
<file path=[Content_Types].xml><?xml version="1.0" encoding="utf-8"?>
<Types xmlns="http://schemas.openxmlformats.org/package/2006/content-types">
  <Default Extension="fntdata" ContentType="application/x-fontdata"/>
  <Default Extension="jpeg" ContentType="image/jpeg"/>
  <Default Extension="jpg" ContentType="image/jpeg"/>
  <Default Extension="mp4" ContentType="video/mp4"/>
  <Default Extension="png" ContentType="image/png"/>
  <Default Extension="rels" ContentType="application/vnd.openxmlformats-package.relationships+xml"/>
  <Default Extension="sigs" ContentType="application/vnd.openxmlformats-package.digital-signature-origin"/>
  <Default Extension="xml" ContentType="application/xml"/>
  <Override PartName="/ppt/presentation.xml" ContentType="application/vnd.openxmlformats-officedocument.presentationml.presentation.main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Masters/slideMaster1.xml" ContentType="application/vnd.openxmlformats-officedocument.presentationml.slideMaster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13.xml" ContentType="application/vnd.openxmlformats-officedocument.presentationml.notesSlide+xml"/>
  <Override PartName="/ppt/notesMasters/notesMaster1.xml" ContentType="application/vnd.openxmlformats-officedocument.presentationml.notesMaster+xml"/>
  <Override PartName="/ppt/theme/theme1.xml" ContentType="application/vnd.openxmlformats-officedocument.theme+xml"/>
  <Override PartName="/ppt/theme/theme2.xml" ContentType="application/vnd.openxmlformats-officedocument.theme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ableStyles.xml" ContentType="application/vnd.openxmlformats-officedocument.presentationml.tableStyles+xml"/>
  <Override PartName="/ppt/tags/tag4.xml" ContentType="application/vnd.openxmlformats-officedocument.presentationml.tags+xml"/>
  <Override PartName="/ppt/tags/tag5.xml" ContentType="application/vnd.openxmlformats-officedocument.presentationml.tags+xml"/>
  <Override PartName="/ppt/tags/tag6.xml" ContentType="application/vnd.openxmlformats-officedocument.presentationml.tags+xml"/>
  <Override PartName="/ppt/tags/tag8.xml" ContentType="application/vnd.openxmlformats-officedocument.presentationml.tags+xml"/>
  <Override PartName="/ppt/tags/tag9.xml" ContentType="application/vnd.openxmlformats-officedocument.presentationml.tags+xml"/>
  <Override PartName="/ppt/tags/tag10.xml" ContentType="application/vnd.openxmlformats-officedocument.presentationml.tags+xml"/>
  <Override PartName="/ppt/tags/tag11.xml" ContentType="application/vnd.openxmlformats-officedocument.presentationml.tags+xml"/>
  <Override PartName="/ppt/tags/tag12.xml" ContentType="application/vnd.openxmlformats-officedocument.presentationml.tags+xml"/>
  <Override PartName="/ppt/tags/tag17.xml" ContentType="application/vnd.openxmlformats-officedocument.presentationml.tags+xml"/>
  <Override PartName="/ppt/tags/tag7.xml" ContentType="application/vnd.openxmlformats-officedocument.presentationml.tags+xml"/>
  <Override PartName="/ppt/tags/tag21.xml" ContentType="application/vnd.openxmlformats-officedocument.presentationml.tags+xml"/>
  <Override PartName="/ppt/tags/tag1.xml" ContentType="application/vnd.openxmlformats-officedocument.presentationml.tags+xml"/>
  <Override PartName="/ppt/tags/tag2.xml" ContentType="application/vnd.openxmlformats-officedocument.presentationml.tags+xml"/>
  <Override PartName="/ppt/tags/tag3.xml" ContentType="application/vnd.openxmlformats-officedocument.presentationml.tags+xml"/>
  <Override PartName="/docProps/core.xml" ContentType="application/vnd.openxmlformats-package.core-properties+xml"/>
  <Override PartName="/docProps/app.xml" ContentType="application/vnd.openxmlformats-officedocument.extended-properties+xml"/>
  <Override PartName="/ppt/tags/tag18.xml" ContentType="application/vnd.openxmlformats-officedocument.presentationml.tags+xml"/>
  <Override PartName="/ppt/tags/tag13.xml" ContentType="application/vnd.openxmlformats-officedocument.presentationml.tags+xml"/>
  <Override PartName="/ppt/tags/tag14.xml" ContentType="application/vnd.openxmlformats-officedocument.presentationml.tags+xml"/>
  <Override PartName="/ppt/tags/tag16.xml" ContentType="application/vnd.openxmlformats-officedocument.presentationml.tags+xml"/>
  <Override PartName="/ppt/tags/tag19.xml" ContentType="application/vnd.openxmlformats-officedocument.presentationml.tags+xml"/>
  <Override PartName="/ppt/tags/tag15.xml" ContentType="application/vnd.openxmlformats-officedocument.presentationml.tags+xml"/>
  <Override PartName="/ppt/tags/tag20.xml" ContentType="application/vnd.openxmlformats-officedocument.presentationml.tags+xml"/>
  <Override PartName="/_xmlsignatures/sig1.xml" ContentType="application/vnd.openxmlformats-package.digital-signature-xmlsignature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5" Type="http://schemas.openxmlformats.org/package/2006/relationships/digital-signature/origin" Target="_xmlsignatures/origin.sigs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removePersonalInfoOnSave="1" embedTrueTypeFonts="1" saveSubsetFonts="1">
  <p:sldMasterIdLst>
    <p:sldMasterId id="2147483853" r:id="rId1"/>
  </p:sldMasterIdLst>
  <p:notesMasterIdLst>
    <p:notesMasterId r:id="rId23"/>
  </p:notesMasterIdLst>
  <p:sldIdLst>
    <p:sldId id="788" r:id="rId2"/>
    <p:sldId id="789" r:id="rId3"/>
    <p:sldId id="791" r:id="rId4"/>
    <p:sldId id="792" r:id="rId5"/>
    <p:sldId id="811" r:id="rId6"/>
    <p:sldId id="812" r:id="rId7"/>
    <p:sldId id="813" r:id="rId8"/>
    <p:sldId id="814" r:id="rId9"/>
    <p:sldId id="815" r:id="rId10"/>
    <p:sldId id="816" r:id="rId11"/>
    <p:sldId id="817" r:id="rId12"/>
    <p:sldId id="818" r:id="rId13"/>
    <p:sldId id="819" r:id="rId14"/>
    <p:sldId id="803" r:id="rId15"/>
    <p:sldId id="820" r:id="rId16"/>
    <p:sldId id="822" r:id="rId17"/>
    <p:sldId id="823" r:id="rId18"/>
    <p:sldId id="824" r:id="rId19"/>
    <p:sldId id="825" r:id="rId20"/>
    <p:sldId id="826" r:id="rId21"/>
    <p:sldId id="785" r:id="rId22"/>
  </p:sldIdLst>
  <p:sldSz cx="12798425" cy="7199313"/>
  <p:notesSz cx="6858000" cy="9144000"/>
  <p:embeddedFontLst>
    <p:embeddedFont>
      <p:font typeface="Calibri" panose="020F0502020204030204" pitchFamily="34" charset="0"/>
      <p:regular r:id="rId24"/>
      <p:bold r:id="rId25"/>
      <p:italic r:id="rId26"/>
      <p:boldItalic r:id="rId27"/>
    </p:embeddedFont>
    <p:embeddedFont>
      <p:font typeface="Calibri Light" panose="020F0302020204030204" pitchFamily="34" charset="0"/>
      <p:regular r:id="rId28"/>
      <p:italic r:id="rId29"/>
    </p:embeddedFont>
  </p:embeddedFontLst>
  <p:defaultTextStyle>
    <a:defPPr>
      <a:defRPr lang="pl-PL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268" userDrawn="1">
          <p15:clr>
            <a:srgbClr val="A4A3A4"/>
          </p15:clr>
        </p15:guide>
        <p15:guide id="2" pos="5594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>
    <p:present/>
    <p:sldAll/>
    <p:penClr>
      <a:srgbClr val="FF0000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0"/>
      </p:ext>
    </p:extLst>
  </p:showPr>
  <p:clrMru>
    <a:srgbClr val="2078D1"/>
    <a:srgbClr val="FF0000"/>
    <a:srgbClr val="FFD85B"/>
    <a:srgbClr val="FFFF00"/>
    <a:srgbClr val="F3F1A9"/>
    <a:srgbClr val="FFD13F"/>
    <a:srgbClr val="FFFF32"/>
    <a:srgbClr val="FBFDF1"/>
    <a:srgbClr val="FF66FF"/>
    <a:srgbClr val="66CCFF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24678" autoAdjust="0"/>
    <p:restoredTop sz="94718" autoAdjust="0"/>
  </p:normalViewPr>
  <p:slideViewPr>
    <p:cSldViewPr showGuides="1">
      <p:cViewPr varScale="1">
        <p:scale>
          <a:sx n="83" d="100"/>
          <a:sy n="83" d="100"/>
        </p:scale>
        <p:origin x="86" y="331"/>
      </p:cViewPr>
      <p:guideLst>
        <p:guide orient="horz" pos="2268"/>
        <p:guide pos="5594"/>
      </p:guideLst>
    </p:cSldViewPr>
  </p:slideViewPr>
  <p:notesTextViewPr>
    <p:cViewPr>
      <p:scale>
        <a:sx n="100" d="100"/>
        <a:sy n="100" d="100"/>
      </p:scale>
      <p:origin x="0" y="0"/>
    </p:cViewPr>
  </p:notesTextViewPr>
  <p:sorterViewPr>
    <p:cViewPr varScale="1">
      <p:scale>
        <a:sx n="1" d="1"/>
        <a:sy n="1" d="1"/>
      </p:scale>
      <p:origin x="0" y="-7224"/>
    </p:cViewPr>
  </p:sorter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font" Target="fonts/font3.fntdata"/><Relationship Id="rId3" Type="http://schemas.openxmlformats.org/officeDocument/2006/relationships/slide" Target="slides/slide2.xml"/><Relationship Id="rId21" Type="http://schemas.openxmlformats.org/officeDocument/2006/relationships/slide" Target="slides/slide20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font" Target="fonts/font2.fntdata"/><Relationship Id="rId33" Type="http://schemas.openxmlformats.org/officeDocument/2006/relationships/tableStyles" Target="tableStyles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font" Target="fonts/font6.fntdata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font" Target="fonts/font1.fntdata"/><Relationship Id="rId32" Type="http://schemas.openxmlformats.org/officeDocument/2006/relationships/theme" Target="theme/theme1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notesMaster" Target="notesMasters/notesMaster1.xml"/><Relationship Id="rId28" Type="http://schemas.openxmlformats.org/officeDocument/2006/relationships/font" Target="fonts/font5.fntdata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viewProps" Target="viewProps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font" Target="fonts/font4.fntdata"/><Relationship Id="rId30" Type="http://schemas.openxmlformats.org/officeDocument/2006/relationships/presProps" Target="presProps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nagłówka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pl-PL"/>
          </a:p>
        </p:txBody>
      </p:sp>
      <p:sp>
        <p:nvSpPr>
          <p:cNvPr id="3" name="Symbol zastępczy daty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53B06479-6E04-4840-A7EB-4A486291F962}" type="datetimeFigureOut">
              <a:rPr lang="pl-PL" smtClean="0"/>
              <a:t>13.12.2018</a:t>
            </a:fld>
            <a:endParaRPr lang="pl-PL"/>
          </a:p>
        </p:txBody>
      </p:sp>
      <p:sp>
        <p:nvSpPr>
          <p:cNvPr id="4" name="Symbol zastępczy obrazu slajdu 3"/>
          <p:cNvSpPr>
            <a:spLocks noGrp="1" noRot="1" noChangeAspect="1"/>
          </p:cNvSpPr>
          <p:nvPr>
            <p:ph type="sldImg" idx="2"/>
          </p:nvPr>
        </p:nvSpPr>
        <p:spPr>
          <a:xfrm>
            <a:off x="687388" y="1143000"/>
            <a:ext cx="5483225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pl-PL"/>
          </a:p>
        </p:txBody>
      </p:sp>
      <p:sp>
        <p:nvSpPr>
          <p:cNvPr id="5" name="Symbol zastępczy notatek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pl-PL"/>
              <a:t>Edytuj style wzorca tekstu</a:t>
            </a:r>
          </a:p>
          <a:p>
            <a:pPr lvl="1"/>
            <a:r>
              <a:rPr lang="pl-PL"/>
              <a:t>Drugi poziom</a:t>
            </a:r>
          </a:p>
          <a:p>
            <a:pPr lvl="2"/>
            <a:r>
              <a:rPr lang="pl-PL"/>
              <a:t>Trzeci poziom</a:t>
            </a:r>
          </a:p>
          <a:p>
            <a:pPr lvl="3"/>
            <a:r>
              <a:rPr lang="pl-PL"/>
              <a:t>Czwarty poziom</a:t>
            </a:r>
          </a:p>
          <a:p>
            <a:pPr lvl="4"/>
            <a:r>
              <a:rPr lang="pl-PL"/>
              <a:t>Piąty poziom</a:t>
            </a:r>
          </a:p>
        </p:txBody>
      </p:sp>
      <p:sp>
        <p:nvSpPr>
          <p:cNvPr id="6" name="Symbol zastępczy stopki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pl-PL"/>
          </a:p>
        </p:txBody>
      </p:sp>
      <p:sp>
        <p:nvSpPr>
          <p:cNvPr id="7" name="Symbol zastępczy numeru slajdu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A266F757-F3EB-4ADE-A65A-3270C4495289}" type="slidenum">
              <a:rPr lang="pl-PL" smtClean="0"/>
              <a:t>‹#›</a:t>
            </a:fld>
            <a:endParaRPr lang="pl-PL"/>
          </a:p>
        </p:txBody>
      </p:sp>
    </p:spTree>
    <p:extLst>
      <p:ext uri="{BB962C8B-B14F-4D97-AF65-F5344CB8AC3E}">
        <p14:creationId xmlns:p14="http://schemas.microsoft.com/office/powerpoint/2010/main" val="117752152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8722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39700" y="768350"/>
            <a:ext cx="6819900" cy="3836988"/>
          </a:xfrm>
          <a:ln/>
        </p:spPr>
      </p:sp>
      <p:sp>
        <p:nvSpPr>
          <p:cNvPr id="158723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pl-PL" dirty="0"/>
          </a:p>
        </p:txBody>
      </p:sp>
    </p:spTree>
    <p:extLst>
      <p:ext uri="{BB962C8B-B14F-4D97-AF65-F5344CB8AC3E}">
        <p14:creationId xmlns:p14="http://schemas.microsoft.com/office/powerpoint/2010/main" val="3031895894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8722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39700" y="768350"/>
            <a:ext cx="6819900" cy="3836988"/>
          </a:xfrm>
          <a:ln/>
        </p:spPr>
      </p:sp>
      <p:sp>
        <p:nvSpPr>
          <p:cNvPr id="158723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pl-PL" dirty="0"/>
          </a:p>
        </p:txBody>
      </p:sp>
    </p:spTree>
    <p:extLst>
      <p:ext uri="{BB962C8B-B14F-4D97-AF65-F5344CB8AC3E}">
        <p14:creationId xmlns:p14="http://schemas.microsoft.com/office/powerpoint/2010/main" val="1745375474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8722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39700" y="768350"/>
            <a:ext cx="6819900" cy="3836988"/>
          </a:xfrm>
          <a:ln/>
        </p:spPr>
      </p:sp>
      <p:sp>
        <p:nvSpPr>
          <p:cNvPr id="158723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pl-PL" dirty="0"/>
          </a:p>
        </p:txBody>
      </p:sp>
    </p:spTree>
    <p:extLst>
      <p:ext uri="{BB962C8B-B14F-4D97-AF65-F5344CB8AC3E}">
        <p14:creationId xmlns:p14="http://schemas.microsoft.com/office/powerpoint/2010/main" val="3330446988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8722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39700" y="768350"/>
            <a:ext cx="6819900" cy="3836988"/>
          </a:xfrm>
          <a:ln/>
        </p:spPr>
      </p:sp>
      <p:sp>
        <p:nvSpPr>
          <p:cNvPr id="158723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pl-PL" dirty="0"/>
          </a:p>
        </p:txBody>
      </p:sp>
    </p:spTree>
    <p:extLst>
      <p:ext uri="{BB962C8B-B14F-4D97-AF65-F5344CB8AC3E}">
        <p14:creationId xmlns:p14="http://schemas.microsoft.com/office/powerpoint/2010/main" val="1715804148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8722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39700" y="768350"/>
            <a:ext cx="6819900" cy="3836988"/>
          </a:xfrm>
          <a:ln/>
        </p:spPr>
      </p:sp>
      <p:sp>
        <p:nvSpPr>
          <p:cNvPr id="158723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pl-PL" dirty="0"/>
          </a:p>
        </p:txBody>
      </p:sp>
    </p:spTree>
    <p:extLst>
      <p:ext uri="{BB962C8B-B14F-4D97-AF65-F5344CB8AC3E}">
        <p14:creationId xmlns:p14="http://schemas.microsoft.com/office/powerpoint/2010/main" val="2851004116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8722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39700" y="768350"/>
            <a:ext cx="6819900" cy="3836988"/>
          </a:xfrm>
          <a:ln/>
        </p:spPr>
      </p:sp>
      <p:sp>
        <p:nvSpPr>
          <p:cNvPr id="158723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pl-PL" dirty="0"/>
          </a:p>
        </p:txBody>
      </p:sp>
    </p:spTree>
    <p:extLst>
      <p:ext uri="{BB962C8B-B14F-4D97-AF65-F5344CB8AC3E}">
        <p14:creationId xmlns:p14="http://schemas.microsoft.com/office/powerpoint/2010/main" val="3031914791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8722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39700" y="768350"/>
            <a:ext cx="6819900" cy="3836988"/>
          </a:xfrm>
          <a:ln/>
        </p:spPr>
      </p:sp>
      <p:sp>
        <p:nvSpPr>
          <p:cNvPr id="158723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pl-PL" dirty="0"/>
          </a:p>
        </p:txBody>
      </p:sp>
    </p:spTree>
    <p:extLst>
      <p:ext uri="{BB962C8B-B14F-4D97-AF65-F5344CB8AC3E}">
        <p14:creationId xmlns:p14="http://schemas.microsoft.com/office/powerpoint/2010/main" val="4179588972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8722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39700" y="768350"/>
            <a:ext cx="6819900" cy="3836988"/>
          </a:xfrm>
          <a:ln/>
        </p:spPr>
      </p:sp>
      <p:sp>
        <p:nvSpPr>
          <p:cNvPr id="158723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pl-PL" dirty="0"/>
          </a:p>
        </p:txBody>
      </p:sp>
    </p:spTree>
    <p:extLst>
      <p:ext uri="{BB962C8B-B14F-4D97-AF65-F5344CB8AC3E}">
        <p14:creationId xmlns:p14="http://schemas.microsoft.com/office/powerpoint/2010/main" val="2046439350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8722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39700" y="768350"/>
            <a:ext cx="6819900" cy="3836988"/>
          </a:xfrm>
          <a:ln/>
        </p:spPr>
      </p:sp>
      <p:sp>
        <p:nvSpPr>
          <p:cNvPr id="158723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pl-PL" dirty="0"/>
          </a:p>
        </p:txBody>
      </p:sp>
    </p:spTree>
    <p:extLst>
      <p:ext uri="{BB962C8B-B14F-4D97-AF65-F5344CB8AC3E}">
        <p14:creationId xmlns:p14="http://schemas.microsoft.com/office/powerpoint/2010/main" val="2776116826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8722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39700" y="768350"/>
            <a:ext cx="6819900" cy="3836988"/>
          </a:xfrm>
          <a:ln/>
        </p:spPr>
      </p:sp>
      <p:sp>
        <p:nvSpPr>
          <p:cNvPr id="158723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pl-PL" dirty="0"/>
          </a:p>
        </p:txBody>
      </p:sp>
    </p:spTree>
    <p:extLst>
      <p:ext uri="{BB962C8B-B14F-4D97-AF65-F5344CB8AC3E}">
        <p14:creationId xmlns:p14="http://schemas.microsoft.com/office/powerpoint/2010/main" val="2688730456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8722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39700" y="768350"/>
            <a:ext cx="6819900" cy="3836988"/>
          </a:xfrm>
          <a:ln/>
        </p:spPr>
      </p:sp>
      <p:sp>
        <p:nvSpPr>
          <p:cNvPr id="158723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pl-PL" dirty="0"/>
          </a:p>
        </p:txBody>
      </p:sp>
    </p:spTree>
    <p:extLst>
      <p:ext uri="{BB962C8B-B14F-4D97-AF65-F5344CB8AC3E}">
        <p14:creationId xmlns:p14="http://schemas.microsoft.com/office/powerpoint/2010/main" val="3296619373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8722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39700" y="768350"/>
            <a:ext cx="6819900" cy="3836988"/>
          </a:xfrm>
          <a:ln/>
        </p:spPr>
      </p:sp>
      <p:sp>
        <p:nvSpPr>
          <p:cNvPr id="158723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pl-PL" dirty="0"/>
          </a:p>
        </p:txBody>
      </p:sp>
    </p:spTree>
    <p:extLst>
      <p:ext uri="{BB962C8B-B14F-4D97-AF65-F5344CB8AC3E}">
        <p14:creationId xmlns:p14="http://schemas.microsoft.com/office/powerpoint/2010/main" val="1579873218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8722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39700" y="768350"/>
            <a:ext cx="6819900" cy="3836988"/>
          </a:xfrm>
          <a:ln/>
        </p:spPr>
      </p:sp>
      <p:sp>
        <p:nvSpPr>
          <p:cNvPr id="158723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pl-PL" dirty="0"/>
          </a:p>
        </p:txBody>
      </p:sp>
    </p:spTree>
    <p:extLst>
      <p:ext uri="{BB962C8B-B14F-4D97-AF65-F5344CB8AC3E}">
        <p14:creationId xmlns:p14="http://schemas.microsoft.com/office/powerpoint/2010/main" val="3259026182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8722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39700" y="768350"/>
            <a:ext cx="6819900" cy="3836988"/>
          </a:xfrm>
          <a:ln/>
        </p:spPr>
      </p:sp>
      <p:sp>
        <p:nvSpPr>
          <p:cNvPr id="158723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pl-PL" dirty="0"/>
          </a:p>
        </p:txBody>
      </p:sp>
    </p:spTree>
    <p:extLst>
      <p:ext uri="{BB962C8B-B14F-4D97-AF65-F5344CB8AC3E}">
        <p14:creationId xmlns:p14="http://schemas.microsoft.com/office/powerpoint/2010/main" val="3235723981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8722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39700" y="768350"/>
            <a:ext cx="6819900" cy="3836988"/>
          </a:xfrm>
          <a:ln/>
        </p:spPr>
      </p:sp>
      <p:sp>
        <p:nvSpPr>
          <p:cNvPr id="158723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pl-PL" dirty="0"/>
          </a:p>
        </p:txBody>
      </p:sp>
    </p:spTree>
    <p:extLst>
      <p:ext uri="{BB962C8B-B14F-4D97-AF65-F5344CB8AC3E}">
        <p14:creationId xmlns:p14="http://schemas.microsoft.com/office/powerpoint/2010/main" val="1207012412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8722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39700" y="768350"/>
            <a:ext cx="6819900" cy="3836988"/>
          </a:xfrm>
          <a:ln/>
        </p:spPr>
      </p:sp>
      <p:sp>
        <p:nvSpPr>
          <p:cNvPr id="158723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pl-PL" dirty="0"/>
          </a:p>
        </p:txBody>
      </p:sp>
    </p:spTree>
    <p:extLst>
      <p:ext uri="{BB962C8B-B14F-4D97-AF65-F5344CB8AC3E}">
        <p14:creationId xmlns:p14="http://schemas.microsoft.com/office/powerpoint/2010/main" val="3411650384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8722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39700" y="768350"/>
            <a:ext cx="6819900" cy="3836988"/>
          </a:xfrm>
          <a:ln/>
        </p:spPr>
      </p:sp>
      <p:sp>
        <p:nvSpPr>
          <p:cNvPr id="158723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pl-PL" dirty="0"/>
          </a:p>
        </p:txBody>
      </p:sp>
    </p:spTree>
    <p:extLst>
      <p:ext uri="{BB962C8B-B14F-4D97-AF65-F5344CB8AC3E}">
        <p14:creationId xmlns:p14="http://schemas.microsoft.com/office/powerpoint/2010/main" val="2505335106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8722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39700" y="768350"/>
            <a:ext cx="6819900" cy="3836988"/>
          </a:xfrm>
          <a:ln/>
        </p:spPr>
      </p:sp>
      <p:sp>
        <p:nvSpPr>
          <p:cNvPr id="158723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pl-PL" dirty="0"/>
          </a:p>
        </p:txBody>
      </p:sp>
    </p:spTree>
    <p:extLst>
      <p:ext uri="{BB962C8B-B14F-4D97-AF65-F5344CB8AC3E}">
        <p14:creationId xmlns:p14="http://schemas.microsoft.com/office/powerpoint/2010/main" val="3011954935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8722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39700" y="768350"/>
            <a:ext cx="6819900" cy="3836988"/>
          </a:xfrm>
          <a:ln/>
        </p:spPr>
      </p:sp>
      <p:sp>
        <p:nvSpPr>
          <p:cNvPr id="158723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pl-PL" dirty="0"/>
          </a:p>
        </p:txBody>
      </p:sp>
    </p:spTree>
    <p:extLst>
      <p:ext uri="{BB962C8B-B14F-4D97-AF65-F5344CB8AC3E}">
        <p14:creationId xmlns:p14="http://schemas.microsoft.com/office/powerpoint/2010/main" val="15464224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8722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39700" y="768350"/>
            <a:ext cx="6819900" cy="3836988"/>
          </a:xfrm>
          <a:ln/>
        </p:spPr>
      </p:sp>
      <p:sp>
        <p:nvSpPr>
          <p:cNvPr id="158723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pl-PL" dirty="0"/>
          </a:p>
        </p:txBody>
      </p:sp>
    </p:spTree>
    <p:extLst>
      <p:ext uri="{BB962C8B-B14F-4D97-AF65-F5344CB8AC3E}">
        <p14:creationId xmlns:p14="http://schemas.microsoft.com/office/powerpoint/2010/main" val="3404571024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8722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39700" y="768350"/>
            <a:ext cx="6819900" cy="3836988"/>
          </a:xfrm>
          <a:ln/>
        </p:spPr>
      </p:sp>
      <p:sp>
        <p:nvSpPr>
          <p:cNvPr id="158723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pl-PL" dirty="0"/>
          </a:p>
        </p:txBody>
      </p:sp>
    </p:spTree>
    <p:extLst>
      <p:ext uri="{BB962C8B-B14F-4D97-AF65-F5344CB8AC3E}">
        <p14:creationId xmlns:p14="http://schemas.microsoft.com/office/powerpoint/2010/main" val="2378727692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Slajd tytułow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ytuł 1">
            <a:extLst>
              <a:ext uri="{FF2B5EF4-FFF2-40B4-BE49-F238E27FC236}">
                <a16:creationId xmlns:a16="http://schemas.microsoft.com/office/drawing/2014/main" id="{B286AEE5-86A9-49A1-A56D-B765D51616AD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99803" y="1178222"/>
            <a:ext cx="9598819" cy="2506427"/>
          </a:xfrm>
        </p:spPr>
        <p:txBody>
          <a:bodyPr anchor="b"/>
          <a:lstStyle>
            <a:lvl1pPr algn="ctr">
              <a:defRPr sz="6298"/>
            </a:lvl1pPr>
          </a:lstStyle>
          <a:p>
            <a:r>
              <a:rPr lang="pl-PL"/>
              <a:t>Kliknij, aby edytować styl</a:t>
            </a:r>
          </a:p>
        </p:txBody>
      </p:sp>
      <p:sp>
        <p:nvSpPr>
          <p:cNvPr id="3" name="Podtytuł 2">
            <a:extLst>
              <a:ext uri="{FF2B5EF4-FFF2-40B4-BE49-F238E27FC236}">
                <a16:creationId xmlns:a16="http://schemas.microsoft.com/office/drawing/2014/main" id="{8661C3A0-7DC0-4609-A751-CA30977AF841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99803" y="3781306"/>
            <a:ext cx="9598819" cy="1738167"/>
          </a:xfrm>
        </p:spPr>
        <p:txBody>
          <a:bodyPr/>
          <a:lstStyle>
            <a:lvl1pPr marL="0" indent="0" algn="ctr">
              <a:buNone/>
              <a:defRPr sz="2519"/>
            </a:lvl1pPr>
            <a:lvl2pPr marL="479923" indent="0" algn="ctr">
              <a:buNone/>
              <a:defRPr sz="2099"/>
            </a:lvl2pPr>
            <a:lvl3pPr marL="959846" indent="0" algn="ctr">
              <a:buNone/>
              <a:defRPr sz="1889"/>
            </a:lvl3pPr>
            <a:lvl4pPr marL="1439769" indent="0" algn="ctr">
              <a:buNone/>
              <a:defRPr sz="1680"/>
            </a:lvl4pPr>
            <a:lvl5pPr marL="1919691" indent="0" algn="ctr">
              <a:buNone/>
              <a:defRPr sz="1680"/>
            </a:lvl5pPr>
            <a:lvl6pPr marL="2399614" indent="0" algn="ctr">
              <a:buNone/>
              <a:defRPr sz="1680"/>
            </a:lvl6pPr>
            <a:lvl7pPr marL="2879537" indent="0" algn="ctr">
              <a:buNone/>
              <a:defRPr sz="1680"/>
            </a:lvl7pPr>
            <a:lvl8pPr marL="3359460" indent="0" algn="ctr">
              <a:buNone/>
              <a:defRPr sz="1680"/>
            </a:lvl8pPr>
            <a:lvl9pPr marL="3839383" indent="0" algn="ctr">
              <a:buNone/>
              <a:defRPr sz="1680"/>
            </a:lvl9pPr>
          </a:lstStyle>
          <a:p>
            <a:r>
              <a:rPr lang="pl-PL"/>
              <a:t>Kliknij, aby edytować styl wzorca podtytułu</a:t>
            </a:r>
          </a:p>
        </p:txBody>
      </p:sp>
      <p:sp>
        <p:nvSpPr>
          <p:cNvPr id="4" name="Symbol zastępczy daty 3">
            <a:extLst>
              <a:ext uri="{FF2B5EF4-FFF2-40B4-BE49-F238E27FC236}">
                <a16:creationId xmlns:a16="http://schemas.microsoft.com/office/drawing/2014/main" id="{41048F27-32B5-485E-9A1E-FC85A6AE1D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pl-PL"/>
          </a:p>
        </p:txBody>
      </p:sp>
      <p:sp>
        <p:nvSpPr>
          <p:cNvPr id="5" name="Symbol zastępczy stopki 4">
            <a:extLst>
              <a:ext uri="{FF2B5EF4-FFF2-40B4-BE49-F238E27FC236}">
                <a16:creationId xmlns:a16="http://schemas.microsoft.com/office/drawing/2014/main" id="{4D63531A-0FE1-4532-BF65-D25BFC22210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l-PL"/>
          </a:p>
        </p:txBody>
      </p:sp>
      <p:sp>
        <p:nvSpPr>
          <p:cNvPr id="6" name="Symbol zastępczy numeru slajdu 5">
            <a:extLst>
              <a:ext uri="{FF2B5EF4-FFF2-40B4-BE49-F238E27FC236}">
                <a16:creationId xmlns:a16="http://schemas.microsoft.com/office/drawing/2014/main" id="{926D53E9-D9D5-490C-A5C7-EAADDBD4EFA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4A20A62-2C7D-4F22-9E99-A14FFF0CFD9C}" type="slidenum">
              <a:rPr lang="pl-PL" smtClean="0"/>
              <a:t>‹#›</a:t>
            </a:fld>
            <a:endParaRPr lang="pl-PL"/>
          </a:p>
        </p:txBody>
      </p:sp>
    </p:spTree>
    <p:extLst>
      <p:ext uri="{BB962C8B-B14F-4D97-AF65-F5344CB8AC3E}">
        <p14:creationId xmlns:p14="http://schemas.microsoft.com/office/powerpoint/2010/main" val="4082360488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ytuł i tekst pionow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ytuł 1">
            <a:extLst>
              <a:ext uri="{FF2B5EF4-FFF2-40B4-BE49-F238E27FC236}">
                <a16:creationId xmlns:a16="http://schemas.microsoft.com/office/drawing/2014/main" id="{2DF41B29-B0DF-4738-A15D-FAC7F42C351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/>
              <a:t>Kliknij, aby edytować styl</a:t>
            </a:r>
          </a:p>
        </p:txBody>
      </p:sp>
      <p:sp>
        <p:nvSpPr>
          <p:cNvPr id="3" name="Symbol zastępczy tytułu pionowego 2">
            <a:extLst>
              <a:ext uri="{FF2B5EF4-FFF2-40B4-BE49-F238E27FC236}">
                <a16:creationId xmlns:a16="http://schemas.microsoft.com/office/drawing/2014/main" id="{F09BBB5F-27EB-4E73-8BCB-0AAB2ED6C3CF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pl-PL"/>
              <a:t>Edytuj style wzorca tekstu</a:t>
            </a:r>
          </a:p>
          <a:p>
            <a:pPr lvl="1"/>
            <a:r>
              <a:rPr lang="pl-PL"/>
              <a:t>Drugi poziom</a:t>
            </a:r>
          </a:p>
          <a:p>
            <a:pPr lvl="2"/>
            <a:r>
              <a:rPr lang="pl-PL"/>
              <a:t>Trzeci poziom</a:t>
            </a:r>
          </a:p>
          <a:p>
            <a:pPr lvl="3"/>
            <a:r>
              <a:rPr lang="pl-PL"/>
              <a:t>Czwarty poziom</a:t>
            </a:r>
          </a:p>
          <a:p>
            <a:pPr lvl="4"/>
            <a:r>
              <a:rPr lang="pl-PL"/>
              <a:t>Piąty poziom</a:t>
            </a:r>
          </a:p>
        </p:txBody>
      </p:sp>
      <p:sp>
        <p:nvSpPr>
          <p:cNvPr id="4" name="Symbol zastępczy daty 3">
            <a:extLst>
              <a:ext uri="{FF2B5EF4-FFF2-40B4-BE49-F238E27FC236}">
                <a16:creationId xmlns:a16="http://schemas.microsoft.com/office/drawing/2014/main" id="{EE9E93A6-DE85-4E90-8A8E-A315EF598DB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eaLnBrk="1" hangingPunct="1">
              <a:defRPr/>
            </a:pPr>
            <a:endParaRPr lang="pl-PL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5" name="Symbol zastępczy stopki 4">
            <a:extLst>
              <a:ext uri="{FF2B5EF4-FFF2-40B4-BE49-F238E27FC236}">
                <a16:creationId xmlns:a16="http://schemas.microsoft.com/office/drawing/2014/main" id="{1A6E461C-184B-40DB-B962-2BD48356652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eaLnBrk="1" hangingPunct="1">
              <a:defRPr/>
            </a:pPr>
            <a:endParaRPr lang="pl-PL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6" name="Symbol zastępczy numeru slajdu 5">
            <a:extLst>
              <a:ext uri="{FF2B5EF4-FFF2-40B4-BE49-F238E27FC236}">
                <a16:creationId xmlns:a16="http://schemas.microsoft.com/office/drawing/2014/main" id="{AD4C69F1-172D-4E4A-8266-26FE2D1316A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eaLnBrk="1" hangingPunct="1"/>
            <a:fld id="{52227CFB-94D9-4604-B568-9EC9F87A7E4D}" type="slidenum">
              <a:rPr lang="pl-PL" smtClean="0">
                <a:solidFill>
                  <a:srgbClr val="000000"/>
                </a:solidFill>
                <a:latin typeface="Times New Roman" panose="02020603050405020304" pitchFamily="18" charset="0"/>
              </a:rPr>
              <a:pPr eaLnBrk="1" hangingPunct="1"/>
              <a:t>‹#›</a:t>
            </a:fld>
            <a:endParaRPr lang="pl-PL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873228401"/>
      </p:ext>
    </p:extLst>
  </p:cSld>
  <p:clrMapOvr>
    <a:masterClrMapping/>
  </p:clrMapOvr>
  <p:hf hdr="0" ftr="0" dt="0"/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ytuł pionowy i teks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ytuł pionowy 1">
            <a:extLst>
              <a:ext uri="{FF2B5EF4-FFF2-40B4-BE49-F238E27FC236}">
                <a16:creationId xmlns:a16="http://schemas.microsoft.com/office/drawing/2014/main" id="{BC9F6AD8-F512-40FA-813C-E87F7C0F4284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9158873" y="383297"/>
            <a:ext cx="2759660" cy="6101085"/>
          </a:xfrm>
        </p:spPr>
        <p:txBody>
          <a:bodyPr vert="eaVert"/>
          <a:lstStyle/>
          <a:p>
            <a:r>
              <a:rPr lang="pl-PL"/>
              <a:t>Kliknij, aby edytować styl</a:t>
            </a:r>
          </a:p>
        </p:txBody>
      </p:sp>
      <p:sp>
        <p:nvSpPr>
          <p:cNvPr id="3" name="Symbol zastępczy tytułu pionowego 2">
            <a:extLst>
              <a:ext uri="{FF2B5EF4-FFF2-40B4-BE49-F238E27FC236}">
                <a16:creationId xmlns:a16="http://schemas.microsoft.com/office/drawing/2014/main" id="{D1A69B9A-B424-45B0-9ADA-900B9F7B777A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79892" y="383297"/>
            <a:ext cx="8119001" cy="6101085"/>
          </a:xfrm>
        </p:spPr>
        <p:txBody>
          <a:bodyPr vert="eaVert"/>
          <a:lstStyle/>
          <a:p>
            <a:pPr lvl="0"/>
            <a:r>
              <a:rPr lang="pl-PL"/>
              <a:t>Edytuj style wzorca tekstu</a:t>
            </a:r>
          </a:p>
          <a:p>
            <a:pPr lvl="1"/>
            <a:r>
              <a:rPr lang="pl-PL"/>
              <a:t>Drugi poziom</a:t>
            </a:r>
          </a:p>
          <a:p>
            <a:pPr lvl="2"/>
            <a:r>
              <a:rPr lang="pl-PL"/>
              <a:t>Trzeci poziom</a:t>
            </a:r>
          </a:p>
          <a:p>
            <a:pPr lvl="3"/>
            <a:r>
              <a:rPr lang="pl-PL"/>
              <a:t>Czwarty poziom</a:t>
            </a:r>
          </a:p>
          <a:p>
            <a:pPr lvl="4"/>
            <a:r>
              <a:rPr lang="pl-PL"/>
              <a:t>Piąty poziom</a:t>
            </a:r>
          </a:p>
        </p:txBody>
      </p:sp>
      <p:sp>
        <p:nvSpPr>
          <p:cNvPr id="4" name="Symbol zastępczy daty 3">
            <a:extLst>
              <a:ext uri="{FF2B5EF4-FFF2-40B4-BE49-F238E27FC236}">
                <a16:creationId xmlns:a16="http://schemas.microsoft.com/office/drawing/2014/main" id="{45632131-7EEE-4ABF-AC59-76C7EC1CAAF2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eaLnBrk="1" hangingPunct="1">
              <a:defRPr/>
            </a:pPr>
            <a:endParaRPr lang="pl-PL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5" name="Symbol zastępczy stopki 4">
            <a:extLst>
              <a:ext uri="{FF2B5EF4-FFF2-40B4-BE49-F238E27FC236}">
                <a16:creationId xmlns:a16="http://schemas.microsoft.com/office/drawing/2014/main" id="{77581004-5405-417D-BDCE-2BA65E67C98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eaLnBrk="1" hangingPunct="1">
              <a:defRPr/>
            </a:pPr>
            <a:endParaRPr lang="pl-PL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6" name="Symbol zastępczy numeru slajdu 5">
            <a:extLst>
              <a:ext uri="{FF2B5EF4-FFF2-40B4-BE49-F238E27FC236}">
                <a16:creationId xmlns:a16="http://schemas.microsoft.com/office/drawing/2014/main" id="{D4B0CD8D-3666-4007-824B-BC3A517D961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eaLnBrk="1" hangingPunct="1"/>
            <a:fld id="{52227CFB-94D9-4604-B568-9EC9F87A7E4D}" type="slidenum">
              <a:rPr lang="pl-PL" smtClean="0">
                <a:solidFill>
                  <a:srgbClr val="000000"/>
                </a:solidFill>
                <a:latin typeface="Times New Roman" panose="02020603050405020304" pitchFamily="18" charset="0"/>
              </a:rPr>
              <a:pPr eaLnBrk="1" hangingPunct="1"/>
              <a:t>‹#›</a:t>
            </a:fld>
            <a:endParaRPr lang="pl-PL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306205368"/>
      </p:ext>
    </p:extLst>
  </p:cSld>
  <p:clrMapOvr>
    <a:masterClrMapping/>
  </p:clrMapOvr>
  <p:hf hdr="0" ftr="0" dt="0"/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ytuł i zawartoś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ytuł 1">
            <a:extLst>
              <a:ext uri="{FF2B5EF4-FFF2-40B4-BE49-F238E27FC236}">
                <a16:creationId xmlns:a16="http://schemas.microsoft.com/office/drawing/2014/main" id="{71AC363E-354C-4D83-9CD8-7AB990A74C5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/>
              <a:t>Kliknij, aby edytować styl</a:t>
            </a:r>
          </a:p>
        </p:txBody>
      </p:sp>
      <p:sp>
        <p:nvSpPr>
          <p:cNvPr id="3" name="Symbol zastępczy zawartości 2">
            <a:extLst>
              <a:ext uri="{FF2B5EF4-FFF2-40B4-BE49-F238E27FC236}">
                <a16:creationId xmlns:a16="http://schemas.microsoft.com/office/drawing/2014/main" id="{42153241-47CA-437E-B7CE-E3984B8EB324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pl-PL"/>
              <a:t>Edytuj style wzorca tekstu</a:t>
            </a:r>
          </a:p>
          <a:p>
            <a:pPr lvl="1"/>
            <a:r>
              <a:rPr lang="pl-PL"/>
              <a:t>Drugi poziom</a:t>
            </a:r>
          </a:p>
          <a:p>
            <a:pPr lvl="2"/>
            <a:r>
              <a:rPr lang="pl-PL"/>
              <a:t>Trzeci poziom</a:t>
            </a:r>
          </a:p>
          <a:p>
            <a:pPr lvl="3"/>
            <a:r>
              <a:rPr lang="pl-PL"/>
              <a:t>Czwarty poziom</a:t>
            </a:r>
          </a:p>
          <a:p>
            <a:pPr lvl="4"/>
            <a:r>
              <a:rPr lang="pl-PL"/>
              <a:t>Piąty poziom</a:t>
            </a:r>
          </a:p>
        </p:txBody>
      </p:sp>
      <p:sp>
        <p:nvSpPr>
          <p:cNvPr id="4" name="Symbol zastępczy daty 3">
            <a:extLst>
              <a:ext uri="{FF2B5EF4-FFF2-40B4-BE49-F238E27FC236}">
                <a16:creationId xmlns:a16="http://schemas.microsoft.com/office/drawing/2014/main" id="{05F43E5A-9373-46DF-B833-CCEA212E16E2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eaLnBrk="1" hangingPunct="1">
              <a:defRPr/>
            </a:pPr>
            <a:endParaRPr lang="pl-PL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5" name="Symbol zastępczy stopki 4">
            <a:extLst>
              <a:ext uri="{FF2B5EF4-FFF2-40B4-BE49-F238E27FC236}">
                <a16:creationId xmlns:a16="http://schemas.microsoft.com/office/drawing/2014/main" id="{6720E712-BC41-46DF-9650-6444F1CEF1D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eaLnBrk="1" hangingPunct="1">
              <a:defRPr/>
            </a:pPr>
            <a:endParaRPr lang="pl-PL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6" name="Symbol zastępczy numeru slajdu 5">
            <a:extLst>
              <a:ext uri="{FF2B5EF4-FFF2-40B4-BE49-F238E27FC236}">
                <a16:creationId xmlns:a16="http://schemas.microsoft.com/office/drawing/2014/main" id="{4F8BFEC7-F4E8-4848-9374-772DE1C3EBC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eaLnBrk="1" hangingPunct="1"/>
            <a:fld id="{52227CFB-94D9-4604-B568-9EC9F87A7E4D}" type="slidenum">
              <a:rPr lang="pl-PL" smtClean="0">
                <a:solidFill>
                  <a:srgbClr val="000000"/>
                </a:solidFill>
                <a:latin typeface="Times New Roman" panose="02020603050405020304" pitchFamily="18" charset="0"/>
              </a:rPr>
              <a:pPr eaLnBrk="1" hangingPunct="1"/>
              <a:t>‹#›</a:t>
            </a:fld>
            <a:endParaRPr lang="pl-PL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679903588"/>
      </p:ext>
    </p:extLst>
  </p:cSld>
  <p:clrMapOvr>
    <a:masterClrMapping/>
  </p:clrMapOvr>
  <p:hf hdr="0" ftr="0" dt="0"/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Nagłówek sekcj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ytuł 1">
            <a:extLst>
              <a:ext uri="{FF2B5EF4-FFF2-40B4-BE49-F238E27FC236}">
                <a16:creationId xmlns:a16="http://schemas.microsoft.com/office/drawing/2014/main" id="{79342AA8-0974-4FE4-8626-C3A447B99EF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73226" y="1794830"/>
            <a:ext cx="11038642" cy="2994714"/>
          </a:xfrm>
        </p:spPr>
        <p:txBody>
          <a:bodyPr anchor="b"/>
          <a:lstStyle>
            <a:lvl1pPr>
              <a:defRPr sz="6298"/>
            </a:lvl1pPr>
          </a:lstStyle>
          <a:p>
            <a:r>
              <a:rPr lang="pl-PL"/>
              <a:t>Kliknij, aby edytować styl</a:t>
            </a:r>
          </a:p>
        </p:txBody>
      </p:sp>
      <p:sp>
        <p:nvSpPr>
          <p:cNvPr id="3" name="Symbol zastępczy tekstu 2">
            <a:extLst>
              <a:ext uri="{FF2B5EF4-FFF2-40B4-BE49-F238E27FC236}">
                <a16:creationId xmlns:a16="http://schemas.microsoft.com/office/drawing/2014/main" id="{D691DD93-CBF3-4D55-A536-496A7445CD5F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73226" y="4817875"/>
            <a:ext cx="11038642" cy="1574849"/>
          </a:xfrm>
        </p:spPr>
        <p:txBody>
          <a:bodyPr/>
          <a:lstStyle>
            <a:lvl1pPr marL="0" indent="0">
              <a:buNone/>
              <a:defRPr sz="2519">
                <a:solidFill>
                  <a:schemeClr val="tx1">
                    <a:tint val="75000"/>
                  </a:schemeClr>
                </a:solidFill>
              </a:defRPr>
            </a:lvl1pPr>
            <a:lvl2pPr marL="479923" indent="0">
              <a:buNone/>
              <a:defRPr sz="2099">
                <a:solidFill>
                  <a:schemeClr val="tx1">
                    <a:tint val="75000"/>
                  </a:schemeClr>
                </a:solidFill>
              </a:defRPr>
            </a:lvl2pPr>
            <a:lvl3pPr marL="959846" indent="0">
              <a:buNone/>
              <a:defRPr sz="1889">
                <a:solidFill>
                  <a:schemeClr val="tx1">
                    <a:tint val="75000"/>
                  </a:schemeClr>
                </a:solidFill>
              </a:defRPr>
            </a:lvl3pPr>
            <a:lvl4pPr marL="1439769" indent="0">
              <a:buNone/>
              <a:defRPr sz="1680">
                <a:solidFill>
                  <a:schemeClr val="tx1">
                    <a:tint val="75000"/>
                  </a:schemeClr>
                </a:solidFill>
              </a:defRPr>
            </a:lvl4pPr>
            <a:lvl5pPr marL="1919691" indent="0">
              <a:buNone/>
              <a:defRPr sz="1680">
                <a:solidFill>
                  <a:schemeClr val="tx1">
                    <a:tint val="75000"/>
                  </a:schemeClr>
                </a:solidFill>
              </a:defRPr>
            </a:lvl5pPr>
            <a:lvl6pPr marL="2399614" indent="0">
              <a:buNone/>
              <a:defRPr sz="1680">
                <a:solidFill>
                  <a:schemeClr val="tx1">
                    <a:tint val="75000"/>
                  </a:schemeClr>
                </a:solidFill>
              </a:defRPr>
            </a:lvl6pPr>
            <a:lvl7pPr marL="2879537" indent="0">
              <a:buNone/>
              <a:defRPr sz="1680">
                <a:solidFill>
                  <a:schemeClr val="tx1">
                    <a:tint val="75000"/>
                  </a:schemeClr>
                </a:solidFill>
              </a:defRPr>
            </a:lvl7pPr>
            <a:lvl8pPr marL="3359460" indent="0">
              <a:buNone/>
              <a:defRPr sz="1680">
                <a:solidFill>
                  <a:schemeClr val="tx1">
                    <a:tint val="75000"/>
                  </a:schemeClr>
                </a:solidFill>
              </a:defRPr>
            </a:lvl8pPr>
            <a:lvl9pPr marL="3839383" indent="0">
              <a:buNone/>
              <a:defRPr sz="168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pl-PL"/>
              <a:t>Edytuj style wzorca tekstu</a:t>
            </a:r>
          </a:p>
        </p:txBody>
      </p:sp>
      <p:sp>
        <p:nvSpPr>
          <p:cNvPr id="4" name="Symbol zastępczy daty 3">
            <a:extLst>
              <a:ext uri="{FF2B5EF4-FFF2-40B4-BE49-F238E27FC236}">
                <a16:creationId xmlns:a16="http://schemas.microsoft.com/office/drawing/2014/main" id="{02D58BB7-6AA2-41FA-A228-819D9C8899D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eaLnBrk="1" hangingPunct="1">
              <a:defRPr/>
            </a:pPr>
            <a:endParaRPr lang="pl-PL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5" name="Symbol zastępczy stopki 4">
            <a:extLst>
              <a:ext uri="{FF2B5EF4-FFF2-40B4-BE49-F238E27FC236}">
                <a16:creationId xmlns:a16="http://schemas.microsoft.com/office/drawing/2014/main" id="{07972EA8-B4EF-4447-841B-6F105D54272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eaLnBrk="1" hangingPunct="1">
              <a:defRPr/>
            </a:pPr>
            <a:endParaRPr lang="pl-PL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6" name="Symbol zastępczy numeru slajdu 5">
            <a:extLst>
              <a:ext uri="{FF2B5EF4-FFF2-40B4-BE49-F238E27FC236}">
                <a16:creationId xmlns:a16="http://schemas.microsoft.com/office/drawing/2014/main" id="{D5743FDF-1208-4523-87ED-1F547B0EB8E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eaLnBrk="1" hangingPunct="1"/>
            <a:fld id="{52227CFB-94D9-4604-B568-9EC9F87A7E4D}" type="slidenum">
              <a:rPr lang="pl-PL" smtClean="0">
                <a:solidFill>
                  <a:srgbClr val="000000"/>
                </a:solidFill>
                <a:latin typeface="Times New Roman" panose="02020603050405020304" pitchFamily="18" charset="0"/>
              </a:rPr>
              <a:pPr eaLnBrk="1" hangingPunct="1"/>
              <a:t>‹#›</a:t>
            </a:fld>
            <a:endParaRPr lang="pl-PL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34851569"/>
      </p:ext>
    </p:extLst>
  </p:cSld>
  <p:clrMapOvr>
    <a:masterClrMapping/>
  </p:clrMapOvr>
  <p:hf hdr="0" ftr="0" dt="0"/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wa elementy zawartośc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ytuł 1">
            <a:extLst>
              <a:ext uri="{FF2B5EF4-FFF2-40B4-BE49-F238E27FC236}">
                <a16:creationId xmlns:a16="http://schemas.microsoft.com/office/drawing/2014/main" id="{864561BC-CD74-4814-92DA-0C8100DF01D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/>
              <a:t>Kliknij, aby edytować styl</a:t>
            </a:r>
          </a:p>
        </p:txBody>
      </p:sp>
      <p:sp>
        <p:nvSpPr>
          <p:cNvPr id="3" name="Symbol zastępczy zawartości 2">
            <a:extLst>
              <a:ext uri="{FF2B5EF4-FFF2-40B4-BE49-F238E27FC236}">
                <a16:creationId xmlns:a16="http://schemas.microsoft.com/office/drawing/2014/main" id="{8E325D6E-F4A2-4B22-A53C-3BB723F54822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79892" y="1916484"/>
            <a:ext cx="5439331" cy="4567898"/>
          </a:xfrm>
        </p:spPr>
        <p:txBody>
          <a:bodyPr/>
          <a:lstStyle/>
          <a:p>
            <a:pPr lvl="0"/>
            <a:r>
              <a:rPr lang="pl-PL"/>
              <a:t>Edytuj style wzorca tekstu</a:t>
            </a:r>
          </a:p>
          <a:p>
            <a:pPr lvl="1"/>
            <a:r>
              <a:rPr lang="pl-PL"/>
              <a:t>Drugi poziom</a:t>
            </a:r>
          </a:p>
          <a:p>
            <a:pPr lvl="2"/>
            <a:r>
              <a:rPr lang="pl-PL"/>
              <a:t>Trzeci poziom</a:t>
            </a:r>
          </a:p>
          <a:p>
            <a:pPr lvl="3"/>
            <a:r>
              <a:rPr lang="pl-PL"/>
              <a:t>Czwarty poziom</a:t>
            </a:r>
          </a:p>
          <a:p>
            <a:pPr lvl="4"/>
            <a:r>
              <a:rPr lang="pl-PL"/>
              <a:t>Piąty poziom</a:t>
            </a:r>
          </a:p>
        </p:txBody>
      </p:sp>
      <p:sp>
        <p:nvSpPr>
          <p:cNvPr id="4" name="Symbol zastępczy zawartości 3">
            <a:extLst>
              <a:ext uri="{FF2B5EF4-FFF2-40B4-BE49-F238E27FC236}">
                <a16:creationId xmlns:a16="http://schemas.microsoft.com/office/drawing/2014/main" id="{5AAE69A8-D8CD-47CA-B22E-119E7CAFEA44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479202" y="1916484"/>
            <a:ext cx="5439331" cy="4567898"/>
          </a:xfrm>
        </p:spPr>
        <p:txBody>
          <a:bodyPr/>
          <a:lstStyle/>
          <a:p>
            <a:pPr lvl="0"/>
            <a:r>
              <a:rPr lang="pl-PL"/>
              <a:t>Edytuj style wzorca tekstu</a:t>
            </a:r>
          </a:p>
          <a:p>
            <a:pPr lvl="1"/>
            <a:r>
              <a:rPr lang="pl-PL"/>
              <a:t>Drugi poziom</a:t>
            </a:r>
          </a:p>
          <a:p>
            <a:pPr lvl="2"/>
            <a:r>
              <a:rPr lang="pl-PL"/>
              <a:t>Trzeci poziom</a:t>
            </a:r>
          </a:p>
          <a:p>
            <a:pPr lvl="3"/>
            <a:r>
              <a:rPr lang="pl-PL"/>
              <a:t>Czwarty poziom</a:t>
            </a:r>
          </a:p>
          <a:p>
            <a:pPr lvl="4"/>
            <a:r>
              <a:rPr lang="pl-PL"/>
              <a:t>Piąty poziom</a:t>
            </a:r>
          </a:p>
        </p:txBody>
      </p:sp>
      <p:sp>
        <p:nvSpPr>
          <p:cNvPr id="5" name="Symbol zastępczy daty 4">
            <a:extLst>
              <a:ext uri="{FF2B5EF4-FFF2-40B4-BE49-F238E27FC236}">
                <a16:creationId xmlns:a16="http://schemas.microsoft.com/office/drawing/2014/main" id="{CE3A0B2A-0B4C-4B67-BB96-53D2750AEDB2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eaLnBrk="1" hangingPunct="1">
              <a:defRPr/>
            </a:pPr>
            <a:endParaRPr lang="pl-PL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6" name="Symbol zastępczy stopki 5">
            <a:extLst>
              <a:ext uri="{FF2B5EF4-FFF2-40B4-BE49-F238E27FC236}">
                <a16:creationId xmlns:a16="http://schemas.microsoft.com/office/drawing/2014/main" id="{DE3ED44A-F9AB-4617-9AB7-6C5A6450493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eaLnBrk="1" hangingPunct="1">
              <a:defRPr/>
            </a:pPr>
            <a:endParaRPr lang="pl-PL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7" name="Symbol zastępczy numeru slajdu 6">
            <a:extLst>
              <a:ext uri="{FF2B5EF4-FFF2-40B4-BE49-F238E27FC236}">
                <a16:creationId xmlns:a16="http://schemas.microsoft.com/office/drawing/2014/main" id="{0ED876BB-12CC-4B79-A842-2AC30F00C73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eaLnBrk="1" hangingPunct="1"/>
            <a:fld id="{52227CFB-94D9-4604-B568-9EC9F87A7E4D}" type="slidenum">
              <a:rPr lang="pl-PL" smtClean="0">
                <a:solidFill>
                  <a:srgbClr val="000000"/>
                </a:solidFill>
                <a:latin typeface="Times New Roman" panose="02020603050405020304" pitchFamily="18" charset="0"/>
              </a:rPr>
              <a:pPr eaLnBrk="1" hangingPunct="1"/>
              <a:t>‹#›</a:t>
            </a:fld>
            <a:endParaRPr lang="pl-PL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199072630"/>
      </p:ext>
    </p:extLst>
  </p:cSld>
  <p:clrMapOvr>
    <a:masterClrMapping/>
  </p:clrMapOvr>
  <p:hf hdr="0" ftr="0" dt="0"/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Porównani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ytuł 1">
            <a:extLst>
              <a:ext uri="{FF2B5EF4-FFF2-40B4-BE49-F238E27FC236}">
                <a16:creationId xmlns:a16="http://schemas.microsoft.com/office/drawing/2014/main" id="{252EC7FA-C363-41C9-9C4A-40F9B2F6480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81558" y="383297"/>
            <a:ext cx="11038642" cy="1391534"/>
          </a:xfrm>
        </p:spPr>
        <p:txBody>
          <a:bodyPr/>
          <a:lstStyle/>
          <a:p>
            <a:r>
              <a:rPr lang="pl-PL"/>
              <a:t>Kliknij, aby edytować styl</a:t>
            </a:r>
          </a:p>
        </p:txBody>
      </p:sp>
      <p:sp>
        <p:nvSpPr>
          <p:cNvPr id="3" name="Symbol zastępczy tekstu 2">
            <a:extLst>
              <a:ext uri="{FF2B5EF4-FFF2-40B4-BE49-F238E27FC236}">
                <a16:creationId xmlns:a16="http://schemas.microsoft.com/office/drawing/2014/main" id="{7BE003DA-5636-4201-9281-27C1DD30ACBB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81559" y="1764832"/>
            <a:ext cx="5414333" cy="864917"/>
          </a:xfrm>
        </p:spPr>
        <p:txBody>
          <a:bodyPr anchor="b"/>
          <a:lstStyle>
            <a:lvl1pPr marL="0" indent="0">
              <a:buNone/>
              <a:defRPr sz="2519" b="1"/>
            </a:lvl1pPr>
            <a:lvl2pPr marL="479923" indent="0">
              <a:buNone/>
              <a:defRPr sz="2099" b="1"/>
            </a:lvl2pPr>
            <a:lvl3pPr marL="959846" indent="0">
              <a:buNone/>
              <a:defRPr sz="1889" b="1"/>
            </a:lvl3pPr>
            <a:lvl4pPr marL="1439769" indent="0">
              <a:buNone/>
              <a:defRPr sz="1680" b="1"/>
            </a:lvl4pPr>
            <a:lvl5pPr marL="1919691" indent="0">
              <a:buNone/>
              <a:defRPr sz="1680" b="1"/>
            </a:lvl5pPr>
            <a:lvl6pPr marL="2399614" indent="0">
              <a:buNone/>
              <a:defRPr sz="1680" b="1"/>
            </a:lvl6pPr>
            <a:lvl7pPr marL="2879537" indent="0">
              <a:buNone/>
              <a:defRPr sz="1680" b="1"/>
            </a:lvl7pPr>
            <a:lvl8pPr marL="3359460" indent="0">
              <a:buNone/>
              <a:defRPr sz="1680" b="1"/>
            </a:lvl8pPr>
            <a:lvl9pPr marL="3839383" indent="0">
              <a:buNone/>
              <a:defRPr sz="1680" b="1"/>
            </a:lvl9pPr>
          </a:lstStyle>
          <a:p>
            <a:pPr lvl="0"/>
            <a:r>
              <a:rPr lang="pl-PL"/>
              <a:t>Edytuj style wzorca tekstu</a:t>
            </a:r>
          </a:p>
        </p:txBody>
      </p:sp>
      <p:sp>
        <p:nvSpPr>
          <p:cNvPr id="4" name="Symbol zastępczy zawartości 3">
            <a:extLst>
              <a:ext uri="{FF2B5EF4-FFF2-40B4-BE49-F238E27FC236}">
                <a16:creationId xmlns:a16="http://schemas.microsoft.com/office/drawing/2014/main" id="{97AA88AF-A9CD-4F0A-AD53-DDAA13B9493E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81559" y="2629749"/>
            <a:ext cx="5414333" cy="3867965"/>
          </a:xfrm>
        </p:spPr>
        <p:txBody>
          <a:bodyPr/>
          <a:lstStyle/>
          <a:p>
            <a:pPr lvl="0"/>
            <a:r>
              <a:rPr lang="pl-PL"/>
              <a:t>Edytuj style wzorca tekstu</a:t>
            </a:r>
          </a:p>
          <a:p>
            <a:pPr lvl="1"/>
            <a:r>
              <a:rPr lang="pl-PL"/>
              <a:t>Drugi poziom</a:t>
            </a:r>
          </a:p>
          <a:p>
            <a:pPr lvl="2"/>
            <a:r>
              <a:rPr lang="pl-PL"/>
              <a:t>Trzeci poziom</a:t>
            </a:r>
          </a:p>
          <a:p>
            <a:pPr lvl="3"/>
            <a:r>
              <a:rPr lang="pl-PL"/>
              <a:t>Czwarty poziom</a:t>
            </a:r>
          </a:p>
          <a:p>
            <a:pPr lvl="4"/>
            <a:r>
              <a:rPr lang="pl-PL"/>
              <a:t>Piąty poziom</a:t>
            </a:r>
          </a:p>
        </p:txBody>
      </p:sp>
      <p:sp>
        <p:nvSpPr>
          <p:cNvPr id="5" name="Symbol zastępczy tekstu 4">
            <a:extLst>
              <a:ext uri="{FF2B5EF4-FFF2-40B4-BE49-F238E27FC236}">
                <a16:creationId xmlns:a16="http://schemas.microsoft.com/office/drawing/2014/main" id="{427D58A1-0829-460C-A5CD-1FBBBF2F3AAC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479202" y="1764832"/>
            <a:ext cx="5440998" cy="864917"/>
          </a:xfrm>
        </p:spPr>
        <p:txBody>
          <a:bodyPr anchor="b"/>
          <a:lstStyle>
            <a:lvl1pPr marL="0" indent="0">
              <a:buNone/>
              <a:defRPr sz="2519" b="1"/>
            </a:lvl1pPr>
            <a:lvl2pPr marL="479923" indent="0">
              <a:buNone/>
              <a:defRPr sz="2099" b="1"/>
            </a:lvl2pPr>
            <a:lvl3pPr marL="959846" indent="0">
              <a:buNone/>
              <a:defRPr sz="1889" b="1"/>
            </a:lvl3pPr>
            <a:lvl4pPr marL="1439769" indent="0">
              <a:buNone/>
              <a:defRPr sz="1680" b="1"/>
            </a:lvl4pPr>
            <a:lvl5pPr marL="1919691" indent="0">
              <a:buNone/>
              <a:defRPr sz="1680" b="1"/>
            </a:lvl5pPr>
            <a:lvl6pPr marL="2399614" indent="0">
              <a:buNone/>
              <a:defRPr sz="1680" b="1"/>
            </a:lvl6pPr>
            <a:lvl7pPr marL="2879537" indent="0">
              <a:buNone/>
              <a:defRPr sz="1680" b="1"/>
            </a:lvl7pPr>
            <a:lvl8pPr marL="3359460" indent="0">
              <a:buNone/>
              <a:defRPr sz="1680" b="1"/>
            </a:lvl8pPr>
            <a:lvl9pPr marL="3839383" indent="0">
              <a:buNone/>
              <a:defRPr sz="1680" b="1"/>
            </a:lvl9pPr>
          </a:lstStyle>
          <a:p>
            <a:pPr lvl="0"/>
            <a:r>
              <a:rPr lang="pl-PL"/>
              <a:t>Edytuj style wzorca tekstu</a:t>
            </a:r>
          </a:p>
        </p:txBody>
      </p:sp>
      <p:sp>
        <p:nvSpPr>
          <p:cNvPr id="6" name="Symbol zastępczy zawartości 5">
            <a:extLst>
              <a:ext uri="{FF2B5EF4-FFF2-40B4-BE49-F238E27FC236}">
                <a16:creationId xmlns:a16="http://schemas.microsoft.com/office/drawing/2014/main" id="{343EAAAC-A62D-460E-B92A-BC1D8CFB2508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479202" y="2629749"/>
            <a:ext cx="5440998" cy="3867965"/>
          </a:xfrm>
        </p:spPr>
        <p:txBody>
          <a:bodyPr/>
          <a:lstStyle/>
          <a:p>
            <a:pPr lvl="0"/>
            <a:r>
              <a:rPr lang="pl-PL"/>
              <a:t>Edytuj style wzorca tekstu</a:t>
            </a:r>
          </a:p>
          <a:p>
            <a:pPr lvl="1"/>
            <a:r>
              <a:rPr lang="pl-PL"/>
              <a:t>Drugi poziom</a:t>
            </a:r>
          </a:p>
          <a:p>
            <a:pPr lvl="2"/>
            <a:r>
              <a:rPr lang="pl-PL"/>
              <a:t>Trzeci poziom</a:t>
            </a:r>
          </a:p>
          <a:p>
            <a:pPr lvl="3"/>
            <a:r>
              <a:rPr lang="pl-PL"/>
              <a:t>Czwarty poziom</a:t>
            </a:r>
          </a:p>
          <a:p>
            <a:pPr lvl="4"/>
            <a:r>
              <a:rPr lang="pl-PL"/>
              <a:t>Piąty poziom</a:t>
            </a:r>
          </a:p>
        </p:txBody>
      </p:sp>
      <p:sp>
        <p:nvSpPr>
          <p:cNvPr id="7" name="Symbol zastępczy daty 6">
            <a:extLst>
              <a:ext uri="{FF2B5EF4-FFF2-40B4-BE49-F238E27FC236}">
                <a16:creationId xmlns:a16="http://schemas.microsoft.com/office/drawing/2014/main" id="{093A89B7-1D9B-4630-A07D-01CE2481BE6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eaLnBrk="1" hangingPunct="1">
              <a:defRPr/>
            </a:pPr>
            <a:endParaRPr lang="pl-PL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8" name="Symbol zastępczy stopki 7">
            <a:extLst>
              <a:ext uri="{FF2B5EF4-FFF2-40B4-BE49-F238E27FC236}">
                <a16:creationId xmlns:a16="http://schemas.microsoft.com/office/drawing/2014/main" id="{3A3F2737-EAE4-4214-8E69-3BEC6341C86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eaLnBrk="1" hangingPunct="1">
              <a:defRPr/>
            </a:pPr>
            <a:endParaRPr lang="pl-PL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9" name="Symbol zastępczy numeru slajdu 8">
            <a:extLst>
              <a:ext uri="{FF2B5EF4-FFF2-40B4-BE49-F238E27FC236}">
                <a16:creationId xmlns:a16="http://schemas.microsoft.com/office/drawing/2014/main" id="{2FA1B972-5304-43A9-ADF8-4760721516F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eaLnBrk="1" hangingPunct="1"/>
            <a:fld id="{52227CFB-94D9-4604-B568-9EC9F87A7E4D}" type="slidenum">
              <a:rPr lang="pl-PL" smtClean="0">
                <a:solidFill>
                  <a:srgbClr val="000000"/>
                </a:solidFill>
                <a:latin typeface="Times New Roman" panose="02020603050405020304" pitchFamily="18" charset="0"/>
              </a:rPr>
              <a:pPr eaLnBrk="1" hangingPunct="1"/>
              <a:t>‹#›</a:t>
            </a:fld>
            <a:endParaRPr lang="pl-PL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19061545"/>
      </p:ext>
    </p:extLst>
  </p:cSld>
  <p:clrMapOvr>
    <a:masterClrMapping/>
  </p:clrMapOvr>
  <p:hf hdr="0" ftr="0" dt="0"/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ylko tytu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ytuł 1">
            <a:extLst>
              <a:ext uri="{FF2B5EF4-FFF2-40B4-BE49-F238E27FC236}">
                <a16:creationId xmlns:a16="http://schemas.microsoft.com/office/drawing/2014/main" id="{6EC96713-D5B8-4D11-928A-66D2916BF3D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/>
              <a:t>Kliknij, aby edytować styl</a:t>
            </a:r>
          </a:p>
        </p:txBody>
      </p:sp>
      <p:sp>
        <p:nvSpPr>
          <p:cNvPr id="3" name="Symbol zastępczy daty 2">
            <a:extLst>
              <a:ext uri="{FF2B5EF4-FFF2-40B4-BE49-F238E27FC236}">
                <a16:creationId xmlns:a16="http://schemas.microsoft.com/office/drawing/2014/main" id="{E58E1259-8404-44B4-AE14-D9606EDC4C3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eaLnBrk="1" hangingPunct="1">
              <a:defRPr/>
            </a:pPr>
            <a:endParaRPr lang="pl-PL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4" name="Symbol zastępczy stopki 3">
            <a:extLst>
              <a:ext uri="{FF2B5EF4-FFF2-40B4-BE49-F238E27FC236}">
                <a16:creationId xmlns:a16="http://schemas.microsoft.com/office/drawing/2014/main" id="{3424C520-01F5-49E4-A0AA-1A18FACD449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eaLnBrk="1" hangingPunct="1">
              <a:defRPr/>
            </a:pPr>
            <a:endParaRPr lang="pl-PL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5" name="Symbol zastępczy numeru slajdu 4">
            <a:extLst>
              <a:ext uri="{FF2B5EF4-FFF2-40B4-BE49-F238E27FC236}">
                <a16:creationId xmlns:a16="http://schemas.microsoft.com/office/drawing/2014/main" id="{28EE661C-46B2-4969-BBA3-6DFBD561A75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eaLnBrk="1" hangingPunct="1"/>
            <a:fld id="{52227CFB-94D9-4604-B568-9EC9F87A7E4D}" type="slidenum">
              <a:rPr lang="pl-PL" smtClean="0">
                <a:solidFill>
                  <a:srgbClr val="000000"/>
                </a:solidFill>
                <a:latin typeface="Times New Roman" panose="02020603050405020304" pitchFamily="18" charset="0"/>
              </a:rPr>
              <a:pPr eaLnBrk="1" hangingPunct="1"/>
              <a:t>‹#›</a:t>
            </a:fld>
            <a:endParaRPr lang="pl-PL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702339752"/>
      </p:ext>
    </p:extLst>
  </p:cSld>
  <p:clrMapOvr>
    <a:masterClrMapping/>
  </p:clrMapOvr>
  <p:hf hdr="0" ftr="0" dt="0"/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Pust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daty 1">
            <a:extLst>
              <a:ext uri="{FF2B5EF4-FFF2-40B4-BE49-F238E27FC236}">
                <a16:creationId xmlns:a16="http://schemas.microsoft.com/office/drawing/2014/main" id="{AFD926A9-6167-4627-B44E-6EC7980F8C9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pl-PL" sz="1701" kern="0">
              <a:solidFill>
                <a:srgbClr val="000000"/>
              </a:solidFill>
            </a:endParaRPr>
          </a:p>
        </p:txBody>
      </p:sp>
      <p:sp>
        <p:nvSpPr>
          <p:cNvPr id="3" name="Symbol zastępczy stopki 2">
            <a:extLst>
              <a:ext uri="{FF2B5EF4-FFF2-40B4-BE49-F238E27FC236}">
                <a16:creationId xmlns:a16="http://schemas.microsoft.com/office/drawing/2014/main" id="{4B5BBACF-A9D8-44AA-911A-C9E4FE446C4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pl-PL" sz="1701" kern="0">
              <a:solidFill>
                <a:srgbClr val="000000"/>
              </a:solidFill>
            </a:endParaRPr>
          </a:p>
        </p:txBody>
      </p:sp>
      <p:sp>
        <p:nvSpPr>
          <p:cNvPr id="4" name="Symbol zastępczy numeru slajdu 3">
            <a:extLst>
              <a:ext uri="{FF2B5EF4-FFF2-40B4-BE49-F238E27FC236}">
                <a16:creationId xmlns:a16="http://schemas.microsoft.com/office/drawing/2014/main" id="{6607A642-A6DD-432C-8F3E-97D8C5DF538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fld id="{738616D8-309D-44F8-869A-17BF40B11BFA}" type="slidenum">
              <a:rPr lang="pl-PL" sz="1701" kern="0" smtClean="0">
                <a:solidFill>
                  <a:srgbClr val="000000"/>
                </a:solidFill>
              </a:rPr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t>‹#›</a:t>
            </a:fld>
            <a:endParaRPr lang="pl-PL" sz="1701" kern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05728505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Zawartość z podpise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ytuł 1">
            <a:extLst>
              <a:ext uri="{FF2B5EF4-FFF2-40B4-BE49-F238E27FC236}">
                <a16:creationId xmlns:a16="http://schemas.microsoft.com/office/drawing/2014/main" id="{66680847-EF73-4283-8525-31A81676EA2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81559" y="479954"/>
            <a:ext cx="4127825" cy="1679840"/>
          </a:xfrm>
        </p:spPr>
        <p:txBody>
          <a:bodyPr anchor="b"/>
          <a:lstStyle>
            <a:lvl1pPr>
              <a:defRPr sz="3359"/>
            </a:lvl1pPr>
          </a:lstStyle>
          <a:p>
            <a:r>
              <a:rPr lang="pl-PL"/>
              <a:t>Kliknij, aby edytować styl</a:t>
            </a:r>
          </a:p>
        </p:txBody>
      </p:sp>
      <p:sp>
        <p:nvSpPr>
          <p:cNvPr id="3" name="Symbol zastępczy zawartości 2">
            <a:extLst>
              <a:ext uri="{FF2B5EF4-FFF2-40B4-BE49-F238E27FC236}">
                <a16:creationId xmlns:a16="http://schemas.microsoft.com/office/drawing/2014/main" id="{45F79C6B-E6B8-427E-A45F-DDC8F947F3D4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440997" y="1036569"/>
            <a:ext cx="6479203" cy="5116178"/>
          </a:xfrm>
        </p:spPr>
        <p:txBody>
          <a:bodyPr/>
          <a:lstStyle>
            <a:lvl1pPr>
              <a:defRPr sz="3359"/>
            </a:lvl1pPr>
            <a:lvl2pPr>
              <a:defRPr sz="2939"/>
            </a:lvl2pPr>
            <a:lvl3pPr>
              <a:defRPr sz="2519"/>
            </a:lvl3pPr>
            <a:lvl4pPr>
              <a:defRPr sz="2099"/>
            </a:lvl4pPr>
            <a:lvl5pPr>
              <a:defRPr sz="2099"/>
            </a:lvl5pPr>
            <a:lvl6pPr>
              <a:defRPr sz="2099"/>
            </a:lvl6pPr>
            <a:lvl7pPr>
              <a:defRPr sz="2099"/>
            </a:lvl7pPr>
            <a:lvl8pPr>
              <a:defRPr sz="2099"/>
            </a:lvl8pPr>
            <a:lvl9pPr>
              <a:defRPr sz="2099"/>
            </a:lvl9pPr>
          </a:lstStyle>
          <a:p>
            <a:pPr lvl="0"/>
            <a:r>
              <a:rPr lang="pl-PL"/>
              <a:t>Edytuj style wzorca tekstu</a:t>
            </a:r>
          </a:p>
          <a:p>
            <a:pPr lvl="1"/>
            <a:r>
              <a:rPr lang="pl-PL"/>
              <a:t>Drugi poziom</a:t>
            </a:r>
          </a:p>
          <a:p>
            <a:pPr lvl="2"/>
            <a:r>
              <a:rPr lang="pl-PL"/>
              <a:t>Trzeci poziom</a:t>
            </a:r>
          </a:p>
          <a:p>
            <a:pPr lvl="3"/>
            <a:r>
              <a:rPr lang="pl-PL"/>
              <a:t>Czwarty poziom</a:t>
            </a:r>
          </a:p>
          <a:p>
            <a:pPr lvl="4"/>
            <a:r>
              <a:rPr lang="pl-PL"/>
              <a:t>Piąty poziom</a:t>
            </a:r>
          </a:p>
        </p:txBody>
      </p:sp>
      <p:sp>
        <p:nvSpPr>
          <p:cNvPr id="4" name="Symbol zastępczy tekstu 3">
            <a:extLst>
              <a:ext uri="{FF2B5EF4-FFF2-40B4-BE49-F238E27FC236}">
                <a16:creationId xmlns:a16="http://schemas.microsoft.com/office/drawing/2014/main" id="{18936F6C-EA85-477C-8C3A-095E749F1F0E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81559" y="2159794"/>
            <a:ext cx="4127825" cy="4001285"/>
          </a:xfrm>
        </p:spPr>
        <p:txBody>
          <a:bodyPr/>
          <a:lstStyle>
            <a:lvl1pPr marL="0" indent="0">
              <a:buNone/>
              <a:defRPr sz="1680"/>
            </a:lvl1pPr>
            <a:lvl2pPr marL="479923" indent="0">
              <a:buNone/>
              <a:defRPr sz="1470"/>
            </a:lvl2pPr>
            <a:lvl3pPr marL="959846" indent="0">
              <a:buNone/>
              <a:defRPr sz="1260"/>
            </a:lvl3pPr>
            <a:lvl4pPr marL="1439769" indent="0">
              <a:buNone/>
              <a:defRPr sz="1050"/>
            </a:lvl4pPr>
            <a:lvl5pPr marL="1919691" indent="0">
              <a:buNone/>
              <a:defRPr sz="1050"/>
            </a:lvl5pPr>
            <a:lvl6pPr marL="2399614" indent="0">
              <a:buNone/>
              <a:defRPr sz="1050"/>
            </a:lvl6pPr>
            <a:lvl7pPr marL="2879537" indent="0">
              <a:buNone/>
              <a:defRPr sz="1050"/>
            </a:lvl7pPr>
            <a:lvl8pPr marL="3359460" indent="0">
              <a:buNone/>
              <a:defRPr sz="1050"/>
            </a:lvl8pPr>
            <a:lvl9pPr marL="3839383" indent="0">
              <a:buNone/>
              <a:defRPr sz="1050"/>
            </a:lvl9pPr>
          </a:lstStyle>
          <a:p>
            <a:pPr lvl="0"/>
            <a:r>
              <a:rPr lang="pl-PL"/>
              <a:t>Edytuj style wzorca tekstu</a:t>
            </a:r>
          </a:p>
        </p:txBody>
      </p:sp>
      <p:sp>
        <p:nvSpPr>
          <p:cNvPr id="5" name="Symbol zastępczy daty 4">
            <a:extLst>
              <a:ext uri="{FF2B5EF4-FFF2-40B4-BE49-F238E27FC236}">
                <a16:creationId xmlns:a16="http://schemas.microsoft.com/office/drawing/2014/main" id="{A5F9E502-F426-40E3-936D-DFB87EA5E6D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eaLnBrk="1" hangingPunct="1">
              <a:defRPr/>
            </a:pPr>
            <a:endParaRPr lang="pl-PL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6" name="Symbol zastępczy stopki 5">
            <a:extLst>
              <a:ext uri="{FF2B5EF4-FFF2-40B4-BE49-F238E27FC236}">
                <a16:creationId xmlns:a16="http://schemas.microsoft.com/office/drawing/2014/main" id="{DD2DE17A-5F1A-4FB0-B324-0B637663766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eaLnBrk="1" hangingPunct="1">
              <a:defRPr/>
            </a:pPr>
            <a:endParaRPr lang="pl-PL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7" name="Symbol zastępczy numeru slajdu 6">
            <a:extLst>
              <a:ext uri="{FF2B5EF4-FFF2-40B4-BE49-F238E27FC236}">
                <a16:creationId xmlns:a16="http://schemas.microsoft.com/office/drawing/2014/main" id="{67B7A4C1-D885-49D5-ADC9-FD5E9F31D3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eaLnBrk="1" hangingPunct="1"/>
            <a:fld id="{52227CFB-94D9-4604-B568-9EC9F87A7E4D}" type="slidenum">
              <a:rPr lang="pl-PL" smtClean="0">
                <a:solidFill>
                  <a:srgbClr val="000000"/>
                </a:solidFill>
                <a:latin typeface="Times New Roman" panose="02020603050405020304" pitchFamily="18" charset="0"/>
              </a:rPr>
              <a:pPr eaLnBrk="1" hangingPunct="1"/>
              <a:t>‹#›</a:t>
            </a:fld>
            <a:endParaRPr lang="pl-PL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947553742"/>
      </p:ext>
    </p:extLst>
  </p:cSld>
  <p:clrMapOvr>
    <a:masterClrMapping/>
  </p:clrMapOvr>
  <p:hf hdr="0" ftr="0" dt="0"/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Obraz z podpise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ytuł 1">
            <a:extLst>
              <a:ext uri="{FF2B5EF4-FFF2-40B4-BE49-F238E27FC236}">
                <a16:creationId xmlns:a16="http://schemas.microsoft.com/office/drawing/2014/main" id="{E4F6AE11-BCC2-4B1F-A26C-E1261BDCE0F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81559" y="479954"/>
            <a:ext cx="4127825" cy="1679840"/>
          </a:xfrm>
        </p:spPr>
        <p:txBody>
          <a:bodyPr anchor="b"/>
          <a:lstStyle>
            <a:lvl1pPr>
              <a:defRPr sz="3359"/>
            </a:lvl1pPr>
          </a:lstStyle>
          <a:p>
            <a:r>
              <a:rPr lang="pl-PL"/>
              <a:t>Kliknij, aby edytować styl</a:t>
            </a:r>
          </a:p>
        </p:txBody>
      </p:sp>
      <p:sp>
        <p:nvSpPr>
          <p:cNvPr id="3" name="Symbol zastępczy obrazu 2">
            <a:extLst>
              <a:ext uri="{FF2B5EF4-FFF2-40B4-BE49-F238E27FC236}">
                <a16:creationId xmlns:a16="http://schemas.microsoft.com/office/drawing/2014/main" id="{6C2847FF-3AF7-4774-8F92-6C0A6676B0A9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440997" y="1036569"/>
            <a:ext cx="6479203" cy="5116178"/>
          </a:xfrm>
        </p:spPr>
        <p:txBody>
          <a:bodyPr/>
          <a:lstStyle>
            <a:lvl1pPr marL="0" indent="0">
              <a:buNone/>
              <a:defRPr sz="3359"/>
            </a:lvl1pPr>
            <a:lvl2pPr marL="479923" indent="0">
              <a:buNone/>
              <a:defRPr sz="2939"/>
            </a:lvl2pPr>
            <a:lvl3pPr marL="959846" indent="0">
              <a:buNone/>
              <a:defRPr sz="2519"/>
            </a:lvl3pPr>
            <a:lvl4pPr marL="1439769" indent="0">
              <a:buNone/>
              <a:defRPr sz="2099"/>
            </a:lvl4pPr>
            <a:lvl5pPr marL="1919691" indent="0">
              <a:buNone/>
              <a:defRPr sz="2099"/>
            </a:lvl5pPr>
            <a:lvl6pPr marL="2399614" indent="0">
              <a:buNone/>
              <a:defRPr sz="2099"/>
            </a:lvl6pPr>
            <a:lvl7pPr marL="2879537" indent="0">
              <a:buNone/>
              <a:defRPr sz="2099"/>
            </a:lvl7pPr>
            <a:lvl8pPr marL="3359460" indent="0">
              <a:buNone/>
              <a:defRPr sz="2099"/>
            </a:lvl8pPr>
            <a:lvl9pPr marL="3839383" indent="0">
              <a:buNone/>
              <a:defRPr sz="2099"/>
            </a:lvl9pPr>
          </a:lstStyle>
          <a:p>
            <a:endParaRPr lang="pl-PL"/>
          </a:p>
        </p:txBody>
      </p:sp>
      <p:sp>
        <p:nvSpPr>
          <p:cNvPr id="4" name="Symbol zastępczy tekstu 3">
            <a:extLst>
              <a:ext uri="{FF2B5EF4-FFF2-40B4-BE49-F238E27FC236}">
                <a16:creationId xmlns:a16="http://schemas.microsoft.com/office/drawing/2014/main" id="{3B1B8A04-4F28-4269-951D-D9419450BF9C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81559" y="2159794"/>
            <a:ext cx="4127825" cy="4001285"/>
          </a:xfrm>
        </p:spPr>
        <p:txBody>
          <a:bodyPr/>
          <a:lstStyle>
            <a:lvl1pPr marL="0" indent="0">
              <a:buNone/>
              <a:defRPr sz="1680"/>
            </a:lvl1pPr>
            <a:lvl2pPr marL="479923" indent="0">
              <a:buNone/>
              <a:defRPr sz="1470"/>
            </a:lvl2pPr>
            <a:lvl3pPr marL="959846" indent="0">
              <a:buNone/>
              <a:defRPr sz="1260"/>
            </a:lvl3pPr>
            <a:lvl4pPr marL="1439769" indent="0">
              <a:buNone/>
              <a:defRPr sz="1050"/>
            </a:lvl4pPr>
            <a:lvl5pPr marL="1919691" indent="0">
              <a:buNone/>
              <a:defRPr sz="1050"/>
            </a:lvl5pPr>
            <a:lvl6pPr marL="2399614" indent="0">
              <a:buNone/>
              <a:defRPr sz="1050"/>
            </a:lvl6pPr>
            <a:lvl7pPr marL="2879537" indent="0">
              <a:buNone/>
              <a:defRPr sz="1050"/>
            </a:lvl7pPr>
            <a:lvl8pPr marL="3359460" indent="0">
              <a:buNone/>
              <a:defRPr sz="1050"/>
            </a:lvl8pPr>
            <a:lvl9pPr marL="3839383" indent="0">
              <a:buNone/>
              <a:defRPr sz="1050"/>
            </a:lvl9pPr>
          </a:lstStyle>
          <a:p>
            <a:pPr lvl="0"/>
            <a:r>
              <a:rPr lang="pl-PL"/>
              <a:t>Edytuj style wzorca tekstu</a:t>
            </a:r>
          </a:p>
        </p:txBody>
      </p:sp>
      <p:sp>
        <p:nvSpPr>
          <p:cNvPr id="5" name="Symbol zastępczy daty 4">
            <a:extLst>
              <a:ext uri="{FF2B5EF4-FFF2-40B4-BE49-F238E27FC236}">
                <a16:creationId xmlns:a16="http://schemas.microsoft.com/office/drawing/2014/main" id="{C9C98018-E2F7-4780-BC60-333D333C4E5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eaLnBrk="1" hangingPunct="1">
              <a:defRPr/>
            </a:pPr>
            <a:endParaRPr lang="pl-PL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6" name="Symbol zastępczy stopki 5">
            <a:extLst>
              <a:ext uri="{FF2B5EF4-FFF2-40B4-BE49-F238E27FC236}">
                <a16:creationId xmlns:a16="http://schemas.microsoft.com/office/drawing/2014/main" id="{1FCF9009-0623-4845-80A7-5E32450F15D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eaLnBrk="1" hangingPunct="1">
              <a:defRPr/>
            </a:pPr>
            <a:endParaRPr lang="pl-PL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7" name="Symbol zastępczy numeru slajdu 6">
            <a:extLst>
              <a:ext uri="{FF2B5EF4-FFF2-40B4-BE49-F238E27FC236}">
                <a16:creationId xmlns:a16="http://schemas.microsoft.com/office/drawing/2014/main" id="{99C6C31F-6D92-43F7-AFEC-A3F98227EFF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eaLnBrk="1" hangingPunct="1"/>
            <a:fld id="{52227CFB-94D9-4604-B568-9EC9F87A7E4D}" type="slidenum">
              <a:rPr lang="pl-PL" smtClean="0">
                <a:solidFill>
                  <a:srgbClr val="000000"/>
                </a:solidFill>
                <a:latin typeface="Times New Roman" panose="02020603050405020304" pitchFamily="18" charset="0"/>
              </a:rPr>
              <a:pPr eaLnBrk="1" hangingPunct="1"/>
              <a:t>‹#›</a:t>
            </a:fld>
            <a:endParaRPr lang="pl-PL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085629589"/>
      </p:ext>
    </p:extLst>
  </p:cSld>
  <p:clrMapOvr>
    <a:masterClrMapping/>
  </p:clrMapOvr>
  <p:hf hdr="0" ftr="0" dt="0"/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image" Target="../media/image1.jpg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13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tytułu 1">
            <a:extLst>
              <a:ext uri="{FF2B5EF4-FFF2-40B4-BE49-F238E27FC236}">
                <a16:creationId xmlns:a16="http://schemas.microsoft.com/office/drawing/2014/main" id="{4752AF18-0BDD-4227-9B49-C87A57F1ADD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79892" y="383297"/>
            <a:ext cx="11038642" cy="1391534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pl-PL"/>
              <a:t>Kliknij, aby edytować styl</a:t>
            </a:r>
          </a:p>
        </p:txBody>
      </p:sp>
      <p:sp>
        <p:nvSpPr>
          <p:cNvPr id="3" name="Symbol zastępczy tekstu 2">
            <a:extLst>
              <a:ext uri="{FF2B5EF4-FFF2-40B4-BE49-F238E27FC236}">
                <a16:creationId xmlns:a16="http://schemas.microsoft.com/office/drawing/2014/main" id="{56F1C080-F6C8-4770-AFE6-FB251112E19F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79892" y="1916484"/>
            <a:ext cx="11038642" cy="456789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pl-PL"/>
              <a:t>Edytuj style wzorca tekstu</a:t>
            </a:r>
          </a:p>
          <a:p>
            <a:pPr lvl="1"/>
            <a:r>
              <a:rPr lang="pl-PL"/>
              <a:t>Drugi poziom</a:t>
            </a:r>
          </a:p>
          <a:p>
            <a:pPr lvl="2"/>
            <a:r>
              <a:rPr lang="pl-PL"/>
              <a:t>Trzeci poziom</a:t>
            </a:r>
          </a:p>
          <a:p>
            <a:pPr lvl="3"/>
            <a:r>
              <a:rPr lang="pl-PL"/>
              <a:t>Czwarty poziom</a:t>
            </a:r>
          </a:p>
          <a:p>
            <a:pPr lvl="4"/>
            <a:r>
              <a:rPr lang="pl-PL"/>
              <a:t>Piąty poziom</a:t>
            </a:r>
          </a:p>
        </p:txBody>
      </p:sp>
      <p:sp>
        <p:nvSpPr>
          <p:cNvPr id="4" name="Symbol zastępczy daty 3">
            <a:extLst>
              <a:ext uri="{FF2B5EF4-FFF2-40B4-BE49-F238E27FC236}">
                <a16:creationId xmlns:a16="http://schemas.microsoft.com/office/drawing/2014/main" id="{F2227214-4F3B-4B70-98C9-78873F7F136A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79892" y="6672697"/>
            <a:ext cx="2879646" cy="383297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6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eaLnBrk="1" hangingPunct="1">
              <a:defRPr/>
            </a:pPr>
            <a:endParaRPr lang="pl-PL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5" name="Symbol zastępczy stopki 4">
            <a:extLst>
              <a:ext uri="{FF2B5EF4-FFF2-40B4-BE49-F238E27FC236}">
                <a16:creationId xmlns:a16="http://schemas.microsoft.com/office/drawing/2014/main" id="{E02327C1-5AC3-4B3D-A182-8B5911295860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239479" y="6672697"/>
            <a:ext cx="4319468" cy="383297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6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eaLnBrk="1" hangingPunct="1">
              <a:defRPr/>
            </a:pPr>
            <a:endParaRPr lang="pl-PL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6" name="Symbol zastępczy numeru slajdu 5">
            <a:extLst>
              <a:ext uri="{FF2B5EF4-FFF2-40B4-BE49-F238E27FC236}">
                <a16:creationId xmlns:a16="http://schemas.microsoft.com/office/drawing/2014/main" id="{9500AE55-2622-4F7A-899C-34AB7A1C6B66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038887" y="6672697"/>
            <a:ext cx="2879646" cy="383297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6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eaLnBrk="1" hangingPunct="1"/>
            <a:fld id="{52227CFB-94D9-4604-B568-9EC9F87A7E4D}" type="slidenum">
              <a:rPr lang="pl-PL" smtClean="0">
                <a:solidFill>
                  <a:srgbClr val="000000"/>
                </a:solidFill>
                <a:latin typeface="Times New Roman" panose="02020603050405020304" pitchFamily="18" charset="0"/>
              </a:rPr>
              <a:pPr eaLnBrk="1" hangingPunct="1"/>
              <a:t>‹#›</a:t>
            </a:fld>
            <a:endParaRPr lang="pl-PL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65598899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54" r:id="rId1"/>
    <p:sldLayoutId id="2147483855" r:id="rId2"/>
    <p:sldLayoutId id="2147483856" r:id="rId3"/>
    <p:sldLayoutId id="2147483857" r:id="rId4"/>
    <p:sldLayoutId id="2147483858" r:id="rId5"/>
    <p:sldLayoutId id="2147483859" r:id="rId6"/>
    <p:sldLayoutId id="2147483860" r:id="rId7"/>
    <p:sldLayoutId id="2147483861" r:id="rId8"/>
    <p:sldLayoutId id="2147483862" r:id="rId9"/>
    <p:sldLayoutId id="2147483863" r:id="rId10"/>
    <p:sldLayoutId id="2147483864" r:id="rId11"/>
  </p:sldLayoutIdLst>
  <p:hf hdr="0" ftr="0" dt="0"/>
  <p:txStyles>
    <p:titleStyle>
      <a:lvl1pPr algn="l" defTabSz="959846" rtl="0" eaLnBrk="1" latinLnBrk="0" hangingPunct="1">
        <a:lnSpc>
          <a:spcPct val="90000"/>
        </a:lnSpc>
        <a:spcBef>
          <a:spcPct val="0"/>
        </a:spcBef>
        <a:buNone/>
        <a:defRPr sz="4619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39961" indent="-239961" algn="l" defTabSz="959846" rtl="0" eaLnBrk="1" latinLnBrk="0" hangingPunct="1">
        <a:lnSpc>
          <a:spcPct val="90000"/>
        </a:lnSpc>
        <a:spcBef>
          <a:spcPts val="1050"/>
        </a:spcBef>
        <a:buFont typeface="Arial" panose="020B0604020202020204" pitchFamily="34" charset="0"/>
        <a:buChar char="•"/>
        <a:defRPr sz="2939" kern="1200">
          <a:solidFill>
            <a:schemeClr val="tx1"/>
          </a:solidFill>
          <a:latin typeface="+mn-lt"/>
          <a:ea typeface="+mn-ea"/>
          <a:cs typeface="+mn-cs"/>
        </a:defRPr>
      </a:lvl1pPr>
      <a:lvl2pPr marL="719884" indent="-239961" algn="l" defTabSz="959846" rtl="0" eaLnBrk="1" latinLnBrk="0" hangingPunct="1">
        <a:lnSpc>
          <a:spcPct val="90000"/>
        </a:lnSpc>
        <a:spcBef>
          <a:spcPts val="525"/>
        </a:spcBef>
        <a:buFont typeface="Arial" panose="020B0604020202020204" pitchFamily="34" charset="0"/>
        <a:buChar char="•"/>
        <a:defRPr sz="2519" kern="1200">
          <a:solidFill>
            <a:schemeClr val="tx1"/>
          </a:solidFill>
          <a:latin typeface="+mn-lt"/>
          <a:ea typeface="+mn-ea"/>
          <a:cs typeface="+mn-cs"/>
        </a:defRPr>
      </a:lvl2pPr>
      <a:lvl3pPr marL="1199807" indent="-239961" algn="l" defTabSz="959846" rtl="0" eaLnBrk="1" latinLnBrk="0" hangingPunct="1">
        <a:lnSpc>
          <a:spcPct val="90000"/>
        </a:lnSpc>
        <a:spcBef>
          <a:spcPts val="525"/>
        </a:spcBef>
        <a:buFont typeface="Arial" panose="020B0604020202020204" pitchFamily="34" charset="0"/>
        <a:buChar char="•"/>
        <a:defRPr sz="2099" kern="1200">
          <a:solidFill>
            <a:schemeClr val="tx1"/>
          </a:solidFill>
          <a:latin typeface="+mn-lt"/>
          <a:ea typeface="+mn-ea"/>
          <a:cs typeface="+mn-cs"/>
        </a:defRPr>
      </a:lvl3pPr>
      <a:lvl4pPr marL="1679730" indent="-239961" algn="l" defTabSz="959846" rtl="0" eaLnBrk="1" latinLnBrk="0" hangingPunct="1">
        <a:lnSpc>
          <a:spcPct val="90000"/>
        </a:lnSpc>
        <a:spcBef>
          <a:spcPts val="525"/>
        </a:spcBef>
        <a:buFont typeface="Arial" panose="020B0604020202020204" pitchFamily="34" charset="0"/>
        <a:buChar char="•"/>
        <a:defRPr sz="1889" kern="1200">
          <a:solidFill>
            <a:schemeClr val="tx1"/>
          </a:solidFill>
          <a:latin typeface="+mn-lt"/>
          <a:ea typeface="+mn-ea"/>
          <a:cs typeface="+mn-cs"/>
        </a:defRPr>
      </a:lvl4pPr>
      <a:lvl5pPr marL="2159653" indent="-239961" algn="l" defTabSz="959846" rtl="0" eaLnBrk="1" latinLnBrk="0" hangingPunct="1">
        <a:lnSpc>
          <a:spcPct val="90000"/>
        </a:lnSpc>
        <a:spcBef>
          <a:spcPts val="525"/>
        </a:spcBef>
        <a:buFont typeface="Arial" panose="020B0604020202020204" pitchFamily="34" charset="0"/>
        <a:buChar char="•"/>
        <a:defRPr sz="1889" kern="1200">
          <a:solidFill>
            <a:schemeClr val="tx1"/>
          </a:solidFill>
          <a:latin typeface="+mn-lt"/>
          <a:ea typeface="+mn-ea"/>
          <a:cs typeface="+mn-cs"/>
        </a:defRPr>
      </a:lvl5pPr>
      <a:lvl6pPr marL="2639576" indent="-239961" algn="l" defTabSz="959846" rtl="0" eaLnBrk="1" latinLnBrk="0" hangingPunct="1">
        <a:lnSpc>
          <a:spcPct val="90000"/>
        </a:lnSpc>
        <a:spcBef>
          <a:spcPts val="525"/>
        </a:spcBef>
        <a:buFont typeface="Arial" panose="020B0604020202020204" pitchFamily="34" charset="0"/>
        <a:buChar char="•"/>
        <a:defRPr sz="1889" kern="1200">
          <a:solidFill>
            <a:schemeClr val="tx1"/>
          </a:solidFill>
          <a:latin typeface="+mn-lt"/>
          <a:ea typeface="+mn-ea"/>
          <a:cs typeface="+mn-cs"/>
        </a:defRPr>
      </a:lvl6pPr>
      <a:lvl7pPr marL="3119498" indent="-239961" algn="l" defTabSz="959846" rtl="0" eaLnBrk="1" latinLnBrk="0" hangingPunct="1">
        <a:lnSpc>
          <a:spcPct val="90000"/>
        </a:lnSpc>
        <a:spcBef>
          <a:spcPts val="525"/>
        </a:spcBef>
        <a:buFont typeface="Arial" panose="020B0604020202020204" pitchFamily="34" charset="0"/>
        <a:buChar char="•"/>
        <a:defRPr sz="1889" kern="1200">
          <a:solidFill>
            <a:schemeClr val="tx1"/>
          </a:solidFill>
          <a:latin typeface="+mn-lt"/>
          <a:ea typeface="+mn-ea"/>
          <a:cs typeface="+mn-cs"/>
        </a:defRPr>
      </a:lvl7pPr>
      <a:lvl8pPr marL="3599421" indent="-239961" algn="l" defTabSz="959846" rtl="0" eaLnBrk="1" latinLnBrk="0" hangingPunct="1">
        <a:lnSpc>
          <a:spcPct val="90000"/>
        </a:lnSpc>
        <a:spcBef>
          <a:spcPts val="525"/>
        </a:spcBef>
        <a:buFont typeface="Arial" panose="020B0604020202020204" pitchFamily="34" charset="0"/>
        <a:buChar char="•"/>
        <a:defRPr sz="1889" kern="1200">
          <a:solidFill>
            <a:schemeClr val="tx1"/>
          </a:solidFill>
          <a:latin typeface="+mn-lt"/>
          <a:ea typeface="+mn-ea"/>
          <a:cs typeface="+mn-cs"/>
        </a:defRPr>
      </a:lvl8pPr>
      <a:lvl9pPr marL="4079344" indent="-239961" algn="l" defTabSz="959846" rtl="0" eaLnBrk="1" latinLnBrk="0" hangingPunct="1">
        <a:lnSpc>
          <a:spcPct val="90000"/>
        </a:lnSpc>
        <a:spcBef>
          <a:spcPts val="525"/>
        </a:spcBef>
        <a:buFont typeface="Arial" panose="020B0604020202020204" pitchFamily="34" charset="0"/>
        <a:buChar char="•"/>
        <a:defRPr sz="1889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pl-PL"/>
      </a:defPPr>
      <a:lvl1pPr marL="0" algn="l" defTabSz="959846" rtl="0" eaLnBrk="1" latinLnBrk="0" hangingPunct="1">
        <a:defRPr sz="1889" kern="1200">
          <a:solidFill>
            <a:schemeClr val="tx1"/>
          </a:solidFill>
          <a:latin typeface="+mn-lt"/>
          <a:ea typeface="+mn-ea"/>
          <a:cs typeface="+mn-cs"/>
        </a:defRPr>
      </a:lvl1pPr>
      <a:lvl2pPr marL="479923" algn="l" defTabSz="959846" rtl="0" eaLnBrk="1" latinLnBrk="0" hangingPunct="1">
        <a:defRPr sz="1889" kern="1200">
          <a:solidFill>
            <a:schemeClr val="tx1"/>
          </a:solidFill>
          <a:latin typeface="+mn-lt"/>
          <a:ea typeface="+mn-ea"/>
          <a:cs typeface="+mn-cs"/>
        </a:defRPr>
      </a:lvl2pPr>
      <a:lvl3pPr marL="959846" algn="l" defTabSz="959846" rtl="0" eaLnBrk="1" latinLnBrk="0" hangingPunct="1">
        <a:defRPr sz="1889" kern="1200">
          <a:solidFill>
            <a:schemeClr val="tx1"/>
          </a:solidFill>
          <a:latin typeface="+mn-lt"/>
          <a:ea typeface="+mn-ea"/>
          <a:cs typeface="+mn-cs"/>
        </a:defRPr>
      </a:lvl3pPr>
      <a:lvl4pPr marL="1439769" algn="l" defTabSz="959846" rtl="0" eaLnBrk="1" latinLnBrk="0" hangingPunct="1">
        <a:defRPr sz="1889" kern="1200">
          <a:solidFill>
            <a:schemeClr val="tx1"/>
          </a:solidFill>
          <a:latin typeface="+mn-lt"/>
          <a:ea typeface="+mn-ea"/>
          <a:cs typeface="+mn-cs"/>
        </a:defRPr>
      </a:lvl4pPr>
      <a:lvl5pPr marL="1919691" algn="l" defTabSz="959846" rtl="0" eaLnBrk="1" latinLnBrk="0" hangingPunct="1">
        <a:defRPr sz="1889" kern="1200">
          <a:solidFill>
            <a:schemeClr val="tx1"/>
          </a:solidFill>
          <a:latin typeface="+mn-lt"/>
          <a:ea typeface="+mn-ea"/>
          <a:cs typeface="+mn-cs"/>
        </a:defRPr>
      </a:lvl5pPr>
      <a:lvl6pPr marL="2399614" algn="l" defTabSz="959846" rtl="0" eaLnBrk="1" latinLnBrk="0" hangingPunct="1">
        <a:defRPr sz="1889" kern="1200">
          <a:solidFill>
            <a:schemeClr val="tx1"/>
          </a:solidFill>
          <a:latin typeface="+mn-lt"/>
          <a:ea typeface="+mn-ea"/>
          <a:cs typeface="+mn-cs"/>
        </a:defRPr>
      </a:lvl6pPr>
      <a:lvl7pPr marL="2879537" algn="l" defTabSz="959846" rtl="0" eaLnBrk="1" latinLnBrk="0" hangingPunct="1">
        <a:defRPr sz="1889" kern="1200">
          <a:solidFill>
            <a:schemeClr val="tx1"/>
          </a:solidFill>
          <a:latin typeface="+mn-lt"/>
          <a:ea typeface="+mn-ea"/>
          <a:cs typeface="+mn-cs"/>
        </a:defRPr>
      </a:lvl7pPr>
      <a:lvl8pPr marL="3359460" algn="l" defTabSz="959846" rtl="0" eaLnBrk="1" latinLnBrk="0" hangingPunct="1">
        <a:defRPr sz="1889" kern="1200">
          <a:solidFill>
            <a:schemeClr val="tx1"/>
          </a:solidFill>
          <a:latin typeface="+mn-lt"/>
          <a:ea typeface="+mn-ea"/>
          <a:cs typeface="+mn-cs"/>
        </a:defRPr>
      </a:lvl8pPr>
      <a:lvl9pPr marL="3839383" algn="l" defTabSz="959846" rtl="0" eaLnBrk="1" latinLnBrk="0" hangingPunct="1">
        <a:defRPr sz="1889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.xml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1.xml"/><Relationship Id="rId5" Type="http://schemas.openxmlformats.org/officeDocument/2006/relationships/image" Target="../media/image3.png"/><Relationship Id="rId4" Type="http://schemas.openxmlformats.org/officeDocument/2006/relationships/image" Target="../media/image2.pn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0.xml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10.xml"/><Relationship Id="rId5" Type="http://schemas.openxmlformats.org/officeDocument/2006/relationships/image" Target="../media/image4.png"/><Relationship Id="rId4" Type="http://schemas.openxmlformats.org/officeDocument/2006/relationships/image" Target="../media/image5.png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1.xml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11.xml"/><Relationship Id="rId5" Type="http://schemas.openxmlformats.org/officeDocument/2006/relationships/image" Target="../media/image4.png"/><Relationship Id="rId4" Type="http://schemas.openxmlformats.org/officeDocument/2006/relationships/image" Target="../media/image5.png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2.xml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12.xml"/><Relationship Id="rId5" Type="http://schemas.openxmlformats.org/officeDocument/2006/relationships/image" Target="../media/image5.png"/><Relationship Id="rId4" Type="http://schemas.openxmlformats.org/officeDocument/2006/relationships/image" Target="../media/image4.png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3.xml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13.xml"/><Relationship Id="rId5" Type="http://schemas.openxmlformats.org/officeDocument/2006/relationships/image" Target="../media/image5.png"/><Relationship Id="rId4" Type="http://schemas.openxmlformats.org/officeDocument/2006/relationships/image" Target="../media/image4.png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video" Target="../media/media1.mp4"/><Relationship Id="rId2" Type="http://schemas.microsoft.com/office/2007/relationships/media" Target="../media/media1.mp4"/><Relationship Id="rId1" Type="http://schemas.openxmlformats.org/officeDocument/2006/relationships/tags" Target="../tags/tag14.xml"/><Relationship Id="rId6" Type="http://schemas.openxmlformats.org/officeDocument/2006/relationships/image" Target="../media/image6.png"/><Relationship Id="rId5" Type="http://schemas.openxmlformats.org/officeDocument/2006/relationships/notesSlide" Target="../notesSlides/notesSlide14.xml"/><Relationship Id="rId4" Type="http://schemas.openxmlformats.org/officeDocument/2006/relationships/slideLayout" Target="../slideLayouts/slideLayout7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5.xml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15.xml"/><Relationship Id="rId5" Type="http://schemas.openxmlformats.org/officeDocument/2006/relationships/image" Target="../media/image5.png"/><Relationship Id="rId4" Type="http://schemas.openxmlformats.org/officeDocument/2006/relationships/image" Target="../media/image4.png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6.xml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16.xml"/><Relationship Id="rId5" Type="http://schemas.openxmlformats.org/officeDocument/2006/relationships/image" Target="../media/image4.png"/><Relationship Id="rId4" Type="http://schemas.openxmlformats.org/officeDocument/2006/relationships/image" Target="../media/image5.png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7.xml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17.xml"/><Relationship Id="rId5" Type="http://schemas.openxmlformats.org/officeDocument/2006/relationships/image" Target="../media/image4.png"/><Relationship Id="rId4" Type="http://schemas.openxmlformats.org/officeDocument/2006/relationships/image" Target="../media/image5.png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8.xml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18.xml"/><Relationship Id="rId5" Type="http://schemas.openxmlformats.org/officeDocument/2006/relationships/image" Target="../media/image4.png"/><Relationship Id="rId4" Type="http://schemas.openxmlformats.org/officeDocument/2006/relationships/image" Target="../media/image5.png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9.xml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19.xml"/><Relationship Id="rId5" Type="http://schemas.openxmlformats.org/officeDocument/2006/relationships/image" Target="../media/image4.png"/><Relationship Id="rId4" Type="http://schemas.openxmlformats.org/officeDocument/2006/relationships/image" Target="../media/image5.png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.xml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2.xml"/><Relationship Id="rId5" Type="http://schemas.openxmlformats.org/officeDocument/2006/relationships/image" Target="../media/image5.png"/><Relationship Id="rId4" Type="http://schemas.openxmlformats.org/officeDocument/2006/relationships/image" Target="../media/image4.png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0.xml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20.xml"/><Relationship Id="rId5" Type="http://schemas.openxmlformats.org/officeDocument/2006/relationships/image" Target="../media/image3.png"/><Relationship Id="rId4" Type="http://schemas.openxmlformats.org/officeDocument/2006/relationships/image" Target="../media/image2.png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1.xml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21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3.xml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3.xml"/><Relationship Id="rId5" Type="http://schemas.openxmlformats.org/officeDocument/2006/relationships/image" Target="../media/image5.png"/><Relationship Id="rId4" Type="http://schemas.openxmlformats.org/officeDocument/2006/relationships/image" Target="../media/image4.pn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4.xml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4.xml"/><Relationship Id="rId5" Type="http://schemas.openxmlformats.org/officeDocument/2006/relationships/image" Target="../media/image4.png"/><Relationship Id="rId4" Type="http://schemas.openxmlformats.org/officeDocument/2006/relationships/image" Target="../media/image5.png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5.xml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5.xml"/><Relationship Id="rId5" Type="http://schemas.openxmlformats.org/officeDocument/2006/relationships/image" Target="../media/image4.png"/><Relationship Id="rId4" Type="http://schemas.openxmlformats.org/officeDocument/2006/relationships/image" Target="../media/image5.pn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6.xml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6.xml"/><Relationship Id="rId5" Type="http://schemas.openxmlformats.org/officeDocument/2006/relationships/image" Target="../media/image4.png"/><Relationship Id="rId4" Type="http://schemas.openxmlformats.org/officeDocument/2006/relationships/image" Target="../media/image5.pn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7.xml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7.xml"/><Relationship Id="rId5" Type="http://schemas.openxmlformats.org/officeDocument/2006/relationships/image" Target="../media/image4.png"/><Relationship Id="rId4" Type="http://schemas.openxmlformats.org/officeDocument/2006/relationships/image" Target="../media/image5.pn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8.xml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8.xml"/><Relationship Id="rId5" Type="http://schemas.openxmlformats.org/officeDocument/2006/relationships/image" Target="../media/image4.png"/><Relationship Id="rId4" Type="http://schemas.openxmlformats.org/officeDocument/2006/relationships/image" Target="../media/image5.pn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9.xml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9.xml"/><Relationship Id="rId5" Type="http://schemas.openxmlformats.org/officeDocument/2006/relationships/image" Target="../media/image4.png"/><Relationship Id="rId4" Type="http://schemas.openxmlformats.org/officeDocument/2006/relationships/image" Target="../media/image5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Dowolny kształt: kształt 10">
            <a:extLst>
              <a:ext uri="{FF2B5EF4-FFF2-40B4-BE49-F238E27FC236}">
                <a16:creationId xmlns:a16="http://schemas.microsoft.com/office/drawing/2014/main" id="{3520FBDA-7F2E-4927-883B-B9C87B6E96F2}"/>
              </a:ext>
            </a:extLst>
          </p:cNvPr>
          <p:cNvSpPr/>
          <p:nvPr/>
        </p:nvSpPr>
        <p:spPr>
          <a:xfrm>
            <a:off x="4259580" y="579120"/>
            <a:ext cx="2286000" cy="6160770"/>
          </a:xfrm>
          <a:custGeom>
            <a:avLst/>
            <a:gdLst>
              <a:gd name="connsiteX0" fmla="*/ 1043940 w 2286000"/>
              <a:gd name="connsiteY0" fmla="*/ 0 h 6160770"/>
              <a:gd name="connsiteX1" fmla="*/ 811530 w 2286000"/>
              <a:gd name="connsiteY1" fmla="*/ 129540 h 6160770"/>
              <a:gd name="connsiteX2" fmla="*/ 781050 w 2286000"/>
              <a:gd name="connsiteY2" fmla="*/ 403860 h 6160770"/>
              <a:gd name="connsiteX3" fmla="*/ 857250 w 2286000"/>
              <a:gd name="connsiteY3" fmla="*/ 643890 h 6160770"/>
              <a:gd name="connsiteX4" fmla="*/ 910590 w 2286000"/>
              <a:gd name="connsiteY4" fmla="*/ 853440 h 6160770"/>
              <a:gd name="connsiteX5" fmla="*/ 392430 w 2286000"/>
              <a:gd name="connsiteY5" fmla="*/ 963930 h 6160770"/>
              <a:gd name="connsiteX6" fmla="*/ 255270 w 2286000"/>
              <a:gd name="connsiteY6" fmla="*/ 1078230 h 6160770"/>
              <a:gd name="connsiteX7" fmla="*/ 34290 w 2286000"/>
              <a:gd name="connsiteY7" fmla="*/ 1939290 h 6160770"/>
              <a:gd name="connsiteX8" fmla="*/ 0 w 2286000"/>
              <a:gd name="connsiteY8" fmla="*/ 2167890 h 6160770"/>
              <a:gd name="connsiteX9" fmla="*/ 209550 w 2286000"/>
              <a:gd name="connsiteY9" fmla="*/ 2586990 h 6160770"/>
              <a:gd name="connsiteX10" fmla="*/ 674370 w 2286000"/>
              <a:gd name="connsiteY10" fmla="*/ 2975610 h 6160770"/>
              <a:gd name="connsiteX11" fmla="*/ 681990 w 2286000"/>
              <a:gd name="connsiteY11" fmla="*/ 2750820 h 6160770"/>
              <a:gd name="connsiteX12" fmla="*/ 251460 w 2286000"/>
              <a:gd name="connsiteY12" fmla="*/ 2129790 h 6160770"/>
              <a:gd name="connsiteX13" fmla="*/ 502920 w 2286000"/>
              <a:gd name="connsiteY13" fmla="*/ 1645920 h 6160770"/>
              <a:gd name="connsiteX14" fmla="*/ 659130 w 2286000"/>
              <a:gd name="connsiteY14" fmla="*/ 2244090 h 6160770"/>
              <a:gd name="connsiteX15" fmla="*/ 659130 w 2286000"/>
              <a:gd name="connsiteY15" fmla="*/ 3470910 h 6160770"/>
              <a:gd name="connsiteX16" fmla="*/ 586740 w 2286000"/>
              <a:gd name="connsiteY16" fmla="*/ 4370070 h 6160770"/>
              <a:gd name="connsiteX17" fmla="*/ 834390 w 2286000"/>
              <a:gd name="connsiteY17" fmla="*/ 5661660 h 6160770"/>
              <a:gd name="connsiteX18" fmla="*/ 476250 w 2286000"/>
              <a:gd name="connsiteY18" fmla="*/ 6069330 h 6160770"/>
              <a:gd name="connsiteX19" fmla="*/ 1032510 w 2286000"/>
              <a:gd name="connsiteY19" fmla="*/ 5772150 h 6160770"/>
              <a:gd name="connsiteX20" fmla="*/ 967740 w 2286000"/>
              <a:gd name="connsiteY20" fmla="*/ 4343400 h 6160770"/>
              <a:gd name="connsiteX21" fmla="*/ 1169670 w 2286000"/>
              <a:gd name="connsiteY21" fmla="*/ 3295650 h 6160770"/>
              <a:gd name="connsiteX22" fmla="*/ 1276350 w 2286000"/>
              <a:gd name="connsiteY22" fmla="*/ 4511040 h 6160770"/>
              <a:gd name="connsiteX23" fmla="*/ 1184910 w 2286000"/>
              <a:gd name="connsiteY23" fmla="*/ 5105400 h 6160770"/>
              <a:gd name="connsiteX24" fmla="*/ 1344930 w 2286000"/>
              <a:gd name="connsiteY24" fmla="*/ 5429250 h 6160770"/>
              <a:gd name="connsiteX25" fmla="*/ 1234440 w 2286000"/>
              <a:gd name="connsiteY25" fmla="*/ 5833110 h 6160770"/>
              <a:gd name="connsiteX26" fmla="*/ 1352550 w 2286000"/>
              <a:gd name="connsiteY26" fmla="*/ 6160770 h 6160770"/>
              <a:gd name="connsiteX27" fmla="*/ 1569720 w 2286000"/>
              <a:gd name="connsiteY27" fmla="*/ 6035040 h 6160770"/>
              <a:gd name="connsiteX28" fmla="*/ 1443990 w 2286000"/>
              <a:gd name="connsiteY28" fmla="*/ 5574030 h 6160770"/>
              <a:gd name="connsiteX29" fmla="*/ 1581150 w 2286000"/>
              <a:gd name="connsiteY29" fmla="*/ 4423410 h 6160770"/>
              <a:gd name="connsiteX30" fmla="*/ 1691640 w 2286000"/>
              <a:gd name="connsiteY30" fmla="*/ 3623310 h 6160770"/>
              <a:gd name="connsiteX31" fmla="*/ 1501140 w 2286000"/>
              <a:gd name="connsiteY31" fmla="*/ 2103120 h 6160770"/>
              <a:gd name="connsiteX32" fmla="*/ 1630680 w 2286000"/>
              <a:gd name="connsiteY32" fmla="*/ 1512570 h 6160770"/>
              <a:gd name="connsiteX33" fmla="*/ 1969770 w 2286000"/>
              <a:gd name="connsiteY33" fmla="*/ 1985010 h 6160770"/>
              <a:gd name="connsiteX34" fmla="*/ 1584960 w 2286000"/>
              <a:gd name="connsiteY34" fmla="*/ 2716530 h 6160770"/>
              <a:gd name="connsiteX35" fmla="*/ 1626870 w 2286000"/>
              <a:gd name="connsiteY35" fmla="*/ 3009900 h 6160770"/>
              <a:gd name="connsiteX36" fmla="*/ 2068830 w 2286000"/>
              <a:gd name="connsiteY36" fmla="*/ 2404110 h 6160770"/>
              <a:gd name="connsiteX37" fmla="*/ 2286000 w 2286000"/>
              <a:gd name="connsiteY37" fmla="*/ 2038350 h 6160770"/>
              <a:gd name="connsiteX38" fmla="*/ 2065020 w 2286000"/>
              <a:gd name="connsiteY38" fmla="*/ 1264920 h 6160770"/>
              <a:gd name="connsiteX39" fmla="*/ 1783080 w 2286000"/>
              <a:gd name="connsiteY39" fmla="*/ 956310 h 6160770"/>
              <a:gd name="connsiteX40" fmla="*/ 1283970 w 2286000"/>
              <a:gd name="connsiteY40" fmla="*/ 830580 h 6160770"/>
              <a:gd name="connsiteX41" fmla="*/ 1230630 w 2286000"/>
              <a:gd name="connsiteY41" fmla="*/ 666750 h 6160770"/>
              <a:gd name="connsiteX42" fmla="*/ 1306830 w 2286000"/>
              <a:gd name="connsiteY42" fmla="*/ 262890 h 6160770"/>
              <a:gd name="connsiteX43" fmla="*/ 1043940 w 2286000"/>
              <a:gd name="connsiteY43" fmla="*/ 0 h 61607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2286000" h="6160770">
                <a:moveTo>
                  <a:pt x="1043940" y="0"/>
                </a:moveTo>
                <a:lnTo>
                  <a:pt x="811530" y="129540"/>
                </a:lnTo>
                <a:lnTo>
                  <a:pt x="781050" y="403860"/>
                </a:lnTo>
                <a:lnTo>
                  <a:pt x="857250" y="643890"/>
                </a:lnTo>
                <a:lnTo>
                  <a:pt x="910590" y="853440"/>
                </a:lnTo>
                <a:lnTo>
                  <a:pt x="392430" y="963930"/>
                </a:lnTo>
                <a:lnTo>
                  <a:pt x="255270" y="1078230"/>
                </a:lnTo>
                <a:lnTo>
                  <a:pt x="34290" y="1939290"/>
                </a:lnTo>
                <a:lnTo>
                  <a:pt x="0" y="2167890"/>
                </a:lnTo>
                <a:lnTo>
                  <a:pt x="209550" y="2586990"/>
                </a:lnTo>
                <a:lnTo>
                  <a:pt x="674370" y="2975610"/>
                </a:lnTo>
                <a:lnTo>
                  <a:pt x="681990" y="2750820"/>
                </a:lnTo>
                <a:lnTo>
                  <a:pt x="251460" y="2129790"/>
                </a:lnTo>
                <a:lnTo>
                  <a:pt x="502920" y="1645920"/>
                </a:lnTo>
                <a:lnTo>
                  <a:pt x="659130" y="2244090"/>
                </a:lnTo>
                <a:lnTo>
                  <a:pt x="659130" y="3470910"/>
                </a:lnTo>
                <a:lnTo>
                  <a:pt x="586740" y="4370070"/>
                </a:lnTo>
                <a:lnTo>
                  <a:pt x="834390" y="5661660"/>
                </a:lnTo>
                <a:lnTo>
                  <a:pt x="476250" y="6069330"/>
                </a:lnTo>
                <a:lnTo>
                  <a:pt x="1032510" y="5772150"/>
                </a:lnTo>
                <a:lnTo>
                  <a:pt x="967740" y="4343400"/>
                </a:lnTo>
                <a:lnTo>
                  <a:pt x="1169670" y="3295650"/>
                </a:lnTo>
                <a:lnTo>
                  <a:pt x="1276350" y="4511040"/>
                </a:lnTo>
                <a:lnTo>
                  <a:pt x="1184910" y="5105400"/>
                </a:lnTo>
                <a:lnTo>
                  <a:pt x="1344930" y="5429250"/>
                </a:lnTo>
                <a:lnTo>
                  <a:pt x="1234440" y="5833110"/>
                </a:lnTo>
                <a:lnTo>
                  <a:pt x="1352550" y="6160770"/>
                </a:lnTo>
                <a:lnTo>
                  <a:pt x="1569720" y="6035040"/>
                </a:lnTo>
                <a:lnTo>
                  <a:pt x="1443990" y="5574030"/>
                </a:lnTo>
                <a:lnTo>
                  <a:pt x="1581150" y="4423410"/>
                </a:lnTo>
                <a:lnTo>
                  <a:pt x="1691640" y="3623310"/>
                </a:lnTo>
                <a:lnTo>
                  <a:pt x="1501140" y="2103120"/>
                </a:lnTo>
                <a:lnTo>
                  <a:pt x="1630680" y="1512570"/>
                </a:lnTo>
                <a:lnTo>
                  <a:pt x="1969770" y="1985010"/>
                </a:lnTo>
                <a:lnTo>
                  <a:pt x="1584960" y="2716530"/>
                </a:lnTo>
                <a:lnTo>
                  <a:pt x="1626870" y="3009900"/>
                </a:lnTo>
                <a:lnTo>
                  <a:pt x="2068830" y="2404110"/>
                </a:lnTo>
                <a:lnTo>
                  <a:pt x="2286000" y="2038350"/>
                </a:lnTo>
                <a:lnTo>
                  <a:pt x="2065020" y="1264920"/>
                </a:lnTo>
                <a:lnTo>
                  <a:pt x="1783080" y="956310"/>
                </a:lnTo>
                <a:lnTo>
                  <a:pt x="1283970" y="830580"/>
                </a:lnTo>
                <a:lnTo>
                  <a:pt x="1230630" y="666750"/>
                </a:lnTo>
                <a:lnTo>
                  <a:pt x="1306830" y="262890"/>
                </a:lnTo>
                <a:lnTo>
                  <a:pt x="1043940" y="0"/>
                </a:lnTo>
                <a:close/>
              </a:path>
            </a:pathLst>
          </a:cu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l-PL"/>
          </a:p>
        </p:txBody>
      </p:sp>
      <p:pic>
        <p:nvPicPr>
          <p:cNvPr id="5" name="Obraz 4">
            <a:extLst>
              <a:ext uri="{FF2B5EF4-FFF2-40B4-BE49-F238E27FC236}">
                <a16:creationId xmlns:a16="http://schemas.microsoft.com/office/drawing/2014/main" id="{6EC630A0-9F7C-49C9-B8A6-9DAC0A7CEB9F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471220" y="405790"/>
            <a:ext cx="3143008" cy="6387731"/>
          </a:xfrm>
          <a:prstGeom prst="rect">
            <a:avLst/>
          </a:prstGeom>
        </p:spPr>
      </p:pic>
      <p:pic>
        <p:nvPicPr>
          <p:cNvPr id="8" name="Obraz 7">
            <a:extLst>
              <a:ext uri="{FF2B5EF4-FFF2-40B4-BE49-F238E27FC236}">
                <a16:creationId xmlns:a16="http://schemas.microsoft.com/office/drawing/2014/main" id="{72FA4470-7C45-4DB0-907E-C00C2598713E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57681">
            <a:off x="3453781" y="270785"/>
            <a:ext cx="2886688" cy="6777440"/>
          </a:xfrm>
          <a:prstGeom prst="rect">
            <a:avLst/>
          </a:prstGeom>
        </p:spPr>
      </p:pic>
      <p:sp>
        <p:nvSpPr>
          <p:cNvPr id="6" name="Symbol zastępczy numeru slajdu 1">
            <a:extLst>
              <a:ext uri="{FF2B5EF4-FFF2-40B4-BE49-F238E27FC236}">
                <a16:creationId xmlns:a16="http://schemas.microsoft.com/office/drawing/2014/main" id="{3D850F6B-E00A-46C4-BCF7-79B7D1C74945}"/>
              </a:ext>
            </a:extLst>
          </p:cNvPr>
          <p:cNvSpPr txBox="1">
            <a:spLocks/>
          </p:cNvSpPr>
          <p:nvPr/>
        </p:nvSpPr>
        <p:spPr>
          <a:xfrm>
            <a:off x="9677609" y="6699361"/>
            <a:ext cx="2986299" cy="499952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pl-PL"/>
            </a:defPPr>
            <a:lvl1pPr marL="0" algn="r" defTabSz="914400" rtl="0" eaLnBrk="1" latinLnBrk="0" hangingPunct="1">
              <a:defRPr sz="126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fld id="{738616D8-309D-44F8-869A-17BF40B11BFA}" type="slidenum">
              <a:rPr lang="pl-PL" sz="1701" kern="0" smtClean="0">
                <a:solidFill>
                  <a:schemeClr val="bg2"/>
                </a:solidFill>
              </a:rPr>
              <a:pPr>
                <a:defRPr/>
              </a:pPr>
              <a:t>1</a:t>
            </a:fld>
            <a:endParaRPr lang="pl-PL" sz="1701" kern="0" dirty="0">
              <a:solidFill>
                <a:schemeClr val="bg2"/>
              </a:solidFill>
            </a:endParaRP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1741498590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" name="Dowolny kształt: kształt 34">
            <a:extLst>
              <a:ext uri="{FF2B5EF4-FFF2-40B4-BE49-F238E27FC236}">
                <a16:creationId xmlns:a16="http://schemas.microsoft.com/office/drawing/2014/main" id="{328F73FE-17B9-48ED-B5E9-02663ED1EF92}"/>
              </a:ext>
            </a:extLst>
          </p:cNvPr>
          <p:cNvSpPr/>
          <p:nvPr/>
        </p:nvSpPr>
        <p:spPr>
          <a:xfrm flipH="1">
            <a:off x="10032069" y="1575892"/>
            <a:ext cx="2071668" cy="4974939"/>
          </a:xfrm>
          <a:custGeom>
            <a:avLst/>
            <a:gdLst>
              <a:gd name="connsiteX0" fmla="*/ 1381125 w 2271713"/>
              <a:gd name="connsiteY0" fmla="*/ 85725 h 5453063"/>
              <a:gd name="connsiteX1" fmla="*/ 1457325 w 2271713"/>
              <a:gd name="connsiteY1" fmla="*/ 200025 h 5453063"/>
              <a:gd name="connsiteX2" fmla="*/ 1443038 w 2271713"/>
              <a:gd name="connsiteY2" fmla="*/ 266700 h 5453063"/>
              <a:gd name="connsiteX3" fmla="*/ 1509713 w 2271713"/>
              <a:gd name="connsiteY3" fmla="*/ 466725 h 5453063"/>
              <a:gd name="connsiteX4" fmla="*/ 1495425 w 2271713"/>
              <a:gd name="connsiteY4" fmla="*/ 757238 h 5453063"/>
              <a:gd name="connsiteX5" fmla="*/ 1428750 w 2271713"/>
              <a:gd name="connsiteY5" fmla="*/ 928688 h 5453063"/>
              <a:gd name="connsiteX6" fmla="*/ 1581150 w 2271713"/>
              <a:gd name="connsiteY6" fmla="*/ 919163 h 5453063"/>
              <a:gd name="connsiteX7" fmla="*/ 1947863 w 2271713"/>
              <a:gd name="connsiteY7" fmla="*/ 1176338 h 5453063"/>
              <a:gd name="connsiteX8" fmla="*/ 2271713 w 2271713"/>
              <a:gd name="connsiteY8" fmla="*/ 1504950 h 5453063"/>
              <a:gd name="connsiteX9" fmla="*/ 2271713 w 2271713"/>
              <a:gd name="connsiteY9" fmla="*/ 1552575 h 5453063"/>
              <a:gd name="connsiteX10" fmla="*/ 1962150 w 2271713"/>
              <a:gd name="connsiteY10" fmla="*/ 1871663 h 5453063"/>
              <a:gd name="connsiteX11" fmla="*/ 1809750 w 2271713"/>
              <a:gd name="connsiteY11" fmla="*/ 1995488 h 5453063"/>
              <a:gd name="connsiteX12" fmla="*/ 1724025 w 2271713"/>
              <a:gd name="connsiteY12" fmla="*/ 1947863 h 5453063"/>
              <a:gd name="connsiteX13" fmla="*/ 2038350 w 2271713"/>
              <a:gd name="connsiteY13" fmla="*/ 1528763 h 5453063"/>
              <a:gd name="connsiteX14" fmla="*/ 1695450 w 2271713"/>
              <a:gd name="connsiteY14" fmla="*/ 1252538 h 5453063"/>
              <a:gd name="connsiteX15" fmla="*/ 1652588 w 2271713"/>
              <a:gd name="connsiteY15" fmla="*/ 1428750 h 5453063"/>
              <a:gd name="connsiteX16" fmla="*/ 1595438 w 2271713"/>
              <a:gd name="connsiteY16" fmla="*/ 1566863 h 5453063"/>
              <a:gd name="connsiteX17" fmla="*/ 1628775 w 2271713"/>
              <a:gd name="connsiteY17" fmla="*/ 1800225 h 5453063"/>
              <a:gd name="connsiteX18" fmla="*/ 1747838 w 2271713"/>
              <a:gd name="connsiteY18" fmla="*/ 1990725 h 5453063"/>
              <a:gd name="connsiteX19" fmla="*/ 1824038 w 2271713"/>
              <a:gd name="connsiteY19" fmla="*/ 2105025 h 5453063"/>
              <a:gd name="connsiteX20" fmla="*/ 1990725 w 2271713"/>
              <a:gd name="connsiteY20" fmla="*/ 2428875 h 5453063"/>
              <a:gd name="connsiteX21" fmla="*/ 1990725 w 2271713"/>
              <a:gd name="connsiteY21" fmla="*/ 2795588 h 5453063"/>
              <a:gd name="connsiteX22" fmla="*/ 1857375 w 2271713"/>
              <a:gd name="connsiteY22" fmla="*/ 3167063 h 5453063"/>
              <a:gd name="connsiteX23" fmla="*/ 1790700 w 2271713"/>
              <a:gd name="connsiteY23" fmla="*/ 3624263 h 5453063"/>
              <a:gd name="connsiteX24" fmla="*/ 1495425 w 2271713"/>
              <a:gd name="connsiteY24" fmla="*/ 4500563 h 5453063"/>
              <a:gd name="connsiteX25" fmla="*/ 1404938 w 2271713"/>
              <a:gd name="connsiteY25" fmla="*/ 4824413 h 5453063"/>
              <a:gd name="connsiteX26" fmla="*/ 1585913 w 2271713"/>
              <a:gd name="connsiteY26" fmla="*/ 5129213 h 5453063"/>
              <a:gd name="connsiteX27" fmla="*/ 1728788 w 2271713"/>
              <a:gd name="connsiteY27" fmla="*/ 5219700 h 5453063"/>
              <a:gd name="connsiteX28" fmla="*/ 1733550 w 2271713"/>
              <a:gd name="connsiteY28" fmla="*/ 5243513 h 5453063"/>
              <a:gd name="connsiteX29" fmla="*/ 1643063 w 2271713"/>
              <a:gd name="connsiteY29" fmla="*/ 5262563 h 5453063"/>
              <a:gd name="connsiteX30" fmla="*/ 1404938 w 2271713"/>
              <a:gd name="connsiteY30" fmla="*/ 5143500 h 5453063"/>
              <a:gd name="connsiteX31" fmla="*/ 1333500 w 2271713"/>
              <a:gd name="connsiteY31" fmla="*/ 5167313 h 5453063"/>
              <a:gd name="connsiteX32" fmla="*/ 1243013 w 2271713"/>
              <a:gd name="connsiteY32" fmla="*/ 5110163 h 5453063"/>
              <a:gd name="connsiteX33" fmla="*/ 1238250 w 2271713"/>
              <a:gd name="connsiteY33" fmla="*/ 5224463 h 5453063"/>
              <a:gd name="connsiteX34" fmla="*/ 1100138 w 2271713"/>
              <a:gd name="connsiteY34" fmla="*/ 5453063 h 5453063"/>
              <a:gd name="connsiteX35" fmla="*/ 1038225 w 2271713"/>
              <a:gd name="connsiteY35" fmla="*/ 5453063 h 5453063"/>
              <a:gd name="connsiteX36" fmla="*/ 1023938 w 2271713"/>
              <a:gd name="connsiteY36" fmla="*/ 5148263 h 5453063"/>
              <a:gd name="connsiteX37" fmla="*/ 1185863 w 2271713"/>
              <a:gd name="connsiteY37" fmla="*/ 4848225 h 5453063"/>
              <a:gd name="connsiteX38" fmla="*/ 1271588 w 2271713"/>
              <a:gd name="connsiteY38" fmla="*/ 4095750 h 5453063"/>
              <a:gd name="connsiteX39" fmla="*/ 1419225 w 2271713"/>
              <a:gd name="connsiteY39" fmla="*/ 3509963 h 5453063"/>
              <a:gd name="connsiteX40" fmla="*/ 1262063 w 2271713"/>
              <a:gd name="connsiteY40" fmla="*/ 3328988 h 5453063"/>
              <a:gd name="connsiteX41" fmla="*/ 1147763 w 2271713"/>
              <a:gd name="connsiteY41" fmla="*/ 2981325 h 5453063"/>
              <a:gd name="connsiteX42" fmla="*/ 1066800 w 2271713"/>
              <a:gd name="connsiteY42" fmla="*/ 2671763 h 5453063"/>
              <a:gd name="connsiteX43" fmla="*/ 1128713 w 2271713"/>
              <a:gd name="connsiteY43" fmla="*/ 2085975 h 5453063"/>
              <a:gd name="connsiteX44" fmla="*/ 957263 w 2271713"/>
              <a:gd name="connsiteY44" fmla="*/ 1604963 h 5453063"/>
              <a:gd name="connsiteX45" fmla="*/ 852488 w 2271713"/>
              <a:gd name="connsiteY45" fmla="*/ 1490663 h 5453063"/>
              <a:gd name="connsiteX46" fmla="*/ 785813 w 2271713"/>
              <a:gd name="connsiteY46" fmla="*/ 2143125 h 5453063"/>
              <a:gd name="connsiteX47" fmla="*/ 962025 w 2271713"/>
              <a:gd name="connsiteY47" fmla="*/ 2586038 h 5453063"/>
              <a:gd name="connsiteX48" fmla="*/ 1004888 w 2271713"/>
              <a:gd name="connsiteY48" fmla="*/ 2790825 h 5453063"/>
              <a:gd name="connsiteX49" fmla="*/ 1066800 w 2271713"/>
              <a:gd name="connsiteY49" fmla="*/ 2843213 h 5453063"/>
              <a:gd name="connsiteX50" fmla="*/ 1066800 w 2271713"/>
              <a:gd name="connsiteY50" fmla="*/ 3071813 h 5453063"/>
              <a:gd name="connsiteX51" fmla="*/ 1023938 w 2271713"/>
              <a:gd name="connsiteY51" fmla="*/ 3167063 h 5453063"/>
              <a:gd name="connsiteX52" fmla="*/ 828675 w 2271713"/>
              <a:gd name="connsiteY52" fmla="*/ 3171825 h 5453063"/>
              <a:gd name="connsiteX53" fmla="*/ 766763 w 2271713"/>
              <a:gd name="connsiteY53" fmla="*/ 3062288 h 5453063"/>
              <a:gd name="connsiteX54" fmla="*/ 828675 w 2271713"/>
              <a:gd name="connsiteY54" fmla="*/ 2947988 h 5453063"/>
              <a:gd name="connsiteX55" fmla="*/ 904875 w 2271713"/>
              <a:gd name="connsiteY55" fmla="*/ 2957513 h 5453063"/>
              <a:gd name="connsiteX56" fmla="*/ 914400 w 2271713"/>
              <a:gd name="connsiteY56" fmla="*/ 2909888 h 5453063"/>
              <a:gd name="connsiteX57" fmla="*/ 738188 w 2271713"/>
              <a:gd name="connsiteY57" fmla="*/ 2481263 h 5453063"/>
              <a:gd name="connsiteX58" fmla="*/ 619125 w 2271713"/>
              <a:gd name="connsiteY58" fmla="*/ 2209800 h 5453063"/>
              <a:gd name="connsiteX59" fmla="*/ 619125 w 2271713"/>
              <a:gd name="connsiteY59" fmla="*/ 1395413 h 5453063"/>
              <a:gd name="connsiteX60" fmla="*/ 523875 w 2271713"/>
              <a:gd name="connsiteY60" fmla="*/ 1600200 h 5453063"/>
              <a:gd name="connsiteX61" fmla="*/ 357188 w 2271713"/>
              <a:gd name="connsiteY61" fmla="*/ 1747838 h 5453063"/>
              <a:gd name="connsiteX62" fmla="*/ 161925 w 2271713"/>
              <a:gd name="connsiteY62" fmla="*/ 1938338 h 5453063"/>
              <a:gd name="connsiteX63" fmla="*/ 152400 w 2271713"/>
              <a:gd name="connsiteY63" fmla="*/ 1981200 h 5453063"/>
              <a:gd name="connsiteX64" fmla="*/ 133350 w 2271713"/>
              <a:gd name="connsiteY64" fmla="*/ 2176463 h 5453063"/>
              <a:gd name="connsiteX65" fmla="*/ 142875 w 2271713"/>
              <a:gd name="connsiteY65" fmla="*/ 2271713 h 5453063"/>
              <a:gd name="connsiteX66" fmla="*/ 23813 w 2271713"/>
              <a:gd name="connsiteY66" fmla="*/ 2128838 h 5453063"/>
              <a:gd name="connsiteX67" fmla="*/ 0 w 2271713"/>
              <a:gd name="connsiteY67" fmla="*/ 1824038 h 5453063"/>
              <a:gd name="connsiteX68" fmla="*/ 114300 w 2271713"/>
              <a:gd name="connsiteY68" fmla="*/ 1576388 h 5453063"/>
              <a:gd name="connsiteX69" fmla="*/ 233363 w 2271713"/>
              <a:gd name="connsiteY69" fmla="*/ 1343025 h 5453063"/>
              <a:gd name="connsiteX70" fmla="*/ 566738 w 2271713"/>
              <a:gd name="connsiteY70" fmla="*/ 1152525 h 5453063"/>
              <a:gd name="connsiteX71" fmla="*/ 585788 w 2271713"/>
              <a:gd name="connsiteY71" fmla="*/ 990600 h 5453063"/>
              <a:gd name="connsiteX72" fmla="*/ 585788 w 2271713"/>
              <a:gd name="connsiteY72" fmla="*/ 742950 h 5453063"/>
              <a:gd name="connsiteX73" fmla="*/ 676275 w 2271713"/>
              <a:gd name="connsiteY73" fmla="*/ 404813 h 5453063"/>
              <a:gd name="connsiteX74" fmla="*/ 866775 w 2271713"/>
              <a:gd name="connsiteY74" fmla="*/ 119063 h 5453063"/>
              <a:gd name="connsiteX75" fmla="*/ 1123950 w 2271713"/>
              <a:gd name="connsiteY75" fmla="*/ 0 h 5453063"/>
              <a:gd name="connsiteX76" fmla="*/ 1381125 w 2271713"/>
              <a:gd name="connsiteY76" fmla="*/ 85725 h 5453063"/>
              <a:gd name="connsiteX0" fmla="*/ 1381125 w 2271713"/>
              <a:gd name="connsiteY0" fmla="*/ 85725 h 5453063"/>
              <a:gd name="connsiteX1" fmla="*/ 1457325 w 2271713"/>
              <a:gd name="connsiteY1" fmla="*/ 200025 h 5453063"/>
              <a:gd name="connsiteX2" fmla="*/ 1443038 w 2271713"/>
              <a:gd name="connsiteY2" fmla="*/ 266700 h 5453063"/>
              <a:gd name="connsiteX3" fmla="*/ 1509713 w 2271713"/>
              <a:gd name="connsiteY3" fmla="*/ 466725 h 5453063"/>
              <a:gd name="connsiteX4" fmla="*/ 1495425 w 2271713"/>
              <a:gd name="connsiteY4" fmla="*/ 757238 h 5453063"/>
              <a:gd name="connsiteX5" fmla="*/ 1428750 w 2271713"/>
              <a:gd name="connsiteY5" fmla="*/ 928688 h 5453063"/>
              <a:gd name="connsiteX6" fmla="*/ 1581150 w 2271713"/>
              <a:gd name="connsiteY6" fmla="*/ 919163 h 5453063"/>
              <a:gd name="connsiteX7" fmla="*/ 1947863 w 2271713"/>
              <a:gd name="connsiteY7" fmla="*/ 1176338 h 5453063"/>
              <a:gd name="connsiteX8" fmla="*/ 2271713 w 2271713"/>
              <a:gd name="connsiteY8" fmla="*/ 1504950 h 5453063"/>
              <a:gd name="connsiteX9" fmla="*/ 2271713 w 2271713"/>
              <a:gd name="connsiteY9" fmla="*/ 1552575 h 5453063"/>
              <a:gd name="connsiteX10" fmla="*/ 1962150 w 2271713"/>
              <a:gd name="connsiteY10" fmla="*/ 1871663 h 5453063"/>
              <a:gd name="connsiteX11" fmla="*/ 1809750 w 2271713"/>
              <a:gd name="connsiteY11" fmla="*/ 1995488 h 5453063"/>
              <a:gd name="connsiteX12" fmla="*/ 1724025 w 2271713"/>
              <a:gd name="connsiteY12" fmla="*/ 1947863 h 5453063"/>
              <a:gd name="connsiteX13" fmla="*/ 2038350 w 2271713"/>
              <a:gd name="connsiteY13" fmla="*/ 1528763 h 5453063"/>
              <a:gd name="connsiteX14" fmla="*/ 1695450 w 2271713"/>
              <a:gd name="connsiteY14" fmla="*/ 1252538 h 5453063"/>
              <a:gd name="connsiteX15" fmla="*/ 1652588 w 2271713"/>
              <a:gd name="connsiteY15" fmla="*/ 1428750 h 5453063"/>
              <a:gd name="connsiteX16" fmla="*/ 1595438 w 2271713"/>
              <a:gd name="connsiteY16" fmla="*/ 1566863 h 5453063"/>
              <a:gd name="connsiteX17" fmla="*/ 1628775 w 2271713"/>
              <a:gd name="connsiteY17" fmla="*/ 1800225 h 5453063"/>
              <a:gd name="connsiteX18" fmla="*/ 1747838 w 2271713"/>
              <a:gd name="connsiteY18" fmla="*/ 1990725 h 5453063"/>
              <a:gd name="connsiteX19" fmla="*/ 1824038 w 2271713"/>
              <a:gd name="connsiteY19" fmla="*/ 2105025 h 5453063"/>
              <a:gd name="connsiteX20" fmla="*/ 1990725 w 2271713"/>
              <a:gd name="connsiteY20" fmla="*/ 2428875 h 5453063"/>
              <a:gd name="connsiteX21" fmla="*/ 1990725 w 2271713"/>
              <a:gd name="connsiteY21" fmla="*/ 2795588 h 5453063"/>
              <a:gd name="connsiteX22" fmla="*/ 1857375 w 2271713"/>
              <a:gd name="connsiteY22" fmla="*/ 3167063 h 5453063"/>
              <a:gd name="connsiteX23" fmla="*/ 1790700 w 2271713"/>
              <a:gd name="connsiteY23" fmla="*/ 3624263 h 5453063"/>
              <a:gd name="connsiteX24" fmla="*/ 1495425 w 2271713"/>
              <a:gd name="connsiteY24" fmla="*/ 4500563 h 5453063"/>
              <a:gd name="connsiteX25" fmla="*/ 1404938 w 2271713"/>
              <a:gd name="connsiteY25" fmla="*/ 4824413 h 5453063"/>
              <a:gd name="connsiteX26" fmla="*/ 1585913 w 2271713"/>
              <a:gd name="connsiteY26" fmla="*/ 5129213 h 5453063"/>
              <a:gd name="connsiteX27" fmla="*/ 1728788 w 2271713"/>
              <a:gd name="connsiteY27" fmla="*/ 5219700 h 5453063"/>
              <a:gd name="connsiteX28" fmla="*/ 1733550 w 2271713"/>
              <a:gd name="connsiteY28" fmla="*/ 5243513 h 5453063"/>
              <a:gd name="connsiteX29" fmla="*/ 1643063 w 2271713"/>
              <a:gd name="connsiteY29" fmla="*/ 5262563 h 5453063"/>
              <a:gd name="connsiteX30" fmla="*/ 1404938 w 2271713"/>
              <a:gd name="connsiteY30" fmla="*/ 5143500 h 5453063"/>
              <a:gd name="connsiteX31" fmla="*/ 1333500 w 2271713"/>
              <a:gd name="connsiteY31" fmla="*/ 5167313 h 5453063"/>
              <a:gd name="connsiteX32" fmla="*/ 1243013 w 2271713"/>
              <a:gd name="connsiteY32" fmla="*/ 5110163 h 5453063"/>
              <a:gd name="connsiteX33" fmla="*/ 1238250 w 2271713"/>
              <a:gd name="connsiteY33" fmla="*/ 5224463 h 5453063"/>
              <a:gd name="connsiteX34" fmla="*/ 1100138 w 2271713"/>
              <a:gd name="connsiteY34" fmla="*/ 5453063 h 5453063"/>
              <a:gd name="connsiteX35" fmla="*/ 1038225 w 2271713"/>
              <a:gd name="connsiteY35" fmla="*/ 5453063 h 5453063"/>
              <a:gd name="connsiteX36" fmla="*/ 1023938 w 2271713"/>
              <a:gd name="connsiteY36" fmla="*/ 5148263 h 5453063"/>
              <a:gd name="connsiteX37" fmla="*/ 1185863 w 2271713"/>
              <a:gd name="connsiteY37" fmla="*/ 4848225 h 5453063"/>
              <a:gd name="connsiteX38" fmla="*/ 1271588 w 2271713"/>
              <a:gd name="connsiteY38" fmla="*/ 4095750 h 5453063"/>
              <a:gd name="connsiteX39" fmla="*/ 1419225 w 2271713"/>
              <a:gd name="connsiteY39" fmla="*/ 3509963 h 5453063"/>
              <a:gd name="connsiteX40" fmla="*/ 1262063 w 2271713"/>
              <a:gd name="connsiteY40" fmla="*/ 3328988 h 5453063"/>
              <a:gd name="connsiteX41" fmla="*/ 1147763 w 2271713"/>
              <a:gd name="connsiteY41" fmla="*/ 2981325 h 5453063"/>
              <a:gd name="connsiteX42" fmla="*/ 1066800 w 2271713"/>
              <a:gd name="connsiteY42" fmla="*/ 2671763 h 5453063"/>
              <a:gd name="connsiteX43" fmla="*/ 1128713 w 2271713"/>
              <a:gd name="connsiteY43" fmla="*/ 2085975 h 5453063"/>
              <a:gd name="connsiteX44" fmla="*/ 957263 w 2271713"/>
              <a:gd name="connsiteY44" fmla="*/ 1604963 h 5453063"/>
              <a:gd name="connsiteX45" fmla="*/ 852488 w 2271713"/>
              <a:gd name="connsiteY45" fmla="*/ 1490663 h 5453063"/>
              <a:gd name="connsiteX46" fmla="*/ 785813 w 2271713"/>
              <a:gd name="connsiteY46" fmla="*/ 2143125 h 5453063"/>
              <a:gd name="connsiteX47" fmla="*/ 962025 w 2271713"/>
              <a:gd name="connsiteY47" fmla="*/ 2586038 h 5453063"/>
              <a:gd name="connsiteX48" fmla="*/ 1004888 w 2271713"/>
              <a:gd name="connsiteY48" fmla="*/ 2790825 h 5453063"/>
              <a:gd name="connsiteX49" fmla="*/ 1066800 w 2271713"/>
              <a:gd name="connsiteY49" fmla="*/ 2843213 h 5453063"/>
              <a:gd name="connsiteX50" fmla="*/ 1066800 w 2271713"/>
              <a:gd name="connsiteY50" fmla="*/ 3071813 h 5453063"/>
              <a:gd name="connsiteX51" fmla="*/ 1023938 w 2271713"/>
              <a:gd name="connsiteY51" fmla="*/ 3167063 h 5453063"/>
              <a:gd name="connsiteX52" fmla="*/ 828675 w 2271713"/>
              <a:gd name="connsiteY52" fmla="*/ 3171825 h 5453063"/>
              <a:gd name="connsiteX53" fmla="*/ 766763 w 2271713"/>
              <a:gd name="connsiteY53" fmla="*/ 3062288 h 5453063"/>
              <a:gd name="connsiteX54" fmla="*/ 828675 w 2271713"/>
              <a:gd name="connsiteY54" fmla="*/ 2947988 h 5453063"/>
              <a:gd name="connsiteX55" fmla="*/ 904875 w 2271713"/>
              <a:gd name="connsiteY55" fmla="*/ 2957513 h 5453063"/>
              <a:gd name="connsiteX56" fmla="*/ 914400 w 2271713"/>
              <a:gd name="connsiteY56" fmla="*/ 2909888 h 5453063"/>
              <a:gd name="connsiteX57" fmla="*/ 738188 w 2271713"/>
              <a:gd name="connsiteY57" fmla="*/ 2481263 h 5453063"/>
              <a:gd name="connsiteX58" fmla="*/ 619125 w 2271713"/>
              <a:gd name="connsiteY58" fmla="*/ 2209800 h 5453063"/>
              <a:gd name="connsiteX59" fmla="*/ 619125 w 2271713"/>
              <a:gd name="connsiteY59" fmla="*/ 1395413 h 5453063"/>
              <a:gd name="connsiteX60" fmla="*/ 523875 w 2271713"/>
              <a:gd name="connsiteY60" fmla="*/ 1600200 h 5453063"/>
              <a:gd name="connsiteX61" fmla="*/ 357188 w 2271713"/>
              <a:gd name="connsiteY61" fmla="*/ 1747838 h 5453063"/>
              <a:gd name="connsiteX62" fmla="*/ 161925 w 2271713"/>
              <a:gd name="connsiteY62" fmla="*/ 1938338 h 5453063"/>
              <a:gd name="connsiteX63" fmla="*/ 152400 w 2271713"/>
              <a:gd name="connsiteY63" fmla="*/ 1981200 h 5453063"/>
              <a:gd name="connsiteX64" fmla="*/ 133350 w 2271713"/>
              <a:gd name="connsiteY64" fmla="*/ 2176463 h 5453063"/>
              <a:gd name="connsiteX65" fmla="*/ 142875 w 2271713"/>
              <a:gd name="connsiteY65" fmla="*/ 2271713 h 5453063"/>
              <a:gd name="connsiteX66" fmla="*/ 23813 w 2271713"/>
              <a:gd name="connsiteY66" fmla="*/ 2128838 h 5453063"/>
              <a:gd name="connsiteX67" fmla="*/ 0 w 2271713"/>
              <a:gd name="connsiteY67" fmla="*/ 1824038 h 5453063"/>
              <a:gd name="connsiteX68" fmla="*/ 114300 w 2271713"/>
              <a:gd name="connsiteY68" fmla="*/ 1576388 h 5453063"/>
              <a:gd name="connsiteX69" fmla="*/ 233363 w 2271713"/>
              <a:gd name="connsiteY69" fmla="*/ 1376362 h 5453063"/>
              <a:gd name="connsiteX70" fmla="*/ 566738 w 2271713"/>
              <a:gd name="connsiteY70" fmla="*/ 1152525 h 5453063"/>
              <a:gd name="connsiteX71" fmla="*/ 585788 w 2271713"/>
              <a:gd name="connsiteY71" fmla="*/ 990600 h 5453063"/>
              <a:gd name="connsiteX72" fmla="*/ 585788 w 2271713"/>
              <a:gd name="connsiteY72" fmla="*/ 742950 h 5453063"/>
              <a:gd name="connsiteX73" fmla="*/ 676275 w 2271713"/>
              <a:gd name="connsiteY73" fmla="*/ 404813 h 5453063"/>
              <a:gd name="connsiteX74" fmla="*/ 866775 w 2271713"/>
              <a:gd name="connsiteY74" fmla="*/ 119063 h 5453063"/>
              <a:gd name="connsiteX75" fmla="*/ 1123950 w 2271713"/>
              <a:gd name="connsiteY75" fmla="*/ 0 h 5453063"/>
              <a:gd name="connsiteX76" fmla="*/ 1381125 w 2271713"/>
              <a:gd name="connsiteY76" fmla="*/ 85725 h 5453063"/>
              <a:gd name="connsiteX0" fmla="*/ 1381125 w 2271713"/>
              <a:gd name="connsiteY0" fmla="*/ 85725 h 5453063"/>
              <a:gd name="connsiteX1" fmla="*/ 1457325 w 2271713"/>
              <a:gd name="connsiteY1" fmla="*/ 200025 h 5453063"/>
              <a:gd name="connsiteX2" fmla="*/ 1443038 w 2271713"/>
              <a:gd name="connsiteY2" fmla="*/ 266700 h 5453063"/>
              <a:gd name="connsiteX3" fmla="*/ 1509713 w 2271713"/>
              <a:gd name="connsiteY3" fmla="*/ 466725 h 5453063"/>
              <a:gd name="connsiteX4" fmla="*/ 1495425 w 2271713"/>
              <a:gd name="connsiteY4" fmla="*/ 757238 h 5453063"/>
              <a:gd name="connsiteX5" fmla="*/ 1428750 w 2271713"/>
              <a:gd name="connsiteY5" fmla="*/ 928688 h 5453063"/>
              <a:gd name="connsiteX6" fmla="*/ 1581150 w 2271713"/>
              <a:gd name="connsiteY6" fmla="*/ 919163 h 5453063"/>
              <a:gd name="connsiteX7" fmla="*/ 1947863 w 2271713"/>
              <a:gd name="connsiteY7" fmla="*/ 1176338 h 5453063"/>
              <a:gd name="connsiteX8" fmla="*/ 2271713 w 2271713"/>
              <a:gd name="connsiteY8" fmla="*/ 1504950 h 5453063"/>
              <a:gd name="connsiteX9" fmla="*/ 2271713 w 2271713"/>
              <a:gd name="connsiteY9" fmla="*/ 1552575 h 5453063"/>
              <a:gd name="connsiteX10" fmla="*/ 1962150 w 2271713"/>
              <a:gd name="connsiteY10" fmla="*/ 1871663 h 5453063"/>
              <a:gd name="connsiteX11" fmla="*/ 1809750 w 2271713"/>
              <a:gd name="connsiteY11" fmla="*/ 1995488 h 5453063"/>
              <a:gd name="connsiteX12" fmla="*/ 1724025 w 2271713"/>
              <a:gd name="connsiteY12" fmla="*/ 1947863 h 5453063"/>
              <a:gd name="connsiteX13" fmla="*/ 2038350 w 2271713"/>
              <a:gd name="connsiteY13" fmla="*/ 1528763 h 5453063"/>
              <a:gd name="connsiteX14" fmla="*/ 1695450 w 2271713"/>
              <a:gd name="connsiteY14" fmla="*/ 1252538 h 5453063"/>
              <a:gd name="connsiteX15" fmla="*/ 1652588 w 2271713"/>
              <a:gd name="connsiteY15" fmla="*/ 1428750 h 5453063"/>
              <a:gd name="connsiteX16" fmla="*/ 1595438 w 2271713"/>
              <a:gd name="connsiteY16" fmla="*/ 1566863 h 5453063"/>
              <a:gd name="connsiteX17" fmla="*/ 1628775 w 2271713"/>
              <a:gd name="connsiteY17" fmla="*/ 1800225 h 5453063"/>
              <a:gd name="connsiteX18" fmla="*/ 1747838 w 2271713"/>
              <a:gd name="connsiteY18" fmla="*/ 1990725 h 5453063"/>
              <a:gd name="connsiteX19" fmla="*/ 1824038 w 2271713"/>
              <a:gd name="connsiteY19" fmla="*/ 2105025 h 5453063"/>
              <a:gd name="connsiteX20" fmla="*/ 1990725 w 2271713"/>
              <a:gd name="connsiteY20" fmla="*/ 2428875 h 5453063"/>
              <a:gd name="connsiteX21" fmla="*/ 1990725 w 2271713"/>
              <a:gd name="connsiteY21" fmla="*/ 2795588 h 5453063"/>
              <a:gd name="connsiteX22" fmla="*/ 1857375 w 2271713"/>
              <a:gd name="connsiteY22" fmla="*/ 3167063 h 5453063"/>
              <a:gd name="connsiteX23" fmla="*/ 1790700 w 2271713"/>
              <a:gd name="connsiteY23" fmla="*/ 3624263 h 5453063"/>
              <a:gd name="connsiteX24" fmla="*/ 1495425 w 2271713"/>
              <a:gd name="connsiteY24" fmla="*/ 4500563 h 5453063"/>
              <a:gd name="connsiteX25" fmla="*/ 1404938 w 2271713"/>
              <a:gd name="connsiteY25" fmla="*/ 4824413 h 5453063"/>
              <a:gd name="connsiteX26" fmla="*/ 1585913 w 2271713"/>
              <a:gd name="connsiteY26" fmla="*/ 5129213 h 5453063"/>
              <a:gd name="connsiteX27" fmla="*/ 1728788 w 2271713"/>
              <a:gd name="connsiteY27" fmla="*/ 5219700 h 5453063"/>
              <a:gd name="connsiteX28" fmla="*/ 1733550 w 2271713"/>
              <a:gd name="connsiteY28" fmla="*/ 5243513 h 5453063"/>
              <a:gd name="connsiteX29" fmla="*/ 1643063 w 2271713"/>
              <a:gd name="connsiteY29" fmla="*/ 5262563 h 5453063"/>
              <a:gd name="connsiteX30" fmla="*/ 1404938 w 2271713"/>
              <a:gd name="connsiteY30" fmla="*/ 5143500 h 5453063"/>
              <a:gd name="connsiteX31" fmla="*/ 1333500 w 2271713"/>
              <a:gd name="connsiteY31" fmla="*/ 5167313 h 5453063"/>
              <a:gd name="connsiteX32" fmla="*/ 1243013 w 2271713"/>
              <a:gd name="connsiteY32" fmla="*/ 5110163 h 5453063"/>
              <a:gd name="connsiteX33" fmla="*/ 1238250 w 2271713"/>
              <a:gd name="connsiteY33" fmla="*/ 5224463 h 5453063"/>
              <a:gd name="connsiteX34" fmla="*/ 1100138 w 2271713"/>
              <a:gd name="connsiteY34" fmla="*/ 5453063 h 5453063"/>
              <a:gd name="connsiteX35" fmla="*/ 1038225 w 2271713"/>
              <a:gd name="connsiteY35" fmla="*/ 5453063 h 5453063"/>
              <a:gd name="connsiteX36" fmla="*/ 1023938 w 2271713"/>
              <a:gd name="connsiteY36" fmla="*/ 5148263 h 5453063"/>
              <a:gd name="connsiteX37" fmla="*/ 1185863 w 2271713"/>
              <a:gd name="connsiteY37" fmla="*/ 4848225 h 5453063"/>
              <a:gd name="connsiteX38" fmla="*/ 1271588 w 2271713"/>
              <a:gd name="connsiteY38" fmla="*/ 4095750 h 5453063"/>
              <a:gd name="connsiteX39" fmla="*/ 1419225 w 2271713"/>
              <a:gd name="connsiteY39" fmla="*/ 3509963 h 5453063"/>
              <a:gd name="connsiteX40" fmla="*/ 1262063 w 2271713"/>
              <a:gd name="connsiteY40" fmla="*/ 3328988 h 5453063"/>
              <a:gd name="connsiteX41" fmla="*/ 1147763 w 2271713"/>
              <a:gd name="connsiteY41" fmla="*/ 2981325 h 5453063"/>
              <a:gd name="connsiteX42" fmla="*/ 1066800 w 2271713"/>
              <a:gd name="connsiteY42" fmla="*/ 2671763 h 5453063"/>
              <a:gd name="connsiteX43" fmla="*/ 1128713 w 2271713"/>
              <a:gd name="connsiteY43" fmla="*/ 2085975 h 5453063"/>
              <a:gd name="connsiteX44" fmla="*/ 957263 w 2271713"/>
              <a:gd name="connsiteY44" fmla="*/ 1604963 h 5453063"/>
              <a:gd name="connsiteX45" fmla="*/ 852488 w 2271713"/>
              <a:gd name="connsiteY45" fmla="*/ 1490663 h 5453063"/>
              <a:gd name="connsiteX46" fmla="*/ 785813 w 2271713"/>
              <a:gd name="connsiteY46" fmla="*/ 2143125 h 5453063"/>
              <a:gd name="connsiteX47" fmla="*/ 962025 w 2271713"/>
              <a:gd name="connsiteY47" fmla="*/ 2586038 h 5453063"/>
              <a:gd name="connsiteX48" fmla="*/ 1004888 w 2271713"/>
              <a:gd name="connsiteY48" fmla="*/ 2790825 h 5453063"/>
              <a:gd name="connsiteX49" fmla="*/ 1066800 w 2271713"/>
              <a:gd name="connsiteY49" fmla="*/ 2843213 h 5453063"/>
              <a:gd name="connsiteX50" fmla="*/ 1066800 w 2271713"/>
              <a:gd name="connsiteY50" fmla="*/ 3071813 h 5453063"/>
              <a:gd name="connsiteX51" fmla="*/ 1023938 w 2271713"/>
              <a:gd name="connsiteY51" fmla="*/ 3167063 h 5453063"/>
              <a:gd name="connsiteX52" fmla="*/ 828675 w 2271713"/>
              <a:gd name="connsiteY52" fmla="*/ 3171825 h 5453063"/>
              <a:gd name="connsiteX53" fmla="*/ 766763 w 2271713"/>
              <a:gd name="connsiteY53" fmla="*/ 3062288 h 5453063"/>
              <a:gd name="connsiteX54" fmla="*/ 828675 w 2271713"/>
              <a:gd name="connsiteY54" fmla="*/ 2947988 h 5453063"/>
              <a:gd name="connsiteX55" fmla="*/ 904875 w 2271713"/>
              <a:gd name="connsiteY55" fmla="*/ 2957513 h 5453063"/>
              <a:gd name="connsiteX56" fmla="*/ 914400 w 2271713"/>
              <a:gd name="connsiteY56" fmla="*/ 2909888 h 5453063"/>
              <a:gd name="connsiteX57" fmla="*/ 738188 w 2271713"/>
              <a:gd name="connsiteY57" fmla="*/ 2481263 h 5453063"/>
              <a:gd name="connsiteX58" fmla="*/ 619125 w 2271713"/>
              <a:gd name="connsiteY58" fmla="*/ 2209800 h 5453063"/>
              <a:gd name="connsiteX59" fmla="*/ 619125 w 2271713"/>
              <a:gd name="connsiteY59" fmla="*/ 1395413 h 5453063"/>
              <a:gd name="connsiteX60" fmla="*/ 523875 w 2271713"/>
              <a:gd name="connsiteY60" fmla="*/ 1600200 h 5453063"/>
              <a:gd name="connsiteX61" fmla="*/ 357188 w 2271713"/>
              <a:gd name="connsiteY61" fmla="*/ 1747838 h 5453063"/>
              <a:gd name="connsiteX62" fmla="*/ 161925 w 2271713"/>
              <a:gd name="connsiteY62" fmla="*/ 1938338 h 5453063"/>
              <a:gd name="connsiteX63" fmla="*/ 152400 w 2271713"/>
              <a:gd name="connsiteY63" fmla="*/ 1981200 h 5453063"/>
              <a:gd name="connsiteX64" fmla="*/ 133350 w 2271713"/>
              <a:gd name="connsiteY64" fmla="*/ 2176463 h 5453063"/>
              <a:gd name="connsiteX65" fmla="*/ 142875 w 2271713"/>
              <a:gd name="connsiteY65" fmla="*/ 2271713 h 5453063"/>
              <a:gd name="connsiteX66" fmla="*/ 23813 w 2271713"/>
              <a:gd name="connsiteY66" fmla="*/ 2128838 h 5453063"/>
              <a:gd name="connsiteX67" fmla="*/ 0 w 2271713"/>
              <a:gd name="connsiteY67" fmla="*/ 1824038 h 5453063"/>
              <a:gd name="connsiteX68" fmla="*/ 114300 w 2271713"/>
              <a:gd name="connsiteY68" fmla="*/ 1576388 h 5453063"/>
              <a:gd name="connsiteX69" fmla="*/ 233363 w 2271713"/>
              <a:gd name="connsiteY69" fmla="*/ 1376362 h 5453063"/>
              <a:gd name="connsiteX70" fmla="*/ 566738 w 2271713"/>
              <a:gd name="connsiteY70" fmla="*/ 1152525 h 5453063"/>
              <a:gd name="connsiteX71" fmla="*/ 585788 w 2271713"/>
              <a:gd name="connsiteY71" fmla="*/ 990600 h 5453063"/>
              <a:gd name="connsiteX72" fmla="*/ 585788 w 2271713"/>
              <a:gd name="connsiteY72" fmla="*/ 742950 h 5453063"/>
              <a:gd name="connsiteX73" fmla="*/ 676275 w 2271713"/>
              <a:gd name="connsiteY73" fmla="*/ 404813 h 5453063"/>
              <a:gd name="connsiteX74" fmla="*/ 866775 w 2271713"/>
              <a:gd name="connsiteY74" fmla="*/ 119063 h 5453063"/>
              <a:gd name="connsiteX75" fmla="*/ 1123950 w 2271713"/>
              <a:gd name="connsiteY75" fmla="*/ 0 h 5453063"/>
              <a:gd name="connsiteX76" fmla="*/ 1381125 w 2271713"/>
              <a:gd name="connsiteY76" fmla="*/ 85725 h 5453063"/>
              <a:gd name="connsiteX0" fmla="*/ 1381125 w 2271713"/>
              <a:gd name="connsiteY0" fmla="*/ 85725 h 5453063"/>
              <a:gd name="connsiteX1" fmla="*/ 1457325 w 2271713"/>
              <a:gd name="connsiteY1" fmla="*/ 200025 h 5453063"/>
              <a:gd name="connsiteX2" fmla="*/ 1443038 w 2271713"/>
              <a:gd name="connsiteY2" fmla="*/ 266700 h 5453063"/>
              <a:gd name="connsiteX3" fmla="*/ 1509713 w 2271713"/>
              <a:gd name="connsiteY3" fmla="*/ 466725 h 5453063"/>
              <a:gd name="connsiteX4" fmla="*/ 1495425 w 2271713"/>
              <a:gd name="connsiteY4" fmla="*/ 757238 h 5453063"/>
              <a:gd name="connsiteX5" fmla="*/ 1428750 w 2271713"/>
              <a:gd name="connsiteY5" fmla="*/ 928688 h 5453063"/>
              <a:gd name="connsiteX6" fmla="*/ 1581150 w 2271713"/>
              <a:gd name="connsiteY6" fmla="*/ 919163 h 5453063"/>
              <a:gd name="connsiteX7" fmla="*/ 1947863 w 2271713"/>
              <a:gd name="connsiteY7" fmla="*/ 1176338 h 5453063"/>
              <a:gd name="connsiteX8" fmla="*/ 2271713 w 2271713"/>
              <a:gd name="connsiteY8" fmla="*/ 1504950 h 5453063"/>
              <a:gd name="connsiteX9" fmla="*/ 2271713 w 2271713"/>
              <a:gd name="connsiteY9" fmla="*/ 1552575 h 5453063"/>
              <a:gd name="connsiteX10" fmla="*/ 1962150 w 2271713"/>
              <a:gd name="connsiteY10" fmla="*/ 1871663 h 5453063"/>
              <a:gd name="connsiteX11" fmla="*/ 1809750 w 2271713"/>
              <a:gd name="connsiteY11" fmla="*/ 1995488 h 5453063"/>
              <a:gd name="connsiteX12" fmla="*/ 1724025 w 2271713"/>
              <a:gd name="connsiteY12" fmla="*/ 1947863 h 5453063"/>
              <a:gd name="connsiteX13" fmla="*/ 2038350 w 2271713"/>
              <a:gd name="connsiteY13" fmla="*/ 1528763 h 5453063"/>
              <a:gd name="connsiteX14" fmla="*/ 1695450 w 2271713"/>
              <a:gd name="connsiteY14" fmla="*/ 1252538 h 5453063"/>
              <a:gd name="connsiteX15" fmla="*/ 1652588 w 2271713"/>
              <a:gd name="connsiteY15" fmla="*/ 1428750 h 5453063"/>
              <a:gd name="connsiteX16" fmla="*/ 1595438 w 2271713"/>
              <a:gd name="connsiteY16" fmla="*/ 1566863 h 5453063"/>
              <a:gd name="connsiteX17" fmla="*/ 1628775 w 2271713"/>
              <a:gd name="connsiteY17" fmla="*/ 1800225 h 5453063"/>
              <a:gd name="connsiteX18" fmla="*/ 1747838 w 2271713"/>
              <a:gd name="connsiteY18" fmla="*/ 1990725 h 5453063"/>
              <a:gd name="connsiteX19" fmla="*/ 1824038 w 2271713"/>
              <a:gd name="connsiteY19" fmla="*/ 2105025 h 5453063"/>
              <a:gd name="connsiteX20" fmla="*/ 1990725 w 2271713"/>
              <a:gd name="connsiteY20" fmla="*/ 2428875 h 5453063"/>
              <a:gd name="connsiteX21" fmla="*/ 1990725 w 2271713"/>
              <a:gd name="connsiteY21" fmla="*/ 2795588 h 5453063"/>
              <a:gd name="connsiteX22" fmla="*/ 1857375 w 2271713"/>
              <a:gd name="connsiteY22" fmla="*/ 3167063 h 5453063"/>
              <a:gd name="connsiteX23" fmla="*/ 1790700 w 2271713"/>
              <a:gd name="connsiteY23" fmla="*/ 3624263 h 5453063"/>
              <a:gd name="connsiteX24" fmla="*/ 1495425 w 2271713"/>
              <a:gd name="connsiteY24" fmla="*/ 4500563 h 5453063"/>
              <a:gd name="connsiteX25" fmla="*/ 1404938 w 2271713"/>
              <a:gd name="connsiteY25" fmla="*/ 4824413 h 5453063"/>
              <a:gd name="connsiteX26" fmla="*/ 1585913 w 2271713"/>
              <a:gd name="connsiteY26" fmla="*/ 5129213 h 5453063"/>
              <a:gd name="connsiteX27" fmla="*/ 1728788 w 2271713"/>
              <a:gd name="connsiteY27" fmla="*/ 5219700 h 5453063"/>
              <a:gd name="connsiteX28" fmla="*/ 1733550 w 2271713"/>
              <a:gd name="connsiteY28" fmla="*/ 5243513 h 5453063"/>
              <a:gd name="connsiteX29" fmla="*/ 1643063 w 2271713"/>
              <a:gd name="connsiteY29" fmla="*/ 5262563 h 5453063"/>
              <a:gd name="connsiteX30" fmla="*/ 1404938 w 2271713"/>
              <a:gd name="connsiteY30" fmla="*/ 5143500 h 5453063"/>
              <a:gd name="connsiteX31" fmla="*/ 1333500 w 2271713"/>
              <a:gd name="connsiteY31" fmla="*/ 5167313 h 5453063"/>
              <a:gd name="connsiteX32" fmla="*/ 1243013 w 2271713"/>
              <a:gd name="connsiteY32" fmla="*/ 5110163 h 5453063"/>
              <a:gd name="connsiteX33" fmla="*/ 1238250 w 2271713"/>
              <a:gd name="connsiteY33" fmla="*/ 5224463 h 5453063"/>
              <a:gd name="connsiteX34" fmla="*/ 1100138 w 2271713"/>
              <a:gd name="connsiteY34" fmla="*/ 5453063 h 5453063"/>
              <a:gd name="connsiteX35" fmla="*/ 1038225 w 2271713"/>
              <a:gd name="connsiteY35" fmla="*/ 5453063 h 5453063"/>
              <a:gd name="connsiteX36" fmla="*/ 1023938 w 2271713"/>
              <a:gd name="connsiteY36" fmla="*/ 5148263 h 5453063"/>
              <a:gd name="connsiteX37" fmla="*/ 1185863 w 2271713"/>
              <a:gd name="connsiteY37" fmla="*/ 4848225 h 5453063"/>
              <a:gd name="connsiteX38" fmla="*/ 1271588 w 2271713"/>
              <a:gd name="connsiteY38" fmla="*/ 4095750 h 5453063"/>
              <a:gd name="connsiteX39" fmla="*/ 1419225 w 2271713"/>
              <a:gd name="connsiteY39" fmla="*/ 3509963 h 5453063"/>
              <a:gd name="connsiteX40" fmla="*/ 1262063 w 2271713"/>
              <a:gd name="connsiteY40" fmla="*/ 3328988 h 5453063"/>
              <a:gd name="connsiteX41" fmla="*/ 1147763 w 2271713"/>
              <a:gd name="connsiteY41" fmla="*/ 2981325 h 5453063"/>
              <a:gd name="connsiteX42" fmla="*/ 1066800 w 2271713"/>
              <a:gd name="connsiteY42" fmla="*/ 2671763 h 5453063"/>
              <a:gd name="connsiteX43" fmla="*/ 1128713 w 2271713"/>
              <a:gd name="connsiteY43" fmla="*/ 2085975 h 5453063"/>
              <a:gd name="connsiteX44" fmla="*/ 957263 w 2271713"/>
              <a:gd name="connsiteY44" fmla="*/ 1604963 h 5453063"/>
              <a:gd name="connsiteX45" fmla="*/ 852488 w 2271713"/>
              <a:gd name="connsiteY45" fmla="*/ 1490663 h 5453063"/>
              <a:gd name="connsiteX46" fmla="*/ 785813 w 2271713"/>
              <a:gd name="connsiteY46" fmla="*/ 2143125 h 5453063"/>
              <a:gd name="connsiteX47" fmla="*/ 962025 w 2271713"/>
              <a:gd name="connsiteY47" fmla="*/ 2586038 h 5453063"/>
              <a:gd name="connsiteX48" fmla="*/ 1004888 w 2271713"/>
              <a:gd name="connsiteY48" fmla="*/ 2790825 h 5453063"/>
              <a:gd name="connsiteX49" fmla="*/ 1066800 w 2271713"/>
              <a:gd name="connsiteY49" fmla="*/ 2843213 h 5453063"/>
              <a:gd name="connsiteX50" fmla="*/ 1066800 w 2271713"/>
              <a:gd name="connsiteY50" fmla="*/ 3071813 h 5453063"/>
              <a:gd name="connsiteX51" fmla="*/ 1023938 w 2271713"/>
              <a:gd name="connsiteY51" fmla="*/ 3167063 h 5453063"/>
              <a:gd name="connsiteX52" fmla="*/ 828675 w 2271713"/>
              <a:gd name="connsiteY52" fmla="*/ 3171825 h 5453063"/>
              <a:gd name="connsiteX53" fmla="*/ 766763 w 2271713"/>
              <a:gd name="connsiteY53" fmla="*/ 3062288 h 5453063"/>
              <a:gd name="connsiteX54" fmla="*/ 828675 w 2271713"/>
              <a:gd name="connsiteY54" fmla="*/ 2947988 h 5453063"/>
              <a:gd name="connsiteX55" fmla="*/ 904875 w 2271713"/>
              <a:gd name="connsiteY55" fmla="*/ 2957513 h 5453063"/>
              <a:gd name="connsiteX56" fmla="*/ 914400 w 2271713"/>
              <a:gd name="connsiteY56" fmla="*/ 2909888 h 5453063"/>
              <a:gd name="connsiteX57" fmla="*/ 738188 w 2271713"/>
              <a:gd name="connsiteY57" fmla="*/ 2481263 h 5453063"/>
              <a:gd name="connsiteX58" fmla="*/ 619125 w 2271713"/>
              <a:gd name="connsiteY58" fmla="*/ 2209800 h 5453063"/>
              <a:gd name="connsiteX59" fmla="*/ 619125 w 2271713"/>
              <a:gd name="connsiteY59" fmla="*/ 1395413 h 5453063"/>
              <a:gd name="connsiteX60" fmla="*/ 523875 w 2271713"/>
              <a:gd name="connsiteY60" fmla="*/ 1600200 h 5453063"/>
              <a:gd name="connsiteX61" fmla="*/ 357188 w 2271713"/>
              <a:gd name="connsiteY61" fmla="*/ 1747838 h 5453063"/>
              <a:gd name="connsiteX62" fmla="*/ 161925 w 2271713"/>
              <a:gd name="connsiteY62" fmla="*/ 1938338 h 5453063"/>
              <a:gd name="connsiteX63" fmla="*/ 152400 w 2271713"/>
              <a:gd name="connsiteY63" fmla="*/ 1981200 h 5453063"/>
              <a:gd name="connsiteX64" fmla="*/ 133350 w 2271713"/>
              <a:gd name="connsiteY64" fmla="*/ 2176463 h 5453063"/>
              <a:gd name="connsiteX65" fmla="*/ 142875 w 2271713"/>
              <a:gd name="connsiteY65" fmla="*/ 2271713 h 5453063"/>
              <a:gd name="connsiteX66" fmla="*/ 23813 w 2271713"/>
              <a:gd name="connsiteY66" fmla="*/ 2128838 h 5453063"/>
              <a:gd name="connsiteX67" fmla="*/ 0 w 2271713"/>
              <a:gd name="connsiteY67" fmla="*/ 1824038 h 5453063"/>
              <a:gd name="connsiteX68" fmla="*/ 114300 w 2271713"/>
              <a:gd name="connsiteY68" fmla="*/ 1576388 h 5453063"/>
              <a:gd name="connsiteX69" fmla="*/ 230982 w 2271713"/>
              <a:gd name="connsiteY69" fmla="*/ 1345406 h 5453063"/>
              <a:gd name="connsiteX70" fmla="*/ 566738 w 2271713"/>
              <a:gd name="connsiteY70" fmla="*/ 1152525 h 5453063"/>
              <a:gd name="connsiteX71" fmla="*/ 585788 w 2271713"/>
              <a:gd name="connsiteY71" fmla="*/ 990600 h 5453063"/>
              <a:gd name="connsiteX72" fmla="*/ 585788 w 2271713"/>
              <a:gd name="connsiteY72" fmla="*/ 742950 h 5453063"/>
              <a:gd name="connsiteX73" fmla="*/ 676275 w 2271713"/>
              <a:gd name="connsiteY73" fmla="*/ 404813 h 5453063"/>
              <a:gd name="connsiteX74" fmla="*/ 866775 w 2271713"/>
              <a:gd name="connsiteY74" fmla="*/ 119063 h 5453063"/>
              <a:gd name="connsiteX75" fmla="*/ 1123950 w 2271713"/>
              <a:gd name="connsiteY75" fmla="*/ 0 h 5453063"/>
              <a:gd name="connsiteX76" fmla="*/ 1381125 w 2271713"/>
              <a:gd name="connsiteY76" fmla="*/ 85725 h 5453063"/>
              <a:gd name="connsiteX0" fmla="*/ 1381125 w 2271713"/>
              <a:gd name="connsiteY0" fmla="*/ 85725 h 5453063"/>
              <a:gd name="connsiteX1" fmla="*/ 1457325 w 2271713"/>
              <a:gd name="connsiteY1" fmla="*/ 200025 h 5453063"/>
              <a:gd name="connsiteX2" fmla="*/ 1443038 w 2271713"/>
              <a:gd name="connsiteY2" fmla="*/ 266700 h 5453063"/>
              <a:gd name="connsiteX3" fmla="*/ 1509713 w 2271713"/>
              <a:gd name="connsiteY3" fmla="*/ 466725 h 5453063"/>
              <a:gd name="connsiteX4" fmla="*/ 1495425 w 2271713"/>
              <a:gd name="connsiteY4" fmla="*/ 757238 h 5453063"/>
              <a:gd name="connsiteX5" fmla="*/ 1428750 w 2271713"/>
              <a:gd name="connsiteY5" fmla="*/ 928688 h 5453063"/>
              <a:gd name="connsiteX6" fmla="*/ 1581150 w 2271713"/>
              <a:gd name="connsiteY6" fmla="*/ 919163 h 5453063"/>
              <a:gd name="connsiteX7" fmla="*/ 1947863 w 2271713"/>
              <a:gd name="connsiteY7" fmla="*/ 1176338 h 5453063"/>
              <a:gd name="connsiteX8" fmla="*/ 2271713 w 2271713"/>
              <a:gd name="connsiteY8" fmla="*/ 1504950 h 5453063"/>
              <a:gd name="connsiteX9" fmla="*/ 2271713 w 2271713"/>
              <a:gd name="connsiteY9" fmla="*/ 1552575 h 5453063"/>
              <a:gd name="connsiteX10" fmla="*/ 1962150 w 2271713"/>
              <a:gd name="connsiteY10" fmla="*/ 1871663 h 5453063"/>
              <a:gd name="connsiteX11" fmla="*/ 1809750 w 2271713"/>
              <a:gd name="connsiteY11" fmla="*/ 1995488 h 5453063"/>
              <a:gd name="connsiteX12" fmla="*/ 1724025 w 2271713"/>
              <a:gd name="connsiteY12" fmla="*/ 1947863 h 5453063"/>
              <a:gd name="connsiteX13" fmla="*/ 2038350 w 2271713"/>
              <a:gd name="connsiteY13" fmla="*/ 1528763 h 5453063"/>
              <a:gd name="connsiteX14" fmla="*/ 1695450 w 2271713"/>
              <a:gd name="connsiteY14" fmla="*/ 1252538 h 5453063"/>
              <a:gd name="connsiteX15" fmla="*/ 1652588 w 2271713"/>
              <a:gd name="connsiteY15" fmla="*/ 1428750 h 5453063"/>
              <a:gd name="connsiteX16" fmla="*/ 1595438 w 2271713"/>
              <a:gd name="connsiteY16" fmla="*/ 1566863 h 5453063"/>
              <a:gd name="connsiteX17" fmla="*/ 1628775 w 2271713"/>
              <a:gd name="connsiteY17" fmla="*/ 1800225 h 5453063"/>
              <a:gd name="connsiteX18" fmla="*/ 1747838 w 2271713"/>
              <a:gd name="connsiteY18" fmla="*/ 1990725 h 5453063"/>
              <a:gd name="connsiteX19" fmla="*/ 1824038 w 2271713"/>
              <a:gd name="connsiteY19" fmla="*/ 2105025 h 5453063"/>
              <a:gd name="connsiteX20" fmla="*/ 1990725 w 2271713"/>
              <a:gd name="connsiteY20" fmla="*/ 2428875 h 5453063"/>
              <a:gd name="connsiteX21" fmla="*/ 1990725 w 2271713"/>
              <a:gd name="connsiteY21" fmla="*/ 2795588 h 5453063"/>
              <a:gd name="connsiteX22" fmla="*/ 1857375 w 2271713"/>
              <a:gd name="connsiteY22" fmla="*/ 3167063 h 5453063"/>
              <a:gd name="connsiteX23" fmla="*/ 1790700 w 2271713"/>
              <a:gd name="connsiteY23" fmla="*/ 3624263 h 5453063"/>
              <a:gd name="connsiteX24" fmla="*/ 1495425 w 2271713"/>
              <a:gd name="connsiteY24" fmla="*/ 4500563 h 5453063"/>
              <a:gd name="connsiteX25" fmla="*/ 1404938 w 2271713"/>
              <a:gd name="connsiteY25" fmla="*/ 4824413 h 5453063"/>
              <a:gd name="connsiteX26" fmla="*/ 1585913 w 2271713"/>
              <a:gd name="connsiteY26" fmla="*/ 5129213 h 5453063"/>
              <a:gd name="connsiteX27" fmla="*/ 1728788 w 2271713"/>
              <a:gd name="connsiteY27" fmla="*/ 5219700 h 5453063"/>
              <a:gd name="connsiteX28" fmla="*/ 1733550 w 2271713"/>
              <a:gd name="connsiteY28" fmla="*/ 5243513 h 5453063"/>
              <a:gd name="connsiteX29" fmla="*/ 1643063 w 2271713"/>
              <a:gd name="connsiteY29" fmla="*/ 5262563 h 5453063"/>
              <a:gd name="connsiteX30" fmla="*/ 1404938 w 2271713"/>
              <a:gd name="connsiteY30" fmla="*/ 5143500 h 5453063"/>
              <a:gd name="connsiteX31" fmla="*/ 1333500 w 2271713"/>
              <a:gd name="connsiteY31" fmla="*/ 5167313 h 5453063"/>
              <a:gd name="connsiteX32" fmla="*/ 1243013 w 2271713"/>
              <a:gd name="connsiteY32" fmla="*/ 5110163 h 5453063"/>
              <a:gd name="connsiteX33" fmla="*/ 1238250 w 2271713"/>
              <a:gd name="connsiteY33" fmla="*/ 5224463 h 5453063"/>
              <a:gd name="connsiteX34" fmla="*/ 1100138 w 2271713"/>
              <a:gd name="connsiteY34" fmla="*/ 5453063 h 5453063"/>
              <a:gd name="connsiteX35" fmla="*/ 1038225 w 2271713"/>
              <a:gd name="connsiteY35" fmla="*/ 5453063 h 5453063"/>
              <a:gd name="connsiteX36" fmla="*/ 1023938 w 2271713"/>
              <a:gd name="connsiteY36" fmla="*/ 5148263 h 5453063"/>
              <a:gd name="connsiteX37" fmla="*/ 1185863 w 2271713"/>
              <a:gd name="connsiteY37" fmla="*/ 4848225 h 5453063"/>
              <a:gd name="connsiteX38" fmla="*/ 1271588 w 2271713"/>
              <a:gd name="connsiteY38" fmla="*/ 4095750 h 5453063"/>
              <a:gd name="connsiteX39" fmla="*/ 1419225 w 2271713"/>
              <a:gd name="connsiteY39" fmla="*/ 3509963 h 5453063"/>
              <a:gd name="connsiteX40" fmla="*/ 1262063 w 2271713"/>
              <a:gd name="connsiteY40" fmla="*/ 3328988 h 5453063"/>
              <a:gd name="connsiteX41" fmla="*/ 1147763 w 2271713"/>
              <a:gd name="connsiteY41" fmla="*/ 2981325 h 5453063"/>
              <a:gd name="connsiteX42" fmla="*/ 1066800 w 2271713"/>
              <a:gd name="connsiteY42" fmla="*/ 2671763 h 5453063"/>
              <a:gd name="connsiteX43" fmla="*/ 1128713 w 2271713"/>
              <a:gd name="connsiteY43" fmla="*/ 2085975 h 5453063"/>
              <a:gd name="connsiteX44" fmla="*/ 957263 w 2271713"/>
              <a:gd name="connsiteY44" fmla="*/ 1604963 h 5453063"/>
              <a:gd name="connsiteX45" fmla="*/ 852488 w 2271713"/>
              <a:gd name="connsiteY45" fmla="*/ 1490663 h 5453063"/>
              <a:gd name="connsiteX46" fmla="*/ 785813 w 2271713"/>
              <a:gd name="connsiteY46" fmla="*/ 2143125 h 5453063"/>
              <a:gd name="connsiteX47" fmla="*/ 962025 w 2271713"/>
              <a:gd name="connsiteY47" fmla="*/ 2586038 h 5453063"/>
              <a:gd name="connsiteX48" fmla="*/ 1004888 w 2271713"/>
              <a:gd name="connsiteY48" fmla="*/ 2790825 h 5453063"/>
              <a:gd name="connsiteX49" fmla="*/ 1066800 w 2271713"/>
              <a:gd name="connsiteY49" fmla="*/ 2843213 h 5453063"/>
              <a:gd name="connsiteX50" fmla="*/ 1066800 w 2271713"/>
              <a:gd name="connsiteY50" fmla="*/ 3071813 h 5453063"/>
              <a:gd name="connsiteX51" fmla="*/ 1023938 w 2271713"/>
              <a:gd name="connsiteY51" fmla="*/ 3167063 h 5453063"/>
              <a:gd name="connsiteX52" fmla="*/ 828675 w 2271713"/>
              <a:gd name="connsiteY52" fmla="*/ 3171825 h 5453063"/>
              <a:gd name="connsiteX53" fmla="*/ 766763 w 2271713"/>
              <a:gd name="connsiteY53" fmla="*/ 3062288 h 5453063"/>
              <a:gd name="connsiteX54" fmla="*/ 828675 w 2271713"/>
              <a:gd name="connsiteY54" fmla="*/ 2947988 h 5453063"/>
              <a:gd name="connsiteX55" fmla="*/ 904875 w 2271713"/>
              <a:gd name="connsiteY55" fmla="*/ 2957513 h 5453063"/>
              <a:gd name="connsiteX56" fmla="*/ 914400 w 2271713"/>
              <a:gd name="connsiteY56" fmla="*/ 2909888 h 5453063"/>
              <a:gd name="connsiteX57" fmla="*/ 738188 w 2271713"/>
              <a:gd name="connsiteY57" fmla="*/ 2481263 h 5453063"/>
              <a:gd name="connsiteX58" fmla="*/ 619125 w 2271713"/>
              <a:gd name="connsiteY58" fmla="*/ 2209800 h 5453063"/>
              <a:gd name="connsiteX59" fmla="*/ 619125 w 2271713"/>
              <a:gd name="connsiteY59" fmla="*/ 1395413 h 5453063"/>
              <a:gd name="connsiteX60" fmla="*/ 523875 w 2271713"/>
              <a:gd name="connsiteY60" fmla="*/ 1600200 h 5453063"/>
              <a:gd name="connsiteX61" fmla="*/ 357188 w 2271713"/>
              <a:gd name="connsiteY61" fmla="*/ 1747838 h 5453063"/>
              <a:gd name="connsiteX62" fmla="*/ 161925 w 2271713"/>
              <a:gd name="connsiteY62" fmla="*/ 1938338 h 5453063"/>
              <a:gd name="connsiteX63" fmla="*/ 152400 w 2271713"/>
              <a:gd name="connsiteY63" fmla="*/ 1981200 h 5453063"/>
              <a:gd name="connsiteX64" fmla="*/ 133350 w 2271713"/>
              <a:gd name="connsiteY64" fmla="*/ 2176463 h 5453063"/>
              <a:gd name="connsiteX65" fmla="*/ 142875 w 2271713"/>
              <a:gd name="connsiteY65" fmla="*/ 2271713 h 5453063"/>
              <a:gd name="connsiteX66" fmla="*/ 23813 w 2271713"/>
              <a:gd name="connsiteY66" fmla="*/ 2128838 h 5453063"/>
              <a:gd name="connsiteX67" fmla="*/ 0 w 2271713"/>
              <a:gd name="connsiteY67" fmla="*/ 1824038 h 5453063"/>
              <a:gd name="connsiteX68" fmla="*/ 85725 w 2271713"/>
              <a:gd name="connsiteY68" fmla="*/ 1576388 h 5453063"/>
              <a:gd name="connsiteX69" fmla="*/ 230982 w 2271713"/>
              <a:gd name="connsiteY69" fmla="*/ 1345406 h 5453063"/>
              <a:gd name="connsiteX70" fmla="*/ 566738 w 2271713"/>
              <a:gd name="connsiteY70" fmla="*/ 1152525 h 5453063"/>
              <a:gd name="connsiteX71" fmla="*/ 585788 w 2271713"/>
              <a:gd name="connsiteY71" fmla="*/ 990600 h 5453063"/>
              <a:gd name="connsiteX72" fmla="*/ 585788 w 2271713"/>
              <a:gd name="connsiteY72" fmla="*/ 742950 h 5453063"/>
              <a:gd name="connsiteX73" fmla="*/ 676275 w 2271713"/>
              <a:gd name="connsiteY73" fmla="*/ 404813 h 5453063"/>
              <a:gd name="connsiteX74" fmla="*/ 866775 w 2271713"/>
              <a:gd name="connsiteY74" fmla="*/ 119063 h 5453063"/>
              <a:gd name="connsiteX75" fmla="*/ 1123950 w 2271713"/>
              <a:gd name="connsiteY75" fmla="*/ 0 h 5453063"/>
              <a:gd name="connsiteX76" fmla="*/ 1381125 w 2271713"/>
              <a:gd name="connsiteY76" fmla="*/ 85725 h 5453063"/>
              <a:gd name="connsiteX0" fmla="*/ 1381125 w 2271713"/>
              <a:gd name="connsiteY0" fmla="*/ 85725 h 5453063"/>
              <a:gd name="connsiteX1" fmla="*/ 1457325 w 2271713"/>
              <a:gd name="connsiteY1" fmla="*/ 200025 h 5453063"/>
              <a:gd name="connsiteX2" fmla="*/ 1443038 w 2271713"/>
              <a:gd name="connsiteY2" fmla="*/ 266700 h 5453063"/>
              <a:gd name="connsiteX3" fmla="*/ 1509713 w 2271713"/>
              <a:gd name="connsiteY3" fmla="*/ 466725 h 5453063"/>
              <a:gd name="connsiteX4" fmla="*/ 1495425 w 2271713"/>
              <a:gd name="connsiteY4" fmla="*/ 757238 h 5453063"/>
              <a:gd name="connsiteX5" fmla="*/ 1428750 w 2271713"/>
              <a:gd name="connsiteY5" fmla="*/ 928688 h 5453063"/>
              <a:gd name="connsiteX6" fmla="*/ 1581150 w 2271713"/>
              <a:gd name="connsiteY6" fmla="*/ 919163 h 5453063"/>
              <a:gd name="connsiteX7" fmla="*/ 1947863 w 2271713"/>
              <a:gd name="connsiteY7" fmla="*/ 1176338 h 5453063"/>
              <a:gd name="connsiteX8" fmla="*/ 2271713 w 2271713"/>
              <a:gd name="connsiteY8" fmla="*/ 1504950 h 5453063"/>
              <a:gd name="connsiteX9" fmla="*/ 2271713 w 2271713"/>
              <a:gd name="connsiteY9" fmla="*/ 1552575 h 5453063"/>
              <a:gd name="connsiteX10" fmla="*/ 1962150 w 2271713"/>
              <a:gd name="connsiteY10" fmla="*/ 1871663 h 5453063"/>
              <a:gd name="connsiteX11" fmla="*/ 1809750 w 2271713"/>
              <a:gd name="connsiteY11" fmla="*/ 1995488 h 5453063"/>
              <a:gd name="connsiteX12" fmla="*/ 1724025 w 2271713"/>
              <a:gd name="connsiteY12" fmla="*/ 1947863 h 5453063"/>
              <a:gd name="connsiteX13" fmla="*/ 2038350 w 2271713"/>
              <a:gd name="connsiteY13" fmla="*/ 1528763 h 5453063"/>
              <a:gd name="connsiteX14" fmla="*/ 1695450 w 2271713"/>
              <a:gd name="connsiteY14" fmla="*/ 1252538 h 5453063"/>
              <a:gd name="connsiteX15" fmla="*/ 1652588 w 2271713"/>
              <a:gd name="connsiteY15" fmla="*/ 1428750 h 5453063"/>
              <a:gd name="connsiteX16" fmla="*/ 1595438 w 2271713"/>
              <a:gd name="connsiteY16" fmla="*/ 1566863 h 5453063"/>
              <a:gd name="connsiteX17" fmla="*/ 1628775 w 2271713"/>
              <a:gd name="connsiteY17" fmla="*/ 1800225 h 5453063"/>
              <a:gd name="connsiteX18" fmla="*/ 1747838 w 2271713"/>
              <a:gd name="connsiteY18" fmla="*/ 1990725 h 5453063"/>
              <a:gd name="connsiteX19" fmla="*/ 1824038 w 2271713"/>
              <a:gd name="connsiteY19" fmla="*/ 2105025 h 5453063"/>
              <a:gd name="connsiteX20" fmla="*/ 1990725 w 2271713"/>
              <a:gd name="connsiteY20" fmla="*/ 2428875 h 5453063"/>
              <a:gd name="connsiteX21" fmla="*/ 1990725 w 2271713"/>
              <a:gd name="connsiteY21" fmla="*/ 2795588 h 5453063"/>
              <a:gd name="connsiteX22" fmla="*/ 1857375 w 2271713"/>
              <a:gd name="connsiteY22" fmla="*/ 3167063 h 5453063"/>
              <a:gd name="connsiteX23" fmla="*/ 1790700 w 2271713"/>
              <a:gd name="connsiteY23" fmla="*/ 3624263 h 5453063"/>
              <a:gd name="connsiteX24" fmla="*/ 1495425 w 2271713"/>
              <a:gd name="connsiteY24" fmla="*/ 4500563 h 5453063"/>
              <a:gd name="connsiteX25" fmla="*/ 1404938 w 2271713"/>
              <a:gd name="connsiteY25" fmla="*/ 4824413 h 5453063"/>
              <a:gd name="connsiteX26" fmla="*/ 1585913 w 2271713"/>
              <a:gd name="connsiteY26" fmla="*/ 5129213 h 5453063"/>
              <a:gd name="connsiteX27" fmla="*/ 1728788 w 2271713"/>
              <a:gd name="connsiteY27" fmla="*/ 5219700 h 5453063"/>
              <a:gd name="connsiteX28" fmla="*/ 1733550 w 2271713"/>
              <a:gd name="connsiteY28" fmla="*/ 5243513 h 5453063"/>
              <a:gd name="connsiteX29" fmla="*/ 1643063 w 2271713"/>
              <a:gd name="connsiteY29" fmla="*/ 5262563 h 5453063"/>
              <a:gd name="connsiteX30" fmla="*/ 1404938 w 2271713"/>
              <a:gd name="connsiteY30" fmla="*/ 5143500 h 5453063"/>
              <a:gd name="connsiteX31" fmla="*/ 1333500 w 2271713"/>
              <a:gd name="connsiteY31" fmla="*/ 5167313 h 5453063"/>
              <a:gd name="connsiteX32" fmla="*/ 1243013 w 2271713"/>
              <a:gd name="connsiteY32" fmla="*/ 5110163 h 5453063"/>
              <a:gd name="connsiteX33" fmla="*/ 1238250 w 2271713"/>
              <a:gd name="connsiteY33" fmla="*/ 5224463 h 5453063"/>
              <a:gd name="connsiteX34" fmla="*/ 1100138 w 2271713"/>
              <a:gd name="connsiteY34" fmla="*/ 5453063 h 5453063"/>
              <a:gd name="connsiteX35" fmla="*/ 1038225 w 2271713"/>
              <a:gd name="connsiteY35" fmla="*/ 5453063 h 5453063"/>
              <a:gd name="connsiteX36" fmla="*/ 1023938 w 2271713"/>
              <a:gd name="connsiteY36" fmla="*/ 5148263 h 5453063"/>
              <a:gd name="connsiteX37" fmla="*/ 1185863 w 2271713"/>
              <a:gd name="connsiteY37" fmla="*/ 4848225 h 5453063"/>
              <a:gd name="connsiteX38" fmla="*/ 1271588 w 2271713"/>
              <a:gd name="connsiteY38" fmla="*/ 4095750 h 5453063"/>
              <a:gd name="connsiteX39" fmla="*/ 1419225 w 2271713"/>
              <a:gd name="connsiteY39" fmla="*/ 3509963 h 5453063"/>
              <a:gd name="connsiteX40" fmla="*/ 1262063 w 2271713"/>
              <a:gd name="connsiteY40" fmla="*/ 3328988 h 5453063"/>
              <a:gd name="connsiteX41" fmla="*/ 1147763 w 2271713"/>
              <a:gd name="connsiteY41" fmla="*/ 2981325 h 5453063"/>
              <a:gd name="connsiteX42" fmla="*/ 1066800 w 2271713"/>
              <a:gd name="connsiteY42" fmla="*/ 2671763 h 5453063"/>
              <a:gd name="connsiteX43" fmla="*/ 1128713 w 2271713"/>
              <a:gd name="connsiteY43" fmla="*/ 2085975 h 5453063"/>
              <a:gd name="connsiteX44" fmla="*/ 957263 w 2271713"/>
              <a:gd name="connsiteY44" fmla="*/ 1604963 h 5453063"/>
              <a:gd name="connsiteX45" fmla="*/ 852488 w 2271713"/>
              <a:gd name="connsiteY45" fmla="*/ 1490663 h 5453063"/>
              <a:gd name="connsiteX46" fmla="*/ 785813 w 2271713"/>
              <a:gd name="connsiteY46" fmla="*/ 2143125 h 5453063"/>
              <a:gd name="connsiteX47" fmla="*/ 962025 w 2271713"/>
              <a:gd name="connsiteY47" fmla="*/ 2586038 h 5453063"/>
              <a:gd name="connsiteX48" fmla="*/ 1004888 w 2271713"/>
              <a:gd name="connsiteY48" fmla="*/ 2790825 h 5453063"/>
              <a:gd name="connsiteX49" fmla="*/ 1066800 w 2271713"/>
              <a:gd name="connsiteY49" fmla="*/ 2843213 h 5453063"/>
              <a:gd name="connsiteX50" fmla="*/ 1066800 w 2271713"/>
              <a:gd name="connsiteY50" fmla="*/ 3071813 h 5453063"/>
              <a:gd name="connsiteX51" fmla="*/ 1023938 w 2271713"/>
              <a:gd name="connsiteY51" fmla="*/ 3167063 h 5453063"/>
              <a:gd name="connsiteX52" fmla="*/ 828675 w 2271713"/>
              <a:gd name="connsiteY52" fmla="*/ 3171825 h 5453063"/>
              <a:gd name="connsiteX53" fmla="*/ 766763 w 2271713"/>
              <a:gd name="connsiteY53" fmla="*/ 3062288 h 5453063"/>
              <a:gd name="connsiteX54" fmla="*/ 828675 w 2271713"/>
              <a:gd name="connsiteY54" fmla="*/ 2947988 h 5453063"/>
              <a:gd name="connsiteX55" fmla="*/ 904875 w 2271713"/>
              <a:gd name="connsiteY55" fmla="*/ 2957513 h 5453063"/>
              <a:gd name="connsiteX56" fmla="*/ 914400 w 2271713"/>
              <a:gd name="connsiteY56" fmla="*/ 2909888 h 5453063"/>
              <a:gd name="connsiteX57" fmla="*/ 738188 w 2271713"/>
              <a:gd name="connsiteY57" fmla="*/ 2481263 h 5453063"/>
              <a:gd name="connsiteX58" fmla="*/ 619125 w 2271713"/>
              <a:gd name="connsiteY58" fmla="*/ 2209800 h 5453063"/>
              <a:gd name="connsiteX59" fmla="*/ 619125 w 2271713"/>
              <a:gd name="connsiteY59" fmla="*/ 1395413 h 5453063"/>
              <a:gd name="connsiteX60" fmla="*/ 523875 w 2271713"/>
              <a:gd name="connsiteY60" fmla="*/ 1600200 h 5453063"/>
              <a:gd name="connsiteX61" fmla="*/ 357188 w 2271713"/>
              <a:gd name="connsiteY61" fmla="*/ 1747838 h 5453063"/>
              <a:gd name="connsiteX62" fmla="*/ 161925 w 2271713"/>
              <a:gd name="connsiteY62" fmla="*/ 1938338 h 5453063"/>
              <a:gd name="connsiteX63" fmla="*/ 152400 w 2271713"/>
              <a:gd name="connsiteY63" fmla="*/ 1981200 h 5453063"/>
              <a:gd name="connsiteX64" fmla="*/ 133350 w 2271713"/>
              <a:gd name="connsiteY64" fmla="*/ 2176463 h 5453063"/>
              <a:gd name="connsiteX65" fmla="*/ 142875 w 2271713"/>
              <a:gd name="connsiteY65" fmla="*/ 2271713 h 5453063"/>
              <a:gd name="connsiteX66" fmla="*/ 23813 w 2271713"/>
              <a:gd name="connsiteY66" fmla="*/ 2128838 h 5453063"/>
              <a:gd name="connsiteX67" fmla="*/ 0 w 2271713"/>
              <a:gd name="connsiteY67" fmla="*/ 1824038 h 5453063"/>
              <a:gd name="connsiteX68" fmla="*/ 85725 w 2271713"/>
              <a:gd name="connsiteY68" fmla="*/ 1576388 h 5453063"/>
              <a:gd name="connsiteX69" fmla="*/ 230982 w 2271713"/>
              <a:gd name="connsiteY69" fmla="*/ 1345406 h 5453063"/>
              <a:gd name="connsiteX70" fmla="*/ 566738 w 2271713"/>
              <a:gd name="connsiteY70" fmla="*/ 1152525 h 5453063"/>
              <a:gd name="connsiteX71" fmla="*/ 585788 w 2271713"/>
              <a:gd name="connsiteY71" fmla="*/ 990600 h 5453063"/>
              <a:gd name="connsiteX72" fmla="*/ 585788 w 2271713"/>
              <a:gd name="connsiteY72" fmla="*/ 742950 h 5453063"/>
              <a:gd name="connsiteX73" fmla="*/ 676275 w 2271713"/>
              <a:gd name="connsiteY73" fmla="*/ 404813 h 5453063"/>
              <a:gd name="connsiteX74" fmla="*/ 866775 w 2271713"/>
              <a:gd name="connsiteY74" fmla="*/ 119063 h 5453063"/>
              <a:gd name="connsiteX75" fmla="*/ 1123950 w 2271713"/>
              <a:gd name="connsiteY75" fmla="*/ 0 h 5453063"/>
              <a:gd name="connsiteX76" fmla="*/ 1381125 w 2271713"/>
              <a:gd name="connsiteY76" fmla="*/ 85725 h 5453063"/>
              <a:gd name="connsiteX0" fmla="*/ 1381125 w 2271713"/>
              <a:gd name="connsiteY0" fmla="*/ 85725 h 5453063"/>
              <a:gd name="connsiteX1" fmla="*/ 1457325 w 2271713"/>
              <a:gd name="connsiteY1" fmla="*/ 200025 h 5453063"/>
              <a:gd name="connsiteX2" fmla="*/ 1443038 w 2271713"/>
              <a:gd name="connsiteY2" fmla="*/ 266700 h 5453063"/>
              <a:gd name="connsiteX3" fmla="*/ 1509713 w 2271713"/>
              <a:gd name="connsiteY3" fmla="*/ 466725 h 5453063"/>
              <a:gd name="connsiteX4" fmla="*/ 1495425 w 2271713"/>
              <a:gd name="connsiteY4" fmla="*/ 757238 h 5453063"/>
              <a:gd name="connsiteX5" fmla="*/ 1428750 w 2271713"/>
              <a:gd name="connsiteY5" fmla="*/ 928688 h 5453063"/>
              <a:gd name="connsiteX6" fmla="*/ 1581150 w 2271713"/>
              <a:gd name="connsiteY6" fmla="*/ 919163 h 5453063"/>
              <a:gd name="connsiteX7" fmla="*/ 1947863 w 2271713"/>
              <a:gd name="connsiteY7" fmla="*/ 1176338 h 5453063"/>
              <a:gd name="connsiteX8" fmla="*/ 2271713 w 2271713"/>
              <a:gd name="connsiteY8" fmla="*/ 1504950 h 5453063"/>
              <a:gd name="connsiteX9" fmla="*/ 2271713 w 2271713"/>
              <a:gd name="connsiteY9" fmla="*/ 1552575 h 5453063"/>
              <a:gd name="connsiteX10" fmla="*/ 1962150 w 2271713"/>
              <a:gd name="connsiteY10" fmla="*/ 1871663 h 5453063"/>
              <a:gd name="connsiteX11" fmla="*/ 1809750 w 2271713"/>
              <a:gd name="connsiteY11" fmla="*/ 1995488 h 5453063"/>
              <a:gd name="connsiteX12" fmla="*/ 1724025 w 2271713"/>
              <a:gd name="connsiteY12" fmla="*/ 1947863 h 5453063"/>
              <a:gd name="connsiteX13" fmla="*/ 2038350 w 2271713"/>
              <a:gd name="connsiteY13" fmla="*/ 1528763 h 5453063"/>
              <a:gd name="connsiteX14" fmla="*/ 1695450 w 2271713"/>
              <a:gd name="connsiteY14" fmla="*/ 1252538 h 5453063"/>
              <a:gd name="connsiteX15" fmla="*/ 1652588 w 2271713"/>
              <a:gd name="connsiteY15" fmla="*/ 1428750 h 5453063"/>
              <a:gd name="connsiteX16" fmla="*/ 1595438 w 2271713"/>
              <a:gd name="connsiteY16" fmla="*/ 1566863 h 5453063"/>
              <a:gd name="connsiteX17" fmla="*/ 1628775 w 2271713"/>
              <a:gd name="connsiteY17" fmla="*/ 1800225 h 5453063"/>
              <a:gd name="connsiteX18" fmla="*/ 1747838 w 2271713"/>
              <a:gd name="connsiteY18" fmla="*/ 1990725 h 5453063"/>
              <a:gd name="connsiteX19" fmla="*/ 1824038 w 2271713"/>
              <a:gd name="connsiteY19" fmla="*/ 2105025 h 5453063"/>
              <a:gd name="connsiteX20" fmla="*/ 1990725 w 2271713"/>
              <a:gd name="connsiteY20" fmla="*/ 2428875 h 5453063"/>
              <a:gd name="connsiteX21" fmla="*/ 1990725 w 2271713"/>
              <a:gd name="connsiteY21" fmla="*/ 2795588 h 5453063"/>
              <a:gd name="connsiteX22" fmla="*/ 1857375 w 2271713"/>
              <a:gd name="connsiteY22" fmla="*/ 3167063 h 5453063"/>
              <a:gd name="connsiteX23" fmla="*/ 1790700 w 2271713"/>
              <a:gd name="connsiteY23" fmla="*/ 3624263 h 5453063"/>
              <a:gd name="connsiteX24" fmla="*/ 1495425 w 2271713"/>
              <a:gd name="connsiteY24" fmla="*/ 4500563 h 5453063"/>
              <a:gd name="connsiteX25" fmla="*/ 1404938 w 2271713"/>
              <a:gd name="connsiteY25" fmla="*/ 4824413 h 5453063"/>
              <a:gd name="connsiteX26" fmla="*/ 1585913 w 2271713"/>
              <a:gd name="connsiteY26" fmla="*/ 5129213 h 5453063"/>
              <a:gd name="connsiteX27" fmla="*/ 1728788 w 2271713"/>
              <a:gd name="connsiteY27" fmla="*/ 5219700 h 5453063"/>
              <a:gd name="connsiteX28" fmla="*/ 1733550 w 2271713"/>
              <a:gd name="connsiteY28" fmla="*/ 5243513 h 5453063"/>
              <a:gd name="connsiteX29" fmla="*/ 1643063 w 2271713"/>
              <a:gd name="connsiteY29" fmla="*/ 5262563 h 5453063"/>
              <a:gd name="connsiteX30" fmla="*/ 1404938 w 2271713"/>
              <a:gd name="connsiteY30" fmla="*/ 5143500 h 5453063"/>
              <a:gd name="connsiteX31" fmla="*/ 1333500 w 2271713"/>
              <a:gd name="connsiteY31" fmla="*/ 5167313 h 5453063"/>
              <a:gd name="connsiteX32" fmla="*/ 1243013 w 2271713"/>
              <a:gd name="connsiteY32" fmla="*/ 5110163 h 5453063"/>
              <a:gd name="connsiteX33" fmla="*/ 1238250 w 2271713"/>
              <a:gd name="connsiteY33" fmla="*/ 5224463 h 5453063"/>
              <a:gd name="connsiteX34" fmla="*/ 1100138 w 2271713"/>
              <a:gd name="connsiteY34" fmla="*/ 5453063 h 5453063"/>
              <a:gd name="connsiteX35" fmla="*/ 1038225 w 2271713"/>
              <a:gd name="connsiteY35" fmla="*/ 5453063 h 5453063"/>
              <a:gd name="connsiteX36" fmla="*/ 1023938 w 2271713"/>
              <a:gd name="connsiteY36" fmla="*/ 5148263 h 5453063"/>
              <a:gd name="connsiteX37" fmla="*/ 1185863 w 2271713"/>
              <a:gd name="connsiteY37" fmla="*/ 4848225 h 5453063"/>
              <a:gd name="connsiteX38" fmla="*/ 1271588 w 2271713"/>
              <a:gd name="connsiteY38" fmla="*/ 4095750 h 5453063"/>
              <a:gd name="connsiteX39" fmla="*/ 1419225 w 2271713"/>
              <a:gd name="connsiteY39" fmla="*/ 3509963 h 5453063"/>
              <a:gd name="connsiteX40" fmla="*/ 1262063 w 2271713"/>
              <a:gd name="connsiteY40" fmla="*/ 3328988 h 5453063"/>
              <a:gd name="connsiteX41" fmla="*/ 1147763 w 2271713"/>
              <a:gd name="connsiteY41" fmla="*/ 2981325 h 5453063"/>
              <a:gd name="connsiteX42" fmla="*/ 1066800 w 2271713"/>
              <a:gd name="connsiteY42" fmla="*/ 2671763 h 5453063"/>
              <a:gd name="connsiteX43" fmla="*/ 1128713 w 2271713"/>
              <a:gd name="connsiteY43" fmla="*/ 2085975 h 5453063"/>
              <a:gd name="connsiteX44" fmla="*/ 957263 w 2271713"/>
              <a:gd name="connsiteY44" fmla="*/ 1604963 h 5453063"/>
              <a:gd name="connsiteX45" fmla="*/ 852488 w 2271713"/>
              <a:gd name="connsiteY45" fmla="*/ 1490663 h 5453063"/>
              <a:gd name="connsiteX46" fmla="*/ 785813 w 2271713"/>
              <a:gd name="connsiteY46" fmla="*/ 2143125 h 5453063"/>
              <a:gd name="connsiteX47" fmla="*/ 962025 w 2271713"/>
              <a:gd name="connsiteY47" fmla="*/ 2586038 h 5453063"/>
              <a:gd name="connsiteX48" fmla="*/ 1004888 w 2271713"/>
              <a:gd name="connsiteY48" fmla="*/ 2790825 h 5453063"/>
              <a:gd name="connsiteX49" fmla="*/ 1066800 w 2271713"/>
              <a:gd name="connsiteY49" fmla="*/ 2843213 h 5453063"/>
              <a:gd name="connsiteX50" fmla="*/ 1066800 w 2271713"/>
              <a:gd name="connsiteY50" fmla="*/ 3071813 h 5453063"/>
              <a:gd name="connsiteX51" fmla="*/ 1023938 w 2271713"/>
              <a:gd name="connsiteY51" fmla="*/ 3167063 h 5453063"/>
              <a:gd name="connsiteX52" fmla="*/ 828675 w 2271713"/>
              <a:gd name="connsiteY52" fmla="*/ 3171825 h 5453063"/>
              <a:gd name="connsiteX53" fmla="*/ 766763 w 2271713"/>
              <a:gd name="connsiteY53" fmla="*/ 3062288 h 5453063"/>
              <a:gd name="connsiteX54" fmla="*/ 828675 w 2271713"/>
              <a:gd name="connsiteY54" fmla="*/ 2947988 h 5453063"/>
              <a:gd name="connsiteX55" fmla="*/ 904875 w 2271713"/>
              <a:gd name="connsiteY55" fmla="*/ 2957513 h 5453063"/>
              <a:gd name="connsiteX56" fmla="*/ 914400 w 2271713"/>
              <a:gd name="connsiteY56" fmla="*/ 2909888 h 5453063"/>
              <a:gd name="connsiteX57" fmla="*/ 738188 w 2271713"/>
              <a:gd name="connsiteY57" fmla="*/ 2481263 h 5453063"/>
              <a:gd name="connsiteX58" fmla="*/ 619125 w 2271713"/>
              <a:gd name="connsiteY58" fmla="*/ 2209800 h 5453063"/>
              <a:gd name="connsiteX59" fmla="*/ 619125 w 2271713"/>
              <a:gd name="connsiteY59" fmla="*/ 1395413 h 5453063"/>
              <a:gd name="connsiteX60" fmla="*/ 523875 w 2271713"/>
              <a:gd name="connsiteY60" fmla="*/ 1600200 h 5453063"/>
              <a:gd name="connsiteX61" fmla="*/ 357188 w 2271713"/>
              <a:gd name="connsiteY61" fmla="*/ 1747838 h 5453063"/>
              <a:gd name="connsiteX62" fmla="*/ 161925 w 2271713"/>
              <a:gd name="connsiteY62" fmla="*/ 1938338 h 5453063"/>
              <a:gd name="connsiteX63" fmla="*/ 152400 w 2271713"/>
              <a:gd name="connsiteY63" fmla="*/ 1981200 h 5453063"/>
              <a:gd name="connsiteX64" fmla="*/ 133350 w 2271713"/>
              <a:gd name="connsiteY64" fmla="*/ 2176463 h 5453063"/>
              <a:gd name="connsiteX65" fmla="*/ 142875 w 2271713"/>
              <a:gd name="connsiteY65" fmla="*/ 2271713 h 5453063"/>
              <a:gd name="connsiteX66" fmla="*/ 23813 w 2271713"/>
              <a:gd name="connsiteY66" fmla="*/ 2128838 h 5453063"/>
              <a:gd name="connsiteX67" fmla="*/ 0 w 2271713"/>
              <a:gd name="connsiteY67" fmla="*/ 1824038 h 5453063"/>
              <a:gd name="connsiteX68" fmla="*/ 85725 w 2271713"/>
              <a:gd name="connsiteY68" fmla="*/ 1576388 h 5453063"/>
              <a:gd name="connsiteX69" fmla="*/ 230982 w 2271713"/>
              <a:gd name="connsiteY69" fmla="*/ 1345406 h 5453063"/>
              <a:gd name="connsiteX70" fmla="*/ 566738 w 2271713"/>
              <a:gd name="connsiteY70" fmla="*/ 1152525 h 5453063"/>
              <a:gd name="connsiteX71" fmla="*/ 585788 w 2271713"/>
              <a:gd name="connsiteY71" fmla="*/ 990600 h 5453063"/>
              <a:gd name="connsiteX72" fmla="*/ 585788 w 2271713"/>
              <a:gd name="connsiteY72" fmla="*/ 742950 h 5453063"/>
              <a:gd name="connsiteX73" fmla="*/ 676275 w 2271713"/>
              <a:gd name="connsiteY73" fmla="*/ 404813 h 5453063"/>
              <a:gd name="connsiteX74" fmla="*/ 866775 w 2271713"/>
              <a:gd name="connsiteY74" fmla="*/ 119063 h 5453063"/>
              <a:gd name="connsiteX75" fmla="*/ 1123950 w 2271713"/>
              <a:gd name="connsiteY75" fmla="*/ 0 h 5453063"/>
              <a:gd name="connsiteX76" fmla="*/ 1381125 w 2271713"/>
              <a:gd name="connsiteY76" fmla="*/ 85725 h 5453063"/>
              <a:gd name="connsiteX0" fmla="*/ 1381125 w 2271713"/>
              <a:gd name="connsiteY0" fmla="*/ 85725 h 5453063"/>
              <a:gd name="connsiteX1" fmla="*/ 1457325 w 2271713"/>
              <a:gd name="connsiteY1" fmla="*/ 200025 h 5453063"/>
              <a:gd name="connsiteX2" fmla="*/ 1443038 w 2271713"/>
              <a:gd name="connsiteY2" fmla="*/ 266700 h 5453063"/>
              <a:gd name="connsiteX3" fmla="*/ 1509713 w 2271713"/>
              <a:gd name="connsiteY3" fmla="*/ 466725 h 5453063"/>
              <a:gd name="connsiteX4" fmla="*/ 1495425 w 2271713"/>
              <a:gd name="connsiteY4" fmla="*/ 757238 h 5453063"/>
              <a:gd name="connsiteX5" fmla="*/ 1428750 w 2271713"/>
              <a:gd name="connsiteY5" fmla="*/ 928688 h 5453063"/>
              <a:gd name="connsiteX6" fmla="*/ 1581150 w 2271713"/>
              <a:gd name="connsiteY6" fmla="*/ 919163 h 5453063"/>
              <a:gd name="connsiteX7" fmla="*/ 1947863 w 2271713"/>
              <a:gd name="connsiteY7" fmla="*/ 1176338 h 5453063"/>
              <a:gd name="connsiteX8" fmla="*/ 2271713 w 2271713"/>
              <a:gd name="connsiteY8" fmla="*/ 1504950 h 5453063"/>
              <a:gd name="connsiteX9" fmla="*/ 2271713 w 2271713"/>
              <a:gd name="connsiteY9" fmla="*/ 1552575 h 5453063"/>
              <a:gd name="connsiteX10" fmla="*/ 1962150 w 2271713"/>
              <a:gd name="connsiteY10" fmla="*/ 1871663 h 5453063"/>
              <a:gd name="connsiteX11" fmla="*/ 1809750 w 2271713"/>
              <a:gd name="connsiteY11" fmla="*/ 1995488 h 5453063"/>
              <a:gd name="connsiteX12" fmla="*/ 1724025 w 2271713"/>
              <a:gd name="connsiteY12" fmla="*/ 1947863 h 5453063"/>
              <a:gd name="connsiteX13" fmla="*/ 2038350 w 2271713"/>
              <a:gd name="connsiteY13" fmla="*/ 1528763 h 5453063"/>
              <a:gd name="connsiteX14" fmla="*/ 1695450 w 2271713"/>
              <a:gd name="connsiteY14" fmla="*/ 1252538 h 5453063"/>
              <a:gd name="connsiteX15" fmla="*/ 1652588 w 2271713"/>
              <a:gd name="connsiteY15" fmla="*/ 1428750 h 5453063"/>
              <a:gd name="connsiteX16" fmla="*/ 1595438 w 2271713"/>
              <a:gd name="connsiteY16" fmla="*/ 1566863 h 5453063"/>
              <a:gd name="connsiteX17" fmla="*/ 1628775 w 2271713"/>
              <a:gd name="connsiteY17" fmla="*/ 1800225 h 5453063"/>
              <a:gd name="connsiteX18" fmla="*/ 1747838 w 2271713"/>
              <a:gd name="connsiteY18" fmla="*/ 1990725 h 5453063"/>
              <a:gd name="connsiteX19" fmla="*/ 1824038 w 2271713"/>
              <a:gd name="connsiteY19" fmla="*/ 2105025 h 5453063"/>
              <a:gd name="connsiteX20" fmla="*/ 1990725 w 2271713"/>
              <a:gd name="connsiteY20" fmla="*/ 2428875 h 5453063"/>
              <a:gd name="connsiteX21" fmla="*/ 1990725 w 2271713"/>
              <a:gd name="connsiteY21" fmla="*/ 2795588 h 5453063"/>
              <a:gd name="connsiteX22" fmla="*/ 1857375 w 2271713"/>
              <a:gd name="connsiteY22" fmla="*/ 3167063 h 5453063"/>
              <a:gd name="connsiteX23" fmla="*/ 1790700 w 2271713"/>
              <a:gd name="connsiteY23" fmla="*/ 3624263 h 5453063"/>
              <a:gd name="connsiteX24" fmla="*/ 1495425 w 2271713"/>
              <a:gd name="connsiteY24" fmla="*/ 4500563 h 5453063"/>
              <a:gd name="connsiteX25" fmla="*/ 1404938 w 2271713"/>
              <a:gd name="connsiteY25" fmla="*/ 4824413 h 5453063"/>
              <a:gd name="connsiteX26" fmla="*/ 1585913 w 2271713"/>
              <a:gd name="connsiteY26" fmla="*/ 5129213 h 5453063"/>
              <a:gd name="connsiteX27" fmla="*/ 1728788 w 2271713"/>
              <a:gd name="connsiteY27" fmla="*/ 5219700 h 5453063"/>
              <a:gd name="connsiteX28" fmla="*/ 1733550 w 2271713"/>
              <a:gd name="connsiteY28" fmla="*/ 5243513 h 5453063"/>
              <a:gd name="connsiteX29" fmla="*/ 1643063 w 2271713"/>
              <a:gd name="connsiteY29" fmla="*/ 5262563 h 5453063"/>
              <a:gd name="connsiteX30" fmla="*/ 1404938 w 2271713"/>
              <a:gd name="connsiteY30" fmla="*/ 5143500 h 5453063"/>
              <a:gd name="connsiteX31" fmla="*/ 1333500 w 2271713"/>
              <a:gd name="connsiteY31" fmla="*/ 5167313 h 5453063"/>
              <a:gd name="connsiteX32" fmla="*/ 1243013 w 2271713"/>
              <a:gd name="connsiteY32" fmla="*/ 5110163 h 5453063"/>
              <a:gd name="connsiteX33" fmla="*/ 1238250 w 2271713"/>
              <a:gd name="connsiteY33" fmla="*/ 5224463 h 5453063"/>
              <a:gd name="connsiteX34" fmla="*/ 1100138 w 2271713"/>
              <a:gd name="connsiteY34" fmla="*/ 5453063 h 5453063"/>
              <a:gd name="connsiteX35" fmla="*/ 1038225 w 2271713"/>
              <a:gd name="connsiteY35" fmla="*/ 5453063 h 5453063"/>
              <a:gd name="connsiteX36" fmla="*/ 1023938 w 2271713"/>
              <a:gd name="connsiteY36" fmla="*/ 5148263 h 5453063"/>
              <a:gd name="connsiteX37" fmla="*/ 1185863 w 2271713"/>
              <a:gd name="connsiteY37" fmla="*/ 4848225 h 5453063"/>
              <a:gd name="connsiteX38" fmla="*/ 1271588 w 2271713"/>
              <a:gd name="connsiteY38" fmla="*/ 4095750 h 5453063"/>
              <a:gd name="connsiteX39" fmla="*/ 1419225 w 2271713"/>
              <a:gd name="connsiteY39" fmla="*/ 3509963 h 5453063"/>
              <a:gd name="connsiteX40" fmla="*/ 1262063 w 2271713"/>
              <a:gd name="connsiteY40" fmla="*/ 3328988 h 5453063"/>
              <a:gd name="connsiteX41" fmla="*/ 1147763 w 2271713"/>
              <a:gd name="connsiteY41" fmla="*/ 2981325 h 5453063"/>
              <a:gd name="connsiteX42" fmla="*/ 1066800 w 2271713"/>
              <a:gd name="connsiteY42" fmla="*/ 2671763 h 5453063"/>
              <a:gd name="connsiteX43" fmla="*/ 1128713 w 2271713"/>
              <a:gd name="connsiteY43" fmla="*/ 2085975 h 5453063"/>
              <a:gd name="connsiteX44" fmla="*/ 957263 w 2271713"/>
              <a:gd name="connsiteY44" fmla="*/ 1604963 h 5453063"/>
              <a:gd name="connsiteX45" fmla="*/ 852488 w 2271713"/>
              <a:gd name="connsiteY45" fmla="*/ 1490663 h 5453063"/>
              <a:gd name="connsiteX46" fmla="*/ 785813 w 2271713"/>
              <a:gd name="connsiteY46" fmla="*/ 2143125 h 5453063"/>
              <a:gd name="connsiteX47" fmla="*/ 962025 w 2271713"/>
              <a:gd name="connsiteY47" fmla="*/ 2586038 h 5453063"/>
              <a:gd name="connsiteX48" fmla="*/ 1004888 w 2271713"/>
              <a:gd name="connsiteY48" fmla="*/ 2790825 h 5453063"/>
              <a:gd name="connsiteX49" fmla="*/ 1066800 w 2271713"/>
              <a:gd name="connsiteY49" fmla="*/ 2843213 h 5453063"/>
              <a:gd name="connsiteX50" fmla="*/ 1066800 w 2271713"/>
              <a:gd name="connsiteY50" fmla="*/ 3071813 h 5453063"/>
              <a:gd name="connsiteX51" fmla="*/ 1023938 w 2271713"/>
              <a:gd name="connsiteY51" fmla="*/ 3167063 h 5453063"/>
              <a:gd name="connsiteX52" fmla="*/ 828675 w 2271713"/>
              <a:gd name="connsiteY52" fmla="*/ 3171825 h 5453063"/>
              <a:gd name="connsiteX53" fmla="*/ 766763 w 2271713"/>
              <a:gd name="connsiteY53" fmla="*/ 3062288 h 5453063"/>
              <a:gd name="connsiteX54" fmla="*/ 828675 w 2271713"/>
              <a:gd name="connsiteY54" fmla="*/ 2947988 h 5453063"/>
              <a:gd name="connsiteX55" fmla="*/ 904875 w 2271713"/>
              <a:gd name="connsiteY55" fmla="*/ 2957513 h 5453063"/>
              <a:gd name="connsiteX56" fmla="*/ 914400 w 2271713"/>
              <a:gd name="connsiteY56" fmla="*/ 2909888 h 5453063"/>
              <a:gd name="connsiteX57" fmla="*/ 738188 w 2271713"/>
              <a:gd name="connsiteY57" fmla="*/ 2481263 h 5453063"/>
              <a:gd name="connsiteX58" fmla="*/ 619125 w 2271713"/>
              <a:gd name="connsiteY58" fmla="*/ 2209800 h 5453063"/>
              <a:gd name="connsiteX59" fmla="*/ 619125 w 2271713"/>
              <a:gd name="connsiteY59" fmla="*/ 1395413 h 5453063"/>
              <a:gd name="connsiteX60" fmla="*/ 523875 w 2271713"/>
              <a:gd name="connsiteY60" fmla="*/ 1600200 h 5453063"/>
              <a:gd name="connsiteX61" fmla="*/ 357188 w 2271713"/>
              <a:gd name="connsiteY61" fmla="*/ 1747838 h 5453063"/>
              <a:gd name="connsiteX62" fmla="*/ 161925 w 2271713"/>
              <a:gd name="connsiteY62" fmla="*/ 1938338 h 5453063"/>
              <a:gd name="connsiteX63" fmla="*/ 152400 w 2271713"/>
              <a:gd name="connsiteY63" fmla="*/ 1981200 h 5453063"/>
              <a:gd name="connsiteX64" fmla="*/ 133350 w 2271713"/>
              <a:gd name="connsiteY64" fmla="*/ 2176463 h 5453063"/>
              <a:gd name="connsiteX65" fmla="*/ 142875 w 2271713"/>
              <a:gd name="connsiteY65" fmla="*/ 2271713 h 5453063"/>
              <a:gd name="connsiteX66" fmla="*/ 23813 w 2271713"/>
              <a:gd name="connsiteY66" fmla="*/ 2128838 h 5453063"/>
              <a:gd name="connsiteX67" fmla="*/ 0 w 2271713"/>
              <a:gd name="connsiteY67" fmla="*/ 1824038 h 5453063"/>
              <a:gd name="connsiteX68" fmla="*/ 85725 w 2271713"/>
              <a:gd name="connsiteY68" fmla="*/ 1576388 h 5453063"/>
              <a:gd name="connsiteX69" fmla="*/ 230982 w 2271713"/>
              <a:gd name="connsiteY69" fmla="*/ 1345406 h 5453063"/>
              <a:gd name="connsiteX70" fmla="*/ 566738 w 2271713"/>
              <a:gd name="connsiteY70" fmla="*/ 1152525 h 5453063"/>
              <a:gd name="connsiteX71" fmla="*/ 585788 w 2271713"/>
              <a:gd name="connsiteY71" fmla="*/ 990600 h 5453063"/>
              <a:gd name="connsiteX72" fmla="*/ 585788 w 2271713"/>
              <a:gd name="connsiteY72" fmla="*/ 742950 h 5453063"/>
              <a:gd name="connsiteX73" fmla="*/ 676275 w 2271713"/>
              <a:gd name="connsiteY73" fmla="*/ 404813 h 5453063"/>
              <a:gd name="connsiteX74" fmla="*/ 866775 w 2271713"/>
              <a:gd name="connsiteY74" fmla="*/ 119063 h 5453063"/>
              <a:gd name="connsiteX75" fmla="*/ 1123950 w 2271713"/>
              <a:gd name="connsiteY75" fmla="*/ 0 h 5453063"/>
              <a:gd name="connsiteX76" fmla="*/ 1381125 w 2271713"/>
              <a:gd name="connsiteY76" fmla="*/ 85725 h 5453063"/>
              <a:gd name="connsiteX0" fmla="*/ 1381125 w 2271713"/>
              <a:gd name="connsiteY0" fmla="*/ 85725 h 5453063"/>
              <a:gd name="connsiteX1" fmla="*/ 1457325 w 2271713"/>
              <a:gd name="connsiteY1" fmla="*/ 200025 h 5453063"/>
              <a:gd name="connsiteX2" fmla="*/ 1443038 w 2271713"/>
              <a:gd name="connsiteY2" fmla="*/ 266700 h 5453063"/>
              <a:gd name="connsiteX3" fmla="*/ 1509713 w 2271713"/>
              <a:gd name="connsiteY3" fmla="*/ 466725 h 5453063"/>
              <a:gd name="connsiteX4" fmla="*/ 1495425 w 2271713"/>
              <a:gd name="connsiteY4" fmla="*/ 757238 h 5453063"/>
              <a:gd name="connsiteX5" fmla="*/ 1428750 w 2271713"/>
              <a:gd name="connsiteY5" fmla="*/ 928688 h 5453063"/>
              <a:gd name="connsiteX6" fmla="*/ 1581150 w 2271713"/>
              <a:gd name="connsiteY6" fmla="*/ 919163 h 5453063"/>
              <a:gd name="connsiteX7" fmla="*/ 1947863 w 2271713"/>
              <a:gd name="connsiteY7" fmla="*/ 1176338 h 5453063"/>
              <a:gd name="connsiteX8" fmla="*/ 2271713 w 2271713"/>
              <a:gd name="connsiteY8" fmla="*/ 1504950 h 5453063"/>
              <a:gd name="connsiteX9" fmla="*/ 2271713 w 2271713"/>
              <a:gd name="connsiteY9" fmla="*/ 1552575 h 5453063"/>
              <a:gd name="connsiteX10" fmla="*/ 1962150 w 2271713"/>
              <a:gd name="connsiteY10" fmla="*/ 1871663 h 5453063"/>
              <a:gd name="connsiteX11" fmla="*/ 1809750 w 2271713"/>
              <a:gd name="connsiteY11" fmla="*/ 1995488 h 5453063"/>
              <a:gd name="connsiteX12" fmla="*/ 1724025 w 2271713"/>
              <a:gd name="connsiteY12" fmla="*/ 1947863 h 5453063"/>
              <a:gd name="connsiteX13" fmla="*/ 2038350 w 2271713"/>
              <a:gd name="connsiteY13" fmla="*/ 1528763 h 5453063"/>
              <a:gd name="connsiteX14" fmla="*/ 1695450 w 2271713"/>
              <a:gd name="connsiteY14" fmla="*/ 1252538 h 5453063"/>
              <a:gd name="connsiteX15" fmla="*/ 1652588 w 2271713"/>
              <a:gd name="connsiteY15" fmla="*/ 1428750 h 5453063"/>
              <a:gd name="connsiteX16" fmla="*/ 1595438 w 2271713"/>
              <a:gd name="connsiteY16" fmla="*/ 1566863 h 5453063"/>
              <a:gd name="connsiteX17" fmla="*/ 1628775 w 2271713"/>
              <a:gd name="connsiteY17" fmla="*/ 1800225 h 5453063"/>
              <a:gd name="connsiteX18" fmla="*/ 1747838 w 2271713"/>
              <a:gd name="connsiteY18" fmla="*/ 1990725 h 5453063"/>
              <a:gd name="connsiteX19" fmla="*/ 1824038 w 2271713"/>
              <a:gd name="connsiteY19" fmla="*/ 2105025 h 5453063"/>
              <a:gd name="connsiteX20" fmla="*/ 1990725 w 2271713"/>
              <a:gd name="connsiteY20" fmla="*/ 2428875 h 5453063"/>
              <a:gd name="connsiteX21" fmla="*/ 1990725 w 2271713"/>
              <a:gd name="connsiteY21" fmla="*/ 2795588 h 5453063"/>
              <a:gd name="connsiteX22" fmla="*/ 1857375 w 2271713"/>
              <a:gd name="connsiteY22" fmla="*/ 3167063 h 5453063"/>
              <a:gd name="connsiteX23" fmla="*/ 1790700 w 2271713"/>
              <a:gd name="connsiteY23" fmla="*/ 3624263 h 5453063"/>
              <a:gd name="connsiteX24" fmla="*/ 1495425 w 2271713"/>
              <a:gd name="connsiteY24" fmla="*/ 4500563 h 5453063"/>
              <a:gd name="connsiteX25" fmla="*/ 1404938 w 2271713"/>
              <a:gd name="connsiteY25" fmla="*/ 4824413 h 5453063"/>
              <a:gd name="connsiteX26" fmla="*/ 1585913 w 2271713"/>
              <a:gd name="connsiteY26" fmla="*/ 5129213 h 5453063"/>
              <a:gd name="connsiteX27" fmla="*/ 1728788 w 2271713"/>
              <a:gd name="connsiteY27" fmla="*/ 5219700 h 5453063"/>
              <a:gd name="connsiteX28" fmla="*/ 1733550 w 2271713"/>
              <a:gd name="connsiteY28" fmla="*/ 5243513 h 5453063"/>
              <a:gd name="connsiteX29" fmla="*/ 1643063 w 2271713"/>
              <a:gd name="connsiteY29" fmla="*/ 5262563 h 5453063"/>
              <a:gd name="connsiteX30" fmla="*/ 1404938 w 2271713"/>
              <a:gd name="connsiteY30" fmla="*/ 5143500 h 5453063"/>
              <a:gd name="connsiteX31" fmla="*/ 1333500 w 2271713"/>
              <a:gd name="connsiteY31" fmla="*/ 5167313 h 5453063"/>
              <a:gd name="connsiteX32" fmla="*/ 1243013 w 2271713"/>
              <a:gd name="connsiteY32" fmla="*/ 5110163 h 5453063"/>
              <a:gd name="connsiteX33" fmla="*/ 1238250 w 2271713"/>
              <a:gd name="connsiteY33" fmla="*/ 5224463 h 5453063"/>
              <a:gd name="connsiteX34" fmla="*/ 1100138 w 2271713"/>
              <a:gd name="connsiteY34" fmla="*/ 5453063 h 5453063"/>
              <a:gd name="connsiteX35" fmla="*/ 1038225 w 2271713"/>
              <a:gd name="connsiteY35" fmla="*/ 5453063 h 5453063"/>
              <a:gd name="connsiteX36" fmla="*/ 1023938 w 2271713"/>
              <a:gd name="connsiteY36" fmla="*/ 5148263 h 5453063"/>
              <a:gd name="connsiteX37" fmla="*/ 1185863 w 2271713"/>
              <a:gd name="connsiteY37" fmla="*/ 4848225 h 5453063"/>
              <a:gd name="connsiteX38" fmla="*/ 1271588 w 2271713"/>
              <a:gd name="connsiteY38" fmla="*/ 4095750 h 5453063"/>
              <a:gd name="connsiteX39" fmla="*/ 1419225 w 2271713"/>
              <a:gd name="connsiteY39" fmla="*/ 3509963 h 5453063"/>
              <a:gd name="connsiteX40" fmla="*/ 1262063 w 2271713"/>
              <a:gd name="connsiteY40" fmla="*/ 3328988 h 5453063"/>
              <a:gd name="connsiteX41" fmla="*/ 1147763 w 2271713"/>
              <a:gd name="connsiteY41" fmla="*/ 2981325 h 5453063"/>
              <a:gd name="connsiteX42" fmla="*/ 1066800 w 2271713"/>
              <a:gd name="connsiteY42" fmla="*/ 2671763 h 5453063"/>
              <a:gd name="connsiteX43" fmla="*/ 1128713 w 2271713"/>
              <a:gd name="connsiteY43" fmla="*/ 2085975 h 5453063"/>
              <a:gd name="connsiteX44" fmla="*/ 957263 w 2271713"/>
              <a:gd name="connsiteY44" fmla="*/ 1604963 h 5453063"/>
              <a:gd name="connsiteX45" fmla="*/ 852488 w 2271713"/>
              <a:gd name="connsiteY45" fmla="*/ 1490663 h 5453063"/>
              <a:gd name="connsiteX46" fmla="*/ 785813 w 2271713"/>
              <a:gd name="connsiteY46" fmla="*/ 2143125 h 5453063"/>
              <a:gd name="connsiteX47" fmla="*/ 962025 w 2271713"/>
              <a:gd name="connsiteY47" fmla="*/ 2586038 h 5453063"/>
              <a:gd name="connsiteX48" fmla="*/ 1004888 w 2271713"/>
              <a:gd name="connsiteY48" fmla="*/ 2790825 h 5453063"/>
              <a:gd name="connsiteX49" fmla="*/ 1066800 w 2271713"/>
              <a:gd name="connsiteY49" fmla="*/ 2843213 h 5453063"/>
              <a:gd name="connsiteX50" fmla="*/ 1066800 w 2271713"/>
              <a:gd name="connsiteY50" fmla="*/ 3071813 h 5453063"/>
              <a:gd name="connsiteX51" fmla="*/ 1023938 w 2271713"/>
              <a:gd name="connsiteY51" fmla="*/ 3167063 h 5453063"/>
              <a:gd name="connsiteX52" fmla="*/ 828675 w 2271713"/>
              <a:gd name="connsiteY52" fmla="*/ 3171825 h 5453063"/>
              <a:gd name="connsiteX53" fmla="*/ 766763 w 2271713"/>
              <a:gd name="connsiteY53" fmla="*/ 3062288 h 5453063"/>
              <a:gd name="connsiteX54" fmla="*/ 828675 w 2271713"/>
              <a:gd name="connsiteY54" fmla="*/ 2947988 h 5453063"/>
              <a:gd name="connsiteX55" fmla="*/ 904875 w 2271713"/>
              <a:gd name="connsiteY55" fmla="*/ 2957513 h 5453063"/>
              <a:gd name="connsiteX56" fmla="*/ 914400 w 2271713"/>
              <a:gd name="connsiteY56" fmla="*/ 2909888 h 5453063"/>
              <a:gd name="connsiteX57" fmla="*/ 738188 w 2271713"/>
              <a:gd name="connsiteY57" fmla="*/ 2481263 h 5453063"/>
              <a:gd name="connsiteX58" fmla="*/ 619125 w 2271713"/>
              <a:gd name="connsiteY58" fmla="*/ 2209800 h 5453063"/>
              <a:gd name="connsiteX59" fmla="*/ 619125 w 2271713"/>
              <a:gd name="connsiteY59" fmla="*/ 1395413 h 5453063"/>
              <a:gd name="connsiteX60" fmla="*/ 523875 w 2271713"/>
              <a:gd name="connsiteY60" fmla="*/ 1600200 h 5453063"/>
              <a:gd name="connsiteX61" fmla="*/ 357188 w 2271713"/>
              <a:gd name="connsiteY61" fmla="*/ 1747838 h 5453063"/>
              <a:gd name="connsiteX62" fmla="*/ 161925 w 2271713"/>
              <a:gd name="connsiteY62" fmla="*/ 1938338 h 5453063"/>
              <a:gd name="connsiteX63" fmla="*/ 152400 w 2271713"/>
              <a:gd name="connsiteY63" fmla="*/ 1981200 h 5453063"/>
              <a:gd name="connsiteX64" fmla="*/ 133350 w 2271713"/>
              <a:gd name="connsiteY64" fmla="*/ 2176463 h 5453063"/>
              <a:gd name="connsiteX65" fmla="*/ 142875 w 2271713"/>
              <a:gd name="connsiteY65" fmla="*/ 2271713 h 5453063"/>
              <a:gd name="connsiteX66" fmla="*/ 23813 w 2271713"/>
              <a:gd name="connsiteY66" fmla="*/ 2128838 h 5453063"/>
              <a:gd name="connsiteX67" fmla="*/ 0 w 2271713"/>
              <a:gd name="connsiteY67" fmla="*/ 1824038 h 5453063"/>
              <a:gd name="connsiteX68" fmla="*/ 150019 w 2271713"/>
              <a:gd name="connsiteY68" fmla="*/ 1564482 h 5453063"/>
              <a:gd name="connsiteX69" fmla="*/ 230982 w 2271713"/>
              <a:gd name="connsiteY69" fmla="*/ 1345406 h 5453063"/>
              <a:gd name="connsiteX70" fmla="*/ 566738 w 2271713"/>
              <a:gd name="connsiteY70" fmla="*/ 1152525 h 5453063"/>
              <a:gd name="connsiteX71" fmla="*/ 585788 w 2271713"/>
              <a:gd name="connsiteY71" fmla="*/ 990600 h 5453063"/>
              <a:gd name="connsiteX72" fmla="*/ 585788 w 2271713"/>
              <a:gd name="connsiteY72" fmla="*/ 742950 h 5453063"/>
              <a:gd name="connsiteX73" fmla="*/ 676275 w 2271713"/>
              <a:gd name="connsiteY73" fmla="*/ 404813 h 5453063"/>
              <a:gd name="connsiteX74" fmla="*/ 866775 w 2271713"/>
              <a:gd name="connsiteY74" fmla="*/ 119063 h 5453063"/>
              <a:gd name="connsiteX75" fmla="*/ 1123950 w 2271713"/>
              <a:gd name="connsiteY75" fmla="*/ 0 h 5453063"/>
              <a:gd name="connsiteX76" fmla="*/ 1381125 w 2271713"/>
              <a:gd name="connsiteY76" fmla="*/ 85725 h 5453063"/>
              <a:gd name="connsiteX0" fmla="*/ 1381125 w 2271713"/>
              <a:gd name="connsiteY0" fmla="*/ 85725 h 5453063"/>
              <a:gd name="connsiteX1" fmla="*/ 1457325 w 2271713"/>
              <a:gd name="connsiteY1" fmla="*/ 200025 h 5453063"/>
              <a:gd name="connsiteX2" fmla="*/ 1443038 w 2271713"/>
              <a:gd name="connsiteY2" fmla="*/ 266700 h 5453063"/>
              <a:gd name="connsiteX3" fmla="*/ 1509713 w 2271713"/>
              <a:gd name="connsiteY3" fmla="*/ 466725 h 5453063"/>
              <a:gd name="connsiteX4" fmla="*/ 1495425 w 2271713"/>
              <a:gd name="connsiteY4" fmla="*/ 757238 h 5453063"/>
              <a:gd name="connsiteX5" fmla="*/ 1428750 w 2271713"/>
              <a:gd name="connsiteY5" fmla="*/ 928688 h 5453063"/>
              <a:gd name="connsiteX6" fmla="*/ 1581150 w 2271713"/>
              <a:gd name="connsiteY6" fmla="*/ 919163 h 5453063"/>
              <a:gd name="connsiteX7" fmla="*/ 1947863 w 2271713"/>
              <a:gd name="connsiteY7" fmla="*/ 1176338 h 5453063"/>
              <a:gd name="connsiteX8" fmla="*/ 2271713 w 2271713"/>
              <a:gd name="connsiteY8" fmla="*/ 1504950 h 5453063"/>
              <a:gd name="connsiteX9" fmla="*/ 2271713 w 2271713"/>
              <a:gd name="connsiteY9" fmla="*/ 1552575 h 5453063"/>
              <a:gd name="connsiteX10" fmla="*/ 1962150 w 2271713"/>
              <a:gd name="connsiteY10" fmla="*/ 1871663 h 5453063"/>
              <a:gd name="connsiteX11" fmla="*/ 1809750 w 2271713"/>
              <a:gd name="connsiteY11" fmla="*/ 1995488 h 5453063"/>
              <a:gd name="connsiteX12" fmla="*/ 1724025 w 2271713"/>
              <a:gd name="connsiteY12" fmla="*/ 1947863 h 5453063"/>
              <a:gd name="connsiteX13" fmla="*/ 2038350 w 2271713"/>
              <a:gd name="connsiteY13" fmla="*/ 1528763 h 5453063"/>
              <a:gd name="connsiteX14" fmla="*/ 1695450 w 2271713"/>
              <a:gd name="connsiteY14" fmla="*/ 1252538 h 5453063"/>
              <a:gd name="connsiteX15" fmla="*/ 1652588 w 2271713"/>
              <a:gd name="connsiteY15" fmla="*/ 1428750 h 5453063"/>
              <a:gd name="connsiteX16" fmla="*/ 1595438 w 2271713"/>
              <a:gd name="connsiteY16" fmla="*/ 1566863 h 5453063"/>
              <a:gd name="connsiteX17" fmla="*/ 1628775 w 2271713"/>
              <a:gd name="connsiteY17" fmla="*/ 1800225 h 5453063"/>
              <a:gd name="connsiteX18" fmla="*/ 1747838 w 2271713"/>
              <a:gd name="connsiteY18" fmla="*/ 1990725 h 5453063"/>
              <a:gd name="connsiteX19" fmla="*/ 1824038 w 2271713"/>
              <a:gd name="connsiteY19" fmla="*/ 2105025 h 5453063"/>
              <a:gd name="connsiteX20" fmla="*/ 1990725 w 2271713"/>
              <a:gd name="connsiteY20" fmla="*/ 2428875 h 5453063"/>
              <a:gd name="connsiteX21" fmla="*/ 1990725 w 2271713"/>
              <a:gd name="connsiteY21" fmla="*/ 2795588 h 5453063"/>
              <a:gd name="connsiteX22" fmla="*/ 1857375 w 2271713"/>
              <a:gd name="connsiteY22" fmla="*/ 3167063 h 5453063"/>
              <a:gd name="connsiteX23" fmla="*/ 1790700 w 2271713"/>
              <a:gd name="connsiteY23" fmla="*/ 3624263 h 5453063"/>
              <a:gd name="connsiteX24" fmla="*/ 1495425 w 2271713"/>
              <a:gd name="connsiteY24" fmla="*/ 4500563 h 5453063"/>
              <a:gd name="connsiteX25" fmla="*/ 1404938 w 2271713"/>
              <a:gd name="connsiteY25" fmla="*/ 4824413 h 5453063"/>
              <a:gd name="connsiteX26" fmla="*/ 1585913 w 2271713"/>
              <a:gd name="connsiteY26" fmla="*/ 5129213 h 5453063"/>
              <a:gd name="connsiteX27" fmla="*/ 1728788 w 2271713"/>
              <a:gd name="connsiteY27" fmla="*/ 5219700 h 5453063"/>
              <a:gd name="connsiteX28" fmla="*/ 1733550 w 2271713"/>
              <a:gd name="connsiteY28" fmla="*/ 5243513 h 5453063"/>
              <a:gd name="connsiteX29" fmla="*/ 1643063 w 2271713"/>
              <a:gd name="connsiteY29" fmla="*/ 5262563 h 5453063"/>
              <a:gd name="connsiteX30" fmla="*/ 1404938 w 2271713"/>
              <a:gd name="connsiteY30" fmla="*/ 5143500 h 5453063"/>
              <a:gd name="connsiteX31" fmla="*/ 1333500 w 2271713"/>
              <a:gd name="connsiteY31" fmla="*/ 5167313 h 5453063"/>
              <a:gd name="connsiteX32" fmla="*/ 1243013 w 2271713"/>
              <a:gd name="connsiteY32" fmla="*/ 5110163 h 5453063"/>
              <a:gd name="connsiteX33" fmla="*/ 1238250 w 2271713"/>
              <a:gd name="connsiteY33" fmla="*/ 5224463 h 5453063"/>
              <a:gd name="connsiteX34" fmla="*/ 1100138 w 2271713"/>
              <a:gd name="connsiteY34" fmla="*/ 5453063 h 5453063"/>
              <a:gd name="connsiteX35" fmla="*/ 1038225 w 2271713"/>
              <a:gd name="connsiteY35" fmla="*/ 5453063 h 5453063"/>
              <a:gd name="connsiteX36" fmla="*/ 1023938 w 2271713"/>
              <a:gd name="connsiteY36" fmla="*/ 5148263 h 5453063"/>
              <a:gd name="connsiteX37" fmla="*/ 1185863 w 2271713"/>
              <a:gd name="connsiteY37" fmla="*/ 4848225 h 5453063"/>
              <a:gd name="connsiteX38" fmla="*/ 1271588 w 2271713"/>
              <a:gd name="connsiteY38" fmla="*/ 4095750 h 5453063"/>
              <a:gd name="connsiteX39" fmla="*/ 1419225 w 2271713"/>
              <a:gd name="connsiteY39" fmla="*/ 3509963 h 5453063"/>
              <a:gd name="connsiteX40" fmla="*/ 1262063 w 2271713"/>
              <a:gd name="connsiteY40" fmla="*/ 3328988 h 5453063"/>
              <a:gd name="connsiteX41" fmla="*/ 1147763 w 2271713"/>
              <a:gd name="connsiteY41" fmla="*/ 2981325 h 5453063"/>
              <a:gd name="connsiteX42" fmla="*/ 1066800 w 2271713"/>
              <a:gd name="connsiteY42" fmla="*/ 2671763 h 5453063"/>
              <a:gd name="connsiteX43" fmla="*/ 1128713 w 2271713"/>
              <a:gd name="connsiteY43" fmla="*/ 2085975 h 5453063"/>
              <a:gd name="connsiteX44" fmla="*/ 957263 w 2271713"/>
              <a:gd name="connsiteY44" fmla="*/ 1604963 h 5453063"/>
              <a:gd name="connsiteX45" fmla="*/ 852488 w 2271713"/>
              <a:gd name="connsiteY45" fmla="*/ 1490663 h 5453063"/>
              <a:gd name="connsiteX46" fmla="*/ 785813 w 2271713"/>
              <a:gd name="connsiteY46" fmla="*/ 2143125 h 5453063"/>
              <a:gd name="connsiteX47" fmla="*/ 962025 w 2271713"/>
              <a:gd name="connsiteY47" fmla="*/ 2586038 h 5453063"/>
              <a:gd name="connsiteX48" fmla="*/ 1004888 w 2271713"/>
              <a:gd name="connsiteY48" fmla="*/ 2790825 h 5453063"/>
              <a:gd name="connsiteX49" fmla="*/ 1066800 w 2271713"/>
              <a:gd name="connsiteY49" fmla="*/ 2843213 h 5453063"/>
              <a:gd name="connsiteX50" fmla="*/ 1066800 w 2271713"/>
              <a:gd name="connsiteY50" fmla="*/ 3071813 h 5453063"/>
              <a:gd name="connsiteX51" fmla="*/ 1023938 w 2271713"/>
              <a:gd name="connsiteY51" fmla="*/ 3167063 h 5453063"/>
              <a:gd name="connsiteX52" fmla="*/ 828675 w 2271713"/>
              <a:gd name="connsiteY52" fmla="*/ 3171825 h 5453063"/>
              <a:gd name="connsiteX53" fmla="*/ 766763 w 2271713"/>
              <a:gd name="connsiteY53" fmla="*/ 3062288 h 5453063"/>
              <a:gd name="connsiteX54" fmla="*/ 828675 w 2271713"/>
              <a:gd name="connsiteY54" fmla="*/ 2947988 h 5453063"/>
              <a:gd name="connsiteX55" fmla="*/ 904875 w 2271713"/>
              <a:gd name="connsiteY55" fmla="*/ 2957513 h 5453063"/>
              <a:gd name="connsiteX56" fmla="*/ 914400 w 2271713"/>
              <a:gd name="connsiteY56" fmla="*/ 2909888 h 5453063"/>
              <a:gd name="connsiteX57" fmla="*/ 738188 w 2271713"/>
              <a:gd name="connsiteY57" fmla="*/ 2481263 h 5453063"/>
              <a:gd name="connsiteX58" fmla="*/ 619125 w 2271713"/>
              <a:gd name="connsiteY58" fmla="*/ 2209800 h 5453063"/>
              <a:gd name="connsiteX59" fmla="*/ 619125 w 2271713"/>
              <a:gd name="connsiteY59" fmla="*/ 1395413 h 5453063"/>
              <a:gd name="connsiteX60" fmla="*/ 523875 w 2271713"/>
              <a:gd name="connsiteY60" fmla="*/ 1600200 h 5453063"/>
              <a:gd name="connsiteX61" fmla="*/ 357188 w 2271713"/>
              <a:gd name="connsiteY61" fmla="*/ 1747838 h 5453063"/>
              <a:gd name="connsiteX62" fmla="*/ 161925 w 2271713"/>
              <a:gd name="connsiteY62" fmla="*/ 1938338 h 5453063"/>
              <a:gd name="connsiteX63" fmla="*/ 152400 w 2271713"/>
              <a:gd name="connsiteY63" fmla="*/ 1981200 h 5453063"/>
              <a:gd name="connsiteX64" fmla="*/ 133350 w 2271713"/>
              <a:gd name="connsiteY64" fmla="*/ 2176463 h 5453063"/>
              <a:gd name="connsiteX65" fmla="*/ 142875 w 2271713"/>
              <a:gd name="connsiteY65" fmla="*/ 2271713 h 5453063"/>
              <a:gd name="connsiteX66" fmla="*/ 23813 w 2271713"/>
              <a:gd name="connsiteY66" fmla="*/ 2128838 h 5453063"/>
              <a:gd name="connsiteX67" fmla="*/ 0 w 2271713"/>
              <a:gd name="connsiteY67" fmla="*/ 1824038 h 5453063"/>
              <a:gd name="connsiteX68" fmla="*/ 92869 w 2271713"/>
              <a:gd name="connsiteY68" fmla="*/ 1585913 h 5453063"/>
              <a:gd name="connsiteX69" fmla="*/ 230982 w 2271713"/>
              <a:gd name="connsiteY69" fmla="*/ 1345406 h 5453063"/>
              <a:gd name="connsiteX70" fmla="*/ 566738 w 2271713"/>
              <a:gd name="connsiteY70" fmla="*/ 1152525 h 5453063"/>
              <a:gd name="connsiteX71" fmla="*/ 585788 w 2271713"/>
              <a:gd name="connsiteY71" fmla="*/ 990600 h 5453063"/>
              <a:gd name="connsiteX72" fmla="*/ 585788 w 2271713"/>
              <a:gd name="connsiteY72" fmla="*/ 742950 h 5453063"/>
              <a:gd name="connsiteX73" fmla="*/ 676275 w 2271713"/>
              <a:gd name="connsiteY73" fmla="*/ 404813 h 5453063"/>
              <a:gd name="connsiteX74" fmla="*/ 866775 w 2271713"/>
              <a:gd name="connsiteY74" fmla="*/ 119063 h 5453063"/>
              <a:gd name="connsiteX75" fmla="*/ 1123950 w 2271713"/>
              <a:gd name="connsiteY75" fmla="*/ 0 h 5453063"/>
              <a:gd name="connsiteX76" fmla="*/ 1381125 w 2271713"/>
              <a:gd name="connsiteY76" fmla="*/ 85725 h 5453063"/>
              <a:gd name="connsiteX0" fmla="*/ 1378743 w 2269331"/>
              <a:gd name="connsiteY0" fmla="*/ 85725 h 5453063"/>
              <a:gd name="connsiteX1" fmla="*/ 1454943 w 2269331"/>
              <a:gd name="connsiteY1" fmla="*/ 200025 h 5453063"/>
              <a:gd name="connsiteX2" fmla="*/ 1440656 w 2269331"/>
              <a:gd name="connsiteY2" fmla="*/ 266700 h 5453063"/>
              <a:gd name="connsiteX3" fmla="*/ 1507331 w 2269331"/>
              <a:gd name="connsiteY3" fmla="*/ 466725 h 5453063"/>
              <a:gd name="connsiteX4" fmla="*/ 1493043 w 2269331"/>
              <a:gd name="connsiteY4" fmla="*/ 757238 h 5453063"/>
              <a:gd name="connsiteX5" fmla="*/ 1426368 w 2269331"/>
              <a:gd name="connsiteY5" fmla="*/ 928688 h 5453063"/>
              <a:gd name="connsiteX6" fmla="*/ 1578768 w 2269331"/>
              <a:gd name="connsiteY6" fmla="*/ 919163 h 5453063"/>
              <a:gd name="connsiteX7" fmla="*/ 1945481 w 2269331"/>
              <a:gd name="connsiteY7" fmla="*/ 1176338 h 5453063"/>
              <a:gd name="connsiteX8" fmla="*/ 2269331 w 2269331"/>
              <a:gd name="connsiteY8" fmla="*/ 1504950 h 5453063"/>
              <a:gd name="connsiteX9" fmla="*/ 2269331 w 2269331"/>
              <a:gd name="connsiteY9" fmla="*/ 1552575 h 5453063"/>
              <a:gd name="connsiteX10" fmla="*/ 1959768 w 2269331"/>
              <a:gd name="connsiteY10" fmla="*/ 1871663 h 5453063"/>
              <a:gd name="connsiteX11" fmla="*/ 1807368 w 2269331"/>
              <a:gd name="connsiteY11" fmla="*/ 1995488 h 5453063"/>
              <a:gd name="connsiteX12" fmla="*/ 1721643 w 2269331"/>
              <a:gd name="connsiteY12" fmla="*/ 1947863 h 5453063"/>
              <a:gd name="connsiteX13" fmla="*/ 2035968 w 2269331"/>
              <a:gd name="connsiteY13" fmla="*/ 1528763 h 5453063"/>
              <a:gd name="connsiteX14" fmla="*/ 1693068 w 2269331"/>
              <a:gd name="connsiteY14" fmla="*/ 1252538 h 5453063"/>
              <a:gd name="connsiteX15" fmla="*/ 1650206 w 2269331"/>
              <a:gd name="connsiteY15" fmla="*/ 1428750 h 5453063"/>
              <a:gd name="connsiteX16" fmla="*/ 1593056 w 2269331"/>
              <a:gd name="connsiteY16" fmla="*/ 1566863 h 5453063"/>
              <a:gd name="connsiteX17" fmla="*/ 1626393 w 2269331"/>
              <a:gd name="connsiteY17" fmla="*/ 1800225 h 5453063"/>
              <a:gd name="connsiteX18" fmla="*/ 1745456 w 2269331"/>
              <a:gd name="connsiteY18" fmla="*/ 1990725 h 5453063"/>
              <a:gd name="connsiteX19" fmla="*/ 1821656 w 2269331"/>
              <a:gd name="connsiteY19" fmla="*/ 2105025 h 5453063"/>
              <a:gd name="connsiteX20" fmla="*/ 1988343 w 2269331"/>
              <a:gd name="connsiteY20" fmla="*/ 2428875 h 5453063"/>
              <a:gd name="connsiteX21" fmla="*/ 1988343 w 2269331"/>
              <a:gd name="connsiteY21" fmla="*/ 2795588 h 5453063"/>
              <a:gd name="connsiteX22" fmla="*/ 1854993 w 2269331"/>
              <a:gd name="connsiteY22" fmla="*/ 3167063 h 5453063"/>
              <a:gd name="connsiteX23" fmla="*/ 1788318 w 2269331"/>
              <a:gd name="connsiteY23" fmla="*/ 3624263 h 5453063"/>
              <a:gd name="connsiteX24" fmla="*/ 1493043 w 2269331"/>
              <a:gd name="connsiteY24" fmla="*/ 4500563 h 5453063"/>
              <a:gd name="connsiteX25" fmla="*/ 1402556 w 2269331"/>
              <a:gd name="connsiteY25" fmla="*/ 4824413 h 5453063"/>
              <a:gd name="connsiteX26" fmla="*/ 1583531 w 2269331"/>
              <a:gd name="connsiteY26" fmla="*/ 5129213 h 5453063"/>
              <a:gd name="connsiteX27" fmla="*/ 1726406 w 2269331"/>
              <a:gd name="connsiteY27" fmla="*/ 5219700 h 5453063"/>
              <a:gd name="connsiteX28" fmla="*/ 1731168 w 2269331"/>
              <a:gd name="connsiteY28" fmla="*/ 5243513 h 5453063"/>
              <a:gd name="connsiteX29" fmla="*/ 1640681 w 2269331"/>
              <a:gd name="connsiteY29" fmla="*/ 5262563 h 5453063"/>
              <a:gd name="connsiteX30" fmla="*/ 1402556 w 2269331"/>
              <a:gd name="connsiteY30" fmla="*/ 5143500 h 5453063"/>
              <a:gd name="connsiteX31" fmla="*/ 1331118 w 2269331"/>
              <a:gd name="connsiteY31" fmla="*/ 5167313 h 5453063"/>
              <a:gd name="connsiteX32" fmla="*/ 1240631 w 2269331"/>
              <a:gd name="connsiteY32" fmla="*/ 5110163 h 5453063"/>
              <a:gd name="connsiteX33" fmla="*/ 1235868 w 2269331"/>
              <a:gd name="connsiteY33" fmla="*/ 5224463 h 5453063"/>
              <a:gd name="connsiteX34" fmla="*/ 1097756 w 2269331"/>
              <a:gd name="connsiteY34" fmla="*/ 5453063 h 5453063"/>
              <a:gd name="connsiteX35" fmla="*/ 1035843 w 2269331"/>
              <a:gd name="connsiteY35" fmla="*/ 5453063 h 5453063"/>
              <a:gd name="connsiteX36" fmla="*/ 1021556 w 2269331"/>
              <a:gd name="connsiteY36" fmla="*/ 5148263 h 5453063"/>
              <a:gd name="connsiteX37" fmla="*/ 1183481 w 2269331"/>
              <a:gd name="connsiteY37" fmla="*/ 4848225 h 5453063"/>
              <a:gd name="connsiteX38" fmla="*/ 1269206 w 2269331"/>
              <a:gd name="connsiteY38" fmla="*/ 4095750 h 5453063"/>
              <a:gd name="connsiteX39" fmla="*/ 1416843 w 2269331"/>
              <a:gd name="connsiteY39" fmla="*/ 3509963 h 5453063"/>
              <a:gd name="connsiteX40" fmla="*/ 1259681 w 2269331"/>
              <a:gd name="connsiteY40" fmla="*/ 3328988 h 5453063"/>
              <a:gd name="connsiteX41" fmla="*/ 1145381 w 2269331"/>
              <a:gd name="connsiteY41" fmla="*/ 2981325 h 5453063"/>
              <a:gd name="connsiteX42" fmla="*/ 1064418 w 2269331"/>
              <a:gd name="connsiteY42" fmla="*/ 2671763 h 5453063"/>
              <a:gd name="connsiteX43" fmla="*/ 1126331 w 2269331"/>
              <a:gd name="connsiteY43" fmla="*/ 2085975 h 5453063"/>
              <a:gd name="connsiteX44" fmla="*/ 954881 w 2269331"/>
              <a:gd name="connsiteY44" fmla="*/ 1604963 h 5453063"/>
              <a:gd name="connsiteX45" fmla="*/ 850106 w 2269331"/>
              <a:gd name="connsiteY45" fmla="*/ 1490663 h 5453063"/>
              <a:gd name="connsiteX46" fmla="*/ 783431 w 2269331"/>
              <a:gd name="connsiteY46" fmla="*/ 2143125 h 5453063"/>
              <a:gd name="connsiteX47" fmla="*/ 959643 w 2269331"/>
              <a:gd name="connsiteY47" fmla="*/ 2586038 h 5453063"/>
              <a:gd name="connsiteX48" fmla="*/ 1002506 w 2269331"/>
              <a:gd name="connsiteY48" fmla="*/ 2790825 h 5453063"/>
              <a:gd name="connsiteX49" fmla="*/ 1064418 w 2269331"/>
              <a:gd name="connsiteY49" fmla="*/ 2843213 h 5453063"/>
              <a:gd name="connsiteX50" fmla="*/ 1064418 w 2269331"/>
              <a:gd name="connsiteY50" fmla="*/ 3071813 h 5453063"/>
              <a:gd name="connsiteX51" fmla="*/ 1021556 w 2269331"/>
              <a:gd name="connsiteY51" fmla="*/ 3167063 h 5453063"/>
              <a:gd name="connsiteX52" fmla="*/ 826293 w 2269331"/>
              <a:gd name="connsiteY52" fmla="*/ 3171825 h 5453063"/>
              <a:gd name="connsiteX53" fmla="*/ 764381 w 2269331"/>
              <a:gd name="connsiteY53" fmla="*/ 3062288 h 5453063"/>
              <a:gd name="connsiteX54" fmla="*/ 826293 w 2269331"/>
              <a:gd name="connsiteY54" fmla="*/ 2947988 h 5453063"/>
              <a:gd name="connsiteX55" fmla="*/ 902493 w 2269331"/>
              <a:gd name="connsiteY55" fmla="*/ 2957513 h 5453063"/>
              <a:gd name="connsiteX56" fmla="*/ 912018 w 2269331"/>
              <a:gd name="connsiteY56" fmla="*/ 2909888 h 5453063"/>
              <a:gd name="connsiteX57" fmla="*/ 735806 w 2269331"/>
              <a:gd name="connsiteY57" fmla="*/ 2481263 h 5453063"/>
              <a:gd name="connsiteX58" fmla="*/ 616743 w 2269331"/>
              <a:gd name="connsiteY58" fmla="*/ 2209800 h 5453063"/>
              <a:gd name="connsiteX59" fmla="*/ 616743 w 2269331"/>
              <a:gd name="connsiteY59" fmla="*/ 1395413 h 5453063"/>
              <a:gd name="connsiteX60" fmla="*/ 521493 w 2269331"/>
              <a:gd name="connsiteY60" fmla="*/ 1600200 h 5453063"/>
              <a:gd name="connsiteX61" fmla="*/ 354806 w 2269331"/>
              <a:gd name="connsiteY61" fmla="*/ 1747838 h 5453063"/>
              <a:gd name="connsiteX62" fmla="*/ 159543 w 2269331"/>
              <a:gd name="connsiteY62" fmla="*/ 1938338 h 5453063"/>
              <a:gd name="connsiteX63" fmla="*/ 150018 w 2269331"/>
              <a:gd name="connsiteY63" fmla="*/ 1981200 h 5453063"/>
              <a:gd name="connsiteX64" fmla="*/ 130968 w 2269331"/>
              <a:gd name="connsiteY64" fmla="*/ 2176463 h 5453063"/>
              <a:gd name="connsiteX65" fmla="*/ 140493 w 2269331"/>
              <a:gd name="connsiteY65" fmla="*/ 2271713 h 5453063"/>
              <a:gd name="connsiteX66" fmla="*/ 21431 w 2269331"/>
              <a:gd name="connsiteY66" fmla="*/ 2128838 h 5453063"/>
              <a:gd name="connsiteX67" fmla="*/ 0 w 2269331"/>
              <a:gd name="connsiteY67" fmla="*/ 1845469 h 5453063"/>
              <a:gd name="connsiteX68" fmla="*/ 90487 w 2269331"/>
              <a:gd name="connsiteY68" fmla="*/ 1585913 h 5453063"/>
              <a:gd name="connsiteX69" fmla="*/ 228600 w 2269331"/>
              <a:gd name="connsiteY69" fmla="*/ 1345406 h 5453063"/>
              <a:gd name="connsiteX70" fmla="*/ 564356 w 2269331"/>
              <a:gd name="connsiteY70" fmla="*/ 1152525 h 5453063"/>
              <a:gd name="connsiteX71" fmla="*/ 583406 w 2269331"/>
              <a:gd name="connsiteY71" fmla="*/ 990600 h 5453063"/>
              <a:gd name="connsiteX72" fmla="*/ 583406 w 2269331"/>
              <a:gd name="connsiteY72" fmla="*/ 742950 h 5453063"/>
              <a:gd name="connsiteX73" fmla="*/ 673893 w 2269331"/>
              <a:gd name="connsiteY73" fmla="*/ 404813 h 5453063"/>
              <a:gd name="connsiteX74" fmla="*/ 864393 w 2269331"/>
              <a:gd name="connsiteY74" fmla="*/ 119063 h 5453063"/>
              <a:gd name="connsiteX75" fmla="*/ 1121568 w 2269331"/>
              <a:gd name="connsiteY75" fmla="*/ 0 h 5453063"/>
              <a:gd name="connsiteX76" fmla="*/ 1378743 w 2269331"/>
              <a:gd name="connsiteY76" fmla="*/ 85725 h 5453063"/>
              <a:gd name="connsiteX0" fmla="*/ 1378743 w 2269331"/>
              <a:gd name="connsiteY0" fmla="*/ 85725 h 5453063"/>
              <a:gd name="connsiteX1" fmla="*/ 1454943 w 2269331"/>
              <a:gd name="connsiteY1" fmla="*/ 200025 h 5453063"/>
              <a:gd name="connsiteX2" fmla="*/ 1440656 w 2269331"/>
              <a:gd name="connsiteY2" fmla="*/ 266700 h 5453063"/>
              <a:gd name="connsiteX3" fmla="*/ 1507331 w 2269331"/>
              <a:gd name="connsiteY3" fmla="*/ 466725 h 5453063"/>
              <a:gd name="connsiteX4" fmla="*/ 1493043 w 2269331"/>
              <a:gd name="connsiteY4" fmla="*/ 757238 h 5453063"/>
              <a:gd name="connsiteX5" fmla="*/ 1426368 w 2269331"/>
              <a:gd name="connsiteY5" fmla="*/ 928688 h 5453063"/>
              <a:gd name="connsiteX6" fmla="*/ 1578768 w 2269331"/>
              <a:gd name="connsiteY6" fmla="*/ 919163 h 5453063"/>
              <a:gd name="connsiteX7" fmla="*/ 1945481 w 2269331"/>
              <a:gd name="connsiteY7" fmla="*/ 1176338 h 5453063"/>
              <a:gd name="connsiteX8" fmla="*/ 2269331 w 2269331"/>
              <a:gd name="connsiteY8" fmla="*/ 1504950 h 5453063"/>
              <a:gd name="connsiteX9" fmla="*/ 2269331 w 2269331"/>
              <a:gd name="connsiteY9" fmla="*/ 1552575 h 5453063"/>
              <a:gd name="connsiteX10" fmla="*/ 1959768 w 2269331"/>
              <a:gd name="connsiteY10" fmla="*/ 1871663 h 5453063"/>
              <a:gd name="connsiteX11" fmla="*/ 1807368 w 2269331"/>
              <a:gd name="connsiteY11" fmla="*/ 1995488 h 5453063"/>
              <a:gd name="connsiteX12" fmla="*/ 1721643 w 2269331"/>
              <a:gd name="connsiteY12" fmla="*/ 1947863 h 5453063"/>
              <a:gd name="connsiteX13" fmla="*/ 2035968 w 2269331"/>
              <a:gd name="connsiteY13" fmla="*/ 1528763 h 5453063"/>
              <a:gd name="connsiteX14" fmla="*/ 1693068 w 2269331"/>
              <a:gd name="connsiteY14" fmla="*/ 1252538 h 5453063"/>
              <a:gd name="connsiteX15" fmla="*/ 1650206 w 2269331"/>
              <a:gd name="connsiteY15" fmla="*/ 1428750 h 5453063"/>
              <a:gd name="connsiteX16" fmla="*/ 1593056 w 2269331"/>
              <a:gd name="connsiteY16" fmla="*/ 1566863 h 5453063"/>
              <a:gd name="connsiteX17" fmla="*/ 1626393 w 2269331"/>
              <a:gd name="connsiteY17" fmla="*/ 1800225 h 5453063"/>
              <a:gd name="connsiteX18" fmla="*/ 1745456 w 2269331"/>
              <a:gd name="connsiteY18" fmla="*/ 1990725 h 5453063"/>
              <a:gd name="connsiteX19" fmla="*/ 1821656 w 2269331"/>
              <a:gd name="connsiteY19" fmla="*/ 2105025 h 5453063"/>
              <a:gd name="connsiteX20" fmla="*/ 1988343 w 2269331"/>
              <a:gd name="connsiteY20" fmla="*/ 2428875 h 5453063"/>
              <a:gd name="connsiteX21" fmla="*/ 1988343 w 2269331"/>
              <a:gd name="connsiteY21" fmla="*/ 2795588 h 5453063"/>
              <a:gd name="connsiteX22" fmla="*/ 1854993 w 2269331"/>
              <a:gd name="connsiteY22" fmla="*/ 3167063 h 5453063"/>
              <a:gd name="connsiteX23" fmla="*/ 1788318 w 2269331"/>
              <a:gd name="connsiteY23" fmla="*/ 3624263 h 5453063"/>
              <a:gd name="connsiteX24" fmla="*/ 1493043 w 2269331"/>
              <a:gd name="connsiteY24" fmla="*/ 4500563 h 5453063"/>
              <a:gd name="connsiteX25" fmla="*/ 1402556 w 2269331"/>
              <a:gd name="connsiteY25" fmla="*/ 4824413 h 5453063"/>
              <a:gd name="connsiteX26" fmla="*/ 1583531 w 2269331"/>
              <a:gd name="connsiteY26" fmla="*/ 5129213 h 5453063"/>
              <a:gd name="connsiteX27" fmla="*/ 1726406 w 2269331"/>
              <a:gd name="connsiteY27" fmla="*/ 5219700 h 5453063"/>
              <a:gd name="connsiteX28" fmla="*/ 1731168 w 2269331"/>
              <a:gd name="connsiteY28" fmla="*/ 5243513 h 5453063"/>
              <a:gd name="connsiteX29" fmla="*/ 1640681 w 2269331"/>
              <a:gd name="connsiteY29" fmla="*/ 5262563 h 5453063"/>
              <a:gd name="connsiteX30" fmla="*/ 1402556 w 2269331"/>
              <a:gd name="connsiteY30" fmla="*/ 5143500 h 5453063"/>
              <a:gd name="connsiteX31" fmla="*/ 1331118 w 2269331"/>
              <a:gd name="connsiteY31" fmla="*/ 5167313 h 5453063"/>
              <a:gd name="connsiteX32" fmla="*/ 1240631 w 2269331"/>
              <a:gd name="connsiteY32" fmla="*/ 5110163 h 5453063"/>
              <a:gd name="connsiteX33" fmla="*/ 1235868 w 2269331"/>
              <a:gd name="connsiteY33" fmla="*/ 5224463 h 5453063"/>
              <a:gd name="connsiteX34" fmla="*/ 1097756 w 2269331"/>
              <a:gd name="connsiteY34" fmla="*/ 5453063 h 5453063"/>
              <a:gd name="connsiteX35" fmla="*/ 1035843 w 2269331"/>
              <a:gd name="connsiteY35" fmla="*/ 5453063 h 5453063"/>
              <a:gd name="connsiteX36" fmla="*/ 1021556 w 2269331"/>
              <a:gd name="connsiteY36" fmla="*/ 5148263 h 5453063"/>
              <a:gd name="connsiteX37" fmla="*/ 1183481 w 2269331"/>
              <a:gd name="connsiteY37" fmla="*/ 4848225 h 5453063"/>
              <a:gd name="connsiteX38" fmla="*/ 1269206 w 2269331"/>
              <a:gd name="connsiteY38" fmla="*/ 4095750 h 5453063"/>
              <a:gd name="connsiteX39" fmla="*/ 1416843 w 2269331"/>
              <a:gd name="connsiteY39" fmla="*/ 3509963 h 5453063"/>
              <a:gd name="connsiteX40" fmla="*/ 1259681 w 2269331"/>
              <a:gd name="connsiteY40" fmla="*/ 3328988 h 5453063"/>
              <a:gd name="connsiteX41" fmla="*/ 1145381 w 2269331"/>
              <a:gd name="connsiteY41" fmla="*/ 2981325 h 5453063"/>
              <a:gd name="connsiteX42" fmla="*/ 1064418 w 2269331"/>
              <a:gd name="connsiteY42" fmla="*/ 2671763 h 5453063"/>
              <a:gd name="connsiteX43" fmla="*/ 1126331 w 2269331"/>
              <a:gd name="connsiteY43" fmla="*/ 2085975 h 5453063"/>
              <a:gd name="connsiteX44" fmla="*/ 954881 w 2269331"/>
              <a:gd name="connsiteY44" fmla="*/ 1604963 h 5453063"/>
              <a:gd name="connsiteX45" fmla="*/ 850106 w 2269331"/>
              <a:gd name="connsiteY45" fmla="*/ 1490663 h 5453063"/>
              <a:gd name="connsiteX46" fmla="*/ 783431 w 2269331"/>
              <a:gd name="connsiteY46" fmla="*/ 2143125 h 5453063"/>
              <a:gd name="connsiteX47" fmla="*/ 959643 w 2269331"/>
              <a:gd name="connsiteY47" fmla="*/ 2586038 h 5453063"/>
              <a:gd name="connsiteX48" fmla="*/ 1002506 w 2269331"/>
              <a:gd name="connsiteY48" fmla="*/ 2790825 h 5453063"/>
              <a:gd name="connsiteX49" fmla="*/ 1064418 w 2269331"/>
              <a:gd name="connsiteY49" fmla="*/ 2843213 h 5453063"/>
              <a:gd name="connsiteX50" fmla="*/ 1064418 w 2269331"/>
              <a:gd name="connsiteY50" fmla="*/ 3071813 h 5453063"/>
              <a:gd name="connsiteX51" fmla="*/ 1021556 w 2269331"/>
              <a:gd name="connsiteY51" fmla="*/ 3167063 h 5453063"/>
              <a:gd name="connsiteX52" fmla="*/ 826293 w 2269331"/>
              <a:gd name="connsiteY52" fmla="*/ 3171825 h 5453063"/>
              <a:gd name="connsiteX53" fmla="*/ 764381 w 2269331"/>
              <a:gd name="connsiteY53" fmla="*/ 3062288 h 5453063"/>
              <a:gd name="connsiteX54" fmla="*/ 826293 w 2269331"/>
              <a:gd name="connsiteY54" fmla="*/ 2947988 h 5453063"/>
              <a:gd name="connsiteX55" fmla="*/ 902493 w 2269331"/>
              <a:gd name="connsiteY55" fmla="*/ 2957513 h 5453063"/>
              <a:gd name="connsiteX56" fmla="*/ 912018 w 2269331"/>
              <a:gd name="connsiteY56" fmla="*/ 2909888 h 5453063"/>
              <a:gd name="connsiteX57" fmla="*/ 735806 w 2269331"/>
              <a:gd name="connsiteY57" fmla="*/ 2481263 h 5453063"/>
              <a:gd name="connsiteX58" fmla="*/ 616743 w 2269331"/>
              <a:gd name="connsiteY58" fmla="*/ 2209800 h 5453063"/>
              <a:gd name="connsiteX59" fmla="*/ 616743 w 2269331"/>
              <a:gd name="connsiteY59" fmla="*/ 1395413 h 5453063"/>
              <a:gd name="connsiteX60" fmla="*/ 521493 w 2269331"/>
              <a:gd name="connsiteY60" fmla="*/ 1600200 h 5453063"/>
              <a:gd name="connsiteX61" fmla="*/ 354806 w 2269331"/>
              <a:gd name="connsiteY61" fmla="*/ 1747838 h 5453063"/>
              <a:gd name="connsiteX62" fmla="*/ 159543 w 2269331"/>
              <a:gd name="connsiteY62" fmla="*/ 1938338 h 5453063"/>
              <a:gd name="connsiteX63" fmla="*/ 150018 w 2269331"/>
              <a:gd name="connsiteY63" fmla="*/ 1981200 h 5453063"/>
              <a:gd name="connsiteX64" fmla="*/ 130968 w 2269331"/>
              <a:gd name="connsiteY64" fmla="*/ 2176463 h 5453063"/>
              <a:gd name="connsiteX65" fmla="*/ 140493 w 2269331"/>
              <a:gd name="connsiteY65" fmla="*/ 2271713 h 5453063"/>
              <a:gd name="connsiteX66" fmla="*/ 21431 w 2269331"/>
              <a:gd name="connsiteY66" fmla="*/ 2128838 h 5453063"/>
              <a:gd name="connsiteX67" fmla="*/ 0 w 2269331"/>
              <a:gd name="connsiteY67" fmla="*/ 1845469 h 5453063"/>
              <a:gd name="connsiteX68" fmla="*/ 90487 w 2269331"/>
              <a:gd name="connsiteY68" fmla="*/ 1585913 h 5453063"/>
              <a:gd name="connsiteX69" fmla="*/ 228600 w 2269331"/>
              <a:gd name="connsiteY69" fmla="*/ 1345406 h 5453063"/>
              <a:gd name="connsiteX70" fmla="*/ 564356 w 2269331"/>
              <a:gd name="connsiteY70" fmla="*/ 1152525 h 5453063"/>
              <a:gd name="connsiteX71" fmla="*/ 583406 w 2269331"/>
              <a:gd name="connsiteY71" fmla="*/ 990600 h 5453063"/>
              <a:gd name="connsiteX72" fmla="*/ 583406 w 2269331"/>
              <a:gd name="connsiteY72" fmla="*/ 742950 h 5453063"/>
              <a:gd name="connsiteX73" fmla="*/ 673893 w 2269331"/>
              <a:gd name="connsiteY73" fmla="*/ 404813 h 5453063"/>
              <a:gd name="connsiteX74" fmla="*/ 864393 w 2269331"/>
              <a:gd name="connsiteY74" fmla="*/ 119063 h 5453063"/>
              <a:gd name="connsiteX75" fmla="*/ 1121568 w 2269331"/>
              <a:gd name="connsiteY75" fmla="*/ 0 h 5453063"/>
              <a:gd name="connsiteX76" fmla="*/ 1378743 w 2269331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65855 w 2270768"/>
              <a:gd name="connsiteY49" fmla="*/ 2843213 h 5453063"/>
              <a:gd name="connsiteX50" fmla="*/ 1065855 w 2270768"/>
              <a:gd name="connsiteY50" fmla="*/ 3071813 h 5453063"/>
              <a:gd name="connsiteX51" fmla="*/ 1022993 w 2270768"/>
              <a:gd name="connsiteY51" fmla="*/ 3167063 h 5453063"/>
              <a:gd name="connsiteX52" fmla="*/ 827730 w 2270768"/>
              <a:gd name="connsiteY52" fmla="*/ 3171825 h 5453063"/>
              <a:gd name="connsiteX53" fmla="*/ 765818 w 2270768"/>
              <a:gd name="connsiteY53" fmla="*/ 3062288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37243 w 2270768"/>
              <a:gd name="connsiteY57" fmla="*/ 2481263 h 5453063"/>
              <a:gd name="connsiteX58" fmla="*/ 618180 w 2270768"/>
              <a:gd name="connsiteY58" fmla="*/ 2209800 h 5453063"/>
              <a:gd name="connsiteX59" fmla="*/ 618180 w 2270768"/>
              <a:gd name="connsiteY59" fmla="*/ 1395413 h 5453063"/>
              <a:gd name="connsiteX60" fmla="*/ 522930 w 2270768"/>
              <a:gd name="connsiteY60" fmla="*/ 1600200 h 5453063"/>
              <a:gd name="connsiteX61" fmla="*/ 356243 w 2270768"/>
              <a:gd name="connsiteY61" fmla="*/ 1747838 h 5453063"/>
              <a:gd name="connsiteX62" fmla="*/ 160980 w 2270768"/>
              <a:gd name="connsiteY62" fmla="*/ 1938338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71713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65855 w 2270768"/>
              <a:gd name="connsiteY49" fmla="*/ 2843213 h 5453063"/>
              <a:gd name="connsiteX50" fmla="*/ 1065855 w 2270768"/>
              <a:gd name="connsiteY50" fmla="*/ 3071813 h 5453063"/>
              <a:gd name="connsiteX51" fmla="*/ 1022993 w 2270768"/>
              <a:gd name="connsiteY51" fmla="*/ 3167063 h 5453063"/>
              <a:gd name="connsiteX52" fmla="*/ 827730 w 2270768"/>
              <a:gd name="connsiteY52" fmla="*/ 3171825 h 5453063"/>
              <a:gd name="connsiteX53" fmla="*/ 765818 w 2270768"/>
              <a:gd name="connsiteY53" fmla="*/ 3062288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37243 w 2270768"/>
              <a:gd name="connsiteY57" fmla="*/ 2481263 h 5453063"/>
              <a:gd name="connsiteX58" fmla="*/ 618180 w 2270768"/>
              <a:gd name="connsiteY58" fmla="*/ 2209800 h 5453063"/>
              <a:gd name="connsiteX59" fmla="*/ 618180 w 2270768"/>
              <a:gd name="connsiteY59" fmla="*/ 1395413 h 5453063"/>
              <a:gd name="connsiteX60" fmla="*/ 522930 w 2270768"/>
              <a:gd name="connsiteY60" fmla="*/ 1600200 h 5453063"/>
              <a:gd name="connsiteX61" fmla="*/ 356243 w 2270768"/>
              <a:gd name="connsiteY61" fmla="*/ 174783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71713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65855 w 2270768"/>
              <a:gd name="connsiteY49" fmla="*/ 2843213 h 5453063"/>
              <a:gd name="connsiteX50" fmla="*/ 1065855 w 2270768"/>
              <a:gd name="connsiteY50" fmla="*/ 3071813 h 5453063"/>
              <a:gd name="connsiteX51" fmla="*/ 1022993 w 2270768"/>
              <a:gd name="connsiteY51" fmla="*/ 3167063 h 5453063"/>
              <a:gd name="connsiteX52" fmla="*/ 827730 w 2270768"/>
              <a:gd name="connsiteY52" fmla="*/ 3171825 h 5453063"/>
              <a:gd name="connsiteX53" fmla="*/ 765818 w 2270768"/>
              <a:gd name="connsiteY53" fmla="*/ 3062288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37243 w 2270768"/>
              <a:gd name="connsiteY57" fmla="*/ 2481263 h 5453063"/>
              <a:gd name="connsiteX58" fmla="*/ 618180 w 2270768"/>
              <a:gd name="connsiteY58" fmla="*/ 2209800 h 5453063"/>
              <a:gd name="connsiteX59" fmla="*/ 618180 w 2270768"/>
              <a:gd name="connsiteY59" fmla="*/ 1395413 h 5453063"/>
              <a:gd name="connsiteX60" fmla="*/ 522930 w 2270768"/>
              <a:gd name="connsiteY60" fmla="*/ 1600200 h 5453063"/>
              <a:gd name="connsiteX61" fmla="*/ 356243 w 2270768"/>
              <a:gd name="connsiteY61" fmla="*/ 174783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71713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65855 w 2270768"/>
              <a:gd name="connsiteY49" fmla="*/ 2843213 h 5453063"/>
              <a:gd name="connsiteX50" fmla="*/ 1065855 w 2270768"/>
              <a:gd name="connsiteY50" fmla="*/ 3071813 h 5453063"/>
              <a:gd name="connsiteX51" fmla="*/ 1022993 w 2270768"/>
              <a:gd name="connsiteY51" fmla="*/ 3167063 h 5453063"/>
              <a:gd name="connsiteX52" fmla="*/ 827730 w 2270768"/>
              <a:gd name="connsiteY52" fmla="*/ 3171825 h 5453063"/>
              <a:gd name="connsiteX53" fmla="*/ 765818 w 2270768"/>
              <a:gd name="connsiteY53" fmla="*/ 3062288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37243 w 2270768"/>
              <a:gd name="connsiteY57" fmla="*/ 2481263 h 5453063"/>
              <a:gd name="connsiteX58" fmla="*/ 618180 w 2270768"/>
              <a:gd name="connsiteY58" fmla="*/ 2209800 h 5453063"/>
              <a:gd name="connsiteX59" fmla="*/ 618180 w 2270768"/>
              <a:gd name="connsiteY59" fmla="*/ 1395413 h 5453063"/>
              <a:gd name="connsiteX60" fmla="*/ 522930 w 2270768"/>
              <a:gd name="connsiteY60" fmla="*/ 1600200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71713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65855 w 2270768"/>
              <a:gd name="connsiteY49" fmla="*/ 2843213 h 5453063"/>
              <a:gd name="connsiteX50" fmla="*/ 1065855 w 2270768"/>
              <a:gd name="connsiteY50" fmla="*/ 3071813 h 5453063"/>
              <a:gd name="connsiteX51" fmla="*/ 1022993 w 2270768"/>
              <a:gd name="connsiteY51" fmla="*/ 3167063 h 5453063"/>
              <a:gd name="connsiteX52" fmla="*/ 827730 w 2270768"/>
              <a:gd name="connsiteY52" fmla="*/ 3171825 h 5453063"/>
              <a:gd name="connsiteX53" fmla="*/ 765818 w 2270768"/>
              <a:gd name="connsiteY53" fmla="*/ 3062288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37243 w 2270768"/>
              <a:gd name="connsiteY57" fmla="*/ 2481263 h 5453063"/>
              <a:gd name="connsiteX58" fmla="*/ 618180 w 2270768"/>
              <a:gd name="connsiteY58" fmla="*/ 2209800 h 5453063"/>
              <a:gd name="connsiteX59" fmla="*/ 618180 w 2270768"/>
              <a:gd name="connsiteY59" fmla="*/ 1395413 h 5453063"/>
              <a:gd name="connsiteX60" fmla="*/ 522930 w 2270768"/>
              <a:gd name="connsiteY60" fmla="*/ 1600200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71713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65855 w 2270768"/>
              <a:gd name="connsiteY49" fmla="*/ 2843213 h 5453063"/>
              <a:gd name="connsiteX50" fmla="*/ 1065855 w 2270768"/>
              <a:gd name="connsiteY50" fmla="*/ 3071813 h 5453063"/>
              <a:gd name="connsiteX51" fmla="*/ 1022993 w 2270768"/>
              <a:gd name="connsiteY51" fmla="*/ 3167063 h 5453063"/>
              <a:gd name="connsiteX52" fmla="*/ 827730 w 2270768"/>
              <a:gd name="connsiteY52" fmla="*/ 3171825 h 5453063"/>
              <a:gd name="connsiteX53" fmla="*/ 765818 w 2270768"/>
              <a:gd name="connsiteY53" fmla="*/ 3062288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37243 w 2270768"/>
              <a:gd name="connsiteY57" fmla="*/ 2481263 h 5453063"/>
              <a:gd name="connsiteX58" fmla="*/ 618180 w 2270768"/>
              <a:gd name="connsiteY58" fmla="*/ 2209800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71713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65855 w 2270768"/>
              <a:gd name="connsiteY49" fmla="*/ 2843213 h 5453063"/>
              <a:gd name="connsiteX50" fmla="*/ 1065855 w 2270768"/>
              <a:gd name="connsiteY50" fmla="*/ 3071813 h 5453063"/>
              <a:gd name="connsiteX51" fmla="*/ 1022993 w 2270768"/>
              <a:gd name="connsiteY51" fmla="*/ 3167063 h 5453063"/>
              <a:gd name="connsiteX52" fmla="*/ 827730 w 2270768"/>
              <a:gd name="connsiteY52" fmla="*/ 3171825 h 5453063"/>
              <a:gd name="connsiteX53" fmla="*/ 765818 w 2270768"/>
              <a:gd name="connsiteY53" fmla="*/ 3062288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37243 w 2270768"/>
              <a:gd name="connsiteY57" fmla="*/ 2481263 h 5453063"/>
              <a:gd name="connsiteX58" fmla="*/ 618180 w 2270768"/>
              <a:gd name="connsiteY58" fmla="*/ 2209800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65855 w 2270768"/>
              <a:gd name="connsiteY49" fmla="*/ 2843213 h 5453063"/>
              <a:gd name="connsiteX50" fmla="*/ 1065855 w 2270768"/>
              <a:gd name="connsiteY50" fmla="*/ 3071813 h 5453063"/>
              <a:gd name="connsiteX51" fmla="*/ 1022993 w 2270768"/>
              <a:gd name="connsiteY51" fmla="*/ 3167063 h 5453063"/>
              <a:gd name="connsiteX52" fmla="*/ 827730 w 2270768"/>
              <a:gd name="connsiteY52" fmla="*/ 3171825 h 5453063"/>
              <a:gd name="connsiteX53" fmla="*/ 765818 w 2270768"/>
              <a:gd name="connsiteY53" fmla="*/ 3062288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37243 w 2270768"/>
              <a:gd name="connsiteY57" fmla="*/ 2481263 h 5453063"/>
              <a:gd name="connsiteX58" fmla="*/ 618180 w 2270768"/>
              <a:gd name="connsiteY58" fmla="*/ 2209800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65855 w 2270768"/>
              <a:gd name="connsiteY49" fmla="*/ 2843213 h 5453063"/>
              <a:gd name="connsiteX50" fmla="*/ 1065855 w 2270768"/>
              <a:gd name="connsiteY50" fmla="*/ 3071813 h 5453063"/>
              <a:gd name="connsiteX51" fmla="*/ 1022993 w 2270768"/>
              <a:gd name="connsiteY51" fmla="*/ 3167063 h 5453063"/>
              <a:gd name="connsiteX52" fmla="*/ 827730 w 2270768"/>
              <a:gd name="connsiteY52" fmla="*/ 3171825 h 5453063"/>
              <a:gd name="connsiteX53" fmla="*/ 765818 w 2270768"/>
              <a:gd name="connsiteY53" fmla="*/ 3062288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37243 w 2270768"/>
              <a:gd name="connsiteY57" fmla="*/ 2481263 h 5453063"/>
              <a:gd name="connsiteX58" fmla="*/ 630086 w 2270768"/>
              <a:gd name="connsiteY58" fmla="*/ 2187178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65855 w 2270768"/>
              <a:gd name="connsiteY49" fmla="*/ 2843213 h 5453063"/>
              <a:gd name="connsiteX50" fmla="*/ 1065855 w 2270768"/>
              <a:gd name="connsiteY50" fmla="*/ 3071813 h 5453063"/>
              <a:gd name="connsiteX51" fmla="*/ 1022993 w 2270768"/>
              <a:gd name="connsiteY51" fmla="*/ 3167063 h 5453063"/>
              <a:gd name="connsiteX52" fmla="*/ 827730 w 2270768"/>
              <a:gd name="connsiteY52" fmla="*/ 3171825 h 5453063"/>
              <a:gd name="connsiteX53" fmla="*/ 765818 w 2270768"/>
              <a:gd name="connsiteY53" fmla="*/ 3062288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37243 w 2270768"/>
              <a:gd name="connsiteY57" fmla="*/ 2481263 h 5453063"/>
              <a:gd name="connsiteX58" fmla="*/ 639611 w 2270768"/>
              <a:gd name="connsiteY58" fmla="*/ 217646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65855 w 2270768"/>
              <a:gd name="connsiteY49" fmla="*/ 2843213 h 5453063"/>
              <a:gd name="connsiteX50" fmla="*/ 1065855 w 2270768"/>
              <a:gd name="connsiteY50" fmla="*/ 3071813 h 5453063"/>
              <a:gd name="connsiteX51" fmla="*/ 1022993 w 2270768"/>
              <a:gd name="connsiteY51" fmla="*/ 3167063 h 5453063"/>
              <a:gd name="connsiteX52" fmla="*/ 827730 w 2270768"/>
              <a:gd name="connsiteY52" fmla="*/ 3171825 h 5453063"/>
              <a:gd name="connsiteX53" fmla="*/ 765818 w 2270768"/>
              <a:gd name="connsiteY53" fmla="*/ 3062288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37243 w 2270768"/>
              <a:gd name="connsiteY57" fmla="*/ 2481263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65855 w 2270768"/>
              <a:gd name="connsiteY49" fmla="*/ 2843213 h 5453063"/>
              <a:gd name="connsiteX50" fmla="*/ 1065855 w 2270768"/>
              <a:gd name="connsiteY50" fmla="*/ 3071813 h 5453063"/>
              <a:gd name="connsiteX51" fmla="*/ 1022993 w 2270768"/>
              <a:gd name="connsiteY51" fmla="*/ 3167063 h 5453063"/>
              <a:gd name="connsiteX52" fmla="*/ 827730 w 2270768"/>
              <a:gd name="connsiteY52" fmla="*/ 3171825 h 5453063"/>
              <a:gd name="connsiteX53" fmla="*/ 765818 w 2270768"/>
              <a:gd name="connsiteY53" fmla="*/ 3062288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37243 w 2270768"/>
              <a:gd name="connsiteY57" fmla="*/ 2481263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65855 w 2270768"/>
              <a:gd name="connsiteY49" fmla="*/ 2843213 h 5453063"/>
              <a:gd name="connsiteX50" fmla="*/ 1065855 w 2270768"/>
              <a:gd name="connsiteY50" fmla="*/ 3071813 h 5453063"/>
              <a:gd name="connsiteX51" fmla="*/ 1022993 w 2270768"/>
              <a:gd name="connsiteY51" fmla="*/ 3167063 h 5453063"/>
              <a:gd name="connsiteX52" fmla="*/ 827730 w 2270768"/>
              <a:gd name="connsiteY52" fmla="*/ 3171825 h 5453063"/>
              <a:gd name="connsiteX53" fmla="*/ 765818 w 2270768"/>
              <a:gd name="connsiteY53" fmla="*/ 3062288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65855 w 2270768"/>
              <a:gd name="connsiteY49" fmla="*/ 2843213 h 5453063"/>
              <a:gd name="connsiteX50" fmla="*/ 1065855 w 2270768"/>
              <a:gd name="connsiteY50" fmla="*/ 3071813 h 5453063"/>
              <a:gd name="connsiteX51" fmla="*/ 1022993 w 2270768"/>
              <a:gd name="connsiteY51" fmla="*/ 3167063 h 5453063"/>
              <a:gd name="connsiteX52" fmla="*/ 827730 w 2270768"/>
              <a:gd name="connsiteY52" fmla="*/ 3171825 h 5453063"/>
              <a:gd name="connsiteX53" fmla="*/ 765818 w 2270768"/>
              <a:gd name="connsiteY53" fmla="*/ 3062288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65855 w 2270768"/>
              <a:gd name="connsiteY49" fmla="*/ 2843213 h 5453063"/>
              <a:gd name="connsiteX50" fmla="*/ 1065855 w 2270768"/>
              <a:gd name="connsiteY50" fmla="*/ 3071813 h 5453063"/>
              <a:gd name="connsiteX51" fmla="*/ 1022993 w 2270768"/>
              <a:gd name="connsiteY51" fmla="*/ 3167063 h 5453063"/>
              <a:gd name="connsiteX52" fmla="*/ 827730 w 2270768"/>
              <a:gd name="connsiteY52" fmla="*/ 3171825 h 5453063"/>
              <a:gd name="connsiteX53" fmla="*/ 765818 w 2270768"/>
              <a:gd name="connsiteY53" fmla="*/ 3062288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65855 w 2270768"/>
              <a:gd name="connsiteY49" fmla="*/ 2843213 h 5453063"/>
              <a:gd name="connsiteX50" fmla="*/ 1065855 w 2270768"/>
              <a:gd name="connsiteY50" fmla="*/ 3071813 h 5453063"/>
              <a:gd name="connsiteX51" fmla="*/ 1022993 w 2270768"/>
              <a:gd name="connsiteY51" fmla="*/ 3167063 h 5453063"/>
              <a:gd name="connsiteX52" fmla="*/ 827730 w 2270768"/>
              <a:gd name="connsiteY52" fmla="*/ 3171825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65855 w 2270768"/>
              <a:gd name="connsiteY49" fmla="*/ 2843213 h 5453063"/>
              <a:gd name="connsiteX50" fmla="*/ 1065855 w 2270768"/>
              <a:gd name="connsiteY50" fmla="*/ 3071813 h 5453063"/>
              <a:gd name="connsiteX51" fmla="*/ 1022993 w 2270768"/>
              <a:gd name="connsiteY51" fmla="*/ 3167063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65855 w 2270768"/>
              <a:gd name="connsiteY49" fmla="*/ 2843213 h 5453063"/>
              <a:gd name="connsiteX50" fmla="*/ 1065855 w 2270768"/>
              <a:gd name="connsiteY50" fmla="*/ 3071813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65855 w 2270768"/>
              <a:gd name="connsiteY49" fmla="*/ 2843213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301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40839 w 2270768"/>
              <a:gd name="connsiteY47" fmla="*/ 2588419 h 5453063"/>
              <a:gd name="connsiteX48" fmla="*/ 1003943 w 2270768"/>
              <a:gd name="connsiteY48" fmla="*/ 2790825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1003943 w 2270768"/>
              <a:gd name="connsiteY48" fmla="*/ 2790825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47972 w 2270768"/>
              <a:gd name="connsiteY45" fmla="*/ 1459707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84880 w 2270768"/>
              <a:gd name="connsiteY74" fmla="*/ 132160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56367 w 2270768"/>
              <a:gd name="connsiteY0" fmla="*/ 6667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37331 w 2270768"/>
              <a:gd name="connsiteY2" fmla="*/ 28455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1871 w 2270768"/>
              <a:gd name="connsiteY16" fmla="*/ 1570434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89730 w 2270768"/>
              <a:gd name="connsiteY16" fmla="*/ 1571625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89730 w 2270768"/>
              <a:gd name="connsiteY16" fmla="*/ 1571625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02827 w 2270768"/>
              <a:gd name="connsiteY17" fmla="*/ 181927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13568 w 2270768"/>
              <a:gd name="connsiteY11" fmla="*/ 2013348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13568 w 2270768"/>
              <a:gd name="connsiteY11" fmla="*/ 2013348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5949 w 2270768"/>
              <a:gd name="connsiteY18" fmla="*/ 1999060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13568 w 2270768"/>
              <a:gd name="connsiteY11" fmla="*/ 2013348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5949 w 2270768"/>
              <a:gd name="connsiteY18" fmla="*/ 1999060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13568 w 2270768"/>
              <a:gd name="connsiteY11" fmla="*/ 2013348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5949 w 2270768"/>
              <a:gd name="connsiteY18" fmla="*/ 1999060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13568 w 2270768"/>
              <a:gd name="connsiteY11" fmla="*/ 2013348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07614 w 2270768"/>
              <a:gd name="connsiteY18" fmla="*/ 1995488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13568 w 2270768"/>
              <a:gd name="connsiteY11" fmla="*/ 2013348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794517 w 2270768"/>
              <a:gd name="connsiteY18" fmla="*/ 2035969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794517 w 2270768"/>
              <a:gd name="connsiteY18" fmla="*/ 2035969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69540 w 2270768"/>
              <a:gd name="connsiteY21" fmla="*/ 2764632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69540 w 2270768"/>
              <a:gd name="connsiteY21" fmla="*/ 2764632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76684 w 2270768"/>
              <a:gd name="connsiteY21" fmla="*/ 2782492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76684 w 2270768"/>
              <a:gd name="connsiteY21" fmla="*/ 2782492 h 5453063"/>
              <a:gd name="connsiteX22" fmla="*/ 1856430 w 2270768"/>
              <a:gd name="connsiteY22" fmla="*/ 3167063 h 5453063"/>
              <a:gd name="connsiteX23" fmla="*/ 1774277 w 2270768"/>
              <a:gd name="connsiteY23" fmla="*/ 3626644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76684 w 2270768"/>
              <a:gd name="connsiteY21" fmla="*/ 2782492 h 5453063"/>
              <a:gd name="connsiteX22" fmla="*/ 1856430 w 2270768"/>
              <a:gd name="connsiteY22" fmla="*/ 3167063 h 5453063"/>
              <a:gd name="connsiteX23" fmla="*/ 1775468 w 2270768"/>
              <a:gd name="connsiteY23" fmla="*/ 3673078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76684 w 2270768"/>
              <a:gd name="connsiteY21" fmla="*/ 2782492 h 5453063"/>
              <a:gd name="connsiteX22" fmla="*/ 1856430 w 2270768"/>
              <a:gd name="connsiteY22" fmla="*/ 3167063 h 5453063"/>
              <a:gd name="connsiteX23" fmla="*/ 1775468 w 2270768"/>
              <a:gd name="connsiteY23" fmla="*/ 3673078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76684 w 2270768"/>
              <a:gd name="connsiteY21" fmla="*/ 2782492 h 5453063"/>
              <a:gd name="connsiteX22" fmla="*/ 1856430 w 2270768"/>
              <a:gd name="connsiteY22" fmla="*/ 3167063 h 5453063"/>
              <a:gd name="connsiteX23" fmla="*/ 1775468 w 2270768"/>
              <a:gd name="connsiteY23" fmla="*/ 3673078 h 5453063"/>
              <a:gd name="connsiteX24" fmla="*/ 1477811 w 2270768"/>
              <a:gd name="connsiteY24" fmla="*/ 4510088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76684 w 2270768"/>
              <a:gd name="connsiteY21" fmla="*/ 2782492 h 5453063"/>
              <a:gd name="connsiteX22" fmla="*/ 1856430 w 2270768"/>
              <a:gd name="connsiteY22" fmla="*/ 3167063 h 5453063"/>
              <a:gd name="connsiteX23" fmla="*/ 1775468 w 2270768"/>
              <a:gd name="connsiteY23" fmla="*/ 3673078 h 5453063"/>
              <a:gd name="connsiteX24" fmla="*/ 1477811 w 2270768"/>
              <a:gd name="connsiteY24" fmla="*/ 4510088 h 5453063"/>
              <a:gd name="connsiteX25" fmla="*/ 1389705 w 2270768"/>
              <a:gd name="connsiteY25" fmla="*/ 4826794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76684 w 2270768"/>
              <a:gd name="connsiteY21" fmla="*/ 2782492 h 5453063"/>
              <a:gd name="connsiteX22" fmla="*/ 1856430 w 2270768"/>
              <a:gd name="connsiteY22" fmla="*/ 3167063 h 5453063"/>
              <a:gd name="connsiteX23" fmla="*/ 1775468 w 2270768"/>
              <a:gd name="connsiteY23" fmla="*/ 3673078 h 5453063"/>
              <a:gd name="connsiteX24" fmla="*/ 1477811 w 2270768"/>
              <a:gd name="connsiteY24" fmla="*/ 4510088 h 5453063"/>
              <a:gd name="connsiteX25" fmla="*/ 1389705 w 2270768"/>
              <a:gd name="connsiteY25" fmla="*/ 4826794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76684 w 2270768"/>
              <a:gd name="connsiteY21" fmla="*/ 2782492 h 5453063"/>
              <a:gd name="connsiteX22" fmla="*/ 1856430 w 2270768"/>
              <a:gd name="connsiteY22" fmla="*/ 3167063 h 5453063"/>
              <a:gd name="connsiteX23" fmla="*/ 1775468 w 2270768"/>
              <a:gd name="connsiteY23" fmla="*/ 3673078 h 5453063"/>
              <a:gd name="connsiteX24" fmla="*/ 1477811 w 2270768"/>
              <a:gd name="connsiteY24" fmla="*/ 4510088 h 5453063"/>
              <a:gd name="connsiteX25" fmla="*/ 1389705 w 2270768"/>
              <a:gd name="connsiteY25" fmla="*/ 4826794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3795 w 2270768"/>
              <a:gd name="connsiteY28" fmla="*/ 526375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76684 w 2270768"/>
              <a:gd name="connsiteY21" fmla="*/ 2782492 h 5453063"/>
              <a:gd name="connsiteX22" fmla="*/ 1856430 w 2270768"/>
              <a:gd name="connsiteY22" fmla="*/ 3167063 h 5453063"/>
              <a:gd name="connsiteX23" fmla="*/ 1775468 w 2270768"/>
              <a:gd name="connsiteY23" fmla="*/ 3673078 h 5453063"/>
              <a:gd name="connsiteX24" fmla="*/ 1477811 w 2270768"/>
              <a:gd name="connsiteY24" fmla="*/ 4510088 h 5453063"/>
              <a:gd name="connsiteX25" fmla="*/ 1389705 w 2270768"/>
              <a:gd name="connsiteY25" fmla="*/ 4826794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3795 w 2270768"/>
              <a:gd name="connsiteY28" fmla="*/ 5263753 h 5453063"/>
              <a:gd name="connsiteX29" fmla="*/ 1642118 w 2270768"/>
              <a:gd name="connsiteY29" fmla="*/ 5262563 h 5453063"/>
              <a:gd name="connsiteX30" fmla="*/ 1395658 w 2270768"/>
              <a:gd name="connsiteY30" fmla="*/ 5138737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76684 w 2270768"/>
              <a:gd name="connsiteY21" fmla="*/ 2782492 h 5453063"/>
              <a:gd name="connsiteX22" fmla="*/ 1856430 w 2270768"/>
              <a:gd name="connsiteY22" fmla="*/ 3167063 h 5453063"/>
              <a:gd name="connsiteX23" fmla="*/ 1775468 w 2270768"/>
              <a:gd name="connsiteY23" fmla="*/ 3673078 h 5453063"/>
              <a:gd name="connsiteX24" fmla="*/ 1477811 w 2270768"/>
              <a:gd name="connsiteY24" fmla="*/ 4510088 h 5453063"/>
              <a:gd name="connsiteX25" fmla="*/ 1389705 w 2270768"/>
              <a:gd name="connsiteY25" fmla="*/ 4826794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3795 w 2270768"/>
              <a:gd name="connsiteY28" fmla="*/ 5263753 h 5453063"/>
              <a:gd name="connsiteX29" fmla="*/ 1642118 w 2270768"/>
              <a:gd name="connsiteY29" fmla="*/ 5262563 h 5453063"/>
              <a:gd name="connsiteX30" fmla="*/ 1395658 w 2270768"/>
              <a:gd name="connsiteY30" fmla="*/ 5138737 h 5453063"/>
              <a:gd name="connsiteX31" fmla="*/ 1332555 w 2270768"/>
              <a:gd name="connsiteY31" fmla="*/ 5167313 h 5453063"/>
              <a:gd name="connsiteX32" fmla="*/ 1232543 w 2270768"/>
              <a:gd name="connsiteY32" fmla="*/ 5120879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76684 w 2270768"/>
              <a:gd name="connsiteY21" fmla="*/ 2782492 h 5453063"/>
              <a:gd name="connsiteX22" fmla="*/ 1856430 w 2270768"/>
              <a:gd name="connsiteY22" fmla="*/ 3167063 h 5453063"/>
              <a:gd name="connsiteX23" fmla="*/ 1775468 w 2270768"/>
              <a:gd name="connsiteY23" fmla="*/ 3673078 h 5453063"/>
              <a:gd name="connsiteX24" fmla="*/ 1477811 w 2270768"/>
              <a:gd name="connsiteY24" fmla="*/ 4510088 h 5453063"/>
              <a:gd name="connsiteX25" fmla="*/ 1389705 w 2270768"/>
              <a:gd name="connsiteY25" fmla="*/ 4826794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3795 w 2270768"/>
              <a:gd name="connsiteY28" fmla="*/ 5263753 h 5453063"/>
              <a:gd name="connsiteX29" fmla="*/ 1642118 w 2270768"/>
              <a:gd name="connsiteY29" fmla="*/ 5262563 h 5453063"/>
              <a:gd name="connsiteX30" fmla="*/ 1395658 w 2270768"/>
              <a:gd name="connsiteY30" fmla="*/ 5138737 h 5453063"/>
              <a:gd name="connsiteX31" fmla="*/ 1332555 w 2270768"/>
              <a:gd name="connsiteY31" fmla="*/ 5167313 h 5453063"/>
              <a:gd name="connsiteX32" fmla="*/ 1232543 w 2270768"/>
              <a:gd name="connsiteY32" fmla="*/ 5120879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76684 w 2270768"/>
              <a:gd name="connsiteY21" fmla="*/ 2782492 h 5453063"/>
              <a:gd name="connsiteX22" fmla="*/ 1856430 w 2270768"/>
              <a:gd name="connsiteY22" fmla="*/ 3167063 h 5453063"/>
              <a:gd name="connsiteX23" fmla="*/ 1775468 w 2270768"/>
              <a:gd name="connsiteY23" fmla="*/ 3673078 h 5453063"/>
              <a:gd name="connsiteX24" fmla="*/ 1477811 w 2270768"/>
              <a:gd name="connsiteY24" fmla="*/ 4510088 h 5453063"/>
              <a:gd name="connsiteX25" fmla="*/ 1389705 w 2270768"/>
              <a:gd name="connsiteY25" fmla="*/ 4826794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3795 w 2270768"/>
              <a:gd name="connsiteY28" fmla="*/ 5263753 h 5453063"/>
              <a:gd name="connsiteX29" fmla="*/ 1642118 w 2270768"/>
              <a:gd name="connsiteY29" fmla="*/ 5262563 h 5453063"/>
              <a:gd name="connsiteX30" fmla="*/ 1395658 w 2270768"/>
              <a:gd name="connsiteY30" fmla="*/ 5138737 h 5453063"/>
              <a:gd name="connsiteX31" fmla="*/ 1332555 w 2270768"/>
              <a:gd name="connsiteY31" fmla="*/ 5167313 h 5453063"/>
              <a:gd name="connsiteX32" fmla="*/ 1232543 w 2270768"/>
              <a:gd name="connsiteY32" fmla="*/ 5120879 h 5453063"/>
              <a:gd name="connsiteX33" fmla="*/ 1221827 w 2270768"/>
              <a:gd name="connsiteY33" fmla="*/ 5212557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76684 w 2270768"/>
              <a:gd name="connsiteY21" fmla="*/ 2782492 h 5453063"/>
              <a:gd name="connsiteX22" fmla="*/ 1856430 w 2270768"/>
              <a:gd name="connsiteY22" fmla="*/ 3167063 h 5453063"/>
              <a:gd name="connsiteX23" fmla="*/ 1775468 w 2270768"/>
              <a:gd name="connsiteY23" fmla="*/ 3673078 h 5453063"/>
              <a:gd name="connsiteX24" fmla="*/ 1477811 w 2270768"/>
              <a:gd name="connsiteY24" fmla="*/ 4510088 h 5453063"/>
              <a:gd name="connsiteX25" fmla="*/ 1389705 w 2270768"/>
              <a:gd name="connsiteY25" fmla="*/ 4826794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3795 w 2270768"/>
              <a:gd name="connsiteY28" fmla="*/ 5263753 h 5453063"/>
              <a:gd name="connsiteX29" fmla="*/ 1642118 w 2270768"/>
              <a:gd name="connsiteY29" fmla="*/ 5262563 h 5453063"/>
              <a:gd name="connsiteX30" fmla="*/ 1395658 w 2270768"/>
              <a:gd name="connsiteY30" fmla="*/ 5138737 h 5453063"/>
              <a:gd name="connsiteX31" fmla="*/ 1332555 w 2270768"/>
              <a:gd name="connsiteY31" fmla="*/ 5167313 h 5453063"/>
              <a:gd name="connsiteX32" fmla="*/ 1213493 w 2270768"/>
              <a:gd name="connsiteY32" fmla="*/ 5082779 h 5453063"/>
              <a:gd name="connsiteX33" fmla="*/ 1221827 w 2270768"/>
              <a:gd name="connsiteY33" fmla="*/ 5212557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76684 w 2270768"/>
              <a:gd name="connsiteY21" fmla="*/ 2782492 h 5453063"/>
              <a:gd name="connsiteX22" fmla="*/ 1856430 w 2270768"/>
              <a:gd name="connsiteY22" fmla="*/ 3167063 h 5453063"/>
              <a:gd name="connsiteX23" fmla="*/ 1775468 w 2270768"/>
              <a:gd name="connsiteY23" fmla="*/ 3673078 h 5453063"/>
              <a:gd name="connsiteX24" fmla="*/ 1477811 w 2270768"/>
              <a:gd name="connsiteY24" fmla="*/ 4510088 h 5453063"/>
              <a:gd name="connsiteX25" fmla="*/ 1389705 w 2270768"/>
              <a:gd name="connsiteY25" fmla="*/ 4826794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3795 w 2270768"/>
              <a:gd name="connsiteY28" fmla="*/ 5263753 h 5453063"/>
              <a:gd name="connsiteX29" fmla="*/ 1642118 w 2270768"/>
              <a:gd name="connsiteY29" fmla="*/ 5262563 h 5453063"/>
              <a:gd name="connsiteX30" fmla="*/ 1395658 w 2270768"/>
              <a:gd name="connsiteY30" fmla="*/ 5138737 h 5453063"/>
              <a:gd name="connsiteX31" fmla="*/ 1332555 w 2270768"/>
              <a:gd name="connsiteY31" fmla="*/ 5167313 h 5453063"/>
              <a:gd name="connsiteX32" fmla="*/ 1213493 w 2270768"/>
              <a:gd name="connsiteY32" fmla="*/ 5082779 h 5453063"/>
              <a:gd name="connsiteX33" fmla="*/ 1224208 w 2270768"/>
              <a:gd name="connsiteY33" fmla="*/ 5239942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76684 w 2270768"/>
              <a:gd name="connsiteY21" fmla="*/ 2782492 h 5453063"/>
              <a:gd name="connsiteX22" fmla="*/ 1856430 w 2270768"/>
              <a:gd name="connsiteY22" fmla="*/ 3167063 h 5453063"/>
              <a:gd name="connsiteX23" fmla="*/ 1775468 w 2270768"/>
              <a:gd name="connsiteY23" fmla="*/ 3673078 h 5453063"/>
              <a:gd name="connsiteX24" fmla="*/ 1477811 w 2270768"/>
              <a:gd name="connsiteY24" fmla="*/ 4510088 h 5453063"/>
              <a:gd name="connsiteX25" fmla="*/ 1389705 w 2270768"/>
              <a:gd name="connsiteY25" fmla="*/ 4826794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3795 w 2270768"/>
              <a:gd name="connsiteY28" fmla="*/ 5263753 h 5453063"/>
              <a:gd name="connsiteX29" fmla="*/ 1642118 w 2270768"/>
              <a:gd name="connsiteY29" fmla="*/ 5262563 h 5453063"/>
              <a:gd name="connsiteX30" fmla="*/ 1395658 w 2270768"/>
              <a:gd name="connsiteY30" fmla="*/ 5138737 h 5453063"/>
              <a:gd name="connsiteX31" fmla="*/ 1332555 w 2270768"/>
              <a:gd name="connsiteY31" fmla="*/ 5167313 h 5453063"/>
              <a:gd name="connsiteX32" fmla="*/ 1213493 w 2270768"/>
              <a:gd name="connsiteY32" fmla="*/ 5082779 h 5453063"/>
              <a:gd name="connsiteX33" fmla="*/ 1224208 w 2270768"/>
              <a:gd name="connsiteY33" fmla="*/ 5239942 h 5453063"/>
              <a:gd name="connsiteX34" fmla="*/ 1099193 w 2270768"/>
              <a:gd name="connsiteY34" fmla="*/ 5453063 h 5453063"/>
              <a:gd name="connsiteX35" fmla="*/ 1022993 w 2270768"/>
              <a:gd name="connsiteY35" fmla="*/ 5406629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76684 w 2270768"/>
              <a:gd name="connsiteY21" fmla="*/ 2782492 h 5453063"/>
              <a:gd name="connsiteX22" fmla="*/ 1856430 w 2270768"/>
              <a:gd name="connsiteY22" fmla="*/ 3167063 h 5453063"/>
              <a:gd name="connsiteX23" fmla="*/ 1775468 w 2270768"/>
              <a:gd name="connsiteY23" fmla="*/ 3673078 h 5453063"/>
              <a:gd name="connsiteX24" fmla="*/ 1477811 w 2270768"/>
              <a:gd name="connsiteY24" fmla="*/ 4510088 h 5453063"/>
              <a:gd name="connsiteX25" fmla="*/ 1389705 w 2270768"/>
              <a:gd name="connsiteY25" fmla="*/ 4826794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3795 w 2270768"/>
              <a:gd name="connsiteY28" fmla="*/ 5263753 h 5453063"/>
              <a:gd name="connsiteX29" fmla="*/ 1642118 w 2270768"/>
              <a:gd name="connsiteY29" fmla="*/ 5262563 h 5453063"/>
              <a:gd name="connsiteX30" fmla="*/ 1395658 w 2270768"/>
              <a:gd name="connsiteY30" fmla="*/ 5138737 h 5453063"/>
              <a:gd name="connsiteX31" fmla="*/ 1332555 w 2270768"/>
              <a:gd name="connsiteY31" fmla="*/ 5167313 h 5453063"/>
              <a:gd name="connsiteX32" fmla="*/ 1213493 w 2270768"/>
              <a:gd name="connsiteY32" fmla="*/ 5082779 h 5453063"/>
              <a:gd name="connsiteX33" fmla="*/ 1224208 w 2270768"/>
              <a:gd name="connsiteY33" fmla="*/ 5239942 h 5453063"/>
              <a:gd name="connsiteX34" fmla="*/ 1099193 w 2270768"/>
              <a:gd name="connsiteY34" fmla="*/ 5453063 h 5453063"/>
              <a:gd name="connsiteX35" fmla="*/ 1022993 w 2270768"/>
              <a:gd name="connsiteY35" fmla="*/ 5406629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76684 w 2270768"/>
              <a:gd name="connsiteY21" fmla="*/ 2782492 h 5453063"/>
              <a:gd name="connsiteX22" fmla="*/ 1856430 w 2270768"/>
              <a:gd name="connsiteY22" fmla="*/ 3167063 h 5453063"/>
              <a:gd name="connsiteX23" fmla="*/ 1775468 w 2270768"/>
              <a:gd name="connsiteY23" fmla="*/ 3673078 h 5453063"/>
              <a:gd name="connsiteX24" fmla="*/ 1477811 w 2270768"/>
              <a:gd name="connsiteY24" fmla="*/ 4510088 h 5453063"/>
              <a:gd name="connsiteX25" fmla="*/ 1389705 w 2270768"/>
              <a:gd name="connsiteY25" fmla="*/ 4826794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3795 w 2270768"/>
              <a:gd name="connsiteY28" fmla="*/ 5263753 h 5453063"/>
              <a:gd name="connsiteX29" fmla="*/ 1642118 w 2270768"/>
              <a:gd name="connsiteY29" fmla="*/ 5262563 h 5453063"/>
              <a:gd name="connsiteX30" fmla="*/ 1395658 w 2270768"/>
              <a:gd name="connsiteY30" fmla="*/ 5138737 h 5453063"/>
              <a:gd name="connsiteX31" fmla="*/ 1332555 w 2270768"/>
              <a:gd name="connsiteY31" fmla="*/ 5167313 h 5453063"/>
              <a:gd name="connsiteX32" fmla="*/ 1213493 w 2270768"/>
              <a:gd name="connsiteY32" fmla="*/ 5082779 h 5453063"/>
              <a:gd name="connsiteX33" fmla="*/ 1224208 w 2270768"/>
              <a:gd name="connsiteY33" fmla="*/ 5239942 h 5453063"/>
              <a:gd name="connsiteX34" fmla="*/ 1099193 w 2270768"/>
              <a:gd name="connsiteY34" fmla="*/ 5453063 h 5453063"/>
              <a:gd name="connsiteX35" fmla="*/ 1022993 w 2270768"/>
              <a:gd name="connsiteY35" fmla="*/ 5406629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58736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76684 w 2270768"/>
              <a:gd name="connsiteY21" fmla="*/ 2782492 h 5453063"/>
              <a:gd name="connsiteX22" fmla="*/ 1856430 w 2270768"/>
              <a:gd name="connsiteY22" fmla="*/ 3167063 h 5453063"/>
              <a:gd name="connsiteX23" fmla="*/ 1775468 w 2270768"/>
              <a:gd name="connsiteY23" fmla="*/ 3673078 h 5453063"/>
              <a:gd name="connsiteX24" fmla="*/ 1477811 w 2270768"/>
              <a:gd name="connsiteY24" fmla="*/ 4510088 h 5453063"/>
              <a:gd name="connsiteX25" fmla="*/ 1389705 w 2270768"/>
              <a:gd name="connsiteY25" fmla="*/ 4826794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3795 w 2270768"/>
              <a:gd name="connsiteY28" fmla="*/ 5263753 h 5453063"/>
              <a:gd name="connsiteX29" fmla="*/ 1642118 w 2270768"/>
              <a:gd name="connsiteY29" fmla="*/ 5262563 h 5453063"/>
              <a:gd name="connsiteX30" fmla="*/ 1395658 w 2270768"/>
              <a:gd name="connsiteY30" fmla="*/ 5138737 h 5453063"/>
              <a:gd name="connsiteX31" fmla="*/ 1332555 w 2270768"/>
              <a:gd name="connsiteY31" fmla="*/ 5167313 h 5453063"/>
              <a:gd name="connsiteX32" fmla="*/ 1213493 w 2270768"/>
              <a:gd name="connsiteY32" fmla="*/ 5082779 h 5453063"/>
              <a:gd name="connsiteX33" fmla="*/ 1224208 w 2270768"/>
              <a:gd name="connsiteY33" fmla="*/ 5239942 h 5453063"/>
              <a:gd name="connsiteX34" fmla="*/ 1099193 w 2270768"/>
              <a:gd name="connsiteY34" fmla="*/ 5453063 h 5453063"/>
              <a:gd name="connsiteX35" fmla="*/ 1022993 w 2270768"/>
              <a:gd name="connsiteY35" fmla="*/ 5406629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58736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76684 w 2270768"/>
              <a:gd name="connsiteY21" fmla="*/ 2782492 h 5453063"/>
              <a:gd name="connsiteX22" fmla="*/ 1856430 w 2270768"/>
              <a:gd name="connsiteY22" fmla="*/ 3167063 h 5453063"/>
              <a:gd name="connsiteX23" fmla="*/ 1775468 w 2270768"/>
              <a:gd name="connsiteY23" fmla="*/ 3673078 h 5453063"/>
              <a:gd name="connsiteX24" fmla="*/ 1477811 w 2270768"/>
              <a:gd name="connsiteY24" fmla="*/ 4510088 h 5453063"/>
              <a:gd name="connsiteX25" fmla="*/ 1389705 w 2270768"/>
              <a:gd name="connsiteY25" fmla="*/ 4826794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3795 w 2270768"/>
              <a:gd name="connsiteY28" fmla="*/ 5263753 h 5453063"/>
              <a:gd name="connsiteX29" fmla="*/ 1642118 w 2270768"/>
              <a:gd name="connsiteY29" fmla="*/ 5262563 h 5453063"/>
              <a:gd name="connsiteX30" fmla="*/ 1395658 w 2270768"/>
              <a:gd name="connsiteY30" fmla="*/ 5138737 h 5453063"/>
              <a:gd name="connsiteX31" fmla="*/ 1332555 w 2270768"/>
              <a:gd name="connsiteY31" fmla="*/ 5167313 h 5453063"/>
              <a:gd name="connsiteX32" fmla="*/ 1213493 w 2270768"/>
              <a:gd name="connsiteY32" fmla="*/ 5082779 h 5453063"/>
              <a:gd name="connsiteX33" fmla="*/ 1224208 w 2270768"/>
              <a:gd name="connsiteY33" fmla="*/ 5239942 h 5453063"/>
              <a:gd name="connsiteX34" fmla="*/ 1099193 w 2270768"/>
              <a:gd name="connsiteY34" fmla="*/ 5453063 h 5453063"/>
              <a:gd name="connsiteX35" fmla="*/ 1022993 w 2270768"/>
              <a:gd name="connsiteY35" fmla="*/ 5406629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58736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</a:cxnLst>
            <a:rect l="l" t="t" r="r" b="b"/>
            <a:pathLst>
              <a:path w="2270768" h="5453063">
                <a:moveTo>
                  <a:pt x="1356367" y="66675"/>
                </a:moveTo>
                <a:lnTo>
                  <a:pt x="1449236" y="196453"/>
                </a:lnTo>
                <a:lnTo>
                  <a:pt x="1427806" y="304799"/>
                </a:lnTo>
                <a:lnTo>
                  <a:pt x="1508768" y="466725"/>
                </a:lnTo>
                <a:cubicBezTo>
                  <a:pt x="1539724" y="652861"/>
                  <a:pt x="1499243" y="660400"/>
                  <a:pt x="1494480" y="757238"/>
                </a:cubicBezTo>
                <a:lnTo>
                  <a:pt x="1427805" y="928688"/>
                </a:lnTo>
                <a:lnTo>
                  <a:pt x="1589730" y="917973"/>
                </a:lnTo>
                <a:cubicBezTo>
                  <a:pt x="1736178" y="1002904"/>
                  <a:pt x="1819521" y="1097360"/>
                  <a:pt x="1938584" y="1183482"/>
                </a:cubicBezTo>
                <a:lnTo>
                  <a:pt x="2252909" y="1508522"/>
                </a:lnTo>
                <a:lnTo>
                  <a:pt x="2270768" y="1552575"/>
                </a:lnTo>
                <a:lnTo>
                  <a:pt x="1961205" y="1871663"/>
                </a:lnTo>
                <a:lnTo>
                  <a:pt x="1820711" y="1999061"/>
                </a:lnTo>
                <a:lnTo>
                  <a:pt x="1723080" y="1947863"/>
                </a:lnTo>
                <a:lnTo>
                  <a:pt x="2030261" y="1552576"/>
                </a:lnTo>
                <a:cubicBezTo>
                  <a:pt x="1905245" y="1456532"/>
                  <a:pt x="1813568" y="1347391"/>
                  <a:pt x="1655214" y="1264444"/>
                </a:cubicBezTo>
                <a:cubicBezTo>
                  <a:pt x="1654024" y="1319213"/>
                  <a:pt x="1652833" y="1373981"/>
                  <a:pt x="1651643" y="1428750"/>
                </a:cubicBezTo>
                <a:cubicBezTo>
                  <a:pt x="1631005" y="1476375"/>
                  <a:pt x="1611558" y="1533525"/>
                  <a:pt x="1573061" y="1571625"/>
                </a:cubicBezTo>
                <a:cubicBezTo>
                  <a:pt x="1588142" y="1648222"/>
                  <a:pt x="1586556" y="1739105"/>
                  <a:pt x="1618305" y="1801415"/>
                </a:cubicBezTo>
                <a:cubicBezTo>
                  <a:pt x="1655215" y="1909761"/>
                  <a:pt x="1729032" y="1952625"/>
                  <a:pt x="1817139" y="1997869"/>
                </a:cubicBezTo>
                <a:lnTo>
                  <a:pt x="1823093" y="2105025"/>
                </a:lnTo>
                <a:cubicBezTo>
                  <a:pt x="1876671" y="2209006"/>
                  <a:pt x="1931440" y="2271316"/>
                  <a:pt x="1983827" y="2416969"/>
                </a:cubicBezTo>
                <a:cubicBezTo>
                  <a:pt x="2015577" y="2596754"/>
                  <a:pt x="2008038" y="2647951"/>
                  <a:pt x="1976684" y="2782492"/>
                </a:cubicBezTo>
                <a:lnTo>
                  <a:pt x="1856430" y="3167063"/>
                </a:lnTo>
                <a:cubicBezTo>
                  <a:pt x="1829443" y="3335735"/>
                  <a:pt x="1783405" y="3407965"/>
                  <a:pt x="1775468" y="3673078"/>
                </a:cubicBezTo>
                <a:lnTo>
                  <a:pt x="1477811" y="4510088"/>
                </a:lnTo>
                <a:lnTo>
                  <a:pt x="1389705" y="4826794"/>
                </a:lnTo>
                <a:cubicBezTo>
                  <a:pt x="1454793" y="4939506"/>
                  <a:pt x="1519880" y="5028407"/>
                  <a:pt x="1584968" y="5129213"/>
                </a:cubicBezTo>
                <a:lnTo>
                  <a:pt x="1727843" y="5219700"/>
                </a:lnTo>
                <a:lnTo>
                  <a:pt x="1733795" y="5263753"/>
                </a:lnTo>
                <a:lnTo>
                  <a:pt x="1642118" y="5262563"/>
                </a:lnTo>
                <a:lnTo>
                  <a:pt x="1395658" y="5138737"/>
                </a:lnTo>
                <a:lnTo>
                  <a:pt x="1332555" y="5167313"/>
                </a:lnTo>
                <a:cubicBezTo>
                  <a:pt x="1261118" y="5166123"/>
                  <a:pt x="1246830" y="5098257"/>
                  <a:pt x="1213493" y="5082779"/>
                </a:cubicBezTo>
                <a:lnTo>
                  <a:pt x="1224208" y="5239942"/>
                </a:lnTo>
                <a:lnTo>
                  <a:pt x="1099193" y="5453063"/>
                </a:lnTo>
                <a:cubicBezTo>
                  <a:pt x="1073793" y="5437585"/>
                  <a:pt x="1065061" y="5461398"/>
                  <a:pt x="1022993" y="5406629"/>
                </a:cubicBezTo>
                <a:lnTo>
                  <a:pt x="1022993" y="5148263"/>
                </a:lnTo>
                <a:lnTo>
                  <a:pt x="1184918" y="4848225"/>
                </a:lnTo>
                <a:cubicBezTo>
                  <a:pt x="1209524" y="4597400"/>
                  <a:pt x="1207936" y="4473972"/>
                  <a:pt x="1258736" y="4095750"/>
                </a:cubicBezTo>
                <a:cubicBezTo>
                  <a:pt x="1312712" y="3857228"/>
                  <a:pt x="1369068" y="3716338"/>
                  <a:pt x="1424234" y="3526632"/>
                </a:cubicBezTo>
                <a:lnTo>
                  <a:pt x="1261118" y="3328988"/>
                </a:lnTo>
                <a:lnTo>
                  <a:pt x="1146818" y="2981325"/>
                </a:lnTo>
                <a:lnTo>
                  <a:pt x="1089668" y="2671763"/>
                </a:lnTo>
                <a:cubicBezTo>
                  <a:pt x="1089271" y="2424112"/>
                  <a:pt x="1115068" y="2281238"/>
                  <a:pt x="1127768" y="2085975"/>
                </a:cubicBezTo>
                <a:lnTo>
                  <a:pt x="946793" y="1640681"/>
                </a:lnTo>
                <a:lnTo>
                  <a:pt x="859878" y="1462088"/>
                </a:lnTo>
                <a:lnTo>
                  <a:pt x="784868" y="2143125"/>
                </a:lnTo>
                <a:lnTo>
                  <a:pt x="940839" y="2565797"/>
                </a:lnTo>
                <a:lnTo>
                  <a:pt x="981321" y="2778919"/>
                </a:lnTo>
                <a:lnTo>
                  <a:pt x="1068236" y="2896791"/>
                </a:lnTo>
                <a:cubicBezTo>
                  <a:pt x="1069427" y="2960688"/>
                  <a:pt x="1068236" y="2971007"/>
                  <a:pt x="1069427" y="3034904"/>
                </a:cubicBezTo>
                <a:lnTo>
                  <a:pt x="1039662" y="3155156"/>
                </a:lnTo>
                <a:lnTo>
                  <a:pt x="808680" y="3183731"/>
                </a:lnTo>
                <a:lnTo>
                  <a:pt x="749149" y="3074195"/>
                </a:lnTo>
                <a:lnTo>
                  <a:pt x="827730" y="2947988"/>
                </a:lnTo>
                <a:lnTo>
                  <a:pt x="903930" y="2957513"/>
                </a:lnTo>
                <a:lnTo>
                  <a:pt x="913455" y="2909888"/>
                </a:lnTo>
                <a:cubicBezTo>
                  <a:pt x="867815" y="2811860"/>
                  <a:pt x="813840" y="2732882"/>
                  <a:pt x="776534" y="2615804"/>
                </a:cubicBezTo>
                <a:cubicBezTo>
                  <a:pt x="734861" y="2455467"/>
                  <a:pt x="676521" y="2335609"/>
                  <a:pt x="626514" y="2195512"/>
                </a:cubicBezTo>
                <a:cubicBezTo>
                  <a:pt x="613020" y="1921668"/>
                  <a:pt x="620958" y="1662113"/>
                  <a:pt x="618180" y="1395413"/>
                </a:cubicBezTo>
                <a:lnTo>
                  <a:pt x="543171" y="1590675"/>
                </a:lnTo>
                <a:cubicBezTo>
                  <a:pt x="501499" y="1627584"/>
                  <a:pt x="490784" y="1651398"/>
                  <a:pt x="397915" y="1710928"/>
                </a:cubicBezTo>
                <a:cubicBezTo>
                  <a:pt x="338780" y="1754187"/>
                  <a:pt x="259405" y="1798639"/>
                  <a:pt x="178839" y="1877616"/>
                </a:cubicBezTo>
                <a:cubicBezTo>
                  <a:pt x="169711" y="1912144"/>
                  <a:pt x="159194" y="1931392"/>
                  <a:pt x="151455" y="1981200"/>
                </a:cubicBezTo>
                <a:cubicBezTo>
                  <a:pt x="143716" y="2031008"/>
                  <a:pt x="138755" y="2111375"/>
                  <a:pt x="132405" y="2176463"/>
                </a:cubicBezTo>
                <a:lnTo>
                  <a:pt x="141930" y="2260998"/>
                </a:lnTo>
                <a:cubicBezTo>
                  <a:pt x="73668" y="2228851"/>
                  <a:pt x="62555" y="2172891"/>
                  <a:pt x="22868" y="2128838"/>
                </a:cubicBezTo>
                <a:cubicBezTo>
                  <a:pt x="15724" y="2034382"/>
                  <a:pt x="-5707" y="1975644"/>
                  <a:pt x="1437" y="1845469"/>
                </a:cubicBezTo>
                <a:cubicBezTo>
                  <a:pt x="41918" y="1710531"/>
                  <a:pt x="160980" y="1568451"/>
                  <a:pt x="91924" y="1585913"/>
                </a:cubicBezTo>
                <a:cubicBezTo>
                  <a:pt x="90336" y="1477962"/>
                  <a:pt x="181618" y="1422400"/>
                  <a:pt x="230037" y="1345406"/>
                </a:cubicBezTo>
                <a:cubicBezTo>
                  <a:pt x="460224" y="1237457"/>
                  <a:pt x="454668" y="1227137"/>
                  <a:pt x="565793" y="1152525"/>
                </a:cubicBezTo>
                <a:lnTo>
                  <a:pt x="584843" y="990600"/>
                </a:lnTo>
                <a:lnTo>
                  <a:pt x="565793" y="758428"/>
                </a:lnTo>
                <a:cubicBezTo>
                  <a:pt x="654692" y="596503"/>
                  <a:pt x="657868" y="517923"/>
                  <a:pt x="694380" y="400051"/>
                </a:cubicBezTo>
                <a:cubicBezTo>
                  <a:pt x="754308" y="311151"/>
                  <a:pt x="783280" y="216298"/>
                  <a:pt x="874164" y="133351"/>
                </a:cubicBezTo>
                <a:cubicBezTo>
                  <a:pt x="970208" y="41276"/>
                  <a:pt x="1026961" y="28971"/>
                  <a:pt x="1123005" y="0"/>
                </a:cubicBezTo>
                <a:cubicBezTo>
                  <a:pt x="1231352" y="25003"/>
                  <a:pt x="1270642" y="38100"/>
                  <a:pt x="1356367" y="66675"/>
                </a:cubicBezTo>
                <a:close/>
              </a:path>
            </a:pathLst>
          </a:custGeom>
          <a:solidFill>
            <a:srgbClr val="2078D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l-PL"/>
          </a:p>
        </p:txBody>
      </p:sp>
      <p:sp>
        <p:nvSpPr>
          <p:cNvPr id="31" name="Dowolny kształt: kształt 30">
            <a:extLst>
              <a:ext uri="{FF2B5EF4-FFF2-40B4-BE49-F238E27FC236}">
                <a16:creationId xmlns:a16="http://schemas.microsoft.com/office/drawing/2014/main" id="{F628D19B-DBEB-4BF1-95FA-879E4B9AA488}"/>
              </a:ext>
            </a:extLst>
          </p:cNvPr>
          <p:cNvSpPr/>
          <p:nvPr/>
        </p:nvSpPr>
        <p:spPr>
          <a:xfrm>
            <a:off x="1460281" y="1014940"/>
            <a:ext cx="2134227" cy="5705104"/>
          </a:xfrm>
          <a:custGeom>
            <a:avLst/>
            <a:gdLst>
              <a:gd name="connsiteX0" fmla="*/ 1093470 w 2339340"/>
              <a:gd name="connsiteY0" fmla="*/ 22860 h 6236970"/>
              <a:gd name="connsiteX1" fmla="*/ 971550 w 2339340"/>
              <a:gd name="connsiteY1" fmla="*/ 68580 h 6236970"/>
              <a:gd name="connsiteX2" fmla="*/ 967740 w 2339340"/>
              <a:gd name="connsiteY2" fmla="*/ 0 h 6236970"/>
              <a:gd name="connsiteX3" fmla="*/ 872490 w 2339340"/>
              <a:gd name="connsiteY3" fmla="*/ 121920 h 6236970"/>
              <a:gd name="connsiteX4" fmla="*/ 849630 w 2339340"/>
              <a:gd name="connsiteY4" fmla="*/ 95250 h 6236970"/>
              <a:gd name="connsiteX5" fmla="*/ 800100 w 2339340"/>
              <a:gd name="connsiteY5" fmla="*/ 320040 h 6236970"/>
              <a:gd name="connsiteX6" fmla="*/ 811530 w 2339340"/>
              <a:gd name="connsiteY6" fmla="*/ 461010 h 6236970"/>
              <a:gd name="connsiteX7" fmla="*/ 754380 w 2339340"/>
              <a:gd name="connsiteY7" fmla="*/ 464820 h 6236970"/>
              <a:gd name="connsiteX8" fmla="*/ 781050 w 2339340"/>
              <a:gd name="connsiteY8" fmla="*/ 548640 h 6236970"/>
              <a:gd name="connsiteX9" fmla="*/ 822960 w 2339340"/>
              <a:gd name="connsiteY9" fmla="*/ 624840 h 6236970"/>
              <a:gd name="connsiteX10" fmla="*/ 887730 w 2339340"/>
              <a:gd name="connsiteY10" fmla="*/ 689610 h 6236970"/>
              <a:gd name="connsiteX11" fmla="*/ 925830 w 2339340"/>
              <a:gd name="connsiteY11" fmla="*/ 769620 h 6236970"/>
              <a:gd name="connsiteX12" fmla="*/ 925830 w 2339340"/>
              <a:gd name="connsiteY12" fmla="*/ 861060 h 6236970"/>
              <a:gd name="connsiteX13" fmla="*/ 803910 w 2339340"/>
              <a:gd name="connsiteY13" fmla="*/ 922020 h 6236970"/>
              <a:gd name="connsiteX14" fmla="*/ 701040 w 2339340"/>
              <a:gd name="connsiteY14" fmla="*/ 948690 h 6236970"/>
              <a:gd name="connsiteX15" fmla="*/ 556260 w 2339340"/>
              <a:gd name="connsiteY15" fmla="*/ 952500 h 6236970"/>
              <a:gd name="connsiteX16" fmla="*/ 403860 w 2339340"/>
              <a:gd name="connsiteY16" fmla="*/ 1002030 h 6236970"/>
              <a:gd name="connsiteX17" fmla="*/ 320040 w 2339340"/>
              <a:gd name="connsiteY17" fmla="*/ 1085850 h 6236970"/>
              <a:gd name="connsiteX18" fmla="*/ 247650 w 2339340"/>
              <a:gd name="connsiteY18" fmla="*/ 1276350 h 6236970"/>
              <a:gd name="connsiteX19" fmla="*/ 163830 w 2339340"/>
              <a:gd name="connsiteY19" fmla="*/ 1569720 h 6236970"/>
              <a:gd name="connsiteX20" fmla="*/ 83820 w 2339340"/>
              <a:gd name="connsiteY20" fmla="*/ 1783080 h 6236970"/>
              <a:gd name="connsiteX21" fmla="*/ 72390 w 2339340"/>
              <a:gd name="connsiteY21" fmla="*/ 1962150 h 6236970"/>
              <a:gd name="connsiteX22" fmla="*/ 0 w 2339340"/>
              <a:gd name="connsiteY22" fmla="*/ 2145030 h 6236970"/>
              <a:gd name="connsiteX23" fmla="*/ 11430 w 2339340"/>
              <a:gd name="connsiteY23" fmla="*/ 2251710 h 6236970"/>
              <a:gd name="connsiteX24" fmla="*/ 106680 w 2339340"/>
              <a:gd name="connsiteY24" fmla="*/ 2426970 h 6236970"/>
              <a:gd name="connsiteX25" fmla="*/ 243840 w 2339340"/>
              <a:gd name="connsiteY25" fmla="*/ 2594610 h 6236970"/>
              <a:gd name="connsiteX26" fmla="*/ 422910 w 2339340"/>
              <a:gd name="connsiteY26" fmla="*/ 2769870 h 6236970"/>
              <a:gd name="connsiteX27" fmla="*/ 609600 w 2339340"/>
              <a:gd name="connsiteY27" fmla="*/ 2929890 h 6236970"/>
              <a:gd name="connsiteX28" fmla="*/ 735330 w 2339340"/>
              <a:gd name="connsiteY28" fmla="*/ 3108960 h 6236970"/>
              <a:gd name="connsiteX29" fmla="*/ 735330 w 2339340"/>
              <a:gd name="connsiteY29" fmla="*/ 2792730 h 6236970"/>
              <a:gd name="connsiteX30" fmla="*/ 647700 w 2339340"/>
              <a:gd name="connsiteY30" fmla="*/ 2731770 h 6236970"/>
              <a:gd name="connsiteX31" fmla="*/ 541020 w 2339340"/>
              <a:gd name="connsiteY31" fmla="*/ 2537460 h 6236970"/>
              <a:gd name="connsiteX32" fmla="*/ 487680 w 2339340"/>
              <a:gd name="connsiteY32" fmla="*/ 2426970 h 6236970"/>
              <a:gd name="connsiteX33" fmla="*/ 293370 w 2339340"/>
              <a:gd name="connsiteY33" fmla="*/ 2205990 h 6236970"/>
              <a:gd name="connsiteX34" fmla="*/ 426720 w 2339340"/>
              <a:gd name="connsiteY34" fmla="*/ 1988820 h 6236970"/>
              <a:gd name="connsiteX35" fmla="*/ 483870 w 2339340"/>
              <a:gd name="connsiteY35" fmla="*/ 1878330 h 6236970"/>
              <a:gd name="connsiteX36" fmla="*/ 544830 w 2339340"/>
              <a:gd name="connsiteY36" fmla="*/ 1642110 h 6236970"/>
              <a:gd name="connsiteX37" fmla="*/ 636270 w 2339340"/>
              <a:gd name="connsiteY37" fmla="*/ 1897380 h 6236970"/>
              <a:gd name="connsiteX38" fmla="*/ 678180 w 2339340"/>
              <a:gd name="connsiteY38" fmla="*/ 2202180 h 6236970"/>
              <a:gd name="connsiteX39" fmla="*/ 689610 w 2339340"/>
              <a:gd name="connsiteY39" fmla="*/ 2487930 h 6236970"/>
              <a:gd name="connsiteX40" fmla="*/ 712470 w 2339340"/>
              <a:gd name="connsiteY40" fmla="*/ 2762250 h 6236970"/>
              <a:gd name="connsiteX41" fmla="*/ 701040 w 2339340"/>
              <a:gd name="connsiteY41" fmla="*/ 3177540 h 6236970"/>
              <a:gd name="connsiteX42" fmla="*/ 643890 w 2339340"/>
              <a:gd name="connsiteY42" fmla="*/ 3783330 h 6236970"/>
              <a:gd name="connsiteX43" fmla="*/ 613410 w 2339340"/>
              <a:gd name="connsiteY43" fmla="*/ 4255770 h 6236970"/>
              <a:gd name="connsiteX44" fmla="*/ 689610 w 2339340"/>
              <a:gd name="connsiteY44" fmla="*/ 4617720 h 6236970"/>
              <a:gd name="connsiteX45" fmla="*/ 803910 w 2339340"/>
              <a:gd name="connsiteY45" fmla="*/ 5215890 h 6236970"/>
              <a:gd name="connsiteX46" fmla="*/ 883920 w 2339340"/>
              <a:gd name="connsiteY46" fmla="*/ 5657850 h 6236970"/>
              <a:gd name="connsiteX47" fmla="*/ 872490 w 2339340"/>
              <a:gd name="connsiteY47" fmla="*/ 5684520 h 6236970"/>
              <a:gd name="connsiteX48" fmla="*/ 693420 w 2339340"/>
              <a:gd name="connsiteY48" fmla="*/ 5894070 h 6236970"/>
              <a:gd name="connsiteX49" fmla="*/ 541020 w 2339340"/>
              <a:gd name="connsiteY49" fmla="*/ 6092190 h 6236970"/>
              <a:gd name="connsiteX50" fmla="*/ 510540 w 2339340"/>
              <a:gd name="connsiteY50" fmla="*/ 6156960 h 6236970"/>
              <a:gd name="connsiteX51" fmla="*/ 701040 w 2339340"/>
              <a:gd name="connsiteY51" fmla="*/ 6092190 h 6236970"/>
              <a:gd name="connsiteX52" fmla="*/ 830580 w 2339340"/>
              <a:gd name="connsiteY52" fmla="*/ 6065520 h 6236970"/>
              <a:gd name="connsiteX53" fmla="*/ 952500 w 2339340"/>
              <a:gd name="connsiteY53" fmla="*/ 5974080 h 6236970"/>
              <a:gd name="connsiteX54" fmla="*/ 963930 w 2339340"/>
              <a:gd name="connsiteY54" fmla="*/ 5871210 h 6236970"/>
              <a:gd name="connsiteX55" fmla="*/ 1108710 w 2339340"/>
              <a:gd name="connsiteY55" fmla="*/ 5817870 h 6236970"/>
              <a:gd name="connsiteX56" fmla="*/ 1108710 w 2339340"/>
              <a:gd name="connsiteY56" fmla="*/ 5791200 h 6236970"/>
              <a:gd name="connsiteX57" fmla="*/ 1032510 w 2339340"/>
              <a:gd name="connsiteY57" fmla="*/ 5634990 h 6236970"/>
              <a:gd name="connsiteX58" fmla="*/ 1043940 w 2339340"/>
              <a:gd name="connsiteY58" fmla="*/ 5280660 h 6236970"/>
              <a:gd name="connsiteX59" fmla="*/ 1074420 w 2339340"/>
              <a:gd name="connsiteY59" fmla="*/ 4888230 h 6236970"/>
              <a:gd name="connsiteX60" fmla="*/ 1002030 w 2339340"/>
              <a:gd name="connsiteY60" fmla="*/ 4423410 h 6236970"/>
              <a:gd name="connsiteX61" fmla="*/ 1066800 w 2339340"/>
              <a:gd name="connsiteY61" fmla="*/ 4130040 h 6236970"/>
              <a:gd name="connsiteX62" fmla="*/ 1116330 w 2339340"/>
              <a:gd name="connsiteY62" fmla="*/ 3775710 h 6236970"/>
              <a:gd name="connsiteX63" fmla="*/ 1165860 w 2339340"/>
              <a:gd name="connsiteY63" fmla="*/ 3375660 h 6236970"/>
              <a:gd name="connsiteX64" fmla="*/ 1238250 w 2339340"/>
              <a:gd name="connsiteY64" fmla="*/ 3882390 h 6236970"/>
              <a:gd name="connsiteX65" fmla="*/ 1280160 w 2339340"/>
              <a:gd name="connsiteY65" fmla="*/ 4366260 h 6236970"/>
              <a:gd name="connsiteX66" fmla="*/ 1310640 w 2339340"/>
              <a:gd name="connsiteY66" fmla="*/ 4533900 h 6236970"/>
              <a:gd name="connsiteX67" fmla="*/ 1272540 w 2339340"/>
              <a:gd name="connsiteY67" fmla="*/ 4838700 h 6236970"/>
              <a:gd name="connsiteX68" fmla="*/ 1242060 w 2339340"/>
              <a:gd name="connsiteY68" fmla="*/ 5059680 h 6236970"/>
              <a:gd name="connsiteX69" fmla="*/ 1276350 w 2339340"/>
              <a:gd name="connsiteY69" fmla="*/ 5288280 h 6236970"/>
              <a:gd name="connsiteX70" fmla="*/ 1333500 w 2339340"/>
              <a:gd name="connsiteY70" fmla="*/ 5494020 h 6236970"/>
              <a:gd name="connsiteX71" fmla="*/ 1314450 w 2339340"/>
              <a:gd name="connsiteY71" fmla="*/ 5615940 h 6236970"/>
              <a:gd name="connsiteX72" fmla="*/ 1264920 w 2339340"/>
              <a:gd name="connsiteY72" fmla="*/ 5795010 h 6236970"/>
              <a:gd name="connsiteX73" fmla="*/ 1264920 w 2339340"/>
              <a:gd name="connsiteY73" fmla="*/ 5901690 h 6236970"/>
              <a:gd name="connsiteX74" fmla="*/ 1424940 w 2339340"/>
              <a:gd name="connsiteY74" fmla="*/ 6236970 h 6236970"/>
              <a:gd name="connsiteX75" fmla="*/ 1565910 w 2339340"/>
              <a:gd name="connsiteY75" fmla="*/ 6065520 h 6236970"/>
              <a:gd name="connsiteX76" fmla="*/ 1604010 w 2339340"/>
              <a:gd name="connsiteY76" fmla="*/ 6012180 h 6236970"/>
              <a:gd name="connsiteX77" fmla="*/ 1524000 w 2339340"/>
              <a:gd name="connsiteY77" fmla="*/ 5844540 h 6236970"/>
              <a:gd name="connsiteX78" fmla="*/ 1466850 w 2339340"/>
              <a:gd name="connsiteY78" fmla="*/ 5718810 h 6236970"/>
              <a:gd name="connsiteX79" fmla="*/ 1440180 w 2339340"/>
              <a:gd name="connsiteY79" fmla="*/ 5638800 h 6236970"/>
              <a:gd name="connsiteX80" fmla="*/ 1546860 w 2339340"/>
              <a:gd name="connsiteY80" fmla="*/ 5078730 h 6236970"/>
              <a:gd name="connsiteX81" fmla="*/ 1600200 w 2339340"/>
              <a:gd name="connsiteY81" fmla="*/ 4507230 h 6236970"/>
              <a:gd name="connsiteX82" fmla="*/ 1684020 w 2339340"/>
              <a:gd name="connsiteY82" fmla="*/ 4027170 h 6236970"/>
              <a:gd name="connsiteX83" fmla="*/ 1703070 w 2339340"/>
              <a:gd name="connsiteY83" fmla="*/ 3688080 h 6236970"/>
              <a:gd name="connsiteX84" fmla="*/ 1645920 w 2339340"/>
              <a:gd name="connsiteY84" fmla="*/ 2884170 h 6236970"/>
              <a:gd name="connsiteX85" fmla="*/ 1630680 w 2339340"/>
              <a:gd name="connsiteY85" fmla="*/ 2868930 h 6236970"/>
              <a:gd name="connsiteX86" fmla="*/ 1607820 w 2339340"/>
              <a:gd name="connsiteY86" fmla="*/ 2750820 h 6236970"/>
              <a:gd name="connsiteX87" fmla="*/ 1584960 w 2339340"/>
              <a:gd name="connsiteY87" fmla="*/ 2423160 h 6236970"/>
              <a:gd name="connsiteX88" fmla="*/ 1584960 w 2339340"/>
              <a:gd name="connsiteY88" fmla="*/ 2072640 h 6236970"/>
              <a:gd name="connsiteX89" fmla="*/ 1619250 w 2339340"/>
              <a:gd name="connsiteY89" fmla="*/ 1771650 h 6236970"/>
              <a:gd name="connsiteX90" fmla="*/ 1691640 w 2339340"/>
              <a:gd name="connsiteY90" fmla="*/ 1501140 h 6236970"/>
              <a:gd name="connsiteX91" fmla="*/ 1954530 w 2339340"/>
              <a:gd name="connsiteY91" fmla="*/ 1924050 h 6236970"/>
              <a:gd name="connsiteX92" fmla="*/ 2045970 w 2339340"/>
              <a:gd name="connsiteY92" fmla="*/ 2045970 h 6236970"/>
              <a:gd name="connsiteX93" fmla="*/ 1840230 w 2339340"/>
              <a:gd name="connsiteY93" fmla="*/ 2358390 h 6236970"/>
              <a:gd name="connsiteX94" fmla="*/ 1729740 w 2339340"/>
              <a:gd name="connsiteY94" fmla="*/ 2545080 h 6236970"/>
              <a:gd name="connsiteX95" fmla="*/ 1672590 w 2339340"/>
              <a:gd name="connsiteY95" fmla="*/ 2674620 h 6236970"/>
              <a:gd name="connsiteX96" fmla="*/ 1604010 w 2339340"/>
              <a:gd name="connsiteY96" fmla="*/ 2754630 h 6236970"/>
              <a:gd name="connsiteX97" fmla="*/ 1634490 w 2339340"/>
              <a:gd name="connsiteY97" fmla="*/ 3040380 h 6236970"/>
              <a:gd name="connsiteX98" fmla="*/ 1729740 w 2339340"/>
              <a:gd name="connsiteY98" fmla="*/ 2891790 h 6236970"/>
              <a:gd name="connsiteX99" fmla="*/ 1927860 w 2339340"/>
              <a:gd name="connsiteY99" fmla="*/ 2689860 h 6236970"/>
              <a:gd name="connsiteX100" fmla="*/ 2065020 w 2339340"/>
              <a:gd name="connsiteY100" fmla="*/ 2548890 h 6236970"/>
              <a:gd name="connsiteX101" fmla="*/ 2202180 w 2339340"/>
              <a:gd name="connsiteY101" fmla="*/ 2339340 h 6236970"/>
              <a:gd name="connsiteX102" fmla="*/ 2339340 w 2339340"/>
              <a:gd name="connsiteY102" fmla="*/ 2049780 h 6236970"/>
              <a:gd name="connsiteX103" fmla="*/ 2293620 w 2339340"/>
              <a:gd name="connsiteY103" fmla="*/ 1958340 h 6236970"/>
              <a:gd name="connsiteX104" fmla="*/ 2232660 w 2339340"/>
              <a:gd name="connsiteY104" fmla="*/ 1752600 h 6236970"/>
              <a:gd name="connsiteX105" fmla="*/ 2175510 w 2339340"/>
              <a:gd name="connsiteY105" fmla="*/ 1565910 h 6236970"/>
              <a:gd name="connsiteX106" fmla="*/ 2065020 w 2339340"/>
              <a:gd name="connsiteY106" fmla="*/ 1352550 h 6236970"/>
              <a:gd name="connsiteX107" fmla="*/ 1958340 w 2339340"/>
              <a:gd name="connsiteY107" fmla="*/ 1169670 h 6236970"/>
              <a:gd name="connsiteX108" fmla="*/ 1878330 w 2339340"/>
              <a:gd name="connsiteY108" fmla="*/ 1043940 h 6236970"/>
              <a:gd name="connsiteX109" fmla="*/ 1752600 w 2339340"/>
              <a:gd name="connsiteY109" fmla="*/ 975360 h 6236970"/>
              <a:gd name="connsiteX110" fmla="*/ 1645920 w 2339340"/>
              <a:gd name="connsiteY110" fmla="*/ 956310 h 6236970"/>
              <a:gd name="connsiteX111" fmla="*/ 1546860 w 2339340"/>
              <a:gd name="connsiteY111" fmla="*/ 922020 h 6236970"/>
              <a:gd name="connsiteX112" fmla="*/ 1276350 w 2339340"/>
              <a:gd name="connsiteY112" fmla="*/ 861060 h 6236970"/>
              <a:gd name="connsiteX113" fmla="*/ 1257300 w 2339340"/>
              <a:gd name="connsiteY113" fmla="*/ 739140 h 6236970"/>
              <a:gd name="connsiteX114" fmla="*/ 1325880 w 2339340"/>
              <a:gd name="connsiteY114" fmla="*/ 594360 h 6236970"/>
              <a:gd name="connsiteX115" fmla="*/ 1363980 w 2339340"/>
              <a:gd name="connsiteY115" fmla="*/ 537210 h 6236970"/>
              <a:gd name="connsiteX116" fmla="*/ 1352550 w 2339340"/>
              <a:gd name="connsiteY116" fmla="*/ 438150 h 6236970"/>
              <a:gd name="connsiteX117" fmla="*/ 1348740 w 2339340"/>
              <a:gd name="connsiteY117" fmla="*/ 308610 h 6236970"/>
              <a:gd name="connsiteX118" fmla="*/ 1306830 w 2339340"/>
              <a:gd name="connsiteY118" fmla="*/ 114300 h 6236970"/>
              <a:gd name="connsiteX119" fmla="*/ 1188720 w 2339340"/>
              <a:gd name="connsiteY119" fmla="*/ 38100 h 6236970"/>
              <a:gd name="connsiteX120" fmla="*/ 1143000 w 2339340"/>
              <a:gd name="connsiteY120" fmla="*/ 11430 h 6236970"/>
              <a:gd name="connsiteX121" fmla="*/ 1093470 w 2339340"/>
              <a:gd name="connsiteY121" fmla="*/ 22860 h 6236970"/>
              <a:gd name="connsiteX0" fmla="*/ 1093470 w 2339340"/>
              <a:gd name="connsiteY0" fmla="*/ 22860 h 6236970"/>
              <a:gd name="connsiteX1" fmla="*/ 971550 w 2339340"/>
              <a:gd name="connsiteY1" fmla="*/ 68580 h 6236970"/>
              <a:gd name="connsiteX2" fmla="*/ 967740 w 2339340"/>
              <a:gd name="connsiteY2" fmla="*/ 0 h 6236970"/>
              <a:gd name="connsiteX3" fmla="*/ 872490 w 2339340"/>
              <a:gd name="connsiteY3" fmla="*/ 121920 h 6236970"/>
              <a:gd name="connsiteX4" fmla="*/ 849630 w 2339340"/>
              <a:gd name="connsiteY4" fmla="*/ 95250 h 6236970"/>
              <a:gd name="connsiteX5" fmla="*/ 800100 w 2339340"/>
              <a:gd name="connsiteY5" fmla="*/ 320040 h 6236970"/>
              <a:gd name="connsiteX6" fmla="*/ 811530 w 2339340"/>
              <a:gd name="connsiteY6" fmla="*/ 461010 h 6236970"/>
              <a:gd name="connsiteX7" fmla="*/ 754380 w 2339340"/>
              <a:gd name="connsiteY7" fmla="*/ 464820 h 6236970"/>
              <a:gd name="connsiteX8" fmla="*/ 781050 w 2339340"/>
              <a:gd name="connsiteY8" fmla="*/ 548640 h 6236970"/>
              <a:gd name="connsiteX9" fmla="*/ 822960 w 2339340"/>
              <a:gd name="connsiteY9" fmla="*/ 624840 h 6236970"/>
              <a:gd name="connsiteX10" fmla="*/ 887730 w 2339340"/>
              <a:gd name="connsiteY10" fmla="*/ 689610 h 6236970"/>
              <a:gd name="connsiteX11" fmla="*/ 925830 w 2339340"/>
              <a:gd name="connsiteY11" fmla="*/ 769620 h 6236970"/>
              <a:gd name="connsiteX12" fmla="*/ 925830 w 2339340"/>
              <a:gd name="connsiteY12" fmla="*/ 861060 h 6236970"/>
              <a:gd name="connsiteX13" fmla="*/ 803910 w 2339340"/>
              <a:gd name="connsiteY13" fmla="*/ 922020 h 6236970"/>
              <a:gd name="connsiteX14" fmla="*/ 701040 w 2339340"/>
              <a:gd name="connsiteY14" fmla="*/ 948690 h 6236970"/>
              <a:gd name="connsiteX15" fmla="*/ 556260 w 2339340"/>
              <a:gd name="connsiteY15" fmla="*/ 952500 h 6236970"/>
              <a:gd name="connsiteX16" fmla="*/ 403860 w 2339340"/>
              <a:gd name="connsiteY16" fmla="*/ 1002030 h 6236970"/>
              <a:gd name="connsiteX17" fmla="*/ 320040 w 2339340"/>
              <a:gd name="connsiteY17" fmla="*/ 1085850 h 6236970"/>
              <a:gd name="connsiteX18" fmla="*/ 247650 w 2339340"/>
              <a:gd name="connsiteY18" fmla="*/ 1276350 h 6236970"/>
              <a:gd name="connsiteX19" fmla="*/ 163830 w 2339340"/>
              <a:gd name="connsiteY19" fmla="*/ 1569720 h 6236970"/>
              <a:gd name="connsiteX20" fmla="*/ 83820 w 2339340"/>
              <a:gd name="connsiteY20" fmla="*/ 1783080 h 6236970"/>
              <a:gd name="connsiteX21" fmla="*/ 72390 w 2339340"/>
              <a:gd name="connsiteY21" fmla="*/ 1962150 h 6236970"/>
              <a:gd name="connsiteX22" fmla="*/ 0 w 2339340"/>
              <a:gd name="connsiteY22" fmla="*/ 2145030 h 6236970"/>
              <a:gd name="connsiteX23" fmla="*/ 11430 w 2339340"/>
              <a:gd name="connsiteY23" fmla="*/ 2251710 h 6236970"/>
              <a:gd name="connsiteX24" fmla="*/ 106680 w 2339340"/>
              <a:gd name="connsiteY24" fmla="*/ 2426970 h 6236970"/>
              <a:gd name="connsiteX25" fmla="*/ 243840 w 2339340"/>
              <a:gd name="connsiteY25" fmla="*/ 2594610 h 6236970"/>
              <a:gd name="connsiteX26" fmla="*/ 422910 w 2339340"/>
              <a:gd name="connsiteY26" fmla="*/ 2769870 h 6236970"/>
              <a:gd name="connsiteX27" fmla="*/ 609600 w 2339340"/>
              <a:gd name="connsiteY27" fmla="*/ 2929890 h 6236970"/>
              <a:gd name="connsiteX28" fmla="*/ 735330 w 2339340"/>
              <a:gd name="connsiteY28" fmla="*/ 3108960 h 6236970"/>
              <a:gd name="connsiteX29" fmla="*/ 709136 w 2339340"/>
              <a:gd name="connsiteY29" fmla="*/ 2771299 h 6236970"/>
              <a:gd name="connsiteX30" fmla="*/ 647700 w 2339340"/>
              <a:gd name="connsiteY30" fmla="*/ 2731770 h 6236970"/>
              <a:gd name="connsiteX31" fmla="*/ 541020 w 2339340"/>
              <a:gd name="connsiteY31" fmla="*/ 2537460 h 6236970"/>
              <a:gd name="connsiteX32" fmla="*/ 487680 w 2339340"/>
              <a:gd name="connsiteY32" fmla="*/ 2426970 h 6236970"/>
              <a:gd name="connsiteX33" fmla="*/ 293370 w 2339340"/>
              <a:gd name="connsiteY33" fmla="*/ 2205990 h 6236970"/>
              <a:gd name="connsiteX34" fmla="*/ 426720 w 2339340"/>
              <a:gd name="connsiteY34" fmla="*/ 1988820 h 6236970"/>
              <a:gd name="connsiteX35" fmla="*/ 483870 w 2339340"/>
              <a:gd name="connsiteY35" fmla="*/ 1878330 h 6236970"/>
              <a:gd name="connsiteX36" fmla="*/ 544830 w 2339340"/>
              <a:gd name="connsiteY36" fmla="*/ 1642110 h 6236970"/>
              <a:gd name="connsiteX37" fmla="*/ 636270 w 2339340"/>
              <a:gd name="connsiteY37" fmla="*/ 1897380 h 6236970"/>
              <a:gd name="connsiteX38" fmla="*/ 678180 w 2339340"/>
              <a:gd name="connsiteY38" fmla="*/ 2202180 h 6236970"/>
              <a:gd name="connsiteX39" fmla="*/ 689610 w 2339340"/>
              <a:gd name="connsiteY39" fmla="*/ 2487930 h 6236970"/>
              <a:gd name="connsiteX40" fmla="*/ 712470 w 2339340"/>
              <a:gd name="connsiteY40" fmla="*/ 2762250 h 6236970"/>
              <a:gd name="connsiteX41" fmla="*/ 701040 w 2339340"/>
              <a:gd name="connsiteY41" fmla="*/ 3177540 h 6236970"/>
              <a:gd name="connsiteX42" fmla="*/ 643890 w 2339340"/>
              <a:gd name="connsiteY42" fmla="*/ 3783330 h 6236970"/>
              <a:gd name="connsiteX43" fmla="*/ 613410 w 2339340"/>
              <a:gd name="connsiteY43" fmla="*/ 4255770 h 6236970"/>
              <a:gd name="connsiteX44" fmla="*/ 689610 w 2339340"/>
              <a:gd name="connsiteY44" fmla="*/ 4617720 h 6236970"/>
              <a:gd name="connsiteX45" fmla="*/ 803910 w 2339340"/>
              <a:gd name="connsiteY45" fmla="*/ 5215890 h 6236970"/>
              <a:gd name="connsiteX46" fmla="*/ 883920 w 2339340"/>
              <a:gd name="connsiteY46" fmla="*/ 5657850 h 6236970"/>
              <a:gd name="connsiteX47" fmla="*/ 872490 w 2339340"/>
              <a:gd name="connsiteY47" fmla="*/ 5684520 h 6236970"/>
              <a:gd name="connsiteX48" fmla="*/ 693420 w 2339340"/>
              <a:gd name="connsiteY48" fmla="*/ 5894070 h 6236970"/>
              <a:gd name="connsiteX49" fmla="*/ 541020 w 2339340"/>
              <a:gd name="connsiteY49" fmla="*/ 6092190 h 6236970"/>
              <a:gd name="connsiteX50" fmla="*/ 510540 w 2339340"/>
              <a:gd name="connsiteY50" fmla="*/ 6156960 h 6236970"/>
              <a:gd name="connsiteX51" fmla="*/ 701040 w 2339340"/>
              <a:gd name="connsiteY51" fmla="*/ 6092190 h 6236970"/>
              <a:gd name="connsiteX52" fmla="*/ 830580 w 2339340"/>
              <a:gd name="connsiteY52" fmla="*/ 6065520 h 6236970"/>
              <a:gd name="connsiteX53" fmla="*/ 952500 w 2339340"/>
              <a:gd name="connsiteY53" fmla="*/ 5974080 h 6236970"/>
              <a:gd name="connsiteX54" fmla="*/ 963930 w 2339340"/>
              <a:gd name="connsiteY54" fmla="*/ 5871210 h 6236970"/>
              <a:gd name="connsiteX55" fmla="*/ 1108710 w 2339340"/>
              <a:gd name="connsiteY55" fmla="*/ 5817870 h 6236970"/>
              <a:gd name="connsiteX56" fmla="*/ 1108710 w 2339340"/>
              <a:gd name="connsiteY56" fmla="*/ 5791200 h 6236970"/>
              <a:gd name="connsiteX57" fmla="*/ 1032510 w 2339340"/>
              <a:gd name="connsiteY57" fmla="*/ 5634990 h 6236970"/>
              <a:gd name="connsiteX58" fmla="*/ 1043940 w 2339340"/>
              <a:gd name="connsiteY58" fmla="*/ 5280660 h 6236970"/>
              <a:gd name="connsiteX59" fmla="*/ 1074420 w 2339340"/>
              <a:gd name="connsiteY59" fmla="*/ 4888230 h 6236970"/>
              <a:gd name="connsiteX60" fmla="*/ 1002030 w 2339340"/>
              <a:gd name="connsiteY60" fmla="*/ 4423410 h 6236970"/>
              <a:gd name="connsiteX61" fmla="*/ 1066800 w 2339340"/>
              <a:gd name="connsiteY61" fmla="*/ 4130040 h 6236970"/>
              <a:gd name="connsiteX62" fmla="*/ 1116330 w 2339340"/>
              <a:gd name="connsiteY62" fmla="*/ 3775710 h 6236970"/>
              <a:gd name="connsiteX63" fmla="*/ 1165860 w 2339340"/>
              <a:gd name="connsiteY63" fmla="*/ 3375660 h 6236970"/>
              <a:gd name="connsiteX64" fmla="*/ 1238250 w 2339340"/>
              <a:gd name="connsiteY64" fmla="*/ 3882390 h 6236970"/>
              <a:gd name="connsiteX65" fmla="*/ 1280160 w 2339340"/>
              <a:gd name="connsiteY65" fmla="*/ 4366260 h 6236970"/>
              <a:gd name="connsiteX66" fmla="*/ 1310640 w 2339340"/>
              <a:gd name="connsiteY66" fmla="*/ 4533900 h 6236970"/>
              <a:gd name="connsiteX67" fmla="*/ 1272540 w 2339340"/>
              <a:gd name="connsiteY67" fmla="*/ 4838700 h 6236970"/>
              <a:gd name="connsiteX68" fmla="*/ 1242060 w 2339340"/>
              <a:gd name="connsiteY68" fmla="*/ 5059680 h 6236970"/>
              <a:gd name="connsiteX69" fmla="*/ 1276350 w 2339340"/>
              <a:gd name="connsiteY69" fmla="*/ 5288280 h 6236970"/>
              <a:gd name="connsiteX70" fmla="*/ 1333500 w 2339340"/>
              <a:gd name="connsiteY70" fmla="*/ 5494020 h 6236970"/>
              <a:gd name="connsiteX71" fmla="*/ 1314450 w 2339340"/>
              <a:gd name="connsiteY71" fmla="*/ 5615940 h 6236970"/>
              <a:gd name="connsiteX72" fmla="*/ 1264920 w 2339340"/>
              <a:gd name="connsiteY72" fmla="*/ 5795010 h 6236970"/>
              <a:gd name="connsiteX73" fmla="*/ 1264920 w 2339340"/>
              <a:gd name="connsiteY73" fmla="*/ 5901690 h 6236970"/>
              <a:gd name="connsiteX74" fmla="*/ 1424940 w 2339340"/>
              <a:gd name="connsiteY74" fmla="*/ 6236970 h 6236970"/>
              <a:gd name="connsiteX75" fmla="*/ 1565910 w 2339340"/>
              <a:gd name="connsiteY75" fmla="*/ 6065520 h 6236970"/>
              <a:gd name="connsiteX76" fmla="*/ 1604010 w 2339340"/>
              <a:gd name="connsiteY76" fmla="*/ 6012180 h 6236970"/>
              <a:gd name="connsiteX77" fmla="*/ 1524000 w 2339340"/>
              <a:gd name="connsiteY77" fmla="*/ 5844540 h 6236970"/>
              <a:gd name="connsiteX78" fmla="*/ 1466850 w 2339340"/>
              <a:gd name="connsiteY78" fmla="*/ 5718810 h 6236970"/>
              <a:gd name="connsiteX79" fmla="*/ 1440180 w 2339340"/>
              <a:gd name="connsiteY79" fmla="*/ 5638800 h 6236970"/>
              <a:gd name="connsiteX80" fmla="*/ 1546860 w 2339340"/>
              <a:gd name="connsiteY80" fmla="*/ 5078730 h 6236970"/>
              <a:gd name="connsiteX81" fmla="*/ 1600200 w 2339340"/>
              <a:gd name="connsiteY81" fmla="*/ 4507230 h 6236970"/>
              <a:gd name="connsiteX82" fmla="*/ 1684020 w 2339340"/>
              <a:gd name="connsiteY82" fmla="*/ 4027170 h 6236970"/>
              <a:gd name="connsiteX83" fmla="*/ 1703070 w 2339340"/>
              <a:gd name="connsiteY83" fmla="*/ 3688080 h 6236970"/>
              <a:gd name="connsiteX84" fmla="*/ 1645920 w 2339340"/>
              <a:gd name="connsiteY84" fmla="*/ 2884170 h 6236970"/>
              <a:gd name="connsiteX85" fmla="*/ 1630680 w 2339340"/>
              <a:gd name="connsiteY85" fmla="*/ 2868930 h 6236970"/>
              <a:gd name="connsiteX86" fmla="*/ 1607820 w 2339340"/>
              <a:gd name="connsiteY86" fmla="*/ 2750820 h 6236970"/>
              <a:gd name="connsiteX87" fmla="*/ 1584960 w 2339340"/>
              <a:gd name="connsiteY87" fmla="*/ 2423160 h 6236970"/>
              <a:gd name="connsiteX88" fmla="*/ 1584960 w 2339340"/>
              <a:gd name="connsiteY88" fmla="*/ 2072640 h 6236970"/>
              <a:gd name="connsiteX89" fmla="*/ 1619250 w 2339340"/>
              <a:gd name="connsiteY89" fmla="*/ 1771650 h 6236970"/>
              <a:gd name="connsiteX90" fmla="*/ 1691640 w 2339340"/>
              <a:gd name="connsiteY90" fmla="*/ 1501140 h 6236970"/>
              <a:gd name="connsiteX91" fmla="*/ 1954530 w 2339340"/>
              <a:gd name="connsiteY91" fmla="*/ 1924050 h 6236970"/>
              <a:gd name="connsiteX92" fmla="*/ 2045970 w 2339340"/>
              <a:gd name="connsiteY92" fmla="*/ 2045970 h 6236970"/>
              <a:gd name="connsiteX93" fmla="*/ 1840230 w 2339340"/>
              <a:gd name="connsiteY93" fmla="*/ 2358390 h 6236970"/>
              <a:gd name="connsiteX94" fmla="*/ 1729740 w 2339340"/>
              <a:gd name="connsiteY94" fmla="*/ 2545080 h 6236970"/>
              <a:gd name="connsiteX95" fmla="*/ 1672590 w 2339340"/>
              <a:gd name="connsiteY95" fmla="*/ 2674620 h 6236970"/>
              <a:gd name="connsiteX96" fmla="*/ 1604010 w 2339340"/>
              <a:gd name="connsiteY96" fmla="*/ 2754630 h 6236970"/>
              <a:gd name="connsiteX97" fmla="*/ 1634490 w 2339340"/>
              <a:gd name="connsiteY97" fmla="*/ 3040380 h 6236970"/>
              <a:gd name="connsiteX98" fmla="*/ 1729740 w 2339340"/>
              <a:gd name="connsiteY98" fmla="*/ 2891790 h 6236970"/>
              <a:gd name="connsiteX99" fmla="*/ 1927860 w 2339340"/>
              <a:gd name="connsiteY99" fmla="*/ 2689860 h 6236970"/>
              <a:gd name="connsiteX100" fmla="*/ 2065020 w 2339340"/>
              <a:gd name="connsiteY100" fmla="*/ 2548890 h 6236970"/>
              <a:gd name="connsiteX101" fmla="*/ 2202180 w 2339340"/>
              <a:gd name="connsiteY101" fmla="*/ 2339340 h 6236970"/>
              <a:gd name="connsiteX102" fmla="*/ 2339340 w 2339340"/>
              <a:gd name="connsiteY102" fmla="*/ 2049780 h 6236970"/>
              <a:gd name="connsiteX103" fmla="*/ 2293620 w 2339340"/>
              <a:gd name="connsiteY103" fmla="*/ 1958340 h 6236970"/>
              <a:gd name="connsiteX104" fmla="*/ 2232660 w 2339340"/>
              <a:gd name="connsiteY104" fmla="*/ 1752600 h 6236970"/>
              <a:gd name="connsiteX105" fmla="*/ 2175510 w 2339340"/>
              <a:gd name="connsiteY105" fmla="*/ 1565910 h 6236970"/>
              <a:gd name="connsiteX106" fmla="*/ 2065020 w 2339340"/>
              <a:gd name="connsiteY106" fmla="*/ 1352550 h 6236970"/>
              <a:gd name="connsiteX107" fmla="*/ 1958340 w 2339340"/>
              <a:gd name="connsiteY107" fmla="*/ 1169670 h 6236970"/>
              <a:gd name="connsiteX108" fmla="*/ 1878330 w 2339340"/>
              <a:gd name="connsiteY108" fmla="*/ 1043940 h 6236970"/>
              <a:gd name="connsiteX109" fmla="*/ 1752600 w 2339340"/>
              <a:gd name="connsiteY109" fmla="*/ 975360 h 6236970"/>
              <a:gd name="connsiteX110" fmla="*/ 1645920 w 2339340"/>
              <a:gd name="connsiteY110" fmla="*/ 956310 h 6236970"/>
              <a:gd name="connsiteX111" fmla="*/ 1546860 w 2339340"/>
              <a:gd name="connsiteY111" fmla="*/ 922020 h 6236970"/>
              <a:gd name="connsiteX112" fmla="*/ 1276350 w 2339340"/>
              <a:gd name="connsiteY112" fmla="*/ 861060 h 6236970"/>
              <a:gd name="connsiteX113" fmla="*/ 1257300 w 2339340"/>
              <a:gd name="connsiteY113" fmla="*/ 739140 h 6236970"/>
              <a:gd name="connsiteX114" fmla="*/ 1325880 w 2339340"/>
              <a:gd name="connsiteY114" fmla="*/ 594360 h 6236970"/>
              <a:gd name="connsiteX115" fmla="*/ 1363980 w 2339340"/>
              <a:gd name="connsiteY115" fmla="*/ 537210 h 6236970"/>
              <a:gd name="connsiteX116" fmla="*/ 1352550 w 2339340"/>
              <a:gd name="connsiteY116" fmla="*/ 438150 h 6236970"/>
              <a:gd name="connsiteX117" fmla="*/ 1348740 w 2339340"/>
              <a:gd name="connsiteY117" fmla="*/ 308610 h 6236970"/>
              <a:gd name="connsiteX118" fmla="*/ 1306830 w 2339340"/>
              <a:gd name="connsiteY118" fmla="*/ 114300 h 6236970"/>
              <a:gd name="connsiteX119" fmla="*/ 1188720 w 2339340"/>
              <a:gd name="connsiteY119" fmla="*/ 38100 h 6236970"/>
              <a:gd name="connsiteX120" fmla="*/ 1143000 w 2339340"/>
              <a:gd name="connsiteY120" fmla="*/ 11430 h 6236970"/>
              <a:gd name="connsiteX121" fmla="*/ 1093470 w 2339340"/>
              <a:gd name="connsiteY121" fmla="*/ 22860 h 6236970"/>
              <a:gd name="connsiteX0" fmla="*/ 1093470 w 2339340"/>
              <a:gd name="connsiteY0" fmla="*/ 22860 h 6236970"/>
              <a:gd name="connsiteX1" fmla="*/ 971550 w 2339340"/>
              <a:gd name="connsiteY1" fmla="*/ 68580 h 6236970"/>
              <a:gd name="connsiteX2" fmla="*/ 967740 w 2339340"/>
              <a:gd name="connsiteY2" fmla="*/ 0 h 6236970"/>
              <a:gd name="connsiteX3" fmla="*/ 872490 w 2339340"/>
              <a:gd name="connsiteY3" fmla="*/ 121920 h 6236970"/>
              <a:gd name="connsiteX4" fmla="*/ 849630 w 2339340"/>
              <a:gd name="connsiteY4" fmla="*/ 95250 h 6236970"/>
              <a:gd name="connsiteX5" fmla="*/ 800100 w 2339340"/>
              <a:gd name="connsiteY5" fmla="*/ 320040 h 6236970"/>
              <a:gd name="connsiteX6" fmla="*/ 811530 w 2339340"/>
              <a:gd name="connsiteY6" fmla="*/ 461010 h 6236970"/>
              <a:gd name="connsiteX7" fmla="*/ 754380 w 2339340"/>
              <a:gd name="connsiteY7" fmla="*/ 464820 h 6236970"/>
              <a:gd name="connsiteX8" fmla="*/ 781050 w 2339340"/>
              <a:gd name="connsiteY8" fmla="*/ 548640 h 6236970"/>
              <a:gd name="connsiteX9" fmla="*/ 822960 w 2339340"/>
              <a:gd name="connsiteY9" fmla="*/ 624840 h 6236970"/>
              <a:gd name="connsiteX10" fmla="*/ 887730 w 2339340"/>
              <a:gd name="connsiteY10" fmla="*/ 689610 h 6236970"/>
              <a:gd name="connsiteX11" fmla="*/ 925830 w 2339340"/>
              <a:gd name="connsiteY11" fmla="*/ 769620 h 6236970"/>
              <a:gd name="connsiteX12" fmla="*/ 925830 w 2339340"/>
              <a:gd name="connsiteY12" fmla="*/ 861060 h 6236970"/>
              <a:gd name="connsiteX13" fmla="*/ 803910 w 2339340"/>
              <a:gd name="connsiteY13" fmla="*/ 922020 h 6236970"/>
              <a:gd name="connsiteX14" fmla="*/ 701040 w 2339340"/>
              <a:gd name="connsiteY14" fmla="*/ 948690 h 6236970"/>
              <a:gd name="connsiteX15" fmla="*/ 556260 w 2339340"/>
              <a:gd name="connsiteY15" fmla="*/ 952500 h 6236970"/>
              <a:gd name="connsiteX16" fmla="*/ 403860 w 2339340"/>
              <a:gd name="connsiteY16" fmla="*/ 1002030 h 6236970"/>
              <a:gd name="connsiteX17" fmla="*/ 320040 w 2339340"/>
              <a:gd name="connsiteY17" fmla="*/ 1085850 h 6236970"/>
              <a:gd name="connsiteX18" fmla="*/ 247650 w 2339340"/>
              <a:gd name="connsiteY18" fmla="*/ 1276350 h 6236970"/>
              <a:gd name="connsiteX19" fmla="*/ 163830 w 2339340"/>
              <a:gd name="connsiteY19" fmla="*/ 1569720 h 6236970"/>
              <a:gd name="connsiteX20" fmla="*/ 83820 w 2339340"/>
              <a:gd name="connsiteY20" fmla="*/ 1783080 h 6236970"/>
              <a:gd name="connsiteX21" fmla="*/ 72390 w 2339340"/>
              <a:gd name="connsiteY21" fmla="*/ 1962150 h 6236970"/>
              <a:gd name="connsiteX22" fmla="*/ 0 w 2339340"/>
              <a:gd name="connsiteY22" fmla="*/ 2145030 h 6236970"/>
              <a:gd name="connsiteX23" fmla="*/ 11430 w 2339340"/>
              <a:gd name="connsiteY23" fmla="*/ 2251710 h 6236970"/>
              <a:gd name="connsiteX24" fmla="*/ 106680 w 2339340"/>
              <a:gd name="connsiteY24" fmla="*/ 2426970 h 6236970"/>
              <a:gd name="connsiteX25" fmla="*/ 243840 w 2339340"/>
              <a:gd name="connsiteY25" fmla="*/ 2594610 h 6236970"/>
              <a:gd name="connsiteX26" fmla="*/ 422910 w 2339340"/>
              <a:gd name="connsiteY26" fmla="*/ 2769870 h 6236970"/>
              <a:gd name="connsiteX27" fmla="*/ 609600 w 2339340"/>
              <a:gd name="connsiteY27" fmla="*/ 2929890 h 6236970"/>
              <a:gd name="connsiteX28" fmla="*/ 703183 w 2339340"/>
              <a:gd name="connsiteY28" fmla="*/ 3062525 h 6236970"/>
              <a:gd name="connsiteX29" fmla="*/ 709136 w 2339340"/>
              <a:gd name="connsiteY29" fmla="*/ 2771299 h 6236970"/>
              <a:gd name="connsiteX30" fmla="*/ 647700 w 2339340"/>
              <a:gd name="connsiteY30" fmla="*/ 2731770 h 6236970"/>
              <a:gd name="connsiteX31" fmla="*/ 541020 w 2339340"/>
              <a:gd name="connsiteY31" fmla="*/ 2537460 h 6236970"/>
              <a:gd name="connsiteX32" fmla="*/ 487680 w 2339340"/>
              <a:gd name="connsiteY32" fmla="*/ 2426970 h 6236970"/>
              <a:gd name="connsiteX33" fmla="*/ 293370 w 2339340"/>
              <a:gd name="connsiteY33" fmla="*/ 2205990 h 6236970"/>
              <a:gd name="connsiteX34" fmla="*/ 426720 w 2339340"/>
              <a:gd name="connsiteY34" fmla="*/ 1988820 h 6236970"/>
              <a:gd name="connsiteX35" fmla="*/ 483870 w 2339340"/>
              <a:gd name="connsiteY35" fmla="*/ 1878330 h 6236970"/>
              <a:gd name="connsiteX36" fmla="*/ 544830 w 2339340"/>
              <a:gd name="connsiteY36" fmla="*/ 1642110 h 6236970"/>
              <a:gd name="connsiteX37" fmla="*/ 636270 w 2339340"/>
              <a:gd name="connsiteY37" fmla="*/ 1897380 h 6236970"/>
              <a:gd name="connsiteX38" fmla="*/ 678180 w 2339340"/>
              <a:gd name="connsiteY38" fmla="*/ 2202180 h 6236970"/>
              <a:gd name="connsiteX39" fmla="*/ 689610 w 2339340"/>
              <a:gd name="connsiteY39" fmla="*/ 2487930 h 6236970"/>
              <a:gd name="connsiteX40" fmla="*/ 712470 w 2339340"/>
              <a:gd name="connsiteY40" fmla="*/ 2762250 h 6236970"/>
              <a:gd name="connsiteX41" fmla="*/ 701040 w 2339340"/>
              <a:gd name="connsiteY41" fmla="*/ 3177540 h 6236970"/>
              <a:gd name="connsiteX42" fmla="*/ 643890 w 2339340"/>
              <a:gd name="connsiteY42" fmla="*/ 3783330 h 6236970"/>
              <a:gd name="connsiteX43" fmla="*/ 613410 w 2339340"/>
              <a:gd name="connsiteY43" fmla="*/ 4255770 h 6236970"/>
              <a:gd name="connsiteX44" fmla="*/ 689610 w 2339340"/>
              <a:gd name="connsiteY44" fmla="*/ 4617720 h 6236970"/>
              <a:gd name="connsiteX45" fmla="*/ 803910 w 2339340"/>
              <a:gd name="connsiteY45" fmla="*/ 5215890 h 6236970"/>
              <a:gd name="connsiteX46" fmla="*/ 883920 w 2339340"/>
              <a:gd name="connsiteY46" fmla="*/ 5657850 h 6236970"/>
              <a:gd name="connsiteX47" fmla="*/ 872490 w 2339340"/>
              <a:gd name="connsiteY47" fmla="*/ 5684520 h 6236970"/>
              <a:gd name="connsiteX48" fmla="*/ 693420 w 2339340"/>
              <a:gd name="connsiteY48" fmla="*/ 5894070 h 6236970"/>
              <a:gd name="connsiteX49" fmla="*/ 541020 w 2339340"/>
              <a:gd name="connsiteY49" fmla="*/ 6092190 h 6236970"/>
              <a:gd name="connsiteX50" fmla="*/ 510540 w 2339340"/>
              <a:gd name="connsiteY50" fmla="*/ 6156960 h 6236970"/>
              <a:gd name="connsiteX51" fmla="*/ 701040 w 2339340"/>
              <a:gd name="connsiteY51" fmla="*/ 6092190 h 6236970"/>
              <a:gd name="connsiteX52" fmla="*/ 830580 w 2339340"/>
              <a:gd name="connsiteY52" fmla="*/ 6065520 h 6236970"/>
              <a:gd name="connsiteX53" fmla="*/ 952500 w 2339340"/>
              <a:gd name="connsiteY53" fmla="*/ 5974080 h 6236970"/>
              <a:gd name="connsiteX54" fmla="*/ 963930 w 2339340"/>
              <a:gd name="connsiteY54" fmla="*/ 5871210 h 6236970"/>
              <a:gd name="connsiteX55" fmla="*/ 1108710 w 2339340"/>
              <a:gd name="connsiteY55" fmla="*/ 5817870 h 6236970"/>
              <a:gd name="connsiteX56" fmla="*/ 1108710 w 2339340"/>
              <a:gd name="connsiteY56" fmla="*/ 5791200 h 6236970"/>
              <a:gd name="connsiteX57" fmla="*/ 1032510 w 2339340"/>
              <a:gd name="connsiteY57" fmla="*/ 5634990 h 6236970"/>
              <a:gd name="connsiteX58" fmla="*/ 1043940 w 2339340"/>
              <a:gd name="connsiteY58" fmla="*/ 5280660 h 6236970"/>
              <a:gd name="connsiteX59" fmla="*/ 1074420 w 2339340"/>
              <a:gd name="connsiteY59" fmla="*/ 4888230 h 6236970"/>
              <a:gd name="connsiteX60" fmla="*/ 1002030 w 2339340"/>
              <a:gd name="connsiteY60" fmla="*/ 4423410 h 6236970"/>
              <a:gd name="connsiteX61" fmla="*/ 1066800 w 2339340"/>
              <a:gd name="connsiteY61" fmla="*/ 4130040 h 6236970"/>
              <a:gd name="connsiteX62" fmla="*/ 1116330 w 2339340"/>
              <a:gd name="connsiteY62" fmla="*/ 3775710 h 6236970"/>
              <a:gd name="connsiteX63" fmla="*/ 1165860 w 2339340"/>
              <a:gd name="connsiteY63" fmla="*/ 3375660 h 6236970"/>
              <a:gd name="connsiteX64" fmla="*/ 1238250 w 2339340"/>
              <a:gd name="connsiteY64" fmla="*/ 3882390 h 6236970"/>
              <a:gd name="connsiteX65" fmla="*/ 1280160 w 2339340"/>
              <a:gd name="connsiteY65" fmla="*/ 4366260 h 6236970"/>
              <a:gd name="connsiteX66" fmla="*/ 1310640 w 2339340"/>
              <a:gd name="connsiteY66" fmla="*/ 4533900 h 6236970"/>
              <a:gd name="connsiteX67" fmla="*/ 1272540 w 2339340"/>
              <a:gd name="connsiteY67" fmla="*/ 4838700 h 6236970"/>
              <a:gd name="connsiteX68" fmla="*/ 1242060 w 2339340"/>
              <a:gd name="connsiteY68" fmla="*/ 5059680 h 6236970"/>
              <a:gd name="connsiteX69" fmla="*/ 1276350 w 2339340"/>
              <a:gd name="connsiteY69" fmla="*/ 5288280 h 6236970"/>
              <a:gd name="connsiteX70" fmla="*/ 1333500 w 2339340"/>
              <a:gd name="connsiteY70" fmla="*/ 5494020 h 6236970"/>
              <a:gd name="connsiteX71" fmla="*/ 1314450 w 2339340"/>
              <a:gd name="connsiteY71" fmla="*/ 5615940 h 6236970"/>
              <a:gd name="connsiteX72" fmla="*/ 1264920 w 2339340"/>
              <a:gd name="connsiteY72" fmla="*/ 5795010 h 6236970"/>
              <a:gd name="connsiteX73" fmla="*/ 1264920 w 2339340"/>
              <a:gd name="connsiteY73" fmla="*/ 5901690 h 6236970"/>
              <a:gd name="connsiteX74" fmla="*/ 1424940 w 2339340"/>
              <a:gd name="connsiteY74" fmla="*/ 6236970 h 6236970"/>
              <a:gd name="connsiteX75" fmla="*/ 1565910 w 2339340"/>
              <a:gd name="connsiteY75" fmla="*/ 6065520 h 6236970"/>
              <a:gd name="connsiteX76" fmla="*/ 1604010 w 2339340"/>
              <a:gd name="connsiteY76" fmla="*/ 6012180 h 6236970"/>
              <a:gd name="connsiteX77" fmla="*/ 1524000 w 2339340"/>
              <a:gd name="connsiteY77" fmla="*/ 5844540 h 6236970"/>
              <a:gd name="connsiteX78" fmla="*/ 1466850 w 2339340"/>
              <a:gd name="connsiteY78" fmla="*/ 5718810 h 6236970"/>
              <a:gd name="connsiteX79" fmla="*/ 1440180 w 2339340"/>
              <a:gd name="connsiteY79" fmla="*/ 5638800 h 6236970"/>
              <a:gd name="connsiteX80" fmla="*/ 1546860 w 2339340"/>
              <a:gd name="connsiteY80" fmla="*/ 5078730 h 6236970"/>
              <a:gd name="connsiteX81" fmla="*/ 1600200 w 2339340"/>
              <a:gd name="connsiteY81" fmla="*/ 4507230 h 6236970"/>
              <a:gd name="connsiteX82" fmla="*/ 1684020 w 2339340"/>
              <a:gd name="connsiteY82" fmla="*/ 4027170 h 6236970"/>
              <a:gd name="connsiteX83" fmla="*/ 1703070 w 2339340"/>
              <a:gd name="connsiteY83" fmla="*/ 3688080 h 6236970"/>
              <a:gd name="connsiteX84" fmla="*/ 1645920 w 2339340"/>
              <a:gd name="connsiteY84" fmla="*/ 2884170 h 6236970"/>
              <a:gd name="connsiteX85" fmla="*/ 1630680 w 2339340"/>
              <a:gd name="connsiteY85" fmla="*/ 2868930 h 6236970"/>
              <a:gd name="connsiteX86" fmla="*/ 1607820 w 2339340"/>
              <a:gd name="connsiteY86" fmla="*/ 2750820 h 6236970"/>
              <a:gd name="connsiteX87" fmla="*/ 1584960 w 2339340"/>
              <a:gd name="connsiteY87" fmla="*/ 2423160 h 6236970"/>
              <a:gd name="connsiteX88" fmla="*/ 1584960 w 2339340"/>
              <a:gd name="connsiteY88" fmla="*/ 2072640 h 6236970"/>
              <a:gd name="connsiteX89" fmla="*/ 1619250 w 2339340"/>
              <a:gd name="connsiteY89" fmla="*/ 1771650 h 6236970"/>
              <a:gd name="connsiteX90" fmla="*/ 1691640 w 2339340"/>
              <a:gd name="connsiteY90" fmla="*/ 1501140 h 6236970"/>
              <a:gd name="connsiteX91" fmla="*/ 1954530 w 2339340"/>
              <a:gd name="connsiteY91" fmla="*/ 1924050 h 6236970"/>
              <a:gd name="connsiteX92" fmla="*/ 2045970 w 2339340"/>
              <a:gd name="connsiteY92" fmla="*/ 2045970 h 6236970"/>
              <a:gd name="connsiteX93" fmla="*/ 1840230 w 2339340"/>
              <a:gd name="connsiteY93" fmla="*/ 2358390 h 6236970"/>
              <a:gd name="connsiteX94" fmla="*/ 1729740 w 2339340"/>
              <a:gd name="connsiteY94" fmla="*/ 2545080 h 6236970"/>
              <a:gd name="connsiteX95" fmla="*/ 1672590 w 2339340"/>
              <a:gd name="connsiteY95" fmla="*/ 2674620 h 6236970"/>
              <a:gd name="connsiteX96" fmla="*/ 1604010 w 2339340"/>
              <a:gd name="connsiteY96" fmla="*/ 2754630 h 6236970"/>
              <a:gd name="connsiteX97" fmla="*/ 1634490 w 2339340"/>
              <a:gd name="connsiteY97" fmla="*/ 3040380 h 6236970"/>
              <a:gd name="connsiteX98" fmla="*/ 1729740 w 2339340"/>
              <a:gd name="connsiteY98" fmla="*/ 2891790 h 6236970"/>
              <a:gd name="connsiteX99" fmla="*/ 1927860 w 2339340"/>
              <a:gd name="connsiteY99" fmla="*/ 2689860 h 6236970"/>
              <a:gd name="connsiteX100" fmla="*/ 2065020 w 2339340"/>
              <a:gd name="connsiteY100" fmla="*/ 2548890 h 6236970"/>
              <a:gd name="connsiteX101" fmla="*/ 2202180 w 2339340"/>
              <a:gd name="connsiteY101" fmla="*/ 2339340 h 6236970"/>
              <a:gd name="connsiteX102" fmla="*/ 2339340 w 2339340"/>
              <a:gd name="connsiteY102" fmla="*/ 2049780 h 6236970"/>
              <a:gd name="connsiteX103" fmla="*/ 2293620 w 2339340"/>
              <a:gd name="connsiteY103" fmla="*/ 1958340 h 6236970"/>
              <a:gd name="connsiteX104" fmla="*/ 2232660 w 2339340"/>
              <a:gd name="connsiteY104" fmla="*/ 1752600 h 6236970"/>
              <a:gd name="connsiteX105" fmla="*/ 2175510 w 2339340"/>
              <a:gd name="connsiteY105" fmla="*/ 1565910 h 6236970"/>
              <a:gd name="connsiteX106" fmla="*/ 2065020 w 2339340"/>
              <a:gd name="connsiteY106" fmla="*/ 1352550 h 6236970"/>
              <a:gd name="connsiteX107" fmla="*/ 1958340 w 2339340"/>
              <a:gd name="connsiteY107" fmla="*/ 1169670 h 6236970"/>
              <a:gd name="connsiteX108" fmla="*/ 1878330 w 2339340"/>
              <a:gd name="connsiteY108" fmla="*/ 1043940 h 6236970"/>
              <a:gd name="connsiteX109" fmla="*/ 1752600 w 2339340"/>
              <a:gd name="connsiteY109" fmla="*/ 975360 h 6236970"/>
              <a:gd name="connsiteX110" fmla="*/ 1645920 w 2339340"/>
              <a:gd name="connsiteY110" fmla="*/ 956310 h 6236970"/>
              <a:gd name="connsiteX111" fmla="*/ 1546860 w 2339340"/>
              <a:gd name="connsiteY111" fmla="*/ 922020 h 6236970"/>
              <a:gd name="connsiteX112" fmla="*/ 1276350 w 2339340"/>
              <a:gd name="connsiteY112" fmla="*/ 861060 h 6236970"/>
              <a:gd name="connsiteX113" fmla="*/ 1257300 w 2339340"/>
              <a:gd name="connsiteY113" fmla="*/ 739140 h 6236970"/>
              <a:gd name="connsiteX114" fmla="*/ 1325880 w 2339340"/>
              <a:gd name="connsiteY114" fmla="*/ 594360 h 6236970"/>
              <a:gd name="connsiteX115" fmla="*/ 1363980 w 2339340"/>
              <a:gd name="connsiteY115" fmla="*/ 537210 h 6236970"/>
              <a:gd name="connsiteX116" fmla="*/ 1352550 w 2339340"/>
              <a:gd name="connsiteY116" fmla="*/ 438150 h 6236970"/>
              <a:gd name="connsiteX117" fmla="*/ 1348740 w 2339340"/>
              <a:gd name="connsiteY117" fmla="*/ 308610 h 6236970"/>
              <a:gd name="connsiteX118" fmla="*/ 1306830 w 2339340"/>
              <a:gd name="connsiteY118" fmla="*/ 114300 h 6236970"/>
              <a:gd name="connsiteX119" fmla="*/ 1188720 w 2339340"/>
              <a:gd name="connsiteY119" fmla="*/ 38100 h 6236970"/>
              <a:gd name="connsiteX120" fmla="*/ 1143000 w 2339340"/>
              <a:gd name="connsiteY120" fmla="*/ 11430 h 6236970"/>
              <a:gd name="connsiteX121" fmla="*/ 1093470 w 2339340"/>
              <a:gd name="connsiteY121" fmla="*/ 22860 h 6236970"/>
              <a:gd name="connsiteX0" fmla="*/ 1093470 w 2339340"/>
              <a:gd name="connsiteY0" fmla="*/ 22860 h 6236970"/>
              <a:gd name="connsiteX1" fmla="*/ 971550 w 2339340"/>
              <a:gd name="connsiteY1" fmla="*/ 68580 h 6236970"/>
              <a:gd name="connsiteX2" fmla="*/ 967740 w 2339340"/>
              <a:gd name="connsiteY2" fmla="*/ 0 h 6236970"/>
              <a:gd name="connsiteX3" fmla="*/ 872490 w 2339340"/>
              <a:gd name="connsiteY3" fmla="*/ 121920 h 6236970"/>
              <a:gd name="connsiteX4" fmla="*/ 849630 w 2339340"/>
              <a:gd name="connsiteY4" fmla="*/ 95250 h 6236970"/>
              <a:gd name="connsiteX5" fmla="*/ 800100 w 2339340"/>
              <a:gd name="connsiteY5" fmla="*/ 320040 h 6236970"/>
              <a:gd name="connsiteX6" fmla="*/ 811530 w 2339340"/>
              <a:gd name="connsiteY6" fmla="*/ 461010 h 6236970"/>
              <a:gd name="connsiteX7" fmla="*/ 754380 w 2339340"/>
              <a:gd name="connsiteY7" fmla="*/ 464820 h 6236970"/>
              <a:gd name="connsiteX8" fmla="*/ 781050 w 2339340"/>
              <a:gd name="connsiteY8" fmla="*/ 548640 h 6236970"/>
              <a:gd name="connsiteX9" fmla="*/ 822960 w 2339340"/>
              <a:gd name="connsiteY9" fmla="*/ 624840 h 6236970"/>
              <a:gd name="connsiteX10" fmla="*/ 887730 w 2339340"/>
              <a:gd name="connsiteY10" fmla="*/ 689610 h 6236970"/>
              <a:gd name="connsiteX11" fmla="*/ 925830 w 2339340"/>
              <a:gd name="connsiteY11" fmla="*/ 769620 h 6236970"/>
              <a:gd name="connsiteX12" fmla="*/ 925830 w 2339340"/>
              <a:gd name="connsiteY12" fmla="*/ 861060 h 6236970"/>
              <a:gd name="connsiteX13" fmla="*/ 803910 w 2339340"/>
              <a:gd name="connsiteY13" fmla="*/ 922020 h 6236970"/>
              <a:gd name="connsiteX14" fmla="*/ 701040 w 2339340"/>
              <a:gd name="connsiteY14" fmla="*/ 948690 h 6236970"/>
              <a:gd name="connsiteX15" fmla="*/ 556260 w 2339340"/>
              <a:gd name="connsiteY15" fmla="*/ 952500 h 6236970"/>
              <a:gd name="connsiteX16" fmla="*/ 403860 w 2339340"/>
              <a:gd name="connsiteY16" fmla="*/ 1002030 h 6236970"/>
              <a:gd name="connsiteX17" fmla="*/ 320040 w 2339340"/>
              <a:gd name="connsiteY17" fmla="*/ 1085850 h 6236970"/>
              <a:gd name="connsiteX18" fmla="*/ 247650 w 2339340"/>
              <a:gd name="connsiteY18" fmla="*/ 1276350 h 6236970"/>
              <a:gd name="connsiteX19" fmla="*/ 163830 w 2339340"/>
              <a:gd name="connsiteY19" fmla="*/ 1569720 h 6236970"/>
              <a:gd name="connsiteX20" fmla="*/ 83820 w 2339340"/>
              <a:gd name="connsiteY20" fmla="*/ 1783080 h 6236970"/>
              <a:gd name="connsiteX21" fmla="*/ 72390 w 2339340"/>
              <a:gd name="connsiteY21" fmla="*/ 1962150 h 6236970"/>
              <a:gd name="connsiteX22" fmla="*/ 0 w 2339340"/>
              <a:gd name="connsiteY22" fmla="*/ 2145030 h 6236970"/>
              <a:gd name="connsiteX23" fmla="*/ 11430 w 2339340"/>
              <a:gd name="connsiteY23" fmla="*/ 2251710 h 6236970"/>
              <a:gd name="connsiteX24" fmla="*/ 106680 w 2339340"/>
              <a:gd name="connsiteY24" fmla="*/ 2426970 h 6236970"/>
              <a:gd name="connsiteX25" fmla="*/ 243840 w 2339340"/>
              <a:gd name="connsiteY25" fmla="*/ 2594610 h 6236970"/>
              <a:gd name="connsiteX26" fmla="*/ 422910 w 2339340"/>
              <a:gd name="connsiteY26" fmla="*/ 2769870 h 6236970"/>
              <a:gd name="connsiteX27" fmla="*/ 609600 w 2339340"/>
              <a:gd name="connsiteY27" fmla="*/ 2929890 h 6236970"/>
              <a:gd name="connsiteX28" fmla="*/ 703183 w 2339340"/>
              <a:gd name="connsiteY28" fmla="*/ 3062525 h 6236970"/>
              <a:gd name="connsiteX29" fmla="*/ 711517 w 2339340"/>
              <a:gd name="connsiteY29" fmla="*/ 2784396 h 6236970"/>
              <a:gd name="connsiteX30" fmla="*/ 647700 w 2339340"/>
              <a:gd name="connsiteY30" fmla="*/ 2731770 h 6236970"/>
              <a:gd name="connsiteX31" fmla="*/ 541020 w 2339340"/>
              <a:gd name="connsiteY31" fmla="*/ 2537460 h 6236970"/>
              <a:gd name="connsiteX32" fmla="*/ 487680 w 2339340"/>
              <a:gd name="connsiteY32" fmla="*/ 2426970 h 6236970"/>
              <a:gd name="connsiteX33" fmla="*/ 293370 w 2339340"/>
              <a:gd name="connsiteY33" fmla="*/ 2205990 h 6236970"/>
              <a:gd name="connsiteX34" fmla="*/ 426720 w 2339340"/>
              <a:gd name="connsiteY34" fmla="*/ 1988820 h 6236970"/>
              <a:gd name="connsiteX35" fmla="*/ 483870 w 2339340"/>
              <a:gd name="connsiteY35" fmla="*/ 1878330 h 6236970"/>
              <a:gd name="connsiteX36" fmla="*/ 544830 w 2339340"/>
              <a:gd name="connsiteY36" fmla="*/ 1642110 h 6236970"/>
              <a:gd name="connsiteX37" fmla="*/ 636270 w 2339340"/>
              <a:gd name="connsiteY37" fmla="*/ 1897380 h 6236970"/>
              <a:gd name="connsiteX38" fmla="*/ 678180 w 2339340"/>
              <a:gd name="connsiteY38" fmla="*/ 2202180 h 6236970"/>
              <a:gd name="connsiteX39" fmla="*/ 689610 w 2339340"/>
              <a:gd name="connsiteY39" fmla="*/ 2487930 h 6236970"/>
              <a:gd name="connsiteX40" fmla="*/ 712470 w 2339340"/>
              <a:gd name="connsiteY40" fmla="*/ 2762250 h 6236970"/>
              <a:gd name="connsiteX41" fmla="*/ 701040 w 2339340"/>
              <a:gd name="connsiteY41" fmla="*/ 3177540 h 6236970"/>
              <a:gd name="connsiteX42" fmla="*/ 643890 w 2339340"/>
              <a:gd name="connsiteY42" fmla="*/ 3783330 h 6236970"/>
              <a:gd name="connsiteX43" fmla="*/ 613410 w 2339340"/>
              <a:gd name="connsiteY43" fmla="*/ 4255770 h 6236970"/>
              <a:gd name="connsiteX44" fmla="*/ 689610 w 2339340"/>
              <a:gd name="connsiteY44" fmla="*/ 4617720 h 6236970"/>
              <a:gd name="connsiteX45" fmla="*/ 803910 w 2339340"/>
              <a:gd name="connsiteY45" fmla="*/ 5215890 h 6236970"/>
              <a:gd name="connsiteX46" fmla="*/ 883920 w 2339340"/>
              <a:gd name="connsiteY46" fmla="*/ 5657850 h 6236970"/>
              <a:gd name="connsiteX47" fmla="*/ 872490 w 2339340"/>
              <a:gd name="connsiteY47" fmla="*/ 5684520 h 6236970"/>
              <a:gd name="connsiteX48" fmla="*/ 693420 w 2339340"/>
              <a:gd name="connsiteY48" fmla="*/ 5894070 h 6236970"/>
              <a:gd name="connsiteX49" fmla="*/ 541020 w 2339340"/>
              <a:gd name="connsiteY49" fmla="*/ 6092190 h 6236970"/>
              <a:gd name="connsiteX50" fmla="*/ 510540 w 2339340"/>
              <a:gd name="connsiteY50" fmla="*/ 6156960 h 6236970"/>
              <a:gd name="connsiteX51" fmla="*/ 701040 w 2339340"/>
              <a:gd name="connsiteY51" fmla="*/ 6092190 h 6236970"/>
              <a:gd name="connsiteX52" fmla="*/ 830580 w 2339340"/>
              <a:gd name="connsiteY52" fmla="*/ 6065520 h 6236970"/>
              <a:gd name="connsiteX53" fmla="*/ 952500 w 2339340"/>
              <a:gd name="connsiteY53" fmla="*/ 5974080 h 6236970"/>
              <a:gd name="connsiteX54" fmla="*/ 963930 w 2339340"/>
              <a:gd name="connsiteY54" fmla="*/ 5871210 h 6236970"/>
              <a:gd name="connsiteX55" fmla="*/ 1108710 w 2339340"/>
              <a:gd name="connsiteY55" fmla="*/ 5817870 h 6236970"/>
              <a:gd name="connsiteX56" fmla="*/ 1108710 w 2339340"/>
              <a:gd name="connsiteY56" fmla="*/ 5791200 h 6236970"/>
              <a:gd name="connsiteX57" fmla="*/ 1032510 w 2339340"/>
              <a:gd name="connsiteY57" fmla="*/ 5634990 h 6236970"/>
              <a:gd name="connsiteX58" fmla="*/ 1043940 w 2339340"/>
              <a:gd name="connsiteY58" fmla="*/ 5280660 h 6236970"/>
              <a:gd name="connsiteX59" fmla="*/ 1074420 w 2339340"/>
              <a:gd name="connsiteY59" fmla="*/ 4888230 h 6236970"/>
              <a:gd name="connsiteX60" fmla="*/ 1002030 w 2339340"/>
              <a:gd name="connsiteY60" fmla="*/ 4423410 h 6236970"/>
              <a:gd name="connsiteX61" fmla="*/ 1066800 w 2339340"/>
              <a:gd name="connsiteY61" fmla="*/ 4130040 h 6236970"/>
              <a:gd name="connsiteX62" fmla="*/ 1116330 w 2339340"/>
              <a:gd name="connsiteY62" fmla="*/ 3775710 h 6236970"/>
              <a:gd name="connsiteX63" fmla="*/ 1165860 w 2339340"/>
              <a:gd name="connsiteY63" fmla="*/ 3375660 h 6236970"/>
              <a:gd name="connsiteX64" fmla="*/ 1238250 w 2339340"/>
              <a:gd name="connsiteY64" fmla="*/ 3882390 h 6236970"/>
              <a:gd name="connsiteX65" fmla="*/ 1280160 w 2339340"/>
              <a:gd name="connsiteY65" fmla="*/ 4366260 h 6236970"/>
              <a:gd name="connsiteX66" fmla="*/ 1310640 w 2339340"/>
              <a:gd name="connsiteY66" fmla="*/ 4533900 h 6236970"/>
              <a:gd name="connsiteX67" fmla="*/ 1272540 w 2339340"/>
              <a:gd name="connsiteY67" fmla="*/ 4838700 h 6236970"/>
              <a:gd name="connsiteX68" fmla="*/ 1242060 w 2339340"/>
              <a:gd name="connsiteY68" fmla="*/ 5059680 h 6236970"/>
              <a:gd name="connsiteX69" fmla="*/ 1276350 w 2339340"/>
              <a:gd name="connsiteY69" fmla="*/ 5288280 h 6236970"/>
              <a:gd name="connsiteX70" fmla="*/ 1333500 w 2339340"/>
              <a:gd name="connsiteY70" fmla="*/ 5494020 h 6236970"/>
              <a:gd name="connsiteX71" fmla="*/ 1314450 w 2339340"/>
              <a:gd name="connsiteY71" fmla="*/ 5615940 h 6236970"/>
              <a:gd name="connsiteX72" fmla="*/ 1264920 w 2339340"/>
              <a:gd name="connsiteY72" fmla="*/ 5795010 h 6236970"/>
              <a:gd name="connsiteX73" fmla="*/ 1264920 w 2339340"/>
              <a:gd name="connsiteY73" fmla="*/ 5901690 h 6236970"/>
              <a:gd name="connsiteX74" fmla="*/ 1424940 w 2339340"/>
              <a:gd name="connsiteY74" fmla="*/ 6236970 h 6236970"/>
              <a:gd name="connsiteX75" fmla="*/ 1565910 w 2339340"/>
              <a:gd name="connsiteY75" fmla="*/ 6065520 h 6236970"/>
              <a:gd name="connsiteX76" fmla="*/ 1604010 w 2339340"/>
              <a:gd name="connsiteY76" fmla="*/ 6012180 h 6236970"/>
              <a:gd name="connsiteX77" fmla="*/ 1524000 w 2339340"/>
              <a:gd name="connsiteY77" fmla="*/ 5844540 h 6236970"/>
              <a:gd name="connsiteX78" fmla="*/ 1466850 w 2339340"/>
              <a:gd name="connsiteY78" fmla="*/ 5718810 h 6236970"/>
              <a:gd name="connsiteX79" fmla="*/ 1440180 w 2339340"/>
              <a:gd name="connsiteY79" fmla="*/ 5638800 h 6236970"/>
              <a:gd name="connsiteX80" fmla="*/ 1546860 w 2339340"/>
              <a:gd name="connsiteY80" fmla="*/ 5078730 h 6236970"/>
              <a:gd name="connsiteX81" fmla="*/ 1600200 w 2339340"/>
              <a:gd name="connsiteY81" fmla="*/ 4507230 h 6236970"/>
              <a:gd name="connsiteX82" fmla="*/ 1684020 w 2339340"/>
              <a:gd name="connsiteY82" fmla="*/ 4027170 h 6236970"/>
              <a:gd name="connsiteX83" fmla="*/ 1703070 w 2339340"/>
              <a:gd name="connsiteY83" fmla="*/ 3688080 h 6236970"/>
              <a:gd name="connsiteX84" fmla="*/ 1645920 w 2339340"/>
              <a:gd name="connsiteY84" fmla="*/ 2884170 h 6236970"/>
              <a:gd name="connsiteX85" fmla="*/ 1630680 w 2339340"/>
              <a:gd name="connsiteY85" fmla="*/ 2868930 h 6236970"/>
              <a:gd name="connsiteX86" fmla="*/ 1607820 w 2339340"/>
              <a:gd name="connsiteY86" fmla="*/ 2750820 h 6236970"/>
              <a:gd name="connsiteX87" fmla="*/ 1584960 w 2339340"/>
              <a:gd name="connsiteY87" fmla="*/ 2423160 h 6236970"/>
              <a:gd name="connsiteX88" fmla="*/ 1584960 w 2339340"/>
              <a:gd name="connsiteY88" fmla="*/ 2072640 h 6236970"/>
              <a:gd name="connsiteX89" fmla="*/ 1619250 w 2339340"/>
              <a:gd name="connsiteY89" fmla="*/ 1771650 h 6236970"/>
              <a:gd name="connsiteX90" fmla="*/ 1691640 w 2339340"/>
              <a:gd name="connsiteY90" fmla="*/ 1501140 h 6236970"/>
              <a:gd name="connsiteX91" fmla="*/ 1954530 w 2339340"/>
              <a:gd name="connsiteY91" fmla="*/ 1924050 h 6236970"/>
              <a:gd name="connsiteX92" fmla="*/ 2045970 w 2339340"/>
              <a:gd name="connsiteY92" fmla="*/ 2045970 h 6236970"/>
              <a:gd name="connsiteX93" fmla="*/ 1840230 w 2339340"/>
              <a:gd name="connsiteY93" fmla="*/ 2358390 h 6236970"/>
              <a:gd name="connsiteX94" fmla="*/ 1729740 w 2339340"/>
              <a:gd name="connsiteY94" fmla="*/ 2545080 h 6236970"/>
              <a:gd name="connsiteX95" fmla="*/ 1672590 w 2339340"/>
              <a:gd name="connsiteY95" fmla="*/ 2674620 h 6236970"/>
              <a:gd name="connsiteX96" fmla="*/ 1604010 w 2339340"/>
              <a:gd name="connsiteY96" fmla="*/ 2754630 h 6236970"/>
              <a:gd name="connsiteX97" fmla="*/ 1634490 w 2339340"/>
              <a:gd name="connsiteY97" fmla="*/ 3040380 h 6236970"/>
              <a:gd name="connsiteX98" fmla="*/ 1729740 w 2339340"/>
              <a:gd name="connsiteY98" fmla="*/ 2891790 h 6236970"/>
              <a:gd name="connsiteX99" fmla="*/ 1927860 w 2339340"/>
              <a:gd name="connsiteY99" fmla="*/ 2689860 h 6236970"/>
              <a:gd name="connsiteX100" fmla="*/ 2065020 w 2339340"/>
              <a:gd name="connsiteY100" fmla="*/ 2548890 h 6236970"/>
              <a:gd name="connsiteX101" fmla="*/ 2202180 w 2339340"/>
              <a:gd name="connsiteY101" fmla="*/ 2339340 h 6236970"/>
              <a:gd name="connsiteX102" fmla="*/ 2339340 w 2339340"/>
              <a:gd name="connsiteY102" fmla="*/ 2049780 h 6236970"/>
              <a:gd name="connsiteX103" fmla="*/ 2293620 w 2339340"/>
              <a:gd name="connsiteY103" fmla="*/ 1958340 h 6236970"/>
              <a:gd name="connsiteX104" fmla="*/ 2232660 w 2339340"/>
              <a:gd name="connsiteY104" fmla="*/ 1752600 h 6236970"/>
              <a:gd name="connsiteX105" fmla="*/ 2175510 w 2339340"/>
              <a:gd name="connsiteY105" fmla="*/ 1565910 h 6236970"/>
              <a:gd name="connsiteX106" fmla="*/ 2065020 w 2339340"/>
              <a:gd name="connsiteY106" fmla="*/ 1352550 h 6236970"/>
              <a:gd name="connsiteX107" fmla="*/ 1958340 w 2339340"/>
              <a:gd name="connsiteY107" fmla="*/ 1169670 h 6236970"/>
              <a:gd name="connsiteX108" fmla="*/ 1878330 w 2339340"/>
              <a:gd name="connsiteY108" fmla="*/ 1043940 h 6236970"/>
              <a:gd name="connsiteX109" fmla="*/ 1752600 w 2339340"/>
              <a:gd name="connsiteY109" fmla="*/ 975360 h 6236970"/>
              <a:gd name="connsiteX110" fmla="*/ 1645920 w 2339340"/>
              <a:gd name="connsiteY110" fmla="*/ 956310 h 6236970"/>
              <a:gd name="connsiteX111" fmla="*/ 1546860 w 2339340"/>
              <a:gd name="connsiteY111" fmla="*/ 922020 h 6236970"/>
              <a:gd name="connsiteX112" fmla="*/ 1276350 w 2339340"/>
              <a:gd name="connsiteY112" fmla="*/ 861060 h 6236970"/>
              <a:gd name="connsiteX113" fmla="*/ 1257300 w 2339340"/>
              <a:gd name="connsiteY113" fmla="*/ 739140 h 6236970"/>
              <a:gd name="connsiteX114" fmla="*/ 1325880 w 2339340"/>
              <a:gd name="connsiteY114" fmla="*/ 594360 h 6236970"/>
              <a:gd name="connsiteX115" fmla="*/ 1363980 w 2339340"/>
              <a:gd name="connsiteY115" fmla="*/ 537210 h 6236970"/>
              <a:gd name="connsiteX116" fmla="*/ 1352550 w 2339340"/>
              <a:gd name="connsiteY116" fmla="*/ 438150 h 6236970"/>
              <a:gd name="connsiteX117" fmla="*/ 1348740 w 2339340"/>
              <a:gd name="connsiteY117" fmla="*/ 308610 h 6236970"/>
              <a:gd name="connsiteX118" fmla="*/ 1306830 w 2339340"/>
              <a:gd name="connsiteY118" fmla="*/ 114300 h 6236970"/>
              <a:gd name="connsiteX119" fmla="*/ 1188720 w 2339340"/>
              <a:gd name="connsiteY119" fmla="*/ 38100 h 6236970"/>
              <a:gd name="connsiteX120" fmla="*/ 1143000 w 2339340"/>
              <a:gd name="connsiteY120" fmla="*/ 11430 h 6236970"/>
              <a:gd name="connsiteX121" fmla="*/ 1093470 w 2339340"/>
              <a:gd name="connsiteY121" fmla="*/ 22860 h 6236970"/>
              <a:gd name="connsiteX0" fmla="*/ 1093470 w 2339340"/>
              <a:gd name="connsiteY0" fmla="*/ 22860 h 6236970"/>
              <a:gd name="connsiteX1" fmla="*/ 971550 w 2339340"/>
              <a:gd name="connsiteY1" fmla="*/ 68580 h 6236970"/>
              <a:gd name="connsiteX2" fmla="*/ 967740 w 2339340"/>
              <a:gd name="connsiteY2" fmla="*/ 0 h 6236970"/>
              <a:gd name="connsiteX3" fmla="*/ 872490 w 2339340"/>
              <a:gd name="connsiteY3" fmla="*/ 121920 h 6236970"/>
              <a:gd name="connsiteX4" fmla="*/ 849630 w 2339340"/>
              <a:gd name="connsiteY4" fmla="*/ 95250 h 6236970"/>
              <a:gd name="connsiteX5" fmla="*/ 800100 w 2339340"/>
              <a:gd name="connsiteY5" fmla="*/ 320040 h 6236970"/>
              <a:gd name="connsiteX6" fmla="*/ 811530 w 2339340"/>
              <a:gd name="connsiteY6" fmla="*/ 461010 h 6236970"/>
              <a:gd name="connsiteX7" fmla="*/ 754380 w 2339340"/>
              <a:gd name="connsiteY7" fmla="*/ 464820 h 6236970"/>
              <a:gd name="connsiteX8" fmla="*/ 781050 w 2339340"/>
              <a:gd name="connsiteY8" fmla="*/ 548640 h 6236970"/>
              <a:gd name="connsiteX9" fmla="*/ 822960 w 2339340"/>
              <a:gd name="connsiteY9" fmla="*/ 624840 h 6236970"/>
              <a:gd name="connsiteX10" fmla="*/ 887730 w 2339340"/>
              <a:gd name="connsiteY10" fmla="*/ 689610 h 6236970"/>
              <a:gd name="connsiteX11" fmla="*/ 925830 w 2339340"/>
              <a:gd name="connsiteY11" fmla="*/ 769620 h 6236970"/>
              <a:gd name="connsiteX12" fmla="*/ 925830 w 2339340"/>
              <a:gd name="connsiteY12" fmla="*/ 861060 h 6236970"/>
              <a:gd name="connsiteX13" fmla="*/ 803910 w 2339340"/>
              <a:gd name="connsiteY13" fmla="*/ 922020 h 6236970"/>
              <a:gd name="connsiteX14" fmla="*/ 701040 w 2339340"/>
              <a:gd name="connsiteY14" fmla="*/ 948690 h 6236970"/>
              <a:gd name="connsiteX15" fmla="*/ 556260 w 2339340"/>
              <a:gd name="connsiteY15" fmla="*/ 952500 h 6236970"/>
              <a:gd name="connsiteX16" fmla="*/ 403860 w 2339340"/>
              <a:gd name="connsiteY16" fmla="*/ 1002030 h 6236970"/>
              <a:gd name="connsiteX17" fmla="*/ 320040 w 2339340"/>
              <a:gd name="connsiteY17" fmla="*/ 1085850 h 6236970"/>
              <a:gd name="connsiteX18" fmla="*/ 247650 w 2339340"/>
              <a:gd name="connsiteY18" fmla="*/ 1276350 h 6236970"/>
              <a:gd name="connsiteX19" fmla="*/ 163830 w 2339340"/>
              <a:gd name="connsiteY19" fmla="*/ 1569720 h 6236970"/>
              <a:gd name="connsiteX20" fmla="*/ 83820 w 2339340"/>
              <a:gd name="connsiteY20" fmla="*/ 1783080 h 6236970"/>
              <a:gd name="connsiteX21" fmla="*/ 72390 w 2339340"/>
              <a:gd name="connsiteY21" fmla="*/ 1962150 h 6236970"/>
              <a:gd name="connsiteX22" fmla="*/ 0 w 2339340"/>
              <a:gd name="connsiteY22" fmla="*/ 2145030 h 6236970"/>
              <a:gd name="connsiteX23" fmla="*/ 11430 w 2339340"/>
              <a:gd name="connsiteY23" fmla="*/ 2251710 h 6236970"/>
              <a:gd name="connsiteX24" fmla="*/ 106680 w 2339340"/>
              <a:gd name="connsiteY24" fmla="*/ 2426970 h 6236970"/>
              <a:gd name="connsiteX25" fmla="*/ 243840 w 2339340"/>
              <a:gd name="connsiteY25" fmla="*/ 2594610 h 6236970"/>
              <a:gd name="connsiteX26" fmla="*/ 422910 w 2339340"/>
              <a:gd name="connsiteY26" fmla="*/ 2769870 h 6236970"/>
              <a:gd name="connsiteX27" fmla="*/ 609600 w 2339340"/>
              <a:gd name="connsiteY27" fmla="*/ 2929890 h 6236970"/>
              <a:gd name="connsiteX28" fmla="*/ 703183 w 2339340"/>
              <a:gd name="connsiteY28" fmla="*/ 3062525 h 6236970"/>
              <a:gd name="connsiteX29" fmla="*/ 711517 w 2339340"/>
              <a:gd name="connsiteY29" fmla="*/ 2784396 h 6236970"/>
              <a:gd name="connsiteX30" fmla="*/ 647700 w 2339340"/>
              <a:gd name="connsiteY30" fmla="*/ 2731770 h 6236970"/>
              <a:gd name="connsiteX31" fmla="*/ 541020 w 2339340"/>
              <a:gd name="connsiteY31" fmla="*/ 2537460 h 6236970"/>
              <a:gd name="connsiteX32" fmla="*/ 487680 w 2339340"/>
              <a:gd name="connsiteY32" fmla="*/ 2426970 h 6236970"/>
              <a:gd name="connsiteX33" fmla="*/ 293370 w 2339340"/>
              <a:gd name="connsiteY33" fmla="*/ 2205990 h 6236970"/>
              <a:gd name="connsiteX34" fmla="*/ 426720 w 2339340"/>
              <a:gd name="connsiteY34" fmla="*/ 1988820 h 6236970"/>
              <a:gd name="connsiteX35" fmla="*/ 483870 w 2339340"/>
              <a:gd name="connsiteY35" fmla="*/ 1878330 h 6236970"/>
              <a:gd name="connsiteX36" fmla="*/ 544830 w 2339340"/>
              <a:gd name="connsiteY36" fmla="*/ 1642110 h 6236970"/>
              <a:gd name="connsiteX37" fmla="*/ 636270 w 2339340"/>
              <a:gd name="connsiteY37" fmla="*/ 1897380 h 6236970"/>
              <a:gd name="connsiteX38" fmla="*/ 678180 w 2339340"/>
              <a:gd name="connsiteY38" fmla="*/ 2202180 h 6236970"/>
              <a:gd name="connsiteX39" fmla="*/ 689610 w 2339340"/>
              <a:gd name="connsiteY39" fmla="*/ 2487930 h 6236970"/>
              <a:gd name="connsiteX40" fmla="*/ 712470 w 2339340"/>
              <a:gd name="connsiteY40" fmla="*/ 2762250 h 6236970"/>
              <a:gd name="connsiteX41" fmla="*/ 701040 w 2339340"/>
              <a:gd name="connsiteY41" fmla="*/ 3177540 h 6236970"/>
              <a:gd name="connsiteX42" fmla="*/ 643890 w 2339340"/>
              <a:gd name="connsiteY42" fmla="*/ 3783330 h 6236970"/>
              <a:gd name="connsiteX43" fmla="*/ 613410 w 2339340"/>
              <a:gd name="connsiteY43" fmla="*/ 4255770 h 6236970"/>
              <a:gd name="connsiteX44" fmla="*/ 689610 w 2339340"/>
              <a:gd name="connsiteY44" fmla="*/ 4617720 h 6236970"/>
              <a:gd name="connsiteX45" fmla="*/ 803910 w 2339340"/>
              <a:gd name="connsiteY45" fmla="*/ 5215890 h 6236970"/>
              <a:gd name="connsiteX46" fmla="*/ 883920 w 2339340"/>
              <a:gd name="connsiteY46" fmla="*/ 5657850 h 6236970"/>
              <a:gd name="connsiteX47" fmla="*/ 872490 w 2339340"/>
              <a:gd name="connsiteY47" fmla="*/ 5684520 h 6236970"/>
              <a:gd name="connsiteX48" fmla="*/ 693420 w 2339340"/>
              <a:gd name="connsiteY48" fmla="*/ 5894070 h 6236970"/>
              <a:gd name="connsiteX49" fmla="*/ 541020 w 2339340"/>
              <a:gd name="connsiteY49" fmla="*/ 6092190 h 6236970"/>
              <a:gd name="connsiteX50" fmla="*/ 510540 w 2339340"/>
              <a:gd name="connsiteY50" fmla="*/ 6156960 h 6236970"/>
              <a:gd name="connsiteX51" fmla="*/ 701040 w 2339340"/>
              <a:gd name="connsiteY51" fmla="*/ 6092190 h 6236970"/>
              <a:gd name="connsiteX52" fmla="*/ 830580 w 2339340"/>
              <a:gd name="connsiteY52" fmla="*/ 6065520 h 6236970"/>
              <a:gd name="connsiteX53" fmla="*/ 952500 w 2339340"/>
              <a:gd name="connsiteY53" fmla="*/ 5974080 h 6236970"/>
              <a:gd name="connsiteX54" fmla="*/ 963930 w 2339340"/>
              <a:gd name="connsiteY54" fmla="*/ 5871210 h 6236970"/>
              <a:gd name="connsiteX55" fmla="*/ 1108710 w 2339340"/>
              <a:gd name="connsiteY55" fmla="*/ 5817870 h 6236970"/>
              <a:gd name="connsiteX56" fmla="*/ 1108710 w 2339340"/>
              <a:gd name="connsiteY56" fmla="*/ 5791200 h 6236970"/>
              <a:gd name="connsiteX57" fmla="*/ 1032510 w 2339340"/>
              <a:gd name="connsiteY57" fmla="*/ 5634990 h 6236970"/>
              <a:gd name="connsiteX58" fmla="*/ 1043940 w 2339340"/>
              <a:gd name="connsiteY58" fmla="*/ 5280660 h 6236970"/>
              <a:gd name="connsiteX59" fmla="*/ 1074420 w 2339340"/>
              <a:gd name="connsiteY59" fmla="*/ 4888230 h 6236970"/>
              <a:gd name="connsiteX60" fmla="*/ 1002030 w 2339340"/>
              <a:gd name="connsiteY60" fmla="*/ 4423410 h 6236970"/>
              <a:gd name="connsiteX61" fmla="*/ 1066800 w 2339340"/>
              <a:gd name="connsiteY61" fmla="*/ 4130040 h 6236970"/>
              <a:gd name="connsiteX62" fmla="*/ 1116330 w 2339340"/>
              <a:gd name="connsiteY62" fmla="*/ 3775710 h 6236970"/>
              <a:gd name="connsiteX63" fmla="*/ 1165860 w 2339340"/>
              <a:gd name="connsiteY63" fmla="*/ 3375660 h 6236970"/>
              <a:gd name="connsiteX64" fmla="*/ 1238250 w 2339340"/>
              <a:gd name="connsiteY64" fmla="*/ 3882390 h 6236970"/>
              <a:gd name="connsiteX65" fmla="*/ 1280160 w 2339340"/>
              <a:gd name="connsiteY65" fmla="*/ 4366260 h 6236970"/>
              <a:gd name="connsiteX66" fmla="*/ 1310640 w 2339340"/>
              <a:gd name="connsiteY66" fmla="*/ 4533900 h 6236970"/>
              <a:gd name="connsiteX67" fmla="*/ 1272540 w 2339340"/>
              <a:gd name="connsiteY67" fmla="*/ 4838700 h 6236970"/>
              <a:gd name="connsiteX68" fmla="*/ 1242060 w 2339340"/>
              <a:gd name="connsiteY68" fmla="*/ 5059680 h 6236970"/>
              <a:gd name="connsiteX69" fmla="*/ 1276350 w 2339340"/>
              <a:gd name="connsiteY69" fmla="*/ 5288280 h 6236970"/>
              <a:gd name="connsiteX70" fmla="*/ 1333500 w 2339340"/>
              <a:gd name="connsiteY70" fmla="*/ 5494020 h 6236970"/>
              <a:gd name="connsiteX71" fmla="*/ 1314450 w 2339340"/>
              <a:gd name="connsiteY71" fmla="*/ 5615940 h 6236970"/>
              <a:gd name="connsiteX72" fmla="*/ 1264920 w 2339340"/>
              <a:gd name="connsiteY72" fmla="*/ 5795010 h 6236970"/>
              <a:gd name="connsiteX73" fmla="*/ 1264920 w 2339340"/>
              <a:gd name="connsiteY73" fmla="*/ 5901690 h 6236970"/>
              <a:gd name="connsiteX74" fmla="*/ 1424940 w 2339340"/>
              <a:gd name="connsiteY74" fmla="*/ 6236970 h 6236970"/>
              <a:gd name="connsiteX75" fmla="*/ 1565910 w 2339340"/>
              <a:gd name="connsiteY75" fmla="*/ 6065520 h 6236970"/>
              <a:gd name="connsiteX76" fmla="*/ 1604010 w 2339340"/>
              <a:gd name="connsiteY76" fmla="*/ 6012180 h 6236970"/>
              <a:gd name="connsiteX77" fmla="*/ 1524000 w 2339340"/>
              <a:gd name="connsiteY77" fmla="*/ 5844540 h 6236970"/>
              <a:gd name="connsiteX78" fmla="*/ 1466850 w 2339340"/>
              <a:gd name="connsiteY78" fmla="*/ 5718810 h 6236970"/>
              <a:gd name="connsiteX79" fmla="*/ 1440180 w 2339340"/>
              <a:gd name="connsiteY79" fmla="*/ 5638800 h 6236970"/>
              <a:gd name="connsiteX80" fmla="*/ 1546860 w 2339340"/>
              <a:gd name="connsiteY80" fmla="*/ 5078730 h 6236970"/>
              <a:gd name="connsiteX81" fmla="*/ 1600200 w 2339340"/>
              <a:gd name="connsiteY81" fmla="*/ 4507230 h 6236970"/>
              <a:gd name="connsiteX82" fmla="*/ 1684020 w 2339340"/>
              <a:gd name="connsiteY82" fmla="*/ 4027170 h 6236970"/>
              <a:gd name="connsiteX83" fmla="*/ 1703070 w 2339340"/>
              <a:gd name="connsiteY83" fmla="*/ 3688080 h 6236970"/>
              <a:gd name="connsiteX84" fmla="*/ 1645920 w 2339340"/>
              <a:gd name="connsiteY84" fmla="*/ 2884170 h 6236970"/>
              <a:gd name="connsiteX85" fmla="*/ 1630680 w 2339340"/>
              <a:gd name="connsiteY85" fmla="*/ 2868930 h 6236970"/>
              <a:gd name="connsiteX86" fmla="*/ 1607820 w 2339340"/>
              <a:gd name="connsiteY86" fmla="*/ 2750820 h 6236970"/>
              <a:gd name="connsiteX87" fmla="*/ 1584960 w 2339340"/>
              <a:gd name="connsiteY87" fmla="*/ 2423160 h 6236970"/>
              <a:gd name="connsiteX88" fmla="*/ 1584960 w 2339340"/>
              <a:gd name="connsiteY88" fmla="*/ 2072640 h 6236970"/>
              <a:gd name="connsiteX89" fmla="*/ 1619250 w 2339340"/>
              <a:gd name="connsiteY89" fmla="*/ 1771650 h 6236970"/>
              <a:gd name="connsiteX90" fmla="*/ 1691640 w 2339340"/>
              <a:gd name="connsiteY90" fmla="*/ 1501140 h 6236970"/>
              <a:gd name="connsiteX91" fmla="*/ 1954530 w 2339340"/>
              <a:gd name="connsiteY91" fmla="*/ 1924050 h 6236970"/>
              <a:gd name="connsiteX92" fmla="*/ 2045970 w 2339340"/>
              <a:gd name="connsiteY92" fmla="*/ 2045970 h 6236970"/>
              <a:gd name="connsiteX93" fmla="*/ 1840230 w 2339340"/>
              <a:gd name="connsiteY93" fmla="*/ 2358390 h 6236970"/>
              <a:gd name="connsiteX94" fmla="*/ 1729740 w 2339340"/>
              <a:gd name="connsiteY94" fmla="*/ 2545080 h 6236970"/>
              <a:gd name="connsiteX95" fmla="*/ 1672590 w 2339340"/>
              <a:gd name="connsiteY95" fmla="*/ 2674620 h 6236970"/>
              <a:gd name="connsiteX96" fmla="*/ 1604010 w 2339340"/>
              <a:gd name="connsiteY96" fmla="*/ 2754630 h 6236970"/>
              <a:gd name="connsiteX97" fmla="*/ 1658302 w 2339340"/>
              <a:gd name="connsiteY97" fmla="*/ 3010615 h 6236970"/>
              <a:gd name="connsiteX98" fmla="*/ 1729740 w 2339340"/>
              <a:gd name="connsiteY98" fmla="*/ 2891790 h 6236970"/>
              <a:gd name="connsiteX99" fmla="*/ 1927860 w 2339340"/>
              <a:gd name="connsiteY99" fmla="*/ 2689860 h 6236970"/>
              <a:gd name="connsiteX100" fmla="*/ 2065020 w 2339340"/>
              <a:gd name="connsiteY100" fmla="*/ 2548890 h 6236970"/>
              <a:gd name="connsiteX101" fmla="*/ 2202180 w 2339340"/>
              <a:gd name="connsiteY101" fmla="*/ 2339340 h 6236970"/>
              <a:gd name="connsiteX102" fmla="*/ 2339340 w 2339340"/>
              <a:gd name="connsiteY102" fmla="*/ 2049780 h 6236970"/>
              <a:gd name="connsiteX103" fmla="*/ 2293620 w 2339340"/>
              <a:gd name="connsiteY103" fmla="*/ 1958340 h 6236970"/>
              <a:gd name="connsiteX104" fmla="*/ 2232660 w 2339340"/>
              <a:gd name="connsiteY104" fmla="*/ 1752600 h 6236970"/>
              <a:gd name="connsiteX105" fmla="*/ 2175510 w 2339340"/>
              <a:gd name="connsiteY105" fmla="*/ 1565910 h 6236970"/>
              <a:gd name="connsiteX106" fmla="*/ 2065020 w 2339340"/>
              <a:gd name="connsiteY106" fmla="*/ 1352550 h 6236970"/>
              <a:gd name="connsiteX107" fmla="*/ 1958340 w 2339340"/>
              <a:gd name="connsiteY107" fmla="*/ 1169670 h 6236970"/>
              <a:gd name="connsiteX108" fmla="*/ 1878330 w 2339340"/>
              <a:gd name="connsiteY108" fmla="*/ 1043940 h 6236970"/>
              <a:gd name="connsiteX109" fmla="*/ 1752600 w 2339340"/>
              <a:gd name="connsiteY109" fmla="*/ 975360 h 6236970"/>
              <a:gd name="connsiteX110" fmla="*/ 1645920 w 2339340"/>
              <a:gd name="connsiteY110" fmla="*/ 956310 h 6236970"/>
              <a:gd name="connsiteX111" fmla="*/ 1546860 w 2339340"/>
              <a:gd name="connsiteY111" fmla="*/ 922020 h 6236970"/>
              <a:gd name="connsiteX112" fmla="*/ 1276350 w 2339340"/>
              <a:gd name="connsiteY112" fmla="*/ 861060 h 6236970"/>
              <a:gd name="connsiteX113" fmla="*/ 1257300 w 2339340"/>
              <a:gd name="connsiteY113" fmla="*/ 739140 h 6236970"/>
              <a:gd name="connsiteX114" fmla="*/ 1325880 w 2339340"/>
              <a:gd name="connsiteY114" fmla="*/ 594360 h 6236970"/>
              <a:gd name="connsiteX115" fmla="*/ 1363980 w 2339340"/>
              <a:gd name="connsiteY115" fmla="*/ 537210 h 6236970"/>
              <a:gd name="connsiteX116" fmla="*/ 1352550 w 2339340"/>
              <a:gd name="connsiteY116" fmla="*/ 438150 h 6236970"/>
              <a:gd name="connsiteX117" fmla="*/ 1348740 w 2339340"/>
              <a:gd name="connsiteY117" fmla="*/ 308610 h 6236970"/>
              <a:gd name="connsiteX118" fmla="*/ 1306830 w 2339340"/>
              <a:gd name="connsiteY118" fmla="*/ 114300 h 6236970"/>
              <a:gd name="connsiteX119" fmla="*/ 1188720 w 2339340"/>
              <a:gd name="connsiteY119" fmla="*/ 38100 h 6236970"/>
              <a:gd name="connsiteX120" fmla="*/ 1143000 w 2339340"/>
              <a:gd name="connsiteY120" fmla="*/ 11430 h 6236970"/>
              <a:gd name="connsiteX121" fmla="*/ 1093470 w 2339340"/>
              <a:gd name="connsiteY121" fmla="*/ 22860 h 6236970"/>
              <a:gd name="connsiteX0" fmla="*/ 1093470 w 2339340"/>
              <a:gd name="connsiteY0" fmla="*/ 22860 h 6236970"/>
              <a:gd name="connsiteX1" fmla="*/ 971550 w 2339340"/>
              <a:gd name="connsiteY1" fmla="*/ 68580 h 6236970"/>
              <a:gd name="connsiteX2" fmla="*/ 967740 w 2339340"/>
              <a:gd name="connsiteY2" fmla="*/ 0 h 6236970"/>
              <a:gd name="connsiteX3" fmla="*/ 872490 w 2339340"/>
              <a:gd name="connsiteY3" fmla="*/ 121920 h 6236970"/>
              <a:gd name="connsiteX4" fmla="*/ 849630 w 2339340"/>
              <a:gd name="connsiteY4" fmla="*/ 95250 h 6236970"/>
              <a:gd name="connsiteX5" fmla="*/ 800100 w 2339340"/>
              <a:gd name="connsiteY5" fmla="*/ 320040 h 6236970"/>
              <a:gd name="connsiteX6" fmla="*/ 811530 w 2339340"/>
              <a:gd name="connsiteY6" fmla="*/ 461010 h 6236970"/>
              <a:gd name="connsiteX7" fmla="*/ 754380 w 2339340"/>
              <a:gd name="connsiteY7" fmla="*/ 464820 h 6236970"/>
              <a:gd name="connsiteX8" fmla="*/ 781050 w 2339340"/>
              <a:gd name="connsiteY8" fmla="*/ 548640 h 6236970"/>
              <a:gd name="connsiteX9" fmla="*/ 822960 w 2339340"/>
              <a:gd name="connsiteY9" fmla="*/ 624840 h 6236970"/>
              <a:gd name="connsiteX10" fmla="*/ 887730 w 2339340"/>
              <a:gd name="connsiteY10" fmla="*/ 689610 h 6236970"/>
              <a:gd name="connsiteX11" fmla="*/ 925830 w 2339340"/>
              <a:gd name="connsiteY11" fmla="*/ 769620 h 6236970"/>
              <a:gd name="connsiteX12" fmla="*/ 925830 w 2339340"/>
              <a:gd name="connsiteY12" fmla="*/ 861060 h 6236970"/>
              <a:gd name="connsiteX13" fmla="*/ 803910 w 2339340"/>
              <a:gd name="connsiteY13" fmla="*/ 922020 h 6236970"/>
              <a:gd name="connsiteX14" fmla="*/ 701040 w 2339340"/>
              <a:gd name="connsiteY14" fmla="*/ 948690 h 6236970"/>
              <a:gd name="connsiteX15" fmla="*/ 556260 w 2339340"/>
              <a:gd name="connsiteY15" fmla="*/ 952500 h 6236970"/>
              <a:gd name="connsiteX16" fmla="*/ 403860 w 2339340"/>
              <a:gd name="connsiteY16" fmla="*/ 1002030 h 6236970"/>
              <a:gd name="connsiteX17" fmla="*/ 320040 w 2339340"/>
              <a:gd name="connsiteY17" fmla="*/ 1085850 h 6236970"/>
              <a:gd name="connsiteX18" fmla="*/ 247650 w 2339340"/>
              <a:gd name="connsiteY18" fmla="*/ 1276350 h 6236970"/>
              <a:gd name="connsiteX19" fmla="*/ 163830 w 2339340"/>
              <a:gd name="connsiteY19" fmla="*/ 1569720 h 6236970"/>
              <a:gd name="connsiteX20" fmla="*/ 83820 w 2339340"/>
              <a:gd name="connsiteY20" fmla="*/ 1783080 h 6236970"/>
              <a:gd name="connsiteX21" fmla="*/ 72390 w 2339340"/>
              <a:gd name="connsiteY21" fmla="*/ 1962150 h 6236970"/>
              <a:gd name="connsiteX22" fmla="*/ 0 w 2339340"/>
              <a:gd name="connsiteY22" fmla="*/ 2145030 h 6236970"/>
              <a:gd name="connsiteX23" fmla="*/ 11430 w 2339340"/>
              <a:gd name="connsiteY23" fmla="*/ 2251710 h 6236970"/>
              <a:gd name="connsiteX24" fmla="*/ 106680 w 2339340"/>
              <a:gd name="connsiteY24" fmla="*/ 2426970 h 6236970"/>
              <a:gd name="connsiteX25" fmla="*/ 243840 w 2339340"/>
              <a:gd name="connsiteY25" fmla="*/ 2594610 h 6236970"/>
              <a:gd name="connsiteX26" fmla="*/ 422910 w 2339340"/>
              <a:gd name="connsiteY26" fmla="*/ 2769870 h 6236970"/>
              <a:gd name="connsiteX27" fmla="*/ 609600 w 2339340"/>
              <a:gd name="connsiteY27" fmla="*/ 2929890 h 6236970"/>
              <a:gd name="connsiteX28" fmla="*/ 703183 w 2339340"/>
              <a:gd name="connsiteY28" fmla="*/ 3062525 h 6236970"/>
              <a:gd name="connsiteX29" fmla="*/ 711517 w 2339340"/>
              <a:gd name="connsiteY29" fmla="*/ 2784396 h 6236970"/>
              <a:gd name="connsiteX30" fmla="*/ 647700 w 2339340"/>
              <a:gd name="connsiteY30" fmla="*/ 2731770 h 6236970"/>
              <a:gd name="connsiteX31" fmla="*/ 541020 w 2339340"/>
              <a:gd name="connsiteY31" fmla="*/ 2537460 h 6236970"/>
              <a:gd name="connsiteX32" fmla="*/ 487680 w 2339340"/>
              <a:gd name="connsiteY32" fmla="*/ 2426970 h 6236970"/>
              <a:gd name="connsiteX33" fmla="*/ 293370 w 2339340"/>
              <a:gd name="connsiteY33" fmla="*/ 2205990 h 6236970"/>
              <a:gd name="connsiteX34" fmla="*/ 426720 w 2339340"/>
              <a:gd name="connsiteY34" fmla="*/ 1988820 h 6236970"/>
              <a:gd name="connsiteX35" fmla="*/ 483870 w 2339340"/>
              <a:gd name="connsiteY35" fmla="*/ 1878330 h 6236970"/>
              <a:gd name="connsiteX36" fmla="*/ 544830 w 2339340"/>
              <a:gd name="connsiteY36" fmla="*/ 1642110 h 6236970"/>
              <a:gd name="connsiteX37" fmla="*/ 636270 w 2339340"/>
              <a:gd name="connsiteY37" fmla="*/ 1897380 h 6236970"/>
              <a:gd name="connsiteX38" fmla="*/ 678180 w 2339340"/>
              <a:gd name="connsiteY38" fmla="*/ 2202180 h 6236970"/>
              <a:gd name="connsiteX39" fmla="*/ 689610 w 2339340"/>
              <a:gd name="connsiteY39" fmla="*/ 2487930 h 6236970"/>
              <a:gd name="connsiteX40" fmla="*/ 712470 w 2339340"/>
              <a:gd name="connsiteY40" fmla="*/ 2762250 h 6236970"/>
              <a:gd name="connsiteX41" fmla="*/ 701040 w 2339340"/>
              <a:gd name="connsiteY41" fmla="*/ 3177540 h 6236970"/>
              <a:gd name="connsiteX42" fmla="*/ 643890 w 2339340"/>
              <a:gd name="connsiteY42" fmla="*/ 3783330 h 6236970"/>
              <a:gd name="connsiteX43" fmla="*/ 613410 w 2339340"/>
              <a:gd name="connsiteY43" fmla="*/ 4255770 h 6236970"/>
              <a:gd name="connsiteX44" fmla="*/ 689610 w 2339340"/>
              <a:gd name="connsiteY44" fmla="*/ 4617720 h 6236970"/>
              <a:gd name="connsiteX45" fmla="*/ 803910 w 2339340"/>
              <a:gd name="connsiteY45" fmla="*/ 5215890 h 6236970"/>
              <a:gd name="connsiteX46" fmla="*/ 883920 w 2339340"/>
              <a:gd name="connsiteY46" fmla="*/ 5657850 h 6236970"/>
              <a:gd name="connsiteX47" fmla="*/ 872490 w 2339340"/>
              <a:gd name="connsiteY47" fmla="*/ 5684520 h 6236970"/>
              <a:gd name="connsiteX48" fmla="*/ 693420 w 2339340"/>
              <a:gd name="connsiteY48" fmla="*/ 5894070 h 6236970"/>
              <a:gd name="connsiteX49" fmla="*/ 541020 w 2339340"/>
              <a:gd name="connsiteY49" fmla="*/ 6092190 h 6236970"/>
              <a:gd name="connsiteX50" fmla="*/ 510540 w 2339340"/>
              <a:gd name="connsiteY50" fmla="*/ 6156960 h 6236970"/>
              <a:gd name="connsiteX51" fmla="*/ 701040 w 2339340"/>
              <a:gd name="connsiteY51" fmla="*/ 6092190 h 6236970"/>
              <a:gd name="connsiteX52" fmla="*/ 830580 w 2339340"/>
              <a:gd name="connsiteY52" fmla="*/ 6065520 h 6236970"/>
              <a:gd name="connsiteX53" fmla="*/ 952500 w 2339340"/>
              <a:gd name="connsiteY53" fmla="*/ 5974080 h 6236970"/>
              <a:gd name="connsiteX54" fmla="*/ 963930 w 2339340"/>
              <a:gd name="connsiteY54" fmla="*/ 5871210 h 6236970"/>
              <a:gd name="connsiteX55" fmla="*/ 1108710 w 2339340"/>
              <a:gd name="connsiteY55" fmla="*/ 5817870 h 6236970"/>
              <a:gd name="connsiteX56" fmla="*/ 1108710 w 2339340"/>
              <a:gd name="connsiteY56" fmla="*/ 5791200 h 6236970"/>
              <a:gd name="connsiteX57" fmla="*/ 1032510 w 2339340"/>
              <a:gd name="connsiteY57" fmla="*/ 5634990 h 6236970"/>
              <a:gd name="connsiteX58" fmla="*/ 1043940 w 2339340"/>
              <a:gd name="connsiteY58" fmla="*/ 5280660 h 6236970"/>
              <a:gd name="connsiteX59" fmla="*/ 1074420 w 2339340"/>
              <a:gd name="connsiteY59" fmla="*/ 4888230 h 6236970"/>
              <a:gd name="connsiteX60" fmla="*/ 1002030 w 2339340"/>
              <a:gd name="connsiteY60" fmla="*/ 4423410 h 6236970"/>
              <a:gd name="connsiteX61" fmla="*/ 1066800 w 2339340"/>
              <a:gd name="connsiteY61" fmla="*/ 4130040 h 6236970"/>
              <a:gd name="connsiteX62" fmla="*/ 1116330 w 2339340"/>
              <a:gd name="connsiteY62" fmla="*/ 3775710 h 6236970"/>
              <a:gd name="connsiteX63" fmla="*/ 1165860 w 2339340"/>
              <a:gd name="connsiteY63" fmla="*/ 3375660 h 6236970"/>
              <a:gd name="connsiteX64" fmla="*/ 1238250 w 2339340"/>
              <a:gd name="connsiteY64" fmla="*/ 3882390 h 6236970"/>
              <a:gd name="connsiteX65" fmla="*/ 1280160 w 2339340"/>
              <a:gd name="connsiteY65" fmla="*/ 4366260 h 6236970"/>
              <a:gd name="connsiteX66" fmla="*/ 1310640 w 2339340"/>
              <a:gd name="connsiteY66" fmla="*/ 4533900 h 6236970"/>
              <a:gd name="connsiteX67" fmla="*/ 1272540 w 2339340"/>
              <a:gd name="connsiteY67" fmla="*/ 4838700 h 6236970"/>
              <a:gd name="connsiteX68" fmla="*/ 1242060 w 2339340"/>
              <a:gd name="connsiteY68" fmla="*/ 5059680 h 6236970"/>
              <a:gd name="connsiteX69" fmla="*/ 1276350 w 2339340"/>
              <a:gd name="connsiteY69" fmla="*/ 5288280 h 6236970"/>
              <a:gd name="connsiteX70" fmla="*/ 1333500 w 2339340"/>
              <a:gd name="connsiteY70" fmla="*/ 5494020 h 6236970"/>
              <a:gd name="connsiteX71" fmla="*/ 1314450 w 2339340"/>
              <a:gd name="connsiteY71" fmla="*/ 5615940 h 6236970"/>
              <a:gd name="connsiteX72" fmla="*/ 1264920 w 2339340"/>
              <a:gd name="connsiteY72" fmla="*/ 5795010 h 6236970"/>
              <a:gd name="connsiteX73" fmla="*/ 1264920 w 2339340"/>
              <a:gd name="connsiteY73" fmla="*/ 5901690 h 6236970"/>
              <a:gd name="connsiteX74" fmla="*/ 1424940 w 2339340"/>
              <a:gd name="connsiteY74" fmla="*/ 6236970 h 6236970"/>
              <a:gd name="connsiteX75" fmla="*/ 1565910 w 2339340"/>
              <a:gd name="connsiteY75" fmla="*/ 6065520 h 6236970"/>
              <a:gd name="connsiteX76" fmla="*/ 1604010 w 2339340"/>
              <a:gd name="connsiteY76" fmla="*/ 6012180 h 6236970"/>
              <a:gd name="connsiteX77" fmla="*/ 1524000 w 2339340"/>
              <a:gd name="connsiteY77" fmla="*/ 5844540 h 6236970"/>
              <a:gd name="connsiteX78" fmla="*/ 1466850 w 2339340"/>
              <a:gd name="connsiteY78" fmla="*/ 5718810 h 6236970"/>
              <a:gd name="connsiteX79" fmla="*/ 1440180 w 2339340"/>
              <a:gd name="connsiteY79" fmla="*/ 5638800 h 6236970"/>
              <a:gd name="connsiteX80" fmla="*/ 1546860 w 2339340"/>
              <a:gd name="connsiteY80" fmla="*/ 5078730 h 6236970"/>
              <a:gd name="connsiteX81" fmla="*/ 1600200 w 2339340"/>
              <a:gd name="connsiteY81" fmla="*/ 4507230 h 6236970"/>
              <a:gd name="connsiteX82" fmla="*/ 1684020 w 2339340"/>
              <a:gd name="connsiteY82" fmla="*/ 4027170 h 6236970"/>
              <a:gd name="connsiteX83" fmla="*/ 1703070 w 2339340"/>
              <a:gd name="connsiteY83" fmla="*/ 3688080 h 6236970"/>
              <a:gd name="connsiteX84" fmla="*/ 1673305 w 2339340"/>
              <a:gd name="connsiteY84" fmla="*/ 3083005 h 6236970"/>
              <a:gd name="connsiteX85" fmla="*/ 1630680 w 2339340"/>
              <a:gd name="connsiteY85" fmla="*/ 2868930 h 6236970"/>
              <a:gd name="connsiteX86" fmla="*/ 1607820 w 2339340"/>
              <a:gd name="connsiteY86" fmla="*/ 2750820 h 6236970"/>
              <a:gd name="connsiteX87" fmla="*/ 1584960 w 2339340"/>
              <a:gd name="connsiteY87" fmla="*/ 2423160 h 6236970"/>
              <a:gd name="connsiteX88" fmla="*/ 1584960 w 2339340"/>
              <a:gd name="connsiteY88" fmla="*/ 2072640 h 6236970"/>
              <a:gd name="connsiteX89" fmla="*/ 1619250 w 2339340"/>
              <a:gd name="connsiteY89" fmla="*/ 1771650 h 6236970"/>
              <a:gd name="connsiteX90" fmla="*/ 1691640 w 2339340"/>
              <a:gd name="connsiteY90" fmla="*/ 1501140 h 6236970"/>
              <a:gd name="connsiteX91" fmla="*/ 1954530 w 2339340"/>
              <a:gd name="connsiteY91" fmla="*/ 1924050 h 6236970"/>
              <a:gd name="connsiteX92" fmla="*/ 2045970 w 2339340"/>
              <a:gd name="connsiteY92" fmla="*/ 2045970 h 6236970"/>
              <a:gd name="connsiteX93" fmla="*/ 1840230 w 2339340"/>
              <a:gd name="connsiteY93" fmla="*/ 2358390 h 6236970"/>
              <a:gd name="connsiteX94" fmla="*/ 1729740 w 2339340"/>
              <a:gd name="connsiteY94" fmla="*/ 2545080 h 6236970"/>
              <a:gd name="connsiteX95" fmla="*/ 1672590 w 2339340"/>
              <a:gd name="connsiteY95" fmla="*/ 2674620 h 6236970"/>
              <a:gd name="connsiteX96" fmla="*/ 1604010 w 2339340"/>
              <a:gd name="connsiteY96" fmla="*/ 2754630 h 6236970"/>
              <a:gd name="connsiteX97" fmla="*/ 1658302 w 2339340"/>
              <a:gd name="connsiteY97" fmla="*/ 3010615 h 6236970"/>
              <a:gd name="connsiteX98" fmla="*/ 1729740 w 2339340"/>
              <a:gd name="connsiteY98" fmla="*/ 2891790 h 6236970"/>
              <a:gd name="connsiteX99" fmla="*/ 1927860 w 2339340"/>
              <a:gd name="connsiteY99" fmla="*/ 2689860 h 6236970"/>
              <a:gd name="connsiteX100" fmla="*/ 2065020 w 2339340"/>
              <a:gd name="connsiteY100" fmla="*/ 2548890 h 6236970"/>
              <a:gd name="connsiteX101" fmla="*/ 2202180 w 2339340"/>
              <a:gd name="connsiteY101" fmla="*/ 2339340 h 6236970"/>
              <a:gd name="connsiteX102" fmla="*/ 2339340 w 2339340"/>
              <a:gd name="connsiteY102" fmla="*/ 2049780 h 6236970"/>
              <a:gd name="connsiteX103" fmla="*/ 2293620 w 2339340"/>
              <a:gd name="connsiteY103" fmla="*/ 1958340 h 6236970"/>
              <a:gd name="connsiteX104" fmla="*/ 2232660 w 2339340"/>
              <a:gd name="connsiteY104" fmla="*/ 1752600 h 6236970"/>
              <a:gd name="connsiteX105" fmla="*/ 2175510 w 2339340"/>
              <a:gd name="connsiteY105" fmla="*/ 1565910 h 6236970"/>
              <a:gd name="connsiteX106" fmla="*/ 2065020 w 2339340"/>
              <a:gd name="connsiteY106" fmla="*/ 1352550 h 6236970"/>
              <a:gd name="connsiteX107" fmla="*/ 1958340 w 2339340"/>
              <a:gd name="connsiteY107" fmla="*/ 1169670 h 6236970"/>
              <a:gd name="connsiteX108" fmla="*/ 1878330 w 2339340"/>
              <a:gd name="connsiteY108" fmla="*/ 1043940 h 6236970"/>
              <a:gd name="connsiteX109" fmla="*/ 1752600 w 2339340"/>
              <a:gd name="connsiteY109" fmla="*/ 975360 h 6236970"/>
              <a:gd name="connsiteX110" fmla="*/ 1645920 w 2339340"/>
              <a:gd name="connsiteY110" fmla="*/ 956310 h 6236970"/>
              <a:gd name="connsiteX111" fmla="*/ 1546860 w 2339340"/>
              <a:gd name="connsiteY111" fmla="*/ 922020 h 6236970"/>
              <a:gd name="connsiteX112" fmla="*/ 1276350 w 2339340"/>
              <a:gd name="connsiteY112" fmla="*/ 861060 h 6236970"/>
              <a:gd name="connsiteX113" fmla="*/ 1257300 w 2339340"/>
              <a:gd name="connsiteY113" fmla="*/ 739140 h 6236970"/>
              <a:gd name="connsiteX114" fmla="*/ 1325880 w 2339340"/>
              <a:gd name="connsiteY114" fmla="*/ 594360 h 6236970"/>
              <a:gd name="connsiteX115" fmla="*/ 1363980 w 2339340"/>
              <a:gd name="connsiteY115" fmla="*/ 537210 h 6236970"/>
              <a:gd name="connsiteX116" fmla="*/ 1352550 w 2339340"/>
              <a:gd name="connsiteY116" fmla="*/ 438150 h 6236970"/>
              <a:gd name="connsiteX117" fmla="*/ 1348740 w 2339340"/>
              <a:gd name="connsiteY117" fmla="*/ 308610 h 6236970"/>
              <a:gd name="connsiteX118" fmla="*/ 1306830 w 2339340"/>
              <a:gd name="connsiteY118" fmla="*/ 114300 h 6236970"/>
              <a:gd name="connsiteX119" fmla="*/ 1188720 w 2339340"/>
              <a:gd name="connsiteY119" fmla="*/ 38100 h 6236970"/>
              <a:gd name="connsiteX120" fmla="*/ 1143000 w 2339340"/>
              <a:gd name="connsiteY120" fmla="*/ 11430 h 6236970"/>
              <a:gd name="connsiteX121" fmla="*/ 1093470 w 2339340"/>
              <a:gd name="connsiteY121" fmla="*/ 22860 h 6236970"/>
              <a:gd name="connsiteX0" fmla="*/ 1093470 w 2339340"/>
              <a:gd name="connsiteY0" fmla="*/ 22860 h 6236970"/>
              <a:gd name="connsiteX1" fmla="*/ 971550 w 2339340"/>
              <a:gd name="connsiteY1" fmla="*/ 68580 h 6236970"/>
              <a:gd name="connsiteX2" fmla="*/ 967740 w 2339340"/>
              <a:gd name="connsiteY2" fmla="*/ 0 h 6236970"/>
              <a:gd name="connsiteX3" fmla="*/ 872490 w 2339340"/>
              <a:gd name="connsiteY3" fmla="*/ 121920 h 6236970"/>
              <a:gd name="connsiteX4" fmla="*/ 849630 w 2339340"/>
              <a:gd name="connsiteY4" fmla="*/ 95250 h 6236970"/>
              <a:gd name="connsiteX5" fmla="*/ 800100 w 2339340"/>
              <a:gd name="connsiteY5" fmla="*/ 320040 h 6236970"/>
              <a:gd name="connsiteX6" fmla="*/ 811530 w 2339340"/>
              <a:gd name="connsiteY6" fmla="*/ 461010 h 6236970"/>
              <a:gd name="connsiteX7" fmla="*/ 754380 w 2339340"/>
              <a:gd name="connsiteY7" fmla="*/ 464820 h 6236970"/>
              <a:gd name="connsiteX8" fmla="*/ 781050 w 2339340"/>
              <a:gd name="connsiteY8" fmla="*/ 548640 h 6236970"/>
              <a:gd name="connsiteX9" fmla="*/ 822960 w 2339340"/>
              <a:gd name="connsiteY9" fmla="*/ 624840 h 6236970"/>
              <a:gd name="connsiteX10" fmla="*/ 887730 w 2339340"/>
              <a:gd name="connsiteY10" fmla="*/ 689610 h 6236970"/>
              <a:gd name="connsiteX11" fmla="*/ 925830 w 2339340"/>
              <a:gd name="connsiteY11" fmla="*/ 769620 h 6236970"/>
              <a:gd name="connsiteX12" fmla="*/ 925830 w 2339340"/>
              <a:gd name="connsiteY12" fmla="*/ 861060 h 6236970"/>
              <a:gd name="connsiteX13" fmla="*/ 803910 w 2339340"/>
              <a:gd name="connsiteY13" fmla="*/ 922020 h 6236970"/>
              <a:gd name="connsiteX14" fmla="*/ 701040 w 2339340"/>
              <a:gd name="connsiteY14" fmla="*/ 948690 h 6236970"/>
              <a:gd name="connsiteX15" fmla="*/ 556260 w 2339340"/>
              <a:gd name="connsiteY15" fmla="*/ 952500 h 6236970"/>
              <a:gd name="connsiteX16" fmla="*/ 403860 w 2339340"/>
              <a:gd name="connsiteY16" fmla="*/ 1002030 h 6236970"/>
              <a:gd name="connsiteX17" fmla="*/ 320040 w 2339340"/>
              <a:gd name="connsiteY17" fmla="*/ 1085850 h 6236970"/>
              <a:gd name="connsiteX18" fmla="*/ 247650 w 2339340"/>
              <a:gd name="connsiteY18" fmla="*/ 1276350 h 6236970"/>
              <a:gd name="connsiteX19" fmla="*/ 163830 w 2339340"/>
              <a:gd name="connsiteY19" fmla="*/ 1569720 h 6236970"/>
              <a:gd name="connsiteX20" fmla="*/ 83820 w 2339340"/>
              <a:gd name="connsiteY20" fmla="*/ 1783080 h 6236970"/>
              <a:gd name="connsiteX21" fmla="*/ 72390 w 2339340"/>
              <a:gd name="connsiteY21" fmla="*/ 1962150 h 6236970"/>
              <a:gd name="connsiteX22" fmla="*/ 0 w 2339340"/>
              <a:gd name="connsiteY22" fmla="*/ 2145030 h 6236970"/>
              <a:gd name="connsiteX23" fmla="*/ 11430 w 2339340"/>
              <a:gd name="connsiteY23" fmla="*/ 2251710 h 6236970"/>
              <a:gd name="connsiteX24" fmla="*/ 106680 w 2339340"/>
              <a:gd name="connsiteY24" fmla="*/ 2426970 h 6236970"/>
              <a:gd name="connsiteX25" fmla="*/ 243840 w 2339340"/>
              <a:gd name="connsiteY25" fmla="*/ 2594610 h 6236970"/>
              <a:gd name="connsiteX26" fmla="*/ 422910 w 2339340"/>
              <a:gd name="connsiteY26" fmla="*/ 2769870 h 6236970"/>
              <a:gd name="connsiteX27" fmla="*/ 609600 w 2339340"/>
              <a:gd name="connsiteY27" fmla="*/ 2929890 h 6236970"/>
              <a:gd name="connsiteX28" fmla="*/ 703183 w 2339340"/>
              <a:gd name="connsiteY28" fmla="*/ 3062525 h 6236970"/>
              <a:gd name="connsiteX29" fmla="*/ 711517 w 2339340"/>
              <a:gd name="connsiteY29" fmla="*/ 2784396 h 6236970"/>
              <a:gd name="connsiteX30" fmla="*/ 647700 w 2339340"/>
              <a:gd name="connsiteY30" fmla="*/ 2731770 h 6236970"/>
              <a:gd name="connsiteX31" fmla="*/ 541020 w 2339340"/>
              <a:gd name="connsiteY31" fmla="*/ 2537460 h 6236970"/>
              <a:gd name="connsiteX32" fmla="*/ 487680 w 2339340"/>
              <a:gd name="connsiteY32" fmla="*/ 2426970 h 6236970"/>
              <a:gd name="connsiteX33" fmla="*/ 293370 w 2339340"/>
              <a:gd name="connsiteY33" fmla="*/ 2205990 h 6236970"/>
              <a:gd name="connsiteX34" fmla="*/ 426720 w 2339340"/>
              <a:gd name="connsiteY34" fmla="*/ 1988820 h 6236970"/>
              <a:gd name="connsiteX35" fmla="*/ 483870 w 2339340"/>
              <a:gd name="connsiteY35" fmla="*/ 1878330 h 6236970"/>
              <a:gd name="connsiteX36" fmla="*/ 544830 w 2339340"/>
              <a:gd name="connsiteY36" fmla="*/ 1642110 h 6236970"/>
              <a:gd name="connsiteX37" fmla="*/ 636270 w 2339340"/>
              <a:gd name="connsiteY37" fmla="*/ 1897380 h 6236970"/>
              <a:gd name="connsiteX38" fmla="*/ 678180 w 2339340"/>
              <a:gd name="connsiteY38" fmla="*/ 2202180 h 6236970"/>
              <a:gd name="connsiteX39" fmla="*/ 689610 w 2339340"/>
              <a:gd name="connsiteY39" fmla="*/ 2487930 h 6236970"/>
              <a:gd name="connsiteX40" fmla="*/ 712470 w 2339340"/>
              <a:gd name="connsiteY40" fmla="*/ 2762250 h 6236970"/>
              <a:gd name="connsiteX41" fmla="*/ 701040 w 2339340"/>
              <a:gd name="connsiteY41" fmla="*/ 3177540 h 6236970"/>
              <a:gd name="connsiteX42" fmla="*/ 643890 w 2339340"/>
              <a:gd name="connsiteY42" fmla="*/ 3783330 h 6236970"/>
              <a:gd name="connsiteX43" fmla="*/ 613410 w 2339340"/>
              <a:gd name="connsiteY43" fmla="*/ 4255770 h 6236970"/>
              <a:gd name="connsiteX44" fmla="*/ 689610 w 2339340"/>
              <a:gd name="connsiteY44" fmla="*/ 4617720 h 6236970"/>
              <a:gd name="connsiteX45" fmla="*/ 803910 w 2339340"/>
              <a:gd name="connsiteY45" fmla="*/ 5215890 h 6236970"/>
              <a:gd name="connsiteX46" fmla="*/ 883920 w 2339340"/>
              <a:gd name="connsiteY46" fmla="*/ 5657850 h 6236970"/>
              <a:gd name="connsiteX47" fmla="*/ 872490 w 2339340"/>
              <a:gd name="connsiteY47" fmla="*/ 5684520 h 6236970"/>
              <a:gd name="connsiteX48" fmla="*/ 693420 w 2339340"/>
              <a:gd name="connsiteY48" fmla="*/ 5894070 h 6236970"/>
              <a:gd name="connsiteX49" fmla="*/ 541020 w 2339340"/>
              <a:gd name="connsiteY49" fmla="*/ 6092190 h 6236970"/>
              <a:gd name="connsiteX50" fmla="*/ 510540 w 2339340"/>
              <a:gd name="connsiteY50" fmla="*/ 6156960 h 6236970"/>
              <a:gd name="connsiteX51" fmla="*/ 701040 w 2339340"/>
              <a:gd name="connsiteY51" fmla="*/ 6092190 h 6236970"/>
              <a:gd name="connsiteX52" fmla="*/ 830580 w 2339340"/>
              <a:gd name="connsiteY52" fmla="*/ 6065520 h 6236970"/>
              <a:gd name="connsiteX53" fmla="*/ 952500 w 2339340"/>
              <a:gd name="connsiteY53" fmla="*/ 5974080 h 6236970"/>
              <a:gd name="connsiteX54" fmla="*/ 963930 w 2339340"/>
              <a:gd name="connsiteY54" fmla="*/ 5871210 h 6236970"/>
              <a:gd name="connsiteX55" fmla="*/ 1108710 w 2339340"/>
              <a:gd name="connsiteY55" fmla="*/ 5817870 h 6236970"/>
              <a:gd name="connsiteX56" fmla="*/ 1108710 w 2339340"/>
              <a:gd name="connsiteY56" fmla="*/ 5791200 h 6236970"/>
              <a:gd name="connsiteX57" fmla="*/ 1032510 w 2339340"/>
              <a:gd name="connsiteY57" fmla="*/ 5634990 h 6236970"/>
              <a:gd name="connsiteX58" fmla="*/ 1043940 w 2339340"/>
              <a:gd name="connsiteY58" fmla="*/ 5280660 h 6236970"/>
              <a:gd name="connsiteX59" fmla="*/ 1074420 w 2339340"/>
              <a:gd name="connsiteY59" fmla="*/ 4888230 h 6236970"/>
              <a:gd name="connsiteX60" fmla="*/ 1002030 w 2339340"/>
              <a:gd name="connsiteY60" fmla="*/ 4423410 h 6236970"/>
              <a:gd name="connsiteX61" fmla="*/ 1066800 w 2339340"/>
              <a:gd name="connsiteY61" fmla="*/ 4130040 h 6236970"/>
              <a:gd name="connsiteX62" fmla="*/ 1116330 w 2339340"/>
              <a:gd name="connsiteY62" fmla="*/ 3775710 h 6236970"/>
              <a:gd name="connsiteX63" fmla="*/ 1165860 w 2339340"/>
              <a:gd name="connsiteY63" fmla="*/ 3375660 h 6236970"/>
              <a:gd name="connsiteX64" fmla="*/ 1238250 w 2339340"/>
              <a:gd name="connsiteY64" fmla="*/ 3882390 h 6236970"/>
              <a:gd name="connsiteX65" fmla="*/ 1280160 w 2339340"/>
              <a:gd name="connsiteY65" fmla="*/ 4366260 h 6236970"/>
              <a:gd name="connsiteX66" fmla="*/ 1310640 w 2339340"/>
              <a:gd name="connsiteY66" fmla="*/ 4533900 h 6236970"/>
              <a:gd name="connsiteX67" fmla="*/ 1272540 w 2339340"/>
              <a:gd name="connsiteY67" fmla="*/ 4838700 h 6236970"/>
              <a:gd name="connsiteX68" fmla="*/ 1242060 w 2339340"/>
              <a:gd name="connsiteY68" fmla="*/ 5059680 h 6236970"/>
              <a:gd name="connsiteX69" fmla="*/ 1276350 w 2339340"/>
              <a:gd name="connsiteY69" fmla="*/ 5288280 h 6236970"/>
              <a:gd name="connsiteX70" fmla="*/ 1333500 w 2339340"/>
              <a:gd name="connsiteY70" fmla="*/ 5494020 h 6236970"/>
              <a:gd name="connsiteX71" fmla="*/ 1314450 w 2339340"/>
              <a:gd name="connsiteY71" fmla="*/ 5615940 h 6236970"/>
              <a:gd name="connsiteX72" fmla="*/ 1264920 w 2339340"/>
              <a:gd name="connsiteY72" fmla="*/ 5795010 h 6236970"/>
              <a:gd name="connsiteX73" fmla="*/ 1264920 w 2339340"/>
              <a:gd name="connsiteY73" fmla="*/ 5901690 h 6236970"/>
              <a:gd name="connsiteX74" fmla="*/ 1424940 w 2339340"/>
              <a:gd name="connsiteY74" fmla="*/ 6236970 h 6236970"/>
              <a:gd name="connsiteX75" fmla="*/ 1565910 w 2339340"/>
              <a:gd name="connsiteY75" fmla="*/ 6065520 h 6236970"/>
              <a:gd name="connsiteX76" fmla="*/ 1604010 w 2339340"/>
              <a:gd name="connsiteY76" fmla="*/ 6012180 h 6236970"/>
              <a:gd name="connsiteX77" fmla="*/ 1524000 w 2339340"/>
              <a:gd name="connsiteY77" fmla="*/ 5844540 h 6236970"/>
              <a:gd name="connsiteX78" fmla="*/ 1466850 w 2339340"/>
              <a:gd name="connsiteY78" fmla="*/ 5718810 h 6236970"/>
              <a:gd name="connsiteX79" fmla="*/ 1440180 w 2339340"/>
              <a:gd name="connsiteY79" fmla="*/ 5638800 h 6236970"/>
              <a:gd name="connsiteX80" fmla="*/ 1546860 w 2339340"/>
              <a:gd name="connsiteY80" fmla="*/ 5078730 h 6236970"/>
              <a:gd name="connsiteX81" fmla="*/ 1600200 w 2339340"/>
              <a:gd name="connsiteY81" fmla="*/ 4507230 h 6236970"/>
              <a:gd name="connsiteX82" fmla="*/ 1684020 w 2339340"/>
              <a:gd name="connsiteY82" fmla="*/ 4027170 h 6236970"/>
              <a:gd name="connsiteX83" fmla="*/ 1703070 w 2339340"/>
              <a:gd name="connsiteY83" fmla="*/ 3688080 h 6236970"/>
              <a:gd name="connsiteX84" fmla="*/ 1673305 w 2339340"/>
              <a:gd name="connsiteY84" fmla="*/ 3083005 h 6236970"/>
              <a:gd name="connsiteX85" fmla="*/ 1630680 w 2339340"/>
              <a:gd name="connsiteY85" fmla="*/ 2868930 h 6236970"/>
              <a:gd name="connsiteX86" fmla="*/ 1607820 w 2339340"/>
              <a:gd name="connsiteY86" fmla="*/ 2750820 h 6236970"/>
              <a:gd name="connsiteX87" fmla="*/ 1584960 w 2339340"/>
              <a:gd name="connsiteY87" fmla="*/ 2423160 h 6236970"/>
              <a:gd name="connsiteX88" fmla="*/ 1584960 w 2339340"/>
              <a:gd name="connsiteY88" fmla="*/ 2072640 h 6236970"/>
              <a:gd name="connsiteX89" fmla="*/ 1619250 w 2339340"/>
              <a:gd name="connsiteY89" fmla="*/ 1771650 h 6236970"/>
              <a:gd name="connsiteX90" fmla="*/ 1691640 w 2339340"/>
              <a:gd name="connsiteY90" fmla="*/ 1501140 h 6236970"/>
              <a:gd name="connsiteX91" fmla="*/ 1954530 w 2339340"/>
              <a:gd name="connsiteY91" fmla="*/ 1924050 h 6236970"/>
              <a:gd name="connsiteX92" fmla="*/ 2045970 w 2339340"/>
              <a:gd name="connsiteY92" fmla="*/ 2045970 h 6236970"/>
              <a:gd name="connsiteX93" fmla="*/ 1840230 w 2339340"/>
              <a:gd name="connsiteY93" fmla="*/ 2358390 h 6236970"/>
              <a:gd name="connsiteX94" fmla="*/ 1729740 w 2339340"/>
              <a:gd name="connsiteY94" fmla="*/ 2545080 h 6236970"/>
              <a:gd name="connsiteX95" fmla="*/ 1672590 w 2339340"/>
              <a:gd name="connsiteY95" fmla="*/ 2674620 h 6236970"/>
              <a:gd name="connsiteX96" fmla="*/ 1606391 w 2339340"/>
              <a:gd name="connsiteY96" fmla="*/ 2746296 h 6236970"/>
              <a:gd name="connsiteX97" fmla="*/ 1658302 w 2339340"/>
              <a:gd name="connsiteY97" fmla="*/ 3010615 h 6236970"/>
              <a:gd name="connsiteX98" fmla="*/ 1729740 w 2339340"/>
              <a:gd name="connsiteY98" fmla="*/ 2891790 h 6236970"/>
              <a:gd name="connsiteX99" fmla="*/ 1927860 w 2339340"/>
              <a:gd name="connsiteY99" fmla="*/ 2689860 h 6236970"/>
              <a:gd name="connsiteX100" fmla="*/ 2065020 w 2339340"/>
              <a:gd name="connsiteY100" fmla="*/ 2548890 h 6236970"/>
              <a:gd name="connsiteX101" fmla="*/ 2202180 w 2339340"/>
              <a:gd name="connsiteY101" fmla="*/ 2339340 h 6236970"/>
              <a:gd name="connsiteX102" fmla="*/ 2339340 w 2339340"/>
              <a:gd name="connsiteY102" fmla="*/ 2049780 h 6236970"/>
              <a:gd name="connsiteX103" fmla="*/ 2293620 w 2339340"/>
              <a:gd name="connsiteY103" fmla="*/ 1958340 h 6236970"/>
              <a:gd name="connsiteX104" fmla="*/ 2232660 w 2339340"/>
              <a:gd name="connsiteY104" fmla="*/ 1752600 h 6236970"/>
              <a:gd name="connsiteX105" fmla="*/ 2175510 w 2339340"/>
              <a:gd name="connsiteY105" fmla="*/ 1565910 h 6236970"/>
              <a:gd name="connsiteX106" fmla="*/ 2065020 w 2339340"/>
              <a:gd name="connsiteY106" fmla="*/ 1352550 h 6236970"/>
              <a:gd name="connsiteX107" fmla="*/ 1958340 w 2339340"/>
              <a:gd name="connsiteY107" fmla="*/ 1169670 h 6236970"/>
              <a:gd name="connsiteX108" fmla="*/ 1878330 w 2339340"/>
              <a:gd name="connsiteY108" fmla="*/ 1043940 h 6236970"/>
              <a:gd name="connsiteX109" fmla="*/ 1752600 w 2339340"/>
              <a:gd name="connsiteY109" fmla="*/ 975360 h 6236970"/>
              <a:gd name="connsiteX110" fmla="*/ 1645920 w 2339340"/>
              <a:gd name="connsiteY110" fmla="*/ 956310 h 6236970"/>
              <a:gd name="connsiteX111" fmla="*/ 1546860 w 2339340"/>
              <a:gd name="connsiteY111" fmla="*/ 922020 h 6236970"/>
              <a:gd name="connsiteX112" fmla="*/ 1276350 w 2339340"/>
              <a:gd name="connsiteY112" fmla="*/ 861060 h 6236970"/>
              <a:gd name="connsiteX113" fmla="*/ 1257300 w 2339340"/>
              <a:gd name="connsiteY113" fmla="*/ 739140 h 6236970"/>
              <a:gd name="connsiteX114" fmla="*/ 1325880 w 2339340"/>
              <a:gd name="connsiteY114" fmla="*/ 594360 h 6236970"/>
              <a:gd name="connsiteX115" fmla="*/ 1363980 w 2339340"/>
              <a:gd name="connsiteY115" fmla="*/ 537210 h 6236970"/>
              <a:gd name="connsiteX116" fmla="*/ 1352550 w 2339340"/>
              <a:gd name="connsiteY116" fmla="*/ 438150 h 6236970"/>
              <a:gd name="connsiteX117" fmla="*/ 1348740 w 2339340"/>
              <a:gd name="connsiteY117" fmla="*/ 308610 h 6236970"/>
              <a:gd name="connsiteX118" fmla="*/ 1306830 w 2339340"/>
              <a:gd name="connsiteY118" fmla="*/ 114300 h 6236970"/>
              <a:gd name="connsiteX119" fmla="*/ 1188720 w 2339340"/>
              <a:gd name="connsiteY119" fmla="*/ 38100 h 6236970"/>
              <a:gd name="connsiteX120" fmla="*/ 1143000 w 2339340"/>
              <a:gd name="connsiteY120" fmla="*/ 11430 h 6236970"/>
              <a:gd name="connsiteX121" fmla="*/ 1093470 w 2339340"/>
              <a:gd name="connsiteY121" fmla="*/ 22860 h 6236970"/>
              <a:gd name="connsiteX0" fmla="*/ 1093470 w 2339340"/>
              <a:gd name="connsiteY0" fmla="*/ 22860 h 6236970"/>
              <a:gd name="connsiteX1" fmla="*/ 971550 w 2339340"/>
              <a:gd name="connsiteY1" fmla="*/ 68580 h 6236970"/>
              <a:gd name="connsiteX2" fmla="*/ 967740 w 2339340"/>
              <a:gd name="connsiteY2" fmla="*/ 0 h 6236970"/>
              <a:gd name="connsiteX3" fmla="*/ 872490 w 2339340"/>
              <a:gd name="connsiteY3" fmla="*/ 121920 h 6236970"/>
              <a:gd name="connsiteX4" fmla="*/ 849630 w 2339340"/>
              <a:gd name="connsiteY4" fmla="*/ 95250 h 6236970"/>
              <a:gd name="connsiteX5" fmla="*/ 804863 w 2339340"/>
              <a:gd name="connsiteY5" fmla="*/ 216455 h 6236970"/>
              <a:gd name="connsiteX6" fmla="*/ 811530 w 2339340"/>
              <a:gd name="connsiteY6" fmla="*/ 461010 h 6236970"/>
              <a:gd name="connsiteX7" fmla="*/ 754380 w 2339340"/>
              <a:gd name="connsiteY7" fmla="*/ 464820 h 6236970"/>
              <a:gd name="connsiteX8" fmla="*/ 781050 w 2339340"/>
              <a:gd name="connsiteY8" fmla="*/ 548640 h 6236970"/>
              <a:gd name="connsiteX9" fmla="*/ 822960 w 2339340"/>
              <a:gd name="connsiteY9" fmla="*/ 624840 h 6236970"/>
              <a:gd name="connsiteX10" fmla="*/ 887730 w 2339340"/>
              <a:gd name="connsiteY10" fmla="*/ 689610 h 6236970"/>
              <a:gd name="connsiteX11" fmla="*/ 925830 w 2339340"/>
              <a:gd name="connsiteY11" fmla="*/ 769620 h 6236970"/>
              <a:gd name="connsiteX12" fmla="*/ 925830 w 2339340"/>
              <a:gd name="connsiteY12" fmla="*/ 861060 h 6236970"/>
              <a:gd name="connsiteX13" fmla="*/ 803910 w 2339340"/>
              <a:gd name="connsiteY13" fmla="*/ 922020 h 6236970"/>
              <a:gd name="connsiteX14" fmla="*/ 701040 w 2339340"/>
              <a:gd name="connsiteY14" fmla="*/ 948690 h 6236970"/>
              <a:gd name="connsiteX15" fmla="*/ 556260 w 2339340"/>
              <a:gd name="connsiteY15" fmla="*/ 952500 h 6236970"/>
              <a:gd name="connsiteX16" fmla="*/ 403860 w 2339340"/>
              <a:gd name="connsiteY16" fmla="*/ 1002030 h 6236970"/>
              <a:gd name="connsiteX17" fmla="*/ 320040 w 2339340"/>
              <a:gd name="connsiteY17" fmla="*/ 1085850 h 6236970"/>
              <a:gd name="connsiteX18" fmla="*/ 247650 w 2339340"/>
              <a:gd name="connsiteY18" fmla="*/ 1276350 h 6236970"/>
              <a:gd name="connsiteX19" fmla="*/ 163830 w 2339340"/>
              <a:gd name="connsiteY19" fmla="*/ 1569720 h 6236970"/>
              <a:gd name="connsiteX20" fmla="*/ 83820 w 2339340"/>
              <a:gd name="connsiteY20" fmla="*/ 1783080 h 6236970"/>
              <a:gd name="connsiteX21" fmla="*/ 72390 w 2339340"/>
              <a:gd name="connsiteY21" fmla="*/ 1962150 h 6236970"/>
              <a:gd name="connsiteX22" fmla="*/ 0 w 2339340"/>
              <a:gd name="connsiteY22" fmla="*/ 2145030 h 6236970"/>
              <a:gd name="connsiteX23" fmla="*/ 11430 w 2339340"/>
              <a:gd name="connsiteY23" fmla="*/ 2251710 h 6236970"/>
              <a:gd name="connsiteX24" fmla="*/ 106680 w 2339340"/>
              <a:gd name="connsiteY24" fmla="*/ 2426970 h 6236970"/>
              <a:gd name="connsiteX25" fmla="*/ 243840 w 2339340"/>
              <a:gd name="connsiteY25" fmla="*/ 2594610 h 6236970"/>
              <a:gd name="connsiteX26" fmla="*/ 422910 w 2339340"/>
              <a:gd name="connsiteY26" fmla="*/ 2769870 h 6236970"/>
              <a:gd name="connsiteX27" fmla="*/ 609600 w 2339340"/>
              <a:gd name="connsiteY27" fmla="*/ 2929890 h 6236970"/>
              <a:gd name="connsiteX28" fmla="*/ 703183 w 2339340"/>
              <a:gd name="connsiteY28" fmla="*/ 3062525 h 6236970"/>
              <a:gd name="connsiteX29" fmla="*/ 711517 w 2339340"/>
              <a:gd name="connsiteY29" fmla="*/ 2784396 h 6236970"/>
              <a:gd name="connsiteX30" fmla="*/ 647700 w 2339340"/>
              <a:gd name="connsiteY30" fmla="*/ 2731770 h 6236970"/>
              <a:gd name="connsiteX31" fmla="*/ 541020 w 2339340"/>
              <a:gd name="connsiteY31" fmla="*/ 2537460 h 6236970"/>
              <a:gd name="connsiteX32" fmla="*/ 487680 w 2339340"/>
              <a:gd name="connsiteY32" fmla="*/ 2426970 h 6236970"/>
              <a:gd name="connsiteX33" fmla="*/ 293370 w 2339340"/>
              <a:gd name="connsiteY33" fmla="*/ 2205990 h 6236970"/>
              <a:gd name="connsiteX34" fmla="*/ 426720 w 2339340"/>
              <a:gd name="connsiteY34" fmla="*/ 1988820 h 6236970"/>
              <a:gd name="connsiteX35" fmla="*/ 483870 w 2339340"/>
              <a:gd name="connsiteY35" fmla="*/ 1878330 h 6236970"/>
              <a:gd name="connsiteX36" fmla="*/ 544830 w 2339340"/>
              <a:gd name="connsiteY36" fmla="*/ 1642110 h 6236970"/>
              <a:gd name="connsiteX37" fmla="*/ 636270 w 2339340"/>
              <a:gd name="connsiteY37" fmla="*/ 1897380 h 6236970"/>
              <a:gd name="connsiteX38" fmla="*/ 678180 w 2339340"/>
              <a:gd name="connsiteY38" fmla="*/ 2202180 h 6236970"/>
              <a:gd name="connsiteX39" fmla="*/ 689610 w 2339340"/>
              <a:gd name="connsiteY39" fmla="*/ 2487930 h 6236970"/>
              <a:gd name="connsiteX40" fmla="*/ 712470 w 2339340"/>
              <a:gd name="connsiteY40" fmla="*/ 2762250 h 6236970"/>
              <a:gd name="connsiteX41" fmla="*/ 701040 w 2339340"/>
              <a:gd name="connsiteY41" fmla="*/ 3177540 h 6236970"/>
              <a:gd name="connsiteX42" fmla="*/ 643890 w 2339340"/>
              <a:gd name="connsiteY42" fmla="*/ 3783330 h 6236970"/>
              <a:gd name="connsiteX43" fmla="*/ 613410 w 2339340"/>
              <a:gd name="connsiteY43" fmla="*/ 4255770 h 6236970"/>
              <a:gd name="connsiteX44" fmla="*/ 689610 w 2339340"/>
              <a:gd name="connsiteY44" fmla="*/ 4617720 h 6236970"/>
              <a:gd name="connsiteX45" fmla="*/ 803910 w 2339340"/>
              <a:gd name="connsiteY45" fmla="*/ 5215890 h 6236970"/>
              <a:gd name="connsiteX46" fmla="*/ 883920 w 2339340"/>
              <a:gd name="connsiteY46" fmla="*/ 5657850 h 6236970"/>
              <a:gd name="connsiteX47" fmla="*/ 872490 w 2339340"/>
              <a:gd name="connsiteY47" fmla="*/ 5684520 h 6236970"/>
              <a:gd name="connsiteX48" fmla="*/ 693420 w 2339340"/>
              <a:gd name="connsiteY48" fmla="*/ 5894070 h 6236970"/>
              <a:gd name="connsiteX49" fmla="*/ 541020 w 2339340"/>
              <a:gd name="connsiteY49" fmla="*/ 6092190 h 6236970"/>
              <a:gd name="connsiteX50" fmla="*/ 510540 w 2339340"/>
              <a:gd name="connsiteY50" fmla="*/ 6156960 h 6236970"/>
              <a:gd name="connsiteX51" fmla="*/ 701040 w 2339340"/>
              <a:gd name="connsiteY51" fmla="*/ 6092190 h 6236970"/>
              <a:gd name="connsiteX52" fmla="*/ 830580 w 2339340"/>
              <a:gd name="connsiteY52" fmla="*/ 6065520 h 6236970"/>
              <a:gd name="connsiteX53" fmla="*/ 952500 w 2339340"/>
              <a:gd name="connsiteY53" fmla="*/ 5974080 h 6236970"/>
              <a:gd name="connsiteX54" fmla="*/ 963930 w 2339340"/>
              <a:gd name="connsiteY54" fmla="*/ 5871210 h 6236970"/>
              <a:gd name="connsiteX55" fmla="*/ 1108710 w 2339340"/>
              <a:gd name="connsiteY55" fmla="*/ 5817870 h 6236970"/>
              <a:gd name="connsiteX56" fmla="*/ 1108710 w 2339340"/>
              <a:gd name="connsiteY56" fmla="*/ 5791200 h 6236970"/>
              <a:gd name="connsiteX57" fmla="*/ 1032510 w 2339340"/>
              <a:gd name="connsiteY57" fmla="*/ 5634990 h 6236970"/>
              <a:gd name="connsiteX58" fmla="*/ 1043940 w 2339340"/>
              <a:gd name="connsiteY58" fmla="*/ 5280660 h 6236970"/>
              <a:gd name="connsiteX59" fmla="*/ 1074420 w 2339340"/>
              <a:gd name="connsiteY59" fmla="*/ 4888230 h 6236970"/>
              <a:gd name="connsiteX60" fmla="*/ 1002030 w 2339340"/>
              <a:gd name="connsiteY60" fmla="*/ 4423410 h 6236970"/>
              <a:gd name="connsiteX61" fmla="*/ 1066800 w 2339340"/>
              <a:gd name="connsiteY61" fmla="*/ 4130040 h 6236970"/>
              <a:gd name="connsiteX62" fmla="*/ 1116330 w 2339340"/>
              <a:gd name="connsiteY62" fmla="*/ 3775710 h 6236970"/>
              <a:gd name="connsiteX63" fmla="*/ 1165860 w 2339340"/>
              <a:gd name="connsiteY63" fmla="*/ 3375660 h 6236970"/>
              <a:gd name="connsiteX64" fmla="*/ 1238250 w 2339340"/>
              <a:gd name="connsiteY64" fmla="*/ 3882390 h 6236970"/>
              <a:gd name="connsiteX65" fmla="*/ 1280160 w 2339340"/>
              <a:gd name="connsiteY65" fmla="*/ 4366260 h 6236970"/>
              <a:gd name="connsiteX66" fmla="*/ 1310640 w 2339340"/>
              <a:gd name="connsiteY66" fmla="*/ 4533900 h 6236970"/>
              <a:gd name="connsiteX67" fmla="*/ 1272540 w 2339340"/>
              <a:gd name="connsiteY67" fmla="*/ 4838700 h 6236970"/>
              <a:gd name="connsiteX68" fmla="*/ 1242060 w 2339340"/>
              <a:gd name="connsiteY68" fmla="*/ 5059680 h 6236970"/>
              <a:gd name="connsiteX69" fmla="*/ 1276350 w 2339340"/>
              <a:gd name="connsiteY69" fmla="*/ 5288280 h 6236970"/>
              <a:gd name="connsiteX70" fmla="*/ 1333500 w 2339340"/>
              <a:gd name="connsiteY70" fmla="*/ 5494020 h 6236970"/>
              <a:gd name="connsiteX71" fmla="*/ 1314450 w 2339340"/>
              <a:gd name="connsiteY71" fmla="*/ 5615940 h 6236970"/>
              <a:gd name="connsiteX72" fmla="*/ 1264920 w 2339340"/>
              <a:gd name="connsiteY72" fmla="*/ 5795010 h 6236970"/>
              <a:gd name="connsiteX73" fmla="*/ 1264920 w 2339340"/>
              <a:gd name="connsiteY73" fmla="*/ 5901690 h 6236970"/>
              <a:gd name="connsiteX74" fmla="*/ 1424940 w 2339340"/>
              <a:gd name="connsiteY74" fmla="*/ 6236970 h 6236970"/>
              <a:gd name="connsiteX75" fmla="*/ 1565910 w 2339340"/>
              <a:gd name="connsiteY75" fmla="*/ 6065520 h 6236970"/>
              <a:gd name="connsiteX76" fmla="*/ 1604010 w 2339340"/>
              <a:gd name="connsiteY76" fmla="*/ 6012180 h 6236970"/>
              <a:gd name="connsiteX77" fmla="*/ 1524000 w 2339340"/>
              <a:gd name="connsiteY77" fmla="*/ 5844540 h 6236970"/>
              <a:gd name="connsiteX78" fmla="*/ 1466850 w 2339340"/>
              <a:gd name="connsiteY78" fmla="*/ 5718810 h 6236970"/>
              <a:gd name="connsiteX79" fmla="*/ 1440180 w 2339340"/>
              <a:gd name="connsiteY79" fmla="*/ 5638800 h 6236970"/>
              <a:gd name="connsiteX80" fmla="*/ 1546860 w 2339340"/>
              <a:gd name="connsiteY80" fmla="*/ 5078730 h 6236970"/>
              <a:gd name="connsiteX81" fmla="*/ 1600200 w 2339340"/>
              <a:gd name="connsiteY81" fmla="*/ 4507230 h 6236970"/>
              <a:gd name="connsiteX82" fmla="*/ 1684020 w 2339340"/>
              <a:gd name="connsiteY82" fmla="*/ 4027170 h 6236970"/>
              <a:gd name="connsiteX83" fmla="*/ 1703070 w 2339340"/>
              <a:gd name="connsiteY83" fmla="*/ 3688080 h 6236970"/>
              <a:gd name="connsiteX84" fmla="*/ 1673305 w 2339340"/>
              <a:gd name="connsiteY84" fmla="*/ 3083005 h 6236970"/>
              <a:gd name="connsiteX85" fmla="*/ 1630680 w 2339340"/>
              <a:gd name="connsiteY85" fmla="*/ 2868930 h 6236970"/>
              <a:gd name="connsiteX86" fmla="*/ 1607820 w 2339340"/>
              <a:gd name="connsiteY86" fmla="*/ 2750820 h 6236970"/>
              <a:gd name="connsiteX87" fmla="*/ 1584960 w 2339340"/>
              <a:gd name="connsiteY87" fmla="*/ 2423160 h 6236970"/>
              <a:gd name="connsiteX88" fmla="*/ 1584960 w 2339340"/>
              <a:gd name="connsiteY88" fmla="*/ 2072640 h 6236970"/>
              <a:gd name="connsiteX89" fmla="*/ 1619250 w 2339340"/>
              <a:gd name="connsiteY89" fmla="*/ 1771650 h 6236970"/>
              <a:gd name="connsiteX90" fmla="*/ 1691640 w 2339340"/>
              <a:gd name="connsiteY90" fmla="*/ 1501140 h 6236970"/>
              <a:gd name="connsiteX91" fmla="*/ 1954530 w 2339340"/>
              <a:gd name="connsiteY91" fmla="*/ 1924050 h 6236970"/>
              <a:gd name="connsiteX92" fmla="*/ 2045970 w 2339340"/>
              <a:gd name="connsiteY92" fmla="*/ 2045970 h 6236970"/>
              <a:gd name="connsiteX93" fmla="*/ 1840230 w 2339340"/>
              <a:gd name="connsiteY93" fmla="*/ 2358390 h 6236970"/>
              <a:gd name="connsiteX94" fmla="*/ 1729740 w 2339340"/>
              <a:gd name="connsiteY94" fmla="*/ 2545080 h 6236970"/>
              <a:gd name="connsiteX95" fmla="*/ 1672590 w 2339340"/>
              <a:gd name="connsiteY95" fmla="*/ 2674620 h 6236970"/>
              <a:gd name="connsiteX96" fmla="*/ 1606391 w 2339340"/>
              <a:gd name="connsiteY96" fmla="*/ 2746296 h 6236970"/>
              <a:gd name="connsiteX97" fmla="*/ 1658302 w 2339340"/>
              <a:gd name="connsiteY97" fmla="*/ 3010615 h 6236970"/>
              <a:gd name="connsiteX98" fmla="*/ 1729740 w 2339340"/>
              <a:gd name="connsiteY98" fmla="*/ 2891790 h 6236970"/>
              <a:gd name="connsiteX99" fmla="*/ 1927860 w 2339340"/>
              <a:gd name="connsiteY99" fmla="*/ 2689860 h 6236970"/>
              <a:gd name="connsiteX100" fmla="*/ 2065020 w 2339340"/>
              <a:gd name="connsiteY100" fmla="*/ 2548890 h 6236970"/>
              <a:gd name="connsiteX101" fmla="*/ 2202180 w 2339340"/>
              <a:gd name="connsiteY101" fmla="*/ 2339340 h 6236970"/>
              <a:gd name="connsiteX102" fmla="*/ 2339340 w 2339340"/>
              <a:gd name="connsiteY102" fmla="*/ 2049780 h 6236970"/>
              <a:gd name="connsiteX103" fmla="*/ 2293620 w 2339340"/>
              <a:gd name="connsiteY103" fmla="*/ 1958340 h 6236970"/>
              <a:gd name="connsiteX104" fmla="*/ 2232660 w 2339340"/>
              <a:gd name="connsiteY104" fmla="*/ 1752600 h 6236970"/>
              <a:gd name="connsiteX105" fmla="*/ 2175510 w 2339340"/>
              <a:gd name="connsiteY105" fmla="*/ 1565910 h 6236970"/>
              <a:gd name="connsiteX106" fmla="*/ 2065020 w 2339340"/>
              <a:gd name="connsiteY106" fmla="*/ 1352550 h 6236970"/>
              <a:gd name="connsiteX107" fmla="*/ 1958340 w 2339340"/>
              <a:gd name="connsiteY107" fmla="*/ 1169670 h 6236970"/>
              <a:gd name="connsiteX108" fmla="*/ 1878330 w 2339340"/>
              <a:gd name="connsiteY108" fmla="*/ 1043940 h 6236970"/>
              <a:gd name="connsiteX109" fmla="*/ 1752600 w 2339340"/>
              <a:gd name="connsiteY109" fmla="*/ 975360 h 6236970"/>
              <a:gd name="connsiteX110" fmla="*/ 1645920 w 2339340"/>
              <a:gd name="connsiteY110" fmla="*/ 956310 h 6236970"/>
              <a:gd name="connsiteX111" fmla="*/ 1546860 w 2339340"/>
              <a:gd name="connsiteY111" fmla="*/ 922020 h 6236970"/>
              <a:gd name="connsiteX112" fmla="*/ 1276350 w 2339340"/>
              <a:gd name="connsiteY112" fmla="*/ 861060 h 6236970"/>
              <a:gd name="connsiteX113" fmla="*/ 1257300 w 2339340"/>
              <a:gd name="connsiteY113" fmla="*/ 739140 h 6236970"/>
              <a:gd name="connsiteX114" fmla="*/ 1325880 w 2339340"/>
              <a:gd name="connsiteY114" fmla="*/ 594360 h 6236970"/>
              <a:gd name="connsiteX115" fmla="*/ 1363980 w 2339340"/>
              <a:gd name="connsiteY115" fmla="*/ 537210 h 6236970"/>
              <a:gd name="connsiteX116" fmla="*/ 1352550 w 2339340"/>
              <a:gd name="connsiteY116" fmla="*/ 438150 h 6236970"/>
              <a:gd name="connsiteX117" fmla="*/ 1348740 w 2339340"/>
              <a:gd name="connsiteY117" fmla="*/ 308610 h 6236970"/>
              <a:gd name="connsiteX118" fmla="*/ 1306830 w 2339340"/>
              <a:gd name="connsiteY118" fmla="*/ 114300 h 6236970"/>
              <a:gd name="connsiteX119" fmla="*/ 1188720 w 2339340"/>
              <a:gd name="connsiteY119" fmla="*/ 38100 h 6236970"/>
              <a:gd name="connsiteX120" fmla="*/ 1143000 w 2339340"/>
              <a:gd name="connsiteY120" fmla="*/ 11430 h 6236970"/>
              <a:gd name="connsiteX121" fmla="*/ 1093470 w 2339340"/>
              <a:gd name="connsiteY121" fmla="*/ 22860 h 6236970"/>
              <a:gd name="connsiteX0" fmla="*/ 1093470 w 2339340"/>
              <a:gd name="connsiteY0" fmla="*/ 22860 h 6236970"/>
              <a:gd name="connsiteX1" fmla="*/ 971550 w 2339340"/>
              <a:gd name="connsiteY1" fmla="*/ 68580 h 6236970"/>
              <a:gd name="connsiteX2" fmla="*/ 967740 w 2339340"/>
              <a:gd name="connsiteY2" fmla="*/ 0 h 6236970"/>
              <a:gd name="connsiteX3" fmla="*/ 872490 w 2339340"/>
              <a:gd name="connsiteY3" fmla="*/ 121920 h 6236970"/>
              <a:gd name="connsiteX4" fmla="*/ 849630 w 2339340"/>
              <a:gd name="connsiteY4" fmla="*/ 86916 h 6236970"/>
              <a:gd name="connsiteX5" fmla="*/ 804863 w 2339340"/>
              <a:gd name="connsiteY5" fmla="*/ 216455 h 6236970"/>
              <a:gd name="connsiteX6" fmla="*/ 811530 w 2339340"/>
              <a:gd name="connsiteY6" fmla="*/ 461010 h 6236970"/>
              <a:gd name="connsiteX7" fmla="*/ 754380 w 2339340"/>
              <a:gd name="connsiteY7" fmla="*/ 464820 h 6236970"/>
              <a:gd name="connsiteX8" fmla="*/ 781050 w 2339340"/>
              <a:gd name="connsiteY8" fmla="*/ 548640 h 6236970"/>
              <a:gd name="connsiteX9" fmla="*/ 822960 w 2339340"/>
              <a:gd name="connsiteY9" fmla="*/ 624840 h 6236970"/>
              <a:gd name="connsiteX10" fmla="*/ 887730 w 2339340"/>
              <a:gd name="connsiteY10" fmla="*/ 689610 h 6236970"/>
              <a:gd name="connsiteX11" fmla="*/ 925830 w 2339340"/>
              <a:gd name="connsiteY11" fmla="*/ 769620 h 6236970"/>
              <a:gd name="connsiteX12" fmla="*/ 925830 w 2339340"/>
              <a:gd name="connsiteY12" fmla="*/ 861060 h 6236970"/>
              <a:gd name="connsiteX13" fmla="*/ 803910 w 2339340"/>
              <a:gd name="connsiteY13" fmla="*/ 922020 h 6236970"/>
              <a:gd name="connsiteX14" fmla="*/ 701040 w 2339340"/>
              <a:gd name="connsiteY14" fmla="*/ 948690 h 6236970"/>
              <a:gd name="connsiteX15" fmla="*/ 556260 w 2339340"/>
              <a:gd name="connsiteY15" fmla="*/ 952500 h 6236970"/>
              <a:gd name="connsiteX16" fmla="*/ 403860 w 2339340"/>
              <a:gd name="connsiteY16" fmla="*/ 1002030 h 6236970"/>
              <a:gd name="connsiteX17" fmla="*/ 320040 w 2339340"/>
              <a:gd name="connsiteY17" fmla="*/ 1085850 h 6236970"/>
              <a:gd name="connsiteX18" fmla="*/ 247650 w 2339340"/>
              <a:gd name="connsiteY18" fmla="*/ 1276350 h 6236970"/>
              <a:gd name="connsiteX19" fmla="*/ 163830 w 2339340"/>
              <a:gd name="connsiteY19" fmla="*/ 1569720 h 6236970"/>
              <a:gd name="connsiteX20" fmla="*/ 83820 w 2339340"/>
              <a:gd name="connsiteY20" fmla="*/ 1783080 h 6236970"/>
              <a:gd name="connsiteX21" fmla="*/ 72390 w 2339340"/>
              <a:gd name="connsiteY21" fmla="*/ 1962150 h 6236970"/>
              <a:gd name="connsiteX22" fmla="*/ 0 w 2339340"/>
              <a:gd name="connsiteY22" fmla="*/ 2145030 h 6236970"/>
              <a:gd name="connsiteX23" fmla="*/ 11430 w 2339340"/>
              <a:gd name="connsiteY23" fmla="*/ 2251710 h 6236970"/>
              <a:gd name="connsiteX24" fmla="*/ 106680 w 2339340"/>
              <a:gd name="connsiteY24" fmla="*/ 2426970 h 6236970"/>
              <a:gd name="connsiteX25" fmla="*/ 243840 w 2339340"/>
              <a:gd name="connsiteY25" fmla="*/ 2594610 h 6236970"/>
              <a:gd name="connsiteX26" fmla="*/ 422910 w 2339340"/>
              <a:gd name="connsiteY26" fmla="*/ 2769870 h 6236970"/>
              <a:gd name="connsiteX27" fmla="*/ 609600 w 2339340"/>
              <a:gd name="connsiteY27" fmla="*/ 2929890 h 6236970"/>
              <a:gd name="connsiteX28" fmla="*/ 703183 w 2339340"/>
              <a:gd name="connsiteY28" fmla="*/ 3062525 h 6236970"/>
              <a:gd name="connsiteX29" fmla="*/ 711517 w 2339340"/>
              <a:gd name="connsiteY29" fmla="*/ 2784396 h 6236970"/>
              <a:gd name="connsiteX30" fmla="*/ 647700 w 2339340"/>
              <a:gd name="connsiteY30" fmla="*/ 2731770 h 6236970"/>
              <a:gd name="connsiteX31" fmla="*/ 541020 w 2339340"/>
              <a:gd name="connsiteY31" fmla="*/ 2537460 h 6236970"/>
              <a:gd name="connsiteX32" fmla="*/ 487680 w 2339340"/>
              <a:gd name="connsiteY32" fmla="*/ 2426970 h 6236970"/>
              <a:gd name="connsiteX33" fmla="*/ 293370 w 2339340"/>
              <a:gd name="connsiteY33" fmla="*/ 2205990 h 6236970"/>
              <a:gd name="connsiteX34" fmla="*/ 426720 w 2339340"/>
              <a:gd name="connsiteY34" fmla="*/ 1988820 h 6236970"/>
              <a:gd name="connsiteX35" fmla="*/ 483870 w 2339340"/>
              <a:gd name="connsiteY35" fmla="*/ 1878330 h 6236970"/>
              <a:gd name="connsiteX36" fmla="*/ 544830 w 2339340"/>
              <a:gd name="connsiteY36" fmla="*/ 1642110 h 6236970"/>
              <a:gd name="connsiteX37" fmla="*/ 636270 w 2339340"/>
              <a:gd name="connsiteY37" fmla="*/ 1897380 h 6236970"/>
              <a:gd name="connsiteX38" fmla="*/ 678180 w 2339340"/>
              <a:gd name="connsiteY38" fmla="*/ 2202180 h 6236970"/>
              <a:gd name="connsiteX39" fmla="*/ 689610 w 2339340"/>
              <a:gd name="connsiteY39" fmla="*/ 2487930 h 6236970"/>
              <a:gd name="connsiteX40" fmla="*/ 712470 w 2339340"/>
              <a:gd name="connsiteY40" fmla="*/ 2762250 h 6236970"/>
              <a:gd name="connsiteX41" fmla="*/ 701040 w 2339340"/>
              <a:gd name="connsiteY41" fmla="*/ 3177540 h 6236970"/>
              <a:gd name="connsiteX42" fmla="*/ 643890 w 2339340"/>
              <a:gd name="connsiteY42" fmla="*/ 3783330 h 6236970"/>
              <a:gd name="connsiteX43" fmla="*/ 613410 w 2339340"/>
              <a:gd name="connsiteY43" fmla="*/ 4255770 h 6236970"/>
              <a:gd name="connsiteX44" fmla="*/ 689610 w 2339340"/>
              <a:gd name="connsiteY44" fmla="*/ 4617720 h 6236970"/>
              <a:gd name="connsiteX45" fmla="*/ 803910 w 2339340"/>
              <a:gd name="connsiteY45" fmla="*/ 5215890 h 6236970"/>
              <a:gd name="connsiteX46" fmla="*/ 883920 w 2339340"/>
              <a:gd name="connsiteY46" fmla="*/ 5657850 h 6236970"/>
              <a:gd name="connsiteX47" fmla="*/ 872490 w 2339340"/>
              <a:gd name="connsiteY47" fmla="*/ 5684520 h 6236970"/>
              <a:gd name="connsiteX48" fmla="*/ 693420 w 2339340"/>
              <a:gd name="connsiteY48" fmla="*/ 5894070 h 6236970"/>
              <a:gd name="connsiteX49" fmla="*/ 541020 w 2339340"/>
              <a:gd name="connsiteY49" fmla="*/ 6092190 h 6236970"/>
              <a:gd name="connsiteX50" fmla="*/ 510540 w 2339340"/>
              <a:gd name="connsiteY50" fmla="*/ 6156960 h 6236970"/>
              <a:gd name="connsiteX51" fmla="*/ 701040 w 2339340"/>
              <a:gd name="connsiteY51" fmla="*/ 6092190 h 6236970"/>
              <a:gd name="connsiteX52" fmla="*/ 830580 w 2339340"/>
              <a:gd name="connsiteY52" fmla="*/ 6065520 h 6236970"/>
              <a:gd name="connsiteX53" fmla="*/ 952500 w 2339340"/>
              <a:gd name="connsiteY53" fmla="*/ 5974080 h 6236970"/>
              <a:gd name="connsiteX54" fmla="*/ 963930 w 2339340"/>
              <a:gd name="connsiteY54" fmla="*/ 5871210 h 6236970"/>
              <a:gd name="connsiteX55" fmla="*/ 1108710 w 2339340"/>
              <a:gd name="connsiteY55" fmla="*/ 5817870 h 6236970"/>
              <a:gd name="connsiteX56" fmla="*/ 1108710 w 2339340"/>
              <a:gd name="connsiteY56" fmla="*/ 5791200 h 6236970"/>
              <a:gd name="connsiteX57" fmla="*/ 1032510 w 2339340"/>
              <a:gd name="connsiteY57" fmla="*/ 5634990 h 6236970"/>
              <a:gd name="connsiteX58" fmla="*/ 1043940 w 2339340"/>
              <a:gd name="connsiteY58" fmla="*/ 5280660 h 6236970"/>
              <a:gd name="connsiteX59" fmla="*/ 1074420 w 2339340"/>
              <a:gd name="connsiteY59" fmla="*/ 4888230 h 6236970"/>
              <a:gd name="connsiteX60" fmla="*/ 1002030 w 2339340"/>
              <a:gd name="connsiteY60" fmla="*/ 4423410 h 6236970"/>
              <a:gd name="connsiteX61" fmla="*/ 1066800 w 2339340"/>
              <a:gd name="connsiteY61" fmla="*/ 4130040 h 6236970"/>
              <a:gd name="connsiteX62" fmla="*/ 1116330 w 2339340"/>
              <a:gd name="connsiteY62" fmla="*/ 3775710 h 6236970"/>
              <a:gd name="connsiteX63" fmla="*/ 1165860 w 2339340"/>
              <a:gd name="connsiteY63" fmla="*/ 3375660 h 6236970"/>
              <a:gd name="connsiteX64" fmla="*/ 1238250 w 2339340"/>
              <a:gd name="connsiteY64" fmla="*/ 3882390 h 6236970"/>
              <a:gd name="connsiteX65" fmla="*/ 1280160 w 2339340"/>
              <a:gd name="connsiteY65" fmla="*/ 4366260 h 6236970"/>
              <a:gd name="connsiteX66" fmla="*/ 1310640 w 2339340"/>
              <a:gd name="connsiteY66" fmla="*/ 4533900 h 6236970"/>
              <a:gd name="connsiteX67" fmla="*/ 1272540 w 2339340"/>
              <a:gd name="connsiteY67" fmla="*/ 4838700 h 6236970"/>
              <a:gd name="connsiteX68" fmla="*/ 1242060 w 2339340"/>
              <a:gd name="connsiteY68" fmla="*/ 5059680 h 6236970"/>
              <a:gd name="connsiteX69" fmla="*/ 1276350 w 2339340"/>
              <a:gd name="connsiteY69" fmla="*/ 5288280 h 6236970"/>
              <a:gd name="connsiteX70" fmla="*/ 1333500 w 2339340"/>
              <a:gd name="connsiteY70" fmla="*/ 5494020 h 6236970"/>
              <a:gd name="connsiteX71" fmla="*/ 1314450 w 2339340"/>
              <a:gd name="connsiteY71" fmla="*/ 5615940 h 6236970"/>
              <a:gd name="connsiteX72" fmla="*/ 1264920 w 2339340"/>
              <a:gd name="connsiteY72" fmla="*/ 5795010 h 6236970"/>
              <a:gd name="connsiteX73" fmla="*/ 1264920 w 2339340"/>
              <a:gd name="connsiteY73" fmla="*/ 5901690 h 6236970"/>
              <a:gd name="connsiteX74" fmla="*/ 1424940 w 2339340"/>
              <a:gd name="connsiteY74" fmla="*/ 6236970 h 6236970"/>
              <a:gd name="connsiteX75" fmla="*/ 1565910 w 2339340"/>
              <a:gd name="connsiteY75" fmla="*/ 6065520 h 6236970"/>
              <a:gd name="connsiteX76" fmla="*/ 1604010 w 2339340"/>
              <a:gd name="connsiteY76" fmla="*/ 6012180 h 6236970"/>
              <a:gd name="connsiteX77" fmla="*/ 1524000 w 2339340"/>
              <a:gd name="connsiteY77" fmla="*/ 5844540 h 6236970"/>
              <a:gd name="connsiteX78" fmla="*/ 1466850 w 2339340"/>
              <a:gd name="connsiteY78" fmla="*/ 5718810 h 6236970"/>
              <a:gd name="connsiteX79" fmla="*/ 1440180 w 2339340"/>
              <a:gd name="connsiteY79" fmla="*/ 5638800 h 6236970"/>
              <a:gd name="connsiteX80" fmla="*/ 1546860 w 2339340"/>
              <a:gd name="connsiteY80" fmla="*/ 5078730 h 6236970"/>
              <a:gd name="connsiteX81" fmla="*/ 1600200 w 2339340"/>
              <a:gd name="connsiteY81" fmla="*/ 4507230 h 6236970"/>
              <a:gd name="connsiteX82" fmla="*/ 1684020 w 2339340"/>
              <a:gd name="connsiteY82" fmla="*/ 4027170 h 6236970"/>
              <a:gd name="connsiteX83" fmla="*/ 1703070 w 2339340"/>
              <a:gd name="connsiteY83" fmla="*/ 3688080 h 6236970"/>
              <a:gd name="connsiteX84" fmla="*/ 1673305 w 2339340"/>
              <a:gd name="connsiteY84" fmla="*/ 3083005 h 6236970"/>
              <a:gd name="connsiteX85" fmla="*/ 1630680 w 2339340"/>
              <a:gd name="connsiteY85" fmla="*/ 2868930 h 6236970"/>
              <a:gd name="connsiteX86" fmla="*/ 1607820 w 2339340"/>
              <a:gd name="connsiteY86" fmla="*/ 2750820 h 6236970"/>
              <a:gd name="connsiteX87" fmla="*/ 1584960 w 2339340"/>
              <a:gd name="connsiteY87" fmla="*/ 2423160 h 6236970"/>
              <a:gd name="connsiteX88" fmla="*/ 1584960 w 2339340"/>
              <a:gd name="connsiteY88" fmla="*/ 2072640 h 6236970"/>
              <a:gd name="connsiteX89" fmla="*/ 1619250 w 2339340"/>
              <a:gd name="connsiteY89" fmla="*/ 1771650 h 6236970"/>
              <a:gd name="connsiteX90" fmla="*/ 1691640 w 2339340"/>
              <a:gd name="connsiteY90" fmla="*/ 1501140 h 6236970"/>
              <a:gd name="connsiteX91" fmla="*/ 1954530 w 2339340"/>
              <a:gd name="connsiteY91" fmla="*/ 1924050 h 6236970"/>
              <a:gd name="connsiteX92" fmla="*/ 2045970 w 2339340"/>
              <a:gd name="connsiteY92" fmla="*/ 2045970 h 6236970"/>
              <a:gd name="connsiteX93" fmla="*/ 1840230 w 2339340"/>
              <a:gd name="connsiteY93" fmla="*/ 2358390 h 6236970"/>
              <a:gd name="connsiteX94" fmla="*/ 1729740 w 2339340"/>
              <a:gd name="connsiteY94" fmla="*/ 2545080 h 6236970"/>
              <a:gd name="connsiteX95" fmla="*/ 1672590 w 2339340"/>
              <a:gd name="connsiteY95" fmla="*/ 2674620 h 6236970"/>
              <a:gd name="connsiteX96" fmla="*/ 1606391 w 2339340"/>
              <a:gd name="connsiteY96" fmla="*/ 2746296 h 6236970"/>
              <a:gd name="connsiteX97" fmla="*/ 1658302 w 2339340"/>
              <a:gd name="connsiteY97" fmla="*/ 3010615 h 6236970"/>
              <a:gd name="connsiteX98" fmla="*/ 1729740 w 2339340"/>
              <a:gd name="connsiteY98" fmla="*/ 2891790 h 6236970"/>
              <a:gd name="connsiteX99" fmla="*/ 1927860 w 2339340"/>
              <a:gd name="connsiteY99" fmla="*/ 2689860 h 6236970"/>
              <a:gd name="connsiteX100" fmla="*/ 2065020 w 2339340"/>
              <a:gd name="connsiteY100" fmla="*/ 2548890 h 6236970"/>
              <a:gd name="connsiteX101" fmla="*/ 2202180 w 2339340"/>
              <a:gd name="connsiteY101" fmla="*/ 2339340 h 6236970"/>
              <a:gd name="connsiteX102" fmla="*/ 2339340 w 2339340"/>
              <a:gd name="connsiteY102" fmla="*/ 2049780 h 6236970"/>
              <a:gd name="connsiteX103" fmla="*/ 2293620 w 2339340"/>
              <a:gd name="connsiteY103" fmla="*/ 1958340 h 6236970"/>
              <a:gd name="connsiteX104" fmla="*/ 2232660 w 2339340"/>
              <a:gd name="connsiteY104" fmla="*/ 1752600 h 6236970"/>
              <a:gd name="connsiteX105" fmla="*/ 2175510 w 2339340"/>
              <a:gd name="connsiteY105" fmla="*/ 1565910 h 6236970"/>
              <a:gd name="connsiteX106" fmla="*/ 2065020 w 2339340"/>
              <a:gd name="connsiteY106" fmla="*/ 1352550 h 6236970"/>
              <a:gd name="connsiteX107" fmla="*/ 1958340 w 2339340"/>
              <a:gd name="connsiteY107" fmla="*/ 1169670 h 6236970"/>
              <a:gd name="connsiteX108" fmla="*/ 1878330 w 2339340"/>
              <a:gd name="connsiteY108" fmla="*/ 1043940 h 6236970"/>
              <a:gd name="connsiteX109" fmla="*/ 1752600 w 2339340"/>
              <a:gd name="connsiteY109" fmla="*/ 975360 h 6236970"/>
              <a:gd name="connsiteX110" fmla="*/ 1645920 w 2339340"/>
              <a:gd name="connsiteY110" fmla="*/ 956310 h 6236970"/>
              <a:gd name="connsiteX111" fmla="*/ 1546860 w 2339340"/>
              <a:gd name="connsiteY111" fmla="*/ 922020 h 6236970"/>
              <a:gd name="connsiteX112" fmla="*/ 1276350 w 2339340"/>
              <a:gd name="connsiteY112" fmla="*/ 861060 h 6236970"/>
              <a:gd name="connsiteX113" fmla="*/ 1257300 w 2339340"/>
              <a:gd name="connsiteY113" fmla="*/ 739140 h 6236970"/>
              <a:gd name="connsiteX114" fmla="*/ 1325880 w 2339340"/>
              <a:gd name="connsiteY114" fmla="*/ 594360 h 6236970"/>
              <a:gd name="connsiteX115" fmla="*/ 1363980 w 2339340"/>
              <a:gd name="connsiteY115" fmla="*/ 537210 h 6236970"/>
              <a:gd name="connsiteX116" fmla="*/ 1352550 w 2339340"/>
              <a:gd name="connsiteY116" fmla="*/ 438150 h 6236970"/>
              <a:gd name="connsiteX117" fmla="*/ 1348740 w 2339340"/>
              <a:gd name="connsiteY117" fmla="*/ 308610 h 6236970"/>
              <a:gd name="connsiteX118" fmla="*/ 1306830 w 2339340"/>
              <a:gd name="connsiteY118" fmla="*/ 114300 h 6236970"/>
              <a:gd name="connsiteX119" fmla="*/ 1188720 w 2339340"/>
              <a:gd name="connsiteY119" fmla="*/ 38100 h 6236970"/>
              <a:gd name="connsiteX120" fmla="*/ 1143000 w 2339340"/>
              <a:gd name="connsiteY120" fmla="*/ 11430 h 6236970"/>
              <a:gd name="connsiteX121" fmla="*/ 1093470 w 2339340"/>
              <a:gd name="connsiteY121" fmla="*/ 22860 h 6236970"/>
              <a:gd name="connsiteX0" fmla="*/ 1093470 w 2339340"/>
              <a:gd name="connsiteY0" fmla="*/ 22860 h 6236970"/>
              <a:gd name="connsiteX1" fmla="*/ 971550 w 2339340"/>
              <a:gd name="connsiteY1" fmla="*/ 68580 h 6236970"/>
              <a:gd name="connsiteX2" fmla="*/ 967740 w 2339340"/>
              <a:gd name="connsiteY2" fmla="*/ 0 h 6236970"/>
              <a:gd name="connsiteX3" fmla="*/ 872490 w 2339340"/>
              <a:gd name="connsiteY3" fmla="*/ 121920 h 6236970"/>
              <a:gd name="connsiteX4" fmla="*/ 849630 w 2339340"/>
              <a:gd name="connsiteY4" fmla="*/ 86916 h 6236970"/>
              <a:gd name="connsiteX5" fmla="*/ 804863 w 2339340"/>
              <a:gd name="connsiteY5" fmla="*/ 216455 h 6236970"/>
              <a:gd name="connsiteX6" fmla="*/ 782955 w 2339340"/>
              <a:gd name="connsiteY6" fmla="*/ 450294 h 6236970"/>
              <a:gd name="connsiteX7" fmla="*/ 754380 w 2339340"/>
              <a:gd name="connsiteY7" fmla="*/ 464820 h 6236970"/>
              <a:gd name="connsiteX8" fmla="*/ 781050 w 2339340"/>
              <a:gd name="connsiteY8" fmla="*/ 548640 h 6236970"/>
              <a:gd name="connsiteX9" fmla="*/ 822960 w 2339340"/>
              <a:gd name="connsiteY9" fmla="*/ 624840 h 6236970"/>
              <a:gd name="connsiteX10" fmla="*/ 887730 w 2339340"/>
              <a:gd name="connsiteY10" fmla="*/ 689610 h 6236970"/>
              <a:gd name="connsiteX11" fmla="*/ 925830 w 2339340"/>
              <a:gd name="connsiteY11" fmla="*/ 769620 h 6236970"/>
              <a:gd name="connsiteX12" fmla="*/ 925830 w 2339340"/>
              <a:gd name="connsiteY12" fmla="*/ 861060 h 6236970"/>
              <a:gd name="connsiteX13" fmla="*/ 803910 w 2339340"/>
              <a:gd name="connsiteY13" fmla="*/ 922020 h 6236970"/>
              <a:gd name="connsiteX14" fmla="*/ 701040 w 2339340"/>
              <a:gd name="connsiteY14" fmla="*/ 948690 h 6236970"/>
              <a:gd name="connsiteX15" fmla="*/ 556260 w 2339340"/>
              <a:gd name="connsiteY15" fmla="*/ 952500 h 6236970"/>
              <a:gd name="connsiteX16" fmla="*/ 403860 w 2339340"/>
              <a:gd name="connsiteY16" fmla="*/ 1002030 h 6236970"/>
              <a:gd name="connsiteX17" fmla="*/ 320040 w 2339340"/>
              <a:gd name="connsiteY17" fmla="*/ 1085850 h 6236970"/>
              <a:gd name="connsiteX18" fmla="*/ 247650 w 2339340"/>
              <a:gd name="connsiteY18" fmla="*/ 1276350 h 6236970"/>
              <a:gd name="connsiteX19" fmla="*/ 163830 w 2339340"/>
              <a:gd name="connsiteY19" fmla="*/ 1569720 h 6236970"/>
              <a:gd name="connsiteX20" fmla="*/ 83820 w 2339340"/>
              <a:gd name="connsiteY20" fmla="*/ 1783080 h 6236970"/>
              <a:gd name="connsiteX21" fmla="*/ 72390 w 2339340"/>
              <a:gd name="connsiteY21" fmla="*/ 1962150 h 6236970"/>
              <a:gd name="connsiteX22" fmla="*/ 0 w 2339340"/>
              <a:gd name="connsiteY22" fmla="*/ 2145030 h 6236970"/>
              <a:gd name="connsiteX23" fmla="*/ 11430 w 2339340"/>
              <a:gd name="connsiteY23" fmla="*/ 2251710 h 6236970"/>
              <a:gd name="connsiteX24" fmla="*/ 106680 w 2339340"/>
              <a:gd name="connsiteY24" fmla="*/ 2426970 h 6236970"/>
              <a:gd name="connsiteX25" fmla="*/ 243840 w 2339340"/>
              <a:gd name="connsiteY25" fmla="*/ 2594610 h 6236970"/>
              <a:gd name="connsiteX26" fmla="*/ 422910 w 2339340"/>
              <a:gd name="connsiteY26" fmla="*/ 2769870 h 6236970"/>
              <a:gd name="connsiteX27" fmla="*/ 609600 w 2339340"/>
              <a:gd name="connsiteY27" fmla="*/ 2929890 h 6236970"/>
              <a:gd name="connsiteX28" fmla="*/ 703183 w 2339340"/>
              <a:gd name="connsiteY28" fmla="*/ 3062525 h 6236970"/>
              <a:gd name="connsiteX29" fmla="*/ 711517 w 2339340"/>
              <a:gd name="connsiteY29" fmla="*/ 2784396 h 6236970"/>
              <a:gd name="connsiteX30" fmla="*/ 647700 w 2339340"/>
              <a:gd name="connsiteY30" fmla="*/ 2731770 h 6236970"/>
              <a:gd name="connsiteX31" fmla="*/ 541020 w 2339340"/>
              <a:gd name="connsiteY31" fmla="*/ 2537460 h 6236970"/>
              <a:gd name="connsiteX32" fmla="*/ 487680 w 2339340"/>
              <a:gd name="connsiteY32" fmla="*/ 2426970 h 6236970"/>
              <a:gd name="connsiteX33" fmla="*/ 293370 w 2339340"/>
              <a:gd name="connsiteY33" fmla="*/ 2205990 h 6236970"/>
              <a:gd name="connsiteX34" fmla="*/ 426720 w 2339340"/>
              <a:gd name="connsiteY34" fmla="*/ 1988820 h 6236970"/>
              <a:gd name="connsiteX35" fmla="*/ 483870 w 2339340"/>
              <a:gd name="connsiteY35" fmla="*/ 1878330 h 6236970"/>
              <a:gd name="connsiteX36" fmla="*/ 544830 w 2339340"/>
              <a:gd name="connsiteY36" fmla="*/ 1642110 h 6236970"/>
              <a:gd name="connsiteX37" fmla="*/ 636270 w 2339340"/>
              <a:gd name="connsiteY37" fmla="*/ 1897380 h 6236970"/>
              <a:gd name="connsiteX38" fmla="*/ 678180 w 2339340"/>
              <a:gd name="connsiteY38" fmla="*/ 2202180 h 6236970"/>
              <a:gd name="connsiteX39" fmla="*/ 689610 w 2339340"/>
              <a:gd name="connsiteY39" fmla="*/ 2487930 h 6236970"/>
              <a:gd name="connsiteX40" fmla="*/ 712470 w 2339340"/>
              <a:gd name="connsiteY40" fmla="*/ 2762250 h 6236970"/>
              <a:gd name="connsiteX41" fmla="*/ 701040 w 2339340"/>
              <a:gd name="connsiteY41" fmla="*/ 3177540 h 6236970"/>
              <a:gd name="connsiteX42" fmla="*/ 643890 w 2339340"/>
              <a:gd name="connsiteY42" fmla="*/ 3783330 h 6236970"/>
              <a:gd name="connsiteX43" fmla="*/ 613410 w 2339340"/>
              <a:gd name="connsiteY43" fmla="*/ 4255770 h 6236970"/>
              <a:gd name="connsiteX44" fmla="*/ 689610 w 2339340"/>
              <a:gd name="connsiteY44" fmla="*/ 4617720 h 6236970"/>
              <a:gd name="connsiteX45" fmla="*/ 803910 w 2339340"/>
              <a:gd name="connsiteY45" fmla="*/ 5215890 h 6236970"/>
              <a:gd name="connsiteX46" fmla="*/ 883920 w 2339340"/>
              <a:gd name="connsiteY46" fmla="*/ 5657850 h 6236970"/>
              <a:gd name="connsiteX47" fmla="*/ 872490 w 2339340"/>
              <a:gd name="connsiteY47" fmla="*/ 5684520 h 6236970"/>
              <a:gd name="connsiteX48" fmla="*/ 693420 w 2339340"/>
              <a:gd name="connsiteY48" fmla="*/ 5894070 h 6236970"/>
              <a:gd name="connsiteX49" fmla="*/ 541020 w 2339340"/>
              <a:gd name="connsiteY49" fmla="*/ 6092190 h 6236970"/>
              <a:gd name="connsiteX50" fmla="*/ 510540 w 2339340"/>
              <a:gd name="connsiteY50" fmla="*/ 6156960 h 6236970"/>
              <a:gd name="connsiteX51" fmla="*/ 701040 w 2339340"/>
              <a:gd name="connsiteY51" fmla="*/ 6092190 h 6236970"/>
              <a:gd name="connsiteX52" fmla="*/ 830580 w 2339340"/>
              <a:gd name="connsiteY52" fmla="*/ 6065520 h 6236970"/>
              <a:gd name="connsiteX53" fmla="*/ 952500 w 2339340"/>
              <a:gd name="connsiteY53" fmla="*/ 5974080 h 6236970"/>
              <a:gd name="connsiteX54" fmla="*/ 963930 w 2339340"/>
              <a:gd name="connsiteY54" fmla="*/ 5871210 h 6236970"/>
              <a:gd name="connsiteX55" fmla="*/ 1108710 w 2339340"/>
              <a:gd name="connsiteY55" fmla="*/ 5817870 h 6236970"/>
              <a:gd name="connsiteX56" fmla="*/ 1108710 w 2339340"/>
              <a:gd name="connsiteY56" fmla="*/ 5791200 h 6236970"/>
              <a:gd name="connsiteX57" fmla="*/ 1032510 w 2339340"/>
              <a:gd name="connsiteY57" fmla="*/ 5634990 h 6236970"/>
              <a:gd name="connsiteX58" fmla="*/ 1043940 w 2339340"/>
              <a:gd name="connsiteY58" fmla="*/ 5280660 h 6236970"/>
              <a:gd name="connsiteX59" fmla="*/ 1074420 w 2339340"/>
              <a:gd name="connsiteY59" fmla="*/ 4888230 h 6236970"/>
              <a:gd name="connsiteX60" fmla="*/ 1002030 w 2339340"/>
              <a:gd name="connsiteY60" fmla="*/ 4423410 h 6236970"/>
              <a:gd name="connsiteX61" fmla="*/ 1066800 w 2339340"/>
              <a:gd name="connsiteY61" fmla="*/ 4130040 h 6236970"/>
              <a:gd name="connsiteX62" fmla="*/ 1116330 w 2339340"/>
              <a:gd name="connsiteY62" fmla="*/ 3775710 h 6236970"/>
              <a:gd name="connsiteX63" fmla="*/ 1165860 w 2339340"/>
              <a:gd name="connsiteY63" fmla="*/ 3375660 h 6236970"/>
              <a:gd name="connsiteX64" fmla="*/ 1238250 w 2339340"/>
              <a:gd name="connsiteY64" fmla="*/ 3882390 h 6236970"/>
              <a:gd name="connsiteX65" fmla="*/ 1280160 w 2339340"/>
              <a:gd name="connsiteY65" fmla="*/ 4366260 h 6236970"/>
              <a:gd name="connsiteX66" fmla="*/ 1310640 w 2339340"/>
              <a:gd name="connsiteY66" fmla="*/ 4533900 h 6236970"/>
              <a:gd name="connsiteX67" fmla="*/ 1272540 w 2339340"/>
              <a:gd name="connsiteY67" fmla="*/ 4838700 h 6236970"/>
              <a:gd name="connsiteX68" fmla="*/ 1242060 w 2339340"/>
              <a:gd name="connsiteY68" fmla="*/ 5059680 h 6236970"/>
              <a:gd name="connsiteX69" fmla="*/ 1276350 w 2339340"/>
              <a:gd name="connsiteY69" fmla="*/ 5288280 h 6236970"/>
              <a:gd name="connsiteX70" fmla="*/ 1333500 w 2339340"/>
              <a:gd name="connsiteY70" fmla="*/ 5494020 h 6236970"/>
              <a:gd name="connsiteX71" fmla="*/ 1314450 w 2339340"/>
              <a:gd name="connsiteY71" fmla="*/ 5615940 h 6236970"/>
              <a:gd name="connsiteX72" fmla="*/ 1264920 w 2339340"/>
              <a:gd name="connsiteY72" fmla="*/ 5795010 h 6236970"/>
              <a:gd name="connsiteX73" fmla="*/ 1264920 w 2339340"/>
              <a:gd name="connsiteY73" fmla="*/ 5901690 h 6236970"/>
              <a:gd name="connsiteX74" fmla="*/ 1424940 w 2339340"/>
              <a:gd name="connsiteY74" fmla="*/ 6236970 h 6236970"/>
              <a:gd name="connsiteX75" fmla="*/ 1565910 w 2339340"/>
              <a:gd name="connsiteY75" fmla="*/ 6065520 h 6236970"/>
              <a:gd name="connsiteX76" fmla="*/ 1604010 w 2339340"/>
              <a:gd name="connsiteY76" fmla="*/ 6012180 h 6236970"/>
              <a:gd name="connsiteX77" fmla="*/ 1524000 w 2339340"/>
              <a:gd name="connsiteY77" fmla="*/ 5844540 h 6236970"/>
              <a:gd name="connsiteX78" fmla="*/ 1466850 w 2339340"/>
              <a:gd name="connsiteY78" fmla="*/ 5718810 h 6236970"/>
              <a:gd name="connsiteX79" fmla="*/ 1440180 w 2339340"/>
              <a:gd name="connsiteY79" fmla="*/ 5638800 h 6236970"/>
              <a:gd name="connsiteX80" fmla="*/ 1546860 w 2339340"/>
              <a:gd name="connsiteY80" fmla="*/ 5078730 h 6236970"/>
              <a:gd name="connsiteX81" fmla="*/ 1600200 w 2339340"/>
              <a:gd name="connsiteY81" fmla="*/ 4507230 h 6236970"/>
              <a:gd name="connsiteX82" fmla="*/ 1684020 w 2339340"/>
              <a:gd name="connsiteY82" fmla="*/ 4027170 h 6236970"/>
              <a:gd name="connsiteX83" fmla="*/ 1703070 w 2339340"/>
              <a:gd name="connsiteY83" fmla="*/ 3688080 h 6236970"/>
              <a:gd name="connsiteX84" fmla="*/ 1673305 w 2339340"/>
              <a:gd name="connsiteY84" fmla="*/ 3083005 h 6236970"/>
              <a:gd name="connsiteX85" fmla="*/ 1630680 w 2339340"/>
              <a:gd name="connsiteY85" fmla="*/ 2868930 h 6236970"/>
              <a:gd name="connsiteX86" fmla="*/ 1607820 w 2339340"/>
              <a:gd name="connsiteY86" fmla="*/ 2750820 h 6236970"/>
              <a:gd name="connsiteX87" fmla="*/ 1584960 w 2339340"/>
              <a:gd name="connsiteY87" fmla="*/ 2423160 h 6236970"/>
              <a:gd name="connsiteX88" fmla="*/ 1584960 w 2339340"/>
              <a:gd name="connsiteY88" fmla="*/ 2072640 h 6236970"/>
              <a:gd name="connsiteX89" fmla="*/ 1619250 w 2339340"/>
              <a:gd name="connsiteY89" fmla="*/ 1771650 h 6236970"/>
              <a:gd name="connsiteX90" fmla="*/ 1691640 w 2339340"/>
              <a:gd name="connsiteY90" fmla="*/ 1501140 h 6236970"/>
              <a:gd name="connsiteX91" fmla="*/ 1954530 w 2339340"/>
              <a:gd name="connsiteY91" fmla="*/ 1924050 h 6236970"/>
              <a:gd name="connsiteX92" fmla="*/ 2045970 w 2339340"/>
              <a:gd name="connsiteY92" fmla="*/ 2045970 h 6236970"/>
              <a:gd name="connsiteX93" fmla="*/ 1840230 w 2339340"/>
              <a:gd name="connsiteY93" fmla="*/ 2358390 h 6236970"/>
              <a:gd name="connsiteX94" fmla="*/ 1729740 w 2339340"/>
              <a:gd name="connsiteY94" fmla="*/ 2545080 h 6236970"/>
              <a:gd name="connsiteX95" fmla="*/ 1672590 w 2339340"/>
              <a:gd name="connsiteY95" fmla="*/ 2674620 h 6236970"/>
              <a:gd name="connsiteX96" fmla="*/ 1606391 w 2339340"/>
              <a:gd name="connsiteY96" fmla="*/ 2746296 h 6236970"/>
              <a:gd name="connsiteX97" fmla="*/ 1658302 w 2339340"/>
              <a:gd name="connsiteY97" fmla="*/ 3010615 h 6236970"/>
              <a:gd name="connsiteX98" fmla="*/ 1729740 w 2339340"/>
              <a:gd name="connsiteY98" fmla="*/ 2891790 h 6236970"/>
              <a:gd name="connsiteX99" fmla="*/ 1927860 w 2339340"/>
              <a:gd name="connsiteY99" fmla="*/ 2689860 h 6236970"/>
              <a:gd name="connsiteX100" fmla="*/ 2065020 w 2339340"/>
              <a:gd name="connsiteY100" fmla="*/ 2548890 h 6236970"/>
              <a:gd name="connsiteX101" fmla="*/ 2202180 w 2339340"/>
              <a:gd name="connsiteY101" fmla="*/ 2339340 h 6236970"/>
              <a:gd name="connsiteX102" fmla="*/ 2339340 w 2339340"/>
              <a:gd name="connsiteY102" fmla="*/ 2049780 h 6236970"/>
              <a:gd name="connsiteX103" fmla="*/ 2293620 w 2339340"/>
              <a:gd name="connsiteY103" fmla="*/ 1958340 h 6236970"/>
              <a:gd name="connsiteX104" fmla="*/ 2232660 w 2339340"/>
              <a:gd name="connsiteY104" fmla="*/ 1752600 h 6236970"/>
              <a:gd name="connsiteX105" fmla="*/ 2175510 w 2339340"/>
              <a:gd name="connsiteY105" fmla="*/ 1565910 h 6236970"/>
              <a:gd name="connsiteX106" fmla="*/ 2065020 w 2339340"/>
              <a:gd name="connsiteY106" fmla="*/ 1352550 h 6236970"/>
              <a:gd name="connsiteX107" fmla="*/ 1958340 w 2339340"/>
              <a:gd name="connsiteY107" fmla="*/ 1169670 h 6236970"/>
              <a:gd name="connsiteX108" fmla="*/ 1878330 w 2339340"/>
              <a:gd name="connsiteY108" fmla="*/ 1043940 h 6236970"/>
              <a:gd name="connsiteX109" fmla="*/ 1752600 w 2339340"/>
              <a:gd name="connsiteY109" fmla="*/ 975360 h 6236970"/>
              <a:gd name="connsiteX110" fmla="*/ 1645920 w 2339340"/>
              <a:gd name="connsiteY110" fmla="*/ 956310 h 6236970"/>
              <a:gd name="connsiteX111" fmla="*/ 1546860 w 2339340"/>
              <a:gd name="connsiteY111" fmla="*/ 922020 h 6236970"/>
              <a:gd name="connsiteX112" fmla="*/ 1276350 w 2339340"/>
              <a:gd name="connsiteY112" fmla="*/ 861060 h 6236970"/>
              <a:gd name="connsiteX113" fmla="*/ 1257300 w 2339340"/>
              <a:gd name="connsiteY113" fmla="*/ 739140 h 6236970"/>
              <a:gd name="connsiteX114" fmla="*/ 1325880 w 2339340"/>
              <a:gd name="connsiteY114" fmla="*/ 594360 h 6236970"/>
              <a:gd name="connsiteX115" fmla="*/ 1363980 w 2339340"/>
              <a:gd name="connsiteY115" fmla="*/ 537210 h 6236970"/>
              <a:gd name="connsiteX116" fmla="*/ 1352550 w 2339340"/>
              <a:gd name="connsiteY116" fmla="*/ 438150 h 6236970"/>
              <a:gd name="connsiteX117" fmla="*/ 1348740 w 2339340"/>
              <a:gd name="connsiteY117" fmla="*/ 308610 h 6236970"/>
              <a:gd name="connsiteX118" fmla="*/ 1306830 w 2339340"/>
              <a:gd name="connsiteY118" fmla="*/ 114300 h 6236970"/>
              <a:gd name="connsiteX119" fmla="*/ 1188720 w 2339340"/>
              <a:gd name="connsiteY119" fmla="*/ 38100 h 6236970"/>
              <a:gd name="connsiteX120" fmla="*/ 1143000 w 2339340"/>
              <a:gd name="connsiteY120" fmla="*/ 11430 h 6236970"/>
              <a:gd name="connsiteX121" fmla="*/ 1093470 w 2339340"/>
              <a:gd name="connsiteY121" fmla="*/ 22860 h 6236970"/>
              <a:gd name="connsiteX0" fmla="*/ 1093470 w 2339340"/>
              <a:gd name="connsiteY0" fmla="*/ 22860 h 6236970"/>
              <a:gd name="connsiteX1" fmla="*/ 970359 w 2339340"/>
              <a:gd name="connsiteY1" fmla="*/ 61436 h 6236970"/>
              <a:gd name="connsiteX2" fmla="*/ 967740 w 2339340"/>
              <a:gd name="connsiteY2" fmla="*/ 0 h 6236970"/>
              <a:gd name="connsiteX3" fmla="*/ 872490 w 2339340"/>
              <a:gd name="connsiteY3" fmla="*/ 121920 h 6236970"/>
              <a:gd name="connsiteX4" fmla="*/ 849630 w 2339340"/>
              <a:gd name="connsiteY4" fmla="*/ 86916 h 6236970"/>
              <a:gd name="connsiteX5" fmla="*/ 804863 w 2339340"/>
              <a:gd name="connsiteY5" fmla="*/ 216455 h 6236970"/>
              <a:gd name="connsiteX6" fmla="*/ 782955 w 2339340"/>
              <a:gd name="connsiteY6" fmla="*/ 450294 h 6236970"/>
              <a:gd name="connsiteX7" fmla="*/ 754380 w 2339340"/>
              <a:gd name="connsiteY7" fmla="*/ 464820 h 6236970"/>
              <a:gd name="connsiteX8" fmla="*/ 781050 w 2339340"/>
              <a:gd name="connsiteY8" fmla="*/ 548640 h 6236970"/>
              <a:gd name="connsiteX9" fmla="*/ 822960 w 2339340"/>
              <a:gd name="connsiteY9" fmla="*/ 624840 h 6236970"/>
              <a:gd name="connsiteX10" fmla="*/ 887730 w 2339340"/>
              <a:gd name="connsiteY10" fmla="*/ 689610 h 6236970"/>
              <a:gd name="connsiteX11" fmla="*/ 925830 w 2339340"/>
              <a:gd name="connsiteY11" fmla="*/ 769620 h 6236970"/>
              <a:gd name="connsiteX12" fmla="*/ 925830 w 2339340"/>
              <a:gd name="connsiteY12" fmla="*/ 861060 h 6236970"/>
              <a:gd name="connsiteX13" fmla="*/ 803910 w 2339340"/>
              <a:gd name="connsiteY13" fmla="*/ 922020 h 6236970"/>
              <a:gd name="connsiteX14" fmla="*/ 701040 w 2339340"/>
              <a:gd name="connsiteY14" fmla="*/ 948690 h 6236970"/>
              <a:gd name="connsiteX15" fmla="*/ 556260 w 2339340"/>
              <a:gd name="connsiteY15" fmla="*/ 952500 h 6236970"/>
              <a:gd name="connsiteX16" fmla="*/ 403860 w 2339340"/>
              <a:gd name="connsiteY16" fmla="*/ 1002030 h 6236970"/>
              <a:gd name="connsiteX17" fmla="*/ 320040 w 2339340"/>
              <a:gd name="connsiteY17" fmla="*/ 1085850 h 6236970"/>
              <a:gd name="connsiteX18" fmla="*/ 247650 w 2339340"/>
              <a:gd name="connsiteY18" fmla="*/ 1276350 h 6236970"/>
              <a:gd name="connsiteX19" fmla="*/ 163830 w 2339340"/>
              <a:gd name="connsiteY19" fmla="*/ 1569720 h 6236970"/>
              <a:gd name="connsiteX20" fmla="*/ 83820 w 2339340"/>
              <a:gd name="connsiteY20" fmla="*/ 1783080 h 6236970"/>
              <a:gd name="connsiteX21" fmla="*/ 72390 w 2339340"/>
              <a:gd name="connsiteY21" fmla="*/ 1962150 h 6236970"/>
              <a:gd name="connsiteX22" fmla="*/ 0 w 2339340"/>
              <a:gd name="connsiteY22" fmla="*/ 2145030 h 6236970"/>
              <a:gd name="connsiteX23" fmla="*/ 11430 w 2339340"/>
              <a:gd name="connsiteY23" fmla="*/ 2251710 h 6236970"/>
              <a:gd name="connsiteX24" fmla="*/ 106680 w 2339340"/>
              <a:gd name="connsiteY24" fmla="*/ 2426970 h 6236970"/>
              <a:gd name="connsiteX25" fmla="*/ 243840 w 2339340"/>
              <a:gd name="connsiteY25" fmla="*/ 2594610 h 6236970"/>
              <a:gd name="connsiteX26" fmla="*/ 422910 w 2339340"/>
              <a:gd name="connsiteY26" fmla="*/ 2769870 h 6236970"/>
              <a:gd name="connsiteX27" fmla="*/ 609600 w 2339340"/>
              <a:gd name="connsiteY27" fmla="*/ 2929890 h 6236970"/>
              <a:gd name="connsiteX28" fmla="*/ 703183 w 2339340"/>
              <a:gd name="connsiteY28" fmla="*/ 3062525 h 6236970"/>
              <a:gd name="connsiteX29" fmla="*/ 711517 w 2339340"/>
              <a:gd name="connsiteY29" fmla="*/ 2784396 h 6236970"/>
              <a:gd name="connsiteX30" fmla="*/ 647700 w 2339340"/>
              <a:gd name="connsiteY30" fmla="*/ 2731770 h 6236970"/>
              <a:gd name="connsiteX31" fmla="*/ 541020 w 2339340"/>
              <a:gd name="connsiteY31" fmla="*/ 2537460 h 6236970"/>
              <a:gd name="connsiteX32" fmla="*/ 487680 w 2339340"/>
              <a:gd name="connsiteY32" fmla="*/ 2426970 h 6236970"/>
              <a:gd name="connsiteX33" fmla="*/ 293370 w 2339340"/>
              <a:gd name="connsiteY33" fmla="*/ 2205990 h 6236970"/>
              <a:gd name="connsiteX34" fmla="*/ 426720 w 2339340"/>
              <a:gd name="connsiteY34" fmla="*/ 1988820 h 6236970"/>
              <a:gd name="connsiteX35" fmla="*/ 483870 w 2339340"/>
              <a:gd name="connsiteY35" fmla="*/ 1878330 h 6236970"/>
              <a:gd name="connsiteX36" fmla="*/ 544830 w 2339340"/>
              <a:gd name="connsiteY36" fmla="*/ 1642110 h 6236970"/>
              <a:gd name="connsiteX37" fmla="*/ 636270 w 2339340"/>
              <a:gd name="connsiteY37" fmla="*/ 1897380 h 6236970"/>
              <a:gd name="connsiteX38" fmla="*/ 678180 w 2339340"/>
              <a:gd name="connsiteY38" fmla="*/ 2202180 h 6236970"/>
              <a:gd name="connsiteX39" fmla="*/ 689610 w 2339340"/>
              <a:gd name="connsiteY39" fmla="*/ 2487930 h 6236970"/>
              <a:gd name="connsiteX40" fmla="*/ 712470 w 2339340"/>
              <a:gd name="connsiteY40" fmla="*/ 2762250 h 6236970"/>
              <a:gd name="connsiteX41" fmla="*/ 701040 w 2339340"/>
              <a:gd name="connsiteY41" fmla="*/ 3177540 h 6236970"/>
              <a:gd name="connsiteX42" fmla="*/ 643890 w 2339340"/>
              <a:gd name="connsiteY42" fmla="*/ 3783330 h 6236970"/>
              <a:gd name="connsiteX43" fmla="*/ 613410 w 2339340"/>
              <a:gd name="connsiteY43" fmla="*/ 4255770 h 6236970"/>
              <a:gd name="connsiteX44" fmla="*/ 689610 w 2339340"/>
              <a:gd name="connsiteY44" fmla="*/ 4617720 h 6236970"/>
              <a:gd name="connsiteX45" fmla="*/ 803910 w 2339340"/>
              <a:gd name="connsiteY45" fmla="*/ 5215890 h 6236970"/>
              <a:gd name="connsiteX46" fmla="*/ 883920 w 2339340"/>
              <a:gd name="connsiteY46" fmla="*/ 5657850 h 6236970"/>
              <a:gd name="connsiteX47" fmla="*/ 872490 w 2339340"/>
              <a:gd name="connsiteY47" fmla="*/ 5684520 h 6236970"/>
              <a:gd name="connsiteX48" fmla="*/ 693420 w 2339340"/>
              <a:gd name="connsiteY48" fmla="*/ 5894070 h 6236970"/>
              <a:gd name="connsiteX49" fmla="*/ 541020 w 2339340"/>
              <a:gd name="connsiteY49" fmla="*/ 6092190 h 6236970"/>
              <a:gd name="connsiteX50" fmla="*/ 510540 w 2339340"/>
              <a:gd name="connsiteY50" fmla="*/ 6156960 h 6236970"/>
              <a:gd name="connsiteX51" fmla="*/ 701040 w 2339340"/>
              <a:gd name="connsiteY51" fmla="*/ 6092190 h 6236970"/>
              <a:gd name="connsiteX52" fmla="*/ 830580 w 2339340"/>
              <a:gd name="connsiteY52" fmla="*/ 6065520 h 6236970"/>
              <a:gd name="connsiteX53" fmla="*/ 952500 w 2339340"/>
              <a:gd name="connsiteY53" fmla="*/ 5974080 h 6236970"/>
              <a:gd name="connsiteX54" fmla="*/ 963930 w 2339340"/>
              <a:gd name="connsiteY54" fmla="*/ 5871210 h 6236970"/>
              <a:gd name="connsiteX55" fmla="*/ 1108710 w 2339340"/>
              <a:gd name="connsiteY55" fmla="*/ 5817870 h 6236970"/>
              <a:gd name="connsiteX56" fmla="*/ 1108710 w 2339340"/>
              <a:gd name="connsiteY56" fmla="*/ 5791200 h 6236970"/>
              <a:gd name="connsiteX57" fmla="*/ 1032510 w 2339340"/>
              <a:gd name="connsiteY57" fmla="*/ 5634990 h 6236970"/>
              <a:gd name="connsiteX58" fmla="*/ 1043940 w 2339340"/>
              <a:gd name="connsiteY58" fmla="*/ 5280660 h 6236970"/>
              <a:gd name="connsiteX59" fmla="*/ 1074420 w 2339340"/>
              <a:gd name="connsiteY59" fmla="*/ 4888230 h 6236970"/>
              <a:gd name="connsiteX60" fmla="*/ 1002030 w 2339340"/>
              <a:gd name="connsiteY60" fmla="*/ 4423410 h 6236970"/>
              <a:gd name="connsiteX61" fmla="*/ 1066800 w 2339340"/>
              <a:gd name="connsiteY61" fmla="*/ 4130040 h 6236970"/>
              <a:gd name="connsiteX62" fmla="*/ 1116330 w 2339340"/>
              <a:gd name="connsiteY62" fmla="*/ 3775710 h 6236970"/>
              <a:gd name="connsiteX63" fmla="*/ 1165860 w 2339340"/>
              <a:gd name="connsiteY63" fmla="*/ 3375660 h 6236970"/>
              <a:gd name="connsiteX64" fmla="*/ 1238250 w 2339340"/>
              <a:gd name="connsiteY64" fmla="*/ 3882390 h 6236970"/>
              <a:gd name="connsiteX65" fmla="*/ 1280160 w 2339340"/>
              <a:gd name="connsiteY65" fmla="*/ 4366260 h 6236970"/>
              <a:gd name="connsiteX66" fmla="*/ 1310640 w 2339340"/>
              <a:gd name="connsiteY66" fmla="*/ 4533900 h 6236970"/>
              <a:gd name="connsiteX67" fmla="*/ 1272540 w 2339340"/>
              <a:gd name="connsiteY67" fmla="*/ 4838700 h 6236970"/>
              <a:gd name="connsiteX68" fmla="*/ 1242060 w 2339340"/>
              <a:gd name="connsiteY68" fmla="*/ 5059680 h 6236970"/>
              <a:gd name="connsiteX69" fmla="*/ 1276350 w 2339340"/>
              <a:gd name="connsiteY69" fmla="*/ 5288280 h 6236970"/>
              <a:gd name="connsiteX70" fmla="*/ 1333500 w 2339340"/>
              <a:gd name="connsiteY70" fmla="*/ 5494020 h 6236970"/>
              <a:gd name="connsiteX71" fmla="*/ 1314450 w 2339340"/>
              <a:gd name="connsiteY71" fmla="*/ 5615940 h 6236970"/>
              <a:gd name="connsiteX72" fmla="*/ 1264920 w 2339340"/>
              <a:gd name="connsiteY72" fmla="*/ 5795010 h 6236970"/>
              <a:gd name="connsiteX73" fmla="*/ 1264920 w 2339340"/>
              <a:gd name="connsiteY73" fmla="*/ 5901690 h 6236970"/>
              <a:gd name="connsiteX74" fmla="*/ 1424940 w 2339340"/>
              <a:gd name="connsiteY74" fmla="*/ 6236970 h 6236970"/>
              <a:gd name="connsiteX75" fmla="*/ 1565910 w 2339340"/>
              <a:gd name="connsiteY75" fmla="*/ 6065520 h 6236970"/>
              <a:gd name="connsiteX76" fmla="*/ 1604010 w 2339340"/>
              <a:gd name="connsiteY76" fmla="*/ 6012180 h 6236970"/>
              <a:gd name="connsiteX77" fmla="*/ 1524000 w 2339340"/>
              <a:gd name="connsiteY77" fmla="*/ 5844540 h 6236970"/>
              <a:gd name="connsiteX78" fmla="*/ 1466850 w 2339340"/>
              <a:gd name="connsiteY78" fmla="*/ 5718810 h 6236970"/>
              <a:gd name="connsiteX79" fmla="*/ 1440180 w 2339340"/>
              <a:gd name="connsiteY79" fmla="*/ 5638800 h 6236970"/>
              <a:gd name="connsiteX80" fmla="*/ 1546860 w 2339340"/>
              <a:gd name="connsiteY80" fmla="*/ 5078730 h 6236970"/>
              <a:gd name="connsiteX81" fmla="*/ 1600200 w 2339340"/>
              <a:gd name="connsiteY81" fmla="*/ 4507230 h 6236970"/>
              <a:gd name="connsiteX82" fmla="*/ 1684020 w 2339340"/>
              <a:gd name="connsiteY82" fmla="*/ 4027170 h 6236970"/>
              <a:gd name="connsiteX83" fmla="*/ 1703070 w 2339340"/>
              <a:gd name="connsiteY83" fmla="*/ 3688080 h 6236970"/>
              <a:gd name="connsiteX84" fmla="*/ 1673305 w 2339340"/>
              <a:gd name="connsiteY84" fmla="*/ 3083005 h 6236970"/>
              <a:gd name="connsiteX85" fmla="*/ 1630680 w 2339340"/>
              <a:gd name="connsiteY85" fmla="*/ 2868930 h 6236970"/>
              <a:gd name="connsiteX86" fmla="*/ 1607820 w 2339340"/>
              <a:gd name="connsiteY86" fmla="*/ 2750820 h 6236970"/>
              <a:gd name="connsiteX87" fmla="*/ 1584960 w 2339340"/>
              <a:gd name="connsiteY87" fmla="*/ 2423160 h 6236970"/>
              <a:gd name="connsiteX88" fmla="*/ 1584960 w 2339340"/>
              <a:gd name="connsiteY88" fmla="*/ 2072640 h 6236970"/>
              <a:gd name="connsiteX89" fmla="*/ 1619250 w 2339340"/>
              <a:gd name="connsiteY89" fmla="*/ 1771650 h 6236970"/>
              <a:gd name="connsiteX90" fmla="*/ 1691640 w 2339340"/>
              <a:gd name="connsiteY90" fmla="*/ 1501140 h 6236970"/>
              <a:gd name="connsiteX91" fmla="*/ 1954530 w 2339340"/>
              <a:gd name="connsiteY91" fmla="*/ 1924050 h 6236970"/>
              <a:gd name="connsiteX92" fmla="*/ 2045970 w 2339340"/>
              <a:gd name="connsiteY92" fmla="*/ 2045970 h 6236970"/>
              <a:gd name="connsiteX93" fmla="*/ 1840230 w 2339340"/>
              <a:gd name="connsiteY93" fmla="*/ 2358390 h 6236970"/>
              <a:gd name="connsiteX94" fmla="*/ 1729740 w 2339340"/>
              <a:gd name="connsiteY94" fmla="*/ 2545080 h 6236970"/>
              <a:gd name="connsiteX95" fmla="*/ 1672590 w 2339340"/>
              <a:gd name="connsiteY95" fmla="*/ 2674620 h 6236970"/>
              <a:gd name="connsiteX96" fmla="*/ 1606391 w 2339340"/>
              <a:gd name="connsiteY96" fmla="*/ 2746296 h 6236970"/>
              <a:gd name="connsiteX97" fmla="*/ 1658302 w 2339340"/>
              <a:gd name="connsiteY97" fmla="*/ 3010615 h 6236970"/>
              <a:gd name="connsiteX98" fmla="*/ 1729740 w 2339340"/>
              <a:gd name="connsiteY98" fmla="*/ 2891790 h 6236970"/>
              <a:gd name="connsiteX99" fmla="*/ 1927860 w 2339340"/>
              <a:gd name="connsiteY99" fmla="*/ 2689860 h 6236970"/>
              <a:gd name="connsiteX100" fmla="*/ 2065020 w 2339340"/>
              <a:gd name="connsiteY100" fmla="*/ 2548890 h 6236970"/>
              <a:gd name="connsiteX101" fmla="*/ 2202180 w 2339340"/>
              <a:gd name="connsiteY101" fmla="*/ 2339340 h 6236970"/>
              <a:gd name="connsiteX102" fmla="*/ 2339340 w 2339340"/>
              <a:gd name="connsiteY102" fmla="*/ 2049780 h 6236970"/>
              <a:gd name="connsiteX103" fmla="*/ 2293620 w 2339340"/>
              <a:gd name="connsiteY103" fmla="*/ 1958340 h 6236970"/>
              <a:gd name="connsiteX104" fmla="*/ 2232660 w 2339340"/>
              <a:gd name="connsiteY104" fmla="*/ 1752600 h 6236970"/>
              <a:gd name="connsiteX105" fmla="*/ 2175510 w 2339340"/>
              <a:gd name="connsiteY105" fmla="*/ 1565910 h 6236970"/>
              <a:gd name="connsiteX106" fmla="*/ 2065020 w 2339340"/>
              <a:gd name="connsiteY106" fmla="*/ 1352550 h 6236970"/>
              <a:gd name="connsiteX107" fmla="*/ 1958340 w 2339340"/>
              <a:gd name="connsiteY107" fmla="*/ 1169670 h 6236970"/>
              <a:gd name="connsiteX108" fmla="*/ 1878330 w 2339340"/>
              <a:gd name="connsiteY108" fmla="*/ 1043940 h 6236970"/>
              <a:gd name="connsiteX109" fmla="*/ 1752600 w 2339340"/>
              <a:gd name="connsiteY109" fmla="*/ 975360 h 6236970"/>
              <a:gd name="connsiteX110" fmla="*/ 1645920 w 2339340"/>
              <a:gd name="connsiteY110" fmla="*/ 956310 h 6236970"/>
              <a:gd name="connsiteX111" fmla="*/ 1546860 w 2339340"/>
              <a:gd name="connsiteY111" fmla="*/ 922020 h 6236970"/>
              <a:gd name="connsiteX112" fmla="*/ 1276350 w 2339340"/>
              <a:gd name="connsiteY112" fmla="*/ 861060 h 6236970"/>
              <a:gd name="connsiteX113" fmla="*/ 1257300 w 2339340"/>
              <a:gd name="connsiteY113" fmla="*/ 739140 h 6236970"/>
              <a:gd name="connsiteX114" fmla="*/ 1325880 w 2339340"/>
              <a:gd name="connsiteY114" fmla="*/ 594360 h 6236970"/>
              <a:gd name="connsiteX115" fmla="*/ 1363980 w 2339340"/>
              <a:gd name="connsiteY115" fmla="*/ 537210 h 6236970"/>
              <a:gd name="connsiteX116" fmla="*/ 1352550 w 2339340"/>
              <a:gd name="connsiteY116" fmla="*/ 438150 h 6236970"/>
              <a:gd name="connsiteX117" fmla="*/ 1348740 w 2339340"/>
              <a:gd name="connsiteY117" fmla="*/ 308610 h 6236970"/>
              <a:gd name="connsiteX118" fmla="*/ 1306830 w 2339340"/>
              <a:gd name="connsiteY118" fmla="*/ 114300 h 6236970"/>
              <a:gd name="connsiteX119" fmla="*/ 1188720 w 2339340"/>
              <a:gd name="connsiteY119" fmla="*/ 38100 h 6236970"/>
              <a:gd name="connsiteX120" fmla="*/ 1143000 w 2339340"/>
              <a:gd name="connsiteY120" fmla="*/ 11430 h 6236970"/>
              <a:gd name="connsiteX121" fmla="*/ 1093470 w 2339340"/>
              <a:gd name="connsiteY121" fmla="*/ 22860 h 6236970"/>
              <a:gd name="connsiteX0" fmla="*/ 1077992 w 2339340"/>
              <a:gd name="connsiteY0" fmla="*/ 0 h 6253401"/>
              <a:gd name="connsiteX1" fmla="*/ 970359 w 2339340"/>
              <a:gd name="connsiteY1" fmla="*/ 77867 h 6253401"/>
              <a:gd name="connsiteX2" fmla="*/ 967740 w 2339340"/>
              <a:gd name="connsiteY2" fmla="*/ 16431 h 6253401"/>
              <a:gd name="connsiteX3" fmla="*/ 872490 w 2339340"/>
              <a:gd name="connsiteY3" fmla="*/ 138351 h 6253401"/>
              <a:gd name="connsiteX4" fmla="*/ 849630 w 2339340"/>
              <a:gd name="connsiteY4" fmla="*/ 103347 h 6253401"/>
              <a:gd name="connsiteX5" fmla="*/ 804863 w 2339340"/>
              <a:gd name="connsiteY5" fmla="*/ 232886 h 6253401"/>
              <a:gd name="connsiteX6" fmla="*/ 782955 w 2339340"/>
              <a:gd name="connsiteY6" fmla="*/ 466725 h 6253401"/>
              <a:gd name="connsiteX7" fmla="*/ 754380 w 2339340"/>
              <a:gd name="connsiteY7" fmla="*/ 481251 h 6253401"/>
              <a:gd name="connsiteX8" fmla="*/ 781050 w 2339340"/>
              <a:gd name="connsiteY8" fmla="*/ 565071 h 6253401"/>
              <a:gd name="connsiteX9" fmla="*/ 822960 w 2339340"/>
              <a:gd name="connsiteY9" fmla="*/ 641271 h 6253401"/>
              <a:gd name="connsiteX10" fmla="*/ 887730 w 2339340"/>
              <a:gd name="connsiteY10" fmla="*/ 706041 h 6253401"/>
              <a:gd name="connsiteX11" fmla="*/ 925830 w 2339340"/>
              <a:gd name="connsiteY11" fmla="*/ 786051 h 6253401"/>
              <a:gd name="connsiteX12" fmla="*/ 925830 w 2339340"/>
              <a:gd name="connsiteY12" fmla="*/ 877491 h 6253401"/>
              <a:gd name="connsiteX13" fmla="*/ 803910 w 2339340"/>
              <a:gd name="connsiteY13" fmla="*/ 938451 h 6253401"/>
              <a:gd name="connsiteX14" fmla="*/ 701040 w 2339340"/>
              <a:gd name="connsiteY14" fmla="*/ 965121 h 6253401"/>
              <a:gd name="connsiteX15" fmla="*/ 556260 w 2339340"/>
              <a:gd name="connsiteY15" fmla="*/ 968931 h 6253401"/>
              <a:gd name="connsiteX16" fmla="*/ 403860 w 2339340"/>
              <a:gd name="connsiteY16" fmla="*/ 1018461 h 6253401"/>
              <a:gd name="connsiteX17" fmla="*/ 320040 w 2339340"/>
              <a:gd name="connsiteY17" fmla="*/ 1102281 h 6253401"/>
              <a:gd name="connsiteX18" fmla="*/ 247650 w 2339340"/>
              <a:gd name="connsiteY18" fmla="*/ 1292781 h 6253401"/>
              <a:gd name="connsiteX19" fmla="*/ 163830 w 2339340"/>
              <a:gd name="connsiteY19" fmla="*/ 1586151 h 6253401"/>
              <a:gd name="connsiteX20" fmla="*/ 83820 w 2339340"/>
              <a:gd name="connsiteY20" fmla="*/ 1799511 h 6253401"/>
              <a:gd name="connsiteX21" fmla="*/ 72390 w 2339340"/>
              <a:gd name="connsiteY21" fmla="*/ 1978581 h 6253401"/>
              <a:gd name="connsiteX22" fmla="*/ 0 w 2339340"/>
              <a:gd name="connsiteY22" fmla="*/ 2161461 h 6253401"/>
              <a:gd name="connsiteX23" fmla="*/ 11430 w 2339340"/>
              <a:gd name="connsiteY23" fmla="*/ 2268141 h 6253401"/>
              <a:gd name="connsiteX24" fmla="*/ 106680 w 2339340"/>
              <a:gd name="connsiteY24" fmla="*/ 2443401 h 6253401"/>
              <a:gd name="connsiteX25" fmla="*/ 243840 w 2339340"/>
              <a:gd name="connsiteY25" fmla="*/ 2611041 h 6253401"/>
              <a:gd name="connsiteX26" fmla="*/ 422910 w 2339340"/>
              <a:gd name="connsiteY26" fmla="*/ 2786301 h 6253401"/>
              <a:gd name="connsiteX27" fmla="*/ 609600 w 2339340"/>
              <a:gd name="connsiteY27" fmla="*/ 2946321 h 6253401"/>
              <a:gd name="connsiteX28" fmla="*/ 703183 w 2339340"/>
              <a:gd name="connsiteY28" fmla="*/ 3078956 h 6253401"/>
              <a:gd name="connsiteX29" fmla="*/ 711517 w 2339340"/>
              <a:gd name="connsiteY29" fmla="*/ 2800827 h 6253401"/>
              <a:gd name="connsiteX30" fmla="*/ 647700 w 2339340"/>
              <a:gd name="connsiteY30" fmla="*/ 2748201 h 6253401"/>
              <a:gd name="connsiteX31" fmla="*/ 541020 w 2339340"/>
              <a:gd name="connsiteY31" fmla="*/ 2553891 h 6253401"/>
              <a:gd name="connsiteX32" fmla="*/ 487680 w 2339340"/>
              <a:gd name="connsiteY32" fmla="*/ 2443401 h 6253401"/>
              <a:gd name="connsiteX33" fmla="*/ 293370 w 2339340"/>
              <a:gd name="connsiteY33" fmla="*/ 2222421 h 6253401"/>
              <a:gd name="connsiteX34" fmla="*/ 426720 w 2339340"/>
              <a:gd name="connsiteY34" fmla="*/ 2005251 h 6253401"/>
              <a:gd name="connsiteX35" fmla="*/ 483870 w 2339340"/>
              <a:gd name="connsiteY35" fmla="*/ 1894761 h 6253401"/>
              <a:gd name="connsiteX36" fmla="*/ 544830 w 2339340"/>
              <a:gd name="connsiteY36" fmla="*/ 1658541 h 6253401"/>
              <a:gd name="connsiteX37" fmla="*/ 636270 w 2339340"/>
              <a:gd name="connsiteY37" fmla="*/ 1913811 h 6253401"/>
              <a:gd name="connsiteX38" fmla="*/ 678180 w 2339340"/>
              <a:gd name="connsiteY38" fmla="*/ 2218611 h 6253401"/>
              <a:gd name="connsiteX39" fmla="*/ 689610 w 2339340"/>
              <a:gd name="connsiteY39" fmla="*/ 2504361 h 6253401"/>
              <a:gd name="connsiteX40" fmla="*/ 712470 w 2339340"/>
              <a:gd name="connsiteY40" fmla="*/ 2778681 h 6253401"/>
              <a:gd name="connsiteX41" fmla="*/ 701040 w 2339340"/>
              <a:gd name="connsiteY41" fmla="*/ 3193971 h 6253401"/>
              <a:gd name="connsiteX42" fmla="*/ 643890 w 2339340"/>
              <a:gd name="connsiteY42" fmla="*/ 3799761 h 6253401"/>
              <a:gd name="connsiteX43" fmla="*/ 613410 w 2339340"/>
              <a:gd name="connsiteY43" fmla="*/ 4272201 h 6253401"/>
              <a:gd name="connsiteX44" fmla="*/ 689610 w 2339340"/>
              <a:gd name="connsiteY44" fmla="*/ 4634151 h 6253401"/>
              <a:gd name="connsiteX45" fmla="*/ 803910 w 2339340"/>
              <a:gd name="connsiteY45" fmla="*/ 5232321 h 6253401"/>
              <a:gd name="connsiteX46" fmla="*/ 883920 w 2339340"/>
              <a:gd name="connsiteY46" fmla="*/ 5674281 h 6253401"/>
              <a:gd name="connsiteX47" fmla="*/ 872490 w 2339340"/>
              <a:gd name="connsiteY47" fmla="*/ 5700951 h 6253401"/>
              <a:gd name="connsiteX48" fmla="*/ 693420 w 2339340"/>
              <a:gd name="connsiteY48" fmla="*/ 5910501 h 6253401"/>
              <a:gd name="connsiteX49" fmla="*/ 541020 w 2339340"/>
              <a:gd name="connsiteY49" fmla="*/ 6108621 h 6253401"/>
              <a:gd name="connsiteX50" fmla="*/ 510540 w 2339340"/>
              <a:gd name="connsiteY50" fmla="*/ 6173391 h 6253401"/>
              <a:gd name="connsiteX51" fmla="*/ 701040 w 2339340"/>
              <a:gd name="connsiteY51" fmla="*/ 6108621 h 6253401"/>
              <a:gd name="connsiteX52" fmla="*/ 830580 w 2339340"/>
              <a:gd name="connsiteY52" fmla="*/ 6081951 h 6253401"/>
              <a:gd name="connsiteX53" fmla="*/ 952500 w 2339340"/>
              <a:gd name="connsiteY53" fmla="*/ 5990511 h 6253401"/>
              <a:gd name="connsiteX54" fmla="*/ 963930 w 2339340"/>
              <a:gd name="connsiteY54" fmla="*/ 5887641 h 6253401"/>
              <a:gd name="connsiteX55" fmla="*/ 1108710 w 2339340"/>
              <a:gd name="connsiteY55" fmla="*/ 5834301 h 6253401"/>
              <a:gd name="connsiteX56" fmla="*/ 1108710 w 2339340"/>
              <a:gd name="connsiteY56" fmla="*/ 5807631 h 6253401"/>
              <a:gd name="connsiteX57" fmla="*/ 1032510 w 2339340"/>
              <a:gd name="connsiteY57" fmla="*/ 5651421 h 6253401"/>
              <a:gd name="connsiteX58" fmla="*/ 1043940 w 2339340"/>
              <a:gd name="connsiteY58" fmla="*/ 5297091 h 6253401"/>
              <a:gd name="connsiteX59" fmla="*/ 1074420 w 2339340"/>
              <a:gd name="connsiteY59" fmla="*/ 4904661 h 6253401"/>
              <a:gd name="connsiteX60" fmla="*/ 1002030 w 2339340"/>
              <a:gd name="connsiteY60" fmla="*/ 4439841 h 6253401"/>
              <a:gd name="connsiteX61" fmla="*/ 1066800 w 2339340"/>
              <a:gd name="connsiteY61" fmla="*/ 4146471 h 6253401"/>
              <a:gd name="connsiteX62" fmla="*/ 1116330 w 2339340"/>
              <a:gd name="connsiteY62" fmla="*/ 3792141 h 6253401"/>
              <a:gd name="connsiteX63" fmla="*/ 1165860 w 2339340"/>
              <a:gd name="connsiteY63" fmla="*/ 3392091 h 6253401"/>
              <a:gd name="connsiteX64" fmla="*/ 1238250 w 2339340"/>
              <a:gd name="connsiteY64" fmla="*/ 3898821 h 6253401"/>
              <a:gd name="connsiteX65" fmla="*/ 1280160 w 2339340"/>
              <a:gd name="connsiteY65" fmla="*/ 4382691 h 6253401"/>
              <a:gd name="connsiteX66" fmla="*/ 1310640 w 2339340"/>
              <a:gd name="connsiteY66" fmla="*/ 4550331 h 6253401"/>
              <a:gd name="connsiteX67" fmla="*/ 1272540 w 2339340"/>
              <a:gd name="connsiteY67" fmla="*/ 4855131 h 6253401"/>
              <a:gd name="connsiteX68" fmla="*/ 1242060 w 2339340"/>
              <a:gd name="connsiteY68" fmla="*/ 5076111 h 6253401"/>
              <a:gd name="connsiteX69" fmla="*/ 1276350 w 2339340"/>
              <a:gd name="connsiteY69" fmla="*/ 5304711 h 6253401"/>
              <a:gd name="connsiteX70" fmla="*/ 1333500 w 2339340"/>
              <a:gd name="connsiteY70" fmla="*/ 5510451 h 6253401"/>
              <a:gd name="connsiteX71" fmla="*/ 1314450 w 2339340"/>
              <a:gd name="connsiteY71" fmla="*/ 5632371 h 6253401"/>
              <a:gd name="connsiteX72" fmla="*/ 1264920 w 2339340"/>
              <a:gd name="connsiteY72" fmla="*/ 5811441 h 6253401"/>
              <a:gd name="connsiteX73" fmla="*/ 1264920 w 2339340"/>
              <a:gd name="connsiteY73" fmla="*/ 5918121 h 6253401"/>
              <a:gd name="connsiteX74" fmla="*/ 1424940 w 2339340"/>
              <a:gd name="connsiteY74" fmla="*/ 6253401 h 6253401"/>
              <a:gd name="connsiteX75" fmla="*/ 1565910 w 2339340"/>
              <a:gd name="connsiteY75" fmla="*/ 6081951 h 6253401"/>
              <a:gd name="connsiteX76" fmla="*/ 1604010 w 2339340"/>
              <a:gd name="connsiteY76" fmla="*/ 6028611 h 6253401"/>
              <a:gd name="connsiteX77" fmla="*/ 1524000 w 2339340"/>
              <a:gd name="connsiteY77" fmla="*/ 5860971 h 6253401"/>
              <a:gd name="connsiteX78" fmla="*/ 1466850 w 2339340"/>
              <a:gd name="connsiteY78" fmla="*/ 5735241 h 6253401"/>
              <a:gd name="connsiteX79" fmla="*/ 1440180 w 2339340"/>
              <a:gd name="connsiteY79" fmla="*/ 5655231 h 6253401"/>
              <a:gd name="connsiteX80" fmla="*/ 1546860 w 2339340"/>
              <a:gd name="connsiteY80" fmla="*/ 5095161 h 6253401"/>
              <a:gd name="connsiteX81" fmla="*/ 1600200 w 2339340"/>
              <a:gd name="connsiteY81" fmla="*/ 4523661 h 6253401"/>
              <a:gd name="connsiteX82" fmla="*/ 1684020 w 2339340"/>
              <a:gd name="connsiteY82" fmla="*/ 4043601 h 6253401"/>
              <a:gd name="connsiteX83" fmla="*/ 1703070 w 2339340"/>
              <a:gd name="connsiteY83" fmla="*/ 3704511 h 6253401"/>
              <a:gd name="connsiteX84" fmla="*/ 1673305 w 2339340"/>
              <a:gd name="connsiteY84" fmla="*/ 3099436 h 6253401"/>
              <a:gd name="connsiteX85" fmla="*/ 1630680 w 2339340"/>
              <a:gd name="connsiteY85" fmla="*/ 2885361 h 6253401"/>
              <a:gd name="connsiteX86" fmla="*/ 1607820 w 2339340"/>
              <a:gd name="connsiteY86" fmla="*/ 2767251 h 6253401"/>
              <a:gd name="connsiteX87" fmla="*/ 1584960 w 2339340"/>
              <a:gd name="connsiteY87" fmla="*/ 2439591 h 6253401"/>
              <a:gd name="connsiteX88" fmla="*/ 1584960 w 2339340"/>
              <a:gd name="connsiteY88" fmla="*/ 2089071 h 6253401"/>
              <a:gd name="connsiteX89" fmla="*/ 1619250 w 2339340"/>
              <a:gd name="connsiteY89" fmla="*/ 1788081 h 6253401"/>
              <a:gd name="connsiteX90" fmla="*/ 1691640 w 2339340"/>
              <a:gd name="connsiteY90" fmla="*/ 1517571 h 6253401"/>
              <a:gd name="connsiteX91" fmla="*/ 1954530 w 2339340"/>
              <a:gd name="connsiteY91" fmla="*/ 1940481 h 6253401"/>
              <a:gd name="connsiteX92" fmla="*/ 2045970 w 2339340"/>
              <a:gd name="connsiteY92" fmla="*/ 2062401 h 6253401"/>
              <a:gd name="connsiteX93" fmla="*/ 1840230 w 2339340"/>
              <a:gd name="connsiteY93" fmla="*/ 2374821 h 6253401"/>
              <a:gd name="connsiteX94" fmla="*/ 1729740 w 2339340"/>
              <a:gd name="connsiteY94" fmla="*/ 2561511 h 6253401"/>
              <a:gd name="connsiteX95" fmla="*/ 1672590 w 2339340"/>
              <a:gd name="connsiteY95" fmla="*/ 2691051 h 6253401"/>
              <a:gd name="connsiteX96" fmla="*/ 1606391 w 2339340"/>
              <a:gd name="connsiteY96" fmla="*/ 2762727 h 6253401"/>
              <a:gd name="connsiteX97" fmla="*/ 1658302 w 2339340"/>
              <a:gd name="connsiteY97" fmla="*/ 3027046 h 6253401"/>
              <a:gd name="connsiteX98" fmla="*/ 1729740 w 2339340"/>
              <a:gd name="connsiteY98" fmla="*/ 2908221 h 6253401"/>
              <a:gd name="connsiteX99" fmla="*/ 1927860 w 2339340"/>
              <a:gd name="connsiteY99" fmla="*/ 2706291 h 6253401"/>
              <a:gd name="connsiteX100" fmla="*/ 2065020 w 2339340"/>
              <a:gd name="connsiteY100" fmla="*/ 2565321 h 6253401"/>
              <a:gd name="connsiteX101" fmla="*/ 2202180 w 2339340"/>
              <a:gd name="connsiteY101" fmla="*/ 2355771 h 6253401"/>
              <a:gd name="connsiteX102" fmla="*/ 2339340 w 2339340"/>
              <a:gd name="connsiteY102" fmla="*/ 2066211 h 6253401"/>
              <a:gd name="connsiteX103" fmla="*/ 2293620 w 2339340"/>
              <a:gd name="connsiteY103" fmla="*/ 1974771 h 6253401"/>
              <a:gd name="connsiteX104" fmla="*/ 2232660 w 2339340"/>
              <a:gd name="connsiteY104" fmla="*/ 1769031 h 6253401"/>
              <a:gd name="connsiteX105" fmla="*/ 2175510 w 2339340"/>
              <a:gd name="connsiteY105" fmla="*/ 1582341 h 6253401"/>
              <a:gd name="connsiteX106" fmla="*/ 2065020 w 2339340"/>
              <a:gd name="connsiteY106" fmla="*/ 1368981 h 6253401"/>
              <a:gd name="connsiteX107" fmla="*/ 1958340 w 2339340"/>
              <a:gd name="connsiteY107" fmla="*/ 1186101 h 6253401"/>
              <a:gd name="connsiteX108" fmla="*/ 1878330 w 2339340"/>
              <a:gd name="connsiteY108" fmla="*/ 1060371 h 6253401"/>
              <a:gd name="connsiteX109" fmla="*/ 1752600 w 2339340"/>
              <a:gd name="connsiteY109" fmla="*/ 991791 h 6253401"/>
              <a:gd name="connsiteX110" fmla="*/ 1645920 w 2339340"/>
              <a:gd name="connsiteY110" fmla="*/ 972741 h 6253401"/>
              <a:gd name="connsiteX111" fmla="*/ 1546860 w 2339340"/>
              <a:gd name="connsiteY111" fmla="*/ 938451 h 6253401"/>
              <a:gd name="connsiteX112" fmla="*/ 1276350 w 2339340"/>
              <a:gd name="connsiteY112" fmla="*/ 877491 h 6253401"/>
              <a:gd name="connsiteX113" fmla="*/ 1257300 w 2339340"/>
              <a:gd name="connsiteY113" fmla="*/ 755571 h 6253401"/>
              <a:gd name="connsiteX114" fmla="*/ 1325880 w 2339340"/>
              <a:gd name="connsiteY114" fmla="*/ 610791 h 6253401"/>
              <a:gd name="connsiteX115" fmla="*/ 1363980 w 2339340"/>
              <a:gd name="connsiteY115" fmla="*/ 553641 h 6253401"/>
              <a:gd name="connsiteX116" fmla="*/ 1352550 w 2339340"/>
              <a:gd name="connsiteY116" fmla="*/ 454581 h 6253401"/>
              <a:gd name="connsiteX117" fmla="*/ 1348740 w 2339340"/>
              <a:gd name="connsiteY117" fmla="*/ 325041 h 6253401"/>
              <a:gd name="connsiteX118" fmla="*/ 1306830 w 2339340"/>
              <a:gd name="connsiteY118" fmla="*/ 130731 h 6253401"/>
              <a:gd name="connsiteX119" fmla="*/ 1188720 w 2339340"/>
              <a:gd name="connsiteY119" fmla="*/ 54531 h 6253401"/>
              <a:gd name="connsiteX120" fmla="*/ 1143000 w 2339340"/>
              <a:gd name="connsiteY120" fmla="*/ 27861 h 6253401"/>
              <a:gd name="connsiteX121" fmla="*/ 1077992 w 2339340"/>
              <a:gd name="connsiteY121" fmla="*/ 0 h 6253401"/>
              <a:gd name="connsiteX0" fmla="*/ 1077992 w 2339340"/>
              <a:gd name="connsiteY0" fmla="*/ 0 h 6253401"/>
              <a:gd name="connsiteX1" fmla="*/ 970359 w 2339340"/>
              <a:gd name="connsiteY1" fmla="*/ 77867 h 6253401"/>
              <a:gd name="connsiteX2" fmla="*/ 967740 w 2339340"/>
              <a:gd name="connsiteY2" fmla="*/ 16431 h 6253401"/>
              <a:gd name="connsiteX3" fmla="*/ 872490 w 2339340"/>
              <a:gd name="connsiteY3" fmla="*/ 138351 h 6253401"/>
              <a:gd name="connsiteX4" fmla="*/ 849630 w 2339340"/>
              <a:gd name="connsiteY4" fmla="*/ 103347 h 6253401"/>
              <a:gd name="connsiteX5" fmla="*/ 804863 w 2339340"/>
              <a:gd name="connsiteY5" fmla="*/ 232886 h 6253401"/>
              <a:gd name="connsiteX6" fmla="*/ 782955 w 2339340"/>
              <a:gd name="connsiteY6" fmla="*/ 466725 h 6253401"/>
              <a:gd name="connsiteX7" fmla="*/ 754380 w 2339340"/>
              <a:gd name="connsiteY7" fmla="*/ 481251 h 6253401"/>
              <a:gd name="connsiteX8" fmla="*/ 781050 w 2339340"/>
              <a:gd name="connsiteY8" fmla="*/ 565071 h 6253401"/>
              <a:gd name="connsiteX9" fmla="*/ 822960 w 2339340"/>
              <a:gd name="connsiteY9" fmla="*/ 641271 h 6253401"/>
              <a:gd name="connsiteX10" fmla="*/ 887730 w 2339340"/>
              <a:gd name="connsiteY10" fmla="*/ 706041 h 6253401"/>
              <a:gd name="connsiteX11" fmla="*/ 925830 w 2339340"/>
              <a:gd name="connsiteY11" fmla="*/ 786051 h 6253401"/>
              <a:gd name="connsiteX12" fmla="*/ 925830 w 2339340"/>
              <a:gd name="connsiteY12" fmla="*/ 877491 h 6253401"/>
              <a:gd name="connsiteX13" fmla="*/ 803910 w 2339340"/>
              <a:gd name="connsiteY13" fmla="*/ 938451 h 6253401"/>
              <a:gd name="connsiteX14" fmla="*/ 701040 w 2339340"/>
              <a:gd name="connsiteY14" fmla="*/ 965121 h 6253401"/>
              <a:gd name="connsiteX15" fmla="*/ 556260 w 2339340"/>
              <a:gd name="connsiteY15" fmla="*/ 968931 h 6253401"/>
              <a:gd name="connsiteX16" fmla="*/ 403860 w 2339340"/>
              <a:gd name="connsiteY16" fmla="*/ 1018461 h 6253401"/>
              <a:gd name="connsiteX17" fmla="*/ 320040 w 2339340"/>
              <a:gd name="connsiteY17" fmla="*/ 1102281 h 6253401"/>
              <a:gd name="connsiteX18" fmla="*/ 247650 w 2339340"/>
              <a:gd name="connsiteY18" fmla="*/ 1292781 h 6253401"/>
              <a:gd name="connsiteX19" fmla="*/ 163830 w 2339340"/>
              <a:gd name="connsiteY19" fmla="*/ 1586151 h 6253401"/>
              <a:gd name="connsiteX20" fmla="*/ 83820 w 2339340"/>
              <a:gd name="connsiteY20" fmla="*/ 1799511 h 6253401"/>
              <a:gd name="connsiteX21" fmla="*/ 72390 w 2339340"/>
              <a:gd name="connsiteY21" fmla="*/ 1978581 h 6253401"/>
              <a:gd name="connsiteX22" fmla="*/ 0 w 2339340"/>
              <a:gd name="connsiteY22" fmla="*/ 2161461 h 6253401"/>
              <a:gd name="connsiteX23" fmla="*/ 11430 w 2339340"/>
              <a:gd name="connsiteY23" fmla="*/ 2268141 h 6253401"/>
              <a:gd name="connsiteX24" fmla="*/ 106680 w 2339340"/>
              <a:gd name="connsiteY24" fmla="*/ 2443401 h 6253401"/>
              <a:gd name="connsiteX25" fmla="*/ 243840 w 2339340"/>
              <a:gd name="connsiteY25" fmla="*/ 2611041 h 6253401"/>
              <a:gd name="connsiteX26" fmla="*/ 422910 w 2339340"/>
              <a:gd name="connsiteY26" fmla="*/ 2786301 h 6253401"/>
              <a:gd name="connsiteX27" fmla="*/ 609600 w 2339340"/>
              <a:gd name="connsiteY27" fmla="*/ 2946321 h 6253401"/>
              <a:gd name="connsiteX28" fmla="*/ 703183 w 2339340"/>
              <a:gd name="connsiteY28" fmla="*/ 3078956 h 6253401"/>
              <a:gd name="connsiteX29" fmla="*/ 711517 w 2339340"/>
              <a:gd name="connsiteY29" fmla="*/ 2800827 h 6253401"/>
              <a:gd name="connsiteX30" fmla="*/ 647700 w 2339340"/>
              <a:gd name="connsiteY30" fmla="*/ 2748201 h 6253401"/>
              <a:gd name="connsiteX31" fmla="*/ 541020 w 2339340"/>
              <a:gd name="connsiteY31" fmla="*/ 2553891 h 6253401"/>
              <a:gd name="connsiteX32" fmla="*/ 487680 w 2339340"/>
              <a:gd name="connsiteY32" fmla="*/ 2443401 h 6253401"/>
              <a:gd name="connsiteX33" fmla="*/ 293370 w 2339340"/>
              <a:gd name="connsiteY33" fmla="*/ 2222421 h 6253401"/>
              <a:gd name="connsiteX34" fmla="*/ 426720 w 2339340"/>
              <a:gd name="connsiteY34" fmla="*/ 2005251 h 6253401"/>
              <a:gd name="connsiteX35" fmla="*/ 483870 w 2339340"/>
              <a:gd name="connsiteY35" fmla="*/ 1894761 h 6253401"/>
              <a:gd name="connsiteX36" fmla="*/ 544830 w 2339340"/>
              <a:gd name="connsiteY36" fmla="*/ 1658541 h 6253401"/>
              <a:gd name="connsiteX37" fmla="*/ 636270 w 2339340"/>
              <a:gd name="connsiteY37" fmla="*/ 1913811 h 6253401"/>
              <a:gd name="connsiteX38" fmla="*/ 678180 w 2339340"/>
              <a:gd name="connsiteY38" fmla="*/ 2218611 h 6253401"/>
              <a:gd name="connsiteX39" fmla="*/ 689610 w 2339340"/>
              <a:gd name="connsiteY39" fmla="*/ 2504361 h 6253401"/>
              <a:gd name="connsiteX40" fmla="*/ 712470 w 2339340"/>
              <a:gd name="connsiteY40" fmla="*/ 2778681 h 6253401"/>
              <a:gd name="connsiteX41" fmla="*/ 701040 w 2339340"/>
              <a:gd name="connsiteY41" fmla="*/ 3193971 h 6253401"/>
              <a:gd name="connsiteX42" fmla="*/ 643890 w 2339340"/>
              <a:gd name="connsiteY42" fmla="*/ 3799761 h 6253401"/>
              <a:gd name="connsiteX43" fmla="*/ 613410 w 2339340"/>
              <a:gd name="connsiteY43" fmla="*/ 4272201 h 6253401"/>
              <a:gd name="connsiteX44" fmla="*/ 689610 w 2339340"/>
              <a:gd name="connsiteY44" fmla="*/ 4634151 h 6253401"/>
              <a:gd name="connsiteX45" fmla="*/ 803910 w 2339340"/>
              <a:gd name="connsiteY45" fmla="*/ 5232321 h 6253401"/>
              <a:gd name="connsiteX46" fmla="*/ 883920 w 2339340"/>
              <a:gd name="connsiteY46" fmla="*/ 5674281 h 6253401"/>
              <a:gd name="connsiteX47" fmla="*/ 872490 w 2339340"/>
              <a:gd name="connsiteY47" fmla="*/ 5700951 h 6253401"/>
              <a:gd name="connsiteX48" fmla="*/ 693420 w 2339340"/>
              <a:gd name="connsiteY48" fmla="*/ 5910501 h 6253401"/>
              <a:gd name="connsiteX49" fmla="*/ 541020 w 2339340"/>
              <a:gd name="connsiteY49" fmla="*/ 6108621 h 6253401"/>
              <a:gd name="connsiteX50" fmla="*/ 510540 w 2339340"/>
              <a:gd name="connsiteY50" fmla="*/ 6173391 h 6253401"/>
              <a:gd name="connsiteX51" fmla="*/ 701040 w 2339340"/>
              <a:gd name="connsiteY51" fmla="*/ 6108621 h 6253401"/>
              <a:gd name="connsiteX52" fmla="*/ 830580 w 2339340"/>
              <a:gd name="connsiteY52" fmla="*/ 6081951 h 6253401"/>
              <a:gd name="connsiteX53" fmla="*/ 952500 w 2339340"/>
              <a:gd name="connsiteY53" fmla="*/ 5990511 h 6253401"/>
              <a:gd name="connsiteX54" fmla="*/ 963930 w 2339340"/>
              <a:gd name="connsiteY54" fmla="*/ 5887641 h 6253401"/>
              <a:gd name="connsiteX55" fmla="*/ 1108710 w 2339340"/>
              <a:gd name="connsiteY55" fmla="*/ 5834301 h 6253401"/>
              <a:gd name="connsiteX56" fmla="*/ 1108710 w 2339340"/>
              <a:gd name="connsiteY56" fmla="*/ 5807631 h 6253401"/>
              <a:gd name="connsiteX57" fmla="*/ 1032510 w 2339340"/>
              <a:gd name="connsiteY57" fmla="*/ 5651421 h 6253401"/>
              <a:gd name="connsiteX58" fmla="*/ 1043940 w 2339340"/>
              <a:gd name="connsiteY58" fmla="*/ 5297091 h 6253401"/>
              <a:gd name="connsiteX59" fmla="*/ 1074420 w 2339340"/>
              <a:gd name="connsiteY59" fmla="*/ 4904661 h 6253401"/>
              <a:gd name="connsiteX60" fmla="*/ 1002030 w 2339340"/>
              <a:gd name="connsiteY60" fmla="*/ 4439841 h 6253401"/>
              <a:gd name="connsiteX61" fmla="*/ 1066800 w 2339340"/>
              <a:gd name="connsiteY61" fmla="*/ 4146471 h 6253401"/>
              <a:gd name="connsiteX62" fmla="*/ 1116330 w 2339340"/>
              <a:gd name="connsiteY62" fmla="*/ 3792141 h 6253401"/>
              <a:gd name="connsiteX63" fmla="*/ 1165860 w 2339340"/>
              <a:gd name="connsiteY63" fmla="*/ 3392091 h 6253401"/>
              <a:gd name="connsiteX64" fmla="*/ 1238250 w 2339340"/>
              <a:gd name="connsiteY64" fmla="*/ 3898821 h 6253401"/>
              <a:gd name="connsiteX65" fmla="*/ 1280160 w 2339340"/>
              <a:gd name="connsiteY65" fmla="*/ 4382691 h 6253401"/>
              <a:gd name="connsiteX66" fmla="*/ 1310640 w 2339340"/>
              <a:gd name="connsiteY66" fmla="*/ 4550331 h 6253401"/>
              <a:gd name="connsiteX67" fmla="*/ 1272540 w 2339340"/>
              <a:gd name="connsiteY67" fmla="*/ 4855131 h 6253401"/>
              <a:gd name="connsiteX68" fmla="*/ 1242060 w 2339340"/>
              <a:gd name="connsiteY68" fmla="*/ 5076111 h 6253401"/>
              <a:gd name="connsiteX69" fmla="*/ 1276350 w 2339340"/>
              <a:gd name="connsiteY69" fmla="*/ 5304711 h 6253401"/>
              <a:gd name="connsiteX70" fmla="*/ 1333500 w 2339340"/>
              <a:gd name="connsiteY70" fmla="*/ 5510451 h 6253401"/>
              <a:gd name="connsiteX71" fmla="*/ 1314450 w 2339340"/>
              <a:gd name="connsiteY71" fmla="*/ 5632371 h 6253401"/>
              <a:gd name="connsiteX72" fmla="*/ 1264920 w 2339340"/>
              <a:gd name="connsiteY72" fmla="*/ 5811441 h 6253401"/>
              <a:gd name="connsiteX73" fmla="*/ 1264920 w 2339340"/>
              <a:gd name="connsiteY73" fmla="*/ 5918121 h 6253401"/>
              <a:gd name="connsiteX74" fmla="*/ 1424940 w 2339340"/>
              <a:gd name="connsiteY74" fmla="*/ 6253401 h 6253401"/>
              <a:gd name="connsiteX75" fmla="*/ 1565910 w 2339340"/>
              <a:gd name="connsiteY75" fmla="*/ 6081951 h 6253401"/>
              <a:gd name="connsiteX76" fmla="*/ 1604010 w 2339340"/>
              <a:gd name="connsiteY76" fmla="*/ 6028611 h 6253401"/>
              <a:gd name="connsiteX77" fmla="*/ 1524000 w 2339340"/>
              <a:gd name="connsiteY77" fmla="*/ 5860971 h 6253401"/>
              <a:gd name="connsiteX78" fmla="*/ 1466850 w 2339340"/>
              <a:gd name="connsiteY78" fmla="*/ 5735241 h 6253401"/>
              <a:gd name="connsiteX79" fmla="*/ 1440180 w 2339340"/>
              <a:gd name="connsiteY79" fmla="*/ 5655231 h 6253401"/>
              <a:gd name="connsiteX80" fmla="*/ 1546860 w 2339340"/>
              <a:gd name="connsiteY80" fmla="*/ 5095161 h 6253401"/>
              <a:gd name="connsiteX81" fmla="*/ 1600200 w 2339340"/>
              <a:gd name="connsiteY81" fmla="*/ 4523661 h 6253401"/>
              <a:gd name="connsiteX82" fmla="*/ 1684020 w 2339340"/>
              <a:gd name="connsiteY82" fmla="*/ 4043601 h 6253401"/>
              <a:gd name="connsiteX83" fmla="*/ 1703070 w 2339340"/>
              <a:gd name="connsiteY83" fmla="*/ 3704511 h 6253401"/>
              <a:gd name="connsiteX84" fmla="*/ 1673305 w 2339340"/>
              <a:gd name="connsiteY84" fmla="*/ 3099436 h 6253401"/>
              <a:gd name="connsiteX85" fmla="*/ 1630680 w 2339340"/>
              <a:gd name="connsiteY85" fmla="*/ 2885361 h 6253401"/>
              <a:gd name="connsiteX86" fmla="*/ 1607820 w 2339340"/>
              <a:gd name="connsiteY86" fmla="*/ 2767251 h 6253401"/>
              <a:gd name="connsiteX87" fmla="*/ 1584960 w 2339340"/>
              <a:gd name="connsiteY87" fmla="*/ 2439591 h 6253401"/>
              <a:gd name="connsiteX88" fmla="*/ 1584960 w 2339340"/>
              <a:gd name="connsiteY88" fmla="*/ 2089071 h 6253401"/>
              <a:gd name="connsiteX89" fmla="*/ 1619250 w 2339340"/>
              <a:gd name="connsiteY89" fmla="*/ 1788081 h 6253401"/>
              <a:gd name="connsiteX90" fmla="*/ 1691640 w 2339340"/>
              <a:gd name="connsiteY90" fmla="*/ 1517571 h 6253401"/>
              <a:gd name="connsiteX91" fmla="*/ 1954530 w 2339340"/>
              <a:gd name="connsiteY91" fmla="*/ 1940481 h 6253401"/>
              <a:gd name="connsiteX92" fmla="*/ 2045970 w 2339340"/>
              <a:gd name="connsiteY92" fmla="*/ 2062401 h 6253401"/>
              <a:gd name="connsiteX93" fmla="*/ 1840230 w 2339340"/>
              <a:gd name="connsiteY93" fmla="*/ 2374821 h 6253401"/>
              <a:gd name="connsiteX94" fmla="*/ 1729740 w 2339340"/>
              <a:gd name="connsiteY94" fmla="*/ 2561511 h 6253401"/>
              <a:gd name="connsiteX95" fmla="*/ 1672590 w 2339340"/>
              <a:gd name="connsiteY95" fmla="*/ 2691051 h 6253401"/>
              <a:gd name="connsiteX96" fmla="*/ 1606391 w 2339340"/>
              <a:gd name="connsiteY96" fmla="*/ 2762727 h 6253401"/>
              <a:gd name="connsiteX97" fmla="*/ 1658302 w 2339340"/>
              <a:gd name="connsiteY97" fmla="*/ 3027046 h 6253401"/>
              <a:gd name="connsiteX98" fmla="*/ 1729740 w 2339340"/>
              <a:gd name="connsiteY98" fmla="*/ 2908221 h 6253401"/>
              <a:gd name="connsiteX99" fmla="*/ 1927860 w 2339340"/>
              <a:gd name="connsiteY99" fmla="*/ 2706291 h 6253401"/>
              <a:gd name="connsiteX100" fmla="*/ 2065020 w 2339340"/>
              <a:gd name="connsiteY100" fmla="*/ 2565321 h 6253401"/>
              <a:gd name="connsiteX101" fmla="*/ 2202180 w 2339340"/>
              <a:gd name="connsiteY101" fmla="*/ 2355771 h 6253401"/>
              <a:gd name="connsiteX102" fmla="*/ 2339340 w 2339340"/>
              <a:gd name="connsiteY102" fmla="*/ 2066211 h 6253401"/>
              <a:gd name="connsiteX103" fmla="*/ 2293620 w 2339340"/>
              <a:gd name="connsiteY103" fmla="*/ 1974771 h 6253401"/>
              <a:gd name="connsiteX104" fmla="*/ 2232660 w 2339340"/>
              <a:gd name="connsiteY104" fmla="*/ 1769031 h 6253401"/>
              <a:gd name="connsiteX105" fmla="*/ 2175510 w 2339340"/>
              <a:gd name="connsiteY105" fmla="*/ 1582341 h 6253401"/>
              <a:gd name="connsiteX106" fmla="*/ 2065020 w 2339340"/>
              <a:gd name="connsiteY106" fmla="*/ 1368981 h 6253401"/>
              <a:gd name="connsiteX107" fmla="*/ 1958340 w 2339340"/>
              <a:gd name="connsiteY107" fmla="*/ 1186101 h 6253401"/>
              <a:gd name="connsiteX108" fmla="*/ 1878330 w 2339340"/>
              <a:gd name="connsiteY108" fmla="*/ 1060371 h 6253401"/>
              <a:gd name="connsiteX109" fmla="*/ 1752600 w 2339340"/>
              <a:gd name="connsiteY109" fmla="*/ 991791 h 6253401"/>
              <a:gd name="connsiteX110" fmla="*/ 1645920 w 2339340"/>
              <a:gd name="connsiteY110" fmla="*/ 972741 h 6253401"/>
              <a:gd name="connsiteX111" fmla="*/ 1546860 w 2339340"/>
              <a:gd name="connsiteY111" fmla="*/ 938451 h 6253401"/>
              <a:gd name="connsiteX112" fmla="*/ 1276350 w 2339340"/>
              <a:gd name="connsiteY112" fmla="*/ 877491 h 6253401"/>
              <a:gd name="connsiteX113" fmla="*/ 1257300 w 2339340"/>
              <a:gd name="connsiteY113" fmla="*/ 755571 h 6253401"/>
              <a:gd name="connsiteX114" fmla="*/ 1325880 w 2339340"/>
              <a:gd name="connsiteY114" fmla="*/ 610791 h 6253401"/>
              <a:gd name="connsiteX115" fmla="*/ 1363980 w 2339340"/>
              <a:gd name="connsiteY115" fmla="*/ 553641 h 6253401"/>
              <a:gd name="connsiteX116" fmla="*/ 1352550 w 2339340"/>
              <a:gd name="connsiteY116" fmla="*/ 454581 h 6253401"/>
              <a:gd name="connsiteX117" fmla="*/ 1348740 w 2339340"/>
              <a:gd name="connsiteY117" fmla="*/ 325041 h 6253401"/>
              <a:gd name="connsiteX118" fmla="*/ 1311592 w 2339340"/>
              <a:gd name="connsiteY118" fmla="*/ 99775 h 6253401"/>
              <a:gd name="connsiteX119" fmla="*/ 1188720 w 2339340"/>
              <a:gd name="connsiteY119" fmla="*/ 54531 h 6253401"/>
              <a:gd name="connsiteX120" fmla="*/ 1143000 w 2339340"/>
              <a:gd name="connsiteY120" fmla="*/ 27861 h 6253401"/>
              <a:gd name="connsiteX121" fmla="*/ 1077992 w 2339340"/>
              <a:gd name="connsiteY121" fmla="*/ 0 h 6253401"/>
              <a:gd name="connsiteX0" fmla="*/ 1077992 w 2339340"/>
              <a:gd name="connsiteY0" fmla="*/ 0 h 6253401"/>
              <a:gd name="connsiteX1" fmla="*/ 970359 w 2339340"/>
              <a:gd name="connsiteY1" fmla="*/ 77867 h 6253401"/>
              <a:gd name="connsiteX2" fmla="*/ 967740 w 2339340"/>
              <a:gd name="connsiteY2" fmla="*/ 16431 h 6253401"/>
              <a:gd name="connsiteX3" fmla="*/ 872490 w 2339340"/>
              <a:gd name="connsiteY3" fmla="*/ 138351 h 6253401"/>
              <a:gd name="connsiteX4" fmla="*/ 849630 w 2339340"/>
              <a:gd name="connsiteY4" fmla="*/ 103347 h 6253401"/>
              <a:gd name="connsiteX5" fmla="*/ 804863 w 2339340"/>
              <a:gd name="connsiteY5" fmla="*/ 232886 h 6253401"/>
              <a:gd name="connsiteX6" fmla="*/ 782955 w 2339340"/>
              <a:gd name="connsiteY6" fmla="*/ 466725 h 6253401"/>
              <a:gd name="connsiteX7" fmla="*/ 754380 w 2339340"/>
              <a:gd name="connsiteY7" fmla="*/ 481251 h 6253401"/>
              <a:gd name="connsiteX8" fmla="*/ 781050 w 2339340"/>
              <a:gd name="connsiteY8" fmla="*/ 565071 h 6253401"/>
              <a:gd name="connsiteX9" fmla="*/ 822960 w 2339340"/>
              <a:gd name="connsiteY9" fmla="*/ 641271 h 6253401"/>
              <a:gd name="connsiteX10" fmla="*/ 887730 w 2339340"/>
              <a:gd name="connsiteY10" fmla="*/ 706041 h 6253401"/>
              <a:gd name="connsiteX11" fmla="*/ 925830 w 2339340"/>
              <a:gd name="connsiteY11" fmla="*/ 786051 h 6253401"/>
              <a:gd name="connsiteX12" fmla="*/ 925830 w 2339340"/>
              <a:gd name="connsiteY12" fmla="*/ 877491 h 6253401"/>
              <a:gd name="connsiteX13" fmla="*/ 803910 w 2339340"/>
              <a:gd name="connsiteY13" fmla="*/ 938451 h 6253401"/>
              <a:gd name="connsiteX14" fmla="*/ 701040 w 2339340"/>
              <a:gd name="connsiteY14" fmla="*/ 965121 h 6253401"/>
              <a:gd name="connsiteX15" fmla="*/ 556260 w 2339340"/>
              <a:gd name="connsiteY15" fmla="*/ 968931 h 6253401"/>
              <a:gd name="connsiteX16" fmla="*/ 403860 w 2339340"/>
              <a:gd name="connsiteY16" fmla="*/ 1018461 h 6253401"/>
              <a:gd name="connsiteX17" fmla="*/ 320040 w 2339340"/>
              <a:gd name="connsiteY17" fmla="*/ 1102281 h 6253401"/>
              <a:gd name="connsiteX18" fmla="*/ 247650 w 2339340"/>
              <a:gd name="connsiteY18" fmla="*/ 1292781 h 6253401"/>
              <a:gd name="connsiteX19" fmla="*/ 163830 w 2339340"/>
              <a:gd name="connsiteY19" fmla="*/ 1586151 h 6253401"/>
              <a:gd name="connsiteX20" fmla="*/ 83820 w 2339340"/>
              <a:gd name="connsiteY20" fmla="*/ 1799511 h 6253401"/>
              <a:gd name="connsiteX21" fmla="*/ 72390 w 2339340"/>
              <a:gd name="connsiteY21" fmla="*/ 1978581 h 6253401"/>
              <a:gd name="connsiteX22" fmla="*/ 0 w 2339340"/>
              <a:gd name="connsiteY22" fmla="*/ 2161461 h 6253401"/>
              <a:gd name="connsiteX23" fmla="*/ 11430 w 2339340"/>
              <a:gd name="connsiteY23" fmla="*/ 2268141 h 6253401"/>
              <a:gd name="connsiteX24" fmla="*/ 106680 w 2339340"/>
              <a:gd name="connsiteY24" fmla="*/ 2443401 h 6253401"/>
              <a:gd name="connsiteX25" fmla="*/ 243840 w 2339340"/>
              <a:gd name="connsiteY25" fmla="*/ 2611041 h 6253401"/>
              <a:gd name="connsiteX26" fmla="*/ 422910 w 2339340"/>
              <a:gd name="connsiteY26" fmla="*/ 2786301 h 6253401"/>
              <a:gd name="connsiteX27" fmla="*/ 609600 w 2339340"/>
              <a:gd name="connsiteY27" fmla="*/ 2946321 h 6253401"/>
              <a:gd name="connsiteX28" fmla="*/ 703183 w 2339340"/>
              <a:gd name="connsiteY28" fmla="*/ 3078956 h 6253401"/>
              <a:gd name="connsiteX29" fmla="*/ 711517 w 2339340"/>
              <a:gd name="connsiteY29" fmla="*/ 2800827 h 6253401"/>
              <a:gd name="connsiteX30" fmla="*/ 647700 w 2339340"/>
              <a:gd name="connsiteY30" fmla="*/ 2748201 h 6253401"/>
              <a:gd name="connsiteX31" fmla="*/ 541020 w 2339340"/>
              <a:gd name="connsiteY31" fmla="*/ 2553891 h 6253401"/>
              <a:gd name="connsiteX32" fmla="*/ 487680 w 2339340"/>
              <a:gd name="connsiteY32" fmla="*/ 2443401 h 6253401"/>
              <a:gd name="connsiteX33" fmla="*/ 293370 w 2339340"/>
              <a:gd name="connsiteY33" fmla="*/ 2222421 h 6253401"/>
              <a:gd name="connsiteX34" fmla="*/ 426720 w 2339340"/>
              <a:gd name="connsiteY34" fmla="*/ 2005251 h 6253401"/>
              <a:gd name="connsiteX35" fmla="*/ 483870 w 2339340"/>
              <a:gd name="connsiteY35" fmla="*/ 1894761 h 6253401"/>
              <a:gd name="connsiteX36" fmla="*/ 544830 w 2339340"/>
              <a:gd name="connsiteY36" fmla="*/ 1658541 h 6253401"/>
              <a:gd name="connsiteX37" fmla="*/ 636270 w 2339340"/>
              <a:gd name="connsiteY37" fmla="*/ 1913811 h 6253401"/>
              <a:gd name="connsiteX38" fmla="*/ 678180 w 2339340"/>
              <a:gd name="connsiteY38" fmla="*/ 2218611 h 6253401"/>
              <a:gd name="connsiteX39" fmla="*/ 689610 w 2339340"/>
              <a:gd name="connsiteY39" fmla="*/ 2504361 h 6253401"/>
              <a:gd name="connsiteX40" fmla="*/ 712470 w 2339340"/>
              <a:gd name="connsiteY40" fmla="*/ 2778681 h 6253401"/>
              <a:gd name="connsiteX41" fmla="*/ 701040 w 2339340"/>
              <a:gd name="connsiteY41" fmla="*/ 3193971 h 6253401"/>
              <a:gd name="connsiteX42" fmla="*/ 643890 w 2339340"/>
              <a:gd name="connsiteY42" fmla="*/ 3799761 h 6253401"/>
              <a:gd name="connsiteX43" fmla="*/ 613410 w 2339340"/>
              <a:gd name="connsiteY43" fmla="*/ 4272201 h 6253401"/>
              <a:gd name="connsiteX44" fmla="*/ 689610 w 2339340"/>
              <a:gd name="connsiteY44" fmla="*/ 4634151 h 6253401"/>
              <a:gd name="connsiteX45" fmla="*/ 803910 w 2339340"/>
              <a:gd name="connsiteY45" fmla="*/ 5232321 h 6253401"/>
              <a:gd name="connsiteX46" fmla="*/ 883920 w 2339340"/>
              <a:gd name="connsiteY46" fmla="*/ 5674281 h 6253401"/>
              <a:gd name="connsiteX47" fmla="*/ 872490 w 2339340"/>
              <a:gd name="connsiteY47" fmla="*/ 5700951 h 6253401"/>
              <a:gd name="connsiteX48" fmla="*/ 693420 w 2339340"/>
              <a:gd name="connsiteY48" fmla="*/ 5910501 h 6253401"/>
              <a:gd name="connsiteX49" fmla="*/ 541020 w 2339340"/>
              <a:gd name="connsiteY49" fmla="*/ 6108621 h 6253401"/>
              <a:gd name="connsiteX50" fmla="*/ 510540 w 2339340"/>
              <a:gd name="connsiteY50" fmla="*/ 6173391 h 6253401"/>
              <a:gd name="connsiteX51" fmla="*/ 701040 w 2339340"/>
              <a:gd name="connsiteY51" fmla="*/ 6108621 h 6253401"/>
              <a:gd name="connsiteX52" fmla="*/ 830580 w 2339340"/>
              <a:gd name="connsiteY52" fmla="*/ 6081951 h 6253401"/>
              <a:gd name="connsiteX53" fmla="*/ 952500 w 2339340"/>
              <a:gd name="connsiteY53" fmla="*/ 5990511 h 6253401"/>
              <a:gd name="connsiteX54" fmla="*/ 963930 w 2339340"/>
              <a:gd name="connsiteY54" fmla="*/ 5887641 h 6253401"/>
              <a:gd name="connsiteX55" fmla="*/ 1108710 w 2339340"/>
              <a:gd name="connsiteY55" fmla="*/ 5834301 h 6253401"/>
              <a:gd name="connsiteX56" fmla="*/ 1108710 w 2339340"/>
              <a:gd name="connsiteY56" fmla="*/ 5807631 h 6253401"/>
              <a:gd name="connsiteX57" fmla="*/ 1032510 w 2339340"/>
              <a:gd name="connsiteY57" fmla="*/ 5651421 h 6253401"/>
              <a:gd name="connsiteX58" fmla="*/ 1043940 w 2339340"/>
              <a:gd name="connsiteY58" fmla="*/ 5297091 h 6253401"/>
              <a:gd name="connsiteX59" fmla="*/ 1074420 w 2339340"/>
              <a:gd name="connsiteY59" fmla="*/ 4904661 h 6253401"/>
              <a:gd name="connsiteX60" fmla="*/ 1002030 w 2339340"/>
              <a:gd name="connsiteY60" fmla="*/ 4439841 h 6253401"/>
              <a:gd name="connsiteX61" fmla="*/ 1066800 w 2339340"/>
              <a:gd name="connsiteY61" fmla="*/ 4146471 h 6253401"/>
              <a:gd name="connsiteX62" fmla="*/ 1116330 w 2339340"/>
              <a:gd name="connsiteY62" fmla="*/ 3792141 h 6253401"/>
              <a:gd name="connsiteX63" fmla="*/ 1165860 w 2339340"/>
              <a:gd name="connsiteY63" fmla="*/ 3392091 h 6253401"/>
              <a:gd name="connsiteX64" fmla="*/ 1238250 w 2339340"/>
              <a:gd name="connsiteY64" fmla="*/ 3898821 h 6253401"/>
              <a:gd name="connsiteX65" fmla="*/ 1280160 w 2339340"/>
              <a:gd name="connsiteY65" fmla="*/ 4382691 h 6253401"/>
              <a:gd name="connsiteX66" fmla="*/ 1310640 w 2339340"/>
              <a:gd name="connsiteY66" fmla="*/ 4550331 h 6253401"/>
              <a:gd name="connsiteX67" fmla="*/ 1272540 w 2339340"/>
              <a:gd name="connsiteY67" fmla="*/ 4855131 h 6253401"/>
              <a:gd name="connsiteX68" fmla="*/ 1242060 w 2339340"/>
              <a:gd name="connsiteY68" fmla="*/ 5076111 h 6253401"/>
              <a:gd name="connsiteX69" fmla="*/ 1276350 w 2339340"/>
              <a:gd name="connsiteY69" fmla="*/ 5304711 h 6253401"/>
              <a:gd name="connsiteX70" fmla="*/ 1333500 w 2339340"/>
              <a:gd name="connsiteY70" fmla="*/ 5510451 h 6253401"/>
              <a:gd name="connsiteX71" fmla="*/ 1314450 w 2339340"/>
              <a:gd name="connsiteY71" fmla="*/ 5632371 h 6253401"/>
              <a:gd name="connsiteX72" fmla="*/ 1264920 w 2339340"/>
              <a:gd name="connsiteY72" fmla="*/ 5811441 h 6253401"/>
              <a:gd name="connsiteX73" fmla="*/ 1264920 w 2339340"/>
              <a:gd name="connsiteY73" fmla="*/ 5918121 h 6253401"/>
              <a:gd name="connsiteX74" fmla="*/ 1424940 w 2339340"/>
              <a:gd name="connsiteY74" fmla="*/ 6253401 h 6253401"/>
              <a:gd name="connsiteX75" fmla="*/ 1565910 w 2339340"/>
              <a:gd name="connsiteY75" fmla="*/ 6081951 h 6253401"/>
              <a:gd name="connsiteX76" fmla="*/ 1604010 w 2339340"/>
              <a:gd name="connsiteY76" fmla="*/ 6028611 h 6253401"/>
              <a:gd name="connsiteX77" fmla="*/ 1524000 w 2339340"/>
              <a:gd name="connsiteY77" fmla="*/ 5860971 h 6253401"/>
              <a:gd name="connsiteX78" fmla="*/ 1466850 w 2339340"/>
              <a:gd name="connsiteY78" fmla="*/ 5735241 h 6253401"/>
              <a:gd name="connsiteX79" fmla="*/ 1440180 w 2339340"/>
              <a:gd name="connsiteY79" fmla="*/ 5655231 h 6253401"/>
              <a:gd name="connsiteX80" fmla="*/ 1546860 w 2339340"/>
              <a:gd name="connsiteY80" fmla="*/ 5095161 h 6253401"/>
              <a:gd name="connsiteX81" fmla="*/ 1600200 w 2339340"/>
              <a:gd name="connsiteY81" fmla="*/ 4523661 h 6253401"/>
              <a:gd name="connsiteX82" fmla="*/ 1684020 w 2339340"/>
              <a:gd name="connsiteY82" fmla="*/ 4043601 h 6253401"/>
              <a:gd name="connsiteX83" fmla="*/ 1703070 w 2339340"/>
              <a:gd name="connsiteY83" fmla="*/ 3704511 h 6253401"/>
              <a:gd name="connsiteX84" fmla="*/ 1673305 w 2339340"/>
              <a:gd name="connsiteY84" fmla="*/ 3099436 h 6253401"/>
              <a:gd name="connsiteX85" fmla="*/ 1630680 w 2339340"/>
              <a:gd name="connsiteY85" fmla="*/ 2885361 h 6253401"/>
              <a:gd name="connsiteX86" fmla="*/ 1607820 w 2339340"/>
              <a:gd name="connsiteY86" fmla="*/ 2767251 h 6253401"/>
              <a:gd name="connsiteX87" fmla="*/ 1584960 w 2339340"/>
              <a:gd name="connsiteY87" fmla="*/ 2439591 h 6253401"/>
              <a:gd name="connsiteX88" fmla="*/ 1584960 w 2339340"/>
              <a:gd name="connsiteY88" fmla="*/ 2089071 h 6253401"/>
              <a:gd name="connsiteX89" fmla="*/ 1619250 w 2339340"/>
              <a:gd name="connsiteY89" fmla="*/ 1788081 h 6253401"/>
              <a:gd name="connsiteX90" fmla="*/ 1691640 w 2339340"/>
              <a:gd name="connsiteY90" fmla="*/ 1517571 h 6253401"/>
              <a:gd name="connsiteX91" fmla="*/ 1954530 w 2339340"/>
              <a:gd name="connsiteY91" fmla="*/ 1940481 h 6253401"/>
              <a:gd name="connsiteX92" fmla="*/ 2045970 w 2339340"/>
              <a:gd name="connsiteY92" fmla="*/ 2062401 h 6253401"/>
              <a:gd name="connsiteX93" fmla="*/ 1840230 w 2339340"/>
              <a:gd name="connsiteY93" fmla="*/ 2374821 h 6253401"/>
              <a:gd name="connsiteX94" fmla="*/ 1729740 w 2339340"/>
              <a:gd name="connsiteY94" fmla="*/ 2561511 h 6253401"/>
              <a:gd name="connsiteX95" fmla="*/ 1672590 w 2339340"/>
              <a:gd name="connsiteY95" fmla="*/ 2691051 h 6253401"/>
              <a:gd name="connsiteX96" fmla="*/ 1606391 w 2339340"/>
              <a:gd name="connsiteY96" fmla="*/ 2762727 h 6253401"/>
              <a:gd name="connsiteX97" fmla="*/ 1658302 w 2339340"/>
              <a:gd name="connsiteY97" fmla="*/ 3027046 h 6253401"/>
              <a:gd name="connsiteX98" fmla="*/ 1729740 w 2339340"/>
              <a:gd name="connsiteY98" fmla="*/ 2908221 h 6253401"/>
              <a:gd name="connsiteX99" fmla="*/ 1927860 w 2339340"/>
              <a:gd name="connsiteY99" fmla="*/ 2706291 h 6253401"/>
              <a:gd name="connsiteX100" fmla="*/ 2065020 w 2339340"/>
              <a:gd name="connsiteY100" fmla="*/ 2565321 h 6253401"/>
              <a:gd name="connsiteX101" fmla="*/ 2202180 w 2339340"/>
              <a:gd name="connsiteY101" fmla="*/ 2355771 h 6253401"/>
              <a:gd name="connsiteX102" fmla="*/ 2339340 w 2339340"/>
              <a:gd name="connsiteY102" fmla="*/ 2066211 h 6253401"/>
              <a:gd name="connsiteX103" fmla="*/ 2293620 w 2339340"/>
              <a:gd name="connsiteY103" fmla="*/ 1974771 h 6253401"/>
              <a:gd name="connsiteX104" fmla="*/ 2232660 w 2339340"/>
              <a:gd name="connsiteY104" fmla="*/ 1769031 h 6253401"/>
              <a:gd name="connsiteX105" fmla="*/ 2175510 w 2339340"/>
              <a:gd name="connsiteY105" fmla="*/ 1582341 h 6253401"/>
              <a:gd name="connsiteX106" fmla="*/ 2065020 w 2339340"/>
              <a:gd name="connsiteY106" fmla="*/ 1368981 h 6253401"/>
              <a:gd name="connsiteX107" fmla="*/ 1958340 w 2339340"/>
              <a:gd name="connsiteY107" fmla="*/ 1186101 h 6253401"/>
              <a:gd name="connsiteX108" fmla="*/ 1878330 w 2339340"/>
              <a:gd name="connsiteY108" fmla="*/ 1060371 h 6253401"/>
              <a:gd name="connsiteX109" fmla="*/ 1752600 w 2339340"/>
              <a:gd name="connsiteY109" fmla="*/ 991791 h 6253401"/>
              <a:gd name="connsiteX110" fmla="*/ 1645920 w 2339340"/>
              <a:gd name="connsiteY110" fmla="*/ 972741 h 6253401"/>
              <a:gd name="connsiteX111" fmla="*/ 1546860 w 2339340"/>
              <a:gd name="connsiteY111" fmla="*/ 938451 h 6253401"/>
              <a:gd name="connsiteX112" fmla="*/ 1276350 w 2339340"/>
              <a:gd name="connsiteY112" fmla="*/ 877491 h 6253401"/>
              <a:gd name="connsiteX113" fmla="*/ 1257300 w 2339340"/>
              <a:gd name="connsiteY113" fmla="*/ 755571 h 6253401"/>
              <a:gd name="connsiteX114" fmla="*/ 1325880 w 2339340"/>
              <a:gd name="connsiteY114" fmla="*/ 610791 h 6253401"/>
              <a:gd name="connsiteX115" fmla="*/ 1363980 w 2339340"/>
              <a:gd name="connsiteY115" fmla="*/ 553641 h 6253401"/>
              <a:gd name="connsiteX116" fmla="*/ 1352550 w 2339340"/>
              <a:gd name="connsiteY116" fmla="*/ 454581 h 6253401"/>
              <a:gd name="connsiteX117" fmla="*/ 1359455 w 2339340"/>
              <a:gd name="connsiteY117" fmla="*/ 267891 h 6253401"/>
              <a:gd name="connsiteX118" fmla="*/ 1311592 w 2339340"/>
              <a:gd name="connsiteY118" fmla="*/ 99775 h 6253401"/>
              <a:gd name="connsiteX119" fmla="*/ 1188720 w 2339340"/>
              <a:gd name="connsiteY119" fmla="*/ 54531 h 6253401"/>
              <a:gd name="connsiteX120" fmla="*/ 1143000 w 2339340"/>
              <a:gd name="connsiteY120" fmla="*/ 27861 h 6253401"/>
              <a:gd name="connsiteX121" fmla="*/ 1077992 w 2339340"/>
              <a:gd name="connsiteY121" fmla="*/ 0 h 6253401"/>
              <a:gd name="connsiteX0" fmla="*/ 1077992 w 2339340"/>
              <a:gd name="connsiteY0" fmla="*/ 0 h 6253401"/>
              <a:gd name="connsiteX1" fmla="*/ 970359 w 2339340"/>
              <a:gd name="connsiteY1" fmla="*/ 77867 h 6253401"/>
              <a:gd name="connsiteX2" fmla="*/ 967740 w 2339340"/>
              <a:gd name="connsiteY2" fmla="*/ 16431 h 6253401"/>
              <a:gd name="connsiteX3" fmla="*/ 872490 w 2339340"/>
              <a:gd name="connsiteY3" fmla="*/ 138351 h 6253401"/>
              <a:gd name="connsiteX4" fmla="*/ 849630 w 2339340"/>
              <a:gd name="connsiteY4" fmla="*/ 103347 h 6253401"/>
              <a:gd name="connsiteX5" fmla="*/ 804863 w 2339340"/>
              <a:gd name="connsiteY5" fmla="*/ 232886 h 6253401"/>
              <a:gd name="connsiteX6" fmla="*/ 782955 w 2339340"/>
              <a:gd name="connsiteY6" fmla="*/ 466725 h 6253401"/>
              <a:gd name="connsiteX7" fmla="*/ 754380 w 2339340"/>
              <a:gd name="connsiteY7" fmla="*/ 481251 h 6253401"/>
              <a:gd name="connsiteX8" fmla="*/ 781050 w 2339340"/>
              <a:gd name="connsiteY8" fmla="*/ 565071 h 6253401"/>
              <a:gd name="connsiteX9" fmla="*/ 822960 w 2339340"/>
              <a:gd name="connsiteY9" fmla="*/ 641271 h 6253401"/>
              <a:gd name="connsiteX10" fmla="*/ 887730 w 2339340"/>
              <a:gd name="connsiteY10" fmla="*/ 706041 h 6253401"/>
              <a:gd name="connsiteX11" fmla="*/ 925830 w 2339340"/>
              <a:gd name="connsiteY11" fmla="*/ 786051 h 6253401"/>
              <a:gd name="connsiteX12" fmla="*/ 925830 w 2339340"/>
              <a:gd name="connsiteY12" fmla="*/ 877491 h 6253401"/>
              <a:gd name="connsiteX13" fmla="*/ 803910 w 2339340"/>
              <a:gd name="connsiteY13" fmla="*/ 938451 h 6253401"/>
              <a:gd name="connsiteX14" fmla="*/ 701040 w 2339340"/>
              <a:gd name="connsiteY14" fmla="*/ 965121 h 6253401"/>
              <a:gd name="connsiteX15" fmla="*/ 556260 w 2339340"/>
              <a:gd name="connsiteY15" fmla="*/ 968931 h 6253401"/>
              <a:gd name="connsiteX16" fmla="*/ 403860 w 2339340"/>
              <a:gd name="connsiteY16" fmla="*/ 1018461 h 6253401"/>
              <a:gd name="connsiteX17" fmla="*/ 320040 w 2339340"/>
              <a:gd name="connsiteY17" fmla="*/ 1102281 h 6253401"/>
              <a:gd name="connsiteX18" fmla="*/ 247650 w 2339340"/>
              <a:gd name="connsiteY18" fmla="*/ 1292781 h 6253401"/>
              <a:gd name="connsiteX19" fmla="*/ 163830 w 2339340"/>
              <a:gd name="connsiteY19" fmla="*/ 1586151 h 6253401"/>
              <a:gd name="connsiteX20" fmla="*/ 83820 w 2339340"/>
              <a:gd name="connsiteY20" fmla="*/ 1799511 h 6253401"/>
              <a:gd name="connsiteX21" fmla="*/ 72390 w 2339340"/>
              <a:gd name="connsiteY21" fmla="*/ 1978581 h 6253401"/>
              <a:gd name="connsiteX22" fmla="*/ 0 w 2339340"/>
              <a:gd name="connsiteY22" fmla="*/ 2161461 h 6253401"/>
              <a:gd name="connsiteX23" fmla="*/ 11430 w 2339340"/>
              <a:gd name="connsiteY23" fmla="*/ 2268141 h 6253401"/>
              <a:gd name="connsiteX24" fmla="*/ 106680 w 2339340"/>
              <a:gd name="connsiteY24" fmla="*/ 2443401 h 6253401"/>
              <a:gd name="connsiteX25" fmla="*/ 243840 w 2339340"/>
              <a:gd name="connsiteY25" fmla="*/ 2611041 h 6253401"/>
              <a:gd name="connsiteX26" fmla="*/ 422910 w 2339340"/>
              <a:gd name="connsiteY26" fmla="*/ 2786301 h 6253401"/>
              <a:gd name="connsiteX27" fmla="*/ 609600 w 2339340"/>
              <a:gd name="connsiteY27" fmla="*/ 2946321 h 6253401"/>
              <a:gd name="connsiteX28" fmla="*/ 703183 w 2339340"/>
              <a:gd name="connsiteY28" fmla="*/ 3078956 h 6253401"/>
              <a:gd name="connsiteX29" fmla="*/ 711517 w 2339340"/>
              <a:gd name="connsiteY29" fmla="*/ 2800827 h 6253401"/>
              <a:gd name="connsiteX30" fmla="*/ 647700 w 2339340"/>
              <a:gd name="connsiteY30" fmla="*/ 2748201 h 6253401"/>
              <a:gd name="connsiteX31" fmla="*/ 541020 w 2339340"/>
              <a:gd name="connsiteY31" fmla="*/ 2553891 h 6253401"/>
              <a:gd name="connsiteX32" fmla="*/ 487680 w 2339340"/>
              <a:gd name="connsiteY32" fmla="*/ 2443401 h 6253401"/>
              <a:gd name="connsiteX33" fmla="*/ 293370 w 2339340"/>
              <a:gd name="connsiteY33" fmla="*/ 2222421 h 6253401"/>
              <a:gd name="connsiteX34" fmla="*/ 426720 w 2339340"/>
              <a:gd name="connsiteY34" fmla="*/ 2005251 h 6253401"/>
              <a:gd name="connsiteX35" fmla="*/ 483870 w 2339340"/>
              <a:gd name="connsiteY35" fmla="*/ 1894761 h 6253401"/>
              <a:gd name="connsiteX36" fmla="*/ 544830 w 2339340"/>
              <a:gd name="connsiteY36" fmla="*/ 1658541 h 6253401"/>
              <a:gd name="connsiteX37" fmla="*/ 636270 w 2339340"/>
              <a:gd name="connsiteY37" fmla="*/ 1913811 h 6253401"/>
              <a:gd name="connsiteX38" fmla="*/ 678180 w 2339340"/>
              <a:gd name="connsiteY38" fmla="*/ 2218611 h 6253401"/>
              <a:gd name="connsiteX39" fmla="*/ 689610 w 2339340"/>
              <a:gd name="connsiteY39" fmla="*/ 2504361 h 6253401"/>
              <a:gd name="connsiteX40" fmla="*/ 712470 w 2339340"/>
              <a:gd name="connsiteY40" fmla="*/ 2778681 h 6253401"/>
              <a:gd name="connsiteX41" fmla="*/ 701040 w 2339340"/>
              <a:gd name="connsiteY41" fmla="*/ 3193971 h 6253401"/>
              <a:gd name="connsiteX42" fmla="*/ 643890 w 2339340"/>
              <a:gd name="connsiteY42" fmla="*/ 3799761 h 6253401"/>
              <a:gd name="connsiteX43" fmla="*/ 613410 w 2339340"/>
              <a:gd name="connsiteY43" fmla="*/ 4272201 h 6253401"/>
              <a:gd name="connsiteX44" fmla="*/ 689610 w 2339340"/>
              <a:gd name="connsiteY44" fmla="*/ 4634151 h 6253401"/>
              <a:gd name="connsiteX45" fmla="*/ 803910 w 2339340"/>
              <a:gd name="connsiteY45" fmla="*/ 5232321 h 6253401"/>
              <a:gd name="connsiteX46" fmla="*/ 883920 w 2339340"/>
              <a:gd name="connsiteY46" fmla="*/ 5674281 h 6253401"/>
              <a:gd name="connsiteX47" fmla="*/ 872490 w 2339340"/>
              <a:gd name="connsiteY47" fmla="*/ 5700951 h 6253401"/>
              <a:gd name="connsiteX48" fmla="*/ 693420 w 2339340"/>
              <a:gd name="connsiteY48" fmla="*/ 5910501 h 6253401"/>
              <a:gd name="connsiteX49" fmla="*/ 541020 w 2339340"/>
              <a:gd name="connsiteY49" fmla="*/ 6108621 h 6253401"/>
              <a:gd name="connsiteX50" fmla="*/ 510540 w 2339340"/>
              <a:gd name="connsiteY50" fmla="*/ 6173391 h 6253401"/>
              <a:gd name="connsiteX51" fmla="*/ 701040 w 2339340"/>
              <a:gd name="connsiteY51" fmla="*/ 6108621 h 6253401"/>
              <a:gd name="connsiteX52" fmla="*/ 830580 w 2339340"/>
              <a:gd name="connsiteY52" fmla="*/ 6081951 h 6253401"/>
              <a:gd name="connsiteX53" fmla="*/ 952500 w 2339340"/>
              <a:gd name="connsiteY53" fmla="*/ 5990511 h 6253401"/>
              <a:gd name="connsiteX54" fmla="*/ 963930 w 2339340"/>
              <a:gd name="connsiteY54" fmla="*/ 5887641 h 6253401"/>
              <a:gd name="connsiteX55" fmla="*/ 1108710 w 2339340"/>
              <a:gd name="connsiteY55" fmla="*/ 5834301 h 6253401"/>
              <a:gd name="connsiteX56" fmla="*/ 1108710 w 2339340"/>
              <a:gd name="connsiteY56" fmla="*/ 5807631 h 6253401"/>
              <a:gd name="connsiteX57" fmla="*/ 1032510 w 2339340"/>
              <a:gd name="connsiteY57" fmla="*/ 5651421 h 6253401"/>
              <a:gd name="connsiteX58" fmla="*/ 1043940 w 2339340"/>
              <a:gd name="connsiteY58" fmla="*/ 5297091 h 6253401"/>
              <a:gd name="connsiteX59" fmla="*/ 1074420 w 2339340"/>
              <a:gd name="connsiteY59" fmla="*/ 4904661 h 6253401"/>
              <a:gd name="connsiteX60" fmla="*/ 1002030 w 2339340"/>
              <a:gd name="connsiteY60" fmla="*/ 4439841 h 6253401"/>
              <a:gd name="connsiteX61" fmla="*/ 1066800 w 2339340"/>
              <a:gd name="connsiteY61" fmla="*/ 4146471 h 6253401"/>
              <a:gd name="connsiteX62" fmla="*/ 1116330 w 2339340"/>
              <a:gd name="connsiteY62" fmla="*/ 3792141 h 6253401"/>
              <a:gd name="connsiteX63" fmla="*/ 1165860 w 2339340"/>
              <a:gd name="connsiteY63" fmla="*/ 3392091 h 6253401"/>
              <a:gd name="connsiteX64" fmla="*/ 1238250 w 2339340"/>
              <a:gd name="connsiteY64" fmla="*/ 3898821 h 6253401"/>
              <a:gd name="connsiteX65" fmla="*/ 1280160 w 2339340"/>
              <a:gd name="connsiteY65" fmla="*/ 4382691 h 6253401"/>
              <a:gd name="connsiteX66" fmla="*/ 1310640 w 2339340"/>
              <a:gd name="connsiteY66" fmla="*/ 4550331 h 6253401"/>
              <a:gd name="connsiteX67" fmla="*/ 1272540 w 2339340"/>
              <a:gd name="connsiteY67" fmla="*/ 4855131 h 6253401"/>
              <a:gd name="connsiteX68" fmla="*/ 1242060 w 2339340"/>
              <a:gd name="connsiteY68" fmla="*/ 5076111 h 6253401"/>
              <a:gd name="connsiteX69" fmla="*/ 1276350 w 2339340"/>
              <a:gd name="connsiteY69" fmla="*/ 5304711 h 6253401"/>
              <a:gd name="connsiteX70" fmla="*/ 1333500 w 2339340"/>
              <a:gd name="connsiteY70" fmla="*/ 5510451 h 6253401"/>
              <a:gd name="connsiteX71" fmla="*/ 1314450 w 2339340"/>
              <a:gd name="connsiteY71" fmla="*/ 5632371 h 6253401"/>
              <a:gd name="connsiteX72" fmla="*/ 1264920 w 2339340"/>
              <a:gd name="connsiteY72" fmla="*/ 5811441 h 6253401"/>
              <a:gd name="connsiteX73" fmla="*/ 1264920 w 2339340"/>
              <a:gd name="connsiteY73" fmla="*/ 5918121 h 6253401"/>
              <a:gd name="connsiteX74" fmla="*/ 1424940 w 2339340"/>
              <a:gd name="connsiteY74" fmla="*/ 6253401 h 6253401"/>
              <a:gd name="connsiteX75" fmla="*/ 1565910 w 2339340"/>
              <a:gd name="connsiteY75" fmla="*/ 6081951 h 6253401"/>
              <a:gd name="connsiteX76" fmla="*/ 1604010 w 2339340"/>
              <a:gd name="connsiteY76" fmla="*/ 6028611 h 6253401"/>
              <a:gd name="connsiteX77" fmla="*/ 1524000 w 2339340"/>
              <a:gd name="connsiteY77" fmla="*/ 5860971 h 6253401"/>
              <a:gd name="connsiteX78" fmla="*/ 1466850 w 2339340"/>
              <a:gd name="connsiteY78" fmla="*/ 5735241 h 6253401"/>
              <a:gd name="connsiteX79" fmla="*/ 1440180 w 2339340"/>
              <a:gd name="connsiteY79" fmla="*/ 5655231 h 6253401"/>
              <a:gd name="connsiteX80" fmla="*/ 1546860 w 2339340"/>
              <a:gd name="connsiteY80" fmla="*/ 5095161 h 6253401"/>
              <a:gd name="connsiteX81" fmla="*/ 1600200 w 2339340"/>
              <a:gd name="connsiteY81" fmla="*/ 4523661 h 6253401"/>
              <a:gd name="connsiteX82" fmla="*/ 1684020 w 2339340"/>
              <a:gd name="connsiteY82" fmla="*/ 4043601 h 6253401"/>
              <a:gd name="connsiteX83" fmla="*/ 1703070 w 2339340"/>
              <a:gd name="connsiteY83" fmla="*/ 3704511 h 6253401"/>
              <a:gd name="connsiteX84" fmla="*/ 1673305 w 2339340"/>
              <a:gd name="connsiteY84" fmla="*/ 3099436 h 6253401"/>
              <a:gd name="connsiteX85" fmla="*/ 1630680 w 2339340"/>
              <a:gd name="connsiteY85" fmla="*/ 2885361 h 6253401"/>
              <a:gd name="connsiteX86" fmla="*/ 1607820 w 2339340"/>
              <a:gd name="connsiteY86" fmla="*/ 2767251 h 6253401"/>
              <a:gd name="connsiteX87" fmla="*/ 1584960 w 2339340"/>
              <a:gd name="connsiteY87" fmla="*/ 2439591 h 6253401"/>
              <a:gd name="connsiteX88" fmla="*/ 1584960 w 2339340"/>
              <a:gd name="connsiteY88" fmla="*/ 2089071 h 6253401"/>
              <a:gd name="connsiteX89" fmla="*/ 1619250 w 2339340"/>
              <a:gd name="connsiteY89" fmla="*/ 1788081 h 6253401"/>
              <a:gd name="connsiteX90" fmla="*/ 1691640 w 2339340"/>
              <a:gd name="connsiteY90" fmla="*/ 1517571 h 6253401"/>
              <a:gd name="connsiteX91" fmla="*/ 1954530 w 2339340"/>
              <a:gd name="connsiteY91" fmla="*/ 1940481 h 6253401"/>
              <a:gd name="connsiteX92" fmla="*/ 2045970 w 2339340"/>
              <a:gd name="connsiteY92" fmla="*/ 2062401 h 6253401"/>
              <a:gd name="connsiteX93" fmla="*/ 1840230 w 2339340"/>
              <a:gd name="connsiteY93" fmla="*/ 2374821 h 6253401"/>
              <a:gd name="connsiteX94" fmla="*/ 1729740 w 2339340"/>
              <a:gd name="connsiteY94" fmla="*/ 2561511 h 6253401"/>
              <a:gd name="connsiteX95" fmla="*/ 1672590 w 2339340"/>
              <a:gd name="connsiteY95" fmla="*/ 2691051 h 6253401"/>
              <a:gd name="connsiteX96" fmla="*/ 1606391 w 2339340"/>
              <a:gd name="connsiteY96" fmla="*/ 2762727 h 6253401"/>
              <a:gd name="connsiteX97" fmla="*/ 1658302 w 2339340"/>
              <a:gd name="connsiteY97" fmla="*/ 3027046 h 6253401"/>
              <a:gd name="connsiteX98" fmla="*/ 1729740 w 2339340"/>
              <a:gd name="connsiteY98" fmla="*/ 2908221 h 6253401"/>
              <a:gd name="connsiteX99" fmla="*/ 1927860 w 2339340"/>
              <a:gd name="connsiteY99" fmla="*/ 2706291 h 6253401"/>
              <a:gd name="connsiteX100" fmla="*/ 2065020 w 2339340"/>
              <a:gd name="connsiteY100" fmla="*/ 2565321 h 6253401"/>
              <a:gd name="connsiteX101" fmla="*/ 2202180 w 2339340"/>
              <a:gd name="connsiteY101" fmla="*/ 2355771 h 6253401"/>
              <a:gd name="connsiteX102" fmla="*/ 2339340 w 2339340"/>
              <a:gd name="connsiteY102" fmla="*/ 2066211 h 6253401"/>
              <a:gd name="connsiteX103" fmla="*/ 2293620 w 2339340"/>
              <a:gd name="connsiteY103" fmla="*/ 1974771 h 6253401"/>
              <a:gd name="connsiteX104" fmla="*/ 2232660 w 2339340"/>
              <a:gd name="connsiteY104" fmla="*/ 1769031 h 6253401"/>
              <a:gd name="connsiteX105" fmla="*/ 2175510 w 2339340"/>
              <a:gd name="connsiteY105" fmla="*/ 1582341 h 6253401"/>
              <a:gd name="connsiteX106" fmla="*/ 2065020 w 2339340"/>
              <a:gd name="connsiteY106" fmla="*/ 1368981 h 6253401"/>
              <a:gd name="connsiteX107" fmla="*/ 1958340 w 2339340"/>
              <a:gd name="connsiteY107" fmla="*/ 1186101 h 6253401"/>
              <a:gd name="connsiteX108" fmla="*/ 1878330 w 2339340"/>
              <a:gd name="connsiteY108" fmla="*/ 1060371 h 6253401"/>
              <a:gd name="connsiteX109" fmla="*/ 1752600 w 2339340"/>
              <a:gd name="connsiteY109" fmla="*/ 991791 h 6253401"/>
              <a:gd name="connsiteX110" fmla="*/ 1645920 w 2339340"/>
              <a:gd name="connsiteY110" fmla="*/ 972741 h 6253401"/>
              <a:gd name="connsiteX111" fmla="*/ 1546860 w 2339340"/>
              <a:gd name="connsiteY111" fmla="*/ 938451 h 6253401"/>
              <a:gd name="connsiteX112" fmla="*/ 1276350 w 2339340"/>
              <a:gd name="connsiteY112" fmla="*/ 877491 h 6253401"/>
              <a:gd name="connsiteX113" fmla="*/ 1257300 w 2339340"/>
              <a:gd name="connsiteY113" fmla="*/ 755571 h 6253401"/>
              <a:gd name="connsiteX114" fmla="*/ 1325880 w 2339340"/>
              <a:gd name="connsiteY114" fmla="*/ 610791 h 6253401"/>
              <a:gd name="connsiteX115" fmla="*/ 1363980 w 2339340"/>
              <a:gd name="connsiteY115" fmla="*/ 553641 h 6253401"/>
              <a:gd name="connsiteX116" fmla="*/ 1352550 w 2339340"/>
              <a:gd name="connsiteY116" fmla="*/ 454581 h 6253401"/>
              <a:gd name="connsiteX117" fmla="*/ 1359455 w 2339340"/>
              <a:gd name="connsiteY117" fmla="*/ 267891 h 6253401"/>
              <a:gd name="connsiteX118" fmla="*/ 1311592 w 2339340"/>
              <a:gd name="connsiteY118" fmla="*/ 99775 h 6253401"/>
              <a:gd name="connsiteX119" fmla="*/ 1188720 w 2339340"/>
              <a:gd name="connsiteY119" fmla="*/ 54531 h 6253401"/>
              <a:gd name="connsiteX120" fmla="*/ 1143000 w 2339340"/>
              <a:gd name="connsiteY120" fmla="*/ 27861 h 6253401"/>
              <a:gd name="connsiteX121" fmla="*/ 1077992 w 2339340"/>
              <a:gd name="connsiteY121" fmla="*/ 0 h 6253401"/>
              <a:gd name="connsiteX0" fmla="*/ 1077992 w 2339340"/>
              <a:gd name="connsiteY0" fmla="*/ 0 h 6253401"/>
              <a:gd name="connsiteX1" fmla="*/ 970359 w 2339340"/>
              <a:gd name="connsiteY1" fmla="*/ 77867 h 6253401"/>
              <a:gd name="connsiteX2" fmla="*/ 967740 w 2339340"/>
              <a:gd name="connsiteY2" fmla="*/ 16431 h 6253401"/>
              <a:gd name="connsiteX3" fmla="*/ 872490 w 2339340"/>
              <a:gd name="connsiteY3" fmla="*/ 138351 h 6253401"/>
              <a:gd name="connsiteX4" fmla="*/ 849630 w 2339340"/>
              <a:gd name="connsiteY4" fmla="*/ 103347 h 6253401"/>
              <a:gd name="connsiteX5" fmla="*/ 804863 w 2339340"/>
              <a:gd name="connsiteY5" fmla="*/ 232886 h 6253401"/>
              <a:gd name="connsiteX6" fmla="*/ 782955 w 2339340"/>
              <a:gd name="connsiteY6" fmla="*/ 466725 h 6253401"/>
              <a:gd name="connsiteX7" fmla="*/ 754380 w 2339340"/>
              <a:gd name="connsiteY7" fmla="*/ 481251 h 6253401"/>
              <a:gd name="connsiteX8" fmla="*/ 781050 w 2339340"/>
              <a:gd name="connsiteY8" fmla="*/ 565071 h 6253401"/>
              <a:gd name="connsiteX9" fmla="*/ 822960 w 2339340"/>
              <a:gd name="connsiteY9" fmla="*/ 641271 h 6253401"/>
              <a:gd name="connsiteX10" fmla="*/ 887730 w 2339340"/>
              <a:gd name="connsiteY10" fmla="*/ 706041 h 6253401"/>
              <a:gd name="connsiteX11" fmla="*/ 925830 w 2339340"/>
              <a:gd name="connsiteY11" fmla="*/ 786051 h 6253401"/>
              <a:gd name="connsiteX12" fmla="*/ 925830 w 2339340"/>
              <a:gd name="connsiteY12" fmla="*/ 877491 h 6253401"/>
              <a:gd name="connsiteX13" fmla="*/ 803910 w 2339340"/>
              <a:gd name="connsiteY13" fmla="*/ 938451 h 6253401"/>
              <a:gd name="connsiteX14" fmla="*/ 701040 w 2339340"/>
              <a:gd name="connsiteY14" fmla="*/ 965121 h 6253401"/>
              <a:gd name="connsiteX15" fmla="*/ 556260 w 2339340"/>
              <a:gd name="connsiteY15" fmla="*/ 968931 h 6253401"/>
              <a:gd name="connsiteX16" fmla="*/ 403860 w 2339340"/>
              <a:gd name="connsiteY16" fmla="*/ 1018461 h 6253401"/>
              <a:gd name="connsiteX17" fmla="*/ 320040 w 2339340"/>
              <a:gd name="connsiteY17" fmla="*/ 1102281 h 6253401"/>
              <a:gd name="connsiteX18" fmla="*/ 247650 w 2339340"/>
              <a:gd name="connsiteY18" fmla="*/ 1292781 h 6253401"/>
              <a:gd name="connsiteX19" fmla="*/ 163830 w 2339340"/>
              <a:gd name="connsiteY19" fmla="*/ 1586151 h 6253401"/>
              <a:gd name="connsiteX20" fmla="*/ 83820 w 2339340"/>
              <a:gd name="connsiteY20" fmla="*/ 1799511 h 6253401"/>
              <a:gd name="connsiteX21" fmla="*/ 72390 w 2339340"/>
              <a:gd name="connsiteY21" fmla="*/ 1978581 h 6253401"/>
              <a:gd name="connsiteX22" fmla="*/ 0 w 2339340"/>
              <a:gd name="connsiteY22" fmla="*/ 2161461 h 6253401"/>
              <a:gd name="connsiteX23" fmla="*/ 11430 w 2339340"/>
              <a:gd name="connsiteY23" fmla="*/ 2268141 h 6253401"/>
              <a:gd name="connsiteX24" fmla="*/ 106680 w 2339340"/>
              <a:gd name="connsiteY24" fmla="*/ 2443401 h 6253401"/>
              <a:gd name="connsiteX25" fmla="*/ 243840 w 2339340"/>
              <a:gd name="connsiteY25" fmla="*/ 2611041 h 6253401"/>
              <a:gd name="connsiteX26" fmla="*/ 422910 w 2339340"/>
              <a:gd name="connsiteY26" fmla="*/ 2786301 h 6253401"/>
              <a:gd name="connsiteX27" fmla="*/ 609600 w 2339340"/>
              <a:gd name="connsiteY27" fmla="*/ 2946321 h 6253401"/>
              <a:gd name="connsiteX28" fmla="*/ 703183 w 2339340"/>
              <a:gd name="connsiteY28" fmla="*/ 3078956 h 6253401"/>
              <a:gd name="connsiteX29" fmla="*/ 711517 w 2339340"/>
              <a:gd name="connsiteY29" fmla="*/ 2800827 h 6253401"/>
              <a:gd name="connsiteX30" fmla="*/ 647700 w 2339340"/>
              <a:gd name="connsiteY30" fmla="*/ 2748201 h 6253401"/>
              <a:gd name="connsiteX31" fmla="*/ 541020 w 2339340"/>
              <a:gd name="connsiteY31" fmla="*/ 2553891 h 6253401"/>
              <a:gd name="connsiteX32" fmla="*/ 487680 w 2339340"/>
              <a:gd name="connsiteY32" fmla="*/ 2443401 h 6253401"/>
              <a:gd name="connsiteX33" fmla="*/ 293370 w 2339340"/>
              <a:gd name="connsiteY33" fmla="*/ 2222421 h 6253401"/>
              <a:gd name="connsiteX34" fmla="*/ 426720 w 2339340"/>
              <a:gd name="connsiteY34" fmla="*/ 2005251 h 6253401"/>
              <a:gd name="connsiteX35" fmla="*/ 483870 w 2339340"/>
              <a:gd name="connsiteY35" fmla="*/ 1894761 h 6253401"/>
              <a:gd name="connsiteX36" fmla="*/ 544830 w 2339340"/>
              <a:gd name="connsiteY36" fmla="*/ 1658541 h 6253401"/>
              <a:gd name="connsiteX37" fmla="*/ 636270 w 2339340"/>
              <a:gd name="connsiteY37" fmla="*/ 1913811 h 6253401"/>
              <a:gd name="connsiteX38" fmla="*/ 678180 w 2339340"/>
              <a:gd name="connsiteY38" fmla="*/ 2218611 h 6253401"/>
              <a:gd name="connsiteX39" fmla="*/ 689610 w 2339340"/>
              <a:gd name="connsiteY39" fmla="*/ 2504361 h 6253401"/>
              <a:gd name="connsiteX40" fmla="*/ 712470 w 2339340"/>
              <a:gd name="connsiteY40" fmla="*/ 2778681 h 6253401"/>
              <a:gd name="connsiteX41" fmla="*/ 701040 w 2339340"/>
              <a:gd name="connsiteY41" fmla="*/ 3193971 h 6253401"/>
              <a:gd name="connsiteX42" fmla="*/ 643890 w 2339340"/>
              <a:gd name="connsiteY42" fmla="*/ 3799761 h 6253401"/>
              <a:gd name="connsiteX43" fmla="*/ 613410 w 2339340"/>
              <a:gd name="connsiteY43" fmla="*/ 4272201 h 6253401"/>
              <a:gd name="connsiteX44" fmla="*/ 689610 w 2339340"/>
              <a:gd name="connsiteY44" fmla="*/ 4634151 h 6253401"/>
              <a:gd name="connsiteX45" fmla="*/ 803910 w 2339340"/>
              <a:gd name="connsiteY45" fmla="*/ 5232321 h 6253401"/>
              <a:gd name="connsiteX46" fmla="*/ 883920 w 2339340"/>
              <a:gd name="connsiteY46" fmla="*/ 5674281 h 6253401"/>
              <a:gd name="connsiteX47" fmla="*/ 872490 w 2339340"/>
              <a:gd name="connsiteY47" fmla="*/ 5700951 h 6253401"/>
              <a:gd name="connsiteX48" fmla="*/ 693420 w 2339340"/>
              <a:gd name="connsiteY48" fmla="*/ 5910501 h 6253401"/>
              <a:gd name="connsiteX49" fmla="*/ 541020 w 2339340"/>
              <a:gd name="connsiteY49" fmla="*/ 6108621 h 6253401"/>
              <a:gd name="connsiteX50" fmla="*/ 510540 w 2339340"/>
              <a:gd name="connsiteY50" fmla="*/ 6173391 h 6253401"/>
              <a:gd name="connsiteX51" fmla="*/ 701040 w 2339340"/>
              <a:gd name="connsiteY51" fmla="*/ 6108621 h 6253401"/>
              <a:gd name="connsiteX52" fmla="*/ 830580 w 2339340"/>
              <a:gd name="connsiteY52" fmla="*/ 6081951 h 6253401"/>
              <a:gd name="connsiteX53" fmla="*/ 952500 w 2339340"/>
              <a:gd name="connsiteY53" fmla="*/ 5990511 h 6253401"/>
              <a:gd name="connsiteX54" fmla="*/ 963930 w 2339340"/>
              <a:gd name="connsiteY54" fmla="*/ 5887641 h 6253401"/>
              <a:gd name="connsiteX55" fmla="*/ 1108710 w 2339340"/>
              <a:gd name="connsiteY55" fmla="*/ 5834301 h 6253401"/>
              <a:gd name="connsiteX56" fmla="*/ 1108710 w 2339340"/>
              <a:gd name="connsiteY56" fmla="*/ 5807631 h 6253401"/>
              <a:gd name="connsiteX57" fmla="*/ 1032510 w 2339340"/>
              <a:gd name="connsiteY57" fmla="*/ 5651421 h 6253401"/>
              <a:gd name="connsiteX58" fmla="*/ 1043940 w 2339340"/>
              <a:gd name="connsiteY58" fmla="*/ 5297091 h 6253401"/>
              <a:gd name="connsiteX59" fmla="*/ 1074420 w 2339340"/>
              <a:gd name="connsiteY59" fmla="*/ 4904661 h 6253401"/>
              <a:gd name="connsiteX60" fmla="*/ 1002030 w 2339340"/>
              <a:gd name="connsiteY60" fmla="*/ 4439841 h 6253401"/>
              <a:gd name="connsiteX61" fmla="*/ 1066800 w 2339340"/>
              <a:gd name="connsiteY61" fmla="*/ 4146471 h 6253401"/>
              <a:gd name="connsiteX62" fmla="*/ 1116330 w 2339340"/>
              <a:gd name="connsiteY62" fmla="*/ 3792141 h 6253401"/>
              <a:gd name="connsiteX63" fmla="*/ 1165860 w 2339340"/>
              <a:gd name="connsiteY63" fmla="*/ 3392091 h 6253401"/>
              <a:gd name="connsiteX64" fmla="*/ 1238250 w 2339340"/>
              <a:gd name="connsiteY64" fmla="*/ 3898821 h 6253401"/>
              <a:gd name="connsiteX65" fmla="*/ 1280160 w 2339340"/>
              <a:gd name="connsiteY65" fmla="*/ 4382691 h 6253401"/>
              <a:gd name="connsiteX66" fmla="*/ 1310640 w 2339340"/>
              <a:gd name="connsiteY66" fmla="*/ 4550331 h 6253401"/>
              <a:gd name="connsiteX67" fmla="*/ 1272540 w 2339340"/>
              <a:gd name="connsiteY67" fmla="*/ 4855131 h 6253401"/>
              <a:gd name="connsiteX68" fmla="*/ 1242060 w 2339340"/>
              <a:gd name="connsiteY68" fmla="*/ 5076111 h 6253401"/>
              <a:gd name="connsiteX69" fmla="*/ 1276350 w 2339340"/>
              <a:gd name="connsiteY69" fmla="*/ 5304711 h 6253401"/>
              <a:gd name="connsiteX70" fmla="*/ 1333500 w 2339340"/>
              <a:gd name="connsiteY70" fmla="*/ 5510451 h 6253401"/>
              <a:gd name="connsiteX71" fmla="*/ 1314450 w 2339340"/>
              <a:gd name="connsiteY71" fmla="*/ 5632371 h 6253401"/>
              <a:gd name="connsiteX72" fmla="*/ 1264920 w 2339340"/>
              <a:gd name="connsiteY72" fmla="*/ 5811441 h 6253401"/>
              <a:gd name="connsiteX73" fmla="*/ 1264920 w 2339340"/>
              <a:gd name="connsiteY73" fmla="*/ 5918121 h 6253401"/>
              <a:gd name="connsiteX74" fmla="*/ 1424940 w 2339340"/>
              <a:gd name="connsiteY74" fmla="*/ 6253401 h 6253401"/>
              <a:gd name="connsiteX75" fmla="*/ 1565910 w 2339340"/>
              <a:gd name="connsiteY75" fmla="*/ 6081951 h 6253401"/>
              <a:gd name="connsiteX76" fmla="*/ 1604010 w 2339340"/>
              <a:gd name="connsiteY76" fmla="*/ 6028611 h 6253401"/>
              <a:gd name="connsiteX77" fmla="*/ 1524000 w 2339340"/>
              <a:gd name="connsiteY77" fmla="*/ 5860971 h 6253401"/>
              <a:gd name="connsiteX78" fmla="*/ 1466850 w 2339340"/>
              <a:gd name="connsiteY78" fmla="*/ 5735241 h 6253401"/>
              <a:gd name="connsiteX79" fmla="*/ 1440180 w 2339340"/>
              <a:gd name="connsiteY79" fmla="*/ 5655231 h 6253401"/>
              <a:gd name="connsiteX80" fmla="*/ 1546860 w 2339340"/>
              <a:gd name="connsiteY80" fmla="*/ 5095161 h 6253401"/>
              <a:gd name="connsiteX81" fmla="*/ 1600200 w 2339340"/>
              <a:gd name="connsiteY81" fmla="*/ 4523661 h 6253401"/>
              <a:gd name="connsiteX82" fmla="*/ 1684020 w 2339340"/>
              <a:gd name="connsiteY82" fmla="*/ 4043601 h 6253401"/>
              <a:gd name="connsiteX83" fmla="*/ 1703070 w 2339340"/>
              <a:gd name="connsiteY83" fmla="*/ 3704511 h 6253401"/>
              <a:gd name="connsiteX84" fmla="*/ 1673305 w 2339340"/>
              <a:gd name="connsiteY84" fmla="*/ 3099436 h 6253401"/>
              <a:gd name="connsiteX85" fmla="*/ 1630680 w 2339340"/>
              <a:gd name="connsiteY85" fmla="*/ 2885361 h 6253401"/>
              <a:gd name="connsiteX86" fmla="*/ 1607820 w 2339340"/>
              <a:gd name="connsiteY86" fmla="*/ 2767251 h 6253401"/>
              <a:gd name="connsiteX87" fmla="*/ 1584960 w 2339340"/>
              <a:gd name="connsiteY87" fmla="*/ 2439591 h 6253401"/>
              <a:gd name="connsiteX88" fmla="*/ 1584960 w 2339340"/>
              <a:gd name="connsiteY88" fmla="*/ 2089071 h 6253401"/>
              <a:gd name="connsiteX89" fmla="*/ 1619250 w 2339340"/>
              <a:gd name="connsiteY89" fmla="*/ 1788081 h 6253401"/>
              <a:gd name="connsiteX90" fmla="*/ 1691640 w 2339340"/>
              <a:gd name="connsiteY90" fmla="*/ 1517571 h 6253401"/>
              <a:gd name="connsiteX91" fmla="*/ 1954530 w 2339340"/>
              <a:gd name="connsiteY91" fmla="*/ 1940481 h 6253401"/>
              <a:gd name="connsiteX92" fmla="*/ 2045970 w 2339340"/>
              <a:gd name="connsiteY92" fmla="*/ 2062401 h 6253401"/>
              <a:gd name="connsiteX93" fmla="*/ 1840230 w 2339340"/>
              <a:gd name="connsiteY93" fmla="*/ 2374821 h 6253401"/>
              <a:gd name="connsiteX94" fmla="*/ 1729740 w 2339340"/>
              <a:gd name="connsiteY94" fmla="*/ 2561511 h 6253401"/>
              <a:gd name="connsiteX95" fmla="*/ 1672590 w 2339340"/>
              <a:gd name="connsiteY95" fmla="*/ 2691051 h 6253401"/>
              <a:gd name="connsiteX96" fmla="*/ 1606391 w 2339340"/>
              <a:gd name="connsiteY96" fmla="*/ 2762727 h 6253401"/>
              <a:gd name="connsiteX97" fmla="*/ 1658302 w 2339340"/>
              <a:gd name="connsiteY97" fmla="*/ 3027046 h 6253401"/>
              <a:gd name="connsiteX98" fmla="*/ 1729740 w 2339340"/>
              <a:gd name="connsiteY98" fmla="*/ 2908221 h 6253401"/>
              <a:gd name="connsiteX99" fmla="*/ 1927860 w 2339340"/>
              <a:gd name="connsiteY99" fmla="*/ 2706291 h 6253401"/>
              <a:gd name="connsiteX100" fmla="*/ 2065020 w 2339340"/>
              <a:gd name="connsiteY100" fmla="*/ 2565321 h 6253401"/>
              <a:gd name="connsiteX101" fmla="*/ 2202180 w 2339340"/>
              <a:gd name="connsiteY101" fmla="*/ 2355771 h 6253401"/>
              <a:gd name="connsiteX102" fmla="*/ 2339340 w 2339340"/>
              <a:gd name="connsiteY102" fmla="*/ 2066211 h 6253401"/>
              <a:gd name="connsiteX103" fmla="*/ 2293620 w 2339340"/>
              <a:gd name="connsiteY103" fmla="*/ 1974771 h 6253401"/>
              <a:gd name="connsiteX104" fmla="*/ 2232660 w 2339340"/>
              <a:gd name="connsiteY104" fmla="*/ 1769031 h 6253401"/>
              <a:gd name="connsiteX105" fmla="*/ 2175510 w 2339340"/>
              <a:gd name="connsiteY105" fmla="*/ 1582341 h 6253401"/>
              <a:gd name="connsiteX106" fmla="*/ 2065020 w 2339340"/>
              <a:gd name="connsiteY106" fmla="*/ 1368981 h 6253401"/>
              <a:gd name="connsiteX107" fmla="*/ 1958340 w 2339340"/>
              <a:gd name="connsiteY107" fmla="*/ 1186101 h 6253401"/>
              <a:gd name="connsiteX108" fmla="*/ 1878330 w 2339340"/>
              <a:gd name="connsiteY108" fmla="*/ 1060371 h 6253401"/>
              <a:gd name="connsiteX109" fmla="*/ 1752600 w 2339340"/>
              <a:gd name="connsiteY109" fmla="*/ 991791 h 6253401"/>
              <a:gd name="connsiteX110" fmla="*/ 1645920 w 2339340"/>
              <a:gd name="connsiteY110" fmla="*/ 972741 h 6253401"/>
              <a:gd name="connsiteX111" fmla="*/ 1546860 w 2339340"/>
              <a:gd name="connsiteY111" fmla="*/ 938451 h 6253401"/>
              <a:gd name="connsiteX112" fmla="*/ 1276350 w 2339340"/>
              <a:gd name="connsiteY112" fmla="*/ 877491 h 6253401"/>
              <a:gd name="connsiteX113" fmla="*/ 1257300 w 2339340"/>
              <a:gd name="connsiteY113" fmla="*/ 755571 h 6253401"/>
              <a:gd name="connsiteX114" fmla="*/ 1325880 w 2339340"/>
              <a:gd name="connsiteY114" fmla="*/ 610791 h 6253401"/>
              <a:gd name="connsiteX115" fmla="*/ 1363980 w 2339340"/>
              <a:gd name="connsiteY115" fmla="*/ 553641 h 6253401"/>
              <a:gd name="connsiteX116" fmla="*/ 1352550 w 2339340"/>
              <a:gd name="connsiteY116" fmla="*/ 454581 h 6253401"/>
              <a:gd name="connsiteX117" fmla="*/ 1359455 w 2339340"/>
              <a:gd name="connsiteY117" fmla="*/ 267891 h 6253401"/>
              <a:gd name="connsiteX118" fmla="*/ 1311592 w 2339340"/>
              <a:gd name="connsiteY118" fmla="*/ 99775 h 6253401"/>
              <a:gd name="connsiteX119" fmla="*/ 1188720 w 2339340"/>
              <a:gd name="connsiteY119" fmla="*/ 54531 h 6253401"/>
              <a:gd name="connsiteX120" fmla="*/ 1115616 w 2339340"/>
              <a:gd name="connsiteY120" fmla="*/ 49293 h 6253401"/>
              <a:gd name="connsiteX121" fmla="*/ 1077992 w 2339340"/>
              <a:gd name="connsiteY121" fmla="*/ 0 h 6253401"/>
              <a:gd name="connsiteX0" fmla="*/ 1077992 w 2339340"/>
              <a:gd name="connsiteY0" fmla="*/ 0 h 6253401"/>
              <a:gd name="connsiteX1" fmla="*/ 970359 w 2339340"/>
              <a:gd name="connsiteY1" fmla="*/ 77867 h 6253401"/>
              <a:gd name="connsiteX2" fmla="*/ 967740 w 2339340"/>
              <a:gd name="connsiteY2" fmla="*/ 16431 h 6253401"/>
              <a:gd name="connsiteX3" fmla="*/ 872490 w 2339340"/>
              <a:gd name="connsiteY3" fmla="*/ 138351 h 6253401"/>
              <a:gd name="connsiteX4" fmla="*/ 849630 w 2339340"/>
              <a:gd name="connsiteY4" fmla="*/ 103347 h 6253401"/>
              <a:gd name="connsiteX5" fmla="*/ 804863 w 2339340"/>
              <a:gd name="connsiteY5" fmla="*/ 232886 h 6253401"/>
              <a:gd name="connsiteX6" fmla="*/ 782955 w 2339340"/>
              <a:gd name="connsiteY6" fmla="*/ 466725 h 6253401"/>
              <a:gd name="connsiteX7" fmla="*/ 754380 w 2339340"/>
              <a:gd name="connsiteY7" fmla="*/ 481251 h 6253401"/>
              <a:gd name="connsiteX8" fmla="*/ 781050 w 2339340"/>
              <a:gd name="connsiteY8" fmla="*/ 565071 h 6253401"/>
              <a:gd name="connsiteX9" fmla="*/ 822960 w 2339340"/>
              <a:gd name="connsiteY9" fmla="*/ 641271 h 6253401"/>
              <a:gd name="connsiteX10" fmla="*/ 887730 w 2339340"/>
              <a:gd name="connsiteY10" fmla="*/ 706041 h 6253401"/>
              <a:gd name="connsiteX11" fmla="*/ 925830 w 2339340"/>
              <a:gd name="connsiteY11" fmla="*/ 786051 h 6253401"/>
              <a:gd name="connsiteX12" fmla="*/ 925830 w 2339340"/>
              <a:gd name="connsiteY12" fmla="*/ 877491 h 6253401"/>
              <a:gd name="connsiteX13" fmla="*/ 803910 w 2339340"/>
              <a:gd name="connsiteY13" fmla="*/ 938451 h 6253401"/>
              <a:gd name="connsiteX14" fmla="*/ 701040 w 2339340"/>
              <a:gd name="connsiteY14" fmla="*/ 965121 h 6253401"/>
              <a:gd name="connsiteX15" fmla="*/ 556260 w 2339340"/>
              <a:gd name="connsiteY15" fmla="*/ 968931 h 6253401"/>
              <a:gd name="connsiteX16" fmla="*/ 403860 w 2339340"/>
              <a:gd name="connsiteY16" fmla="*/ 1018461 h 6253401"/>
              <a:gd name="connsiteX17" fmla="*/ 320040 w 2339340"/>
              <a:gd name="connsiteY17" fmla="*/ 1102281 h 6253401"/>
              <a:gd name="connsiteX18" fmla="*/ 247650 w 2339340"/>
              <a:gd name="connsiteY18" fmla="*/ 1292781 h 6253401"/>
              <a:gd name="connsiteX19" fmla="*/ 163830 w 2339340"/>
              <a:gd name="connsiteY19" fmla="*/ 1586151 h 6253401"/>
              <a:gd name="connsiteX20" fmla="*/ 83820 w 2339340"/>
              <a:gd name="connsiteY20" fmla="*/ 1799511 h 6253401"/>
              <a:gd name="connsiteX21" fmla="*/ 72390 w 2339340"/>
              <a:gd name="connsiteY21" fmla="*/ 1978581 h 6253401"/>
              <a:gd name="connsiteX22" fmla="*/ 0 w 2339340"/>
              <a:gd name="connsiteY22" fmla="*/ 2161461 h 6253401"/>
              <a:gd name="connsiteX23" fmla="*/ 11430 w 2339340"/>
              <a:gd name="connsiteY23" fmla="*/ 2268141 h 6253401"/>
              <a:gd name="connsiteX24" fmla="*/ 106680 w 2339340"/>
              <a:gd name="connsiteY24" fmla="*/ 2443401 h 6253401"/>
              <a:gd name="connsiteX25" fmla="*/ 243840 w 2339340"/>
              <a:gd name="connsiteY25" fmla="*/ 2611041 h 6253401"/>
              <a:gd name="connsiteX26" fmla="*/ 422910 w 2339340"/>
              <a:gd name="connsiteY26" fmla="*/ 2786301 h 6253401"/>
              <a:gd name="connsiteX27" fmla="*/ 609600 w 2339340"/>
              <a:gd name="connsiteY27" fmla="*/ 2946321 h 6253401"/>
              <a:gd name="connsiteX28" fmla="*/ 703183 w 2339340"/>
              <a:gd name="connsiteY28" fmla="*/ 3078956 h 6253401"/>
              <a:gd name="connsiteX29" fmla="*/ 711517 w 2339340"/>
              <a:gd name="connsiteY29" fmla="*/ 2800827 h 6253401"/>
              <a:gd name="connsiteX30" fmla="*/ 647700 w 2339340"/>
              <a:gd name="connsiteY30" fmla="*/ 2748201 h 6253401"/>
              <a:gd name="connsiteX31" fmla="*/ 541020 w 2339340"/>
              <a:gd name="connsiteY31" fmla="*/ 2553891 h 6253401"/>
              <a:gd name="connsiteX32" fmla="*/ 487680 w 2339340"/>
              <a:gd name="connsiteY32" fmla="*/ 2443401 h 6253401"/>
              <a:gd name="connsiteX33" fmla="*/ 293370 w 2339340"/>
              <a:gd name="connsiteY33" fmla="*/ 2222421 h 6253401"/>
              <a:gd name="connsiteX34" fmla="*/ 426720 w 2339340"/>
              <a:gd name="connsiteY34" fmla="*/ 2005251 h 6253401"/>
              <a:gd name="connsiteX35" fmla="*/ 483870 w 2339340"/>
              <a:gd name="connsiteY35" fmla="*/ 1894761 h 6253401"/>
              <a:gd name="connsiteX36" fmla="*/ 544830 w 2339340"/>
              <a:gd name="connsiteY36" fmla="*/ 1658541 h 6253401"/>
              <a:gd name="connsiteX37" fmla="*/ 636270 w 2339340"/>
              <a:gd name="connsiteY37" fmla="*/ 1913811 h 6253401"/>
              <a:gd name="connsiteX38" fmla="*/ 678180 w 2339340"/>
              <a:gd name="connsiteY38" fmla="*/ 2218611 h 6253401"/>
              <a:gd name="connsiteX39" fmla="*/ 689610 w 2339340"/>
              <a:gd name="connsiteY39" fmla="*/ 2504361 h 6253401"/>
              <a:gd name="connsiteX40" fmla="*/ 712470 w 2339340"/>
              <a:gd name="connsiteY40" fmla="*/ 2778681 h 6253401"/>
              <a:gd name="connsiteX41" fmla="*/ 701040 w 2339340"/>
              <a:gd name="connsiteY41" fmla="*/ 3193971 h 6253401"/>
              <a:gd name="connsiteX42" fmla="*/ 643890 w 2339340"/>
              <a:gd name="connsiteY42" fmla="*/ 3799761 h 6253401"/>
              <a:gd name="connsiteX43" fmla="*/ 613410 w 2339340"/>
              <a:gd name="connsiteY43" fmla="*/ 4272201 h 6253401"/>
              <a:gd name="connsiteX44" fmla="*/ 689610 w 2339340"/>
              <a:gd name="connsiteY44" fmla="*/ 4634151 h 6253401"/>
              <a:gd name="connsiteX45" fmla="*/ 803910 w 2339340"/>
              <a:gd name="connsiteY45" fmla="*/ 5232321 h 6253401"/>
              <a:gd name="connsiteX46" fmla="*/ 883920 w 2339340"/>
              <a:gd name="connsiteY46" fmla="*/ 5674281 h 6253401"/>
              <a:gd name="connsiteX47" fmla="*/ 872490 w 2339340"/>
              <a:gd name="connsiteY47" fmla="*/ 5700951 h 6253401"/>
              <a:gd name="connsiteX48" fmla="*/ 693420 w 2339340"/>
              <a:gd name="connsiteY48" fmla="*/ 5910501 h 6253401"/>
              <a:gd name="connsiteX49" fmla="*/ 541020 w 2339340"/>
              <a:gd name="connsiteY49" fmla="*/ 6108621 h 6253401"/>
              <a:gd name="connsiteX50" fmla="*/ 510540 w 2339340"/>
              <a:gd name="connsiteY50" fmla="*/ 6173391 h 6253401"/>
              <a:gd name="connsiteX51" fmla="*/ 701040 w 2339340"/>
              <a:gd name="connsiteY51" fmla="*/ 6108621 h 6253401"/>
              <a:gd name="connsiteX52" fmla="*/ 830580 w 2339340"/>
              <a:gd name="connsiteY52" fmla="*/ 6081951 h 6253401"/>
              <a:gd name="connsiteX53" fmla="*/ 952500 w 2339340"/>
              <a:gd name="connsiteY53" fmla="*/ 5990511 h 6253401"/>
              <a:gd name="connsiteX54" fmla="*/ 963930 w 2339340"/>
              <a:gd name="connsiteY54" fmla="*/ 5887641 h 6253401"/>
              <a:gd name="connsiteX55" fmla="*/ 1108710 w 2339340"/>
              <a:gd name="connsiteY55" fmla="*/ 5834301 h 6253401"/>
              <a:gd name="connsiteX56" fmla="*/ 1108710 w 2339340"/>
              <a:gd name="connsiteY56" fmla="*/ 5807631 h 6253401"/>
              <a:gd name="connsiteX57" fmla="*/ 1032510 w 2339340"/>
              <a:gd name="connsiteY57" fmla="*/ 5651421 h 6253401"/>
              <a:gd name="connsiteX58" fmla="*/ 1043940 w 2339340"/>
              <a:gd name="connsiteY58" fmla="*/ 5297091 h 6253401"/>
              <a:gd name="connsiteX59" fmla="*/ 1074420 w 2339340"/>
              <a:gd name="connsiteY59" fmla="*/ 4904661 h 6253401"/>
              <a:gd name="connsiteX60" fmla="*/ 1002030 w 2339340"/>
              <a:gd name="connsiteY60" fmla="*/ 4439841 h 6253401"/>
              <a:gd name="connsiteX61" fmla="*/ 1066800 w 2339340"/>
              <a:gd name="connsiteY61" fmla="*/ 4146471 h 6253401"/>
              <a:gd name="connsiteX62" fmla="*/ 1116330 w 2339340"/>
              <a:gd name="connsiteY62" fmla="*/ 3792141 h 6253401"/>
              <a:gd name="connsiteX63" fmla="*/ 1165860 w 2339340"/>
              <a:gd name="connsiteY63" fmla="*/ 3392091 h 6253401"/>
              <a:gd name="connsiteX64" fmla="*/ 1238250 w 2339340"/>
              <a:gd name="connsiteY64" fmla="*/ 3898821 h 6253401"/>
              <a:gd name="connsiteX65" fmla="*/ 1280160 w 2339340"/>
              <a:gd name="connsiteY65" fmla="*/ 4382691 h 6253401"/>
              <a:gd name="connsiteX66" fmla="*/ 1310640 w 2339340"/>
              <a:gd name="connsiteY66" fmla="*/ 4550331 h 6253401"/>
              <a:gd name="connsiteX67" fmla="*/ 1272540 w 2339340"/>
              <a:gd name="connsiteY67" fmla="*/ 4855131 h 6253401"/>
              <a:gd name="connsiteX68" fmla="*/ 1242060 w 2339340"/>
              <a:gd name="connsiteY68" fmla="*/ 5076111 h 6253401"/>
              <a:gd name="connsiteX69" fmla="*/ 1276350 w 2339340"/>
              <a:gd name="connsiteY69" fmla="*/ 5304711 h 6253401"/>
              <a:gd name="connsiteX70" fmla="*/ 1333500 w 2339340"/>
              <a:gd name="connsiteY70" fmla="*/ 5510451 h 6253401"/>
              <a:gd name="connsiteX71" fmla="*/ 1314450 w 2339340"/>
              <a:gd name="connsiteY71" fmla="*/ 5632371 h 6253401"/>
              <a:gd name="connsiteX72" fmla="*/ 1264920 w 2339340"/>
              <a:gd name="connsiteY72" fmla="*/ 5811441 h 6253401"/>
              <a:gd name="connsiteX73" fmla="*/ 1264920 w 2339340"/>
              <a:gd name="connsiteY73" fmla="*/ 5918121 h 6253401"/>
              <a:gd name="connsiteX74" fmla="*/ 1424940 w 2339340"/>
              <a:gd name="connsiteY74" fmla="*/ 6253401 h 6253401"/>
              <a:gd name="connsiteX75" fmla="*/ 1565910 w 2339340"/>
              <a:gd name="connsiteY75" fmla="*/ 6081951 h 6253401"/>
              <a:gd name="connsiteX76" fmla="*/ 1604010 w 2339340"/>
              <a:gd name="connsiteY76" fmla="*/ 6028611 h 6253401"/>
              <a:gd name="connsiteX77" fmla="*/ 1524000 w 2339340"/>
              <a:gd name="connsiteY77" fmla="*/ 5860971 h 6253401"/>
              <a:gd name="connsiteX78" fmla="*/ 1466850 w 2339340"/>
              <a:gd name="connsiteY78" fmla="*/ 5735241 h 6253401"/>
              <a:gd name="connsiteX79" fmla="*/ 1440180 w 2339340"/>
              <a:gd name="connsiteY79" fmla="*/ 5655231 h 6253401"/>
              <a:gd name="connsiteX80" fmla="*/ 1546860 w 2339340"/>
              <a:gd name="connsiteY80" fmla="*/ 5095161 h 6253401"/>
              <a:gd name="connsiteX81" fmla="*/ 1600200 w 2339340"/>
              <a:gd name="connsiteY81" fmla="*/ 4523661 h 6253401"/>
              <a:gd name="connsiteX82" fmla="*/ 1684020 w 2339340"/>
              <a:gd name="connsiteY82" fmla="*/ 4043601 h 6253401"/>
              <a:gd name="connsiteX83" fmla="*/ 1703070 w 2339340"/>
              <a:gd name="connsiteY83" fmla="*/ 3704511 h 6253401"/>
              <a:gd name="connsiteX84" fmla="*/ 1673305 w 2339340"/>
              <a:gd name="connsiteY84" fmla="*/ 3099436 h 6253401"/>
              <a:gd name="connsiteX85" fmla="*/ 1630680 w 2339340"/>
              <a:gd name="connsiteY85" fmla="*/ 2885361 h 6253401"/>
              <a:gd name="connsiteX86" fmla="*/ 1607820 w 2339340"/>
              <a:gd name="connsiteY86" fmla="*/ 2767251 h 6253401"/>
              <a:gd name="connsiteX87" fmla="*/ 1584960 w 2339340"/>
              <a:gd name="connsiteY87" fmla="*/ 2439591 h 6253401"/>
              <a:gd name="connsiteX88" fmla="*/ 1584960 w 2339340"/>
              <a:gd name="connsiteY88" fmla="*/ 2089071 h 6253401"/>
              <a:gd name="connsiteX89" fmla="*/ 1619250 w 2339340"/>
              <a:gd name="connsiteY89" fmla="*/ 1788081 h 6253401"/>
              <a:gd name="connsiteX90" fmla="*/ 1691640 w 2339340"/>
              <a:gd name="connsiteY90" fmla="*/ 1517571 h 6253401"/>
              <a:gd name="connsiteX91" fmla="*/ 1954530 w 2339340"/>
              <a:gd name="connsiteY91" fmla="*/ 1940481 h 6253401"/>
              <a:gd name="connsiteX92" fmla="*/ 2045970 w 2339340"/>
              <a:gd name="connsiteY92" fmla="*/ 2062401 h 6253401"/>
              <a:gd name="connsiteX93" fmla="*/ 1840230 w 2339340"/>
              <a:gd name="connsiteY93" fmla="*/ 2374821 h 6253401"/>
              <a:gd name="connsiteX94" fmla="*/ 1729740 w 2339340"/>
              <a:gd name="connsiteY94" fmla="*/ 2561511 h 6253401"/>
              <a:gd name="connsiteX95" fmla="*/ 1672590 w 2339340"/>
              <a:gd name="connsiteY95" fmla="*/ 2691051 h 6253401"/>
              <a:gd name="connsiteX96" fmla="*/ 1606391 w 2339340"/>
              <a:gd name="connsiteY96" fmla="*/ 2762727 h 6253401"/>
              <a:gd name="connsiteX97" fmla="*/ 1658302 w 2339340"/>
              <a:gd name="connsiteY97" fmla="*/ 3027046 h 6253401"/>
              <a:gd name="connsiteX98" fmla="*/ 1729740 w 2339340"/>
              <a:gd name="connsiteY98" fmla="*/ 2908221 h 6253401"/>
              <a:gd name="connsiteX99" fmla="*/ 1927860 w 2339340"/>
              <a:gd name="connsiteY99" fmla="*/ 2706291 h 6253401"/>
              <a:gd name="connsiteX100" fmla="*/ 2065020 w 2339340"/>
              <a:gd name="connsiteY100" fmla="*/ 2565321 h 6253401"/>
              <a:gd name="connsiteX101" fmla="*/ 2202180 w 2339340"/>
              <a:gd name="connsiteY101" fmla="*/ 2355771 h 6253401"/>
              <a:gd name="connsiteX102" fmla="*/ 2339340 w 2339340"/>
              <a:gd name="connsiteY102" fmla="*/ 2066211 h 6253401"/>
              <a:gd name="connsiteX103" fmla="*/ 2293620 w 2339340"/>
              <a:gd name="connsiteY103" fmla="*/ 1974771 h 6253401"/>
              <a:gd name="connsiteX104" fmla="*/ 2232660 w 2339340"/>
              <a:gd name="connsiteY104" fmla="*/ 1769031 h 6253401"/>
              <a:gd name="connsiteX105" fmla="*/ 2175510 w 2339340"/>
              <a:gd name="connsiteY105" fmla="*/ 1582341 h 6253401"/>
              <a:gd name="connsiteX106" fmla="*/ 2065020 w 2339340"/>
              <a:gd name="connsiteY106" fmla="*/ 1368981 h 6253401"/>
              <a:gd name="connsiteX107" fmla="*/ 1958340 w 2339340"/>
              <a:gd name="connsiteY107" fmla="*/ 1186101 h 6253401"/>
              <a:gd name="connsiteX108" fmla="*/ 1878330 w 2339340"/>
              <a:gd name="connsiteY108" fmla="*/ 1060371 h 6253401"/>
              <a:gd name="connsiteX109" fmla="*/ 1752600 w 2339340"/>
              <a:gd name="connsiteY109" fmla="*/ 991791 h 6253401"/>
              <a:gd name="connsiteX110" fmla="*/ 1645920 w 2339340"/>
              <a:gd name="connsiteY110" fmla="*/ 972741 h 6253401"/>
              <a:gd name="connsiteX111" fmla="*/ 1546860 w 2339340"/>
              <a:gd name="connsiteY111" fmla="*/ 938451 h 6253401"/>
              <a:gd name="connsiteX112" fmla="*/ 1276350 w 2339340"/>
              <a:gd name="connsiteY112" fmla="*/ 877491 h 6253401"/>
              <a:gd name="connsiteX113" fmla="*/ 1257300 w 2339340"/>
              <a:gd name="connsiteY113" fmla="*/ 755571 h 6253401"/>
              <a:gd name="connsiteX114" fmla="*/ 1325880 w 2339340"/>
              <a:gd name="connsiteY114" fmla="*/ 610791 h 6253401"/>
              <a:gd name="connsiteX115" fmla="*/ 1363980 w 2339340"/>
              <a:gd name="connsiteY115" fmla="*/ 553641 h 6253401"/>
              <a:gd name="connsiteX116" fmla="*/ 1352550 w 2339340"/>
              <a:gd name="connsiteY116" fmla="*/ 454581 h 6253401"/>
              <a:gd name="connsiteX117" fmla="*/ 1359455 w 2339340"/>
              <a:gd name="connsiteY117" fmla="*/ 267891 h 6253401"/>
              <a:gd name="connsiteX118" fmla="*/ 1311592 w 2339340"/>
              <a:gd name="connsiteY118" fmla="*/ 99775 h 6253401"/>
              <a:gd name="connsiteX119" fmla="*/ 1188720 w 2339340"/>
              <a:gd name="connsiteY119" fmla="*/ 54531 h 6253401"/>
              <a:gd name="connsiteX120" fmla="*/ 1094184 w 2339340"/>
              <a:gd name="connsiteY120" fmla="*/ 81439 h 6253401"/>
              <a:gd name="connsiteX121" fmla="*/ 1077992 w 2339340"/>
              <a:gd name="connsiteY121" fmla="*/ 0 h 6253401"/>
              <a:gd name="connsiteX0" fmla="*/ 1077992 w 2339340"/>
              <a:gd name="connsiteY0" fmla="*/ 0 h 6253401"/>
              <a:gd name="connsiteX1" fmla="*/ 970359 w 2339340"/>
              <a:gd name="connsiteY1" fmla="*/ 77867 h 6253401"/>
              <a:gd name="connsiteX2" fmla="*/ 967740 w 2339340"/>
              <a:gd name="connsiteY2" fmla="*/ 16431 h 6253401"/>
              <a:gd name="connsiteX3" fmla="*/ 872490 w 2339340"/>
              <a:gd name="connsiteY3" fmla="*/ 138351 h 6253401"/>
              <a:gd name="connsiteX4" fmla="*/ 849630 w 2339340"/>
              <a:gd name="connsiteY4" fmla="*/ 103347 h 6253401"/>
              <a:gd name="connsiteX5" fmla="*/ 804863 w 2339340"/>
              <a:gd name="connsiteY5" fmla="*/ 232886 h 6253401"/>
              <a:gd name="connsiteX6" fmla="*/ 782955 w 2339340"/>
              <a:gd name="connsiteY6" fmla="*/ 466725 h 6253401"/>
              <a:gd name="connsiteX7" fmla="*/ 754380 w 2339340"/>
              <a:gd name="connsiteY7" fmla="*/ 481251 h 6253401"/>
              <a:gd name="connsiteX8" fmla="*/ 781050 w 2339340"/>
              <a:gd name="connsiteY8" fmla="*/ 565071 h 6253401"/>
              <a:gd name="connsiteX9" fmla="*/ 822960 w 2339340"/>
              <a:gd name="connsiteY9" fmla="*/ 641271 h 6253401"/>
              <a:gd name="connsiteX10" fmla="*/ 887730 w 2339340"/>
              <a:gd name="connsiteY10" fmla="*/ 706041 h 6253401"/>
              <a:gd name="connsiteX11" fmla="*/ 925830 w 2339340"/>
              <a:gd name="connsiteY11" fmla="*/ 786051 h 6253401"/>
              <a:gd name="connsiteX12" fmla="*/ 925830 w 2339340"/>
              <a:gd name="connsiteY12" fmla="*/ 877491 h 6253401"/>
              <a:gd name="connsiteX13" fmla="*/ 803910 w 2339340"/>
              <a:gd name="connsiteY13" fmla="*/ 938451 h 6253401"/>
              <a:gd name="connsiteX14" fmla="*/ 701040 w 2339340"/>
              <a:gd name="connsiteY14" fmla="*/ 965121 h 6253401"/>
              <a:gd name="connsiteX15" fmla="*/ 556260 w 2339340"/>
              <a:gd name="connsiteY15" fmla="*/ 968931 h 6253401"/>
              <a:gd name="connsiteX16" fmla="*/ 403860 w 2339340"/>
              <a:gd name="connsiteY16" fmla="*/ 1018461 h 6253401"/>
              <a:gd name="connsiteX17" fmla="*/ 320040 w 2339340"/>
              <a:gd name="connsiteY17" fmla="*/ 1102281 h 6253401"/>
              <a:gd name="connsiteX18" fmla="*/ 247650 w 2339340"/>
              <a:gd name="connsiteY18" fmla="*/ 1292781 h 6253401"/>
              <a:gd name="connsiteX19" fmla="*/ 163830 w 2339340"/>
              <a:gd name="connsiteY19" fmla="*/ 1586151 h 6253401"/>
              <a:gd name="connsiteX20" fmla="*/ 83820 w 2339340"/>
              <a:gd name="connsiteY20" fmla="*/ 1799511 h 6253401"/>
              <a:gd name="connsiteX21" fmla="*/ 72390 w 2339340"/>
              <a:gd name="connsiteY21" fmla="*/ 1978581 h 6253401"/>
              <a:gd name="connsiteX22" fmla="*/ 0 w 2339340"/>
              <a:gd name="connsiteY22" fmla="*/ 2161461 h 6253401"/>
              <a:gd name="connsiteX23" fmla="*/ 11430 w 2339340"/>
              <a:gd name="connsiteY23" fmla="*/ 2268141 h 6253401"/>
              <a:gd name="connsiteX24" fmla="*/ 106680 w 2339340"/>
              <a:gd name="connsiteY24" fmla="*/ 2443401 h 6253401"/>
              <a:gd name="connsiteX25" fmla="*/ 243840 w 2339340"/>
              <a:gd name="connsiteY25" fmla="*/ 2611041 h 6253401"/>
              <a:gd name="connsiteX26" fmla="*/ 422910 w 2339340"/>
              <a:gd name="connsiteY26" fmla="*/ 2786301 h 6253401"/>
              <a:gd name="connsiteX27" fmla="*/ 609600 w 2339340"/>
              <a:gd name="connsiteY27" fmla="*/ 2946321 h 6253401"/>
              <a:gd name="connsiteX28" fmla="*/ 703183 w 2339340"/>
              <a:gd name="connsiteY28" fmla="*/ 3078956 h 6253401"/>
              <a:gd name="connsiteX29" fmla="*/ 711517 w 2339340"/>
              <a:gd name="connsiteY29" fmla="*/ 2800827 h 6253401"/>
              <a:gd name="connsiteX30" fmla="*/ 647700 w 2339340"/>
              <a:gd name="connsiteY30" fmla="*/ 2748201 h 6253401"/>
              <a:gd name="connsiteX31" fmla="*/ 541020 w 2339340"/>
              <a:gd name="connsiteY31" fmla="*/ 2553891 h 6253401"/>
              <a:gd name="connsiteX32" fmla="*/ 487680 w 2339340"/>
              <a:gd name="connsiteY32" fmla="*/ 2443401 h 6253401"/>
              <a:gd name="connsiteX33" fmla="*/ 293370 w 2339340"/>
              <a:gd name="connsiteY33" fmla="*/ 2222421 h 6253401"/>
              <a:gd name="connsiteX34" fmla="*/ 426720 w 2339340"/>
              <a:gd name="connsiteY34" fmla="*/ 2005251 h 6253401"/>
              <a:gd name="connsiteX35" fmla="*/ 483870 w 2339340"/>
              <a:gd name="connsiteY35" fmla="*/ 1894761 h 6253401"/>
              <a:gd name="connsiteX36" fmla="*/ 544830 w 2339340"/>
              <a:gd name="connsiteY36" fmla="*/ 1658541 h 6253401"/>
              <a:gd name="connsiteX37" fmla="*/ 636270 w 2339340"/>
              <a:gd name="connsiteY37" fmla="*/ 1913811 h 6253401"/>
              <a:gd name="connsiteX38" fmla="*/ 678180 w 2339340"/>
              <a:gd name="connsiteY38" fmla="*/ 2218611 h 6253401"/>
              <a:gd name="connsiteX39" fmla="*/ 689610 w 2339340"/>
              <a:gd name="connsiteY39" fmla="*/ 2504361 h 6253401"/>
              <a:gd name="connsiteX40" fmla="*/ 712470 w 2339340"/>
              <a:gd name="connsiteY40" fmla="*/ 2778681 h 6253401"/>
              <a:gd name="connsiteX41" fmla="*/ 701040 w 2339340"/>
              <a:gd name="connsiteY41" fmla="*/ 3193971 h 6253401"/>
              <a:gd name="connsiteX42" fmla="*/ 643890 w 2339340"/>
              <a:gd name="connsiteY42" fmla="*/ 3799761 h 6253401"/>
              <a:gd name="connsiteX43" fmla="*/ 613410 w 2339340"/>
              <a:gd name="connsiteY43" fmla="*/ 4272201 h 6253401"/>
              <a:gd name="connsiteX44" fmla="*/ 689610 w 2339340"/>
              <a:gd name="connsiteY44" fmla="*/ 4634151 h 6253401"/>
              <a:gd name="connsiteX45" fmla="*/ 803910 w 2339340"/>
              <a:gd name="connsiteY45" fmla="*/ 5232321 h 6253401"/>
              <a:gd name="connsiteX46" fmla="*/ 883920 w 2339340"/>
              <a:gd name="connsiteY46" fmla="*/ 5674281 h 6253401"/>
              <a:gd name="connsiteX47" fmla="*/ 872490 w 2339340"/>
              <a:gd name="connsiteY47" fmla="*/ 5700951 h 6253401"/>
              <a:gd name="connsiteX48" fmla="*/ 693420 w 2339340"/>
              <a:gd name="connsiteY48" fmla="*/ 5910501 h 6253401"/>
              <a:gd name="connsiteX49" fmla="*/ 541020 w 2339340"/>
              <a:gd name="connsiteY49" fmla="*/ 6108621 h 6253401"/>
              <a:gd name="connsiteX50" fmla="*/ 510540 w 2339340"/>
              <a:gd name="connsiteY50" fmla="*/ 6173391 h 6253401"/>
              <a:gd name="connsiteX51" fmla="*/ 701040 w 2339340"/>
              <a:gd name="connsiteY51" fmla="*/ 6108621 h 6253401"/>
              <a:gd name="connsiteX52" fmla="*/ 830580 w 2339340"/>
              <a:gd name="connsiteY52" fmla="*/ 6081951 h 6253401"/>
              <a:gd name="connsiteX53" fmla="*/ 952500 w 2339340"/>
              <a:gd name="connsiteY53" fmla="*/ 5990511 h 6253401"/>
              <a:gd name="connsiteX54" fmla="*/ 963930 w 2339340"/>
              <a:gd name="connsiteY54" fmla="*/ 5887641 h 6253401"/>
              <a:gd name="connsiteX55" fmla="*/ 1108710 w 2339340"/>
              <a:gd name="connsiteY55" fmla="*/ 5834301 h 6253401"/>
              <a:gd name="connsiteX56" fmla="*/ 1108710 w 2339340"/>
              <a:gd name="connsiteY56" fmla="*/ 5807631 h 6253401"/>
              <a:gd name="connsiteX57" fmla="*/ 1032510 w 2339340"/>
              <a:gd name="connsiteY57" fmla="*/ 5651421 h 6253401"/>
              <a:gd name="connsiteX58" fmla="*/ 1043940 w 2339340"/>
              <a:gd name="connsiteY58" fmla="*/ 5297091 h 6253401"/>
              <a:gd name="connsiteX59" fmla="*/ 1074420 w 2339340"/>
              <a:gd name="connsiteY59" fmla="*/ 4904661 h 6253401"/>
              <a:gd name="connsiteX60" fmla="*/ 1002030 w 2339340"/>
              <a:gd name="connsiteY60" fmla="*/ 4439841 h 6253401"/>
              <a:gd name="connsiteX61" fmla="*/ 1066800 w 2339340"/>
              <a:gd name="connsiteY61" fmla="*/ 4146471 h 6253401"/>
              <a:gd name="connsiteX62" fmla="*/ 1116330 w 2339340"/>
              <a:gd name="connsiteY62" fmla="*/ 3792141 h 6253401"/>
              <a:gd name="connsiteX63" fmla="*/ 1165860 w 2339340"/>
              <a:gd name="connsiteY63" fmla="*/ 3392091 h 6253401"/>
              <a:gd name="connsiteX64" fmla="*/ 1238250 w 2339340"/>
              <a:gd name="connsiteY64" fmla="*/ 3898821 h 6253401"/>
              <a:gd name="connsiteX65" fmla="*/ 1280160 w 2339340"/>
              <a:gd name="connsiteY65" fmla="*/ 4382691 h 6253401"/>
              <a:gd name="connsiteX66" fmla="*/ 1310640 w 2339340"/>
              <a:gd name="connsiteY66" fmla="*/ 4550331 h 6253401"/>
              <a:gd name="connsiteX67" fmla="*/ 1272540 w 2339340"/>
              <a:gd name="connsiteY67" fmla="*/ 4855131 h 6253401"/>
              <a:gd name="connsiteX68" fmla="*/ 1242060 w 2339340"/>
              <a:gd name="connsiteY68" fmla="*/ 5076111 h 6253401"/>
              <a:gd name="connsiteX69" fmla="*/ 1276350 w 2339340"/>
              <a:gd name="connsiteY69" fmla="*/ 5304711 h 6253401"/>
              <a:gd name="connsiteX70" fmla="*/ 1333500 w 2339340"/>
              <a:gd name="connsiteY70" fmla="*/ 5510451 h 6253401"/>
              <a:gd name="connsiteX71" fmla="*/ 1314450 w 2339340"/>
              <a:gd name="connsiteY71" fmla="*/ 5632371 h 6253401"/>
              <a:gd name="connsiteX72" fmla="*/ 1264920 w 2339340"/>
              <a:gd name="connsiteY72" fmla="*/ 5811441 h 6253401"/>
              <a:gd name="connsiteX73" fmla="*/ 1264920 w 2339340"/>
              <a:gd name="connsiteY73" fmla="*/ 5918121 h 6253401"/>
              <a:gd name="connsiteX74" fmla="*/ 1424940 w 2339340"/>
              <a:gd name="connsiteY74" fmla="*/ 6253401 h 6253401"/>
              <a:gd name="connsiteX75" fmla="*/ 1565910 w 2339340"/>
              <a:gd name="connsiteY75" fmla="*/ 6081951 h 6253401"/>
              <a:gd name="connsiteX76" fmla="*/ 1604010 w 2339340"/>
              <a:gd name="connsiteY76" fmla="*/ 6028611 h 6253401"/>
              <a:gd name="connsiteX77" fmla="*/ 1524000 w 2339340"/>
              <a:gd name="connsiteY77" fmla="*/ 5860971 h 6253401"/>
              <a:gd name="connsiteX78" fmla="*/ 1466850 w 2339340"/>
              <a:gd name="connsiteY78" fmla="*/ 5735241 h 6253401"/>
              <a:gd name="connsiteX79" fmla="*/ 1440180 w 2339340"/>
              <a:gd name="connsiteY79" fmla="*/ 5655231 h 6253401"/>
              <a:gd name="connsiteX80" fmla="*/ 1546860 w 2339340"/>
              <a:gd name="connsiteY80" fmla="*/ 5095161 h 6253401"/>
              <a:gd name="connsiteX81" fmla="*/ 1600200 w 2339340"/>
              <a:gd name="connsiteY81" fmla="*/ 4523661 h 6253401"/>
              <a:gd name="connsiteX82" fmla="*/ 1684020 w 2339340"/>
              <a:gd name="connsiteY82" fmla="*/ 4043601 h 6253401"/>
              <a:gd name="connsiteX83" fmla="*/ 1703070 w 2339340"/>
              <a:gd name="connsiteY83" fmla="*/ 3704511 h 6253401"/>
              <a:gd name="connsiteX84" fmla="*/ 1673305 w 2339340"/>
              <a:gd name="connsiteY84" fmla="*/ 3099436 h 6253401"/>
              <a:gd name="connsiteX85" fmla="*/ 1630680 w 2339340"/>
              <a:gd name="connsiteY85" fmla="*/ 2885361 h 6253401"/>
              <a:gd name="connsiteX86" fmla="*/ 1607820 w 2339340"/>
              <a:gd name="connsiteY86" fmla="*/ 2767251 h 6253401"/>
              <a:gd name="connsiteX87" fmla="*/ 1584960 w 2339340"/>
              <a:gd name="connsiteY87" fmla="*/ 2439591 h 6253401"/>
              <a:gd name="connsiteX88" fmla="*/ 1584960 w 2339340"/>
              <a:gd name="connsiteY88" fmla="*/ 2089071 h 6253401"/>
              <a:gd name="connsiteX89" fmla="*/ 1619250 w 2339340"/>
              <a:gd name="connsiteY89" fmla="*/ 1788081 h 6253401"/>
              <a:gd name="connsiteX90" fmla="*/ 1691640 w 2339340"/>
              <a:gd name="connsiteY90" fmla="*/ 1517571 h 6253401"/>
              <a:gd name="connsiteX91" fmla="*/ 1954530 w 2339340"/>
              <a:gd name="connsiteY91" fmla="*/ 1940481 h 6253401"/>
              <a:gd name="connsiteX92" fmla="*/ 2045970 w 2339340"/>
              <a:gd name="connsiteY92" fmla="*/ 2062401 h 6253401"/>
              <a:gd name="connsiteX93" fmla="*/ 1840230 w 2339340"/>
              <a:gd name="connsiteY93" fmla="*/ 2374821 h 6253401"/>
              <a:gd name="connsiteX94" fmla="*/ 1729740 w 2339340"/>
              <a:gd name="connsiteY94" fmla="*/ 2561511 h 6253401"/>
              <a:gd name="connsiteX95" fmla="*/ 1672590 w 2339340"/>
              <a:gd name="connsiteY95" fmla="*/ 2691051 h 6253401"/>
              <a:gd name="connsiteX96" fmla="*/ 1606391 w 2339340"/>
              <a:gd name="connsiteY96" fmla="*/ 2762727 h 6253401"/>
              <a:gd name="connsiteX97" fmla="*/ 1658302 w 2339340"/>
              <a:gd name="connsiteY97" fmla="*/ 3027046 h 6253401"/>
              <a:gd name="connsiteX98" fmla="*/ 1729740 w 2339340"/>
              <a:gd name="connsiteY98" fmla="*/ 2908221 h 6253401"/>
              <a:gd name="connsiteX99" fmla="*/ 1927860 w 2339340"/>
              <a:gd name="connsiteY99" fmla="*/ 2706291 h 6253401"/>
              <a:gd name="connsiteX100" fmla="*/ 2065020 w 2339340"/>
              <a:gd name="connsiteY100" fmla="*/ 2565321 h 6253401"/>
              <a:gd name="connsiteX101" fmla="*/ 2202180 w 2339340"/>
              <a:gd name="connsiteY101" fmla="*/ 2355771 h 6253401"/>
              <a:gd name="connsiteX102" fmla="*/ 2339340 w 2339340"/>
              <a:gd name="connsiteY102" fmla="*/ 2066211 h 6253401"/>
              <a:gd name="connsiteX103" fmla="*/ 2293620 w 2339340"/>
              <a:gd name="connsiteY103" fmla="*/ 1974771 h 6253401"/>
              <a:gd name="connsiteX104" fmla="*/ 2232660 w 2339340"/>
              <a:gd name="connsiteY104" fmla="*/ 1769031 h 6253401"/>
              <a:gd name="connsiteX105" fmla="*/ 2175510 w 2339340"/>
              <a:gd name="connsiteY105" fmla="*/ 1582341 h 6253401"/>
              <a:gd name="connsiteX106" fmla="*/ 2065020 w 2339340"/>
              <a:gd name="connsiteY106" fmla="*/ 1368981 h 6253401"/>
              <a:gd name="connsiteX107" fmla="*/ 1958340 w 2339340"/>
              <a:gd name="connsiteY107" fmla="*/ 1186101 h 6253401"/>
              <a:gd name="connsiteX108" fmla="*/ 1878330 w 2339340"/>
              <a:gd name="connsiteY108" fmla="*/ 1060371 h 6253401"/>
              <a:gd name="connsiteX109" fmla="*/ 1752600 w 2339340"/>
              <a:gd name="connsiteY109" fmla="*/ 991791 h 6253401"/>
              <a:gd name="connsiteX110" fmla="*/ 1645920 w 2339340"/>
              <a:gd name="connsiteY110" fmla="*/ 972741 h 6253401"/>
              <a:gd name="connsiteX111" fmla="*/ 1546860 w 2339340"/>
              <a:gd name="connsiteY111" fmla="*/ 938451 h 6253401"/>
              <a:gd name="connsiteX112" fmla="*/ 1276350 w 2339340"/>
              <a:gd name="connsiteY112" fmla="*/ 877491 h 6253401"/>
              <a:gd name="connsiteX113" fmla="*/ 1257300 w 2339340"/>
              <a:gd name="connsiteY113" fmla="*/ 755571 h 6253401"/>
              <a:gd name="connsiteX114" fmla="*/ 1325880 w 2339340"/>
              <a:gd name="connsiteY114" fmla="*/ 610791 h 6253401"/>
              <a:gd name="connsiteX115" fmla="*/ 1363980 w 2339340"/>
              <a:gd name="connsiteY115" fmla="*/ 553641 h 6253401"/>
              <a:gd name="connsiteX116" fmla="*/ 1352550 w 2339340"/>
              <a:gd name="connsiteY116" fmla="*/ 454581 h 6253401"/>
              <a:gd name="connsiteX117" fmla="*/ 1359455 w 2339340"/>
              <a:gd name="connsiteY117" fmla="*/ 267891 h 6253401"/>
              <a:gd name="connsiteX118" fmla="*/ 1311592 w 2339340"/>
              <a:gd name="connsiteY118" fmla="*/ 99775 h 6253401"/>
              <a:gd name="connsiteX119" fmla="*/ 1188720 w 2339340"/>
              <a:gd name="connsiteY119" fmla="*/ 54531 h 6253401"/>
              <a:gd name="connsiteX120" fmla="*/ 1021556 w 2339340"/>
              <a:gd name="connsiteY120" fmla="*/ 130255 h 6253401"/>
              <a:gd name="connsiteX121" fmla="*/ 1077992 w 2339340"/>
              <a:gd name="connsiteY121" fmla="*/ 0 h 6253401"/>
              <a:gd name="connsiteX0" fmla="*/ 1077992 w 2339340"/>
              <a:gd name="connsiteY0" fmla="*/ 0 h 6253401"/>
              <a:gd name="connsiteX1" fmla="*/ 970359 w 2339340"/>
              <a:gd name="connsiteY1" fmla="*/ 77867 h 6253401"/>
              <a:gd name="connsiteX2" fmla="*/ 967740 w 2339340"/>
              <a:gd name="connsiteY2" fmla="*/ 16431 h 6253401"/>
              <a:gd name="connsiteX3" fmla="*/ 872490 w 2339340"/>
              <a:gd name="connsiteY3" fmla="*/ 138351 h 6253401"/>
              <a:gd name="connsiteX4" fmla="*/ 849630 w 2339340"/>
              <a:gd name="connsiteY4" fmla="*/ 103347 h 6253401"/>
              <a:gd name="connsiteX5" fmla="*/ 804863 w 2339340"/>
              <a:gd name="connsiteY5" fmla="*/ 232886 h 6253401"/>
              <a:gd name="connsiteX6" fmla="*/ 782955 w 2339340"/>
              <a:gd name="connsiteY6" fmla="*/ 466725 h 6253401"/>
              <a:gd name="connsiteX7" fmla="*/ 754380 w 2339340"/>
              <a:gd name="connsiteY7" fmla="*/ 481251 h 6253401"/>
              <a:gd name="connsiteX8" fmla="*/ 781050 w 2339340"/>
              <a:gd name="connsiteY8" fmla="*/ 565071 h 6253401"/>
              <a:gd name="connsiteX9" fmla="*/ 822960 w 2339340"/>
              <a:gd name="connsiteY9" fmla="*/ 641271 h 6253401"/>
              <a:gd name="connsiteX10" fmla="*/ 887730 w 2339340"/>
              <a:gd name="connsiteY10" fmla="*/ 706041 h 6253401"/>
              <a:gd name="connsiteX11" fmla="*/ 925830 w 2339340"/>
              <a:gd name="connsiteY11" fmla="*/ 786051 h 6253401"/>
              <a:gd name="connsiteX12" fmla="*/ 925830 w 2339340"/>
              <a:gd name="connsiteY12" fmla="*/ 877491 h 6253401"/>
              <a:gd name="connsiteX13" fmla="*/ 803910 w 2339340"/>
              <a:gd name="connsiteY13" fmla="*/ 938451 h 6253401"/>
              <a:gd name="connsiteX14" fmla="*/ 701040 w 2339340"/>
              <a:gd name="connsiteY14" fmla="*/ 965121 h 6253401"/>
              <a:gd name="connsiteX15" fmla="*/ 556260 w 2339340"/>
              <a:gd name="connsiteY15" fmla="*/ 968931 h 6253401"/>
              <a:gd name="connsiteX16" fmla="*/ 403860 w 2339340"/>
              <a:gd name="connsiteY16" fmla="*/ 1018461 h 6253401"/>
              <a:gd name="connsiteX17" fmla="*/ 320040 w 2339340"/>
              <a:gd name="connsiteY17" fmla="*/ 1102281 h 6253401"/>
              <a:gd name="connsiteX18" fmla="*/ 247650 w 2339340"/>
              <a:gd name="connsiteY18" fmla="*/ 1292781 h 6253401"/>
              <a:gd name="connsiteX19" fmla="*/ 163830 w 2339340"/>
              <a:gd name="connsiteY19" fmla="*/ 1586151 h 6253401"/>
              <a:gd name="connsiteX20" fmla="*/ 83820 w 2339340"/>
              <a:gd name="connsiteY20" fmla="*/ 1799511 h 6253401"/>
              <a:gd name="connsiteX21" fmla="*/ 72390 w 2339340"/>
              <a:gd name="connsiteY21" fmla="*/ 1978581 h 6253401"/>
              <a:gd name="connsiteX22" fmla="*/ 0 w 2339340"/>
              <a:gd name="connsiteY22" fmla="*/ 2161461 h 6253401"/>
              <a:gd name="connsiteX23" fmla="*/ 11430 w 2339340"/>
              <a:gd name="connsiteY23" fmla="*/ 2268141 h 6253401"/>
              <a:gd name="connsiteX24" fmla="*/ 106680 w 2339340"/>
              <a:gd name="connsiteY24" fmla="*/ 2443401 h 6253401"/>
              <a:gd name="connsiteX25" fmla="*/ 243840 w 2339340"/>
              <a:gd name="connsiteY25" fmla="*/ 2611041 h 6253401"/>
              <a:gd name="connsiteX26" fmla="*/ 422910 w 2339340"/>
              <a:gd name="connsiteY26" fmla="*/ 2786301 h 6253401"/>
              <a:gd name="connsiteX27" fmla="*/ 609600 w 2339340"/>
              <a:gd name="connsiteY27" fmla="*/ 2946321 h 6253401"/>
              <a:gd name="connsiteX28" fmla="*/ 703183 w 2339340"/>
              <a:gd name="connsiteY28" fmla="*/ 3078956 h 6253401"/>
              <a:gd name="connsiteX29" fmla="*/ 711517 w 2339340"/>
              <a:gd name="connsiteY29" fmla="*/ 2800827 h 6253401"/>
              <a:gd name="connsiteX30" fmla="*/ 647700 w 2339340"/>
              <a:gd name="connsiteY30" fmla="*/ 2748201 h 6253401"/>
              <a:gd name="connsiteX31" fmla="*/ 541020 w 2339340"/>
              <a:gd name="connsiteY31" fmla="*/ 2553891 h 6253401"/>
              <a:gd name="connsiteX32" fmla="*/ 487680 w 2339340"/>
              <a:gd name="connsiteY32" fmla="*/ 2443401 h 6253401"/>
              <a:gd name="connsiteX33" fmla="*/ 293370 w 2339340"/>
              <a:gd name="connsiteY33" fmla="*/ 2222421 h 6253401"/>
              <a:gd name="connsiteX34" fmla="*/ 426720 w 2339340"/>
              <a:gd name="connsiteY34" fmla="*/ 2005251 h 6253401"/>
              <a:gd name="connsiteX35" fmla="*/ 483870 w 2339340"/>
              <a:gd name="connsiteY35" fmla="*/ 1894761 h 6253401"/>
              <a:gd name="connsiteX36" fmla="*/ 544830 w 2339340"/>
              <a:gd name="connsiteY36" fmla="*/ 1658541 h 6253401"/>
              <a:gd name="connsiteX37" fmla="*/ 636270 w 2339340"/>
              <a:gd name="connsiteY37" fmla="*/ 1913811 h 6253401"/>
              <a:gd name="connsiteX38" fmla="*/ 678180 w 2339340"/>
              <a:gd name="connsiteY38" fmla="*/ 2218611 h 6253401"/>
              <a:gd name="connsiteX39" fmla="*/ 689610 w 2339340"/>
              <a:gd name="connsiteY39" fmla="*/ 2504361 h 6253401"/>
              <a:gd name="connsiteX40" fmla="*/ 712470 w 2339340"/>
              <a:gd name="connsiteY40" fmla="*/ 2778681 h 6253401"/>
              <a:gd name="connsiteX41" fmla="*/ 701040 w 2339340"/>
              <a:gd name="connsiteY41" fmla="*/ 3193971 h 6253401"/>
              <a:gd name="connsiteX42" fmla="*/ 643890 w 2339340"/>
              <a:gd name="connsiteY42" fmla="*/ 3799761 h 6253401"/>
              <a:gd name="connsiteX43" fmla="*/ 613410 w 2339340"/>
              <a:gd name="connsiteY43" fmla="*/ 4272201 h 6253401"/>
              <a:gd name="connsiteX44" fmla="*/ 689610 w 2339340"/>
              <a:gd name="connsiteY44" fmla="*/ 4634151 h 6253401"/>
              <a:gd name="connsiteX45" fmla="*/ 803910 w 2339340"/>
              <a:gd name="connsiteY45" fmla="*/ 5232321 h 6253401"/>
              <a:gd name="connsiteX46" fmla="*/ 883920 w 2339340"/>
              <a:gd name="connsiteY46" fmla="*/ 5674281 h 6253401"/>
              <a:gd name="connsiteX47" fmla="*/ 872490 w 2339340"/>
              <a:gd name="connsiteY47" fmla="*/ 5700951 h 6253401"/>
              <a:gd name="connsiteX48" fmla="*/ 693420 w 2339340"/>
              <a:gd name="connsiteY48" fmla="*/ 5910501 h 6253401"/>
              <a:gd name="connsiteX49" fmla="*/ 541020 w 2339340"/>
              <a:gd name="connsiteY49" fmla="*/ 6108621 h 6253401"/>
              <a:gd name="connsiteX50" fmla="*/ 510540 w 2339340"/>
              <a:gd name="connsiteY50" fmla="*/ 6173391 h 6253401"/>
              <a:gd name="connsiteX51" fmla="*/ 701040 w 2339340"/>
              <a:gd name="connsiteY51" fmla="*/ 6108621 h 6253401"/>
              <a:gd name="connsiteX52" fmla="*/ 830580 w 2339340"/>
              <a:gd name="connsiteY52" fmla="*/ 6081951 h 6253401"/>
              <a:gd name="connsiteX53" fmla="*/ 952500 w 2339340"/>
              <a:gd name="connsiteY53" fmla="*/ 5990511 h 6253401"/>
              <a:gd name="connsiteX54" fmla="*/ 963930 w 2339340"/>
              <a:gd name="connsiteY54" fmla="*/ 5887641 h 6253401"/>
              <a:gd name="connsiteX55" fmla="*/ 1108710 w 2339340"/>
              <a:gd name="connsiteY55" fmla="*/ 5834301 h 6253401"/>
              <a:gd name="connsiteX56" fmla="*/ 1108710 w 2339340"/>
              <a:gd name="connsiteY56" fmla="*/ 5807631 h 6253401"/>
              <a:gd name="connsiteX57" fmla="*/ 1032510 w 2339340"/>
              <a:gd name="connsiteY57" fmla="*/ 5651421 h 6253401"/>
              <a:gd name="connsiteX58" fmla="*/ 1043940 w 2339340"/>
              <a:gd name="connsiteY58" fmla="*/ 5297091 h 6253401"/>
              <a:gd name="connsiteX59" fmla="*/ 1074420 w 2339340"/>
              <a:gd name="connsiteY59" fmla="*/ 4904661 h 6253401"/>
              <a:gd name="connsiteX60" fmla="*/ 1002030 w 2339340"/>
              <a:gd name="connsiteY60" fmla="*/ 4439841 h 6253401"/>
              <a:gd name="connsiteX61" fmla="*/ 1066800 w 2339340"/>
              <a:gd name="connsiteY61" fmla="*/ 4146471 h 6253401"/>
              <a:gd name="connsiteX62" fmla="*/ 1116330 w 2339340"/>
              <a:gd name="connsiteY62" fmla="*/ 3792141 h 6253401"/>
              <a:gd name="connsiteX63" fmla="*/ 1165860 w 2339340"/>
              <a:gd name="connsiteY63" fmla="*/ 3392091 h 6253401"/>
              <a:gd name="connsiteX64" fmla="*/ 1238250 w 2339340"/>
              <a:gd name="connsiteY64" fmla="*/ 3898821 h 6253401"/>
              <a:gd name="connsiteX65" fmla="*/ 1280160 w 2339340"/>
              <a:gd name="connsiteY65" fmla="*/ 4382691 h 6253401"/>
              <a:gd name="connsiteX66" fmla="*/ 1310640 w 2339340"/>
              <a:gd name="connsiteY66" fmla="*/ 4550331 h 6253401"/>
              <a:gd name="connsiteX67" fmla="*/ 1272540 w 2339340"/>
              <a:gd name="connsiteY67" fmla="*/ 4855131 h 6253401"/>
              <a:gd name="connsiteX68" fmla="*/ 1242060 w 2339340"/>
              <a:gd name="connsiteY68" fmla="*/ 5076111 h 6253401"/>
              <a:gd name="connsiteX69" fmla="*/ 1276350 w 2339340"/>
              <a:gd name="connsiteY69" fmla="*/ 5304711 h 6253401"/>
              <a:gd name="connsiteX70" fmla="*/ 1333500 w 2339340"/>
              <a:gd name="connsiteY70" fmla="*/ 5510451 h 6253401"/>
              <a:gd name="connsiteX71" fmla="*/ 1314450 w 2339340"/>
              <a:gd name="connsiteY71" fmla="*/ 5632371 h 6253401"/>
              <a:gd name="connsiteX72" fmla="*/ 1264920 w 2339340"/>
              <a:gd name="connsiteY72" fmla="*/ 5811441 h 6253401"/>
              <a:gd name="connsiteX73" fmla="*/ 1264920 w 2339340"/>
              <a:gd name="connsiteY73" fmla="*/ 5918121 h 6253401"/>
              <a:gd name="connsiteX74" fmla="*/ 1424940 w 2339340"/>
              <a:gd name="connsiteY74" fmla="*/ 6253401 h 6253401"/>
              <a:gd name="connsiteX75" fmla="*/ 1565910 w 2339340"/>
              <a:gd name="connsiteY75" fmla="*/ 6081951 h 6253401"/>
              <a:gd name="connsiteX76" fmla="*/ 1604010 w 2339340"/>
              <a:gd name="connsiteY76" fmla="*/ 6028611 h 6253401"/>
              <a:gd name="connsiteX77" fmla="*/ 1524000 w 2339340"/>
              <a:gd name="connsiteY77" fmla="*/ 5860971 h 6253401"/>
              <a:gd name="connsiteX78" fmla="*/ 1466850 w 2339340"/>
              <a:gd name="connsiteY78" fmla="*/ 5735241 h 6253401"/>
              <a:gd name="connsiteX79" fmla="*/ 1440180 w 2339340"/>
              <a:gd name="connsiteY79" fmla="*/ 5655231 h 6253401"/>
              <a:gd name="connsiteX80" fmla="*/ 1546860 w 2339340"/>
              <a:gd name="connsiteY80" fmla="*/ 5095161 h 6253401"/>
              <a:gd name="connsiteX81" fmla="*/ 1600200 w 2339340"/>
              <a:gd name="connsiteY81" fmla="*/ 4523661 h 6253401"/>
              <a:gd name="connsiteX82" fmla="*/ 1684020 w 2339340"/>
              <a:gd name="connsiteY82" fmla="*/ 4043601 h 6253401"/>
              <a:gd name="connsiteX83" fmla="*/ 1703070 w 2339340"/>
              <a:gd name="connsiteY83" fmla="*/ 3704511 h 6253401"/>
              <a:gd name="connsiteX84" fmla="*/ 1673305 w 2339340"/>
              <a:gd name="connsiteY84" fmla="*/ 3099436 h 6253401"/>
              <a:gd name="connsiteX85" fmla="*/ 1630680 w 2339340"/>
              <a:gd name="connsiteY85" fmla="*/ 2885361 h 6253401"/>
              <a:gd name="connsiteX86" fmla="*/ 1607820 w 2339340"/>
              <a:gd name="connsiteY86" fmla="*/ 2767251 h 6253401"/>
              <a:gd name="connsiteX87" fmla="*/ 1584960 w 2339340"/>
              <a:gd name="connsiteY87" fmla="*/ 2439591 h 6253401"/>
              <a:gd name="connsiteX88" fmla="*/ 1584960 w 2339340"/>
              <a:gd name="connsiteY88" fmla="*/ 2089071 h 6253401"/>
              <a:gd name="connsiteX89" fmla="*/ 1619250 w 2339340"/>
              <a:gd name="connsiteY89" fmla="*/ 1788081 h 6253401"/>
              <a:gd name="connsiteX90" fmla="*/ 1691640 w 2339340"/>
              <a:gd name="connsiteY90" fmla="*/ 1517571 h 6253401"/>
              <a:gd name="connsiteX91" fmla="*/ 1954530 w 2339340"/>
              <a:gd name="connsiteY91" fmla="*/ 1940481 h 6253401"/>
              <a:gd name="connsiteX92" fmla="*/ 2045970 w 2339340"/>
              <a:gd name="connsiteY92" fmla="*/ 2062401 h 6253401"/>
              <a:gd name="connsiteX93" fmla="*/ 1840230 w 2339340"/>
              <a:gd name="connsiteY93" fmla="*/ 2374821 h 6253401"/>
              <a:gd name="connsiteX94" fmla="*/ 1729740 w 2339340"/>
              <a:gd name="connsiteY94" fmla="*/ 2561511 h 6253401"/>
              <a:gd name="connsiteX95" fmla="*/ 1672590 w 2339340"/>
              <a:gd name="connsiteY95" fmla="*/ 2691051 h 6253401"/>
              <a:gd name="connsiteX96" fmla="*/ 1606391 w 2339340"/>
              <a:gd name="connsiteY96" fmla="*/ 2762727 h 6253401"/>
              <a:gd name="connsiteX97" fmla="*/ 1658302 w 2339340"/>
              <a:gd name="connsiteY97" fmla="*/ 3027046 h 6253401"/>
              <a:gd name="connsiteX98" fmla="*/ 1729740 w 2339340"/>
              <a:gd name="connsiteY98" fmla="*/ 2908221 h 6253401"/>
              <a:gd name="connsiteX99" fmla="*/ 1927860 w 2339340"/>
              <a:gd name="connsiteY99" fmla="*/ 2706291 h 6253401"/>
              <a:gd name="connsiteX100" fmla="*/ 2065020 w 2339340"/>
              <a:gd name="connsiteY100" fmla="*/ 2565321 h 6253401"/>
              <a:gd name="connsiteX101" fmla="*/ 2202180 w 2339340"/>
              <a:gd name="connsiteY101" fmla="*/ 2355771 h 6253401"/>
              <a:gd name="connsiteX102" fmla="*/ 2339340 w 2339340"/>
              <a:gd name="connsiteY102" fmla="*/ 2066211 h 6253401"/>
              <a:gd name="connsiteX103" fmla="*/ 2293620 w 2339340"/>
              <a:gd name="connsiteY103" fmla="*/ 1974771 h 6253401"/>
              <a:gd name="connsiteX104" fmla="*/ 2232660 w 2339340"/>
              <a:gd name="connsiteY104" fmla="*/ 1769031 h 6253401"/>
              <a:gd name="connsiteX105" fmla="*/ 2175510 w 2339340"/>
              <a:gd name="connsiteY105" fmla="*/ 1582341 h 6253401"/>
              <a:gd name="connsiteX106" fmla="*/ 2065020 w 2339340"/>
              <a:gd name="connsiteY106" fmla="*/ 1368981 h 6253401"/>
              <a:gd name="connsiteX107" fmla="*/ 1958340 w 2339340"/>
              <a:gd name="connsiteY107" fmla="*/ 1186101 h 6253401"/>
              <a:gd name="connsiteX108" fmla="*/ 1878330 w 2339340"/>
              <a:gd name="connsiteY108" fmla="*/ 1060371 h 6253401"/>
              <a:gd name="connsiteX109" fmla="*/ 1752600 w 2339340"/>
              <a:gd name="connsiteY109" fmla="*/ 991791 h 6253401"/>
              <a:gd name="connsiteX110" fmla="*/ 1645920 w 2339340"/>
              <a:gd name="connsiteY110" fmla="*/ 972741 h 6253401"/>
              <a:gd name="connsiteX111" fmla="*/ 1546860 w 2339340"/>
              <a:gd name="connsiteY111" fmla="*/ 938451 h 6253401"/>
              <a:gd name="connsiteX112" fmla="*/ 1276350 w 2339340"/>
              <a:gd name="connsiteY112" fmla="*/ 877491 h 6253401"/>
              <a:gd name="connsiteX113" fmla="*/ 1257300 w 2339340"/>
              <a:gd name="connsiteY113" fmla="*/ 755571 h 6253401"/>
              <a:gd name="connsiteX114" fmla="*/ 1325880 w 2339340"/>
              <a:gd name="connsiteY114" fmla="*/ 610791 h 6253401"/>
              <a:gd name="connsiteX115" fmla="*/ 1363980 w 2339340"/>
              <a:gd name="connsiteY115" fmla="*/ 553641 h 6253401"/>
              <a:gd name="connsiteX116" fmla="*/ 1352550 w 2339340"/>
              <a:gd name="connsiteY116" fmla="*/ 454581 h 6253401"/>
              <a:gd name="connsiteX117" fmla="*/ 1359455 w 2339340"/>
              <a:gd name="connsiteY117" fmla="*/ 267891 h 6253401"/>
              <a:gd name="connsiteX118" fmla="*/ 1311592 w 2339340"/>
              <a:gd name="connsiteY118" fmla="*/ 99775 h 6253401"/>
              <a:gd name="connsiteX119" fmla="*/ 1188720 w 2339340"/>
              <a:gd name="connsiteY119" fmla="*/ 54531 h 6253401"/>
              <a:gd name="connsiteX120" fmla="*/ 1072753 w 2339340"/>
              <a:gd name="connsiteY120" fmla="*/ 58817 h 6253401"/>
              <a:gd name="connsiteX121" fmla="*/ 1077992 w 2339340"/>
              <a:gd name="connsiteY121" fmla="*/ 0 h 62534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</a:cxnLst>
            <a:rect l="l" t="t" r="r" b="b"/>
            <a:pathLst>
              <a:path w="2339340" h="6253401">
                <a:moveTo>
                  <a:pt x="1077992" y="0"/>
                </a:moveTo>
                <a:lnTo>
                  <a:pt x="970359" y="77867"/>
                </a:lnTo>
                <a:lnTo>
                  <a:pt x="967740" y="16431"/>
                </a:lnTo>
                <a:lnTo>
                  <a:pt x="872490" y="138351"/>
                </a:lnTo>
                <a:lnTo>
                  <a:pt x="849630" y="103347"/>
                </a:lnTo>
                <a:lnTo>
                  <a:pt x="804863" y="232886"/>
                </a:lnTo>
                <a:lnTo>
                  <a:pt x="782955" y="466725"/>
                </a:lnTo>
                <a:lnTo>
                  <a:pt x="754380" y="481251"/>
                </a:lnTo>
                <a:lnTo>
                  <a:pt x="781050" y="565071"/>
                </a:lnTo>
                <a:lnTo>
                  <a:pt x="822960" y="641271"/>
                </a:lnTo>
                <a:lnTo>
                  <a:pt x="887730" y="706041"/>
                </a:lnTo>
                <a:lnTo>
                  <a:pt x="925830" y="786051"/>
                </a:lnTo>
                <a:lnTo>
                  <a:pt x="925830" y="877491"/>
                </a:lnTo>
                <a:lnTo>
                  <a:pt x="803910" y="938451"/>
                </a:lnTo>
                <a:lnTo>
                  <a:pt x="701040" y="965121"/>
                </a:lnTo>
                <a:lnTo>
                  <a:pt x="556260" y="968931"/>
                </a:lnTo>
                <a:lnTo>
                  <a:pt x="403860" y="1018461"/>
                </a:lnTo>
                <a:lnTo>
                  <a:pt x="320040" y="1102281"/>
                </a:lnTo>
                <a:lnTo>
                  <a:pt x="247650" y="1292781"/>
                </a:lnTo>
                <a:lnTo>
                  <a:pt x="163830" y="1586151"/>
                </a:lnTo>
                <a:lnTo>
                  <a:pt x="83820" y="1799511"/>
                </a:lnTo>
                <a:lnTo>
                  <a:pt x="72390" y="1978581"/>
                </a:lnTo>
                <a:lnTo>
                  <a:pt x="0" y="2161461"/>
                </a:lnTo>
                <a:lnTo>
                  <a:pt x="11430" y="2268141"/>
                </a:lnTo>
                <a:lnTo>
                  <a:pt x="106680" y="2443401"/>
                </a:lnTo>
                <a:lnTo>
                  <a:pt x="243840" y="2611041"/>
                </a:lnTo>
                <a:lnTo>
                  <a:pt x="422910" y="2786301"/>
                </a:lnTo>
                <a:lnTo>
                  <a:pt x="609600" y="2946321"/>
                </a:lnTo>
                <a:lnTo>
                  <a:pt x="703183" y="3078956"/>
                </a:lnTo>
                <a:lnTo>
                  <a:pt x="711517" y="2800827"/>
                </a:lnTo>
                <a:lnTo>
                  <a:pt x="647700" y="2748201"/>
                </a:lnTo>
                <a:lnTo>
                  <a:pt x="541020" y="2553891"/>
                </a:lnTo>
                <a:lnTo>
                  <a:pt x="487680" y="2443401"/>
                </a:lnTo>
                <a:lnTo>
                  <a:pt x="293370" y="2222421"/>
                </a:lnTo>
                <a:lnTo>
                  <a:pt x="426720" y="2005251"/>
                </a:lnTo>
                <a:lnTo>
                  <a:pt x="483870" y="1894761"/>
                </a:lnTo>
                <a:lnTo>
                  <a:pt x="544830" y="1658541"/>
                </a:lnTo>
                <a:lnTo>
                  <a:pt x="636270" y="1913811"/>
                </a:lnTo>
                <a:lnTo>
                  <a:pt x="678180" y="2218611"/>
                </a:lnTo>
                <a:lnTo>
                  <a:pt x="689610" y="2504361"/>
                </a:lnTo>
                <a:lnTo>
                  <a:pt x="712470" y="2778681"/>
                </a:lnTo>
                <a:lnTo>
                  <a:pt x="701040" y="3193971"/>
                </a:lnTo>
                <a:lnTo>
                  <a:pt x="643890" y="3799761"/>
                </a:lnTo>
                <a:lnTo>
                  <a:pt x="613410" y="4272201"/>
                </a:lnTo>
                <a:lnTo>
                  <a:pt x="689610" y="4634151"/>
                </a:lnTo>
                <a:lnTo>
                  <a:pt x="803910" y="5232321"/>
                </a:lnTo>
                <a:lnTo>
                  <a:pt x="883920" y="5674281"/>
                </a:lnTo>
                <a:lnTo>
                  <a:pt x="872490" y="5700951"/>
                </a:lnTo>
                <a:lnTo>
                  <a:pt x="693420" y="5910501"/>
                </a:lnTo>
                <a:lnTo>
                  <a:pt x="541020" y="6108621"/>
                </a:lnTo>
                <a:lnTo>
                  <a:pt x="510540" y="6173391"/>
                </a:lnTo>
                <a:lnTo>
                  <a:pt x="701040" y="6108621"/>
                </a:lnTo>
                <a:lnTo>
                  <a:pt x="830580" y="6081951"/>
                </a:lnTo>
                <a:lnTo>
                  <a:pt x="952500" y="5990511"/>
                </a:lnTo>
                <a:lnTo>
                  <a:pt x="963930" y="5887641"/>
                </a:lnTo>
                <a:lnTo>
                  <a:pt x="1108710" y="5834301"/>
                </a:lnTo>
                <a:lnTo>
                  <a:pt x="1108710" y="5807631"/>
                </a:lnTo>
                <a:lnTo>
                  <a:pt x="1032510" y="5651421"/>
                </a:lnTo>
                <a:lnTo>
                  <a:pt x="1043940" y="5297091"/>
                </a:lnTo>
                <a:lnTo>
                  <a:pt x="1074420" y="4904661"/>
                </a:lnTo>
                <a:lnTo>
                  <a:pt x="1002030" y="4439841"/>
                </a:lnTo>
                <a:lnTo>
                  <a:pt x="1066800" y="4146471"/>
                </a:lnTo>
                <a:lnTo>
                  <a:pt x="1116330" y="3792141"/>
                </a:lnTo>
                <a:lnTo>
                  <a:pt x="1165860" y="3392091"/>
                </a:lnTo>
                <a:lnTo>
                  <a:pt x="1238250" y="3898821"/>
                </a:lnTo>
                <a:lnTo>
                  <a:pt x="1280160" y="4382691"/>
                </a:lnTo>
                <a:lnTo>
                  <a:pt x="1310640" y="4550331"/>
                </a:lnTo>
                <a:lnTo>
                  <a:pt x="1272540" y="4855131"/>
                </a:lnTo>
                <a:lnTo>
                  <a:pt x="1242060" y="5076111"/>
                </a:lnTo>
                <a:lnTo>
                  <a:pt x="1276350" y="5304711"/>
                </a:lnTo>
                <a:lnTo>
                  <a:pt x="1333500" y="5510451"/>
                </a:lnTo>
                <a:lnTo>
                  <a:pt x="1314450" y="5632371"/>
                </a:lnTo>
                <a:lnTo>
                  <a:pt x="1264920" y="5811441"/>
                </a:lnTo>
                <a:lnTo>
                  <a:pt x="1264920" y="5918121"/>
                </a:lnTo>
                <a:lnTo>
                  <a:pt x="1424940" y="6253401"/>
                </a:lnTo>
                <a:lnTo>
                  <a:pt x="1565910" y="6081951"/>
                </a:lnTo>
                <a:lnTo>
                  <a:pt x="1604010" y="6028611"/>
                </a:lnTo>
                <a:lnTo>
                  <a:pt x="1524000" y="5860971"/>
                </a:lnTo>
                <a:lnTo>
                  <a:pt x="1466850" y="5735241"/>
                </a:lnTo>
                <a:lnTo>
                  <a:pt x="1440180" y="5655231"/>
                </a:lnTo>
                <a:lnTo>
                  <a:pt x="1546860" y="5095161"/>
                </a:lnTo>
                <a:lnTo>
                  <a:pt x="1600200" y="4523661"/>
                </a:lnTo>
                <a:lnTo>
                  <a:pt x="1684020" y="4043601"/>
                </a:lnTo>
                <a:lnTo>
                  <a:pt x="1703070" y="3704511"/>
                </a:lnTo>
                <a:lnTo>
                  <a:pt x="1673305" y="3099436"/>
                </a:lnTo>
                <a:lnTo>
                  <a:pt x="1630680" y="2885361"/>
                </a:lnTo>
                <a:lnTo>
                  <a:pt x="1607820" y="2767251"/>
                </a:lnTo>
                <a:lnTo>
                  <a:pt x="1584960" y="2439591"/>
                </a:lnTo>
                <a:lnTo>
                  <a:pt x="1584960" y="2089071"/>
                </a:lnTo>
                <a:lnTo>
                  <a:pt x="1619250" y="1788081"/>
                </a:lnTo>
                <a:lnTo>
                  <a:pt x="1691640" y="1517571"/>
                </a:lnTo>
                <a:lnTo>
                  <a:pt x="1954530" y="1940481"/>
                </a:lnTo>
                <a:lnTo>
                  <a:pt x="2045970" y="2062401"/>
                </a:lnTo>
                <a:lnTo>
                  <a:pt x="1840230" y="2374821"/>
                </a:lnTo>
                <a:lnTo>
                  <a:pt x="1729740" y="2561511"/>
                </a:lnTo>
                <a:lnTo>
                  <a:pt x="1672590" y="2691051"/>
                </a:lnTo>
                <a:lnTo>
                  <a:pt x="1606391" y="2762727"/>
                </a:lnTo>
                <a:lnTo>
                  <a:pt x="1658302" y="3027046"/>
                </a:lnTo>
                <a:lnTo>
                  <a:pt x="1729740" y="2908221"/>
                </a:lnTo>
                <a:lnTo>
                  <a:pt x="1927860" y="2706291"/>
                </a:lnTo>
                <a:lnTo>
                  <a:pt x="2065020" y="2565321"/>
                </a:lnTo>
                <a:lnTo>
                  <a:pt x="2202180" y="2355771"/>
                </a:lnTo>
                <a:lnTo>
                  <a:pt x="2339340" y="2066211"/>
                </a:lnTo>
                <a:lnTo>
                  <a:pt x="2293620" y="1974771"/>
                </a:lnTo>
                <a:lnTo>
                  <a:pt x="2232660" y="1769031"/>
                </a:lnTo>
                <a:lnTo>
                  <a:pt x="2175510" y="1582341"/>
                </a:lnTo>
                <a:lnTo>
                  <a:pt x="2065020" y="1368981"/>
                </a:lnTo>
                <a:lnTo>
                  <a:pt x="1958340" y="1186101"/>
                </a:lnTo>
                <a:lnTo>
                  <a:pt x="1878330" y="1060371"/>
                </a:lnTo>
                <a:lnTo>
                  <a:pt x="1752600" y="991791"/>
                </a:lnTo>
                <a:lnTo>
                  <a:pt x="1645920" y="972741"/>
                </a:lnTo>
                <a:lnTo>
                  <a:pt x="1546860" y="938451"/>
                </a:lnTo>
                <a:lnTo>
                  <a:pt x="1276350" y="877491"/>
                </a:lnTo>
                <a:lnTo>
                  <a:pt x="1257300" y="755571"/>
                </a:lnTo>
                <a:lnTo>
                  <a:pt x="1325880" y="610791"/>
                </a:lnTo>
                <a:lnTo>
                  <a:pt x="1363980" y="553641"/>
                </a:lnTo>
                <a:lnTo>
                  <a:pt x="1352550" y="454581"/>
                </a:lnTo>
                <a:lnTo>
                  <a:pt x="1359455" y="267891"/>
                </a:lnTo>
                <a:cubicBezTo>
                  <a:pt x="1341119" y="213043"/>
                  <a:pt x="1327546" y="155814"/>
                  <a:pt x="1311592" y="99775"/>
                </a:cubicBezTo>
                <a:lnTo>
                  <a:pt x="1188720" y="54531"/>
                </a:lnTo>
                <a:lnTo>
                  <a:pt x="1072753" y="58817"/>
                </a:lnTo>
                <a:lnTo>
                  <a:pt x="1077992" y="0"/>
                </a:lnTo>
                <a:close/>
              </a:path>
            </a:pathLst>
          </a:custGeom>
          <a:solidFill>
            <a:srgbClr val="2078D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l-PL"/>
          </a:p>
        </p:txBody>
      </p:sp>
      <p:grpSp>
        <p:nvGrpSpPr>
          <p:cNvPr id="40" name="Grupa 39">
            <a:extLst>
              <a:ext uri="{FF2B5EF4-FFF2-40B4-BE49-F238E27FC236}">
                <a16:creationId xmlns:a16="http://schemas.microsoft.com/office/drawing/2014/main" id="{682BAF2F-7E23-4F04-8599-1C0EE90A0940}"/>
              </a:ext>
            </a:extLst>
          </p:cNvPr>
          <p:cNvGrpSpPr/>
          <p:nvPr/>
        </p:nvGrpSpPr>
        <p:grpSpPr>
          <a:xfrm flipH="1">
            <a:off x="9743957" y="838618"/>
            <a:ext cx="2271879" cy="6237239"/>
            <a:chOff x="6623936" y="239180"/>
            <a:chExt cx="2490221" cy="6836678"/>
          </a:xfrm>
        </p:grpSpPr>
        <p:sp>
          <p:nvSpPr>
            <p:cNvPr id="41" name="Dowolny kształt: kształt 40">
              <a:extLst>
                <a:ext uri="{FF2B5EF4-FFF2-40B4-BE49-F238E27FC236}">
                  <a16:creationId xmlns:a16="http://schemas.microsoft.com/office/drawing/2014/main" id="{936DAF51-97AF-43D2-9933-CAA28AAACC11}"/>
                </a:ext>
              </a:extLst>
            </p:cNvPr>
            <p:cNvSpPr/>
            <p:nvPr/>
          </p:nvSpPr>
          <p:spPr>
            <a:xfrm>
              <a:off x="6677970" y="1162050"/>
              <a:ext cx="2270768" cy="5453063"/>
            </a:xfrm>
            <a:custGeom>
              <a:avLst/>
              <a:gdLst>
                <a:gd name="connsiteX0" fmla="*/ 1381125 w 2271713"/>
                <a:gd name="connsiteY0" fmla="*/ 85725 h 5453063"/>
                <a:gd name="connsiteX1" fmla="*/ 1457325 w 2271713"/>
                <a:gd name="connsiteY1" fmla="*/ 200025 h 5453063"/>
                <a:gd name="connsiteX2" fmla="*/ 1443038 w 2271713"/>
                <a:gd name="connsiteY2" fmla="*/ 266700 h 5453063"/>
                <a:gd name="connsiteX3" fmla="*/ 1509713 w 2271713"/>
                <a:gd name="connsiteY3" fmla="*/ 466725 h 5453063"/>
                <a:gd name="connsiteX4" fmla="*/ 1495425 w 2271713"/>
                <a:gd name="connsiteY4" fmla="*/ 757238 h 5453063"/>
                <a:gd name="connsiteX5" fmla="*/ 1428750 w 2271713"/>
                <a:gd name="connsiteY5" fmla="*/ 928688 h 5453063"/>
                <a:gd name="connsiteX6" fmla="*/ 1581150 w 2271713"/>
                <a:gd name="connsiteY6" fmla="*/ 919163 h 5453063"/>
                <a:gd name="connsiteX7" fmla="*/ 1947863 w 2271713"/>
                <a:gd name="connsiteY7" fmla="*/ 1176338 h 5453063"/>
                <a:gd name="connsiteX8" fmla="*/ 2271713 w 2271713"/>
                <a:gd name="connsiteY8" fmla="*/ 1504950 h 5453063"/>
                <a:gd name="connsiteX9" fmla="*/ 2271713 w 2271713"/>
                <a:gd name="connsiteY9" fmla="*/ 1552575 h 5453063"/>
                <a:gd name="connsiteX10" fmla="*/ 1962150 w 2271713"/>
                <a:gd name="connsiteY10" fmla="*/ 1871663 h 5453063"/>
                <a:gd name="connsiteX11" fmla="*/ 1809750 w 2271713"/>
                <a:gd name="connsiteY11" fmla="*/ 1995488 h 5453063"/>
                <a:gd name="connsiteX12" fmla="*/ 1724025 w 2271713"/>
                <a:gd name="connsiteY12" fmla="*/ 1947863 h 5453063"/>
                <a:gd name="connsiteX13" fmla="*/ 2038350 w 2271713"/>
                <a:gd name="connsiteY13" fmla="*/ 1528763 h 5453063"/>
                <a:gd name="connsiteX14" fmla="*/ 1695450 w 2271713"/>
                <a:gd name="connsiteY14" fmla="*/ 1252538 h 5453063"/>
                <a:gd name="connsiteX15" fmla="*/ 1652588 w 2271713"/>
                <a:gd name="connsiteY15" fmla="*/ 1428750 h 5453063"/>
                <a:gd name="connsiteX16" fmla="*/ 1595438 w 2271713"/>
                <a:gd name="connsiteY16" fmla="*/ 1566863 h 5453063"/>
                <a:gd name="connsiteX17" fmla="*/ 1628775 w 2271713"/>
                <a:gd name="connsiteY17" fmla="*/ 1800225 h 5453063"/>
                <a:gd name="connsiteX18" fmla="*/ 1747838 w 2271713"/>
                <a:gd name="connsiteY18" fmla="*/ 1990725 h 5453063"/>
                <a:gd name="connsiteX19" fmla="*/ 1824038 w 2271713"/>
                <a:gd name="connsiteY19" fmla="*/ 2105025 h 5453063"/>
                <a:gd name="connsiteX20" fmla="*/ 1990725 w 2271713"/>
                <a:gd name="connsiteY20" fmla="*/ 2428875 h 5453063"/>
                <a:gd name="connsiteX21" fmla="*/ 1990725 w 2271713"/>
                <a:gd name="connsiteY21" fmla="*/ 2795588 h 5453063"/>
                <a:gd name="connsiteX22" fmla="*/ 1857375 w 2271713"/>
                <a:gd name="connsiteY22" fmla="*/ 3167063 h 5453063"/>
                <a:gd name="connsiteX23" fmla="*/ 1790700 w 2271713"/>
                <a:gd name="connsiteY23" fmla="*/ 3624263 h 5453063"/>
                <a:gd name="connsiteX24" fmla="*/ 1495425 w 2271713"/>
                <a:gd name="connsiteY24" fmla="*/ 4500563 h 5453063"/>
                <a:gd name="connsiteX25" fmla="*/ 1404938 w 2271713"/>
                <a:gd name="connsiteY25" fmla="*/ 4824413 h 5453063"/>
                <a:gd name="connsiteX26" fmla="*/ 1585913 w 2271713"/>
                <a:gd name="connsiteY26" fmla="*/ 5129213 h 5453063"/>
                <a:gd name="connsiteX27" fmla="*/ 1728788 w 2271713"/>
                <a:gd name="connsiteY27" fmla="*/ 5219700 h 5453063"/>
                <a:gd name="connsiteX28" fmla="*/ 1733550 w 2271713"/>
                <a:gd name="connsiteY28" fmla="*/ 5243513 h 5453063"/>
                <a:gd name="connsiteX29" fmla="*/ 1643063 w 2271713"/>
                <a:gd name="connsiteY29" fmla="*/ 5262563 h 5453063"/>
                <a:gd name="connsiteX30" fmla="*/ 1404938 w 2271713"/>
                <a:gd name="connsiteY30" fmla="*/ 5143500 h 5453063"/>
                <a:gd name="connsiteX31" fmla="*/ 1333500 w 2271713"/>
                <a:gd name="connsiteY31" fmla="*/ 5167313 h 5453063"/>
                <a:gd name="connsiteX32" fmla="*/ 1243013 w 2271713"/>
                <a:gd name="connsiteY32" fmla="*/ 5110163 h 5453063"/>
                <a:gd name="connsiteX33" fmla="*/ 1238250 w 2271713"/>
                <a:gd name="connsiteY33" fmla="*/ 5224463 h 5453063"/>
                <a:gd name="connsiteX34" fmla="*/ 1100138 w 2271713"/>
                <a:gd name="connsiteY34" fmla="*/ 5453063 h 5453063"/>
                <a:gd name="connsiteX35" fmla="*/ 1038225 w 2271713"/>
                <a:gd name="connsiteY35" fmla="*/ 5453063 h 5453063"/>
                <a:gd name="connsiteX36" fmla="*/ 1023938 w 2271713"/>
                <a:gd name="connsiteY36" fmla="*/ 5148263 h 5453063"/>
                <a:gd name="connsiteX37" fmla="*/ 1185863 w 2271713"/>
                <a:gd name="connsiteY37" fmla="*/ 4848225 h 5453063"/>
                <a:gd name="connsiteX38" fmla="*/ 1271588 w 2271713"/>
                <a:gd name="connsiteY38" fmla="*/ 4095750 h 5453063"/>
                <a:gd name="connsiteX39" fmla="*/ 1419225 w 2271713"/>
                <a:gd name="connsiteY39" fmla="*/ 3509963 h 5453063"/>
                <a:gd name="connsiteX40" fmla="*/ 1262063 w 2271713"/>
                <a:gd name="connsiteY40" fmla="*/ 3328988 h 5453063"/>
                <a:gd name="connsiteX41" fmla="*/ 1147763 w 2271713"/>
                <a:gd name="connsiteY41" fmla="*/ 2981325 h 5453063"/>
                <a:gd name="connsiteX42" fmla="*/ 1066800 w 2271713"/>
                <a:gd name="connsiteY42" fmla="*/ 2671763 h 5453063"/>
                <a:gd name="connsiteX43" fmla="*/ 1128713 w 2271713"/>
                <a:gd name="connsiteY43" fmla="*/ 2085975 h 5453063"/>
                <a:gd name="connsiteX44" fmla="*/ 957263 w 2271713"/>
                <a:gd name="connsiteY44" fmla="*/ 1604963 h 5453063"/>
                <a:gd name="connsiteX45" fmla="*/ 852488 w 2271713"/>
                <a:gd name="connsiteY45" fmla="*/ 1490663 h 5453063"/>
                <a:gd name="connsiteX46" fmla="*/ 785813 w 2271713"/>
                <a:gd name="connsiteY46" fmla="*/ 2143125 h 5453063"/>
                <a:gd name="connsiteX47" fmla="*/ 962025 w 2271713"/>
                <a:gd name="connsiteY47" fmla="*/ 2586038 h 5453063"/>
                <a:gd name="connsiteX48" fmla="*/ 1004888 w 2271713"/>
                <a:gd name="connsiteY48" fmla="*/ 2790825 h 5453063"/>
                <a:gd name="connsiteX49" fmla="*/ 1066800 w 2271713"/>
                <a:gd name="connsiteY49" fmla="*/ 2843213 h 5453063"/>
                <a:gd name="connsiteX50" fmla="*/ 1066800 w 2271713"/>
                <a:gd name="connsiteY50" fmla="*/ 3071813 h 5453063"/>
                <a:gd name="connsiteX51" fmla="*/ 1023938 w 2271713"/>
                <a:gd name="connsiteY51" fmla="*/ 3167063 h 5453063"/>
                <a:gd name="connsiteX52" fmla="*/ 828675 w 2271713"/>
                <a:gd name="connsiteY52" fmla="*/ 3171825 h 5453063"/>
                <a:gd name="connsiteX53" fmla="*/ 766763 w 2271713"/>
                <a:gd name="connsiteY53" fmla="*/ 3062288 h 5453063"/>
                <a:gd name="connsiteX54" fmla="*/ 828675 w 2271713"/>
                <a:gd name="connsiteY54" fmla="*/ 2947988 h 5453063"/>
                <a:gd name="connsiteX55" fmla="*/ 904875 w 2271713"/>
                <a:gd name="connsiteY55" fmla="*/ 2957513 h 5453063"/>
                <a:gd name="connsiteX56" fmla="*/ 914400 w 2271713"/>
                <a:gd name="connsiteY56" fmla="*/ 2909888 h 5453063"/>
                <a:gd name="connsiteX57" fmla="*/ 738188 w 2271713"/>
                <a:gd name="connsiteY57" fmla="*/ 2481263 h 5453063"/>
                <a:gd name="connsiteX58" fmla="*/ 619125 w 2271713"/>
                <a:gd name="connsiteY58" fmla="*/ 2209800 h 5453063"/>
                <a:gd name="connsiteX59" fmla="*/ 619125 w 2271713"/>
                <a:gd name="connsiteY59" fmla="*/ 1395413 h 5453063"/>
                <a:gd name="connsiteX60" fmla="*/ 523875 w 2271713"/>
                <a:gd name="connsiteY60" fmla="*/ 1600200 h 5453063"/>
                <a:gd name="connsiteX61" fmla="*/ 357188 w 2271713"/>
                <a:gd name="connsiteY61" fmla="*/ 1747838 h 5453063"/>
                <a:gd name="connsiteX62" fmla="*/ 161925 w 2271713"/>
                <a:gd name="connsiteY62" fmla="*/ 1938338 h 5453063"/>
                <a:gd name="connsiteX63" fmla="*/ 152400 w 2271713"/>
                <a:gd name="connsiteY63" fmla="*/ 1981200 h 5453063"/>
                <a:gd name="connsiteX64" fmla="*/ 133350 w 2271713"/>
                <a:gd name="connsiteY64" fmla="*/ 2176463 h 5453063"/>
                <a:gd name="connsiteX65" fmla="*/ 142875 w 2271713"/>
                <a:gd name="connsiteY65" fmla="*/ 2271713 h 5453063"/>
                <a:gd name="connsiteX66" fmla="*/ 23813 w 2271713"/>
                <a:gd name="connsiteY66" fmla="*/ 2128838 h 5453063"/>
                <a:gd name="connsiteX67" fmla="*/ 0 w 2271713"/>
                <a:gd name="connsiteY67" fmla="*/ 1824038 h 5453063"/>
                <a:gd name="connsiteX68" fmla="*/ 114300 w 2271713"/>
                <a:gd name="connsiteY68" fmla="*/ 1576388 h 5453063"/>
                <a:gd name="connsiteX69" fmla="*/ 233363 w 2271713"/>
                <a:gd name="connsiteY69" fmla="*/ 1343025 h 5453063"/>
                <a:gd name="connsiteX70" fmla="*/ 566738 w 2271713"/>
                <a:gd name="connsiteY70" fmla="*/ 1152525 h 5453063"/>
                <a:gd name="connsiteX71" fmla="*/ 585788 w 2271713"/>
                <a:gd name="connsiteY71" fmla="*/ 990600 h 5453063"/>
                <a:gd name="connsiteX72" fmla="*/ 585788 w 2271713"/>
                <a:gd name="connsiteY72" fmla="*/ 742950 h 5453063"/>
                <a:gd name="connsiteX73" fmla="*/ 676275 w 2271713"/>
                <a:gd name="connsiteY73" fmla="*/ 404813 h 5453063"/>
                <a:gd name="connsiteX74" fmla="*/ 866775 w 2271713"/>
                <a:gd name="connsiteY74" fmla="*/ 119063 h 5453063"/>
                <a:gd name="connsiteX75" fmla="*/ 1123950 w 2271713"/>
                <a:gd name="connsiteY75" fmla="*/ 0 h 5453063"/>
                <a:gd name="connsiteX76" fmla="*/ 1381125 w 2271713"/>
                <a:gd name="connsiteY76" fmla="*/ 85725 h 5453063"/>
                <a:gd name="connsiteX0" fmla="*/ 1381125 w 2271713"/>
                <a:gd name="connsiteY0" fmla="*/ 85725 h 5453063"/>
                <a:gd name="connsiteX1" fmla="*/ 1457325 w 2271713"/>
                <a:gd name="connsiteY1" fmla="*/ 200025 h 5453063"/>
                <a:gd name="connsiteX2" fmla="*/ 1443038 w 2271713"/>
                <a:gd name="connsiteY2" fmla="*/ 266700 h 5453063"/>
                <a:gd name="connsiteX3" fmla="*/ 1509713 w 2271713"/>
                <a:gd name="connsiteY3" fmla="*/ 466725 h 5453063"/>
                <a:gd name="connsiteX4" fmla="*/ 1495425 w 2271713"/>
                <a:gd name="connsiteY4" fmla="*/ 757238 h 5453063"/>
                <a:gd name="connsiteX5" fmla="*/ 1428750 w 2271713"/>
                <a:gd name="connsiteY5" fmla="*/ 928688 h 5453063"/>
                <a:gd name="connsiteX6" fmla="*/ 1581150 w 2271713"/>
                <a:gd name="connsiteY6" fmla="*/ 919163 h 5453063"/>
                <a:gd name="connsiteX7" fmla="*/ 1947863 w 2271713"/>
                <a:gd name="connsiteY7" fmla="*/ 1176338 h 5453063"/>
                <a:gd name="connsiteX8" fmla="*/ 2271713 w 2271713"/>
                <a:gd name="connsiteY8" fmla="*/ 1504950 h 5453063"/>
                <a:gd name="connsiteX9" fmla="*/ 2271713 w 2271713"/>
                <a:gd name="connsiteY9" fmla="*/ 1552575 h 5453063"/>
                <a:gd name="connsiteX10" fmla="*/ 1962150 w 2271713"/>
                <a:gd name="connsiteY10" fmla="*/ 1871663 h 5453063"/>
                <a:gd name="connsiteX11" fmla="*/ 1809750 w 2271713"/>
                <a:gd name="connsiteY11" fmla="*/ 1995488 h 5453063"/>
                <a:gd name="connsiteX12" fmla="*/ 1724025 w 2271713"/>
                <a:gd name="connsiteY12" fmla="*/ 1947863 h 5453063"/>
                <a:gd name="connsiteX13" fmla="*/ 2038350 w 2271713"/>
                <a:gd name="connsiteY13" fmla="*/ 1528763 h 5453063"/>
                <a:gd name="connsiteX14" fmla="*/ 1695450 w 2271713"/>
                <a:gd name="connsiteY14" fmla="*/ 1252538 h 5453063"/>
                <a:gd name="connsiteX15" fmla="*/ 1652588 w 2271713"/>
                <a:gd name="connsiteY15" fmla="*/ 1428750 h 5453063"/>
                <a:gd name="connsiteX16" fmla="*/ 1595438 w 2271713"/>
                <a:gd name="connsiteY16" fmla="*/ 1566863 h 5453063"/>
                <a:gd name="connsiteX17" fmla="*/ 1628775 w 2271713"/>
                <a:gd name="connsiteY17" fmla="*/ 1800225 h 5453063"/>
                <a:gd name="connsiteX18" fmla="*/ 1747838 w 2271713"/>
                <a:gd name="connsiteY18" fmla="*/ 1990725 h 5453063"/>
                <a:gd name="connsiteX19" fmla="*/ 1824038 w 2271713"/>
                <a:gd name="connsiteY19" fmla="*/ 2105025 h 5453063"/>
                <a:gd name="connsiteX20" fmla="*/ 1990725 w 2271713"/>
                <a:gd name="connsiteY20" fmla="*/ 2428875 h 5453063"/>
                <a:gd name="connsiteX21" fmla="*/ 1990725 w 2271713"/>
                <a:gd name="connsiteY21" fmla="*/ 2795588 h 5453063"/>
                <a:gd name="connsiteX22" fmla="*/ 1857375 w 2271713"/>
                <a:gd name="connsiteY22" fmla="*/ 3167063 h 5453063"/>
                <a:gd name="connsiteX23" fmla="*/ 1790700 w 2271713"/>
                <a:gd name="connsiteY23" fmla="*/ 3624263 h 5453063"/>
                <a:gd name="connsiteX24" fmla="*/ 1495425 w 2271713"/>
                <a:gd name="connsiteY24" fmla="*/ 4500563 h 5453063"/>
                <a:gd name="connsiteX25" fmla="*/ 1404938 w 2271713"/>
                <a:gd name="connsiteY25" fmla="*/ 4824413 h 5453063"/>
                <a:gd name="connsiteX26" fmla="*/ 1585913 w 2271713"/>
                <a:gd name="connsiteY26" fmla="*/ 5129213 h 5453063"/>
                <a:gd name="connsiteX27" fmla="*/ 1728788 w 2271713"/>
                <a:gd name="connsiteY27" fmla="*/ 5219700 h 5453063"/>
                <a:gd name="connsiteX28" fmla="*/ 1733550 w 2271713"/>
                <a:gd name="connsiteY28" fmla="*/ 5243513 h 5453063"/>
                <a:gd name="connsiteX29" fmla="*/ 1643063 w 2271713"/>
                <a:gd name="connsiteY29" fmla="*/ 5262563 h 5453063"/>
                <a:gd name="connsiteX30" fmla="*/ 1404938 w 2271713"/>
                <a:gd name="connsiteY30" fmla="*/ 5143500 h 5453063"/>
                <a:gd name="connsiteX31" fmla="*/ 1333500 w 2271713"/>
                <a:gd name="connsiteY31" fmla="*/ 5167313 h 5453063"/>
                <a:gd name="connsiteX32" fmla="*/ 1243013 w 2271713"/>
                <a:gd name="connsiteY32" fmla="*/ 5110163 h 5453063"/>
                <a:gd name="connsiteX33" fmla="*/ 1238250 w 2271713"/>
                <a:gd name="connsiteY33" fmla="*/ 5224463 h 5453063"/>
                <a:gd name="connsiteX34" fmla="*/ 1100138 w 2271713"/>
                <a:gd name="connsiteY34" fmla="*/ 5453063 h 5453063"/>
                <a:gd name="connsiteX35" fmla="*/ 1038225 w 2271713"/>
                <a:gd name="connsiteY35" fmla="*/ 5453063 h 5453063"/>
                <a:gd name="connsiteX36" fmla="*/ 1023938 w 2271713"/>
                <a:gd name="connsiteY36" fmla="*/ 5148263 h 5453063"/>
                <a:gd name="connsiteX37" fmla="*/ 1185863 w 2271713"/>
                <a:gd name="connsiteY37" fmla="*/ 4848225 h 5453063"/>
                <a:gd name="connsiteX38" fmla="*/ 1271588 w 2271713"/>
                <a:gd name="connsiteY38" fmla="*/ 4095750 h 5453063"/>
                <a:gd name="connsiteX39" fmla="*/ 1419225 w 2271713"/>
                <a:gd name="connsiteY39" fmla="*/ 3509963 h 5453063"/>
                <a:gd name="connsiteX40" fmla="*/ 1262063 w 2271713"/>
                <a:gd name="connsiteY40" fmla="*/ 3328988 h 5453063"/>
                <a:gd name="connsiteX41" fmla="*/ 1147763 w 2271713"/>
                <a:gd name="connsiteY41" fmla="*/ 2981325 h 5453063"/>
                <a:gd name="connsiteX42" fmla="*/ 1066800 w 2271713"/>
                <a:gd name="connsiteY42" fmla="*/ 2671763 h 5453063"/>
                <a:gd name="connsiteX43" fmla="*/ 1128713 w 2271713"/>
                <a:gd name="connsiteY43" fmla="*/ 2085975 h 5453063"/>
                <a:gd name="connsiteX44" fmla="*/ 957263 w 2271713"/>
                <a:gd name="connsiteY44" fmla="*/ 1604963 h 5453063"/>
                <a:gd name="connsiteX45" fmla="*/ 852488 w 2271713"/>
                <a:gd name="connsiteY45" fmla="*/ 1490663 h 5453063"/>
                <a:gd name="connsiteX46" fmla="*/ 785813 w 2271713"/>
                <a:gd name="connsiteY46" fmla="*/ 2143125 h 5453063"/>
                <a:gd name="connsiteX47" fmla="*/ 962025 w 2271713"/>
                <a:gd name="connsiteY47" fmla="*/ 2586038 h 5453063"/>
                <a:gd name="connsiteX48" fmla="*/ 1004888 w 2271713"/>
                <a:gd name="connsiteY48" fmla="*/ 2790825 h 5453063"/>
                <a:gd name="connsiteX49" fmla="*/ 1066800 w 2271713"/>
                <a:gd name="connsiteY49" fmla="*/ 2843213 h 5453063"/>
                <a:gd name="connsiteX50" fmla="*/ 1066800 w 2271713"/>
                <a:gd name="connsiteY50" fmla="*/ 3071813 h 5453063"/>
                <a:gd name="connsiteX51" fmla="*/ 1023938 w 2271713"/>
                <a:gd name="connsiteY51" fmla="*/ 3167063 h 5453063"/>
                <a:gd name="connsiteX52" fmla="*/ 828675 w 2271713"/>
                <a:gd name="connsiteY52" fmla="*/ 3171825 h 5453063"/>
                <a:gd name="connsiteX53" fmla="*/ 766763 w 2271713"/>
                <a:gd name="connsiteY53" fmla="*/ 3062288 h 5453063"/>
                <a:gd name="connsiteX54" fmla="*/ 828675 w 2271713"/>
                <a:gd name="connsiteY54" fmla="*/ 2947988 h 5453063"/>
                <a:gd name="connsiteX55" fmla="*/ 904875 w 2271713"/>
                <a:gd name="connsiteY55" fmla="*/ 2957513 h 5453063"/>
                <a:gd name="connsiteX56" fmla="*/ 914400 w 2271713"/>
                <a:gd name="connsiteY56" fmla="*/ 2909888 h 5453063"/>
                <a:gd name="connsiteX57" fmla="*/ 738188 w 2271713"/>
                <a:gd name="connsiteY57" fmla="*/ 2481263 h 5453063"/>
                <a:gd name="connsiteX58" fmla="*/ 619125 w 2271713"/>
                <a:gd name="connsiteY58" fmla="*/ 2209800 h 5453063"/>
                <a:gd name="connsiteX59" fmla="*/ 619125 w 2271713"/>
                <a:gd name="connsiteY59" fmla="*/ 1395413 h 5453063"/>
                <a:gd name="connsiteX60" fmla="*/ 523875 w 2271713"/>
                <a:gd name="connsiteY60" fmla="*/ 1600200 h 5453063"/>
                <a:gd name="connsiteX61" fmla="*/ 357188 w 2271713"/>
                <a:gd name="connsiteY61" fmla="*/ 1747838 h 5453063"/>
                <a:gd name="connsiteX62" fmla="*/ 161925 w 2271713"/>
                <a:gd name="connsiteY62" fmla="*/ 1938338 h 5453063"/>
                <a:gd name="connsiteX63" fmla="*/ 152400 w 2271713"/>
                <a:gd name="connsiteY63" fmla="*/ 1981200 h 5453063"/>
                <a:gd name="connsiteX64" fmla="*/ 133350 w 2271713"/>
                <a:gd name="connsiteY64" fmla="*/ 2176463 h 5453063"/>
                <a:gd name="connsiteX65" fmla="*/ 142875 w 2271713"/>
                <a:gd name="connsiteY65" fmla="*/ 2271713 h 5453063"/>
                <a:gd name="connsiteX66" fmla="*/ 23813 w 2271713"/>
                <a:gd name="connsiteY66" fmla="*/ 2128838 h 5453063"/>
                <a:gd name="connsiteX67" fmla="*/ 0 w 2271713"/>
                <a:gd name="connsiteY67" fmla="*/ 1824038 h 5453063"/>
                <a:gd name="connsiteX68" fmla="*/ 114300 w 2271713"/>
                <a:gd name="connsiteY68" fmla="*/ 1576388 h 5453063"/>
                <a:gd name="connsiteX69" fmla="*/ 233363 w 2271713"/>
                <a:gd name="connsiteY69" fmla="*/ 1376362 h 5453063"/>
                <a:gd name="connsiteX70" fmla="*/ 566738 w 2271713"/>
                <a:gd name="connsiteY70" fmla="*/ 1152525 h 5453063"/>
                <a:gd name="connsiteX71" fmla="*/ 585788 w 2271713"/>
                <a:gd name="connsiteY71" fmla="*/ 990600 h 5453063"/>
                <a:gd name="connsiteX72" fmla="*/ 585788 w 2271713"/>
                <a:gd name="connsiteY72" fmla="*/ 742950 h 5453063"/>
                <a:gd name="connsiteX73" fmla="*/ 676275 w 2271713"/>
                <a:gd name="connsiteY73" fmla="*/ 404813 h 5453063"/>
                <a:gd name="connsiteX74" fmla="*/ 866775 w 2271713"/>
                <a:gd name="connsiteY74" fmla="*/ 119063 h 5453063"/>
                <a:gd name="connsiteX75" fmla="*/ 1123950 w 2271713"/>
                <a:gd name="connsiteY75" fmla="*/ 0 h 5453063"/>
                <a:gd name="connsiteX76" fmla="*/ 1381125 w 2271713"/>
                <a:gd name="connsiteY76" fmla="*/ 85725 h 5453063"/>
                <a:gd name="connsiteX0" fmla="*/ 1381125 w 2271713"/>
                <a:gd name="connsiteY0" fmla="*/ 85725 h 5453063"/>
                <a:gd name="connsiteX1" fmla="*/ 1457325 w 2271713"/>
                <a:gd name="connsiteY1" fmla="*/ 200025 h 5453063"/>
                <a:gd name="connsiteX2" fmla="*/ 1443038 w 2271713"/>
                <a:gd name="connsiteY2" fmla="*/ 266700 h 5453063"/>
                <a:gd name="connsiteX3" fmla="*/ 1509713 w 2271713"/>
                <a:gd name="connsiteY3" fmla="*/ 466725 h 5453063"/>
                <a:gd name="connsiteX4" fmla="*/ 1495425 w 2271713"/>
                <a:gd name="connsiteY4" fmla="*/ 757238 h 5453063"/>
                <a:gd name="connsiteX5" fmla="*/ 1428750 w 2271713"/>
                <a:gd name="connsiteY5" fmla="*/ 928688 h 5453063"/>
                <a:gd name="connsiteX6" fmla="*/ 1581150 w 2271713"/>
                <a:gd name="connsiteY6" fmla="*/ 919163 h 5453063"/>
                <a:gd name="connsiteX7" fmla="*/ 1947863 w 2271713"/>
                <a:gd name="connsiteY7" fmla="*/ 1176338 h 5453063"/>
                <a:gd name="connsiteX8" fmla="*/ 2271713 w 2271713"/>
                <a:gd name="connsiteY8" fmla="*/ 1504950 h 5453063"/>
                <a:gd name="connsiteX9" fmla="*/ 2271713 w 2271713"/>
                <a:gd name="connsiteY9" fmla="*/ 1552575 h 5453063"/>
                <a:gd name="connsiteX10" fmla="*/ 1962150 w 2271713"/>
                <a:gd name="connsiteY10" fmla="*/ 1871663 h 5453063"/>
                <a:gd name="connsiteX11" fmla="*/ 1809750 w 2271713"/>
                <a:gd name="connsiteY11" fmla="*/ 1995488 h 5453063"/>
                <a:gd name="connsiteX12" fmla="*/ 1724025 w 2271713"/>
                <a:gd name="connsiteY12" fmla="*/ 1947863 h 5453063"/>
                <a:gd name="connsiteX13" fmla="*/ 2038350 w 2271713"/>
                <a:gd name="connsiteY13" fmla="*/ 1528763 h 5453063"/>
                <a:gd name="connsiteX14" fmla="*/ 1695450 w 2271713"/>
                <a:gd name="connsiteY14" fmla="*/ 1252538 h 5453063"/>
                <a:gd name="connsiteX15" fmla="*/ 1652588 w 2271713"/>
                <a:gd name="connsiteY15" fmla="*/ 1428750 h 5453063"/>
                <a:gd name="connsiteX16" fmla="*/ 1595438 w 2271713"/>
                <a:gd name="connsiteY16" fmla="*/ 1566863 h 5453063"/>
                <a:gd name="connsiteX17" fmla="*/ 1628775 w 2271713"/>
                <a:gd name="connsiteY17" fmla="*/ 1800225 h 5453063"/>
                <a:gd name="connsiteX18" fmla="*/ 1747838 w 2271713"/>
                <a:gd name="connsiteY18" fmla="*/ 1990725 h 5453063"/>
                <a:gd name="connsiteX19" fmla="*/ 1824038 w 2271713"/>
                <a:gd name="connsiteY19" fmla="*/ 2105025 h 5453063"/>
                <a:gd name="connsiteX20" fmla="*/ 1990725 w 2271713"/>
                <a:gd name="connsiteY20" fmla="*/ 2428875 h 5453063"/>
                <a:gd name="connsiteX21" fmla="*/ 1990725 w 2271713"/>
                <a:gd name="connsiteY21" fmla="*/ 2795588 h 5453063"/>
                <a:gd name="connsiteX22" fmla="*/ 1857375 w 2271713"/>
                <a:gd name="connsiteY22" fmla="*/ 3167063 h 5453063"/>
                <a:gd name="connsiteX23" fmla="*/ 1790700 w 2271713"/>
                <a:gd name="connsiteY23" fmla="*/ 3624263 h 5453063"/>
                <a:gd name="connsiteX24" fmla="*/ 1495425 w 2271713"/>
                <a:gd name="connsiteY24" fmla="*/ 4500563 h 5453063"/>
                <a:gd name="connsiteX25" fmla="*/ 1404938 w 2271713"/>
                <a:gd name="connsiteY25" fmla="*/ 4824413 h 5453063"/>
                <a:gd name="connsiteX26" fmla="*/ 1585913 w 2271713"/>
                <a:gd name="connsiteY26" fmla="*/ 5129213 h 5453063"/>
                <a:gd name="connsiteX27" fmla="*/ 1728788 w 2271713"/>
                <a:gd name="connsiteY27" fmla="*/ 5219700 h 5453063"/>
                <a:gd name="connsiteX28" fmla="*/ 1733550 w 2271713"/>
                <a:gd name="connsiteY28" fmla="*/ 5243513 h 5453063"/>
                <a:gd name="connsiteX29" fmla="*/ 1643063 w 2271713"/>
                <a:gd name="connsiteY29" fmla="*/ 5262563 h 5453063"/>
                <a:gd name="connsiteX30" fmla="*/ 1404938 w 2271713"/>
                <a:gd name="connsiteY30" fmla="*/ 5143500 h 5453063"/>
                <a:gd name="connsiteX31" fmla="*/ 1333500 w 2271713"/>
                <a:gd name="connsiteY31" fmla="*/ 5167313 h 5453063"/>
                <a:gd name="connsiteX32" fmla="*/ 1243013 w 2271713"/>
                <a:gd name="connsiteY32" fmla="*/ 5110163 h 5453063"/>
                <a:gd name="connsiteX33" fmla="*/ 1238250 w 2271713"/>
                <a:gd name="connsiteY33" fmla="*/ 5224463 h 5453063"/>
                <a:gd name="connsiteX34" fmla="*/ 1100138 w 2271713"/>
                <a:gd name="connsiteY34" fmla="*/ 5453063 h 5453063"/>
                <a:gd name="connsiteX35" fmla="*/ 1038225 w 2271713"/>
                <a:gd name="connsiteY35" fmla="*/ 5453063 h 5453063"/>
                <a:gd name="connsiteX36" fmla="*/ 1023938 w 2271713"/>
                <a:gd name="connsiteY36" fmla="*/ 5148263 h 5453063"/>
                <a:gd name="connsiteX37" fmla="*/ 1185863 w 2271713"/>
                <a:gd name="connsiteY37" fmla="*/ 4848225 h 5453063"/>
                <a:gd name="connsiteX38" fmla="*/ 1271588 w 2271713"/>
                <a:gd name="connsiteY38" fmla="*/ 4095750 h 5453063"/>
                <a:gd name="connsiteX39" fmla="*/ 1419225 w 2271713"/>
                <a:gd name="connsiteY39" fmla="*/ 3509963 h 5453063"/>
                <a:gd name="connsiteX40" fmla="*/ 1262063 w 2271713"/>
                <a:gd name="connsiteY40" fmla="*/ 3328988 h 5453063"/>
                <a:gd name="connsiteX41" fmla="*/ 1147763 w 2271713"/>
                <a:gd name="connsiteY41" fmla="*/ 2981325 h 5453063"/>
                <a:gd name="connsiteX42" fmla="*/ 1066800 w 2271713"/>
                <a:gd name="connsiteY42" fmla="*/ 2671763 h 5453063"/>
                <a:gd name="connsiteX43" fmla="*/ 1128713 w 2271713"/>
                <a:gd name="connsiteY43" fmla="*/ 2085975 h 5453063"/>
                <a:gd name="connsiteX44" fmla="*/ 957263 w 2271713"/>
                <a:gd name="connsiteY44" fmla="*/ 1604963 h 5453063"/>
                <a:gd name="connsiteX45" fmla="*/ 852488 w 2271713"/>
                <a:gd name="connsiteY45" fmla="*/ 1490663 h 5453063"/>
                <a:gd name="connsiteX46" fmla="*/ 785813 w 2271713"/>
                <a:gd name="connsiteY46" fmla="*/ 2143125 h 5453063"/>
                <a:gd name="connsiteX47" fmla="*/ 962025 w 2271713"/>
                <a:gd name="connsiteY47" fmla="*/ 2586038 h 5453063"/>
                <a:gd name="connsiteX48" fmla="*/ 1004888 w 2271713"/>
                <a:gd name="connsiteY48" fmla="*/ 2790825 h 5453063"/>
                <a:gd name="connsiteX49" fmla="*/ 1066800 w 2271713"/>
                <a:gd name="connsiteY49" fmla="*/ 2843213 h 5453063"/>
                <a:gd name="connsiteX50" fmla="*/ 1066800 w 2271713"/>
                <a:gd name="connsiteY50" fmla="*/ 3071813 h 5453063"/>
                <a:gd name="connsiteX51" fmla="*/ 1023938 w 2271713"/>
                <a:gd name="connsiteY51" fmla="*/ 3167063 h 5453063"/>
                <a:gd name="connsiteX52" fmla="*/ 828675 w 2271713"/>
                <a:gd name="connsiteY52" fmla="*/ 3171825 h 5453063"/>
                <a:gd name="connsiteX53" fmla="*/ 766763 w 2271713"/>
                <a:gd name="connsiteY53" fmla="*/ 3062288 h 5453063"/>
                <a:gd name="connsiteX54" fmla="*/ 828675 w 2271713"/>
                <a:gd name="connsiteY54" fmla="*/ 2947988 h 5453063"/>
                <a:gd name="connsiteX55" fmla="*/ 904875 w 2271713"/>
                <a:gd name="connsiteY55" fmla="*/ 2957513 h 5453063"/>
                <a:gd name="connsiteX56" fmla="*/ 914400 w 2271713"/>
                <a:gd name="connsiteY56" fmla="*/ 2909888 h 5453063"/>
                <a:gd name="connsiteX57" fmla="*/ 738188 w 2271713"/>
                <a:gd name="connsiteY57" fmla="*/ 2481263 h 5453063"/>
                <a:gd name="connsiteX58" fmla="*/ 619125 w 2271713"/>
                <a:gd name="connsiteY58" fmla="*/ 2209800 h 5453063"/>
                <a:gd name="connsiteX59" fmla="*/ 619125 w 2271713"/>
                <a:gd name="connsiteY59" fmla="*/ 1395413 h 5453063"/>
                <a:gd name="connsiteX60" fmla="*/ 523875 w 2271713"/>
                <a:gd name="connsiteY60" fmla="*/ 1600200 h 5453063"/>
                <a:gd name="connsiteX61" fmla="*/ 357188 w 2271713"/>
                <a:gd name="connsiteY61" fmla="*/ 1747838 h 5453063"/>
                <a:gd name="connsiteX62" fmla="*/ 161925 w 2271713"/>
                <a:gd name="connsiteY62" fmla="*/ 1938338 h 5453063"/>
                <a:gd name="connsiteX63" fmla="*/ 152400 w 2271713"/>
                <a:gd name="connsiteY63" fmla="*/ 1981200 h 5453063"/>
                <a:gd name="connsiteX64" fmla="*/ 133350 w 2271713"/>
                <a:gd name="connsiteY64" fmla="*/ 2176463 h 5453063"/>
                <a:gd name="connsiteX65" fmla="*/ 142875 w 2271713"/>
                <a:gd name="connsiteY65" fmla="*/ 2271713 h 5453063"/>
                <a:gd name="connsiteX66" fmla="*/ 23813 w 2271713"/>
                <a:gd name="connsiteY66" fmla="*/ 2128838 h 5453063"/>
                <a:gd name="connsiteX67" fmla="*/ 0 w 2271713"/>
                <a:gd name="connsiteY67" fmla="*/ 1824038 h 5453063"/>
                <a:gd name="connsiteX68" fmla="*/ 114300 w 2271713"/>
                <a:gd name="connsiteY68" fmla="*/ 1576388 h 5453063"/>
                <a:gd name="connsiteX69" fmla="*/ 233363 w 2271713"/>
                <a:gd name="connsiteY69" fmla="*/ 1376362 h 5453063"/>
                <a:gd name="connsiteX70" fmla="*/ 566738 w 2271713"/>
                <a:gd name="connsiteY70" fmla="*/ 1152525 h 5453063"/>
                <a:gd name="connsiteX71" fmla="*/ 585788 w 2271713"/>
                <a:gd name="connsiteY71" fmla="*/ 990600 h 5453063"/>
                <a:gd name="connsiteX72" fmla="*/ 585788 w 2271713"/>
                <a:gd name="connsiteY72" fmla="*/ 742950 h 5453063"/>
                <a:gd name="connsiteX73" fmla="*/ 676275 w 2271713"/>
                <a:gd name="connsiteY73" fmla="*/ 404813 h 5453063"/>
                <a:gd name="connsiteX74" fmla="*/ 866775 w 2271713"/>
                <a:gd name="connsiteY74" fmla="*/ 119063 h 5453063"/>
                <a:gd name="connsiteX75" fmla="*/ 1123950 w 2271713"/>
                <a:gd name="connsiteY75" fmla="*/ 0 h 5453063"/>
                <a:gd name="connsiteX76" fmla="*/ 1381125 w 2271713"/>
                <a:gd name="connsiteY76" fmla="*/ 85725 h 5453063"/>
                <a:gd name="connsiteX0" fmla="*/ 1381125 w 2271713"/>
                <a:gd name="connsiteY0" fmla="*/ 85725 h 5453063"/>
                <a:gd name="connsiteX1" fmla="*/ 1457325 w 2271713"/>
                <a:gd name="connsiteY1" fmla="*/ 200025 h 5453063"/>
                <a:gd name="connsiteX2" fmla="*/ 1443038 w 2271713"/>
                <a:gd name="connsiteY2" fmla="*/ 266700 h 5453063"/>
                <a:gd name="connsiteX3" fmla="*/ 1509713 w 2271713"/>
                <a:gd name="connsiteY3" fmla="*/ 466725 h 5453063"/>
                <a:gd name="connsiteX4" fmla="*/ 1495425 w 2271713"/>
                <a:gd name="connsiteY4" fmla="*/ 757238 h 5453063"/>
                <a:gd name="connsiteX5" fmla="*/ 1428750 w 2271713"/>
                <a:gd name="connsiteY5" fmla="*/ 928688 h 5453063"/>
                <a:gd name="connsiteX6" fmla="*/ 1581150 w 2271713"/>
                <a:gd name="connsiteY6" fmla="*/ 919163 h 5453063"/>
                <a:gd name="connsiteX7" fmla="*/ 1947863 w 2271713"/>
                <a:gd name="connsiteY7" fmla="*/ 1176338 h 5453063"/>
                <a:gd name="connsiteX8" fmla="*/ 2271713 w 2271713"/>
                <a:gd name="connsiteY8" fmla="*/ 1504950 h 5453063"/>
                <a:gd name="connsiteX9" fmla="*/ 2271713 w 2271713"/>
                <a:gd name="connsiteY9" fmla="*/ 1552575 h 5453063"/>
                <a:gd name="connsiteX10" fmla="*/ 1962150 w 2271713"/>
                <a:gd name="connsiteY10" fmla="*/ 1871663 h 5453063"/>
                <a:gd name="connsiteX11" fmla="*/ 1809750 w 2271713"/>
                <a:gd name="connsiteY11" fmla="*/ 1995488 h 5453063"/>
                <a:gd name="connsiteX12" fmla="*/ 1724025 w 2271713"/>
                <a:gd name="connsiteY12" fmla="*/ 1947863 h 5453063"/>
                <a:gd name="connsiteX13" fmla="*/ 2038350 w 2271713"/>
                <a:gd name="connsiteY13" fmla="*/ 1528763 h 5453063"/>
                <a:gd name="connsiteX14" fmla="*/ 1695450 w 2271713"/>
                <a:gd name="connsiteY14" fmla="*/ 1252538 h 5453063"/>
                <a:gd name="connsiteX15" fmla="*/ 1652588 w 2271713"/>
                <a:gd name="connsiteY15" fmla="*/ 1428750 h 5453063"/>
                <a:gd name="connsiteX16" fmla="*/ 1595438 w 2271713"/>
                <a:gd name="connsiteY16" fmla="*/ 1566863 h 5453063"/>
                <a:gd name="connsiteX17" fmla="*/ 1628775 w 2271713"/>
                <a:gd name="connsiteY17" fmla="*/ 1800225 h 5453063"/>
                <a:gd name="connsiteX18" fmla="*/ 1747838 w 2271713"/>
                <a:gd name="connsiteY18" fmla="*/ 1990725 h 5453063"/>
                <a:gd name="connsiteX19" fmla="*/ 1824038 w 2271713"/>
                <a:gd name="connsiteY19" fmla="*/ 2105025 h 5453063"/>
                <a:gd name="connsiteX20" fmla="*/ 1990725 w 2271713"/>
                <a:gd name="connsiteY20" fmla="*/ 2428875 h 5453063"/>
                <a:gd name="connsiteX21" fmla="*/ 1990725 w 2271713"/>
                <a:gd name="connsiteY21" fmla="*/ 2795588 h 5453063"/>
                <a:gd name="connsiteX22" fmla="*/ 1857375 w 2271713"/>
                <a:gd name="connsiteY22" fmla="*/ 3167063 h 5453063"/>
                <a:gd name="connsiteX23" fmla="*/ 1790700 w 2271713"/>
                <a:gd name="connsiteY23" fmla="*/ 3624263 h 5453063"/>
                <a:gd name="connsiteX24" fmla="*/ 1495425 w 2271713"/>
                <a:gd name="connsiteY24" fmla="*/ 4500563 h 5453063"/>
                <a:gd name="connsiteX25" fmla="*/ 1404938 w 2271713"/>
                <a:gd name="connsiteY25" fmla="*/ 4824413 h 5453063"/>
                <a:gd name="connsiteX26" fmla="*/ 1585913 w 2271713"/>
                <a:gd name="connsiteY26" fmla="*/ 5129213 h 5453063"/>
                <a:gd name="connsiteX27" fmla="*/ 1728788 w 2271713"/>
                <a:gd name="connsiteY27" fmla="*/ 5219700 h 5453063"/>
                <a:gd name="connsiteX28" fmla="*/ 1733550 w 2271713"/>
                <a:gd name="connsiteY28" fmla="*/ 5243513 h 5453063"/>
                <a:gd name="connsiteX29" fmla="*/ 1643063 w 2271713"/>
                <a:gd name="connsiteY29" fmla="*/ 5262563 h 5453063"/>
                <a:gd name="connsiteX30" fmla="*/ 1404938 w 2271713"/>
                <a:gd name="connsiteY30" fmla="*/ 5143500 h 5453063"/>
                <a:gd name="connsiteX31" fmla="*/ 1333500 w 2271713"/>
                <a:gd name="connsiteY31" fmla="*/ 5167313 h 5453063"/>
                <a:gd name="connsiteX32" fmla="*/ 1243013 w 2271713"/>
                <a:gd name="connsiteY32" fmla="*/ 5110163 h 5453063"/>
                <a:gd name="connsiteX33" fmla="*/ 1238250 w 2271713"/>
                <a:gd name="connsiteY33" fmla="*/ 5224463 h 5453063"/>
                <a:gd name="connsiteX34" fmla="*/ 1100138 w 2271713"/>
                <a:gd name="connsiteY34" fmla="*/ 5453063 h 5453063"/>
                <a:gd name="connsiteX35" fmla="*/ 1038225 w 2271713"/>
                <a:gd name="connsiteY35" fmla="*/ 5453063 h 5453063"/>
                <a:gd name="connsiteX36" fmla="*/ 1023938 w 2271713"/>
                <a:gd name="connsiteY36" fmla="*/ 5148263 h 5453063"/>
                <a:gd name="connsiteX37" fmla="*/ 1185863 w 2271713"/>
                <a:gd name="connsiteY37" fmla="*/ 4848225 h 5453063"/>
                <a:gd name="connsiteX38" fmla="*/ 1271588 w 2271713"/>
                <a:gd name="connsiteY38" fmla="*/ 4095750 h 5453063"/>
                <a:gd name="connsiteX39" fmla="*/ 1419225 w 2271713"/>
                <a:gd name="connsiteY39" fmla="*/ 3509963 h 5453063"/>
                <a:gd name="connsiteX40" fmla="*/ 1262063 w 2271713"/>
                <a:gd name="connsiteY40" fmla="*/ 3328988 h 5453063"/>
                <a:gd name="connsiteX41" fmla="*/ 1147763 w 2271713"/>
                <a:gd name="connsiteY41" fmla="*/ 2981325 h 5453063"/>
                <a:gd name="connsiteX42" fmla="*/ 1066800 w 2271713"/>
                <a:gd name="connsiteY42" fmla="*/ 2671763 h 5453063"/>
                <a:gd name="connsiteX43" fmla="*/ 1128713 w 2271713"/>
                <a:gd name="connsiteY43" fmla="*/ 2085975 h 5453063"/>
                <a:gd name="connsiteX44" fmla="*/ 957263 w 2271713"/>
                <a:gd name="connsiteY44" fmla="*/ 1604963 h 5453063"/>
                <a:gd name="connsiteX45" fmla="*/ 852488 w 2271713"/>
                <a:gd name="connsiteY45" fmla="*/ 1490663 h 5453063"/>
                <a:gd name="connsiteX46" fmla="*/ 785813 w 2271713"/>
                <a:gd name="connsiteY46" fmla="*/ 2143125 h 5453063"/>
                <a:gd name="connsiteX47" fmla="*/ 962025 w 2271713"/>
                <a:gd name="connsiteY47" fmla="*/ 2586038 h 5453063"/>
                <a:gd name="connsiteX48" fmla="*/ 1004888 w 2271713"/>
                <a:gd name="connsiteY48" fmla="*/ 2790825 h 5453063"/>
                <a:gd name="connsiteX49" fmla="*/ 1066800 w 2271713"/>
                <a:gd name="connsiteY49" fmla="*/ 2843213 h 5453063"/>
                <a:gd name="connsiteX50" fmla="*/ 1066800 w 2271713"/>
                <a:gd name="connsiteY50" fmla="*/ 3071813 h 5453063"/>
                <a:gd name="connsiteX51" fmla="*/ 1023938 w 2271713"/>
                <a:gd name="connsiteY51" fmla="*/ 3167063 h 5453063"/>
                <a:gd name="connsiteX52" fmla="*/ 828675 w 2271713"/>
                <a:gd name="connsiteY52" fmla="*/ 3171825 h 5453063"/>
                <a:gd name="connsiteX53" fmla="*/ 766763 w 2271713"/>
                <a:gd name="connsiteY53" fmla="*/ 3062288 h 5453063"/>
                <a:gd name="connsiteX54" fmla="*/ 828675 w 2271713"/>
                <a:gd name="connsiteY54" fmla="*/ 2947988 h 5453063"/>
                <a:gd name="connsiteX55" fmla="*/ 904875 w 2271713"/>
                <a:gd name="connsiteY55" fmla="*/ 2957513 h 5453063"/>
                <a:gd name="connsiteX56" fmla="*/ 914400 w 2271713"/>
                <a:gd name="connsiteY56" fmla="*/ 2909888 h 5453063"/>
                <a:gd name="connsiteX57" fmla="*/ 738188 w 2271713"/>
                <a:gd name="connsiteY57" fmla="*/ 2481263 h 5453063"/>
                <a:gd name="connsiteX58" fmla="*/ 619125 w 2271713"/>
                <a:gd name="connsiteY58" fmla="*/ 2209800 h 5453063"/>
                <a:gd name="connsiteX59" fmla="*/ 619125 w 2271713"/>
                <a:gd name="connsiteY59" fmla="*/ 1395413 h 5453063"/>
                <a:gd name="connsiteX60" fmla="*/ 523875 w 2271713"/>
                <a:gd name="connsiteY60" fmla="*/ 1600200 h 5453063"/>
                <a:gd name="connsiteX61" fmla="*/ 357188 w 2271713"/>
                <a:gd name="connsiteY61" fmla="*/ 1747838 h 5453063"/>
                <a:gd name="connsiteX62" fmla="*/ 161925 w 2271713"/>
                <a:gd name="connsiteY62" fmla="*/ 1938338 h 5453063"/>
                <a:gd name="connsiteX63" fmla="*/ 152400 w 2271713"/>
                <a:gd name="connsiteY63" fmla="*/ 1981200 h 5453063"/>
                <a:gd name="connsiteX64" fmla="*/ 133350 w 2271713"/>
                <a:gd name="connsiteY64" fmla="*/ 2176463 h 5453063"/>
                <a:gd name="connsiteX65" fmla="*/ 142875 w 2271713"/>
                <a:gd name="connsiteY65" fmla="*/ 2271713 h 5453063"/>
                <a:gd name="connsiteX66" fmla="*/ 23813 w 2271713"/>
                <a:gd name="connsiteY66" fmla="*/ 2128838 h 5453063"/>
                <a:gd name="connsiteX67" fmla="*/ 0 w 2271713"/>
                <a:gd name="connsiteY67" fmla="*/ 1824038 h 5453063"/>
                <a:gd name="connsiteX68" fmla="*/ 114300 w 2271713"/>
                <a:gd name="connsiteY68" fmla="*/ 1576388 h 5453063"/>
                <a:gd name="connsiteX69" fmla="*/ 230982 w 2271713"/>
                <a:gd name="connsiteY69" fmla="*/ 1345406 h 5453063"/>
                <a:gd name="connsiteX70" fmla="*/ 566738 w 2271713"/>
                <a:gd name="connsiteY70" fmla="*/ 1152525 h 5453063"/>
                <a:gd name="connsiteX71" fmla="*/ 585788 w 2271713"/>
                <a:gd name="connsiteY71" fmla="*/ 990600 h 5453063"/>
                <a:gd name="connsiteX72" fmla="*/ 585788 w 2271713"/>
                <a:gd name="connsiteY72" fmla="*/ 742950 h 5453063"/>
                <a:gd name="connsiteX73" fmla="*/ 676275 w 2271713"/>
                <a:gd name="connsiteY73" fmla="*/ 404813 h 5453063"/>
                <a:gd name="connsiteX74" fmla="*/ 866775 w 2271713"/>
                <a:gd name="connsiteY74" fmla="*/ 119063 h 5453063"/>
                <a:gd name="connsiteX75" fmla="*/ 1123950 w 2271713"/>
                <a:gd name="connsiteY75" fmla="*/ 0 h 5453063"/>
                <a:gd name="connsiteX76" fmla="*/ 1381125 w 2271713"/>
                <a:gd name="connsiteY76" fmla="*/ 85725 h 5453063"/>
                <a:gd name="connsiteX0" fmla="*/ 1381125 w 2271713"/>
                <a:gd name="connsiteY0" fmla="*/ 85725 h 5453063"/>
                <a:gd name="connsiteX1" fmla="*/ 1457325 w 2271713"/>
                <a:gd name="connsiteY1" fmla="*/ 200025 h 5453063"/>
                <a:gd name="connsiteX2" fmla="*/ 1443038 w 2271713"/>
                <a:gd name="connsiteY2" fmla="*/ 266700 h 5453063"/>
                <a:gd name="connsiteX3" fmla="*/ 1509713 w 2271713"/>
                <a:gd name="connsiteY3" fmla="*/ 466725 h 5453063"/>
                <a:gd name="connsiteX4" fmla="*/ 1495425 w 2271713"/>
                <a:gd name="connsiteY4" fmla="*/ 757238 h 5453063"/>
                <a:gd name="connsiteX5" fmla="*/ 1428750 w 2271713"/>
                <a:gd name="connsiteY5" fmla="*/ 928688 h 5453063"/>
                <a:gd name="connsiteX6" fmla="*/ 1581150 w 2271713"/>
                <a:gd name="connsiteY6" fmla="*/ 919163 h 5453063"/>
                <a:gd name="connsiteX7" fmla="*/ 1947863 w 2271713"/>
                <a:gd name="connsiteY7" fmla="*/ 1176338 h 5453063"/>
                <a:gd name="connsiteX8" fmla="*/ 2271713 w 2271713"/>
                <a:gd name="connsiteY8" fmla="*/ 1504950 h 5453063"/>
                <a:gd name="connsiteX9" fmla="*/ 2271713 w 2271713"/>
                <a:gd name="connsiteY9" fmla="*/ 1552575 h 5453063"/>
                <a:gd name="connsiteX10" fmla="*/ 1962150 w 2271713"/>
                <a:gd name="connsiteY10" fmla="*/ 1871663 h 5453063"/>
                <a:gd name="connsiteX11" fmla="*/ 1809750 w 2271713"/>
                <a:gd name="connsiteY11" fmla="*/ 1995488 h 5453063"/>
                <a:gd name="connsiteX12" fmla="*/ 1724025 w 2271713"/>
                <a:gd name="connsiteY12" fmla="*/ 1947863 h 5453063"/>
                <a:gd name="connsiteX13" fmla="*/ 2038350 w 2271713"/>
                <a:gd name="connsiteY13" fmla="*/ 1528763 h 5453063"/>
                <a:gd name="connsiteX14" fmla="*/ 1695450 w 2271713"/>
                <a:gd name="connsiteY14" fmla="*/ 1252538 h 5453063"/>
                <a:gd name="connsiteX15" fmla="*/ 1652588 w 2271713"/>
                <a:gd name="connsiteY15" fmla="*/ 1428750 h 5453063"/>
                <a:gd name="connsiteX16" fmla="*/ 1595438 w 2271713"/>
                <a:gd name="connsiteY16" fmla="*/ 1566863 h 5453063"/>
                <a:gd name="connsiteX17" fmla="*/ 1628775 w 2271713"/>
                <a:gd name="connsiteY17" fmla="*/ 1800225 h 5453063"/>
                <a:gd name="connsiteX18" fmla="*/ 1747838 w 2271713"/>
                <a:gd name="connsiteY18" fmla="*/ 1990725 h 5453063"/>
                <a:gd name="connsiteX19" fmla="*/ 1824038 w 2271713"/>
                <a:gd name="connsiteY19" fmla="*/ 2105025 h 5453063"/>
                <a:gd name="connsiteX20" fmla="*/ 1990725 w 2271713"/>
                <a:gd name="connsiteY20" fmla="*/ 2428875 h 5453063"/>
                <a:gd name="connsiteX21" fmla="*/ 1990725 w 2271713"/>
                <a:gd name="connsiteY21" fmla="*/ 2795588 h 5453063"/>
                <a:gd name="connsiteX22" fmla="*/ 1857375 w 2271713"/>
                <a:gd name="connsiteY22" fmla="*/ 3167063 h 5453063"/>
                <a:gd name="connsiteX23" fmla="*/ 1790700 w 2271713"/>
                <a:gd name="connsiteY23" fmla="*/ 3624263 h 5453063"/>
                <a:gd name="connsiteX24" fmla="*/ 1495425 w 2271713"/>
                <a:gd name="connsiteY24" fmla="*/ 4500563 h 5453063"/>
                <a:gd name="connsiteX25" fmla="*/ 1404938 w 2271713"/>
                <a:gd name="connsiteY25" fmla="*/ 4824413 h 5453063"/>
                <a:gd name="connsiteX26" fmla="*/ 1585913 w 2271713"/>
                <a:gd name="connsiteY26" fmla="*/ 5129213 h 5453063"/>
                <a:gd name="connsiteX27" fmla="*/ 1728788 w 2271713"/>
                <a:gd name="connsiteY27" fmla="*/ 5219700 h 5453063"/>
                <a:gd name="connsiteX28" fmla="*/ 1733550 w 2271713"/>
                <a:gd name="connsiteY28" fmla="*/ 5243513 h 5453063"/>
                <a:gd name="connsiteX29" fmla="*/ 1643063 w 2271713"/>
                <a:gd name="connsiteY29" fmla="*/ 5262563 h 5453063"/>
                <a:gd name="connsiteX30" fmla="*/ 1404938 w 2271713"/>
                <a:gd name="connsiteY30" fmla="*/ 5143500 h 5453063"/>
                <a:gd name="connsiteX31" fmla="*/ 1333500 w 2271713"/>
                <a:gd name="connsiteY31" fmla="*/ 5167313 h 5453063"/>
                <a:gd name="connsiteX32" fmla="*/ 1243013 w 2271713"/>
                <a:gd name="connsiteY32" fmla="*/ 5110163 h 5453063"/>
                <a:gd name="connsiteX33" fmla="*/ 1238250 w 2271713"/>
                <a:gd name="connsiteY33" fmla="*/ 5224463 h 5453063"/>
                <a:gd name="connsiteX34" fmla="*/ 1100138 w 2271713"/>
                <a:gd name="connsiteY34" fmla="*/ 5453063 h 5453063"/>
                <a:gd name="connsiteX35" fmla="*/ 1038225 w 2271713"/>
                <a:gd name="connsiteY35" fmla="*/ 5453063 h 5453063"/>
                <a:gd name="connsiteX36" fmla="*/ 1023938 w 2271713"/>
                <a:gd name="connsiteY36" fmla="*/ 5148263 h 5453063"/>
                <a:gd name="connsiteX37" fmla="*/ 1185863 w 2271713"/>
                <a:gd name="connsiteY37" fmla="*/ 4848225 h 5453063"/>
                <a:gd name="connsiteX38" fmla="*/ 1271588 w 2271713"/>
                <a:gd name="connsiteY38" fmla="*/ 4095750 h 5453063"/>
                <a:gd name="connsiteX39" fmla="*/ 1419225 w 2271713"/>
                <a:gd name="connsiteY39" fmla="*/ 3509963 h 5453063"/>
                <a:gd name="connsiteX40" fmla="*/ 1262063 w 2271713"/>
                <a:gd name="connsiteY40" fmla="*/ 3328988 h 5453063"/>
                <a:gd name="connsiteX41" fmla="*/ 1147763 w 2271713"/>
                <a:gd name="connsiteY41" fmla="*/ 2981325 h 5453063"/>
                <a:gd name="connsiteX42" fmla="*/ 1066800 w 2271713"/>
                <a:gd name="connsiteY42" fmla="*/ 2671763 h 5453063"/>
                <a:gd name="connsiteX43" fmla="*/ 1128713 w 2271713"/>
                <a:gd name="connsiteY43" fmla="*/ 2085975 h 5453063"/>
                <a:gd name="connsiteX44" fmla="*/ 957263 w 2271713"/>
                <a:gd name="connsiteY44" fmla="*/ 1604963 h 5453063"/>
                <a:gd name="connsiteX45" fmla="*/ 852488 w 2271713"/>
                <a:gd name="connsiteY45" fmla="*/ 1490663 h 5453063"/>
                <a:gd name="connsiteX46" fmla="*/ 785813 w 2271713"/>
                <a:gd name="connsiteY46" fmla="*/ 2143125 h 5453063"/>
                <a:gd name="connsiteX47" fmla="*/ 962025 w 2271713"/>
                <a:gd name="connsiteY47" fmla="*/ 2586038 h 5453063"/>
                <a:gd name="connsiteX48" fmla="*/ 1004888 w 2271713"/>
                <a:gd name="connsiteY48" fmla="*/ 2790825 h 5453063"/>
                <a:gd name="connsiteX49" fmla="*/ 1066800 w 2271713"/>
                <a:gd name="connsiteY49" fmla="*/ 2843213 h 5453063"/>
                <a:gd name="connsiteX50" fmla="*/ 1066800 w 2271713"/>
                <a:gd name="connsiteY50" fmla="*/ 3071813 h 5453063"/>
                <a:gd name="connsiteX51" fmla="*/ 1023938 w 2271713"/>
                <a:gd name="connsiteY51" fmla="*/ 3167063 h 5453063"/>
                <a:gd name="connsiteX52" fmla="*/ 828675 w 2271713"/>
                <a:gd name="connsiteY52" fmla="*/ 3171825 h 5453063"/>
                <a:gd name="connsiteX53" fmla="*/ 766763 w 2271713"/>
                <a:gd name="connsiteY53" fmla="*/ 3062288 h 5453063"/>
                <a:gd name="connsiteX54" fmla="*/ 828675 w 2271713"/>
                <a:gd name="connsiteY54" fmla="*/ 2947988 h 5453063"/>
                <a:gd name="connsiteX55" fmla="*/ 904875 w 2271713"/>
                <a:gd name="connsiteY55" fmla="*/ 2957513 h 5453063"/>
                <a:gd name="connsiteX56" fmla="*/ 914400 w 2271713"/>
                <a:gd name="connsiteY56" fmla="*/ 2909888 h 5453063"/>
                <a:gd name="connsiteX57" fmla="*/ 738188 w 2271713"/>
                <a:gd name="connsiteY57" fmla="*/ 2481263 h 5453063"/>
                <a:gd name="connsiteX58" fmla="*/ 619125 w 2271713"/>
                <a:gd name="connsiteY58" fmla="*/ 2209800 h 5453063"/>
                <a:gd name="connsiteX59" fmla="*/ 619125 w 2271713"/>
                <a:gd name="connsiteY59" fmla="*/ 1395413 h 5453063"/>
                <a:gd name="connsiteX60" fmla="*/ 523875 w 2271713"/>
                <a:gd name="connsiteY60" fmla="*/ 1600200 h 5453063"/>
                <a:gd name="connsiteX61" fmla="*/ 357188 w 2271713"/>
                <a:gd name="connsiteY61" fmla="*/ 1747838 h 5453063"/>
                <a:gd name="connsiteX62" fmla="*/ 161925 w 2271713"/>
                <a:gd name="connsiteY62" fmla="*/ 1938338 h 5453063"/>
                <a:gd name="connsiteX63" fmla="*/ 152400 w 2271713"/>
                <a:gd name="connsiteY63" fmla="*/ 1981200 h 5453063"/>
                <a:gd name="connsiteX64" fmla="*/ 133350 w 2271713"/>
                <a:gd name="connsiteY64" fmla="*/ 2176463 h 5453063"/>
                <a:gd name="connsiteX65" fmla="*/ 142875 w 2271713"/>
                <a:gd name="connsiteY65" fmla="*/ 2271713 h 5453063"/>
                <a:gd name="connsiteX66" fmla="*/ 23813 w 2271713"/>
                <a:gd name="connsiteY66" fmla="*/ 2128838 h 5453063"/>
                <a:gd name="connsiteX67" fmla="*/ 0 w 2271713"/>
                <a:gd name="connsiteY67" fmla="*/ 1824038 h 5453063"/>
                <a:gd name="connsiteX68" fmla="*/ 85725 w 2271713"/>
                <a:gd name="connsiteY68" fmla="*/ 1576388 h 5453063"/>
                <a:gd name="connsiteX69" fmla="*/ 230982 w 2271713"/>
                <a:gd name="connsiteY69" fmla="*/ 1345406 h 5453063"/>
                <a:gd name="connsiteX70" fmla="*/ 566738 w 2271713"/>
                <a:gd name="connsiteY70" fmla="*/ 1152525 h 5453063"/>
                <a:gd name="connsiteX71" fmla="*/ 585788 w 2271713"/>
                <a:gd name="connsiteY71" fmla="*/ 990600 h 5453063"/>
                <a:gd name="connsiteX72" fmla="*/ 585788 w 2271713"/>
                <a:gd name="connsiteY72" fmla="*/ 742950 h 5453063"/>
                <a:gd name="connsiteX73" fmla="*/ 676275 w 2271713"/>
                <a:gd name="connsiteY73" fmla="*/ 404813 h 5453063"/>
                <a:gd name="connsiteX74" fmla="*/ 866775 w 2271713"/>
                <a:gd name="connsiteY74" fmla="*/ 119063 h 5453063"/>
                <a:gd name="connsiteX75" fmla="*/ 1123950 w 2271713"/>
                <a:gd name="connsiteY75" fmla="*/ 0 h 5453063"/>
                <a:gd name="connsiteX76" fmla="*/ 1381125 w 2271713"/>
                <a:gd name="connsiteY76" fmla="*/ 85725 h 5453063"/>
                <a:gd name="connsiteX0" fmla="*/ 1381125 w 2271713"/>
                <a:gd name="connsiteY0" fmla="*/ 85725 h 5453063"/>
                <a:gd name="connsiteX1" fmla="*/ 1457325 w 2271713"/>
                <a:gd name="connsiteY1" fmla="*/ 200025 h 5453063"/>
                <a:gd name="connsiteX2" fmla="*/ 1443038 w 2271713"/>
                <a:gd name="connsiteY2" fmla="*/ 266700 h 5453063"/>
                <a:gd name="connsiteX3" fmla="*/ 1509713 w 2271713"/>
                <a:gd name="connsiteY3" fmla="*/ 466725 h 5453063"/>
                <a:gd name="connsiteX4" fmla="*/ 1495425 w 2271713"/>
                <a:gd name="connsiteY4" fmla="*/ 757238 h 5453063"/>
                <a:gd name="connsiteX5" fmla="*/ 1428750 w 2271713"/>
                <a:gd name="connsiteY5" fmla="*/ 928688 h 5453063"/>
                <a:gd name="connsiteX6" fmla="*/ 1581150 w 2271713"/>
                <a:gd name="connsiteY6" fmla="*/ 919163 h 5453063"/>
                <a:gd name="connsiteX7" fmla="*/ 1947863 w 2271713"/>
                <a:gd name="connsiteY7" fmla="*/ 1176338 h 5453063"/>
                <a:gd name="connsiteX8" fmla="*/ 2271713 w 2271713"/>
                <a:gd name="connsiteY8" fmla="*/ 1504950 h 5453063"/>
                <a:gd name="connsiteX9" fmla="*/ 2271713 w 2271713"/>
                <a:gd name="connsiteY9" fmla="*/ 1552575 h 5453063"/>
                <a:gd name="connsiteX10" fmla="*/ 1962150 w 2271713"/>
                <a:gd name="connsiteY10" fmla="*/ 1871663 h 5453063"/>
                <a:gd name="connsiteX11" fmla="*/ 1809750 w 2271713"/>
                <a:gd name="connsiteY11" fmla="*/ 1995488 h 5453063"/>
                <a:gd name="connsiteX12" fmla="*/ 1724025 w 2271713"/>
                <a:gd name="connsiteY12" fmla="*/ 1947863 h 5453063"/>
                <a:gd name="connsiteX13" fmla="*/ 2038350 w 2271713"/>
                <a:gd name="connsiteY13" fmla="*/ 1528763 h 5453063"/>
                <a:gd name="connsiteX14" fmla="*/ 1695450 w 2271713"/>
                <a:gd name="connsiteY14" fmla="*/ 1252538 h 5453063"/>
                <a:gd name="connsiteX15" fmla="*/ 1652588 w 2271713"/>
                <a:gd name="connsiteY15" fmla="*/ 1428750 h 5453063"/>
                <a:gd name="connsiteX16" fmla="*/ 1595438 w 2271713"/>
                <a:gd name="connsiteY16" fmla="*/ 1566863 h 5453063"/>
                <a:gd name="connsiteX17" fmla="*/ 1628775 w 2271713"/>
                <a:gd name="connsiteY17" fmla="*/ 1800225 h 5453063"/>
                <a:gd name="connsiteX18" fmla="*/ 1747838 w 2271713"/>
                <a:gd name="connsiteY18" fmla="*/ 1990725 h 5453063"/>
                <a:gd name="connsiteX19" fmla="*/ 1824038 w 2271713"/>
                <a:gd name="connsiteY19" fmla="*/ 2105025 h 5453063"/>
                <a:gd name="connsiteX20" fmla="*/ 1990725 w 2271713"/>
                <a:gd name="connsiteY20" fmla="*/ 2428875 h 5453063"/>
                <a:gd name="connsiteX21" fmla="*/ 1990725 w 2271713"/>
                <a:gd name="connsiteY21" fmla="*/ 2795588 h 5453063"/>
                <a:gd name="connsiteX22" fmla="*/ 1857375 w 2271713"/>
                <a:gd name="connsiteY22" fmla="*/ 3167063 h 5453063"/>
                <a:gd name="connsiteX23" fmla="*/ 1790700 w 2271713"/>
                <a:gd name="connsiteY23" fmla="*/ 3624263 h 5453063"/>
                <a:gd name="connsiteX24" fmla="*/ 1495425 w 2271713"/>
                <a:gd name="connsiteY24" fmla="*/ 4500563 h 5453063"/>
                <a:gd name="connsiteX25" fmla="*/ 1404938 w 2271713"/>
                <a:gd name="connsiteY25" fmla="*/ 4824413 h 5453063"/>
                <a:gd name="connsiteX26" fmla="*/ 1585913 w 2271713"/>
                <a:gd name="connsiteY26" fmla="*/ 5129213 h 5453063"/>
                <a:gd name="connsiteX27" fmla="*/ 1728788 w 2271713"/>
                <a:gd name="connsiteY27" fmla="*/ 5219700 h 5453063"/>
                <a:gd name="connsiteX28" fmla="*/ 1733550 w 2271713"/>
                <a:gd name="connsiteY28" fmla="*/ 5243513 h 5453063"/>
                <a:gd name="connsiteX29" fmla="*/ 1643063 w 2271713"/>
                <a:gd name="connsiteY29" fmla="*/ 5262563 h 5453063"/>
                <a:gd name="connsiteX30" fmla="*/ 1404938 w 2271713"/>
                <a:gd name="connsiteY30" fmla="*/ 5143500 h 5453063"/>
                <a:gd name="connsiteX31" fmla="*/ 1333500 w 2271713"/>
                <a:gd name="connsiteY31" fmla="*/ 5167313 h 5453063"/>
                <a:gd name="connsiteX32" fmla="*/ 1243013 w 2271713"/>
                <a:gd name="connsiteY32" fmla="*/ 5110163 h 5453063"/>
                <a:gd name="connsiteX33" fmla="*/ 1238250 w 2271713"/>
                <a:gd name="connsiteY33" fmla="*/ 5224463 h 5453063"/>
                <a:gd name="connsiteX34" fmla="*/ 1100138 w 2271713"/>
                <a:gd name="connsiteY34" fmla="*/ 5453063 h 5453063"/>
                <a:gd name="connsiteX35" fmla="*/ 1038225 w 2271713"/>
                <a:gd name="connsiteY35" fmla="*/ 5453063 h 5453063"/>
                <a:gd name="connsiteX36" fmla="*/ 1023938 w 2271713"/>
                <a:gd name="connsiteY36" fmla="*/ 5148263 h 5453063"/>
                <a:gd name="connsiteX37" fmla="*/ 1185863 w 2271713"/>
                <a:gd name="connsiteY37" fmla="*/ 4848225 h 5453063"/>
                <a:gd name="connsiteX38" fmla="*/ 1271588 w 2271713"/>
                <a:gd name="connsiteY38" fmla="*/ 4095750 h 5453063"/>
                <a:gd name="connsiteX39" fmla="*/ 1419225 w 2271713"/>
                <a:gd name="connsiteY39" fmla="*/ 3509963 h 5453063"/>
                <a:gd name="connsiteX40" fmla="*/ 1262063 w 2271713"/>
                <a:gd name="connsiteY40" fmla="*/ 3328988 h 5453063"/>
                <a:gd name="connsiteX41" fmla="*/ 1147763 w 2271713"/>
                <a:gd name="connsiteY41" fmla="*/ 2981325 h 5453063"/>
                <a:gd name="connsiteX42" fmla="*/ 1066800 w 2271713"/>
                <a:gd name="connsiteY42" fmla="*/ 2671763 h 5453063"/>
                <a:gd name="connsiteX43" fmla="*/ 1128713 w 2271713"/>
                <a:gd name="connsiteY43" fmla="*/ 2085975 h 5453063"/>
                <a:gd name="connsiteX44" fmla="*/ 957263 w 2271713"/>
                <a:gd name="connsiteY44" fmla="*/ 1604963 h 5453063"/>
                <a:gd name="connsiteX45" fmla="*/ 852488 w 2271713"/>
                <a:gd name="connsiteY45" fmla="*/ 1490663 h 5453063"/>
                <a:gd name="connsiteX46" fmla="*/ 785813 w 2271713"/>
                <a:gd name="connsiteY46" fmla="*/ 2143125 h 5453063"/>
                <a:gd name="connsiteX47" fmla="*/ 962025 w 2271713"/>
                <a:gd name="connsiteY47" fmla="*/ 2586038 h 5453063"/>
                <a:gd name="connsiteX48" fmla="*/ 1004888 w 2271713"/>
                <a:gd name="connsiteY48" fmla="*/ 2790825 h 5453063"/>
                <a:gd name="connsiteX49" fmla="*/ 1066800 w 2271713"/>
                <a:gd name="connsiteY49" fmla="*/ 2843213 h 5453063"/>
                <a:gd name="connsiteX50" fmla="*/ 1066800 w 2271713"/>
                <a:gd name="connsiteY50" fmla="*/ 3071813 h 5453063"/>
                <a:gd name="connsiteX51" fmla="*/ 1023938 w 2271713"/>
                <a:gd name="connsiteY51" fmla="*/ 3167063 h 5453063"/>
                <a:gd name="connsiteX52" fmla="*/ 828675 w 2271713"/>
                <a:gd name="connsiteY52" fmla="*/ 3171825 h 5453063"/>
                <a:gd name="connsiteX53" fmla="*/ 766763 w 2271713"/>
                <a:gd name="connsiteY53" fmla="*/ 3062288 h 5453063"/>
                <a:gd name="connsiteX54" fmla="*/ 828675 w 2271713"/>
                <a:gd name="connsiteY54" fmla="*/ 2947988 h 5453063"/>
                <a:gd name="connsiteX55" fmla="*/ 904875 w 2271713"/>
                <a:gd name="connsiteY55" fmla="*/ 2957513 h 5453063"/>
                <a:gd name="connsiteX56" fmla="*/ 914400 w 2271713"/>
                <a:gd name="connsiteY56" fmla="*/ 2909888 h 5453063"/>
                <a:gd name="connsiteX57" fmla="*/ 738188 w 2271713"/>
                <a:gd name="connsiteY57" fmla="*/ 2481263 h 5453063"/>
                <a:gd name="connsiteX58" fmla="*/ 619125 w 2271713"/>
                <a:gd name="connsiteY58" fmla="*/ 2209800 h 5453063"/>
                <a:gd name="connsiteX59" fmla="*/ 619125 w 2271713"/>
                <a:gd name="connsiteY59" fmla="*/ 1395413 h 5453063"/>
                <a:gd name="connsiteX60" fmla="*/ 523875 w 2271713"/>
                <a:gd name="connsiteY60" fmla="*/ 1600200 h 5453063"/>
                <a:gd name="connsiteX61" fmla="*/ 357188 w 2271713"/>
                <a:gd name="connsiteY61" fmla="*/ 1747838 h 5453063"/>
                <a:gd name="connsiteX62" fmla="*/ 161925 w 2271713"/>
                <a:gd name="connsiteY62" fmla="*/ 1938338 h 5453063"/>
                <a:gd name="connsiteX63" fmla="*/ 152400 w 2271713"/>
                <a:gd name="connsiteY63" fmla="*/ 1981200 h 5453063"/>
                <a:gd name="connsiteX64" fmla="*/ 133350 w 2271713"/>
                <a:gd name="connsiteY64" fmla="*/ 2176463 h 5453063"/>
                <a:gd name="connsiteX65" fmla="*/ 142875 w 2271713"/>
                <a:gd name="connsiteY65" fmla="*/ 2271713 h 5453063"/>
                <a:gd name="connsiteX66" fmla="*/ 23813 w 2271713"/>
                <a:gd name="connsiteY66" fmla="*/ 2128838 h 5453063"/>
                <a:gd name="connsiteX67" fmla="*/ 0 w 2271713"/>
                <a:gd name="connsiteY67" fmla="*/ 1824038 h 5453063"/>
                <a:gd name="connsiteX68" fmla="*/ 85725 w 2271713"/>
                <a:gd name="connsiteY68" fmla="*/ 1576388 h 5453063"/>
                <a:gd name="connsiteX69" fmla="*/ 230982 w 2271713"/>
                <a:gd name="connsiteY69" fmla="*/ 1345406 h 5453063"/>
                <a:gd name="connsiteX70" fmla="*/ 566738 w 2271713"/>
                <a:gd name="connsiteY70" fmla="*/ 1152525 h 5453063"/>
                <a:gd name="connsiteX71" fmla="*/ 585788 w 2271713"/>
                <a:gd name="connsiteY71" fmla="*/ 990600 h 5453063"/>
                <a:gd name="connsiteX72" fmla="*/ 585788 w 2271713"/>
                <a:gd name="connsiteY72" fmla="*/ 742950 h 5453063"/>
                <a:gd name="connsiteX73" fmla="*/ 676275 w 2271713"/>
                <a:gd name="connsiteY73" fmla="*/ 404813 h 5453063"/>
                <a:gd name="connsiteX74" fmla="*/ 866775 w 2271713"/>
                <a:gd name="connsiteY74" fmla="*/ 119063 h 5453063"/>
                <a:gd name="connsiteX75" fmla="*/ 1123950 w 2271713"/>
                <a:gd name="connsiteY75" fmla="*/ 0 h 5453063"/>
                <a:gd name="connsiteX76" fmla="*/ 1381125 w 2271713"/>
                <a:gd name="connsiteY76" fmla="*/ 85725 h 5453063"/>
                <a:gd name="connsiteX0" fmla="*/ 1381125 w 2271713"/>
                <a:gd name="connsiteY0" fmla="*/ 85725 h 5453063"/>
                <a:gd name="connsiteX1" fmla="*/ 1457325 w 2271713"/>
                <a:gd name="connsiteY1" fmla="*/ 200025 h 5453063"/>
                <a:gd name="connsiteX2" fmla="*/ 1443038 w 2271713"/>
                <a:gd name="connsiteY2" fmla="*/ 266700 h 5453063"/>
                <a:gd name="connsiteX3" fmla="*/ 1509713 w 2271713"/>
                <a:gd name="connsiteY3" fmla="*/ 466725 h 5453063"/>
                <a:gd name="connsiteX4" fmla="*/ 1495425 w 2271713"/>
                <a:gd name="connsiteY4" fmla="*/ 757238 h 5453063"/>
                <a:gd name="connsiteX5" fmla="*/ 1428750 w 2271713"/>
                <a:gd name="connsiteY5" fmla="*/ 928688 h 5453063"/>
                <a:gd name="connsiteX6" fmla="*/ 1581150 w 2271713"/>
                <a:gd name="connsiteY6" fmla="*/ 919163 h 5453063"/>
                <a:gd name="connsiteX7" fmla="*/ 1947863 w 2271713"/>
                <a:gd name="connsiteY7" fmla="*/ 1176338 h 5453063"/>
                <a:gd name="connsiteX8" fmla="*/ 2271713 w 2271713"/>
                <a:gd name="connsiteY8" fmla="*/ 1504950 h 5453063"/>
                <a:gd name="connsiteX9" fmla="*/ 2271713 w 2271713"/>
                <a:gd name="connsiteY9" fmla="*/ 1552575 h 5453063"/>
                <a:gd name="connsiteX10" fmla="*/ 1962150 w 2271713"/>
                <a:gd name="connsiteY10" fmla="*/ 1871663 h 5453063"/>
                <a:gd name="connsiteX11" fmla="*/ 1809750 w 2271713"/>
                <a:gd name="connsiteY11" fmla="*/ 1995488 h 5453063"/>
                <a:gd name="connsiteX12" fmla="*/ 1724025 w 2271713"/>
                <a:gd name="connsiteY12" fmla="*/ 1947863 h 5453063"/>
                <a:gd name="connsiteX13" fmla="*/ 2038350 w 2271713"/>
                <a:gd name="connsiteY13" fmla="*/ 1528763 h 5453063"/>
                <a:gd name="connsiteX14" fmla="*/ 1695450 w 2271713"/>
                <a:gd name="connsiteY14" fmla="*/ 1252538 h 5453063"/>
                <a:gd name="connsiteX15" fmla="*/ 1652588 w 2271713"/>
                <a:gd name="connsiteY15" fmla="*/ 1428750 h 5453063"/>
                <a:gd name="connsiteX16" fmla="*/ 1595438 w 2271713"/>
                <a:gd name="connsiteY16" fmla="*/ 1566863 h 5453063"/>
                <a:gd name="connsiteX17" fmla="*/ 1628775 w 2271713"/>
                <a:gd name="connsiteY17" fmla="*/ 1800225 h 5453063"/>
                <a:gd name="connsiteX18" fmla="*/ 1747838 w 2271713"/>
                <a:gd name="connsiteY18" fmla="*/ 1990725 h 5453063"/>
                <a:gd name="connsiteX19" fmla="*/ 1824038 w 2271713"/>
                <a:gd name="connsiteY19" fmla="*/ 2105025 h 5453063"/>
                <a:gd name="connsiteX20" fmla="*/ 1990725 w 2271713"/>
                <a:gd name="connsiteY20" fmla="*/ 2428875 h 5453063"/>
                <a:gd name="connsiteX21" fmla="*/ 1990725 w 2271713"/>
                <a:gd name="connsiteY21" fmla="*/ 2795588 h 5453063"/>
                <a:gd name="connsiteX22" fmla="*/ 1857375 w 2271713"/>
                <a:gd name="connsiteY22" fmla="*/ 3167063 h 5453063"/>
                <a:gd name="connsiteX23" fmla="*/ 1790700 w 2271713"/>
                <a:gd name="connsiteY23" fmla="*/ 3624263 h 5453063"/>
                <a:gd name="connsiteX24" fmla="*/ 1495425 w 2271713"/>
                <a:gd name="connsiteY24" fmla="*/ 4500563 h 5453063"/>
                <a:gd name="connsiteX25" fmla="*/ 1404938 w 2271713"/>
                <a:gd name="connsiteY25" fmla="*/ 4824413 h 5453063"/>
                <a:gd name="connsiteX26" fmla="*/ 1585913 w 2271713"/>
                <a:gd name="connsiteY26" fmla="*/ 5129213 h 5453063"/>
                <a:gd name="connsiteX27" fmla="*/ 1728788 w 2271713"/>
                <a:gd name="connsiteY27" fmla="*/ 5219700 h 5453063"/>
                <a:gd name="connsiteX28" fmla="*/ 1733550 w 2271713"/>
                <a:gd name="connsiteY28" fmla="*/ 5243513 h 5453063"/>
                <a:gd name="connsiteX29" fmla="*/ 1643063 w 2271713"/>
                <a:gd name="connsiteY29" fmla="*/ 5262563 h 5453063"/>
                <a:gd name="connsiteX30" fmla="*/ 1404938 w 2271713"/>
                <a:gd name="connsiteY30" fmla="*/ 5143500 h 5453063"/>
                <a:gd name="connsiteX31" fmla="*/ 1333500 w 2271713"/>
                <a:gd name="connsiteY31" fmla="*/ 5167313 h 5453063"/>
                <a:gd name="connsiteX32" fmla="*/ 1243013 w 2271713"/>
                <a:gd name="connsiteY32" fmla="*/ 5110163 h 5453063"/>
                <a:gd name="connsiteX33" fmla="*/ 1238250 w 2271713"/>
                <a:gd name="connsiteY33" fmla="*/ 5224463 h 5453063"/>
                <a:gd name="connsiteX34" fmla="*/ 1100138 w 2271713"/>
                <a:gd name="connsiteY34" fmla="*/ 5453063 h 5453063"/>
                <a:gd name="connsiteX35" fmla="*/ 1038225 w 2271713"/>
                <a:gd name="connsiteY35" fmla="*/ 5453063 h 5453063"/>
                <a:gd name="connsiteX36" fmla="*/ 1023938 w 2271713"/>
                <a:gd name="connsiteY36" fmla="*/ 5148263 h 5453063"/>
                <a:gd name="connsiteX37" fmla="*/ 1185863 w 2271713"/>
                <a:gd name="connsiteY37" fmla="*/ 4848225 h 5453063"/>
                <a:gd name="connsiteX38" fmla="*/ 1271588 w 2271713"/>
                <a:gd name="connsiteY38" fmla="*/ 4095750 h 5453063"/>
                <a:gd name="connsiteX39" fmla="*/ 1419225 w 2271713"/>
                <a:gd name="connsiteY39" fmla="*/ 3509963 h 5453063"/>
                <a:gd name="connsiteX40" fmla="*/ 1262063 w 2271713"/>
                <a:gd name="connsiteY40" fmla="*/ 3328988 h 5453063"/>
                <a:gd name="connsiteX41" fmla="*/ 1147763 w 2271713"/>
                <a:gd name="connsiteY41" fmla="*/ 2981325 h 5453063"/>
                <a:gd name="connsiteX42" fmla="*/ 1066800 w 2271713"/>
                <a:gd name="connsiteY42" fmla="*/ 2671763 h 5453063"/>
                <a:gd name="connsiteX43" fmla="*/ 1128713 w 2271713"/>
                <a:gd name="connsiteY43" fmla="*/ 2085975 h 5453063"/>
                <a:gd name="connsiteX44" fmla="*/ 957263 w 2271713"/>
                <a:gd name="connsiteY44" fmla="*/ 1604963 h 5453063"/>
                <a:gd name="connsiteX45" fmla="*/ 852488 w 2271713"/>
                <a:gd name="connsiteY45" fmla="*/ 1490663 h 5453063"/>
                <a:gd name="connsiteX46" fmla="*/ 785813 w 2271713"/>
                <a:gd name="connsiteY46" fmla="*/ 2143125 h 5453063"/>
                <a:gd name="connsiteX47" fmla="*/ 962025 w 2271713"/>
                <a:gd name="connsiteY47" fmla="*/ 2586038 h 5453063"/>
                <a:gd name="connsiteX48" fmla="*/ 1004888 w 2271713"/>
                <a:gd name="connsiteY48" fmla="*/ 2790825 h 5453063"/>
                <a:gd name="connsiteX49" fmla="*/ 1066800 w 2271713"/>
                <a:gd name="connsiteY49" fmla="*/ 2843213 h 5453063"/>
                <a:gd name="connsiteX50" fmla="*/ 1066800 w 2271713"/>
                <a:gd name="connsiteY50" fmla="*/ 3071813 h 5453063"/>
                <a:gd name="connsiteX51" fmla="*/ 1023938 w 2271713"/>
                <a:gd name="connsiteY51" fmla="*/ 3167063 h 5453063"/>
                <a:gd name="connsiteX52" fmla="*/ 828675 w 2271713"/>
                <a:gd name="connsiteY52" fmla="*/ 3171825 h 5453063"/>
                <a:gd name="connsiteX53" fmla="*/ 766763 w 2271713"/>
                <a:gd name="connsiteY53" fmla="*/ 3062288 h 5453063"/>
                <a:gd name="connsiteX54" fmla="*/ 828675 w 2271713"/>
                <a:gd name="connsiteY54" fmla="*/ 2947988 h 5453063"/>
                <a:gd name="connsiteX55" fmla="*/ 904875 w 2271713"/>
                <a:gd name="connsiteY55" fmla="*/ 2957513 h 5453063"/>
                <a:gd name="connsiteX56" fmla="*/ 914400 w 2271713"/>
                <a:gd name="connsiteY56" fmla="*/ 2909888 h 5453063"/>
                <a:gd name="connsiteX57" fmla="*/ 738188 w 2271713"/>
                <a:gd name="connsiteY57" fmla="*/ 2481263 h 5453063"/>
                <a:gd name="connsiteX58" fmla="*/ 619125 w 2271713"/>
                <a:gd name="connsiteY58" fmla="*/ 2209800 h 5453063"/>
                <a:gd name="connsiteX59" fmla="*/ 619125 w 2271713"/>
                <a:gd name="connsiteY59" fmla="*/ 1395413 h 5453063"/>
                <a:gd name="connsiteX60" fmla="*/ 523875 w 2271713"/>
                <a:gd name="connsiteY60" fmla="*/ 1600200 h 5453063"/>
                <a:gd name="connsiteX61" fmla="*/ 357188 w 2271713"/>
                <a:gd name="connsiteY61" fmla="*/ 1747838 h 5453063"/>
                <a:gd name="connsiteX62" fmla="*/ 161925 w 2271713"/>
                <a:gd name="connsiteY62" fmla="*/ 1938338 h 5453063"/>
                <a:gd name="connsiteX63" fmla="*/ 152400 w 2271713"/>
                <a:gd name="connsiteY63" fmla="*/ 1981200 h 5453063"/>
                <a:gd name="connsiteX64" fmla="*/ 133350 w 2271713"/>
                <a:gd name="connsiteY64" fmla="*/ 2176463 h 5453063"/>
                <a:gd name="connsiteX65" fmla="*/ 142875 w 2271713"/>
                <a:gd name="connsiteY65" fmla="*/ 2271713 h 5453063"/>
                <a:gd name="connsiteX66" fmla="*/ 23813 w 2271713"/>
                <a:gd name="connsiteY66" fmla="*/ 2128838 h 5453063"/>
                <a:gd name="connsiteX67" fmla="*/ 0 w 2271713"/>
                <a:gd name="connsiteY67" fmla="*/ 1824038 h 5453063"/>
                <a:gd name="connsiteX68" fmla="*/ 85725 w 2271713"/>
                <a:gd name="connsiteY68" fmla="*/ 1576388 h 5453063"/>
                <a:gd name="connsiteX69" fmla="*/ 230982 w 2271713"/>
                <a:gd name="connsiteY69" fmla="*/ 1345406 h 5453063"/>
                <a:gd name="connsiteX70" fmla="*/ 566738 w 2271713"/>
                <a:gd name="connsiteY70" fmla="*/ 1152525 h 5453063"/>
                <a:gd name="connsiteX71" fmla="*/ 585788 w 2271713"/>
                <a:gd name="connsiteY71" fmla="*/ 990600 h 5453063"/>
                <a:gd name="connsiteX72" fmla="*/ 585788 w 2271713"/>
                <a:gd name="connsiteY72" fmla="*/ 742950 h 5453063"/>
                <a:gd name="connsiteX73" fmla="*/ 676275 w 2271713"/>
                <a:gd name="connsiteY73" fmla="*/ 404813 h 5453063"/>
                <a:gd name="connsiteX74" fmla="*/ 866775 w 2271713"/>
                <a:gd name="connsiteY74" fmla="*/ 119063 h 5453063"/>
                <a:gd name="connsiteX75" fmla="*/ 1123950 w 2271713"/>
                <a:gd name="connsiteY75" fmla="*/ 0 h 5453063"/>
                <a:gd name="connsiteX76" fmla="*/ 1381125 w 2271713"/>
                <a:gd name="connsiteY76" fmla="*/ 85725 h 5453063"/>
                <a:gd name="connsiteX0" fmla="*/ 1381125 w 2271713"/>
                <a:gd name="connsiteY0" fmla="*/ 85725 h 5453063"/>
                <a:gd name="connsiteX1" fmla="*/ 1457325 w 2271713"/>
                <a:gd name="connsiteY1" fmla="*/ 200025 h 5453063"/>
                <a:gd name="connsiteX2" fmla="*/ 1443038 w 2271713"/>
                <a:gd name="connsiteY2" fmla="*/ 266700 h 5453063"/>
                <a:gd name="connsiteX3" fmla="*/ 1509713 w 2271713"/>
                <a:gd name="connsiteY3" fmla="*/ 466725 h 5453063"/>
                <a:gd name="connsiteX4" fmla="*/ 1495425 w 2271713"/>
                <a:gd name="connsiteY4" fmla="*/ 757238 h 5453063"/>
                <a:gd name="connsiteX5" fmla="*/ 1428750 w 2271713"/>
                <a:gd name="connsiteY5" fmla="*/ 928688 h 5453063"/>
                <a:gd name="connsiteX6" fmla="*/ 1581150 w 2271713"/>
                <a:gd name="connsiteY6" fmla="*/ 919163 h 5453063"/>
                <a:gd name="connsiteX7" fmla="*/ 1947863 w 2271713"/>
                <a:gd name="connsiteY7" fmla="*/ 1176338 h 5453063"/>
                <a:gd name="connsiteX8" fmla="*/ 2271713 w 2271713"/>
                <a:gd name="connsiteY8" fmla="*/ 1504950 h 5453063"/>
                <a:gd name="connsiteX9" fmla="*/ 2271713 w 2271713"/>
                <a:gd name="connsiteY9" fmla="*/ 1552575 h 5453063"/>
                <a:gd name="connsiteX10" fmla="*/ 1962150 w 2271713"/>
                <a:gd name="connsiteY10" fmla="*/ 1871663 h 5453063"/>
                <a:gd name="connsiteX11" fmla="*/ 1809750 w 2271713"/>
                <a:gd name="connsiteY11" fmla="*/ 1995488 h 5453063"/>
                <a:gd name="connsiteX12" fmla="*/ 1724025 w 2271713"/>
                <a:gd name="connsiteY12" fmla="*/ 1947863 h 5453063"/>
                <a:gd name="connsiteX13" fmla="*/ 2038350 w 2271713"/>
                <a:gd name="connsiteY13" fmla="*/ 1528763 h 5453063"/>
                <a:gd name="connsiteX14" fmla="*/ 1695450 w 2271713"/>
                <a:gd name="connsiteY14" fmla="*/ 1252538 h 5453063"/>
                <a:gd name="connsiteX15" fmla="*/ 1652588 w 2271713"/>
                <a:gd name="connsiteY15" fmla="*/ 1428750 h 5453063"/>
                <a:gd name="connsiteX16" fmla="*/ 1595438 w 2271713"/>
                <a:gd name="connsiteY16" fmla="*/ 1566863 h 5453063"/>
                <a:gd name="connsiteX17" fmla="*/ 1628775 w 2271713"/>
                <a:gd name="connsiteY17" fmla="*/ 1800225 h 5453063"/>
                <a:gd name="connsiteX18" fmla="*/ 1747838 w 2271713"/>
                <a:gd name="connsiteY18" fmla="*/ 1990725 h 5453063"/>
                <a:gd name="connsiteX19" fmla="*/ 1824038 w 2271713"/>
                <a:gd name="connsiteY19" fmla="*/ 2105025 h 5453063"/>
                <a:gd name="connsiteX20" fmla="*/ 1990725 w 2271713"/>
                <a:gd name="connsiteY20" fmla="*/ 2428875 h 5453063"/>
                <a:gd name="connsiteX21" fmla="*/ 1990725 w 2271713"/>
                <a:gd name="connsiteY21" fmla="*/ 2795588 h 5453063"/>
                <a:gd name="connsiteX22" fmla="*/ 1857375 w 2271713"/>
                <a:gd name="connsiteY22" fmla="*/ 3167063 h 5453063"/>
                <a:gd name="connsiteX23" fmla="*/ 1790700 w 2271713"/>
                <a:gd name="connsiteY23" fmla="*/ 3624263 h 5453063"/>
                <a:gd name="connsiteX24" fmla="*/ 1495425 w 2271713"/>
                <a:gd name="connsiteY24" fmla="*/ 4500563 h 5453063"/>
                <a:gd name="connsiteX25" fmla="*/ 1404938 w 2271713"/>
                <a:gd name="connsiteY25" fmla="*/ 4824413 h 5453063"/>
                <a:gd name="connsiteX26" fmla="*/ 1585913 w 2271713"/>
                <a:gd name="connsiteY26" fmla="*/ 5129213 h 5453063"/>
                <a:gd name="connsiteX27" fmla="*/ 1728788 w 2271713"/>
                <a:gd name="connsiteY27" fmla="*/ 5219700 h 5453063"/>
                <a:gd name="connsiteX28" fmla="*/ 1733550 w 2271713"/>
                <a:gd name="connsiteY28" fmla="*/ 5243513 h 5453063"/>
                <a:gd name="connsiteX29" fmla="*/ 1643063 w 2271713"/>
                <a:gd name="connsiteY29" fmla="*/ 5262563 h 5453063"/>
                <a:gd name="connsiteX30" fmla="*/ 1404938 w 2271713"/>
                <a:gd name="connsiteY30" fmla="*/ 5143500 h 5453063"/>
                <a:gd name="connsiteX31" fmla="*/ 1333500 w 2271713"/>
                <a:gd name="connsiteY31" fmla="*/ 5167313 h 5453063"/>
                <a:gd name="connsiteX32" fmla="*/ 1243013 w 2271713"/>
                <a:gd name="connsiteY32" fmla="*/ 5110163 h 5453063"/>
                <a:gd name="connsiteX33" fmla="*/ 1238250 w 2271713"/>
                <a:gd name="connsiteY33" fmla="*/ 5224463 h 5453063"/>
                <a:gd name="connsiteX34" fmla="*/ 1100138 w 2271713"/>
                <a:gd name="connsiteY34" fmla="*/ 5453063 h 5453063"/>
                <a:gd name="connsiteX35" fmla="*/ 1038225 w 2271713"/>
                <a:gd name="connsiteY35" fmla="*/ 5453063 h 5453063"/>
                <a:gd name="connsiteX36" fmla="*/ 1023938 w 2271713"/>
                <a:gd name="connsiteY36" fmla="*/ 5148263 h 5453063"/>
                <a:gd name="connsiteX37" fmla="*/ 1185863 w 2271713"/>
                <a:gd name="connsiteY37" fmla="*/ 4848225 h 5453063"/>
                <a:gd name="connsiteX38" fmla="*/ 1271588 w 2271713"/>
                <a:gd name="connsiteY38" fmla="*/ 4095750 h 5453063"/>
                <a:gd name="connsiteX39" fmla="*/ 1419225 w 2271713"/>
                <a:gd name="connsiteY39" fmla="*/ 3509963 h 5453063"/>
                <a:gd name="connsiteX40" fmla="*/ 1262063 w 2271713"/>
                <a:gd name="connsiteY40" fmla="*/ 3328988 h 5453063"/>
                <a:gd name="connsiteX41" fmla="*/ 1147763 w 2271713"/>
                <a:gd name="connsiteY41" fmla="*/ 2981325 h 5453063"/>
                <a:gd name="connsiteX42" fmla="*/ 1066800 w 2271713"/>
                <a:gd name="connsiteY42" fmla="*/ 2671763 h 5453063"/>
                <a:gd name="connsiteX43" fmla="*/ 1128713 w 2271713"/>
                <a:gd name="connsiteY43" fmla="*/ 2085975 h 5453063"/>
                <a:gd name="connsiteX44" fmla="*/ 957263 w 2271713"/>
                <a:gd name="connsiteY44" fmla="*/ 1604963 h 5453063"/>
                <a:gd name="connsiteX45" fmla="*/ 852488 w 2271713"/>
                <a:gd name="connsiteY45" fmla="*/ 1490663 h 5453063"/>
                <a:gd name="connsiteX46" fmla="*/ 785813 w 2271713"/>
                <a:gd name="connsiteY46" fmla="*/ 2143125 h 5453063"/>
                <a:gd name="connsiteX47" fmla="*/ 962025 w 2271713"/>
                <a:gd name="connsiteY47" fmla="*/ 2586038 h 5453063"/>
                <a:gd name="connsiteX48" fmla="*/ 1004888 w 2271713"/>
                <a:gd name="connsiteY48" fmla="*/ 2790825 h 5453063"/>
                <a:gd name="connsiteX49" fmla="*/ 1066800 w 2271713"/>
                <a:gd name="connsiteY49" fmla="*/ 2843213 h 5453063"/>
                <a:gd name="connsiteX50" fmla="*/ 1066800 w 2271713"/>
                <a:gd name="connsiteY50" fmla="*/ 3071813 h 5453063"/>
                <a:gd name="connsiteX51" fmla="*/ 1023938 w 2271713"/>
                <a:gd name="connsiteY51" fmla="*/ 3167063 h 5453063"/>
                <a:gd name="connsiteX52" fmla="*/ 828675 w 2271713"/>
                <a:gd name="connsiteY52" fmla="*/ 3171825 h 5453063"/>
                <a:gd name="connsiteX53" fmla="*/ 766763 w 2271713"/>
                <a:gd name="connsiteY53" fmla="*/ 3062288 h 5453063"/>
                <a:gd name="connsiteX54" fmla="*/ 828675 w 2271713"/>
                <a:gd name="connsiteY54" fmla="*/ 2947988 h 5453063"/>
                <a:gd name="connsiteX55" fmla="*/ 904875 w 2271713"/>
                <a:gd name="connsiteY55" fmla="*/ 2957513 h 5453063"/>
                <a:gd name="connsiteX56" fmla="*/ 914400 w 2271713"/>
                <a:gd name="connsiteY56" fmla="*/ 2909888 h 5453063"/>
                <a:gd name="connsiteX57" fmla="*/ 738188 w 2271713"/>
                <a:gd name="connsiteY57" fmla="*/ 2481263 h 5453063"/>
                <a:gd name="connsiteX58" fmla="*/ 619125 w 2271713"/>
                <a:gd name="connsiteY58" fmla="*/ 2209800 h 5453063"/>
                <a:gd name="connsiteX59" fmla="*/ 619125 w 2271713"/>
                <a:gd name="connsiteY59" fmla="*/ 1395413 h 5453063"/>
                <a:gd name="connsiteX60" fmla="*/ 523875 w 2271713"/>
                <a:gd name="connsiteY60" fmla="*/ 1600200 h 5453063"/>
                <a:gd name="connsiteX61" fmla="*/ 357188 w 2271713"/>
                <a:gd name="connsiteY61" fmla="*/ 1747838 h 5453063"/>
                <a:gd name="connsiteX62" fmla="*/ 161925 w 2271713"/>
                <a:gd name="connsiteY62" fmla="*/ 1938338 h 5453063"/>
                <a:gd name="connsiteX63" fmla="*/ 152400 w 2271713"/>
                <a:gd name="connsiteY63" fmla="*/ 1981200 h 5453063"/>
                <a:gd name="connsiteX64" fmla="*/ 133350 w 2271713"/>
                <a:gd name="connsiteY64" fmla="*/ 2176463 h 5453063"/>
                <a:gd name="connsiteX65" fmla="*/ 142875 w 2271713"/>
                <a:gd name="connsiteY65" fmla="*/ 2271713 h 5453063"/>
                <a:gd name="connsiteX66" fmla="*/ 23813 w 2271713"/>
                <a:gd name="connsiteY66" fmla="*/ 2128838 h 5453063"/>
                <a:gd name="connsiteX67" fmla="*/ 0 w 2271713"/>
                <a:gd name="connsiteY67" fmla="*/ 1824038 h 5453063"/>
                <a:gd name="connsiteX68" fmla="*/ 85725 w 2271713"/>
                <a:gd name="connsiteY68" fmla="*/ 1576388 h 5453063"/>
                <a:gd name="connsiteX69" fmla="*/ 230982 w 2271713"/>
                <a:gd name="connsiteY69" fmla="*/ 1345406 h 5453063"/>
                <a:gd name="connsiteX70" fmla="*/ 566738 w 2271713"/>
                <a:gd name="connsiteY70" fmla="*/ 1152525 h 5453063"/>
                <a:gd name="connsiteX71" fmla="*/ 585788 w 2271713"/>
                <a:gd name="connsiteY71" fmla="*/ 990600 h 5453063"/>
                <a:gd name="connsiteX72" fmla="*/ 585788 w 2271713"/>
                <a:gd name="connsiteY72" fmla="*/ 742950 h 5453063"/>
                <a:gd name="connsiteX73" fmla="*/ 676275 w 2271713"/>
                <a:gd name="connsiteY73" fmla="*/ 404813 h 5453063"/>
                <a:gd name="connsiteX74" fmla="*/ 866775 w 2271713"/>
                <a:gd name="connsiteY74" fmla="*/ 119063 h 5453063"/>
                <a:gd name="connsiteX75" fmla="*/ 1123950 w 2271713"/>
                <a:gd name="connsiteY75" fmla="*/ 0 h 5453063"/>
                <a:gd name="connsiteX76" fmla="*/ 1381125 w 2271713"/>
                <a:gd name="connsiteY76" fmla="*/ 85725 h 5453063"/>
                <a:gd name="connsiteX0" fmla="*/ 1381125 w 2271713"/>
                <a:gd name="connsiteY0" fmla="*/ 85725 h 5453063"/>
                <a:gd name="connsiteX1" fmla="*/ 1457325 w 2271713"/>
                <a:gd name="connsiteY1" fmla="*/ 200025 h 5453063"/>
                <a:gd name="connsiteX2" fmla="*/ 1443038 w 2271713"/>
                <a:gd name="connsiteY2" fmla="*/ 266700 h 5453063"/>
                <a:gd name="connsiteX3" fmla="*/ 1509713 w 2271713"/>
                <a:gd name="connsiteY3" fmla="*/ 466725 h 5453063"/>
                <a:gd name="connsiteX4" fmla="*/ 1495425 w 2271713"/>
                <a:gd name="connsiteY4" fmla="*/ 757238 h 5453063"/>
                <a:gd name="connsiteX5" fmla="*/ 1428750 w 2271713"/>
                <a:gd name="connsiteY5" fmla="*/ 928688 h 5453063"/>
                <a:gd name="connsiteX6" fmla="*/ 1581150 w 2271713"/>
                <a:gd name="connsiteY6" fmla="*/ 919163 h 5453063"/>
                <a:gd name="connsiteX7" fmla="*/ 1947863 w 2271713"/>
                <a:gd name="connsiteY7" fmla="*/ 1176338 h 5453063"/>
                <a:gd name="connsiteX8" fmla="*/ 2271713 w 2271713"/>
                <a:gd name="connsiteY8" fmla="*/ 1504950 h 5453063"/>
                <a:gd name="connsiteX9" fmla="*/ 2271713 w 2271713"/>
                <a:gd name="connsiteY9" fmla="*/ 1552575 h 5453063"/>
                <a:gd name="connsiteX10" fmla="*/ 1962150 w 2271713"/>
                <a:gd name="connsiteY10" fmla="*/ 1871663 h 5453063"/>
                <a:gd name="connsiteX11" fmla="*/ 1809750 w 2271713"/>
                <a:gd name="connsiteY11" fmla="*/ 1995488 h 5453063"/>
                <a:gd name="connsiteX12" fmla="*/ 1724025 w 2271713"/>
                <a:gd name="connsiteY12" fmla="*/ 1947863 h 5453063"/>
                <a:gd name="connsiteX13" fmla="*/ 2038350 w 2271713"/>
                <a:gd name="connsiteY13" fmla="*/ 1528763 h 5453063"/>
                <a:gd name="connsiteX14" fmla="*/ 1695450 w 2271713"/>
                <a:gd name="connsiteY14" fmla="*/ 1252538 h 5453063"/>
                <a:gd name="connsiteX15" fmla="*/ 1652588 w 2271713"/>
                <a:gd name="connsiteY15" fmla="*/ 1428750 h 5453063"/>
                <a:gd name="connsiteX16" fmla="*/ 1595438 w 2271713"/>
                <a:gd name="connsiteY16" fmla="*/ 1566863 h 5453063"/>
                <a:gd name="connsiteX17" fmla="*/ 1628775 w 2271713"/>
                <a:gd name="connsiteY17" fmla="*/ 1800225 h 5453063"/>
                <a:gd name="connsiteX18" fmla="*/ 1747838 w 2271713"/>
                <a:gd name="connsiteY18" fmla="*/ 1990725 h 5453063"/>
                <a:gd name="connsiteX19" fmla="*/ 1824038 w 2271713"/>
                <a:gd name="connsiteY19" fmla="*/ 2105025 h 5453063"/>
                <a:gd name="connsiteX20" fmla="*/ 1990725 w 2271713"/>
                <a:gd name="connsiteY20" fmla="*/ 2428875 h 5453063"/>
                <a:gd name="connsiteX21" fmla="*/ 1990725 w 2271713"/>
                <a:gd name="connsiteY21" fmla="*/ 2795588 h 5453063"/>
                <a:gd name="connsiteX22" fmla="*/ 1857375 w 2271713"/>
                <a:gd name="connsiteY22" fmla="*/ 3167063 h 5453063"/>
                <a:gd name="connsiteX23" fmla="*/ 1790700 w 2271713"/>
                <a:gd name="connsiteY23" fmla="*/ 3624263 h 5453063"/>
                <a:gd name="connsiteX24" fmla="*/ 1495425 w 2271713"/>
                <a:gd name="connsiteY24" fmla="*/ 4500563 h 5453063"/>
                <a:gd name="connsiteX25" fmla="*/ 1404938 w 2271713"/>
                <a:gd name="connsiteY25" fmla="*/ 4824413 h 5453063"/>
                <a:gd name="connsiteX26" fmla="*/ 1585913 w 2271713"/>
                <a:gd name="connsiteY26" fmla="*/ 5129213 h 5453063"/>
                <a:gd name="connsiteX27" fmla="*/ 1728788 w 2271713"/>
                <a:gd name="connsiteY27" fmla="*/ 5219700 h 5453063"/>
                <a:gd name="connsiteX28" fmla="*/ 1733550 w 2271713"/>
                <a:gd name="connsiteY28" fmla="*/ 5243513 h 5453063"/>
                <a:gd name="connsiteX29" fmla="*/ 1643063 w 2271713"/>
                <a:gd name="connsiteY29" fmla="*/ 5262563 h 5453063"/>
                <a:gd name="connsiteX30" fmla="*/ 1404938 w 2271713"/>
                <a:gd name="connsiteY30" fmla="*/ 5143500 h 5453063"/>
                <a:gd name="connsiteX31" fmla="*/ 1333500 w 2271713"/>
                <a:gd name="connsiteY31" fmla="*/ 5167313 h 5453063"/>
                <a:gd name="connsiteX32" fmla="*/ 1243013 w 2271713"/>
                <a:gd name="connsiteY32" fmla="*/ 5110163 h 5453063"/>
                <a:gd name="connsiteX33" fmla="*/ 1238250 w 2271713"/>
                <a:gd name="connsiteY33" fmla="*/ 5224463 h 5453063"/>
                <a:gd name="connsiteX34" fmla="*/ 1100138 w 2271713"/>
                <a:gd name="connsiteY34" fmla="*/ 5453063 h 5453063"/>
                <a:gd name="connsiteX35" fmla="*/ 1038225 w 2271713"/>
                <a:gd name="connsiteY35" fmla="*/ 5453063 h 5453063"/>
                <a:gd name="connsiteX36" fmla="*/ 1023938 w 2271713"/>
                <a:gd name="connsiteY36" fmla="*/ 5148263 h 5453063"/>
                <a:gd name="connsiteX37" fmla="*/ 1185863 w 2271713"/>
                <a:gd name="connsiteY37" fmla="*/ 4848225 h 5453063"/>
                <a:gd name="connsiteX38" fmla="*/ 1271588 w 2271713"/>
                <a:gd name="connsiteY38" fmla="*/ 4095750 h 5453063"/>
                <a:gd name="connsiteX39" fmla="*/ 1419225 w 2271713"/>
                <a:gd name="connsiteY39" fmla="*/ 3509963 h 5453063"/>
                <a:gd name="connsiteX40" fmla="*/ 1262063 w 2271713"/>
                <a:gd name="connsiteY40" fmla="*/ 3328988 h 5453063"/>
                <a:gd name="connsiteX41" fmla="*/ 1147763 w 2271713"/>
                <a:gd name="connsiteY41" fmla="*/ 2981325 h 5453063"/>
                <a:gd name="connsiteX42" fmla="*/ 1066800 w 2271713"/>
                <a:gd name="connsiteY42" fmla="*/ 2671763 h 5453063"/>
                <a:gd name="connsiteX43" fmla="*/ 1128713 w 2271713"/>
                <a:gd name="connsiteY43" fmla="*/ 2085975 h 5453063"/>
                <a:gd name="connsiteX44" fmla="*/ 957263 w 2271713"/>
                <a:gd name="connsiteY44" fmla="*/ 1604963 h 5453063"/>
                <a:gd name="connsiteX45" fmla="*/ 852488 w 2271713"/>
                <a:gd name="connsiteY45" fmla="*/ 1490663 h 5453063"/>
                <a:gd name="connsiteX46" fmla="*/ 785813 w 2271713"/>
                <a:gd name="connsiteY46" fmla="*/ 2143125 h 5453063"/>
                <a:gd name="connsiteX47" fmla="*/ 962025 w 2271713"/>
                <a:gd name="connsiteY47" fmla="*/ 2586038 h 5453063"/>
                <a:gd name="connsiteX48" fmla="*/ 1004888 w 2271713"/>
                <a:gd name="connsiteY48" fmla="*/ 2790825 h 5453063"/>
                <a:gd name="connsiteX49" fmla="*/ 1066800 w 2271713"/>
                <a:gd name="connsiteY49" fmla="*/ 2843213 h 5453063"/>
                <a:gd name="connsiteX50" fmla="*/ 1066800 w 2271713"/>
                <a:gd name="connsiteY50" fmla="*/ 3071813 h 5453063"/>
                <a:gd name="connsiteX51" fmla="*/ 1023938 w 2271713"/>
                <a:gd name="connsiteY51" fmla="*/ 3167063 h 5453063"/>
                <a:gd name="connsiteX52" fmla="*/ 828675 w 2271713"/>
                <a:gd name="connsiteY52" fmla="*/ 3171825 h 5453063"/>
                <a:gd name="connsiteX53" fmla="*/ 766763 w 2271713"/>
                <a:gd name="connsiteY53" fmla="*/ 3062288 h 5453063"/>
                <a:gd name="connsiteX54" fmla="*/ 828675 w 2271713"/>
                <a:gd name="connsiteY54" fmla="*/ 2947988 h 5453063"/>
                <a:gd name="connsiteX55" fmla="*/ 904875 w 2271713"/>
                <a:gd name="connsiteY55" fmla="*/ 2957513 h 5453063"/>
                <a:gd name="connsiteX56" fmla="*/ 914400 w 2271713"/>
                <a:gd name="connsiteY56" fmla="*/ 2909888 h 5453063"/>
                <a:gd name="connsiteX57" fmla="*/ 738188 w 2271713"/>
                <a:gd name="connsiteY57" fmla="*/ 2481263 h 5453063"/>
                <a:gd name="connsiteX58" fmla="*/ 619125 w 2271713"/>
                <a:gd name="connsiteY58" fmla="*/ 2209800 h 5453063"/>
                <a:gd name="connsiteX59" fmla="*/ 619125 w 2271713"/>
                <a:gd name="connsiteY59" fmla="*/ 1395413 h 5453063"/>
                <a:gd name="connsiteX60" fmla="*/ 523875 w 2271713"/>
                <a:gd name="connsiteY60" fmla="*/ 1600200 h 5453063"/>
                <a:gd name="connsiteX61" fmla="*/ 357188 w 2271713"/>
                <a:gd name="connsiteY61" fmla="*/ 1747838 h 5453063"/>
                <a:gd name="connsiteX62" fmla="*/ 161925 w 2271713"/>
                <a:gd name="connsiteY62" fmla="*/ 1938338 h 5453063"/>
                <a:gd name="connsiteX63" fmla="*/ 152400 w 2271713"/>
                <a:gd name="connsiteY63" fmla="*/ 1981200 h 5453063"/>
                <a:gd name="connsiteX64" fmla="*/ 133350 w 2271713"/>
                <a:gd name="connsiteY64" fmla="*/ 2176463 h 5453063"/>
                <a:gd name="connsiteX65" fmla="*/ 142875 w 2271713"/>
                <a:gd name="connsiteY65" fmla="*/ 2271713 h 5453063"/>
                <a:gd name="connsiteX66" fmla="*/ 23813 w 2271713"/>
                <a:gd name="connsiteY66" fmla="*/ 2128838 h 5453063"/>
                <a:gd name="connsiteX67" fmla="*/ 0 w 2271713"/>
                <a:gd name="connsiteY67" fmla="*/ 1824038 h 5453063"/>
                <a:gd name="connsiteX68" fmla="*/ 150019 w 2271713"/>
                <a:gd name="connsiteY68" fmla="*/ 1564482 h 5453063"/>
                <a:gd name="connsiteX69" fmla="*/ 230982 w 2271713"/>
                <a:gd name="connsiteY69" fmla="*/ 1345406 h 5453063"/>
                <a:gd name="connsiteX70" fmla="*/ 566738 w 2271713"/>
                <a:gd name="connsiteY70" fmla="*/ 1152525 h 5453063"/>
                <a:gd name="connsiteX71" fmla="*/ 585788 w 2271713"/>
                <a:gd name="connsiteY71" fmla="*/ 990600 h 5453063"/>
                <a:gd name="connsiteX72" fmla="*/ 585788 w 2271713"/>
                <a:gd name="connsiteY72" fmla="*/ 742950 h 5453063"/>
                <a:gd name="connsiteX73" fmla="*/ 676275 w 2271713"/>
                <a:gd name="connsiteY73" fmla="*/ 404813 h 5453063"/>
                <a:gd name="connsiteX74" fmla="*/ 866775 w 2271713"/>
                <a:gd name="connsiteY74" fmla="*/ 119063 h 5453063"/>
                <a:gd name="connsiteX75" fmla="*/ 1123950 w 2271713"/>
                <a:gd name="connsiteY75" fmla="*/ 0 h 5453063"/>
                <a:gd name="connsiteX76" fmla="*/ 1381125 w 2271713"/>
                <a:gd name="connsiteY76" fmla="*/ 85725 h 5453063"/>
                <a:gd name="connsiteX0" fmla="*/ 1381125 w 2271713"/>
                <a:gd name="connsiteY0" fmla="*/ 85725 h 5453063"/>
                <a:gd name="connsiteX1" fmla="*/ 1457325 w 2271713"/>
                <a:gd name="connsiteY1" fmla="*/ 200025 h 5453063"/>
                <a:gd name="connsiteX2" fmla="*/ 1443038 w 2271713"/>
                <a:gd name="connsiteY2" fmla="*/ 266700 h 5453063"/>
                <a:gd name="connsiteX3" fmla="*/ 1509713 w 2271713"/>
                <a:gd name="connsiteY3" fmla="*/ 466725 h 5453063"/>
                <a:gd name="connsiteX4" fmla="*/ 1495425 w 2271713"/>
                <a:gd name="connsiteY4" fmla="*/ 757238 h 5453063"/>
                <a:gd name="connsiteX5" fmla="*/ 1428750 w 2271713"/>
                <a:gd name="connsiteY5" fmla="*/ 928688 h 5453063"/>
                <a:gd name="connsiteX6" fmla="*/ 1581150 w 2271713"/>
                <a:gd name="connsiteY6" fmla="*/ 919163 h 5453063"/>
                <a:gd name="connsiteX7" fmla="*/ 1947863 w 2271713"/>
                <a:gd name="connsiteY7" fmla="*/ 1176338 h 5453063"/>
                <a:gd name="connsiteX8" fmla="*/ 2271713 w 2271713"/>
                <a:gd name="connsiteY8" fmla="*/ 1504950 h 5453063"/>
                <a:gd name="connsiteX9" fmla="*/ 2271713 w 2271713"/>
                <a:gd name="connsiteY9" fmla="*/ 1552575 h 5453063"/>
                <a:gd name="connsiteX10" fmla="*/ 1962150 w 2271713"/>
                <a:gd name="connsiteY10" fmla="*/ 1871663 h 5453063"/>
                <a:gd name="connsiteX11" fmla="*/ 1809750 w 2271713"/>
                <a:gd name="connsiteY11" fmla="*/ 1995488 h 5453063"/>
                <a:gd name="connsiteX12" fmla="*/ 1724025 w 2271713"/>
                <a:gd name="connsiteY12" fmla="*/ 1947863 h 5453063"/>
                <a:gd name="connsiteX13" fmla="*/ 2038350 w 2271713"/>
                <a:gd name="connsiteY13" fmla="*/ 1528763 h 5453063"/>
                <a:gd name="connsiteX14" fmla="*/ 1695450 w 2271713"/>
                <a:gd name="connsiteY14" fmla="*/ 1252538 h 5453063"/>
                <a:gd name="connsiteX15" fmla="*/ 1652588 w 2271713"/>
                <a:gd name="connsiteY15" fmla="*/ 1428750 h 5453063"/>
                <a:gd name="connsiteX16" fmla="*/ 1595438 w 2271713"/>
                <a:gd name="connsiteY16" fmla="*/ 1566863 h 5453063"/>
                <a:gd name="connsiteX17" fmla="*/ 1628775 w 2271713"/>
                <a:gd name="connsiteY17" fmla="*/ 1800225 h 5453063"/>
                <a:gd name="connsiteX18" fmla="*/ 1747838 w 2271713"/>
                <a:gd name="connsiteY18" fmla="*/ 1990725 h 5453063"/>
                <a:gd name="connsiteX19" fmla="*/ 1824038 w 2271713"/>
                <a:gd name="connsiteY19" fmla="*/ 2105025 h 5453063"/>
                <a:gd name="connsiteX20" fmla="*/ 1990725 w 2271713"/>
                <a:gd name="connsiteY20" fmla="*/ 2428875 h 5453063"/>
                <a:gd name="connsiteX21" fmla="*/ 1990725 w 2271713"/>
                <a:gd name="connsiteY21" fmla="*/ 2795588 h 5453063"/>
                <a:gd name="connsiteX22" fmla="*/ 1857375 w 2271713"/>
                <a:gd name="connsiteY22" fmla="*/ 3167063 h 5453063"/>
                <a:gd name="connsiteX23" fmla="*/ 1790700 w 2271713"/>
                <a:gd name="connsiteY23" fmla="*/ 3624263 h 5453063"/>
                <a:gd name="connsiteX24" fmla="*/ 1495425 w 2271713"/>
                <a:gd name="connsiteY24" fmla="*/ 4500563 h 5453063"/>
                <a:gd name="connsiteX25" fmla="*/ 1404938 w 2271713"/>
                <a:gd name="connsiteY25" fmla="*/ 4824413 h 5453063"/>
                <a:gd name="connsiteX26" fmla="*/ 1585913 w 2271713"/>
                <a:gd name="connsiteY26" fmla="*/ 5129213 h 5453063"/>
                <a:gd name="connsiteX27" fmla="*/ 1728788 w 2271713"/>
                <a:gd name="connsiteY27" fmla="*/ 5219700 h 5453063"/>
                <a:gd name="connsiteX28" fmla="*/ 1733550 w 2271713"/>
                <a:gd name="connsiteY28" fmla="*/ 5243513 h 5453063"/>
                <a:gd name="connsiteX29" fmla="*/ 1643063 w 2271713"/>
                <a:gd name="connsiteY29" fmla="*/ 5262563 h 5453063"/>
                <a:gd name="connsiteX30" fmla="*/ 1404938 w 2271713"/>
                <a:gd name="connsiteY30" fmla="*/ 5143500 h 5453063"/>
                <a:gd name="connsiteX31" fmla="*/ 1333500 w 2271713"/>
                <a:gd name="connsiteY31" fmla="*/ 5167313 h 5453063"/>
                <a:gd name="connsiteX32" fmla="*/ 1243013 w 2271713"/>
                <a:gd name="connsiteY32" fmla="*/ 5110163 h 5453063"/>
                <a:gd name="connsiteX33" fmla="*/ 1238250 w 2271713"/>
                <a:gd name="connsiteY33" fmla="*/ 5224463 h 5453063"/>
                <a:gd name="connsiteX34" fmla="*/ 1100138 w 2271713"/>
                <a:gd name="connsiteY34" fmla="*/ 5453063 h 5453063"/>
                <a:gd name="connsiteX35" fmla="*/ 1038225 w 2271713"/>
                <a:gd name="connsiteY35" fmla="*/ 5453063 h 5453063"/>
                <a:gd name="connsiteX36" fmla="*/ 1023938 w 2271713"/>
                <a:gd name="connsiteY36" fmla="*/ 5148263 h 5453063"/>
                <a:gd name="connsiteX37" fmla="*/ 1185863 w 2271713"/>
                <a:gd name="connsiteY37" fmla="*/ 4848225 h 5453063"/>
                <a:gd name="connsiteX38" fmla="*/ 1271588 w 2271713"/>
                <a:gd name="connsiteY38" fmla="*/ 4095750 h 5453063"/>
                <a:gd name="connsiteX39" fmla="*/ 1419225 w 2271713"/>
                <a:gd name="connsiteY39" fmla="*/ 3509963 h 5453063"/>
                <a:gd name="connsiteX40" fmla="*/ 1262063 w 2271713"/>
                <a:gd name="connsiteY40" fmla="*/ 3328988 h 5453063"/>
                <a:gd name="connsiteX41" fmla="*/ 1147763 w 2271713"/>
                <a:gd name="connsiteY41" fmla="*/ 2981325 h 5453063"/>
                <a:gd name="connsiteX42" fmla="*/ 1066800 w 2271713"/>
                <a:gd name="connsiteY42" fmla="*/ 2671763 h 5453063"/>
                <a:gd name="connsiteX43" fmla="*/ 1128713 w 2271713"/>
                <a:gd name="connsiteY43" fmla="*/ 2085975 h 5453063"/>
                <a:gd name="connsiteX44" fmla="*/ 957263 w 2271713"/>
                <a:gd name="connsiteY44" fmla="*/ 1604963 h 5453063"/>
                <a:gd name="connsiteX45" fmla="*/ 852488 w 2271713"/>
                <a:gd name="connsiteY45" fmla="*/ 1490663 h 5453063"/>
                <a:gd name="connsiteX46" fmla="*/ 785813 w 2271713"/>
                <a:gd name="connsiteY46" fmla="*/ 2143125 h 5453063"/>
                <a:gd name="connsiteX47" fmla="*/ 962025 w 2271713"/>
                <a:gd name="connsiteY47" fmla="*/ 2586038 h 5453063"/>
                <a:gd name="connsiteX48" fmla="*/ 1004888 w 2271713"/>
                <a:gd name="connsiteY48" fmla="*/ 2790825 h 5453063"/>
                <a:gd name="connsiteX49" fmla="*/ 1066800 w 2271713"/>
                <a:gd name="connsiteY49" fmla="*/ 2843213 h 5453063"/>
                <a:gd name="connsiteX50" fmla="*/ 1066800 w 2271713"/>
                <a:gd name="connsiteY50" fmla="*/ 3071813 h 5453063"/>
                <a:gd name="connsiteX51" fmla="*/ 1023938 w 2271713"/>
                <a:gd name="connsiteY51" fmla="*/ 3167063 h 5453063"/>
                <a:gd name="connsiteX52" fmla="*/ 828675 w 2271713"/>
                <a:gd name="connsiteY52" fmla="*/ 3171825 h 5453063"/>
                <a:gd name="connsiteX53" fmla="*/ 766763 w 2271713"/>
                <a:gd name="connsiteY53" fmla="*/ 3062288 h 5453063"/>
                <a:gd name="connsiteX54" fmla="*/ 828675 w 2271713"/>
                <a:gd name="connsiteY54" fmla="*/ 2947988 h 5453063"/>
                <a:gd name="connsiteX55" fmla="*/ 904875 w 2271713"/>
                <a:gd name="connsiteY55" fmla="*/ 2957513 h 5453063"/>
                <a:gd name="connsiteX56" fmla="*/ 914400 w 2271713"/>
                <a:gd name="connsiteY56" fmla="*/ 2909888 h 5453063"/>
                <a:gd name="connsiteX57" fmla="*/ 738188 w 2271713"/>
                <a:gd name="connsiteY57" fmla="*/ 2481263 h 5453063"/>
                <a:gd name="connsiteX58" fmla="*/ 619125 w 2271713"/>
                <a:gd name="connsiteY58" fmla="*/ 2209800 h 5453063"/>
                <a:gd name="connsiteX59" fmla="*/ 619125 w 2271713"/>
                <a:gd name="connsiteY59" fmla="*/ 1395413 h 5453063"/>
                <a:gd name="connsiteX60" fmla="*/ 523875 w 2271713"/>
                <a:gd name="connsiteY60" fmla="*/ 1600200 h 5453063"/>
                <a:gd name="connsiteX61" fmla="*/ 357188 w 2271713"/>
                <a:gd name="connsiteY61" fmla="*/ 1747838 h 5453063"/>
                <a:gd name="connsiteX62" fmla="*/ 161925 w 2271713"/>
                <a:gd name="connsiteY62" fmla="*/ 1938338 h 5453063"/>
                <a:gd name="connsiteX63" fmla="*/ 152400 w 2271713"/>
                <a:gd name="connsiteY63" fmla="*/ 1981200 h 5453063"/>
                <a:gd name="connsiteX64" fmla="*/ 133350 w 2271713"/>
                <a:gd name="connsiteY64" fmla="*/ 2176463 h 5453063"/>
                <a:gd name="connsiteX65" fmla="*/ 142875 w 2271713"/>
                <a:gd name="connsiteY65" fmla="*/ 2271713 h 5453063"/>
                <a:gd name="connsiteX66" fmla="*/ 23813 w 2271713"/>
                <a:gd name="connsiteY66" fmla="*/ 2128838 h 5453063"/>
                <a:gd name="connsiteX67" fmla="*/ 0 w 2271713"/>
                <a:gd name="connsiteY67" fmla="*/ 1824038 h 5453063"/>
                <a:gd name="connsiteX68" fmla="*/ 92869 w 2271713"/>
                <a:gd name="connsiteY68" fmla="*/ 1585913 h 5453063"/>
                <a:gd name="connsiteX69" fmla="*/ 230982 w 2271713"/>
                <a:gd name="connsiteY69" fmla="*/ 1345406 h 5453063"/>
                <a:gd name="connsiteX70" fmla="*/ 566738 w 2271713"/>
                <a:gd name="connsiteY70" fmla="*/ 1152525 h 5453063"/>
                <a:gd name="connsiteX71" fmla="*/ 585788 w 2271713"/>
                <a:gd name="connsiteY71" fmla="*/ 990600 h 5453063"/>
                <a:gd name="connsiteX72" fmla="*/ 585788 w 2271713"/>
                <a:gd name="connsiteY72" fmla="*/ 742950 h 5453063"/>
                <a:gd name="connsiteX73" fmla="*/ 676275 w 2271713"/>
                <a:gd name="connsiteY73" fmla="*/ 404813 h 5453063"/>
                <a:gd name="connsiteX74" fmla="*/ 866775 w 2271713"/>
                <a:gd name="connsiteY74" fmla="*/ 119063 h 5453063"/>
                <a:gd name="connsiteX75" fmla="*/ 1123950 w 2271713"/>
                <a:gd name="connsiteY75" fmla="*/ 0 h 5453063"/>
                <a:gd name="connsiteX76" fmla="*/ 1381125 w 2271713"/>
                <a:gd name="connsiteY76" fmla="*/ 85725 h 5453063"/>
                <a:gd name="connsiteX0" fmla="*/ 1378743 w 2269331"/>
                <a:gd name="connsiteY0" fmla="*/ 85725 h 5453063"/>
                <a:gd name="connsiteX1" fmla="*/ 1454943 w 2269331"/>
                <a:gd name="connsiteY1" fmla="*/ 200025 h 5453063"/>
                <a:gd name="connsiteX2" fmla="*/ 1440656 w 2269331"/>
                <a:gd name="connsiteY2" fmla="*/ 266700 h 5453063"/>
                <a:gd name="connsiteX3" fmla="*/ 1507331 w 2269331"/>
                <a:gd name="connsiteY3" fmla="*/ 466725 h 5453063"/>
                <a:gd name="connsiteX4" fmla="*/ 1493043 w 2269331"/>
                <a:gd name="connsiteY4" fmla="*/ 757238 h 5453063"/>
                <a:gd name="connsiteX5" fmla="*/ 1426368 w 2269331"/>
                <a:gd name="connsiteY5" fmla="*/ 928688 h 5453063"/>
                <a:gd name="connsiteX6" fmla="*/ 1578768 w 2269331"/>
                <a:gd name="connsiteY6" fmla="*/ 919163 h 5453063"/>
                <a:gd name="connsiteX7" fmla="*/ 1945481 w 2269331"/>
                <a:gd name="connsiteY7" fmla="*/ 1176338 h 5453063"/>
                <a:gd name="connsiteX8" fmla="*/ 2269331 w 2269331"/>
                <a:gd name="connsiteY8" fmla="*/ 1504950 h 5453063"/>
                <a:gd name="connsiteX9" fmla="*/ 2269331 w 2269331"/>
                <a:gd name="connsiteY9" fmla="*/ 1552575 h 5453063"/>
                <a:gd name="connsiteX10" fmla="*/ 1959768 w 2269331"/>
                <a:gd name="connsiteY10" fmla="*/ 1871663 h 5453063"/>
                <a:gd name="connsiteX11" fmla="*/ 1807368 w 2269331"/>
                <a:gd name="connsiteY11" fmla="*/ 1995488 h 5453063"/>
                <a:gd name="connsiteX12" fmla="*/ 1721643 w 2269331"/>
                <a:gd name="connsiteY12" fmla="*/ 1947863 h 5453063"/>
                <a:gd name="connsiteX13" fmla="*/ 2035968 w 2269331"/>
                <a:gd name="connsiteY13" fmla="*/ 1528763 h 5453063"/>
                <a:gd name="connsiteX14" fmla="*/ 1693068 w 2269331"/>
                <a:gd name="connsiteY14" fmla="*/ 1252538 h 5453063"/>
                <a:gd name="connsiteX15" fmla="*/ 1650206 w 2269331"/>
                <a:gd name="connsiteY15" fmla="*/ 1428750 h 5453063"/>
                <a:gd name="connsiteX16" fmla="*/ 1593056 w 2269331"/>
                <a:gd name="connsiteY16" fmla="*/ 1566863 h 5453063"/>
                <a:gd name="connsiteX17" fmla="*/ 1626393 w 2269331"/>
                <a:gd name="connsiteY17" fmla="*/ 1800225 h 5453063"/>
                <a:gd name="connsiteX18" fmla="*/ 1745456 w 2269331"/>
                <a:gd name="connsiteY18" fmla="*/ 1990725 h 5453063"/>
                <a:gd name="connsiteX19" fmla="*/ 1821656 w 2269331"/>
                <a:gd name="connsiteY19" fmla="*/ 2105025 h 5453063"/>
                <a:gd name="connsiteX20" fmla="*/ 1988343 w 2269331"/>
                <a:gd name="connsiteY20" fmla="*/ 2428875 h 5453063"/>
                <a:gd name="connsiteX21" fmla="*/ 1988343 w 2269331"/>
                <a:gd name="connsiteY21" fmla="*/ 2795588 h 5453063"/>
                <a:gd name="connsiteX22" fmla="*/ 1854993 w 2269331"/>
                <a:gd name="connsiteY22" fmla="*/ 3167063 h 5453063"/>
                <a:gd name="connsiteX23" fmla="*/ 1788318 w 2269331"/>
                <a:gd name="connsiteY23" fmla="*/ 3624263 h 5453063"/>
                <a:gd name="connsiteX24" fmla="*/ 1493043 w 2269331"/>
                <a:gd name="connsiteY24" fmla="*/ 4500563 h 5453063"/>
                <a:gd name="connsiteX25" fmla="*/ 1402556 w 2269331"/>
                <a:gd name="connsiteY25" fmla="*/ 4824413 h 5453063"/>
                <a:gd name="connsiteX26" fmla="*/ 1583531 w 2269331"/>
                <a:gd name="connsiteY26" fmla="*/ 5129213 h 5453063"/>
                <a:gd name="connsiteX27" fmla="*/ 1726406 w 2269331"/>
                <a:gd name="connsiteY27" fmla="*/ 5219700 h 5453063"/>
                <a:gd name="connsiteX28" fmla="*/ 1731168 w 2269331"/>
                <a:gd name="connsiteY28" fmla="*/ 5243513 h 5453063"/>
                <a:gd name="connsiteX29" fmla="*/ 1640681 w 2269331"/>
                <a:gd name="connsiteY29" fmla="*/ 5262563 h 5453063"/>
                <a:gd name="connsiteX30" fmla="*/ 1402556 w 2269331"/>
                <a:gd name="connsiteY30" fmla="*/ 5143500 h 5453063"/>
                <a:gd name="connsiteX31" fmla="*/ 1331118 w 2269331"/>
                <a:gd name="connsiteY31" fmla="*/ 5167313 h 5453063"/>
                <a:gd name="connsiteX32" fmla="*/ 1240631 w 2269331"/>
                <a:gd name="connsiteY32" fmla="*/ 5110163 h 5453063"/>
                <a:gd name="connsiteX33" fmla="*/ 1235868 w 2269331"/>
                <a:gd name="connsiteY33" fmla="*/ 5224463 h 5453063"/>
                <a:gd name="connsiteX34" fmla="*/ 1097756 w 2269331"/>
                <a:gd name="connsiteY34" fmla="*/ 5453063 h 5453063"/>
                <a:gd name="connsiteX35" fmla="*/ 1035843 w 2269331"/>
                <a:gd name="connsiteY35" fmla="*/ 5453063 h 5453063"/>
                <a:gd name="connsiteX36" fmla="*/ 1021556 w 2269331"/>
                <a:gd name="connsiteY36" fmla="*/ 5148263 h 5453063"/>
                <a:gd name="connsiteX37" fmla="*/ 1183481 w 2269331"/>
                <a:gd name="connsiteY37" fmla="*/ 4848225 h 5453063"/>
                <a:gd name="connsiteX38" fmla="*/ 1269206 w 2269331"/>
                <a:gd name="connsiteY38" fmla="*/ 4095750 h 5453063"/>
                <a:gd name="connsiteX39" fmla="*/ 1416843 w 2269331"/>
                <a:gd name="connsiteY39" fmla="*/ 3509963 h 5453063"/>
                <a:gd name="connsiteX40" fmla="*/ 1259681 w 2269331"/>
                <a:gd name="connsiteY40" fmla="*/ 3328988 h 5453063"/>
                <a:gd name="connsiteX41" fmla="*/ 1145381 w 2269331"/>
                <a:gd name="connsiteY41" fmla="*/ 2981325 h 5453063"/>
                <a:gd name="connsiteX42" fmla="*/ 1064418 w 2269331"/>
                <a:gd name="connsiteY42" fmla="*/ 2671763 h 5453063"/>
                <a:gd name="connsiteX43" fmla="*/ 1126331 w 2269331"/>
                <a:gd name="connsiteY43" fmla="*/ 2085975 h 5453063"/>
                <a:gd name="connsiteX44" fmla="*/ 954881 w 2269331"/>
                <a:gd name="connsiteY44" fmla="*/ 1604963 h 5453063"/>
                <a:gd name="connsiteX45" fmla="*/ 850106 w 2269331"/>
                <a:gd name="connsiteY45" fmla="*/ 1490663 h 5453063"/>
                <a:gd name="connsiteX46" fmla="*/ 783431 w 2269331"/>
                <a:gd name="connsiteY46" fmla="*/ 2143125 h 5453063"/>
                <a:gd name="connsiteX47" fmla="*/ 959643 w 2269331"/>
                <a:gd name="connsiteY47" fmla="*/ 2586038 h 5453063"/>
                <a:gd name="connsiteX48" fmla="*/ 1002506 w 2269331"/>
                <a:gd name="connsiteY48" fmla="*/ 2790825 h 5453063"/>
                <a:gd name="connsiteX49" fmla="*/ 1064418 w 2269331"/>
                <a:gd name="connsiteY49" fmla="*/ 2843213 h 5453063"/>
                <a:gd name="connsiteX50" fmla="*/ 1064418 w 2269331"/>
                <a:gd name="connsiteY50" fmla="*/ 3071813 h 5453063"/>
                <a:gd name="connsiteX51" fmla="*/ 1021556 w 2269331"/>
                <a:gd name="connsiteY51" fmla="*/ 3167063 h 5453063"/>
                <a:gd name="connsiteX52" fmla="*/ 826293 w 2269331"/>
                <a:gd name="connsiteY52" fmla="*/ 3171825 h 5453063"/>
                <a:gd name="connsiteX53" fmla="*/ 764381 w 2269331"/>
                <a:gd name="connsiteY53" fmla="*/ 3062288 h 5453063"/>
                <a:gd name="connsiteX54" fmla="*/ 826293 w 2269331"/>
                <a:gd name="connsiteY54" fmla="*/ 2947988 h 5453063"/>
                <a:gd name="connsiteX55" fmla="*/ 902493 w 2269331"/>
                <a:gd name="connsiteY55" fmla="*/ 2957513 h 5453063"/>
                <a:gd name="connsiteX56" fmla="*/ 912018 w 2269331"/>
                <a:gd name="connsiteY56" fmla="*/ 2909888 h 5453063"/>
                <a:gd name="connsiteX57" fmla="*/ 735806 w 2269331"/>
                <a:gd name="connsiteY57" fmla="*/ 2481263 h 5453063"/>
                <a:gd name="connsiteX58" fmla="*/ 616743 w 2269331"/>
                <a:gd name="connsiteY58" fmla="*/ 2209800 h 5453063"/>
                <a:gd name="connsiteX59" fmla="*/ 616743 w 2269331"/>
                <a:gd name="connsiteY59" fmla="*/ 1395413 h 5453063"/>
                <a:gd name="connsiteX60" fmla="*/ 521493 w 2269331"/>
                <a:gd name="connsiteY60" fmla="*/ 1600200 h 5453063"/>
                <a:gd name="connsiteX61" fmla="*/ 354806 w 2269331"/>
                <a:gd name="connsiteY61" fmla="*/ 1747838 h 5453063"/>
                <a:gd name="connsiteX62" fmla="*/ 159543 w 2269331"/>
                <a:gd name="connsiteY62" fmla="*/ 1938338 h 5453063"/>
                <a:gd name="connsiteX63" fmla="*/ 150018 w 2269331"/>
                <a:gd name="connsiteY63" fmla="*/ 1981200 h 5453063"/>
                <a:gd name="connsiteX64" fmla="*/ 130968 w 2269331"/>
                <a:gd name="connsiteY64" fmla="*/ 2176463 h 5453063"/>
                <a:gd name="connsiteX65" fmla="*/ 140493 w 2269331"/>
                <a:gd name="connsiteY65" fmla="*/ 2271713 h 5453063"/>
                <a:gd name="connsiteX66" fmla="*/ 21431 w 2269331"/>
                <a:gd name="connsiteY66" fmla="*/ 2128838 h 5453063"/>
                <a:gd name="connsiteX67" fmla="*/ 0 w 2269331"/>
                <a:gd name="connsiteY67" fmla="*/ 1845469 h 5453063"/>
                <a:gd name="connsiteX68" fmla="*/ 90487 w 2269331"/>
                <a:gd name="connsiteY68" fmla="*/ 1585913 h 5453063"/>
                <a:gd name="connsiteX69" fmla="*/ 228600 w 2269331"/>
                <a:gd name="connsiteY69" fmla="*/ 1345406 h 5453063"/>
                <a:gd name="connsiteX70" fmla="*/ 564356 w 2269331"/>
                <a:gd name="connsiteY70" fmla="*/ 1152525 h 5453063"/>
                <a:gd name="connsiteX71" fmla="*/ 583406 w 2269331"/>
                <a:gd name="connsiteY71" fmla="*/ 990600 h 5453063"/>
                <a:gd name="connsiteX72" fmla="*/ 583406 w 2269331"/>
                <a:gd name="connsiteY72" fmla="*/ 742950 h 5453063"/>
                <a:gd name="connsiteX73" fmla="*/ 673893 w 2269331"/>
                <a:gd name="connsiteY73" fmla="*/ 404813 h 5453063"/>
                <a:gd name="connsiteX74" fmla="*/ 864393 w 2269331"/>
                <a:gd name="connsiteY74" fmla="*/ 119063 h 5453063"/>
                <a:gd name="connsiteX75" fmla="*/ 1121568 w 2269331"/>
                <a:gd name="connsiteY75" fmla="*/ 0 h 5453063"/>
                <a:gd name="connsiteX76" fmla="*/ 1378743 w 2269331"/>
                <a:gd name="connsiteY76" fmla="*/ 85725 h 5453063"/>
                <a:gd name="connsiteX0" fmla="*/ 1378743 w 2269331"/>
                <a:gd name="connsiteY0" fmla="*/ 85725 h 5453063"/>
                <a:gd name="connsiteX1" fmla="*/ 1454943 w 2269331"/>
                <a:gd name="connsiteY1" fmla="*/ 200025 h 5453063"/>
                <a:gd name="connsiteX2" fmla="*/ 1440656 w 2269331"/>
                <a:gd name="connsiteY2" fmla="*/ 266700 h 5453063"/>
                <a:gd name="connsiteX3" fmla="*/ 1507331 w 2269331"/>
                <a:gd name="connsiteY3" fmla="*/ 466725 h 5453063"/>
                <a:gd name="connsiteX4" fmla="*/ 1493043 w 2269331"/>
                <a:gd name="connsiteY4" fmla="*/ 757238 h 5453063"/>
                <a:gd name="connsiteX5" fmla="*/ 1426368 w 2269331"/>
                <a:gd name="connsiteY5" fmla="*/ 928688 h 5453063"/>
                <a:gd name="connsiteX6" fmla="*/ 1578768 w 2269331"/>
                <a:gd name="connsiteY6" fmla="*/ 919163 h 5453063"/>
                <a:gd name="connsiteX7" fmla="*/ 1945481 w 2269331"/>
                <a:gd name="connsiteY7" fmla="*/ 1176338 h 5453063"/>
                <a:gd name="connsiteX8" fmla="*/ 2269331 w 2269331"/>
                <a:gd name="connsiteY8" fmla="*/ 1504950 h 5453063"/>
                <a:gd name="connsiteX9" fmla="*/ 2269331 w 2269331"/>
                <a:gd name="connsiteY9" fmla="*/ 1552575 h 5453063"/>
                <a:gd name="connsiteX10" fmla="*/ 1959768 w 2269331"/>
                <a:gd name="connsiteY10" fmla="*/ 1871663 h 5453063"/>
                <a:gd name="connsiteX11" fmla="*/ 1807368 w 2269331"/>
                <a:gd name="connsiteY11" fmla="*/ 1995488 h 5453063"/>
                <a:gd name="connsiteX12" fmla="*/ 1721643 w 2269331"/>
                <a:gd name="connsiteY12" fmla="*/ 1947863 h 5453063"/>
                <a:gd name="connsiteX13" fmla="*/ 2035968 w 2269331"/>
                <a:gd name="connsiteY13" fmla="*/ 1528763 h 5453063"/>
                <a:gd name="connsiteX14" fmla="*/ 1693068 w 2269331"/>
                <a:gd name="connsiteY14" fmla="*/ 1252538 h 5453063"/>
                <a:gd name="connsiteX15" fmla="*/ 1650206 w 2269331"/>
                <a:gd name="connsiteY15" fmla="*/ 1428750 h 5453063"/>
                <a:gd name="connsiteX16" fmla="*/ 1593056 w 2269331"/>
                <a:gd name="connsiteY16" fmla="*/ 1566863 h 5453063"/>
                <a:gd name="connsiteX17" fmla="*/ 1626393 w 2269331"/>
                <a:gd name="connsiteY17" fmla="*/ 1800225 h 5453063"/>
                <a:gd name="connsiteX18" fmla="*/ 1745456 w 2269331"/>
                <a:gd name="connsiteY18" fmla="*/ 1990725 h 5453063"/>
                <a:gd name="connsiteX19" fmla="*/ 1821656 w 2269331"/>
                <a:gd name="connsiteY19" fmla="*/ 2105025 h 5453063"/>
                <a:gd name="connsiteX20" fmla="*/ 1988343 w 2269331"/>
                <a:gd name="connsiteY20" fmla="*/ 2428875 h 5453063"/>
                <a:gd name="connsiteX21" fmla="*/ 1988343 w 2269331"/>
                <a:gd name="connsiteY21" fmla="*/ 2795588 h 5453063"/>
                <a:gd name="connsiteX22" fmla="*/ 1854993 w 2269331"/>
                <a:gd name="connsiteY22" fmla="*/ 3167063 h 5453063"/>
                <a:gd name="connsiteX23" fmla="*/ 1788318 w 2269331"/>
                <a:gd name="connsiteY23" fmla="*/ 3624263 h 5453063"/>
                <a:gd name="connsiteX24" fmla="*/ 1493043 w 2269331"/>
                <a:gd name="connsiteY24" fmla="*/ 4500563 h 5453063"/>
                <a:gd name="connsiteX25" fmla="*/ 1402556 w 2269331"/>
                <a:gd name="connsiteY25" fmla="*/ 4824413 h 5453063"/>
                <a:gd name="connsiteX26" fmla="*/ 1583531 w 2269331"/>
                <a:gd name="connsiteY26" fmla="*/ 5129213 h 5453063"/>
                <a:gd name="connsiteX27" fmla="*/ 1726406 w 2269331"/>
                <a:gd name="connsiteY27" fmla="*/ 5219700 h 5453063"/>
                <a:gd name="connsiteX28" fmla="*/ 1731168 w 2269331"/>
                <a:gd name="connsiteY28" fmla="*/ 5243513 h 5453063"/>
                <a:gd name="connsiteX29" fmla="*/ 1640681 w 2269331"/>
                <a:gd name="connsiteY29" fmla="*/ 5262563 h 5453063"/>
                <a:gd name="connsiteX30" fmla="*/ 1402556 w 2269331"/>
                <a:gd name="connsiteY30" fmla="*/ 5143500 h 5453063"/>
                <a:gd name="connsiteX31" fmla="*/ 1331118 w 2269331"/>
                <a:gd name="connsiteY31" fmla="*/ 5167313 h 5453063"/>
                <a:gd name="connsiteX32" fmla="*/ 1240631 w 2269331"/>
                <a:gd name="connsiteY32" fmla="*/ 5110163 h 5453063"/>
                <a:gd name="connsiteX33" fmla="*/ 1235868 w 2269331"/>
                <a:gd name="connsiteY33" fmla="*/ 5224463 h 5453063"/>
                <a:gd name="connsiteX34" fmla="*/ 1097756 w 2269331"/>
                <a:gd name="connsiteY34" fmla="*/ 5453063 h 5453063"/>
                <a:gd name="connsiteX35" fmla="*/ 1035843 w 2269331"/>
                <a:gd name="connsiteY35" fmla="*/ 5453063 h 5453063"/>
                <a:gd name="connsiteX36" fmla="*/ 1021556 w 2269331"/>
                <a:gd name="connsiteY36" fmla="*/ 5148263 h 5453063"/>
                <a:gd name="connsiteX37" fmla="*/ 1183481 w 2269331"/>
                <a:gd name="connsiteY37" fmla="*/ 4848225 h 5453063"/>
                <a:gd name="connsiteX38" fmla="*/ 1269206 w 2269331"/>
                <a:gd name="connsiteY38" fmla="*/ 4095750 h 5453063"/>
                <a:gd name="connsiteX39" fmla="*/ 1416843 w 2269331"/>
                <a:gd name="connsiteY39" fmla="*/ 3509963 h 5453063"/>
                <a:gd name="connsiteX40" fmla="*/ 1259681 w 2269331"/>
                <a:gd name="connsiteY40" fmla="*/ 3328988 h 5453063"/>
                <a:gd name="connsiteX41" fmla="*/ 1145381 w 2269331"/>
                <a:gd name="connsiteY41" fmla="*/ 2981325 h 5453063"/>
                <a:gd name="connsiteX42" fmla="*/ 1064418 w 2269331"/>
                <a:gd name="connsiteY42" fmla="*/ 2671763 h 5453063"/>
                <a:gd name="connsiteX43" fmla="*/ 1126331 w 2269331"/>
                <a:gd name="connsiteY43" fmla="*/ 2085975 h 5453063"/>
                <a:gd name="connsiteX44" fmla="*/ 954881 w 2269331"/>
                <a:gd name="connsiteY44" fmla="*/ 1604963 h 5453063"/>
                <a:gd name="connsiteX45" fmla="*/ 850106 w 2269331"/>
                <a:gd name="connsiteY45" fmla="*/ 1490663 h 5453063"/>
                <a:gd name="connsiteX46" fmla="*/ 783431 w 2269331"/>
                <a:gd name="connsiteY46" fmla="*/ 2143125 h 5453063"/>
                <a:gd name="connsiteX47" fmla="*/ 959643 w 2269331"/>
                <a:gd name="connsiteY47" fmla="*/ 2586038 h 5453063"/>
                <a:gd name="connsiteX48" fmla="*/ 1002506 w 2269331"/>
                <a:gd name="connsiteY48" fmla="*/ 2790825 h 5453063"/>
                <a:gd name="connsiteX49" fmla="*/ 1064418 w 2269331"/>
                <a:gd name="connsiteY49" fmla="*/ 2843213 h 5453063"/>
                <a:gd name="connsiteX50" fmla="*/ 1064418 w 2269331"/>
                <a:gd name="connsiteY50" fmla="*/ 3071813 h 5453063"/>
                <a:gd name="connsiteX51" fmla="*/ 1021556 w 2269331"/>
                <a:gd name="connsiteY51" fmla="*/ 3167063 h 5453063"/>
                <a:gd name="connsiteX52" fmla="*/ 826293 w 2269331"/>
                <a:gd name="connsiteY52" fmla="*/ 3171825 h 5453063"/>
                <a:gd name="connsiteX53" fmla="*/ 764381 w 2269331"/>
                <a:gd name="connsiteY53" fmla="*/ 3062288 h 5453063"/>
                <a:gd name="connsiteX54" fmla="*/ 826293 w 2269331"/>
                <a:gd name="connsiteY54" fmla="*/ 2947988 h 5453063"/>
                <a:gd name="connsiteX55" fmla="*/ 902493 w 2269331"/>
                <a:gd name="connsiteY55" fmla="*/ 2957513 h 5453063"/>
                <a:gd name="connsiteX56" fmla="*/ 912018 w 2269331"/>
                <a:gd name="connsiteY56" fmla="*/ 2909888 h 5453063"/>
                <a:gd name="connsiteX57" fmla="*/ 735806 w 2269331"/>
                <a:gd name="connsiteY57" fmla="*/ 2481263 h 5453063"/>
                <a:gd name="connsiteX58" fmla="*/ 616743 w 2269331"/>
                <a:gd name="connsiteY58" fmla="*/ 2209800 h 5453063"/>
                <a:gd name="connsiteX59" fmla="*/ 616743 w 2269331"/>
                <a:gd name="connsiteY59" fmla="*/ 1395413 h 5453063"/>
                <a:gd name="connsiteX60" fmla="*/ 521493 w 2269331"/>
                <a:gd name="connsiteY60" fmla="*/ 1600200 h 5453063"/>
                <a:gd name="connsiteX61" fmla="*/ 354806 w 2269331"/>
                <a:gd name="connsiteY61" fmla="*/ 1747838 h 5453063"/>
                <a:gd name="connsiteX62" fmla="*/ 159543 w 2269331"/>
                <a:gd name="connsiteY62" fmla="*/ 1938338 h 5453063"/>
                <a:gd name="connsiteX63" fmla="*/ 150018 w 2269331"/>
                <a:gd name="connsiteY63" fmla="*/ 1981200 h 5453063"/>
                <a:gd name="connsiteX64" fmla="*/ 130968 w 2269331"/>
                <a:gd name="connsiteY64" fmla="*/ 2176463 h 5453063"/>
                <a:gd name="connsiteX65" fmla="*/ 140493 w 2269331"/>
                <a:gd name="connsiteY65" fmla="*/ 2271713 h 5453063"/>
                <a:gd name="connsiteX66" fmla="*/ 21431 w 2269331"/>
                <a:gd name="connsiteY66" fmla="*/ 2128838 h 5453063"/>
                <a:gd name="connsiteX67" fmla="*/ 0 w 2269331"/>
                <a:gd name="connsiteY67" fmla="*/ 1845469 h 5453063"/>
                <a:gd name="connsiteX68" fmla="*/ 90487 w 2269331"/>
                <a:gd name="connsiteY68" fmla="*/ 1585913 h 5453063"/>
                <a:gd name="connsiteX69" fmla="*/ 228600 w 2269331"/>
                <a:gd name="connsiteY69" fmla="*/ 1345406 h 5453063"/>
                <a:gd name="connsiteX70" fmla="*/ 564356 w 2269331"/>
                <a:gd name="connsiteY70" fmla="*/ 1152525 h 5453063"/>
                <a:gd name="connsiteX71" fmla="*/ 583406 w 2269331"/>
                <a:gd name="connsiteY71" fmla="*/ 990600 h 5453063"/>
                <a:gd name="connsiteX72" fmla="*/ 583406 w 2269331"/>
                <a:gd name="connsiteY72" fmla="*/ 742950 h 5453063"/>
                <a:gd name="connsiteX73" fmla="*/ 673893 w 2269331"/>
                <a:gd name="connsiteY73" fmla="*/ 404813 h 5453063"/>
                <a:gd name="connsiteX74" fmla="*/ 864393 w 2269331"/>
                <a:gd name="connsiteY74" fmla="*/ 119063 h 5453063"/>
                <a:gd name="connsiteX75" fmla="*/ 1121568 w 2269331"/>
                <a:gd name="connsiteY75" fmla="*/ 0 h 5453063"/>
                <a:gd name="connsiteX76" fmla="*/ 1378743 w 2269331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18280 w 2270768"/>
                <a:gd name="connsiteY39" fmla="*/ 3509963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65855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51543 w 2270768"/>
                <a:gd name="connsiteY45" fmla="*/ 1490663 h 5453063"/>
                <a:gd name="connsiteX46" fmla="*/ 784868 w 2270768"/>
                <a:gd name="connsiteY46" fmla="*/ 2143125 h 5453063"/>
                <a:gd name="connsiteX47" fmla="*/ 961080 w 2270768"/>
                <a:gd name="connsiteY47" fmla="*/ 2586038 h 5453063"/>
                <a:gd name="connsiteX48" fmla="*/ 1003943 w 2270768"/>
                <a:gd name="connsiteY48" fmla="*/ 2790825 h 5453063"/>
                <a:gd name="connsiteX49" fmla="*/ 1065855 w 2270768"/>
                <a:gd name="connsiteY49" fmla="*/ 2843213 h 5453063"/>
                <a:gd name="connsiteX50" fmla="*/ 1065855 w 2270768"/>
                <a:gd name="connsiteY50" fmla="*/ 3071813 h 5453063"/>
                <a:gd name="connsiteX51" fmla="*/ 1022993 w 2270768"/>
                <a:gd name="connsiteY51" fmla="*/ 3167063 h 5453063"/>
                <a:gd name="connsiteX52" fmla="*/ 827730 w 2270768"/>
                <a:gd name="connsiteY52" fmla="*/ 3171825 h 5453063"/>
                <a:gd name="connsiteX53" fmla="*/ 765818 w 2270768"/>
                <a:gd name="connsiteY53" fmla="*/ 3062288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37243 w 2270768"/>
                <a:gd name="connsiteY57" fmla="*/ 2481263 h 5453063"/>
                <a:gd name="connsiteX58" fmla="*/ 618180 w 2270768"/>
                <a:gd name="connsiteY58" fmla="*/ 2209800 h 5453063"/>
                <a:gd name="connsiteX59" fmla="*/ 618180 w 2270768"/>
                <a:gd name="connsiteY59" fmla="*/ 1395413 h 5453063"/>
                <a:gd name="connsiteX60" fmla="*/ 522930 w 2270768"/>
                <a:gd name="connsiteY60" fmla="*/ 1600200 h 5453063"/>
                <a:gd name="connsiteX61" fmla="*/ 356243 w 2270768"/>
                <a:gd name="connsiteY61" fmla="*/ 1747838 h 5453063"/>
                <a:gd name="connsiteX62" fmla="*/ 160980 w 2270768"/>
                <a:gd name="connsiteY62" fmla="*/ 1938338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71713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18280 w 2270768"/>
                <a:gd name="connsiteY39" fmla="*/ 3509963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65855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51543 w 2270768"/>
                <a:gd name="connsiteY45" fmla="*/ 1490663 h 5453063"/>
                <a:gd name="connsiteX46" fmla="*/ 784868 w 2270768"/>
                <a:gd name="connsiteY46" fmla="*/ 2143125 h 5453063"/>
                <a:gd name="connsiteX47" fmla="*/ 961080 w 2270768"/>
                <a:gd name="connsiteY47" fmla="*/ 2586038 h 5453063"/>
                <a:gd name="connsiteX48" fmla="*/ 1003943 w 2270768"/>
                <a:gd name="connsiteY48" fmla="*/ 2790825 h 5453063"/>
                <a:gd name="connsiteX49" fmla="*/ 1065855 w 2270768"/>
                <a:gd name="connsiteY49" fmla="*/ 2843213 h 5453063"/>
                <a:gd name="connsiteX50" fmla="*/ 1065855 w 2270768"/>
                <a:gd name="connsiteY50" fmla="*/ 3071813 h 5453063"/>
                <a:gd name="connsiteX51" fmla="*/ 1022993 w 2270768"/>
                <a:gd name="connsiteY51" fmla="*/ 3167063 h 5453063"/>
                <a:gd name="connsiteX52" fmla="*/ 827730 w 2270768"/>
                <a:gd name="connsiteY52" fmla="*/ 3171825 h 5453063"/>
                <a:gd name="connsiteX53" fmla="*/ 765818 w 2270768"/>
                <a:gd name="connsiteY53" fmla="*/ 3062288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37243 w 2270768"/>
                <a:gd name="connsiteY57" fmla="*/ 2481263 h 5453063"/>
                <a:gd name="connsiteX58" fmla="*/ 618180 w 2270768"/>
                <a:gd name="connsiteY58" fmla="*/ 2209800 h 5453063"/>
                <a:gd name="connsiteX59" fmla="*/ 618180 w 2270768"/>
                <a:gd name="connsiteY59" fmla="*/ 1395413 h 5453063"/>
                <a:gd name="connsiteX60" fmla="*/ 522930 w 2270768"/>
                <a:gd name="connsiteY60" fmla="*/ 1600200 h 5453063"/>
                <a:gd name="connsiteX61" fmla="*/ 356243 w 2270768"/>
                <a:gd name="connsiteY61" fmla="*/ 174783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71713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18280 w 2270768"/>
                <a:gd name="connsiteY39" fmla="*/ 3509963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65855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51543 w 2270768"/>
                <a:gd name="connsiteY45" fmla="*/ 1490663 h 5453063"/>
                <a:gd name="connsiteX46" fmla="*/ 784868 w 2270768"/>
                <a:gd name="connsiteY46" fmla="*/ 2143125 h 5453063"/>
                <a:gd name="connsiteX47" fmla="*/ 961080 w 2270768"/>
                <a:gd name="connsiteY47" fmla="*/ 2586038 h 5453063"/>
                <a:gd name="connsiteX48" fmla="*/ 1003943 w 2270768"/>
                <a:gd name="connsiteY48" fmla="*/ 2790825 h 5453063"/>
                <a:gd name="connsiteX49" fmla="*/ 1065855 w 2270768"/>
                <a:gd name="connsiteY49" fmla="*/ 2843213 h 5453063"/>
                <a:gd name="connsiteX50" fmla="*/ 1065855 w 2270768"/>
                <a:gd name="connsiteY50" fmla="*/ 3071813 h 5453063"/>
                <a:gd name="connsiteX51" fmla="*/ 1022993 w 2270768"/>
                <a:gd name="connsiteY51" fmla="*/ 3167063 h 5453063"/>
                <a:gd name="connsiteX52" fmla="*/ 827730 w 2270768"/>
                <a:gd name="connsiteY52" fmla="*/ 3171825 h 5453063"/>
                <a:gd name="connsiteX53" fmla="*/ 765818 w 2270768"/>
                <a:gd name="connsiteY53" fmla="*/ 3062288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37243 w 2270768"/>
                <a:gd name="connsiteY57" fmla="*/ 2481263 h 5453063"/>
                <a:gd name="connsiteX58" fmla="*/ 618180 w 2270768"/>
                <a:gd name="connsiteY58" fmla="*/ 2209800 h 5453063"/>
                <a:gd name="connsiteX59" fmla="*/ 618180 w 2270768"/>
                <a:gd name="connsiteY59" fmla="*/ 1395413 h 5453063"/>
                <a:gd name="connsiteX60" fmla="*/ 522930 w 2270768"/>
                <a:gd name="connsiteY60" fmla="*/ 1600200 h 5453063"/>
                <a:gd name="connsiteX61" fmla="*/ 356243 w 2270768"/>
                <a:gd name="connsiteY61" fmla="*/ 174783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71713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18280 w 2270768"/>
                <a:gd name="connsiteY39" fmla="*/ 3509963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65855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51543 w 2270768"/>
                <a:gd name="connsiteY45" fmla="*/ 1490663 h 5453063"/>
                <a:gd name="connsiteX46" fmla="*/ 784868 w 2270768"/>
                <a:gd name="connsiteY46" fmla="*/ 2143125 h 5453063"/>
                <a:gd name="connsiteX47" fmla="*/ 961080 w 2270768"/>
                <a:gd name="connsiteY47" fmla="*/ 2586038 h 5453063"/>
                <a:gd name="connsiteX48" fmla="*/ 1003943 w 2270768"/>
                <a:gd name="connsiteY48" fmla="*/ 2790825 h 5453063"/>
                <a:gd name="connsiteX49" fmla="*/ 1065855 w 2270768"/>
                <a:gd name="connsiteY49" fmla="*/ 2843213 h 5453063"/>
                <a:gd name="connsiteX50" fmla="*/ 1065855 w 2270768"/>
                <a:gd name="connsiteY50" fmla="*/ 3071813 h 5453063"/>
                <a:gd name="connsiteX51" fmla="*/ 1022993 w 2270768"/>
                <a:gd name="connsiteY51" fmla="*/ 3167063 h 5453063"/>
                <a:gd name="connsiteX52" fmla="*/ 827730 w 2270768"/>
                <a:gd name="connsiteY52" fmla="*/ 3171825 h 5453063"/>
                <a:gd name="connsiteX53" fmla="*/ 765818 w 2270768"/>
                <a:gd name="connsiteY53" fmla="*/ 3062288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37243 w 2270768"/>
                <a:gd name="connsiteY57" fmla="*/ 2481263 h 5453063"/>
                <a:gd name="connsiteX58" fmla="*/ 618180 w 2270768"/>
                <a:gd name="connsiteY58" fmla="*/ 2209800 h 5453063"/>
                <a:gd name="connsiteX59" fmla="*/ 618180 w 2270768"/>
                <a:gd name="connsiteY59" fmla="*/ 1395413 h 5453063"/>
                <a:gd name="connsiteX60" fmla="*/ 522930 w 2270768"/>
                <a:gd name="connsiteY60" fmla="*/ 1600200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71713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18280 w 2270768"/>
                <a:gd name="connsiteY39" fmla="*/ 3509963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65855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51543 w 2270768"/>
                <a:gd name="connsiteY45" fmla="*/ 1490663 h 5453063"/>
                <a:gd name="connsiteX46" fmla="*/ 784868 w 2270768"/>
                <a:gd name="connsiteY46" fmla="*/ 2143125 h 5453063"/>
                <a:gd name="connsiteX47" fmla="*/ 961080 w 2270768"/>
                <a:gd name="connsiteY47" fmla="*/ 2586038 h 5453063"/>
                <a:gd name="connsiteX48" fmla="*/ 1003943 w 2270768"/>
                <a:gd name="connsiteY48" fmla="*/ 2790825 h 5453063"/>
                <a:gd name="connsiteX49" fmla="*/ 1065855 w 2270768"/>
                <a:gd name="connsiteY49" fmla="*/ 2843213 h 5453063"/>
                <a:gd name="connsiteX50" fmla="*/ 1065855 w 2270768"/>
                <a:gd name="connsiteY50" fmla="*/ 3071813 h 5453063"/>
                <a:gd name="connsiteX51" fmla="*/ 1022993 w 2270768"/>
                <a:gd name="connsiteY51" fmla="*/ 3167063 h 5453063"/>
                <a:gd name="connsiteX52" fmla="*/ 827730 w 2270768"/>
                <a:gd name="connsiteY52" fmla="*/ 3171825 h 5453063"/>
                <a:gd name="connsiteX53" fmla="*/ 765818 w 2270768"/>
                <a:gd name="connsiteY53" fmla="*/ 3062288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37243 w 2270768"/>
                <a:gd name="connsiteY57" fmla="*/ 2481263 h 5453063"/>
                <a:gd name="connsiteX58" fmla="*/ 618180 w 2270768"/>
                <a:gd name="connsiteY58" fmla="*/ 2209800 h 5453063"/>
                <a:gd name="connsiteX59" fmla="*/ 618180 w 2270768"/>
                <a:gd name="connsiteY59" fmla="*/ 1395413 h 5453063"/>
                <a:gd name="connsiteX60" fmla="*/ 522930 w 2270768"/>
                <a:gd name="connsiteY60" fmla="*/ 1600200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71713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18280 w 2270768"/>
                <a:gd name="connsiteY39" fmla="*/ 3509963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65855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51543 w 2270768"/>
                <a:gd name="connsiteY45" fmla="*/ 1490663 h 5453063"/>
                <a:gd name="connsiteX46" fmla="*/ 784868 w 2270768"/>
                <a:gd name="connsiteY46" fmla="*/ 2143125 h 5453063"/>
                <a:gd name="connsiteX47" fmla="*/ 961080 w 2270768"/>
                <a:gd name="connsiteY47" fmla="*/ 2586038 h 5453063"/>
                <a:gd name="connsiteX48" fmla="*/ 1003943 w 2270768"/>
                <a:gd name="connsiteY48" fmla="*/ 2790825 h 5453063"/>
                <a:gd name="connsiteX49" fmla="*/ 1065855 w 2270768"/>
                <a:gd name="connsiteY49" fmla="*/ 2843213 h 5453063"/>
                <a:gd name="connsiteX50" fmla="*/ 1065855 w 2270768"/>
                <a:gd name="connsiteY50" fmla="*/ 3071813 h 5453063"/>
                <a:gd name="connsiteX51" fmla="*/ 1022993 w 2270768"/>
                <a:gd name="connsiteY51" fmla="*/ 3167063 h 5453063"/>
                <a:gd name="connsiteX52" fmla="*/ 827730 w 2270768"/>
                <a:gd name="connsiteY52" fmla="*/ 3171825 h 5453063"/>
                <a:gd name="connsiteX53" fmla="*/ 765818 w 2270768"/>
                <a:gd name="connsiteY53" fmla="*/ 3062288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37243 w 2270768"/>
                <a:gd name="connsiteY57" fmla="*/ 2481263 h 5453063"/>
                <a:gd name="connsiteX58" fmla="*/ 618180 w 2270768"/>
                <a:gd name="connsiteY58" fmla="*/ 2209800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71713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18280 w 2270768"/>
                <a:gd name="connsiteY39" fmla="*/ 3509963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65855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51543 w 2270768"/>
                <a:gd name="connsiteY45" fmla="*/ 1490663 h 5453063"/>
                <a:gd name="connsiteX46" fmla="*/ 784868 w 2270768"/>
                <a:gd name="connsiteY46" fmla="*/ 2143125 h 5453063"/>
                <a:gd name="connsiteX47" fmla="*/ 961080 w 2270768"/>
                <a:gd name="connsiteY47" fmla="*/ 2586038 h 5453063"/>
                <a:gd name="connsiteX48" fmla="*/ 1003943 w 2270768"/>
                <a:gd name="connsiteY48" fmla="*/ 2790825 h 5453063"/>
                <a:gd name="connsiteX49" fmla="*/ 1065855 w 2270768"/>
                <a:gd name="connsiteY49" fmla="*/ 2843213 h 5453063"/>
                <a:gd name="connsiteX50" fmla="*/ 1065855 w 2270768"/>
                <a:gd name="connsiteY50" fmla="*/ 3071813 h 5453063"/>
                <a:gd name="connsiteX51" fmla="*/ 1022993 w 2270768"/>
                <a:gd name="connsiteY51" fmla="*/ 3167063 h 5453063"/>
                <a:gd name="connsiteX52" fmla="*/ 827730 w 2270768"/>
                <a:gd name="connsiteY52" fmla="*/ 3171825 h 5453063"/>
                <a:gd name="connsiteX53" fmla="*/ 765818 w 2270768"/>
                <a:gd name="connsiteY53" fmla="*/ 3062288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37243 w 2270768"/>
                <a:gd name="connsiteY57" fmla="*/ 2481263 h 5453063"/>
                <a:gd name="connsiteX58" fmla="*/ 618180 w 2270768"/>
                <a:gd name="connsiteY58" fmla="*/ 2209800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18280 w 2270768"/>
                <a:gd name="connsiteY39" fmla="*/ 3509963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65855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51543 w 2270768"/>
                <a:gd name="connsiteY45" fmla="*/ 1490663 h 5453063"/>
                <a:gd name="connsiteX46" fmla="*/ 784868 w 2270768"/>
                <a:gd name="connsiteY46" fmla="*/ 2143125 h 5453063"/>
                <a:gd name="connsiteX47" fmla="*/ 961080 w 2270768"/>
                <a:gd name="connsiteY47" fmla="*/ 2586038 h 5453063"/>
                <a:gd name="connsiteX48" fmla="*/ 1003943 w 2270768"/>
                <a:gd name="connsiteY48" fmla="*/ 2790825 h 5453063"/>
                <a:gd name="connsiteX49" fmla="*/ 1065855 w 2270768"/>
                <a:gd name="connsiteY49" fmla="*/ 2843213 h 5453063"/>
                <a:gd name="connsiteX50" fmla="*/ 1065855 w 2270768"/>
                <a:gd name="connsiteY50" fmla="*/ 3071813 h 5453063"/>
                <a:gd name="connsiteX51" fmla="*/ 1022993 w 2270768"/>
                <a:gd name="connsiteY51" fmla="*/ 3167063 h 5453063"/>
                <a:gd name="connsiteX52" fmla="*/ 827730 w 2270768"/>
                <a:gd name="connsiteY52" fmla="*/ 3171825 h 5453063"/>
                <a:gd name="connsiteX53" fmla="*/ 765818 w 2270768"/>
                <a:gd name="connsiteY53" fmla="*/ 3062288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37243 w 2270768"/>
                <a:gd name="connsiteY57" fmla="*/ 2481263 h 5453063"/>
                <a:gd name="connsiteX58" fmla="*/ 618180 w 2270768"/>
                <a:gd name="connsiteY58" fmla="*/ 2209800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18280 w 2270768"/>
                <a:gd name="connsiteY39" fmla="*/ 3509963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65855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51543 w 2270768"/>
                <a:gd name="connsiteY45" fmla="*/ 1490663 h 5453063"/>
                <a:gd name="connsiteX46" fmla="*/ 784868 w 2270768"/>
                <a:gd name="connsiteY46" fmla="*/ 2143125 h 5453063"/>
                <a:gd name="connsiteX47" fmla="*/ 961080 w 2270768"/>
                <a:gd name="connsiteY47" fmla="*/ 2586038 h 5453063"/>
                <a:gd name="connsiteX48" fmla="*/ 1003943 w 2270768"/>
                <a:gd name="connsiteY48" fmla="*/ 2790825 h 5453063"/>
                <a:gd name="connsiteX49" fmla="*/ 1065855 w 2270768"/>
                <a:gd name="connsiteY49" fmla="*/ 2843213 h 5453063"/>
                <a:gd name="connsiteX50" fmla="*/ 1065855 w 2270768"/>
                <a:gd name="connsiteY50" fmla="*/ 3071813 h 5453063"/>
                <a:gd name="connsiteX51" fmla="*/ 1022993 w 2270768"/>
                <a:gd name="connsiteY51" fmla="*/ 3167063 h 5453063"/>
                <a:gd name="connsiteX52" fmla="*/ 827730 w 2270768"/>
                <a:gd name="connsiteY52" fmla="*/ 3171825 h 5453063"/>
                <a:gd name="connsiteX53" fmla="*/ 765818 w 2270768"/>
                <a:gd name="connsiteY53" fmla="*/ 3062288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37243 w 2270768"/>
                <a:gd name="connsiteY57" fmla="*/ 2481263 h 5453063"/>
                <a:gd name="connsiteX58" fmla="*/ 630086 w 2270768"/>
                <a:gd name="connsiteY58" fmla="*/ 2187178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18280 w 2270768"/>
                <a:gd name="connsiteY39" fmla="*/ 3509963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65855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51543 w 2270768"/>
                <a:gd name="connsiteY45" fmla="*/ 1490663 h 5453063"/>
                <a:gd name="connsiteX46" fmla="*/ 784868 w 2270768"/>
                <a:gd name="connsiteY46" fmla="*/ 2143125 h 5453063"/>
                <a:gd name="connsiteX47" fmla="*/ 961080 w 2270768"/>
                <a:gd name="connsiteY47" fmla="*/ 2586038 h 5453063"/>
                <a:gd name="connsiteX48" fmla="*/ 1003943 w 2270768"/>
                <a:gd name="connsiteY48" fmla="*/ 2790825 h 5453063"/>
                <a:gd name="connsiteX49" fmla="*/ 1065855 w 2270768"/>
                <a:gd name="connsiteY49" fmla="*/ 2843213 h 5453063"/>
                <a:gd name="connsiteX50" fmla="*/ 1065855 w 2270768"/>
                <a:gd name="connsiteY50" fmla="*/ 3071813 h 5453063"/>
                <a:gd name="connsiteX51" fmla="*/ 1022993 w 2270768"/>
                <a:gd name="connsiteY51" fmla="*/ 3167063 h 5453063"/>
                <a:gd name="connsiteX52" fmla="*/ 827730 w 2270768"/>
                <a:gd name="connsiteY52" fmla="*/ 3171825 h 5453063"/>
                <a:gd name="connsiteX53" fmla="*/ 765818 w 2270768"/>
                <a:gd name="connsiteY53" fmla="*/ 3062288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37243 w 2270768"/>
                <a:gd name="connsiteY57" fmla="*/ 2481263 h 5453063"/>
                <a:gd name="connsiteX58" fmla="*/ 639611 w 2270768"/>
                <a:gd name="connsiteY58" fmla="*/ 217646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18280 w 2270768"/>
                <a:gd name="connsiteY39" fmla="*/ 3509963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65855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51543 w 2270768"/>
                <a:gd name="connsiteY45" fmla="*/ 1490663 h 5453063"/>
                <a:gd name="connsiteX46" fmla="*/ 784868 w 2270768"/>
                <a:gd name="connsiteY46" fmla="*/ 2143125 h 5453063"/>
                <a:gd name="connsiteX47" fmla="*/ 961080 w 2270768"/>
                <a:gd name="connsiteY47" fmla="*/ 2586038 h 5453063"/>
                <a:gd name="connsiteX48" fmla="*/ 1003943 w 2270768"/>
                <a:gd name="connsiteY48" fmla="*/ 2790825 h 5453063"/>
                <a:gd name="connsiteX49" fmla="*/ 1065855 w 2270768"/>
                <a:gd name="connsiteY49" fmla="*/ 2843213 h 5453063"/>
                <a:gd name="connsiteX50" fmla="*/ 1065855 w 2270768"/>
                <a:gd name="connsiteY50" fmla="*/ 3071813 h 5453063"/>
                <a:gd name="connsiteX51" fmla="*/ 1022993 w 2270768"/>
                <a:gd name="connsiteY51" fmla="*/ 3167063 h 5453063"/>
                <a:gd name="connsiteX52" fmla="*/ 827730 w 2270768"/>
                <a:gd name="connsiteY52" fmla="*/ 3171825 h 5453063"/>
                <a:gd name="connsiteX53" fmla="*/ 765818 w 2270768"/>
                <a:gd name="connsiteY53" fmla="*/ 3062288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37243 w 2270768"/>
                <a:gd name="connsiteY57" fmla="*/ 2481263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18280 w 2270768"/>
                <a:gd name="connsiteY39" fmla="*/ 3509963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65855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51543 w 2270768"/>
                <a:gd name="connsiteY45" fmla="*/ 1490663 h 5453063"/>
                <a:gd name="connsiteX46" fmla="*/ 784868 w 2270768"/>
                <a:gd name="connsiteY46" fmla="*/ 2143125 h 5453063"/>
                <a:gd name="connsiteX47" fmla="*/ 961080 w 2270768"/>
                <a:gd name="connsiteY47" fmla="*/ 2586038 h 5453063"/>
                <a:gd name="connsiteX48" fmla="*/ 1003943 w 2270768"/>
                <a:gd name="connsiteY48" fmla="*/ 2790825 h 5453063"/>
                <a:gd name="connsiteX49" fmla="*/ 1065855 w 2270768"/>
                <a:gd name="connsiteY49" fmla="*/ 2843213 h 5453063"/>
                <a:gd name="connsiteX50" fmla="*/ 1065855 w 2270768"/>
                <a:gd name="connsiteY50" fmla="*/ 3071813 h 5453063"/>
                <a:gd name="connsiteX51" fmla="*/ 1022993 w 2270768"/>
                <a:gd name="connsiteY51" fmla="*/ 3167063 h 5453063"/>
                <a:gd name="connsiteX52" fmla="*/ 827730 w 2270768"/>
                <a:gd name="connsiteY52" fmla="*/ 3171825 h 5453063"/>
                <a:gd name="connsiteX53" fmla="*/ 765818 w 2270768"/>
                <a:gd name="connsiteY53" fmla="*/ 3062288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37243 w 2270768"/>
                <a:gd name="connsiteY57" fmla="*/ 2481263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18280 w 2270768"/>
                <a:gd name="connsiteY39" fmla="*/ 3509963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65855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51543 w 2270768"/>
                <a:gd name="connsiteY45" fmla="*/ 1490663 h 5453063"/>
                <a:gd name="connsiteX46" fmla="*/ 784868 w 2270768"/>
                <a:gd name="connsiteY46" fmla="*/ 2143125 h 5453063"/>
                <a:gd name="connsiteX47" fmla="*/ 961080 w 2270768"/>
                <a:gd name="connsiteY47" fmla="*/ 2586038 h 5453063"/>
                <a:gd name="connsiteX48" fmla="*/ 1003943 w 2270768"/>
                <a:gd name="connsiteY48" fmla="*/ 2790825 h 5453063"/>
                <a:gd name="connsiteX49" fmla="*/ 1065855 w 2270768"/>
                <a:gd name="connsiteY49" fmla="*/ 2843213 h 5453063"/>
                <a:gd name="connsiteX50" fmla="*/ 1065855 w 2270768"/>
                <a:gd name="connsiteY50" fmla="*/ 3071813 h 5453063"/>
                <a:gd name="connsiteX51" fmla="*/ 1022993 w 2270768"/>
                <a:gd name="connsiteY51" fmla="*/ 3167063 h 5453063"/>
                <a:gd name="connsiteX52" fmla="*/ 827730 w 2270768"/>
                <a:gd name="connsiteY52" fmla="*/ 3171825 h 5453063"/>
                <a:gd name="connsiteX53" fmla="*/ 765818 w 2270768"/>
                <a:gd name="connsiteY53" fmla="*/ 3062288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18280 w 2270768"/>
                <a:gd name="connsiteY39" fmla="*/ 3509963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65855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51543 w 2270768"/>
                <a:gd name="connsiteY45" fmla="*/ 1490663 h 5453063"/>
                <a:gd name="connsiteX46" fmla="*/ 784868 w 2270768"/>
                <a:gd name="connsiteY46" fmla="*/ 2143125 h 5453063"/>
                <a:gd name="connsiteX47" fmla="*/ 961080 w 2270768"/>
                <a:gd name="connsiteY47" fmla="*/ 2586038 h 5453063"/>
                <a:gd name="connsiteX48" fmla="*/ 1003943 w 2270768"/>
                <a:gd name="connsiteY48" fmla="*/ 2790825 h 5453063"/>
                <a:gd name="connsiteX49" fmla="*/ 1065855 w 2270768"/>
                <a:gd name="connsiteY49" fmla="*/ 2843213 h 5453063"/>
                <a:gd name="connsiteX50" fmla="*/ 1065855 w 2270768"/>
                <a:gd name="connsiteY50" fmla="*/ 3071813 h 5453063"/>
                <a:gd name="connsiteX51" fmla="*/ 1022993 w 2270768"/>
                <a:gd name="connsiteY51" fmla="*/ 3167063 h 5453063"/>
                <a:gd name="connsiteX52" fmla="*/ 827730 w 2270768"/>
                <a:gd name="connsiteY52" fmla="*/ 3171825 h 5453063"/>
                <a:gd name="connsiteX53" fmla="*/ 765818 w 2270768"/>
                <a:gd name="connsiteY53" fmla="*/ 3062288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18280 w 2270768"/>
                <a:gd name="connsiteY39" fmla="*/ 3509963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65855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51543 w 2270768"/>
                <a:gd name="connsiteY45" fmla="*/ 1490663 h 5453063"/>
                <a:gd name="connsiteX46" fmla="*/ 784868 w 2270768"/>
                <a:gd name="connsiteY46" fmla="*/ 2143125 h 5453063"/>
                <a:gd name="connsiteX47" fmla="*/ 961080 w 2270768"/>
                <a:gd name="connsiteY47" fmla="*/ 2586038 h 5453063"/>
                <a:gd name="connsiteX48" fmla="*/ 1003943 w 2270768"/>
                <a:gd name="connsiteY48" fmla="*/ 2790825 h 5453063"/>
                <a:gd name="connsiteX49" fmla="*/ 1065855 w 2270768"/>
                <a:gd name="connsiteY49" fmla="*/ 2843213 h 5453063"/>
                <a:gd name="connsiteX50" fmla="*/ 1065855 w 2270768"/>
                <a:gd name="connsiteY50" fmla="*/ 3071813 h 5453063"/>
                <a:gd name="connsiteX51" fmla="*/ 1022993 w 2270768"/>
                <a:gd name="connsiteY51" fmla="*/ 3167063 h 5453063"/>
                <a:gd name="connsiteX52" fmla="*/ 827730 w 2270768"/>
                <a:gd name="connsiteY52" fmla="*/ 3171825 h 5453063"/>
                <a:gd name="connsiteX53" fmla="*/ 765818 w 2270768"/>
                <a:gd name="connsiteY53" fmla="*/ 3062288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18280 w 2270768"/>
                <a:gd name="connsiteY39" fmla="*/ 3509963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65855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51543 w 2270768"/>
                <a:gd name="connsiteY45" fmla="*/ 1490663 h 5453063"/>
                <a:gd name="connsiteX46" fmla="*/ 784868 w 2270768"/>
                <a:gd name="connsiteY46" fmla="*/ 2143125 h 5453063"/>
                <a:gd name="connsiteX47" fmla="*/ 961080 w 2270768"/>
                <a:gd name="connsiteY47" fmla="*/ 2586038 h 5453063"/>
                <a:gd name="connsiteX48" fmla="*/ 1003943 w 2270768"/>
                <a:gd name="connsiteY48" fmla="*/ 2790825 h 5453063"/>
                <a:gd name="connsiteX49" fmla="*/ 1065855 w 2270768"/>
                <a:gd name="connsiteY49" fmla="*/ 2843213 h 5453063"/>
                <a:gd name="connsiteX50" fmla="*/ 1065855 w 2270768"/>
                <a:gd name="connsiteY50" fmla="*/ 3071813 h 5453063"/>
                <a:gd name="connsiteX51" fmla="*/ 1022993 w 2270768"/>
                <a:gd name="connsiteY51" fmla="*/ 3167063 h 5453063"/>
                <a:gd name="connsiteX52" fmla="*/ 827730 w 2270768"/>
                <a:gd name="connsiteY52" fmla="*/ 3171825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18280 w 2270768"/>
                <a:gd name="connsiteY39" fmla="*/ 3509963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65855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51543 w 2270768"/>
                <a:gd name="connsiteY45" fmla="*/ 1490663 h 5453063"/>
                <a:gd name="connsiteX46" fmla="*/ 784868 w 2270768"/>
                <a:gd name="connsiteY46" fmla="*/ 2143125 h 5453063"/>
                <a:gd name="connsiteX47" fmla="*/ 961080 w 2270768"/>
                <a:gd name="connsiteY47" fmla="*/ 2586038 h 5453063"/>
                <a:gd name="connsiteX48" fmla="*/ 1003943 w 2270768"/>
                <a:gd name="connsiteY48" fmla="*/ 2790825 h 5453063"/>
                <a:gd name="connsiteX49" fmla="*/ 1065855 w 2270768"/>
                <a:gd name="connsiteY49" fmla="*/ 2843213 h 5453063"/>
                <a:gd name="connsiteX50" fmla="*/ 1065855 w 2270768"/>
                <a:gd name="connsiteY50" fmla="*/ 3071813 h 5453063"/>
                <a:gd name="connsiteX51" fmla="*/ 1022993 w 2270768"/>
                <a:gd name="connsiteY51" fmla="*/ 3167063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18280 w 2270768"/>
                <a:gd name="connsiteY39" fmla="*/ 3509963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65855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51543 w 2270768"/>
                <a:gd name="connsiteY45" fmla="*/ 1490663 h 5453063"/>
                <a:gd name="connsiteX46" fmla="*/ 784868 w 2270768"/>
                <a:gd name="connsiteY46" fmla="*/ 2143125 h 5453063"/>
                <a:gd name="connsiteX47" fmla="*/ 961080 w 2270768"/>
                <a:gd name="connsiteY47" fmla="*/ 2586038 h 5453063"/>
                <a:gd name="connsiteX48" fmla="*/ 1003943 w 2270768"/>
                <a:gd name="connsiteY48" fmla="*/ 2790825 h 5453063"/>
                <a:gd name="connsiteX49" fmla="*/ 1065855 w 2270768"/>
                <a:gd name="connsiteY49" fmla="*/ 2843213 h 5453063"/>
                <a:gd name="connsiteX50" fmla="*/ 1065855 w 2270768"/>
                <a:gd name="connsiteY50" fmla="*/ 3071813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18280 w 2270768"/>
                <a:gd name="connsiteY39" fmla="*/ 3509963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65855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51543 w 2270768"/>
                <a:gd name="connsiteY45" fmla="*/ 1490663 h 5453063"/>
                <a:gd name="connsiteX46" fmla="*/ 784868 w 2270768"/>
                <a:gd name="connsiteY46" fmla="*/ 2143125 h 5453063"/>
                <a:gd name="connsiteX47" fmla="*/ 961080 w 2270768"/>
                <a:gd name="connsiteY47" fmla="*/ 2586038 h 5453063"/>
                <a:gd name="connsiteX48" fmla="*/ 1003943 w 2270768"/>
                <a:gd name="connsiteY48" fmla="*/ 2790825 h 5453063"/>
                <a:gd name="connsiteX49" fmla="*/ 1065855 w 2270768"/>
                <a:gd name="connsiteY49" fmla="*/ 2843213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18280 w 2270768"/>
                <a:gd name="connsiteY39" fmla="*/ 3509963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65855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51543 w 2270768"/>
                <a:gd name="connsiteY45" fmla="*/ 1490663 h 5453063"/>
                <a:gd name="connsiteX46" fmla="*/ 784868 w 2270768"/>
                <a:gd name="connsiteY46" fmla="*/ 2143125 h 5453063"/>
                <a:gd name="connsiteX47" fmla="*/ 961080 w 2270768"/>
                <a:gd name="connsiteY47" fmla="*/ 2586038 h 5453063"/>
                <a:gd name="connsiteX48" fmla="*/ 1003943 w 2270768"/>
                <a:gd name="connsiteY48" fmla="*/ 2790825 h 5453063"/>
                <a:gd name="connsiteX49" fmla="*/ 10301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18280 w 2270768"/>
                <a:gd name="connsiteY39" fmla="*/ 3509963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65855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51543 w 2270768"/>
                <a:gd name="connsiteY45" fmla="*/ 1490663 h 5453063"/>
                <a:gd name="connsiteX46" fmla="*/ 784868 w 2270768"/>
                <a:gd name="connsiteY46" fmla="*/ 2143125 h 5453063"/>
                <a:gd name="connsiteX47" fmla="*/ 961080 w 2270768"/>
                <a:gd name="connsiteY47" fmla="*/ 2586038 h 5453063"/>
                <a:gd name="connsiteX48" fmla="*/ 1003943 w 2270768"/>
                <a:gd name="connsiteY48" fmla="*/ 2790825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18280 w 2270768"/>
                <a:gd name="connsiteY39" fmla="*/ 3509963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65855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51543 w 2270768"/>
                <a:gd name="connsiteY45" fmla="*/ 1490663 h 5453063"/>
                <a:gd name="connsiteX46" fmla="*/ 784868 w 2270768"/>
                <a:gd name="connsiteY46" fmla="*/ 2143125 h 5453063"/>
                <a:gd name="connsiteX47" fmla="*/ 940839 w 2270768"/>
                <a:gd name="connsiteY47" fmla="*/ 2588419 h 5453063"/>
                <a:gd name="connsiteX48" fmla="*/ 1003943 w 2270768"/>
                <a:gd name="connsiteY48" fmla="*/ 2790825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18280 w 2270768"/>
                <a:gd name="connsiteY39" fmla="*/ 3509963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65855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51543 w 2270768"/>
                <a:gd name="connsiteY45" fmla="*/ 1490663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1003943 w 2270768"/>
                <a:gd name="connsiteY48" fmla="*/ 2790825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18280 w 2270768"/>
                <a:gd name="connsiteY39" fmla="*/ 3509963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65855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51543 w 2270768"/>
                <a:gd name="connsiteY45" fmla="*/ 1490663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18280 w 2270768"/>
                <a:gd name="connsiteY39" fmla="*/ 3509963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51543 w 2270768"/>
                <a:gd name="connsiteY45" fmla="*/ 1490663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18280 w 2270768"/>
                <a:gd name="connsiteY39" fmla="*/ 3509963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51543 w 2270768"/>
                <a:gd name="connsiteY45" fmla="*/ 1490663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51543 w 2270768"/>
                <a:gd name="connsiteY45" fmla="*/ 1490663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47972 w 2270768"/>
                <a:gd name="connsiteY45" fmla="*/ 1459707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84880 w 2270768"/>
                <a:gd name="connsiteY74" fmla="*/ 132160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56367 w 2270768"/>
                <a:gd name="connsiteY0" fmla="*/ 6667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37331 w 2270768"/>
                <a:gd name="connsiteY2" fmla="*/ 28455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1871 w 2270768"/>
                <a:gd name="connsiteY16" fmla="*/ 1570434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89730 w 2270768"/>
                <a:gd name="connsiteY16" fmla="*/ 1571625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89730 w 2270768"/>
                <a:gd name="connsiteY16" fmla="*/ 1571625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02827 w 2270768"/>
                <a:gd name="connsiteY17" fmla="*/ 181927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13568 w 2270768"/>
                <a:gd name="connsiteY11" fmla="*/ 2013348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13568 w 2270768"/>
                <a:gd name="connsiteY11" fmla="*/ 2013348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15949 w 2270768"/>
                <a:gd name="connsiteY18" fmla="*/ 1999060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13568 w 2270768"/>
                <a:gd name="connsiteY11" fmla="*/ 2013348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15949 w 2270768"/>
                <a:gd name="connsiteY18" fmla="*/ 1999060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13568 w 2270768"/>
                <a:gd name="connsiteY11" fmla="*/ 2013348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15949 w 2270768"/>
                <a:gd name="connsiteY18" fmla="*/ 1999060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13568 w 2270768"/>
                <a:gd name="connsiteY11" fmla="*/ 2013348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07614 w 2270768"/>
                <a:gd name="connsiteY18" fmla="*/ 1995488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13568 w 2270768"/>
                <a:gd name="connsiteY11" fmla="*/ 2013348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794517 w 2270768"/>
                <a:gd name="connsiteY18" fmla="*/ 2035969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20711 w 2270768"/>
                <a:gd name="connsiteY11" fmla="*/ 1999061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794517 w 2270768"/>
                <a:gd name="connsiteY18" fmla="*/ 2035969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20711 w 2270768"/>
                <a:gd name="connsiteY11" fmla="*/ 1999061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17139 w 2270768"/>
                <a:gd name="connsiteY18" fmla="*/ 1997869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20711 w 2270768"/>
                <a:gd name="connsiteY11" fmla="*/ 1999061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17139 w 2270768"/>
                <a:gd name="connsiteY18" fmla="*/ 1997869 h 5453063"/>
                <a:gd name="connsiteX19" fmla="*/ 1823093 w 2270768"/>
                <a:gd name="connsiteY19" fmla="*/ 2105025 h 5453063"/>
                <a:gd name="connsiteX20" fmla="*/ 1983827 w 2270768"/>
                <a:gd name="connsiteY20" fmla="*/ 2416969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20711 w 2270768"/>
                <a:gd name="connsiteY11" fmla="*/ 1999061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17139 w 2270768"/>
                <a:gd name="connsiteY18" fmla="*/ 1997869 h 5453063"/>
                <a:gd name="connsiteX19" fmla="*/ 1823093 w 2270768"/>
                <a:gd name="connsiteY19" fmla="*/ 2105025 h 5453063"/>
                <a:gd name="connsiteX20" fmla="*/ 1983827 w 2270768"/>
                <a:gd name="connsiteY20" fmla="*/ 2416969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20711 w 2270768"/>
                <a:gd name="connsiteY11" fmla="*/ 1999061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17139 w 2270768"/>
                <a:gd name="connsiteY18" fmla="*/ 1997869 h 5453063"/>
                <a:gd name="connsiteX19" fmla="*/ 1823093 w 2270768"/>
                <a:gd name="connsiteY19" fmla="*/ 2105025 h 5453063"/>
                <a:gd name="connsiteX20" fmla="*/ 1983827 w 2270768"/>
                <a:gd name="connsiteY20" fmla="*/ 2416969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20711 w 2270768"/>
                <a:gd name="connsiteY11" fmla="*/ 1999061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17139 w 2270768"/>
                <a:gd name="connsiteY18" fmla="*/ 1997869 h 5453063"/>
                <a:gd name="connsiteX19" fmla="*/ 1823093 w 2270768"/>
                <a:gd name="connsiteY19" fmla="*/ 2105025 h 5453063"/>
                <a:gd name="connsiteX20" fmla="*/ 1983827 w 2270768"/>
                <a:gd name="connsiteY20" fmla="*/ 2416969 h 5453063"/>
                <a:gd name="connsiteX21" fmla="*/ 1969540 w 2270768"/>
                <a:gd name="connsiteY21" fmla="*/ 2764632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20711 w 2270768"/>
                <a:gd name="connsiteY11" fmla="*/ 1999061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17139 w 2270768"/>
                <a:gd name="connsiteY18" fmla="*/ 1997869 h 5453063"/>
                <a:gd name="connsiteX19" fmla="*/ 1823093 w 2270768"/>
                <a:gd name="connsiteY19" fmla="*/ 2105025 h 5453063"/>
                <a:gd name="connsiteX20" fmla="*/ 1983827 w 2270768"/>
                <a:gd name="connsiteY20" fmla="*/ 2416969 h 5453063"/>
                <a:gd name="connsiteX21" fmla="*/ 1969540 w 2270768"/>
                <a:gd name="connsiteY21" fmla="*/ 2764632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20711 w 2270768"/>
                <a:gd name="connsiteY11" fmla="*/ 1999061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17139 w 2270768"/>
                <a:gd name="connsiteY18" fmla="*/ 1997869 h 5453063"/>
                <a:gd name="connsiteX19" fmla="*/ 1823093 w 2270768"/>
                <a:gd name="connsiteY19" fmla="*/ 2105025 h 5453063"/>
                <a:gd name="connsiteX20" fmla="*/ 1983827 w 2270768"/>
                <a:gd name="connsiteY20" fmla="*/ 2416969 h 5453063"/>
                <a:gd name="connsiteX21" fmla="*/ 1976684 w 2270768"/>
                <a:gd name="connsiteY21" fmla="*/ 2782492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20711 w 2270768"/>
                <a:gd name="connsiteY11" fmla="*/ 1999061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17139 w 2270768"/>
                <a:gd name="connsiteY18" fmla="*/ 1997869 h 5453063"/>
                <a:gd name="connsiteX19" fmla="*/ 1823093 w 2270768"/>
                <a:gd name="connsiteY19" fmla="*/ 2105025 h 5453063"/>
                <a:gd name="connsiteX20" fmla="*/ 1983827 w 2270768"/>
                <a:gd name="connsiteY20" fmla="*/ 2416969 h 5453063"/>
                <a:gd name="connsiteX21" fmla="*/ 1976684 w 2270768"/>
                <a:gd name="connsiteY21" fmla="*/ 2782492 h 5453063"/>
                <a:gd name="connsiteX22" fmla="*/ 1856430 w 2270768"/>
                <a:gd name="connsiteY22" fmla="*/ 3167063 h 5453063"/>
                <a:gd name="connsiteX23" fmla="*/ 1774277 w 2270768"/>
                <a:gd name="connsiteY23" fmla="*/ 3626644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20711 w 2270768"/>
                <a:gd name="connsiteY11" fmla="*/ 1999061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17139 w 2270768"/>
                <a:gd name="connsiteY18" fmla="*/ 1997869 h 5453063"/>
                <a:gd name="connsiteX19" fmla="*/ 1823093 w 2270768"/>
                <a:gd name="connsiteY19" fmla="*/ 2105025 h 5453063"/>
                <a:gd name="connsiteX20" fmla="*/ 1983827 w 2270768"/>
                <a:gd name="connsiteY20" fmla="*/ 2416969 h 5453063"/>
                <a:gd name="connsiteX21" fmla="*/ 1976684 w 2270768"/>
                <a:gd name="connsiteY21" fmla="*/ 2782492 h 5453063"/>
                <a:gd name="connsiteX22" fmla="*/ 1856430 w 2270768"/>
                <a:gd name="connsiteY22" fmla="*/ 3167063 h 5453063"/>
                <a:gd name="connsiteX23" fmla="*/ 1775468 w 2270768"/>
                <a:gd name="connsiteY23" fmla="*/ 3673078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20711 w 2270768"/>
                <a:gd name="connsiteY11" fmla="*/ 1999061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17139 w 2270768"/>
                <a:gd name="connsiteY18" fmla="*/ 1997869 h 5453063"/>
                <a:gd name="connsiteX19" fmla="*/ 1823093 w 2270768"/>
                <a:gd name="connsiteY19" fmla="*/ 2105025 h 5453063"/>
                <a:gd name="connsiteX20" fmla="*/ 1983827 w 2270768"/>
                <a:gd name="connsiteY20" fmla="*/ 2416969 h 5453063"/>
                <a:gd name="connsiteX21" fmla="*/ 1976684 w 2270768"/>
                <a:gd name="connsiteY21" fmla="*/ 2782492 h 5453063"/>
                <a:gd name="connsiteX22" fmla="*/ 1856430 w 2270768"/>
                <a:gd name="connsiteY22" fmla="*/ 3167063 h 5453063"/>
                <a:gd name="connsiteX23" fmla="*/ 1775468 w 2270768"/>
                <a:gd name="connsiteY23" fmla="*/ 3673078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20711 w 2270768"/>
                <a:gd name="connsiteY11" fmla="*/ 1999061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17139 w 2270768"/>
                <a:gd name="connsiteY18" fmla="*/ 1997869 h 5453063"/>
                <a:gd name="connsiteX19" fmla="*/ 1823093 w 2270768"/>
                <a:gd name="connsiteY19" fmla="*/ 2105025 h 5453063"/>
                <a:gd name="connsiteX20" fmla="*/ 1983827 w 2270768"/>
                <a:gd name="connsiteY20" fmla="*/ 2416969 h 5453063"/>
                <a:gd name="connsiteX21" fmla="*/ 1976684 w 2270768"/>
                <a:gd name="connsiteY21" fmla="*/ 2782492 h 5453063"/>
                <a:gd name="connsiteX22" fmla="*/ 1856430 w 2270768"/>
                <a:gd name="connsiteY22" fmla="*/ 3167063 h 5453063"/>
                <a:gd name="connsiteX23" fmla="*/ 1775468 w 2270768"/>
                <a:gd name="connsiteY23" fmla="*/ 3673078 h 5453063"/>
                <a:gd name="connsiteX24" fmla="*/ 1477811 w 2270768"/>
                <a:gd name="connsiteY24" fmla="*/ 4510088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20711 w 2270768"/>
                <a:gd name="connsiteY11" fmla="*/ 1999061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17139 w 2270768"/>
                <a:gd name="connsiteY18" fmla="*/ 1997869 h 5453063"/>
                <a:gd name="connsiteX19" fmla="*/ 1823093 w 2270768"/>
                <a:gd name="connsiteY19" fmla="*/ 2105025 h 5453063"/>
                <a:gd name="connsiteX20" fmla="*/ 1983827 w 2270768"/>
                <a:gd name="connsiteY20" fmla="*/ 2416969 h 5453063"/>
                <a:gd name="connsiteX21" fmla="*/ 1976684 w 2270768"/>
                <a:gd name="connsiteY21" fmla="*/ 2782492 h 5453063"/>
                <a:gd name="connsiteX22" fmla="*/ 1856430 w 2270768"/>
                <a:gd name="connsiteY22" fmla="*/ 3167063 h 5453063"/>
                <a:gd name="connsiteX23" fmla="*/ 1775468 w 2270768"/>
                <a:gd name="connsiteY23" fmla="*/ 3673078 h 5453063"/>
                <a:gd name="connsiteX24" fmla="*/ 1477811 w 2270768"/>
                <a:gd name="connsiteY24" fmla="*/ 4510088 h 5453063"/>
                <a:gd name="connsiteX25" fmla="*/ 1389705 w 2270768"/>
                <a:gd name="connsiteY25" fmla="*/ 4826794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20711 w 2270768"/>
                <a:gd name="connsiteY11" fmla="*/ 1999061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17139 w 2270768"/>
                <a:gd name="connsiteY18" fmla="*/ 1997869 h 5453063"/>
                <a:gd name="connsiteX19" fmla="*/ 1823093 w 2270768"/>
                <a:gd name="connsiteY19" fmla="*/ 2105025 h 5453063"/>
                <a:gd name="connsiteX20" fmla="*/ 1983827 w 2270768"/>
                <a:gd name="connsiteY20" fmla="*/ 2416969 h 5453063"/>
                <a:gd name="connsiteX21" fmla="*/ 1976684 w 2270768"/>
                <a:gd name="connsiteY21" fmla="*/ 2782492 h 5453063"/>
                <a:gd name="connsiteX22" fmla="*/ 1856430 w 2270768"/>
                <a:gd name="connsiteY22" fmla="*/ 3167063 h 5453063"/>
                <a:gd name="connsiteX23" fmla="*/ 1775468 w 2270768"/>
                <a:gd name="connsiteY23" fmla="*/ 3673078 h 5453063"/>
                <a:gd name="connsiteX24" fmla="*/ 1477811 w 2270768"/>
                <a:gd name="connsiteY24" fmla="*/ 4510088 h 5453063"/>
                <a:gd name="connsiteX25" fmla="*/ 1389705 w 2270768"/>
                <a:gd name="connsiteY25" fmla="*/ 4826794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20711 w 2270768"/>
                <a:gd name="connsiteY11" fmla="*/ 1999061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17139 w 2270768"/>
                <a:gd name="connsiteY18" fmla="*/ 1997869 h 5453063"/>
                <a:gd name="connsiteX19" fmla="*/ 1823093 w 2270768"/>
                <a:gd name="connsiteY19" fmla="*/ 2105025 h 5453063"/>
                <a:gd name="connsiteX20" fmla="*/ 1983827 w 2270768"/>
                <a:gd name="connsiteY20" fmla="*/ 2416969 h 5453063"/>
                <a:gd name="connsiteX21" fmla="*/ 1976684 w 2270768"/>
                <a:gd name="connsiteY21" fmla="*/ 2782492 h 5453063"/>
                <a:gd name="connsiteX22" fmla="*/ 1856430 w 2270768"/>
                <a:gd name="connsiteY22" fmla="*/ 3167063 h 5453063"/>
                <a:gd name="connsiteX23" fmla="*/ 1775468 w 2270768"/>
                <a:gd name="connsiteY23" fmla="*/ 3673078 h 5453063"/>
                <a:gd name="connsiteX24" fmla="*/ 1477811 w 2270768"/>
                <a:gd name="connsiteY24" fmla="*/ 4510088 h 5453063"/>
                <a:gd name="connsiteX25" fmla="*/ 1389705 w 2270768"/>
                <a:gd name="connsiteY25" fmla="*/ 4826794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3795 w 2270768"/>
                <a:gd name="connsiteY28" fmla="*/ 526375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20711 w 2270768"/>
                <a:gd name="connsiteY11" fmla="*/ 1999061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17139 w 2270768"/>
                <a:gd name="connsiteY18" fmla="*/ 1997869 h 5453063"/>
                <a:gd name="connsiteX19" fmla="*/ 1823093 w 2270768"/>
                <a:gd name="connsiteY19" fmla="*/ 2105025 h 5453063"/>
                <a:gd name="connsiteX20" fmla="*/ 1983827 w 2270768"/>
                <a:gd name="connsiteY20" fmla="*/ 2416969 h 5453063"/>
                <a:gd name="connsiteX21" fmla="*/ 1976684 w 2270768"/>
                <a:gd name="connsiteY21" fmla="*/ 2782492 h 5453063"/>
                <a:gd name="connsiteX22" fmla="*/ 1856430 w 2270768"/>
                <a:gd name="connsiteY22" fmla="*/ 3167063 h 5453063"/>
                <a:gd name="connsiteX23" fmla="*/ 1775468 w 2270768"/>
                <a:gd name="connsiteY23" fmla="*/ 3673078 h 5453063"/>
                <a:gd name="connsiteX24" fmla="*/ 1477811 w 2270768"/>
                <a:gd name="connsiteY24" fmla="*/ 4510088 h 5453063"/>
                <a:gd name="connsiteX25" fmla="*/ 1389705 w 2270768"/>
                <a:gd name="connsiteY25" fmla="*/ 4826794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3795 w 2270768"/>
                <a:gd name="connsiteY28" fmla="*/ 5263753 h 5453063"/>
                <a:gd name="connsiteX29" fmla="*/ 1642118 w 2270768"/>
                <a:gd name="connsiteY29" fmla="*/ 5262563 h 5453063"/>
                <a:gd name="connsiteX30" fmla="*/ 1395658 w 2270768"/>
                <a:gd name="connsiteY30" fmla="*/ 5138737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20711 w 2270768"/>
                <a:gd name="connsiteY11" fmla="*/ 1999061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17139 w 2270768"/>
                <a:gd name="connsiteY18" fmla="*/ 1997869 h 5453063"/>
                <a:gd name="connsiteX19" fmla="*/ 1823093 w 2270768"/>
                <a:gd name="connsiteY19" fmla="*/ 2105025 h 5453063"/>
                <a:gd name="connsiteX20" fmla="*/ 1983827 w 2270768"/>
                <a:gd name="connsiteY20" fmla="*/ 2416969 h 5453063"/>
                <a:gd name="connsiteX21" fmla="*/ 1976684 w 2270768"/>
                <a:gd name="connsiteY21" fmla="*/ 2782492 h 5453063"/>
                <a:gd name="connsiteX22" fmla="*/ 1856430 w 2270768"/>
                <a:gd name="connsiteY22" fmla="*/ 3167063 h 5453063"/>
                <a:gd name="connsiteX23" fmla="*/ 1775468 w 2270768"/>
                <a:gd name="connsiteY23" fmla="*/ 3673078 h 5453063"/>
                <a:gd name="connsiteX24" fmla="*/ 1477811 w 2270768"/>
                <a:gd name="connsiteY24" fmla="*/ 4510088 h 5453063"/>
                <a:gd name="connsiteX25" fmla="*/ 1389705 w 2270768"/>
                <a:gd name="connsiteY25" fmla="*/ 4826794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3795 w 2270768"/>
                <a:gd name="connsiteY28" fmla="*/ 5263753 h 5453063"/>
                <a:gd name="connsiteX29" fmla="*/ 1642118 w 2270768"/>
                <a:gd name="connsiteY29" fmla="*/ 5262563 h 5453063"/>
                <a:gd name="connsiteX30" fmla="*/ 1395658 w 2270768"/>
                <a:gd name="connsiteY30" fmla="*/ 5138737 h 5453063"/>
                <a:gd name="connsiteX31" fmla="*/ 1332555 w 2270768"/>
                <a:gd name="connsiteY31" fmla="*/ 5167313 h 5453063"/>
                <a:gd name="connsiteX32" fmla="*/ 1232543 w 2270768"/>
                <a:gd name="connsiteY32" fmla="*/ 5120879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20711 w 2270768"/>
                <a:gd name="connsiteY11" fmla="*/ 1999061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17139 w 2270768"/>
                <a:gd name="connsiteY18" fmla="*/ 1997869 h 5453063"/>
                <a:gd name="connsiteX19" fmla="*/ 1823093 w 2270768"/>
                <a:gd name="connsiteY19" fmla="*/ 2105025 h 5453063"/>
                <a:gd name="connsiteX20" fmla="*/ 1983827 w 2270768"/>
                <a:gd name="connsiteY20" fmla="*/ 2416969 h 5453063"/>
                <a:gd name="connsiteX21" fmla="*/ 1976684 w 2270768"/>
                <a:gd name="connsiteY21" fmla="*/ 2782492 h 5453063"/>
                <a:gd name="connsiteX22" fmla="*/ 1856430 w 2270768"/>
                <a:gd name="connsiteY22" fmla="*/ 3167063 h 5453063"/>
                <a:gd name="connsiteX23" fmla="*/ 1775468 w 2270768"/>
                <a:gd name="connsiteY23" fmla="*/ 3673078 h 5453063"/>
                <a:gd name="connsiteX24" fmla="*/ 1477811 w 2270768"/>
                <a:gd name="connsiteY24" fmla="*/ 4510088 h 5453063"/>
                <a:gd name="connsiteX25" fmla="*/ 1389705 w 2270768"/>
                <a:gd name="connsiteY25" fmla="*/ 4826794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3795 w 2270768"/>
                <a:gd name="connsiteY28" fmla="*/ 5263753 h 5453063"/>
                <a:gd name="connsiteX29" fmla="*/ 1642118 w 2270768"/>
                <a:gd name="connsiteY29" fmla="*/ 5262563 h 5453063"/>
                <a:gd name="connsiteX30" fmla="*/ 1395658 w 2270768"/>
                <a:gd name="connsiteY30" fmla="*/ 5138737 h 5453063"/>
                <a:gd name="connsiteX31" fmla="*/ 1332555 w 2270768"/>
                <a:gd name="connsiteY31" fmla="*/ 5167313 h 5453063"/>
                <a:gd name="connsiteX32" fmla="*/ 1232543 w 2270768"/>
                <a:gd name="connsiteY32" fmla="*/ 5120879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20711 w 2270768"/>
                <a:gd name="connsiteY11" fmla="*/ 1999061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17139 w 2270768"/>
                <a:gd name="connsiteY18" fmla="*/ 1997869 h 5453063"/>
                <a:gd name="connsiteX19" fmla="*/ 1823093 w 2270768"/>
                <a:gd name="connsiteY19" fmla="*/ 2105025 h 5453063"/>
                <a:gd name="connsiteX20" fmla="*/ 1983827 w 2270768"/>
                <a:gd name="connsiteY20" fmla="*/ 2416969 h 5453063"/>
                <a:gd name="connsiteX21" fmla="*/ 1976684 w 2270768"/>
                <a:gd name="connsiteY21" fmla="*/ 2782492 h 5453063"/>
                <a:gd name="connsiteX22" fmla="*/ 1856430 w 2270768"/>
                <a:gd name="connsiteY22" fmla="*/ 3167063 h 5453063"/>
                <a:gd name="connsiteX23" fmla="*/ 1775468 w 2270768"/>
                <a:gd name="connsiteY23" fmla="*/ 3673078 h 5453063"/>
                <a:gd name="connsiteX24" fmla="*/ 1477811 w 2270768"/>
                <a:gd name="connsiteY24" fmla="*/ 4510088 h 5453063"/>
                <a:gd name="connsiteX25" fmla="*/ 1389705 w 2270768"/>
                <a:gd name="connsiteY25" fmla="*/ 4826794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3795 w 2270768"/>
                <a:gd name="connsiteY28" fmla="*/ 5263753 h 5453063"/>
                <a:gd name="connsiteX29" fmla="*/ 1642118 w 2270768"/>
                <a:gd name="connsiteY29" fmla="*/ 5262563 h 5453063"/>
                <a:gd name="connsiteX30" fmla="*/ 1395658 w 2270768"/>
                <a:gd name="connsiteY30" fmla="*/ 5138737 h 5453063"/>
                <a:gd name="connsiteX31" fmla="*/ 1332555 w 2270768"/>
                <a:gd name="connsiteY31" fmla="*/ 5167313 h 5453063"/>
                <a:gd name="connsiteX32" fmla="*/ 1232543 w 2270768"/>
                <a:gd name="connsiteY32" fmla="*/ 5120879 h 5453063"/>
                <a:gd name="connsiteX33" fmla="*/ 1221827 w 2270768"/>
                <a:gd name="connsiteY33" fmla="*/ 5212557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20711 w 2270768"/>
                <a:gd name="connsiteY11" fmla="*/ 1999061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17139 w 2270768"/>
                <a:gd name="connsiteY18" fmla="*/ 1997869 h 5453063"/>
                <a:gd name="connsiteX19" fmla="*/ 1823093 w 2270768"/>
                <a:gd name="connsiteY19" fmla="*/ 2105025 h 5453063"/>
                <a:gd name="connsiteX20" fmla="*/ 1983827 w 2270768"/>
                <a:gd name="connsiteY20" fmla="*/ 2416969 h 5453063"/>
                <a:gd name="connsiteX21" fmla="*/ 1976684 w 2270768"/>
                <a:gd name="connsiteY21" fmla="*/ 2782492 h 5453063"/>
                <a:gd name="connsiteX22" fmla="*/ 1856430 w 2270768"/>
                <a:gd name="connsiteY22" fmla="*/ 3167063 h 5453063"/>
                <a:gd name="connsiteX23" fmla="*/ 1775468 w 2270768"/>
                <a:gd name="connsiteY23" fmla="*/ 3673078 h 5453063"/>
                <a:gd name="connsiteX24" fmla="*/ 1477811 w 2270768"/>
                <a:gd name="connsiteY24" fmla="*/ 4510088 h 5453063"/>
                <a:gd name="connsiteX25" fmla="*/ 1389705 w 2270768"/>
                <a:gd name="connsiteY25" fmla="*/ 4826794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3795 w 2270768"/>
                <a:gd name="connsiteY28" fmla="*/ 5263753 h 5453063"/>
                <a:gd name="connsiteX29" fmla="*/ 1642118 w 2270768"/>
                <a:gd name="connsiteY29" fmla="*/ 5262563 h 5453063"/>
                <a:gd name="connsiteX30" fmla="*/ 1395658 w 2270768"/>
                <a:gd name="connsiteY30" fmla="*/ 5138737 h 5453063"/>
                <a:gd name="connsiteX31" fmla="*/ 1332555 w 2270768"/>
                <a:gd name="connsiteY31" fmla="*/ 5167313 h 5453063"/>
                <a:gd name="connsiteX32" fmla="*/ 1213493 w 2270768"/>
                <a:gd name="connsiteY32" fmla="*/ 5082779 h 5453063"/>
                <a:gd name="connsiteX33" fmla="*/ 1221827 w 2270768"/>
                <a:gd name="connsiteY33" fmla="*/ 5212557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20711 w 2270768"/>
                <a:gd name="connsiteY11" fmla="*/ 1999061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17139 w 2270768"/>
                <a:gd name="connsiteY18" fmla="*/ 1997869 h 5453063"/>
                <a:gd name="connsiteX19" fmla="*/ 1823093 w 2270768"/>
                <a:gd name="connsiteY19" fmla="*/ 2105025 h 5453063"/>
                <a:gd name="connsiteX20" fmla="*/ 1983827 w 2270768"/>
                <a:gd name="connsiteY20" fmla="*/ 2416969 h 5453063"/>
                <a:gd name="connsiteX21" fmla="*/ 1976684 w 2270768"/>
                <a:gd name="connsiteY21" fmla="*/ 2782492 h 5453063"/>
                <a:gd name="connsiteX22" fmla="*/ 1856430 w 2270768"/>
                <a:gd name="connsiteY22" fmla="*/ 3167063 h 5453063"/>
                <a:gd name="connsiteX23" fmla="*/ 1775468 w 2270768"/>
                <a:gd name="connsiteY23" fmla="*/ 3673078 h 5453063"/>
                <a:gd name="connsiteX24" fmla="*/ 1477811 w 2270768"/>
                <a:gd name="connsiteY24" fmla="*/ 4510088 h 5453063"/>
                <a:gd name="connsiteX25" fmla="*/ 1389705 w 2270768"/>
                <a:gd name="connsiteY25" fmla="*/ 4826794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3795 w 2270768"/>
                <a:gd name="connsiteY28" fmla="*/ 5263753 h 5453063"/>
                <a:gd name="connsiteX29" fmla="*/ 1642118 w 2270768"/>
                <a:gd name="connsiteY29" fmla="*/ 5262563 h 5453063"/>
                <a:gd name="connsiteX30" fmla="*/ 1395658 w 2270768"/>
                <a:gd name="connsiteY30" fmla="*/ 5138737 h 5453063"/>
                <a:gd name="connsiteX31" fmla="*/ 1332555 w 2270768"/>
                <a:gd name="connsiteY31" fmla="*/ 5167313 h 5453063"/>
                <a:gd name="connsiteX32" fmla="*/ 1213493 w 2270768"/>
                <a:gd name="connsiteY32" fmla="*/ 5082779 h 5453063"/>
                <a:gd name="connsiteX33" fmla="*/ 1224208 w 2270768"/>
                <a:gd name="connsiteY33" fmla="*/ 5239942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20711 w 2270768"/>
                <a:gd name="connsiteY11" fmla="*/ 1999061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17139 w 2270768"/>
                <a:gd name="connsiteY18" fmla="*/ 1997869 h 5453063"/>
                <a:gd name="connsiteX19" fmla="*/ 1823093 w 2270768"/>
                <a:gd name="connsiteY19" fmla="*/ 2105025 h 5453063"/>
                <a:gd name="connsiteX20" fmla="*/ 1983827 w 2270768"/>
                <a:gd name="connsiteY20" fmla="*/ 2416969 h 5453063"/>
                <a:gd name="connsiteX21" fmla="*/ 1976684 w 2270768"/>
                <a:gd name="connsiteY21" fmla="*/ 2782492 h 5453063"/>
                <a:gd name="connsiteX22" fmla="*/ 1856430 w 2270768"/>
                <a:gd name="connsiteY22" fmla="*/ 3167063 h 5453063"/>
                <a:gd name="connsiteX23" fmla="*/ 1775468 w 2270768"/>
                <a:gd name="connsiteY23" fmla="*/ 3673078 h 5453063"/>
                <a:gd name="connsiteX24" fmla="*/ 1477811 w 2270768"/>
                <a:gd name="connsiteY24" fmla="*/ 4510088 h 5453063"/>
                <a:gd name="connsiteX25" fmla="*/ 1389705 w 2270768"/>
                <a:gd name="connsiteY25" fmla="*/ 4826794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3795 w 2270768"/>
                <a:gd name="connsiteY28" fmla="*/ 5263753 h 5453063"/>
                <a:gd name="connsiteX29" fmla="*/ 1642118 w 2270768"/>
                <a:gd name="connsiteY29" fmla="*/ 5262563 h 5453063"/>
                <a:gd name="connsiteX30" fmla="*/ 1395658 w 2270768"/>
                <a:gd name="connsiteY30" fmla="*/ 5138737 h 5453063"/>
                <a:gd name="connsiteX31" fmla="*/ 1332555 w 2270768"/>
                <a:gd name="connsiteY31" fmla="*/ 5167313 h 5453063"/>
                <a:gd name="connsiteX32" fmla="*/ 1213493 w 2270768"/>
                <a:gd name="connsiteY32" fmla="*/ 5082779 h 5453063"/>
                <a:gd name="connsiteX33" fmla="*/ 1224208 w 2270768"/>
                <a:gd name="connsiteY33" fmla="*/ 5239942 h 5453063"/>
                <a:gd name="connsiteX34" fmla="*/ 1099193 w 2270768"/>
                <a:gd name="connsiteY34" fmla="*/ 5453063 h 5453063"/>
                <a:gd name="connsiteX35" fmla="*/ 1022993 w 2270768"/>
                <a:gd name="connsiteY35" fmla="*/ 5406629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20711 w 2270768"/>
                <a:gd name="connsiteY11" fmla="*/ 1999061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17139 w 2270768"/>
                <a:gd name="connsiteY18" fmla="*/ 1997869 h 5453063"/>
                <a:gd name="connsiteX19" fmla="*/ 1823093 w 2270768"/>
                <a:gd name="connsiteY19" fmla="*/ 2105025 h 5453063"/>
                <a:gd name="connsiteX20" fmla="*/ 1983827 w 2270768"/>
                <a:gd name="connsiteY20" fmla="*/ 2416969 h 5453063"/>
                <a:gd name="connsiteX21" fmla="*/ 1976684 w 2270768"/>
                <a:gd name="connsiteY21" fmla="*/ 2782492 h 5453063"/>
                <a:gd name="connsiteX22" fmla="*/ 1856430 w 2270768"/>
                <a:gd name="connsiteY22" fmla="*/ 3167063 h 5453063"/>
                <a:gd name="connsiteX23" fmla="*/ 1775468 w 2270768"/>
                <a:gd name="connsiteY23" fmla="*/ 3673078 h 5453063"/>
                <a:gd name="connsiteX24" fmla="*/ 1477811 w 2270768"/>
                <a:gd name="connsiteY24" fmla="*/ 4510088 h 5453063"/>
                <a:gd name="connsiteX25" fmla="*/ 1389705 w 2270768"/>
                <a:gd name="connsiteY25" fmla="*/ 4826794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3795 w 2270768"/>
                <a:gd name="connsiteY28" fmla="*/ 5263753 h 5453063"/>
                <a:gd name="connsiteX29" fmla="*/ 1642118 w 2270768"/>
                <a:gd name="connsiteY29" fmla="*/ 5262563 h 5453063"/>
                <a:gd name="connsiteX30" fmla="*/ 1395658 w 2270768"/>
                <a:gd name="connsiteY30" fmla="*/ 5138737 h 5453063"/>
                <a:gd name="connsiteX31" fmla="*/ 1332555 w 2270768"/>
                <a:gd name="connsiteY31" fmla="*/ 5167313 h 5453063"/>
                <a:gd name="connsiteX32" fmla="*/ 1213493 w 2270768"/>
                <a:gd name="connsiteY32" fmla="*/ 5082779 h 5453063"/>
                <a:gd name="connsiteX33" fmla="*/ 1224208 w 2270768"/>
                <a:gd name="connsiteY33" fmla="*/ 5239942 h 5453063"/>
                <a:gd name="connsiteX34" fmla="*/ 1099193 w 2270768"/>
                <a:gd name="connsiteY34" fmla="*/ 5453063 h 5453063"/>
                <a:gd name="connsiteX35" fmla="*/ 1022993 w 2270768"/>
                <a:gd name="connsiteY35" fmla="*/ 5406629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20711 w 2270768"/>
                <a:gd name="connsiteY11" fmla="*/ 1999061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17139 w 2270768"/>
                <a:gd name="connsiteY18" fmla="*/ 1997869 h 5453063"/>
                <a:gd name="connsiteX19" fmla="*/ 1823093 w 2270768"/>
                <a:gd name="connsiteY19" fmla="*/ 2105025 h 5453063"/>
                <a:gd name="connsiteX20" fmla="*/ 1983827 w 2270768"/>
                <a:gd name="connsiteY20" fmla="*/ 2416969 h 5453063"/>
                <a:gd name="connsiteX21" fmla="*/ 1976684 w 2270768"/>
                <a:gd name="connsiteY21" fmla="*/ 2782492 h 5453063"/>
                <a:gd name="connsiteX22" fmla="*/ 1856430 w 2270768"/>
                <a:gd name="connsiteY22" fmla="*/ 3167063 h 5453063"/>
                <a:gd name="connsiteX23" fmla="*/ 1775468 w 2270768"/>
                <a:gd name="connsiteY23" fmla="*/ 3673078 h 5453063"/>
                <a:gd name="connsiteX24" fmla="*/ 1477811 w 2270768"/>
                <a:gd name="connsiteY24" fmla="*/ 4510088 h 5453063"/>
                <a:gd name="connsiteX25" fmla="*/ 1389705 w 2270768"/>
                <a:gd name="connsiteY25" fmla="*/ 4826794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3795 w 2270768"/>
                <a:gd name="connsiteY28" fmla="*/ 5263753 h 5453063"/>
                <a:gd name="connsiteX29" fmla="*/ 1642118 w 2270768"/>
                <a:gd name="connsiteY29" fmla="*/ 5262563 h 5453063"/>
                <a:gd name="connsiteX30" fmla="*/ 1395658 w 2270768"/>
                <a:gd name="connsiteY30" fmla="*/ 5138737 h 5453063"/>
                <a:gd name="connsiteX31" fmla="*/ 1332555 w 2270768"/>
                <a:gd name="connsiteY31" fmla="*/ 5167313 h 5453063"/>
                <a:gd name="connsiteX32" fmla="*/ 1213493 w 2270768"/>
                <a:gd name="connsiteY32" fmla="*/ 5082779 h 5453063"/>
                <a:gd name="connsiteX33" fmla="*/ 1224208 w 2270768"/>
                <a:gd name="connsiteY33" fmla="*/ 5239942 h 5453063"/>
                <a:gd name="connsiteX34" fmla="*/ 1099193 w 2270768"/>
                <a:gd name="connsiteY34" fmla="*/ 5453063 h 5453063"/>
                <a:gd name="connsiteX35" fmla="*/ 1022993 w 2270768"/>
                <a:gd name="connsiteY35" fmla="*/ 5406629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58736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20711 w 2270768"/>
                <a:gd name="connsiteY11" fmla="*/ 1999061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17139 w 2270768"/>
                <a:gd name="connsiteY18" fmla="*/ 1997869 h 5453063"/>
                <a:gd name="connsiteX19" fmla="*/ 1823093 w 2270768"/>
                <a:gd name="connsiteY19" fmla="*/ 2105025 h 5453063"/>
                <a:gd name="connsiteX20" fmla="*/ 1983827 w 2270768"/>
                <a:gd name="connsiteY20" fmla="*/ 2416969 h 5453063"/>
                <a:gd name="connsiteX21" fmla="*/ 1976684 w 2270768"/>
                <a:gd name="connsiteY21" fmla="*/ 2782492 h 5453063"/>
                <a:gd name="connsiteX22" fmla="*/ 1856430 w 2270768"/>
                <a:gd name="connsiteY22" fmla="*/ 3167063 h 5453063"/>
                <a:gd name="connsiteX23" fmla="*/ 1775468 w 2270768"/>
                <a:gd name="connsiteY23" fmla="*/ 3673078 h 5453063"/>
                <a:gd name="connsiteX24" fmla="*/ 1477811 w 2270768"/>
                <a:gd name="connsiteY24" fmla="*/ 4510088 h 5453063"/>
                <a:gd name="connsiteX25" fmla="*/ 1389705 w 2270768"/>
                <a:gd name="connsiteY25" fmla="*/ 4826794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3795 w 2270768"/>
                <a:gd name="connsiteY28" fmla="*/ 5263753 h 5453063"/>
                <a:gd name="connsiteX29" fmla="*/ 1642118 w 2270768"/>
                <a:gd name="connsiteY29" fmla="*/ 5262563 h 5453063"/>
                <a:gd name="connsiteX30" fmla="*/ 1395658 w 2270768"/>
                <a:gd name="connsiteY30" fmla="*/ 5138737 h 5453063"/>
                <a:gd name="connsiteX31" fmla="*/ 1332555 w 2270768"/>
                <a:gd name="connsiteY31" fmla="*/ 5167313 h 5453063"/>
                <a:gd name="connsiteX32" fmla="*/ 1213493 w 2270768"/>
                <a:gd name="connsiteY32" fmla="*/ 5082779 h 5453063"/>
                <a:gd name="connsiteX33" fmla="*/ 1224208 w 2270768"/>
                <a:gd name="connsiteY33" fmla="*/ 5239942 h 5453063"/>
                <a:gd name="connsiteX34" fmla="*/ 1099193 w 2270768"/>
                <a:gd name="connsiteY34" fmla="*/ 5453063 h 5453063"/>
                <a:gd name="connsiteX35" fmla="*/ 1022993 w 2270768"/>
                <a:gd name="connsiteY35" fmla="*/ 5406629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58736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20711 w 2270768"/>
                <a:gd name="connsiteY11" fmla="*/ 1999061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17139 w 2270768"/>
                <a:gd name="connsiteY18" fmla="*/ 1997869 h 5453063"/>
                <a:gd name="connsiteX19" fmla="*/ 1823093 w 2270768"/>
                <a:gd name="connsiteY19" fmla="*/ 2105025 h 5453063"/>
                <a:gd name="connsiteX20" fmla="*/ 1983827 w 2270768"/>
                <a:gd name="connsiteY20" fmla="*/ 2416969 h 5453063"/>
                <a:gd name="connsiteX21" fmla="*/ 1976684 w 2270768"/>
                <a:gd name="connsiteY21" fmla="*/ 2782492 h 5453063"/>
                <a:gd name="connsiteX22" fmla="*/ 1856430 w 2270768"/>
                <a:gd name="connsiteY22" fmla="*/ 3167063 h 5453063"/>
                <a:gd name="connsiteX23" fmla="*/ 1775468 w 2270768"/>
                <a:gd name="connsiteY23" fmla="*/ 3673078 h 5453063"/>
                <a:gd name="connsiteX24" fmla="*/ 1477811 w 2270768"/>
                <a:gd name="connsiteY24" fmla="*/ 4510088 h 5453063"/>
                <a:gd name="connsiteX25" fmla="*/ 1389705 w 2270768"/>
                <a:gd name="connsiteY25" fmla="*/ 4826794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3795 w 2270768"/>
                <a:gd name="connsiteY28" fmla="*/ 5263753 h 5453063"/>
                <a:gd name="connsiteX29" fmla="*/ 1642118 w 2270768"/>
                <a:gd name="connsiteY29" fmla="*/ 5262563 h 5453063"/>
                <a:gd name="connsiteX30" fmla="*/ 1395658 w 2270768"/>
                <a:gd name="connsiteY30" fmla="*/ 5138737 h 5453063"/>
                <a:gd name="connsiteX31" fmla="*/ 1332555 w 2270768"/>
                <a:gd name="connsiteY31" fmla="*/ 5167313 h 5453063"/>
                <a:gd name="connsiteX32" fmla="*/ 1213493 w 2270768"/>
                <a:gd name="connsiteY32" fmla="*/ 5082779 h 5453063"/>
                <a:gd name="connsiteX33" fmla="*/ 1224208 w 2270768"/>
                <a:gd name="connsiteY33" fmla="*/ 5239942 h 5453063"/>
                <a:gd name="connsiteX34" fmla="*/ 1099193 w 2270768"/>
                <a:gd name="connsiteY34" fmla="*/ 5453063 h 5453063"/>
                <a:gd name="connsiteX35" fmla="*/ 1022993 w 2270768"/>
                <a:gd name="connsiteY35" fmla="*/ 5406629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58736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</a:cxnLst>
              <a:rect l="l" t="t" r="r" b="b"/>
              <a:pathLst>
                <a:path w="2270768" h="5453063">
                  <a:moveTo>
                    <a:pt x="1356367" y="66675"/>
                  </a:moveTo>
                  <a:lnTo>
                    <a:pt x="1449236" y="196453"/>
                  </a:lnTo>
                  <a:lnTo>
                    <a:pt x="1427806" y="304799"/>
                  </a:lnTo>
                  <a:lnTo>
                    <a:pt x="1508768" y="466725"/>
                  </a:lnTo>
                  <a:cubicBezTo>
                    <a:pt x="1539724" y="652861"/>
                    <a:pt x="1499243" y="660400"/>
                    <a:pt x="1494480" y="757238"/>
                  </a:cubicBezTo>
                  <a:lnTo>
                    <a:pt x="1427805" y="928688"/>
                  </a:lnTo>
                  <a:lnTo>
                    <a:pt x="1589730" y="917973"/>
                  </a:lnTo>
                  <a:cubicBezTo>
                    <a:pt x="1736178" y="1002904"/>
                    <a:pt x="1819521" y="1097360"/>
                    <a:pt x="1938584" y="1183482"/>
                  </a:cubicBezTo>
                  <a:lnTo>
                    <a:pt x="2252909" y="1508522"/>
                  </a:lnTo>
                  <a:lnTo>
                    <a:pt x="2270768" y="1552575"/>
                  </a:lnTo>
                  <a:lnTo>
                    <a:pt x="1961205" y="1871663"/>
                  </a:lnTo>
                  <a:lnTo>
                    <a:pt x="1820711" y="1999061"/>
                  </a:lnTo>
                  <a:lnTo>
                    <a:pt x="1723080" y="1947863"/>
                  </a:lnTo>
                  <a:lnTo>
                    <a:pt x="2030261" y="1552576"/>
                  </a:lnTo>
                  <a:cubicBezTo>
                    <a:pt x="1905245" y="1456532"/>
                    <a:pt x="1813568" y="1347391"/>
                    <a:pt x="1655214" y="1264444"/>
                  </a:cubicBezTo>
                  <a:cubicBezTo>
                    <a:pt x="1654024" y="1319213"/>
                    <a:pt x="1652833" y="1373981"/>
                    <a:pt x="1651643" y="1428750"/>
                  </a:cubicBezTo>
                  <a:cubicBezTo>
                    <a:pt x="1631005" y="1476375"/>
                    <a:pt x="1611558" y="1533525"/>
                    <a:pt x="1573061" y="1571625"/>
                  </a:cubicBezTo>
                  <a:cubicBezTo>
                    <a:pt x="1588142" y="1648222"/>
                    <a:pt x="1586556" y="1739105"/>
                    <a:pt x="1618305" y="1801415"/>
                  </a:cubicBezTo>
                  <a:cubicBezTo>
                    <a:pt x="1655215" y="1909761"/>
                    <a:pt x="1729032" y="1952625"/>
                    <a:pt x="1817139" y="1997869"/>
                  </a:cubicBezTo>
                  <a:lnTo>
                    <a:pt x="1823093" y="2105025"/>
                  </a:lnTo>
                  <a:cubicBezTo>
                    <a:pt x="1876671" y="2209006"/>
                    <a:pt x="1931440" y="2271316"/>
                    <a:pt x="1983827" y="2416969"/>
                  </a:cubicBezTo>
                  <a:cubicBezTo>
                    <a:pt x="2015577" y="2596754"/>
                    <a:pt x="2008038" y="2647951"/>
                    <a:pt x="1976684" y="2782492"/>
                  </a:cubicBezTo>
                  <a:lnTo>
                    <a:pt x="1856430" y="3167063"/>
                  </a:lnTo>
                  <a:cubicBezTo>
                    <a:pt x="1829443" y="3335735"/>
                    <a:pt x="1783405" y="3407965"/>
                    <a:pt x="1775468" y="3673078"/>
                  </a:cubicBezTo>
                  <a:lnTo>
                    <a:pt x="1477811" y="4510088"/>
                  </a:lnTo>
                  <a:lnTo>
                    <a:pt x="1389705" y="4826794"/>
                  </a:lnTo>
                  <a:cubicBezTo>
                    <a:pt x="1454793" y="4939506"/>
                    <a:pt x="1519880" y="5028407"/>
                    <a:pt x="1584968" y="5129213"/>
                  </a:cubicBezTo>
                  <a:lnTo>
                    <a:pt x="1727843" y="5219700"/>
                  </a:lnTo>
                  <a:lnTo>
                    <a:pt x="1733795" y="5263753"/>
                  </a:lnTo>
                  <a:lnTo>
                    <a:pt x="1642118" y="5262563"/>
                  </a:lnTo>
                  <a:lnTo>
                    <a:pt x="1395658" y="5138737"/>
                  </a:lnTo>
                  <a:lnTo>
                    <a:pt x="1332555" y="5167313"/>
                  </a:lnTo>
                  <a:cubicBezTo>
                    <a:pt x="1261118" y="5166123"/>
                    <a:pt x="1246830" y="5098257"/>
                    <a:pt x="1213493" y="5082779"/>
                  </a:cubicBezTo>
                  <a:lnTo>
                    <a:pt x="1224208" y="5239942"/>
                  </a:lnTo>
                  <a:lnTo>
                    <a:pt x="1099193" y="5453063"/>
                  </a:lnTo>
                  <a:cubicBezTo>
                    <a:pt x="1073793" y="5437585"/>
                    <a:pt x="1065061" y="5461398"/>
                    <a:pt x="1022993" y="5406629"/>
                  </a:cubicBezTo>
                  <a:lnTo>
                    <a:pt x="1022993" y="5148263"/>
                  </a:lnTo>
                  <a:lnTo>
                    <a:pt x="1184918" y="4848225"/>
                  </a:lnTo>
                  <a:cubicBezTo>
                    <a:pt x="1209524" y="4597400"/>
                    <a:pt x="1207936" y="4473972"/>
                    <a:pt x="1258736" y="4095750"/>
                  </a:cubicBezTo>
                  <a:cubicBezTo>
                    <a:pt x="1312712" y="3857228"/>
                    <a:pt x="1369068" y="3716338"/>
                    <a:pt x="1424234" y="3526632"/>
                  </a:cubicBezTo>
                  <a:lnTo>
                    <a:pt x="1261118" y="3328988"/>
                  </a:lnTo>
                  <a:lnTo>
                    <a:pt x="1146818" y="2981325"/>
                  </a:lnTo>
                  <a:lnTo>
                    <a:pt x="1089668" y="2671763"/>
                  </a:lnTo>
                  <a:cubicBezTo>
                    <a:pt x="1089271" y="2424112"/>
                    <a:pt x="1115068" y="2281238"/>
                    <a:pt x="1127768" y="2085975"/>
                  </a:cubicBezTo>
                  <a:lnTo>
                    <a:pt x="946793" y="1640681"/>
                  </a:lnTo>
                  <a:lnTo>
                    <a:pt x="859878" y="1462088"/>
                  </a:lnTo>
                  <a:lnTo>
                    <a:pt x="784868" y="2143125"/>
                  </a:lnTo>
                  <a:lnTo>
                    <a:pt x="940839" y="2565797"/>
                  </a:lnTo>
                  <a:lnTo>
                    <a:pt x="981321" y="2778919"/>
                  </a:lnTo>
                  <a:lnTo>
                    <a:pt x="1068236" y="2896791"/>
                  </a:lnTo>
                  <a:cubicBezTo>
                    <a:pt x="1069427" y="2960688"/>
                    <a:pt x="1068236" y="2971007"/>
                    <a:pt x="1069427" y="3034904"/>
                  </a:cubicBezTo>
                  <a:lnTo>
                    <a:pt x="1039662" y="3155156"/>
                  </a:lnTo>
                  <a:lnTo>
                    <a:pt x="808680" y="3183731"/>
                  </a:lnTo>
                  <a:lnTo>
                    <a:pt x="749149" y="3074195"/>
                  </a:lnTo>
                  <a:lnTo>
                    <a:pt x="827730" y="2947988"/>
                  </a:lnTo>
                  <a:lnTo>
                    <a:pt x="903930" y="2957513"/>
                  </a:lnTo>
                  <a:lnTo>
                    <a:pt x="913455" y="2909888"/>
                  </a:lnTo>
                  <a:cubicBezTo>
                    <a:pt x="867815" y="2811860"/>
                    <a:pt x="813840" y="2732882"/>
                    <a:pt x="776534" y="2615804"/>
                  </a:cubicBezTo>
                  <a:cubicBezTo>
                    <a:pt x="734861" y="2455467"/>
                    <a:pt x="676521" y="2335609"/>
                    <a:pt x="626514" y="2195512"/>
                  </a:cubicBezTo>
                  <a:cubicBezTo>
                    <a:pt x="613020" y="1921668"/>
                    <a:pt x="620958" y="1662113"/>
                    <a:pt x="618180" y="1395413"/>
                  </a:cubicBezTo>
                  <a:lnTo>
                    <a:pt x="543171" y="1590675"/>
                  </a:lnTo>
                  <a:cubicBezTo>
                    <a:pt x="501499" y="1627584"/>
                    <a:pt x="490784" y="1651398"/>
                    <a:pt x="397915" y="1710928"/>
                  </a:cubicBezTo>
                  <a:cubicBezTo>
                    <a:pt x="338780" y="1754187"/>
                    <a:pt x="259405" y="1798639"/>
                    <a:pt x="178839" y="1877616"/>
                  </a:cubicBezTo>
                  <a:cubicBezTo>
                    <a:pt x="169711" y="1912144"/>
                    <a:pt x="159194" y="1931392"/>
                    <a:pt x="151455" y="1981200"/>
                  </a:cubicBezTo>
                  <a:cubicBezTo>
                    <a:pt x="143716" y="2031008"/>
                    <a:pt x="138755" y="2111375"/>
                    <a:pt x="132405" y="2176463"/>
                  </a:cubicBezTo>
                  <a:lnTo>
                    <a:pt x="141930" y="2260998"/>
                  </a:lnTo>
                  <a:cubicBezTo>
                    <a:pt x="73668" y="2228851"/>
                    <a:pt x="62555" y="2172891"/>
                    <a:pt x="22868" y="2128838"/>
                  </a:cubicBezTo>
                  <a:cubicBezTo>
                    <a:pt x="15724" y="2034382"/>
                    <a:pt x="-5707" y="1975644"/>
                    <a:pt x="1437" y="1845469"/>
                  </a:cubicBezTo>
                  <a:cubicBezTo>
                    <a:pt x="41918" y="1710531"/>
                    <a:pt x="160980" y="1568451"/>
                    <a:pt x="91924" y="1585913"/>
                  </a:cubicBezTo>
                  <a:cubicBezTo>
                    <a:pt x="90336" y="1477962"/>
                    <a:pt x="181618" y="1422400"/>
                    <a:pt x="230037" y="1345406"/>
                  </a:cubicBezTo>
                  <a:cubicBezTo>
                    <a:pt x="460224" y="1237457"/>
                    <a:pt x="454668" y="1227137"/>
                    <a:pt x="565793" y="1152525"/>
                  </a:cubicBezTo>
                  <a:lnTo>
                    <a:pt x="584843" y="990600"/>
                  </a:lnTo>
                  <a:lnTo>
                    <a:pt x="565793" y="758428"/>
                  </a:lnTo>
                  <a:cubicBezTo>
                    <a:pt x="654692" y="596503"/>
                    <a:pt x="657868" y="517923"/>
                    <a:pt x="694380" y="400051"/>
                  </a:cubicBezTo>
                  <a:cubicBezTo>
                    <a:pt x="754308" y="311151"/>
                    <a:pt x="783280" y="216298"/>
                    <a:pt x="874164" y="133351"/>
                  </a:cubicBezTo>
                  <a:cubicBezTo>
                    <a:pt x="970208" y="41276"/>
                    <a:pt x="1026961" y="28971"/>
                    <a:pt x="1123005" y="0"/>
                  </a:cubicBezTo>
                  <a:cubicBezTo>
                    <a:pt x="1231352" y="25003"/>
                    <a:pt x="1270642" y="38100"/>
                    <a:pt x="1356367" y="66675"/>
                  </a:cubicBezTo>
                  <a:close/>
                </a:path>
              </a:pathLst>
            </a:custGeom>
            <a:solidFill>
              <a:srgbClr val="FFD85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l-PL"/>
            </a:p>
          </p:txBody>
        </p:sp>
        <p:pic>
          <p:nvPicPr>
            <p:cNvPr id="42" name="Obraz 41">
              <a:extLst>
                <a:ext uri="{FF2B5EF4-FFF2-40B4-BE49-F238E27FC236}">
                  <a16:creationId xmlns:a16="http://schemas.microsoft.com/office/drawing/2014/main" id="{BE035460-6F00-4DF4-BDE0-BB1FFFA6021B}"/>
                </a:ext>
              </a:extLst>
            </p:cNvPr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623936" y="239180"/>
              <a:ext cx="2490221" cy="6836678"/>
            </a:xfrm>
            <a:prstGeom prst="rect">
              <a:avLst/>
            </a:prstGeom>
          </p:spPr>
        </p:pic>
      </p:grpSp>
      <p:grpSp>
        <p:nvGrpSpPr>
          <p:cNvPr id="26" name="Grupa 25">
            <a:extLst>
              <a:ext uri="{FF2B5EF4-FFF2-40B4-BE49-F238E27FC236}">
                <a16:creationId xmlns:a16="http://schemas.microsoft.com/office/drawing/2014/main" id="{B5D78A38-CEE2-4A3B-BDEB-B45AE899AE67}"/>
              </a:ext>
            </a:extLst>
          </p:cNvPr>
          <p:cNvGrpSpPr/>
          <p:nvPr/>
        </p:nvGrpSpPr>
        <p:grpSpPr>
          <a:xfrm>
            <a:off x="1191398" y="811624"/>
            <a:ext cx="2327494" cy="6134352"/>
            <a:chOff x="4094956" y="222074"/>
            <a:chExt cx="2551181" cy="6723902"/>
          </a:xfrm>
        </p:grpSpPr>
        <p:sp>
          <p:nvSpPr>
            <p:cNvPr id="27" name="Dowolny kształt: kształt 26">
              <a:extLst>
                <a:ext uri="{FF2B5EF4-FFF2-40B4-BE49-F238E27FC236}">
                  <a16:creationId xmlns:a16="http://schemas.microsoft.com/office/drawing/2014/main" id="{7287D32D-FBE3-4601-A5FE-F7BC38B2636F}"/>
                </a:ext>
              </a:extLst>
            </p:cNvPr>
            <p:cNvSpPr/>
            <p:nvPr/>
          </p:nvSpPr>
          <p:spPr>
            <a:xfrm>
              <a:off x="4225290" y="524588"/>
              <a:ext cx="2339340" cy="6253401"/>
            </a:xfrm>
            <a:custGeom>
              <a:avLst/>
              <a:gdLst>
                <a:gd name="connsiteX0" fmla="*/ 1093470 w 2339340"/>
                <a:gd name="connsiteY0" fmla="*/ 22860 h 6236970"/>
                <a:gd name="connsiteX1" fmla="*/ 971550 w 2339340"/>
                <a:gd name="connsiteY1" fmla="*/ 68580 h 6236970"/>
                <a:gd name="connsiteX2" fmla="*/ 967740 w 2339340"/>
                <a:gd name="connsiteY2" fmla="*/ 0 h 6236970"/>
                <a:gd name="connsiteX3" fmla="*/ 872490 w 2339340"/>
                <a:gd name="connsiteY3" fmla="*/ 121920 h 6236970"/>
                <a:gd name="connsiteX4" fmla="*/ 849630 w 2339340"/>
                <a:gd name="connsiteY4" fmla="*/ 95250 h 6236970"/>
                <a:gd name="connsiteX5" fmla="*/ 800100 w 2339340"/>
                <a:gd name="connsiteY5" fmla="*/ 320040 h 6236970"/>
                <a:gd name="connsiteX6" fmla="*/ 811530 w 2339340"/>
                <a:gd name="connsiteY6" fmla="*/ 461010 h 6236970"/>
                <a:gd name="connsiteX7" fmla="*/ 754380 w 2339340"/>
                <a:gd name="connsiteY7" fmla="*/ 464820 h 6236970"/>
                <a:gd name="connsiteX8" fmla="*/ 781050 w 2339340"/>
                <a:gd name="connsiteY8" fmla="*/ 548640 h 6236970"/>
                <a:gd name="connsiteX9" fmla="*/ 822960 w 2339340"/>
                <a:gd name="connsiteY9" fmla="*/ 624840 h 6236970"/>
                <a:gd name="connsiteX10" fmla="*/ 887730 w 2339340"/>
                <a:gd name="connsiteY10" fmla="*/ 689610 h 6236970"/>
                <a:gd name="connsiteX11" fmla="*/ 925830 w 2339340"/>
                <a:gd name="connsiteY11" fmla="*/ 769620 h 6236970"/>
                <a:gd name="connsiteX12" fmla="*/ 925830 w 2339340"/>
                <a:gd name="connsiteY12" fmla="*/ 861060 h 6236970"/>
                <a:gd name="connsiteX13" fmla="*/ 803910 w 2339340"/>
                <a:gd name="connsiteY13" fmla="*/ 922020 h 6236970"/>
                <a:gd name="connsiteX14" fmla="*/ 701040 w 2339340"/>
                <a:gd name="connsiteY14" fmla="*/ 948690 h 6236970"/>
                <a:gd name="connsiteX15" fmla="*/ 556260 w 2339340"/>
                <a:gd name="connsiteY15" fmla="*/ 952500 h 6236970"/>
                <a:gd name="connsiteX16" fmla="*/ 403860 w 2339340"/>
                <a:gd name="connsiteY16" fmla="*/ 1002030 h 6236970"/>
                <a:gd name="connsiteX17" fmla="*/ 320040 w 2339340"/>
                <a:gd name="connsiteY17" fmla="*/ 1085850 h 6236970"/>
                <a:gd name="connsiteX18" fmla="*/ 247650 w 2339340"/>
                <a:gd name="connsiteY18" fmla="*/ 1276350 h 6236970"/>
                <a:gd name="connsiteX19" fmla="*/ 163830 w 2339340"/>
                <a:gd name="connsiteY19" fmla="*/ 1569720 h 6236970"/>
                <a:gd name="connsiteX20" fmla="*/ 83820 w 2339340"/>
                <a:gd name="connsiteY20" fmla="*/ 1783080 h 6236970"/>
                <a:gd name="connsiteX21" fmla="*/ 72390 w 2339340"/>
                <a:gd name="connsiteY21" fmla="*/ 1962150 h 6236970"/>
                <a:gd name="connsiteX22" fmla="*/ 0 w 2339340"/>
                <a:gd name="connsiteY22" fmla="*/ 2145030 h 6236970"/>
                <a:gd name="connsiteX23" fmla="*/ 11430 w 2339340"/>
                <a:gd name="connsiteY23" fmla="*/ 2251710 h 6236970"/>
                <a:gd name="connsiteX24" fmla="*/ 106680 w 2339340"/>
                <a:gd name="connsiteY24" fmla="*/ 2426970 h 6236970"/>
                <a:gd name="connsiteX25" fmla="*/ 243840 w 2339340"/>
                <a:gd name="connsiteY25" fmla="*/ 2594610 h 6236970"/>
                <a:gd name="connsiteX26" fmla="*/ 422910 w 2339340"/>
                <a:gd name="connsiteY26" fmla="*/ 2769870 h 6236970"/>
                <a:gd name="connsiteX27" fmla="*/ 609600 w 2339340"/>
                <a:gd name="connsiteY27" fmla="*/ 2929890 h 6236970"/>
                <a:gd name="connsiteX28" fmla="*/ 735330 w 2339340"/>
                <a:gd name="connsiteY28" fmla="*/ 3108960 h 6236970"/>
                <a:gd name="connsiteX29" fmla="*/ 735330 w 2339340"/>
                <a:gd name="connsiteY29" fmla="*/ 2792730 h 6236970"/>
                <a:gd name="connsiteX30" fmla="*/ 647700 w 2339340"/>
                <a:gd name="connsiteY30" fmla="*/ 2731770 h 6236970"/>
                <a:gd name="connsiteX31" fmla="*/ 541020 w 2339340"/>
                <a:gd name="connsiteY31" fmla="*/ 2537460 h 6236970"/>
                <a:gd name="connsiteX32" fmla="*/ 487680 w 2339340"/>
                <a:gd name="connsiteY32" fmla="*/ 2426970 h 6236970"/>
                <a:gd name="connsiteX33" fmla="*/ 293370 w 2339340"/>
                <a:gd name="connsiteY33" fmla="*/ 2205990 h 6236970"/>
                <a:gd name="connsiteX34" fmla="*/ 426720 w 2339340"/>
                <a:gd name="connsiteY34" fmla="*/ 1988820 h 6236970"/>
                <a:gd name="connsiteX35" fmla="*/ 483870 w 2339340"/>
                <a:gd name="connsiteY35" fmla="*/ 1878330 h 6236970"/>
                <a:gd name="connsiteX36" fmla="*/ 544830 w 2339340"/>
                <a:gd name="connsiteY36" fmla="*/ 1642110 h 6236970"/>
                <a:gd name="connsiteX37" fmla="*/ 636270 w 2339340"/>
                <a:gd name="connsiteY37" fmla="*/ 1897380 h 6236970"/>
                <a:gd name="connsiteX38" fmla="*/ 678180 w 2339340"/>
                <a:gd name="connsiteY38" fmla="*/ 2202180 h 6236970"/>
                <a:gd name="connsiteX39" fmla="*/ 689610 w 2339340"/>
                <a:gd name="connsiteY39" fmla="*/ 2487930 h 6236970"/>
                <a:gd name="connsiteX40" fmla="*/ 712470 w 2339340"/>
                <a:gd name="connsiteY40" fmla="*/ 2762250 h 6236970"/>
                <a:gd name="connsiteX41" fmla="*/ 701040 w 2339340"/>
                <a:gd name="connsiteY41" fmla="*/ 3177540 h 6236970"/>
                <a:gd name="connsiteX42" fmla="*/ 643890 w 2339340"/>
                <a:gd name="connsiteY42" fmla="*/ 3783330 h 6236970"/>
                <a:gd name="connsiteX43" fmla="*/ 613410 w 2339340"/>
                <a:gd name="connsiteY43" fmla="*/ 4255770 h 6236970"/>
                <a:gd name="connsiteX44" fmla="*/ 689610 w 2339340"/>
                <a:gd name="connsiteY44" fmla="*/ 4617720 h 6236970"/>
                <a:gd name="connsiteX45" fmla="*/ 803910 w 2339340"/>
                <a:gd name="connsiteY45" fmla="*/ 5215890 h 6236970"/>
                <a:gd name="connsiteX46" fmla="*/ 883920 w 2339340"/>
                <a:gd name="connsiteY46" fmla="*/ 5657850 h 6236970"/>
                <a:gd name="connsiteX47" fmla="*/ 872490 w 2339340"/>
                <a:gd name="connsiteY47" fmla="*/ 5684520 h 6236970"/>
                <a:gd name="connsiteX48" fmla="*/ 693420 w 2339340"/>
                <a:gd name="connsiteY48" fmla="*/ 5894070 h 6236970"/>
                <a:gd name="connsiteX49" fmla="*/ 541020 w 2339340"/>
                <a:gd name="connsiteY49" fmla="*/ 6092190 h 6236970"/>
                <a:gd name="connsiteX50" fmla="*/ 510540 w 2339340"/>
                <a:gd name="connsiteY50" fmla="*/ 6156960 h 6236970"/>
                <a:gd name="connsiteX51" fmla="*/ 701040 w 2339340"/>
                <a:gd name="connsiteY51" fmla="*/ 6092190 h 6236970"/>
                <a:gd name="connsiteX52" fmla="*/ 830580 w 2339340"/>
                <a:gd name="connsiteY52" fmla="*/ 6065520 h 6236970"/>
                <a:gd name="connsiteX53" fmla="*/ 952500 w 2339340"/>
                <a:gd name="connsiteY53" fmla="*/ 5974080 h 6236970"/>
                <a:gd name="connsiteX54" fmla="*/ 963930 w 2339340"/>
                <a:gd name="connsiteY54" fmla="*/ 5871210 h 6236970"/>
                <a:gd name="connsiteX55" fmla="*/ 1108710 w 2339340"/>
                <a:gd name="connsiteY55" fmla="*/ 5817870 h 6236970"/>
                <a:gd name="connsiteX56" fmla="*/ 1108710 w 2339340"/>
                <a:gd name="connsiteY56" fmla="*/ 5791200 h 6236970"/>
                <a:gd name="connsiteX57" fmla="*/ 1032510 w 2339340"/>
                <a:gd name="connsiteY57" fmla="*/ 5634990 h 6236970"/>
                <a:gd name="connsiteX58" fmla="*/ 1043940 w 2339340"/>
                <a:gd name="connsiteY58" fmla="*/ 5280660 h 6236970"/>
                <a:gd name="connsiteX59" fmla="*/ 1074420 w 2339340"/>
                <a:gd name="connsiteY59" fmla="*/ 4888230 h 6236970"/>
                <a:gd name="connsiteX60" fmla="*/ 1002030 w 2339340"/>
                <a:gd name="connsiteY60" fmla="*/ 4423410 h 6236970"/>
                <a:gd name="connsiteX61" fmla="*/ 1066800 w 2339340"/>
                <a:gd name="connsiteY61" fmla="*/ 4130040 h 6236970"/>
                <a:gd name="connsiteX62" fmla="*/ 1116330 w 2339340"/>
                <a:gd name="connsiteY62" fmla="*/ 3775710 h 6236970"/>
                <a:gd name="connsiteX63" fmla="*/ 1165860 w 2339340"/>
                <a:gd name="connsiteY63" fmla="*/ 3375660 h 6236970"/>
                <a:gd name="connsiteX64" fmla="*/ 1238250 w 2339340"/>
                <a:gd name="connsiteY64" fmla="*/ 3882390 h 6236970"/>
                <a:gd name="connsiteX65" fmla="*/ 1280160 w 2339340"/>
                <a:gd name="connsiteY65" fmla="*/ 4366260 h 6236970"/>
                <a:gd name="connsiteX66" fmla="*/ 1310640 w 2339340"/>
                <a:gd name="connsiteY66" fmla="*/ 4533900 h 6236970"/>
                <a:gd name="connsiteX67" fmla="*/ 1272540 w 2339340"/>
                <a:gd name="connsiteY67" fmla="*/ 4838700 h 6236970"/>
                <a:gd name="connsiteX68" fmla="*/ 1242060 w 2339340"/>
                <a:gd name="connsiteY68" fmla="*/ 5059680 h 6236970"/>
                <a:gd name="connsiteX69" fmla="*/ 1276350 w 2339340"/>
                <a:gd name="connsiteY69" fmla="*/ 5288280 h 6236970"/>
                <a:gd name="connsiteX70" fmla="*/ 1333500 w 2339340"/>
                <a:gd name="connsiteY70" fmla="*/ 5494020 h 6236970"/>
                <a:gd name="connsiteX71" fmla="*/ 1314450 w 2339340"/>
                <a:gd name="connsiteY71" fmla="*/ 5615940 h 6236970"/>
                <a:gd name="connsiteX72" fmla="*/ 1264920 w 2339340"/>
                <a:gd name="connsiteY72" fmla="*/ 5795010 h 6236970"/>
                <a:gd name="connsiteX73" fmla="*/ 1264920 w 2339340"/>
                <a:gd name="connsiteY73" fmla="*/ 5901690 h 6236970"/>
                <a:gd name="connsiteX74" fmla="*/ 1424940 w 2339340"/>
                <a:gd name="connsiteY74" fmla="*/ 6236970 h 6236970"/>
                <a:gd name="connsiteX75" fmla="*/ 1565910 w 2339340"/>
                <a:gd name="connsiteY75" fmla="*/ 6065520 h 6236970"/>
                <a:gd name="connsiteX76" fmla="*/ 1604010 w 2339340"/>
                <a:gd name="connsiteY76" fmla="*/ 6012180 h 6236970"/>
                <a:gd name="connsiteX77" fmla="*/ 1524000 w 2339340"/>
                <a:gd name="connsiteY77" fmla="*/ 5844540 h 6236970"/>
                <a:gd name="connsiteX78" fmla="*/ 1466850 w 2339340"/>
                <a:gd name="connsiteY78" fmla="*/ 5718810 h 6236970"/>
                <a:gd name="connsiteX79" fmla="*/ 1440180 w 2339340"/>
                <a:gd name="connsiteY79" fmla="*/ 5638800 h 6236970"/>
                <a:gd name="connsiteX80" fmla="*/ 1546860 w 2339340"/>
                <a:gd name="connsiteY80" fmla="*/ 5078730 h 6236970"/>
                <a:gd name="connsiteX81" fmla="*/ 1600200 w 2339340"/>
                <a:gd name="connsiteY81" fmla="*/ 4507230 h 6236970"/>
                <a:gd name="connsiteX82" fmla="*/ 1684020 w 2339340"/>
                <a:gd name="connsiteY82" fmla="*/ 4027170 h 6236970"/>
                <a:gd name="connsiteX83" fmla="*/ 1703070 w 2339340"/>
                <a:gd name="connsiteY83" fmla="*/ 3688080 h 6236970"/>
                <a:gd name="connsiteX84" fmla="*/ 1645920 w 2339340"/>
                <a:gd name="connsiteY84" fmla="*/ 2884170 h 6236970"/>
                <a:gd name="connsiteX85" fmla="*/ 1630680 w 2339340"/>
                <a:gd name="connsiteY85" fmla="*/ 2868930 h 6236970"/>
                <a:gd name="connsiteX86" fmla="*/ 1607820 w 2339340"/>
                <a:gd name="connsiteY86" fmla="*/ 2750820 h 6236970"/>
                <a:gd name="connsiteX87" fmla="*/ 1584960 w 2339340"/>
                <a:gd name="connsiteY87" fmla="*/ 2423160 h 6236970"/>
                <a:gd name="connsiteX88" fmla="*/ 1584960 w 2339340"/>
                <a:gd name="connsiteY88" fmla="*/ 2072640 h 6236970"/>
                <a:gd name="connsiteX89" fmla="*/ 1619250 w 2339340"/>
                <a:gd name="connsiteY89" fmla="*/ 1771650 h 6236970"/>
                <a:gd name="connsiteX90" fmla="*/ 1691640 w 2339340"/>
                <a:gd name="connsiteY90" fmla="*/ 1501140 h 6236970"/>
                <a:gd name="connsiteX91" fmla="*/ 1954530 w 2339340"/>
                <a:gd name="connsiteY91" fmla="*/ 1924050 h 6236970"/>
                <a:gd name="connsiteX92" fmla="*/ 2045970 w 2339340"/>
                <a:gd name="connsiteY92" fmla="*/ 2045970 h 6236970"/>
                <a:gd name="connsiteX93" fmla="*/ 1840230 w 2339340"/>
                <a:gd name="connsiteY93" fmla="*/ 2358390 h 6236970"/>
                <a:gd name="connsiteX94" fmla="*/ 1729740 w 2339340"/>
                <a:gd name="connsiteY94" fmla="*/ 2545080 h 6236970"/>
                <a:gd name="connsiteX95" fmla="*/ 1672590 w 2339340"/>
                <a:gd name="connsiteY95" fmla="*/ 2674620 h 6236970"/>
                <a:gd name="connsiteX96" fmla="*/ 1604010 w 2339340"/>
                <a:gd name="connsiteY96" fmla="*/ 2754630 h 6236970"/>
                <a:gd name="connsiteX97" fmla="*/ 1634490 w 2339340"/>
                <a:gd name="connsiteY97" fmla="*/ 3040380 h 6236970"/>
                <a:gd name="connsiteX98" fmla="*/ 1729740 w 2339340"/>
                <a:gd name="connsiteY98" fmla="*/ 2891790 h 6236970"/>
                <a:gd name="connsiteX99" fmla="*/ 1927860 w 2339340"/>
                <a:gd name="connsiteY99" fmla="*/ 2689860 h 6236970"/>
                <a:gd name="connsiteX100" fmla="*/ 2065020 w 2339340"/>
                <a:gd name="connsiteY100" fmla="*/ 2548890 h 6236970"/>
                <a:gd name="connsiteX101" fmla="*/ 2202180 w 2339340"/>
                <a:gd name="connsiteY101" fmla="*/ 2339340 h 6236970"/>
                <a:gd name="connsiteX102" fmla="*/ 2339340 w 2339340"/>
                <a:gd name="connsiteY102" fmla="*/ 2049780 h 6236970"/>
                <a:gd name="connsiteX103" fmla="*/ 2293620 w 2339340"/>
                <a:gd name="connsiteY103" fmla="*/ 1958340 h 6236970"/>
                <a:gd name="connsiteX104" fmla="*/ 2232660 w 2339340"/>
                <a:gd name="connsiteY104" fmla="*/ 1752600 h 6236970"/>
                <a:gd name="connsiteX105" fmla="*/ 2175510 w 2339340"/>
                <a:gd name="connsiteY105" fmla="*/ 1565910 h 6236970"/>
                <a:gd name="connsiteX106" fmla="*/ 2065020 w 2339340"/>
                <a:gd name="connsiteY106" fmla="*/ 1352550 h 6236970"/>
                <a:gd name="connsiteX107" fmla="*/ 1958340 w 2339340"/>
                <a:gd name="connsiteY107" fmla="*/ 1169670 h 6236970"/>
                <a:gd name="connsiteX108" fmla="*/ 1878330 w 2339340"/>
                <a:gd name="connsiteY108" fmla="*/ 1043940 h 6236970"/>
                <a:gd name="connsiteX109" fmla="*/ 1752600 w 2339340"/>
                <a:gd name="connsiteY109" fmla="*/ 975360 h 6236970"/>
                <a:gd name="connsiteX110" fmla="*/ 1645920 w 2339340"/>
                <a:gd name="connsiteY110" fmla="*/ 956310 h 6236970"/>
                <a:gd name="connsiteX111" fmla="*/ 1546860 w 2339340"/>
                <a:gd name="connsiteY111" fmla="*/ 922020 h 6236970"/>
                <a:gd name="connsiteX112" fmla="*/ 1276350 w 2339340"/>
                <a:gd name="connsiteY112" fmla="*/ 861060 h 6236970"/>
                <a:gd name="connsiteX113" fmla="*/ 1257300 w 2339340"/>
                <a:gd name="connsiteY113" fmla="*/ 739140 h 6236970"/>
                <a:gd name="connsiteX114" fmla="*/ 1325880 w 2339340"/>
                <a:gd name="connsiteY114" fmla="*/ 594360 h 6236970"/>
                <a:gd name="connsiteX115" fmla="*/ 1363980 w 2339340"/>
                <a:gd name="connsiteY115" fmla="*/ 537210 h 6236970"/>
                <a:gd name="connsiteX116" fmla="*/ 1352550 w 2339340"/>
                <a:gd name="connsiteY116" fmla="*/ 438150 h 6236970"/>
                <a:gd name="connsiteX117" fmla="*/ 1348740 w 2339340"/>
                <a:gd name="connsiteY117" fmla="*/ 308610 h 6236970"/>
                <a:gd name="connsiteX118" fmla="*/ 1306830 w 2339340"/>
                <a:gd name="connsiteY118" fmla="*/ 114300 h 6236970"/>
                <a:gd name="connsiteX119" fmla="*/ 1188720 w 2339340"/>
                <a:gd name="connsiteY119" fmla="*/ 38100 h 6236970"/>
                <a:gd name="connsiteX120" fmla="*/ 1143000 w 2339340"/>
                <a:gd name="connsiteY120" fmla="*/ 11430 h 6236970"/>
                <a:gd name="connsiteX121" fmla="*/ 1093470 w 2339340"/>
                <a:gd name="connsiteY121" fmla="*/ 22860 h 6236970"/>
                <a:gd name="connsiteX0" fmla="*/ 1093470 w 2339340"/>
                <a:gd name="connsiteY0" fmla="*/ 22860 h 6236970"/>
                <a:gd name="connsiteX1" fmla="*/ 971550 w 2339340"/>
                <a:gd name="connsiteY1" fmla="*/ 68580 h 6236970"/>
                <a:gd name="connsiteX2" fmla="*/ 967740 w 2339340"/>
                <a:gd name="connsiteY2" fmla="*/ 0 h 6236970"/>
                <a:gd name="connsiteX3" fmla="*/ 872490 w 2339340"/>
                <a:gd name="connsiteY3" fmla="*/ 121920 h 6236970"/>
                <a:gd name="connsiteX4" fmla="*/ 849630 w 2339340"/>
                <a:gd name="connsiteY4" fmla="*/ 95250 h 6236970"/>
                <a:gd name="connsiteX5" fmla="*/ 800100 w 2339340"/>
                <a:gd name="connsiteY5" fmla="*/ 320040 h 6236970"/>
                <a:gd name="connsiteX6" fmla="*/ 811530 w 2339340"/>
                <a:gd name="connsiteY6" fmla="*/ 461010 h 6236970"/>
                <a:gd name="connsiteX7" fmla="*/ 754380 w 2339340"/>
                <a:gd name="connsiteY7" fmla="*/ 464820 h 6236970"/>
                <a:gd name="connsiteX8" fmla="*/ 781050 w 2339340"/>
                <a:gd name="connsiteY8" fmla="*/ 548640 h 6236970"/>
                <a:gd name="connsiteX9" fmla="*/ 822960 w 2339340"/>
                <a:gd name="connsiteY9" fmla="*/ 624840 h 6236970"/>
                <a:gd name="connsiteX10" fmla="*/ 887730 w 2339340"/>
                <a:gd name="connsiteY10" fmla="*/ 689610 h 6236970"/>
                <a:gd name="connsiteX11" fmla="*/ 925830 w 2339340"/>
                <a:gd name="connsiteY11" fmla="*/ 769620 h 6236970"/>
                <a:gd name="connsiteX12" fmla="*/ 925830 w 2339340"/>
                <a:gd name="connsiteY12" fmla="*/ 861060 h 6236970"/>
                <a:gd name="connsiteX13" fmla="*/ 803910 w 2339340"/>
                <a:gd name="connsiteY13" fmla="*/ 922020 h 6236970"/>
                <a:gd name="connsiteX14" fmla="*/ 701040 w 2339340"/>
                <a:gd name="connsiteY14" fmla="*/ 948690 h 6236970"/>
                <a:gd name="connsiteX15" fmla="*/ 556260 w 2339340"/>
                <a:gd name="connsiteY15" fmla="*/ 952500 h 6236970"/>
                <a:gd name="connsiteX16" fmla="*/ 403860 w 2339340"/>
                <a:gd name="connsiteY16" fmla="*/ 1002030 h 6236970"/>
                <a:gd name="connsiteX17" fmla="*/ 320040 w 2339340"/>
                <a:gd name="connsiteY17" fmla="*/ 1085850 h 6236970"/>
                <a:gd name="connsiteX18" fmla="*/ 247650 w 2339340"/>
                <a:gd name="connsiteY18" fmla="*/ 1276350 h 6236970"/>
                <a:gd name="connsiteX19" fmla="*/ 163830 w 2339340"/>
                <a:gd name="connsiteY19" fmla="*/ 1569720 h 6236970"/>
                <a:gd name="connsiteX20" fmla="*/ 83820 w 2339340"/>
                <a:gd name="connsiteY20" fmla="*/ 1783080 h 6236970"/>
                <a:gd name="connsiteX21" fmla="*/ 72390 w 2339340"/>
                <a:gd name="connsiteY21" fmla="*/ 1962150 h 6236970"/>
                <a:gd name="connsiteX22" fmla="*/ 0 w 2339340"/>
                <a:gd name="connsiteY22" fmla="*/ 2145030 h 6236970"/>
                <a:gd name="connsiteX23" fmla="*/ 11430 w 2339340"/>
                <a:gd name="connsiteY23" fmla="*/ 2251710 h 6236970"/>
                <a:gd name="connsiteX24" fmla="*/ 106680 w 2339340"/>
                <a:gd name="connsiteY24" fmla="*/ 2426970 h 6236970"/>
                <a:gd name="connsiteX25" fmla="*/ 243840 w 2339340"/>
                <a:gd name="connsiteY25" fmla="*/ 2594610 h 6236970"/>
                <a:gd name="connsiteX26" fmla="*/ 422910 w 2339340"/>
                <a:gd name="connsiteY26" fmla="*/ 2769870 h 6236970"/>
                <a:gd name="connsiteX27" fmla="*/ 609600 w 2339340"/>
                <a:gd name="connsiteY27" fmla="*/ 2929890 h 6236970"/>
                <a:gd name="connsiteX28" fmla="*/ 735330 w 2339340"/>
                <a:gd name="connsiteY28" fmla="*/ 3108960 h 6236970"/>
                <a:gd name="connsiteX29" fmla="*/ 709136 w 2339340"/>
                <a:gd name="connsiteY29" fmla="*/ 2771299 h 6236970"/>
                <a:gd name="connsiteX30" fmla="*/ 647700 w 2339340"/>
                <a:gd name="connsiteY30" fmla="*/ 2731770 h 6236970"/>
                <a:gd name="connsiteX31" fmla="*/ 541020 w 2339340"/>
                <a:gd name="connsiteY31" fmla="*/ 2537460 h 6236970"/>
                <a:gd name="connsiteX32" fmla="*/ 487680 w 2339340"/>
                <a:gd name="connsiteY32" fmla="*/ 2426970 h 6236970"/>
                <a:gd name="connsiteX33" fmla="*/ 293370 w 2339340"/>
                <a:gd name="connsiteY33" fmla="*/ 2205990 h 6236970"/>
                <a:gd name="connsiteX34" fmla="*/ 426720 w 2339340"/>
                <a:gd name="connsiteY34" fmla="*/ 1988820 h 6236970"/>
                <a:gd name="connsiteX35" fmla="*/ 483870 w 2339340"/>
                <a:gd name="connsiteY35" fmla="*/ 1878330 h 6236970"/>
                <a:gd name="connsiteX36" fmla="*/ 544830 w 2339340"/>
                <a:gd name="connsiteY36" fmla="*/ 1642110 h 6236970"/>
                <a:gd name="connsiteX37" fmla="*/ 636270 w 2339340"/>
                <a:gd name="connsiteY37" fmla="*/ 1897380 h 6236970"/>
                <a:gd name="connsiteX38" fmla="*/ 678180 w 2339340"/>
                <a:gd name="connsiteY38" fmla="*/ 2202180 h 6236970"/>
                <a:gd name="connsiteX39" fmla="*/ 689610 w 2339340"/>
                <a:gd name="connsiteY39" fmla="*/ 2487930 h 6236970"/>
                <a:gd name="connsiteX40" fmla="*/ 712470 w 2339340"/>
                <a:gd name="connsiteY40" fmla="*/ 2762250 h 6236970"/>
                <a:gd name="connsiteX41" fmla="*/ 701040 w 2339340"/>
                <a:gd name="connsiteY41" fmla="*/ 3177540 h 6236970"/>
                <a:gd name="connsiteX42" fmla="*/ 643890 w 2339340"/>
                <a:gd name="connsiteY42" fmla="*/ 3783330 h 6236970"/>
                <a:gd name="connsiteX43" fmla="*/ 613410 w 2339340"/>
                <a:gd name="connsiteY43" fmla="*/ 4255770 h 6236970"/>
                <a:gd name="connsiteX44" fmla="*/ 689610 w 2339340"/>
                <a:gd name="connsiteY44" fmla="*/ 4617720 h 6236970"/>
                <a:gd name="connsiteX45" fmla="*/ 803910 w 2339340"/>
                <a:gd name="connsiteY45" fmla="*/ 5215890 h 6236970"/>
                <a:gd name="connsiteX46" fmla="*/ 883920 w 2339340"/>
                <a:gd name="connsiteY46" fmla="*/ 5657850 h 6236970"/>
                <a:gd name="connsiteX47" fmla="*/ 872490 w 2339340"/>
                <a:gd name="connsiteY47" fmla="*/ 5684520 h 6236970"/>
                <a:gd name="connsiteX48" fmla="*/ 693420 w 2339340"/>
                <a:gd name="connsiteY48" fmla="*/ 5894070 h 6236970"/>
                <a:gd name="connsiteX49" fmla="*/ 541020 w 2339340"/>
                <a:gd name="connsiteY49" fmla="*/ 6092190 h 6236970"/>
                <a:gd name="connsiteX50" fmla="*/ 510540 w 2339340"/>
                <a:gd name="connsiteY50" fmla="*/ 6156960 h 6236970"/>
                <a:gd name="connsiteX51" fmla="*/ 701040 w 2339340"/>
                <a:gd name="connsiteY51" fmla="*/ 6092190 h 6236970"/>
                <a:gd name="connsiteX52" fmla="*/ 830580 w 2339340"/>
                <a:gd name="connsiteY52" fmla="*/ 6065520 h 6236970"/>
                <a:gd name="connsiteX53" fmla="*/ 952500 w 2339340"/>
                <a:gd name="connsiteY53" fmla="*/ 5974080 h 6236970"/>
                <a:gd name="connsiteX54" fmla="*/ 963930 w 2339340"/>
                <a:gd name="connsiteY54" fmla="*/ 5871210 h 6236970"/>
                <a:gd name="connsiteX55" fmla="*/ 1108710 w 2339340"/>
                <a:gd name="connsiteY55" fmla="*/ 5817870 h 6236970"/>
                <a:gd name="connsiteX56" fmla="*/ 1108710 w 2339340"/>
                <a:gd name="connsiteY56" fmla="*/ 5791200 h 6236970"/>
                <a:gd name="connsiteX57" fmla="*/ 1032510 w 2339340"/>
                <a:gd name="connsiteY57" fmla="*/ 5634990 h 6236970"/>
                <a:gd name="connsiteX58" fmla="*/ 1043940 w 2339340"/>
                <a:gd name="connsiteY58" fmla="*/ 5280660 h 6236970"/>
                <a:gd name="connsiteX59" fmla="*/ 1074420 w 2339340"/>
                <a:gd name="connsiteY59" fmla="*/ 4888230 h 6236970"/>
                <a:gd name="connsiteX60" fmla="*/ 1002030 w 2339340"/>
                <a:gd name="connsiteY60" fmla="*/ 4423410 h 6236970"/>
                <a:gd name="connsiteX61" fmla="*/ 1066800 w 2339340"/>
                <a:gd name="connsiteY61" fmla="*/ 4130040 h 6236970"/>
                <a:gd name="connsiteX62" fmla="*/ 1116330 w 2339340"/>
                <a:gd name="connsiteY62" fmla="*/ 3775710 h 6236970"/>
                <a:gd name="connsiteX63" fmla="*/ 1165860 w 2339340"/>
                <a:gd name="connsiteY63" fmla="*/ 3375660 h 6236970"/>
                <a:gd name="connsiteX64" fmla="*/ 1238250 w 2339340"/>
                <a:gd name="connsiteY64" fmla="*/ 3882390 h 6236970"/>
                <a:gd name="connsiteX65" fmla="*/ 1280160 w 2339340"/>
                <a:gd name="connsiteY65" fmla="*/ 4366260 h 6236970"/>
                <a:gd name="connsiteX66" fmla="*/ 1310640 w 2339340"/>
                <a:gd name="connsiteY66" fmla="*/ 4533900 h 6236970"/>
                <a:gd name="connsiteX67" fmla="*/ 1272540 w 2339340"/>
                <a:gd name="connsiteY67" fmla="*/ 4838700 h 6236970"/>
                <a:gd name="connsiteX68" fmla="*/ 1242060 w 2339340"/>
                <a:gd name="connsiteY68" fmla="*/ 5059680 h 6236970"/>
                <a:gd name="connsiteX69" fmla="*/ 1276350 w 2339340"/>
                <a:gd name="connsiteY69" fmla="*/ 5288280 h 6236970"/>
                <a:gd name="connsiteX70" fmla="*/ 1333500 w 2339340"/>
                <a:gd name="connsiteY70" fmla="*/ 5494020 h 6236970"/>
                <a:gd name="connsiteX71" fmla="*/ 1314450 w 2339340"/>
                <a:gd name="connsiteY71" fmla="*/ 5615940 h 6236970"/>
                <a:gd name="connsiteX72" fmla="*/ 1264920 w 2339340"/>
                <a:gd name="connsiteY72" fmla="*/ 5795010 h 6236970"/>
                <a:gd name="connsiteX73" fmla="*/ 1264920 w 2339340"/>
                <a:gd name="connsiteY73" fmla="*/ 5901690 h 6236970"/>
                <a:gd name="connsiteX74" fmla="*/ 1424940 w 2339340"/>
                <a:gd name="connsiteY74" fmla="*/ 6236970 h 6236970"/>
                <a:gd name="connsiteX75" fmla="*/ 1565910 w 2339340"/>
                <a:gd name="connsiteY75" fmla="*/ 6065520 h 6236970"/>
                <a:gd name="connsiteX76" fmla="*/ 1604010 w 2339340"/>
                <a:gd name="connsiteY76" fmla="*/ 6012180 h 6236970"/>
                <a:gd name="connsiteX77" fmla="*/ 1524000 w 2339340"/>
                <a:gd name="connsiteY77" fmla="*/ 5844540 h 6236970"/>
                <a:gd name="connsiteX78" fmla="*/ 1466850 w 2339340"/>
                <a:gd name="connsiteY78" fmla="*/ 5718810 h 6236970"/>
                <a:gd name="connsiteX79" fmla="*/ 1440180 w 2339340"/>
                <a:gd name="connsiteY79" fmla="*/ 5638800 h 6236970"/>
                <a:gd name="connsiteX80" fmla="*/ 1546860 w 2339340"/>
                <a:gd name="connsiteY80" fmla="*/ 5078730 h 6236970"/>
                <a:gd name="connsiteX81" fmla="*/ 1600200 w 2339340"/>
                <a:gd name="connsiteY81" fmla="*/ 4507230 h 6236970"/>
                <a:gd name="connsiteX82" fmla="*/ 1684020 w 2339340"/>
                <a:gd name="connsiteY82" fmla="*/ 4027170 h 6236970"/>
                <a:gd name="connsiteX83" fmla="*/ 1703070 w 2339340"/>
                <a:gd name="connsiteY83" fmla="*/ 3688080 h 6236970"/>
                <a:gd name="connsiteX84" fmla="*/ 1645920 w 2339340"/>
                <a:gd name="connsiteY84" fmla="*/ 2884170 h 6236970"/>
                <a:gd name="connsiteX85" fmla="*/ 1630680 w 2339340"/>
                <a:gd name="connsiteY85" fmla="*/ 2868930 h 6236970"/>
                <a:gd name="connsiteX86" fmla="*/ 1607820 w 2339340"/>
                <a:gd name="connsiteY86" fmla="*/ 2750820 h 6236970"/>
                <a:gd name="connsiteX87" fmla="*/ 1584960 w 2339340"/>
                <a:gd name="connsiteY87" fmla="*/ 2423160 h 6236970"/>
                <a:gd name="connsiteX88" fmla="*/ 1584960 w 2339340"/>
                <a:gd name="connsiteY88" fmla="*/ 2072640 h 6236970"/>
                <a:gd name="connsiteX89" fmla="*/ 1619250 w 2339340"/>
                <a:gd name="connsiteY89" fmla="*/ 1771650 h 6236970"/>
                <a:gd name="connsiteX90" fmla="*/ 1691640 w 2339340"/>
                <a:gd name="connsiteY90" fmla="*/ 1501140 h 6236970"/>
                <a:gd name="connsiteX91" fmla="*/ 1954530 w 2339340"/>
                <a:gd name="connsiteY91" fmla="*/ 1924050 h 6236970"/>
                <a:gd name="connsiteX92" fmla="*/ 2045970 w 2339340"/>
                <a:gd name="connsiteY92" fmla="*/ 2045970 h 6236970"/>
                <a:gd name="connsiteX93" fmla="*/ 1840230 w 2339340"/>
                <a:gd name="connsiteY93" fmla="*/ 2358390 h 6236970"/>
                <a:gd name="connsiteX94" fmla="*/ 1729740 w 2339340"/>
                <a:gd name="connsiteY94" fmla="*/ 2545080 h 6236970"/>
                <a:gd name="connsiteX95" fmla="*/ 1672590 w 2339340"/>
                <a:gd name="connsiteY95" fmla="*/ 2674620 h 6236970"/>
                <a:gd name="connsiteX96" fmla="*/ 1604010 w 2339340"/>
                <a:gd name="connsiteY96" fmla="*/ 2754630 h 6236970"/>
                <a:gd name="connsiteX97" fmla="*/ 1634490 w 2339340"/>
                <a:gd name="connsiteY97" fmla="*/ 3040380 h 6236970"/>
                <a:gd name="connsiteX98" fmla="*/ 1729740 w 2339340"/>
                <a:gd name="connsiteY98" fmla="*/ 2891790 h 6236970"/>
                <a:gd name="connsiteX99" fmla="*/ 1927860 w 2339340"/>
                <a:gd name="connsiteY99" fmla="*/ 2689860 h 6236970"/>
                <a:gd name="connsiteX100" fmla="*/ 2065020 w 2339340"/>
                <a:gd name="connsiteY100" fmla="*/ 2548890 h 6236970"/>
                <a:gd name="connsiteX101" fmla="*/ 2202180 w 2339340"/>
                <a:gd name="connsiteY101" fmla="*/ 2339340 h 6236970"/>
                <a:gd name="connsiteX102" fmla="*/ 2339340 w 2339340"/>
                <a:gd name="connsiteY102" fmla="*/ 2049780 h 6236970"/>
                <a:gd name="connsiteX103" fmla="*/ 2293620 w 2339340"/>
                <a:gd name="connsiteY103" fmla="*/ 1958340 h 6236970"/>
                <a:gd name="connsiteX104" fmla="*/ 2232660 w 2339340"/>
                <a:gd name="connsiteY104" fmla="*/ 1752600 h 6236970"/>
                <a:gd name="connsiteX105" fmla="*/ 2175510 w 2339340"/>
                <a:gd name="connsiteY105" fmla="*/ 1565910 h 6236970"/>
                <a:gd name="connsiteX106" fmla="*/ 2065020 w 2339340"/>
                <a:gd name="connsiteY106" fmla="*/ 1352550 h 6236970"/>
                <a:gd name="connsiteX107" fmla="*/ 1958340 w 2339340"/>
                <a:gd name="connsiteY107" fmla="*/ 1169670 h 6236970"/>
                <a:gd name="connsiteX108" fmla="*/ 1878330 w 2339340"/>
                <a:gd name="connsiteY108" fmla="*/ 1043940 h 6236970"/>
                <a:gd name="connsiteX109" fmla="*/ 1752600 w 2339340"/>
                <a:gd name="connsiteY109" fmla="*/ 975360 h 6236970"/>
                <a:gd name="connsiteX110" fmla="*/ 1645920 w 2339340"/>
                <a:gd name="connsiteY110" fmla="*/ 956310 h 6236970"/>
                <a:gd name="connsiteX111" fmla="*/ 1546860 w 2339340"/>
                <a:gd name="connsiteY111" fmla="*/ 922020 h 6236970"/>
                <a:gd name="connsiteX112" fmla="*/ 1276350 w 2339340"/>
                <a:gd name="connsiteY112" fmla="*/ 861060 h 6236970"/>
                <a:gd name="connsiteX113" fmla="*/ 1257300 w 2339340"/>
                <a:gd name="connsiteY113" fmla="*/ 739140 h 6236970"/>
                <a:gd name="connsiteX114" fmla="*/ 1325880 w 2339340"/>
                <a:gd name="connsiteY114" fmla="*/ 594360 h 6236970"/>
                <a:gd name="connsiteX115" fmla="*/ 1363980 w 2339340"/>
                <a:gd name="connsiteY115" fmla="*/ 537210 h 6236970"/>
                <a:gd name="connsiteX116" fmla="*/ 1352550 w 2339340"/>
                <a:gd name="connsiteY116" fmla="*/ 438150 h 6236970"/>
                <a:gd name="connsiteX117" fmla="*/ 1348740 w 2339340"/>
                <a:gd name="connsiteY117" fmla="*/ 308610 h 6236970"/>
                <a:gd name="connsiteX118" fmla="*/ 1306830 w 2339340"/>
                <a:gd name="connsiteY118" fmla="*/ 114300 h 6236970"/>
                <a:gd name="connsiteX119" fmla="*/ 1188720 w 2339340"/>
                <a:gd name="connsiteY119" fmla="*/ 38100 h 6236970"/>
                <a:gd name="connsiteX120" fmla="*/ 1143000 w 2339340"/>
                <a:gd name="connsiteY120" fmla="*/ 11430 h 6236970"/>
                <a:gd name="connsiteX121" fmla="*/ 1093470 w 2339340"/>
                <a:gd name="connsiteY121" fmla="*/ 22860 h 6236970"/>
                <a:gd name="connsiteX0" fmla="*/ 1093470 w 2339340"/>
                <a:gd name="connsiteY0" fmla="*/ 22860 h 6236970"/>
                <a:gd name="connsiteX1" fmla="*/ 971550 w 2339340"/>
                <a:gd name="connsiteY1" fmla="*/ 68580 h 6236970"/>
                <a:gd name="connsiteX2" fmla="*/ 967740 w 2339340"/>
                <a:gd name="connsiteY2" fmla="*/ 0 h 6236970"/>
                <a:gd name="connsiteX3" fmla="*/ 872490 w 2339340"/>
                <a:gd name="connsiteY3" fmla="*/ 121920 h 6236970"/>
                <a:gd name="connsiteX4" fmla="*/ 849630 w 2339340"/>
                <a:gd name="connsiteY4" fmla="*/ 95250 h 6236970"/>
                <a:gd name="connsiteX5" fmla="*/ 800100 w 2339340"/>
                <a:gd name="connsiteY5" fmla="*/ 320040 h 6236970"/>
                <a:gd name="connsiteX6" fmla="*/ 811530 w 2339340"/>
                <a:gd name="connsiteY6" fmla="*/ 461010 h 6236970"/>
                <a:gd name="connsiteX7" fmla="*/ 754380 w 2339340"/>
                <a:gd name="connsiteY7" fmla="*/ 464820 h 6236970"/>
                <a:gd name="connsiteX8" fmla="*/ 781050 w 2339340"/>
                <a:gd name="connsiteY8" fmla="*/ 548640 h 6236970"/>
                <a:gd name="connsiteX9" fmla="*/ 822960 w 2339340"/>
                <a:gd name="connsiteY9" fmla="*/ 624840 h 6236970"/>
                <a:gd name="connsiteX10" fmla="*/ 887730 w 2339340"/>
                <a:gd name="connsiteY10" fmla="*/ 689610 h 6236970"/>
                <a:gd name="connsiteX11" fmla="*/ 925830 w 2339340"/>
                <a:gd name="connsiteY11" fmla="*/ 769620 h 6236970"/>
                <a:gd name="connsiteX12" fmla="*/ 925830 w 2339340"/>
                <a:gd name="connsiteY12" fmla="*/ 861060 h 6236970"/>
                <a:gd name="connsiteX13" fmla="*/ 803910 w 2339340"/>
                <a:gd name="connsiteY13" fmla="*/ 922020 h 6236970"/>
                <a:gd name="connsiteX14" fmla="*/ 701040 w 2339340"/>
                <a:gd name="connsiteY14" fmla="*/ 948690 h 6236970"/>
                <a:gd name="connsiteX15" fmla="*/ 556260 w 2339340"/>
                <a:gd name="connsiteY15" fmla="*/ 952500 h 6236970"/>
                <a:gd name="connsiteX16" fmla="*/ 403860 w 2339340"/>
                <a:gd name="connsiteY16" fmla="*/ 1002030 h 6236970"/>
                <a:gd name="connsiteX17" fmla="*/ 320040 w 2339340"/>
                <a:gd name="connsiteY17" fmla="*/ 1085850 h 6236970"/>
                <a:gd name="connsiteX18" fmla="*/ 247650 w 2339340"/>
                <a:gd name="connsiteY18" fmla="*/ 1276350 h 6236970"/>
                <a:gd name="connsiteX19" fmla="*/ 163830 w 2339340"/>
                <a:gd name="connsiteY19" fmla="*/ 1569720 h 6236970"/>
                <a:gd name="connsiteX20" fmla="*/ 83820 w 2339340"/>
                <a:gd name="connsiteY20" fmla="*/ 1783080 h 6236970"/>
                <a:gd name="connsiteX21" fmla="*/ 72390 w 2339340"/>
                <a:gd name="connsiteY21" fmla="*/ 1962150 h 6236970"/>
                <a:gd name="connsiteX22" fmla="*/ 0 w 2339340"/>
                <a:gd name="connsiteY22" fmla="*/ 2145030 h 6236970"/>
                <a:gd name="connsiteX23" fmla="*/ 11430 w 2339340"/>
                <a:gd name="connsiteY23" fmla="*/ 2251710 h 6236970"/>
                <a:gd name="connsiteX24" fmla="*/ 106680 w 2339340"/>
                <a:gd name="connsiteY24" fmla="*/ 2426970 h 6236970"/>
                <a:gd name="connsiteX25" fmla="*/ 243840 w 2339340"/>
                <a:gd name="connsiteY25" fmla="*/ 2594610 h 6236970"/>
                <a:gd name="connsiteX26" fmla="*/ 422910 w 2339340"/>
                <a:gd name="connsiteY26" fmla="*/ 2769870 h 6236970"/>
                <a:gd name="connsiteX27" fmla="*/ 609600 w 2339340"/>
                <a:gd name="connsiteY27" fmla="*/ 2929890 h 6236970"/>
                <a:gd name="connsiteX28" fmla="*/ 703183 w 2339340"/>
                <a:gd name="connsiteY28" fmla="*/ 3062525 h 6236970"/>
                <a:gd name="connsiteX29" fmla="*/ 709136 w 2339340"/>
                <a:gd name="connsiteY29" fmla="*/ 2771299 h 6236970"/>
                <a:gd name="connsiteX30" fmla="*/ 647700 w 2339340"/>
                <a:gd name="connsiteY30" fmla="*/ 2731770 h 6236970"/>
                <a:gd name="connsiteX31" fmla="*/ 541020 w 2339340"/>
                <a:gd name="connsiteY31" fmla="*/ 2537460 h 6236970"/>
                <a:gd name="connsiteX32" fmla="*/ 487680 w 2339340"/>
                <a:gd name="connsiteY32" fmla="*/ 2426970 h 6236970"/>
                <a:gd name="connsiteX33" fmla="*/ 293370 w 2339340"/>
                <a:gd name="connsiteY33" fmla="*/ 2205990 h 6236970"/>
                <a:gd name="connsiteX34" fmla="*/ 426720 w 2339340"/>
                <a:gd name="connsiteY34" fmla="*/ 1988820 h 6236970"/>
                <a:gd name="connsiteX35" fmla="*/ 483870 w 2339340"/>
                <a:gd name="connsiteY35" fmla="*/ 1878330 h 6236970"/>
                <a:gd name="connsiteX36" fmla="*/ 544830 w 2339340"/>
                <a:gd name="connsiteY36" fmla="*/ 1642110 h 6236970"/>
                <a:gd name="connsiteX37" fmla="*/ 636270 w 2339340"/>
                <a:gd name="connsiteY37" fmla="*/ 1897380 h 6236970"/>
                <a:gd name="connsiteX38" fmla="*/ 678180 w 2339340"/>
                <a:gd name="connsiteY38" fmla="*/ 2202180 h 6236970"/>
                <a:gd name="connsiteX39" fmla="*/ 689610 w 2339340"/>
                <a:gd name="connsiteY39" fmla="*/ 2487930 h 6236970"/>
                <a:gd name="connsiteX40" fmla="*/ 712470 w 2339340"/>
                <a:gd name="connsiteY40" fmla="*/ 2762250 h 6236970"/>
                <a:gd name="connsiteX41" fmla="*/ 701040 w 2339340"/>
                <a:gd name="connsiteY41" fmla="*/ 3177540 h 6236970"/>
                <a:gd name="connsiteX42" fmla="*/ 643890 w 2339340"/>
                <a:gd name="connsiteY42" fmla="*/ 3783330 h 6236970"/>
                <a:gd name="connsiteX43" fmla="*/ 613410 w 2339340"/>
                <a:gd name="connsiteY43" fmla="*/ 4255770 h 6236970"/>
                <a:gd name="connsiteX44" fmla="*/ 689610 w 2339340"/>
                <a:gd name="connsiteY44" fmla="*/ 4617720 h 6236970"/>
                <a:gd name="connsiteX45" fmla="*/ 803910 w 2339340"/>
                <a:gd name="connsiteY45" fmla="*/ 5215890 h 6236970"/>
                <a:gd name="connsiteX46" fmla="*/ 883920 w 2339340"/>
                <a:gd name="connsiteY46" fmla="*/ 5657850 h 6236970"/>
                <a:gd name="connsiteX47" fmla="*/ 872490 w 2339340"/>
                <a:gd name="connsiteY47" fmla="*/ 5684520 h 6236970"/>
                <a:gd name="connsiteX48" fmla="*/ 693420 w 2339340"/>
                <a:gd name="connsiteY48" fmla="*/ 5894070 h 6236970"/>
                <a:gd name="connsiteX49" fmla="*/ 541020 w 2339340"/>
                <a:gd name="connsiteY49" fmla="*/ 6092190 h 6236970"/>
                <a:gd name="connsiteX50" fmla="*/ 510540 w 2339340"/>
                <a:gd name="connsiteY50" fmla="*/ 6156960 h 6236970"/>
                <a:gd name="connsiteX51" fmla="*/ 701040 w 2339340"/>
                <a:gd name="connsiteY51" fmla="*/ 6092190 h 6236970"/>
                <a:gd name="connsiteX52" fmla="*/ 830580 w 2339340"/>
                <a:gd name="connsiteY52" fmla="*/ 6065520 h 6236970"/>
                <a:gd name="connsiteX53" fmla="*/ 952500 w 2339340"/>
                <a:gd name="connsiteY53" fmla="*/ 5974080 h 6236970"/>
                <a:gd name="connsiteX54" fmla="*/ 963930 w 2339340"/>
                <a:gd name="connsiteY54" fmla="*/ 5871210 h 6236970"/>
                <a:gd name="connsiteX55" fmla="*/ 1108710 w 2339340"/>
                <a:gd name="connsiteY55" fmla="*/ 5817870 h 6236970"/>
                <a:gd name="connsiteX56" fmla="*/ 1108710 w 2339340"/>
                <a:gd name="connsiteY56" fmla="*/ 5791200 h 6236970"/>
                <a:gd name="connsiteX57" fmla="*/ 1032510 w 2339340"/>
                <a:gd name="connsiteY57" fmla="*/ 5634990 h 6236970"/>
                <a:gd name="connsiteX58" fmla="*/ 1043940 w 2339340"/>
                <a:gd name="connsiteY58" fmla="*/ 5280660 h 6236970"/>
                <a:gd name="connsiteX59" fmla="*/ 1074420 w 2339340"/>
                <a:gd name="connsiteY59" fmla="*/ 4888230 h 6236970"/>
                <a:gd name="connsiteX60" fmla="*/ 1002030 w 2339340"/>
                <a:gd name="connsiteY60" fmla="*/ 4423410 h 6236970"/>
                <a:gd name="connsiteX61" fmla="*/ 1066800 w 2339340"/>
                <a:gd name="connsiteY61" fmla="*/ 4130040 h 6236970"/>
                <a:gd name="connsiteX62" fmla="*/ 1116330 w 2339340"/>
                <a:gd name="connsiteY62" fmla="*/ 3775710 h 6236970"/>
                <a:gd name="connsiteX63" fmla="*/ 1165860 w 2339340"/>
                <a:gd name="connsiteY63" fmla="*/ 3375660 h 6236970"/>
                <a:gd name="connsiteX64" fmla="*/ 1238250 w 2339340"/>
                <a:gd name="connsiteY64" fmla="*/ 3882390 h 6236970"/>
                <a:gd name="connsiteX65" fmla="*/ 1280160 w 2339340"/>
                <a:gd name="connsiteY65" fmla="*/ 4366260 h 6236970"/>
                <a:gd name="connsiteX66" fmla="*/ 1310640 w 2339340"/>
                <a:gd name="connsiteY66" fmla="*/ 4533900 h 6236970"/>
                <a:gd name="connsiteX67" fmla="*/ 1272540 w 2339340"/>
                <a:gd name="connsiteY67" fmla="*/ 4838700 h 6236970"/>
                <a:gd name="connsiteX68" fmla="*/ 1242060 w 2339340"/>
                <a:gd name="connsiteY68" fmla="*/ 5059680 h 6236970"/>
                <a:gd name="connsiteX69" fmla="*/ 1276350 w 2339340"/>
                <a:gd name="connsiteY69" fmla="*/ 5288280 h 6236970"/>
                <a:gd name="connsiteX70" fmla="*/ 1333500 w 2339340"/>
                <a:gd name="connsiteY70" fmla="*/ 5494020 h 6236970"/>
                <a:gd name="connsiteX71" fmla="*/ 1314450 w 2339340"/>
                <a:gd name="connsiteY71" fmla="*/ 5615940 h 6236970"/>
                <a:gd name="connsiteX72" fmla="*/ 1264920 w 2339340"/>
                <a:gd name="connsiteY72" fmla="*/ 5795010 h 6236970"/>
                <a:gd name="connsiteX73" fmla="*/ 1264920 w 2339340"/>
                <a:gd name="connsiteY73" fmla="*/ 5901690 h 6236970"/>
                <a:gd name="connsiteX74" fmla="*/ 1424940 w 2339340"/>
                <a:gd name="connsiteY74" fmla="*/ 6236970 h 6236970"/>
                <a:gd name="connsiteX75" fmla="*/ 1565910 w 2339340"/>
                <a:gd name="connsiteY75" fmla="*/ 6065520 h 6236970"/>
                <a:gd name="connsiteX76" fmla="*/ 1604010 w 2339340"/>
                <a:gd name="connsiteY76" fmla="*/ 6012180 h 6236970"/>
                <a:gd name="connsiteX77" fmla="*/ 1524000 w 2339340"/>
                <a:gd name="connsiteY77" fmla="*/ 5844540 h 6236970"/>
                <a:gd name="connsiteX78" fmla="*/ 1466850 w 2339340"/>
                <a:gd name="connsiteY78" fmla="*/ 5718810 h 6236970"/>
                <a:gd name="connsiteX79" fmla="*/ 1440180 w 2339340"/>
                <a:gd name="connsiteY79" fmla="*/ 5638800 h 6236970"/>
                <a:gd name="connsiteX80" fmla="*/ 1546860 w 2339340"/>
                <a:gd name="connsiteY80" fmla="*/ 5078730 h 6236970"/>
                <a:gd name="connsiteX81" fmla="*/ 1600200 w 2339340"/>
                <a:gd name="connsiteY81" fmla="*/ 4507230 h 6236970"/>
                <a:gd name="connsiteX82" fmla="*/ 1684020 w 2339340"/>
                <a:gd name="connsiteY82" fmla="*/ 4027170 h 6236970"/>
                <a:gd name="connsiteX83" fmla="*/ 1703070 w 2339340"/>
                <a:gd name="connsiteY83" fmla="*/ 3688080 h 6236970"/>
                <a:gd name="connsiteX84" fmla="*/ 1645920 w 2339340"/>
                <a:gd name="connsiteY84" fmla="*/ 2884170 h 6236970"/>
                <a:gd name="connsiteX85" fmla="*/ 1630680 w 2339340"/>
                <a:gd name="connsiteY85" fmla="*/ 2868930 h 6236970"/>
                <a:gd name="connsiteX86" fmla="*/ 1607820 w 2339340"/>
                <a:gd name="connsiteY86" fmla="*/ 2750820 h 6236970"/>
                <a:gd name="connsiteX87" fmla="*/ 1584960 w 2339340"/>
                <a:gd name="connsiteY87" fmla="*/ 2423160 h 6236970"/>
                <a:gd name="connsiteX88" fmla="*/ 1584960 w 2339340"/>
                <a:gd name="connsiteY88" fmla="*/ 2072640 h 6236970"/>
                <a:gd name="connsiteX89" fmla="*/ 1619250 w 2339340"/>
                <a:gd name="connsiteY89" fmla="*/ 1771650 h 6236970"/>
                <a:gd name="connsiteX90" fmla="*/ 1691640 w 2339340"/>
                <a:gd name="connsiteY90" fmla="*/ 1501140 h 6236970"/>
                <a:gd name="connsiteX91" fmla="*/ 1954530 w 2339340"/>
                <a:gd name="connsiteY91" fmla="*/ 1924050 h 6236970"/>
                <a:gd name="connsiteX92" fmla="*/ 2045970 w 2339340"/>
                <a:gd name="connsiteY92" fmla="*/ 2045970 h 6236970"/>
                <a:gd name="connsiteX93" fmla="*/ 1840230 w 2339340"/>
                <a:gd name="connsiteY93" fmla="*/ 2358390 h 6236970"/>
                <a:gd name="connsiteX94" fmla="*/ 1729740 w 2339340"/>
                <a:gd name="connsiteY94" fmla="*/ 2545080 h 6236970"/>
                <a:gd name="connsiteX95" fmla="*/ 1672590 w 2339340"/>
                <a:gd name="connsiteY95" fmla="*/ 2674620 h 6236970"/>
                <a:gd name="connsiteX96" fmla="*/ 1604010 w 2339340"/>
                <a:gd name="connsiteY96" fmla="*/ 2754630 h 6236970"/>
                <a:gd name="connsiteX97" fmla="*/ 1634490 w 2339340"/>
                <a:gd name="connsiteY97" fmla="*/ 3040380 h 6236970"/>
                <a:gd name="connsiteX98" fmla="*/ 1729740 w 2339340"/>
                <a:gd name="connsiteY98" fmla="*/ 2891790 h 6236970"/>
                <a:gd name="connsiteX99" fmla="*/ 1927860 w 2339340"/>
                <a:gd name="connsiteY99" fmla="*/ 2689860 h 6236970"/>
                <a:gd name="connsiteX100" fmla="*/ 2065020 w 2339340"/>
                <a:gd name="connsiteY100" fmla="*/ 2548890 h 6236970"/>
                <a:gd name="connsiteX101" fmla="*/ 2202180 w 2339340"/>
                <a:gd name="connsiteY101" fmla="*/ 2339340 h 6236970"/>
                <a:gd name="connsiteX102" fmla="*/ 2339340 w 2339340"/>
                <a:gd name="connsiteY102" fmla="*/ 2049780 h 6236970"/>
                <a:gd name="connsiteX103" fmla="*/ 2293620 w 2339340"/>
                <a:gd name="connsiteY103" fmla="*/ 1958340 h 6236970"/>
                <a:gd name="connsiteX104" fmla="*/ 2232660 w 2339340"/>
                <a:gd name="connsiteY104" fmla="*/ 1752600 h 6236970"/>
                <a:gd name="connsiteX105" fmla="*/ 2175510 w 2339340"/>
                <a:gd name="connsiteY105" fmla="*/ 1565910 h 6236970"/>
                <a:gd name="connsiteX106" fmla="*/ 2065020 w 2339340"/>
                <a:gd name="connsiteY106" fmla="*/ 1352550 h 6236970"/>
                <a:gd name="connsiteX107" fmla="*/ 1958340 w 2339340"/>
                <a:gd name="connsiteY107" fmla="*/ 1169670 h 6236970"/>
                <a:gd name="connsiteX108" fmla="*/ 1878330 w 2339340"/>
                <a:gd name="connsiteY108" fmla="*/ 1043940 h 6236970"/>
                <a:gd name="connsiteX109" fmla="*/ 1752600 w 2339340"/>
                <a:gd name="connsiteY109" fmla="*/ 975360 h 6236970"/>
                <a:gd name="connsiteX110" fmla="*/ 1645920 w 2339340"/>
                <a:gd name="connsiteY110" fmla="*/ 956310 h 6236970"/>
                <a:gd name="connsiteX111" fmla="*/ 1546860 w 2339340"/>
                <a:gd name="connsiteY111" fmla="*/ 922020 h 6236970"/>
                <a:gd name="connsiteX112" fmla="*/ 1276350 w 2339340"/>
                <a:gd name="connsiteY112" fmla="*/ 861060 h 6236970"/>
                <a:gd name="connsiteX113" fmla="*/ 1257300 w 2339340"/>
                <a:gd name="connsiteY113" fmla="*/ 739140 h 6236970"/>
                <a:gd name="connsiteX114" fmla="*/ 1325880 w 2339340"/>
                <a:gd name="connsiteY114" fmla="*/ 594360 h 6236970"/>
                <a:gd name="connsiteX115" fmla="*/ 1363980 w 2339340"/>
                <a:gd name="connsiteY115" fmla="*/ 537210 h 6236970"/>
                <a:gd name="connsiteX116" fmla="*/ 1352550 w 2339340"/>
                <a:gd name="connsiteY116" fmla="*/ 438150 h 6236970"/>
                <a:gd name="connsiteX117" fmla="*/ 1348740 w 2339340"/>
                <a:gd name="connsiteY117" fmla="*/ 308610 h 6236970"/>
                <a:gd name="connsiteX118" fmla="*/ 1306830 w 2339340"/>
                <a:gd name="connsiteY118" fmla="*/ 114300 h 6236970"/>
                <a:gd name="connsiteX119" fmla="*/ 1188720 w 2339340"/>
                <a:gd name="connsiteY119" fmla="*/ 38100 h 6236970"/>
                <a:gd name="connsiteX120" fmla="*/ 1143000 w 2339340"/>
                <a:gd name="connsiteY120" fmla="*/ 11430 h 6236970"/>
                <a:gd name="connsiteX121" fmla="*/ 1093470 w 2339340"/>
                <a:gd name="connsiteY121" fmla="*/ 22860 h 6236970"/>
                <a:gd name="connsiteX0" fmla="*/ 1093470 w 2339340"/>
                <a:gd name="connsiteY0" fmla="*/ 22860 h 6236970"/>
                <a:gd name="connsiteX1" fmla="*/ 971550 w 2339340"/>
                <a:gd name="connsiteY1" fmla="*/ 68580 h 6236970"/>
                <a:gd name="connsiteX2" fmla="*/ 967740 w 2339340"/>
                <a:gd name="connsiteY2" fmla="*/ 0 h 6236970"/>
                <a:gd name="connsiteX3" fmla="*/ 872490 w 2339340"/>
                <a:gd name="connsiteY3" fmla="*/ 121920 h 6236970"/>
                <a:gd name="connsiteX4" fmla="*/ 849630 w 2339340"/>
                <a:gd name="connsiteY4" fmla="*/ 95250 h 6236970"/>
                <a:gd name="connsiteX5" fmla="*/ 800100 w 2339340"/>
                <a:gd name="connsiteY5" fmla="*/ 320040 h 6236970"/>
                <a:gd name="connsiteX6" fmla="*/ 811530 w 2339340"/>
                <a:gd name="connsiteY6" fmla="*/ 461010 h 6236970"/>
                <a:gd name="connsiteX7" fmla="*/ 754380 w 2339340"/>
                <a:gd name="connsiteY7" fmla="*/ 464820 h 6236970"/>
                <a:gd name="connsiteX8" fmla="*/ 781050 w 2339340"/>
                <a:gd name="connsiteY8" fmla="*/ 548640 h 6236970"/>
                <a:gd name="connsiteX9" fmla="*/ 822960 w 2339340"/>
                <a:gd name="connsiteY9" fmla="*/ 624840 h 6236970"/>
                <a:gd name="connsiteX10" fmla="*/ 887730 w 2339340"/>
                <a:gd name="connsiteY10" fmla="*/ 689610 h 6236970"/>
                <a:gd name="connsiteX11" fmla="*/ 925830 w 2339340"/>
                <a:gd name="connsiteY11" fmla="*/ 769620 h 6236970"/>
                <a:gd name="connsiteX12" fmla="*/ 925830 w 2339340"/>
                <a:gd name="connsiteY12" fmla="*/ 861060 h 6236970"/>
                <a:gd name="connsiteX13" fmla="*/ 803910 w 2339340"/>
                <a:gd name="connsiteY13" fmla="*/ 922020 h 6236970"/>
                <a:gd name="connsiteX14" fmla="*/ 701040 w 2339340"/>
                <a:gd name="connsiteY14" fmla="*/ 948690 h 6236970"/>
                <a:gd name="connsiteX15" fmla="*/ 556260 w 2339340"/>
                <a:gd name="connsiteY15" fmla="*/ 952500 h 6236970"/>
                <a:gd name="connsiteX16" fmla="*/ 403860 w 2339340"/>
                <a:gd name="connsiteY16" fmla="*/ 1002030 h 6236970"/>
                <a:gd name="connsiteX17" fmla="*/ 320040 w 2339340"/>
                <a:gd name="connsiteY17" fmla="*/ 1085850 h 6236970"/>
                <a:gd name="connsiteX18" fmla="*/ 247650 w 2339340"/>
                <a:gd name="connsiteY18" fmla="*/ 1276350 h 6236970"/>
                <a:gd name="connsiteX19" fmla="*/ 163830 w 2339340"/>
                <a:gd name="connsiteY19" fmla="*/ 1569720 h 6236970"/>
                <a:gd name="connsiteX20" fmla="*/ 83820 w 2339340"/>
                <a:gd name="connsiteY20" fmla="*/ 1783080 h 6236970"/>
                <a:gd name="connsiteX21" fmla="*/ 72390 w 2339340"/>
                <a:gd name="connsiteY21" fmla="*/ 1962150 h 6236970"/>
                <a:gd name="connsiteX22" fmla="*/ 0 w 2339340"/>
                <a:gd name="connsiteY22" fmla="*/ 2145030 h 6236970"/>
                <a:gd name="connsiteX23" fmla="*/ 11430 w 2339340"/>
                <a:gd name="connsiteY23" fmla="*/ 2251710 h 6236970"/>
                <a:gd name="connsiteX24" fmla="*/ 106680 w 2339340"/>
                <a:gd name="connsiteY24" fmla="*/ 2426970 h 6236970"/>
                <a:gd name="connsiteX25" fmla="*/ 243840 w 2339340"/>
                <a:gd name="connsiteY25" fmla="*/ 2594610 h 6236970"/>
                <a:gd name="connsiteX26" fmla="*/ 422910 w 2339340"/>
                <a:gd name="connsiteY26" fmla="*/ 2769870 h 6236970"/>
                <a:gd name="connsiteX27" fmla="*/ 609600 w 2339340"/>
                <a:gd name="connsiteY27" fmla="*/ 2929890 h 6236970"/>
                <a:gd name="connsiteX28" fmla="*/ 703183 w 2339340"/>
                <a:gd name="connsiteY28" fmla="*/ 3062525 h 6236970"/>
                <a:gd name="connsiteX29" fmla="*/ 711517 w 2339340"/>
                <a:gd name="connsiteY29" fmla="*/ 2784396 h 6236970"/>
                <a:gd name="connsiteX30" fmla="*/ 647700 w 2339340"/>
                <a:gd name="connsiteY30" fmla="*/ 2731770 h 6236970"/>
                <a:gd name="connsiteX31" fmla="*/ 541020 w 2339340"/>
                <a:gd name="connsiteY31" fmla="*/ 2537460 h 6236970"/>
                <a:gd name="connsiteX32" fmla="*/ 487680 w 2339340"/>
                <a:gd name="connsiteY32" fmla="*/ 2426970 h 6236970"/>
                <a:gd name="connsiteX33" fmla="*/ 293370 w 2339340"/>
                <a:gd name="connsiteY33" fmla="*/ 2205990 h 6236970"/>
                <a:gd name="connsiteX34" fmla="*/ 426720 w 2339340"/>
                <a:gd name="connsiteY34" fmla="*/ 1988820 h 6236970"/>
                <a:gd name="connsiteX35" fmla="*/ 483870 w 2339340"/>
                <a:gd name="connsiteY35" fmla="*/ 1878330 h 6236970"/>
                <a:gd name="connsiteX36" fmla="*/ 544830 w 2339340"/>
                <a:gd name="connsiteY36" fmla="*/ 1642110 h 6236970"/>
                <a:gd name="connsiteX37" fmla="*/ 636270 w 2339340"/>
                <a:gd name="connsiteY37" fmla="*/ 1897380 h 6236970"/>
                <a:gd name="connsiteX38" fmla="*/ 678180 w 2339340"/>
                <a:gd name="connsiteY38" fmla="*/ 2202180 h 6236970"/>
                <a:gd name="connsiteX39" fmla="*/ 689610 w 2339340"/>
                <a:gd name="connsiteY39" fmla="*/ 2487930 h 6236970"/>
                <a:gd name="connsiteX40" fmla="*/ 712470 w 2339340"/>
                <a:gd name="connsiteY40" fmla="*/ 2762250 h 6236970"/>
                <a:gd name="connsiteX41" fmla="*/ 701040 w 2339340"/>
                <a:gd name="connsiteY41" fmla="*/ 3177540 h 6236970"/>
                <a:gd name="connsiteX42" fmla="*/ 643890 w 2339340"/>
                <a:gd name="connsiteY42" fmla="*/ 3783330 h 6236970"/>
                <a:gd name="connsiteX43" fmla="*/ 613410 w 2339340"/>
                <a:gd name="connsiteY43" fmla="*/ 4255770 h 6236970"/>
                <a:gd name="connsiteX44" fmla="*/ 689610 w 2339340"/>
                <a:gd name="connsiteY44" fmla="*/ 4617720 h 6236970"/>
                <a:gd name="connsiteX45" fmla="*/ 803910 w 2339340"/>
                <a:gd name="connsiteY45" fmla="*/ 5215890 h 6236970"/>
                <a:gd name="connsiteX46" fmla="*/ 883920 w 2339340"/>
                <a:gd name="connsiteY46" fmla="*/ 5657850 h 6236970"/>
                <a:gd name="connsiteX47" fmla="*/ 872490 w 2339340"/>
                <a:gd name="connsiteY47" fmla="*/ 5684520 h 6236970"/>
                <a:gd name="connsiteX48" fmla="*/ 693420 w 2339340"/>
                <a:gd name="connsiteY48" fmla="*/ 5894070 h 6236970"/>
                <a:gd name="connsiteX49" fmla="*/ 541020 w 2339340"/>
                <a:gd name="connsiteY49" fmla="*/ 6092190 h 6236970"/>
                <a:gd name="connsiteX50" fmla="*/ 510540 w 2339340"/>
                <a:gd name="connsiteY50" fmla="*/ 6156960 h 6236970"/>
                <a:gd name="connsiteX51" fmla="*/ 701040 w 2339340"/>
                <a:gd name="connsiteY51" fmla="*/ 6092190 h 6236970"/>
                <a:gd name="connsiteX52" fmla="*/ 830580 w 2339340"/>
                <a:gd name="connsiteY52" fmla="*/ 6065520 h 6236970"/>
                <a:gd name="connsiteX53" fmla="*/ 952500 w 2339340"/>
                <a:gd name="connsiteY53" fmla="*/ 5974080 h 6236970"/>
                <a:gd name="connsiteX54" fmla="*/ 963930 w 2339340"/>
                <a:gd name="connsiteY54" fmla="*/ 5871210 h 6236970"/>
                <a:gd name="connsiteX55" fmla="*/ 1108710 w 2339340"/>
                <a:gd name="connsiteY55" fmla="*/ 5817870 h 6236970"/>
                <a:gd name="connsiteX56" fmla="*/ 1108710 w 2339340"/>
                <a:gd name="connsiteY56" fmla="*/ 5791200 h 6236970"/>
                <a:gd name="connsiteX57" fmla="*/ 1032510 w 2339340"/>
                <a:gd name="connsiteY57" fmla="*/ 5634990 h 6236970"/>
                <a:gd name="connsiteX58" fmla="*/ 1043940 w 2339340"/>
                <a:gd name="connsiteY58" fmla="*/ 5280660 h 6236970"/>
                <a:gd name="connsiteX59" fmla="*/ 1074420 w 2339340"/>
                <a:gd name="connsiteY59" fmla="*/ 4888230 h 6236970"/>
                <a:gd name="connsiteX60" fmla="*/ 1002030 w 2339340"/>
                <a:gd name="connsiteY60" fmla="*/ 4423410 h 6236970"/>
                <a:gd name="connsiteX61" fmla="*/ 1066800 w 2339340"/>
                <a:gd name="connsiteY61" fmla="*/ 4130040 h 6236970"/>
                <a:gd name="connsiteX62" fmla="*/ 1116330 w 2339340"/>
                <a:gd name="connsiteY62" fmla="*/ 3775710 h 6236970"/>
                <a:gd name="connsiteX63" fmla="*/ 1165860 w 2339340"/>
                <a:gd name="connsiteY63" fmla="*/ 3375660 h 6236970"/>
                <a:gd name="connsiteX64" fmla="*/ 1238250 w 2339340"/>
                <a:gd name="connsiteY64" fmla="*/ 3882390 h 6236970"/>
                <a:gd name="connsiteX65" fmla="*/ 1280160 w 2339340"/>
                <a:gd name="connsiteY65" fmla="*/ 4366260 h 6236970"/>
                <a:gd name="connsiteX66" fmla="*/ 1310640 w 2339340"/>
                <a:gd name="connsiteY66" fmla="*/ 4533900 h 6236970"/>
                <a:gd name="connsiteX67" fmla="*/ 1272540 w 2339340"/>
                <a:gd name="connsiteY67" fmla="*/ 4838700 h 6236970"/>
                <a:gd name="connsiteX68" fmla="*/ 1242060 w 2339340"/>
                <a:gd name="connsiteY68" fmla="*/ 5059680 h 6236970"/>
                <a:gd name="connsiteX69" fmla="*/ 1276350 w 2339340"/>
                <a:gd name="connsiteY69" fmla="*/ 5288280 h 6236970"/>
                <a:gd name="connsiteX70" fmla="*/ 1333500 w 2339340"/>
                <a:gd name="connsiteY70" fmla="*/ 5494020 h 6236970"/>
                <a:gd name="connsiteX71" fmla="*/ 1314450 w 2339340"/>
                <a:gd name="connsiteY71" fmla="*/ 5615940 h 6236970"/>
                <a:gd name="connsiteX72" fmla="*/ 1264920 w 2339340"/>
                <a:gd name="connsiteY72" fmla="*/ 5795010 h 6236970"/>
                <a:gd name="connsiteX73" fmla="*/ 1264920 w 2339340"/>
                <a:gd name="connsiteY73" fmla="*/ 5901690 h 6236970"/>
                <a:gd name="connsiteX74" fmla="*/ 1424940 w 2339340"/>
                <a:gd name="connsiteY74" fmla="*/ 6236970 h 6236970"/>
                <a:gd name="connsiteX75" fmla="*/ 1565910 w 2339340"/>
                <a:gd name="connsiteY75" fmla="*/ 6065520 h 6236970"/>
                <a:gd name="connsiteX76" fmla="*/ 1604010 w 2339340"/>
                <a:gd name="connsiteY76" fmla="*/ 6012180 h 6236970"/>
                <a:gd name="connsiteX77" fmla="*/ 1524000 w 2339340"/>
                <a:gd name="connsiteY77" fmla="*/ 5844540 h 6236970"/>
                <a:gd name="connsiteX78" fmla="*/ 1466850 w 2339340"/>
                <a:gd name="connsiteY78" fmla="*/ 5718810 h 6236970"/>
                <a:gd name="connsiteX79" fmla="*/ 1440180 w 2339340"/>
                <a:gd name="connsiteY79" fmla="*/ 5638800 h 6236970"/>
                <a:gd name="connsiteX80" fmla="*/ 1546860 w 2339340"/>
                <a:gd name="connsiteY80" fmla="*/ 5078730 h 6236970"/>
                <a:gd name="connsiteX81" fmla="*/ 1600200 w 2339340"/>
                <a:gd name="connsiteY81" fmla="*/ 4507230 h 6236970"/>
                <a:gd name="connsiteX82" fmla="*/ 1684020 w 2339340"/>
                <a:gd name="connsiteY82" fmla="*/ 4027170 h 6236970"/>
                <a:gd name="connsiteX83" fmla="*/ 1703070 w 2339340"/>
                <a:gd name="connsiteY83" fmla="*/ 3688080 h 6236970"/>
                <a:gd name="connsiteX84" fmla="*/ 1645920 w 2339340"/>
                <a:gd name="connsiteY84" fmla="*/ 2884170 h 6236970"/>
                <a:gd name="connsiteX85" fmla="*/ 1630680 w 2339340"/>
                <a:gd name="connsiteY85" fmla="*/ 2868930 h 6236970"/>
                <a:gd name="connsiteX86" fmla="*/ 1607820 w 2339340"/>
                <a:gd name="connsiteY86" fmla="*/ 2750820 h 6236970"/>
                <a:gd name="connsiteX87" fmla="*/ 1584960 w 2339340"/>
                <a:gd name="connsiteY87" fmla="*/ 2423160 h 6236970"/>
                <a:gd name="connsiteX88" fmla="*/ 1584960 w 2339340"/>
                <a:gd name="connsiteY88" fmla="*/ 2072640 h 6236970"/>
                <a:gd name="connsiteX89" fmla="*/ 1619250 w 2339340"/>
                <a:gd name="connsiteY89" fmla="*/ 1771650 h 6236970"/>
                <a:gd name="connsiteX90" fmla="*/ 1691640 w 2339340"/>
                <a:gd name="connsiteY90" fmla="*/ 1501140 h 6236970"/>
                <a:gd name="connsiteX91" fmla="*/ 1954530 w 2339340"/>
                <a:gd name="connsiteY91" fmla="*/ 1924050 h 6236970"/>
                <a:gd name="connsiteX92" fmla="*/ 2045970 w 2339340"/>
                <a:gd name="connsiteY92" fmla="*/ 2045970 h 6236970"/>
                <a:gd name="connsiteX93" fmla="*/ 1840230 w 2339340"/>
                <a:gd name="connsiteY93" fmla="*/ 2358390 h 6236970"/>
                <a:gd name="connsiteX94" fmla="*/ 1729740 w 2339340"/>
                <a:gd name="connsiteY94" fmla="*/ 2545080 h 6236970"/>
                <a:gd name="connsiteX95" fmla="*/ 1672590 w 2339340"/>
                <a:gd name="connsiteY95" fmla="*/ 2674620 h 6236970"/>
                <a:gd name="connsiteX96" fmla="*/ 1604010 w 2339340"/>
                <a:gd name="connsiteY96" fmla="*/ 2754630 h 6236970"/>
                <a:gd name="connsiteX97" fmla="*/ 1634490 w 2339340"/>
                <a:gd name="connsiteY97" fmla="*/ 3040380 h 6236970"/>
                <a:gd name="connsiteX98" fmla="*/ 1729740 w 2339340"/>
                <a:gd name="connsiteY98" fmla="*/ 2891790 h 6236970"/>
                <a:gd name="connsiteX99" fmla="*/ 1927860 w 2339340"/>
                <a:gd name="connsiteY99" fmla="*/ 2689860 h 6236970"/>
                <a:gd name="connsiteX100" fmla="*/ 2065020 w 2339340"/>
                <a:gd name="connsiteY100" fmla="*/ 2548890 h 6236970"/>
                <a:gd name="connsiteX101" fmla="*/ 2202180 w 2339340"/>
                <a:gd name="connsiteY101" fmla="*/ 2339340 h 6236970"/>
                <a:gd name="connsiteX102" fmla="*/ 2339340 w 2339340"/>
                <a:gd name="connsiteY102" fmla="*/ 2049780 h 6236970"/>
                <a:gd name="connsiteX103" fmla="*/ 2293620 w 2339340"/>
                <a:gd name="connsiteY103" fmla="*/ 1958340 h 6236970"/>
                <a:gd name="connsiteX104" fmla="*/ 2232660 w 2339340"/>
                <a:gd name="connsiteY104" fmla="*/ 1752600 h 6236970"/>
                <a:gd name="connsiteX105" fmla="*/ 2175510 w 2339340"/>
                <a:gd name="connsiteY105" fmla="*/ 1565910 h 6236970"/>
                <a:gd name="connsiteX106" fmla="*/ 2065020 w 2339340"/>
                <a:gd name="connsiteY106" fmla="*/ 1352550 h 6236970"/>
                <a:gd name="connsiteX107" fmla="*/ 1958340 w 2339340"/>
                <a:gd name="connsiteY107" fmla="*/ 1169670 h 6236970"/>
                <a:gd name="connsiteX108" fmla="*/ 1878330 w 2339340"/>
                <a:gd name="connsiteY108" fmla="*/ 1043940 h 6236970"/>
                <a:gd name="connsiteX109" fmla="*/ 1752600 w 2339340"/>
                <a:gd name="connsiteY109" fmla="*/ 975360 h 6236970"/>
                <a:gd name="connsiteX110" fmla="*/ 1645920 w 2339340"/>
                <a:gd name="connsiteY110" fmla="*/ 956310 h 6236970"/>
                <a:gd name="connsiteX111" fmla="*/ 1546860 w 2339340"/>
                <a:gd name="connsiteY111" fmla="*/ 922020 h 6236970"/>
                <a:gd name="connsiteX112" fmla="*/ 1276350 w 2339340"/>
                <a:gd name="connsiteY112" fmla="*/ 861060 h 6236970"/>
                <a:gd name="connsiteX113" fmla="*/ 1257300 w 2339340"/>
                <a:gd name="connsiteY113" fmla="*/ 739140 h 6236970"/>
                <a:gd name="connsiteX114" fmla="*/ 1325880 w 2339340"/>
                <a:gd name="connsiteY114" fmla="*/ 594360 h 6236970"/>
                <a:gd name="connsiteX115" fmla="*/ 1363980 w 2339340"/>
                <a:gd name="connsiteY115" fmla="*/ 537210 h 6236970"/>
                <a:gd name="connsiteX116" fmla="*/ 1352550 w 2339340"/>
                <a:gd name="connsiteY116" fmla="*/ 438150 h 6236970"/>
                <a:gd name="connsiteX117" fmla="*/ 1348740 w 2339340"/>
                <a:gd name="connsiteY117" fmla="*/ 308610 h 6236970"/>
                <a:gd name="connsiteX118" fmla="*/ 1306830 w 2339340"/>
                <a:gd name="connsiteY118" fmla="*/ 114300 h 6236970"/>
                <a:gd name="connsiteX119" fmla="*/ 1188720 w 2339340"/>
                <a:gd name="connsiteY119" fmla="*/ 38100 h 6236970"/>
                <a:gd name="connsiteX120" fmla="*/ 1143000 w 2339340"/>
                <a:gd name="connsiteY120" fmla="*/ 11430 h 6236970"/>
                <a:gd name="connsiteX121" fmla="*/ 1093470 w 2339340"/>
                <a:gd name="connsiteY121" fmla="*/ 22860 h 6236970"/>
                <a:gd name="connsiteX0" fmla="*/ 1093470 w 2339340"/>
                <a:gd name="connsiteY0" fmla="*/ 22860 h 6236970"/>
                <a:gd name="connsiteX1" fmla="*/ 971550 w 2339340"/>
                <a:gd name="connsiteY1" fmla="*/ 68580 h 6236970"/>
                <a:gd name="connsiteX2" fmla="*/ 967740 w 2339340"/>
                <a:gd name="connsiteY2" fmla="*/ 0 h 6236970"/>
                <a:gd name="connsiteX3" fmla="*/ 872490 w 2339340"/>
                <a:gd name="connsiteY3" fmla="*/ 121920 h 6236970"/>
                <a:gd name="connsiteX4" fmla="*/ 849630 w 2339340"/>
                <a:gd name="connsiteY4" fmla="*/ 95250 h 6236970"/>
                <a:gd name="connsiteX5" fmla="*/ 800100 w 2339340"/>
                <a:gd name="connsiteY5" fmla="*/ 320040 h 6236970"/>
                <a:gd name="connsiteX6" fmla="*/ 811530 w 2339340"/>
                <a:gd name="connsiteY6" fmla="*/ 461010 h 6236970"/>
                <a:gd name="connsiteX7" fmla="*/ 754380 w 2339340"/>
                <a:gd name="connsiteY7" fmla="*/ 464820 h 6236970"/>
                <a:gd name="connsiteX8" fmla="*/ 781050 w 2339340"/>
                <a:gd name="connsiteY8" fmla="*/ 548640 h 6236970"/>
                <a:gd name="connsiteX9" fmla="*/ 822960 w 2339340"/>
                <a:gd name="connsiteY9" fmla="*/ 624840 h 6236970"/>
                <a:gd name="connsiteX10" fmla="*/ 887730 w 2339340"/>
                <a:gd name="connsiteY10" fmla="*/ 689610 h 6236970"/>
                <a:gd name="connsiteX11" fmla="*/ 925830 w 2339340"/>
                <a:gd name="connsiteY11" fmla="*/ 769620 h 6236970"/>
                <a:gd name="connsiteX12" fmla="*/ 925830 w 2339340"/>
                <a:gd name="connsiteY12" fmla="*/ 861060 h 6236970"/>
                <a:gd name="connsiteX13" fmla="*/ 803910 w 2339340"/>
                <a:gd name="connsiteY13" fmla="*/ 922020 h 6236970"/>
                <a:gd name="connsiteX14" fmla="*/ 701040 w 2339340"/>
                <a:gd name="connsiteY14" fmla="*/ 948690 h 6236970"/>
                <a:gd name="connsiteX15" fmla="*/ 556260 w 2339340"/>
                <a:gd name="connsiteY15" fmla="*/ 952500 h 6236970"/>
                <a:gd name="connsiteX16" fmla="*/ 403860 w 2339340"/>
                <a:gd name="connsiteY16" fmla="*/ 1002030 h 6236970"/>
                <a:gd name="connsiteX17" fmla="*/ 320040 w 2339340"/>
                <a:gd name="connsiteY17" fmla="*/ 1085850 h 6236970"/>
                <a:gd name="connsiteX18" fmla="*/ 247650 w 2339340"/>
                <a:gd name="connsiteY18" fmla="*/ 1276350 h 6236970"/>
                <a:gd name="connsiteX19" fmla="*/ 163830 w 2339340"/>
                <a:gd name="connsiteY19" fmla="*/ 1569720 h 6236970"/>
                <a:gd name="connsiteX20" fmla="*/ 83820 w 2339340"/>
                <a:gd name="connsiteY20" fmla="*/ 1783080 h 6236970"/>
                <a:gd name="connsiteX21" fmla="*/ 72390 w 2339340"/>
                <a:gd name="connsiteY21" fmla="*/ 1962150 h 6236970"/>
                <a:gd name="connsiteX22" fmla="*/ 0 w 2339340"/>
                <a:gd name="connsiteY22" fmla="*/ 2145030 h 6236970"/>
                <a:gd name="connsiteX23" fmla="*/ 11430 w 2339340"/>
                <a:gd name="connsiteY23" fmla="*/ 2251710 h 6236970"/>
                <a:gd name="connsiteX24" fmla="*/ 106680 w 2339340"/>
                <a:gd name="connsiteY24" fmla="*/ 2426970 h 6236970"/>
                <a:gd name="connsiteX25" fmla="*/ 243840 w 2339340"/>
                <a:gd name="connsiteY25" fmla="*/ 2594610 h 6236970"/>
                <a:gd name="connsiteX26" fmla="*/ 422910 w 2339340"/>
                <a:gd name="connsiteY26" fmla="*/ 2769870 h 6236970"/>
                <a:gd name="connsiteX27" fmla="*/ 609600 w 2339340"/>
                <a:gd name="connsiteY27" fmla="*/ 2929890 h 6236970"/>
                <a:gd name="connsiteX28" fmla="*/ 703183 w 2339340"/>
                <a:gd name="connsiteY28" fmla="*/ 3062525 h 6236970"/>
                <a:gd name="connsiteX29" fmla="*/ 711517 w 2339340"/>
                <a:gd name="connsiteY29" fmla="*/ 2784396 h 6236970"/>
                <a:gd name="connsiteX30" fmla="*/ 647700 w 2339340"/>
                <a:gd name="connsiteY30" fmla="*/ 2731770 h 6236970"/>
                <a:gd name="connsiteX31" fmla="*/ 541020 w 2339340"/>
                <a:gd name="connsiteY31" fmla="*/ 2537460 h 6236970"/>
                <a:gd name="connsiteX32" fmla="*/ 487680 w 2339340"/>
                <a:gd name="connsiteY32" fmla="*/ 2426970 h 6236970"/>
                <a:gd name="connsiteX33" fmla="*/ 293370 w 2339340"/>
                <a:gd name="connsiteY33" fmla="*/ 2205990 h 6236970"/>
                <a:gd name="connsiteX34" fmla="*/ 426720 w 2339340"/>
                <a:gd name="connsiteY34" fmla="*/ 1988820 h 6236970"/>
                <a:gd name="connsiteX35" fmla="*/ 483870 w 2339340"/>
                <a:gd name="connsiteY35" fmla="*/ 1878330 h 6236970"/>
                <a:gd name="connsiteX36" fmla="*/ 544830 w 2339340"/>
                <a:gd name="connsiteY36" fmla="*/ 1642110 h 6236970"/>
                <a:gd name="connsiteX37" fmla="*/ 636270 w 2339340"/>
                <a:gd name="connsiteY37" fmla="*/ 1897380 h 6236970"/>
                <a:gd name="connsiteX38" fmla="*/ 678180 w 2339340"/>
                <a:gd name="connsiteY38" fmla="*/ 2202180 h 6236970"/>
                <a:gd name="connsiteX39" fmla="*/ 689610 w 2339340"/>
                <a:gd name="connsiteY39" fmla="*/ 2487930 h 6236970"/>
                <a:gd name="connsiteX40" fmla="*/ 712470 w 2339340"/>
                <a:gd name="connsiteY40" fmla="*/ 2762250 h 6236970"/>
                <a:gd name="connsiteX41" fmla="*/ 701040 w 2339340"/>
                <a:gd name="connsiteY41" fmla="*/ 3177540 h 6236970"/>
                <a:gd name="connsiteX42" fmla="*/ 643890 w 2339340"/>
                <a:gd name="connsiteY42" fmla="*/ 3783330 h 6236970"/>
                <a:gd name="connsiteX43" fmla="*/ 613410 w 2339340"/>
                <a:gd name="connsiteY43" fmla="*/ 4255770 h 6236970"/>
                <a:gd name="connsiteX44" fmla="*/ 689610 w 2339340"/>
                <a:gd name="connsiteY44" fmla="*/ 4617720 h 6236970"/>
                <a:gd name="connsiteX45" fmla="*/ 803910 w 2339340"/>
                <a:gd name="connsiteY45" fmla="*/ 5215890 h 6236970"/>
                <a:gd name="connsiteX46" fmla="*/ 883920 w 2339340"/>
                <a:gd name="connsiteY46" fmla="*/ 5657850 h 6236970"/>
                <a:gd name="connsiteX47" fmla="*/ 872490 w 2339340"/>
                <a:gd name="connsiteY47" fmla="*/ 5684520 h 6236970"/>
                <a:gd name="connsiteX48" fmla="*/ 693420 w 2339340"/>
                <a:gd name="connsiteY48" fmla="*/ 5894070 h 6236970"/>
                <a:gd name="connsiteX49" fmla="*/ 541020 w 2339340"/>
                <a:gd name="connsiteY49" fmla="*/ 6092190 h 6236970"/>
                <a:gd name="connsiteX50" fmla="*/ 510540 w 2339340"/>
                <a:gd name="connsiteY50" fmla="*/ 6156960 h 6236970"/>
                <a:gd name="connsiteX51" fmla="*/ 701040 w 2339340"/>
                <a:gd name="connsiteY51" fmla="*/ 6092190 h 6236970"/>
                <a:gd name="connsiteX52" fmla="*/ 830580 w 2339340"/>
                <a:gd name="connsiteY52" fmla="*/ 6065520 h 6236970"/>
                <a:gd name="connsiteX53" fmla="*/ 952500 w 2339340"/>
                <a:gd name="connsiteY53" fmla="*/ 5974080 h 6236970"/>
                <a:gd name="connsiteX54" fmla="*/ 963930 w 2339340"/>
                <a:gd name="connsiteY54" fmla="*/ 5871210 h 6236970"/>
                <a:gd name="connsiteX55" fmla="*/ 1108710 w 2339340"/>
                <a:gd name="connsiteY55" fmla="*/ 5817870 h 6236970"/>
                <a:gd name="connsiteX56" fmla="*/ 1108710 w 2339340"/>
                <a:gd name="connsiteY56" fmla="*/ 5791200 h 6236970"/>
                <a:gd name="connsiteX57" fmla="*/ 1032510 w 2339340"/>
                <a:gd name="connsiteY57" fmla="*/ 5634990 h 6236970"/>
                <a:gd name="connsiteX58" fmla="*/ 1043940 w 2339340"/>
                <a:gd name="connsiteY58" fmla="*/ 5280660 h 6236970"/>
                <a:gd name="connsiteX59" fmla="*/ 1074420 w 2339340"/>
                <a:gd name="connsiteY59" fmla="*/ 4888230 h 6236970"/>
                <a:gd name="connsiteX60" fmla="*/ 1002030 w 2339340"/>
                <a:gd name="connsiteY60" fmla="*/ 4423410 h 6236970"/>
                <a:gd name="connsiteX61" fmla="*/ 1066800 w 2339340"/>
                <a:gd name="connsiteY61" fmla="*/ 4130040 h 6236970"/>
                <a:gd name="connsiteX62" fmla="*/ 1116330 w 2339340"/>
                <a:gd name="connsiteY62" fmla="*/ 3775710 h 6236970"/>
                <a:gd name="connsiteX63" fmla="*/ 1165860 w 2339340"/>
                <a:gd name="connsiteY63" fmla="*/ 3375660 h 6236970"/>
                <a:gd name="connsiteX64" fmla="*/ 1238250 w 2339340"/>
                <a:gd name="connsiteY64" fmla="*/ 3882390 h 6236970"/>
                <a:gd name="connsiteX65" fmla="*/ 1280160 w 2339340"/>
                <a:gd name="connsiteY65" fmla="*/ 4366260 h 6236970"/>
                <a:gd name="connsiteX66" fmla="*/ 1310640 w 2339340"/>
                <a:gd name="connsiteY66" fmla="*/ 4533900 h 6236970"/>
                <a:gd name="connsiteX67" fmla="*/ 1272540 w 2339340"/>
                <a:gd name="connsiteY67" fmla="*/ 4838700 h 6236970"/>
                <a:gd name="connsiteX68" fmla="*/ 1242060 w 2339340"/>
                <a:gd name="connsiteY68" fmla="*/ 5059680 h 6236970"/>
                <a:gd name="connsiteX69" fmla="*/ 1276350 w 2339340"/>
                <a:gd name="connsiteY69" fmla="*/ 5288280 h 6236970"/>
                <a:gd name="connsiteX70" fmla="*/ 1333500 w 2339340"/>
                <a:gd name="connsiteY70" fmla="*/ 5494020 h 6236970"/>
                <a:gd name="connsiteX71" fmla="*/ 1314450 w 2339340"/>
                <a:gd name="connsiteY71" fmla="*/ 5615940 h 6236970"/>
                <a:gd name="connsiteX72" fmla="*/ 1264920 w 2339340"/>
                <a:gd name="connsiteY72" fmla="*/ 5795010 h 6236970"/>
                <a:gd name="connsiteX73" fmla="*/ 1264920 w 2339340"/>
                <a:gd name="connsiteY73" fmla="*/ 5901690 h 6236970"/>
                <a:gd name="connsiteX74" fmla="*/ 1424940 w 2339340"/>
                <a:gd name="connsiteY74" fmla="*/ 6236970 h 6236970"/>
                <a:gd name="connsiteX75" fmla="*/ 1565910 w 2339340"/>
                <a:gd name="connsiteY75" fmla="*/ 6065520 h 6236970"/>
                <a:gd name="connsiteX76" fmla="*/ 1604010 w 2339340"/>
                <a:gd name="connsiteY76" fmla="*/ 6012180 h 6236970"/>
                <a:gd name="connsiteX77" fmla="*/ 1524000 w 2339340"/>
                <a:gd name="connsiteY77" fmla="*/ 5844540 h 6236970"/>
                <a:gd name="connsiteX78" fmla="*/ 1466850 w 2339340"/>
                <a:gd name="connsiteY78" fmla="*/ 5718810 h 6236970"/>
                <a:gd name="connsiteX79" fmla="*/ 1440180 w 2339340"/>
                <a:gd name="connsiteY79" fmla="*/ 5638800 h 6236970"/>
                <a:gd name="connsiteX80" fmla="*/ 1546860 w 2339340"/>
                <a:gd name="connsiteY80" fmla="*/ 5078730 h 6236970"/>
                <a:gd name="connsiteX81" fmla="*/ 1600200 w 2339340"/>
                <a:gd name="connsiteY81" fmla="*/ 4507230 h 6236970"/>
                <a:gd name="connsiteX82" fmla="*/ 1684020 w 2339340"/>
                <a:gd name="connsiteY82" fmla="*/ 4027170 h 6236970"/>
                <a:gd name="connsiteX83" fmla="*/ 1703070 w 2339340"/>
                <a:gd name="connsiteY83" fmla="*/ 3688080 h 6236970"/>
                <a:gd name="connsiteX84" fmla="*/ 1645920 w 2339340"/>
                <a:gd name="connsiteY84" fmla="*/ 2884170 h 6236970"/>
                <a:gd name="connsiteX85" fmla="*/ 1630680 w 2339340"/>
                <a:gd name="connsiteY85" fmla="*/ 2868930 h 6236970"/>
                <a:gd name="connsiteX86" fmla="*/ 1607820 w 2339340"/>
                <a:gd name="connsiteY86" fmla="*/ 2750820 h 6236970"/>
                <a:gd name="connsiteX87" fmla="*/ 1584960 w 2339340"/>
                <a:gd name="connsiteY87" fmla="*/ 2423160 h 6236970"/>
                <a:gd name="connsiteX88" fmla="*/ 1584960 w 2339340"/>
                <a:gd name="connsiteY88" fmla="*/ 2072640 h 6236970"/>
                <a:gd name="connsiteX89" fmla="*/ 1619250 w 2339340"/>
                <a:gd name="connsiteY89" fmla="*/ 1771650 h 6236970"/>
                <a:gd name="connsiteX90" fmla="*/ 1691640 w 2339340"/>
                <a:gd name="connsiteY90" fmla="*/ 1501140 h 6236970"/>
                <a:gd name="connsiteX91" fmla="*/ 1954530 w 2339340"/>
                <a:gd name="connsiteY91" fmla="*/ 1924050 h 6236970"/>
                <a:gd name="connsiteX92" fmla="*/ 2045970 w 2339340"/>
                <a:gd name="connsiteY92" fmla="*/ 2045970 h 6236970"/>
                <a:gd name="connsiteX93" fmla="*/ 1840230 w 2339340"/>
                <a:gd name="connsiteY93" fmla="*/ 2358390 h 6236970"/>
                <a:gd name="connsiteX94" fmla="*/ 1729740 w 2339340"/>
                <a:gd name="connsiteY94" fmla="*/ 2545080 h 6236970"/>
                <a:gd name="connsiteX95" fmla="*/ 1672590 w 2339340"/>
                <a:gd name="connsiteY95" fmla="*/ 2674620 h 6236970"/>
                <a:gd name="connsiteX96" fmla="*/ 1604010 w 2339340"/>
                <a:gd name="connsiteY96" fmla="*/ 2754630 h 6236970"/>
                <a:gd name="connsiteX97" fmla="*/ 1658302 w 2339340"/>
                <a:gd name="connsiteY97" fmla="*/ 3010615 h 6236970"/>
                <a:gd name="connsiteX98" fmla="*/ 1729740 w 2339340"/>
                <a:gd name="connsiteY98" fmla="*/ 2891790 h 6236970"/>
                <a:gd name="connsiteX99" fmla="*/ 1927860 w 2339340"/>
                <a:gd name="connsiteY99" fmla="*/ 2689860 h 6236970"/>
                <a:gd name="connsiteX100" fmla="*/ 2065020 w 2339340"/>
                <a:gd name="connsiteY100" fmla="*/ 2548890 h 6236970"/>
                <a:gd name="connsiteX101" fmla="*/ 2202180 w 2339340"/>
                <a:gd name="connsiteY101" fmla="*/ 2339340 h 6236970"/>
                <a:gd name="connsiteX102" fmla="*/ 2339340 w 2339340"/>
                <a:gd name="connsiteY102" fmla="*/ 2049780 h 6236970"/>
                <a:gd name="connsiteX103" fmla="*/ 2293620 w 2339340"/>
                <a:gd name="connsiteY103" fmla="*/ 1958340 h 6236970"/>
                <a:gd name="connsiteX104" fmla="*/ 2232660 w 2339340"/>
                <a:gd name="connsiteY104" fmla="*/ 1752600 h 6236970"/>
                <a:gd name="connsiteX105" fmla="*/ 2175510 w 2339340"/>
                <a:gd name="connsiteY105" fmla="*/ 1565910 h 6236970"/>
                <a:gd name="connsiteX106" fmla="*/ 2065020 w 2339340"/>
                <a:gd name="connsiteY106" fmla="*/ 1352550 h 6236970"/>
                <a:gd name="connsiteX107" fmla="*/ 1958340 w 2339340"/>
                <a:gd name="connsiteY107" fmla="*/ 1169670 h 6236970"/>
                <a:gd name="connsiteX108" fmla="*/ 1878330 w 2339340"/>
                <a:gd name="connsiteY108" fmla="*/ 1043940 h 6236970"/>
                <a:gd name="connsiteX109" fmla="*/ 1752600 w 2339340"/>
                <a:gd name="connsiteY109" fmla="*/ 975360 h 6236970"/>
                <a:gd name="connsiteX110" fmla="*/ 1645920 w 2339340"/>
                <a:gd name="connsiteY110" fmla="*/ 956310 h 6236970"/>
                <a:gd name="connsiteX111" fmla="*/ 1546860 w 2339340"/>
                <a:gd name="connsiteY111" fmla="*/ 922020 h 6236970"/>
                <a:gd name="connsiteX112" fmla="*/ 1276350 w 2339340"/>
                <a:gd name="connsiteY112" fmla="*/ 861060 h 6236970"/>
                <a:gd name="connsiteX113" fmla="*/ 1257300 w 2339340"/>
                <a:gd name="connsiteY113" fmla="*/ 739140 h 6236970"/>
                <a:gd name="connsiteX114" fmla="*/ 1325880 w 2339340"/>
                <a:gd name="connsiteY114" fmla="*/ 594360 h 6236970"/>
                <a:gd name="connsiteX115" fmla="*/ 1363980 w 2339340"/>
                <a:gd name="connsiteY115" fmla="*/ 537210 h 6236970"/>
                <a:gd name="connsiteX116" fmla="*/ 1352550 w 2339340"/>
                <a:gd name="connsiteY116" fmla="*/ 438150 h 6236970"/>
                <a:gd name="connsiteX117" fmla="*/ 1348740 w 2339340"/>
                <a:gd name="connsiteY117" fmla="*/ 308610 h 6236970"/>
                <a:gd name="connsiteX118" fmla="*/ 1306830 w 2339340"/>
                <a:gd name="connsiteY118" fmla="*/ 114300 h 6236970"/>
                <a:gd name="connsiteX119" fmla="*/ 1188720 w 2339340"/>
                <a:gd name="connsiteY119" fmla="*/ 38100 h 6236970"/>
                <a:gd name="connsiteX120" fmla="*/ 1143000 w 2339340"/>
                <a:gd name="connsiteY120" fmla="*/ 11430 h 6236970"/>
                <a:gd name="connsiteX121" fmla="*/ 1093470 w 2339340"/>
                <a:gd name="connsiteY121" fmla="*/ 22860 h 6236970"/>
                <a:gd name="connsiteX0" fmla="*/ 1093470 w 2339340"/>
                <a:gd name="connsiteY0" fmla="*/ 22860 h 6236970"/>
                <a:gd name="connsiteX1" fmla="*/ 971550 w 2339340"/>
                <a:gd name="connsiteY1" fmla="*/ 68580 h 6236970"/>
                <a:gd name="connsiteX2" fmla="*/ 967740 w 2339340"/>
                <a:gd name="connsiteY2" fmla="*/ 0 h 6236970"/>
                <a:gd name="connsiteX3" fmla="*/ 872490 w 2339340"/>
                <a:gd name="connsiteY3" fmla="*/ 121920 h 6236970"/>
                <a:gd name="connsiteX4" fmla="*/ 849630 w 2339340"/>
                <a:gd name="connsiteY4" fmla="*/ 95250 h 6236970"/>
                <a:gd name="connsiteX5" fmla="*/ 800100 w 2339340"/>
                <a:gd name="connsiteY5" fmla="*/ 320040 h 6236970"/>
                <a:gd name="connsiteX6" fmla="*/ 811530 w 2339340"/>
                <a:gd name="connsiteY6" fmla="*/ 461010 h 6236970"/>
                <a:gd name="connsiteX7" fmla="*/ 754380 w 2339340"/>
                <a:gd name="connsiteY7" fmla="*/ 464820 h 6236970"/>
                <a:gd name="connsiteX8" fmla="*/ 781050 w 2339340"/>
                <a:gd name="connsiteY8" fmla="*/ 548640 h 6236970"/>
                <a:gd name="connsiteX9" fmla="*/ 822960 w 2339340"/>
                <a:gd name="connsiteY9" fmla="*/ 624840 h 6236970"/>
                <a:gd name="connsiteX10" fmla="*/ 887730 w 2339340"/>
                <a:gd name="connsiteY10" fmla="*/ 689610 h 6236970"/>
                <a:gd name="connsiteX11" fmla="*/ 925830 w 2339340"/>
                <a:gd name="connsiteY11" fmla="*/ 769620 h 6236970"/>
                <a:gd name="connsiteX12" fmla="*/ 925830 w 2339340"/>
                <a:gd name="connsiteY12" fmla="*/ 861060 h 6236970"/>
                <a:gd name="connsiteX13" fmla="*/ 803910 w 2339340"/>
                <a:gd name="connsiteY13" fmla="*/ 922020 h 6236970"/>
                <a:gd name="connsiteX14" fmla="*/ 701040 w 2339340"/>
                <a:gd name="connsiteY14" fmla="*/ 948690 h 6236970"/>
                <a:gd name="connsiteX15" fmla="*/ 556260 w 2339340"/>
                <a:gd name="connsiteY15" fmla="*/ 952500 h 6236970"/>
                <a:gd name="connsiteX16" fmla="*/ 403860 w 2339340"/>
                <a:gd name="connsiteY16" fmla="*/ 1002030 h 6236970"/>
                <a:gd name="connsiteX17" fmla="*/ 320040 w 2339340"/>
                <a:gd name="connsiteY17" fmla="*/ 1085850 h 6236970"/>
                <a:gd name="connsiteX18" fmla="*/ 247650 w 2339340"/>
                <a:gd name="connsiteY18" fmla="*/ 1276350 h 6236970"/>
                <a:gd name="connsiteX19" fmla="*/ 163830 w 2339340"/>
                <a:gd name="connsiteY19" fmla="*/ 1569720 h 6236970"/>
                <a:gd name="connsiteX20" fmla="*/ 83820 w 2339340"/>
                <a:gd name="connsiteY20" fmla="*/ 1783080 h 6236970"/>
                <a:gd name="connsiteX21" fmla="*/ 72390 w 2339340"/>
                <a:gd name="connsiteY21" fmla="*/ 1962150 h 6236970"/>
                <a:gd name="connsiteX22" fmla="*/ 0 w 2339340"/>
                <a:gd name="connsiteY22" fmla="*/ 2145030 h 6236970"/>
                <a:gd name="connsiteX23" fmla="*/ 11430 w 2339340"/>
                <a:gd name="connsiteY23" fmla="*/ 2251710 h 6236970"/>
                <a:gd name="connsiteX24" fmla="*/ 106680 w 2339340"/>
                <a:gd name="connsiteY24" fmla="*/ 2426970 h 6236970"/>
                <a:gd name="connsiteX25" fmla="*/ 243840 w 2339340"/>
                <a:gd name="connsiteY25" fmla="*/ 2594610 h 6236970"/>
                <a:gd name="connsiteX26" fmla="*/ 422910 w 2339340"/>
                <a:gd name="connsiteY26" fmla="*/ 2769870 h 6236970"/>
                <a:gd name="connsiteX27" fmla="*/ 609600 w 2339340"/>
                <a:gd name="connsiteY27" fmla="*/ 2929890 h 6236970"/>
                <a:gd name="connsiteX28" fmla="*/ 703183 w 2339340"/>
                <a:gd name="connsiteY28" fmla="*/ 3062525 h 6236970"/>
                <a:gd name="connsiteX29" fmla="*/ 711517 w 2339340"/>
                <a:gd name="connsiteY29" fmla="*/ 2784396 h 6236970"/>
                <a:gd name="connsiteX30" fmla="*/ 647700 w 2339340"/>
                <a:gd name="connsiteY30" fmla="*/ 2731770 h 6236970"/>
                <a:gd name="connsiteX31" fmla="*/ 541020 w 2339340"/>
                <a:gd name="connsiteY31" fmla="*/ 2537460 h 6236970"/>
                <a:gd name="connsiteX32" fmla="*/ 487680 w 2339340"/>
                <a:gd name="connsiteY32" fmla="*/ 2426970 h 6236970"/>
                <a:gd name="connsiteX33" fmla="*/ 293370 w 2339340"/>
                <a:gd name="connsiteY33" fmla="*/ 2205990 h 6236970"/>
                <a:gd name="connsiteX34" fmla="*/ 426720 w 2339340"/>
                <a:gd name="connsiteY34" fmla="*/ 1988820 h 6236970"/>
                <a:gd name="connsiteX35" fmla="*/ 483870 w 2339340"/>
                <a:gd name="connsiteY35" fmla="*/ 1878330 h 6236970"/>
                <a:gd name="connsiteX36" fmla="*/ 544830 w 2339340"/>
                <a:gd name="connsiteY36" fmla="*/ 1642110 h 6236970"/>
                <a:gd name="connsiteX37" fmla="*/ 636270 w 2339340"/>
                <a:gd name="connsiteY37" fmla="*/ 1897380 h 6236970"/>
                <a:gd name="connsiteX38" fmla="*/ 678180 w 2339340"/>
                <a:gd name="connsiteY38" fmla="*/ 2202180 h 6236970"/>
                <a:gd name="connsiteX39" fmla="*/ 689610 w 2339340"/>
                <a:gd name="connsiteY39" fmla="*/ 2487930 h 6236970"/>
                <a:gd name="connsiteX40" fmla="*/ 712470 w 2339340"/>
                <a:gd name="connsiteY40" fmla="*/ 2762250 h 6236970"/>
                <a:gd name="connsiteX41" fmla="*/ 701040 w 2339340"/>
                <a:gd name="connsiteY41" fmla="*/ 3177540 h 6236970"/>
                <a:gd name="connsiteX42" fmla="*/ 643890 w 2339340"/>
                <a:gd name="connsiteY42" fmla="*/ 3783330 h 6236970"/>
                <a:gd name="connsiteX43" fmla="*/ 613410 w 2339340"/>
                <a:gd name="connsiteY43" fmla="*/ 4255770 h 6236970"/>
                <a:gd name="connsiteX44" fmla="*/ 689610 w 2339340"/>
                <a:gd name="connsiteY44" fmla="*/ 4617720 h 6236970"/>
                <a:gd name="connsiteX45" fmla="*/ 803910 w 2339340"/>
                <a:gd name="connsiteY45" fmla="*/ 5215890 h 6236970"/>
                <a:gd name="connsiteX46" fmla="*/ 883920 w 2339340"/>
                <a:gd name="connsiteY46" fmla="*/ 5657850 h 6236970"/>
                <a:gd name="connsiteX47" fmla="*/ 872490 w 2339340"/>
                <a:gd name="connsiteY47" fmla="*/ 5684520 h 6236970"/>
                <a:gd name="connsiteX48" fmla="*/ 693420 w 2339340"/>
                <a:gd name="connsiteY48" fmla="*/ 5894070 h 6236970"/>
                <a:gd name="connsiteX49" fmla="*/ 541020 w 2339340"/>
                <a:gd name="connsiteY49" fmla="*/ 6092190 h 6236970"/>
                <a:gd name="connsiteX50" fmla="*/ 510540 w 2339340"/>
                <a:gd name="connsiteY50" fmla="*/ 6156960 h 6236970"/>
                <a:gd name="connsiteX51" fmla="*/ 701040 w 2339340"/>
                <a:gd name="connsiteY51" fmla="*/ 6092190 h 6236970"/>
                <a:gd name="connsiteX52" fmla="*/ 830580 w 2339340"/>
                <a:gd name="connsiteY52" fmla="*/ 6065520 h 6236970"/>
                <a:gd name="connsiteX53" fmla="*/ 952500 w 2339340"/>
                <a:gd name="connsiteY53" fmla="*/ 5974080 h 6236970"/>
                <a:gd name="connsiteX54" fmla="*/ 963930 w 2339340"/>
                <a:gd name="connsiteY54" fmla="*/ 5871210 h 6236970"/>
                <a:gd name="connsiteX55" fmla="*/ 1108710 w 2339340"/>
                <a:gd name="connsiteY55" fmla="*/ 5817870 h 6236970"/>
                <a:gd name="connsiteX56" fmla="*/ 1108710 w 2339340"/>
                <a:gd name="connsiteY56" fmla="*/ 5791200 h 6236970"/>
                <a:gd name="connsiteX57" fmla="*/ 1032510 w 2339340"/>
                <a:gd name="connsiteY57" fmla="*/ 5634990 h 6236970"/>
                <a:gd name="connsiteX58" fmla="*/ 1043940 w 2339340"/>
                <a:gd name="connsiteY58" fmla="*/ 5280660 h 6236970"/>
                <a:gd name="connsiteX59" fmla="*/ 1074420 w 2339340"/>
                <a:gd name="connsiteY59" fmla="*/ 4888230 h 6236970"/>
                <a:gd name="connsiteX60" fmla="*/ 1002030 w 2339340"/>
                <a:gd name="connsiteY60" fmla="*/ 4423410 h 6236970"/>
                <a:gd name="connsiteX61" fmla="*/ 1066800 w 2339340"/>
                <a:gd name="connsiteY61" fmla="*/ 4130040 h 6236970"/>
                <a:gd name="connsiteX62" fmla="*/ 1116330 w 2339340"/>
                <a:gd name="connsiteY62" fmla="*/ 3775710 h 6236970"/>
                <a:gd name="connsiteX63" fmla="*/ 1165860 w 2339340"/>
                <a:gd name="connsiteY63" fmla="*/ 3375660 h 6236970"/>
                <a:gd name="connsiteX64" fmla="*/ 1238250 w 2339340"/>
                <a:gd name="connsiteY64" fmla="*/ 3882390 h 6236970"/>
                <a:gd name="connsiteX65" fmla="*/ 1280160 w 2339340"/>
                <a:gd name="connsiteY65" fmla="*/ 4366260 h 6236970"/>
                <a:gd name="connsiteX66" fmla="*/ 1310640 w 2339340"/>
                <a:gd name="connsiteY66" fmla="*/ 4533900 h 6236970"/>
                <a:gd name="connsiteX67" fmla="*/ 1272540 w 2339340"/>
                <a:gd name="connsiteY67" fmla="*/ 4838700 h 6236970"/>
                <a:gd name="connsiteX68" fmla="*/ 1242060 w 2339340"/>
                <a:gd name="connsiteY68" fmla="*/ 5059680 h 6236970"/>
                <a:gd name="connsiteX69" fmla="*/ 1276350 w 2339340"/>
                <a:gd name="connsiteY69" fmla="*/ 5288280 h 6236970"/>
                <a:gd name="connsiteX70" fmla="*/ 1333500 w 2339340"/>
                <a:gd name="connsiteY70" fmla="*/ 5494020 h 6236970"/>
                <a:gd name="connsiteX71" fmla="*/ 1314450 w 2339340"/>
                <a:gd name="connsiteY71" fmla="*/ 5615940 h 6236970"/>
                <a:gd name="connsiteX72" fmla="*/ 1264920 w 2339340"/>
                <a:gd name="connsiteY72" fmla="*/ 5795010 h 6236970"/>
                <a:gd name="connsiteX73" fmla="*/ 1264920 w 2339340"/>
                <a:gd name="connsiteY73" fmla="*/ 5901690 h 6236970"/>
                <a:gd name="connsiteX74" fmla="*/ 1424940 w 2339340"/>
                <a:gd name="connsiteY74" fmla="*/ 6236970 h 6236970"/>
                <a:gd name="connsiteX75" fmla="*/ 1565910 w 2339340"/>
                <a:gd name="connsiteY75" fmla="*/ 6065520 h 6236970"/>
                <a:gd name="connsiteX76" fmla="*/ 1604010 w 2339340"/>
                <a:gd name="connsiteY76" fmla="*/ 6012180 h 6236970"/>
                <a:gd name="connsiteX77" fmla="*/ 1524000 w 2339340"/>
                <a:gd name="connsiteY77" fmla="*/ 5844540 h 6236970"/>
                <a:gd name="connsiteX78" fmla="*/ 1466850 w 2339340"/>
                <a:gd name="connsiteY78" fmla="*/ 5718810 h 6236970"/>
                <a:gd name="connsiteX79" fmla="*/ 1440180 w 2339340"/>
                <a:gd name="connsiteY79" fmla="*/ 5638800 h 6236970"/>
                <a:gd name="connsiteX80" fmla="*/ 1546860 w 2339340"/>
                <a:gd name="connsiteY80" fmla="*/ 5078730 h 6236970"/>
                <a:gd name="connsiteX81" fmla="*/ 1600200 w 2339340"/>
                <a:gd name="connsiteY81" fmla="*/ 4507230 h 6236970"/>
                <a:gd name="connsiteX82" fmla="*/ 1684020 w 2339340"/>
                <a:gd name="connsiteY82" fmla="*/ 4027170 h 6236970"/>
                <a:gd name="connsiteX83" fmla="*/ 1703070 w 2339340"/>
                <a:gd name="connsiteY83" fmla="*/ 3688080 h 6236970"/>
                <a:gd name="connsiteX84" fmla="*/ 1673305 w 2339340"/>
                <a:gd name="connsiteY84" fmla="*/ 3083005 h 6236970"/>
                <a:gd name="connsiteX85" fmla="*/ 1630680 w 2339340"/>
                <a:gd name="connsiteY85" fmla="*/ 2868930 h 6236970"/>
                <a:gd name="connsiteX86" fmla="*/ 1607820 w 2339340"/>
                <a:gd name="connsiteY86" fmla="*/ 2750820 h 6236970"/>
                <a:gd name="connsiteX87" fmla="*/ 1584960 w 2339340"/>
                <a:gd name="connsiteY87" fmla="*/ 2423160 h 6236970"/>
                <a:gd name="connsiteX88" fmla="*/ 1584960 w 2339340"/>
                <a:gd name="connsiteY88" fmla="*/ 2072640 h 6236970"/>
                <a:gd name="connsiteX89" fmla="*/ 1619250 w 2339340"/>
                <a:gd name="connsiteY89" fmla="*/ 1771650 h 6236970"/>
                <a:gd name="connsiteX90" fmla="*/ 1691640 w 2339340"/>
                <a:gd name="connsiteY90" fmla="*/ 1501140 h 6236970"/>
                <a:gd name="connsiteX91" fmla="*/ 1954530 w 2339340"/>
                <a:gd name="connsiteY91" fmla="*/ 1924050 h 6236970"/>
                <a:gd name="connsiteX92" fmla="*/ 2045970 w 2339340"/>
                <a:gd name="connsiteY92" fmla="*/ 2045970 h 6236970"/>
                <a:gd name="connsiteX93" fmla="*/ 1840230 w 2339340"/>
                <a:gd name="connsiteY93" fmla="*/ 2358390 h 6236970"/>
                <a:gd name="connsiteX94" fmla="*/ 1729740 w 2339340"/>
                <a:gd name="connsiteY94" fmla="*/ 2545080 h 6236970"/>
                <a:gd name="connsiteX95" fmla="*/ 1672590 w 2339340"/>
                <a:gd name="connsiteY95" fmla="*/ 2674620 h 6236970"/>
                <a:gd name="connsiteX96" fmla="*/ 1604010 w 2339340"/>
                <a:gd name="connsiteY96" fmla="*/ 2754630 h 6236970"/>
                <a:gd name="connsiteX97" fmla="*/ 1658302 w 2339340"/>
                <a:gd name="connsiteY97" fmla="*/ 3010615 h 6236970"/>
                <a:gd name="connsiteX98" fmla="*/ 1729740 w 2339340"/>
                <a:gd name="connsiteY98" fmla="*/ 2891790 h 6236970"/>
                <a:gd name="connsiteX99" fmla="*/ 1927860 w 2339340"/>
                <a:gd name="connsiteY99" fmla="*/ 2689860 h 6236970"/>
                <a:gd name="connsiteX100" fmla="*/ 2065020 w 2339340"/>
                <a:gd name="connsiteY100" fmla="*/ 2548890 h 6236970"/>
                <a:gd name="connsiteX101" fmla="*/ 2202180 w 2339340"/>
                <a:gd name="connsiteY101" fmla="*/ 2339340 h 6236970"/>
                <a:gd name="connsiteX102" fmla="*/ 2339340 w 2339340"/>
                <a:gd name="connsiteY102" fmla="*/ 2049780 h 6236970"/>
                <a:gd name="connsiteX103" fmla="*/ 2293620 w 2339340"/>
                <a:gd name="connsiteY103" fmla="*/ 1958340 h 6236970"/>
                <a:gd name="connsiteX104" fmla="*/ 2232660 w 2339340"/>
                <a:gd name="connsiteY104" fmla="*/ 1752600 h 6236970"/>
                <a:gd name="connsiteX105" fmla="*/ 2175510 w 2339340"/>
                <a:gd name="connsiteY105" fmla="*/ 1565910 h 6236970"/>
                <a:gd name="connsiteX106" fmla="*/ 2065020 w 2339340"/>
                <a:gd name="connsiteY106" fmla="*/ 1352550 h 6236970"/>
                <a:gd name="connsiteX107" fmla="*/ 1958340 w 2339340"/>
                <a:gd name="connsiteY107" fmla="*/ 1169670 h 6236970"/>
                <a:gd name="connsiteX108" fmla="*/ 1878330 w 2339340"/>
                <a:gd name="connsiteY108" fmla="*/ 1043940 h 6236970"/>
                <a:gd name="connsiteX109" fmla="*/ 1752600 w 2339340"/>
                <a:gd name="connsiteY109" fmla="*/ 975360 h 6236970"/>
                <a:gd name="connsiteX110" fmla="*/ 1645920 w 2339340"/>
                <a:gd name="connsiteY110" fmla="*/ 956310 h 6236970"/>
                <a:gd name="connsiteX111" fmla="*/ 1546860 w 2339340"/>
                <a:gd name="connsiteY111" fmla="*/ 922020 h 6236970"/>
                <a:gd name="connsiteX112" fmla="*/ 1276350 w 2339340"/>
                <a:gd name="connsiteY112" fmla="*/ 861060 h 6236970"/>
                <a:gd name="connsiteX113" fmla="*/ 1257300 w 2339340"/>
                <a:gd name="connsiteY113" fmla="*/ 739140 h 6236970"/>
                <a:gd name="connsiteX114" fmla="*/ 1325880 w 2339340"/>
                <a:gd name="connsiteY114" fmla="*/ 594360 h 6236970"/>
                <a:gd name="connsiteX115" fmla="*/ 1363980 w 2339340"/>
                <a:gd name="connsiteY115" fmla="*/ 537210 h 6236970"/>
                <a:gd name="connsiteX116" fmla="*/ 1352550 w 2339340"/>
                <a:gd name="connsiteY116" fmla="*/ 438150 h 6236970"/>
                <a:gd name="connsiteX117" fmla="*/ 1348740 w 2339340"/>
                <a:gd name="connsiteY117" fmla="*/ 308610 h 6236970"/>
                <a:gd name="connsiteX118" fmla="*/ 1306830 w 2339340"/>
                <a:gd name="connsiteY118" fmla="*/ 114300 h 6236970"/>
                <a:gd name="connsiteX119" fmla="*/ 1188720 w 2339340"/>
                <a:gd name="connsiteY119" fmla="*/ 38100 h 6236970"/>
                <a:gd name="connsiteX120" fmla="*/ 1143000 w 2339340"/>
                <a:gd name="connsiteY120" fmla="*/ 11430 h 6236970"/>
                <a:gd name="connsiteX121" fmla="*/ 1093470 w 2339340"/>
                <a:gd name="connsiteY121" fmla="*/ 22860 h 6236970"/>
                <a:gd name="connsiteX0" fmla="*/ 1093470 w 2339340"/>
                <a:gd name="connsiteY0" fmla="*/ 22860 h 6236970"/>
                <a:gd name="connsiteX1" fmla="*/ 971550 w 2339340"/>
                <a:gd name="connsiteY1" fmla="*/ 68580 h 6236970"/>
                <a:gd name="connsiteX2" fmla="*/ 967740 w 2339340"/>
                <a:gd name="connsiteY2" fmla="*/ 0 h 6236970"/>
                <a:gd name="connsiteX3" fmla="*/ 872490 w 2339340"/>
                <a:gd name="connsiteY3" fmla="*/ 121920 h 6236970"/>
                <a:gd name="connsiteX4" fmla="*/ 849630 w 2339340"/>
                <a:gd name="connsiteY4" fmla="*/ 95250 h 6236970"/>
                <a:gd name="connsiteX5" fmla="*/ 800100 w 2339340"/>
                <a:gd name="connsiteY5" fmla="*/ 320040 h 6236970"/>
                <a:gd name="connsiteX6" fmla="*/ 811530 w 2339340"/>
                <a:gd name="connsiteY6" fmla="*/ 461010 h 6236970"/>
                <a:gd name="connsiteX7" fmla="*/ 754380 w 2339340"/>
                <a:gd name="connsiteY7" fmla="*/ 464820 h 6236970"/>
                <a:gd name="connsiteX8" fmla="*/ 781050 w 2339340"/>
                <a:gd name="connsiteY8" fmla="*/ 548640 h 6236970"/>
                <a:gd name="connsiteX9" fmla="*/ 822960 w 2339340"/>
                <a:gd name="connsiteY9" fmla="*/ 624840 h 6236970"/>
                <a:gd name="connsiteX10" fmla="*/ 887730 w 2339340"/>
                <a:gd name="connsiteY10" fmla="*/ 689610 h 6236970"/>
                <a:gd name="connsiteX11" fmla="*/ 925830 w 2339340"/>
                <a:gd name="connsiteY11" fmla="*/ 769620 h 6236970"/>
                <a:gd name="connsiteX12" fmla="*/ 925830 w 2339340"/>
                <a:gd name="connsiteY12" fmla="*/ 861060 h 6236970"/>
                <a:gd name="connsiteX13" fmla="*/ 803910 w 2339340"/>
                <a:gd name="connsiteY13" fmla="*/ 922020 h 6236970"/>
                <a:gd name="connsiteX14" fmla="*/ 701040 w 2339340"/>
                <a:gd name="connsiteY14" fmla="*/ 948690 h 6236970"/>
                <a:gd name="connsiteX15" fmla="*/ 556260 w 2339340"/>
                <a:gd name="connsiteY15" fmla="*/ 952500 h 6236970"/>
                <a:gd name="connsiteX16" fmla="*/ 403860 w 2339340"/>
                <a:gd name="connsiteY16" fmla="*/ 1002030 h 6236970"/>
                <a:gd name="connsiteX17" fmla="*/ 320040 w 2339340"/>
                <a:gd name="connsiteY17" fmla="*/ 1085850 h 6236970"/>
                <a:gd name="connsiteX18" fmla="*/ 247650 w 2339340"/>
                <a:gd name="connsiteY18" fmla="*/ 1276350 h 6236970"/>
                <a:gd name="connsiteX19" fmla="*/ 163830 w 2339340"/>
                <a:gd name="connsiteY19" fmla="*/ 1569720 h 6236970"/>
                <a:gd name="connsiteX20" fmla="*/ 83820 w 2339340"/>
                <a:gd name="connsiteY20" fmla="*/ 1783080 h 6236970"/>
                <a:gd name="connsiteX21" fmla="*/ 72390 w 2339340"/>
                <a:gd name="connsiteY21" fmla="*/ 1962150 h 6236970"/>
                <a:gd name="connsiteX22" fmla="*/ 0 w 2339340"/>
                <a:gd name="connsiteY22" fmla="*/ 2145030 h 6236970"/>
                <a:gd name="connsiteX23" fmla="*/ 11430 w 2339340"/>
                <a:gd name="connsiteY23" fmla="*/ 2251710 h 6236970"/>
                <a:gd name="connsiteX24" fmla="*/ 106680 w 2339340"/>
                <a:gd name="connsiteY24" fmla="*/ 2426970 h 6236970"/>
                <a:gd name="connsiteX25" fmla="*/ 243840 w 2339340"/>
                <a:gd name="connsiteY25" fmla="*/ 2594610 h 6236970"/>
                <a:gd name="connsiteX26" fmla="*/ 422910 w 2339340"/>
                <a:gd name="connsiteY26" fmla="*/ 2769870 h 6236970"/>
                <a:gd name="connsiteX27" fmla="*/ 609600 w 2339340"/>
                <a:gd name="connsiteY27" fmla="*/ 2929890 h 6236970"/>
                <a:gd name="connsiteX28" fmla="*/ 703183 w 2339340"/>
                <a:gd name="connsiteY28" fmla="*/ 3062525 h 6236970"/>
                <a:gd name="connsiteX29" fmla="*/ 711517 w 2339340"/>
                <a:gd name="connsiteY29" fmla="*/ 2784396 h 6236970"/>
                <a:gd name="connsiteX30" fmla="*/ 647700 w 2339340"/>
                <a:gd name="connsiteY30" fmla="*/ 2731770 h 6236970"/>
                <a:gd name="connsiteX31" fmla="*/ 541020 w 2339340"/>
                <a:gd name="connsiteY31" fmla="*/ 2537460 h 6236970"/>
                <a:gd name="connsiteX32" fmla="*/ 487680 w 2339340"/>
                <a:gd name="connsiteY32" fmla="*/ 2426970 h 6236970"/>
                <a:gd name="connsiteX33" fmla="*/ 293370 w 2339340"/>
                <a:gd name="connsiteY33" fmla="*/ 2205990 h 6236970"/>
                <a:gd name="connsiteX34" fmla="*/ 426720 w 2339340"/>
                <a:gd name="connsiteY34" fmla="*/ 1988820 h 6236970"/>
                <a:gd name="connsiteX35" fmla="*/ 483870 w 2339340"/>
                <a:gd name="connsiteY35" fmla="*/ 1878330 h 6236970"/>
                <a:gd name="connsiteX36" fmla="*/ 544830 w 2339340"/>
                <a:gd name="connsiteY36" fmla="*/ 1642110 h 6236970"/>
                <a:gd name="connsiteX37" fmla="*/ 636270 w 2339340"/>
                <a:gd name="connsiteY37" fmla="*/ 1897380 h 6236970"/>
                <a:gd name="connsiteX38" fmla="*/ 678180 w 2339340"/>
                <a:gd name="connsiteY38" fmla="*/ 2202180 h 6236970"/>
                <a:gd name="connsiteX39" fmla="*/ 689610 w 2339340"/>
                <a:gd name="connsiteY39" fmla="*/ 2487930 h 6236970"/>
                <a:gd name="connsiteX40" fmla="*/ 712470 w 2339340"/>
                <a:gd name="connsiteY40" fmla="*/ 2762250 h 6236970"/>
                <a:gd name="connsiteX41" fmla="*/ 701040 w 2339340"/>
                <a:gd name="connsiteY41" fmla="*/ 3177540 h 6236970"/>
                <a:gd name="connsiteX42" fmla="*/ 643890 w 2339340"/>
                <a:gd name="connsiteY42" fmla="*/ 3783330 h 6236970"/>
                <a:gd name="connsiteX43" fmla="*/ 613410 w 2339340"/>
                <a:gd name="connsiteY43" fmla="*/ 4255770 h 6236970"/>
                <a:gd name="connsiteX44" fmla="*/ 689610 w 2339340"/>
                <a:gd name="connsiteY44" fmla="*/ 4617720 h 6236970"/>
                <a:gd name="connsiteX45" fmla="*/ 803910 w 2339340"/>
                <a:gd name="connsiteY45" fmla="*/ 5215890 h 6236970"/>
                <a:gd name="connsiteX46" fmla="*/ 883920 w 2339340"/>
                <a:gd name="connsiteY46" fmla="*/ 5657850 h 6236970"/>
                <a:gd name="connsiteX47" fmla="*/ 872490 w 2339340"/>
                <a:gd name="connsiteY47" fmla="*/ 5684520 h 6236970"/>
                <a:gd name="connsiteX48" fmla="*/ 693420 w 2339340"/>
                <a:gd name="connsiteY48" fmla="*/ 5894070 h 6236970"/>
                <a:gd name="connsiteX49" fmla="*/ 541020 w 2339340"/>
                <a:gd name="connsiteY49" fmla="*/ 6092190 h 6236970"/>
                <a:gd name="connsiteX50" fmla="*/ 510540 w 2339340"/>
                <a:gd name="connsiteY50" fmla="*/ 6156960 h 6236970"/>
                <a:gd name="connsiteX51" fmla="*/ 701040 w 2339340"/>
                <a:gd name="connsiteY51" fmla="*/ 6092190 h 6236970"/>
                <a:gd name="connsiteX52" fmla="*/ 830580 w 2339340"/>
                <a:gd name="connsiteY52" fmla="*/ 6065520 h 6236970"/>
                <a:gd name="connsiteX53" fmla="*/ 952500 w 2339340"/>
                <a:gd name="connsiteY53" fmla="*/ 5974080 h 6236970"/>
                <a:gd name="connsiteX54" fmla="*/ 963930 w 2339340"/>
                <a:gd name="connsiteY54" fmla="*/ 5871210 h 6236970"/>
                <a:gd name="connsiteX55" fmla="*/ 1108710 w 2339340"/>
                <a:gd name="connsiteY55" fmla="*/ 5817870 h 6236970"/>
                <a:gd name="connsiteX56" fmla="*/ 1108710 w 2339340"/>
                <a:gd name="connsiteY56" fmla="*/ 5791200 h 6236970"/>
                <a:gd name="connsiteX57" fmla="*/ 1032510 w 2339340"/>
                <a:gd name="connsiteY57" fmla="*/ 5634990 h 6236970"/>
                <a:gd name="connsiteX58" fmla="*/ 1043940 w 2339340"/>
                <a:gd name="connsiteY58" fmla="*/ 5280660 h 6236970"/>
                <a:gd name="connsiteX59" fmla="*/ 1074420 w 2339340"/>
                <a:gd name="connsiteY59" fmla="*/ 4888230 h 6236970"/>
                <a:gd name="connsiteX60" fmla="*/ 1002030 w 2339340"/>
                <a:gd name="connsiteY60" fmla="*/ 4423410 h 6236970"/>
                <a:gd name="connsiteX61" fmla="*/ 1066800 w 2339340"/>
                <a:gd name="connsiteY61" fmla="*/ 4130040 h 6236970"/>
                <a:gd name="connsiteX62" fmla="*/ 1116330 w 2339340"/>
                <a:gd name="connsiteY62" fmla="*/ 3775710 h 6236970"/>
                <a:gd name="connsiteX63" fmla="*/ 1165860 w 2339340"/>
                <a:gd name="connsiteY63" fmla="*/ 3375660 h 6236970"/>
                <a:gd name="connsiteX64" fmla="*/ 1238250 w 2339340"/>
                <a:gd name="connsiteY64" fmla="*/ 3882390 h 6236970"/>
                <a:gd name="connsiteX65" fmla="*/ 1280160 w 2339340"/>
                <a:gd name="connsiteY65" fmla="*/ 4366260 h 6236970"/>
                <a:gd name="connsiteX66" fmla="*/ 1310640 w 2339340"/>
                <a:gd name="connsiteY66" fmla="*/ 4533900 h 6236970"/>
                <a:gd name="connsiteX67" fmla="*/ 1272540 w 2339340"/>
                <a:gd name="connsiteY67" fmla="*/ 4838700 h 6236970"/>
                <a:gd name="connsiteX68" fmla="*/ 1242060 w 2339340"/>
                <a:gd name="connsiteY68" fmla="*/ 5059680 h 6236970"/>
                <a:gd name="connsiteX69" fmla="*/ 1276350 w 2339340"/>
                <a:gd name="connsiteY69" fmla="*/ 5288280 h 6236970"/>
                <a:gd name="connsiteX70" fmla="*/ 1333500 w 2339340"/>
                <a:gd name="connsiteY70" fmla="*/ 5494020 h 6236970"/>
                <a:gd name="connsiteX71" fmla="*/ 1314450 w 2339340"/>
                <a:gd name="connsiteY71" fmla="*/ 5615940 h 6236970"/>
                <a:gd name="connsiteX72" fmla="*/ 1264920 w 2339340"/>
                <a:gd name="connsiteY72" fmla="*/ 5795010 h 6236970"/>
                <a:gd name="connsiteX73" fmla="*/ 1264920 w 2339340"/>
                <a:gd name="connsiteY73" fmla="*/ 5901690 h 6236970"/>
                <a:gd name="connsiteX74" fmla="*/ 1424940 w 2339340"/>
                <a:gd name="connsiteY74" fmla="*/ 6236970 h 6236970"/>
                <a:gd name="connsiteX75" fmla="*/ 1565910 w 2339340"/>
                <a:gd name="connsiteY75" fmla="*/ 6065520 h 6236970"/>
                <a:gd name="connsiteX76" fmla="*/ 1604010 w 2339340"/>
                <a:gd name="connsiteY76" fmla="*/ 6012180 h 6236970"/>
                <a:gd name="connsiteX77" fmla="*/ 1524000 w 2339340"/>
                <a:gd name="connsiteY77" fmla="*/ 5844540 h 6236970"/>
                <a:gd name="connsiteX78" fmla="*/ 1466850 w 2339340"/>
                <a:gd name="connsiteY78" fmla="*/ 5718810 h 6236970"/>
                <a:gd name="connsiteX79" fmla="*/ 1440180 w 2339340"/>
                <a:gd name="connsiteY79" fmla="*/ 5638800 h 6236970"/>
                <a:gd name="connsiteX80" fmla="*/ 1546860 w 2339340"/>
                <a:gd name="connsiteY80" fmla="*/ 5078730 h 6236970"/>
                <a:gd name="connsiteX81" fmla="*/ 1600200 w 2339340"/>
                <a:gd name="connsiteY81" fmla="*/ 4507230 h 6236970"/>
                <a:gd name="connsiteX82" fmla="*/ 1684020 w 2339340"/>
                <a:gd name="connsiteY82" fmla="*/ 4027170 h 6236970"/>
                <a:gd name="connsiteX83" fmla="*/ 1703070 w 2339340"/>
                <a:gd name="connsiteY83" fmla="*/ 3688080 h 6236970"/>
                <a:gd name="connsiteX84" fmla="*/ 1673305 w 2339340"/>
                <a:gd name="connsiteY84" fmla="*/ 3083005 h 6236970"/>
                <a:gd name="connsiteX85" fmla="*/ 1630680 w 2339340"/>
                <a:gd name="connsiteY85" fmla="*/ 2868930 h 6236970"/>
                <a:gd name="connsiteX86" fmla="*/ 1607820 w 2339340"/>
                <a:gd name="connsiteY86" fmla="*/ 2750820 h 6236970"/>
                <a:gd name="connsiteX87" fmla="*/ 1584960 w 2339340"/>
                <a:gd name="connsiteY87" fmla="*/ 2423160 h 6236970"/>
                <a:gd name="connsiteX88" fmla="*/ 1584960 w 2339340"/>
                <a:gd name="connsiteY88" fmla="*/ 2072640 h 6236970"/>
                <a:gd name="connsiteX89" fmla="*/ 1619250 w 2339340"/>
                <a:gd name="connsiteY89" fmla="*/ 1771650 h 6236970"/>
                <a:gd name="connsiteX90" fmla="*/ 1691640 w 2339340"/>
                <a:gd name="connsiteY90" fmla="*/ 1501140 h 6236970"/>
                <a:gd name="connsiteX91" fmla="*/ 1954530 w 2339340"/>
                <a:gd name="connsiteY91" fmla="*/ 1924050 h 6236970"/>
                <a:gd name="connsiteX92" fmla="*/ 2045970 w 2339340"/>
                <a:gd name="connsiteY92" fmla="*/ 2045970 h 6236970"/>
                <a:gd name="connsiteX93" fmla="*/ 1840230 w 2339340"/>
                <a:gd name="connsiteY93" fmla="*/ 2358390 h 6236970"/>
                <a:gd name="connsiteX94" fmla="*/ 1729740 w 2339340"/>
                <a:gd name="connsiteY94" fmla="*/ 2545080 h 6236970"/>
                <a:gd name="connsiteX95" fmla="*/ 1672590 w 2339340"/>
                <a:gd name="connsiteY95" fmla="*/ 2674620 h 6236970"/>
                <a:gd name="connsiteX96" fmla="*/ 1606391 w 2339340"/>
                <a:gd name="connsiteY96" fmla="*/ 2746296 h 6236970"/>
                <a:gd name="connsiteX97" fmla="*/ 1658302 w 2339340"/>
                <a:gd name="connsiteY97" fmla="*/ 3010615 h 6236970"/>
                <a:gd name="connsiteX98" fmla="*/ 1729740 w 2339340"/>
                <a:gd name="connsiteY98" fmla="*/ 2891790 h 6236970"/>
                <a:gd name="connsiteX99" fmla="*/ 1927860 w 2339340"/>
                <a:gd name="connsiteY99" fmla="*/ 2689860 h 6236970"/>
                <a:gd name="connsiteX100" fmla="*/ 2065020 w 2339340"/>
                <a:gd name="connsiteY100" fmla="*/ 2548890 h 6236970"/>
                <a:gd name="connsiteX101" fmla="*/ 2202180 w 2339340"/>
                <a:gd name="connsiteY101" fmla="*/ 2339340 h 6236970"/>
                <a:gd name="connsiteX102" fmla="*/ 2339340 w 2339340"/>
                <a:gd name="connsiteY102" fmla="*/ 2049780 h 6236970"/>
                <a:gd name="connsiteX103" fmla="*/ 2293620 w 2339340"/>
                <a:gd name="connsiteY103" fmla="*/ 1958340 h 6236970"/>
                <a:gd name="connsiteX104" fmla="*/ 2232660 w 2339340"/>
                <a:gd name="connsiteY104" fmla="*/ 1752600 h 6236970"/>
                <a:gd name="connsiteX105" fmla="*/ 2175510 w 2339340"/>
                <a:gd name="connsiteY105" fmla="*/ 1565910 h 6236970"/>
                <a:gd name="connsiteX106" fmla="*/ 2065020 w 2339340"/>
                <a:gd name="connsiteY106" fmla="*/ 1352550 h 6236970"/>
                <a:gd name="connsiteX107" fmla="*/ 1958340 w 2339340"/>
                <a:gd name="connsiteY107" fmla="*/ 1169670 h 6236970"/>
                <a:gd name="connsiteX108" fmla="*/ 1878330 w 2339340"/>
                <a:gd name="connsiteY108" fmla="*/ 1043940 h 6236970"/>
                <a:gd name="connsiteX109" fmla="*/ 1752600 w 2339340"/>
                <a:gd name="connsiteY109" fmla="*/ 975360 h 6236970"/>
                <a:gd name="connsiteX110" fmla="*/ 1645920 w 2339340"/>
                <a:gd name="connsiteY110" fmla="*/ 956310 h 6236970"/>
                <a:gd name="connsiteX111" fmla="*/ 1546860 w 2339340"/>
                <a:gd name="connsiteY111" fmla="*/ 922020 h 6236970"/>
                <a:gd name="connsiteX112" fmla="*/ 1276350 w 2339340"/>
                <a:gd name="connsiteY112" fmla="*/ 861060 h 6236970"/>
                <a:gd name="connsiteX113" fmla="*/ 1257300 w 2339340"/>
                <a:gd name="connsiteY113" fmla="*/ 739140 h 6236970"/>
                <a:gd name="connsiteX114" fmla="*/ 1325880 w 2339340"/>
                <a:gd name="connsiteY114" fmla="*/ 594360 h 6236970"/>
                <a:gd name="connsiteX115" fmla="*/ 1363980 w 2339340"/>
                <a:gd name="connsiteY115" fmla="*/ 537210 h 6236970"/>
                <a:gd name="connsiteX116" fmla="*/ 1352550 w 2339340"/>
                <a:gd name="connsiteY116" fmla="*/ 438150 h 6236970"/>
                <a:gd name="connsiteX117" fmla="*/ 1348740 w 2339340"/>
                <a:gd name="connsiteY117" fmla="*/ 308610 h 6236970"/>
                <a:gd name="connsiteX118" fmla="*/ 1306830 w 2339340"/>
                <a:gd name="connsiteY118" fmla="*/ 114300 h 6236970"/>
                <a:gd name="connsiteX119" fmla="*/ 1188720 w 2339340"/>
                <a:gd name="connsiteY119" fmla="*/ 38100 h 6236970"/>
                <a:gd name="connsiteX120" fmla="*/ 1143000 w 2339340"/>
                <a:gd name="connsiteY120" fmla="*/ 11430 h 6236970"/>
                <a:gd name="connsiteX121" fmla="*/ 1093470 w 2339340"/>
                <a:gd name="connsiteY121" fmla="*/ 22860 h 6236970"/>
                <a:gd name="connsiteX0" fmla="*/ 1093470 w 2339340"/>
                <a:gd name="connsiteY0" fmla="*/ 22860 h 6236970"/>
                <a:gd name="connsiteX1" fmla="*/ 971550 w 2339340"/>
                <a:gd name="connsiteY1" fmla="*/ 68580 h 6236970"/>
                <a:gd name="connsiteX2" fmla="*/ 967740 w 2339340"/>
                <a:gd name="connsiteY2" fmla="*/ 0 h 6236970"/>
                <a:gd name="connsiteX3" fmla="*/ 872490 w 2339340"/>
                <a:gd name="connsiteY3" fmla="*/ 121920 h 6236970"/>
                <a:gd name="connsiteX4" fmla="*/ 849630 w 2339340"/>
                <a:gd name="connsiteY4" fmla="*/ 95250 h 6236970"/>
                <a:gd name="connsiteX5" fmla="*/ 804863 w 2339340"/>
                <a:gd name="connsiteY5" fmla="*/ 216455 h 6236970"/>
                <a:gd name="connsiteX6" fmla="*/ 811530 w 2339340"/>
                <a:gd name="connsiteY6" fmla="*/ 461010 h 6236970"/>
                <a:gd name="connsiteX7" fmla="*/ 754380 w 2339340"/>
                <a:gd name="connsiteY7" fmla="*/ 464820 h 6236970"/>
                <a:gd name="connsiteX8" fmla="*/ 781050 w 2339340"/>
                <a:gd name="connsiteY8" fmla="*/ 548640 h 6236970"/>
                <a:gd name="connsiteX9" fmla="*/ 822960 w 2339340"/>
                <a:gd name="connsiteY9" fmla="*/ 624840 h 6236970"/>
                <a:gd name="connsiteX10" fmla="*/ 887730 w 2339340"/>
                <a:gd name="connsiteY10" fmla="*/ 689610 h 6236970"/>
                <a:gd name="connsiteX11" fmla="*/ 925830 w 2339340"/>
                <a:gd name="connsiteY11" fmla="*/ 769620 h 6236970"/>
                <a:gd name="connsiteX12" fmla="*/ 925830 w 2339340"/>
                <a:gd name="connsiteY12" fmla="*/ 861060 h 6236970"/>
                <a:gd name="connsiteX13" fmla="*/ 803910 w 2339340"/>
                <a:gd name="connsiteY13" fmla="*/ 922020 h 6236970"/>
                <a:gd name="connsiteX14" fmla="*/ 701040 w 2339340"/>
                <a:gd name="connsiteY14" fmla="*/ 948690 h 6236970"/>
                <a:gd name="connsiteX15" fmla="*/ 556260 w 2339340"/>
                <a:gd name="connsiteY15" fmla="*/ 952500 h 6236970"/>
                <a:gd name="connsiteX16" fmla="*/ 403860 w 2339340"/>
                <a:gd name="connsiteY16" fmla="*/ 1002030 h 6236970"/>
                <a:gd name="connsiteX17" fmla="*/ 320040 w 2339340"/>
                <a:gd name="connsiteY17" fmla="*/ 1085850 h 6236970"/>
                <a:gd name="connsiteX18" fmla="*/ 247650 w 2339340"/>
                <a:gd name="connsiteY18" fmla="*/ 1276350 h 6236970"/>
                <a:gd name="connsiteX19" fmla="*/ 163830 w 2339340"/>
                <a:gd name="connsiteY19" fmla="*/ 1569720 h 6236970"/>
                <a:gd name="connsiteX20" fmla="*/ 83820 w 2339340"/>
                <a:gd name="connsiteY20" fmla="*/ 1783080 h 6236970"/>
                <a:gd name="connsiteX21" fmla="*/ 72390 w 2339340"/>
                <a:gd name="connsiteY21" fmla="*/ 1962150 h 6236970"/>
                <a:gd name="connsiteX22" fmla="*/ 0 w 2339340"/>
                <a:gd name="connsiteY22" fmla="*/ 2145030 h 6236970"/>
                <a:gd name="connsiteX23" fmla="*/ 11430 w 2339340"/>
                <a:gd name="connsiteY23" fmla="*/ 2251710 h 6236970"/>
                <a:gd name="connsiteX24" fmla="*/ 106680 w 2339340"/>
                <a:gd name="connsiteY24" fmla="*/ 2426970 h 6236970"/>
                <a:gd name="connsiteX25" fmla="*/ 243840 w 2339340"/>
                <a:gd name="connsiteY25" fmla="*/ 2594610 h 6236970"/>
                <a:gd name="connsiteX26" fmla="*/ 422910 w 2339340"/>
                <a:gd name="connsiteY26" fmla="*/ 2769870 h 6236970"/>
                <a:gd name="connsiteX27" fmla="*/ 609600 w 2339340"/>
                <a:gd name="connsiteY27" fmla="*/ 2929890 h 6236970"/>
                <a:gd name="connsiteX28" fmla="*/ 703183 w 2339340"/>
                <a:gd name="connsiteY28" fmla="*/ 3062525 h 6236970"/>
                <a:gd name="connsiteX29" fmla="*/ 711517 w 2339340"/>
                <a:gd name="connsiteY29" fmla="*/ 2784396 h 6236970"/>
                <a:gd name="connsiteX30" fmla="*/ 647700 w 2339340"/>
                <a:gd name="connsiteY30" fmla="*/ 2731770 h 6236970"/>
                <a:gd name="connsiteX31" fmla="*/ 541020 w 2339340"/>
                <a:gd name="connsiteY31" fmla="*/ 2537460 h 6236970"/>
                <a:gd name="connsiteX32" fmla="*/ 487680 w 2339340"/>
                <a:gd name="connsiteY32" fmla="*/ 2426970 h 6236970"/>
                <a:gd name="connsiteX33" fmla="*/ 293370 w 2339340"/>
                <a:gd name="connsiteY33" fmla="*/ 2205990 h 6236970"/>
                <a:gd name="connsiteX34" fmla="*/ 426720 w 2339340"/>
                <a:gd name="connsiteY34" fmla="*/ 1988820 h 6236970"/>
                <a:gd name="connsiteX35" fmla="*/ 483870 w 2339340"/>
                <a:gd name="connsiteY35" fmla="*/ 1878330 h 6236970"/>
                <a:gd name="connsiteX36" fmla="*/ 544830 w 2339340"/>
                <a:gd name="connsiteY36" fmla="*/ 1642110 h 6236970"/>
                <a:gd name="connsiteX37" fmla="*/ 636270 w 2339340"/>
                <a:gd name="connsiteY37" fmla="*/ 1897380 h 6236970"/>
                <a:gd name="connsiteX38" fmla="*/ 678180 w 2339340"/>
                <a:gd name="connsiteY38" fmla="*/ 2202180 h 6236970"/>
                <a:gd name="connsiteX39" fmla="*/ 689610 w 2339340"/>
                <a:gd name="connsiteY39" fmla="*/ 2487930 h 6236970"/>
                <a:gd name="connsiteX40" fmla="*/ 712470 w 2339340"/>
                <a:gd name="connsiteY40" fmla="*/ 2762250 h 6236970"/>
                <a:gd name="connsiteX41" fmla="*/ 701040 w 2339340"/>
                <a:gd name="connsiteY41" fmla="*/ 3177540 h 6236970"/>
                <a:gd name="connsiteX42" fmla="*/ 643890 w 2339340"/>
                <a:gd name="connsiteY42" fmla="*/ 3783330 h 6236970"/>
                <a:gd name="connsiteX43" fmla="*/ 613410 w 2339340"/>
                <a:gd name="connsiteY43" fmla="*/ 4255770 h 6236970"/>
                <a:gd name="connsiteX44" fmla="*/ 689610 w 2339340"/>
                <a:gd name="connsiteY44" fmla="*/ 4617720 h 6236970"/>
                <a:gd name="connsiteX45" fmla="*/ 803910 w 2339340"/>
                <a:gd name="connsiteY45" fmla="*/ 5215890 h 6236970"/>
                <a:gd name="connsiteX46" fmla="*/ 883920 w 2339340"/>
                <a:gd name="connsiteY46" fmla="*/ 5657850 h 6236970"/>
                <a:gd name="connsiteX47" fmla="*/ 872490 w 2339340"/>
                <a:gd name="connsiteY47" fmla="*/ 5684520 h 6236970"/>
                <a:gd name="connsiteX48" fmla="*/ 693420 w 2339340"/>
                <a:gd name="connsiteY48" fmla="*/ 5894070 h 6236970"/>
                <a:gd name="connsiteX49" fmla="*/ 541020 w 2339340"/>
                <a:gd name="connsiteY49" fmla="*/ 6092190 h 6236970"/>
                <a:gd name="connsiteX50" fmla="*/ 510540 w 2339340"/>
                <a:gd name="connsiteY50" fmla="*/ 6156960 h 6236970"/>
                <a:gd name="connsiteX51" fmla="*/ 701040 w 2339340"/>
                <a:gd name="connsiteY51" fmla="*/ 6092190 h 6236970"/>
                <a:gd name="connsiteX52" fmla="*/ 830580 w 2339340"/>
                <a:gd name="connsiteY52" fmla="*/ 6065520 h 6236970"/>
                <a:gd name="connsiteX53" fmla="*/ 952500 w 2339340"/>
                <a:gd name="connsiteY53" fmla="*/ 5974080 h 6236970"/>
                <a:gd name="connsiteX54" fmla="*/ 963930 w 2339340"/>
                <a:gd name="connsiteY54" fmla="*/ 5871210 h 6236970"/>
                <a:gd name="connsiteX55" fmla="*/ 1108710 w 2339340"/>
                <a:gd name="connsiteY55" fmla="*/ 5817870 h 6236970"/>
                <a:gd name="connsiteX56" fmla="*/ 1108710 w 2339340"/>
                <a:gd name="connsiteY56" fmla="*/ 5791200 h 6236970"/>
                <a:gd name="connsiteX57" fmla="*/ 1032510 w 2339340"/>
                <a:gd name="connsiteY57" fmla="*/ 5634990 h 6236970"/>
                <a:gd name="connsiteX58" fmla="*/ 1043940 w 2339340"/>
                <a:gd name="connsiteY58" fmla="*/ 5280660 h 6236970"/>
                <a:gd name="connsiteX59" fmla="*/ 1074420 w 2339340"/>
                <a:gd name="connsiteY59" fmla="*/ 4888230 h 6236970"/>
                <a:gd name="connsiteX60" fmla="*/ 1002030 w 2339340"/>
                <a:gd name="connsiteY60" fmla="*/ 4423410 h 6236970"/>
                <a:gd name="connsiteX61" fmla="*/ 1066800 w 2339340"/>
                <a:gd name="connsiteY61" fmla="*/ 4130040 h 6236970"/>
                <a:gd name="connsiteX62" fmla="*/ 1116330 w 2339340"/>
                <a:gd name="connsiteY62" fmla="*/ 3775710 h 6236970"/>
                <a:gd name="connsiteX63" fmla="*/ 1165860 w 2339340"/>
                <a:gd name="connsiteY63" fmla="*/ 3375660 h 6236970"/>
                <a:gd name="connsiteX64" fmla="*/ 1238250 w 2339340"/>
                <a:gd name="connsiteY64" fmla="*/ 3882390 h 6236970"/>
                <a:gd name="connsiteX65" fmla="*/ 1280160 w 2339340"/>
                <a:gd name="connsiteY65" fmla="*/ 4366260 h 6236970"/>
                <a:gd name="connsiteX66" fmla="*/ 1310640 w 2339340"/>
                <a:gd name="connsiteY66" fmla="*/ 4533900 h 6236970"/>
                <a:gd name="connsiteX67" fmla="*/ 1272540 w 2339340"/>
                <a:gd name="connsiteY67" fmla="*/ 4838700 h 6236970"/>
                <a:gd name="connsiteX68" fmla="*/ 1242060 w 2339340"/>
                <a:gd name="connsiteY68" fmla="*/ 5059680 h 6236970"/>
                <a:gd name="connsiteX69" fmla="*/ 1276350 w 2339340"/>
                <a:gd name="connsiteY69" fmla="*/ 5288280 h 6236970"/>
                <a:gd name="connsiteX70" fmla="*/ 1333500 w 2339340"/>
                <a:gd name="connsiteY70" fmla="*/ 5494020 h 6236970"/>
                <a:gd name="connsiteX71" fmla="*/ 1314450 w 2339340"/>
                <a:gd name="connsiteY71" fmla="*/ 5615940 h 6236970"/>
                <a:gd name="connsiteX72" fmla="*/ 1264920 w 2339340"/>
                <a:gd name="connsiteY72" fmla="*/ 5795010 h 6236970"/>
                <a:gd name="connsiteX73" fmla="*/ 1264920 w 2339340"/>
                <a:gd name="connsiteY73" fmla="*/ 5901690 h 6236970"/>
                <a:gd name="connsiteX74" fmla="*/ 1424940 w 2339340"/>
                <a:gd name="connsiteY74" fmla="*/ 6236970 h 6236970"/>
                <a:gd name="connsiteX75" fmla="*/ 1565910 w 2339340"/>
                <a:gd name="connsiteY75" fmla="*/ 6065520 h 6236970"/>
                <a:gd name="connsiteX76" fmla="*/ 1604010 w 2339340"/>
                <a:gd name="connsiteY76" fmla="*/ 6012180 h 6236970"/>
                <a:gd name="connsiteX77" fmla="*/ 1524000 w 2339340"/>
                <a:gd name="connsiteY77" fmla="*/ 5844540 h 6236970"/>
                <a:gd name="connsiteX78" fmla="*/ 1466850 w 2339340"/>
                <a:gd name="connsiteY78" fmla="*/ 5718810 h 6236970"/>
                <a:gd name="connsiteX79" fmla="*/ 1440180 w 2339340"/>
                <a:gd name="connsiteY79" fmla="*/ 5638800 h 6236970"/>
                <a:gd name="connsiteX80" fmla="*/ 1546860 w 2339340"/>
                <a:gd name="connsiteY80" fmla="*/ 5078730 h 6236970"/>
                <a:gd name="connsiteX81" fmla="*/ 1600200 w 2339340"/>
                <a:gd name="connsiteY81" fmla="*/ 4507230 h 6236970"/>
                <a:gd name="connsiteX82" fmla="*/ 1684020 w 2339340"/>
                <a:gd name="connsiteY82" fmla="*/ 4027170 h 6236970"/>
                <a:gd name="connsiteX83" fmla="*/ 1703070 w 2339340"/>
                <a:gd name="connsiteY83" fmla="*/ 3688080 h 6236970"/>
                <a:gd name="connsiteX84" fmla="*/ 1673305 w 2339340"/>
                <a:gd name="connsiteY84" fmla="*/ 3083005 h 6236970"/>
                <a:gd name="connsiteX85" fmla="*/ 1630680 w 2339340"/>
                <a:gd name="connsiteY85" fmla="*/ 2868930 h 6236970"/>
                <a:gd name="connsiteX86" fmla="*/ 1607820 w 2339340"/>
                <a:gd name="connsiteY86" fmla="*/ 2750820 h 6236970"/>
                <a:gd name="connsiteX87" fmla="*/ 1584960 w 2339340"/>
                <a:gd name="connsiteY87" fmla="*/ 2423160 h 6236970"/>
                <a:gd name="connsiteX88" fmla="*/ 1584960 w 2339340"/>
                <a:gd name="connsiteY88" fmla="*/ 2072640 h 6236970"/>
                <a:gd name="connsiteX89" fmla="*/ 1619250 w 2339340"/>
                <a:gd name="connsiteY89" fmla="*/ 1771650 h 6236970"/>
                <a:gd name="connsiteX90" fmla="*/ 1691640 w 2339340"/>
                <a:gd name="connsiteY90" fmla="*/ 1501140 h 6236970"/>
                <a:gd name="connsiteX91" fmla="*/ 1954530 w 2339340"/>
                <a:gd name="connsiteY91" fmla="*/ 1924050 h 6236970"/>
                <a:gd name="connsiteX92" fmla="*/ 2045970 w 2339340"/>
                <a:gd name="connsiteY92" fmla="*/ 2045970 h 6236970"/>
                <a:gd name="connsiteX93" fmla="*/ 1840230 w 2339340"/>
                <a:gd name="connsiteY93" fmla="*/ 2358390 h 6236970"/>
                <a:gd name="connsiteX94" fmla="*/ 1729740 w 2339340"/>
                <a:gd name="connsiteY94" fmla="*/ 2545080 h 6236970"/>
                <a:gd name="connsiteX95" fmla="*/ 1672590 w 2339340"/>
                <a:gd name="connsiteY95" fmla="*/ 2674620 h 6236970"/>
                <a:gd name="connsiteX96" fmla="*/ 1606391 w 2339340"/>
                <a:gd name="connsiteY96" fmla="*/ 2746296 h 6236970"/>
                <a:gd name="connsiteX97" fmla="*/ 1658302 w 2339340"/>
                <a:gd name="connsiteY97" fmla="*/ 3010615 h 6236970"/>
                <a:gd name="connsiteX98" fmla="*/ 1729740 w 2339340"/>
                <a:gd name="connsiteY98" fmla="*/ 2891790 h 6236970"/>
                <a:gd name="connsiteX99" fmla="*/ 1927860 w 2339340"/>
                <a:gd name="connsiteY99" fmla="*/ 2689860 h 6236970"/>
                <a:gd name="connsiteX100" fmla="*/ 2065020 w 2339340"/>
                <a:gd name="connsiteY100" fmla="*/ 2548890 h 6236970"/>
                <a:gd name="connsiteX101" fmla="*/ 2202180 w 2339340"/>
                <a:gd name="connsiteY101" fmla="*/ 2339340 h 6236970"/>
                <a:gd name="connsiteX102" fmla="*/ 2339340 w 2339340"/>
                <a:gd name="connsiteY102" fmla="*/ 2049780 h 6236970"/>
                <a:gd name="connsiteX103" fmla="*/ 2293620 w 2339340"/>
                <a:gd name="connsiteY103" fmla="*/ 1958340 h 6236970"/>
                <a:gd name="connsiteX104" fmla="*/ 2232660 w 2339340"/>
                <a:gd name="connsiteY104" fmla="*/ 1752600 h 6236970"/>
                <a:gd name="connsiteX105" fmla="*/ 2175510 w 2339340"/>
                <a:gd name="connsiteY105" fmla="*/ 1565910 h 6236970"/>
                <a:gd name="connsiteX106" fmla="*/ 2065020 w 2339340"/>
                <a:gd name="connsiteY106" fmla="*/ 1352550 h 6236970"/>
                <a:gd name="connsiteX107" fmla="*/ 1958340 w 2339340"/>
                <a:gd name="connsiteY107" fmla="*/ 1169670 h 6236970"/>
                <a:gd name="connsiteX108" fmla="*/ 1878330 w 2339340"/>
                <a:gd name="connsiteY108" fmla="*/ 1043940 h 6236970"/>
                <a:gd name="connsiteX109" fmla="*/ 1752600 w 2339340"/>
                <a:gd name="connsiteY109" fmla="*/ 975360 h 6236970"/>
                <a:gd name="connsiteX110" fmla="*/ 1645920 w 2339340"/>
                <a:gd name="connsiteY110" fmla="*/ 956310 h 6236970"/>
                <a:gd name="connsiteX111" fmla="*/ 1546860 w 2339340"/>
                <a:gd name="connsiteY111" fmla="*/ 922020 h 6236970"/>
                <a:gd name="connsiteX112" fmla="*/ 1276350 w 2339340"/>
                <a:gd name="connsiteY112" fmla="*/ 861060 h 6236970"/>
                <a:gd name="connsiteX113" fmla="*/ 1257300 w 2339340"/>
                <a:gd name="connsiteY113" fmla="*/ 739140 h 6236970"/>
                <a:gd name="connsiteX114" fmla="*/ 1325880 w 2339340"/>
                <a:gd name="connsiteY114" fmla="*/ 594360 h 6236970"/>
                <a:gd name="connsiteX115" fmla="*/ 1363980 w 2339340"/>
                <a:gd name="connsiteY115" fmla="*/ 537210 h 6236970"/>
                <a:gd name="connsiteX116" fmla="*/ 1352550 w 2339340"/>
                <a:gd name="connsiteY116" fmla="*/ 438150 h 6236970"/>
                <a:gd name="connsiteX117" fmla="*/ 1348740 w 2339340"/>
                <a:gd name="connsiteY117" fmla="*/ 308610 h 6236970"/>
                <a:gd name="connsiteX118" fmla="*/ 1306830 w 2339340"/>
                <a:gd name="connsiteY118" fmla="*/ 114300 h 6236970"/>
                <a:gd name="connsiteX119" fmla="*/ 1188720 w 2339340"/>
                <a:gd name="connsiteY119" fmla="*/ 38100 h 6236970"/>
                <a:gd name="connsiteX120" fmla="*/ 1143000 w 2339340"/>
                <a:gd name="connsiteY120" fmla="*/ 11430 h 6236970"/>
                <a:gd name="connsiteX121" fmla="*/ 1093470 w 2339340"/>
                <a:gd name="connsiteY121" fmla="*/ 22860 h 6236970"/>
                <a:gd name="connsiteX0" fmla="*/ 1093470 w 2339340"/>
                <a:gd name="connsiteY0" fmla="*/ 22860 h 6236970"/>
                <a:gd name="connsiteX1" fmla="*/ 971550 w 2339340"/>
                <a:gd name="connsiteY1" fmla="*/ 68580 h 6236970"/>
                <a:gd name="connsiteX2" fmla="*/ 967740 w 2339340"/>
                <a:gd name="connsiteY2" fmla="*/ 0 h 6236970"/>
                <a:gd name="connsiteX3" fmla="*/ 872490 w 2339340"/>
                <a:gd name="connsiteY3" fmla="*/ 121920 h 6236970"/>
                <a:gd name="connsiteX4" fmla="*/ 849630 w 2339340"/>
                <a:gd name="connsiteY4" fmla="*/ 86916 h 6236970"/>
                <a:gd name="connsiteX5" fmla="*/ 804863 w 2339340"/>
                <a:gd name="connsiteY5" fmla="*/ 216455 h 6236970"/>
                <a:gd name="connsiteX6" fmla="*/ 811530 w 2339340"/>
                <a:gd name="connsiteY6" fmla="*/ 461010 h 6236970"/>
                <a:gd name="connsiteX7" fmla="*/ 754380 w 2339340"/>
                <a:gd name="connsiteY7" fmla="*/ 464820 h 6236970"/>
                <a:gd name="connsiteX8" fmla="*/ 781050 w 2339340"/>
                <a:gd name="connsiteY8" fmla="*/ 548640 h 6236970"/>
                <a:gd name="connsiteX9" fmla="*/ 822960 w 2339340"/>
                <a:gd name="connsiteY9" fmla="*/ 624840 h 6236970"/>
                <a:gd name="connsiteX10" fmla="*/ 887730 w 2339340"/>
                <a:gd name="connsiteY10" fmla="*/ 689610 h 6236970"/>
                <a:gd name="connsiteX11" fmla="*/ 925830 w 2339340"/>
                <a:gd name="connsiteY11" fmla="*/ 769620 h 6236970"/>
                <a:gd name="connsiteX12" fmla="*/ 925830 w 2339340"/>
                <a:gd name="connsiteY12" fmla="*/ 861060 h 6236970"/>
                <a:gd name="connsiteX13" fmla="*/ 803910 w 2339340"/>
                <a:gd name="connsiteY13" fmla="*/ 922020 h 6236970"/>
                <a:gd name="connsiteX14" fmla="*/ 701040 w 2339340"/>
                <a:gd name="connsiteY14" fmla="*/ 948690 h 6236970"/>
                <a:gd name="connsiteX15" fmla="*/ 556260 w 2339340"/>
                <a:gd name="connsiteY15" fmla="*/ 952500 h 6236970"/>
                <a:gd name="connsiteX16" fmla="*/ 403860 w 2339340"/>
                <a:gd name="connsiteY16" fmla="*/ 1002030 h 6236970"/>
                <a:gd name="connsiteX17" fmla="*/ 320040 w 2339340"/>
                <a:gd name="connsiteY17" fmla="*/ 1085850 h 6236970"/>
                <a:gd name="connsiteX18" fmla="*/ 247650 w 2339340"/>
                <a:gd name="connsiteY18" fmla="*/ 1276350 h 6236970"/>
                <a:gd name="connsiteX19" fmla="*/ 163830 w 2339340"/>
                <a:gd name="connsiteY19" fmla="*/ 1569720 h 6236970"/>
                <a:gd name="connsiteX20" fmla="*/ 83820 w 2339340"/>
                <a:gd name="connsiteY20" fmla="*/ 1783080 h 6236970"/>
                <a:gd name="connsiteX21" fmla="*/ 72390 w 2339340"/>
                <a:gd name="connsiteY21" fmla="*/ 1962150 h 6236970"/>
                <a:gd name="connsiteX22" fmla="*/ 0 w 2339340"/>
                <a:gd name="connsiteY22" fmla="*/ 2145030 h 6236970"/>
                <a:gd name="connsiteX23" fmla="*/ 11430 w 2339340"/>
                <a:gd name="connsiteY23" fmla="*/ 2251710 h 6236970"/>
                <a:gd name="connsiteX24" fmla="*/ 106680 w 2339340"/>
                <a:gd name="connsiteY24" fmla="*/ 2426970 h 6236970"/>
                <a:gd name="connsiteX25" fmla="*/ 243840 w 2339340"/>
                <a:gd name="connsiteY25" fmla="*/ 2594610 h 6236970"/>
                <a:gd name="connsiteX26" fmla="*/ 422910 w 2339340"/>
                <a:gd name="connsiteY26" fmla="*/ 2769870 h 6236970"/>
                <a:gd name="connsiteX27" fmla="*/ 609600 w 2339340"/>
                <a:gd name="connsiteY27" fmla="*/ 2929890 h 6236970"/>
                <a:gd name="connsiteX28" fmla="*/ 703183 w 2339340"/>
                <a:gd name="connsiteY28" fmla="*/ 3062525 h 6236970"/>
                <a:gd name="connsiteX29" fmla="*/ 711517 w 2339340"/>
                <a:gd name="connsiteY29" fmla="*/ 2784396 h 6236970"/>
                <a:gd name="connsiteX30" fmla="*/ 647700 w 2339340"/>
                <a:gd name="connsiteY30" fmla="*/ 2731770 h 6236970"/>
                <a:gd name="connsiteX31" fmla="*/ 541020 w 2339340"/>
                <a:gd name="connsiteY31" fmla="*/ 2537460 h 6236970"/>
                <a:gd name="connsiteX32" fmla="*/ 487680 w 2339340"/>
                <a:gd name="connsiteY32" fmla="*/ 2426970 h 6236970"/>
                <a:gd name="connsiteX33" fmla="*/ 293370 w 2339340"/>
                <a:gd name="connsiteY33" fmla="*/ 2205990 h 6236970"/>
                <a:gd name="connsiteX34" fmla="*/ 426720 w 2339340"/>
                <a:gd name="connsiteY34" fmla="*/ 1988820 h 6236970"/>
                <a:gd name="connsiteX35" fmla="*/ 483870 w 2339340"/>
                <a:gd name="connsiteY35" fmla="*/ 1878330 h 6236970"/>
                <a:gd name="connsiteX36" fmla="*/ 544830 w 2339340"/>
                <a:gd name="connsiteY36" fmla="*/ 1642110 h 6236970"/>
                <a:gd name="connsiteX37" fmla="*/ 636270 w 2339340"/>
                <a:gd name="connsiteY37" fmla="*/ 1897380 h 6236970"/>
                <a:gd name="connsiteX38" fmla="*/ 678180 w 2339340"/>
                <a:gd name="connsiteY38" fmla="*/ 2202180 h 6236970"/>
                <a:gd name="connsiteX39" fmla="*/ 689610 w 2339340"/>
                <a:gd name="connsiteY39" fmla="*/ 2487930 h 6236970"/>
                <a:gd name="connsiteX40" fmla="*/ 712470 w 2339340"/>
                <a:gd name="connsiteY40" fmla="*/ 2762250 h 6236970"/>
                <a:gd name="connsiteX41" fmla="*/ 701040 w 2339340"/>
                <a:gd name="connsiteY41" fmla="*/ 3177540 h 6236970"/>
                <a:gd name="connsiteX42" fmla="*/ 643890 w 2339340"/>
                <a:gd name="connsiteY42" fmla="*/ 3783330 h 6236970"/>
                <a:gd name="connsiteX43" fmla="*/ 613410 w 2339340"/>
                <a:gd name="connsiteY43" fmla="*/ 4255770 h 6236970"/>
                <a:gd name="connsiteX44" fmla="*/ 689610 w 2339340"/>
                <a:gd name="connsiteY44" fmla="*/ 4617720 h 6236970"/>
                <a:gd name="connsiteX45" fmla="*/ 803910 w 2339340"/>
                <a:gd name="connsiteY45" fmla="*/ 5215890 h 6236970"/>
                <a:gd name="connsiteX46" fmla="*/ 883920 w 2339340"/>
                <a:gd name="connsiteY46" fmla="*/ 5657850 h 6236970"/>
                <a:gd name="connsiteX47" fmla="*/ 872490 w 2339340"/>
                <a:gd name="connsiteY47" fmla="*/ 5684520 h 6236970"/>
                <a:gd name="connsiteX48" fmla="*/ 693420 w 2339340"/>
                <a:gd name="connsiteY48" fmla="*/ 5894070 h 6236970"/>
                <a:gd name="connsiteX49" fmla="*/ 541020 w 2339340"/>
                <a:gd name="connsiteY49" fmla="*/ 6092190 h 6236970"/>
                <a:gd name="connsiteX50" fmla="*/ 510540 w 2339340"/>
                <a:gd name="connsiteY50" fmla="*/ 6156960 h 6236970"/>
                <a:gd name="connsiteX51" fmla="*/ 701040 w 2339340"/>
                <a:gd name="connsiteY51" fmla="*/ 6092190 h 6236970"/>
                <a:gd name="connsiteX52" fmla="*/ 830580 w 2339340"/>
                <a:gd name="connsiteY52" fmla="*/ 6065520 h 6236970"/>
                <a:gd name="connsiteX53" fmla="*/ 952500 w 2339340"/>
                <a:gd name="connsiteY53" fmla="*/ 5974080 h 6236970"/>
                <a:gd name="connsiteX54" fmla="*/ 963930 w 2339340"/>
                <a:gd name="connsiteY54" fmla="*/ 5871210 h 6236970"/>
                <a:gd name="connsiteX55" fmla="*/ 1108710 w 2339340"/>
                <a:gd name="connsiteY55" fmla="*/ 5817870 h 6236970"/>
                <a:gd name="connsiteX56" fmla="*/ 1108710 w 2339340"/>
                <a:gd name="connsiteY56" fmla="*/ 5791200 h 6236970"/>
                <a:gd name="connsiteX57" fmla="*/ 1032510 w 2339340"/>
                <a:gd name="connsiteY57" fmla="*/ 5634990 h 6236970"/>
                <a:gd name="connsiteX58" fmla="*/ 1043940 w 2339340"/>
                <a:gd name="connsiteY58" fmla="*/ 5280660 h 6236970"/>
                <a:gd name="connsiteX59" fmla="*/ 1074420 w 2339340"/>
                <a:gd name="connsiteY59" fmla="*/ 4888230 h 6236970"/>
                <a:gd name="connsiteX60" fmla="*/ 1002030 w 2339340"/>
                <a:gd name="connsiteY60" fmla="*/ 4423410 h 6236970"/>
                <a:gd name="connsiteX61" fmla="*/ 1066800 w 2339340"/>
                <a:gd name="connsiteY61" fmla="*/ 4130040 h 6236970"/>
                <a:gd name="connsiteX62" fmla="*/ 1116330 w 2339340"/>
                <a:gd name="connsiteY62" fmla="*/ 3775710 h 6236970"/>
                <a:gd name="connsiteX63" fmla="*/ 1165860 w 2339340"/>
                <a:gd name="connsiteY63" fmla="*/ 3375660 h 6236970"/>
                <a:gd name="connsiteX64" fmla="*/ 1238250 w 2339340"/>
                <a:gd name="connsiteY64" fmla="*/ 3882390 h 6236970"/>
                <a:gd name="connsiteX65" fmla="*/ 1280160 w 2339340"/>
                <a:gd name="connsiteY65" fmla="*/ 4366260 h 6236970"/>
                <a:gd name="connsiteX66" fmla="*/ 1310640 w 2339340"/>
                <a:gd name="connsiteY66" fmla="*/ 4533900 h 6236970"/>
                <a:gd name="connsiteX67" fmla="*/ 1272540 w 2339340"/>
                <a:gd name="connsiteY67" fmla="*/ 4838700 h 6236970"/>
                <a:gd name="connsiteX68" fmla="*/ 1242060 w 2339340"/>
                <a:gd name="connsiteY68" fmla="*/ 5059680 h 6236970"/>
                <a:gd name="connsiteX69" fmla="*/ 1276350 w 2339340"/>
                <a:gd name="connsiteY69" fmla="*/ 5288280 h 6236970"/>
                <a:gd name="connsiteX70" fmla="*/ 1333500 w 2339340"/>
                <a:gd name="connsiteY70" fmla="*/ 5494020 h 6236970"/>
                <a:gd name="connsiteX71" fmla="*/ 1314450 w 2339340"/>
                <a:gd name="connsiteY71" fmla="*/ 5615940 h 6236970"/>
                <a:gd name="connsiteX72" fmla="*/ 1264920 w 2339340"/>
                <a:gd name="connsiteY72" fmla="*/ 5795010 h 6236970"/>
                <a:gd name="connsiteX73" fmla="*/ 1264920 w 2339340"/>
                <a:gd name="connsiteY73" fmla="*/ 5901690 h 6236970"/>
                <a:gd name="connsiteX74" fmla="*/ 1424940 w 2339340"/>
                <a:gd name="connsiteY74" fmla="*/ 6236970 h 6236970"/>
                <a:gd name="connsiteX75" fmla="*/ 1565910 w 2339340"/>
                <a:gd name="connsiteY75" fmla="*/ 6065520 h 6236970"/>
                <a:gd name="connsiteX76" fmla="*/ 1604010 w 2339340"/>
                <a:gd name="connsiteY76" fmla="*/ 6012180 h 6236970"/>
                <a:gd name="connsiteX77" fmla="*/ 1524000 w 2339340"/>
                <a:gd name="connsiteY77" fmla="*/ 5844540 h 6236970"/>
                <a:gd name="connsiteX78" fmla="*/ 1466850 w 2339340"/>
                <a:gd name="connsiteY78" fmla="*/ 5718810 h 6236970"/>
                <a:gd name="connsiteX79" fmla="*/ 1440180 w 2339340"/>
                <a:gd name="connsiteY79" fmla="*/ 5638800 h 6236970"/>
                <a:gd name="connsiteX80" fmla="*/ 1546860 w 2339340"/>
                <a:gd name="connsiteY80" fmla="*/ 5078730 h 6236970"/>
                <a:gd name="connsiteX81" fmla="*/ 1600200 w 2339340"/>
                <a:gd name="connsiteY81" fmla="*/ 4507230 h 6236970"/>
                <a:gd name="connsiteX82" fmla="*/ 1684020 w 2339340"/>
                <a:gd name="connsiteY82" fmla="*/ 4027170 h 6236970"/>
                <a:gd name="connsiteX83" fmla="*/ 1703070 w 2339340"/>
                <a:gd name="connsiteY83" fmla="*/ 3688080 h 6236970"/>
                <a:gd name="connsiteX84" fmla="*/ 1673305 w 2339340"/>
                <a:gd name="connsiteY84" fmla="*/ 3083005 h 6236970"/>
                <a:gd name="connsiteX85" fmla="*/ 1630680 w 2339340"/>
                <a:gd name="connsiteY85" fmla="*/ 2868930 h 6236970"/>
                <a:gd name="connsiteX86" fmla="*/ 1607820 w 2339340"/>
                <a:gd name="connsiteY86" fmla="*/ 2750820 h 6236970"/>
                <a:gd name="connsiteX87" fmla="*/ 1584960 w 2339340"/>
                <a:gd name="connsiteY87" fmla="*/ 2423160 h 6236970"/>
                <a:gd name="connsiteX88" fmla="*/ 1584960 w 2339340"/>
                <a:gd name="connsiteY88" fmla="*/ 2072640 h 6236970"/>
                <a:gd name="connsiteX89" fmla="*/ 1619250 w 2339340"/>
                <a:gd name="connsiteY89" fmla="*/ 1771650 h 6236970"/>
                <a:gd name="connsiteX90" fmla="*/ 1691640 w 2339340"/>
                <a:gd name="connsiteY90" fmla="*/ 1501140 h 6236970"/>
                <a:gd name="connsiteX91" fmla="*/ 1954530 w 2339340"/>
                <a:gd name="connsiteY91" fmla="*/ 1924050 h 6236970"/>
                <a:gd name="connsiteX92" fmla="*/ 2045970 w 2339340"/>
                <a:gd name="connsiteY92" fmla="*/ 2045970 h 6236970"/>
                <a:gd name="connsiteX93" fmla="*/ 1840230 w 2339340"/>
                <a:gd name="connsiteY93" fmla="*/ 2358390 h 6236970"/>
                <a:gd name="connsiteX94" fmla="*/ 1729740 w 2339340"/>
                <a:gd name="connsiteY94" fmla="*/ 2545080 h 6236970"/>
                <a:gd name="connsiteX95" fmla="*/ 1672590 w 2339340"/>
                <a:gd name="connsiteY95" fmla="*/ 2674620 h 6236970"/>
                <a:gd name="connsiteX96" fmla="*/ 1606391 w 2339340"/>
                <a:gd name="connsiteY96" fmla="*/ 2746296 h 6236970"/>
                <a:gd name="connsiteX97" fmla="*/ 1658302 w 2339340"/>
                <a:gd name="connsiteY97" fmla="*/ 3010615 h 6236970"/>
                <a:gd name="connsiteX98" fmla="*/ 1729740 w 2339340"/>
                <a:gd name="connsiteY98" fmla="*/ 2891790 h 6236970"/>
                <a:gd name="connsiteX99" fmla="*/ 1927860 w 2339340"/>
                <a:gd name="connsiteY99" fmla="*/ 2689860 h 6236970"/>
                <a:gd name="connsiteX100" fmla="*/ 2065020 w 2339340"/>
                <a:gd name="connsiteY100" fmla="*/ 2548890 h 6236970"/>
                <a:gd name="connsiteX101" fmla="*/ 2202180 w 2339340"/>
                <a:gd name="connsiteY101" fmla="*/ 2339340 h 6236970"/>
                <a:gd name="connsiteX102" fmla="*/ 2339340 w 2339340"/>
                <a:gd name="connsiteY102" fmla="*/ 2049780 h 6236970"/>
                <a:gd name="connsiteX103" fmla="*/ 2293620 w 2339340"/>
                <a:gd name="connsiteY103" fmla="*/ 1958340 h 6236970"/>
                <a:gd name="connsiteX104" fmla="*/ 2232660 w 2339340"/>
                <a:gd name="connsiteY104" fmla="*/ 1752600 h 6236970"/>
                <a:gd name="connsiteX105" fmla="*/ 2175510 w 2339340"/>
                <a:gd name="connsiteY105" fmla="*/ 1565910 h 6236970"/>
                <a:gd name="connsiteX106" fmla="*/ 2065020 w 2339340"/>
                <a:gd name="connsiteY106" fmla="*/ 1352550 h 6236970"/>
                <a:gd name="connsiteX107" fmla="*/ 1958340 w 2339340"/>
                <a:gd name="connsiteY107" fmla="*/ 1169670 h 6236970"/>
                <a:gd name="connsiteX108" fmla="*/ 1878330 w 2339340"/>
                <a:gd name="connsiteY108" fmla="*/ 1043940 h 6236970"/>
                <a:gd name="connsiteX109" fmla="*/ 1752600 w 2339340"/>
                <a:gd name="connsiteY109" fmla="*/ 975360 h 6236970"/>
                <a:gd name="connsiteX110" fmla="*/ 1645920 w 2339340"/>
                <a:gd name="connsiteY110" fmla="*/ 956310 h 6236970"/>
                <a:gd name="connsiteX111" fmla="*/ 1546860 w 2339340"/>
                <a:gd name="connsiteY111" fmla="*/ 922020 h 6236970"/>
                <a:gd name="connsiteX112" fmla="*/ 1276350 w 2339340"/>
                <a:gd name="connsiteY112" fmla="*/ 861060 h 6236970"/>
                <a:gd name="connsiteX113" fmla="*/ 1257300 w 2339340"/>
                <a:gd name="connsiteY113" fmla="*/ 739140 h 6236970"/>
                <a:gd name="connsiteX114" fmla="*/ 1325880 w 2339340"/>
                <a:gd name="connsiteY114" fmla="*/ 594360 h 6236970"/>
                <a:gd name="connsiteX115" fmla="*/ 1363980 w 2339340"/>
                <a:gd name="connsiteY115" fmla="*/ 537210 h 6236970"/>
                <a:gd name="connsiteX116" fmla="*/ 1352550 w 2339340"/>
                <a:gd name="connsiteY116" fmla="*/ 438150 h 6236970"/>
                <a:gd name="connsiteX117" fmla="*/ 1348740 w 2339340"/>
                <a:gd name="connsiteY117" fmla="*/ 308610 h 6236970"/>
                <a:gd name="connsiteX118" fmla="*/ 1306830 w 2339340"/>
                <a:gd name="connsiteY118" fmla="*/ 114300 h 6236970"/>
                <a:gd name="connsiteX119" fmla="*/ 1188720 w 2339340"/>
                <a:gd name="connsiteY119" fmla="*/ 38100 h 6236970"/>
                <a:gd name="connsiteX120" fmla="*/ 1143000 w 2339340"/>
                <a:gd name="connsiteY120" fmla="*/ 11430 h 6236970"/>
                <a:gd name="connsiteX121" fmla="*/ 1093470 w 2339340"/>
                <a:gd name="connsiteY121" fmla="*/ 22860 h 6236970"/>
                <a:gd name="connsiteX0" fmla="*/ 1093470 w 2339340"/>
                <a:gd name="connsiteY0" fmla="*/ 22860 h 6236970"/>
                <a:gd name="connsiteX1" fmla="*/ 971550 w 2339340"/>
                <a:gd name="connsiteY1" fmla="*/ 68580 h 6236970"/>
                <a:gd name="connsiteX2" fmla="*/ 967740 w 2339340"/>
                <a:gd name="connsiteY2" fmla="*/ 0 h 6236970"/>
                <a:gd name="connsiteX3" fmla="*/ 872490 w 2339340"/>
                <a:gd name="connsiteY3" fmla="*/ 121920 h 6236970"/>
                <a:gd name="connsiteX4" fmla="*/ 849630 w 2339340"/>
                <a:gd name="connsiteY4" fmla="*/ 86916 h 6236970"/>
                <a:gd name="connsiteX5" fmla="*/ 804863 w 2339340"/>
                <a:gd name="connsiteY5" fmla="*/ 216455 h 6236970"/>
                <a:gd name="connsiteX6" fmla="*/ 782955 w 2339340"/>
                <a:gd name="connsiteY6" fmla="*/ 450294 h 6236970"/>
                <a:gd name="connsiteX7" fmla="*/ 754380 w 2339340"/>
                <a:gd name="connsiteY7" fmla="*/ 464820 h 6236970"/>
                <a:gd name="connsiteX8" fmla="*/ 781050 w 2339340"/>
                <a:gd name="connsiteY8" fmla="*/ 548640 h 6236970"/>
                <a:gd name="connsiteX9" fmla="*/ 822960 w 2339340"/>
                <a:gd name="connsiteY9" fmla="*/ 624840 h 6236970"/>
                <a:gd name="connsiteX10" fmla="*/ 887730 w 2339340"/>
                <a:gd name="connsiteY10" fmla="*/ 689610 h 6236970"/>
                <a:gd name="connsiteX11" fmla="*/ 925830 w 2339340"/>
                <a:gd name="connsiteY11" fmla="*/ 769620 h 6236970"/>
                <a:gd name="connsiteX12" fmla="*/ 925830 w 2339340"/>
                <a:gd name="connsiteY12" fmla="*/ 861060 h 6236970"/>
                <a:gd name="connsiteX13" fmla="*/ 803910 w 2339340"/>
                <a:gd name="connsiteY13" fmla="*/ 922020 h 6236970"/>
                <a:gd name="connsiteX14" fmla="*/ 701040 w 2339340"/>
                <a:gd name="connsiteY14" fmla="*/ 948690 h 6236970"/>
                <a:gd name="connsiteX15" fmla="*/ 556260 w 2339340"/>
                <a:gd name="connsiteY15" fmla="*/ 952500 h 6236970"/>
                <a:gd name="connsiteX16" fmla="*/ 403860 w 2339340"/>
                <a:gd name="connsiteY16" fmla="*/ 1002030 h 6236970"/>
                <a:gd name="connsiteX17" fmla="*/ 320040 w 2339340"/>
                <a:gd name="connsiteY17" fmla="*/ 1085850 h 6236970"/>
                <a:gd name="connsiteX18" fmla="*/ 247650 w 2339340"/>
                <a:gd name="connsiteY18" fmla="*/ 1276350 h 6236970"/>
                <a:gd name="connsiteX19" fmla="*/ 163830 w 2339340"/>
                <a:gd name="connsiteY19" fmla="*/ 1569720 h 6236970"/>
                <a:gd name="connsiteX20" fmla="*/ 83820 w 2339340"/>
                <a:gd name="connsiteY20" fmla="*/ 1783080 h 6236970"/>
                <a:gd name="connsiteX21" fmla="*/ 72390 w 2339340"/>
                <a:gd name="connsiteY21" fmla="*/ 1962150 h 6236970"/>
                <a:gd name="connsiteX22" fmla="*/ 0 w 2339340"/>
                <a:gd name="connsiteY22" fmla="*/ 2145030 h 6236970"/>
                <a:gd name="connsiteX23" fmla="*/ 11430 w 2339340"/>
                <a:gd name="connsiteY23" fmla="*/ 2251710 h 6236970"/>
                <a:gd name="connsiteX24" fmla="*/ 106680 w 2339340"/>
                <a:gd name="connsiteY24" fmla="*/ 2426970 h 6236970"/>
                <a:gd name="connsiteX25" fmla="*/ 243840 w 2339340"/>
                <a:gd name="connsiteY25" fmla="*/ 2594610 h 6236970"/>
                <a:gd name="connsiteX26" fmla="*/ 422910 w 2339340"/>
                <a:gd name="connsiteY26" fmla="*/ 2769870 h 6236970"/>
                <a:gd name="connsiteX27" fmla="*/ 609600 w 2339340"/>
                <a:gd name="connsiteY27" fmla="*/ 2929890 h 6236970"/>
                <a:gd name="connsiteX28" fmla="*/ 703183 w 2339340"/>
                <a:gd name="connsiteY28" fmla="*/ 3062525 h 6236970"/>
                <a:gd name="connsiteX29" fmla="*/ 711517 w 2339340"/>
                <a:gd name="connsiteY29" fmla="*/ 2784396 h 6236970"/>
                <a:gd name="connsiteX30" fmla="*/ 647700 w 2339340"/>
                <a:gd name="connsiteY30" fmla="*/ 2731770 h 6236970"/>
                <a:gd name="connsiteX31" fmla="*/ 541020 w 2339340"/>
                <a:gd name="connsiteY31" fmla="*/ 2537460 h 6236970"/>
                <a:gd name="connsiteX32" fmla="*/ 487680 w 2339340"/>
                <a:gd name="connsiteY32" fmla="*/ 2426970 h 6236970"/>
                <a:gd name="connsiteX33" fmla="*/ 293370 w 2339340"/>
                <a:gd name="connsiteY33" fmla="*/ 2205990 h 6236970"/>
                <a:gd name="connsiteX34" fmla="*/ 426720 w 2339340"/>
                <a:gd name="connsiteY34" fmla="*/ 1988820 h 6236970"/>
                <a:gd name="connsiteX35" fmla="*/ 483870 w 2339340"/>
                <a:gd name="connsiteY35" fmla="*/ 1878330 h 6236970"/>
                <a:gd name="connsiteX36" fmla="*/ 544830 w 2339340"/>
                <a:gd name="connsiteY36" fmla="*/ 1642110 h 6236970"/>
                <a:gd name="connsiteX37" fmla="*/ 636270 w 2339340"/>
                <a:gd name="connsiteY37" fmla="*/ 1897380 h 6236970"/>
                <a:gd name="connsiteX38" fmla="*/ 678180 w 2339340"/>
                <a:gd name="connsiteY38" fmla="*/ 2202180 h 6236970"/>
                <a:gd name="connsiteX39" fmla="*/ 689610 w 2339340"/>
                <a:gd name="connsiteY39" fmla="*/ 2487930 h 6236970"/>
                <a:gd name="connsiteX40" fmla="*/ 712470 w 2339340"/>
                <a:gd name="connsiteY40" fmla="*/ 2762250 h 6236970"/>
                <a:gd name="connsiteX41" fmla="*/ 701040 w 2339340"/>
                <a:gd name="connsiteY41" fmla="*/ 3177540 h 6236970"/>
                <a:gd name="connsiteX42" fmla="*/ 643890 w 2339340"/>
                <a:gd name="connsiteY42" fmla="*/ 3783330 h 6236970"/>
                <a:gd name="connsiteX43" fmla="*/ 613410 w 2339340"/>
                <a:gd name="connsiteY43" fmla="*/ 4255770 h 6236970"/>
                <a:gd name="connsiteX44" fmla="*/ 689610 w 2339340"/>
                <a:gd name="connsiteY44" fmla="*/ 4617720 h 6236970"/>
                <a:gd name="connsiteX45" fmla="*/ 803910 w 2339340"/>
                <a:gd name="connsiteY45" fmla="*/ 5215890 h 6236970"/>
                <a:gd name="connsiteX46" fmla="*/ 883920 w 2339340"/>
                <a:gd name="connsiteY46" fmla="*/ 5657850 h 6236970"/>
                <a:gd name="connsiteX47" fmla="*/ 872490 w 2339340"/>
                <a:gd name="connsiteY47" fmla="*/ 5684520 h 6236970"/>
                <a:gd name="connsiteX48" fmla="*/ 693420 w 2339340"/>
                <a:gd name="connsiteY48" fmla="*/ 5894070 h 6236970"/>
                <a:gd name="connsiteX49" fmla="*/ 541020 w 2339340"/>
                <a:gd name="connsiteY49" fmla="*/ 6092190 h 6236970"/>
                <a:gd name="connsiteX50" fmla="*/ 510540 w 2339340"/>
                <a:gd name="connsiteY50" fmla="*/ 6156960 h 6236970"/>
                <a:gd name="connsiteX51" fmla="*/ 701040 w 2339340"/>
                <a:gd name="connsiteY51" fmla="*/ 6092190 h 6236970"/>
                <a:gd name="connsiteX52" fmla="*/ 830580 w 2339340"/>
                <a:gd name="connsiteY52" fmla="*/ 6065520 h 6236970"/>
                <a:gd name="connsiteX53" fmla="*/ 952500 w 2339340"/>
                <a:gd name="connsiteY53" fmla="*/ 5974080 h 6236970"/>
                <a:gd name="connsiteX54" fmla="*/ 963930 w 2339340"/>
                <a:gd name="connsiteY54" fmla="*/ 5871210 h 6236970"/>
                <a:gd name="connsiteX55" fmla="*/ 1108710 w 2339340"/>
                <a:gd name="connsiteY55" fmla="*/ 5817870 h 6236970"/>
                <a:gd name="connsiteX56" fmla="*/ 1108710 w 2339340"/>
                <a:gd name="connsiteY56" fmla="*/ 5791200 h 6236970"/>
                <a:gd name="connsiteX57" fmla="*/ 1032510 w 2339340"/>
                <a:gd name="connsiteY57" fmla="*/ 5634990 h 6236970"/>
                <a:gd name="connsiteX58" fmla="*/ 1043940 w 2339340"/>
                <a:gd name="connsiteY58" fmla="*/ 5280660 h 6236970"/>
                <a:gd name="connsiteX59" fmla="*/ 1074420 w 2339340"/>
                <a:gd name="connsiteY59" fmla="*/ 4888230 h 6236970"/>
                <a:gd name="connsiteX60" fmla="*/ 1002030 w 2339340"/>
                <a:gd name="connsiteY60" fmla="*/ 4423410 h 6236970"/>
                <a:gd name="connsiteX61" fmla="*/ 1066800 w 2339340"/>
                <a:gd name="connsiteY61" fmla="*/ 4130040 h 6236970"/>
                <a:gd name="connsiteX62" fmla="*/ 1116330 w 2339340"/>
                <a:gd name="connsiteY62" fmla="*/ 3775710 h 6236970"/>
                <a:gd name="connsiteX63" fmla="*/ 1165860 w 2339340"/>
                <a:gd name="connsiteY63" fmla="*/ 3375660 h 6236970"/>
                <a:gd name="connsiteX64" fmla="*/ 1238250 w 2339340"/>
                <a:gd name="connsiteY64" fmla="*/ 3882390 h 6236970"/>
                <a:gd name="connsiteX65" fmla="*/ 1280160 w 2339340"/>
                <a:gd name="connsiteY65" fmla="*/ 4366260 h 6236970"/>
                <a:gd name="connsiteX66" fmla="*/ 1310640 w 2339340"/>
                <a:gd name="connsiteY66" fmla="*/ 4533900 h 6236970"/>
                <a:gd name="connsiteX67" fmla="*/ 1272540 w 2339340"/>
                <a:gd name="connsiteY67" fmla="*/ 4838700 h 6236970"/>
                <a:gd name="connsiteX68" fmla="*/ 1242060 w 2339340"/>
                <a:gd name="connsiteY68" fmla="*/ 5059680 h 6236970"/>
                <a:gd name="connsiteX69" fmla="*/ 1276350 w 2339340"/>
                <a:gd name="connsiteY69" fmla="*/ 5288280 h 6236970"/>
                <a:gd name="connsiteX70" fmla="*/ 1333500 w 2339340"/>
                <a:gd name="connsiteY70" fmla="*/ 5494020 h 6236970"/>
                <a:gd name="connsiteX71" fmla="*/ 1314450 w 2339340"/>
                <a:gd name="connsiteY71" fmla="*/ 5615940 h 6236970"/>
                <a:gd name="connsiteX72" fmla="*/ 1264920 w 2339340"/>
                <a:gd name="connsiteY72" fmla="*/ 5795010 h 6236970"/>
                <a:gd name="connsiteX73" fmla="*/ 1264920 w 2339340"/>
                <a:gd name="connsiteY73" fmla="*/ 5901690 h 6236970"/>
                <a:gd name="connsiteX74" fmla="*/ 1424940 w 2339340"/>
                <a:gd name="connsiteY74" fmla="*/ 6236970 h 6236970"/>
                <a:gd name="connsiteX75" fmla="*/ 1565910 w 2339340"/>
                <a:gd name="connsiteY75" fmla="*/ 6065520 h 6236970"/>
                <a:gd name="connsiteX76" fmla="*/ 1604010 w 2339340"/>
                <a:gd name="connsiteY76" fmla="*/ 6012180 h 6236970"/>
                <a:gd name="connsiteX77" fmla="*/ 1524000 w 2339340"/>
                <a:gd name="connsiteY77" fmla="*/ 5844540 h 6236970"/>
                <a:gd name="connsiteX78" fmla="*/ 1466850 w 2339340"/>
                <a:gd name="connsiteY78" fmla="*/ 5718810 h 6236970"/>
                <a:gd name="connsiteX79" fmla="*/ 1440180 w 2339340"/>
                <a:gd name="connsiteY79" fmla="*/ 5638800 h 6236970"/>
                <a:gd name="connsiteX80" fmla="*/ 1546860 w 2339340"/>
                <a:gd name="connsiteY80" fmla="*/ 5078730 h 6236970"/>
                <a:gd name="connsiteX81" fmla="*/ 1600200 w 2339340"/>
                <a:gd name="connsiteY81" fmla="*/ 4507230 h 6236970"/>
                <a:gd name="connsiteX82" fmla="*/ 1684020 w 2339340"/>
                <a:gd name="connsiteY82" fmla="*/ 4027170 h 6236970"/>
                <a:gd name="connsiteX83" fmla="*/ 1703070 w 2339340"/>
                <a:gd name="connsiteY83" fmla="*/ 3688080 h 6236970"/>
                <a:gd name="connsiteX84" fmla="*/ 1673305 w 2339340"/>
                <a:gd name="connsiteY84" fmla="*/ 3083005 h 6236970"/>
                <a:gd name="connsiteX85" fmla="*/ 1630680 w 2339340"/>
                <a:gd name="connsiteY85" fmla="*/ 2868930 h 6236970"/>
                <a:gd name="connsiteX86" fmla="*/ 1607820 w 2339340"/>
                <a:gd name="connsiteY86" fmla="*/ 2750820 h 6236970"/>
                <a:gd name="connsiteX87" fmla="*/ 1584960 w 2339340"/>
                <a:gd name="connsiteY87" fmla="*/ 2423160 h 6236970"/>
                <a:gd name="connsiteX88" fmla="*/ 1584960 w 2339340"/>
                <a:gd name="connsiteY88" fmla="*/ 2072640 h 6236970"/>
                <a:gd name="connsiteX89" fmla="*/ 1619250 w 2339340"/>
                <a:gd name="connsiteY89" fmla="*/ 1771650 h 6236970"/>
                <a:gd name="connsiteX90" fmla="*/ 1691640 w 2339340"/>
                <a:gd name="connsiteY90" fmla="*/ 1501140 h 6236970"/>
                <a:gd name="connsiteX91" fmla="*/ 1954530 w 2339340"/>
                <a:gd name="connsiteY91" fmla="*/ 1924050 h 6236970"/>
                <a:gd name="connsiteX92" fmla="*/ 2045970 w 2339340"/>
                <a:gd name="connsiteY92" fmla="*/ 2045970 h 6236970"/>
                <a:gd name="connsiteX93" fmla="*/ 1840230 w 2339340"/>
                <a:gd name="connsiteY93" fmla="*/ 2358390 h 6236970"/>
                <a:gd name="connsiteX94" fmla="*/ 1729740 w 2339340"/>
                <a:gd name="connsiteY94" fmla="*/ 2545080 h 6236970"/>
                <a:gd name="connsiteX95" fmla="*/ 1672590 w 2339340"/>
                <a:gd name="connsiteY95" fmla="*/ 2674620 h 6236970"/>
                <a:gd name="connsiteX96" fmla="*/ 1606391 w 2339340"/>
                <a:gd name="connsiteY96" fmla="*/ 2746296 h 6236970"/>
                <a:gd name="connsiteX97" fmla="*/ 1658302 w 2339340"/>
                <a:gd name="connsiteY97" fmla="*/ 3010615 h 6236970"/>
                <a:gd name="connsiteX98" fmla="*/ 1729740 w 2339340"/>
                <a:gd name="connsiteY98" fmla="*/ 2891790 h 6236970"/>
                <a:gd name="connsiteX99" fmla="*/ 1927860 w 2339340"/>
                <a:gd name="connsiteY99" fmla="*/ 2689860 h 6236970"/>
                <a:gd name="connsiteX100" fmla="*/ 2065020 w 2339340"/>
                <a:gd name="connsiteY100" fmla="*/ 2548890 h 6236970"/>
                <a:gd name="connsiteX101" fmla="*/ 2202180 w 2339340"/>
                <a:gd name="connsiteY101" fmla="*/ 2339340 h 6236970"/>
                <a:gd name="connsiteX102" fmla="*/ 2339340 w 2339340"/>
                <a:gd name="connsiteY102" fmla="*/ 2049780 h 6236970"/>
                <a:gd name="connsiteX103" fmla="*/ 2293620 w 2339340"/>
                <a:gd name="connsiteY103" fmla="*/ 1958340 h 6236970"/>
                <a:gd name="connsiteX104" fmla="*/ 2232660 w 2339340"/>
                <a:gd name="connsiteY104" fmla="*/ 1752600 h 6236970"/>
                <a:gd name="connsiteX105" fmla="*/ 2175510 w 2339340"/>
                <a:gd name="connsiteY105" fmla="*/ 1565910 h 6236970"/>
                <a:gd name="connsiteX106" fmla="*/ 2065020 w 2339340"/>
                <a:gd name="connsiteY106" fmla="*/ 1352550 h 6236970"/>
                <a:gd name="connsiteX107" fmla="*/ 1958340 w 2339340"/>
                <a:gd name="connsiteY107" fmla="*/ 1169670 h 6236970"/>
                <a:gd name="connsiteX108" fmla="*/ 1878330 w 2339340"/>
                <a:gd name="connsiteY108" fmla="*/ 1043940 h 6236970"/>
                <a:gd name="connsiteX109" fmla="*/ 1752600 w 2339340"/>
                <a:gd name="connsiteY109" fmla="*/ 975360 h 6236970"/>
                <a:gd name="connsiteX110" fmla="*/ 1645920 w 2339340"/>
                <a:gd name="connsiteY110" fmla="*/ 956310 h 6236970"/>
                <a:gd name="connsiteX111" fmla="*/ 1546860 w 2339340"/>
                <a:gd name="connsiteY111" fmla="*/ 922020 h 6236970"/>
                <a:gd name="connsiteX112" fmla="*/ 1276350 w 2339340"/>
                <a:gd name="connsiteY112" fmla="*/ 861060 h 6236970"/>
                <a:gd name="connsiteX113" fmla="*/ 1257300 w 2339340"/>
                <a:gd name="connsiteY113" fmla="*/ 739140 h 6236970"/>
                <a:gd name="connsiteX114" fmla="*/ 1325880 w 2339340"/>
                <a:gd name="connsiteY114" fmla="*/ 594360 h 6236970"/>
                <a:gd name="connsiteX115" fmla="*/ 1363980 w 2339340"/>
                <a:gd name="connsiteY115" fmla="*/ 537210 h 6236970"/>
                <a:gd name="connsiteX116" fmla="*/ 1352550 w 2339340"/>
                <a:gd name="connsiteY116" fmla="*/ 438150 h 6236970"/>
                <a:gd name="connsiteX117" fmla="*/ 1348740 w 2339340"/>
                <a:gd name="connsiteY117" fmla="*/ 308610 h 6236970"/>
                <a:gd name="connsiteX118" fmla="*/ 1306830 w 2339340"/>
                <a:gd name="connsiteY118" fmla="*/ 114300 h 6236970"/>
                <a:gd name="connsiteX119" fmla="*/ 1188720 w 2339340"/>
                <a:gd name="connsiteY119" fmla="*/ 38100 h 6236970"/>
                <a:gd name="connsiteX120" fmla="*/ 1143000 w 2339340"/>
                <a:gd name="connsiteY120" fmla="*/ 11430 h 6236970"/>
                <a:gd name="connsiteX121" fmla="*/ 1093470 w 2339340"/>
                <a:gd name="connsiteY121" fmla="*/ 22860 h 6236970"/>
                <a:gd name="connsiteX0" fmla="*/ 1093470 w 2339340"/>
                <a:gd name="connsiteY0" fmla="*/ 22860 h 6236970"/>
                <a:gd name="connsiteX1" fmla="*/ 970359 w 2339340"/>
                <a:gd name="connsiteY1" fmla="*/ 61436 h 6236970"/>
                <a:gd name="connsiteX2" fmla="*/ 967740 w 2339340"/>
                <a:gd name="connsiteY2" fmla="*/ 0 h 6236970"/>
                <a:gd name="connsiteX3" fmla="*/ 872490 w 2339340"/>
                <a:gd name="connsiteY3" fmla="*/ 121920 h 6236970"/>
                <a:gd name="connsiteX4" fmla="*/ 849630 w 2339340"/>
                <a:gd name="connsiteY4" fmla="*/ 86916 h 6236970"/>
                <a:gd name="connsiteX5" fmla="*/ 804863 w 2339340"/>
                <a:gd name="connsiteY5" fmla="*/ 216455 h 6236970"/>
                <a:gd name="connsiteX6" fmla="*/ 782955 w 2339340"/>
                <a:gd name="connsiteY6" fmla="*/ 450294 h 6236970"/>
                <a:gd name="connsiteX7" fmla="*/ 754380 w 2339340"/>
                <a:gd name="connsiteY7" fmla="*/ 464820 h 6236970"/>
                <a:gd name="connsiteX8" fmla="*/ 781050 w 2339340"/>
                <a:gd name="connsiteY8" fmla="*/ 548640 h 6236970"/>
                <a:gd name="connsiteX9" fmla="*/ 822960 w 2339340"/>
                <a:gd name="connsiteY9" fmla="*/ 624840 h 6236970"/>
                <a:gd name="connsiteX10" fmla="*/ 887730 w 2339340"/>
                <a:gd name="connsiteY10" fmla="*/ 689610 h 6236970"/>
                <a:gd name="connsiteX11" fmla="*/ 925830 w 2339340"/>
                <a:gd name="connsiteY11" fmla="*/ 769620 h 6236970"/>
                <a:gd name="connsiteX12" fmla="*/ 925830 w 2339340"/>
                <a:gd name="connsiteY12" fmla="*/ 861060 h 6236970"/>
                <a:gd name="connsiteX13" fmla="*/ 803910 w 2339340"/>
                <a:gd name="connsiteY13" fmla="*/ 922020 h 6236970"/>
                <a:gd name="connsiteX14" fmla="*/ 701040 w 2339340"/>
                <a:gd name="connsiteY14" fmla="*/ 948690 h 6236970"/>
                <a:gd name="connsiteX15" fmla="*/ 556260 w 2339340"/>
                <a:gd name="connsiteY15" fmla="*/ 952500 h 6236970"/>
                <a:gd name="connsiteX16" fmla="*/ 403860 w 2339340"/>
                <a:gd name="connsiteY16" fmla="*/ 1002030 h 6236970"/>
                <a:gd name="connsiteX17" fmla="*/ 320040 w 2339340"/>
                <a:gd name="connsiteY17" fmla="*/ 1085850 h 6236970"/>
                <a:gd name="connsiteX18" fmla="*/ 247650 w 2339340"/>
                <a:gd name="connsiteY18" fmla="*/ 1276350 h 6236970"/>
                <a:gd name="connsiteX19" fmla="*/ 163830 w 2339340"/>
                <a:gd name="connsiteY19" fmla="*/ 1569720 h 6236970"/>
                <a:gd name="connsiteX20" fmla="*/ 83820 w 2339340"/>
                <a:gd name="connsiteY20" fmla="*/ 1783080 h 6236970"/>
                <a:gd name="connsiteX21" fmla="*/ 72390 w 2339340"/>
                <a:gd name="connsiteY21" fmla="*/ 1962150 h 6236970"/>
                <a:gd name="connsiteX22" fmla="*/ 0 w 2339340"/>
                <a:gd name="connsiteY22" fmla="*/ 2145030 h 6236970"/>
                <a:gd name="connsiteX23" fmla="*/ 11430 w 2339340"/>
                <a:gd name="connsiteY23" fmla="*/ 2251710 h 6236970"/>
                <a:gd name="connsiteX24" fmla="*/ 106680 w 2339340"/>
                <a:gd name="connsiteY24" fmla="*/ 2426970 h 6236970"/>
                <a:gd name="connsiteX25" fmla="*/ 243840 w 2339340"/>
                <a:gd name="connsiteY25" fmla="*/ 2594610 h 6236970"/>
                <a:gd name="connsiteX26" fmla="*/ 422910 w 2339340"/>
                <a:gd name="connsiteY26" fmla="*/ 2769870 h 6236970"/>
                <a:gd name="connsiteX27" fmla="*/ 609600 w 2339340"/>
                <a:gd name="connsiteY27" fmla="*/ 2929890 h 6236970"/>
                <a:gd name="connsiteX28" fmla="*/ 703183 w 2339340"/>
                <a:gd name="connsiteY28" fmla="*/ 3062525 h 6236970"/>
                <a:gd name="connsiteX29" fmla="*/ 711517 w 2339340"/>
                <a:gd name="connsiteY29" fmla="*/ 2784396 h 6236970"/>
                <a:gd name="connsiteX30" fmla="*/ 647700 w 2339340"/>
                <a:gd name="connsiteY30" fmla="*/ 2731770 h 6236970"/>
                <a:gd name="connsiteX31" fmla="*/ 541020 w 2339340"/>
                <a:gd name="connsiteY31" fmla="*/ 2537460 h 6236970"/>
                <a:gd name="connsiteX32" fmla="*/ 487680 w 2339340"/>
                <a:gd name="connsiteY32" fmla="*/ 2426970 h 6236970"/>
                <a:gd name="connsiteX33" fmla="*/ 293370 w 2339340"/>
                <a:gd name="connsiteY33" fmla="*/ 2205990 h 6236970"/>
                <a:gd name="connsiteX34" fmla="*/ 426720 w 2339340"/>
                <a:gd name="connsiteY34" fmla="*/ 1988820 h 6236970"/>
                <a:gd name="connsiteX35" fmla="*/ 483870 w 2339340"/>
                <a:gd name="connsiteY35" fmla="*/ 1878330 h 6236970"/>
                <a:gd name="connsiteX36" fmla="*/ 544830 w 2339340"/>
                <a:gd name="connsiteY36" fmla="*/ 1642110 h 6236970"/>
                <a:gd name="connsiteX37" fmla="*/ 636270 w 2339340"/>
                <a:gd name="connsiteY37" fmla="*/ 1897380 h 6236970"/>
                <a:gd name="connsiteX38" fmla="*/ 678180 w 2339340"/>
                <a:gd name="connsiteY38" fmla="*/ 2202180 h 6236970"/>
                <a:gd name="connsiteX39" fmla="*/ 689610 w 2339340"/>
                <a:gd name="connsiteY39" fmla="*/ 2487930 h 6236970"/>
                <a:gd name="connsiteX40" fmla="*/ 712470 w 2339340"/>
                <a:gd name="connsiteY40" fmla="*/ 2762250 h 6236970"/>
                <a:gd name="connsiteX41" fmla="*/ 701040 w 2339340"/>
                <a:gd name="connsiteY41" fmla="*/ 3177540 h 6236970"/>
                <a:gd name="connsiteX42" fmla="*/ 643890 w 2339340"/>
                <a:gd name="connsiteY42" fmla="*/ 3783330 h 6236970"/>
                <a:gd name="connsiteX43" fmla="*/ 613410 w 2339340"/>
                <a:gd name="connsiteY43" fmla="*/ 4255770 h 6236970"/>
                <a:gd name="connsiteX44" fmla="*/ 689610 w 2339340"/>
                <a:gd name="connsiteY44" fmla="*/ 4617720 h 6236970"/>
                <a:gd name="connsiteX45" fmla="*/ 803910 w 2339340"/>
                <a:gd name="connsiteY45" fmla="*/ 5215890 h 6236970"/>
                <a:gd name="connsiteX46" fmla="*/ 883920 w 2339340"/>
                <a:gd name="connsiteY46" fmla="*/ 5657850 h 6236970"/>
                <a:gd name="connsiteX47" fmla="*/ 872490 w 2339340"/>
                <a:gd name="connsiteY47" fmla="*/ 5684520 h 6236970"/>
                <a:gd name="connsiteX48" fmla="*/ 693420 w 2339340"/>
                <a:gd name="connsiteY48" fmla="*/ 5894070 h 6236970"/>
                <a:gd name="connsiteX49" fmla="*/ 541020 w 2339340"/>
                <a:gd name="connsiteY49" fmla="*/ 6092190 h 6236970"/>
                <a:gd name="connsiteX50" fmla="*/ 510540 w 2339340"/>
                <a:gd name="connsiteY50" fmla="*/ 6156960 h 6236970"/>
                <a:gd name="connsiteX51" fmla="*/ 701040 w 2339340"/>
                <a:gd name="connsiteY51" fmla="*/ 6092190 h 6236970"/>
                <a:gd name="connsiteX52" fmla="*/ 830580 w 2339340"/>
                <a:gd name="connsiteY52" fmla="*/ 6065520 h 6236970"/>
                <a:gd name="connsiteX53" fmla="*/ 952500 w 2339340"/>
                <a:gd name="connsiteY53" fmla="*/ 5974080 h 6236970"/>
                <a:gd name="connsiteX54" fmla="*/ 963930 w 2339340"/>
                <a:gd name="connsiteY54" fmla="*/ 5871210 h 6236970"/>
                <a:gd name="connsiteX55" fmla="*/ 1108710 w 2339340"/>
                <a:gd name="connsiteY55" fmla="*/ 5817870 h 6236970"/>
                <a:gd name="connsiteX56" fmla="*/ 1108710 w 2339340"/>
                <a:gd name="connsiteY56" fmla="*/ 5791200 h 6236970"/>
                <a:gd name="connsiteX57" fmla="*/ 1032510 w 2339340"/>
                <a:gd name="connsiteY57" fmla="*/ 5634990 h 6236970"/>
                <a:gd name="connsiteX58" fmla="*/ 1043940 w 2339340"/>
                <a:gd name="connsiteY58" fmla="*/ 5280660 h 6236970"/>
                <a:gd name="connsiteX59" fmla="*/ 1074420 w 2339340"/>
                <a:gd name="connsiteY59" fmla="*/ 4888230 h 6236970"/>
                <a:gd name="connsiteX60" fmla="*/ 1002030 w 2339340"/>
                <a:gd name="connsiteY60" fmla="*/ 4423410 h 6236970"/>
                <a:gd name="connsiteX61" fmla="*/ 1066800 w 2339340"/>
                <a:gd name="connsiteY61" fmla="*/ 4130040 h 6236970"/>
                <a:gd name="connsiteX62" fmla="*/ 1116330 w 2339340"/>
                <a:gd name="connsiteY62" fmla="*/ 3775710 h 6236970"/>
                <a:gd name="connsiteX63" fmla="*/ 1165860 w 2339340"/>
                <a:gd name="connsiteY63" fmla="*/ 3375660 h 6236970"/>
                <a:gd name="connsiteX64" fmla="*/ 1238250 w 2339340"/>
                <a:gd name="connsiteY64" fmla="*/ 3882390 h 6236970"/>
                <a:gd name="connsiteX65" fmla="*/ 1280160 w 2339340"/>
                <a:gd name="connsiteY65" fmla="*/ 4366260 h 6236970"/>
                <a:gd name="connsiteX66" fmla="*/ 1310640 w 2339340"/>
                <a:gd name="connsiteY66" fmla="*/ 4533900 h 6236970"/>
                <a:gd name="connsiteX67" fmla="*/ 1272540 w 2339340"/>
                <a:gd name="connsiteY67" fmla="*/ 4838700 h 6236970"/>
                <a:gd name="connsiteX68" fmla="*/ 1242060 w 2339340"/>
                <a:gd name="connsiteY68" fmla="*/ 5059680 h 6236970"/>
                <a:gd name="connsiteX69" fmla="*/ 1276350 w 2339340"/>
                <a:gd name="connsiteY69" fmla="*/ 5288280 h 6236970"/>
                <a:gd name="connsiteX70" fmla="*/ 1333500 w 2339340"/>
                <a:gd name="connsiteY70" fmla="*/ 5494020 h 6236970"/>
                <a:gd name="connsiteX71" fmla="*/ 1314450 w 2339340"/>
                <a:gd name="connsiteY71" fmla="*/ 5615940 h 6236970"/>
                <a:gd name="connsiteX72" fmla="*/ 1264920 w 2339340"/>
                <a:gd name="connsiteY72" fmla="*/ 5795010 h 6236970"/>
                <a:gd name="connsiteX73" fmla="*/ 1264920 w 2339340"/>
                <a:gd name="connsiteY73" fmla="*/ 5901690 h 6236970"/>
                <a:gd name="connsiteX74" fmla="*/ 1424940 w 2339340"/>
                <a:gd name="connsiteY74" fmla="*/ 6236970 h 6236970"/>
                <a:gd name="connsiteX75" fmla="*/ 1565910 w 2339340"/>
                <a:gd name="connsiteY75" fmla="*/ 6065520 h 6236970"/>
                <a:gd name="connsiteX76" fmla="*/ 1604010 w 2339340"/>
                <a:gd name="connsiteY76" fmla="*/ 6012180 h 6236970"/>
                <a:gd name="connsiteX77" fmla="*/ 1524000 w 2339340"/>
                <a:gd name="connsiteY77" fmla="*/ 5844540 h 6236970"/>
                <a:gd name="connsiteX78" fmla="*/ 1466850 w 2339340"/>
                <a:gd name="connsiteY78" fmla="*/ 5718810 h 6236970"/>
                <a:gd name="connsiteX79" fmla="*/ 1440180 w 2339340"/>
                <a:gd name="connsiteY79" fmla="*/ 5638800 h 6236970"/>
                <a:gd name="connsiteX80" fmla="*/ 1546860 w 2339340"/>
                <a:gd name="connsiteY80" fmla="*/ 5078730 h 6236970"/>
                <a:gd name="connsiteX81" fmla="*/ 1600200 w 2339340"/>
                <a:gd name="connsiteY81" fmla="*/ 4507230 h 6236970"/>
                <a:gd name="connsiteX82" fmla="*/ 1684020 w 2339340"/>
                <a:gd name="connsiteY82" fmla="*/ 4027170 h 6236970"/>
                <a:gd name="connsiteX83" fmla="*/ 1703070 w 2339340"/>
                <a:gd name="connsiteY83" fmla="*/ 3688080 h 6236970"/>
                <a:gd name="connsiteX84" fmla="*/ 1673305 w 2339340"/>
                <a:gd name="connsiteY84" fmla="*/ 3083005 h 6236970"/>
                <a:gd name="connsiteX85" fmla="*/ 1630680 w 2339340"/>
                <a:gd name="connsiteY85" fmla="*/ 2868930 h 6236970"/>
                <a:gd name="connsiteX86" fmla="*/ 1607820 w 2339340"/>
                <a:gd name="connsiteY86" fmla="*/ 2750820 h 6236970"/>
                <a:gd name="connsiteX87" fmla="*/ 1584960 w 2339340"/>
                <a:gd name="connsiteY87" fmla="*/ 2423160 h 6236970"/>
                <a:gd name="connsiteX88" fmla="*/ 1584960 w 2339340"/>
                <a:gd name="connsiteY88" fmla="*/ 2072640 h 6236970"/>
                <a:gd name="connsiteX89" fmla="*/ 1619250 w 2339340"/>
                <a:gd name="connsiteY89" fmla="*/ 1771650 h 6236970"/>
                <a:gd name="connsiteX90" fmla="*/ 1691640 w 2339340"/>
                <a:gd name="connsiteY90" fmla="*/ 1501140 h 6236970"/>
                <a:gd name="connsiteX91" fmla="*/ 1954530 w 2339340"/>
                <a:gd name="connsiteY91" fmla="*/ 1924050 h 6236970"/>
                <a:gd name="connsiteX92" fmla="*/ 2045970 w 2339340"/>
                <a:gd name="connsiteY92" fmla="*/ 2045970 h 6236970"/>
                <a:gd name="connsiteX93" fmla="*/ 1840230 w 2339340"/>
                <a:gd name="connsiteY93" fmla="*/ 2358390 h 6236970"/>
                <a:gd name="connsiteX94" fmla="*/ 1729740 w 2339340"/>
                <a:gd name="connsiteY94" fmla="*/ 2545080 h 6236970"/>
                <a:gd name="connsiteX95" fmla="*/ 1672590 w 2339340"/>
                <a:gd name="connsiteY95" fmla="*/ 2674620 h 6236970"/>
                <a:gd name="connsiteX96" fmla="*/ 1606391 w 2339340"/>
                <a:gd name="connsiteY96" fmla="*/ 2746296 h 6236970"/>
                <a:gd name="connsiteX97" fmla="*/ 1658302 w 2339340"/>
                <a:gd name="connsiteY97" fmla="*/ 3010615 h 6236970"/>
                <a:gd name="connsiteX98" fmla="*/ 1729740 w 2339340"/>
                <a:gd name="connsiteY98" fmla="*/ 2891790 h 6236970"/>
                <a:gd name="connsiteX99" fmla="*/ 1927860 w 2339340"/>
                <a:gd name="connsiteY99" fmla="*/ 2689860 h 6236970"/>
                <a:gd name="connsiteX100" fmla="*/ 2065020 w 2339340"/>
                <a:gd name="connsiteY100" fmla="*/ 2548890 h 6236970"/>
                <a:gd name="connsiteX101" fmla="*/ 2202180 w 2339340"/>
                <a:gd name="connsiteY101" fmla="*/ 2339340 h 6236970"/>
                <a:gd name="connsiteX102" fmla="*/ 2339340 w 2339340"/>
                <a:gd name="connsiteY102" fmla="*/ 2049780 h 6236970"/>
                <a:gd name="connsiteX103" fmla="*/ 2293620 w 2339340"/>
                <a:gd name="connsiteY103" fmla="*/ 1958340 h 6236970"/>
                <a:gd name="connsiteX104" fmla="*/ 2232660 w 2339340"/>
                <a:gd name="connsiteY104" fmla="*/ 1752600 h 6236970"/>
                <a:gd name="connsiteX105" fmla="*/ 2175510 w 2339340"/>
                <a:gd name="connsiteY105" fmla="*/ 1565910 h 6236970"/>
                <a:gd name="connsiteX106" fmla="*/ 2065020 w 2339340"/>
                <a:gd name="connsiteY106" fmla="*/ 1352550 h 6236970"/>
                <a:gd name="connsiteX107" fmla="*/ 1958340 w 2339340"/>
                <a:gd name="connsiteY107" fmla="*/ 1169670 h 6236970"/>
                <a:gd name="connsiteX108" fmla="*/ 1878330 w 2339340"/>
                <a:gd name="connsiteY108" fmla="*/ 1043940 h 6236970"/>
                <a:gd name="connsiteX109" fmla="*/ 1752600 w 2339340"/>
                <a:gd name="connsiteY109" fmla="*/ 975360 h 6236970"/>
                <a:gd name="connsiteX110" fmla="*/ 1645920 w 2339340"/>
                <a:gd name="connsiteY110" fmla="*/ 956310 h 6236970"/>
                <a:gd name="connsiteX111" fmla="*/ 1546860 w 2339340"/>
                <a:gd name="connsiteY111" fmla="*/ 922020 h 6236970"/>
                <a:gd name="connsiteX112" fmla="*/ 1276350 w 2339340"/>
                <a:gd name="connsiteY112" fmla="*/ 861060 h 6236970"/>
                <a:gd name="connsiteX113" fmla="*/ 1257300 w 2339340"/>
                <a:gd name="connsiteY113" fmla="*/ 739140 h 6236970"/>
                <a:gd name="connsiteX114" fmla="*/ 1325880 w 2339340"/>
                <a:gd name="connsiteY114" fmla="*/ 594360 h 6236970"/>
                <a:gd name="connsiteX115" fmla="*/ 1363980 w 2339340"/>
                <a:gd name="connsiteY115" fmla="*/ 537210 h 6236970"/>
                <a:gd name="connsiteX116" fmla="*/ 1352550 w 2339340"/>
                <a:gd name="connsiteY116" fmla="*/ 438150 h 6236970"/>
                <a:gd name="connsiteX117" fmla="*/ 1348740 w 2339340"/>
                <a:gd name="connsiteY117" fmla="*/ 308610 h 6236970"/>
                <a:gd name="connsiteX118" fmla="*/ 1306830 w 2339340"/>
                <a:gd name="connsiteY118" fmla="*/ 114300 h 6236970"/>
                <a:gd name="connsiteX119" fmla="*/ 1188720 w 2339340"/>
                <a:gd name="connsiteY119" fmla="*/ 38100 h 6236970"/>
                <a:gd name="connsiteX120" fmla="*/ 1143000 w 2339340"/>
                <a:gd name="connsiteY120" fmla="*/ 11430 h 6236970"/>
                <a:gd name="connsiteX121" fmla="*/ 1093470 w 2339340"/>
                <a:gd name="connsiteY121" fmla="*/ 22860 h 6236970"/>
                <a:gd name="connsiteX0" fmla="*/ 1077992 w 2339340"/>
                <a:gd name="connsiteY0" fmla="*/ 0 h 6253401"/>
                <a:gd name="connsiteX1" fmla="*/ 970359 w 2339340"/>
                <a:gd name="connsiteY1" fmla="*/ 77867 h 6253401"/>
                <a:gd name="connsiteX2" fmla="*/ 967740 w 2339340"/>
                <a:gd name="connsiteY2" fmla="*/ 16431 h 6253401"/>
                <a:gd name="connsiteX3" fmla="*/ 872490 w 2339340"/>
                <a:gd name="connsiteY3" fmla="*/ 138351 h 6253401"/>
                <a:gd name="connsiteX4" fmla="*/ 849630 w 2339340"/>
                <a:gd name="connsiteY4" fmla="*/ 103347 h 6253401"/>
                <a:gd name="connsiteX5" fmla="*/ 804863 w 2339340"/>
                <a:gd name="connsiteY5" fmla="*/ 232886 h 6253401"/>
                <a:gd name="connsiteX6" fmla="*/ 782955 w 2339340"/>
                <a:gd name="connsiteY6" fmla="*/ 466725 h 6253401"/>
                <a:gd name="connsiteX7" fmla="*/ 754380 w 2339340"/>
                <a:gd name="connsiteY7" fmla="*/ 481251 h 6253401"/>
                <a:gd name="connsiteX8" fmla="*/ 781050 w 2339340"/>
                <a:gd name="connsiteY8" fmla="*/ 565071 h 6253401"/>
                <a:gd name="connsiteX9" fmla="*/ 822960 w 2339340"/>
                <a:gd name="connsiteY9" fmla="*/ 641271 h 6253401"/>
                <a:gd name="connsiteX10" fmla="*/ 887730 w 2339340"/>
                <a:gd name="connsiteY10" fmla="*/ 706041 h 6253401"/>
                <a:gd name="connsiteX11" fmla="*/ 925830 w 2339340"/>
                <a:gd name="connsiteY11" fmla="*/ 786051 h 6253401"/>
                <a:gd name="connsiteX12" fmla="*/ 925830 w 2339340"/>
                <a:gd name="connsiteY12" fmla="*/ 877491 h 6253401"/>
                <a:gd name="connsiteX13" fmla="*/ 803910 w 2339340"/>
                <a:gd name="connsiteY13" fmla="*/ 938451 h 6253401"/>
                <a:gd name="connsiteX14" fmla="*/ 701040 w 2339340"/>
                <a:gd name="connsiteY14" fmla="*/ 965121 h 6253401"/>
                <a:gd name="connsiteX15" fmla="*/ 556260 w 2339340"/>
                <a:gd name="connsiteY15" fmla="*/ 968931 h 6253401"/>
                <a:gd name="connsiteX16" fmla="*/ 403860 w 2339340"/>
                <a:gd name="connsiteY16" fmla="*/ 1018461 h 6253401"/>
                <a:gd name="connsiteX17" fmla="*/ 320040 w 2339340"/>
                <a:gd name="connsiteY17" fmla="*/ 1102281 h 6253401"/>
                <a:gd name="connsiteX18" fmla="*/ 247650 w 2339340"/>
                <a:gd name="connsiteY18" fmla="*/ 1292781 h 6253401"/>
                <a:gd name="connsiteX19" fmla="*/ 163830 w 2339340"/>
                <a:gd name="connsiteY19" fmla="*/ 1586151 h 6253401"/>
                <a:gd name="connsiteX20" fmla="*/ 83820 w 2339340"/>
                <a:gd name="connsiteY20" fmla="*/ 1799511 h 6253401"/>
                <a:gd name="connsiteX21" fmla="*/ 72390 w 2339340"/>
                <a:gd name="connsiteY21" fmla="*/ 1978581 h 6253401"/>
                <a:gd name="connsiteX22" fmla="*/ 0 w 2339340"/>
                <a:gd name="connsiteY22" fmla="*/ 2161461 h 6253401"/>
                <a:gd name="connsiteX23" fmla="*/ 11430 w 2339340"/>
                <a:gd name="connsiteY23" fmla="*/ 2268141 h 6253401"/>
                <a:gd name="connsiteX24" fmla="*/ 106680 w 2339340"/>
                <a:gd name="connsiteY24" fmla="*/ 2443401 h 6253401"/>
                <a:gd name="connsiteX25" fmla="*/ 243840 w 2339340"/>
                <a:gd name="connsiteY25" fmla="*/ 2611041 h 6253401"/>
                <a:gd name="connsiteX26" fmla="*/ 422910 w 2339340"/>
                <a:gd name="connsiteY26" fmla="*/ 2786301 h 6253401"/>
                <a:gd name="connsiteX27" fmla="*/ 609600 w 2339340"/>
                <a:gd name="connsiteY27" fmla="*/ 2946321 h 6253401"/>
                <a:gd name="connsiteX28" fmla="*/ 703183 w 2339340"/>
                <a:gd name="connsiteY28" fmla="*/ 3078956 h 6253401"/>
                <a:gd name="connsiteX29" fmla="*/ 711517 w 2339340"/>
                <a:gd name="connsiteY29" fmla="*/ 2800827 h 6253401"/>
                <a:gd name="connsiteX30" fmla="*/ 647700 w 2339340"/>
                <a:gd name="connsiteY30" fmla="*/ 2748201 h 6253401"/>
                <a:gd name="connsiteX31" fmla="*/ 541020 w 2339340"/>
                <a:gd name="connsiteY31" fmla="*/ 2553891 h 6253401"/>
                <a:gd name="connsiteX32" fmla="*/ 487680 w 2339340"/>
                <a:gd name="connsiteY32" fmla="*/ 2443401 h 6253401"/>
                <a:gd name="connsiteX33" fmla="*/ 293370 w 2339340"/>
                <a:gd name="connsiteY33" fmla="*/ 2222421 h 6253401"/>
                <a:gd name="connsiteX34" fmla="*/ 426720 w 2339340"/>
                <a:gd name="connsiteY34" fmla="*/ 2005251 h 6253401"/>
                <a:gd name="connsiteX35" fmla="*/ 483870 w 2339340"/>
                <a:gd name="connsiteY35" fmla="*/ 1894761 h 6253401"/>
                <a:gd name="connsiteX36" fmla="*/ 544830 w 2339340"/>
                <a:gd name="connsiteY36" fmla="*/ 1658541 h 6253401"/>
                <a:gd name="connsiteX37" fmla="*/ 636270 w 2339340"/>
                <a:gd name="connsiteY37" fmla="*/ 1913811 h 6253401"/>
                <a:gd name="connsiteX38" fmla="*/ 678180 w 2339340"/>
                <a:gd name="connsiteY38" fmla="*/ 2218611 h 6253401"/>
                <a:gd name="connsiteX39" fmla="*/ 689610 w 2339340"/>
                <a:gd name="connsiteY39" fmla="*/ 2504361 h 6253401"/>
                <a:gd name="connsiteX40" fmla="*/ 712470 w 2339340"/>
                <a:gd name="connsiteY40" fmla="*/ 2778681 h 6253401"/>
                <a:gd name="connsiteX41" fmla="*/ 701040 w 2339340"/>
                <a:gd name="connsiteY41" fmla="*/ 3193971 h 6253401"/>
                <a:gd name="connsiteX42" fmla="*/ 643890 w 2339340"/>
                <a:gd name="connsiteY42" fmla="*/ 3799761 h 6253401"/>
                <a:gd name="connsiteX43" fmla="*/ 613410 w 2339340"/>
                <a:gd name="connsiteY43" fmla="*/ 4272201 h 6253401"/>
                <a:gd name="connsiteX44" fmla="*/ 689610 w 2339340"/>
                <a:gd name="connsiteY44" fmla="*/ 4634151 h 6253401"/>
                <a:gd name="connsiteX45" fmla="*/ 803910 w 2339340"/>
                <a:gd name="connsiteY45" fmla="*/ 5232321 h 6253401"/>
                <a:gd name="connsiteX46" fmla="*/ 883920 w 2339340"/>
                <a:gd name="connsiteY46" fmla="*/ 5674281 h 6253401"/>
                <a:gd name="connsiteX47" fmla="*/ 872490 w 2339340"/>
                <a:gd name="connsiteY47" fmla="*/ 5700951 h 6253401"/>
                <a:gd name="connsiteX48" fmla="*/ 693420 w 2339340"/>
                <a:gd name="connsiteY48" fmla="*/ 5910501 h 6253401"/>
                <a:gd name="connsiteX49" fmla="*/ 541020 w 2339340"/>
                <a:gd name="connsiteY49" fmla="*/ 6108621 h 6253401"/>
                <a:gd name="connsiteX50" fmla="*/ 510540 w 2339340"/>
                <a:gd name="connsiteY50" fmla="*/ 6173391 h 6253401"/>
                <a:gd name="connsiteX51" fmla="*/ 701040 w 2339340"/>
                <a:gd name="connsiteY51" fmla="*/ 6108621 h 6253401"/>
                <a:gd name="connsiteX52" fmla="*/ 830580 w 2339340"/>
                <a:gd name="connsiteY52" fmla="*/ 6081951 h 6253401"/>
                <a:gd name="connsiteX53" fmla="*/ 952500 w 2339340"/>
                <a:gd name="connsiteY53" fmla="*/ 5990511 h 6253401"/>
                <a:gd name="connsiteX54" fmla="*/ 963930 w 2339340"/>
                <a:gd name="connsiteY54" fmla="*/ 5887641 h 6253401"/>
                <a:gd name="connsiteX55" fmla="*/ 1108710 w 2339340"/>
                <a:gd name="connsiteY55" fmla="*/ 5834301 h 6253401"/>
                <a:gd name="connsiteX56" fmla="*/ 1108710 w 2339340"/>
                <a:gd name="connsiteY56" fmla="*/ 5807631 h 6253401"/>
                <a:gd name="connsiteX57" fmla="*/ 1032510 w 2339340"/>
                <a:gd name="connsiteY57" fmla="*/ 5651421 h 6253401"/>
                <a:gd name="connsiteX58" fmla="*/ 1043940 w 2339340"/>
                <a:gd name="connsiteY58" fmla="*/ 5297091 h 6253401"/>
                <a:gd name="connsiteX59" fmla="*/ 1074420 w 2339340"/>
                <a:gd name="connsiteY59" fmla="*/ 4904661 h 6253401"/>
                <a:gd name="connsiteX60" fmla="*/ 1002030 w 2339340"/>
                <a:gd name="connsiteY60" fmla="*/ 4439841 h 6253401"/>
                <a:gd name="connsiteX61" fmla="*/ 1066800 w 2339340"/>
                <a:gd name="connsiteY61" fmla="*/ 4146471 h 6253401"/>
                <a:gd name="connsiteX62" fmla="*/ 1116330 w 2339340"/>
                <a:gd name="connsiteY62" fmla="*/ 3792141 h 6253401"/>
                <a:gd name="connsiteX63" fmla="*/ 1165860 w 2339340"/>
                <a:gd name="connsiteY63" fmla="*/ 3392091 h 6253401"/>
                <a:gd name="connsiteX64" fmla="*/ 1238250 w 2339340"/>
                <a:gd name="connsiteY64" fmla="*/ 3898821 h 6253401"/>
                <a:gd name="connsiteX65" fmla="*/ 1280160 w 2339340"/>
                <a:gd name="connsiteY65" fmla="*/ 4382691 h 6253401"/>
                <a:gd name="connsiteX66" fmla="*/ 1310640 w 2339340"/>
                <a:gd name="connsiteY66" fmla="*/ 4550331 h 6253401"/>
                <a:gd name="connsiteX67" fmla="*/ 1272540 w 2339340"/>
                <a:gd name="connsiteY67" fmla="*/ 4855131 h 6253401"/>
                <a:gd name="connsiteX68" fmla="*/ 1242060 w 2339340"/>
                <a:gd name="connsiteY68" fmla="*/ 5076111 h 6253401"/>
                <a:gd name="connsiteX69" fmla="*/ 1276350 w 2339340"/>
                <a:gd name="connsiteY69" fmla="*/ 5304711 h 6253401"/>
                <a:gd name="connsiteX70" fmla="*/ 1333500 w 2339340"/>
                <a:gd name="connsiteY70" fmla="*/ 5510451 h 6253401"/>
                <a:gd name="connsiteX71" fmla="*/ 1314450 w 2339340"/>
                <a:gd name="connsiteY71" fmla="*/ 5632371 h 6253401"/>
                <a:gd name="connsiteX72" fmla="*/ 1264920 w 2339340"/>
                <a:gd name="connsiteY72" fmla="*/ 5811441 h 6253401"/>
                <a:gd name="connsiteX73" fmla="*/ 1264920 w 2339340"/>
                <a:gd name="connsiteY73" fmla="*/ 5918121 h 6253401"/>
                <a:gd name="connsiteX74" fmla="*/ 1424940 w 2339340"/>
                <a:gd name="connsiteY74" fmla="*/ 6253401 h 6253401"/>
                <a:gd name="connsiteX75" fmla="*/ 1565910 w 2339340"/>
                <a:gd name="connsiteY75" fmla="*/ 6081951 h 6253401"/>
                <a:gd name="connsiteX76" fmla="*/ 1604010 w 2339340"/>
                <a:gd name="connsiteY76" fmla="*/ 6028611 h 6253401"/>
                <a:gd name="connsiteX77" fmla="*/ 1524000 w 2339340"/>
                <a:gd name="connsiteY77" fmla="*/ 5860971 h 6253401"/>
                <a:gd name="connsiteX78" fmla="*/ 1466850 w 2339340"/>
                <a:gd name="connsiteY78" fmla="*/ 5735241 h 6253401"/>
                <a:gd name="connsiteX79" fmla="*/ 1440180 w 2339340"/>
                <a:gd name="connsiteY79" fmla="*/ 5655231 h 6253401"/>
                <a:gd name="connsiteX80" fmla="*/ 1546860 w 2339340"/>
                <a:gd name="connsiteY80" fmla="*/ 5095161 h 6253401"/>
                <a:gd name="connsiteX81" fmla="*/ 1600200 w 2339340"/>
                <a:gd name="connsiteY81" fmla="*/ 4523661 h 6253401"/>
                <a:gd name="connsiteX82" fmla="*/ 1684020 w 2339340"/>
                <a:gd name="connsiteY82" fmla="*/ 4043601 h 6253401"/>
                <a:gd name="connsiteX83" fmla="*/ 1703070 w 2339340"/>
                <a:gd name="connsiteY83" fmla="*/ 3704511 h 6253401"/>
                <a:gd name="connsiteX84" fmla="*/ 1673305 w 2339340"/>
                <a:gd name="connsiteY84" fmla="*/ 3099436 h 6253401"/>
                <a:gd name="connsiteX85" fmla="*/ 1630680 w 2339340"/>
                <a:gd name="connsiteY85" fmla="*/ 2885361 h 6253401"/>
                <a:gd name="connsiteX86" fmla="*/ 1607820 w 2339340"/>
                <a:gd name="connsiteY86" fmla="*/ 2767251 h 6253401"/>
                <a:gd name="connsiteX87" fmla="*/ 1584960 w 2339340"/>
                <a:gd name="connsiteY87" fmla="*/ 2439591 h 6253401"/>
                <a:gd name="connsiteX88" fmla="*/ 1584960 w 2339340"/>
                <a:gd name="connsiteY88" fmla="*/ 2089071 h 6253401"/>
                <a:gd name="connsiteX89" fmla="*/ 1619250 w 2339340"/>
                <a:gd name="connsiteY89" fmla="*/ 1788081 h 6253401"/>
                <a:gd name="connsiteX90" fmla="*/ 1691640 w 2339340"/>
                <a:gd name="connsiteY90" fmla="*/ 1517571 h 6253401"/>
                <a:gd name="connsiteX91" fmla="*/ 1954530 w 2339340"/>
                <a:gd name="connsiteY91" fmla="*/ 1940481 h 6253401"/>
                <a:gd name="connsiteX92" fmla="*/ 2045970 w 2339340"/>
                <a:gd name="connsiteY92" fmla="*/ 2062401 h 6253401"/>
                <a:gd name="connsiteX93" fmla="*/ 1840230 w 2339340"/>
                <a:gd name="connsiteY93" fmla="*/ 2374821 h 6253401"/>
                <a:gd name="connsiteX94" fmla="*/ 1729740 w 2339340"/>
                <a:gd name="connsiteY94" fmla="*/ 2561511 h 6253401"/>
                <a:gd name="connsiteX95" fmla="*/ 1672590 w 2339340"/>
                <a:gd name="connsiteY95" fmla="*/ 2691051 h 6253401"/>
                <a:gd name="connsiteX96" fmla="*/ 1606391 w 2339340"/>
                <a:gd name="connsiteY96" fmla="*/ 2762727 h 6253401"/>
                <a:gd name="connsiteX97" fmla="*/ 1658302 w 2339340"/>
                <a:gd name="connsiteY97" fmla="*/ 3027046 h 6253401"/>
                <a:gd name="connsiteX98" fmla="*/ 1729740 w 2339340"/>
                <a:gd name="connsiteY98" fmla="*/ 2908221 h 6253401"/>
                <a:gd name="connsiteX99" fmla="*/ 1927860 w 2339340"/>
                <a:gd name="connsiteY99" fmla="*/ 2706291 h 6253401"/>
                <a:gd name="connsiteX100" fmla="*/ 2065020 w 2339340"/>
                <a:gd name="connsiteY100" fmla="*/ 2565321 h 6253401"/>
                <a:gd name="connsiteX101" fmla="*/ 2202180 w 2339340"/>
                <a:gd name="connsiteY101" fmla="*/ 2355771 h 6253401"/>
                <a:gd name="connsiteX102" fmla="*/ 2339340 w 2339340"/>
                <a:gd name="connsiteY102" fmla="*/ 2066211 h 6253401"/>
                <a:gd name="connsiteX103" fmla="*/ 2293620 w 2339340"/>
                <a:gd name="connsiteY103" fmla="*/ 1974771 h 6253401"/>
                <a:gd name="connsiteX104" fmla="*/ 2232660 w 2339340"/>
                <a:gd name="connsiteY104" fmla="*/ 1769031 h 6253401"/>
                <a:gd name="connsiteX105" fmla="*/ 2175510 w 2339340"/>
                <a:gd name="connsiteY105" fmla="*/ 1582341 h 6253401"/>
                <a:gd name="connsiteX106" fmla="*/ 2065020 w 2339340"/>
                <a:gd name="connsiteY106" fmla="*/ 1368981 h 6253401"/>
                <a:gd name="connsiteX107" fmla="*/ 1958340 w 2339340"/>
                <a:gd name="connsiteY107" fmla="*/ 1186101 h 6253401"/>
                <a:gd name="connsiteX108" fmla="*/ 1878330 w 2339340"/>
                <a:gd name="connsiteY108" fmla="*/ 1060371 h 6253401"/>
                <a:gd name="connsiteX109" fmla="*/ 1752600 w 2339340"/>
                <a:gd name="connsiteY109" fmla="*/ 991791 h 6253401"/>
                <a:gd name="connsiteX110" fmla="*/ 1645920 w 2339340"/>
                <a:gd name="connsiteY110" fmla="*/ 972741 h 6253401"/>
                <a:gd name="connsiteX111" fmla="*/ 1546860 w 2339340"/>
                <a:gd name="connsiteY111" fmla="*/ 938451 h 6253401"/>
                <a:gd name="connsiteX112" fmla="*/ 1276350 w 2339340"/>
                <a:gd name="connsiteY112" fmla="*/ 877491 h 6253401"/>
                <a:gd name="connsiteX113" fmla="*/ 1257300 w 2339340"/>
                <a:gd name="connsiteY113" fmla="*/ 755571 h 6253401"/>
                <a:gd name="connsiteX114" fmla="*/ 1325880 w 2339340"/>
                <a:gd name="connsiteY114" fmla="*/ 610791 h 6253401"/>
                <a:gd name="connsiteX115" fmla="*/ 1363980 w 2339340"/>
                <a:gd name="connsiteY115" fmla="*/ 553641 h 6253401"/>
                <a:gd name="connsiteX116" fmla="*/ 1352550 w 2339340"/>
                <a:gd name="connsiteY116" fmla="*/ 454581 h 6253401"/>
                <a:gd name="connsiteX117" fmla="*/ 1348740 w 2339340"/>
                <a:gd name="connsiteY117" fmla="*/ 325041 h 6253401"/>
                <a:gd name="connsiteX118" fmla="*/ 1306830 w 2339340"/>
                <a:gd name="connsiteY118" fmla="*/ 130731 h 6253401"/>
                <a:gd name="connsiteX119" fmla="*/ 1188720 w 2339340"/>
                <a:gd name="connsiteY119" fmla="*/ 54531 h 6253401"/>
                <a:gd name="connsiteX120" fmla="*/ 1143000 w 2339340"/>
                <a:gd name="connsiteY120" fmla="*/ 27861 h 6253401"/>
                <a:gd name="connsiteX121" fmla="*/ 1077992 w 2339340"/>
                <a:gd name="connsiteY121" fmla="*/ 0 h 6253401"/>
                <a:gd name="connsiteX0" fmla="*/ 1077992 w 2339340"/>
                <a:gd name="connsiteY0" fmla="*/ 0 h 6253401"/>
                <a:gd name="connsiteX1" fmla="*/ 970359 w 2339340"/>
                <a:gd name="connsiteY1" fmla="*/ 77867 h 6253401"/>
                <a:gd name="connsiteX2" fmla="*/ 967740 w 2339340"/>
                <a:gd name="connsiteY2" fmla="*/ 16431 h 6253401"/>
                <a:gd name="connsiteX3" fmla="*/ 872490 w 2339340"/>
                <a:gd name="connsiteY3" fmla="*/ 138351 h 6253401"/>
                <a:gd name="connsiteX4" fmla="*/ 849630 w 2339340"/>
                <a:gd name="connsiteY4" fmla="*/ 103347 h 6253401"/>
                <a:gd name="connsiteX5" fmla="*/ 804863 w 2339340"/>
                <a:gd name="connsiteY5" fmla="*/ 232886 h 6253401"/>
                <a:gd name="connsiteX6" fmla="*/ 782955 w 2339340"/>
                <a:gd name="connsiteY6" fmla="*/ 466725 h 6253401"/>
                <a:gd name="connsiteX7" fmla="*/ 754380 w 2339340"/>
                <a:gd name="connsiteY7" fmla="*/ 481251 h 6253401"/>
                <a:gd name="connsiteX8" fmla="*/ 781050 w 2339340"/>
                <a:gd name="connsiteY8" fmla="*/ 565071 h 6253401"/>
                <a:gd name="connsiteX9" fmla="*/ 822960 w 2339340"/>
                <a:gd name="connsiteY9" fmla="*/ 641271 h 6253401"/>
                <a:gd name="connsiteX10" fmla="*/ 887730 w 2339340"/>
                <a:gd name="connsiteY10" fmla="*/ 706041 h 6253401"/>
                <a:gd name="connsiteX11" fmla="*/ 925830 w 2339340"/>
                <a:gd name="connsiteY11" fmla="*/ 786051 h 6253401"/>
                <a:gd name="connsiteX12" fmla="*/ 925830 w 2339340"/>
                <a:gd name="connsiteY12" fmla="*/ 877491 h 6253401"/>
                <a:gd name="connsiteX13" fmla="*/ 803910 w 2339340"/>
                <a:gd name="connsiteY13" fmla="*/ 938451 h 6253401"/>
                <a:gd name="connsiteX14" fmla="*/ 701040 w 2339340"/>
                <a:gd name="connsiteY14" fmla="*/ 965121 h 6253401"/>
                <a:gd name="connsiteX15" fmla="*/ 556260 w 2339340"/>
                <a:gd name="connsiteY15" fmla="*/ 968931 h 6253401"/>
                <a:gd name="connsiteX16" fmla="*/ 403860 w 2339340"/>
                <a:gd name="connsiteY16" fmla="*/ 1018461 h 6253401"/>
                <a:gd name="connsiteX17" fmla="*/ 320040 w 2339340"/>
                <a:gd name="connsiteY17" fmla="*/ 1102281 h 6253401"/>
                <a:gd name="connsiteX18" fmla="*/ 247650 w 2339340"/>
                <a:gd name="connsiteY18" fmla="*/ 1292781 h 6253401"/>
                <a:gd name="connsiteX19" fmla="*/ 163830 w 2339340"/>
                <a:gd name="connsiteY19" fmla="*/ 1586151 h 6253401"/>
                <a:gd name="connsiteX20" fmla="*/ 83820 w 2339340"/>
                <a:gd name="connsiteY20" fmla="*/ 1799511 h 6253401"/>
                <a:gd name="connsiteX21" fmla="*/ 72390 w 2339340"/>
                <a:gd name="connsiteY21" fmla="*/ 1978581 h 6253401"/>
                <a:gd name="connsiteX22" fmla="*/ 0 w 2339340"/>
                <a:gd name="connsiteY22" fmla="*/ 2161461 h 6253401"/>
                <a:gd name="connsiteX23" fmla="*/ 11430 w 2339340"/>
                <a:gd name="connsiteY23" fmla="*/ 2268141 h 6253401"/>
                <a:gd name="connsiteX24" fmla="*/ 106680 w 2339340"/>
                <a:gd name="connsiteY24" fmla="*/ 2443401 h 6253401"/>
                <a:gd name="connsiteX25" fmla="*/ 243840 w 2339340"/>
                <a:gd name="connsiteY25" fmla="*/ 2611041 h 6253401"/>
                <a:gd name="connsiteX26" fmla="*/ 422910 w 2339340"/>
                <a:gd name="connsiteY26" fmla="*/ 2786301 h 6253401"/>
                <a:gd name="connsiteX27" fmla="*/ 609600 w 2339340"/>
                <a:gd name="connsiteY27" fmla="*/ 2946321 h 6253401"/>
                <a:gd name="connsiteX28" fmla="*/ 703183 w 2339340"/>
                <a:gd name="connsiteY28" fmla="*/ 3078956 h 6253401"/>
                <a:gd name="connsiteX29" fmla="*/ 711517 w 2339340"/>
                <a:gd name="connsiteY29" fmla="*/ 2800827 h 6253401"/>
                <a:gd name="connsiteX30" fmla="*/ 647700 w 2339340"/>
                <a:gd name="connsiteY30" fmla="*/ 2748201 h 6253401"/>
                <a:gd name="connsiteX31" fmla="*/ 541020 w 2339340"/>
                <a:gd name="connsiteY31" fmla="*/ 2553891 h 6253401"/>
                <a:gd name="connsiteX32" fmla="*/ 487680 w 2339340"/>
                <a:gd name="connsiteY32" fmla="*/ 2443401 h 6253401"/>
                <a:gd name="connsiteX33" fmla="*/ 293370 w 2339340"/>
                <a:gd name="connsiteY33" fmla="*/ 2222421 h 6253401"/>
                <a:gd name="connsiteX34" fmla="*/ 426720 w 2339340"/>
                <a:gd name="connsiteY34" fmla="*/ 2005251 h 6253401"/>
                <a:gd name="connsiteX35" fmla="*/ 483870 w 2339340"/>
                <a:gd name="connsiteY35" fmla="*/ 1894761 h 6253401"/>
                <a:gd name="connsiteX36" fmla="*/ 544830 w 2339340"/>
                <a:gd name="connsiteY36" fmla="*/ 1658541 h 6253401"/>
                <a:gd name="connsiteX37" fmla="*/ 636270 w 2339340"/>
                <a:gd name="connsiteY37" fmla="*/ 1913811 h 6253401"/>
                <a:gd name="connsiteX38" fmla="*/ 678180 w 2339340"/>
                <a:gd name="connsiteY38" fmla="*/ 2218611 h 6253401"/>
                <a:gd name="connsiteX39" fmla="*/ 689610 w 2339340"/>
                <a:gd name="connsiteY39" fmla="*/ 2504361 h 6253401"/>
                <a:gd name="connsiteX40" fmla="*/ 712470 w 2339340"/>
                <a:gd name="connsiteY40" fmla="*/ 2778681 h 6253401"/>
                <a:gd name="connsiteX41" fmla="*/ 701040 w 2339340"/>
                <a:gd name="connsiteY41" fmla="*/ 3193971 h 6253401"/>
                <a:gd name="connsiteX42" fmla="*/ 643890 w 2339340"/>
                <a:gd name="connsiteY42" fmla="*/ 3799761 h 6253401"/>
                <a:gd name="connsiteX43" fmla="*/ 613410 w 2339340"/>
                <a:gd name="connsiteY43" fmla="*/ 4272201 h 6253401"/>
                <a:gd name="connsiteX44" fmla="*/ 689610 w 2339340"/>
                <a:gd name="connsiteY44" fmla="*/ 4634151 h 6253401"/>
                <a:gd name="connsiteX45" fmla="*/ 803910 w 2339340"/>
                <a:gd name="connsiteY45" fmla="*/ 5232321 h 6253401"/>
                <a:gd name="connsiteX46" fmla="*/ 883920 w 2339340"/>
                <a:gd name="connsiteY46" fmla="*/ 5674281 h 6253401"/>
                <a:gd name="connsiteX47" fmla="*/ 872490 w 2339340"/>
                <a:gd name="connsiteY47" fmla="*/ 5700951 h 6253401"/>
                <a:gd name="connsiteX48" fmla="*/ 693420 w 2339340"/>
                <a:gd name="connsiteY48" fmla="*/ 5910501 h 6253401"/>
                <a:gd name="connsiteX49" fmla="*/ 541020 w 2339340"/>
                <a:gd name="connsiteY49" fmla="*/ 6108621 h 6253401"/>
                <a:gd name="connsiteX50" fmla="*/ 510540 w 2339340"/>
                <a:gd name="connsiteY50" fmla="*/ 6173391 h 6253401"/>
                <a:gd name="connsiteX51" fmla="*/ 701040 w 2339340"/>
                <a:gd name="connsiteY51" fmla="*/ 6108621 h 6253401"/>
                <a:gd name="connsiteX52" fmla="*/ 830580 w 2339340"/>
                <a:gd name="connsiteY52" fmla="*/ 6081951 h 6253401"/>
                <a:gd name="connsiteX53" fmla="*/ 952500 w 2339340"/>
                <a:gd name="connsiteY53" fmla="*/ 5990511 h 6253401"/>
                <a:gd name="connsiteX54" fmla="*/ 963930 w 2339340"/>
                <a:gd name="connsiteY54" fmla="*/ 5887641 h 6253401"/>
                <a:gd name="connsiteX55" fmla="*/ 1108710 w 2339340"/>
                <a:gd name="connsiteY55" fmla="*/ 5834301 h 6253401"/>
                <a:gd name="connsiteX56" fmla="*/ 1108710 w 2339340"/>
                <a:gd name="connsiteY56" fmla="*/ 5807631 h 6253401"/>
                <a:gd name="connsiteX57" fmla="*/ 1032510 w 2339340"/>
                <a:gd name="connsiteY57" fmla="*/ 5651421 h 6253401"/>
                <a:gd name="connsiteX58" fmla="*/ 1043940 w 2339340"/>
                <a:gd name="connsiteY58" fmla="*/ 5297091 h 6253401"/>
                <a:gd name="connsiteX59" fmla="*/ 1074420 w 2339340"/>
                <a:gd name="connsiteY59" fmla="*/ 4904661 h 6253401"/>
                <a:gd name="connsiteX60" fmla="*/ 1002030 w 2339340"/>
                <a:gd name="connsiteY60" fmla="*/ 4439841 h 6253401"/>
                <a:gd name="connsiteX61" fmla="*/ 1066800 w 2339340"/>
                <a:gd name="connsiteY61" fmla="*/ 4146471 h 6253401"/>
                <a:gd name="connsiteX62" fmla="*/ 1116330 w 2339340"/>
                <a:gd name="connsiteY62" fmla="*/ 3792141 h 6253401"/>
                <a:gd name="connsiteX63" fmla="*/ 1165860 w 2339340"/>
                <a:gd name="connsiteY63" fmla="*/ 3392091 h 6253401"/>
                <a:gd name="connsiteX64" fmla="*/ 1238250 w 2339340"/>
                <a:gd name="connsiteY64" fmla="*/ 3898821 h 6253401"/>
                <a:gd name="connsiteX65" fmla="*/ 1280160 w 2339340"/>
                <a:gd name="connsiteY65" fmla="*/ 4382691 h 6253401"/>
                <a:gd name="connsiteX66" fmla="*/ 1310640 w 2339340"/>
                <a:gd name="connsiteY66" fmla="*/ 4550331 h 6253401"/>
                <a:gd name="connsiteX67" fmla="*/ 1272540 w 2339340"/>
                <a:gd name="connsiteY67" fmla="*/ 4855131 h 6253401"/>
                <a:gd name="connsiteX68" fmla="*/ 1242060 w 2339340"/>
                <a:gd name="connsiteY68" fmla="*/ 5076111 h 6253401"/>
                <a:gd name="connsiteX69" fmla="*/ 1276350 w 2339340"/>
                <a:gd name="connsiteY69" fmla="*/ 5304711 h 6253401"/>
                <a:gd name="connsiteX70" fmla="*/ 1333500 w 2339340"/>
                <a:gd name="connsiteY70" fmla="*/ 5510451 h 6253401"/>
                <a:gd name="connsiteX71" fmla="*/ 1314450 w 2339340"/>
                <a:gd name="connsiteY71" fmla="*/ 5632371 h 6253401"/>
                <a:gd name="connsiteX72" fmla="*/ 1264920 w 2339340"/>
                <a:gd name="connsiteY72" fmla="*/ 5811441 h 6253401"/>
                <a:gd name="connsiteX73" fmla="*/ 1264920 w 2339340"/>
                <a:gd name="connsiteY73" fmla="*/ 5918121 h 6253401"/>
                <a:gd name="connsiteX74" fmla="*/ 1424940 w 2339340"/>
                <a:gd name="connsiteY74" fmla="*/ 6253401 h 6253401"/>
                <a:gd name="connsiteX75" fmla="*/ 1565910 w 2339340"/>
                <a:gd name="connsiteY75" fmla="*/ 6081951 h 6253401"/>
                <a:gd name="connsiteX76" fmla="*/ 1604010 w 2339340"/>
                <a:gd name="connsiteY76" fmla="*/ 6028611 h 6253401"/>
                <a:gd name="connsiteX77" fmla="*/ 1524000 w 2339340"/>
                <a:gd name="connsiteY77" fmla="*/ 5860971 h 6253401"/>
                <a:gd name="connsiteX78" fmla="*/ 1466850 w 2339340"/>
                <a:gd name="connsiteY78" fmla="*/ 5735241 h 6253401"/>
                <a:gd name="connsiteX79" fmla="*/ 1440180 w 2339340"/>
                <a:gd name="connsiteY79" fmla="*/ 5655231 h 6253401"/>
                <a:gd name="connsiteX80" fmla="*/ 1546860 w 2339340"/>
                <a:gd name="connsiteY80" fmla="*/ 5095161 h 6253401"/>
                <a:gd name="connsiteX81" fmla="*/ 1600200 w 2339340"/>
                <a:gd name="connsiteY81" fmla="*/ 4523661 h 6253401"/>
                <a:gd name="connsiteX82" fmla="*/ 1684020 w 2339340"/>
                <a:gd name="connsiteY82" fmla="*/ 4043601 h 6253401"/>
                <a:gd name="connsiteX83" fmla="*/ 1703070 w 2339340"/>
                <a:gd name="connsiteY83" fmla="*/ 3704511 h 6253401"/>
                <a:gd name="connsiteX84" fmla="*/ 1673305 w 2339340"/>
                <a:gd name="connsiteY84" fmla="*/ 3099436 h 6253401"/>
                <a:gd name="connsiteX85" fmla="*/ 1630680 w 2339340"/>
                <a:gd name="connsiteY85" fmla="*/ 2885361 h 6253401"/>
                <a:gd name="connsiteX86" fmla="*/ 1607820 w 2339340"/>
                <a:gd name="connsiteY86" fmla="*/ 2767251 h 6253401"/>
                <a:gd name="connsiteX87" fmla="*/ 1584960 w 2339340"/>
                <a:gd name="connsiteY87" fmla="*/ 2439591 h 6253401"/>
                <a:gd name="connsiteX88" fmla="*/ 1584960 w 2339340"/>
                <a:gd name="connsiteY88" fmla="*/ 2089071 h 6253401"/>
                <a:gd name="connsiteX89" fmla="*/ 1619250 w 2339340"/>
                <a:gd name="connsiteY89" fmla="*/ 1788081 h 6253401"/>
                <a:gd name="connsiteX90" fmla="*/ 1691640 w 2339340"/>
                <a:gd name="connsiteY90" fmla="*/ 1517571 h 6253401"/>
                <a:gd name="connsiteX91" fmla="*/ 1954530 w 2339340"/>
                <a:gd name="connsiteY91" fmla="*/ 1940481 h 6253401"/>
                <a:gd name="connsiteX92" fmla="*/ 2045970 w 2339340"/>
                <a:gd name="connsiteY92" fmla="*/ 2062401 h 6253401"/>
                <a:gd name="connsiteX93" fmla="*/ 1840230 w 2339340"/>
                <a:gd name="connsiteY93" fmla="*/ 2374821 h 6253401"/>
                <a:gd name="connsiteX94" fmla="*/ 1729740 w 2339340"/>
                <a:gd name="connsiteY94" fmla="*/ 2561511 h 6253401"/>
                <a:gd name="connsiteX95" fmla="*/ 1672590 w 2339340"/>
                <a:gd name="connsiteY95" fmla="*/ 2691051 h 6253401"/>
                <a:gd name="connsiteX96" fmla="*/ 1606391 w 2339340"/>
                <a:gd name="connsiteY96" fmla="*/ 2762727 h 6253401"/>
                <a:gd name="connsiteX97" fmla="*/ 1658302 w 2339340"/>
                <a:gd name="connsiteY97" fmla="*/ 3027046 h 6253401"/>
                <a:gd name="connsiteX98" fmla="*/ 1729740 w 2339340"/>
                <a:gd name="connsiteY98" fmla="*/ 2908221 h 6253401"/>
                <a:gd name="connsiteX99" fmla="*/ 1927860 w 2339340"/>
                <a:gd name="connsiteY99" fmla="*/ 2706291 h 6253401"/>
                <a:gd name="connsiteX100" fmla="*/ 2065020 w 2339340"/>
                <a:gd name="connsiteY100" fmla="*/ 2565321 h 6253401"/>
                <a:gd name="connsiteX101" fmla="*/ 2202180 w 2339340"/>
                <a:gd name="connsiteY101" fmla="*/ 2355771 h 6253401"/>
                <a:gd name="connsiteX102" fmla="*/ 2339340 w 2339340"/>
                <a:gd name="connsiteY102" fmla="*/ 2066211 h 6253401"/>
                <a:gd name="connsiteX103" fmla="*/ 2293620 w 2339340"/>
                <a:gd name="connsiteY103" fmla="*/ 1974771 h 6253401"/>
                <a:gd name="connsiteX104" fmla="*/ 2232660 w 2339340"/>
                <a:gd name="connsiteY104" fmla="*/ 1769031 h 6253401"/>
                <a:gd name="connsiteX105" fmla="*/ 2175510 w 2339340"/>
                <a:gd name="connsiteY105" fmla="*/ 1582341 h 6253401"/>
                <a:gd name="connsiteX106" fmla="*/ 2065020 w 2339340"/>
                <a:gd name="connsiteY106" fmla="*/ 1368981 h 6253401"/>
                <a:gd name="connsiteX107" fmla="*/ 1958340 w 2339340"/>
                <a:gd name="connsiteY107" fmla="*/ 1186101 h 6253401"/>
                <a:gd name="connsiteX108" fmla="*/ 1878330 w 2339340"/>
                <a:gd name="connsiteY108" fmla="*/ 1060371 h 6253401"/>
                <a:gd name="connsiteX109" fmla="*/ 1752600 w 2339340"/>
                <a:gd name="connsiteY109" fmla="*/ 991791 h 6253401"/>
                <a:gd name="connsiteX110" fmla="*/ 1645920 w 2339340"/>
                <a:gd name="connsiteY110" fmla="*/ 972741 h 6253401"/>
                <a:gd name="connsiteX111" fmla="*/ 1546860 w 2339340"/>
                <a:gd name="connsiteY111" fmla="*/ 938451 h 6253401"/>
                <a:gd name="connsiteX112" fmla="*/ 1276350 w 2339340"/>
                <a:gd name="connsiteY112" fmla="*/ 877491 h 6253401"/>
                <a:gd name="connsiteX113" fmla="*/ 1257300 w 2339340"/>
                <a:gd name="connsiteY113" fmla="*/ 755571 h 6253401"/>
                <a:gd name="connsiteX114" fmla="*/ 1325880 w 2339340"/>
                <a:gd name="connsiteY114" fmla="*/ 610791 h 6253401"/>
                <a:gd name="connsiteX115" fmla="*/ 1363980 w 2339340"/>
                <a:gd name="connsiteY115" fmla="*/ 553641 h 6253401"/>
                <a:gd name="connsiteX116" fmla="*/ 1352550 w 2339340"/>
                <a:gd name="connsiteY116" fmla="*/ 454581 h 6253401"/>
                <a:gd name="connsiteX117" fmla="*/ 1348740 w 2339340"/>
                <a:gd name="connsiteY117" fmla="*/ 325041 h 6253401"/>
                <a:gd name="connsiteX118" fmla="*/ 1311592 w 2339340"/>
                <a:gd name="connsiteY118" fmla="*/ 99775 h 6253401"/>
                <a:gd name="connsiteX119" fmla="*/ 1188720 w 2339340"/>
                <a:gd name="connsiteY119" fmla="*/ 54531 h 6253401"/>
                <a:gd name="connsiteX120" fmla="*/ 1143000 w 2339340"/>
                <a:gd name="connsiteY120" fmla="*/ 27861 h 6253401"/>
                <a:gd name="connsiteX121" fmla="*/ 1077992 w 2339340"/>
                <a:gd name="connsiteY121" fmla="*/ 0 h 6253401"/>
                <a:gd name="connsiteX0" fmla="*/ 1077992 w 2339340"/>
                <a:gd name="connsiteY0" fmla="*/ 0 h 6253401"/>
                <a:gd name="connsiteX1" fmla="*/ 970359 w 2339340"/>
                <a:gd name="connsiteY1" fmla="*/ 77867 h 6253401"/>
                <a:gd name="connsiteX2" fmla="*/ 967740 w 2339340"/>
                <a:gd name="connsiteY2" fmla="*/ 16431 h 6253401"/>
                <a:gd name="connsiteX3" fmla="*/ 872490 w 2339340"/>
                <a:gd name="connsiteY3" fmla="*/ 138351 h 6253401"/>
                <a:gd name="connsiteX4" fmla="*/ 849630 w 2339340"/>
                <a:gd name="connsiteY4" fmla="*/ 103347 h 6253401"/>
                <a:gd name="connsiteX5" fmla="*/ 804863 w 2339340"/>
                <a:gd name="connsiteY5" fmla="*/ 232886 h 6253401"/>
                <a:gd name="connsiteX6" fmla="*/ 782955 w 2339340"/>
                <a:gd name="connsiteY6" fmla="*/ 466725 h 6253401"/>
                <a:gd name="connsiteX7" fmla="*/ 754380 w 2339340"/>
                <a:gd name="connsiteY7" fmla="*/ 481251 h 6253401"/>
                <a:gd name="connsiteX8" fmla="*/ 781050 w 2339340"/>
                <a:gd name="connsiteY8" fmla="*/ 565071 h 6253401"/>
                <a:gd name="connsiteX9" fmla="*/ 822960 w 2339340"/>
                <a:gd name="connsiteY9" fmla="*/ 641271 h 6253401"/>
                <a:gd name="connsiteX10" fmla="*/ 887730 w 2339340"/>
                <a:gd name="connsiteY10" fmla="*/ 706041 h 6253401"/>
                <a:gd name="connsiteX11" fmla="*/ 925830 w 2339340"/>
                <a:gd name="connsiteY11" fmla="*/ 786051 h 6253401"/>
                <a:gd name="connsiteX12" fmla="*/ 925830 w 2339340"/>
                <a:gd name="connsiteY12" fmla="*/ 877491 h 6253401"/>
                <a:gd name="connsiteX13" fmla="*/ 803910 w 2339340"/>
                <a:gd name="connsiteY13" fmla="*/ 938451 h 6253401"/>
                <a:gd name="connsiteX14" fmla="*/ 701040 w 2339340"/>
                <a:gd name="connsiteY14" fmla="*/ 965121 h 6253401"/>
                <a:gd name="connsiteX15" fmla="*/ 556260 w 2339340"/>
                <a:gd name="connsiteY15" fmla="*/ 968931 h 6253401"/>
                <a:gd name="connsiteX16" fmla="*/ 403860 w 2339340"/>
                <a:gd name="connsiteY16" fmla="*/ 1018461 h 6253401"/>
                <a:gd name="connsiteX17" fmla="*/ 320040 w 2339340"/>
                <a:gd name="connsiteY17" fmla="*/ 1102281 h 6253401"/>
                <a:gd name="connsiteX18" fmla="*/ 247650 w 2339340"/>
                <a:gd name="connsiteY18" fmla="*/ 1292781 h 6253401"/>
                <a:gd name="connsiteX19" fmla="*/ 163830 w 2339340"/>
                <a:gd name="connsiteY19" fmla="*/ 1586151 h 6253401"/>
                <a:gd name="connsiteX20" fmla="*/ 83820 w 2339340"/>
                <a:gd name="connsiteY20" fmla="*/ 1799511 h 6253401"/>
                <a:gd name="connsiteX21" fmla="*/ 72390 w 2339340"/>
                <a:gd name="connsiteY21" fmla="*/ 1978581 h 6253401"/>
                <a:gd name="connsiteX22" fmla="*/ 0 w 2339340"/>
                <a:gd name="connsiteY22" fmla="*/ 2161461 h 6253401"/>
                <a:gd name="connsiteX23" fmla="*/ 11430 w 2339340"/>
                <a:gd name="connsiteY23" fmla="*/ 2268141 h 6253401"/>
                <a:gd name="connsiteX24" fmla="*/ 106680 w 2339340"/>
                <a:gd name="connsiteY24" fmla="*/ 2443401 h 6253401"/>
                <a:gd name="connsiteX25" fmla="*/ 243840 w 2339340"/>
                <a:gd name="connsiteY25" fmla="*/ 2611041 h 6253401"/>
                <a:gd name="connsiteX26" fmla="*/ 422910 w 2339340"/>
                <a:gd name="connsiteY26" fmla="*/ 2786301 h 6253401"/>
                <a:gd name="connsiteX27" fmla="*/ 609600 w 2339340"/>
                <a:gd name="connsiteY27" fmla="*/ 2946321 h 6253401"/>
                <a:gd name="connsiteX28" fmla="*/ 703183 w 2339340"/>
                <a:gd name="connsiteY28" fmla="*/ 3078956 h 6253401"/>
                <a:gd name="connsiteX29" fmla="*/ 711517 w 2339340"/>
                <a:gd name="connsiteY29" fmla="*/ 2800827 h 6253401"/>
                <a:gd name="connsiteX30" fmla="*/ 647700 w 2339340"/>
                <a:gd name="connsiteY30" fmla="*/ 2748201 h 6253401"/>
                <a:gd name="connsiteX31" fmla="*/ 541020 w 2339340"/>
                <a:gd name="connsiteY31" fmla="*/ 2553891 h 6253401"/>
                <a:gd name="connsiteX32" fmla="*/ 487680 w 2339340"/>
                <a:gd name="connsiteY32" fmla="*/ 2443401 h 6253401"/>
                <a:gd name="connsiteX33" fmla="*/ 293370 w 2339340"/>
                <a:gd name="connsiteY33" fmla="*/ 2222421 h 6253401"/>
                <a:gd name="connsiteX34" fmla="*/ 426720 w 2339340"/>
                <a:gd name="connsiteY34" fmla="*/ 2005251 h 6253401"/>
                <a:gd name="connsiteX35" fmla="*/ 483870 w 2339340"/>
                <a:gd name="connsiteY35" fmla="*/ 1894761 h 6253401"/>
                <a:gd name="connsiteX36" fmla="*/ 544830 w 2339340"/>
                <a:gd name="connsiteY36" fmla="*/ 1658541 h 6253401"/>
                <a:gd name="connsiteX37" fmla="*/ 636270 w 2339340"/>
                <a:gd name="connsiteY37" fmla="*/ 1913811 h 6253401"/>
                <a:gd name="connsiteX38" fmla="*/ 678180 w 2339340"/>
                <a:gd name="connsiteY38" fmla="*/ 2218611 h 6253401"/>
                <a:gd name="connsiteX39" fmla="*/ 689610 w 2339340"/>
                <a:gd name="connsiteY39" fmla="*/ 2504361 h 6253401"/>
                <a:gd name="connsiteX40" fmla="*/ 712470 w 2339340"/>
                <a:gd name="connsiteY40" fmla="*/ 2778681 h 6253401"/>
                <a:gd name="connsiteX41" fmla="*/ 701040 w 2339340"/>
                <a:gd name="connsiteY41" fmla="*/ 3193971 h 6253401"/>
                <a:gd name="connsiteX42" fmla="*/ 643890 w 2339340"/>
                <a:gd name="connsiteY42" fmla="*/ 3799761 h 6253401"/>
                <a:gd name="connsiteX43" fmla="*/ 613410 w 2339340"/>
                <a:gd name="connsiteY43" fmla="*/ 4272201 h 6253401"/>
                <a:gd name="connsiteX44" fmla="*/ 689610 w 2339340"/>
                <a:gd name="connsiteY44" fmla="*/ 4634151 h 6253401"/>
                <a:gd name="connsiteX45" fmla="*/ 803910 w 2339340"/>
                <a:gd name="connsiteY45" fmla="*/ 5232321 h 6253401"/>
                <a:gd name="connsiteX46" fmla="*/ 883920 w 2339340"/>
                <a:gd name="connsiteY46" fmla="*/ 5674281 h 6253401"/>
                <a:gd name="connsiteX47" fmla="*/ 872490 w 2339340"/>
                <a:gd name="connsiteY47" fmla="*/ 5700951 h 6253401"/>
                <a:gd name="connsiteX48" fmla="*/ 693420 w 2339340"/>
                <a:gd name="connsiteY48" fmla="*/ 5910501 h 6253401"/>
                <a:gd name="connsiteX49" fmla="*/ 541020 w 2339340"/>
                <a:gd name="connsiteY49" fmla="*/ 6108621 h 6253401"/>
                <a:gd name="connsiteX50" fmla="*/ 510540 w 2339340"/>
                <a:gd name="connsiteY50" fmla="*/ 6173391 h 6253401"/>
                <a:gd name="connsiteX51" fmla="*/ 701040 w 2339340"/>
                <a:gd name="connsiteY51" fmla="*/ 6108621 h 6253401"/>
                <a:gd name="connsiteX52" fmla="*/ 830580 w 2339340"/>
                <a:gd name="connsiteY52" fmla="*/ 6081951 h 6253401"/>
                <a:gd name="connsiteX53" fmla="*/ 952500 w 2339340"/>
                <a:gd name="connsiteY53" fmla="*/ 5990511 h 6253401"/>
                <a:gd name="connsiteX54" fmla="*/ 963930 w 2339340"/>
                <a:gd name="connsiteY54" fmla="*/ 5887641 h 6253401"/>
                <a:gd name="connsiteX55" fmla="*/ 1108710 w 2339340"/>
                <a:gd name="connsiteY55" fmla="*/ 5834301 h 6253401"/>
                <a:gd name="connsiteX56" fmla="*/ 1108710 w 2339340"/>
                <a:gd name="connsiteY56" fmla="*/ 5807631 h 6253401"/>
                <a:gd name="connsiteX57" fmla="*/ 1032510 w 2339340"/>
                <a:gd name="connsiteY57" fmla="*/ 5651421 h 6253401"/>
                <a:gd name="connsiteX58" fmla="*/ 1043940 w 2339340"/>
                <a:gd name="connsiteY58" fmla="*/ 5297091 h 6253401"/>
                <a:gd name="connsiteX59" fmla="*/ 1074420 w 2339340"/>
                <a:gd name="connsiteY59" fmla="*/ 4904661 h 6253401"/>
                <a:gd name="connsiteX60" fmla="*/ 1002030 w 2339340"/>
                <a:gd name="connsiteY60" fmla="*/ 4439841 h 6253401"/>
                <a:gd name="connsiteX61" fmla="*/ 1066800 w 2339340"/>
                <a:gd name="connsiteY61" fmla="*/ 4146471 h 6253401"/>
                <a:gd name="connsiteX62" fmla="*/ 1116330 w 2339340"/>
                <a:gd name="connsiteY62" fmla="*/ 3792141 h 6253401"/>
                <a:gd name="connsiteX63" fmla="*/ 1165860 w 2339340"/>
                <a:gd name="connsiteY63" fmla="*/ 3392091 h 6253401"/>
                <a:gd name="connsiteX64" fmla="*/ 1238250 w 2339340"/>
                <a:gd name="connsiteY64" fmla="*/ 3898821 h 6253401"/>
                <a:gd name="connsiteX65" fmla="*/ 1280160 w 2339340"/>
                <a:gd name="connsiteY65" fmla="*/ 4382691 h 6253401"/>
                <a:gd name="connsiteX66" fmla="*/ 1310640 w 2339340"/>
                <a:gd name="connsiteY66" fmla="*/ 4550331 h 6253401"/>
                <a:gd name="connsiteX67" fmla="*/ 1272540 w 2339340"/>
                <a:gd name="connsiteY67" fmla="*/ 4855131 h 6253401"/>
                <a:gd name="connsiteX68" fmla="*/ 1242060 w 2339340"/>
                <a:gd name="connsiteY68" fmla="*/ 5076111 h 6253401"/>
                <a:gd name="connsiteX69" fmla="*/ 1276350 w 2339340"/>
                <a:gd name="connsiteY69" fmla="*/ 5304711 h 6253401"/>
                <a:gd name="connsiteX70" fmla="*/ 1333500 w 2339340"/>
                <a:gd name="connsiteY70" fmla="*/ 5510451 h 6253401"/>
                <a:gd name="connsiteX71" fmla="*/ 1314450 w 2339340"/>
                <a:gd name="connsiteY71" fmla="*/ 5632371 h 6253401"/>
                <a:gd name="connsiteX72" fmla="*/ 1264920 w 2339340"/>
                <a:gd name="connsiteY72" fmla="*/ 5811441 h 6253401"/>
                <a:gd name="connsiteX73" fmla="*/ 1264920 w 2339340"/>
                <a:gd name="connsiteY73" fmla="*/ 5918121 h 6253401"/>
                <a:gd name="connsiteX74" fmla="*/ 1424940 w 2339340"/>
                <a:gd name="connsiteY74" fmla="*/ 6253401 h 6253401"/>
                <a:gd name="connsiteX75" fmla="*/ 1565910 w 2339340"/>
                <a:gd name="connsiteY75" fmla="*/ 6081951 h 6253401"/>
                <a:gd name="connsiteX76" fmla="*/ 1604010 w 2339340"/>
                <a:gd name="connsiteY76" fmla="*/ 6028611 h 6253401"/>
                <a:gd name="connsiteX77" fmla="*/ 1524000 w 2339340"/>
                <a:gd name="connsiteY77" fmla="*/ 5860971 h 6253401"/>
                <a:gd name="connsiteX78" fmla="*/ 1466850 w 2339340"/>
                <a:gd name="connsiteY78" fmla="*/ 5735241 h 6253401"/>
                <a:gd name="connsiteX79" fmla="*/ 1440180 w 2339340"/>
                <a:gd name="connsiteY79" fmla="*/ 5655231 h 6253401"/>
                <a:gd name="connsiteX80" fmla="*/ 1546860 w 2339340"/>
                <a:gd name="connsiteY80" fmla="*/ 5095161 h 6253401"/>
                <a:gd name="connsiteX81" fmla="*/ 1600200 w 2339340"/>
                <a:gd name="connsiteY81" fmla="*/ 4523661 h 6253401"/>
                <a:gd name="connsiteX82" fmla="*/ 1684020 w 2339340"/>
                <a:gd name="connsiteY82" fmla="*/ 4043601 h 6253401"/>
                <a:gd name="connsiteX83" fmla="*/ 1703070 w 2339340"/>
                <a:gd name="connsiteY83" fmla="*/ 3704511 h 6253401"/>
                <a:gd name="connsiteX84" fmla="*/ 1673305 w 2339340"/>
                <a:gd name="connsiteY84" fmla="*/ 3099436 h 6253401"/>
                <a:gd name="connsiteX85" fmla="*/ 1630680 w 2339340"/>
                <a:gd name="connsiteY85" fmla="*/ 2885361 h 6253401"/>
                <a:gd name="connsiteX86" fmla="*/ 1607820 w 2339340"/>
                <a:gd name="connsiteY86" fmla="*/ 2767251 h 6253401"/>
                <a:gd name="connsiteX87" fmla="*/ 1584960 w 2339340"/>
                <a:gd name="connsiteY87" fmla="*/ 2439591 h 6253401"/>
                <a:gd name="connsiteX88" fmla="*/ 1584960 w 2339340"/>
                <a:gd name="connsiteY88" fmla="*/ 2089071 h 6253401"/>
                <a:gd name="connsiteX89" fmla="*/ 1619250 w 2339340"/>
                <a:gd name="connsiteY89" fmla="*/ 1788081 h 6253401"/>
                <a:gd name="connsiteX90" fmla="*/ 1691640 w 2339340"/>
                <a:gd name="connsiteY90" fmla="*/ 1517571 h 6253401"/>
                <a:gd name="connsiteX91" fmla="*/ 1954530 w 2339340"/>
                <a:gd name="connsiteY91" fmla="*/ 1940481 h 6253401"/>
                <a:gd name="connsiteX92" fmla="*/ 2045970 w 2339340"/>
                <a:gd name="connsiteY92" fmla="*/ 2062401 h 6253401"/>
                <a:gd name="connsiteX93" fmla="*/ 1840230 w 2339340"/>
                <a:gd name="connsiteY93" fmla="*/ 2374821 h 6253401"/>
                <a:gd name="connsiteX94" fmla="*/ 1729740 w 2339340"/>
                <a:gd name="connsiteY94" fmla="*/ 2561511 h 6253401"/>
                <a:gd name="connsiteX95" fmla="*/ 1672590 w 2339340"/>
                <a:gd name="connsiteY95" fmla="*/ 2691051 h 6253401"/>
                <a:gd name="connsiteX96" fmla="*/ 1606391 w 2339340"/>
                <a:gd name="connsiteY96" fmla="*/ 2762727 h 6253401"/>
                <a:gd name="connsiteX97" fmla="*/ 1658302 w 2339340"/>
                <a:gd name="connsiteY97" fmla="*/ 3027046 h 6253401"/>
                <a:gd name="connsiteX98" fmla="*/ 1729740 w 2339340"/>
                <a:gd name="connsiteY98" fmla="*/ 2908221 h 6253401"/>
                <a:gd name="connsiteX99" fmla="*/ 1927860 w 2339340"/>
                <a:gd name="connsiteY99" fmla="*/ 2706291 h 6253401"/>
                <a:gd name="connsiteX100" fmla="*/ 2065020 w 2339340"/>
                <a:gd name="connsiteY100" fmla="*/ 2565321 h 6253401"/>
                <a:gd name="connsiteX101" fmla="*/ 2202180 w 2339340"/>
                <a:gd name="connsiteY101" fmla="*/ 2355771 h 6253401"/>
                <a:gd name="connsiteX102" fmla="*/ 2339340 w 2339340"/>
                <a:gd name="connsiteY102" fmla="*/ 2066211 h 6253401"/>
                <a:gd name="connsiteX103" fmla="*/ 2293620 w 2339340"/>
                <a:gd name="connsiteY103" fmla="*/ 1974771 h 6253401"/>
                <a:gd name="connsiteX104" fmla="*/ 2232660 w 2339340"/>
                <a:gd name="connsiteY104" fmla="*/ 1769031 h 6253401"/>
                <a:gd name="connsiteX105" fmla="*/ 2175510 w 2339340"/>
                <a:gd name="connsiteY105" fmla="*/ 1582341 h 6253401"/>
                <a:gd name="connsiteX106" fmla="*/ 2065020 w 2339340"/>
                <a:gd name="connsiteY106" fmla="*/ 1368981 h 6253401"/>
                <a:gd name="connsiteX107" fmla="*/ 1958340 w 2339340"/>
                <a:gd name="connsiteY107" fmla="*/ 1186101 h 6253401"/>
                <a:gd name="connsiteX108" fmla="*/ 1878330 w 2339340"/>
                <a:gd name="connsiteY108" fmla="*/ 1060371 h 6253401"/>
                <a:gd name="connsiteX109" fmla="*/ 1752600 w 2339340"/>
                <a:gd name="connsiteY109" fmla="*/ 991791 h 6253401"/>
                <a:gd name="connsiteX110" fmla="*/ 1645920 w 2339340"/>
                <a:gd name="connsiteY110" fmla="*/ 972741 h 6253401"/>
                <a:gd name="connsiteX111" fmla="*/ 1546860 w 2339340"/>
                <a:gd name="connsiteY111" fmla="*/ 938451 h 6253401"/>
                <a:gd name="connsiteX112" fmla="*/ 1276350 w 2339340"/>
                <a:gd name="connsiteY112" fmla="*/ 877491 h 6253401"/>
                <a:gd name="connsiteX113" fmla="*/ 1257300 w 2339340"/>
                <a:gd name="connsiteY113" fmla="*/ 755571 h 6253401"/>
                <a:gd name="connsiteX114" fmla="*/ 1325880 w 2339340"/>
                <a:gd name="connsiteY114" fmla="*/ 610791 h 6253401"/>
                <a:gd name="connsiteX115" fmla="*/ 1363980 w 2339340"/>
                <a:gd name="connsiteY115" fmla="*/ 553641 h 6253401"/>
                <a:gd name="connsiteX116" fmla="*/ 1352550 w 2339340"/>
                <a:gd name="connsiteY116" fmla="*/ 454581 h 6253401"/>
                <a:gd name="connsiteX117" fmla="*/ 1359455 w 2339340"/>
                <a:gd name="connsiteY117" fmla="*/ 267891 h 6253401"/>
                <a:gd name="connsiteX118" fmla="*/ 1311592 w 2339340"/>
                <a:gd name="connsiteY118" fmla="*/ 99775 h 6253401"/>
                <a:gd name="connsiteX119" fmla="*/ 1188720 w 2339340"/>
                <a:gd name="connsiteY119" fmla="*/ 54531 h 6253401"/>
                <a:gd name="connsiteX120" fmla="*/ 1143000 w 2339340"/>
                <a:gd name="connsiteY120" fmla="*/ 27861 h 6253401"/>
                <a:gd name="connsiteX121" fmla="*/ 1077992 w 2339340"/>
                <a:gd name="connsiteY121" fmla="*/ 0 h 6253401"/>
                <a:gd name="connsiteX0" fmla="*/ 1077992 w 2339340"/>
                <a:gd name="connsiteY0" fmla="*/ 0 h 6253401"/>
                <a:gd name="connsiteX1" fmla="*/ 970359 w 2339340"/>
                <a:gd name="connsiteY1" fmla="*/ 77867 h 6253401"/>
                <a:gd name="connsiteX2" fmla="*/ 967740 w 2339340"/>
                <a:gd name="connsiteY2" fmla="*/ 16431 h 6253401"/>
                <a:gd name="connsiteX3" fmla="*/ 872490 w 2339340"/>
                <a:gd name="connsiteY3" fmla="*/ 138351 h 6253401"/>
                <a:gd name="connsiteX4" fmla="*/ 849630 w 2339340"/>
                <a:gd name="connsiteY4" fmla="*/ 103347 h 6253401"/>
                <a:gd name="connsiteX5" fmla="*/ 804863 w 2339340"/>
                <a:gd name="connsiteY5" fmla="*/ 232886 h 6253401"/>
                <a:gd name="connsiteX6" fmla="*/ 782955 w 2339340"/>
                <a:gd name="connsiteY6" fmla="*/ 466725 h 6253401"/>
                <a:gd name="connsiteX7" fmla="*/ 754380 w 2339340"/>
                <a:gd name="connsiteY7" fmla="*/ 481251 h 6253401"/>
                <a:gd name="connsiteX8" fmla="*/ 781050 w 2339340"/>
                <a:gd name="connsiteY8" fmla="*/ 565071 h 6253401"/>
                <a:gd name="connsiteX9" fmla="*/ 822960 w 2339340"/>
                <a:gd name="connsiteY9" fmla="*/ 641271 h 6253401"/>
                <a:gd name="connsiteX10" fmla="*/ 887730 w 2339340"/>
                <a:gd name="connsiteY10" fmla="*/ 706041 h 6253401"/>
                <a:gd name="connsiteX11" fmla="*/ 925830 w 2339340"/>
                <a:gd name="connsiteY11" fmla="*/ 786051 h 6253401"/>
                <a:gd name="connsiteX12" fmla="*/ 925830 w 2339340"/>
                <a:gd name="connsiteY12" fmla="*/ 877491 h 6253401"/>
                <a:gd name="connsiteX13" fmla="*/ 803910 w 2339340"/>
                <a:gd name="connsiteY13" fmla="*/ 938451 h 6253401"/>
                <a:gd name="connsiteX14" fmla="*/ 701040 w 2339340"/>
                <a:gd name="connsiteY14" fmla="*/ 965121 h 6253401"/>
                <a:gd name="connsiteX15" fmla="*/ 556260 w 2339340"/>
                <a:gd name="connsiteY15" fmla="*/ 968931 h 6253401"/>
                <a:gd name="connsiteX16" fmla="*/ 403860 w 2339340"/>
                <a:gd name="connsiteY16" fmla="*/ 1018461 h 6253401"/>
                <a:gd name="connsiteX17" fmla="*/ 320040 w 2339340"/>
                <a:gd name="connsiteY17" fmla="*/ 1102281 h 6253401"/>
                <a:gd name="connsiteX18" fmla="*/ 247650 w 2339340"/>
                <a:gd name="connsiteY18" fmla="*/ 1292781 h 6253401"/>
                <a:gd name="connsiteX19" fmla="*/ 163830 w 2339340"/>
                <a:gd name="connsiteY19" fmla="*/ 1586151 h 6253401"/>
                <a:gd name="connsiteX20" fmla="*/ 83820 w 2339340"/>
                <a:gd name="connsiteY20" fmla="*/ 1799511 h 6253401"/>
                <a:gd name="connsiteX21" fmla="*/ 72390 w 2339340"/>
                <a:gd name="connsiteY21" fmla="*/ 1978581 h 6253401"/>
                <a:gd name="connsiteX22" fmla="*/ 0 w 2339340"/>
                <a:gd name="connsiteY22" fmla="*/ 2161461 h 6253401"/>
                <a:gd name="connsiteX23" fmla="*/ 11430 w 2339340"/>
                <a:gd name="connsiteY23" fmla="*/ 2268141 h 6253401"/>
                <a:gd name="connsiteX24" fmla="*/ 106680 w 2339340"/>
                <a:gd name="connsiteY24" fmla="*/ 2443401 h 6253401"/>
                <a:gd name="connsiteX25" fmla="*/ 243840 w 2339340"/>
                <a:gd name="connsiteY25" fmla="*/ 2611041 h 6253401"/>
                <a:gd name="connsiteX26" fmla="*/ 422910 w 2339340"/>
                <a:gd name="connsiteY26" fmla="*/ 2786301 h 6253401"/>
                <a:gd name="connsiteX27" fmla="*/ 609600 w 2339340"/>
                <a:gd name="connsiteY27" fmla="*/ 2946321 h 6253401"/>
                <a:gd name="connsiteX28" fmla="*/ 703183 w 2339340"/>
                <a:gd name="connsiteY28" fmla="*/ 3078956 h 6253401"/>
                <a:gd name="connsiteX29" fmla="*/ 711517 w 2339340"/>
                <a:gd name="connsiteY29" fmla="*/ 2800827 h 6253401"/>
                <a:gd name="connsiteX30" fmla="*/ 647700 w 2339340"/>
                <a:gd name="connsiteY30" fmla="*/ 2748201 h 6253401"/>
                <a:gd name="connsiteX31" fmla="*/ 541020 w 2339340"/>
                <a:gd name="connsiteY31" fmla="*/ 2553891 h 6253401"/>
                <a:gd name="connsiteX32" fmla="*/ 487680 w 2339340"/>
                <a:gd name="connsiteY32" fmla="*/ 2443401 h 6253401"/>
                <a:gd name="connsiteX33" fmla="*/ 293370 w 2339340"/>
                <a:gd name="connsiteY33" fmla="*/ 2222421 h 6253401"/>
                <a:gd name="connsiteX34" fmla="*/ 426720 w 2339340"/>
                <a:gd name="connsiteY34" fmla="*/ 2005251 h 6253401"/>
                <a:gd name="connsiteX35" fmla="*/ 483870 w 2339340"/>
                <a:gd name="connsiteY35" fmla="*/ 1894761 h 6253401"/>
                <a:gd name="connsiteX36" fmla="*/ 544830 w 2339340"/>
                <a:gd name="connsiteY36" fmla="*/ 1658541 h 6253401"/>
                <a:gd name="connsiteX37" fmla="*/ 636270 w 2339340"/>
                <a:gd name="connsiteY37" fmla="*/ 1913811 h 6253401"/>
                <a:gd name="connsiteX38" fmla="*/ 678180 w 2339340"/>
                <a:gd name="connsiteY38" fmla="*/ 2218611 h 6253401"/>
                <a:gd name="connsiteX39" fmla="*/ 689610 w 2339340"/>
                <a:gd name="connsiteY39" fmla="*/ 2504361 h 6253401"/>
                <a:gd name="connsiteX40" fmla="*/ 712470 w 2339340"/>
                <a:gd name="connsiteY40" fmla="*/ 2778681 h 6253401"/>
                <a:gd name="connsiteX41" fmla="*/ 701040 w 2339340"/>
                <a:gd name="connsiteY41" fmla="*/ 3193971 h 6253401"/>
                <a:gd name="connsiteX42" fmla="*/ 643890 w 2339340"/>
                <a:gd name="connsiteY42" fmla="*/ 3799761 h 6253401"/>
                <a:gd name="connsiteX43" fmla="*/ 613410 w 2339340"/>
                <a:gd name="connsiteY43" fmla="*/ 4272201 h 6253401"/>
                <a:gd name="connsiteX44" fmla="*/ 689610 w 2339340"/>
                <a:gd name="connsiteY44" fmla="*/ 4634151 h 6253401"/>
                <a:gd name="connsiteX45" fmla="*/ 803910 w 2339340"/>
                <a:gd name="connsiteY45" fmla="*/ 5232321 h 6253401"/>
                <a:gd name="connsiteX46" fmla="*/ 883920 w 2339340"/>
                <a:gd name="connsiteY46" fmla="*/ 5674281 h 6253401"/>
                <a:gd name="connsiteX47" fmla="*/ 872490 w 2339340"/>
                <a:gd name="connsiteY47" fmla="*/ 5700951 h 6253401"/>
                <a:gd name="connsiteX48" fmla="*/ 693420 w 2339340"/>
                <a:gd name="connsiteY48" fmla="*/ 5910501 h 6253401"/>
                <a:gd name="connsiteX49" fmla="*/ 541020 w 2339340"/>
                <a:gd name="connsiteY49" fmla="*/ 6108621 h 6253401"/>
                <a:gd name="connsiteX50" fmla="*/ 510540 w 2339340"/>
                <a:gd name="connsiteY50" fmla="*/ 6173391 h 6253401"/>
                <a:gd name="connsiteX51" fmla="*/ 701040 w 2339340"/>
                <a:gd name="connsiteY51" fmla="*/ 6108621 h 6253401"/>
                <a:gd name="connsiteX52" fmla="*/ 830580 w 2339340"/>
                <a:gd name="connsiteY52" fmla="*/ 6081951 h 6253401"/>
                <a:gd name="connsiteX53" fmla="*/ 952500 w 2339340"/>
                <a:gd name="connsiteY53" fmla="*/ 5990511 h 6253401"/>
                <a:gd name="connsiteX54" fmla="*/ 963930 w 2339340"/>
                <a:gd name="connsiteY54" fmla="*/ 5887641 h 6253401"/>
                <a:gd name="connsiteX55" fmla="*/ 1108710 w 2339340"/>
                <a:gd name="connsiteY55" fmla="*/ 5834301 h 6253401"/>
                <a:gd name="connsiteX56" fmla="*/ 1108710 w 2339340"/>
                <a:gd name="connsiteY56" fmla="*/ 5807631 h 6253401"/>
                <a:gd name="connsiteX57" fmla="*/ 1032510 w 2339340"/>
                <a:gd name="connsiteY57" fmla="*/ 5651421 h 6253401"/>
                <a:gd name="connsiteX58" fmla="*/ 1043940 w 2339340"/>
                <a:gd name="connsiteY58" fmla="*/ 5297091 h 6253401"/>
                <a:gd name="connsiteX59" fmla="*/ 1074420 w 2339340"/>
                <a:gd name="connsiteY59" fmla="*/ 4904661 h 6253401"/>
                <a:gd name="connsiteX60" fmla="*/ 1002030 w 2339340"/>
                <a:gd name="connsiteY60" fmla="*/ 4439841 h 6253401"/>
                <a:gd name="connsiteX61" fmla="*/ 1066800 w 2339340"/>
                <a:gd name="connsiteY61" fmla="*/ 4146471 h 6253401"/>
                <a:gd name="connsiteX62" fmla="*/ 1116330 w 2339340"/>
                <a:gd name="connsiteY62" fmla="*/ 3792141 h 6253401"/>
                <a:gd name="connsiteX63" fmla="*/ 1165860 w 2339340"/>
                <a:gd name="connsiteY63" fmla="*/ 3392091 h 6253401"/>
                <a:gd name="connsiteX64" fmla="*/ 1238250 w 2339340"/>
                <a:gd name="connsiteY64" fmla="*/ 3898821 h 6253401"/>
                <a:gd name="connsiteX65" fmla="*/ 1280160 w 2339340"/>
                <a:gd name="connsiteY65" fmla="*/ 4382691 h 6253401"/>
                <a:gd name="connsiteX66" fmla="*/ 1310640 w 2339340"/>
                <a:gd name="connsiteY66" fmla="*/ 4550331 h 6253401"/>
                <a:gd name="connsiteX67" fmla="*/ 1272540 w 2339340"/>
                <a:gd name="connsiteY67" fmla="*/ 4855131 h 6253401"/>
                <a:gd name="connsiteX68" fmla="*/ 1242060 w 2339340"/>
                <a:gd name="connsiteY68" fmla="*/ 5076111 h 6253401"/>
                <a:gd name="connsiteX69" fmla="*/ 1276350 w 2339340"/>
                <a:gd name="connsiteY69" fmla="*/ 5304711 h 6253401"/>
                <a:gd name="connsiteX70" fmla="*/ 1333500 w 2339340"/>
                <a:gd name="connsiteY70" fmla="*/ 5510451 h 6253401"/>
                <a:gd name="connsiteX71" fmla="*/ 1314450 w 2339340"/>
                <a:gd name="connsiteY71" fmla="*/ 5632371 h 6253401"/>
                <a:gd name="connsiteX72" fmla="*/ 1264920 w 2339340"/>
                <a:gd name="connsiteY72" fmla="*/ 5811441 h 6253401"/>
                <a:gd name="connsiteX73" fmla="*/ 1264920 w 2339340"/>
                <a:gd name="connsiteY73" fmla="*/ 5918121 h 6253401"/>
                <a:gd name="connsiteX74" fmla="*/ 1424940 w 2339340"/>
                <a:gd name="connsiteY74" fmla="*/ 6253401 h 6253401"/>
                <a:gd name="connsiteX75" fmla="*/ 1565910 w 2339340"/>
                <a:gd name="connsiteY75" fmla="*/ 6081951 h 6253401"/>
                <a:gd name="connsiteX76" fmla="*/ 1604010 w 2339340"/>
                <a:gd name="connsiteY76" fmla="*/ 6028611 h 6253401"/>
                <a:gd name="connsiteX77" fmla="*/ 1524000 w 2339340"/>
                <a:gd name="connsiteY77" fmla="*/ 5860971 h 6253401"/>
                <a:gd name="connsiteX78" fmla="*/ 1466850 w 2339340"/>
                <a:gd name="connsiteY78" fmla="*/ 5735241 h 6253401"/>
                <a:gd name="connsiteX79" fmla="*/ 1440180 w 2339340"/>
                <a:gd name="connsiteY79" fmla="*/ 5655231 h 6253401"/>
                <a:gd name="connsiteX80" fmla="*/ 1546860 w 2339340"/>
                <a:gd name="connsiteY80" fmla="*/ 5095161 h 6253401"/>
                <a:gd name="connsiteX81" fmla="*/ 1600200 w 2339340"/>
                <a:gd name="connsiteY81" fmla="*/ 4523661 h 6253401"/>
                <a:gd name="connsiteX82" fmla="*/ 1684020 w 2339340"/>
                <a:gd name="connsiteY82" fmla="*/ 4043601 h 6253401"/>
                <a:gd name="connsiteX83" fmla="*/ 1703070 w 2339340"/>
                <a:gd name="connsiteY83" fmla="*/ 3704511 h 6253401"/>
                <a:gd name="connsiteX84" fmla="*/ 1673305 w 2339340"/>
                <a:gd name="connsiteY84" fmla="*/ 3099436 h 6253401"/>
                <a:gd name="connsiteX85" fmla="*/ 1630680 w 2339340"/>
                <a:gd name="connsiteY85" fmla="*/ 2885361 h 6253401"/>
                <a:gd name="connsiteX86" fmla="*/ 1607820 w 2339340"/>
                <a:gd name="connsiteY86" fmla="*/ 2767251 h 6253401"/>
                <a:gd name="connsiteX87" fmla="*/ 1584960 w 2339340"/>
                <a:gd name="connsiteY87" fmla="*/ 2439591 h 6253401"/>
                <a:gd name="connsiteX88" fmla="*/ 1584960 w 2339340"/>
                <a:gd name="connsiteY88" fmla="*/ 2089071 h 6253401"/>
                <a:gd name="connsiteX89" fmla="*/ 1619250 w 2339340"/>
                <a:gd name="connsiteY89" fmla="*/ 1788081 h 6253401"/>
                <a:gd name="connsiteX90" fmla="*/ 1691640 w 2339340"/>
                <a:gd name="connsiteY90" fmla="*/ 1517571 h 6253401"/>
                <a:gd name="connsiteX91" fmla="*/ 1954530 w 2339340"/>
                <a:gd name="connsiteY91" fmla="*/ 1940481 h 6253401"/>
                <a:gd name="connsiteX92" fmla="*/ 2045970 w 2339340"/>
                <a:gd name="connsiteY92" fmla="*/ 2062401 h 6253401"/>
                <a:gd name="connsiteX93" fmla="*/ 1840230 w 2339340"/>
                <a:gd name="connsiteY93" fmla="*/ 2374821 h 6253401"/>
                <a:gd name="connsiteX94" fmla="*/ 1729740 w 2339340"/>
                <a:gd name="connsiteY94" fmla="*/ 2561511 h 6253401"/>
                <a:gd name="connsiteX95" fmla="*/ 1672590 w 2339340"/>
                <a:gd name="connsiteY95" fmla="*/ 2691051 h 6253401"/>
                <a:gd name="connsiteX96" fmla="*/ 1606391 w 2339340"/>
                <a:gd name="connsiteY96" fmla="*/ 2762727 h 6253401"/>
                <a:gd name="connsiteX97" fmla="*/ 1658302 w 2339340"/>
                <a:gd name="connsiteY97" fmla="*/ 3027046 h 6253401"/>
                <a:gd name="connsiteX98" fmla="*/ 1729740 w 2339340"/>
                <a:gd name="connsiteY98" fmla="*/ 2908221 h 6253401"/>
                <a:gd name="connsiteX99" fmla="*/ 1927860 w 2339340"/>
                <a:gd name="connsiteY99" fmla="*/ 2706291 h 6253401"/>
                <a:gd name="connsiteX100" fmla="*/ 2065020 w 2339340"/>
                <a:gd name="connsiteY100" fmla="*/ 2565321 h 6253401"/>
                <a:gd name="connsiteX101" fmla="*/ 2202180 w 2339340"/>
                <a:gd name="connsiteY101" fmla="*/ 2355771 h 6253401"/>
                <a:gd name="connsiteX102" fmla="*/ 2339340 w 2339340"/>
                <a:gd name="connsiteY102" fmla="*/ 2066211 h 6253401"/>
                <a:gd name="connsiteX103" fmla="*/ 2293620 w 2339340"/>
                <a:gd name="connsiteY103" fmla="*/ 1974771 h 6253401"/>
                <a:gd name="connsiteX104" fmla="*/ 2232660 w 2339340"/>
                <a:gd name="connsiteY104" fmla="*/ 1769031 h 6253401"/>
                <a:gd name="connsiteX105" fmla="*/ 2175510 w 2339340"/>
                <a:gd name="connsiteY105" fmla="*/ 1582341 h 6253401"/>
                <a:gd name="connsiteX106" fmla="*/ 2065020 w 2339340"/>
                <a:gd name="connsiteY106" fmla="*/ 1368981 h 6253401"/>
                <a:gd name="connsiteX107" fmla="*/ 1958340 w 2339340"/>
                <a:gd name="connsiteY107" fmla="*/ 1186101 h 6253401"/>
                <a:gd name="connsiteX108" fmla="*/ 1878330 w 2339340"/>
                <a:gd name="connsiteY108" fmla="*/ 1060371 h 6253401"/>
                <a:gd name="connsiteX109" fmla="*/ 1752600 w 2339340"/>
                <a:gd name="connsiteY109" fmla="*/ 991791 h 6253401"/>
                <a:gd name="connsiteX110" fmla="*/ 1645920 w 2339340"/>
                <a:gd name="connsiteY110" fmla="*/ 972741 h 6253401"/>
                <a:gd name="connsiteX111" fmla="*/ 1546860 w 2339340"/>
                <a:gd name="connsiteY111" fmla="*/ 938451 h 6253401"/>
                <a:gd name="connsiteX112" fmla="*/ 1276350 w 2339340"/>
                <a:gd name="connsiteY112" fmla="*/ 877491 h 6253401"/>
                <a:gd name="connsiteX113" fmla="*/ 1257300 w 2339340"/>
                <a:gd name="connsiteY113" fmla="*/ 755571 h 6253401"/>
                <a:gd name="connsiteX114" fmla="*/ 1325880 w 2339340"/>
                <a:gd name="connsiteY114" fmla="*/ 610791 h 6253401"/>
                <a:gd name="connsiteX115" fmla="*/ 1363980 w 2339340"/>
                <a:gd name="connsiteY115" fmla="*/ 553641 h 6253401"/>
                <a:gd name="connsiteX116" fmla="*/ 1352550 w 2339340"/>
                <a:gd name="connsiteY116" fmla="*/ 454581 h 6253401"/>
                <a:gd name="connsiteX117" fmla="*/ 1359455 w 2339340"/>
                <a:gd name="connsiteY117" fmla="*/ 267891 h 6253401"/>
                <a:gd name="connsiteX118" fmla="*/ 1311592 w 2339340"/>
                <a:gd name="connsiteY118" fmla="*/ 99775 h 6253401"/>
                <a:gd name="connsiteX119" fmla="*/ 1188720 w 2339340"/>
                <a:gd name="connsiteY119" fmla="*/ 54531 h 6253401"/>
                <a:gd name="connsiteX120" fmla="*/ 1143000 w 2339340"/>
                <a:gd name="connsiteY120" fmla="*/ 27861 h 6253401"/>
                <a:gd name="connsiteX121" fmla="*/ 1077992 w 2339340"/>
                <a:gd name="connsiteY121" fmla="*/ 0 h 6253401"/>
                <a:gd name="connsiteX0" fmla="*/ 1077992 w 2339340"/>
                <a:gd name="connsiteY0" fmla="*/ 0 h 6253401"/>
                <a:gd name="connsiteX1" fmla="*/ 970359 w 2339340"/>
                <a:gd name="connsiteY1" fmla="*/ 77867 h 6253401"/>
                <a:gd name="connsiteX2" fmla="*/ 967740 w 2339340"/>
                <a:gd name="connsiteY2" fmla="*/ 16431 h 6253401"/>
                <a:gd name="connsiteX3" fmla="*/ 872490 w 2339340"/>
                <a:gd name="connsiteY3" fmla="*/ 138351 h 6253401"/>
                <a:gd name="connsiteX4" fmla="*/ 849630 w 2339340"/>
                <a:gd name="connsiteY4" fmla="*/ 103347 h 6253401"/>
                <a:gd name="connsiteX5" fmla="*/ 804863 w 2339340"/>
                <a:gd name="connsiteY5" fmla="*/ 232886 h 6253401"/>
                <a:gd name="connsiteX6" fmla="*/ 782955 w 2339340"/>
                <a:gd name="connsiteY6" fmla="*/ 466725 h 6253401"/>
                <a:gd name="connsiteX7" fmla="*/ 754380 w 2339340"/>
                <a:gd name="connsiteY7" fmla="*/ 481251 h 6253401"/>
                <a:gd name="connsiteX8" fmla="*/ 781050 w 2339340"/>
                <a:gd name="connsiteY8" fmla="*/ 565071 h 6253401"/>
                <a:gd name="connsiteX9" fmla="*/ 822960 w 2339340"/>
                <a:gd name="connsiteY9" fmla="*/ 641271 h 6253401"/>
                <a:gd name="connsiteX10" fmla="*/ 887730 w 2339340"/>
                <a:gd name="connsiteY10" fmla="*/ 706041 h 6253401"/>
                <a:gd name="connsiteX11" fmla="*/ 925830 w 2339340"/>
                <a:gd name="connsiteY11" fmla="*/ 786051 h 6253401"/>
                <a:gd name="connsiteX12" fmla="*/ 925830 w 2339340"/>
                <a:gd name="connsiteY12" fmla="*/ 877491 h 6253401"/>
                <a:gd name="connsiteX13" fmla="*/ 803910 w 2339340"/>
                <a:gd name="connsiteY13" fmla="*/ 938451 h 6253401"/>
                <a:gd name="connsiteX14" fmla="*/ 701040 w 2339340"/>
                <a:gd name="connsiteY14" fmla="*/ 965121 h 6253401"/>
                <a:gd name="connsiteX15" fmla="*/ 556260 w 2339340"/>
                <a:gd name="connsiteY15" fmla="*/ 968931 h 6253401"/>
                <a:gd name="connsiteX16" fmla="*/ 403860 w 2339340"/>
                <a:gd name="connsiteY16" fmla="*/ 1018461 h 6253401"/>
                <a:gd name="connsiteX17" fmla="*/ 320040 w 2339340"/>
                <a:gd name="connsiteY17" fmla="*/ 1102281 h 6253401"/>
                <a:gd name="connsiteX18" fmla="*/ 247650 w 2339340"/>
                <a:gd name="connsiteY18" fmla="*/ 1292781 h 6253401"/>
                <a:gd name="connsiteX19" fmla="*/ 163830 w 2339340"/>
                <a:gd name="connsiteY19" fmla="*/ 1586151 h 6253401"/>
                <a:gd name="connsiteX20" fmla="*/ 83820 w 2339340"/>
                <a:gd name="connsiteY20" fmla="*/ 1799511 h 6253401"/>
                <a:gd name="connsiteX21" fmla="*/ 72390 w 2339340"/>
                <a:gd name="connsiteY21" fmla="*/ 1978581 h 6253401"/>
                <a:gd name="connsiteX22" fmla="*/ 0 w 2339340"/>
                <a:gd name="connsiteY22" fmla="*/ 2161461 h 6253401"/>
                <a:gd name="connsiteX23" fmla="*/ 11430 w 2339340"/>
                <a:gd name="connsiteY23" fmla="*/ 2268141 h 6253401"/>
                <a:gd name="connsiteX24" fmla="*/ 106680 w 2339340"/>
                <a:gd name="connsiteY24" fmla="*/ 2443401 h 6253401"/>
                <a:gd name="connsiteX25" fmla="*/ 243840 w 2339340"/>
                <a:gd name="connsiteY25" fmla="*/ 2611041 h 6253401"/>
                <a:gd name="connsiteX26" fmla="*/ 422910 w 2339340"/>
                <a:gd name="connsiteY26" fmla="*/ 2786301 h 6253401"/>
                <a:gd name="connsiteX27" fmla="*/ 609600 w 2339340"/>
                <a:gd name="connsiteY27" fmla="*/ 2946321 h 6253401"/>
                <a:gd name="connsiteX28" fmla="*/ 703183 w 2339340"/>
                <a:gd name="connsiteY28" fmla="*/ 3078956 h 6253401"/>
                <a:gd name="connsiteX29" fmla="*/ 711517 w 2339340"/>
                <a:gd name="connsiteY29" fmla="*/ 2800827 h 6253401"/>
                <a:gd name="connsiteX30" fmla="*/ 647700 w 2339340"/>
                <a:gd name="connsiteY30" fmla="*/ 2748201 h 6253401"/>
                <a:gd name="connsiteX31" fmla="*/ 541020 w 2339340"/>
                <a:gd name="connsiteY31" fmla="*/ 2553891 h 6253401"/>
                <a:gd name="connsiteX32" fmla="*/ 487680 w 2339340"/>
                <a:gd name="connsiteY32" fmla="*/ 2443401 h 6253401"/>
                <a:gd name="connsiteX33" fmla="*/ 293370 w 2339340"/>
                <a:gd name="connsiteY33" fmla="*/ 2222421 h 6253401"/>
                <a:gd name="connsiteX34" fmla="*/ 426720 w 2339340"/>
                <a:gd name="connsiteY34" fmla="*/ 2005251 h 6253401"/>
                <a:gd name="connsiteX35" fmla="*/ 483870 w 2339340"/>
                <a:gd name="connsiteY35" fmla="*/ 1894761 h 6253401"/>
                <a:gd name="connsiteX36" fmla="*/ 544830 w 2339340"/>
                <a:gd name="connsiteY36" fmla="*/ 1658541 h 6253401"/>
                <a:gd name="connsiteX37" fmla="*/ 636270 w 2339340"/>
                <a:gd name="connsiteY37" fmla="*/ 1913811 h 6253401"/>
                <a:gd name="connsiteX38" fmla="*/ 678180 w 2339340"/>
                <a:gd name="connsiteY38" fmla="*/ 2218611 h 6253401"/>
                <a:gd name="connsiteX39" fmla="*/ 689610 w 2339340"/>
                <a:gd name="connsiteY39" fmla="*/ 2504361 h 6253401"/>
                <a:gd name="connsiteX40" fmla="*/ 712470 w 2339340"/>
                <a:gd name="connsiteY40" fmla="*/ 2778681 h 6253401"/>
                <a:gd name="connsiteX41" fmla="*/ 701040 w 2339340"/>
                <a:gd name="connsiteY41" fmla="*/ 3193971 h 6253401"/>
                <a:gd name="connsiteX42" fmla="*/ 643890 w 2339340"/>
                <a:gd name="connsiteY42" fmla="*/ 3799761 h 6253401"/>
                <a:gd name="connsiteX43" fmla="*/ 613410 w 2339340"/>
                <a:gd name="connsiteY43" fmla="*/ 4272201 h 6253401"/>
                <a:gd name="connsiteX44" fmla="*/ 689610 w 2339340"/>
                <a:gd name="connsiteY44" fmla="*/ 4634151 h 6253401"/>
                <a:gd name="connsiteX45" fmla="*/ 803910 w 2339340"/>
                <a:gd name="connsiteY45" fmla="*/ 5232321 h 6253401"/>
                <a:gd name="connsiteX46" fmla="*/ 883920 w 2339340"/>
                <a:gd name="connsiteY46" fmla="*/ 5674281 h 6253401"/>
                <a:gd name="connsiteX47" fmla="*/ 872490 w 2339340"/>
                <a:gd name="connsiteY47" fmla="*/ 5700951 h 6253401"/>
                <a:gd name="connsiteX48" fmla="*/ 693420 w 2339340"/>
                <a:gd name="connsiteY48" fmla="*/ 5910501 h 6253401"/>
                <a:gd name="connsiteX49" fmla="*/ 541020 w 2339340"/>
                <a:gd name="connsiteY49" fmla="*/ 6108621 h 6253401"/>
                <a:gd name="connsiteX50" fmla="*/ 510540 w 2339340"/>
                <a:gd name="connsiteY50" fmla="*/ 6173391 h 6253401"/>
                <a:gd name="connsiteX51" fmla="*/ 701040 w 2339340"/>
                <a:gd name="connsiteY51" fmla="*/ 6108621 h 6253401"/>
                <a:gd name="connsiteX52" fmla="*/ 830580 w 2339340"/>
                <a:gd name="connsiteY52" fmla="*/ 6081951 h 6253401"/>
                <a:gd name="connsiteX53" fmla="*/ 952500 w 2339340"/>
                <a:gd name="connsiteY53" fmla="*/ 5990511 h 6253401"/>
                <a:gd name="connsiteX54" fmla="*/ 963930 w 2339340"/>
                <a:gd name="connsiteY54" fmla="*/ 5887641 h 6253401"/>
                <a:gd name="connsiteX55" fmla="*/ 1108710 w 2339340"/>
                <a:gd name="connsiteY55" fmla="*/ 5834301 h 6253401"/>
                <a:gd name="connsiteX56" fmla="*/ 1108710 w 2339340"/>
                <a:gd name="connsiteY56" fmla="*/ 5807631 h 6253401"/>
                <a:gd name="connsiteX57" fmla="*/ 1032510 w 2339340"/>
                <a:gd name="connsiteY57" fmla="*/ 5651421 h 6253401"/>
                <a:gd name="connsiteX58" fmla="*/ 1043940 w 2339340"/>
                <a:gd name="connsiteY58" fmla="*/ 5297091 h 6253401"/>
                <a:gd name="connsiteX59" fmla="*/ 1074420 w 2339340"/>
                <a:gd name="connsiteY59" fmla="*/ 4904661 h 6253401"/>
                <a:gd name="connsiteX60" fmla="*/ 1002030 w 2339340"/>
                <a:gd name="connsiteY60" fmla="*/ 4439841 h 6253401"/>
                <a:gd name="connsiteX61" fmla="*/ 1066800 w 2339340"/>
                <a:gd name="connsiteY61" fmla="*/ 4146471 h 6253401"/>
                <a:gd name="connsiteX62" fmla="*/ 1116330 w 2339340"/>
                <a:gd name="connsiteY62" fmla="*/ 3792141 h 6253401"/>
                <a:gd name="connsiteX63" fmla="*/ 1165860 w 2339340"/>
                <a:gd name="connsiteY63" fmla="*/ 3392091 h 6253401"/>
                <a:gd name="connsiteX64" fmla="*/ 1238250 w 2339340"/>
                <a:gd name="connsiteY64" fmla="*/ 3898821 h 6253401"/>
                <a:gd name="connsiteX65" fmla="*/ 1280160 w 2339340"/>
                <a:gd name="connsiteY65" fmla="*/ 4382691 h 6253401"/>
                <a:gd name="connsiteX66" fmla="*/ 1310640 w 2339340"/>
                <a:gd name="connsiteY66" fmla="*/ 4550331 h 6253401"/>
                <a:gd name="connsiteX67" fmla="*/ 1272540 w 2339340"/>
                <a:gd name="connsiteY67" fmla="*/ 4855131 h 6253401"/>
                <a:gd name="connsiteX68" fmla="*/ 1242060 w 2339340"/>
                <a:gd name="connsiteY68" fmla="*/ 5076111 h 6253401"/>
                <a:gd name="connsiteX69" fmla="*/ 1276350 w 2339340"/>
                <a:gd name="connsiteY69" fmla="*/ 5304711 h 6253401"/>
                <a:gd name="connsiteX70" fmla="*/ 1333500 w 2339340"/>
                <a:gd name="connsiteY70" fmla="*/ 5510451 h 6253401"/>
                <a:gd name="connsiteX71" fmla="*/ 1314450 w 2339340"/>
                <a:gd name="connsiteY71" fmla="*/ 5632371 h 6253401"/>
                <a:gd name="connsiteX72" fmla="*/ 1264920 w 2339340"/>
                <a:gd name="connsiteY72" fmla="*/ 5811441 h 6253401"/>
                <a:gd name="connsiteX73" fmla="*/ 1264920 w 2339340"/>
                <a:gd name="connsiteY73" fmla="*/ 5918121 h 6253401"/>
                <a:gd name="connsiteX74" fmla="*/ 1424940 w 2339340"/>
                <a:gd name="connsiteY74" fmla="*/ 6253401 h 6253401"/>
                <a:gd name="connsiteX75" fmla="*/ 1565910 w 2339340"/>
                <a:gd name="connsiteY75" fmla="*/ 6081951 h 6253401"/>
                <a:gd name="connsiteX76" fmla="*/ 1604010 w 2339340"/>
                <a:gd name="connsiteY76" fmla="*/ 6028611 h 6253401"/>
                <a:gd name="connsiteX77" fmla="*/ 1524000 w 2339340"/>
                <a:gd name="connsiteY77" fmla="*/ 5860971 h 6253401"/>
                <a:gd name="connsiteX78" fmla="*/ 1466850 w 2339340"/>
                <a:gd name="connsiteY78" fmla="*/ 5735241 h 6253401"/>
                <a:gd name="connsiteX79" fmla="*/ 1440180 w 2339340"/>
                <a:gd name="connsiteY79" fmla="*/ 5655231 h 6253401"/>
                <a:gd name="connsiteX80" fmla="*/ 1546860 w 2339340"/>
                <a:gd name="connsiteY80" fmla="*/ 5095161 h 6253401"/>
                <a:gd name="connsiteX81" fmla="*/ 1600200 w 2339340"/>
                <a:gd name="connsiteY81" fmla="*/ 4523661 h 6253401"/>
                <a:gd name="connsiteX82" fmla="*/ 1684020 w 2339340"/>
                <a:gd name="connsiteY82" fmla="*/ 4043601 h 6253401"/>
                <a:gd name="connsiteX83" fmla="*/ 1703070 w 2339340"/>
                <a:gd name="connsiteY83" fmla="*/ 3704511 h 6253401"/>
                <a:gd name="connsiteX84" fmla="*/ 1673305 w 2339340"/>
                <a:gd name="connsiteY84" fmla="*/ 3099436 h 6253401"/>
                <a:gd name="connsiteX85" fmla="*/ 1630680 w 2339340"/>
                <a:gd name="connsiteY85" fmla="*/ 2885361 h 6253401"/>
                <a:gd name="connsiteX86" fmla="*/ 1607820 w 2339340"/>
                <a:gd name="connsiteY86" fmla="*/ 2767251 h 6253401"/>
                <a:gd name="connsiteX87" fmla="*/ 1584960 w 2339340"/>
                <a:gd name="connsiteY87" fmla="*/ 2439591 h 6253401"/>
                <a:gd name="connsiteX88" fmla="*/ 1584960 w 2339340"/>
                <a:gd name="connsiteY88" fmla="*/ 2089071 h 6253401"/>
                <a:gd name="connsiteX89" fmla="*/ 1619250 w 2339340"/>
                <a:gd name="connsiteY89" fmla="*/ 1788081 h 6253401"/>
                <a:gd name="connsiteX90" fmla="*/ 1691640 w 2339340"/>
                <a:gd name="connsiteY90" fmla="*/ 1517571 h 6253401"/>
                <a:gd name="connsiteX91" fmla="*/ 1954530 w 2339340"/>
                <a:gd name="connsiteY91" fmla="*/ 1940481 h 6253401"/>
                <a:gd name="connsiteX92" fmla="*/ 2045970 w 2339340"/>
                <a:gd name="connsiteY92" fmla="*/ 2062401 h 6253401"/>
                <a:gd name="connsiteX93" fmla="*/ 1840230 w 2339340"/>
                <a:gd name="connsiteY93" fmla="*/ 2374821 h 6253401"/>
                <a:gd name="connsiteX94" fmla="*/ 1729740 w 2339340"/>
                <a:gd name="connsiteY94" fmla="*/ 2561511 h 6253401"/>
                <a:gd name="connsiteX95" fmla="*/ 1672590 w 2339340"/>
                <a:gd name="connsiteY95" fmla="*/ 2691051 h 6253401"/>
                <a:gd name="connsiteX96" fmla="*/ 1606391 w 2339340"/>
                <a:gd name="connsiteY96" fmla="*/ 2762727 h 6253401"/>
                <a:gd name="connsiteX97" fmla="*/ 1658302 w 2339340"/>
                <a:gd name="connsiteY97" fmla="*/ 3027046 h 6253401"/>
                <a:gd name="connsiteX98" fmla="*/ 1729740 w 2339340"/>
                <a:gd name="connsiteY98" fmla="*/ 2908221 h 6253401"/>
                <a:gd name="connsiteX99" fmla="*/ 1927860 w 2339340"/>
                <a:gd name="connsiteY99" fmla="*/ 2706291 h 6253401"/>
                <a:gd name="connsiteX100" fmla="*/ 2065020 w 2339340"/>
                <a:gd name="connsiteY100" fmla="*/ 2565321 h 6253401"/>
                <a:gd name="connsiteX101" fmla="*/ 2202180 w 2339340"/>
                <a:gd name="connsiteY101" fmla="*/ 2355771 h 6253401"/>
                <a:gd name="connsiteX102" fmla="*/ 2339340 w 2339340"/>
                <a:gd name="connsiteY102" fmla="*/ 2066211 h 6253401"/>
                <a:gd name="connsiteX103" fmla="*/ 2293620 w 2339340"/>
                <a:gd name="connsiteY103" fmla="*/ 1974771 h 6253401"/>
                <a:gd name="connsiteX104" fmla="*/ 2232660 w 2339340"/>
                <a:gd name="connsiteY104" fmla="*/ 1769031 h 6253401"/>
                <a:gd name="connsiteX105" fmla="*/ 2175510 w 2339340"/>
                <a:gd name="connsiteY105" fmla="*/ 1582341 h 6253401"/>
                <a:gd name="connsiteX106" fmla="*/ 2065020 w 2339340"/>
                <a:gd name="connsiteY106" fmla="*/ 1368981 h 6253401"/>
                <a:gd name="connsiteX107" fmla="*/ 1958340 w 2339340"/>
                <a:gd name="connsiteY107" fmla="*/ 1186101 h 6253401"/>
                <a:gd name="connsiteX108" fmla="*/ 1878330 w 2339340"/>
                <a:gd name="connsiteY108" fmla="*/ 1060371 h 6253401"/>
                <a:gd name="connsiteX109" fmla="*/ 1752600 w 2339340"/>
                <a:gd name="connsiteY109" fmla="*/ 991791 h 6253401"/>
                <a:gd name="connsiteX110" fmla="*/ 1645920 w 2339340"/>
                <a:gd name="connsiteY110" fmla="*/ 972741 h 6253401"/>
                <a:gd name="connsiteX111" fmla="*/ 1546860 w 2339340"/>
                <a:gd name="connsiteY111" fmla="*/ 938451 h 6253401"/>
                <a:gd name="connsiteX112" fmla="*/ 1276350 w 2339340"/>
                <a:gd name="connsiteY112" fmla="*/ 877491 h 6253401"/>
                <a:gd name="connsiteX113" fmla="*/ 1257300 w 2339340"/>
                <a:gd name="connsiteY113" fmla="*/ 755571 h 6253401"/>
                <a:gd name="connsiteX114" fmla="*/ 1325880 w 2339340"/>
                <a:gd name="connsiteY114" fmla="*/ 610791 h 6253401"/>
                <a:gd name="connsiteX115" fmla="*/ 1363980 w 2339340"/>
                <a:gd name="connsiteY115" fmla="*/ 553641 h 6253401"/>
                <a:gd name="connsiteX116" fmla="*/ 1352550 w 2339340"/>
                <a:gd name="connsiteY116" fmla="*/ 454581 h 6253401"/>
                <a:gd name="connsiteX117" fmla="*/ 1359455 w 2339340"/>
                <a:gd name="connsiteY117" fmla="*/ 267891 h 6253401"/>
                <a:gd name="connsiteX118" fmla="*/ 1311592 w 2339340"/>
                <a:gd name="connsiteY118" fmla="*/ 99775 h 6253401"/>
                <a:gd name="connsiteX119" fmla="*/ 1188720 w 2339340"/>
                <a:gd name="connsiteY119" fmla="*/ 54531 h 6253401"/>
                <a:gd name="connsiteX120" fmla="*/ 1115616 w 2339340"/>
                <a:gd name="connsiteY120" fmla="*/ 49293 h 6253401"/>
                <a:gd name="connsiteX121" fmla="*/ 1077992 w 2339340"/>
                <a:gd name="connsiteY121" fmla="*/ 0 h 6253401"/>
                <a:gd name="connsiteX0" fmla="*/ 1077992 w 2339340"/>
                <a:gd name="connsiteY0" fmla="*/ 0 h 6253401"/>
                <a:gd name="connsiteX1" fmla="*/ 970359 w 2339340"/>
                <a:gd name="connsiteY1" fmla="*/ 77867 h 6253401"/>
                <a:gd name="connsiteX2" fmla="*/ 967740 w 2339340"/>
                <a:gd name="connsiteY2" fmla="*/ 16431 h 6253401"/>
                <a:gd name="connsiteX3" fmla="*/ 872490 w 2339340"/>
                <a:gd name="connsiteY3" fmla="*/ 138351 h 6253401"/>
                <a:gd name="connsiteX4" fmla="*/ 849630 w 2339340"/>
                <a:gd name="connsiteY4" fmla="*/ 103347 h 6253401"/>
                <a:gd name="connsiteX5" fmla="*/ 804863 w 2339340"/>
                <a:gd name="connsiteY5" fmla="*/ 232886 h 6253401"/>
                <a:gd name="connsiteX6" fmla="*/ 782955 w 2339340"/>
                <a:gd name="connsiteY6" fmla="*/ 466725 h 6253401"/>
                <a:gd name="connsiteX7" fmla="*/ 754380 w 2339340"/>
                <a:gd name="connsiteY7" fmla="*/ 481251 h 6253401"/>
                <a:gd name="connsiteX8" fmla="*/ 781050 w 2339340"/>
                <a:gd name="connsiteY8" fmla="*/ 565071 h 6253401"/>
                <a:gd name="connsiteX9" fmla="*/ 822960 w 2339340"/>
                <a:gd name="connsiteY9" fmla="*/ 641271 h 6253401"/>
                <a:gd name="connsiteX10" fmla="*/ 887730 w 2339340"/>
                <a:gd name="connsiteY10" fmla="*/ 706041 h 6253401"/>
                <a:gd name="connsiteX11" fmla="*/ 925830 w 2339340"/>
                <a:gd name="connsiteY11" fmla="*/ 786051 h 6253401"/>
                <a:gd name="connsiteX12" fmla="*/ 925830 w 2339340"/>
                <a:gd name="connsiteY12" fmla="*/ 877491 h 6253401"/>
                <a:gd name="connsiteX13" fmla="*/ 803910 w 2339340"/>
                <a:gd name="connsiteY13" fmla="*/ 938451 h 6253401"/>
                <a:gd name="connsiteX14" fmla="*/ 701040 w 2339340"/>
                <a:gd name="connsiteY14" fmla="*/ 965121 h 6253401"/>
                <a:gd name="connsiteX15" fmla="*/ 556260 w 2339340"/>
                <a:gd name="connsiteY15" fmla="*/ 968931 h 6253401"/>
                <a:gd name="connsiteX16" fmla="*/ 403860 w 2339340"/>
                <a:gd name="connsiteY16" fmla="*/ 1018461 h 6253401"/>
                <a:gd name="connsiteX17" fmla="*/ 320040 w 2339340"/>
                <a:gd name="connsiteY17" fmla="*/ 1102281 h 6253401"/>
                <a:gd name="connsiteX18" fmla="*/ 247650 w 2339340"/>
                <a:gd name="connsiteY18" fmla="*/ 1292781 h 6253401"/>
                <a:gd name="connsiteX19" fmla="*/ 163830 w 2339340"/>
                <a:gd name="connsiteY19" fmla="*/ 1586151 h 6253401"/>
                <a:gd name="connsiteX20" fmla="*/ 83820 w 2339340"/>
                <a:gd name="connsiteY20" fmla="*/ 1799511 h 6253401"/>
                <a:gd name="connsiteX21" fmla="*/ 72390 w 2339340"/>
                <a:gd name="connsiteY21" fmla="*/ 1978581 h 6253401"/>
                <a:gd name="connsiteX22" fmla="*/ 0 w 2339340"/>
                <a:gd name="connsiteY22" fmla="*/ 2161461 h 6253401"/>
                <a:gd name="connsiteX23" fmla="*/ 11430 w 2339340"/>
                <a:gd name="connsiteY23" fmla="*/ 2268141 h 6253401"/>
                <a:gd name="connsiteX24" fmla="*/ 106680 w 2339340"/>
                <a:gd name="connsiteY24" fmla="*/ 2443401 h 6253401"/>
                <a:gd name="connsiteX25" fmla="*/ 243840 w 2339340"/>
                <a:gd name="connsiteY25" fmla="*/ 2611041 h 6253401"/>
                <a:gd name="connsiteX26" fmla="*/ 422910 w 2339340"/>
                <a:gd name="connsiteY26" fmla="*/ 2786301 h 6253401"/>
                <a:gd name="connsiteX27" fmla="*/ 609600 w 2339340"/>
                <a:gd name="connsiteY27" fmla="*/ 2946321 h 6253401"/>
                <a:gd name="connsiteX28" fmla="*/ 703183 w 2339340"/>
                <a:gd name="connsiteY28" fmla="*/ 3078956 h 6253401"/>
                <a:gd name="connsiteX29" fmla="*/ 711517 w 2339340"/>
                <a:gd name="connsiteY29" fmla="*/ 2800827 h 6253401"/>
                <a:gd name="connsiteX30" fmla="*/ 647700 w 2339340"/>
                <a:gd name="connsiteY30" fmla="*/ 2748201 h 6253401"/>
                <a:gd name="connsiteX31" fmla="*/ 541020 w 2339340"/>
                <a:gd name="connsiteY31" fmla="*/ 2553891 h 6253401"/>
                <a:gd name="connsiteX32" fmla="*/ 487680 w 2339340"/>
                <a:gd name="connsiteY32" fmla="*/ 2443401 h 6253401"/>
                <a:gd name="connsiteX33" fmla="*/ 293370 w 2339340"/>
                <a:gd name="connsiteY33" fmla="*/ 2222421 h 6253401"/>
                <a:gd name="connsiteX34" fmla="*/ 426720 w 2339340"/>
                <a:gd name="connsiteY34" fmla="*/ 2005251 h 6253401"/>
                <a:gd name="connsiteX35" fmla="*/ 483870 w 2339340"/>
                <a:gd name="connsiteY35" fmla="*/ 1894761 h 6253401"/>
                <a:gd name="connsiteX36" fmla="*/ 544830 w 2339340"/>
                <a:gd name="connsiteY36" fmla="*/ 1658541 h 6253401"/>
                <a:gd name="connsiteX37" fmla="*/ 636270 w 2339340"/>
                <a:gd name="connsiteY37" fmla="*/ 1913811 h 6253401"/>
                <a:gd name="connsiteX38" fmla="*/ 678180 w 2339340"/>
                <a:gd name="connsiteY38" fmla="*/ 2218611 h 6253401"/>
                <a:gd name="connsiteX39" fmla="*/ 689610 w 2339340"/>
                <a:gd name="connsiteY39" fmla="*/ 2504361 h 6253401"/>
                <a:gd name="connsiteX40" fmla="*/ 712470 w 2339340"/>
                <a:gd name="connsiteY40" fmla="*/ 2778681 h 6253401"/>
                <a:gd name="connsiteX41" fmla="*/ 701040 w 2339340"/>
                <a:gd name="connsiteY41" fmla="*/ 3193971 h 6253401"/>
                <a:gd name="connsiteX42" fmla="*/ 643890 w 2339340"/>
                <a:gd name="connsiteY42" fmla="*/ 3799761 h 6253401"/>
                <a:gd name="connsiteX43" fmla="*/ 613410 w 2339340"/>
                <a:gd name="connsiteY43" fmla="*/ 4272201 h 6253401"/>
                <a:gd name="connsiteX44" fmla="*/ 689610 w 2339340"/>
                <a:gd name="connsiteY44" fmla="*/ 4634151 h 6253401"/>
                <a:gd name="connsiteX45" fmla="*/ 803910 w 2339340"/>
                <a:gd name="connsiteY45" fmla="*/ 5232321 h 6253401"/>
                <a:gd name="connsiteX46" fmla="*/ 883920 w 2339340"/>
                <a:gd name="connsiteY46" fmla="*/ 5674281 h 6253401"/>
                <a:gd name="connsiteX47" fmla="*/ 872490 w 2339340"/>
                <a:gd name="connsiteY47" fmla="*/ 5700951 h 6253401"/>
                <a:gd name="connsiteX48" fmla="*/ 693420 w 2339340"/>
                <a:gd name="connsiteY48" fmla="*/ 5910501 h 6253401"/>
                <a:gd name="connsiteX49" fmla="*/ 541020 w 2339340"/>
                <a:gd name="connsiteY49" fmla="*/ 6108621 h 6253401"/>
                <a:gd name="connsiteX50" fmla="*/ 510540 w 2339340"/>
                <a:gd name="connsiteY50" fmla="*/ 6173391 h 6253401"/>
                <a:gd name="connsiteX51" fmla="*/ 701040 w 2339340"/>
                <a:gd name="connsiteY51" fmla="*/ 6108621 h 6253401"/>
                <a:gd name="connsiteX52" fmla="*/ 830580 w 2339340"/>
                <a:gd name="connsiteY52" fmla="*/ 6081951 h 6253401"/>
                <a:gd name="connsiteX53" fmla="*/ 952500 w 2339340"/>
                <a:gd name="connsiteY53" fmla="*/ 5990511 h 6253401"/>
                <a:gd name="connsiteX54" fmla="*/ 963930 w 2339340"/>
                <a:gd name="connsiteY54" fmla="*/ 5887641 h 6253401"/>
                <a:gd name="connsiteX55" fmla="*/ 1108710 w 2339340"/>
                <a:gd name="connsiteY55" fmla="*/ 5834301 h 6253401"/>
                <a:gd name="connsiteX56" fmla="*/ 1108710 w 2339340"/>
                <a:gd name="connsiteY56" fmla="*/ 5807631 h 6253401"/>
                <a:gd name="connsiteX57" fmla="*/ 1032510 w 2339340"/>
                <a:gd name="connsiteY57" fmla="*/ 5651421 h 6253401"/>
                <a:gd name="connsiteX58" fmla="*/ 1043940 w 2339340"/>
                <a:gd name="connsiteY58" fmla="*/ 5297091 h 6253401"/>
                <a:gd name="connsiteX59" fmla="*/ 1074420 w 2339340"/>
                <a:gd name="connsiteY59" fmla="*/ 4904661 h 6253401"/>
                <a:gd name="connsiteX60" fmla="*/ 1002030 w 2339340"/>
                <a:gd name="connsiteY60" fmla="*/ 4439841 h 6253401"/>
                <a:gd name="connsiteX61" fmla="*/ 1066800 w 2339340"/>
                <a:gd name="connsiteY61" fmla="*/ 4146471 h 6253401"/>
                <a:gd name="connsiteX62" fmla="*/ 1116330 w 2339340"/>
                <a:gd name="connsiteY62" fmla="*/ 3792141 h 6253401"/>
                <a:gd name="connsiteX63" fmla="*/ 1165860 w 2339340"/>
                <a:gd name="connsiteY63" fmla="*/ 3392091 h 6253401"/>
                <a:gd name="connsiteX64" fmla="*/ 1238250 w 2339340"/>
                <a:gd name="connsiteY64" fmla="*/ 3898821 h 6253401"/>
                <a:gd name="connsiteX65" fmla="*/ 1280160 w 2339340"/>
                <a:gd name="connsiteY65" fmla="*/ 4382691 h 6253401"/>
                <a:gd name="connsiteX66" fmla="*/ 1310640 w 2339340"/>
                <a:gd name="connsiteY66" fmla="*/ 4550331 h 6253401"/>
                <a:gd name="connsiteX67" fmla="*/ 1272540 w 2339340"/>
                <a:gd name="connsiteY67" fmla="*/ 4855131 h 6253401"/>
                <a:gd name="connsiteX68" fmla="*/ 1242060 w 2339340"/>
                <a:gd name="connsiteY68" fmla="*/ 5076111 h 6253401"/>
                <a:gd name="connsiteX69" fmla="*/ 1276350 w 2339340"/>
                <a:gd name="connsiteY69" fmla="*/ 5304711 h 6253401"/>
                <a:gd name="connsiteX70" fmla="*/ 1333500 w 2339340"/>
                <a:gd name="connsiteY70" fmla="*/ 5510451 h 6253401"/>
                <a:gd name="connsiteX71" fmla="*/ 1314450 w 2339340"/>
                <a:gd name="connsiteY71" fmla="*/ 5632371 h 6253401"/>
                <a:gd name="connsiteX72" fmla="*/ 1264920 w 2339340"/>
                <a:gd name="connsiteY72" fmla="*/ 5811441 h 6253401"/>
                <a:gd name="connsiteX73" fmla="*/ 1264920 w 2339340"/>
                <a:gd name="connsiteY73" fmla="*/ 5918121 h 6253401"/>
                <a:gd name="connsiteX74" fmla="*/ 1424940 w 2339340"/>
                <a:gd name="connsiteY74" fmla="*/ 6253401 h 6253401"/>
                <a:gd name="connsiteX75" fmla="*/ 1565910 w 2339340"/>
                <a:gd name="connsiteY75" fmla="*/ 6081951 h 6253401"/>
                <a:gd name="connsiteX76" fmla="*/ 1604010 w 2339340"/>
                <a:gd name="connsiteY76" fmla="*/ 6028611 h 6253401"/>
                <a:gd name="connsiteX77" fmla="*/ 1524000 w 2339340"/>
                <a:gd name="connsiteY77" fmla="*/ 5860971 h 6253401"/>
                <a:gd name="connsiteX78" fmla="*/ 1466850 w 2339340"/>
                <a:gd name="connsiteY78" fmla="*/ 5735241 h 6253401"/>
                <a:gd name="connsiteX79" fmla="*/ 1440180 w 2339340"/>
                <a:gd name="connsiteY79" fmla="*/ 5655231 h 6253401"/>
                <a:gd name="connsiteX80" fmla="*/ 1546860 w 2339340"/>
                <a:gd name="connsiteY80" fmla="*/ 5095161 h 6253401"/>
                <a:gd name="connsiteX81" fmla="*/ 1600200 w 2339340"/>
                <a:gd name="connsiteY81" fmla="*/ 4523661 h 6253401"/>
                <a:gd name="connsiteX82" fmla="*/ 1684020 w 2339340"/>
                <a:gd name="connsiteY82" fmla="*/ 4043601 h 6253401"/>
                <a:gd name="connsiteX83" fmla="*/ 1703070 w 2339340"/>
                <a:gd name="connsiteY83" fmla="*/ 3704511 h 6253401"/>
                <a:gd name="connsiteX84" fmla="*/ 1673305 w 2339340"/>
                <a:gd name="connsiteY84" fmla="*/ 3099436 h 6253401"/>
                <a:gd name="connsiteX85" fmla="*/ 1630680 w 2339340"/>
                <a:gd name="connsiteY85" fmla="*/ 2885361 h 6253401"/>
                <a:gd name="connsiteX86" fmla="*/ 1607820 w 2339340"/>
                <a:gd name="connsiteY86" fmla="*/ 2767251 h 6253401"/>
                <a:gd name="connsiteX87" fmla="*/ 1584960 w 2339340"/>
                <a:gd name="connsiteY87" fmla="*/ 2439591 h 6253401"/>
                <a:gd name="connsiteX88" fmla="*/ 1584960 w 2339340"/>
                <a:gd name="connsiteY88" fmla="*/ 2089071 h 6253401"/>
                <a:gd name="connsiteX89" fmla="*/ 1619250 w 2339340"/>
                <a:gd name="connsiteY89" fmla="*/ 1788081 h 6253401"/>
                <a:gd name="connsiteX90" fmla="*/ 1691640 w 2339340"/>
                <a:gd name="connsiteY90" fmla="*/ 1517571 h 6253401"/>
                <a:gd name="connsiteX91" fmla="*/ 1954530 w 2339340"/>
                <a:gd name="connsiteY91" fmla="*/ 1940481 h 6253401"/>
                <a:gd name="connsiteX92" fmla="*/ 2045970 w 2339340"/>
                <a:gd name="connsiteY92" fmla="*/ 2062401 h 6253401"/>
                <a:gd name="connsiteX93" fmla="*/ 1840230 w 2339340"/>
                <a:gd name="connsiteY93" fmla="*/ 2374821 h 6253401"/>
                <a:gd name="connsiteX94" fmla="*/ 1729740 w 2339340"/>
                <a:gd name="connsiteY94" fmla="*/ 2561511 h 6253401"/>
                <a:gd name="connsiteX95" fmla="*/ 1672590 w 2339340"/>
                <a:gd name="connsiteY95" fmla="*/ 2691051 h 6253401"/>
                <a:gd name="connsiteX96" fmla="*/ 1606391 w 2339340"/>
                <a:gd name="connsiteY96" fmla="*/ 2762727 h 6253401"/>
                <a:gd name="connsiteX97" fmla="*/ 1658302 w 2339340"/>
                <a:gd name="connsiteY97" fmla="*/ 3027046 h 6253401"/>
                <a:gd name="connsiteX98" fmla="*/ 1729740 w 2339340"/>
                <a:gd name="connsiteY98" fmla="*/ 2908221 h 6253401"/>
                <a:gd name="connsiteX99" fmla="*/ 1927860 w 2339340"/>
                <a:gd name="connsiteY99" fmla="*/ 2706291 h 6253401"/>
                <a:gd name="connsiteX100" fmla="*/ 2065020 w 2339340"/>
                <a:gd name="connsiteY100" fmla="*/ 2565321 h 6253401"/>
                <a:gd name="connsiteX101" fmla="*/ 2202180 w 2339340"/>
                <a:gd name="connsiteY101" fmla="*/ 2355771 h 6253401"/>
                <a:gd name="connsiteX102" fmla="*/ 2339340 w 2339340"/>
                <a:gd name="connsiteY102" fmla="*/ 2066211 h 6253401"/>
                <a:gd name="connsiteX103" fmla="*/ 2293620 w 2339340"/>
                <a:gd name="connsiteY103" fmla="*/ 1974771 h 6253401"/>
                <a:gd name="connsiteX104" fmla="*/ 2232660 w 2339340"/>
                <a:gd name="connsiteY104" fmla="*/ 1769031 h 6253401"/>
                <a:gd name="connsiteX105" fmla="*/ 2175510 w 2339340"/>
                <a:gd name="connsiteY105" fmla="*/ 1582341 h 6253401"/>
                <a:gd name="connsiteX106" fmla="*/ 2065020 w 2339340"/>
                <a:gd name="connsiteY106" fmla="*/ 1368981 h 6253401"/>
                <a:gd name="connsiteX107" fmla="*/ 1958340 w 2339340"/>
                <a:gd name="connsiteY107" fmla="*/ 1186101 h 6253401"/>
                <a:gd name="connsiteX108" fmla="*/ 1878330 w 2339340"/>
                <a:gd name="connsiteY108" fmla="*/ 1060371 h 6253401"/>
                <a:gd name="connsiteX109" fmla="*/ 1752600 w 2339340"/>
                <a:gd name="connsiteY109" fmla="*/ 991791 h 6253401"/>
                <a:gd name="connsiteX110" fmla="*/ 1645920 w 2339340"/>
                <a:gd name="connsiteY110" fmla="*/ 972741 h 6253401"/>
                <a:gd name="connsiteX111" fmla="*/ 1546860 w 2339340"/>
                <a:gd name="connsiteY111" fmla="*/ 938451 h 6253401"/>
                <a:gd name="connsiteX112" fmla="*/ 1276350 w 2339340"/>
                <a:gd name="connsiteY112" fmla="*/ 877491 h 6253401"/>
                <a:gd name="connsiteX113" fmla="*/ 1257300 w 2339340"/>
                <a:gd name="connsiteY113" fmla="*/ 755571 h 6253401"/>
                <a:gd name="connsiteX114" fmla="*/ 1325880 w 2339340"/>
                <a:gd name="connsiteY114" fmla="*/ 610791 h 6253401"/>
                <a:gd name="connsiteX115" fmla="*/ 1363980 w 2339340"/>
                <a:gd name="connsiteY115" fmla="*/ 553641 h 6253401"/>
                <a:gd name="connsiteX116" fmla="*/ 1352550 w 2339340"/>
                <a:gd name="connsiteY116" fmla="*/ 454581 h 6253401"/>
                <a:gd name="connsiteX117" fmla="*/ 1359455 w 2339340"/>
                <a:gd name="connsiteY117" fmla="*/ 267891 h 6253401"/>
                <a:gd name="connsiteX118" fmla="*/ 1311592 w 2339340"/>
                <a:gd name="connsiteY118" fmla="*/ 99775 h 6253401"/>
                <a:gd name="connsiteX119" fmla="*/ 1188720 w 2339340"/>
                <a:gd name="connsiteY119" fmla="*/ 54531 h 6253401"/>
                <a:gd name="connsiteX120" fmla="*/ 1094184 w 2339340"/>
                <a:gd name="connsiteY120" fmla="*/ 81439 h 6253401"/>
                <a:gd name="connsiteX121" fmla="*/ 1077992 w 2339340"/>
                <a:gd name="connsiteY121" fmla="*/ 0 h 6253401"/>
                <a:gd name="connsiteX0" fmla="*/ 1077992 w 2339340"/>
                <a:gd name="connsiteY0" fmla="*/ 0 h 6253401"/>
                <a:gd name="connsiteX1" fmla="*/ 970359 w 2339340"/>
                <a:gd name="connsiteY1" fmla="*/ 77867 h 6253401"/>
                <a:gd name="connsiteX2" fmla="*/ 967740 w 2339340"/>
                <a:gd name="connsiteY2" fmla="*/ 16431 h 6253401"/>
                <a:gd name="connsiteX3" fmla="*/ 872490 w 2339340"/>
                <a:gd name="connsiteY3" fmla="*/ 138351 h 6253401"/>
                <a:gd name="connsiteX4" fmla="*/ 849630 w 2339340"/>
                <a:gd name="connsiteY4" fmla="*/ 103347 h 6253401"/>
                <a:gd name="connsiteX5" fmla="*/ 804863 w 2339340"/>
                <a:gd name="connsiteY5" fmla="*/ 232886 h 6253401"/>
                <a:gd name="connsiteX6" fmla="*/ 782955 w 2339340"/>
                <a:gd name="connsiteY6" fmla="*/ 466725 h 6253401"/>
                <a:gd name="connsiteX7" fmla="*/ 754380 w 2339340"/>
                <a:gd name="connsiteY7" fmla="*/ 481251 h 6253401"/>
                <a:gd name="connsiteX8" fmla="*/ 781050 w 2339340"/>
                <a:gd name="connsiteY8" fmla="*/ 565071 h 6253401"/>
                <a:gd name="connsiteX9" fmla="*/ 822960 w 2339340"/>
                <a:gd name="connsiteY9" fmla="*/ 641271 h 6253401"/>
                <a:gd name="connsiteX10" fmla="*/ 887730 w 2339340"/>
                <a:gd name="connsiteY10" fmla="*/ 706041 h 6253401"/>
                <a:gd name="connsiteX11" fmla="*/ 925830 w 2339340"/>
                <a:gd name="connsiteY11" fmla="*/ 786051 h 6253401"/>
                <a:gd name="connsiteX12" fmla="*/ 925830 w 2339340"/>
                <a:gd name="connsiteY12" fmla="*/ 877491 h 6253401"/>
                <a:gd name="connsiteX13" fmla="*/ 803910 w 2339340"/>
                <a:gd name="connsiteY13" fmla="*/ 938451 h 6253401"/>
                <a:gd name="connsiteX14" fmla="*/ 701040 w 2339340"/>
                <a:gd name="connsiteY14" fmla="*/ 965121 h 6253401"/>
                <a:gd name="connsiteX15" fmla="*/ 556260 w 2339340"/>
                <a:gd name="connsiteY15" fmla="*/ 968931 h 6253401"/>
                <a:gd name="connsiteX16" fmla="*/ 403860 w 2339340"/>
                <a:gd name="connsiteY16" fmla="*/ 1018461 h 6253401"/>
                <a:gd name="connsiteX17" fmla="*/ 320040 w 2339340"/>
                <a:gd name="connsiteY17" fmla="*/ 1102281 h 6253401"/>
                <a:gd name="connsiteX18" fmla="*/ 247650 w 2339340"/>
                <a:gd name="connsiteY18" fmla="*/ 1292781 h 6253401"/>
                <a:gd name="connsiteX19" fmla="*/ 163830 w 2339340"/>
                <a:gd name="connsiteY19" fmla="*/ 1586151 h 6253401"/>
                <a:gd name="connsiteX20" fmla="*/ 83820 w 2339340"/>
                <a:gd name="connsiteY20" fmla="*/ 1799511 h 6253401"/>
                <a:gd name="connsiteX21" fmla="*/ 72390 w 2339340"/>
                <a:gd name="connsiteY21" fmla="*/ 1978581 h 6253401"/>
                <a:gd name="connsiteX22" fmla="*/ 0 w 2339340"/>
                <a:gd name="connsiteY22" fmla="*/ 2161461 h 6253401"/>
                <a:gd name="connsiteX23" fmla="*/ 11430 w 2339340"/>
                <a:gd name="connsiteY23" fmla="*/ 2268141 h 6253401"/>
                <a:gd name="connsiteX24" fmla="*/ 106680 w 2339340"/>
                <a:gd name="connsiteY24" fmla="*/ 2443401 h 6253401"/>
                <a:gd name="connsiteX25" fmla="*/ 243840 w 2339340"/>
                <a:gd name="connsiteY25" fmla="*/ 2611041 h 6253401"/>
                <a:gd name="connsiteX26" fmla="*/ 422910 w 2339340"/>
                <a:gd name="connsiteY26" fmla="*/ 2786301 h 6253401"/>
                <a:gd name="connsiteX27" fmla="*/ 609600 w 2339340"/>
                <a:gd name="connsiteY27" fmla="*/ 2946321 h 6253401"/>
                <a:gd name="connsiteX28" fmla="*/ 703183 w 2339340"/>
                <a:gd name="connsiteY28" fmla="*/ 3078956 h 6253401"/>
                <a:gd name="connsiteX29" fmla="*/ 711517 w 2339340"/>
                <a:gd name="connsiteY29" fmla="*/ 2800827 h 6253401"/>
                <a:gd name="connsiteX30" fmla="*/ 647700 w 2339340"/>
                <a:gd name="connsiteY30" fmla="*/ 2748201 h 6253401"/>
                <a:gd name="connsiteX31" fmla="*/ 541020 w 2339340"/>
                <a:gd name="connsiteY31" fmla="*/ 2553891 h 6253401"/>
                <a:gd name="connsiteX32" fmla="*/ 487680 w 2339340"/>
                <a:gd name="connsiteY32" fmla="*/ 2443401 h 6253401"/>
                <a:gd name="connsiteX33" fmla="*/ 293370 w 2339340"/>
                <a:gd name="connsiteY33" fmla="*/ 2222421 h 6253401"/>
                <a:gd name="connsiteX34" fmla="*/ 426720 w 2339340"/>
                <a:gd name="connsiteY34" fmla="*/ 2005251 h 6253401"/>
                <a:gd name="connsiteX35" fmla="*/ 483870 w 2339340"/>
                <a:gd name="connsiteY35" fmla="*/ 1894761 h 6253401"/>
                <a:gd name="connsiteX36" fmla="*/ 544830 w 2339340"/>
                <a:gd name="connsiteY36" fmla="*/ 1658541 h 6253401"/>
                <a:gd name="connsiteX37" fmla="*/ 636270 w 2339340"/>
                <a:gd name="connsiteY37" fmla="*/ 1913811 h 6253401"/>
                <a:gd name="connsiteX38" fmla="*/ 678180 w 2339340"/>
                <a:gd name="connsiteY38" fmla="*/ 2218611 h 6253401"/>
                <a:gd name="connsiteX39" fmla="*/ 689610 w 2339340"/>
                <a:gd name="connsiteY39" fmla="*/ 2504361 h 6253401"/>
                <a:gd name="connsiteX40" fmla="*/ 712470 w 2339340"/>
                <a:gd name="connsiteY40" fmla="*/ 2778681 h 6253401"/>
                <a:gd name="connsiteX41" fmla="*/ 701040 w 2339340"/>
                <a:gd name="connsiteY41" fmla="*/ 3193971 h 6253401"/>
                <a:gd name="connsiteX42" fmla="*/ 643890 w 2339340"/>
                <a:gd name="connsiteY42" fmla="*/ 3799761 h 6253401"/>
                <a:gd name="connsiteX43" fmla="*/ 613410 w 2339340"/>
                <a:gd name="connsiteY43" fmla="*/ 4272201 h 6253401"/>
                <a:gd name="connsiteX44" fmla="*/ 689610 w 2339340"/>
                <a:gd name="connsiteY44" fmla="*/ 4634151 h 6253401"/>
                <a:gd name="connsiteX45" fmla="*/ 803910 w 2339340"/>
                <a:gd name="connsiteY45" fmla="*/ 5232321 h 6253401"/>
                <a:gd name="connsiteX46" fmla="*/ 883920 w 2339340"/>
                <a:gd name="connsiteY46" fmla="*/ 5674281 h 6253401"/>
                <a:gd name="connsiteX47" fmla="*/ 872490 w 2339340"/>
                <a:gd name="connsiteY47" fmla="*/ 5700951 h 6253401"/>
                <a:gd name="connsiteX48" fmla="*/ 693420 w 2339340"/>
                <a:gd name="connsiteY48" fmla="*/ 5910501 h 6253401"/>
                <a:gd name="connsiteX49" fmla="*/ 541020 w 2339340"/>
                <a:gd name="connsiteY49" fmla="*/ 6108621 h 6253401"/>
                <a:gd name="connsiteX50" fmla="*/ 510540 w 2339340"/>
                <a:gd name="connsiteY50" fmla="*/ 6173391 h 6253401"/>
                <a:gd name="connsiteX51" fmla="*/ 701040 w 2339340"/>
                <a:gd name="connsiteY51" fmla="*/ 6108621 h 6253401"/>
                <a:gd name="connsiteX52" fmla="*/ 830580 w 2339340"/>
                <a:gd name="connsiteY52" fmla="*/ 6081951 h 6253401"/>
                <a:gd name="connsiteX53" fmla="*/ 952500 w 2339340"/>
                <a:gd name="connsiteY53" fmla="*/ 5990511 h 6253401"/>
                <a:gd name="connsiteX54" fmla="*/ 963930 w 2339340"/>
                <a:gd name="connsiteY54" fmla="*/ 5887641 h 6253401"/>
                <a:gd name="connsiteX55" fmla="*/ 1108710 w 2339340"/>
                <a:gd name="connsiteY55" fmla="*/ 5834301 h 6253401"/>
                <a:gd name="connsiteX56" fmla="*/ 1108710 w 2339340"/>
                <a:gd name="connsiteY56" fmla="*/ 5807631 h 6253401"/>
                <a:gd name="connsiteX57" fmla="*/ 1032510 w 2339340"/>
                <a:gd name="connsiteY57" fmla="*/ 5651421 h 6253401"/>
                <a:gd name="connsiteX58" fmla="*/ 1043940 w 2339340"/>
                <a:gd name="connsiteY58" fmla="*/ 5297091 h 6253401"/>
                <a:gd name="connsiteX59" fmla="*/ 1074420 w 2339340"/>
                <a:gd name="connsiteY59" fmla="*/ 4904661 h 6253401"/>
                <a:gd name="connsiteX60" fmla="*/ 1002030 w 2339340"/>
                <a:gd name="connsiteY60" fmla="*/ 4439841 h 6253401"/>
                <a:gd name="connsiteX61" fmla="*/ 1066800 w 2339340"/>
                <a:gd name="connsiteY61" fmla="*/ 4146471 h 6253401"/>
                <a:gd name="connsiteX62" fmla="*/ 1116330 w 2339340"/>
                <a:gd name="connsiteY62" fmla="*/ 3792141 h 6253401"/>
                <a:gd name="connsiteX63" fmla="*/ 1165860 w 2339340"/>
                <a:gd name="connsiteY63" fmla="*/ 3392091 h 6253401"/>
                <a:gd name="connsiteX64" fmla="*/ 1238250 w 2339340"/>
                <a:gd name="connsiteY64" fmla="*/ 3898821 h 6253401"/>
                <a:gd name="connsiteX65" fmla="*/ 1280160 w 2339340"/>
                <a:gd name="connsiteY65" fmla="*/ 4382691 h 6253401"/>
                <a:gd name="connsiteX66" fmla="*/ 1310640 w 2339340"/>
                <a:gd name="connsiteY66" fmla="*/ 4550331 h 6253401"/>
                <a:gd name="connsiteX67" fmla="*/ 1272540 w 2339340"/>
                <a:gd name="connsiteY67" fmla="*/ 4855131 h 6253401"/>
                <a:gd name="connsiteX68" fmla="*/ 1242060 w 2339340"/>
                <a:gd name="connsiteY68" fmla="*/ 5076111 h 6253401"/>
                <a:gd name="connsiteX69" fmla="*/ 1276350 w 2339340"/>
                <a:gd name="connsiteY69" fmla="*/ 5304711 h 6253401"/>
                <a:gd name="connsiteX70" fmla="*/ 1333500 w 2339340"/>
                <a:gd name="connsiteY70" fmla="*/ 5510451 h 6253401"/>
                <a:gd name="connsiteX71" fmla="*/ 1314450 w 2339340"/>
                <a:gd name="connsiteY71" fmla="*/ 5632371 h 6253401"/>
                <a:gd name="connsiteX72" fmla="*/ 1264920 w 2339340"/>
                <a:gd name="connsiteY72" fmla="*/ 5811441 h 6253401"/>
                <a:gd name="connsiteX73" fmla="*/ 1264920 w 2339340"/>
                <a:gd name="connsiteY73" fmla="*/ 5918121 h 6253401"/>
                <a:gd name="connsiteX74" fmla="*/ 1424940 w 2339340"/>
                <a:gd name="connsiteY74" fmla="*/ 6253401 h 6253401"/>
                <a:gd name="connsiteX75" fmla="*/ 1565910 w 2339340"/>
                <a:gd name="connsiteY75" fmla="*/ 6081951 h 6253401"/>
                <a:gd name="connsiteX76" fmla="*/ 1604010 w 2339340"/>
                <a:gd name="connsiteY76" fmla="*/ 6028611 h 6253401"/>
                <a:gd name="connsiteX77" fmla="*/ 1524000 w 2339340"/>
                <a:gd name="connsiteY77" fmla="*/ 5860971 h 6253401"/>
                <a:gd name="connsiteX78" fmla="*/ 1466850 w 2339340"/>
                <a:gd name="connsiteY78" fmla="*/ 5735241 h 6253401"/>
                <a:gd name="connsiteX79" fmla="*/ 1440180 w 2339340"/>
                <a:gd name="connsiteY79" fmla="*/ 5655231 h 6253401"/>
                <a:gd name="connsiteX80" fmla="*/ 1546860 w 2339340"/>
                <a:gd name="connsiteY80" fmla="*/ 5095161 h 6253401"/>
                <a:gd name="connsiteX81" fmla="*/ 1600200 w 2339340"/>
                <a:gd name="connsiteY81" fmla="*/ 4523661 h 6253401"/>
                <a:gd name="connsiteX82" fmla="*/ 1684020 w 2339340"/>
                <a:gd name="connsiteY82" fmla="*/ 4043601 h 6253401"/>
                <a:gd name="connsiteX83" fmla="*/ 1703070 w 2339340"/>
                <a:gd name="connsiteY83" fmla="*/ 3704511 h 6253401"/>
                <a:gd name="connsiteX84" fmla="*/ 1673305 w 2339340"/>
                <a:gd name="connsiteY84" fmla="*/ 3099436 h 6253401"/>
                <a:gd name="connsiteX85" fmla="*/ 1630680 w 2339340"/>
                <a:gd name="connsiteY85" fmla="*/ 2885361 h 6253401"/>
                <a:gd name="connsiteX86" fmla="*/ 1607820 w 2339340"/>
                <a:gd name="connsiteY86" fmla="*/ 2767251 h 6253401"/>
                <a:gd name="connsiteX87" fmla="*/ 1584960 w 2339340"/>
                <a:gd name="connsiteY87" fmla="*/ 2439591 h 6253401"/>
                <a:gd name="connsiteX88" fmla="*/ 1584960 w 2339340"/>
                <a:gd name="connsiteY88" fmla="*/ 2089071 h 6253401"/>
                <a:gd name="connsiteX89" fmla="*/ 1619250 w 2339340"/>
                <a:gd name="connsiteY89" fmla="*/ 1788081 h 6253401"/>
                <a:gd name="connsiteX90" fmla="*/ 1691640 w 2339340"/>
                <a:gd name="connsiteY90" fmla="*/ 1517571 h 6253401"/>
                <a:gd name="connsiteX91" fmla="*/ 1954530 w 2339340"/>
                <a:gd name="connsiteY91" fmla="*/ 1940481 h 6253401"/>
                <a:gd name="connsiteX92" fmla="*/ 2045970 w 2339340"/>
                <a:gd name="connsiteY92" fmla="*/ 2062401 h 6253401"/>
                <a:gd name="connsiteX93" fmla="*/ 1840230 w 2339340"/>
                <a:gd name="connsiteY93" fmla="*/ 2374821 h 6253401"/>
                <a:gd name="connsiteX94" fmla="*/ 1729740 w 2339340"/>
                <a:gd name="connsiteY94" fmla="*/ 2561511 h 6253401"/>
                <a:gd name="connsiteX95" fmla="*/ 1672590 w 2339340"/>
                <a:gd name="connsiteY95" fmla="*/ 2691051 h 6253401"/>
                <a:gd name="connsiteX96" fmla="*/ 1606391 w 2339340"/>
                <a:gd name="connsiteY96" fmla="*/ 2762727 h 6253401"/>
                <a:gd name="connsiteX97" fmla="*/ 1658302 w 2339340"/>
                <a:gd name="connsiteY97" fmla="*/ 3027046 h 6253401"/>
                <a:gd name="connsiteX98" fmla="*/ 1729740 w 2339340"/>
                <a:gd name="connsiteY98" fmla="*/ 2908221 h 6253401"/>
                <a:gd name="connsiteX99" fmla="*/ 1927860 w 2339340"/>
                <a:gd name="connsiteY99" fmla="*/ 2706291 h 6253401"/>
                <a:gd name="connsiteX100" fmla="*/ 2065020 w 2339340"/>
                <a:gd name="connsiteY100" fmla="*/ 2565321 h 6253401"/>
                <a:gd name="connsiteX101" fmla="*/ 2202180 w 2339340"/>
                <a:gd name="connsiteY101" fmla="*/ 2355771 h 6253401"/>
                <a:gd name="connsiteX102" fmla="*/ 2339340 w 2339340"/>
                <a:gd name="connsiteY102" fmla="*/ 2066211 h 6253401"/>
                <a:gd name="connsiteX103" fmla="*/ 2293620 w 2339340"/>
                <a:gd name="connsiteY103" fmla="*/ 1974771 h 6253401"/>
                <a:gd name="connsiteX104" fmla="*/ 2232660 w 2339340"/>
                <a:gd name="connsiteY104" fmla="*/ 1769031 h 6253401"/>
                <a:gd name="connsiteX105" fmla="*/ 2175510 w 2339340"/>
                <a:gd name="connsiteY105" fmla="*/ 1582341 h 6253401"/>
                <a:gd name="connsiteX106" fmla="*/ 2065020 w 2339340"/>
                <a:gd name="connsiteY106" fmla="*/ 1368981 h 6253401"/>
                <a:gd name="connsiteX107" fmla="*/ 1958340 w 2339340"/>
                <a:gd name="connsiteY107" fmla="*/ 1186101 h 6253401"/>
                <a:gd name="connsiteX108" fmla="*/ 1878330 w 2339340"/>
                <a:gd name="connsiteY108" fmla="*/ 1060371 h 6253401"/>
                <a:gd name="connsiteX109" fmla="*/ 1752600 w 2339340"/>
                <a:gd name="connsiteY109" fmla="*/ 991791 h 6253401"/>
                <a:gd name="connsiteX110" fmla="*/ 1645920 w 2339340"/>
                <a:gd name="connsiteY110" fmla="*/ 972741 h 6253401"/>
                <a:gd name="connsiteX111" fmla="*/ 1546860 w 2339340"/>
                <a:gd name="connsiteY111" fmla="*/ 938451 h 6253401"/>
                <a:gd name="connsiteX112" fmla="*/ 1276350 w 2339340"/>
                <a:gd name="connsiteY112" fmla="*/ 877491 h 6253401"/>
                <a:gd name="connsiteX113" fmla="*/ 1257300 w 2339340"/>
                <a:gd name="connsiteY113" fmla="*/ 755571 h 6253401"/>
                <a:gd name="connsiteX114" fmla="*/ 1325880 w 2339340"/>
                <a:gd name="connsiteY114" fmla="*/ 610791 h 6253401"/>
                <a:gd name="connsiteX115" fmla="*/ 1363980 w 2339340"/>
                <a:gd name="connsiteY115" fmla="*/ 553641 h 6253401"/>
                <a:gd name="connsiteX116" fmla="*/ 1352550 w 2339340"/>
                <a:gd name="connsiteY116" fmla="*/ 454581 h 6253401"/>
                <a:gd name="connsiteX117" fmla="*/ 1359455 w 2339340"/>
                <a:gd name="connsiteY117" fmla="*/ 267891 h 6253401"/>
                <a:gd name="connsiteX118" fmla="*/ 1311592 w 2339340"/>
                <a:gd name="connsiteY118" fmla="*/ 99775 h 6253401"/>
                <a:gd name="connsiteX119" fmla="*/ 1188720 w 2339340"/>
                <a:gd name="connsiteY119" fmla="*/ 54531 h 6253401"/>
                <a:gd name="connsiteX120" fmla="*/ 1021556 w 2339340"/>
                <a:gd name="connsiteY120" fmla="*/ 130255 h 6253401"/>
                <a:gd name="connsiteX121" fmla="*/ 1077992 w 2339340"/>
                <a:gd name="connsiteY121" fmla="*/ 0 h 6253401"/>
                <a:gd name="connsiteX0" fmla="*/ 1077992 w 2339340"/>
                <a:gd name="connsiteY0" fmla="*/ 0 h 6253401"/>
                <a:gd name="connsiteX1" fmla="*/ 970359 w 2339340"/>
                <a:gd name="connsiteY1" fmla="*/ 77867 h 6253401"/>
                <a:gd name="connsiteX2" fmla="*/ 967740 w 2339340"/>
                <a:gd name="connsiteY2" fmla="*/ 16431 h 6253401"/>
                <a:gd name="connsiteX3" fmla="*/ 872490 w 2339340"/>
                <a:gd name="connsiteY3" fmla="*/ 138351 h 6253401"/>
                <a:gd name="connsiteX4" fmla="*/ 849630 w 2339340"/>
                <a:gd name="connsiteY4" fmla="*/ 103347 h 6253401"/>
                <a:gd name="connsiteX5" fmla="*/ 804863 w 2339340"/>
                <a:gd name="connsiteY5" fmla="*/ 232886 h 6253401"/>
                <a:gd name="connsiteX6" fmla="*/ 782955 w 2339340"/>
                <a:gd name="connsiteY6" fmla="*/ 466725 h 6253401"/>
                <a:gd name="connsiteX7" fmla="*/ 754380 w 2339340"/>
                <a:gd name="connsiteY7" fmla="*/ 481251 h 6253401"/>
                <a:gd name="connsiteX8" fmla="*/ 781050 w 2339340"/>
                <a:gd name="connsiteY8" fmla="*/ 565071 h 6253401"/>
                <a:gd name="connsiteX9" fmla="*/ 822960 w 2339340"/>
                <a:gd name="connsiteY9" fmla="*/ 641271 h 6253401"/>
                <a:gd name="connsiteX10" fmla="*/ 887730 w 2339340"/>
                <a:gd name="connsiteY10" fmla="*/ 706041 h 6253401"/>
                <a:gd name="connsiteX11" fmla="*/ 925830 w 2339340"/>
                <a:gd name="connsiteY11" fmla="*/ 786051 h 6253401"/>
                <a:gd name="connsiteX12" fmla="*/ 925830 w 2339340"/>
                <a:gd name="connsiteY12" fmla="*/ 877491 h 6253401"/>
                <a:gd name="connsiteX13" fmla="*/ 803910 w 2339340"/>
                <a:gd name="connsiteY13" fmla="*/ 938451 h 6253401"/>
                <a:gd name="connsiteX14" fmla="*/ 701040 w 2339340"/>
                <a:gd name="connsiteY14" fmla="*/ 965121 h 6253401"/>
                <a:gd name="connsiteX15" fmla="*/ 556260 w 2339340"/>
                <a:gd name="connsiteY15" fmla="*/ 968931 h 6253401"/>
                <a:gd name="connsiteX16" fmla="*/ 403860 w 2339340"/>
                <a:gd name="connsiteY16" fmla="*/ 1018461 h 6253401"/>
                <a:gd name="connsiteX17" fmla="*/ 320040 w 2339340"/>
                <a:gd name="connsiteY17" fmla="*/ 1102281 h 6253401"/>
                <a:gd name="connsiteX18" fmla="*/ 247650 w 2339340"/>
                <a:gd name="connsiteY18" fmla="*/ 1292781 h 6253401"/>
                <a:gd name="connsiteX19" fmla="*/ 163830 w 2339340"/>
                <a:gd name="connsiteY19" fmla="*/ 1586151 h 6253401"/>
                <a:gd name="connsiteX20" fmla="*/ 83820 w 2339340"/>
                <a:gd name="connsiteY20" fmla="*/ 1799511 h 6253401"/>
                <a:gd name="connsiteX21" fmla="*/ 72390 w 2339340"/>
                <a:gd name="connsiteY21" fmla="*/ 1978581 h 6253401"/>
                <a:gd name="connsiteX22" fmla="*/ 0 w 2339340"/>
                <a:gd name="connsiteY22" fmla="*/ 2161461 h 6253401"/>
                <a:gd name="connsiteX23" fmla="*/ 11430 w 2339340"/>
                <a:gd name="connsiteY23" fmla="*/ 2268141 h 6253401"/>
                <a:gd name="connsiteX24" fmla="*/ 106680 w 2339340"/>
                <a:gd name="connsiteY24" fmla="*/ 2443401 h 6253401"/>
                <a:gd name="connsiteX25" fmla="*/ 243840 w 2339340"/>
                <a:gd name="connsiteY25" fmla="*/ 2611041 h 6253401"/>
                <a:gd name="connsiteX26" fmla="*/ 422910 w 2339340"/>
                <a:gd name="connsiteY26" fmla="*/ 2786301 h 6253401"/>
                <a:gd name="connsiteX27" fmla="*/ 609600 w 2339340"/>
                <a:gd name="connsiteY27" fmla="*/ 2946321 h 6253401"/>
                <a:gd name="connsiteX28" fmla="*/ 703183 w 2339340"/>
                <a:gd name="connsiteY28" fmla="*/ 3078956 h 6253401"/>
                <a:gd name="connsiteX29" fmla="*/ 711517 w 2339340"/>
                <a:gd name="connsiteY29" fmla="*/ 2800827 h 6253401"/>
                <a:gd name="connsiteX30" fmla="*/ 647700 w 2339340"/>
                <a:gd name="connsiteY30" fmla="*/ 2748201 h 6253401"/>
                <a:gd name="connsiteX31" fmla="*/ 541020 w 2339340"/>
                <a:gd name="connsiteY31" fmla="*/ 2553891 h 6253401"/>
                <a:gd name="connsiteX32" fmla="*/ 487680 w 2339340"/>
                <a:gd name="connsiteY32" fmla="*/ 2443401 h 6253401"/>
                <a:gd name="connsiteX33" fmla="*/ 293370 w 2339340"/>
                <a:gd name="connsiteY33" fmla="*/ 2222421 h 6253401"/>
                <a:gd name="connsiteX34" fmla="*/ 426720 w 2339340"/>
                <a:gd name="connsiteY34" fmla="*/ 2005251 h 6253401"/>
                <a:gd name="connsiteX35" fmla="*/ 483870 w 2339340"/>
                <a:gd name="connsiteY35" fmla="*/ 1894761 h 6253401"/>
                <a:gd name="connsiteX36" fmla="*/ 544830 w 2339340"/>
                <a:gd name="connsiteY36" fmla="*/ 1658541 h 6253401"/>
                <a:gd name="connsiteX37" fmla="*/ 636270 w 2339340"/>
                <a:gd name="connsiteY37" fmla="*/ 1913811 h 6253401"/>
                <a:gd name="connsiteX38" fmla="*/ 678180 w 2339340"/>
                <a:gd name="connsiteY38" fmla="*/ 2218611 h 6253401"/>
                <a:gd name="connsiteX39" fmla="*/ 689610 w 2339340"/>
                <a:gd name="connsiteY39" fmla="*/ 2504361 h 6253401"/>
                <a:gd name="connsiteX40" fmla="*/ 712470 w 2339340"/>
                <a:gd name="connsiteY40" fmla="*/ 2778681 h 6253401"/>
                <a:gd name="connsiteX41" fmla="*/ 701040 w 2339340"/>
                <a:gd name="connsiteY41" fmla="*/ 3193971 h 6253401"/>
                <a:gd name="connsiteX42" fmla="*/ 643890 w 2339340"/>
                <a:gd name="connsiteY42" fmla="*/ 3799761 h 6253401"/>
                <a:gd name="connsiteX43" fmla="*/ 613410 w 2339340"/>
                <a:gd name="connsiteY43" fmla="*/ 4272201 h 6253401"/>
                <a:gd name="connsiteX44" fmla="*/ 689610 w 2339340"/>
                <a:gd name="connsiteY44" fmla="*/ 4634151 h 6253401"/>
                <a:gd name="connsiteX45" fmla="*/ 803910 w 2339340"/>
                <a:gd name="connsiteY45" fmla="*/ 5232321 h 6253401"/>
                <a:gd name="connsiteX46" fmla="*/ 883920 w 2339340"/>
                <a:gd name="connsiteY46" fmla="*/ 5674281 h 6253401"/>
                <a:gd name="connsiteX47" fmla="*/ 872490 w 2339340"/>
                <a:gd name="connsiteY47" fmla="*/ 5700951 h 6253401"/>
                <a:gd name="connsiteX48" fmla="*/ 693420 w 2339340"/>
                <a:gd name="connsiteY48" fmla="*/ 5910501 h 6253401"/>
                <a:gd name="connsiteX49" fmla="*/ 541020 w 2339340"/>
                <a:gd name="connsiteY49" fmla="*/ 6108621 h 6253401"/>
                <a:gd name="connsiteX50" fmla="*/ 510540 w 2339340"/>
                <a:gd name="connsiteY50" fmla="*/ 6173391 h 6253401"/>
                <a:gd name="connsiteX51" fmla="*/ 701040 w 2339340"/>
                <a:gd name="connsiteY51" fmla="*/ 6108621 h 6253401"/>
                <a:gd name="connsiteX52" fmla="*/ 830580 w 2339340"/>
                <a:gd name="connsiteY52" fmla="*/ 6081951 h 6253401"/>
                <a:gd name="connsiteX53" fmla="*/ 952500 w 2339340"/>
                <a:gd name="connsiteY53" fmla="*/ 5990511 h 6253401"/>
                <a:gd name="connsiteX54" fmla="*/ 963930 w 2339340"/>
                <a:gd name="connsiteY54" fmla="*/ 5887641 h 6253401"/>
                <a:gd name="connsiteX55" fmla="*/ 1108710 w 2339340"/>
                <a:gd name="connsiteY55" fmla="*/ 5834301 h 6253401"/>
                <a:gd name="connsiteX56" fmla="*/ 1108710 w 2339340"/>
                <a:gd name="connsiteY56" fmla="*/ 5807631 h 6253401"/>
                <a:gd name="connsiteX57" fmla="*/ 1032510 w 2339340"/>
                <a:gd name="connsiteY57" fmla="*/ 5651421 h 6253401"/>
                <a:gd name="connsiteX58" fmla="*/ 1043940 w 2339340"/>
                <a:gd name="connsiteY58" fmla="*/ 5297091 h 6253401"/>
                <a:gd name="connsiteX59" fmla="*/ 1074420 w 2339340"/>
                <a:gd name="connsiteY59" fmla="*/ 4904661 h 6253401"/>
                <a:gd name="connsiteX60" fmla="*/ 1002030 w 2339340"/>
                <a:gd name="connsiteY60" fmla="*/ 4439841 h 6253401"/>
                <a:gd name="connsiteX61" fmla="*/ 1066800 w 2339340"/>
                <a:gd name="connsiteY61" fmla="*/ 4146471 h 6253401"/>
                <a:gd name="connsiteX62" fmla="*/ 1116330 w 2339340"/>
                <a:gd name="connsiteY62" fmla="*/ 3792141 h 6253401"/>
                <a:gd name="connsiteX63" fmla="*/ 1165860 w 2339340"/>
                <a:gd name="connsiteY63" fmla="*/ 3392091 h 6253401"/>
                <a:gd name="connsiteX64" fmla="*/ 1238250 w 2339340"/>
                <a:gd name="connsiteY64" fmla="*/ 3898821 h 6253401"/>
                <a:gd name="connsiteX65" fmla="*/ 1280160 w 2339340"/>
                <a:gd name="connsiteY65" fmla="*/ 4382691 h 6253401"/>
                <a:gd name="connsiteX66" fmla="*/ 1310640 w 2339340"/>
                <a:gd name="connsiteY66" fmla="*/ 4550331 h 6253401"/>
                <a:gd name="connsiteX67" fmla="*/ 1272540 w 2339340"/>
                <a:gd name="connsiteY67" fmla="*/ 4855131 h 6253401"/>
                <a:gd name="connsiteX68" fmla="*/ 1242060 w 2339340"/>
                <a:gd name="connsiteY68" fmla="*/ 5076111 h 6253401"/>
                <a:gd name="connsiteX69" fmla="*/ 1276350 w 2339340"/>
                <a:gd name="connsiteY69" fmla="*/ 5304711 h 6253401"/>
                <a:gd name="connsiteX70" fmla="*/ 1333500 w 2339340"/>
                <a:gd name="connsiteY70" fmla="*/ 5510451 h 6253401"/>
                <a:gd name="connsiteX71" fmla="*/ 1314450 w 2339340"/>
                <a:gd name="connsiteY71" fmla="*/ 5632371 h 6253401"/>
                <a:gd name="connsiteX72" fmla="*/ 1264920 w 2339340"/>
                <a:gd name="connsiteY72" fmla="*/ 5811441 h 6253401"/>
                <a:gd name="connsiteX73" fmla="*/ 1264920 w 2339340"/>
                <a:gd name="connsiteY73" fmla="*/ 5918121 h 6253401"/>
                <a:gd name="connsiteX74" fmla="*/ 1424940 w 2339340"/>
                <a:gd name="connsiteY74" fmla="*/ 6253401 h 6253401"/>
                <a:gd name="connsiteX75" fmla="*/ 1565910 w 2339340"/>
                <a:gd name="connsiteY75" fmla="*/ 6081951 h 6253401"/>
                <a:gd name="connsiteX76" fmla="*/ 1604010 w 2339340"/>
                <a:gd name="connsiteY76" fmla="*/ 6028611 h 6253401"/>
                <a:gd name="connsiteX77" fmla="*/ 1524000 w 2339340"/>
                <a:gd name="connsiteY77" fmla="*/ 5860971 h 6253401"/>
                <a:gd name="connsiteX78" fmla="*/ 1466850 w 2339340"/>
                <a:gd name="connsiteY78" fmla="*/ 5735241 h 6253401"/>
                <a:gd name="connsiteX79" fmla="*/ 1440180 w 2339340"/>
                <a:gd name="connsiteY79" fmla="*/ 5655231 h 6253401"/>
                <a:gd name="connsiteX80" fmla="*/ 1546860 w 2339340"/>
                <a:gd name="connsiteY80" fmla="*/ 5095161 h 6253401"/>
                <a:gd name="connsiteX81" fmla="*/ 1600200 w 2339340"/>
                <a:gd name="connsiteY81" fmla="*/ 4523661 h 6253401"/>
                <a:gd name="connsiteX82" fmla="*/ 1684020 w 2339340"/>
                <a:gd name="connsiteY82" fmla="*/ 4043601 h 6253401"/>
                <a:gd name="connsiteX83" fmla="*/ 1703070 w 2339340"/>
                <a:gd name="connsiteY83" fmla="*/ 3704511 h 6253401"/>
                <a:gd name="connsiteX84" fmla="*/ 1673305 w 2339340"/>
                <a:gd name="connsiteY84" fmla="*/ 3099436 h 6253401"/>
                <a:gd name="connsiteX85" fmla="*/ 1630680 w 2339340"/>
                <a:gd name="connsiteY85" fmla="*/ 2885361 h 6253401"/>
                <a:gd name="connsiteX86" fmla="*/ 1607820 w 2339340"/>
                <a:gd name="connsiteY86" fmla="*/ 2767251 h 6253401"/>
                <a:gd name="connsiteX87" fmla="*/ 1584960 w 2339340"/>
                <a:gd name="connsiteY87" fmla="*/ 2439591 h 6253401"/>
                <a:gd name="connsiteX88" fmla="*/ 1584960 w 2339340"/>
                <a:gd name="connsiteY88" fmla="*/ 2089071 h 6253401"/>
                <a:gd name="connsiteX89" fmla="*/ 1619250 w 2339340"/>
                <a:gd name="connsiteY89" fmla="*/ 1788081 h 6253401"/>
                <a:gd name="connsiteX90" fmla="*/ 1691640 w 2339340"/>
                <a:gd name="connsiteY90" fmla="*/ 1517571 h 6253401"/>
                <a:gd name="connsiteX91" fmla="*/ 1954530 w 2339340"/>
                <a:gd name="connsiteY91" fmla="*/ 1940481 h 6253401"/>
                <a:gd name="connsiteX92" fmla="*/ 2045970 w 2339340"/>
                <a:gd name="connsiteY92" fmla="*/ 2062401 h 6253401"/>
                <a:gd name="connsiteX93" fmla="*/ 1840230 w 2339340"/>
                <a:gd name="connsiteY93" fmla="*/ 2374821 h 6253401"/>
                <a:gd name="connsiteX94" fmla="*/ 1729740 w 2339340"/>
                <a:gd name="connsiteY94" fmla="*/ 2561511 h 6253401"/>
                <a:gd name="connsiteX95" fmla="*/ 1672590 w 2339340"/>
                <a:gd name="connsiteY95" fmla="*/ 2691051 h 6253401"/>
                <a:gd name="connsiteX96" fmla="*/ 1606391 w 2339340"/>
                <a:gd name="connsiteY96" fmla="*/ 2762727 h 6253401"/>
                <a:gd name="connsiteX97" fmla="*/ 1658302 w 2339340"/>
                <a:gd name="connsiteY97" fmla="*/ 3027046 h 6253401"/>
                <a:gd name="connsiteX98" fmla="*/ 1729740 w 2339340"/>
                <a:gd name="connsiteY98" fmla="*/ 2908221 h 6253401"/>
                <a:gd name="connsiteX99" fmla="*/ 1927860 w 2339340"/>
                <a:gd name="connsiteY99" fmla="*/ 2706291 h 6253401"/>
                <a:gd name="connsiteX100" fmla="*/ 2065020 w 2339340"/>
                <a:gd name="connsiteY100" fmla="*/ 2565321 h 6253401"/>
                <a:gd name="connsiteX101" fmla="*/ 2202180 w 2339340"/>
                <a:gd name="connsiteY101" fmla="*/ 2355771 h 6253401"/>
                <a:gd name="connsiteX102" fmla="*/ 2339340 w 2339340"/>
                <a:gd name="connsiteY102" fmla="*/ 2066211 h 6253401"/>
                <a:gd name="connsiteX103" fmla="*/ 2293620 w 2339340"/>
                <a:gd name="connsiteY103" fmla="*/ 1974771 h 6253401"/>
                <a:gd name="connsiteX104" fmla="*/ 2232660 w 2339340"/>
                <a:gd name="connsiteY104" fmla="*/ 1769031 h 6253401"/>
                <a:gd name="connsiteX105" fmla="*/ 2175510 w 2339340"/>
                <a:gd name="connsiteY105" fmla="*/ 1582341 h 6253401"/>
                <a:gd name="connsiteX106" fmla="*/ 2065020 w 2339340"/>
                <a:gd name="connsiteY106" fmla="*/ 1368981 h 6253401"/>
                <a:gd name="connsiteX107" fmla="*/ 1958340 w 2339340"/>
                <a:gd name="connsiteY107" fmla="*/ 1186101 h 6253401"/>
                <a:gd name="connsiteX108" fmla="*/ 1878330 w 2339340"/>
                <a:gd name="connsiteY108" fmla="*/ 1060371 h 6253401"/>
                <a:gd name="connsiteX109" fmla="*/ 1752600 w 2339340"/>
                <a:gd name="connsiteY109" fmla="*/ 991791 h 6253401"/>
                <a:gd name="connsiteX110" fmla="*/ 1645920 w 2339340"/>
                <a:gd name="connsiteY110" fmla="*/ 972741 h 6253401"/>
                <a:gd name="connsiteX111" fmla="*/ 1546860 w 2339340"/>
                <a:gd name="connsiteY111" fmla="*/ 938451 h 6253401"/>
                <a:gd name="connsiteX112" fmla="*/ 1276350 w 2339340"/>
                <a:gd name="connsiteY112" fmla="*/ 877491 h 6253401"/>
                <a:gd name="connsiteX113" fmla="*/ 1257300 w 2339340"/>
                <a:gd name="connsiteY113" fmla="*/ 755571 h 6253401"/>
                <a:gd name="connsiteX114" fmla="*/ 1325880 w 2339340"/>
                <a:gd name="connsiteY114" fmla="*/ 610791 h 6253401"/>
                <a:gd name="connsiteX115" fmla="*/ 1363980 w 2339340"/>
                <a:gd name="connsiteY115" fmla="*/ 553641 h 6253401"/>
                <a:gd name="connsiteX116" fmla="*/ 1352550 w 2339340"/>
                <a:gd name="connsiteY116" fmla="*/ 454581 h 6253401"/>
                <a:gd name="connsiteX117" fmla="*/ 1359455 w 2339340"/>
                <a:gd name="connsiteY117" fmla="*/ 267891 h 6253401"/>
                <a:gd name="connsiteX118" fmla="*/ 1311592 w 2339340"/>
                <a:gd name="connsiteY118" fmla="*/ 99775 h 6253401"/>
                <a:gd name="connsiteX119" fmla="*/ 1188720 w 2339340"/>
                <a:gd name="connsiteY119" fmla="*/ 54531 h 6253401"/>
                <a:gd name="connsiteX120" fmla="*/ 1072753 w 2339340"/>
                <a:gd name="connsiteY120" fmla="*/ 58817 h 6253401"/>
                <a:gd name="connsiteX121" fmla="*/ 1077992 w 2339340"/>
                <a:gd name="connsiteY121" fmla="*/ 0 h 6253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</a:cxnLst>
              <a:rect l="l" t="t" r="r" b="b"/>
              <a:pathLst>
                <a:path w="2339340" h="6253401">
                  <a:moveTo>
                    <a:pt x="1077992" y="0"/>
                  </a:moveTo>
                  <a:lnTo>
                    <a:pt x="970359" y="77867"/>
                  </a:lnTo>
                  <a:lnTo>
                    <a:pt x="967740" y="16431"/>
                  </a:lnTo>
                  <a:lnTo>
                    <a:pt x="872490" y="138351"/>
                  </a:lnTo>
                  <a:lnTo>
                    <a:pt x="849630" y="103347"/>
                  </a:lnTo>
                  <a:lnTo>
                    <a:pt x="804863" y="232886"/>
                  </a:lnTo>
                  <a:lnTo>
                    <a:pt x="782955" y="466725"/>
                  </a:lnTo>
                  <a:lnTo>
                    <a:pt x="754380" y="481251"/>
                  </a:lnTo>
                  <a:lnTo>
                    <a:pt x="781050" y="565071"/>
                  </a:lnTo>
                  <a:lnTo>
                    <a:pt x="822960" y="641271"/>
                  </a:lnTo>
                  <a:lnTo>
                    <a:pt x="887730" y="706041"/>
                  </a:lnTo>
                  <a:lnTo>
                    <a:pt x="925830" y="786051"/>
                  </a:lnTo>
                  <a:lnTo>
                    <a:pt x="925830" y="877491"/>
                  </a:lnTo>
                  <a:lnTo>
                    <a:pt x="803910" y="938451"/>
                  </a:lnTo>
                  <a:lnTo>
                    <a:pt x="701040" y="965121"/>
                  </a:lnTo>
                  <a:lnTo>
                    <a:pt x="556260" y="968931"/>
                  </a:lnTo>
                  <a:lnTo>
                    <a:pt x="403860" y="1018461"/>
                  </a:lnTo>
                  <a:lnTo>
                    <a:pt x="320040" y="1102281"/>
                  </a:lnTo>
                  <a:lnTo>
                    <a:pt x="247650" y="1292781"/>
                  </a:lnTo>
                  <a:lnTo>
                    <a:pt x="163830" y="1586151"/>
                  </a:lnTo>
                  <a:lnTo>
                    <a:pt x="83820" y="1799511"/>
                  </a:lnTo>
                  <a:lnTo>
                    <a:pt x="72390" y="1978581"/>
                  </a:lnTo>
                  <a:lnTo>
                    <a:pt x="0" y="2161461"/>
                  </a:lnTo>
                  <a:lnTo>
                    <a:pt x="11430" y="2268141"/>
                  </a:lnTo>
                  <a:lnTo>
                    <a:pt x="106680" y="2443401"/>
                  </a:lnTo>
                  <a:lnTo>
                    <a:pt x="243840" y="2611041"/>
                  </a:lnTo>
                  <a:lnTo>
                    <a:pt x="422910" y="2786301"/>
                  </a:lnTo>
                  <a:lnTo>
                    <a:pt x="609600" y="2946321"/>
                  </a:lnTo>
                  <a:lnTo>
                    <a:pt x="703183" y="3078956"/>
                  </a:lnTo>
                  <a:lnTo>
                    <a:pt x="711517" y="2800827"/>
                  </a:lnTo>
                  <a:lnTo>
                    <a:pt x="647700" y="2748201"/>
                  </a:lnTo>
                  <a:lnTo>
                    <a:pt x="541020" y="2553891"/>
                  </a:lnTo>
                  <a:lnTo>
                    <a:pt x="487680" y="2443401"/>
                  </a:lnTo>
                  <a:lnTo>
                    <a:pt x="293370" y="2222421"/>
                  </a:lnTo>
                  <a:lnTo>
                    <a:pt x="426720" y="2005251"/>
                  </a:lnTo>
                  <a:lnTo>
                    <a:pt x="483870" y="1894761"/>
                  </a:lnTo>
                  <a:lnTo>
                    <a:pt x="544830" y="1658541"/>
                  </a:lnTo>
                  <a:lnTo>
                    <a:pt x="636270" y="1913811"/>
                  </a:lnTo>
                  <a:lnTo>
                    <a:pt x="678180" y="2218611"/>
                  </a:lnTo>
                  <a:lnTo>
                    <a:pt x="689610" y="2504361"/>
                  </a:lnTo>
                  <a:lnTo>
                    <a:pt x="712470" y="2778681"/>
                  </a:lnTo>
                  <a:lnTo>
                    <a:pt x="701040" y="3193971"/>
                  </a:lnTo>
                  <a:lnTo>
                    <a:pt x="643890" y="3799761"/>
                  </a:lnTo>
                  <a:lnTo>
                    <a:pt x="613410" y="4272201"/>
                  </a:lnTo>
                  <a:lnTo>
                    <a:pt x="689610" y="4634151"/>
                  </a:lnTo>
                  <a:lnTo>
                    <a:pt x="803910" y="5232321"/>
                  </a:lnTo>
                  <a:lnTo>
                    <a:pt x="883920" y="5674281"/>
                  </a:lnTo>
                  <a:lnTo>
                    <a:pt x="872490" y="5700951"/>
                  </a:lnTo>
                  <a:lnTo>
                    <a:pt x="693420" y="5910501"/>
                  </a:lnTo>
                  <a:lnTo>
                    <a:pt x="541020" y="6108621"/>
                  </a:lnTo>
                  <a:lnTo>
                    <a:pt x="510540" y="6173391"/>
                  </a:lnTo>
                  <a:lnTo>
                    <a:pt x="701040" y="6108621"/>
                  </a:lnTo>
                  <a:lnTo>
                    <a:pt x="830580" y="6081951"/>
                  </a:lnTo>
                  <a:lnTo>
                    <a:pt x="952500" y="5990511"/>
                  </a:lnTo>
                  <a:lnTo>
                    <a:pt x="963930" y="5887641"/>
                  </a:lnTo>
                  <a:lnTo>
                    <a:pt x="1108710" y="5834301"/>
                  </a:lnTo>
                  <a:lnTo>
                    <a:pt x="1108710" y="5807631"/>
                  </a:lnTo>
                  <a:lnTo>
                    <a:pt x="1032510" y="5651421"/>
                  </a:lnTo>
                  <a:lnTo>
                    <a:pt x="1043940" y="5297091"/>
                  </a:lnTo>
                  <a:lnTo>
                    <a:pt x="1074420" y="4904661"/>
                  </a:lnTo>
                  <a:lnTo>
                    <a:pt x="1002030" y="4439841"/>
                  </a:lnTo>
                  <a:lnTo>
                    <a:pt x="1066800" y="4146471"/>
                  </a:lnTo>
                  <a:lnTo>
                    <a:pt x="1116330" y="3792141"/>
                  </a:lnTo>
                  <a:lnTo>
                    <a:pt x="1165860" y="3392091"/>
                  </a:lnTo>
                  <a:lnTo>
                    <a:pt x="1238250" y="3898821"/>
                  </a:lnTo>
                  <a:lnTo>
                    <a:pt x="1280160" y="4382691"/>
                  </a:lnTo>
                  <a:lnTo>
                    <a:pt x="1310640" y="4550331"/>
                  </a:lnTo>
                  <a:lnTo>
                    <a:pt x="1272540" y="4855131"/>
                  </a:lnTo>
                  <a:lnTo>
                    <a:pt x="1242060" y="5076111"/>
                  </a:lnTo>
                  <a:lnTo>
                    <a:pt x="1276350" y="5304711"/>
                  </a:lnTo>
                  <a:lnTo>
                    <a:pt x="1333500" y="5510451"/>
                  </a:lnTo>
                  <a:lnTo>
                    <a:pt x="1314450" y="5632371"/>
                  </a:lnTo>
                  <a:lnTo>
                    <a:pt x="1264920" y="5811441"/>
                  </a:lnTo>
                  <a:lnTo>
                    <a:pt x="1264920" y="5918121"/>
                  </a:lnTo>
                  <a:lnTo>
                    <a:pt x="1424940" y="6253401"/>
                  </a:lnTo>
                  <a:lnTo>
                    <a:pt x="1565910" y="6081951"/>
                  </a:lnTo>
                  <a:lnTo>
                    <a:pt x="1604010" y="6028611"/>
                  </a:lnTo>
                  <a:lnTo>
                    <a:pt x="1524000" y="5860971"/>
                  </a:lnTo>
                  <a:lnTo>
                    <a:pt x="1466850" y="5735241"/>
                  </a:lnTo>
                  <a:lnTo>
                    <a:pt x="1440180" y="5655231"/>
                  </a:lnTo>
                  <a:lnTo>
                    <a:pt x="1546860" y="5095161"/>
                  </a:lnTo>
                  <a:lnTo>
                    <a:pt x="1600200" y="4523661"/>
                  </a:lnTo>
                  <a:lnTo>
                    <a:pt x="1684020" y="4043601"/>
                  </a:lnTo>
                  <a:lnTo>
                    <a:pt x="1703070" y="3704511"/>
                  </a:lnTo>
                  <a:lnTo>
                    <a:pt x="1673305" y="3099436"/>
                  </a:lnTo>
                  <a:lnTo>
                    <a:pt x="1630680" y="2885361"/>
                  </a:lnTo>
                  <a:lnTo>
                    <a:pt x="1607820" y="2767251"/>
                  </a:lnTo>
                  <a:lnTo>
                    <a:pt x="1584960" y="2439591"/>
                  </a:lnTo>
                  <a:lnTo>
                    <a:pt x="1584960" y="2089071"/>
                  </a:lnTo>
                  <a:lnTo>
                    <a:pt x="1619250" y="1788081"/>
                  </a:lnTo>
                  <a:lnTo>
                    <a:pt x="1691640" y="1517571"/>
                  </a:lnTo>
                  <a:lnTo>
                    <a:pt x="1954530" y="1940481"/>
                  </a:lnTo>
                  <a:lnTo>
                    <a:pt x="2045970" y="2062401"/>
                  </a:lnTo>
                  <a:lnTo>
                    <a:pt x="1840230" y="2374821"/>
                  </a:lnTo>
                  <a:lnTo>
                    <a:pt x="1729740" y="2561511"/>
                  </a:lnTo>
                  <a:lnTo>
                    <a:pt x="1672590" y="2691051"/>
                  </a:lnTo>
                  <a:lnTo>
                    <a:pt x="1606391" y="2762727"/>
                  </a:lnTo>
                  <a:lnTo>
                    <a:pt x="1658302" y="3027046"/>
                  </a:lnTo>
                  <a:lnTo>
                    <a:pt x="1729740" y="2908221"/>
                  </a:lnTo>
                  <a:lnTo>
                    <a:pt x="1927860" y="2706291"/>
                  </a:lnTo>
                  <a:lnTo>
                    <a:pt x="2065020" y="2565321"/>
                  </a:lnTo>
                  <a:lnTo>
                    <a:pt x="2202180" y="2355771"/>
                  </a:lnTo>
                  <a:lnTo>
                    <a:pt x="2339340" y="2066211"/>
                  </a:lnTo>
                  <a:lnTo>
                    <a:pt x="2293620" y="1974771"/>
                  </a:lnTo>
                  <a:lnTo>
                    <a:pt x="2232660" y="1769031"/>
                  </a:lnTo>
                  <a:lnTo>
                    <a:pt x="2175510" y="1582341"/>
                  </a:lnTo>
                  <a:lnTo>
                    <a:pt x="2065020" y="1368981"/>
                  </a:lnTo>
                  <a:lnTo>
                    <a:pt x="1958340" y="1186101"/>
                  </a:lnTo>
                  <a:lnTo>
                    <a:pt x="1878330" y="1060371"/>
                  </a:lnTo>
                  <a:lnTo>
                    <a:pt x="1752600" y="991791"/>
                  </a:lnTo>
                  <a:lnTo>
                    <a:pt x="1645920" y="972741"/>
                  </a:lnTo>
                  <a:lnTo>
                    <a:pt x="1546860" y="938451"/>
                  </a:lnTo>
                  <a:lnTo>
                    <a:pt x="1276350" y="877491"/>
                  </a:lnTo>
                  <a:lnTo>
                    <a:pt x="1257300" y="755571"/>
                  </a:lnTo>
                  <a:lnTo>
                    <a:pt x="1325880" y="610791"/>
                  </a:lnTo>
                  <a:lnTo>
                    <a:pt x="1363980" y="553641"/>
                  </a:lnTo>
                  <a:lnTo>
                    <a:pt x="1352550" y="454581"/>
                  </a:lnTo>
                  <a:lnTo>
                    <a:pt x="1359455" y="267891"/>
                  </a:lnTo>
                  <a:cubicBezTo>
                    <a:pt x="1341119" y="213043"/>
                    <a:pt x="1327546" y="155814"/>
                    <a:pt x="1311592" y="99775"/>
                  </a:cubicBezTo>
                  <a:lnTo>
                    <a:pt x="1188720" y="54531"/>
                  </a:lnTo>
                  <a:lnTo>
                    <a:pt x="1072753" y="58817"/>
                  </a:lnTo>
                  <a:lnTo>
                    <a:pt x="1077992" y="0"/>
                  </a:lnTo>
                  <a:close/>
                </a:path>
              </a:pathLst>
            </a:custGeom>
            <a:solidFill>
              <a:srgbClr val="FFD85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l-PL"/>
            </a:p>
          </p:txBody>
        </p:sp>
        <p:pic>
          <p:nvPicPr>
            <p:cNvPr id="28" name="Obraz 27">
              <a:extLst>
                <a:ext uri="{FF2B5EF4-FFF2-40B4-BE49-F238E27FC236}">
                  <a16:creationId xmlns:a16="http://schemas.microsoft.com/office/drawing/2014/main" id="{7F5F6556-B0C1-48FC-BADB-C36E4651C513}"/>
                </a:ext>
              </a:extLst>
            </p:cNvPr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094956" y="222074"/>
              <a:ext cx="2551181" cy="6723902"/>
            </a:xfrm>
            <a:prstGeom prst="rect">
              <a:avLst/>
            </a:prstGeom>
          </p:spPr>
        </p:pic>
      </p:grpSp>
      <p:sp>
        <p:nvSpPr>
          <p:cNvPr id="36" name="Dowolny kształt: kształt 35">
            <a:extLst>
              <a:ext uri="{FF2B5EF4-FFF2-40B4-BE49-F238E27FC236}">
                <a16:creationId xmlns:a16="http://schemas.microsoft.com/office/drawing/2014/main" id="{D5D64161-39A0-494C-B04E-37CC0A95FC17}"/>
              </a:ext>
            </a:extLst>
          </p:cNvPr>
          <p:cNvSpPr/>
          <p:nvPr/>
        </p:nvSpPr>
        <p:spPr>
          <a:xfrm>
            <a:off x="1310304" y="1087614"/>
            <a:ext cx="2134227" cy="5705104"/>
          </a:xfrm>
          <a:custGeom>
            <a:avLst/>
            <a:gdLst>
              <a:gd name="connsiteX0" fmla="*/ 1093470 w 2339340"/>
              <a:gd name="connsiteY0" fmla="*/ 22860 h 6236970"/>
              <a:gd name="connsiteX1" fmla="*/ 971550 w 2339340"/>
              <a:gd name="connsiteY1" fmla="*/ 68580 h 6236970"/>
              <a:gd name="connsiteX2" fmla="*/ 967740 w 2339340"/>
              <a:gd name="connsiteY2" fmla="*/ 0 h 6236970"/>
              <a:gd name="connsiteX3" fmla="*/ 872490 w 2339340"/>
              <a:gd name="connsiteY3" fmla="*/ 121920 h 6236970"/>
              <a:gd name="connsiteX4" fmla="*/ 849630 w 2339340"/>
              <a:gd name="connsiteY4" fmla="*/ 95250 h 6236970"/>
              <a:gd name="connsiteX5" fmla="*/ 800100 w 2339340"/>
              <a:gd name="connsiteY5" fmla="*/ 320040 h 6236970"/>
              <a:gd name="connsiteX6" fmla="*/ 811530 w 2339340"/>
              <a:gd name="connsiteY6" fmla="*/ 461010 h 6236970"/>
              <a:gd name="connsiteX7" fmla="*/ 754380 w 2339340"/>
              <a:gd name="connsiteY7" fmla="*/ 464820 h 6236970"/>
              <a:gd name="connsiteX8" fmla="*/ 781050 w 2339340"/>
              <a:gd name="connsiteY8" fmla="*/ 548640 h 6236970"/>
              <a:gd name="connsiteX9" fmla="*/ 822960 w 2339340"/>
              <a:gd name="connsiteY9" fmla="*/ 624840 h 6236970"/>
              <a:gd name="connsiteX10" fmla="*/ 887730 w 2339340"/>
              <a:gd name="connsiteY10" fmla="*/ 689610 h 6236970"/>
              <a:gd name="connsiteX11" fmla="*/ 925830 w 2339340"/>
              <a:gd name="connsiteY11" fmla="*/ 769620 h 6236970"/>
              <a:gd name="connsiteX12" fmla="*/ 925830 w 2339340"/>
              <a:gd name="connsiteY12" fmla="*/ 861060 h 6236970"/>
              <a:gd name="connsiteX13" fmla="*/ 803910 w 2339340"/>
              <a:gd name="connsiteY13" fmla="*/ 922020 h 6236970"/>
              <a:gd name="connsiteX14" fmla="*/ 701040 w 2339340"/>
              <a:gd name="connsiteY14" fmla="*/ 948690 h 6236970"/>
              <a:gd name="connsiteX15" fmla="*/ 556260 w 2339340"/>
              <a:gd name="connsiteY15" fmla="*/ 952500 h 6236970"/>
              <a:gd name="connsiteX16" fmla="*/ 403860 w 2339340"/>
              <a:gd name="connsiteY16" fmla="*/ 1002030 h 6236970"/>
              <a:gd name="connsiteX17" fmla="*/ 320040 w 2339340"/>
              <a:gd name="connsiteY17" fmla="*/ 1085850 h 6236970"/>
              <a:gd name="connsiteX18" fmla="*/ 247650 w 2339340"/>
              <a:gd name="connsiteY18" fmla="*/ 1276350 h 6236970"/>
              <a:gd name="connsiteX19" fmla="*/ 163830 w 2339340"/>
              <a:gd name="connsiteY19" fmla="*/ 1569720 h 6236970"/>
              <a:gd name="connsiteX20" fmla="*/ 83820 w 2339340"/>
              <a:gd name="connsiteY20" fmla="*/ 1783080 h 6236970"/>
              <a:gd name="connsiteX21" fmla="*/ 72390 w 2339340"/>
              <a:gd name="connsiteY21" fmla="*/ 1962150 h 6236970"/>
              <a:gd name="connsiteX22" fmla="*/ 0 w 2339340"/>
              <a:gd name="connsiteY22" fmla="*/ 2145030 h 6236970"/>
              <a:gd name="connsiteX23" fmla="*/ 11430 w 2339340"/>
              <a:gd name="connsiteY23" fmla="*/ 2251710 h 6236970"/>
              <a:gd name="connsiteX24" fmla="*/ 106680 w 2339340"/>
              <a:gd name="connsiteY24" fmla="*/ 2426970 h 6236970"/>
              <a:gd name="connsiteX25" fmla="*/ 243840 w 2339340"/>
              <a:gd name="connsiteY25" fmla="*/ 2594610 h 6236970"/>
              <a:gd name="connsiteX26" fmla="*/ 422910 w 2339340"/>
              <a:gd name="connsiteY26" fmla="*/ 2769870 h 6236970"/>
              <a:gd name="connsiteX27" fmla="*/ 609600 w 2339340"/>
              <a:gd name="connsiteY27" fmla="*/ 2929890 h 6236970"/>
              <a:gd name="connsiteX28" fmla="*/ 735330 w 2339340"/>
              <a:gd name="connsiteY28" fmla="*/ 3108960 h 6236970"/>
              <a:gd name="connsiteX29" fmla="*/ 735330 w 2339340"/>
              <a:gd name="connsiteY29" fmla="*/ 2792730 h 6236970"/>
              <a:gd name="connsiteX30" fmla="*/ 647700 w 2339340"/>
              <a:gd name="connsiteY30" fmla="*/ 2731770 h 6236970"/>
              <a:gd name="connsiteX31" fmla="*/ 541020 w 2339340"/>
              <a:gd name="connsiteY31" fmla="*/ 2537460 h 6236970"/>
              <a:gd name="connsiteX32" fmla="*/ 487680 w 2339340"/>
              <a:gd name="connsiteY32" fmla="*/ 2426970 h 6236970"/>
              <a:gd name="connsiteX33" fmla="*/ 293370 w 2339340"/>
              <a:gd name="connsiteY33" fmla="*/ 2205990 h 6236970"/>
              <a:gd name="connsiteX34" fmla="*/ 426720 w 2339340"/>
              <a:gd name="connsiteY34" fmla="*/ 1988820 h 6236970"/>
              <a:gd name="connsiteX35" fmla="*/ 483870 w 2339340"/>
              <a:gd name="connsiteY35" fmla="*/ 1878330 h 6236970"/>
              <a:gd name="connsiteX36" fmla="*/ 544830 w 2339340"/>
              <a:gd name="connsiteY36" fmla="*/ 1642110 h 6236970"/>
              <a:gd name="connsiteX37" fmla="*/ 636270 w 2339340"/>
              <a:gd name="connsiteY37" fmla="*/ 1897380 h 6236970"/>
              <a:gd name="connsiteX38" fmla="*/ 678180 w 2339340"/>
              <a:gd name="connsiteY38" fmla="*/ 2202180 h 6236970"/>
              <a:gd name="connsiteX39" fmla="*/ 689610 w 2339340"/>
              <a:gd name="connsiteY39" fmla="*/ 2487930 h 6236970"/>
              <a:gd name="connsiteX40" fmla="*/ 712470 w 2339340"/>
              <a:gd name="connsiteY40" fmla="*/ 2762250 h 6236970"/>
              <a:gd name="connsiteX41" fmla="*/ 701040 w 2339340"/>
              <a:gd name="connsiteY41" fmla="*/ 3177540 h 6236970"/>
              <a:gd name="connsiteX42" fmla="*/ 643890 w 2339340"/>
              <a:gd name="connsiteY42" fmla="*/ 3783330 h 6236970"/>
              <a:gd name="connsiteX43" fmla="*/ 613410 w 2339340"/>
              <a:gd name="connsiteY43" fmla="*/ 4255770 h 6236970"/>
              <a:gd name="connsiteX44" fmla="*/ 689610 w 2339340"/>
              <a:gd name="connsiteY44" fmla="*/ 4617720 h 6236970"/>
              <a:gd name="connsiteX45" fmla="*/ 803910 w 2339340"/>
              <a:gd name="connsiteY45" fmla="*/ 5215890 h 6236970"/>
              <a:gd name="connsiteX46" fmla="*/ 883920 w 2339340"/>
              <a:gd name="connsiteY46" fmla="*/ 5657850 h 6236970"/>
              <a:gd name="connsiteX47" fmla="*/ 872490 w 2339340"/>
              <a:gd name="connsiteY47" fmla="*/ 5684520 h 6236970"/>
              <a:gd name="connsiteX48" fmla="*/ 693420 w 2339340"/>
              <a:gd name="connsiteY48" fmla="*/ 5894070 h 6236970"/>
              <a:gd name="connsiteX49" fmla="*/ 541020 w 2339340"/>
              <a:gd name="connsiteY49" fmla="*/ 6092190 h 6236970"/>
              <a:gd name="connsiteX50" fmla="*/ 510540 w 2339340"/>
              <a:gd name="connsiteY50" fmla="*/ 6156960 h 6236970"/>
              <a:gd name="connsiteX51" fmla="*/ 701040 w 2339340"/>
              <a:gd name="connsiteY51" fmla="*/ 6092190 h 6236970"/>
              <a:gd name="connsiteX52" fmla="*/ 830580 w 2339340"/>
              <a:gd name="connsiteY52" fmla="*/ 6065520 h 6236970"/>
              <a:gd name="connsiteX53" fmla="*/ 952500 w 2339340"/>
              <a:gd name="connsiteY53" fmla="*/ 5974080 h 6236970"/>
              <a:gd name="connsiteX54" fmla="*/ 963930 w 2339340"/>
              <a:gd name="connsiteY54" fmla="*/ 5871210 h 6236970"/>
              <a:gd name="connsiteX55" fmla="*/ 1108710 w 2339340"/>
              <a:gd name="connsiteY55" fmla="*/ 5817870 h 6236970"/>
              <a:gd name="connsiteX56" fmla="*/ 1108710 w 2339340"/>
              <a:gd name="connsiteY56" fmla="*/ 5791200 h 6236970"/>
              <a:gd name="connsiteX57" fmla="*/ 1032510 w 2339340"/>
              <a:gd name="connsiteY57" fmla="*/ 5634990 h 6236970"/>
              <a:gd name="connsiteX58" fmla="*/ 1043940 w 2339340"/>
              <a:gd name="connsiteY58" fmla="*/ 5280660 h 6236970"/>
              <a:gd name="connsiteX59" fmla="*/ 1074420 w 2339340"/>
              <a:gd name="connsiteY59" fmla="*/ 4888230 h 6236970"/>
              <a:gd name="connsiteX60" fmla="*/ 1002030 w 2339340"/>
              <a:gd name="connsiteY60" fmla="*/ 4423410 h 6236970"/>
              <a:gd name="connsiteX61" fmla="*/ 1066800 w 2339340"/>
              <a:gd name="connsiteY61" fmla="*/ 4130040 h 6236970"/>
              <a:gd name="connsiteX62" fmla="*/ 1116330 w 2339340"/>
              <a:gd name="connsiteY62" fmla="*/ 3775710 h 6236970"/>
              <a:gd name="connsiteX63" fmla="*/ 1165860 w 2339340"/>
              <a:gd name="connsiteY63" fmla="*/ 3375660 h 6236970"/>
              <a:gd name="connsiteX64" fmla="*/ 1238250 w 2339340"/>
              <a:gd name="connsiteY64" fmla="*/ 3882390 h 6236970"/>
              <a:gd name="connsiteX65" fmla="*/ 1280160 w 2339340"/>
              <a:gd name="connsiteY65" fmla="*/ 4366260 h 6236970"/>
              <a:gd name="connsiteX66" fmla="*/ 1310640 w 2339340"/>
              <a:gd name="connsiteY66" fmla="*/ 4533900 h 6236970"/>
              <a:gd name="connsiteX67" fmla="*/ 1272540 w 2339340"/>
              <a:gd name="connsiteY67" fmla="*/ 4838700 h 6236970"/>
              <a:gd name="connsiteX68" fmla="*/ 1242060 w 2339340"/>
              <a:gd name="connsiteY68" fmla="*/ 5059680 h 6236970"/>
              <a:gd name="connsiteX69" fmla="*/ 1276350 w 2339340"/>
              <a:gd name="connsiteY69" fmla="*/ 5288280 h 6236970"/>
              <a:gd name="connsiteX70" fmla="*/ 1333500 w 2339340"/>
              <a:gd name="connsiteY70" fmla="*/ 5494020 h 6236970"/>
              <a:gd name="connsiteX71" fmla="*/ 1314450 w 2339340"/>
              <a:gd name="connsiteY71" fmla="*/ 5615940 h 6236970"/>
              <a:gd name="connsiteX72" fmla="*/ 1264920 w 2339340"/>
              <a:gd name="connsiteY72" fmla="*/ 5795010 h 6236970"/>
              <a:gd name="connsiteX73" fmla="*/ 1264920 w 2339340"/>
              <a:gd name="connsiteY73" fmla="*/ 5901690 h 6236970"/>
              <a:gd name="connsiteX74" fmla="*/ 1424940 w 2339340"/>
              <a:gd name="connsiteY74" fmla="*/ 6236970 h 6236970"/>
              <a:gd name="connsiteX75" fmla="*/ 1565910 w 2339340"/>
              <a:gd name="connsiteY75" fmla="*/ 6065520 h 6236970"/>
              <a:gd name="connsiteX76" fmla="*/ 1604010 w 2339340"/>
              <a:gd name="connsiteY76" fmla="*/ 6012180 h 6236970"/>
              <a:gd name="connsiteX77" fmla="*/ 1524000 w 2339340"/>
              <a:gd name="connsiteY77" fmla="*/ 5844540 h 6236970"/>
              <a:gd name="connsiteX78" fmla="*/ 1466850 w 2339340"/>
              <a:gd name="connsiteY78" fmla="*/ 5718810 h 6236970"/>
              <a:gd name="connsiteX79" fmla="*/ 1440180 w 2339340"/>
              <a:gd name="connsiteY79" fmla="*/ 5638800 h 6236970"/>
              <a:gd name="connsiteX80" fmla="*/ 1546860 w 2339340"/>
              <a:gd name="connsiteY80" fmla="*/ 5078730 h 6236970"/>
              <a:gd name="connsiteX81" fmla="*/ 1600200 w 2339340"/>
              <a:gd name="connsiteY81" fmla="*/ 4507230 h 6236970"/>
              <a:gd name="connsiteX82" fmla="*/ 1684020 w 2339340"/>
              <a:gd name="connsiteY82" fmla="*/ 4027170 h 6236970"/>
              <a:gd name="connsiteX83" fmla="*/ 1703070 w 2339340"/>
              <a:gd name="connsiteY83" fmla="*/ 3688080 h 6236970"/>
              <a:gd name="connsiteX84" fmla="*/ 1645920 w 2339340"/>
              <a:gd name="connsiteY84" fmla="*/ 2884170 h 6236970"/>
              <a:gd name="connsiteX85" fmla="*/ 1630680 w 2339340"/>
              <a:gd name="connsiteY85" fmla="*/ 2868930 h 6236970"/>
              <a:gd name="connsiteX86" fmla="*/ 1607820 w 2339340"/>
              <a:gd name="connsiteY86" fmla="*/ 2750820 h 6236970"/>
              <a:gd name="connsiteX87" fmla="*/ 1584960 w 2339340"/>
              <a:gd name="connsiteY87" fmla="*/ 2423160 h 6236970"/>
              <a:gd name="connsiteX88" fmla="*/ 1584960 w 2339340"/>
              <a:gd name="connsiteY88" fmla="*/ 2072640 h 6236970"/>
              <a:gd name="connsiteX89" fmla="*/ 1619250 w 2339340"/>
              <a:gd name="connsiteY89" fmla="*/ 1771650 h 6236970"/>
              <a:gd name="connsiteX90" fmla="*/ 1691640 w 2339340"/>
              <a:gd name="connsiteY90" fmla="*/ 1501140 h 6236970"/>
              <a:gd name="connsiteX91" fmla="*/ 1954530 w 2339340"/>
              <a:gd name="connsiteY91" fmla="*/ 1924050 h 6236970"/>
              <a:gd name="connsiteX92" fmla="*/ 2045970 w 2339340"/>
              <a:gd name="connsiteY92" fmla="*/ 2045970 h 6236970"/>
              <a:gd name="connsiteX93" fmla="*/ 1840230 w 2339340"/>
              <a:gd name="connsiteY93" fmla="*/ 2358390 h 6236970"/>
              <a:gd name="connsiteX94" fmla="*/ 1729740 w 2339340"/>
              <a:gd name="connsiteY94" fmla="*/ 2545080 h 6236970"/>
              <a:gd name="connsiteX95" fmla="*/ 1672590 w 2339340"/>
              <a:gd name="connsiteY95" fmla="*/ 2674620 h 6236970"/>
              <a:gd name="connsiteX96" fmla="*/ 1604010 w 2339340"/>
              <a:gd name="connsiteY96" fmla="*/ 2754630 h 6236970"/>
              <a:gd name="connsiteX97" fmla="*/ 1634490 w 2339340"/>
              <a:gd name="connsiteY97" fmla="*/ 3040380 h 6236970"/>
              <a:gd name="connsiteX98" fmla="*/ 1729740 w 2339340"/>
              <a:gd name="connsiteY98" fmla="*/ 2891790 h 6236970"/>
              <a:gd name="connsiteX99" fmla="*/ 1927860 w 2339340"/>
              <a:gd name="connsiteY99" fmla="*/ 2689860 h 6236970"/>
              <a:gd name="connsiteX100" fmla="*/ 2065020 w 2339340"/>
              <a:gd name="connsiteY100" fmla="*/ 2548890 h 6236970"/>
              <a:gd name="connsiteX101" fmla="*/ 2202180 w 2339340"/>
              <a:gd name="connsiteY101" fmla="*/ 2339340 h 6236970"/>
              <a:gd name="connsiteX102" fmla="*/ 2339340 w 2339340"/>
              <a:gd name="connsiteY102" fmla="*/ 2049780 h 6236970"/>
              <a:gd name="connsiteX103" fmla="*/ 2293620 w 2339340"/>
              <a:gd name="connsiteY103" fmla="*/ 1958340 h 6236970"/>
              <a:gd name="connsiteX104" fmla="*/ 2232660 w 2339340"/>
              <a:gd name="connsiteY104" fmla="*/ 1752600 h 6236970"/>
              <a:gd name="connsiteX105" fmla="*/ 2175510 w 2339340"/>
              <a:gd name="connsiteY105" fmla="*/ 1565910 h 6236970"/>
              <a:gd name="connsiteX106" fmla="*/ 2065020 w 2339340"/>
              <a:gd name="connsiteY106" fmla="*/ 1352550 h 6236970"/>
              <a:gd name="connsiteX107" fmla="*/ 1958340 w 2339340"/>
              <a:gd name="connsiteY107" fmla="*/ 1169670 h 6236970"/>
              <a:gd name="connsiteX108" fmla="*/ 1878330 w 2339340"/>
              <a:gd name="connsiteY108" fmla="*/ 1043940 h 6236970"/>
              <a:gd name="connsiteX109" fmla="*/ 1752600 w 2339340"/>
              <a:gd name="connsiteY109" fmla="*/ 975360 h 6236970"/>
              <a:gd name="connsiteX110" fmla="*/ 1645920 w 2339340"/>
              <a:gd name="connsiteY110" fmla="*/ 956310 h 6236970"/>
              <a:gd name="connsiteX111" fmla="*/ 1546860 w 2339340"/>
              <a:gd name="connsiteY111" fmla="*/ 922020 h 6236970"/>
              <a:gd name="connsiteX112" fmla="*/ 1276350 w 2339340"/>
              <a:gd name="connsiteY112" fmla="*/ 861060 h 6236970"/>
              <a:gd name="connsiteX113" fmla="*/ 1257300 w 2339340"/>
              <a:gd name="connsiteY113" fmla="*/ 739140 h 6236970"/>
              <a:gd name="connsiteX114" fmla="*/ 1325880 w 2339340"/>
              <a:gd name="connsiteY114" fmla="*/ 594360 h 6236970"/>
              <a:gd name="connsiteX115" fmla="*/ 1363980 w 2339340"/>
              <a:gd name="connsiteY115" fmla="*/ 537210 h 6236970"/>
              <a:gd name="connsiteX116" fmla="*/ 1352550 w 2339340"/>
              <a:gd name="connsiteY116" fmla="*/ 438150 h 6236970"/>
              <a:gd name="connsiteX117" fmla="*/ 1348740 w 2339340"/>
              <a:gd name="connsiteY117" fmla="*/ 308610 h 6236970"/>
              <a:gd name="connsiteX118" fmla="*/ 1306830 w 2339340"/>
              <a:gd name="connsiteY118" fmla="*/ 114300 h 6236970"/>
              <a:gd name="connsiteX119" fmla="*/ 1188720 w 2339340"/>
              <a:gd name="connsiteY119" fmla="*/ 38100 h 6236970"/>
              <a:gd name="connsiteX120" fmla="*/ 1143000 w 2339340"/>
              <a:gd name="connsiteY120" fmla="*/ 11430 h 6236970"/>
              <a:gd name="connsiteX121" fmla="*/ 1093470 w 2339340"/>
              <a:gd name="connsiteY121" fmla="*/ 22860 h 6236970"/>
              <a:gd name="connsiteX0" fmla="*/ 1093470 w 2339340"/>
              <a:gd name="connsiteY0" fmla="*/ 22860 h 6236970"/>
              <a:gd name="connsiteX1" fmla="*/ 971550 w 2339340"/>
              <a:gd name="connsiteY1" fmla="*/ 68580 h 6236970"/>
              <a:gd name="connsiteX2" fmla="*/ 967740 w 2339340"/>
              <a:gd name="connsiteY2" fmla="*/ 0 h 6236970"/>
              <a:gd name="connsiteX3" fmla="*/ 872490 w 2339340"/>
              <a:gd name="connsiteY3" fmla="*/ 121920 h 6236970"/>
              <a:gd name="connsiteX4" fmla="*/ 849630 w 2339340"/>
              <a:gd name="connsiteY4" fmla="*/ 95250 h 6236970"/>
              <a:gd name="connsiteX5" fmla="*/ 800100 w 2339340"/>
              <a:gd name="connsiteY5" fmla="*/ 320040 h 6236970"/>
              <a:gd name="connsiteX6" fmla="*/ 811530 w 2339340"/>
              <a:gd name="connsiteY6" fmla="*/ 461010 h 6236970"/>
              <a:gd name="connsiteX7" fmla="*/ 754380 w 2339340"/>
              <a:gd name="connsiteY7" fmla="*/ 464820 h 6236970"/>
              <a:gd name="connsiteX8" fmla="*/ 781050 w 2339340"/>
              <a:gd name="connsiteY8" fmla="*/ 548640 h 6236970"/>
              <a:gd name="connsiteX9" fmla="*/ 822960 w 2339340"/>
              <a:gd name="connsiteY9" fmla="*/ 624840 h 6236970"/>
              <a:gd name="connsiteX10" fmla="*/ 887730 w 2339340"/>
              <a:gd name="connsiteY10" fmla="*/ 689610 h 6236970"/>
              <a:gd name="connsiteX11" fmla="*/ 925830 w 2339340"/>
              <a:gd name="connsiteY11" fmla="*/ 769620 h 6236970"/>
              <a:gd name="connsiteX12" fmla="*/ 925830 w 2339340"/>
              <a:gd name="connsiteY12" fmla="*/ 861060 h 6236970"/>
              <a:gd name="connsiteX13" fmla="*/ 803910 w 2339340"/>
              <a:gd name="connsiteY13" fmla="*/ 922020 h 6236970"/>
              <a:gd name="connsiteX14" fmla="*/ 701040 w 2339340"/>
              <a:gd name="connsiteY14" fmla="*/ 948690 h 6236970"/>
              <a:gd name="connsiteX15" fmla="*/ 556260 w 2339340"/>
              <a:gd name="connsiteY15" fmla="*/ 952500 h 6236970"/>
              <a:gd name="connsiteX16" fmla="*/ 403860 w 2339340"/>
              <a:gd name="connsiteY16" fmla="*/ 1002030 h 6236970"/>
              <a:gd name="connsiteX17" fmla="*/ 320040 w 2339340"/>
              <a:gd name="connsiteY17" fmla="*/ 1085850 h 6236970"/>
              <a:gd name="connsiteX18" fmla="*/ 247650 w 2339340"/>
              <a:gd name="connsiteY18" fmla="*/ 1276350 h 6236970"/>
              <a:gd name="connsiteX19" fmla="*/ 163830 w 2339340"/>
              <a:gd name="connsiteY19" fmla="*/ 1569720 h 6236970"/>
              <a:gd name="connsiteX20" fmla="*/ 83820 w 2339340"/>
              <a:gd name="connsiteY20" fmla="*/ 1783080 h 6236970"/>
              <a:gd name="connsiteX21" fmla="*/ 72390 w 2339340"/>
              <a:gd name="connsiteY21" fmla="*/ 1962150 h 6236970"/>
              <a:gd name="connsiteX22" fmla="*/ 0 w 2339340"/>
              <a:gd name="connsiteY22" fmla="*/ 2145030 h 6236970"/>
              <a:gd name="connsiteX23" fmla="*/ 11430 w 2339340"/>
              <a:gd name="connsiteY23" fmla="*/ 2251710 h 6236970"/>
              <a:gd name="connsiteX24" fmla="*/ 106680 w 2339340"/>
              <a:gd name="connsiteY24" fmla="*/ 2426970 h 6236970"/>
              <a:gd name="connsiteX25" fmla="*/ 243840 w 2339340"/>
              <a:gd name="connsiteY25" fmla="*/ 2594610 h 6236970"/>
              <a:gd name="connsiteX26" fmla="*/ 422910 w 2339340"/>
              <a:gd name="connsiteY26" fmla="*/ 2769870 h 6236970"/>
              <a:gd name="connsiteX27" fmla="*/ 609600 w 2339340"/>
              <a:gd name="connsiteY27" fmla="*/ 2929890 h 6236970"/>
              <a:gd name="connsiteX28" fmla="*/ 735330 w 2339340"/>
              <a:gd name="connsiteY28" fmla="*/ 3108960 h 6236970"/>
              <a:gd name="connsiteX29" fmla="*/ 709136 w 2339340"/>
              <a:gd name="connsiteY29" fmla="*/ 2771299 h 6236970"/>
              <a:gd name="connsiteX30" fmla="*/ 647700 w 2339340"/>
              <a:gd name="connsiteY30" fmla="*/ 2731770 h 6236970"/>
              <a:gd name="connsiteX31" fmla="*/ 541020 w 2339340"/>
              <a:gd name="connsiteY31" fmla="*/ 2537460 h 6236970"/>
              <a:gd name="connsiteX32" fmla="*/ 487680 w 2339340"/>
              <a:gd name="connsiteY32" fmla="*/ 2426970 h 6236970"/>
              <a:gd name="connsiteX33" fmla="*/ 293370 w 2339340"/>
              <a:gd name="connsiteY33" fmla="*/ 2205990 h 6236970"/>
              <a:gd name="connsiteX34" fmla="*/ 426720 w 2339340"/>
              <a:gd name="connsiteY34" fmla="*/ 1988820 h 6236970"/>
              <a:gd name="connsiteX35" fmla="*/ 483870 w 2339340"/>
              <a:gd name="connsiteY35" fmla="*/ 1878330 h 6236970"/>
              <a:gd name="connsiteX36" fmla="*/ 544830 w 2339340"/>
              <a:gd name="connsiteY36" fmla="*/ 1642110 h 6236970"/>
              <a:gd name="connsiteX37" fmla="*/ 636270 w 2339340"/>
              <a:gd name="connsiteY37" fmla="*/ 1897380 h 6236970"/>
              <a:gd name="connsiteX38" fmla="*/ 678180 w 2339340"/>
              <a:gd name="connsiteY38" fmla="*/ 2202180 h 6236970"/>
              <a:gd name="connsiteX39" fmla="*/ 689610 w 2339340"/>
              <a:gd name="connsiteY39" fmla="*/ 2487930 h 6236970"/>
              <a:gd name="connsiteX40" fmla="*/ 712470 w 2339340"/>
              <a:gd name="connsiteY40" fmla="*/ 2762250 h 6236970"/>
              <a:gd name="connsiteX41" fmla="*/ 701040 w 2339340"/>
              <a:gd name="connsiteY41" fmla="*/ 3177540 h 6236970"/>
              <a:gd name="connsiteX42" fmla="*/ 643890 w 2339340"/>
              <a:gd name="connsiteY42" fmla="*/ 3783330 h 6236970"/>
              <a:gd name="connsiteX43" fmla="*/ 613410 w 2339340"/>
              <a:gd name="connsiteY43" fmla="*/ 4255770 h 6236970"/>
              <a:gd name="connsiteX44" fmla="*/ 689610 w 2339340"/>
              <a:gd name="connsiteY44" fmla="*/ 4617720 h 6236970"/>
              <a:gd name="connsiteX45" fmla="*/ 803910 w 2339340"/>
              <a:gd name="connsiteY45" fmla="*/ 5215890 h 6236970"/>
              <a:gd name="connsiteX46" fmla="*/ 883920 w 2339340"/>
              <a:gd name="connsiteY46" fmla="*/ 5657850 h 6236970"/>
              <a:gd name="connsiteX47" fmla="*/ 872490 w 2339340"/>
              <a:gd name="connsiteY47" fmla="*/ 5684520 h 6236970"/>
              <a:gd name="connsiteX48" fmla="*/ 693420 w 2339340"/>
              <a:gd name="connsiteY48" fmla="*/ 5894070 h 6236970"/>
              <a:gd name="connsiteX49" fmla="*/ 541020 w 2339340"/>
              <a:gd name="connsiteY49" fmla="*/ 6092190 h 6236970"/>
              <a:gd name="connsiteX50" fmla="*/ 510540 w 2339340"/>
              <a:gd name="connsiteY50" fmla="*/ 6156960 h 6236970"/>
              <a:gd name="connsiteX51" fmla="*/ 701040 w 2339340"/>
              <a:gd name="connsiteY51" fmla="*/ 6092190 h 6236970"/>
              <a:gd name="connsiteX52" fmla="*/ 830580 w 2339340"/>
              <a:gd name="connsiteY52" fmla="*/ 6065520 h 6236970"/>
              <a:gd name="connsiteX53" fmla="*/ 952500 w 2339340"/>
              <a:gd name="connsiteY53" fmla="*/ 5974080 h 6236970"/>
              <a:gd name="connsiteX54" fmla="*/ 963930 w 2339340"/>
              <a:gd name="connsiteY54" fmla="*/ 5871210 h 6236970"/>
              <a:gd name="connsiteX55" fmla="*/ 1108710 w 2339340"/>
              <a:gd name="connsiteY55" fmla="*/ 5817870 h 6236970"/>
              <a:gd name="connsiteX56" fmla="*/ 1108710 w 2339340"/>
              <a:gd name="connsiteY56" fmla="*/ 5791200 h 6236970"/>
              <a:gd name="connsiteX57" fmla="*/ 1032510 w 2339340"/>
              <a:gd name="connsiteY57" fmla="*/ 5634990 h 6236970"/>
              <a:gd name="connsiteX58" fmla="*/ 1043940 w 2339340"/>
              <a:gd name="connsiteY58" fmla="*/ 5280660 h 6236970"/>
              <a:gd name="connsiteX59" fmla="*/ 1074420 w 2339340"/>
              <a:gd name="connsiteY59" fmla="*/ 4888230 h 6236970"/>
              <a:gd name="connsiteX60" fmla="*/ 1002030 w 2339340"/>
              <a:gd name="connsiteY60" fmla="*/ 4423410 h 6236970"/>
              <a:gd name="connsiteX61" fmla="*/ 1066800 w 2339340"/>
              <a:gd name="connsiteY61" fmla="*/ 4130040 h 6236970"/>
              <a:gd name="connsiteX62" fmla="*/ 1116330 w 2339340"/>
              <a:gd name="connsiteY62" fmla="*/ 3775710 h 6236970"/>
              <a:gd name="connsiteX63" fmla="*/ 1165860 w 2339340"/>
              <a:gd name="connsiteY63" fmla="*/ 3375660 h 6236970"/>
              <a:gd name="connsiteX64" fmla="*/ 1238250 w 2339340"/>
              <a:gd name="connsiteY64" fmla="*/ 3882390 h 6236970"/>
              <a:gd name="connsiteX65" fmla="*/ 1280160 w 2339340"/>
              <a:gd name="connsiteY65" fmla="*/ 4366260 h 6236970"/>
              <a:gd name="connsiteX66" fmla="*/ 1310640 w 2339340"/>
              <a:gd name="connsiteY66" fmla="*/ 4533900 h 6236970"/>
              <a:gd name="connsiteX67" fmla="*/ 1272540 w 2339340"/>
              <a:gd name="connsiteY67" fmla="*/ 4838700 h 6236970"/>
              <a:gd name="connsiteX68" fmla="*/ 1242060 w 2339340"/>
              <a:gd name="connsiteY68" fmla="*/ 5059680 h 6236970"/>
              <a:gd name="connsiteX69" fmla="*/ 1276350 w 2339340"/>
              <a:gd name="connsiteY69" fmla="*/ 5288280 h 6236970"/>
              <a:gd name="connsiteX70" fmla="*/ 1333500 w 2339340"/>
              <a:gd name="connsiteY70" fmla="*/ 5494020 h 6236970"/>
              <a:gd name="connsiteX71" fmla="*/ 1314450 w 2339340"/>
              <a:gd name="connsiteY71" fmla="*/ 5615940 h 6236970"/>
              <a:gd name="connsiteX72" fmla="*/ 1264920 w 2339340"/>
              <a:gd name="connsiteY72" fmla="*/ 5795010 h 6236970"/>
              <a:gd name="connsiteX73" fmla="*/ 1264920 w 2339340"/>
              <a:gd name="connsiteY73" fmla="*/ 5901690 h 6236970"/>
              <a:gd name="connsiteX74" fmla="*/ 1424940 w 2339340"/>
              <a:gd name="connsiteY74" fmla="*/ 6236970 h 6236970"/>
              <a:gd name="connsiteX75" fmla="*/ 1565910 w 2339340"/>
              <a:gd name="connsiteY75" fmla="*/ 6065520 h 6236970"/>
              <a:gd name="connsiteX76" fmla="*/ 1604010 w 2339340"/>
              <a:gd name="connsiteY76" fmla="*/ 6012180 h 6236970"/>
              <a:gd name="connsiteX77" fmla="*/ 1524000 w 2339340"/>
              <a:gd name="connsiteY77" fmla="*/ 5844540 h 6236970"/>
              <a:gd name="connsiteX78" fmla="*/ 1466850 w 2339340"/>
              <a:gd name="connsiteY78" fmla="*/ 5718810 h 6236970"/>
              <a:gd name="connsiteX79" fmla="*/ 1440180 w 2339340"/>
              <a:gd name="connsiteY79" fmla="*/ 5638800 h 6236970"/>
              <a:gd name="connsiteX80" fmla="*/ 1546860 w 2339340"/>
              <a:gd name="connsiteY80" fmla="*/ 5078730 h 6236970"/>
              <a:gd name="connsiteX81" fmla="*/ 1600200 w 2339340"/>
              <a:gd name="connsiteY81" fmla="*/ 4507230 h 6236970"/>
              <a:gd name="connsiteX82" fmla="*/ 1684020 w 2339340"/>
              <a:gd name="connsiteY82" fmla="*/ 4027170 h 6236970"/>
              <a:gd name="connsiteX83" fmla="*/ 1703070 w 2339340"/>
              <a:gd name="connsiteY83" fmla="*/ 3688080 h 6236970"/>
              <a:gd name="connsiteX84" fmla="*/ 1645920 w 2339340"/>
              <a:gd name="connsiteY84" fmla="*/ 2884170 h 6236970"/>
              <a:gd name="connsiteX85" fmla="*/ 1630680 w 2339340"/>
              <a:gd name="connsiteY85" fmla="*/ 2868930 h 6236970"/>
              <a:gd name="connsiteX86" fmla="*/ 1607820 w 2339340"/>
              <a:gd name="connsiteY86" fmla="*/ 2750820 h 6236970"/>
              <a:gd name="connsiteX87" fmla="*/ 1584960 w 2339340"/>
              <a:gd name="connsiteY87" fmla="*/ 2423160 h 6236970"/>
              <a:gd name="connsiteX88" fmla="*/ 1584960 w 2339340"/>
              <a:gd name="connsiteY88" fmla="*/ 2072640 h 6236970"/>
              <a:gd name="connsiteX89" fmla="*/ 1619250 w 2339340"/>
              <a:gd name="connsiteY89" fmla="*/ 1771650 h 6236970"/>
              <a:gd name="connsiteX90" fmla="*/ 1691640 w 2339340"/>
              <a:gd name="connsiteY90" fmla="*/ 1501140 h 6236970"/>
              <a:gd name="connsiteX91" fmla="*/ 1954530 w 2339340"/>
              <a:gd name="connsiteY91" fmla="*/ 1924050 h 6236970"/>
              <a:gd name="connsiteX92" fmla="*/ 2045970 w 2339340"/>
              <a:gd name="connsiteY92" fmla="*/ 2045970 h 6236970"/>
              <a:gd name="connsiteX93" fmla="*/ 1840230 w 2339340"/>
              <a:gd name="connsiteY93" fmla="*/ 2358390 h 6236970"/>
              <a:gd name="connsiteX94" fmla="*/ 1729740 w 2339340"/>
              <a:gd name="connsiteY94" fmla="*/ 2545080 h 6236970"/>
              <a:gd name="connsiteX95" fmla="*/ 1672590 w 2339340"/>
              <a:gd name="connsiteY95" fmla="*/ 2674620 h 6236970"/>
              <a:gd name="connsiteX96" fmla="*/ 1604010 w 2339340"/>
              <a:gd name="connsiteY96" fmla="*/ 2754630 h 6236970"/>
              <a:gd name="connsiteX97" fmla="*/ 1634490 w 2339340"/>
              <a:gd name="connsiteY97" fmla="*/ 3040380 h 6236970"/>
              <a:gd name="connsiteX98" fmla="*/ 1729740 w 2339340"/>
              <a:gd name="connsiteY98" fmla="*/ 2891790 h 6236970"/>
              <a:gd name="connsiteX99" fmla="*/ 1927860 w 2339340"/>
              <a:gd name="connsiteY99" fmla="*/ 2689860 h 6236970"/>
              <a:gd name="connsiteX100" fmla="*/ 2065020 w 2339340"/>
              <a:gd name="connsiteY100" fmla="*/ 2548890 h 6236970"/>
              <a:gd name="connsiteX101" fmla="*/ 2202180 w 2339340"/>
              <a:gd name="connsiteY101" fmla="*/ 2339340 h 6236970"/>
              <a:gd name="connsiteX102" fmla="*/ 2339340 w 2339340"/>
              <a:gd name="connsiteY102" fmla="*/ 2049780 h 6236970"/>
              <a:gd name="connsiteX103" fmla="*/ 2293620 w 2339340"/>
              <a:gd name="connsiteY103" fmla="*/ 1958340 h 6236970"/>
              <a:gd name="connsiteX104" fmla="*/ 2232660 w 2339340"/>
              <a:gd name="connsiteY104" fmla="*/ 1752600 h 6236970"/>
              <a:gd name="connsiteX105" fmla="*/ 2175510 w 2339340"/>
              <a:gd name="connsiteY105" fmla="*/ 1565910 h 6236970"/>
              <a:gd name="connsiteX106" fmla="*/ 2065020 w 2339340"/>
              <a:gd name="connsiteY106" fmla="*/ 1352550 h 6236970"/>
              <a:gd name="connsiteX107" fmla="*/ 1958340 w 2339340"/>
              <a:gd name="connsiteY107" fmla="*/ 1169670 h 6236970"/>
              <a:gd name="connsiteX108" fmla="*/ 1878330 w 2339340"/>
              <a:gd name="connsiteY108" fmla="*/ 1043940 h 6236970"/>
              <a:gd name="connsiteX109" fmla="*/ 1752600 w 2339340"/>
              <a:gd name="connsiteY109" fmla="*/ 975360 h 6236970"/>
              <a:gd name="connsiteX110" fmla="*/ 1645920 w 2339340"/>
              <a:gd name="connsiteY110" fmla="*/ 956310 h 6236970"/>
              <a:gd name="connsiteX111" fmla="*/ 1546860 w 2339340"/>
              <a:gd name="connsiteY111" fmla="*/ 922020 h 6236970"/>
              <a:gd name="connsiteX112" fmla="*/ 1276350 w 2339340"/>
              <a:gd name="connsiteY112" fmla="*/ 861060 h 6236970"/>
              <a:gd name="connsiteX113" fmla="*/ 1257300 w 2339340"/>
              <a:gd name="connsiteY113" fmla="*/ 739140 h 6236970"/>
              <a:gd name="connsiteX114" fmla="*/ 1325880 w 2339340"/>
              <a:gd name="connsiteY114" fmla="*/ 594360 h 6236970"/>
              <a:gd name="connsiteX115" fmla="*/ 1363980 w 2339340"/>
              <a:gd name="connsiteY115" fmla="*/ 537210 h 6236970"/>
              <a:gd name="connsiteX116" fmla="*/ 1352550 w 2339340"/>
              <a:gd name="connsiteY116" fmla="*/ 438150 h 6236970"/>
              <a:gd name="connsiteX117" fmla="*/ 1348740 w 2339340"/>
              <a:gd name="connsiteY117" fmla="*/ 308610 h 6236970"/>
              <a:gd name="connsiteX118" fmla="*/ 1306830 w 2339340"/>
              <a:gd name="connsiteY118" fmla="*/ 114300 h 6236970"/>
              <a:gd name="connsiteX119" fmla="*/ 1188720 w 2339340"/>
              <a:gd name="connsiteY119" fmla="*/ 38100 h 6236970"/>
              <a:gd name="connsiteX120" fmla="*/ 1143000 w 2339340"/>
              <a:gd name="connsiteY120" fmla="*/ 11430 h 6236970"/>
              <a:gd name="connsiteX121" fmla="*/ 1093470 w 2339340"/>
              <a:gd name="connsiteY121" fmla="*/ 22860 h 6236970"/>
              <a:gd name="connsiteX0" fmla="*/ 1093470 w 2339340"/>
              <a:gd name="connsiteY0" fmla="*/ 22860 h 6236970"/>
              <a:gd name="connsiteX1" fmla="*/ 971550 w 2339340"/>
              <a:gd name="connsiteY1" fmla="*/ 68580 h 6236970"/>
              <a:gd name="connsiteX2" fmla="*/ 967740 w 2339340"/>
              <a:gd name="connsiteY2" fmla="*/ 0 h 6236970"/>
              <a:gd name="connsiteX3" fmla="*/ 872490 w 2339340"/>
              <a:gd name="connsiteY3" fmla="*/ 121920 h 6236970"/>
              <a:gd name="connsiteX4" fmla="*/ 849630 w 2339340"/>
              <a:gd name="connsiteY4" fmla="*/ 95250 h 6236970"/>
              <a:gd name="connsiteX5" fmla="*/ 800100 w 2339340"/>
              <a:gd name="connsiteY5" fmla="*/ 320040 h 6236970"/>
              <a:gd name="connsiteX6" fmla="*/ 811530 w 2339340"/>
              <a:gd name="connsiteY6" fmla="*/ 461010 h 6236970"/>
              <a:gd name="connsiteX7" fmla="*/ 754380 w 2339340"/>
              <a:gd name="connsiteY7" fmla="*/ 464820 h 6236970"/>
              <a:gd name="connsiteX8" fmla="*/ 781050 w 2339340"/>
              <a:gd name="connsiteY8" fmla="*/ 548640 h 6236970"/>
              <a:gd name="connsiteX9" fmla="*/ 822960 w 2339340"/>
              <a:gd name="connsiteY9" fmla="*/ 624840 h 6236970"/>
              <a:gd name="connsiteX10" fmla="*/ 887730 w 2339340"/>
              <a:gd name="connsiteY10" fmla="*/ 689610 h 6236970"/>
              <a:gd name="connsiteX11" fmla="*/ 925830 w 2339340"/>
              <a:gd name="connsiteY11" fmla="*/ 769620 h 6236970"/>
              <a:gd name="connsiteX12" fmla="*/ 925830 w 2339340"/>
              <a:gd name="connsiteY12" fmla="*/ 861060 h 6236970"/>
              <a:gd name="connsiteX13" fmla="*/ 803910 w 2339340"/>
              <a:gd name="connsiteY13" fmla="*/ 922020 h 6236970"/>
              <a:gd name="connsiteX14" fmla="*/ 701040 w 2339340"/>
              <a:gd name="connsiteY14" fmla="*/ 948690 h 6236970"/>
              <a:gd name="connsiteX15" fmla="*/ 556260 w 2339340"/>
              <a:gd name="connsiteY15" fmla="*/ 952500 h 6236970"/>
              <a:gd name="connsiteX16" fmla="*/ 403860 w 2339340"/>
              <a:gd name="connsiteY16" fmla="*/ 1002030 h 6236970"/>
              <a:gd name="connsiteX17" fmla="*/ 320040 w 2339340"/>
              <a:gd name="connsiteY17" fmla="*/ 1085850 h 6236970"/>
              <a:gd name="connsiteX18" fmla="*/ 247650 w 2339340"/>
              <a:gd name="connsiteY18" fmla="*/ 1276350 h 6236970"/>
              <a:gd name="connsiteX19" fmla="*/ 163830 w 2339340"/>
              <a:gd name="connsiteY19" fmla="*/ 1569720 h 6236970"/>
              <a:gd name="connsiteX20" fmla="*/ 83820 w 2339340"/>
              <a:gd name="connsiteY20" fmla="*/ 1783080 h 6236970"/>
              <a:gd name="connsiteX21" fmla="*/ 72390 w 2339340"/>
              <a:gd name="connsiteY21" fmla="*/ 1962150 h 6236970"/>
              <a:gd name="connsiteX22" fmla="*/ 0 w 2339340"/>
              <a:gd name="connsiteY22" fmla="*/ 2145030 h 6236970"/>
              <a:gd name="connsiteX23" fmla="*/ 11430 w 2339340"/>
              <a:gd name="connsiteY23" fmla="*/ 2251710 h 6236970"/>
              <a:gd name="connsiteX24" fmla="*/ 106680 w 2339340"/>
              <a:gd name="connsiteY24" fmla="*/ 2426970 h 6236970"/>
              <a:gd name="connsiteX25" fmla="*/ 243840 w 2339340"/>
              <a:gd name="connsiteY25" fmla="*/ 2594610 h 6236970"/>
              <a:gd name="connsiteX26" fmla="*/ 422910 w 2339340"/>
              <a:gd name="connsiteY26" fmla="*/ 2769870 h 6236970"/>
              <a:gd name="connsiteX27" fmla="*/ 609600 w 2339340"/>
              <a:gd name="connsiteY27" fmla="*/ 2929890 h 6236970"/>
              <a:gd name="connsiteX28" fmla="*/ 703183 w 2339340"/>
              <a:gd name="connsiteY28" fmla="*/ 3062525 h 6236970"/>
              <a:gd name="connsiteX29" fmla="*/ 709136 w 2339340"/>
              <a:gd name="connsiteY29" fmla="*/ 2771299 h 6236970"/>
              <a:gd name="connsiteX30" fmla="*/ 647700 w 2339340"/>
              <a:gd name="connsiteY30" fmla="*/ 2731770 h 6236970"/>
              <a:gd name="connsiteX31" fmla="*/ 541020 w 2339340"/>
              <a:gd name="connsiteY31" fmla="*/ 2537460 h 6236970"/>
              <a:gd name="connsiteX32" fmla="*/ 487680 w 2339340"/>
              <a:gd name="connsiteY32" fmla="*/ 2426970 h 6236970"/>
              <a:gd name="connsiteX33" fmla="*/ 293370 w 2339340"/>
              <a:gd name="connsiteY33" fmla="*/ 2205990 h 6236970"/>
              <a:gd name="connsiteX34" fmla="*/ 426720 w 2339340"/>
              <a:gd name="connsiteY34" fmla="*/ 1988820 h 6236970"/>
              <a:gd name="connsiteX35" fmla="*/ 483870 w 2339340"/>
              <a:gd name="connsiteY35" fmla="*/ 1878330 h 6236970"/>
              <a:gd name="connsiteX36" fmla="*/ 544830 w 2339340"/>
              <a:gd name="connsiteY36" fmla="*/ 1642110 h 6236970"/>
              <a:gd name="connsiteX37" fmla="*/ 636270 w 2339340"/>
              <a:gd name="connsiteY37" fmla="*/ 1897380 h 6236970"/>
              <a:gd name="connsiteX38" fmla="*/ 678180 w 2339340"/>
              <a:gd name="connsiteY38" fmla="*/ 2202180 h 6236970"/>
              <a:gd name="connsiteX39" fmla="*/ 689610 w 2339340"/>
              <a:gd name="connsiteY39" fmla="*/ 2487930 h 6236970"/>
              <a:gd name="connsiteX40" fmla="*/ 712470 w 2339340"/>
              <a:gd name="connsiteY40" fmla="*/ 2762250 h 6236970"/>
              <a:gd name="connsiteX41" fmla="*/ 701040 w 2339340"/>
              <a:gd name="connsiteY41" fmla="*/ 3177540 h 6236970"/>
              <a:gd name="connsiteX42" fmla="*/ 643890 w 2339340"/>
              <a:gd name="connsiteY42" fmla="*/ 3783330 h 6236970"/>
              <a:gd name="connsiteX43" fmla="*/ 613410 w 2339340"/>
              <a:gd name="connsiteY43" fmla="*/ 4255770 h 6236970"/>
              <a:gd name="connsiteX44" fmla="*/ 689610 w 2339340"/>
              <a:gd name="connsiteY44" fmla="*/ 4617720 h 6236970"/>
              <a:gd name="connsiteX45" fmla="*/ 803910 w 2339340"/>
              <a:gd name="connsiteY45" fmla="*/ 5215890 h 6236970"/>
              <a:gd name="connsiteX46" fmla="*/ 883920 w 2339340"/>
              <a:gd name="connsiteY46" fmla="*/ 5657850 h 6236970"/>
              <a:gd name="connsiteX47" fmla="*/ 872490 w 2339340"/>
              <a:gd name="connsiteY47" fmla="*/ 5684520 h 6236970"/>
              <a:gd name="connsiteX48" fmla="*/ 693420 w 2339340"/>
              <a:gd name="connsiteY48" fmla="*/ 5894070 h 6236970"/>
              <a:gd name="connsiteX49" fmla="*/ 541020 w 2339340"/>
              <a:gd name="connsiteY49" fmla="*/ 6092190 h 6236970"/>
              <a:gd name="connsiteX50" fmla="*/ 510540 w 2339340"/>
              <a:gd name="connsiteY50" fmla="*/ 6156960 h 6236970"/>
              <a:gd name="connsiteX51" fmla="*/ 701040 w 2339340"/>
              <a:gd name="connsiteY51" fmla="*/ 6092190 h 6236970"/>
              <a:gd name="connsiteX52" fmla="*/ 830580 w 2339340"/>
              <a:gd name="connsiteY52" fmla="*/ 6065520 h 6236970"/>
              <a:gd name="connsiteX53" fmla="*/ 952500 w 2339340"/>
              <a:gd name="connsiteY53" fmla="*/ 5974080 h 6236970"/>
              <a:gd name="connsiteX54" fmla="*/ 963930 w 2339340"/>
              <a:gd name="connsiteY54" fmla="*/ 5871210 h 6236970"/>
              <a:gd name="connsiteX55" fmla="*/ 1108710 w 2339340"/>
              <a:gd name="connsiteY55" fmla="*/ 5817870 h 6236970"/>
              <a:gd name="connsiteX56" fmla="*/ 1108710 w 2339340"/>
              <a:gd name="connsiteY56" fmla="*/ 5791200 h 6236970"/>
              <a:gd name="connsiteX57" fmla="*/ 1032510 w 2339340"/>
              <a:gd name="connsiteY57" fmla="*/ 5634990 h 6236970"/>
              <a:gd name="connsiteX58" fmla="*/ 1043940 w 2339340"/>
              <a:gd name="connsiteY58" fmla="*/ 5280660 h 6236970"/>
              <a:gd name="connsiteX59" fmla="*/ 1074420 w 2339340"/>
              <a:gd name="connsiteY59" fmla="*/ 4888230 h 6236970"/>
              <a:gd name="connsiteX60" fmla="*/ 1002030 w 2339340"/>
              <a:gd name="connsiteY60" fmla="*/ 4423410 h 6236970"/>
              <a:gd name="connsiteX61" fmla="*/ 1066800 w 2339340"/>
              <a:gd name="connsiteY61" fmla="*/ 4130040 h 6236970"/>
              <a:gd name="connsiteX62" fmla="*/ 1116330 w 2339340"/>
              <a:gd name="connsiteY62" fmla="*/ 3775710 h 6236970"/>
              <a:gd name="connsiteX63" fmla="*/ 1165860 w 2339340"/>
              <a:gd name="connsiteY63" fmla="*/ 3375660 h 6236970"/>
              <a:gd name="connsiteX64" fmla="*/ 1238250 w 2339340"/>
              <a:gd name="connsiteY64" fmla="*/ 3882390 h 6236970"/>
              <a:gd name="connsiteX65" fmla="*/ 1280160 w 2339340"/>
              <a:gd name="connsiteY65" fmla="*/ 4366260 h 6236970"/>
              <a:gd name="connsiteX66" fmla="*/ 1310640 w 2339340"/>
              <a:gd name="connsiteY66" fmla="*/ 4533900 h 6236970"/>
              <a:gd name="connsiteX67" fmla="*/ 1272540 w 2339340"/>
              <a:gd name="connsiteY67" fmla="*/ 4838700 h 6236970"/>
              <a:gd name="connsiteX68" fmla="*/ 1242060 w 2339340"/>
              <a:gd name="connsiteY68" fmla="*/ 5059680 h 6236970"/>
              <a:gd name="connsiteX69" fmla="*/ 1276350 w 2339340"/>
              <a:gd name="connsiteY69" fmla="*/ 5288280 h 6236970"/>
              <a:gd name="connsiteX70" fmla="*/ 1333500 w 2339340"/>
              <a:gd name="connsiteY70" fmla="*/ 5494020 h 6236970"/>
              <a:gd name="connsiteX71" fmla="*/ 1314450 w 2339340"/>
              <a:gd name="connsiteY71" fmla="*/ 5615940 h 6236970"/>
              <a:gd name="connsiteX72" fmla="*/ 1264920 w 2339340"/>
              <a:gd name="connsiteY72" fmla="*/ 5795010 h 6236970"/>
              <a:gd name="connsiteX73" fmla="*/ 1264920 w 2339340"/>
              <a:gd name="connsiteY73" fmla="*/ 5901690 h 6236970"/>
              <a:gd name="connsiteX74" fmla="*/ 1424940 w 2339340"/>
              <a:gd name="connsiteY74" fmla="*/ 6236970 h 6236970"/>
              <a:gd name="connsiteX75" fmla="*/ 1565910 w 2339340"/>
              <a:gd name="connsiteY75" fmla="*/ 6065520 h 6236970"/>
              <a:gd name="connsiteX76" fmla="*/ 1604010 w 2339340"/>
              <a:gd name="connsiteY76" fmla="*/ 6012180 h 6236970"/>
              <a:gd name="connsiteX77" fmla="*/ 1524000 w 2339340"/>
              <a:gd name="connsiteY77" fmla="*/ 5844540 h 6236970"/>
              <a:gd name="connsiteX78" fmla="*/ 1466850 w 2339340"/>
              <a:gd name="connsiteY78" fmla="*/ 5718810 h 6236970"/>
              <a:gd name="connsiteX79" fmla="*/ 1440180 w 2339340"/>
              <a:gd name="connsiteY79" fmla="*/ 5638800 h 6236970"/>
              <a:gd name="connsiteX80" fmla="*/ 1546860 w 2339340"/>
              <a:gd name="connsiteY80" fmla="*/ 5078730 h 6236970"/>
              <a:gd name="connsiteX81" fmla="*/ 1600200 w 2339340"/>
              <a:gd name="connsiteY81" fmla="*/ 4507230 h 6236970"/>
              <a:gd name="connsiteX82" fmla="*/ 1684020 w 2339340"/>
              <a:gd name="connsiteY82" fmla="*/ 4027170 h 6236970"/>
              <a:gd name="connsiteX83" fmla="*/ 1703070 w 2339340"/>
              <a:gd name="connsiteY83" fmla="*/ 3688080 h 6236970"/>
              <a:gd name="connsiteX84" fmla="*/ 1645920 w 2339340"/>
              <a:gd name="connsiteY84" fmla="*/ 2884170 h 6236970"/>
              <a:gd name="connsiteX85" fmla="*/ 1630680 w 2339340"/>
              <a:gd name="connsiteY85" fmla="*/ 2868930 h 6236970"/>
              <a:gd name="connsiteX86" fmla="*/ 1607820 w 2339340"/>
              <a:gd name="connsiteY86" fmla="*/ 2750820 h 6236970"/>
              <a:gd name="connsiteX87" fmla="*/ 1584960 w 2339340"/>
              <a:gd name="connsiteY87" fmla="*/ 2423160 h 6236970"/>
              <a:gd name="connsiteX88" fmla="*/ 1584960 w 2339340"/>
              <a:gd name="connsiteY88" fmla="*/ 2072640 h 6236970"/>
              <a:gd name="connsiteX89" fmla="*/ 1619250 w 2339340"/>
              <a:gd name="connsiteY89" fmla="*/ 1771650 h 6236970"/>
              <a:gd name="connsiteX90" fmla="*/ 1691640 w 2339340"/>
              <a:gd name="connsiteY90" fmla="*/ 1501140 h 6236970"/>
              <a:gd name="connsiteX91" fmla="*/ 1954530 w 2339340"/>
              <a:gd name="connsiteY91" fmla="*/ 1924050 h 6236970"/>
              <a:gd name="connsiteX92" fmla="*/ 2045970 w 2339340"/>
              <a:gd name="connsiteY92" fmla="*/ 2045970 h 6236970"/>
              <a:gd name="connsiteX93" fmla="*/ 1840230 w 2339340"/>
              <a:gd name="connsiteY93" fmla="*/ 2358390 h 6236970"/>
              <a:gd name="connsiteX94" fmla="*/ 1729740 w 2339340"/>
              <a:gd name="connsiteY94" fmla="*/ 2545080 h 6236970"/>
              <a:gd name="connsiteX95" fmla="*/ 1672590 w 2339340"/>
              <a:gd name="connsiteY95" fmla="*/ 2674620 h 6236970"/>
              <a:gd name="connsiteX96" fmla="*/ 1604010 w 2339340"/>
              <a:gd name="connsiteY96" fmla="*/ 2754630 h 6236970"/>
              <a:gd name="connsiteX97" fmla="*/ 1634490 w 2339340"/>
              <a:gd name="connsiteY97" fmla="*/ 3040380 h 6236970"/>
              <a:gd name="connsiteX98" fmla="*/ 1729740 w 2339340"/>
              <a:gd name="connsiteY98" fmla="*/ 2891790 h 6236970"/>
              <a:gd name="connsiteX99" fmla="*/ 1927860 w 2339340"/>
              <a:gd name="connsiteY99" fmla="*/ 2689860 h 6236970"/>
              <a:gd name="connsiteX100" fmla="*/ 2065020 w 2339340"/>
              <a:gd name="connsiteY100" fmla="*/ 2548890 h 6236970"/>
              <a:gd name="connsiteX101" fmla="*/ 2202180 w 2339340"/>
              <a:gd name="connsiteY101" fmla="*/ 2339340 h 6236970"/>
              <a:gd name="connsiteX102" fmla="*/ 2339340 w 2339340"/>
              <a:gd name="connsiteY102" fmla="*/ 2049780 h 6236970"/>
              <a:gd name="connsiteX103" fmla="*/ 2293620 w 2339340"/>
              <a:gd name="connsiteY103" fmla="*/ 1958340 h 6236970"/>
              <a:gd name="connsiteX104" fmla="*/ 2232660 w 2339340"/>
              <a:gd name="connsiteY104" fmla="*/ 1752600 h 6236970"/>
              <a:gd name="connsiteX105" fmla="*/ 2175510 w 2339340"/>
              <a:gd name="connsiteY105" fmla="*/ 1565910 h 6236970"/>
              <a:gd name="connsiteX106" fmla="*/ 2065020 w 2339340"/>
              <a:gd name="connsiteY106" fmla="*/ 1352550 h 6236970"/>
              <a:gd name="connsiteX107" fmla="*/ 1958340 w 2339340"/>
              <a:gd name="connsiteY107" fmla="*/ 1169670 h 6236970"/>
              <a:gd name="connsiteX108" fmla="*/ 1878330 w 2339340"/>
              <a:gd name="connsiteY108" fmla="*/ 1043940 h 6236970"/>
              <a:gd name="connsiteX109" fmla="*/ 1752600 w 2339340"/>
              <a:gd name="connsiteY109" fmla="*/ 975360 h 6236970"/>
              <a:gd name="connsiteX110" fmla="*/ 1645920 w 2339340"/>
              <a:gd name="connsiteY110" fmla="*/ 956310 h 6236970"/>
              <a:gd name="connsiteX111" fmla="*/ 1546860 w 2339340"/>
              <a:gd name="connsiteY111" fmla="*/ 922020 h 6236970"/>
              <a:gd name="connsiteX112" fmla="*/ 1276350 w 2339340"/>
              <a:gd name="connsiteY112" fmla="*/ 861060 h 6236970"/>
              <a:gd name="connsiteX113" fmla="*/ 1257300 w 2339340"/>
              <a:gd name="connsiteY113" fmla="*/ 739140 h 6236970"/>
              <a:gd name="connsiteX114" fmla="*/ 1325880 w 2339340"/>
              <a:gd name="connsiteY114" fmla="*/ 594360 h 6236970"/>
              <a:gd name="connsiteX115" fmla="*/ 1363980 w 2339340"/>
              <a:gd name="connsiteY115" fmla="*/ 537210 h 6236970"/>
              <a:gd name="connsiteX116" fmla="*/ 1352550 w 2339340"/>
              <a:gd name="connsiteY116" fmla="*/ 438150 h 6236970"/>
              <a:gd name="connsiteX117" fmla="*/ 1348740 w 2339340"/>
              <a:gd name="connsiteY117" fmla="*/ 308610 h 6236970"/>
              <a:gd name="connsiteX118" fmla="*/ 1306830 w 2339340"/>
              <a:gd name="connsiteY118" fmla="*/ 114300 h 6236970"/>
              <a:gd name="connsiteX119" fmla="*/ 1188720 w 2339340"/>
              <a:gd name="connsiteY119" fmla="*/ 38100 h 6236970"/>
              <a:gd name="connsiteX120" fmla="*/ 1143000 w 2339340"/>
              <a:gd name="connsiteY120" fmla="*/ 11430 h 6236970"/>
              <a:gd name="connsiteX121" fmla="*/ 1093470 w 2339340"/>
              <a:gd name="connsiteY121" fmla="*/ 22860 h 6236970"/>
              <a:gd name="connsiteX0" fmla="*/ 1093470 w 2339340"/>
              <a:gd name="connsiteY0" fmla="*/ 22860 h 6236970"/>
              <a:gd name="connsiteX1" fmla="*/ 971550 w 2339340"/>
              <a:gd name="connsiteY1" fmla="*/ 68580 h 6236970"/>
              <a:gd name="connsiteX2" fmla="*/ 967740 w 2339340"/>
              <a:gd name="connsiteY2" fmla="*/ 0 h 6236970"/>
              <a:gd name="connsiteX3" fmla="*/ 872490 w 2339340"/>
              <a:gd name="connsiteY3" fmla="*/ 121920 h 6236970"/>
              <a:gd name="connsiteX4" fmla="*/ 849630 w 2339340"/>
              <a:gd name="connsiteY4" fmla="*/ 95250 h 6236970"/>
              <a:gd name="connsiteX5" fmla="*/ 800100 w 2339340"/>
              <a:gd name="connsiteY5" fmla="*/ 320040 h 6236970"/>
              <a:gd name="connsiteX6" fmla="*/ 811530 w 2339340"/>
              <a:gd name="connsiteY6" fmla="*/ 461010 h 6236970"/>
              <a:gd name="connsiteX7" fmla="*/ 754380 w 2339340"/>
              <a:gd name="connsiteY7" fmla="*/ 464820 h 6236970"/>
              <a:gd name="connsiteX8" fmla="*/ 781050 w 2339340"/>
              <a:gd name="connsiteY8" fmla="*/ 548640 h 6236970"/>
              <a:gd name="connsiteX9" fmla="*/ 822960 w 2339340"/>
              <a:gd name="connsiteY9" fmla="*/ 624840 h 6236970"/>
              <a:gd name="connsiteX10" fmla="*/ 887730 w 2339340"/>
              <a:gd name="connsiteY10" fmla="*/ 689610 h 6236970"/>
              <a:gd name="connsiteX11" fmla="*/ 925830 w 2339340"/>
              <a:gd name="connsiteY11" fmla="*/ 769620 h 6236970"/>
              <a:gd name="connsiteX12" fmla="*/ 925830 w 2339340"/>
              <a:gd name="connsiteY12" fmla="*/ 861060 h 6236970"/>
              <a:gd name="connsiteX13" fmla="*/ 803910 w 2339340"/>
              <a:gd name="connsiteY13" fmla="*/ 922020 h 6236970"/>
              <a:gd name="connsiteX14" fmla="*/ 701040 w 2339340"/>
              <a:gd name="connsiteY14" fmla="*/ 948690 h 6236970"/>
              <a:gd name="connsiteX15" fmla="*/ 556260 w 2339340"/>
              <a:gd name="connsiteY15" fmla="*/ 952500 h 6236970"/>
              <a:gd name="connsiteX16" fmla="*/ 403860 w 2339340"/>
              <a:gd name="connsiteY16" fmla="*/ 1002030 h 6236970"/>
              <a:gd name="connsiteX17" fmla="*/ 320040 w 2339340"/>
              <a:gd name="connsiteY17" fmla="*/ 1085850 h 6236970"/>
              <a:gd name="connsiteX18" fmla="*/ 247650 w 2339340"/>
              <a:gd name="connsiteY18" fmla="*/ 1276350 h 6236970"/>
              <a:gd name="connsiteX19" fmla="*/ 163830 w 2339340"/>
              <a:gd name="connsiteY19" fmla="*/ 1569720 h 6236970"/>
              <a:gd name="connsiteX20" fmla="*/ 83820 w 2339340"/>
              <a:gd name="connsiteY20" fmla="*/ 1783080 h 6236970"/>
              <a:gd name="connsiteX21" fmla="*/ 72390 w 2339340"/>
              <a:gd name="connsiteY21" fmla="*/ 1962150 h 6236970"/>
              <a:gd name="connsiteX22" fmla="*/ 0 w 2339340"/>
              <a:gd name="connsiteY22" fmla="*/ 2145030 h 6236970"/>
              <a:gd name="connsiteX23" fmla="*/ 11430 w 2339340"/>
              <a:gd name="connsiteY23" fmla="*/ 2251710 h 6236970"/>
              <a:gd name="connsiteX24" fmla="*/ 106680 w 2339340"/>
              <a:gd name="connsiteY24" fmla="*/ 2426970 h 6236970"/>
              <a:gd name="connsiteX25" fmla="*/ 243840 w 2339340"/>
              <a:gd name="connsiteY25" fmla="*/ 2594610 h 6236970"/>
              <a:gd name="connsiteX26" fmla="*/ 422910 w 2339340"/>
              <a:gd name="connsiteY26" fmla="*/ 2769870 h 6236970"/>
              <a:gd name="connsiteX27" fmla="*/ 609600 w 2339340"/>
              <a:gd name="connsiteY27" fmla="*/ 2929890 h 6236970"/>
              <a:gd name="connsiteX28" fmla="*/ 703183 w 2339340"/>
              <a:gd name="connsiteY28" fmla="*/ 3062525 h 6236970"/>
              <a:gd name="connsiteX29" fmla="*/ 711517 w 2339340"/>
              <a:gd name="connsiteY29" fmla="*/ 2784396 h 6236970"/>
              <a:gd name="connsiteX30" fmla="*/ 647700 w 2339340"/>
              <a:gd name="connsiteY30" fmla="*/ 2731770 h 6236970"/>
              <a:gd name="connsiteX31" fmla="*/ 541020 w 2339340"/>
              <a:gd name="connsiteY31" fmla="*/ 2537460 h 6236970"/>
              <a:gd name="connsiteX32" fmla="*/ 487680 w 2339340"/>
              <a:gd name="connsiteY32" fmla="*/ 2426970 h 6236970"/>
              <a:gd name="connsiteX33" fmla="*/ 293370 w 2339340"/>
              <a:gd name="connsiteY33" fmla="*/ 2205990 h 6236970"/>
              <a:gd name="connsiteX34" fmla="*/ 426720 w 2339340"/>
              <a:gd name="connsiteY34" fmla="*/ 1988820 h 6236970"/>
              <a:gd name="connsiteX35" fmla="*/ 483870 w 2339340"/>
              <a:gd name="connsiteY35" fmla="*/ 1878330 h 6236970"/>
              <a:gd name="connsiteX36" fmla="*/ 544830 w 2339340"/>
              <a:gd name="connsiteY36" fmla="*/ 1642110 h 6236970"/>
              <a:gd name="connsiteX37" fmla="*/ 636270 w 2339340"/>
              <a:gd name="connsiteY37" fmla="*/ 1897380 h 6236970"/>
              <a:gd name="connsiteX38" fmla="*/ 678180 w 2339340"/>
              <a:gd name="connsiteY38" fmla="*/ 2202180 h 6236970"/>
              <a:gd name="connsiteX39" fmla="*/ 689610 w 2339340"/>
              <a:gd name="connsiteY39" fmla="*/ 2487930 h 6236970"/>
              <a:gd name="connsiteX40" fmla="*/ 712470 w 2339340"/>
              <a:gd name="connsiteY40" fmla="*/ 2762250 h 6236970"/>
              <a:gd name="connsiteX41" fmla="*/ 701040 w 2339340"/>
              <a:gd name="connsiteY41" fmla="*/ 3177540 h 6236970"/>
              <a:gd name="connsiteX42" fmla="*/ 643890 w 2339340"/>
              <a:gd name="connsiteY42" fmla="*/ 3783330 h 6236970"/>
              <a:gd name="connsiteX43" fmla="*/ 613410 w 2339340"/>
              <a:gd name="connsiteY43" fmla="*/ 4255770 h 6236970"/>
              <a:gd name="connsiteX44" fmla="*/ 689610 w 2339340"/>
              <a:gd name="connsiteY44" fmla="*/ 4617720 h 6236970"/>
              <a:gd name="connsiteX45" fmla="*/ 803910 w 2339340"/>
              <a:gd name="connsiteY45" fmla="*/ 5215890 h 6236970"/>
              <a:gd name="connsiteX46" fmla="*/ 883920 w 2339340"/>
              <a:gd name="connsiteY46" fmla="*/ 5657850 h 6236970"/>
              <a:gd name="connsiteX47" fmla="*/ 872490 w 2339340"/>
              <a:gd name="connsiteY47" fmla="*/ 5684520 h 6236970"/>
              <a:gd name="connsiteX48" fmla="*/ 693420 w 2339340"/>
              <a:gd name="connsiteY48" fmla="*/ 5894070 h 6236970"/>
              <a:gd name="connsiteX49" fmla="*/ 541020 w 2339340"/>
              <a:gd name="connsiteY49" fmla="*/ 6092190 h 6236970"/>
              <a:gd name="connsiteX50" fmla="*/ 510540 w 2339340"/>
              <a:gd name="connsiteY50" fmla="*/ 6156960 h 6236970"/>
              <a:gd name="connsiteX51" fmla="*/ 701040 w 2339340"/>
              <a:gd name="connsiteY51" fmla="*/ 6092190 h 6236970"/>
              <a:gd name="connsiteX52" fmla="*/ 830580 w 2339340"/>
              <a:gd name="connsiteY52" fmla="*/ 6065520 h 6236970"/>
              <a:gd name="connsiteX53" fmla="*/ 952500 w 2339340"/>
              <a:gd name="connsiteY53" fmla="*/ 5974080 h 6236970"/>
              <a:gd name="connsiteX54" fmla="*/ 963930 w 2339340"/>
              <a:gd name="connsiteY54" fmla="*/ 5871210 h 6236970"/>
              <a:gd name="connsiteX55" fmla="*/ 1108710 w 2339340"/>
              <a:gd name="connsiteY55" fmla="*/ 5817870 h 6236970"/>
              <a:gd name="connsiteX56" fmla="*/ 1108710 w 2339340"/>
              <a:gd name="connsiteY56" fmla="*/ 5791200 h 6236970"/>
              <a:gd name="connsiteX57" fmla="*/ 1032510 w 2339340"/>
              <a:gd name="connsiteY57" fmla="*/ 5634990 h 6236970"/>
              <a:gd name="connsiteX58" fmla="*/ 1043940 w 2339340"/>
              <a:gd name="connsiteY58" fmla="*/ 5280660 h 6236970"/>
              <a:gd name="connsiteX59" fmla="*/ 1074420 w 2339340"/>
              <a:gd name="connsiteY59" fmla="*/ 4888230 h 6236970"/>
              <a:gd name="connsiteX60" fmla="*/ 1002030 w 2339340"/>
              <a:gd name="connsiteY60" fmla="*/ 4423410 h 6236970"/>
              <a:gd name="connsiteX61" fmla="*/ 1066800 w 2339340"/>
              <a:gd name="connsiteY61" fmla="*/ 4130040 h 6236970"/>
              <a:gd name="connsiteX62" fmla="*/ 1116330 w 2339340"/>
              <a:gd name="connsiteY62" fmla="*/ 3775710 h 6236970"/>
              <a:gd name="connsiteX63" fmla="*/ 1165860 w 2339340"/>
              <a:gd name="connsiteY63" fmla="*/ 3375660 h 6236970"/>
              <a:gd name="connsiteX64" fmla="*/ 1238250 w 2339340"/>
              <a:gd name="connsiteY64" fmla="*/ 3882390 h 6236970"/>
              <a:gd name="connsiteX65" fmla="*/ 1280160 w 2339340"/>
              <a:gd name="connsiteY65" fmla="*/ 4366260 h 6236970"/>
              <a:gd name="connsiteX66" fmla="*/ 1310640 w 2339340"/>
              <a:gd name="connsiteY66" fmla="*/ 4533900 h 6236970"/>
              <a:gd name="connsiteX67" fmla="*/ 1272540 w 2339340"/>
              <a:gd name="connsiteY67" fmla="*/ 4838700 h 6236970"/>
              <a:gd name="connsiteX68" fmla="*/ 1242060 w 2339340"/>
              <a:gd name="connsiteY68" fmla="*/ 5059680 h 6236970"/>
              <a:gd name="connsiteX69" fmla="*/ 1276350 w 2339340"/>
              <a:gd name="connsiteY69" fmla="*/ 5288280 h 6236970"/>
              <a:gd name="connsiteX70" fmla="*/ 1333500 w 2339340"/>
              <a:gd name="connsiteY70" fmla="*/ 5494020 h 6236970"/>
              <a:gd name="connsiteX71" fmla="*/ 1314450 w 2339340"/>
              <a:gd name="connsiteY71" fmla="*/ 5615940 h 6236970"/>
              <a:gd name="connsiteX72" fmla="*/ 1264920 w 2339340"/>
              <a:gd name="connsiteY72" fmla="*/ 5795010 h 6236970"/>
              <a:gd name="connsiteX73" fmla="*/ 1264920 w 2339340"/>
              <a:gd name="connsiteY73" fmla="*/ 5901690 h 6236970"/>
              <a:gd name="connsiteX74" fmla="*/ 1424940 w 2339340"/>
              <a:gd name="connsiteY74" fmla="*/ 6236970 h 6236970"/>
              <a:gd name="connsiteX75" fmla="*/ 1565910 w 2339340"/>
              <a:gd name="connsiteY75" fmla="*/ 6065520 h 6236970"/>
              <a:gd name="connsiteX76" fmla="*/ 1604010 w 2339340"/>
              <a:gd name="connsiteY76" fmla="*/ 6012180 h 6236970"/>
              <a:gd name="connsiteX77" fmla="*/ 1524000 w 2339340"/>
              <a:gd name="connsiteY77" fmla="*/ 5844540 h 6236970"/>
              <a:gd name="connsiteX78" fmla="*/ 1466850 w 2339340"/>
              <a:gd name="connsiteY78" fmla="*/ 5718810 h 6236970"/>
              <a:gd name="connsiteX79" fmla="*/ 1440180 w 2339340"/>
              <a:gd name="connsiteY79" fmla="*/ 5638800 h 6236970"/>
              <a:gd name="connsiteX80" fmla="*/ 1546860 w 2339340"/>
              <a:gd name="connsiteY80" fmla="*/ 5078730 h 6236970"/>
              <a:gd name="connsiteX81" fmla="*/ 1600200 w 2339340"/>
              <a:gd name="connsiteY81" fmla="*/ 4507230 h 6236970"/>
              <a:gd name="connsiteX82" fmla="*/ 1684020 w 2339340"/>
              <a:gd name="connsiteY82" fmla="*/ 4027170 h 6236970"/>
              <a:gd name="connsiteX83" fmla="*/ 1703070 w 2339340"/>
              <a:gd name="connsiteY83" fmla="*/ 3688080 h 6236970"/>
              <a:gd name="connsiteX84" fmla="*/ 1645920 w 2339340"/>
              <a:gd name="connsiteY84" fmla="*/ 2884170 h 6236970"/>
              <a:gd name="connsiteX85" fmla="*/ 1630680 w 2339340"/>
              <a:gd name="connsiteY85" fmla="*/ 2868930 h 6236970"/>
              <a:gd name="connsiteX86" fmla="*/ 1607820 w 2339340"/>
              <a:gd name="connsiteY86" fmla="*/ 2750820 h 6236970"/>
              <a:gd name="connsiteX87" fmla="*/ 1584960 w 2339340"/>
              <a:gd name="connsiteY87" fmla="*/ 2423160 h 6236970"/>
              <a:gd name="connsiteX88" fmla="*/ 1584960 w 2339340"/>
              <a:gd name="connsiteY88" fmla="*/ 2072640 h 6236970"/>
              <a:gd name="connsiteX89" fmla="*/ 1619250 w 2339340"/>
              <a:gd name="connsiteY89" fmla="*/ 1771650 h 6236970"/>
              <a:gd name="connsiteX90" fmla="*/ 1691640 w 2339340"/>
              <a:gd name="connsiteY90" fmla="*/ 1501140 h 6236970"/>
              <a:gd name="connsiteX91" fmla="*/ 1954530 w 2339340"/>
              <a:gd name="connsiteY91" fmla="*/ 1924050 h 6236970"/>
              <a:gd name="connsiteX92" fmla="*/ 2045970 w 2339340"/>
              <a:gd name="connsiteY92" fmla="*/ 2045970 h 6236970"/>
              <a:gd name="connsiteX93" fmla="*/ 1840230 w 2339340"/>
              <a:gd name="connsiteY93" fmla="*/ 2358390 h 6236970"/>
              <a:gd name="connsiteX94" fmla="*/ 1729740 w 2339340"/>
              <a:gd name="connsiteY94" fmla="*/ 2545080 h 6236970"/>
              <a:gd name="connsiteX95" fmla="*/ 1672590 w 2339340"/>
              <a:gd name="connsiteY95" fmla="*/ 2674620 h 6236970"/>
              <a:gd name="connsiteX96" fmla="*/ 1604010 w 2339340"/>
              <a:gd name="connsiteY96" fmla="*/ 2754630 h 6236970"/>
              <a:gd name="connsiteX97" fmla="*/ 1634490 w 2339340"/>
              <a:gd name="connsiteY97" fmla="*/ 3040380 h 6236970"/>
              <a:gd name="connsiteX98" fmla="*/ 1729740 w 2339340"/>
              <a:gd name="connsiteY98" fmla="*/ 2891790 h 6236970"/>
              <a:gd name="connsiteX99" fmla="*/ 1927860 w 2339340"/>
              <a:gd name="connsiteY99" fmla="*/ 2689860 h 6236970"/>
              <a:gd name="connsiteX100" fmla="*/ 2065020 w 2339340"/>
              <a:gd name="connsiteY100" fmla="*/ 2548890 h 6236970"/>
              <a:gd name="connsiteX101" fmla="*/ 2202180 w 2339340"/>
              <a:gd name="connsiteY101" fmla="*/ 2339340 h 6236970"/>
              <a:gd name="connsiteX102" fmla="*/ 2339340 w 2339340"/>
              <a:gd name="connsiteY102" fmla="*/ 2049780 h 6236970"/>
              <a:gd name="connsiteX103" fmla="*/ 2293620 w 2339340"/>
              <a:gd name="connsiteY103" fmla="*/ 1958340 h 6236970"/>
              <a:gd name="connsiteX104" fmla="*/ 2232660 w 2339340"/>
              <a:gd name="connsiteY104" fmla="*/ 1752600 h 6236970"/>
              <a:gd name="connsiteX105" fmla="*/ 2175510 w 2339340"/>
              <a:gd name="connsiteY105" fmla="*/ 1565910 h 6236970"/>
              <a:gd name="connsiteX106" fmla="*/ 2065020 w 2339340"/>
              <a:gd name="connsiteY106" fmla="*/ 1352550 h 6236970"/>
              <a:gd name="connsiteX107" fmla="*/ 1958340 w 2339340"/>
              <a:gd name="connsiteY107" fmla="*/ 1169670 h 6236970"/>
              <a:gd name="connsiteX108" fmla="*/ 1878330 w 2339340"/>
              <a:gd name="connsiteY108" fmla="*/ 1043940 h 6236970"/>
              <a:gd name="connsiteX109" fmla="*/ 1752600 w 2339340"/>
              <a:gd name="connsiteY109" fmla="*/ 975360 h 6236970"/>
              <a:gd name="connsiteX110" fmla="*/ 1645920 w 2339340"/>
              <a:gd name="connsiteY110" fmla="*/ 956310 h 6236970"/>
              <a:gd name="connsiteX111" fmla="*/ 1546860 w 2339340"/>
              <a:gd name="connsiteY111" fmla="*/ 922020 h 6236970"/>
              <a:gd name="connsiteX112" fmla="*/ 1276350 w 2339340"/>
              <a:gd name="connsiteY112" fmla="*/ 861060 h 6236970"/>
              <a:gd name="connsiteX113" fmla="*/ 1257300 w 2339340"/>
              <a:gd name="connsiteY113" fmla="*/ 739140 h 6236970"/>
              <a:gd name="connsiteX114" fmla="*/ 1325880 w 2339340"/>
              <a:gd name="connsiteY114" fmla="*/ 594360 h 6236970"/>
              <a:gd name="connsiteX115" fmla="*/ 1363980 w 2339340"/>
              <a:gd name="connsiteY115" fmla="*/ 537210 h 6236970"/>
              <a:gd name="connsiteX116" fmla="*/ 1352550 w 2339340"/>
              <a:gd name="connsiteY116" fmla="*/ 438150 h 6236970"/>
              <a:gd name="connsiteX117" fmla="*/ 1348740 w 2339340"/>
              <a:gd name="connsiteY117" fmla="*/ 308610 h 6236970"/>
              <a:gd name="connsiteX118" fmla="*/ 1306830 w 2339340"/>
              <a:gd name="connsiteY118" fmla="*/ 114300 h 6236970"/>
              <a:gd name="connsiteX119" fmla="*/ 1188720 w 2339340"/>
              <a:gd name="connsiteY119" fmla="*/ 38100 h 6236970"/>
              <a:gd name="connsiteX120" fmla="*/ 1143000 w 2339340"/>
              <a:gd name="connsiteY120" fmla="*/ 11430 h 6236970"/>
              <a:gd name="connsiteX121" fmla="*/ 1093470 w 2339340"/>
              <a:gd name="connsiteY121" fmla="*/ 22860 h 6236970"/>
              <a:gd name="connsiteX0" fmla="*/ 1093470 w 2339340"/>
              <a:gd name="connsiteY0" fmla="*/ 22860 h 6236970"/>
              <a:gd name="connsiteX1" fmla="*/ 971550 w 2339340"/>
              <a:gd name="connsiteY1" fmla="*/ 68580 h 6236970"/>
              <a:gd name="connsiteX2" fmla="*/ 967740 w 2339340"/>
              <a:gd name="connsiteY2" fmla="*/ 0 h 6236970"/>
              <a:gd name="connsiteX3" fmla="*/ 872490 w 2339340"/>
              <a:gd name="connsiteY3" fmla="*/ 121920 h 6236970"/>
              <a:gd name="connsiteX4" fmla="*/ 849630 w 2339340"/>
              <a:gd name="connsiteY4" fmla="*/ 95250 h 6236970"/>
              <a:gd name="connsiteX5" fmla="*/ 800100 w 2339340"/>
              <a:gd name="connsiteY5" fmla="*/ 320040 h 6236970"/>
              <a:gd name="connsiteX6" fmla="*/ 811530 w 2339340"/>
              <a:gd name="connsiteY6" fmla="*/ 461010 h 6236970"/>
              <a:gd name="connsiteX7" fmla="*/ 754380 w 2339340"/>
              <a:gd name="connsiteY7" fmla="*/ 464820 h 6236970"/>
              <a:gd name="connsiteX8" fmla="*/ 781050 w 2339340"/>
              <a:gd name="connsiteY8" fmla="*/ 548640 h 6236970"/>
              <a:gd name="connsiteX9" fmla="*/ 822960 w 2339340"/>
              <a:gd name="connsiteY9" fmla="*/ 624840 h 6236970"/>
              <a:gd name="connsiteX10" fmla="*/ 887730 w 2339340"/>
              <a:gd name="connsiteY10" fmla="*/ 689610 h 6236970"/>
              <a:gd name="connsiteX11" fmla="*/ 925830 w 2339340"/>
              <a:gd name="connsiteY11" fmla="*/ 769620 h 6236970"/>
              <a:gd name="connsiteX12" fmla="*/ 925830 w 2339340"/>
              <a:gd name="connsiteY12" fmla="*/ 861060 h 6236970"/>
              <a:gd name="connsiteX13" fmla="*/ 803910 w 2339340"/>
              <a:gd name="connsiteY13" fmla="*/ 922020 h 6236970"/>
              <a:gd name="connsiteX14" fmla="*/ 701040 w 2339340"/>
              <a:gd name="connsiteY14" fmla="*/ 948690 h 6236970"/>
              <a:gd name="connsiteX15" fmla="*/ 556260 w 2339340"/>
              <a:gd name="connsiteY15" fmla="*/ 952500 h 6236970"/>
              <a:gd name="connsiteX16" fmla="*/ 403860 w 2339340"/>
              <a:gd name="connsiteY16" fmla="*/ 1002030 h 6236970"/>
              <a:gd name="connsiteX17" fmla="*/ 320040 w 2339340"/>
              <a:gd name="connsiteY17" fmla="*/ 1085850 h 6236970"/>
              <a:gd name="connsiteX18" fmla="*/ 247650 w 2339340"/>
              <a:gd name="connsiteY18" fmla="*/ 1276350 h 6236970"/>
              <a:gd name="connsiteX19" fmla="*/ 163830 w 2339340"/>
              <a:gd name="connsiteY19" fmla="*/ 1569720 h 6236970"/>
              <a:gd name="connsiteX20" fmla="*/ 83820 w 2339340"/>
              <a:gd name="connsiteY20" fmla="*/ 1783080 h 6236970"/>
              <a:gd name="connsiteX21" fmla="*/ 72390 w 2339340"/>
              <a:gd name="connsiteY21" fmla="*/ 1962150 h 6236970"/>
              <a:gd name="connsiteX22" fmla="*/ 0 w 2339340"/>
              <a:gd name="connsiteY22" fmla="*/ 2145030 h 6236970"/>
              <a:gd name="connsiteX23" fmla="*/ 11430 w 2339340"/>
              <a:gd name="connsiteY23" fmla="*/ 2251710 h 6236970"/>
              <a:gd name="connsiteX24" fmla="*/ 106680 w 2339340"/>
              <a:gd name="connsiteY24" fmla="*/ 2426970 h 6236970"/>
              <a:gd name="connsiteX25" fmla="*/ 243840 w 2339340"/>
              <a:gd name="connsiteY25" fmla="*/ 2594610 h 6236970"/>
              <a:gd name="connsiteX26" fmla="*/ 422910 w 2339340"/>
              <a:gd name="connsiteY26" fmla="*/ 2769870 h 6236970"/>
              <a:gd name="connsiteX27" fmla="*/ 609600 w 2339340"/>
              <a:gd name="connsiteY27" fmla="*/ 2929890 h 6236970"/>
              <a:gd name="connsiteX28" fmla="*/ 703183 w 2339340"/>
              <a:gd name="connsiteY28" fmla="*/ 3062525 h 6236970"/>
              <a:gd name="connsiteX29" fmla="*/ 711517 w 2339340"/>
              <a:gd name="connsiteY29" fmla="*/ 2784396 h 6236970"/>
              <a:gd name="connsiteX30" fmla="*/ 647700 w 2339340"/>
              <a:gd name="connsiteY30" fmla="*/ 2731770 h 6236970"/>
              <a:gd name="connsiteX31" fmla="*/ 541020 w 2339340"/>
              <a:gd name="connsiteY31" fmla="*/ 2537460 h 6236970"/>
              <a:gd name="connsiteX32" fmla="*/ 487680 w 2339340"/>
              <a:gd name="connsiteY32" fmla="*/ 2426970 h 6236970"/>
              <a:gd name="connsiteX33" fmla="*/ 293370 w 2339340"/>
              <a:gd name="connsiteY33" fmla="*/ 2205990 h 6236970"/>
              <a:gd name="connsiteX34" fmla="*/ 426720 w 2339340"/>
              <a:gd name="connsiteY34" fmla="*/ 1988820 h 6236970"/>
              <a:gd name="connsiteX35" fmla="*/ 483870 w 2339340"/>
              <a:gd name="connsiteY35" fmla="*/ 1878330 h 6236970"/>
              <a:gd name="connsiteX36" fmla="*/ 544830 w 2339340"/>
              <a:gd name="connsiteY36" fmla="*/ 1642110 h 6236970"/>
              <a:gd name="connsiteX37" fmla="*/ 636270 w 2339340"/>
              <a:gd name="connsiteY37" fmla="*/ 1897380 h 6236970"/>
              <a:gd name="connsiteX38" fmla="*/ 678180 w 2339340"/>
              <a:gd name="connsiteY38" fmla="*/ 2202180 h 6236970"/>
              <a:gd name="connsiteX39" fmla="*/ 689610 w 2339340"/>
              <a:gd name="connsiteY39" fmla="*/ 2487930 h 6236970"/>
              <a:gd name="connsiteX40" fmla="*/ 712470 w 2339340"/>
              <a:gd name="connsiteY40" fmla="*/ 2762250 h 6236970"/>
              <a:gd name="connsiteX41" fmla="*/ 701040 w 2339340"/>
              <a:gd name="connsiteY41" fmla="*/ 3177540 h 6236970"/>
              <a:gd name="connsiteX42" fmla="*/ 643890 w 2339340"/>
              <a:gd name="connsiteY42" fmla="*/ 3783330 h 6236970"/>
              <a:gd name="connsiteX43" fmla="*/ 613410 w 2339340"/>
              <a:gd name="connsiteY43" fmla="*/ 4255770 h 6236970"/>
              <a:gd name="connsiteX44" fmla="*/ 689610 w 2339340"/>
              <a:gd name="connsiteY44" fmla="*/ 4617720 h 6236970"/>
              <a:gd name="connsiteX45" fmla="*/ 803910 w 2339340"/>
              <a:gd name="connsiteY45" fmla="*/ 5215890 h 6236970"/>
              <a:gd name="connsiteX46" fmla="*/ 883920 w 2339340"/>
              <a:gd name="connsiteY46" fmla="*/ 5657850 h 6236970"/>
              <a:gd name="connsiteX47" fmla="*/ 872490 w 2339340"/>
              <a:gd name="connsiteY47" fmla="*/ 5684520 h 6236970"/>
              <a:gd name="connsiteX48" fmla="*/ 693420 w 2339340"/>
              <a:gd name="connsiteY48" fmla="*/ 5894070 h 6236970"/>
              <a:gd name="connsiteX49" fmla="*/ 541020 w 2339340"/>
              <a:gd name="connsiteY49" fmla="*/ 6092190 h 6236970"/>
              <a:gd name="connsiteX50" fmla="*/ 510540 w 2339340"/>
              <a:gd name="connsiteY50" fmla="*/ 6156960 h 6236970"/>
              <a:gd name="connsiteX51" fmla="*/ 701040 w 2339340"/>
              <a:gd name="connsiteY51" fmla="*/ 6092190 h 6236970"/>
              <a:gd name="connsiteX52" fmla="*/ 830580 w 2339340"/>
              <a:gd name="connsiteY52" fmla="*/ 6065520 h 6236970"/>
              <a:gd name="connsiteX53" fmla="*/ 952500 w 2339340"/>
              <a:gd name="connsiteY53" fmla="*/ 5974080 h 6236970"/>
              <a:gd name="connsiteX54" fmla="*/ 963930 w 2339340"/>
              <a:gd name="connsiteY54" fmla="*/ 5871210 h 6236970"/>
              <a:gd name="connsiteX55" fmla="*/ 1108710 w 2339340"/>
              <a:gd name="connsiteY55" fmla="*/ 5817870 h 6236970"/>
              <a:gd name="connsiteX56" fmla="*/ 1108710 w 2339340"/>
              <a:gd name="connsiteY56" fmla="*/ 5791200 h 6236970"/>
              <a:gd name="connsiteX57" fmla="*/ 1032510 w 2339340"/>
              <a:gd name="connsiteY57" fmla="*/ 5634990 h 6236970"/>
              <a:gd name="connsiteX58" fmla="*/ 1043940 w 2339340"/>
              <a:gd name="connsiteY58" fmla="*/ 5280660 h 6236970"/>
              <a:gd name="connsiteX59" fmla="*/ 1074420 w 2339340"/>
              <a:gd name="connsiteY59" fmla="*/ 4888230 h 6236970"/>
              <a:gd name="connsiteX60" fmla="*/ 1002030 w 2339340"/>
              <a:gd name="connsiteY60" fmla="*/ 4423410 h 6236970"/>
              <a:gd name="connsiteX61" fmla="*/ 1066800 w 2339340"/>
              <a:gd name="connsiteY61" fmla="*/ 4130040 h 6236970"/>
              <a:gd name="connsiteX62" fmla="*/ 1116330 w 2339340"/>
              <a:gd name="connsiteY62" fmla="*/ 3775710 h 6236970"/>
              <a:gd name="connsiteX63" fmla="*/ 1165860 w 2339340"/>
              <a:gd name="connsiteY63" fmla="*/ 3375660 h 6236970"/>
              <a:gd name="connsiteX64" fmla="*/ 1238250 w 2339340"/>
              <a:gd name="connsiteY64" fmla="*/ 3882390 h 6236970"/>
              <a:gd name="connsiteX65" fmla="*/ 1280160 w 2339340"/>
              <a:gd name="connsiteY65" fmla="*/ 4366260 h 6236970"/>
              <a:gd name="connsiteX66" fmla="*/ 1310640 w 2339340"/>
              <a:gd name="connsiteY66" fmla="*/ 4533900 h 6236970"/>
              <a:gd name="connsiteX67" fmla="*/ 1272540 w 2339340"/>
              <a:gd name="connsiteY67" fmla="*/ 4838700 h 6236970"/>
              <a:gd name="connsiteX68" fmla="*/ 1242060 w 2339340"/>
              <a:gd name="connsiteY68" fmla="*/ 5059680 h 6236970"/>
              <a:gd name="connsiteX69" fmla="*/ 1276350 w 2339340"/>
              <a:gd name="connsiteY69" fmla="*/ 5288280 h 6236970"/>
              <a:gd name="connsiteX70" fmla="*/ 1333500 w 2339340"/>
              <a:gd name="connsiteY70" fmla="*/ 5494020 h 6236970"/>
              <a:gd name="connsiteX71" fmla="*/ 1314450 w 2339340"/>
              <a:gd name="connsiteY71" fmla="*/ 5615940 h 6236970"/>
              <a:gd name="connsiteX72" fmla="*/ 1264920 w 2339340"/>
              <a:gd name="connsiteY72" fmla="*/ 5795010 h 6236970"/>
              <a:gd name="connsiteX73" fmla="*/ 1264920 w 2339340"/>
              <a:gd name="connsiteY73" fmla="*/ 5901690 h 6236970"/>
              <a:gd name="connsiteX74" fmla="*/ 1424940 w 2339340"/>
              <a:gd name="connsiteY74" fmla="*/ 6236970 h 6236970"/>
              <a:gd name="connsiteX75" fmla="*/ 1565910 w 2339340"/>
              <a:gd name="connsiteY75" fmla="*/ 6065520 h 6236970"/>
              <a:gd name="connsiteX76" fmla="*/ 1604010 w 2339340"/>
              <a:gd name="connsiteY76" fmla="*/ 6012180 h 6236970"/>
              <a:gd name="connsiteX77" fmla="*/ 1524000 w 2339340"/>
              <a:gd name="connsiteY77" fmla="*/ 5844540 h 6236970"/>
              <a:gd name="connsiteX78" fmla="*/ 1466850 w 2339340"/>
              <a:gd name="connsiteY78" fmla="*/ 5718810 h 6236970"/>
              <a:gd name="connsiteX79" fmla="*/ 1440180 w 2339340"/>
              <a:gd name="connsiteY79" fmla="*/ 5638800 h 6236970"/>
              <a:gd name="connsiteX80" fmla="*/ 1546860 w 2339340"/>
              <a:gd name="connsiteY80" fmla="*/ 5078730 h 6236970"/>
              <a:gd name="connsiteX81" fmla="*/ 1600200 w 2339340"/>
              <a:gd name="connsiteY81" fmla="*/ 4507230 h 6236970"/>
              <a:gd name="connsiteX82" fmla="*/ 1684020 w 2339340"/>
              <a:gd name="connsiteY82" fmla="*/ 4027170 h 6236970"/>
              <a:gd name="connsiteX83" fmla="*/ 1703070 w 2339340"/>
              <a:gd name="connsiteY83" fmla="*/ 3688080 h 6236970"/>
              <a:gd name="connsiteX84" fmla="*/ 1645920 w 2339340"/>
              <a:gd name="connsiteY84" fmla="*/ 2884170 h 6236970"/>
              <a:gd name="connsiteX85" fmla="*/ 1630680 w 2339340"/>
              <a:gd name="connsiteY85" fmla="*/ 2868930 h 6236970"/>
              <a:gd name="connsiteX86" fmla="*/ 1607820 w 2339340"/>
              <a:gd name="connsiteY86" fmla="*/ 2750820 h 6236970"/>
              <a:gd name="connsiteX87" fmla="*/ 1584960 w 2339340"/>
              <a:gd name="connsiteY87" fmla="*/ 2423160 h 6236970"/>
              <a:gd name="connsiteX88" fmla="*/ 1584960 w 2339340"/>
              <a:gd name="connsiteY88" fmla="*/ 2072640 h 6236970"/>
              <a:gd name="connsiteX89" fmla="*/ 1619250 w 2339340"/>
              <a:gd name="connsiteY89" fmla="*/ 1771650 h 6236970"/>
              <a:gd name="connsiteX90" fmla="*/ 1691640 w 2339340"/>
              <a:gd name="connsiteY90" fmla="*/ 1501140 h 6236970"/>
              <a:gd name="connsiteX91" fmla="*/ 1954530 w 2339340"/>
              <a:gd name="connsiteY91" fmla="*/ 1924050 h 6236970"/>
              <a:gd name="connsiteX92" fmla="*/ 2045970 w 2339340"/>
              <a:gd name="connsiteY92" fmla="*/ 2045970 h 6236970"/>
              <a:gd name="connsiteX93" fmla="*/ 1840230 w 2339340"/>
              <a:gd name="connsiteY93" fmla="*/ 2358390 h 6236970"/>
              <a:gd name="connsiteX94" fmla="*/ 1729740 w 2339340"/>
              <a:gd name="connsiteY94" fmla="*/ 2545080 h 6236970"/>
              <a:gd name="connsiteX95" fmla="*/ 1672590 w 2339340"/>
              <a:gd name="connsiteY95" fmla="*/ 2674620 h 6236970"/>
              <a:gd name="connsiteX96" fmla="*/ 1604010 w 2339340"/>
              <a:gd name="connsiteY96" fmla="*/ 2754630 h 6236970"/>
              <a:gd name="connsiteX97" fmla="*/ 1658302 w 2339340"/>
              <a:gd name="connsiteY97" fmla="*/ 3010615 h 6236970"/>
              <a:gd name="connsiteX98" fmla="*/ 1729740 w 2339340"/>
              <a:gd name="connsiteY98" fmla="*/ 2891790 h 6236970"/>
              <a:gd name="connsiteX99" fmla="*/ 1927860 w 2339340"/>
              <a:gd name="connsiteY99" fmla="*/ 2689860 h 6236970"/>
              <a:gd name="connsiteX100" fmla="*/ 2065020 w 2339340"/>
              <a:gd name="connsiteY100" fmla="*/ 2548890 h 6236970"/>
              <a:gd name="connsiteX101" fmla="*/ 2202180 w 2339340"/>
              <a:gd name="connsiteY101" fmla="*/ 2339340 h 6236970"/>
              <a:gd name="connsiteX102" fmla="*/ 2339340 w 2339340"/>
              <a:gd name="connsiteY102" fmla="*/ 2049780 h 6236970"/>
              <a:gd name="connsiteX103" fmla="*/ 2293620 w 2339340"/>
              <a:gd name="connsiteY103" fmla="*/ 1958340 h 6236970"/>
              <a:gd name="connsiteX104" fmla="*/ 2232660 w 2339340"/>
              <a:gd name="connsiteY104" fmla="*/ 1752600 h 6236970"/>
              <a:gd name="connsiteX105" fmla="*/ 2175510 w 2339340"/>
              <a:gd name="connsiteY105" fmla="*/ 1565910 h 6236970"/>
              <a:gd name="connsiteX106" fmla="*/ 2065020 w 2339340"/>
              <a:gd name="connsiteY106" fmla="*/ 1352550 h 6236970"/>
              <a:gd name="connsiteX107" fmla="*/ 1958340 w 2339340"/>
              <a:gd name="connsiteY107" fmla="*/ 1169670 h 6236970"/>
              <a:gd name="connsiteX108" fmla="*/ 1878330 w 2339340"/>
              <a:gd name="connsiteY108" fmla="*/ 1043940 h 6236970"/>
              <a:gd name="connsiteX109" fmla="*/ 1752600 w 2339340"/>
              <a:gd name="connsiteY109" fmla="*/ 975360 h 6236970"/>
              <a:gd name="connsiteX110" fmla="*/ 1645920 w 2339340"/>
              <a:gd name="connsiteY110" fmla="*/ 956310 h 6236970"/>
              <a:gd name="connsiteX111" fmla="*/ 1546860 w 2339340"/>
              <a:gd name="connsiteY111" fmla="*/ 922020 h 6236970"/>
              <a:gd name="connsiteX112" fmla="*/ 1276350 w 2339340"/>
              <a:gd name="connsiteY112" fmla="*/ 861060 h 6236970"/>
              <a:gd name="connsiteX113" fmla="*/ 1257300 w 2339340"/>
              <a:gd name="connsiteY113" fmla="*/ 739140 h 6236970"/>
              <a:gd name="connsiteX114" fmla="*/ 1325880 w 2339340"/>
              <a:gd name="connsiteY114" fmla="*/ 594360 h 6236970"/>
              <a:gd name="connsiteX115" fmla="*/ 1363980 w 2339340"/>
              <a:gd name="connsiteY115" fmla="*/ 537210 h 6236970"/>
              <a:gd name="connsiteX116" fmla="*/ 1352550 w 2339340"/>
              <a:gd name="connsiteY116" fmla="*/ 438150 h 6236970"/>
              <a:gd name="connsiteX117" fmla="*/ 1348740 w 2339340"/>
              <a:gd name="connsiteY117" fmla="*/ 308610 h 6236970"/>
              <a:gd name="connsiteX118" fmla="*/ 1306830 w 2339340"/>
              <a:gd name="connsiteY118" fmla="*/ 114300 h 6236970"/>
              <a:gd name="connsiteX119" fmla="*/ 1188720 w 2339340"/>
              <a:gd name="connsiteY119" fmla="*/ 38100 h 6236970"/>
              <a:gd name="connsiteX120" fmla="*/ 1143000 w 2339340"/>
              <a:gd name="connsiteY120" fmla="*/ 11430 h 6236970"/>
              <a:gd name="connsiteX121" fmla="*/ 1093470 w 2339340"/>
              <a:gd name="connsiteY121" fmla="*/ 22860 h 6236970"/>
              <a:gd name="connsiteX0" fmla="*/ 1093470 w 2339340"/>
              <a:gd name="connsiteY0" fmla="*/ 22860 h 6236970"/>
              <a:gd name="connsiteX1" fmla="*/ 971550 w 2339340"/>
              <a:gd name="connsiteY1" fmla="*/ 68580 h 6236970"/>
              <a:gd name="connsiteX2" fmla="*/ 967740 w 2339340"/>
              <a:gd name="connsiteY2" fmla="*/ 0 h 6236970"/>
              <a:gd name="connsiteX3" fmla="*/ 872490 w 2339340"/>
              <a:gd name="connsiteY3" fmla="*/ 121920 h 6236970"/>
              <a:gd name="connsiteX4" fmla="*/ 849630 w 2339340"/>
              <a:gd name="connsiteY4" fmla="*/ 95250 h 6236970"/>
              <a:gd name="connsiteX5" fmla="*/ 800100 w 2339340"/>
              <a:gd name="connsiteY5" fmla="*/ 320040 h 6236970"/>
              <a:gd name="connsiteX6" fmla="*/ 811530 w 2339340"/>
              <a:gd name="connsiteY6" fmla="*/ 461010 h 6236970"/>
              <a:gd name="connsiteX7" fmla="*/ 754380 w 2339340"/>
              <a:gd name="connsiteY7" fmla="*/ 464820 h 6236970"/>
              <a:gd name="connsiteX8" fmla="*/ 781050 w 2339340"/>
              <a:gd name="connsiteY8" fmla="*/ 548640 h 6236970"/>
              <a:gd name="connsiteX9" fmla="*/ 822960 w 2339340"/>
              <a:gd name="connsiteY9" fmla="*/ 624840 h 6236970"/>
              <a:gd name="connsiteX10" fmla="*/ 887730 w 2339340"/>
              <a:gd name="connsiteY10" fmla="*/ 689610 h 6236970"/>
              <a:gd name="connsiteX11" fmla="*/ 925830 w 2339340"/>
              <a:gd name="connsiteY11" fmla="*/ 769620 h 6236970"/>
              <a:gd name="connsiteX12" fmla="*/ 925830 w 2339340"/>
              <a:gd name="connsiteY12" fmla="*/ 861060 h 6236970"/>
              <a:gd name="connsiteX13" fmla="*/ 803910 w 2339340"/>
              <a:gd name="connsiteY13" fmla="*/ 922020 h 6236970"/>
              <a:gd name="connsiteX14" fmla="*/ 701040 w 2339340"/>
              <a:gd name="connsiteY14" fmla="*/ 948690 h 6236970"/>
              <a:gd name="connsiteX15" fmla="*/ 556260 w 2339340"/>
              <a:gd name="connsiteY15" fmla="*/ 952500 h 6236970"/>
              <a:gd name="connsiteX16" fmla="*/ 403860 w 2339340"/>
              <a:gd name="connsiteY16" fmla="*/ 1002030 h 6236970"/>
              <a:gd name="connsiteX17" fmla="*/ 320040 w 2339340"/>
              <a:gd name="connsiteY17" fmla="*/ 1085850 h 6236970"/>
              <a:gd name="connsiteX18" fmla="*/ 247650 w 2339340"/>
              <a:gd name="connsiteY18" fmla="*/ 1276350 h 6236970"/>
              <a:gd name="connsiteX19" fmla="*/ 163830 w 2339340"/>
              <a:gd name="connsiteY19" fmla="*/ 1569720 h 6236970"/>
              <a:gd name="connsiteX20" fmla="*/ 83820 w 2339340"/>
              <a:gd name="connsiteY20" fmla="*/ 1783080 h 6236970"/>
              <a:gd name="connsiteX21" fmla="*/ 72390 w 2339340"/>
              <a:gd name="connsiteY21" fmla="*/ 1962150 h 6236970"/>
              <a:gd name="connsiteX22" fmla="*/ 0 w 2339340"/>
              <a:gd name="connsiteY22" fmla="*/ 2145030 h 6236970"/>
              <a:gd name="connsiteX23" fmla="*/ 11430 w 2339340"/>
              <a:gd name="connsiteY23" fmla="*/ 2251710 h 6236970"/>
              <a:gd name="connsiteX24" fmla="*/ 106680 w 2339340"/>
              <a:gd name="connsiteY24" fmla="*/ 2426970 h 6236970"/>
              <a:gd name="connsiteX25" fmla="*/ 243840 w 2339340"/>
              <a:gd name="connsiteY25" fmla="*/ 2594610 h 6236970"/>
              <a:gd name="connsiteX26" fmla="*/ 422910 w 2339340"/>
              <a:gd name="connsiteY26" fmla="*/ 2769870 h 6236970"/>
              <a:gd name="connsiteX27" fmla="*/ 609600 w 2339340"/>
              <a:gd name="connsiteY27" fmla="*/ 2929890 h 6236970"/>
              <a:gd name="connsiteX28" fmla="*/ 703183 w 2339340"/>
              <a:gd name="connsiteY28" fmla="*/ 3062525 h 6236970"/>
              <a:gd name="connsiteX29" fmla="*/ 711517 w 2339340"/>
              <a:gd name="connsiteY29" fmla="*/ 2784396 h 6236970"/>
              <a:gd name="connsiteX30" fmla="*/ 647700 w 2339340"/>
              <a:gd name="connsiteY30" fmla="*/ 2731770 h 6236970"/>
              <a:gd name="connsiteX31" fmla="*/ 541020 w 2339340"/>
              <a:gd name="connsiteY31" fmla="*/ 2537460 h 6236970"/>
              <a:gd name="connsiteX32" fmla="*/ 487680 w 2339340"/>
              <a:gd name="connsiteY32" fmla="*/ 2426970 h 6236970"/>
              <a:gd name="connsiteX33" fmla="*/ 293370 w 2339340"/>
              <a:gd name="connsiteY33" fmla="*/ 2205990 h 6236970"/>
              <a:gd name="connsiteX34" fmla="*/ 426720 w 2339340"/>
              <a:gd name="connsiteY34" fmla="*/ 1988820 h 6236970"/>
              <a:gd name="connsiteX35" fmla="*/ 483870 w 2339340"/>
              <a:gd name="connsiteY35" fmla="*/ 1878330 h 6236970"/>
              <a:gd name="connsiteX36" fmla="*/ 544830 w 2339340"/>
              <a:gd name="connsiteY36" fmla="*/ 1642110 h 6236970"/>
              <a:gd name="connsiteX37" fmla="*/ 636270 w 2339340"/>
              <a:gd name="connsiteY37" fmla="*/ 1897380 h 6236970"/>
              <a:gd name="connsiteX38" fmla="*/ 678180 w 2339340"/>
              <a:gd name="connsiteY38" fmla="*/ 2202180 h 6236970"/>
              <a:gd name="connsiteX39" fmla="*/ 689610 w 2339340"/>
              <a:gd name="connsiteY39" fmla="*/ 2487930 h 6236970"/>
              <a:gd name="connsiteX40" fmla="*/ 712470 w 2339340"/>
              <a:gd name="connsiteY40" fmla="*/ 2762250 h 6236970"/>
              <a:gd name="connsiteX41" fmla="*/ 701040 w 2339340"/>
              <a:gd name="connsiteY41" fmla="*/ 3177540 h 6236970"/>
              <a:gd name="connsiteX42" fmla="*/ 643890 w 2339340"/>
              <a:gd name="connsiteY42" fmla="*/ 3783330 h 6236970"/>
              <a:gd name="connsiteX43" fmla="*/ 613410 w 2339340"/>
              <a:gd name="connsiteY43" fmla="*/ 4255770 h 6236970"/>
              <a:gd name="connsiteX44" fmla="*/ 689610 w 2339340"/>
              <a:gd name="connsiteY44" fmla="*/ 4617720 h 6236970"/>
              <a:gd name="connsiteX45" fmla="*/ 803910 w 2339340"/>
              <a:gd name="connsiteY45" fmla="*/ 5215890 h 6236970"/>
              <a:gd name="connsiteX46" fmla="*/ 883920 w 2339340"/>
              <a:gd name="connsiteY46" fmla="*/ 5657850 h 6236970"/>
              <a:gd name="connsiteX47" fmla="*/ 872490 w 2339340"/>
              <a:gd name="connsiteY47" fmla="*/ 5684520 h 6236970"/>
              <a:gd name="connsiteX48" fmla="*/ 693420 w 2339340"/>
              <a:gd name="connsiteY48" fmla="*/ 5894070 h 6236970"/>
              <a:gd name="connsiteX49" fmla="*/ 541020 w 2339340"/>
              <a:gd name="connsiteY49" fmla="*/ 6092190 h 6236970"/>
              <a:gd name="connsiteX50" fmla="*/ 510540 w 2339340"/>
              <a:gd name="connsiteY50" fmla="*/ 6156960 h 6236970"/>
              <a:gd name="connsiteX51" fmla="*/ 701040 w 2339340"/>
              <a:gd name="connsiteY51" fmla="*/ 6092190 h 6236970"/>
              <a:gd name="connsiteX52" fmla="*/ 830580 w 2339340"/>
              <a:gd name="connsiteY52" fmla="*/ 6065520 h 6236970"/>
              <a:gd name="connsiteX53" fmla="*/ 952500 w 2339340"/>
              <a:gd name="connsiteY53" fmla="*/ 5974080 h 6236970"/>
              <a:gd name="connsiteX54" fmla="*/ 963930 w 2339340"/>
              <a:gd name="connsiteY54" fmla="*/ 5871210 h 6236970"/>
              <a:gd name="connsiteX55" fmla="*/ 1108710 w 2339340"/>
              <a:gd name="connsiteY55" fmla="*/ 5817870 h 6236970"/>
              <a:gd name="connsiteX56" fmla="*/ 1108710 w 2339340"/>
              <a:gd name="connsiteY56" fmla="*/ 5791200 h 6236970"/>
              <a:gd name="connsiteX57" fmla="*/ 1032510 w 2339340"/>
              <a:gd name="connsiteY57" fmla="*/ 5634990 h 6236970"/>
              <a:gd name="connsiteX58" fmla="*/ 1043940 w 2339340"/>
              <a:gd name="connsiteY58" fmla="*/ 5280660 h 6236970"/>
              <a:gd name="connsiteX59" fmla="*/ 1074420 w 2339340"/>
              <a:gd name="connsiteY59" fmla="*/ 4888230 h 6236970"/>
              <a:gd name="connsiteX60" fmla="*/ 1002030 w 2339340"/>
              <a:gd name="connsiteY60" fmla="*/ 4423410 h 6236970"/>
              <a:gd name="connsiteX61" fmla="*/ 1066800 w 2339340"/>
              <a:gd name="connsiteY61" fmla="*/ 4130040 h 6236970"/>
              <a:gd name="connsiteX62" fmla="*/ 1116330 w 2339340"/>
              <a:gd name="connsiteY62" fmla="*/ 3775710 h 6236970"/>
              <a:gd name="connsiteX63" fmla="*/ 1165860 w 2339340"/>
              <a:gd name="connsiteY63" fmla="*/ 3375660 h 6236970"/>
              <a:gd name="connsiteX64" fmla="*/ 1238250 w 2339340"/>
              <a:gd name="connsiteY64" fmla="*/ 3882390 h 6236970"/>
              <a:gd name="connsiteX65" fmla="*/ 1280160 w 2339340"/>
              <a:gd name="connsiteY65" fmla="*/ 4366260 h 6236970"/>
              <a:gd name="connsiteX66" fmla="*/ 1310640 w 2339340"/>
              <a:gd name="connsiteY66" fmla="*/ 4533900 h 6236970"/>
              <a:gd name="connsiteX67" fmla="*/ 1272540 w 2339340"/>
              <a:gd name="connsiteY67" fmla="*/ 4838700 h 6236970"/>
              <a:gd name="connsiteX68" fmla="*/ 1242060 w 2339340"/>
              <a:gd name="connsiteY68" fmla="*/ 5059680 h 6236970"/>
              <a:gd name="connsiteX69" fmla="*/ 1276350 w 2339340"/>
              <a:gd name="connsiteY69" fmla="*/ 5288280 h 6236970"/>
              <a:gd name="connsiteX70" fmla="*/ 1333500 w 2339340"/>
              <a:gd name="connsiteY70" fmla="*/ 5494020 h 6236970"/>
              <a:gd name="connsiteX71" fmla="*/ 1314450 w 2339340"/>
              <a:gd name="connsiteY71" fmla="*/ 5615940 h 6236970"/>
              <a:gd name="connsiteX72" fmla="*/ 1264920 w 2339340"/>
              <a:gd name="connsiteY72" fmla="*/ 5795010 h 6236970"/>
              <a:gd name="connsiteX73" fmla="*/ 1264920 w 2339340"/>
              <a:gd name="connsiteY73" fmla="*/ 5901690 h 6236970"/>
              <a:gd name="connsiteX74" fmla="*/ 1424940 w 2339340"/>
              <a:gd name="connsiteY74" fmla="*/ 6236970 h 6236970"/>
              <a:gd name="connsiteX75" fmla="*/ 1565910 w 2339340"/>
              <a:gd name="connsiteY75" fmla="*/ 6065520 h 6236970"/>
              <a:gd name="connsiteX76" fmla="*/ 1604010 w 2339340"/>
              <a:gd name="connsiteY76" fmla="*/ 6012180 h 6236970"/>
              <a:gd name="connsiteX77" fmla="*/ 1524000 w 2339340"/>
              <a:gd name="connsiteY77" fmla="*/ 5844540 h 6236970"/>
              <a:gd name="connsiteX78" fmla="*/ 1466850 w 2339340"/>
              <a:gd name="connsiteY78" fmla="*/ 5718810 h 6236970"/>
              <a:gd name="connsiteX79" fmla="*/ 1440180 w 2339340"/>
              <a:gd name="connsiteY79" fmla="*/ 5638800 h 6236970"/>
              <a:gd name="connsiteX80" fmla="*/ 1546860 w 2339340"/>
              <a:gd name="connsiteY80" fmla="*/ 5078730 h 6236970"/>
              <a:gd name="connsiteX81" fmla="*/ 1600200 w 2339340"/>
              <a:gd name="connsiteY81" fmla="*/ 4507230 h 6236970"/>
              <a:gd name="connsiteX82" fmla="*/ 1684020 w 2339340"/>
              <a:gd name="connsiteY82" fmla="*/ 4027170 h 6236970"/>
              <a:gd name="connsiteX83" fmla="*/ 1703070 w 2339340"/>
              <a:gd name="connsiteY83" fmla="*/ 3688080 h 6236970"/>
              <a:gd name="connsiteX84" fmla="*/ 1673305 w 2339340"/>
              <a:gd name="connsiteY84" fmla="*/ 3083005 h 6236970"/>
              <a:gd name="connsiteX85" fmla="*/ 1630680 w 2339340"/>
              <a:gd name="connsiteY85" fmla="*/ 2868930 h 6236970"/>
              <a:gd name="connsiteX86" fmla="*/ 1607820 w 2339340"/>
              <a:gd name="connsiteY86" fmla="*/ 2750820 h 6236970"/>
              <a:gd name="connsiteX87" fmla="*/ 1584960 w 2339340"/>
              <a:gd name="connsiteY87" fmla="*/ 2423160 h 6236970"/>
              <a:gd name="connsiteX88" fmla="*/ 1584960 w 2339340"/>
              <a:gd name="connsiteY88" fmla="*/ 2072640 h 6236970"/>
              <a:gd name="connsiteX89" fmla="*/ 1619250 w 2339340"/>
              <a:gd name="connsiteY89" fmla="*/ 1771650 h 6236970"/>
              <a:gd name="connsiteX90" fmla="*/ 1691640 w 2339340"/>
              <a:gd name="connsiteY90" fmla="*/ 1501140 h 6236970"/>
              <a:gd name="connsiteX91" fmla="*/ 1954530 w 2339340"/>
              <a:gd name="connsiteY91" fmla="*/ 1924050 h 6236970"/>
              <a:gd name="connsiteX92" fmla="*/ 2045970 w 2339340"/>
              <a:gd name="connsiteY92" fmla="*/ 2045970 h 6236970"/>
              <a:gd name="connsiteX93" fmla="*/ 1840230 w 2339340"/>
              <a:gd name="connsiteY93" fmla="*/ 2358390 h 6236970"/>
              <a:gd name="connsiteX94" fmla="*/ 1729740 w 2339340"/>
              <a:gd name="connsiteY94" fmla="*/ 2545080 h 6236970"/>
              <a:gd name="connsiteX95" fmla="*/ 1672590 w 2339340"/>
              <a:gd name="connsiteY95" fmla="*/ 2674620 h 6236970"/>
              <a:gd name="connsiteX96" fmla="*/ 1604010 w 2339340"/>
              <a:gd name="connsiteY96" fmla="*/ 2754630 h 6236970"/>
              <a:gd name="connsiteX97" fmla="*/ 1658302 w 2339340"/>
              <a:gd name="connsiteY97" fmla="*/ 3010615 h 6236970"/>
              <a:gd name="connsiteX98" fmla="*/ 1729740 w 2339340"/>
              <a:gd name="connsiteY98" fmla="*/ 2891790 h 6236970"/>
              <a:gd name="connsiteX99" fmla="*/ 1927860 w 2339340"/>
              <a:gd name="connsiteY99" fmla="*/ 2689860 h 6236970"/>
              <a:gd name="connsiteX100" fmla="*/ 2065020 w 2339340"/>
              <a:gd name="connsiteY100" fmla="*/ 2548890 h 6236970"/>
              <a:gd name="connsiteX101" fmla="*/ 2202180 w 2339340"/>
              <a:gd name="connsiteY101" fmla="*/ 2339340 h 6236970"/>
              <a:gd name="connsiteX102" fmla="*/ 2339340 w 2339340"/>
              <a:gd name="connsiteY102" fmla="*/ 2049780 h 6236970"/>
              <a:gd name="connsiteX103" fmla="*/ 2293620 w 2339340"/>
              <a:gd name="connsiteY103" fmla="*/ 1958340 h 6236970"/>
              <a:gd name="connsiteX104" fmla="*/ 2232660 w 2339340"/>
              <a:gd name="connsiteY104" fmla="*/ 1752600 h 6236970"/>
              <a:gd name="connsiteX105" fmla="*/ 2175510 w 2339340"/>
              <a:gd name="connsiteY105" fmla="*/ 1565910 h 6236970"/>
              <a:gd name="connsiteX106" fmla="*/ 2065020 w 2339340"/>
              <a:gd name="connsiteY106" fmla="*/ 1352550 h 6236970"/>
              <a:gd name="connsiteX107" fmla="*/ 1958340 w 2339340"/>
              <a:gd name="connsiteY107" fmla="*/ 1169670 h 6236970"/>
              <a:gd name="connsiteX108" fmla="*/ 1878330 w 2339340"/>
              <a:gd name="connsiteY108" fmla="*/ 1043940 h 6236970"/>
              <a:gd name="connsiteX109" fmla="*/ 1752600 w 2339340"/>
              <a:gd name="connsiteY109" fmla="*/ 975360 h 6236970"/>
              <a:gd name="connsiteX110" fmla="*/ 1645920 w 2339340"/>
              <a:gd name="connsiteY110" fmla="*/ 956310 h 6236970"/>
              <a:gd name="connsiteX111" fmla="*/ 1546860 w 2339340"/>
              <a:gd name="connsiteY111" fmla="*/ 922020 h 6236970"/>
              <a:gd name="connsiteX112" fmla="*/ 1276350 w 2339340"/>
              <a:gd name="connsiteY112" fmla="*/ 861060 h 6236970"/>
              <a:gd name="connsiteX113" fmla="*/ 1257300 w 2339340"/>
              <a:gd name="connsiteY113" fmla="*/ 739140 h 6236970"/>
              <a:gd name="connsiteX114" fmla="*/ 1325880 w 2339340"/>
              <a:gd name="connsiteY114" fmla="*/ 594360 h 6236970"/>
              <a:gd name="connsiteX115" fmla="*/ 1363980 w 2339340"/>
              <a:gd name="connsiteY115" fmla="*/ 537210 h 6236970"/>
              <a:gd name="connsiteX116" fmla="*/ 1352550 w 2339340"/>
              <a:gd name="connsiteY116" fmla="*/ 438150 h 6236970"/>
              <a:gd name="connsiteX117" fmla="*/ 1348740 w 2339340"/>
              <a:gd name="connsiteY117" fmla="*/ 308610 h 6236970"/>
              <a:gd name="connsiteX118" fmla="*/ 1306830 w 2339340"/>
              <a:gd name="connsiteY118" fmla="*/ 114300 h 6236970"/>
              <a:gd name="connsiteX119" fmla="*/ 1188720 w 2339340"/>
              <a:gd name="connsiteY119" fmla="*/ 38100 h 6236970"/>
              <a:gd name="connsiteX120" fmla="*/ 1143000 w 2339340"/>
              <a:gd name="connsiteY120" fmla="*/ 11430 h 6236970"/>
              <a:gd name="connsiteX121" fmla="*/ 1093470 w 2339340"/>
              <a:gd name="connsiteY121" fmla="*/ 22860 h 6236970"/>
              <a:gd name="connsiteX0" fmla="*/ 1093470 w 2339340"/>
              <a:gd name="connsiteY0" fmla="*/ 22860 h 6236970"/>
              <a:gd name="connsiteX1" fmla="*/ 971550 w 2339340"/>
              <a:gd name="connsiteY1" fmla="*/ 68580 h 6236970"/>
              <a:gd name="connsiteX2" fmla="*/ 967740 w 2339340"/>
              <a:gd name="connsiteY2" fmla="*/ 0 h 6236970"/>
              <a:gd name="connsiteX3" fmla="*/ 872490 w 2339340"/>
              <a:gd name="connsiteY3" fmla="*/ 121920 h 6236970"/>
              <a:gd name="connsiteX4" fmla="*/ 849630 w 2339340"/>
              <a:gd name="connsiteY4" fmla="*/ 95250 h 6236970"/>
              <a:gd name="connsiteX5" fmla="*/ 800100 w 2339340"/>
              <a:gd name="connsiteY5" fmla="*/ 320040 h 6236970"/>
              <a:gd name="connsiteX6" fmla="*/ 811530 w 2339340"/>
              <a:gd name="connsiteY6" fmla="*/ 461010 h 6236970"/>
              <a:gd name="connsiteX7" fmla="*/ 754380 w 2339340"/>
              <a:gd name="connsiteY7" fmla="*/ 464820 h 6236970"/>
              <a:gd name="connsiteX8" fmla="*/ 781050 w 2339340"/>
              <a:gd name="connsiteY8" fmla="*/ 548640 h 6236970"/>
              <a:gd name="connsiteX9" fmla="*/ 822960 w 2339340"/>
              <a:gd name="connsiteY9" fmla="*/ 624840 h 6236970"/>
              <a:gd name="connsiteX10" fmla="*/ 887730 w 2339340"/>
              <a:gd name="connsiteY10" fmla="*/ 689610 h 6236970"/>
              <a:gd name="connsiteX11" fmla="*/ 925830 w 2339340"/>
              <a:gd name="connsiteY11" fmla="*/ 769620 h 6236970"/>
              <a:gd name="connsiteX12" fmla="*/ 925830 w 2339340"/>
              <a:gd name="connsiteY12" fmla="*/ 861060 h 6236970"/>
              <a:gd name="connsiteX13" fmla="*/ 803910 w 2339340"/>
              <a:gd name="connsiteY13" fmla="*/ 922020 h 6236970"/>
              <a:gd name="connsiteX14" fmla="*/ 701040 w 2339340"/>
              <a:gd name="connsiteY14" fmla="*/ 948690 h 6236970"/>
              <a:gd name="connsiteX15" fmla="*/ 556260 w 2339340"/>
              <a:gd name="connsiteY15" fmla="*/ 952500 h 6236970"/>
              <a:gd name="connsiteX16" fmla="*/ 403860 w 2339340"/>
              <a:gd name="connsiteY16" fmla="*/ 1002030 h 6236970"/>
              <a:gd name="connsiteX17" fmla="*/ 320040 w 2339340"/>
              <a:gd name="connsiteY17" fmla="*/ 1085850 h 6236970"/>
              <a:gd name="connsiteX18" fmla="*/ 247650 w 2339340"/>
              <a:gd name="connsiteY18" fmla="*/ 1276350 h 6236970"/>
              <a:gd name="connsiteX19" fmla="*/ 163830 w 2339340"/>
              <a:gd name="connsiteY19" fmla="*/ 1569720 h 6236970"/>
              <a:gd name="connsiteX20" fmla="*/ 83820 w 2339340"/>
              <a:gd name="connsiteY20" fmla="*/ 1783080 h 6236970"/>
              <a:gd name="connsiteX21" fmla="*/ 72390 w 2339340"/>
              <a:gd name="connsiteY21" fmla="*/ 1962150 h 6236970"/>
              <a:gd name="connsiteX22" fmla="*/ 0 w 2339340"/>
              <a:gd name="connsiteY22" fmla="*/ 2145030 h 6236970"/>
              <a:gd name="connsiteX23" fmla="*/ 11430 w 2339340"/>
              <a:gd name="connsiteY23" fmla="*/ 2251710 h 6236970"/>
              <a:gd name="connsiteX24" fmla="*/ 106680 w 2339340"/>
              <a:gd name="connsiteY24" fmla="*/ 2426970 h 6236970"/>
              <a:gd name="connsiteX25" fmla="*/ 243840 w 2339340"/>
              <a:gd name="connsiteY25" fmla="*/ 2594610 h 6236970"/>
              <a:gd name="connsiteX26" fmla="*/ 422910 w 2339340"/>
              <a:gd name="connsiteY26" fmla="*/ 2769870 h 6236970"/>
              <a:gd name="connsiteX27" fmla="*/ 609600 w 2339340"/>
              <a:gd name="connsiteY27" fmla="*/ 2929890 h 6236970"/>
              <a:gd name="connsiteX28" fmla="*/ 703183 w 2339340"/>
              <a:gd name="connsiteY28" fmla="*/ 3062525 h 6236970"/>
              <a:gd name="connsiteX29" fmla="*/ 711517 w 2339340"/>
              <a:gd name="connsiteY29" fmla="*/ 2784396 h 6236970"/>
              <a:gd name="connsiteX30" fmla="*/ 647700 w 2339340"/>
              <a:gd name="connsiteY30" fmla="*/ 2731770 h 6236970"/>
              <a:gd name="connsiteX31" fmla="*/ 541020 w 2339340"/>
              <a:gd name="connsiteY31" fmla="*/ 2537460 h 6236970"/>
              <a:gd name="connsiteX32" fmla="*/ 487680 w 2339340"/>
              <a:gd name="connsiteY32" fmla="*/ 2426970 h 6236970"/>
              <a:gd name="connsiteX33" fmla="*/ 293370 w 2339340"/>
              <a:gd name="connsiteY33" fmla="*/ 2205990 h 6236970"/>
              <a:gd name="connsiteX34" fmla="*/ 426720 w 2339340"/>
              <a:gd name="connsiteY34" fmla="*/ 1988820 h 6236970"/>
              <a:gd name="connsiteX35" fmla="*/ 483870 w 2339340"/>
              <a:gd name="connsiteY35" fmla="*/ 1878330 h 6236970"/>
              <a:gd name="connsiteX36" fmla="*/ 544830 w 2339340"/>
              <a:gd name="connsiteY36" fmla="*/ 1642110 h 6236970"/>
              <a:gd name="connsiteX37" fmla="*/ 636270 w 2339340"/>
              <a:gd name="connsiteY37" fmla="*/ 1897380 h 6236970"/>
              <a:gd name="connsiteX38" fmla="*/ 678180 w 2339340"/>
              <a:gd name="connsiteY38" fmla="*/ 2202180 h 6236970"/>
              <a:gd name="connsiteX39" fmla="*/ 689610 w 2339340"/>
              <a:gd name="connsiteY39" fmla="*/ 2487930 h 6236970"/>
              <a:gd name="connsiteX40" fmla="*/ 712470 w 2339340"/>
              <a:gd name="connsiteY40" fmla="*/ 2762250 h 6236970"/>
              <a:gd name="connsiteX41" fmla="*/ 701040 w 2339340"/>
              <a:gd name="connsiteY41" fmla="*/ 3177540 h 6236970"/>
              <a:gd name="connsiteX42" fmla="*/ 643890 w 2339340"/>
              <a:gd name="connsiteY42" fmla="*/ 3783330 h 6236970"/>
              <a:gd name="connsiteX43" fmla="*/ 613410 w 2339340"/>
              <a:gd name="connsiteY43" fmla="*/ 4255770 h 6236970"/>
              <a:gd name="connsiteX44" fmla="*/ 689610 w 2339340"/>
              <a:gd name="connsiteY44" fmla="*/ 4617720 h 6236970"/>
              <a:gd name="connsiteX45" fmla="*/ 803910 w 2339340"/>
              <a:gd name="connsiteY45" fmla="*/ 5215890 h 6236970"/>
              <a:gd name="connsiteX46" fmla="*/ 883920 w 2339340"/>
              <a:gd name="connsiteY46" fmla="*/ 5657850 h 6236970"/>
              <a:gd name="connsiteX47" fmla="*/ 872490 w 2339340"/>
              <a:gd name="connsiteY47" fmla="*/ 5684520 h 6236970"/>
              <a:gd name="connsiteX48" fmla="*/ 693420 w 2339340"/>
              <a:gd name="connsiteY48" fmla="*/ 5894070 h 6236970"/>
              <a:gd name="connsiteX49" fmla="*/ 541020 w 2339340"/>
              <a:gd name="connsiteY49" fmla="*/ 6092190 h 6236970"/>
              <a:gd name="connsiteX50" fmla="*/ 510540 w 2339340"/>
              <a:gd name="connsiteY50" fmla="*/ 6156960 h 6236970"/>
              <a:gd name="connsiteX51" fmla="*/ 701040 w 2339340"/>
              <a:gd name="connsiteY51" fmla="*/ 6092190 h 6236970"/>
              <a:gd name="connsiteX52" fmla="*/ 830580 w 2339340"/>
              <a:gd name="connsiteY52" fmla="*/ 6065520 h 6236970"/>
              <a:gd name="connsiteX53" fmla="*/ 952500 w 2339340"/>
              <a:gd name="connsiteY53" fmla="*/ 5974080 h 6236970"/>
              <a:gd name="connsiteX54" fmla="*/ 963930 w 2339340"/>
              <a:gd name="connsiteY54" fmla="*/ 5871210 h 6236970"/>
              <a:gd name="connsiteX55" fmla="*/ 1108710 w 2339340"/>
              <a:gd name="connsiteY55" fmla="*/ 5817870 h 6236970"/>
              <a:gd name="connsiteX56" fmla="*/ 1108710 w 2339340"/>
              <a:gd name="connsiteY56" fmla="*/ 5791200 h 6236970"/>
              <a:gd name="connsiteX57" fmla="*/ 1032510 w 2339340"/>
              <a:gd name="connsiteY57" fmla="*/ 5634990 h 6236970"/>
              <a:gd name="connsiteX58" fmla="*/ 1043940 w 2339340"/>
              <a:gd name="connsiteY58" fmla="*/ 5280660 h 6236970"/>
              <a:gd name="connsiteX59" fmla="*/ 1074420 w 2339340"/>
              <a:gd name="connsiteY59" fmla="*/ 4888230 h 6236970"/>
              <a:gd name="connsiteX60" fmla="*/ 1002030 w 2339340"/>
              <a:gd name="connsiteY60" fmla="*/ 4423410 h 6236970"/>
              <a:gd name="connsiteX61" fmla="*/ 1066800 w 2339340"/>
              <a:gd name="connsiteY61" fmla="*/ 4130040 h 6236970"/>
              <a:gd name="connsiteX62" fmla="*/ 1116330 w 2339340"/>
              <a:gd name="connsiteY62" fmla="*/ 3775710 h 6236970"/>
              <a:gd name="connsiteX63" fmla="*/ 1165860 w 2339340"/>
              <a:gd name="connsiteY63" fmla="*/ 3375660 h 6236970"/>
              <a:gd name="connsiteX64" fmla="*/ 1238250 w 2339340"/>
              <a:gd name="connsiteY64" fmla="*/ 3882390 h 6236970"/>
              <a:gd name="connsiteX65" fmla="*/ 1280160 w 2339340"/>
              <a:gd name="connsiteY65" fmla="*/ 4366260 h 6236970"/>
              <a:gd name="connsiteX66" fmla="*/ 1310640 w 2339340"/>
              <a:gd name="connsiteY66" fmla="*/ 4533900 h 6236970"/>
              <a:gd name="connsiteX67" fmla="*/ 1272540 w 2339340"/>
              <a:gd name="connsiteY67" fmla="*/ 4838700 h 6236970"/>
              <a:gd name="connsiteX68" fmla="*/ 1242060 w 2339340"/>
              <a:gd name="connsiteY68" fmla="*/ 5059680 h 6236970"/>
              <a:gd name="connsiteX69" fmla="*/ 1276350 w 2339340"/>
              <a:gd name="connsiteY69" fmla="*/ 5288280 h 6236970"/>
              <a:gd name="connsiteX70" fmla="*/ 1333500 w 2339340"/>
              <a:gd name="connsiteY70" fmla="*/ 5494020 h 6236970"/>
              <a:gd name="connsiteX71" fmla="*/ 1314450 w 2339340"/>
              <a:gd name="connsiteY71" fmla="*/ 5615940 h 6236970"/>
              <a:gd name="connsiteX72" fmla="*/ 1264920 w 2339340"/>
              <a:gd name="connsiteY72" fmla="*/ 5795010 h 6236970"/>
              <a:gd name="connsiteX73" fmla="*/ 1264920 w 2339340"/>
              <a:gd name="connsiteY73" fmla="*/ 5901690 h 6236970"/>
              <a:gd name="connsiteX74" fmla="*/ 1424940 w 2339340"/>
              <a:gd name="connsiteY74" fmla="*/ 6236970 h 6236970"/>
              <a:gd name="connsiteX75" fmla="*/ 1565910 w 2339340"/>
              <a:gd name="connsiteY75" fmla="*/ 6065520 h 6236970"/>
              <a:gd name="connsiteX76" fmla="*/ 1604010 w 2339340"/>
              <a:gd name="connsiteY76" fmla="*/ 6012180 h 6236970"/>
              <a:gd name="connsiteX77" fmla="*/ 1524000 w 2339340"/>
              <a:gd name="connsiteY77" fmla="*/ 5844540 h 6236970"/>
              <a:gd name="connsiteX78" fmla="*/ 1466850 w 2339340"/>
              <a:gd name="connsiteY78" fmla="*/ 5718810 h 6236970"/>
              <a:gd name="connsiteX79" fmla="*/ 1440180 w 2339340"/>
              <a:gd name="connsiteY79" fmla="*/ 5638800 h 6236970"/>
              <a:gd name="connsiteX80" fmla="*/ 1546860 w 2339340"/>
              <a:gd name="connsiteY80" fmla="*/ 5078730 h 6236970"/>
              <a:gd name="connsiteX81" fmla="*/ 1600200 w 2339340"/>
              <a:gd name="connsiteY81" fmla="*/ 4507230 h 6236970"/>
              <a:gd name="connsiteX82" fmla="*/ 1684020 w 2339340"/>
              <a:gd name="connsiteY82" fmla="*/ 4027170 h 6236970"/>
              <a:gd name="connsiteX83" fmla="*/ 1703070 w 2339340"/>
              <a:gd name="connsiteY83" fmla="*/ 3688080 h 6236970"/>
              <a:gd name="connsiteX84" fmla="*/ 1673305 w 2339340"/>
              <a:gd name="connsiteY84" fmla="*/ 3083005 h 6236970"/>
              <a:gd name="connsiteX85" fmla="*/ 1630680 w 2339340"/>
              <a:gd name="connsiteY85" fmla="*/ 2868930 h 6236970"/>
              <a:gd name="connsiteX86" fmla="*/ 1607820 w 2339340"/>
              <a:gd name="connsiteY86" fmla="*/ 2750820 h 6236970"/>
              <a:gd name="connsiteX87" fmla="*/ 1584960 w 2339340"/>
              <a:gd name="connsiteY87" fmla="*/ 2423160 h 6236970"/>
              <a:gd name="connsiteX88" fmla="*/ 1584960 w 2339340"/>
              <a:gd name="connsiteY88" fmla="*/ 2072640 h 6236970"/>
              <a:gd name="connsiteX89" fmla="*/ 1619250 w 2339340"/>
              <a:gd name="connsiteY89" fmla="*/ 1771650 h 6236970"/>
              <a:gd name="connsiteX90" fmla="*/ 1691640 w 2339340"/>
              <a:gd name="connsiteY90" fmla="*/ 1501140 h 6236970"/>
              <a:gd name="connsiteX91" fmla="*/ 1954530 w 2339340"/>
              <a:gd name="connsiteY91" fmla="*/ 1924050 h 6236970"/>
              <a:gd name="connsiteX92" fmla="*/ 2045970 w 2339340"/>
              <a:gd name="connsiteY92" fmla="*/ 2045970 h 6236970"/>
              <a:gd name="connsiteX93" fmla="*/ 1840230 w 2339340"/>
              <a:gd name="connsiteY93" fmla="*/ 2358390 h 6236970"/>
              <a:gd name="connsiteX94" fmla="*/ 1729740 w 2339340"/>
              <a:gd name="connsiteY94" fmla="*/ 2545080 h 6236970"/>
              <a:gd name="connsiteX95" fmla="*/ 1672590 w 2339340"/>
              <a:gd name="connsiteY95" fmla="*/ 2674620 h 6236970"/>
              <a:gd name="connsiteX96" fmla="*/ 1606391 w 2339340"/>
              <a:gd name="connsiteY96" fmla="*/ 2746296 h 6236970"/>
              <a:gd name="connsiteX97" fmla="*/ 1658302 w 2339340"/>
              <a:gd name="connsiteY97" fmla="*/ 3010615 h 6236970"/>
              <a:gd name="connsiteX98" fmla="*/ 1729740 w 2339340"/>
              <a:gd name="connsiteY98" fmla="*/ 2891790 h 6236970"/>
              <a:gd name="connsiteX99" fmla="*/ 1927860 w 2339340"/>
              <a:gd name="connsiteY99" fmla="*/ 2689860 h 6236970"/>
              <a:gd name="connsiteX100" fmla="*/ 2065020 w 2339340"/>
              <a:gd name="connsiteY100" fmla="*/ 2548890 h 6236970"/>
              <a:gd name="connsiteX101" fmla="*/ 2202180 w 2339340"/>
              <a:gd name="connsiteY101" fmla="*/ 2339340 h 6236970"/>
              <a:gd name="connsiteX102" fmla="*/ 2339340 w 2339340"/>
              <a:gd name="connsiteY102" fmla="*/ 2049780 h 6236970"/>
              <a:gd name="connsiteX103" fmla="*/ 2293620 w 2339340"/>
              <a:gd name="connsiteY103" fmla="*/ 1958340 h 6236970"/>
              <a:gd name="connsiteX104" fmla="*/ 2232660 w 2339340"/>
              <a:gd name="connsiteY104" fmla="*/ 1752600 h 6236970"/>
              <a:gd name="connsiteX105" fmla="*/ 2175510 w 2339340"/>
              <a:gd name="connsiteY105" fmla="*/ 1565910 h 6236970"/>
              <a:gd name="connsiteX106" fmla="*/ 2065020 w 2339340"/>
              <a:gd name="connsiteY106" fmla="*/ 1352550 h 6236970"/>
              <a:gd name="connsiteX107" fmla="*/ 1958340 w 2339340"/>
              <a:gd name="connsiteY107" fmla="*/ 1169670 h 6236970"/>
              <a:gd name="connsiteX108" fmla="*/ 1878330 w 2339340"/>
              <a:gd name="connsiteY108" fmla="*/ 1043940 h 6236970"/>
              <a:gd name="connsiteX109" fmla="*/ 1752600 w 2339340"/>
              <a:gd name="connsiteY109" fmla="*/ 975360 h 6236970"/>
              <a:gd name="connsiteX110" fmla="*/ 1645920 w 2339340"/>
              <a:gd name="connsiteY110" fmla="*/ 956310 h 6236970"/>
              <a:gd name="connsiteX111" fmla="*/ 1546860 w 2339340"/>
              <a:gd name="connsiteY111" fmla="*/ 922020 h 6236970"/>
              <a:gd name="connsiteX112" fmla="*/ 1276350 w 2339340"/>
              <a:gd name="connsiteY112" fmla="*/ 861060 h 6236970"/>
              <a:gd name="connsiteX113" fmla="*/ 1257300 w 2339340"/>
              <a:gd name="connsiteY113" fmla="*/ 739140 h 6236970"/>
              <a:gd name="connsiteX114" fmla="*/ 1325880 w 2339340"/>
              <a:gd name="connsiteY114" fmla="*/ 594360 h 6236970"/>
              <a:gd name="connsiteX115" fmla="*/ 1363980 w 2339340"/>
              <a:gd name="connsiteY115" fmla="*/ 537210 h 6236970"/>
              <a:gd name="connsiteX116" fmla="*/ 1352550 w 2339340"/>
              <a:gd name="connsiteY116" fmla="*/ 438150 h 6236970"/>
              <a:gd name="connsiteX117" fmla="*/ 1348740 w 2339340"/>
              <a:gd name="connsiteY117" fmla="*/ 308610 h 6236970"/>
              <a:gd name="connsiteX118" fmla="*/ 1306830 w 2339340"/>
              <a:gd name="connsiteY118" fmla="*/ 114300 h 6236970"/>
              <a:gd name="connsiteX119" fmla="*/ 1188720 w 2339340"/>
              <a:gd name="connsiteY119" fmla="*/ 38100 h 6236970"/>
              <a:gd name="connsiteX120" fmla="*/ 1143000 w 2339340"/>
              <a:gd name="connsiteY120" fmla="*/ 11430 h 6236970"/>
              <a:gd name="connsiteX121" fmla="*/ 1093470 w 2339340"/>
              <a:gd name="connsiteY121" fmla="*/ 22860 h 6236970"/>
              <a:gd name="connsiteX0" fmla="*/ 1093470 w 2339340"/>
              <a:gd name="connsiteY0" fmla="*/ 22860 h 6236970"/>
              <a:gd name="connsiteX1" fmla="*/ 971550 w 2339340"/>
              <a:gd name="connsiteY1" fmla="*/ 68580 h 6236970"/>
              <a:gd name="connsiteX2" fmla="*/ 967740 w 2339340"/>
              <a:gd name="connsiteY2" fmla="*/ 0 h 6236970"/>
              <a:gd name="connsiteX3" fmla="*/ 872490 w 2339340"/>
              <a:gd name="connsiteY3" fmla="*/ 121920 h 6236970"/>
              <a:gd name="connsiteX4" fmla="*/ 849630 w 2339340"/>
              <a:gd name="connsiteY4" fmla="*/ 95250 h 6236970"/>
              <a:gd name="connsiteX5" fmla="*/ 804863 w 2339340"/>
              <a:gd name="connsiteY5" fmla="*/ 216455 h 6236970"/>
              <a:gd name="connsiteX6" fmla="*/ 811530 w 2339340"/>
              <a:gd name="connsiteY6" fmla="*/ 461010 h 6236970"/>
              <a:gd name="connsiteX7" fmla="*/ 754380 w 2339340"/>
              <a:gd name="connsiteY7" fmla="*/ 464820 h 6236970"/>
              <a:gd name="connsiteX8" fmla="*/ 781050 w 2339340"/>
              <a:gd name="connsiteY8" fmla="*/ 548640 h 6236970"/>
              <a:gd name="connsiteX9" fmla="*/ 822960 w 2339340"/>
              <a:gd name="connsiteY9" fmla="*/ 624840 h 6236970"/>
              <a:gd name="connsiteX10" fmla="*/ 887730 w 2339340"/>
              <a:gd name="connsiteY10" fmla="*/ 689610 h 6236970"/>
              <a:gd name="connsiteX11" fmla="*/ 925830 w 2339340"/>
              <a:gd name="connsiteY11" fmla="*/ 769620 h 6236970"/>
              <a:gd name="connsiteX12" fmla="*/ 925830 w 2339340"/>
              <a:gd name="connsiteY12" fmla="*/ 861060 h 6236970"/>
              <a:gd name="connsiteX13" fmla="*/ 803910 w 2339340"/>
              <a:gd name="connsiteY13" fmla="*/ 922020 h 6236970"/>
              <a:gd name="connsiteX14" fmla="*/ 701040 w 2339340"/>
              <a:gd name="connsiteY14" fmla="*/ 948690 h 6236970"/>
              <a:gd name="connsiteX15" fmla="*/ 556260 w 2339340"/>
              <a:gd name="connsiteY15" fmla="*/ 952500 h 6236970"/>
              <a:gd name="connsiteX16" fmla="*/ 403860 w 2339340"/>
              <a:gd name="connsiteY16" fmla="*/ 1002030 h 6236970"/>
              <a:gd name="connsiteX17" fmla="*/ 320040 w 2339340"/>
              <a:gd name="connsiteY17" fmla="*/ 1085850 h 6236970"/>
              <a:gd name="connsiteX18" fmla="*/ 247650 w 2339340"/>
              <a:gd name="connsiteY18" fmla="*/ 1276350 h 6236970"/>
              <a:gd name="connsiteX19" fmla="*/ 163830 w 2339340"/>
              <a:gd name="connsiteY19" fmla="*/ 1569720 h 6236970"/>
              <a:gd name="connsiteX20" fmla="*/ 83820 w 2339340"/>
              <a:gd name="connsiteY20" fmla="*/ 1783080 h 6236970"/>
              <a:gd name="connsiteX21" fmla="*/ 72390 w 2339340"/>
              <a:gd name="connsiteY21" fmla="*/ 1962150 h 6236970"/>
              <a:gd name="connsiteX22" fmla="*/ 0 w 2339340"/>
              <a:gd name="connsiteY22" fmla="*/ 2145030 h 6236970"/>
              <a:gd name="connsiteX23" fmla="*/ 11430 w 2339340"/>
              <a:gd name="connsiteY23" fmla="*/ 2251710 h 6236970"/>
              <a:gd name="connsiteX24" fmla="*/ 106680 w 2339340"/>
              <a:gd name="connsiteY24" fmla="*/ 2426970 h 6236970"/>
              <a:gd name="connsiteX25" fmla="*/ 243840 w 2339340"/>
              <a:gd name="connsiteY25" fmla="*/ 2594610 h 6236970"/>
              <a:gd name="connsiteX26" fmla="*/ 422910 w 2339340"/>
              <a:gd name="connsiteY26" fmla="*/ 2769870 h 6236970"/>
              <a:gd name="connsiteX27" fmla="*/ 609600 w 2339340"/>
              <a:gd name="connsiteY27" fmla="*/ 2929890 h 6236970"/>
              <a:gd name="connsiteX28" fmla="*/ 703183 w 2339340"/>
              <a:gd name="connsiteY28" fmla="*/ 3062525 h 6236970"/>
              <a:gd name="connsiteX29" fmla="*/ 711517 w 2339340"/>
              <a:gd name="connsiteY29" fmla="*/ 2784396 h 6236970"/>
              <a:gd name="connsiteX30" fmla="*/ 647700 w 2339340"/>
              <a:gd name="connsiteY30" fmla="*/ 2731770 h 6236970"/>
              <a:gd name="connsiteX31" fmla="*/ 541020 w 2339340"/>
              <a:gd name="connsiteY31" fmla="*/ 2537460 h 6236970"/>
              <a:gd name="connsiteX32" fmla="*/ 487680 w 2339340"/>
              <a:gd name="connsiteY32" fmla="*/ 2426970 h 6236970"/>
              <a:gd name="connsiteX33" fmla="*/ 293370 w 2339340"/>
              <a:gd name="connsiteY33" fmla="*/ 2205990 h 6236970"/>
              <a:gd name="connsiteX34" fmla="*/ 426720 w 2339340"/>
              <a:gd name="connsiteY34" fmla="*/ 1988820 h 6236970"/>
              <a:gd name="connsiteX35" fmla="*/ 483870 w 2339340"/>
              <a:gd name="connsiteY35" fmla="*/ 1878330 h 6236970"/>
              <a:gd name="connsiteX36" fmla="*/ 544830 w 2339340"/>
              <a:gd name="connsiteY36" fmla="*/ 1642110 h 6236970"/>
              <a:gd name="connsiteX37" fmla="*/ 636270 w 2339340"/>
              <a:gd name="connsiteY37" fmla="*/ 1897380 h 6236970"/>
              <a:gd name="connsiteX38" fmla="*/ 678180 w 2339340"/>
              <a:gd name="connsiteY38" fmla="*/ 2202180 h 6236970"/>
              <a:gd name="connsiteX39" fmla="*/ 689610 w 2339340"/>
              <a:gd name="connsiteY39" fmla="*/ 2487930 h 6236970"/>
              <a:gd name="connsiteX40" fmla="*/ 712470 w 2339340"/>
              <a:gd name="connsiteY40" fmla="*/ 2762250 h 6236970"/>
              <a:gd name="connsiteX41" fmla="*/ 701040 w 2339340"/>
              <a:gd name="connsiteY41" fmla="*/ 3177540 h 6236970"/>
              <a:gd name="connsiteX42" fmla="*/ 643890 w 2339340"/>
              <a:gd name="connsiteY42" fmla="*/ 3783330 h 6236970"/>
              <a:gd name="connsiteX43" fmla="*/ 613410 w 2339340"/>
              <a:gd name="connsiteY43" fmla="*/ 4255770 h 6236970"/>
              <a:gd name="connsiteX44" fmla="*/ 689610 w 2339340"/>
              <a:gd name="connsiteY44" fmla="*/ 4617720 h 6236970"/>
              <a:gd name="connsiteX45" fmla="*/ 803910 w 2339340"/>
              <a:gd name="connsiteY45" fmla="*/ 5215890 h 6236970"/>
              <a:gd name="connsiteX46" fmla="*/ 883920 w 2339340"/>
              <a:gd name="connsiteY46" fmla="*/ 5657850 h 6236970"/>
              <a:gd name="connsiteX47" fmla="*/ 872490 w 2339340"/>
              <a:gd name="connsiteY47" fmla="*/ 5684520 h 6236970"/>
              <a:gd name="connsiteX48" fmla="*/ 693420 w 2339340"/>
              <a:gd name="connsiteY48" fmla="*/ 5894070 h 6236970"/>
              <a:gd name="connsiteX49" fmla="*/ 541020 w 2339340"/>
              <a:gd name="connsiteY49" fmla="*/ 6092190 h 6236970"/>
              <a:gd name="connsiteX50" fmla="*/ 510540 w 2339340"/>
              <a:gd name="connsiteY50" fmla="*/ 6156960 h 6236970"/>
              <a:gd name="connsiteX51" fmla="*/ 701040 w 2339340"/>
              <a:gd name="connsiteY51" fmla="*/ 6092190 h 6236970"/>
              <a:gd name="connsiteX52" fmla="*/ 830580 w 2339340"/>
              <a:gd name="connsiteY52" fmla="*/ 6065520 h 6236970"/>
              <a:gd name="connsiteX53" fmla="*/ 952500 w 2339340"/>
              <a:gd name="connsiteY53" fmla="*/ 5974080 h 6236970"/>
              <a:gd name="connsiteX54" fmla="*/ 963930 w 2339340"/>
              <a:gd name="connsiteY54" fmla="*/ 5871210 h 6236970"/>
              <a:gd name="connsiteX55" fmla="*/ 1108710 w 2339340"/>
              <a:gd name="connsiteY55" fmla="*/ 5817870 h 6236970"/>
              <a:gd name="connsiteX56" fmla="*/ 1108710 w 2339340"/>
              <a:gd name="connsiteY56" fmla="*/ 5791200 h 6236970"/>
              <a:gd name="connsiteX57" fmla="*/ 1032510 w 2339340"/>
              <a:gd name="connsiteY57" fmla="*/ 5634990 h 6236970"/>
              <a:gd name="connsiteX58" fmla="*/ 1043940 w 2339340"/>
              <a:gd name="connsiteY58" fmla="*/ 5280660 h 6236970"/>
              <a:gd name="connsiteX59" fmla="*/ 1074420 w 2339340"/>
              <a:gd name="connsiteY59" fmla="*/ 4888230 h 6236970"/>
              <a:gd name="connsiteX60" fmla="*/ 1002030 w 2339340"/>
              <a:gd name="connsiteY60" fmla="*/ 4423410 h 6236970"/>
              <a:gd name="connsiteX61" fmla="*/ 1066800 w 2339340"/>
              <a:gd name="connsiteY61" fmla="*/ 4130040 h 6236970"/>
              <a:gd name="connsiteX62" fmla="*/ 1116330 w 2339340"/>
              <a:gd name="connsiteY62" fmla="*/ 3775710 h 6236970"/>
              <a:gd name="connsiteX63" fmla="*/ 1165860 w 2339340"/>
              <a:gd name="connsiteY63" fmla="*/ 3375660 h 6236970"/>
              <a:gd name="connsiteX64" fmla="*/ 1238250 w 2339340"/>
              <a:gd name="connsiteY64" fmla="*/ 3882390 h 6236970"/>
              <a:gd name="connsiteX65" fmla="*/ 1280160 w 2339340"/>
              <a:gd name="connsiteY65" fmla="*/ 4366260 h 6236970"/>
              <a:gd name="connsiteX66" fmla="*/ 1310640 w 2339340"/>
              <a:gd name="connsiteY66" fmla="*/ 4533900 h 6236970"/>
              <a:gd name="connsiteX67" fmla="*/ 1272540 w 2339340"/>
              <a:gd name="connsiteY67" fmla="*/ 4838700 h 6236970"/>
              <a:gd name="connsiteX68" fmla="*/ 1242060 w 2339340"/>
              <a:gd name="connsiteY68" fmla="*/ 5059680 h 6236970"/>
              <a:gd name="connsiteX69" fmla="*/ 1276350 w 2339340"/>
              <a:gd name="connsiteY69" fmla="*/ 5288280 h 6236970"/>
              <a:gd name="connsiteX70" fmla="*/ 1333500 w 2339340"/>
              <a:gd name="connsiteY70" fmla="*/ 5494020 h 6236970"/>
              <a:gd name="connsiteX71" fmla="*/ 1314450 w 2339340"/>
              <a:gd name="connsiteY71" fmla="*/ 5615940 h 6236970"/>
              <a:gd name="connsiteX72" fmla="*/ 1264920 w 2339340"/>
              <a:gd name="connsiteY72" fmla="*/ 5795010 h 6236970"/>
              <a:gd name="connsiteX73" fmla="*/ 1264920 w 2339340"/>
              <a:gd name="connsiteY73" fmla="*/ 5901690 h 6236970"/>
              <a:gd name="connsiteX74" fmla="*/ 1424940 w 2339340"/>
              <a:gd name="connsiteY74" fmla="*/ 6236970 h 6236970"/>
              <a:gd name="connsiteX75" fmla="*/ 1565910 w 2339340"/>
              <a:gd name="connsiteY75" fmla="*/ 6065520 h 6236970"/>
              <a:gd name="connsiteX76" fmla="*/ 1604010 w 2339340"/>
              <a:gd name="connsiteY76" fmla="*/ 6012180 h 6236970"/>
              <a:gd name="connsiteX77" fmla="*/ 1524000 w 2339340"/>
              <a:gd name="connsiteY77" fmla="*/ 5844540 h 6236970"/>
              <a:gd name="connsiteX78" fmla="*/ 1466850 w 2339340"/>
              <a:gd name="connsiteY78" fmla="*/ 5718810 h 6236970"/>
              <a:gd name="connsiteX79" fmla="*/ 1440180 w 2339340"/>
              <a:gd name="connsiteY79" fmla="*/ 5638800 h 6236970"/>
              <a:gd name="connsiteX80" fmla="*/ 1546860 w 2339340"/>
              <a:gd name="connsiteY80" fmla="*/ 5078730 h 6236970"/>
              <a:gd name="connsiteX81" fmla="*/ 1600200 w 2339340"/>
              <a:gd name="connsiteY81" fmla="*/ 4507230 h 6236970"/>
              <a:gd name="connsiteX82" fmla="*/ 1684020 w 2339340"/>
              <a:gd name="connsiteY82" fmla="*/ 4027170 h 6236970"/>
              <a:gd name="connsiteX83" fmla="*/ 1703070 w 2339340"/>
              <a:gd name="connsiteY83" fmla="*/ 3688080 h 6236970"/>
              <a:gd name="connsiteX84" fmla="*/ 1673305 w 2339340"/>
              <a:gd name="connsiteY84" fmla="*/ 3083005 h 6236970"/>
              <a:gd name="connsiteX85" fmla="*/ 1630680 w 2339340"/>
              <a:gd name="connsiteY85" fmla="*/ 2868930 h 6236970"/>
              <a:gd name="connsiteX86" fmla="*/ 1607820 w 2339340"/>
              <a:gd name="connsiteY86" fmla="*/ 2750820 h 6236970"/>
              <a:gd name="connsiteX87" fmla="*/ 1584960 w 2339340"/>
              <a:gd name="connsiteY87" fmla="*/ 2423160 h 6236970"/>
              <a:gd name="connsiteX88" fmla="*/ 1584960 w 2339340"/>
              <a:gd name="connsiteY88" fmla="*/ 2072640 h 6236970"/>
              <a:gd name="connsiteX89" fmla="*/ 1619250 w 2339340"/>
              <a:gd name="connsiteY89" fmla="*/ 1771650 h 6236970"/>
              <a:gd name="connsiteX90" fmla="*/ 1691640 w 2339340"/>
              <a:gd name="connsiteY90" fmla="*/ 1501140 h 6236970"/>
              <a:gd name="connsiteX91" fmla="*/ 1954530 w 2339340"/>
              <a:gd name="connsiteY91" fmla="*/ 1924050 h 6236970"/>
              <a:gd name="connsiteX92" fmla="*/ 2045970 w 2339340"/>
              <a:gd name="connsiteY92" fmla="*/ 2045970 h 6236970"/>
              <a:gd name="connsiteX93" fmla="*/ 1840230 w 2339340"/>
              <a:gd name="connsiteY93" fmla="*/ 2358390 h 6236970"/>
              <a:gd name="connsiteX94" fmla="*/ 1729740 w 2339340"/>
              <a:gd name="connsiteY94" fmla="*/ 2545080 h 6236970"/>
              <a:gd name="connsiteX95" fmla="*/ 1672590 w 2339340"/>
              <a:gd name="connsiteY95" fmla="*/ 2674620 h 6236970"/>
              <a:gd name="connsiteX96" fmla="*/ 1606391 w 2339340"/>
              <a:gd name="connsiteY96" fmla="*/ 2746296 h 6236970"/>
              <a:gd name="connsiteX97" fmla="*/ 1658302 w 2339340"/>
              <a:gd name="connsiteY97" fmla="*/ 3010615 h 6236970"/>
              <a:gd name="connsiteX98" fmla="*/ 1729740 w 2339340"/>
              <a:gd name="connsiteY98" fmla="*/ 2891790 h 6236970"/>
              <a:gd name="connsiteX99" fmla="*/ 1927860 w 2339340"/>
              <a:gd name="connsiteY99" fmla="*/ 2689860 h 6236970"/>
              <a:gd name="connsiteX100" fmla="*/ 2065020 w 2339340"/>
              <a:gd name="connsiteY100" fmla="*/ 2548890 h 6236970"/>
              <a:gd name="connsiteX101" fmla="*/ 2202180 w 2339340"/>
              <a:gd name="connsiteY101" fmla="*/ 2339340 h 6236970"/>
              <a:gd name="connsiteX102" fmla="*/ 2339340 w 2339340"/>
              <a:gd name="connsiteY102" fmla="*/ 2049780 h 6236970"/>
              <a:gd name="connsiteX103" fmla="*/ 2293620 w 2339340"/>
              <a:gd name="connsiteY103" fmla="*/ 1958340 h 6236970"/>
              <a:gd name="connsiteX104" fmla="*/ 2232660 w 2339340"/>
              <a:gd name="connsiteY104" fmla="*/ 1752600 h 6236970"/>
              <a:gd name="connsiteX105" fmla="*/ 2175510 w 2339340"/>
              <a:gd name="connsiteY105" fmla="*/ 1565910 h 6236970"/>
              <a:gd name="connsiteX106" fmla="*/ 2065020 w 2339340"/>
              <a:gd name="connsiteY106" fmla="*/ 1352550 h 6236970"/>
              <a:gd name="connsiteX107" fmla="*/ 1958340 w 2339340"/>
              <a:gd name="connsiteY107" fmla="*/ 1169670 h 6236970"/>
              <a:gd name="connsiteX108" fmla="*/ 1878330 w 2339340"/>
              <a:gd name="connsiteY108" fmla="*/ 1043940 h 6236970"/>
              <a:gd name="connsiteX109" fmla="*/ 1752600 w 2339340"/>
              <a:gd name="connsiteY109" fmla="*/ 975360 h 6236970"/>
              <a:gd name="connsiteX110" fmla="*/ 1645920 w 2339340"/>
              <a:gd name="connsiteY110" fmla="*/ 956310 h 6236970"/>
              <a:gd name="connsiteX111" fmla="*/ 1546860 w 2339340"/>
              <a:gd name="connsiteY111" fmla="*/ 922020 h 6236970"/>
              <a:gd name="connsiteX112" fmla="*/ 1276350 w 2339340"/>
              <a:gd name="connsiteY112" fmla="*/ 861060 h 6236970"/>
              <a:gd name="connsiteX113" fmla="*/ 1257300 w 2339340"/>
              <a:gd name="connsiteY113" fmla="*/ 739140 h 6236970"/>
              <a:gd name="connsiteX114" fmla="*/ 1325880 w 2339340"/>
              <a:gd name="connsiteY114" fmla="*/ 594360 h 6236970"/>
              <a:gd name="connsiteX115" fmla="*/ 1363980 w 2339340"/>
              <a:gd name="connsiteY115" fmla="*/ 537210 h 6236970"/>
              <a:gd name="connsiteX116" fmla="*/ 1352550 w 2339340"/>
              <a:gd name="connsiteY116" fmla="*/ 438150 h 6236970"/>
              <a:gd name="connsiteX117" fmla="*/ 1348740 w 2339340"/>
              <a:gd name="connsiteY117" fmla="*/ 308610 h 6236970"/>
              <a:gd name="connsiteX118" fmla="*/ 1306830 w 2339340"/>
              <a:gd name="connsiteY118" fmla="*/ 114300 h 6236970"/>
              <a:gd name="connsiteX119" fmla="*/ 1188720 w 2339340"/>
              <a:gd name="connsiteY119" fmla="*/ 38100 h 6236970"/>
              <a:gd name="connsiteX120" fmla="*/ 1143000 w 2339340"/>
              <a:gd name="connsiteY120" fmla="*/ 11430 h 6236970"/>
              <a:gd name="connsiteX121" fmla="*/ 1093470 w 2339340"/>
              <a:gd name="connsiteY121" fmla="*/ 22860 h 6236970"/>
              <a:gd name="connsiteX0" fmla="*/ 1093470 w 2339340"/>
              <a:gd name="connsiteY0" fmla="*/ 22860 h 6236970"/>
              <a:gd name="connsiteX1" fmla="*/ 971550 w 2339340"/>
              <a:gd name="connsiteY1" fmla="*/ 68580 h 6236970"/>
              <a:gd name="connsiteX2" fmla="*/ 967740 w 2339340"/>
              <a:gd name="connsiteY2" fmla="*/ 0 h 6236970"/>
              <a:gd name="connsiteX3" fmla="*/ 872490 w 2339340"/>
              <a:gd name="connsiteY3" fmla="*/ 121920 h 6236970"/>
              <a:gd name="connsiteX4" fmla="*/ 849630 w 2339340"/>
              <a:gd name="connsiteY4" fmla="*/ 86916 h 6236970"/>
              <a:gd name="connsiteX5" fmla="*/ 804863 w 2339340"/>
              <a:gd name="connsiteY5" fmla="*/ 216455 h 6236970"/>
              <a:gd name="connsiteX6" fmla="*/ 811530 w 2339340"/>
              <a:gd name="connsiteY6" fmla="*/ 461010 h 6236970"/>
              <a:gd name="connsiteX7" fmla="*/ 754380 w 2339340"/>
              <a:gd name="connsiteY7" fmla="*/ 464820 h 6236970"/>
              <a:gd name="connsiteX8" fmla="*/ 781050 w 2339340"/>
              <a:gd name="connsiteY8" fmla="*/ 548640 h 6236970"/>
              <a:gd name="connsiteX9" fmla="*/ 822960 w 2339340"/>
              <a:gd name="connsiteY9" fmla="*/ 624840 h 6236970"/>
              <a:gd name="connsiteX10" fmla="*/ 887730 w 2339340"/>
              <a:gd name="connsiteY10" fmla="*/ 689610 h 6236970"/>
              <a:gd name="connsiteX11" fmla="*/ 925830 w 2339340"/>
              <a:gd name="connsiteY11" fmla="*/ 769620 h 6236970"/>
              <a:gd name="connsiteX12" fmla="*/ 925830 w 2339340"/>
              <a:gd name="connsiteY12" fmla="*/ 861060 h 6236970"/>
              <a:gd name="connsiteX13" fmla="*/ 803910 w 2339340"/>
              <a:gd name="connsiteY13" fmla="*/ 922020 h 6236970"/>
              <a:gd name="connsiteX14" fmla="*/ 701040 w 2339340"/>
              <a:gd name="connsiteY14" fmla="*/ 948690 h 6236970"/>
              <a:gd name="connsiteX15" fmla="*/ 556260 w 2339340"/>
              <a:gd name="connsiteY15" fmla="*/ 952500 h 6236970"/>
              <a:gd name="connsiteX16" fmla="*/ 403860 w 2339340"/>
              <a:gd name="connsiteY16" fmla="*/ 1002030 h 6236970"/>
              <a:gd name="connsiteX17" fmla="*/ 320040 w 2339340"/>
              <a:gd name="connsiteY17" fmla="*/ 1085850 h 6236970"/>
              <a:gd name="connsiteX18" fmla="*/ 247650 w 2339340"/>
              <a:gd name="connsiteY18" fmla="*/ 1276350 h 6236970"/>
              <a:gd name="connsiteX19" fmla="*/ 163830 w 2339340"/>
              <a:gd name="connsiteY19" fmla="*/ 1569720 h 6236970"/>
              <a:gd name="connsiteX20" fmla="*/ 83820 w 2339340"/>
              <a:gd name="connsiteY20" fmla="*/ 1783080 h 6236970"/>
              <a:gd name="connsiteX21" fmla="*/ 72390 w 2339340"/>
              <a:gd name="connsiteY21" fmla="*/ 1962150 h 6236970"/>
              <a:gd name="connsiteX22" fmla="*/ 0 w 2339340"/>
              <a:gd name="connsiteY22" fmla="*/ 2145030 h 6236970"/>
              <a:gd name="connsiteX23" fmla="*/ 11430 w 2339340"/>
              <a:gd name="connsiteY23" fmla="*/ 2251710 h 6236970"/>
              <a:gd name="connsiteX24" fmla="*/ 106680 w 2339340"/>
              <a:gd name="connsiteY24" fmla="*/ 2426970 h 6236970"/>
              <a:gd name="connsiteX25" fmla="*/ 243840 w 2339340"/>
              <a:gd name="connsiteY25" fmla="*/ 2594610 h 6236970"/>
              <a:gd name="connsiteX26" fmla="*/ 422910 w 2339340"/>
              <a:gd name="connsiteY26" fmla="*/ 2769870 h 6236970"/>
              <a:gd name="connsiteX27" fmla="*/ 609600 w 2339340"/>
              <a:gd name="connsiteY27" fmla="*/ 2929890 h 6236970"/>
              <a:gd name="connsiteX28" fmla="*/ 703183 w 2339340"/>
              <a:gd name="connsiteY28" fmla="*/ 3062525 h 6236970"/>
              <a:gd name="connsiteX29" fmla="*/ 711517 w 2339340"/>
              <a:gd name="connsiteY29" fmla="*/ 2784396 h 6236970"/>
              <a:gd name="connsiteX30" fmla="*/ 647700 w 2339340"/>
              <a:gd name="connsiteY30" fmla="*/ 2731770 h 6236970"/>
              <a:gd name="connsiteX31" fmla="*/ 541020 w 2339340"/>
              <a:gd name="connsiteY31" fmla="*/ 2537460 h 6236970"/>
              <a:gd name="connsiteX32" fmla="*/ 487680 w 2339340"/>
              <a:gd name="connsiteY32" fmla="*/ 2426970 h 6236970"/>
              <a:gd name="connsiteX33" fmla="*/ 293370 w 2339340"/>
              <a:gd name="connsiteY33" fmla="*/ 2205990 h 6236970"/>
              <a:gd name="connsiteX34" fmla="*/ 426720 w 2339340"/>
              <a:gd name="connsiteY34" fmla="*/ 1988820 h 6236970"/>
              <a:gd name="connsiteX35" fmla="*/ 483870 w 2339340"/>
              <a:gd name="connsiteY35" fmla="*/ 1878330 h 6236970"/>
              <a:gd name="connsiteX36" fmla="*/ 544830 w 2339340"/>
              <a:gd name="connsiteY36" fmla="*/ 1642110 h 6236970"/>
              <a:gd name="connsiteX37" fmla="*/ 636270 w 2339340"/>
              <a:gd name="connsiteY37" fmla="*/ 1897380 h 6236970"/>
              <a:gd name="connsiteX38" fmla="*/ 678180 w 2339340"/>
              <a:gd name="connsiteY38" fmla="*/ 2202180 h 6236970"/>
              <a:gd name="connsiteX39" fmla="*/ 689610 w 2339340"/>
              <a:gd name="connsiteY39" fmla="*/ 2487930 h 6236970"/>
              <a:gd name="connsiteX40" fmla="*/ 712470 w 2339340"/>
              <a:gd name="connsiteY40" fmla="*/ 2762250 h 6236970"/>
              <a:gd name="connsiteX41" fmla="*/ 701040 w 2339340"/>
              <a:gd name="connsiteY41" fmla="*/ 3177540 h 6236970"/>
              <a:gd name="connsiteX42" fmla="*/ 643890 w 2339340"/>
              <a:gd name="connsiteY42" fmla="*/ 3783330 h 6236970"/>
              <a:gd name="connsiteX43" fmla="*/ 613410 w 2339340"/>
              <a:gd name="connsiteY43" fmla="*/ 4255770 h 6236970"/>
              <a:gd name="connsiteX44" fmla="*/ 689610 w 2339340"/>
              <a:gd name="connsiteY44" fmla="*/ 4617720 h 6236970"/>
              <a:gd name="connsiteX45" fmla="*/ 803910 w 2339340"/>
              <a:gd name="connsiteY45" fmla="*/ 5215890 h 6236970"/>
              <a:gd name="connsiteX46" fmla="*/ 883920 w 2339340"/>
              <a:gd name="connsiteY46" fmla="*/ 5657850 h 6236970"/>
              <a:gd name="connsiteX47" fmla="*/ 872490 w 2339340"/>
              <a:gd name="connsiteY47" fmla="*/ 5684520 h 6236970"/>
              <a:gd name="connsiteX48" fmla="*/ 693420 w 2339340"/>
              <a:gd name="connsiteY48" fmla="*/ 5894070 h 6236970"/>
              <a:gd name="connsiteX49" fmla="*/ 541020 w 2339340"/>
              <a:gd name="connsiteY49" fmla="*/ 6092190 h 6236970"/>
              <a:gd name="connsiteX50" fmla="*/ 510540 w 2339340"/>
              <a:gd name="connsiteY50" fmla="*/ 6156960 h 6236970"/>
              <a:gd name="connsiteX51" fmla="*/ 701040 w 2339340"/>
              <a:gd name="connsiteY51" fmla="*/ 6092190 h 6236970"/>
              <a:gd name="connsiteX52" fmla="*/ 830580 w 2339340"/>
              <a:gd name="connsiteY52" fmla="*/ 6065520 h 6236970"/>
              <a:gd name="connsiteX53" fmla="*/ 952500 w 2339340"/>
              <a:gd name="connsiteY53" fmla="*/ 5974080 h 6236970"/>
              <a:gd name="connsiteX54" fmla="*/ 963930 w 2339340"/>
              <a:gd name="connsiteY54" fmla="*/ 5871210 h 6236970"/>
              <a:gd name="connsiteX55" fmla="*/ 1108710 w 2339340"/>
              <a:gd name="connsiteY55" fmla="*/ 5817870 h 6236970"/>
              <a:gd name="connsiteX56" fmla="*/ 1108710 w 2339340"/>
              <a:gd name="connsiteY56" fmla="*/ 5791200 h 6236970"/>
              <a:gd name="connsiteX57" fmla="*/ 1032510 w 2339340"/>
              <a:gd name="connsiteY57" fmla="*/ 5634990 h 6236970"/>
              <a:gd name="connsiteX58" fmla="*/ 1043940 w 2339340"/>
              <a:gd name="connsiteY58" fmla="*/ 5280660 h 6236970"/>
              <a:gd name="connsiteX59" fmla="*/ 1074420 w 2339340"/>
              <a:gd name="connsiteY59" fmla="*/ 4888230 h 6236970"/>
              <a:gd name="connsiteX60" fmla="*/ 1002030 w 2339340"/>
              <a:gd name="connsiteY60" fmla="*/ 4423410 h 6236970"/>
              <a:gd name="connsiteX61" fmla="*/ 1066800 w 2339340"/>
              <a:gd name="connsiteY61" fmla="*/ 4130040 h 6236970"/>
              <a:gd name="connsiteX62" fmla="*/ 1116330 w 2339340"/>
              <a:gd name="connsiteY62" fmla="*/ 3775710 h 6236970"/>
              <a:gd name="connsiteX63" fmla="*/ 1165860 w 2339340"/>
              <a:gd name="connsiteY63" fmla="*/ 3375660 h 6236970"/>
              <a:gd name="connsiteX64" fmla="*/ 1238250 w 2339340"/>
              <a:gd name="connsiteY64" fmla="*/ 3882390 h 6236970"/>
              <a:gd name="connsiteX65" fmla="*/ 1280160 w 2339340"/>
              <a:gd name="connsiteY65" fmla="*/ 4366260 h 6236970"/>
              <a:gd name="connsiteX66" fmla="*/ 1310640 w 2339340"/>
              <a:gd name="connsiteY66" fmla="*/ 4533900 h 6236970"/>
              <a:gd name="connsiteX67" fmla="*/ 1272540 w 2339340"/>
              <a:gd name="connsiteY67" fmla="*/ 4838700 h 6236970"/>
              <a:gd name="connsiteX68" fmla="*/ 1242060 w 2339340"/>
              <a:gd name="connsiteY68" fmla="*/ 5059680 h 6236970"/>
              <a:gd name="connsiteX69" fmla="*/ 1276350 w 2339340"/>
              <a:gd name="connsiteY69" fmla="*/ 5288280 h 6236970"/>
              <a:gd name="connsiteX70" fmla="*/ 1333500 w 2339340"/>
              <a:gd name="connsiteY70" fmla="*/ 5494020 h 6236970"/>
              <a:gd name="connsiteX71" fmla="*/ 1314450 w 2339340"/>
              <a:gd name="connsiteY71" fmla="*/ 5615940 h 6236970"/>
              <a:gd name="connsiteX72" fmla="*/ 1264920 w 2339340"/>
              <a:gd name="connsiteY72" fmla="*/ 5795010 h 6236970"/>
              <a:gd name="connsiteX73" fmla="*/ 1264920 w 2339340"/>
              <a:gd name="connsiteY73" fmla="*/ 5901690 h 6236970"/>
              <a:gd name="connsiteX74" fmla="*/ 1424940 w 2339340"/>
              <a:gd name="connsiteY74" fmla="*/ 6236970 h 6236970"/>
              <a:gd name="connsiteX75" fmla="*/ 1565910 w 2339340"/>
              <a:gd name="connsiteY75" fmla="*/ 6065520 h 6236970"/>
              <a:gd name="connsiteX76" fmla="*/ 1604010 w 2339340"/>
              <a:gd name="connsiteY76" fmla="*/ 6012180 h 6236970"/>
              <a:gd name="connsiteX77" fmla="*/ 1524000 w 2339340"/>
              <a:gd name="connsiteY77" fmla="*/ 5844540 h 6236970"/>
              <a:gd name="connsiteX78" fmla="*/ 1466850 w 2339340"/>
              <a:gd name="connsiteY78" fmla="*/ 5718810 h 6236970"/>
              <a:gd name="connsiteX79" fmla="*/ 1440180 w 2339340"/>
              <a:gd name="connsiteY79" fmla="*/ 5638800 h 6236970"/>
              <a:gd name="connsiteX80" fmla="*/ 1546860 w 2339340"/>
              <a:gd name="connsiteY80" fmla="*/ 5078730 h 6236970"/>
              <a:gd name="connsiteX81" fmla="*/ 1600200 w 2339340"/>
              <a:gd name="connsiteY81" fmla="*/ 4507230 h 6236970"/>
              <a:gd name="connsiteX82" fmla="*/ 1684020 w 2339340"/>
              <a:gd name="connsiteY82" fmla="*/ 4027170 h 6236970"/>
              <a:gd name="connsiteX83" fmla="*/ 1703070 w 2339340"/>
              <a:gd name="connsiteY83" fmla="*/ 3688080 h 6236970"/>
              <a:gd name="connsiteX84" fmla="*/ 1673305 w 2339340"/>
              <a:gd name="connsiteY84" fmla="*/ 3083005 h 6236970"/>
              <a:gd name="connsiteX85" fmla="*/ 1630680 w 2339340"/>
              <a:gd name="connsiteY85" fmla="*/ 2868930 h 6236970"/>
              <a:gd name="connsiteX86" fmla="*/ 1607820 w 2339340"/>
              <a:gd name="connsiteY86" fmla="*/ 2750820 h 6236970"/>
              <a:gd name="connsiteX87" fmla="*/ 1584960 w 2339340"/>
              <a:gd name="connsiteY87" fmla="*/ 2423160 h 6236970"/>
              <a:gd name="connsiteX88" fmla="*/ 1584960 w 2339340"/>
              <a:gd name="connsiteY88" fmla="*/ 2072640 h 6236970"/>
              <a:gd name="connsiteX89" fmla="*/ 1619250 w 2339340"/>
              <a:gd name="connsiteY89" fmla="*/ 1771650 h 6236970"/>
              <a:gd name="connsiteX90" fmla="*/ 1691640 w 2339340"/>
              <a:gd name="connsiteY90" fmla="*/ 1501140 h 6236970"/>
              <a:gd name="connsiteX91" fmla="*/ 1954530 w 2339340"/>
              <a:gd name="connsiteY91" fmla="*/ 1924050 h 6236970"/>
              <a:gd name="connsiteX92" fmla="*/ 2045970 w 2339340"/>
              <a:gd name="connsiteY92" fmla="*/ 2045970 h 6236970"/>
              <a:gd name="connsiteX93" fmla="*/ 1840230 w 2339340"/>
              <a:gd name="connsiteY93" fmla="*/ 2358390 h 6236970"/>
              <a:gd name="connsiteX94" fmla="*/ 1729740 w 2339340"/>
              <a:gd name="connsiteY94" fmla="*/ 2545080 h 6236970"/>
              <a:gd name="connsiteX95" fmla="*/ 1672590 w 2339340"/>
              <a:gd name="connsiteY95" fmla="*/ 2674620 h 6236970"/>
              <a:gd name="connsiteX96" fmla="*/ 1606391 w 2339340"/>
              <a:gd name="connsiteY96" fmla="*/ 2746296 h 6236970"/>
              <a:gd name="connsiteX97" fmla="*/ 1658302 w 2339340"/>
              <a:gd name="connsiteY97" fmla="*/ 3010615 h 6236970"/>
              <a:gd name="connsiteX98" fmla="*/ 1729740 w 2339340"/>
              <a:gd name="connsiteY98" fmla="*/ 2891790 h 6236970"/>
              <a:gd name="connsiteX99" fmla="*/ 1927860 w 2339340"/>
              <a:gd name="connsiteY99" fmla="*/ 2689860 h 6236970"/>
              <a:gd name="connsiteX100" fmla="*/ 2065020 w 2339340"/>
              <a:gd name="connsiteY100" fmla="*/ 2548890 h 6236970"/>
              <a:gd name="connsiteX101" fmla="*/ 2202180 w 2339340"/>
              <a:gd name="connsiteY101" fmla="*/ 2339340 h 6236970"/>
              <a:gd name="connsiteX102" fmla="*/ 2339340 w 2339340"/>
              <a:gd name="connsiteY102" fmla="*/ 2049780 h 6236970"/>
              <a:gd name="connsiteX103" fmla="*/ 2293620 w 2339340"/>
              <a:gd name="connsiteY103" fmla="*/ 1958340 h 6236970"/>
              <a:gd name="connsiteX104" fmla="*/ 2232660 w 2339340"/>
              <a:gd name="connsiteY104" fmla="*/ 1752600 h 6236970"/>
              <a:gd name="connsiteX105" fmla="*/ 2175510 w 2339340"/>
              <a:gd name="connsiteY105" fmla="*/ 1565910 h 6236970"/>
              <a:gd name="connsiteX106" fmla="*/ 2065020 w 2339340"/>
              <a:gd name="connsiteY106" fmla="*/ 1352550 h 6236970"/>
              <a:gd name="connsiteX107" fmla="*/ 1958340 w 2339340"/>
              <a:gd name="connsiteY107" fmla="*/ 1169670 h 6236970"/>
              <a:gd name="connsiteX108" fmla="*/ 1878330 w 2339340"/>
              <a:gd name="connsiteY108" fmla="*/ 1043940 h 6236970"/>
              <a:gd name="connsiteX109" fmla="*/ 1752600 w 2339340"/>
              <a:gd name="connsiteY109" fmla="*/ 975360 h 6236970"/>
              <a:gd name="connsiteX110" fmla="*/ 1645920 w 2339340"/>
              <a:gd name="connsiteY110" fmla="*/ 956310 h 6236970"/>
              <a:gd name="connsiteX111" fmla="*/ 1546860 w 2339340"/>
              <a:gd name="connsiteY111" fmla="*/ 922020 h 6236970"/>
              <a:gd name="connsiteX112" fmla="*/ 1276350 w 2339340"/>
              <a:gd name="connsiteY112" fmla="*/ 861060 h 6236970"/>
              <a:gd name="connsiteX113" fmla="*/ 1257300 w 2339340"/>
              <a:gd name="connsiteY113" fmla="*/ 739140 h 6236970"/>
              <a:gd name="connsiteX114" fmla="*/ 1325880 w 2339340"/>
              <a:gd name="connsiteY114" fmla="*/ 594360 h 6236970"/>
              <a:gd name="connsiteX115" fmla="*/ 1363980 w 2339340"/>
              <a:gd name="connsiteY115" fmla="*/ 537210 h 6236970"/>
              <a:gd name="connsiteX116" fmla="*/ 1352550 w 2339340"/>
              <a:gd name="connsiteY116" fmla="*/ 438150 h 6236970"/>
              <a:gd name="connsiteX117" fmla="*/ 1348740 w 2339340"/>
              <a:gd name="connsiteY117" fmla="*/ 308610 h 6236970"/>
              <a:gd name="connsiteX118" fmla="*/ 1306830 w 2339340"/>
              <a:gd name="connsiteY118" fmla="*/ 114300 h 6236970"/>
              <a:gd name="connsiteX119" fmla="*/ 1188720 w 2339340"/>
              <a:gd name="connsiteY119" fmla="*/ 38100 h 6236970"/>
              <a:gd name="connsiteX120" fmla="*/ 1143000 w 2339340"/>
              <a:gd name="connsiteY120" fmla="*/ 11430 h 6236970"/>
              <a:gd name="connsiteX121" fmla="*/ 1093470 w 2339340"/>
              <a:gd name="connsiteY121" fmla="*/ 22860 h 6236970"/>
              <a:gd name="connsiteX0" fmla="*/ 1093470 w 2339340"/>
              <a:gd name="connsiteY0" fmla="*/ 22860 h 6236970"/>
              <a:gd name="connsiteX1" fmla="*/ 971550 w 2339340"/>
              <a:gd name="connsiteY1" fmla="*/ 68580 h 6236970"/>
              <a:gd name="connsiteX2" fmla="*/ 967740 w 2339340"/>
              <a:gd name="connsiteY2" fmla="*/ 0 h 6236970"/>
              <a:gd name="connsiteX3" fmla="*/ 872490 w 2339340"/>
              <a:gd name="connsiteY3" fmla="*/ 121920 h 6236970"/>
              <a:gd name="connsiteX4" fmla="*/ 849630 w 2339340"/>
              <a:gd name="connsiteY4" fmla="*/ 86916 h 6236970"/>
              <a:gd name="connsiteX5" fmla="*/ 804863 w 2339340"/>
              <a:gd name="connsiteY5" fmla="*/ 216455 h 6236970"/>
              <a:gd name="connsiteX6" fmla="*/ 782955 w 2339340"/>
              <a:gd name="connsiteY6" fmla="*/ 450294 h 6236970"/>
              <a:gd name="connsiteX7" fmla="*/ 754380 w 2339340"/>
              <a:gd name="connsiteY7" fmla="*/ 464820 h 6236970"/>
              <a:gd name="connsiteX8" fmla="*/ 781050 w 2339340"/>
              <a:gd name="connsiteY8" fmla="*/ 548640 h 6236970"/>
              <a:gd name="connsiteX9" fmla="*/ 822960 w 2339340"/>
              <a:gd name="connsiteY9" fmla="*/ 624840 h 6236970"/>
              <a:gd name="connsiteX10" fmla="*/ 887730 w 2339340"/>
              <a:gd name="connsiteY10" fmla="*/ 689610 h 6236970"/>
              <a:gd name="connsiteX11" fmla="*/ 925830 w 2339340"/>
              <a:gd name="connsiteY11" fmla="*/ 769620 h 6236970"/>
              <a:gd name="connsiteX12" fmla="*/ 925830 w 2339340"/>
              <a:gd name="connsiteY12" fmla="*/ 861060 h 6236970"/>
              <a:gd name="connsiteX13" fmla="*/ 803910 w 2339340"/>
              <a:gd name="connsiteY13" fmla="*/ 922020 h 6236970"/>
              <a:gd name="connsiteX14" fmla="*/ 701040 w 2339340"/>
              <a:gd name="connsiteY14" fmla="*/ 948690 h 6236970"/>
              <a:gd name="connsiteX15" fmla="*/ 556260 w 2339340"/>
              <a:gd name="connsiteY15" fmla="*/ 952500 h 6236970"/>
              <a:gd name="connsiteX16" fmla="*/ 403860 w 2339340"/>
              <a:gd name="connsiteY16" fmla="*/ 1002030 h 6236970"/>
              <a:gd name="connsiteX17" fmla="*/ 320040 w 2339340"/>
              <a:gd name="connsiteY17" fmla="*/ 1085850 h 6236970"/>
              <a:gd name="connsiteX18" fmla="*/ 247650 w 2339340"/>
              <a:gd name="connsiteY18" fmla="*/ 1276350 h 6236970"/>
              <a:gd name="connsiteX19" fmla="*/ 163830 w 2339340"/>
              <a:gd name="connsiteY19" fmla="*/ 1569720 h 6236970"/>
              <a:gd name="connsiteX20" fmla="*/ 83820 w 2339340"/>
              <a:gd name="connsiteY20" fmla="*/ 1783080 h 6236970"/>
              <a:gd name="connsiteX21" fmla="*/ 72390 w 2339340"/>
              <a:gd name="connsiteY21" fmla="*/ 1962150 h 6236970"/>
              <a:gd name="connsiteX22" fmla="*/ 0 w 2339340"/>
              <a:gd name="connsiteY22" fmla="*/ 2145030 h 6236970"/>
              <a:gd name="connsiteX23" fmla="*/ 11430 w 2339340"/>
              <a:gd name="connsiteY23" fmla="*/ 2251710 h 6236970"/>
              <a:gd name="connsiteX24" fmla="*/ 106680 w 2339340"/>
              <a:gd name="connsiteY24" fmla="*/ 2426970 h 6236970"/>
              <a:gd name="connsiteX25" fmla="*/ 243840 w 2339340"/>
              <a:gd name="connsiteY25" fmla="*/ 2594610 h 6236970"/>
              <a:gd name="connsiteX26" fmla="*/ 422910 w 2339340"/>
              <a:gd name="connsiteY26" fmla="*/ 2769870 h 6236970"/>
              <a:gd name="connsiteX27" fmla="*/ 609600 w 2339340"/>
              <a:gd name="connsiteY27" fmla="*/ 2929890 h 6236970"/>
              <a:gd name="connsiteX28" fmla="*/ 703183 w 2339340"/>
              <a:gd name="connsiteY28" fmla="*/ 3062525 h 6236970"/>
              <a:gd name="connsiteX29" fmla="*/ 711517 w 2339340"/>
              <a:gd name="connsiteY29" fmla="*/ 2784396 h 6236970"/>
              <a:gd name="connsiteX30" fmla="*/ 647700 w 2339340"/>
              <a:gd name="connsiteY30" fmla="*/ 2731770 h 6236970"/>
              <a:gd name="connsiteX31" fmla="*/ 541020 w 2339340"/>
              <a:gd name="connsiteY31" fmla="*/ 2537460 h 6236970"/>
              <a:gd name="connsiteX32" fmla="*/ 487680 w 2339340"/>
              <a:gd name="connsiteY32" fmla="*/ 2426970 h 6236970"/>
              <a:gd name="connsiteX33" fmla="*/ 293370 w 2339340"/>
              <a:gd name="connsiteY33" fmla="*/ 2205990 h 6236970"/>
              <a:gd name="connsiteX34" fmla="*/ 426720 w 2339340"/>
              <a:gd name="connsiteY34" fmla="*/ 1988820 h 6236970"/>
              <a:gd name="connsiteX35" fmla="*/ 483870 w 2339340"/>
              <a:gd name="connsiteY35" fmla="*/ 1878330 h 6236970"/>
              <a:gd name="connsiteX36" fmla="*/ 544830 w 2339340"/>
              <a:gd name="connsiteY36" fmla="*/ 1642110 h 6236970"/>
              <a:gd name="connsiteX37" fmla="*/ 636270 w 2339340"/>
              <a:gd name="connsiteY37" fmla="*/ 1897380 h 6236970"/>
              <a:gd name="connsiteX38" fmla="*/ 678180 w 2339340"/>
              <a:gd name="connsiteY38" fmla="*/ 2202180 h 6236970"/>
              <a:gd name="connsiteX39" fmla="*/ 689610 w 2339340"/>
              <a:gd name="connsiteY39" fmla="*/ 2487930 h 6236970"/>
              <a:gd name="connsiteX40" fmla="*/ 712470 w 2339340"/>
              <a:gd name="connsiteY40" fmla="*/ 2762250 h 6236970"/>
              <a:gd name="connsiteX41" fmla="*/ 701040 w 2339340"/>
              <a:gd name="connsiteY41" fmla="*/ 3177540 h 6236970"/>
              <a:gd name="connsiteX42" fmla="*/ 643890 w 2339340"/>
              <a:gd name="connsiteY42" fmla="*/ 3783330 h 6236970"/>
              <a:gd name="connsiteX43" fmla="*/ 613410 w 2339340"/>
              <a:gd name="connsiteY43" fmla="*/ 4255770 h 6236970"/>
              <a:gd name="connsiteX44" fmla="*/ 689610 w 2339340"/>
              <a:gd name="connsiteY44" fmla="*/ 4617720 h 6236970"/>
              <a:gd name="connsiteX45" fmla="*/ 803910 w 2339340"/>
              <a:gd name="connsiteY45" fmla="*/ 5215890 h 6236970"/>
              <a:gd name="connsiteX46" fmla="*/ 883920 w 2339340"/>
              <a:gd name="connsiteY46" fmla="*/ 5657850 h 6236970"/>
              <a:gd name="connsiteX47" fmla="*/ 872490 w 2339340"/>
              <a:gd name="connsiteY47" fmla="*/ 5684520 h 6236970"/>
              <a:gd name="connsiteX48" fmla="*/ 693420 w 2339340"/>
              <a:gd name="connsiteY48" fmla="*/ 5894070 h 6236970"/>
              <a:gd name="connsiteX49" fmla="*/ 541020 w 2339340"/>
              <a:gd name="connsiteY49" fmla="*/ 6092190 h 6236970"/>
              <a:gd name="connsiteX50" fmla="*/ 510540 w 2339340"/>
              <a:gd name="connsiteY50" fmla="*/ 6156960 h 6236970"/>
              <a:gd name="connsiteX51" fmla="*/ 701040 w 2339340"/>
              <a:gd name="connsiteY51" fmla="*/ 6092190 h 6236970"/>
              <a:gd name="connsiteX52" fmla="*/ 830580 w 2339340"/>
              <a:gd name="connsiteY52" fmla="*/ 6065520 h 6236970"/>
              <a:gd name="connsiteX53" fmla="*/ 952500 w 2339340"/>
              <a:gd name="connsiteY53" fmla="*/ 5974080 h 6236970"/>
              <a:gd name="connsiteX54" fmla="*/ 963930 w 2339340"/>
              <a:gd name="connsiteY54" fmla="*/ 5871210 h 6236970"/>
              <a:gd name="connsiteX55" fmla="*/ 1108710 w 2339340"/>
              <a:gd name="connsiteY55" fmla="*/ 5817870 h 6236970"/>
              <a:gd name="connsiteX56" fmla="*/ 1108710 w 2339340"/>
              <a:gd name="connsiteY56" fmla="*/ 5791200 h 6236970"/>
              <a:gd name="connsiteX57" fmla="*/ 1032510 w 2339340"/>
              <a:gd name="connsiteY57" fmla="*/ 5634990 h 6236970"/>
              <a:gd name="connsiteX58" fmla="*/ 1043940 w 2339340"/>
              <a:gd name="connsiteY58" fmla="*/ 5280660 h 6236970"/>
              <a:gd name="connsiteX59" fmla="*/ 1074420 w 2339340"/>
              <a:gd name="connsiteY59" fmla="*/ 4888230 h 6236970"/>
              <a:gd name="connsiteX60" fmla="*/ 1002030 w 2339340"/>
              <a:gd name="connsiteY60" fmla="*/ 4423410 h 6236970"/>
              <a:gd name="connsiteX61" fmla="*/ 1066800 w 2339340"/>
              <a:gd name="connsiteY61" fmla="*/ 4130040 h 6236970"/>
              <a:gd name="connsiteX62" fmla="*/ 1116330 w 2339340"/>
              <a:gd name="connsiteY62" fmla="*/ 3775710 h 6236970"/>
              <a:gd name="connsiteX63" fmla="*/ 1165860 w 2339340"/>
              <a:gd name="connsiteY63" fmla="*/ 3375660 h 6236970"/>
              <a:gd name="connsiteX64" fmla="*/ 1238250 w 2339340"/>
              <a:gd name="connsiteY64" fmla="*/ 3882390 h 6236970"/>
              <a:gd name="connsiteX65" fmla="*/ 1280160 w 2339340"/>
              <a:gd name="connsiteY65" fmla="*/ 4366260 h 6236970"/>
              <a:gd name="connsiteX66" fmla="*/ 1310640 w 2339340"/>
              <a:gd name="connsiteY66" fmla="*/ 4533900 h 6236970"/>
              <a:gd name="connsiteX67" fmla="*/ 1272540 w 2339340"/>
              <a:gd name="connsiteY67" fmla="*/ 4838700 h 6236970"/>
              <a:gd name="connsiteX68" fmla="*/ 1242060 w 2339340"/>
              <a:gd name="connsiteY68" fmla="*/ 5059680 h 6236970"/>
              <a:gd name="connsiteX69" fmla="*/ 1276350 w 2339340"/>
              <a:gd name="connsiteY69" fmla="*/ 5288280 h 6236970"/>
              <a:gd name="connsiteX70" fmla="*/ 1333500 w 2339340"/>
              <a:gd name="connsiteY70" fmla="*/ 5494020 h 6236970"/>
              <a:gd name="connsiteX71" fmla="*/ 1314450 w 2339340"/>
              <a:gd name="connsiteY71" fmla="*/ 5615940 h 6236970"/>
              <a:gd name="connsiteX72" fmla="*/ 1264920 w 2339340"/>
              <a:gd name="connsiteY72" fmla="*/ 5795010 h 6236970"/>
              <a:gd name="connsiteX73" fmla="*/ 1264920 w 2339340"/>
              <a:gd name="connsiteY73" fmla="*/ 5901690 h 6236970"/>
              <a:gd name="connsiteX74" fmla="*/ 1424940 w 2339340"/>
              <a:gd name="connsiteY74" fmla="*/ 6236970 h 6236970"/>
              <a:gd name="connsiteX75" fmla="*/ 1565910 w 2339340"/>
              <a:gd name="connsiteY75" fmla="*/ 6065520 h 6236970"/>
              <a:gd name="connsiteX76" fmla="*/ 1604010 w 2339340"/>
              <a:gd name="connsiteY76" fmla="*/ 6012180 h 6236970"/>
              <a:gd name="connsiteX77" fmla="*/ 1524000 w 2339340"/>
              <a:gd name="connsiteY77" fmla="*/ 5844540 h 6236970"/>
              <a:gd name="connsiteX78" fmla="*/ 1466850 w 2339340"/>
              <a:gd name="connsiteY78" fmla="*/ 5718810 h 6236970"/>
              <a:gd name="connsiteX79" fmla="*/ 1440180 w 2339340"/>
              <a:gd name="connsiteY79" fmla="*/ 5638800 h 6236970"/>
              <a:gd name="connsiteX80" fmla="*/ 1546860 w 2339340"/>
              <a:gd name="connsiteY80" fmla="*/ 5078730 h 6236970"/>
              <a:gd name="connsiteX81" fmla="*/ 1600200 w 2339340"/>
              <a:gd name="connsiteY81" fmla="*/ 4507230 h 6236970"/>
              <a:gd name="connsiteX82" fmla="*/ 1684020 w 2339340"/>
              <a:gd name="connsiteY82" fmla="*/ 4027170 h 6236970"/>
              <a:gd name="connsiteX83" fmla="*/ 1703070 w 2339340"/>
              <a:gd name="connsiteY83" fmla="*/ 3688080 h 6236970"/>
              <a:gd name="connsiteX84" fmla="*/ 1673305 w 2339340"/>
              <a:gd name="connsiteY84" fmla="*/ 3083005 h 6236970"/>
              <a:gd name="connsiteX85" fmla="*/ 1630680 w 2339340"/>
              <a:gd name="connsiteY85" fmla="*/ 2868930 h 6236970"/>
              <a:gd name="connsiteX86" fmla="*/ 1607820 w 2339340"/>
              <a:gd name="connsiteY86" fmla="*/ 2750820 h 6236970"/>
              <a:gd name="connsiteX87" fmla="*/ 1584960 w 2339340"/>
              <a:gd name="connsiteY87" fmla="*/ 2423160 h 6236970"/>
              <a:gd name="connsiteX88" fmla="*/ 1584960 w 2339340"/>
              <a:gd name="connsiteY88" fmla="*/ 2072640 h 6236970"/>
              <a:gd name="connsiteX89" fmla="*/ 1619250 w 2339340"/>
              <a:gd name="connsiteY89" fmla="*/ 1771650 h 6236970"/>
              <a:gd name="connsiteX90" fmla="*/ 1691640 w 2339340"/>
              <a:gd name="connsiteY90" fmla="*/ 1501140 h 6236970"/>
              <a:gd name="connsiteX91" fmla="*/ 1954530 w 2339340"/>
              <a:gd name="connsiteY91" fmla="*/ 1924050 h 6236970"/>
              <a:gd name="connsiteX92" fmla="*/ 2045970 w 2339340"/>
              <a:gd name="connsiteY92" fmla="*/ 2045970 h 6236970"/>
              <a:gd name="connsiteX93" fmla="*/ 1840230 w 2339340"/>
              <a:gd name="connsiteY93" fmla="*/ 2358390 h 6236970"/>
              <a:gd name="connsiteX94" fmla="*/ 1729740 w 2339340"/>
              <a:gd name="connsiteY94" fmla="*/ 2545080 h 6236970"/>
              <a:gd name="connsiteX95" fmla="*/ 1672590 w 2339340"/>
              <a:gd name="connsiteY95" fmla="*/ 2674620 h 6236970"/>
              <a:gd name="connsiteX96" fmla="*/ 1606391 w 2339340"/>
              <a:gd name="connsiteY96" fmla="*/ 2746296 h 6236970"/>
              <a:gd name="connsiteX97" fmla="*/ 1658302 w 2339340"/>
              <a:gd name="connsiteY97" fmla="*/ 3010615 h 6236970"/>
              <a:gd name="connsiteX98" fmla="*/ 1729740 w 2339340"/>
              <a:gd name="connsiteY98" fmla="*/ 2891790 h 6236970"/>
              <a:gd name="connsiteX99" fmla="*/ 1927860 w 2339340"/>
              <a:gd name="connsiteY99" fmla="*/ 2689860 h 6236970"/>
              <a:gd name="connsiteX100" fmla="*/ 2065020 w 2339340"/>
              <a:gd name="connsiteY100" fmla="*/ 2548890 h 6236970"/>
              <a:gd name="connsiteX101" fmla="*/ 2202180 w 2339340"/>
              <a:gd name="connsiteY101" fmla="*/ 2339340 h 6236970"/>
              <a:gd name="connsiteX102" fmla="*/ 2339340 w 2339340"/>
              <a:gd name="connsiteY102" fmla="*/ 2049780 h 6236970"/>
              <a:gd name="connsiteX103" fmla="*/ 2293620 w 2339340"/>
              <a:gd name="connsiteY103" fmla="*/ 1958340 h 6236970"/>
              <a:gd name="connsiteX104" fmla="*/ 2232660 w 2339340"/>
              <a:gd name="connsiteY104" fmla="*/ 1752600 h 6236970"/>
              <a:gd name="connsiteX105" fmla="*/ 2175510 w 2339340"/>
              <a:gd name="connsiteY105" fmla="*/ 1565910 h 6236970"/>
              <a:gd name="connsiteX106" fmla="*/ 2065020 w 2339340"/>
              <a:gd name="connsiteY106" fmla="*/ 1352550 h 6236970"/>
              <a:gd name="connsiteX107" fmla="*/ 1958340 w 2339340"/>
              <a:gd name="connsiteY107" fmla="*/ 1169670 h 6236970"/>
              <a:gd name="connsiteX108" fmla="*/ 1878330 w 2339340"/>
              <a:gd name="connsiteY108" fmla="*/ 1043940 h 6236970"/>
              <a:gd name="connsiteX109" fmla="*/ 1752600 w 2339340"/>
              <a:gd name="connsiteY109" fmla="*/ 975360 h 6236970"/>
              <a:gd name="connsiteX110" fmla="*/ 1645920 w 2339340"/>
              <a:gd name="connsiteY110" fmla="*/ 956310 h 6236970"/>
              <a:gd name="connsiteX111" fmla="*/ 1546860 w 2339340"/>
              <a:gd name="connsiteY111" fmla="*/ 922020 h 6236970"/>
              <a:gd name="connsiteX112" fmla="*/ 1276350 w 2339340"/>
              <a:gd name="connsiteY112" fmla="*/ 861060 h 6236970"/>
              <a:gd name="connsiteX113" fmla="*/ 1257300 w 2339340"/>
              <a:gd name="connsiteY113" fmla="*/ 739140 h 6236970"/>
              <a:gd name="connsiteX114" fmla="*/ 1325880 w 2339340"/>
              <a:gd name="connsiteY114" fmla="*/ 594360 h 6236970"/>
              <a:gd name="connsiteX115" fmla="*/ 1363980 w 2339340"/>
              <a:gd name="connsiteY115" fmla="*/ 537210 h 6236970"/>
              <a:gd name="connsiteX116" fmla="*/ 1352550 w 2339340"/>
              <a:gd name="connsiteY116" fmla="*/ 438150 h 6236970"/>
              <a:gd name="connsiteX117" fmla="*/ 1348740 w 2339340"/>
              <a:gd name="connsiteY117" fmla="*/ 308610 h 6236970"/>
              <a:gd name="connsiteX118" fmla="*/ 1306830 w 2339340"/>
              <a:gd name="connsiteY118" fmla="*/ 114300 h 6236970"/>
              <a:gd name="connsiteX119" fmla="*/ 1188720 w 2339340"/>
              <a:gd name="connsiteY119" fmla="*/ 38100 h 6236970"/>
              <a:gd name="connsiteX120" fmla="*/ 1143000 w 2339340"/>
              <a:gd name="connsiteY120" fmla="*/ 11430 h 6236970"/>
              <a:gd name="connsiteX121" fmla="*/ 1093470 w 2339340"/>
              <a:gd name="connsiteY121" fmla="*/ 22860 h 6236970"/>
              <a:gd name="connsiteX0" fmla="*/ 1093470 w 2339340"/>
              <a:gd name="connsiteY0" fmla="*/ 22860 h 6236970"/>
              <a:gd name="connsiteX1" fmla="*/ 970359 w 2339340"/>
              <a:gd name="connsiteY1" fmla="*/ 61436 h 6236970"/>
              <a:gd name="connsiteX2" fmla="*/ 967740 w 2339340"/>
              <a:gd name="connsiteY2" fmla="*/ 0 h 6236970"/>
              <a:gd name="connsiteX3" fmla="*/ 872490 w 2339340"/>
              <a:gd name="connsiteY3" fmla="*/ 121920 h 6236970"/>
              <a:gd name="connsiteX4" fmla="*/ 849630 w 2339340"/>
              <a:gd name="connsiteY4" fmla="*/ 86916 h 6236970"/>
              <a:gd name="connsiteX5" fmla="*/ 804863 w 2339340"/>
              <a:gd name="connsiteY5" fmla="*/ 216455 h 6236970"/>
              <a:gd name="connsiteX6" fmla="*/ 782955 w 2339340"/>
              <a:gd name="connsiteY6" fmla="*/ 450294 h 6236970"/>
              <a:gd name="connsiteX7" fmla="*/ 754380 w 2339340"/>
              <a:gd name="connsiteY7" fmla="*/ 464820 h 6236970"/>
              <a:gd name="connsiteX8" fmla="*/ 781050 w 2339340"/>
              <a:gd name="connsiteY8" fmla="*/ 548640 h 6236970"/>
              <a:gd name="connsiteX9" fmla="*/ 822960 w 2339340"/>
              <a:gd name="connsiteY9" fmla="*/ 624840 h 6236970"/>
              <a:gd name="connsiteX10" fmla="*/ 887730 w 2339340"/>
              <a:gd name="connsiteY10" fmla="*/ 689610 h 6236970"/>
              <a:gd name="connsiteX11" fmla="*/ 925830 w 2339340"/>
              <a:gd name="connsiteY11" fmla="*/ 769620 h 6236970"/>
              <a:gd name="connsiteX12" fmla="*/ 925830 w 2339340"/>
              <a:gd name="connsiteY12" fmla="*/ 861060 h 6236970"/>
              <a:gd name="connsiteX13" fmla="*/ 803910 w 2339340"/>
              <a:gd name="connsiteY13" fmla="*/ 922020 h 6236970"/>
              <a:gd name="connsiteX14" fmla="*/ 701040 w 2339340"/>
              <a:gd name="connsiteY14" fmla="*/ 948690 h 6236970"/>
              <a:gd name="connsiteX15" fmla="*/ 556260 w 2339340"/>
              <a:gd name="connsiteY15" fmla="*/ 952500 h 6236970"/>
              <a:gd name="connsiteX16" fmla="*/ 403860 w 2339340"/>
              <a:gd name="connsiteY16" fmla="*/ 1002030 h 6236970"/>
              <a:gd name="connsiteX17" fmla="*/ 320040 w 2339340"/>
              <a:gd name="connsiteY17" fmla="*/ 1085850 h 6236970"/>
              <a:gd name="connsiteX18" fmla="*/ 247650 w 2339340"/>
              <a:gd name="connsiteY18" fmla="*/ 1276350 h 6236970"/>
              <a:gd name="connsiteX19" fmla="*/ 163830 w 2339340"/>
              <a:gd name="connsiteY19" fmla="*/ 1569720 h 6236970"/>
              <a:gd name="connsiteX20" fmla="*/ 83820 w 2339340"/>
              <a:gd name="connsiteY20" fmla="*/ 1783080 h 6236970"/>
              <a:gd name="connsiteX21" fmla="*/ 72390 w 2339340"/>
              <a:gd name="connsiteY21" fmla="*/ 1962150 h 6236970"/>
              <a:gd name="connsiteX22" fmla="*/ 0 w 2339340"/>
              <a:gd name="connsiteY22" fmla="*/ 2145030 h 6236970"/>
              <a:gd name="connsiteX23" fmla="*/ 11430 w 2339340"/>
              <a:gd name="connsiteY23" fmla="*/ 2251710 h 6236970"/>
              <a:gd name="connsiteX24" fmla="*/ 106680 w 2339340"/>
              <a:gd name="connsiteY24" fmla="*/ 2426970 h 6236970"/>
              <a:gd name="connsiteX25" fmla="*/ 243840 w 2339340"/>
              <a:gd name="connsiteY25" fmla="*/ 2594610 h 6236970"/>
              <a:gd name="connsiteX26" fmla="*/ 422910 w 2339340"/>
              <a:gd name="connsiteY26" fmla="*/ 2769870 h 6236970"/>
              <a:gd name="connsiteX27" fmla="*/ 609600 w 2339340"/>
              <a:gd name="connsiteY27" fmla="*/ 2929890 h 6236970"/>
              <a:gd name="connsiteX28" fmla="*/ 703183 w 2339340"/>
              <a:gd name="connsiteY28" fmla="*/ 3062525 h 6236970"/>
              <a:gd name="connsiteX29" fmla="*/ 711517 w 2339340"/>
              <a:gd name="connsiteY29" fmla="*/ 2784396 h 6236970"/>
              <a:gd name="connsiteX30" fmla="*/ 647700 w 2339340"/>
              <a:gd name="connsiteY30" fmla="*/ 2731770 h 6236970"/>
              <a:gd name="connsiteX31" fmla="*/ 541020 w 2339340"/>
              <a:gd name="connsiteY31" fmla="*/ 2537460 h 6236970"/>
              <a:gd name="connsiteX32" fmla="*/ 487680 w 2339340"/>
              <a:gd name="connsiteY32" fmla="*/ 2426970 h 6236970"/>
              <a:gd name="connsiteX33" fmla="*/ 293370 w 2339340"/>
              <a:gd name="connsiteY33" fmla="*/ 2205990 h 6236970"/>
              <a:gd name="connsiteX34" fmla="*/ 426720 w 2339340"/>
              <a:gd name="connsiteY34" fmla="*/ 1988820 h 6236970"/>
              <a:gd name="connsiteX35" fmla="*/ 483870 w 2339340"/>
              <a:gd name="connsiteY35" fmla="*/ 1878330 h 6236970"/>
              <a:gd name="connsiteX36" fmla="*/ 544830 w 2339340"/>
              <a:gd name="connsiteY36" fmla="*/ 1642110 h 6236970"/>
              <a:gd name="connsiteX37" fmla="*/ 636270 w 2339340"/>
              <a:gd name="connsiteY37" fmla="*/ 1897380 h 6236970"/>
              <a:gd name="connsiteX38" fmla="*/ 678180 w 2339340"/>
              <a:gd name="connsiteY38" fmla="*/ 2202180 h 6236970"/>
              <a:gd name="connsiteX39" fmla="*/ 689610 w 2339340"/>
              <a:gd name="connsiteY39" fmla="*/ 2487930 h 6236970"/>
              <a:gd name="connsiteX40" fmla="*/ 712470 w 2339340"/>
              <a:gd name="connsiteY40" fmla="*/ 2762250 h 6236970"/>
              <a:gd name="connsiteX41" fmla="*/ 701040 w 2339340"/>
              <a:gd name="connsiteY41" fmla="*/ 3177540 h 6236970"/>
              <a:gd name="connsiteX42" fmla="*/ 643890 w 2339340"/>
              <a:gd name="connsiteY42" fmla="*/ 3783330 h 6236970"/>
              <a:gd name="connsiteX43" fmla="*/ 613410 w 2339340"/>
              <a:gd name="connsiteY43" fmla="*/ 4255770 h 6236970"/>
              <a:gd name="connsiteX44" fmla="*/ 689610 w 2339340"/>
              <a:gd name="connsiteY44" fmla="*/ 4617720 h 6236970"/>
              <a:gd name="connsiteX45" fmla="*/ 803910 w 2339340"/>
              <a:gd name="connsiteY45" fmla="*/ 5215890 h 6236970"/>
              <a:gd name="connsiteX46" fmla="*/ 883920 w 2339340"/>
              <a:gd name="connsiteY46" fmla="*/ 5657850 h 6236970"/>
              <a:gd name="connsiteX47" fmla="*/ 872490 w 2339340"/>
              <a:gd name="connsiteY47" fmla="*/ 5684520 h 6236970"/>
              <a:gd name="connsiteX48" fmla="*/ 693420 w 2339340"/>
              <a:gd name="connsiteY48" fmla="*/ 5894070 h 6236970"/>
              <a:gd name="connsiteX49" fmla="*/ 541020 w 2339340"/>
              <a:gd name="connsiteY49" fmla="*/ 6092190 h 6236970"/>
              <a:gd name="connsiteX50" fmla="*/ 510540 w 2339340"/>
              <a:gd name="connsiteY50" fmla="*/ 6156960 h 6236970"/>
              <a:gd name="connsiteX51" fmla="*/ 701040 w 2339340"/>
              <a:gd name="connsiteY51" fmla="*/ 6092190 h 6236970"/>
              <a:gd name="connsiteX52" fmla="*/ 830580 w 2339340"/>
              <a:gd name="connsiteY52" fmla="*/ 6065520 h 6236970"/>
              <a:gd name="connsiteX53" fmla="*/ 952500 w 2339340"/>
              <a:gd name="connsiteY53" fmla="*/ 5974080 h 6236970"/>
              <a:gd name="connsiteX54" fmla="*/ 963930 w 2339340"/>
              <a:gd name="connsiteY54" fmla="*/ 5871210 h 6236970"/>
              <a:gd name="connsiteX55" fmla="*/ 1108710 w 2339340"/>
              <a:gd name="connsiteY55" fmla="*/ 5817870 h 6236970"/>
              <a:gd name="connsiteX56" fmla="*/ 1108710 w 2339340"/>
              <a:gd name="connsiteY56" fmla="*/ 5791200 h 6236970"/>
              <a:gd name="connsiteX57" fmla="*/ 1032510 w 2339340"/>
              <a:gd name="connsiteY57" fmla="*/ 5634990 h 6236970"/>
              <a:gd name="connsiteX58" fmla="*/ 1043940 w 2339340"/>
              <a:gd name="connsiteY58" fmla="*/ 5280660 h 6236970"/>
              <a:gd name="connsiteX59" fmla="*/ 1074420 w 2339340"/>
              <a:gd name="connsiteY59" fmla="*/ 4888230 h 6236970"/>
              <a:gd name="connsiteX60" fmla="*/ 1002030 w 2339340"/>
              <a:gd name="connsiteY60" fmla="*/ 4423410 h 6236970"/>
              <a:gd name="connsiteX61" fmla="*/ 1066800 w 2339340"/>
              <a:gd name="connsiteY61" fmla="*/ 4130040 h 6236970"/>
              <a:gd name="connsiteX62" fmla="*/ 1116330 w 2339340"/>
              <a:gd name="connsiteY62" fmla="*/ 3775710 h 6236970"/>
              <a:gd name="connsiteX63" fmla="*/ 1165860 w 2339340"/>
              <a:gd name="connsiteY63" fmla="*/ 3375660 h 6236970"/>
              <a:gd name="connsiteX64" fmla="*/ 1238250 w 2339340"/>
              <a:gd name="connsiteY64" fmla="*/ 3882390 h 6236970"/>
              <a:gd name="connsiteX65" fmla="*/ 1280160 w 2339340"/>
              <a:gd name="connsiteY65" fmla="*/ 4366260 h 6236970"/>
              <a:gd name="connsiteX66" fmla="*/ 1310640 w 2339340"/>
              <a:gd name="connsiteY66" fmla="*/ 4533900 h 6236970"/>
              <a:gd name="connsiteX67" fmla="*/ 1272540 w 2339340"/>
              <a:gd name="connsiteY67" fmla="*/ 4838700 h 6236970"/>
              <a:gd name="connsiteX68" fmla="*/ 1242060 w 2339340"/>
              <a:gd name="connsiteY68" fmla="*/ 5059680 h 6236970"/>
              <a:gd name="connsiteX69" fmla="*/ 1276350 w 2339340"/>
              <a:gd name="connsiteY69" fmla="*/ 5288280 h 6236970"/>
              <a:gd name="connsiteX70" fmla="*/ 1333500 w 2339340"/>
              <a:gd name="connsiteY70" fmla="*/ 5494020 h 6236970"/>
              <a:gd name="connsiteX71" fmla="*/ 1314450 w 2339340"/>
              <a:gd name="connsiteY71" fmla="*/ 5615940 h 6236970"/>
              <a:gd name="connsiteX72" fmla="*/ 1264920 w 2339340"/>
              <a:gd name="connsiteY72" fmla="*/ 5795010 h 6236970"/>
              <a:gd name="connsiteX73" fmla="*/ 1264920 w 2339340"/>
              <a:gd name="connsiteY73" fmla="*/ 5901690 h 6236970"/>
              <a:gd name="connsiteX74" fmla="*/ 1424940 w 2339340"/>
              <a:gd name="connsiteY74" fmla="*/ 6236970 h 6236970"/>
              <a:gd name="connsiteX75" fmla="*/ 1565910 w 2339340"/>
              <a:gd name="connsiteY75" fmla="*/ 6065520 h 6236970"/>
              <a:gd name="connsiteX76" fmla="*/ 1604010 w 2339340"/>
              <a:gd name="connsiteY76" fmla="*/ 6012180 h 6236970"/>
              <a:gd name="connsiteX77" fmla="*/ 1524000 w 2339340"/>
              <a:gd name="connsiteY77" fmla="*/ 5844540 h 6236970"/>
              <a:gd name="connsiteX78" fmla="*/ 1466850 w 2339340"/>
              <a:gd name="connsiteY78" fmla="*/ 5718810 h 6236970"/>
              <a:gd name="connsiteX79" fmla="*/ 1440180 w 2339340"/>
              <a:gd name="connsiteY79" fmla="*/ 5638800 h 6236970"/>
              <a:gd name="connsiteX80" fmla="*/ 1546860 w 2339340"/>
              <a:gd name="connsiteY80" fmla="*/ 5078730 h 6236970"/>
              <a:gd name="connsiteX81" fmla="*/ 1600200 w 2339340"/>
              <a:gd name="connsiteY81" fmla="*/ 4507230 h 6236970"/>
              <a:gd name="connsiteX82" fmla="*/ 1684020 w 2339340"/>
              <a:gd name="connsiteY82" fmla="*/ 4027170 h 6236970"/>
              <a:gd name="connsiteX83" fmla="*/ 1703070 w 2339340"/>
              <a:gd name="connsiteY83" fmla="*/ 3688080 h 6236970"/>
              <a:gd name="connsiteX84" fmla="*/ 1673305 w 2339340"/>
              <a:gd name="connsiteY84" fmla="*/ 3083005 h 6236970"/>
              <a:gd name="connsiteX85" fmla="*/ 1630680 w 2339340"/>
              <a:gd name="connsiteY85" fmla="*/ 2868930 h 6236970"/>
              <a:gd name="connsiteX86" fmla="*/ 1607820 w 2339340"/>
              <a:gd name="connsiteY86" fmla="*/ 2750820 h 6236970"/>
              <a:gd name="connsiteX87" fmla="*/ 1584960 w 2339340"/>
              <a:gd name="connsiteY87" fmla="*/ 2423160 h 6236970"/>
              <a:gd name="connsiteX88" fmla="*/ 1584960 w 2339340"/>
              <a:gd name="connsiteY88" fmla="*/ 2072640 h 6236970"/>
              <a:gd name="connsiteX89" fmla="*/ 1619250 w 2339340"/>
              <a:gd name="connsiteY89" fmla="*/ 1771650 h 6236970"/>
              <a:gd name="connsiteX90" fmla="*/ 1691640 w 2339340"/>
              <a:gd name="connsiteY90" fmla="*/ 1501140 h 6236970"/>
              <a:gd name="connsiteX91" fmla="*/ 1954530 w 2339340"/>
              <a:gd name="connsiteY91" fmla="*/ 1924050 h 6236970"/>
              <a:gd name="connsiteX92" fmla="*/ 2045970 w 2339340"/>
              <a:gd name="connsiteY92" fmla="*/ 2045970 h 6236970"/>
              <a:gd name="connsiteX93" fmla="*/ 1840230 w 2339340"/>
              <a:gd name="connsiteY93" fmla="*/ 2358390 h 6236970"/>
              <a:gd name="connsiteX94" fmla="*/ 1729740 w 2339340"/>
              <a:gd name="connsiteY94" fmla="*/ 2545080 h 6236970"/>
              <a:gd name="connsiteX95" fmla="*/ 1672590 w 2339340"/>
              <a:gd name="connsiteY95" fmla="*/ 2674620 h 6236970"/>
              <a:gd name="connsiteX96" fmla="*/ 1606391 w 2339340"/>
              <a:gd name="connsiteY96" fmla="*/ 2746296 h 6236970"/>
              <a:gd name="connsiteX97" fmla="*/ 1658302 w 2339340"/>
              <a:gd name="connsiteY97" fmla="*/ 3010615 h 6236970"/>
              <a:gd name="connsiteX98" fmla="*/ 1729740 w 2339340"/>
              <a:gd name="connsiteY98" fmla="*/ 2891790 h 6236970"/>
              <a:gd name="connsiteX99" fmla="*/ 1927860 w 2339340"/>
              <a:gd name="connsiteY99" fmla="*/ 2689860 h 6236970"/>
              <a:gd name="connsiteX100" fmla="*/ 2065020 w 2339340"/>
              <a:gd name="connsiteY100" fmla="*/ 2548890 h 6236970"/>
              <a:gd name="connsiteX101" fmla="*/ 2202180 w 2339340"/>
              <a:gd name="connsiteY101" fmla="*/ 2339340 h 6236970"/>
              <a:gd name="connsiteX102" fmla="*/ 2339340 w 2339340"/>
              <a:gd name="connsiteY102" fmla="*/ 2049780 h 6236970"/>
              <a:gd name="connsiteX103" fmla="*/ 2293620 w 2339340"/>
              <a:gd name="connsiteY103" fmla="*/ 1958340 h 6236970"/>
              <a:gd name="connsiteX104" fmla="*/ 2232660 w 2339340"/>
              <a:gd name="connsiteY104" fmla="*/ 1752600 h 6236970"/>
              <a:gd name="connsiteX105" fmla="*/ 2175510 w 2339340"/>
              <a:gd name="connsiteY105" fmla="*/ 1565910 h 6236970"/>
              <a:gd name="connsiteX106" fmla="*/ 2065020 w 2339340"/>
              <a:gd name="connsiteY106" fmla="*/ 1352550 h 6236970"/>
              <a:gd name="connsiteX107" fmla="*/ 1958340 w 2339340"/>
              <a:gd name="connsiteY107" fmla="*/ 1169670 h 6236970"/>
              <a:gd name="connsiteX108" fmla="*/ 1878330 w 2339340"/>
              <a:gd name="connsiteY108" fmla="*/ 1043940 h 6236970"/>
              <a:gd name="connsiteX109" fmla="*/ 1752600 w 2339340"/>
              <a:gd name="connsiteY109" fmla="*/ 975360 h 6236970"/>
              <a:gd name="connsiteX110" fmla="*/ 1645920 w 2339340"/>
              <a:gd name="connsiteY110" fmla="*/ 956310 h 6236970"/>
              <a:gd name="connsiteX111" fmla="*/ 1546860 w 2339340"/>
              <a:gd name="connsiteY111" fmla="*/ 922020 h 6236970"/>
              <a:gd name="connsiteX112" fmla="*/ 1276350 w 2339340"/>
              <a:gd name="connsiteY112" fmla="*/ 861060 h 6236970"/>
              <a:gd name="connsiteX113" fmla="*/ 1257300 w 2339340"/>
              <a:gd name="connsiteY113" fmla="*/ 739140 h 6236970"/>
              <a:gd name="connsiteX114" fmla="*/ 1325880 w 2339340"/>
              <a:gd name="connsiteY114" fmla="*/ 594360 h 6236970"/>
              <a:gd name="connsiteX115" fmla="*/ 1363980 w 2339340"/>
              <a:gd name="connsiteY115" fmla="*/ 537210 h 6236970"/>
              <a:gd name="connsiteX116" fmla="*/ 1352550 w 2339340"/>
              <a:gd name="connsiteY116" fmla="*/ 438150 h 6236970"/>
              <a:gd name="connsiteX117" fmla="*/ 1348740 w 2339340"/>
              <a:gd name="connsiteY117" fmla="*/ 308610 h 6236970"/>
              <a:gd name="connsiteX118" fmla="*/ 1306830 w 2339340"/>
              <a:gd name="connsiteY118" fmla="*/ 114300 h 6236970"/>
              <a:gd name="connsiteX119" fmla="*/ 1188720 w 2339340"/>
              <a:gd name="connsiteY119" fmla="*/ 38100 h 6236970"/>
              <a:gd name="connsiteX120" fmla="*/ 1143000 w 2339340"/>
              <a:gd name="connsiteY120" fmla="*/ 11430 h 6236970"/>
              <a:gd name="connsiteX121" fmla="*/ 1093470 w 2339340"/>
              <a:gd name="connsiteY121" fmla="*/ 22860 h 6236970"/>
              <a:gd name="connsiteX0" fmla="*/ 1077992 w 2339340"/>
              <a:gd name="connsiteY0" fmla="*/ 0 h 6253401"/>
              <a:gd name="connsiteX1" fmla="*/ 970359 w 2339340"/>
              <a:gd name="connsiteY1" fmla="*/ 77867 h 6253401"/>
              <a:gd name="connsiteX2" fmla="*/ 967740 w 2339340"/>
              <a:gd name="connsiteY2" fmla="*/ 16431 h 6253401"/>
              <a:gd name="connsiteX3" fmla="*/ 872490 w 2339340"/>
              <a:gd name="connsiteY3" fmla="*/ 138351 h 6253401"/>
              <a:gd name="connsiteX4" fmla="*/ 849630 w 2339340"/>
              <a:gd name="connsiteY4" fmla="*/ 103347 h 6253401"/>
              <a:gd name="connsiteX5" fmla="*/ 804863 w 2339340"/>
              <a:gd name="connsiteY5" fmla="*/ 232886 h 6253401"/>
              <a:gd name="connsiteX6" fmla="*/ 782955 w 2339340"/>
              <a:gd name="connsiteY6" fmla="*/ 466725 h 6253401"/>
              <a:gd name="connsiteX7" fmla="*/ 754380 w 2339340"/>
              <a:gd name="connsiteY7" fmla="*/ 481251 h 6253401"/>
              <a:gd name="connsiteX8" fmla="*/ 781050 w 2339340"/>
              <a:gd name="connsiteY8" fmla="*/ 565071 h 6253401"/>
              <a:gd name="connsiteX9" fmla="*/ 822960 w 2339340"/>
              <a:gd name="connsiteY9" fmla="*/ 641271 h 6253401"/>
              <a:gd name="connsiteX10" fmla="*/ 887730 w 2339340"/>
              <a:gd name="connsiteY10" fmla="*/ 706041 h 6253401"/>
              <a:gd name="connsiteX11" fmla="*/ 925830 w 2339340"/>
              <a:gd name="connsiteY11" fmla="*/ 786051 h 6253401"/>
              <a:gd name="connsiteX12" fmla="*/ 925830 w 2339340"/>
              <a:gd name="connsiteY12" fmla="*/ 877491 h 6253401"/>
              <a:gd name="connsiteX13" fmla="*/ 803910 w 2339340"/>
              <a:gd name="connsiteY13" fmla="*/ 938451 h 6253401"/>
              <a:gd name="connsiteX14" fmla="*/ 701040 w 2339340"/>
              <a:gd name="connsiteY14" fmla="*/ 965121 h 6253401"/>
              <a:gd name="connsiteX15" fmla="*/ 556260 w 2339340"/>
              <a:gd name="connsiteY15" fmla="*/ 968931 h 6253401"/>
              <a:gd name="connsiteX16" fmla="*/ 403860 w 2339340"/>
              <a:gd name="connsiteY16" fmla="*/ 1018461 h 6253401"/>
              <a:gd name="connsiteX17" fmla="*/ 320040 w 2339340"/>
              <a:gd name="connsiteY17" fmla="*/ 1102281 h 6253401"/>
              <a:gd name="connsiteX18" fmla="*/ 247650 w 2339340"/>
              <a:gd name="connsiteY18" fmla="*/ 1292781 h 6253401"/>
              <a:gd name="connsiteX19" fmla="*/ 163830 w 2339340"/>
              <a:gd name="connsiteY19" fmla="*/ 1586151 h 6253401"/>
              <a:gd name="connsiteX20" fmla="*/ 83820 w 2339340"/>
              <a:gd name="connsiteY20" fmla="*/ 1799511 h 6253401"/>
              <a:gd name="connsiteX21" fmla="*/ 72390 w 2339340"/>
              <a:gd name="connsiteY21" fmla="*/ 1978581 h 6253401"/>
              <a:gd name="connsiteX22" fmla="*/ 0 w 2339340"/>
              <a:gd name="connsiteY22" fmla="*/ 2161461 h 6253401"/>
              <a:gd name="connsiteX23" fmla="*/ 11430 w 2339340"/>
              <a:gd name="connsiteY23" fmla="*/ 2268141 h 6253401"/>
              <a:gd name="connsiteX24" fmla="*/ 106680 w 2339340"/>
              <a:gd name="connsiteY24" fmla="*/ 2443401 h 6253401"/>
              <a:gd name="connsiteX25" fmla="*/ 243840 w 2339340"/>
              <a:gd name="connsiteY25" fmla="*/ 2611041 h 6253401"/>
              <a:gd name="connsiteX26" fmla="*/ 422910 w 2339340"/>
              <a:gd name="connsiteY26" fmla="*/ 2786301 h 6253401"/>
              <a:gd name="connsiteX27" fmla="*/ 609600 w 2339340"/>
              <a:gd name="connsiteY27" fmla="*/ 2946321 h 6253401"/>
              <a:gd name="connsiteX28" fmla="*/ 703183 w 2339340"/>
              <a:gd name="connsiteY28" fmla="*/ 3078956 h 6253401"/>
              <a:gd name="connsiteX29" fmla="*/ 711517 w 2339340"/>
              <a:gd name="connsiteY29" fmla="*/ 2800827 h 6253401"/>
              <a:gd name="connsiteX30" fmla="*/ 647700 w 2339340"/>
              <a:gd name="connsiteY30" fmla="*/ 2748201 h 6253401"/>
              <a:gd name="connsiteX31" fmla="*/ 541020 w 2339340"/>
              <a:gd name="connsiteY31" fmla="*/ 2553891 h 6253401"/>
              <a:gd name="connsiteX32" fmla="*/ 487680 w 2339340"/>
              <a:gd name="connsiteY32" fmla="*/ 2443401 h 6253401"/>
              <a:gd name="connsiteX33" fmla="*/ 293370 w 2339340"/>
              <a:gd name="connsiteY33" fmla="*/ 2222421 h 6253401"/>
              <a:gd name="connsiteX34" fmla="*/ 426720 w 2339340"/>
              <a:gd name="connsiteY34" fmla="*/ 2005251 h 6253401"/>
              <a:gd name="connsiteX35" fmla="*/ 483870 w 2339340"/>
              <a:gd name="connsiteY35" fmla="*/ 1894761 h 6253401"/>
              <a:gd name="connsiteX36" fmla="*/ 544830 w 2339340"/>
              <a:gd name="connsiteY36" fmla="*/ 1658541 h 6253401"/>
              <a:gd name="connsiteX37" fmla="*/ 636270 w 2339340"/>
              <a:gd name="connsiteY37" fmla="*/ 1913811 h 6253401"/>
              <a:gd name="connsiteX38" fmla="*/ 678180 w 2339340"/>
              <a:gd name="connsiteY38" fmla="*/ 2218611 h 6253401"/>
              <a:gd name="connsiteX39" fmla="*/ 689610 w 2339340"/>
              <a:gd name="connsiteY39" fmla="*/ 2504361 h 6253401"/>
              <a:gd name="connsiteX40" fmla="*/ 712470 w 2339340"/>
              <a:gd name="connsiteY40" fmla="*/ 2778681 h 6253401"/>
              <a:gd name="connsiteX41" fmla="*/ 701040 w 2339340"/>
              <a:gd name="connsiteY41" fmla="*/ 3193971 h 6253401"/>
              <a:gd name="connsiteX42" fmla="*/ 643890 w 2339340"/>
              <a:gd name="connsiteY42" fmla="*/ 3799761 h 6253401"/>
              <a:gd name="connsiteX43" fmla="*/ 613410 w 2339340"/>
              <a:gd name="connsiteY43" fmla="*/ 4272201 h 6253401"/>
              <a:gd name="connsiteX44" fmla="*/ 689610 w 2339340"/>
              <a:gd name="connsiteY44" fmla="*/ 4634151 h 6253401"/>
              <a:gd name="connsiteX45" fmla="*/ 803910 w 2339340"/>
              <a:gd name="connsiteY45" fmla="*/ 5232321 h 6253401"/>
              <a:gd name="connsiteX46" fmla="*/ 883920 w 2339340"/>
              <a:gd name="connsiteY46" fmla="*/ 5674281 h 6253401"/>
              <a:gd name="connsiteX47" fmla="*/ 872490 w 2339340"/>
              <a:gd name="connsiteY47" fmla="*/ 5700951 h 6253401"/>
              <a:gd name="connsiteX48" fmla="*/ 693420 w 2339340"/>
              <a:gd name="connsiteY48" fmla="*/ 5910501 h 6253401"/>
              <a:gd name="connsiteX49" fmla="*/ 541020 w 2339340"/>
              <a:gd name="connsiteY49" fmla="*/ 6108621 h 6253401"/>
              <a:gd name="connsiteX50" fmla="*/ 510540 w 2339340"/>
              <a:gd name="connsiteY50" fmla="*/ 6173391 h 6253401"/>
              <a:gd name="connsiteX51" fmla="*/ 701040 w 2339340"/>
              <a:gd name="connsiteY51" fmla="*/ 6108621 h 6253401"/>
              <a:gd name="connsiteX52" fmla="*/ 830580 w 2339340"/>
              <a:gd name="connsiteY52" fmla="*/ 6081951 h 6253401"/>
              <a:gd name="connsiteX53" fmla="*/ 952500 w 2339340"/>
              <a:gd name="connsiteY53" fmla="*/ 5990511 h 6253401"/>
              <a:gd name="connsiteX54" fmla="*/ 963930 w 2339340"/>
              <a:gd name="connsiteY54" fmla="*/ 5887641 h 6253401"/>
              <a:gd name="connsiteX55" fmla="*/ 1108710 w 2339340"/>
              <a:gd name="connsiteY55" fmla="*/ 5834301 h 6253401"/>
              <a:gd name="connsiteX56" fmla="*/ 1108710 w 2339340"/>
              <a:gd name="connsiteY56" fmla="*/ 5807631 h 6253401"/>
              <a:gd name="connsiteX57" fmla="*/ 1032510 w 2339340"/>
              <a:gd name="connsiteY57" fmla="*/ 5651421 h 6253401"/>
              <a:gd name="connsiteX58" fmla="*/ 1043940 w 2339340"/>
              <a:gd name="connsiteY58" fmla="*/ 5297091 h 6253401"/>
              <a:gd name="connsiteX59" fmla="*/ 1074420 w 2339340"/>
              <a:gd name="connsiteY59" fmla="*/ 4904661 h 6253401"/>
              <a:gd name="connsiteX60" fmla="*/ 1002030 w 2339340"/>
              <a:gd name="connsiteY60" fmla="*/ 4439841 h 6253401"/>
              <a:gd name="connsiteX61" fmla="*/ 1066800 w 2339340"/>
              <a:gd name="connsiteY61" fmla="*/ 4146471 h 6253401"/>
              <a:gd name="connsiteX62" fmla="*/ 1116330 w 2339340"/>
              <a:gd name="connsiteY62" fmla="*/ 3792141 h 6253401"/>
              <a:gd name="connsiteX63" fmla="*/ 1165860 w 2339340"/>
              <a:gd name="connsiteY63" fmla="*/ 3392091 h 6253401"/>
              <a:gd name="connsiteX64" fmla="*/ 1238250 w 2339340"/>
              <a:gd name="connsiteY64" fmla="*/ 3898821 h 6253401"/>
              <a:gd name="connsiteX65" fmla="*/ 1280160 w 2339340"/>
              <a:gd name="connsiteY65" fmla="*/ 4382691 h 6253401"/>
              <a:gd name="connsiteX66" fmla="*/ 1310640 w 2339340"/>
              <a:gd name="connsiteY66" fmla="*/ 4550331 h 6253401"/>
              <a:gd name="connsiteX67" fmla="*/ 1272540 w 2339340"/>
              <a:gd name="connsiteY67" fmla="*/ 4855131 h 6253401"/>
              <a:gd name="connsiteX68" fmla="*/ 1242060 w 2339340"/>
              <a:gd name="connsiteY68" fmla="*/ 5076111 h 6253401"/>
              <a:gd name="connsiteX69" fmla="*/ 1276350 w 2339340"/>
              <a:gd name="connsiteY69" fmla="*/ 5304711 h 6253401"/>
              <a:gd name="connsiteX70" fmla="*/ 1333500 w 2339340"/>
              <a:gd name="connsiteY70" fmla="*/ 5510451 h 6253401"/>
              <a:gd name="connsiteX71" fmla="*/ 1314450 w 2339340"/>
              <a:gd name="connsiteY71" fmla="*/ 5632371 h 6253401"/>
              <a:gd name="connsiteX72" fmla="*/ 1264920 w 2339340"/>
              <a:gd name="connsiteY72" fmla="*/ 5811441 h 6253401"/>
              <a:gd name="connsiteX73" fmla="*/ 1264920 w 2339340"/>
              <a:gd name="connsiteY73" fmla="*/ 5918121 h 6253401"/>
              <a:gd name="connsiteX74" fmla="*/ 1424940 w 2339340"/>
              <a:gd name="connsiteY74" fmla="*/ 6253401 h 6253401"/>
              <a:gd name="connsiteX75" fmla="*/ 1565910 w 2339340"/>
              <a:gd name="connsiteY75" fmla="*/ 6081951 h 6253401"/>
              <a:gd name="connsiteX76" fmla="*/ 1604010 w 2339340"/>
              <a:gd name="connsiteY76" fmla="*/ 6028611 h 6253401"/>
              <a:gd name="connsiteX77" fmla="*/ 1524000 w 2339340"/>
              <a:gd name="connsiteY77" fmla="*/ 5860971 h 6253401"/>
              <a:gd name="connsiteX78" fmla="*/ 1466850 w 2339340"/>
              <a:gd name="connsiteY78" fmla="*/ 5735241 h 6253401"/>
              <a:gd name="connsiteX79" fmla="*/ 1440180 w 2339340"/>
              <a:gd name="connsiteY79" fmla="*/ 5655231 h 6253401"/>
              <a:gd name="connsiteX80" fmla="*/ 1546860 w 2339340"/>
              <a:gd name="connsiteY80" fmla="*/ 5095161 h 6253401"/>
              <a:gd name="connsiteX81" fmla="*/ 1600200 w 2339340"/>
              <a:gd name="connsiteY81" fmla="*/ 4523661 h 6253401"/>
              <a:gd name="connsiteX82" fmla="*/ 1684020 w 2339340"/>
              <a:gd name="connsiteY82" fmla="*/ 4043601 h 6253401"/>
              <a:gd name="connsiteX83" fmla="*/ 1703070 w 2339340"/>
              <a:gd name="connsiteY83" fmla="*/ 3704511 h 6253401"/>
              <a:gd name="connsiteX84" fmla="*/ 1673305 w 2339340"/>
              <a:gd name="connsiteY84" fmla="*/ 3099436 h 6253401"/>
              <a:gd name="connsiteX85" fmla="*/ 1630680 w 2339340"/>
              <a:gd name="connsiteY85" fmla="*/ 2885361 h 6253401"/>
              <a:gd name="connsiteX86" fmla="*/ 1607820 w 2339340"/>
              <a:gd name="connsiteY86" fmla="*/ 2767251 h 6253401"/>
              <a:gd name="connsiteX87" fmla="*/ 1584960 w 2339340"/>
              <a:gd name="connsiteY87" fmla="*/ 2439591 h 6253401"/>
              <a:gd name="connsiteX88" fmla="*/ 1584960 w 2339340"/>
              <a:gd name="connsiteY88" fmla="*/ 2089071 h 6253401"/>
              <a:gd name="connsiteX89" fmla="*/ 1619250 w 2339340"/>
              <a:gd name="connsiteY89" fmla="*/ 1788081 h 6253401"/>
              <a:gd name="connsiteX90" fmla="*/ 1691640 w 2339340"/>
              <a:gd name="connsiteY90" fmla="*/ 1517571 h 6253401"/>
              <a:gd name="connsiteX91" fmla="*/ 1954530 w 2339340"/>
              <a:gd name="connsiteY91" fmla="*/ 1940481 h 6253401"/>
              <a:gd name="connsiteX92" fmla="*/ 2045970 w 2339340"/>
              <a:gd name="connsiteY92" fmla="*/ 2062401 h 6253401"/>
              <a:gd name="connsiteX93" fmla="*/ 1840230 w 2339340"/>
              <a:gd name="connsiteY93" fmla="*/ 2374821 h 6253401"/>
              <a:gd name="connsiteX94" fmla="*/ 1729740 w 2339340"/>
              <a:gd name="connsiteY94" fmla="*/ 2561511 h 6253401"/>
              <a:gd name="connsiteX95" fmla="*/ 1672590 w 2339340"/>
              <a:gd name="connsiteY95" fmla="*/ 2691051 h 6253401"/>
              <a:gd name="connsiteX96" fmla="*/ 1606391 w 2339340"/>
              <a:gd name="connsiteY96" fmla="*/ 2762727 h 6253401"/>
              <a:gd name="connsiteX97" fmla="*/ 1658302 w 2339340"/>
              <a:gd name="connsiteY97" fmla="*/ 3027046 h 6253401"/>
              <a:gd name="connsiteX98" fmla="*/ 1729740 w 2339340"/>
              <a:gd name="connsiteY98" fmla="*/ 2908221 h 6253401"/>
              <a:gd name="connsiteX99" fmla="*/ 1927860 w 2339340"/>
              <a:gd name="connsiteY99" fmla="*/ 2706291 h 6253401"/>
              <a:gd name="connsiteX100" fmla="*/ 2065020 w 2339340"/>
              <a:gd name="connsiteY100" fmla="*/ 2565321 h 6253401"/>
              <a:gd name="connsiteX101" fmla="*/ 2202180 w 2339340"/>
              <a:gd name="connsiteY101" fmla="*/ 2355771 h 6253401"/>
              <a:gd name="connsiteX102" fmla="*/ 2339340 w 2339340"/>
              <a:gd name="connsiteY102" fmla="*/ 2066211 h 6253401"/>
              <a:gd name="connsiteX103" fmla="*/ 2293620 w 2339340"/>
              <a:gd name="connsiteY103" fmla="*/ 1974771 h 6253401"/>
              <a:gd name="connsiteX104" fmla="*/ 2232660 w 2339340"/>
              <a:gd name="connsiteY104" fmla="*/ 1769031 h 6253401"/>
              <a:gd name="connsiteX105" fmla="*/ 2175510 w 2339340"/>
              <a:gd name="connsiteY105" fmla="*/ 1582341 h 6253401"/>
              <a:gd name="connsiteX106" fmla="*/ 2065020 w 2339340"/>
              <a:gd name="connsiteY106" fmla="*/ 1368981 h 6253401"/>
              <a:gd name="connsiteX107" fmla="*/ 1958340 w 2339340"/>
              <a:gd name="connsiteY107" fmla="*/ 1186101 h 6253401"/>
              <a:gd name="connsiteX108" fmla="*/ 1878330 w 2339340"/>
              <a:gd name="connsiteY108" fmla="*/ 1060371 h 6253401"/>
              <a:gd name="connsiteX109" fmla="*/ 1752600 w 2339340"/>
              <a:gd name="connsiteY109" fmla="*/ 991791 h 6253401"/>
              <a:gd name="connsiteX110" fmla="*/ 1645920 w 2339340"/>
              <a:gd name="connsiteY110" fmla="*/ 972741 h 6253401"/>
              <a:gd name="connsiteX111" fmla="*/ 1546860 w 2339340"/>
              <a:gd name="connsiteY111" fmla="*/ 938451 h 6253401"/>
              <a:gd name="connsiteX112" fmla="*/ 1276350 w 2339340"/>
              <a:gd name="connsiteY112" fmla="*/ 877491 h 6253401"/>
              <a:gd name="connsiteX113" fmla="*/ 1257300 w 2339340"/>
              <a:gd name="connsiteY113" fmla="*/ 755571 h 6253401"/>
              <a:gd name="connsiteX114" fmla="*/ 1325880 w 2339340"/>
              <a:gd name="connsiteY114" fmla="*/ 610791 h 6253401"/>
              <a:gd name="connsiteX115" fmla="*/ 1363980 w 2339340"/>
              <a:gd name="connsiteY115" fmla="*/ 553641 h 6253401"/>
              <a:gd name="connsiteX116" fmla="*/ 1352550 w 2339340"/>
              <a:gd name="connsiteY116" fmla="*/ 454581 h 6253401"/>
              <a:gd name="connsiteX117" fmla="*/ 1348740 w 2339340"/>
              <a:gd name="connsiteY117" fmla="*/ 325041 h 6253401"/>
              <a:gd name="connsiteX118" fmla="*/ 1306830 w 2339340"/>
              <a:gd name="connsiteY118" fmla="*/ 130731 h 6253401"/>
              <a:gd name="connsiteX119" fmla="*/ 1188720 w 2339340"/>
              <a:gd name="connsiteY119" fmla="*/ 54531 h 6253401"/>
              <a:gd name="connsiteX120" fmla="*/ 1143000 w 2339340"/>
              <a:gd name="connsiteY120" fmla="*/ 27861 h 6253401"/>
              <a:gd name="connsiteX121" fmla="*/ 1077992 w 2339340"/>
              <a:gd name="connsiteY121" fmla="*/ 0 h 6253401"/>
              <a:gd name="connsiteX0" fmla="*/ 1077992 w 2339340"/>
              <a:gd name="connsiteY0" fmla="*/ 0 h 6253401"/>
              <a:gd name="connsiteX1" fmla="*/ 970359 w 2339340"/>
              <a:gd name="connsiteY1" fmla="*/ 77867 h 6253401"/>
              <a:gd name="connsiteX2" fmla="*/ 967740 w 2339340"/>
              <a:gd name="connsiteY2" fmla="*/ 16431 h 6253401"/>
              <a:gd name="connsiteX3" fmla="*/ 872490 w 2339340"/>
              <a:gd name="connsiteY3" fmla="*/ 138351 h 6253401"/>
              <a:gd name="connsiteX4" fmla="*/ 849630 w 2339340"/>
              <a:gd name="connsiteY4" fmla="*/ 103347 h 6253401"/>
              <a:gd name="connsiteX5" fmla="*/ 804863 w 2339340"/>
              <a:gd name="connsiteY5" fmla="*/ 232886 h 6253401"/>
              <a:gd name="connsiteX6" fmla="*/ 782955 w 2339340"/>
              <a:gd name="connsiteY6" fmla="*/ 466725 h 6253401"/>
              <a:gd name="connsiteX7" fmla="*/ 754380 w 2339340"/>
              <a:gd name="connsiteY7" fmla="*/ 481251 h 6253401"/>
              <a:gd name="connsiteX8" fmla="*/ 781050 w 2339340"/>
              <a:gd name="connsiteY8" fmla="*/ 565071 h 6253401"/>
              <a:gd name="connsiteX9" fmla="*/ 822960 w 2339340"/>
              <a:gd name="connsiteY9" fmla="*/ 641271 h 6253401"/>
              <a:gd name="connsiteX10" fmla="*/ 887730 w 2339340"/>
              <a:gd name="connsiteY10" fmla="*/ 706041 h 6253401"/>
              <a:gd name="connsiteX11" fmla="*/ 925830 w 2339340"/>
              <a:gd name="connsiteY11" fmla="*/ 786051 h 6253401"/>
              <a:gd name="connsiteX12" fmla="*/ 925830 w 2339340"/>
              <a:gd name="connsiteY12" fmla="*/ 877491 h 6253401"/>
              <a:gd name="connsiteX13" fmla="*/ 803910 w 2339340"/>
              <a:gd name="connsiteY13" fmla="*/ 938451 h 6253401"/>
              <a:gd name="connsiteX14" fmla="*/ 701040 w 2339340"/>
              <a:gd name="connsiteY14" fmla="*/ 965121 h 6253401"/>
              <a:gd name="connsiteX15" fmla="*/ 556260 w 2339340"/>
              <a:gd name="connsiteY15" fmla="*/ 968931 h 6253401"/>
              <a:gd name="connsiteX16" fmla="*/ 403860 w 2339340"/>
              <a:gd name="connsiteY16" fmla="*/ 1018461 h 6253401"/>
              <a:gd name="connsiteX17" fmla="*/ 320040 w 2339340"/>
              <a:gd name="connsiteY17" fmla="*/ 1102281 h 6253401"/>
              <a:gd name="connsiteX18" fmla="*/ 247650 w 2339340"/>
              <a:gd name="connsiteY18" fmla="*/ 1292781 h 6253401"/>
              <a:gd name="connsiteX19" fmla="*/ 163830 w 2339340"/>
              <a:gd name="connsiteY19" fmla="*/ 1586151 h 6253401"/>
              <a:gd name="connsiteX20" fmla="*/ 83820 w 2339340"/>
              <a:gd name="connsiteY20" fmla="*/ 1799511 h 6253401"/>
              <a:gd name="connsiteX21" fmla="*/ 72390 w 2339340"/>
              <a:gd name="connsiteY21" fmla="*/ 1978581 h 6253401"/>
              <a:gd name="connsiteX22" fmla="*/ 0 w 2339340"/>
              <a:gd name="connsiteY22" fmla="*/ 2161461 h 6253401"/>
              <a:gd name="connsiteX23" fmla="*/ 11430 w 2339340"/>
              <a:gd name="connsiteY23" fmla="*/ 2268141 h 6253401"/>
              <a:gd name="connsiteX24" fmla="*/ 106680 w 2339340"/>
              <a:gd name="connsiteY24" fmla="*/ 2443401 h 6253401"/>
              <a:gd name="connsiteX25" fmla="*/ 243840 w 2339340"/>
              <a:gd name="connsiteY25" fmla="*/ 2611041 h 6253401"/>
              <a:gd name="connsiteX26" fmla="*/ 422910 w 2339340"/>
              <a:gd name="connsiteY26" fmla="*/ 2786301 h 6253401"/>
              <a:gd name="connsiteX27" fmla="*/ 609600 w 2339340"/>
              <a:gd name="connsiteY27" fmla="*/ 2946321 h 6253401"/>
              <a:gd name="connsiteX28" fmla="*/ 703183 w 2339340"/>
              <a:gd name="connsiteY28" fmla="*/ 3078956 h 6253401"/>
              <a:gd name="connsiteX29" fmla="*/ 711517 w 2339340"/>
              <a:gd name="connsiteY29" fmla="*/ 2800827 h 6253401"/>
              <a:gd name="connsiteX30" fmla="*/ 647700 w 2339340"/>
              <a:gd name="connsiteY30" fmla="*/ 2748201 h 6253401"/>
              <a:gd name="connsiteX31" fmla="*/ 541020 w 2339340"/>
              <a:gd name="connsiteY31" fmla="*/ 2553891 h 6253401"/>
              <a:gd name="connsiteX32" fmla="*/ 487680 w 2339340"/>
              <a:gd name="connsiteY32" fmla="*/ 2443401 h 6253401"/>
              <a:gd name="connsiteX33" fmla="*/ 293370 w 2339340"/>
              <a:gd name="connsiteY33" fmla="*/ 2222421 h 6253401"/>
              <a:gd name="connsiteX34" fmla="*/ 426720 w 2339340"/>
              <a:gd name="connsiteY34" fmla="*/ 2005251 h 6253401"/>
              <a:gd name="connsiteX35" fmla="*/ 483870 w 2339340"/>
              <a:gd name="connsiteY35" fmla="*/ 1894761 h 6253401"/>
              <a:gd name="connsiteX36" fmla="*/ 544830 w 2339340"/>
              <a:gd name="connsiteY36" fmla="*/ 1658541 h 6253401"/>
              <a:gd name="connsiteX37" fmla="*/ 636270 w 2339340"/>
              <a:gd name="connsiteY37" fmla="*/ 1913811 h 6253401"/>
              <a:gd name="connsiteX38" fmla="*/ 678180 w 2339340"/>
              <a:gd name="connsiteY38" fmla="*/ 2218611 h 6253401"/>
              <a:gd name="connsiteX39" fmla="*/ 689610 w 2339340"/>
              <a:gd name="connsiteY39" fmla="*/ 2504361 h 6253401"/>
              <a:gd name="connsiteX40" fmla="*/ 712470 w 2339340"/>
              <a:gd name="connsiteY40" fmla="*/ 2778681 h 6253401"/>
              <a:gd name="connsiteX41" fmla="*/ 701040 w 2339340"/>
              <a:gd name="connsiteY41" fmla="*/ 3193971 h 6253401"/>
              <a:gd name="connsiteX42" fmla="*/ 643890 w 2339340"/>
              <a:gd name="connsiteY42" fmla="*/ 3799761 h 6253401"/>
              <a:gd name="connsiteX43" fmla="*/ 613410 w 2339340"/>
              <a:gd name="connsiteY43" fmla="*/ 4272201 h 6253401"/>
              <a:gd name="connsiteX44" fmla="*/ 689610 w 2339340"/>
              <a:gd name="connsiteY44" fmla="*/ 4634151 h 6253401"/>
              <a:gd name="connsiteX45" fmla="*/ 803910 w 2339340"/>
              <a:gd name="connsiteY45" fmla="*/ 5232321 h 6253401"/>
              <a:gd name="connsiteX46" fmla="*/ 883920 w 2339340"/>
              <a:gd name="connsiteY46" fmla="*/ 5674281 h 6253401"/>
              <a:gd name="connsiteX47" fmla="*/ 872490 w 2339340"/>
              <a:gd name="connsiteY47" fmla="*/ 5700951 h 6253401"/>
              <a:gd name="connsiteX48" fmla="*/ 693420 w 2339340"/>
              <a:gd name="connsiteY48" fmla="*/ 5910501 h 6253401"/>
              <a:gd name="connsiteX49" fmla="*/ 541020 w 2339340"/>
              <a:gd name="connsiteY49" fmla="*/ 6108621 h 6253401"/>
              <a:gd name="connsiteX50" fmla="*/ 510540 w 2339340"/>
              <a:gd name="connsiteY50" fmla="*/ 6173391 h 6253401"/>
              <a:gd name="connsiteX51" fmla="*/ 701040 w 2339340"/>
              <a:gd name="connsiteY51" fmla="*/ 6108621 h 6253401"/>
              <a:gd name="connsiteX52" fmla="*/ 830580 w 2339340"/>
              <a:gd name="connsiteY52" fmla="*/ 6081951 h 6253401"/>
              <a:gd name="connsiteX53" fmla="*/ 952500 w 2339340"/>
              <a:gd name="connsiteY53" fmla="*/ 5990511 h 6253401"/>
              <a:gd name="connsiteX54" fmla="*/ 963930 w 2339340"/>
              <a:gd name="connsiteY54" fmla="*/ 5887641 h 6253401"/>
              <a:gd name="connsiteX55" fmla="*/ 1108710 w 2339340"/>
              <a:gd name="connsiteY55" fmla="*/ 5834301 h 6253401"/>
              <a:gd name="connsiteX56" fmla="*/ 1108710 w 2339340"/>
              <a:gd name="connsiteY56" fmla="*/ 5807631 h 6253401"/>
              <a:gd name="connsiteX57" fmla="*/ 1032510 w 2339340"/>
              <a:gd name="connsiteY57" fmla="*/ 5651421 h 6253401"/>
              <a:gd name="connsiteX58" fmla="*/ 1043940 w 2339340"/>
              <a:gd name="connsiteY58" fmla="*/ 5297091 h 6253401"/>
              <a:gd name="connsiteX59" fmla="*/ 1074420 w 2339340"/>
              <a:gd name="connsiteY59" fmla="*/ 4904661 h 6253401"/>
              <a:gd name="connsiteX60" fmla="*/ 1002030 w 2339340"/>
              <a:gd name="connsiteY60" fmla="*/ 4439841 h 6253401"/>
              <a:gd name="connsiteX61" fmla="*/ 1066800 w 2339340"/>
              <a:gd name="connsiteY61" fmla="*/ 4146471 h 6253401"/>
              <a:gd name="connsiteX62" fmla="*/ 1116330 w 2339340"/>
              <a:gd name="connsiteY62" fmla="*/ 3792141 h 6253401"/>
              <a:gd name="connsiteX63" fmla="*/ 1165860 w 2339340"/>
              <a:gd name="connsiteY63" fmla="*/ 3392091 h 6253401"/>
              <a:gd name="connsiteX64" fmla="*/ 1238250 w 2339340"/>
              <a:gd name="connsiteY64" fmla="*/ 3898821 h 6253401"/>
              <a:gd name="connsiteX65" fmla="*/ 1280160 w 2339340"/>
              <a:gd name="connsiteY65" fmla="*/ 4382691 h 6253401"/>
              <a:gd name="connsiteX66" fmla="*/ 1310640 w 2339340"/>
              <a:gd name="connsiteY66" fmla="*/ 4550331 h 6253401"/>
              <a:gd name="connsiteX67" fmla="*/ 1272540 w 2339340"/>
              <a:gd name="connsiteY67" fmla="*/ 4855131 h 6253401"/>
              <a:gd name="connsiteX68" fmla="*/ 1242060 w 2339340"/>
              <a:gd name="connsiteY68" fmla="*/ 5076111 h 6253401"/>
              <a:gd name="connsiteX69" fmla="*/ 1276350 w 2339340"/>
              <a:gd name="connsiteY69" fmla="*/ 5304711 h 6253401"/>
              <a:gd name="connsiteX70" fmla="*/ 1333500 w 2339340"/>
              <a:gd name="connsiteY70" fmla="*/ 5510451 h 6253401"/>
              <a:gd name="connsiteX71" fmla="*/ 1314450 w 2339340"/>
              <a:gd name="connsiteY71" fmla="*/ 5632371 h 6253401"/>
              <a:gd name="connsiteX72" fmla="*/ 1264920 w 2339340"/>
              <a:gd name="connsiteY72" fmla="*/ 5811441 h 6253401"/>
              <a:gd name="connsiteX73" fmla="*/ 1264920 w 2339340"/>
              <a:gd name="connsiteY73" fmla="*/ 5918121 h 6253401"/>
              <a:gd name="connsiteX74" fmla="*/ 1424940 w 2339340"/>
              <a:gd name="connsiteY74" fmla="*/ 6253401 h 6253401"/>
              <a:gd name="connsiteX75" fmla="*/ 1565910 w 2339340"/>
              <a:gd name="connsiteY75" fmla="*/ 6081951 h 6253401"/>
              <a:gd name="connsiteX76" fmla="*/ 1604010 w 2339340"/>
              <a:gd name="connsiteY76" fmla="*/ 6028611 h 6253401"/>
              <a:gd name="connsiteX77" fmla="*/ 1524000 w 2339340"/>
              <a:gd name="connsiteY77" fmla="*/ 5860971 h 6253401"/>
              <a:gd name="connsiteX78" fmla="*/ 1466850 w 2339340"/>
              <a:gd name="connsiteY78" fmla="*/ 5735241 h 6253401"/>
              <a:gd name="connsiteX79" fmla="*/ 1440180 w 2339340"/>
              <a:gd name="connsiteY79" fmla="*/ 5655231 h 6253401"/>
              <a:gd name="connsiteX80" fmla="*/ 1546860 w 2339340"/>
              <a:gd name="connsiteY80" fmla="*/ 5095161 h 6253401"/>
              <a:gd name="connsiteX81" fmla="*/ 1600200 w 2339340"/>
              <a:gd name="connsiteY81" fmla="*/ 4523661 h 6253401"/>
              <a:gd name="connsiteX82" fmla="*/ 1684020 w 2339340"/>
              <a:gd name="connsiteY82" fmla="*/ 4043601 h 6253401"/>
              <a:gd name="connsiteX83" fmla="*/ 1703070 w 2339340"/>
              <a:gd name="connsiteY83" fmla="*/ 3704511 h 6253401"/>
              <a:gd name="connsiteX84" fmla="*/ 1673305 w 2339340"/>
              <a:gd name="connsiteY84" fmla="*/ 3099436 h 6253401"/>
              <a:gd name="connsiteX85" fmla="*/ 1630680 w 2339340"/>
              <a:gd name="connsiteY85" fmla="*/ 2885361 h 6253401"/>
              <a:gd name="connsiteX86" fmla="*/ 1607820 w 2339340"/>
              <a:gd name="connsiteY86" fmla="*/ 2767251 h 6253401"/>
              <a:gd name="connsiteX87" fmla="*/ 1584960 w 2339340"/>
              <a:gd name="connsiteY87" fmla="*/ 2439591 h 6253401"/>
              <a:gd name="connsiteX88" fmla="*/ 1584960 w 2339340"/>
              <a:gd name="connsiteY88" fmla="*/ 2089071 h 6253401"/>
              <a:gd name="connsiteX89" fmla="*/ 1619250 w 2339340"/>
              <a:gd name="connsiteY89" fmla="*/ 1788081 h 6253401"/>
              <a:gd name="connsiteX90" fmla="*/ 1691640 w 2339340"/>
              <a:gd name="connsiteY90" fmla="*/ 1517571 h 6253401"/>
              <a:gd name="connsiteX91" fmla="*/ 1954530 w 2339340"/>
              <a:gd name="connsiteY91" fmla="*/ 1940481 h 6253401"/>
              <a:gd name="connsiteX92" fmla="*/ 2045970 w 2339340"/>
              <a:gd name="connsiteY92" fmla="*/ 2062401 h 6253401"/>
              <a:gd name="connsiteX93" fmla="*/ 1840230 w 2339340"/>
              <a:gd name="connsiteY93" fmla="*/ 2374821 h 6253401"/>
              <a:gd name="connsiteX94" fmla="*/ 1729740 w 2339340"/>
              <a:gd name="connsiteY94" fmla="*/ 2561511 h 6253401"/>
              <a:gd name="connsiteX95" fmla="*/ 1672590 w 2339340"/>
              <a:gd name="connsiteY95" fmla="*/ 2691051 h 6253401"/>
              <a:gd name="connsiteX96" fmla="*/ 1606391 w 2339340"/>
              <a:gd name="connsiteY96" fmla="*/ 2762727 h 6253401"/>
              <a:gd name="connsiteX97" fmla="*/ 1658302 w 2339340"/>
              <a:gd name="connsiteY97" fmla="*/ 3027046 h 6253401"/>
              <a:gd name="connsiteX98" fmla="*/ 1729740 w 2339340"/>
              <a:gd name="connsiteY98" fmla="*/ 2908221 h 6253401"/>
              <a:gd name="connsiteX99" fmla="*/ 1927860 w 2339340"/>
              <a:gd name="connsiteY99" fmla="*/ 2706291 h 6253401"/>
              <a:gd name="connsiteX100" fmla="*/ 2065020 w 2339340"/>
              <a:gd name="connsiteY100" fmla="*/ 2565321 h 6253401"/>
              <a:gd name="connsiteX101" fmla="*/ 2202180 w 2339340"/>
              <a:gd name="connsiteY101" fmla="*/ 2355771 h 6253401"/>
              <a:gd name="connsiteX102" fmla="*/ 2339340 w 2339340"/>
              <a:gd name="connsiteY102" fmla="*/ 2066211 h 6253401"/>
              <a:gd name="connsiteX103" fmla="*/ 2293620 w 2339340"/>
              <a:gd name="connsiteY103" fmla="*/ 1974771 h 6253401"/>
              <a:gd name="connsiteX104" fmla="*/ 2232660 w 2339340"/>
              <a:gd name="connsiteY104" fmla="*/ 1769031 h 6253401"/>
              <a:gd name="connsiteX105" fmla="*/ 2175510 w 2339340"/>
              <a:gd name="connsiteY105" fmla="*/ 1582341 h 6253401"/>
              <a:gd name="connsiteX106" fmla="*/ 2065020 w 2339340"/>
              <a:gd name="connsiteY106" fmla="*/ 1368981 h 6253401"/>
              <a:gd name="connsiteX107" fmla="*/ 1958340 w 2339340"/>
              <a:gd name="connsiteY107" fmla="*/ 1186101 h 6253401"/>
              <a:gd name="connsiteX108" fmla="*/ 1878330 w 2339340"/>
              <a:gd name="connsiteY108" fmla="*/ 1060371 h 6253401"/>
              <a:gd name="connsiteX109" fmla="*/ 1752600 w 2339340"/>
              <a:gd name="connsiteY109" fmla="*/ 991791 h 6253401"/>
              <a:gd name="connsiteX110" fmla="*/ 1645920 w 2339340"/>
              <a:gd name="connsiteY110" fmla="*/ 972741 h 6253401"/>
              <a:gd name="connsiteX111" fmla="*/ 1546860 w 2339340"/>
              <a:gd name="connsiteY111" fmla="*/ 938451 h 6253401"/>
              <a:gd name="connsiteX112" fmla="*/ 1276350 w 2339340"/>
              <a:gd name="connsiteY112" fmla="*/ 877491 h 6253401"/>
              <a:gd name="connsiteX113" fmla="*/ 1257300 w 2339340"/>
              <a:gd name="connsiteY113" fmla="*/ 755571 h 6253401"/>
              <a:gd name="connsiteX114" fmla="*/ 1325880 w 2339340"/>
              <a:gd name="connsiteY114" fmla="*/ 610791 h 6253401"/>
              <a:gd name="connsiteX115" fmla="*/ 1363980 w 2339340"/>
              <a:gd name="connsiteY115" fmla="*/ 553641 h 6253401"/>
              <a:gd name="connsiteX116" fmla="*/ 1352550 w 2339340"/>
              <a:gd name="connsiteY116" fmla="*/ 454581 h 6253401"/>
              <a:gd name="connsiteX117" fmla="*/ 1348740 w 2339340"/>
              <a:gd name="connsiteY117" fmla="*/ 325041 h 6253401"/>
              <a:gd name="connsiteX118" fmla="*/ 1311592 w 2339340"/>
              <a:gd name="connsiteY118" fmla="*/ 99775 h 6253401"/>
              <a:gd name="connsiteX119" fmla="*/ 1188720 w 2339340"/>
              <a:gd name="connsiteY119" fmla="*/ 54531 h 6253401"/>
              <a:gd name="connsiteX120" fmla="*/ 1143000 w 2339340"/>
              <a:gd name="connsiteY120" fmla="*/ 27861 h 6253401"/>
              <a:gd name="connsiteX121" fmla="*/ 1077992 w 2339340"/>
              <a:gd name="connsiteY121" fmla="*/ 0 h 6253401"/>
              <a:gd name="connsiteX0" fmla="*/ 1077992 w 2339340"/>
              <a:gd name="connsiteY0" fmla="*/ 0 h 6253401"/>
              <a:gd name="connsiteX1" fmla="*/ 970359 w 2339340"/>
              <a:gd name="connsiteY1" fmla="*/ 77867 h 6253401"/>
              <a:gd name="connsiteX2" fmla="*/ 967740 w 2339340"/>
              <a:gd name="connsiteY2" fmla="*/ 16431 h 6253401"/>
              <a:gd name="connsiteX3" fmla="*/ 872490 w 2339340"/>
              <a:gd name="connsiteY3" fmla="*/ 138351 h 6253401"/>
              <a:gd name="connsiteX4" fmla="*/ 849630 w 2339340"/>
              <a:gd name="connsiteY4" fmla="*/ 103347 h 6253401"/>
              <a:gd name="connsiteX5" fmla="*/ 804863 w 2339340"/>
              <a:gd name="connsiteY5" fmla="*/ 232886 h 6253401"/>
              <a:gd name="connsiteX6" fmla="*/ 782955 w 2339340"/>
              <a:gd name="connsiteY6" fmla="*/ 466725 h 6253401"/>
              <a:gd name="connsiteX7" fmla="*/ 754380 w 2339340"/>
              <a:gd name="connsiteY7" fmla="*/ 481251 h 6253401"/>
              <a:gd name="connsiteX8" fmla="*/ 781050 w 2339340"/>
              <a:gd name="connsiteY8" fmla="*/ 565071 h 6253401"/>
              <a:gd name="connsiteX9" fmla="*/ 822960 w 2339340"/>
              <a:gd name="connsiteY9" fmla="*/ 641271 h 6253401"/>
              <a:gd name="connsiteX10" fmla="*/ 887730 w 2339340"/>
              <a:gd name="connsiteY10" fmla="*/ 706041 h 6253401"/>
              <a:gd name="connsiteX11" fmla="*/ 925830 w 2339340"/>
              <a:gd name="connsiteY11" fmla="*/ 786051 h 6253401"/>
              <a:gd name="connsiteX12" fmla="*/ 925830 w 2339340"/>
              <a:gd name="connsiteY12" fmla="*/ 877491 h 6253401"/>
              <a:gd name="connsiteX13" fmla="*/ 803910 w 2339340"/>
              <a:gd name="connsiteY13" fmla="*/ 938451 h 6253401"/>
              <a:gd name="connsiteX14" fmla="*/ 701040 w 2339340"/>
              <a:gd name="connsiteY14" fmla="*/ 965121 h 6253401"/>
              <a:gd name="connsiteX15" fmla="*/ 556260 w 2339340"/>
              <a:gd name="connsiteY15" fmla="*/ 968931 h 6253401"/>
              <a:gd name="connsiteX16" fmla="*/ 403860 w 2339340"/>
              <a:gd name="connsiteY16" fmla="*/ 1018461 h 6253401"/>
              <a:gd name="connsiteX17" fmla="*/ 320040 w 2339340"/>
              <a:gd name="connsiteY17" fmla="*/ 1102281 h 6253401"/>
              <a:gd name="connsiteX18" fmla="*/ 247650 w 2339340"/>
              <a:gd name="connsiteY18" fmla="*/ 1292781 h 6253401"/>
              <a:gd name="connsiteX19" fmla="*/ 163830 w 2339340"/>
              <a:gd name="connsiteY19" fmla="*/ 1586151 h 6253401"/>
              <a:gd name="connsiteX20" fmla="*/ 83820 w 2339340"/>
              <a:gd name="connsiteY20" fmla="*/ 1799511 h 6253401"/>
              <a:gd name="connsiteX21" fmla="*/ 72390 w 2339340"/>
              <a:gd name="connsiteY21" fmla="*/ 1978581 h 6253401"/>
              <a:gd name="connsiteX22" fmla="*/ 0 w 2339340"/>
              <a:gd name="connsiteY22" fmla="*/ 2161461 h 6253401"/>
              <a:gd name="connsiteX23" fmla="*/ 11430 w 2339340"/>
              <a:gd name="connsiteY23" fmla="*/ 2268141 h 6253401"/>
              <a:gd name="connsiteX24" fmla="*/ 106680 w 2339340"/>
              <a:gd name="connsiteY24" fmla="*/ 2443401 h 6253401"/>
              <a:gd name="connsiteX25" fmla="*/ 243840 w 2339340"/>
              <a:gd name="connsiteY25" fmla="*/ 2611041 h 6253401"/>
              <a:gd name="connsiteX26" fmla="*/ 422910 w 2339340"/>
              <a:gd name="connsiteY26" fmla="*/ 2786301 h 6253401"/>
              <a:gd name="connsiteX27" fmla="*/ 609600 w 2339340"/>
              <a:gd name="connsiteY27" fmla="*/ 2946321 h 6253401"/>
              <a:gd name="connsiteX28" fmla="*/ 703183 w 2339340"/>
              <a:gd name="connsiteY28" fmla="*/ 3078956 h 6253401"/>
              <a:gd name="connsiteX29" fmla="*/ 711517 w 2339340"/>
              <a:gd name="connsiteY29" fmla="*/ 2800827 h 6253401"/>
              <a:gd name="connsiteX30" fmla="*/ 647700 w 2339340"/>
              <a:gd name="connsiteY30" fmla="*/ 2748201 h 6253401"/>
              <a:gd name="connsiteX31" fmla="*/ 541020 w 2339340"/>
              <a:gd name="connsiteY31" fmla="*/ 2553891 h 6253401"/>
              <a:gd name="connsiteX32" fmla="*/ 487680 w 2339340"/>
              <a:gd name="connsiteY32" fmla="*/ 2443401 h 6253401"/>
              <a:gd name="connsiteX33" fmla="*/ 293370 w 2339340"/>
              <a:gd name="connsiteY33" fmla="*/ 2222421 h 6253401"/>
              <a:gd name="connsiteX34" fmla="*/ 426720 w 2339340"/>
              <a:gd name="connsiteY34" fmla="*/ 2005251 h 6253401"/>
              <a:gd name="connsiteX35" fmla="*/ 483870 w 2339340"/>
              <a:gd name="connsiteY35" fmla="*/ 1894761 h 6253401"/>
              <a:gd name="connsiteX36" fmla="*/ 544830 w 2339340"/>
              <a:gd name="connsiteY36" fmla="*/ 1658541 h 6253401"/>
              <a:gd name="connsiteX37" fmla="*/ 636270 w 2339340"/>
              <a:gd name="connsiteY37" fmla="*/ 1913811 h 6253401"/>
              <a:gd name="connsiteX38" fmla="*/ 678180 w 2339340"/>
              <a:gd name="connsiteY38" fmla="*/ 2218611 h 6253401"/>
              <a:gd name="connsiteX39" fmla="*/ 689610 w 2339340"/>
              <a:gd name="connsiteY39" fmla="*/ 2504361 h 6253401"/>
              <a:gd name="connsiteX40" fmla="*/ 712470 w 2339340"/>
              <a:gd name="connsiteY40" fmla="*/ 2778681 h 6253401"/>
              <a:gd name="connsiteX41" fmla="*/ 701040 w 2339340"/>
              <a:gd name="connsiteY41" fmla="*/ 3193971 h 6253401"/>
              <a:gd name="connsiteX42" fmla="*/ 643890 w 2339340"/>
              <a:gd name="connsiteY42" fmla="*/ 3799761 h 6253401"/>
              <a:gd name="connsiteX43" fmla="*/ 613410 w 2339340"/>
              <a:gd name="connsiteY43" fmla="*/ 4272201 h 6253401"/>
              <a:gd name="connsiteX44" fmla="*/ 689610 w 2339340"/>
              <a:gd name="connsiteY44" fmla="*/ 4634151 h 6253401"/>
              <a:gd name="connsiteX45" fmla="*/ 803910 w 2339340"/>
              <a:gd name="connsiteY45" fmla="*/ 5232321 h 6253401"/>
              <a:gd name="connsiteX46" fmla="*/ 883920 w 2339340"/>
              <a:gd name="connsiteY46" fmla="*/ 5674281 h 6253401"/>
              <a:gd name="connsiteX47" fmla="*/ 872490 w 2339340"/>
              <a:gd name="connsiteY47" fmla="*/ 5700951 h 6253401"/>
              <a:gd name="connsiteX48" fmla="*/ 693420 w 2339340"/>
              <a:gd name="connsiteY48" fmla="*/ 5910501 h 6253401"/>
              <a:gd name="connsiteX49" fmla="*/ 541020 w 2339340"/>
              <a:gd name="connsiteY49" fmla="*/ 6108621 h 6253401"/>
              <a:gd name="connsiteX50" fmla="*/ 510540 w 2339340"/>
              <a:gd name="connsiteY50" fmla="*/ 6173391 h 6253401"/>
              <a:gd name="connsiteX51" fmla="*/ 701040 w 2339340"/>
              <a:gd name="connsiteY51" fmla="*/ 6108621 h 6253401"/>
              <a:gd name="connsiteX52" fmla="*/ 830580 w 2339340"/>
              <a:gd name="connsiteY52" fmla="*/ 6081951 h 6253401"/>
              <a:gd name="connsiteX53" fmla="*/ 952500 w 2339340"/>
              <a:gd name="connsiteY53" fmla="*/ 5990511 h 6253401"/>
              <a:gd name="connsiteX54" fmla="*/ 963930 w 2339340"/>
              <a:gd name="connsiteY54" fmla="*/ 5887641 h 6253401"/>
              <a:gd name="connsiteX55" fmla="*/ 1108710 w 2339340"/>
              <a:gd name="connsiteY55" fmla="*/ 5834301 h 6253401"/>
              <a:gd name="connsiteX56" fmla="*/ 1108710 w 2339340"/>
              <a:gd name="connsiteY56" fmla="*/ 5807631 h 6253401"/>
              <a:gd name="connsiteX57" fmla="*/ 1032510 w 2339340"/>
              <a:gd name="connsiteY57" fmla="*/ 5651421 h 6253401"/>
              <a:gd name="connsiteX58" fmla="*/ 1043940 w 2339340"/>
              <a:gd name="connsiteY58" fmla="*/ 5297091 h 6253401"/>
              <a:gd name="connsiteX59" fmla="*/ 1074420 w 2339340"/>
              <a:gd name="connsiteY59" fmla="*/ 4904661 h 6253401"/>
              <a:gd name="connsiteX60" fmla="*/ 1002030 w 2339340"/>
              <a:gd name="connsiteY60" fmla="*/ 4439841 h 6253401"/>
              <a:gd name="connsiteX61" fmla="*/ 1066800 w 2339340"/>
              <a:gd name="connsiteY61" fmla="*/ 4146471 h 6253401"/>
              <a:gd name="connsiteX62" fmla="*/ 1116330 w 2339340"/>
              <a:gd name="connsiteY62" fmla="*/ 3792141 h 6253401"/>
              <a:gd name="connsiteX63" fmla="*/ 1165860 w 2339340"/>
              <a:gd name="connsiteY63" fmla="*/ 3392091 h 6253401"/>
              <a:gd name="connsiteX64" fmla="*/ 1238250 w 2339340"/>
              <a:gd name="connsiteY64" fmla="*/ 3898821 h 6253401"/>
              <a:gd name="connsiteX65" fmla="*/ 1280160 w 2339340"/>
              <a:gd name="connsiteY65" fmla="*/ 4382691 h 6253401"/>
              <a:gd name="connsiteX66" fmla="*/ 1310640 w 2339340"/>
              <a:gd name="connsiteY66" fmla="*/ 4550331 h 6253401"/>
              <a:gd name="connsiteX67" fmla="*/ 1272540 w 2339340"/>
              <a:gd name="connsiteY67" fmla="*/ 4855131 h 6253401"/>
              <a:gd name="connsiteX68" fmla="*/ 1242060 w 2339340"/>
              <a:gd name="connsiteY68" fmla="*/ 5076111 h 6253401"/>
              <a:gd name="connsiteX69" fmla="*/ 1276350 w 2339340"/>
              <a:gd name="connsiteY69" fmla="*/ 5304711 h 6253401"/>
              <a:gd name="connsiteX70" fmla="*/ 1333500 w 2339340"/>
              <a:gd name="connsiteY70" fmla="*/ 5510451 h 6253401"/>
              <a:gd name="connsiteX71" fmla="*/ 1314450 w 2339340"/>
              <a:gd name="connsiteY71" fmla="*/ 5632371 h 6253401"/>
              <a:gd name="connsiteX72" fmla="*/ 1264920 w 2339340"/>
              <a:gd name="connsiteY72" fmla="*/ 5811441 h 6253401"/>
              <a:gd name="connsiteX73" fmla="*/ 1264920 w 2339340"/>
              <a:gd name="connsiteY73" fmla="*/ 5918121 h 6253401"/>
              <a:gd name="connsiteX74" fmla="*/ 1424940 w 2339340"/>
              <a:gd name="connsiteY74" fmla="*/ 6253401 h 6253401"/>
              <a:gd name="connsiteX75" fmla="*/ 1565910 w 2339340"/>
              <a:gd name="connsiteY75" fmla="*/ 6081951 h 6253401"/>
              <a:gd name="connsiteX76" fmla="*/ 1604010 w 2339340"/>
              <a:gd name="connsiteY76" fmla="*/ 6028611 h 6253401"/>
              <a:gd name="connsiteX77" fmla="*/ 1524000 w 2339340"/>
              <a:gd name="connsiteY77" fmla="*/ 5860971 h 6253401"/>
              <a:gd name="connsiteX78" fmla="*/ 1466850 w 2339340"/>
              <a:gd name="connsiteY78" fmla="*/ 5735241 h 6253401"/>
              <a:gd name="connsiteX79" fmla="*/ 1440180 w 2339340"/>
              <a:gd name="connsiteY79" fmla="*/ 5655231 h 6253401"/>
              <a:gd name="connsiteX80" fmla="*/ 1546860 w 2339340"/>
              <a:gd name="connsiteY80" fmla="*/ 5095161 h 6253401"/>
              <a:gd name="connsiteX81" fmla="*/ 1600200 w 2339340"/>
              <a:gd name="connsiteY81" fmla="*/ 4523661 h 6253401"/>
              <a:gd name="connsiteX82" fmla="*/ 1684020 w 2339340"/>
              <a:gd name="connsiteY82" fmla="*/ 4043601 h 6253401"/>
              <a:gd name="connsiteX83" fmla="*/ 1703070 w 2339340"/>
              <a:gd name="connsiteY83" fmla="*/ 3704511 h 6253401"/>
              <a:gd name="connsiteX84" fmla="*/ 1673305 w 2339340"/>
              <a:gd name="connsiteY84" fmla="*/ 3099436 h 6253401"/>
              <a:gd name="connsiteX85" fmla="*/ 1630680 w 2339340"/>
              <a:gd name="connsiteY85" fmla="*/ 2885361 h 6253401"/>
              <a:gd name="connsiteX86" fmla="*/ 1607820 w 2339340"/>
              <a:gd name="connsiteY86" fmla="*/ 2767251 h 6253401"/>
              <a:gd name="connsiteX87" fmla="*/ 1584960 w 2339340"/>
              <a:gd name="connsiteY87" fmla="*/ 2439591 h 6253401"/>
              <a:gd name="connsiteX88" fmla="*/ 1584960 w 2339340"/>
              <a:gd name="connsiteY88" fmla="*/ 2089071 h 6253401"/>
              <a:gd name="connsiteX89" fmla="*/ 1619250 w 2339340"/>
              <a:gd name="connsiteY89" fmla="*/ 1788081 h 6253401"/>
              <a:gd name="connsiteX90" fmla="*/ 1691640 w 2339340"/>
              <a:gd name="connsiteY90" fmla="*/ 1517571 h 6253401"/>
              <a:gd name="connsiteX91" fmla="*/ 1954530 w 2339340"/>
              <a:gd name="connsiteY91" fmla="*/ 1940481 h 6253401"/>
              <a:gd name="connsiteX92" fmla="*/ 2045970 w 2339340"/>
              <a:gd name="connsiteY92" fmla="*/ 2062401 h 6253401"/>
              <a:gd name="connsiteX93" fmla="*/ 1840230 w 2339340"/>
              <a:gd name="connsiteY93" fmla="*/ 2374821 h 6253401"/>
              <a:gd name="connsiteX94" fmla="*/ 1729740 w 2339340"/>
              <a:gd name="connsiteY94" fmla="*/ 2561511 h 6253401"/>
              <a:gd name="connsiteX95" fmla="*/ 1672590 w 2339340"/>
              <a:gd name="connsiteY95" fmla="*/ 2691051 h 6253401"/>
              <a:gd name="connsiteX96" fmla="*/ 1606391 w 2339340"/>
              <a:gd name="connsiteY96" fmla="*/ 2762727 h 6253401"/>
              <a:gd name="connsiteX97" fmla="*/ 1658302 w 2339340"/>
              <a:gd name="connsiteY97" fmla="*/ 3027046 h 6253401"/>
              <a:gd name="connsiteX98" fmla="*/ 1729740 w 2339340"/>
              <a:gd name="connsiteY98" fmla="*/ 2908221 h 6253401"/>
              <a:gd name="connsiteX99" fmla="*/ 1927860 w 2339340"/>
              <a:gd name="connsiteY99" fmla="*/ 2706291 h 6253401"/>
              <a:gd name="connsiteX100" fmla="*/ 2065020 w 2339340"/>
              <a:gd name="connsiteY100" fmla="*/ 2565321 h 6253401"/>
              <a:gd name="connsiteX101" fmla="*/ 2202180 w 2339340"/>
              <a:gd name="connsiteY101" fmla="*/ 2355771 h 6253401"/>
              <a:gd name="connsiteX102" fmla="*/ 2339340 w 2339340"/>
              <a:gd name="connsiteY102" fmla="*/ 2066211 h 6253401"/>
              <a:gd name="connsiteX103" fmla="*/ 2293620 w 2339340"/>
              <a:gd name="connsiteY103" fmla="*/ 1974771 h 6253401"/>
              <a:gd name="connsiteX104" fmla="*/ 2232660 w 2339340"/>
              <a:gd name="connsiteY104" fmla="*/ 1769031 h 6253401"/>
              <a:gd name="connsiteX105" fmla="*/ 2175510 w 2339340"/>
              <a:gd name="connsiteY105" fmla="*/ 1582341 h 6253401"/>
              <a:gd name="connsiteX106" fmla="*/ 2065020 w 2339340"/>
              <a:gd name="connsiteY106" fmla="*/ 1368981 h 6253401"/>
              <a:gd name="connsiteX107" fmla="*/ 1958340 w 2339340"/>
              <a:gd name="connsiteY107" fmla="*/ 1186101 h 6253401"/>
              <a:gd name="connsiteX108" fmla="*/ 1878330 w 2339340"/>
              <a:gd name="connsiteY108" fmla="*/ 1060371 h 6253401"/>
              <a:gd name="connsiteX109" fmla="*/ 1752600 w 2339340"/>
              <a:gd name="connsiteY109" fmla="*/ 991791 h 6253401"/>
              <a:gd name="connsiteX110" fmla="*/ 1645920 w 2339340"/>
              <a:gd name="connsiteY110" fmla="*/ 972741 h 6253401"/>
              <a:gd name="connsiteX111" fmla="*/ 1546860 w 2339340"/>
              <a:gd name="connsiteY111" fmla="*/ 938451 h 6253401"/>
              <a:gd name="connsiteX112" fmla="*/ 1276350 w 2339340"/>
              <a:gd name="connsiteY112" fmla="*/ 877491 h 6253401"/>
              <a:gd name="connsiteX113" fmla="*/ 1257300 w 2339340"/>
              <a:gd name="connsiteY113" fmla="*/ 755571 h 6253401"/>
              <a:gd name="connsiteX114" fmla="*/ 1325880 w 2339340"/>
              <a:gd name="connsiteY114" fmla="*/ 610791 h 6253401"/>
              <a:gd name="connsiteX115" fmla="*/ 1363980 w 2339340"/>
              <a:gd name="connsiteY115" fmla="*/ 553641 h 6253401"/>
              <a:gd name="connsiteX116" fmla="*/ 1352550 w 2339340"/>
              <a:gd name="connsiteY116" fmla="*/ 454581 h 6253401"/>
              <a:gd name="connsiteX117" fmla="*/ 1359455 w 2339340"/>
              <a:gd name="connsiteY117" fmla="*/ 267891 h 6253401"/>
              <a:gd name="connsiteX118" fmla="*/ 1311592 w 2339340"/>
              <a:gd name="connsiteY118" fmla="*/ 99775 h 6253401"/>
              <a:gd name="connsiteX119" fmla="*/ 1188720 w 2339340"/>
              <a:gd name="connsiteY119" fmla="*/ 54531 h 6253401"/>
              <a:gd name="connsiteX120" fmla="*/ 1143000 w 2339340"/>
              <a:gd name="connsiteY120" fmla="*/ 27861 h 6253401"/>
              <a:gd name="connsiteX121" fmla="*/ 1077992 w 2339340"/>
              <a:gd name="connsiteY121" fmla="*/ 0 h 6253401"/>
              <a:gd name="connsiteX0" fmla="*/ 1077992 w 2339340"/>
              <a:gd name="connsiteY0" fmla="*/ 0 h 6253401"/>
              <a:gd name="connsiteX1" fmla="*/ 970359 w 2339340"/>
              <a:gd name="connsiteY1" fmla="*/ 77867 h 6253401"/>
              <a:gd name="connsiteX2" fmla="*/ 967740 w 2339340"/>
              <a:gd name="connsiteY2" fmla="*/ 16431 h 6253401"/>
              <a:gd name="connsiteX3" fmla="*/ 872490 w 2339340"/>
              <a:gd name="connsiteY3" fmla="*/ 138351 h 6253401"/>
              <a:gd name="connsiteX4" fmla="*/ 849630 w 2339340"/>
              <a:gd name="connsiteY4" fmla="*/ 103347 h 6253401"/>
              <a:gd name="connsiteX5" fmla="*/ 804863 w 2339340"/>
              <a:gd name="connsiteY5" fmla="*/ 232886 h 6253401"/>
              <a:gd name="connsiteX6" fmla="*/ 782955 w 2339340"/>
              <a:gd name="connsiteY6" fmla="*/ 466725 h 6253401"/>
              <a:gd name="connsiteX7" fmla="*/ 754380 w 2339340"/>
              <a:gd name="connsiteY7" fmla="*/ 481251 h 6253401"/>
              <a:gd name="connsiteX8" fmla="*/ 781050 w 2339340"/>
              <a:gd name="connsiteY8" fmla="*/ 565071 h 6253401"/>
              <a:gd name="connsiteX9" fmla="*/ 822960 w 2339340"/>
              <a:gd name="connsiteY9" fmla="*/ 641271 h 6253401"/>
              <a:gd name="connsiteX10" fmla="*/ 887730 w 2339340"/>
              <a:gd name="connsiteY10" fmla="*/ 706041 h 6253401"/>
              <a:gd name="connsiteX11" fmla="*/ 925830 w 2339340"/>
              <a:gd name="connsiteY11" fmla="*/ 786051 h 6253401"/>
              <a:gd name="connsiteX12" fmla="*/ 925830 w 2339340"/>
              <a:gd name="connsiteY12" fmla="*/ 877491 h 6253401"/>
              <a:gd name="connsiteX13" fmla="*/ 803910 w 2339340"/>
              <a:gd name="connsiteY13" fmla="*/ 938451 h 6253401"/>
              <a:gd name="connsiteX14" fmla="*/ 701040 w 2339340"/>
              <a:gd name="connsiteY14" fmla="*/ 965121 h 6253401"/>
              <a:gd name="connsiteX15" fmla="*/ 556260 w 2339340"/>
              <a:gd name="connsiteY15" fmla="*/ 968931 h 6253401"/>
              <a:gd name="connsiteX16" fmla="*/ 403860 w 2339340"/>
              <a:gd name="connsiteY16" fmla="*/ 1018461 h 6253401"/>
              <a:gd name="connsiteX17" fmla="*/ 320040 w 2339340"/>
              <a:gd name="connsiteY17" fmla="*/ 1102281 h 6253401"/>
              <a:gd name="connsiteX18" fmla="*/ 247650 w 2339340"/>
              <a:gd name="connsiteY18" fmla="*/ 1292781 h 6253401"/>
              <a:gd name="connsiteX19" fmla="*/ 163830 w 2339340"/>
              <a:gd name="connsiteY19" fmla="*/ 1586151 h 6253401"/>
              <a:gd name="connsiteX20" fmla="*/ 83820 w 2339340"/>
              <a:gd name="connsiteY20" fmla="*/ 1799511 h 6253401"/>
              <a:gd name="connsiteX21" fmla="*/ 72390 w 2339340"/>
              <a:gd name="connsiteY21" fmla="*/ 1978581 h 6253401"/>
              <a:gd name="connsiteX22" fmla="*/ 0 w 2339340"/>
              <a:gd name="connsiteY22" fmla="*/ 2161461 h 6253401"/>
              <a:gd name="connsiteX23" fmla="*/ 11430 w 2339340"/>
              <a:gd name="connsiteY23" fmla="*/ 2268141 h 6253401"/>
              <a:gd name="connsiteX24" fmla="*/ 106680 w 2339340"/>
              <a:gd name="connsiteY24" fmla="*/ 2443401 h 6253401"/>
              <a:gd name="connsiteX25" fmla="*/ 243840 w 2339340"/>
              <a:gd name="connsiteY25" fmla="*/ 2611041 h 6253401"/>
              <a:gd name="connsiteX26" fmla="*/ 422910 w 2339340"/>
              <a:gd name="connsiteY26" fmla="*/ 2786301 h 6253401"/>
              <a:gd name="connsiteX27" fmla="*/ 609600 w 2339340"/>
              <a:gd name="connsiteY27" fmla="*/ 2946321 h 6253401"/>
              <a:gd name="connsiteX28" fmla="*/ 703183 w 2339340"/>
              <a:gd name="connsiteY28" fmla="*/ 3078956 h 6253401"/>
              <a:gd name="connsiteX29" fmla="*/ 711517 w 2339340"/>
              <a:gd name="connsiteY29" fmla="*/ 2800827 h 6253401"/>
              <a:gd name="connsiteX30" fmla="*/ 647700 w 2339340"/>
              <a:gd name="connsiteY30" fmla="*/ 2748201 h 6253401"/>
              <a:gd name="connsiteX31" fmla="*/ 541020 w 2339340"/>
              <a:gd name="connsiteY31" fmla="*/ 2553891 h 6253401"/>
              <a:gd name="connsiteX32" fmla="*/ 487680 w 2339340"/>
              <a:gd name="connsiteY32" fmla="*/ 2443401 h 6253401"/>
              <a:gd name="connsiteX33" fmla="*/ 293370 w 2339340"/>
              <a:gd name="connsiteY33" fmla="*/ 2222421 h 6253401"/>
              <a:gd name="connsiteX34" fmla="*/ 426720 w 2339340"/>
              <a:gd name="connsiteY34" fmla="*/ 2005251 h 6253401"/>
              <a:gd name="connsiteX35" fmla="*/ 483870 w 2339340"/>
              <a:gd name="connsiteY35" fmla="*/ 1894761 h 6253401"/>
              <a:gd name="connsiteX36" fmla="*/ 544830 w 2339340"/>
              <a:gd name="connsiteY36" fmla="*/ 1658541 h 6253401"/>
              <a:gd name="connsiteX37" fmla="*/ 636270 w 2339340"/>
              <a:gd name="connsiteY37" fmla="*/ 1913811 h 6253401"/>
              <a:gd name="connsiteX38" fmla="*/ 678180 w 2339340"/>
              <a:gd name="connsiteY38" fmla="*/ 2218611 h 6253401"/>
              <a:gd name="connsiteX39" fmla="*/ 689610 w 2339340"/>
              <a:gd name="connsiteY39" fmla="*/ 2504361 h 6253401"/>
              <a:gd name="connsiteX40" fmla="*/ 712470 w 2339340"/>
              <a:gd name="connsiteY40" fmla="*/ 2778681 h 6253401"/>
              <a:gd name="connsiteX41" fmla="*/ 701040 w 2339340"/>
              <a:gd name="connsiteY41" fmla="*/ 3193971 h 6253401"/>
              <a:gd name="connsiteX42" fmla="*/ 643890 w 2339340"/>
              <a:gd name="connsiteY42" fmla="*/ 3799761 h 6253401"/>
              <a:gd name="connsiteX43" fmla="*/ 613410 w 2339340"/>
              <a:gd name="connsiteY43" fmla="*/ 4272201 h 6253401"/>
              <a:gd name="connsiteX44" fmla="*/ 689610 w 2339340"/>
              <a:gd name="connsiteY44" fmla="*/ 4634151 h 6253401"/>
              <a:gd name="connsiteX45" fmla="*/ 803910 w 2339340"/>
              <a:gd name="connsiteY45" fmla="*/ 5232321 h 6253401"/>
              <a:gd name="connsiteX46" fmla="*/ 883920 w 2339340"/>
              <a:gd name="connsiteY46" fmla="*/ 5674281 h 6253401"/>
              <a:gd name="connsiteX47" fmla="*/ 872490 w 2339340"/>
              <a:gd name="connsiteY47" fmla="*/ 5700951 h 6253401"/>
              <a:gd name="connsiteX48" fmla="*/ 693420 w 2339340"/>
              <a:gd name="connsiteY48" fmla="*/ 5910501 h 6253401"/>
              <a:gd name="connsiteX49" fmla="*/ 541020 w 2339340"/>
              <a:gd name="connsiteY49" fmla="*/ 6108621 h 6253401"/>
              <a:gd name="connsiteX50" fmla="*/ 510540 w 2339340"/>
              <a:gd name="connsiteY50" fmla="*/ 6173391 h 6253401"/>
              <a:gd name="connsiteX51" fmla="*/ 701040 w 2339340"/>
              <a:gd name="connsiteY51" fmla="*/ 6108621 h 6253401"/>
              <a:gd name="connsiteX52" fmla="*/ 830580 w 2339340"/>
              <a:gd name="connsiteY52" fmla="*/ 6081951 h 6253401"/>
              <a:gd name="connsiteX53" fmla="*/ 952500 w 2339340"/>
              <a:gd name="connsiteY53" fmla="*/ 5990511 h 6253401"/>
              <a:gd name="connsiteX54" fmla="*/ 963930 w 2339340"/>
              <a:gd name="connsiteY54" fmla="*/ 5887641 h 6253401"/>
              <a:gd name="connsiteX55" fmla="*/ 1108710 w 2339340"/>
              <a:gd name="connsiteY55" fmla="*/ 5834301 h 6253401"/>
              <a:gd name="connsiteX56" fmla="*/ 1108710 w 2339340"/>
              <a:gd name="connsiteY56" fmla="*/ 5807631 h 6253401"/>
              <a:gd name="connsiteX57" fmla="*/ 1032510 w 2339340"/>
              <a:gd name="connsiteY57" fmla="*/ 5651421 h 6253401"/>
              <a:gd name="connsiteX58" fmla="*/ 1043940 w 2339340"/>
              <a:gd name="connsiteY58" fmla="*/ 5297091 h 6253401"/>
              <a:gd name="connsiteX59" fmla="*/ 1074420 w 2339340"/>
              <a:gd name="connsiteY59" fmla="*/ 4904661 h 6253401"/>
              <a:gd name="connsiteX60" fmla="*/ 1002030 w 2339340"/>
              <a:gd name="connsiteY60" fmla="*/ 4439841 h 6253401"/>
              <a:gd name="connsiteX61" fmla="*/ 1066800 w 2339340"/>
              <a:gd name="connsiteY61" fmla="*/ 4146471 h 6253401"/>
              <a:gd name="connsiteX62" fmla="*/ 1116330 w 2339340"/>
              <a:gd name="connsiteY62" fmla="*/ 3792141 h 6253401"/>
              <a:gd name="connsiteX63" fmla="*/ 1165860 w 2339340"/>
              <a:gd name="connsiteY63" fmla="*/ 3392091 h 6253401"/>
              <a:gd name="connsiteX64" fmla="*/ 1238250 w 2339340"/>
              <a:gd name="connsiteY64" fmla="*/ 3898821 h 6253401"/>
              <a:gd name="connsiteX65" fmla="*/ 1280160 w 2339340"/>
              <a:gd name="connsiteY65" fmla="*/ 4382691 h 6253401"/>
              <a:gd name="connsiteX66" fmla="*/ 1310640 w 2339340"/>
              <a:gd name="connsiteY66" fmla="*/ 4550331 h 6253401"/>
              <a:gd name="connsiteX67" fmla="*/ 1272540 w 2339340"/>
              <a:gd name="connsiteY67" fmla="*/ 4855131 h 6253401"/>
              <a:gd name="connsiteX68" fmla="*/ 1242060 w 2339340"/>
              <a:gd name="connsiteY68" fmla="*/ 5076111 h 6253401"/>
              <a:gd name="connsiteX69" fmla="*/ 1276350 w 2339340"/>
              <a:gd name="connsiteY69" fmla="*/ 5304711 h 6253401"/>
              <a:gd name="connsiteX70" fmla="*/ 1333500 w 2339340"/>
              <a:gd name="connsiteY70" fmla="*/ 5510451 h 6253401"/>
              <a:gd name="connsiteX71" fmla="*/ 1314450 w 2339340"/>
              <a:gd name="connsiteY71" fmla="*/ 5632371 h 6253401"/>
              <a:gd name="connsiteX72" fmla="*/ 1264920 w 2339340"/>
              <a:gd name="connsiteY72" fmla="*/ 5811441 h 6253401"/>
              <a:gd name="connsiteX73" fmla="*/ 1264920 w 2339340"/>
              <a:gd name="connsiteY73" fmla="*/ 5918121 h 6253401"/>
              <a:gd name="connsiteX74" fmla="*/ 1424940 w 2339340"/>
              <a:gd name="connsiteY74" fmla="*/ 6253401 h 6253401"/>
              <a:gd name="connsiteX75" fmla="*/ 1565910 w 2339340"/>
              <a:gd name="connsiteY75" fmla="*/ 6081951 h 6253401"/>
              <a:gd name="connsiteX76" fmla="*/ 1604010 w 2339340"/>
              <a:gd name="connsiteY76" fmla="*/ 6028611 h 6253401"/>
              <a:gd name="connsiteX77" fmla="*/ 1524000 w 2339340"/>
              <a:gd name="connsiteY77" fmla="*/ 5860971 h 6253401"/>
              <a:gd name="connsiteX78" fmla="*/ 1466850 w 2339340"/>
              <a:gd name="connsiteY78" fmla="*/ 5735241 h 6253401"/>
              <a:gd name="connsiteX79" fmla="*/ 1440180 w 2339340"/>
              <a:gd name="connsiteY79" fmla="*/ 5655231 h 6253401"/>
              <a:gd name="connsiteX80" fmla="*/ 1546860 w 2339340"/>
              <a:gd name="connsiteY80" fmla="*/ 5095161 h 6253401"/>
              <a:gd name="connsiteX81" fmla="*/ 1600200 w 2339340"/>
              <a:gd name="connsiteY81" fmla="*/ 4523661 h 6253401"/>
              <a:gd name="connsiteX82" fmla="*/ 1684020 w 2339340"/>
              <a:gd name="connsiteY82" fmla="*/ 4043601 h 6253401"/>
              <a:gd name="connsiteX83" fmla="*/ 1703070 w 2339340"/>
              <a:gd name="connsiteY83" fmla="*/ 3704511 h 6253401"/>
              <a:gd name="connsiteX84" fmla="*/ 1673305 w 2339340"/>
              <a:gd name="connsiteY84" fmla="*/ 3099436 h 6253401"/>
              <a:gd name="connsiteX85" fmla="*/ 1630680 w 2339340"/>
              <a:gd name="connsiteY85" fmla="*/ 2885361 h 6253401"/>
              <a:gd name="connsiteX86" fmla="*/ 1607820 w 2339340"/>
              <a:gd name="connsiteY86" fmla="*/ 2767251 h 6253401"/>
              <a:gd name="connsiteX87" fmla="*/ 1584960 w 2339340"/>
              <a:gd name="connsiteY87" fmla="*/ 2439591 h 6253401"/>
              <a:gd name="connsiteX88" fmla="*/ 1584960 w 2339340"/>
              <a:gd name="connsiteY88" fmla="*/ 2089071 h 6253401"/>
              <a:gd name="connsiteX89" fmla="*/ 1619250 w 2339340"/>
              <a:gd name="connsiteY89" fmla="*/ 1788081 h 6253401"/>
              <a:gd name="connsiteX90" fmla="*/ 1691640 w 2339340"/>
              <a:gd name="connsiteY90" fmla="*/ 1517571 h 6253401"/>
              <a:gd name="connsiteX91" fmla="*/ 1954530 w 2339340"/>
              <a:gd name="connsiteY91" fmla="*/ 1940481 h 6253401"/>
              <a:gd name="connsiteX92" fmla="*/ 2045970 w 2339340"/>
              <a:gd name="connsiteY92" fmla="*/ 2062401 h 6253401"/>
              <a:gd name="connsiteX93" fmla="*/ 1840230 w 2339340"/>
              <a:gd name="connsiteY93" fmla="*/ 2374821 h 6253401"/>
              <a:gd name="connsiteX94" fmla="*/ 1729740 w 2339340"/>
              <a:gd name="connsiteY94" fmla="*/ 2561511 h 6253401"/>
              <a:gd name="connsiteX95" fmla="*/ 1672590 w 2339340"/>
              <a:gd name="connsiteY95" fmla="*/ 2691051 h 6253401"/>
              <a:gd name="connsiteX96" fmla="*/ 1606391 w 2339340"/>
              <a:gd name="connsiteY96" fmla="*/ 2762727 h 6253401"/>
              <a:gd name="connsiteX97" fmla="*/ 1658302 w 2339340"/>
              <a:gd name="connsiteY97" fmla="*/ 3027046 h 6253401"/>
              <a:gd name="connsiteX98" fmla="*/ 1729740 w 2339340"/>
              <a:gd name="connsiteY98" fmla="*/ 2908221 h 6253401"/>
              <a:gd name="connsiteX99" fmla="*/ 1927860 w 2339340"/>
              <a:gd name="connsiteY99" fmla="*/ 2706291 h 6253401"/>
              <a:gd name="connsiteX100" fmla="*/ 2065020 w 2339340"/>
              <a:gd name="connsiteY100" fmla="*/ 2565321 h 6253401"/>
              <a:gd name="connsiteX101" fmla="*/ 2202180 w 2339340"/>
              <a:gd name="connsiteY101" fmla="*/ 2355771 h 6253401"/>
              <a:gd name="connsiteX102" fmla="*/ 2339340 w 2339340"/>
              <a:gd name="connsiteY102" fmla="*/ 2066211 h 6253401"/>
              <a:gd name="connsiteX103" fmla="*/ 2293620 w 2339340"/>
              <a:gd name="connsiteY103" fmla="*/ 1974771 h 6253401"/>
              <a:gd name="connsiteX104" fmla="*/ 2232660 w 2339340"/>
              <a:gd name="connsiteY104" fmla="*/ 1769031 h 6253401"/>
              <a:gd name="connsiteX105" fmla="*/ 2175510 w 2339340"/>
              <a:gd name="connsiteY105" fmla="*/ 1582341 h 6253401"/>
              <a:gd name="connsiteX106" fmla="*/ 2065020 w 2339340"/>
              <a:gd name="connsiteY106" fmla="*/ 1368981 h 6253401"/>
              <a:gd name="connsiteX107" fmla="*/ 1958340 w 2339340"/>
              <a:gd name="connsiteY107" fmla="*/ 1186101 h 6253401"/>
              <a:gd name="connsiteX108" fmla="*/ 1878330 w 2339340"/>
              <a:gd name="connsiteY108" fmla="*/ 1060371 h 6253401"/>
              <a:gd name="connsiteX109" fmla="*/ 1752600 w 2339340"/>
              <a:gd name="connsiteY109" fmla="*/ 991791 h 6253401"/>
              <a:gd name="connsiteX110" fmla="*/ 1645920 w 2339340"/>
              <a:gd name="connsiteY110" fmla="*/ 972741 h 6253401"/>
              <a:gd name="connsiteX111" fmla="*/ 1546860 w 2339340"/>
              <a:gd name="connsiteY111" fmla="*/ 938451 h 6253401"/>
              <a:gd name="connsiteX112" fmla="*/ 1276350 w 2339340"/>
              <a:gd name="connsiteY112" fmla="*/ 877491 h 6253401"/>
              <a:gd name="connsiteX113" fmla="*/ 1257300 w 2339340"/>
              <a:gd name="connsiteY113" fmla="*/ 755571 h 6253401"/>
              <a:gd name="connsiteX114" fmla="*/ 1325880 w 2339340"/>
              <a:gd name="connsiteY114" fmla="*/ 610791 h 6253401"/>
              <a:gd name="connsiteX115" fmla="*/ 1363980 w 2339340"/>
              <a:gd name="connsiteY115" fmla="*/ 553641 h 6253401"/>
              <a:gd name="connsiteX116" fmla="*/ 1352550 w 2339340"/>
              <a:gd name="connsiteY116" fmla="*/ 454581 h 6253401"/>
              <a:gd name="connsiteX117" fmla="*/ 1359455 w 2339340"/>
              <a:gd name="connsiteY117" fmla="*/ 267891 h 6253401"/>
              <a:gd name="connsiteX118" fmla="*/ 1311592 w 2339340"/>
              <a:gd name="connsiteY118" fmla="*/ 99775 h 6253401"/>
              <a:gd name="connsiteX119" fmla="*/ 1188720 w 2339340"/>
              <a:gd name="connsiteY119" fmla="*/ 54531 h 6253401"/>
              <a:gd name="connsiteX120" fmla="*/ 1143000 w 2339340"/>
              <a:gd name="connsiteY120" fmla="*/ 27861 h 6253401"/>
              <a:gd name="connsiteX121" fmla="*/ 1077992 w 2339340"/>
              <a:gd name="connsiteY121" fmla="*/ 0 h 6253401"/>
              <a:gd name="connsiteX0" fmla="*/ 1077992 w 2339340"/>
              <a:gd name="connsiteY0" fmla="*/ 0 h 6253401"/>
              <a:gd name="connsiteX1" fmla="*/ 970359 w 2339340"/>
              <a:gd name="connsiteY1" fmla="*/ 77867 h 6253401"/>
              <a:gd name="connsiteX2" fmla="*/ 967740 w 2339340"/>
              <a:gd name="connsiteY2" fmla="*/ 16431 h 6253401"/>
              <a:gd name="connsiteX3" fmla="*/ 872490 w 2339340"/>
              <a:gd name="connsiteY3" fmla="*/ 138351 h 6253401"/>
              <a:gd name="connsiteX4" fmla="*/ 849630 w 2339340"/>
              <a:gd name="connsiteY4" fmla="*/ 103347 h 6253401"/>
              <a:gd name="connsiteX5" fmla="*/ 804863 w 2339340"/>
              <a:gd name="connsiteY5" fmla="*/ 232886 h 6253401"/>
              <a:gd name="connsiteX6" fmla="*/ 782955 w 2339340"/>
              <a:gd name="connsiteY6" fmla="*/ 466725 h 6253401"/>
              <a:gd name="connsiteX7" fmla="*/ 754380 w 2339340"/>
              <a:gd name="connsiteY7" fmla="*/ 481251 h 6253401"/>
              <a:gd name="connsiteX8" fmla="*/ 781050 w 2339340"/>
              <a:gd name="connsiteY8" fmla="*/ 565071 h 6253401"/>
              <a:gd name="connsiteX9" fmla="*/ 822960 w 2339340"/>
              <a:gd name="connsiteY9" fmla="*/ 641271 h 6253401"/>
              <a:gd name="connsiteX10" fmla="*/ 887730 w 2339340"/>
              <a:gd name="connsiteY10" fmla="*/ 706041 h 6253401"/>
              <a:gd name="connsiteX11" fmla="*/ 925830 w 2339340"/>
              <a:gd name="connsiteY11" fmla="*/ 786051 h 6253401"/>
              <a:gd name="connsiteX12" fmla="*/ 925830 w 2339340"/>
              <a:gd name="connsiteY12" fmla="*/ 877491 h 6253401"/>
              <a:gd name="connsiteX13" fmla="*/ 803910 w 2339340"/>
              <a:gd name="connsiteY13" fmla="*/ 938451 h 6253401"/>
              <a:gd name="connsiteX14" fmla="*/ 701040 w 2339340"/>
              <a:gd name="connsiteY14" fmla="*/ 965121 h 6253401"/>
              <a:gd name="connsiteX15" fmla="*/ 556260 w 2339340"/>
              <a:gd name="connsiteY15" fmla="*/ 968931 h 6253401"/>
              <a:gd name="connsiteX16" fmla="*/ 403860 w 2339340"/>
              <a:gd name="connsiteY16" fmla="*/ 1018461 h 6253401"/>
              <a:gd name="connsiteX17" fmla="*/ 320040 w 2339340"/>
              <a:gd name="connsiteY17" fmla="*/ 1102281 h 6253401"/>
              <a:gd name="connsiteX18" fmla="*/ 247650 w 2339340"/>
              <a:gd name="connsiteY18" fmla="*/ 1292781 h 6253401"/>
              <a:gd name="connsiteX19" fmla="*/ 163830 w 2339340"/>
              <a:gd name="connsiteY19" fmla="*/ 1586151 h 6253401"/>
              <a:gd name="connsiteX20" fmla="*/ 83820 w 2339340"/>
              <a:gd name="connsiteY20" fmla="*/ 1799511 h 6253401"/>
              <a:gd name="connsiteX21" fmla="*/ 72390 w 2339340"/>
              <a:gd name="connsiteY21" fmla="*/ 1978581 h 6253401"/>
              <a:gd name="connsiteX22" fmla="*/ 0 w 2339340"/>
              <a:gd name="connsiteY22" fmla="*/ 2161461 h 6253401"/>
              <a:gd name="connsiteX23" fmla="*/ 11430 w 2339340"/>
              <a:gd name="connsiteY23" fmla="*/ 2268141 h 6253401"/>
              <a:gd name="connsiteX24" fmla="*/ 106680 w 2339340"/>
              <a:gd name="connsiteY24" fmla="*/ 2443401 h 6253401"/>
              <a:gd name="connsiteX25" fmla="*/ 243840 w 2339340"/>
              <a:gd name="connsiteY25" fmla="*/ 2611041 h 6253401"/>
              <a:gd name="connsiteX26" fmla="*/ 422910 w 2339340"/>
              <a:gd name="connsiteY26" fmla="*/ 2786301 h 6253401"/>
              <a:gd name="connsiteX27" fmla="*/ 609600 w 2339340"/>
              <a:gd name="connsiteY27" fmla="*/ 2946321 h 6253401"/>
              <a:gd name="connsiteX28" fmla="*/ 703183 w 2339340"/>
              <a:gd name="connsiteY28" fmla="*/ 3078956 h 6253401"/>
              <a:gd name="connsiteX29" fmla="*/ 711517 w 2339340"/>
              <a:gd name="connsiteY29" fmla="*/ 2800827 h 6253401"/>
              <a:gd name="connsiteX30" fmla="*/ 647700 w 2339340"/>
              <a:gd name="connsiteY30" fmla="*/ 2748201 h 6253401"/>
              <a:gd name="connsiteX31" fmla="*/ 541020 w 2339340"/>
              <a:gd name="connsiteY31" fmla="*/ 2553891 h 6253401"/>
              <a:gd name="connsiteX32" fmla="*/ 487680 w 2339340"/>
              <a:gd name="connsiteY32" fmla="*/ 2443401 h 6253401"/>
              <a:gd name="connsiteX33" fmla="*/ 293370 w 2339340"/>
              <a:gd name="connsiteY33" fmla="*/ 2222421 h 6253401"/>
              <a:gd name="connsiteX34" fmla="*/ 426720 w 2339340"/>
              <a:gd name="connsiteY34" fmla="*/ 2005251 h 6253401"/>
              <a:gd name="connsiteX35" fmla="*/ 483870 w 2339340"/>
              <a:gd name="connsiteY35" fmla="*/ 1894761 h 6253401"/>
              <a:gd name="connsiteX36" fmla="*/ 544830 w 2339340"/>
              <a:gd name="connsiteY36" fmla="*/ 1658541 h 6253401"/>
              <a:gd name="connsiteX37" fmla="*/ 636270 w 2339340"/>
              <a:gd name="connsiteY37" fmla="*/ 1913811 h 6253401"/>
              <a:gd name="connsiteX38" fmla="*/ 678180 w 2339340"/>
              <a:gd name="connsiteY38" fmla="*/ 2218611 h 6253401"/>
              <a:gd name="connsiteX39" fmla="*/ 689610 w 2339340"/>
              <a:gd name="connsiteY39" fmla="*/ 2504361 h 6253401"/>
              <a:gd name="connsiteX40" fmla="*/ 712470 w 2339340"/>
              <a:gd name="connsiteY40" fmla="*/ 2778681 h 6253401"/>
              <a:gd name="connsiteX41" fmla="*/ 701040 w 2339340"/>
              <a:gd name="connsiteY41" fmla="*/ 3193971 h 6253401"/>
              <a:gd name="connsiteX42" fmla="*/ 643890 w 2339340"/>
              <a:gd name="connsiteY42" fmla="*/ 3799761 h 6253401"/>
              <a:gd name="connsiteX43" fmla="*/ 613410 w 2339340"/>
              <a:gd name="connsiteY43" fmla="*/ 4272201 h 6253401"/>
              <a:gd name="connsiteX44" fmla="*/ 689610 w 2339340"/>
              <a:gd name="connsiteY44" fmla="*/ 4634151 h 6253401"/>
              <a:gd name="connsiteX45" fmla="*/ 803910 w 2339340"/>
              <a:gd name="connsiteY45" fmla="*/ 5232321 h 6253401"/>
              <a:gd name="connsiteX46" fmla="*/ 883920 w 2339340"/>
              <a:gd name="connsiteY46" fmla="*/ 5674281 h 6253401"/>
              <a:gd name="connsiteX47" fmla="*/ 872490 w 2339340"/>
              <a:gd name="connsiteY47" fmla="*/ 5700951 h 6253401"/>
              <a:gd name="connsiteX48" fmla="*/ 693420 w 2339340"/>
              <a:gd name="connsiteY48" fmla="*/ 5910501 h 6253401"/>
              <a:gd name="connsiteX49" fmla="*/ 541020 w 2339340"/>
              <a:gd name="connsiteY49" fmla="*/ 6108621 h 6253401"/>
              <a:gd name="connsiteX50" fmla="*/ 510540 w 2339340"/>
              <a:gd name="connsiteY50" fmla="*/ 6173391 h 6253401"/>
              <a:gd name="connsiteX51" fmla="*/ 701040 w 2339340"/>
              <a:gd name="connsiteY51" fmla="*/ 6108621 h 6253401"/>
              <a:gd name="connsiteX52" fmla="*/ 830580 w 2339340"/>
              <a:gd name="connsiteY52" fmla="*/ 6081951 h 6253401"/>
              <a:gd name="connsiteX53" fmla="*/ 952500 w 2339340"/>
              <a:gd name="connsiteY53" fmla="*/ 5990511 h 6253401"/>
              <a:gd name="connsiteX54" fmla="*/ 963930 w 2339340"/>
              <a:gd name="connsiteY54" fmla="*/ 5887641 h 6253401"/>
              <a:gd name="connsiteX55" fmla="*/ 1108710 w 2339340"/>
              <a:gd name="connsiteY55" fmla="*/ 5834301 h 6253401"/>
              <a:gd name="connsiteX56" fmla="*/ 1108710 w 2339340"/>
              <a:gd name="connsiteY56" fmla="*/ 5807631 h 6253401"/>
              <a:gd name="connsiteX57" fmla="*/ 1032510 w 2339340"/>
              <a:gd name="connsiteY57" fmla="*/ 5651421 h 6253401"/>
              <a:gd name="connsiteX58" fmla="*/ 1043940 w 2339340"/>
              <a:gd name="connsiteY58" fmla="*/ 5297091 h 6253401"/>
              <a:gd name="connsiteX59" fmla="*/ 1074420 w 2339340"/>
              <a:gd name="connsiteY59" fmla="*/ 4904661 h 6253401"/>
              <a:gd name="connsiteX60" fmla="*/ 1002030 w 2339340"/>
              <a:gd name="connsiteY60" fmla="*/ 4439841 h 6253401"/>
              <a:gd name="connsiteX61" fmla="*/ 1066800 w 2339340"/>
              <a:gd name="connsiteY61" fmla="*/ 4146471 h 6253401"/>
              <a:gd name="connsiteX62" fmla="*/ 1116330 w 2339340"/>
              <a:gd name="connsiteY62" fmla="*/ 3792141 h 6253401"/>
              <a:gd name="connsiteX63" fmla="*/ 1165860 w 2339340"/>
              <a:gd name="connsiteY63" fmla="*/ 3392091 h 6253401"/>
              <a:gd name="connsiteX64" fmla="*/ 1238250 w 2339340"/>
              <a:gd name="connsiteY64" fmla="*/ 3898821 h 6253401"/>
              <a:gd name="connsiteX65" fmla="*/ 1280160 w 2339340"/>
              <a:gd name="connsiteY65" fmla="*/ 4382691 h 6253401"/>
              <a:gd name="connsiteX66" fmla="*/ 1310640 w 2339340"/>
              <a:gd name="connsiteY66" fmla="*/ 4550331 h 6253401"/>
              <a:gd name="connsiteX67" fmla="*/ 1272540 w 2339340"/>
              <a:gd name="connsiteY67" fmla="*/ 4855131 h 6253401"/>
              <a:gd name="connsiteX68" fmla="*/ 1242060 w 2339340"/>
              <a:gd name="connsiteY68" fmla="*/ 5076111 h 6253401"/>
              <a:gd name="connsiteX69" fmla="*/ 1276350 w 2339340"/>
              <a:gd name="connsiteY69" fmla="*/ 5304711 h 6253401"/>
              <a:gd name="connsiteX70" fmla="*/ 1333500 w 2339340"/>
              <a:gd name="connsiteY70" fmla="*/ 5510451 h 6253401"/>
              <a:gd name="connsiteX71" fmla="*/ 1314450 w 2339340"/>
              <a:gd name="connsiteY71" fmla="*/ 5632371 h 6253401"/>
              <a:gd name="connsiteX72" fmla="*/ 1264920 w 2339340"/>
              <a:gd name="connsiteY72" fmla="*/ 5811441 h 6253401"/>
              <a:gd name="connsiteX73" fmla="*/ 1264920 w 2339340"/>
              <a:gd name="connsiteY73" fmla="*/ 5918121 h 6253401"/>
              <a:gd name="connsiteX74" fmla="*/ 1424940 w 2339340"/>
              <a:gd name="connsiteY74" fmla="*/ 6253401 h 6253401"/>
              <a:gd name="connsiteX75" fmla="*/ 1565910 w 2339340"/>
              <a:gd name="connsiteY75" fmla="*/ 6081951 h 6253401"/>
              <a:gd name="connsiteX76" fmla="*/ 1604010 w 2339340"/>
              <a:gd name="connsiteY76" fmla="*/ 6028611 h 6253401"/>
              <a:gd name="connsiteX77" fmla="*/ 1524000 w 2339340"/>
              <a:gd name="connsiteY77" fmla="*/ 5860971 h 6253401"/>
              <a:gd name="connsiteX78" fmla="*/ 1466850 w 2339340"/>
              <a:gd name="connsiteY78" fmla="*/ 5735241 h 6253401"/>
              <a:gd name="connsiteX79" fmla="*/ 1440180 w 2339340"/>
              <a:gd name="connsiteY79" fmla="*/ 5655231 h 6253401"/>
              <a:gd name="connsiteX80" fmla="*/ 1546860 w 2339340"/>
              <a:gd name="connsiteY80" fmla="*/ 5095161 h 6253401"/>
              <a:gd name="connsiteX81" fmla="*/ 1600200 w 2339340"/>
              <a:gd name="connsiteY81" fmla="*/ 4523661 h 6253401"/>
              <a:gd name="connsiteX82" fmla="*/ 1684020 w 2339340"/>
              <a:gd name="connsiteY82" fmla="*/ 4043601 h 6253401"/>
              <a:gd name="connsiteX83" fmla="*/ 1703070 w 2339340"/>
              <a:gd name="connsiteY83" fmla="*/ 3704511 h 6253401"/>
              <a:gd name="connsiteX84" fmla="*/ 1673305 w 2339340"/>
              <a:gd name="connsiteY84" fmla="*/ 3099436 h 6253401"/>
              <a:gd name="connsiteX85" fmla="*/ 1630680 w 2339340"/>
              <a:gd name="connsiteY85" fmla="*/ 2885361 h 6253401"/>
              <a:gd name="connsiteX86" fmla="*/ 1607820 w 2339340"/>
              <a:gd name="connsiteY86" fmla="*/ 2767251 h 6253401"/>
              <a:gd name="connsiteX87" fmla="*/ 1584960 w 2339340"/>
              <a:gd name="connsiteY87" fmla="*/ 2439591 h 6253401"/>
              <a:gd name="connsiteX88" fmla="*/ 1584960 w 2339340"/>
              <a:gd name="connsiteY88" fmla="*/ 2089071 h 6253401"/>
              <a:gd name="connsiteX89" fmla="*/ 1619250 w 2339340"/>
              <a:gd name="connsiteY89" fmla="*/ 1788081 h 6253401"/>
              <a:gd name="connsiteX90" fmla="*/ 1691640 w 2339340"/>
              <a:gd name="connsiteY90" fmla="*/ 1517571 h 6253401"/>
              <a:gd name="connsiteX91" fmla="*/ 1954530 w 2339340"/>
              <a:gd name="connsiteY91" fmla="*/ 1940481 h 6253401"/>
              <a:gd name="connsiteX92" fmla="*/ 2045970 w 2339340"/>
              <a:gd name="connsiteY92" fmla="*/ 2062401 h 6253401"/>
              <a:gd name="connsiteX93" fmla="*/ 1840230 w 2339340"/>
              <a:gd name="connsiteY93" fmla="*/ 2374821 h 6253401"/>
              <a:gd name="connsiteX94" fmla="*/ 1729740 w 2339340"/>
              <a:gd name="connsiteY94" fmla="*/ 2561511 h 6253401"/>
              <a:gd name="connsiteX95" fmla="*/ 1672590 w 2339340"/>
              <a:gd name="connsiteY95" fmla="*/ 2691051 h 6253401"/>
              <a:gd name="connsiteX96" fmla="*/ 1606391 w 2339340"/>
              <a:gd name="connsiteY96" fmla="*/ 2762727 h 6253401"/>
              <a:gd name="connsiteX97" fmla="*/ 1658302 w 2339340"/>
              <a:gd name="connsiteY97" fmla="*/ 3027046 h 6253401"/>
              <a:gd name="connsiteX98" fmla="*/ 1729740 w 2339340"/>
              <a:gd name="connsiteY98" fmla="*/ 2908221 h 6253401"/>
              <a:gd name="connsiteX99" fmla="*/ 1927860 w 2339340"/>
              <a:gd name="connsiteY99" fmla="*/ 2706291 h 6253401"/>
              <a:gd name="connsiteX100" fmla="*/ 2065020 w 2339340"/>
              <a:gd name="connsiteY100" fmla="*/ 2565321 h 6253401"/>
              <a:gd name="connsiteX101" fmla="*/ 2202180 w 2339340"/>
              <a:gd name="connsiteY101" fmla="*/ 2355771 h 6253401"/>
              <a:gd name="connsiteX102" fmla="*/ 2339340 w 2339340"/>
              <a:gd name="connsiteY102" fmla="*/ 2066211 h 6253401"/>
              <a:gd name="connsiteX103" fmla="*/ 2293620 w 2339340"/>
              <a:gd name="connsiteY103" fmla="*/ 1974771 h 6253401"/>
              <a:gd name="connsiteX104" fmla="*/ 2232660 w 2339340"/>
              <a:gd name="connsiteY104" fmla="*/ 1769031 h 6253401"/>
              <a:gd name="connsiteX105" fmla="*/ 2175510 w 2339340"/>
              <a:gd name="connsiteY105" fmla="*/ 1582341 h 6253401"/>
              <a:gd name="connsiteX106" fmla="*/ 2065020 w 2339340"/>
              <a:gd name="connsiteY106" fmla="*/ 1368981 h 6253401"/>
              <a:gd name="connsiteX107" fmla="*/ 1958340 w 2339340"/>
              <a:gd name="connsiteY107" fmla="*/ 1186101 h 6253401"/>
              <a:gd name="connsiteX108" fmla="*/ 1878330 w 2339340"/>
              <a:gd name="connsiteY108" fmla="*/ 1060371 h 6253401"/>
              <a:gd name="connsiteX109" fmla="*/ 1752600 w 2339340"/>
              <a:gd name="connsiteY109" fmla="*/ 991791 h 6253401"/>
              <a:gd name="connsiteX110" fmla="*/ 1645920 w 2339340"/>
              <a:gd name="connsiteY110" fmla="*/ 972741 h 6253401"/>
              <a:gd name="connsiteX111" fmla="*/ 1546860 w 2339340"/>
              <a:gd name="connsiteY111" fmla="*/ 938451 h 6253401"/>
              <a:gd name="connsiteX112" fmla="*/ 1276350 w 2339340"/>
              <a:gd name="connsiteY112" fmla="*/ 877491 h 6253401"/>
              <a:gd name="connsiteX113" fmla="*/ 1257300 w 2339340"/>
              <a:gd name="connsiteY113" fmla="*/ 755571 h 6253401"/>
              <a:gd name="connsiteX114" fmla="*/ 1325880 w 2339340"/>
              <a:gd name="connsiteY114" fmla="*/ 610791 h 6253401"/>
              <a:gd name="connsiteX115" fmla="*/ 1363980 w 2339340"/>
              <a:gd name="connsiteY115" fmla="*/ 553641 h 6253401"/>
              <a:gd name="connsiteX116" fmla="*/ 1352550 w 2339340"/>
              <a:gd name="connsiteY116" fmla="*/ 454581 h 6253401"/>
              <a:gd name="connsiteX117" fmla="*/ 1359455 w 2339340"/>
              <a:gd name="connsiteY117" fmla="*/ 267891 h 6253401"/>
              <a:gd name="connsiteX118" fmla="*/ 1311592 w 2339340"/>
              <a:gd name="connsiteY118" fmla="*/ 99775 h 6253401"/>
              <a:gd name="connsiteX119" fmla="*/ 1188720 w 2339340"/>
              <a:gd name="connsiteY119" fmla="*/ 54531 h 6253401"/>
              <a:gd name="connsiteX120" fmla="*/ 1115616 w 2339340"/>
              <a:gd name="connsiteY120" fmla="*/ 49293 h 6253401"/>
              <a:gd name="connsiteX121" fmla="*/ 1077992 w 2339340"/>
              <a:gd name="connsiteY121" fmla="*/ 0 h 6253401"/>
              <a:gd name="connsiteX0" fmla="*/ 1077992 w 2339340"/>
              <a:gd name="connsiteY0" fmla="*/ 0 h 6253401"/>
              <a:gd name="connsiteX1" fmla="*/ 970359 w 2339340"/>
              <a:gd name="connsiteY1" fmla="*/ 77867 h 6253401"/>
              <a:gd name="connsiteX2" fmla="*/ 967740 w 2339340"/>
              <a:gd name="connsiteY2" fmla="*/ 16431 h 6253401"/>
              <a:gd name="connsiteX3" fmla="*/ 872490 w 2339340"/>
              <a:gd name="connsiteY3" fmla="*/ 138351 h 6253401"/>
              <a:gd name="connsiteX4" fmla="*/ 849630 w 2339340"/>
              <a:gd name="connsiteY4" fmla="*/ 103347 h 6253401"/>
              <a:gd name="connsiteX5" fmla="*/ 804863 w 2339340"/>
              <a:gd name="connsiteY5" fmla="*/ 232886 h 6253401"/>
              <a:gd name="connsiteX6" fmla="*/ 782955 w 2339340"/>
              <a:gd name="connsiteY6" fmla="*/ 466725 h 6253401"/>
              <a:gd name="connsiteX7" fmla="*/ 754380 w 2339340"/>
              <a:gd name="connsiteY7" fmla="*/ 481251 h 6253401"/>
              <a:gd name="connsiteX8" fmla="*/ 781050 w 2339340"/>
              <a:gd name="connsiteY8" fmla="*/ 565071 h 6253401"/>
              <a:gd name="connsiteX9" fmla="*/ 822960 w 2339340"/>
              <a:gd name="connsiteY9" fmla="*/ 641271 h 6253401"/>
              <a:gd name="connsiteX10" fmla="*/ 887730 w 2339340"/>
              <a:gd name="connsiteY10" fmla="*/ 706041 h 6253401"/>
              <a:gd name="connsiteX11" fmla="*/ 925830 w 2339340"/>
              <a:gd name="connsiteY11" fmla="*/ 786051 h 6253401"/>
              <a:gd name="connsiteX12" fmla="*/ 925830 w 2339340"/>
              <a:gd name="connsiteY12" fmla="*/ 877491 h 6253401"/>
              <a:gd name="connsiteX13" fmla="*/ 803910 w 2339340"/>
              <a:gd name="connsiteY13" fmla="*/ 938451 h 6253401"/>
              <a:gd name="connsiteX14" fmla="*/ 701040 w 2339340"/>
              <a:gd name="connsiteY14" fmla="*/ 965121 h 6253401"/>
              <a:gd name="connsiteX15" fmla="*/ 556260 w 2339340"/>
              <a:gd name="connsiteY15" fmla="*/ 968931 h 6253401"/>
              <a:gd name="connsiteX16" fmla="*/ 403860 w 2339340"/>
              <a:gd name="connsiteY16" fmla="*/ 1018461 h 6253401"/>
              <a:gd name="connsiteX17" fmla="*/ 320040 w 2339340"/>
              <a:gd name="connsiteY17" fmla="*/ 1102281 h 6253401"/>
              <a:gd name="connsiteX18" fmla="*/ 247650 w 2339340"/>
              <a:gd name="connsiteY18" fmla="*/ 1292781 h 6253401"/>
              <a:gd name="connsiteX19" fmla="*/ 163830 w 2339340"/>
              <a:gd name="connsiteY19" fmla="*/ 1586151 h 6253401"/>
              <a:gd name="connsiteX20" fmla="*/ 83820 w 2339340"/>
              <a:gd name="connsiteY20" fmla="*/ 1799511 h 6253401"/>
              <a:gd name="connsiteX21" fmla="*/ 72390 w 2339340"/>
              <a:gd name="connsiteY21" fmla="*/ 1978581 h 6253401"/>
              <a:gd name="connsiteX22" fmla="*/ 0 w 2339340"/>
              <a:gd name="connsiteY22" fmla="*/ 2161461 h 6253401"/>
              <a:gd name="connsiteX23" fmla="*/ 11430 w 2339340"/>
              <a:gd name="connsiteY23" fmla="*/ 2268141 h 6253401"/>
              <a:gd name="connsiteX24" fmla="*/ 106680 w 2339340"/>
              <a:gd name="connsiteY24" fmla="*/ 2443401 h 6253401"/>
              <a:gd name="connsiteX25" fmla="*/ 243840 w 2339340"/>
              <a:gd name="connsiteY25" fmla="*/ 2611041 h 6253401"/>
              <a:gd name="connsiteX26" fmla="*/ 422910 w 2339340"/>
              <a:gd name="connsiteY26" fmla="*/ 2786301 h 6253401"/>
              <a:gd name="connsiteX27" fmla="*/ 609600 w 2339340"/>
              <a:gd name="connsiteY27" fmla="*/ 2946321 h 6253401"/>
              <a:gd name="connsiteX28" fmla="*/ 703183 w 2339340"/>
              <a:gd name="connsiteY28" fmla="*/ 3078956 h 6253401"/>
              <a:gd name="connsiteX29" fmla="*/ 711517 w 2339340"/>
              <a:gd name="connsiteY29" fmla="*/ 2800827 h 6253401"/>
              <a:gd name="connsiteX30" fmla="*/ 647700 w 2339340"/>
              <a:gd name="connsiteY30" fmla="*/ 2748201 h 6253401"/>
              <a:gd name="connsiteX31" fmla="*/ 541020 w 2339340"/>
              <a:gd name="connsiteY31" fmla="*/ 2553891 h 6253401"/>
              <a:gd name="connsiteX32" fmla="*/ 487680 w 2339340"/>
              <a:gd name="connsiteY32" fmla="*/ 2443401 h 6253401"/>
              <a:gd name="connsiteX33" fmla="*/ 293370 w 2339340"/>
              <a:gd name="connsiteY33" fmla="*/ 2222421 h 6253401"/>
              <a:gd name="connsiteX34" fmla="*/ 426720 w 2339340"/>
              <a:gd name="connsiteY34" fmla="*/ 2005251 h 6253401"/>
              <a:gd name="connsiteX35" fmla="*/ 483870 w 2339340"/>
              <a:gd name="connsiteY35" fmla="*/ 1894761 h 6253401"/>
              <a:gd name="connsiteX36" fmla="*/ 544830 w 2339340"/>
              <a:gd name="connsiteY36" fmla="*/ 1658541 h 6253401"/>
              <a:gd name="connsiteX37" fmla="*/ 636270 w 2339340"/>
              <a:gd name="connsiteY37" fmla="*/ 1913811 h 6253401"/>
              <a:gd name="connsiteX38" fmla="*/ 678180 w 2339340"/>
              <a:gd name="connsiteY38" fmla="*/ 2218611 h 6253401"/>
              <a:gd name="connsiteX39" fmla="*/ 689610 w 2339340"/>
              <a:gd name="connsiteY39" fmla="*/ 2504361 h 6253401"/>
              <a:gd name="connsiteX40" fmla="*/ 712470 w 2339340"/>
              <a:gd name="connsiteY40" fmla="*/ 2778681 h 6253401"/>
              <a:gd name="connsiteX41" fmla="*/ 701040 w 2339340"/>
              <a:gd name="connsiteY41" fmla="*/ 3193971 h 6253401"/>
              <a:gd name="connsiteX42" fmla="*/ 643890 w 2339340"/>
              <a:gd name="connsiteY42" fmla="*/ 3799761 h 6253401"/>
              <a:gd name="connsiteX43" fmla="*/ 613410 w 2339340"/>
              <a:gd name="connsiteY43" fmla="*/ 4272201 h 6253401"/>
              <a:gd name="connsiteX44" fmla="*/ 689610 w 2339340"/>
              <a:gd name="connsiteY44" fmla="*/ 4634151 h 6253401"/>
              <a:gd name="connsiteX45" fmla="*/ 803910 w 2339340"/>
              <a:gd name="connsiteY45" fmla="*/ 5232321 h 6253401"/>
              <a:gd name="connsiteX46" fmla="*/ 883920 w 2339340"/>
              <a:gd name="connsiteY46" fmla="*/ 5674281 h 6253401"/>
              <a:gd name="connsiteX47" fmla="*/ 872490 w 2339340"/>
              <a:gd name="connsiteY47" fmla="*/ 5700951 h 6253401"/>
              <a:gd name="connsiteX48" fmla="*/ 693420 w 2339340"/>
              <a:gd name="connsiteY48" fmla="*/ 5910501 h 6253401"/>
              <a:gd name="connsiteX49" fmla="*/ 541020 w 2339340"/>
              <a:gd name="connsiteY49" fmla="*/ 6108621 h 6253401"/>
              <a:gd name="connsiteX50" fmla="*/ 510540 w 2339340"/>
              <a:gd name="connsiteY50" fmla="*/ 6173391 h 6253401"/>
              <a:gd name="connsiteX51" fmla="*/ 701040 w 2339340"/>
              <a:gd name="connsiteY51" fmla="*/ 6108621 h 6253401"/>
              <a:gd name="connsiteX52" fmla="*/ 830580 w 2339340"/>
              <a:gd name="connsiteY52" fmla="*/ 6081951 h 6253401"/>
              <a:gd name="connsiteX53" fmla="*/ 952500 w 2339340"/>
              <a:gd name="connsiteY53" fmla="*/ 5990511 h 6253401"/>
              <a:gd name="connsiteX54" fmla="*/ 963930 w 2339340"/>
              <a:gd name="connsiteY54" fmla="*/ 5887641 h 6253401"/>
              <a:gd name="connsiteX55" fmla="*/ 1108710 w 2339340"/>
              <a:gd name="connsiteY55" fmla="*/ 5834301 h 6253401"/>
              <a:gd name="connsiteX56" fmla="*/ 1108710 w 2339340"/>
              <a:gd name="connsiteY56" fmla="*/ 5807631 h 6253401"/>
              <a:gd name="connsiteX57" fmla="*/ 1032510 w 2339340"/>
              <a:gd name="connsiteY57" fmla="*/ 5651421 h 6253401"/>
              <a:gd name="connsiteX58" fmla="*/ 1043940 w 2339340"/>
              <a:gd name="connsiteY58" fmla="*/ 5297091 h 6253401"/>
              <a:gd name="connsiteX59" fmla="*/ 1074420 w 2339340"/>
              <a:gd name="connsiteY59" fmla="*/ 4904661 h 6253401"/>
              <a:gd name="connsiteX60" fmla="*/ 1002030 w 2339340"/>
              <a:gd name="connsiteY60" fmla="*/ 4439841 h 6253401"/>
              <a:gd name="connsiteX61" fmla="*/ 1066800 w 2339340"/>
              <a:gd name="connsiteY61" fmla="*/ 4146471 h 6253401"/>
              <a:gd name="connsiteX62" fmla="*/ 1116330 w 2339340"/>
              <a:gd name="connsiteY62" fmla="*/ 3792141 h 6253401"/>
              <a:gd name="connsiteX63" fmla="*/ 1165860 w 2339340"/>
              <a:gd name="connsiteY63" fmla="*/ 3392091 h 6253401"/>
              <a:gd name="connsiteX64" fmla="*/ 1238250 w 2339340"/>
              <a:gd name="connsiteY64" fmla="*/ 3898821 h 6253401"/>
              <a:gd name="connsiteX65" fmla="*/ 1280160 w 2339340"/>
              <a:gd name="connsiteY65" fmla="*/ 4382691 h 6253401"/>
              <a:gd name="connsiteX66" fmla="*/ 1310640 w 2339340"/>
              <a:gd name="connsiteY66" fmla="*/ 4550331 h 6253401"/>
              <a:gd name="connsiteX67" fmla="*/ 1272540 w 2339340"/>
              <a:gd name="connsiteY67" fmla="*/ 4855131 h 6253401"/>
              <a:gd name="connsiteX68" fmla="*/ 1242060 w 2339340"/>
              <a:gd name="connsiteY68" fmla="*/ 5076111 h 6253401"/>
              <a:gd name="connsiteX69" fmla="*/ 1276350 w 2339340"/>
              <a:gd name="connsiteY69" fmla="*/ 5304711 h 6253401"/>
              <a:gd name="connsiteX70" fmla="*/ 1333500 w 2339340"/>
              <a:gd name="connsiteY70" fmla="*/ 5510451 h 6253401"/>
              <a:gd name="connsiteX71" fmla="*/ 1314450 w 2339340"/>
              <a:gd name="connsiteY71" fmla="*/ 5632371 h 6253401"/>
              <a:gd name="connsiteX72" fmla="*/ 1264920 w 2339340"/>
              <a:gd name="connsiteY72" fmla="*/ 5811441 h 6253401"/>
              <a:gd name="connsiteX73" fmla="*/ 1264920 w 2339340"/>
              <a:gd name="connsiteY73" fmla="*/ 5918121 h 6253401"/>
              <a:gd name="connsiteX74" fmla="*/ 1424940 w 2339340"/>
              <a:gd name="connsiteY74" fmla="*/ 6253401 h 6253401"/>
              <a:gd name="connsiteX75" fmla="*/ 1565910 w 2339340"/>
              <a:gd name="connsiteY75" fmla="*/ 6081951 h 6253401"/>
              <a:gd name="connsiteX76" fmla="*/ 1604010 w 2339340"/>
              <a:gd name="connsiteY76" fmla="*/ 6028611 h 6253401"/>
              <a:gd name="connsiteX77" fmla="*/ 1524000 w 2339340"/>
              <a:gd name="connsiteY77" fmla="*/ 5860971 h 6253401"/>
              <a:gd name="connsiteX78" fmla="*/ 1466850 w 2339340"/>
              <a:gd name="connsiteY78" fmla="*/ 5735241 h 6253401"/>
              <a:gd name="connsiteX79" fmla="*/ 1440180 w 2339340"/>
              <a:gd name="connsiteY79" fmla="*/ 5655231 h 6253401"/>
              <a:gd name="connsiteX80" fmla="*/ 1546860 w 2339340"/>
              <a:gd name="connsiteY80" fmla="*/ 5095161 h 6253401"/>
              <a:gd name="connsiteX81" fmla="*/ 1600200 w 2339340"/>
              <a:gd name="connsiteY81" fmla="*/ 4523661 h 6253401"/>
              <a:gd name="connsiteX82" fmla="*/ 1684020 w 2339340"/>
              <a:gd name="connsiteY82" fmla="*/ 4043601 h 6253401"/>
              <a:gd name="connsiteX83" fmla="*/ 1703070 w 2339340"/>
              <a:gd name="connsiteY83" fmla="*/ 3704511 h 6253401"/>
              <a:gd name="connsiteX84" fmla="*/ 1673305 w 2339340"/>
              <a:gd name="connsiteY84" fmla="*/ 3099436 h 6253401"/>
              <a:gd name="connsiteX85" fmla="*/ 1630680 w 2339340"/>
              <a:gd name="connsiteY85" fmla="*/ 2885361 h 6253401"/>
              <a:gd name="connsiteX86" fmla="*/ 1607820 w 2339340"/>
              <a:gd name="connsiteY86" fmla="*/ 2767251 h 6253401"/>
              <a:gd name="connsiteX87" fmla="*/ 1584960 w 2339340"/>
              <a:gd name="connsiteY87" fmla="*/ 2439591 h 6253401"/>
              <a:gd name="connsiteX88" fmla="*/ 1584960 w 2339340"/>
              <a:gd name="connsiteY88" fmla="*/ 2089071 h 6253401"/>
              <a:gd name="connsiteX89" fmla="*/ 1619250 w 2339340"/>
              <a:gd name="connsiteY89" fmla="*/ 1788081 h 6253401"/>
              <a:gd name="connsiteX90" fmla="*/ 1691640 w 2339340"/>
              <a:gd name="connsiteY90" fmla="*/ 1517571 h 6253401"/>
              <a:gd name="connsiteX91" fmla="*/ 1954530 w 2339340"/>
              <a:gd name="connsiteY91" fmla="*/ 1940481 h 6253401"/>
              <a:gd name="connsiteX92" fmla="*/ 2045970 w 2339340"/>
              <a:gd name="connsiteY92" fmla="*/ 2062401 h 6253401"/>
              <a:gd name="connsiteX93" fmla="*/ 1840230 w 2339340"/>
              <a:gd name="connsiteY93" fmla="*/ 2374821 h 6253401"/>
              <a:gd name="connsiteX94" fmla="*/ 1729740 w 2339340"/>
              <a:gd name="connsiteY94" fmla="*/ 2561511 h 6253401"/>
              <a:gd name="connsiteX95" fmla="*/ 1672590 w 2339340"/>
              <a:gd name="connsiteY95" fmla="*/ 2691051 h 6253401"/>
              <a:gd name="connsiteX96" fmla="*/ 1606391 w 2339340"/>
              <a:gd name="connsiteY96" fmla="*/ 2762727 h 6253401"/>
              <a:gd name="connsiteX97" fmla="*/ 1658302 w 2339340"/>
              <a:gd name="connsiteY97" fmla="*/ 3027046 h 6253401"/>
              <a:gd name="connsiteX98" fmla="*/ 1729740 w 2339340"/>
              <a:gd name="connsiteY98" fmla="*/ 2908221 h 6253401"/>
              <a:gd name="connsiteX99" fmla="*/ 1927860 w 2339340"/>
              <a:gd name="connsiteY99" fmla="*/ 2706291 h 6253401"/>
              <a:gd name="connsiteX100" fmla="*/ 2065020 w 2339340"/>
              <a:gd name="connsiteY100" fmla="*/ 2565321 h 6253401"/>
              <a:gd name="connsiteX101" fmla="*/ 2202180 w 2339340"/>
              <a:gd name="connsiteY101" fmla="*/ 2355771 h 6253401"/>
              <a:gd name="connsiteX102" fmla="*/ 2339340 w 2339340"/>
              <a:gd name="connsiteY102" fmla="*/ 2066211 h 6253401"/>
              <a:gd name="connsiteX103" fmla="*/ 2293620 w 2339340"/>
              <a:gd name="connsiteY103" fmla="*/ 1974771 h 6253401"/>
              <a:gd name="connsiteX104" fmla="*/ 2232660 w 2339340"/>
              <a:gd name="connsiteY104" fmla="*/ 1769031 h 6253401"/>
              <a:gd name="connsiteX105" fmla="*/ 2175510 w 2339340"/>
              <a:gd name="connsiteY105" fmla="*/ 1582341 h 6253401"/>
              <a:gd name="connsiteX106" fmla="*/ 2065020 w 2339340"/>
              <a:gd name="connsiteY106" fmla="*/ 1368981 h 6253401"/>
              <a:gd name="connsiteX107" fmla="*/ 1958340 w 2339340"/>
              <a:gd name="connsiteY107" fmla="*/ 1186101 h 6253401"/>
              <a:gd name="connsiteX108" fmla="*/ 1878330 w 2339340"/>
              <a:gd name="connsiteY108" fmla="*/ 1060371 h 6253401"/>
              <a:gd name="connsiteX109" fmla="*/ 1752600 w 2339340"/>
              <a:gd name="connsiteY109" fmla="*/ 991791 h 6253401"/>
              <a:gd name="connsiteX110" fmla="*/ 1645920 w 2339340"/>
              <a:gd name="connsiteY110" fmla="*/ 972741 h 6253401"/>
              <a:gd name="connsiteX111" fmla="*/ 1546860 w 2339340"/>
              <a:gd name="connsiteY111" fmla="*/ 938451 h 6253401"/>
              <a:gd name="connsiteX112" fmla="*/ 1276350 w 2339340"/>
              <a:gd name="connsiteY112" fmla="*/ 877491 h 6253401"/>
              <a:gd name="connsiteX113" fmla="*/ 1257300 w 2339340"/>
              <a:gd name="connsiteY113" fmla="*/ 755571 h 6253401"/>
              <a:gd name="connsiteX114" fmla="*/ 1325880 w 2339340"/>
              <a:gd name="connsiteY114" fmla="*/ 610791 h 6253401"/>
              <a:gd name="connsiteX115" fmla="*/ 1363980 w 2339340"/>
              <a:gd name="connsiteY115" fmla="*/ 553641 h 6253401"/>
              <a:gd name="connsiteX116" fmla="*/ 1352550 w 2339340"/>
              <a:gd name="connsiteY116" fmla="*/ 454581 h 6253401"/>
              <a:gd name="connsiteX117" fmla="*/ 1359455 w 2339340"/>
              <a:gd name="connsiteY117" fmla="*/ 267891 h 6253401"/>
              <a:gd name="connsiteX118" fmla="*/ 1311592 w 2339340"/>
              <a:gd name="connsiteY118" fmla="*/ 99775 h 6253401"/>
              <a:gd name="connsiteX119" fmla="*/ 1188720 w 2339340"/>
              <a:gd name="connsiteY119" fmla="*/ 54531 h 6253401"/>
              <a:gd name="connsiteX120" fmla="*/ 1094184 w 2339340"/>
              <a:gd name="connsiteY120" fmla="*/ 81439 h 6253401"/>
              <a:gd name="connsiteX121" fmla="*/ 1077992 w 2339340"/>
              <a:gd name="connsiteY121" fmla="*/ 0 h 6253401"/>
              <a:gd name="connsiteX0" fmla="*/ 1077992 w 2339340"/>
              <a:gd name="connsiteY0" fmla="*/ 0 h 6253401"/>
              <a:gd name="connsiteX1" fmla="*/ 970359 w 2339340"/>
              <a:gd name="connsiteY1" fmla="*/ 77867 h 6253401"/>
              <a:gd name="connsiteX2" fmla="*/ 967740 w 2339340"/>
              <a:gd name="connsiteY2" fmla="*/ 16431 h 6253401"/>
              <a:gd name="connsiteX3" fmla="*/ 872490 w 2339340"/>
              <a:gd name="connsiteY3" fmla="*/ 138351 h 6253401"/>
              <a:gd name="connsiteX4" fmla="*/ 849630 w 2339340"/>
              <a:gd name="connsiteY4" fmla="*/ 103347 h 6253401"/>
              <a:gd name="connsiteX5" fmla="*/ 804863 w 2339340"/>
              <a:gd name="connsiteY5" fmla="*/ 232886 h 6253401"/>
              <a:gd name="connsiteX6" fmla="*/ 782955 w 2339340"/>
              <a:gd name="connsiteY6" fmla="*/ 466725 h 6253401"/>
              <a:gd name="connsiteX7" fmla="*/ 754380 w 2339340"/>
              <a:gd name="connsiteY7" fmla="*/ 481251 h 6253401"/>
              <a:gd name="connsiteX8" fmla="*/ 781050 w 2339340"/>
              <a:gd name="connsiteY8" fmla="*/ 565071 h 6253401"/>
              <a:gd name="connsiteX9" fmla="*/ 822960 w 2339340"/>
              <a:gd name="connsiteY9" fmla="*/ 641271 h 6253401"/>
              <a:gd name="connsiteX10" fmla="*/ 887730 w 2339340"/>
              <a:gd name="connsiteY10" fmla="*/ 706041 h 6253401"/>
              <a:gd name="connsiteX11" fmla="*/ 925830 w 2339340"/>
              <a:gd name="connsiteY11" fmla="*/ 786051 h 6253401"/>
              <a:gd name="connsiteX12" fmla="*/ 925830 w 2339340"/>
              <a:gd name="connsiteY12" fmla="*/ 877491 h 6253401"/>
              <a:gd name="connsiteX13" fmla="*/ 803910 w 2339340"/>
              <a:gd name="connsiteY13" fmla="*/ 938451 h 6253401"/>
              <a:gd name="connsiteX14" fmla="*/ 701040 w 2339340"/>
              <a:gd name="connsiteY14" fmla="*/ 965121 h 6253401"/>
              <a:gd name="connsiteX15" fmla="*/ 556260 w 2339340"/>
              <a:gd name="connsiteY15" fmla="*/ 968931 h 6253401"/>
              <a:gd name="connsiteX16" fmla="*/ 403860 w 2339340"/>
              <a:gd name="connsiteY16" fmla="*/ 1018461 h 6253401"/>
              <a:gd name="connsiteX17" fmla="*/ 320040 w 2339340"/>
              <a:gd name="connsiteY17" fmla="*/ 1102281 h 6253401"/>
              <a:gd name="connsiteX18" fmla="*/ 247650 w 2339340"/>
              <a:gd name="connsiteY18" fmla="*/ 1292781 h 6253401"/>
              <a:gd name="connsiteX19" fmla="*/ 163830 w 2339340"/>
              <a:gd name="connsiteY19" fmla="*/ 1586151 h 6253401"/>
              <a:gd name="connsiteX20" fmla="*/ 83820 w 2339340"/>
              <a:gd name="connsiteY20" fmla="*/ 1799511 h 6253401"/>
              <a:gd name="connsiteX21" fmla="*/ 72390 w 2339340"/>
              <a:gd name="connsiteY21" fmla="*/ 1978581 h 6253401"/>
              <a:gd name="connsiteX22" fmla="*/ 0 w 2339340"/>
              <a:gd name="connsiteY22" fmla="*/ 2161461 h 6253401"/>
              <a:gd name="connsiteX23" fmla="*/ 11430 w 2339340"/>
              <a:gd name="connsiteY23" fmla="*/ 2268141 h 6253401"/>
              <a:gd name="connsiteX24" fmla="*/ 106680 w 2339340"/>
              <a:gd name="connsiteY24" fmla="*/ 2443401 h 6253401"/>
              <a:gd name="connsiteX25" fmla="*/ 243840 w 2339340"/>
              <a:gd name="connsiteY25" fmla="*/ 2611041 h 6253401"/>
              <a:gd name="connsiteX26" fmla="*/ 422910 w 2339340"/>
              <a:gd name="connsiteY26" fmla="*/ 2786301 h 6253401"/>
              <a:gd name="connsiteX27" fmla="*/ 609600 w 2339340"/>
              <a:gd name="connsiteY27" fmla="*/ 2946321 h 6253401"/>
              <a:gd name="connsiteX28" fmla="*/ 703183 w 2339340"/>
              <a:gd name="connsiteY28" fmla="*/ 3078956 h 6253401"/>
              <a:gd name="connsiteX29" fmla="*/ 711517 w 2339340"/>
              <a:gd name="connsiteY29" fmla="*/ 2800827 h 6253401"/>
              <a:gd name="connsiteX30" fmla="*/ 647700 w 2339340"/>
              <a:gd name="connsiteY30" fmla="*/ 2748201 h 6253401"/>
              <a:gd name="connsiteX31" fmla="*/ 541020 w 2339340"/>
              <a:gd name="connsiteY31" fmla="*/ 2553891 h 6253401"/>
              <a:gd name="connsiteX32" fmla="*/ 487680 w 2339340"/>
              <a:gd name="connsiteY32" fmla="*/ 2443401 h 6253401"/>
              <a:gd name="connsiteX33" fmla="*/ 293370 w 2339340"/>
              <a:gd name="connsiteY33" fmla="*/ 2222421 h 6253401"/>
              <a:gd name="connsiteX34" fmla="*/ 426720 w 2339340"/>
              <a:gd name="connsiteY34" fmla="*/ 2005251 h 6253401"/>
              <a:gd name="connsiteX35" fmla="*/ 483870 w 2339340"/>
              <a:gd name="connsiteY35" fmla="*/ 1894761 h 6253401"/>
              <a:gd name="connsiteX36" fmla="*/ 544830 w 2339340"/>
              <a:gd name="connsiteY36" fmla="*/ 1658541 h 6253401"/>
              <a:gd name="connsiteX37" fmla="*/ 636270 w 2339340"/>
              <a:gd name="connsiteY37" fmla="*/ 1913811 h 6253401"/>
              <a:gd name="connsiteX38" fmla="*/ 678180 w 2339340"/>
              <a:gd name="connsiteY38" fmla="*/ 2218611 h 6253401"/>
              <a:gd name="connsiteX39" fmla="*/ 689610 w 2339340"/>
              <a:gd name="connsiteY39" fmla="*/ 2504361 h 6253401"/>
              <a:gd name="connsiteX40" fmla="*/ 712470 w 2339340"/>
              <a:gd name="connsiteY40" fmla="*/ 2778681 h 6253401"/>
              <a:gd name="connsiteX41" fmla="*/ 701040 w 2339340"/>
              <a:gd name="connsiteY41" fmla="*/ 3193971 h 6253401"/>
              <a:gd name="connsiteX42" fmla="*/ 643890 w 2339340"/>
              <a:gd name="connsiteY42" fmla="*/ 3799761 h 6253401"/>
              <a:gd name="connsiteX43" fmla="*/ 613410 w 2339340"/>
              <a:gd name="connsiteY43" fmla="*/ 4272201 h 6253401"/>
              <a:gd name="connsiteX44" fmla="*/ 689610 w 2339340"/>
              <a:gd name="connsiteY44" fmla="*/ 4634151 h 6253401"/>
              <a:gd name="connsiteX45" fmla="*/ 803910 w 2339340"/>
              <a:gd name="connsiteY45" fmla="*/ 5232321 h 6253401"/>
              <a:gd name="connsiteX46" fmla="*/ 883920 w 2339340"/>
              <a:gd name="connsiteY46" fmla="*/ 5674281 h 6253401"/>
              <a:gd name="connsiteX47" fmla="*/ 872490 w 2339340"/>
              <a:gd name="connsiteY47" fmla="*/ 5700951 h 6253401"/>
              <a:gd name="connsiteX48" fmla="*/ 693420 w 2339340"/>
              <a:gd name="connsiteY48" fmla="*/ 5910501 h 6253401"/>
              <a:gd name="connsiteX49" fmla="*/ 541020 w 2339340"/>
              <a:gd name="connsiteY49" fmla="*/ 6108621 h 6253401"/>
              <a:gd name="connsiteX50" fmla="*/ 510540 w 2339340"/>
              <a:gd name="connsiteY50" fmla="*/ 6173391 h 6253401"/>
              <a:gd name="connsiteX51" fmla="*/ 701040 w 2339340"/>
              <a:gd name="connsiteY51" fmla="*/ 6108621 h 6253401"/>
              <a:gd name="connsiteX52" fmla="*/ 830580 w 2339340"/>
              <a:gd name="connsiteY52" fmla="*/ 6081951 h 6253401"/>
              <a:gd name="connsiteX53" fmla="*/ 952500 w 2339340"/>
              <a:gd name="connsiteY53" fmla="*/ 5990511 h 6253401"/>
              <a:gd name="connsiteX54" fmla="*/ 963930 w 2339340"/>
              <a:gd name="connsiteY54" fmla="*/ 5887641 h 6253401"/>
              <a:gd name="connsiteX55" fmla="*/ 1108710 w 2339340"/>
              <a:gd name="connsiteY55" fmla="*/ 5834301 h 6253401"/>
              <a:gd name="connsiteX56" fmla="*/ 1108710 w 2339340"/>
              <a:gd name="connsiteY56" fmla="*/ 5807631 h 6253401"/>
              <a:gd name="connsiteX57" fmla="*/ 1032510 w 2339340"/>
              <a:gd name="connsiteY57" fmla="*/ 5651421 h 6253401"/>
              <a:gd name="connsiteX58" fmla="*/ 1043940 w 2339340"/>
              <a:gd name="connsiteY58" fmla="*/ 5297091 h 6253401"/>
              <a:gd name="connsiteX59" fmla="*/ 1074420 w 2339340"/>
              <a:gd name="connsiteY59" fmla="*/ 4904661 h 6253401"/>
              <a:gd name="connsiteX60" fmla="*/ 1002030 w 2339340"/>
              <a:gd name="connsiteY60" fmla="*/ 4439841 h 6253401"/>
              <a:gd name="connsiteX61" fmla="*/ 1066800 w 2339340"/>
              <a:gd name="connsiteY61" fmla="*/ 4146471 h 6253401"/>
              <a:gd name="connsiteX62" fmla="*/ 1116330 w 2339340"/>
              <a:gd name="connsiteY62" fmla="*/ 3792141 h 6253401"/>
              <a:gd name="connsiteX63" fmla="*/ 1165860 w 2339340"/>
              <a:gd name="connsiteY63" fmla="*/ 3392091 h 6253401"/>
              <a:gd name="connsiteX64" fmla="*/ 1238250 w 2339340"/>
              <a:gd name="connsiteY64" fmla="*/ 3898821 h 6253401"/>
              <a:gd name="connsiteX65" fmla="*/ 1280160 w 2339340"/>
              <a:gd name="connsiteY65" fmla="*/ 4382691 h 6253401"/>
              <a:gd name="connsiteX66" fmla="*/ 1310640 w 2339340"/>
              <a:gd name="connsiteY66" fmla="*/ 4550331 h 6253401"/>
              <a:gd name="connsiteX67" fmla="*/ 1272540 w 2339340"/>
              <a:gd name="connsiteY67" fmla="*/ 4855131 h 6253401"/>
              <a:gd name="connsiteX68" fmla="*/ 1242060 w 2339340"/>
              <a:gd name="connsiteY68" fmla="*/ 5076111 h 6253401"/>
              <a:gd name="connsiteX69" fmla="*/ 1276350 w 2339340"/>
              <a:gd name="connsiteY69" fmla="*/ 5304711 h 6253401"/>
              <a:gd name="connsiteX70" fmla="*/ 1333500 w 2339340"/>
              <a:gd name="connsiteY70" fmla="*/ 5510451 h 6253401"/>
              <a:gd name="connsiteX71" fmla="*/ 1314450 w 2339340"/>
              <a:gd name="connsiteY71" fmla="*/ 5632371 h 6253401"/>
              <a:gd name="connsiteX72" fmla="*/ 1264920 w 2339340"/>
              <a:gd name="connsiteY72" fmla="*/ 5811441 h 6253401"/>
              <a:gd name="connsiteX73" fmla="*/ 1264920 w 2339340"/>
              <a:gd name="connsiteY73" fmla="*/ 5918121 h 6253401"/>
              <a:gd name="connsiteX74" fmla="*/ 1424940 w 2339340"/>
              <a:gd name="connsiteY74" fmla="*/ 6253401 h 6253401"/>
              <a:gd name="connsiteX75" fmla="*/ 1565910 w 2339340"/>
              <a:gd name="connsiteY75" fmla="*/ 6081951 h 6253401"/>
              <a:gd name="connsiteX76" fmla="*/ 1604010 w 2339340"/>
              <a:gd name="connsiteY76" fmla="*/ 6028611 h 6253401"/>
              <a:gd name="connsiteX77" fmla="*/ 1524000 w 2339340"/>
              <a:gd name="connsiteY77" fmla="*/ 5860971 h 6253401"/>
              <a:gd name="connsiteX78" fmla="*/ 1466850 w 2339340"/>
              <a:gd name="connsiteY78" fmla="*/ 5735241 h 6253401"/>
              <a:gd name="connsiteX79" fmla="*/ 1440180 w 2339340"/>
              <a:gd name="connsiteY79" fmla="*/ 5655231 h 6253401"/>
              <a:gd name="connsiteX80" fmla="*/ 1546860 w 2339340"/>
              <a:gd name="connsiteY80" fmla="*/ 5095161 h 6253401"/>
              <a:gd name="connsiteX81" fmla="*/ 1600200 w 2339340"/>
              <a:gd name="connsiteY81" fmla="*/ 4523661 h 6253401"/>
              <a:gd name="connsiteX82" fmla="*/ 1684020 w 2339340"/>
              <a:gd name="connsiteY82" fmla="*/ 4043601 h 6253401"/>
              <a:gd name="connsiteX83" fmla="*/ 1703070 w 2339340"/>
              <a:gd name="connsiteY83" fmla="*/ 3704511 h 6253401"/>
              <a:gd name="connsiteX84" fmla="*/ 1673305 w 2339340"/>
              <a:gd name="connsiteY84" fmla="*/ 3099436 h 6253401"/>
              <a:gd name="connsiteX85" fmla="*/ 1630680 w 2339340"/>
              <a:gd name="connsiteY85" fmla="*/ 2885361 h 6253401"/>
              <a:gd name="connsiteX86" fmla="*/ 1607820 w 2339340"/>
              <a:gd name="connsiteY86" fmla="*/ 2767251 h 6253401"/>
              <a:gd name="connsiteX87" fmla="*/ 1584960 w 2339340"/>
              <a:gd name="connsiteY87" fmla="*/ 2439591 h 6253401"/>
              <a:gd name="connsiteX88" fmla="*/ 1584960 w 2339340"/>
              <a:gd name="connsiteY88" fmla="*/ 2089071 h 6253401"/>
              <a:gd name="connsiteX89" fmla="*/ 1619250 w 2339340"/>
              <a:gd name="connsiteY89" fmla="*/ 1788081 h 6253401"/>
              <a:gd name="connsiteX90" fmla="*/ 1691640 w 2339340"/>
              <a:gd name="connsiteY90" fmla="*/ 1517571 h 6253401"/>
              <a:gd name="connsiteX91" fmla="*/ 1954530 w 2339340"/>
              <a:gd name="connsiteY91" fmla="*/ 1940481 h 6253401"/>
              <a:gd name="connsiteX92" fmla="*/ 2045970 w 2339340"/>
              <a:gd name="connsiteY92" fmla="*/ 2062401 h 6253401"/>
              <a:gd name="connsiteX93" fmla="*/ 1840230 w 2339340"/>
              <a:gd name="connsiteY93" fmla="*/ 2374821 h 6253401"/>
              <a:gd name="connsiteX94" fmla="*/ 1729740 w 2339340"/>
              <a:gd name="connsiteY94" fmla="*/ 2561511 h 6253401"/>
              <a:gd name="connsiteX95" fmla="*/ 1672590 w 2339340"/>
              <a:gd name="connsiteY95" fmla="*/ 2691051 h 6253401"/>
              <a:gd name="connsiteX96" fmla="*/ 1606391 w 2339340"/>
              <a:gd name="connsiteY96" fmla="*/ 2762727 h 6253401"/>
              <a:gd name="connsiteX97" fmla="*/ 1658302 w 2339340"/>
              <a:gd name="connsiteY97" fmla="*/ 3027046 h 6253401"/>
              <a:gd name="connsiteX98" fmla="*/ 1729740 w 2339340"/>
              <a:gd name="connsiteY98" fmla="*/ 2908221 h 6253401"/>
              <a:gd name="connsiteX99" fmla="*/ 1927860 w 2339340"/>
              <a:gd name="connsiteY99" fmla="*/ 2706291 h 6253401"/>
              <a:gd name="connsiteX100" fmla="*/ 2065020 w 2339340"/>
              <a:gd name="connsiteY100" fmla="*/ 2565321 h 6253401"/>
              <a:gd name="connsiteX101" fmla="*/ 2202180 w 2339340"/>
              <a:gd name="connsiteY101" fmla="*/ 2355771 h 6253401"/>
              <a:gd name="connsiteX102" fmla="*/ 2339340 w 2339340"/>
              <a:gd name="connsiteY102" fmla="*/ 2066211 h 6253401"/>
              <a:gd name="connsiteX103" fmla="*/ 2293620 w 2339340"/>
              <a:gd name="connsiteY103" fmla="*/ 1974771 h 6253401"/>
              <a:gd name="connsiteX104" fmla="*/ 2232660 w 2339340"/>
              <a:gd name="connsiteY104" fmla="*/ 1769031 h 6253401"/>
              <a:gd name="connsiteX105" fmla="*/ 2175510 w 2339340"/>
              <a:gd name="connsiteY105" fmla="*/ 1582341 h 6253401"/>
              <a:gd name="connsiteX106" fmla="*/ 2065020 w 2339340"/>
              <a:gd name="connsiteY106" fmla="*/ 1368981 h 6253401"/>
              <a:gd name="connsiteX107" fmla="*/ 1958340 w 2339340"/>
              <a:gd name="connsiteY107" fmla="*/ 1186101 h 6253401"/>
              <a:gd name="connsiteX108" fmla="*/ 1878330 w 2339340"/>
              <a:gd name="connsiteY108" fmla="*/ 1060371 h 6253401"/>
              <a:gd name="connsiteX109" fmla="*/ 1752600 w 2339340"/>
              <a:gd name="connsiteY109" fmla="*/ 991791 h 6253401"/>
              <a:gd name="connsiteX110" fmla="*/ 1645920 w 2339340"/>
              <a:gd name="connsiteY110" fmla="*/ 972741 h 6253401"/>
              <a:gd name="connsiteX111" fmla="*/ 1546860 w 2339340"/>
              <a:gd name="connsiteY111" fmla="*/ 938451 h 6253401"/>
              <a:gd name="connsiteX112" fmla="*/ 1276350 w 2339340"/>
              <a:gd name="connsiteY112" fmla="*/ 877491 h 6253401"/>
              <a:gd name="connsiteX113" fmla="*/ 1257300 w 2339340"/>
              <a:gd name="connsiteY113" fmla="*/ 755571 h 6253401"/>
              <a:gd name="connsiteX114" fmla="*/ 1325880 w 2339340"/>
              <a:gd name="connsiteY114" fmla="*/ 610791 h 6253401"/>
              <a:gd name="connsiteX115" fmla="*/ 1363980 w 2339340"/>
              <a:gd name="connsiteY115" fmla="*/ 553641 h 6253401"/>
              <a:gd name="connsiteX116" fmla="*/ 1352550 w 2339340"/>
              <a:gd name="connsiteY116" fmla="*/ 454581 h 6253401"/>
              <a:gd name="connsiteX117" fmla="*/ 1359455 w 2339340"/>
              <a:gd name="connsiteY117" fmla="*/ 267891 h 6253401"/>
              <a:gd name="connsiteX118" fmla="*/ 1311592 w 2339340"/>
              <a:gd name="connsiteY118" fmla="*/ 99775 h 6253401"/>
              <a:gd name="connsiteX119" fmla="*/ 1188720 w 2339340"/>
              <a:gd name="connsiteY119" fmla="*/ 54531 h 6253401"/>
              <a:gd name="connsiteX120" fmla="*/ 1021556 w 2339340"/>
              <a:gd name="connsiteY120" fmla="*/ 130255 h 6253401"/>
              <a:gd name="connsiteX121" fmla="*/ 1077992 w 2339340"/>
              <a:gd name="connsiteY121" fmla="*/ 0 h 6253401"/>
              <a:gd name="connsiteX0" fmla="*/ 1077992 w 2339340"/>
              <a:gd name="connsiteY0" fmla="*/ 0 h 6253401"/>
              <a:gd name="connsiteX1" fmla="*/ 970359 w 2339340"/>
              <a:gd name="connsiteY1" fmla="*/ 77867 h 6253401"/>
              <a:gd name="connsiteX2" fmla="*/ 967740 w 2339340"/>
              <a:gd name="connsiteY2" fmla="*/ 16431 h 6253401"/>
              <a:gd name="connsiteX3" fmla="*/ 872490 w 2339340"/>
              <a:gd name="connsiteY3" fmla="*/ 138351 h 6253401"/>
              <a:gd name="connsiteX4" fmla="*/ 849630 w 2339340"/>
              <a:gd name="connsiteY4" fmla="*/ 103347 h 6253401"/>
              <a:gd name="connsiteX5" fmla="*/ 804863 w 2339340"/>
              <a:gd name="connsiteY5" fmla="*/ 232886 h 6253401"/>
              <a:gd name="connsiteX6" fmla="*/ 782955 w 2339340"/>
              <a:gd name="connsiteY6" fmla="*/ 466725 h 6253401"/>
              <a:gd name="connsiteX7" fmla="*/ 754380 w 2339340"/>
              <a:gd name="connsiteY7" fmla="*/ 481251 h 6253401"/>
              <a:gd name="connsiteX8" fmla="*/ 781050 w 2339340"/>
              <a:gd name="connsiteY8" fmla="*/ 565071 h 6253401"/>
              <a:gd name="connsiteX9" fmla="*/ 822960 w 2339340"/>
              <a:gd name="connsiteY9" fmla="*/ 641271 h 6253401"/>
              <a:gd name="connsiteX10" fmla="*/ 887730 w 2339340"/>
              <a:gd name="connsiteY10" fmla="*/ 706041 h 6253401"/>
              <a:gd name="connsiteX11" fmla="*/ 925830 w 2339340"/>
              <a:gd name="connsiteY11" fmla="*/ 786051 h 6253401"/>
              <a:gd name="connsiteX12" fmla="*/ 925830 w 2339340"/>
              <a:gd name="connsiteY12" fmla="*/ 877491 h 6253401"/>
              <a:gd name="connsiteX13" fmla="*/ 803910 w 2339340"/>
              <a:gd name="connsiteY13" fmla="*/ 938451 h 6253401"/>
              <a:gd name="connsiteX14" fmla="*/ 701040 w 2339340"/>
              <a:gd name="connsiteY14" fmla="*/ 965121 h 6253401"/>
              <a:gd name="connsiteX15" fmla="*/ 556260 w 2339340"/>
              <a:gd name="connsiteY15" fmla="*/ 968931 h 6253401"/>
              <a:gd name="connsiteX16" fmla="*/ 403860 w 2339340"/>
              <a:gd name="connsiteY16" fmla="*/ 1018461 h 6253401"/>
              <a:gd name="connsiteX17" fmla="*/ 320040 w 2339340"/>
              <a:gd name="connsiteY17" fmla="*/ 1102281 h 6253401"/>
              <a:gd name="connsiteX18" fmla="*/ 247650 w 2339340"/>
              <a:gd name="connsiteY18" fmla="*/ 1292781 h 6253401"/>
              <a:gd name="connsiteX19" fmla="*/ 163830 w 2339340"/>
              <a:gd name="connsiteY19" fmla="*/ 1586151 h 6253401"/>
              <a:gd name="connsiteX20" fmla="*/ 83820 w 2339340"/>
              <a:gd name="connsiteY20" fmla="*/ 1799511 h 6253401"/>
              <a:gd name="connsiteX21" fmla="*/ 72390 w 2339340"/>
              <a:gd name="connsiteY21" fmla="*/ 1978581 h 6253401"/>
              <a:gd name="connsiteX22" fmla="*/ 0 w 2339340"/>
              <a:gd name="connsiteY22" fmla="*/ 2161461 h 6253401"/>
              <a:gd name="connsiteX23" fmla="*/ 11430 w 2339340"/>
              <a:gd name="connsiteY23" fmla="*/ 2268141 h 6253401"/>
              <a:gd name="connsiteX24" fmla="*/ 106680 w 2339340"/>
              <a:gd name="connsiteY24" fmla="*/ 2443401 h 6253401"/>
              <a:gd name="connsiteX25" fmla="*/ 243840 w 2339340"/>
              <a:gd name="connsiteY25" fmla="*/ 2611041 h 6253401"/>
              <a:gd name="connsiteX26" fmla="*/ 422910 w 2339340"/>
              <a:gd name="connsiteY26" fmla="*/ 2786301 h 6253401"/>
              <a:gd name="connsiteX27" fmla="*/ 609600 w 2339340"/>
              <a:gd name="connsiteY27" fmla="*/ 2946321 h 6253401"/>
              <a:gd name="connsiteX28" fmla="*/ 703183 w 2339340"/>
              <a:gd name="connsiteY28" fmla="*/ 3078956 h 6253401"/>
              <a:gd name="connsiteX29" fmla="*/ 711517 w 2339340"/>
              <a:gd name="connsiteY29" fmla="*/ 2800827 h 6253401"/>
              <a:gd name="connsiteX30" fmla="*/ 647700 w 2339340"/>
              <a:gd name="connsiteY30" fmla="*/ 2748201 h 6253401"/>
              <a:gd name="connsiteX31" fmla="*/ 541020 w 2339340"/>
              <a:gd name="connsiteY31" fmla="*/ 2553891 h 6253401"/>
              <a:gd name="connsiteX32" fmla="*/ 487680 w 2339340"/>
              <a:gd name="connsiteY32" fmla="*/ 2443401 h 6253401"/>
              <a:gd name="connsiteX33" fmla="*/ 293370 w 2339340"/>
              <a:gd name="connsiteY33" fmla="*/ 2222421 h 6253401"/>
              <a:gd name="connsiteX34" fmla="*/ 426720 w 2339340"/>
              <a:gd name="connsiteY34" fmla="*/ 2005251 h 6253401"/>
              <a:gd name="connsiteX35" fmla="*/ 483870 w 2339340"/>
              <a:gd name="connsiteY35" fmla="*/ 1894761 h 6253401"/>
              <a:gd name="connsiteX36" fmla="*/ 544830 w 2339340"/>
              <a:gd name="connsiteY36" fmla="*/ 1658541 h 6253401"/>
              <a:gd name="connsiteX37" fmla="*/ 636270 w 2339340"/>
              <a:gd name="connsiteY37" fmla="*/ 1913811 h 6253401"/>
              <a:gd name="connsiteX38" fmla="*/ 678180 w 2339340"/>
              <a:gd name="connsiteY38" fmla="*/ 2218611 h 6253401"/>
              <a:gd name="connsiteX39" fmla="*/ 689610 w 2339340"/>
              <a:gd name="connsiteY39" fmla="*/ 2504361 h 6253401"/>
              <a:gd name="connsiteX40" fmla="*/ 712470 w 2339340"/>
              <a:gd name="connsiteY40" fmla="*/ 2778681 h 6253401"/>
              <a:gd name="connsiteX41" fmla="*/ 701040 w 2339340"/>
              <a:gd name="connsiteY41" fmla="*/ 3193971 h 6253401"/>
              <a:gd name="connsiteX42" fmla="*/ 643890 w 2339340"/>
              <a:gd name="connsiteY42" fmla="*/ 3799761 h 6253401"/>
              <a:gd name="connsiteX43" fmla="*/ 613410 w 2339340"/>
              <a:gd name="connsiteY43" fmla="*/ 4272201 h 6253401"/>
              <a:gd name="connsiteX44" fmla="*/ 689610 w 2339340"/>
              <a:gd name="connsiteY44" fmla="*/ 4634151 h 6253401"/>
              <a:gd name="connsiteX45" fmla="*/ 803910 w 2339340"/>
              <a:gd name="connsiteY45" fmla="*/ 5232321 h 6253401"/>
              <a:gd name="connsiteX46" fmla="*/ 883920 w 2339340"/>
              <a:gd name="connsiteY46" fmla="*/ 5674281 h 6253401"/>
              <a:gd name="connsiteX47" fmla="*/ 872490 w 2339340"/>
              <a:gd name="connsiteY47" fmla="*/ 5700951 h 6253401"/>
              <a:gd name="connsiteX48" fmla="*/ 693420 w 2339340"/>
              <a:gd name="connsiteY48" fmla="*/ 5910501 h 6253401"/>
              <a:gd name="connsiteX49" fmla="*/ 541020 w 2339340"/>
              <a:gd name="connsiteY49" fmla="*/ 6108621 h 6253401"/>
              <a:gd name="connsiteX50" fmla="*/ 510540 w 2339340"/>
              <a:gd name="connsiteY50" fmla="*/ 6173391 h 6253401"/>
              <a:gd name="connsiteX51" fmla="*/ 701040 w 2339340"/>
              <a:gd name="connsiteY51" fmla="*/ 6108621 h 6253401"/>
              <a:gd name="connsiteX52" fmla="*/ 830580 w 2339340"/>
              <a:gd name="connsiteY52" fmla="*/ 6081951 h 6253401"/>
              <a:gd name="connsiteX53" fmla="*/ 952500 w 2339340"/>
              <a:gd name="connsiteY53" fmla="*/ 5990511 h 6253401"/>
              <a:gd name="connsiteX54" fmla="*/ 963930 w 2339340"/>
              <a:gd name="connsiteY54" fmla="*/ 5887641 h 6253401"/>
              <a:gd name="connsiteX55" fmla="*/ 1108710 w 2339340"/>
              <a:gd name="connsiteY55" fmla="*/ 5834301 h 6253401"/>
              <a:gd name="connsiteX56" fmla="*/ 1108710 w 2339340"/>
              <a:gd name="connsiteY56" fmla="*/ 5807631 h 6253401"/>
              <a:gd name="connsiteX57" fmla="*/ 1032510 w 2339340"/>
              <a:gd name="connsiteY57" fmla="*/ 5651421 h 6253401"/>
              <a:gd name="connsiteX58" fmla="*/ 1043940 w 2339340"/>
              <a:gd name="connsiteY58" fmla="*/ 5297091 h 6253401"/>
              <a:gd name="connsiteX59" fmla="*/ 1074420 w 2339340"/>
              <a:gd name="connsiteY59" fmla="*/ 4904661 h 6253401"/>
              <a:gd name="connsiteX60" fmla="*/ 1002030 w 2339340"/>
              <a:gd name="connsiteY60" fmla="*/ 4439841 h 6253401"/>
              <a:gd name="connsiteX61" fmla="*/ 1066800 w 2339340"/>
              <a:gd name="connsiteY61" fmla="*/ 4146471 h 6253401"/>
              <a:gd name="connsiteX62" fmla="*/ 1116330 w 2339340"/>
              <a:gd name="connsiteY62" fmla="*/ 3792141 h 6253401"/>
              <a:gd name="connsiteX63" fmla="*/ 1165860 w 2339340"/>
              <a:gd name="connsiteY63" fmla="*/ 3392091 h 6253401"/>
              <a:gd name="connsiteX64" fmla="*/ 1238250 w 2339340"/>
              <a:gd name="connsiteY64" fmla="*/ 3898821 h 6253401"/>
              <a:gd name="connsiteX65" fmla="*/ 1280160 w 2339340"/>
              <a:gd name="connsiteY65" fmla="*/ 4382691 h 6253401"/>
              <a:gd name="connsiteX66" fmla="*/ 1310640 w 2339340"/>
              <a:gd name="connsiteY66" fmla="*/ 4550331 h 6253401"/>
              <a:gd name="connsiteX67" fmla="*/ 1272540 w 2339340"/>
              <a:gd name="connsiteY67" fmla="*/ 4855131 h 6253401"/>
              <a:gd name="connsiteX68" fmla="*/ 1242060 w 2339340"/>
              <a:gd name="connsiteY68" fmla="*/ 5076111 h 6253401"/>
              <a:gd name="connsiteX69" fmla="*/ 1276350 w 2339340"/>
              <a:gd name="connsiteY69" fmla="*/ 5304711 h 6253401"/>
              <a:gd name="connsiteX70" fmla="*/ 1333500 w 2339340"/>
              <a:gd name="connsiteY70" fmla="*/ 5510451 h 6253401"/>
              <a:gd name="connsiteX71" fmla="*/ 1314450 w 2339340"/>
              <a:gd name="connsiteY71" fmla="*/ 5632371 h 6253401"/>
              <a:gd name="connsiteX72" fmla="*/ 1264920 w 2339340"/>
              <a:gd name="connsiteY72" fmla="*/ 5811441 h 6253401"/>
              <a:gd name="connsiteX73" fmla="*/ 1264920 w 2339340"/>
              <a:gd name="connsiteY73" fmla="*/ 5918121 h 6253401"/>
              <a:gd name="connsiteX74" fmla="*/ 1424940 w 2339340"/>
              <a:gd name="connsiteY74" fmla="*/ 6253401 h 6253401"/>
              <a:gd name="connsiteX75" fmla="*/ 1565910 w 2339340"/>
              <a:gd name="connsiteY75" fmla="*/ 6081951 h 6253401"/>
              <a:gd name="connsiteX76" fmla="*/ 1604010 w 2339340"/>
              <a:gd name="connsiteY76" fmla="*/ 6028611 h 6253401"/>
              <a:gd name="connsiteX77" fmla="*/ 1524000 w 2339340"/>
              <a:gd name="connsiteY77" fmla="*/ 5860971 h 6253401"/>
              <a:gd name="connsiteX78" fmla="*/ 1466850 w 2339340"/>
              <a:gd name="connsiteY78" fmla="*/ 5735241 h 6253401"/>
              <a:gd name="connsiteX79" fmla="*/ 1440180 w 2339340"/>
              <a:gd name="connsiteY79" fmla="*/ 5655231 h 6253401"/>
              <a:gd name="connsiteX80" fmla="*/ 1546860 w 2339340"/>
              <a:gd name="connsiteY80" fmla="*/ 5095161 h 6253401"/>
              <a:gd name="connsiteX81" fmla="*/ 1600200 w 2339340"/>
              <a:gd name="connsiteY81" fmla="*/ 4523661 h 6253401"/>
              <a:gd name="connsiteX82" fmla="*/ 1684020 w 2339340"/>
              <a:gd name="connsiteY82" fmla="*/ 4043601 h 6253401"/>
              <a:gd name="connsiteX83" fmla="*/ 1703070 w 2339340"/>
              <a:gd name="connsiteY83" fmla="*/ 3704511 h 6253401"/>
              <a:gd name="connsiteX84" fmla="*/ 1673305 w 2339340"/>
              <a:gd name="connsiteY84" fmla="*/ 3099436 h 6253401"/>
              <a:gd name="connsiteX85" fmla="*/ 1630680 w 2339340"/>
              <a:gd name="connsiteY85" fmla="*/ 2885361 h 6253401"/>
              <a:gd name="connsiteX86" fmla="*/ 1607820 w 2339340"/>
              <a:gd name="connsiteY86" fmla="*/ 2767251 h 6253401"/>
              <a:gd name="connsiteX87" fmla="*/ 1584960 w 2339340"/>
              <a:gd name="connsiteY87" fmla="*/ 2439591 h 6253401"/>
              <a:gd name="connsiteX88" fmla="*/ 1584960 w 2339340"/>
              <a:gd name="connsiteY88" fmla="*/ 2089071 h 6253401"/>
              <a:gd name="connsiteX89" fmla="*/ 1619250 w 2339340"/>
              <a:gd name="connsiteY89" fmla="*/ 1788081 h 6253401"/>
              <a:gd name="connsiteX90" fmla="*/ 1691640 w 2339340"/>
              <a:gd name="connsiteY90" fmla="*/ 1517571 h 6253401"/>
              <a:gd name="connsiteX91" fmla="*/ 1954530 w 2339340"/>
              <a:gd name="connsiteY91" fmla="*/ 1940481 h 6253401"/>
              <a:gd name="connsiteX92" fmla="*/ 2045970 w 2339340"/>
              <a:gd name="connsiteY92" fmla="*/ 2062401 h 6253401"/>
              <a:gd name="connsiteX93" fmla="*/ 1840230 w 2339340"/>
              <a:gd name="connsiteY93" fmla="*/ 2374821 h 6253401"/>
              <a:gd name="connsiteX94" fmla="*/ 1729740 w 2339340"/>
              <a:gd name="connsiteY94" fmla="*/ 2561511 h 6253401"/>
              <a:gd name="connsiteX95" fmla="*/ 1672590 w 2339340"/>
              <a:gd name="connsiteY95" fmla="*/ 2691051 h 6253401"/>
              <a:gd name="connsiteX96" fmla="*/ 1606391 w 2339340"/>
              <a:gd name="connsiteY96" fmla="*/ 2762727 h 6253401"/>
              <a:gd name="connsiteX97" fmla="*/ 1658302 w 2339340"/>
              <a:gd name="connsiteY97" fmla="*/ 3027046 h 6253401"/>
              <a:gd name="connsiteX98" fmla="*/ 1729740 w 2339340"/>
              <a:gd name="connsiteY98" fmla="*/ 2908221 h 6253401"/>
              <a:gd name="connsiteX99" fmla="*/ 1927860 w 2339340"/>
              <a:gd name="connsiteY99" fmla="*/ 2706291 h 6253401"/>
              <a:gd name="connsiteX100" fmla="*/ 2065020 w 2339340"/>
              <a:gd name="connsiteY100" fmla="*/ 2565321 h 6253401"/>
              <a:gd name="connsiteX101" fmla="*/ 2202180 w 2339340"/>
              <a:gd name="connsiteY101" fmla="*/ 2355771 h 6253401"/>
              <a:gd name="connsiteX102" fmla="*/ 2339340 w 2339340"/>
              <a:gd name="connsiteY102" fmla="*/ 2066211 h 6253401"/>
              <a:gd name="connsiteX103" fmla="*/ 2293620 w 2339340"/>
              <a:gd name="connsiteY103" fmla="*/ 1974771 h 6253401"/>
              <a:gd name="connsiteX104" fmla="*/ 2232660 w 2339340"/>
              <a:gd name="connsiteY104" fmla="*/ 1769031 h 6253401"/>
              <a:gd name="connsiteX105" fmla="*/ 2175510 w 2339340"/>
              <a:gd name="connsiteY105" fmla="*/ 1582341 h 6253401"/>
              <a:gd name="connsiteX106" fmla="*/ 2065020 w 2339340"/>
              <a:gd name="connsiteY106" fmla="*/ 1368981 h 6253401"/>
              <a:gd name="connsiteX107" fmla="*/ 1958340 w 2339340"/>
              <a:gd name="connsiteY107" fmla="*/ 1186101 h 6253401"/>
              <a:gd name="connsiteX108" fmla="*/ 1878330 w 2339340"/>
              <a:gd name="connsiteY108" fmla="*/ 1060371 h 6253401"/>
              <a:gd name="connsiteX109" fmla="*/ 1752600 w 2339340"/>
              <a:gd name="connsiteY109" fmla="*/ 991791 h 6253401"/>
              <a:gd name="connsiteX110" fmla="*/ 1645920 w 2339340"/>
              <a:gd name="connsiteY110" fmla="*/ 972741 h 6253401"/>
              <a:gd name="connsiteX111" fmla="*/ 1546860 w 2339340"/>
              <a:gd name="connsiteY111" fmla="*/ 938451 h 6253401"/>
              <a:gd name="connsiteX112" fmla="*/ 1276350 w 2339340"/>
              <a:gd name="connsiteY112" fmla="*/ 877491 h 6253401"/>
              <a:gd name="connsiteX113" fmla="*/ 1257300 w 2339340"/>
              <a:gd name="connsiteY113" fmla="*/ 755571 h 6253401"/>
              <a:gd name="connsiteX114" fmla="*/ 1325880 w 2339340"/>
              <a:gd name="connsiteY114" fmla="*/ 610791 h 6253401"/>
              <a:gd name="connsiteX115" fmla="*/ 1363980 w 2339340"/>
              <a:gd name="connsiteY115" fmla="*/ 553641 h 6253401"/>
              <a:gd name="connsiteX116" fmla="*/ 1352550 w 2339340"/>
              <a:gd name="connsiteY116" fmla="*/ 454581 h 6253401"/>
              <a:gd name="connsiteX117" fmla="*/ 1359455 w 2339340"/>
              <a:gd name="connsiteY117" fmla="*/ 267891 h 6253401"/>
              <a:gd name="connsiteX118" fmla="*/ 1311592 w 2339340"/>
              <a:gd name="connsiteY118" fmla="*/ 99775 h 6253401"/>
              <a:gd name="connsiteX119" fmla="*/ 1188720 w 2339340"/>
              <a:gd name="connsiteY119" fmla="*/ 54531 h 6253401"/>
              <a:gd name="connsiteX120" fmla="*/ 1072753 w 2339340"/>
              <a:gd name="connsiteY120" fmla="*/ 58817 h 6253401"/>
              <a:gd name="connsiteX121" fmla="*/ 1077992 w 2339340"/>
              <a:gd name="connsiteY121" fmla="*/ 0 h 62534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</a:cxnLst>
            <a:rect l="l" t="t" r="r" b="b"/>
            <a:pathLst>
              <a:path w="2339340" h="6253401">
                <a:moveTo>
                  <a:pt x="1077992" y="0"/>
                </a:moveTo>
                <a:lnTo>
                  <a:pt x="970359" y="77867"/>
                </a:lnTo>
                <a:lnTo>
                  <a:pt x="967740" y="16431"/>
                </a:lnTo>
                <a:lnTo>
                  <a:pt x="872490" y="138351"/>
                </a:lnTo>
                <a:lnTo>
                  <a:pt x="849630" y="103347"/>
                </a:lnTo>
                <a:lnTo>
                  <a:pt x="804863" y="232886"/>
                </a:lnTo>
                <a:lnTo>
                  <a:pt x="782955" y="466725"/>
                </a:lnTo>
                <a:lnTo>
                  <a:pt x="754380" y="481251"/>
                </a:lnTo>
                <a:lnTo>
                  <a:pt x="781050" y="565071"/>
                </a:lnTo>
                <a:lnTo>
                  <a:pt x="822960" y="641271"/>
                </a:lnTo>
                <a:lnTo>
                  <a:pt x="887730" y="706041"/>
                </a:lnTo>
                <a:lnTo>
                  <a:pt x="925830" y="786051"/>
                </a:lnTo>
                <a:lnTo>
                  <a:pt x="925830" y="877491"/>
                </a:lnTo>
                <a:lnTo>
                  <a:pt x="803910" y="938451"/>
                </a:lnTo>
                <a:lnTo>
                  <a:pt x="701040" y="965121"/>
                </a:lnTo>
                <a:lnTo>
                  <a:pt x="556260" y="968931"/>
                </a:lnTo>
                <a:lnTo>
                  <a:pt x="403860" y="1018461"/>
                </a:lnTo>
                <a:lnTo>
                  <a:pt x="320040" y="1102281"/>
                </a:lnTo>
                <a:lnTo>
                  <a:pt x="247650" y="1292781"/>
                </a:lnTo>
                <a:lnTo>
                  <a:pt x="163830" y="1586151"/>
                </a:lnTo>
                <a:lnTo>
                  <a:pt x="83820" y="1799511"/>
                </a:lnTo>
                <a:lnTo>
                  <a:pt x="72390" y="1978581"/>
                </a:lnTo>
                <a:lnTo>
                  <a:pt x="0" y="2161461"/>
                </a:lnTo>
                <a:lnTo>
                  <a:pt x="11430" y="2268141"/>
                </a:lnTo>
                <a:lnTo>
                  <a:pt x="106680" y="2443401"/>
                </a:lnTo>
                <a:lnTo>
                  <a:pt x="243840" y="2611041"/>
                </a:lnTo>
                <a:lnTo>
                  <a:pt x="422910" y="2786301"/>
                </a:lnTo>
                <a:lnTo>
                  <a:pt x="609600" y="2946321"/>
                </a:lnTo>
                <a:lnTo>
                  <a:pt x="703183" y="3078956"/>
                </a:lnTo>
                <a:lnTo>
                  <a:pt x="711517" y="2800827"/>
                </a:lnTo>
                <a:lnTo>
                  <a:pt x="647700" y="2748201"/>
                </a:lnTo>
                <a:lnTo>
                  <a:pt x="541020" y="2553891"/>
                </a:lnTo>
                <a:lnTo>
                  <a:pt x="487680" y="2443401"/>
                </a:lnTo>
                <a:lnTo>
                  <a:pt x="293370" y="2222421"/>
                </a:lnTo>
                <a:lnTo>
                  <a:pt x="426720" y="2005251"/>
                </a:lnTo>
                <a:lnTo>
                  <a:pt x="483870" y="1894761"/>
                </a:lnTo>
                <a:lnTo>
                  <a:pt x="544830" y="1658541"/>
                </a:lnTo>
                <a:lnTo>
                  <a:pt x="636270" y="1913811"/>
                </a:lnTo>
                <a:lnTo>
                  <a:pt x="678180" y="2218611"/>
                </a:lnTo>
                <a:lnTo>
                  <a:pt x="689610" y="2504361"/>
                </a:lnTo>
                <a:lnTo>
                  <a:pt x="712470" y="2778681"/>
                </a:lnTo>
                <a:lnTo>
                  <a:pt x="701040" y="3193971"/>
                </a:lnTo>
                <a:lnTo>
                  <a:pt x="643890" y="3799761"/>
                </a:lnTo>
                <a:lnTo>
                  <a:pt x="613410" y="4272201"/>
                </a:lnTo>
                <a:lnTo>
                  <a:pt x="689610" y="4634151"/>
                </a:lnTo>
                <a:lnTo>
                  <a:pt x="803910" y="5232321"/>
                </a:lnTo>
                <a:lnTo>
                  <a:pt x="883920" y="5674281"/>
                </a:lnTo>
                <a:lnTo>
                  <a:pt x="872490" y="5700951"/>
                </a:lnTo>
                <a:lnTo>
                  <a:pt x="693420" y="5910501"/>
                </a:lnTo>
                <a:lnTo>
                  <a:pt x="541020" y="6108621"/>
                </a:lnTo>
                <a:lnTo>
                  <a:pt x="510540" y="6173391"/>
                </a:lnTo>
                <a:lnTo>
                  <a:pt x="701040" y="6108621"/>
                </a:lnTo>
                <a:lnTo>
                  <a:pt x="830580" y="6081951"/>
                </a:lnTo>
                <a:lnTo>
                  <a:pt x="952500" y="5990511"/>
                </a:lnTo>
                <a:lnTo>
                  <a:pt x="963930" y="5887641"/>
                </a:lnTo>
                <a:lnTo>
                  <a:pt x="1108710" y="5834301"/>
                </a:lnTo>
                <a:lnTo>
                  <a:pt x="1108710" y="5807631"/>
                </a:lnTo>
                <a:lnTo>
                  <a:pt x="1032510" y="5651421"/>
                </a:lnTo>
                <a:lnTo>
                  <a:pt x="1043940" y="5297091"/>
                </a:lnTo>
                <a:lnTo>
                  <a:pt x="1074420" y="4904661"/>
                </a:lnTo>
                <a:lnTo>
                  <a:pt x="1002030" y="4439841"/>
                </a:lnTo>
                <a:lnTo>
                  <a:pt x="1066800" y="4146471"/>
                </a:lnTo>
                <a:lnTo>
                  <a:pt x="1116330" y="3792141"/>
                </a:lnTo>
                <a:lnTo>
                  <a:pt x="1165860" y="3392091"/>
                </a:lnTo>
                <a:lnTo>
                  <a:pt x="1238250" y="3898821"/>
                </a:lnTo>
                <a:lnTo>
                  <a:pt x="1280160" y="4382691"/>
                </a:lnTo>
                <a:lnTo>
                  <a:pt x="1310640" y="4550331"/>
                </a:lnTo>
                <a:lnTo>
                  <a:pt x="1272540" y="4855131"/>
                </a:lnTo>
                <a:lnTo>
                  <a:pt x="1242060" y="5076111"/>
                </a:lnTo>
                <a:lnTo>
                  <a:pt x="1276350" y="5304711"/>
                </a:lnTo>
                <a:lnTo>
                  <a:pt x="1333500" y="5510451"/>
                </a:lnTo>
                <a:lnTo>
                  <a:pt x="1314450" y="5632371"/>
                </a:lnTo>
                <a:lnTo>
                  <a:pt x="1264920" y="5811441"/>
                </a:lnTo>
                <a:lnTo>
                  <a:pt x="1264920" y="5918121"/>
                </a:lnTo>
                <a:lnTo>
                  <a:pt x="1424940" y="6253401"/>
                </a:lnTo>
                <a:lnTo>
                  <a:pt x="1565910" y="6081951"/>
                </a:lnTo>
                <a:lnTo>
                  <a:pt x="1604010" y="6028611"/>
                </a:lnTo>
                <a:lnTo>
                  <a:pt x="1524000" y="5860971"/>
                </a:lnTo>
                <a:lnTo>
                  <a:pt x="1466850" y="5735241"/>
                </a:lnTo>
                <a:lnTo>
                  <a:pt x="1440180" y="5655231"/>
                </a:lnTo>
                <a:lnTo>
                  <a:pt x="1546860" y="5095161"/>
                </a:lnTo>
                <a:lnTo>
                  <a:pt x="1600200" y="4523661"/>
                </a:lnTo>
                <a:lnTo>
                  <a:pt x="1684020" y="4043601"/>
                </a:lnTo>
                <a:lnTo>
                  <a:pt x="1703070" y="3704511"/>
                </a:lnTo>
                <a:lnTo>
                  <a:pt x="1673305" y="3099436"/>
                </a:lnTo>
                <a:lnTo>
                  <a:pt x="1630680" y="2885361"/>
                </a:lnTo>
                <a:lnTo>
                  <a:pt x="1607820" y="2767251"/>
                </a:lnTo>
                <a:lnTo>
                  <a:pt x="1584960" y="2439591"/>
                </a:lnTo>
                <a:lnTo>
                  <a:pt x="1584960" y="2089071"/>
                </a:lnTo>
                <a:lnTo>
                  <a:pt x="1619250" y="1788081"/>
                </a:lnTo>
                <a:lnTo>
                  <a:pt x="1691640" y="1517571"/>
                </a:lnTo>
                <a:lnTo>
                  <a:pt x="1954530" y="1940481"/>
                </a:lnTo>
                <a:lnTo>
                  <a:pt x="2045970" y="2062401"/>
                </a:lnTo>
                <a:lnTo>
                  <a:pt x="1840230" y="2374821"/>
                </a:lnTo>
                <a:lnTo>
                  <a:pt x="1729740" y="2561511"/>
                </a:lnTo>
                <a:lnTo>
                  <a:pt x="1672590" y="2691051"/>
                </a:lnTo>
                <a:lnTo>
                  <a:pt x="1606391" y="2762727"/>
                </a:lnTo>
                <a:lnTo>
                  <a:pt x="1658302" y="3027046"/>
                </a:lnTo>
                <a:lnTo>
                  <a:pt x="1729740" y="2908221"/>
                </a:lnTo>
                <a:lnTo>
                  <a:pt x="1927860" y="2706291"/>
                </a:lnTo>
                <a:lnTo>
                  <a:pt x="2065020" y="2565321"/>
                </a:lnTo>
                <a:lnTo>
                  <a:pt x="2202180" y="2355771"/>
                </a:lnTo>
                <a:lnTo>
                  <a:pt x="2339340" y="2066211"/>
                </a:lnTo>
                <a:lnTo>
                  <a:pt x="2293620" y="1974771"/>
                </a:lnTo>
                <a:lnTo>
                  <a:pt x="2232660" y="1769031"/>
                </a:lnTo>
                <a:lnTo>
                  <a:pt x="2175510" y="1582341"/>
                </a:lnTo>
                <a:lnTo>
                  <a:pt x="2065020" y="1368981"/>
                </a:lnTo>
                <a:lnTo>
                  <a:pt x="1958340" y="1186101"/>
                </a:lnTo>
                <a:lnTo>
                  <a:pt x="1878330" y="1060371"/>
                </a:lnTo>
                <a:lnTo>
                  <a:pt x="1752600" y="991791"/>
                </a:lnTo>
                <a:lnTo>
                  <a:pt x="1645920" y="972741"/>
                </a:lnTo>
                <a:lnTo>
                  <a:pt x="1546860" y="938451"/>
                </a:lnTo>
                <a:lnTo>
                  <a:pt x="1276350" y="877491"/>
                </a:lnTo>
                <a:lnTo>
                  <a:pt x="1257300" y="755571"/>
                </a:lnTo>
                <a:lnTo>
                  <a:pt x="1325880" y="610791"/>
                </a:lnTo>
                <a:lnTo>
                  <a:pt x="1363980" y="553641"/>
                </a:lnTo>
                <a:lnTo>
                  <a:pt x="1352550" y="454581"/>
                </a:lnTo>
                <a:lnTo>
                  <a:pt x="1359455" y="267891"/>
                </a:lnTo>
                <a:cubicBezTo>
                  <a:pt x="1341119" y="213043"/>
                  <a:pt x="1327546" y="155814"/>
                  <a:pt x="1311592" y="99775"/>
                </a:cubicBezTo>
                <a:lnTo>
                  <a:pt x="1188720" y="54531"/>
                </a:lnTo>
                <a:lnTo>
                  <a:pt x="1072753" y="58817"/>
                </a:lnTo>
                <a:lnTo>
                  <a:pt x="1077992" y="0"/>
                </a:lnTo>
                <a:close/>
              </a:path>
            </a:pathLst>
          </a:custGeom>
          <a:gradFill flip="none" rotWithShape="1">
            <a:gsLst>
              <a:gs pos="45000">
                <a:srgbClr val="FFD85B"/>
              </a:gs>
              <a:gs pos="100000">
                <a:srgbClr val="C00000"/>
              </a:gs>
            </a:gsLst>
            <a:lin ang="162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l-PL"/>
          </a:p>
        </p:txBody>
      </p:sp>
      <p:pic>
        <p:nvPicPr>
          <p:cNvPr id="37" name="Obraz 36">
            <a:extLst>
              <a:ext uri="{FF2B5EF4-FFF2-40B4-BE49-F238E27FC236}">
                <a16:creationId xmlns:a16="http://schemas.microsoft.com/office/drawing/2014/main" id="{C84F0724-FA97-4EA1-BCAC-D714F7EADAE9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91398" y="811624"/>
            <a:ext cx="2327494" cy="6134352"/>
          </a:xfrm>
          <a:prstGeom prst="rect">
            <a:avLst/>
          </a:prstGeom>
        </p:spPr>
      </p:pic>
      <p:sp>
        <p:nvSpPr>
          <p:cNvPr id="33" name="Dowolny kształt: kształt 32">
            <a:extLst>
              <a:ext uri="{FF2B5EF4-FFF2-40B4-BE49-F238E27FC236}">
                <a16:creationId xmlns:a16="http://schemas.microsoft.com/office/drawing/2014/main" id="{8815E69C-AA26-4D24-9BE7-B6AE83AA524C}"/>
              </a:ext>
            </a:extLst>
          </p:cNvPr>
          <p:cNvSpPr/>
          <p:nvPr/>
        </p:nvSpPr>
        <p:spPr>
          <a:xfrm flipH="1">
            <a:off x="9894872" y="1680572"/>
            <a:ext cx="2071668" cy="4974939"/>
          </a:xfrm>
          <a:custGeom>
            <a:avLst/>
            <a:gdLst>
              <a:gd name="connsiteX0" fmla="*/ 1381125 w 2271713"/>
              <a:gd name="connsiteY0" fmla="*/ 85725 h 5453063"/>
              <a:gd name="connsiteX1" fmla="*/ 1457325 w 2271713"/>
              <a:gd name="connsiteY1" fmla="*/ 200025 h 5453063"/>
              <a:gd name="connsiteX2" fmla="*/ 1443038 w 2271713"/>
              <a:gd name="connsiteY2" fmla="*/ 266700 h 5453063"/>
              <a:gd name="connsiteX3" fmla="*/ 1509713 w 2271713"/>
              <a:gd name="connsiteY3" fmla="*/ 466725 h 5453063"/>
              <a:gd name="connsiteX4" fmla="*/ 1495425 w 2271713"/>
              <a:gd name="connsiteY4" fmla="*/ 757238 h 5453063"/>
              <a:gd name="connsiteX5" fmla="*/ 1428750 w 2271713"/>
              <a:gd name="connsiteY5" fmla="*/ 928688 h 5453063"/>
              <a:gd name="connsiteX6" fmla="*/ 1581150 w 2271713"/>
              <a:gd name="connsiteY6" fmla="*/ 919163 h 5453063"/>
              <a:gd name="connsiteX7" fmla="*/ 1947863 w 2271713"/>
              <a:gd name="connsiteY7" fmla="*/ 1176338 h 5453063"/>
              <a:gd name="connsiteX8" fmla="*/ 2271713 w 2271713"/>
              <a:gd name="connsiteY8" fmla="*/ 1504950 h 5453063"/>
              <a:gd name="connsiteX9" fmla="*/ 2271713 w 2271713"/>
              <a:gd name="connsiteY9" fmla="*/ 1552575 h 5453063"/>
              <a:gd name="connsiteX10" fmla="*/ 1962150 w 2271713"/>
              <a:gd name="connsiteY10" fmla="*/ 1871663 h 5453063"/>
              <a:gd name="connsiteX11" fmla="*/ 1809750 w 2271713"/>
              <a:gd name="connsiteY11" fmla="*/ 1995488 h 5453063"/>
              <a:gd name="connsiteX12" fmla="*/ 1724025 w 2271713"/>
              <a:gd name="connsiteY12" fmla="*/ 1947863 h 5453063"/>
              <a:gd name="connsiteX13" fmla="*/ 2038350 w 2271713"/>
              <a:gd name="connsiteY13" fmla="*/ 1528763 h 5453063"/>
              <a:gd name="connsiteX14" fmla="*/ 1695450 w 2271713"/>
              <a:gd name="connsiteY14" fmla="*/ 1252538 h 5453063"/>
              <a:gd name="connsiteX15" fmla="*/ 1652588 w 2271713"/>
              <a:gd name="connsiteY15" fmla="*/ 1428750 h 5453063"/>
              <a:gd name="connsiteX16" fmla="*/ 1595438 w 2271713"/>
              <a:gd name="connsiteY16" fmla="*/ 1566863 h 5453063"/>
              <a:gd name="connsiteX17" fmla="*/ 1628775 w 2271713"/>
              <a:gd name="connsiteY17" fmla="*/ 1800225 h 5453063"/>
              <a:gd name="connsiteX18" fmla="*/ 1747838 w 2271713"/>
              <a:gd name="connsiteY18" fmla="*/ 1990725 h 5453063"/>
              <a:gd name="connsiteX19" fmla="*/ 1824038 w 2271713"/>
              <a:gd name="connsiteY19" fmla="*/ 2105025 h 5453063"/>
              <a:gd name="connsiteX20" fmla="*/ 1990725 w 2271713"/>
              <a:gd name="connsiteY20" fmla="*/ 2428875 h 5453063"/>
              <a:gd name="connsiteX21" fmla="*/ 1990725 w 2271713"/>
              <a:gd name="connsiteY21" fmla="*/ 2795588 h 5453063"/>
              <a:gd name="connsiteX22" fmla="*/ 1857375 w 2271713"/>
              <a:gd name="connsiteY22" fmla="*/ 3167063 h 5453063"/>
              <a:gd name="connsiteX23" fmla="*/ 1790700 w 2271713"/>
              <a:gd name="connsiteY23" fmla="*/ 3624263 h 5453063"/>
              <a:gd name="connsiteX24" fmla="*/ 1495425 w 2271713"/>
              <a:gd name="connsiteY24" fmla="*/ 4500563 h 5453063"/>
              <a:gd name="connsiteX25" fmla="*/ 1404938 w 2271713"/>
              <a:gd name="connsiteY25" fmla="*/ 4824413 h 5453063"/>
              <a:gd name="connsiteX26" fmla="*/ 1585913 w 2271713"/>
              <a:gd name="connsiteY26" fmla="*/ 5129213 h 5453063"/>
              <a:gd name="connsiteX27" fmla="*/ 1728788 w 2271713"/>
              <a:gd name="connsiteY27" fmla="*/ 5219700 h 5453063"/>
              <a:gd name="connsiteX28" fmla="*/ 1733550 w 2271713"/>
              <a:gd name="connsiteY28" fmla="*/ 5243513 h 5453063"/>
              <a:gd name="connsiteX29" fmla="*/ 1643063 w 2271713"/>
              <a:gd name="connsiteY29" fmla="*/ 5262563 h 5453063"/>
              <a:gd name="connsiteX30" fmla="*/ 1404938 w 2271713"/>
              <a:gd name="connsiteY30" fmla="*/ 5143500 h 5453063"/>
              <a:gd name="connsiteX31" fmla="*/ 1333500 w 2271713"/>
              <a:gd name="connsiteY31" fmla="*/ 5167313 h 5453063"/>
              <a:gd name="connsiteX32" fmla="*/ 1243013 w 2271713"/>
              <a:gd name="connsiteY32" fmla="*/ 5110163 h 5453063"/>
              <a:gd name="connsiteX33" fmla="*/ 1238250 w 2271713"/>
              <a:gd name="connsiteY33" fmla="*/ 5224463 h 5453063"/>
              <a:gd name="connsiteX34" fmla="*/ 1100138 w 2271713"/>
              <a:gd name="connsiteY34" fmla="*/ 5453063 h 5453063"/>
              <a:gd name="connsiteX35" fmla="*/ 1038225 w 2271713"/>
              <a:gd name="connsiteY35" fmla="*/ 5453063 h 5453063"/>
              <a:gd name="connsiteX36" fmla="*/ 1023938 w 2271713"/>
              <a:gd name="connsiteY36" fmla="*/ 5148263 h 5453063"/>
              <a:gd name="connsiteX37" fmla="*/ 1185863 w 2271713"/>
              <a:gd name="connsiteY37" fmla="*/ 4848225 h 5453063"/>
              <a:gd name="connsiteX38" fmla="*/ 1271588 w 2271713"/>
              <a:gd name="connsiteY38" fmla="*/ 4095750 h 5453063"/>
              <a:gd name="connsiteX39" fmla="*/ 1419225 w 2271713"/>
              <a:gd name="connsiteY39" fmla="*/ 3509963 h 5453063"/>
              <a:gd name="connsiteX40" fmla="*/ 1262063 w 2271713"/>
              <a:gd name="connsiteY40" fmla="*/ 3328988 h 5453063"/>
              <a:gd name="connsiteX41" fmla="*/ 1147763 w 2271713"/>
              <a:gd name="connsiteY41" fmla="*/ 2981325 h 5453063"/>
              <a:gd name="connsiteX42" fmla="*/ 1066800 w 2271713"/>
              <a:gd name="connsiteY42" fmla="*/ 2671763 h 5453063"/>
              <a:gd name="connsiteX43" fmla="*/ 1128713 w 2271713"/>
              <a:gd name="connsiteY43" fmla="*/ 2085975 h 5453063"/>
              <a:gd name="connsiteX44" fmla="*/ 957263 w 2271713"/>
              <a:gd name="connsiteY44" fmla="*/ 1604963 h 5453063"/>
              <a:gd name="connsiteX45" fmla="*/ 852488 w 2271713"/>
              <a:gd name="connsiteY45" fmla="*/ 1490663 h 5453063"/>
              <a:gd name="connsiteX46" fmla="*/ 785813 w 2271713"/>
              <a:gd name="connsiteY46" fmla="*/ 2143125 h 5453063"/>
              <a:gd name="connsiteX47" fmla="*/ 962025 w 2271713"/>
              <a:gd name="connsiteY47" fmla="*/ 2586038 h 5453063"/>
              <a:gd name="connsiteX48" fmla="*/ 1004888 w 2271713"/>
              <a:gd name="connsiteY48" fmla="*/ 2790825 h 5453063"/>
              <a:gd name="connsiteX49" fmla="*/ 1066800 w 2271713"/>
              <a:gd name="connsiteY49" fmla="*/ 2843213 h 5453063"/>
              <a:gd name="connsiteX50" fmla="*/ 1066800 w 2271713"/>
              <a:gd name="connsiteY50" fmla="*/ 3071813 h 5453063"/>
              <a:gd name="connsiteX51" fmla="*/ 1023938 w 2271713"/>
              <a:gd name="connsiteY51" fmla="*/ 3167063 h 5453063"/>
              <a:gd name="connsiteX52" fmla="*/ 828675 w 2271713"/>
              <a:gd name="connsiteY52" fmla="*/ 3171825 h 5453063"/>
              <a:gd name="connsiteX53" fmla="*/ 766763 w 2271713"/>
              <a:gd name="connsiteY53" fmla="*/ 3062288 h 5453063"/>
              <a:gd name="connsiteX54" fmla="*/ 828675 w 2271713"/>
              <a:gd name="connsiteY54" fmla="*/ 2947988 h 5453063"/>
              <a:gd name="connsiteX55" fmla="*/ 904875 w 2271713"/>
              <a:gd name="connsiteY55" fmla="*/ 2957513 h 5453063"/>
              <a:gd name="connsiteX56" fmla="*/ 914400 w 2271713"/>
              <a:gd name="connsiteY56" fmla="*/ 2909888 h 5453063"/>
              <a:gd name="connsiteX57" fmla="*/ 738188 w 2271713"/>
              <a:gd name="connsiteY57" fmla="*/ 2481263 h 5453063"/>
              <a:gd name="connsiteX58" fmla="*/ 619125 w 2271713"/>
              <a:gd name="connsiteY58" fmla="*/ 2209800 h 5453063"/>
              <a:gd name="connsiteX59" fmla="*/ 619125 w 2271713"/>
              <a:gd name="connsiteY59" fmla="*/ 1395413 h 5453063"/>
              <a:gd name="connsiteX60" fmla="*/ 523875 w 2271713"/>
              <a:gd name="connsiteY60" fmla="*/ 1600200 h 5453063"/>
              <a:gd name="connsiteX61" fmla="*/ 357188 w 2271713"/>
              <a:gd name="connsiteY61" fmla="*/ 1747838 h 5453063"/>
              <a:gd name="connsiteX62" fmla="*/ 161925 w 2271713"/>
              <a:gd name="connsiteY62" fmla="*/ 1938338 h 5453063"/>
              <a:gd name="connsiteX63" fmla="*/ 152400 w 2271713"/>
              <a:gd name="connsiteY63" fmla="*/ 1981200 h 5453063"/>
              <a:gd name="connsiteX64" fmla="*/ 133350 w 2271713"/>
              <a:gd name="connsiteY64" fmla="*/ 2176463 h 5453063"/>
              <a:gd name="connsiteX65" fmla="*/ 142875 w 2271713"/>
              <a:gd name="connsiteY65" fmla="*/ 2271713 h 5453063"/>
              <a:gd name="connsiteX66" fmla="*/ 23813 w 2271713"/>
              <a:gd name="connsiteY66" fmla="*/ 2128838 h 5453063"/>
              <a:gd name="connsiteX67" fmla="*/ 0 w 2271713"/>
              <a:gd name="connsiteY67" fmla="*/ 1824038 h 5453063"/>
              <a:gd name="connsiteX68" fmla="*/ 114300 w 2271713"/>
              <a:gd name="connsiteY68" fmla="*/ 1576388 h 5453063"/>
              <a:gd name="connsiteX69" fmla="*/ 233363 w 2271713"/>
              <a:gd name="connsiteY69" fmla="*/ 1343025 h 5453063"/>
              <a:gd name="connsiteX70" fmla="*/ 566738 w 2271713"/>
              <a:gd name="connsiteY70" fmla="*/ 1152525 h 5453063"/>
              <a:gd name="connsiteX71" fmla="*/ 585788 w 2271713"/>
              <a:gd name="connsiteY71" fmla="*/ 990600 h 5453063"/>
              <a:gd name="connsiteX72" fmla="*/ 585788 w 2271713"/>
              <a:gd name="connsiteY72" fmla="*/ 742950 h 5453063"/>
              <a:gd name="connsiteX73" fmla="*/ 676275 w 2271713"/>
              <a:gd name="connsiteY73" fmla="*/ 404813 h 5453063"/>
              <a:gd name="connsiteX74" fmla="*/ 866775 w 2271713"/>
              <a:gd name="connsiteY74" fmla="*/ 119063 h 5453063"/>
              <a:gd name="connsiteX75" fmla="*/ 1123950 w 2271713"/>
              <a:gd name="connsiteY75" fmla="*/ 0 h 5453063"/>
              <a:gd name="connsiteX76" fmla="*/ 1381125 w 2271713"/>
              <a:gd name="connsiteY76" fmla="*/ 85725 h 5453063"/>
              <a:gd name="connsiteX0" fmla="*/ 1381125 w 2271713"/>
              <a:gd name="connsiteY0" fmla="*/ 85725 h 5453063"/>
              <a:gd name="connsiteX1" fmla="*/ 1457325 w 2271713"/>
              <a:gd name="connsiteY1" fmla="*/ 200025 h 5453063"/>
              <a:gd name="connsiteX2" fmla="*/ 1443038 w 2271713"/>
              <a:gd name="connsiteY2" fmla="*/ 266700 h 5453063"/>
              <a:gd name="connsiteX3" fmla="*/ 1509713 w 2271713"/>
              <a:gd name="connsiteY3" fmla="*/ 466725 h 5453063"/>
              <a:gd name="connsiteX4" fmla="*/ 1495425 w 2271713"/>
              <a:gd name="connsiteY4" fmla="*/ 757238 h 5453063"/>
              <a:gd name="connsiteX5" fmla="*/ 1428750 w 2271713"/>
              <a:gd name="connsiteY5" fmla="*/ 928688 h 5453063"/>
              <a:gd name="connsiteX6" fmla="*/ 1581150 w 2271713"/>
              <a:gd name="connsiteY6" fmla="*/ 919163 h 5453063"/>
              <a:gd name="connsiteX7" fmla="*/ 1947863 w 2271713"/>
              <a:gd name="connsiteY7" fmla="*/ 1176338 h 5453063"/>
              <a:gd name="connsiteX8" fmla="*/ 2271713 w 2271713"/>
              <a:gd name="connsiteY8" fmla="*/ 1504950 h 5453063"/>
              <a:gd name="connsiteX9" fmla="*/ 2271713 w 2271713"/>
              <a:gd name="connsiteY9" fmla="*/ 1552575 h 5453063"/>
              <a:gd name="connsiteX10" fmla="*/ 1962150 w 2271713"/>
              <a:gd name="connsiteY10" fmla="*/ 1871663 h 5453063"/>
              <a:gd name="connsiteX11" fmla="*/ 1809750 w 2271713"/>
              <a:gd name="connsiteY11" fmla="*/ 1995488 h 5453063"/>
              <a:gd name="connsiteX12" fmla="*/ 1724025 w 2271713"/>
              <a:gd name="connsiteY12" fmla="*/ 1947863 h 5453063"/>
              <a:gd name="connsiteX13" fmla="*/ 2038350 w 2271713"/>
              <a:gd name="connsiteY13" fmla="*/ 1528763 h 5453063"/>
              <a:gd name="connsiteX14" fmla="*/ 1695450 w 2271713"/>
              <a:gd name="connsiteY14" fmla="*/ 1252538 h 5453063"/>
              <a:gd name="connsiteX15" fmla="*/ 1652588 w 2271713"/>
              <a:gd name="connsiteY15" fmla="*/ 1428750 h 5453063"/>
              <a:gd name="connsiteX16" fmla="*/ 1595438 w 2271713"/>
              <a:gd name="connsiteY16" fmla="*/ 1566863 h 5453063"/>
              <a:gd name="connsiteX17" fmla="*/ 1628775 w 2271713"/>
              <a:gd name="connsiteY17" fmla="*/ 1800225 h 5453063"/>
              <a:gd name="connsiteX18" fmla="*/ 1747838 w 2271713"/>
              <a:gd name="connsiteY18" fmla="*/ 1990725 h 5453063"/>
              <a:gd name="connsiteX19" fmla="*/ 1824038 w 2271713"/>
              <a:gd name="connsiteY19" fmla="*/ 2105025 h 5453063"/>
              <a:gd name="connsiteX20" fmla="*/ 1990725 w 2271713"/>
              <a:gd name="connsiteY20" fmla="*/ 2428875 h 5453063"/>
              <a:gd name="connsiteX21" fmla="*/ 1990725 w 2271713"/>
              <a:gd name="connsiteY21" fmla="*/ 2795588 h 5453063"/>
              <a:gd name="connsiteX22" fmla="*/ 1857375 w 2271713"/>
              <a:gd name="connsiteY22" fmla="*/ 3167063 h 5453063"/>
              <a:gd name="connsiteX23" fmla="*/ 1790700 w 2271713"/>
              <a:gd name="connsiteY23" fmla="*/ 3624263 h 5453063"/>
              <a:gd name="connsiteX24" fmla="*/ 1495425 w 2271713"/>
              <a:gd name="connsiteY24" fmla="*/ 4500563 h 5453063"/>
              <a:gd name="connsiteX25" fmla="*/ 1404938 w 2271713"/>
              <a:gd name="connsiteY25" fmla="*/ 4824413 h 5453063"/>
              <a:gd name="connsiteX26" fmla="*/ 1585913 w 2271713"/>
              <a:gd name="connsiteY26" fmla="*/ 5129213 h 5453063"/>
              <a:gd name="connsiteX27" fmla="*/ 1728788 w 2271713"/>
              <a:gd name="connsiteY27" fmla="*/ 5219700 h 5453063"/>
              <a:gd name="connsiteX28" fmla="*/ 1733550 w 2271713"/>
              <a:gd name="connsiteY28" fmla="*/ 5243513 h 5453063"/>
              <a:gd name="connsiteX29" fmla="*/ 1643063 w 2271713"/>
              <a:gd name="connsiteY29" fmla="*/ 5262563 h 5453063"/>
              <a:gd name="connsiteX30" fmla="*/ 1404938 w 2271713"/>
              <a:gd name="connsiteY30" fmla="*/ 5143500 h 5453063"/>
              <a:gd name="connsiteX31" fmla="*/ 1333500 w 2271713"/>
              <a:gd name="connsiteY31" fmla="*/ 5167313 h 5453063"/>
              <a:gd name="connsiteX32" fmla="*/ 1243013 w 2271713"/>
              <a:gd name="connsiteY32" fmla="*/ 5110163 h 5453063"/>
              <a:gd name="connsiteX33" fmla="*/ 1238250 w 2271713"/>
              <a:gd name="connsiteY33" fmla="*/ 5224463 h 5453063"/>
              <a:gd name="connsiteX34" fmla="*/ 1100138 w 2271713"/>
              <a:gd name="connsiteY34" fmla="*/ 5453063 h 5453063"/>
              <a:gd name="connsiteX35" fmla="*/ 1038225 w 2271713"/>
              <a:gd name="connsiteY35" fmla="*/ 5453063 h 5453063"/>
              <a:gd name="connsiteX36" fmla="*/ 1023938 w 2271713"/>
              <a:gd name="connsiteY36" fmla="*/ 5148263 h 5453063"/>
              <a:gd name="connsiteX37" fmla="*/ 1185863 w 2271713"/>
              <a:gd name="connsiteY37" fmla="*/ 4848225 h 5453063"/>
              <a:gd name="connsiteX38" fmla="*/ 1271588 w 2271713"/>
              <a:gd name="connsiteY38" fmla="*/ 4095750 h 5453063"/>
              <a:gd name="connsiteX39" fmla="*/ 1419225 w 2271713"/>
              <a:gd name="connsiteY39" fmla="*/ 3509963 h 5453063"/>
              <a:gd name="connsiteX40" fmla="*/ 1262063 w 2271713"/>
              <a:gd name="connsiteY40" fmla="*/ 3328988 h 5453063"/>
              <a:gd name="connsiteX41" fmla="*/ 1147763 w 2271713"/>
              <a:gd name="connsiteY41" fmla="*/ 2981325 h 5453063"/>
              <a:gd name="connsiteX42" fmla="*/ 1066800 w 2271713"/>
              <a:gd name="connsiteY42" fmla="*/ 2671763 h 5453063"/>
              <a:gd name="connsiteX43" fmla="*/ 1128713 w 2271713"/>
              <a:gd name="connsiteY43" fmla="*/ 2085975 h 5453063"/>
              <a:gd name="connsiteX44" fmla="*/ 957263 w 2271713"/>
              <a:gd name="connsiteY44" fmla="*/ 1604963 h 5453063"/>
              <a:gd name="connsiteX45" fmla="*/ 852488 w 2271713"/>
              <a:gd name="connsiteY45" fmla="*/ 1490663 h 5453063"/>
              <a:gd name="connsiteX46" fmla="*/ 785813 w 2271713"/>
              <a:gd name="connsiteY46" fmla="*/ 2143125 h 5453063"/>
              <a:gd name="connsiteX47" fmla="*/ 962025 w 2271713"/>
              <a:gd name="connsiteY47" fmla="*/ 2586038 h 5453063"/>
              <a:gd name="connsiteX48" fmla="*/ 1004888 w 2271713"/>
              <a:gd name="connsiteY48" fmla="*/ 2790825 h 5453063"/>
              <a:gd name="connsiteX49" fmla="*/ 1066800 w 2271713"/>
              <a:gd name="connsiteY49" fmla="*/ 2843213 h 5453063"/>
              <a:gd name="connsiteX50" fmla="*/ 1066800 w 2271713"/>
              <a:gd name="connsiteY50" fmla="*/ 3071813 h 5453063"/>
              <a:gd name="connsiteX51" fmla="*/ 1023938 w 2271713"/>
              <a:gd name="connsiteY51" fmla="*/ 3167063 h 5453063"/>
              <a:gd name="connsiteX52" fmla="*/ 828675 w 2271713"/>
              <a:gd name="connsiteY52" fmla="*/ 3171825 h 5453063"/>
              <a:gd name="connsiteX53" fmla="*/ 766763 w 2271713"/>
              <a:gd name="connsiteY53" fmla="*/ 3062288 h 5453063"/>
              <a:gd name="connsiteX54" fmla="*/ 828675 w 2271713"/>
              <a:gd name="connsiteY54" fmla="*/ 2947988 h 5453063"/>
              <a:gd name="connsiteX55" fmla="*/ 904875 w 2271713"/>
              <a:gd name="connsiteY55" fmla="*/ 2957513 h 5453063"/>
              <a:gd name="connsiteX56" fmla="*/ 914400 w 2271713"/>
              <a:gd name="connsiteY56" fmla="*/ 2909888 h 5453063"/>
              <a:gd name="connsiteX57" fmla="*/ 738188 w 2271713"/>
              <a:gd name="connsiteY57" fmla="*/ 2481263 h 5453063"/>
              <a:gd name="connsiteX58" fmla="*/ 619125 w 2271713"/>
              <a:gd name="connsiteY58" fmla="*/ 2209800 h 5453063"/>
              <a:gd name="connsiteX59" fmla="*/ 619125 w 2271713"/>
              <a:gd name="connsiteY59" fmla="*/ 1395413 h 5453063"/>
              <a:gd name="connsiteX60" fmla="*/ 523875 w 2271713"/>
              <a:gd name="connsiteY60" fmla="*/ 1600200 h 5453063"/>
              <a:gd name="connsiteX61" fmla="*/ 357188 w 2271713"/>
              <a:gd name="connsiteY61" fmla="*/ 1747838 h 5453063"/>
              <a:gd name="connsiteX62" fmla="*/ 161925 w 2271713"/>
              <a:gd name="connsiteY62" fmla="*/ 1938338 h 5453063"/>
              <a:gd name="connsiteX63" fmla="*/ 152400 w 2271713"/>
              <a:gd name="connsiteY63" fmla="*/ 1981200 h 5453063"/>
              <a:gd name="connsiteX64" fmla="*/ 133350 w 2271713"/>
              <a:gd name="connsiteY64" fmla="*/ 2176463 h 5453063"/>
              <a:gd name="connsiteX65" fmla="*/ 142875 w 2271713"/>
              <a:gd name="connsiteY65" fmla="*/ 2271713 h 5453063"/>
              <a:gd name="connsiteX66" fmla="*/ 23813 w 2271713"/>
              <a:gd name="connsiteY66" fmla="*/ 2128838 h 5453063"/>
              <a:gd name="connsiteX67" fmla="*/ 0 w 2271713"/>
              <a:gd name="connsiteY67" fmla="*/ 1824038 h 5453063"/>
              <a:gd name="connsiteX68" fmla="*/ 114300 w 2271713"/>
              <a:gd name="connsiteY68" fmla="*/ 1576388 h 5453063"/>
              <a:gd name="connsiteX69" fmla="*/ 233363 w 2271713"/>
              <a:gd name="connsiteY69" fmla="*/ 1376362 h 5453063"/>
              <a:gd name="connsiteX70" fmla="*/ 566738 w 2271713"/>
              <a:gd name="connsiteY70" fmla="*/ 1152525 h 5453063"/>
              <a:gd name="connsiteX71" fmla="*/ 585788 w 2271713"/>
              <a:gd name="connsiteY71" fmla="*/ 990600 h 5453063"/>
              <a:gd name="connsiteX72" fmla="*/ 585788 w 2271713"/>
              <a:gd name="connsiteY72" fmla="*/ 742950 h 5453063"/>
              <a:gd name="connsiteX73" fmla="*/ 676275 w 2271713"/>
              <a:gd name="connsiteY73" fmla="*/ 404813 h 5453063"/>
              <a:gd name="connsiteX74" fmla="*/ 866775 w 2271713"/>
              <a:gd name="connsiteY74" fmla="*/ 119063 h 5453063"/>
              <a:gd name="connsiteX75" fmla="*/ 1123950 w 2271713"/>
              <a:gd name="connsiteY75" fmla="*/ 0 h 5453063"/>
              <a:gd name="connsiteX76" fmla="*/ 1381125 w 2271713"/>
              <a:gd name="connsiteY76" fmla="*/ 85725 h 5453063"/>
              <a:gd name="connsiteX0" fmla="*/ 1381125 w 2271713"/>
              <a:gd name="connsiteY0" fmla="*/ 85725 h 5453063"/>
              <a:gd name="connsiteX1" fmla="*/ 1457325 w 2271713"/>
              <a:gd name="connsiteY1" fmla="*/ 200025 h 5453063"/>
              <a:gd name="connsiteX2" fmla="*/ 1443038 w 2271713"/>
              <a:gd name="connsiteY2" fmla="*/ 266700 h 5453063"/>
              <a:gd name="connsiteX3" fmla="*/ 1509713 w 2271713"/>
              <a:gd name="connsiteY3" fmla="*/ 466725 h 5453063"/>
              <a:gd name="connsiteX4" fmla="*/ 1495425 w 2271713"/>
              <a:gd name="connsiteY4" fmla="*/ 757238 h 5453063"/>
              <a:gd name="connsiteX5" fmla="*/ 1428750 w 2271713"/>
              <a:gd name="connsiteY5" fmla="*/ 928688 h 5453063"/>
              <a:gd name="connsiteX6" fmla="*/ 1581150 w 2271713"/>
              <a:gd name="connsiteY6" fmla="*/ 919163 h 5453063"/>
              <a:gd name="connsiteX7" fmla="*/ 1947863 w 2271713"/>
              <a:gd name="connsiteY7" fmla="*/ 1176338 h 5453063"/>
              <a:gd name="connsiteX8" fmla="*/ 2271713 w 2271713"/>
              <a:gd name="connsiteY8" fmla="*/ 1504950 h 5453063"/>
              <a:gd name="connsiteX9" fmla="*/ 2271713 w 2271713"/>
              <a:gd name="connsiteY9" fmla="*/ 1552575 h 5453063"/>
              <a:gd name="connsiteX10" fmla="*/ 1962150 w 2271713"/>
              <a:gd name="connsiteY10" fmla="*/ 1871663 h 5453063"/>
              <a:gd name="connsiteX11" fmla="*/ 1809750 w 2271713"/>
              <a:gd name="connsiteY11" fmla="*/ 1995488 h 5453063"/>
              <a:gd name="connsiteX12" fmla="*/ 1724025 w 2271713"/>
              <a:gd name="connsiteY12" fmla="*/ 1947863 h 5453063"/>
              <a:gd name="connsiteX13" fmla="*/ 2038350 w 2271713"/>
              <a:gd name="connsiteY13" fmla="*/ 1528763 h 5453063"/>
              <a:gd name="connsiteX14" fmla="*/ 1695450 w 2271713"/>
              <a:gd name="connsiteY14" fmla="*/ 1252538 h 5453063"/>
              <a:gd name="connsiteX15" fmla="*/ 1652588 w 2271713"/>
              <a:gd name="connsiteY15" fmla="*/ 1428750 h 5453063"/>
              <a:gd name="connsiteX16" fmla="*/ 1595438 w 2271713"/>
              <a:gd name="connsiteY16" fmla="*/ 1566863 h 5453063"/>
              <a:gd name="connsiteX17" fmla="*/ 1628775 w 2271713"/>
              <a:gd name="connsiteY17" fmla="*/ 1800225 h 5453063"/>
              <a:gd name="connsiteX18" fmla="*/ 1747838 w 2271713"/>
              <a:gd name="connsiteY18" fmla="*/ 1990725 h 5453063"/>
              <a:gd name="connsiteX19" fmla="*/ 1824038 w 2271713"/>
              <a:gd name="connsiteY19" fmla="*/ 2105025 h 5453063"/>
              <a:gd name="connsiteX20" fmla="*/ 1990725 w 2271713"/>
              <a:gd name="connsiteY20" fmla="*/ 2428875 h 5453063"/>
              <a:gd name="connsiteX21" fmla="*/ 1990725 w 2271713"/>
              <a:gd name="connsiteY21" fmla="*/ 2795588 h 5453063"/>
              <a:gd name="connsiteX22" fmla="*/ 1857375 w 2271713"/>
              <a:gd name="connsiteY22" fmla="*/ 3167063 h 5453063"/>
              <a:gd name="connsiteX23" fmla="*/ 1790700 w 2271713"/>
              <a:gd name="connsiteY23" fmla="*/ 3624263 h 5453063"/>
              <a:gd name="connsiteX24" fmla="*/ 1495425 w 2271713"/>
              <a:gd name="connsiteY24" fmla="*/ 4500563 h 5453063"/>
              <a:gd name="connsiteX25" fmla="*/ 1404938 w 2271713"/>
              <a:gd name="connsiteY25" fmla="*/ 4824413 h 5453063"/>
              <a:gd name="connsiteX26" fmla="*/ 1585913 w 2271713"/>
              <a:gd name="connsiteY26" fmla="*/ 5129213 h 5453063"/>
              <a:gd name="connsiteX27" fmla="*/ 1728788 w 2271713"/>
              <a:gd name="connsiteY27" fmla="*/ 5219700 h 5453063"/>
              <a:gd name="connsiteX28" fmla="*/ 1733550 w 2271713"/>
              <a:gd name="connsiteY28" fmla="*/ 5243513 h 5453063"/>
              <a:gd name="connsiteX29" fmla="*/ 1643063 w 2271713"/>
              <a:gd name="connsiteY29" fmla="*/ 5262563 h 5453063"/>
              <a:gd name="connsiteX30" fmla="*/ 1404938 w 2271713"/>
              <a:gd name="connsiteY30" fmla="*/ 5143500 h 5453063"/>
              <a:gd name="connsiteX31" fmla="*/ 1333500 w 2271713"/>
              <a:gd name="connsiteY31" fmla="*/ 5167313 h 5453063"/>
              <a:gd name="connsiteX32" fmla="*/ 1243013 w 2271713"/>
              <a:gd name="connsiteY32" fmla="*/ 5110163 h 5453063"/>
              <a:gd name="connsiteX33" fmla="*/ 1238250 w 2271713"/>
              <a:gd name="connsiteY33" fmla="*/ 5224463 h 5453063"/>
              <a:gd name="connsiteX34" fmla="*/ 1100138 w 2271713"/>
              <a:gd name="connsiteY34" fmla="*/ 5453063 h 5453063"/>
              <a:gd name="connsiteX35" fmla="*/ 1038225 w 2271713"/>
              <a:gd name="connsiteY35" fmla="*/ 5453063 h 5453063"/>
              <a:gd name="connsiteX36" fmla="*/ 1023938 w 2271713"/>
              <a:gd name="connsiteY36" fmla="*/ 5148263 h 5453063"/>
              <a:gd name="connsiteX37" fmla="*/ 1185863 w 2271713"/>
              <a:gd name="connsiteY37" fmla="*/ 4848225 h 5453063"/>
              <a:gd name="connsiteX38" fmla="*/ 1271588 w 2271713"/>
              <a:gd name="connsiteY38" fmla="*/ 4095750 h 5453063"/>
              <a:gd name="connsiteX39" fmla="*/ 1419225 w 2271713"/>
              <a:gd name="connsiteY39" fmla="*/ 3509963 h 5453063"/>
              <a:gd name="connsiteX40" fmla="*/ 1262063 w 2271713"/>
              <a:gd name="connsiteY40" fmla="*/ 3328988 h 5453063"/>
              <a:gd name="connsiteX41" fmla="*/ 1147763 w 2271713"/>
              <a:gd name="connsiteY41" fmla="*/ 2981325 h 5453063"/>
              <a:gd name="connsiteX42" fmla="*/ 1066800 w 2271713"/>
              <a:gd name="connsiteY42" fmla="*/ 2671763 h 5453063"/>
              <a:gd name="connsiteX43" fmla="*/ 1128713 w 2271713"/>
              <a:gd name="connsiteY43" fmla="*/ 2085975 h 5453063"/>
              <a:gd name="connsiteX44" fmla="*/ 957263 w 2271713"/>
              <a:gd name="connsiteY44" fmla="*/ 1604963 h 5453063"/>
              <a:gd name="connsiteX45" fmla="*/ 852488 w 2271713"/>
              <a:gd name="connsiteY45" fmla="*/ 1490663 h 5453063"/>
              <a:gd name="connsiteX46" fmla="*/ 785813 w 2271713"/>
              <a:gd name="connsiteY46" fmla="*/ 2143125 h 5453063"/>
              <a:gd name="connsiteX47" fmla="*/ 962025 w 2271713"/>
              <a:gd name="connsiteY47" fmla="*/ 2586038 h 5453063"/>
              <a:gd name="connsiteX48" fmla="*/ 1004888 w 2271713"/>
              <a:gd name="connsiteY48" fmla="*/ 2790825 h 5453063"/>
              <a:gd name="connsiteX49" fmla="*/ 1066800 w 2271713"/>
              <a:gd name="connsiteY49" fmla="*/ 2843213 h 5453063"/>
              <a:gd name="connsiteX50" fmla="*/ 1066800 w 2271713"/>
              <a:gd name="connsiteY50" fmla="*/ 3071813 h 5453063"/>
              <a:gd name="connsiteX51" fmla="*/ 1023938 w 2271713"/>
              <a:gd name="connsiteY51" fmla="*/ 3167063 h 5453063"/>
              <a:gd name="connsiteX52" fmla="*/ 828675 w 2271713"/>
              <a:gd name="connsiteY52" fmla="*/ 3171825 h 5453063"/>
              <a:gd name="connsiteX53" fmla="*/ 766763 w 2271713"/>
              <a:gd name="connsiteY53" fmla="*/ 3062288 h 5453063"/>
              <a:gd name="connsiteX54" fmla="*/ 828675 w 2271713"/>
              <a:gd name="connsiteY54" fmla="*/ 2947988 h 5453063"/>
              <a:gd name="connsiteX55" fmla="*/ 904875 w 2271713"/>
              <a:gd name="connsiteY55" fmla="*/ 2957513 h 5453063"/>
              <a:gd name="connsiteX56" fmla="*/ 914400 w 2271713"/>
              <a:gd name="connsiteY56" fmla="*/ 2909888 h 5453063"/>
              <a:gd name="connsiteX57" fmla="*/ 738188 w 2271713"/>
              <a:gd name="connsiteY57" fmla="*/ 2481263 h 5453063"/>
              <a:gd name="connsiteX58" fmla="*/ 619125 w 2271713"/>
              <a:gd name="connsiteY58" fmla="*/ 2209800 h 5453063"/>
              <a:gd name="connsiteX59" fmla="*/ 619125 w 2271713"/>
              <a:gd name="connsiteY59" fmla="*/ 1395413 h 5453063"/>
              <a:gd name="connsiteX60" fmla="*/ 523875 w 2271713"/>
              <a:gd name="connsiteY60" fmla="*/ 1600200 h 5453063"/>
              <a:gd name="connsiteX61" fmla="*/ 357188 w 2271713"/>
              <a:gd name="connsiteY61" fmla="*/ 1747838 h 5453063"/>
              <a:gd name="connsiteX62" fmla="*/ 161925 w 2271713"/>
              <a:gd name="connsiteY62" fmla="*/ 1938338 h 5453063"/>
              <a:gd name="connsiteX63" fmla="*/ 152400 w 2271713"/>
              <a:gd name="connsiteY63" fmla="*/ 1981200 h 5453063"/>
              <a:gd name="connsiteX64" fmla="*/ 133350 w 2271713"/>
              <a:gd name="connsiteY64" fmla="*/ 2176463 h 5453063"/>
              <a:gd name="connsiteX65" fmla="*/ 142875 w 2271713"/>
              <a:gd name="connsiteY65" fmla="*/ 2271713 h 5453063"/>
              <a:gd name="connsiteX66" fmla="*/ 23813 w 2271713"/>
              <a:gd name="connsiteY66" fmla="*/ 2128838 h 5453063"/>
              <a:gd name="connsiteX67" fmla="*/ 0 w 2271713"/>
              <a:gd name="connsiteY67" fmla="*/ 1824038 h 5453063"/>
              <a:gd name="connsiteX68" fmla="*/ 114300 w 2271713"/>
              <a:gd name="connsiteY68" fmla="*/ 1576388 h 5453063"/>
              <a:gd name="connsiteX69" fmla="*/ 233363 w 2271713"/>
              <a:gd name="connsiteY69" fmla="*/ 1376362 h 5453063"/>
              <a:gd name="connsiteX70" fmla="*/ 566738 w 2271713"/>
              <a:gd name="connsiteY70" fmla="*/ 1152525 h 5453063"/>
              <a:gd name="connsiteX71" fmla="*/ 585788 w 2271713"/>
              <a:gd name="connsiteY71" fmla="*/ 990600 h 5453063"/>
              <a:gd name="connsiteX72" fmla="*/ 585788 w 2271713"/>
              <a:gd name="connsiteY72" fmla="*/ 742950 h 5453063"/>
              <a:gd name="connsiteX73" fmla="*/ 676275 w 2271713"/>
              <a:gd name="connsiteY73" fmla="*/ 404813 h 5453063"/>
              <a:gd name="connsiteX74" fmla="*/ 866775 w 2271713"/>
              <a:gd name="connsiteY74" fmla="*/ 119063 h 5453063"/>
              <a:gd name="connsiteX75" fmla="*/ 1123950 w 2271713"/>
              <a:gd name="connsiteY75" fmla="*/ 0 h 5453063"/>
              <a:gd name="connsiteX76" fmla="*/ 1381125 w 2271713"/>
              <a:gd name="connsiteY76" fmla="*/ 85725 h 5453063"/>
              <a:gd name="connsiteX0" fmla="*/ 1381125 w 2271713"/>
              <a:gd name="connsiteY0" fmla="*/ 85725 h 5453063"/>
              <a:gd name="connsiteX1" fmla="*/ 1457325 w 2271713"/>
              <a:gd name="connsiteY1" fmla="*/ 200025 h 5453063"/>
              <a:gd name="connsiteX2" fmla="*/ 1443038 w 2271713"/>
              <a:gd name="connsiteY2" fmla="*/ 266700 h 5453063"/>
              <a:gd name="connsiteX3" fmla="*/ 1509713 w 2271713"/>
              <a:gd name="connsiteY3" fmla="*/ 466725 h 5453063"/>
              <a:gd name="connsiteX4" fmla="*/ 1495425 w 2271713"/>
              <a:gd name="connsiteY4" fmla="*/ 757238 h 5453063"/>
              <a:gd name="connsiteX5" fmla="*/ 1428750 w 2271713"/>
              <a:gd name="connsiteY5" fmla="*/ 928688 h 5453063"/>
              <a:gd name="connsiteX6" fmla="*/ 1581150 w 2271713"/>
              <a:gd name="connsiteY6" fmla="*/ 919163 h 5453063"/>
              <a:gd name="connsiteX7" fmla="*/ 1947863 w 2271713"/>
              <a:gd name="connsiteY7" fmla="*/ 1176338 h 5453063"/>
              <a:gd name="connsiteX8" fmla="*/ 2271713 w 2271713"/>
              <a:gd name="connsiteY8" fmla="*/ 1504950 h 5453063"/>
              <a:gd name="connsiteX9" fmla="*/ 2271713 w 2271713"/>
              <a:gd name="connsiteY9" fmla="*/ 1552575 h 5453063"/>
              <a:gd name="connsiteX10" fmla="*/ 1962150 w 2271713"/>
              <a:gd name="connsiteY10" fmla="*/ 1871663 h 5453063"/>
              <a:gd name="connsiteX11" fmla="*/ 1809750 w 2271713"/>
              <a:gd name="connsiteY11" fmla="*/ 1995488 h 5453063"/>
              <a:gd name="connsiteX12" fmla="*/ 1724025 w 2271713"/>
              <a:gd name="connsiteY12" fmla="*/ 1947863 h 5453063"/>
              <a:gd name="connsiteX13" fmla="*/ 2038350 w 2271713"/>
              <a:gd name="connsiteY13" fmla="*/ 1528763 h 5453063"/>
              <a:gd name="connsiteX14" fmla="*/ 1695450 w 2271713"/>
              <a:gd name="connsiteY14" fmla="*/ 1252538 h 5453063"/>
              <a:gd name="connsiteX15" fmla="*/ 1652588 w 2271713"/>
              <a:gd name="connsiteY15" fmla="*/ 1428750 h 5453063"/>
              <a:gd name="connsiteX16" fmla="*/ 1595438 w 2271713"/>
              <a:gd name="connsiteY16" fmla="*/ 1566863 h 5453063"/>
              <a:gd name="connsiteX17" fmla="*/ 1628775 w 2271713"/>
              <a:gd name="connsiteY17" fmla="*/ 1800225 h 5453063"/>
              <a:gd name="connsiteX18" fmla="*/ 1747838 w 2271713"/>
              <a:gd name="connsiteY18" fmla="*/ 1990725 h 5453063"/>
              <a:gd name="connsiteX19" fmla="*/ 1824038 w 2271713"/>
              <a:gd name="connsiteY19" fmla="*/ 2105025 h 5453063"/>
              <a:gd name="connsiteX20" fmla="*/ 1990725 w 2271713"/>
              <a:gd name="connsiteY20" fmla="*/ 2428875 h 5453063"/>
              <a:gd name="connsiteX21" fmla="*/ 1990725 w 2271713"/>
              <a:gd name="connsiteY21" fmla="*/ 2795588 h 5453063"/>
              <a:gd name="connsiteX22" fmla="*/ 1857375 w 2271713"/>
              <a:gd name="connsiteY22" fmla="*/ 3167063 h 5453063"/>
              <a:gd name="connsiteX23" fmla="*/ 1790700 w 2271713"/>
              <a:gd name="connsiteY23" fmla="*/ 3624263 h 5453063"/>
              <a:gd name="connsiteX24" fmla="*/ 1495425 w 2271713"/>
              <a:gd name="connsiteY24" fmla="*/ 4500563 h 5453063"/>
              <a:gd name="connsiteX25" fmla="*/ 1404938 w 2271713"/>
              <a:gd name="connsiteY25" fmla="*/ 4824413 h 5453063"/>
              <a:gd name="connsiteX26" fmla="*/ 1585913 w 2271713"/>
              <a:gd name="connsiteY26" fmla="*/ 5129213 h 5453063"/>
              <a:gd name="connsiteX27" fmla="*/ 1728788 w 2271713"/>
              <a:gd name="connsiteY27" fmla="*/ 5219700 h 5453063"/>
              <a:gd name="connsiteX28" fmla="*/ 1733550 w 2271713"/>
              <a:gd name="connsiteY28" fmla="*/ 5243513 h 5453063"/>
              <a:gd name="connsiteX29" fmla="*/ 1643063 w 2271713"/>
              <a:gd name="connsiteY29" fmla="*/ 5262563 h 5453063"/>
              <a:gd name="connsiteX30" fmla="*/ 1404938 w 2271713"/>
              <a:gd name="connsiteY30" fmla="*/ 5143500 h 5453063"/>
              <a:gd name="connsiteX31" fmla="*/ 1333500 w 2271713"/>
              <a:gd name="connsiteY31" fmla="*/ 5167313 h 5453063"/>
              <a:gd name="connsiteX32" fmla="*/ 1243013 w 2271713"/>
              <a:gd name="connsiteY32" fmla="*/ 5110163 h 5453063"/>
              <a:gd name="connsiteX33" fmla="*/ 1238250 w 2271713"/>
              <a:gd name="connsiteY33" fmla="*/ 5224463 h 5453063"/>
              <a:gd name="connsiteX34" fmla="*/ 1100138 w 2271713"/>
              <a:gd name="connsiteY34" fmla="*/ 5453063 h 5453063"/>
              <a:gd name="connsiteX35" fmla="*/ 1038225 w 2271713"/>
              <a:gd name="connsiteY35" fmla="*/ 5453063 h 5453063"/>
              <a:gd name="connsiteX36" fmla="*/ 1023938 w 2271713"/>
              <a:gd name="connsiteY36" fmla="*/ 5148263 h 5453063"/>
              <a:gd name="connsiteX37" fmla="*/ 1185863 w 2271713"/>
              <a:gd name="connsiteY37" fmla="*/ 4848225 h 5453063"/>
              <a:gd name="connsiteX38" fmla="*/ 1271588 w 2271713"/>
              <a:gd name="connsiteY38" fmla="*/ 4095750 h 5453063"/>
              <a:gd name="connsiteX39" fmla="*/ 1419225 w 2271713"/>
              <a:gd name="connsiteY39" fmla="*/ 3509963 h 5453063"/>
              <a:gd name="connsiteX40" fmla="*/ 1262063 w 2271713"/>
              <a:gd name="connsiteY40" fmla="*/ 3328988 h 5453063"/>
              <a:gd name="connsiteX41" fmla="*/ 1147763 w 2271713"/>
              <a:gd name="connsiteY41" fmla="*/ 2981325 h 5453063"/>
              <a:gd name="connsiteX42" fmla="*/ 1066800 w 2271713"/>
              <a:gd name="connsiteY42" fmla="*/ 2671763 h 5453063"/>
              <a:gd name="connsiteX43" fmla="*/ 1128713 w 2271713"/>
              <a:gd name="connsiteY43" fmla="*/ 2085975 h 5453063"/>
              <a:gd name="connsiteX44" fmla="*/ 957263 w 2271713"/>
              <a:gd name="connsiteY44" fmla="*/ 1604963 h 5453063"/>
              <a:gd name="connsiteX45" fmla="*/ 852488 w 2271713"/>
              <a:gd name="connsiteY45" fmla="*/ 1490663 h 5453063"/>
              <a:gd name="connsiteX46" fmla="*/ 785813 w 2271713"/>
              <a:gd name="connsiteY46" fmla="*/ 2143125 h 5453063"/>
              <a:gd name="connsiteX47" fmla="*/ 962025 w 2271713"/>
              <a:gd name="connsiteY47" fmla="*/ 2586038 h 5453063"/>
              <a:gd name="connsiteX48" fmla="*/ 1004888 w 2271713"/>
              <a:gd name="connsiteY48" fmla="*/ 2790825 h 5453063"/>
              <a:gd name="connsiteX49" fmla="*/ 1066800 w 2271713"/>
              <a:gd name="connsiteY49" fmla="*/ 2843213 h 5453063"/>
              <a:gd name="connsiteX50" fmla="*/ 1066800 w 2271713"/>
              <a:gd name="connsiteY50" fmla="*/ 3071813 h 5453063"/>
              <a:gd name="connsiteX51" fmla="*/ 1023938 w 2271713"/>
              <a:gd name="connsiteY51" fmla="*/ 3167063 h 5453063"/>
              <a:gd name="connsiteX52" fmla="*/ 828675 w 2271713"/>
              <a:gd name="connsiteY52" fmla="*/ 3171825 h 5453063"/>
              <a:gd name="connsiteX53" fmla="*/ 766763 w 2271713"/>
              <a:gd name="connsiteY53" fmla="*/ 3062288 h 5453063"/>
              <a:gd name="connsiteX54" fmla="*/ 828675 w 2271713"/>
              <a:gd name="connsiteY54" fmla="*/ 2947988 h 5453063"/>
              <a:gd name="connsiteX55" fmla="*/ 904875 w 2271713"/>
              <a:gd name="connsiteY55" fmla="*/ 2957513 h 5453063"/>
              <a:gd name="connsiteX56" fmla="*/ 914400 w 2271713"/>
              <a:gd name="connsiteY56" fmla="*/ 2909888 h 5453063"/>
              <a:gd name="connsiteX57" fmla="*/ 738188 w 2271713"/>
              <a:gd name="connsiteY57" fmla="*/ 2481263 h 5453063"/>
              <a:gd name="connsiteX58" fmla="*/ 619125 w 2271713"/>
              <a:gd name="connsiteY58" fmla="*/ 2209800 h 5453063"/>
              <a:gd name="connsiteX59" fmla="*/ 619125 w 2271713"/>
              <a:gd name="connsiteY59" fmla="*/ 1395413 h 5453063"/>
              <a:gd name="connsiteX60" fmla="*/ 523875 w 2271713"/>
              <a:gd name="connsiteY60" fmla="*/ 1600200 h 5453063"/>
              <a:gd name="connsiteX61" fmla="*/ 357188 w 2271713"/>
              <a:gd name="connsiteY61" fmla="*/ 1747838 h 5453063"/>
              <a:gd name="connsiteX62" fmla="*/ 161925 w 2271713"/>
              <a:gd name="connsiteY62" fmla="*/ 1938338 h 5453063"/>
              <a:gd name="connsiteX63" fmla="*/ 152400 w 2271713"/>
              <a:gd name="connsiteY63" fmla="*/ 1981200 h 5453063"/>
              <a:gd name="connsiteX64" fmla="*/ 133350 w 2271713"/>
              <a:gd name="connsiteY64" fmla="*/ 2176463 h 5453063"/>
              <a:gd name="connsiteX65" fmla="*/ 142875 w 2271713"/>
              <a:gd name="connsiteY65" fmla="*/ 2271713 h 5453063"/>
              <a:gd name="connsiteX66" fmla="*/ 23813 w 2271713"/>
              <a:gd name="connsiteY66" fmla="*/ 2128838 h 5453063"/>
              <a:gd name="connsiteX67" fmla="*/ 0 w 2271713"/>
              <a:gd name="connsiteY67" fmla="*/ 1824038 h 5453063"/>
              <a:gd name="connsiteX68" fmla="*/ 114300 w 2271713"/>
              <a:gd name="connsiteY68" fmla="*/ 1576388 h 5453063"/>
              <a:gd name="connsiteX69" fmla="*/ 230982 w 2271713"/>
              <a:gd name="connsiteY69" fmla="*/ 1345406 h 5453063"/>
              <a:gd name="connsiteX70" fmla="*/ 566738 w 2271713"/>
              <a:gd name="connsiteY70" fmla="*/ 1152525 h 5453063"/>
              <a:gd name="connsiteX71" fmla="*/ 585788 w 2271713"/>
              <a:gd name="connsiteY71" fmla="*/ 990600 h 5453063"/>
              <a:gd name="connsiteX72" fmla="*/ 585788 w 2271713"/>
              <a:gd name="connsiteY72" fmla="*/ 742950 h 5453063"/>
              <a:gd name="connsiteX73" fmla="*/ 676275 w 2271713"/>
              <a:gd name="connsiteY73" fmla="*/ 404813 h 5453063"/>
              <a:gd name="connsiteX74" fmla="*/ 866775 w 2271713"/>
              <a:gd name="connsiteY74" fmla="*/ 119063 h 5453063"/>
              <a:gd name="connsiteX75" fmla="*/ 1123950 w 2271713"/>
              <a:gd name="connsiteY75" fmla="*/ 0 h 5453063"/>
              <a:gd name="connsiteX76" fmla="*/ 1381125 w 2271713"/>
              <a:gd name="connsiteY76" fmla="*/ 85725 h 5453063"/>
              <a:gd name="connsiteX0" fmla="*/ 1381125 w 2271713"/>
              <a:gd name="connsiteY0" fmla="*/ 85725 h 5453063"/>
              <a:gd name="connsiteX1" fmla="*/ 1457325 w 2271713"/>
              <a:gd name="connsiteY1" fmla="*/ 200025 h 5453063"/>
              <a:gd name="connsiteX2" fmla="*/ 1443038 w 2271713"/>
              <a:gd name="connsiteY2" fmla="*/ 266700 h 5453063"/>
              <a:gd name="connsiteX3" fmla="*/ 1509713 w 2271713"/>
              <a:gd name="connsiteY3" fmla="*/ 466725 h 5453063"/>
              <a:gd name="connsiteX4" fmla="*/ 1495425 w 2271713"/>
              <a:gd name="connsiteY4" fmla="*/ 757238 h 5453063"/>
              <a:gd name="connsiteX5" fmla="*/ 1428750 w 2271713"/>
              <a:gd name="connsiteY5" fmla="*/ 928688 h 5453063"/>
              <a:gd name="connsiteX6" fmla="*/ 1581150 w 2271713"/>
              <a:gd name="connsiteY6" fmla="*/ 919163 h 5453063"/>
              <a:gd name="connsiteX7" fmla="*/ 1947863 w 2271713"/>
              <a:gd name="connsiteY7" fmla="*/ 1176338 h 5453063"/>
              <a:gd name="connsiteX8" fmla="*/ 2271713 w 2271713"/>
              <a:gd name="connsiteY8" fmla="*/ 1504950 h 5453063"/>
              <a:gd name="connsiteX9" fmla="*/ 2271713 w 2271713"/>
              <a:gd name="connsiteY9" fmla="*/ 1552575 h 5453063"/>
              <a:gd name="connsiteX10" fmla="*/ 1962150 w 2271713"/>
              <a:gd name="connsiteY10" fmla="*/ 1871663 h 5453063"/>
              <a:gd name="connsiteX11" fmla="*/ 1809750 w 2271713"/>
              <a:gd name="connsiteY11" fmla="*/ 1995488 h 5453063"/>
              <a:gd name="connsiteX12" fmla="*/ 1724025 w 2271713"/>
              <a:gd name="connsiteY12" fmla="*/ 1947863 h 5453063"/>
              <a:gd name="connsiteX13" fmla="*/ 2038350 w 2271713"/>
              <a:gd name="connsiteY13" fmla="*/ 1528763 h 5453063"/>
              <a:gd name="connsiteX14" fmla="*/ 1695450 w 2271713"/>
              <a:gd name="connsiteY14" fmla="*/ 1252538 h 5453063"/>
              <a:gd name="connsiteX15" fmla="*/ 1652588 w 2271713"/>
              <a:gd name="connsiteY15" fmla="*/ 1428750 h 5453063"/>
              <a:gd name="connsiteX16" fmla="*/ 1595438 w 2271713"/>
              <a:gd name="connsiteY16" fmla="*/ 1566863 h 5453063"/>
              <a:gd name="connsiteX17" fmla="*/ 1628775 w 2271713"/>
              <a:gd name="connsiteY17" fmla="*/ 1800225 h 5453063"/>
              <a:gd name="connsiteX18" fmla="*/ 1747838 w 2271713"/>
              <a:gd name="connsiteY18" fmla="*/ 1990725 h 5453063"/>
              <a:gd name="connsiteX19" fmla="*/ 1824038 w 2271713"/>
              <a:gd name="connsiteY19" fmla="*/ 2105025 h 5453063"/>
              <a:gd name="connsiteX20" fmla="*/ 1990725 w 2271713"/>
              <a:gd name="connsiteY20" fmla="*/ 2428875 h 5453063"/>
              <a:gd name="connsiteX21" fmla="*/ 1990725 w 2271713"/>
              <a:gd name="connsiteY21" fmla="*/ 2795588 h 5453063"/>
              <a:gd name="connsiteX22" fmla="*/ 1857375 w 2271713"/>
              <a:gd name="connsiteY22" fmla="*/ 3167063 h 5453063"/>
              <a:gd name="connsiteX23" fmla="*/ 1790700 w 2271713"/>
              <a:gd name="connsiteY23" fmla="*/ 3624263 h 5453063"/>
              <a:gd name="connsiteX24" fmla="*/ 1495425 w 2271713"/>
              <a:gd name="connsiteY24" fmla="*/ 4500563 h 5453063"/>
              <a:gd name="connsiteX25" fmla="*/ 1404938 w 2271713"/>
              <a:gd name="connsiteY25" fmla="*/ 4824413 h 5453063"/>
              <a:gd name="connsiteX26" fmla="*/ 1585913 w 2271713"/>
              <a:gd name="connsiteY26" fmla="*/ 5129213 h 5453063"/>
              <a:gd name="connsiteX27" fmla="*/ 1728788 w 2271713"/>
              <a:gd name="connsiteY27" fmla="*/ 5219700 h 5453063"/>
              <a:gd name="connsiteX28" fmla="*/ 1733550 w 2271713"/>
              <a:gd name="connsiteY28" fmla="*/ 5243513 h 5453063"/>
              <a:gd name="connsiteX29" fmla="*/ 1643063 w 2271713"/>
              <a:gd name="connsiteY29" fmla="*/ 5262563 h 5453063"/>
              <a:gd name="connsiteX30" fmla="*/ 1404938 w 2271713"/>
              <a:gd name="connsiteY30" fmla="*/ 5143500 h 5453063"/>
              <a:gd name="connsiteX31" fmla="*/ 1333500 w 2271713"/>
              <a:gd name="connsiteY31" fmla="*/ 5167313 h 5453063"/>
              <a:gd name="connsiteX32" fmla="*/ 1243013 w 2271713"/>
              <a:gd name="connsiteY32" fmla="*/ 5110163 h 5453063"/>
              <a:gd name="connsiteX33" fmla="*/ 1238250 w 2271713"/>
              <a:gd name="connsiteY33" fmla="*/ 5224463 h 5453063"/>
              <a:gd name="connsiteX34" fmla="*/ 1100138 w 2271713"/>
              <a:gd name="connsiteY34" fmla="*/ 5453063 h 5453063"/>
              <a:gd name="connsiteX35" fmla="*/ 1038225 w 2271713"/>
              <a:gd name="connsiteY35" fmla="*/ 5453063 h 5453063"/>
              <a:gd name="connsiteX36" fmla="*/ 1023938 w 2271713"/>
              <a:gd name="connsiteY36" fmla="*/ 5148263 h 5453063"/>
              <a:gd name="connsiteX37" fmla="*/ 1185863 w 2271713"/>
              <a:gd name="connsiteY37" fmla="*/ 4848225 h 5453063"/>
              <a:gd name="connsiteX38" fmla="*/ 1271588 w 2271713"/>
              <a:gd name="connsiteY38" fmla="*/ 4095750 h 5453063"/>
              <a:gd name="connsiteX39" fmla="*/ 1419225 w 2271713"/>
              <a:gd name="connsiteY39" fmla="*/ 3509963 h 5453063"/>
              <a:gd name="connsiteX40" fmla="*/ 1262063 w 2271713"/>
              <a:gd name="connsiteY40" fmla="*/ 3328988 h 5453063"/>
              <a:gd name="connsiteX41" fmla="*/ 1147763 w 2271713"/>
              <a:gd name="connsiteY41" fmla="*/ 2981325 h 5453063"/>
              <a:gd name="connsiteX42" fmla="*/ 1066800 w 2271713"/>
              <a:gd name="connsiteY42" fmla="*/ 2671763 h 5453063"/>
              <a:gd name="connsiteX43" fmla="*/ 1128713 w 2271713"/>
              <a:gd name="connsiteY43" fmla="*/ 2085975 h 5453063"/>
              <a:gd name="connsiteX44" fmla="*/ 957263 w 2271713"/>
              <a:gd name="connsiteY44" fmla="*/ 1604963 h 5453063"/>
              <a:gd name="connsiteX45" fmla="*/ 852488 w 2271713"/>
              <a:gd name="connsiteY45" fmla="*/ 1490663 h 5453063"/>
              <a:gd name="connsiteX46" fmla="*/ 785813 w 2271713"/>
              <a:gd name="connsiteY46" fmla="*/ 2143125 h 5453063"/>
              <a:gd name="connsiteX47" fmla="*/ 962025 w 2271713"/>
              <a:gd name="connsiteY47" fmla="*/ 2586038 h 5453063"/>
              <a:gd name="connsiteX48" fmla="*/ 1004888 w 2271713"/>
              <a:gd name="connsiteY48" fmla="*/ 2790825 h 5453063"/>
              <a:gd name="connsiteX49" fmla="*/ 1066800 w 2271713"/>
              <a:gd name="connsiteY49" fmla="*/ 2843213 h 5453063"/>
              <a:gd name="connsiteX50" fmla="*/ 1066800 w 2271713"/>
              <a:gd name="connsiteY50" fmla="*/ 3071813 h 5453063"/>
              <a:gd name="connsiteX51" fmla="*/ 1023938 w 2271713"/>
              <a:gd name="connsiteY51" fmla="*/ 3167063 h 5453063"/>
              <a:gd name="connsiteX52" fmla="*/ 828675 w 2271713"/>
              <a:gd name="connsiteY52" fmla="*/ 3171825 h 5453063"/>
              <a:gd name="connsiteX53" fmla="*/ 766763 w 2271713"/>
              <a:gd name="connsiteY53" fmla="*/ 3062288 h 5453063"/>
              <a:gd name="connsiteX54" fmla="*/ 828675 w 2271713"/>
              <a:gd name="connsiteY54" fmla="*/ 2947988 h 5453063"/>
              <a:gd name="connsiteX55" fmla="*/ 904875 w 2271713"/>
              <a:gd name="connsiteY55" fmla="*/ 2957513 h 5453063"/>
              <a:gd name="connsiteX56" fmla="*/ 914400 w 2271713"/>
              <a:gd name="connsiteY56" fmla="*/ 2909888 h 5453063"/>
              <a:gd name="connsiteX57" fmla="*/ 738188 w 2271713"/>
              <a:gd name="connsiteY57" fmla="*/ 2481263 h 5453063"/>
              <a:gd name="connsiteX58" fmla="*/ 619125 w 2271713"/>
              <a:gd name="connsiteY58" fmla="*/ 2209800 h 5453063"/>
              <a:gd name="connsiteX59" fmla="*/ 619125 w 2271713"/>
              <a:gd name="connsiteY59" fmla="*/ 1395413 h 5453063"/>
              <a:gd name="connsiteX60" fmla="*/ 523875 w 2271713"/>
              <a:gd name="connsiteY60" fmla="*/ 1600200 h 5453063"/>
              <a:gd name="connsiteX61" fmla="*/ 357188 w 2271713"/>
              <a:gd name="connsiteY61" fmla="*/ 1747838 h 5453063"/>
              <a:gd name="connsiteX62" fmla="*/ 161925 w 2271713"/>
              <a:gd name="connsiteY62" fmla="*/ 1938338 h 5453063"/>
              <a:gd name="connsiteX63" fmla="*/ 152400 w 2271713"/>
              <a:gd name="connsiteY63" fmla="*/ 1981200 h 5453063"/>
              <a:gd name="connsiteX64" fmla="*/ 133350 w 2271713"/>
              <a:gd name="connsiteY64" fmla="*/ 2176463 h 5453063"/>
              <a:gd name="connsiteX65" fmla="*/ 142875 w 2271713"/>
              <a:gd name="connsiteY65" fmla="*/ 2271713 h 5453063"/>
              <a:gd name="connsiteX66" fmla="*/ 23813 w 2271713"/>
              <a:gd name="connsiteY66" fmla="*/ 2128838 h 5453063"/>
              <a:gd name="connsiteX67" fmla="*/ 0 w 2271713"/>
              <a:gd name="connsiteY67" fmla="*/ 1824038 h 5453063"/>
              <a:gd name="connsiteX68" fmla="*/ 85725 w 2271713"/>
              <a:gd name="connsiteY68" fmla="*/ 1576388 h 5453063"/>
              <a:gd name="connsiteX69" fmla="*/ 230982 w 2271713"/>
              <a:gd name="connsiteY69" fmla="*/ 1345406 h 5453063"/>
              <a:gd name="connsiteX70" fmla="*/ 566738 w 2271713"/>
              <a:gd name="connsiteY70" fmla="*/ 1152525 h 5453063"/>
              <a:gd name="connsiteX71" fmla="*/ 585788 w 2271713"/>
              <a:gd name="connsiteY71" fmla="*/ 990600 h 5453063"/>
              <a:gd name="connsiteX72" fmla="*/ 585788 w 2271713"/>
              <a:gd name="connsiteY72" fmla="*/ 742950 h 5453063"/>
              <a:gd name="connsiteX73" fmla="*/ 676275 w 2271713"/>
              <a:gd name="connsiteY73" fmla="*/ 404813 h 5453063"/>
              <a:gd name="connsiteX74" fmla="*/ 866775 w 2271713"/>
              <a:gd name="connsiteY74" fmla="*/ 119063 h 5453063"/>
              <a:gd name="connsiteX75" fmla="*/ 1123950 w 2271713"/>
              <a:gd name="connsiteY75" fmla="*/ 0 h 5453063"/>
              <a:gd name="connsiteX76" fmla="*/ 1381125 w 2271713"/>
              <a:gd name="connsiteY76" fmla="*/ 85725 h 5453063"/>
              <a:gd name="connsiteX0" fmla="*/ 1381125 w 2271713"/>
              <a:gd name="connsiteY0" fmla="*/ 85725 h 5453063"/>
              <a:gd name="connsiteX1" fmla="*/ 1457325 w 2271713"/>
              <a:gd name="connsiteY1" fmla="*/ 200025 h 5453063"/>
              <a:gd name="connsiteX2" fmla="*/ 1443038 w 2271713"/>
              <a:gd name="connsiteY2" fmla="*/ 266700 h 5453063"/>
              <a:gd name="connsiteX3" fmla="*/ 1509713 w 2271713"/>
              <a:gd name="connsiteY3" fmla="*/ 466725 h 5453063"/>
              <a:gd name="connsiteX4" fmla="*/ 1495425 w 2271713"/>
              <a:gd name="connsiteY4" fmla="*/ 757238 h 5453063"/>
              <a:gd name="connsiteX5" fmla="*/ 1428750 w 2271713"/>
              <a:gd name="connsiteY5" fmla="*/ 928688 h 5453063"/>
              <a:gd name="connsiteX6" fmla="*/ 1581150 w 2271713"/>
              <a:gd name="connsiteY6" fmla="*/ 919163 h 5453063"/>
              <a:gd name="connsiteX7" fmla="*/ 1947863 w 2271713"/>
              <a:gd name="connsiteY7" fmla="*/ 1176338 h 5453063"/>
              <a:gd name="connsiteX8" fmla="*/ 2271713 w 2271713"/>
              <a:gd name="connsiteY8" fmla="*/ 1504950 h 5453063"/>
              <a:gd name="connsiteX9" fmla="*/ 2271713 w 2271713"/>
              <a:gd name="connsiteY9" fmla="*/ 1552575 h 5453063"/>
              <a:gd name="connsiteX10" fmla="*/ 1962150 w 2271713"/>
              <a:gd name="connsiteY10" fmla="*/ 1871663 h 5453063"/>
              <a:gd name="connsiteX11" fmla="*/ 1809750 w 2271713"/>
              <a:gd name="connsiteY11" fmla="*/ 1995488 h 5453063"/>
              <a:gd name="connsiteX12" fmla="*/ 1724025 w 2271713"/>
              <a:gd name="connsiteY12" fmla="*/ 1947863 h 5453063"/>
              <a:gd name="connsiteX13" fmla="*/ 2038350 w 2271713"/>
              <a:gd name="connsiteY13" fmla="*/ 1528763 h 5453063"/>
              <a:gd name="connsiteX14" fmla="*/ 1695450 w 2271713"/>
              <a:gd name="connsiteY14" fmla="*/ 1252538 h 5453063"/>
              <a:gd name="connsiteX15" fmla="*/ 1652588 w 2271713"/>
              <a:gd name="connsiteY15" fmla="*/ 1428750 h 5453063"/>
              <a:gd name="connsiteX16" fmla="*/ 1595438 w 2271713"/>
              <a:gd name="connsiteY16" fmla="*/ 1566863 h 5453063"/>
              <a:gd name="connsiteX17" fmla="*/ 1628775 w 2271713"/>
              <a:gd name="connsiteY17" fmla="*/ 1800225 h 5453063"/>
              <a:gd name="connsiteX18" fmla="*/ 1747838 w 2271713"/>
              <a:gd name="connsiteY18" fmla="*/ 1990725 h 5453063"/>
              <a:gd name="connsiteX19" fmla="*/ 1824038 w 2271713"/>
              <a:gd name="connsiteY19" fmla="*/ 2105025 h 5453063"/>
              <a:gd name="connsiteX20" fmla="*/ 1990725 w 2271713"/>
              <a:gd name="connsiteY20" fmla="*/ 2428875 h 5453063"/>
              <a:gd name="connsiteX21" fmla="*/ 1990725 w 2271713"/>
              <a:gd name="connsiteY21" fmla="*/ 2795588 h 5453063"/>
              <a:gd name="connsiteX22" fmla="*/ 1857375 w 2271713"/>
              <a:gd name="connsiteY22" fmla="*/ 3167063 h 5453063"/>
              <a:gd name="connsiteX23" fmla="*/ 1790700 w 2271713"/>
              <a:gd name="connsiteY23" fmla="*/ 3624263 h 5453063"/>
              <a:gd name="connsiteX24" fmla="*/ 1495425 w 2271713"/>
              <a:gd name="connsiteY24" fmla="*/ 4500563 h 5453063"/>
              <a:gd name="connsiteX25" fmla="*/ 1404938 w 2271713"/>
              <a:gd name="connsiteY25" fmla="*/ 4824413 h 5453063"/>
              <a:gd name="connsiteX26" fmla="*/ 1585913 w 2271713"/>
              <a:gd name="connsiteY26" fmla="*/ 5129213 h 5453063"/>
              <a:gd name="connsiteX27" fmla="*/ 1728788 w 2271713"/>
              <a:gd name="connsiteY27" fmla="*/ 5219700 h 5453063"/>
              <a:gd name="connsiteX28" fmla="*/ 1733550 w 2271713"/>
              <a:gd name="connsiteY28" fmla="*/ 5243513 h 5453063"/>
              <a:gd name="connsiteX29" fmla="*/ 1643063 w 2271713"/>
              <a:gd name="connsiteY29" fmla="*/ 5262563 h 5453063"/>
              <a:gd name="connsiteX30" fmla="*/ 1404938 w 2271713"/>
              <a:gd name="connsiteY30" fmla="*/ 5143500 h 5453063"/>
              <a:gd name="connsiteX31" fmla="*/ 1333500 w 2271713"/>
              <a:gd name="connsiteY31" fmla="*/ 5167313 h 5453063"/>
              <a:gd name="connsiteX32" fmla="*/ 1243013 w 2271713"/>
              <a:gd name="connsiteY32" fmla="*/ 5110163 h 5453063"/>
              <a:gd name="connsiteX33" fmla="*/ 1238250 w 2271713"/>
              <a:gd name="connsiteY33" fmla="*/ 5224463 h 5453063"/>
              <a:gd name="connsiteX34" fmla="*/ 1100138 w 2271713"/>
              <a:gd name="connsiteY34" fmla="*/ 5453063 h 5453063"/>
              <a:gd name="connsiteX35" fmla="*/ 1038225 w 2271713"/>
              <a:gd name="connsiteY35" fmla="*/ 5453063 h 5453063"/>
              <a:gd name="connsiteX36" fmla="*/ 1023938 w 2271713"/>
              <a:gd name="connsiteY36" fmla="*/ 5148263 h 5453063"/>
              <a:gd name="connsiteX37" fmla="*/ 1185863 w 2271713"/>
              <a:gd name="connsiteY37" fmla="*/ 4848225 h 5453063"/>
              <a:gd name="connsiteX38" fmla="*/ 1271588 w 2271713"/>
              <a:gd name="connsiteY38" fmla="*/ 4095750 h 5453063"/>
              <a:gd name="connsiteX39" fmla="*/ 1419225 w 2271713"/>
              <a:gd name="connsiteY39" fmla="*/ 3509963 h 5453063"/>
              <a:gd name="connsiteX40" fmla="*/ 1262063 w 2271713"/>
              <a:gd name="connsiteY40" fmla="*/ 3328988 h 5453063"/>
              <a:gd name="connsiteX41" fmla="*/ 1147763 w 2271713"/>
              <a:gd name="connsiteY41" fmla="*/ 2981325 h 5453063"/>
              <a:gd name="connsiteX42" fmla="*/ 1066800 w 2271713"/>
              <a:gd name="connsiteY42" fmla="*/ 2671763 h 5453063"/>
              <a:gd name="connsiteX43" fmla="*/ 1128713 w 2271713"/>
              <a:gd name="connsiteY43" fmla="*/ 2085975 h 5453063"/>
              <a:gd name="connsiteX44" fmla="*/ 957263 w 2271713"/>
              <a:gd name="connsiteY44" fmla="*/ 1604963 h 5453063"/>
              <a:gd name="connsiteX45" fmla="*/ 852488 w 2271713"/>
              <a:gd name="connsiteY45" fmla="*/ 1490663 h 5453063"/>
              <a:gd name="connsiteX46" fmla="*/ 785813 w 2271713"/>
              <a:gd name="connsiteY46" fmla="*/ 2143125 h 5453063"/>
              <a:gd name="connsiteX47" fmla="*/ 962025 w 2271713"/>
              <a:gd name="connsiteY47" fmla="*/ 2586038 h 5453063"/>
              <a:gd name="connsiteX48" fmla="*/ 1004888 w 2271713"/>
              <a:gd name="connsiteY48" fmla="*/ 2790825 h 5453063"/>
              <a:gd name="connsiteX49" fmla="*/ 1066800 w 2271713"/>
              <a:gd name="connsiteY49" fmla="*/ 2843213 h 5453063"/>
              <a:gd name="connsiteX50" fmla="*/ 1066800 w 2271713"/>
              <a:gd name="connsiteY50" fmla="*/ 3071813 h 5453063"/>
              <a:gd name="connsiteX51" fmla="*/ 1023938 w 2271713"/>
              <a:gd name="connsiteY51" fmla="*/ 3167063 h 5453063"/>
              <a:gd name="connsiteX52" fmla="*/ 828675 w 2271713"/>
              <a:gd name="connsiteY52" fmla="*/ 3171825 h 5453063"/>
              <a:gd name="connsiteX53" fmla="*/ 766763 w 2271713"/>
              <a:gd name="connsiteY53" fmla="*/ 3062288 h 5453063"/>
              <a:gd name="connsiteX54" fmla="*/ 828675 w 2271713"/>
              <a:gd name="connsiteY54" fmla="*/ 2947988 h 5453063"/>
              <a:gd name="connsiteX55" fmla="*/ 904875 w 2271713"/>
              <a:gd name="connsiteY55" fmla="*/ 2957513 h 5453063"/>
              <a:gd name="connsiteX56" fmla="*/ 914400 w 2271713"/>
              <a:gd name="connsiteY56" fmla="*/ 2909888 h 5453063"/>
              <a:gd name="connsiteX57" fmla="*/ 738188 w 2271713"/>
              <a:gd name="connsiteY57" fmla="*/ 2481263 h 5453063"/>
              <a:gd name="connsiteX58" fmla="*/ 619125 w 2271713"/>
              <a:gd name="connsiteY58" fmla="*/ 2209800 h 5453063"/>
              <a:gd name="connsiteX59" fmla="*/ 619125 w 2271713"/>
              <a:gd name="connsiteY59" fmla="*/ 1395413 h 5453063"/>
              <a:gd name="connsiteX60" fmla="*/ 523875 w 2271713"/>
              <a:gd name="connsiteY60" fmla="*/ 1600200 h 5453063"/>
              <a:gd name="connsiteX61" fmla="*/ 357188 w 2271713"/>
              <a:gd name="connsiteY61" fmla="*/ 1747838 h 5453063"/>
              <a:gd name="connsiteX62" fmla="*/ 161925 w 2271713"/>
              <a:gd name="connsiteY62" fmla="*/ 1938338 h 5453063"/>
              <a:gd name="connsiteX63" fmla="*/ 152400 w 2271713"/>
              <a:gd name="connsiteY63" fmla="*/ 1981200 h 5453063"/>
              <a:gd name="connsiteX64" fmla="*/ 133350 w 2271713"/>
              <a:gd name="connsiteY64" fmla="*/ 2176463 h 5453063"/>
              <a:gd name="connsiteX65" fmla="*/ 142875 w 2271713"/>
              <a:gd name="connsiteY65" fmla="*/ 2271713 h 5453063"/>
              <a:gd name="connsiteX66" fmla="*/ 23813 w 2271713"/>
              <a:gd name="connsiteY66" fmla="*/ 2128838 h 5453063"/>
              <a:gd name="connsiteX67" fmla="*/ 0 w 2271713"/>
              <a:gd name="connsiteY67" fmla="*/ 1824038 h 5453063"/>
              <a:gd name="connsiteX68" fmla="*/ 85725 w 2271713"/>
              <a:gd name="connsiteY68" fmla="*/ 1576388 h 5453063"/>
              <a:gd name="connsiteX69" fmla="*/ 230982 w 2271713"/>
              <a:gd name="connsiteY69" fmla="*/ 1345406 h 5453063"/>
              <a:gd name="connsiteX70" fmla="*/ 566738 w 2271713"/>
              <a:gd name="connsiteY70" fmla="*/ 1152525 h 5453063"/>
              <a:gd name="connsiteX71" fmla="*/ 585788 w 2271713"/>
              <a:gd name="connsiteY71" fmla="*/ 990600 h 5453063"/>
              <a:gd name="connsiteX72" fmla="*/ 585788 w 2271713"/>
              <a:gd name="connsiteY72" fmla="*/ 742950 h 5453063"/>
              <a:gd name="connsiteX73" fmla="*/ 676275 w 2271713"/>
              <a:gd name="connsiteY73" fmla="*/ 404813 h 5453063"/>
              <a:gd name="connsiteX74" fmla="*/ 866775 w 2271713"/>
              <a:gd name="connsiteY74" fmla="*/ 119063 h 5453063"/>
              <a:gd name="connsiteX75" fmla="*/ 1123950 w 2271713"/>
              <a:gd name="connsiteY75" fmla="*/ 0 h 5453063"/>
              <a:gd name="connsiteX76" fmla="*/ 1381125 w 2271713"/>
              <a:gd name="connsiteY76" fmla="*/ 85725 h 5453063"/>
              <a:gd name="connsiteX0" fmla="*/ 1381125 w 2271713"/>
              <a:gd name="connsiteY0" fmla="*/ 85725 h 5453063"/>
              <a:gd name="connsiteX1" fmla="*/ 1457325 w 2271713"/>
              <a:gd name="connsiteY1" fmla="*/ 200025 h 5453063"/>
              <a:gd name="connsiteX2" fmla="*/ 1443038 w 2271713"/>
              <a:gd name="connsiteY2" fmla="*/ 266700 h 5453063"/>
              <a:gd name="connsiteX3" fmla="*/ 1509713 w 2271713"/>
              <a:gd name="connsiteY3" fmla="*/ 466725 h 5453063"/>
              <a:gd name="connsiteX4" fmla="*/ 1495425 w 2271713"/>
              <a:gd name="connsiteY4" fmla="*/ 757238 h 5453063"/>
              <a:gd name="connsiteX5" fmla="*/ 1428750 w 2271713"/>
              <a:gd name="connsiteY5" fmla="*/ 928688 h 5453063"/>
              <a:gd name="connsiteX6" fmla="*/ 1581150 w 2271713"/>
              <a:gd name="connsiteY6" fmla="*/ 919163 h 5453063"/>
              <a:gd name="connsiteX7" fmla="*/ 1947863 w 2271713"/>
              <a:gd name="connsiteY7" fmla="*/ 1176338 h 5453063"/>
              <a:gd name="connsiteX8" fmla="*/ 2271713 w 2271713"/>
              <a:gd name="connsiteY8" fmla="*/ 1504950 h 5453063"/>
              <a:gd name="connsiteX9" fmla="*/ 2271713 w 2271713"/>
              <a:gd name="connsiteY9" fmla="*/ 1552575 h 5453063"/>
              <a:gd name="connsiteX10" fmla="*/ 1962150 w 2271713"/>
              <a:gd name="connsiteY10" fmla="*/ 1871663 h 5453063"/>
              <a:gd name="connsiteX11" fmla="*/ 1809750 w 2271713"/>
              <a:gd name="connsiteY11" fmla="*/ 1995488 h 5453063"/>
              <a:gd name="connsiteX12" fmla="*/ 1724025 w 2271713"/>
              <a:gd name="connsiteY12" fmla="*/ 1947863 h 5453063"/>
              <a:gd name="connsiteX13" fmla="*/ 2038350 w 2271713"/>
              <a:gd name="connsiteY13" fmla="*/ 1528763 h 5453063"/>
              <a:gd name="connsiteX14" fmla="*/ 1695450 w 2271713"/>
              <a:gd name="connsiteY14" fmla="*/ 1252538 h 5453063"/>
              <a:gd name="connsiteX15" fmla="*/ 1652588 w 2271713"/>
              <a:gd name="connsiteY15" fmla="*/ 1428750 h 5453063"/>
              <a:gd name="connsiteX16" fmla="*/ 1595438 w 2271713"/>
              <a:gd name="connsiteY16" fmla="*/ 1566863 h 5453063"/>
              <a:gd name="connsiteX17" fmla="*/ 1628775 w 2271713"/>
              <a:gd name="connsiteY17" fmla="*/ 1800225 h 5453063"/>
              <a:gd name="connsiteX18" fmla="*/ 1747838 w 2271713"/>
              <a:gd name="connsiteY18" fmla="*/ 1990725 h 5453063"/>
              <a:gd name="connsiteX19" fmla="*/ 1824038 w 2271713"/>
              <a:gd name="connsiteY19" fmla="*/ 2105025 h 5453063"/>
              <a:gd name="connsiteX20" fmla="*/ 1990725 w 2271713"/>
              <a:gd name="connsiteY20" fmla="*/ 2428875 h 5453063"/>
              <a:gd name="connsiteX21" fmla="*/ 1990725 w 2271713"/>
              <a:gd name="connsiteY21" fmla="*/ 2795588 h 5453063"/>
              <a:gd name="connsiteX22" fmla="*/ 1857375 w 2271713"/>
              <a:gd name="connsiteY22" fmla="*/ 3167063 h 5453063"/>
              <a:gd name="connsiteX23" fmla="*/ 1790700 w 2271713"/>
              <a:gd name="connsiteY23" fmla="*/ 3624263 h 5453063"/>
              <a:gd name="connsiteX24" fmla="*/ 1495425 w 2271713"/>
              <a:gd name="connsiteY24" fmla="*/ 4500563 h 5453063"/>
              <a:gd name="connsiteX25" fmla="*/ 1404938 w 2271713"/>
              <a:gd name="connsiteY25" fmla="*/ 4824413 h 5453063"/>
              <a:gd name="connsiteX26" fmla="*/ 1585913 w 2271713"/>
              <a:gd name="connsiteY26" fmla="*/ 5129213 h 5453063"/>
              <a:gd name="connsiteX27" fmla="*/ 1728788 w 2271713"/>
              <a:gd name="connsiteY27" fmla="*/ 5219700 h 5453063"/>
              <a:gd name="connsiteX28" fmla="*/ 1733550 w 2271713"/>
              <a:gd name="connsiteY28" fmla="*/ 5243513 h 5453063"/>
              <a:gd name="connsiteX29" fmla="*/ 1643063 w 2271713"/>
              <a:gd name="connsiteY29" fmla="*/ 5262563 h 5453063"/>
              <a:gd name="connsiteX30" fmla="*/ 1404938 w 2271713"/>
              <a:gd name="connsiteY30" fmla="*/ 5143500 h 5453063"/>
              <a:gd name="connsiteX31" fmla="*/ 1333500 w 2271713"/>
              <a:gd name="connsiteY31" fmla="*/ 5167313 h 5453063"/>
              <a:gd name="connsiteX32" fmla="*/ 1243013 w 2271713"/>
              <a:gd name="connsiteY32" fmla="*/ 5110163 h 5453063"/>
              <a:gd name="connsiteX33" fmla="*/ 1238250 w 2271713"/>
              <a:gd name="connsiteY33" fmla="*/ 5224463 h 5453063"/>
              <a:gd name="connsiteX34" fmla="*/ 1100138 w 2271713"/>
              <a:gd name="connsiteY34" fmla="*/ 5453063 h 5453063"/>
              <a:gd name="connsiteX35" fmla="*/ 1038225 w 2271713"/>
              <a:gd name="connsiteY35" fmla="*/ 5453063 h 5453063"/>
              <a:gd name="connsiteX36" fmla="*/ 1023938 w 2271713"/>
              <a:gd name="connsiteY36" fmla="*/ 5148263 h 5453063"/>
              <a:gd name="connsiteX37" fmla="*/ 1185863 w 2271713"/>
              <a:gd name="connsiteY37" fmla="*/ 4848225 h 5453063"/>
              <a:gd name="connsiteX38" fmla="*/ 1271588 w 2271713"/>
              <a:gd name="connsiteY38" fmla="*/ 4095750 h 5453063"/>
              <a:gd name="connsiteX39" fmla="*/ 1419225 w 2271713"/>
              <a:gd name="connsiteY39" fmla="*/ 3509963 h 5453063"/>
              <a:gd name="connsiteX40" fmla="*/ 1262063 w 2271713"/>
              <a:gd name="connsiteY40" fmla="*/ 3328988 h 5453063"/>
              <a:gd name="connsiteX41" fmla="*/ 1147763 w 2271713"/>
              <a:gd name="connsiteY41" fmla="*/ 2981325 h 5453063"/>
              <a:gd name="connsiteX42" fmla="*/ 1066800 w 2271713"/>
              <a:gd name="connsiteY42" fmla="*/ 2671763 h 5453063"/>
              <a:gd name="connsiteX43" fmla="*/ 1128713 w 2271713"/>
              <a:gd name="connsiteY43" fmla="*/ 2085975 h 5453063"/>
              <a:gd name="connsiteX44" fmla="*/ 957263 w 2271713"/>
              <a:gd name="connsiteY44" fmla="*/ 1604963 h 5453063"/>
              <a:gd name="connsiteX45" fmla="*/ 852488 w 2271713"/>
              <a:gd name="connsiteY45" fmla="*/ 1490663 h 5453063"/>
              <a:gd name="connsiteX46" fmla="*/ 785813 w 2271713"/>
              <a:gd name="connsiteY46" fmla="*/ 2143125 h 5453063"/>
              <a:gd name="connsiteX47" fmla="*/ 962025 w 2271713"/>
              <a:gd name="connsiteY47" fmla="*/ 2586038 h 5453063"/>
              <a:gd name="connsiteX48" fmla="*/ 1004888 w 2271713"/>
              <a:gd name="connsiteY48" fmla="*/ 2790825 h 5453063"/>
              <a:gd name="connsiteX49" fmla="*/ 1066800 w 2271713"/>
              <a:gd name="connsiteY49" fmla="*/ 2843213 h 5453063"/>
              <a:gd name="connsiteX50" fmla="*/ 1066800 w 2271713"/>
              <a:gd name="connsiteY50" fmla="*/ 3071813 h 5453063"/>
              <a:gd name="connsiteX51" fmla="*/ 1023938 w 2271713"/>
              <a:gd name="connsiteY51" fmla="*/ 3167063 h 5453063"/>
              <a:gd name="connsiteX52" fmla="*/ 828675 w 2271713"/>
              <a:gd name="connsiteY52" fmla="*/ 3171825 h 5453063"/>
              <a:gd name="connsiteX53" fmla="*/ 766763 w 2271713"/>
              <a:gd name="connsiteY53" fmla="*/ 3062288 h 5453063"/>
              <a:gd name="connsiteX54" fmla="*/ 828675 w 2271713"/>
              <a:gd name="connsiteY54" fmla="*/ 2947988 h 5453063"/>
              <a:gd name="connsiteX55" fmla="*/ 904875 w 2271713"/>
              <a:gd name="connsiteY55" fmla="*/ 2957513 h 5453063"/>
              <a:gd name="connsiteX56" fmla="*/ 914400 w 2271713"/>
              <a:gd name="connsiteY56" fmla="*/ 2909888 h 5453063"/>
              <a:gd name="connsiteX57" fmla="*/ 738188 w 2271713"/>
              <a:gd name="connsiteY57" fmla="*/ 2481263 h 5453063"/>
              <a:gd name="connsiteX58" fmla="*/ 619125 w 2271713"/>
              <a:gd name="connsiteY58" fmla="*/ 2209800 h 5453063"/>
              <a:gd name="connsiteX59" fmla="*/ 619125 w 2271713"/>
              <a:gd name="connsiteY59" fmla="*/ 1395413 h 5453063"/>
              <a:gd name="connsiteX60" fmla="*/ 523875 w 2271713"/>
              <a:gd name="connsiteY60" fmla="*/ 1600200 h 5453063"/>
              <a:gd name="connsiteX61" fmla="*/ 357188 w 2271713"/>
              <a:gd name="connsiteY61" fmla="*/ 1747838 h 5453063"/>
              <a:gd name="connsiteX62" fmla="*/ 161925 w 2271713"/>
              <a:gd name="connsiteY62" fmla="*/ 1938338 h 5453063"/>
              <a:gd name="connsiteX63" fmla="*/ 152400 w 2271713"/>
              <a:gd name="connsiteY63" fmla="*/ 1981200 h 5453063"/>
              <a:gd name="connsiteX64" fmla="*/ 133350 w 2271713"/>
              <a:gd name="connsiteY64" fmla="*/ 2176463 h 5453063"/>
              <a:gd name="connsiteX65" fmla="*/ 142875 w 2271713"/>
              <a:gd name="connsiteY65" fmla="*/ 2271713 h 5453063"/>
              <a:gd name="connsiteX66" fmla="*/ 23813 w 2271713"/>
              <a:gd name="connsiteY66" fmla="*/ 2128838 h 5453063"/>
              <a:gd name="connsiteX67" fmla="*/ 0 w 2271713"/>
              <a:gd name="connsiteY67" fmla="*/ 1824038 h 5453063"/>
              <a:gd name="connsiteX68" fmla="*/ 85725 w 2271713"/>
              <a:gd name="connsiteY68" fmla="*/ 1576388 h 5453063"/>
              <a:gd name="connsiteX69" fmla="*/ 230982 w 2271713"/>
              <a:gd name="connsiteY69" fmla="*/ 1345406 h 5453063"/>
              <a:gd name="connsiteX70" fmla="*/ 566738 w 2271713"/>
              <a:gd name="connsiteY70" fmla="*/ 1152525 h 5453063"/>
              <a:gd name="connsiteX71" fmla="*/ 585788 w 2271713"/>
              <a:gd name="connsiteY71" fmla="*/ 990600 h 5453063"/>
              <a:gd name="connsiteX72" fmla="*/ 585788 w 2271713"/>
              <a:gd name="connsiteY72" fmla="*/ 742950 h 5453063"/>
              <a:gd name="connsiteX73" fmla="*/ 676275 w 2271713"/>
              <a:gd name="connsiteY73" fmla="*/ 404813 h 5453063"/>
              <a:gd name="connsiteX74" fmla="*/ 866775 w 2271713"/>
              <a:gd name="connsiteY74" fmla="*/ 119063 h 5453063"/>
              <a:gd name="connsiteX75" fmla="*/ 1123950 w 2271713"/>
              <a:gd name="connsiteY75" fmla="*/ 0 h 5453063"/>
              <a:gd name="connsiteX76" fmla="*/ 1381125 w 2271713"/>
              <a:gd name="connsiteY76" fmla="*/ 85725 h 5453063"/>
              <a:gd name="connsiteX0" fmla="*/ 1381125 w 2271713"/>
              <a:gd name="connsiteY0" fmla="*/ 85725 h 5453063"/>
              <a:gd name="connsiteX1" fmla="*/ 1457325 w 2271713"/>
              <a:gd name="connsiteY1" fmla="*/ 200025 h 5453063"/>
              <a:gd name="connsiteX2" fmla="*/ 1443038 w 2271713"/>
              <a:gd name="connsiteY2" fmla="*/ 266700 h 5453063"/>
              <a:gd name="connsiteX3" fmla="*/ 1509713 w 2271713"/>
              <a:gd name="connsiteY3" fmla="*/ 466725 h 5453063"/>
              <a:gd name="connsiteX4" fmla="*/ 1495425 w 2271713"/>
              <a:gd name="connsiteY4" fmla="*/ 757238 h 5453063"/>
              <a:gd name="connsiteX5" fmla="*/ 1428750 w 2271713"/>
              <a:gd name="connsiteY5" fmla="*/ 928688 h 5453063"/>
              <a:gd name="connsiteX6" fmla="*/ 1581150 w 2271713"/>
              <a:gd name="connsiteY6" fmla="*/ 919163 h 5453063"/>
              <a:gd name="connsiteX7" fmla="*/ 1947863 w 2271713"/>
              <a:gd name="connsiteY7" fmla="*/ 1176338 h 5453063"/>
              <a:gd name="connsiteX8" fmla="*/ 2271713 w 2271713"/>
              <a:gd name="connsiteY8" fmla="*/ 1504950 h 5453063"/>
              <a:gd name="connsiteX9" fmla="*/ 2271713 w 2271713"/>
              <a:gd name="connsiteY9" fmla="*/ 1552575 h 5453063"/>
              <a:gd name="connsiteX10" fmla="*/ 1962150 w 2271713"/>
              <a:gd name="connsiteY10" fmla="*/ 1871663 h 5453063"/>
              <a:gd name="connsiteX11" fmla="*/ 1809750 w 2271713"/>
              <a:gd name="connsiteY11" fmla="*/ 1995488 h 5453063"/>
              <a:gd name="connsiteX12" fmla="*/ 1724025 w 2271713"/>
              <a:gd name="connsiteY12" fmla="*/ 1947863 h 5453063"/>
              <a:gd name="connsiteX13" fmla="*/ 2038350 w 2271713"/>
              <a:gd name="connsiteY13" fmla="*/ 1528763 h 5453063"/>
              <a:gd name="connsiteX14" fmla="*/ 1695450 w 2271713"/>
              <a:gd name="connsiteY14" fmla="*/ 1252538 h 5453063"/>
              <a:gd name="connsiteX15" fmla="*/ 1652588 w 2271713"/>
              <a:gd name="connsiteY15" fmla="*/ 1428750 h 5453063"/>
              <a:gd name="connsiteX16" fmla="*/ 1595438 w 2271713"/>
              <a:gd name="connsiteY16" fmla="*/ 1566863 h 5453063"/>
              <a:gd name="connsiteX17" fmla="*/ 1628775 w 2271713"/>
              <a:gd name="connsiteY17" fmla="*/ 1800225 h 5453063"/>
              <a:gd name="connsiteX18" fmla="*/ 1747838 w 2271713"/>
              <a:gd name="connsiteY18" fmla="*/ 1990725 h 5453063"/>
              <a:gd name="connsiteX19" fmla="*/ 1824038 w 2271713"/>
              <a:gd name="connsiteY19" fmla="*/ 2105025 h 5453063"/>
              <a:gd name="connsiteX20" fmla="*/ 1990725 w 2271713"/>
              <a:gd name="connsiteY20" fmla="*/ 2428875 h 5453063"/>
              <a:gd name="connsiteX21" fmla="*/ 1990725 w 2271713"/>
              <a:gd name="connsiteY21" fmla="*/ 2795588 h 5453063"/>
              <a:gd name="connsiteX22" fmla="*/ 1857375 w 2271713"/>
              <a:gd name="connsiteY22" fmla="*/ 3167063 h 5453063"/>
              <a:gd name="connsiteX23" fmla="*/ 1790700 w 2271713"/>
              <a:gd name="connsiteY23" fmla="*/ 3624263 h 5453063"/>
              <a:gd name="connsiteX24" fmla="*/ 1495425 w 2271713"/>
              <a:gd name="connsiteY24" fmla="*/ 4500563 h 5453063"/>
              <a:gd name="connsiteX25" fmla="*/ 1404938 w 2271713"/>
              <a:gd name="connsiteY25" fmla="*/ 4824413 h 5453063"/>
              <a:gd name="connsiteX26" fmla="*/ 1585913 w 2271713"/>
              <a:gd name="connsiteY26" fmla="*/ 5129213 h 5453063"/>
              <a:gd name="connsiteX27" fmla="*/ 1728788 w 2271713"/>
              <a:gd name="connsiteY27" fmla="*/ 5219700 h 5453063"/>
              <a:gd name="connsiteX28" fmla="*/ 1733550 w 2271713"/>
              <a:gd name="connsiteY28" fmla="*/ 5243513 h 5453063"/>
              <a:gd name="connsiteX29" fmla="*/ 1643063 w 2271713"/>
              <a:gd name="connsiteY29" fmla="*/ 5262563 h 5453063"/>
              <a:gd name="connsiteX30" fmla="*/ 1404938 w 2271713"/>
              <a:gd name="connsiteY30" fmla="*/ 5143500 h 5453063"/>
              <a:gd name="connsiteX31" fmla="*/ 1333500 w 2271713"/>
              <a:gd name="connsiteY31" fmla="*/ 5167313 h 5453063"/>
              <a:gd name="connsiteX32" fmla="*/ 1243013 w 2271713"/>
              <a:gd name="connsiteY32" fmla="*/ 5110163 h 5453063"/>
              <a:gd name="connsiteX33" fmla="*/ 1238250 w 2271713"/>
              <a:gd name="connsiteY33" fmla="*/ 5224463 h 5453063"/>
              <a:gd name="connsiteX34" fmla="*/ 1100138 w 2271713"/>
              <a:gd name="connsiteY34" fmla="*/ 5453063 h 5453063"/>
              <a:gd name="connsiteX35" fmla="*/ 1038225 w 2271713"/>
              <a:gd name="connsiteY35" fmla="*/ 5453063 h 5453063"/>
              <a:gd name="connsiteX36" fmla="*/ 1023938 w 2271713"/>
              <a:gd name="connsiteY36" fmla="*/ 5148263 h 5453063"/>
              <a:gd name="connsiteX37" fmla="*/ 1185863 w 2271713"/>
              <a:gd name="connsiteY37" fmla="*/ 4848225 h 5453063"/>
              <a:gd name="connsiteX38" fmla="*/ 1271588 w 2271713"/>
              <a:gd name="connsiteY38" fmla="*/ 4095750 h 5453063"/>
              <a:gd name="connsiteX39" fmla="*/ 1419225 w 2271713"/>
              <a:gd name="connsiteY39" fmla="*/ 3509963 h 5453063"/>
              <a:gd name="connsiteX40" fmla="*/ 1262063 w 2271713"/>
              <a:gd name="connsiteY40" fmla="*/ 3328988 h 5453063"/>
              <a:gd name="connsiteX41" fmla="*/ 1147763 w 2271713"/>
              <a:gd name="connsiteY41" fmla="*/ 2981325 h 5453063"/>
              <a:gd name="connsiteX42" fmla="*/ 1066800 w 2271713"/>
              <a:gd name="connsiteY42" fmla="*/ 2671763 h 5453063"/>
              <a:gd name="connsiteX43" fmla="*/ 1128713 w 2271713"/>
              <a:gd name="connsiteY43" fmla="*/ 2085975 h 5453063"/>
              <a:gd name="connsiteX44" fmla="*/ 957263 w 2271713"/>
              <a:gd name="connsiteY44" fmla="*/ 1604963 h 5453063"/>
              <a:gd name="connsiteX45" fmla="*/ 852488 w 2271713"/>
              <a:gd name="connsiteY45" fmla="*/ 1490663 h 5453063"/>
              <a:gd name="connsiteX46" fmla="*/ 785813 w 2271713"/>
              <a:gd name="connsiteY46" fmla="*/ 2143125 h 5453063"/>
              <a:gd name="connsiteX47" fmla="*/ 962025 w 2271713"/>
              <a:gd name="connsiteY47" fmla="*/ 2586038 h 5453063"/>
              <a:gd name="connsiteX48" fmla="*/ 1004888 w 2271713"/>
              <a:gd name="connsiteY48" fmla="*/ 2790825 h 5453063"/>
              <a:gd name="connsiteX49" fmla="*/ 1066800 w 2271713"/>
              <a:gd name="connsiteY49" fmla="*/ 2843213 h 5453063"/>
              <a:gd name="connsiteX50" fmla="*/ 1066800 w 2271713"/>
              <a:gd name="connsiteY50" fmla="*/ 3071813 h 5453063"/>
              <a:gd name="connsiteX51" fmla="*/ 1023938 w 2271713"/>
              <a:gd name="connsiteY51" fmla="*/ 3167063 h 5453063"/>
              <a:gd name="connsiteX52" fmla="*/ 828675 w 2271713"/>
              <a:gd name="connsiteY52" fmla="*/ 3171825 h 5453063"/>
              <a:gd name="connsiteX53" fmla="*/ 766763 w 2271713"/>
              <a:gd name="connsiteY53" fmla="*/ 3062288 h 5453063"/>
              <a:gd name="connsiteX54" fmla="*/ 828675 w 2271713"/>
              <a:gd name="connsiteY54" fmla="*/ 2947988 h 5453063"/>
              <a:gd name="connsiteX55" fmla="*/ 904875 w 2271713"/>
              <a:gd name="connsiteY55" fmla="*/ 2957513 h 5453063"/>
              <a:gd name="connsiteX56" fmla="*/ 914400 w 2271713"/>
              <a:gd name="connsiteY56" fmla="*/ 2909888 h 5453063"/>
              <a:gd name="connsiteX57" fmla="*/ 738188 w 2271713"/>
              <a:gd name="connsiteY57" fmla="*/ 2481263 h 5453063"/>
              <a:gd name="connsiteX58" fmla="*/ 619125 w 2271713"/>
              <a:gd name="connsiteY58" fmla="*/ 2209800 h 5453063"/>
              <a:gd name="connsiteX59" fmla="*/ 619125 w 2271713"/>
              <a:gd name="connsiteY59" fmla="*/ 1395413 h 5453063"/>
              <a:gd name="connsiteX60" fmla="*/ 523875 w 2271713"/>
              <a:gd name="connsiteY60" fmla="*/ 1600200 h 5453063"/>
              <a:gd name="connsiteX61" fmla="*/ 357188 w 2271713"/>
              <a:gd name="connsiteY61" fmla="*/ 1747838 h 5453063"/>
              <a:gd name="connsiteX62" fmla="*/ 161925 w 2271713"/>
              <a:gd name="connsiteY62" fmla="*/ 1938338 h 5453063"/>
              <a:gd name="connsiteX63" fmla="*/ 152400 w 2271713"/>
              <a:gd name="connsiteY63" fmla="*/ 1981200 h 5453063"/>
              <a:gd name="connsiteX64" fmla="*/ 133350 w 2271713"/>
              <a:gd name="connsiteY64" fmla="*/ 2176463 h 5453063"/>
              <a:gd name="connsiteX65" fmla="*/ 142875 w 2271713"/>
              <a:gd name="connsiteY65" fmla="*/ 2271713 h 5453063"/>
              <a:gd name="connsiteX66" fmla="*/ 23813 w 2271713"/>
              <a:gd name="connsiteY66" fmla="*/ 2128838 h 5453063"/>
              <a:gd name="connsiteX67" fmla="*/ 0 w 2271713"/>
              <a:gd name="connsiteY67" fmla="*/ 1824038 h 5453063"/>
              <a:gd name="connsiteX68" fmla="*/ 85725 w 2271713"/>
              <a:gd name="connsiteY68" fmla="*/ 1576388 h 5453063"/>
              <a:gd name="connsiteX69" fmla="*/ 230982 w 2271713"/>
              <a:gd name="connsiteY69" fmla="*/ 1345406 h 5453063"/>
              <a:gd name="connsiteX70" fmla="*/ 566738 w 2271713"/>
              <a:gd name="connsiteY70" fmla="*/ 1152525 h 5453063"/>
              <a:gd name="connsiteX71" fmla="*/ 585788 w 2271713"/>
              <a:gd name="connsiteY71" fmla="*/ 990600 h 5453063"/>
              <a:gd name="connsiteX72" fmla="*/ 585788 w 2271713"/>
              <a:gd name="connsiteY72" fmla="*/ 742950 h 5453063"/>
              <a:gd name="connsiteX73" fmla="*/ 676275 w 2271713"/>
              <a:gd name="connsiteY73" fmla="*/ 404813 h 5453063"/>
              <a:gd name="connsiteX74" fmla="*/ 866775 w 2271713"/>
              <a:gd name="connsiteY74" fmla="*/ 119063 h 5453063"/>
              <a:gd name="connsiteX75" fmla="*/ 1123950 w 2271713"/>
              <a:gd name="connsiteY75" fmla="*/ 0 h 5453063"/>
              <a:gd name="connsiteX76" fmla="*/ 1381125 w 2271713"/>
              <a:gd name="connsiteY76" fmla="*/ 85725 h 5453063"/>
              <a:gd name="connsiteX0" fmla="*/ 1381125 w 2271713"/>
              <a:gd name="connsiteY0" fmla="*/ 85725 h 5453063"/>
              <a:gd name="connsiteX1" fmla="*/ 1457325 w 2271713"/>
              <a:gd name="connsiteY1" fmla="*/ 200025 h 5453063"/>
              <a:gd name="connsiteX2" fmla="*/ 1443038 w 2271713"/>
              <a:gd name="connsiteY2" fmla="*/ 266700 h 5453063"/>
              <a:gd name="connsiteX3" fmla="*/ 1509713 w 2271713"/>
              <a:gd name="connsiteY3" fmla="*/ 466725 h 5453063"/>
              <a:gd name="connsiteX4" fmla="*/ 1495425 w 2271713"/>
              <a:gd name="connsiteY4" fmla="*/ 757238 h 5453063"/>
              <a:gd name="connsiteX5" fmla="*/ 1428750 w 2271713"/>
              <a:gd name="connsiteY5" fmla="*/ 928688 h 5453063"/>
              <a:gd name="connsiteX6" fmla="*/ 1581150 w 2271713"/>
              <a:gd name="connsiteY6" fmla="*/ 919163 h 5453063"/>
              <a:gd name="connsiteX7" fmla="*/ 1947863 w 2271713"/>
              <a:gd name="connsiteY7" fmla="*/ 1176338 h 5453063"/>
              <a:gd name="connsiteX8" fmla="*/ 2271713 w 2271713"/>
              <a:gd name="connsiteY8" fmla="*/ 1504950 h 5453063"/>
              <a:gd name="connsiteX9" fmla="*/ 2271713 w 2271713"/>
              <a:gd name="connsiteY9" fmla="*/ 1552575 h 5453063"/>
              <a:gd name="connsiteX10" fmla="*/ 1962150 w 2271713"/>
              <a:gd name="connsiteY10" fmla="*/ 1871663 h 5453063"/>
              <a:gd name="connsiteX11" fmla="*/ 1809750 w 2271713"/>
              <a:gd name="connsiteY11" fmla="*/ 1995488 h 5453063"/>
              <a:gd name="connsiteX12" fmla="*/ 1724025 w 2271713"/>
              <a:gd name="connsiteY12" fmla="*/ 1947863 h 5453063"/>
              <a:gd name="connsiteX13" fmla="*/ 2038350 w 2271713"/>
              <a:gd name="connsiteY13" fmla="*/ 1528763 h 5453063"/>
              <a:gd name="connsiteX14" fmla="*/ 1695450 w 2271713"/>
              <a:gd name="connsiteY14" fmla="*/ 1252538 h 5453063"/>
              <a:gd name="connsiteX15" fmla="*/ 1652588 w 2271713"/>
              <a:gd name="connsiteY15" fmla="*/ 1428750 h 5453063"/>
              <a:gd name="connsiteX16" fmla="*/ 1595438 w 2271713"/>
              <a:gd name="connsiteY16" fmla="*/ 1566863 h 5453063"/>
              <a:gd name="connsiteX17" fmla="*/ 1628775 w 2271713"/>
              <a:gd name="connsiteY17" fmla="*/ 1800225 h 5453063"/>
              <a:gd name="connsiteX18" fmla="*/ 1747838 w 2271713"/>
              <a:gd name="connsiteY18" fmla="*/ 1990725 h 5453063"/>
              <a:gd name="connsiteX19" fmla="*/ 1824038 w 2271713"/>
              <a:gd name="connsiteY19" fmla="*/ 2105025 h 5453063"/>
              <a:gd name="connsiteX20" fmla="*/ 1990725 w 2271713"/>
              <a:gd name="connsiteY20" fmla="*/ 2428875 h 5453063"/>
              <a:gd name="connsiteX21" fmla="*/ 1990725 w 2271713"/>
              <a:gd name="connsiteY21" fmla="*/ 2795588 h 5453063"/>
              <a:gd name="connsiteX22" fmla="*/ 1857375 w 2271713"/>
              <a:gd name="connsiteY22" fmla="*/ 3167063 h 5453063"/>
              <a:gd name="connsiteX23" fmla="*/ 1790700 w 2271713"/>
              <a:gd name="connsiteY23" fmla="*/ 3624263 h 5453063"/>
              <a:gd name="connsiteX24" fmla="*/ 1495425 w 2271713"/>
              <a:gd name="connsiteY24" fmla="*/ 4500563 h 5453063"/>
              <a:gd name="connsiteX25" fmla="*/ 1404938 w 2271713"/>
              <a:gd name="connsiteY25" fmla="*/ 4824413 h 5453063"/>
              <a:gd name="connsiteX26" fmla="*/ 1585913 w 2271713"/>
              <a:gd name="connsiteY26" fmla="*/ 5129213 h 5453063"/>
              <a:gd name="connsiteX27" fmla="*/ 1728788 w 2271713"/>
              <a:gd name="connsiteY27" fmla="*/ 5219700 h 5453063"/>
              <a:gd name="connsiteX28" fmla="*/ 1733550 w 2271713"/>
              <a:gd name="connsiteY28" fmla="*/ 5243513 h 5453063"/>
              <a:gd name="connsiteX29" fmla="*/ 1643063 w 2271713"/>
              <a:gd name="connsiteY29" fmla="*/ 5262563 h 5453063"/>
              <a:gd name="connsiteX30" fmla="*/ 1404938 w 2271713"/>
              <a:gd name="connsiteY30" fmla="*/ 5143500 h 5453063"/>
              <a:gd name="connsiteX31" fmla="*/ 1333500 w 2271713"/>
              <a:gd name="connsiteY31" fmla="*/ 5167313 h 5453063"/>
              <a:gd name="connsiteX32" fmla="*/ 1243013 w 2271713"/>
              <a:gd name="connsiteY32" fmla="*/ 5110163 h 5453063"/>
              <a:gd name="connsiteX33" fmla="*/ 1238250 w 2271713"/>
              <a:gd name="connsiteY33" fmla="*/ 5224463 h 5453063"/>
              <a:gd name="connsiteX34" fmla="*/ 1100138 w 2271713"/>
              <a:gd name="connsiteY34" fmla="*/ 5453063 h 5453063"/>
              <a:gd name="connsiteX35" fmla="*/ 1038225 w 2271713"/>
              <a:gd name="connsiteY35" fmla="*/ 5453063 h 5453063"/>
              <a:gd name="connsiteX36" fmla="*/ 1023938 w 2271713"/>
              <a:gd name="connsiteY36" fmla="*/ 5148263 h 5453063"/>
              <a:gd name="connsiteX37" fmla="*/ 1185863 w 2271713"/>
              <a:gd name="connsiteY37" fmla="*/ 4848225 h 5453063"/>
              <a:gd name="connsiteX38" fmla="*/ 1271588 w 2271713"/>
              <a:gd name="connsiteY38" fmla="*/ 4095750 h 5453063"/>
              <a:gd name="connsiteX39" fmla="*/ 1419225 w 2271713"/>
              <a:gd name="connsiteY39" fmla="*/ 3509963 h 5453063"/>
              <a:gd name="connsiteX40" fmla="*/ 1262063 w 2271713"/>
              <a:gd name="connsiteY40" fmla="*/ 3328988 h 5453063"/>
              <a:gd name="connsiteX41" fmla="*/ 1147763 w 2271713"/>
              <a:gd name="connsiteY41" fmla="*/ 2981325 h 5453063"/>
              <a:gd name="connsiteX42" fmla="*/ 1066800 w 2271713"/>
              <a:gd name="connsiteY42" fmla="*/ 2671763 h 5453063"/>
              <a:gd name="connsiteX43" fmla="*/ 1128713 w 2271713"/>
              <a:gd name="connsiteY43" fmla="*/ 2085975 h 5453063"/>
              <a:gd name="connsiteX44" fmla="*/ 957263 w 2271713"/>
              <a:gd name="connsiteY44" fmla="*/ 1604963 h 5453063"/>
              <a:gd name="connsiteX45" fmla="*/ 852488 w 2271713"/>
              <a:gd name="connsiteY45" fmla="*/ 1490663 h 5453063"/>
              <a:gd name="connsiteX46" fmla="*/ 785813 w 2271713"/>
              <a:gd name="connsiteY46" fmla="*/ 2143125 h 5453063"/>
              <a:gd name="connsiteX47" fmla="*/ 962025 w 2271713"/>
              <a:gd name="connsiteY47" fmla="*/ 2586038 h 5453063"/>
              <a:gd name="connsiteX48" fmla="*/ 1004888 w 2271713"/>
              <a:gd name="connsiteY48" fmla="*/ 2790825 h 5453063"/>
              <a:gd name="connsiteX49" fmla="*/ 1066800 w 2271713"/>
              <a:gd name="connsiteY49" fmla="*/ 2843213 h 5453063"/>
              <a:gd name="connsiteX50" fmla="*/ 1066800 w 2271713"/>
              <a:gd name="connsiteY50" fmla="*/ 3071813 h 5453063"/>
              <a:gd name="connsiteX51" fmla="*/ 1023938 w 2271713"/>
              <a:gd name="connsiteY51" fmla="*/ 3167063 h 5453063"/>
              <a:gd name="connsiteX52" fmla="*/ 828675 w 2271713"/>
              <a:gd name="connsiteY52" fmla="*/ 3171825 h 5453063"/>
              <a:gd name="connsiteX53" fmla="*/ 766763 w 2271713"/>
              <a:gd name="connsiteY53" fmla="*/ 3062288 h 5453063"/>
              <a:gd name="connsiteX54" fmla="*/ 828675 w 2271713"/>
              <a:gd name="connsiteY54" fmla="*/ 2947988 h 5453063"/>
              <a:gd name="connsiteX55" fmla="*/ 904875 w 2271713"/>
              <a:gd name="connsiteY55" fmla="*/ 2957513 h 5453063"/>
              <a:gd name="connsiteX56" fmla="*/ 914400 w 2271713"/>
              <a:gd name="connsiteY56" fmla="*/ 2909888 h 5453063"/>
              <a:gd name="connsiteX57" fmla="*/ 738188 w 2271713"/>
              <a:gd name="connsiteY57" fmla="*/ 2481263 h 5453063"/>
              <a:gd name="connsiteX58" fmla="*/ 619125 w 2271713"/>
              <a:gd name="connsiteY58" fmla="*/ 2209800 h 5453063"/>
              <a:gd name="connsiteX59" fmla="*/ 619125 w 2271713"/>
              <a:gd name="connsiteY59" fmla="*/ 1395413 h 5453063"/>
              <a:gd name="connsiteX60" fmla="*/ 523875 w 2271713"/>
              <a:gd name="connsiteY60" fmla="*/ 1600200 h 5453063"/>
              <a:gd name="connsiteX61" fmla="*/ 357188 w 2271713"/>
              <a:gd name="connsiteY61" fmla="*/ 1747838 h 5453063"/>
              <a:gd name="connsiteX62" fmla="*/ 161925 w 2271713"/>
              <a:gd name="connsiteY62" fmla="*/ 1938338 h 5453063"/>
              <a:gd name="connsiteX63" fmla="*/ 152400 w 2271713"/>
              <a:gd name="connsiteY63" fmla="*/ 1981200 h 5453063"/>
              <a:gd name="connsiteX64" fmla="*/ 133350 w 2271713"/>
              <a:gd name="connsiteY64" fmla="*/ 2176463 h 5453063"/>
              <a:gd name="connsiteX65" fmla="*/ 142875 w 2271713"/>
              <a:gd name="connsiteY65" fmla="*/ 2271713 h 5453063"/>
              <a:gd name="connsiteX66" fmla="*/ 23813 w 2271713"/>
              <a:gd name="connsiteY66" fmla="*/ 2128838 h 5453063"/>
              <a:gd name="connsiteX67" fmla="*/ 0 w 2271713"/>
              <a:gd name="connsiteY67" fmla="*/ 1824038 h 5453063"/>
              <a:gd name="connsiteX68" fmla="*/ 150019 w 2271713"/>
              <a:gd name="connsiteY68" fmla="*/ 1564482 h 5453063"/>
              <a:gd name="connsiteX69" fmla="*/ 230982 w 2271713"/>
              <a:gd name="connsiteY69" fmla="*/ 1345406 h 5453063"/>
              <a:gd name="connsiteX70" fmla="*/ 566738 w 2271713"/>
              <a:gd name="connsiteY70" fmla="*/ 1152525 h 5453063"/>
              <a:gd name="connsiteX71" fmla="*/ 585788 w 2271713"/>
              <a:gd name="connsiteY71" fmla="*/ 990600 h 5453063"/>
              <a:gd name="connsiteX72" fmla="*/ 585788 w 2271713"/>
              <a:gd name="connsiteY72" fmla="*/ 742950 h 5453063"/>
              <a:gd name="connsiteX73" fmla="*/ 676275 w 2271713"/>
              <a:gd name="connsiteY73" fmla="*/ 404813 h 5453063"/>
              <a:gd name="connsiteX74" fmla="*/ 866775 w 2271713"/>
              <a:gd name="connsiteY74" fmla="*/ 119063 h 5453063"/>
              <a:gd name="connsiteX75" fmla="*/ 1123950 w 2271713"/>
              <a:gd name="connsiteY75" fmla="*/ 0 h 5453063"/>
              <a:gd name="connsiteX76" fmla="*/ 1381125 w 2271713"/>
              <a:gd name="connsiteY76" fmla="*/ 85725 h 5453063"/>
              <a:gd name="connsiteX0" fmla="*/ 1381125 w 2271713"/>
              <a:gd name="connsiteY0" fmla="*/ 85725 h 5453063"/>
              <a:gd name="connsiteX1" fmla="*/ 1457325 w 2271713"/>
              <a:gd name="connsiteY1" fmla="*/ 200025 h 5453063"/>
              <a:gd name="connsiteX2" fmla="*/ 1443038 w 2271713"/>
              <a:gd name="connsiteY2" fmla="*/ 266700 h 5453063"/>
              <a:gd name="connsiteX3" fmla="*/ 1509713 w 2271713"/>
              <a:gd name="connsiteY3" fmla="*/ 466725 h 5453063"/>
              <a:gd name="connsiteX4" fmla="*/ 1495425 w 2271713"/>
              <a:gd name="connsiteY4" fmla="*/ 757238 h 5453063"/>
              <a:gd name="connsiteX5" fmla="*/ 1428750 w 2271713"/>
              <a:gd name="connsiteY5" fmla="*/ 928688 h 5453063"/>
              <a:gd name="connsiteX6" fmla="*/ 1581150 w 2271713"/>
              <a:gd name="connsiteY6" fmla="*/ 919163 h 5453063"/>
              <a:gd name="connsiteX7" fmla="*/ 1947863 w 2271713"/>
              <a:gd name="connsiteY7" fmla="*/ 1176338 h 5453063"/>
              <a:gd name="connsiteX8" fmla="*/ 2271713 w 2271713"/>
              <a:gd name="connsiteY8" fmla="*/ 1504950 h 5453063"/>
              <a:gd name="connsiteX9" fmla="*/ 2271713 w 2271713"/>
              <a:gd name="connsiteY9" fmla="*/ 1552575 h 5453063"/>
              <a:gd name="connsiteX10" fmla="*/ 1962150 w 2271713"/>
              <a:gd name="connsiteY10" fmla="*/ 1871663 h 5453063"/>
              <a:gd name="connsiteX11" fmla="*/ 1809750 w 2271713"/>
              <a:gd name="connsiteY11" fmla="*/ 1995488 h 5453063"/>
              <a:gd name="connsiteX12" fmla="*/ 1724025 w 2271713"/>
              <a:gd name="connsiteY12" fmla="*/ 1947863 h 5453063"/>
              <a:gd name="connsiteX13" fmla="*/ 2038350 w 2271713"/>
              <a:gd name="connsiteY13" fmla="*/ 1528763 h 5453063"/>
              <a:gd name="connsiteX14" fmla="*/ 1695450 w 2271713"/>
              <a:gd name="connsiteY14" fmla="*/ 1252538 h 5453063"/>
              <a:gd name="connsiteX15" fmla="*/ 1652588 w 2271713"/>
              <a:gd name="connsiteY15" fmla="*/ 1428750 h 5453063"/>
              <a:gd name="connsiteX16" fmla="*/ 1595438 w 2271713"/>
              <a:gd name="connsiteY16" fmla="*/ 1566863 h 5453063"/>
              <a:gd name="connsiteX17" fmla="*/ 1628775 w 2271713"/>
              <a:gd name="connsiteY17" fmla="*/ 1800225 h 5453063"/>
              <a:gd name="connsiteX18" fmla="*/ 1747838 w 2271713"/>
              <a:gd name="connsiteY18" fmla="*/ 1990725 h 5453063"/>
              <a:gd name="connsiteX19" fmla="*/ 1824038 w 2271713"/>
              <a:gd name="connsiteY19" fmla="*/ 2105025 h 5453063"/>
              <a:gd name="connsiteX20" fmla="*/ 1990725 w 2271713"/>
              <a:gd name="connsiteY20" fmla="*/ 2428875 h 5453063"/>
              <a:gd name="connsiteX21" fmla="*/ 1990725 w 2271713"/>
              <a:gd name="connsiteY21" fmla="*/ 2795588 h 5453063"/>
              <a:gd name="connsiteX22" fmla="*/ 1857375 w 2271713"/>
              <a:gd name="connsiteY22" fmla="*/ 3167063 h 5453063"/>
              <a:gd name="connsiteX23" fmla="*/ 1790700 w 2271713"/>
              <a:gd name="connsiteY23" fmla="*/ 3624263 h 5453063"/>
              <a:gd name="connsiteX24" fmla="*/ 1495425 w 2271713"/>
              <a:gd name="connsiteY24" fmla="*/ 4500563 h 5453063"/>
              <a:gd name="connsiteX25" fmla="*/ 1404938 w 2271713"/>
              <a:gd name="connsiteY25" fmla="*/ 4824413 h 5453063"/>
              <a:gd name="connsiteX26" fmla="*/ 1585913 w 2271713"/>
              <a:gd name="connsiteY26" fmla="*/ 5129213 h 5453063"/>
              <a:gd name="connsiteX27" fmla="*/ 1728788 w 2271713"/>
              <a:gd name="connsiteY27" fmla="*/ 5219700 h 5453063"/>
              <a:gd name="connsiteX28" fmla="*/ 1733550 w 2271713"/>
              <a:gd name="connsiteY28" fmla="*/ 5243513 h 5453063"/>
              <a:gd name="connsiteX29" fmla="*/ 1643063 w 2271713"/>
              <a:gd name="connsiteY29" fmla="*/ 5262563 h 5453063"/>
              <a:gd name="connsiteX30" fmla="*/ 1404938 w 2271713"/>
              <a:gd name="connsiteY30" fmla="*/ 5143500 h 5453063"/>
              <a:gd name="connsiteX31" fmla="*/ 1333500 w 2271713"/>
              <a:gd name="connsiteY31" fmla="*/ 5167313 h 5453063"/>
              <a:gd name="connsiteX32" fmla="*/ 1243013 w 2271713"/>
              <a:gd name="connsiteY32" fmla="*/ 5110163 h 5453063"/>
              <a:gd name="connsiteX33" fmla="*/ 1238250 w 2271713"/>
              <a:gd name="connsiteY33" fmla="*/ 5224463 h 5453063"/>
              <a:gd name="connsiteX34" fmla="*/ 1100138 w 2271713"/>
              <a:gd name="connsiteY34" fmla="*/ 5453063 h 5453063"/>
              <a:gd name="connsiteX35" fmla="*/ 1038225 w 2271713"/>
              <a:gd name="connsiteY35" fmla="*/ 5453063 h 5453063"/>
              <a:gd name="connsiteX36" fmla="*/ 1023938 w 2271713"/>
              <a:gd name="connsiteY36" fmla="*/ 5148263 h 5453063"/>
              <a:gd name="connsiteX37" fmla="*/ 1185863 w 2271713"/>
              <a:gd name="connsiteY37" fmla="*/ 4848225 h 5453063"/>
              <a:gd name="connsiteX38" fmla="*/ 1271588 w 2271713"/>
              <a:gd name="connsiteY38" fmla="*/ 4095750 h 5453063"/>
              <a:gd name="connsiteX39" fmla="*/ 1419225 w 2271713"/>
              <a:gd name="connsiteY39" fmla="*/ 3509963 h 5453063"/>
              <a:gd name="connsiteX40" fmla="*/ 1262063 w 2271713"/>
              <a:gd name="connsiteY40" fmla="*/ 3328988 h 5453063"/>
              <a:gd name="connsiteX41" fmla="*/ 1147763 w 2271713"/>
              <a:gd name="connsiteY41" fmla="*/ 2981325 h 5453063"/>
              <a:gd name="connsiteX42" fmla="*/ 1066800 w 2271713"/>
              <a:gd name="connsiteY42" fmla="*/ 2671763 h 5453063"/>
              <a:gd name="connsiteX43" fmla="*/ 1128713 w 2271713"/>
              <a:gd name="connsiteY43" fmla="*/ 2085975 h 5453063"/>
              <a:gd name="connsiteX44" fmla="*/ 957263 w 2271713"/>
              <a:gd name="connsiteY44" fmla="*/ 1604963 h 5453063"/>
              <a:gd name="connsiteX45" fmla="*/ 852488 w 2271713"/>
              <a:gd name="connsiteY45" fmla="*/ 1490663 h 5453063"/>
              <a:gd name="connsiteX46" fmla="*/ 785813 w 2271713"/>
              <a:gd name="connsiteY46" fmla="*/ 2143125 h 5453063"/>
              <a:gd name="connsiteX47" fmla="*/ 962025 w 2271713"/>
              <a:gd name="connsiteY47" fmla="*/ 2586038 h 5453063"/>
              <a:gd name="connsiteX48" fmla="*/ 1004888 w 2271713"/>
              <a:gd name="connsiteY48" fmla="*/ 2790825 h 5453063"/>
              <a:gd name="connsiteX49" fmla="*/ 1066800 w 2271713"/>
              <a:gd name="connsiteY49" fmla="*/ 2843213 h 5453063"/>
              <a:gd name="connsiteX50" fmla="*/ 1066800 w 2271713"/>
              <a:gd name="connsiteY50" fmla="*/ 3071813 h 5453063"/>
              <a:gd name="connsiteX51" fmla="*/ 1023938 w 2271713"/>
              <a:gd name="connsiteY51" fmla="*/ 3167063 h 5453063"/>
              <a:gd name="connsiteX52" fmla="*/ 828675 w 2271713"/>
              <a:gd name="connsiteY52" fmla="*/ 3171825 h 5453063"/>
              <a:gd name="connsiteX53" fmla="*/ 766763 w 2271713"/>
              <a:gd name="connsiteY53" fmla="*/ 3062288 h 5453063"/>
              <a:gd name="connsiteX54" fmla="*/ 828675 w 2271713"/>
              <a:gd name="connsiteY54" fmla="*/ 2947988 h 5453063"/>
              <a:gd name="connsiteX55" fmla="*/ 904875 w 2271713"/>
              <a:gd name="connsiteY55" fmla="*/ 2957513 h 5453063"/>
              <a:gd name="connsiteX56" fmla="*/ 914400 w 2271713"/>
              <a:gd name="connsiteY56" fmla="*/ 2909888 h 5453063"/>
              <a:gd name="connsiteX57" fmla="*/ 738188 w 2271713"/>
              <a:gd name="connsiteY57" fmla="*/ 2481263 h 5453063"/>
              <a:gd name="connsiteX58" fmla="*/ 619125 w 2271713"/>
              <a:gd name="connsiteY58" fmla="*/ 2209800 h 5453063"/>
              <a:gd name="connsiteX59" fmla="*/ 619125 w 2271713"/>
              <a:gd name="connsiteY59" fmla="*/ 1395413 h 5453063"/>
              <a:gd name="connsiteX60" fmla="*/ 523875 w 2271713"/>
              <a:gd name="connsiteY60" fmla="*/ 1600200 h 5453063"/>
              <a:gd name="connsiteX61" fmla="*/ 357188 w 2271713"/>
              <a:gd name="connsiteY61" fmla="*/ 1747838 h 5453063"/>
              <a:gd name="connsiteX62" fmla="*/ 161925 w 2271713"/>
              <a:gd name="connsiteY62" fmla="*/ 1938338 h 5453063"/>
              <a:gd name="connsiteX63" fmla="*/ 152400 w 2271713"/>
              <a:gd name="connsiteY63" fmla="*/ 1981200 h 5453063"/>
              <a:gd name="connsiteX64" fmla="*/ 133350 w 2271713"/>
              <a:gd name="connsiteY64" fmla="*/ 2176463 h 5453063"/>
              <a:gd name="connsiteX65" fmla="*/ 142875 w 2271713"/>
              <a:gd name="connsiteY65" fmla="*/ 2271713 h 5453063"/>
              <a:gd name="connsiteX66" fmla="*/ 23813 w 2271713"/>
              <a:gd name="connsiteY66" fmla="*/ 2128838 h 5453063"/>
              <a:gd name="connsiteX67" fmla="*/ 0 w 2271713"/>
              <a:gd name="connsiteY67" fmla="*/ 1824038 h 5453063"/>
              <a:gd name="connsiteX68" fmla="*/ 92869 w 2271713"/>
              <a:gd name="connsiteY68" fmla="*/ 1585913 h 5453063"/>
              <a:gd name="connsiteX69" fmla="*/ 230982 w 2271713"/>
              <a:gd name="connsiteY69" fmla="*/ 1345406 h 5453063"/>
              <a:gd name="connsiteX70" fmla="*/ 566738 w 2271713"/>
              <a:gd name="connsiteY70" fmla="*/ 1152525 h 5453063"/>
              <a:gd name="connsiteX71" fmla="*/ 585788 w 2271713"/>
              <a:gd name="connsiteY71" fmla="*/ 990600 h 5453063"/>
              <a:gd name="connsiteX72" fmla="*/ 585788 w 2271713"/>
              <a:gd name="connsiteY72" fmla="*/ 742950 h 5453063"/>
              <a:gd name="connsiteX73" fmla="*/ 676275 w 2271713"/>
              <a:gd name="connsiteY73" fmla="*/ 404813 h 5453063"/>
              <a:gd name="connsiteX74" fmla="*/ 866775 w 2271713"/>
              <a:gd name="connsiteY74" fmla="*/ 119063 h 5453063"/>
              <a:gd name="connsiteX75" fmla="*/ 1123950 w 2271713"/>
              <a:gd name="connsiteY75" fmla="*/ 0 h 5453063"/>
              <a:gd name="connsiteX76" fmla="*/ 1381125 w 2271713"/>
              <a:gd name="connsiteY76" fmla="*/ 85725 h 5453063"/>
              <a:gd name="connsiteX0" fmla="*/ 1378743 w 2269331"/>
              <a:gd name="connsiteY0" fmla="*/ 85725 h 5453063"/>
              <a:gd name="connsiteX1" fmla="*/ 1454943 w 2269331"/>
              <a:gd name="connsiteY1" fmla="*/ 200025 h 5453063"/>
              <a:gd name="connsiteX2" fmla="*/ 1440656 w 2269331"/>
              <a:gd name="connsiteY2" fmla="*/ 266700 h 5453063"/>
              <a:gd name="connsiteX3" fmla="*/ 1507331 w 2269331"/>
              <a:gd name="connsiteY3" fmla="*/ 466725 h 5453063"/>
              <a:gd name="connsiteX4" fmla="*/ 1493043 w 2269331"/>
              <a:gd name="connsiteY4" fmla="*/ 757238 h 5453063"/>
              <a:gd name="connsiteX5" fmla="*/ 1426368 w 2269331"/>
              <a:gd name="connsiteY5" fmla="*/ 928688 h 5453063"/>
              <a:gd name="connsiteX6" fmla="*/ 1578768 w 2269331"/>
              <a:gd name="connsiteY6" fmla="*/ 919163 h 5453063"/>
              <a:gd name="connsiteX7" fmla="*/ 1945481 w 2269331"/>
              <a:gd name="connsiteY7" fmla="*/ 1176338 h 5453063"/>
              <a:gd name="connsiteX8" fmla="*/ 2269331 w 2269331"/>
              <a:gd name="connsiteY8" fmla="*/ 1504950 h 5453063"/>
              <a:gd name="connsiteX9" fmla="*/ 2269331 w 2269331"/>
              <a:gd name="connsiteY9" fmla="*/ 1552575 h 5453063"/>
              <a:gd name="connsiteX10" fmla="*/ 1959768 w 2269331"/>
              <a:gd name="connsiteY10" fmla="*/ 1871663 h 5453063"/>
              <a:gd name="connsiteX11" fmla="*/ 1807368 w 2269331"/>
              <a:gd name="connsiteY11" fmla="*/ 1995488 h 5453063"/>
              <a:gd name="connsiteX12" fmla="*/ 1721643 w 2269331"/>
              <a:gd name="connsiteY12" fmla="*/ 1947863 h 5453063"/>
              <a:gd name="connsiteX13" fmla="*/ 2035968 w 2269331"/>
              <a:gd name="connsiteY13" fmla="*/ 1528763 h 5453063"/>
              <a:gd name="connsiteX14" fmla="*/ 1693068 w 2269331"/>
              <a:gd name="connsiteY14" fmla="*/ 1252538 h 5453063"/>
              <a:gd name="connsiteX15" fmla="*/ 1650206 w 2269331"/>
              <a:gd name="connsiteY15" fmla="*/ 1428750 h 5453063"/>
              <a:gd name="connsiteX16" fmla="*/ 1593056 w 2269331"/>
              <a:gd name="connsiteY16" fmla="*/ 1566863 h 5453063"/>
              <a:gd name="connsiteX17" fmla="*/ 1626393 w 2269331"/>
              <a:gd name="connsiteY17" fmla="*/ 1800225 h 5453063"/>
              <a:gd name="connsiteX18" fmla="*/ 1745456 w 2269331"/>
              <a:gd name="connsiteY18" fmla="*/ 1990725 h 5453063"/>
              <a:gd name="connsiteX19" fmla="*/ 1821656 w 2269331"/>
              <a:gd name="connsiteY19" fmla="*/ 2105025 h 5453063"/>
              <a:gd name="connsiteX20" fmla="*/ 1988343 w 2269331"/>
              <a:gd name="connsiteY20" fmla="*/ 2428875 h 5453063"/>
              <a:gd name="connsiteX21" fmla="*/ 1988343 w 2269331"/>
              <a:gd name="connsiteY21" fmla="*/ 2795588 h 5453063"/>
              <a:gd name="connsiteX22" fmla="*/ 1854993 w 2269331"/>
              <a:gd name="connsiteY22" fmla="*/ 3167063 h 5453063"/>
              <a:gd name="connsiteX23" fmla="*/ 1788318 w 2269331"/>
              <a:gd name="connsiteY23" fmla="*/ 3624263 h 5453063"/>
              <a:gd name="connsiteX24" fmla="*/ 1493043 w 2269331"/>
              <a:gd name="connsiteY24" fmla="*/ 4500563 h 5453063"/>
              <a:gd name="connsiteX25" fmla="*/ 1402556 w 2269331"/>
              <a:gd name="connsiteY25" fmla="*/ 4824413 h 5453063"/>
              <a:gd name="connsiteX26" fmla="*/ 1583531 w 2269331"/>
              <a:gd name="connsiteY26" fmla="*/ 5129213 h 5453063"/>
              <a:gd name="connsiteX27" fmla="*/ 1726406 w 2269331"/>
              <a:gd name="connsiteY27" fmla="*/ 5219700 h 5453063"/>
              <a:gd name="connsiteX28" fmla="*/ 1731168 w 2269331"/>
              <a:gd name="connsiteY28" fmla="*/ 5243513 h 5453063"/>
              <a:gd name="connsiteX29" fmla="*/ 1640681 w 2269331"/>
              <a:gd name="connsiteY29" fmla="*/ 5262563 h 5453063"/>
              <a:gd name="connsiteX30" fmla="*/ 1402556 w 2269331"/>
              <a:gd name="connsiteY30" fmla="*/ 5143500 h 5453063"/>
              <a:gd name="connsiteX31" fmla="*/ 1331118 w 2269331"/>
              <a:gd name="connsiteY31" fmla="*/ 5167313 h 5453063"/>
              <a:gd name="connsiteX32" fmla="*/ 1240631 w 2269331"/>
              <a:gd name="connsiteY32" fmla="*/ 5110163 h 5453063"/>
              <a:gd name="connsiteX33" fmla="*/ 1235868 w 2269331"/>
              <a:gd name="connsiteY33" fmla="*/ 5224463 h 5453063"/>
              <a:gd name="connsiteX34" fmla="*/ 1097756 w 2269331"/>
              <a:gd name="connsiteY34" fmla="*/ 5453063 h 5453063"/>
              <a:gd name="connsiteX35" fmla="*/ 1035843 w 2269331"/>
              <a:gd name="connsiteY35" fmla="*/ 5453063 h 5453063"/>
              <a:gd name="connsiteX36" fmla="*/ 1021556 w 2269331"/>
              <a:gd name="connsiteY36" fmla="*/ 5148263 h 5453063"/>
              <a:gd name="connsiteX37" fmla="*/ 1183481 w 2269331"/>
              <a:gd name="connsiteY37" fmla="*/ 4848225 h 5453063"/>
              <a:gd name="connsiteX38" fmla="*/ 1269206 w 2269331"/>
              <a:gd name="connsiteY38" fmla="*/ 4095750 h 5453063"/>
              <a:gd name="connsiteX39" fmla="*/ 1416843 w 2269331"/>
              <a:gd name="connsiteY39" fmla="*/ 3509963 h 5453063"/>
              <a:gd name="connsiteX40" fmla="*/ 1259681 w 2269331"/>
              <a:gd name="connsiteY40" fmla="*/ 3328988 h 5453063"/>
              <a:gd name="connsiteX41" fmla="*/ 1145381 w 2269331"/>
              <a:gd name="connsiteY41" fmla="*/ 2981325 h 5453063"/>
              <a:gd name="connsiteX42" fmla="*/ 1064418 w 2269331"/>
              <a:gd name="connsiteY42" fmla="*/ 2671763 h 5453063"/>
              <a:gd name="connsiteX43" fmla="*/ 1126331 w 2269331"/>
              <a:gd name="connsiteY43" fmla="*/ 2085975 h 5453063"/>
              <a:gd name="connsiteX44" fmla="*/ 954881 w 2269331"/>
              <a:gd name="connsiteY44" fmla="*/ 1604963 h 5453063"/>
              <a:gd name="connsiteX45" fmla="*/ 850106 w 2269331"/>
              <a:gd name="connsiteY45" fmla="*/ 1490663 h 5453063"/>
              <a:gd name="connsiteX46" fmla="*/ 783431 w 2269331"/>
              <a:gd name="connsiteY46" fmla="*/ 2143125 h 5453063"/>
              <a:gd name="connsiteX47" fmla="*/ 959643 w 2269331"/>
              <a:gd name="connsiteY47" fmla="*/ 2586038 h 5453063"/>
              <a:gd name="connsiteX48" fmla="*/ 1002506 w 2269331"/>
              <a:gd name="connsiteY48" fmla="*/ 2790825 h 5453063"/>
              <a:gd name="connsiteX49" fmla="*/ 1064418 w 2269331"/>
              <a:gd name="connsiteY49" fmla="*/ 2843213 h 5453063"/>
              <a:gd name="connsiteX50" fmla="*/ 1064418 w 2269331"/>
              <a:gd name="connsiteY50" fmla="*/ 3071813 h 5453063"/>
              <a:gd name="connsiteX51" fmla="*/ 1021556 w 2269331"/>
              <a:gd name="connsiteY51" fmla="*/ 3167063 h 5453063"/>
              <a:gd name="connsiteX52" fmla="*/ 826293 w 2269331"/>
              <a:gd name="connsiteY52" fmla="*/ 3171825 h 5453063"/>
              <a:gd name="connsiteX53" fmla="*/ 764381 w 2269331"/>
              <a:gd name="connsiteY53" fmla="*/ 3062288 h 5453063"/>
              <a:gd name="connsiteX54" fmla="*/ 826293 w 2269331"/>
              <a:gd name="connsiteY54" fmla="*/ 2947988 h 5453063"/>
              <a:gd name="connsiteX55" fmla="*/ 902493 w 2269331"/>
              <a:gd name="connsiteY55" fmla="*/ 2957513 h 5453063"/>
              <a:gd name="connsiteX56" fmla="*/ 912018 w 2269331"/>
              <a:gd name="connsiteY56" fmla="*/ 2909888 h 5453063"/>
              <a:gd name="connsiteX57" fmla="*/ 735806 w 2269331"/>
              <a:gd name="connsiteY57" fmla="*/ 2481263 h 5453063"/>
              <a:gd name="connsiteX58" fmla="*/ 616743 w 2269331"/>
              <a:gd name="connsiteY58" fmla="*/ 2209800 h 5453063"/>
              <a:gd name="connsiteX59" fmla="*/ 616743 w 2269331"/>
              <a:gd name="connsiteY59" fmla="*/ 1395413 h 5453063"/>
              <a:gd name="connsiteX60" fmla="*/ 521493 w 2269331"/>
              <a:gd name="connsiteY60" fmla="*/ 1600200 h 5453063"/>
              <a:gd name="connsiteX61" fmla="*/ 354806 w 2269331"/>
              <a:gd name="connsiteY61" fmla="*/ 1747838 h 5453063"/>
              <a:gd name="connsiteX62" fmla="*/ 159543 w 2269331"/>
              <a:gd name="connsiteY62" fmla="*/ 1938338 h 5453063"/>
              <a:gd name="connsiteX63" fmla="*/ 150018 w 2269331"/>
              <a:gd name="connsiteY63" fmla="*/ 1981200 h 5453063"/>
              <a:gd name="connsiteX64" fmla="*/ 130968 w 2269331"/>
              <a:gd name="connsiteY64" fmla="*/ 2176463 h 5453063"/>
              <a:gd name="connsiteX65" fmla="*/ 140493 w 2269331"/>
              <a:gd name="connsiteY65" fmla="*/ 2271713 h 5453063"/>
              <a:gd name="connsiteX66" fmla="*/ 21431 w 2269331"/>
              <a:gd name="connsiteY66" fmla="*/ 2128838 h 5453063"/>
              <a:gd name="connsiteX67" fmla="*/ 0 w 2269331"/>
              <a:gd name="connsiteY67" fmla="*/ 1845469 h 5453063"/>
              <a:gd name="connsiteX68" fmla="*/ 90487 w 2269331"/>
              <a:gd name="connsiteY68" fmla="*/ 1585913 h 5453063"/>
              <a:gd name="connsiteX69" fmla="*/ 228600 w 2269331"/>
              <a:gd name="connsiteY69" fmla="*/ 1345406 h 5453063"/>
              <a:gd name="connsiteX70" fmla="*/ 564356 w 2269331"/>
              <a:gd name="connsiteY70" fmla="*/ 1152525 h 5453063"/>
              <a:gd name="connsiteX71" fmla="*/ 583406 w 2269331"/>
              <a:gd name="connsiteY71" fmla="*/ 990600 h 5453063"/>
              <a:gd name="connsiteX72" fmla="*/ 583406 w 2269331"/>
              <a:gd name="connsiteY72" fmla="*/ 742950 h 5453063"/>
              <a:gd name="connsiteX73" fmla="*/ 673893 w 2269331"/>
              <a:gd name="connsiteY73" fmla="*/ 404813 h 5453063"/>
              <a:gd name="connsiteX74" fmla="*/ 864393 w 2269331"/>
              <a:gd name="connsiteY74" fmla="*/ 119063 h 5453063"/>
              <a:gd name="connsiteX75" fmla="*/ 1121568 w 2269331"/>
              <a:gd name="connsiteY75" fmla="*/ 0 h 5453063"/>
              <a:gd name="connsiteX76" fmla="*/ 1378743 w 2269331"/>
              <a:gd name="connsiteY76" fmla="*/ 85725 h 5453063"/>
              <a:gd name="connsiteX0" fmla="*/ 1378743 w 2269331"/>
              <a:gd name="connsiteY0" fmla="*/ 85725 h 5453063"/>
              <a:gd name="connsiteX1" fmla="*/ 1454943 w 2269331"/>
              <a:gd name="connsiteY1" fmla="*/ 200025 h 5453063"/>
              <a:gd name="connsiteX2" fmla="*/ 1440656 w 2269331"/>
              <a:gd name="connsiteY2" fmla="*/ 266700 h 5453063"/>
              <a:gd name="connsiteX3" fmla="*/ 1507331 w 2269331"/>
              <a:gd name="connsiteY3" fmla="*/ 466725 h 5453063"/>
              <a:gd name="connsiteX4" fmla="*/ 1493043 w 2269331"/>
              <a:gd name="connsiteY4" fmla="*/ 757238 h 5453063"/>
              <a:gd name="connsiteX5" fmla="*/ 1426368 w 2269331"/>
              <a:gd name="connsiteY5" fmla="*/ 928688 h 5453063"/>
              <a:gd name="connsiteX6" fmla="*/ 1578768 w 2269331"/>
              <a:gd name="connsiteY6" fmla="*/ 919163 h 5453063"/>
              <a:gd name="connsiteX7" fmla="*/ 1945481 w 2269331"/>
              <a:gd name="connsiteY7" fmla="*/ 1176338 h 5453063"/>
              <a:gd name="connsiteX8" fmla="*/ 2269331 w 2269331"/>
              <a:gd name="connsiteY8" fmla="*/ 1504950 h 5453063"/>
              <a:gd name="connsiteX9" fmla="*/ 2269331 w 2269331"/>
              <a:gd name="connsiteY9" fmla="*/ 1552575 h 5453063"/>
              <a:gd name="connsiteX10" fmla="*/ 1959768 w 2269331"/>
              <a:gd name="connsiteY10" fmla="*/ 1871663 h 5453063"/>
              <a:gd name="connsiteX11" fmla="*/ 1807368 w 2269331"/>
              <a:gd name="connsiteY11" fmla="*/ 1995488 h 5453063"/>
              <a:gd name="connsiteX12" fmla="*/ 1721643 w 2269331"/>
              <a:gd name="connsiteY12" fmla="*/ 1947863 h 5453063"/>
              <a:gd name="connsiteX13" fmla="*/ 2035968 w 2269331"/>
              <a:gd name="connsiteY13" fmla="*/ 1528763 h 5453063"/>
              <a:gd name="connsiteX14" fmla="*/ 1693068 w 2269331"/>
              <a:gd name="connsiteY14" fmla="*/ 1252538 h 5453063"/>
              <a:gd name="connsiteX15" fmla="*/ 1650206 w 2269331"/>
              <a:gd name="connsiteY15" fmla="*/ 1428750 h 5453063"/>
              <a:gd name="connsiteX16" fmla="*/ 1593056 w 2269331"/>
              <a:gd name="connsiteY16" fmla="*/ 1566863 h 5453063"/>
              <a:gd name="connsiteX17" fmla="*/ 1626393 w 2269331"/>
              <a:gd name="connsiteY17" fmla="*/ 1800225 h 5453063"/>
              <a:gd name="connsiteX18" fmla="*/ 1745456 w 2269331"/>
              <a:gd name="connsiteY18" fmla="*/ 1990725 h 5453063"/>
              <a:gd name="connsiteX19" fmla="*/ 1821656 w 2269331"/>
              <a:gd name="connsiteY19" fmla="*/ 2105025 h 5453063"/>
              <a:gd name="connsiteX20" fmla="*/ 1988343 w 2269331"/>
              <a:gd name="connsiteY20" fmla="*/ 2428875 h 5453063"/>
              <a:gd name="connsiteX21" fmla="*/ 1988343 w 2269331"/>
              <a:gd name="connsiteY21" fmla="*/ 2795588 h 5453063"/>
              <a:gd name="connsiteX22" fmla="*/ 1854993 w 2269331"/>
              <a:gd name="connsiteY22" fmla="*/ 3167063 h 5453063"/>
              <a:gd name="connsiteX23" fmla="*/ 1788318 w 2269331"/>
              <a:gd name="connsiteY23" fmla="*/ 3624263 h 5453063"/>
              <a:gd name="connsiteX24" fmla="*/ 1493043 w 2269331"/>
              <a:gd name="connsiteY24" fmla="*/ 4500563 h 5453063"/>
              <a:gd name="connsiteX25" fmla="*/ 1402556 w 2269331"/>
              <a:gd name="connsiteY25" fmla="*/ 4824413 h 5453063"/>
              <a:gd name="connsiteX26" fmla="*/ 1583531 w 2269331"/>
              <a:gd name="connsiteY26" fmla="*/ 5129213 h 5453063"/>
              <a:gd name="connsiteX27" fmla="*/ 1726406 w 2269331"/>
              <a:gd name="connsiteY27" fmla="*/ 5219700 h 5453063"/>
              <a:gd name="connsiteX28" fmla="*/ 1731168 w 2269331"/>
              <a:gd name="connsiteY28" fmla="*/ 5243513 h 5453063"/>
              <a:gd name="connsiteX29" fmla="*/ 1640681 w 2269331"/>
              <a:gd name="connsiteY29" fmla="*/ 5262563 h 5453063"/>
              <a:gd name="connsiteX30" fmla="*/ 1402556 w 2269331"/>
              <a:gd name="connsiteY30" fmla="*/ 5143500 h 5453063"/>
              <a:gd name="connsiteX31" fmla="*/ 1331118 w 2269331"/>
              <a:gd name="connsiteY31" fmla="*/ 5167313 h 5453063"/>
              <a:gd name="connsiteX32" fmla="*/ 1240631 w 2269331"/>
              <a:gd name="connsiteY32" fmla="*/ 5110163 h 5453063"/>
              <a:gd name="connsiteX33" fmla="*/ 1235868 w 2269331"/>
              <a:gd name="connsiteY33" fmla="*/ 5224463 h 5453063"/>
              <a:gd name="connsiteX34" fmla="*/ 1097756 w 2269331"/>
              <a:gd name="connsiteY34" fmla="*/ 5453063 h 5453063"/>
              <a:gd name="connsiteX35" fmla="*/ 1035843 w 2269331"/>
              <a:gd name="connsiteY35" fmla="*/ 5453063 h 5453063"/>
              <a:gd name="connsiteX36" fmla="*/ 1021556 w 2269331"/>
              <a:gd name="connsiteY36" fmla="*/ 5148263 h 5453063"/>
              <a:gd name="connsiteX37" fmla="*/ 1183481 w 2269331"/>
              <a:gd name="connsiteY37" fmla="*/ 4848225 h 5453063"/>
              <a:gd name="connsiteX38" fmla="*/ 1269206 w 2269331"/>
              <a:gd name="connsiteY38" fmla="*/ 4095750 h 5453063"/>
              <a:gd name="connsiteX39" fmla="*/ 1416843 w 2269331"/>
              <a:gd name="connsiteY39" fmla="*/ 3509963 h 5453063"/>
              <a:gd name="connsiteX40" fmla="*/ 1259681 w 2269331"/>
              <a:gd name="connsiteY40" fmla="*/ 3328988 h 5453063"/>
              <a:gd name="connsiteX41" fmla="*/ 1145381 w 2269331"/>
              <a:gd name="connsiteY41" fmla="*/ 2981325 h 5453063"/>
              <a:gd name="connsiteX42" fmla="*/ 1064418 w 2269331"/>
              <a:gd name="connsiteY42" fmla="*/ 2671763 h 5453063"/>
              <a:gd name="connsiteX43" fmla="*/ 1126331 w 2269331"/>
              <a:gd name="connsiteY43" fmla="*/ 2085975 h 5453063"/>
              <a:gd name="connsiteX44" fmla="*/ 954881 w 2269331"/>
              <a:gd name="connsiteY44" fmla="*/ 1604963 h 5453063"/>
              <a:gd name="connsiteX45" fmla="*/ 850106 w 2269331"/>
              <a:gd name="connsiteY45" fmla="*/ 1490663 h 5453063"/>
              <a:gd name="connsiteX46" fmla="*/ 783431 w 2269331"/>
              <a:gd name="connsiteY46" fmla="*/ 2143125 h 5453063"/>
              <a:gd name="connsiteX47" fmla="*/ 959643 w 2269331"/>
              <a:gd name="connsiteY47" fmla="*/ 2586038 h 5453063"/>
              <a:gd name="connsiteX48" fmla="*/ 1002506 w 2269331"/>
              <a:gd name="connsiteY48" fmla="*/ 2790825 h 5453063"/>
              <a:gd name="connsiteX49" fmla="*/ 1064418 w 2269331"/>
              <a:gd name="connsiteY49" fmla="*/ 2843213 h 5453063"/>
              <a:gd name="connsiteX50" fmla="*/ 1064418 w 2269331"/>
              <a:gd name="connsiteY50" fmla="*/ 3071813 h 5453063"/>
              <a:gd name="connsiteX51" fmla="*/ 1021556 w 2269331"/>
              <a:gd name="connsiteY51" fmla="*/ 3167063 h 5453063"/>
              <a:gd name="connsiteX52" fmla="*/ 826293 w 2269331"/>
              <a:gd name="connsiteY52" fmla="*/ 3171825 h 5453063"/>
              <a:gd name="connsiteX53" fmla="*/ 764381 w 2269331"/>
              <a:gd name="connsiteY53" fmla="*/ 3062288 h 5453063"/>
              <a:gd name="connsiteX54" fmla="*/ 826293 w 2269331"/>
              <a:gd name="connsiteY54" fmla="*/ 2947988 h 5453063"/>
              <a:gd name="connsiteX55" fmla="*/ 902493 w 2269331"/>
              <a:gd name="connsiteY55" fmla="*/ 2957513 h 5453063"/>
              <a:gd name="connsiteX56" fmla="*/ 912018 w 2269331"/>
              <a:gd name="connsiteY56" fmla="*/ 2909888 h 5453063"/>
              <a:gd name="connsiteX57" fmla="*/ 735806 w 2269331"/>
              <a:gd name="connsiteY57" fmla="*/ 2481263 h 5453063"/>
              <a:gd name="connsiteX58" fmla="*/ 616743 w 2269331"/>
              <a:gd name="connsiteY58" fmla="*/ 2209800 h 5453063"/>
              <a:gd name="connsiteX59" fmla="*/ 616743 w 2269331"/>
              <a:gd name="connsiteY59" fmla="*/ 1395413 h 5453063"/>
              <a:gd name="connsiteX60" fmla="*/ 521493 w 2269331"/>
              <a:gd name="connsiteY60" fmla="*/ 1600200 h 5453063"/>
              <a:gd name="connsiteX61" fmla="*/ 354806 w 2269331"/>
              <a:gd name="connsiteY61" fmla="*/ 1747838 h 5453063"/>
              <a:gd name="connsiteX62" fmla="*/ 159543 w 2269331"/>
              <a:gd name="connsiteY62" fmla="*/ 1938338 h 5453063"/>
              <a:gd name="connsiteX63" fmla="*/ 150018 w 2269331"/>
              <a:gd name="connsiteY63" fmla="*/ 1981200 h 5453063"/>
              <a:gd name="connsiteX64" fmla="*/ 130968 w 2269331"/>
              <a:gd name="connsiteY64" fmla="*/ 2176463 h 5453063"/>
              <a:gd name="connsiteX65" fmla="*/ 140493 w 2269331"/>
              <a:gd name="connsiteY65" fmla="*/ 2271713 h 5453063"/>
              <a:gd name="connsiteX66" fmla="*/ 21431 w 2269331"/>
              <a:gd name="connsiteY66" fmla="*/ 2128838 h 5453063"/>
              <a:gd name="connsiteX67" fmla="*/ 0 w 2269331"/>
              <a:gd name="connsiteY67" fmla="*/ 1845469 h 5453063"/>
              <a:gd name="connsiteX68" fmla="*/ 90487 w 2269331"/>
              <a:gd name="connsiteY68" fmla="*/ 1585913 h 5453063"/>
              <a:gd name="connsiteX69" fmla="*/ 228600 w 2269331"/>
              <a:gd name="connsiteY69" fmla="*/ 1345406 h 5453063"/>
              <a:gd name="connsiteX70" fmla="*/ 564356 w 2269331"/>
              <a:gd name="connsiteY70" fmla="*/ 1152525 h 5453063"/>
              <a:gd name="connsiteX71" fmla="*/ 583406 w 2269331"/>
              <a:gd name="connsiteY71" fmla="*/ 990600 h 5453063"/>
              <a:gd name="connsiteX72" fmla="*/ 583406 w 2269331"/>
              <a:gd name="connsiteY72" fmla="*/ 742950 h 5453063"/>
              <a:gd name="connsiteX73" fmla="*/ 673893 w 2269331"/>
              <a:gd name="connsiteY73" fmla="*/ 404813 h 5453063"/>
              <a:gd name="connsiteX74" fmla="*/ 864393 w 2269331"/>
              <a:gd name="connsiteY74" fmla="*/ 119063 h 5453063"/>
              <a:gd name="connsiteX75" fmla="*/ 1121568 w 2269331"/>
              <a:gd name="connsiteY75" fmla="*/ 0 h 5453063"/>
              <a:gd name="connsiteX76" fmla="*/ 1378743 w 2269331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65855 w 2270768"/>
              <a:gd name="connsiteY49" fmla="*/ 2843213 h 5453063"/>
              <a:gd name="connsiteX50" fmla="*/ 1065855 w 2270768"/>
              <a:gd name="connsiteY50" fmla="*/ 3071813 h 5453063"/>
              <a:gd name="connsiteX51" fmla="*/ 1022993 w 2270768"/>
              <a:gd name="connsiteY51" fmla="*/ 3167063 h 5453063"/>
              <a:gd name="connsiteX52" fmla="*/ 827730 w 2270768"/>
              <a:gd name="connsiteY52" fmla="*/ 3171825 h 5453063"/>
              <a:gd name="connsiteX53" fmla="*/ 765818 w 2270768"/>
              <a:gd name="connsiteY53" fmla="*/ 3062288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37243 w 2270768"/>
              <a:gd name="connsiteY57" fmla="*/ 2481263 h 5453063"/>
              <a:gd name="connsiteX58" fmla="*/ 618180 w 2270768"/>
              <a:gd name="connsiteY58" fmla="*/ 2209800 h 5453063"/>
              <a:gd name="connsiteX59" fmla="*/ 618180 w 2270768"/>
              <a:gd name="connsiteY59" fmla="*/ 1395413 h 5453063"/>
              <a:gd name="connsiteX60" fmla="*/ 522930 w 2270768"/>
              <a:gd name="connsiteY60" fmla="*/ 1600200 h 5453063"/>
              <a:gd name="connsiteX61" fmla="*/ 356243 w 2270768"/>
              <a:gd name="connsiteY61" fmla="*/ 1747838 h 5453063"/>
              <a:gd name="connsiteX62" fmla="*/ 160980 w 2270768"/>
              <a:gd name="connsiteY62" fmla="*/ 1938338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71713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65855 w 2270768"/>
              <a:gd name="connsiteY49" fmla="*/ 2843213 h 5453063"/>
              <a:gd name="connsiteX50" fmla="*/ 1065855 w 2270768"/>
              <a:gd name="connsiteY50" fmla="*/ 3071813 h 5453063"/>
              <a:gd name="connsiteX51" fmla="*/ 1022993 w 2270768"/>
              <a:gd name="connsiteY51" fmla="*/ 3167063 h 5453063"/>
              <a:gd name="connsiteX52" fmla="*/ 827730 w 2270768"/>
              <a:gd name="connsiteY52" fmla="*/ 3171825 h 5453063"/>
              <a:gd name="connsiteX53" fmla="*/ 765818 w 2270768"/>
              <a:gd name="connsiteY53" fmla="*/ 3062288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37243 w 2270768"/>
              <a:gd name="connsiteY57" fmla="*/ 2481263 h 5453063"/>
              <a:gd name="connsiteX58" fmla="*/ 618180 w 2270768"/>
              <a:gd name="connsiteY58" fmla="*/ 2209800 h 5453063"/>
              <a:gd name="connsiteX59" fmla="*/ 618180 w 2270768"/>
              <a:gd name="connsiteY59" fmla="*/ 1395413 h 5453063"/>
              <a:gd name="connsiteX60" fmla="*/ 522930 w 2270768"/>
              <a:gd name="connsiteY60" fmla="*/ 1600200 h 5453063"/>
              <a:gd name="connsiteX61" fmla="*/ 356243 w 2270768"/>
              <a:gd name="connsiteY61" fmla="*/ 174783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71713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65855 w 2270768"/>
              <a:gd name="connsiteY49" fmla="*/ 2843213 h 5453063"/>
              <a:gd name="connsiteX50" fmla="*/ 1065855 w 2270768"/>
              <a:gd name="connsiteY50" fmla="*/ 3071813 h 5453063"/>
              <a:gd name="connsiteX51" fmla="*/ 1022993 w 2270768"/>
              <a:gd name="connsiteY51" fmla="*/ 3167063 h 5453063"/>
              <a:gd name="connsiteX52" fmla="*/ 827730 w 2270768"/>
              <a:gd name="connsiteY52" fmla="*/ 3171825 h 5453063"/>
              <a:gd name="connsiteX53" fmla="*/ 765818 w 2270768"/>
              <a:gd name="connsiteY53" fmla="*/ 3062288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37243 w 2270768"/>
              <a:gd name="connsiteY57" fmla="*/ 2481263 h 5453063"/>
              <a:gd name="connsiteX58" fmla="*/ 618180 w 2270768"/>
              <a:gd name="connsiteY58" fmla="*/ 2209800 h 5453063"/>
              <a:gd name="connsiteX59" fmla="*/ 618180 w 2270768"/>
              <a:gd name="connsiteY59" fmla="*/ 1395413 h 5453063"/>
              <a:gd name="connsiteX60" fmla="*/ 522930 w 2270768"/>
              <a:gd name="connsiteY60" fmla="*/ 1600200 h 5453063"/>
              <a:gd name="connsiteX61" fmla="*/ 356243 w 2270768"/>
              <a:gd name="connsiteY61" fmla="*/ 174783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71713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65855 w 2270768"/>
              <a:gd name="connsiteY49" fmla="*/ 2843213 h 5453063"/>
              <a:gd name="connsiteX50" fmla="*/ 1065855 w 2270768"/>
              <a:gd name="connsiteY50" fmla="*/ 3071813 h 5453063"/>
              <a:gd name="connsiteX51" fmla="*/ 1022993 w 2270768"/>
              <a:gd name="connsiteY51" fmla="*/ 3167063 h 5453063"/>
              <a:gd name="connsiteX52" fmla="*/ 827730 w 2270768"/>
              <a:gd name="connsiteY52" fmla="*/ 3171825 h 5453063"/>
              <a:gd name="connsiteX53" fmla="*/ 765818 w 2270768"/>
              <a:gd name="connsiteY53" fmla="*/ 3062288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37243 w 2270768"/>
              <a:gd name="connsiteY57" fmla="*/ 2481263 h 5453063"/>
              <a:gd name="connsiteX58" fmla="*/ 618180 w 2270768"/>
              <a:gd name="connsiteY58" fmla="*/ 2209800 h 5453063"/>
              <a:gd name="connsiteX59" fmla="*/ 618180 w 2270768"/>
              <a:gd name="connsiteY59" fmla="*/ 1395413 h 5453063"/>
              <a:gd name="connsiteX60" fmla="*/ 522930 w 2270768"/>
              <a:gd name="connsiteY60" fmla="*/ 1600200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71713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65855 w 2270768"/>
              <a:gd name="connsiteY49" fmla="*/ 2843213 h 5453063"/>
              <a:gd name="connsiteX50" fmla="*/ 1065855 w 2270768"/>
              <a:gd name="connsiteY50" fmla="*/ 3071813 h 5453063"/>
              <a:gd name="connsiteX51" fmla="*/ 1022993 w 2270768"/>
              <a:gd name="connsiteY51" fmla="*/ 3167063 h 5453063"/>
              <a:gd name="connsiteX52" fmla="*/ 827730 w 2270768"/>
              <a:gd name="connsiteY52" fmla="*/ 3171825 h 5453063"/>
              <a:gd name="connsiteX53" fmla="*/ 765818 w 2270768"/>
              <a:gd name="connsiteY53" fmla="*/ 3062288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37243 w 2270768"/>
              <a:gd name="connsiteY57" fmla="*/ 2481263 h 5453063"/>
              <a:gd name="connsiteX58" fmla="*/ 618180 w 2270768"/>
              <a:gd name="connsiteY58" fmla="*/ 2209800 h 5453063"/>
              <a:gd name="connsiteX59" fmla="*/ 618180 w 2270768"/>
              <a:gd name="connsiteY59" fmla="*/ 1395413 h 5453063"/>
              <a:gd name="connsiteX60" fmla="*/ 522930 w 2270768"/>
              <a:gd name="connsiteY60" fmla="*/ 1600200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71713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65855 w 2270768"/>
              <a:gd name="connsiteY49" fmla="*/ 2843213 h 5453063"/>
              <a:gd name="connsiteX50" fmla="*/ 1065855 w 2270768"/>
              <a:gd name="connsiteY50" fmla="*/ 3071813 h 5453063"/>
              <a:gd name="connsiteX51" fmla="*/ 1022993 w 2270768"/>
              <a:gd name="connsiteY51" fmla="*/ 3167063 h 5453063"/>
              <a:gd name="connsiteX52" fmla="*/ 827730 w 2270768"/>
              <a:gd name="connsiteY52" fmla="*/ 3171825 h 5453063"/>
              <a:gd name="connsiteX53" fmla="*/ 765818 w 2270768"/>
              <a:gd name="connsiteY53" fmla="*/ 3062288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37243 w 2270768"/>
              <a:gd name="connsiteY57" fmla="*/ 2481263 h 5453063"/>
              <a:gd name="connsiteX58" fmla="*/ 618180 w 2270768"/>
              <a:gd name="connsiteY58" fmla="*/ 2209800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71713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65855 w 2270768"/>
              <a:gd name="connsiteY49" fmla="*/ 2843213 h 5453063"/>
              <a:gd name="connsiteX50" fmla="*/ 1065855 w 2270768"/>
              <a:gd name="connsiteY50" fmla="*/ 3071813 h 5453063"/>
              <a:gd name="connsiteX51" fmla="*/ 1022993 w 2270768"/>
              <a:gd name="connsiteY51" fmla="*/ 3167063 h 5453063"/>
              <a:gd name="connsiteX52" fmla="*/ 827730 w 2270768"/>
              <a:gd name="connsiteY52" fmla="*/ 3171825 h 5453063"/>
              <a:gd name="connsiteX53" fmla="*/ 765818 w 2270768"/>
              <a:gd name="connsiteY53" fmla="*/ 3062288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37243 w 2270768"/>
              <a:gd name="connsiteY57" fmla="*/ 2481263 h 5453063"/>
              <a:gd name="connsiteX58" fmla="*/ 618180 w 2270768"/>
              <a:gd name="connsiteY58" fmla="*/ 2209800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65855 w 2270768"/>
              <a:gd name="connsiteY49" fmla="*/ 2843213 h 5453063"/>
              <a:gd name="connsiteX50" fmla="*/ 1065855 w 2270768"/>
              <a:gd name="connsiteY50" fmla="*/ 3071813 h 5453063"/>
              <a:gd name="connsiteX51" fmla="*/ 1022993 w 2270768"/>
              <a:gd name="connsiteY51" fmla="*/ 3167063 h 5453063"/>
              <a:gd name="connsiteX52" fmla="*/ 827730 w 2270768"/>
              <a:gd name="connsiteY52" fmla="*/ 3171825 h 5453063"/>
              <a:gd name="connsiteX53" fmla="*/ 765818 w 2270768"/>
              <a:gd name="connsiteY53" fmla="*/ 3062288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37243 w 2270768"/>
              <a:gd name="connsiteY57" fmla="*/ 2481263 h 5453063"/>
              <a:gd name="connsiteX58" fmla="*/ 618180 w 2270768"/>
              <a:gd name="connsiteY58" fmla="*/ 2209800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65855 w 2270768"/>
              <a:gd name="connsiteY49" fmla="*/ 2843213 h 5453063"/>
              <a:gd name="connsiteX50" fmla="*/ 1065855 w 2270768"/>
              <a:gd name="connsiteY50" fmla="*/ 3071813 h 5453063"/>
              <a:gd name="connsiteX51" fmla="*/ 1022993 w 2270768"/>
              <a:gd name="connsiteY51" fmla="*/ 3167063 h 5453063"/>
              <a:gd name="connsiteX52" fmla="*/ 827730 w 2270768"/>
              <a:gd name="connsiteY52" fmla="*/ 3171825 h 5453063"/>
              <a:gd name="connsiteX53" fmla="*/ 765818 w 2270768"/>
              <a:gd name="connsiteY53" fmla="*/ 3062288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37243 w 2270768"/>
              <a:gd name="connsiteY57" fmla="*/ 2481263 h 5453063"/>
              <a:gd name="connsiteX58" fmla="*/ 630086 w 2270768"/>
              <a:gd name="connsiteY58" fmla="*/ 2187178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65855 w 2270768"/>
              <a:gd name="connsiteY49" fmla="*/ 2843213 h 5453063"/>
              <a:gd name="connsiteX50" fmla="*/ 1065855 w 2270768"/>
              <a:gd name="connsiteY50" fmla="*/ 3071813 h 5453063"/>
              <a:gd name="connsiteX51" fmla="*/ 1022993 w 2270768"/>
              <a:gd name="connsiteY51" fmla="*/ 3167063 h 5453063"/>
              <a:gd name="connsiteX52" fmla="*/ 827730 w 2270768"/>
              <a:gd name="connsiteY52" fmla="*/ 3171825 h 5453063"/>
              <a:gd name="connsiteX53" fmla="*/ 765818 w 2270768"/>
              <a:gd name="connsiteY53" fmla="*/ 3062288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37243 w 2270768"/>
              <a:gd name="connsiteY57" fmla="*/ 2481263 h 5453063"/>
              <a:gd name="connsiteX58" fmla="*/ 639611 w 2270768"/>
              <a:gd name="connsiteY58" fmla="*/ 217646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65855 w 2270768"/>
              <a:gd name="connsiteY49" fmla="*/ 2843213 h 5453063"/>
              <a:gd name="connsiteX50" fmla="*/ 1065855 w 2270768"/>
              <a:gd name="connsiteY50" fmla="*/ 3071813 h 5453063"/>
              <a:gd name="connsiteX51" fmla="*/ 1022993 w 2270768"/>
              <a:gd name="connsiteY51" fmla="*/ 3167063 h 5453063"/>
              <a:gd name="connsiteX52" fmla="*/ 827730 w 2270768"/>
              <a:gd name="connsiteY52" fmla="*/ 3171825 h 5453063"/>
              <a:gd name="connsiteX53" fmla="*/ 765818 w 2270768"/>
              <a:gd name="connsiteY53" fmla="*/ 3062288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37243 w 2270768"/>
              <a:gd name="connsiteY57" fmla="*/ 2481263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65855 w 2270768"/>
              <a:gd name="connsiteY49" fmla="*/ 2843213 h 5453063"/>
              <a:gd name="connsiteX50" fmla="*/ 1065855 w 2270768"/>
              <a:gd name="connsiteY50" fmla="*/ 3071813 h 5453063"/>
              <a:gd name="connsiteX51" fmla="*/ 1022993 w 2270768"/>
              <a:gd name="connsiteY51" fmla="*/ 3167063 h 5453063"/>
              <a:gd name="connsiteX52" fmla="*/ 827730 w 2270768"/>
              <a:gd name="connsiteY52" fmla="*/ 3171825 h 5453063"/>
              <a:gd name="connsiteX53" fmla="*/ 765818 w 2270768"/>
              <a:gd name="connsiteY53" fmla="*/ 3062288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37243 w 2270768"/>
              <a:gd name="connsiteY57" fmla="*/ 2481263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65855 w 2270768"/>
              <a:gd name="connsiteY49" fmla="*/ 2843213 h 5453063"/>
              <a:gd name="connsiteX50" fmla="*/ 1065855 w 2270768"/>
              <a:gd name="connsiteY50" fmla="*/ 3071813 h 5453063"/>
              <a:gd name="connsiteX51" fmla="*/ 1022993 w 2270768"/>
              <a:gd name="connsiteY51" fmla="*/ 3167063 h 5453063"/>
              <a:gd name="connsiteX52" fmla="*/ 827730 w 2270768"/>
              <a:gd name="connsiteY52" fmla="*/ 3171825 h 5453063"/>
              <a:gd name="connsiteX53" fmla="*/ 765818 w 2270768"/>
              <a:gd name="connsiteY53" fmla="*/ 3062288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65855 w 2270768"/>
              <a:gd name="connsiteY49" fmla="*/ 2843213 h 5453063"/>
              <a:gd name="connsiteX50" fmla="*/ 1065855 w 2270768"/>
              <a:gd name="connsiteY50" fmla="*/ 3071813 h 5453063"/>
              <a:gd name="connsiteX51" fmla="*/ 1022993 w 2270768"/>
              <a:gd name="connsiteY51" fmla="*/ 3167063 h 5453063"/>
              <a:gd name="connsiteX52" fmla="*/ 827730 w 2270768"/>
              <a:gd name="connsiteY52" fmla="*/ 3171825 h 5453063"/>
              <a:gd name="connsiteX53" fmla="*/ 765818 w 2270768"/>
              <a:gd name="connsiteY53" fmla="*/ 3062288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65855 w 2270768"/>
              <a:gd name="connsiteY49" fmla="*/ 2843213 h 5453063"/>
              <a:gd name="connsiteX50" fmla="*/ 1065855 w 2270768"/>
              <a:gd name="connsiteY50" fmla="*/ 3071813 h 5453063"/>
              <a:gd name="connsiteX51" fmla="*/ 1022993 w 2270768"/>
              <a:gd name="connsiteY51" fmla="*/ 3167063 h 5453063"/>
              <a:gd name="connsiteX52" fmla="*/ 827730 w 2270768"/>
              <a:gd name="connsiteY52" fmla="*/ 3171825 h 5453063"/>
              <a:gd name="connsiteX53" fmla="*/ 765818 w 2270768"/>
              <a:gd name="connsiteY53" fmla="*/ 3062288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65855 w 2270768"/>
              <a:gd name="connsiteY49" fmla="*/ 2843213 h 5453063"/>
              <a:gd name="connsiteX50" fmla="*/ 1065855 w 2270768"/>
              <a:gd name="connsiteY50" fmla="*/ 3071813 h 5453063"/>
              <a:gd name="connsiteX51" fmla="*/ 1022993 w 2270768"/>
              <a:gd name="connsiteY51" fmla="*/ 3167063 h 5453063"/>
              <a:gd name="connsiteX52" fmla="*/ 827730 w 2270768"/>
              <a:gd name="connsiteY52" fmla="*/ 3171825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65855 w 2270768"/>
              <a:gd name="connsiteY49" fmla="*/ 2843213 h 5453063"/>
              <a:gd name="connsiteX50" fmla="*/ 1065855 w 2270768"/>
              <a:gd name="connsiteY50" fmla="*/ 3071813 h 5453063"/>
              <a:gd name="connsiteX51" fmla="*/ 1022993 w 2270768"/>
              <a:gd name="connsiteY51" fmla="*/ 3167063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65855 w 2270768"/>
              <a:gd name="connsiteY49" fmla="*/ 2843213 h 5453063"/>
              <a:gd name="connsiteX50" fmla="*/ 1065855 w 2270768"/>
              <a:gd name="connsiteY50" fmla="*/ 3071813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65855 w 2270768"/>
              <a:gd name="connsiteY49" fmla="*/ 2843213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301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40839 w 2270768"/>
              <a:gd name="connsiteY47" fmla="*/ 2588419 h 5453063"/>
              <a:gd name="connsiteX48" fmla="*/ 1003943 w 2270768"/>
              <a:gd name="connsiteY48" fmla="*/ 2790825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1003943 w 2270768"/>
              <a:gd name="connsiteY48" fmla="*/ 2790825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47972 w 2270768"/>
              <a:gd name="connsiteY45" fmla="*/ 1459707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84880 w 2270768"/>
              <a:gd name="connsiteY74" fmla="*/ 132160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56367 w 2270768"/>
              <a:gd name="connsiteY0" fmla="*/ 6667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37331 w 2270768"/>
              <a:gd name="connsiteY2" fmla="*/ 28455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1871 w 2270768"/>
              <a:gd name="connsiteY16" fmla="*/ 1570434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89730 w 2270768"/>
              <a:gd name="connsiteY16" fmla="*/ 1571625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89730 w 2270768"/>
              <a:gd name="connsiteY16" fmla="*/ 1571625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02827 w 2270768"/>
              <a:gd name="connsiteY17" fmla="*/ 181927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13568 w 2270768"/>
              <a:gd name="connsiteY11" fmla="*/ 2013348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13568 w 2270768"/>
              <a:gd name="connsiteY11" fmla="*/ 2013348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5949 w 2270768"/>
              <a:gd name="connsiteY18" fmla="*/ 1999060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13568 w 2270768"/>
              <a:gd name="connsiteY11" fmla="*/ 2013348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5949 w 2270768"/>
              <a:gd name="connsiteY18" fmla="*/ 1999060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13568 w 2270768"/>
              <a:gd name="connsiteY11" fmla="*/ 2013348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5949 w 2270768"/>
              <a:gd name="connsiteY18" fmla="*/ 1999060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13568 w 2270768"/>
              <a:gd name="connsiteY11" fmla="*/ 2013348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07614 w 2270768"/>
              <a:gd name="connsiteY18" fmla="*/ 1995488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13568 w 2270768"/>
              <a:gd name="connsiteY11" fmla="*/ 2013348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794517 w 2270768"/>
              <a:gd name="connsiteY18" fmla="*/ 2035969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794517 w 2270768"/>
              <a:gd name="connsiteY18" fmla="*/ 2035969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69540 w 2270768"/>
              <a:gd name="connsiteY21" fmla="*/ 2764632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69540 w 2270768"/>
              <a:gd name="connsiteY21" fmla="*/ 2764632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76684 w 2270768"/>
              <a:gd name="connsiteY21" fmla="*/ 2782492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76684 w 2270768"/>
              <a:gd name="connsiteY21" fmla="*/ 2782492 h 5453063"/>
              <a:gd name="connsiteX22" fmla="*/ 1856430 w 2270768"/>
              <a:gd name="connsiteY22" fmla="*/ 3167063 h 5453063"/>
              <a:gd name="connsiteX23" fmla="*/ 1774277 w 2270768"/>
              <a:gd name="connsiteY23" fmla="*/ 3626644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76684 w 2270768"/>
              <a:gd name="connsiteY21" fmla="*/ 2782492 h 5453063"/>
              <a:gd name="connsiteX22" fmla="*/ 1856430 w 2270768"/>
              <a:gd name="connsiteY22" fmla="*/ 3167063 h 5453063"/>
              <a:gd name="connsiteX23" fmla="*/ 1775468 w 2270768"/>
              <a:gd name="connsiteY23" fmla="*/ 3673078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76684 w 2270768"/>
              <a:gd name="connsiteY21" fmla="*/ 2782492 h 5453063"/>
              <a:gd name="connsiteX22" fmla="*/ 1856430 w 2270768"/>
              <a:gd name="connsiteY22" fmla="*/ 3167063 h 5453063"/>
              <a:gd name="connsiteX23" fmla="*/ 1775468 w 2270768"/>
              <a:gd name="connsiteY23" fmla="*/ 3673078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76684 w 2270768"/>
              <a:gd name="connsiteY21" fmla="*/ 2782492 h 5453063"/>
              <a:gd name="connsiteX22" fmla="*/ 1856430 w 2270768"/>
              <a:gd name="connsiteY22" fmla="*/ 3167063 h 5453063"/>
              <a:gd name="connsiteX23" fmla="*/ 1775468 w 2270768"/>
              <a:gd name="connsiteY23" fmla="*/ 3673078 h 5453063"/>
              <a:gd name="connsiteX24" fmla="*/ 1477811 w 2270768"/>
              <a:gd name="connsiteY24" fmla="*/ 4510088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76684 w 2270768"/>
              <a:gd name="connsiteY21" fmla="*/ 2782492 h 5453063"/>
              <a:gd name="connsiteX22" fmla="*/ 1856430 w 2270768"/>
              <a:gd name="connsiteY22" fmla="*/ 3167063 h 5453063"/>
              <a:gd name="connsiteX23" fmla="*/ 1775468 w 2270768"/>
              <a:gd name="connsiteY23" fmla="*/ 3673078 h 5453063"/>
              <a:gd name="connsiteX24" fmla="*/ 1477811 w 2270768"/>
              <a:gd name="connsiteY24" fmla="*/ 4510088 h 5453063"/>
              <a:gd name="connsiteX25" fmla="*/ 1389705 w 2270768"/>
              <a:gd name="connsiteY25" fmla="*/ 4826794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76684 w 2270768"/>
              <a:gd name="connsiteY21" fmla="*/ 2782492 h 5453063"/>
              <a:gd name="connsiteX22" fmla="*/ 1856430 w 2270768"/>
              <a:gd name="connsiteY22" fmla="*/ 3167063 h 5453063"/>
              <a:gd name="connsiteX23" fmla="*/ 1775468 w 2270768"/>
              <a:gd name="connsiteY23" fmla="*/ 3673078 h 5453063"/>
              <a:gd name="connsiteX24" fmla="*/ 1477811 w 2270768"/>
              <a:gd name="connsiteY24" fmla="*/ 4510088 h 5453063"/>
              <a:gd name="connsiteX25" fmla="*/ 1389705 w 2270768"/>
              <a:gd name="connsiteY25" fmla="*/ 4826794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76684 w 2270768"/>
              <a:gd name="connsiteY21" fmla="*/ 2782492 h 5453063"/>
              <a:gd name="connsiteX22" fmla="*/ 1856430 w 2270768"/>
              <a:gd name="connsiteY22" fmla="*/ 3167063 h 5453063"/>
              <a:gd name="connsiteX23" fmla="*/ 1775468 w 2270768"/>
              <a:gd name="connsiteY23" fmla="*/ 3673078 h 5453063"/>
              <a:gd name="connsiteX24" fmla="*/ 1477811 w 2270768"/>
              <a:gd name="connsiteY24" fmla="*/ 4510088 h 5453063"/>
              <a:gd name="connsiteX25" fmla="*/ 1389705 w 2270768"/>
              <a:gd name="connsiteY25" fmla="*/ 4826794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3795 w 2270768"/>
              <a:gd name="connsiteY28" fmla="*/ 526375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76684 w 2270768"/>
              <a:gd name="connsiteY21" fmla="*/ 2782492 h 5453063"/>
              <a:gd name="connsiteX22" fmla="*/ 1856430 w 2270768"/>
              <a:gd name="connsiteY22" fmla="*/ 3167063 h 5453063"/>
              <a:gd name="connsiteX23" fmla="*/ 1775468 w 2270768"/>
              <a:gd name="connsiteY23" fmla="*/ 3673078 h 5453063"/>
              <a:gd name="connsiteX24" fmla="*/ 1477811 w 2270768"/>
              <a:gd name="connsiteY24" fmla="*/ 4510088 h 5453063"/>
              <a:gd name="connsiteX25" fmla="*/ 1389705 w 2270768"/>
              <a:gd name="connsiteY25" fmla="*/ 4826794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3795 w 2270768"/>
              <a:gd name="connsiteY28" fmla="*/ 5263753 h 5453063"/>
              <a:gd name="connsiteX29" fmla="*/ 1642118 w 2270768"/>
              <a:gd name="connsiteY29" fmla="*/ 5262563 h 5453063"/>
              <a:gd name="connsiteX30" fmla="*/ 1395658 w 2270768"/>
              <a:gd name="connsiteY30" fmla="*/ 5138737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76684 w 2270768"/>
              <a:gd name="connsiteY21" fmla="*/ 2782492 h 5453063"/>
              <a:gd name="connsiteX22" fmla="*/ 1856430 w 2270768"/>
              <a:gd name="connsiteY22" fmla="*/ 3167063 h 5453063"/>
              <a:gd name="connsiteX23" fmla="*/ 1775468 w 2270768"/>
              <a:gd name="connsiteY23" fmla="*/ 3673078 h 5453063"/>
              <a:gd name="connsiteX24" fmla="*/ 1477811 w 2270768"/>
              <a:gd name="connsiteY24" fmla="*/ 4510088 h 5453063"/>
              <a:gd name="connsiteX25" fmla="*/ 1389705 w 2270768"/>
              <a:gd name="connsiteY25" fmla="*/ 4826794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3795 w 2270768"/>
              <a:gd name="connsiteY28" fmla="*/ 5263753 h 5453063"/>
              <a:gd name="connsiteX29" fmla="*/ 1642118 w 2270768"/>
              <a:gd name="connsiteY29" fmla="*/ 5262563 h 5453063"/>
              <a:gd name="connsiteX30" fmla="*/ 1395658 w 2270768"/>
              <a:gd name="connsiteY30" fmla="*/ 5138737 h 5453063"/>
              <a:gd name="connsiteX31" fmla="*/ 1332555 w 2270768"/>
              <a:gd name="connsiteY31" fmla="*/ 5167313 h 5453063"/>
              <a:gd name="connsiteX32" fmla="*/ 1232543 w 2270768"/>
              <a:gd name="connsiteY32" fmla="*/ 5120879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76684 w 2270768"/>
              <a:gd name="connsiteY21" fmla="*/ 2782492 h 5453063"/>
              <a:gd name="connsiteX22" fmla="*/ 1856430 w 2270768"/>
              <a:gd name="connsiteY22" fmla="*/ 3167063 h 5453063"/>
              <a:gd name="connsiteX23" fmla="*/ 1775468 w 2270768"/>
              <a:gd name="connsiteY23" fmla="*/ 3673078 h 5453063"/>
              <a:gd name="connsiteX24" fmla="*/ 1477811 w 2270768"/>
              <a:gd name="connsiteY24" fmla="*/ 4510088 h 5453063"/>
              <a:gd name="connsiteX25" fmla="*/ 1389705 w 2270768"/>
              <a:gd name="connsiteY25" fmla="*/ 4826794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3795 w 2270768"/>
              <a:gd name="connsiteY28" fmla="*/ 5263753 h 5453063"/>
              <a:gd name="connsiteX29" fmla="*/ 1642118 w 2270768"/>
              <a:gd name="connsiteY29" fmla="*/ 5262563 h 5453063"/>
              <a:gd name="connsiteX30" fmla="*/ 1395658 w 2270768"/>
              <a:gd name="connsiteY30" fmla="*/ 5138737 h 5453063"/>
              <a:gd name="connsiteX31" fmla="*/ 1332555 w 2270768"/>
              <a:gd name="connsiteY31" fmla="*/ 5167313 h 5453063"/>
              <a:gd name="connsiteX32" fmla="*/ 1232543 w 2270768"/>
              <a:gd name="connsiteY32" fmla="*/ 5120879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76684 w 2270768"/>
              <a:gd name="connsiteY21" fmla="*/ 2782492 h 5453063"/>
              <a:gd name="connsiteX22" fmla="*/ 1856430 w 2270768"/>
              <a:gd name="connsiteY22" fmla="*/ 3167063 h 5453063"/>
              <a:gd name="connsiteX23" fmla="*/ 1775468 w 2270768"/>
              <a:gd name="connsiteY23" fmla="*/ 3673078 h 5453063"/>
              <a:gd name="connsiteX24" fmla="*/ 1477811 w 2270768"/>
              <a:gd name="connsiteY24" fmla="*/ 4510088 h 5453063"/>
              <a:gd name="connsiteX25" fmla="*/ 1389705 w 2270768"/>
              <a:gd name="connsiteY25" fmla="*/ 4826794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3795 w 2270768"/>
              <a:gd name="connsiteY28" fmla="*/ 5263753 h 5453063"/>
              <a:gd name="connsiteX29" fmla="*/ 1642118 w 2270768"/>
              <a:gd name="connsiteY29" fmla="*/ 5262563 h 5453063"/>
              <a:gd name="connsiteX30" fmla="*/ 1395658 w 2270768"/>
              <a:gd name="connsiteY30" fmla="*/ 5138737 h 5453063"/>
              <a:gd name="connsiteX31" fmla="*/ 1332555 w 2270768"/>
              <a:gd name="connsiteY31" fmla="*/ 5167313 h 5453063"/>
              <a:gd name="connsiteX32" fmla="*/ 1232543 w 2270768"/>
              <a:gd name="connsiteY32" fmla="*/ 5120879 h 5453063"/>
              <a:gd name="connsiteX33" fmla="*/ 1221827 w 2270768"/>
              <a:gd name="connsiteY33" fmla="*/ 5212557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76684 w 2270768"/>
              <a:gd name="connsiteY21" fmla="*/ 2782492 h 5453063"/>
              <a:gd name="connsiteX22" fmla="*/ 1856430 w 2270768"/>
              <a:gd name="connsiteY22" fmla="*/ 3167063 h 5453063"/>
              <a:gd name="connsiteX23" fmla="*/ 1775468 w 2270768"/>
              <a:gd name="connsiteY23" fmla="*/ 3673078 h 5453063"/>
              <a:gd name="connsiteX24" fmla="*/ 1477811 w 2270768"/>
              <a:gd name="connsiteY24" fmla="*/ 4510088 h 5453063"/>
              <a:gd name="connsiteX25" fmla="*/ 1389705 w 2270768"/>
              <a:gd name="connsiteY25" fmla="*/ 4826794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3795 w 2270768"/>
              <a:gd name="connsiteY28" fmla="*/ 5263753 h 5453063"/>
              <a:gd name="connsiteX29" fmla="*/ 1642118 w 2270768"/>
              <a:gd name="connsiteY29" fmla="*/ 5262563 h 5453063"/>
              <a:gd name="connsiteX30" fmla="*/ 1395658 w 2270768"/>
              <a:gd name="connsiteY30" fmla="*/ 5138737 h 5453063"/>
              <a:gd name="connsiteX31" fmla="*/ 1332555 w 2270768"/>
              <a:gd name="connsiteY31" fmla="*/ 5167313 h 5453063"/>
              <a:gd name="connsiteX32" fmla="*/ 1213493 w 2270768"/>
              <a:gd name="connsiteY32" fmla="*/ 5082779 h 5453063"/>
              <a:gd name="connsiteX33" fmla="*/ 1221827 w 2270768"/>
              <a:gd name="connsiteY33" fmla="*/ 5212557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76684 w 2270768"/>
              <a:gd name="connsiteY21" fmla="*/ 2782492 h 5453063"/>
              <a:gd name="connsiteX22" fmla="*/ 1856430 w 2270768"/>
              <a:gd name="connsiteY22" fmla="*/ 3167063 h 5453063"/>
              <a:gd name="connsiteX23" fmla="*/ 1775468 w 2270768"/>
              <a:gd name="connsiteY23" fmla="*/ 3673078 h 5453063"/>
              <a:gd name="connsiteX24" fmla="*/ 1477811 w 2270768"/>
              <a:gd name="connsiteY24" fmla="*/ 4510088 h 5453063"/>
              <a:gd name="connsiteX25" fmla="*/ 1389705 w 2270768"/>
              <a:gd name="connsiteY25" fmla="*/ 4826794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3795 w 2270768"/>
              <a:gd name="connsiteY28" fmla="*/ 5263753 h 5453063"/>
              <a:gd name="connsiteX29" fmla="*/ 1642118 w 2270768"/>
              <a:gd name="connsiteY29" fmla="*/ 5262563 h 5453063"/>
              <a:gd name="connsiteX30" fmla="*/ 1395658 w 2270768"/>
              <a:gd name="connsiteY30" fmla="*/ 5138737 h 5453063"/>
              <a:gd name="connsiteX31" fmla="*/ 1332555 w 2270768"/>
              <a:gd name="connsiteY31" fmla="*/ 5167313 h 5453063"/>
              <a:gd name="connsiteX32" fmla="*/ 1213493 w 2270768"/>
              <a:gd name="connsiteY32" fmla="*/ 5082779 h 5453063"/>
              <a:gd name="connsiteX33" fmla="*/ 1224208 w 2270768"/>
              <a:gd name="connsiteY33" fmla="*/ 5239942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76684 w 2270768"/>
              <a:gd name="connsiteY21" fmla="*/ 2782492 h 5453063"/>
              <a:gd name="connsiteX22" fmla="*/ 1856430 w 2270768"/>
              <a:gd name="connsiteY22" fmla="*/ 3167063 h 5453063"/>
              <a:gd name="connsiteX23" fmla="*/ 1775468 w 2270768"/>
              <a:gd name="connsiteY23" fmla="*/ 3673078 h 5453063"/>
              <a:gd name="connsiteX24" fmla="*/ 1477811 w 2270768"/>
              <a:gd name="connsiteY24" fmla="*/ 4510088 h 5453063"/>
              <a:gd name="connsiteX25" fmla="*/ 1389705 w 2270768"/>
              <a:gd name="connsiteY25" fmla="*/ 4826794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3795 w 2270768"/>
              <a:gd name="connsiteY28" fmla="*/ 5263753 h 5453063"/>
              <a:gd name="connsiteX29" fmla="*/ 1642118 w 2270768"/>
              <a:gd name="connsiteY29" fmla="*/ 5262563 h 5453063"/>
              <a:gd name="connsiteX30" fmla="*/ 1395658 w 2270768"/>
              <a:gd name="connsiteY30" fmla="*/ 5138737 h 5453063"/>
              <a:gd name="connsiteX31" fmla="*/ 1332555 w 2270768"/>
              <a:gd name="connsiteY31" fmla="*/ 5167313 h 5453063"/>
              <a:gd name="connsiteX32" fmla="*/ 1213493 w 2270768"/>
              <a:gd name="connsiteY32" fmla="*/ 5082779 h 5453063"/>
              <a:gd name="connsiteX33" fmla="*/ 1224208 w 2270768"/>
              <a:gd name="connsiteY33" fmla="*/ 5239942 h 5453063"/>
              <a:gd name="connsiteX34" fmla="*/ 1099193 w 2270768"/>
              <a:gd name="connsiteY34" fmla="*/ 5453063 h 5453063"/>
              <a:gd name="connsiteX35" fmla="*/ 1022993 w 2270768"/>
              <a:gd name="connsiteY35" fmla="*/ 5406629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76684 w 2270768"/>
              <a:gd name="connsiteY21" fmla="*/ 2782492 h 5453063"/>
              <a:gd name="connsiteX22" fmla="*/ 1856430 w 2270768"/>
              <a:gd name="connsiteY22" fmla="*/ 3167063 h 5453063"/>
              <a:gd name="connsiteX23" fmla="*/ 1775468 w 2270768"/>
              <a:gd name="connsiteY23" fmla="*/ 3673078 h 5453063"/>
              <a:gd name="connsiteX24" fmla="*/ 1477811 w 2270768"/>
              <a:gd name="connsiteY24" fmla="*/ 4510088 h 5453063"/>
              <a:gd name="connsiteX25" fmla="*/ 1389705 w 2270768"/>
              <a:gd name="connsiteY25" fmla="*/ 4826794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3795 w 2270768"/>
              <a:gd name="connsiteY28" fmla="*/ 5263753 h 5453063"/>
              <a:gd name="connsiteX29" fmla="*/ 1642118 w 2270768"/>
              <a:gd name="connsiteY29" fmla="*/ 5262563 h 5453063"/>
              <a:gd name="connsiteX30" fmla="*/ 1395658 w 2270768"/>
              <a:gd name="connsiteY30" fmla="*/ 5138737 h 5453063"/>
              <a:gd name="connsiteX31" fmla="*/ 1332555 w 2270768"/>
              <a:gd name="connsiteY31" fmla="*/ 5167313 h 5453063"/>
              <a:gd name="connsiteX32" fmla="*/ 1213493 w 2270768"/>
              <a:gd name="connsiteY32" fmla="*/ 5082779 h 5453063"/>
              <a:gd name="connsiteX33" fmla="*/ 1224208 w 2270768"/>
              <a:gd name="connsiteY33" fmla="*/ 5239942 h 5453063"/>
              <a:gd name="connsiteX34" fmla="*/ 1099193 w 2270768"/>
              <a:gd name="connsiteY34" fmla="*/ 5453063 h 5453063"/>
              <a:gd name="connsiteX35" fmla="*/ 1022993 w 2270768"/>
              <a:gd name="connsiteY35" fmla="*/ 5406629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76684 w 2270768"/>
              <a:gd name="connsiteY21" fmla="*/ 2782492 h 5453063"/>
              <a:gd name="connsiteX22" fmla="*/ 1856430 w 2270768"/>
              <a:gd name="connsiteY22" fmla="*/ 3167063 h 5453063"/>
              <a:gd name="connsiteX23" fmla="*/ 1775468 w 2270768"/>
              <a:gd name="connsiteY23" fmla="*/ 3673078 h 5453063"/>
              <a:gd name="connsiteX24" fmla="*/ 1477811 w 2270768"/>
              <a:gd name="connsiteY24" fmla="*/ 4510088 h 5453063"/>
              <a:gd name="connsiteX25" fmla="*/ 1389705 w 2270768"/>
              <a:gd name="connsiteY25" fmla="*/ 4826794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3795 w 2270768"/>
              <a:gd name="connsiteY28" fmla="*/ 5263753 h 5453063"/>
              <a:gd name="connsiteX29" fmla="*/ 1642118 w 2270768"/>
              <a:gd name="connsiteY29" fmla="*/ 5262563 h 5453063"/>
              <a:gd name="connsiteX30" fmla="*/ 1395658 w 2270768"/>
              <a:gd name="connsiteY30" fmla="*/ 5138737 h 5453063"/>
              <a:gd name="connsiteX31" fmla="*/ 1332555 w 2270768"/>
              <a:gd name="connsiteY31" fmla="*/ 5167313 h 5453063"/>
              <a:gd name="connsiteX32" fmla="*/ 1213493 w 2270768"/>
              <a:gd name="connsiteY32" fmla="*/ 5082779 h 5453063"/>
              <a:gd name="connsiteX33" fmla="*/ 1224208 w 2270768"/>
              <a:gd name="connsiteY33" fmla="*/ 5239942 h 5453063"/>
              <a:gd name="connsiteX34" fmla="*/ 1099193 w 2270768"/>
              <a:gd name="connsiteY34" fmla="*/ 5453063 h 5453063"/>
              <a:gd name="connsiteX35" fmla="*/ 1022993 w 2270768"/>
              <a:gd name="connsiteY35" fmla="*/ 5406629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58736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76684 w 2270768"/>
              <a:gd name="connsiteY21" fmla="*/ 2782492 h 5453063"/>
              <a:gd name="connsiteX22" fmla="*/ 1856430 w 2270768"/>
              <a:gd name="connsiteY22" fmla="*/ 3167063 h 5453063"/>
              <a:gd name="connsiteX23" fmla="*/ 1775468 w 2270768"/>
              <a:gd name="connsiteY23" fmla="*/ 3673078 h 5453063"/>
              <a:gd name="connsiteX24" fmla="*/ 1477811 w 2270768"/>
              <a:gd name="connsiteY24" fmla="*/ 4510088 h 5453063"/>
              <a:gd name="connsiteX25" fmla="*/ 1389705 w 2270768"/>
              <a:gd name="connsiteY25" fmla="*/ 4826794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3795 w 2270768"/>
              <a:gd name="connsiteY28" fmla="*/ 5263753 h 5453063"/>
              <a:gd name="connsiteX29" fmla="*/ 1642118 w 2270768"/>
              <a:gd name="connsiteY29" fmla="*/ 5262563 h 5453063"/>
              <a:gd name="connsiteX30" fmla="*/ 1395658 w 2270768"/>
              <a:gd name="connsiteY30" fmla="*/ 5138737 h 5453063"/>
              <a:gd name="connsiteX31" fmla="*/ 1332555 w 2270768"/>
              <a:gd name="connsiteY31" fmla="*/ 5167313 h 5453063"/>
              <a:gd name="connsiteX32" fmla="*/ 1213493 w 2270768"/>
              <a:gd name="connsiteY32" fmla="*/ 5082779 h 5453063"/>
              <a:gd name="connsiteX33" fmla="*/ 1224208 w 2270768"/>
              <a:gd name="connsiteY33" fmla="*/ 5239942 h 5453063"/>
              <a:gd name="connsiteX34" fmla="*/ 1099193 w 2270768"/>
              <a:gd name="connsiteY34" fmla="*/ 5453063 h 5453063"/>
              <a:gd name="connsiteX35" fmla="*/ 1022993 w 2270768"/>
              <a:gd name="connsiteY35" fmla="*/ 5406629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58736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76684 w 2270768"/>
              <a:gd name="connsiteY21" fmla="*/ 2782492 h 5453063"/>
              <a:gd name="connsiteX22" fmla="*/ 1856430 w 2270768"/>
              <a:gd name="connsiteY22" fmla="*/ 3167063 h 5453063"/>
              <a:gd name="connsiteX23" fmla="*/ 1775468 w 2270768"/>
              <a:gd name="connsiteY23" fmla="*/ 3673078 h 5453063"/>
              <a:gd name="connsiteX24" fmla="*/ 1477811 w 2270768"/>
              <a:gd name="connsiteY24" fmla="*/ 4510088 h 5453063"/>
              <a:gd name="connsiteX25" fmla="*/ 1389705 w 2270768"/>
              <a:gd name="connsiteY25" fmla="*/ 4826794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3795 w 2270768"/>
              <a:gd name="connsiteY28" fmla="*/ 5263753 h 5453063"/>
              <a:gd name="connsiteX29" fmla="*/ 1642118 w 2270768"/>
              <a:gd name="connsiteY29" fmla="*/ 5262563 h 5453063"/>
              <a:gd name="connsiteX30" fmla="*/ 1395658 w 2270768"/>
              <a:gd name="connsiteY30" fmla="*/ 5138737 h 5453063"/>
              <a:gd name="connsiteX31" fmla="*/ 1332555 w 2270768"/>
              <a:gd name="connsiteY31" fmla="*/ 5167313 h 5453063"/>
              <a:gd name="connsiteX32" fmla="*/ 1213493 w 2270768"/>
              <a:gd name="connsiteY32" fmla="*/ 5082779 h 5453063"/>
              <a:gd name="connsiteX33" fmla="*/ 1224208 w 2270768"/>
              <a:gd name="connsiteY33" fmla="*/ 5239942 h 5453063"/>
              <a:gd name="connsiteX34" fmla="*/ 1099193 w 2270768"/>
              <a:gd name="connsiteY34" fmla="*/ 5453063 h 5453063"/>
              <a:gd name="connsiteX35" fmla="*/ 1022993 w 2270768"/>
              <a:gd name="connsiteY35" fmla="*/ 5406629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58736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</a:cxnLst>
            <a:rect l="l" t="t" r="r" b="b"/>
            <a:pathLst>
              <a:path w="2270768" h="5453063">
                <a:moveTo>
                  <a:pt x="1356367" y="66675"/>
                </a:moveTo>
                <a:lnTo>
                  <a:pt x="1449236" y="196453"/>
                </a:lnTo>
                <a:lnTo>
                  <a:pt x="1427806" y="304799"/>
                </a:lnTo>
                <a:lnTo>
                  <a:pt x="1508768" y="466725"/>
                </a:lnTo>
                <a:cubicBezTo>
                  <a:pt x="1539724" y="652861"/>
                  <a:pt x="1499243" y="660400"/>
                  <a:pt x="1494480" y="757238"/>
                </a:cubicBezTo>
                <a:lnTo>
                  <a:pt x="1427805" y="928688"/>
                </a:lnTo>
                <a:lnTo>
                  <a:pt x="1589730" y="917973"/>
                </a:lnTo>
                <a:cubicBezTo>
                  <a:pt x="1736178" y="1002904"/>
                  <a:pt x="1819521" y="1097360"/>
                  <a:pt x="1938584" y="1183482"/>
                </a:cubicBezTo>
                <a:lnTo>
                  <a:pt x="2252909" y="1508522"/>
                </a:lnTo>
                <a:lnTo>
                  <a:pt x="2270768" y="1552575"/>
                </a:lnTo>
                <a:lnTo>
                  <a:pt x="1961205" y="1871663"/>
                </a:lnTo>
                <a:lnTo>
                  <a:pt x="1820711" y="1999061"/>
                </a:lnTo>
                <a:lnTo>
                  <a:pt x="1723080" y="1947863"/>
                </a:lnTo>
                <a:lnTo>
                  <a:pt x="2030261" y="1552576"/>
                </a:lnTo>
                <a:cubicBezTo>
                  <a:pt x="1905245" y="1456532"/>
                  <a:pt x="1813568" y="1347391"/>
                  <a:pt x="1655214" y="1264444"/>
                </a:cubicBezTo>
                <a:cubicBezTo>
                  <a:pt x="1654024" y="1319213"/>
                  <a:pt x="1652833" y="1373981"/>
                  <a:pt x="1651643" y="1428750"/>
                </a:cubicBezTo>
                <a:cubicBezTo>
                  <a:pt x="1631005" y="1476375"/>
                  <a:pt x="1611558" y="1533525"/>
                  <a:pt x="1573061" y="1571625"/>
                </a:cubicBezTo>
                <a:cubicBezTo>
                  <a:pt x="1588142" y="1648222"/>
                  <a:pt x="1586556" y="1739105"/>
                  <a:pt x="1618305" y="1801415"/>
                </a:cubicBezTo>
                <a:cubicBezTo>
                  <a:pt x="1655215" y="1909761"/>
                  <a:pt x="1729032" y="1952625"/>
                  <a:pt x="1817139" y="1997869"/>
                </a:cubicBezTo>
                <a:lnTo>
                  <a:pt x="1823093" y="2105025"/>
                </a:lnTo>
                <a:cubicBezTo>
                  <a:pt x="1876671" y="2209006"/>
                  <a:pt x="1931440" y="2271316"/>
                  <a:pt x="1983827" y="2416969"/>
                </a:cubicBezTo>
                <a:cubicBezTo>
                  <a:pt x="2015577" y="2596754"/>
                  <a:pt x="2008038" y="2647951"/>
                  <a:pt x="1976684" y="2782492"/>
                </a:cubicBezTo>
                <a:lnTo>
                  <a:pt x="1856430" y="3167063"/>
                </a:lnTo>
                <a:cubicBezTo>
                  <a:pt x="1829443" y="3335735"/>
                  <a:pt x="1783405" y="3407965"/>
                  <a:pt x="1775468" y="3673078"/>
                </a:cubicBezTo>
                <a:lnTo>
                  <a:pt x="1477811" y="4510088"/>
                </a:lnTo>
                <a:lnTo>
                  <a:pt x="1389705" y="4826794"/>
                </a:lnTo>
                <a:cubicBezTo>
                  <a:pt x="1454793" y="4939506"/>
                  <a:pt x="1519880" y="5028407"/>
                  <a:pt x="1584968" y="5129213"/>
                </a:cubicBezTo>
                <a:lnTo>
                  <a:pt x="1727843" y="5219700"/>
                </a:lnTo>
                <a:lnTo>
                  <a:pt x="1733795" y="5263753"/>
                </a:lnTo>
                <a:lnTo>
                  <a:pt x="1642118" y="5262563"/>
                </a:lnTo>
                <a:lnTo>
                  <a:pt x="1395658" y="5138737"/>
                </a:lnTo>
                <a:lnTo>
                  <a:pt x="1332555" y="5167313"/>
                </a:lnTo>
                <a:cubicBezTo>
                  <a:pt x="1261118" y="5166123"/>
                  <a:pt x="1246830" y="5098257"/>
                  <a:pt x="1213493" y="5082779"/>
                </a:cubicBezTo>
                <a:lnTo>
                  <a:pt x="1224208" y="5239942"/>
                </a:lnTo>
                <a:lnTo>
                  <a:pt x="1099193" y="5453063"/>
                </a:lnTo>
                <a:cubicBezTo>
                  <a:pt x="1073793" y="5437585"/>
                  <a:pt x="1065061" y="5461398"/>
                  <a:pt x="1022993" y="5406629"/>
                </a:cubicBezTo>
                <a:lnTo>
                  <a:pt x="1022993" y="5148263"/>
                </a:lnTo>
                <a:lnTo>
                  <a:pt x="1184918" y="4848225"/>
                </a:lnTo>
                <a:cubicBezTo>
                  <a:pt x="1209524" y="4597400"/>
                  <a:pt x="1207936" y="4473972"/>
                  <a:pt x="1258736" y="4095750"/>
                </a:cubicBezTo>
                <a:cubicBezTo>
                  <a:pt x="1312712" y="3857228"/>
                  <a:pt x="1369068" y="3716338"/>
                  <a:pt x="1424234" y="3526632"/>
                </a:cubicBezTo>
                <a:lnTo>
                  <a:pt x="1261118" y="3328988"/>
                </a:lnTo>
                <a:lnTo>
                  <a:pt x="1146818" y="2981325"/>
                </a:lnTo>
                <a:lnTo>
                  <a:pt x="1089668" y="2671763"/>
                </a:lnTo>
                <a:cubicBezTo>
                  <a:pt x="1089271" y="2424112"/>
                  <a:pt x="1115068" y="2281238"/>
                  <a:pt x="1127768" y="2085975"/>
                </a:cubicBezTo>
                <a:lnTo>
                  <a:pt x="946793" y="1640681"/>
                </a:lnTo>
                <a:lnTo>
                  <a:pt x="859878" y="1462088"/>
                </a:lnTo>
                <a:lnTo>
                  <a:pt x="784868" y="2143125"/>
                </a:lnTo>
                <a:lnTo>
                  <a:pt x="940839" y="2565797"/>
                </a:lnTo>
                <a:lnTo>
                  <a:pt x="981321" y="2778919"/>
                </a:lnTo>
                <a:lnTo>
                  <a:pt x="1068236" y="2896791"/>
                </a:lnTo>
                <a:cubicBezTo>
                  <a:pt x="1069427" y="2960688"/>
                  <a:pt x="1068236" y="2971007"/>
                  <a:pt x="1069427" y="3034904"/>
                </a:cubicBezTo>
                <a:lnTo>
                  <a:pt x="1039662" y="3155156"/>
                </a:lnTo>
                <a:lnTo>
                  <a:pt x="808680" y="3183731"/>
                </a:lnTo>
                <a:lnTo>
                  <a:pt x="749149" y="3074195"/>
                </a:lnTo>
                <a:lnTo>
                  <a:pt x="827730" y="2947988"/>
                </a:lnTo>
                <a:lnTo>
                  <a:pt x="903930" y="2957513"/>
                </a:lnTo>
                <a:lnTo>
                  <a:pt x="913455" y="2909888"/>
                </a:lnTo>
                <a:cubicBezTo>
                  <a:pt x="867815" y="2811860"/>
                  <a:pt x="813840" y="2732882"/>
                  <a:pt x="776534" y="2615804"/>
                </a:cubicBezTo>
                <a:cubicBezTo>
                  <a:pt x="734861" y="2455467"/>
                  <a:pt x="676521" y="2335609"/>
                  <a:pt x="626514" y="2195512"/>
                </a:cubicBezTo>
                <a:cubicBezTo>
                  <a:pt x="613020" y="1921668"/>
                  <a:pt x="620958" y="1662113"/>
                  <a:pt x="618180" y="1395413"/>
                </a:cubicBezTo>
                <a:lnTo>
                  <a:pt x="543171" y="1590675"/>
                </a:lnTo>
                <a:cubicBezTo>
                  <a:pt x="501499" y="1627584"/>
                  <a:pt x="490784" y="1651398"/>
                  <a:pt x="397915" y="1710928"/>
                </a:cubicBezTo>
                <a:cubicBezTo>
                  <a:pt x="338780" y="1754187"/>
                  <a:pt x="259405" y="1798639"/>
                  <a:pt x="178839" y="1877616"/>
                </a:cubicBezTo>
                <a:cubicBezTo>
                  <a:pt x="169711" y="1912144"/>
                  <a:pt x="159194" y="1931392"/>
                  <a:pt x="151455" y="1981200"/>
                </a:cubicBezTo>
                <a:cubicBezTo>
                  <a:pt x="143716" y="2031008"/>
                  <a:pt x="138755" y="2111375"/>
                  <a:pt x="132405" y="2176463"/>
                </a:cubicBezTo>
                <a:lnTo>
                  <a:pt x="141930" y="2260998"/>
                </a:lnTo>
                <a:cubicBezTo>
                  <a:pt x="73668" y="2228851"/>
                  <a:pt x="62555" y="2172891"/>
                  <a:pt x="22868" y="2128838"/>
                </a:cubicBezTo>
                <a:cubicBezTo>
                  <a:pt x="15724" y="2034382"/>
                  <a:pt x="-5707" y="1975644"/>
                  <a:pt x="1437" y="1845469"/>
                </a:cubicBezTo>
                <a:cubicBezTo>
                  <a:pt x="41918" y="1710531"/>
                  <a:pt x="160980" y="1568451"/>
                  <a:pt x="91924" y="1585913"/>
                </a:cubicBezTo>
                <a:cubicBezTo>
                  <a:pt x="90336" y="1477962"/>
                  <a:pt x="181618" y="1422400"/>
                  <a:pt x="230037" y="1345406"/>
                </a:cubicBezTo>
                <a:cubicBezTo>
                  <a:pt x="460224" y="1237457"/>
                  <a:pt x="454668" y="1227137"/>
                  <a:pt x="565793" y="1152525"/>
                </a:cubicBezTo>
                <a:lnTo>
                  <a:pt x="584843" y="990600"/>
                </a:lnTo>
                <a:lnTo>
                  <a:pt x="565793" y="758428"/>
                </a:lnTo>
                <a:cubicBezTo>
                  <a:pt x="654692" y="596503"/>
                  <a:pt x="657868" y="517923"/>
                  <a:pt x="694380" y="400051"/>
                </a:cubicBezTo>
                <a:cubicBezTo>
                  <a:pt x="754308" y="311151"/>
                  <a:pt x="783280" y="216298"/>
                  <a:pt x="874164" y="133351"/>
                </a:cubicBezTo>
                <a:cubicBezTo>
                  <a:pt x="970208" y="41276"/>
                  <a:pt x="1026961" y="28971"/>
                  <a:pt x="1123005" y="0"/>
                </a:cubicBezTo>
                <a:cubicBezTo>
                  <a:pt x="1231352" y="25003"/>
                  <a:pt x="1270642" y="38100"/>
                  <a:pt x="1356367" y="66675"/>
                </a:cubicBezTo>
                <a:close/>
              </a:path>
            </a:pathLst>
          </a:custGeom>
          <a:gradFill flip="none" rotWithShape="1">
            <a:gsLst>
              <a:gs pos="45000">
                <a:srgbClr val="FFD85B"/>
              </a:gs>
              <a:gs pos="100000">
                <a:srgbClr val="C00000"/>
              </a:gs>
            </a:gsLst>
            <a:lin ang="162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l-PL"/>
          </a:p>
        </p:txBody>
      </p:sp>
      <p:pic>
        <p:nvPicPr>
          <p:cNvPr id="34" name="Obraz 33">
            <a:extLst>
              <a:ext uri="{FF2B5EF4-FFF2-40B4-BE49-F238E27FC236}">
                <a16:creationId xmlns:a16="http://schemas.microsoft.com/office/drawing/2014/main" id="{55B0123D-6AF8-4D63-8EF9-E574EF187EAA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9743957" y="838619"/>
            <a:ext cx="2271879" cy="6237239"/>
          </a:xfrm>
          <a:prstGeom prst="rect">
            <a:avLst/>
          </a:prstGeom>
        </p:spPr>
      </p:pic>
      <p:sp>
        <p:nvSpPr>
          <p:cNvPr id="2" name="Symbol zastępczy numeru slajdu 1">
            <a:extLst>
              <a:ext uri="{FF2B5EF4-FFF2-40B4-BE49-F238E27FC236}">
                <a16:creationId xmlns:a16="http://schemas.microsoft.com/office/drawing/2014/main" id="{DD7D0E57-D313-4B20-B71A-253D34F5E29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9677609" y="6696000"/>
            <a:ext cx="2986299" cy="499952"/>
          </a:xfrm>
        </p:spPr>
        <p:txBody>
          <a:bodyPr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fld id="{738616D8-309D-44F8-869A-17BF40B11BFA}" type="slidenum">
              <a:rPr lang="pl-PL" sz="1701" kern="0" smtClean="0">
                <a:solidFill>
                  <a:schemeClr val="bg2"/>
                </a:solidFill>
              </a:rPr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t>10</a:t>
            </a:fld>
            <a:endParaRPr lang="pl-PL" sz="1701" kern="0" dirty="0">
              <a:solidFill>
                <a:schemeClr val="bg2"/>
              </a:solidFill>
            </a:endParaRPr>
          </a:p>
        </p:txBody>
      </p:sp>
      <p:sp>
        <p:nvSpPr>
          <p:cNvPr id="20" name="Prostokąt 19">
            <a:extLst>
              <a:ext uri="{FF2B5EF4-FFF2-40B4-BE49-F238E27FC236}">
                <a16:creationId xmlns:a16="http://schemas.microsoft.com/office/drawing/2014/main" id="{A647CBC5-52C9-45ED-9546-89B57880EFCD}"/>
              </a:ext>
            </a:extLst>
          </p:cNvPr>
          <p:cNvSpPr/>
          <p:nvPr/>
        </p:nvSpPr>
        <p:spPr>
          <a:xfrm>
            <a:off x="31884" y="288025"/>
            <a:ext cx="12992064" cy="55399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pl-PL" sz="3000" b="1" dirty="0">
                <a:solidFill>
                  <a:schemeClr val="bg1">
                    <a:lumMod val="95000"/>
                  </a:schemeClr>
                </a:solidFill>
              </a:rPr>
              <a:t>Organizm ludzki ma trzy składowe: </a:t>
            </a:r>
            <a:r>
              <a:rPr lang="pl-PL" sz="3000" b="1" dirty="0">
                <a:solidFill>
                  <a:srgbClr val="FFD85B"/>
                </a:solidFill>
              </a:rPr>
              <a:t>wegetatywną</a:t>
            </a:r>
            <a:r>
              <a:rPr lang="pl-PL" sz="3000" b="1" dirty="0">
                <a:solidFill>
                  <a:schemeClr val="bg1">
                    <a:lumMod val="95000"/>
                  </a:schemeClr>
                </a:solidFill>
              </a:rPr>
              <a:t>, </a:t>
            </a:r>
            <a:r>
              <a:rPr lang="pl-PL" sz="3000" b="1" dirty="0">
                <a:solidFill>
                  <a:srgbClr val="FF0000"/>
                </a:solidFill>
              </a:rPr>
              <a:t>zmysłową</a:t>
            </a:r>
            <a:r>
              <a:rPr lang="pl-PL" sz="3000" b="1" dirty="0">
                <a:solidFill>
                  <a:schemeClr val="bg1">
                    <a:lumMod val="95000"/>
                  </a:schemeClr>
                </a:solidFill>
              </a:rPr>
              <a:t> i </a:t>
            </a:r>
            <a:r>
              <a:rPr lang="pl-PL" sz="3000" b="1" dirty="0">
                <a:solidFill>
                  <a:srgbClr val="2078D1"/>
                </a:solidFill>
              </a:rPr>
              <a:t>rozumną</a:t>
            </a:r>
          </a:p>
        </p:txBody>
      </p:sp>
      <p:sp>
        <p:nvSpPr>
          <p:cNvPr id="22" name="pole tekstowe 21">
            <a:extLst>
              <a:ext uri="{FF2B5EF4-FFF2-40B4-BE49-F238E27FC236}">
                <a16:creationId xmlns:a16="http://schemas.microsoft.com/office/drawing/2014/main" id="{BD37368E-1F2C-4D08-B8B9-2BAE213C0960}"/>
              </a:ext>
            </a:extLst>
          </p:cNvPr>
          <p:cNvSpPr txBox="1"/>
          <p:nvPr/>
        </p:nvSpPr>
        <p:spPr>
          <a:xfrm>
            <a:off x="4500000" y="5422513"/>
            <a:ext cx="4055832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eaLnBrk="1" hangingPunct="1">
              <a:defRPr/>
            </a:pPr>
            <a:r>
              <a:rPr lang="pl-PL" sz="3600" b="1" dirty="0">
                <a:solidFill>
                  <a:srgbClr val="FFD85B"/>
                </a:solidFill>
              </a:rPr>
              <a:t>chromosomy</a:t>
            </a:r>
          </a:p>
        </p:txBody>
      </p:sp>
      <p:sp>
        <p:nvSpPr>
          <p:cNvPr id="23" name="pole tekstowe 22">
            <a:extLst>
              <a:ext uri="{FF2B5EF4-FFF2-40B4-BE49-F238E27FC236}">
                <a16:creationId xmlns:a16="http://schemas.microsoft.com/office/drawing/2014/main" id="{A417F66D-E5EE-49E9-B23B-02AA8075BEFE}"/>
              </a:ext>
            </a:extLst>
          </p:cNvPr>
          <p:cNvSpPr txBox="1"/>
          <p:nvPr/>
        </p:nvSpPr>
        <p:spPr>
          <a:xfrm>
            <a:off x="4680000" y="4872178"/>
            <a:ext cx="3708285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eaLnBrk="1" hangingPunct="1">
              <a:defRPr/>
            </a:pPr>
            <a:r>
              <a:rPr lang="pl-PL" sz="3600" b="1" dirty="0">
                <a:solidFill>
                  <a:srgbClr val="FFD85B"/>
                </a:solidFill>
              </a:rPr>
              <a:t>chromatyna</a:t>
            </a:r>
          </a:p>
        </p:txBody>
      </p:sp>
      <p:sp>
        <p:nvSpPr>
          <p:cNvPr id="24" name="pole tekstowe 23">
            <a:extLst>
              <a:ext uri="{FF2B5EF4-FFF2-40B4-BE49-F238E27FC236}">
                <a16:creationId xmlns:a16="http://schemas.microsoft.com/office/drawing/2014/main" id="{7A365BF1-080C-4C53-AB23-39F39750CA82}"/>
              </a:ext>
            </a:extLst>
          </p:cNvPr>
          <p:cNvSpPr txBox="1"/>
          <p:nvPr/>
        </p:nvSpPr>
        <p:spPr>
          <a:xfrm>
            <a:off x="5023755" y="4321839"/>
            <a:ext cx="3035203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eaLnBrk="1" hangingPunct="1">
              <a:defRPr/>
            </a:pPr>
            <a:r>
              <a:rPr lang="pl-PL" sz="3600" b="1" dirty="0">
                <a:solidFill>
                  <a:srgbClr val="FFD85B"/>
                </a:solidFill>
              </a:rPr>
              <a:t>gonady</a:t>
            </a:r>
          </a:p>
        </p:txBody>
      </p:sp>
      <p:sp>
        <p:nvSpPr>
          <p:cNvPr id="25" name="pole tekstowe 24">
            <a:extLst>
              <a:ext uri="{FF2B5EF4-FFF2-40B4-BE49-F238E27FC236}">
                <a16:creationId xmlns:a16="http://schemas.microsoft.com/office/drawing/2014/main" id="{1857ADAF-FC2A-49D1-9436-348A4E7D7ACB}"/>
              </a:ext>
            </a:extLst>
          </p:cNvPr>
          <p:cNvSpPr txBox="1"/>
          <p:nvPr/>
        </p:nvSpPr>
        <p:spPr>
          <a:xfrm>
            <a:off x="5023755" y="3771500"/>
            <a:ext cx="3035203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eaLnBrk="1" hangingPunct="1">
              <a:defRPr/>
            </a:pPr>
            <a:r>
              <a:rPr lang="pl-PL" sz="3600" b="1" dirty="0">
                <a:solidFill>
                  <a:srgbClr val="FFD85B"/>
                </a:solidFill>
              </a:rPr>
              <a:t>genitalia</a:t>
            </a:r>
          </a:p>
        </p:txBody>
      </p:sp>
      <p:sp>
        <p:nvSpPr>
          <p:cNvPr id="32" name="pole tekstowe 31">
            <a:extLst>
              <a:ext uri="{FF2B5EF4-FFF2-40B4-BE49-F238E27FC236}">
                <a16:creationId xmlns:a16="http://schemas.microsoft.com/office/drawing/2014/main" id="{8CCB14CF-88CF-44D0-BBDE-CF9B3220686F}"/>
              </a:ext>
            </a:extLst>
          </p:cNvPr>
          <p:cNvSpPr txBox="1"/>
          <p:nvPr/>
        </p:nvSpPr>
        <p:spPr>
          <a:xfrm>
            <a:off x="5023755" y="3221161"/>
            <a:ext cx="3035203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eaLnBrk="1" hangingPunct="1">
              <a:defRPr/>
            </a:pPr>
            <a:r>
              <a:rPr lang="pl-PL" sz="3600" b="1" dirty="0">
                <a:solidFill>
                  <a:srgbClr val="FFD85B"/>
                </a:solidFill>
              </a:rPr>
              <a:t>hormony</a:t>
            </a:r>
          </a:p>
        </p:txBody>
      </p:sp>
      <p:sp>
        <p:nvSpPr>
          <p:cNvPr id="19" name="pole tekstowe 18">
            <a:extLst>
              <a:ext uri="{FF2B5EF4-FFF2-40B4-BE49-F238E27FC236}">
                <a16:creationId xmlns:a16="http://schemas.microsoft.com/office/drawing/2014/main" id="{B360CE5D-0262-49D6-A4FD-FC83BA95EF77}"/>
              </a:ext>
            </a:extLst>
          </p:cNvPr>
          <p:cNvSpPr txBox="1"/>
          <p:nvPr/>
        </p:nvSpPr>
        <p:spPr>
          <a:xfrm>
            <a:off x="4577582" y="2120483"/>
            <a:ext cx="3970690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eaLnBrk="1" hangingPunct="1">
              <a:defRPr/>
            </a:pPr>
            <a:r>
              <a:rPr lang="pl-PL" sz="3600" b="1" dirty="0">
                <a:solidFill>
                  <a:srgbClr val="C00000"/>
                </a:solidFill>
              </a:rPr>
              <a:t>wyobrażenia</a:t>
            </a:r>
          </a:p>
        </p:txBody>
      </p:sp>
      <p:sp>
        <p:nvSpPr>
          <p:cNvPr id="21" name="pole tekstowe 20">
            <a:extLst>
              <a:ext uri="{FF2B5EF4-FFF2-40B4-BE49-F238E27FC236}">
                <a16:creationId xmlns:a16="http://schemas.microsoft.com/office/drawing/2014/main" id="{635EBFFD-DA87-4162-A4EA-9872C9391A96}"/>
              </a:ext>
            </a:extLst>
          </p:cNvPr>
          <p:cNvSpPr txBox="1"/>
          <p:nvPr/>
        </p:nvSpPr>
        <p:spPr>
          <a:xfrm>
            <a:off x="5045326" y="2670822"/>
            <a:ext cx="3035203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eaLnBrk="1" hangingPunct="1">
              <a:defRPr/>
            </a:pPr>
            <a:r>
              <a:rPr lang="pl-PL" sz="3600" b="1" dirty="0">
                <a:solidFill>
                  <a:srgbClr val="C00000"/>
                </a:solidFill>
              </a:rPr>
              <a:t>wrażenia</a:t>
            </a:r>
          </a:p>
        </p:txBody>
      </p:sp>
      <p:sp>
        <p:nvSpPr>
          <p:cNvPr id="29" name="pole tekstowe 28">
            <a:extLst>
              <a:ext uri="{FF2B5EF4-FFF2-40B4-BE49-F238E27FC236}">
                <a16:creationId xmlns:a16="http://schemas.microsoft.com/office/drawing/2014/main" id="{096D2311-8AC2-4C18-8E04-7288788BB6DA}"/>
              </a:ext>
            </a:extLst>
          </p:cNvPr>
          <p:cNvSpPr txBox="1"/>
          <p:nvPr/>
        </p:nvSpPr>
        <p:spPr>
          <a:xfrm>
            <a:off x="5267394" y="1570144"/>
            <a:ext cx="2591066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eaLnBrk="1" hangingPunct="1">
              <a:defRPr/>
            </a:pPr>
            <a:r>
              <a:rPr lang="pl-PL" sz="3600" b="1" dirty="0">
                <a:solidFill>
                  <a:srgbClr val="C00000"/>
                </a:solidFill>
              </a:rPr>
              <a:t>emocje</a:t>
            </a:r>
          </a:p>
        </p:txBody>
      </p:sp>
      <p:sp>
        <p:nvSpPr>
          <p:cNvPr id="30" name="pole tekstowe 29">
            <a:extLst>
              <a:ext uri="{FF2B5EF4-FFF2-40B4-BE49-F238E27FC236}">
                <a16:creationId xmlns:a16="http://schemas.microsoft.com/office/drawing/2014/main" id="{F3EE84DF-9164-4F8A-B10E-CF80BCCC7323}"/>
              </a:ext>
            </a:extLst>
          </p:cNvPr>
          <p:cNvSpPr txBox="1"/>
          <p:nvPr/>
        </p:nvSpPr>
        <p:spPr>
          <a:xfrm>
            <a:off x="5304151" y="1019805"/>
            <a:ext cx="2517552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eaLnBrk="1" hangingPunct="1">
              <a:defRPr/>
            </a:pPr>
            <a:r>
              <a:rPr lang="pl-PL" sz="3600" b="1" dirty="0">
                <a:solidFill>
                  <a:srgbClr val="C00000"/>
                </a:solidFill>
              </a:rPr>
              <a:t>uczucia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2646659552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" name="Dowolny kształt: kształt 34">
            <a:extLst>
              <a:ext uri="{FF2B5EF4-FFF2-40B4-BE49-F238E27FC236}">
                <a16:creationId xmlns:a16="http://schemas.microsoft.com/office/drawing/2014/main" id="{328F73FE-17B9-48ED-B5E9-02663ED1EF92}"/>
              </a:ext>
            </a:extLst>
          </p:cNvPr>
          <p:cNvSpPr/>
          <p:nvPr/>
        </p:nvSpPr>
        <p:spPr>
          <a:xfrm flipH="1">
            <a:off x="10032069" y="1575892"/>
            <a:ext cx="2071668" cy="4974939"/>
          </a:xfrm>
          <a:custGeom>
            <a:avLst/>
            <a:gdLst>
              <a:gd name="connsiteX0" fmla="*/ 1381125 w 2271713"/>
              <a:gd name="connsiteY0" fmla="*/ 85725 h 5453063"/>
              <a:gd name="connsiteX1" fmla="*/ 1457325 w 2271713"/>
              <a:gd name="connsiteY1" fmla="*/ 200025 h 5453063"/>
              <a:gd name="connsiteX2" fmla="*/ 1443038 w 2271713"/>
              <a:gd name="connsiteY2" fmla="*/ 266700 h 5453063"/>
              <a:gd name="connsiteX3" fmla="*/ 1509713 w 2271713"/>
              <a:gd name="connsiteY3" fmla="*/ 466725 h 5453063"/>
              <a:gd name="connsiteX4" fmla="*/ 1495425 w 2271713"/>
              <a:gd name="connsiteY4" fmla="*/ 757238 h 5453063"/>
              <a:gd name="connsiteX5" fmla="*/ 1428750 w 2271713"/>
              <a:gd name="connsiteY5" fmla="*/ 928688 h 5453063"/>
              <a:gd name="connsiteX6" fmla="*/ 1581150 w 2271713"/>
              <a:gd name="connsiteY6" fmla="*/ 919163 h 5453063"/>
              <a:gd name="connsiteX7" fmla="*/ 1947863 w 2271713"/>
              <a:gd name="connsiteY7" fmla="*/ 1176338 h 5453063"/>
              <a:gd name="connsiteX8" fmla="*/ 2271713 w 2271713"/>
              <a:gd name="connsiteY8" fmla="*/ 1504950 h 5453063"/>
              <a:gd name="connsiteX9" fmla="*/ 2271713 w 2271713"/>
              <a:gd name="connsiteY9" fmla="*/ 1552575 h 5453063"/>
              <a:gd name="connsiteX10" fmla="*/ 1962150 w 2271713"/>
              <a:gd name="connsiteY10" fmla="*/ 1871663 h 5453063"/>
              <a:gd name="connsiteX11" fmla="*/ 1809750 w 2271713"/>
              <a:gd name="connsiteY11" fmla="*/ 1995488 h 5453063"/>
              <a:gd name="connsiteX12" fmla="*/ 1724025 w 2271713"/>
              <a:gd name="connsiteY12" fmla="*/ 1947863 h 5453063"/>
              <a:gd name="connsiteX13" fmla="*/ 2038350 w 2271713"/>
              <a:gd name="connsiteY13" fmla="*/ 1528763 h 5453063"/>
              <a:gd name="connsiteX14" fmla="*/ 1695450 w 2271713"/>
              <a:gd name="connsiteY14" fmla="*/ 1252538 h 5453063"/>
              <a:gd name="connsiteX15" fmla="*/ 1652588 w 2271713"/>
              <a:gd name="connsiteY15" fmla="*/ 1428750 h 5453063"/>
              <a:gd name="connsiteX16" fmla="*/ 1595438 w 2271713"/>
              <a:gd name="connsiteY16" fmla="*/ 1566863 h 5453063"/>
              <a:gd name="connsiteX17" fmla="*/ 1628775 w 2271713"/>
              <a:gd name="connsiteY17" fmla="*/ 1800225 h 5453063"/>
              <a:gd name="connsiteX18" fmla="*/ 1747838 w 2271713"/>
              <a:gd name="connsiteY18" fmla="*/ 1990725 h 5453063"/>
              <a:gd name="connsiteX19" fmla="*/ 1824038 w 2271713"/>
              <a:gd name="connsiteY19" fmla="*/ 2105025 h 5453063"/>
              <a:gd name="connsiteX20" fmla="*/ 1990725 w 2271713"/>
              <a:gd name="connsiteY20" fmla="*/ 2428875 h 5453063"/>
              <a:gd name="connsiteX21" fmla="*/ 1990725 w 2271713"/>
              <a:gd name="connsiteY21" fmla="*/ 2795588 h 5453063"/>
              <a:gd name="connsiteX22" fmla="*/ 1857375 w 2271713"/>
              <a:gd name="connsiteY22" fmla="*/ 3167063 h 5453063"/>
              <a:gd name="connsiteX23" fmla="*/ 1790700 w 2271713"/>
              <a:gd name="connsiteY23" fmla="*/ 3624263 h 5453063"/>
              <a:gd name="connsiteX24" fmla="*/ 1495425 w 2271713"/>
              <a:gd name="connsiteY24" fmla="*/ 4500563 h 5453063"/>
              <a:gd name="connsiteX25" fmla="*/ 1404938 w 2271713"/>
              <a:gd name="connsiteY25" fmla="*/ 4824413 h 5453063"/>
              <a:gd name="connsiteX26" fmla="*/ 1585913 w 2271713"/>
              <a:gd name="connsiteY26" fmla="*/ 5129213 h 5453063"/>
              <a:gd name="connsiteX27" fmla="*/ 1728788 w 2271713"/>
              <a:gd name="connsiteY27" fmla="*/ 5219700 h 5453063"/>
              <a:gd name="connsiteX28" fmla="*/ 1733550 w 2271713"/>
              <a:gd name="connsiteY28" fmla="*/ 5243513 h 5453063"/>
              <a:gd name="connsiteX29" fmla="*/ 1643063 w 2271713"/>
              <a:gd name="connsiteY29" fmla="*/ 5262563 h 5453063"/>
              <a:gd name="connsiteX30" fmla="*/ 1404938 w 2271713"/>
              <a:gd name="connsiteY30" fmla="*/ 5143500 h 5453063"/>
              <a:gd name="connsiteX31" fmla="*/ 1333500 w 2271713"/>
              <a:gd name="connsiteY31" fmla="*/ 5167313 h 5453063"/>
              <a:gd name="connsiteX32" fmla="*/ 1243013 w 2271713"/>
              <a:gd name="connsiteY32" fmla="*/ 5110163 h 5453063"/>
              <a:gd name="connsiteX33" fmla="*/ 1238250 w 2271713"/>
              <a:gd name="connsiteY33" fmla="*/ 5224463 h 5453063"/>
              <a:gd name="connsiteX34" fmla="*/ 1100138 w 2271713"/>
              <a:gd name="connsiteY34" fmla="*/ 5453063 h 5453063"/>
              <a:gd name="connsiteX35" fmla="*/ 1038225 w 2271713"/>
              <a:gd name="connsiteY35" fmla="*/ 5453063 h 5453063"/>
              <a:gd name="connsiteX36" fmla="*/ 1023938 w 2271713"/>
              <a:gd name="connsiteY36" fmla="*/ 5148263 h 5453063"/>
              <a:gd name="connsiteX37" fmla="*/ 1185863 w 2271713"/>
              <a:gd name="connsiteY37" fmla="*/ 4848225 h 5453063"/>
              <a:gd name="connsiteX38" fmla="*/ 1271588 w 2271713"/>
              <a:gd name="connsiteY38" fmla="*/ 4095750 h 5453063"/>
              <a:gd name="connsiteX39" fmla="*/ 1419225 w 2271713"/>
              <a:gd name="connsiteY39" fmla="*/ 3509963 h 5453063"/>
              <a:gd name="connsiteX40" fmla="*/ 1262063 w 2271713"/>
              <a:gd name="connsiteY40" fmla="*/ 3328988 h 5453063"/>
              <a:gd name="connsiteX41" fmla="*/ 1147763 w 2271713"/>
              <a:gd name="connsiteY41" fmla="*/ 2981325 h 5453063"/>
              <a:gd name="connsiteX42" fmla="*/ 1066800 w 2271713"/>
              <a:gd name="connsiteY42" fmla="*/ 2671763 h 5453063"/>
              <a:gd name="connsiteX43" fmla="*/ 1128713 w 2271713"/>
              <a:gd name="connsiteY43" fmla="*/ 2085975 h 5453063"/>
              <a:gd name="connsiteX44" fmla="*/ 957263 w 2271713"/>
              <a:gd name="connsiteY44" fmla="*/ 1604963 h 5453063"/>
              <a:gd name="connsiteX45" fmla="*/ 852488 w 2271713"/>
              <a:gd name="connsiteY45" fmla="*/ 1490663 h 5453063"/>
              <a:gd name="connsiteX46" fmla="*/ 785813 w 2271713"/>
              <a:gd name="connsiteY46" fmla="*/ 2143125 h 5453063"/>
              <a:gd name="connsiteX47" fmla="*/ 962025 w 2271713"/>
              <a:gd name="connsiteY47" fmla="*/ 2586038 h 5453063"/>
              <a:gd name="connsiteX48" fmla="*/ 1004888 w 2271713"/>
              <a:gd name="connsiteY48" fmla="*/ 2790825 h 5453063"/>
              <a:gd name="connsiteX49" fmla="*/ 1066800 w 2271713"/>
              <a:gd name="connsiteY49" fmla="*/ 2843213 h 5453063"/>
              <a:gd name="connsiteX50" fmla="*/ 1066800 w 2271713"/>
              <a:gd name="connsiteY50" fmla="*/ 3071813 h 5453063"/>
              <a:gd name="connsiteX51" fmla="*/ 1023938 w 2271713"/>
              <a:gd name="connsiteY51" fmla="*/ 3167063 h 5453063"/>
              <a:gd name="connsiteX52" fmla="*/ 828675 w 2271713"/>
              <a:gd name="connsiteY52" fmla="*/ 3171825 h 5453063"/>
              <a:gd name="connsiteX53" fmla="*/ 766763 w 2271713"/>
              <a:gd name="connsiteY53" fmla="*/ 3062288 h 5453063"/>
              <a:gd name="connsiteX54" fmla="*/ 828675 w 2271713"/>
              <a:gd name="connsiteY54" fmla="*/ 2947988 h 5453063"/>
              <a:gd name="connsiteX55" fmla="*/ 904875 w 2271713"/>
              <a:gd name="connsiteY55" fmla="*/ 2957513 h 5453063"/>
              <a:gd name="connsiteX56" fmla="*/ 914400 w 2271713"/>
              <a:gd name="connsiteY56" fmla="*/ 2909888 h 5453063"/>
              <a:gd name="connsiteX57" fmla="*/ 738188 w 2271713"/>
              <a:gd name="connsiteY57" fmla="*/ 2481263 h 5453063"/>
              <a:gd name="connsiteX58" fmla="*/ 619125 w 2271713"/>
              <a:gd name="connsiteY58" fmla="*/ 2209800 h 5453063"/>
              <a:gd name="connsiteX59" fmla="*/ 619125 w 2271713"/>
              <a:gd name="connsiteY59" fmla="*/ 1395413 h 5453063"/>
              <a:gd name="connsiteX60" fmla="*/ 523875 w 2271713"/>
              <a:gd name="connsiteY60" fmla="*/ 1600200 h 5453063"/>
              <a:gd name="connsiteX61" fmla="*/ 357188 w 2271713"/>
              <a:gd name="connsiteY61" fmla="*/ 1747838 h 5453063"/>
              <a:gd name="connsiteX62" fmla="*/ 161925 w 2271713"/>
              <a:gd name="connsiteY62" fmla="*/ 1938338 h 5453063"/>
              <a:gd name="connsiteX63" fmla="*/ 152400 w 2271713"/>
              <a:gd name="connsiteY63" fmla="*/ 1981200 h 5453063"/>
              <a:gd name="connsiteX64" fmla="*/ 133350 w 2271713"/>
              <a:gd name="connsiteY64" fmla="*/ 2176463 h 5453063"/>
              <a:gd name="connsiteX65" fmla="*/ 142875 w 2271713"/>
              <a:gd name="connsiteY65" fmla="*/ 2271713 h 5453063"/>
              <a:gd name="connsiteX66" fmla="*/ 23813 w 2271713"/>
              <a:gd name="connsiteY66" fmla="*/ 2128838 h 5453063"/>
              <a:gd name="connsiteX67" fmla="*/ 0 w 2271713"/>
              <a:gd name="connsiteY67" fmla="*/ 1824038 h 5453063"/>
              <a:gd name="connsiteX68" fmla="*/ 114300 w 2271713"/>
              <a:gd name="connsiteY68" fmla="*/ 1576388 h 5453063"/>
              <a:gd name="connsiteX69" fmla="*/ 233363 w 2271713"/>
              <a:gd name="connsiteY69" fmla="*/ 1343025 h 5453063"/>
              <a:gd name="connsiteX70" fmla="*/ 566738 w 2271713"/>
              <a:gd name="connsiteY70" fmla="*/ 1152525 h 5453063"/>
              <a:gd name="connsiteX71" fmla="*/ 585788 w 2271713"/>
              <a:gd name="connsiteY71" fmla="*/ 990600 h 5453063"/>
              <a:gd name="connsiteX72" fmla="*/ 585788 w 2271713"/>
              <a:gd name="connsiteY72" fmla="*/ 742950 h 5453063"/>
              <a:gd name="connsiteX73" fmla="*/ 676275 w 2271713"/>
              <a:gd name="connsiteY73" fmla="*/ 404813 h 5453063"/>
              <a:gd name="connsiteX74" fmla="*/ 866775 w 2271713"/>
              <a:gd name="connsiteY74" fmla="*/ 119063 h 5453063"/>
              <a:gd name="connsiteX75" fmla="*/ 1123950 w 2271713"/>
              <a:gd name="connsiteY75" fmla="*/ 0 h 5453063"/>
              <a:gd name="connsiteX76" fmla="*/ 1381125 w 2271713"/>
              <a:gd name="connsiteY76" fmla="*/ 85725 h 5453063"/>
              <a:gd name="connsiteX0" fmla="*/ 1381125 w 2271713"/>
              <a:gd name="connsiteY0" fmla="*/ 85725 h 5453063"/>
              <a:gd name="connsiteX1" fmla="*/ 1457325 w 2271713"/>
              <a:gd name="connsiteY1" fmla="*/ 200025 h 5453063"/>
              <a:gd name="connsiteX2" fmla="*/ 1443038 w 2271713"/>
              <a:gd name="connsiteY2" fmla="*/ 266700 h 5453063"/>
              <a:gd name="connsiteX3" fmla="*/ 1509713 w 2271713"/>
              <a:gd name="connsiteY3" fmla="*/ 466725 h 5453063"/>
              <a:gd name="connsiteX4" fmla="*/ 1495425 w 2271713"/>
              <a:gd name="connsiteY4" fmla="*/ 757238 h 5453063"/>
              <a:gd name="connsiteX5" fmla="*/ 1428750 w 2271713"/>
              <a:gd name="connsiteY5" fmla="*/ 928688 h 5453063"/>
              <a:gd name="connsiteX6" fmla="*/ 1581150 w 2271713"/>
              <a:gd name="connsiteY6" fmla="*/ 919163 h 5453063"/>
              <a:gd name="connsiteX7" fmla="*/ 1947863 w 2271713"/>
              <a:gd name="connsiteY7" fmla="*/ 1176338 h 5453063"/>
              <a:gd name="connsiteX8" fmla="*/ 2271713 w 2271713"/>
              <a:gd name="connsiteY8" fmla="*/ 1504950 h 5453063"/>
              <a:gd name="connsiteX9" fmla="*/ 2271713 w 2271713"/>
              <a:gd name="connsiteY9" fmla="*/ 1552575 h 5453063"/>
              <a:gd name="connsiteX10" fmla="*/ 1962150 w 2271713"/>
              <a:gd name="connsiteY10" fmla="*/ 1871663 h 5453063"/>
              <a:gd name="connsiteX11" fmla="*/ 1809750 w 2271713"/>
              <a:gd name="connsiteY11" fmla="*/ 1995488 h 5453063"/>
              <a:gd name="connsiteX12" fmla="*/ 1724025 w 2271713"/>
              <a:gd name="connsiteY12" fmla="*/ 1947863 h 5453063"/>
              <a:gd name="connsiteX13" fmla="*/ 2038350 w 2271713"/>
              <a:gd name="connsiteY13" fmla="*/ 1528763 h 5453063"/>
              <a:gd name="connsiteX14" fmla="*/ 1695450 w 2271713"/>
              <a:gd name="connsiteY14" fmla="*/ 1252538 h 5453063"/>
              <a:gd name="connsiteX15" fmla="*/ 1652588 w 2271713"/>
              <a:gd name="connsiteY15" fmla="*/ 1428750 h 5453063"/>
              <a:gd name="connsiteX16" fmla="*/ 1595438 w 2271713"/>
              <a:gd name="connsiteY16" fmla="*/ 1566863 h 5453063"/>
              <a:gd name="connsiteX17" fmla="*/ 1628775 w 2271713"/>
              <a:gd name="connsiteY17" fmla="*/ 1800225 h 5453063"/>
              <a:gd name="connsiteX18" fmla="*/ 1747838 w 2271713"/>
              <a:gd name="connsiteY18" fmla="*/ 1990725 h 5453063"/>
              <a:gd name="connsiteX19" fmla="*/ 1824038 w 2271713"/>
              <a:gd name="connsiteY19" fmla="*/ 2105025 h 5453063"/>
              <a:gd name="connsiteX20" fmla="*/ 1990725 w 2271713"/>
              <a:gd name="connsiteY20" fmla="*/ 2428875 h 5453063"/>
              <a:gd name="connsiteX21" fmla="*/ 1990725 w 2271713"/>
              <a:gd name="connsiteY21" fmla="*/ 2795588 h 5453063"/>
              <a:gd name="connsiteX22" fmla="*/ 1857375 w 2271713"/>
              <a:gd name="connsiteY22" fmla="*/ 3167063 h 5453063"/>
              <a:gd name="connsiteX23" fmla="*/ 1790700 w 2271713"/>
              <a:gd name="connsiteY23" fmla="*/ 3624263 h 5453063"/>
              <a:gd name="connsiteX24" fmla="*/ 1495425 w 2271713"/>
              <a:gd name="connsiteY24" fmla="*/ 4500563 h 5453063"/>
              <a:gd name="connsiteX25" fmla="*/ 1404938 w 2271713"/>
              <a:gd name="connsiteY25" fmla="*/ 4824413 h 5453063"/>
              <a:gd name="connsiteX26" fmla="*/ 1585913 w 2271713"/>
              <a:gd name="connsiteY26" fmla="*/ 5129213 h 5453063"/>
              <a:gd name="connsiteX27" fmla="*/ 1728788 w 2271713"/>
              <a:gd name="connsiteY27" fmla="*/ 5219700 h 5453063"/>
              <a:gd name="connsiteX28" fmla="*/ 1733550 w 2271713"/>
              <a:gd name="connsiteY28" fmla="*/ 5243513 h 5453063"/>
              <a:gd name="connsiteX29" fmla="*/ 1643063 w 2271713"/>
              <a:gd name="connsiteY29" fmla="*/ 5262563 h 5453063"/>
              <a:gd name="connsiteX30" fmla="*/ 1404938 w 2271713"/>
              <a:gd name="connsiteY30" fmla="*/ 5143500 h 5453063"/>
              <a:gd name="connsiteX31" fmla="*/ 1333500 w 2271713"/>
              <a:gd name="connsiteY31" fmla="*/ 5167313 h 5453063"/>
              <a:gd name="connsiteX32" fmla="*/ 1243013 w 2271713"/>
              <a:gd name="connsiteY32" fmla="*/ 5110163 h 5453063"/>
              <a:gd name="connsiteX33" fmla="*/ 1238250 w 2271713"/>
              <a:gd name="connsiteY33" fmla="*/ 5224463 h 5453063"/>
              <a:gd name="connsiteX34" fmla="*/ 1100138 w 2271713"/>
              <a:gd name="connsiteY34" fmla="*/ 5453063 h 5453063"/>
              <a:gd name="connsiteX35" fmla="*/ 1038225 w 2271713"/>
              <a:gd name="connsiteY35" fmla="*/ 5453063 h 5453063"/>
              <a:gd name="connsiteX36" fmla="*/ 1023938 w 2271713"/>
              <a:gd name="connsiteY36" fmla="*/ 5148263 h 5453063"/>
              <a:gd name="connsiteX37" fmla="*/ 1185863 w 2271713"/>
              <a:gd name="connsiteY37" fmla="*/ 4848225 h 5453063"/>
              <a:gd name="connsiteX38" fmla="*/ 1271588 w 2271713"/>
              <a:gd name="connsiteY38" fmla="*/ 4095750 h 5453063"/>
              <a:gd name="connsiteX39" fmla="*/ 1419225 w 2271713"/>
              <a:gd name="connsiteY39" fmla="*/ 3509963 h 5453063"/>
              <a:gd name="connsiteX40" fmla="*/ 1262063 w 2271713"/>
              <a:gd name="connsiteY40" fmla="*/ 3328988 h 5453063"/>
              <a:gd name="connsiteX41" fmla="*/ 1147763 w 2271713"/>
              <a:gd name="connsiteY41" fmla="*/ 2981325 h 5453063"/>
              <a:gd name="connsiteX42" fmla="*/ 1066800 w 2271713"/>
              <a:gd name="connsiteY42" fmla="*/ 2671763 h 5453063"/>
              <a:gd name="connsiteX43" fmla="*/ 1128713 w 2271713"/>
              <a:gd name="connsiteY43" fmla="*/ 2085975 h 5453063"/>
              <a:gd name="connsiteX44" fmla="*/ 957263 w 2271713"/>
              <a:gd name="connsiteY44" fmla="*/ 1604963 h 5453063"/>
              <a:gd name="connsiteX45" fmla="*/ 852488 w 2271713"/>
              <a:gd name="connsiteY45" fmla="*/ 1490663 h 5453063"/>
              <a:gd name="connsiteX46" fmla="*/ 785813 w 2271713"/>
              <a:gd name="connsiteY46" fmla="*/ 2143125 h 5453063"/>
              <a:gd name="connsiteX47" fmla="*/ 962025 w 2271713"/>
              <a:gd name="connsiteY47" fmla="*/ 2586038 h 5453063"/>
              <a:gd name="connsiteX48" fmla="*/ 1004888 w 2271713"/>
              <a:gd name="connsiteY48" fmla="*/ 2790825 h 5453063"/>
              <a:gd name="connsiteX49" fmla="*/ 1066800 w 2271713"/>
              <a:gd name="connsiteY49" fmla="*/ 2843213 h 5453063"/>
              <a:gd name="connsiteX50" fmla="*/ 1066800 w 2271713"/>
              <a:gd name="connsiteY50" fmla="*/ 3071813 h 5453063"/>
              <a:gd name="connsiteX51" fmla="*/ 1023938 w 2271713"/>
              <a:gd name="connsiteY51" fmla="*/ 3167063 h 5453063"/>
              <a:gd name="connsiteX52" fmla="*/ 828675 w 2271713"/>
              <a:gd name="connsiteY52" fmla="*/ 3171825 h 5453063"/>
              <a:gd name="connsiteX53" fmla="*/ 766763 w 2271713"/>
              <a:gd name="connsiteY53" fmla="*/ 3062288 h 5453063"/>
              <a:gd name="connsiteX54" fmla="*/ 828675 w 2271713"/>
              <a:gd name="connsiteY54" fmla="*/ 2947988 h 5453063"/>
              <a:gd name="connsiteX55" fmla="*/ 904875 w 2271713"/>
              <a:gd name="connsiteY55" fmla="*/ 2957513 h 5453063"/>
              <a:gd name="connsiteX56" fmla="*/ 914400 w 2271713"/>
              <a:gd name="connsiteY56" fmla="*/ 2909888 h 5453063"/>
              <a:gd name="connsiteX57" fmla="*/ 738188 w 2271713"/>
              <a:gd name="connsiteY57" fmla="*/ 2481263 h 5453063"/>
              <a:gd name="connsiteX58" fmla="*/ 619125 w 2271713"/>
              <a:gd name="connsiteY58" fmla="*/ 2209800 h 5453063"/>
              <a:gd name="connsiteX59" fmla="*/ 619125 w 2271713"/>
              <a:gd name="connsiteY59" fmla="*/ 1395413 h 5453063"/>
              <a:gd name="connsiteX60" fmla="*/ 523875 w 2271713"/>
              <a:gd name="connsiteY60" fmla="*/ 1600200 h 5453063"/>
              <a:gd name="connsiteX61" fmla="*/ 357188 w 2271713"/>
              <a:gd name="connsiteY61" fmla="*/ 1747838 h 5453063"/>
              <a:gd name="connsiteX62" fmla="*/ 161925 w 2271713"/>
              <a:gd name="connsiteY62" fmla="*/ 1938338 h 5453063"/>
              <a:gd name="connsiteX63" fmla="*/ 152400 w 2271713"/>
              <a:gd name="connsiteY63" fmla="*/ 1981200 h 5453063"/>
              <a:gd name="connsiteX64" fmla="*/ 133350 w 2271713"/>
              <a:gd name="connsiteY64" fmla="*/ 2176463 h 5453063"/>
              <a:gd name="connsiteX65" fmla="*/ 142875 w 2271713"/>
              <a:gd name="connsiteY65" fmla="*/ 2271713 h 5453063"/>
              <a:gd name="connsiteX66" fmla="*/ 23813 w 2271713"/>
              <a:gd name="connsiteY66" fmla="*/ 2128838 h 5453063"/>
              <a:gd name="connsiteX67" fmla="*/ 0 w 2271713"/>
              <a:gd name="connsiteY67" fmla="*/ 1824038 h 5453063"/>
              <a:gd name="connsiteX68" fmla="*/ 114300 w 2271713"/>
              <a:gd name="connsiteY68" fmla="*/ 1576388 h 5453063"/>
              <a:gd name="connsiteX69" fmla="*/ 233363 w 2271713"/>
              <a:gd name="connsiteY69" fmla="*/ 1376362 h 5453063"/>
              <a:gd name="connsiteX70" fmla="*/ 566738 w 2271713"/>
              <a:gd name="connsiteY70" fmla="*/ 1152525 h 5453063"/>
              <a:gd name="connsiteX71" fmla="*/ 585788 w 2271713"/>
              <a:gd name="connsiteY71" fmla="*/ 990600 h 5453063"/>
              <a:gd name="connsiteX72" fmla="*/ 585788 w 2271713"/>
              <a:gd name="connsiteY72" fmla="*/ 742950 h 5453063"/>
              <a:gd name="connsiteX73" fmla="*/ 676275 w 2271713"/>
              <a:gd name="connsiteY73" fmla="*/ 404813 h 5453063"/>
              <a:gd name="connsiteX74" fmla="*/ 866775 w 2271713"/>
              <a:gd name="connsiteY74" fmla="*/ 119063 h 5453063"/>
              <a:gd name="connsiteX75" fmla="*/ 1123950 w 2271713"/>
              <a:gd name="connsiteY75" fmla="*/ 0 h 5453063"/>
              <a:gd name="connsiteX76" fmla="*/ 1381125 w 2271713"/>
              <a:gd name="connsiteY76" fmla="*/ 85725 h 5453063"/>
              <a:gd name="connsiteX0" fmla="*/ 1381125 w 2271713"/>
              <a:gd name="connsiteY0" fmla="*/ 85725 h 5453063"/>
              <a:gd name="connsiteX1" fmla="*/ 1457325 w 2271713"/>
              <a:gd name="connsiteY1" fmla="*/ 200025 h 5453063"/>
              <a:gd name="connsiteX2" fmla="*/ 1443038 w 2271713"/>
              <a:gd name="connsiteY2" fmla="*/ 266700 h 5453063"/>
              <a:gd name="connsiteX3" fmla="*/ 1509713 w 2271713"/>
              <a:gd name="connsiteY3" fmla="*/ 466725 h 5453063"/>
              <a:gd name="connsiteX4" fmla="*/ 1495425 w 2271713"/>
              <a:gd name="connsiteY4" fmla="*/ 757238 h 5453063"/>
              <a:gd name="connsiteX5" fmla="*/ 1428750 w 2271713"/>
              <a:gd name="connsiteY5" fmla="*/ 928688 h 5453063"/>
              <a:gd name="connsiteX6" fmla="*/ 1581150 w 2271713"/>
              <a:gd name="connsiteY6" fmla="*/ 919163 h 5453063"/>
              <a:gd name="connsiteX7" fmla="*/ 1947863 w 2271713"/>
              <a:gd name="connsiteY7" fmla="*/ 1176338 h 5453063"/>
              <a:gd name="connsiteX8" fmla="*/ 2271713 w 2271713"/>
              <a:gd name="connsiteY8" fmla="*/ 1504950 h 5453063"/>
              <a:gd name="connsiteX9" fmla="*/ 2271713 w 2271713"/>
              <a:gd name="connsiteY9" fmla="*/ 1552575 h 5453063"/>
              <a:gd name="connsiteX10" fmla="*/ 1962150 w 2271713"/>
              <a:gd name="connsiteY10" fmla="*/ 1871663 h 5453063"/>
              <a:gd name="connsiteX11" fmla="*/ 1809750 w 2271713"/>
              <a:gd name="connsiteY11" fmla="*/ 1995488 h 5453063"/>
              <a:gd name="connsiteX12" fmla="*/ 1724025 w 2271713"/>
              <a:gd name="connsiteY12" fmla="*/ 1947863 h 5453063"/>
              <a:gd name="connsiteX13" fmla="*/ 2038350 w 2271713"/>
              <a:gd name="connsiteY13" fmla="*/ 1528763 h 5453063"/>
              <a:gd name="connsiteX14" fmla="*/ 1695450 w 2271713"/>
              <a:gd name="connsiteY14" fmla="*/ 1252538 h 5453063"/>
              <a:gd name="connsiteX15" fmla="*/ 1652588 w 2271713"/>
              <a:gd name="connsiteY15" fmla="*/ 1428750 h 5453063"/>
              <a:gd name="connsiteX16" fmla="*/ 1595438 w 2271713"/>
              <a:gd name="connsiteY16" fmla="*/ 1566863 h 5453063"/>
              <a:gd name="connsiteX17" fmla="*/ 1628775 w 2271713"/>
              <a:gd name="connsiteY17" fmla="*/ 1800225 h 5453063"/>
              <a:gd name="connsiteX18" fmla="*/ 1747838 w 2271713"/>
              <a:gd name="connsiteY18" fmla="*/ 1990725 h 5453063"/>
              <a:gd name="connsiteX19" fmla="*/ 1824038 w 2271713"/>
              <a:gd name="connsiteY19" fmla="*/ 2105025 h 5453063"/>
              <a:gd name="connsiteX20" fmla="*/ 1990725 w 2271713"/>
              <a:gd name="connsiteY20" fmla="*/ 2428875 h 5453063"/>
              <a:gd name="connsiteX21" fmla="*/ 1990725 w 2271713"/>
              <a:gd name="connsiteY21" fmla="*/ 2795588 h 5453063"/>
              <a:gd name="connsiteX22" fmla="*/ 1857375 w 2271713"/>
              <a:gd name="connsiteY22" fmla="*/ 3167063 h 5453063"/>
              <a:gd name="connsiteX23" fmla="*/ 1790700 w 2271713"/>
              <a:gd name="connsiteY23" fmla="*/ 3624263 h 5453063"/>
              <a:gd name="connsiteX24" fmla="*/ 1495425 w 2271713"/>
              <a:gd name="connsiteY24" fmla="*/ 4500563 h 5453063"/>
              <a:gd name="connsiteX25" fmla="*/ 1404938 w 2271713"/>
              <a:gd name="connsiteY25" fmla="*/ 4824413 h 5453063"/>
              <a:gd name="connsiteX26" fmla="*/ 1585913 w 2271713"/>
              <a:gd name="connsiteY26" fmla="*/ 5129213 h 5453063"/>
              <a:gd name="connsiteX27" fmla="*/ 1728788 w 2271713"/>
              <a:gd name="connsiteY27" fmla="*/ 5219700 h 5453063"/>
              <a:gd name="connsiteX28" fmla="*/ 1733550 w 2271713"/>
              <a:gd name="connsiteY28" fmla="*/ 5243513 h 5453063"/>
              <a:gd name="connsiteX29" fmla="*/ 1643063 w 2271713"/>
              <a:gd name="connsiteY29" fmla="*/ 5262563 h 5453063"/>
              <a:gd name="connsiteX30" fmla="*/ 1404938 w 2271713"/>
              <a:gd name="connsiteY30" fmla="*/ 5143500 h 5453063"/>
              <a:gd name="connsiteX31" fmla="*/ 1333500 w 2271713"/>
              <a:gd name="connsiteY31" fmla="*/ 5167313 h 5453063"/>
              <a:gd name="connsiteX32" fmla="*/ 1243013 w 2271713"/>
              <a:gd name="connsiteY32" fmla="*/ 5110163 h 5453063"/>
              <a:gd name="connsiteX33" fmla="*/ 1238250 w 2271713"/>
              <a:gd name="connsiteY33" fmla="*/ 5224463 h 5453063"/>
              <a:gd name="connsiteX34" fmla="*/ 1100138 w 2271713"/>
              <a:gd name="connsiteY34" fmla="*/ 5453063 h 5453063"/>
              <a:gd name="connsiteX35" fmla="*/ 1038225 w 2271713"/>
              <a:gd name="connsiteY35" fmla="*/ 5453063 h 5453063"/>
              <a:gd name="connsiteX36" fmla="*/ 1023938 w 2271713"/>
              <a:gd name="connsiteY36" fmla="*/ 5148263 h 5453063"/>
              <a:gd name="connsiteX37" fmla="*/ 1185863 w 2271713"/>
              <a:gd name="connsiteY37" fmla="*/ 4848225 h 5453063"/>
              <a:gd name="connsiteX38" fmla="*/ 1271588 w 2271713"/>
              <a:gd name="connsiteY38" fmla="*/ 4095750 h 5453063"/>
              <a:gd name="connsiteX39" fmla="*/ 1419225 w 2271713"/>
              <a:gd name="connsiteY39" fmla="*/ 3509963 h 5453063"/>
              <a:gd name="connsiteX40" fmla="*/ 1262063 w 2271713"/>
              <a:gd name="connsiteY40" fmla="*/ 3328988 h 5453063"/>
              <a:gd name="connsiteX41" fmla="*/ 1147763 w 2271713"/>
              <a:gd name="connsiteY41" fmla="*/ 2981325 h 5453063"/>
              <a:gd name="connsiteX42" fmla="*/ 1066800 w 2271713"/>
              <a:gd name="connsiteY42" fmla="*/ 2671763 h 5453063"/>
              <a:gd name="connsiteX43" fmla="*/ 1128713 w 2271713"/>
              <a:gd name="connsiteY43" fmla="*/ 2085975 h 5453063"/>
              <a:gd name="connsiteX44" fmla="*/ 957263 w 2271713"/>
              <a:gd name="connsiteY44" fmla="*/ 1604963 h 5453063"/>
              <a:gd name="connsiteX45" fmla="*/ 852488 w 2271713"/>
              <a:gd name="connsiteY45" fmla="*/ 1490663 h 5453063"/>
              <a:gd name="connsiteX46" fmla="*/ 785813 w 2271713"/>
              <a:gd name="connsiteY46" fmla="*/ 2143125 h 5453063"/>
              <a:gd name="connsiteX47" fmla="*/ 962025 w 2271713"/>
              <a:gd name="connsiteY47" fmla="*/ 2586038 h 5453063"/>
              <a:gd name="connsiteX48" fmla="*/ 1004888 w 2271713"/>
              <a:gd name="connsiteY48" fmla="*/ 2790825 h 5453063"/>
              <a:gd name="connsiteX49" fmla="*/ 1066800 w 2271713"/>
              <a:gd name="connsiteY49" fmla="*/ 2843213 h 5453063"/>
              <a:gd name="connsiteX50" fmla="*/ 1066800 w 2271713"/>
              <a:gd name="connsiteY50" fmla="*/ 3071813 h 5453063"/>
              <a:gd name="connsiteX51" fmla="*/ 1023938 w 2271713"/>
              <a:gd name="connsiteY51" fmla="*/ 3167063 h 5453063"/>
              <a:gd name="connsiteX52" fmla="*/ 828675 w 2271713"/>
              <a:gd name="connsiteY52" fmla="*/ 3171825 h 5453063"/>
              <a:gd name="connsiteX53" fmla="*/ 766763 w 2271713"/>
              <a:gd name="connsiteY53" fmla="*/ 3062288 h 5453063"/>
              <a:gd name="connsiteX54" fmla="*/ 828675 w 2271713"/>
              <a:gd name="connsiteY54" fmla="*/ 2947988 h 5453063"/>
              <a:gd name="connsiteX55" fmla="*/ 904875 w 2271713"/>
              <a:gd name="connsiteY55" fmla="*/ 2957513 h 5453063"/>
              <a:gd name="connsiteX56" fmla="*/ 914400 w 2271713"/>
              <a:gd name="connsiteY56" fmla="*/ 2909888 h 5453063"/>
              <a:gd name="connsiteX57" fmla="*/ 738188 w 2271713"/>
              <a:gd name="connsiteY57" fmla="*/ 2481263 h 5453063"/>
              <a:gd name="connsiteX58" fmla="*/ 619125 w 2271713"/>
              <a:gd name="connsiteY58" fmla="*/ 2209800 h 5453063"/>
              <a:gd name="connsiteX59" fmla="*/ 619125 w 2271713"/>
              <a:gd name="connsiteY59" fmla="*/ 1395413 h 5453063"/>
              <a:gd name="connsiteX60" fmla="*/ 523875 w 2271713"/>
              <a:gd name="connsiteY60" fmla="*/ 1600200 h 5453063"/>
              <a:gd name="connsiteX61" fmla="*/ 357188 w 2271713"/>
              <a:gd name="connsiteY61" fmla="*/ 1747838 h 5453063"/>
              <a:gd name="connsiteX62" fmla="*/ 161925 w 2271713"/>
              <a:gd name="connsiteY62" fmla="*/ 1938338 h 5453063"/>
              <a:gd name="connsiteX63" fmla="*/ 152400 w 2271713"/>
              <a:gd name="connsiteY63" fmla="*/ 1981200 h 5453063"/>
              <a:gd name="connsiteX64" fmla="*/ 133350 w 2271713"/>
              <a:gd name="connsiteY64" fmla="*/ 2176463 h 5453063"/>
              <a:gd name="connsiteX65" fmla="*/ 142875 w 2271713"/>
              <a:gd name="connsiteY65" fmla="*/ 2271713 h 5453063"/>
              <a:gd name="connsiteX66" fmla="*/ 23813 w 2271713"/>
              <a:gd name="connsiteY66" fmla="*/ 2128838 h 5453063"/>
              <a:gd name="connsiteX67" fmla="*/ 0 w 2271713"/>
              <a:gd name="connsiteY67" fmla="*/ 1824038 h 5453063"/>
              <a:gd name="connsiteX68" fmla="*/ 114300 w 2271713"/>
              <a:gd name="connsiteY68" fmla="*/ 1576388 h 5453063"/>
              <a:gd name="connsiteX69" fmla="*/ 233363 w 2271713"/>
              <a:gd name="connsiteY69" fmla="*/ 1376362 h 5453063"/>
              <a:gd name="connsiteX70" fmla="*/ 566738 w 2271713"/>
              <a:gd name="connsiteY70" fmla="*/ 1152525 h 5453063"/>
              <a:gd name="connsiteX71" fmla="*/ 585788 w 2271713"/>
              <a:gd name="connsiteY71" fmla="*/ 990600 h 5453063"/>
              <a:gd name="connsiteX72" fmla="*/ 585788 w 2271713"/>
              <a:gd name="connsiteY72" fmla="*/ 742950 h 5453063"/>
              <a:gd name="connsiteX73" fmla="*/ 676275 w 2271713"/>
              <a:gd name="connsiteY73" fmla="*/ 404813 h 5453063"/>
              <a:gd name="connsiteX74" fmla="*/ 866775 w 2271713"/>
              <a:gd name="connsiteY74" fmla="*/ 119063 h 5453063"/>
              <a:gd name="connsiteX75" fmla="*/ 1123950 w 2271713"/>
              <a:gd name="connsiteY75" fmla="*/ 0 h 5453063"/>
              <a:gd name="connsiteX76" fmla="*/ 1381125 w 2271713"/>
              <a:gd name="connsiteY76" fmla="*/ 85725 h 5453063"/>
              <a:gd name="connsiteX0" fmla="*/ 1381125 w 2271713"/>
              <a:gd name="connsiteY0" fmla="*/ 85725 h 5453063"/>
              <a:gd name="connsiteX1" fmla="*/ 1457325 w 2271713"/>
              <a:gd name="connsiteY1" fmla="*/ 200025 h 5453063"/>
              <a:gd name="connsiteX2" fmla="*/ 1443038 w 2271713"/>
              <a:gd name="connsiteY2" fmla="*/ 266700 h 5453063"/>
              <a:gd name="connsiteX3" fmla="*/ 1509713 w 2271713"/>
              <a:gd name="connsiteY3" fmla="*/ 466725 h 5453063"/>
              <a:gd name="connsiteX4" fmla="*/ 1495425 w 2271713"/>
              <a:gd name="connsiteY4" fmla="*/ 757238 h 5453063"/>
              <a:gd name="connsiteX5" fmla="*/ 1428750 w 2271713"/>
              <a:gd name="connsiteY5" fmla="*/ 928688 h 5453063"/>
              <a:gd name="connsiteX6" fmla="*/ 1581150 w 2271713"/>
              <a:gd name="connsiteY6" fmla="*/ 919163 h 5453063"/>
              <a:gd name="connsiteX7" fmla="*/ 1947863 w 2271713"/>
              <a:gd name="connsiteY7" fmla="*/ 1176338 h 5453063"/>
              <a:gd name="connsiteX8" fmla="*/ 2271713 w 2271713"/>
              <a:gd name="connsiteY8" fmla="*/ 1504950 h 5453063"/>
              <a:gd name="connsiteX9" fmla="*/ 2271713 w 2271713"/>
              <a:gd name="connsiteY9" fmla="*/ 1552575 h 5453063"/>
              <a:gd name="connsiteX10" fmla="*/ 1962150 w 2271713"/>
              <a:gd name="connsiteY10" fmla="*/ 1871663 h 5453063"/>
              <a:gd name="connsiteX11" fmla="*/ 1809750 w 2271713"/>
              <a:gd name="connsiteY11" fmla="*/ 1995488 h 5453063"/>
              <a:gd name="connsiteX12" fmla="*/ 1724025 w 2271713"/>
              <a:gd name="connsiteY12" fmla="*/ 1947863 h 5453063"/>
              <a:gd name="connsiteX13" fmla="*/ 2038350 w 2271713"/>
              <a:gd name="connsiteY13" fmla="*/ 1528763 h 5453063"/>
              <a:gd name="connsiteX14" fmla="*/ 1695450 w 2271713"/>
              <a:gd name="connsiteY14" fmla="*/ 1252538 h 5453063"/>
              <a:gd name="connsiteX15" fmla="*/ 1652588 w 2271713"/>
              <a:gd name="connsiteY15" fmla="*/ 1428750 h 5453063"/>
              <a:gd name="connsiteX16" fmla="*/ 1595438 w 2271713"/>
              <a:gd name="connsiteY16" fmla="*/ 1566863 h 5453063"/>
              <a:gd name="connsiteX17" fmla="*/ 1628775 w 2271713"/>
              <a:gd name="connsiteY17" fmla="*/ 1800225 h 5453063"/>
              <a:gd name="connsiteX18" fmla="*/ 1747838 w 2271713"/>
              <a:gd name="connsiteY18" fmla="*/ 1990725 h 5453063"/>
              <a:gd name="connsiteX19" fmla="*/ 1824038 w 2271713"/>
              <a:gd name="connsiteY19" fmla="*/ 2105025 h 5453063"/>
              <a:gd name="connsiteX20" fmla="*/ 1990725 w 2271713"/>
              <a:gd name="connsiteY20" fmla="*/ 2428875 h 5453063"/>
              <a:gd name="connsiteX21" fmla="*/ 1990725 w 2271713"/>
              <a:gd name="connsiteY21" fmla="*/ 2795588 h 5453063"/>
              <a:gd name="connsiteX22" fmla="*/ 1857375 w 2271713"/>
              <a:gd name="connsiteY22" fmla="*/ 3167063 h 5453063"/>
              <a:gd name="connsiteX23" fmla="*/ 1790700 w 2271713"/>
              <a:gd name="connsiteY23" fmla="*/ 3624263 h 5453063"/>
              <a:gd name="connsiteX24" fmla="*/ 1495425 w 2271713"/>
              <a:gd name="connsiteY24" fmla="*/ 4500563 h 5453063"/>
              <a:gd name="connsiteX25" fmla="*/ 1404938 w 2271713"/>
              <a:gd name="connsiteY25" fmla="*/ 4824413 h 5453063"/>
              <a:gd name="connsiteX26" fmla="*/ 1585913 w 2271713"/>
              <a:gd name="connsiteY26" fmla="*/ 5129213 h 5453063"/>
              <a:gd name="connsiteX27" fmla="*/ 1728788 w 2271713"/>
              <a:gd name="connsiteY27" fmla="*/ 5219700 h 5453063"/>
              <a:gd name="connsiteX28" fmla="*/ 1733550 w 2271713"/>
              <a:gd name="connsiteY28" fmla="*/ 5243513 h 5453063"/>
              <a:gd name="connsiteX29" fmla="*/ 1643063 w 2271713"/>
              <a:gd name="connsiteY29" fmla="*/ 5262563 h 5453063"/>
              <a:gd name="connsiteX30" fmla="*/ 1404938 w 2271713"/>
              <a:gd name="connsiteY30" fmla="*/ 5143500 h 5453063"/>
              <a:gd name="connsiteX31" fmla="*/ 1333500 w 2271713"/>
              <a:gd name="connsiteY31" fmla="*/ 5167313 h 5453063"/>
              <a:gd name="connsiteX32" fmla="*/ 1243013 w 2271713"/>
              <a:gd name="connsiteY32" fmla="*/ 5110163 h 5453063"/>
              <a:gd name="connsiteX33" fmla="*/ 1238250 w 2271713"/>
              <a:gd name="connsiteY33" fmla="*/ 5224463 h 5453063"/>
              <a:gd name="connsiteX34" fmla="*/ 1100138 w 2271713"/>
              <a:gd name="connsiteY34" fmla="*/ 5453063 h 5453063"/>
              <a:gd name="connsiteX35" fmla="*/ 1038225 w 2271713"/>
              <a:gd name="connsiteY35" fmla="*/ 5453063 h 5453063"/>
              <a:gd name="connsiteX36" fmla="*/ 1023938 w 2271713"/>
              <a:gd name="connsiteY36" fmla="*/ 5148263 h 5453063"/>
              <a:gd name="connsiteX37" fmla="*/ 1185863 w 2271713"/>
              <a:gd name="connsiteY37" fmla="*/ 4848225 h 5453063"/>
              <a:gd name="connsiteX38" fmla="*/ 1271588 w 2271713"/>
              <a:gd name="connsiteY38" fmla="*/ 4095750 h 5453063"/>
              <a:gd name="connsiteX39" fmla="*/ 1419225 w 2271713"/>
              <a:gd name="connsiteY39" fmla="*/ 3509963 h 5453063"/>
              <a:gd name="connsiteX40" fmla="*/ 1262063 w 2271713"/>
              <a:gd name="connsiteY40" fmla="*/ 3328988 h 5453063"/>
              <a:gd name="connsiteX41" fmla="*/ 1147763 w 2271713"/>
              <a:gd name="connsiteY41" fmla="*/ 2981325 h 5453063"/>
              <a:gd name="connsiteX42" fmla="*/ 1066800 w 2271713"/>
              <a:gd name="connsiteY42" fmla="*/ 2671763 h 5453063"/>
              <a:gd name="connsiteX43" fmla="*/ 1128713 w 2271713"/>
              <a:gd name="connsiteY43" fmla="*/ 2085975 h 5453063"/>
              <a:gd name="connsiteX44" fmla="*/ 957263 w 2271713"/>
              <a:gd name="connsiteY44" fmla="*/ 1604963 h 5453063"/>
              <a:gd name="connsiteX45" fmla="*/ 852488 w 2271713"/>
              <a:gd name="connsiteY45" fmla="*/ 1490663 h 5453063"/>
              <a:gd name="connsiteX46" fmla="*/ 785813 w 2271713"/>
              <a:gd name="connsiteY46" fmla="*/ 2143125 h 5453063"/>
              <a:gd name="connsiteX47" fmla="*/ 962025 w 2271713"/>
              <a:gd name="connsiteY47" fmla="*/ 2586038 h 5453063"/>
              <a:gd name="connsiteX48" fmla="*/ 1004888 w 2271713"/>
              <a:gd name="connsiteY48" fmla="*/ 2790825 h 5453063"/>
              <a:gd name="connsiteX49" fmla="*/ 1066800 w 2271713"/>
              <a:gd name="connsiteY49" fmla="*/ 2843213 h 5453063"/>
              <a:gd name="connsiteX50" fmla="*/ 1066800 w 2271713"/>
              <a:gd name="connsiteY50" fmla="*/ 3071813 h 5453063"/>
              <a:gd name="connsiteX51" fmla="*/ 1023938 w 2271713"/>
              <a:gd name="connsiteY51" fmla="*/ 3167063 h 5453063"/>
              <a:gd name="connsiteX52" fmla="*/ 828675 w 2271713"/>
              <a:gd name="connsiteY52" fmla="*/ 3171825 h 5453063"/>
              <a:gd name="connsiteX53" fmla="*/ 766763 w 2271713"/>
              <a:gd name="connsiteY53" fmla="*/ 3062288 h 5453063"/>
              <a:gd name="connsiteX54" fmla="*/ 828675 w 2271713"/>
              <a:gd name="connsiteY54" fmla="*/ 2947988 h 5453063"/>
              <a:gd name="connsiteX55" fmla="*/ 904875 w 2271713"/>
              <a:gd name="connsiteY55" fmla="*/ 2957513 h 5453063"/>
              <a:gd name="connsiteX56" fmla="*/ 914400 w 2271713"/>
              <a:gd name="connsiteY56" fmla="*/ 2909888 h 5453063"/>
              <a:gd name="connsiteX57" fmla="*/ 738188 w 2271713"/>
              <a:gd name="connsiteY57" fmla="*/ 2481263 h 5453063"/>
              <a:gd name="connsiteX58" fmla="*/ 619125 w 2271713"/>
              <a:gd name="connsiteY58" fmla="*/ 2209800 h 5453063"/>
              <a:gd name="connsiteX59" fmla="*/ 619125 w 2271713"/>
              <a:gd name="connsiteY59" fmla="*/ 1395413 h 5453063"/>
              <a:gd name="connsiteX60" fmla="*/ 523875 w 2271713"/>
              <a:gd name="connsiteY60" fmla="*/ 1600200 h 5453063"/>
              <a:gd name="connsiteX61" fmla="*/ 357188 w 2271713"/>
              <a:gd name="connsiteY61" fmla="*/ 1747838 h 5453063"/>
              <a:gd name="connsiteX62" fmla="*/ 161925 w 2271713"/>
              <a:gd name="connsiteY62" fmla="*/ 1938338 h 5453063"/>
              <a:gd name="connsiteX63" fmla="*/ 152400 w 2271713"/>
              <a:gd name="connsiteY63" fmla="*/ 1981200 h 5453063"/>
              <a:gd name="connsiteX64" fmla="*/ 133350 w 2271713"/>
              <a:gd name="connsiteY64" fmla="*/ 2176463 h 5453063"/>
              <a:gd name="connsiteX65" fmla="*/ 142875 w 2271713"/>
              <a:gd name="connsiteY65" fmla="*/ 2271713 h 5453063"/>
              <a:gd name="connsiteX66" fmla="*/ 23813 w 2271713"/>
              <a:gd name="connsiteY66" fmla="*/ 2128838 h 5453063"/>
              <a:gd name="connsiteX67" fmla="*/ 0 w 2271713"/>
              <a:gd name="connsiteY67" fmla="*/ 1824038 h 5453063"/>
              <a:gd name="connsiteX68" fmla="*/ 114300 w 2271713"/>
              <a:gd name="connsiteY68" fmla="*/ 1576388 h 5453063"/>
              <a:gd name="connsiteX69" fmla="*/ 230982 w 2271713"/>
              <a:gd name="connsiteY69" fmla="*/ 1345406 h 5453063"/>
              <a:gd name="connsiteX70" fmla="*/ 566738 w 2271713"/>
              <a:gd name="connsiteY70" fmla="*/ 1152525 h 5453063"/>
              <a:gd name="connsiteX71" fmla="*/ 585788 w 2271713"/>
              <a:gd name="connsiteY71" fmla="*/ 990600 h 5453063"/>
              <a:gd name="connsiteX72" fmla="*/ 585788 w 2271713"/>
              <a:gd name="connsiteY72" fmla="*/ 742950 h 5453063"/>
              <a:gd name="connsiteX73" fmla="*/ 676275 w 2271713"/>
              <a:gd name="connsiteY73" fmla="*/ 404813 h 5453063"/>
              <a:gd name="connsiteX74" fmla="*/ 866775 w 2271713"/>
              <a:gd name="connsiteY74" fmla="*/ 119063 h 5453063"/>
              <a:gd name="connsiteX75" fmla="*/ 1123950 w 2271713"/>
              <a:gd name="connsiteY75" fmla="*/ 0 h 5453063"/>
              <a:gd name="connsiteX76" fmla="*/ 1381125 w 2271713"/>
              <a:gd name="connsiteY76" fmla="*/ 85725 h 5453063"/>
              <a:gd name="connsiteX0" fmla="*/ 1381125 w 2271713"/>
              <a:gd name="connsiteY0" fmla="*/ 85725 h 5453063"/>
              <a:gd name="connsiteX1" fmla="*/ 1457325 w 2271713"/>
              <a:gd name="connsiteY1" fmla="*/ 200025 h 5453063"/>
              <a:gd name="connsiteX2" fmla="*/ 1443038 w 2271713"/>
              <a:gd name="connsiteY2" fmla="*/ 266700 h 5453063"/>
              <a:gd name="connsiteX3" fmla="*/ 1509713 w 2271713"/>
              <a:gd name="connsiteY3" fmla="*/ 466725 h 5453063"/>
              <a:gd name="connsiteX4" fmla="*/ 1495425 w 2271713"/>
              <a:gd name="connsiteY4" fmla="*/ 757238 h 5453063"/>
              <a:gd name="connsiteX5" fmla="*/ 1428750 w 2271713"/>
              <a:gd name="connsiteY5" fmla="*/ 928688 h 5453063"/>
              <a:gd name="connsiteX6" fmla="*/ 1581150 w 2271713"/>
              <a:gd name="connsiteY6" fmla="*/ 919163 h 5453063"/>
              <a:gd name="connsiteX7" fmla="*/ 1947863 w 2271713"/>
              <a:gd name="connsiteY7" fmla="*/ 1176338 h 5453063"/>
              <a:gd name="connsiteX8" fmla="*/ 2271713 w 2271713"/>
              <a:gd name="connsiteY8" fmla="*/ 1504950 h 5453063"/>
              <a:gd name="connsiteX9" fmla="*/ 2271713 w 2271713"/>
              <a:gd name="connsiteY9" fmla="*/ 1552575 h 5453063"/>
              <a:gd name="connsiteX10" fmla="*/ 1962150 w 2271713"/>
              <a:gd name="connsiteY10" fmla="*/ 1871663 h 5453063"/>
              <a:gd name="connsiteX11" fmla="*/ 1809750 w 2271713"/>
              <a:gd name="connsiteY11" fmla="*/ 1995488 h 5453063"/>
              <a:gd name="connsiteX12" fmla="*/ 1724025 w 2271713"/>
              <a:gd name="connsiteY12" fmla="*/ 1947863 h 5453063"/>
              <a:gd name="connsiteX13" fmla="*/ 2038350 w 2271713"/>
              <a:gd name="connsiteY13" fmla="*/ 1528763 h 5453063"/>
              <a:gd name="connsiteX14" fmla="*/ 1695450 w 2271713"/>
              <a:gd name="connsiteY14" fmla="*/ 1252538 h 5453063"/>
              <a:gd name="connsiteX15" fmla="*/ 1652588 w 2271713"/>
              <a:gd name="connsiteY15" fmla="*/ 1428750 h 5453063"/>
              <a:gd name="connsiteX16" fmla="*/ 1595438 w 2271713"/>
              <a:gd name="connsiteY16" fmla="*/ 1566863 h 5453063"/>
              <a:gd name="connsiteX17" fmla="*/ 1628775 w 2271713"/>
              <a:gd name="connsiteY17" fmla="*/ 1800225 h 5453063"/>
              <a:gd name="connsiteX18" fmla="*/ 1747838 w 2271713"/>
              <a:gd name="connsiteY18" fmla="*/ 1990725 h 5453063"/>
              <a:gd name="connsiteX19" fmla="*/ 1824038 w 2271713"/>
              <a:gd name="connsiteY19" fmla="*/ 2105025 h 5453063"/>
              <a:gd name="connsiteX20" fmla="*/ 1990725 w 2271713"/>
              <a:gd name="connsiteY20" fmla="*/ 2428875 h 5453063"/>
              <a:gd name="connsiteX21" fmla="*/ 1990725 w 2271713"/>
              <a:gd name="connsiteY21" fmla="*/ 2795588 h 5453063"/>
              <a:gd name="connsiteX22" fmla="*/ 1857375 w 2271713"/>
              <a:gd name="connsiteY22" fmla="*/ 3167063 h 5453063"/>
              <a:gd name="connsiteX23" fmla="*/ 1790700 w 2271713"/>
              <a:gd name="connsiteY23" fmla="*/ 3624263 h 5453063"/>
              <a:gd name="connsiteX24" fmla="*/ 1495425 w 2271713"/>
              <a:gd name="connsiteY24" fmla="*/ 4500563 h 5453063"/>
              <a:gd name="connsiteX25" fmla="*/ 1404938 w 2271713"/>
              <a:gd name="connsiteY25" fmla="*/ 4824413 h 5453063"/>
              <a:gd name="connsiteX26" fmla="*/ 1585913 w 2271713"/>
              <a:gd name="connsiteY26" fmla="*/ 5129213 h 5453063"/>
              <a:gd name="connsiteX27" fmla="*/ 1728788 w 2271713"/>
              <a:gd name="connsiteY27" fmla="*/ 5219700 h 5453063"/>
              <a:gd name="connsiteX28" fmla="*/ 1733550 w 2271713"/>
              <a:gd name="connsiteY28" fmla="*/ 5243513 h 5453063"/>
              <a:gd name="connsiteX29" fmla="*/ 1643063 w 2271713"/>
              <a:gd name="connsiteY29" fmla="*/ 5262563 h 5453063"/>
              <a:gd name="connsiteX30" fmla="*/ 1404938 w 2271713"/>
              <a:gd name="connsiteY30" fmla="*/ 5143500 h 5453063"/>
              <a:gd name="connsiteX31" fmla="*/ 1333500 w 2271713"/>
              <a:gd name="connsiteY31" fmla="*/ 5167313 h 5453063"/>
              <a:gd name="connsiteX32" fmla="*/ 1243013 w 2271713"/>
              <a:gd name="connsiteY32" fmla="*/ 5110163 h 5453063"/>
              <a:gd name="connsiteX33" fmla="*/ 1238250 w 2271713"/>
              <a:gd name="connsiteY33" fmla="*/ 5224463 h 5453063"/>
              <a:gd name="connsiteX34" fmla="*/ 1100138 w 2271713"/>
              <a:gd name="connsiteY34" fmla="*/ 5453063 h 5453063"/>
              <a:gd name="connsiteX35" fmla="*/ 1038225 w 2271713"/>
              <a:gd name="connsiteY35" fmla="*/ 5453063 h 5453063"/>
              <a:gd name="connsiteX36" fmla="*/ 1023938 w 2271713"/>
              <a:gd name="connsiteY36" fmla="*/ 5148263 h 5453063"/>
              <a:gd name="connsiteX37" fmla="*/ 1185863 w 2271713"/>
              <a:gd name="connsiteY37" fmla="*/ 4848225 h 5453063"/>
              <a:gd name="connsiteX38" fmla="*/ 1271588 w 2271713"/>
              <a:gd name="connsiteY38" fmla="*/ 4095750 h 5453063"/>
              <a:gd name="connsiteX39" fmla="*/ 1419225 w 2271713"/>
              <a:gd name="connsiteY39" fmla="*/ 3509963 h 5453063"/>
              <a:gd name="connsiteX40" fmla="*/ 1262063 w 2271713"/>
              <a:gd name="connsiteY40" fmla="*/ 3328988 h 5453063"/>
              <a:gd name="connsiteX41" fmla="*/ 1147763 w 2271713"/>
              <a:gd name="connsiteY41" fmla="*/ 2981325 h 5453063"/>
              <a:gd name="connsiteX42" fmla="*/ 1066800 w 2271713"/>
              <a:gd name="connsiteY42" fmla="*/ 2671763 h 5453063"/>
              <a:gd name="connsiteX43" fmla="*/ 1128713 w 2271713"/>
              <a:gd name="connsiteY43" fmla="*/ 2085975 h 5453063"/>
              <a:gd name="connsiteX44" fmla="*/ 957263 w 2271713"/>
              <a:gd name="connsiteY44" fmla="*/ 1604963 h 5453063"/>
              <a:gd name="connsiteX45" fmla="*/ 852488 w 2271713"/>
              <a:gd name="connsiteY45" fmla="*/ 1490663 h 5453063"/>
              <a:gd name="connsiteX46" fmla="*/ 785813 w 2271713"/>
              <a:gd name="connsiteY46" fmla="*/ 2143125 h 5453063"/>
              <a:gd name="connsiteX47" fmla="*/ 962025 w 2271713"/>
              <a:gd name="connsiteY47" fmla="*/ 2586038 h 5453063"/>
              <a:gd name="connsiteX48" fmla="*/ 1004888 w 2271713"/>
              <a:gd name="connsiteY48" fmla="*/ 2790825 h 5453063"/>
              <a:gd name="connsiteX49" fmla="*/ 1066800 w 2271713"/>
              <a:gd name="connsiteY49" fmla="*/ 2843213 h 5453063"/>
              <a:gd name="connsiteX50" fmla="*/ 1066800 w 2271713"/>
              <a:gd name="connsiteY50" fmla="*/ 3071813 h 5453063"/>
              <a:gd name="connsiteX51" fmla="*/ 1023938 w 2271713"/>
              <a:gd name="connsiteY51" fmla="*/ 3167063 h 5453063"/>
              <a:gd name="connsiteX52" fmla="*/ 828675 w 2271713"/>
              <a:gd name="connsiteY52" fmla="*/ 3171825 h 5453063"/>
              <a:gd name="connsiteX53" fmla="*/ 766763 w 2271713"/>
              <a:gd name="connsiteY53" fmla="*/ 3062288 h 5453063"/>
              <a:gd name="connsiteX54" fmla="*/ 828675 w 2271713"/>
              <a:gd name="connsiteY54" fmla="*/ 2947988 h 5453063"/>
              <a:gd name="connsiteX55" fmla="*/ 904875 w 2271713"/>
              <a:gd name="connsiteY55" fmla="*/ 2957513 h 5453063"/>
              <a:gd name="connsiteX56" fmla="*/ 914400 w 2271713"/>
              <a:gd name="connsiteY56" fmla="*/ 2909888 h 5453063"/>
              <a:gd name="connsiteX57" fmla="*/ 738188 w 2271713"/>
              <a:gd name="connsiteY57" fmla="*/ 2481263 h 5453063"/>
              <a:gd name="connsiteX58" fmla="*/ 619125 w 2271713"/>
              <a:gd name="connsiteY58" fmla="*/ 2209800 h 5453063"/>
              <a:gd name="connsiteX59" fmla="*/ 619125 w 2271713"/>
              <a:gd name="connsiteY59" fmla="*/ 1395413 h 5453063"/>
              <a:gd name="connsiteX60" fmla="*/ 523875 w 2271713"/>
              <a:gd name="connsiteY60" fmla="*/ 1600200 h 5453063"/>
              <a:gd name="connsiteX61" fmla="*/ 357188 w 2271713"/>
              <a:gd name="connsiteY61" fmla="*/ 1747838 h 5453063"/>
              <a:gd name="connsiteX62" fmla="*/ 161925 w 2271713"/>
              <a:gd name="connsiteY62" fmla="*/ 1938338 h 5453063"/>
              <a:gd name="connsiteX63" fmla="*/ 152400 w 2271713"/>
              <a:gd name="connsiteY63" fmla="*/ 1981200 h 5453063"/>
              <a:gd name="connsiteX64" fmla="*/ 133350 w 2271713"/>
              <a:gd name="connsiteY64" fmla="*/ 2176463 h 5453063"/>
              <a:gd name="connsiteX65" fmla="*/ 142875 w 2271713"/>
              <a:gd name="connsiteY65" fmla="*/ 2271713 h 5453063"/>
              <a:gd name="connsiteX66" fmla="*/ 23813 w 2271713"/>
              <a:gd name="connsiteY66" fmla="*/ 2128838 h 5453063"/>
              <a:gd name="connsiteX67" fmla="*/ 0 w 2271713"/>
              <a:gd name="connsiteY67" fmla="*/ 1824038 h 5453063"/>
              <a:gd name="connsiteX68" fmla="*/ 85725 w 2271713"/>
              <a:gd name="connsiteY68" fmla="*/ 1576388 h 5453063"/>
              <a:gd name="connsiteX69" fmla="*/ 230982 w 2271713"/>
              <a:gd name="connsiteY69" fmla="*/ 1345406 h 5453063"/>
              <a:gd name="connsiteX70" fmla="*/ 566738 w 2271713"/>
              <a:gd name="connsiteY70" fmla="*/ 1152525 h 5453063"/>
              <a:gd name="connsiteX71" fmla="*/ 585788 w 2271713"/>
              <a:gd name="connsiteY71" fmla="*/ 990600 h 5453063"/>
              <a:gd name="connsiteX72" fmla="*/ 585788 w 2271713"/>
              <a:gd name="connsiteY72" fmla="*/ 742950 h 5453063"/>
              <a:gd name="connsiteX73" fmla="*/ 676275 w 2271713"/>
              <a:gd name="connsiteY73" fmla="*/ 404813 h 5453063"/>
              <a:gd name="connsiteX74" fmla="*/ 866775 w 2271713"/>
              <a:gd name="connsiteY74" fmla="*/ 119063 h 5453063"/>
              <a:gd name="connsiteX75" fmla="*/ 1123950 w 2271713"/>
              <a:gd name="connsiteY75" fmla="*/ 0 h 5453063"/>
              <a:gd name="connsiteX76" fmla="*/ 1381125 w 2271713"/>
              <a:gd name="connsiteY76" fmla="*/ 85725 h 5453063"/>
              <a:gd name="connsiteX0" fmla="*/ 1381125 w 2271713"/>
              <a:gd name="connsiteY0" fmla="*/ 85725 h 5453063"/>
              <a:gd name="connsiteX1" fmla="*/ 1457325 w 2271713"/>
              <a:gd name="connsiteY1" fmla="*/ 200025 h 5453063"/>
              <a:gd name="connsiteX2" fmla="*/ 1443038 w 2271713"/>
              <a:gd name="connsiteY2" fmla="*/ 266700 h 5453063"/>
              <a:gd name="connsiteX3" fmla="*/ 1509713 w 2271713"/>
              <a:gd name="connsiteY3" fmla="*/ 466725 h 5453063"/>
              <a:gd name="connsiteX4" fmla="*/ 1495425 w 2271713"/>
              <a:gd name="connsiteY4" fmla="*/ 757238 h 5453063"/>
              <a:gd name="connsiteX5" fmla="*/ 1428750 w 2271713"/>
              <a:gd name="connsiteY5" fmla="*/ 928688 h 5453063"/>
              <a:gd name="connsiteX6" fmla="*/ 1581150 w 2271713"/>
              <a:gd name="connsiteY6" fmla="*/ 919163 h 5453063"/>
              <a:gd name="connsiteX7" fmla="*/ 1947863 w 2271713"/>
              <a:gd name="connsiteY7" fmla="*/ 1176338 h 5453063"/>
              <a:gd name="connsiteX8" fmla="*/ 2271713 w 2271713"/>
              <a:gd name="connsiteY8" fmla="*/ 1504950 h 5453063"/>
              <a:gd name="connsiteX9" fmla="*/ 2271713 w 2271713"/>
              <a:gd name="connsiteY9" fmla="*/ 1552575 h 5453063"/>
              <a:gd name="connsiteX10" fmla="*/ 1962150 w 2271713"/>
              <a:gd name="connsiteY10" fmla="*/ 1871663 h 5453063"/>
              <a:gd name="connsiteX11" fmla="*/ 1809750 w 2271713"/>
              <a:gd name="connsiteY11" fmla="*/ 1995488 h 5453063"/>
              <a:gd name="connsiteX12" fmla="*/ 1724025 w 2271713"/>
              <a:gd name="connsiteY12" fmla="*/ 1947863 h 5453063"/>
              <a:gd name="connsiteX13" fmla="*/ 2038350 w 2271713"/>
              <a:gd name="connsiteY13" fmla="*/ 1528763 h 5453063"/>
              <a:gd name="connsiteX14" fmla="*/ 1695450 w 2271713"/>
              <a:gd name="connsiteY14" fmla="*/ 1252538 h 5453063"/>
              <a:gd name="connsiteX15" fmla="*/ 1652588 w 2271713"/>
              <a:gd name="connsiteY15" fmla="*/ 1428750 h 5453063"/>
              <a:gd name="connsiteX16" fmla="*/ 1595438 w 2271713"/>
              <a:gd name="connsiteY16" fmla="*/ 1566863 h 5453063"/>
              <a:gd name="connsiteX17" fmla="*/ 1628775 w 2271713"/>
              <a:gd name="connsiteY17" fmla="*/ 1800225 h 5453063"/>
              <a:gd name="connsiteX18" fmla="*/ 1747838 w 2271713"/>
              <a:gd name="connsiteY18" fmla="*/ 1990725 h 5453063"/>
              <a:gd name="connsiteX19" fmla="*/ 1824038 w 2271713"/>
              <a:gd name="connsiteY19" fmla="*/ 2105025 h 5453063"/>
              <a:gd name="connsiteX20" fmla="*/ 1990725 w 2271713"/>
              <a:gd name="connsiteY20" fmla="*/ 2428875 h 5453063"/>
              <a:gd name="connsiteX21" fmla="*/ 1990725 w 2271713"/>
              <a:gd name="connsiteY21" fmla="*/ 2795588 h 5453063"/>
              <a:gd name="connsiteX22" fmla="*/ 1857375 w 2271713"/>
              <a:gd name="connsiteY22" fmla="*/ 3167063 h 5453063"/>
              <a:gd name="connsiteX23" fmla="*/ 1790700 w 2271713"/>
              <a:gd name="connsiteY23" fmla="*/ 3624263 h 5453063"/>
              <a:gd name="connsiteX24" fmla="*/ 1495425 w 2271713"/>
              <a:gd name="connsiteY24" fmla="*/ 4500563 h 5453063"/>
              <a:gd name="connsiteX25" fmla="*/ 1404938 w 2271713"/>
              <a:gd name="connsiteY25" fmla="*/ 4824413 h 5453063"/>
              <a:gd name="connsiteX26" fmla="*/ 1585913 w 2271713"/>
              <a:gd name="connsiteY26" fmla="*/ 5129213 h 5453063"/>
              <a:gd name="connsiteX27" fmla="*/ 1728788 w 2271713"/>
              <a:gd name="connsiteY27" fmla="*/ 5219700 h 5453063"/>
              <a:gd name="connsiteX28" fmla="*/ 1733550 w 2271713"/>
              <a:gd name="connsiteY28" fmla="*/ 5243513 h 5453063"/>
              <a:gd name="connsiteX29" fmla="*/ 1643063 w 2271713"/>
              <a:gd name="connsiteY29" fmla="*/ 5262563 h 5453063"/>
              <a:gd name="connsiteX30" fmla="*/ 1404938 w 2271713"/>
              <a:gd name="connsiteY30" fmla="*/ 5143500 h 5453063"/>
              <a:gd name="connsiteX31" fmla="*/ 1333500 w 2271713"/>
              <a:gd name="connsiteY31" fmla="*/ 5167313 h 5453063"/>
              <a:gd name="connsiteX32" fmla="*/ 1243013 w 2271713"/>
              <a:gd name="connsiteY32" fmla="*/ 5110163 h 5453063"/>
              <a:gd name="connsiteX33" fmla="*/ 1238250 w 2271713"/>
              <a:gd name="connsiteY33" fmla="*/ 5224463 h 5453063"/>
              <a:gd name="connsiteX34" fmla="*/ 1100138 w 2271713"/>
              <a:gd name="connsiteY34" fmla="*/ 5453063 h 5453063"/>
              <a:gd name="connsiteX35" fmla="*/ 1038225 w 2271713"/>
              <a:gd name="connsiteY35" fmla="*/ 5453063 h 5453063"/>
              <a:gd name="connsiteX36" fmla="*/ 1023938 w 2271713"/>
              <a:gd name="connsiteY36" fmla="*/ 5148263 h 5453063"/>
              <a:gd name="connsiteX37" fmla="*/ 1185863 w 2271713"/>
              <a:gd name="connsiteY37" fmla="*/ 4848225 h 5453063"/>
              <a:gd name="connsiteX38" fmla="*/ 1271588 w 2271713"/>
              <a:gd name="connsiteY38" fmla="*/ 4095750 h 5453063"/>
              <a:gd name="connsiteX39" fmla="*/ 1419225 w 2271713"/>
              <a:gd name="connsiteY39" fmla="*/ 3509963 h 5453063"/>
              <a:gd name="connsiteX40" fmla="*/ 1262063 w 2271713"/>
              <a:gd name="connsiteY40" fmla="*/ 3328988 h 5453063"/>
              <a:gd name="connsiteX41" fmla="*/ 1147763 w 2271713"/>
              <a:gd name="connsiteY41" fmla="*/ 2981325 h 5453063"/>
              <a:gd name="connsiteX42" fmla="*/ 1066800 w 2271713"/>
              <a:gd name="connsiteY42" fmla="*/ 2671763 h 5453063"/>
              <a:gd name="connsiteX43" fmla="*/ 1128713 w 2271713"/>
              <a:gd name="connsiteY43" fmla="*/ 2085975 h 5453063"/>
              <a:gd name="connsiteX44" fmla="*/ 957263 w 2271713"/>
              <a:gd name="connsiteY44" fmla="*/ 1604963 h 5453063"/>
              <a:gd name="connsiteX45" fmla="*/ 852488 w 2271713"/>
              <a:gd name="connsiteY45" fmla="*/ 1490663 h 5453063"/>
              <a:gd name="connsiteX46" fmla="*/ 785813 w 2271713"/>
              <a:gd name="connsiteY46" fmla="*/ 2143125 h 5453063"/>
              <a:gd name="connsiteX47" fmla="*/ 962025 w 2271713"/>
              <a:gd name="connsiteY47" fmla="*/ 2586038 h 5453063"/>
              <a:gd name="connsiteX48" fmla="*/ 1004888 w 2271713"/>
              <a:gd name="connsiteY48" fmla="*/ 2790825 h 5453063"/>
              <a:gd name="connsiteX49" fmla="*/ 1066800 w 2271713"/>
              <a:gd name="connsiteY49" fmla="*/ 2843213 h 5453063"/>
              <a:gd name="connsiteX50" fmla="*/ 1066800 w 2271713"/>
              <a:gd name="connsiteY50" fmla="*/ 3071813 h 5453063"/>
              <a:gd name="connsiteX51" fmla="*/ 1023938 w 2271713"/>
              <a:gd name="connsiteY51" fmla="*/ 3167063 h 5453063"/>
              <a:gd name="connsiteX52" fmla="*/ 828675 w 2271713"/>
              <a:gd name="connsiteY52" fmla="*/ 3171825 h 5453063"/>
              <a:gd name="connsiteX53" fmla="*/ 766763 w 2271713"/>
              <a:gd name="connsiteY53" fmla="*/ 3062288 h 5453063"/>
              <a:gd name="connsiteX54" fmla="*/ 828675 w 2271713"/>
              <a:gd name="connsiteY54" fmla="*/ 2947988 h 5453063"/>
              <a:gd name="connsiteX55" fmla="*/ 904875 w 2271713"/>
              <a:gd name="connsiteY55" fmla="*/ 2957513 h 5453063"/>
              <a:gd name="connsiteX56" fmla="*/ 914400 w 2271713"/>
              <a:gd name="connsiteY56" fmla="*/ 2909888 h 5453063"/>
              <a:gd name="connsiteX57" fmla="*/ 738188 w 2271713"/>
              <a:gd name="connsiteY57" fmla="*/ 2481263 h 5453063"/>
              <a:gd name="connsiteX58" fmla="*/ 619125 w 2271713"/>
              <a:gd name="connsiteY58" fmla="*/ 2209800 h 5453063"/>
              <a:gd name="connsiteX59" fmla="*/ 619125 w 2271713"/>
              <a:gd name="connsiteY59" fmla="*/ 1395413 h 5453063"/>
              <a:gd name="connsiteX60" fmla="*/ 523875 w 2271713"/>
              <a:gd name="connsiteY60" fmla="*/ 1600200 h 5453063"/>
              <a:gd name="connsiteX61" fmla="*/ 357188 w 2271713"/>
              <a:gd name="connsiteY61" fmla="*/ 1747838 h 5453063"/>
              <a:gd name="connsiteX62" fmla="*/ 161925 w 2271713"/>
              <a:gd name="connsiteY62" fmla="*/ 1938338 h 5453063"/>
              <a:gd name="connsiteX63" fmla="*/ 152400 w 2271713"/>
              <a:gd name="connsiteY63" fmla="*/ 1981200 h 5453063"/>
              <a:gd name="connsiteX64" fmla="*/ 133350 w 2271713"/>
              <a:gd name="connsiteY64" fmla="*/ 2176463 h 5453063"/>
              <a:gd name="connsiteX65" fmla="*/ 142875 w 2271713"/>
              <a:gd name="connsiteY65" fmla="*/ 2271713 h 5453063"/>
              <a:gd name="connsiteX66" fmla="*/ 23813 w 2271713"/>
              <a:gd name="connsiteY66" fmla="*/ 2128838 h 5453063"/>
              <a:gd name="connsiteX67" fmla="*/ 0 w 2271713"/>
              <a:gd name="connsiteY67" fmla="*/ 1824038 h 5453063"/>
              <a:gd name="connsiteX68" fmla="*/ 85725 w 2271713"/>
              <a:gd name="connsiteY68" fmla="*/ 1576388 h 5453063"/>
              <a:gd name="connsiteX69" fmla="*/ 230982 w 2271713"/>
              <a:gd name="connsiteY69" fmla="*/ 1345406 h 5453063"/>
              <a:gd name="connsiteX70" fmla="*/ 566738 w 2271713"/>
              <a:gd name="connsiteY70" fmla="*/ 1152525 h 5453063"/>
              <a:gd name="connsiteX71" fmla="*/ 585788 w 2271713"/>
              <a:gd name="connsiteY71" fmla="*/ 990600 h 5453063"/>
              <a:gd name="connsiteX72" fmla="*/ 585788 w 2271713"/>
              <a:gd name="connsiteY72" fmla="*/ 742950 h 5453063"/>
              <a:gd name="connsiteX73" fmla="*/ 676275 w 2271713"/>
              <a:gd name="connsiteY73" fmla="*/ 404813 h 5453063"/>
              <a:gd name="connsiteX74" fmla="*/ 866775 w 2271713"/>
              <a:gd name="connsiteY74" fmla="*/ 119063 h 5453063"/>
              <a:gd name="connsiteX75" fmla="*/ 1123950 w 2271713"/>
              <a:gd name="connsiteY75" fmla="*/ 0 h 5453063"/>
              <a:gd name="connsiteX76" fmla="*/ 1381125 w 2271713"/>
              <a:gd name="connsiteY76" fmla="*/ 85725 h 5453063"/>
              <a:gd name="connsiteX0" fmla="*/ 1381125 w 2271713"/>
              <a:gd name="connsiteY0" fmla="*/ 85725 h 5453063"/>
              <a:gd name="connsiteX1" fmla="*/ 1457325 w 2271713"/>
              <a:gd name="connsiteY1" fmla="*/ 200025 h 5453063"/>
              <a:gd name="connsiteX2" fmla="*/ 1443038 w 2271713"/>
              <a:gd name="connsiteY2" fmla="*/ 266700 h 5453063"/>
              <a:gd name="connsiteX3" fmla="*/ 1509713 w 2271713"/>
              <a:gd name="connsiteY3" fmla="*/ 466725 h 5453063"/>
              <a:gd name="connsiteX4" fmla="*/ 1495425 w 2271713"/>
              <a:gd name="connsiteY4" fmla="*/ 757238 h 5453063"/>
              <a:gd name="connsiteX5" fmla="*/ 1428750 w 2271713"/>
              <a:gd name="connsiteY5" fmla="*/ 928688 h 5453063"/>
              <a:gd name="connsiteX6" fmla="*/ 1581150 w 2271713"/>
              <a:gd name="connsiteY6" fmla="*/ 919163 h 5453063"/>
              <a:gd name="connsiteX7" fmla="*/ 1947863 w 2271713"/>
              <a:gd name="connsiteY7" fmla="*/ 1176338 h 5453063"/>
              <a:gd name="connsiteX8" fmla="*/ 2271713 w 2271713"/>
              <a:gd name="connsiteY8" fmla="*/ 1504950 h 5453063"/>
              <a:gd name="connsiteX9" fmla="*/ 2271713 w 2271713"/>
              <a:gd name="connsiteY9" fmla="*/ 1552575 h 5453063"/>
              <a:gd name="connsiteX10" fmla="*/ 1962150 w 2271713"/>
              <a:gd name="connsiteY10" fmla="*/ 1871663 h 5453063"/>
              <a:gd name="connsiteX11" fmla="*/ 1809750 w 2271713"/>
              <a:gd name="connsiteY11" fmla="*/ 1995488 h 5453063"/>
              <a:gd name="connsiteX12" fmla="*/ 1724025 w 2271713"/>
              <a:gd name="connsiteY12" fmla="*/ 1947863 h 5453063"/>
              <a:gd name="connsiteX13" fmla="*/ 2038350 w 2271713"/>
              <a:gd name="connsiteY13" fmla="*/ 1528763 h 5453063"/>
              <a:gd name="connsiteX14" fmla="*/ 1695450 w 2271713"/>
              <a:gd name="connsiteY14" fmla="*/ 1252538 h 5453063"/>
              <a:gd name="connsiteX15" fmla="*/ 1652588 w 2271713"/>
              <a:gd name="connsiteY15" fmla="*/ 1428750 h 5453063"/>
              <a:gd name="connsiteX16" fmla="*/ 1595438 w 2271713"/>
              <a:gd name="connsiteY16" fmla="*/ 1566863 h 5453063"/>
              <a:gd name="connsiteX17" fmla="*/ 1628775 w 2271713"/>
              <a:gd name="connsiteY17" fmla="*/ 1800225 h 5453063"/>
              <a:gd name="connsiteX18" fmla="*/ 1747838 w 2271713"/>
              <a:gd name="connsiteY18" fmla="*/ 1990725 h 5453063"/>
              <a:gd name="connsiteX19" fmla="*/ 1824038 w 2271713"/>
              <a:gd name="connsiteY19" fmla="*/ 2105025 h 5453063"/>
              <a:gd name="connsiteX20" fmla="*/ 1990725 w 2271713"/>
              <a:gd name="connsiteY20" fmla="*/ 2428875 h 5453063"/>
              <a:gd name="connsiteX21" fmla="*/ 1990725 w 2271713"/>
              <a:gd name="connsiteY21" fmla="*/ 2795588 h 5453063"/>
              <a:gd name="connsiteX22" fmla="*/ 1857375 w 2271713"/>
              <a:gd name="connsiteY22" fmla="*/ 3167063 h 5453063"/>
              <a:gd name="connsiteX23" fmla="*/ 1790700 w 2271713"/>
              <a:gd name="connsiteY23" fmla="*/ 3624263 h 5453063"/>
              <a:gd name="connsiteX24" fmla="*/ 1495425 w 2271713"/>
              <a:gd name="connsiteY24" fmla="*/ 4500563 h 5453063"/>
              <a:gd name="connsiteX25" fmla="*/ 1404938 w 2271713"/>
              <a:gd name="connsiteY25" fmla="*/ 4824413 h 5453063"/>
              <a:gd name="connsiteX26" fmla="*/ 1585913 w 2271713"/>
              <a:gd name="connsiteY26" fmla="*/ 5129213 h 5453063"/>
              <a:gd name="connsiteX27" fmla="*/ 1728788 w 2271713"/>
              <a:gd name="connsiteY27" fmla="*/ 5219700 h 5453063"/>
              <a:gd name="connsiteX28" fmla="*/ 1733550 w 2271713"/>
              <a:gd name="connsiteY28" fmla="*/ 5243513 h 5453063"/>
              <a:gd name="connsiteX29" fmla="*/ 1643063 w 2271713"/>
              <a:gd name="connsiteY29" fmla="*/ 5262563 h 5453063"/>
              <a:gd name="connsiteX30" fmla="*/ 1404938 w 2271713"/>
              <a:gd name="connsiteY30" fmla="*/ 5143500 h 5453063"/>
              <a:gd name="connsiteX31" fmla="*/ 1333500 w 2271713"/>
              <a:gd name="connsiteY31" fmla="*/ 5167313 h 5453063"/>
              <a:gd name="connsiteX32" fmla="*/ 1243013 w 2271713"/>
              <a:gd name="connsiteY32" fmla="*/ 5110163 h 5453063"/>
              <a:gd name="connsiteX33" fmla="*/ 1238250 w 2271713"/>
              <a:gd name="connsiteY33" fmla="*/ 5224463 h 5453063"/>
              <a:gd name="connsiteX34" fmla="*/ 1100138 w 2271713"/>
              <a:gd name="connsiteY34" fmla="*/ 5453063 h 5453063"/>
              <a:gd name="connsiteX35" fmla="*/ 1038225 w 2271713"/>
              <a:gd name="connsiteY35" fmla="*/ 5453063 h 5453063"/>
              <a:gd name="connsiteX36" fmla="*/ 1023938 w 2271713"/>
              <a:gd name="connsiteY36" fmla="*/ 5148263 h 5453063"/>
              <a:gd name="connsiteX37" fmla="*/ 1185863 w 2271713"/>
              <a:gd name="connsiteY37" fmla="*/ 4848225 h 5453063"/>
              <a:gd name="connsiteX38" fmla="*/ 1271588 w 2271713"/>
              <a:gd name="connsiteY38" fmla="*/ 4095750 h 5453063"/>
              <a:gd name="connsiteX39" fmla="*/ 1419225 w 2271713"/>
              <a:gd name="connsiteY39" fmla="*/ 3509963 h 5453063"/>
              <a:gd name="connsiteX40" fmla="*/ 1262063 w 2271713"/>
              <a:gd name="connsiteY40" fmla="*/ 3328988 h 5453063"/>
              <a:gd name="connsiteX41" fmla="*/ 1147763 w 2271713"/>
              <a:gd name="connsiteY41" fmla="*/ 2981325 h 5453063"/>
              <a:gd name="connsiteX42" fmla="*/ 1066800 w 2271713"/>
              <a:gd name="connsiteY42" fmla="*/ 2671763 h 5453063"/>
              <a:gd name="connsiteX43" fmla="*/ 1128713 w 2271713"/>
              <a:gd name="connsiteY43" fmla="*/ 2085975 h 5453063"/>
              <a:gd name="connsiteX44" fmla="*/ 957263 w 2271713"/>
              <a:gd name="connsiteY44" fmla="*/ 1604963 h 5453063"/>
              <a:gd name="connsiteX45" fmla="*/ 852488 w 2271713"/>
              <a:gd name="connsiteY45" fmla="*/ 1490663 h 5453063"/>
              <a:gd name="connsiteX46" fmla="*/ 785813 w 2271713"/>
              <a:gd name="connsiteY46" fmla="*/ 2143125 h 5453063"/>
              <a:gd name="connsiteX47" fmla="*/ 962025 w 2271713"/>
              <a:gd name="connsiteY47" fmla="*/ 2586038 h 5453063"/>
              <a:gd name="connsiteX48" fmla="*/ 1004888 w 2271713"/>
              <a:gd name="connsiteY48" fmla="*/ 2790825 h 5453063"/>
              <a:gd name="connsiteX49" fmla="*/ 1066800 w 2271713"/>
              <a:gd name="connsiteY49" fmla="*/ 2843213 h 5453063"/>
              <a:gd name="connsiteX50" fmla="*/ 1066800 w 2271713"/>
              <a:gd name="connsiteY50" fmla="*/ 3071813 h 5453063"/>
              <a:gd name="connsiteX51" fmla="*/ 1023938 w 2271713"/>
              <a:gd name="connsiteY51" fmla="*/ 3167063 h 5453063"/>
              <a:gd name="connsiteX52" fmla="*/ 828675 w 2271713"/>
              <a:gd name="connsiteY52" fmla="*/ 3171825 h 5453063"/>
              <a:gd name="connsiteX53" fmla="*/ 766763 w 2271713"/>
              <a:gd name="connsiteY53" fmla="*/ 3062288 h 5453063"/>
              <a:gd name="connsiteX54" fmla="*/ 828675 w 2271713"/>
              <a:gd name="connsiteY54" fmla="*/ 2947988 h 5453063"/>
              <a:gd name="connsiteX55" fmla="*/ 904875 w 2271713"/>
              <a:gd name="connsiteY55" fmla="*/ 2957513 h 5453063"/>
              <a:gd name="connsiteX56" fmla="*/ 914400 w 2271713"/>
              <a:gd name="connsiteY56" fmla="*/ 2909888 h 5453063"/>
              <a:gd name="connsiteX57" fmla="*/ 738188 w 2271713"/>
              <a:gd name="connsiteY57" fmla="*/ 2481263 h 5453063"/>
              <a:gd name="connsiteX58" fmla="*/ 619125 w 2271713"/>
              <a:gd name="connsiteY58" fmla="*/ 2209800 h 5453063"/>
              <a:gd name="connsiteX59" fmla="*/ 619125 w 2271713"/>
              <a:gd name="connsiteY59" fmla="*/ 1395413 h 5453063"/>
              <a:gd name="connsiteX60" fmla="*/ 523875 w 2271713"/>
              <a:gd name="connsiteY60" fmla="*/ 1600200 h 5453063"/>
              <a:gd name="connsiteX61" fmla="*/ 357188 w 2271713"/>
              <a:gd name="connsiteY61" fmla="*/ 1747838 h 5453063"/>
              <a:gd name="connsiteX62" fmla="*/ 161925 w 2271713"/>
              <a:gd name="connsiteY62" fmla="*/ 1938338 h 5453063"/>
              <a:gd name="connsiteX63" fmla="*/ 152400 w 2271713"/>
              <a:gd name="connsiteY63" fmla="*/ 1981200 h 5453063"/>
              <a:gd name="connsiteX64" fmla="*/ 133350 w 2271713"/>
              <a:gd name="connsiteY64" fmla="*/ 2176463 h 5453063"/>
              <a:gd name="connsiteX65" fmla="*/ 142875 w 2271713"/>
              <a:gd name="connsiteY65" fmla="*/ 2271713 h 5453063"/>
              <a:gd name="connsiteX66" fmla="*/ 23813 w 2271713"/>
              <a:gd name="connsiteY66" fmla="*/ 2128838 h 5453063"/>
              <a:gd name="connsiteX67" fmla="*/ 0 w 2271713"/>
              <a:gd name="connsiteY67" fmla="*/ 1824038 h 5453063"/>
              <a:gd name="connsiteX68" fmla="*/ 85725 w 2271713"/>
              <a:gd name="connsiteY68" fmla="*/ 1576388 h 5453063"/>
              <a:gd name="connsiteX69" fmla="*/ 230982 w 2271713"/>
              <a:gd name="connsiteY69" fmla="*/ 1345406 h 5453063"/>
              <a:gd name="connsiteX70" fmla="*/ 566738 w 2271713"/>
              <a:gd name="connsiteY70" fmla="*/ 1152525 h 5453063"/>
              <a:gd name="connsiteX71" fmla="*/ 585788 w 2271713"/>
              <a:gd name="connsiteY71" fmla="*/ 990600 h 5453063"/>
              <a:gd name="connsiteX72" fmla="*/ 585788 w 2271713"/>
              <a:gd name="connsiteY72" fmla="*/ 742950 h 5453063"/>
              <a:gd name="connsiteX73" fmla="*/ 676275 w 2271713"/>
              <a:gd name="connsiteY73" fmla="*/ 404813 h 5453063"/>
              <a:gd name="connsiteX74" fmla="*/ 866775 w 2271713"/>
              <a:gd name="connsiteY74" fmla="*/ 119063 h 5453063"/>
              <a:gd name="connsiteX75" fmla="*/ 1123950 w 2271713"/>
              <a:gd name="connsiteY75" fmla="*/ 0 h 5453063"/>
              <a:gd name="connsiteX76" fmla="*/ 1381125 w 2271713"/>
              <a:gd name="connsiteY76" fmla="*/ 85725 h 5453063"/>
              <a:gd name="connsiteX0" fmla="*/ 1381125 w 2271713"/>
              <a:gd name="connsiteY0" fmla="*/ 85725 h 5453063"/>
              <a:gd name="connsiteX1" fmla="*/ 1457325 w 2271713"/>
              <a:gd name="connsiteY1" fmla="*/ 200025 h 5453063"/>
              <a:gd name="connsiteX2" fmla="*/ 1443038 w 2271713"/>
              <a:gd name="connsiteY2" fmla="*/ 266700 h 5453063"/>
              <a:gd name="connsiteX3" fmla="*/ 1509713 w 2271713"/>
              <a:gd name="connsiteY3" fmla="*/ 466725 h 5453063"/>
              <a:gd name="connsiteX4" fmla="*/ 1495425 w 2271713"/>
              <a:gd name="connsiteY4" fmla="*/ 757238 h 5453063"/>
              <a:gd name="connsiteX5" fmla="*/ 1428750 w 2271713"/>
              <a:gd name="connsiteY5" fmla="*/ 928688 h 5453063"/>
              <a:gd name="connsiteX6" fmla="*/ 1581150 w 2271713"/>
              <a:gd name="connsiteY6" fmla="*/ 919163 h 5453063"/>
              <a:gd name="connsiteX7" fmla="*/ 1947863 w 2271713"/>
              <a:gd name="connsiteY7" fmla="*/ 1176338 h 5453063"/>
              <a:gd name="connsiteX8" fmla="*/ 2271713 w 2271713"/>
              <a:gd name="connsiteY8" fmla="*/ 1504950 h 5453063"/>
              <a:gd name="connsiteX9" fmla="*/ 2271713 w 2271713"/>
              <a:gd name="connsiteY9" fmla="*/ 1552575 h 5453063"/>
              <a:gd name="connsiteX10" fmla="*/ 1962150 w 2271713"/>
              <a:gd name="connsiteY10" fmla="*/ 1871663 h 5453063"/>
              <a:gd name="connsiteX11" fmla="*/ 1809750 w 2271713"/>
              <a:gd name="connsiteY11" fmla="*/ 1995488 h 5453063"/>
              <a:gd name="connsiteX12" fmla="*/ 1724025 w 2271713"/>
              <a:gd name="connsiteY12" fmla="*/ 1947863 h 5453063"/>
              <a:gd name="connsiteX13" fmla="*/ 2038350 w 2271713"/>
              <a:gd name="connsiteY13" fmla="*/ 1528763 h 5453063"/>
              <a:gd name="connsiteX14" fmla="*/ 1695450 w 2271713"/>
              <a:gd name="connsiteY14" fmla="*/ 1252538 h 5453063"/>
              <a:gd name="connsiteX15" fmla="*/ 1652588 w 2271713"/>
              <a:gd name="connsiteY15" fmla="*/ 1428750 h 5453063"/>
              <a:gd name="connsiteX16" fmla="*/ 1595438 w 2271713"/>
              <a:gd name="connsiteY16" fmla="*/ 1566863 h 5453063"/>
              <a:gd name="connsiteX17" fmla="*/ 1628775 w 2271713"/>
              <a:gd name="connsiteY17" fmla="*/ 1800225 h 5453063"/>
              <a:gd name="connsiteX18" fmla="*/ 1747838 w 2271713"/>
              <a:gd name="connsiteY18" fmla="*/ 1990725 h 5453063"/>
              <a:gd name="connsiteX19" fmla="*/ 1824038 w 2271713"/>
              <a:gd name="connsiteY19" fmla="*/ 2105025 h 5453063"/>
              <a:gd name="connsiteX20" fmla="*/ 1990725 w 2271713"/>
              <a:gd name="connsiteY20" fmla="*/ 2428875 h 5453063"/>
              <a:gd name="connsiteX21" fmla="*/ 1990725 w 2271713"/>
              <a:gd name="connsiteY21" fmla="*/ 2795588 h 5453063"/>
              <a:gd name="connsiteX22" fmla="*/ 1857375 w 2271713"/>
              <a:gd name="connsiteY22" fmla="*/ 3167063 h 5453063"/>
              <a:gd name="connsiteX23" fmla="*/ 1790700 w 2271713"/>
              <a:gd name="connsiteY23" fmla="*/ 3624263 h 5453063"/>
              <a:gd name="connsiteX24" fmla="*/ 1495425 w 2271713"/>
              <a:gd name="connsiteY24" fmla="*/ 4500563 h 5453063"/>
              <a:gd name="connsiteX25" fmla="*/ 1404938 w 2271713"/>
              <a:gd name="connsiteY25" fmla="*/ 4824413 h 5453063"/>
              <a:gd name="connsiteX26" fmla="*/ 1585913 w 2271713"/>
              <a:gd name="connsiteY26" fmla="*/ 5129213 h 5453063"/>
              <a:gd name="connsiteX27" fmla="*/ 1728788 w 2271713"/>
              <a:gd name="connsiteY27" fmla="*/ 5219700 h 5453063"/>
              <a:gd name="connsiteX28" fmla="*/ 1733550 w 2271713"/>
              <a:gd name="connsiteY28" fmla="*/ 5243513 h 5453063"/>
              <a:gd name="connsiteX29" fmla="*/ 1643063 w 2271713"/>
              <a:gd name="connsiteY29" fmla="*/ 5262563 h 5453063"/>
              <a:gd name="connsiteX30" fmla="*/ 1404938 w 2271713"/>
              <a:gd name="connsiteY30" fmla="*/ 5143500 h 5453063"/>
              <a:gd name="connsiteX31" fmla="*/ 1333500 w 2271713"/>
              <a:gd name="connsiteY31" fmla="*/ 5167313 h 5453063"/>
              <a:gd name="connsiteX32" fmla="*/ 1243013 w 2271713"/>
              <a:gd name="connsiteY32" fmla="*/ 5110163 h 5453063"/>
              <a:gd name="connsiteX33" fmla="*/ 1238250 w 2271713"/>
              <a:gd name="connsiteY33" fmla="*/ 5224463 h 5453063"/>
              <a:gd name="connsiteX34" fmla="*/ 1100138 w 2271713"/>
              <a:gd name="connsiteY34" fmla="*/ 5453063 h 5453063"/>
              <a:gd name="connsiteX35" fmla="*/ 1038225 w 2271713"/>
              <a:gd name="connsiteY35" fmla="*/ 5453063 h 5453063"/>
              <a:gd name="connsiteX36" fmla="*/ 1023938 w 2271713"/>
              <a:gd name="connsiteY36" fmla="*/ 5148263 h 5453063"/>
              <a:gd name="connsiteX37" fmla="*/ 1185863 w 2271713"/>
              <a:gd name="connsiteY37" fmla="*/ 4848225 h 5453063"/>
              <a:gd name="connsiteX38" fmla="*/ 1271588 w 2271713"/>
              <a:gd name="connsiteY38" fmla="*/ 4095750 h 5453063"/>
              <a:gd name="connsiteX39" fmla="*/ 1419225 w 2271713"/>
              <a:gd name="connsiteY39" fmla="*/ 3509963 h 5453063"/>
              <a:gd name="connsiteX40" fmla="*/ 1262063 w 2271713"/>
              <a:gd name="connsiteY40" fmla="*/ 3328988 h 5453063"/>
              <a:gd name="connsiteX41" fmla="*/ 1147763 w 2271713"/>
              <a:gd name="connsiteY41" fmla="*/ 2981325 h 5453063"/>
              <a:gd name="connsiteX42" fmla="*/ 1066800 w 2271713"/>
              <a:gd name="connsiteY42" fmla="*/ 2671763 h 5453063"/>
              <a:gd name="connsiteX43" fmla="*/ 1128713 w 2271713"/>
              <a:gd name="connsiteY43" fmla="*/ 2085975 h 5453063"/>
              <a:gd name="connsiteX44" fmla="*/ 957263 w 2271713"/>
              <a:gd name="connsiteY44" fmla="*/ 1604963 h 5453063"/>
              <a:gd name="connsiteX45" fmla="*/ 852488 w 2271713"/>
              <a:gd name="connsiteY45" fmla="*/ 1490663 h 5453063"/>
              <a:gd name="connsiteX46" fmla="*/ 785813 w 2271713"/>
              <a:gd name="connsiteY46" fmla="*/ 2143125 h 5453063"/>
              <a:gd name="connsiteX47" fmla="*/ 962025 w 2271713"/>
              <a:gd name="connsiteY47" fmla="*/ 2586038 h 5453063"/>
              <a:gd name="connsiteX48" fmla="*/ 1004888 w 2271713"/>
              <a:gd name="connsiteY48" fmla="*/ 2790825 h 5453063"/>
              <a:gd name="connsiteX49" fmla="*/ 1066800 w 2271713"/>
              <a:gd name="connsiteY49" fmla="*/ 2843213 h 5453063"/>
              <a:gd name="connsiteX50" fmla="*/ 1066800 w 2271713"/>
              <a:gd name="connsiteY50" fmla="*/ 3071813 h 5453063"/>
              <a:gd name="connsiteX51" fmla="*/ 1023938 w 2271713"/>
              <a:gd name="connsiteY51" fmla="*/ 3167063 h 5453063"/>
              <a:gd name="connsiteX52" fmla="*/ 828675 w 2271713"/>
              <a:gd name="connsiteY52" fmla="*/ 3171825 h 5453063"/>
              <a:gd name="connsiteX53" fmla="*/ 766763 w 2271713"/>
              <a:gd name="connsiteY53" fmla="*/ 3062288 h 5453063"/>
              <a:gd name="connsiteX54" fmla="*/ 828675 w 2271713"/>
              <a:gd name="connsiteY54" fmla="*/ 2947988 h 5453063"/>
              <a:gd name="connsiteX55" fmla="*/ 904875 w 2271713"/>
              <a:gd name="connsiteY55" fmla="*/ 2957513 h 5453063"/>
              <a:gd name="connsiteX56" fmla="*/ 914400 w 2271713"/>
              <a:gd name="connsiteY56" fmla="*/ 2909888 h 5453063"/>
              <a:gd name="connsiteX57" fmla="*/ 738188 w 2271713"/>
              <a:gd name="connsiteY57" fmla="*/ 2481263 h 5453063"/>
              <a:gd name="connsiteX58" fmla="*/ 619125 w 2271713"/>
              <a:gd name="connsiteY58" fmla="*/ 2209800 h 5453063"/>
              <a:gd name="connsiteX59" fmla="*/ 619125 w 2271713"/>
              <a:gd name="connsiteY59" fmla="*/ 1395413 h 5453063"/>
              <a:gd name="connsiteX60" fmla="*/ 523875 w 2271713"/>
              <a:gd name="connsiteY60" fmla="*/ 1600200 h 5453063"/>
              <a:gd name="connsiteX61" fmla="*/ 357188 w 2271713"/>
              <a:gd name="connsiteY61" fmla="*/ 1747838 h 5453063"/>
              <a:gd name="connsiteX62" fmla="*/ 161925 w 2271713"/>
              <a:gd name="connsiteY62" fmla="*/ 1938338 h 5453063"/>
              <a:gd name="connsiteX63" fmla="*/ 152400 w 2271713"/>
              <a:gd name="connsiteY63" fmla="*/ 1981200 h 5453063"/>
              <a:gd name="connsiteX64" fmla="*/ 133350 w 2271713"/>
              <a:gd name="connsiteY64" fmla="*/ 2176463 h 5453063"/>
              <a:gd name="connsiteX65" fmla="*/ 142875 w 2271713"/>
              <a:gd name="connsiteY65" fmla="*/ 2271713 h 5453063"/>
              <a:gd name="connsiteX66" fmla="*/ 23813 w 2271713"/>
              <a:gd name="connsiteY66" fmla="*/ 2128838 h 5453063"/>
              <a:gd name="connsiteX67" fmla="*/ 0 w 2271713"/>
              <a:gd name="connsiteY67" fmla="*/ 1824038 h 5453063"/>
              <a:gd name="connsiteX68" fmla="*/ 85725 w 2271713"/>
              <a:gd name="connsiteY68" fmla="*/ 1576388 h 5453063"/>
              <a:gd name="connsiteX69" fmla="*/ 230982 w 2271713"/>
              <a:gd name="connsiteY69" fmla="*/ 1345406 h 5453063"/>
              <a:gd name="connsiteX70" fmla="*/ 566738 w 2271713"/>
              <a:gd name="connsiteY70" fmla="*/ 1152525 h 5453063"/>
              <a:gd name="connsiteX71" fmla="*/ 585788 w 2271713"/>
              <a:gd name="connsiteY71" fmla="*/ 990600 h 5453063"/>
              <a:gd name="connsiteX72" fmla="*/ 585788 w 2271713"/>
              <a:gd name="connsiteY72" fmla="*/ 742950 h 5453063"/>
              <a:gd name="connsiteX73" fmla="*/ 676275 w 2271713"/>
              <a:gd name="connsiteY73" fmla="*/ 404813 h 5453063"/>
              <a:gd name="connsiteX74" fmla="*/ 866775 w 2271713"/>
              <a:gd name="connsiteY74" fmla="*/ 119063 h 5453063"/>
              <a:gd name="connsiteX75" fmla="*/ 1123950 w 2271713"/>
              <a:gd name="connsiteY75" fmla="*/ 0 h 5453063"/>
              <a:gd name="connsiteX76" fmla="*/ 1381125 w 2271713"/>
              <a:gd name="connsiteY76" fmla="*/ 85725 h 5453063"/>
              <a:gd name="connsiteX0" fmla="*/ 1381125 w 2271713"/>
              <a:gd name="connsiteY0" fmla="*/ 85725 h 5453063"/>
              <a:gd name="connsiteX1" fmla="*/ 1457325 w 2271713"/>
              <a:gd name="connsiteY1" fmla="*/ 200025 h 5453063"/>
              <a:gd name="connsiteX2" fmla="*/ 1443038 w 2271713"/>
              <a:gd name="connsiteY2" fmla="*/ 266700 h 5453063"/>
              <a:gd name="connsiteX3" fmla="*/ 1509713 w 2271713"/>
              <a:gd name="connsiteY3" fmla="*/ 466725 h 5453063"/>
              <a:gd name="connsiteX4" fmla="*/ 1495425 w 2271713"/>
              <a:gd name="connsiteY4" fmla="*/ 757238 h 5453063"/>
              <a:gd name="connsiteX5" fmla="*/ 1428750 w 2271713"/>
              <a:gd name="connsiteY5" fmla="*/ 928688 h 5453063"/>
              <a:gd name="connsiteX6" fmla="*/ 1581150 w 2271713"/>
              <a:gd name="connsiteY6" fmla="*/ 919163 h 5453063"/>
              <a:gd name="connsiteX7" fmla="*/ 1947863 w 2271713"/>
              <a:gd name="connsiteY7" fmla="*/ 1176338 h 5453063"/>
              <a:gd name="connsiteX8" fmla="*/ 2271713 w 2271713"/>
              <a:gd name="connsiteY8" fmla="*/ 1504950 h 5453063"/>
              <a:gd name="connsiteX9" fmla="*/ 2271713 w 2271713"/>
              <a:gd name="connsiteY9" fmla="*/ 1552575 h 5453063"/>
              <a:gd name="connsiteX10" fmla="*/ 1962150 w 2271713"/>
              <a:gd name="connsiteY10" fmla="*/ 1871663 h 5453063"/>
              <a:gd name="connsiteX11" fmla="*/ 1809750 w 2271713"/>
              <a:gd name="connsiteY11" fmla="*/ 1995488 h 5453063"/>
              <a:gd name="connsiteX12" fmla="*/ 1724025 w 2271713"/>
              <a:gd name="connsiteY12" fmla="*/ 1947863 h 5453063"/>
              <a:gd name="connsiteX13" fmla="*/ 2038350 w 2271713"/>
              <a:gd name="connsiteY13" fmla="*/ 1528763 h 5453063"/>
              <a:gd name="connsiteX14" fmla="*/ 1695450 w 2271713"/>
              <a:gd name="connsiteY14" fmla="*/ 1252538 h 5453063"/>
              <a:gd name="connsiteX15" fmla="*/ 1652588 w 2271713"/>
              <a:gd name="connsiteY15" fmla="*/ 1428750 h 5453063"/>
              <a:gd name="connsiteX16" fmla="*/ 1595438 w 2271713"/>
              <a:gd name="connsiteY16" fmla="*/ 1566863 h 5453063"/>
              <a:gd name="connsiteX17" fmla="*/ 1628775 w 2271713"/>
              <a:gd name="connsiteY17" fmla="*/ 1800225 h 5453063"/>
              <a:gd name="connsiteX18" fmla="*/ 1747838 w 2271713"/>
              <a:gd name="connsiteY18" fmla="*/ 1990725 h 5453063"/>
              <a:gd name="connsiteX19" fmla="*/ 1824038 w 2271713"/>
              <a:gd name="connsiteY19" fmla="*/ 2105025 h 5453063"/>
              <a:gd name="connsiteX20" fmla="*/ 1990725 w 2271713"/>
              <a:gd name="connsiteY20" fmla="*/ 2428875 h 5453063"/>
              <a:gd name="connsiteX21" fmla="*/ 1990725 w 2271713"/>
              <a:gd name="connsiteY21" fmla="*/ 2795588 h 5453063"/>
              <a:gd name="connsiteX22" fmla="*/ 1857375 w 2271713"/>
              <a:gd name="connsiteY22" fmla="*/ 3167063 h 5453063"/>
              <a:gd name="connsiteX23" fmla="*/ 1790700 w 2271713"/>
              <a:gd name="connsiteY23" fmla="*/ 3624263 h 5453063"/>
              <a:gd name="connsiteX24" fmla="*/ 1495425 w 2271713"/>
              <a:gd name="connsiteY24" fmla="*/ 4500563 h 5453063"/>
              <a:gd name="connsiteX25" fmla="*/ 1404938 w 2271713"/>
              <a:gd name="connsiteY25" fmla="*/ 4824413 h 5453063"/>
              <a:gd name="connsiteX26" fmla="*/ 1585913 w 2271713"/>
              <a:gd name="connsiteY26" fmla="*/ 5129213 h 5453063"/>
              <a:gd name="connsiteX27" fmla="*/ 1728788 w 2271713"/>
              <a:gd name="connsiteY27" fmla="*/ 5219700 h 5453063"/>
              <a:gd name="connsiteX28" fmla="*/ 1733550 w 2271713"/>
              <a:gd name="connsiteY28" fmla="*/ 5243513 h 5453063"/>
              <a:gd name="connsiteX29" fmla="*/ 1643063 w 2271713"/>
              <a:gd name="connsiteY29" fmla="*/ 5262563 h 5453063"/>
              <a:gd name="connsiteX30" fmla="*/ 1404938 w 2271713"/>
              <a:gd name="connsiteY30" fmla="*/ 5143500 h 5453063"/>
              <a:gd name="connsiteX31" fmla="*/ 1333500 w 2271713"/>
              <a:gd name="connsiteY31" fmla="*/ 5167313 h 5453063"/>
              <a:gd name="connsiteX32" fmla="*/ 1243013 w 2271713"/>
              <a:gd name="connsiteY32" fmla="*/ 5110163 h 5453063"/>
              <a:gd name="connsiteX33" fmla="*/ 1238250 w 2271713"/>
              <a:gd name="connsiteY33" fmla="*/ 5224463 h 5453063"/>
              <a:gd name="connsiteX34" fmla="*/ 1100138 w 2271713"/>
              <a:gd name="connsiteY34" fmla="*/ 5453063 h 5453063"/>
              <a:gd name="connsiteX35" fmla="*/ 1038225 w 2271713"/>
              <a:gd name="connsiteY35" fmla="*/ 5453063 h 5453063"/>
              <a:gd name="connsiteX36" fmla="*/ 1023938 w 2271713"/>
              <a:gd name="connsiteY36" fmla="*/ 5148263 h 5453063"/>
              <a:gd name="connsiteX37" fmla="*/ 1185863 w 2271713"/>
              <a:gd name="connsiteY37" fmla="*/ 4848225 h 5453063"/>
              <a:gd name="connsiteX38" fmla="*/ 1271588 w 2271713"/>
              <a:gd name="connsiteY38" fmla="*/ 4095750 h 5453063"/>
              <a:gd name="connsiteX39" fmla="*/ 1419225 w 2271713"/>
              <a:gd name="connsiteY39" fmla="*/ 3509963 h 5453063"/>
              <a:gd name="connsiteX40" fmla="*/ 1262063 w 2271713"/>
              <a:gd name="connsiteY40" fmla="*/ 3328988 h 5453063"/>
              <a:gd name="connsiteX41" fmla="*/ 1147763 w 2271713"/>
              <a:gd name="connsiteY41" fmla="*/ 2981325 h 5453063"/>
              <a:gd name="connsiteX42" fmla="*/ 1066800 w 2271713"/>
              <a:gd name="connsiteY42" fmla="*/ 2671763 h 5453063"/>
              <a:gd name="connsiteX43" fmla="*/ 1128713 w 2271713"/>
              <a:gd name="connsiteY43" fmla="*/ 2085975 h 5453063"/>
              <a:gd name="connsiteX44" fmla="*/ 957263 w 2271713"/>
              <a:gd name="connsiteY44" fmla="*/ 1604963 h 5453063"/>
              <a:gd name="connsiteX45" fmla="*/ 852488 w 2271713"/>
              <a:gd name="connsiteY45" fmla="*/ 1490663 h 5453063"/>
              <a:gd name="connsiteX46" fmla="*/ 785813 w 2271713"/>
              <a:gd name="connsiteY46" fmla="*/ 2143125 h 5453063"/>
              <a:gd name="connsiteX47" fmla="*/ 962025 w 2271713"/>
              <a:gd name="connsiteY47" fmla="*/ 2586038 h 5453063"/>
              <a:gd name="connsiteX48" fmla="*/ 1004888 w 2271713"/>
              <a:gd name="connsiteY48" fmla="*/ 2790825 h 5453063"/>
              <a:gd name="connsiteX49" fmla="*/ 1066800 w 2271713"/>
              <a:gd name="connsiteY49" fmla="*/ 2843213 h 5453063"/>
              <a:gd name="connsiteX50" fmla="*/ 1066800 w 2271713"/>
              <a:gd name="connsiteY50" fmla="*/ 3071813 h 5453063"/>
              <a:gd name="connsiteX51" fmla="*/ 1023938 w 2271713"/>
              <a:gd name="connsiteY51" fmla="*/ 3167063 h 5453063"/>
              <a:gd name="connsiteX52" fmla="*/ 828675 w 2271713"/>
              <a:gd name="connsiteY52" fmla="*/ 3171825 h 5453063"/>
              <a:gd name="connsiteX53" fmla="*/ 766763 w 2271713"/>
              <a:gd name="connsiteY53" fmla="*/ 3062288 h 5453063"/>
              <a:gd name="connsiteX54" fmla="*/ 828675 w 2271713"/>
              <a:gd name="connsiteY54" fmla="*/ 2947988 h 5453063"/>
              <a:gd name="connsiteX55" fmla="*/ 904875 w 2271713"/>
              <a:gd name="connsiteY55" fmla="*/ 2957513 h 5453063"/>
              <a:gd name="connsiteX56" fmla="*/ 914400 w 2271713"/>
              <a:gd name="connsiteY56" fmla="*/ 2909888 h 5453063"/>
              <a:gd name="connsiteX57" fmla="*/ 738188 w 2271713"/>
              <a:gd name="connsiteY57" fmla="*/ 2481263 h 5453063"/>
              <a:gd name="connsiteX58" fmla="*/ 619125 w 2271713"/>
              <a:gd name="connsiteY58" fmla="*/ 2209800 h 5453063"/>
              <a:gd name="connsiteX59" fmla="*/ 619125 w 2271713"/>
              <a:gd name="connsiteY59" fmla="*/ 1395413 h 5453063"/>
              <a:gd name="connsiteX60" fmla="*/ 523875 w 2271713"/>
              <a:gd name="connsiteY60" fmla="*/ 1600200 h 5453063"/>
              <a:gd name="connsiteX61" fmla="*/ 357188 w 2271713"/>
              <a:gd name="connsiteY61" fmla="*/ 1747838 h 5453063"/>
              <a:gd name="connsiteX62" fmla="*/ 161925 w 2271713"/>
              <a:gd name="connsiteY62" fmla="*/ 1938338 h 5453063"/>
              <a:gd name="connsiteX63" fmla="*/ 152400 w 2271713"/>
              <a:gd name="connsiteY63" fmla="*/ 1981200 h 5453063"/>
              <a:gd name="connsiteX64" fmla="*/ 133350 w 2271713"/>
              <a:gd name="connsiteY64" fmla="*/ 2176463 h 5453063"/>
              <a:gd name="connsiteX65" fmla="*/ 142875 w 2271713"/>
              <a:gd name="connsiteY65" fmla="*/ 2271713 h 5453063"/>
              <a:gd name="connsiteX66" fmla="*/ 23813 w 2271713"/>
              <a:gd name="connsiteY66" fmla="*/ 2128838 h 5453063"/>
              <a:gd name="connsiteX67" fmla="*/ 0 w 2271713"/>
              <a:gd name="connsiteY67" fmla="*/ 1824038 h 5453063"/>
              <a:gd name="connsiteX68" fmla="*/ 150019 w 2271713"/>
              <a:gd name="connsiteY68" fmla="*/ 1564482 h 5453063"/>
              <a:gd name="connsiteX69" fmla="*/ 230982 w 2271713"/>
              <a:gd name="connsiteY69" fmla="*/ 1345406 h 5453063"/>
              <a:gd name="connsiteX70" fmla="*/ 566738 w 2271713"/>
              <a:gd name="connsiteY70" fmla="*/ 1152525 h 5453063"/>
              <a:gd name="connsiteX71" fmla="*/ 585788 w 2271713"/>
              <a:gd name="connsiteY71" fmla="*/ 990600 h 5453063"/>
              <a:gd name="connsiteX72" fmla="*/ 585788 w 2271713"/>
              <a:gd name="connsiteY72" fmla="*/ 742950 h 5453063"/>
              <a:gd name="connsiteX73" fmla="*/ 676275 w 2271713"/>
              <a:gd name="connsiteY73" fmla="*/ 404813 h 5453063"/>
              <a:gd name="connsiteX74" fmla="*/ 866775 w 2271713"/>
              <a:gd name="connsiteY74" fmla="*/ 119063 h 5453063"/>
              <a:gd name="connsiteX75" fmla="*/ 1123950 w 2271713"/>
              <a:gd name="connsiteY75" fmla="*/ 0 h 5453063"/>
              <a:gd name="connsiteX76" fmla="*/ 1381125 w 2271713"/>
              <a:gd name="connsiteY76" fmla="*/ 85725 h 5453063"/>
              <a:gd name="connsiteX0" fmla="*/ 1381125 w 2271713"/>
              <a:gd name="connsiteY0" fmla="*/ 85725 h 5453063"/>
              <a:gd name="connsiteX1" fmla="*/ 1457325 w 2271713"/>
              <a:gd name="connsiteY1" fmla="*/ 200025 h 5453063"/>
              <a:gd name="connsiteX2" fmla="*/ 1443038 w 2271713"/>
              <a:gd name="connsiteY2" fmla="*/ 266700 h 5453063"/>
              <a:gd name="connsiteX3" fmla="*/ 1509713 w 2271713"/>
              <a:gd name="connsiteY3" fmla="*/ 466725 h 5453063"/>
              <a:gd name="connsiteX4" fmla="*/ 1495425 w 2271713"/>
              <a:gd name="connsiteY4" fmla="*/ 757238 h 5453063"/>
              <a:gd name="connsiteX5" fmla="*/ 1428750 w 2271713"/>
              <a:gd name="connsiteY5" fmla="*/ 928688 h 5453063"/>
              <a:gd name="connsiteX6" fmla="*/ 1581150 w 2271713"/>
              <a:gd name="connsiteY6" fmla="*/ 919163 h 5453063"/>
              <a:gd name="connsiteX7" fmla="*/ 1947863 w 2271713"/>
              <a:gd name="connsiteY7" fmla="*/ 1176338 h 5453063"/>
              <a:gd name="connsiteX8" fmla="*/ 2271713 w 2271713"/>
              <a:gd name="connsiteY8" fmla="*/ 1504950 h 5453063"/>
              <a:gd name="connsiteX9" fmla="*/ 2271713 w 2271713"/>
              <a:gd name="connsiteY9" fmla="*/ 1552575 h 5453063"/>
              <a:gd name="connsiteX10" fmla="*/ 1962150 w 2271713"/>
              <a:gd name="connsiteY10" fmla="*/ 1871663 h 5453063"/>
              <a:gd name="connsiteX11" fmla="*/ 1809750 w 2271713"/>
              <a:gd name="connsiteY11" fmla="*/ 1995488 h 5453063"/>
              <a:gd name="connsiteX12" fmla="*/ 1724025 w 2271713"/>
              <a:gd name="connsiteY12" fmla="*/ 1947863 h 5453063"/>
              <a:gd name="connsiteX13" fmla="*/ 2038350 w 2271713"/>
              <a:gd name="connsiteY13" fmla="*/ 1528763 h 5453063"/>
              <a:gd name="connsiteX14" fmla="*/ 1695450 w 2271713"/>
              <a:gd name="connsiteY14" fmla="*/ 1252538 h 5453063"/>
              <a:gd name="connsiteX15" fmla="*/ 1652588 w 2271713"/>
              <a:gd name="connsiteY15" fmla="*/ 1428750 h 5453063"/>
              <a:gd name="connsiteX16" fmla="*/ 1595438 w 2271713"/>
              <a:gd name="connsiteY16" fmla="*/ 1566863 h 5453063"/>
              <a:gd name="connsiteX17" fmla="*/ 1628775 w 2271713"/>
              <a:gd name="connsiteY17" fmla="*/ 1800225 h 5453063"/>
              <a:gd name="connsiteX18" fmla="*/ 1747838 w 2271713"/>
              <a:gd name="connsiteY18" fmla="*/ 1990725 h 5453063"/>
              <a:gd name="connsiteX19" fmla="*/ 1824038 w 2271713"/>
              <a:gd name="connsiteY19" fmla="*/ 2105025 h 5453063"/>
              <a:gd name="connsiteX20" fmla="*/ 1990725 w 2271713"/>
              <a:gd name="connsiteY20" fmla="*/ 2428875 h 5453063"/>
              <a:gd name="connsiteX21" fmla="*/ 1990725 w 2271713"/>
              <a:gd name="connsiteY21" fmla="*/ 2795588 h 5453063"/>
              <a:gd name="connsiteX22" fmla="*/ 1857375 w 2271713"/>
              <a:gd name="connsiteY22" fmla="*/ 3167063 h 5453063"/>
              <a:gd name="connsiteX23" fmla="*/ 1790700 w 2271713"/>
              <a:gd name="connsiteY23" fmla="*/ 3624263 h 5453063"/>
              <a:gd name="connsiteX24" fmla="*/ 1495425 w 2271713"/>
              <a:gd name="connsiteY24" fmla="*/ 4500563 h 5453063"/>
              <a:gd name="connsiteX25" fmla="*/ 1404938 w 2271713"/>
              <a:gd name="connsiteY25" fmla="*/ 4824413 h 5453063"/>
              <a:gd name="connsiteX26" fmla="*/ 1585913 w 2271713"/>
              <a:gd name="connsiteY26" fmla="*/ 5129213 h 5453063"/>
              <a:gd name="connsiteX27" fmla="*/ 1728788 w 2271713"/>
              <a:gd name="connsiteY27" fmla="*/ 5219700 h 5453063"/>
              <a:gd name="connsiteX28" fmla="*/ 1733550 w 2271713"/>
              <a:gd name="connsiteY28" fmla="*/ 5243513 h 5453063"/>
              <a:gd name="connsiteX29" fmla="*/ 1643063 w 2271713"/>
              <a:gd name="connsiteY29" fmla="*/ 5262563 h 5453063"/>
              <a:gd name="connsiteX30" fmla="*/ 1404938 w 2271713"/>
              <a:gd name="connsiteY30" fmla="*/ 5143500 h 5453063"/>
              <a:gd name="connsiteX31" fmla="*/ 1333500 w 2271713"/>
              <a:gd name="connsiteY31" fmla="*/ 5167313 h 5453063"/>
              <a:gd name="connsiteX32" fmla="*/ 1243013 w 2271713"/>
              <a:gd name="connsiteY32" fmla="*/ 5110163 h 5453063"/>
              <a:gd name="connsiteX33" fmla="*/ 1238250 w 2271713"/>
              <a:gd name="connsiteY33" fmla="*/ 5224463 h 5453063"/>
              <a:gd name="connsiteX34" fmla="*/ 1100138 w 2271713"/>
              <a:gd name="connsiteY34" fmla="*/ 5453063 h 5453063"/>
              <a:gd name="connsiteX35" fmla="*/ 1038225 w 2271713"/>
              <a:gd name="connsiteY35" fmla="*/ 5453063 h 5453063"/>
              <a:gd name="connsiteX36" fmla="*/ 1023938 w 2271713"/>
              <a:gd name="connsiteY36" fmla="*/ 5148263 h 5453063"/>
              <a:gd name="connsiteX37" fmla="*/ 1185863 w 2271713"/>
              <a:gd name="connsiteY37" fmla="*/ 4848225 h 5453063"/>
              <a:gd name="connsiteX38" fmla="*/ 1271588 w 2271713"/>
              <a:gd name="connsiteY38" fmla="*/ 4095750 h 5453063"/>
              <a:gd name="connsiteX39" fmla="*/ 1419225 w 2271713"/>
              <a:gd name="connsiteY39" fmla="*/ 3509963 h 5453063"/>
              <a:gd name="connsiteX40" fmla="*/ 1262063 w 2271713"/>
              <a:gd name="connsiteY40" fmla="*/ 3328988 h 5453063"/>
              <a:gd name="connsiteX41" fmla="*/ 1147763 w 2271713"/>
              <a:gd name="connsiteY41" fmla="*/ 2981325 h 5453063"/>
              <a:gd name="connsiteX42" fmla="*/ 1066800 w 2271713"/>
              <a:gd name="connsiteY42" fmla="*/ 2671763 h 5453063"/>
              <a:gd name="connsiteX43" fmla="*/ 1128713 w 2271713"/>
              <a:gd name="connsiteY43" fmla="*/ 2085975 h 5453063"/>
              <a:gd name="connsiteX44" fmla="*/ 957263 w 2271713"/>
              <a:gd name="connsiteY44" fmla="*/ 1604963 h 5453063"/>
              <a:gd name="connsiteX45" fmla="*/ 852488 w 2271713"/>
              <a:gd name="connsiteY45" fmla="*/ 1490663 h 5453063"/>
              <a:gd name="connsiteX46" fmla="*/ 785813 w 2271713"/>
              <a:gd name="connsiteY46" fmla="*/ 2143125 h 5453063"/>
              <a:gd name="connsiteX47" fmla="*/ 962025 w 2271713"/>
              <a:gd name="connsiteY47" fmla="*/ 2586038 h 5453063"/>
              <a:gd name="connsiteX48" fmla="*/ 1004888 w 2271713"/>
              <a:gd name="connsiteY48" fmla="*/ 2790825 h 5453063"/>
              <a:gd name="connsiteX49" fmla="*/ 1066800 w 2271713"/>
              <a:gd name="connsiteY49" fmla="*/ 2843213 h 5453063"/>
              <a:gd name="connsiteX50" fmla="*/ 1066800 w 2271713"/>
              <a:gd name="connsiteY50" fmla="*/ 3071813 h 5453063"/>
              <a:gd name="connsiteX51" fmla="*/ 1023938 w 2271713"/>
              <a:gd name="connsiteY51" fmla="*/ 3167063 h 5453063"/>
              <a:gd name="connsiteX52" fmla="*/ 828675 w 2271713"/>
              <a:gd name="connsiteY52" fmla="*/ 3171825 h 5453063"/>
              <a:gd name="connsiteX53" fmla="*/ 766763 w 2271713"/>
              <a:gd name="connsiteY53" fmla="*/ 3062288 h 5453063"/>
              <a:gd name="connsiteX54" fmla="*/ 828675 w 2271713"/>
              <a:gd name="connsiteY54" fmla="*/ 2947988 h 5453063"/>
              <a:gd name="connsiteX55" fmla="*/ 904875 w 2271713"/>
              <a:gd name="connsiteY55" fmla="*/ 2957513 h 5453063"/>
              <a:gd name="connsiteX56" fmla="*/ 914400 w 2271713"/>
              <a:gd name="connsiteY56" fmla="*/ 2909888 h 5453063"/>
              <a:gd name="connsiteX57" fmla="*/ 738188 w 2271713"/>
              <a:gd name="connsiteY57" fmla="*/ 2481263 h 5453063"/>
              <a:gd name="connsiteX58" fmla="*/ 619125 w 2271713"/>
              <a:gd name="connsiteY58" fmla="*/ 2209800 h 5453063"/>
              <a:gd name="connsiteX59" fmla="*/ 619125 w 2271713"/>
              <a:gd name="connsiteY59" fmla="*/ 1395413 h 5453063"/>
              <a:gd name="connsiteX60" fmla="*/ 523875 w 2271713"/>
              <a:gd name="connsiteY60" fmla="*/ 1600200 h 5453063"/>
              <a:gd name="connsiteX61" fmla="*/ 357188 w 2271713"/>
              <a:gd name="connsiteY61" fmla="*/ 1747838 h 5453063"/>
              <a:gd name="connsiteX62" fmla="*/ 161925 w 2271713"/>
              <a:gd name="connsiteY62" fmla="*/ 1938338 h 5453063"/>
              <a:gd name="connsiteX63" fmla="*/ 152400 w 2271713"/>
              <a:gd name="connsiteY63" fmla="*/ 1981200 h 5453063"/>
              <a:gd name="connsiteX64" fmla="*/ 133350 w 2271713"/>
              <a:gd name="connsiteY64" fmla="*/ 2176463 h 5453063"/>
              <a:gd name="connsiteX65" fmla="*/ 142875 w 2271713"/>
              <a:gd name="connsiteY65" fmla="*/ 2271713 h 5453063"/>
              <a:gd name="connsiteX66" fmla="*/ 23813 w 2271713"/>
              <a:gd name="connsiteY66" fmla="*/ 2128838 h 5453063"/>
              <a:gd name="connsiteX67" fmla="*/ 0 w 2271713"/>
              <a:gd name="connsiteY67" fmla="*/ 1824038 h 5453063"/>
              <a:gd name="connsiteX68" fmla="*/ 92869 w 2271713"/>
              <a:gd name="connsiteY68" fmla="*/ 1585913 h 5453063"/>
              <a:gd name="connsiteX69" fmla="*/ 230982 w 2271713"/>
              <a:gd name="connsiteY69" fmla="*/ 1345406 h 5453063"/>
              <a:gd name="connsiteX70" fmla="*/ 566738 w 2271713"/>
              <a:gd name="connsiteY70" fmla="*/ 1152525 h 5453063"/>
              <a:gd name="connsiteX71" fmla="*/ 585788 w 2271713"/>
              <a:gd name="connsiteY71" fmla="*/ 990600 h 5453063"/>
              <a:gd name="connsiteX72" fmla="*/ 585788 w 2271713"/>
              <a:gd name="connsiteY72" fmla="*/ 742950 h 5453063"/>
              <a:gd name="connsiteX73" fmla="*/ 676275 w 2271713"/>
              <a:gd name="connsiteY73" fmla="*/ 404813 h 5453063"/>
              <a:gd name="connsiteX74" fmla="*/ 866775 w 2271713"/>
              <a:gd name="connsiteY74" fmla="*/ 119063 h 5453063"/>
              <a:gd name="connsiteX75" fmla="*/ 1123950 w 2271713"/>
              <a:gd name="connsiteY75" fmla="*/ 0 h 5453063"/>
              <a:gd name="connsiteX76" fmla="*/ 1381125 w 2271713"/>
              <a:gd name="connsiteY76" fmla="*/ 85725 h 5453063"/>
              <a:gd name="connsiteX0" fmla="*/ 1378743 w 2269331"/>
              <a:gd name="connsiteY0" fmla="*/ 85725 h 5453063"/>
              <a:gd name="connsiteX1" fmla="*/ 1454943 w 2269331"/>
              <a:gd name="connsiteY1" fmla="*/ 200025 h 5453063"/>
              <a:gd name="connsiteX2" fmla="*/ 1440656 w 2269331"/>
              <a:gd name="connsiteY2" fmla="*/ 266700 h 5453063"/>
              <a:gd name="connsiteX3" fmla="*/ 1507331 w 2269331"/>
              <a:gd name="connsiteY3" fmla="*/ 466725 h 5453063"/>
              <a:gd name="connsiteX4" fmla="*/ 1493043 w 2269331"/>
              <a:gd name="connsiteY4" fmla="*/ 757238 h 5453063"/>
              <a:gd name="connsiteX5" fmla="*/ 1426368 w 2269331"/>
              <a:gd name="connsiteY5" fmla="*/ 928688 h 5453063"/>
              <a:gd name="connsiteX6" fmla="*/ 1578768 w 2269331"/>
              <a:gd name="connsiteY6" fmla="*/ 919163 h 5453063"/>
              <a:gd name="connsiteX7" fmla="*/ 1945481 w 2269331"/>
              <a:gd name="connsiteY7" fmla="*/ 1176338 h 5453063"/>
              <a:gd name="connsiteX8" fmla="*/ 2269331 w 2269331"/>
              <a:gd name="connsiteY8" fmla="*/ 1504950 h 5453063"/>
              <a:gd name="connsiteX9" fmla="*/ 2269331 w 2269331"/>
              <a:gd name="connsiteY9" fmla="*/ 1552575 h 5453063"/>
              <a:gd name="connsiteX10" fmla="*/ 1959768 w 2269331"/>
              <a:gd name="connsiteY10" fmla="*/ 1871663 h 5453063"/>
              <a:gd name="connsiteX11" fmla="*/ 1807368 w 2269331"/>
              <a:gd name="connsiteY11" fmla="*/ 1995488 h 5453063"/>
              <a:gd name="connsiteX12" fmla="*/ 1721643 w 2269331"/>
              <a:gd name="connsiteY12" fmla="*/ 1947863 h 5453063"/>
              <a:gd name="connsiteX13" fmla="*/ 2035968 w 2269331"/>
              <a:gd name="connsiteY13" fmla="*/ 1528763 h 5453063"/>
              <a:gd name="connsiteX14" fmla="*/ 1693068 w 2269331"/>
              <a:gd name="connsiteY14" fmla="*/ 1252538 h 5453063"/>
              <a:gd name="connsiteX15" fmla="*/ 1650206 w 2269331"/>
              <a:gd name="connsiteY15" fmla="*/ 1428750 h 5453063"/>
              <a:gd name="connsiteX16" fmla="*/ 1593056 w 2269331"/>
              <a:gd name="connsiteY16" fmla="*/ 1566863 h 5453063"/>
              <a:gd name="connsiteX17" fmla="*/ 1626393 w 2269331"/>
              <a:gd name="connsiteY17" fmla="*/ 1800225 h 5453063"/>
              <a:gd name="connsiteX18" fmla="*/ 1745456 w 2269331"/>
              <a:gd name="connsiteY18" fmla="*/ 1990725 h 5453063"/>
              <a:gd name="connsiteX19" fmla="*/ 1821656 w 2269331"/>
              <a:gd name="connsiteY19" fmla="*/ 2105025 h 5453063"/>
              <a:gd name="connsiteX20" fmla="*/ 1988343 w 2269331"/>
              <a:gd name="connsiteY20" fmla="*/ 2428875 h 5453063"/>
              <a:gd name="connsiteX21" fmla="*/ 1988343 w 2269331"/>
              <a:gd name="connsiteY21" fmla="*/ 2795588 h 5453063"/>
              <a:gd name="connsiteX22" fmla="*/ 1854993 w 2269331"/>
              <a:gd name="connsiteY22" fmla="*/ 3167063 h 5453063"/>
              <a:gd name="connsiteX23" fmla="*/ 1788318 w 2269331"/>
              <a:gd name="connsiteY23" fmla="*/ 3624263 h 5453063"/>
              <a:gd name="connsiteX24" fmla="*/ 1493043 w 2269331"/>
              <a:gd name="connsiteY24" fmla="*/ 4500563 h 5453063"/>
              <a:gd name="connsiteX25" fmla="*/ 1402556 w 2269331"/>
              <a:gd name="connsiteY25" fmla="*/ 4824413 h 5453063"/>
              <a:gd name="connsiteX26" fmla="*/ 1583531 w 2269331"/>
              <a:gd name="connsiteY26" fmla="*/ 5129213 h 5453063"/>
              <a:gd name="connsiteX27" fmla="*/ 1726406 w 2269331"/>
              <a:gd name="connsiteY27" fmla="*/ 5219700 h 5453063"/>
              <a:gd name="connsiteX28" fmla="*/ 1731168 w 2269331"/>
              <a:gd name="connsiteY28" fmla="*/ 5243513 h 5453063"/>
              <a:gd name="connsiteX29" fmla="*/ 1640681 w 2269331"/>
              <a:gd name="connsiteY29" fmla="*/ 5262563 h 5453063"/>
              <a:gd name="connsiteX30" fmla="*/ 1402556 w 2269331"/>
              <a:gd name="connsiteY30" fmla="*/ 5143500 h 5453063"/>
              <a:gd name="connsiteX31" fmla="*/ 1331118 w 2269331"/>
              <a:gd name="connsiteY31" fmla="*/ 5167313 h 5453063"/>
              <a:gd name="connsiteX32" fmla="*/ 1240631 w 2269331"/>
              <a:gd name="connsiteY32" fmla="*/ 5110163 h 5453063"/>
              <a:gd name="connsiteX33" fmla="*/ 1235868 w 2269331"/>
              <a:gd name="connsiteY33" fmla="*/ 5224463 h 5453063"/>
              <a:gd name="connsiteX34" fmla="*/ 1097756 w 2269331"/>
              <a:gd name="connsiteY34" fmla="*/ 5453063 h 5453063"/>
              <a:gd name="connsiteX35" fmla="*/ 1035843 w 2269331"/>
              <a:gd name="connsiteY35" fmla="*/ 5453063 h 5453063"/>
              <a:gd name="connsiteX36" fmla="*/ 1021556 w 2269331"/>
              <a:gd name="connsiteY36" fmla="*/ 5148263 h 5453063"/>
              <a:gd name="connsiteX37" fmla="*/ 1183481 w 2269331"/>
              <a:gd name="connsiteY37" fmla="*/ 4848225 h 5453063"/>
              <a:gd name="connsiteX38" fmla="*/ 1269206 w 2269331"/>
              <a:gd name="connsiteY38" fmla="*/ 4095750 h 5453063"/>
              <a:gd name="connsiteX39" fmla="*/ 1416843 w 2269331"/>
              <a:gd name="connsiteY39" fmla="*/ 3509963 h 5453063"/>
              <a:gd name="connsiteX40" fmla="*/ 1259681 w 2269331"/>
              <a:gd name="connsiteY40" fmla="*/ 3328988 h 5453063"/>
              <a:gd name="connsiteX41" fmla="*/ 1145381 w 2269331"/>
              <a:gd name="connsiteY41" fmla="*/ 2981325 h 5453063"/>
              <a:gd name="connsiteX42" fmla="*/ 1064418 w 2269331"/>
              <a:gd name="connsiteY42" fmla="*/ 2671763 h 5453063"/>
              <a:gd name="connsiteX43" fmla="*/ 1126331 w 2269331"/>
              <a:gd name="connsiteY43" fmla="*/ 2085975 h 5453063"/>
              <a:gd name="connsiteX44" fmla="*/ 954881 w 2269331"/>
              <a:gd name="connsiteY44" fmla="*/ 1604963 h 5453063"/>
              <a:gd name="connsiteX45" fmla="*/ 850106 w 2269331"/>
              <a:gd name="connsiteY45" fmla="*/ 1490663 h 5453063"/>
              <a:gd name="connsiteX46" fmla="*/ 783431 w 2269331"/>
              <a:gd name="connsiteY46" fmla="*/ 2143125 h 5453063"/>
              <a:gd name="connsiteX47" fmla="*/ 959643 w 2269331"/>
              <a:gd name="connsiteY47" fmla="*/ 2586038 h 5453063"/>
              <a:gd name="connsiteX48" fmla="*/ 1002506 w 2269331"/>
              <a:gd name="connsiteY48" fmla="*/ 2790825 h 5453063"/>
              <a:gd name="connsiteX49" fmla="*/ 1064418 w 2269331"/>
              <a:gd name="connsiteY49" fmla="*/ 2843213 h 5453063"/>
              <a:gd name="connsiteX50" fmla="*/ 1064418 w 2269331"/>
              <a:gd name="connsiteY50" fmla="*/ 3071813 h 5453063"/>
              <a:gd name="connsiteX51" fmla="*/ 1021556 w 2269331"/>
              <a:gd name="connsiteY51" fmla="*/ 3167063 h 5453063"/>
              <a:gd name="connsiteX52" fmla="*/ 826293 w 2269331"/>
              <a:gd name="connsiteY52" fmla="*/ 3171825 h 5453063"/>
              <a:gd name="connsiteX53" fmla="*/ 764381 w 2269331"/>
              <a:gd name="connsiteY53" fmla="*/ 3062288 h 5453063"/>
              <a:gd name="connsiteX54" fmla="*/ 826293 w 2269331"/>
              <a:gd name="connsiteY54" fmla="*/ 2947988 h 5453063"/>
              <a:gd name="connsiteX55" fmla="*/ 902493 w 2269331"/>
              <a:gd name="connsiteY55" fmla="*/ 2957513 h 5453063"/>
              <a:gd name="connsiteX56" fmla="*/ 912018 w 2269331"/>
              <a:gd name="connsiteY56" fmla="*/ 2909888 h 5453063"/>
              <a:gd name="connsiteX57" fmla="*/ 735806 w 2269331"/>
              <a:gd name="connsiteY57" fmla="*/ 2481263 h 5453063"/>
              <a:gd name="connsiteX58" fmla="*/ 616743 w 2269331"/>
              <a:gd name="connsiteY58" fmla="*/ 2209800 h 5453063"/>
              <a:gd name="connsiteX59" fmla="*/ 616743 w 2269331"/>
              <a:gd name="connsiteY59" fmla="*/ 1395413 h 5453063"/>
              <a:gd name="connsiteX60" fmla="*/ 521493 w 2269331"/>
              <a:gd name="connsiteY60" fmla="*/ 1600200 h 5453063"/>
              <a:gd name="connsiteX61" fmla="*/ 354806 w 2269331"/>
              <a:gd name="connsiteY61" fmla="*/ 1747838 h 5453063"/>
              <a:gd name="connsiteX62" fmla="*/ 159543 w 2269331"/>
              <a:gd name="connsiteY62" fmla="*/ 1938338 h 5453063"/>
              <a:gd name="connsiteX63" fmla="*/ 150018 w 2269331"/>
              <a:gd name="connsiteY63" fmla="*/ 1981200 h 5453063"/>
              <a:gd name="connsiteX64" fmla="*/ 130968 w 2269331"/>
              <a:gd name="connsiteY64" fmla="*/ 2176463 h 5453063"/>
              <a:gd name="connsiteX65" fmla="*/ 140493 w 2269331"/>
              <a:gd name="connsiteY65" fmla="*/ 2271713 h 5453063"/>
              <a:gd name="connsiteX66" fmla="*/ 21431 w 2269331"/>
              <a:gd name="connsiteY66" fmla="*/ 2128838 h 5453063"/>
              <a:gd name="connsiteX67" fmla="*/ 0 w 2269331"/>
              <a:gd name="connsiteY67" fmla="*/ 1845469 h 5453063"/>
              <a:gd name="connsiteX68" fmla="*/ 90487 w 2269331"/>
              <a:gd name="connsiteY68" fmla="*/ 1585913 h 5453063"/>
              <a:gd name="connsiteX69" fmla="*/ 228600 w 2269331"/>
              <a:gd name="connsiteY69" fmla="*/ 1345406 h 5453063"/>
              <a:gd name="connsiteX70" fmla="*/ 564356 w 2269331"/>
              <a:gd name="connsiteY70" fmla="*/ 1152525 h 5453063"/>
              <a:gd name="connsiteX71" fmla="*/ 583406 w 2269331"/>
              <a:gd name="connsiteY71" fmla="*/ 990600 h 5453063"/>
              <a:gd name="connsiteX72" fmla="*/ 583406 w 2269331"/>
              <a:gd name="connsiteY72" fmla="*/ 742950 h 5453063"/>
              <a:gd name="connsiteX73" fmla="*/ 673893 w 2269331"/>
              <a:gd name="connsiteY73" fmla="*/ 404813 h 5453063"/>
              <a:gd name="connsiteX74" fmla="*/ 864393 w 2269331"/>
              <a:gd name="connsiteY74" fmla="*/ 119063 h 5453063"/>
              <a:gd name="connsiteX75" fmla="*/ 1121568 w 2269331"/>
              <a:gd name="connsiteY75" fmla="*/ 0 h 5453063"/>
              <a:gd name="connsiteX76" fmla="*/ 1378743 w 2269331"/>
              <a:gd name="connsiteY76" fmla="*/ 85725 h 5453063"/>
              <a:gd name="connsiteX0" fmla="*/ 1378743 w 2269331"/>
              <a:gd name="connsiteY0" fmla="*/ 85725 h 5453063"/>
              <a:gd name="connsiteX1" fmla="*/ 1454943 w 2269331"/>
              <a:gd name="connsiteY1" fmla="*/ 200025 h 5453063"/>
              <a:gd name="connsiteX2" fmla="*/ 1440656 w 2269331"/>
              <a:gd name="connsiteY2" fmla="*/ 266700 h 5453063"/>
              <a:gd name="connsiteX3" fmla="*/ 1507331 w 2269331"/>
              <a:gd name="connsiteY3" fmla="*/ 466725 h 5453063"/>
              <a:gd name="connsiteX4" fmla="*/ 1493043 w 2269331"/>
              <a:gd name="connsiteY4" fmla="*/ 757238 h 5453063"/>
              <a:gd name="connsiteX5" fmla="*/ 1426368 w 2269331"/>
              <a:gd name="connsiteY5" fmla="*/ 928688 h 5453063"/>
              <a:gd name="connsiteX6" fmla="*/ 1578768 w 2269331"/>
              <a:gd name="connsiteY6" fmla="*/ 919163 h 5453063"/>
              <a:gd name="connsiteX7" fmla="*/ 1945481 w 2269331"/>
              <a:gd name="connsiteY7" fmla="*/ 1176338 h 5453063"/>
              <a:gd name="connsiteX8" fmla="*/ 2269331 w 2269331"/>
              <a:gd name="connsiteY8" fmla="*/ 1504950 h 5453063"/>
              <a:gd name="connsiteX9" fmla="*/ 2269331 w 2269331"/>
              <a:gd name="connsiteY9" fmla="*/ 1552575 h 5453063"/>
              <a:gd name="connsiteX10" fmla="*/ 1959768 w 2269331"/>
              <a:gd name="connsiteY10" fmla="*/ 1871663 h 5453063"/>
              <a:gd name="connsiteX11" fmla="*/ 1807368 w 2269331"/>
              <a:gd name="connsiteY11" fmla="*/ 1995488 h 5453063"/>
              <a:gd name="connsiteX12" fmla="*/ 1721643 w 2269331"/>
              <a:gd name="connsiteY12" fmla="*/ 1947863 h 5453063"/>
              <a:gd name="connsiteX13" fmla="*/ 2035968 w 2269331"/>
              <a:gd name="connsiteY13" fmla="*/ 1528763 h 5453063"/>
              <a:gd name="connsiteX14" fmla="*/ 1693068 w 2269331"/>
              <a:gd name="connsiteY14" fmla="*/ 1252538 h 5453063"/>
              <a:gd name="connsiteX15" fmla="*/ 1650206 w 2269331"/>
              <a:gd name="connsiteY15" fmla="*/ 1428750 h 5453063"/>
              <a:gd name="connsiteX16" fmla="*/ 1593056 w 2269331"/>
              <a:gd name="connsiteY16" fmla="*/ 1566863 h 5453063"/>
              <a:gd name="connsiteX17" fmla="*/ 1626393 w 2269331"/>
              <a:gd name="connsiteY17" fmla="*/ 1800225 h 5453063"/>
              <a:gd name="connsiteX18" fmla="*/ 1745456 w 2269331"/>
              <a:gd name="connsiteY18" fmla="*/ 1990725 h 5453063"/>
              <a:gd name="connsiteX19" fmla="*/ 1821656 w 2269331"/>
              <a:gd name="connsiteY19" fmla="*/ 2105025 h 5453063"/>
              <a:gd name="connsiteX20" fmla="*/ 1988343 w 2269331"/>
              <a:gd name="connsiteY20" fmla="*/ 2428875 h 5453063"/>
              <a:gd name="connsiteX21" fmla="*/ 1988343 w 2269331"/>
              <a:gd name="connsiteY21" fmla="*/ 2795588 h 5453063"/>
              <a:gd name="connsiteX22" fmla="*/ 1854993 w 2269331"/>
              <a:gd name="connsiteY22" fmla="*/ 3167063 h 5453063"/>
              <a:gd name="connsiteX23" fmla="*/ 1788318 w 2269331"/>
              <a:gd name="connsiteY23" fmla="*/ 3624263 h 5453063"/>
              <a:gd name="connsiteX24" fmla="*/ 1493043 w 2269331"/>
              <a:gd name="connsiteY24" fmla="*/ 4500563 h 5453063"/>
              <a:gd name="connsiteX25" fmla="*/ 1402556 w 2269331"/>
              <a:gd name="connsiteY25" fmla="*/ 4824413 h 5453063"/>
              <a:gd name="connsiteX26" fmla="*/ 1583531 w 2269331"/>
              <a:gd name="connsiteY26" fmla="*/ 5129213 h 5453063"/>
              <a:gd name="connsiteX27" fmla="*/ 1726406 w 2269331"/>
              <a:gd name="connsiteY27" fmla="*/ 5219700 h 5453063"/>
              <a:gd name="connsiteX28" fmla="*/ 1731168 w 2269331"/>
              <a:gd name="connsiteY28" fmla="*/ 5243513 h 5453063"/>
              <a:gd name="connsiteX29" fmla="*/ 1640681 w 2269331"/>
              <a:gd name="connsiteY29" fmla="*/ 5262563 h 5453063"/>
              <a:gd name="connsiteX30" fmla="*/ 1402556 w 2269331"/>
              <a:gd name="connsiteY30" fmla="*/ 5143500 h 5453063"/>
              <a:gd name="connsiteX31" fmla="*/ 1331118 w 2269331"/>
              <a:gd name="connsiteY31" fmla="*/ 5167313 h 5453063"/>
              <a:gd name="connsiteX32" fmla="*/ 1240631 w 2269331"/>
              <a:gd name="connsiteY32" fmla="*/ 5110163 h 5453063"/>
              <a:gd name="connsiteX33" fmla="*/ 1235868 w 2269331"/>
              <a:gd name="connsiteY33" fmla="*/ 5224463 h 5453063"/>
              <a:gd name="connsiteX34" fmla="*/ 1097756 w 2269331"/>
              <a:gd name="connsiteY34" fmla="*/ 5453063 h 5453063"/>
              <a:gd name="connsiteX35" fmla="*/ 1035843 w 2269331"/>
              <a:gd name="connsiteY35" fmla="*/ 5453063 h 5453063"/>
              <a:gd name="connsiteX36" fmla="*/ 1021556 w 2269331"/>
              <a:gd name="connsiteY36" fmla="*/ 5148263 h 5453063"/>
              <a:gd name="connsiteX37" fmla="*/ 1183481 w 2269331"/>
              <a:gd name="connsiteY37" fmla="*/ 4848225 h 5453063"/>
              <a:gd name="connsiteX38" fmla="*/ 1269206 w 2269331"/>
              <a:gd name="connsiteY38" fmla="*/ 4095750 h 5453063"/>
              <a:gd name="connsiteX39" fmla="*/ 1416843 w 2269331"/>
              <a:gd name="connsiteY39" fmla="*/ 3509963 h 5453063"/>
              <a:gd name="connsiteX40" fmla="*/ 1259681 w 2269331"/>
              <a:gd name="connsiteY40" fmla="*/ 3328988 h 5453063"/>
              <a:gd name="connsiteX41" fmla="*/ 1145381 w 2269331"/>
              <a:gd name="connsiteY41" fmla="*/ 2981325 h 5453063"/>
              <a:gd name="connsiteX42" fmla="*/ 1064418 w 2269331"/>
              <a:gd name="connsiteY42" fmla="*/ 2671763 h 5453063"/>
              <a:gd name="connsiteX43" fmla="*/ 1126331 w 2269331"/>
              <a:gd name="connsiteY43" fmla="*/ 2085975 h 5453063"/>
              <a:gd name="connsiteX44" fmla="*/ 954881 w 2269331"/>
              <a:gd name="connsiteY44" fmla="*/ 1604963 h 5453063"/>
              <a:gd name="connsiteX45" fmla="*/ 850106 w 2269331"/>
              <a:gd name="connsiteY45" fmla="*/ 1490663 h 5453063"/>
              <a:gd name="connsiteX46" fmla="*/ 783431 w 2269331"/>
              <a:gd name="connsiteY46" fmla="*/ 2143125 h 5453063"/>
              <a:gd name="connsiteX47" fmla="*/ 959643 w 2269331"/>
              <a:gd name="connsiteY47" fmla="*/ 2586038 h 5453063"/>
              <a:gd name="connsiteX48" fmla="*/ 1002506 w 2269331"/>
              <a:gd name="connsiteY48" fmla="*/ 2790825 h 5453063"/>
              <a:gd name="connsiteX49" fmla="*/ 1064418 w 2269331"/>
              <a:gd name="connsiteY49" fmla="*/ 2843213 h 5453063"/>
              <a:gd name="connsiteX50" fmla="*/ 1064418 w 2269331"/>
              <a:gd name="connsiteY50" fmla="*/ 3071813 h 5453063"/>
              <a:gd name="connsiteX51" fmla="*/ 1021556 w 2269331"/>
              <a:gd name="connsiteY51" fmla="*/ 3167063 h 5453063"/>
              <a:gd name="connsiteX52" fmla="*/ 826293 w 2269331"/>
              <a:gd name="connsiteY52" fmla="*/ 3171825 h 5453063"/>
              <a:gd name="connsiteX53" fmla="*/ 764381 w 2269331"/>
              <a:gd name="connsiteY53" fmla="*/ 3062288 h 5453063"/>
              <a:gd name="connsiteX54" fmla="*/ 826293 w 2269331"/>
              <a:gd name="connsiteY54" fmla="*/ 2947988 h 5453063"/>
              <a:gd name="connsiteX55" fmla="*/ 902493 w 2269331"/>
              <a:gd name="connsiteY55" fmla="*/ 2957513 h 5453063"/>
              <a:gd name="connsiteX56" fmla="*/ 912018 w 2269331"/>
              <a:gd name="connsiteY56" fmla="*/ 2909888 h 5453063"/>
              <a:gd name="connsiteX57" fmla="*/ 735806 w 2269331"/>
              <a:gd name="connsiteY57" fmla="*/ 2481263 h 5453063"/>
              <a:gd name="connsiteX58" fmla="*/ 616743 w 2269331"/>
              <a:gd name="connsiteY58" fmla="*/ 2209800 h 5453063"/>
              <a:gd name="connsiteX59" fmla="*/ 616743 w 2269331"/>
              <a:gd name="connsiteY59" fmla="*/ 1395413 h 5453063"/>
              <a:gd name="connsiteX60" fmla="*/ 521493 w 2269331"/>
              <a:gd name="connsiteY60" fmla="*/ 1600200 h 5453063"/>
              <a:gd name="connsiteX61" fmla="*/ 354806 w 2269331"/>
              <a:gd name="connsiteY61" fmla="*/ 1747838 h 5453063"/>
              <a:gd name="connsiteX62" fmla="*/ 159543 w 2269331"/>
              <a:gd name="connsiteY62" fmla="*/ 1938338 h 5453063"/>
              <a:gd name="connsiteX63" fmla="*/ 150018 w 2269331"/>
              <a:gd name="connsiteY63" fmla="*/ 1981200 h 5453063"/>
              <a:gd name="connsiteX64" fmla="*/ 130968 w 2269331"/>
              <a:gd name="connsiteY64" fmla="*/ 2176463 h 5453063"/>
              <a:gd name="connsiteX65" fmla="*/ 140493 w 2269331"/>
              <a:gd name="connsiteY65" fmla="*/ 2271713 h 5453063"/>
              <a:gd name="connsiteX66" fmla="*/ 21431 w 2269331"/>
              <a:gd name="connsiteY66" fmla="*/ 2128838 h 5453063"/>
              <a:gd name="connsiteX67" fmla="*/ 0 w 2269331"/>
              <a:gd name="connsiteY67" fmla="*/ 1845469 h 5453063"/>
              <a:gd name="connsiteX68" fmla="*/ 90487 w 2269331"/>
              <a:gd name="connsiteY68" fmla="*/ 1585913 h 5453063"/>
              <a:gd name="connsiteX69" fmla="*/ 228600 w 2269331"/>
              <a:gd name="connsiteY69" fmla="*/ 1345406 h 5453063"/>
              <a:gd name="connsiteX70" fmla="*/ 564356 w 2269331"/>
              <a:gd name="connsiteY70" fmla="*/ 1152525 h 5453063"/>
              <a:gd name="connsiteX71" fmla="*/ 583406 w 2269331"/>
              <a:gd name="connsiteY71" fmla="*/ 990600 h 5453063"/>
              <a:gd name="connsiteX72" fmla="*/ 583406 w 2269331"/>
              <a:gd name="connsiteY72" fmla="*/ 742950 h 5453063"/>
              <a:gd name="connsiteX73" fmla="*/ 673893 w 2269331"/>
              <a:gd name="connsiteY73" fmla="*/ 404813 h 5453063"/>
              <a:gd name="connsiteX74" fmla="*/ 864393 w 2269331"/>
              <a:gd name="connsiteY74" fmla="*/ 119063 h 5453063"/>
              <a:gd name="connsiteX75" fmla="*/ 1121568 w 2269331"/>
              <a:gd name="connsiteY75" fmla="*/ 0 h 5453063"/>
              <a:gd name="connsiteX76" fmla="*/ 1378743 w 2269331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65855 w 2270768"/>
              <a:gd name="connsiteY49" fmla="*/ 2843213 h 5453063"/>
              <a:gd name="connsiteX50" fmla="*/ 1065855 w 2270768"/>
              <a:gd name="connsiteY50" fmla="*/ 3071813 h 5453063"/>
              <a:gd name="connsiteX51" fmla="*/ 1022993 w 2270768"/>
              <a:gd name="connsiteY51" fmla="*/ 3167063 h 5453063"/>
              <a:gd name="connsiteX52" fmla="*/ 827730 w 2270768"/>
              <a:gd name="connsiteY52" fmla="*/ 3171825 h 5453063"/>
              <a:gd name="connsiteX53" fmla="*/ 765818 w 2270768"/>
              <a:gd name="connsiteY53" fmla="*/ 3062288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37243 w 2270768"/>
              <a:gd name="connsiteY57" fmla="*/ 2481263 h 5453063"/>
              <a:gd name="connsiteX58" fmla="*/ 618180 w 2270768"/>
              <a:gd name="connsiteY58" fmla="*/ 2209800 h 5453063"/>
              <a:gd name="connsiteX59" fmla="*/ 618180 w 2270768"/>
              <a:gd name="connsiteY59" fmla="*/ 1395413 h 5453063"/>
              <a:gd name="connsiteX60" fmla="*/ 522930 w 2270768"/>
              <a:gd name="connsiteY60" fmla="*/ 1600200 h 5453063"/>
              <a:gd name="connsiteX61" fmla="*/ 356243 w 2270768"/>
              <a:gd name="connsiteY61" fmla="*/ 1747838 h 5453063"/>
              <a:gd name="connsiteX62" fmla="*/ 160980 w 2270768"/>
              <a:gd name="connsiteY62" fmla="*/ 1938338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71713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65855 w 2270768"/>
              <a:gd name="connsiteY49" fmla="*/ 2843213 h 5453063"/>
              <a:gd name="connsiteX50" fmla="*/ 1065855 w 2270768"/>
              <a:gd name="connsiteY50" fmla="*/ 3071813 h 5453063"/>
              <a:gd name="connsiteX51" fmla="*/ 1022993 w 2270768"/>
              <a:gd name="connsiteY51" fmla="*/ 3167063 h 5453063"/>
              <a:gd name="connsiteX52" fmla="*/ 827730 w 2270768"/>
              <a:gd name="connsiteY52" fmla="*/ 3171825 h 5453063"/>
              <a:gd name="connsiteX53" fmla="*/ 765818 w 2270768"/>
              <a:gd name="connsiteY53" fmla="*/ 3062288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37243 w 2270768"/>
              <a:gd name="connsiteY57" fmla="*/ 2481263 h 5453063"/>
              <a:gd name="connsiteX58" fmla="*/ 618180 w 2270768"/>
              <a:gd name="connsiteY58" fmla="*/ 2209800 h 5453063"/>
              <a:gd name="connsiteX59" fmla="*/ 618180 w 2270768"/>
              <a:gd name="connsiteY59" fmla="*/ 1395413 h 5453063"/>
              <a:gd name="connsiteX60" fmla="*/ 522930 w 2270768"/>
              <a:gd name="connsiteY60" fmla="*/ 1600200 h 5453063"/>
              <a:gd name="connsiteX61" fmla="*/ 356243 w 2270768"/>
              <a:gd name="connsiteY61" fmla="*/ 174783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71713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65855 w 2270768"/>
              <a:gd name="connsiteY49" fmla="*/ 2843213 h 5453063"/>
              <a:gd name="connsiteX50" fmla="*/ 1065855 w 2270768"/>
              <a:gd name="connsiteY50" fmla="*/ 3071813 h 5453063"/>
              <a:gd name="connsiteX51" fmla="*/ 1022993 w 2270768"/>
              <a:gd name="connsiteY51" fmla="*/ 3167063 h 5453063"/>
              <a:gd name="connsiteX52" fmla="*/ 827730 w 2270768"/>
              <a:gd name="connsiteY52" fmla="*/ 3171825 h 5453063"/>
              <a:gd name="connsiteX53" fmla="*/ 765818 w 2270768"/>
              <a:gd name="connsiteY53" fmla="*/ 3062288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37243 w 2270768"/>
              <a:gd name="connsiteY57" fmla="*/ 2481263 h 5453063"/>
              <a:gd name="connsiteX58" fmla="*/ 618180 w 2270768"/>
              <a:gd name="connsiteY58" fmla="*/ 2209800 h 5453063"/>
              <a:gd name="connsiteX59" fmla="*/ 618180 w 2270768"/>
              <a:gd name="connsiteY59" fmla="*/ 1395413 h 5453063"/>
              <a:gd name="connsiteX60" fmla="*/ 522930 w 2270768"/>
              <a:gd name="connsiteY60" fmla="*/ 1600200 h 5453063"/>
              <a:gd name="connsiteX61" fmla="*/ 356243 w 2270768"/>
              <a:gd name="connsiteY61" fmla="*/ 174783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71713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65855 w 2270768"/>
              <a:gd name="connsiteY49" fmla="*/ 2843213 h 5453063"/>
              <a:gd name="connsiteX50" fmla="*/ 1065855 w 2270768"/>
              <a:gd name="connsiteY50" fmla="*/ 3071813 h 5453063"/>
              <a:gd name="connsiteX51" fmla="*/ 1022993 w 2270768"/>
              <a:gd name="connsiteY51" fmla="*/ 3167063 h 5453063"/>
              <a:gd name="connsiteX52" fmla="*/ 827730 w 2270768"/>
              <a:gd name="connsiteY52" fmla="*/ 3171825 h 5453063"/>
              <a:gd name="connsiteX53" fmla="*/ 765818 w 2270768"/>
              <a:gd name="connsiteY53" fmla="*/ 3062288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37243 w 2270768"/>
              <a:gd name="connsiteY57" fmla="*/ 2481263 h 5453063"/>
              <a:gd name="connsiteX58" fmla="*/ 618180 w 2270768"/>
              <a:gd name="connsiteY58" fmla="*/ 2209800 h 5453063"/>
              <a:gd name="connsiteX59" fmla="*/ 618180 w 2270768"/>
              <a:gd name="connsiteY59" fmla="*/ 1395413 h 5453063"/>
              <a:gd name="connsiteX60" fmla="*/ 522930 w 2270768"/>
              <a:gd name="connsiteY60" fmla="*/ 1600200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71713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65855 w 2270768"/>
              <a:gd name="connsiteY49" fmla="*/ 2843213 h 5453063"/>
              <a:gd name="connsiteX50" fmla="*/ 1065855 w 2270768"/>
              <a:gd name="connsiteY50" fmla="*/ 3071813 h 5453063"/>
              <a:gd name="connsiteX51" fmla="*/ 1022993 w 2270768"/>
              <a:gd name="connsiteY51" fmla="*/ 3167063 h 5453063"/>
              <a:gd name="connsiteX52" fmla="*/ 827730 w 2270768"/>
              <a:gd name="connsiteY52" fmla="*/ 3171825 h 5453063"/>
              <a:gd name="connsiteX53" fmla="*/ 765818 w 2270768"/>
              <a:gd name="connsiteY53" fmla="*/ 3062288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37243 w 2270768"/>
              <a:gd name="connsiteY57" fmla="*/ 2481263 h 5453063"/>
              <a:gd name="connsiteX58" fmla="*/ 618180 w 2270768"/>
              <a:gd name="connsiteY58" fmla="*/ 2209800 h 5453063"/>
              <a:gd name="connsiteX59" fmla="*/ 618180 w 2270768"/>
              <a:gd name="connsiteY59" fmla="*/ 1395413 h 5453063"/>
              <a:gd name="connsiteX60" fmla="*/ 522930 w 2270768"/>
              <a:gd name="connsiteY60" fmla="*/ 1600200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71713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65855 w 2270768"/>
              <a:gd name="connsiteY49" fmla="*/ 2843213 h 5453063"/>
              <a:gd name="connsiteX50" fmla="*/ 1065855 w 2270768"/>
              <a:gd name="connsiteY50" fmla="*/ 3071813 h 5453063"/>
              <a:gd name="connsiteX51" fmla="*/ 1022993 w 2270768"/>
              <a:gd name="connsiteY51" fmla="*/ 3167063 h 5453063"/>
              <a:gd name="connsiteX52" fmla="*/ 827730 w 2270768"/>
              <a:gd name="connsiteY52" fmla="*/ 3171825 h 5453063"/>
              <a:gd name="connsiteX53" fmla="*/ 765818 w 2270768"/>
              <a:gd name="connsiteY53" fmla="*/ 3062288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37243 w 2270768"/>
              <a:gd name="connsiteY57" fmla="*/ 2481263 h 5453063"/>
              <a:gd name="connsiteX58" fmla="*/ 618180 w 2270768"/>
              <a:gd name="connsiteY58" fmla="*/ 2209800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71713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65855 w 2270768"/>
              <a:gd name="connsiteY49" fmla="*/ 2843213 h 5453063"/>
              <a:gd name="connsiteX50" fmla="*/ 1065855 w 2270768"/>
              <a:gd name="connsiteY50" fmla="*/ 3071813 h 5453063"/>
              <a:gd name="connsiteX51" fmla="*/ 1022993 w 2270768"/>
              <a:gd name="connsiteY51" fmla="*/ 3167063 h 5453063"/>
              <a:gd name="connsiteX52" fmla="*/ 827730 w 2270768"/>
              <a:gd name="connsiteY52" fmla="*/ 3171825 h 5453063"/>
              <a:gd name="connsiteX53" fmla="*/ 765818 w 2270768"/>
              <a:gd name="connsiteY53" fmla="*/ 3062288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37243 w 2270768"/>
              <a:gd name="connsiteY57" fmla="*/ 2481263 h 5453063"/>
              <a:gd name="connsiteX58" fmla="*/ 618180 w 2270768"/>
              <a:gd name="connsiteY58" fmla="*/ 2209800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65855 w 2270768"/>
              <a:gd name="connsiteY49" fmla="*/ 2843213 h 5453063"/>
              <a:gd name="connsiteX50" fmla="*/ 1065855 w 2270768"/>
              <a:gd name="connsiteY50" fmla="*/ 3071813 h 5453063"/>
              <a:gd name="connsiteX51" fmla="*/ 1022993 w 2270768"/>
              <a:gd name="connsiteY51" fmla="*/ 3167063 h 5453063"/>
              <a:gd name="connsiteX52" fmla="*/ 827730 w 2270768"/>
              <a:gd name="connsiteY52" fmla="*/ 3171825 h 5453063"/>
              <a:gd name="connsiteX53" fmla="*/ 765818 w 2270768"/>
              <a:gd name="connsiteY53" fmla="*/ 3062288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37243 w 2270768"/>
              <a:gd name="connsiteY57" fmla="*/ 2481263 h 5453063"/>
              <a:gd name="connsiteX58" fmla="*/ 618180 w 2270768"/>
              <a:gd name="connsiteY58" fmla="*/ 2209800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65855 w 2270768"/>
              <a:gd name="connsiteY49" fmla="*/ 2843213 h 5453063"/>
              <a:gd name="connsiteX50" fmla="*/ 1065855 w 2270768"/>
              <a:gd name="connsiteY50" fmla="*/ 3071813 h 5453063"/>
              <a:gd name="connsiteX51" fmla="*/ 1022993 w 2270768"/>
              <a:gd name="connsiteY51" fmla="*/ 3167063 h 5453063"/>
              <a:gd name="connsiteX52" fmla="*/ 827730 w 2270768"/>
              <a:gd name="connsiteY52" fmla="*/ 3171825 h 5453063"/>
              <a:gd name="connsiteX53" fmla="*/ 765818 w 2270768"/>
              <a:gd name="connsiteY53" fmla="*/ 3062288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37243 w 2270768"/>
              <a:gd name="connsiteY57" fmla="*/ 2481263 h 5453063"/>
              <a:gd name="connsiteX58" fmla="*/ 630086 w 2270768"/>
              <a:gd name="connsiteY58" fmla="*/ 2187178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65855 w 2270768"/>
              <a:gd name="connsiteY49" fmla="*/ 2843213 h 5453063"/>
              <a:gd name="connsiteX50" fmla="*/ 1065855 w 2270768"/>
              <a:gd name="connsiteY50" fmla="*/ 3071813 h 5453063"/>
              <a:gd name="connsiteX51" fmla="*/ 1022993 w 2270768"/>
              <a:gd name="connsiteY51" fmla="*/ 3167063 h 5453063"/>
              <a:gd name="connsiteX52" fmla="*/ 827730 w 2270768"/>
              <a:gd name="connsiteY52" fmla="*/ 3171825 h 5453063"/>
              <a:gd name="connsiteX53" fmla="*/ 765818 w 2270768"/>
              <a:gd name="connsiteY53" fmla="*/ 3062288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37243 w 2270768"/>
              <a:gd name="connsiteY57" fmla="*/ 2481263 h 5453063"/>
              <a:gd name="connsiteX58" fmla="*/ 639611 w 2270768"/>
              <a:gd name="connsiteY58" fmla="*/ 217646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65855 w 2270768"/>
              <a:gd name="connsiteY49" fmla="*/ 2843213 h 5453063"/>
              <a:gd name="connsiteX50" fmla="*/ 1065855 w 2270768"/>
              <a:gd name="connsiteY50" fmla="*/ 3071813 h 5453063"/>
              <a:gd name="connsiteX51" fmla="*/ 1022993 w 2270768"/>
              <a:gd name="connsiteY51" fmla="*/ 3167063 h 5453063"/>
              <a:gd name="connsiteX52" fmla="*/ 827730 w 2270768"/>
              <a:gd name="connsiteY52" fmla="*/ 3171825 h 5453063"/>
              <a:gd name="connsiteX53" fmla="*/ 765818 w 2270768"/>
              <a:gd name="connsiteY53" fmla="*/ 3062288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37243 w 2270768"/>
              <a:gd name="connsiteY57" fmla="*/ 2481263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65855 w 2270768"/>
              <a:gd name="connsiteY49" fmla="*/ 2843213 h 5453063"/>
              <a:gd name="connsiteX50" fmla="*/ 1065855 w 2270768"/>
              <a:gd name="connsiteY50" fmla="*/ 3071813 h 5453063"/>
              <a:gd name="connsiteX51" fmla="*/ 1022993 w 2270768"/>
              <a:gd name="connsiteY51" fmla="*/ 3167063 h 5453063"/>
              <a:gd name="connsiteX52" fmla="*/ 827730 w 2270768"/>
              <a:gd name="connsiteY52" fmla="*/ 3171825 h 5453063"/>
              <a:gd name="connsiteX53" fmla="*/ 765818 w 2270768"/>
              <a:gd name="connsiteY53" fmla="*/ 3062288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37243 w 2270768"/>
              <a:gd name="connsiteY57" fmla="*/ 2481263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65855 w 2270768"/>
              <a:gd name="connsiteY49" fmla="*/ 2843213 h 5453063"/>
              <a:gd name="connsiteX50" fmla="*/ 1065855 w 2270768"/>
              <a:gd name="connsiteY50" fmla="*/ 3071813 h 5453063"/>
              <a:gd name="connsiteX51" fmla="*/ 1022993 w 2270768"/>
              <a:gd name="connsiteY51" fmla="*/ 3167063 h 5453063"/>
              <a:gd name="connsiteX52" fmla="*/ 827730 w 2270768"/>
              <a:gd name="connsiteY52" fmla="*/ 3171825 h 5453063"/>
              <a:gd name="connsiteX53" fmla="*/ 765818 w 2270768"/>
              <a:gd name="connsiteY53" fmla="*/ 3062288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65855 w 2270768"/>
              <a:gd name="connsiteY49" fmla="*/ 2843213 h 5453063"/>
              <a:gd name="connsiteX50" fmla="*/ 1065855 w 2270768"/>
              <a:gd name="connsiteY50" fmla="*/ 3071813 h 5453063"/>
              <a:gd name="connsiteX51" fmla="*/ 1022993 w 2270768"/>
              <a:gd name="connsiteY51" fmla="*/ 3167063 h 5453063"/>
              <a:gd name="connsiteX52" fmla="*/ 827730 w 2270768"/>
              <a:gd name="connsiteY52" fmla="*/ 3171825 h 5453063"/>
              <a:gd name="connsiteX53" fmla="*/ 765818 w 2270768"/>
              <a:gd name="connsiteY53" fmla="*/ 3062288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65855 w 2270768"/>
              <a:gd name="connsiteY49" fmla="*/ 2843213 h 5453063"/>
              <a:gd name="connsiteX50" fmla="*/ 1065855 w 2270768"/>
              <a:gd name="connsiteY50" fmla="*/ 3071813 h 5453063"/>
              <a:gd name="connsiteX51" fmla="*/ 1022993 w 2270768"/>
              <a:gd name="connsiteY51" fmla="*/ 3167063 h 5453063"/>
              <a:gd name="connsiteX52" fmla="*/ 827730 w 2270768"/>
              <a:gd name="connsiteY52" fmla="*/ 3171825 h 5453063"/>
              <a:gd name="connsiteX53" fmla="*/ 765818 w 2270768"/>
              <a:gd name="connsiteY53" fmla="*/ 3062288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65855 w 2270768"/>
              <a:gd name="connsiteY49" fmla="*/ 2843213 h 5453063"/>
              <a:gd name="connsiteX50" fmla="*/ 1065855 w 2270768"/>
              <a:gd name="connsiteY50" fmla="*/ 3071813 h 5453063"/>
              <a:gd name="connsiteX51" fmla="*/ 1022993 w 2270768"/>
              <a:gd name="connsiteY51" fmla="*/ 3167063 h 5453063"/>
              <a:gd name="connsiteX52" fmla="*/ 827730 w 2270768"/>
              <a:gd name="connsiteY52" fmla="*/ 3171825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65855 w 2270768"/>
              <a:gd name="connsiteY49" fmla="*/ 2843213 h 5453063"/>
              <a:gd name="connsiteX50" fmla="*/ 1065855 w 2270768"/>
              <a:gd name="connsiteY50" fmla="*/ 3071813 h 5453063"/>
              <a:gd name="connsiteX51" fmla="*/ 1022993 w 2270768"/>
              <a:gd name="connsiteY51" fmla="*/ 3167063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65855 w 2270768"/>
              <a:gd name="connsiteY49" fmla="*/ 2843213 h 5453063"/>
              <a:gd name="connsiteX50" fmla="*/ 1065855 w 2270768"/>
              <a:gd name="connsiteY50" fmla="*/ 3071813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65855 w 2270768"/>
              <a:gd name="connsiteY49" fmla="*/ 2843213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301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40839 w 2270768"/>
              <a:gd name="connsiteY47" fmla="*/ 2588419 h 5453063"/>
              <a:gd name="connsiteX48" fmla="*/ 1003943 w 2270768"/>
              <a:gd name="connsiteY48" fmla="*/ 2790825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1003943 w 2270768"/>
              <a:gd name="connsiteY48" fmla="*/ 2790825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47972 w 2270768"/>
              <a:gd name="connsiteY45" fmla="*/ 1459707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84880 w 2270768"/>
              <a:gd name="connsiteY74" fmla="*/ 132160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56367 w 2270768"/>
              <a:gd name="connsiteY0" fmla="*/ 6667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37331 w 2270768"/>
              <a:gd name="connsiteY2" fmla="*/ 28455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1871 w 2270768"/>
              <a:gd name="connsiteY16" fmla="*/ 1570434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89730 w 2270768"/>
              <a:gd name="connsiteY16" fmla="*/ 1571625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89730 w 2270768"/>
              <a:gd name="connsiteY16" fmla="*/ 1571625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02827 w 2270768"/>
              <a:gd name="connsiteY17" fmla="*/ 181927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13568 w 2270768"/>
              <a:gd name="connsiteY11" fmla="*/ 2013348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13568 w 2270768"/>
              <a:gd name="connsiteY11" fmla="*/ 2013348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5949 w 2270768"/>
              <a:gd name="connsiteY18" fmla="*/ 1999060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13568 w 2270768"/>
              <a:gd name="connsiteY11" fmla="*/ 2013348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5949 w 2270768"/>
              <a:gd name="connsiteY18" fmla="*/ 1999060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13568 w 2270768"/>
              <a:gd name="connsiteY11" fmla="*/ 2013348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5949 w 2270768"/>
              <a:gd name="connsiteY18" fmla="*/ 1999060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13568 w 2270768"/>
              <a:gd name="connsiteY11" fmla="*/ 2013348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07614 w 2270768"/>
              <a:gd name="connsiteY18" fmla="*/ 1995488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13568 w 2270768"/>
              <a:gd name="connsiteY11" fmla="*/ 2013348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794517 w 2270768"/>
              <a:gd name="connsiteY18" fmla="*/ 2035969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794517 w 2270768"/>
              <a:gd name="connsiteY18" fmla="*/ 2035969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69540 w 2270768"/>
              <a:gd name="connsiteY21" fmla="*/ 2764632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69540 w 2270768"/>
              <a:gd name="connsiteY21" fmla="*/ 2764632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76684 w 2270768"/>
              <a:gd name="connsiteY21" fmla="*/ 2782492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76684 w 2270768"/>
              <a:gd name="connsiteY21" fmla="*/ 2782492 h 5453063"/>
              <a:gd name="connsiteX22" fmla="*/ 1856430 w 2270768"/>
              <a:gd name="connsiteY22" fmla="*/ 3167063 h 5453063"/>
              <a:gd name="connsiteX23" fmla="*/ 1774277 w 2270768"/>
              <a:gd name="connsiteY23" fmla="*/ 3626644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76684 w 2270768"/>
              <a:gd name="connsiteY21" fmla="*/ 2782492 h 5453063"/>
              <a:gd name="connsiteX22" fmla="*/ 1856430 w 2270768"/>
              <a:gd name="connsiteY22" fmla="*/ 3167063 h 5453063"/>
              <a:gd name="connsiteX23" fmla="*/ 1775468 w 2270768"/>
              <a:gd name="connsiteY23" fmla="*/ 3673078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76684 w 2270768"/>
              <a:gd name="connsiteY21" fmla="*/ 2782492 h 5453063"/>
              <a:gd name="connsiteX22" fmla="*/ 1856430 w 2270768"/>
              <a:gd name="connsiteY22" fmla="*/ 3167063 h 5453063"/>
              <a:gd name="connsiteX23" fmla="*/ 1775468 w 2270768"/>
              <a:gd name="connsiteY23" fmla="*/ 3673078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76684 w 2270768"/>
              <a:gd name="connsiteY21" fmla="*/ 2782492 h 5453063"/>
              <a:gd name="connsiteX22" fmla="*/ 1856430 w 2270768"/>
              <a:gd name="connsiteY22" fmla="*/ 3167063 h 5453063"/>
              <a:gd name="connsiteX23" fmla="*/ 1775468 w 2270768"/>
              <a:gd name="connsiteY23" fmla="*/ 3673078 h 5453063"/>
              <a:gd name="connsiteX24" fmla="*/ 1477811 w 2270768"/>
              <a:gd name="connsiteY24" fmla="*/ 4510088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76684 w 2270768"/>
              <a:gd name="connsiteY21" fmla="*/ 2782492 h 5453063"/>
              <a:gd name="connsiteX22" fmla="*/ 1856430 w 2270768"/>
              <a:gd name="connsiteY22" fmla="*/ 3167063 h 5453063"/>
              <a:gd name="connsiteX23" fmla="*/ 1775468 w 2270768"/>
              <a:gd name="connsiteY23" fmla="*/ 3673078 h 5453063"/>
              <a:gd name="connsiteX24" fmla="*/ 1477811 w 2270768"/>
              <a:gd name="connsiteY24" fmla="*/ 4510088 h 5453063"/>
              <a:gd name="connsiteX25" fmla="*/ 1389705 w 2270768"/>
              <a:gd name="connsiteY25" fmla="*/ 4826794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76684 w 2270768"/>
              <a:gd name="connsiteY21" fmla="*/ 2782492 h 5453063"/>
              <a:gd name="connsiteX22" fmla="*/ 1856430 w 2270768"/>
              <a:gd name="connsiteY22" fmla="*/ 3167063 h 5453063"/>
              <a:gd name="connsiteX23" fmla="*/ 1775468 w 2270768"/>
              <a:gd name="connsiteY23" fmla="*/ 3673078 h 5453063"/>
              <a:gd name="connsiteX24" fmla="*/ 1477811 w 2270768"/>
              <a:gd name="connsiteY24" fmla="*/ 4510088 h 5453063"/>
              <a:gd name="connsiteX25" fmla="*/ 1389705 w 2270768"/>
              <a:gd name="connsiteY25" fmla="*/ 4826794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76684 w 2270768"/>
              <a:gd name="connsiteY21" fmla="*/ 2782492 h 5453063"/>
              <a:gd name="connsiteX22" fmla="*/ 1856430 w 2270768"/>
              <a:gd name="connsiteY22" fmla="*/ 3167063 h 5453063"/>
              <a:gd name="connsiteX23" fmla="*/ 1775468 w 2270768"/>
              <a:gd name="connsiteY23" fmla="*/ 3673078 h 5453063"/>
              <a:gd name="connsiteX24" fmla="*/ 1477811 w 2270768"/>
              <a:gd name="connsiteY24" fmla="*/ 4510088 h 5453063"/>
              <a:gd name="connsiteX25" fmla="*/ 1389705 w 2270768"/>
              <a:gd name="connsiteY25" fmla="*/ 4826794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3795 w 2270768"/>
              <a:gd name="connsiteY28" fmla="*/ 526375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76684 w 2270768"/>
              <a:gd name="connsiteY21" fmla="*/ 2782492 h 5453063"/>
              <a:gd name="connsiteX22" fmla="*/ 1856430 w 2270768"/>
              <a:gd name="connsiteY22" fmla="*/ 3167063 h 5453063"/>
              <a:gd name="connsiteX23" fmla="*/ 1775468 w 2270768"/>
              <a:gd name="connsiteY23" fmla="*/ 3673078 h 5453063"/>
              <a:gd name="connsiteX24" fmla="*/ 1477811 w 2270768"/>
              <a:gd name="connsiteY24" fmla="*/ 4510088 h 5453063"/>
              <a:gd name="connsiteX25" fmla="*/ 1389705 w 2270768"/>
              <a:gd name="connsiteY25" fmla="*/ 4826794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3795 w 2270768"/>
              <a:gd name="connsiteY28" fmla="*/ 5263753 h 5453063"/>
              <a:gd name="connsiteX29" fmla="*/ 1642118 w 2270768"/>
              <a:gd name="connsiteY29" fmla="*/ 5262563 h 5453063"/>
              <a:gd name="connsiteX30" fmla="*/ 1395658 w 2270768"/>
              <a:gd name="connsiteY30" fmla="*/ 5138737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76684 w 2270768"/>
              <a:gd name="connsiteY21" fmla="*/ 2782492 h 5453063"/>
              <a:gd name="connsiteX22" fmla="*/ 1856430 w 2270768"/>
              <a:gd name="connsiteY22" fmla="*/ 3167063 h 5453063"/>
              <a:gd name="connsiteX23" fmla="*/ 1775468 w 2270768"/>
              <a:gd name="connsiteY23" fmla="*/ 3673078 h 5453063"/>
              <a:gd name="connsiteX24" fmla="*/ 1477811 w 2270768"/>
              <a:gd name="connsiteY24" fmla="*/ 4510088 h 5453063"/>
              <a:gd name="connsiteX25" fmla="*/ 1389705 w 2270768"/>
              <a:gd name="connsiteY25" fmla="*/ 4826794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3795 w 2270768"/>
              <a:gd name="connsiteY28" fmla="*/ 5263753 h 5453063"/>
              <a:gd name="connsiteX29" fmla="*/ 1642118 w 2270768"/>
              <a:gd name="connsiteY29" fmla="*/ 5262563 h 5453063"/>
              <a:gd name="connsiteX30" fmla="*/ 1395658 w 2270768"/>
              <a:gd name="connsiteY30" fmla="*/ 5138737 h 5453063"/>
              <a:gd name="connsiteX31" fmla="*/ 1332555 w 2270768"/>
              <a:gd name="connsiteY31" fmla="*/ 5167313 h 5453063"/>
              <a:gd name="connsiteX32" fmla="*/ 1232543 w 2270768"/>
              <a:gd name="connsiteY32" fmla="*/ 5120879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76684 w 2270768"/>
              <a:gd name="connsiteY21" fmla="*/ 2782492 h 5453063"/>
              <a:gd name="connsiteX22" fmla="*/ 1856430 w 2270768"/>
              <a:gd name="connsiteY22" fmla="*/ 3167063 h 5453063"/>
              <a:gd name="connsiteX23" fmla="*/ 1775468 w 2270768"/>
              <a:gd name="connsiteY23" fmla="*/ 3673078 h 5453063"/>
              <a:gd name="connsiteX24" fmla="*/ 1477811 w 2270768"/>
              <a:gd name="connsiteY24" fmla="*/ 4510088 h 5453063"/>
              <a:gd name="connsiteX25" fmla="*/ 1389705 w 2270768"/>
              <a:gd name="connsiteY25" fmla="*/ 4826794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3795 w 2270768"/>
              <a:gd name="connsiteY28" fmla="*/ 5263753 h 5453063"/>
              <a:gd name="connsiteX29" fmla="*/ 1642118 w 2270768"/>
              <a:gd name="connsiteY29" fmla="*/ 5262563 h 5453063"/>
              <a:gd name="connsiteX30" fmla="*/ 1395658 w 2270768"/>
              <a:gd name="connsiteY30" fmla="*/ 5138737 h 5453063"/>
              <a:gd name="connsiteX31" fmla="*/ 1332555 w 2270768"/>
              <a:gd name="connsiteY31" fmla="*/ 5167313 h 5453063"/>
              <a:gd name="connsiteX32" fmla="*/ 1232543 w 2270768"/>
              <a:gd name="connsiteY32" fmla="*/ 5120879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76684 w 2270768"/>
              <a:gd name="connsiteY21" fmla="*/ 2782492 h 5453063"/>
              <a:gd name="connsiteX22" fmla="*/ 1856430 w 2270768"/>
              <a:gd name="connsiteY22" fmla="*/ 3167063 h 5453063"/>
              <a:gd name="connsiteX23" fmla="*/ 1775468 w 2270768"/>
              <a:gd name="connsiteY23" fmla="*/ 3673078 h 5453063"/>
              <a:gd name="connsiteX24" fmla="*/ 1477811 w 2270768"/>
              <a:gd name="connsiteY24" fmla="*/ 4510088 h 5453063"/>
              <a:gd name="connsiteX25" fmla="*/ 1389705 w 2270768"/>
              <a:gd name="connsiteY25" fmla="*/ 4826794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3795 w 2270768"/>
              <a:gd name="connsiteY28" fmla="*/ 5263753 h 5453063"/>
              <a:gd name="connsiteX29" fmla="*/ 1642118 w 2270768"/>
              <a:gd name="connsiteY29" fmla="*/ 5262563 h 5453063"/>
              <a:gd name="connsiteX30" fmla="*/ 1395658 w 2270768"/>
              <a:gd name="connsiteY30" fmla="*/ 5138737 h 5453063"/>
              <a:gd name="connsiteX31" fmla="*/ 1332555 w 2270768"/>
              <a:gd name="connsiteY31" fmla="*/ 5167313 h 5453063"/>
              <a:gd name="connsiteX32" fmla="*/ 1232543 w 2270768"/>
              <a:gd name="connsiteY32" fmla="*/ 5120879 h 5453063"/>
              <a:gd name="connsiteX33" fmla="*/ 1221827 w 2270768"/>
              <a:gd name="connsiteY33" fmla="*/ 5212557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76684 w 2270768"/>
              <a:gd name="connsiteY21" fmla="*/ 2782492 h 5453063"/>
              <a:gd name="connsiteX22" fmla="*/ 1856430 w 2270768"/>
              <a:gd name="connsiteY22" fmla="*/ 3167063 h 5453063"/>
              <a:gd name="connsiteX23" fmla="*/ 1775468 w 2270768"/>
              <a:gd name="connsiteY23" fmla="*/ 3673078 h 5453063"/>
              <a:gd name="connsiteX24" fmla="*/ 1477811 w 2270768"/>
              <a:gd name="connsiteY24" fmla="*/ 4510088 h 5453063"/>
              <a:gd name="connsiteX25" fmla="*/ 1389705 w 2270768"/>
              <a:gd name="connsiteY25" fmla="*/ 4826794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3795 w 2270768"/>
              <a:gd name="connsiteY28" fmla="*/ 5263753 h 5453063"/>
              <a:gd name="connsiteX29" fmla="*/ 1642118 w 2270768"/>
              <a:gd name="connsiteY29" fmla="*/ 5262563 h 5453063"/>
              <a:gd name="connsiteX30" fmla="*/ 1395658 w 2270768"/>
              <a:gd name="connsiteY30" fmla="*/ 5138737 h 5453063"/>
              <a:gd name="connsiteX31" fmla="*/ 1332555 w 2270768"/>
              <a:gd name="connsiteY31" fmla="*/ 5167313 h 5453063"/>
              <a:gd name="connsiteX32" fmla="*/ 1213493 w 2270768"/>
              <a:gd name="connsiteY32" fmla="*/ 5082779 h 5453063"/>
              <a:gd name="connsiteX33" fmla="*/ 1221827 w 2270768"/>
              <a:gd name="connsiteY33" fmla="*/ 5212557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76684 w 2270768"/>
              <a:gd name="connsiteY21" fmla="*/ 2782492 h 5453063"/>
              <a:gd name="connsiteX22" fmla="*/ 1856430 w 2270768"/>
              <a:gd name="connsiteY22" fmla="*/ 3167063 h 5453063"/>
              <a:gd name="connsiteX23" fmla="*/ 1775468 w 2270768"/>
              <a:gd name="connsiteY23" fmla="*/ 3673078 h 5453063"/>
              <a:gd name="connsiteX24" fmla="*/ 1477811 w 2270768"/>
              <a:gd name="connsiteY24" fmla="*/ 4510088 h 5453063"/>
              <a:gd name="connsiteX25" fmla="*/ 1389705 w 2270768"/>
              <a:gd name="connsiteY25" fmla="*/ 4826794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3795 w 2270768"/>
              <a:gd name="connsiteY28" fmla="*/ 5263753 h 5453063"/>
              <a:gd name="connsiteX29" fmla="*/ 1642118 w 2270768"/>
              <a:gd name="connsiteY29" fmla="*/ 5262563 h 5453063"/>
              <a:gd name="connsiteX30" fmla="*/ 1395658 w 2270768"/>
              <a:gd name="connsiteY30" fmla="*/ 5138737 h 5453063"/>
              <a:gd name="connsiteX31" fmla="*/ 1332555 w 2270768"/>
              <a:gd name="connsiteY31" fmla="*/ 5167313 h 5453063"/>
              <a:gd name="connsiteX32" fmla="*/ 1213493 w 2270768"/>
              <a:gd name="connsiteY32" fmla="*/ 5082779 h 5453063"/>
              <a:gd name="connsiteX33" fmla="*/ 1224208 w 2270768"/>
              <a:gd name="connsiteY33" fmla="*/ 5239942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76684 w 2270768"/>
              <a:gd name="connsiteY21" fmla="*/ 2782492 h 5453063"/>
              <a:gd name="connsiteX22" fmla="*/ 1856430 w 2270768"/>
              <a:gd name="connsiteY22" fmla="*/ 3167063 h 5453063"/>
              <a:gd name="connsiteX23" fmla="*/ 1775468 w 2270768"/>
              <a:gd name="connsiteY23" fmla="*/ 3673078 h 5453063"/>
              <a:gd name="connsiteX24" fmla="*/ 1477811 w 2270768"/>
              <a:gd name="connsiteY24" fmla="*/ 4510088 h 5453063"/>
              <a:gd name="connsiteX25" fmla="*/ 1389705 w 2270768"/>
              <a:gd name="connsiteY25" fmla="*/ 4826794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3795 w 2270768"/>
              <a:gd name="connsiteY28" fmla="*/ 5263753 h 5453063"/>
              <a:gd name="connsiteX29" fmla="*/ 1642118 w 2270768"/>
              <a:gd name="connsiteY29" fmla="*/ 5262563 h 5453063"/>
              <a:gd name="connsiteX30" fmla="*/ 1395658 w 2270768"/>
              <a:gd name="connsiteY30" fmla="*/ 5138737 h 5453063"/>
              <a:gd name="connsiteX31" fmla="*/ 1332555 w 2270768"/>
              <a:gd name="connsiteY31" fmla="*/ 5167313 h 5453063"/>
              <a:gd name="connsiteX32" fmla="*/ 1213493 w 2270768"/>
              <a:gd name="connsiteY32" fmla="*/ 5082779 h 5453063"/>
              <a:gd name="connsiteX33" fmla="*/ 1224208 w 2270768"/>
              <a:gd name="connsiteY33" fmla="*/ 5239942 h 5453063"/>
              <a:gd name="connsiteX34" fmla="*/ 1099193 w 2270768"/>
              <a:gd name="connsiteY34" fmla="*/ 5453063 h 5453063"/>
              <a:gd name="connsiteX35" fmla="*/ 1022993 w 2270768"/>
              <a:gd name="connsiteY35" fmla="*/ 5406629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76684 w 2270768"/>
              <a:gd name="connsiteY21" fmla="*/ 2782492 h 5453063"/>
              <a:gd name="connsiteX22" fmla="*/ 1856430 w 2270768"/>
              <a:gd name="connsiteY22" fmla="*/ 3167063 h 5453063"/>
              <a:gd name="connsiteX23" fmla="*/ 1775468 w 2270768"/>
              <a:gd name="connsiteY23" fmla="*/ 3673078 h 5453063"/>
              <a:gd name="connsiteX24" fmla="*/ 1477811 w 2270768"/>
              <a:gd name="connsiteY24" fmla="*/ 4510088 h 5453063"/>
              <a:gd name="connsiteX25" fmla="*/ 1389705 w 2270768"/>
              <a:gd name="connsiteY25" fmla="*/ 4826794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3795 w 2270768"/>
              <a:gd name="connsiteY28" fmla="*/ 5263753 h 5453063"/>
              <a:gd name="connsiteX29" fmla="*/ 1642118 w 2270768"/>
              <a:gd name="connsiteY29" fmla="*/ 5262563 h 5453063"/>
              <a:gd name="connsiteX30" fmla="*/ 1395658 w 2270768"/>
              <a:gd name="connsiteY30" fmla="*/ 5138737 h 5453063"/>
              <a:gd name="connsiteX31" fmla="*/ 1332555 w 2270768"/>
              <a:gd name="connsiteY31" fmla="*/ 5167313 h 5453063"/>
              <a:gd name="connsiteX32" fmla="*/ 1213493 w 2270768"/>
              <a:gd name="connsiteY32" fmla="*/ 5082779 h 5453063"/>
              <a:gd name="connsiteX33" fmla="*/ 1224208 w 2270768"/>
              <a:gd name="connsiteY33" fmla="*/ 5239942 h 5453063"/>
              <a:gd name="connsiteX34" fmla="*/ 1099193 w 2270768"/>
              <a:gd name="connsiteY34" fmla="*/ 5453063 h 5453063"/>
              <a:gd name="connsiteX35" fmla="*/ 1022993 w 2270768"/>
              <a:gd name="connsiteY35" fmla="*/ 5406629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76684 w 2270768"/>
              <a:gd name="connsiteY21" fmla="*/ 2782492 h 5453063"/>
              <a:gd name="connsiteX22" fmla="*/ 1856430 w 2270768"/>
              <a:gd name="connsiteY22" fmla="*/ 3167063 h 5453063"/>
              <a:gd name="connsiteX23" fmla="*/ 1775468 w 2270768"/>
              <a:gd name="connsiteY23" fmla="*/ 3673078 h 5453063"/>
              <a:gd name="connsiteX24" fmla="*/ 1477811 w 2270768"/>
              <a:gd name="connsiteY24" fmla="*/ 4510088 h 5453063"/>
              <a:gd name="connsiteX25" fmla="*/ 1389705 w 2270768"/>
              <a:gd name="connsiteY25" fmla="*/ 4826794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3795 w 2270768"/>
              <a:gd name="connsiteY28" fmla="*/ 5263753 h 5453063"/>
              <a:gd name="connsiteX29" fmla="*/ 1642118 w 2270768"/>
              <a:gd name="connsiteY29" fmla="*/ 5262563 h 5453063"/>
              <a:gd name="connsiteX30" fmla="*/ 1395658 w 2270768"/>
              <a:gd name="connsiteY30" fmla="*/ 5138737 h 5453063"/>
              <a:gd name="connsiteX31" fmla="*/ 1332555 w 2270768"/>
              <a:gd name="connsiteY31" fmla="*/ 5167313 h 5453063"/>
              <a:gd name="connsiteX32" fmla="*/ 1213493 w 2270768"/>
              <a:gd name="connsiteY32" fmla="*/ 5082779 h 5453063"/>
              <a:gd name="connsiteX33" fmla="*/ 1224208 w 2270768"/>
              <a:gd name="connsiteY33" fmla="*/ 5239942 h 5453063"/>
              <a:gd name="connsiteX34" fmla="*/ 1099193 w 2270768"/>
              <a:gd name="connsiteY34" fmla="*/ 5453063 h 5453063"/>
              <a:gd name="connsiteX35" fmla="*/ 1022993 w 2270768"/>
              <a:gd name="connsiteY35" fmla="*/ 5406629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58736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76684 w 2270768"/>
              <a:gd name="connsiteY21" fmla="*/ 2782492 h 5453063"/>
              <a:gd name="connsiteX22" fmla="*/ 1856430 w 2270768"/>
              <a:gd name="connsiteY22" fmla="*/ 3167063 h 5453063"/>
              <a:gd name="connsiteX23" fmla="*/ 1775468 w 2270768"/>
              <a:gd name="connsiteY23" fmla="*/ 3673078 h 5453063"/>
              <a:gd name="connsiteX24" fmla="*/ 1477811 w 2270768"/>
              <a:gd name="connsiteY24" fmla="*/ 4510088 h 5453063"/>
              <a:gd name="connsiteX25" fmla="*/ 1389705 w 2270768"/>
              <a:gd name="connsiteY25" fmla="*/ 4826794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3795 w 2270768"/>
              <a:gd name="connsiteY28" fmla="*/ 5263753 h 5453063"/>
              <a:gd name="connsiteX29" fmla="*/ 1642118 w 2270768"/>
              <a:gd name="connsiteY29" fmla="*/ 5262563 h 5453063"/>
              <a:gd name="connsiteX30" fmla="*/ 1395658 w 2270768"/>
              <a:gd name="connsiteY30" fmla="*/ 5138737 h 5453063"/>
              <a:gd name="connsiteX31" fmla="*/ 1332555 w 2270768"/>
              <a:gd name="connsiteY31" fmla="*/ 5167313 h 5453063"/>
              <a:gd name="connsiteX32" fmla="*/ 1213493 w 2270768"/>
              <a:gd name="connsiteY32" fmla="*/ 5082779 h 5453063"/>
              <a:gd name="connsiteX33" fmla="*/ 1224208 w 2270768"/>
              <a:gd name="connsiteY33" fmla="*/ 5239942 h 5453063"/>
              <a:gd name="connsiteX34" fmla="*/ 1099193 w 2270768"/>
              <a:gd name="connsiteY34" fmla="*/ 5453063 h 5453063"/>
              <a:gd name="connsiteX35" fmla="*/ 1022993 w 2270768"/>
              <a:gd name="connsiteY35" fmla="*/ 5406629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58736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76684 w 2270768"/>
              <a:gd name="connsiteY21" fmla="*/ 2782492 h 5453063"/>
              <a:gd name="connsiteX22" fmla="*/ 1856430 w 2270768"/>
              <a:gd name="connsiteY22" fmla="*/ 3167063 h 5453063"/>
              <a:gd name="connsiteX23" fmla="*/ 1775468 w 2270768"/>
              <a:gd name="connsiteY23" fmla="*/ 3673078 h 5453063"/>
              <a:gd name="connsiteX24" fmla="*/ 1477811 w 2270768"/>
              <a:gd name="connsiteY24" fmla="*/ 4510088 h 5453063"/>
              <a:gd name="connsiteX25" fmla="*/ 1389705 w 2270768"/>
              <a:gd name="connsiteY25" fmla="*/ 4826794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3795 w 2270768"/>
              <a:gd name="connsiteY28" fmla="*/ 5263753 h 5453063"/>
              <a:gd name="connsiteX29" fmla="*/ 1642118 w 2270768"/>
              <a:gd name="connsiteY29" fmla="*/ 5262563 h 5453063"/>
              <a:gd name="connsiteX30" fmla="*/ 1395658 w 2270768"/>
              <a:gd name="connsiteY30" fmla="*/ 5138737 h 5453063"/>
              <a:gd name="connsiteX31" fmla="*/ 1332555 w 2270768"/>
              <a:gd name="connsiteY31" fmla="*/ 5167313 h 5453063"/>
              <a:gd name="connsiteX32" fmla="*/ 1213493 w 2270768"/>
              <a:gd name="connsiteY32" fmla="*/ 5082779 h 5453063"/>
              <a:gd name="connsiteX33" fmla="*/ 1224208 w 2270768"/>
              <a:gd name="connsiteY33" fmla="*/ 5239942 h 5453063"/>
              <a:gd name="connsiteX34" fmla="*/ 1099193 w 2270768"/>
              <a:gd name="connsiteY34" fmla="*/ 5453063 h 5453063"/>
              <a:gd name="connsiteX35" fmla="*/ 1022993 w 2270768"/>
              <a:gd name="connsiteY35" fmla="*/ 5406629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58736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</a:cxnLst>
            <a:rect l="l" t="t" r="r" b="b"/>
            <a:pathLst>
              <a:path w="2270768" h="5453063">
                <a:moveTo>
                  <a:pt x="1356367" y="66675"/>
                </a:moveTo>
                <a:lnTo>
                  <a:pt x="1449236" y="196453"/>
                </a:lnTo>
                <a:lnTo>
                  <a:pt x="1427806" y="304799"/>
                </a:lnTo>
                <a:lnTo>
                  <a:pt x="1508768" y="466725"/>
                </a:lnTo>
                <a:cubicBezTo>
                  <a:pt x="1539724" y="652861"/>
                  <a:pt x="1499243" y="660400"/>
                  <a:pt x="1494480" y="757238"/>
                </a:cubicBezTo>
                <a:lnTo>
                  <a:pt x="1427805" y="928688"/>
                </a:lnTo>
                <a:lnTo>
                  <a:pt x="1589730" y="917973"/>
                </a:lnTo>
                <a:cubicBezTo>
                  <a:pt x="1736178" y="1002904"/>
                  <a:pt x="1819521" y="1097360"/>
                  <a:pt x="1938584" y="1183482"/>
                </a:cubicBezTo>
                <a:lnTo>
                  <a:pt x="2252909" y="1508522"/>
                </a:lnTo>
                <a:lnTo>
                  <a:pt x="2270768" y="1552575"/>
                </a:lnTo>
                <a:lnTo>
                  <a:pt x="1961205" y="1871663"/>
                </a:lnTo>
                <a:lnTo>
                  <a:pt x="1820711" y="1999061"/>
                </a:lnTo>
                <a:lnTo>
                  <a:pt x="1723080" y="1947863"/>
                </a:lnTo>
                <a:lnTo>
                  <a:pt x="2030261" y="1552576"/>
                </a:lnTo>
                <a:cubicBezTo>
                  <a:pt x="1905245" y="1456532"/>
                  <a:pt x="1813568" y="1347391"/>
                  <a:pt x="1655214" y="1264444"/>
                </a:cubicBezTo>
                <a:cubicBezTo>
                  <a:pt x="1654024" y="1319213"/>
                  <a:pt x="1652833" y="1373981"/>
                  <a:pt x="1651643" y="1428750"/>
                </a:cubicBezTo>
                <a:cubicBezTo>
                  <a:pt x="1631005" y="1476375"/>
                  <a:pt x="1611558" y="1533525"/>
                  <a:pt x="1573061" y="1571625"/>
                </a:cubicBezTo>
                <a:cubicBezTo>
                  <a:pt x="1588142" y="1648222"/>
                  <a:pt x="1586556" y="1739105"/>
                  <a:pt x="1618305" y="1801415"/>
                </a:cubicBezTo>
                <a:cubicBezTo>
                  <a:pt x="1655215" y="1909761"/>
                  <a:pt x="1729032" y="1952625"/>
                  <a:pt x="1817139" y="1997869"/>
                </a:cubicBezTo>
                <a:lnTo>
                  <a:pt x="1823093" y="2105025"/>
                </a:lnTo>
                <a:cubicBezTo>
                  <a:pt x="1876671" y="2209006"/>
                  <a:pt x="1931440" y="2271316"/>
                  <a:pt x="1983827" y="2416969"/>
                </a:cubicBezTo>
                <a:cubicBezTo>
                  <a:pt x="2015577" y="2596754"/>
                  <a:pt x="2008038" y="2647951"/>
                  <a:pt x="1976684" y="2782492"/>
                </a:cubicBezTo>
                <a:lnTo>
                  <a:pt x="1856430" y="3167063"/>
                </a:lnTo>
                <a:cubicBezTo>
                  <a:pt x="1829443" y="3335735"/>
                  <a:pt x="1783405" y="3407965"/>
                  <a:pt x="1775468" y="3673078"/>
                </a:cubicBezTo>
                <a:lnTo>
                  <a:pt x="1477811" y="4510088"/>
                </a:lnTo>
                <a:lnTo>
                  <a:pt x="1389705" y="4826794"/>
                </a:lnTo>
                <a:cubicBezTo>
                  <a:pt x="1454793" y="4939506"/>
                  <a:pt x="1519880" y="5028407"/>
                  <a:pt x="1584968" y="5129213"/>
                </a:cubicBezTo>
                <a:lnTo>
                  <a:pt x="1727843" y="5219700"/>
                </a:lnTo>
                <a:lnTo>
                  <a:pt x="1733795" y="5263753"/>
                </a:lnTo>
                <a:lnTo>
                  <a:pt x="1642118" y="5262563"/>
                </a:lnTo>
                <a:lnTo>
                  <a:pt x="1395658" y="5138737"/>
                </a:lnTo>
                <a:lnTo>
                  <a:pt x="1332555" y="5167313"/>
                </a:lnTo>
                <a:cubicBezTo>
                  <a:pt x="1261118" y="5166123"/>
                  <a:pt x="1246830" y="5098257"/>
                  <a:pt x="1213493" y="5082779"/>
                </a:cubicBezTo>
                <a:lnTo>
                  <a:pt x="1224208" y="5239942"/>
                </a:lnTo>
                <a:lnTo>
                  <a:pt x="1099193" y="5453063"/>
                </a:lnTo>
                <a:cubicBezTo>
                  <a:pt x="1073793" y="5437585"/>
                  <a:pt x="1065061" y="5461398"/>
                  <a:pt x="1022993" y="5406629"/>
                </a:cubicBezTo>
                <a:lnTo>
                  <a:pt x="1022993" y="5148263"/>
                </a:lnTo>
                <a:lnTo>
                  <a:pt x="1184918" y="4848225"/>
                </a:lnTo>
                <a:cubicBezTo>
                  <a:pt x="1209524" y="4597400"/>
                  <a:pt x="1207936" y="4473972"/>
                  <a:pt x="1258736" y="4095750"/>
                </a:cubicBezTo>
                <a:cubicBezTo>
                  <a:pt x="1312712" y="3857228"/>
                  <a:pt x="1369068" y="3716338"/>
                  <a:pt x="1424234" y="3526632"/>
                </a:cubicBezTo>
                <a:lnTo>
                  <a:pt x="1261118" y="3328988"/>
                </a:lnTo>
                <a:lnTo>
                  <a:pt x="1146818" y="2981325"/>
                </a:lnTo>
                <a:lnTo>
                  <a:pt x="1089668" y="2671763"/>
                </a:lnTo>
                <a:cubicBezTo>
                  <a:pt x="1089271" y="2424112"/>
                  <a:pt x="1115068" y="2281238"/>
                  <a:pt x="1127768" y="2085975"/>
                </a:cubicBezTo>
                <a:lnTo>
                  <a:pt x="946793" y="1640681"/>
                </a:lnTo>
                <a:lnTo>
                  <a:pt x="859878" y="1462088"/>
                </a:lnTo>
                <a:lnTo>
                  <a:pt x="784868" y="2143125"/>
                </a:lnTo>
                <a:lnTo>
                  <a:pt x="940839" y="2565797"/>
                </a:lnTo>
                <a:lnTo>
                  <a:pt x="981321" y="2778919"/>
                </a:lnTo>
                <a:lnTo>
                  <a:pt x="1068236" y="2896791"/>
                </a:lnTo>
                <a:cubicBezTo>
                  <a:pt x="1069427" y="2960688"/>
                  <a:pt x="1068236" y="2971007"/>
                  <a:pt x="1069427" y="3034904"/>
                </a:cubicBezTo>
                <a:lnTo>
                  <a:pt x="1039662" y="3155156"/>
                </a:lnTo>
                <a:lnTo>
                  <a:pt x="808680" y="3183731"/>
                </a:lnTo>
                <a:lnTo>
                  <a:pt x="749149" y="3074195"/>
                </a:lnTo>
                <a:lnTo>
                  <a:pt x="827730" y="2947988"/>
                </a:lnTo>
                <a:lnTo>
                  <a:pt x="903930" y="2957513"/>
                </a:lnTo>
                <a:lnTo>
                  <a:pt x="913455" y="2909888"/>
                </a:lnTo>
                <a:cubicBezTo>
                  <a:pt x="867815" y="2811860"/>
                  <a:pt x="813840" y="2732882"/>
                  <a:pt x="776534" y="2615804"/>
                </a:cubicBezTo>
                <a:cubicBezTo>
                  <a:pt x="734861" y="2455467"/>
                  <a:pt x="676521" y="2335609"/>
                  <a:pt x="626514" y="2195512"/>
                </a:cubicBezTo>
                <a:cubicBezTo>
                  <a:pt x="613020" y="1921668"/>
                  <a:pt x="620958" y="1662113"/>
                  <a:pt x="618180" y="1395413"/>
                </a:cubicBezTo>
                <a:lnTo>
                  <a:pt x="543171" y="1590675"/>
                </a:lnTo>
                <a:cubicBezTo>
                  <a:pt x="501499" y="1627584"/>
                  <a:pt x="490784" y="1651398"/>
                  <a:pt x="397915" y="1710928"/>
                </a:cubicBezTo>
                <a:cubicBezTo>
                  <a:pt x="338780" y="1754187"/>
                  <a:pt x="259405" y="1798639"/>
                  <a:pt x="178839" y="1877616"/>
                </a:cubicBezTo>
                <a:cubicBezTo>
                  <a:pt x="169711" y="1912144"/>
                  <a:pt x="159194" y="1931392"/>
                  <a:pt x="151455" y="1981200"/>
                </a:cubicBezTo>
                <a:cubicBezTo>
                  <a:pt x="143716" y="2031008"/>
                  <a:pt x="138755" y="2111375"/>
                  <a:pt x="132405" y="2176463"/>
                </a:cubicBezTo>
                <a:lnTo>
                  <a:pt x="141930" y="2260998"/>
                </a:lnTo>
                <a:cubicBezTo>
                  <a:pt x="73668" y="2228851"/>
                  <a:pt x="62555" y="2172891"/>
                  <a:pt x="22868" y="2128838"/>
                </a:cubicBezTo>
                <a:cubicBezTo>
                  <a:pt x="15724" y="2034382"/>
                  <a:pt x="-5707" y="1975644"/>
                  <a:pt x="1437" y="1845469"/>
                </a:cubicBezTo>
                <a:cubicBezTo>
                  <a:pt x="41918" y="1710531"/>
                  <a:pt x="160980" y="1568451"/>
                  <a:pt x="91924" y="1585913"/>
                </a:cubicBezTo>
                <a:cubicBezTo>
                  <a:pt x="90336" y="1477962"/>
                  <a:pt x="181618" y="1422400"/>
                  <a:pt x="230037" y="1345406"/>
                </a:cubicBezTo>
                <a:cubicBezTo>
                  <a:pt x="460224" y="1237457"/>
                  <a:pt x="454668" y="1227137"/>
                  <a:pt x="565793" y="1152525"/>
                </a:cubicBezTo>
                <a:lnTo>
                  <a:pt x="584843" y="990600"/>
                </a:lnTo>
                <a:lnTo>
                  <a:pt x="565793" y="758428"/>
                </a:lnTo>
                <a:cubicBezTo>
                  <a:pt x="654692" y="596503"/>
                  <a:pt x="657868" y="517923"/>
                  <a:pt x="694380" y="400051"/>
                </a:cubicBezTo>
                <a:cubicBezTo>
                  <a:pt x="754308" y="311151"/>
                  <a:pt x="783280" y="216298"/>
                  <a:pt x="874164" y="133351"/>
                </a:cubicBezTo>
                <a:cubicBezTo>
                  <a:pt x="970208" y="41276"/>
                  <a:pt x="1026961" y="28971"/>
                  <a:pt x="1123005" y="0"/>
                </a:cubicBezTo>
                <a:cubicBezTo>
                  <a:pt x="1231352" y="25003"/>
                  <a:pt x="1270642" y="38100"/>
                  <a:pt x="1356367" y="66675"/>
                </a:cubicBezTo>
                <a:close/>
              </a:path>
            </a:pathLst>
          </a:custGeom>
          <a:solidFill>
            <a:srgbClr val="2078D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l-PL"/>
          </a:p>
        </p:txBody>
      </p:sp>
      <p:sp>
        <p:nvSpPr>
          <p:cNvPr id="31" name="Dowolny kształt: kształt 30">
            <a:extLst>
              <a:ext uri="{FF2B5EF4-FFF2-40B4-BE49-F238E27FC236}">
                <a16:creationId xmlns:a16="http://schemas.microsoft.com/office/drawing/2014/main" id="{F628D19B-DBEB-4BF1-95FA-879E4B9AA488}"/>
              </a:ext>
            </a:extLst>
          </p:cNvPr>
          <p:cNvSpPr/>
          <p:nvPr/>
        </p:nvSpPr>
        <p:spPr>
          <a:xfrm>
            <a:off x="1460281" y="1014940"/>
            <a:ext cx="2134227" cy="5705104"/>
          </a:xfrm>
          <a:custGeom>
            <a:avLst/>
            <a:gdLst>
              <a:gd name="connsiteX0" fmla="*/ 1093470 w 2339340"/>
              <a:gd name="connsiteY0" fmla="*/ 22860 h 6236970"/>
              <a:gd name="connsiteX1" fmla="*/ 971550 w 2339340"/>
              <a:gd name="connsiteY1" fmla="*/ 68580 h 6236970"/>
              <a:gd name="connsiteX2" fmla="*/ 967740 w 2339340"/>
              <a:gd name="connsiteY2" fmla="*/ 0 h 6236970"/>
              <a:gd name="connsiteX3" fmla="*/ 872490 w 2339340"/>
              <a:gd name="connsiteY3" fmla="*/ 121920 h 6236970"/>
              <a:gd name="connsiteX4" fmla="*/ 849630 w 2339340"/>
              <a:gd name="connsiteY4" fmla="*/ 95250 h 6236970"/>
              <a:gd name="connsiteX5" fmla="*/ 800100 w 2339340"/>
              <a:gd name="connsiteY5" fmla="*/ 320040 h 6236970"/>
              <a:gd name="connsiteX6" fmla="*/ 811530 w 2339340"/>
              <a:gd name="connsiteY6" fmla="*/ 461010 h 6236970"/>
              <a:gd name="connsiteX7" fmla="*/ 754380 w 2339340"/>
              <a:gd name="connsiteY7" fmla="*/ 464820 h 6236970"/>
              <a:gd name="connsiteX8" fmla="*/ 781050 w 2339340"/>
              <a:gd name="connsiteY8" fmla="*/ 548640 h 6236970"/>
              <a:gd name="connsiteX9" fmla="*/ 822960 w 2339340"/>
              <a:gd name="connsiteY9" fmla="*/ 624840 h 6236970"/>
              <a:gd name="connsiteX10" fmla="*/ 887730 w 2339340"/>
              <a:gd name="connsiteY10" fmla="*/ 689610 h 6236970"/>
              <a:gd name="connsiteX11" fmla="*/ 925830 w 2339340"/>
              <a:gd name="connsiteY11" fmla="*/ 769620 h 6236970"/>
              <a:gd name="connsiteX12" fmla="*/ 925830 w 2339340"/>
              <a:gd name="connsiteY12" fmla="*/ 861060 h 6236970"/>
              <a:gd name="connsiteX13" fmla="*/ 803910 w 2339340"/>
              <a:gd name="connsiteY13" fmla="*/ 922020 h 6236970"/>
              <a:gd name="connsiteX14" fmla="*/ 701040 w 2339340"/>
              <a:gd name="connsiteY14" fmla="*/ 948690 h 6236970"/>
              <a:gd name="connsiteX15" fmla="*/ 556260 w 2339340"/>
              <a:gd name="connsiteY15" fmla="*/ 952500 h 6236970"/>
              <a:gd name="connsiteX16" fmla="*/ 403860 w 2339340"/>
              <a:gd name="connsiteY16" fmla="*/ 1002030 h 6236970"/>
              <a:gd name="connsiteX17" fmla="*/ 320040 w 2339340"/>
              <a:gd name="connsiteY17" fmla="*/ 1085850 h 6236970"/>
              <a:gd name="connsiteX18" fmla="*/ 247650 w 2339340"/>
              <a:gd name="connsiteY18" fmla="*/ 1276350 h 6236970"/>
              <a:gd name="connsiteX19" fmla="*/ 163830 w 2339340"/>
              <a:gd name="connsiteY19" fmla="*/ 1569720 h 6236970"/>
              <a:gd name="connsiteX20" fmla="*/ 83820 w 2339340"/>
              <a:gd name="connsiteY20" fmla="*/ 1783080 h 6236970"/>
              <a:gd name="connsiteX21" fmla="*/ 72390 w 2339340"/>
              <a:gd name="connsiteY21" fmla="*/ 1962150 h 6236970"/>
              <a:gd name="connsiteX22" fmla="*/ 0 w 2339340"/>
              <a:gd name="connsiteY22" fmla="*/ 2145030 h 6236970"/>
              <a:gd name="connsiteX23" fmla="*/ 11430 w 2339340"/>
              <a:gd name="connsiteY23" fmla="*/ 2251710 h 6236970"/>
              <a:gd name="connsiteX24" fmla="*/ 106680 w 2339340"/>
              <a:gd name="connsiteY24" fmla="*/ 2426970 h 6236970"/>
              <a:gd name="connsiteX25" fmla="*/ 243840 w 2339340"/>
              <a:gd name="connsiteY25" fmla="*/ 2594610 h 6236970"/>
              <a:gd name="connsiteX26" fmla="*/ 422910 w 2339340"/>
              <a:gd name="connsiteY26" fmla="*/ 2769870 h 6236970"/>
              <a:gd name="connsiteX27" fmla="*/ 609600 w 2339340"/>
              <a:gd name="connsiteY27" fmla="*/ 2929890 h 6236970"/>
              <a:gd name="connsiteX28" fmla="*/ 735330 w 2339340"/>
              <a:gd name="connsiteY28" fmla="*/ 3108960 h 6236970"/>
              <a:gd name="connsiteX29" fmla="*/ 735330 w 2339340"/>
              <a:gd name="connsiteY29" fmla="*/ 2792730 h 6236970"/>
              <a:gd name="connsiteX30" fmla="*/ 647700 w 2339340"/>
              <a:gd name="connsiteY30" fmla="*/ 2731770 h 6236970"/>
              <a:gd name="connsiteX31" fmla="*/ 541020 w 2339340"/>
              <a:gd name="connsiteY31" fmla="*/ 2537460 h 6236970"/>
              <a:gd name="connsiteX32" fmla="*/ 487680 w 2339340"/>
              <a:gd name="connsiteY32" fmla="*/ 2426970 h 6236970"/>
              <a:gd name="connsiteX33" fmla="*/ 293370 w 2339340"/>
              <a:gd name="connsiteY33" fmla="*/ 2205990 h 6236970"/>
              <a:gd name="connsiteX34" fmla="*/ 426720 w 2339340"/>
              <a:gd name="connsiteY34" fmla="*/ 1988820 h 6236970"/>
              <a:gd name="connsiteX35" fmla="*/ 483870 w 2339340"/>
              <a:gd name="connsiteY35" fmla="*/ 1878330 h 6236970"/>
              <a:gd name="connsiteX36" fmla="*/ 544830 w 2339340"/>
              <a:gd name="connsiteY36" fmla="*/ 1642110 h 6236970"/>
              <a:gd name="connsiteX37" fmla="*/ 636270 w 2339340"/>
              <a:gd name="connsiteY37" fmla="*/ 1897380 h 6236970"/>
              <a:gd name="connsiteX38" fmla="*/ 678180 w 2339340"/>
              <a:gd name="connsiteY38" fmla="*/ 2202180 h 6236970"/>
              <a:gd name="connsiteX39" fmla="*/ 689610 w 2339340"/>
              <a:gd name="connsiteY39" fmla="*/ 2487930 h 6236970"/>
              <a:gd name="connsiteX40" fmla="*/ 712470 w 2339340"/>
              <a:gd name="connsiteY40" fmla="*/ 2762250 h 6236970"/>
              <a:gd name="connsiteX41" fmla="*/ 701040 w 2339340"/>
              <a:gd name="connsiteY41" fmla="*/ 3177540 h 6236970"/>
              <a:gd name="connsiteX42" fmla="*/ 643890 w 2339340"/>
              <a:gd name="connsiteY42" fmla="*/ 3783330 h 6236970"/>
              <a:gd name="connsiteX43" fmla="*/ 613410 w 2339340"/>
              <a:gd name="connsiteY43" fmla="*/ 4255770 h 6236970"/>
              <a:gd name="connsiteX44" fmla="*/ 689610 w 2339340"/>
              <a:gd name="connsiteY44" fmla="*/ 4617720 h 6236970"/>
              <a:gd name="connsiteX45" fmla="*/ 803910 w 2339340"/>
              <a:gd name="connsiteY45" fmla="*/ 5215890 h 6236970"/>
              <a:gd name="connsiteX46" fmla="*/ 883920 w 2339340"/>
              <a:gd name="connsiteY46" fmla="*/ 5657850 h 6236970"/>
              <a:gd name="connsiteX47" fmla="*/ 872490 w 2339340"/>
              <a:gd name="connsiteY47" fmla="*/ 5684520 h 6236970"/>
              <a:gd name="connsiteX48" fmla="*/ 693420 w 2339340"/>
              <a:gd name="connsiteY48" fmla="*/ 5894070 h 6236970"/>
              <a:gd name="connsiteX49" fmla="*/ 541020 w 2339340"/>
              <a:gd name="connsiteY49" fmla="*/ 6092190 h 6236970"/>
              <a:gd name="connsiteX50" fmla="*/ 510540 w 2339340"/>
              <a:gd name="connsiteY50" fmla="*/ 6156960 h 6236970"/>
              <a:gd name="connsiteX51" fmla="*/ 701040 w 2339340"/>
              <a:gd name="connsiteY51" fmla="*/ 6092190 h 6236970"/>
              <a:gd name="connsiteX52" fmla="*/ 830580 w 2339340"/>
              <a:gd name="connsiteY52" fmla="*/ 6065520 h 6236970"/>
              <a:gd name="connsiteX53" fmla="*/ 952500 w 2339340"/>
              <a:gd name="connsiteY53" fmla="*/ 5974080 h 6236970"/>
              <a:gd name="connsiteX54" fmla="*/ 963930 w 2339340"/>
              <a:gd name="connsiteY54" fmla="*/ 5871210 h 6236970"/>
              <a:gd name="connsiteX55" fmla="*/ 1108710 w 2339340"/>
              <a:gd name="connsiteY55" fmla="*/ 5817870 h 6236970"/>
              <a:gd name="connsiteX56" fmla="*/ 1108710 w 2339340"/>
              <a:gd name="connsiteY56" fmla="*/ 5791200 h 6236970"/>
              <a:gd name="connsiteX57" fmla="*/ 1032510 w 2339340"/>
              <a:gd name="connsiteY57" fmla="*/ 5634990 h 6236970"/>
              <a:gd name="connsiteX58" fmla="*/ 1043940 w 2339340"/>
              <a:gd name="connsiteY58" fmla="*/ 5280660 h 6236970"/>
              <a:gd name="connsiteX59" fmla="*/ 1074420 w 2339340"/>
              <a:gd name="connsiteY59" fmla="*/ 4888230 h 6236970"/>
              <a:gd name="connsiteX60" fmla="*/ 1002030 w 2339340"/>
              <a:gd name="connsiteY60" fmla="*/ 4423410 h 6236970"/>
              <a:gd name="connsiteX61" fmla="*/ 1066800 w 2339340"/>
              <a:gd name="connsiteY61" fmla="*/ 4130040 h 6236970"/>
              <a:gd name="connsiteX62" fmla="*/ 1116330 w 2339340"/>
              <a:gd name="connsiteY62" fmla="*/ 3775710 h 6236970"/>
              <a:gd name="connsiteX63" fmla="*/ 1165860 w 2339340"/>
              <a:gd name="connsiteY63" fmla="*/ 3375660 h 6236970"/>
              <a:gd name="connsiteX64" fmla="*/ 1238250 w 2339340"/>
              <a:gd name="connsiteY64" fmla="*/ 3882390 h 6236970"/>
              <a:gd name="connsiteX65" fmla="*/ 1280160 w 2339340"/>
              <a:gd name="connsiteY65" fmla="*/ 4366260 h 6236970"/>
              <a:gd name="connsiteX66" fmla="*/ 1310640 w 2339340"/>
              <a:gd name="connsiteY66" fmla="*/ 4533900 h 6236970"/>
              <a:gd name="connsiteX67" fmla="*/ 1272540 w 2339340"/>
              <a:gd name="connsiteY67" fmla="*/ 4838700 h 6236970"/>
              <a:gd name="connsiteX68" fmla="*/ 1242060 w 2339340"/>
              <a:gd name="connsiteY68" fmla="*/ 5059680 h 6236970"/>
              <a:gd name="connsiteX69" fmla="*/ 1276350 w 2339340"/>
              <a:gd name="connsiteY69" fmla="*/ 5288280 h 6236970"/>
              <a:gd name="connsiteX70" fmla="*/ 1333500 w 2339340"/>
              <a:gd name="connsiteY70" fmla="*/ 5494020 h 6236970"/>
              <a:gd name="connsiteX71" fmla="*/ 1314450 w 2339340"/>
              <a:gd name="connsiteY71" fmla="*/ 5615940 h 6236970"/>
              <a:gd name="connsiteX72" fmla="*/ 1264920 w 2339340"/>
              <a:gd name="connsiteY72" fmla="*/ 5795010 h 6236970"/>
              <a:gd name="connsiteX73" fmla="*/ 1264920 w 2339340"/>
              <a:gd name="connsiteY73" fmla="*/ 5901690 h 6236970"/>
              <a:gd name="connsiteX74" fmla="*/ 1424940 w 2339340"/>
              <a:gd name="connsiteY74" fmla="*/ 6236970 h 6236970"/>
              <a:gd name="connsiteX75" fmla="*/ 1565910 w 2339340"/>
              <a:gd name="connsiteY75" fmla="*/ 6065520 h 6236970"/>
              <a:gd name="connsiteX76" fmla="*/ 1604010 w 2339340"/>
              <a:gd name="connsiteY76" fmla="*/ 6012180 h 6236970"/>
              <a:gd name="connsiteX77" fmla="*/ 1524000 w 2339340"/>
              <a:gd name="connsiteY77" fmla="*/ 5844540 h 6236970"/>
              <a:gd name="connsiteX78" fmla="*/ 1466850 w 2339340"/>
              <a:gd name="connsiteY78" fmla="*/ 5718810 h 6236970"/>
              <a:gd name="connsiteX79" fmla="*/ 1440180 w 2339340"/>
              <a:gd name="connsiteY79" fmla="*/ 5638800 h 6236970"/>
              <a:gd name="connsiteX80" fmla="*/ 1546860 w 2339340"/>
              <a:gd name="connsiteY80" fmla="*/ 5078730 h 6236970"/>
              <a:gd name="connsiteX81" fmla="*/ 1600200 w 2339340"/>
              <a:gd name="connsiteY81" fmla="*/ 4507230 h 6236970"/>
              <a:gd name="connsiteX82" fmla="*/ 1684020 w 2339340"/>
              <a:gd name="connsiteY82" fmla="*/ 4027170 h 6236970"/>
              <a:gd name="connsiteX83" fmla="*/ 1703070 w 2339340"/>
              <a:gd name="connsiteY83" fmla="*/ 3688080 h 6236970"/>
              <a:gd name="connsiteX84" fmla="*/ 1645920 w 2339340"/>
              <a:gd name="connsiteY84" fmla="*/ 2884170 h 6236970"/>
              <a:gd name="connsiteX85" fmla="*/ 1630680 w 2339340"/>
              <a:gd name="connsiteY85" fmla="*/ 2868930 h 6236970"/>
              <a:gd name="connsiteX86" fmla="*/ 1607820 w 2339340"/>
              <a:gd name="connsiteY86" fmla="*/ 2750820 h 6236970"/>
              <a:gd name="connsiteX87" fmla="*/ 1584960 w 2339340"/>
              <a:gd name="connsiteY87" fmla="*/ 2423160 h 6236970"/>
              <a:gd name="connsiteX88" fmla="*/ 1584960 w 2339340"/>
              <a:gd name="connsiteY88" fmla="*/ 2072640 h 6236970"/>
              <a:gd name="connsiteX89" fmla="*/ 1619250 w 2339340"/>
              <a:gd name="connsiteY89" fmla="*/ 1771650 h 6236970"/>
              <a:gd name="connsiteX90" fmla="*/ 1691640 w 2339340"/>
              <a:gd name="connsiteY90" fmla="*/ 1501140 h 6236970"/>
              <a:gd name="connsiteX91" fmla="*/ 1954530 w 2339340"/>
              <a:gd name="connsiteY91" fmla="*/ 1924050 h 6236970"/>
              <a:gd name="connsiteX92" fmla="*/ 2045970 w 2339340"/>
              <a:gd name="connsiteY92" fmla="*/ 2045970 h 6236970"/>
              <a:gd name="connsiteX93" fmla="*/ 1840230 w 2339340"/>
              <a:gd name="connsiteY93" fmla="*/ 2358390 h 6236970"/>
              <a:gd name="connsiteX94" fmla="*/ 1729740 w 2339340"/>
              <a:gd name="connsiteY94" fmla="*/ 2545080 h 6236970"/>
              <a:gd name="connsiteX95" fmla="*/ 1672590 w 2339340"/>
              <a:gd name="connsiteY95" fmla="*/ 2674620 h 6236970"/>
              <a:gd name="connsiteX96" fmla="*/ 1604010 w 2339340"/>
              <a:gd name="connsiteY96" fmla="*/ 2754630 h 6236970"/>
              <a:gd name="connsiteX97" fmla="*/ 1634490 w 2339340"/>
              <a:gd name="connsiteY97" fmla="*/ 3040380 h 6236970"/>
              <a:gd name="connsiteX98" fmla="*/ 1729740 w 2339340"/>
              <a:gd name="connsiteY98" fmla="*/ 2891790 h 6236970"/>
              <a:gd name="connsiteX99" fmla="*/ 1927860 w 2339340"/>
              <a:gd name="connsiteY99" fmla="*/ 2689860 h 6236970"/>
              <a:gd name="connsiteX100" fmla="*/ 2065020 w 2339340"/>
              <a:gd name="connsiteY100" fmla="*/ 2548890 h 6236970"/>
              <a:gd name="connsiteX101" fmla="*/ 2202180 w 2339340"/>
              <a:gd name="connsiteY101" fmla="*/ 2339340 h 6236970"/>
              <a:gd name="connsiteX102" fmla="*/ 2339340 w 2339340"/>
              <a:gd name="connsiteY102" fmla="*/ 2049780 h 6236970"/>
              <a:gd name="connsiteX103" fmla="*/ 2293620 w 2339340"/>
              <a:gd name="connsiteY103" fmla="*/ 1958340 h 6236970"/>
              <a:gd name="connsiteX104" fmla="*/ 2232660 w 2339340"/>
              <a:gd name="connsiteY104" fmla="*/ 1752600 h 6236970"/>
              <a:gd name="connsiteX105" fmla="*/ 2175510 w 2339340"/>
              <a:gd name="connsiteY105" fmla="*/ 1565910 h 6236970"/>
              <a:gd name="connsiteX106" fmla="*/ 2065020 w 2339340"/>
              <a:gd name="connsiteY106" fmla="*/ 1352550 h 6236970"/>
              <a:gd name="connsiteX107" fmla="*/ 1958340 w 2339340"/>
              <a:gd name="connsiteY107" fmla="*/ 1169670 h 6236970"/>
              <a:gd name="connsiteX108" fmla="*/ 1878330 w 2339340"/>
              <a:gd name="connsiteY108" fmla="*/ 1043940 h 6236970"/>
              <a:gd name="connsiteX109" fmla="*/ 1752600 w 2339340"/>
              <a:gd name="connsiteY109" fmla="*/ 975360 h 6236970"/>
              <a:gd name="connsiteX110" fmla="*/ 1645920 w 2339340"/>
              <a:gd name="connsiteY110" fmla="*/ 956310 h 6236970"/>
              <a:gd name="connsiteX111" fmla="*/ 1546860 w 2339340"/>
              <a:gd name="connsiteY111" fmla="*/ 922020 h 6236970"/>
              <a:gd name="connsiteX112" fmla="*/ 1276350 w 2339340"/>
              <a:gd name="connsiteY112" fmla="*/ 861060 h 6236970"/>
              <a:gd name="connsiteX113" fmla="*/ 1257300 w 2339340"/>
              <a:gd name="connsiteY113" fmla="*/ 739140 h 6236970"/>
              <a:gd name="connsiteX114" fmla="*/ 1325880 w 2339340"/>
              <a:gd name="connsiteY114" fmla="*/ 594360 h 6236970"/>
              <a:gd name="connsiteX115" fmla="*/ 1363980 w 2339340"/>
              <a:gd name="connsiteY115" fmla="*/ 537210 h 6236970"/>
              <a:gd name="connsiteX116" fmla="*/ 1352550 w 2339340"/>
              <a:gd name="connsiteY116" fmla="*/ 438150 h 6236970"/>
              <a:gd name="connsiteX117" fmla="*/ 1348740 w 2339340"/>
              <a:gd name="connsiteY117" fmla="*/ 308610 h 6236970"/>
              <a:gd name="connsiteX118" fmla="*/ 1306830 w 2339340"/>
              <a:gd name="connsiteY118" fmla="*/ 114300 h 6236970"/>
              <a:gd name="connsiteX119" fmla="*/ 1188720 w 2339340"/>
              <a:gd name="connsiteY119" fmla="*/ 38100 h 6236970"/>
              <a:gd name="connsiteX120" fmla="*/ 1143000 w 2339340"/>
              <a:gd name="connsiteY120" fmla="*/ 11430 h 6236970"/>
              <a:gd name="connsiteX121" fmla="*/ 1093470 w 2339340"/>
              <a:gd name="connsiteY121" fmla="*/ 22860 h 6236970"/>
              <a:gd name="connsiteX0" fmla="*/ 1093470 w 2339340"/>
              <a:gd name="connsiteY0" fmla="*/ 22860 h 6236970"/>
              <a:gd name="connsiteX1" fmla="*/ 971550 w 2339340"/>
              <a:gd name="connsiteY1" fmla="*/ 68580 h 6236970"/>
              <a:gd name="connsiteX2" fmla="*/ 967740 w 2339340"/>
              <a:gd name="connsiteY2" fmla="*/ 0 h 6236970"/>
              <a:gd name="connsiteX3" fmla="*/ 872490 w 2339340"/>
              <a:gd name="connsiteY3" fmla="*/ 121920 h 6236970"/>
              <a:gd name="connsiteX4" fmla="*/ 849630 w 2339340"/>
              <a:gd name="connsiteY4" fmla="*/ 95250 h 6236970"/>
              <a:gd name="connsiteX5" fmla="*/ 800100 w 2339340"/>
              <a:gd name="connsiteY5" fmla="*/ 320040 h 6236970"/>
              <a:gd name="connsiteX6" fmla="*/ 811530 w 2339340"/>
              <a:gd name="connsiteY6" fmla="*/ 461010 h 6236970"/>
              <a:gd name="connsiteX7" fmla="*/ 754380 w 2339340"/>
              <a:gd name="connsiteY7" fmla="*/ 464820 h 6236970"/>
              <a:gd name="connsiteX8" fmla="*/ 781050 w 2339340"/>
              <a:gd name="connsiteY8" fmla="*/ 548640 h 6236970"/>
              <a:gd name="connsiteX9" fmla="*/ 822960 w 2339340"/>
              <a:gd name="connsiteY9" fmla="*/ 624840 h 6236970"/>
              <a:gd name="connsiteX10" fmla="*/ 887730 w 2339340"/>
              <a:gd name="connsiteY10" fmla="*/ 689610 h 6236970"/>
              <a:gd name="connsiteX11" fmla="*/ 925830 w 2339340"/>
              <a:gd name="connsiteY11" fmla="*/ 769620 h 6236970"/>
              <a:gd name="connsiteX12" fmla="*/ 925830 w 2339340"/>
              <a:gd name="connsiteY12" fmla="*/ 861060 h 6236970"/>
              <a:gd name="connsiteX13" fmla="*/ 803910 w 2339340"/>
              <a:gd name="connsiteY13" fmla="*/ 922020 h 6236970"/>
              <a:gd name="connsiteX14" fmla="*/ 701040 w 2339340"/>
              <a:gd name="connsiteY14" fmla="*/ 948690 h 6236970"/>
              <a:gd name="connsiteX15" fmla="*/ 556260 w 2339340"/>
              <a:gd name="connsiteY15" fmla="*/ 952500 h 6236970"/>
              <a:gd name="connsiteX16" fmla="*/ 403860 w 2339340"/>
              <a:gd name="connsiteY16" fmla="*/ 1002030 h 6236970"/>
              <a:gd name="connsiteX17" fmla="*/ 320040 w 2339340"/>
              <a:gd name="connsiteY17" fmla="*/ 1085850 h 6236970"/>
              <a:gd name="connsiteX18" fmla="*/ 247650 w 2339340"/>
              <a:gd name="connsiteY18" fmla="*/ 1276350 h 6236970"/>
              <a:gd name="connsiteX19" fmla="*/ 163830 w 2339340"/>
              <a:gd name="connsiteY19" fmla="*/ 1569720 h 6236970"/>
              <a:gd name="connsiteX20" fmla="*/ 83820 w 2339340"/>
              <a:gd name="connsiteY20" fmla="*/ 1783080 h 6236970"/>
              <a:gd name="connsiteX21" fmla="*/ 72390 w 2339340"/>
              <a:gd name="connsiteY21" fmla="*/ 1962150 h 6236970"/>
              <a:gd name="connsiteX22" fmla="*/ 0 w 2339340"/>
              <a:gd name="connsiteY22" fmla="*/ 2145030 h 6236970"/>
              <a:gd name="connsiteX23" fmla="*/ 11430 w 2339340"/>
              <a:gd name="connsiteY23" fmla="*/ 2251710 h 6236970"/>
              <a:gd name="connsiteX24" fmla="*/ 106680 w 2339340"/>
              <a:gd name="connsiteY24" fmla="*/ 2426970 h 6236970"/>
              <a:gd name="connsiteX25" fmla="*/ 243840 w 2339340"/>
              <a:gd name="connsiteY25" fmla="*/ 2594610 h 6236970"/>
              <a:gd name="connsiteX26" fmla="*/ 422910 w 2339340"/>
              <a:gd name="connsiteY26" fmla="*/ 2769870 h 6236970"/>
              <a:gd name="connsiteX27" fmla="*/ 609600 w 2339340"/>
              <a:gd name="connsiteY27" fmla="*/ 2929890 h 6236970"/>
              <a:gd name="connsiteX28" fmla="*/ 735330 w 2339340"/>
              <a:gd name="connsiteY28" fmla="*/ 3108960 h 6236970"/>
              <a:gd name="connsiteX29" fmla="*/ 709136 w 2339340"/>
              <a:gd name="connsiteY29" fmla="*/ 2771299 h 6236970"/>
              <a:gd name="connsiteX30" fmla="*/ 647700 w 2339340"/>
              <a:gd name="connsiteY30" fmla="*/ 2731770 h 6236970"/>
              <a:gd name="connsiteX31" fmla="*/ 541020 w 2339340"/>
              <a:gd name="connsiteY31" fmla="*/ 2537460 h 6236970"/>
              <a:gd name="connsiteX32" fmla="*/ 487680 w 2339340"/>
              <a:gd name="connsiteY32" fmla="*/ 2426970 h 6236970"/>
              <a:gd name="connsiteX33" fmla="*/ 293370 w 2339340"/>
              <a:gd name="connsiteY33" fmla="*/ 2205990 h 6236970"/>
              <a:gd name="connsiteX34" fmla="*/ 426720 w 2339340"/>
              <a:gd name="connsiteY34" fmla="*/ 1988820 h 6236970"/>
              <a:gd name="connsiteX35" fmla="*/ 483870 w 2339340"/>
              <a:gd name="connsiteY35" fmla="*/ 1878330 h 6236970"/>
              <a:gd name="connsiteX36" fmla="*/ 544830 w 2339340"/>
              <a:gd name="connsiteY36" fmla="*/ 1642110 h 6236970"/>
              <a:gd name="connsiteX37" fmla="*/ 636270 w 2339340"/>
              <a:gd name="connsiteY37" fmla="*/ 1897380 h 6236970"/>
              <a:gd name="connsiteX38" fmla="*/ 678180 w 2339340"/>
              <a:gd name="connsiteY38" fmla="*/ 2202180 h 6236970"/>
              <a:gd name="connsiteX39" fmla="*/ 689610 w 2339340"/>
              <a:gd name="connsiteY39" fmla="*/ 2487930 h 6236970"/>
              <a:gd name="connsiteX40" fmla="*/ 712470 w 2339340"/>
              <a:gd name="connsiteY40" fmla="*/ 2762250 h 6236970"/>
              <a:gd name="connsiteX41" fmla="*/ 701040 w 2339340"/>
              <a:gd name="connsiteY41" fmla="*/ 3177540 h 6236970"/>
              <a:gd name="connsiteX42" fmla="*/ 643890 w 2339340"/>
              <a:gd name="connsiteY42" fmla="*/ 3783330 h 6236970"/>
              <a:gd name="connsiteX43" fmla="*/ 613410 w 2339340"/>
              <a:gd name="connsiteY43" fmla="*/ 4255770 h 6236970"/>
              <a:gd name="connsiteX44" fmla="*/ 689610 w 2339340"/>
              <a:gd name="connsiteY44" fmla="*/ 4617720 h 6236970"/>
              <a:gd name="connsiteX45" fmla="*/ 803910 w 2339340"/>
              <a:gd name="connsiteY45" fmla="*/ 5215890 h 6236970"/>
              <a:gd name="connsiteX46" fmla="*/ 883920 w 2339340"/>
              <a:gd name="connsiteY46" fmla="*/ 5657850 h 6236970"/>
              <a:gd name="connsiteX47" fmla="*/ 872490 w 2339340"/>
              <a:gd name="connsiteY47" fmla="*/ 5684520 h 6236970"/>
              <a:gd name="connsiteX48" fmla="*/ 693420 w 2339340"/>
              <a:gd name="connsiteY48" fmla="*/ 5894070 h 6236970"/>
              <a:gd name="connsiteX49" fmla="*/ 541020 w 2339340"/>
              <a:gd name="connsiteY49" fmla="*/ 6092190 h 6236970"/>
              <a:gd name="connsiteX50" fmla="*/ 510540 w 2339340"/>
              <a:gd name="connsiteY50" fmla="*/ 6156960 h 6236970"/>
              <a:gd name="connsiteX51" fmla="*/ 701040 w 2339340"/>
              <a:gd name="connsiteY51" fmla="*/ 6092190 h 6236970"/>
              <a:gd name="connsiteX52" fmla="*/ 830580 w 2339340"/>
              <a:gd name="connsiteY52" fmla="*/ 6065520 h 6236970"/>
              <a:gd name="connsiteX53" fmla="*/ 952500 w 2339340"/>
              <a:gd name="connsiteY53" fmla="*/ 5974080 h 6236970"/>
              <a:gd name="connsiteX54" fmla="*/ 963930 w 2339340"/>
              <a:gd name="connsiteY54" fmla="*/ 5871210 h 6236970"/>
              <a:gd name="connsiteX55" fmla="*/ 1108710 w 2339340"/>
              <a:gd name="connsiteY55" fmla="*/ 5817870 h 6236970"/>
              <a:gd name="connsiteX56" fmla="*/ 1108710 w 2339340"/>
              <a:gd name="connsiteY56" fmla="*/ 5791200 h 6236970"/>
              <a:gd name="connsiteX57" fmla="*/ 1032510 w 2339340"/>
              <a:gd name="connsiteY57" fmla="*/ 5634990 h 6236970"/>
              <a:gd name="connsiteX58" fmla="*/ 1043940 w 2339340"/>
              <a:gd name="connsiteY58" fmla="*/ 5280660 h 6236970"/>
              <a:gd name="connsiteX59" fmla="*/ 1074420 w 2339340"/>
              <a:gd name="connsiteY59" fmla="*/ 4888230 h 6236970"/>
              <a:gd name="connsiteX60" fmla="*/ 1002030 w 2339340"/>
              <a:gd name="connsiteY60" fmla="*/ 4423410 h 6236970"/>
              <a:gd name="connsiteX61" fmla="*/ 1066800 w 2339340"/>
              <a:gd name="connsiteY61" fmla="*/ 4130040 h 6236970"/>
              <a:gd name="connsiteX62" fmla="*/ 1116330 w 2339340"/>
              <a:gd name="connsiteY62" fmla="*/ 3775710 h 6236970"/>
              <a:gd name="connsiteX63" fmla="*/ 1165860 w 2339340"/>
              <a:gd name="connsiteY63" fmla="*/ 3375660 h 6236970"/>
              <a:gd name="connsiteX64" fmla="*/ 1238250 w 2339340"/>
              <a:gd name="connsiteY64" fmla="*/ 3882390 h 6236970"/>
              <a:gd name="connsiteX65" fmla="*/ 1280160 w 2339340"/>
              <a:gd name="connsiteY65" fmla="*/ 4366260 h 6236970"/>
              <a:gd name="connsiteX66" fmla="*/ 1310640 w 2339340"/>
              <a:gd name="connsiteY66" fmla="*/ 4533900 h 6236970"/>
              <a:gd name="connsiteX67" fmla="*/ 1272540 w 2339340"/>
              <a:gd name="connsiteY67" fmla="*/ 4838700 h 6236970"/>
              <a:gd name="connsiteX68" fmla="*/ 1242060 w 2339340"/>
              <a:gd name="connsiteY68" fmla="*/ 5059680 h 6236970"/>
              <a:gd name="connsiteX69" fmla="*/ 1276350 w 2339340"/>
              <a:gd name="connsiteY69" fmla="*/ 5288280 h 6236970"/>
              <a:gd name="connsiteX70" fmla="*/ 1333500 w 2339340"/>
              <a:gd name="connsiteY70" fmla="*/ 5494020 h 6236970"/>
              <a:gd name="connsiteX71" fmla="*/ 1314450 w 2339340"/>
              <a:gd name="connsiteY71" fmla="*/ 5615940 h 6236970"/>
              <a:gd name="connsiteX72" fmla="*/ 1264920 w 2339340"/>
              <a:gd name="connsiteY72" fmla="*/ 5795010 h 6236970"/>
              <a:gd name="connsiteX73" fmla="*/ 1264920 w 2339340"/>
              <a:gd name="connsiteY73" fmla="*/ 5901690 h 6236970"/>
              <a:gd name="connsiteX74" fmla="*/ 1424940 w 2339340"/>
              <a:gd name="connsiteY74" fmla="*/ 6236970 h 6236970"/>
              <a:gd name="connsiteX75" fmla="*/ 1565910 w 2339340"/>
              <a:gd name="connsiteY75" fmla="*/ 6065520 h 6236970"/>
              <a:gd name="connsiteX76" fmla="*/ 1604010 w 2339340"/>
              <a:gd name="connsiteY76" fmla="*/ 6012180 h 6236970"/>
              <a:gd name="connsiteX77" fmla="*/ 1524000 w 2339340"/>
              <a:gd name="connsiteY77" fmla="*/ 5844540 h 6236970"/>
              <a:gd name="connsiteX78" fmla="*/ 1466850 w 2339340"/>
              <a:gd name="connsiteY78" fmla="*/ 5718810 h 6236970"/>
              <a:gd name="connsiteX79" fmla="*/ 1440180 w 2339340"/>
              <a:gd name="connsiteY79" fmla="*/ 5638800 h 6236970"/>
              <a:gd name="connsiteX80" fmla="*/ 1546860 w 2339340"/>
              <a:gd name="connsiteY80" fmla="*/ 5078730 h 6236970"/>
              <a:gd name="connsiteX81" fmla="*/ 1600200 w 2339340"/>
              <a:gd name="connsiteY81" fmla="*/ 4507230 h 6236970"/>
              <a:gd name="connsiteX82" fmla="*/ 1684020 w 2339340"/>
              <a:gd name="connsiteY82" fmla="*/ 4027170 h 6236970"/>
              <a:gd name="connsiteX83" fmla="*/ 1703070 w 2339340"/>
              <a:gd name="connsiteY83" fmla="*/ 3688080 h 6236970"/>
              <a:gd name="connsiteX84" fmla="*/ 1645920 w 2339340"/>
              <a:gd name="connsiteY84" fmla="*/ 2884170 h 6236970"/>
              <a:gd name="connsiteX85" fmla="*/ 1630680 w 2339340"/>
              <a:gd name="connsiteY85" fmla="*/ 2868930 h 6236970"/>
              <a:gd name="connsiteX86" fmla="*/ 1607820 w 2339340"/>
              <a:gd name="connsiteY86" fmla="*/ 2750820 h 6236970"/>
              <a:gd name="connsiteX87" fmla="*/ 1584960 w 2339340"/>
              <a:gd name="connsiteY87" fmla="*/ 2423160 h 6236970"/>
              <a:gd name="connsiteX88" fmla="*/ 1584960 w 2339340"/>
              <a:gd name="connsiteY88" fmla="*/ 2072640 h 6236970"/>
              <a:gd name="connsiteX89" fmla="*/ 1619250 w 2339340"/>
              <a:gd name="connsiteY89" fmla="*/ 1771650 h 6236970"/>
              <a:gd name="connsiteX90" fmla="*/ 1691640 w 2339340"/>
              <a:gd name="connsiteY90" fmla="*/ 1501140 h 6236970"/>
              <a:gd name="connsiteX91" fmla="*/ 1954530 w 2339340"/>
              <a:gd name="connsiteY91" fmla="*/ 1924050 h 6236970"/>
              <a:gd name="connsiteX92" fmla="*/ 2045970 w 2339340"/>
              <a:gd name="connsiteY92" fmla="*/ 2045970 h 6236970"/>
              <a:gd name="connsiteX93" fmla="*/ 1840230 w 2339340"/>
              <a:gd name="connsiteY93" fmla="*/ 2358390 h 6236970"/>
              <a:gd name="connsiteX94" fmla="*/ 1729740 w 2339340"/>
              <a:gd name="connsiteY94" fmla="*/ 2545080 h 6236970"/>
              <a:gd name="connsiteX95" fmla="*/ 1672590 w 2339340"/>
              <a:gd name="connsiteY95" fmla="*/ 2674620 h 6236970"/>
              <a:gd name="connsiteX96" fmla="*/ 1604010 w 2339340"/>
              <a:gd name="connsiteY96" fmla="*/ 2754630 h 6236970"/>
              <a:gd name="connsiteX97" fmla="*/ 1634490 w 2339340"/>
              <a:gd name="connsiteY97" fmla="*/ 3040380 h 6236970"/>
              <a:gd name="connsiteX98" fmla="*/ 1729740 w 2339340"/>
              <a:gd name="connsiteY98" fmla="*/ 2891790 h 6236970"/>
              <a:gd name="connsiteX99" fmla="*/ 1927860 w 2339340"/>
              <a:gd name="connsiteY99" fmla="*/ 2689860 h 6236970"/>
              <a:gd name="connsiteX100" fmla="*/ 2065020 w 2339340"/>
              <a:gd name="connsiteY100" fmla="*/ 2548890 h 6236970"/>
              <a:gd name="connsiteX101" fmla="*/ 2202180 w 2339340"/>
              <a:gd name="connsiteY101" fmla="*/ 2339340 h 6236970"/>
              <a:gd name="connsiteX102" fmla="*/ 2339340 w 2339340"/>
              <a:gd name="connsiteY102" fmla="*/ 2049780 h 6236970"/>
              <a:gd name="connsiteX103" fmla="*/ 2293620 w 2339340"/>
              <a:gd name="connsiteY103" fmla="*/ 1958340 h 6236970"/>
              <a:gd name="connsiteX104" fmla="*/ 2232660 w 2339340"/>
              <a:gd name="connsiteY104" fmla="*/ 1752600 h 6236970"/>
              <a:gd name="connsiteX105" fmla="*/ 2175510 w 2339340"/>
              <a:gd name="connsiteY105" fmla="*/ 1565910 h 6236970"/>
              <a:gd name="connsiteX106" fmla="*/ 2065020 w 2339340"/>
              <a:gd name="connsiteY106" fmla="*/ 1352550 h 6236970"/>
              <a:gd name="connsiteX107" fmla="*/ 1958340 w 2339340"/>
              <a:gd name="connsiteY107" fmla="*/ 1169670 h 6236970"/>
              <a:gd name="connsiteX108" fmla="*/ 1878330 w 2339340"/>
              <a:gd name="connsiteY108" fmla="*/ 1043940 h 6236970"/>
              <a:gd name="connsiteX109" fmla="*/ 1752600 w 2339340"/>
              <a:gd name="connsiteY109" fmla="*/ 975360 h 6236970"/>
              <a:gd name="connsiteX110" fmla="*/ 1645920 w 2339340"/>
              <a:gd name="connsiteY110" fmla="*/ 956310 h 6236970"/>
              <a:gd name="connsiteX111" fmla="*/ 1546860 w 2339340"/>
              <a:gd name="connsiteY111" fmla="*/ 922020 h 6236970"/>
              <a:gd name="connsiteX112" fmla="*/ 1276350 w 2339340"/>
              <a:gd name="connsiteY112" fmla="*/ 861060 h 6236970"/>
              <a:gd name="connsiteX113" fmla="*/ 1257300 w 2339340"/>
              <a:gd name="connsiteY113" fmla="*/ 739140 h 6236970"/>
              <a:gd name="connsiteX114" fmla="*/ 1325880 w 2339340"/>
              <a:gd name="connsiteY114" fmla="*/ 594360 h 6236970"/>
              <a:gd name="connsiteX115" fmla="*/ 1363980 w 2339340"/>
              <a:gd name="connsiteY115" fmla="*/ 537210 h 6236970"/>
              <a:gd name="connsiteX116" fmla="*/ 1352550 w 2339340"/>
              <a:gd name="connsiteY116" fmla="*/ 438150 h 6236970"/>
              <a:gd name="connsiteX117" fmla="*/ 1348740 w 2339340"/>
              <a:gd name="connsiteY117" fmla="*/ 308610 h 6236970"/>
              <a:gd name="connsiteX118" fmla="*/ 1306830 w 2339340"/>
              <a:gd name="connsiteY118" fmla="*/ 114300 h 6236970"/>
              <a:gd name="connsiteX119" fmla="*/ 1188720 w 2339340"/>
              <a:gd name="connsiteY119" fmla="*/ 38100 h 6236970"/>
              <a:gd name="connsiteX120" fmla="*/ 1143000 w 2339340"/>
              <a:gd name="connsiteY120" fmla="*/ 11430 h 6236970"/>
              <a:gd name="connsiteX121" fmla="*/ 1093470 w 2339340"/>
              <a:gd name="connsiteY121" fmla="*/ 22860 h 6236970"/>
              <a:gd name="connsiteX0" fmla="*/ 1093470 w 2339340"/>
              <a:gd name="connsiteY0" fmla="*/ 22860 h 6236970"/>
              <a:gd name="connsiteX1" fmla="*/ 971550 w 2339340"/>
              <a:gd name="connsiteY1" fmla="*/ 68580 h 6236970"/>
              <a:gd name="connsiteX2" fmla="*/ 967740 w 2339340"/>
              <a:gd name="connsiteY2" fmla="*/ 0 h 6236970"/>
              <a:gd name="connsiteX3" fmla="*/ 872490 w 2339340"/>
              <a:gd name="connsiteY3" fmla="*/ 121920 h 6236970"/>
              <a:gd name="connsiteX4" fmla="*/ 849630 w 2339340"/>
              <a:gd name="connsiteY4" fmla="*/ 95250 h 6236970"/>
              <a:gd name="connsiteX5" fmla="*/ 800100 w 2339340"/>
              <a:gd name="connsiteY5" fmla="*/ 320040 h 6236970"/>
              <a:gd name="connsiteX6" fmla="*/ 811530 w 2339340"/>
              <a:gd name="connsiteY6" fmla="*/ 461010 h 6236970"/>
              <a:gd name="connsiteX7" fmla="*/ 754380 w 2339340"/>
              <a:gd name="connsiteY7" fmla="*/ 464820 h 6236970"/>
              <a:gd name="connsiteX8" fmla="*/ 781050 w 2339340"/>
              <a:gd name="connsiteY8" fmla="*/ 548640 h 6236970"/>
              <a:gd name="connsiteX9" fmla="*/ 822960 w 2339340"/>
              <a:gd name="connsiteY9" fmla="*/ 624840 h 6236970"/>
              <a:gd name="connsiteX10" fmla="*/ 887730 w 2339340"/>
              <a:gd name="connsiteY10" fmla="*/ 689610 h 6236970"/>
              <a:gd name="connsiteX11" fmla="*/ 925830 w 2339340"/>
              <a:gd name="connsiteY11" fmla="*/ 769620 h 6236970"/>
              <a:gd name="connsiteX12" fmla="*/ 925830 w 2339340"/>
              <a:gd name="connsiteY12" fmla="*/ 861060 h 6236970"/>
              <a:gd name="connsiteX13" fmla="*/ 803910 w 2339340"/>
              <a:gd name="connsiteY13" fmla="*/ 922020 h 6236970"/>
              <a:gd name="connsiteX14" fmla="*/ 701040 w 2339340"/>
              <a:gd name="connsiteY14" fmla="*/ 948690 h 6236970"/>
              <a:gd name="connsiteX15" fmla="*/ 556260 w 2339340"/>
              <a:gd name="connsiteY15" fmla="*/ 952500 h 6236970"/>
              <a:gd name="connsiteX16" fmla="*/ 403860 w 2339340"/>
              <a:gd name="connsiteY16" fmla="*/ 1002030 h 6236970"/>
              <a:gd name="connsiteX17" fmla="*/ 320040 w 2339340"/>
              <a:gd name="connsiteY17" fmla="*/ 1085850 h 6236970"/>
              <a:gd name="connsiteX18" fmla="*/ 247650 w 2339340"/>
              <a:gd name="connsiteY18" fmla="*/ 1276350 h 6236970"/>
              <a:gd name="connsiteX19" fmla="*/ 163830 w 2339340"/>
              <a:gd name="connsiteY19" fmla="*/ 1569720 h 6236970"/>
              <a:gd name="connsiteX20" fmla="*/ 83820 w 2339340"/>
              <a:gd name="connsiteY20" fmla="*/ 1783080 h 6236970"/>
              <a:gd name="connsiteX21" fmla="*/ 72390 w 2339340"/>
              <a:gd name="connsiteY21" fmla="*/ 1962150 h 6236970"/>
              <a:gd name="connsiteX22" fmla="*/ 0 w 2339340"/>
              <a:gd name="connsiteY22" fmla="*/ 2145030 h 6236970"/>
              <a:gd name="connsiteX23" fmla="*/ 11430 w 2339340"/>
              <a:gd name="connsiteY23" fmla="*/ 2251710 h 6236970"/>
              <a:gd name="connsiteX24" fmla="*/ 106680 w 2339340"/>
              <a:gd name="connsiteY24" fmla="*/ 2426970 h 6236970"/>
              <a:gd name="connsiteX25" fmla="*/ 243840 w 2339340"/>
              <a:gd name="connsiteY25" fmla="*/ 2594610 h 6236970"/>
              <a:gd name="connsiteX26" fmla="*/ 422910 w 2339340"/>
              <a:gd name="connsiteY26" fmla="*/ 2769870 h 6236970"/>
              <a:gd name="connsiteX27" fmla="*/ 609600 w 2339340"/>
              <a:gd name="connsiteY27" fmla="*/ 2929890 h 6236970"/>
              <a:gd name="connsiteX28" fmla="*/ 703183 w 2339340"/>
              <a:gd name="connsiteY28" fmla="*/ 3062525 h 6236970"/>
              <a:gd name="connsiteX29" fmla="*/ 709136 w 2339340"/>
              <a:gd name="connsiteY29" fmla="*/ 2771299 h 6236970"/>
              <a:gd name="connsiteX30" fmla="*/ 647700 w 2339340"/>
              <a:gd name="connsiteY30" fmla="*/ 2731770 h 6236970"/>
              <a:gd name="connsiteX31" fmla="*/ 541020 w 2339340"/>
              <a:gd name="connsiteY31" fmla="*/ 2537460 h 6236970"/>
              <a:gd name="connsiteX32" fmla="*/ 487680 w 2339340"/>
              <a:gd name="connsiteY32" fmla="*/ 2426970 h 6236970"/>
              <a:gd name="connsiteX33" fmla="*/ 293370 w 2339340"/>
              <a:gd name="connsiteY33" fmla="*/ 2205990 h 6236970"/>
              <a:gd name="connsiteX34" fmla="*/ 426720 w 2339340"/>
              <a:gd name="connsiteY34" fmla="*/ 1988820 h 6236970"/>
              <a:gd name="connsiteX35" fmla="*/ 483870 w 2339340"/>
              <a:gd name="connsiteY35" fmla="*/ 1878330 h 6236970"/>
              <a:gd name="connsiteX36" fmla="*/ 544830 w 2339340"/>
              <a:gd name="connsiteY36" fmla="*/ 1642110 h 6236970"/>
              <a:gd name="connsiteX37" fmla="*/ 636270 w 2339340"/>
              <a:gd name="connsiteY37" fmla="*/ 1897380 h 6236970"/>
              <a:gd name="connsiteX38" fmla="*/ 678180 w 2339340"/>
              <a:gd name="connsiteY38" fmla="*/ 2202180 h 6236970"/>
              <a:gd name="connsiteX39" fmla="*/ 689610 w 2339340"/>
              <a:gd name="connsiteY39" fmla="*/ 2487930 h 6236970"/>
              <a:gd name="connsiteX40" fmla="*/ 712470 w 2339340"/>
              <a:gd name="connsiteY40" fmla="*/ 2762250 h 6236970"/>
              <a:gd name="connsiteX41" fmla="*/ 701040 w 2339340"/>
              <a:gd name="connsiteY41" fmla="*/ 3177540 h 6236970"/>
              <a:gd name="connsiteX42" fmla="*/ 643890 w 2339340"/>
              <a:gd name="connsiteY42" fmla="*/ 3783330 h 6236970"/>
              <a:gd name="connsiteX43" fmla="*/ 613410 w 2339340"/>
              <a:gd name="connsiteY43" fmla="*/ 4255770 h 6236970"/>
              <a:gd name="connsiteX44" fmla="*/ 689610 w 2339340"/>
              <a:gd name="connsiteY44" fmla="*/ 4617720 h 6236970"/>
              <a:gd name="connsiteX45" fmla="*/ 803910 w 2339340"/>
              <a:gd name="connsiteY45" fmla="*/ 5215890 h 6236970"/>
              <a:gd name="connsiteX46" fmla="*/ 883920 w 2339340"/>
              <a:gd name="connsiteY46" fmla="*/ 5657850 h 6236970"/>
              <a:gd name="connsiteX47" fmla="*/ 872490 w 2339340"/>
              <a:gd name="connsiteY47" fmla="*/ 5684520 h 6236970"/>
              <a:gd name="connsiteX48" fmla="*/ 693420 w 2339340"/>
              <a:gd name="connsiteY48" fmla="*/ 5894070 h 6236970"/>
              <a:gd name="connsiteX49" fmla="*/ 541020 w 2339340"/>
              <a:gd name="connsiteY49" fmla="*/ 6092190 h 6236970"/>
              <a:gd name="connsiteX50" fmla="*/ 510540 w 2339340"/>
              <a:gd name="connsiteY50" fmla="*/ 6156960 h 6236970"/>
              <a:gd name="connsiteX51" fmla="*/ 701040 w 2339340"/>
              <a:gd name="connsiteY51" fmla="*/ 6092190 h 6236970"/>
              <a:gd name="connsiteX52" fmla="*/ 830580 w 2339340"/>
              <a:gd name="connsiteY52" fmla="*/ 6065520 h 6236970"/>
              <a:gd name="connsiteX53" fmla="*/ 952500 w 2339340"/>
              <a:gd name="connsiteY53" fmla="*/ 5974080 h 6236970"/>
              <a:gd name="connsiteX54" fmla="*/ 963930 w 2339340"/>
              <a:gd name="connsiteY54" fmla="*/ 5871210 h 6236970"/>
              <a:gd name="connsiteX55" fmla="*/ 1108710 w 2339340"/>
              <a:gd name="connsiteY55" fmla="*/ 5817870 h 6236970"/>
              <a:gd name="connsiteX56" fmla="*/ 1108710 w 2339340"/>
              <a:gd name="connsiteY56" fmla="*/ 5791200 h 6236970"/>
              <a:gd name="connsiteX57" fmla="*/ 1032510 w 2339340"/>
              <a:gd name="connsiteY57" fmla="*/ 5634990 h 6236970"/>
              <a:gd name="connsiteX58" fmla="*/ 1043940 w 2339340"/>
              <a:gd name="connsiteY58" fmla="*/ 5280660 h 6236970"/>
              <a:gd name="connsiteX59" fmla="*/ 1074420 w 2339340"/>
              <a:gd name="connsiteY59" fmla="*/ 4888230 h 6236970"/>
              <a:gd name="connsiteX60" fmla="*/ 1002030 w 2339340"/>
              <a:gd name="connsiteY60" fmla="*/ 4423410 h 6236970"/>
              <a:gd name="connsiteX61" fmla="*/ 1066800 w 2339340"/>
              <a:gd name="connsiteY61" fmla="*/ 4130040 h 6236970"/>
              <a:gd name="connsiteX62" fmla="*/ 1116330 w 2339340"/>
              <a:gd name="connsiteY62" fmla="*/ 3775710 h 6236970"/>
              <a:gd name="connsiteX63" fmla="*/ 1165860 w 2339340"/>
              <a:gd name="connsiteY63" fmla="*/ 3375660 h 6236970"/>
              <a:gd name="connsiteX64" fmla="*/ 1238250 w 2339340"/>
              <a:gd name="connsiteY64" fmla="*/ 3882390 h 6236970"/>
              <a:gd name="connsiteX65" fmla="*/ 1280160 w 2339340"/>
              <a:gd name="connsiteY65" fmla="*/ 4366260 h 6236970"/>
              <a:gd name="connsiteX66" fmla="*/ 1310640 w 2339340"/>
              <a:gd name="connsiteY66" fmla="*/ 4533900 h 6236970"/>
              <a:gd name="connsiteX67" fmla="*/ 1272540 w 2339340"/>
              <a:gd name="connsiteY67" fmla="*/ 4838700 h 6236970"/>
              <a:gd name="connsiteX68" fmla="*/ 1242060 w 2339340"/>
              <a:gd name="connsiteY68" fmla="*/ 5059680 h 6236970"/>
              <a:gd name="connsiteX69" fmla="*/ 1276350 w 2339340"/>
              <a:gd name="connsiteY69" fmla="*/ 5288280 h 6236970"/>
              <a:gd name="connsiteX70" fmla="*/ 1333500 w 2339340"/>
              <a:gd name="connsiteY70" fmla="*/ 5494020 h 6236970"/>
              <a:gd name="connsiteX71" fmla="*/ 1314450 w 2339340"/>
              <a:gd name="connsiteY71" fmla="*/ 5615940 h 6236970"/>
              <a:gd name="connsiteX72" fmla="*/ 1264920 w 2339340"/>
              <a:gd name="connsiteY72" fmla="*/ 5795010 h 6236970"/>
              <a:gd name="connsiteX73" fmla="*/ 1264920 w 2339340"/>
              <a:gd name="connsiteY73" fmla="*/ 5901690 h 6236970"/>
              <a:gd name="connsiteX74" fmla="*/ 1424940 w 2339340"/>
              <a:gd name="connsiteY74" fmla="*/ 6236970 h 6236970"/>
              <a:gd name="connsiteX75" fmla="*/ 1565910 w 2339340"/>
              <a:gd name="connsiteY75" fmla="*/ 6065520 h 6236970"/>
              <a:gd name="connsiteX76" fmla="*/ 1604010 w 2339340"/>
              <a:gd name="connsiteY76" fmla="*/ 6012180 h 6236970"/>
              <a:gd name="connsiteX77" fmla="*/ 1524000 w 2339340"/>
              <a:gd name="connsiteY77" fmla="*/ 5844540 h 6236970"/>
              <a:gd name="connsiteX78" fmla="*/ 1466850 w 2339340"/>
              <a:gd name="connsiteY78" fmla="*/ 5718810 h 6236970"/>
              <a:gd name="connsiteX79" fmla="*/ 1440180 w 2339340"/>
              <a:gd name="connsiteY79" fmla="*/ 5638800 h 6236970"/>
              <a:gd name="connsiteX80" fmla="*/ 1546860 w 2339340"/>
              <a:gd name="connsiteY80" fmla="*/ 5078730 h 6236970"/>
              <a:gd name="connsiteX81" fmla="*/ 1600200 w 2339340"/>
              <a:gd name="connsiteY81" fmla="*/ 4507230 h 6236970"/>
              <a:gd name="connsiteX82" fmla="*/ 1684020 w 2339340"/>
              <a:gd name="connsiteY82" fmla="*/ 4027170 h 6236970"/>
              <a:gd name="connsiteX83" fmla="*/ 1703070 w 2339340"/>
              <a:gd name="connsiteY83" fmla="*/ 3688080 h 6236970"/>
              <a:gd name="connsiteX84" fmla="*/ 1645920 w 2339340"/>
              <a:gd name="connsiteY84" fmla="*/ 2884170 h 6236970"/>
              <a:gd name="connsiteX85" fmla="*/ 1630680 w 2339340"/>
              <a:gd name="connsiteY85" fmla="*/ 2868930 h 6236970"/>
              <a:gd name="connsiteX86" fmla="*/ 1607820 w 2339340"/>
              <a:gd name="connsiteY86" fmla="*/ 2750820 h 6236970"/>
              <a:gd name="connsiteX87" fmla="*/ 1584960 w 2339340"/>
              <a:gd name="connsiteY87" fmla="*/ 2423160 h 6236970"/>
              <a:gd name="connsiteX88" fmla="*/ 1584960 w 2339340"/>
              <a:gd name="connsiteY88" fmla="*/ 2072640 h 6236970"/>
              <a:gd name="connsiteX89" fmla="*/ 1619250 w 2339340"/>
              <a:gd name="connsiteY89" fmla="*/ 1771650 h 6236970"/>
              <a:gd name="connsiteX90" fmla="*/ 1691640 w 2339340"/>
              <a:gd name="connsiteY90" fmla="*/ 1501140 h 6236970"/>
              <a:gd name="connsiteX91" fmla="*/ 1954530 w 2339340"/>
              <a:gd name="connsiteY91" fmla="*/ 1924050 h 6236970"/>
              <a:gd name="connsiteX92" fmla="*/ 2045970 w 2339340"/>
              <a:gd name="connsiteY92" fmla="*/ 2045970 h 6236970"/>
              <a:gd name="connsiteX93" fmla="*/ 1840230 w 2339340"/>
              <a:gd name="connsiteY93" fmla="*/ 2358390 h 6236970"/>
              <a:gd name="connsiteX94" fmla="*/ 1729740 w 2339340"/>
              <a:gd name="connsiteY94" fmla="*/ 2545080 h 6236970"/>
              <a:gd name="connsiteX95" fmla="*/ 1672590 w 2339340"/>
              <a:gd name="connsiteY95" fmla="*/ 2674620 h 6236970"/>
              <a:gd name="connsiteX96" fmla="*/ 1604010 w 2339340"/>
              <a:gd name="connsiteY96" fmla="*/ 2754630 h 6236970"/>
              <a:gd name="connsiteX97" fmla="*/ 1634490 w 2339340"/>
              <a:gd name="connsiteY97" fmla="*/ 3040380 h 6236970"/>
              <a:gd name="connsiteX98" fmla="*/ 1729740 w 2339340"/>
              <a:gd name="connsiteY98" fmla="*/ 2891790 h 6236970"/>
              <a:gd name="connsiteX99" fmla="*/ 1927860 w 2339340"/>
              <a:gd name="connsiteY99" fmla="*/ 2689860 h 6236970"/>
              <a:gd name="connsiteX100" fmla="*/ 2065020 w 2339340"/>
              <a:gd name="connsiteY100" fmla="*/ 2548890 h 6236970"/>
              <a:gd name="connsiteX101" fmla="*/ 2202180 w 2339340"/>
              <a:gd name="connsiteY101" fmla="*/ 2339340 h 6236970"/>
              <a:gd name="connsiteX102" fmla="*/ 2339340 w 2339340"/>
              <a:gd name="connsiteY102" fmla="*/ 2049780 h 6236970"/>
              <a:gd name="connsiteX103" fmla="*/ 2293620 w 2339340"/>
              <a:gd name="connsiteY103" fmla="*/ 1958340 h 6236970"/>
              <a:gd name="connsiteX104" fmla="*/ 2232660 w 2339340"/>
              <a:gd name="connsiteY104" fmla="*/ 1752600 h 6236970"/>
              <a:gd name="connsiteX105" fmla="*/ 2175510 w 2339340"/>
              <a:gd name="connsiteY105" fmla="*/ 1565910 h 6236970"/>
              <a:gd name="connsiteX106" fmla="*/ 2065020 w 2339340"/>
              <a:gd name="connsiteY106" fmla="*/ 1352550 h 6236970"/>
              <a:gd name="connsiteX107" fmla="*/ 1958340 w 2339340"/>
              <a:gd name="connsiteY107" fmla="*/ 1169670 h 6236970"/>
              <a:gd name="connsiteX108" fmla="*/ 1878330 w 2339340"/>
              <a:gd name="connsiteY108" fmla="*/ 1043940 h 6236970"/>
              <a:gd name="connsiteX109" fmla="*/ 1752600 w 2339340"/>
              <a:gd name="connsiteY109" fmla="*/ 975360 h 6236970"/>
              <a:gd name="connsiteX110" fmla="*/ 1645920 w 2339340"/>
              <a:gd name="connsiteY110" fmla="*/ 956310 h 6236970"/>
              <a:gd name="connsiteX111" fmla="*/ 1546860 w 2339340"/>
              <a:gd name="connsiteY111" fmla="*/ 922020 h 6236970"/>
              <a:gd name="connsiteX112" fmla="*/ 1276350 w 2339340"/>
              <a:gd name="connsiteY112" fmla="*/ 861060 h 6236970"/>
              <a:gd name="connsiteX113" fmla="*/ 1257300 w 2339340"/>
              <a:gd name="connsiteY113" fmla="*/ 739140 h 6236970"/>
              <a:gd name="connsiteX114" fmla="*/ 1325880 w 2339340"/>
              <a:gd name="connsiteY114" fmla="*/ 594360 h 6236970"/>
              <a:gd name="connsiteX115" fmla="*/ 1363980 w 2339340"/>
              <a:gd name="connsiteY115" fmla="*/ 537210 h 6236970"/>
              <a:gd name="connsiteX116" fmla="*/ 1352550 w 2339340"/>
              <a:gd name="connsiteY116" fmla="*/ 438150 h 6236970"/>
              <a:gd name="connsiteX117" fmla="*/ 1348740 w 2339340"/>
              <a:gd name="connsiteY117" fmla="*/ 308610 h 6236970"/>
              <a:gd name="connsiteX118" fmla="*/ 1306830 w 2339340"/>
              <a:gd name="connsiteY118" fmla="*/ 114300 h 6236970"/>
              <a:gd name="connsiteX119" fmla="*/ 1188720 w 2339340"/>
              <a:gd name="connsiteY119" fmla="*/ 38100 h 6236970"/>
              <a:gd name="connsiteX120" fmla="*/ 1143000 w 2339340"/>
              <a:gd name="connsiteY120" fmla="*/ 11430 h 6236970"/>
              <a:gd name="connsiteX121" fmla="*/ 1093470 w 2339340"/>
              <a:gd name="connsiteY121" fmla="*/ 22860 h 6236970"/>
              <a:gd name="connsiteX0" fmla="*/ 1093470 w 2339340"/>
              <a:gd name="connsiteY0" fmla="*/ 22860 h 6236970"/>
              <a:gd name="connsiteX1" fmla="*/ 971550 w 2339340"/>
              <a:gd name="connsiteY1" fmla="*/ 68580 h 6236970"/>
              <a:gd name="connsiteX2" fmla="*/ 967740 w 2339340"/>
              <a:gd name="connsiteY2" fmla="*/ 0 h 6236970"/>
              <a:gd name="connsiteX3" fmla="*/ 872490 w 2339340"/>
              <a:gd name="connsiteY3" fmla="*/ 121920 h 6236970"/>
              <a:gd name="connsiteX4" fmla="*/ 849630 w 2339340"/>
              <a:gd name="connsiteY4" fmla="*/ 95250 h 6236970"/>
              <a:gd name="connsiteX5" fmla="*/ 800100 w 2339340"/>
              <a:gd name="connsiteY5" fmla="*/ 320040 h 6236970"/>
              <a:gd name="connsiteX6" fmla="*/ 811530 w 2339340"/>
              <a:gd name="connsiteY6" fmla="*/ 461010 h 6236970"/>
              <a:gd name="connsiteX7" fmla="*/ 754380 w 2339340"/>
              <a:gd name="connsiteY7" fmla="*/ 464820 h 6236970"/>
              <a:gd name="connsiteX8" fmla="*/ 781050 w 2339340"/>
              <a:gd name="connsiteY8" fmla="*/ 548640 h 6236970"/>
              <a:gd name="connsiteX9" fmla="*/ 822960 w 2339340"/>
              <a:gd name="connsiteY9" fmla="*/ 624840 h 6236970"/>
              <a:gd name="connsiteX10" fmla="*/ 887730 w 2339340"/>
              <a:gd name="connsiteY10" fmla="*/ 689610 h 6236970"/>
              <a:gd name="connsiteX11" fmla="*/ 925830 w 2339340"/>
              <a:gd name="connsiteY11" fmla="*/ 769620 h 6236970"/>
              <a:gd name="connsiteX12" fmla="*/ 925830 w 2339340"/>
              <a:gd name="connsiteY12" fmla="*/ 861060 h 6236970"/>
              <a:gd name="connsiteX13" fmla="*/ 803910 w 2339340"/>
              <a:gd name="connsiteY13" fmla="*/ 922020 h 6236970"/>
              <a:gd name="connsiteX14" fmla="*/ 701040 w 2339340"/>
              <a:gd name="connsiteY14" fmla="*/ 948690 h 6236970"/>
              <a:gd name="connsiteX15" fmla="*/ 556260 w 2339340"/>
              <a:gd name="connsiteY15" fmla="*/ 952500 h 6236970"/>
              <a:gd name="connsiteX16" fmla="*/ 403860 w 2339340"/>
              <a:gd name="connsiteY16" fmla="*/ 1002030 h 6236970"/>
              <a:gd name="connsiteX17" fmla="*/ 320040 w 2339340"/>
              <a:gd name="connsiteY17" fmla="*/ 1085850 h 6236970"/>
              <a:gd name="connsiteX18" fmla="*/ 247650 w 2339340"/>
              <a:gd name="connsiteY18" fmla="*/ 1276350 h 6236970"/>
              <a:gd name="connsiteX19" fmla="*/ 163830 w 2339340"/>
              <a:gd name="connsiteY19" fmla="*/ 1569720 h 6236970"/>
              <a:gd name="connsiteX20" fmla="*/ 83820 w 2339340"/>
              <a:gd name="connsiteY20" fmla="*/ 1783080 h 6236970"/>
              <a:gd name="connsiteX21" fmla="*/ 72390 w 2339340"/>
              <a:gd name="connsiteY21" fmla="*/ 1962150 h 6236970"/>
              <a:gd name="connsiteX22" fmla="*/ 0 w 2339340"/>
              <a:gd name="connsiteY22" fmla="*/ 2145030 h 6236970"/>
              <a:gd name="connsiteX23" fmla="*/ 11430 w 2339340"/>
              <a:gd name="connsiteY23" fmla="*/ 2251710 h 6236970"/>
              <a:gd name="connsiteX24" fmla="*/ 106680 w 2339340"/>
              <a:gd name="connsiteY24" fmla="*/ 2426970 h 6236970"/>
              <a:gd name="connsiteX25" fmla="*/ 243840 w 2339340"/>
              <a:gd name="connsiteY25" fmla="*/ 2594610 h 6236970"/>
              <a:gd name="connsiteX26" fmla="*/ 422910 w 2339340"/>
              <a:gd name="connsiteY26" fmla="*/ 2769870 h 6236970"/>
              <a:gd name="connsiteX27" fmla="*/ 609600 w 2339340"/>
              <a:gd name="connsiteY27" fmla="*/ 2929890 h 6236970"/>
              <a:gd name="connsiteX28" fmla="*/ 703183 w 2339340"/>
              <a:gd name="connsiteY28" fmla="*/ 3062525 h 6236970"/>
              <a:gd name="connsiteX29" fmla="*/ 711517 w 2339340"/>
              <a:gd name="connsiteY29" fmla="*/ 2784396 h 6236970"/>
              <a:gd name="connsiteX30" fmla="*/ 647700 w 2339340"/>
              <a:gd name="connsiteY30" fmla="*/ 2731770 h 6236970"/>
              <a:gd name="connsiteX31" fmla="*/ 541020 w 2339340"/>
              <a:gd name="connsiteY31" fmla="*/ 2537460 h 6236970"/>
              <a:gd name="connsiteX32" fmla="*/ 487680 w 2339340"/>
              <a:gd name="connsiteY32" fmla="*/ 2426970 h 6236970"/>
              <a:gd name="connsiteX33" fmla="*/ 293370 w 2339340"/>
              <a:gd name="connsiteY33" fmla="*/ 2205990 h 6236970"/>
              <a:gd name="connsiteX34" fmla="*/ 426720 w 2339340"/>
              <a:gd name="connsiteY34" fmla="*/ 1988820 h 6236970"/>
              <a:gd name="connsiteX35" fmla="*/ 483870 w 2339340"/>
              <a:gd name="connsiteY35" fmla="*/ 1878330 h 6236970"/>
              <a:gd name="connsiteX36" fmla="*/ 544830 w 2339340"/>
              <a:gd name="connsiteY36" fmla="*/ 1642110 h 6236970"/>
              <a:gd name="connsiteX37" fmla="*/ 636270 w 2339340"/>
              <a:gd name="connsiteY37" fmla="*/ 1897380 h 6236970"/>
              <a:gd name="connsiteX38" fmla="*/ 678180 w 2339340"/>
              <a:gd name="connsiteY38" fmla="*/ 2202180 h 6236970"/>
              <a:gd name="connsiteX39" fmla="*/ 689610 w 2339340"/>
              <a:gd name="connsiteY39" fmla="*/ 2487930 h 6236970"/>
              <a:gd name="connsiteX40" fmla="*/ 712470 w 2339340"/>
              <a:gd name="connsiteY40" fmla="*/ 2762250 h 6236970"/>
              <a:gd name="connsiteX41" fmla="*/ 701040 w 2339340"/>
              <a:gd name="connsiteY41" fmla="*/ 3177540 h 6236970"/>
              <a:gd name="connsiteX42" fmla="*/ 643890 w 2339340"/>
              <a:gd name="connsiteY42" fmla="*/ 3783330 h 6236970"/>
              <a:gd name="connsiteX43" fmla="*/ 613410 w 2339340"/>
              <a:gd name="connsiteY43" fmla="*/ 4255770 h 6236970"/>
              <a:gd name="connsiteX44" fmla="*/ 689610 w 2339340"/>
              <a:gd name="connsiteY44" fmla="*/ 4617720 h 6236970"/>
              <a:gd name="connsiteX45" fmla="*/ 803910 w 2339340"/>
              <a:gd name="connsiteY45" fmla="*/ 5215890 h 6236970"/>
              <a:gd name="connsiteX46" fmla="*/ 883920 w 2339340"/>
              <a:gd name="connsiteY46" fmla="*/ 5657850 h 6236970"/>
              <a:gd name="connsiteX47" fmla="*/ 872490 w 2339340"/>
              <a:gd name="connsiteY47" fmla="*/ 5684520 h 6236970"/>
              <a:gd name="connsiteX48" fmla="*/ 693420 w 2339340"/>
              <a:gd name="connsiteY48" fmla="*/ 5894070 h 6236970"/>
              <a:gd name="connsiteX49" fmla="*/ 541020 w 2339340"/>
              <a:gd name="connsiteY49" fmla="*/ 6092190 h 6236970"/>
              <a:gd name="connsiteX50" fmla="*/ 510540 w 2339340"/>
              <a:gd name="connsiteY50" fmla="*/ 6156960 h 6236970"/>
              <a:gd name="connsiteX51" fmla="*/ 701040 w 2339340"/>
              <a:gd name="connsiteY51" fmla="*/ 6092190 h 6236970"/>
              <a:gd name="connsiteX52" fmla="*/ 830580 w 2339340"/>
              <a:gd name="connsiteY52" fmla="*/ 6065520 h 6236970"/>
              <a:gd name="connsiteX53" fmla="*/ 952500 w 2339340"/>
              <a:gd name="connsiteY53" fmla="*/ 5974080 h 6236970"/>
              <a:gd name="connsiteX54" fmla="*/ 963930 w 2339340"/>
              <a:gd name="connsiteY54" fmla="*/ 5871210 h 6236970"/>
              <a:gd name="connsiteX55" fmla="*/ 1108710 w 2339340"/>
              <a:gd name="connsiteY55" fmla="*/ 5817870 h 6236970"/>
              <a:gd name="connsiteX56" fmla="*/ 1108710 w 2339340"/>
              <a:gd name="connsiteY56" fmla="*/ 5791200 h 6236970"/>
              <a:gd name="connsiteX57" fmla="*/ 1032510 w 2339340"/>
              <a:gd name="connsiteY57" fmla="*/ 5634990 h 6236970"/>
              <a:gd name="connsiteX58" fmla="*/ 1043940 w 2339340"/>
              <a:gd name="connsiteY58" fmla="*/ 5280660 h 6236970"/>
              <a:gd name="connsiteX59" fmla="*/ 1074420 w 2339340"/>
              <a:gd name="connsiteY59" fmla="*/ 4888230 h 6236970"/>
              <a:gd name="connsiteX60" fmla="*/ 1002030 w 2339340"/>
              <a:gd name="connsiteY60" fmla="*/ 4423410 h 6236970"/>
              <a:gd name="connsiteX61" fmla="*/ 1066800 w 2339340"/>
              <a:gd name="connsiteY61" fmla="*/ 4130040 h 6236970"/>
              <a:gd name="connsiteX62" fmla="*/ 1116330 w 2339340"/>
              <a:gd name="connsiteY62" fmla="*/ 3775710 h 6236970"/>
              <a:gd name="connsiteX63" fmla="*/ 1165860 w 2339340"/>
              <a:gd name="connsiteY63" fmla="*/ 3375660 h 6236970"/>
              <a:gd name="connsiteX64" fmla="*/ 1238250 w 2339340"/>
              <a:gd name="connsiteY64" fmla="*/ 3882390 h 6236970"/>
              <a:gd name="connsiteX65" fmla="*/ 1280160 w 2339340"/>
              <a:gd name="connsiteY65" fmla="*/ 4366260 h 6236970"/>
              <a:gd name="connsiteX66" fmla="*/ 1310640 w 2339340"/>
              <a:gd name="connsiteY66" fmla="*/ 4533900 h 6236970"/>
              <a:gd name="connsiteX67" fmla="*/ 1272540 w 2339340"/>
              <a:gd name="connsiteY67" fmla="*/ 4838700 h 6236970"/>
              <a:gd name="connsiteX68" fmla="*/ 1242060 w 2339340"/>
              <a:gd name="connsiteY68" fmla="*/ 5059680 h 6236970"/>
              <a:gd name="connsiteX69" fmla="*/ 1276350 w 2339340"/>
              <a:gd name="connsiteY69" fmla="*/ 5288280 h 6236970"/>
              <a:gd name="connsiteX70" fmla="*/ 1333500 w 2339340"/>
              <a:gd name="connsiteY70" fmla="*/ 5494020 h 6236970"/>
              <a:gd name="connsiteX71" fmla="*/ 1314450 w 2339340"/>
              <a:gd name="connsiteY71" fmla="*/ 5615940 h 6236970"/>
              <a:gd name="connsiteX72" fmla="*/ 1264920 w 2339340"/>
              <a:gd name="connsiteY72" fmla="*/ 5795010 h 6236970"/>
              <a:gd name="connsiteX73" fmla="*/ 1264920 w 2339340"/>
              <a:gd name="connsiteY73" fmla="*/ 5901690 h 6236970"/>
              <a:gd name="connsiteX74" fmla="*/ 1424940 w 2339340"/>
              <a:gd name="connsiteY74" fmla="*/ 6236970 h 6236970"/>
              <a:gd name="connsiteX75" fmla="*/ 1565910 w 2339340"/>
              <a:gd name="connsiteY75" fmla="*/ 6065520 h 6236970"/>
              <a:gd name="connsiteX76" fmla="*/ 1604010 w 2339340"/>
              <a:gd name="connsiteY76" fmla="*/ 6012180 h 6236970"/>
              <a:gd name="connsiteX77" fmla="*/ 1524000 w 2339340"/>
              <a:gd name="connsiteY77" fmla="*/ 5844540 h 6236970"/>
              <a:gd name="connsiteX78" fmla="*/ 1466850 w 2339340"/>
              <a:gd name="connsiteY78" fmla="*/ 5718810 h 6236970"/>
              <a:gd name="connsiteX79" fmla="*/ 1440180 w 2339340"/>
              <a:gd name="connsiteY79" fmla="*/ 5638800 h 6236970"/>
              <a:gd name="connsiteX80" fmla="*/ 1546860 w 2339340"/>
              <a:gd name="connsiteY80" fmla="*/ 5078730 h 6236970"/>
              <a:gd name="connsiteX81" fmla="*/ 1600200 w 2339340"/>
              <a:gd name="connsiteY81" fmla="*/ 4507230 h 6236970"/>
              <a:gd name="connsiteX82" fmla="*/ 1684020 w 2339340"/>
              <a:gd name="connsiteY82" fmla="*/ 4027170 h 6236970"/>
              <a:gd name="connsiteX83" fmla="*/ 1703070 w 2339340"/>
              <a:gd name="connsiteY83" fmla="*/ 3688080 h 6236970"/>
              <a:gd name="connsiteX84" fmla="*/ 1645920 w 2339340"/>
              <a:gd name="connsiteY84" fmla="*/ 2884170 h 6236970"/>
              <a:gd name="connsiteX85" fmla="*/ 1630680 w 2339340"/>
              <a:gd name="connsiteY85" fmla="*/ 2868930 h 6236970"/>
              <a:gd name="connsiteX86" fmla="*/ 1607820 w 2339340"/>
              <a:gd name="connsiteY86" fmla="*/ 2750820 h 6236970"/>
              <a:gd name="connsiteX87" fmla="*/ 1584960 w 2339340"/>
              <a:gd name="connsiteY87" fmla="*/ 2423160 h 6236970"/>
              <a:gd name="connsiteX88" fmla="*/ 1584960 w 2339340"/>
              <a:gd name="connsiteY88" fmla="*/ 2072640 h 6236970"/>
              <a:gd name="connsiteX89" fmla="*/ 1619250 w 2339340"/>
              <a:gd name="connsiteY89" fmla="*/ 1771650 h 6236970"/>
              <a:gd name="connsiteX90" fmla="*/ 1691640 w 2339340"/>
              <a:gd name="connsiteY90" fmla="*/ 1501140 h 6236970"/>
              <a:gd name="connsiteX91" fmla="*/ 1954530 w 2339340"/>
              <a:gd name="connsiteY91" fmla="*/ 1924050 h 6236970"/>
              <a:gd name="connsiteX92" fmla="*/ 2045970 w 2339340"/>
              <a:gd name="connsiteY92" fmla="*/ 2045970 h 6236970"/>
              <a:gd name="connsiteX93" fmla="*/ 1840230 w 2339340"/>
              <a:gd name="connsiteY93" fmla="*/ 2358390 h 6236970"/>
              <a:gd name="connsiteX94" fmla="*/ 1729740 w 2339340"/>
              <a:gd name="connsiteY94" fmla="*/ 2545080 h 6236970"/>
              <a:gd name="connsiteX95" fmla="*/ 1672590 w 2339340"/>
              <a:gd name="connsiteY95" fmla="*/ 2674620 h 6236970"/>
              <a:gd name="connsiteX96" fmla="*/ 1604010 w 2339340"/>
              <a:gd name="connsiteY96" fmla="*/ 2754630 h 6236970"/>
              <a:gd name="connsiteX97" fmla="*/ 1634490 w 2339340"/>
              <a:gd name="connsiteY97" fmla="*/ 3040380 h 6236970"/>
              <a:gd name="connsiteX98" fmla="*/ 1729740 w 2339340"/>
              <a:gd name="connsiteY98" fmla="*/ 2891790 h 6236970"/>
              <a:gd name="connsiteX99" fmla="*/ 1927860 w 2339340"/>
              <a:gd name="connsiteY99" fmla="*/ 2689860 h 6236970"/>
              <a:gd name="connsiteX100" fmla="*/ 2065020 w 2339340"/>
              <a:gd name="connsiteY100" fmla="*/ 2548890 h 6236970"/>
              <a:gd name="connsiteX101" fmla="*/ 2202180 w 2339340"/>
              <a:gd name="connsiteY101" fmla="*/ 2339340 h 6236970"/>
              <a:gd name="connsiteX102" fmla="*/ 2339340 w 2339340"/>
              <a:gd name="connsiteY102" fmla="*/ 2049780 h 6236970"/>
              <a:gd name="connsiteX103" fmla="*/ 2293620 w 2339340"/>
              <a:gd name="connsiteY103" fmla="*/ 1958340 h 6236970"/>
              <a:gd name="connsiteX104" fmla="*/ 2232660 w 2339340"/>
              <a:gd name="connsiteY104" fmla="*/ 1752600 h 6236970"/>
              <a:gd name="connsiteX105" fmla="*/ 2175510 w 2339340"/>
              <a:gd name="connsiteY105" fmla="*/ 1565910 h 6236970"/>
              <a:gd name="connsiteX106" fmla="*/ 2065020 w 2339340"/>
              <a:gd name="connsiteY106" fmla="*/ 1352550 h 6236970"/>
              <a:gd name="connsiteX107" fmla="*/ 1958340 w 2339340"/>
              <a:gd name="connsiteY107" fmla="*/ 1169670 h 6236970"/>
              <a:gd name="connsiteX108" fmla="*/ 1878330 w 2339340"/>
              <a:gd name="connsiteY108" fmla="*/ 1043940 h 6236970"/>
              <a:gd name="connsiteX109" fmla="*/ 1752600 w 2339340"/>
              <a:gd name="connsiteY109" fmla="*/ 975360 h 6236970"/>
              <a:gd name="connsiteX110" fmla="*/ 1645920 w 2339340"/>
              <a:gd name="connsiteY110" fmla="*/ 956310 h 6236970"/>
              <a:gd name="connsiteX111" fmla="*/ 1546860 w 2339340"/>
              <a:gd name="connsiteY111" fmla="*/ 922020 h 6236970"/>
              <a:gd name="connsiteX112" fmla="*/ 1276350 w 2339340"/>
              <a:gd name="connsiteY112" fmla="*/ 861060 h 6236970"/>
              <a:gd name="connsiteX113" fmla="*/ 1257300 w 2339340"/>
              <a:gd name="connsiteY113" fmla="*/ 739140 h 6236970"/>
              <a:gd name="connsiteX114" fmla="*/ 1325880 w 2339340"/>
              <a:gd name="connsiteY114" fmla="*/ 594360 h 6236970"/>
              <a:gd name="connsiteX115" fmla="*/ 1363980 w 2339340"/>
              <a:gd name="connsiteY115" fmla="*/ 537210 h 6236970"/>
              <a:gd name="connsiteX116" fmla="*/ 1352550 w 2339340"/>
              <a:gd name="connsiteY116" fmla="*/ 438150 h 6236970"/>
              <a:gd name="connsiteX117" fmla="*/ 1348740 w 2339340"/>
              <a:gd name="connsiteY117" fmla="*/ 308610 h 6236970"/>
              <a:gd name="connsiteX118" fmla="*/ 1306830 w 2339340"/>
              <a:gd name="connsiteY118" fmla="*/ 114300 h 6236970"/>
              <a:gd name="connsiteX119" fmla="*/ 1188720 w 2339340"/>
              <a:gd name="connsiteY119" fmla="*/ 38100 h 6236970"/>
              <a:gd name="connsiteX120" fmla="*/ 1143000 w 2339340"/>
              <a:gd name="connsiteY120" fmla="*/ 11430 h 6236970"/>
              <a:gd name="connsiteX121" fmla="*/ 1093470 w 2339340"/>
              <a:gd name="connsiteY121" fmla="*/ 22860 h 6236970"/>
              <a:gd name="connsiteX0" fmla="*/ 1093470 w 2339340"/>
              <a:gd name="connsiteY0" fmla="*/ 22860 h 6236970"/>
              <a:gd name="connsiteX1" fmla="*/ 971550 w 2339340"/>
              <a:gd name="connsiteY1" fmla="*/ 68580 h 6236970"/>
              <a:gd name="connsiteX2" fmla="*/ 967740 w 2339340"/>
              <a:gd name="connsiteY2" fmla="*/ 0 h 6236970"/>
              <a:gd name="connsiteX3" fmla="*/ 872490 w 2339340"/>
              <a:gd name="connsiteY3" fmla="*/ 121920 h 6236970"/>
              <a:gd name="connsiteX4" fmla="*/ 849630 w 2339340"/>
              <a:gd name="connsiteY4" fmla="*/ 95250 h 6236970"/>
              <a:gd name="connsiteX5" fmla="*/ 800100 w 2339340"/>
              <a:gd name="connsiteY5" fmla="*/ 320040 h 6236970"/>
              <a:gd name="connsiteX6" fmla="*/ 811530 w 2339340"/>
              <a:gd name="connsiteY6" fmla="*/ 461010 h 6236970"/>
              <a:gd name="connsiteX7" fmla="*/ 754380 w 2339340"/>
              <a:gd name="connsiteY7" fmla="*/ 464820 h 6236970"/>
              <a:gd name="connsiteX8" fmla="*/ 781050 w 2339340"/>
              <a:gd name="connsiteY8" fmla="*/ 548640 h 6236970"/>
              <a:gd name="connsiteX9" fmla="*/ 822960 w 2339340"/>
              <a:gd name="connsiteY9" fmla="*/ 624840 h 6236970"/>
              <a:gd name="connsiteX10" fmla="*/ 887730 w 2339340"/>
              <a:gd name="connsiteY10" fmla="*/ 689610 h 6236970"/>
              <a:gd name="connsiteX11" fmla="*/ 925830 w 2339340"/>
              <a:gd name="connsiteY11" fmla="*/ 769620 h 6236970"/>
              <a:gd name="connsiteX12" fmla="*/ 925830 w 2339340"/>
              <a:gd name="connsiteY12" fmla="*/ 861060 h 6236970"/>
              <a:gd name="connsiteX13" fmla="*/ 803910 w 2339340"/>
              <a:gd name="connsiteY13" fmla="*/ 922020 h 6236970"/>
              <a:gd name="connsiteX14" fmla="*/ 701040 w 2339340"/>
              <a:gd name="connsiteY14" fmla="*/ 948690 h 6236970"/>
              <a:gd name="connsiteX15" fmla="*/ 556260 w 2339340"/>
              <a:gd name="connsiteY15" fmla="*/ 952500 h 6236970"/>
              <a:gd name="connsiteX16" fmla="*/ 403860 w 2339340"/>
              <a:gd name="connsiteY16" fmla="*/ 1002030 h 6236970"/>
              <a:gd name="connsiteX17" fmla="*/ 320040 w 2339340"/>
              <a:gd name="connsiteY17" fmla="*/ 1085850 h 6236970"/>
              <a:gd name="connsiteX18" fmla="*/ 247650 w 2339340"/>
              <a:gd name="connsiteY18" fmla="*/ 1276350 h 6236970"/>
              <a:gd name="connsiteX19" fmla="*/ 163830 w 2339340"/>
              <a:gd name="connsiteY19" fmla="*/ 1569720 h 6236970"/>
              <a:gd name="connsiteX20" fmla="*/ 83820 w 2339340"/>
              <a:gd name="connsiteY20" fmla="*/ 1783080 h 6236970"/>
              <a:gd name="connsiteX21" fmla="*/ 72390 w 2339340"/>
              <a:gd name="connsiteY21" fmla="*/ 1962150 h 6236970"/>
              <a:gd name="connsiteX22" fmla="*/ 0 w 2339340"/>
              <a:gd name="connsiteY22" fmla="*/ 2145030 h 6236970"/>
              <a:gd name="connsiteX23" fmla="*/ 11430 w 2339340"/>
              <a:gd name="connsiteY23" fmla="*/ 2251710 h 6236970"/>
              <a:gd name="connsiteX24" fmla="*/ 106680 w 2339340"/>
              <a:gd name="connsiteY24" fmla="*/ 2426970 h 6236970"/>
              <a:gd name="connsiteX25" fmla="*/ 243840 w 2339340"/>
              <a:gd name="connsiteY25" fmla="*/ 2594610 h 6236970"/>
              <a:gd name="connsiteX26" fmla="*/ 422910 w 2339340"/>
              <a:gd name="connsiteY26" fmla="*/ 2769870 h 6236970"/>
              <a:gd name="connsiteX27" fmla="*/ 609600 w 2339340"/>
              <a:gd name="connsiteY27" fmla="*/ 2929890 h 6236970"/>
              <a:gd name="connsiteX28" fmla="*/ 703183 w 2339340"/>
              <a:gd name="connsiteY28" fmla="*/ 3062525 h 6236970"/>
              <a:gd name="connsiteX29" fmla="*/ 711517 w 2339340"/>
              <a:gd name="connsiteY29" fmla="*/ 2784396 h 6236970"/>
              <a:gd name="connsiteX30" fmla="*/ 647700 w 2339340"/>
              <a:gd name="connsiteY30" fmla="*/ 2731770 h 6236970"/>
              <a:gd name="connsiteX31" fmla="*/ 541020 w 2339340"/>
              <a:gd name="connsiteY31" fmla="*/ 2537460 h 6236970"/>
              <a:gd name="connsiteX32" fmla="*/ 487680 w 2339340"/>
              <a:gd name="connsiteY32" fmla="*/ 2426970 h 6236970"/>
              <a:gd name="connsiteX33" fmla="*/ 293370 w 2339340"/>
              <a:gd name="connsiteY33" fmla="*/ 2205990 h 6236970"/>
              <a:gd name="connsiteX34" fmla="*/ 426720 w 2339340"/>
              <a:gd name="connsiteY34" fmla="*/ 1988820 h 6236970"/>
              <a:gd name="connsiteX35" fmla="*/ 483870 w 2339340"/>
              <a:gd name="connsiteY35" fmla="*/ 1878330 h 6236970"/>
              <a:gd name="connsiteX36" fmla="*/ 544830 w 2339340"/>
              <a:gd name="connsiteY36" fmla="*/ 1642110 h 6236970"/>
              <a:gd name="connsiteX37" fmla="*/ 636270 w 2339340"/>
              <a:gd name="connsiteY37" fmla="*/ 1897380 h 6236970"/>
              <a:gd name="connsiteX38" fmla="*/ 678180 w 2339340"/>
              <a:gd name="connsiteY38" fmla="*/ 2202180 h 6236970"/>
              <a:gd name="connsiteX39" fmla="*/ 689610 w 2339340"/>
              <a:gd name="connsiteY39" fmla="*/ 2487930 h 6236970"/>
              <a:gd name="connsiteX40" fmla="*/ 712470 w 2339340"/>
              <a:gd name="connsiteY40" fmla="*/ 2762250 h 6236970"/>
              <a:gd name="connsiteX41" fmla="*/ 701040 w 2339340"/>
              <a:gd name="connsiteY41" fmla="*/ 3177540 h 6236970"/>
              <a:gd name="connsiteX42" fmla="*/ 643890 w 2339340"/>
              <a:gd name="connsiteY42" fmla="*/ 3783330 h 6236970"/>
              <a:gd name="connsiteX43" fmla="*/ 613410 w 2339340"/>
              <a:gd name="connsiteY43" fmla="*/ 4255770 h 6236970"/>
              <a:gd name="connsiteX44" fmla="*/ 689610 w 2339340"/>
              <a:gd name="connsiteY44" fmla="*/ 4617720 h 6236970"/>
              <a:gd name="connsiteX45" fmla="*/ 803910 w 2339340"/>
              <a:gd name="connsiteY45" fmla="*/ 5215890 h 6236970"/>
              <a:gd name="connsiteX46" fmla="*/ 883920 w 2339340"/>
              <a:gd name="connsiteY46" fmla="*/ 5657850 h 6236970"/>
              <a:gd name="connsiteX47" fmla="*/ 872490 w 2339340"/>
              <a:gd name="connsiteY47" fmla="*/ 5684520 h 6236970"/>
              <a:gd name="connsiteX48" fmla="*/ 693420 w 2339340"/>
              <a:gd name="connsiteY48" fmla="*/ 5894070 h 6236970"/>
              <a:gd name="connsiteX49" fmla="*/ 541020 w 2339340"/>
              <a:gd name="connsiteY49" fmla="*/ 6092190 h 6236970"/>
              <a:gd name="connsiteX50" fmla="*/ 510540 w 2339340"/>
              <a:gd name="connsiteY50" fmla="*/ 6156960 h 6236970"/>
              <a:gd name="connsiteX51" fmla="*/ 701040 w 2339340"/>
              <a:gd name="connsiteY51" fmla="*/ 6092190 h 6236970"/>
              <a:gd name="connsiteX52" fmla="*/ 830580 w 2339340"/>
              <a:gd name="connsiteY52" fmla="*/ 6065520 h 6236970"/>
              <a:gd name="connsiteX53" fmla="*/ 952500 w 2339340"/>
              <a:gd name="connsiteY53" fmla="*/ 5974080 h 6236970"/>
              <a:gd name="connsiteX54" fmla="*/ 963930 w 2339340"/>
              <a:gd name="connsiteY54" fmla="*/ 5871210 h 6236970"/>
              <a:gd name="connsiteX55" fmla="*/ 1108710 w 2339340"/>
              <a:gd name="connsiteY55" fmla="*/ 5817870 h 6236970"/>
              <a:gd name="connsiteX56" fmla="*/ 1108710 w 2339340"/>
              <a:gd name="connsiteY56" fmla="*/ 5791200 h 6236970"/>
              <a:gd name="connsiteX57" fmla="*/ 1032510 w 2339340"/>
              <a:gd name="connsiteY57" fmla="*/ 5634990 h 6236970"/>
              <a:gd name="connsiteX58" fmla="*/ 1043940 w 2339340"/>
              <a:gd name="connsiteY58" fmla="*/ 5280660 h 6236970"/>
              <a:gd name="connsiteX59" fmla="*/ 1074420 w 2339340"/>
              <a:gd name="connsiteY59" fmla="*/ 4888230 h 6236970"/>
              <a:gd name="connsiteX60" fmla="*/ 1002030 w 2339340"/>
              <a:gd name="connsiteY60" fmla="*/ 4423410 h 6236970"/>
              <a:gd name="connsiteX61" fmla="*/ 1066800 w 2339340"/>
              <a:gd name="connsiteY61" fmla="*/ 4130040 h 6236970"/>
              <a:gd name="connsiteX62" fmla="*/ 1116330 w 2339340"/>
              <a:gd name="connsiteY62" fmla="*/ 3775710 h 6236970"/>
              <a:gd name="connsiteX63" fmla="*/ 1165860 w 2339340"/>
              <a:gd name="connsiteY63" fmla="*/ 3375660 h 6236970"/>
              <a:gd name="connsiteX64" fmla="*/ 1238250 w 2339340"/>
              <a:gd name="connsiteY64" fmla="*/ 3882390 h 6236970"/>
              <a:gd name="connsiteX65" fmla="*/ 1280160 w 2339340"/>
              <a:gd name="connsiteY65" fmla="*/ 4366260 h 6236970"/>
              <a:gd name="connsiteX66" fmla="*/ 1310640 w 2339340"/>
              <a:gd name="connsiteY66" fmla="*/ 4533900 h 6236970"/>
              <a:gd name="connsiteX67" fmla="*/ 1272540 w 2339340"/>
              <a:gd name="connsiteY67" fmla="*/ 4838700 h 6236970"/>
              <a:gd name="connsiteX68" fmla="*/ 1242060 w 2339340"/>
              <a:gd name="connsiteY68" fmla="*/ 5059680 h 6236970"/>
              <a:gd name="connsiteX69" fmla="*/ 1276350 w 2339340"/>
              <a:gd name="connsiteY69" fmla="*/ 5288280 h 6236970"/>
              <a:gd name="connsiteX70" fmla="*/ 1333500 w 2339340"/>
              <a:gd name="connsiteY70" fmla="*/ 5494020 h 6236970"/>
              <a:gd name="connsiteX71" fmla="*/ 1314450 w 2339340"/>
              <a:gd name="connsiteY71" fmla="*/ 5615940 h 6236970"/>
              <a:gd name="connsiteX72" fmla="*/ 1264920 w 2339340"/>
              <a:gd name="connsiteY72" fmla="*/ 5795010 h 6236970"/>
              <a:gd name="connsiteX73" fmla="*/ 1264920 w 2339340"/>
              <a:gd name="connsiteY73" fmla="*/ 5901690 h 6236970"/>
              <a:gd name="connsiteX74" fmla="*/ 1424940 w 2339340"/>
              <a:gd name="connsiteY74" fmla="*/ 6236970 h 6236970"/>
              <a:gd name="connsiteX75" fmla="*/ 1565910 w 2339340"/>
              <a:gd name="connsiteY75" fmla="*/ 6065520 h 6236970"/>
              <a:gd name="connsiteX76" fmla="*/ 1604010 w 2339340"/>
              <a:gd name="connsiteY76" fmla="*/ 6012180 h 6236970"/>
              <a:gd name="connsiteX77" fmla="*/ 1524000 w 2339340"/>
              <a:gd name="connsiteY77" fmla="*/ 5844540 h 6236970"/>
              <a:gd name="connsiteX78" fmla="*/ 1466850 w 2339340"/>
              <a:gd name="connsiteY78" fmla="*/ 5718810 h 6236970"/>
              <a:gd name="connsiteX79" fmla="*/ 1440180 w 2339340"/>
              <a:gd name="connsiteY79" fmla="*/ 5638800 h 6236970"/>
              <a:gd name="connsiteX80" fmla="*/ 1546860 w 2339340"/>
              <a:gd name="connsiteY80" fmla="*/ 5078730 h 6236970"/>
              <a:gd name="connsiteX81" fmla="*/ 1600200 w 2339340"/>
              <a:gd name="connsiteY81" fmla="*/ 4507230 h 6236970"/>
              <a:gd name="connsiteX82" fmla="*/ 1684020 w 2339340"/>
              <a:gd name="connsiteY82" fmla="*/ 4027170 h 6236970"/>
              <a:gd name="connsiteX83" fmla="*/ 1703070 w 2339340"/>
              <a:gd name="connsiteY83" fmla="*/ 3688080 h 6236970"/>
              <a:gd name="connsiteX84" fmla="*/ 1645920 w 2339340"/>
              <a:gd name="connsiteY84" fmla="*/ 2884170 h 6236970"/>
              <a:gd name="connsiteX85" fmla="*/ 1630680 w 2339340"/>
              <a:gd name="connsiteY85" fmla="*/ 2868930 h 6236970"/>
              <a:gd name="connsiteX86" fmla="*/ 1607820 w 2339340"/>
              <a:gd name="connsiteY86" fmla="*/ 2750820 h 6236970"/>
              <a:gd name="connsiteX87" fmla="*/ 1584960 w 2339340"/>
              <a:gd name="connsiteY87" fmla="*/ 2423160 h 6236970"/>
              <a:gd name="connsiteX88" fmla="*/ 1584960 w 2339340"/>
              <a:gd name="connsiteY88" fmla="*/ 2072640 h 6236970"/>
              <a:gd name="connsiteX89" fmla="*/ 1619250 w 2339340"/>
              <a:gd name="connsiteY89" fmla="*/ 1771650 h 6236970"/>
              <a:gd name="connsiteX90" fmla="*/ 1691640 w 2339340"/>
              <a:gd name="connsiteY90" fmla="*/ 1501140 h 6236970"/>
              <a:gd name="connsiteX91" fmla="*/ 1954530 w 2339340"/>
              <a:gd name="connsiteY91" fmla="*/ 1924050 h 6236970"/>
              <a:gd name="connsiteX92" fmla="*/ 2045970 w 2339340"/>
              <a:gd name="connsiteY92" fmla="*/ 2045970 h 6236970"/>
              <a:gd name="connsiteX93" fmla="*/ 1840230 w 2339340"/>
              <a:gd name="connsiteY93" fmla="*/ 2358390 h 6236970"/>
              <a:gd name="connsiteX94" fmla="*/ 1729740 w 2339340"/>
              <a:gd name="connsiteY94" fmla="*/ 2545080 h 6236970"/>
              <a:gd name="connsiteX95" fmla="*/ 1672590 w 2339340"/>
              <a:gd name="connsiteY95" fmla="*/ 2674620 h 6236970"/>
              <a:gd name="connsiteX96" fmla="*/ 1604010 w 2339340"/>
              <a:gd name="connsiteY96" fmla="*/ 2754630 h 6236970"/>
              <a:gd name="connsiteX97" fmla="*/ 1658302 w 2339340"/>
              <a:gd name="connsiteY97" fmla="*/ 3010615 h 6236970"/>
              <a:gd name="connsiteX98" fmla="*/ 1729740 w 2339340"/>
              <a:gd name="connsiteY98" fmla="*/ 2891790 h 6236970"/>
              <a:gd name="connsiteX99" fmla="*/ 1927860 w 2339340"/>
              <a:gd name="connsiteY99" fmla="*/ 2689860 h 6236970"/>
              <a:gd name="connsiteX100" fmla="*/ 2065020 w 2339340"/>
              <a:gd name="connsiteY100" fmla="*/ 2548890 h 6236970"/>
              <a:gd name="connsiteX101" fmla="*/ 2202180 w 2339340"/>
              <a:gd name="connsiteY101" fmla="*/ 2339340 h 6236970"/>
              <a:gd name="connsiteX102" fmla="*/ 2339340 w 2339340"/>
              <a:gd name="connsiteY102" fmla="*/ 2049780 h 6236970"/>
              <a:gd name="connsiteX103" fmla="*/ 2293620 w 2339340"/>
              <a:gd name="connsiteY103" fmla="*/ 1958340 h 6236970"/>
              <a:gd name="connsiteX104" fmla="*/ 2232660 w 2339340"/>
              <a:gd name="connsiteY104" fmla="*/ 1752600 h 6236970"/>
              <a:gd name="connsiteX105" fmla="*/ 2175510 w 2339340"/>
              <a:gd name="connsiteY105" fmla="*/ 1565910 h 6236970"/>
              <a:gd name="connsiteX106" fmla="*/ 2065020 w 2339340"/>
              <a:gd name="connsiteY106" fmla="*/ 1352550 h 6236970"/>
              <a:gd name="connsiteX107" fmla="*/ 1958340 w 2339340"/>
              <a:gd name="connsiteY107" fmla="*/ 1169670 h 6236970"/>
              <a:gd name="connsiteX108" fmla="*/ 1878330 w 2339340"/>
              <a:gd name="connsiteY108" fmla="*/ 1043940 h 6236970"/>
              <a:gd name="connsiteX109" fmla="*/ 1752600 w 2339340"/>
              <a:gd name="connsiteY109" fmla="*/ 975360 h 6236970"/>
              <a:gd name="connsiteX110" fmla="*/ 1645920 w 2339340"/>
              <a:gd name="connsiteY110" fmla="*/ 956310 h 6236970"/>
              <a:gd name="connsiteX111" fmla="*/ 1546860 w 2339340"/>
              <a:gd name="connsiteY111" fmla="*/ 922020 h 6236970"/>
              <a:gd name="connsiteX112" fmla="*/ 1276350 w 2339340"/>
              <a:gd name="connsiteY112" fmla="*/ 861060 h 6236970"/>
              <a:gd name="connsiteX113" fmla="*/ 1257300 w 2339340"/>
              <a:gd name="connsiteY113" fmla="*/ 739140 h 6236970"/>
              <a:gd name="connsiteX114" fmla="*/ 1325880 w 2339340"/>
              <a:gd name="connsiteY114" fmla="*/ 594360 h 6236970"/>
              <a:gd name="connsiteX115" fmla="*/ 1363980 w 2339340"/>
              <a:gd name="connsiteY115" fmla="*/ 537210 h 6236970"/>
              <a:gd name="connsiteX116" fmla="*/ 1352550 w 2339340"/>
              <a:gd name="connsiteY116" fmla="*/ 438150 h 6236970"/>
              <a:gd name="connsiteX117" fmla="*/ 1348740 w 2339340"/>
              <a:gd name="connsiteY117" fmla="*/ 308610 h 6236970"/>
              <a:gd name="connsiteX118" fmla="*/ 1306830 w 2339340"/>
              <a:gd name="connsiteY118" fmla="*/ 114300 h 6236970"/>
              <a:gd name="connsiteX119" fmla="*/ 1188720 w 2339340"/>
              <a:gd name="connsiteY119" fmla="*/ 38100 h 6236970"/>
              <a:gd name="connsiteX120" fmla="*/ 1143000 w 2339340"/>
              <a:gd name="connsiteY120" fmla="*/ 11430 h 6236970"/>
              <a:gd name="connsiteX121" fmla="*/ 1093470 w 2339340"/>
              <a:gd name="connsiteY121" fmla="*/ 22860 h 6236970"/>
              <a:gd name="connsiteX0" fmla="*/ 1093470 w 2339340"/>
              <a:gd name="connsiteY0" fmla="*/ 22860 h 6236970"/>
              <a:gd name="connsiteX1" fmla="*/ 971550 w 2339340"/>
              <a:gd name="connsiteY1" fmla="*/ 68580 h 6236970"/>
              <a:gd name="connsiteX2" fmla="*/ 967740 w 2339340"/>
              <a:gd name="connsiteY2" fmla="*/ 0 h 6236970"/>
              <a:gd name="connsiteX3" fmla="*/ 872490 w 2339340"/>
              <a:gd name="connsiteY3" fmla="*/ 121920 h 6236970"/>
              <a:gd name="connsiteX4" fmla="*/ 849630 w 2339340"/>
              <a:gd name="connsiteY4" fmla="*/ 95250 h 6236970"/>
              <a:gd name="connsiteX5" fmla="*/ 800100 w 2339340"/>
              <a:gd name="connsiteY5" fmla="*/ 320040 h 6236970"/>
              <a:gd name="connsiteX6" fmla="*/ 811530 w 2339340"/>
              <a:gd name="connsiteY6" fmla="*/ 461010 h 6236970"/>
              <a:gd name="connsiteX7" fmla="*/ 754380 w 2339340"/>
              <a:gd name="connsiteY7" fmla="*/ 464820 h 6236970"/>
              <a:gd name="connsiteX8" fmla="*/ 781050 w 2339340"/>
              <a:gd name="connsiteY8" fmla="*/ 548640 h 6236970"/>
              <a:gd name="connsiteX9" fmla="*/ 822960 w 2339340"/>
              <a:gd name="connsiteY9" fmla="*/ 624840 h 6236970"/>
              <a:gd name="connsiteX10" fmla="*/ 887730 w 2339340"/>
              <a:gd name="connsiteY10" fmla="*/ 689610 h 6236970"/>
              <a:gd name="connsiteX11" fmla="*/ 925830 w 2339340"/>
              <a:gd name="connsiteY11" fmla="*/ 769620 h 6236970"/>
              <a:gd name="connsiteX12" fmla="*/ 925830 w 2339340"/>
              <a:gd name="connsiteY12" fmla="*/ 861060 h 6236970"/>
              <a:gd name="connsiteX13" fmla="*/ 803910 w 2339340"/>
              <a:gd name="connsiteY13" fmla="*/ 922020 h 6236970"/>
              <a:gd name="connsiteX14" fmla="*/ 701040 w 2339340"/>
              <a:gd name="connsiteY14" fmla="*/ 948690 h 6236970"/>
              <a:gd name="connsiteX15" fmla="*/ 556260 w 2339340"/>
              <a:gd name="connsiteY15" fmla="*/ 952500 h 6236970"/>
              <a:gd name="connsiteX16" fmla="*/ 403860 w 2339340"/>
              <a:gd name="connsiteY16" fmla="*/ 1002030 h 6236970"/>
              <a:gd name="connsiteX17" fmla="*/ 320040 w 2339340"/>
              <a:gd name="connsiteY17" fmla="*/ 1085850 h 6236970"/>
              <a:gd name="connsiteX18" fmla="*/ 247650 w 2339340"/>
              <a:gd name="connsiteY18" fmla="*/ 1276350 h 6236970"/>
              <a:gd name="connsiteX19" fmla="*/ 163830 w 2339340"/>
              <a:gd name="connsiteY19" fmla="*/ 1569720 h 6236970"/>
              <a:gd name="connsiteX20" fmla="*/ 83820 w 2339340"/>
              <a:gd name="connsiteY20" fmla="*/ 1783080 h 6236970"/>
              <a:gd name="connsiteX21" fmla="*/ 72390 w 2339340"/>
              <a:gd name="connsiteY21" fmla="*/ 1962150 h 6236970"/>
              <a:gd name="connsiteX22" fmla="*/ 0 w 2339340"/>
              <a:gd name="connsiteY22" fmla="*/ 2145030 h 6236970"/>
              <a:gd name="connsiteX23" fmla="*/ 11430 w 2339340"/>
              <a:gd name="connsiteY23" fmla="*/ 2251710 h 6236970"/>
              <a:gd name="connsiteX24" fmla="*/ 106680 w 2339340"/>
              <a:gd name="connsiteY24" fmla="*/ 2426970 h 6236970"/>
              <a:gd name="connsiteX25" fmla="*/ 243840 w 2339340"/>
              <a:gd name="connsiteY25" fmla="*/ 2594610 h 6236970"/>
              <a:gd name="connsiteX26" fmla="*/ 422910 w 2339340"/>
              <a:gd name="connsiteY26" fmla="*/ 2769870 h 6236970"/>
              <a:gd name="connsiteX27" fmla="*/ 609600 w 2339340"/>
              <a:gd name="connsiteY27" fmla="*/ 2929890 h 6236970"/>
              <a:gd name="connsiteX28" fmla="*/ 703183 w 2339340"/>
              <a:gd name="connsiteY28" fmla="*/ 3062525 h 6236970"/>
              <a:gd name="connsiteX29" fmla="*/ 711517 w 2339340"/>
              <a:gd name="connsiteY29" fmla="*/ 2784396 h 6236970"/>
              <a:gd name="connsiteX30" fmla="*/ 647700 w 2339340"/>
              <a:gd name="connsiteY30" fmla="*/ 2731770 h 6236970"/>
              <a:gd name="connsiteX31" fmla="*/ 541020 w 2339340"/>
              <a:gd name="connsiteY31" fmla="*/ 2537460 h 6236970"/>
              <a:gd name="connsiteX32" fmla="*/ 487680 w 2339340"/>
              <a:gd name="connsiteY32" fmla="*/ 2426970 h 6236970"/>
              <a:gd name="connsiteX33" fmla="*/ 293370 w 2339340"/>
              <a:gd name="connsiteY33" fmla="*/ 2205990 h 6236970"/>
              <a:gd name="connsiteX34" fmla="*/ 426720 w 2339340"/>
              <a:gd name="connsiteY34" fmla="*/ 1988820 h 6236970"/>
              <a:gd name="connsiteX35" fmla="*/ 483870 w 2339340"/>
              <a:gd name="connsiteY35" fmla="*/ 1878330 h 6236970"/>
              <a:gd name="connsiteX36" fmla="*/ 544830 w 2339340"/>
              <a:gd name="connsiteY36" fmla="*/ 1642110 h 6236970"/>
              <a:gd name="connsiteX37" fmla="*/ 636270 w 2339340"/>
              <a:gd name="connsiteY37" fmla="*/ 1897380 h 6236970"/>
              <a:gd name="connsiteX38" fmla="*/ 678180 w 2339340"/>
              <a:gd name="connsiteY38" fmla="*/ 2202180 h 6236970"/>
              <a:gd name="connsiteX39" fmla="*/ 689610 w 2339340"/>
              <a:gd name="connsiteY39" fmla="*/ 2487930 h 6236970"/>
              <a:gd name="connsiteX40" fmla="*/ 712470 w 2339340"/>
              <a:gd name="connsiteY40" fmla="*/ 2762250 h 6236970"/>
              <a:gd name="connsiteX41" fmla="*/ 701040 w 2339340"/>
              <a:gd name="connsiteY41" fmla="*/ 3177540 h 6236970"/>
              <a:gd name="connsiteX42" fmla="*/ 643890 w 2339340"/>
              <a:gd name="connsiteY42" fmla="*/ 3783330 h 6236970"/>
              <a:gd name="connsiteX43" fmla="*/ 613410 w 2339340"/>
              <a:gd name="connsiteY43" fmla="*/ 4255770 h 6236970"/>
              <a:gd name="connsiteX44" fmla="*/ 689610 w 2339340"/>
              <a:gd name="connsiteY44" fmla="*/ 4617720 h 6236970"/>
              <a:gd name="connsiteX45" fmla="*/ 803910 w 2339340"/>
              <a:gd name="connsiteY45" fmla="*/ 5215890 h 6236970"/>
              <a:gd name="connsiteX46" fmla="*/ 883920 w 2339340"/>
              <a:gd name="connsiteY46" fmla="*/ 5657850 h 6236970"/>
              <a:gd name="connsiteX47" fmla="*/ 872490 w 2339340"/>
              <a:gd name="connsiteY47" fmla="*/ 5684520 h 6236970"/>
              <a:gd name="connsiteX48" fmla="*/ 693420 w 2339340"/>
              <a:gd name="connsiteY48" fmla="*/ 5894070 h 6236970"/>
              <a:gd name="connsiteX49" fmla="*/ 541020 w 2339340"/>
              <a:gd name="connsiteY49" fmla="*/ 6092190 h 6236970"/>
              <a:gd name="connsiteX50" fmla="*/ 510540 w 2339340"/>
              <a:gd name="connsiteY50" fmla="*/ 6156960 h 6236970"/>
              <a:gd name="connsiteX51" fmla="*/ 701040 w 2339340"/>
              <a:gd name="connsiteY51" fmla="*/ 6092190 h 6236970"/>
              <a:gd name="connsiteX52" fmla="*/ 830580 w 2339340"/>
              <a:gd name="connsiteY52" fmla="*/ 6065520 h 6236970"/>
              <a:gd name="connsiteX53" fmla="*/ 952500 w 2339340"/>
              <a:gd name="connsiteY53" fmla="*/ 5974080 h 6236970"/>
              <a:gd name="connsiteX54" fmla="*/ 963930 w 2339340"/>
              <a:gd name="connsiteY54" fmla="*/ 5871210 h 6236970"/>
              <a:gd name="connsiteX55" fmla="*/ 1108710 w 2339340"/>
              <a:gd name="connsiteY55" fmla="*/ 5817870 h 6236970"/>
              <a:gd name="connsiteX56" fmla="*/ 1108710 w 2339340"/>
              <a:gd name="connsiteY56" fmla="*/ 5791200 h 6236970"/>
              <a:gd name="connsiteX57" fmla="*/ 1032510 w 2339340"/>
              <a:gd name="connsiteY57" fmla="*/ 5634990 h 6236970"/>
              <a:gd name="connsiteX58" fmla="*/ 1043940 w 2339340"/>
              <a:gd name="connsiteY58" fmla="*/ 5280660 h 6236970"/>
              <a:gd name="connsiteX59" fmla="*/ 1074420 w 2339340"/>
              <a:gd name="connsiteY59" fmla="*/ 4888230 h 6236970"/>
              <a:gd name="connsiteX60" fmla="*/ 1002030 w 2339340"/>
              <a:gd name="connsiteY60" fmla="*/ 4423410 h 6236970"/>
              <a:gd name="connsiteX61" fmla="*/ 1066800 w 2339340"/>
              <a:gd name="connsiteY61" fmla="*/ 4130040 h 6236970"/>
              <a:gd name="connsiteX62" fmla="*/ 1116330 w 2339340"/>
              <a:gd name="connsiteY62" fmla="*/ 3775710 h 6236970"/>
              <a:gd name="connsiteX63" fmla="*/ 1165860 w 2339340"/>
              <a:gd name="connsiteY63" fmla="*/ 3375660 h 6236970"/>
              <a:gd name="connsiteX64" fmla="*/ 1238250 w 2339340"/>
              <a:gd name="connsiteY64" fmla="*/ 3882390 h 6236970"/>
              <a:gd name="connsiteX65" fmla="*/ 1280160 w 2339340"/>
              <a:gd name="connsiteY65" fmla="*/ 4366260 h 6236970"/>
              <a:gd name="connsiteX66" fmla="*/ 1310640 w 2339340"/>
              <a:gd name="connsiteY66" fmla="*/ 4533900 h 6236970"/>
              <a:gd name="connsiteX67" fmla="*/ 1272540 w 2339340"/>
              <a:gd name="connsiteY67" fmla="*/ 4838700 h 6236970"/>
              <a:gd name="connsiteX68" fmla="*/ 1242060 w 2339340"/>
              <a:gd name="connsiteY68" fmla="*/ 5059680 h 6236970"/>
              <a:gd name="connsiteX69" fmla="*/ 1276350 w 2339340"/>
              <a:gd name="connsiteY69" fmla="*/ 5288280 h 6236970"/>
              <a:gd name="connsiteX70" fmla="*/ 1333500 w 2339340"/>
              <a:gd name="connsiteY70" fmla="*/ 5494020 h 6236970"/>
              <a:gd name="connsiteX71" fmla="*/ 1314450 w 2339340"/>
              <a:gd name="connsiteY71" fmla="*/ 5615940 h 6236970"/>
              <a:gd name="connsiteX72" fmla="*/ 1264920 w 2339340"/>
              <a:gd name="connsiteY72" fmla="*/ 5795010 h 6236970"/>
              <a:gd name="connsiteX73" fmla="*/ 1264920 w 2339340"/>
              <a:gd name="connsiteY73" fmla="*/ 5901690 h 6236970"/>
              <a:gd name="connsiteX74" fmla="*/ 1424940 w 2339340"/>
              <a:gd name="connsiteY74" fmla="*/ 6236970 h 6236970"/>
              <a:gd name="connsiteX75" fmla="*/ 1565910 w 2339340"/>
              <a:gd name="connsiteY75" fmla="*/ 6065520 h 6236970"/>
              <a:gd name="connsiteX76" fmla="*/ 1604010 w 2339340"/>
              <a:gd name="connsiteY76" fmla="*/ 6012180 h 6236970"/>
              <a:gd name="connsiteX77" fmla="*/ 1524000 w 2339340"/>
              <a:gd name="connsiteY77" fmla="*/ 5844540 h 6236970"/>
              <a:gd name="connsiteX78" fmla="*/ 1466850 w 2339340"/>
              <a:gd name="connsiteY78" fmla="*/ 5718810 h 6236970"/>
              <a:gd name="connsiteX79" fmla="*/ 1440180 w 2339340"/>
              <a:gd name="connsiteY79" fmla="*/ 5638800 h 6236970"/>
              <a:gd name="connsiteX80" fmla="*/ 1546860 w 2339340"/>
              <a:gd name="connsiteY80" fmla="*/ 5078730 h 6236970"/>
              <a:gd name="connsiteX81" fmla="*/ 1600200 w 2339340"/>
              <a:gd name="connsiteY81" fmla="*/ 4507230 h 6236970"/>
              <a:gd name="connsiteX82" fmla="*/ 1684020 w 2339340"/>
              <a:gd name="connsiteY82" fmla="*/ 4027170 h 6236970"/>
              <a:gd name="connsiteX83" fmla="*/ 1703070 w 2339340"/>
              <a:gd name="connsiteY83" fmla="*/ 3688080 h 6236970"/>
              <a:gd name="connsiteX84" fmla="*/ 1673305 w 2339340"/>
              <a:gd name="connsiteY84" fmla="*/ 3083005 h 6236970"/>
              <a:gd name="connsiteX85" fmla="*/ 1630680 w 2339340"/>
              <a:gd name="connsiteY85" fmla="*/ 2868930 h 6236970"/>
              <a:gd name="connsiteX86" fmla="*/ 1607820 w 2339340"/>
              <a:gd name="connsiteY86" fmla="*/ 2750820 h 6236970"/>
              <a:gd name="connsiteX87" fmla="*/ 1584960 w 2339340"/>
              <a:gd name="connsiteY87" fmla="*/ 2423160 h 6236970"/>
              <a:gd name="connsiteX88" fmla="*/ 1584960 w 2339340"/>
              <a:gd name="connsiteY88" fmla="*/ 2072640 h 6236970"/>
              <a:gd name="connsiteX89" fmla="*/ 1619250 w 2339340"/>
              <a:gd name="connsiteY89" fmla="*/ 1771650 h 6236970"/>
              <a:gd name="connsiteX90" fmla="*/ 1691640 w 2339340"/>
              <a:gd name="connsiteY90" fmla="*/ 1501140 h 6236970"/>
              <a:gd name="connsiteX91" fmla="*/ 1954530 w 2339340"/>
              <a:gd name="connsiteY91" fmla="*/ 1924050 h 6236970"/>
              <a:gd name="connsiteX92" fmla="*/ 2045970 w 2339340"/>
              <a:gd name="connsiteY92" fmla="*/ 2045970 h 6236970"/>
              <a:gd name="connsiteX93" fmla="*/ 1840230 w 2339340"/>
              <a:gd name="connsiteY93" fmla="*/ 2358390 h 6236970"/>
              <a:gd name="connsiteX94" fmla="*/ 1729740 w 2339340"/>
              <a:gd name="connsiteY94" fmla="*/ 2545080 h 6236970"/>
              <a:gd name="connsiteX95" fmla="*/ 1672590 w 2339340"/>
              <a:gd name="connsiteY95" fmla="*/ 2674620 h 6236970"/>
              <a:gd name="connsiteX96" fmla="*/ 1604010 w 2339340"/>
              <a:gd name="connsiteY96" fmla="*/ 2754630 h 6236970"/>
              <a:gd name="connsiteX97" fmla="*/ 1658302 w 2339340"/>
              <a:gd name="connsiteY97" fmla="*/ 3010615 h 6236970"/>
              <a:gd name="connsiteX98" fmla="*/ 1729740 w 2339340"/>
              <a:gd name="connsiteY98" fmla="*/ 2891790 h 6236970"/>
              <a:gd name="connsiteX99" fmla="*/ 1927860 w 2339340"/>
              <a:gd name="connsiteY99" fmla="*/ 2689860 h 6236970"/>
              <a:gd name="connsiteX100" fmla="*/ 2065020 w 2339340"/>
              <a:gd name="connsiteY100" fmla="*/ 2548890 h 6236970"/>
              <a:gd name="connsiteX101" fmla="*/ 2202180 w 2339340"/>
              <a:gd name="connsiteY101" fmla="*/ 2339340 h 6236970"/>
              <a:gd name="connsiteX102" fmla="*/ 2339340 w 2339340"/>
              <a:gd name="connsiteY102" fmla="*/ 2049780 h 6236970"/>
              <a:gd name="connsiteX103" fmla="*/ 2293620 w 2339340"/>
              <a:gd name="connsiteY103" fmla="*/ 1958340 h 6236970"/>
              <a:gd name="connsiteX104" fmla="*/ 2232660 w 2339340"/>
              <a:gd name="connsiteY104" fmla="*/ 1752600 h 6236970"/>
              <a:gd name="connsiteX105" fmla="*/ 2175510 w 2339340"/>
              <a:gd name="connsiteY105" fmla="*/ 1565910 h 6236970"/>
              <a:gd name="connsiteX106" fmla="*/ 2065020 w 2339340"/>
              <a:gd name="connsiteY106" fmla="*/ 1352550 h 6236970"/>
              <a:gd name="connsiteX107" fmla="*/ 1958340 w 2339340"/>
              <a:gd name="connsiteY107" fmla="*/ 1169670 h 6236970"/>
              <a:gd name="connsiteX108" fmla="*/ 1878330 w 2339340"/>
              <a:gd name="connsiteY108" fmla="*/ 1043940 h 6236970"/>
              <a:gd name="connsiteX109" fmla="*/ 1752600 w 2339340"/>
              <a:gd name="connsiteY109" fmla="*/ 975360 h 6236970"/>
              <a:gd name="connsiteX110" fmla="*/ 1645920 w 2339340"/>
              <a:gd name="connsiteY110" fmla="*/ 956310 h 6236970"/>
              <a:gd name="connsiteX111" fmla="*/ 1546860 w 2339340"/>
              <a:gd name="connsiteY111" fmla="*/ 922020 h 6236970"/>
              <a:gd name="connsiteX112" fmla="*/ 1276350 w 2339340"/>
              <a:gd name="connsiteY112" fmla="*/ 861060 h 6236970"/>
              <a:gd name="connsiteX113" fmla="*/ 1257300 w 2339340"/>
              <a:gd name="connsiteY113" fmla="*/ 739140 h 6236970"/>
              <a:gd name="connsiteX114" fmla="*/ 1325880 w 2339340"/>
              <a:gd name="connsiteY114" fmla="*/ 594360 h 6236970"/>
              <a:gd name="connsiteX115" fmla="*/ 1363980 w 2339340"/>
              <a:gd name="connsiteY115" fmla="*/ 537210 h 6236970"/>
              <a:gd name="connsiteX116" fmla="*/ 1352550 w 2339340"/>
              <a:gd name="connsiteY116" fmla="*/ 438150 h 6236970"/>
              <a:gd name="connsiteX117" fmla="*/ 1348740 w 2339340"/>
              <a:gd name="connsiteY117" fmla="*/ 308610 h 6236970"/>
              <a:gd name="connsiteX118" fmla="*/ 1306830 w 2339340"/>
              <a:gd name="connsiteY118" fmla="*/ 114300 h 6236970"/>
              <a:gd name="connsiteX119" fmla="*/ 1188720 w 2339340"/>
              <a:gd name="connsiteY119" fmla="*/ 38100 h 6236970"/>
              <a:gd name="connsiteX120" fmla="*/ 1143000 w 2339340"/>
              <a:gd name="connsiteY120" fmla="*/ 11430 h 6236970"/>
              <a:gd name="connsiteX121" fmla="*/ 1093470 w 2339340"/>
              <a:gd name="connsiteY121" fmla="*/ 22860 h 6236970"/>
              <a:gd name="connsiteX0" fmla="*/ 1093470 w 2339340"/>
              <a:gd name="connsiteY0" fmla="*/ 22860 h 6236970"/>
              <a:gd name="connsiteX1" fmla="*/ 971550 w 2339340"/>
              <a:gd name="connsiteY1" fmla="*/ 68580 h 6236970"/>
              <a:gd name="connsiteX2" fmla="*/ 967740 w 2339340"/>
              <a:gd name="connsiteY2" fmla="*/ 0 h 6236970"/>
              <a:gd name="connsiteX3" fmla="*/ 872490 w 2339340"/>
              <a:gd name="connsiteY3" fmla="*/ 121920 h 6236970"/>
              <a:gd name="connsiteX4" fmla="*/ 849630 w 2339340"/>
              <a:gd name="connsiteY4" fmla="*/ 95250 h 6236970"/>
              <a:gd name="connsiteX5" fmla="*/ 800100 w 2339340"/>
              <a:gd name="connsiteY5" fmla="*/ 320040 h 6236970"/>
              <a:gd name="connsiteX6" fmla="*/ 811530 w 2339340"/>
              <a:gd name="connsiteY6" fmla="*/ 461010 h 6236970"/>
              <a:gd name="connsiteX7" fmla="*/ 754380 w 2339340"/>
              <a:gd name="connsiteY7" fmla="*/ 464820 h 6236970"/>
              <a:gd name="connsiteX8" fmla="*/ 781050 w 2339340"/>
              <a:gd name="connsiteY8" fmla="*/ 548640 h 6236970"/>
              <a:gd name="connsiteX9" fmla="*/ 822960 w 2339340"/>
              <a:gd name="connsiteY9" fmla="*/ 624840 h 6236970"/>
              <a:gd name="connsiteX10" fmla="*/ 887730 w 2339340"/>
              <a:gd name="connsiteY10" fmla="*/ 689610 h 6236970"/>
              <a:gd name="connsiteX11" fmla="*/ 925830 w 2339340"/>
              <a:gd name="connsiteY11" fmla="*/ 769620 h 6236970"/>
              <a:gd name="connsiteX12" fmla="*/ 925830 w 2339340"/>
              <a:gd name="connsiteY12" fmla="*/ 861060 h 6236970"/>
              <a:gd name="connsiteX13" fmla="*/ 803910 w 2339340"/>
              <a:gd name="connsiteY13" fmla="*/ 922020 h 6236970"/>
              <a:gd name="connsiteX14" fmla="*/ 701040 w 2339340"/>
              <a:gd name="connsiteY14" fmla="*/ 948690 h 6236970"/>
              <a:gd name="connsiteX15" fmla="*/ 556260 w 2339340"/>
              <a:gd name="connsiteY15" fmla="*/ 952500 h 6236970"/>
              <a:gd name="connsiteX16" fmla="*/ 403860 w 2339340"/>
              <a:gd name="connsiteY16" fmla="*/ 1002030 h 6236970"/>
              <a:gd name="connsiteX17" fmla="*/ 320040 w 2339340"/>
              <a:gd name="connsiteY17" fmla="*/ 1085850 h 6236970"/>
              <a:gd name="connsiteX18" fmla="*/ 247650 w 2339340"/>
              <a:gd name="connsiteY18" fmla="*/ 1276350 h 6236970"/>
              <a:gd name="connsiteX19" fmla="*/ 163830 w 2339340"/>
              <a:gd name="connsiteY19" fmla="*/ 1569720 h 6236970"/>
              <a:gd name="connsiteX20" fmla="*/ 83820 w 2339340"/>
              <a:gd name="connsiteY20" fmla="*/ 1783080 h 6236970"/>
              <a:gd name="connsiteX21" fmla="*/ 72390 w 2339340"/>
              <a:gd name="connsiteY21" fmla="*/ 1962150 h 6236970"/>
              <a:gd name="connsiteX22" fmla="*/ 0 w 2339340"/>
              <a:gd name="connsiteY22" fmla="*/ 2145030 h 6236970"/>
              <a:gd name="connsiteX23" fmla="*/ 11430 w 2339340"/>
              <a:gd name="connsiteY23" fmla="*/ 2251710 h 6236970"/>
              <a:gd name="connsiteX24" fmla="*/ 106680 w 2339340"/>
              <a:gd name="connsiteY24" fmla="*/ 2426970 h 6236970"/>
              <a:gd name="connsiteX25" fmla="*/ 243840 w 2339340"/>
              <a:gd name="connsiteY25" fmla="*/ 2594610 h 6236970"/>
              <a:gd name="connsiteX26" fmla="*/ 422910 w 2339340"/>
              <a:gd name="connsiteY26" fmla="*/ 2769870 h 6236970"/>
              <a:gd name="connsiteX27" fmla="*/ 609600 w 2339340"/>
              <a:gd name="connsiteY27" fmla="*/ 2929890 h 6236970"/>
              <a:gd name="connsiteX28" fmla="*/ 703183 w 2339340"/>
              <a:gd name="connsiteY28" fmla="*/ 3062525 h 6236970"/>
              <a:gd name="connsiteX29" fmla="*/ 711517 w 2339340"/>
              <a:gd name="connsiteY29" fmla="*/ 2784396 h 6236970"/>
              <a:gd name="connsiteX30" fmla="*/ 647700 w 2339340"/>
              <a:gd name="connsiteY30" fmla="*/ 2731770 h 6236970"/>
              <a:gd name="connsiteX31" fmla="*/ 541020 w 2339340"/>
              <a:gd name="connsiteY31" fmla="*/ 2537460 h 6236970"/>
              <a:gd name="connsiteX32" fmla="*/ 487680 w 2339340"/>
              <a:gd name="connsiteY32" fmla="*/ 2426970 h 6236970"/>
              <a:gd name="connsiteX33" fmla="*/ 293370 w 2339340"/>
              <a:gd name="connsiteY33" fmla="*/ 2205990 h 6236970"/>
              <a:gd name="connsiteX34" fmla="*/ 426720 w 2339340"/>
              <a:gd name="connsiteY34" fmla="*/ 1988820 h 6236970"/>
              <a:gd name="connsiteX35" fmla="*/ 483870 w 2339340"/>
              <a:gd name="connsiteY35" fmla="*/ 1878330 h 6236970"/>
              <a:gd name="connsiteX36" fmla="*/ 544830 w 2339340"/>
              <a:gd name="connsiteY36" fmla="*/ 1642110 h 6236970"/>
              <a:gd name="connsiteX37" fmla="*/ 636270 w 2339340"/>
              <a:gd name="connsiteY37" fmla="*/ 1897380 h 6236970"/>
              <a:gd name="connsiteX38" fmla="*/ 678180 w 2339340"/>
              <a:gd name="connsiteY38" fmla="*/ 2202180 h 6236970"/>
              <a:gd name="connsiteX39" fmla="*/ 689610 w 2339340"/>
              <a:gd name="connsiteY39" fmla="*/ 2487930 h 6236970"/>
              <a:gd name="connsiteX40" fmla="*/ 712470 w 2339340"/>
              <a:gd name="connsiteY40" fmla="*/ 2762250 h 6236970"/>
              <a:gd name="connsiteX41" fmla="*/ 701040 w 2339340"/>
              <a:gd name="connsiteY41" fmla="*/ 3177540 h 6236970"/>
              <a:gd name="connsiteX42" fmla="*/ 643890 w 2339340"/>
              <a:gd name="connsiteY42" fmla="*/ 3783330 h 6236970"/>
              <a:gd name="connsiteX43" fmla="*/ 613410 w 2339340"/>
              <a:gd name="connsiteY43" fmla="*/ 4255770 h 6236970"/>
              <a:gd name="connsiteX44" fmla="*/ 689610 w 2339340"/>
              <a:gd name="connsiteY44" fmla="*/ 4617720 h 6236970"/>
              <a:gd name="connsiteX45" fmla="*/ 803910 w 2339340"/>
              <a:gd name="connsiteY45" fmla="*/ 5215890 h 6236970"/>
              <a:gd name="connsiteX46" fmla="*/ 883920 w 2339340"/>
              <a:gd name="connsiteY46" fmla="*/ 5657850 h 6236970"/>
              <a:gd name="connsiteX47" fmla="*/ 872490 w 2339340"/>
              <a:gd name="connsiteY47" fmla="*/ 5684520 h 6236970"/>
              <a:gd name="connsiteX48" fmla="*/ 693420 w 2339340"/>
              <a:gd name="connsiteY48" fmla="*/ 5894070 h 6236970"/>
              <a:gd name="connsiteX49" fmla="*/ 541020 w 2339340"/>
              <a:gd name="connsiteY49" fmla="*/ 6092190 h 6236970"/>
              <a:gd name="connsiteX50" fmla="*/ 510540 w 2339340"/>
              <a:gd name="connsiteY50" fmla="*/ 6156960 h 6236970"/>
              <a:gd name="connsiteX51" fmla="*/ 701040 w 2339340"/>
              <a:gd name="connsiteY51" fmla="*/ 6092190 h 6236970"/>
              <a:gd name="connsiteX52" fmla="*/ 830580 w 2339340"/>
              <a:gd name="connsiteY52" fmla="*/ 6065520 h 6236970"/>
              <a:gd name="connsiteX53" fmla="*/ 952500 w 2339340"/>
              <a:gd name="connsiteY53" fmla="*/ 5974080 h 6236970"/>
              <a:gd name="connsiteX54" fmla="*/ 963930 w 2339340"/>
              <a:gd name="connsiteY54" fmla="*/ 5871210 h 6236970"/>
              <a:gd name="connsiteX55" fmla="*/ 1108710 w 2339340"/>
              <a:gd name="connsiteY55" fmla="*/ 5817870 h 6236970"/>
              <a:gd name="connsiteX56" fmla="*/ 1108710 w 2339340"/>
              <a:gd name="connsiteY56" fmla="*/ 5791200 h 6236970"/>
              <a:gd name="connsiteX57" fmla="*/ 1032510 w 2339340"/>
              <a:gd name="connsiteY57" fmla="*/ 5634990 h 6236970"/>
              <a:gd name="connsiteX58" fmla="*/ 1043940 w 2339340"/>
              <a:gd name="connsiteY58" fmla="*/ 5280660 h 6236970"/>
              <a:gd name="connsiteX59" fmla="*/ 1074420 w 2339340"/>
              <a:gd name="connsiteY59" fmla="*/ 4888230 h 6236970"/>
              <a:gd name="connsiteX60" fmla="*/ 1002030 w 2339340"/>
              <a:gd name="connsiteY60" fmla="*/ 4423410 h 6236970"/>
              <a:gd name="connsiteX61" fmla="*/ 1066800 w 2339340"/>
              <a:gd name="connsiteY61" fmla="*/ 4130040 h 6236970"/>
              <a:gd name="connsiteX62" fmla="*/ 1116330 w 2339340"/>
              <a:gd name="connsiteY62" fmla="*/ 3775710 h 6236970"/>
              <a:gd name="connsiteX63" fmla="*/ 1165860 w 2339340"/>
              <a:gd name="connsiteY63" fmla="*/ 3375660 h 6236970"/>
              <a:gd name="connsiteX64" fmla="*/ 1238250 w 2339340"/>
              <a:gd name="connsiteY64" fmla="*/ 3882390 h 6236970"/>
              <a:gd name="connsiteX65" fmla="*/ 1280160 w 2339340"/>
              <a:gd name="connsiteY65" fmla="*/ 4366260 h 6236970"/>
              <a:gd name="connsiteX66" fmla="*/ 1310640 w 2339340"/>
              <a:gd name="connsiteY66" fmla="*/ 4533900 h 6236970"/>
              <a:gd name="connsiteX67" fmla="*/ 1272540 w 2339340"/>
              <a:gd name="connsiteY67" fmla="*/ 4838700 h 6236970"/>
              <a:gd name="connsiteX68" fmla="*/ 1242060 w 2339340"/>
              <a:gd name="connsiteY68" fmla="*/ 5059680 h 6236970"/>
              <a:gd name="connsiteX69" fmla="*/ 1276350 w 2339340"/>
              <a:gd name="connsiteY69" fmla="*/ 5288280 h 6236970"/>
              <a:gd name="connsiteX70" fmla="*/ 1333500 w 2339340"/>
              <a:gd name="connsiteY70" fmla="*/ 5494020 h 6236970"/>
              <a:gd name="connsiteX71" fmla="*/ 1314450 w 2339340"/>
              <a:gd name="connsiteY71" fmla="*/ 5615940 h 6236970"/>
              <a:gd name="connsiteX72" fmla="*/ 1264920 w 2339340"/>
              <a:gd name="connsiteY72" fmla="*/ 5795010 h 6236970"/>
              <a:gd name="connsiteX73" fmla="*/ 1264920 w 2339340"/>
              <a:gd name="connsiteY73" fmla="*/ 5901690 h 6236970"/>
              <a:gd name="connsiteX74" fmla="*/ 1424940 w 2339340"/>
              <a:gd name="connsiteY74" fmla="*/ 6236970 h 6236970"/>
              <a:gd name="connsiteX75" fmla="*/ 1565910 w 2339340"/>
              <a:gd name="connsiteY75" fmla="*/ 6065520 h 6236970"/>
              <a:gd name="connsiteX76" fmla="*/ 1604010 w 2339340"/>
              <a:gd name="connsiteY76" fmla="*/ 6012180 h 6236970"/>
              <a:gd name="connsiteX77" fmla="*/ 1524000 w 2339340"/>
              <a:gd name="connsiteY77" fmla="*/ 5844540 h 6236970"/>
              <a:gd name="connsiteX78" fmla="*/ 1466850 w 2339340"/>
              <a:gd name="connsiteY78" fmla="*/ 5718810 h 6236970"/>
              <a:gd name="connsiteX79" fmla="*/ 1440180 w 2339340"/>
              <a:gd name="connsiteY79" fmla="*/ 5638800 h 6236970"/>
              <a:gd name="connsiteX80" fmla="*/ 1546860 w 2339340"/>
              <a:gd name="connsiteY80" fmla="*/ 5078730 h 6236970"/>
              <a:gd name="connsiteX81" fmla="*/ 1600200 w 2339340"/>
              <a:gd name="connsiteY81" fmla="*/ 4507230 h 6236970"/>
              <a:gd name="connsiteX82" fmla="*/ 1684020 w 2339340"/>
              <a:gd name="connsiteY82" fmla="*/ 4027170 h 6236970"/>
              <a:gd name="connsiteX83" fmla="*/ 1703070 w 2339340"/>
              <a:gd name="connsiteY83" fmla="*/ 3688080 h 6236970"/>
              <a:gd name="connsiteX84" fmla="*/ 1673305 w 2339340"/>
              <a:gd name="connsiteY84" fmla="*/ 3083005 h 6236970"/>
              <a:gd name="connsiteX85" fmla="*/ 1630680 w 2339340"/>
              <a:gd name="connsiteY85" fmla="*/ 2868930 h 6236970"/>
              <a:gd name="connsiteX86" fmla="*/ 1607820 w 2339340"/>
              <a:gd name="connsiteY86" fmla="*/ 2750820 h 6236970"/>
              <a:gd name="connsiteX87" fmla="*/ 1584960 w 2339340"/>
              <a:gd name="connsiteY87" fmla="*/ 2423160 h 6236970"/>
              <a:gd name="connsiteX88" fmla="*/ 1584960 w 2339340"/>
              <a:gd name="connsiteY88" fmla="*/ 2072640 h 6236970"/>
              <a:gd name="connsiteX89" fmla="*/ 1619250 w 2339340"/>
              <a:gd name="connsiteY89" fmla="*/ 1771650 h 6236970"/>
              <a:gd name="connsiteX90" fmla="*/ 1691640 w 2339340"/>
              <a:gd name="connsiteY90" fmla="*/ 1501140 h 6236970"/>
              <a:gd name="connsiteX91" fmla="*/ 1954530 w 2339340"/>
              <a:gd name="connsiteY91" fmla="*/ 1924050 h 6236970"/>
              <a:gd name="connsiteX92" fmla="*/ 2045970 w 2339340"/>
              <a:gd name="connsiteY92" fmla="*/ 2045970 h 6236970"/>
              <a:gd name="connsiteX93" fmla="*/ 1840230 w 2339340"/>
              <a:gd name="connsiteY93" fmla="*/ 2358390 h 6236970"/>
              <a:gd name="connsiteX94" fmla="*/ 1729740 w 2339340"/>
              <a:gd name="connsiteY94" fmla="*/ 2545080 h 6236970"/>
              <a:gd name="connsiteX95" fmla="*/ 1672590 w 2339340"/>
              <a:gd name="connsiteY95" fmla="*/ 2674620 h 6236970"/>
              <a:gd name="connsiteX96" fmla="*/ 1606391 w 2339340"/>
              <a:gd name="connsiteY96" fmla="*/ 2746296 h 6236970"/>
              <a:gd name="connsiteX97" fmla="*/ 1658302 w 2339340"/>
              <a:gd name="connsiteY97" fmla="*/ 3010615 h 6236970"/>
              <a:gd name="connsiteX98" fmla="*/ 1729740 w 2339340"/>
              <a:gd name="connsiteY98" fmla="*/ 2891790 h 6236970"/>
              <a:gd name="connsiteX99" fmla="*/ 1927860 w 2339340"/>
              <a:gd name="connsiteY99" fmla="*/ 2689860 h 6236970"/>
              <a:gd name="connsiteX100" fmla="*/ 2065020 w 2339340"/>
              <a:gd name="connsiteY100" fmla="*/ 2548890 h 6236970"/>
              <a:gd name="connsiteX101" fmla="*/ 2202180 w 2339340"/>
              <a:gd name="connsiteY101" fmla="*/ 2339340 h 6236970"/>
              <a:gd name="connsiteX102" fmla="*/ 2339340 w 2339340"/>
              <a:gd name="connsiteY102" fmla="*/ 2049780 h 6236970"/>
              <a:gd name="connsiteX103" fmla="*/ 2293620 w 2339340"/>
              <a:gd name="connsiteY103" fmla="*/ 1958340 h 6236970"/>
              <a:gd name="connsiteX104" fmla="*/ 2232660 w 2339340"/>
              <a:gd name="connsiteY104" fmla="*/ 1752600 h 6236970"/>
              <a:gd name="connsiteX105" fmla="*/ 2175510 w 2339340"/>
              <a:gd name="connsiteY105" fmla="*/ 1565910 h 6236970"/>
              <a:gd name="connsiteX106" fmla="*/ 2065020 w 2339340"/>
              <a:gd name="connsiteY106" fmla="*/ 1352550 h 6236970"/>
              <a:gd name="connsiteX107" fmla="*/ 1958340 w 2339340"/>
              <a:gd name="connsiteY107" fmla="*/ 1169670 h 6236970"/>
              <a:gd name="connsiteX108" fmla="*/ 1878330 w 2339340"/>
              <a:gd name="connsiteY108" fmla="*/ 1043940 h 6236970"/>
              <a:gd name="connsiteX109" fmla="*/ 1752600 w 2339340"/>
              <a:gd name="connsiteY109" fmla="*/ 975360 h 6236970"/>
              <a:gd name="connsiteX110" fmla="*/ 1645920 w 2339340"/>
              <a:gd name="connsiteY110" fmla="*/ 956310 h 6236970"/>
              <a:gd name="connsiteX111" fmla="*/ 1546860 w 2339340"/>
              <a:gd name="connsiteY111" fmla="*/ 922020 h 6236970"/>
              <a:gd name="connsiteX112" fmla="*/ 1276350 w 2339340"/>
              <a:gd name="connsiteY112" fmla="*/ 861060 h 6236970"/>
              <a:gd name="connsiteX113" fmla="*/ 1257300 w 2339340"/>
              <a:gd name="connsiteY113" fmla="*/ 739140 h 6236970"/>
              <a:gd name="connsiteX114" fmla="*/ 1325880 w 2339340"/>
              <a:gd name="connsiteY114" fmla="*/ 594360 h 6236970"/>
              <a:gd name="connsiteX115" fmla="*/ 1363980 w 2339340"/>
              <a:gd name="connsiteY115" fmla="*/ 537210 h 6236970"/>
              <a:gd name="connsiteX116" fmla="*/ 1352550 w 2339340"/>
              <a:gd name="connsiteY116" fmla="*/ 438150 h 6236970"/>
              <a:gd name="connsiteX117" fmla="*/ 1348740 w 2339340"/>
              <a:gd name="connsiteY117" fmla="*/ 308610 h 6236970"/>
              <a:gd name="connsiteX118" fmla="*/ 1306830 w 2339340"/>
              <a:gd name="connsiteY118" fmla="*/ 114300 h 6236970"/>
              <a:gd name="connsiteX119" fmla="*/ 1188720 w 2339340"/>
              <a:gd name="connsiteY119" fmla="*/ 38100 h 6236970"/>
              <a:gd name="connsiteX120" fmla="*/ 1143000 w 2339340"/>
              <a:gd name="connsiteY120" fmla="*/ 11430 h 6236970"/>
              <a:gd name="connsiteX121" fmla="*/ 1093470 w 2339340"/>
              <a:gd name="connsiteY121" fmla="*/ 22860 h 6236970"/>
              <a:gd name="connsiteX0" fmla="*/ 1093470 w 2339340"/>
              <a:gd name="connsiteY0" fmla="*/ 22860 h 6236970"/>
              <a:gd name="connsiteX1" fmla="*/ 971550 w 2339340"/>
              <a:gd name="connsiteY1" fmla="*/ 68580 h 6236970"/>
              <a:gd name="connsiteX2" fmla="*/ 967740 w 2339340"/>
              <a:gd name="connsiteY2" fmla="*/ 0 h 6236970"/>
              <a:gd name="connsiteX3" fmla="*/ 872490 w 2339340"/>
              <a:gd name="connsiteY3" fmla="*/ 121920 h 6236970"/>
              <a:gd name="connsiteX4" fmla="*/ 849630 w 2339340"/>
              <a:gd name="connsiteY4" fmla="*/ 95250 h 6236970"/>
              <a:gd name="connsiteX5" fmla="*/ 804863 w 2339340"/>
              <a:gd name="connsiteY5" fmla="*/ 216455 h 6236970"/>
              <a:gd name="connsiteX6" fmla="*/ 811530 w 2339340"/>
              <a:gd name="connsiteY6" fmla="*/ 461010 h 6236970"/>
              <a:gd name="connsiteX7" fmla="*/ 754380 w 2339340"/>
              <a:gd name="connsiteY7" fmla="*/ 464820 h 6236970"/>
              <a:gd name="connsiteX8" fmla="*/ 781050 w 2339340"/>
              <a:gd name="connsiteY8" fmla="*/ 548640 h 6236970"/>
              <a:gd name="connsiteX9" fmla="*/ 822960 w 2339340"/>
              <a:gd name="connsiteY9" fmla="*/ 624840 h 6236970"/>
              <a:gd name="connsiteX10" fmla="*/ 887730 w 2339340"/>
              <a:gd name="connsiteY10" fmla="*/ 689610 h 6236970"/>
              <a:gd name="connsiteX11" fmla="*/ 925830 w 2339340"/>
              <a:gd name="connsiteY11" fmla="*/ 769620 h 6236970"/>
              <a:gd name="connsiteX12" fmla="*/ 925830 w 2339340"/>
              <a:gd name="connsiteY12" fmla="*/ 861060 h 6236970"/>
              <a:gd name="connsiteX13" fmla="*/ 803910 w 2339340"/>
              <a:gd name="connsiteY13" fmla="*/ 922020 h 6236970"/>
              <a:gd name="connsiteX14" fmla="*/ 701040 w 2339340"/>
              <a:gd name="connsiteY14" fmla="*/ 948690 h 6236970"/>
              <a:gd name="connsiteX15" fmla="*/ 556260 w 2339340"/>
              <a:gd name="connsiteY15" fmla="*/ 952500 h 6236970"/>
              <a:gd name="connsiteX16" fmla="*/ 403860 w 2339340"/>
              <a:gd name="connsiteY16" fmla="*/ 1002030 h 6236970"/>
              <a:gd name="connsiteX17" fmla="*/ 320040 w 2339340"/>
              <a:gd name="connsiteY17" fmla="*/ 1085850 h 6236970"/>
              <a:gd name="connsiteX18" fmla="*/ 247650 w 2339340"/>
              <a:gd name="connsiteY18" fmla="*/ 1276350 h 6236970"/>
              <a:gd name="connsiteX19" fmla="*/ 163830 w 2339340"/>
              <a:gd name="connsiteY19" fmla="*/ 1569720 h 6236970"/>
              <a:gd name="connsiteX20" fmla="*/ 83820 w 2339340"/>
              <a:gd name="connsiteY20" fmla="*/ 1783080 h 6236970"/>
              <a:gd name="connsiteX21" fmla="*/ 72390 w 2339340"/>
              <a:gd name="connsiteY21" fmla="*/ 1962150 h 6236970"/>
              <a:gd name="connsiteX22" fmla="*/ 0 w 2339340"/>
              <a:gd name="connsiteY22" fmla="*/ 2145030 h 6236970"/>
              <a:gd name="connsiteX23" fmla="*/ 11430 w 2339340"/>
              <a:gd name="connsiteY23" fmla="*/ 2251710 h 6236970"/>
              <a:gd name="connsiteX24" fmla="*/ 106680 w 2339340"/>
              <a:gd name="connsiteY24" fmla="*/ 2426970 h 6236970"/>
              <a:gd name="connsiteX25" fmla="*/ 243840 w 2339340"/>
              <a:gd name="connsiteY25" fmla="*/ 2594610 h 6236970"/>
              <a:gd name="connsiteX26" fmla="*/ 422910 w 2339340"/>
              <a:gd name="connsiteY26" fmla="*/ 2769870 h 6236970"/>
              <a:gd name="connsiteX27" fmla="*/ 609600 w 2339340"/>
              <a:gd name="connsiteY27" fmla="*/ 2929890 h 6236970"/>
              <a:gd name="connsiteX28" fmla="*/ 703183 w 2339340"/>
              <a:gd name="connsiteY28" fmla="*/ 3062525 h 6236970"/>
              <a:gd name="connsiteX29" fmla="*/ 711517 w 2339340"/>
              <a:gd name="connsiteY29" fmla="*/ 2784396 h 6236970"/>
              <a:gd name="connsiteX30" fmla="*/ 647700 w 2339340"/>
              <a:gd name="connsiteY30" fmla="*/ 2731770 h 6236970"/>
              <a:gd name="connsiteX31" fmla="*/ 541020 w 2339340"/>
              <a:gd name="connsiteY31" fmla="*/ 2537460 h 6236970"/>
              <a:gd name="connsiteX32" fmla="*/ 487680 w 2339340"/>
              <a:gd name="connsiteY32" fmla="*/ 2426970 h 6236970"/>
              <a:gd name="connsiteX33" fmla="*/ 293370 w 2339340"/>
              <a:gd name="connsiteY33" fmla="*/ 2205990 h 6236970"/>
              <a:gd name="connsiteX34" fmla="*/ 426720 w 2339340"/>
              <a:gd name="connsiteY34" fmla="*/ 1988820 h 6236970"/>
              <a:gd name="connsiteX35" fmla="*/ 483870 w 2339340"/>
              <a:gd name="connsiteY35" fmla="*/ 1878330 h 6236970"/>
              <a:gd name="connsiteX36" fmla="*/ 544830 w 2339340"/>
              <a:gd name="connsiteY36" fmla="*/ 1642110 h 6236970"/>
              <a:gd name="connsiteX37" fmla="*/ 636270 w 2339340"/>
              <a:gd name="connsiteY37" fmla="*/ 1897380 h 6236970"/>
              <a:gd name="connsiteX38" fmla="*/ 678180 w 2339340"/>
              <a:gd name="connsiteY38" fmla="*/ 2202180 h 6236970"/>
              <a:gd name="connsiteX39" fmla="*/ 689610 w 2339340"/>
              <a:gd name="connsiteY39" fmla="*/ 2487930 h 6236970"/>
              <a:gd name="connsiteX40" fmla="*/ 712470 w 2339340"/>
              <a:gd name="connsiteY40" fmla="*/ 2762250 h 6236970"/>
              <a:gd name="connsiteX41" fmla="*/ 701040 w 2339340"/>
              <a:gd name="connsiteY41" fmla="*/ 3177540 h 6236970"/>
              <a:gd name="connsiteX42" fmla="*/ 643890 w 2339340"/>
              <a:gd name="connsiteY42" fmla="*/ 3783330 h 6236970"/>
              <a:gd name="connsiteX43" fmla="*/ 613410 w 2339340"/>
              <a:gd name="connsiteY43" fmla="*/ 4255770 h 6236970"/>
              <a:gd name="connsiteX44" fmla="*/ 689610 w 2339340"/>
              <a:gd name="connsiteY44" fmla="*/ 4617720 h 6236970"/>
              <a:gd name="connsiteX45" fmla="*/ 803910 w 2339340"/>
              <a:gd name="connsiteY45" fmla="*/ 5215890 h 6236970"/>
              <a:gd name="connsiteX46" fmla="*/ 883920 w 2339340"/>
              <a:gd name="connsiteY46" fmla="*/ 5657850 h 6236970"/>
              <a:gd name="connsiteX47" fmla="*/ 872490 w 2339340"/>
              <a:gd name="connsiteY47" fmla="*/ 5684520 h 6236970"/>
              <a:gd name="connsiteX48" fmla="*/ 693420 w 2339340"/>
              <a:gd name="connsiteY48" fmla="*/ 5894070 h 6236970"/>
              <a:gd name="connsiteX49" fmla="*/ 541020 w 2339340"/>
              <a:gd name="connsiteY49" fmla="*/ 6092190 h 6236970"/>
              <a:gd name="connsiteX50" fmla="*/ 510540 w 2339340"/>
              <a:gd name="connsiteY50" fmla="*/ 6156960 h 6236970"/>
              <a:gd name="connsiteX51" fmla="*/ 701040 w 2339340"/>
              <a:gd name="connsiteY51" fmla="*/ 6092190 h 6236970"/>
              <a:gd name="connsiteX52" fmla="*/ 830580 w 2339340"/>
              <a:gd name="connsiteY52" fmla="*/ 6065520 h 6236970"/>
              <a:gd name="connsiteX53" fmla="*/ 952500 w 2339340"/>
              <a:gd name="connsiteY53" fmla="*/ 5974080 h 6236970"/>
              <a:gd name="connsiteX54" fmla="*/ 963930 w 2339340"/>
              <a:gd name="connsiteY54" fmla="*/ 5871210 h 6236970"/>
              <a:gd name="connsiteX55" fmla="*/ 1108710 w 2339340"/>
              <a:gd name="connsiteY55" fmla="*/ 5817870 h 6236970"/>
              <a:gd name="connsiteX56" fmla="*/ 1108710 w 2339340"/>
              <a:gd name="connsiteY56" fmla="*/ 5791200 h 6236970"/>
              <a:gd name="connsiteX57" fmla="*/ 1032510 w 2339340"/>
              <a:gd name="connsiteY57" fmla="*/ 5634990 h 6236970"/>
              <a:gd name="connsiteX58" fmla="*/ 1043940 w 2339340"/>
              <a:gd name="connsiteY58" fmla="*/ 5280660 h 6236970"/>
              <a:gd name="connsiteX59" fmla="*/ 1074420 w 2339340"/>
              <a:gd name="connsiteY59" fmla="*/ 4888230 h 6236970"/>
              <a:gd name="connsiteX60" fmla="*/ 1002030 w 2339340"/>
              <a:gd name="connsiteY60" fmla="*/ 4423410 h 6236970"/>
              <a:gd name="connsiteX61" fmla="*/ 1066800 w 2339340"/>
              <a:gd name="connsiteY61" fmla="*/ 4130040 h 6236970"/>
              <a:gd name="connsiteX62" fmla="*/ 1116330 w 2339340"/>
              <a:gd name="connsiteY62" fmla="*/ 3775710 h 6236970"/>
              <a:gd name="connsiteX63" fmla="*/ 1165860 w 2339340"/>
              <a:gd name="connsiteY63" fmla="*/ 3375660 h 6236970"/>
              <a:gd name="connsiteX64" fmla="*/ 1238250 w 2339340"/>
              <a:gd name="connsiteY64" fmla="*/ 3882390 h 6236970"/>
              <a:gd name="connsiteX65" fmla="*/ 1280160 w 2339340"/>
              <a:gd name="connsiteY65" fmla="*/ 4366260 h 6236970"/>
              <a:gd name="connsiteX66" fmla="*/ 1310640 w 2339340"/>
              <a:gd name="connsiteY66" fmla="*/ 4533900 h 6236970"/>
              <a:gd name="connsiteX67" fmla="*/ 1272540 w 2339340"/>
              <a:gd name="connsiteY67" fmla="*/ 4838700 h 6236970"/>
              <a:gd name="connsiteX68" fmla="*/ 1242060 w 2339340"/>
              <a:gd name="connsiteY68" fmla="*/ 5059680 h 6236970"/>
              <a:gd name="connsiteX69" fmla="*/ 1276350 w 2339340"/>
              <a:gd name="connsiteY69" fmla="*/ 5288280 h 6236970"/>
              <a:gd name="connsiteX70" fmla="*/ 1333500 w 2339340"/>
              <a:gd name="connsiteY70" fmla="*/ 5494020 h 6236970"/>
              <a:gd name="connsiteX71" fmla="*/ 1314450 w 2339340"/>
              <a:gd name="connsiteY71" fmla="*/ 5615940 h 6236970"/>
              <a:gd name="connsiteX72" fmla="*/ 1264920 w 2339340"/>
              <a:gd name="connsiteY72" fmla="*/ 5795010 h 6236970"/>
              <a:gd name="connsiteX73" fmla="*/ 1264920 w 2339340"/>
              <a:gd name="connsiteY73" fmla="*/ 5901690 h 6236970"/>
              <a:gd name="connsiteX74" fmla="*/ 1424940 w 2339340"/>
              <a:gd name="connsiteY74" fmla="*/ 6236970 h 6236970"/>
              <a:gd name="connsiteX75" fmla="*/ 1565910 w 2339340"/>
              <a:gd name="connsiteY75" fmla="*/ 6065520 h 6236970"/>
              <a:gd name="connsiteX76" fmla="*/ 1604010 w 2339340"/>
              <a:gd name="connsiteY76" fmla="*/ 6012180 h 6236970"/>
              <a:gd name="connsiteX77" fmla="*/ 1524000 w 2339340"/>
              <a:gd name="connsiteY77" fmla="*/ 5844540 h 6236970"/>
              <a:gd name="connsiteX78" fmla="*/ 1466850 w 2339340"/>
              <a:gd name="connsiteY78" fmla="*/ 5718810 h 6236970"/>
              <a:gd name="connsiteX79" fmla="*/ 1440180 w 2339340"/>
              <a:gd name="connsiteY79" fmla="*/ 5638800 h 6236970"/>
              <a:gd name="connsiteX80" fmla="*/ 1546860 w 2339340"/>
              <a:gd name="connsiteY80" fmla="*/ 5078730 h 6236970"/>
              <a:gd name="connsiteX81" fmla="*/ 1600200 w 2339340"/>
              <a:gd name="connsiteY81" fmla="*/ 4507230 h 6236970"/>
              <a:gd name="connsiteX82" fmla="*/ 1684020 w 2339340"/>
              <a:gd name="connsiteY82" fmla="*/ 4027170 h 6236970"/>
              <a:gd name="connsiteX83" fmla="*/ 1703070 w 2339340"/>
              <a:gd name="connsiteY83" fmla="*/ 3688080 h 6236970"/>
              <a:gd name="connsiteX84" fmla="*/ 1673305 w 2339340"/>
              <a:gd name="connsiteY84" fmla="*/ 3083005 h 6236970"/>
              <a:gd name="connsiteX85" fmla="*/ 1630680 w 2339340"/>
              <a:gd name="connsiteY85" fmla="*/ 2868930 h 6236970"/>
              <a:gd name="connsiteX86" fmla="*/ 1607820 w 2339340"/>
              <a:gd name="connsiteY86" fmla="*/ 2750820 h 6236970"/>
              <a:gd name="connsiteX87" fmla="*/ 1584960 w 2339340"/>
              <a:gd name="connsiteY87" fmla="*/ 2423160 h 6236970"/>
              <a:gd name="connsiteX88" fmla="*/ 1584960 w 2339340"/>
              <a:gd name="connsiteY88" fmla="*/ 2072640 h 6236970"/>
              <a:gd name="connsiteX89" fmla="*/ 1619250 w 2339340"/>
              <a:gd name="connsiteY89" fmla="*/ 1771650 h 6236970"/>
              <a:gd name="connsiteX90" fmla="*/ 1691640 w 2339340"/>
              <a:gd name="connsiteY90" fmla="*/ 1501140 h 6236970"/>
              <a:gd name="connsiteX91" fmla="*/ 1954530 w 2339340"/>
              <a:gd name="connsiteY91" fmla="*/ 1924050 h 6236970"/>
              <a:gd name="connsiteX92" fmla="*/ 2045970 w 2339340"/>
              <a:gd name="connsiteY92" fmla="*/ 2045970 h 6236970"/>
              <a:gd name="connsiteX93" fmla="*/ 1840230 w 2339340"/>
              <a:gd name="connsiteY93" fmla="*/ 2358390 h 6236970"/>
              <a:gd name="connsiteX94" fmla="*/ 1729740 w 2339340"/>
              <a:gd name="connsiteY94" fmla="*/ 2545080 h 6236970"/>
              <a:gd name="connsiteX95" fmla="*/ 1672590 w 2339340"/>
              <a:gd name="connsiteY95" fmla="*/ 2674620 h 6236970"/>
              <a:gd name="connsiteX96" fmla="*/ 1606391 w 2339340"/>
              <a:gd name="connsiteY96" fmla="*/ 2746296 h 6236970"/>
              <a:gd name="connsiteX97" fmla="*/ 1658302 w 2339340"/>
              <a:gd name="connsiteY97" fmla="*/ 3010615 h 6236970"/>
              <a:gd name="connsiteX98" fmla="*/ 1729740 w 2339340"/>
              <a:gd name="connsiteY98" fmla="*/ 2891790 h 6236970"/>
              <a:gd name="connsiteX99" fmla="*/ 1927860 w 2339340"/>
              <a:gd name="connsiteY99" fmla="*/ 2689860 h 6236970"/>
              <a:gd name="connsiteX100" fmla="*/ 2065020 w 2339340"/>
              <a:gd name="connsiteY100" fmla="*/ 2548890 h 6236970"/>
              <a:gd name="connsiteX101" fmla="*/ 2202180 w 2339340"/>
              <a:gd name="connsiteY101" fmla="*/ 2339340 h 6236970"/>
              <a:gd name="connsiteX102" fmla="*/ 2339340 w 2339340"/>
              <a:gd name="connsiteY102" fmla="*/ 2049780 h 6236970"/>
              <a:gd name="connsiteX103" fmla="*/ 2293620 w 2339340"/>
              <a:gd name="connsiteY103" fmla="*/ 1958340 h 6236970"/>
              <a:gd name="connsiteX104" fmla="*/ 2232660 w 2339340"/>
              <a:gd name="connsiteY104" fmla="*/ 1752600 h 6236970"/>
              <a:gd name="connsiteX105" fmla="*/ 2175510 w 2339340"/>
              <a:gd name="connsiteY105" fmla="*/ 1565910 h 6236970"/>
              <a:gd name="connsiteX106" fmla="*/ 2065020 w 2339340"/>
              <a:gd name="connsiteY106" fmla="*/ 1352550 h 6236970"/>
              <a:gd name="connsiteX107" fmla="*/ 1958340 w 2339340"/>
              <a:gd name="connsiteY107" fmla="*/ 1169670 h 6236970"/>
              <a:gd name="connsiteX108" fmla="*/ 1878330 w 2339340"/>
              <a:gd name="connsiteY108" fmla="*/ 1043940 h 6236970"/>
              <a:gd name="connsiteX109" fmla="*/ 1752600 w 2339340"/>
              <a:gd name="connsiteY109" fmla="*/ 975360 h 6236970"/>
              <a:gd name="connsiteX110" fmla="*/ 1645920 w 2339340"/>
              <a:gd name="connsiteY110" fmla="*/ 956310 h 6236970"/>
              <a:gd name="connsiteX111" fmla="*/ 1546860 w 2339340"/>
              <a:gd name="connsiteY111" fmla="*/ 922020 h 6236970"/>
              <a:gd name="connsiteX112" fmla="*/ 1276350 w 2339340"/>
              <a:gd name="connsiteY112" fmla="*/ 861060 h 6236970"/>
              <a:gd name="connsiteX113" fmla="*/ 1257300 w 2339340"/>
              <a:gd name="connsiteY113" fmla="*/ 739140 h 6236970"/>
              <a:gd name="connsiteX114" fmla="*/ 1325880 w 2339340"/>
              <a:gd name="connsiteY114" fmla="*/ 594360 h 6236970"/>
              <a:gd name="connsiteX115" fmla="*/ 1363980 w 2339340"/>
              <a:gd name="connsiteY115" fmla="*/ 537210 h 6236970"/>
              <a:gd name="connsiteX116" fmla="*/ 1352550 w 2339340"/>
              <a:gd name="connsiteY116" fmla="*/ 438150 h 6236970"/>
              <a:gd name="connsiteX117" fmla="*/ 1348740 w 2339340"/>
              <a:gd name="connsiteY117" fmla="*/ 308610 h 6236970"/>
              <a:gd name="connsiteX118" fmla="*/ 1306830 w 2339340"/>
              <a:gd name="connsiteY118" fmla="*/ 114300 h 6236970"/>
              <a:gd name="connsiteX119" fmla="*/ 1188720 w 2339340"/>
              <a:gd name="connsiteY119" fmla="*/ 38100 h 6236970"/>
              <a:gd name="connsiteX120" fmla="*/ 1143000 w 2339340"/>
              <a:gd name="connsiteY120" fmla="*/ 11430 h 6236970"/>
              <a:gd name="connsiteX121" fmla="*/ 1093470 w 2339340"/>
              <a:gd name="connsiteY121" fmla="*/ 22860 h 6236970"/>
              <a:gd name="connsiteX0" fmla="*/ 1093470 w 2339340"/>
              <a:gd name="connsiteY0" fmla="*/ 22860 h 6236970"/>
              <a:gd name="connsiteX1" fmla="*/ 971550 w 2339340"/>
              <a:gd name="connsiteY1" fmla="*/ 68580 h 6236970"/>
              <a:gd name="connsiteX2" fmla="*/ 967740 w 2339340"/>
              <a:gd name="connsiteY2" fmla="*/ 0 h 6236970"/>
              <a:gd name="connsiteX3" fmla="*/ 872490 w 2339340"/>
              <a:gd name="connsiteY3" fmla="*/ 121920 h 6236970"/>
              <a:gd name="connsiteX4" fmla="*/ 849630 w 2339340"/>
              <a:gd name="connsiteY4" fmla="*/ 86916 h 6236970"/>
              <a:gd name="connsiteX5" fmla="*/ 804863 w 2339340"/>
              <a:gd name="connsiteY5" fmla="*/ 216455 h 6236970"/>
              <a:gd name="connsiteX6" fmla="*/ 811530 w 2339340"/>
              <a:gd name="connsiteY6" fmla="*/ 461010 h 6236970"/>
              <a:gd name="connsiteX7" fmla="*/ 754380 w 2339340"/>
              <a:gd name="connsiteY7" fmla="*/ 464820 h 6236970"/>
              <a:gd name="connsiteX8" fmla="*/ 781050 w 2339340"/>
              <a:gd name="connsiteY8" fmla="*/ 548640 h 6236970"/>
              <a:gd name="connsiteX9" fmla="*/ 822960 w 2339340"/>
              <a:gd name="connsiteY9" fmla="*/ 624840 h 6236970"/>
              <a:gd name="connsiteX10" fmla="*/ 887730 w 2339340"/>
              <a:gd name="connsiteY10" fmla="*/ 689610 h 6236970"/>
              <a:gd name="connsiteX11" fmla="*/ 925830 w 2339340"/>
              <a:gd name="connsiteY11" fmla="*/ 769620 h 6236970"/>
              <a:gd name="connsiteX12" fmla="*/ 925830 w 2339340"/>
              <a:gd name="connsiteY12" fmla="*/ 861060 h 6236970"/>
              <a:gd name="connsiteX13" fmla="*/ 803910 w 2339340"/>
              <a:gd name="connsiteY13" fmla="*/ 922020 h 6236970"/>
              <a:gd name="connsiteX14" fmla="*/ 701040 w 2339340"/>
              <a:gd name="connsiteY14" fmla="*/ 948690 h 6236970"/>
              <a:gd name="connsiteX15" fmla="*/ 556260 w 2339340"/>
              <a:gd name="connsiteY15" fmla="*/ 952500 h 6236970"/>
              <a:gd name="connsiteX16" fmla="*/ 403860 w 2339340"/>
              <a:gd name="connsiteY16" fmla="*/ 1002030 h 6236970"/>
              <a:gd name="connsiteX17" fmla="*/ 320040 w 2339340"/>
              <a:gd name="connsiteY17" fmla="*/ 1085850 h 6236970"/>
              <a:gd name="connsiteX18" fmla="*/ 247650 w 2339340"/>
              <a:gd name="connsiteY18" fmla="*/ 1276350 h 6236970"/>
              <a:gd name="connsiteX19" fmla="*/ 163830 w 2339340"/>
              <a:gd name="connsiteY19" fmla="*/ 1569720 h 6236970"/>
              <a:gd name="connsiteX20" fmla="*/ 83820 w 2339340"/>
              <a:gd name="connsiteY20" fmla="*/ 1783080 h 6236970"/>
              <a:gd name="connsiteX21" fmla="*/ 72390 w 2339340"/>
              <a:gd name="connsiteY21" fmla="*/ 1962150 h 6236970"/>
              <a:gd name="connsiteX22" fmla="*/ 0 w 2339340"/>
              <a:gd name="connsiteY22" fmla="*/ 2145030 h 6236970"/>
              <a:gd name="connsiteX23" fmla="*/ 11430 w 2339340"/>
              <a:gd name="connsiteY23" fmla="*/ 2251710 h 6236970"/>
              <a:gd name="connsiteX24" fmla="*/ 106680 w 2339340"/>
              <a:gd name="connsiteY24" fmla="*/ 2426970 h 6236970"/>
              <a:gd name="connsiteX25" fmla="*/ 243840 w 2339340"/>
              <a:gd name="connsiteY25" fmla="*/ 2594610 h 6236970"/>
              <a:gd name="connsiteX26" fmla="*/ 422910 w 2339340"/>
              <a:gd name="connsiteY26" fmla="*/ 2769870 h 6236970"/>
              <a:gd name="connsiteX27" fmla="*/ 609600 w 2339340"/>
              <a:gd name="connsiteY27" fmla="*/ 2929890 h 6236970"/>
              <a:gd name="connsiteX28" fmla="*/ 703183 w 2339340"/>
              <a:gd name="connsiteY28" fmla="*/ 3062525 h 6236970"/>
              <a:gd name="connsiteX29" fmla="*/ 711517 w 2339340"/>
              <a:gd name="connsiteY29" fmla="*/ 2784396 h 6236970"/>
              <a:gd name="connsiteX30" fmla="*/ 647700 w 2339340"/>
              <a:gd name="connsiteY30" fmla="*/ 2731770 h 6236970"/>
              <a:gd name="connsiteX31" fmla="*/ 541020 w 2339340"/>
              <a:gd name="connsiteY31" fmla="*/ 2537460 h 6236970"/>
              <a:gd name="connsiteX32" fmla="*/ 487680 w 2339340"/>
              <a:gd name="connsiteY32" fmla="*/ 2426970 h 6236970"/>
              <a:gd name="connsiteX33" fmla="*/ 293370 w 2339340"/>
              <a:gd name="connsiteY33" fmla="*/ 2205990 h 6236970"/>
              <a:gd name="connsiteX34" fmla="*/ 426720 w 2339340"/>
              <a:gd name="connsiteY34" fmla="*/ 1988820 h 6236970"/>
              <a:gd name="connsiteX35" fmla="*/ 483870 w 2339340"/>
              <a:gd name="connsiteY35" fmla="*/ 1878330 h 6236970"/>
              <a:gd name="connsiteX36" fmla="*/ 544830 w 2339340"/>
              <a:gd name="connsiteY36" fmla="*/ 1642110 h 6236970"/>
              <a:gd name="connsiteX37" fmla="*/ 636270 w 2339340"/>
              <a:gd name="connsiteY37" fmla="*/ 1897380 h 6236970"/>
              <a:gd name="connsiteX38" fmla="*/ 678180 w 2339340"/>
              <a:gd name="connsiteY38" fmla="*/ 2202180 h 6236970"/>
              <a:gd name="connsiteX39" fmla="*/ 689610 w 2339340"/>
              <a:gd name="connsiteY39" fmla="*/ 2487930 h 6236970"/>
              <a:gd name="connsiteX40" fmla="*/ 712470 w 2339340"/>
              <a:gd name="connsiteY40" fmla="*/ 2762250 h 6236970"/>
              <a:gd name="connsiteX41" fmla="*/ 701040 w 2339340"/>
              <a:gd name="connsiteY41" fmla="*/ 3177540 h 6236970"/>
              <a:gd name="connsiteX42" fmla="*/ 643890 w 2339340"/>
              <a:gd name="connsiteY42" fmla="*/ 3783330 h 6236970"/>
              <a:gd name="connsiteX43" fmla="*/ 613410 w 2339340"/>
              <a:gd name="connsiteY43" fmla="*/ 4255770 h 6236970"/>
              <a:gd name="connsiteX44" fmla="*/ 689610 w 2339340"/>
              <a:gd name="connsiteY44" fmla="*/ 4617720 h 6236970"/>
              <a:gd name="connsiteX45" fmla="*/ 803910 w 2339340"/>
              <a:gd name="connsiteY45" fmla="*/ 5215890 h 6236970"/>
              <a:gd name="connsiteX46" fmla="*/ 883920 w 2339340"/>
              <a:gd name="connsiteY46" fmla="*/ 5657850 h 6236970"/>
              <a:gd name="connsiteX47" fmla="*/ 872490 w 2339340"/>
              <a:gd name="connsiteY47" fmla="*/ 5684520 h 6236970"/>
              <a:gd name="connsiteX48" fmla="*/ 693420 w 2339340"/>
              <a:gd name="connsiteY48" fmla="*/ 5894070 h 6236970"/>
              <a:gd name="connsiteX49" fmla="*/ 541020 w 2339340"/>
              <a:gd name="connsiteY49" fmla="*/ 6092190 h 6236970"/>
              <a:gd name="connsiteX50" fmla="*/ 510540 w 2339340"/>
              <a:gd name="connsiteY50" fmla="*/ 6156960 h 6236970"/>
              <a:gd name="connsiteX51" fmla="*/ 701040 w 2339340"/>
              <a:gd name="connsiteY51" fmla="*/ 6092190 h 6236970"/>
              <a:gd name="connsiteX52" fmla="*/ 830580 w 2339340"/>
              <a:gd name="connsiteY52" fmla="*/ 6065520 h 6236970"/>
              <a:gd name="connsiteX53" fmla="*/ 952500 w 2339340"/>
              <a:gd name="connsiteY53" fmla="*/ 5974080 h 6236970"/>
              <a:gd name="connsiteX54" fmla="*/ 963930 w 2339340"/>
              <a:gd name="connsiteY54" fmla="*/ 5871210 h 6236970"/>
              <a:gd name="connsiteX55" fmla="*/ 1108710 w 2339340"/>
              <a:gd name="connsiteY55" fmla="*/ 5817870 h 6236970"/>
              <a:gd name="connsiteX56" fmla="*/ 1108710 w 2339340"/>
              <a:gd name="connsiteY56" fmla="*/ 5791200 h 6236970"/>
              <a:gd name="connsiteX57" fmla="*/ 1032510 w 2339340"/>
              <a:gd name="connsiteY57" fmla="*/ 5634990 h 6236970"/>
              <a:gd name="connsiteX58" fmla="*/ 1043940 w 2339340"/>
              <a:gd name="connsiteY58" fmla="*/ 5280660 h 6236970"/>
              <a:gd name="connsiteX59" fmla="*/ 1074420 w 2339340"/>
              <a:gd name="connsiteY59" fmla="*/ 4888230 h 6236970"/>
              <a:gd name="connsiteX60" fmla="*/ 1002030 w 2339340"/>
              <a:gd name="connsiteY60" fmla="*/ 4423410 h 6236970"/>
              <a:gd name="connsiteX61" fmla="*/ 1066800 w 2339340"/>
              <a:gd name="connsiteY61" fmla="*/ 4130040 h 6236970"/>
              <a:gd name="connsiteX62" fmla="*/ 1116330 w 2339340"/>
              <a:gd name="connsiteY62" fmla="*/ 3775710 h 6236970"/>
              <a:gd name="connsiteX63" fmla="*/ 1165860 w 2339340"/>
              <a:gd name="connsiteY63" fmla="*/ 3375660 h 6236970"/>
              <a:gd name="connsiteX64" fmla="*/ 1238250 w 2339340"/>
              <a:gd name="connsiteY64" fmla="*/ 3882390 h 6236970"/>
              <a:gd name="connsiteX65" fmla="*/ 1280160 w 2339340"/>
              <a:gd name="connsiteY65" fmla="*/ 4366260 h 6236970"/>
              <a:gd name="connsiteX66" fmla="*/ 1310640 w 2339340"/>
              <a:gd name="connsiteY66" fmla="*/ 4533900 h 6236970"/>
              <a:gd name="connsiteX67" fmla="*/ 1272540 w 2339340"/>
              <a:gd name="connsiteY67" fmla="*/ 4838700 h 6236970"/>
              <a:gd name="connsiteX68" fmla="*/ 1242060 w 2339340"/>
              <a:gd name="connsiteY68" fmla="*/ 5059680 h 6236970"/>
              <a:gd name="connsiteX69" fmla="*/ 1276350 w 2339340"/>
              <a:gd name="connsiteY69" fmla="*/ 5288280 h 6236970"/>
              <a:gd name="connsiteX70" fmla="*/ 1333500 w 2339340"/>
              <a:gd name="connsiteY70" fmla="*/ 5494020 h 6236970"/>
              <a:gd name="connsiteX71" fmla="*/ 1314450 w 2339340"/>
              <a:gd name="connsiteY71" fmla="*/ 5615940 h 6236970"/>
              <a:gd name="connsiteX72" fmla="*/ 1264920 w 2339340"/>
              <a:gd name="connsiteY72" fmla="*/ 5795010 h 6236970"/>
              <a:gd name="connsiteX73" fmla="*/ 1264920 w 2339340"/>
              <a:gd name="connsiteY73" fmla="*/ 5901690 h 6236970"/>
              <a:gd name="connsiteX74" fmla="*/ 1424940 w 2339340"/>
              <a:gd name="connsiteY74" fmla="*/ 6236970 h 6236970"/>
              <a:gd name="connsiteX75" fmla="*/ 1565910 w 2339340"/>
              <a:gd name="connsiteY75" fmla="*/ 6065520 h 6236970"/>
              <a:gd name="connsiteX76" fmla="*/ 1604010 w 2339340"/>
              <a:gd name="connsiteY76" fmla="*/ 6012180 h 6236970"/>
              <a:gd name="connsiteX77" fmla="*/ 1524000 w 2339340"/>
              <a:gd name="connsiteY77" fmla="*/ 5844540 h 6236970"/>
              <a:gd name="connsiteX78" fmla="*/ 1466850 w 2339340"/>
              <a:gd name="connsiteY78" fmla="*/ 5718810 h 6236970"/>
              <a:gd name="connsiteX79" fmla="*/ 1440180 w 2339340"/>
              <a:gd name="connsiteY79" fmla="*/ 5638800 h 6236970"/>
              <a:gd name="connsiteX80" fmla="*/ 1546860 w 2339340"/>
              <a:gd name="connsiteY80" fmla="*/ 5078730 h 6236970"/>
              <a:gd name="connsiteX81" fmla="*/ 1600200 w 2339340"/>
              <a:gd name="connsiteY81" fmla="*/ 4507230 h 6236970"/>
              <a:gd name="connsiteX82" fmla="*/ 1684020 w 2339340"/>
              <a:gd name="connsiteY82" fmla="*/ 4027170 h 6236970"/>
              <a:gd name="connsiteX83" fmla="*/ 1703070 w 2339340"/>
              <a:gd name="connsiteY83" fmla="*/ 3688080 h 6236970"/>
              <a:gd name="connsiteX84" fmla="*/ 1673305 w 2339340"/>
              <a:gd name="connsiteY84" fmla="*/ 3083005 h 6236970"/>
              <a:gd name="connsiteX85" fmla="*/ 1630680 w 2339340"/>
              <a:gd name="connsiteY85" fmla="*/ 2868930 h 6236970"/>
              <a:gd name="connsiteX86" fmla="*/ 1607820 w 2339340"/>
              <a:gd name="connsiteY86" fmla="*/ 2750820 h 6236970"/>
              <a:gd name="connsiteX87" fmla="*/ 1584960 w 2339340"/>
              <a:gd name="connsiteY87" fmla="*/ 2423160 h 6236970"/>
              <a:gd name="connsiteX88" fmla="*/ 1584960 w 2339340"/>
              <a:gd name="connsiteY88" fmla="*/ 2072640 h 6236970"/>
              <a:gd name="connsiteX89" fmla="*/ 1619250 w 2339340"/>
              <a:gd name="connsiteY89" fmla="*/ 1771650 h 6236970"/>
              <a:gd name="connsiteX90" fmla="*/ 1691640 w 2339340"/>
              <a:gd name="connsiteY90" fmla="*/ 1501140 h 6236970"/>
              <a:gd name="connsiteX91" fmla="*/ 1954530 w 2339340"/>
              <a:gd name="connsiteY91" fmla="*/ 1924050 h 6236970"/>
              <a:gd name="connsiteX92" fmla="*/ 2045970 w 2339340"/>
              <a:gd name="connsiteY92" fmla="*/ 2045970 h 6236970"/>
              <a:gd name="connsiteX93" fmla="*/ 1840230 w 2339340"/>
              <a:gd name="connsiteY93" fmla="*/ 2358390 h 6236970"/>
              <a:gd name="connsiteX94" fmla="*/ 1729740 w 2339340"/>
              <a:gd name="connsiteY94" fmla="*/ 2545080 h 6236970"/>
              <a:gd name="connsiteX95" fmla="*/ 1672590 w 2339340"/>
              <a:gd name="connsiteY95" fmla="*/ 2674620 h 6236970"/>
              <a:gd name="connsiteX96" fmla="*/ 1606391 w 2339340"/>
              <a:gd name="connsiteY96" fmla="*/ 2746296 h 6236970"/>
              <a:gd name="connsiteX97" fmla="*/ 1658302 w 2339340"/>
              <a:gd name="connsiteY97" fmla="*/ 3010615 h 6236970"/>
              <a:gd name="connsiteX98" fmla="*/ 1729740 w 2339340"/>
              <a:gd name="connsiteY98" fmla="*/ 2891790 h 6236970"/>
              <a:gd name="connsiteX99" fmla="*/ 1927860 w 2339340"/>
              <a:gd name="connsiteY99" fmla="*/ 2689860 h 6236970"/>
              <a:gd name="connsiteX100" fmla="*/ 2065020 w 2339340"/>
              <a:gd name="connsiteY100" fmla="*/ 2548890 h 6236970"/>
              <a:gd name="connsiteX101" fmla="*/ 2202180 w 2339340"/>
              <a:gd name="connsiteY101" fmla="*/ 2339340 h 6236970"/>
              <a:gd name="connsiteX102" fmla="*/ 2339340 w 2339340"/>
              <a:gd name="connsiteY102" fmla="*/ 2049780 h 6236970"/>
              <a:gd name="connsiteX103" fmla="*/ 2293620 w 2339340"/>
              <a:gd name="connsiteY103" fmla="*/ 1958340 h 6236970"/>
              <a:gd name="connsiteX104" fmla="*/ 2232660 w 2339340"/>
              <a:gd name="connsiteY104" fmla="*/ 1752600 h 6236970"/>
              <a:gd name="connsiteX105" fmla="*/ 2175510 w 2339340"/>
              <a:gd name="connsiteY105" fmla="*/ 1565910 h 6236970"/>
              <a:gd name="connsiteX106" fmla="*/ 2065020 w 2339340"/>
              <a:gd name="connsiteY106" fmla="*/ 1352550 h 6236970"/>
              <a:gd name="connsiteX107" fmla="*/ 1958340 w 2339340"/>
              <a:gd name="connsiteY107" fmla="*/ 1169670 h 6236970"/>
              <a:gd name="connsiteX108" fmla="*/ 1878330 w 2339340"/>
              <a:gd name="connsiteY108" fmla="*/ 1043940 h 6236970"/>
              <a:gd name="connsiteX109" fmla="*/ 1752600 w 2339340"/>
              <a:gd name="connsiteY109" fmla="*/ 975360 h 6236970"/>
              <a:gd name="connsiteX110" fmla="*/ 1645920 w 2339340"/>
              <a:gd name="connsiteY110" fmla="*/ 956310 h 6236970"/>
              <a:gd name="connsiteX111" fmla="*/ 1546860 w 2339340"/>
              <a:gd name="connsiteY111" fmla="*/ 922020 h 6236970"/>
              <a:gd name="connsiteX112" fmla="*/ 1276350 w 2339340"/>
              <a:gd name="connsiteY112" fmla="*/ 861060 h 6236970"/>
              <a:gd name="connsiteX113" fmla="*/ 1257300 w 2339340"/>
              <a:gd name="connsiteY113" fmla="*/ 739140 h 6236970"/>
              <a:gd name="connsiteX114" fmla="*/ 1325880 w 2339340"/>
              <a:gd name="connsiteY114" fmla="*/ 594360 h 6236970"/>
              <a:gd name="connsiteX115" fmla="*/ 1363980 w 2339340"/>
              <a:gd name="connsiteY115" fmla="*/ 537210 h 6236970"/>
              <a:gd name="connsiteX116" fmla="*/ 1352550 w 2339340"/>
              <a:gd name="connsiteY116" fmla="*/ 438150 h 6236970"/>
              <a:gd name="connsiteX117" fmla="*/ 1348740 w 2339340"/>
              <a:gd name="connsiteY117" fmla="*/ 308610 h 6236970"/>
              <a:gd name="connsiteX118" fmla="*/ 1306830 w 2339340"/>
              <a:gd name="connsiteY118" fmla="*/ 114300 h 6236970"/>
              <a:gd name="connsiteX119" fmla="*/ 1188720 w 2339340"/>
              <a:gd name="connsiteY119" fmla="*/ 38100 h 6236970"/>
              <a:gd name="connsiteX120" fmla="*/ 1143000 w 2339340"/>
              <a:gd name="connsiteY120" fmla="*/ 11430 h 6236970"/>
              <a:gd name="connsiteX121" fmla="*/ 1093470 w 2339340"/>
              <a:gd name="connsiteY121" fmla="*/ 22860 h 6236970"/>
              <a:gd name="connsiteX0" fmla="*/ 1093470 w 2339340"/>
              <a:gd name="connsiteY0" fmla="*/ 22860 h 6236970"/>
              <a:gd name="connsiteX1" fmla="*/ 971550 w 2339340"/>
              <a:gd name="connsiteY1" fmla="*/ 68580 h 6236970"/>
              <a:gd name="connsiteX2" fmla="*/ 967740 w 2339340"/>
              <a:gd name="connsiteY2" fmla="*/ 0 h 6236970"/>
              <a:gd name="connsiteX3" fmla="*/ 872490 w 2339340"/>
              <a:gd name="connsiteY3" fmla="*/ 121920 h 6236970"/>
              <a:gd name="connsiteX4" fmla="*/ 849630 w 2339340"/>
              <a:gd name="connsiteY4" fmla="*/ 86916 h 6236970"/>
              <a:gd name="connsiteX5" fmla="*/ 804863 w 2339340"/>
              <a:gd name="connsiteY5" fmla="*/ 216455 h 6236970"/>
              <a:gd name="connsiteX6" fmla="*/ 782955 w 2339340"/>
              <a:gd name="connsiteY6" fmla="*/ 450294 h 6236970"/>
              <a:gd name="connsiteX7" fmla="*/ 754380 w 2339340"/>
              <a:gd name="connsiteY7" fmla="*/ 464820 h 6236970"/>
              <a:gd name="connsiteX8" fmla="*/ 781050 w 2339340"/>
              <a:gd name="connsiteY8" fmla="*/ 548640 h 6236970"/>
              <a:gd name="connsiteX9" fmla="*/ 822960 w 2339340"/>
              <a:gd name="connsiteY9" fmla="*/ 624840 h 6236970"/>
              <a:gd name="connsiteX10" fmla="*/ 887730 w 2339340"/>
              <a:gd name="connsiteY10" fmla="*/ 689610 h 6236970"/>
              <a:gd name="connsiteX11" fmla="*/ 925830 w 2339340"/>
              <a:gd name="connsiteY11" fmla="*/ 769620 h 6236970"/>
              <a:gd name="connsiteX12" fmla="*/ 925830 w 2339340"/>
              <a:gd name="connsiteY12" fmla="*/ 861060 h 6236970"/>
              <a:gd name="connsiteX13" fmla="*/ 803910 w 2339340"/>
              <a:gd name="connsiteY13" fmla="*/ 922020 h 6236970"/>
              <a:gd name="connsiteX14" fmla="*/ 701040 w 2339340"/>
              <a:gd name="connsiteY14" fmla="*/ 948690 h 6236970"/>
              <a:gd name="connsiteX15" fmla="*/ 556260 w 2339340"/>
              <a:gd name="connsiteY15" fmla="*/ 952500 h 6236970"/>
              <a:gd name="connsiteX16" fmla="*/ 403860 w 2339340"/>
              <a:gd name="connsiteY16" fmla="*/ 1002030 h 6236970"/>
              <a:gd name="connsiteX17" fmla="*/ 320040 w 2339340"/>
              <a:gd name="connsiteY17" fmla="*/ 1085850 h 6236970"/>
              <a:gd name="connsiteX18" fmla="*/ 247650 w 2339340"/>
              <a:gd name="connsiteY18" fmla="*/ 1276350 h 6236970"/>
              <a:gd name="connsiteX19" fmla="*/ 163830 w 2339340"/>
              <a:gd name="connsiteY19" fmla="*/ 1569720 h 6236970"/>
              <a:gd name="connsiteX20" fmla="*/ 83820 w 2339340"/>
              <a:gd name="connsiteY20" fmla="*/ 1783080 h 6236970"/>
              <a:gd name="connsiteX21" fmla="*/ 72390 w 2339340"/>
              <a:gd name="connsiteY21" fmla="*/ 1962150 h 6236970"/>
              <a:gd name="connsiteX22" fmla="*/ 0 w 2339340"/>
              <a:gd name="connsiteY22" fmla="*/ 2145030 h 6236970"/>
              <a:gd name="connsiteX23" fmla="*/ 11430 w 2339340"/>
              <a:gd name="connsiteY23" fmla="*/ 2251710 h 6236970"/>
              <a:gd name="connsiteX24" fmla="*/ 106680 w 2339340"/>
              <a:gd name="connsiteY24" fmla="*/ 2426970 h 6236970"/>
              <a:gd name="connsiteX25" fmla="*/ 243840 w 2339340"/>
              <a:gd name="connsiteY25" fmla="*/ 2594610 h 6236970"/>
              <a:gd name="connsiteX26" fmla="*/ 422910 w 2339340"/>
              <a:gd name="connsiteY26" fmla="*/ 2769870 h 6236970"/>
              <a:gd name="connsiteX27" fmla="*/ 609600 w 2339340"/>
              <a:gd name="connsiteY27" fmla="*/ 2929890 h 6236970"/>
              <a:gd name="connsiteX28" fmla="*/ 703183 w 2339340"/>
              <a:gd name="connsiteY28" fmla="*/ 3062525 h 6236970"/>
              <a:gd name="connsiteX29" fmla="*/ 711517 w 2339340"/>
              <a:gd name="connsiteY29" fmla="*/ 2784396 h 6236970"/>
              <a:gd name="connsiteX30" fmla="*/ 647700 w 2339340"/>
              <a:gd name="connsiteY30" fmla="*/ 2731770 h 6236970"/>
              <a:gd name="connsiteX31" fmla="*/ 541020 w 2339340"/>
              <a:gd name="connsiteY31" fmla="*/ 2537460 h 6236970"/>
              <a:gd name="connsiteX32" fmla="*/ 487680 w 2339340"/>
              <a:gd name="connsiteY32" fmla="*/ 2426970 h 6236970"/>
              <a:gd name="connsiteX33" fmla="*/ 293370 w 2339340"/>
              <a:gd name="connsiteY33" fmla="*/ 2205990 h 6236970"/>
              <a:gd name="connsiteX34" fmla="*/ 426720 w 2339340"/>
              <a:gd name="connsiteY34" fmla="*/ 1988820 h 6236970"/>
              <a:gd name="connsiteX35" fmla="*/ 483870 w 2339340"/>
              <a:gd name="connsiteY35" fmla="*/ 1878330 h 6236970"/>
              <a:gd name="connsiteX36" fmla="*/ 544830 w 2339340"/>
              <a:gd name="connsiteY36" fmla="*/ 1642110 h 6236970"/>
              <a:gd name="connsiteX37" fmla="*/ 636270 w 2339340"/>
              <a:gd name="connsiteY37" fmla="*/ 1897380 h 6236970"/>
              <a:gd name="connsiteX38" fmla="*/ 678180 w 2339340"/>
              <a:gd name="connsiteY38" fmla="*/ 2202180 h 6236970"/>
              <a:gd name="connsiteX39" fmla="*/ 689610 w 2339340"/>
              <a:gd name="connsiteY39" fmla="*/ 2487930 h 6236970"/>
              <a:gd name="connsiteX40" fmla="*/ 712470 w 2339340"/>
              <a:gd name="connsiteY40" fmla="*/ 2762250 h 6236970"/>
              <a:gd name="connsiteX41" fmla="*/ 701040 w 2339340"/>
              <a:gd name="connsiteY41" fmla="*/ 3177540 h 6236970"/>
              <a:gd name="connsiteX42" fmla="*/ 643890 w 2339340"/>
              <a:gd name="connsiteY42" fmla="*/ 3783330 h 6236970"/>
              <a:gd name="connsiteX43" fmla="*/ 613410 w 2339340"/>
              <a:gd name="connsiteY43" fmla="*/ 4255770 h 6236970"/>
              <a:gd name="connsiteX44" fmla="*/ 689610 w 2339340"/>
              <a:gd name="connsiteY44" fmla="*/ 4617720 h 6236970"/>
              <a:gd name="connsiteX45" fmla="*/ 803910 w 2339340"/>
              <a:gd name="connsiteY45" fmla="*/ 5215890 h 6236970"/>
              <a:gd name="connsiteX46" fmla="*/ 883920 w 2339340"/>
              <a:gd name="connsiteY46" fmla="*/ 5657850 h 6236970"/>
              <a:gd name="connsiteX47" fmla="*/ 872490 w 2339340"/>
              <a:gd name="connsiteY47" fmla="*/ 5684520 h 6236970"/>
              <a:gd name="connsiteX48" fmla="*/ 693420 w 2339340"/>
              <a:gd name="connsiteY48" fmla="*/ 5894070 h 6236970"/>
              <a:gd name="connsiteX49" fmla="*/ 541020 w 2339340"/>
              <a:gd name="connsiteY49" fmla="*/ 6092190 h 6236970"/>
              <a:gd name="connsiteX50" fmla="*/ 510540 w 2339340"/>
              <a:gd name="connsiteY50" fmla="*/ 6156960 h 6236970"/>
              <a:gd name="connsiteX51" fmla="*/ 701040 w 2339340"/>
              <a:gd name="connsiteY51" fmla="*/ 6092190 h 6236970"/>
              <a:gd name="connsiteX52" fmla="*/ 830580 w 2339340"/>
              <a:gd name="connsiteY52" fmla="*/ 6065520 h 6236970"/>
              <a:gd name="connsiteX53" fmla="*/ 952500 w 2339340"/>
              <a:gd name="connsiteY53" fmla="*/ 5974080 h 6236970"/>
              <a:gd name="connsiteX54" fmla="*/ 963930 w 2339340"/>
              <a:gd name="connsiteY54" fmla="*/ 5871210 h 6236970"/>
              <a:gd name="connsiteX55" fmla="*/ 1108710 w 2339340"/>
              <a:gd name="connsiteY55" fmla="*/ 5817870 h 6236970"/>
              <a:gd name="connsiteX56" fmla="*/ 1108710 w 2339340"/>
              <a:gd name="connsiteY56" fmla="*/ 5791200 h 6236970"/>
              <a:gd name="connsiteX57" fmla="*/ 1032510 w 2339340"/>
              <a:gd name="connsiteY57" fmla="*/ 5634990 h 6236970"/>
              <a:gd name="connsiteX58" fmla="*/ 1043940 w 2339340"/>
              <a:gd name="connsiteY58" fmla="*/ 5280660 h 6236970"/>
              <a:gd name="connsiteX59" fmla="*/ 1074420 w 2339340"/>
              <a:gd name="connsiteY59" fmla="*/ 4888230 h 6236970"/>
              <a:gd name="connsiteX60" fmla="*/ 1002030 w 2339340"/>
              <a:gd name="connsiteY60" fmla="*/ 4423410 h 6236970"/>
              <a:gd name="connsiteX61" fmla="*/ 1066800 w 2339340"/>
              <a:gd name="connsiteY61" fmla="*/ 4130040 h 6236970"/>
              <a:gd name="connsiteX62" fmla="*/ 1116330 w 2339340"/>
              <a:gd name="connsiteY62" fmla="*/ 3775710 h 6236970"/>
              <a:gd name="connsiteX63" fmla="*/ 1165860 w 2339340"/>
              <a:gd name="connsiteY63" fmla="*/ 3375660 h 6236970"/>
              <a:gd name="connsiteX64" fmla="*/ 1238250 w 2339340"/>
              <a:gd name="connsiteY64" fmla="*/ 3882390 h 6236970"/>
              <a:gd name="connsiteX65" fmla="*/ 1280160 w 2339340"/>
              <a:gd name="connsiteY65" fmla="*/ 4366260 h 6236970"/>
              <a:gd name="connsiteX66" fmla="*/ 1310640 w 2339340"/>
              <a:gd name="connsiteY66" fmla="*/ 4533900 h 6236970"/>
              <a:gd name="connsiteX67" fmla="*/ 1272540 w 2339340"/>
              <a:gd name="connsiteY67" fmla="*/ 4838700 h 6236970"/>
              <a:gd name="connsiteX68" fmla="*/ 1242060 w 2339340"/>
              <a:gd name="connsiteY68" fmla="*/ 5059680 h 6236970"/>
              <a:gd name="connsiteX69" fmla="*/ 1276350 w 2339340"/>
              <a:gd name="connsiteY69" fmla="*/ 5288280 h 6236970"/>
              <a:gd name="connsiteX70" fmla="*/ 1333500 w 2339340"/>
              <a:gd name="connsiteY70" fmla="*/ 5494020 h 6236970"/>
              <a:gd name="connsiteX71" fmla="*/ 1314450 w 2339340"/>
              <a:gd name="connsiteY71" fmla="*/ 5615940 h 6236970"/>
              <a:gd name="connsiteX72" fmla="*/ 1264920 w 2339340"/>
              <a:gd name="connsiteY72" fmla="*/ 5795010 h 6236970"/>
              <a:gd name="connsiteX73" fmla="*/ 1264920 w 2339340"/>
              <a:gd name="connsiteY73" fmla="*/ 5901690 h 6236970"/>
              <a:gd name="connsiteX74" fmla="*/ 1424940 w 2339340"/>
              <a:gd name="connsiteY74" fmla="*/ 6236970 h 6236970"/>
              <a:gd name="connsiteX75" fmla="*/ 1565910 w 2339340"/>
              <a:gd name="connsiteY75" fmla="*/ 6065520 h 6236970"/>
              <a:gd name="connsiteX76" fmla="*/ 1604010 w 2339340"/>
              <a:gd name="connsiteY76" fmla="*/ 6012180 h 6236970"/>
              <a:gd name="connsiteX77" fmla="*/ 1524000 w 2339340"/>
              <a:gd name="connsiteY77" fmla="*/ 5844540 h 6236970"/>
              <a:gd name="connsiteX78" fmla="*/ 1466850 w 2339340"/>
              <a:gd name="connsiteY78" fmla="*/ 5718810 h 6236970"/>
              <a:gd name="connsiteX79" fmla="*/ 1440180 w 2339340"/>
              <a:gd name="connsiteY79" fmla="*/ 5638800 h 6236970"/>
              <a:gd name="connsiteX80" fmla="*/ 1546860 w 2339340"/>
              <a:gd name="connsiteY80" fmla="*/ 5078730 h 6236970"/>
              <a:gd name="connsiteX81" fmla="*/ 1600200 w 2339340"/>
              <a:gd name="connsiteY81" fmla="*/ 4507230 h 6236970"/>
              <a:gd name="connsiteX82" fmla="*/ 1684020 w 2339340"/>
              <a:gd name="connsiteY82" fmla="*/ 4027170 h 6236970"/>
              <a:gd name="connsiteX83" fmla="*/ 1703070 w 2339340"/>
              <a:gd name="connsiteY83" fmla="*/ 3688080 h 6236970"/>
              <a:gd name="connsiteX84" fmla="*/ 1673305 w 2339340"/>
              <a:gd name="connsiteY84" fmla="*/ 3083005 h 6236970"/>
              <a:gd name="connsiteX85" fmla="*/ 1630680 w 2339340"/>
              <a:gd name="connsiteY85" fmla="*/ 2868930 h 6236970"/>
              <a:gd name="connsiteX86" fmla="*/ 1607820 w 2339340"/>
              <a:gd name="connsiteY86" fmla="*/ 2750820 h 6236970"/>
              <a:gd name="connsiteX87" fmla="*/ 1584960 w 2339340"/>
              <a:gd name="connsiteY87" fmla="*/ 2423160 h 6236970"/>
              <a:gd name="connsiteX88" fmla="*/ 1584960 w 2339340"/>
              <a:gd name="connsiteY88" fmla="*/ 2072640 h 6236970"/>
              <a:gd name="connsiteX89" fmla="*/ 1619250 w 2339340"/>
              <a:gd name="connsiteY89" fmla="*/ 1771650 h 6236970"/>
              <a:gd name="connsiteX90" fmla="*/ 1691640 w 2339340"/>
              <a:gd name="connsiteY90" fmla="*/ 1501140 h 6236970"/>
              <a:gd name="connsiteX91" fmla="*/ 1954530 w 2339340"/>
              <a:gd name="connsiteY91" fmla="*/ 1924050 h 6236970"/>
              <a:gd name="connsiteX92" fmla="*/ 2045970 w 2339340"/>
              <a:gd name="connsiteY92" fmla="*/ 2045970 h 6236970"/>
              <a:gd name="connsiteX93" fmla="*/ 1840230 w 2339340"/>
              <a:gd name="connsiteY93" fmla="*/ 2358390 h 6236970"/>
              <a:gd name="connsiteX94" fmla="*/ 1729740 w 2339340"/>
              <a:gd name="connsiteY94" fmla="*/ 2545080 h 6236970"/>
              <a:gd name="connsiteX95" fmla="*/ 1672590 w 2339340"/>
              <a:gd name="connsiteY95" fmla="*/ 2674620 h 6236970"/>
              <a:gd name="connsiteX96" fmla="*/ 1606391 w 2339340"/>
              <a:gd name="connsiteY96" fmla="*/ 2746296 h 6236970"/>
              <a:gd name="connsiteX97" fmla="*/ 1658302 w 2339340"/>
              <a:gd name="connsiteY97" fmla="*/ 3010615 h 6236970"/>
              <a:gd name="connsiteX98" fmla="*/ 1729740 w 2339340"/>
              <a:gd name="connsiteY98" fmla="*/ 2891790 h 6236970"/>
              <a:gd name="connsiteX99" fmla="*/ 1927860 w 2339340"/>
              <a:gd name="connsiteY99" fmla="*/ 2689860 h 6236970"/>
              <a:gd name="connsiteX100" fmla="*/ 2065020 w 2339340"/>
              <a:gd name="connsiteY100" fmla="*/ 2548890 h 6236970"/>
              <a:gd name="connsiteX101" fmla="*/ 2202180 w 2339340"/>
              <a:gd name="connsiteY101" fmla="*/ 2339340 h 6236970"/>
              <a:gd name="connsiteX102" fmla="*/ 2339340 w 2339340"/>
              <a:gd name="connsiteY102" fmla="*/ 2049780 h 6236970"/>
              <a:gd name="connsiteX103" fmla="*/ 2293620 w 2339340"/>
              <a:gd name="connsiteY103" fmla="*/ 1958340 h 6236970"/>
              <a:gd name="connsiteX104" fmla="*/ 2232660 w 2339340"/>
              <a:gd name="connsiteY104" fmla="*/ 1752600 h 6236970"/>
              <a:gd name="connsiteX105" fmla="*/ 2175510 w 2339340"/>
              <a:gd name="connsiteY105" fmla="*/ 1565910 h 6236970"/>
              <a:gd name="connsiteX106" fmla="*/ 2065020 w 2339340"/>
              <a:gd name="connsiteY106" fmla="*/ 1352550 h 6236970"/>
              <a:gd name="connsiteX107" fmla="*/ 1958340 w 2339340"/>
              <a:gd name="connsiteY107" fmla="*/ 1169670 h 6236970"/>
              <a:gd name="connsiteX108" fmla="*/ 1878330 w 2339340"/>
              <a:gd name="connsiteY108" fmla="*/ 1043940 h 6236970"/>
              <a:gd name="connsiteX109" fmla="*/ 1752600 w 2339340"/>
              <a:gd name="connsiteY109" fmla="*/ 975360 h 6236970"/>
              <a:gd name="connsiteX110" fmla="*/ 1645920 w 2339340"/>
              <a:gd name="connsiteY110" fmla="*/ 956310 h 6236970"/>
              <a:gd name="connsiteX111" fmla="*/ 1546860 w 2339340"/>
              <a:gd name="connsiteY111" fmla="*/ 922020 h 6236970"/>
              <a:gd name="connsiteX112" fmla="*/ 1276350 w 2339340"/>
              <a:gd name="connsiteY112" fmla="*/ 861060 h 6236970"/>
              <a:gd name="connsiteX113" fmla="*/ 1257300 w 2339340"/>
              <a:gd name="connsiteY113" fmla="*/ 739140 h 6236970"/>
              <a:gd name="connsiteX114" fmla="*/ 1325880 w 2339340"/>
              <a:gd name="connsiteY114" fmla="*/ 594360 h 6236970"/>
              <a:gd name="connsiteX115" fmla="*/ 1363980 w 2339340"/>
              <a:gd name="connsiteY115" fmla="*/ 537210 h 6236970"/>
              <a:gd name="connsiteX116" fmla="*/ 1352550 w 2339340"/>
              <a:gd name="connsiteY116" fmla="*/ 438150 h 6236970"/>
              <a:gd name="connsiteX117" fmla="*/ 1348740 w 2339340"/>
              <a:gd name="connsiteY117" fmla="*/ 308610 h 6236970"/>
              <a:gd name="connsiteX118" fmla="*/ 1306830 w 2339340"/>
              <a:gd name="connsiteY118" fmla="*/ 114300 h 6236970"/>
              <a:gd name="connsiteX119" fmla="*/ 1188720 w 2339340"/>
              <a:gd name="connsiteY119" fmla="*/ 38100 h 6236970"/>
              <a:gd name="connsiteX120" fmla="*/ 1143000 w 2339340"/>
              <a:gd name="connsiteY120" fmla="*/ 11430 h 6236970"/>
              <a:gd name="connsiteX121" fmla="*/ 1093470 w 2339340"/>
              <a:gd name="connsiteY121" fmla="*/ 22860 h 6236970"/>
              <a:gd name="connsiteX0" fmla="*/ 1093470 w 2339340"/>
              <a:gd name="connsiteY0" fmla="*/ 22860 h 6236970"/>
              <a:gd name="connsiteX1" fmla="*/ 970359 w 2339340"/>
              <a:gd name="connsiteY1" fmla="*/ 61436 h 6236970"/>
              <a:gd name="connsiteX2" fmla="*/ 967740 w 2339340"/>
              <a:gd name="connsiteY2" fmla="*/ 0 h 6236970"/>
              <a:gd name="connsiteX3" fmla="*/ 872490 w 2339340"/>
              <a:gd name="connsiteY3" fmla="*/ 121920 h 6236970"/>
              <a:gd name="connsiteX4" fmla="*/ 849630 w 2339340"/>
              <a:gd name="connsiteY4" fmla="*/ 86916 h 6236970"/>
              <a:gd name="connsiteX5" fmla="*/ 804863 w 2339340"/>
              <a:gd name="connsiteY5" fmla="*/ 216455 h 6236970"/>
              <a:gd name="connsiteX6" fmla="*/ 782955 w 2339340"/>
              <a:gd name="connsiteY6" fmla="*/ 450294 h 6236970"/>
              <a:gd name="connsiteX7" fmla="*/ 754380 w 2339340"/>
              <a:gd name="connsiteY7" fmla="*/ 464820 h 6236970"/>
              <a:gd name="connsiteX8" fmla="*/ 781050 w 2339340"/>
              <a:gd name="connsiteY8" fmla="*/ 548640 h 6236970"/>
              <a:gd name="connsiteX9" fmla="*/ 822960 w 2339340"/>
              <a:gd name="connsiteY9" fmla="*/ 624840 h 6236970"/>
              <a:gd name="connsiteX10" fmla="*/ 887730 w 2339340"/>
              <a:gd name="connsiteY10" fmla="*/ 689610 h 6236970"/>
              <a:gd name="connsiteX11" fmla="*/ 925830 w 2339340"/>
              <a:gd name="connsiteY11" fmla="*/ 769620 h 6236970"/>
              <a:gd name="connsiteX12" fmla="*/ 925830 w 2339340"/>
              <a:gd name="connsiteY12" fmla="*/ 861060 h 6236970"/>
              <a:gd name="connsiteX13" fmla="*/ 803910 w 2339340"/>
              <a:gd name="connsiteY13" fmla="*/ 922020 h 6236970"/>
              <a:gd name="connsiteX14" fmla="*/ 701040 w 2339340"/>
              <a:gd name="connsiteY14" fmla="*/ 948690 h 6236970"/>
              <a:gd name="connsiteX15" fmla="*/ 556260 w 2339340"/>
              <a:gd name="connsiteY15" fmla="*/ 952500 h 6236970"/>
              <a:gd name="connsiteX16" fmla="*/ 403860 w 2339340"/>
              <a:gd name="connsiteY16" fmla="*/ 1002030 h 6236970"/>
              <a:gd name="connsiteX17" fmla="*/ 320040 w 2339340"/>
              <a:gd name="connsiteY17" fmla="*/ 1085850 h 6236970"/>
              <a:gd name="connsiteX18" fmla="*/ 247650 w 2339340"/>
              <a:gd name="connsiteY18" fmla="*/ 1276350 h 6236970"/>
              <a:gd name="connsiteX19" fmla="*/ 163830 w 2339340"/>
              <a:gd name="connsiteY19" fmla="*/ 1569720 h 6236970"/>
              <a:gd name="connsiteX20" fmla="*/ 83820 w 2339340"/>
              <a:gd name="connsiteY20" fmla="*/ 1783080 h 6236970"/>
              <a:gd name="connsiteX21" fmla="*/ 72390 w 2339340"/>
              <a:gd name="connsiteY21" fmla="*/ 1962150 h 6236970"/>
              <a:gd name="connsiteX22" fmla="*/ 0 w 2339340"/>
              <a:gd name="connsiteY22" fmla="*/ 2145030 h 6236970"/>
              <a:gd name="connsiteX23" fmla="*/ 11430 w 2339340"/>
              <a:gd name="connsiteY23" fmla="*/ 2251710 h 6236970"/>
              <a:gd name="connsiteX24" fmla="*/ 106680 w 2339340"/>
              <a:gd name="connsiteY24" fmla="*/ 2426970 h 6236970"/>
              <a:gd name="connsiteX25" fmla="*/ 243840 w 2339340"/>
              <a:gd name="connsiteY25" fmla="*/ 2594610 h 6236970"/>
              <a:gd name="connsiteX26" fmla="*/ 422910 w 2339340"/>
              <a:gd name="connsiteY26" fmla="*/ 2769870 h 6236970"/>
              <a:gd name="connsiteX27" fmla="*/ 609600 w 2339340"/>
              <a:gd name="connsiteY27" fmla="*/ 2929890 h 6236970"/>
              <a:gd name="connsiteX28" fmla="*/ 703183 w 2339340"/>
              <a:gd name="connsiteY28" fmla="*/ 3062525 h 6236970"/>
              <a:gd name="connsiteX29" fmla="*/ 711517 w 2339340"/>
              <a:gd name="connsiteY29" fmla="*/ 2784396 h 6236970"/>
              <a:gd name="connsiteX30" fmla="*/ 647700 w 2339340"/>
              <a:gd name="connsiteY30" fmla="*/ 2731770 h 6236970"/>
              <a:gd name="connsiteX31" fmla="*/ 541020 w 2339340"/>
              <a:gd name="connsiteY31" fmla="*/ 2537460 h 6236970"/>
              <a:gd name="connsiteX32" fmla="*/ 487680 w 2339340"/>
              <a:gd name="connsiteY32" fmla="*/ 2426970 h 6236970"/>
              <a:gd name="connsiteX33" fmla="*/ 293370 w 2339340"/>
              <a:gd name="connsiteY33" fmla="*/ 2205990 h 6236970"/>
              <a:gd name="connsiteX34" fmla="*/ 426720 w 2339340"/>
              <a:gd name="connsiteY34" fmla="*/ 1988820 h 6236970"/>
              <a:gd name="connsiteX35" fmla="*/ 483870 w 2339340"/>
              <a:gd name="connsiteY35" fmla="*/ 1878330 h 6236970"/>
              <a:gd name="connsiteX36" fmla="*/ 544830 w 2339340"/>
              <a:gd name="connsiteY36" fmla="*/ 1642110 h 6236970"/>
              <a:gd name="connsiteX37" fmla="*/ 636270 w 2339340"/>
              <a:gd name="connsiteY37" fmla="*/ 1897380 h 6236970"/>
              <a:gd name="connsiteX38" fmla="*/ 678180 w 2339340"/>
              <a:gd name="connsiteY38" fmla="*/ 2202180 h 6236970"/>
              <a:gd name="connsiteX39" fmla="*/ 689610 w 2339340"/>
              <a:gd name="connsiteY39" fmla="*/ 2487930 h 6236970"/>
              <a:gd name="connsiteX40" fmla="*/ 712470 w 2339340"/>
              <a:gd name="connsiteY40" fmla="*/ 2762250 h 6236970"/>
              <a:gd name="connsiteX41" fmla="*/ 701040 w 2339340"/>
              <a:gd name="connsiteY41" fmla="*/ 3177540 h 6236970"/>
              <a:gd name="connsiteX42" fmla="*/ 643890 w 2339340"/>
              <a:gd name="connsiteY42" fmla="*/ 3783330 h 6236970"/>
              <a:gd name="connsiteX43" fmla="*/ 613410 w 2339340"/>
              <a:gd name="connsiteY43" fmla="*/ 4255770 h 6236970"/>
              <a:gd name="connsiteX44" fmla="*/ 689610 w 2339340"/>
              <a:gd name="connsiteY44" fmla="*/ 4617720 h 6236970"/>
              <a:gd name="connsiteX45" fmla="*/ 803910 w 2339340"/>
              <a:gd name="connsiteY45" fmla="*/ 5215890 h 6236970"/>
              <a:gd name="connsiteX46" fmla="*/ 883920 w 2339340"/>
              <a:gd name="connsiteY46" fmla="*/ 5657850 h 6236970"/>
              <a:gd name="connsiteX47" fmla="*/ 872490 w 2339340"/>
              <a:gd name="connsiteY47" fmla="*/ 5684520 h 6236970"/>
              <a:gd name="connsiteX48" fmla="*/ 693420 w 2339340"/>
              <a:gd name="connsiteY48" fmla="*/ 5894070 h 6236970"/>
              <a:gd name="connsiteX49" fmla="*/ 541020 w 2339340"/>
              <a:gd name="connsiteY49" fmla="*/ 6092190 h 6236970"/>
              <a:gd name="connsiteX50" fmla="*/ 510540 w 2339340"/>
              <a:gd name="connsiteY50" fmla="*/ 6156960 h 6236970"/>
              <a:gd name="connsiteX51" fmla="*/ 701040 w 2339340"/>
              <a:gd name="connsiteY51" fmla="*/ 6092190 h 6236970"/>
              <a:gd name="connsiteX52" fmla="*/ 830580 w 2339340"/>
              <a:gd name="connsiteY52" fmla="*/ 6065520 h 6236970"/>
              <a:gd name="connsiteX53" fmla="*/ 952500 w 2339340"/>
              <a:gd name="connsiteY53" fmla="*/ 5974080 h 6236970"/>
              <a:gd name="connsiteX54" fmla="*/ 963930 w 2339340"/>
              <a:gd name="connsiteY54" fmla="*/ 5871210 h 6236970"/>
              <a:gd name="connsiteX55" fmla="*/ 1108710 w 2339340"/>
              <a:gd name="connsiteY55" fmla="*/ 5817870 h 6236970"/>
              <a:gd name="connsiteX56" fmla="*/ 1108710 w 2339340"/>
              <a:gd name="connsiteY56" fmla="*/ 5791200 h 6236970"/>
              <a:gd name="connsiteX57" fmla="*/ 1032510 w 2339340"/>
              <a:gd name="connsiteY57" fmla="*/ 5634990 h 6236970"/>
              <a:gd name="connsiteX58" fmla="*/ 1043940 w 2339340"/>
              <a:gd name="connsiteY58" fmla="*/ 5280660 h 6236970"/>
              <a:gd name="connsiteX59" fmla="*/ 1074420 w 2339340"/>
              <a:gd name="connsiteY59" fmla="*/ 4888230 h 6236970"/>
              <a:gd name="connsiteX60" fmla="*/ 1002030 w 2339340"/>
              <a:gd name="connsiteY60" fmla="*/ 4423410 h 6236970"/>
              <a:gd name="connsiteX61" fmla="*/ 1066800 w 2339340"/>
              <a:gd name="connsiteY61" fmla="*/ 4130040 h 6236970"/>
              <a:gd name="connsiteX62" fmla="*/ 1116330 w 2339340"/>
              <a:gd name="connsiteY62" fmla="*/ 3775710 h 6236970"/>
              <a:gd name="connsiteX63" fmla="*/ 1165860 w 2339340"/>
              <a:gd name="connsiteY63" fmla="*/ 3375660 h 6236970"/>
              <a:gd name="connsiteX64" fmla="*/ 1238250 w 2339340"/>
              <a:gd name="connsiteY64" fmla="*/ 3882390 h 6236970"/>
              <a:gd name="connsiteX65" fmla="*/ 1280160 w 2339340"/>
              <a:gd name="connsiteY65" fmla="*/ 4366260 h 6236970"/>
              <a:gd name="connsiteX66" fmla="*/ 1310640 w 2339340"/>
              <a:gd name="connsiteY66" fmla="*/ 4533900 h 6236970"/>
              <a:gd name="connsiteX67" fmla="*/ 1272540 w 2339340"/>
              <a:gd name="connsiteY67" fmla="*/ 4838700 h 6236970"/>
              <a:gd name="connsiteX68" fmla="*/ 1242060 w 2339340"/>
              <a:gd name="connsiteY68" fmla="*/ 5059680 h 6236970"/>
              <a:gd name="connsiteX69" fmla="*/ 1276350 w 2339340"/>
              <a:gd name="connsiteY69" fmla="*/ 5288280 h 6236970"/>
              <a:gd name="connsiteX70" fmla="*/ 1333500 w 2339340"/>
              <a:gd name="connsiteY70" fmla="*/ 5494020 h 6236970"/>
              <a:gd name="connsiteX71" fmla="*/ 1314450 w 2339340"/>
              <a:gd name="connsiteY71" fmla="*/ 5615940 h 6236970"/>
              <a:gd name="connsiteX72" fmla="*/ 1264920 w 2339340"/>
              <a:gd name="connsiteY72" fmla="*/ 5795010 h 6236970"/>
              <a:gd name="connsiteX73" fmla="*/ 1264920 w 2339340"/>
              <a:gd name="connsiteY73" fmla="*/ 5901690 h 6236970"/>
              <a:gd name="connsiteX74" fmla="*/ 1424940 w 2339340"/>
              <a:gd name="connsiteY74" fmla="*/ 6236970 h 6236970"/>
              <a:gd name="connsiteX75" fmla="*/ 1565910 w 2339340"/>
              <a:gd name="connsiteY75" fmla="*/ 6065520 h 6236970"/>
              <a:gd name="connsiteX76" fmla="*/ 1604010 w 2339340"/>
              <a:gd name="connsiteY76" fmla="*/ 6012180 h 6236970"/>
              <a:gd name="connsiteX77" fmla="*/ 1524000 w 2339340"/>
              <a:gd name="connsiteY77" fmla="*/ 5844540 h 6236970"/>
              <a:gd name="connsiteX78" fmla="*/ 1466850 w 2339340"/>
              <a:gd name="connsiteY78" fmla="*/ 5718810 h 6236970"/>
              <a:gd name="connsiteX79" fmla="*/ 1440180 w 2339340"/>
              <a:gd name="connsiteY79" fmla="*/ 5638800 h 6236970"/>
              <a:gd name="connsiteX80" fmla="*/ 1546860 w 2339340"/>
              <a:gd name="connsiteY80" fmla="*/ 5078730 h 6236970"/>
              <a:gd name="connsiteX81" fmla="*/ 1600200 w 2339340"/>
              <a:gd name="connsiteY81" fmla="*/ 4507230 h 6236970"/>
              <a:gd name="connsiteX82" fmla="*/ 1684020 w 2339340"/>
              <a:gd name="connsiteY82" fmla="*/ 4027170 h 6236970"/>
              <a:gd name="connsiteX83" fmla="*/ 1703070 w 2339340"/>
              <a:gd name="connsiteY83" fmla="*/ 3688080 h 6236970"/>
              <a:gd name="connsiteX84" fmla="*/ 1673305 w 2339340"/>
              <a:gd name="connsiteY84" fmla="*/ 3083005 h 6236970"/>
              <a:gd name="connsiteX85" fmla="*/ 1630680 w 2339340"/>
              <a:gd name="connsiteY85" fmla="*/ 2868930 h 6236970"/>
              <a:gd name="connsiteX86" fmla="*/ 1607820 w 2339340"/>
              <a:gd name="connsiteY86" fmla="*/ 2750820 h 6236970"/>
              <a:gd name="connsiteX87" fmla="*/ 1584960 w 2339340"/>
              <a:gd name="connsiteY87" fmla="*/ 2423160 h 6236970"/>
              <a:gd name="connsiteX88" fmla="*/ 1584960 w 2339340"/>
              <a:gd name="connsiteY88" fmla="*/ 2072640 h 6236970"/>
              <a:gd name="connsiteX89" fmla="*/ 1619250 w 2339340"/>
              <a:gd name="connsiteY89" fmla="*/ 1771650 h 6236970"/>
              <a:gd name="connsiteX90" fmla="*/ 1691640 w 2339340"/>
              <a:gd name="connsiteY90" fmla="*/ 1501140 h 6236970"/>
              <a:gd name="connsiteX91" fmla="*/ 1954530 w 2339340"/>
              <a:gd name="connsiteY91" fmla="*/ 1924050 h 6236970"/>
              <a:gd name="connsiteX92" fmla="*/ 2045970 w 2339340"/>
              <a:gd name="connsiteY92" fmla="*/ 2045970 h 6236970"/>
              <a:gd name="connsiteX93" fmla="*/ 1840230 w 2339340"/>
              <a:gd name="connsiteY93" fmla="*/ 2358390 h 6236970"/>
              <a:gd name="connsiteX94" fmla="*/ 1729740 w 2339340"/>
              <a:gd name="connsiteY94" fmla="*/ 2545080 h 6236970"/>
              <a:gd name="connsiteX95" fmla="*/ 1672590 w 2339340"/>
              <a:gd name="connsiteY95" fmla="*/ 2674620 h 6236970"/>
              <a:gd name="connsiteX96" fmla="*/ 1606391 w 2339340"/>
              <a:gd name="connsiteY96" fmla="*/ 2746296 h 6236970"/>
              <a:gd name="connsiteX97" fmla="*/ 1658302 w 2339340"/>
              <a:gd name="connsiteY97" fmla="*/ 3010615 h 6236970"/>
              <a:gd name="connsiteX98" fmla="*/ 1729740 w 2339340"/>
              <a:gd name="connsiteY98" fmla="*/ 2891790 h 6236970"/>
              <a:gd name="connsiteX99" fmla="*/ 1927860 w 2339340"/>
              <a:gd name="connsiteY99" fmla="*/ 2689860 h 6236970"/>
              <a:gd name="connsiteX100" fmla="*/ 2065020 w 2339340"/>
              <a:gd name="connsiteY100" fmla="*/ 2548890 h 6236970"/>
              <a:gd name="connsiteX101" fmla="*/ 2202180 w 2339340"/>
              <a:gd name="connsiteY101" fmla="*/ 2339340 h 6236970"/>
              <a:gd name="connsiteX102" fmla="*/ 2339340 w 2339340"/>
              <a:gd name="connsiteY102" fmla="*/ 2049780 h 6236970"/>
              <a:gd name="connsiteX103" fmla="*/ 2293620 w 2339340"/>
              <a:gd name="connsiteY103" fmla="*/ 1958340 h 6236970"/>
              <a:gd name="connsiteX104" fmla="*/ 2232660 w 2339340"/>
              <a:gd name="connsiteY104" fmla="*/ 1752600 h 6236970"/>
              <a:gd name="connsiteX105" fmla="*/ 2175510 w 2339340"/>
              <a:gd name="connsiteY105" fmla="*/ 1565910 h 6236970"/>
              <a:gd name="connsiteX106" fmla="*/ 2065020 w 2339340"/>
              <a:gd name="connsiteY106" fmla="*/ 1352550 h 6236970"/>
              <a:gd name="connsiteX107" fmla="*/ 1958340 w 2339340"/>
              <a:gd name="connsiteY107" fmla="*/ 1169670 h 6236970"/>
              <a:gd name="connsiteX108" fmla="*/ 1878330 w 2339340"/>
              <a:gd name="connsiteY108" fmla="*/ 1043940 h 6236970"/>
              <a:gd name="connsiteX109" fmla="*/ 1752600 w 2339340"/>
              <a:gd name="connsiteY109" fmla="*/ 975360 h 6236970"/>
              <a:gd name="connsiteX110" fmla="*/ 1645920 w 2339340"/>
              <a:gd name="connsiteY110" fmla="*/ 956310 h 6236970"/>
              <a:gd name="connsiteX111" fmla="*/ 1546860 w 2339340"/>
              <a:gd name="connsiteY111" fmla="*/ 922020 h 6236970"/>
              <a:gd name="connsiteX112" fmla="*/ 1276350 w 2339340"/>
              <a:gd name="connsiteY112" fmla="*/ 861060 h 6236970"/>
              <a:gd name="connsiteX113" fmla="*/ 1257300 w 2339340"/>
              <a:gd name="connsiteY113" fmla="*/ 739140 h 6236970"/>
              <a:gd name="connsiteX114" fmla="*/ 1325880 w 2339340"/>
              <a:gd name="connsiteY114" fmla="*/ 594360 h 6236970"/>
              <a:gd name="connsiteX115" fmla="*/ 1363980 w 2339340"/>
              <a:gd name="connsiteY115" fmla="*/ 537210 h 6236970"/>
              <a:gd name="connsiteX116" fmla="*/ 1352550 w 2339340"/>
              <a:gd name="connsiteY116" fmla="*/ 438150 h 6236970"/>
              <a:gd name="connsiteX117" fmla="*/ 1348740 w 2339340"/>
              <a:gd name="connsiteY117" fmla="*/ 308610 h 6236970"/>
              <a:gd name="connsiteX118" fmla="*/ 1306830 w 2339340"/>
              <a:gd name="connsiteY118" fmla="*/ 114300 h 6236970"/>
              <a:gd name="connsiteX119" fmla="*/ 1188720 w 2339340"/>
              <a:gd name="connsiteY119" fmla="*/ 38100 h 6236970"/>
              <a:gd name="connsiteX120" fmla="*/ 1143000 w 2339340"/>
              <a:gd name="connsiteY120" fmla="*/ 11430 h 6236970"/>
              <a:gd name="connsiteX121" fmla="*/ 1093470 w 2339340"/>
              <a:gd name="connsiteY121" fmla="*/ 22860 h 6236970"/>
              <a:gd name="connsiteX0" fmla="*/ 1077992 w 2339340"/>
              <a:gd name="connsiteY0" fmla="*/ 0 h 6253401"/>
              <a:gd name="connsiteX1" fmla="*/ 970359 w 2339340"/>
              <a:gd name="connsiteY1" fmla="*/ 77867 h 6253401"/>
              <a:gd name="connsiteX2" fmla="*/ 967740 w 2339340"/>
              <a:gd name="connsiteY2" fmla="*/ 16431 h 6253401"/>
              <a:gd name="connsiteX3" fmla="*/ 872490 w 2339340"/>
              <a:gd name="connsiteY3" fmla="*/ 138351 h 6253401"/>
              <a:gd name="connsiteX4" fmla="*/ 849630 w 2339340"/>
              <a:gd name="connsiteY4" fmla="*/ 103347 h 6253401"/>
              <a:gd name="connsiteX5" fmla="*/ 804863 w 2339340"/>
              <a:gd name="connsiteY5" fmla="*/ 232886 h 6253401"/>
              <a:gd name="connsiteX6" fmla="*/ 782955 w 2339340"/>
              <a:gd name="connsiteY6" fmla="*/ 466725 h 6253401"/>
              <a:gd name="connsiteX7" fmla="*/ 754380 w 2339340"/>
              <a:gd name="connsiteY7" fmla="*/ 481251 h 6253401"/>
              <a:gd name="connsiteX8" fmla="*/ 781050 w 2339340"/>
              <a:gd name="connsiteY8" fmla="*/ 565071 h 6253401"/>
              <a:gd name="connsiteX9" fmla="*/ 822960 w 2339340"/>
              <a:gd name="connsiteY9" fmla="*/ 641271 h 6253401"/>
              <a:gd name="connsiteX10" fmla="*/ 887730 w 2339340"/>
              <a:gd name="connsiteY10" fmla="*/ 706041 h 6253401"/>
              <a:gd name="connsiteX11" fmla="*/ 925830 w 2339340"/>
              <a:gd name="connsiteY11" fmla="*/ 786051 h 6253401"/>
              <a:gd name="connsiteX12" fmla="*/ 925830 w 2339340"/>
              <a:gd name="connsiteY12" fmla="*/ 877491 h 6253401"/>
              <a:gd name="connsiteX13" fmla="*/ 803910 w 2339340"/>
              <a:gd name="connsiteY13" fmla="*/ 938451 h 6253401"/>
              <a:gd name="connsiteX14" fmla="*/ 701040 w 2339340"/>
              <a:gd name="connsiteY14" fmla="*/ 965121 h 6253401"/>
              <a:gd name="connsiteX15" fmla="*/ 556260 w 2339340"/>
              <a:gd name="connsiteY15" fmla="*/ 968931 h 6253401"/>
              <a:gd name="connsiteX16" fmla="*/ 403860 w 2339340"/>
              <a:gd name="connsiteY16" fmla="*/ 1018461 h 6253401"/>
              <a:gd name="connsiteX17" fmla="*/ 320040 w 2339340"/>
              <a:gd name="connsiteY17" fmla="*/ 1102281 h 6253401"/>
              <a:gd name="connsiteX18" fmla="*/ 247650 w 2339340"/>
              <a:gd name="connsiteY18" fmla="*/ 1292781 h 6253401"/>
              <a:gd name="connsiteX19" fmla="*/ 163830 w 2339340"/>
              <a:gd name="connsiteY19" fmla="*/ 1586151 h 6253401"/>
              <a:gd name="connsiteX20" fmla="*/ 83820 w 2339340"/>
              <a:gd name="connsiteY20" fmla="*/ 1799511 h 6253401"/>
              <a:gd name="connsiteX21" fmla="*/ 72390 w 2339340"/>
              <a:gd name="connsiteY21" fmla="*/ 1978581 h 6253401"/>
              <a:gd name="connsiteX22" fmla="*/ 0 w 2339340"/>
              <a:gd name="connsiteY22" fmla="*/ 2161461 h 6253401"/>
              <a:gd name="connsiteX23" fmla="*/ 11430 w 2339340"/>
              <a:gd name="connsiteY23" fmla="*/ 2268141 h 6253401"/>
              <a:gd name="connsiteX24" fmla="*/ 106680 w 2339340"/>
              <a:gd name="connsiteY24" fmla="*/ 2443401 h 6253401"/>
              <a:gd name="connsiteX25" fmla="*/ 243840 w 2339340"/>
              <a:gd name="connsiteY25" fmla="*/ 2611041 h 6253401"/>
              <a:gd name="connsiteX26" fmla="*/ 422910 w 2339340"/>
              <a:gd name="connsiteY26" fmla="*/ 2786301 h 6253401"/>
              <a:gd name="connsiteX27" fmla="*/ 609600 w 2339340"/>
              <a:gd name="connsiteY27" fmla="*/ 2946321 h 6253401"/>
              <a:gd name="connsiteX28" fmla="*/ 703183 w 2339340"/>
              <a:gd name="connsiteY28" fmla="*/ 3078956 h 6253401"/>
              <a:gd name="connsiteX29" fmla="*/ 711517 w 2339340"/>
              <a:gd name="connsiteY29" fmla="*/ 2800827 h 6253401"/>
              <a:gd name="connsiteX30" fmla="*/ 647700 w 2339340"/>
              <a:gd name="connsiteY30" fmla="*/ 2748201 h 6253401"/>
              <a:gd name="connsiteX31" fmla="*/ 541020 w 2339340"/>
              <a:gd name="connsiteY31" fmla="*/ 2553891 h 6253401"/>
              <a:gd name="connsiteX32" fmla="*/ 487680 w 2339340"/>
              <a:gd name="connsiteY32" fmla="*/ 2443401 h 6253401"/>
              <a:gd name="connsiteX33" fmla="*/ 293370 w 2339340"/>
              <a:gd name="connsiteY33" fmla="*/ 2222421 h 6253401"/>
              <a:gd name="connsiteX34" fmla="*/ 426720 w 2339340"/>
              <a:gd name="connsiteY34" fmla="*/ 2005251 h 6253401"/>
              <a:gd name="connsiteX35" fmla="*/ 483870 w 2339340"/>
              <a:gd name="connsiteY35" fmla="*/ 1894761 h 6253401"/>
              <a:gd name="connsiteX36" fmla="*/ 544830 w 2339340"/>
              <a:gd name="connsiteY36" fmla="*/ 1658541 h 6253401"/>
              <a:gd name="connsiteX37" fmla="*/ 636270 w 2339340"/>
              <a:gd name="connsiteY37" fmla="*/ 1913811 h 6253401"/>
              <a:gd name="connsiteX38" fmla="*/ 678180 w 2339340"/>
              <a:gd name="connsiteY38" fmla="*/ 2218611 h 6253401"/>
              <a:gd name="connsiteX39" fmla="*/ 689610 w 2339340"/>
              <a:gd name="connsiteY39" fmla="*/ 2504361 h 6253401"/>
              <a:gd name="connsiteX40" fmla="*/ 712470 w 2339340"/>
              <a:gd name="connsiteY40" fmla="*/ 2778681 h 6253401"/>
              <a:gd name="connsiteX41" fmla="*/ 701040 w 2339340"/>
              <a:gd name="connsiteY41" fmla="*/ 3193971 h 6253401"/>
              <a:gd name="connsiteX42" fmla="*/ 643890 w 2339340"/>
              <a:gd name="connsiteY42" fmla="*/ 3799761 h 6253401"/>
              <a:gd name="connsiteX43" fmla="*/ 613410 w 2339340"/>
              <a:gd name="connsiteY43" fmla="*/ 4272201 h 6253401"/>
              <a:gd name="connsiteX44" fmla="*/ 689610 w 2339340"/>
              <a:gd name="connsiteY44" fmla="*/ 4634151 h 6253401"/>
              <a:gd name="connsiteX45" fmla="*/ 803910 w 2339340"/>
              <a:gd name="connsiteY45" fmla="*/ 5232321 h 6253401"/>
              <a:gd name="connsiteX46" fmla="*/ 883920 w 2339340"/>
              <a:gd name="connsiteY46" fmla="*/ 5674281 h 6253401"/>
              <a:gd name="connsiteX47" fmla="*/ 872490 w 2339340"/>
              <a:gd name="connsiteY47" fmla="*/ 5700951 h 6253401"/>
              <a:gd name="connsiteX48" fmla="*/ 693420 w 2339340"/>
              <a:gd name="connsiteY48" fmla="*/ 5910501 h 6253401"/>
              <a:gd name="connsiteX49" fmla="*/ 541020 w 2339340"/>
              <a:gd name="connsiteY49" fmla="*/ 6108621 h 6253401"/>
              <a:gd name="connsiteX50" fmla="*/ 510540 w 2339340"/>
              <a:gd name="connsiteY50" fmla="*/ 6173391 h 6253401"/>
              <a:gd name="connsiteX51" fmla="*/ 701040 w 2339340"/>
              <a:gd name="connsiteY51" fmla="*/ 6108621 h 6253401"/>
              <a:gd name="connsiteX52" fmla="*/ 830580 w 2339340"/>
              <a:gd name="connsiteY52" fmla="*/ 6081951 h 6253401"/>
              <a:gd name="connsiteX53" fmla="*/ 952500 w 2339340"/>
              <a:gd name="connsiteY53" fmla="*/ 5990511 h 6253401"/>
              <a:gd name="connsiteX54" fmla="*/ 963930 w 2339340"/>
              <a:gd name="connsiteY54" fmla="*/ 5887641 h 6253401"/>
              <a:gd name="connsiteX55" fmla="*/ 1108710 w 2339340"/>
              <a:gd name="connsiteY55" fmla="*/ 5834301 h 6253401"/>
              <a:gd name="connsiteX56" fmla="*/ 1108710 w 2339340"/>
              <a:gd name="connsiteY56" fmla="*/ 5807631 h 6253401"/>
              <a:gd name="connsiteX57" fmla="*/ 1032510 w 2339340"/>
              <a:gd name="connsiteY57" fmla="*/ 5651421 h 6253401"/>
              <a:gd name="connsiteX58" fmla="*/ 1043940 w 2339340"/>
              <a:gd name="connsiteY58" fmla="*/ 5297091 h 6253401"/>
              <a:gd name="connsiteX59" fmla="*/ 1074420 w 2339340"/>
              <a:gd name="connsiteY59" fmla="*/ 4904661 h 6253401"/>
              <a:gd name="connsiteX60" fmla="*/ 1002030 w 2339340"/>
              <a:gd name="connsiteY60" fmla="*/ 4439841 h 6253401"/>
              <a:gd name="connsiteX61" fmla="*/ 1066800 w 2339340"/>
              <a:gd name="connsiteY61" fmla="*/ 4146471 h 6253401"/>
              <a:gd name="connsiteX62" fmla="*/ 1116330 w 2339340"/>
              <a:gd name="connsiteY62" fmla="*/ 3792141 h 6253401"/>
              <a:gd name="connsiteX63" fmla="*/ 1165860 w 2339340"/>
              <a:gd name="connsiteY63" fmla="*/ 3392091 h 6253401"/>
              <a:gd name="connsiteX64" fmla="*/ 1238250 w 2339340"/>
              <a:gd name="connsiteY64" fmla="*/ 3898821 h 6253401"/>
              <a:gd name="connsiteX65" fmla="*/ 1280160 w 2339340"/>
              <a:gd name="connsiteY65" fmla="*/ 4382691 h 6253401"/>
              <a:gd name="connsiteX66" fmla="*/ 1310640 w 2339340"/>
              <a:gd name="connsiteY66" fmla="*/ 4550331 h 6253401"/>
              <a:gd name="connsiteX67" fmla="*/ 1272540 w 2339340"/>
              <a:gd name="connsiteY67" fmla="*/ 4855131 h 6253401"/>
              <a:gd name="connsiteX68" fmla="*/ 1242060 w 2339340"/>
              <a:gd name="connsiteY68" fmla="*/ 5076111 h 6253401"/>
              <a:gd name="connsiteX69" fmla="*/ 1276350 w 2339340"/>
              <a:gd name="connsiteY69" fmla="*/ 5304711 h 6253401"/>
              <a:gd name="connsiteX70" fmla="*/ 1333500 w 2339340"/>
              <a:gd name="connsiteY70" fmla="*/ 5510451 h 6253401"/>
              <a:gd name="connsiteX71" fmla="*/ 1314450 w 2339340"/>
              <a:gd name="connsiteY71" fmla="*/ 5632371 h 6253401"/>
              <a:gd name="connsiteX72" fmla="*/ 1264920 w 2339340"/>
              <a:gd name="connsiteY72" fmla="*/ 5811441 h 6253401"/>
              <a:gd name="connsiteX73" fmla="*/ 1264920 w 2339340"/>
              <a:gd name="connsiteY73" fmla="*/ 5918121 h 6253401"/>
              <a:gd name="connsiteX74" fmla="*/ 1424940 w 2339340"/>
              <a:gd name="connsiteY74" fmla="*/ 6253401 h 6253401"/>
              <a:gd name="connsiteX75" fmla="*/ 1565910 w 2339340"/>
              <a:gd name="connsiteY75" fmla="*/ 6081951 h 6253401"/>
              <a:gd name="connsiteX76" fmla="*/ 1604010 w 2339340"/>
              <a:gd name="connsiteY76" fmla="*/ 6028611 h 6253401"/>
              <a:gd name="connsiteX77" fmla="*/ 1524000 w 2339340"/>
              <a:gd name="connsiteY77" fmla="*/ 5860971 h 6253401"/>
              <a:gd name="connsiteX78" fmla="*/ 1466850 w 2339340"/>
              <a:gd name="connsiteY78" fmla="*/ 5735241 h 6253401"/>
              <a:gd name="connsiteX79" fmla="*/ 1440180 w 2339340"/>
              <a:gd name="connsiteY79" fmla="*/ 5655231 h 6253401"/>
              <a:gd name="connsiteX80" fmla="*/ 1546860 w 2339340"/>
              <a:gd name="connsiteY80" fmla="*/ 5095161 h 6253401"/>
              <a:gd name="connsiteX81" fmla="*/ 1600200 w 2339340"/>
              <a:gd name="connsiteY81" fmla="*/ 4523661 h 6253401"/>
              <a:gd name="connsiteX82" fmla="*/ 1684020 w 2339340"/>
              <a:gd name="connsiteY82" fmla="*/ 4043601 h 6253401"/>
              <a:gd name="connsiteX83" fmla="*/ 1703070 w 2339340"/>
              <a:gd name="connsiteY83" fmla="*/ 3704511 h 6253401"/>
              <a:gd name="connsiteX84" fmla="*/ 1673305 w 2339340"/>
              <a:gd name="connsiteY84" fmla="*/ 3099436 h 6253401"/>
              <a:gd name="connsiteX85" fmla="*/ 1630680 w 2339340"/>
              <a:gd name="connsiteY85" fmla="*/ 2885361 h 6253401"/>
              <a:gd name="connsiteX86" fmla="*/ 1607820 w 2339340"/>
              <a:gd name="connsiteY86" fmla="*/ 2767251 h 6253401"/>
              <a:gd name="connsiteX87" fmla="*/ 1584960 w 2339340"/>
              <a:gd name="connsiteY87" fmla="*/ 2439591 h 6253401"/>
              <a:gd name="connsiteX88" fmla="*/ 1584960 w 2339340"/>
              <a:gd name="connsiteY88" fmla="*/ 2089071 h 6253401"/>
              <a:gd name="connsiteX89" fmla="*/ 1619250 w 2339340"/>
              <a:gd name="connsiteY89" fmla="*/ 1788081 h 6253401"/>
              <a:gd name="connsiteX90" fmla="*/ 1691640 w 2339340"/>
              <a:gd name="connsiteY90" fmla="*/ 1517571 h 6253401"/>
              <a:gd name="connsiteX91" fmla="*/ 1954530 w 2339340"/>
              <a:gd name="connsiteY91" fmla="*/ 1940481 h 6253401"/>
              <a:gd name="connsiteX92" fmla="*/ 2045970 w 2339340"/>
              <a:gd name="connsiteY92" fmla="*/ 2062401 h 6253401"/>
              <a:gd name="connsiteX93" fmla="*/ 1840230 w 2339340"/>
              <a:gd name="connsiteY93" fmla="*/ 2374821 h 6253401"/>
              <a:gd name="connsiteX94" fmla="*/ 1729740 w 2339340"/>
              <a:gd name="connsiteY94" fmla="*/ 2561511 h 6253401"/>
              <a:gd name="connsiteX95" fmla="*/ 1672590 w 2339340"/>
              <a:gd name="connsiteY95" fmla="*/ 2691051 h 6253401"/>
              <a:gd name="connsiteX96" fmla="*/ 1606391 w 2339340"/>
              <a:gd name="connsiteY96" fmla="*/ 2762727 h 6253401"/>
              <a:gd name="connsiteX97" fmla="*/ 1658302 w 2339340"/>
              <a:gd name="connsiteY97" fmla="*/ 3027046 h 6253401"/>
              <a:gd name="connsiteX98" fmla="*/ 1729740 w 2339340"/>
              <a:gd name="connsiteY98" fmla="*/ 2908221 h 6253401"/>
              <a:gd name="connsiteX99" fmla="*/ 1927860 w 2339340"/>
              <a:gd name="connsiteY99" fmla="*/ 2706291 h 6253401"/>
              <a:gd name="connsiteX100" fmla="*/ 2065020 w 2339340"/>
              <a:gd name="connsiteY100" fmla="*/ 2565321 h 6253401"/>
              <a:gd name="connsiteX101" fmla="*/ 2202180 w 2339340"/>
              <a:gd name="connsiteY101" fmla="*/ 2355771 h 6253401"/>
              <a:gd name="connsiteX102" fmla="*/ 2339340 w 2339340"/>
              <a:gd name="connsiteY102" fmla="*/ 2066211 h 6253401"/>
              <a:gd name="connsiteX103" fmla="*/ 2293620 w 2339340"/>
              <a:gd name="connsiteY103" fmla="*/ 1974771 h 6253401"/>
              <a:gd name="connsiteX104" fmla="*/ 2232660 w 2339340"/>
              <a:gd name="connsiteY104" fmla="*/ 1769031 h 6253401"/>
              <a:gd name="connsiteX105" fmla="*/ 2175510 w 2339340"/>
              <a:gd name="connsiteY105" fmla="*/ 1582341 h 6253401"/>
              <a:gd name="connsiteX106" fmla="*/ 2065020 w 2339340"/>
              <a:gd name="connsiteY106" fmla="*/ 1368981 h 6253401"/>
              <a:gd name="connsiteX107" fmla="*/ 1958340 w 2339340"/>
              <a:gd name="connsiteY107" fmla="*/ 1186101 h 6253401"/>
              <a:gd name="connsiteX108" fmla="*/ 1878330 w 2339340"/>
              <a:gd name="connsiteY108" fmla="*/ 1060371 h 6253401"/>
              <a:gd name="connsiteX109" fmla="*/ 1752600 w 2339340"/>
              <a:gd name="connsiteY109" fmla="*/ 991791 h 6253401"/>
              <a:gd name="connsiteX110" fmla="*/ 1645920 w 2339340"/>
              <a:gd name="connsiteY110" fmla="*/ 972741 h 6253401"/>
              <a:gd name="connsiteX111" fmla="*/ 1546860 w 2339340"/>
              <a:gd name="connsiteY111" fmla="*/ 938451 h 6253401"/>
              <a:gd name="connsiteX112" fmla="*/ 1276350 w 2339340"/>
              <a:gd name="connsiteY112" fmla="*/ 877491 h 6253401"/>
              <a:gd name="connsiteX113" fmla="*/ 1257300 w 2339340"/>
              <a:gd name="connsiteY113" fmla="*/ 755571 h 6253401"/>
              <a:gd name="connsiteX114" fmla="*/ 1325880 w 2339340"/>
              <a:gd name="connsiteY114" fmla="*/ 610791 h 6253401"/>
              <a:gd name="connsiteX115" fmla="*/ 1363980 w 2339340"/>
              <a:gd name="connsiteY115" fmla="*/ 553641 h 6253401"/>
              <a:gd name="connsiteX116" fmla="*/ 1352550 w 2339340"/>
              <a:gd name="connsiteY116" fmla="*/ 454581 h 6253401"/>
              <a:gd name="connsiteX117" fmla="*/ 1348740 w 2339340"/>
              <a:gd name="connsiteY117" fmla="*/ 325041 h 6253401"/>
              <a:gd name="connsiteX118" fmla="*/ 1306830 w 2339340"/>
              <a:gd name="connsiteY118" fmla="*/ 130731 h 6253401"/>
              <a:gd name="connsiteX119" fmla="*/ 1188720 w 2339340"/>
              <a:gd name="connsiteY119" fmla="*/ 54531 h 6253401"/>
              <a:gd name="connsiteX120" fmla="*/ 1143000 w 2339340"/>
              <a:gd name="connsiteY120" fmla="*/ 27861 h 6253401"/>
              <a:gd name="connsiteX121" fmla="*/ 1077992 w 2339340"/>
              <a:gd name="connsiteY121" fmla="*/ 0 h 6253401"/>
              <a:gd name="connsiteX0" fmla="*/ 1077992 w 2339340"/>
              <a:gd name="connsiteY0" fmla="*/ 0 h 6253401"/>
              <a:gd name="connsiteX1" fmla="*/ 970359 w 2339340"/>
              <a:gd name="connsiteY1" fmla="*/ 77867 h 6253401"/>
              <a:gd name="connsiteX2" fmla="*/ 967740 w 2339340"/>
              <a:gd name="connsiteY2" fmla="*/ 16431 h 6253401"/>
              <a:gd name="connsiteX3" fmla="*/ 872490 w 2339340"/>
              <a:gd name="connsiteY3" fmla="*/ 138351 h 6253401"/>
              <a:gd name="connsiteX4" fmla="*/ 849630 w 2339340"/>
              <a:gd name="connsiteY4" fmla="*/ 103347 h 6253401"/>
              <a:gd name="connsiteX5" fmla="*/ 804863 w 2339340"/>
              <a:gd name="connsiteY5" fmla="*/ 232886 h 6253401"/>
              <a:gd name="connsiteX6" fmla="*/ 782955 w 2339340"/>
              <a:gd name="connsiteY6" fmla="*/ 466725 h 6253401"/>
              <a:gd name="connsiteX7" fmla="*/ 754380 w 2339340"/>
              <a:gd name="connsiteY7" fmla="*/ 481251 h 6253401"/>
              <a:gd name="connsiteX8" fmla="*/ 781050 w 2339340"/>
              <a:gd name="connsiteY8" fmla="*/ 565071 h 6253401"/>
              <a:gd name="connsiteX9" fmla="*/ 822960 w 2339340"/>
              <a:gd name="connsiteY9" fmla="*/ 641271 h 6253401"/>
              <a:gd name="connsiteX10" fmla="*/ 887730 w 2339340"/>
              <a:gd name="connsiteY10" fmla="*/ 706041 h 6253401"/>
              <a:gd name="connsiteX11" fmla="*/ 925830 w 2339340"/>
              <a:gd name="connsiteY11" fmla="*/ 786051 h 6253401"/>
              <a:gd name="connsiteX12" fmla="*/ 925830 w 2339340"/>
              <a:gd name="connsiteY12" fmla="*/ 877491 h 6253401"/>
              <a:gd name="connsiteX13" fmla="*/ 803910 w 2339340"/>
              <a:gd name="connsiteY13" fmla="*/ 938451 h 6253401"/>
              <a:gd name="connsiteX14" fmla="*/ 701040 w 2339340"/>
              <a:gd name="connsiteY14" fmla="*/ 965121 h 6253401"/>
              <a:gd name="connsiteX15" fmla="*/ 556260 w 2339340"/>
              <a:gd name="connsiteY15" fmla="*/ 968931 h 6253401"/>
              <a:gd name="connsiteX16" fmla="*/ 403860 w 2339340"/>
              <a:gd name="connsiteY16" fmla="*/ 1018461 h 6253401"/>
              <a:gd name="connsiteX17" fmla="*/ 320040 w 2339340"/>
              <a:gd name="connsiteY17" fmla="*/ 1102281 h 6253401"/>
              <a:gd name="connsiteX18" fmla="*/ 247650 w 2339340"/>
              <a:gd name="connsiteY18" fmla="*/ 1292781 h 6253401"/>
              <a:gd name="connsiteX19" fmla="*/ 163830 w 2339340"/>
              <a:gd name="connsiteY19" fmla="*/ 1586151 h 6253401"/>
              <a:gd name="connsiteX20" fmla="*/ 83820 w 2339340"/>
              <a:gd name="connsiteY20" fmla="*/ 1799511 h 6253401"/>
              <a:gd name="connsiteX21" fmla="*/ 72390 w 2339340"/>
              <a:gd name="connsiteY21" fmla="*/ 1978581 h 6253401"/>
              <a:gd name="connsiteX22" fmla="*/ 0 w 2339340"/>
              <a:gd name="connsiteY22" fmla="*/ 2161461 h 6253401"/>
              <a:gd name="connsiteX23" fmla="*/ 11430 w 2339340"/>
              <a:gd name="connsiteY23" fmla="*/ 2268141 h 6253401"/>
              <a:gd name="connsiteX24" fmla="*/ 106680 w 2339340"/>
              <a:gd name="connsiteY24" fmla="*/ 2443401 h 6253401"/>
              <a:gd name="connsiteX25" fmla="*/ 243840 w 2339340"/>
              <a:gd name="connsiteY25" fmla="*/ 2611041 h 6253401"/>
              <a:gd name="connsiteX26" fmla="*/ 422910 w 2339340"/>
              <a:gd name="connsiteY26" fmla="*/ 2786301 h 6253401"/>
              <a:gd name="connsiteX27" fmla="*/ 609600 w 2339340"/>
              <a:gd name="connsiteY27" fmla="*/ 2946321 h 6253401"/>
              <a:gd name="connsiteX28" fmla="*/ 703183 w 2339340"/>
              <a:gd name="connsiteY28" fmla="*/ 3078956 h 6253401"/>
              <a:gd name="connsiteX29" fmla="*/ 711517 w 2339340"/>
              <a:gd name="connsiteY29" fmla="*/ 2800827 h 6253401"/>
              <a:gd name="connsiteX30" fmla="*/ 647700 w 2339340"/>
              <a:gd name="connsiteY30" fmla="*/ 2748201 h 6253401"/>
              <a:gd name="connsiteX31" fmla="*/ 541020 w 2339340"/>
              <a:gd name="connsiteY31" fmla="*/ 2553891 h 6253401"/>
              <a:gd name="connsiteX32" fmla="*/ 487680 w 2339340"/>
              <a:gd name="connsiteY32" fmla="*/ 2443401 h 6253401"/>
              <a:gd name="connsiteX33" fmla="*/ 293370 w 2339340"/>
              <a:gd name="connsiteY33" fmla="*/ 2222421 h 6253401"/>
              <a:gd name="connsiteX34" fmla="*/ 426720 w 2339340"/>
              <a:gd name="connsiteY34" fmla="*/ 2005251 h 6253401"/>
              <a:gd name="connsiteX35" fmla="*/ 483870 w 2339340"/>
              <a:gd name="connsiteY35" fmla="*/ 1894761 h 6253401"/>
              <a:gd name="connsiteX36" fmla="*/ 544830 w 2339340"/>
              <a:gd name="connsiteY36" fmla="*/ 1658541 h 6253401"/>
              <a:gd name="connsiteX37" fmla="*/ 636270 w 2339340"/>
              <a:gd name="connsiteY37" fmla="*/ 1913811 h 6253401"/>
              <a:gd name="connsiteX38" fmla="*/ 678180 w 2339340"/>
              <a:gd name="connsiteY38" fmla="*/ 2218611 h 6253401"/>
              <a:gd name="connsiteX39" fmla="*/ 689610 w 2339340"/>
              <a:gd name="connsiteY39" fmla="*/ 2504361 h 6253401"/>
              <a:gd name="connsiteX40" fmla="*/ 712470 w 2339340"/>
              <a:gd name="connsiteY40" fmla="*/ 2778681 h 6253401"/>
              <a:gd name="connsiteX41" fmla="*/ 701040 w 2339340"/>
              <a:gd name="connsiteY41" fmla="*/ 3193971 h 6253401"/>
              <a:gd name="connsiteX42" fmla="*/ 643890 w 2339340"/>
              <a:gd name="connsiteY42" fmla="*/ 3799761 h 6253401"/>
              <a:gd name="connsiteX43" fmla="*/ 613410 w 2339340"/>
              <a:gd name="connsiteY43" fmla="*/ 4272201 h 6253401"/>
              <a:gd name="connsiteX44" fmla="*/ 689610 w 2339340"/>
              <a:gd name="connsiteY44" fmla="*/ 4634151 h 6253401"/>
              <a:gd name="connsiteX45" fmla="*/ 803910 w 2339340"/>
              <a:gd name="connsiteY45" fmla="*/ 5232321 h 6253401"/>
              <a:gd name="connsiteX46" fmla="*/ 883920 w 2339340"/>
              <a:gd name="connsiteY46" fmla="*/ 5674281 h 6253401"/>
              <a:gd name="connsiteX47" fmla="*/ 872490 w 2339340"/>
              <a:gd name="connsiteY47" fmla="*/ 5700951 h 6253401"/>
              <a:gd name="connsiteX48" fmla="*/ 693420 w 2339340"/>
              <a:gd name="connsiteY48" fmla="*/ 5910501 h 6253401"/>
              <a:gd name="connsiteX49" fmla="*/ 541020 w 2339340"/>
              <a:gd name="connsiteY49" fmla="*/ 6108621 h 6253401"/>
              <a:gd name="connsiteX50" fmla="*/ 510540 w 2339340"/>
              <a:gd name="connsiteY50" fmla="*/ 6173391 h 6253401"/>
              <a:gd name="connsiteX51" fmla="*/ 701040 w 2339340"/>
              <a:gd name="connsiteY51" fmla="*/ 6108621 h 6253401"/>
              <a:gd name="connsiteX52" fmla="*/ 830580 w 2339340"/>
              <a:gd name="connsiteY52" fmla="*/ 6081951 h 6253401"/>
              <a:gd name="connsiteX53" fmla="*/ 952500 w 2339340"/>
              <a:gd name="connsiteY53" fmla="*/ 5990511 h 6253401"/>
              <a:gd name="connsiteX54" fmla="*/ 963930 w 2339340"/>
              <a:gd name="connsiteY54" fmla="*/ 5887641 h 6253401"/>
              <a:gd name="connsiteX55" fmla="*/ 1108710 w 2339340"/>
              <a:gd name="connsiteY55" fmla="*/ 5834301 h 6253401"/>
              <a:gd name="connsiteX56" fmla="*/ 1108710 w 2339340"/>
              <a:gd name="connsiteY56" fmla="*/ 5807631 h 6253401"/>
              <a:gd name="connsiteX57" fmla="*/ 1032510 w 2339340"/>
              <a:gd name="connsiteY57" fmla="*/ 5651421 h 6253401"/>
              <a:gd name="connsiteX58" fmla="*/ 1043940 w 2339340"/>
              <a:gd name="connsiteY58" fmla="*/ 5297091 h 6253401"/>
              <a:gd name="connsiteX59" fmla="*/ 1074420 w 2339340"/>
              <a:gd name="connsiteY59" fmla="*/ 4904661 h 6253401"/>
              <a:gd name="connsiteX60" fmla="*/ 1002030 w 2339340"/>
              <a:gd name="connsiteY60" fmla="*/ 4439841 h 6253401"/>
              <a:gd name="connsiteX61" fmla="*/ 1066800 w 2339340"/>
              <a:gd name="connsiteY61" fmla="*/ 4146471 h 6253401"/>
              <a:gd name="connsiteX62" fmla="*/ 1116330 w 2339340"/>
              <a:gd name="connsiteY62" fmla="*/ 3792141 h 6253401"/>
              <a:gd name="connsiteX63" fmla="*/ 1165860 w 2339340"/>
              <a:gd name="connsiteY63" fmla="*/ 3392091 h 6253401"/>
              <a:gd name="connsiteX64" fmla="*/ 1238250 w 2339340"/>
              <a:gd name="connsiteY64" fmla="*/ 3898821 h 6253401"/>
              <a:gd name="connsiteX65" fmla="*/ 1280160 w 2339340"/>
              <a:gd name="connsiteY65" fmla="*/ 4382691 h 6253401"/>
              <a:gd name="connsiteX66" fmla="*/ 1310640 w 2339340"/>
              <a:gd name="connsiteY66" fmla="*/ 4550331 h 6253401"/>
              <a:gd name="connsiteX67" fmla="*/ 1272540 w 2339340"/>
              <a:gd name="connsiteY67" fmla="*/ 4855131 h 6253401"/>
              <a:gd name="connsiteX68" fmla="*/ 1242060 w 2339340"/>
              <a:gd name="connsiteY68" fmla="*/ 5076111 h 6253401"/>
              <a:gd name="connsiteX69" fmla="*/ 1276350 w 2339340"/>
              <a:gd name="connsiteY69" fmla="*/ 5304711 h 6253401"/>
              <a:gd name="connsiteX70" fmla="*/ 1333500 w 2339340"/>
              <a:gd name="connsiteY70" fmla="*/ 5510451 h 6253401"/>
              <a:gd name="connsiteX71" fmla="*/ 1314450 w 2339340"/>
              <a:gd name="connsiteY71" fmla="*/ 5632371 h 6253401"/>
              <a:gd name="connsiteX72" fmla="*/ 1264920 w 2339340"/>
              <a:gd name="connsiteY72" fmla="*/ 5811441 h 6253401"/>
              <a:gd name="connsiteX73" fmla="*/ 1264920 w 2339340"/>
              <a:gd name="connsiteY73" fmla="*/ 5918121 h 6253401"/>
              <a:gd name="connsiteX74" fmla="*/ 1424940 w 2339340"/>
              <a:gd name="connsiteY74" fmla="*/ 6253401 h 6253401"/>
              <a:gd name="connsiteX75" fmla="*/ 1565910 w 2339340"/>
              <a:gd name="connsiteY75" fmla="*/ 6081951 h 6253401"/>
              <a:gd name="connsiteX76" fmla="*/ 1604010 w 2339340"/>
              <a:gd name="connsiteY76" fmla="*/ 6028611 h 6253401"/>
              <a:gd name="connsiteX77" fmla="*/ 1524000 w 2339340"/>
              <a:gd name="connsiteY77" fmla="*/ 5860971 h 6253401"/>
              <a:gd name="connsiteX78" fmla="*/ 1466850 w 2339340"/>
              <a:gd name="connsiteY78" fmla="*/ 5735241 h 6253401"/>
              <a:gd name="connsiteX79" fmla="*/ 1440180 w 2339340"/>
              <a:gd name="connsiteY79" fmla="*/ 5655231 h 6253401"/>
              <a:gd name="connsiteX80" fmla="*/ 1546860 w 2339340"/>
              <a:gd name="connsiteY80" fmla="*/ 5095161 h 6253401"/>
              <a:gd name="connsiteX81" fmla="*/ 1600200 w 2339340"/>
              <a:gd name="connsiteY81" fmla="*/ 4523661 h 6253401"/>
              <a:gd name="connsiteX82" fmla="*/ 1684020 w 2339340"/>
              <a:gd name="connsiteY82" fmla="*/ 4043601 h 6253401"/>
              <a:gd name="connsiteX83" fmla="*/ 1703070 w 2339340"/>
              <a:gd name="connsiteY83" fmla="*/ 3704511 h 6253401"/>
              <a:gd name="connsiteX84" fmla="*/ 1673305 w 2339340"/>
              <a:gd name="connsiteY84" fmla="*/ 3099436 h 6253401"/>
              <a:gd name="connsiteX85" fmla="*/ 1630680 w 2339340"/>
              <a:gd name="connsiteY85" fmla="*/ 2885361 h 6253401"/>
              <a:gd name="connsiteX86" fmla="*/ 1607820 w 2339340"/>
              <a:gd name="connsiteY86" fmla="*/ 2767251 h 6253401"/>
              <a:gd name="connsiteX87" fmla="*/ 1584960 w 2339340"/>
              <a:gd name="connsiteY87" fmla="*/ 2439591 h 6253401"/>
              <a:gd name="connsiteX88" fmla="*/ 1584960 w 2339340"/>
              <a:gd name="connsiteY88" fmla="*/ 2089071 h 6253401"/>
              <a:gd name="connsiteX89" fmla="*/ 1619250 w 2339340"/>
              <a:gd name="connsiteY89" fmla="*/ 1788081 h 6253401"/>
              <a:gd name="connsiteX90" fmla="*/ 1691640 w 2339340"/>
              <a:gd name="connsiteY90" fmla="*/ 1517571 h 6253401"/>
              <a:gd name="connsiteX91" fmla="*/ 1954530 w 2339340"/>
              <a:gd name="connsiteY91" fmla="*/ 1940481 h 6253401"/>
              <a:gd name="connsiteX92" fmla="*/ 2045970 w 2339340"/>
              <a:gd name="connsiteY92" fmla="*/ 2062401 h 6253401"/>
              <a:gd name="connsiteX93" fmla="*/ 1840230 w 2339340"/>
              <a:gd name="connsiteY93" fmla="*/ 2374821 h 6253401"/>
              <a:gd name="connsiteX94" fmla="*/ 1729740 w 2339340"/>
              <a:gd name="connsiteY94" fmla="*/ 2561511 h 6253401"/>
              <a:gd name="connsiteX95" fmla="*/ 1672590 w 2339340"/>
              <a:gd name="connsiteY95" fmla="*/ 2691051 h 6253401"/>
              <a:gd name="connsiteX96" fmla="*/ 1606391 w 2339340"/>
              <a:gd name="connsiteY96" fmla="*/ 2762727 h 6253401"/>
              <a:gd name="connsiteX97" fmla="*/ 1658302 w 2339340"/>
              <a:gd name="connsiteY97" fmla="*/ 3027046 h 6253401"/>
              <a:gd name="connsiteX98" fmla="*/ 1729740 w 2339340"/>
              <a:gd name="connsiteY98" fmla="*/ 2908221 h 6253401"/>
              <a:gd name="connsiteX99" fmla="*/ 1927860 w 2339340"/>
              <a:gd name="connsiteY99" fmla="*/ 2706291 h 6253401"/>
              <a:gd name="connsiteX100" fmla="*/ 2065020 w 2339340"/>
              <a:gd name="connsiteY100" fmla="*/ 2565321 h 6253401"/>
              <a:gd name="connsiteX101" fmla="*/ 2202180 w 2339340"/>
              <a:gd name="connsiteY101" fmla="*/ 2355771 h 6253401"/>
              <a:gd name="connsiteX102" fmla="*/ 2339340 w 2339340"/>
              <a:gd name="connsiteY102" fmla="*/ 2066211 h 6253401"/>
              <a:gd name="connsiteX103" fmla="*/ 2293620 w 2339340"/>
              <a:gd name="connsiteY103" fmla="*/ 1974771 h 6253401"/>
              <a:gd name="connsiteX104" fmla="*/ 2232660 w 2339340"/>
              <a:gd name="connsiteY104" fmla="*/ 1769031 h 6253401"/>
              <a:gd name="connsiteX105" fmla="*/ 2175510 w 2339340"/>
              <a:gd name="connsiteY105" fmla="*/ 1582341 h 6253401"/>
              <a:gd name="connsiteX106" fmla="*/ 2065020 w 2339340"/>
              <a:gd name="connsiteY106" fmla="*/ 1368981 h 6253401"/>
              <a:gd name="connsiteX107" fmla="*/ 1958340 w 2339340"/>
              <a:gd name="connsiteY107" fmla="*/ 1186101 h 6253401"/>
              <a:gd name="connsiteX108" fmla="*/ 1878330 w 2339340"/>
              <a:gd name="connsiteY108" fmla="*/ 1060371 h 6253401"/>
              <a:gd name="connsiteX109" fmla="*/ 1752600 w 2339340"/>
              <a:gd name="connsiteY109" fmla="*/ 991791 h 6253401"/>
              <a:gd name="connsiteX110" fmla="*/ 1645920 w 2339340"/>
              <a:gd name="connsiteY110" fmla="*/ 972741 h 6253401"/>
              <a:gd name="connsiteX111" fmla="*/ 1546860 w 2339340"/>
              <a:gd name="connsiteY111" fmla="*/ 938451 h 6253401"/>
              <a:gd name="connsiteX112" fmla="*/ 1276350 w 2339340"/>
              <a:gd name="connsiteY112" fmla="*/ 877491 h 6253401"/>
              <a:gd name="connsiteX113" fmla="*/ 1257300 w 2339340"/>
              <a:gd name="connsiteY113" fmla="*/ 755571 h 6253401"/>
              <a:gd name="connsiteX114" fmla="*/ 1325880 w 2339340"/>
              <a:gd name="connsiteY114" fmla="*/ 610791 h 6253401"/>
              <a:gd name="connsiteX115" fmla="*/ 1363980 w 2339340"/>
              <a:gd name="connsiteY115" fmla="*/ 553641 h 6253401"/>
              <a:gd name="connsiteX116" fmla="*/ 1352550 w 2339340"/>
              <a:gd name="connsiteY116" fmla="*/ 454581 h 6253401"/>
              <a:gd name="connsiteX117" fmla="*/ 1348740 w 2339340"/>
              <a:gd name="connsiteY117" fmla="*/ 325041 h 6253401"/>
              <a:gd name="connsiteX118" fmla="*/ 1311592 w 2339340"/>
              <a:gd name="connsiteY118" fmla="*/ 99775 h 6253401"/>
              <a:gd name="connsiteX119" fmla="*/ 1188720 w 2339340"/>
              <a:gd name="connsiteY119" fmla="*/ 54531 h 6253401"/>
              <a:gd name="connsiteX120" fmla="*/ 1143000 w 2339340"/>
              <a:gd name="connsiteY120" fmla="*/ 27861 h 6253401"/>
              <a:gd name="connsiteX121" fmla="*/ 1077992 w 2339340"/>
              <a:gd name="connsiteY121" fmla="*/ 0 h 6253401"/>
              <a:gd name="connsiteX0" fmla="*/ 1077992 w 2339340"/>
              <a:gd name="connsiteY0" fmla="*/ 0 h 6253401"/>
              <a:gd name="connsiteX1" fmla="*/ 970359 w 2339340"/>
              <a:gd name="connsiteY1" fmla="*/ 77867 h 6253401"/>
              <a:gd name="connsiteX2" fmla="*/ 967740 w 2339340"/>
              <a:gd name="connsiteY2" fmla="*/ 16431 h 6253401"/>
              <a:gd name="connsiteX3" fmla="*/ 872490 w 2339340"/>
              <a:gd name="connsiteY3" fmla="*/ 138351 h 6253401"/>
              <a:gd name="connsiteX4" fmla="*/ 849630 w 2339340"/>
              <a:gd name="connsiteY4" fmla="*/ 103347 h 6253401"/>
              <a:gd name="connsiteX5" fmla="*/ 804863 w 2339340"/>
              <a:gd name="connsiteY5" fmla="*/ 232886 h 6253401"/>
              <a:gd name="connsiteX6" fmla="*/ 782955 w 2339340"/>
              <a:gd name="connsiteY6" fmla="*/ 466725 h 6253401"/>
              <a:gd name="connsiteX7" fmla="*/ 754380 w 2339340"/>
              <a:gd name="connsiteY7" fmla="*/ 481251 h 6253401"/>
              <a:gd name="connsiteX8" fmla="*/ 781050 w 2339340"/>
              <a:gd name="connsiteY8" fmla="*/ 565071 h 6253401"/>
              <a:gd name="connsiteX9" fmla="*/ 822960 w 2339340"/>
              <a:gd name="connsiteY9" fmla="*/ 641271 h 6253401"/>
              <a:gd name="connsiteX10" fmla="*/ 887730 w 2339340"/>
              <a:gd name="connsiteY10" fmla="*/ 706041 h 6253401"/>
              <a:gd name="connsiteX11" fmla="*/ 925830 w 2339340"/>
              <a:gd name="connsiteY11" fmla="*/ 786051 h 6253401"/>
              <a:gd name="connsiteX12" fmla="*/ 925830 w 2339340"/>
              <a:gd name="connsiteY12" fmla="*/ 877491 h 6253401"/>
              <a:gd name="connsiteX13" fmla="*/ 803910 w 2339340"/>
              <a:gd name="connsiteY13" fmla="*/ 938451 h 6253401"/>
              <a:gd name="connsiteX14" fmla="*/ 701040 w 2339340"/>
              <a:gd name="connsiteY14" fmla="*/ 965121 h 6253401"/>
              <a:gd name="connsiteX15" fmla="*/ 556260 w 2339340"/>
              <a:gd name="connsiteY15" fmla="*/ 968931 h 6253401"/>
              <a:gd name="connsiteX16" fmla="*/ 403860 w 2339340"/>
              <a:gd name="connsiteY16" fmla="*/ 1018461 h 6253401"/>
              <a:gd name="connsiteX17" fmla="*/ 320040 w 2339340"/>
              <a:gd name="connsiteY17" fmla="*/ 1102281 h 6253401"/>
              <a:gd name="connsiteX18" fmla="*/ 247650 w 2339340"/>
              <a:gd name="connsiteY18" fmla="*/ 1292781 h 6253401"/>
              <a:gd name="connsiteX19" fmla="*/ 163830 w 2339340"/>
              <a:gd name="connsiteY19" fmla="*/ 1586151 h 6253401"/>
              <a:gd name="connsiteX20" fmla="*/ 83820 w 2339340"/>
              <a:gd name="connsiteY20" fmla="*/ 1799511 h 6253401"/>
              <a:gd name="connsiteX21" fmla="*/ 72390 w 2339340"/>
              <a:gd name="connsiteY21" fmla="*/ 1978581 h 6253401"/>
              <a:gd name="connsiteX22" fmla="*/ 0 w 2339340"/>
              <a:gd name="connsiteY22" fmla="*/ 2161461 h 6253401"/>
              <a:gd name="connsiteX23" fmla="*/ 11430 w 2339340"/>
              <a:gd name="connsiteY23" fmla="*/ 2268141 h 6253401"/>
              <a:gd name="connsiteX24" fmla="*/ 106680 w 2339340"/>
              <a:gd name="connsiteY24" fmla="*/ 2443401 h 6253401"/>
              <a:gd name="connsiteX25" fmla="*/ 243840 w 2339340"/>
              <a:gd name="connsiteY25" fmla="*/ 2611041 h 6253401"/>
              <a:gd name="connsiteX26" fmla="*/ 422910 w 2339340"/>
              <a:gd name="connsiteY26" fmla="*/ 2786301 h 6253401"/>
              <a:gd name="connsiteX27" fmla="*/ 609600 w 2339340"/>
              <a:gd name="connsiteY27" fmla="*/ 2946321 h 6253401"/>
              <a:gd name="connsiteX28" fmla="*/ 703183 w 2339340"/>
              <a:gd name="connsiteY28" fmla="*/ 3078956 h 6253401"/>
              <a:gd name="connsiteX29" fmla="*/ 711517 w 2339340"/>
              <a:gd name="connsiteY29" fmla="*/ 2800827 h 6253401"/>
              <a:gd name="connsiteX30" fmla="*/ 647700 w 2339340"/>
              <a:gd name="connsiteY30" fmla="*/ 2748201 h 6253401"/>
              <a:gd name="connsiteX31" fmla="*/ 541020 w 2339340"/>
              <a:gd name="connsiteY31" fmla="*/ 2553891 h 6253401"/>
              <a:gd name="connsiteX32" fmla="*/ 487680 w 2339340"/>
              <a:gd name="connsiteY32" fmla="*/ 2443401 h 6253401"/>
              <a:gd name="connsiteX33" fmla="*/ 293370 w 2339340"/>
              <a:gd name="connsiteY33" fmla="*/ 2222421 h 6253401"/>
              <a:gd name="connsiteX34" fmla="*/ 426720 w 2339340"/>
              <a:gd name="connsiteY34" fmla="*/ 2005251 h 6253401"/>
              <a:gd name="connsiteX35" fmla="*/ 483870 w 2339340"/>
              <a:gd name="connsiteY35" fmla="*/ 1894761 h 6253401"/>
              <a:gd name="connsiteX36" fmla="*/ 544830 w 2339340"/>
              <a:gd name="connsiteY36" fmla="*/ 1658541 h 6253401"/>
              <a:gd name="connsiteX37" fmla="*/ 636270 w 2339340"/>
              <a:gd name="connsiteY37" fmla="*/ 1913811 h 6253401"/>
              <a:gd name="connsiteX38" fmla="*/ 678180 w 2339340"/>
              <a:gd name="connsiteY38" fmla="*/ 2218611 h 6253401"/>
              <a:gd name="connsiteX39" fmla="*/ 689610 w 2339340"/>
              <a:gd name="connsiteY39" fmla="*/ 2504361 h 6253401"/>
              <a:gd name="connsiteX40" fmla="*/ 712470 w 2339340"/>
              <a:gd name="connsiteY40" fmla="*/ 2778681 h 6253401"/>
              <a:gd name="connsiteX41" fmla="*/ 701040 w 2339340"/>
              <a:gd name="connsiteY41" fmla="*/ 3193971 h 6253401"/>
              <a:gd name="connsiteX42" fmla="*/ 643890 w 2339340"/>
              <a:gd name="connsiteY42" fmla="*/ 3799761 h 6253401"/>
              <a:gd name="connsiteX43" fmla="*/ 613410 w 2339340"/>
              <a:gd name="connsiteY43" fmla="*/ 4272201 h 6253401"/>
              <a:gd name="connsiteX44" fmla="*/ 689610 w 2339340"/>
              <a:gd name="connsiteY44" fmla="*/ 4634151 h 6253401"/>
              <a:gd name="connsiteX45" fmla="*/ 803910 w 2339340"/>
              <a:gd name="connsiteY45" fmla="*/ 5232321 h 6253401"/>
              <a:gd name="connsiteX46" fmla="*/ 883920 w 2339340"/>
              <a:gd name="connsiteY46" fmla="*/ 5674281 h 6253401"/>
              <a:gd name="connsiteX47" fmla="*/ 872490 w 2339340"/>
              <a:gd name="connsiteY47" fmla="*/ 5700951 h 6253401"/>
              <a:gd name="connsiteX48" fmla="*/ 693420 w 2339340"/>
              <a:gd name="connsiteY48" fmla="*/ 5910501 h 6253401"/>
              <a:gd name="connsiteX49" fmla="*/ 541020 w 2339340"/>
              <a:gd name="connsiteY49" fmla="*/ 6108621 h 6253401"/>
              <a:gd name="connsiteX50" fmla="*/ 510540 w 2339340"/>
              <a:gd name="connsiteY50" fmla="*/ 6173391 h 6253401"/>
              <a:gd name="connsiteX51" fmla="*/ 701040 w 2339340"/>
              <a:gd name="connsiteY51" fmla="*/ 6108621 h 6253401"/>
              <a:gd name="connsiteX52" fmla="*/ 830580 w 2339340"/>
              <a:gd name="connsiteY52" fmla="*/ 6081951 h 6253401"/>
              <a:gd name="connsiteX53" fmla="*/ 952500 w 2339340"/>
              <a:gd name="connsiteY53" fmla="*/ 5990511 h 6253401"/>
              <a:gd name="connsiteX54" fmla="*/ 963930 w 2339340"/>
              <a:gd name="connsiteY54" fmla="*/ 5887641 h 6253401"/>
              <a:gd name="connsiteX55" fmla="*/ 1108710 w 2339340"/>
              <a:gd name="connsiteY55" fmla="*/ 5834301 h 6253401"/>
              <a:gd name="connsiteX56" fmla="*/ 1108710 w 2339340"/>
              <a:gd name="connsiteY56" fmla="*/ 5807631 h 6253401"/>
              <a:gd name="connsiteX57" fmla="*/ 1032510 w 2339340"/>
              <a:gd name="connsiteY57" fmla="*/ 5651421 h 6253401"/>
              <a:gd name="connsiteX58" fmla="*/ 1043940 w 2339340"/>
              <a:gd name="connsiteY58" fmla="*/ 5297091 h 6253401"/>
              <a:gd name="connsiteX59" fmla="*/ 1074420 w 2339340"/>
              <a:gd name="connsiteY59" fmla="*/ 4904661 h 6253401"/>
              <a:gd name="connsiteX60" fmla="*/ 1002030 w 2339340"/>
              <a:gd name="connsiteY60" fmla="*/ 4439841 h 6253401"/>
              <a:gd name="connsiteX61" fmla="*/ 1066800 w 2339340"/>
              <a:gd name="connsiteY61" fmla="*/ 4146471 h 6253401"/>
              <a:gd name="connsiteX62" fmla="*/ 1116330 w 2339340"/>
              <a:gd name="connsiteY62" fmla="*/ 3792141 h 6253401"/>
              <a:gd name="connsiteX63" fmla="*/ 1165860 w 2339340"/>
              <a:gd name="connsiteY63" fmla="*/ 3392091 h 6253401"/>
              <a:gd name="connsiteX64" fmla="*/ 1238250 w 2339340"/>
              <a:gd name="connsiteY64" fmla="*/ 3898821 h 6253401"/>
              <a:gd name="connsiteX65" fmla="*/ 1280160 w 2339340"/>
              <a:gd name="connsiteY65" fmla="*/ 4382691 h 6253401"/>
              <a:gd name="connsiteX66" fmla="*/ 1310640 w 2339340"/>
              <a:gd name="connsiteY66" fmla="*/ 4550331 h 6253401"/>
              <a:gd name="connsiteX67" fmla="*/ 1272540 w 2339340"/>
              <a:gd name="connsiteY67" fmla="*/ 4855131 h 6253401"/>
              <a:gd name="connsiteX68" fmla="*/ 1242060 w 2339340"/>
              <a:gd name="connsiteY68" fmla="*/ 5076111 h 6253401"/>
              <a:gd name="connsiteX69" fmla="*/ 1276350 w 2339340"/>
              <a:gd name="connsiteY69" fmla="*/ 5304711 h 6253401"/>
              <a:gd name="connsiteX70" fmla="*/ 1333500 w 2339340"/>
              <a:gd name="connsiteY70" fmla="*/ 5510451 h 6253401"/>
              <a:gd name="connsiteX71" fmla="*/ 1314450 w 2339340"/>
              <a:gd name="connsiteY71" fmla="*/ 5632371 h 6253401"/>
              <a:gd name="connsiteX72" fmla="*/ 1264920 w 2339340"/>
              <a:gd name="connsiteY72" fmla="*/ 5811441 h 6253401"/>
              <a:gd name="connsiteX73" fmla="*/ 1264920 w 2339340"/>
              <a:gd name="connsiteY73" fmla="*/ 5918121 h 6253401"/>
              <a:gd name="connsiteX74" fmla="*/ 1424940 w 2339340"/>
              <a:gd name="connsiteY74" fmla="*/ 6253401 h 6253401"/>
              <a:gd name="connsiteX75" fmla="*/ 1565910 w 2339340"/>
              <a:gd name="connsiteY75" fmla="*/ 6081951 h 6253401"/>
              <a:gd name="connsiteX76" fmla="*/ 1604010 w 2339340"/>
              <a:gd name="connsiteY76" fmla="*/ 6028611 h 6253401"/>
              <a:gd name="connsiteX77" fmla="*/ 1524000 w 2339340"/>
              <a:gd name="connsiteY77" fmla="*/ 5860971 h 6253401"/>
              <a:gd name="connsiteX78" fmla="*/ 1466850 w 2339340"/>
              <a:gd name="connsiteY78" fmla="*/ 5735241 h 6253401"/>
              <a:gd name="connsiteX79" fmla="*/ 1440180 w 2339340"/>
              <a:gd name="connsiteY79" fmla="*/ 5655231 h 6253401"/>
              <a:gd name="connsiteX80" fmla="*/ 1546860 w 2339340"/>
              <a:gd name="connsiteY80" fmla="*/ 5095161 h 6253401"/>
              <a:gd name="connsiteX81" fmla="*/ 1600200 w 2339340"/>
              <a:gd name="connsiteY81" fmla="*/ 4523661 h 6253401"/>
              <a:gd name="connsiteX82" fmla="*/ 1684020 w 2339340"/>
              <a:gd name="connsiteY82" fmla="*/ 4043601 h 6253401"/>
              <a:gd name="connsiteX83" fmla="*/ 1703070 w 2339340"/>
              <a:gd name="connsiteY83" fmla="*/ 3704511 h 6253401"/>
              <a:gd name="connsiteX84" fmla="*/ 1673305 w 2339340"/>
              <a:gd name="connsiteY84" fmla="*/ 3099436 h 6253401"/>
              <a:gd name="connsiteX85" fmla="*/ 1630680 w 2339340"/>
              <a:gd name="connsiteY85" fmla="*/ 2885361 h 6253401"/>
              <a:gd name="connsiteX86" fmla="*/ 1607820 w 2339340"/>
              <a:gd name="connsiteY86" fmla="*/ 2767251 h 6253401"/>
              <a:gd name="connsiteX87" fmla="*/ 1584960 w 2339340"/>
              <a:gd name="connsiteY87" fmla="*/ 2439591 h 6253401"/>
              <a:gd name="connsiteX88" fmla="*/ 1584960 w 2339340"/>
              <a:gd name="connsiteY88" fmla="*/ 2089071 h 6253401"/>
              <a:gd name="connsiteX89" fmla="*/ 1619250 w 2339340"/>
              <a:gd name="connsiteY89" fmla="*/ 1788081 h 6253401"/>
              <a:gd name="connsiteX90" fmla="*/ 1691640 w 2339340"/>
              <a:gd name="connsiteY90" fmla="*/ 1517571 h 6253401"/>
              <a:gd name="connsiteX91" fmla="*/ 1954530 w 2339340"/>
              <a:gd name="connsiteY91" fmla="*/ 1940481 h 6253401"/>
              <a:gd name="connsiteX92" fmla="*/ 2045970 w 2339340"/>
              <a:gd name="connsiteY92" fmla="*/ 2062401 h 6253401"/>
              <a:gd name="connsiteX93" fmla="*/ 1840230 w 2339340"/>
              <a:gd name="connsiteY93" fmla="*/ 2374821 h 6253401"/>
              <a:gd name="connsiteX94" fmla="*/ 1729740 w 2339340"/>
              <a:gd name="connsiteY94" fmla="*/ 2561511 h 6253401"/>
              <a:gd name="connsiteX95" fmla="*/ 1672590 w 2339340"/>
              <a:gd name="connsiteY95" fmla="*/ 2691051 h 6253401"/>
              <a:gd name="connsiteX96" fmla="*/ 1606391 w 2339340"/>
              <a:gd name="connsiteY96" fmla="*/ 2762727 h 6253401"/>
              <a:gd name="connsiteX97" fmla="*/ 1658302 w 2339340"/>
              <a:gd name="connsiteY97" fmla="*/ 3027046 h 6253401"/>
              <a:gd name="connsiteX98" fmla="*/ 1729740 w 2339340"/>
              <a:gd name="connsiteY98" fmla="*/ 2908221 h 6253401"/>
              <a:gd name="connsiteX99" fmla="*/ 1927860 w 2339340"/>
              <a:gd name="connsiteY99" fmla="*/ 2706291 h 6253401"/>
              <a:gd name="connsiteX100" fmla="*/ 2065020 w 2339340"/>
              <a:gd name="connsiteY100" fmla="*/ 2565321 h 6253401"/>
              <a:gd name="connsiteX101" fmla="*/ 2202180 w 2339340"/>
              <a:gd name="connsiteY101" fmla="*/ 2355771 h 6253401"/>
              <a:gd name="connsiteX102" fmla="*/ 2339340 w 2339340"/>
              <a:gd name="connsiteY102" fmla="*/ 2066211 h 6253401"/>
              <a:gd name="connsiteX103" fmla="*/ 2293620 w 2339340"/>
              <a:gd name="connsiteY103" fmla="*/ 1974771 h 6253401"/>
              <a:gd name="connsiteX104" fmla="*/ 2232660 w 2339340"/>
              <a:gd name="connsiteY104" fmla="*/ 1769031 h 6253401"/>
              <a:gd name="connsiteX105" fmla="*/ 2175510 w 2339340"/>
              <a:gd name="connsiteY105" fmla="*/ 1582341 h 6253401"/>
              <a:gd name="connsiteX106" fmla="*/ 2065020 w 2339340"/>
              <a:gd name="connsiteY106" fmla="*/ 1368981 h 6253401"/>
              <a:gd name="connsiteX107" fmla="*/ 1958340 w 2339340"/>
              <a:gd name="connsiteY107" fmla="*/ 1186101 h 6253401"/>
              <a:gd name="connsiteX108" fmla="*/ 1878330 w 2339340"/>
              <a:gd name="connsiteY108" fmla="*/ 1060371 h 6253401"/>
              <a:gd name="connsiteX109" fmla="*/ 1752600 w 2339340"/>
              <a:gd name="connsiteY109" fmla="*/ 991791 h 6253401"/>
              <a:gd name="connsiteX110" fmla="*/ 1645920 w 2339340"/>
              <a:gd name="connsiteY110" fmla="*/ 972741 h 6253401"/>
              <a:gd name="connsiteX111" fmla="*/ 1546860 w 2339340"/>
              <a:gd name="connsiteY111" fmla="*/ 938451 h 6253401"/>
              <a:gd name="connsiteX112" fmla="*/ 1276350 w 2339340"/>
              <a:gd name="connsiteY112" fmla="*/ 877491 h 6253401"/>
              <a:gd name="connsiteX113" fmla="*/ 1257300 w 2339340"/>
              <a:gd name="connsiteY113" fmla="*/ 755571 h 6253401"/>
              <a:gd name="connsiteX114" fmla="*/ 1325880 w 2339340"/>
              <a:gd name="connsiteY114" fmla="*/ 610791 h 6253401"/>
              <a:gd name="connsiteX115" fmla="*/ 1363980 w 2339340"/>
              <a:gd name="connsiteY115" fmla="*/ 553641 h 6253401"/>
              <a:gd name="connsiteX116" fmla="*/ 1352550 w 2339340"/>
              <a:gd name="connsiteY116" fmla="*/ 454581 h 6253401"/>
              <a:gd name="connsiteX117" fmla="*/ 1359455 w 2339340"/>
              <a:gd name="connsiteY117" fmla="*/ 267891 h 6253401"/>
              <a:gd name="connsiteX118" fmla="*/ 1311592 w 2339340"/>
              <a:gd name="connsiteY118" fmla="*/ 99775 h 6253401"/>
              <a:gd name="connsiteX119" fmla="*/ 1188720 w 2339340"/>
              <a:gd name="connsiteY119" fmla="*/ 54531 h 6253401"/>
              <a:gd name="connsiteX120" fmla="*/ 1143000 w 2339340"/>
              <a:gd name="connsiteY120" fmla="*/ 27861 h 6253401"/>
              <a:gd name="connsiteX121" fmla="*/ 1077992 w 2339340"/>
              <a:gd name="connsiteY121" fmla="*/ 0 h 6253401"/>
              <a:gd name="connsiteX0" fmla="*/ 1077992 w 2339340"/>
              <a:gd name="connsiteY0" fmla="*/ 0 h 6253401"/>
              <a:gd name="connsiteX1" fmla="*/ 970359 w 2339340"/>
              <a:gd name="connsiteY1" fmla="*/ 77867 h 6253401"/>
              <a:gd name="connsiteX2" fmla="*/ 967740 w 2339340"/>
              <a:gd name="connsiteY2" fmla="*/ 16431 h 6253401"/>
              <a:gd name="connsiteX3" fmla="*/ 872490 w 2339340"/>
              <a:gd name="connsiteY3" fmla="*/ 138351 h 6253401"/>
              <a:gd name="connsiteX4" fmla="*/ 849630 w 2339340"/>
              <a:gd name="connsiteY4" fmla="*/ 103347 h 6253401"/>
              <a:gd name="connsiteX5" fmla="*/ 804863 w 2339340"/>
              <a:gd name="connsiteY5" fmla="*/ 232886 h 6253401"/>
              <a:gd name="connsiteX6" fmla="*/ 782955 w 2339340"/>
              <a:gd name="connsiteY6" fmla="*/ 466725 h 6253401"/>
              <a:gd name="connsiteX7" fmla="*/ 754380 w 2339340"/>
              <a:gd name="connsiteY7" fmla="*/ 481251 h 6253401"/>
              <a:gd name="connsiteX8" fmla="*/ 781050 w 2339340"/>
              <a:gd name="connsiteY8" fmla="*/ 565071 h 6253401"/>
              <a:gd name="connsiteX9" fmla="*/ 822960 w 2339340"/>
              <a:gd name="connsiteY9" fmla="*/ 641271 h 6253401"/>
              <a:gd name="connsiteX10" fmla="*/ 887730 w 2339340"/>
              <a:gd name="connsiteY10" fmla="*/ 706041 h 6253401"/>
              <a:gd name="connsiteX11" fmla="*/ 925830 w 2339340"/>
              <a:gd name="connsiteY11" fmla="*/ 786051 h 6253401"/>
              <a:gd name="connsiteX12" fmla="*/ 925830 w 2339340"/>
              <a:gd name="connsiteY12" fmla="*/ 877491 h 6253401"/>
              <a:gd name="connsiteX13" fmla="*/ 803910 w 2339340"/>
              <a:gd name="connsiteY13" fmla="*/ 938451 h 6253401"/>
              <a:gd name="connsiteX14" fmla="*/ 701040 w 2339340"/>
              <a:gd name="connsiteY14" fmla="*/ 965121 h 6253401"/>
              <a:gd name="connsiteX15" fmla="*/ 556260 w 2339340"/>
              <a:gd name="connsiteY15" fmla="*/ 968931 h 6253401"/>
              <a:gd name="connsiteX16" fmla="*/ 403860 w 2339340"/>
              <a:gd name="connsiteY16" fmla="*/ 1018461 h 6253401"/>
              <a:gd name="connsiteX17" fmla="*/ 320040 w 2339340"/>
              <a:gd name="connsiteY17" fmla="*/ 1102281 h 6253401"/>
              <a:gd name="connsiteX18" fmla="*/ 247650 w 2339340"/>
              <a:gd name="connsiteY18" fmla="*/ 1292781 h 6253401"/>
              <a:gd name="connsiteX19" fmla="*/ 163830 w 2339340"/>
              <a:gd name="connsiteY19" fmla="*/ 1586151 h 6253401"/>
              <a:gd name="connsiteX20" fmla="*/ 83820 w 2339340"/>
              <a:gd name="connsiteY20" fmla="*/ 1799511 h 6253401"/>
              <a:gd name="connsiteX21" fmla="*/ 72390 w 2339340"/>
              <a:gd name="connsiteY21" fmla="*/ 1978581 h 6253401"/>
              <a:gd name="connsiteX22" fmla="*/ 0 w 2339340"/>
              <a:gd name="connsiteY22" fmla="*/ 2161461 h 6253401"/>
              <a:gd name="connsiteX23" fmla="*/ 11430 w 2339340"/>
              <a:gd name="connsiteY23" fmla="*/ 2268141 h 6253401"/>
              <a:gd name="connsiteX24" fmla="*/ 106680 w 2339340"/>
              <a:gd name="connsiteY24" fmla="*/ 2443401 h 6253401"/>
              <a:gd name="connsiteX25" fmla="*/ 243840 w 2339340"/>
              <a:gd name="connsiteY25" fmla="*/ 2611041 h 6253401"/>
              <a:gd name="connsiteX26" fmla="*/ 422910 w 2339340"/>
              <a:gd name="connsiteY26" fmla="*/ 2786301 h 6253401"/>
              <a:gd name="connsiteX27" fmla="*/ 609600 w 2339340"/>
              <a:gd name="connsiteY27" fmla="*/ 2946321 h 6253401"/>
              <a:gd name="connsiteX28" fmla="*/ 703183 w 2339340"/>
              <a:gd name="connsiteY28" fmla="*/ 3078956 h 6253401"/>
              <a:gd name="connsiteX29" fmla="*/ 711517 w 2339340"/>
              <a:gd name="connsiteY29" fmla="*/ 2800827 h 6253401"/>
              <a:gd name="connsiteX30" fmla="*/ 647700 w 2339340"/>
              <a:gd name="connsiteY30" fmla="*/ 2748201 h 6253401"/>
              <a:gd name="connsiteX31" fmla="*/ 541020 w 2339340"/>
              <a:gd name="connsiteY31" fmla="*/ 2553891 h 6253401"/>
              <a:gd name="connsiteX32" fmla="*/ 487680 w 2339340"/>
              <a:gd name="connsiteY32" fmla="*/ 2443401 h 6253401"/>
              <a:gd name="connsiteX33" fmla="*/ 293370 w 2339340"/>
              <a:gd name="connsiteY33" fmla="*/ 2222421 h 6253401"/>
              <a:gd name="connsiteX34" fmla="*/ 426720 w 2339340"/>
              <a:gd name="connsiteY34" fmla="*/ 2005251 h 6253401"/>
              <a:gd name="connsiteX35" fmla="*/ 483870 w 2339340"/>
              <a:gd name="connsiteY35" fmla="*/ 1894761 h 6253401"/>
              <a:gd name="connsiteX36" fmla="*/ 544830 w 2339340"/>
              <a:gd name="connsiteY36" fmla="*/ 1658541 h 6253401"/>
              <a:gd name="connsiteX37" fmla="*/ 636270 w 2339340"/>
              <a:gd name="connsiteY37" fmla="*/ 1913811 h 6253401"/>
              <a:gd name="connsiteX38" fmla="*/ 678180 w 2339340"/>
              <a:gd name="connsiteY38" fmla="*/ 2218611 h 6253401"/>
              <a:gd name="connsiteX39" fmla="*/ 689610 w 2339340"/>
              <a:gd name="connsiteY39" fmla="*/ 2504361 h 6253401"/>
              <a:gd name="connsiteX40" fmla="*/ 712470 w 2339340"/>
              <a:gd name="connsiteY40" fmla="*/ 2778681 h 6253401"/>
              <a:gd name="connsiteX41" fmla="*/ 701040 w 2339340"/>
              <a:gd name="connsiteY41" fmla="*/ 3193971 h 6253401"/>
              <a:gd name="connsiteX42" fmla="*/ 643890 w 2339340"/>
              <a:gd name="connsiteY42" fmla="*/ 3799761 h 6253401"/>
              <a:gd name="connsiteX43" fmla="*/ 613410 w 2339340"/>
              <a:gd name="connsiteY43" fmla="*/ 4272201 h 6253401"/>
              <a:gd name="connsiteX44" fmla="*/ 689610 w 2339340"/>
              <a:gd name="connsiteY44" fmla="*/ 4634151 h 6253401"/>
              <a:gd name="connsiteX45" fmla="*/ 803910 w 2339340"/>
              <a:gd name="connsiteY45" fmla="*/ 5232321 h 6253401"/>
              <a:gd name="connsiteX46" fmla="*/ 883920 w 2339340"/>
              <a:gd name="connsiteY46" fmla="*/ 5674281 h 6253401"/>
              <a:gd name="connsiteX47" fmla="*/ 872490 w 2339340"/>
              <a:gd name="connsiteY47" fmla="*/ 5700951 h 6253401"/>
              <a:gd name="connsiteX48" fmla="*/ 693420 w 2339340"/>
              <a:gd name="connsiteY48" fmla="*/ 5910501 h 6253401"/>
              <a:gd name="connsiteX49" fmla="*/ 541020 w 2339340"/>
              <a:gd name="connsiteY49" fmla="*/ 6108621 h 6253401"/>
              <a:gd name="connsiteX50" fmla="*/ 510540 w 2339340"/>
              <a:gd name="connsiteY50" fmla="*/ 6173391 h 6253401"/>
              <a:gd name="connsiteX51" fmla="*/ 701040 w 2339340"/>
              <a:gd name="connsiteY51" fmla="*/ 6108621 h 6253401"/>
              <a:gd name="connsiteX52" fmla="*/ 830580 w 2339340"/>
              <a:gd name="connsiteY52" fmla="*/ 6081951 h 6253401"/>
              <a:gd name="connsiteX53" fmla="*/ 952500 w 2339340"/>
              <a:gd name="connsiteY53" fmla="*/ 5990511 h 6253401"/>
              <a:gd name="connsiteX54" fmla="*/ 963930 w 2339340"/>
              <a:gd name="connsiteY54" fmla="*/ 5887641 h 6253401"/>
              <a:gd name="connsiteX55" fmla="*/ 1108710 w 2339340"/>
              <a:gd name="connsiteY55" fmla="*/ 5834301 h 6253401"/>
              <a:gd name="connsiteX56" fmla="*/ 1108710 w 2339340"/>
              <a:gd name="connsiteY56" fmla="*/ 5807631 h 6253401"/>
              <a:gd name="connsiteX57" fmla="*/ 1032510 w 2339340"/>
              <a:gd name="connsiteY57" fmla="*/ 5651421 h 6253401"/>
              <a:gd name="connsiteX58" fmla="*/ 1043940 w 2339340"/>
              <a:gd name="connsiteY58" fmla="*/ 5297091 h 6253401"/>
              <a:gd name="connsiteX59" fmla="*/ 1074420 w 2339340"/>
              <a:gd name="connsiteY59" fmla="*/ 4904661 h 6253401"/>
              <a:gd name="connsiteX60" fmla="*/ 1002030 w 2339340"/>
              <a:gd name="connsiteY60" fmla="*/ 4439841 h 6253401"/>
              <a:gd name="connsiteX61" fmla="*/ 1066800 w 2339340"/>
              <a:gd name="connsiteY61" fmla="*/ 4146471 h 6253401"/>
              <a:gd name="connsiteX62" fmla="*/ 1116330 w 2339340"/>
              <a:gd name="connsiteY62" fmla="*/ 3792141 h 6253401"/>
              <a:gd name="connsiteX63" fmla="*/ 1165860 w 2339340"/>
              <a:gd name="connsiteY63" fmla="*/ 3392091 h 6253401"/>
              <a:gd name="connsiteX64" fmla="*/ 1238250 w 2339340"/>
              <a:gd name="connsiteY64" fmla="*/ 3898821 h 6253401"/>
              <a:gd name="connsiteX65" fmla="*/ 1280160 w 2339340"/>
              <a:gd name="connsiteY65" fmla="*/ 4382691 h 6253401"/>
              <a:gd name="connsiteX66" fmla="*/ 1310640 w 2339340"/>
              <a:gd name="connsiteY66" fmla="*/ 4550331 h 6253401"/>
              <a:gd name="connsiteX67" fmla="*/ 1272540 w 2339340"/>
              <a:gd name="connsiteY67" fmla="*/ 4855131 h 6253401"/>
              <a:gd name="connsiteX68" fmla="*/ 1242060 w 2339340"/>
              <a:gd name="connsiteY68" fmla="*/ 5076111 h 6253401"/>
              <a:gd name="connsiteX69" fmla="*/ 1276350 w 2339340"/>
              <a:gd name="connsiteY69" fmla="*/ 5304711 h 6253401"/>
              <a:gd name="connsiteX70" fmla="*/ 1333500 w 2339340"/>
              <a:gd name="connsiteY70" fmla="*/ 5510451 h 6253401"/>
              <a:gd name="connsiteX71" fmla="*/ 1314450 w 2339340"/>
              <a:gd name="connsiteY71" fmla="*/ 5632371 h 6253401"/>
              <a:gd name="connsiteX72" fmla="*/ 1264920 w 2339340"/>
              <a:gd name="connsiteY72" fmla="*/ 5811441 h 6253401"/>
              <a:gd name="connsiteX73" fmla="*/ 1264920 w 2339340"/>
              <a:gd name="connsiteY73" fmla="*/ 5918121 h 6253401"/>
              <a:gd name="connsiteX74" fmla="*/ 1424940 w 2339340"/>
              <a:gd name="connsiteY74" fmla="*/ 6253401 h 6253401"/>
              <a:gd name="connsiteX75" fmla="*/ 1565910 w 2339340"/>
              <a:gd name="connsiteY75" fmla="*/ 6081951 h 6253401"/>
              <a:gd name="connsiteX76" fmla="*/ 1604010 w 2339340"/>
              <a:gd name="connsiteY76" fmla="*/ 6028611 h 6253401"/>
              <a:gd name="connsiteX77" fmla="*/ 1524000 w 2339340"/>
              <a:gd name="connsiteY77" fmla="*/ 5860971 h 6253401"/>
              <a:gd name="connsiteX78" fmla="*/ 1466850 w 2339340"/>
              <a:gd name="connsiteY78" fmla="*/ 5735241 h 6253401"/>
              <a:gd name="connsiteX79" fmla="*/ 1440180 w 2339340"/>
              <a:gd name="connsiteY79" fmla="*/ 5655231 h 6253401"/>
              <a:gd name="connsiteX80" fmla="*/ 1546860 w 2339340"/>
              <a:gd name="connsiteY80" fmla="*/ 5095161 h 6253401"/>
              <a:gd name="connsiteX81" fmla="*/ 1600200 w 2339340"/>
              <a:gd name="connsiteY81" fmla="*/ 4523661 h 6253401"/>
              <a:gd name="connsiteX82" fmla="*/ 1684020 w 2339340"/>
              <a:gd name="connsiteY82" fmla="*/ 4043601 h 6253401"/>
              <a:gd name="connsiteX83" fmla="*/ 1703070 w 2339340"/>
              <a:gd name="connsiteY83" fmla="*/ 3704511 h 6253401"/>
              <a:gd name="connsiteX84" fmla="*/ 1673305 w 2339340"/>
              <a:gd name="connsiteY84" fmla="*/ 3099436 h 6253401"/>
              <a:gd name="connsiteX85" fmla="*/ 1630680 w 2339340"/>
              <a:gd name="connsiteY85" fmla="*/ 2885361 h 6253401"/>
              <a:gd name="connsiteX86" fmla="*/ 1607820 w 2339340"/>
              <a:gd name="connsiteY86" fmla="*/ 2767251 h 6253401"/>
              <a:gd name="connsiteX87" fmla="*/ 1584960 w 2339340"/>
              <a:gd name="connsiteY87" fmla="*/ 2439591 h 6253401"/>
              <a:gd name="connsiteX88" fmla="*/ 1584960 w 2339340"/>
              <a:gd name="connsiteY88" fmla="*/ 2089071 h 6253401"/>
              <a:gd name="connsiteX89" fmla="*/ 1619250 w 2339340"/>
              <a:gd name="connsiteY89" fmla="*/ 1788081 h 6253401"/>
              <a:gd name="connsiteX90" fmla="*/ 1691640 w 2339340"/>
              <a:gd name="connsiteY90" fmla="*/ 1517571 h 6253401"/>
              <a:gd name="connsiteX91" fmla="*/ 1954530 w 2339340"/>
              <a:gd name="connsiteY91" fmla="*/ 1940481 h 6253401"/>
              <a:gd name="connsiteX92" fmla="*/ 2045970 w 2339340"/>
              <a:gd name="connsiteY92" fmla="*/ 2062401 h 6253401"/>
              <a:gd name="connsiteX93" fmla="*/ 1840230 w 2339340"/>
              <a:gd name="connsiteY93" fmla="*/ 2374821 h 6253401"/>
              <a:gd name="connsiteX94" fmla="*/ 1729740 w 2339340"/>
              <a:gd name="connsiteY94" fmla="*/ 2561511 h 6253401"/>
              <a:gd name="connsiteX95" fmla="*/ 1672590 w 2339340"/>
              <a:gd name="connsiteY95" fmla="*/ 2691051 h 6253401"/>
              <a:gd name="connsiteX96" fmla="*/ 1606391 w 2339340"/>
              <a:gd name="connsiteY96" fmla="*/ 2762727 h 6253401"/>
              <a:gd name="connsiteX97" fmla="*/ 1658302 w 2339340"/>
              <a:gd name="connsiteY97" fmla="*/ 3027046 h 6253401"/>
              <a:gd name="connsiteX98" fmla="*/ 1729740 w 2339340"/>
              <a:gd name="connsiteY98" fmla="*/ 2908221 h 6253401"/>
              <a:gd name="connsiteX99" fmla="*/ 1927860 w 2339340"/>
              <a:gd name="connsiteY99" fmla="*/ 2706291 h 6253401"/>
              <a:gd name="connsiteX100" fmla="*/ 2065020 w 2339340"/>
              <a:gd name="connsiteY100" fmla="*/ 2565321 h 6253401"/>
              <a:gd name="connsiteX101" fmla="*/ 2202180 w 2339340"/>
              <a:gd name="connsiteY101" fmla="*/ 2355771 h 6253401"/>
              <a:gd name="connsiteX102" fmla="*/ 2339340 w 2339340"/>
              <a:gd name="connsiteY102" fmla="*/ 2066211 h 6253401"/>
              <a:gd name="connsiteX103" fmla="*/ 2293620 w 2339340"/>
              <a:gd name="connsiteY103" fmla="*/ 1974771 h 6253401"/>
              <a:gd name="connsiteX104" fmla="*/ 2232660 w 2339340"/>
              <a:gd name="connsiteY104" fmla="*/ 1769031 h 6253401"/>
              <a:gd name="connsiteX105" fmla="*/ 2175510 w 2339340"/>
              <a:gd name="connsiteY105" fmla="*/ 1582341 h 6253401"/>
              <a:gd name="connsiteX106" fmla="*/ 2065020 w 2339340"/>
              <a:gd name="connsiteY106" fmla="*/ 1368981 h 6253401"/>
              <a:gd name="connsiteX107" fmla="*/ 1958340 w 2339340"/>
              <a:gd name="connsiteY107" fmla="*/ 1186101 h 6253401"/>
              <a:gd name="connsiteX108" fmla="*/ 1878330 w 2339340"/>
              <a:gd name="connsiteY108" fmla="*/ 1060371 h 6253401"/>
              <a:gd name="connsiteX109" fmla="*/ 1752600 w 2339340"/>
              <a:gd name="connsiteY109" fmla="*/ 991791 h 6253401"/>
              <a:gd name="connsiteX110" fmla="*/ 1645920 w 2339340"/>
              <a:gd name="connsiteY110" fmla="*/ 972741 h 6253401"/>
              <a:gd name="connsiteX111" fmla="*/ 1546860 w 2339340"/>
              <a:gd name="connsiteY111" fmla="*/ 938451 h 6253401"/>
              <a:gd name="connsiteX112" fmla="*/ 1276350 w 2339340"/>
              <a:gd name="connsiteY112" fmla="*/ 877491 h 6253401"/>
              <a:gd name="connsiteX113" fmla="*/ 1257300 w 2339340"/>
              <a:gd name="connsiteY113" fmla="*/ 755571 h 6253401"/>
              <a:gd name="connsiteX114" fmla="*/ 1325880 w 2339340"/>
              <a:gd name="connsiteY114" fmla="*/ 610791 h 6253401"/>
              <a:gd name="connsiteX115" fmla="*/ 1363980 w 2339340"/>
              <a:gd name="connsiteY115" fmla="*/ 553641 h 6253401"/>
              <a:gd name="connsiteX116" fmla="*/ 1352550 w 2339340"/>
              <a:gd name="connsiteY116" fmla="*/ 454581 h 6253401"/>
              <a:gd name="connsiteX117" fmla="*/ 1359455 w 2339340"/>
              <a:gd name="connsiteY117" fmla="*/ 267891 h 6253401"/>
              <a:gd name="connsiteX118" fmla="*/ 1311592 w 2339340"/>
              <a:gd name="connsiteY118" fmla="*/ 99775 h 6253401"/>
              <a:gd name="connsiteX119" fmla="*/ 1188720 w 2339340"/>
              <a:gd name="connsiteY119" fmla="*/ 54531 h 6253401"/>
              <a:gd name="connsiteX120" fmla="*/ 1143000 w 2339340"/>
              <a:gd name="connsiteY120" fmla="*/ 27861 h 6253401"/>
              <a:gd name="connsiteX121" fmla="*/ 1077992 w 2339340"/>
              <a:gd name="connsiteY121" fmla="*/ 0 h 6253401"/>
              <a:gd name="connsiteX0" fmla="*/ 1077992 w 2339340"/>
              <a:gd name="connsiteY0" fmla="*/ 0 h 6253401"/>
              <a:gd name="connsiteX1" fmla="*/ 970359 w 2339340"/>
              <a:gd name="connsiteY1" fmla="*/ 77867 h 6253401"/>
              <a:gd name="connsiteX2" fmla="*/ 967740 w 2339340"/>
              <a:gd name="connsiteY2" fmla="*/ 16431 h 6253401"/>
              <a:gd name="connsiteX3" fmla="*/ 872490 w 2339340"/>
              <a:gd name="connsiteY3" fmla="*/ 138351 h 6253401"/>
              <a:gd name="connsiteX4" fmla="*/ 849630 w 2339340"/>
              <a:gd name="connsiteY4" fmla="*/ 103347 h 6253401"/>
              <a:gd name="connsiteX5" fmla="*/ 804863 w 2339340"/>
              <a:gd name="connsiteY5" fmla="*/ 232886 h 6253401"/>
              <a:gd name="connsiteX6" fmla="*/ 782955 w 2339340"/>
              <a:gd name="connsiteY6" fmla="*/ 466725 h 6253401"/>
              <a:gd name="connsiteX7" fmla="*/ 754380 w 2339340"/>
              <a:gd name="connsiteY7" fmla="*/ 481251 h 6253401"/>
              <a:gd name="connsiteX8" fmla="*/ 781050 w 2339340"/>
              <a:gd name="connsiteY8" fmla="*/ 565071 h 6253401"/>
              <a:gd name="connsiteX9" fmla="*/ 822960 w 2339340"/>
              <a:gd name="connsiteY9" fmla="*/ 641271 h 6253401"/>
              <a:gd name="connsiteX10" fmla="*/ 887730 w 2339340"/>
              <a:gd name="connsiteY10" fmla="*/ 706041 h 6253401"/>
              <a:gd name="connsiteX11" fmla="*/ 925830 w 2339340"/>
              <a:gd name="connsiteY11" fmla="*/ 786051 h 6253401"/>
              <a:gd name="connsiteX12" fmla="*/ 925830 w 2339340"/>
              <a:gd name="connsiteY12" fmla="*/ 877491 h 6253401"/>
              <a:gd name="connsiteX13" fmla="*/ 803910 w 2339340"/>
              <a:gd name="connsiteY13" fmla="*/ 938451 h 6253401"/>
              <a:gd name="connsiteX14" fmla="*/ 701040 w 2339340"/>
              <a:gd name="connsiteY14" fmla="*/ 965121 h 6253401"/>
              <a:gd name="connsiteX15" fmla="*/ 556260 w 2339340"/>
              <a:gd name="connsiteY15" fmla="*/ 968931 h 6253401"/>
              <a:gd name="connsiteX16" fmla="*/ 403860 w 2339340"/>
              <a:gd name="connsiteY16" fmla="*/ 1018461 h 6253401"/>
              <a:gd name="connsiteX17" fmla="*/ 320040 w 2339340"/>
              <a:gd name="connsiteY17" fmla="*/ 1102281 h 6253401"/>
              <a:gd name="connsiteX18" fmla="*/ 247650 w 2339340"/>
              <a:gd name="connsiteY18" fmla="*/ 1292781 h 6253401"/>
              <a:gd name="connsiteX19" fmla="*/ 163830 w 2339340"/>
              <a:gd name="connsiteY19" fmla="*/ 1586151 h 6253401"/>
              <a:gd name="connsiteX20" fmla="*/ 83820 w 2339340"/>
              <a:gd name="connsiteY20" fmla="*/ 1799511 h 6253401"/>
              <a:gd name="connsiteX21" fmla="*/ 72390 w 2339340"/>
              <a:gd name="connsiteY21" fmla="*/ 1978581 h 6253401"/>
              <a:gd name="connsiteX22" fmla="*/ 0 w 2339340"/>
              <a:gd name="connsiteY22" fmla="*/ 2161461 h 6253401"/>
              <a:gd name="connsiteX23" fmla="*/ 11430 w 2339340"/>
              <a:gd name="connsiteY23" fmla="*/ 2268141 h 6253401"/>
              <a:gd name="connsiteX24" fmla="*/ 106680 w 2339340"/>
              <a:gd name="connsiteY24" fmla="*/ 2443401 h 6253401"/>
              <a:gd name="connsiteX25" fmla="*/ 243840 w 2339340"/>
              <a:gd name="connsiteY25" fmla="*/ 2611041 h 6253401"/>
              <a:gd name="connsiteX26" fmla="*/ 422910 w 2339340"/>
              <a:gd name="connsiteY26" fmla="*/ 2786301 h 6253401"/>
              <a:gd name="connsiteX27" fmla="*/ 609600 w 2339340"/>
              <a:gd name="connsiteY27" fmla="*/ 2946321 h 6253401"/>
              <a:gd name="connsiteX28" fmla="*/ 703183 w 2339340"/>
              <a:gd name="connsiteY28" fmla="*/ 3078956 h 6253401"/>
              <a:gd name="connsiteX29" fmla="*/ 711517 w 2339340"/>
              <a:gd name="connsiteY29" fmla="*/ 2800827 h 6253401"/>
              <a:gd name="connsiteX30" fmla="*/ 647700 w 2339340"/>
              <a:gd name="connsiteY30" fmla="*/ 2748201 h 6253401"/>
              <a:gd name="connsiteX31" fmla="*/ 541020 w 2339340"/>
              <a:gd name="connsiteY31" fmla="*/ 2553891 h 6253401"/>
              <a:gd name="connsiteX32" fmla="*/ 487680 w 2339340"/>
              <a:gd name="connsiteY32" fmla="*/ 2443401 h 6253401"/>
              <a:gd name="connsiteX33" fmla="*/ 293370 w 2339340"/>
              <a:gd name="connsiteY33" fmla="*/ 2222421 h 6253401"/>
              <a:gd name="connsiteX34" fmla="*/ 426720 w 2339340"/>
              <a:gd name="connsiteY34" fmla="*/ 2005251 h 6253401"/>
              <a:gd name="connsiteX35" fmla="*/ 483870 w 2339340"/>
              <a:gd name="connsiteY35" fmla="*/ 1894761 h 6253401"/>
              <a:gd name="connsiteX36" fmla="*/ 544830 w 2339340"/>
              <a:gd name="connsiteY36" fmla="*/ 1658541 h 6253401"/>
              <a:gd name="connsiteX37" fmla="*/ 636270 w 2339340"/>
              <a:gd name="connsiteY37" fmla="*/ 1913811 h 6253401"/>
              <a:gd name="connsiteX38" fmla="*/ 678180 w 2339340"/>
              <a:gd name="connsiteY38" fmla="*/ 2218611 h 6253401"/>
              <a:gd name="connsiteX39" fmla="*/ 689610 w 2339340"/>
              <a:gd name="connsiteY39" fmla="*/ 2504361 h 6253401"/>
              <a:gd name="connsiteX40" fmla="*/ 712470 w 2339340"/>
              <a:gd name="connsiteY40" fmla="*/ 2778681 h 6253401"/>
              <a:gd name="connsiteX41" fmla="*/ 701040 w 2339340"/>
              <a:gd name="connsiteY41" fmla="*/ 3193971 h 6253401"/>
              <a:gd name="connsiteX42" fmla="*/ 643890 w 2339340"/>
              <a:gd name="connsiteY42" fmla="*/ 3799761 h 6253401"/>
              <a:gd name="connsiteX43" fmla="*/ 613410 w 2339340"/>
              <a:gd name="connsiteY43" fmla="*/ 4272201 h 6253401"/>
              <a:gd name="connsiteX44" fmla="*/ 689610 w 2339340"/>
              <a:gd name="connsiteY44" fmla="*/ 4634151 h 6253401"/>
              <a:gd name="connsiteX45" fmla="*/ 803910 w 2339340"/>
              <a:gd name="connsiteY45" fmla="*/ 5232321 h 6253401"/>
              <a:gd name="connsiteX46" fmla="*/ 883920 w 2339340"/>
              <a:gd name="connsiteY46" fmla="*/ 5674281 h 6253401"/>
              <a:gd name="connsiteX47" fmla="*/ 872490 w 2339340"/>
              <a:gd name="connsiteY47" fmla="*/ 5700951 h 6253401"/>
              <a:gd name="connsiteX48" fmla="*/ 693420 w 2339340"/>
              <a:gd name="connsiteY48" fmla="*/ 5910501 h 6253401"/>
              <a:gd name="connsiteX49" fmla="*/ 541020 w 2339340"/>
              <a:gd name="connsiteY49" fmla="*/ 6108621 h 6253401"/>
              <a:gd name="connsiteX50" fmla="*/ 510540 w 2339340"/>
              <a:gd name="connsiteY50" fmla="*/ 6173391 h 6253401"/>
              <a:gd name="connsiteX51" fmla="*/ 701040 w 2339340"/>
              <a:gd name="connsiteY51" fmla="*/ 6108621 h 6253401"/>
              <a:gd name="connsiteX52" fmla="*/ 830580 w 2339340"/>
              <a:gd name="connsiteY52" fmla="*/ 6081951 h 6253401"/>
              <a:gd name="connsiteX53" fmla="*/ 952500 w 2339340"/>
              <a:gd name="connsiteY53" fmla="*/ 5990511 h 6253401"/>
              <a:gd name="connsiteX54" fmla="*/ 963930 w 2339340"/>
              <a:gd name="connsiteY54" fmla="*/ 5887641 h 6253401"/>
              <a:gd name="connsiteX55" fmla="*/ 1108710 w 2339340"/>
              <a:gd name="connsiteY55" fmla="*/ 5834301 h 6253401"/>
              <a:gd name="connsiteX56" fmla="*/ 1108710 w 2339340"/>
              <a:gd name="connsiteY56" fmla="*/ 5807631 h 6253401"/>
              <a:gd name="connsiteX57" fmla="*/ 1032510 w 2339340"/>
              <a:gd name="connsiteY57" fmla="*/ 5651421 h 6253401"/>
              <a:gd name="connsiteX58" fmla="*/ 1043940 w 2339340"/>
              <a:gd name="connsiteY58" fmla="*/ 5297091 h 6253401"/>
              <a:gd name="connsiteX59" fmla="*/ 1074420 w 2339340"/>
              <a:gd name="connsiteY59" fmla="*/ 4904661 h 6253401"/>
              <a:gd name="connsiteX60" fmla="*/ 1002030 w 2339340"/>
              <a:gd name="connsiteY60" fmla="*/ 4439841 h 6253401"/>
              <a:gd name="connsiteX61" fmla="*/ 1066800 w 2339340"/>
              <a:gd name="connsiteY61" fmla="*/ 4146471 h 6253401"/>
              <a:gd name="connsiteX62" fmla="*/ 1116330 w 2339340"/>
              <a:gd name="connsiteY62" fmla="*/ 3792141 h 6253401"/>
              <a:gd name="connsiteX63" fmla="*/ 1165860 w 2339340"/>
              <a:gd name="connsiteY63" fmla="*/ 3392091 h 6253401"/>
              <a:gd name="connsiteX64" fmla="*/ 1238250 w 2339340"/>
              <a:gd name="connsiteY64" fmla="*/ 3898821 h 6253401"/>
              <a:gd name="connsiteX65" fmla="*/ 1280160 w 2339340"/>
              <a:gd name="connsiteY65" fmla="*/ 4382691 h 6253401"/>
              <a:gd name="connsiteX66" fmla="*/ 1310640 w 2339340"/>
              <a:gd name="connsiteY66" fmla="*/ 4550331 h 6253401"/>
              <a:gd name="connsiteX67" fmla="*/ 1272540 w 2339340"/>
              <a:gd name="connsiteY67" fmla="*/ 4855131 h 6253401"/>
              <a:gd name="connsiteX68" fmla="*/ 1242060 w 2339340"/>
              <a:gd name="connsiteY68" fmla="*/ 5076111 h 6253401"/>
              <a:gd name="connsiteX69" fmla="*/ 1276350 w 2339340"/>
              <a:gd name="connsiteY69" fmla="*/ 5304711 h 6253401"/>
              <a:gd name="connsiteX70" fmla="*/ 1333500 w 2339340"/>
              <a:gd name="connsiteY70" fmla="*/ 5510451 h 6253401"/>
              <a:gd name="connsiteX71" fmla="*/ 1314450 w 2339340"/>
              <a:gd name="connsiteY71" fmla="*/ 5632371 h 6253401"/>
              <a:gd name="connsiteX72" fmla="*/ 1264920 w 2339340"/>
              <a:gd name="connsiteY72" fmla="*/ 5811441 h 6253401"/>
              <a:gd name="connsiteX73" fmla="*/ 1264920 w 2339340"/>
              <a:gd name="connsiteY73" fmla="*/ 5918121 h 6253401"/>
              <a:gd name="connsiteX74" fmla="*/ 1424940 w 2339340"/>
              <a:gd name="connsiteY74" fmla="*/ 6253401 h 6253401"/>
              <a:gd name="connsiteX75" fmla="*/ 1565910 w 2339340"/>
              <a:gd name="connsiteY75" fmla="*/ 6081951 h 6253401"/>
              <a:gd name="connsiteX76" fmla="*/ 1604010 w 2339340"/>
              <a:gd name="connsiteY76" fmla="*/ 6028611 h 6253401"/>
              <a:gd name="connsiteX77" fmla="*/ 1524000 w 2339340"/>
              <a:gd name="connsiteY77" fmla="*/ 5860971 h 6253401"/>
              <a:gd name="connsiteX78" fmla="*/ 1466850 w 2339340"/>
              <a:gd name="connsiteY78" fmla="*/ 5735241 h 6253401"/>
              <a:gd name="connsiteX79" fmla="*/ 1440180 w 2339340"/>
              <a:gd name="connsiteY79" fmla="*/ 5655231 h 6253401"/>
              <a:gd name="connsiteX80" fmla="*/ 1546860 w 2339340"/>
              <a:gd name="connsiteY80" fmla="*/ 5095161 h 6253401"/>
              <a:gd name="connsiteX81" fmla="*/ 1600200 w 2339340"/>
              <a:gd name="connsiteY81" fmla="*/ 4523661 h 6253401"/>
              <a:gd name="connsiteX82" fmla="*/ 1684020 w 2339340"/>
              <a:gd name="connsiteY82" fmla="*/ 4043601 h 6253401"/>
              <a:gd name="connsiteX83" fmla="*/ 1703070 w 2339340"/>
              <a:gd name="connsiteY83" fmla="*/ 3704511 h 6253401"/>
              <a:gd name="connsiteX84" fmla="*/ 1673305 w 2339340"/>
              <a:gd name="connsiteY84" fmla="*/ 3099436 h 6253401"/>
              <a:gd name="connsiteX85" fmla="*/ 1630680 w 2339340"/>
              <a:gd name="connsiteY85" fmla="*/ 2885361 h 6253401"/>
              <a:gd name="connsiteX86" fmla="*/ 1607820 w 2339340"/>
              <a:gd name="connsiteY86" fmla="*/ 2767251 h 6253401"/>
              <a:gd name="connsiteX87" fmla="*/ 1584960 w 2339340"/>
              <a:gd name="connsiteY87" fmla="*/ 2439591 h 6253401"/>
              <a:gd name="connsiteX88" fmla="*/ 1584960 w 2339340"/>
              <a:gd name="connsiteY88" fmla="*/ 2089071 h 6253401"/>
              <a:gd name="connsiteX89" fmla="*/ 1619250 w 2339340"/>
              <a:gd name="connsiteY89" fmla="*/ 1788081 h 6253401"/>
              <a:gd name="connsiteX90" fmla="*/ 1691640 w 2339340"/>
              <a:gd name="connsiteY90" fmla="*/ 1517571 h 6253401"/>
              <a:gd name="connsiteX91" fmla="*/ 1954530 w 2339340"/>
              <a:gd name="connsiteY91" fmla="*/ 1940481 h 6253401"/>
              <a:gd name="connsiteX92" fmla="*/ 2045970 w 2339340"/>
              <a:gd name="connsiteY92" fmla="*/ 2062401 h 6253401"/>
              <a:gd name="connsiteX93" fmla="*/ 1840230 w 2339340"/>
              <a:gd name="connsiteY93" fmla="*/ 2374821 h 6253401"/>
              <a:gd name="connsiteX94" fmla="*/ 1729740 w 2339340"/>
              <a:gd name="connsiteY94" fmla="*/ 2561511 h 6253401"/>
              <a:gd name="connsiteX95" fmla="*/ 1672590 w 2339340"/>
              <a:gd name="connsiteY95" fmla="*/ 2691051 h 6253401"/>
              <a:gd name="connsiteX96" fmla="*/ 1606391 w 2339340"/>
              <a:gd name="connsiteY96" fmla="*/ 2762727 h 6253401"/>
              <a:gd name="connsiteX97" fmla="*/ 1658302 w 2339340"/>
              <a:gd name="connsiteY97" fmla="*/ 3027046 h 6253401"/>
              <a:gd name="connsiteX98" fmla="*/ 1729740 w 2339340"/>
              <a:gd name="connsiteY98" fmla="*/ 2908221 h 6253401"/>
              <a:gd name="connsiteX99" fmla="*/ 1927860 w 2339340"/>
              <a:gd name="connsiteY99" fmla="*/ 2706291 h 6253401"/>
              <a:gd name="connsiteX100" fmla="*/ 2065020 w 2339340"/>
              <a:gd name="connsiteY100" fmla="*/ 2565321 h 6253401"/>
              <a:gd name="connsiteX101" fmla="*/ 2202180 w 2339340"/>
              <a:gd name="connsiteY101" fmla="*/ 2355771 h 6253401"/>
              <a:gd name="connsiteX102" fmla="*/ 2339340 w 2339340"/>
              <a:gd name="connsiteY102" fmla="*/ 2066211 h 6253401"/>
              <a:gd name="connsiteX103" fmla="*/ 2293620 w 2339340"/>
              <a:gd name="connsiteY103" fmla="*/ 1974771 h 6253401"/>
              <a:gd name="connsiteX104" fmla="*/ 2232660 w 2339340"/>
              <a:gd name="connsiteY104" fmla="*/ 1769031 h 6253401"/>
              <a:gd name="connsiteX105" fmla="*/ 2175510 w 2339340"/>
              <a:gd name="connsiteY105" fmla="*/ 1582341 h 6253401"/>
              <a:gd name="connsiteX106" fmla="*/ 2065020 w 2339340"/>
              <a:gd name="connsiteY106" fmla="*/ 1368981 h 6253401"/>
              <a:gd name="connsiteX107" fmla="*/ 1958340 w 2339340"/>
              <a:gd name="connsiteY107" fmla="*/ 1186101 h 6253401"/>
              <a:gd name="connsiteX108" fmla="*/ 1878330 w 2339340"/>
              <a:gd name="connsiteY108" fmla="*/ 1060371 h 6253401"/>
              <a:gd name="connsiteX109" fmla="*/ 1752600 w 2339340"/>
              <a:gd name="connsiteY109" fmla="*/ 991791 h 6253401"/>
              <a:gd name="connsiteX110" fmla="*/ 1645920 w 2339340"/>
              <a:gd name="connsiteY110" fmla="*/ 972741 h 6253401"/>
              <a:gd name="connsiteX111" fmla="*/ 1546860 w 2339340"/>
              <a:gd name="connsiteY111" fmla="*/ 938451 h 6253401"/>
              <a:gd name="connsiteX112" fmla="*/ 1276350 w 2339340"/>
              <a:gd name="connsiteY112" fmla="*/ 877491 h 6253401"/>
              <a:gd name="connsiteX113" fmla="*/ 1257300 w 2339340"/>
              <a:gd name="connsiteY113" fmla="*/ 755571 h 6253401"/>
              <a:gd name="connsiteX114" fmla="*/ 1325880 w 2339340"/>
              <a:gd name="connsiteY114" fmla="*/ 610791 h 6253401"/>
              <a:gd name="connsiteX115" fmla="*/ 1363980 w 2339340"/>
              <a:gd name="connsiteY115" fmla="*/ 553641 h 6253401"/>
              <a:gd name="connsiteX116" fmla="*/ 1352550 w 2339340"/>
              <a:gd name="connsiteY116" fmla="*/ 454581 h 6253401"/>
              <a:gd name="connsiteX117" fmla="*/ 1359455 w 2339340"/>
              <a:gd name="connsiteY117" fmla="*/ 267891 h 6253401"/>
              <a:gd name="connsiteX118" fmla="*/ 1311592 w 2339340"/>
              <a:gd name="connsiteY118" fmla="*/ 99775 h 6253401"/>
              <a:gd name="connsiteX119" fmla="*/ 1188720 w 2339340"/>
              <a:gd name="connsiteY119" fmla="*/ 54531 h 6253401"/>
              <a:gd name="connsiteX120" fmla="*/ 1115616 w 2339340"/>
              <a:gd name="connsiteY120" fmla="*/ 49293 h 6253401"/>
              <a:gd name="connsiteX121" fmla="*/ 1077992 w 2339340"/>
              <a:gd name="connsiteY121" fmla="*/ 0 h 6253401"/>
              <a:gd name="connsiteX0" fmla="*/ 1077992 w 2339340"/>
              <a:gd name="connsiteY0" fmla="*/ 0 h 6253401"/>
              <a:gd name="connsiteX1" fmla="*/ 970359 w 2339340"/>
              <a:gd name="connsiteY1" fmla="*/ 77867 h 6253401"/>
              <a:gd name="connsiteX2" fmla="*/ 967740 w 2339340"/>
              <a:gd name="connsiteY2" fmla="*/ 16431 h 6253401"/>
              <a:gd name="connsiteX3" fmla="*/ 872490 w 2339340"/>
              <a:gd name="connsiteY3" fmla="*/ 138351 h 6253401"/>
              <a:gd name="connsiteX4" fmla="*/ 849630 w 2339340"/>
              <a:gd name="connsiteY4" fmla="*/ 103347 h 6253401"/>
              <a:gd name="connsiteX5" fmla="*/ 804863 w 2339340"/>
              <a:gd name="connsiteY5" fmla="*/ 232886 h 6253401"/>
              <a:gd name="connsiteX6" fmla="*/ 782955 w 2339340"/>
              <a:gd name="connsiteY6" fmla="*/ 466725 h 6253401"/>
              <a:gd name="connsiteX7" fmla="*/ 754380 w 2339340"/>
              <a:gd name="connsiteY7" fmla="*/ 481251 h 6253401"/>
              <a:gd name="connsiteX8" fmla="*/ 781050 w 2339340"/>
              <a:gd name="connsiteY8" fmla="*/ 565071 h 6253401"/>
              <a:gd name="connsiteX9" fmla="*/ 822960 w 2339340"/>
              <a:gd name="connsiteY9" fmla="*/ 641271 h 6253401"/>
              <a:gd name="connsiteX10" fmla="*/ 887730 w 2339340"/>
              <a:gd name="connsiteY10" fmla="*/ 706041 h 6253401"/>
              <a:gd name="connsiteX11" fmla="*/ 925830 w 2339340"/>
              <a:gd name="connsiteY11" fmla="*/ 786051 h 6253401"/>
              <a:gd name="connsiteX12" fmla="*/ 925830 w 2339340"/>
              <a:gd name="connsiteY12" fmla="*/ 877491 h 6253401"/>
              <a:gd name="connsiteX13" fmla="*/ 803910 w 2339340"/>
              <a:gd name="connsiteY13" fmla="*/ 938451 h 6253401"/>
              <a:gd name="connsiteX14" fmla="*/ 701040 w 2339340"/>
              <a:gd name="connsiteY14" fmla="*/ 965121 h 6253401"/>
              <a:gd name="connsiteX15" fmla="*/ 556260 w 2339340"/>
              <a:gd name="connsiteY15" fmla="*/ 968931 h 6253401"/>
              <a:gd name="connsiteX16" fmla="*/ 403860 w 2339340"/>
              <a:gd name="connsiteY16" fmla="*/ 1018461 h 6253401"/>
              <a:gd name="connsiteX17" fmla="*/ 320040 w 2339340"/>
              <a:gd name="connsiteY17" fmla="*/ 1102281 h 6253401"/>
              <a:gd name="connsiteX18" fmla="*/ 247650 w 2339340"/>
              <a:gd name="connsiteY18" fmla="*/ 1292781 h 6253401"/>
              <a:gd name="connsiteX19" fmla="*/ 163830 w 2339340"/>
              <a:gd name="connsiteY19" fmla="*/ 1586151 h 6253401"/>
              <a:gd name="connsiteX20" fmla="*/ 83820 w 2339340"/>
              <a:gd name="connsiteY20" fmla="*/ 1799511 h 6253401"/>
              <a:gd name="connsiteX21" fmla="*/ 72390 w 2339340"/>
              <a:gd name="connsiteY21" fmla="*/ 1978581 h 6253401"/>
              <a:gd name="connsiteX22" fmla="*/ 0 w 2339340"/>
              <a:gd name="connsiteY22" fmla="*/ 2161461 h 6253401"/>
              <a:gd name="connsiteX23" fmla="*/ 11430 w 2339340"/>
              <a:gd name="connsiteY23" fmla="*/ 2268141 h 6253401"/>
              <a:gd name="connsiteX24" fmla="*/ 106680 w 2339340"/>
              <a:gd name="connsiteY24" fmla="*/ 2443401 h 6253401"/>
              <a:gd name="connsiteX25" fmla="*/ 243840 w 2339340"/>
              <a:gd name="connsiteY25" fmla="*/ 2611041 h 6253401"/>
              <a:gd name="connsiteX26" fmla="*/ 422910 w 2339340"/>
              <a:gd name="connsiteY26" fmla="*/ 2786301 h 6253401"/>
              <a:gd name="connsiteX27" fmla="*/ 609600 w 2339340"/>
              <a:gd name="connsiteY27" fmla="*/ 2946321 h 6253401"/>
              <a:gd name="connsiteX28" fmla="*/ 703183 w 2339340"/>
              <a:gd name="connsiteY28" fmla="*/ 3078956 h 6253401"/>
              <a:gd name="connsiteX29" fmla="*/ 711517 w 2339340"/>
              <a:gd name="connsiteY29" fmla="*/ 2800827 h 6253401"/>
              <a:gd name="connsiteX30" fmla="*/ 647700 w 2339340"/>
              <a:gd name="connsiteY30" fmla="*/ 2748201 h 6253401"/>
              <a:gd name="connsiteX31" fmla="*/ 541020 w 2339340"/>
              <a:gd name="connsiteY31" fmla="*/ 2553891 h 6253401"/>
              <a:gd name="connsiteX32" fmla="*/ 487680 w 2339340"/>
              <a:gd name="connsiteY32" fmla="*/ 2443401 h 6253401"/>
              <a:gd name="connsiteX33" fmla="*/ 293370 w 2339340"/>
              <a:gd name="connsiteY33" fmla="*/ 2222421 h 6253401"/>
              <a:gd name="connsiteX34" fmla="*/ 426720 w 2339340"/>
              <a:gd name="connsiteY34" fmla="*/ 2005251 h 6253401"/>
              <a:gd name="connsiteX35" fmla="*/ 483870 w 2339340"/>
              <a:gd name="connsiteY35" fmla="*/ 1894761 h 6253401"/>
              <a:gd name="connsiteX36" fmla="*/ 544830 w 2339340"/>
              <a:gd name="connsiteY36" fmla="*/ 1658541 h 6253401"/>
              <a:gd name="connsiteX37" fmla="*/ 636270 w 2339340"/>
              <a:gd name="connsiteY37" fmla="*/ 1913811 h 6253401"/>
              <a:gd name="connsiteX38" fmla="*/ 678180 w 2339340"/>
              <a:gd name="connsiteY38" fmla="*/ 2218611 h 6253401"/>
              <a:gd name="connsiteX39" fmla="*/ 689610 w 2339340"/>
              <a:gd name="connsiteY39" fmla="*/ 2504361 h 6253401"/>
              <a:gd name="connsiteX40" fmla="*/ 712470 w 2339340"/>
              <a:gd name="connsiteY40" fmla="*/ 2778681 h 6253401"/>
              <a:gd name="connsiteX41" fmla="*/ 701040 w 2339340"/>
              <a:gd name="connsiteY41" fmla="*/ 3193971 h 6253401"/>
              <a:gd name="connsiteX42" fmla="*/ 643890 w 2339340"/>
              <a:gd name="connsiteY42" fmla="*/ 3799761 h 6253401"/>
              <a:gd name="connsiteX43" fmla="*/ 613410 w 2339340"/>
              <a:gd name="connsiteY43" fmla="*/ 4272201 h 6253401"/>
              <a:gd name="connsiteX44" fmla="*/ 689610 w 2339340"/>
              <a:gd name="connsiteY44" fmla="*/ 4634151 h 6253401"/>
              <a:gd name="connsiteX45" fmla="*/ 803910 w 2339340"/>
              <a:gd name="connsiteY45" fmla="*/ 5232321 h 6253401"/>
              <a:gd name="connsiteX46" fmla="*/ 883920 w 2339340"/>
              <a:gd name="connsiteY46" fmla="*/ 5674281 h 6253401"/>
              <a:gd name="connsiteX47" fmla="*/ 872490 w 2339340"/>
              <a:gd name="connsiteY47" fmla="*/ 5700951 h 6253401"/>
              <a:gd name="connsiteX48" fmla="*/ 693420 w 2339340"/>
              <a:gd name="connsiteY48" fmla="*/ 5910501 h 6253401"/>
              <a:gd name="connsiteX49" fmla="*/ 541020 w 2339340"/>
              <a:gd name="connsiteY49" fmla="*/ 6108621 h 6253401"/>
              <a:gd name="connsiteX50" fmla="*/ 510540 w 2339340"/>
              <a:gd name="connsiteY50" fmla="*/ 6173391 h 6253401"/>
              <a:gd name="connsiteX51" fmla="*/ 701040 w 2339340"/>
              <a:gd name="connsiteY51" fmla="*/ 6108621 h 6253401"/>
              <a:gd name="connsiteX52" fmla="*/ 830580 w 2339340"/>
              <a:gd name="connsiteY52" fmla="*/ 6081951 h 6253401"/>
              <a:gd name="connsiteX53" fmla="*/ 952500 w 2339340"/>
              <a:gd name="connsiteY53" fmla="*/ 5990511 h 6253401"/>
              <a:gd name="connsiteX54" fmla="*/ 963930 w 2339340"/>
              <a:gd name="connsiteY54" fmla="*/ 5887641 h 6253401"/>
              <a:gd name="connsiteX55" fmla="*/ 1108710 w 2339340"/>
              <a:gd name="connsiteY55" fmla="*/ 5834301 h 6253401"/>
              <a:gd name="connsiteX56" fmla="*/ 1108710 w 2339340"/>
              <a:gd name="connsiteY56" fmla="*/ 5807631 h 6253401"/>
              <a:gd name="connsiteX57" fmla="*/ 1032510 w 2339340"/>
              <a:gd name="connsiteY57" fmla="*/ 5651421 h 6253401"/>
              <a:gd name="connsiteX58" fmla="*/ 1043940 w 2339340"/>
              <a:gd name="connsiteY58" fmla="*/ 5297091 h 6253401"/>
              <a:gd name="connsiteX59" fmla="*/ 1074420 w 2339340"/>
              <a:gd name="connsiteY59" fmla="*/ 4904661 h 6253401"/>
              <a:gd name="connsiteX60" fmla="*/ 1002030 w 2339340"/>
              <a:gd name="connsiteY60" fmla="*/ 4439841 h 6253401"/>
              <a:gd name="connsiteX61" fmla="*/ 1066800 w 2339340"/>
              <a:gd name="connsiteY61" fmla="*/ 4146471 h 6253401"/>
              <a:gd name="connsiteX62" fmla="*/ 1116330 w 2339340"/>
              <a:gd name="connsiteY62" fmla="*/ 3792141 h 6253401"/>
              <a:gd name="connsiteX63" fmla="*/ 1165860 w 2339340"/>
              <a:gd name="connsiteY63" fmla="*/ 3392091 h 6253401"/>
              <a:gd name="connsiteX64" fmla="*/ 1238250 w 2339340"/>
              <a:gd name="connsiteY64" fmla="*/ 3898821 h 6253401"/>
              <a:gd name="connsiteX65" fmla="*/ 1280160 w 2339340"/>
              <a:gd name="connsiteY65" fmla="*/ 4382691 h 6253401"/>
              <a:gd name="connsiteX66" fmla="*/ 1310640 w 2339340"/>
              <a:gd name="connsiteY66" fmla="*/ 4550331 h 6253401"/>
              <a:gd name="connsiteX67" fmla="*/ 1272540 w 2339340"/>
              <a:gd name="connsiteY67" fmla="*/ 4855131 h 6253401"/>
              <a:gd name="connsiteX68" fmla="*/ 1242060 w 2339340"/>
              <a:gd name="connsiteY68" fmla="*/ 5076111 h 6253401"/>
              <a:gd name="connsiteX69" fmla="*/ 1276350 w 2339340"/>
              <a:gd name="connsiteY69" fmla="*/ 5304711 h 6253401"/>
              <a:gd name="connsiteX70" fmla="*/ 1333500 w 2339340"/>
              <a:gd name="connsiteY70" fmla="*/ 5510451 h 6253401"/>
              <a:gd name="connsiteX71" fmla="*/ 1314450 w 2339340"/>
              <a:gd name="connsiteY71" fmla="*/ 5632371 h 6253401"/>
              <a:gd name="connsiteX72" fmla="*/ 1264920 w 2339340"/>
              <a:gd name="connsiteY72" fmla="*/ 5811441 h 6253401"/>
              <a:gd name="connsiteX73" fmla="*/ 1264920 w 2339340"/>
              <a:gd name="connsiteY73" fmla="*/ 5918121 h 6253401"/>
              <a:gd name="connsiteX74" fmla="*/ 1424940 w 2339340"/>
              <a:gd name="connsiteY74" fmla="*/ 6253401 h 6253401"/>
              <a:gd name="connsiteX75" fmla="*/ 1565910 w 2339340"/>
              <a:gd name="connsiteY75" fmla="*/ 6081951 h 6253401"/>
              <a:gd name="connsiteX76" fmla="*/ 1604010 w 2339340"/>
              <a:gd name="connsiteY76" fmla="*/ 6028611 h 6253401"/>
              <a:gd name="connsiteX77" fmla="*/ 1524000 w 2339340"/>
              <a:gd name="connsiteY77" fmla="*/ 5860971 h 6253401"/>
              <a:gd name="connsiteX78" fmla="*/ 1466850 w 2339340"/>
              <a:gd name="connsiteY78" fmla="*/ 5735241 h 6253401"/>
              <a:gd name="connsiteX79" fmla="*/ 1440180 w 2339340"/>
              <a:gd name="connsiteY79" fmla="*/ 5655231 h 6253401"/>
              <a:gd name="connsiteX80" fmla="*/ 1546860 w 2339340"/>
              <a:gd name="connsiteY80" fmla="*/ 5095161 h 6253401"/>
              <a:gd name="connsiteX81" fmla="*/ 1600200 w 2339340"/>
              <a:gd name="connsiteY81" fmla="*/ 4523661 h 6253401"/>
              <a:gd name="connsiteX82" fmla="*/ 1684020 w 2339340"/>
              <a:gd name="connsiteY82" fmla="*/ 4043601 h 6253401"/>
              <a:gd name="connsiteX83" fmla="*/ 1703070 w 2339340"/>
              <a:gd name="connsiteY83" fmla="*/ 3704511 h 6253401"/>
              <a:gd name="connsiteX84" fmla="*/ 1673305 w 2339340"/>
              <a:gd name="connsiteY84" fmla="*/ 3099436 h 6253401"/>
              <a:gd name="connsiteX85" fmla="*/ 1630680 w 2339340"/>
              <a:gd name="connsiteY85" fmla="*/ 2885361 h 6253401"/>
              <a:gd name="connsiteX86" fmla="*/ 1607820 w 2339340"/>
              <a:gd name="connsiteY86" fmla="*/ 2767251 h 6253401"/>
              <a:gd name="connsiteX87" fmla="*/ 1584960 w 2339340"/>
              <a:gd name="connsiteY87" fmla="*/ 2439591 h 6253401"/>
              <a:gd name="connsiteX88" fmla="*/ 1584960 w 2339340"/>
              <a:gd name="connsiteY88" fmla="*/ 2089071 h 6253401"/>
              <a:gd name="connsiteX89" fmla="*/ 1619250 w 2339340"/>
              <a:gd name="connsiteY89" fmla="*/ 1788081 h 6253401"/>
              <a:gd name="connsiteX90" fmla="*/ 1691640 w 2339340"/>
              <a:gd name="connsiteY90" fmla="*/ 1517571 h 6253401"/>
              <a:gd name="connsiteX91" fmla="*/ 1954530 w 2339340"/>
              <a:gd name="connsiteY91" fmla="*/ 1940481 h 6253401"/>
              <a:gd name="connsiteX92" fmla="*/ 2045970 w 2339340"/>
              <a:gd name="connsiteY92" fmla="*/ 2062401 h 6253401"/>
              <a:gd name="connsiteX93" fmla="*/ 1840230 w 2339340"/>
              <a:gd name="connsiteY93" fmla="*/ 2374821 h 6253401"/>
              <a:gd name="connsiteX94" fmla="*/ 1729740 w 2339340"/>
              <a:gd name="connsiteY94" fmla="*/ 2561511 h 6253401"/>
              <a:gd name="connsiteX95" fmla="*/ 1672590 w 2339340"/>
              <a:gd name="connsiteY95" fmla="*/ 2691051 h 6253401"/>
              <a:gd name="connsiteX96" fmla="*/ 1606391 w 2339340"/>
              <a:gd name="connsiteY96" fmla="*/ 2762727 h 6253401"/>
              <a:gd name="connsiteX97" fmla="*/ 1658302 w 2339340"/>
              <a:gd name="connsiteY97" fmla="*/ 3027046 h 6253401"/>
              <a:gd name="connsiteX98" fmla="*/ 1729740 w 2339340"/>
              <a:gd name="connsiteY98" fmla="*/ 2908221 h 6253401"/>
              <a:gd name="connsiteX99" fmla="*/ 1927860 w 2339340"/>
              <a:gd name="connsiteY99" fmla="*/ 2706291 h 6253401"/>
              <a:gd name="connsiteX100" fmla="*/ 2065020 w 2339340"/>
              <a:gd name="connsiteY100" fmla="*/ 2565321 h 6253401"/>
              <a:gd name="connsiteX101" fmla="*/ 2202180 w 2339340"/>
              <a:gd name="connsiteY101" fmla="*/ 2355771 h 6253401"/>
              <a:gd name="connsiteX102" fmla="*/ 2339340 w 2339340"/>
              <a:gd name="connsiteY102" fmla="*/ 2066211 h 6253401"/>
              <a:gd name="connsiteX103" fmla="*/ 2293620 w 2339340"/>
              <a:gd name="connsiteY103" fmla="*/ 1974771 h 6253401"/>
              <a:gd name="connsiteX104" fmla="*/ 2232660 w 2339340"/>
              <a:gd name="connsiteY104" fmla="*/ 1769031 h 6253401"/>
              <a:gd name="connsiteX105" fmla="*/ 2175510 w 2339340"/>
              <a:gd name="connsiteY105" fmla="*/ 1582341 h 6253401"/>
              <a:gd name="connsiteX106" fmla="*/ 2065020 w 2339340"/>
              <a:gd name="connsiteY106" fmla="*/ 1368981 h 6253401"/>
              <a:gd name="connsiteX107" fmla="*/ 1958340 w 2339340"/>
              <a:gd name="connsiteY107" fmla="*/ 1186101 h 6253401"/>
              <a:gd name="connsiteX108" fmla="*/ 1878330 w 2339340"/>
              <a:gd name="connsiteY108" fmla="*/ 1060371 h 6253401"/>
              <a:gd name="connsiteX109" fmla="*/ 1752600 w 2339340"/>
              <a:gd name="connsiteY109" fmla="*/ 991791 h 6253401"/>
              <a:gd name="connsiteX110" fmla="*/ 1645920 w 2339340"/>
              <a:gd name="connsiteY110" fmla="*/ 972741 h 6253401"/>
              <a:gd name="connsiteX111" fmla="*/ 1546860 w 2339340"/>
              <a:gd name="connsiteY111" fmla="*/ 938451 h 6253401"/>
              <a:gd name="connsiteX112" fmla="*/ 1276350 w 2339340"/>
              <a:gd name="connsiteY112" fmla="*/ 877491 h 6253401"/>
              <a:gd name="connsiteX113" fmla="*/ 1257300 w 2339340"/>
              <a:gd name="connsiteY113" fmla="*/ 755571 h 6253401"/>
              <a:gd name="connsiteX114" fmla="*/ 1325880 w 2339340"/>
              <a:gd name="connsiteY114" fmla="*/ 610791 h 6253401"/>
              <a:gd name="connsiteX115" fmla="*/ 1363980 w 2339340"/>
              <a:gd name="connsiteY115" fmla="*/ 553641 h 6253401"/>
              <a:gd name="connsiteX116" fmla="*/ 1352550 w 2339340"/>
              <a:gd name="connsiteY116" fmla="*/ 454581 h 6253401"/>
              <a:gd name="connsiteX117" fmla="*/ 1359455 w 2339340"/>
              <a:gd name="connsiteY117" fmla="*/ 267891 h 6253401"/>
              <a:gd name="connsiteX118" fmla="*/ 1311592 w 2339340"/>
              <a:gd name="connsiteY118" fmla="*/ 99775 h 6253401"/>
              <a:gd name="connsiteX119" fmla="*/ 1188720 w 2339340"/>
              <a:gd name="connsiteY119" fmla="*/ 54531 h 6253401"/>
              <a:gd name="connsiteX120" fmla="*/ 1094184 w 2339340"/>
              <a:gd name="connsiteY120" fmla="*/ 81439 h 6253401"/>
              <a:gd name="connsiteX121" fmla="*/ 1077992 w 2339340"/>
              <a:gd name="connsiteY121" fmla="*/ 0 h 6253401"/>
              <a:gd name="connsiteX0" fmla="*/ 1077992 w 2339340"/>
              <a:gd name="connsiteY0" fmla="*/ 0 h 6253401"/>
              <a:gd name="connsiteX1" fmla="*/ 970359 w 2339340"/>
              <a:gd name="connsiteY1" fmla="*/ 77867 h 6253401"/>
              <a:gd name="connsiteX2" fmla="*/ 967740 w 2339340"/>
              <a:gd name="connsiteY2" fmla="*/ 16431 h 6253401"/>
              <a:gd name="connsiteX3" fmla="*/ 872490 w 2339340"/>
              <a:gd name="connsiteY3" fmla="*/ 138351 h 6253401"/>
              <a:gd name="connsiteX4" fmla="*/ 849630 w 2339340"/>
              <a:gd name="connsiteY4" fmla="*/ 103347 h 6253401"/>
              <a:gd name="connsiteX5" fmla="*/ 804863 w 2339340"/>
              <a:gd name="connsiteY5" fmla="*/ 232886 h 6253401"/>
              <a:gd name="connsiteX6" fmla="*/ 782955 w 2339340"/>
              <a:gd name="connsiteY6" fmla="*/ 466725 h 6253401"/>
              <a:gd name="connsiteX7" fmla="*/ 754380 w 2339340"/>
              <a:gd name="connsiteY7" fmla="*/ 481251 h 6253401"/>
              <a:gd name="connsiteX8" fmla="*/ 781050 w 2339340"/>
              <a:gd name="connsiteY8" fmla="*/ 565071 h 6253401"/>
              <a:gd name="connsiteX9" fmla="*/ 822960 w 2339340"/>
              <a:gd name="connsiteY9" fmla="*/ 641271 h 6253401"/>
              <a:gd name="connsiteX10" fmla="*/ 887730 w 2339340"/>
              <a:gd name="connsiteY10" fmla="*/ 706041 h 6253401"/>
              <a:gd name="connsiteX11" fmla="*/ 925830 w 2339340"/>
              <a:gd name="connsiteY11" fmla="*/ 786051 h 6253401"/>
              <a:gd name="connsiteX12" fmla="*/ 925830 w 2339340"/>
              <a:gd name="connsiteY12" fmla="*/ 877491 h 6253401"/>
              <a:gd name="connsiteX13" fmla="*/ 803910 w 2339340"/>
              <a:gd name="connsiteY13" fmla="*/ 938451 h 6253401"/>
              <a:gd name="connsiteX14" fmla="*/ 701040 w 2339340"/>
              <a:gd name="connsiteY14" fmla="*/ 965121 h 6253401"/>
              <a:gd name="connsiteX15" fmla="*/ 556260 w 2339340"/>
              <a:gd name="connsiteY15" fmla="*/ 968931 h 6253401"/>
              <a:gd name="connsiteX16" fmla="*/ 403860 w 2339340"/>
              <a:gd name="connsiteY16" fmla="*/ 1018461 h 6253401"/>
              <a:gd name="connsiteX17" fmla="*/ 320040 w 2339340"/>
              <a:gd name="connsiteY17" fmla="*/ 1102281 h 6253401"/>
              <a:gd name="connsiteX18" fmla="*/ 247650 w 2339340"/>
              <a:gd name="connsiteY18" fmla="*/ 1292781 h 6253401"/>
              <a:gd name="connsiteX19" fmla="*/ 163830 w 2339340"/>
              <a:gd name="connsiteY19" fmla="*/ 1586151 h 6253401"/>
              <a:gd name="connsiteX20" fmla="*/ 83820 w 2339340"/>
              <a:gd name="connsiteY20" fmla="*/ 1799511 h 6253401"/>
              <a:gd name="connsiteX21" fmla="*/ 72390 w 2339340"/>
              <a:gd name="connsiteY21" fmla="*/ 1978581 h 6253401"/>
              <a:gd name="connsiteX22" fmla="*/ 0 w 2339340"/>
              <a:gd name="connsiteY22" fmla="*/ 2161461 h 6253401"/>
              <a:gd name="connsiteX23" fmla="*/ 11430 w 2339340"/>
              <a:gd name="connsiteY23" fmla="*/ 2268141 h 6253401"/>
              <a:gd name="connsiteX24" fmla="*/ 106680 w 2339340"/>
              <a:gd name="connsiteY24" fmla="*/ 2443401 h 6253401"/>
              <a:gd name="connsiteX25" fmla="*/ 243840 w 2339340"/>
              <a:gd name="connsiteY25" fmla="*/ 2611041 h 6253401"/>
              <a:gd name="connsiteX26" fmla="*/ 422910 w 2339340"/>
              <a:gd name="connsiteY26" fmla="*/ 2786301 h 6253401"/>
              <a:gd name="connsiteX27" fmla="*/ 609600 w 2339340"/>
              <a:gd name="connsiteY27" fmla="*/ 2946321 h 6253401"/>
              <a:gd name="connsiteX28" fmla="*/ 703183 w 2339340"/>
              <a:gd name="connsiteY28" fmla="*/ 3078956 h 6253401"/>
              <a:gd name="connsiteX29" fmla="*/ 711517 w 2339340"/>
              <a:gd name="connsiteY29" fmla="*/ 2800827 h 6253401"/>
              <a:gd name="connsiteX30" fmla="*/ 647700 w 2339340"/>
              <a:gd name="connsiteY30" fmla="*/ 2748201 h 6253401"/>
              <a:gd name="connsiteX31" fmla="*/ 541020 w 2339340"/>
              <a:gd name="connsiteY31" fmla="*/ 2553891 h 6253401"/>
              <a:gd name="connsiteX32" fmla="*/ 487680 w 2339340"/>
              <a:gd name="connsiteY32" fmla="*/ 2443401 h 6253401"/>
              <a:gd name="connsiteX33" fmla="*/ 293370 w 2339340"/>
              <a:gd name="connsiteY33" fmla="*/ 2222421 h 6253401"/>
              <a:gd name="connsiteX34" fmla="*/ 426720 w 2339340"/>
              <a:gd name="connsiteY34" fmla="*/ 2005251 h 6253401"/>
              <a:gd name="connsiteX35" fmla="*/ 483870 w 2339340"/>
              <a:gd name="connsiteY35" fmla="*/ 1894761 h 6253401"/>
              <a:gd name="connsiteX36" fmla="*/ 544830 w 2339340"/>
              <a:gd name="connsiteY36" fmla="*/ 1658541 h 6253401"/>
              <a:gd name="connsiteX37" fmla="*/ 636270 w 2339340"/>
              <a:gd name="connsiteY37" fmla="*/ 1913811 h 6253401"/>
              <a:gd name="connsiteX38" fmla="*/ 678180 w 2339340"/>
              <a:gd name="connsiteY38" fmla="*/ 2218611 h 6253401"/>
              <a:gd name="connsiteX39" fmla="*/ 689610 w 2339340"/>
              <a:gd name="connsiteY39" fmla="*/ 2504361 h 6253401"/>
              <a:gd name="connsiteX40" fmla="*/ 712470 w 2339340"/>
              <a:gd name="connsiteY40" fmla="*/ 2778681 h 6253401"/>
              <a:gd name="connsiteX41" fmla="*/ 701040 w 2339340"/>
              <a:gd name="connsiteY41" fmla="*/ 3193971 h 6253401"/>
              <a:gd name="connsiteX42" fmla="*/ 643890 w 2339340"/>
              <a:gd name="connsiteY42" fmla="*/ 3799761 h 6253401"/>
              <a:gd name="connsiteX43" fmla="*/ 613410 w 2339340"/>
              <a:gd name="connsiteY43" fmla="*/ 4272201 h 6253401"/>
              <a:gd name="connsiteX44" fmla="*/ 689610 w 2339340"/>
              <a:gd name="connsiteY44" fmla="*/ 4634151 h 6253401"/>
              <a:gd name="connsiteX45" fmla="*/ 803910 w 2339340"/>
              <a:gd name="connsiteY45" fmla="*/ 5232321 h 6253401"/>
              <a:gd name="connsiteX46" fmla="*/ 883920 w 2339340"/>
              <a:gd name="connsiteY46" fmla="*/ 5674281 h 6253401"/>
              <a:gd name="connsiteX47" fmla="*/ 872490 w 2339340"/>
              <a:gd name="connsiteY47" fmla="*/ 5700951 h 6253401"/>
              <a:gd name="connsiteX48" fmla="*/ 693420 w 2339340"/>
              <a:gd name="connsiteY48" fmla="*/ 5910501 h 6253401"/>
              <a:gd name="connsiteX49" fmla="*/ 541020 w 2339340"/>
              <a:gd name="connsiteY49" fmla="*/ 6108621 h 6253401"/>
              <a:gd name="connsiteX50" fmla="*/ 510540 w 2339340"/>
              <a:gd name="connsiteY50" fmla="*/ 6173391 h 6253401"/>
              <a:gd name="connsiteX51" fmla="*/ 701040 w 2339340"/>
              <a:gd name="connsiteY51" fmla="*/ 6108621 h 6253401"/>
              <a:gd name="connsiteX52" fmla="*/ 830580 w 2339340"/>
              <a:gd name="connsiteY52" fmla="*/ 6081951 h 6253401"/>
              <a:gd name="connsiteX53" fmla="*/ 952500 w 2339340"/>
              <a:gd name="connsiteY53" fmla="*/ 5990511 h 6253401"/>
              <a:gd name="connsiteX54" fmla="*/ 963930 w 2339340"/>
              <a:gd name="connsiteY54" fmla="*/ 5887641 h 6253401"/>
              <a:gd name="connsiteX55" fmla="*/ 1108710 w 2339340"/>
              <a:gd name="connsiteY55" fmla="*/ 5834301 h 6253401"/>
              <a:gd name="connsiteX56" fmla="*/ 1108710 w 2339340"/>
              <a:gd name="connsiteY56" fmla="*/ 5807631 h 6253401"/>
              <a:gd name="connsiteX57" fmla="*/ 1032510 w 2339340"/>
              <a:gd name="connsiteY57" fmla="*/ 5651421 h 6253401"/>
              <a:gd name="connsiteX58" fmla="*/ 1043940 w 2339340"/>
              <a:gd name="connsiteY58" fmla="*/ 5297091 h 6253401"/>
              <a:gd name="connsiteX59" fmla="*/ 1074420 w 2339340"/>
              <a:gd name="connsiteY59" fmla="*/ 4904661 h 6253401"/>
              <a:gd name="connsiteX60" fmla="*/ 1002030 w 2339340"/>
              <a:gd name="connsiteY60" fmla="*/ 4439841 h 6253401"/>
              <a:gd name="connsiteX61" fmla="*/ 1066800 w 2339340"/>
              <a:gd name="connsiteY61" fmla="*/ 4146471 h 6253401"/>
              <a:gd name="connsiteX62" fmla="*/ 1116330 w 2339340"/>
              <a:gd name="connsiteY62" fmla="*/ 3792141 h 6253401"/>
              <a:gd name="connsiteX63" fmla="*/ 1165860 w 2339340"/>
              <a:gd name="connsiteY63" fmla="*/ 3392091 h 6253401"/>
              <a:gd name="connsiteX64" fmla="*/ 1238250 w 2339340"/>
              <a:gd name="connsiteY64" fmla="*/ 3898821 h 6253401"/>
              <a:gd name="connsiteX65" fmla="*/ 1280160 w 2339340"/>
              <a:gd name="connsiteY65" fmla="*/ 4382691 h 6253401"/>
              <a:gd name="connsiteX66" fmla="*/ 1310640 w 2339340"/>
              <a:gd name="connsiteY66" fmla="*/ 4550331 h 6253401"/>
              <a:gd name="connsiteX67" fmla="*/ 1272540 w 2339340"/>
              <a:gd name="connsiteY67" fmla="*/ 4855131 h 6253401"/>
              <a:gd name="connsiteX68" fmla="*/ 1242060 w 2339340"/>
              <a:gd name="connsiteY68" fmla="*/ 5076111 h 6253401"/>
              <a:gd name="connsiteX69" fmla="*/ 1276350 w 2339340"/>
              <a:gd name="connsiteY69" fmla="*/ 5304711 h 6253401"/>
              <a:gd name="connsiteX70" fmla="*/ 1333500 w 2339340"/>
              <a:gd name="connsiteY70" fmla="*/ 5510451 h 6253401"/>
              <a:gd name="connsiteX71" fmla="*/ 1314450 w 2339340"/>
              <a:gd name="connsiteY71" fmla="*/ 5632371 h 6253401"/>
              <a:gd name="connsiteX72" fmla="*/ 1264920 w 2339340"/>
              <a:gd name="connsiteY72" fmla="*/ 5811441 h 6253401"/>
              <a:gd name="connsiteX73" fmla="*/ 1264920 w 2339340"/>
              <a:gd name="connsiteY73" fmla="*/ 5918121 h 6253401"/>
              <a:gd name="connsiteX74" fmla="*/ 1424940 w 2339340"/>
              <a:gd name="connsiteY74" fmla="*/ 6253401 h 6253401"/>
              <a:gd name="connsiteX75" fmla="*/ 1565910 w 2339340"/>
              <a:gd name="connsiteY75" fmla="*/ 6081951 h 6253401"/>
              <a:gd name="connsiteX76" fmla="*/ 1604010 w 2339340"/>
              <a:gd name="connsiteY76" fmla="*/ 6028611 h 6253401"/>
              <a:gd name="connsiteX77" fmla="*/ 1524000 w 2339340"/>
              <a:gd name="connsiteY77" fmla="*/ 5860971 h 6253401"/>
              <a:gd name="connsiteX78" fmla="*/ 1466850 w 2339340"/>
              <a:gd name="connsiteY78" fmla="*/ 5735241 h 6253401"/>
              <a:gd name="connsiteX79" fmla="*/ 1440180 w 2339340"/>
              <a:gd name="connsiteY79" fmla="*/ 5655231 h 6253401"/>
              <a:gd name="connsiteX80" fmla="*/ 1546860 w 2339340"/>
              <a:gd name="connsiteY80" fmla="*/ 5095161 h 6253401"/>
              <a:gd name="connsiteX81" fmla="*/ 1600200 w 2339340"/>
              <a:gd name="connsiteY81" fmla="*/ 4523661 h 6253401"/>
              <a:gd name="connsiteX82" fmla="*/ 1684020 w 2339340"/>
              <a:gd name="connsiteY82" fmla="*/ 4043601 h 6253401"/>
              <a:gd name="connsiteX83" fmla="*/ 1703070 w 2339340"/>
              <a:gd name="connsiteY83" fmla="*/ 3704511 h 6253401"/>
              <a:gd name="connsiteX84" fmla="*/ 1673305 w 2339340"/>
              <a:gd name="connsiteY84" fmla="*/ 3099436 h 6253401"/>
              <a:gd name="connsiteX85" fmla="*/ 1630680 w 2339340"/>
              <a:gd name="connsiteY85" fmla="*/ 2885361 h 6253401"/>
              <a:gd name="connsiteX86" fmla="*/ 1607820 w 2339340"/>
              <a:gd name="connsiteY86" fmla="*/ 2767251 h 6253401"/>
              <a:gd name="connsiteX87" fmla="*/ 1584960 w 2339340"/>
              <a:gd name="connsiteY87" fmla="*/ 2439591 h 6253401"/>
              <a:gd name="connsiteX88" fmla="*/ 1584960 w 2339340"/>
              <a:gd name="connsiteY88" fmla="*/ 2089071 h 6253401"/>
              <a:gd name="connsiteX89" fmla="*/ 1619250 w 2339340"/>
              <a:gd name="connsiteY89" fmla="*/ 1788081 h 6253401"/>
              <a:gd name="connsiteX90" fmla="*/ 1691640 w 2339340"/>
              <a:gd name="connsiteY90" fmla="*/ 1517571 h 6253401"/>
              <a:gd name="connsiteX91" fmla="*/ 1954530 w 2339340"/>
              <a:gd name="connsiteY91" fmla="*/ 1940481 h 6253401"/>
              <a:gd name="connsiteX92" fmla="*/ 2045970 w 2339340"/>
              <a:gd name="connsiteY92" fmla="*/ 2062401 h 6253401"/>
              <a:gd name="connsiteX93" fmla="*/ 1840230 w 2339340"/>
              <a:gd name="connsiteY93" fmla="*/ 2374821 h 6253401"/>
              <a:gd name="connsiteX94" fmla="*/ 1729740 w 2339340"/>
              <a:gd name="connsiteY94" fmla="*/ 2561511 h 6253401"/>
              <a:gd name="connsiteX95" fmla="*/ 1672590 w 2339340"/>
              <a:gd name="connsiteY95" fmla="*/ 2691051 h 6253401"/>
              <a:gd name="connsiteX96" fmla="*/ 1606391 w 2339340"/>
              <a:gd name="connsiteY96" fmla="*/ 2762727 h 6253401"/>
              <a:gd name="connsiteX97" fmla="*/ 1658302 w 2339340"/>
              <a:gd name="connsiteY97" fmla="*/ 3027046 h 6253401"/>
              <a:gd name="connsiteX98" fmla="*/ 1729740 w 2339340"/>
              <a:gd name="connsiteY98" fmla="*/ 2908221 h 6253401"/>
              <a:gd name="connsiteX99" fmla="*/ 1927860 w 2339340"/>
              <a:gd name="connsiteY99" fmla="*/ 2706291 h 6253401"/>
              <a:gd name="connsiteX100" fmla="*/ 2065020 w 2339340"/>
              <a:gd name="connsiteY100" fmla="*/ 2565321 h 6253401"/>
              <a:gd name="connsiteX101" fmla="*/ 2202180 w 2339340"/>
              <a:gd name="connsiteY101" fmla="*/ 2355771 h 6253401"/>
              <a:gd name="connsiteX102" fmla="*/ 2339340 w 2339340"/>
              <a:gd name="connsiteY102" fmla="*/ 2066211 h 6253401"/>
              <a:gd name="connsiteX103" fmla="*/ 2293620 w 2339340"/>
              <a:gd name="connsiteY103" fmla="*/ 1974771 h 6253401"/>
              <a:gd name="connsiteX104" fmla="*/ 2232660 w 2339340"/>
              <a:gd name="connsiteY104" fmla="*/ 1769031 h 6253401"/>
              <a:gd name="connsiteX105" fmla="*/ 2175510 w 2339340"/>
              <a:gd name="connsiteY105" fmla="*/ 1582341 h 6253401"/>
              <a:gd name="connsiteX106" fmla="*/ 2065020 w 2339340"/>
              <a:gd name="connsiteY106" fmla="*/ 1368981 h 6253401"/>
              <a:gd name="connsiteX107" fmla="*/ 1958340 w 2339340"/>
              <a:gd name="connsiteY107" fmla="*/ 1186101 h 6253401"/>
              <a:gd name="connsiteX108" fmla="*/ 1878330 w 2339340"/>
              <a:gd name="connsiteY108" fmla="*/ 1060371 h 6253401"/>
              <a:gd name="connsiteX109" fmla="*/ 1752600 w 2339340"/>
              <a:gd name="connsiteY109" fmla="*/ 991791 h 6253401"/>
              <a:gd name="connsiteX110" fmla="*/ 1645920 w 2339340"/>
              <a:gd name="connsiteY110" fmla="*/ 972741 h 6253401"/>
              <a:gd name="connsiteX111" fmla="*/ 1546860 w 2339340"/>
              <a:gd name="connsiteY111" fmla="*/ 938451 h 6253401"/>
              <a:gd name="connsiteX112" fmla="*/ 1276350 w 2339340"/>
              <a:gd name="connsiteY112" fmla="*/ 877491 h 6253401"/>
              <a:gd name="connsiteX113" fmla="*/ 1257300 w 2339340"/>
              <a:gd name="connsiteY113" fmla="*/ 755571 h 6253401"/>
              <a:gd name="connsiteX114" fmla="*/ 1325880 w 2339340"/>
              <a:gd name="connsiteY114" fmla="*/ 610791 h 6253401"/>
              <a:gd name="connsiteX115" fmla="*/ 1363980 w 2339340"/>
              <a:gd name="connsiteY115" fmla="*/ 553641 h 6253401"/>
              <a:gd name="connsiteX116" fmla="*/ 1352550 w 2339340"/>
              <a:gd name="connsiteY116" fmla="*/ 454581 h 6253401"/>
              <a:gd name="connsiteX117" fmla="*/ 1359455 w 2339340"/>
              <a:gd name="connsiteY117" fmla="*/ 267891 h 6253401"/>
              <a:gd name="connsiteX118" fmla="*/ 1311592 w 2339340"/>
              <a:gd name="connsiteY118" fmla="*/ 99775 h 6253401"/>
              <a:gd name="connsiteX119" fmla="*/ 1188720 w 2339340"/>
              <a:gd name="connsiteY119" fmla="*/ 54531 h 6253401"/>
              <a:gd name="connsiteX120" fmla="*/ 1021556 w 2339340"/>
              <a:gd name="connsiteY120" fmla="*/ 130255 h 6253401"/>
              <a:gd name="connsiteX121" fmla="*/ 1077992 w 2339340"/>
              <a:gd name="connsiteY121" fmla="*/ 0 h 6253401"/>
              <a:gd name="connsiteX0" fmla="*/ 1077992 w 2339340"/>
              <a:gd name="connsiteY0" fmla="*/ 0 h 6253401"/>
              <a:gd name="connsiteX1" fmla="*/ 970359 w 2339340"/>
              <a:gd name="connsiteY1" fmla="*/ 77867 h 6253401"/>
              <a:gd name="connsiteX2" fmla="*/ 967740 w 2339340"/>
              <a:gd name="connsiteY2" fmla="*/ 16431 h 6253401"/>
              <a:gd name="connsiteX3" fmla="*/ 872490 w 2339340"/>
              <a:gd name="connsiteY3" fmla="*/ 138351 h 6253401"/>
              <a:gd name="connsiteX4" fmla="*/ 849630 w 2339340"/>
              <a:gd name="connsiteY4" fmla="*/ 103347 h 6253401"/>
              <a:gd name="connsiteX5" fmla="*/ 804863 w 2339340"/>
              <a:gd name="connsiteY5" fmla="*/ 232886 h 6253401"/>
              <a:gd name="connsiteX6" fmla="*/ 782955 w 2339340"/>
              <a:gd name="connsiteY6" fmla="*/ 466725 h 6253401"/>
              <a:gd name="connsiteX7" fmla="*/ 754380 w 2339340"/>
              <a:gd name="connsiteY7" fmla="*/ 481251 h 6253401"/>
              <a:gd name="connsiteX8" fmla="*/ 781050 w 2339340"/>
              <a:gd name="connsiteY8" fmla="*/ 565071 h 6253401"/>
              <a:gd name="connsiteX9" fmla="*/ 822960 w 2339340"/>
              <a:gd name="connsiteY9" fmla="*/ 641271 h 6253401"/>
              <a:gd name="connsiteX10" fmla="*/ 887730 w 2339340"/>
              <a:gd name="connsiteY10" fmla="*/ 706041 h 6253401"/>
              <a:gd name="connsiteX11" fmla="*/ 925830 w 2339340"/>
              <a:gd name="connsiteY11" fmla="*/ 786051 h 6253401"/>
              <a:gd name="connsiteX12" fmla="*/ 925830 w 2339340"/>
              <a:gd name="connsiteY12" fmla="*/ 877491 h 6253401"/>
              <a:gd name="connsiteX13" fmla="*/ 803910 w 2339340"/>
              <a:gd name="connsiteY13" fmla="*/ 938451 h 6253401"/>
              <a:gd name="connsiteX14" fmla="*/ 701040 w 2339340"/>
              <a:gd name="connsiteY14" fmla="*/ 965121 h 6253401"/>
              <a:gd name="connsiteX15" fmla="*/ 556260 w 2339340"/>
              <a:gd name="connsiteY15" fmla="*/ 968931 h 6253401"/>
              <a:gd name="connsiteX16" fmla="*/ 403860 w 2339340"/>
              <a:gd name="connsiteY16" fmla="*/ 1018461 h 6253401"/>
              <a:gd name="connsiteX17" fmla="*/ 320040 w 2339340"/>
              <a:gd name="connsiteY17" fmla="*/ 1102281 h 6253401"/>
              <a:gd name="connsiteX18" fmla="*/ 247650 w 2339340"/>
              <a:gd name="connsiteY18" fmla="*/ 1292781 h 6253401"/>
              <a:gd name="connsiteX19" fmla="*/ 163830 w 2339340"/>
              <a:gd name="connsiteY19" fmla="*/ 1586151 h 6253401"/>
              <a:gd name="connsiteX20" fmla="*/ 83820 w 2339340"/>
              <a:gd name="connsiteY20" fmla="*/ 1799511 h 6253401"/>
              <a:gd name="connsiteX21" fmla="*/ 72390 w 2339340"/>
              <a:gd name="connsiteY21" fmla="*/ 1978581 h 6253401"/>
              <a:gd name="connsiteX22" fmla="*/ 0 w 2339340"/>
              <a:gd name="connsiteY22" fmla="*/ 2161461 h 6253401"/>
              <a:gd name="connsiteX23" fmla="*/ 11430 w 2339340"/>
              <a:gd name="connsiteY23" fmla="*/ 2268141 h 6253401"/>
              <a:gd name="connsiteX24" fmla="*/ 106680 w 2339340"/>
              <a:gd name="connsiteY24" fmla="*/ 2443401 h 6253401"/>
              <a:gd name="connsiteX25" fmla="*/ 243840 w 2339340"/>
              <a:gd name="connsiteY25" fmla="*/ 2611041 h 6253401"/>
              <a:gd name="connsiteX26" fmla="*/ 422910 w 2339340"/>
              <a:gd name="connsiteY26" fmla="*/ 2786301 h 6253401"/>
              <a:gd name="connsiteX27" fmla="*/ 609600 w 2339340"/>
              <a:gd name="connsiteY27" fmla="*/ 2946321 h 6253401"/>
              <a:gd name="connsiteX28" fmla="*/ 703183 w 2339340"/>
              <a:gd name="connsiteY28" fmla="*/ 3078956 h 6253401"/>
              <a:gd name="connsiteX29" fmla="*/ 711517 w 2339340"/>
              <a:gd name="connsiteY29" fmla="*/ 2800827 h 6253401"/>
              <a:gd name="connsiteX30" fmla="*/ 647700 w 2339340"/>
              <a:gd name="connsiteY30" fmla="*/ 2748201 h 6253401"/>
              <a:gd name="connsiteX31" fmla="*/ 541020 w 2339340"/>
              <a:gd name="connsiteY31" fmla="*/ 2553891 h 6253401"/>
              <a:gd name="connsiteX32" fmla="*/ 487680 w 2339340"/>
              <a:gd name="connsiteY32" fmla="*/ 2443401 h 6253401"/>
              <a:gd name="connsiteX33" fmla="*/ 293370 w 2339340"/>
              <a:gd name="connsiteY33" fmla="*/ 2222421 h 6253401"/>
              <a:gd name="connsiteX34" fmla="*/ 426720 w 2339340"/>
              <a:gd name="connsiteY34" fmla="*/ 2005251 h 6253401"/>
              <a:gd name="connsiteX35" fmla="*/ 483870 w 2339340"/>
              <a:gd name="connsiteY35" fmla="*/ 1894761 h 6253401"/>
              <a:gd name="connsiteX36" fmla="*/ 544830 w 2339340"/>
              <a:gd name="connsiteY36" fmla="*/ 1658541 h 6253401"/>
              <a:gd name="connsiteX37" fmla="*/ 636270 w 2339340"/>
              <a:gd name="connsiteY37" fmla="*/ 1913811 h 6253401"/>
              <a:gd name="connsiteX38" fmla="*/ 678180 w 2339340"/>
              <a:gd name="connsiteY38" fmla="*/ 2218611 h 6253401"/>
              <a:gd name="connsiteX39" fmla="*/ 689610 w 2339340"/>
              <a:gd name="connsiteY39" fmla="*/ 2504361 h 6253401"/>
              <a:gd name="connsiteX40" fmla="*/ 712470 w 2339340"/>
              <a:gd name="connsiteY40" fmla="*/ 2778681 h 6253401"/>
              <a:gd name="connsiteX41" fmla="*/ 701040 w 2339340"/>
              <a:gd name="connsiteY41" fmla="*/ 3193971 h 6253401"/>
              <a:gd name="connsiteX42" fmla="*/ 643890 w 2339340"/>
              <a:gd name="connsiteY42" fmla="*/ 3799761 h 6253401"/>
              <a:gd name="connsiteX43" fmla="*/ 613410 w 2339340"/>
              <a:gd name="connsiteY43" fmla="*/ 4272201 h 6253401"/>
              <a:gd name="connsiteX44" fmla="*/ 689610 w 2339340"/>
              <a:gd name="connsiteY44" fmla="*/ 4634151 h 6253401"/>
              <a:gd name="connsiteX45" fmla="*/ 803910 w 2339340"/>
              <a:gd name="connsiteY45" fmla="*/ 5232321 h 6253401"/>
              <a:gd name="connsiteX46" fmla="*/ 883920 w 2339340"/>
              <a:gd name="connsiteY46" fmla="*/ 5674281 h 6253401"/>
              <a:gd name="connsiteX47" fmla="*/ 872490 w 2339340"/>
              <a:gd name="connsiteY47" fmla="*/ 5700951 h 6253401"/>
              <a:gd name="connsiteX48" fmla="*/ 693420 w 2339340"/>
              <a:gd name="connsiteY48" fmla="*/ 5910501 h 6253401"/>
              <a:gd name="connsiteX49" fmla="*/ 541020 w 2339340"/>
              <a:gd name="connsiteY49" fmla="*/ 6108621 h 6253401"/>
              <a:gd name="connsiteX50" fmla="*/ 510540 w 2339340"/>
              <a:gd name="connsiteY50" fmla="*/ 6173391 h 6253401"/>
              <a:gd name="connsiteX51" fmla="*/ 701040 w 2339340"/>
              <a:gd name="connsiteY51" fmla="*/ 6108621 h 6253401"/>
              <a:gd name="connsiteX52" fmla="*/ 830580 w 2339340"/>
              <a:gd name="connsiteY52" fmla="*/ 6081951 h 6253401"/>
              <a:gd name="connsiteX53" fmla="*/ 952500 w 2339340"/>
              <a:gd name="connsiteY53" fmla="*/ 5990511 h 6253401"/>
              <a:gd name="connsiteX54" fmla="*/ 963930 w 2339340"/>
              <a:gd name="connsiteY54" fmla="*/ 5887641 h 6253401"/>
              <a:gd name="connsiteX55" fmla="*/ 1108710 w 2339340"/>
              <a:gd name="connsiteY55" fmla="*/ 5834301 h 6253401"/>
              <a:gd name="connsiteX56" fmla="*/ 1108710 w 2339340"/>
              <a:gd name="connsiteY56" fmla="*/ 5807631 h 6253401"/>
              <a:gd name="connsiteX57" fmla="*/ 1032510 w 2339340"/>
              <a:gd name="connsiteY57" fmla="*/ 5651421 h 6253401"/>
              <a:gd name="connsiteX58" fmla="*/ 1043940 w 2339340"/>
              <a:gd name="connsiteY58" fmla="*/ 5297091 h 6253401"/>
              <a:gd name="connsiteX59" fmla="*/ 1074420 w 2339340"/>
              <a:gd name="connsiteY59" fmla="*/ 4904661 h 6253401"/>
              <a:gd name="connsiteX60" fmla="*/ 1002030 w 2339340"/>
              <a:gd name="connsiteY60" fmla="*/ 4439841 h 6253401"/>
              <a:gd name="connsiteX61" fmla="*/ 1066800 w 2339340"/>
              <a:gd name="connsiteY61" fmla="*/ 4146471 h 6253401"/>
              <a:gd name="connsiteX62" fmla="*/ 1116330 w 2339340"/>
              <a:gd name="connsiteY62" fmla="*/ 3792141 h 6253401"/>
              <a:gd name="connsiteX63" fmla="*/ 1165860 w 2339340"/>
              <a:gd name="connsiteY63" fmla="*/ 3392091 h 6253401"/>
              <a:gd name="connsiteX64" fmla="*/ 1238250 w 2339340"/>
              <a:gd name="connsiteY64" fmla="*/ 3898821 h 6253401"/>
              <a:gd name="connsiteX65" fmla="*/ 1280160 w 2339340"/>
              <a:gd name="connsiteY65" fmla="*/ 4382691 h 6253401"/>
              <a:gd name="connsiteX66" fmla="*/ 1310640 w 2339340"/>
              <a:gd name="connsiteY66" fmla="*/ 4550331 h 6253401"/>
              <a:gd name="connsiteX67" fmla="*/ 1272540 w 2339340"/>
              <a:gd name="connsiteY67" fmla="*/ 4855131 h 6253401"/>
              <a:gd name="connsiteX68" fmla="*/ 1242060 w 2339340"/>
              <a:gd name="connsiteY68" fmla="*/ 5076111 h 6253401"/>
              <a:gd name="connsiteX69" fmla="*/ 1276350 w 2339340"/>
              <a:gd name="connsiteY69" fmla="*/ 5304711 h 6253401"/>
              <a:gd name="connsiteX70" fmla="*/ 1333500 w 2339340"/>
              <a:gd name="connsiteY70" fmla="*/ 5510451 h 6253401"/>
              <a:gd name="connsiteX71" fmla="*/ 1314450 w 2339340"/>
              <a:gd name="connsiteY71" fmla="*/ 5632371 h 6253401"/>
              <a:gd name="connsiteX72" fmla="*/ 1264920 w 2339340"/>
              <a:gd name="connsiteY72" fmla="*/ 5811441 h 6253401"/>
              <a:gd name="connsiteX73" fmla="*/ 1264920 w 2339340"/>
              <a:gd name="connsiteY73" fmla="*/ 5918121 h 6253401"/>
              <a:gd name="connsiteX74" fmla="*/ 1424940 w 2339340"/>
              <a:gd name="connsiteY74" fmla="*/ 6253401 h 6253401"/>
              <a:gd name="connsiteX75" fmla="*/ 1565910 w 2339340"/>
              <a:gd name="connsiteY75" fmla="*/ 6081951 h 6253401"/>
              <a:gd name="connsiteX76" fmla="*/ 1604010 w 2339340"/>
              <a:gd name="connsiteY76" fmla="*/ 6028611 h 6253401"/>
              <a:gd name="connsiteX77" fmla="*/ 1524000 w 2339340"/>
              <a:gd name="connsiteY77" fmla="*/ 5860971 h 6253401"/>
              <a:gd name="connsiteX78" fmla="*/ 1466850 w 2339340"/>
              <a:gd name="connsiteY78" fmla="*/ 5735241 h 6253401"/>
              <a:gd name="connsiteX79" fmla="*/ 1440180 w 2339340"/>
              <a:gd name="connsiteY79" fmla="*/ 5655231 h 6253401"/>
              <a:gd name="connsiteX80" fmla="*/ 1546860 w 2339340"/>
              <a:gd name="connsiteY80" fmla="*/ 5095161 h 6253401"/>
              <a:gd name="connsiteX81" fmla="*/ 1600200 w 2339340"/>
              <a:gd name="connsiteY81" fmla="*/ 4523661 h 6253401"/>
              <a:gd name="connsiteX82" fmla="*/ 1684020 w 2339340"/>
              <a:gd name="connsiteY82" fmla="*/ 4043601 h 6253401"/>
              <a:gd name="connsiteX83" fmla="*/ 1703070 w 2339340"/>
              <a:gd name="connsiteY83" fmla="*/ 3704511 h 6253401"/>
              <a:gd name="connsiteX84" fmla="*/ 1673305 w 2339340"/>
              <a:gd name="connsiteY84" fmla="*/ 3099436 h 6253401"/>
              <a:gd name="connsiteX85" fmla="*/ 1630680 w 2339340"/>
              <a:gd name="connsiteY85" fmla="*/ 2885361 h 6253401"/>
              <a:gd name="connsiteX86" fmla="*/ 1607820 w 2339340"/>
              <a:gd name="connsiteY86" fmla="*/ 2767251 h 6253401"/>
              <a:gd name="connsiteX87" fmla="*/ 1584960 w 2339340"/>
              <a:gd name="connsiteY87" fmla="*/ 2439591 h 6253401"/>
              <a:gd name="connsiteX88" fmla="*/ 1584960 w 2339340"/>
              <a:gd name="connsiteY88" fmla="*/ 2089071 h 6253401"/>
              <a:gd name="connsiteX89" fmla="*/ 1619250 w 2339340"/>
              <a:gd name="connsiteY89" fmla="*/ 1788081 h 6253401"/>
              <a:gd name="connsiteX90" fmla="*/ 1691640 w 2339340"/>
              <a:gd name="connsiteY90" fmla="*/ 1517571 h 6253401"/>
              <a:gd name="connsiteX91" fmla="*/ 1954530 w 2339340"/>
              <a:gd name="connsiteY91" fmla="*/ 1940481 h 6253401"/>
              <a:gd name="connsiteX92" fmla="*/ 2045970 w 2339340"/>
              <a:gd name="connsiteY92" fmla="*/ 2062401 h 6253401"/>
              <a:gd name="connsiteX93" fmla="*/ 1840230 w 2339340"/>
              <a:gd name="connsiteY93" fmla="*/ 2374821 h 6253401"/>
              <a:gd name="connsiteX94" fmla="*/ 1729740 w 2339340"/>
              <a:gd name="connsiteY94" fmla="*/ 2561511 h 6253401"/>
              <a:gd name="connsiteX95" fmla="*/ 1672590 w 2339340"/>
              <a:gd name="connsiteY95" fmla="*/ 2691051 h 6253401"/>
              <a:gd name="connsiteX96" fmla="*/ 1606391 w 2339340"/>
              <a:gd name="connsiteY96" fmla="*/ 2762727 h 6253401"/>
              <a:gd name="connsiteX97" fmla="*/ 1658302 w 2339340"/>
              <a:gd name="connsiteY97" fmla="*/ 3027046 h 6253401"/>
              <a:gd name="connsiteX98" fmla="*/ 1729740 w 2339340"/>
              <a:gd name="connsiteY98" fmla="*/ 2908221 h 6253401"/>
              <a:gd name="connsiteX99" fmla="*/ 1927860 w 2339340"/>
              <a:gd name="connsiteY99" fmla="*/ 2706291 h 6253401"/>
              <a:gd name="connsiteX100" fmla="*/ 2065020 w 2339340"/>
              <a:gd name="connsiteY100" fmla="*/ 2565321 h 6253401"/>
              <a:gd name="connsiteX101" fmla="*/ 2202180 w 2339340"/>
              <a:gd name="connsiteY101" fmla="*/ 2355771 h 6253401"/>
              <a:gd name="connsiteX102" fmla="*/ 2339340 w 2339340"/>
              <a:gd name="connsiteY102" fmla="*/ 2066211 h 6253401"/>
              <a:gd name="connsiteX103" fmla="*/ 2293620 w 2339340"/>
              <a:gd name="connsiteY103" fmla="*/ 1974771 h 6253401"/>
              <a:gd name="connsiteX104" fmla="*/ 2232660 w 2339340"/>
              <a:gd name="connsiteY104" fmla="*/ 1769031 h 6253401"/>
              <a:gd name="connsiteX105" fmla="*/ 2175510 w 2339340"/>
              <a:gd name="connsiteY105" fmla="*/ 1582341 h 6253401"/>
              <a:gd name="connsiteX106" fmla="*/ 2065020 w 2339340"/>
              <a:gd name="connsiteY106" fmla="*/ 1368981 h 6253401"/>
              <a:gd name="connsiteX107" fmla="*/ 1958340 w 2339340"/>
              <a:gd name="connsiteY107" fmla="*/ 1186101 h 6253401"/>
              <a:gd name="connsiteX108" fmla="*/ 1878330 w 2339340"/>
              <a:gd name="connsiteY108" fmla="*/ 1060371 h 6253401"/>
              <a:gd name="connsiteX109" fmla="*/ 1752600 w 2339340"/>
              <a:gd name="connsiteY109" fmla="*/ 991791 h 6253401"/>
              <a:gd name="connsiteX110" fmla="*/ 1645920 w 2339340"/>
              <a:gd name="connsiteY110" fmla="*/ 972741 h 6253401"/>
              <a:gd name="connsiteX111" fmla="*/ 1546860 w 2339340"/>
              <a:gd name="connsiteY111" fmla="*/ 938451 h 6253401"/>
              <a:gd name="connsiteX112" fmla="*/ 1276350 w 2339340"/>
              <a:gd name="connsiteY112" fmla="*/ 877491 h 6253401"/>
              <a:gd name="connsiteX113" fmla="*/ 1257300 w 2339340"/>
              <a:gd name="connsiteY113" fmla="*/ 755571 h 6253401"/>
              <a:gd name="connsiteX114" fmla="*/ 1325880 w 2339340"/>
              <a:gd name="connsiteY114" fmla="*/ 610791 h 6253401"/>
              <a:gd name="connsiteX115" fmla="*/ 1363980 w 2339340"/>
              <a:gd name="connsiteY115" fmla="*/ 553641 h 6253401"/>
              <a:gd name="connsiteX116" fmla="*/ 1352550 w 2339340"/>
              <a:gd name="connsiteY116" fmla="*/ 454581 h 6253401"/>
              <a:gd name="connsiteX117" fmla="*/ 1359455 w 2339340"/>
              <a:gd name="connsiteY117" fmla="*/ 267891 h 6253401"/>
              <a:gd name="connsiteX118" fmla="*/ 1311592 w 2339340"/>
              <a:gd name="connsiteY118" fmla="*/ 99775 h 6253401"/>
              <a:gd name="connsiteX119" fmla="*/ 1188720 w 2339340"/>
              <a:gd name="connsiteY119" fmla="*/ 54531 h 6253401"/>
              <a:gd name="connsiteX120" fmla="*/ 1072753 w 2339340"/>
              <a:gd name="connsiteY120" fmla="*/ 58817 h 6253401"/>
              <a:gd name="connsiteX121" fmla="*/ 1077992 w 2339340"/>
              <a:gd name="connsiteY121" fmla="*/ 0 h 62534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</a:cxnLst>
            <a:rect l="l" t="t" r="r" b="b"/>
            <a:pathLst>
              <a:path w="2339340" h="6253401">
                <a:moveTo>
                  <a:pt x="1077992" y="0"/>
                </a:moveTo>
                <a:lnTo>
                  <a:pt x="970359" y="77867"/>
                </a:lnTo>
                <a:lnTo>
                  <a:pt x="967740" y="16431"/>
                </a:lnTo>
                <a:lnTo>
                  <a:pt x="872490" y="138351"/>
                </a:lnTo>
                <a:lnTo>
                  <a:pt x="849630" y="103347"/>
                </a:lnTo>
                <a:lnTo>
                  <a:pt x="804863" y="232886"/>
                </a:lnTo>
                <a:lnTo>
                  <a:pt x="782955" y="466725"/>
                </a:lnTo>
                <a:lnTo>
                  <a:pt x="754380" y="481251"/>
                </a:lnTo>
                <a:lnTo>
                  <a:pt x="781050" y="565071"/>
                </a:lnTo>
                <a:lnTo>
                  <a:pt x="822960" y="641271"/>
                </a:lnTo>
                <a:lnTo>
                  <a:pt x="887730" y="706041"/>
                </a:lnTo>
                <a:lnTo>
                  <a:pt x="925830" y="786051"/>
                </a:lnTo>
                <a:lnTo>
                  <a:pt x="925830" y="877491"/>
                </a:lnTo>
                <a:lnTo>
                  <a:pt x="803910" y="938451"/>
                </a:lnTo>
                <a:lnTo>
                  <a:pt x="701040" y="965121"/>
                </a:lnTo>
                <a:lnTo>
                  <a:pt x="556260" y="968931"/>
                </a:lnTo>
                <a:lnTo>
                  <a:pt x="403860" y="1018461"/>
                </a:lnTo>
                <a:lnTo>
                  <a:pt x="320040" y="1102281"/>
                </a:lnTo>
                <a:lnTo>
                  <a:pt x="247650" y="1292781"/>
                </a:lnTo>
                <a:lnTo>
                  <a:pt x="163830" y="1586151"/>
                </a:lnTo>
                <a:lnTo>
                  <a:pt x="83820" y="1799511"/>
                </a:lnTo>
                <a:lnTo>
                  <a:pt x="72390" y="1978581"/>
                </a:lnTo>
                <a:lnTo>
                  <a:pt x="0" y="2161461"/>
                </a:lnTo>
                <a:lnTo>
                  <a:pt x="11430" y="2268141"/>
                </a:lnTo>
                <a:lnTo>
                  <a:pt x="106680" y="2443401"/>
                </a:lnTo>
                <a:lnTo>
                  <a:pt x="243840" y="2611041"/>
                </a:lnTo>
                <a:lnTo>
                  <a:pt x="422910" y="2786301"/>
                </a:lnTo>
                <a:lnTo>
                  <a:pt x="609600" y="2946321"/>
                </a:lnTo>
                <a:lnTo>
                  <a:pt x="703183" y="3078956"/>
                </a:lnTo>
                <a:lnTo>
                  <a:pt x="711517" y="2800827"/>
                </a:lnTo>
                <a:lnTo>
                  <a:pt x="647700" y="2748201"/>
                </a:lnTo>
                <a:lnTo>
                  <a:pt x="541020" y="2553891"/>
                </a:lnTo>
                <a:lnTo>
                  <a:pt x="487680" y="2443401"/>
                </a:lnTo>
                <a:lnTo>
                  <a:pt x="293370" y="2222421"/>
                </a:lnTo>
                <a:lnTo>
                  <a:pt x="426720" y="2005251"/>
                </a:lnTo>
                <a:lnTo>
                  <a:pt x="483870" y="1894761"/>
                </a:lnTo>
                <a:lnTo>
                  <a:pt x="544830" y="1658541"/>
                </a:lnTo>
                <a:lnTo>
                  <a:pt x="636270" y="1913811"/>
                </a:lnTo>
                <a:lnTo>
                  <a:pt x="678180" y="2218611"/>
                </a:lnTo>
                <a:lnTo>
                  <a:pt x="689610" y="2504361"/>
                </a:lnTo>
                <a:lnTo>
                  <a:pt x="712470" y="2778681"/>
                </a:lnTo>
                <a:lnTo>
                  <a:pt x="701040" y="3193971"/>
                </a:lnTo>
                <a:lnTo>
                  <a:pt x="643890" y="3799761"/>
                </a:lnTo>
                <a:lnTo>
                  <a:pt x="613410" y="4272201"/>
                </a:lnTo>
                <a:lnTo>
                  <a:pt x="689610" y="4634151"/>
                </a:lnTo>
                <a:lnTo>
                  <a:pt x="803910" y="5232321"/>
                </a:lnTo>
                <a:lnTo>
                  <a:pt x="883920" y="5674281"/>
                </a:lnTo>
                <a:lnTo>
                  <a:pt x="872490" y="5700951"/>
                </a:lnTo>
                <a:lnTo>
                  <a:pt x="693420" y="5910501"/>
                </a:lnTo>
                <a:lnTo>
                  <a:pt x="541020" y="6108621"/>
                </a:lnTo>
                <a:lnTo>
                  <a:pt x="510540" y="6173391"/>
                </a:lnTo>
                <a:lnTo>
                  <a:pt x="701040" y="6108621"/>
                </a:lnTo>
                <a:lnTo>
                  <a:pt x="830580" y="6081951"/>
                </a:lnTo>
                <a:lnTo>
                  <a:pt x="952500" y="5990511"/>
                </a:lnTo>
                <a:lnTo>
                  <a:pt x="963930" y="5887641"/>
                </a:lnTo>
                <a:lnTo>
                  <a:pt x="1108710" y="5834301"/>
                </a:lnTo>
                <a:lnTo>
                  <a:pt x="1108710" y="5807631"/>
                </a:lnTo>
                <a:lnTo>
                  <a:pt x="1032510" y="5651421"/>
                </a:lnTo>
                <a:lnTo>
                  <a:pt x="1043940" y="5297091"/>
                </a:lnTo>
                <a:lnTo>
                  <a:pt x="1074420" y="4904661"/>
                </a:lnTo>
                <a:lnTo>
                  <a:pt x="1002030" y="4439841"/>
                </a:lnTo>
                <a:lnTo>
                  <a:pt x="1066800" y="4146471"/>
                </a:lnTo>
                <a:lnTo>
                  <a:pt x="1116330" y="3792141"/>
                </a:lnTo>
                <a:lnTo>
                  <a:pt x="1165860" y="3392091"/>
                </a:lnTo>
                <a:lnTo>
                  <a:pt x="1238250" y="3898821"/>
                </a:lnTo>
                <a:lnTo>
                  <a:pt x="1280160" y="4382691"/>
                </a:lnTo>
                <a:lnTo>
                  <a:pt x="1310640" y="4550331"/>
                </a:lnTo>
                <a:lnTo>
                  <a:pt x="1272540" y="4855131"/>
                </a:lnTo>
                <a:lnTo>
                  <a:pt x="1242060" y="5076111"/>
                </a:lnTo>
                <a:lnTo>
                  <a:pt x="1276350" y="5304711"/>
                </a:lnTo>
                <a:lnTo>
                  <a:pt x="1333500" y="5510451"/>
                </a:lnTo>
                <a:lnTo>
                  <a:pt x="1314450" y="5632371"/>
                </a:lnTo>
                <a:lnTo>
                  <a:pt x="1264920" y="5811441"/>
                </a:lnTo>
                <a:lnTo>
                  <a:pt x="1264920" y="5918121"/>
                </a:lnTo>
                <a:lnTo>
                  <a:pt x="1424940" y="6253401"/>
                </a:lnTo>
                <a:lnTo>
                  <a:pt x="1565910" y="6081951"/>
                </a:lnTo>
                <a:lnTo>
                  <a:pt x="1604010" y="6028611"/>
                </a:lnTo>
                <a:lnTo>
                  <a:pt x="1524000" y="5860971"/>
                </a:lnTo>
                <a:lnTo>
                  <a:pt x="1466850" y="5735241"/>
                </a:lnTo>
                <a:lnTo>
                  <a:pt x="1440180" y="5655231"/>
                </a:lnTo>
                <a:lnTo>
                  <a:pt x="1546860" y="5095161"/>
                </a:lnTo>
                <a:lnTo>
                  <a:pt x="1600200" y="4523661"/>
                </a:lnTo>
                <a:lnTo>
                  <a:pt x="1684020" y="4043601"/>
                </a:lnTo>
                <a:lnTo>
                  <a:pt x="1703070" y="3704511"/>
                </a:lnTo>
                <a:lnTo>
                  <a:pt x="1673305" y="3099436"/>
                </a:lnTo>
                <a:lnTo>
                  <a:pt x="1630680" y="2885361"/>
                </a:lnTo>
                <a:lnTo>
                  <a:pt x="1607820" y="2767251"/>
                </a:lnTo>
                <a:lnTo>
                  <a:pt x="1584960" y="2439591"/>
                </a:lnTo>
                <a:lnTo>
                  <a:pt x="1584960" y="2089071"/>
                </a:lnTo>
                <a:lnTo>
                  <a:pt x="1619250" y="1788081"/>
                </a:lnTo>
                <a:lnTo>
                  <a:pt x="1691640" y="1517571"/>
                </a:lnTo>
                <a:lnTo>
                  <a:pt x="1954530" y="1940481"/>
                </a:lnTo>
                <a:lnTo>
                  <a:pt x="2045970" y="2062401"/>
                </a:lnTo>
                <a:lnTo>
                  <a:pt x="1840230" y="2374821"/>
                </a:lnTo>
                <a:lnTo>
                  <a:pt x="1729740" y="2561511"/>
                </a:lnTo>
                <a:lnTo>
                  <a:pt x="1672590" y="2691051"/>
                </a:lnTo>
                <a:lnTo>
                  <a:pt x="1606391" y="2762727"/>
                </a:lnTo>
                <a:lnTo>
                  <a:pt x="1658302" y="3027046"/>
                </a:lnTo>
                <a:lnTo>
                  <a:pt x="1729740" y="2908221"/>
                </a:lnTo>
                <a:lnTo>
                  <a:pt x="1927860" y="2706291"/>
                </a:lnTo>
                <a:lnTo>
                  <a:pt x="2065020" y="2565321"/>
                </a:lnTo>
                <a:lnTo>
                  <a:pt x="2202180" y="2355771"/>
                </a:lnTo>
                <a:lnTo>
                  <a:pt x="2339340" y="2066211"/>
                </a:lnTo>
                <a:lnTo>
                  <a:pt x="2293620" y="1974771"/>
                </a:lnTo>
                <a:lnTo>
                  <a:pt x="2232660" y="1769031"/>
                </a:lnTo>
                <a:lnTo>
                  <a:pt x="2175510" y="1582341"/>
                </a:lnTo>
                <a:lnTo>
                  <a:pt x="2065020" y="1368981"/>
                </a:lnTo>
                <a:lnTo>
                  <a:pt x="1958340" y="1186101"/>
                </a:lnTo>
                <a:lnTo>
                  <a:pt x="1878330" y="1060371"/>
                </a:lnTo>
                <a:lnTo>
                  <a:pt x="1752600" y="991791"/>
                </a:lnTo>
                <a:lnTo>
                  <a:pt x="1645920" y="972741"/>
                </a:lnTo>
                <a:lnTo>
                  <a:pt x="1546860" y="938451"/>
                </a:lnTo>
                <a:lnTo>
                  <a:pt x="1276350" y="877491"/>
                </a:lnTo>
                <a:lnTo>
                  <a:pt x="1257300" y="755571"/>
                </a:lnTo>
                <a:lnTo>
                  <a:pt x="1325880" y="610791"/>
                </a:lnTo>
                <a:lnTo>
                  <a:pt x="1363980" y="553641"/>
                </a:lnTo>
                <a:lnTo>
                  <a:pt x="1352550" y="454581"/>
                </a:lnTo>
                <a:lnTo>
                  <a:pt x="1359455" y="267891"/>
                </a:lnTo>
                <a:cubicBezTo>
                  <a:pt x="1341119" y="213043"/>
                  <a:pt x="1327546" y="155814"/>
                  <a:pt x="1311592" y="99775"/>
                </a:cubicBezTo>
                <a:lnTo>
                  <a:pt x="1188720" y="54531"/>
                </a:lnTo>
                <a:lnTo>
                  <a:pt x="1072753" y="58817"/>
                </a:lnTo>
                <a:lnTo>
                  <a:pt x="1077992" y="0"/>
                </a:lnTo>
                <a:close/>
              </a:path>
            </a:pathLst>
          </a:custGeom>
          <a:solidFill>
            <a:srgbClr val="2078D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l-PL"/>
          </a:p>
        </p:txBody>
      </p:sp>
      <p:grpSp>
        <p:nvGrpSpPr>
          <p:cNvPr id="40" name="Grupa 39">
            <a:extLst>
              <a:ext uri="{FF2B5EF4-FFF2-40B4-BE49-F238E27FC236}">
                <a16:creationId xmlns:a16="http://schemas.microsoft.com/office/drawing/2014/main" id="{682BAF2F-7E23-4F04-8599-1C0EE90A0940}"/>
              </a:ext>
            </a:extLst>
          </p:cNvPr>
          <p:cNvGrpSpPr/>
          <p:nvPr/>
        </p:nvGrpSpPr>
        <p:grpSpPr>
          <a:xfrm flipH="1">
            <a:off x="9743957" y="838618"/>
            <a:ext cx="2271879" cy="6237239"/>
            <a:chOff x="6623936" y="239180"/>
            <a:chExt cx="2490221" cy="6836678"/>
          </a:xfrm>
        </p:grpSpPr>
        <p:sp>
          <p:nvSpPr>
            <p:cNvPr id="41" name="Dowolny kształt: kształt 40">
              <a:extLst>
                <a:ext uri="{FF2B5EF4-FFF2-40B4-BE49-F238E27FC236}">
                  <a16:creationId xmlns:a16="http://schemas.microsoft.com/office/drawing/2014/main" id="{936DAF51-97AF-43D2-9933-CAA28AAACC11}"/>
                </a:ext>
              </a:extLst>
            </p:cNvPr>
            <p:cNvSpPr/>
            <p:nvPr/>
          </p:nvSpPr>
          <p:spPr>
            <a:xfrm>
              <a:off x="6677970" y="1162050"/>
              <a:ext cx="2270768" cy="5453063"/>
            </a:xfrm>
            <a:custGeom>
              <a:avLst/>
              <a:gdLst>
                <a:gd name="connsiteX0" fmla="*/ 1381125 w 2271713"/>
                <a:gd name="connsiteY0" fmla="*/ 85725 h 5453063"/>
                <a:gd name="connsiteX1" fmla="*/ 1457325 w 2271713"/>
                <a:gd name="connsiteY1" fmla="*/ 200025 h 5453063"/>
                <a:gd name="connsiteX2" fmla="*/ 1443038 w 2271713"/>
                <a:gd name="connsiteY2" fmla="*/ 266700 h 5453063"/>
                <a:gd name="connsiteX3" fmla="*/ 1509713 w 2271713"/>
                <a:gd name="connsiteY3" fmla="*/ 466725 h 5453063"/>
                <a:gd name="connsiteX4" fmla="*/ 1495425 w 2271713"/>
                <a:gd name="connsiteY4" fmla="*/ 757238 h 5453063"/>
                <a:gd name="connsiteX5" fmla="*/ 1428750 w 2271713"/>
                <a:gd name="connsiteY5" fmla="*/ 928688 h 5453063"/>
                <a:gd name="connsiteX6" fmla="*/ 1581150 w 2271713"/>
                <a:gd name="connsiteY6" fmla="*/ 919163 h 5453063"/>
                <a:gd name="connsiteX7" fmla="*/ 1947863 w 2271713"/>
                <a:gd name="connsiteY7" fmla="*/ 1176338 h 5453063"/>
                <a:gd name="connsiteX8" fmla="*/ 2271713 w 2271713"/>
                <a:gd name="connsiteY8" fmla="*/ 1504950 h 5453063"/>
                <a:gd name="connsiteX9" fmla="*/ 2271713 w 2271713"/>
                <a:gd name="connsiteY9" fmla="*/ 1552575 h 5453063"/>
                <a:gd name="connsiteX10" fmla="*/ 1962150 w 2271713"/>
                <a:gd name="connsiteY10" fmla="*/ 1871663 h 5453063"/>
                <a:gd name="connsiteX11" fmla="*/ 1809750 w 2271713"/>
                <a:gd name="connsiteY11" fmla="*/ 1995488 h 5453063"/>
                <a:gd name="connsiteX12" fmla="*/ 1724025 w 2271713"/>
                <a:gd name="connsiteY12" fmla="*/ 1947863 h 5453063"/>
                <a:gd name="connsiteX13" fmla="*/ 2038350 w 2271713"/>
                <a:gd name="connsiteY13" fmla="*/ 1528763 h 5453063"/>
                <a:gd name="connsiteX14" fmla="*/ 1695450 w 2271713"/>
                <a:gd name="connsiteY14" fmla="*/ 1252538 h 5453063"/>
                <a:gd name="connsiteX15" fmla="*/ 1652588 w 2271713"/>
                <a:gd name="connsiteY15" fmla="*/ 1428750 h 5453063"/>
                <a:gd name="connsiteX16" fmla="*/ 1595438 w 2271713"/>
                <a:gd name="connsiteY16" fmla="*/ 1566863 h 5453063"/>
                <a:gd name="connsiteX17" fmla="*/ 1628775 w 2271713"/>
                <a:gd name="connsiteY17" fmla="*/ 1800225 h 5453063"/>
                <a:gd name="connsiteX18" fmla="*/ 1747838 w 2271713"/>
                <a:gd name="connsiteY18" fmla="*/ 1990725 h 5453063"/>
                <a:gd name="connsiteX19" fmla="*/ 1824038 w 2271713"/>
                <a:gd name="connsiteY19" fmla="*/ 2105025 h 5453063"/>
                <a:gd name="connsiteX20" fmla="*/ 1990725 w 2271713"/>
                <a:gd name="connsiteY20" fmla="*/ 2428875 h 5453063"/>
                <a:gd name="connsiteX21" fmla="*/ 1990725 w 2271713"/>
                <a:gd name="connsiteY21" fmla="*/ 2795588 h 5453063"/>
                <a:gd name="connsiteX22" fmla="*/ 1857375 w 2271713"/>
                <a:gd name="connsiteY22" fmla="*/ 3167063 h 5453063"/>
                <a:gd name="connsiteX23" fmla="*/ 1790700 w 2271713"/>
                <a:gd name="connsiteY23" fmla="*/ 3624263 h 5453063"/>
                <a:gd name="connsiteX24" fmla="*/ 1495425 w 2271713"/>
                <a:gd name="connsiteY24" fmla="*/ 4500563 h 5453063"/>
                <a:gd name="connsiteX25" fmla="*/ 1404938 w 2271713"/>
                <a:gd name="connsiteY25" fmla="*/ 4824413 h 5453063"/>
                <a:gd name="connsiteX26" fmla="*/ 1585913 w 2271713"/>
                <a:gd name="connsiteY26" fmla="*/ 5129213 h 5453063"/>
                <a:gd name="connsiteX27" fmla="*/ 1728788 w 2271713"/>
                <a:gd name="connsiteY27" fmla="*/ 5219700 h 5453063"/>
                <a:gd name="connsiteX28" fmla="*/ 1733550 w 2271713"/>
                <a:gd name="connsiteY28" fmla="*/ 5243513 h 5453063"/>
                <a:gd name="connsiteX29" fmla="*/ 1643063 w 2271713"/>
                <a:gd name="connsiteY29" fmla="*/ 5262563 h 5453063"/>
                <a:gd name="connsiteX30" fmla="*/ 1404938 w 2271713"/>
                <a:gd name="connsiteY30" fmla="*/ 5143500 h 5453063"/>
                <a:gd name="connsiteX31" fmla="*/ 1333500 w 2271713"/>
                <a:gd name="connsiteY31" fmla="*/ 5167313 h 5453063"/>
                <a:gd name="connsiteX32" fmla="*/ 1243013 w 2271713"/>
                <a:gd name="connsiteY32" fmla="*/ 5110163 h 5453063"/>
                <a:gd name="connsiteX33" fmla="*/ 1238250 w 2271713"/>
                <a:gd name="connsiteY33" fmla="*/ 5224463 h 5453063"/>
                <a:gd name="connsiteX34" fmla="*/ 1100138 w 2271713"/>
                <a:gd name="connsiteY34" fmla="*/ 5453063 h 5453063"/>
                <a:gd name="connsiteX35" fmla="*/ 1038225 w 2271713"/>
                <a:gd name="connsiteY35" fmla="*/ 5453063 h 5453063"/>
                <a:gd name="connsiteX36" fmla="*/ 1023938 w 2271713"/>
                <a:gd name="connsiteY36" fmla="*/ 5148263 h 5453063"/>
                <a:gd name="connsiteX37" fmla="*/ 1185863 w 2271713"/>
                <a:gd name="connsiteY37" fmla="*/ 4848225 h 5453063"/>
                <a:gd name="connsiteX38" fmla="*/ 1271588 w 2271713"/>
                <a:gd name="connsiteY38" fmla="*/ 4095750 h 5453063"/>
                <a:gd name="connsiteX39" fmla="*/ 1419225 w 2271713"/>
                <a:gd name="connsiteY39" fmla="*/ 3509963 h 5453063"/>
                <a:gd name="connsiteX40" fmla="*/ 1262063 w 2271713"/>
                <a:gd name="connsiteY40" fmla="*/ 3328988 h 5453063"/>
                <a:gd name="connsiteX41" fmla="*/ 1147763 w 2271713"/>
                <a:gd name="connsiteY41" fmla="*/ 2981325 h 5453063"/>
                <a:gd name="connsiteX42" fmla="*/ 1066800 w 2271713"/>
                <a:gd name="connsiteY42" fmla="*/ 2671763 h 5453063"/>
                <a:gd name="connsiteX43" fmla="*/ 1128713 w 2271713"/>
                <a:gd name="connsiteY43" fmla="*/ 2085975 h 5453063"/>
                <a:gd name="connsiteX44" fmla="*/ 957263 w 2271713"/>
                <a:gd name="connsiteY44" fmla="*/ 1604963 h 5453063"/>
                <a:gd name="connsiteX45" fmla="*/ 852488 w 2271713"/>
                <a:gd name="connsiteY45" fmla="*/ 1490663 h 5453063"/>
                <a:gd name="connsiteX46" fmla="*/ 785813 w 2271713"/>
                <a:gd name="connsiteY46" fmla="*/ 2143125 h 5453063"/>
                <a:gd name="connsiteX47" fmla="*/ 962025 w 2271713"/>
                <a:gd name="connsiteY47" fmla="*/ 2586038 h 5453063"/>
                <a:gd name="connsiteX48" fmla="*/ 1004888 w 2271713"/>
                <a:gd name="connsiteY48" fmla="*/ 2790825 h 5453063"/>
                <a:gd name="connsiteX49" fmla="*/ 1066800 w 2271713"/>
                <a:gd name="connsiteY49" fmla="*/ 2843213 h 5453063"/>
                <a:gd name="connsiteX50" fmla="*/ 1066800 w 2271713"/>
                <a:gd name="connsiteY50" fmla="*/ 3071813 h 5453063"/>
                <a:gd name="connsiteX51" fmla="*/ 1023938 w 2271713"/>
                <a:gd name="connsiteY51" fmla="*/ 3167063 h 5453063"/>
                <a:gd name="connsiteX52" fmla="*/ 828675 w 2271713"/>
                <a:gd name="connsiteY52" fmla="*/ 3171825 h 5453063"/>
                <a:gd name="connsiteX53" fmla="*/ 766763 w 2271713"/>
                <a:gd name="connsiteY53" fmla="*/ 3062288 h 5453063"/>
                <a:gd name="connsiteX54" fmla="*/ 828675 w 2271713"/>
                <a:gd name="connsiteY54" fmla="*/ 2947988 h 5453063"/>
                <a:gd name="connsiteX55" fmla="*/ 904875 w 2271713"/>
                <a:gd name="connsiteY55" fmla="*/ 2957513 h 5453063"/>
                <a:gd name="connsiteX56" fmla="*/ 914400 w 2271713"/>
                <a:gd name="connsiteY56" fmla="*/ 2909888 h 5453063"/>
                <a:gd name="connsiteX57" fmla="*/ 738188 w 2271713"/>
                <a:gd name="connsiteY57" fmla="*/ 2481263 h 5453063"/>
                <a:gd name="connsiteX58" fmla="*/ 619125 w 2271713"/>
                <a:gd name="connsiteY58" fmla="*/ 2209800 h 5453063"/>
                <a:gd name="connsiteX59" fmla="*/ 619125 w 2271713"/>
                <a:gd name="connsiteY59" fmla="*/ 1395413 h 5453063"/>
                <a:gd name="connsiteX60" fmla="*/ 523875 w 2271713"/>
                <a:gd name="connsiteY60" fmla="*/ 1600200 h 5453063"/>
                <a:gd name="connsiteX61" fmla="*/ 357188 w 2271713"/>
                <a:gd name="connsiteY61" fmla="*/ 1747838 h 5453063"/>
                <a:gd name="connsiteX62" fmla="*/ 161925 w 2271713"/>
                <a:gd name="connsiteY62" fmla="*/ 1938338 h 5453063"/>
                <a:gd name="connsiteX63" fmla="*/ 152400 w 2271713"/>
                <a:gd name="connsiteY63" fmla="*/ 1981200 h 5453063"/>
                <a:gd name="connsiteX64" fmla="*/ 133350 w 2271713"/>
                <a:gd name="connsiteY64" fmla="*/ 2176463 h 5453063"/>
                <a:gd name="connsiteX65" fmla="*/ 142875 w 2271713"/>
                <a:gd name="connsiteY65" fmla="*/ 2271713 h 5453063"/>
                <a:gd name="connsiteX66" fmla="*/ 23813 w 2271713"/>
                <a:gd name="connsiteY66" fmla="*/ 2128838 h 5453063"/>
                <a:gd name="connsiteX67" fmla="*/ 0 w 2271713"/>
                <a:gd name="connsiteY67" fmla="*/ 1824038 h 5453063"/>
                <a:gd name="connsiteX68" fmla="*/ 114300 w 2271713"/>
                <a:gd name="connsiteY68" fmla="*/ 1576388 h 5453063"/>
                <a:gd name="connsiteX69" fmla="*/ 233363 w 2271713"/>
                <a:gd name="connsiteY69" fmla="*/ 1343025 h 5453063"/>
                <a:gd name="connsiteX70" fmla="*/ 566738 w 2271713"/>
                <a:gd name="connsiteY70" fmla="*/ 1152525 h 5453063"/>
                <a:gd name="connsiteX71" fmla="*/ 585788 w 2271713"/>
                <a:gd name="connsiteY71" fmla="*/ 990600 h 5453063"/>
                <a:gd name="connsiteX72" fmla="*/ 585788 w 2271713"/>
                <a:gd name="connsiteY72" fmla="*/ 742950 h 5453063"/>
                <a:gd name="connsiteX73" fmla="*/ 676275 w 2271713"/>
                <a:gd name="connsiteY73" fmla="*/ 404813 h 5453063"/>
                <a:gd name="connsiteX74" fmla="*/ 866775 w 2271713"/>
                <a:gd name="connsiteY74" fmla="*/ 119063 h 5453063"/>
                <a:gd name="connsiteX75" fmla="*/ 1123950 w 2271713"/>
                <a:gd name="connsiteY75" fmla="*/ 0 h 5453063"/>
                <a:gd name="connsiteX76" fmla="*/ 1381125 w 2271713"/>
                <a:gd name="connsiteY76" fmla="*/ 85725 h 5453063"/>
                <a:gd name="connsiteX0" fmla="*/ 1381125 w 2271713"/>
                <a:gd name="connsiteY0" fmla="*/ 85725 h 5453063"/>
                <a:gd name="connsiteX1" fmla="*/ 1457325 w 2271713"/>
                <a:gd name="connsiteY1" fmla="*/ 200025 h 5453063"/>
                <a:gd name="connsiteX2" fmla="*/ 1443038 w 2271713"/>
                <a:gd name="connsiteY2" fmla="*/ 266700 h 5453063"/>
                <a:gd name="connsiteX3" fmla="*/ 1509713 w 2271713"/>
                <a:gd name="connsiteY3" fmla="*/ 466725 h 5453063"/>
                <a:gd name="connsiteX4" fmla="*/ 1495425 w 2271713"/>
                <a:gd name="connsiteY4" fmla="*/ 757238 h 5453063"/>
                <a:gd name="connsiteX5" fmla="*/ 1428750 w 2271713"/>
                <a:gd name="connsiteY5" fmla="*/ 928688 h 5453063"/>
                <a:gd name="connsiteX6" fmla="*/ 1581150 w 2271713"/>
                <a:gd name="connsiteY6" fmla="*/ 919163 h 5453063"/>
                <a:gd name="connsiteX7" fmla="*/ 1947863 w 2271713"/>
                <a:gd name="connsiteY7" fmla="*/ 1176338 h 5453063"/>
                <a:gd name="connsiteX8" fmla="*/ 2271713 w 2271713"/>
                <a:gd name="connsiteY8" fmla="*/ 1504950 h 5453063"/>
                <a:gd name="connsiteX9" fmla="*/ 2271713 w 2271713"/>
                <a:gd name="connsiteY9" fmla="*/ 1552575 h 5453063"/>
                <a:gd name="connsiteX10" fmla="*/ 1962150 w 2271713"/>
                <a:gd name="connsiteY10" fmla="*/ 1871663 h 5453063"/>
                <a:gd name="connsiteX11" fmla="*/ 1809750 w 2271713"/>
                <a:gd name="connsiteY11" fmla="*/ 1995488 h 5453063"/>
                <a:gd name="connsiteX12" fmla="*/ 1724025 w 2271713"/>
                <a:gd name="connsiteY12" fmla="*/ 1947863 h 5453063"/>
                <a:gd name="connsiteX13" fmla="*/ 2038350 w 2271713"/>
                <a:gd name="connsiteY13" fmla="*/ 1528763 h 5453063"/>
                <a:gd name="connsiteX14" fmla="*/ 1695450 w 2271713"/>
                <a:gd name="connsiteY14" fmla="*/ 1252538 h 5453063"/>
                <a:gd name="connsiteX15" fmla="*/ 1652588 w 2271713"/>
                <a:gd name="connsiteY15" fmla="*/ 1428750 h 5453063"/>
                <a:gd name="connsiteX16" fmla="*/ 1595438 w 2271713"/>
                <a:gd name="connsiteY16" fmla="*/ 1566863 h 5453063"/>
                <a:gd name="connsiteX17" fmla="*/ 1628775 w 2271713"/>
                <a:gd name="connsiteY17" fmla="*/ 1800225 h 5453063"/>
                <a:gd name="connsiteX18" fmla="*/ 1747838 w 2271713"/>
                <a:gd name="connsiteY18" fmla="*/ 1990725 h 5453063"/>
                <a:gd name="connsiteX19" fmla="*/ 1824038 w 2271713"/>
                <a:gd name="connsiteY19" fmla="*/ 2105025 h 5453063"/>
                <a:gd name="connsiteX20" fmla="*/ 1990725 w 2271713"/>
                <a:gd name="connsiteY20" fmla="*/ 2428875 h 5453063"/>
                <a:gd name="connsiteX21" fmla="*/ 1990725 w 2271713"/>
                <a:gd name="connsiteY21" fmla="*/ 2795588 h 5453063"/>
                <a:gd name="connsiteX22" fmla="*/ 1857375 w 2271713"/>
                <a:gd name="connsiteY22" fmla="*/ 3167063 h 5453063"/>
                <a:gd name="connsiteX23" fmla="*/ 1790700 w 2271713"/>
                <a:gd name="connsiteY23" fmla="*/ 3624263 h 5453063"/>
                <a:gd name="connsiteX24" fmla="*/ 1495425 w 2271713"/>
                <a:gd name="connsiteY24" fmla="*/ 4500563 h 5453063"/>
                <a:gd name="connsiteX25" fmla="*/ 1404938 w 2271713"/>
                <a:gd name="connsiteY25" fmla="*/ 4824413 h 5453063"/>
                <a:gd name="connsiteX26" fmla="*/ 1585913 w 2271713"/>
                <a:gd name="connsiteY26" fmla="*/ 5129213 h 5453063"/>
                <a:gd name="connsiteX27" fmla="*/ 1728788 w 2271713"/>
                <a:gd name="connsiteY27" fmla="*/ 5219700 h 5453063"/>
                <a:gd name="connsiteX28" fmla="*/ 1733550 w 2271713"/>
                <a:gd name="connsiteY28" fmla="*/ 5243513 h 5453063"/>
                <a:gd name="connsiteX29" fmla="*/ 1643063 w 2271713"/>
                <a:gd name="connsiteY29" fmla="*/ 5262563 h 5453063"/>
                <a:gd name="connsiteX30" fmla="*/ 1404938 w 2271713"/>
                <a:gd name="connsiteY30" fmla="*/ 5143500 h 5453063"/>
                <a:gd name="connsiteX31" fmla="*/ 1333500 w 2271713"/>
                <a:gd name="connsiteY31" fmla="*/ 5167313 h 5453063"/>
                <a:gd name="connsiteX32" fmla="*/ 1243013 w 2271713"/>
                <a:gd name="connsiteY32" fmla="*/ 5110163 h 5453063"/>
                <a:gd name="connsiteX33" fmla="*/ 1238250 w 2271713"/>
                <a:gd name="connsiteY33" fmla="*/ 5224463 h 5453063"/>
                <a:gd name="connsiteX34" fmla="*/ 1100138 w 2271713"/>
                <a:gd name="connsiteY34" fmla="*/ 5453063 h 5453063"/>
                <a:gd name="connsiteX35" fmla="*/ 1038225 w 2271713"/>
                <a:gd name="connsiteY35" fmla="*/ 5453063 h 5453063"/>
                <a:gd name="connsiteX36" fmla="*/ 1023938 w 2271713"/>
                <a:gd name="connsiteY36" fmla="*/ 5148263 h 5453063"/>
                <a:gd name="connsiteX37" fmla="*/ 1185863 w 2271713"/>
                <a:gd name="connsiteY37" fmla="*/ 4848225 h 5453063"/>
                <a:gd name="connsiteX38" fmla="*/ 1271588 w 2271713"/>
                <a:gd name="connsiteY38" fmla="*/ 4095750 h 5453063"/>
                <a:gd name="connsiteX39" fmla="*/ 1419225 w 2271713"/>
                <a:gd name="connsiteY39" fmla="*/ 3509963 h 5453063"/>
                <a:gd name="connsiteX40" fmla="*/ 1262063 w 2271713"/>
                <a:gd name="connsiteY40" fmla="*/ 3328988 h 5453063"/>
                <a:gd name="connsiteX41" fmla="*/ 1147763 w 2271713"/>
                <a:gd name="connsiteY41" fmla="*/ 2981325 h 5453063"/>
                <a:gd name="connsiteX42" fmla="*/ 1066800 w 2271713"/>
                <a:gd name="connsiteY42" fmla="*/ 2671763 h 5453063"/>
                <a:gd name="connsiteX43" fmla="*/ 1128713 w 2271713"/>
                <a:gd name="connsiteY43" fmla="*/ 2085975 h 5453063"/>
                <a:gd name="connsiteX44" fmla="*/ 957263 w 2271713"/>
                <a:gd name="connsiteY44" fmla="*/ 1604963 h 5453063"/>
                <a:gd name="connsiteX45" fmla="*/ 852488 w 2271713"/>
                <a:gd name="connsiteY45" fmla="*/ 1490663 h 5453063"/>
                <a:gd name="connsiteX46" fmla="*/ 785813 w 2271713"/>
                <a:gd name="connsiteY46" fmla="*/ 2143125 h 5453063"/>
                <a:gd name="connsiteX47" fmla="*/ 962025 w 2271713"/>
                <a:gd name="connsiteY47" fmla="*/ 2586038 h 5453063"/>
                <a:gd name="connsiteX48" fmla="*/ 1004888 w 2271713"/>
                <a:gd name="connsiteY48" fmla="*/ 2790825 h 5453063"/>
                <a:gd name="connsiteX49" fmla="*/ 1066800 w 2271713"/>
                <a:gd name="connsiteY49" fmla="*/ 2843213 h 5453063"/>
                <a:gd name="connsiteX50" fmla="*/ 1066800 w 2271713"/>
                <a:gd name="connsiteY50" fmla="*/ 3071813 h 5453063"/>
                <a:gd name="connsiteX51" fmla="*/ 1023938 w 2271713"/>
                <a:gd name="connsiteY51" fmla="*/ 3167063 h 5453063"/>
                <a:gd name="connsiteX52" fmla="*/ 828675 w 2271713"/>
                <a:gd name="connsiteY52" fmla="*/ 3171825 h 5453063"/>
                <a:gd name="connsiteX53" fmla="*/ 766763 w 2271713"/>
                <a:gd name="connsiteY53" fmla="*/ 3062288 h 5453063"/>
                <a:gd name="connsiteX54" fmla="*/ 828675 w 2271713"/>
                <a:gd name="connsiteY54" fmla="*/ 2947988 h 5453063"/>
                <a:gd name="connsiteX55" fmla="*/ 904875 w 2271713"/>
                <a:gd name="connsiteY55" fmla="*/ 2957513 h 5453063"/>
                <a:gd name="connsiteX56" fmla="*/ 914400 w 2271713"/>
                <a:gd name="connsiteY56" fmla="*/ 2909888 h 5453063"/>
                <a:gd name="connsiteX57" fmla="*/ 738188 w 2271713"/>
                <a:gd name="connsiteY57" fmla="*/ 2481263 h 5453063"/>
                <a:gd name="connsiteX58" fmla="*/ 619125 w 2271713"/>
                <a:gd name="connsiteY58" fmla="*/ 2209800 h 5453063"/>
                <a:gd name="connsiteX59" fmla="*/ 619125 w 2271713"/>
                <a:gd name="connsiteY59" fmla="*/ 1395413 h 5453063"/>
                <a:gd name="connsiteX60" fmla="*/ 523875 w 2271713"/>
                <a:gd name="connsiteY60" fmla="*/ 1600200 h 5453063"/>
                <a:gd name="connsiteX61" fmla="*/ 357188 w 2271713"/>
                <a:gd name="connsiteY61" fmla="*/ 1747838 h 5453063"/>
                <a:gd name="connsiteX62" fmla="*/ 161925 w 2271713"/>
                <a:gd name="connsiteY62" fmla="*/ 1938338 h 5453063"/>
                <a:gd name="connsiteX63" fmla="*/ 152400 w 2271713"/>
                <a:gd name="connsiteY63" fmla="*/ 1981200 h 5453063"/>
                <a:gd name="connsiteX64" fmla="*/ 133350 w 2271713"/>
                <a:gd name="connsiteY64" fmla="*/ 2176463 h 5453063"/>
                <a:gd name="connsiteX65" fmla="*/ 142875 w 2271713"/>
                <a:gd name="connsiteY65" fmla="*/ 2271713 h 5453063"/>
                <a:gd name="connsiteX66" fmla="*/ 23813 w 2271713"/>
                <a:gd name="connsiteY66" fmla="*/ 2128838 h 5453063"/>
                <a:gd name="connsiteX67" fmla="*/ 0 w 2271713"/>
                <a:gd name="connsiteY67" fmla="*/ 1824038 h 5453063"/>
                <a:gd name="connsiteX68" fmla="*/ 114300 w 2271713"/>
                <a:gd name="connsiteY68" fmla="*/ 1576388 h 5453063"/>
                <a:gd name="connsiteX69" fmla="*/ 233363 w 2271713"/>
                <a:gd name="connsiteY69" fmla="*/ 1376362 h 5453063"/>
                <a:gd name="connsiteX70" fmla="*/ 566738 w 2271713"/>
                <a:gd name="connsiteY70" fmla="*/ 1152525 h 5453063"/>
                <a:gd name="connsiteX71" fmla="*/ 585788 w 2271713"/>
                <a:gd name="connsiteY71" fmla="*/ 990600 h 5453063"/>
                <a:gd name="connsiteX72" fmla="*/ 585788 w 2271713"/>
                <a:gd name="connsiteY72" fmla="*/ 742950 h 5453063"/>
                <a:gd name="connsiteX73" fmla="*/ 676275 w 2271713"/>
                <a:gd name="connsiteY73" fmla="*/ 404813 h 5453063"/>
                <a:gd name="connsiteX74" fmla="*/ 866775 w 2271713"/>
                <a:gd name="connsiteY74" fmla="*/ 119063 h 5453063"/>
                <a:gd name="connsiteX75" fmla="*/ 1123950 w 2271713"/>
                <a:gd name="connsiteY75" fmla="*/ 0 h 5453063"/>
                <a:gd name="connsiteX76" fmla="*/ 1381125 w 2271713"/>
                <a:gd name="connsiteY76" fmla="*/ 85725 h 5453063"/>
                <a:gd name="connsiteX0" fmla="*/ 1381125 w 2271713"/>
                <a:gd name="connsiteY0" fmla="*/ 85725 h 5453063"/>
                <a:gd name="connsiteX1" fmla="*/ 1457325 w 2271713"/>
                <a:gd name="connsiteY1" fmla="*/ 200025 h 5453063"/>
                <a:gd name="connsiteX2" fmla="*/ 1443038 w 2271713"/>
                <a:gd name="connsiteY2" fmla="*/ 266700 h 5453063"/>
                <a:gd name="connsiteX3" fmla="*/ 1509713 w 2271713"/>
                <a:gd name="connsiteY3" fmla="*/ 466725 h 5453063"/>
                <a:gd name="connsiteX4" fmla="*/ 1495425 w 2271713"/>
                <a:gd name="connsiteY4" fmla="*/ 757238 h 5453063"/>
                <a:gd name="connsiteX5" fmla="*/ 1428750 w 2271713"/>
                <a:gd name="connsiteY5" fmla="*/ 928688 h 5453063"/>
                <a:gd name="connsiteX6" fmla="*/ 1581150 w 2271713"/>
                <a:gd name="connsiteY6" fmla="*/ 919163 h 5453063"/>
                <a:gd name="connsiteX7" fmla="*/ 1947863 w 2271713"/>
                <a:gd name="connsiteY7" fmla="*/ 1176338 h 5453063"/>
                <a:gd name="connsiteX8" fmla="*/ 2271713 w 2271713"/>
                <a:gd name="connsiteY8" fmla="*/ 1504950 h 5453063"/>
                <a:gd name="connsiteX9" fmla="*/ 2271713 w 2271713"/>
                <a:gd name="connsiteY9" fmla="*/ 1552575 h 5453063"/>
                <a:gd name="connsiteX10" fmla="*/ 1962150 w 2271713"/>
                <a:gd name="connsiteY10" fmla="*/ 1871663 h 5453063"/>
                <a:gd name="connsiteX11" fmla="*/ 1809750 w 2271713"/>
                <a:gd name="connsiteY11" fmla="*/ 1995488 h 5453063"/>
                <a:gd name="connsiteX12" fmla="*/ 1724025 w 2271713"/>
                <a:gd name="connsiteY12" fmla="*/ 1947863 h 5453063"/>
                <a:gd name="connsiteX13" fmla="*/ 2038350 w 2271713"/>
                <a:gd name="connsiteY13" fmla="*/ 1528763 h 5453063"/>
                <a:gd name="connsiteX14" fmla="*/ 1695450 w 2271713"/>
                <a:gd name="connsiteY14" fmla="*/ 1252538 h 5453063"/>
                <a:gd name="connsiteX15" fmla="*/ 1652588 w 2271713"/>
                <a:gd name="connsiteY15" fmla="*/ 1428750 h 5453063"/>
                <a:gd name="connsiteX16" fmla="*/ 1595438 w 2271713"/>
                <a:gd name="connsiteY16" fmla="*/ 1566863 h 5453063"/>
                <a:gd name="connsiteX17" fmla="*/ 1628775 w 2271713"/>
                <a:gd name="connsiteY17" fmla="*/ 1800225 h 5453063"/>
                <a:gd name="connsiteX18" fmla="*/ 1747838 w 2271713"/>
                <a:gd name="connsiteY18" fmla="*/ 1990725 h 5453063"/>
                <a:gd name="connsiteX19" fmla="*/ 1824038 w 2271713"/>
                <a:gd name="connsiteY19" fmla="*/ 2105025 h 5453063"/>
                <a:gd name="connsiteX20" fmla="*/ 1990725 w 2271713"/>
                <a:gd name="connsiteY20" fmla="*/ 2428875 h 5453063"/>
                <a:gd name="connsiteX21" fmla="*/ 1990725 w 2271713"/>
                <a:gd name="connsiteY21" fmla="*/ 2795588 h 5453063"/>
                <a:gd name="connsiteX22" fmla="*/ 1857375 w 2271713"/>
                <a:gd name="connsiteY22" fmla="*/ 3167063 h 5453063"/>
                <a:gd name="connsiteX23" fmla="*/ 1790700 w 2271713"/>
                <a:gd name="connsiteY23" fmla="*/ 3624263 h 5453063"/>
                <a:gd name="connsiteX24" fmla="*/ 1495425 w 2271713"/>
                <a:gd name="connsiteY24" fmla="*/ 4500563 h 5453063"/>
                <a:gd name="connsiteX25" fmla="*/ 1404938 w 2271713"/>
                <a:gd name="connsiteY25" fmla="*/ 4824413 h 5453063"/>
                <a:gd name="connsiteX26" fmla="*/ 1585913 w 2271713"/>
                <a:gd name="connsiteY26" fmla="*/ 5129213 h 5453063"/>
                <a:gd name="connsiteX27" fmla="*/ 1728788 w 2271713"/>
                <a:gd name="connsiteY27" fmla="*/ 5219700 h 5453063"/>
                <a:gd name="connsiteX28" fmla="*/ 1733550 w 2271713"/>
                <a:gd name="connsiteY28" fmla="*/ 5243513 h 5453063"/>
                <a:gd name="connsiteX29" fmla="*/ 1643063 w 2271713"/>
                <a:gd name="connsiteY29" fmla="*/ 5262563 h 5453063"/>
                <a:gd name="connsiteX30" fmla="*/ 1404938 w 2271713"/>
                <a:gd name="connsiteY30" fmla="*/ 5143500 h 5453063"/>
                <a:gd name="connsiteX31" fmla="*/ 1333500 w 2271713"/>
                <a:gd name="connsiteY31" fmla="*/ 5167313 h 5453063"/>
                <a:gd name="connsiteX32" fmla="*/ 1243013 w 2271713"/>
                <a:gd name="connsiteY32" fmla="*/ 5110163 h 5453063"/>
                <a:gd name="connsiteX33" fmla="*/ 1238250 w 2271713"/>
                <a:gd name="connsiteY33" fmla="*/ 5224463 h 5453063"/>
                <a:gd name="connsiteX34" fmla="*/ 1100138 w 2271713"/>
                <a:gd name="connsiteY34" fmla="*/ 5453063 h 5453063"/>
                <a:gd name="connsiteX35" fmla="*/ 1038225 w 2271713"/>
                <a:gd name="connsiteY35" fmla="*/ 5453063 h 5453063"/>
                <a:gd name="connsiteX36" fmla="*/ 1023938 w 2271713"/>
                <a:gd name="connsiteY36" fmla="*/ 5148263 h 5453063"/>
                <a:gd name="connsiteX37" fmla="*/ 1185863 w 2271713"/>
                <a:gd name="connsiteY37" fmla="*/ 4848225 h 5453063"/>
                <a:gd name="connsiteX38" fmla="*/ 1271588 w 2271713"/>
                <a:gd name="connsiteY38" fmla="*/ 4095750 h 5453063"/>
                <a:gd name="connsiteX39" fmla="*/ 1419225 w 2271713"/>
                <a:gd name="connsiteY39" fmla="*/ 3509963 h 5453063"/>
                <a:gd name="connsiteX40" fmla="*/ 1262063 w 2271713"/>
                <a:gd name="connsiteY40" fmla="*/ 3328988 h 5453063"/>
                <a:gd name="connsiteX41" fmla="*/ 1147763 w 2271713"/>
                <a:gd name="connsiteY41" fmla="*/ 2981325 h 5453063"/>
                <a:gd name="connsiteX42" fmla="*/ 1066800 w 2271713"/>
                <a:gd name="connsiteY42" fmla="*/ 2671763 h 5453063"/>
                <a:gd name="connsiteX43" fmla="*/ 1128713 w 2271713"/>
                <a:gd name="connsiteY43" fmla="*/ 2085975 h 5453063"/>
                <a:gd name="connsiteX44" fmla="*/ 957263 w 2271713"/>
                <a:gd name="connsiteY44" fmla="*/ 1604963 h 5453063"/>
                <a:gd name="connsiteX45" fmla="*/ 852488 w 2271713"/>
                <a:gd name="connsiteY45" fmla="*/ 1490663 h 5453063"/>
                <a:gd name="connsiteX46" fmla="*/ 785813 w 2271713"/>
                <a:gd name="connsiteY46" fmla="*/ 2143125 h 5453063"/>
                <a:gd name="connsiteX47" fmla="*/ 962025 w 2271713"/>
                <a:gd name="connsiteY47" fmla="*/ 2586038 h 5453063"/>
                <a:gd name="connsiteX48" fmla="*/ 1004888 w 2271713"/>
                <a:gd name="connsiteY48" fmla="*/ 2790825 h 5453063"/>
                <a:gd name="connsiteX49" fmla="*/ 1066800 w 2271713"/>
                <a:gd name="connsiteY49" fmla="*/ 2843213 h 5453063"/>
                <a:gd name="connsiteX50" fmla="*/ 1066800 w 2271713"/>
                <a:gd name="connsiteY50" fmla="*/ 3071813 h 5453063"/>
                <a:gd name="connsiteX51" fmla="*/ 1023938 w 2271713"/>
                <a:gd name="connsiteY51" fmla="*/ 3167063 h 5453063"/>
                <a:gd name="connsiteX52" fmla="*/ 828675 w 2271713"/>
                <a:gd name="connsiteY52" fmla="*/ 3171825 h 5453063"/>
                <a:gd name="connsiteX53" fmla="*/ 766763 w 2271713"/>
                <a:gd name="connsiteY53" fmla="*/ 3062288 h 5453063"/>
                <a:gd name="connsiteX54" fmla="*/ 828675 w 2271713"/>
                <a:gd name="connsiteY54" fmla="*/ 2947988 h 5453063"/>
                <a:gd name="connsiteX55" fmla="*/ 904875 w 2271713"/>
                <a:gd name="connsiteY55" fmla="*/ 2957513 h 5453063"/>
                <a:gd name="connsiteX56" fmla="*/ 914400 w 2271713"/>
                <a:gd name="connsiteY56" fmla="*/ 2909888 h 5453063"/>
                <a:gd name="connsiteX57" fmla="*/ 738188 w 2271713"/>
                <a:gd name="connsiteY57" fmla="*/ 2481263 h 5453063"/>
                <a:gd name="connsiteX58" fmla="*/ 619125 w 2271713"/>
                <a:gd name="connsiteY58" fmla="*/ 2209800 h 5453063"/>
                <a:gd name="connsiteX59" fmla="*/ 619125 w 2271713"/>
                <a:gd name="connsiteY59" fmla="*/ 1395413 h 5453063"/>
                <a:gd name="connsiteX60" fmla="*/ 523875 w 2271713"/>
                <a:gd name="connsiteY60" fmla="*/ 1600200 h 5453063"/>
                <a:gd name="connsiteX61" fmla="*/ 357188 w 2271713"/>
                <a:gd name="connsiteY61" fmla="*/ 1747838 h 5453063"/>
                <a:gd name="connsiteX62" fmla="*/ 161925 w 2271713"/>
                <a:gd name="connsiteY62" fmla="*/ 1938338 h 5453063"/>
                <a:gd name="connsiteX63" fmla="*/ 152400 w 2271713"/>
                <a:gd name="connsiteY63" fmla="*/ 1981200 h 5453063"/>
                <a:gd name="connsiteX64" fmla="*/ 133350 w 2271713"/>
                <a:gd name="connsiteY64" fmla="*/ 2176463 h 5453063"/>
                <a:gd name="connsiteX65" fmla="*/ 142875 w 2271713"/>
                <a:gd name="connsiteY65" fmla="*/ 2271713 h 5453063"/>
                <a:gd name="connsiteX66" fmla="*/ 23813 w 2271713"/>
                <a:gd name="connsiteY66" fmla="*/ 2128838 h 5453063"/>
                <a:gd name="connsiteX67" fmla="*/ 0 w 2271713"/>
                <a:gd name="connsiteY67" fmla="*/ 1824038 h 5453063"/>
                <a:gd name="connsiteX68" fmla="*/ 114300 w 2271713"/>
                <a:gd name="connsiteY68" fmla="*/ 1576388 h 5453063"/>
                <a:gd name="connsiteX69" fmla="*/ 233363 w 2271713"/>
                <a:gd name="connsiteY69" fmla="*/ 1376362 h 5453063"/>
                <a:gd name="connsiteX70" fmla="*/ 566738 w 2271713"/>
                <a:gd name="connsiteY70" fmla="*/ 1152525 h 5453063"/>
                <a:gd name="connsiteX71" fmla="*/ 585788 w 2271713"/>
                <a:gd name="connsiteY71" fmla="*/ 990600 h 5453063"/>
                <a:gd name="connsiteX72" fmla="*/ 585788 w 2271713"/>
                <a:gd name="connsiteY72" fmla="*/ 742950 h 5453063"/>
                <a:gd name="connsiteX73" fmla="*/ 676275 w 2271713"/>
                <a:gd name="connsiteY73" fmla="*/ 404813 h 5453063"/>
                <a:gd name="connsiteX74" fmla="*/ 866775 w 2271713"/>
                <a:gd name="connsiteY74" fmla="*/ 119063 h 5453063"/>
                <a:gd name="connsiteX75" fmla="*/ 1123950 w 2271713"/>
                <a:gd name="connsiteY75" fmla="*/ 0 h 5453063"/>
                <a:gd name="connsiteX76" fmla="*/ 1381125 w 2271713"/>
                <a:gd name="connsiteY76" fmla="*/ 85725 h 5453063"/>
                <a:gd name="connsiteX0" fmla="*/ 1381125 w 2271713"/>
                <a:gd name="connsiteY0" fmla="*/ 85725 h 5453063"/>
                <a:gd name="connsiteX1" fmla="*/ 1457325 w 2271713"/>
                <a:gd name="connsiteY1" fmla="*/ 200025 h 5453063"/>
                <a:gd name="connsiteX2" fmla="*/ 1443038 w 2271713"/>
                <a:gd name="connsiteY2" fmla="*/ 266700 h 5453063"/>
                <a:gd name="connsiteX3" fmla="*/ 1509713 w 2271713"/>
                <a:gd name="connsiteY3" fmla="*/ 466725 h 5453063"/>
                <a:gd name="connsiteX4" fmla="*/ 1495425 w 2271713"/>
                <a:gd name="connsiteY4" fmla="*/ 757238 h 5453063"/>
                <a:gd name="connsiteX5" fmla="*/ 1428750 w 2271713"/>
                <a:gd name="connsiteY5" fmla="*/ 928688 h 5453063"/>
                <a:gd name="connsiteX6" fmla="*/ 1581150 w 2271713"/>
                <a:gd name="connsiteY6" fmla="*/ 919163 h 5453063"/>
                <a:gd name="connsiteX7" fmla="*/ 1947863 w 2271713"/>
                <a:gd name="connsiteY7" fmla="*/ 1176338 h 5453063"/>
                <a:gd name="connsiteX8" fmla="*/ 2271713 w 2271713"/>
                <a:gd name="connsiteY8" fmla="*/ 1504950 h 5453063"/>
                <a:gd name="connsiteX9" fmla="*/ 2271713 w 2271713"/>
                <a:gd name="connsiteY9" fmla="*/ 1552575 h 5453063"/>
                <a:gd name="connsiteX10" fmla="*/ 1962150 w 2271713"/>
                <a:gd name="connsiteY10" fmla="*/ 1871663 h 5453063"/>
                <a:gd name="connsiteX11" fmla="*/ 1809750 w 2271713"/>
                <a:gd name="connsiteY11" fmla="*/ 1995488 h 5453063"/>
                <a:gd name="connsiteX12" fmla="*/ 1724025 w 2271713"/>
                <a:gd name="connsiteY12" fmla="*/ 1947863 h 5453063"/>
                <a:gd name="connsiteX13" fmla="*/ 2038350 w 2271713"/>
                <a:gd name="connsiteY13" fmla="*/ 1528763 h 5453063"/>
                <a:gd name="connsiteX14" fmla="*/ 1695450 w 2271713"/>
                <a:gd name="connsiteY14" fmla="*/ 1252538 h 5453063"/>
                <a:gd name="connsiteX15" fmla="*/ 1652588 w 2271713"/>
                <a:gd name="connsiteY15" fmla="*/ 1428750 h 5453063"/>
                <a:gd name="connsiteX16" fmla="*/ 1595438 w 2271713"/>
                <a:gd name="connsiteY16" fmla="*/ 1566863 h 5453063"/>
                <a:gd name="connsiteX17" fmla="*/ 1628775 w 2271713"/>
                <a:gd name="connsiteY17" fmla="*/ 1800225 h 5453063"/>
                <a:gd name="connsiteX18" fmla="*/ 1747838 w 2271713"/>
                <a:gd name="connsiteY18" fmla="*/ 1990725 h 5453063"/>
                <a:gd name="connsiteX19" fmla="*/ 1824038 w 2271713"/>
                <a:gd name="connsiteY19" fmla="*/ 2105025 h 5453063"/>
                <a:gd name="connsiteX20" fmla="*/ 1990725 w 2271713"/>
                <a:gd name="connsiteY20" fmla="*/ 2428875 h 5453063"/>
                <a:gd name="connsiteX21" fmla="*/ 1990725 w 2271713"/>
                <a:gd name="connsiteY21" fmla="*/ 2795588 h 5453063"/>
                <a:gd name="connsiteX22" fmla="*/ 1857375 w 2271713"/>
                <a:gd name="connsiteY22" fmla="*/ 3167063 h 5453063"/>
                <a:gd name="connsiteX23" fmla="*/ 1790700 w 2271713"/>
                <a:gd name="connsiteY23" fmla="*/ 3624263 h 5453063"/>
                <a:gd name="connsiteX24" fmla="*/ 1495425 w 2271713"/>
                <a:gd name="connsiteY24" fmla="*/ 4500563 h 5453063"/>
                <a:gd name="connsiteX25" fmla="*/ 1404938 w 2271713"/>
                <a:gd name="connsiteY25" fmla="*/ 4824413 h 5453063"/>
                <a:gd name="connsiteX26" fmla="*/ 1585913 w 2271713"/>
                <a:gd name="connsiteY26" fmla="*/ 5129213 h 5453063"/>
                <a:gd name="connsiteX27" fmla="*/ 1728788 w 2271713"/>
                <a:gd name="connsiteY27" fmla="*/ 5219700 h 5453063"/>
                <a:gd name="connsiteX28" fmla="*/ 1733550 w 2271713"/>
                <a:gd name="connsiteY28" fmla="*/ 5243513 h 5453063"/>
                <a:gd name="connsiteX29" fmla="*/ 1643063 w 2271713"/>
                <a:gd name="connsiteY29" fmla="*/ 5262563 h 5453063"/>
                <a:gd name="connsiteX30" fmla="*/ 1404938 w 2271713"/>
                <a:gd name="connsiteY30" fmla="*/ 5143500 h 5453063"/>
                <a:gd name="connsiteX31" fmla="*/ 1333500 w 2271713"/>
                <a:gd name="connsiteY31" fmla="*/ 5167313 h 5453063"/>
                <a:gd name="connsiteX32" fmla="*/ 1243013 w 2271713"/>
                <a:gd name="connsiteY32" fmla="*/ 5110163 h 5453063"/>
                <a:gd name="connsiteX33" fmla="*/ 1238250 w 2271713"/>
                <a:gd name="connsiteY33" fmla="*/ 5224463 h 5453063"/>
                <a:gd name="connsiteX34" fmla="*/ 1100138 w 2271713"/>
                <a:gd name="connsiteY34" fmla="*/ 5453063 h 5453063"/>
                <a:gd name="connsiteX35" fmla="*/ 1038225 w 2271713"/>
                <a:gd name="connsiteY35" fmla="*/ 5453063 h 5453063"/>
                <a:gd name="connsiteX36" fmla="*/ 1023938 w 2271713"/>
                <a:gd name="connsiteY36" fmla="*/ 5148263 h 5453063"/>
                <a:gd name="connsiteX37" fmla="*/ 1185863 w 2271713"/>
                <a:gd name="connsiteY37" fmla="*/ 4848225 h 5453063"/>
                <a:gd name="connsiteX38" fmla="*/ 1271588 w 2271713"/>
                <a:gd name="connsiteY38" fmla="*/ 4095750 h 5453063"/>
                <a:gd name="connsiteX39" fmla="*/ 1419225 w 2271713"/>
                <a:gd name="connsiteY39" fmla="*/ 3509963 h 5453063"/>
                <a:gd name="connsiteX40" fmla="*/ 1262063 w 2271713"/>
                <a:gd name="connsiteY40" fmla="*/ 3328988 h 5453063"/>
                <a:gd name="connsiteX41" fmla="*/ 1147763 w 2271713"/>
                <a:gd name="connsiteY41" fmla="*/ 2981325 h 5453063"/>
                <a:gd name="connsiteX42" fmla="*/ 1066800 w 2271713"/>
                <a:gd name="connsiteY42" fmla="*/ 2671763 h 5453063"/>
                <a:gd name="connsiteX43" fmla="*/ 1128713 w 2271713"/>
                <a:gd name="connsiteY43" fmla="*/ 2085975 h 5453063"/>
                <a:gd name="connsiteX44" fmla="*/ 957263 w 2271713"/>
                <a:gd name="connsiteY44" fmla="*/ 1604963 h 5453063"/>
                <a:gd name="connsiteX45" fmla="*/ 852488 w 2271713"/>
                <a:gd name="connsiteY45" fmla="*/ 1490663 h 5453063"/>
                <a:gd name="connsiteX46" fmla="*/ 785813 w 2271713"/>
                <a:gd name="connsiteY46" fmla="*/ 2143125 h 5453063"/>
                <a:gd name="connsiteX47" fmla="*/ 962025 w 2271713"/>
                <a:gd name="connsiteY47" fmla="*/ 2586038 h 5453063"/>
                <a:gd name="connsiteX48" fmla="*/ 1004888 w 2271713"/>
                <a:gd name="connsiteY48" fmla="*/ 2790825 h 5453063"/>
                <a:gd name="connsiteX49" fmla="*/ 1066800 w 2271713"/>
                <a:gd name="connsiteY49" fmla="*/ 2843213 h 5453063"/>
                <a:gd name="connsiteX50" fmla="*/ 1066800 w 2271713"/>
                <a:gd name="connsiteY50" fmla="*/ 3071813 h 5453063"/>
                <a:gd name="connsiteX51" fmla="*/ 1023938 w 2271713"/>
                <a:gd name="connsiteY51" fmla="*/ 3167063 h 5453063"/>
                <a:gd name="connsiteX52" fmla="*/ 828675 w 2271713"/>
                <a:gd name="connsiteY52" fmla="*/ 3171825 h 5453063"/>
                <a:gd name="connsiteX53" fmla="*/ 766763 w 2271713"/>
                <a:gd name="connsiteY53" fmla="*/ 3062288 h 5453063"/>
                <a:gd name="connsiteX54" fmla="*/ 828675 w 2271713"/>
                <a:gd name="connsiteY54" fmla="*/ 2947988 h 5453063"/>
                <a:gd name="connsiteX55" fmla="*/ 904875 w 2271713"/>
                <a:gd name="connsiteY55" fmla="*/ 2957513 h 5453063"/>
                <a:gd name="connsiteX56" fmla="*/ 914400 w 2271713"/>
                <a:gd name="connsiteY56" fmla="*/ 2909888 h 5453063"/>
                <a:gd name="connsiteX57" fmla="*/ 738188 w 2271713"/>
                <a:gd name="connsiteY57" fmla="*/ 2481263 h 5453063"/>
                <a:gd name="connsiteX58" fmla="*/ 619125 w 2271713"/>
                <a:gd name="connsiteY58" fmla="*/ 2209800 h 5453063"/>
                <a:gd name="connsiteX59" fmla="*/ 619125 w 2271713"/>
                <a:gd name="connsiteY59" fmla="*/ 1395413 h 5453063"/>
                <a:gd name="connsiteX60" fmla="*/ 523875 w 2271713"/>
                <a:gd name="connsiteY60" fmla="*/ 1600200 h 5453063"/>
                <a:gd name="connsiteX61" fmla="*/ 357188 w 2271713"/>
                <a:gd name="connsiteY61" fmla="*/ 1747838 h 5453063"/>
                <a:gd name="connsiteX62" fmla="*/ 161925 w 2271713"/>
                <a:gd name="connsiteY62" fmla="*/ 1938338 h 5453063"/>
                <a:gd name="connsiteX63" fmla="*/ 152400 w 2271713"/>
                <a:gd name="connsiteY63" fmla="*/ 1981200 h 5453063"/>
                <a:gd name="connsiteX64" fmla="*/ 133350 w 2271713"/>
                <a:gd name="connsiteY64" fmla="*/ 2176463 h 5453063"/>
                <a:gd name="connsiteX65" fmla="*/ 142875 w 2271713"/>
                <a:gd name="connsiteY65" fmla="*/ 2271713 h 5453063"/>
                <a:gd name="connsiteX66" fmla="*/ 23813 w 2271713"/>
                <a:gd name="connsiteY66" fmla="*/ 2128838 h 5453063"/>
                <a:gd name="connsiteX67" fmla="*/ 0 w 2271713"/>
                <a:gd name="connsiteY67" fmla="*/ 1824038 h 5453063"/>
                <a:gd name="connsiteX68" fmla="*/ 114300 w 2271713"/>
                <a:gd name="connsiteY68" fmla="*/ 1576388 h 5453063"/>
                <a:gd name="connsiteX69" fmla="*/ 230982 w 2271713"/>
                <a:gd name="connsiteY69" fmla="*/ 1345406 h 5453063"/>
                <a:gd name="connsiteX70" fmla="*/ 566738 w 2271713"/>
                <a:gd name="connsiteY70" fmla="*/ 1152525 h 5453063"/>
                <a:gd name="connsiteX71" fmla="*/ 585788 w 2271713"/>
                <a:gd name="connsiteY71" fmla="*/ 990600 h 5453063"/>
                <a:gd name="connsiteX72" fmla="*/ 585788 w 2271713"/>
                <a:gd name="connsiteY72" fmla="*/ 742950 h 5453063"/>
                <a:gd name="connsiteX73" fmla="*/ 676275 w 2271713"/>
                <a:gd name="connsiteY73" fmla="*/ 404813 h 5453063"/>
                <a:gd name="connsiteX74" fmla="*/ 866775 w 2271713"/>
                <a:gd name="connsiteY74" fmla="*/ 119063 h 5453063"/>
                <a:gd name="connsiteX75" fmla="*/ 1123950 w 2271713"/>
                <a:gd name="connsiteY75" fmla="*/ 0 h 5453063"/>
                <a:gd name="connsiteX76" fmla="*/ 1381125 w 2271713"/>
                <a:gd name="connsiteY76" fmla="*/ 85725 h 5453063"/>
                <a:gd name="connsiteX0" fmla="*/ 1381125 w 2271713"/>
                <a:gd name="connsiteY0" fmla="*/ 85725 h 5453063"/>
                <a:gd name="connsiteX1" fmla="*/ 1457325 w 2271713"/>
                <a:gd name="connsiteY1" fmla="*/ 200025 h 5453063"/>
                <a:gd name="connsiteX2" fmla="*/ 1443038 w 2271713"/>
                <a:gd name="connsiteY2" fmla="*/ 266700 h 5453063"/>
                <a:gd name="connsiteX3" fmla="*/ 1509713 w 2271713"/>
                <a:gd name="connsiteY3" fmla="*/ 466725 h 5453063"/>
                <a:gd name="connsiteX4" fmla="*/ 1495425 w 2271713"/>
                <a:gd name="connsiteY4" fmla="*/ 757238 h 5453063"/>
                <a:gd name="connsiteX5" fmla="*/ 1428750 w 2271713"/>
                <a:gd name="connsiteY5" fmla="*/ 928688 h 5453063"/>
                <a:gd name="connsiteX6" fmla="*/ 1581150 w 2271713"/>
                <a:gd name="connsiteY6" fmla="*/ 919163 h 5453063"/>
                <a:gd name="connsiteX7" fmla="*/ 1947863 w 2271713"/>
                <a:gd name="connsiteY7" fmla="*/ 1176338 h 5453063"/>
                <a:gd name="connsiteX8" fmla="*/ 2271713 w 2271713"/>
                <a:gd name="connsiteY8" fmla="*/ 1504950 h 5453063"/>
                <a:gd name="connsiteX9" fmla="*/ 2271713 w 2271713"/>
                <a:gd name="connsiteY9" fmla="*/ 1552575 h 5453063"/>
                <a:gd name="connsiteX10" fmla="*/ 1962150 w 2271713"/>
                <a:gd name="connsiteY10" fmla="*/ 1871663 h 5453063"/>
                <a:gd name="connsiteX11" fmla="*/ 1809750 w 2271713"/>
                <a:gd name="connsiteY11" fmla="*/ 1995488 h 5453063"/>
                <a:gd name="connsiteX12" fmla="*/ 1724025 w 2271713"/>
                <a:gd name="connsiteY12" fmla="*/ 1947863 h 5453063"/>
                <a:gd name="connsiteX13" fmla="*/ 2038350 w 2271713"/>
                <a:gd name="connsiteY13" fmla="*/ 1528763 h 5453063"/>
                <a:gd name="connsiteX14" fmla="*/ 1695450 w 2271713"/>
                <a:gd name="connsiteY14" fmla="*/ 1252538 h 5453063"/>
                <a:gd name="connsiteX15" fmla="*/ 1652588 w 2271713"/>
                <a:gd name="connsiteY15" fmla="*/ 1428750 h 5453063"/>
                <a:gd name="connsiteX16" fmla="*/ 1595438 w 2271713"/>
                <a:gd name="connsiteY16" fmla="*/ 1566863 h 5453063"/>
                <a:gd name="connsiteX17" fmla="*/ 1628775 w 2271713"/>
                <a:gd name="connsiteY17" fmla="*/ 1800225 h 5453063"/>
                <a:gd name="connsiteX18" fmla="*/ 1747838 w 2271713"/>
                <a:gd name="connsiteY18" fmla="*/ 1990725 h 5453063"/>
                <a:gd name="connsiteX19" fmla="*/ 1824038 w 2271713"/>
                <a:gd name="connsiteY19" fmla="*/ 2105025 h 5453063"/>
                <a:gd name="connsiteX20" fmla="*/ 1990725 w 2271713"/>
                <a:gd name="connsiteY20" fmla="*/ 2428875 h 5453063"/>
                <a:gd name="connsiteX21" fmla="*/ 1990725 w 2271713"/>
                <a:gd name="connsiteY21" fmla="*/ 2795588 h 5453063"/>
                <a:gd name="connsiteX22" fmla="*/ 1857375 w 2271713"/>
                <a:gd name="connsiteY22" fmla="*/ 3167063 h 5453063"/>
                <a:gd name="connsiteX23" fmla="*/ 1790700 w 2271713"/>
                <a:gd name="connsiteY23" fmla="*/ 3624263 h 5453063"/>
                <a:gd name="connsiteX24" fmla="*/ 1495425 w 2271713"/>
                <a:gd name="connsiteY24" fmla="*/ 4500563 h 5453063"/>
                <a:gd name="connsiteX25" fmla="*/ 1404938 w 2271713"/>
                <a:gd name="connsiteY25" fmla="*/ 4824413 h 5453063"/>
                <a:gd name="connsiteX26" fmla="*/ 1585913 w 2271713"/>
                <a:gd name="connsiteY26" fmla="*/ 5129213 h 5453063"/>
                <a:gd name="connsiteX27" fmla="*/ 1728788 w 2271713"/>
                <a:gd name="connsiteY27" fmla="*/ 5219700 h 5453063"/>
                <a:gd name="connsiteX28" fmla="*/ 1733550 w 2271713"/>
                <a:gd name="connsiteY28" fmla="*/ 5243513 h 5453063"/>
                <a:gd name="connsiteX29" fmla="*/ 1643063 w 2271713"/>
                <a:gd name="connsiteY29" fmla="*/ 5262563 h 5453063"/>
                <a:gd name="connsiteX30" fmla="*/ 1404938 w 2271713"/>
                <a:gd name="connsiteY30" fmla="*/ 5143500 h 5453063"/>
                <a:gd name="connsiteX31" fmla="*/ 1333500 w 2271713"/>
                <a:gd name="connsiteY31" fmla="*/ 5167313 h 5453063"/>
                <a:gd name="connsiteX32" fmla="*/ 1243013 w 2271713"/>
                <a:gd name="connsiteY32" fmla="*/ 5110163 h 5453063"/>
                <a:gd name="connsiteX33" fmla="*/ 1238250 w 2271713"/>
                <a:gd name="connsiteY33" fmla="*/ 5224463 h 5453063"/>
                <a:gd name="connsiteX34" fmla="*/ 1100138 w 2271713"/>
                <a:gd name="connsiteY34" fmla="*/ 5453063 h 5453063"/>
                <a:gd name="connsiteX35" fmla="*/ 1038225 w 2271713"/>
                <a:gd name="connsiteY35" fmla="*/ 5453063 h 5453063"/>
                <a:gd name="connsiteX36" fmla="*/ 1023938 w 2271713"/>
                <a:gd name="connsiteY36" fmla="*/ 5148263 h 5453063"/>
                <a:gd name="connsiteX37" fmla="*/ 1185863 w 2271713"/>
                <a:gd name="connsiteY37" fmla="*/ 4848225 h 5453063"/>
                <a:gd name="connsiteX38" fmla="*/ 1271588 w 2271713"/>
                <a:gd name="connsiteY38" fmla="*/ 4095750 h 5453063"/>
                <a:gd name="connsiteX39" fmla="*/ 1419225 w 2271713"/>
                <a:gd name="connsiteY39" fmla="*/ 3509963 h 5453063"/>
                <a:gd name="connsiteX40" fmla="*/ 1262063 w 2271713"/>
                <a:gd name="connsiteY40" fmla="*/ 3328988 h 5453063"/>
                <a:gd name="connsiteX41" fmla="*/ 1147763 w 2271713"/>
                <a:gd name="connsiteY41" fmla="*/ 2981325 h 5453063"/>
                <a:gd name="connsiteX42" fmla="*/ 1066800 w 2271713"/>
                <a:gd name="connsiteY42" fmla="*/ 2671763 h 5453063"/>
                <a:gd name="connsiteX43" fmla="*/ 1128713 w 2271713"/>
                <a:gd name="connsiteY43" fmla="*/ 2085975 h 5453063"/>
                <a:gd name="connsiteX44" fmla="*/ 957263 w 2271713"/>
                <a:gd name="connsiteY44" fmla="*/ 1604963 h 5453063"/>
                <a:gd name="connsiteX45" fmla="*/ 852488 w 2271713"/>
                <a:gd name="connsiteY45" fmla="*/ 1490663 h 5453063"/>
                <a:gd name="connsiteX46" fmla="*/ 785813 w 2271713"/>
                <a:gd name="connsiteY46" fmla="*/ 2143125 h 5453063"/>
                <a:gd name="connsiteX47" fmla="*/ 962025 w 2271713"/>
                <a:gd name="connsiteY47" fmla="*/ 2586038 h 5453063"/>
                <a:gd name="connsiteX48" fmla="*/ 1004888 w 2271713"/>
                <a:gd name="connsiteY48" fmla="*/ 2790825 h 5453063"/>
                <a:gd name="connsiteX49" fmla="*/ 1066800 w 2271713"/>
                <a:gd name="connsiteY49" fmla="*/ 2843213 h 5453063"/>
                <a:gd name="connsiteX50" fmla="*/ 1066800 w 2271713"/>
                <a:gd name="connsiteY50" fmla="*/ 3071813 h 5453063"/>
                <a:gd name="connsiteX51" fmla="*/ 1023938 w 2271713"/>
                <a:gd name="connsiteY51" fmla="*/ 3167063 h 5453063"/>
                <a:gd name="connsiteX52" fmla="*/ 828675 w 2271713"/>
                <a:gd name="connsiteY52" fmla="*/ 3171825 h 5453063"/>
                <a:gd name="connsiteX53" fmla="*/ 766763 w 2271713"/>
                <a:gd name="connsiteY53" fmla="*/ 3062288 h 5453063"/>
                <a:gd name="connsiteX54" fmla="*/ 828675 w 2271713"/>
                <a:gd name="connsiteY54" fmla="*/ 2947988 h 5453063"/>
                <a:gd name="connsiteX55" fmla="*/ 904875 w 2271713"/>
                <a:gd name="connsiteY55" fmla="*/ 2957513 h 5453063"/>
                <a:gd name="connsiteX56" fmla="*/ 914400 w 2271713"/>
                <a:gd name="connsiteY56" fmla="*/ 2909888 h 5453063"/>
                <a:gd name="connsiteX57" fmla="*/ 738188 w 2271713"/>
                <a:gd name="connsiteY57" fmla="*/ 2481263 h 5453063"/>
                <a:gd name="connsiteX58" fmla="*/ 619125 w 2271713"/>
                <a:gd name="connsiteY58" fmla="*/ 2209800 h 5453063"/>
                <a:gd name="connsiteX59" fmla="*/ 619125 w 2271713"/>
                <a:gd name="connsiteY59" fmla="*/ 1395413 h 5453063"/>
                <a:gd name="connsiteX60" fmla="*/ 523875 w 2271713"/>
                <a:gd name="connsiteY60" fmla="*/ 1600200 h 5453063"/>
                <a:gd name="connsiteX61" fmla="*/ 357188 w 2271713"/>
                <a:gd name="connsiteY61" fmla="*/ 1747838 h 5453063"/>
                <a:gd name="connsiteX62" fmla="*/ 161925 w 2271713"/>
                <a:gd name="connsiteY62" fmla="*/ 1938338 h 5453063"/>
                <a:gd name="connsiteX63" fmla="*/ 152400 w 2271713"/>
                <a:gd name="connsiteY63" fmla="*/ 1981200 h 5453063"/>
                <a:gd name="connsiteX64" fmla="*/ 133350 w 2271713"/>
                <a:gd name="connsiteY64" fmla="*/ 2176463 h 5453063"/>
                <a:gd name="connsiteX65" fmla="*/ 142875 w 2271713"/>
                <a:gd name="connsiteY65" fmla="*/ 2271713 h 5453063"/>
                <a:gd name="connsiteX66" fmla="*/ 23813 w 2271713"/>
                <a:gd name="connsiteY66" fmla="*/ 2128838 h 5453063"/>
                <a:gd name="connsiteX67" fmla="*/ 0 w 2271713"/>
                <a:gd name="connsiteY67" fmla="*/ 1824038 h 5453063"/>
                <a:gd name="connsiteX68" fmla="*/ 85725 w 2271713"/>
                <a:gd name="connsiteY68" fmla="*/ 1576388 h 5453063"/>
                <a:gd name="connsiteX69" fmla="*/ 230982 w 2271713"/>
                <a:gd name="connsiteY69" fmla="*/ 1345406 h 5453063"/>
                <a:gd name="connsiteX70" fmla="*/ 566738 w 2271713"/>
                <a:gd name="connsiteY70" fmla="*/ 1152525 h 5453063"/>
                <a:gd name="connsiteX71" fmla="*/ 585788 w 2271713"/>
                <a:gd name="connsiteY71" fmla="*/ 990600 h 5453063"/>
                <a:gd name="connsiteX72" fmla="*/ 585788 w 2271713"/>
                <a:gd name="connsiteY72" fmla="*/ 742950 h 5453063"/>
                <a:gd name="connsiteX73" fmla="*/ 676275 w 2271713"/>
                <a:gd name="connsiteY73" fmla="*/ 404813 h 5453063"/>
                <a:gd name="connsiteX74" fmla="*/ 866775 w 2271713"/>
                <a:gd name="connsiteY74" fmla="*/ 119063 h 5453063"/>
                <a:gd name="connsiteX75" fmla="*/ 1123950 w 2271713"/>
                <a:gd name="connsiteY75" fmla="*/ 0 h 5453063"/>
                <a:gd name="connsiteX76" fmla="*/ 1381125 w 2271713"/>
                <a:gd name="connsiteY76" fmla="*/ 85725 h 5453063"/>
                <a:gd name="connsiteX0" fmla="*/ 1381125 w 2271713"/>
                <a:gd name="connsiteY0" fmla="*/ 85725 h 5453063"/>
                <a:gd name="connsiteX1" fmla="*/ 1457325 w 2271713"/>
                <a:gd name="connsiteY1" fmla="*/ 200025 h 5453063"/>
                <a:gd name="connsiteX2" fmla="*/ 1443038 w 2271713"/>
                <a:gd name="connsiteY2" fmla="*/ 266700 h 5453063"/>
                <a:gd name="connsiteX3" fmla="*/ 1509713 w 2271713"/>
                <a:gd name="connsiteY3" fmla="*/ 466725 h 5453063"/>
                <a:gd name="connsiteX4" fmla="*/ 1495425 w 2271713"/>
                <a:gd name="connsiteY4" fmla="*/ 757238 h 5453063"/>
                <a:gd name="connsiteX5" fmla="*/ 1428750 w 2271713"/>
                <a:gd name="connsiteY5" fmla="*/ 928688 h 5453063"/>
                <a:gd name="connsiteX6" fmla="*/ 1581150 w 2271713"/>
                <a:gd name="connsiteY6" fmla="*/ 919163 h 5453063"/>
                <a:gd name="connsiteX7" fmla="*/ 1947863 w 2271713"/>
                <a:gd name="connsiteY7" fmla="*/ 1176338 h 5453063"/>
                <a:gd name="connsiteX8" fmla="*/ 2271713 w 2271713"/>
                <a:gd name="connsiteY8" fmla="*/ 1504950 h 5453063"/>
                <a:gd name="connsiteX9" fmla="*/ 2271713 w 2271713"/>
                <a:gd name="connsiteY9" fmla="*/ 1552575 h 5453063"/>
                <a:gd name="connsiteX10" fmla="*/ 1962150 w 2271713"/>
                <a:gd name="connsiteY10" fmla="*/ 1871663 h 5453063"/>
                <a:gd name="connsiteX11" fmla="*/ 1809750 w 2271713"/>
                <a:gd name="connsiteY11" fmla="*/ 1995488 h 5453063"/>
                <a:gd name="connsiteX12" fmla="*/ 1724025 w 2271713"/>
                <a:gd name="connsiteY12" fmla="*/ 1947863 h 5453063"/>
                <a:gd name="connsiteX13" fmla="*/ 2038350 w 2271713"/>
                <a:gd name="connsiteY13" fmla="*/ 1528763 h 5453063"/>
                <a:gd name="connsiteX14" fmla="*/ 1695450 w 2271713"/>
                <a:gd name="connsiteY14" fmla="*/ 1252538 h 5453063"/>
                <a:gd name="connsiteX15" fmla="*/ 1652588 w 2271713"/>
                <a:gd name="connsiteY15" fmla="*/ 1428750 h 5453063"/>
                <a:gd name="connsiteX16" fmla="*/ 1595438 w 2271713"/>
                <a:gd name="connsiteY16" fmla="*/ 1566863 h 5453063"/>
                <a:gd name="connsiteX17" fmla="*/ 1628775 w 2271713"/>
                <a:gd name="connsiteY17" fmla="*/ 1800225 h 5453063"/>
                <a:gd name="connsiteX18" fmla="*/ 1747838 w 2271713"/>
                <a:gd name="connsiteY18" fmla="*/ 1990725 h 5453063"/>
                <a:gd name="connsiteX19" fmla="*/ 1824038 w 2271713"/>
                <a:gd name="connsiteY19" fmla="*/ 2105025 h 5453063"/>
                <a:gd name="connsiteX20" fmla="*/ 1990725 w 2271713"/>
                <a:gd name="connsiteY20" fmla="*/ 2428875 h 5453063"/>
                <a:gd name="connsiteX21" fmla="*/ 1990725 w 2271713"/>
                <a:gd name="connsiteY21" fmla="*/ 2795588 h 5453063"/>
                <a:gd name="connsiteX22" fmla="*/ 1857375 w 2271713"/>
                <a:gd name="connsiteY22" fmla="*/ 3167063 h 5453063"/>
                <a:gd name="connsiteX23" fmla="*/ 1790700 w 2271713"/>
                <a:gd name="connsiteY23" fmla="*/ 3624263 h 5453063"/>
                <a:gd name="connsiteX24" fmla="*/ 1495425 w 2271713"/>
                <a:gd name="connsiteY24" fmla="*/ 4500563 h 5453063"/>
                <a:gd name="connsiteX25" fmla="*/ 1404938 w 2271713"/>
                <a:gd name="connsiteY25" fmla="*/ 4824413 h 5453063"/>
                <a:gd name="connsiteX26" fmla="*/ 1585913 w 2271713"/>
                <a:gd name="connsiteY26" fmla="*/ 5129213 h 5453063"/>
                <a:gd name="connsiteX27" fmla="*/ 1728788 w 2271713"/>
                <a:gd name="connsiteY27" fmla="*/ 5219700 h 5453063"/>
                <a:gd name="connsiteX28" fmla="*/ 1733550 w 2271713"/>
                <a:gd name="connsiteY28" fmla="*/ 5243513 h 5453063"/>
                <a:gd name="connsiteX29" fmla="*/ 1643063 w 2271713"/>
                <a:gd name="connsiteY29" fmla="*/ 5262563 h 5453063"/>
                <a:gd name="connsiteX30" fmla="*/ 1404938 w 2271713"/>
                <a:gd name="connsiteY30" fmla="*/ 5143500 h 5453063"/>
                <a:gd name="connsiteX31" fmla="*/ 1333500 w 2271713"/>
                <a:gd name="connsiteY31" fmla="*/ 5167313 h 5453063"/>
                <a:gd name="connsiteX32" fmla="*/ 1243013 w 2271713"/>
                <a:gd name="connsiteY32" fmla="*/ 5110163 h 5453063"/>
                <a:gd name="connsiteX33" fmla="*/ 1238250 w 2271713"/>
                <a:gd name="connsiteY33" fmla="*/ 5224463 h 5453063"/>
                <a:gd name="connsiteX34" fmla="*/ 1100138 w 2271713"/>
                <a:gd name="connsiteY34" fmla="*/ 5453063 h 5453063"/>
                <a:gd name="connsiteX35" fmla="*/ 1038225 w 2271713"/>
                <a:gd name="connsiteY35" fmla="*/ 5453063 h 5453063"/>
                <a:gd name="connsiteX36" fmla="*/ 1023938 w 2271713"/>
                <a:gd name="connsiteY36" fmla="*/ 5148263 h 5453063"/>
                <a:gd name="connsiteX37" fmla="*/ 1185863 w 2271713"/>
                <a:gd name="connsiteY37" fmla="*/ 4848225 h 5453063"/>
                <a:gd name="connsiteX38" fmla="*/ 1271588 w 2271713"/>
                <a:gd name="connsiteY38" fmla="*/ 4095750 h 5453063"/>
                <a:gd name="connsiteX39" fmla="*/ 1419225 w 2271713"/>
                <a:gd name="connsiteY39" fmla="*/ 3509963 h 5453063"/>
                <a:gd name="connsiteX40" fmla="*/ 1262063 w 2271713"/>
                <a:gd name="connsiteY40" fmla="*/ 3328988 h 5453063"/>
                <a:gd name="connsiteX41" fmla="*/ 1147763 w 2271713"/>
                <a:gd name="connsiteY41" fmla="*/ 2981325 h 5453063"/>
                <a:gd name="connsiteX42" fmla="*/ 1066800 w 2271713"/>
                <a:gd name="connsiteY42" fmla="*/ 2671763 h 5453063"/>
                <a:gd name="connsiteX43" fmla="*/ 1128713 w 2271713"/>
                <a:gd name="connsiteY43" fmla="*/ 2085975 h 5453063"/>
                <a:gd name="connsiteX44" fmla="*/ 957263 w 2271713"/>
                <a:gd name="connsiteY44" fmla="*/ 1604963 h 5453063"/>
                <a:gd name="connsiteX45" fmla="*/ 852488 w 2271713"/>
                <a:gd name="connsiteY45" fmla="*/ 1490663 h 5453063"/>
                <a:gd name="connsiteX46" fmla="*/ 785813 w 2271713"/>
                <a:gd name="connsiteY46" fmla="*/ 2143125 h 5453063"/>
                <a:gd name="connsiteX47" fmla="*/ 962025 w 2271713"/>
                <a:gd name="connsiteY47" fmla="*/ 2586038 h 5453063"/>
                <a:gd name="connsiteX48" fmla="*/ 1004888 w 2271713"/>
                <a:gd name="connsiteY48" fmla="*/ 2790825 h 5453063"/>
                <a:gd name="connsiteX49" fmla="*/ 1066800 w 2271713"/>
                <a:gd name="connsiteY49" fmla="*/ 2843213 h 5453063"/>
                <a:gd name="connsiteX50" fmla="*/ 1066800 w 2271713"/>
                <a:gd name="connsiteY50" fmla="*/ 3071813 h 5453063"/>
                <a:gd name="connsiteX51" fmla="*/ 1023938 w 2271713"/>
                <a:gd name="connsiteY51" fmla="*/ 3167063 h 5453063"/>
                <a:gd name="connsiteX52" fmla="*/ 828675 w 2271713"/>
                <a:gd name="connsiteY52" fmla="*/ 3171825 h 5453063"/>
                <a:gd name="connsiteX53" fmla="*/ 766763 w 2271713"/>
                <a:gd name="connsiteY53" fmla="*/ 3062288 h 5453063"/>
                <a:gd name="connsiteX54" fmla="*/ 828675 w 2271713"/>
                <a:gd name="connsiteY54" fmla="*/ 2947988 h 5453063"/>
                <a:gd name="connsiteX55" fmla="*/ 904875 w 2271713"/>
                <a:gd name="connsiteY55" fmla="*/ 2957513 h 5453063"/>
                <a:gd name="connsiteX56" fmla="*/ 914400 w 2271713"/>
                <a:gd name="connsiteY56" fmla="*/ 2909888 h 5453063"/>
                <a:gd name="connsiteX57" fmla="*/ 738188 w 2271713"/>
                <a:gd name="connsiteY57" fmla="*/ 2481263 h 5453063"/>
                <a:gd name="connsiteX58" fmla="*/ 619125 w 2271713"/>
                <a:gd name="connsiteY58" fmla="*/ 2209800 h 5453063"/>
                <a:gd name="connsiteX59" fmla="*/ 619125 w 2271713"/>
                <a:gd name="connsiteY59" fmla="*/ 1395413 h 5453063"/>
                <a:gd name="connsiteX60" fmla="*/ 523875 w 2271713"/>
                <a:gd name="connsiteY60" fmla="*/ 1600200 h 5453063"/>
                <a:gd name="connsiteX61" fmla="*/ 357188 w 2271713"/>
                <a:gd name="connsiteY61" fmla="*/ 1747838 h 5453063"/>
                <a:gd name="connsiteX62" fmla="*/ 161925 w 2271713"/>
                <a:gd name="connsiteY62" fmla="*/ 1938338 h 5453063"/>
                <a:gd name="connsiteX63" fmla="*/ 152400 w 2271713"/>
                <a:gd name="connsiteY63" fmla="*/ 1981200 h 5453063"/>
                <a:gd name="connsiteX64" fmla="*/ 133350 w 2271713"/>
                <a:gd name="connsiteY64" fmla="*/ 2176463 h 5453063"/>
                <a:gd name="connsiteX65" fmla="*/ 142875 w 2271713"/>
                <a:gd name="connsiteY65" fmla="*/ 2271713 h 5453063"/>
                <a:gd name="connsiteX66" fmla="*/ 23813 w 2271713"/>
                <a:gd name="connsiteY66" fmla="*/ 2128838 h 5453063"/>
                <a:gd name="connsiteX67" fmla="*/ 0 w 2271713"/>
                <a:gd name="connsiteY67" fmla="*/ 1824038 h 5453063"/>
                <a:gd name="connsiteX68" fmla="*/ 85725 w 2271713"/>
                <a:gd name="connsiteY68" fmla="*/ 1576388 h 5453063"/>
                <a:gd name="connsiteX69" fmla="*/ 230982 w 2271713"/>
                <a:gd name="connsiteY69" fmla="*/ 1345406 h 5453063"/>
                <a:gd name="connsiteX70" fmla="*/ 566738 w 2271713"/>
                <a:gd name="connsiteY70" fmla="*/ 1152525 h 5453063"/>
                <a:gd name="connsiteX71" fmla="*/ 585788 w 2271713"/>
                <a:gd name="connsiteY71" fmla="*/ 990600 h 5453063"/>
                <a:gd name="connsiteX72" fmla="*/ 585788 w 2271713"/>
                <a:gd name="connsiteY72" fmla="*/ 742950 h 5453063"/>
                <a:gd name="connsiteX73" fmla="*/ 676275 w 2271713"/>
                <a:gd name="connsiteY73" fmla="*/ 404813 h 5453063"/>
                <a:gd name="connsiteX74" fmla="*/ 866775 w 2271713"/>
                <a:gd name="connsiteY74" fmla="*/ 119063 h 5453063"/>
                <a:gd name="connsiteX75" fmla="*/ 1123950 w 2271713"/>
                <a:gd name="connsiteY75" fmla="*/ 0 h 5453063"/>
                <a:gd name="connsiteX76" fmla="*/ 1381125 w 2271713"/>
                <a:gd name="connsiteY76" fmla="*/ 85725 h 5453063"/>
                <a:gd name="connsiteX0" fmla="*/ 1381125 w 2271713"/>
                <a:gd name="connsiteY0" fmla="*/ 85725 h 5453063"/>
                <a:gd name="connsiteX1" fmla="*/ 1457325 w 2271713"/>
                <a:gd name="connsiteY1" fmla="*/ 200025 h 5453063"/>
                <a:gd name="connsiteX2" fmla="*/ 1443038 w 2271713"/>
                <a:gd name="connsiteY2" fmla="*/ 266700 h 5453063"/>
                <a:gd name="connsiteX3" fmla="*/ 1509713 w 2271713"/>
                <a:gd name="connsiteY3" fmla="*/ 466725 h 5453063"/>
                <a:gd name="connsiteX4" fmla="*/ 1495425 w 2271713"/>
                <a:gd name="connsiteY4" fmla="*/ 757238 h 5453063"/>
                <a:gd name="connsiteX5" fmla="*/ 1428750 w 2271713"/>
                <a:gd name="connsiteY5" fmla="*/ 928688 h 5453063"/>
                <a:gd name="connsiteX6" fmla="*/ 1581150 w 2271713"/>
                <a:gd name="connsiteY6" fmla="*/ 919163 h 5453063"/>
                <a:gd name="connsiteX7" fmla="*/ 1947863 w 2271713"/>
                <a:gd name="connsiteY7" fmla="*/ 1176338 h 5453063"/>
                <a:gd name="connsiteX8" fmla="*/ 2271713 w 2271713"/>
                <a:gd name="connsiteY8" fmla="*/ 1504950 h 5453063"/>
                <a:gd name="connsiteX9" fmla="*/ 2271713 w 2271713"/>
                <a:gd name="connsiteY9" fmla="*/ 1552575 h 5453063"/>
                <a:gd name="connsiteX10" fmla="*/ 1962150 w 2271713"/>
                <a:gd name="connsiteY10" fmla="*/ 1871663 h 5453063"/>
                <a:gd name="connsiteX11" fmla="*/ 1809750 w 2271713"/>
                <a:gd name="connsiteY11" fmla="*/ 1995488 h 5453063"/>
                <a:gd name="connsiteX12" fmla="*/ 1724025 w 2271713"/>
                <a:gd name="connsiteY12" fmla="*/ 1947863 h 5453063"/>
                <a:gd name="connsiteX13" fmla="*/ 2038350 w 2271713"/>
                <a:gd name="connsiteY13" fmla="*/ 1528763 h 5453063"/>
                <a:gd name="connsiteX14" fmla="*/ 1695450 w 2271713"/>
                <a:gd name="connsiteY14" fmla="*/ 1252538 h 5453063"/>
                <a:gd name="connsiteX15" fmla="*/ 1652588 w 2271713"/>
                <a:gd name="connsiteY15" fmla="*/ 1428750 h 5453063"/>
                <a:gd name="connsiteX16" fmla="*/ 1595438 w 2271713"/>
                <a:gd name="connsiteY16" fmla="*/ 1566863 h 5453063"/>
                <a:gd name="connsiteX17" fmla="*/ 1628775 w 2271713"/>
                <a:gd name="connsiteY17" fmla="*/ 1800225 h 5453063"/>
                <a:gd name="connsiteX18" fmla="*/ 1747838 w 2271713"/>
                <a:gd name="connsiteY18" fmla="*/ 1990725 h 5453063"/>
                <a:gd name="connsiteX19" fmla="*/ 1824038 w 2271713"/>
                <a:gd name="connsiteY19" fmla="*/ 2105025 h 5453063"/>
                <a:gd name="connsiteX20" fmla="*/ 1990725 w 2271713"/>
                <a:gd name="connsiteY20" fmla="*/ 2428875 h 5453063"/>
                <a:gd name="connsiteX21" fmla="*/ 1990725 w 2271713"/>
                <a:gd name="connsiteY21" fmla="*/ 2795588 h 5453063"/>
                <a:gd name="connsiteX22" fmla="*/ 1857375 w 2271713"/>
                <a:gd name="connsiteY22" fmla="*/ 3167063 h 5453063"/>
                <a:gd name="connsiteX23" fmla="*/ 1790700 w 2271713"/>
                <a:gd name="connsiteY23" fmla="*/ 3624263 h 5453063"/>
                <a:gd name="connsiteX24" fmla="*/ 1495425 w 2271713"/>
                <a:gd name="connsiteY24" fmla="*/ 4500563 h 5453063"/>
                <a:gd name="connsiteX25" fmla="*/ 1404938 w 2271713"/>
                <a:gd name="connsiteY25" fmla="*/ 4824413 h 5453063"/>
                <a:gd name="connsiteX26" fmla="*/ 1585913 w 2271713"/>
                <a:gd name="connsiteY26" fmla="*/ 5129213 h 5453063"/>
                <a:gd name="connsiteX27" fmla="*/ 1728788 w 2271713"/>
                <a:gd name="connsiteY27" fmla="*/ 5219700 h 5453063"/>
                <a:gd name="connsiteX28" fmla="*/ 1733550 w 2271713"/>
                <a:gd name="connsiteY28" fmla="*/ 5243513 h 5453063"/>
                <a:gd name="connsiteX29" fmla="*/ 1643063 w 2271713"/>
                <a:gd name="connsiteY29" fmla="*/ 5262563 h 5453063"/>
                <a:gd name="connsiteX30" fmla="*/ 1404938 w 2271713"/>
                <a:gd name="connsiteY30" fmla="*/ 5143500 h 5453063"/>
                <a:gd name="connsiteX31" fmla="*/ 1333500 w 2271713"/>
                <a:gd name="connsiteY31" fmla="*/ 5167313 h 5453063"/>
                <a:gd name="connsiteX32" fmla="*/ 1243013 w 2271713"/>
                <a:gd name="connsiteY32" fmla="*/ 5110163 h 5453063"/>
                <a:gd name="connsiteX33" fmla="*/ 1238250 w 2271713"/>
                <a:gd name="connsiteY33" fmla="*/ 5224463 h 5453063"/>
                <a:gd name="connsiteX34" fmla="*/ 1100138 w 2271713"/>
                <a:gd name="connsiteY34" fmla="*/ 5453063 h 5453063"/>
                <a:gd name="connsiteX35" fmla="*/ 1038225 w 2271713"/>
                <a:gd name="connsiteY35" fmla="*/ 5453063 h 5453063"/>
                <a:gd name="connsiteX36" fmla="*/ 1023938 w 2271713"/>
                <a:gd name="connsiteY36" fmla="*/ 5148263 h 5453063"/>
                <a:gd name="connsiteX37" fmla="*/ 1185863 w 2271713"/>
                <a:gd name="connsiteY37" fmla="*/ 4848225 h 5453063"/>
                <a:gd name="connsiteX38" fmla="*/ 1271588 w 2271713"/>
                <a:gd name="connsiteY38" fmla="*/ 4095750 h 5453063"/>
                <a:gd name="connsiteX39" fmla="*/ 1419225 w 2271713"/>
                <a:gd name="connsiteY39" fmla="*/ 3509963 h 5453063"/>
                <a:gd name="connsiteX40" fmla="*/ 1262063 w 2271713"/>
                <a:gd name="connsiteY40" fmla="*/ 3328988 h 5453063"/>
                <a:gd name="connsiteX41" fmla="*/ 1147763 w 2271713"/>
                <a:gd name="connsiteY41" fmla="*/ 2981325 h 5453063"/>
                <a:gd name="connsiteX42" fmla="*/ 1066800 w 2271713"/>
                <a:gd name="connsiteY42" fmla="*/ 2671763 h 5453063"/>
                <a:gd name="connsiteX43" fmla="*/ 1128713 w 2271713"/>
                <a:gd name="connsiteY43" fmla="*/ 2085975 h 5453063"/>
                <a:gd name="connsiteX44" fmla="*/ 957263 w 2271713"/>
                <a:gd name="connsiteY44" fmla="*/ 1604963 h 5453063"/>
                <a:gd name="connsiteX45" fmla="*/ 852488 w 2271713"/>
                <a:gd name="connsiteY45" fmla="*/ 1490663 h 5453063"/>
                <a:gd name="connsiteX46" fmla="*/ 785813 w 2271713"/>
                <a:gd name="connsiteY46" fmla="*/ 2143125 h 5453063"/>
                <a:gd name="connsiteX47" fmla="*/ 962025 w 2271713"/>
                <a:gd name="connsiteY47" fmla="*/ 2586038 h 5453063"/>
                <a:gd name="connsiteX48" fmla="*/ 1004888 w 2271713"/>
                <a:gd name="connsiteY48" fmla="*/ 2790825 h 5453063"/>
                <a:gd name="connsiteX49" fmla="*/ 1066800 w 2271713"/>
                <a:gd name="connsiteY49" fmla="*/ 2843213 h 5453063"/>
                <a:gd name="connsiteX50" fmla="*/ 1066800 w 2271713"/>
                <a:gd name="connsiteY50" fmla="*/ 3071813 h 5453063"/>
                <a:gd name="connsiteX51" fmla="*/ 1023938 w 2271713"/>
                <a:gd name="connsiteY51" fmla="*/ 3167063 h 5453063"/>
                <a:gd name="connsiteX52" fmla="*/ 828675 w 2271713"/>
                <a:gd name="connsiteY52" fmla="*/ 3171825 h 5453063"/>
                <a:gd name="connsiteX53" fmla="*/ 766763 w 2271713"/>
                <a:gd name="connsiteY53" fmla="*/ 3062288 h 5453063"/>
                <a:gd name="connsiteX54" fmla="*/ 828675 w 2271713"/>
                <a:gd name="connsiteY54" fmla="*/ 2947988 h 5453063"/>
                <a:gd name="connsiteX55" fmla="*/ 904875 w 2271713"/>
                <a:gd name="connsiteY55" fmla="*/ 2957513 h 5453063"/>
                <a:gd name="connsiteX56" fmla="*/ 914400 w 2271713"/>
                <a:gd name="connsiteY56" fmla="*/ 2909888 h 5453063"/>
                <a:gd name="connsiteX57" fmla="*/ 738188 w 2271713"/>
                <a:gd name="connsiteY57" fmla="*/ 2481263 h 5453063"/>
                <a:gd name="connsiteX58" fmla="*/ 619125 w 2271713"/>
                <a:gd name="connsiteY58" fmla="*/ 2209800 h 5453063"/>
                <a:gd name="connsiteX59" fmla="*/ 619125 w 2271713"/>
                <a:gd name="connsiteY59" fmla="*/ 1395413 h 5453063"/>
                <a:gd name="connsiteX60" fmla="*/ 523875 w 2271713"/>
                <a:gd name="connsiteY60" fmla="*/ 1600200 h 5453063"/>
                <a:gd name="connsiteX61" fmla="*/ 357188 w 2271713"/>
                <a:gd name="connsiteY61" fmla="*/ 1747838 h 5453063"/>
                <a:gd name="connsiteX62" fmla="*/ 161925 w 2271713"/>
                <a:gd name="connsiteY62" fmla="*/ 1938338 h 5453063"/>
                <a:gd name="connsiteX63" fmla="*/ 152400 w 2271713"/>
                <a:gd name="connsiteY63" fmla="*/ 1981200 h 5453063"/>
                <a:gd name="connsiteX64" fmla="*/ 133350 w 2271713"/>
                <a:gd name="connsiteY64" fmla="*/ 2176463 h 5453063"/>
                <a:gd name="connsiteX65" fmla="*/ 142875 w 2271713"/>
                <a:gd name="connsiteY65" fmla="*/ 2271713 h 5453063"/>
                <a:gd name="connsiteX66" fmla="*/ 23813 w 2271713"/>
                <a:gd name="connsiteY66" fmla="*/ 2128838 h 5453063"/>
                <a:gd name="connsiteX67" fmla="*/ 0 w 2271713"/>
                <a:gd name="connsiteY67" fmla="*/ 1824038 h 5453063"/>
                <a:gd name="connsiteX68" fmla="*/ 85725 w 2271713"/>
                <a:gd name="connsiteY68" fmla="*/ 1576388 h 5453063"/>
                <a:gd name="connsiteX69" fmla="*/ 230982 w 2271713"/>
                <a:gd name="connsiteY69" fmla="*/ 1345406 h 5453063"/>
                <a:gd name="connsiteX70" fmla="*/ 566738 w 2271713"/>
                <a:gd name="connsiteY70" fmla="*/ 1152525 h 5453063"/>
                <a:gd name="connsiteX71" fmla="*/ 585788 w 2271713"/>
                <a:gd name="connsiteY71" fmla="*/ 990600 h 5453063"/>
                <a:gd name="connsiteX72" fmla="*/ 585788 w 2271713"/>
                <a:gd name="connsiteY72" fmla="*/ 742950 h 5453063"/>
                <a:gd name="connsiteX73" fmla="*/ 676275 w 2271713"/>
                <a:gd name="connsiteY73" fmla="*/ 404813 h 5453063"/>
                <a:gd name="connsiteX74" fmla="*/ 866775 w 2271713"/>
                <a:gd name="connsiteY74" fmla="*/ 119063 h 5453063"/>
                <a:gd name="connsiteX75" fmla="*/ 1123950 w 2271713"/>
                <a:gd name="connsiteY75" fmla="*/ 0 h 5453063"/>
                <a:gd name="connsiteX76" fmla="*/ 1381125 w 2271713"/>
                <a:gd name="connsiteY76" fmla="*/ 85725 h 5453063"/>
                <a:gd name="connsiteX0" fmla="*/ 1381125 w 2271713"/>
                <a:gd name="connsiteY0" fmla="*/ 85725 h 5453063"/>
                <a:gd name="connsiteX1" fmla="*/ 1457325 w 2271713"/>
                <a:gd name="connsiteY1" fmla="*/ 200025 h 5453063"/>
                <a:gd name="connsiteX2" fmla="*/ 1443038 w 2271713"/>
                <a:gd name="connsiteY2" fmla="*/ 266700 h 5453063"/>
                <a:gd name="connsiteX3" fmla="*/ 1509713 w 2271713"/>
                <a:gd name="connsiteY3" fmla="*/ 466725 h 5453063"/>
                <a:gd name="connsiteX4" fmla="*/ 1495425 w 2271713"/>
                <a:gd name="connsiteY4" fmla="*/ 757238 h 5453063"/>
                <a:gd name="connsiteX5" fmla="*/ 1428750 w 2271713"/>
                <a:gd name="connsiteY5" fmla="*/ 928688 h 5453063"/>
                <a:gd name="connsiteX6" fmla="*/ 1581150 w 2271713"/>
                <a:gd name="connsiteY6" fmla="*/ 919163 h 5453063"/>
                <a:gd name="connsiteX7" fmla="*/ 1947863 w 2271713"/>
                <a:gd name="connsiteY7" fmla="*/ 1176338 h 5453063"/>
                <a:gd name="connsiteX8" fmla="*/ 2271713 w 2271713"/>
                <a:gd name="connsiteY8" fmla="*/ 1504950 h 5453063"/>
                <a:gd name="connsiteX9" fmla="*/ 2271713 w 2271713"/>
                <a:gd name="connsiteY9" fmla="*/ 1552575 h 5453063"/>
                <a:gd name="connsiteX10" fmla="*/ 1962150 w 2271713"/>
                <a:gd name="connsiteY10" fmla="*/ 1871663 h 5453063"/>
                <a:gd name="connsiteX11" fmla="*/ 1809750 w 2271713"/>
                <a:gd name="connsiteY11" fmla="*/ 1995488 h 5453063"/>
                <a:gd name="connsiteX12" fmla="*/ 1724025 w 2271713"/>
                <a:gd name="connsiteY12" fmla="*/ 1947863 h 5453063"/>
                <a:gd name="connsiteX13" fmla="*/ 2038350 w 2271713"/>
                <a:gd name="connsiteY13" fmla="*/ 1528763 h 5453063"/>
                <a:gd name="connsiteX14" fmla="*/ 1695450 w 2271713"/>
                <a:gd name="connsiteY14" fmla="*/ 1252538 h 5453063"/>
                <a:gd name="connsiteX15" fmla="*/ 1652588 w 2271713"/>
                <a:gd name="connsiteY15" fmla="*/ 1428750 h 5453063"/>
                <a:gd name="connsiteX16" fmla="*/ 1595438 w 2271713"/>
                <a:gd name="connsiteY16" fmla="*/ 1566863 h 5453063"/>
                <a:gd name="connsiteX17" fmla="*/ 1628775 w 2271713"/>
                <a:gd name="connsiteY17" fmla="*/ 1800225 h 5453063"/>
                <a:gd name="connsiteX18" fmla="*/ 1747838 w 2271713"/>
                <a:gd name="connsiteY18" fmla="*/ 1990725 h 5453063"/>
                <a:gd name="connsiteX19" fmla="*/ 1824038 w 2271713"/>
                <a:gd name="connsiteY19" fmla="*/ 2105025 h 5453063"/>
                <a:gd name="connsiteX20" fmla="*/ 1990725 w 2271713"/>
                <a:gd name="connsiteY20" fmla="*/ 2428875 h 5453063"/>
                <a:gd name="connsiteX21" fmla="*/ 1990725 w 2271713"/>
                <a:gd name="connsiteY21" fmla="*/ 2795588 h 5453063"/>
                <a:gd name="connsiteX22" fmla="*/ 1857375 w 2271713"/>
                <a:gd name="connsiteY22" fmla="*/ 3167063 h 5453063"/>
                <a:gd name="connsiteX23" fmla="*/ 1790700 w 2271713"/>
                <a:gd name="connsiteY23" fmla="*/ 3624263 h 5453063"/>
                <a:gd name="connsiteX24" fmla="*/ 1495425 w 2271713"/>
                <a:gd name="connsiteY24" fmla="*/ 4500563 h 5453063"/>
                <a:gd name="connsiteX25" fmla="*/ 1404938 w 2271713"/>
                <a:gd name="connsiteY25" fmla="*/ 4824413 h 5453063"/>
                <a:gd name="connsiteX26" fmla="*/ 1585913 w 2271713"/>
                <a:gd name="connsiteY26" fmla="*/ 5129213 h 5453063"/>
                <a:gd name="connsiteX27" fmla="*/ 1728788 w 2271713"/>
                <a:gd name="connsiteY27" fmla="*/ 5219700 h 5453063"/>
                <a:gd name="connsiteX28" fmla="*/ 1733550 w 2271713"/>
                <a:gd name="connsiteY28" fmla="*/ 5243513 h 5453063"/>
                <a:gd name="connsiteX29" fmla="*/ 1643063 w 2271713"/>
                <a:gd name="connsiteY29" fmla="*/ 5262563 h 5453063"/>
                <a:gd name="connsiteX30" fmla="*/ 1404938 w 2271713"/>
                <a:gd name="connsiteY30" fmla="*/ 5143500 h 5453063"/>
                <a:gd name="connsiteX31" fmla="*/ 1333500 w 2271713"/>
                <a:gd name="connsiteY31" fmla="*/ 5167313 h 5453063"/>
                <a:gd name="connsiteX32" fmla="*/ 1243013 w 2271713"/>
                <a:gd name="connsiteY32" fmla="*/ 5110163 h 5453063"/>
                <a:gd name="connsiteX33" fmla="*/ 1238250 w 2271713"/>
                <a:gd name="connsiteY33" fmla="*/ 5224463 h 5453063"/>
                <a:gd name="connsiteX34" fmla="*/ 1100138 w 2271713"/>
                <a:gd name="connsiteY34" fmla="*/ 5453063 h 5453063"/>
                <a:gd name="connsiteX35" fmla="*/ 1038225 w 2271713"/>
                <a:gd name="connsiteY35" fmla="*/ 5453063 h 5453063"/>
                <a:gd name="connsiteX36" fmla="*/ 1023938 w 2271713"/>
                <a:gd name="connsiteY36" fmla="*/ 5148263 h 5453063"/>
                <a:gd name="connsiteX37" fmla="*/ 1185863 w 2271713"/>
                <a:gd name="connsiteY37" fmla="*/ 4848225 h 5453063"/>
                <a:gd name="connsiteX38" fmla="*/ 1271588 w 2271713"/>
                <a:gd name="connsiteY38" fmla="*/ 4095750 h 5453063"/>
                <a:gd name="connsiteX39" fmla="*/ 1419225 w 2271713"/>
                <a:gd name="connsiteY39" fmla="*/ 3509963 h 5453063"/>
                <a:gd name="connsiteX40" fmla="*/ 1262063 w 2271713"/>
                <a:gd name="connsiteY40" fmla="*/ 3328988 h 5453063"/>
                <a:gd name="connsiteX41" fmla="*/ 1147763 w 2271713"/>
                <a:gd name="connsiteY41" fmla="*/ 2981325 h 5453063"/>
                <a:gd name="connsiteX42" fmla="*/ 1066800 w 2271713"/>
                <a:gd name="connsiteY42" fmla="*/ 2671763 h 5453063"/>
                <a:gd name="connsiteX43" fmla="*/ 1128713 w 2271713"/>
                <a:gd name="connsiteY43" fmla="*/ 2085975 h 5453063"/>
                <a:gd name="connsiteX44" fmla="*/ 957263 w 2271713"/>
                <a:gd name="connsiteY44" fmla="*/ 1604963 h 5453063"/>
                <a:gd name="connsiteX45" fmla="*/ 852488 w 2271713"/>
                <a:gd name="connsiteY45" fmla="*/ 1490663 h 5453063"/>
                <a:gd name="connsiteX46" fmla="*/ 785813 w 2271713"/>
                <a:gd name="connsiteY46" fmla="*/ 2143125 h 5453063"/>
                <a:gd name="connsiteX47" fmla="*/ 962025 w 2271713"/>
                <a:gd name="connsiteY47" fmla="*/ 2586038 h 5453063"/>
                <a:gd name="connsiteX48" fmla="*/ 1004888 w 2271713"/>
                <a:gd name="connsiteY48" fmla="*/ 2790825 h 5453063"/>
                <a:gd name="connsiteX49" fmla="*/ 1066800 w 2271713"/>
                <a:gd name="connsiteY49" fmla="*/ 2843213 h 5453063"/>
                <a:gd name="connsiteX50" fmla="*/ 1066800 w 2271713"/>
                <a:gd name="connsiteY50" fmla="*/ 3071813 h 5453063"/>
                <a:gd name="connsiteX51" fmla="*/ 1023938 w 2271713"/>
                <a:gd name="connsiteY51" fmla="*/ 3167063 h 5453063"/>
                <a:gd name="connsiteX52" fmla="*/ 828675 w 2271713"/>
                <a:gd name="connsiteY52" fmla="*/ 3171825 h 5453063"/>
                <a:gd name="connsiteX53" fmla="*/ 766763 w 2271713"/>
                <a:gd name="connsiteY53" fmla="*/ 3062288 h 5453063"/>
                <a:gd name="connsiteX54" fmla="*/ 828675 w 2271713"/>
                <a:gd name="connsiteY54" fmla="*/ 2947988 h 5453063"/>
                <a:gd name="connsiteX55" fmla="*/ 904875 w 2271713"/>
                <a:gd name="connsiteY55" fmla="*/ 2957513 h 5453063"/>
                <a:gd name="connsiteX56" fmla="*/ 914400 w 2271713"/>
                <a:gd name="connsiteY56" fmla="*/ 2909888 h 5453063"/>
                <a:gd name="connsiteX57" fmla="*/ 738188 w 2271713"/>
                <a:gd name="connsiteY57" fmla="*/ 2481263 h 5453063"/>
                <a:gd name="connsiteX58" fmla="*/ 619125 w 2271713"/>
                <a:gd name="connsiteY58" fmla="*/ 2209800 h 5453063"/>
                <a:gd name="connsiteX59" fmla="*/ 619125 w 2271713"/>
                <a:gd name="connsiteY59" fmla="*/ 1395413 h 5453063"/>
                <a:gd name="connsiteX60" fmla="*/ 523875 w 2271713"/>
                <a:gd name="connsiteY60" fmla="*/ 1600200 h 5453063"/>
                <a:gd name="connsiteX61" fmla="*/ 357188 w 2271713"/>
                <a:gd name="connsiteY61" fmla="*/ 1747838 h 5453063"/>
                <a:gd name="connsiteX62" fmla="*/ 161925 w 2271713"/>
                <a:gd name="connsiteY62" fmla="*/ 1938338 h 5453063"/>
                <a:gd name="connsiteX63" fmla="*/ 152400 w 2271713"/>
                <a:gd name="connsiteY63" fmla="*/ 1981200 h 5453063"/>
                <a:gd name="connsiteX64" fmla="*/ 133350 w 2271713"/>
                <a:gd name="connsiteY64" fmla="*/ 2176463 h 5453063"/>
                <a:gd name="connsiteX65" fmla="*/ 142875 w 2271713"/>
                <a:gd name="connsiteY65" fmla="*/ 2271713 h 5453063"/>
                <a:gd name="connsiteX66" fmla="*/ 23813 w 2271713"/>
                <a:gd name="connsiteY66" fmla="*/ 2128838 h 5453063"/>
                <a:gd name="connsiteX67" fmla="*/ 0 w 2271713"/>
                <a:gd name="connsiteY67" fmla="*/ 1824038 h 5453063"/>
                <a:gd name="connsiteX68" fmla="*/ 85725 w 2271713"/>
                <a:gd name="connsiteY68" fmla="*/ 1576388 h 5453063"/>
                <a:gd name="connsiteX69" fmla="*/ 230982 w 2271713"/>
                <a:gd name="connsiteY69" fmla="*/ 1345406 h 5453063"/>
                <a:gd name="connsiteX70" fmla="*/ 566738 w 2271713"/>
                <a:gd name="connsiteY70" fmla="*/ 1152525 h 5453063"/>
                <a:gd name="connsiteX71" fmla="*/ 585788 w 2271713"/>
                <a:gd name="connsiteY71" fmla="*/ 990600 h 5453063"/>
                <a:gd name="connsiteX72" fmla="*/ 585788 w 2271713"/>
                <a:gd name="connsiteY72" fmla="*/ 742950 h 5453063"/>
                <a:gd name="connsiteX73" fmla="*/ 676275 w 2271713"/>
                <a:gd name="connsiteY73" fmla="*/ 404813 h 5453063"/>
                <a:gd name="connsiteX74" fmla="*/ 866775 w 2271713"/>
                <a:gd name="connsiteY74" fmla="*/ 119063 h 5453063"/>
                <a:gd name="connsiteX75" fmla="*/ 1123950 w 2271713"/>
                <a:gd name="connsiteY75" fmla="*/ 0 h 5453063"/>
                <a:gd name="connsiteX76" fmla="*/ 1381125 w 2271713"/>
                <a:gd name="connsiteY76" fmla="*/ 85725 h 5453063"/>
                <a:gd name="connsiteX0" fmla="*/ 1381125 w 2271713"/>
                <a:gd name="connsiteY0" fmla="*/ 85725 h 5453063"/>
                <a:gd name="connsiteX1" fmla="*/ 1457325 w 2271713"/>
                <a:gd name="connsiteY1" fmla="*/ 200025 h 5453063"/>
                <a:gd name="connsiteX2" fmla="*/ 1443038 w 2271713"/>
                <a:gd name="connsiteY2" fmla="*/ 266700 h 5453063"/>
                <a:gd name="connsiteX3" fmla="*/ 1509713 w 2271713"/>
                <a:gd name="connsiteY3" fmla="*/ 466725 h 5453063"/>
                <a:gd name="connsiteX4" fmla="*/ 1495425 w 2271713"/>
                <a:gd name="connsiteY4" fmla="*/ 757238 h 5453063"/>
                <a:gd name="connsiteX5" fmla="*/ 1428750 w 2271713"/>
                <a:gd name="connsiteY5" fmla="*/ 928688 h 5453063"/>
                <a:gd name="connsiteX6" fmla="*/ 1581150 w 2271713"/>
                <a:gd name="connsiteY6" fmla="*/ 919163 h 5453063"/>
                <a:gd name="connsiteX7" fmla="*/ 1947863 w 2271713"/>
                <a:gd name="connsiteY7" fmla="*/ 1176338 h 5453063"/>
                <a:gd name="connsiteX8" fmla="*/ 2271713 w 2271713"/>
                <a:gd name="connsiteY8" fmla="*/ 1504950 h 5453063"/>
                <a:gd name="connsiteX9" fmla="*/ 2271713 w 2271713"/>
                <a:gd name="connsiteY9" fmla="*/ 1552575 h 5453063"/>
                <a:gd name="connsiteX10" fmla="*/ 1962150 w 2271713"/>
                <a:gd name="connsiteY10" fmla="*/ 1871663 h 5453063"/>
                <a:gd name="connsiteX11" fmla="*/ 1809750 w 2271713"/>
                <a:gd name="connsiteY11" fmla="*/ 1995488 h 5453063"/>
                <a:gd name="connsiteX12" fmla="*/ 1724025 w 2271713"/>
                <a:gd name="connsiteY12" fmla="*/ 1947863 h 5453063"/>
                <a:gd name="connsiteX13" fmla="*/ 2038350 w 2271713"/>
                <a:gd name="connsiteY13" fmla="*/ 1528763 h 5453063"/>
                <a:gd name="connsiteX14" fmla="*/ 1695450 w 2271713"/>
                <a:gd name="connsiteY14" fmla="*/ 1252538 h 5453063"/>
                <a:gd name="connsiteX15" fmla="*/ 1652588 w 2271713"/>
                <a:gd name="connsiteY15" fmla="*/ 1428750 h 5453063"/>
                <a:gd name="connsiteX16" fmla="*/ 1595438 w 2271713"/>
                <a:gd name="connsiteY16" fmla="*/ 1566863 h 5453063"/>
                <a:gd name="connsiteX17" fmla="*/ 1628775 w 2271713"/>
                <a:gd name="connsiteY17" fmla="*/ 1800225 h 5453063"/>
                <a:gd name="connsiteX18" fmla="*/ 1747838 w 2271713"/>
                <a:gd name="connsiteY18" fmla="*/ 1990725 h 5453063"/>
                <a:gd name="connsiteX19" fmla="*/ 1824038 w 2271713"/>
                <a:gd name="connsiteY19" fmla="*/ 2105025 h 5453063"/>
                <a:gd name="connsiteX20" fmla="*/ 1990725 w 2271713"/>
                <a:gd name="connsiteY20" fmla="*/ 2428875 h 5453063"/>
                <a:gd name="connsiteX21" fmla="*/ 1990725 w 2271713"/>
                <a:gd name="connsiteY21" fmla="*/ 2795588 h 5453063"/>
                <a:gd name="connsiteX22" fmla="*/ 1857375 w 2271713"/>
                <a:gd name="connsiteY22" fmla="*/ 3167063 h 5453063"/>
                <a:gd name="connsiteX23" fmla="*/ 1790700 w 2271713"/>
                <a:gd name="connsiteY23" fmla="*/ 3624263 h 5453063"/>
                <a:gd name="connsiteX24" fmla="*/ 1495425 w 2271713"/>
                <a:gd name="connsiteY24" fmla="*/ 4500563 h 5453063"/>
                <a:gd name="connsiteX25" fmla="*/ 1404938 w 2271713"/>
                <a:gd name="connsiteY25" fmla="*/ 4824413 h 5453063"/>
                <a:gd name="connsiteX26" fmla="*/ 1585913 w 2271713"/>
                <a:gd name="connsiteY26" fmla="*/ 5129213 h 5453063"/>
                <a:gd name="connsiteX27" fmla="*/ 1728788 w 2271713"/>
                <a:gd name="connsiteY27" fmla="*/ 5219700 h 5453063"/>
                <a:gd name="connsiteX28" fmla="*/ 1733550 w 2271713"/>
                <a:gd name="connsiteY28" fmla="*/ 5243513 h 5453063"/>
                <a:gd name="connsiteX29" fmla="*/ 1643063 w 2271713"/>
                <a:gd name="connsiteY29" fmla="*/ 5262563 h 5453063"/>
                <a:gd name="connsiteX30" fmla="*/ 1404938 w 2271713"/>
                <a:gd name="connsiteY30" fmla="*/ 5143500 h 5453063"/>
                <a:gd name="connsiteX31" fmla="*/ 1333500 w 2271713"/>
                <a:gd name="connsiteY31" fmla="*/ 5167313 h 5453063"/>
                <a:gd name="connsiteX32" fmla="*/ 1243013 w 2271713"/>
                <a:gd name="connsiteY32" fmla="*/ 5110163 h 5453063"/>
                <a:gd name="connsiteX33" fmla="*/ 1238250 w 2271713"/>
                <a:gd name="connsiteY33" fmla="*/ 5224463 h 5453063"/>
                <a:gd name="connsiteX34" fmla="*/ 1100138 w 2271713"/>
                <a:gd name="connsiteY34" fmla="*/ 5453063 h 5453063"/>
                <a:gd name="connsiteX35" fmla="*/ 1038225 w 2271713"/>
                <a:gd name="connsiteY35" fmla="*/ 5453063 h 5453063"/>
                <a:gd name="connsiteX36" fmla="*/ 1023938 w 2271713"/>
                <a:gd name="connsiteY36" fmla="*/ 5148263 h 5453063"/>
                <a:gd name="connsiteX37" fmla="*/ 1185863 w 2271713"/>
                <a:gd name="connsiteY37" fmla="*/ 4848225 h 5453063"/>
                <a:gd name="connsiteX38" fmla="*/ 1271588 w 2271713"/>
                <a:gd name="connsiteY38" fmla="*/ 4095750 h 5453063"/>
                <a:gd name="connsiteX39" fmla="*/ 1419225 w 2271713"/>
                <a:gd name="connsiteY39" fmla="*/ 3509963 h 5453063"/>
                <a:gd name="connsiteX40" fmla="*/ 1262063 w 2271713"/>
                <a:gd name="connsiteY40" fmla="*/ 3328988 h 5453063"/>
                <a:gd name="connsiteX41" fmla="*/ 1147763 w 2271713"/>
                <a:gd name="connsiteY41" fmla="*/ 2981325 h 5453063"/>
                <a:gd name="connsiteX42" fmla="*/ 1066800 w 2271713"/>
                <a:gd name="connsiteY42" fmla="*/ 2671763 h 5453063"/>
                <a:gd name="connsiteX43" fmla="*/ 1128713 w 2271713"/>
                <a:gd name="connsiteY43" fmla="*/ 2085975 h 5453063"/>
                <a:gd name="connsiteX44" fmla="*/ 957263 w 2271713"/>
                <a:gd name="connsiteY44" fmla="*/ 1604963 h 5453063"/>
                <a:gd name="connsiteX45" fmla="*/ 852488 w 2271713"/>
                <a:gd name="connsiteY45" fmla="*/ 1490663 h 5453063"/>
                <a:gd name="connsiteX46" fmla="*/ 785813 w 2271713"/>
                <a:gd name="connsiteY46" fmla="*/ 2143125 h 5453063"/>
                <a:gd name="connsiteX47" fmla="*/ 962025 w 2271713"/>
                <a:gd name="connsiteY47" fmla="*/ 2586038 h 5453063"/>
                <a:gd name="connsiteX48" fmla="*/ 1004888 w 2271713"/>
                <a:gd name="connsiteY48" fmla="*/ 2790825 h 5453063"/>
                <a:gd name="connsiteX49" fmla="*/ 1066800 w 2271713"/>
                <a:gd name="connsiteY49" fmla="*/ 2843213 h 5453063"/>
                <a:gd name="connsiteX50" fmla="*/ 1066800 w 2271713"/>
                <a:gd name="connsiteY50" fmla="*/ 3071813 h 5453063"/>
                <a:gd name="connsiteX51" fmla="*/ 1023938 w 2271713"/>
                <a:gd name="connsiteY51" fmla="*/ 3167063 h 5453063"/>
                <a:gd name="connsiteX52" fmla="*/ 828675 w 2271713"/>
                <a:gd name="connsiteY52" fmla="*/ 3171825 h 5453063"/>
                <a:gd name="connsiteX53" fmla="*/ 766763 w 2271713"/>
                <a:gd name="connsiteY53" fmla="*/ 3062288 h 5453063"/>
                <a:gd name="connsiteX54" fmla="*/ 828675 w 2271713"/>
                <a:gd name="connsiteY54" fmla="*/ 2947988 h 5453063"/>
                <a:gd name="connsiteX55" fmla="*/ 904875 w 2271713"/>
                <a:gd name="connsiteY55" fmla="*/ 2957513 h 5453063"/>
                <a:gd name="connsiteX56" fmla="*/ 914400 w 2271713"/>
                <a:gd name="connsiteY56" fmla="*/ 2909888 h 5453063"/>
                <a:gd name="connsiteX57" fmla="*/ 738188 w 2271713"/>
                <a:gd name="connsiteY57" fmla="*/ 2481263 h 5453063"/>
                <a:gd name="connsiteX58" fmla="*/ 619125 w 2271713"/>
                <a:gd name="connsiteY58" fmla="*/ 2209800 h 5453063"/>
                <a:gd name="connsiteX59" fmla="*/ 619125 w 2271713"/>
                <a:gd name="connsiteY59" fmla="*/ 1395413 h 5453063"/>
                <a:gd name="connsiteX60" fmla="*/ 523875 w 2271713"/>
                <a:gd name="connsiteY60" fmla="*/ 1600200 h 5453063"/>
                <a:gd name="connsiteX61" fmla="*/ 357188 w 2271713"/>
                <a:gd name="connsiteY61" fmla="*/ 1747838 h 5453063"/>
                <a:gd name="connsiteX62" fmla="*/ 161925 w 2271713"/>
                <a:gd name="connsiteY62" fmla="*/ 1938338 h 5453063"/>
                <a:gd name="connsiteX63" fmla="*/ 152400 w 2271713"/>
                <a:gd name="connsiteY63" fmla="*/ 1981200 h 5453063"/>
                <a:gd name="connsiteX64" fmla="*/ 133350 w 2271713"/>
                <a:gd name="connsiteY64" fmla="*/ 2176463 h 5453063"/>
                <a:gd name="connsiteX65" fmla="*/ 142875 w 2271713"/>
                <a:gd name="connsiteY65" fmla="*/ 2271713 h 5453063"/>
                <a:gd name="connsiteX66" fmla="*/ 23813 w 2271713"/>
                <a:gd name="connsiteY66" fmla="*/ 2128838 h 5453063"/>
                <a:gd name="connsiteX67" fmla="*/ 0 w 2271713"/>
                <a:gd name="connsiteY67" fmla="*/ 1824038 h 5453063"/>
                <a:gd name="connsiteX68" fmla="*/ 150019 w 2271713"/>
                <a:gd name="connsiteY68" fmla="*/ 1564482 h 5453063"/>
                <a:gd name="connsiteX69" fmla="*/ 230982 w 2271713"/>
                <a:gd name="connsiteY69" fmla="*/ 1345406 h 5453063"/>
                <a:gd name="connsiteX70" fmla="*/ 566738 w 2271713"/>
                <a:gd name="connsiteY70" fmla="*/ 1152525 h 5453063"/>
                <a:gd name="connsiteX71" fmla="*/ 585788 w 2271713"/>
                <a:gd name="connsiteY71" fmla="*/ 990600 h 5453063"/>
                <a:gd name="connsiteX72" fmla="*/ 585788 w 2271713"/>
                <a:gd name="connsiteY72" fmla="*/ 742950 h 5453063"/>
                <a:gd name="connsiteX73" fmla="*/ 676275 w 2271713"/>
                <a:gd name="connsiteY73" fmla="*/ 404813 h 5453063"/>
                <a:gd name="connsiteX74" fmla="*/ 866775 w 2271713"/>
                <a:gd name="connsiteY74" fmla="*/ 119063 h 5453063"/>
                <a:gd name="connsiteX75" fmla="*/ 1123950 w 2271713"/>
                <a:gd name="connsiteY75" fmla="*/ 0 h 5453063"/>
                <a:gd name="connsiteX76" fmla="*/ 1381125 w 2271713"/>
                <a:gd name="connsiteY76" fmla="*/ 85725 h 5453063"/>
                <a:gd name="connsiteX0" fmla="*/ 1381125 w 2271713"/>
                <a:gd name="connsiteY0" fmla="*/ 85725 h 5453063"/>
                <a:gd name="connsiteX1" fmla="*/ 1457325 w 2271713"/>
                <a:gd name="connsiteY1" fmla="*/ 200025 h 5453063"/>
                <a:gd name="connsiteX2" fmla="*/ 1443038 w 2271713"/>
                <a:gd name="connsiteY2" fmla="*/ 266700 h 5453063"/>
                <a:gd name="connsiteX3" fmla="*/ 1509713 w 2271713"/>
                <a:gd name="connsiteY3" fmla="*/ 466725 h 5453063"/>
                <a:gd name="connsiteX4" fmla="*/ 1495425 w 2271713"/>
                <a:gd name="connsiteY4" fmla="*/ 757238 h 5453063"/>
                <a:gd name="connsiteX5" fmla="*/ 1428750 w 2271713"/>
                <a:gd name="connsiteY5" fmla="*/ 928688 h 5453063"/>
                <a:gd name="connsiteX6" fmla="*/ 1581150 w 2271713"/>
                <a:gd name="connsiteY6" fmla="*/ 919163 h 5453063"/>
                <a:gd name="connsiteX7" fmla="*/ 1947863 w 2271713"/>
                <a:gd name="connsiteY7" fmla="*/ 1176338 h 5453063"/>
                <a:gd name="connsiteX8" fmla="*/ 2271713 w 2271713"/>
                <a:gd name="connsiteY8" fmla="*/ 1504950 h 5453063"/>
                <a:gd name="connsiteX9" fmla="*/ 2271713 w 2271713"/>
                <a:gd name="connsiteY9" fmla="*/ 1552575 h 5453063"/>
                <a:gd name="connsiteX10" fmla="*/ 1962150 w 2271713"/>
                <a:gd name="connsiteY10" fmla="*/ 1871663 h 5453063"/>
                <a:gd name="connsiteX11" fmla="*/ 1809750 w 2271713"/>
                <a:gd name="connsiteY11" fmla="*/ 1995488 h 5453063"/>
                <a:gd name="connsiteX12" fmla="*/ 1724025 w 2271713"/>
                <a:gd name="connsiteY12" fmla="*/ 1947863 h 5453063"/>
                <a:gd name="connsiteX13" fmla="*/ 2038350 w 2271713"/>
                <a:gd name="connsiteY13" fmla="*/ 1528763 h 5453063"/>
                <a:gd name="connsiteX14" fmla="*/ 1695450 w 2271713"/>
                <a:gd name="connsiteY14" fmla="*/ 1252538 h 5453063"/>
                <a:gd name="connsiteX15" fmla="*/ 1652588 w 2271713"/>
                <a:gd name="connsiteY15" fmla="*/ 1428750 h 5453063"/>
                <a:gd name="connsiteX16" fmla="*/ 1595438 w 2271713"/>
                <a:gd name="connsiteY16" fmla="*/ 1566863 h 5453063"/>
                <a:gd name="connsiteX17" fmla="*/ 1628775 w 2271713"/>
                <a:gd name="connsiteY17" fmla="*/ 1800225 h 5453063"/>
                <a:gd name="connsiteX18" fmla="*/ 1747838 w 2271713"/>
                <a:gd name="connsiteY18" fmla="*/ 1990725 h 5453063"/>
                <a:gd name="connsiteX19" fmla="*/ 1824038 w 2271713"/>
                <a:gd name="connsiteY19" fmla="*/ 2105025 h 5453063"/>
                <a:gd name="connsiteX20" fmla="*/ 1990725 w 2271713"/>
                <a:gd name="connsiteY20" fmla="*/ 2428875 h 5453063"/>
                <a:gd name="connsiteX21" fmla="*/ 1990725 w 2271713"/>
                <a:gd name="connsiteY21" fmla="*/ 2795588 h 5453063"/>
                <a:gd name="connsiteX22" fmla="*/ 1857375 w 2271713"/>
                <a:gd name="connsiteY22" fmla="*/ 3167063 h 5453063"/>
                <a:gd name="connsiteX23" fmla="*/ 1790700 w 2271713"/>
                <a:gd name="connsiteY23" fmla="*/ 3624263 h 5453063"/>
                <a:gd name="connsiteX24" fmla="*/ 1495425 w 2271713"/>
                <a:gd name="connsiteY24" fmla="*/ 4500563 h 5453063"/>
                <a:gd name="connsiteX25" fmla="*/ 1404938 w 2271713"/>
                <a:gd name="connsiteY25" fmla="*/ 4824413 h 5453063"/>
                <a:gd name="connsiteX26" fmla="*/ 1585913 w 2271713"/>
                <a:gd name="connsiteY26" fmla="*/ 5129213 h 5453063"/>
                <a:gd name="connsiteX27" fmla="*/ 1728788 w 2271713"/>
                <a:gd name="connsiteY27" fmla="*/ 5219700 h 5453063"/>
                <a:gd name="connsiteX28" fmla="*/ 1733550 w 2271713"/>
                <a:gd name="connsiteY28" fmla="*/ 5243513 h 5453063"/>
                <a:gd name="connsiteX29" fmla="*/ 1643063 w 2271713"/>
                <a:gd name="connsiteY29" fmla="*/ 5262563 h 5453063"/>
                <a:gd name="connsiteX30" fmla="*/ 1404938 w 2271713"/>
                <a:gd name="connsiteY30" fmla="*/ 5143500 h 5453063"/>
                <a:gd name="connsiteX31" fmla="*/ 1333500 w 2271713"/>
                <a:gd name="connsiteY31" fmla="*/ 5167313 h 5453063"/>
                <a:gd name="connsiteX32" fmla="*/ 1243013 w 2271713"/>
                <a:gd name="connsiteY32" fmla="*/ 5110163 h 5453063"/>
                <a:gd name="connsiteX33" fmla="*/ 1238250 w 2271713"/>
                <a:gd name="connsiteY33" fmla="*/ 5224463 h 5453063"/>
                <a:gd name="connsiteX34" fmla="*/ 1100138 w 2271713"/>
                <a:gd name="connsiteY34" fmla="*/ 5453063 h 5453063"/>
                <a:gd name="connsiteX35" fmla="*/ 1038225 w 2271713"/>
                <a:gd name="connsiteY35" fmla="*/ 5453063 h 5453063"/>
                <a:gd name="connsiteX36" fmla="*/ 1023938 w 2271713"/>
                <a:gd name="connsiteY36" fmla="*/ 5148263 h 5453063"/>
                <a:gd name="connsiteX37" fmla="*/ 1185863 w 2271713"/>
                <a:gd name="connsiteY37" fmla="*/ 4848225 h 5453063"/>
                <a:gd name="connsiteX38" fmla="*/ 1271588 w 2271713"/>
                <a:gd name="connsiteY38" fmla="*/ 4095750 h 5453063"/>
                <a:gd name="connsiteX39" fmla="*/ 1419225 w 2271713"/>
                <a:gd name="connsiteY39" fmla="*/ 3509963 h 5453063"/>
                <a:gd name="connsiteX40" fmla="*/ 1262063 w 2271713"/>
                <a:gd name="connsiteY40" fmla="*/ 3328988 h 5453063"/>
                <a:gd name="connsiteX41" fmla="*/ 1147763 w 2271713"/>
                <a:gd name="connsiteY41" fmla="*/ 2981325 h 5453063"/>
                <a:gd name="connsiteX42" fmla="*/ 1066800 w 2271713"/>
                <a:gd name="connsiteY42" fmla="*/ 2671763 h 5453063"/>
                <a:gd name="connsiteX43" fmla="*/ 1128713 w 2271713"/>
                <a:gd name="connsiteY43" fmla="*/ 2085975 h 5453063"/>
                <a:gd name="connsiteX44" fmla="*/ 957263 w 2271713"/>
                <a:gd name="connsiteY44" fmla="*/ 1604963 h 5453063"/>
                <a:gd name="connsiteX45" fmla="*/ 852488 w 2271713"/>
                <a:gd name="connsiteY45" fmla="*/ 1490663 h 5453063"/>
                <a:gd name="connsiteX46" fmla="*/ 785813 w 2271713"/>
                <a:gd name="connsiteY46" fmla="*/ 2143125 h 5453063"/>
                <a:gd name="connsiteX47" fmla="*/ 962025 w 2271713"/>
                <a:gd name="connsiteY47" fmla="*/ 2586038 h 5453063"/>
                <a:gd name="connsiteX48" fmla="*/ 1004888 w 2271713"/>
                <a:gd name="connsiteY48" fmla="*/ 2790825 h 5453063"/>
                <a:gd name="connsiteX49" fmla="*/ 1066800 w 2271713"/>
                <a:gd name="connsiteY49" fmla="*/ 2843213 h 5453063"/>
                <a:gd name="connsiteX50" fmla="*/ 1066800 w 2271713"/>
                <a:gd name="connsiteY50" fmla="*/ 3071813 h 5453063"/>
                <a:gd name="connsiteX51" fmla="*/ 1023938 w 2271713"/>
                <a:gd name="connsiteY51" fmla="*/ 3167063 h 5453063"/>
                <a:gd name="connsiteX52" fmla="*/ 828675 w 2271713"/>
                <a:gd name="connsiteY52" fmla="*/ 3171825 h 5453063"/>
                <a:gd name="connsiteX53" fmla="*/ 766763 w 2271713"/>
                <a:gd name="connsiteY53" fmla="*/ 3062288 h 5453063"/>
                <a:gd name="connsiteX54" fmla="*/ 828675 w 2271713"/>
                <a:gd name="connsiteY54" fmla="*/ 2947988 h 5453063"/>
                <a:gd name="connsiteX55" fmla="*/ 904875 w 2271713"/>
                <a:gd name="connsiteY55" fmla="*/ 2957513 h 5453063"/>
                <a:gd name="connsiteX56" fmla="*/ 914400 w 2271713"/>
                <a:gd name="connsiteY56" fmla="*/ 2909888 h 5453063"/>
                <a:gd name="connsiteX57" fmla="*/ 738188 w 2271713"/>
                <a:gd name="connsiteY57" fmla="*/ 2481263 h 5453063"/>
                <a:gd name="connsiteX58" fmla="*/ 619125 w 2271713"/>
                <a:gd name="connsiteY58" fmla="*/ 2209800 h 5453063"/>
                <a:gd name="connsiteX59" fmla="*/ 619125 w 2271713"/>
                <a:gd name="connsiteY59" fmla="*/ 1395413 h 5453063"/>
                <a:gd name="connsiteX60" fmla="*/ 523875 w 2271713"/>
                <a:gd name="connsiteY60" fmla="*/ 1600200 h 5453063"/>
                <a:gd name="connsiteX61" fmla="*/ 357188 w 2271713"/>
                <a:gd name="connsiteY61" fmla="*/ 1747838 h 5453063"/>
                <a:gd name="connsiteX62" fmla="*/ 161925 w 2271713"/>
                <a:gd name="connsiteY62" fmla="*/ 1938338 h 5453063"/>
                <a:gd name="connsiteX63" fmla="*/ 152400 w 2271713"/>
                <a:gd name="connsiteY63" fmla="*/ 1981200 h 5453063"/>
                <a:gd name="connsiteX64" fmla="*/ 133350 w 2271713"/>
                <a:gd name="connsiteY64" fmla="*/ 2176463 h 5453063"/>
                <a:gd name="connsiteX65" fmla="*/ 142875 w 2271713"/>
                <a:gd name="connsiteY65" fmla="*/ 2271713 h 5453063"/>
                <a:gd name="connsiteX66" fmla="*/ 23813 w 2271713"/>
                <a:gd name="connsiteY66" fmla="*/ 2128838 h 5453063"/>
                <a:gd name="connsiteX67" fmla="*/ 0 w 2271713"/>
                <a:gd name="connsiteY67" fmla="*/ 1824038 h 5453063"/>
                <a:gd name="connsiteX68" fmla="*/ 92869 w 2271713"/>
                <a:gd name="connsiteY68" fmla="*/ 1585913 h 5453063"/>
                <a:gd name="connsiteX69" fmla="*/ 230982 w 2271713"/>
                <a:gd name="connsiteY69" fmla="*/ 1345406 h 5453063"/>
                <a:gd name="connsiteX70" fmla="*/ 566738 w 2271713"/>
                <a:gd name="connsiteY70" fmla="*/ 1152525 h 5453063"/>
                <a:gd name="connsiteX71" fmla="*/ 585788 w 2271713"/>
                <a:gd name="connsiteY71" fmla="*/ 990600 h 5453063"/>
                <a:gd name="connsiteX72" fmla="*/ 585788 w 2271713"/>
                <a:gd name="connsiteY72" fmla="*/ 742950 h 5453063"/>
                <a:gd name="connsiteX73" fmla="*/ 676275 w 2271713"/>
                <a:gd name="connsiteY73" fmla="*/ 404813 h 5453063"/>
                <a:gd name="connsiteX74" fmla="*/ 866775 w 2271713"/>
                <a:gd name="connsiteY74" fmla="*/ 119063 h 5453063"/>
                <a:gd name="connsiteX75" fmla="*/ 1123950 w 2271713"/>
                <a:gd name="connsiteY75" fmla="*/ 0 h 5453063"/>
                <a:gd name="connsiteX76" fmla="*/ 1381125 w 2271713"/>
                <a:gd name="connsiteY76" fmla="*/ 85725 h 5453063"/>
                <a:gd name="connsiteX0" fmla="*/ 1378743 w 2269331"/>
                <a:gd name="connsiteY0" fmla="*/ 85725 h 5453063"/>
                <a:gd name="connsiteX1" fmla="*/ 1454943 w 2269331"/>
                <a:gd name="connsiteY1" fmla="*/ 200025 h 5453063"/>
                <a:gd name="connsiteX2" fmla="*/ 1440656 w 2269331"/>
                <a:gd name="connsiteY2" fmla="*/ 266700 h 5453063"/>
                <a:gd name="connsiteX3" fmla="*/ 1507331 w 2269331"/>
                <a:gd name="connsiteY3" fmla="*/ 466725 h 5453063"/>
                <a:gd name="connsiteX4" fmla="*/ 1493043 w 2269331"/>
                <a:gd name="connsiteY4" fmla="*/ 757238 h 5453063"/>
                <a:gd name="connsiteX5" fmla="*/ 1426368 w 2269331"/>
                <a:gd name="connsiteY5" fmla="*/ 928688 h 5453063"/>
                <a:gd name="connsiteX6" fmla="*/ 1578768 w 2269331"/>
                <a:gd name="connsiteY6" fmla="*/ 919163 h 5453063"/>
                <a:gd name="connsiteX7" fmla="*/ 1945481 w 2269331"/>
                <a:gd name="connsiteY7" fmla="*/ 1176338 h 5453063"/>
                <a:gd name="connsiteX8" fmla="*/ 2269331 w 2269331"/>
                <a:gd name="connsiteY8" fmla="*/ 1504950 h 5453063"/>
                <a:gd name="connsiteX9" fmla="*/ 2269331 w 2269331"/>
                <a:gd name="connsiteY9" fmla="*/ 1552575 h 5453063"/>
                <a:gd name="connsiteX10" fmla="*/ 1959768 w 2269331"/>
                <a:gd name="connsiteY10" fmla="*/ 1871663 h 5453063"/>
                <a:gd name="connsiteX11" fmla="*/ 1807368 w 2269331"/>
                <a:gd name="connsiteY11" fmla="*/ 1995488 h 5453063"/>
                <a:gd name="connsiteX12" fmla="*/ 1721643 w 2269331"/>
                <a:gd name="connsiteY12" fmla="*/ 1947863 h 5453063"/>
                <a:gd name="connsiteX13" fmla="*/ 2035968 w 2269331"/>
                <a:gd name="connsiteY13" fmla="*/ 1528763 h 5453063"/>
                <a:gd name="connsiteX14" fmla="*/ 1693068 w 2269331"/>
                <a:gd name="connsiteY14" fmla="*/ 1252538 h 5453063"/>
                <a:gd name="connsiteX15" fmla="*/ 1650206 w 2269331"/>
                <a:gd name="connsiteY15" fmla="*/ 1428750 h 5453063"/>
                <a:gd name="connsiteX16" fmla="*/ 1593056 w 2269331"/>
                <a:gd name="connsiteY16" fmla="*/ 1566863 h 5453063"/>
                <a:gd name="connsiteX17" fmla="*/ 1626393 w 2269331"/>
                <a:gd name="connsiteY17" fmla="*/ 1800225 h 5453063"/>
                <a:gd name="connsiteX18" fmla="*/ 1745456 w 2269331"/>
                <a:gd name="connsiteY18" fmla="*/ 1990725 h 5453063"/>
                <a:gd name="connsiteX19" fmla="*/ 1821656 w 2269331"/>
                <a:gd name="connsiteY19" fmla="*/ 2105025 h 5453063"/>
                <a:gd name="connsiteX20" fmla="*/ 1988343 w 2269331"/>
                <a:gd name="connsiteY20" fmla="*/ 2428875 h 5453063"/>
                <a:gd name="connsiteX21" fmla="*/ 1988343 w 2269331"/>
                <a:gd name="connsiteY21" fmla="*/ 2795588 h 5453063"/>
                <a:gd name="connsiteX22" fmla="*/ 1854993 w 2269331"/>
                <a:gd name="connsiteY22" fmla="*/ 3167063 h 5453063"/>
                <a:gd name="connsiteX23" fmla="*/ 1788318 w 2269331"/>
                <a:gd name="connsiteY23" fmla="*/ 3624263 h 5453063"/>
                <a:gd name="connsiteX24" fmla="*/ 1493043 w 2269331"/>
                <a:gd name="connsiteY24" fmla="*/ 4500563 h 5453063"/>
                <a:gd name="connsiteX25" fmla="*/ 1402556 w 2269331"/>
                <a:gd name="connsiteY25" fmla="*/ 4824413 h 5453063"/>
                <a:gd name="connsiteX26" fmla="*/ 1583531 w 2269331"/>
                <a:gd name="connsiteY26" fmla="*/ 5129213 h 5453063"/>
                <a:gd name="connsiteX27" fmla="*/ 1726406 w 2269331"/>
                <a:gd name="connsiteY27" fmla="*/ 5219700 h 5453063"/>
                <a:gd name="connsiteX28" fmla="*/ 1731168 w 2269331"/>
                <a:gd name="connsiteY28" fmla="*/ 5243513 h 5453063"/>
                <a:gd name="connsiteX29" fmla="*/ 1640681 w 2269331"/>
                <a:gd name="connsiteY29" fmla="*/ 5262563 h 5453063"/>
                <a:gd name="connsiteX30" fmla="*/ 1402556 w 2269331"/>
                <a:gd name="connsiteY30" fmla="*/ 5143500 h 5453063"/>
                <a:gd name="connsiteX31" fmla="*/ 1331118 w 2269331"/>
                <a:gd name="connsiteY31" fmla="*/ 5167313 h 5453063"/>
                <a:gd name="connsiteX32" fmla="*/ 1240631 w 2269331"/>
                <a:gd name="connsiteY32" fmla="*/ 5110163 h 5453063"/>
                <a:gd name="connsiteX33" fmla="*/ 1235868 w 2269331"/>
                <a:gd name="connsiteY33" fmla="*/ 5224463 h 5453063"/>
                <a:gd name="connsiteX34" fmla="*/ 1097756 w 2269331"/>
                <a:gd name="connsiteY34" fmla="*/ 5453063 h 5453063"/>
                <a:gd name="connsiteX35" fmla="*/ 1035843 w 2269331"/>
                <a:gd name="connsiteY35" fmla="*/ 5453063 h 5453063"/>
                <a:gd name="connsiteX36" fmla="*/ 1021556 w 2269331"/>
                <a:gd name="connsiteY36" fmla="*/ 5148263 h 5453063"/>
                <a:gd name="connsiteX37" fmla="*/ 1183481 w 2269331"/>
                <a:gd name="connsiteY37" fmla="*/ 4848225 h 5453063"/>
                <a:gd name="connsiteX38" fmla="*/ 1269206 w 2269331"/>
                <a:gd name="connsiteY38" fmla="*/ 4095750 h 5453063"/>
                <a:gd name="connsiteX39" fmla="*/ 1416843 w 2269331"/>
                <a:gd name="connsiteY39" fmla="*/ 3509963 h 5453063"/>
                <a:gd name="connsiteX40" fmla="*/ 1259681 w 2269331"/>
                <a:gd name="connsiteY40" fmla="*/ 3328988 h 5453063"/>
                <a:gd name="connsiteX41" fmla="*/ 1145381 w 2269331"/>
                <a:gd name="connsiteY41" fmla="*/ 2981325 h 5453063"/>
                <a:gd name="connsiteX42" fmla="*/ 1064418 w 2269331"/>
                <a:gd name="connsiteY42" fmla="*/ 2671763 h 5453063"/>
                <a:gd name="connsiteX43" fmla="*/ 1126331 w 2269331"/>
                <a:gd name="connsiteY43" fmla="*/ 2085975 h 5453063"/>
                <a:gd name="connsiteX44" fmla="*/ 954881 w 2269331"/>
                <a:gd name="connsiteY44" fmla="*/ 1604963 h 5453063"/>
                <a:gd name="connsiteX45" fmla="*/ 850106 w 2269331"/>
                <a:gd name="connsiteY45" fmla="*/ 1490663 h 5453063"/>
                <a:gd name="connsiteX46" fmla="*/ 783431 w 2269331"/>
                <a:gd name="connsiteY46" fmla="*/ 2143125 h 5453063"/>
                <a:gd name="connsiteX47" fmla="*/ 959643 w 2269331"/>
                <a:gd name="connsiteY47" fmla="*/ 2586038 h 5453063"/>
                <a:gd name="connsiteX48" fmla="*/ 1002506 w 2269331"/>
                <a:gd name="connsiteY48" fmla="*/ 2790825 h 5453063"/>
                <a:gd name="connsiteX49" fmla="*/ 1064418 w 2269331"/>
                <a:gd name="connsiteY49" fmla="*/ 2843213 h 5453063"/>
                <a:gd name="connsiteX50" fmla="*/ 1064418 w 2269331"/>
                <a:gd name="connsiteY50" fmla="*/ 3071813 h 5453063"/>
                <a:gd name="connsiteX51" fmla="*/ 1021556 w 2269331"/>
                <a:gd name="connsiteY51" fmla="*/ 3167063 h 5453063"/>
                <a:gd name="connsiteX52" fmla="*/ 826293 w 2269331"/>
                <a:gd name="connsiteY52" fmla="*/ 3171825 h 5453063"/>
                <a:gd name="connsiteX53" fmla="*/ 764381 w 2269331"/>
                <a:gd name="connsiteY53" fmla="*/ 3062288 h 5453063"/>
                <a:gd name="connsiteX54" fmla="*/ 826293 w 2269331"/>
                <a:gd name="connsiteY54" fmla="*/ 2947988 h 5453063"/>
                <a:gd name="connsiteX55" fmla="*/ 902493 w 2269331"/>
                <a:gd name="connsiteY55" fmla="*/ 2957513 h 5453063"/>
                <a:gd name="connsiteX56" fmla="*/ 912018 w 2269331"/>
                <a:gd name="connsiteY56" fmla="*/ 2909888 h 5453063"/>
                <a:gd name="connsiteX57" fmla="*/ 735806 w 2269331"/>
                <a:gd name="connsiteY57" fmla="*/ 2481263 h 5453063"/>
                <a:gd name="connsiteX58" fmla="*/ 616743 w 2269331"/>
                <a:gd name="connsiteY58" fmla="*/ 2209800 h 5453063"/>
                <a:gd name="connsiteX59" fmla="*/ 616743 w 2269331"/>
                <a:gd name="connsiteY59" fmla="*/ 1395413 h 5453063"/>
                <a:gd name="connsiteX60" fmla="*/ 521493 w 2269331"/>
                <a:gd name="connsiteY60" fmla="*/ 1600200 h 5453063"/>
                <a:gd name="connsiteX61" fmla="*/ 354806 w 2269331"/>
                <a:gd name="connsiteY61" fmla="*/ 1747838 h 5453063"/>
                <a:gd name="connsiteX62" fmla="*/ 159543 w 2269331"/>
                <a:gd name="connsiteY62" fmla="*/ 1938338 h 5453063"/>
                <a:gd name="connsiteX63" fmla="*/ 150018 w 2269331"/>
                <a:gd name="connsiteY63" fmla="*/ 1981200 h 5453063"/>
                <a:gd name="connsiteX64" fmla="*/ 130968 w 2269331"/>
                <a:gd name="connsiteY64" fmla="*/ 2176463 h 5453063"/>
                <a:gd name="connsiteX65" fmla="*/ 140493 w 2269331"/>
                <a:gd name="connsiteY65" fmla="*/ 2271713 h 5453063"/>
                <a:gd name="connsiteX66" fmla="*/ 21431 w 2269331"/>
                <a:gd name="connsiteY66" fmla="*/ 2128838 h 5453063"/>
                <a:gd name="connsiteX67" fmla="*/ 0 w 2269331"/>
                <a:gd name="connsiteY67" fmla="*/ 1845469 h 5453063"/>
                <a:gd name="connsiteX68" fmla="*/ 90487 w 2269331"/>
                <a:gd name="connsiteY68" fmla="*/ 1585913 h 5453063"/>
                <a:gd name="connsiteX69" fmla="*/ 228600 w 2269331"/>
                <a:gd name="connsiteY69" fmla="*/ 1345406 h 5453063"/>
                <a:gd name="connsiteX70" fmla="*/ 564356 w 2269331"/>
                <a:gd name="connsiteY70" fmla="*/ 1152525 h 5453063"/>
                <a:gd name="connsiteX71" fmla="*/ 583406 w 2269331"/>
                <a:gd name="connsiteY71" fmla="*/ 990600 h 5453063"/>
                <a:gd name="connsiteX72" fmla="*/ 583406 w 2269331"/>
                <a:gd name="connsiteY72" fmla="*/ 742950 h 5453063"/>
                <a:gd name="connsiteX73" fmla="*/ 673893 w 2269331"/>
                <a:gd name="connsiteY73" fmla="*/ 404813 h 5453063"/>
                <a:gd name="connsiteX74" fmla="*/ 864393 w 2269331"/>
                <a:gd name="connsiteY74" fmla="*/ 119063 h 5453063"/>
                <a:gd name="connsiteX75" fmla="*/ 1121568 w 2269331"/>
                <a:gd name="connsiteY75" fmla="*/ 0 h 5453063"/>
                <a:gd name="connsiteX76" fmla="*/ 1378743 w 2269331"/>
                <a:gd name="connsiteY76" fmla="*/ 85725 h 5453063"/>
                <a:gd name="connsiteX0" fmla="*/ 1378743 w 2269331"/>
                <a:gd name="connsiteY0" fmla="*/ 85725 h 5453063"/>
                <a:gd name="connsiteX1" fmla="*/ 1454943 w 2269331"/>
                <a:gd name="connsiteY1" fmla="*/ 200025 h 5453063"/>
                <a:gd name="connsiteX2" fmla="*/ 1440656 w 2269331"/>
                <a:gd name="connsiteY2" fmla="*/ 266700 h 5453063"/>
                <a:gd name="connsiteX3" fmla="*/ 1507331 w 2269331"/>
                <a:gd name="connsiteY3" fmla="*/ 466725 h 5453063"/>
                <a:gd name="connsiteX4" fmla="*/ 1493043 w 2269331"/>
                <a:gd name="connsiteY4" fmla="*/ 757238 h 5453063"/>
                <a:gd name="connsiteX5" fmla="*/ 1426368 w 2269331"/>
                <a:gd name="connsiteY5" fmla="*/ 928688 h 5453063"/>
                <a:gd name="connsiteX6" fmla="*/ 1578768 w 2269331"/>
                <a:gd name="connsiteY6" fmla="*/ 919163 h 5453063"/>
                <a:gd name="connsiteX7" fmla="*/ 1945481 w 2269331"/>
                <a:gd name="connsiteY7" fmla="*/ 1176338 h 5453063"/>
                <a:gd name="connsiteX8" fmla="*/ 2269331 w 2269331"/>
                <a:gd name="connsiteY8" fmla="*/ 1504950 h 5453063"/>
                <a:gd name="connsiteX9" fmla="*/ 2269331 w 2269331"/>
                <a:gd name="connsiteY9" fmla="*/ 1552575 h 5453063"/>
                <a:gd name="connsiteX10" fmla="*/ 1959768 w 2269331"/>
                <a:gd name="connsiteY10" fmla="*/ 1871663 h 5453063"/>
                <a:gd name="connsiteX11" fmla="*/ 1807368 w 2269331"/>
                <a:gd name="connsiteY11" fmla="*/ 1995488 h 5453063"/>
                <a:gd name="connsiteX12" fmla="*/ 1721643 w 2269331"/>
                <a:gd name="connsiteY12" fmla="*/ 1947863 h 5453063"/>
                <a:gd name="connsiteX13" fmla="*/ 2035968 w 2269331"/>
                <a:gd name="connsiteY13" fmla="*/ 1528763 h 5453063"/>
                <a:gd name="connsiteX14" fmla="*/ 1693068 w 2269331"/>
                <a:gd name="connsiteY14" fmla="*/ 1252538 h 5453063"/>
                <a:gd name="connsiteX15" fmla="*/ 1650206 w 2269331"/>
                <a:gd name="connsiteY15" fmla="*/ 1428750 h 5453063"/>
                <a:gd name="connsiteX16" fmla="*/ 1593056 w 2269331"/>
                <a:gd name="connsiteY16" fmla="*/ 1566863 h 5453063"/>
                <a:gd name="connsiteX17" fmla="*/ 1626393 w 2269331"/>
                <a:gd name="connsiteY17" fmla="*/ 1800225 h 5453063"/>
                <a:gd name="connsiteX18" fmla="*/ 1745456 w 2269331"/>
                <a:gd name="connsiteY18" fmla="*/ 1990725 h 5453063"/>
                <a:gd name="connsiteX19" fmla="*/ 1821656 w 2269331"/>
                <a:gd name="connsiteY19" fmla="*/ 2105025 h 5453063"/>
                <a:gd name="connsiteX20" fmla="*/ 1988343 w 2269331"/>
                <a:gd name="connsiteY20" fmla="*/ 2428875 h 5453063"/>
                <a:gd name="connsiteX21" fmla="*/ 1988343 w 2269331"/>
                <a:gd name="connsiteY21" fmla="*/ 2795588 h 5453063"/>
                <a:gd name="connsiteX22" fmla="*/ 1854993 w 2269331"/>
                <a:gd name="connsiteY22" fmla="*/ 3167063 h 5453063"/>
                <a:gd name="connsiteX23" fmla="*/ 1788318 w 2269331"/>
                <a:gd name="connsiteY23" fmla="*/ 3624263 h 5453063"/>
                <a:gd name="connsiteX24" fmla="*/ 1493043 w 2269331"/>
                <a:gd name="connsiteY24" fmla="*/ 4500563 h 5453063"/>
                <a:gd name="connsiteX25" fmla="*/ 1402556 w 2269331"/>
                <a:gd name="connsiteY25" fmla="*/ 4824413 h 5453063"/>
                <a:gd name="connsiteX26" fmla="*/ 1583531 w 2269331"/>
                <a:gd name="connsiteY26" fmla="*/ 5129213 h 5453063"/>
                <a:gd name="connsiteX27" fmla="*/ 1726406 w 2269331"/>
                <a:gd name="connsiteY27" fmla="*/ 5219700 h 5453063"/>
                <a:gd name="connsiteX28" fmla="*/ 1731168 w 2269331"/>
                <a:gd name="connsiteY28" fmla="*/ 5243513 h 5453063"/>
                <a:gd name="connsiteX29" fmla="*/ 1640681 w 2269331"/>
                <a:gd name="connsiteY29" fmla="*/ 5262563 h 5453063"/>
                <a:gd name="connsiteX30" fmla="*/ 1402556 w 2269331"/>
                <a:gd name="connsiteY30" fmla="*/ 5143500 h 5453063"/>
                <a:gd name="connsiteX31" fmla="*/ 1331118 w 2269331"/>
                <a:gd name="connsiteY31" fmla="*/ 5167313 h 5453063"/>
                <a:gd name="connsiteX32" fmla="*/ 1240631 w 2269331"/>
                <a:gd name="connsiteY32" fmla="*/ 5110163 h 5453063"/>
                <a:gd name="connsiteX33" fmla="*/ 1235868 w 2269331"/>
                <a:gd name="connsiteY33" fmla="*/ 5224463 h 5453063"/>
                <a:gd name="connsiteX34" fmla="*/ 1097756 w 2269331"/>
                <a:gd name="connsiteY34" fmla="*/ 5453063 h 5453063"/>
                <a:gd name="connsiteX35" fmla="*/ 1035843 w 2269331"/>
                <a:gd name="connsiteY35" fmla="*/ 5453063 h 5453063"/>
                <a:gd name="connsiteX36" fmla="*/ 1021556 w 2269331"/>
                <a:gd name="connsiteY36" fmla="*/ 5148263 h 5453063"/>
                <a:gd name="connsiteX37" fmla="*/ 1183481 w 2269331"/>
                <a:gd name="connsiteY37" fmla="*/ 4848225 h 5453063"/>
                <a:gd name="connsiteX38" fmla="*/ 1269206 w 2269331"/>
                <a:gd name="connsiteY38" fmla="*/ 4095750 h 5453063"/>
                <a:gd name="connsiteX39" fmla="*/ 1416843 w 2269331"/>
                <a:gd name="connsiteY39" fmla="*/ 3509963 h 5453063"/>
                <a:gd name="connsiteX40" fmla="*/ 1259681 w 2269331"/>
                <a:gd name="connsiteY40" fmla="*/ 3328988 h 5453063"/>
                <a:gd name="connsiteX41" fmla="*/ 1145381 w 2269331"/>
                <a:gd name="connsiteY41" fmla="*/ 2981325 h 5453063"/>
                <a:gd name="connsiteX42" fmla="*/ 1064418 w 2269331"/>
                <a:gd name="connsiteY42" fmla="*/ 2671763 h 5453063"/>
                <a:gd name="connsiteX43" fmla="*/ 1126331 w 2269331"/>
                <a:gd name="connsiteY43" fmla="*/ 2085975 h 5453063"/>
                <a:gd name="connsiteX44" fmla="*/ 954881 w 2269331"/>
                <a:gd name="connsiteY44" fmla="*/ 1604963 h 5453063"/>
                <a:gd name="connsiteX45" fmla="*/ 850106 w 2269331"/>
                <a:gd name="connsiteY45" fmla="*/ 1490663 h 5453063"/>
                <a:gd name="connsiteX46" fmla="*/ 783431 w 2269331"/>
                <a:gd name="connsiteY46" fmla="*/ 2143125 h 5453063"/>
                <a:gd name="connsiteX47" fmla="*/ 959643 w 2269331"/>
                <a:gd name="connsiteY47" fmla="*/ 2586038 h 5453063"/>
                <a:gd name="connsiteX48" fmla="*/ 1002506 w 2269331"/>
                <a:gd name="connsiteY48" fmla="*/ 2790825 h 5453063"/>
                <a:gd name="connsiteX49" fmla="*/ 1064418 w 2269331"/>
                <a:gd name="connsiteY49" fmla="*/ 2843213 h 5453063"/>
                <a:gd name="connsiteX50" fmla="*/ 1064418 w 2269331"/>
                <a:gd name="connsiteY50" fmla="*/ 3071813 h 5453063"/>
                <a:gd name="connsiteX51" fmla="*/ 1021556 w 2269331"/>
                <a:gd name="connsiteY51" fmla="*/ 3167063 h 5453063"/>
                <a:gd name="connsiteX52" fmla="*/ 826293 w 2269331"/>
                <a:gd name="connsiteY52" fmla="*/ 3171825 h 5453063"/>
                <a:gd name="connsiteX53" fmla="*/ 764381 w 2269331"/>
                <a:gd name="connsiteY53" fmla="*/ 3062288 h 5453063"/>
                <a:gd name="connsiteX54" fmla="*/ 826293 w 2269331"/>
                <a:gd name="connsiteY54" fmla="*/ 2947988 h 5453063"/>
                <a:gd name="connsiteX55" fmla="*/ 902493 w 2269331"/>
                <a:gd name="connsiteY55" fmla="*/ 2957513 h 5453063"/>
                <a:gd name="connsiteX56" fmla="*/ 912018 w 2269331"/>
                <a:gd name="connsiteY56" fmla="*/ 2909888 h 5453063"/>
                <a:gd name="connsiteX57" fmla="*/ 735806 w 2269331"/>
                <a:gd name="connsiteY57" fmla="*/ 2481263 h 5453063"/>
                <a:gd name="connsiteX58" fmla="*/ 616743 w 2269331"/>
                <a:gd name="connsiteY58" fmla="*/ 2209800 h 5453063"/>
                <a:gd name="connsiteX59" fmla="*/ 616743 w 2269331"/>
                <a:gd name="connsiteY59" fmla="*/ 1395413 h 5453063"/>
                <a:gd name="connsiteX60" fmla="*/ 521493 w 2269331"/>
                <a:gd name="connsiteY60" fmla="*/ 1600200 h 5453063"/>
                <a:gd name="connsiteX61" fmla="*/ 354806 w 2269331"/>
                <a:gd name="connsiteY61" fmla="*/ 1747838 h 5453063"/>
                <a:gd name="connsiteX62" fmla="*/ 159543 w 2269331"/>
                <a:gd name="connsiteY62" fmla="*/ 1938338 h 5453063"/>
                <a:gd name="connsiteX63" fmla="*/ 150018 w 2269331"/>
                <a:gd name="connsiteY63" fmla="*/ 1981200 h 5453063"/>
                <a:gd name="connsiteX64" fmla="*/ 130968 w 2269331"/>
                <a:gd name="connsiteY64" fmla="*/ 2176463 h 5453063"/>
                <a:gd name="connsiteX65" fmla="*/ 140493 w 2269331"/>
                <a:gd name="connsiteY65" fmla="*/ 2271713 h 5453063"/>
                <a:gd name="connsiteX66" fmla="*/ 21431 w 2269331"/>
                <a:gd name="connsiteY66" fmla="*/ 2128838 h 5453063"/>
                <a:gd name="connsiteX67" fmla="*/ 0 w 2269331"/>
                <a:gd name="connsiteY67" fmla="*/ 1845469 h 5453063"/>
                <a:gd name="connsiteX68" fmla="*/ 90487 w 2269331"/>
                <a:gd name="connsiteY68" fmla="*/ 1585913 h 5453063"/>
                <a:gd name="connsiteX69" fmla="*/ 228600 w 2269331"/>
                <a:gd name="connsiteY69" fmla="*/ 1345406 h 5453063"/>
                <a:gd name="connsiteX70" fmla="*/ 564356 w 2269331"/>
                <a:gd name="connsiteY70" fmla="*/ 1152525 h 5453063"/>
                <a:gd name="connsiteX71" fmla="*/ 583406 w 2269331"/>
                <a:gd name="connsiteY71" fmla="*/ 990600 h 5453063"/>
                <a:gd name="connsiteX72" fmla="*/ 583406 w 2269331"/>
                <a:gd name="connsiteY72" fmla="*/ 742950 h 5453063"/>
                <a:gd name="connsiteX73" fmla="*/ 673893 w 2269331"/>
                <a:gd name="connsiteY73" fmla="*/ 404813 h 5453063"/>
                <a:gd name="connsiteX74" fmla="*/ 864393 w 2269331"/>
                <a:gd name="connsiteY74" fmla="*/ 119063 h 5453063"/>
                <a:gd name="connsiteX75" fmla="*/ 1121568 w 2269331"/>
                <a:gd name="connsiteY75" fmla="*/ 0 h 5453063"/>
                <a:gd name="connsiteX76" fmla="*/ 1378743 w 2269331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18280 w 2270768"/>
                <a:gd name="connsiteY39" fmla="*/ 3509963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65855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51543 w 2270768"/>
                <a:gd name="connsiteY45" fmla="*/ 1490663 h 5453063"/>
                <a:gd name="connsiteX46" fmla="*/ 784868 w 2270768"/>
                <a:gd name="connsiteY46" fmla="*/ 2143125 h 5453063"/>
                <a:gd name="connsiteX47" fmla="*/ 961080 w 2270768"/>
                <a:gd name="connsiteY47" fmla="*/ 2586038 h 5453063"/>
                <a:gd name="connsiteX48" fmla="*/ 1003943 w 2270768"/>
                <a:gd name="connsiteY48" fmla="*/ 2790825 h 5453063"/>
                <a:gd name="connsiteX49" fmla="*/ 1065855 w 2270768"/>
                <a:gd name="connsiteY49" fmla="*/ 2843213 h 5453063"/>
                <a:gd name="connsiteX50" fmla="*/ 1065855 w 2270768"/>
                <a:gd name="connsiteY50" fmla="*/ 3071813 h 5453063"/>
                <a:gd name="connsiteX51" fmla="*/ 1022993 w 2270768"/>
                <a:gd name="connsiteY51" fmla="*/ 3167063 h 5453063"/>
                <a:gd name="connsiteX52" fmla="*/ 827730 w 2270768"/>
                <a:gd name="connsiteY52" fmla="*/ 3171825 h 5453063"/>
                <a:gd name="connsiteX53" fmla="*/ 765818 w 2270768"/>
                <a:gd name="connsiteY53" fmla="*/ 3062288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37243 w 2270768"/>
                <a:gd name="connsiteY57" fmla="*/ 2481263 h 5453063"/>
                <a:gd name="connsiteX58" fmla="*/ 618180 w 2270768"/>
                <a:gd name="connsiteY58" fmla="*/ 2209800 h 5453063"/>
                <a:gd name="connsiteX59" fmla="*/ 618180 w 2270768"/>
                <a:gd name="connsiteY59" fmla="*/ 1395413 h 5453063"/>
                <a:gd name="connsiteX60" fmla="*/ 522930 w 2270768"/>
                <a:gd name="connsiteY60" fmla="*/ 1600200 h 5453063"/>
                <a:gd name="connsiteX61" fmla="*/ 356243 w 2270768"/>
                <a:gd name="connsiteY61" fmla="*/ 1747838 h 5453063"/>
                <a:gd name="connsiteX62" fmla="*/ 160980 w 2270768"/>
                <a:gd name="connsiteY62" fmla="*/ 1938338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71713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18280 w 2270768"/>
                <a:gd name="connsiteY39" fmla="*/ 3509963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65855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51543 w 2270768"/>
                <a:gd name="connsiteY45" fmla="*/ 1490663 h 5453063"/>
                <a:gd name="connsiteX46" fmla="*/ 784868 w 2270768"/>
                <a:gd name="connsiteY46" fmla="*/ 2143125 h 5453063"/>
                <a:gd name="connsiteX47" fmla="*/ 961080 w 2270768"/>
                <a:gd name="connsiteY47" fmla="*/ 2586038 h 5453063"/>
                <a:gd name="connsiteX48" fmla="*/ 1003943 w 2270768"/>
                <a:gd name="connsiteY48" fmla="*/ 2790825 h 5453063"/>
                <a:gd name="connsiteX49" fmla="*/ 1065855 w 2270768"/>
                <a:gd name="connsiteY49" fmla="*/ 2843213 h 5453063"/>
                <a:gd name="connsiteX50" fmla="*/ 1065855 w 2270768"/>
                <a:gd name="connsiteY50" fmla="*/ 3071813 h 5453063"/>
                <a:gd name="connsiteX51" fmla="*/ 1022993 w 2270768"/>
                <a:gd name="connsiteY51" fmla="*/ 3167063 h 5453063"/>
                <a:gd name="connsiteX52" fmla="*/ 827730 w 2270768"/>
                <a:gd name="connsiteY52" fmla="*/ 3171825 h 5453063"/>
                <a:gd name="connsiteX53" fmla="*/ 765818 w 2270768"/>
                <a:gd name="connsiteY53" fmla="*/ 3062288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37243 w 2270768"/>
                <a:gd name="connsiteY57" fmla="*/ 2481263 h 5453063"/>
                <a:gd name="connsiteX58" fmla="*/ 618180 w 2270768"/>
                <a:gd name="connsiteY58" fmla="*/ 2209800 h 5453063"/>
                <a:gd name="connsiteX59" fmla="*/ 618180 w 2270768"/>
                <a:gd name="connsiteY59" fmla="*/ 1395413 h 5453063"/>
                <a:gd name="connsiteX60" fmla="*/ 522930 w 2270768"/>
                <a:gd name="connsiteY60" fmla="*/ 1600200 h 5453063"/>
                <a:gd name="connsiteX61" fmla="*/ 356243 w 2270768"/>
                <a:gd name="connsiteY61" fmla="*/ 174783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71713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18280 w 2270768"/>
                <a:gd name="connsiteY39" fmla="*/ 3509963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65855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51543 w 2270768"/>
                <a:gd name="connsiteY45" fmla="*/ 1490663 h 5453063"/>
                <a:gd name="connsiteX46" fmla="*/ 784868 w 2270768"/>
                <a:gd name="connsiteY46" fmla="*/ 2143125 h 5453063"/>
                <a:gd name="connsiteX47" fmla="*/ 961080 w 2270768"/>
                <a:gd name="connsiteY47" fmla="*/ 2586038 h 5453063"/>
                <a:gd name="connsiteX48" fmla="*/ 1003943 w 2270768"/>
                <a:gd name="connsiteY48" fmla="*/ 2790825 h 5453063"/>
                <a:gd name="connsiteX49" fmla="*/ 1065855 w 2270768"/>
                <a:gd name="connsiteY49" fmla="*/ 2843213 h 5453063"/>
                <a:gd name="connsiteX50" fmla="*/ 1065855 w 2270768"/>
                <a:gd name="connsiteY50" fmla="*/ 3071813 h 5453063"/>
                <a:gd name="connsiteX51" fmla="*/ 1022993 w 2270768"/>
                <a:gd name="connsiteY51" fmla="*/ 3167063 h 5453063"/>
                <a:gd name="connsiteX52" fmla="*/ 827730 w 2270768"/>
                <a:gd name="connsiteY52" fmla="*/ 3171825 h 5453063"/>
                <a:gd name="connsiteX53" fmla="*/ 765818 w 2270768"/>
                <a:gd name="connsiteY53" fmla="*/ 3062288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37243 w 2270768"/>
                <a:gd name="connsiteY57" fmla="*/ 2481263 h 5453063"/>
                <a:gd name="connsiteX58" fmla="*/ 618180 w 2270768"/>
                <a:gd name="connsiteY58" fmla="*/ 2209800 h 5453063"/>
                <a:gd name="connsiteX59" fmla="*/ 618180 w 2270768"/>
                <a:gd name="connsiteY59" fmla="*/ 1395413 h 5453063"/>
                <a:gd name="connsiteX60" fmla="*/ 522930 w 2270768"/>
                <a:gd name="connsiteY60" fmla="*/ 1600200 h 5453063"/>
                <a:gd name="connsiteX61" fmla="*/ 356243 w 2270768"/>
                <a:gd name="connsiteY61" fmla="*/ 174783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71713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18280 w 2270768"/>
                <a:gd name="connsiteY39" fmla="*/ 3509963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65855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51543 w 2270768"/>
                <a:gd name="connsiteY45" fmla="*/ 1490663 h 5453063"/>
                <a:gd name="connsiteX46" fmla="*/ 784868 w 2270768"/>
                <a:gd name="connsiteY46" fmla="*/ 2143125 h 5453063"/>
                <a:gd name="connsiteX47" fmla="*/ 961080 w 2270768"/>
                <a:gd name="connsiteY47" fmla="*/ 2586038 h 5453063"/>
                <a:gd name="connsiteX48" fmla="*/ 1003943 w 2270768"/>
                <a:gd name="connsiteY48" fmla="*/ 2790825 h 5453063"/>
                <a:gd name="connsiteX49" fmla="*/ 1065855 w 2270768"/>
                <a:gd name="connsiteY49" fmla="*/ 2843213 h 5453063"/>
                <a:gd name="connsiteX50" fmla="*/ 1065855 w 2270768"/>
                <a:gd name="connsiteY50" fmla="*/ 3071813 h 5453063"/>
                <a:gd name="connsiteX51" fmla="*/ 1022993 w 2270768"/>
                <a:gd name="connsiteY51" fmla="*/ 3167063 h 5453063"/>
                <a:gd name="connsiteX52" fmla="*/ 827730 w 2270768"/>
                <a:gd name="connsiteY52" fmla="*/ 3171825 h 5453063"/>
                <a:gd name="connsiteX53" fmla="*/ 765818 w 2270768"/>
                <a:gd name="connsiteY53" fmla="*/ 3062288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37243 w 2270768"/>
                <a:gd name="connsiteY57" fmla="*/ 2481263 h 5453063"/>
                <a:gd name="connsiteX58" fmla="*/ 618180 w 2270768"/>
                <a:gd name="connsiteY58" fmla="*/ 2209800 h 5453063"/>
                <a:gd name="connsiteX59" fmla="*/ 618180 w 2270768"/>
                <a:gd name="connsiteY59" fmla="*/ 1395413 h 5453063"/>
                <a:gd name="connsiteX60" fmla="*/ 522930 w 2270768"/>
                <a:gd name="connsiteY60" fmla="*/ 1600200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71713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18280 w 2270768"/>
                <a:gd name="connsiteY39" fmla="*/ 3509963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65855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51543 w 2270768"/>
                <a:gd name="connsiteY45" fmla="*/ 1490663 h 5453063"/>
                <a:gd name="connsiteX46" fmla="*/ 784868 w 2270768"/>
                <a:gd name="connsiteY46" fmla="*/ 2143125 h 5453063"/>
                <a:gd name="connsiteX47" fmla="*/ 961080 w 2270768"/>
                <a:gd name="connsiteY47" fmla="*/ 2586038 h 5453063"/>
                <a:gd name="connsiteX48" fmla="*/ 1003943 w 2270768"/>
                <a:gd name="connsiteY48" fmla="*/ 2790825 h 5453063"/>
                <a:gd name="connsiteX49" fmla="*/ 1065855 w 2270768"/>
                <a:gd name="connsiteY49" fmla="*/ 2843213 h 5453063"/>
                <a:gd name="connsiteX50" fmla="*/ 1065855 w 2270768"/>
                <a:gd name="connsiteY50" fmla="*/ 3071813 h 5453063"/>
                <a:gd name="connsiteX51" fmla="*/ 1022993 w 2270768"/>
                <a:gd name="connsiteY51" fmla="*/ 3167063 h 5453063"/>
                <a:gd name="connsiteX52" fmla="*/ 827730 w 2270768"/>
                <a:gd name="connsiteY52" fmla="*/ 3171825 h 5453063"/>
                <a:gd name="connsiteX53" fmla="*/ 765818 w 2270768"/>
                <a:gd name="connsiteY53" fmla="*/ 3062288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37243 w 2270768"/>
                <a:gd name="connsiteY57" fmla="*/ 2481263 h 5453063"/>
                <a:gd name="connsiteX58" fmla="*/ 618180 w 2270768"/>
                <a:gd name="connsiteY58" fmla="*/ 2209800 h 5453063"/>
                <a:gd name="connsiteX59" fmla="*/ 618180 w 2270768"/>
                <a:gd name="connsiteY59" fmla="*/ 1395413 h 5453063"/>
                <a:gd name="connsiteX60" fmla="*/ 522930 w 2270768"/>
                <a:gd name="connsiteY60" fmla="*/ 1600200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71713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18280 w 2270768"/>
                <a:gd name="connsiteY39" fmla="*/ 3509963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65855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51543 w 2270768"/>
                <a:gd name="connsiteY45" fmla="*/ 1490663 h 5453063"/>
                <a:gd name="connsiteX46" fmla="*/ 784868 w 2270768"/>
                <a:gd name="connsiteY46" fmla="*/ 2143125 h 5453063"/>
                <a:gd name="connsiteX47" fmla="*/ 961080 w 2270768"/>
                <a:gd name="connsiteY47" fmla="*/ 2586038 h 5453063"/>
                <a:gd name="connsiteX48" fmla="*/ 1003943 w 2270768"/>
                <a:gd name="connsiteY48" fmla="*/ 2790825 h 5453063"/>
                <a:gd name="connsiteX49" fmla="*/ 1065855 w 2270768"/>
                <a:gd name="connsiteY49" fmla="*/ 2843213 h 5453063"/>
                <a:gd name="connsiteX50" fmla="*/ 1065855 w 2270768"/>
                <a:gd name="connsiteY50" fmla="*/ 3071813 h 5453063"/>
                <a:gd name="connsiteX51" fmla="*/ 1022993 w 2270768"/>
                <a:gd name="connsiteY51" fmla="*/ 3167063 h 5453063"/>
                <a:gd name="connsiteX52" fmla="*/ 827730 w 2270768"/>
                <a:gd name="connsiteY52" fmla="*/ 3171825 h 5453063"/>
                <a:gd name="connsiteX53" fmla="*/ 765818 w 2270768"/>
                <a:gd name="connsiteY53" fmla="*/ 3062288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37243 w 2270768"/>
                <a:gd name="connsiteY57" fmla="*/ 2481263 h 5453063"/>
                <a:gd name="connsiteX58" fmla="*/ 618180 w 2270768"/>
                <a:gd name="connsiteY58" fmla="*/ 2209800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71713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18280 w 2270768"/>
                <a:gd name="connsiteY39" fmla="*/ 3509963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65855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51543 w 2270768"/>
                <a:gd name="connsiteY45" fmla="*/ 1490663 h 5453063"/>
                <a:gd name="connsiteX46" fmla="*/ 784868 w 2270768"/>
                <a:gd name="connsiteY46" fmla="*/ 2143125 h 5453063"/>
                <a:gd name="connsiteX47" fmla="*/ 961080 w 2270768"/>
                <a:gd name="connsiteY47" fmla="*/ 2586038 h 5453063"/>
                <a:gd name="connsiteX48" fmla="*/ 1003943 w 2270768"/>
                <a:gd name="connsiteY48" fmla="*/ 2790825 h 5453063"/>
                <a:gd name="connsiteX49" fmla="*/ 1065855 w 2270768"/>
                <a:gd name="connsiteY49" fmla="*/ 2843213 h 5453063"/>
                <a:gd name="connsiteX50" fmla="*/ 1065855 w 2270768"/>
                <a:gd name="connsiteY50" fmla="*/ 3071813 h 5453063"/>
                <a:gd name="connsiteX51" fmla="*/ 1022993 w 2270768"/>
                <a:gd name="connsiteY51" fmla="*/ 3167063 h 5453063"/>
                <a:gd name="connsiteX52" fmla="*/ 827730 w 2270768"/>
                <a:gd name="connsiteY52" fmla="*/ 3171825 h 5453063"/>
                <a:gd name="connsiteX53" fmla="*/ 765818 w 2270768"/>
                <a:gd name="connsiteY53" fmla="*/ 3062288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37243 w 2270768"/>
                <a:gd name="connsiteY57" fmla="*/ 2481263 h 5453063"/>
                <a:gd name="connsiteX58" fmla="*/ 618180 w 2270768"/>
                <a:gd name="connsiteY58" fmla="*/ 2209800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18280 w 2270768"/>
                <a:gd name="connsiteY39" fmla="*/ 3509963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65855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51543 w 2270768"/>
                <a:gd name="connsiteY45" fmla="*/ 1490663 h 5453063"/>
                <a:gd name="connsiteX46" fmla="*/ 784868 w 2270768"/>
                <a:gd name="connsiteY46" fmla="*/ 2143125 h 5453063"/>
                <a:gd name="connsiteX47" fmla="*/ 961080 w 2270768"/>
                <a:gd name="connsiteY47" fmla="*/ 2586038 h 5453063"/>
                <a:gd name="connsiteX48" fmla="*/ 1003943 w 2270768"/>
                <a:gd name="connsiteY48" fmla="*/ 2790825 h 5453063"/>
                <a:gd name="connsiteX49" fmla="*/ 1065855 w 2270768"/>
                <a:gd name="connsiteY49" fmla="*/ 2843213 h 5453063"/>
                <a:gd name="connsiteX50" fmla="*/ 1065855 w 2270768"/>
                <a:gd name="connsiteY50" fmla="*/ 3071813 h 5453063"/>
                <a:gd name="connsiteX51" fmla="*/ 1022993 w 2270768"/>
                <a:gd name="connsiteY51" fmla="*/ 3167063 h 5453063"/>
                <a:gd name="connsiteX52" fmla="*/ 827730 w 2270768"/>
                <a:gd name="connsiteY52" fmla="*/ 3171825 h 5453063"/>
                <a:gd name="connsiteX53" fmla="*/ 765818 w 2270768"/>
                <a:gd name="connsiteY53" fmla="*/ 3062288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37243 w 2270768"/>
                <a:gd name="connsiteY57" fmla="*/ 2481263 h 5453063"/>
                <a:gd name="connsiteX58" fmla="*/ 618180 w 2270768"/>
                <a:gd name="connsiteY58" fmla="*/ 2209800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18280 w 2270768"/>
                <a:gd name="connsiteY39" fmla="*/ 3509963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65855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51543 w 2270768"/>
                <a:gd name="connsiteY45" fmla="*/ 1490663 h 5453063"/>
                <a:gd name="connsiteX46" fmla="*/ 784868 w 2270768"/>
                <a:gd name="connsiteY46" fmla="*/ 2143125 h 5453063"/>
                <a:gd name="connsiteX47" fmla="*/ 961080 w 2270768"/>
                <a:gd name="connsiteY47" fmla="*/ 2586038 h 5453063"/>
                <a:gd name="connsiteX48" fmla="*/ 1003943 w 2270768"/>
                <a:gd name="connsiteY48" fmla="*/ 2790825 h 5453063"/>
                <a:gd name="connsiteX49" fmla="*/ 1065855 w 2270768"/>
                <a:gd name="connsiteY49" fmla="*/ 2843213 h 5453063"/>
                <a:gd name="connsiteX50" fmla="*/ 1065855 w 2270768"/>
                <a:gd name="connsiteY50" fmla="*/ 3071813 h 5453063"/>
                <a:gd name="connsiteX51" fmla="*/ 1022993 w 2270768"/>
                <a:gd name="connsiteY51" fmla="*/ 3167063 h 5453063"/>
                <a:gd name="connsiteX52" fmla="*/ 827730 w 2270768"/>
                <a:gd name="connsiteY52" fmla="*/ 3171825 h 5453063"/>
                <a:gd name="connsiteX53" fmla="*/ 765818 w 2270768"/>
                <a:gd name="connsiteY53" fmla="*/ 3062288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37243 w 2270768"/>
                <a:gd name="connsiteY57" fmla="*/ 2481263 h 5453063"/>
                <a:gd name="connsiteX58" fmla="*/ 630086 w 2270768"/>
                <a:gd name="connsiteY58" fmla="*/ 2187178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18280 w 2270768"/>
                <a:gd name="connsiteY39" fmla="*/ 3509963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65855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51543 w 2270768"/>
                <a:gd name="connsiteY45" fmla="*/ 1490663 h 5453063"/>
                <a:gd name="connsiteX46" fmla="*/ 784868 w 2270768"/>
                <a:gd name="connsiteY46" fmla="*/ 2143125 h 5453063"/>
                <a:gd name="connsiteX47" fmla="*/ 961080 w 2270768"/>
                <a:gd name="connsiteY47" fmla="*/ 2586038 h 5453063"/>
                <a:gd name="connsiteX48" fmla="*/ 1003943 w 2270768"/>
                <a:gd name="connsiteY48" fmla="*/ 2790825 h 5453063"/>
                <a:gd name="connsiteX49" fmla="*/ 1065855 w 2270768"/>
                <a:gd name="connsiteY49" fmla="*/ 2843213 h 5453063"/>
                <a:gd name="connsiteX50" fmla="*/ 1065855 w 2270768"/>
                <a:gd name="connsiteY50" fmla="*/ 3071813 h 5453063"/>
                <a:gd name="connsiteX51" fmla="*/ 1022993 w 2270768"/>
                <a:gd name="connsiteY51" fmla="*/ 3167063 h 5453063"/>
                <a:gd name="connsiteX52" fmla="*/ 827730 w 2270768"/>
                <a:gd name="connsiteY52" fmla="*/ 3171825 h 5453063"/>
                <a:gd name="connsiteX53" fmla="*/ 765818 w 2270768"/>
                <a:gd name="connsiteY53" fmla="*/ 3062288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37243 w 2270768"/>
                <a:gd name="connsiteY57" fmla="*/ 2481263 h 5453063"/>
                <a:gd name="connsiteX58" fmla="*/ 639611 w 2270768"/>
                <a:gd name="connsiteY58" fmla="*/ 217646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18280 w 2270768"/>
                <a:gd name="connsiteY39" fmla="*/ 3509963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65855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51543 w 2270768"/>
                <a:gd name="connsiteY45" fmla="*/ 1490663 h 5453063"/>
                <a:gd name="connsiteX46" fmla="*/ 784868 w 2270768"/>
                <a:gd name="connsiteY46" fmla="*/ 2143125 h 5453063"/>
                <a:gd name="connsiteX47" fmla="*/ 961080 w 2270768"/>
                <a:gd name="connsiteY47" fmla="*/ 2586038 h 5453063"/>
                <a:gd name="connsiteX48" fmla="*/ 1003943 w 2270768"/>
                <a:gd name="connsiteY48" fmla="*/ 2790825 h 5453063"/>
                <a:gd name="connsiteX49" fmla="*/ 1065855 w 2270768"/>
                <a:gd name="connsiteY49" fmla="*/ 2843213 h 5453063"/>
                <a:gd name="connsiteX50" fmla="*/ 1065855 w 2270768"/>
                <a:gd name="connsiteY50" fmla="*/ 3071813 h 5453063"/>
                <a:gd name="connsiteX51" fmla="*/ 1022993 w 2270768"/>
                <a:gd name="connsiteY51" fmla="*/ 3167063 h 5453063"/>
                <a:gd name="connsiteX52" fmla="*/ 827730 w 2270768"/>
                <a:gd name="connsiteY52" fmla="*/ 3171825 h 5453063"/>
                <a:gd name="connsiteX53" fmla="*/ 765818 w 2270768"/>
                <a:gd name="connsiteY53" fmla="*/ 3062288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37243 w 2270768"/>
                <a:gd name="connsiteY57" fmla="*/ 2481263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18280 w 2270768"/>
                <a:gd name="connsiteY39" fmla="*/ 3509963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65855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51543 w 2270768"/>
                <a:gd name="connsiteY45" fmla="*/ 1490663 h 5453063"/>
                <a:gd name="connsiteX46" fmla="*/ 784868 w 2270768"/>
                <a:gd name="connsiteY46" fmla="*/ 2143125 h 5453063"/>
                <a:gd name="connsiteX47" fmla="*/ 961080 w 2270768"/>
                <a:gd name="connsiteY47" fmla="*/ 2586038 h 5453063"/>
                <a:gd name="connsiteX48" fmla="*/ 1003943 w 2270768"/>
                <a:gd name="connsiteY48" fmla="*/ 2790825 h 5453063"/>
                <a:gd name="connsiteX49" fmla="*/ 1065855 w 2270768"/>
                <a:gd name="connsiteY49" fmla="*/ 2843213 h 5453063"/>
                <a:gd name="connsiteX50" fmla="*/ 1065855 w 2270768"/>
                <a:gd name="connsiteY50" fmla="*/ 3071813 h 5453063"/>
                <a:gd name="connsiteX51" fmla="*/ 1022993 w 2270768"/>
                <a:gd name="connsiteY51" fmla="*/ 3167063 h 5453063"/>
                <a:gd name="connsiteX52" fmla="*/ 827730 w 2270768"/>
                <a:gd name="connsiteY52" fmla="*/ 3171825 h 5453063"/>
                <a:gd name="connsiteX53" fmla="*/ 765818 w 2270768"/>
                <a:gd name="connsiteY53" fmla="*/ 3062288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37243 w 2270768"/>
                <a:gd name="connsiteY57" fmla="*/ 2481263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18280 w 2270768"/>
                <a:gd name="connsiteY39" fmla="*/ 3509963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65855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51543 w 2270768"/>
                <a:gd name="connsiteY45" fmla="*/ 1490663 h 5453063"/>
                <a:gd name="connsiteX46" fmla="*/ 784868 w 2270768"/>
                <a:gd name="connsiteY46" fmla="*/ 2143125 h 5453063"/>
                <a:gd name="connsiteX47" fmla="*/ 961080 w 2270768"/>
                <a:gd name="connsiteY47" fmla="*/ 2586038 h 5453063"/>
                <a:gd name="connsiteX48" fmla="*/ 1003943 w 2270768"/>
                <a:gd name="connsiteY48" fmla="*/ 2790825 h 5453063"/>
                <a:gd name="connsiteX49" fmla="*/ 1065855 w 2270768"/>
                <a:gd name="connsiteY49" fmla="*/ 2843213 h 5453063"/>
                <a:gd name="connsiteX50" fmla="*/ 1065855 w 2270768"/>
                <a:gd name="connsiteY50" fmla="*/ 3071813 h 5453063"/>
                <a:gd name="connsiteX51" fmla="*/ 1022993 w 2270768"/>
                <a:gd name="connsiteY51" fmla="*/ 3167063 h 5453063"/>
                <a:gd name="connsiteX52" fmla="*/ 827730 w 2270768"/>
                <a:gd name="connsiteY52" fmla="*/ 3171825 h 5453063"/>
                <a:gd name="connsiteX53" fmla="*/ 765818 w 2270768"/>
                <a:gd name="connsiteY53" fmla="*/ 3062288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18280 w 2270768"/>
                <a:gd name="connsiteY39" fmla="*/ 3509963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65855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51543 w 2270768"/>
                <a:gd name="connsiteY45" fmla="*/ 1490663 h 5453063"/>
                <a:gd name="connsiteX46" fmla="*/ 784868 w 2270768"/>
                <a:gd name="connsiteY46" fmla="*/ 2143125 h 5453063"/>
                <a:gd name="connsiteX47" fmla="*/ 961080 w 2270768"/>
                <a:gd name="connsiteY47" fmla="*/ 2586038 h 5453063"/>
                <a:gd name="connsiteX48" fmla="*/ 1003943 w 2270768"/>
                <a:gd name="connsiteY48" fmla="*/ 2790825 h 5453063"/>
                <a:gd name="connsiteX49" fmla="*/ 1065855 w 2270768"/>
                <a:gd name="connsiteY49" fmla="*/ 2843213 h 5453063"/>
                <a:gd name="connsiteX50" fmla="*/ 1065855 w 2270768"/>
                <a:gd name="connsiteY50" fmla="*/ 3071813 h 5453063"/>
                <a:gd name="connsiteX51" fmla="*/ 1022993 w 2270768"/>
                <a:gd name="connsiteY51" fmla="*/ 3167063 h 5453063"/>
                <a:gd name="connsiteX52" fmla="*/ 827730 w 2270768"/>
                <a:gd name="connsiteY52" fmla="*/ 3171825 h 5453063"/>
                <a:gd name="connsiteX53" fmla="*/ 765818 w 2270768"/>
                <a:gd name="connsiteY53" fmla="*/ 3062288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18280 w 2270768"/>
                <a:gd name="connsiteY39" fmla="*/ 3509963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65855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51543 w 2270768"/>
                <a:gd name="connsiteY45" fmla="*/ 1490663 h 5453063"/>
                <a:gd name="connsiteX46" fmla="*/ 784868 w 2270768"/>
                <a:gd name="connsiteY46" fmla="*/ 2143125 h 5453063"/>
                <a:gd name="connsiteX47" fmla="*/ 961080 w 2270768"/>
                <a:gd name="connsiteY47" fmla="*/ 2586038 h 5453063"/>
                <a:gd name="connsiteX48" fmla="*/ 1003943 w 2270768"/>
                <a:gd name="connsiteY48" fmla="*/ 2790825 h 5453063"/>
                <a:gd name="connsiteX49" fmla="*/ 1065855 w 2270768"/>
                <a:gd name="connsiteY49" fmla="*/ 2843213 h 5453063"/>
                <a:gd name="connsiteX50" fmla="*/ 1065855 w 2270768"/>
                <a:gd name="connsiteY50" fmla="*/ 3071813 h 5453063"/>
                <a:gd name="connsiteX51" fmla="*/ 1022993 w 2270768"/>
                <a:gd name="connsiteY51" fmla="*/ 3167063 h 5453063"/>
                <a:gd name="connsiteX52" fmla="*/ 827730 w 2270768"/>
                <a:gd name="connsiteY52" fmla="*/ 3171825 h 5453063"/>
                <a:gd name="connsiteX53" fmla="*/ 765818 w 2270768"/>
                <a:gd name="connsiteY53" fmla="*/ 3062288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18280 w 2270768"/>
                <a:gd name="connsiteY39" fmla="*/ 3509963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65855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51543 w 2270768"/>
                <a:gd name="connsiteY45" fmla="*/ 1490663 h 5453063"/>
                <a:gd name="connsiteX46" fmla="*/ 784868 w 2270768"/>
                <a:gd name="connsiteY46" fmla="*/ 2143125 h 5453063"/>
                <a:gd name="connsiteX47" fmla="*/ 961080 w 2270768"/>
                <a:gd name="connsiteY47" fmla="*/ 2586038 h 5453063"/>
                <a:gd name="connsiteX48" fmla="*/ 1003943 w 2270768"/>
                <a:gd name="connsiteY48" fmla="*/ 2790825 h 5453063"/>
                <a:gd name="connsiteX49" fmla="*/ 1065855 w 2270768"/>
                <a:gd name="connsiteY49" fmla="*/ 2843213 h 5453063"/>
                <a:gd name="connsiteX50" fmla="*/ 1065855 w 2270768"/>
                <a:gd name="connsiteY50" fmla="*/ 3071813 h 5453063"/>
                <a:gd name="connsiteX51" fmla="*/ 1022993 w 2270768"/>
                <a:gd name="connsiteY51" fmla="*/ 3167063 h 5453063"/>
                <a:gd name="connsiteX52" fmla="*/ 827730 w 2270768"/>
                <a:gd name="connsiteY52" fmla="*/ 3171825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18280 w 2270768"/>
                <a:gd name="connsiteY39" fmla="*/ 3509963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65855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51543 w 2270768"/>
                <a:gd name="connsiteY45" fmla="*/ 1490663 h 5453063"/>
                <a:gd name="connsiteX46" fmla="*/ 784868 w 2270768"/>
                <a:gd name="connsiteY46" fmla="*/ 2143125 h 5453063"/>
                <a:gd name="connsiteX47" fmla="*/ 961080 w 2270768"/>
                <a:gd name="connsiteY47" fmla="*/ 2586038 h 5453063"/>
                <a:gd name="connsiteX48" fmla="*/ 1003943 w 2270768"/>
                <a:gd name="connsiteY48" fmla="*/ 2790825 h 5453063"/>
                <a:gd name="connsiteX49" fmla="*/ 1065855 w 2270768"/>
                <a:gd name="connsiteY49" fmla="*/ 2843213 h 5453063"/>
                <a:gd name="connsiteX50" fmla="*/ 1065855 w 2270768"/>
                <a:gd name="connsiteY50" fmla="*/ 3071813 h 5453063"/>
                <a:gd name="connsiteX51" fmla="*/ 1022993 w 2270768"/>
                <a:gd name="connsiteY51" fmla="*/ 3167063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18280 w 2270768"/>
                <a:gd name="connsiteY39" fmla="*/ 3509963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65855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51543 w 2270768"/>
                <a:gd name="connsiteY45" fmla="*/ 1490663 h 5453063"/>
                <a:gd name="connsiteX46" fmla="*/ 784868 w 2270768"/>
                <a:gd name="connsiteY46" fmla="*/ 2143125 h 5453063"/>
                <a:gd name="connsiteX47" fmla="*/ 961080 w 2270768"/>
                <a:gd name="connsiteY47" fmla="*/ 2586038 h 5453063"/>
                <a:gd name="connsiteX48" fmla="*/ 1003943 w 2270768"/>
                <a:gd name="connsiteY48" fmla="*/ 2790825 h 5453063"/>
                <a:gd name="connsiteX49" fmla="*/ 1065855 w 2270768"/>
                <a:gd name="connsiteY49" fmla="*/ 2843213 h 5453063"/>
                <a:gd name="connsiteX50" fmla="*/ 1065855 w 2270768"/>
                <a:gd name="connsiteY50" fmla="*/ 3071813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18280 w 2270768"/>
                <a:gd name="connsiteY39" fmla="*/ 3509963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65855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51543 w 2270768"/>
                <a:gd name="connsiteY45" fmla="*/ 1490663 h 5453063"/>
                <a:gd name="connsiteX46" fmla="*/ 784868 w 2270768"/>
                <a:gd name="connsiteY46" fmla="*/ 2143125 h 5453063"/>
                <a:gd name="connsiteX47" fmla="*/ 961080 w 2270768"/>
                <a:gd name="connsiteY47" fmla="*/ 2586038 h 5453063"/>
                <a:gd name="connsiteX48" fmla="*/ 1003943 w 2270768"/>
                <a:gd name="connsiteY48" fmla="*/ 2790825 h 5453063"/>
                <a:gd name="connsiteX49" fmla="*/ 1065855 w 2270768"/>
                <a:gd name="connsiteY49" fmla="*/ 2843213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18280 w 2270768"/>
                <a:gd name="connsiteY39" fmla="*/ 3509963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65855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51543 w 2270768"/>
                <a:gd name="connsiteY45" fmla="*/ 1490663 h 5453063"/>
                <a:gd name="connsiteX46" fmla="*/ 784868 w 2270768"/>
                <a:gd name="connsiteY46" fmla="*/ 2143125 h 5453063"/>
                <a:gd name="connsiteX47" fmla="*/ 961080 w 2270768"/>
                <a:gd name="connsiteY47" fmla="*/ 2586038 h 5453063"/>
                <a:gd name="connsiteX48" fmla="*/ 1003943 w 2270768"/>
                <a:gd name="connsiteY48" fmla="*/ 2790825 h 5453063"/>
                <a:gd name="connsiteX49" fmla="*/ 10301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18280 w 2270768"/>
                <a:gd name="connsiteY39" fmla="*/ 3509963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65855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51543 w 2270768"/>
                <a:gd name="connsiteY45" fmla="*/ 1490663 h 5453063"/>
                <a:gd name="connsiteX46" fmla="*/ 784868 w 2270768"/>
                <a:gd name="connsiteY46" fmla="*/ 2143125 h 5453063"/>
                <a:gd name="connsiteX47" fmla="*/ 961080 w 2270768"/>
                <a:gd name="connsiteY47" fmla="*/ 2586038 h 5453063"/>
                <a:gd name="connsiteX48" fmla="*/ 1003943 w 2270768"/>
                <a:gd name="connsiteY48" fmla="*/ 2790825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18280 w 2270768"/>
                <a:gd name="connsiteY39" fmla="*/ 3509963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65855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51543 w 2270768"/>
                <a:gd name="connsiteY45" fmla="*/ 1490663 h 5453063"/>
                <a:gd name="connsiteX46" fmla="*/ 784868 w 2270768"/>
                <a:gd name="connsiteY46" fmla="*/ 2143125 h 5453063"/>
                <a:gd name="connsiteX47" fmla="*/ 940839 w 2270768"/>
                <a:gd name="connsiteY47" fmla="*/ 2588419 h 5453063"/>
                <a:gd name="connsiteX48" fmla="*/ 1003943 w 2270768"/>
                <a:gd name="connsiteY48" fmla="*/ 2790825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18280 w 2270768"/>
                <a:gd name="connsiteY39" fmla="*/ 3509963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65855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51543 w 2270768"/>
                <a:gd name="connsiteY45" fmla="*/ 1490663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1003943 w 2270768"/>
                <a:gd name="connsiteY48" fmla="*/ 2790825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18280 w 2270768"/>
                <a:gd name="connsiteY39" fmla="*/ 3509963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65855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51543 w 2270768"/>
                <a:gd name="connsiteY45" fmla="*/ 1490663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18280 w 2270768"/>
                <a:gd name="connsiteY39" fmla="*/ 3509963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51543 w 2270768"/>
                <a:gd name="connsiteY45" fmla="*/ 1490663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18280 w 2270768"/>
                <a:gd name="connsiteY39" fmla="*/ 3509963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51543 w 2270768"/>
                <a:gd name="connsiteY45" fmla="*/ 1490663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51543 w 2270768"/>
                <a:gd name="connsiteY45" fmla="*/ 1490663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47972 w 2270768"/>
                <a:gd name="connsiteY45" fmla="*/ 1459707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84880 w 2270768"/>
                <a:gd name="connsiteY74" fmla="*/ 132160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56367 w 2270768"/>
                <a:gd name="connsiteY0" fmla="*/ 6667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37331 w 2270768"/>
                <a:gd name="connsiteY2" fmla="*/ 28455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1871 w 2270768"/>
                <a:gd name="connsiteY16" fmla="*/ 1570434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89730 w 2270768"/>
                <a:gd name="connsiteY16" fmla="*/ 1571625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89730 w 2270768"/>
                <a:gd name="connsiteY16" fmla="*/ 1571625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02827 w 2270768"/>
                <a:gd name="connsiteY17" fmla="*/ 181927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13568 w 2270768"/>
                <a:gd name="connsiteY11" fmla="*/ 2013348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13568 w 2270768"/>
                <a:gd name="connsiteY11" fmla="*/ 2013348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15949 w 2270768"/>
                <a:gd name="connsiteY18" fmla="*/ 1999060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13568 w 2270768"/>
                <a:gd name="connsiteY11" fmla="*/ 2013348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15949 w 2270768"/>
                <a:gd name="connsiteY18" fmla="*/ 1999060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13568 w 2270768"/>
                <a:gd name="connsiteY11" fmla="*/ 2013348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15949 w 2270768"/>
                <a:gd name="connsiteY18" fmla="*/ 1999060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13568 w 2270768"/>
                <a:gd name="connsiteY11" fmla="*/ 2013348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07614 w 2270768"/>
                <a:gd name="connsiteY18" fmla="*/ 1995488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13568 w 2270768"/>
                <a:gd name="connsiteY11" fmla="*/ 2013348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794517 w 2270768"/>
                <a:gd name="connsiteY18" fmla="*/ 2035969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20711 w 2270768"/>
                <a:gd name="connsiteY11" fmla="*/ 1999061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794517 w 2270768"/>
                <a:gd name="connsiteY18" fmla="*/ 2035969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20711 w 2270768"/>
                <a:gd name="connsiteY11" fmla="*/ 1999061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17139 w 2270768"/>
                <a:gd name="connsiteY18" fmla="*/ 1997869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20711 w 2270768"/>
                <a:gd name="connsiteY11" fmla="*/ 1999061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17139 w 2270768"/>
                <a:gd name="connsiteY18" fmla="*/ 1997869 h 5453063"/>
                <a:gd name="connsiteX19" fmla="*/ 1823093 w 2270768"/>
                <a:gd name="connsiteY19" fmla="*/ 2105025 h 5453063"/>
                <a:gd name="connsiteX20" fmla="*/ 1983827 w 2270768"/>
                <a:gd name="connsiteY20" fmla="*/ 2416969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20711 w 2270768"/>
                <a:gd name="connsiteY11" fmla="*/ 1999061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17139 w 2270768"/>
                <a:gd name="connsiteY18" fmla="*/ 1997869 h 5453063"/>
                <a:gd name="connsiteX19" fmla="*/ 1823093 w 2270768"/>
                <a:gd name="connsiteY19" fmla="*/ 2105025 h 5453063"/>
                <a:gd name="connsiteX20" fmla="*/ 1983827 w 2270768"/>
                <a:gd name="connsiteY20" fmla="*/ 2416969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20711 w 2270768"/>
                <a:gd name="connsiteY11" fmla="*/ 1999061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17139 w 2270768"/>
                <a:gd name="connsiteY18" fmla="*/ 1997869 h 5453063"/>
                <a:gd name="connsiteX19" fmla="*/ 1823093 w 2270768"/>
                <a:gd name="connsiteY19" fmla="*/ 2105025 h 5453063"/>
                <a:gd name="connsiteX20" fmla="*/ 1983827 w 2270768"/>
                <a:gd name="connsiteY20" fmla="*/ 2416969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20711 w 2270768"/>
                <a:gd name="connsiteY11" fmla="*/ 1999061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17139 w 2270768"/>
                <a:gd name="connsiteY18" fmla="*/ 1997869 h 5453063"/>
                <a:gd name="connsiteX19" fmla="*/ 1823093 w 2270768"/>
                <a:gd name="connsiteY19" fmla="*/ 2105025 h 5453063"/>
                <a:gd name="connsiteX20" fmla="*/ 1983827 w 2270768"/>
                <a:gd name="connsiteY20" fmla="*/ 2416969 h 5453063"/>
                <a:gd name="connsiteX21" fmla="*/ 1969540 w 2270768"/>
                <a:gd name="connsiteY21" fmla="*/ 2764632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20711 w 2270768"/>
                <a:gd name="connsiteY11" fmla="*/ 1999061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17139 w 2270768"/>
                <a:gd name="connsiteY18" fmla="*/ 1997869 h 5453063"/>
                <a:gd name="connsiteX19" fmla="*/ 1823093 w 2270768"/>
                <a:gd name="connsiteY19" fmla="*/ 2105025 h 5453063"/>
                <a:gd name="connsiteX20" fmla="*/ 1983827 w 2270768"/>
                <a:gd name="connsiteY20" fmla="*/ 2416969 h 5453063"/>
                <a:gd name="connsiteX21" fmla="*/ 1969540 w 2270768"/>
                <a:gd name="connsiteY21" fmla="*/ 2764632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20711 w 2270768"/>
                <a:gd name="connsiteY11" fmla="*/ 1999061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17139 w 2270768"/>
                <a:gd name="connsiteY18" fmla="*/ 1997869 h 5453063"/>
                <a:gd name="connsiteX19" fmla="*/ 1823093 w 2270768"/>
                <a:gd name="connsiteY19" fmla="*/ 2105025 h 5453063"/>
                <a:gd name="connsiteX20" fmla="*/ 1983827 w 2270768"/>
                <a:gd name="connsiteY20" fmla="*/ 2416969 h 5453063"/>
                <a:gd name="connsiteX21" fmla="*/ 1976684 w 2270768"/>
                <a:gd name="connsiteY21" fmla="*/ 2782492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20711 w 2270768"/>
                <a:gd name="connsiteY11" fmla="*/ 1999061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17139 w 2270768"/>
                <a:gd name="connsiteY18" fmla="*/ 1997869 h 5453063"/>
                <a:gd name="connsiteX19" fmla="*/ 1823093 w 2270768"/>
                <a:gd name="connsiteY19" fmla="*/ 2105025 h 5453063"/>
                <a:gd name="connsiteX20" fmla="*/ 1983827 w 2270768"/>
                <a:gd name="connsiteY20" fmla="*/ 2416969 h 5453063"/>
                <a:gd name="connsiteX21" fmla="*/ 1976684 w 2270768"/>
                <a:gd name="connsiteY21" fmla="*/ 2782492 h 5453063"/>
                <a:gd name="connsiteX22" fmla="*/ 1856430 w 2270768"/>
                <a:gd name="connsiteY22" fmla="*/ 3167063 h 5453063"/>
                <a:gd name="connsiteX23" fmla="*/ 1774277 w 2270768"/>
                <a:gd name="connsiteY23" fmla="*/ 3626644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20711 w 2270768"/>
                <a:gd name="connsiteY11" fmla="*/ 1999061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17139 w 2270768"/>
                <a:gd name="connsiteY18" fmla="*/ 1997869 h 5453063"/>
                <a:gd name="connsiteX19" fmla="*/ 1823093 w 2270768"/>
                <a:gd name="connsiteY19" fmla="*/ 2105025 h 5453063"/>
                <a:gd name="connsiteX20" fmla="*/ 1983827 w 2270768"/>
                <a:gd name="connsiteY20" fmla="*/ 2416969 h 5453063"/>
                <a:gd name="connsiteX21" fmla="*/ 1976684 w 2270768"/>
                <a:gd name="connsiteY21" fmla="*/ 2782492 h 5453063"/>
                <a:gd name="connsiteX22" fmla="*/ 1856430 w 2270768"/>
                <a:gd name="connsiteY22" fmla="*/ 3167063 h 5453063"/>
                <a:gd name="connsiteX23" fmla="*/ 1775468 w 2270768"/>
                <a:gd name="connsiteY23" fmla="*/ 3673078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20711 w 2270768"/>
                <a:gd name="connsiteY11" fmla="*/ 1999061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17139 w 2270768"/>
                <a:gd name="connsiteY18" fmla="*/ 1997869 h 5453063"/>
                <a:gd name="connsiteX19" fmla="*/ 1823093 w 2270768"/>
                <a:gd name="connsiteY19" fmla="*/ 2105025 h 5453063"/>
                <a:gd name="connsiteX20" fmla="*/ 1983827 w 2270768"/>
                <a:gd name="connsiteY20" fmla="*/ 2416969 h 5453063"/>
                <a:gd name="connsiteX21" fmla="*/ 1976684 w 2270768"/>
                <a:gd name="connsiteY21" fmla="*/ 2782492 h 5453063"/>
                <a:gd name="connsiteX22" fmla="*/ 1856430 w 2270768"/>
                <a:gd name="connsiteY22" fmla="*/ 3167063 h 5453063"/>
                <a:gd name="connsiteX23" fmla="*/ 1775468 w 2270768"/>
                <a:gd name="connsiteY23" fmla="*/ 3673078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20711 w 2270768"/>
                <a:gd name="connsiteY11" fmla="*/ 1999061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17139 w 2270768"/>
                <a:gd name="connsiteY18" fmla="*/ 1997869 h 5453063"/>
                <a:gd name="connsiteX19" fmla="*/ 1823093 w 2270768"/>
                <a:gd name="connsiteY19" fmla="*/ 2105025 h 5453063"/>
                <a:gd name="connsiteX20" fmla="*/ 1983827 w 2270768"/>
                <a:gd name="connsiteY20" fmla="*/ 2416969 h 5453063"/>
                <a:gd name="connsiteX21" fmla="*/ 1976684 w 2270768"/>
                <a:gd name="connsiteY21" fmla="*/ 2782492 h 5453063"/>
                <a:gd name="connsiteX22" fmla="*/ 1856430 w 2270768"/>
                <a:gd name="connsiteY22" fmla="*/ 3167063 h 5453063"/>
                <a:gd name="connsiteX23" fmla="*/ 1775468 w 2270768"/>
                <a:gd name="connsiteY23" fmla="*/ 3673078 h 5453063"/>
                <a:gd name="connsiteX24" fmla="*/ 1477811 w 2270768"/>
                <a:gd name="connsiteY24" fmla="*/ 4510088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20711 w 2270768"/>
                <a:gd name="connsiteY11" fmla="*/ 1999061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17139 w 2270768"/>
                <a:gd name="connsiteY18" fmla="*/ 1997869 h 5453063"/>
                <a:gd name="connsiteX19" fmla="*/ 1823093 w 2270768"/>
                <a:gd name="connsiteY19" fmla="*/ 2105025 h 5453063"/>
                <a:gd name="connsiteX20" fmla="*/ 1983827 w 2270768"/>
                <a:gd name="connsiteY20" fmla="*/ 2416969 h 5453063"/>
                <a:gd name="connsiteX21" fmla="*/ 1976684 w 2270768"/>
                <a:gd name="connsiteY21" fmla="*/ 2782492 h 5453063"/>
                <a:gd name="connsiteX22" fmla="*/ 1856430 w 2270768"/>
                <a:gd name="connsiteY22" fmla="*/ 3167063 h 5453063"/>
                <a:gd name="connsiteX23" fmla="*/ 1775468 w 2270768"/>
                <a:gd name="connsiteY23" fmla="*/ 3673078 h 5453063"/>
                <a:gd name="connsiteX24" fmla="*/ 1477811 w 2270768"/>
                <a:gd name="connsiteY24" fmla="*/ 4510088 h 5453063"/>
                <a:gd name="connsiteX25" fmla="*/ 1389705 w 2270768"/>
                <a:gd name="connsiteY25" fmla="*/ 4826794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20711 w 2270768"/>
                <a:gd name="connsiteY11" fmla="*/ 1999061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17139 w 2270768"/>
                <a:gd name="connsiteY18" fmla="*/ 1997869 h 5453063"/>
                <a:gd name="connsiteX19" fmla="*/ 1823093 w 2270768"/>
                <a:gd name="connsiteY19" fmla="*/ 2105025 h 5453063"/>
                <a:gd name="connsiteX20" fmla="*/ 1983827 w 2270768"/>
                <a:gd name="connsiteY20" fmla="*/ 2416969 h 5453063"/>
                <a:gd name="connsiteX21" fmla="*/ 1976684 w 2270768"/>
                <a:gd name="connsiteY21" fmla="*/ 2782492 h 5453063"/>
                <a:gd name="connsiteX22" fmla="*/ 1856430 w 2270768"/>
                <a:gd name="connsiteY22" fmla="*/ 3167063 h 5453063"/>
                <a:gd name="connsiteX23" fmla="*/ 1775468 w 2270768"/>
                <a:gd name="connsiteY23" fmla="*/ 3673078 h 5453063"/>
                <a:gd name="connsiteX24" fmla="*/ 1477811 w 2270768"/>
                <a:gd name="connsiteY24" fmla="*/ 4510088 h 5453063"/>
                <a:gd name="connsiteX25" fmla="*/ 1389705 w 2270768"/>
                <a:gd name="connsiteY25" fmla="*/ 4826794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20711 w 2270768"/>
                <a:gd name="connsiteY11" fmla="*/ 1999061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17139 w 2270768"/>
                <a:gd name="connsiteY18" fmla="*/ 1997869 h 5453063"/>
                <a:gd name="connsiteX19" fmla="*/ 1823093 w 2270768"/>
                <a:gd name="connsiteY19" fmla="*/ 2105025 h 5453063"/>
                <a:gd name="connsiteX20" fmla="*/ 1983827 w 2270768"/>
                <a:gd name="connsiteY20" fmla="*/ 2416969 h 5453063"/>
                <a:gd name="connsiteX21" fmla="*/ 1976684 w 2270768"/>
                <a:gd name="connsiteY21" fmla="*/ 2782492 h 5453063"/>
                <a:gd name="connsiteX22" fmla="*/ 1856430 w 2270768"/>
                <a:gd name="connsiteY22" fmla="*/ 3167063 h 5453063"/>
                <a:gd name="connsiteX23" fmla="*/ 1775468 w 2270768"/>
                <a:gd name="connsiteY23" fmla="*/ 3673078 h 5453063"/>
                <a:gd name="connsiteX24" fmla="*/ 1477811 w 2270768"/>
                <a:gd name="connsiteY24" fmla="*/ 4510088 h 5453063"/>
                <a:gd name="connsiteX25" fmla="*/ 1389705 w 2270768"/>
                <a:gd name="connsiteY25" fmla="*/ 4826794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3795 w 2270768"/>
                <a:gd name="connsiteY28" fmla="*/ 526375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20711 w 2270768"/>
                <a:gd name="connsiteY11" fmla="*/ 1999061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17139 w 2270768"/>
                <a:gd name="connsiteY18" fmla="*/ 1997869 h 5453063"/>
                <a:gd name="connsiteX19" fmla="*/ 1823093 w 2270768"/>
                <a:gd name="connsiteY19" fmla="*/ 2105025 h 5453063"/>
                <a:gd name="connsiteX20" fmla="*/ 1983827 w 2270768"/>
                <a:gd name="connsiteY20" fmla="*/ 2416969 h 5453063"/>
                <a:gd name="connsiteX21" fmla="*/ 1976684 w 2270768"/>
                <a:gd name="connsiteY21" fmla="*/ 2782492 h 5453063"/>
                <a:gd name="connsiteX22" fmla="*/ 1856430 w 2270768"/>
                <a:gd name="connsiteY22" fmla="*/ 3167063 h 5453063"/>
                <a:gd name="connsiteX23" fmla="*/ 1775468 w 2270768"/>
                <a:gd name="connsiteY23" fmla="*/ 3673078 h 5453063"/>
                <a:gd name="connsiteX24" fmla="*/ 1477811 w 2270768"/>
                <a:gd name="connsiteY24" fmla="*/ 4510088 h 5453063"/>
                <a:gd name="connsiteX25" fmla="*/ 1389705 w 2270768"/>
                <a:gd name="connsiteY25" fmla="*/ 4826794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3795 w 2270768"/>
                <a:gd name="connsiteY28" fmla="*/ 5263753 h 5453063"/>
                <a:gd name="connsiteX29" fmla="*/ 1642118 w 2270768"/>
                <a:gd name="connsiteY29" fmla="*/ 5262563 h 5453063"/>
                <a:gd name="connsiteX30" fmla="*/ 1395658 w 2270768"/>
                <a:gd name="connsiteY30" fmla="*/ 5138737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20711 w 2270768"/>
                <a:gd name="connsiteY11" fmla="*/ 1999061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17139 w 2270768"/>
                <a:gd name="connsiteY18" fmla="*/ 1997869 h 5453063"/>
                <a:gd name="connsiteX19" fmla="*/ 1823093 w 2270768"/>
                <a:gd name="connsiteY19" fmla="*/ 2105025 h 5453063"/>
                <a:gd name="connsiteX20" fmla="*/ 1983827 w 2270768"/>
                <a:gd name="connsiteY20" fmla="*/ 2416969 h 5453063"/>
                <a:gd name="connsiteX21" fmla="*/ 1976684 w 2270768"/>
                <a:gd name="connsiteY21" fmla="*/ 2782492 h 5453063"/>
                <a:gd name="connsiteX22" fmla="*/ 1856430 w 2270768"/>
                <a:gd name="connsiteY22" fmla="*/ 3167063 h 5453063"/>
                <a:gd name="connsiteX23" fmla="*/ 1775468 w 2270768"/>
                <a:gd name="connsiteY23" fmla="*/ 3673078 h 5453063"/>
                <a:gd name="connsiteX24" fmla="*/ 1477811 w 2270768"/>
                <a:gd name="connsiteY24" fmla="*/ 4510088 h 5453063"/>
                <a:gd name="connsiteX25" fmla="*/ 1389705 w 2270768"/>
                <a:gd name="connsiteY25" fmla="*/ 4826794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3795 w 2270768"/>
                <a:gd name="connsiteY28" fmla="*/ 5263753 h 5453063"/>
                <a:gd name="connsiteX29" fmla="*/ 1642118 w 2270768"/>
                <a:gd name="connsiteY29" fmla="*/ 5262563 h 5453063"/>
                <a:gd name="connsiteX30" fmla="*/ 1395658 w 2270768"/>
                <a:gd name="connsiteY30" fmla="*/ 5138737 h 5453063"/>
                <a:gd name="connsiteX31" fmla="*/ 1332555 w 2270768"/>
                <a:gd name="connsiteY31" fmla="*/ 5167313 h 5453063"/>
                <a:gd name="connsiteX32" fmla="*/ 1232543 w 2270768"/>
                <a:gd name="connsiteY32" fmla="*/ 5120879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20711 w 2270768"/>
                <a:gd name="connsiteY11" fmla="*/ 1999061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17139 w 2270768"/>
                <a:gd name="connsiteY18" fmla="*/ 1997869 h 5453063"/>
                <a:gd name="connsiteX19" fmla="*/ 1823093 w 2270768"/>
                <a:gd name="connsiteY19" fmla="*/ 2105025 h 5453063"/>
                <a:gd name="connsiteX20" fmla="*/ 1983827 w 2270768"/>
                <a:gd name="connsiteY20" fmla="*/ 2416969 h 5453063"/>
                <a:gd name="connsiteX21" fmla="*/ 1976684 w 2270768"/>
                <a:gd name="connsiteY21" fmla="*/ 2782492 h 5453063"/>
                <a:gd name="connsiteX22" fmla="*/ 1856430 w 2270768"/>
                <a:gd name="connsiteY22" fmla="*/ 3167063 h 5453063"/>
                <a:gd name="connsiteX23" fmla="*/ 1775468 w 2270768"/>
                <a:gd name="connsiteY23" fmla="*/ 3673078 h 5453063"/>
                <a:gd name="connsiteX24" fmla="*/ 1477811 w 2270768"/>
                <a:gd name="connsiteY24" fmla="*/ 4510088 h 5453063"/>
                <a:gd name="connsiteX25" fmla="*/ 1389705 w 2270768"/>
                <a:gd name="connsiteY25" fmla="*/ 4826794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3795 w 2270768"/>
                <a:gd name="connsiteY28" fmla="*/ 5263753 h 5453063"/>
                <a:gd name="connsiteX29" fmla="*/ 1642118 w 2270768"/>
                <a:gd name="connsiteY29" fmla="*/ 5262563 h 5453063"/>
                <a:gd name="connsiteX30" fmla="*/ 1395658 w 2270768"/>
                <a:gd name="connsiteY30" fmla="*/ 5138737 h 5453063"/>
                <a:gd name="connsiteX31" fmla="*/ 1332555 w 2270768"/>
                <a:gd name="connsiteY31" fmla="*/ 5167313 h 5453063"/>
                <a:gd name="connsiteX32" fmla="*/ 1232543 w 2270768"/>
                <a:gd name="connsiteY32" fmla="*/ 5120879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20711 w 2270768"/>
                <a:gd name="connsiteY11" fmla="*/ 1999061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17139 w 2270768"/>
                <a:gd name="connsiteY18" fmla="*/ 1997869 h 5453063"/>
                <a:gd name="connsiteX19" fmla="*/ 1823093 w 2270768"/>
                <a:gd name="connsiteY19" fmla="*/ 2105025 h 5453063"/>
                <a:gd name="connsiteX20" fmla="*/ 1983827 w 2270768"/>
                <a:gd name="connsiteY20" fmla="*/ 2416969 h 5453063"/>
                <a:gd name="connsiteX21" fmla="*/ 1976684 w 2270768"/>
                <a:gd name="connsiteY21" fmla="*/ 2782492 h 5453063"/>
                <a:gd name="connsiteX22" fmla="*/ 1856430 w 2270768"/>
                <a:gd name="connsiteY22" fmla="*/ 3167063 h 5453063"/>
                <a:gd name="connsiteX23" fmla="*/ 1775468 w 2270768"/>
                <a:gd name="connsiteY23" fmla="*/ 3673078 h 5453063"/>
                <a:gd name="connsiteX24" fmla="*/ 1477811 w 2270768"/>
                <a:gd name="connsiteY24" fmla="*/ 4510088 h 5453063"/>
                <a:gd name="connsiteX25" fmla="*/ 1389705 w 2270768"/>
                <a:gd name="connsiteY25" fmla="*/ 4826794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3795 w 2270768"/>
                <a:gd name="connsiteY28" fmla="*/ 5263753 h 5453063"/>
                <a:gd name="connsiteX29" fmla="*/ 1642118 w 2270768"/>
                <a:gd name="connsiteY29" fmla="*/ 5262563 h 5453063"/>
                <a:gd name="connsiteX30" fmla="*/ 1395658 w 2270768"/>
                <a:gd name="connsiteY30" fmla="*/ 5138737 h 5453063"/>
                <a:gd name="connsiteX31" fmla="*/ 1332555 w 2270768"/>
                <a:gd name="connsiteY31" fmla="*/ 5167313 h 5453063"/>
                <a:gd name="connsiteX32" fmla="*/ 1232543 w 2270768"/>
                <a:gd name="connsiteY32" fmla="*/ 5120879 h 5453063"/>
                <a:gd name="connsiteX33" fmla="*/ 1221827 w 2270768"/>
                <a:gd name="connsiteY33" fmla="*/ 5212557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20711 w 2270768"/>
                <a:gd name="connsiteY11" fmla="*/ 1999061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17139 w 2270768"/>
                <a:gd name="connsiteY18" fmla="*/ 1997869 h 5453063"/>
                <a:gd name="connsiteX19" fmla="*/ 1823093 w 2270768"/>
                <a:gd name="connsiteY19" fmla="*/ 2105025 h 5453063"/>
                <a:gd name="connsiteX20" fmla="*/ 1983827 w 2270768"/>
                <a:gd name="connsiteY20" fmla="*/ 2416969 h 5453063"/>
                <a:gd name="connsiteX21" fmla="*/ 1976684 w 2270768"/>
                <a:gd name="connsiteY21" fmla="*/ 2782492 h 5453063"/>
                <a:gd name="connsiteX22" fmla="*/ 1856430 w 2270768"/>
                <a:gd name="connsiteY22" fmla="*/ 3167063 h 5453063"/>
                <a:gd name="connsiteX23" fmla="*/ 1775468 w 2270768"/>
                <a:gd name="connsiteY23" fmla="*/ 3673078 h 5453063"/>
                <a:gd name="connsiteX24" fmla="*/ 1477811 w 2270768"/>
                <a:gd name="connsiteY24" fmla="*/ 4510088 h 5453063"/>
                <a:gd name="connsiteX25" fmla="*/ 1389705 w 2270768"/>
                <a:gd name="connsiteY25" fmla="*/ 4826794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3795 w 2270768"/>
                <a:gd name="connsiteY28" fmla="*/ 5263753 h 5453063"/>
                <a:gd name="connsiteX29" fmla="*/ 1642118 w 2270768"/>
                <a:gd name="connsiteY29" fmla="*/ 5262563 h 5453063"/>
                <a:gd name="connsiteX30" fmla="*/ 1395658 w 2270768"/>
                <a:gd name="connsiteY30" fmla="*/ 5138737 h 5453063"/>
                <a:gd name="connsiteX31" fmla="*/ 1332555 w 2270768"/>
                <a:gd name="connsiteY31" fmla="*/ 5167313 h 5453063"/>
                <a:gd name="connsiteX32" fmla="*/ 1213493 w 2270768"/>
                <a:gd name="connsiteY32" fmla="*/ 5082779 h 5453063"/>
                <a:gd name="connsiteX33" fmla="*/ 1221827 w 2270768"/>
                <a:gd name="connsiteY33" fmla="*/ 5212557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20711 w 2270768"/>
                <a:gd name="connsiteY11" fmla="*/ 1999061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17139 w 2270768"/>
                <a:gd name="connsiteY18" fmla="*/ 1997869 h 5453063"/>
                <a:gd name="connsiteX19" fmla="*/ 1823093 w 2270768"/>
                <a:gd name="connsiteY19" fmla="*/ 2105025 h 5453063"/>
                <a:gd name="connsiteX20" fmla="*/ 1983827 w 2270768"/>
                <a:gd name="connsiteY20" fmla="*/ 2416969 h 5453063"/>
                <a:gd name="connsiteX21" fmla="*/ 1976684 w 2270768"/>
                <a:gd name="connsiteY21" fmla="*/ 2782492 h 5453063"/>
                <a:gd name="connsiteX22" fmla="*/ 1856430 w 2270768"/>
                <a:gd name="connsiteY22" fmla="*/ 3167063 h 5453063"/>
                <a:gd name="connsiteX23" fmla="*/ 1775468 w 2270768"/>
                <a:gd name="connsiteY23" fmla="*/ 3673078 h 5453063"/>
                <a:gd name="connsiteX24" fmla="*/ 1477811 w 2270768"/>
                <a:gd name="connsiteY24" fmla="*/ 4510088 h 5453063"/>
                <a:gd name="connsiteX25" fmla="*/ 1389705 w 2270768"/>
                <a:gd name="connsiteY25" fmla="*/ 4826794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3795 w 2270768"/>
                <a:gd name="connsiteY28" fmla="*/ 5263753 h 5453063"/>
                <a:gd name="connsiteX29" fmla="*/ 1642118 w 2270768"/>
                <a:gd name="connsiteY29" fmla="*/ 5262563 h 5453063"/>
                <a:gd name="connsiteX30" fmla="*/ 1395658 w 2270768"/>
                <a:gd name="connsiteY30" fmla="*/ 5138737 h 5453063"/>
                <a:gd name="connsiteX31" fmla="*/ 1332555 w 2270768"/>
                <a:gd name="connsiteY31" fmla="*/ 5167313 h 5453063"/>
                <a:gd name="connsiteX32" fmla="*/ 1213493 w 2270768"/>
                <a:gd name="connsiteY32" fmla="*/ 5082779 h 5453063"/>
                <a:gd name="connsiteX33" fmla="*/ 1224208 w 2270768"/>
                <a:gd name="connsiteY33" fmla="*/ 5239942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20711 w 2270768"/>
                <a:gd name="connsiteY11" fmla="*/ 1999061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17139 w 2270768"/>
                <a:gd name="connsiteY18" fmla="*/ 1997869 h 5453063"/>
                <a:gd name="connsiteX19" fmla="*/ 1823093 w 2270768"/>
                <a:gd name="connsiteY19" fmla="*/ 2105025 h 5453063"/>
                <a:gd name="connsiteX20" fmla="*/ 1983827 w 2270768"/>
                <a:gd name="connsiteY20" fmla="*/ 2416969 h 5453063"/>
                <a:gd name="connsiteX21" fmla="*/ 1976684 w 2270768"/>
                <a:gd name="connsiteY21" fmla="*/ 2782492 h 5453063"/>
                <a:gd name="connsiteX22" fmla="*/ 1856430 w 2270768"/>
                <a:gd name="connsiteY22" fmla="*/ 3167063 h 5453063"/>
                <a:gd name="connsiteX23" fmla="*/ 1775468 w 2270768"/>
                <a:gd name="connsiteY23" fmla="*/ 3673078 h 5453063"/>
                <a:gd name="connsiteX24" fmla="*/ 1477811 w 2270768"/>
                <a:gd name="connsiteY24" fmla="*/ 4510088 h 5453063"/>
                <a:gd name="connsiteX25" fmla="*/ 1389705 w 2270768"/>
                <a:gd name="connsiteY25" fmla="*/ 4826794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3795 w 2270768"/>
                <a:gd name="connsiteY28" fmla="*/ 5263753 h 5453063"/>
                <a:gd name="connsiteX29" fmla="*/ 1642118 w 2270768"/>
                <a:gd name="connsiteY29" fmla="*/ 5262563 h 5453063"/>
                <a:gd name="connsiteX30" fmla="*/ 1395658 w 2270768"/>
                <a:gd name="connsiteY30" fmla="*/ 5138737 h 5453063"/>
                <a:gd name="connsiteX31" fmla="*/ 1332555 w 2270768"/>
                <a:gd name="connsiteY31" fmla="*/ 5167313 h 5453063"/>
                <a:gd name="connsiteX32" fmla="*/ 1213493 w 2270768"/>
                <a:gd name="connsiteY32" fmla="*/ 5082779 h 5453063"/>
                <a:gd name="connsiteX33" fmla="*/ 1224208 w 2270768"/>
                <a:gd name="connsiteY33" fmla="*/ 5239942 h 5453063"/>
                <a:gd name="connsiteX34" fmla="*/ 1099193 w 2270768"/>
                <a:gd name="connsiteY34" fmla="*/ 5453063 h 5453063"/>
                <a:gd name="connsiteX35" fmla="*/ 1022993 w 2270768"/>
                <a:gd name="connsiteY35" fmla="*/ 5406629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20711 w 2270768"/>
                <a:gd name="connsiteY11" fmla="*/ 1999061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17139 w 2270768"/>
                <a:gd name="connsiteY18" fmla="*/ 1997869 h 5453063"/>
                <a:gd name="connsiteX19" fmla="*/ 1823093 w 2270768"/>
                <a:gd name="connsiteY19" fmla="*/ 2105025 h 5453063"/>
                <a:gd name="connsiteX20" fmla="*/ 1983827 w 2270768"/>
                <a:gd name="connsiteY20" fmla="*/ 2416969 h 5453063"/>
                <a:gd name="connsiteX21" fmla="*/ 1976684 w 2270768"/>
                <a:gd name="connsiteY21" fmla="*/ 2782492 h 5453063"/>
                <a:gd name="connsiteX22" fmla="*/ 1856430 w 2270768"/>
                <a:gd name="connsiteY22" fmla="*/ 3167063 h 5453063"/>
                <a:gd name="connsiteX23" fmla="*/ 1775468 w 2270768"/>
                <a:gd name="connsiteY23" fmla="*/ 3673078 h 5453063"/>
                <a:gd name="connsiteX24" fmla="*/ 1477811 w 2270768"/>
                <a:gd name="connsiteY24" fmla="*/ 4510088 h 5453063"/>
                <a:gd name="connsiteX25" fmla="*/ 1389705 w 2270768"/>
                <a:gd name="connsiteY25" fmla="*/ 4826794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3795 w 2270768"/>
                <a:gd name="connsiteY28" fmla="*/ 5263753 h 5453063"/>
                <a:gd name="connsiteX29" fmla="*/ 1642118 w 2270768"/>
                <a:gd name="connsiteY29" fmla="*/ 5262563 h 5453063"/>
                <a:gd name="connsiteX30" fmla="*/ 1395658 w 2270768"/>
                <a:gd name="connsiteY30" fmla="*/ 5138737 h 5453063"/>
                <a:gd name="connsiteX31" fmla="*/ 1332555 w 2270768"/>
                <a:gd name="connsiteY31" fmla="*/ 5167313 h 5453063"/>
                <a:gd name="connsiteX32" fmla="*/ 1213493 w 2270768"/>
                <a:gd name="connsiteY32" fmla="*/ 5082779 h 5453063"/>
                <a:gd name="connsiteX33" fmla="*/ 1224208 w 2270768"/>
                <a:gd name="connsiteY33" fmla="*/ 5239942 h 5453063"/>
                <a:gd name="connsiteX34" fmla="*/ 1099193 w 2270768"/>
                <a:gd name="connsiteY34" fmla="*/ 5453063 h 5453063"/>
                <a:gd name="connsiteX35" fmla="*/ 1022993 w 2270768"/>
                <a:gd name="connsiteY35" fmla="*/ 5406629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20711 w 2270768"/>
                <a:gd name="connsiteY11" fmla="*/ 1999061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17139 w 2270768"/>
                <a:gd name="connsiteY18" fmla="*/ 1997869 h 5453063"/>
                <a:gd name="connsiteX19" fmla="*/ 1823093 w 2270768"/>
                <a:gd name="connsiteY19" fmla="*/ 2105025 h 5453063"/>
                <a:gd name="connsiteX20" fmla="*/ 1983827 w 2270768"/>
                <a:gd name="connsiteY20" fmla="*/ 2416969 h 5453063"/>
                <a:gd name="connsiteX21" fmla="*/ 1976684 w 2270768"/>
                <a:gd name="connsiteY21" fmla="*/ 2782492 h 5453063"/>
                <a:gd name="connsiteX22" fmla="*/ 1856430 w 2270768"/>
                <a:gd name="connsiteY22" fmla="*/ 3167063 h 5453063"/>
                <a:gd name="connsiteX23" fmla="*/ 1775468 w 2270768"/>
                <a:gd name="connsiteY23" fmla="*/ 3673078 h 5453063"/>
                <a:gd name="connsiteX24" fmla="*/ 1477811 w 2270768"/>
                <a:gd name="connsiteY24" fmla="*/ 4510088 h 5453063"/>
                <a:gd name="connsiteX25" fmla="*/ 1389705 w 2270768"/>
                <a:gd name="connsiteY25" fmla="*/ 4826794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3795 w 2270768"/>
                <a:gd name="connsiteY28" fmla="*/ 5263753 h 5453063"/>
                <a:gd name="connsiteX29" fmla="*/ 1642118 w 2270768"/>
                <a:gd name="connsiteY29" fmla="*/ 5262563 h 5453063"/>
                <a:gd name="connsiteX30" fmla="*/ 1395658 w 2270768"/>
                <a:gd name="connsiteY30" fmla="*/ 5138737 h 5453063"/>
                <a:gd name="connsiteX31" fmla="*/ 1332555 w 2270768"/>
                <a:gd name="connsiteY31" fmla="*/ 5167313 h 5453063"/>
                <a:gd name="connsiteX32" fmla="*/ 1213493 w 2270768"/>
                <a:gd name="connsiteY32" fmla="*/ 5082779 h 5453063"/>
                <a:gd name="connsiteX33" fmla="*/ 1224208 w 2270768"/>
                <a:gd name="connsiteY33" fmla="*/ 5239942 h 5453063"/>
                <a:gd name="connsiteX34" fmla="*/ 1099193 w 2270768"/>
                <a:gd name="connsiteY34" fmla="*/ 5453063 h 5453063"/>
                <a:gd name="connsiteX35" fmla="*/ 1022993 w 2270768"/>
                <a:gd name="connsiteY35" fmla="*/ 5406629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58736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20711 w 2270768"/>
                <a:gd name="connsiteY11" fmla="*/ 1999061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17139 w 2270768"/>
                <a:gd name="connsiteY18" fmla="*/ 1997869 h 5453063"/>
                <a:gd name="connsiteX19" fmla="*/ 1823093 w 2270768"/>
                <a:gd name="connsiteY19" fmla="*/ 2105025 h 5453063"/>
                <a:gd name="connsiteX20" fmla="*/ 1983827 w 2270768"/>
                <a:gd name="connsiteY20" fmla="*/ 2416969 h 5453063"/>
                <a:gd name="connsiteX21" fmla="*/ 1976684 w 2270768"/>
                <a:gd name="connsiteY21" fmla="*/ 2782492 h 5453063"/>
                <a:gd name="connsiteX22" fmla="*/ 1856430 w 2270768"/>
                <a:gd name="connsiteY22" fmla="*/ 3167063 h 5453063"/>
                <a:gd name="connsiteX23" fmla="*/ 1775468 w 2270768"/>
                <a:gd name="connsiteY23" fmla="*/ 3673078 h 5453063"/>
                <a:gd name="connsiteX24" fmla="*/ 1477811 w 2270768"/>
                <a:gd name="connsiteY24" fmla="*/ 4510088 h 5453063"/>
                <a:gd name="connsiteX25" fmla="*/ 1389705 w 2270768"/>
                <a:gd name="connsiteY25" fmla="*/ 4826794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3795 w 2270768"/>
                <a:gd name="connsiteY28" fmla="*/ 5263753 h 5453063"/>
                <a:gd name="connsiteX29" fmla="*/ 1642118 w 2270768"/>
                <a:gd name="connsiteY29" fmla="*/ 5262563 h 5453063"/>
                <a:gd name="connsiteX30" fmla="*/ 1395658 w 2270768"/>
                <a:gd name="connsiteY30" fmla="*/ 5138737 h 5453063"/>
                <a:gd name="connsiteX31" fmla="*/ 1332555 w 2270768"/>
                <a:gd name="connsiteY31" fmla="*/ 5167313 h 5453063"/>
                <a:gd name="connsiteX32" fmla="*/ 1213493 w 2270768"/>
                <a:gd name="connsiteY32" fmla="*/ 5082779 h 5453063"/>
                <a:gd name="connsiteX33" fmla="*/ 1224208 w 2270768"/>
                <a:gd name="connsiteY33" fmla="*/ 5239942 h 5453063"/>
                <a:gd name="connsiteX34" fmla="*/ 1099193 w 2270768"/>
                <a:gd name="connsiteY34" fmla="*/ 5453063 h 5453063"/>
                <a:gd name="connsiteX35" fmla="*/ 1022993 w 2270768"/>
                <a:gd name="connsiteY35" fmla="*/ 5406629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58736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20711 w 2270768"/>
                <a:gd name="connsiteY11" fmla="*/ 1999061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17139 w 2270768"/>
                <a:gd name="connsiteY18" fmla="*/ 1997869 h 5453063"/>
                <a:gd name="connsiteX19" fmla="*/ 1823093 w 2270768"/>
                <a:gd name="connsiteY19" fmla="*/ 2105025 h 5453063"/>
                <a:gd name="connsiteX20" fmla="*/ 1983827 w 2270768"/>
                <a:gd name="connsiteY20" fmla="*/ 2416969 h 5453063"/>
                <a:gd name="connsiteX21" fmla="*/ 1976684 w 2270768"/>
                <a:gd name="connsiteY21" fmla="*/ 2782492 h 5453063"/>
                <a:gd name="connsiteX22" fmla="*/ 1856430 w 2270768"/>
                <a:gd name="connsiteY22" fmla="*/ 3167063 h 5453063"/>
                <a:gd name="connsiteX23" fmla="*/ 1775468 w 2270768"/>
                <a:gd name="connsiteY23" fmla="*/ 3673078 h 5453063"/>
                <a:gd name="connsiteX24" fmla="*/ 1477811 w 2270768"/>
                <a:gd name="connsiteY24" fmla="*/ 4510088 h 5453063"/>
                <a:gd name="connsiteX25" fmla="*/ 1389705 w 2270768"/>
                <a:gd name="connsiteY25" fmla="*/ 4826794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3795 w 2270768"/>
                <a:gd name="connsiteY28" fmla="*/ 5263753 h 5453063"/>
                <a:gd name="connsiteX29" fmla="*/ 1642118 w 2270768"/>
                <a:gd name="connsiteY29" fmla="*/ 5262563 h 5453063"/>
                <a:gd name="connsiteX30" fmla="*/ 1395658 w 2270768"/>
                <a:gd name="connsiteY30" fmla="*/ 5138737 h 5453063"/>
                <a:gd name="connsiteX31" fmla="*/ 1332555 w 2270768"/>
                <a:gd name="connsiteY31" fmla="*/ 5167313 h 5453063"/>
                <a:gd name="connsiteX32" fmla="*/ 1213493 w 2270768"/>
                <a:gd name="connsiteY32" fmla="*/ 5082779 h 5453063"/>
                <a:gd name="connsiteX33" fmla="*/ 1224208 w 2270768"/>
                <a:gd name="connsiteY33" fmla="*/ 5239942 h 5453063"/>
                <a:gd name="connsiteX34" fmla="*/ 1099193 w 2270768"/>
                <a:gd name="connsiteY34" fmla="*/ 5453063 h 5453063"/>
                <a:gd name="connsiteX35" fmla="*/ 1022993 w 2270768"/>
                <a:gd name="connsiteY35" fmla="*/ 5406629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58736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</a:cxnLst>
              <a:rect l="l" t="t" r="r" b="b"/>
              <a:pathLst>
                <a:path w="2270768" h="5453063">
                  <a:moveTo>
                    <a:pt x="1356367" y="66675"/>
                  </a:moveTo>
                  <a:lnTo>
                    <a:pt x="1449236" y="196453"/>
                  </a:lnTo>
                  <a:lnTo>
                    <a:pt x="1427806" y="304799"/>
                  </a:lnTo>
                  <a:lnTo>
                    <a:pt x="1508768" y="466725"/>
                  </a:lnTo>
                  <a:cubicBezTo>
                    <a:pt x="1539724" y="652861"/>
                    <a:pt x="1499243" y="660400"/>
                    <a:pt x="1494480" y="757238"/>
                  </a:cubicBezTo>
                  <a:lnTo>
                    <a:pt x="1427805" y="928688"/>
                  </a:lnTo>
                  <a:lnTo>
                    <a:pt x="1589730" y="917973"/>
                  </a:lnTo>
                  <a:cubicBezTo>
                    <a:pt x="1736178" y="1002904"/>
                    <a:pt x="1819521" y="1097360"/>
                    <a:pt x="1938584" y="1183482"/>
                  </a:cubicBezTo>
                  <a:lnTo>
                    <a:pt x="2252909" y="1508522"/>
                  </a:lnTo>
                  <a:lnTo>
                    <a:pt x="2270768" y="1552575"/>
                  </a:lnTo>
                  <a:lnTo>
                    <a:pt x="1961205" y="1871663"/>
                  </a:lnTo>
                  <a:lnTo>
                    <a:pt x="1820711" y="1999061"/>
                  </a:lnTo>
                  <a:lnTo>
                    <a:pt x="1723080" y="1947863"/>
                  </a:lnTo>
                  <a:lnTo>
                    <a:pt x="2030261" y="1552576"/>
                  </a:lnTo>
                  <a:cubicBezTo>
                    <a:pt x="1905245" y="1456532"/>
                    <a:pt x="1813568" y="1347391"/>
                    <a:pt x="1655214" y="1264444"/>
                  </a:cubicBezTo>
                  <a:cubicBezTo>
                    <a:pt x="1654024" y="1319213"/>
                    <a:pt x="1652833" y="1373981"/>
                    <a:pt x="1651643" y="1428750"/>
                  </a:cubicBezTo>
                  <a:cubicBezTo>
                    <a:pt x="1631005" y="1476375"/>
                    <a:pt x="1611558" y="1533525"/>
                    <a:pt x="1573061" y="1571625"/>
                  </a:cubicBezTo>
                  <a:cubicBezTo>
                    <a:pt x="1588142" y="1648222"/>
                    <a:pt x="1586556" y="1739105"/>
                    <a:pt x="1618305" y="1801415"/>
                  </a:cubicBezTo>
                  <a:cubicBezTo>
                    <a:pt x="1655215" y="1909761"/>
                    <a:pt x="1729032" y="1952625"/>
                    <a:pt x="1817139" y="1997869"/>
                  </a:cubicBezTo>
                  <a:lnTo>
                    <a:pt x="1823093" y="2105025"/>
                  </a:lnTo>
                  <a:cubicBezTo>
                    <a:pt x="1876671" y="2209006"/>
                    <a:pt x="1931440" y="2271316"/>
                    <a:pt x="1983827" y="2416969"/>
                  </a:cubicBezTo>
                  <a:cubicBezTo>
                    <a:pt x="2015577" y="2596754"/>
                    <a:pt x="2008038" y="2647951"/>
                    <a:pt x="1976684" y="2782492"/>
                  </a:cubicBezTo>
                  <a:lnTo>
                    <a:pt x="1856430" y="3167063"/>
                  </a:lnTo>
                  <a:cubicBezTo>
                    <a:pt x="1829443" y="3335735"/>
                    <a:pt x="1783405" y="3407965"/>
                    <a:pt x="1775468" y="3673078"/>
                  </a:cubicBezTo>
                  <a:lnTo>
                    <a:pt x="1477811" y="4510088"/>
                  </a:lnTo>
                  <a:lnTo>
                    <a:pt x="1389705" y="4826794"/>
                  </a:lnTo>
                  <a:cubicBezTo>
                    <a:pt x="1454793" y="4939506"/>
                    <a:pt x="1519880" y="5028407"/>
                    <a:pt x="1584968" y="5129213"/>
                  </a:cubicBezTo>
                  <a:lnTo>
                    <a:pt x="1727843" y="5219700"/>
                  </a:lnTo>
                  <a:lnTo>
                    <a:pt x="1733795" y="5263753"/>
                  </a:lnTo>
                  <a:lnTo>
                    <a:pt x="1642118" y="5262563"/>
                  </a:lnTo>
                  <a:lnTo>
                    <a:pt x="1395658" y="5138737"/>
                  </a:lnTo>
                  <a:lnTo>
                    <a:pt x="1332555" y="5167313"/>
                  </a:lnTo>
                  <a:cubicBezTo>
                    <a:pt x="1261118" y="5166123"/>
                    <a:pt x="1246830" y="5098257"/>
                    <a:pt x="1213493" y="5082779"/>
                  </a:cubicBezTo>
                  <a:lnTo>
                    <a:pt x="1224208" y="5239942"/>
                  </a:lnTo>
                  <a:lnTo>
                    <a:pt x="1099193" y="5453063"/>
                  </a:lnTo>
                  <a:cubicBezTo>
                    <a:pt x="1073793" y="5437585"/>
                    <a:pt x="1065061" y="5461398"/>
                    <a:pt x="1022993" y="5406629"/>
                  </a:cubicBezTo>
                  <a:lnTo>
                    <a:pt x="1022993" y="5148263"/>
                  </a:lnTo>
                  <a:lnTo>
                    <a:pt x="1184918" y="4848225"/>
                  </a:lnTo>
                  <a:cubicBezTo>
                    <a:pt x="1209524" y="4597400"/>
                    <a:pt x="1207936" y="4473972"/>
                    <a:pt x="1258736" y="4095750"/>
                  </a:cubicBezTo>
                  <a:cubicBezTo>
                    <a:pt x="1312712" y="3857228"/>
                    <a:pt x="1369068" y="3716338"/>
                    <a:pt x="1424234" y="3526632"/>
                  </a:cubicBezTo>
                  <a:lnTo>
                    <a:pt x="1261118" y="3328988"/>
                  </a:lnTo>
                  <a:lnTo>
                    <a:pt x="1146818" y="2981325"/>
                  </a:lnTo>
                  <a:lnTo>
                    <a:pt x="1089668" y="2671763"/>
                  </a:lnTo>
                  <a:cubicBezTo>
                    <a:pt x="1089271" y="2424112"/>
                    <a:pt x="1115068" y="2281238"/>
                    <a:pt x="1127768" y="2085975"/>
                  </a:cubicBezTo>
                  <a:lnTo>
                    <a:pt x="946793" y="1640681"/>
                  </a:lnTo>
                  <a:lnTo>
                    <a:pt x="859878" y="1462088"/>
                  </a:lnTo>
                  <a:lnTo>
                    <a:pt x="784868" y="2143125"/>
                  </a:lnTo>
                  <a:lnTo>
                    <a:pt x="940839" y="2565797"/>
                  </a:lnTo>
                  <a:lnTo>
                    <a:pt x="981321" y="2778919"/>
                  </a:lnTo>
                  <a:lnTo>
                    <a:pt x="1068236" y="2896791"/>
                  </a:lnTo>
                  <a:cubicBezTo>
                    <a:pt x="1069427" y="2960688"/>
                    <a:pt x="1068236" y="2971007"/>
                    <a:pt x="1069427" y="3034904"/>
                  </a:cubicBezTo>
                  <a:lnTo>
                    <a:pt x="1039662" y="3155156"/>
                  </a:lnTo>
                  <a:lnTo>
                    <a:pt x="808680" y="3183731"/>
                  </a:lnTo>
                  <a:lnTo>
                    <a:pt x="749149" y="3074195"/>
                  </a:lnTo>
                  <a:lnTo>
                    <a:pt x="827730" y="2947988"/>
                  </a:lnTo>
                  <a:lnTo>
                    <a:pt x="903930" y="2957513"/>
                  </a:lnTo>
                  <a:lnTo>
                    <a:pt x="913455" y="2909888"/>
                  </a:lnTo>
                  <a:cubicBezTo>
                    <a:pt x="867815" y="2811860"/>
                    <a:pt x="813840" y="2732882"/>
                    <a:pt x="776534" y="2615804"/>
                  </a:cubicBezTo>
                  <a:cubicBezTo>
                    <a:pt x="734861" y="2455467"/>
                    <a:pt x="676521" y="2335609"/>
                    <a:pt x="626514" y="2195512"/>
                  </a:cubicBezTo>
                  <a:cubicBezTo>
                    <a:pt x="613020" y="1921668"/>
                    <a:pt x="620958" y="1662113"/>
                    <a:pt x="618180" y="1395413"/>
                  </a:cubicBezTo>
                  <a:lnTo>
                    <a:pt x="543171" y="1590675"/>
                  </a:lnTo>
                  <a:cubicBezTo>
                    <a:pt x="501499" y="1627584"/>
                    <a:pt x="490784" y="1651398"/>
                    <a:pt x="397915" y="1710928"/>
                  </a:cubicBezTo>
                  <a:cubicBezTo>
                    <a:pt x="338780" y="1754187"/>
                    <a:pt x="259405" y="1798639"/>
                    <a:pt x="178839" y="1877616"/>
                  </a:cubicBezTo>
                  <a:cubicBezTo>
                    <a:pt x="169711" y="1912144"/>
                    <a:pt x="159194" y="1931392"/>
                    <a:pt x="151455" y="1981200"/>
                  </a:cubicBezTo>
                  <a:cubicBezTo>
                    <a:pt x="143716" y="2031008"/>
                    <a:pt x="138755" y="2111375"/>
                    <a:pt x="132405" y="2176463"/>
                  </a:cubicBezTo>
                  <a:lnTo>
                    <a:pt x="141930" y="2260998"/>
                  </a:lnTo>
                  <a:cubicBezTo>
                    <a:pt x="73668" y="2228851"/>
                    <a:pt x="62555" y="2172891"/>
                    <a:pt x="22868" y="2128838"/>
                  </a:cubicBezTo>
                  <a:cubicBezTo>
                    <a:pt x="15724" y="2034382"/>
                    <a:pt x="-5707" y="1975644"/>
                    <a:pt x="1437" y="1845469"/>
                  </a:cubicBezTo>
                  <a:cubicBezTo>
                    <a:pt x="41918" y="1710531"/>
                    <a:pt x="160980" y="1568451"/>
                    <a:pt x="91924" y="1585913"/>
                  </a:cubicBezTo>
                  <a:cubicBezTo>
                    <a:pt x="90336" y="1477962"/>
                    <a:pt x="181618" y="1422400"/>
                    <a:pt x="230037" y="1345406"/>
                  </a:cubicBezTo>
                  <a:cubicBezTo>
                    <a:pt x="460224" y="1237457"/>
                    <a:pt x="454668" y="1227137"/>
                    <a:pt x="565793" y="1152525"/>
                  </a:cubicBezTo>
                  <a:lnTo>
                    <a:pt x="584843" y="990600"/>
                  </a:lnTo>
                  <a:lnTo>
                    <a:pt x="565793" y="758428"/>
                  </a:lnTo>
                  <a:cubicBezTo>
                    <a:pt x="654692" y="596503"/>
                    <a:pt x="657868" y="517923"/>
                    <a:pt x="694380" y="400051"/>
                  </a:cubicBezTo>
                  <a:cubicBezTo>
                    <a:pt x="754308" y="311151"/>
                    <a:pt x="783280" y="216298"/>
                    <a:pt x="874164" y="133351"/>
                  </a:cubicBezTo>
                  <a:cubicBezTo>
                    <a:pt x="970208" y="41276"/>
                    <a:pt x="1026961" y="28971"/>
                    <a:pt x="1123005" y="0"/>
                  </a:cubicBezTo>
                  <a:cubicBezTo>
                    <a:pt x="1231352" y="25003"/>
                    <a:pt x="1270642" y="38100"/>
                    <a:pt x="1356367" y="66675"/>
                  </a:cubicBezTo>
                  <a:close/>
                </a:path>
              </a:pathLst>
            </a:custGeom>
            <a:solidFill>
              <a:srgbClr val="FFD85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l-PL"/>
            </a:p>
          </p:txBody>
        </p:sp>
        <p:pic>
          <p:nvPicPr>
            <p:cNvPr id="42" name="Obraz 41">
              <a:extLst>
                <a:ext uri="{FF2B5EF4-FFF2-40B4-BE49-F238E27FC236}">
                  <a16:creationId xmlns:a16="http://schemas.microsoft.com/office/drawing/2014/main" id="{BE035460-6F00-4DF4-BDE0-BB1FFFA6021B}"/>
                </a:ext>
              </a:extLst>
            </p:cNvPr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623936" y="239180"/>
              <a:ext cx="2490221" cy="6836678"/>
            </a:xfrm>
            <a:prstGeom prst="rect">
              <a:avLst/>
            </a:prstGeom>
          </p:spPr>
        </p:pic>
      </p:grpSp>
      <p:grpSp>
        <p:nvGrpSpPr>
          <p:cNvPr id="26" name="Grupa 25">
            <a:extLst>
              <a:ext uri="{FF2B5EF4-FFF2-40B4-BE49-F238E27FC236}">
                <a16:creationId xmlns:a16="http://schemas.microsoft.com/office/drawing/2014/main" id="{B5D78A38-CEE2-4A3B-BDEB-B45AE899AE67}"/>
              </a:ext>
            </a:extLst>
          </p:cNvPr>
          <p:cNvGrpSpPr/>
          <p:nvPr/>
        </p:nvGrpSpPr>
        <p:grpSpPr>
          <a:xfrm>
            <a:off x="1191398" y="811624"/>
            <a:ext cx="2327494" cy="6134352"/>
            <a:chOff x="4094956" y="222074"/>
            <a:chExt cx="2551181" cy="6723902"/>
          </a:xfrm>
        </p:grpSpPr>
        <p:sp>
          <p:nvSpPr>
            <p:cNvPr id="27" name="Dowolny kształt: kształt 26">
              <a:extLst>
                <a:ext uri="{FF2B5EF4-FFF2-40B4-BE49-F238E27FC236}">
                  <a16:creationId xmlns:a16="http://schemas.microsoft.com/office/drawing/2014/main" id="{7287D32D-FBE3-4601-A5FE-F7BC38B2636F}"/>
                </a:ext>
              </a:extLst>
            </p:cNvPr>
            <p:cNvSpPr/>
            <p:nvPr/>
          </p:nvSpPr>
          <p:spPr>
            <a:xfrm>
              <a:off x="4225290" y="524588"/>
              <a:ext cx="2339340" cy="6253401"/>
            </a:xfrm>
            <a:custGeom>
              <a:avLst/>
              <a:gdLst>
                <a:gd name="connsiteX0" fmla="*/ 1093470 w 2339340"/>
                <a:gd name="connsiteY0" fmla="*/ 22860 h 6236970"/>
                <a:gd name="connsiteX1" fmla="*/ 971550 w 2339340"/>
                <a:gd name="connsiteY1" fmla="*/ 68580 h 6236970"/>
                <a:gd name="connsiteX2" fmla="*/ 967740 w 2339340"/>
                <a:gd name="connsiteY2" fmla="*/ 0 h 6236970"/>
                <a:gd name="connsiteX3" fmla="*/ 872490 w 2339340"/>
                <a:gd name="connsiteY3" fmla="*/ 121920 h 6236970"/>
                <a:gd name="connsiteX4" fmla="*/ 849630 w 2339340"/>
                <a:gd name="connsiteY4" fmla="*/ 95250 h 6236970"/>
                <a:gd name="connsiteX5" fmla="*/ 800100 w 2339340"/>
                <a:gd name="connsiteY5" fmla="*/ 320040 h 6236970"/>
                <a:gd name="connsiteX6" fmla="*/ 811530 w 2339340"/>
                <a:gd name="connsiteY6" fmla="*/ 461010 h 6236970"/>
                <a:gd name="connsiteX7" fmla="*/ 754380 w 2339340"/>
                <a:gd name="connsiteY7" fmla="*/ 464820 h 6236970"/>
                <a:gd name="connsiteX8" fmla="*/ 781050 w 2339340"/>
                <a:gd name="connsiteY8" fmla="*/ 548640 h 6236970"/>
                <a:gd name="connsiteX9" fmla="*/ 822960 w 2339340"/>
                <a:gd name="connsiteY9" fmla="*/ 624840 h 6236970"/>
                <a:gd name="connsiteX10" fmla="*/ 887730 w 2339340"/>
                <a:gd name="connsiteY10" fmla="*/ 689610 h 6236970"/>
                <a:gd name="connsiteX11" fmla="*/ 925830 w 2339340"/>
                <a:gd name="connsiteY11" fmla="*/ 769620 h 6236970"/>
                <a:gd name="connsiteX12" fmla="*/ 925830 w 2339340"/>
                <a:gd name="connsiteY12" fmla="*/ 861060 h 6236970"/>
                <a:gd name="connsiteX13" fmla="*/ 803910 w 2339340"/>
                <a:gd name="connsiteY13" fmla="*/ 922020 h 6236970"/>
                <a:gd name="connsiteX14" fmla="*/ 701040 w 2339340"/>
                <a:gd name="connsiteY14" fmla="*/ 948690 h 6236970"/>
                <a:gd name="connsiteX15" fmla="*/ 556260 w 2339340"/>
                <a:gd name="connsiteY15" fmla="*/ 952500 h 6236970"/>
                <a:gd name="connsiteX16" fmla="*/ 403860 w 2339340"/>
                <a:gd name="connsiteY16" fmla="*/ 1002030 h 6236970"/>
                <a:gd name="connsiteX17" fmla="*/ 320040 w 2339340"/>
                <a:gd name="connsiteY17" fmla="*/ 1085850 h 6236970"/>
                <a:gd name="connsiteX18" fmla="*/ 247650 w 2339340"/>
                <a:gd name="connsiteY18" fmla="*/ 1276350 h 6236970"/>
                <a:gd name="connsiteX19" fmla="*/ 163830 w 2339340"/>
                <a:gd name="connsiteY19" fmla="*/ 1569720 h 6236970"/>
                <a:gd name="connsiteX20" fmla="*/ 83820 w 2339340"/>
                <a:gd name="connsiteY20" fmla="*/ 1783080 h 6236970"/>
                <a:gd name="connsiteX21" fmla="*/ 72390 w 2339340"/>
                <a:gd name="connsiteY21" fmla="*/ 1962150 h 6236970"/>
                <a:gd name="connsiteX22" fmla="*/ 0 w 2339340"/>
                <a:gd name="connsiteY22" fmla="*/ 2145030 h 6236970"/>
                <a:gd name="connsiteX23" fmla="*/ 11430 w 2339340"/>
                <a:gd name="connsiteY23" fmla="*/ 2251710 h 6236970"/>
                <a:gd name="connsiteX24" fmla="*/ 106680 w 2339340"/>
                <a:gd name="connsiteY24" fmla="*/ 2426970 h 6236970"/>
                <a:gd name="connsiteX25" fmla="*/ 243840 w 2339340"/>
                <a:gd name="connsiteY25" fmla="*/ 2594610 h 6236970"/>
                <a:gd name="connsiteX26" fmla="*/ 422910 w 2339340"/>
                <a:gd name="connsiteY26" fmla="*/ 2769870 h 6236970"/>
                <a:gd name="connsiteX27" fmla="*/ 609600 w 2339340"/>
                <a:gd name="connsiteY27" fmla="*/ 2929890 h 6236970"/>
                <a:gd name="connsiteX28" fmla="*/ 735330 w 2339340"/>
                <a:gd name="connsiteY28" fmla="*/ 3108960 h 6236970"/>
                <a:gd name="connsiteX29" fmla="*/ 735330 w 2339340"/>
                <a:gd name="connsiteY29" fmla="*/ 2792730 h 6236970"/>
                <a:gd name="connsiteX30" fmla="*/ 647700 w 2339340"/>
                <a:gd name="connsiteY30" fmla="*/ 2731770 h 6236970"/>
                <a:gd name="connsiteX31" fmla="*/ 541020 w 2339340"/>
                <a:gd name="connsiteY31" fmla="*/ 2537460 h 6236970"/>
                <a:gd name="connsiteX32" fmla="*/ 487680 w 2339340"/>
                <a:gd name="connsiteY32" fmla="*/ 2426970 h 6236970"/>
                <a:gd name="connsiteX33" fmla="*/ 293370 w 2339340"/>
                <a:gd name="connsiteY33" fmla="*/ 2205990 h 6236970"/>
                <a:gd name="connsiteX34" fmla="*/ 426720 w 2339340"/>
                <a:gd name="connsiteY34" fmla="*/ 1988820 h 6236970"/>
                <a:gd name="connsiteX35" fmla="*/ 483870 w 2339340"/>
                <a:gd name="connsiteY35" fmla="*/ 1878330 h 6236970"/>
                <a:gd name="connsiteX36" fmla="*/ 544830 w 2339340"/>
                <a:gd name="connsiteY36" fmla="*/ 1642110 h 6236970"/>
                <a:gd name="connsiteX37" fmla="*/ 636270 w 2339340"/>
                <a:gd name="connsiteY37" fmla="*/ 1897380 h 6236970"/>
                <a:gd name="connsiteX38" fmla="*/ 678180 w 2339340"/>
                <a:gd name="connsiteY38" fmla="*/ 2202180 h 6236970"/>
                <a:gd name="connsiteX39" fmla="*/ 689610 w 2339340"/>
                <a:gd name="connsiteY39" fmla="*/ 2487930 h 6236970"/>
                <a:gd name="connsiteX40" fmla="*/ 712470 w 2339340"/>
                <a:gd name="connsiteY40" fmla="*/ 2762250 h 6236970"/>
                <a:gd name="connsiteX41" fmla="*/ 701040 w 2339340"/>
                <a:gd name="connsiteY41" fmla="*/ 3177540 h 6236970"/>
                <a:gd name="connsiteX42" fmla="*/ 643890 w 2339340"/>
                <a:gd name="connsiteY42" fmla="*/ 3783330 h 6236970"/>
                <a:gd name="connsiteX43" fmla="*/ 613410 w 2339340"/>
                <a:gd name="connsiteY43" fmla="*/ 4255770 h 6236970"/>
                <a:gd name="connsiteX44" fmla="*/ 689610 w 2339340"/>
                <a:gd name="connsiteY44" fmla="*/ 4617720 h 6236970"/>
                <a:gd name="connsiteX45" fmla="*/ 803910 w 2339340"/>
                <a:gd name="connsiteY45" fmla="*/ 5215890 h 6236970"/>
                <a:gd name="connsiteX46" fmla="*/ 883920 w 2339340"/>
                <a:gd name="connsiteY46" fmla="*/ 5657850 h 6236970"/>
                <a:gd name="connsiteX47" fmla="*/ 872490 w 2339340"/>
                <a:gd name="connsiteY47" fmla="*/ 5684520 h 6236970"/>
                <a:gd name="connsiteX48" fmla="*/ 693420 w 2339340"/>
                <a:gd name="connsiteY48" fmla="*/ 5894070 h 6236970"/>
                <a:gd name="connsiteX49" fmla="*/ 541020 w 2339340"/>
                <a:gd name="connsiteY49" fmla="*/ 6092190 h 6236970"/>
                <a:gd name="connsiteX50" fmla="*/ 510540 w 2339340"/>
                <a:gd name="connsiteY50" fmla="*/ 6156960 h 6236970"/>
                <a:gd name="connsiteX51" fmla="*/ 701040 w 2339340"/>
                <a:gd name="connsiteY51" fmla="*/ 6092190 h 6236970"/>
                <a:gd name="connsiteX52" fmla="*/ 830580 w 2339340"/>
                <a:gd name="connsiteY52" fmla="*/ 6065520 h 6236970"/>
                <a:gd name="connsiteX53" fmla="*/ 952500 w 2339340"/>
                <a:gd name="connsiteY53" fmla="*/ 5974080 h 6236970"/>
                <a:gd name="connsiteX54" fmla="*/ 963930 w 2339340"/>
                <a:gd name="connsiteY54" fmla="*/ 5871210 h 6236970"/>
                <a:gd name="connsiteX55" fmla="*/ 1108710 w 2339340"/>
                <a:gd name="connsiteY55" fmla="*/ 5817870 h 6236970"/>
                <a:gd name="connsiteX56" fmla="*/ 1108710 w 2339340"/>
                <a:gd name="connsiteY56" fmla="*/ 5791200 h 6236970"/>
                <a:gd name="connsiteX57" fmla="*/ 1032510 w 2339340"/>
                <a:gd name="connsiteY57" fmla="*/ 5634990 h 6236970"/>
                <a:gd name="connsiteX58" fmla="*/ 1043940 w 2339340"/>
                <a:gd name="connsiteY58" fmla="*/ 5280660 h 6236970"/>
                <a:gd name="connsiteX59" fmla="*/ 1074420 w 2339340"/>
                <a:gd name="connsiteY59" fmla="*/ 4888230 h 6236970"/>
                <a:gd name="connsiteX60" fmla="*/ 1002030 w 2339340"/>
                <a:gd name="connsiteY60" fmla="*/ 4423410 h 6236970"/>
                <a:gd name="connsiteX61" fmla="*/ 1066800 w 2339340"/>
                <a:gd name="connsiteY61" fmla="*/ 4130040 h 6236970"/>
                <a:gd name="connsiteX62" fmla="*/ 1116330 w 2339340"/>
                <a:gd name="connsiteY62" fmla="*/ 3775710 h 6236970"/>
                <a:gd name="connsiteX63" fmla="*/ 1165860 w 2339340"/>
                <a:gd name="connsiteY63" fmla="*/ 3375660 h 6236970"/>
                <a:gd name="connsiteX64" fmla="*/ 1238250 w 2339340"/>
                <a:gd name="connsiteY64" fmla="*/ 3882390 h 6236970"/>
                <a:gd name="connsiteX65" fmla="*/ 1280160 w 2339340"/>
                <a:gd name="connsiteY65" fmla="*/ 4366260 h 6236970"/>
                <a:gd name="connsiteX66" fmla="*/ 1310640 w 2339340"/>
                <a:gd name="connsiteY66" fmla="*/ 4533900 h 6236970"/>
                <a:gd name="connsiteX67" fmla="*/ 1272540 w 2339340"/>
                <a:gd name="connsiteY67" fmla="*/ 4838700 h 6236970"/>
                <a:gd name="connsiteX68" fmla="*/ 1242060 w 2339340"/>
                <a:gd name="connsiteY68" fmla="*/ 5059680 h 6236970"/>
                <a:gd name="connsiteX69" fmla="*/ 1276350 w 2339340"/>
                <a:gd name="connsiteY69" fmla="*/ 5288280 h 6236970"/>
                <a:gd name="connsiteX70" fmla="*/ 1333500 w 2339340"/>
                <a:gd name="connsiteY70" fmla="*/ 5494020 h 6236970"/>
                <a:gd name="connsiteX71" fmla="*/ 1314450 w 2339340"/>
                <a:gd name="connsiteY71" fmla="*/ 5615940 h 6236970"/>
                <a:gd name="connsiteX72" fmla="*/ 1264920 w 2339340"/>
                <a:gd name="connsiteY72" fmla="*/ 5795010 h 6236970"/>
                <a:gd name="connsiteX73" fmla="*/ 1264920 w 2339340"/>
                <a:gd name="connsiteY73" fmla="*/ 5901690 h 6236970"/>
                <a:gd name="connsiteX74" fmla="*/ 1424940 w 2339340"/>
                <a:gd name="connsiteY74" fmla="*/ 6236970 h 6236970"/>
                <a:gd name="connsiteX75" fmla="*/ 1565910 w 2339340"/>
                <a:gd name="connsiteY75" fmla="*/ 6065520 h 6236970"/>
                <a:gd name="connsiteX76" fmla="*/ 1604010 w 2339340"/>
                <a:gd name="connsiteY76" fmla="*/ 6012180 h 6236970"/>
                <a:gd name="connsiteX77" fmla="*/ 1524000 w 2339340"/>
                <a:gd name="connsiteY77" fmla="*/ 5844540 h 6236970"/>
                <a:gd name="connsiteX78" fmla="*/ 1466850 w 2339340"/>
                <a:gd name="connsiteY78" fmla="*/ 5718810 h 6236970"/>
                <a:gd name="connsiteX79" fmla="*/ 1440180 w 2339340"/>
                <a:gd name="connsiteY79" fmla="*/ 5638800 h 6236970"/>
                <a:gd name="connsiteX80" fmla="*/ 1546860 w 2339340"/>
                <a:gd name="connsiteY80" fmla="*/ 5078730 h 6236970"/>
                <a:gd name="connsiteX81" fmla="*/ 1600200 w 2339340"/>
                <a:gd name="connsiteY81" fmla="*/ 4507230 h 6236970"/>
                <a:gd name="connsiteX82" fmla="*/ 1684020 w 2339340"/>
                <a:gd name="connsiteY82" fmla="*/ 4027170 h 6236970"/>
                <a:gd name="connsiteX83" fmla="*/ 1703070 w 2339340"/>
                <a:gd name="connsiteY83" fmla="*/ 3688080 h 6236970"/>
                <a:gd name="connsiteX84" fmla="*/ 1645920 w 2339340"/>
                <a:gd name="connsiteY84" fmla="*/ 2884170 h 6236970"/>
                <a:gd name="connsiteX85" fmla="*/ 1630680 w 2339340"/>
                <a:gd name="connsiteY85" fmla="*/ 2868930 h 6236970"/>
                <a:gd name="connsiteX86" fmla="*/ 1607820 w 2339340"/>
                <a:gd name="connsiteY86" fmla="*/ 2750820 h 6236970"/>
                <a:gd name="connsiteX87" fmla="*/ 1584960 w 2339340"/>
                <a:gd name="connsiteY87" fmla="*/ 2423160 h 6236970"/>
                <a:gd name="connsiteX88" fmla="*/ 1584960 w 2339340"/>
                <a:gd name="connsiteY88" fmla="*/ 2072640 h 6236970"/>
                <a:gd name="connsiteX89" fmla="*/ 1619250 w 2339340"/>
                <a:gd name="connsiteY89" fmla="*/ 1771650 h 6236970"/>
                <a:gd name="connsiteX90" fmla="*/ 1691640 w 2339340"/>
                <a:gd name="connsiteY90" fmla="*/ 1501140 h 6236970"/>
                <a:gd name="connsiteX91" fmla="*/ 1954530 w 2339340"/>
                <a:gd name="connsiteY91" fmla="*/ 1924050 h 6236970"/>
                <a:gd name="connsiteX92" fmla="*/ 2045970 w 2339340"/>
                <a:gd name="connsiteY92" fmla="*/ 2045970 h 6236970"/>
                <a:gd name="connsiteX93" fmla="*/ 1840230 w 2339340"/>
                <a:gd name="connsiteY93" fmla="*/ 2358390 h 6236970"/>
                <a:gd name="connsiteX94" fmla="*/ 1729740 w 2339340"/>
                <a:gd name="connsiteY94" fmla="*/ 2545080 h 6236970"/>
                <a:gd name="connsiteX95" fmla="*/ 1672590 w 2339340"/>
                <a:gd name="connsiteY95" fmla="*/ 2674620 h 6236970"/>
                <a:gd name="connsiteX96" fmla="*/ 1604010 w 2339340"/>
                <a:gd name="connsiteY96" fmla="*/ 2754630 h 6236970"/>
                <a:gd name="connsiteX97" fmla="*/ 1634490 w 2339340"/>
                <a:gd name="connsiteY97" fmla="*/ 3040380 h 6236970"/>
                <a:gd name="connsiteX98" fmla="*/ 1729740 w 2339340"/>
                <a:gd name="connsiteY98" fmla="*/ 2891790 h 6236970"/>
                <a:gd name="connsiteX99" fmla="*/ 1927860 w 2339340"/>
                <a:gd name="connsiteY99" fmla="*/ 2689860 h 6236970"/>
                <a:gd name="connsiteX100" fmla="*/ 2065020 w 2339340"/>
                <a:gd name="connsiteY100" fmla="*/ 2548890 h 6236970"/>
                <a:gd name="connsiteX101" fmla="*/ 2202180 w 2339340"/>
                <a:gd name="connsiteY101" fmla="*/ 2339340 h 6236970"/>
                <a:gd name="connsiteX102" fmla="*/ 2339340 w 2339340"/>
                <a:gd name="connsiteY102" fmla="*/ 2049780 h 6236970"/>
                <a:gd name="connsiteX103" fmla="*/ 2293620 w 2339340"/>
                <a:gd name="connsiteY103" fmla="*/ 1958340 h 6236970"/>
                <a:gd name="connsiteX104" fmla="*/ 2232660 w 2339340"/>
                <a:gd name="connsiteY104" fmla="*/ 1752600 h 6236970"/>
                <a:gd name="connsiteX105" fmla="*/ 2175510 w 2339340"/>
                <a:gd name="connsiteY105" fmla="*/ 1565910 h 6236970"/>
                <a:gd name="connsiteX106" fmla="*/ 2065020 w 2339340"/>
                <a:gd name="connsiteY106" fmla="*/ 1352550 h 6236970"/>
                <a:gd name="connsiteX107" fmla="*/ 1958340 w 2339340"/>
                <a:gd name="connsiteY107" fmla="*/ 1169670 h 6236970"/>
                <a:gd name="connsiteX108" fmla="*/ 1878330 w 2339340"/>
                <a:gd name="connsiteY108" fmla="*/ 1043940 h 6236970"/>
                <a:gd name="connsiteX109" fmla="*/ 1752600 w 2339340"/>
                <a:gd name="connsiteY109" fmla="*/ 975360 h 6236970"/>
                <a:gd name="connsiteX110" fmla="*/ 1645920 w 2339340"/>
                <a:gd name="connsiteY110" fmla="*/ 956310 h 6236970"/>
                <a:gd name="connsiteX111" fmla="*/ 1546860 w 2339340"/>
                <a:gd name="connsiteY111" fmla="*/ 922020 h 6236970"/>
                <a:gd name="connsiteX112" fmla="*/ 1276350 w 2339340"/>
                <a:gd name="connsiteY112" fmla="*/ 861060 h 6236970"/>
                <a:gd name="connsiteX113" fmla="*/ 1257300 w 2339340"/>
                <a:gd name="connsiteY113" fmla="*/ 739140 h 6236970"/>
                <a:gd name="connsiteX114" fmla="*/ 1325880 w 2339340"/>
                <a:gd name="connsiteY114" fmla="*/ 594360 h 6236970"/>
                <a:gd name="connsiteX115" fmla="*/ 1363980 w 2339340"/>
                <a:gd name="connsiteY115" fmla="*/ 537210 h 6236970"/>
                <a:gd name="connsiteX116" fmla="*/ 1352550 w 2339340"/>
                <a:gd name="connsiteY116" fmla="*/ 438150 h 6236970"/>
                <a:gd name="connsiteX117" fmla="*/ 1348740 w 2339340"/>
                <a:gd name="connsiteY117" fmla="*/ 308610 h 6236970"/>
                <a:gd name="connsiteX118" fmla="*/ 1306830 w 2339340"/>
                <a:gd name="connsiteY118" fmla="*/ 114300 h 6236970"/>
                <a:gd name="connsiteX119" fmla="*/ 1188720 w 2339340"/>
                <a:gd name="connsiteY119" fmla="*/ 38100 h 6236970"/>
                <a:gd name="connsiteX120" fmla="*/ 1143000 w 2339340"/>
                <a:gd name="connsiteY120" fmla="*/ 11430 h 6236970"/>
                <a:gd name="connsiteX121" fmla="*/ 1093470 w 2339340"/>
                <a:gd name="connsiteY121" fmla="*/ 22860 h 6236970"/>
                <a:gd name="connsiteX0" fmla="*/ 1093470 w 2339340"/>
                <a:gd name="connsiteY0" fmla="*/ 22860 h 6236970"/>
                <a:gd name="connsiteX1" fmla="*/ 971550 w 2339340"/>
                <a:gd name="connsiteY1" fmla="*/ 68580 h 6236970"/>
                <a:gd name="connsiteX2" fmla="*/ 967740 w 2339340"/>
                <a:gd name="connsiteY2" fmla="*/ 0 h 6236970"/>
                <a:gd name="connsiteX3" fmla="*/ 872490 w 2339340"/>
                <a:gd name="connsiteY3" fmla="*/ 121920 h 6236970"/>
                <a:gd name="connsiteX4" fmla="*/ 849630 w 2339340"/>
                <a:gd name="connsiteY4" fmla="*/ 95250 h 6236970"/>
                <a:gd name="connsiteX5" fmla="*/ 800100 w 2339340"/>
                <a:gd name="connsiteY5" fmla="*/ 320040 h 6236970"/>
                <a:gd name="connsiteX6" fmla="*/ 811530 w 2339340"/>
                <a:gd name="connsiteY6" fmla="*/ 461010 h 6236970"/>
                <a:gd name="connsiteX7" fmla="*/ 754380 w 2339340"/>
                <a:gd name="connsiteY7" fmla="*/ 464820 h 6236970"/>
                <a:gd name="connsiteX8" fmla="*/ 781050 w 2339340"/>
                <a:gd name="connsiteY8" fmla="*/ 548640 h 6236970"/>
                <a:gd name="connsiteX9" fmla="*/ 822960 w 2339340"/>
                <a:gd name="connsiteY9" fmla="*/ 624840 h 6236970"/>
                <a:gd name="connsiteX10" fmla="*/ 887730 w 2339340"/>
                <a:gd name="connsiteY10" fmla="*/ 689610 h 6236970"/>
                <a:gd name="connsiteX11" fmla="*/ 925830 w 2339340"/>
                <a:gd name="connsiteY11" fmla="*/ 769620 h 6236970"/>
                <a:gd name="connsiteX12" fmla="*/ 925830 w 2339340"/>
                <a:gd name="connsiteY12" fmla="*/ 861060 h 6236970"/>
                <a:gd name="connsiteX13" fmla="*/ 803910 w 2339340"/>
                <a:gd name="connsiteY13" fmla="*/ 922020 h 6236970"/>
                <a:gd name="connsiteX14" fmla="*/ 701040 w 2339340"/>
                <a:gd name="connsiteY14" fmla="*/ 948690 h 6236970"/>
                <a:gd name="connsiteX15" fmla="*/ 556260 w 2339340"/>
                <a:gd name="connsiteY15" fmla="*/ 952500 h 6236970"/>
                <a:gd name="connsiteX16" fmla="*/ 403860 w 2339340"/>
                <a:gd name="connsiteY16" fmla="*/ 1002030 h 6236970"/>
                <a:gd name="connsiteX17" fmla="*/ 320040 w 2339340"/>
                <a:gd name="connsiteY17" fmla="*/ 1085850 h 6236970"/>
                <a:gd name="connsiteX18" fmla="*/ 247650 w 2339340"/>
                <a:gd name="connsiteY18" fmla="*/ 1276350 h 6236970"/>
                <a:gd name="connsiteX19" fmla="*/ 163830 w 2339340"/>
                <a:gd name="connsiteY19" fmla="*/ 1569720 h 6236970"/>
                <a:gd name="connsiteX20" fmla="*/ 83820 w 2339340"/>
                <a:gd name="connsiteY20" fmla="*/ 1783080 h 6236970"/>
                <a:gd name="connsiteX21" fmla="*/ 72390 w 2339340"/>
                <a:gd name="connsiteY21" fmla="*/ 1962150 h 6236970"/>
                <a:gd name="connsiteX22" fmla="*/ 0 w 2339340"/>
                <a:gd name="connsiteY22" fmla="*/ 2145030 h 6236970"/>
                <a:gd name="connsiteX23" fmla="*/ 11430 w 2339340"/>
                <a:gd name="connsiteY23" fmla="*/ 2251710 h 6236970"/>
                <a:gd name="connsiteX24" fmla="*/ 106680 w 2339340"/>
                <a:gd name="connsiteY24" fmla="*/ 2426970 h 6236970"/>
                <a:gd name="connsiteX25" fmla="*/ 243840 w 2339340"/>
                <a:gd name="connsiteY25" fmla="*/ 2594610 h 6236970"/>
                <a:gd name="connsiteX26" fmla="*/ 422910 w 2339340"/>
                <a:gd name="connsiteY26" fmla="*/ 2769870 h 6236970"/>
                <a:gd name="connsiteX27" fmla="*/ 609600 w 2339340"/>
                <a:gd name="connsiteY27" fmla="*/ 2929890 h 6236970"/>
                <a:gd name="connsiteX28" fmla="*/ 735330 w 2339340"/>
                <a:gd name="connsiteY28" fmla="*/ 3108960 h 6236970"/>
                <a:gd name="connsiteX29" fmla="*/ 709136 w 2339340"/>
                <a:gd name="connsiteY29" fmla="*/ 2771299 h 6236970"/>
                <a:gd name="connsiteX30" fmla="*/ 647700 w 2339340"/>
                <a:gd name="connsiteY30" fmla="*/ 2731770 h 6236970"/>
                <a:gd name="connsiteX31" fmla="*/ 541020 w 2339340"/>
                <a:gd name="connsiteY31" fmla="*/ 2537460 h 6236970"/>
                <a:gd name="connsiteX32" fmla="*/ 487680 w 2339340"/>
                <a:gd name="connsiteY32" fmla="*/ 2426970 h 6236970"/>
                <a:gd name="connsiteX33" fmla="*/ 293370 w 2339340"/>
                <a:gd name="connsiteY33" fmla="*/ 2205990 h 6236970"/>
                <a:gd name="connsiteX34" fmla="*/ 426720 w 2339340"/>
                <a:gd name="connsiteY34" fmla="*/ 1988820 h 6236970"/>
                <a:gd name="connsiteX35" fmla="*/ 483870 w 2339340"/>
                <a:gd name="connsiteY35" fmla="*/ 1878330 h 6236970"/>
                <a:gd name="connsiteX36" fmla="*/ 544830 w 2339340"/>
                <a:gd name="connsiteY36" fmla="*/ 1642110 h 6236970"/>
                <a:gd name="connsiteX37" fmla="*/ 636270 w 2339340"/>
                <a:gd name="connsiteY37" fmla="*/ 1897380 h 6236970"/>
                <a:gd name="connsiteX38" fmla="*/ 678180 w 2339340"/>
                <a:gd name="connsiteY38" fmla="*/ 2202180 h 6236970"/>
                <a:gd name="connsiteX39" fmla="*/ 689610 w 2339340"/>
                <a:gd name="connsiteY39" fmla="*/ 2487930 h 6236970"/>
                <a:gd name="connsiteX40" fmla="*/ 712470 w 2339340"/>
                <a:gd name="connsiteY40" fmla="*/ 2762250 h 6236970"/>
                <a:gd name="connsiteX41" fmla="*/ 701040 w 2339340"/>
                <a:gd name="connsiteY41" fmla="*/ 3177540 h 6236970"/>
                <a:gd name="connsiteX42" fmla="*/ 643890 w 2339340"/>
                <a:gd name="connsiteY42" fmla="*/ 3783330 h 6236970"/>
                <a:gd name="connsiteX43" fmla="*/ 613410 w 2339340"/>
                <a:gd name="connsiteY43" fmla="*/ 4255770 h 6236970"/>
                <a:gd name="connsiteX44" fmla="*/ 689610 w 2339340"/>
                <a:gd name="connsiteY44" fmla="*/ 4617720 h 6236970"/>
                <a:gd name="connsiteX45" fmla="*/ 803910 w 2339340"/>
                <a:gd name="connsiteY45" fmla="*/ 5215890 h 6236970"/>
                <a:gd name="connsiteX46" fmla="*/ 883920 w 2339340"/>
                <a:gd name="connsiteY46" fmla="*/ 5657850 h 6236970"/>
                <a:gd name="connsiteX47" fmla="*/ 872490 w 2339340"/>
                <a:gd name="connsiteY47" fmla="*/ 5684520 h 6236970"/>
                <a:gd name="connsiteX48" fmla="*/ 693420 w 2339340"/>
                <a:gd name="connsiteY48" fmla="*/ 5894070 h 6236970"/>
                <a:gd name="connsiteX49" fmla="*/ 541020 w 2339340"/>
                <a:gd name="connsiteY49" fmla="*/ 6092190 h 6236970"/>
                <a:gd name="connsiteX50" fmla="*/ 510540 w 2339340"/>
                <a:gd name="connsiteY50" fmla="*/ 6156960 h 6236970"/>
                <a:gd name="connsiteX51" fmla="*/ 701040 w 2339340"/>
                <a:gd name="connsiteY51" fmla="*/ 6092190 h 6236970"/>
                <a:gd name="connsiteX52" fmla="*/ 830580 w 2339340"/>
                <a:gd name="connsiteY52" fmla="*/ 6065520 h 6236970"/>
                <a:gd name="connsiteX53" fmla="*/ 952500 w 2339340"/>
                <a:gd name="connsiteY53" fmla="*/ 5974080 h 6236970"/>
                <a:gd name="connsiteX54" fmla="*/ 963930 w 2339340"/>
                <a:gd name="connsiteY54" fmla="*/ 5871210 h 6236970"/>
                <a:gd name="connsiteX55" fmla="*/ 1108710 w 2339340"/>
                <a:gd name="connsiteY55" fmla="*/ 5817870 h 6236970"/>
                <a:gd name="connsiteX56" fmla="*/ 1108710 w 2339340"/>
                <a:gd name="connsiteY56" fmla="*/ 5791200 h 6236970"/>
                <a:gd name="connsiteX57" fmla="*/ 1032510 w 2339340"/>
                <a:gd name="connsiteY57" fmla="*/ 5634990 h 6236970"/>
                <a:gd name="connsiteX58" fmla="*/ 1043940 w 2339340"/>
                <a:gd name="connsiteY58" fmla="*/ 5280660 h 6236970"/>
                <a:gd name="connsiteX59" fmla="*/ 1074420 w 2339340"/>
                <a:gd name="connsiteY59" fmla="*/ 4888230 h 6236970"/>
                <a:gd name="connsiteX60" fmla="*/ 1002030 w 2339340"/>
                <a:gd name="connsiteY60" fmla="*/ 4423410 h 6236970"/>
                <a:gd name="connsiteX61" fmla="*/ 1066800 w 2339340"/>
                <a:gd name="connsiteY61" fmla="*/ 4130040 h 6236970"/>
                <a:gd name="connsiteX62" fmla="*/ 1116330 w 2339340"/>
                <a:gd name="connsiteY62" fmla="*/ 3775710 h 6236970"/>
                <a:gd name="connsiteX63" fmla="*/ 1165860 w 2339340"/>
                <a:gd name="connsiteY63" fmla="*/ 3375660 h 6236970"/>
                <a:gd name="connsiteX64" fmla="*/ 1238250 w 2339340"/>
                <a:gd name="connsiteY64" fmla="*/ 3882390 h 6236970"/>
                <a:gd name="connsiteX65" fmla="*/ 1280160 w 2339340"/>
                <a:gd name="connsiteY65" fmla="*/ 4366260 h 6236970"/>
                <a:gd name="connsiteX66" fmla="*/ 1310640 w 2339340"/>
                <a:gd name="connsiteY66" fmla="*/ 4533900 h 6236970"/>
                <a:gd name="connsiteX67" fmla="*/ 1272540 w 2339340"/>
                <a:gd name="connsiteY67" fmla="*/ 4838700 h 6236970"/>
                <a:gd name="connsiteX68" fmla="*/ 1242060 w 2339340"/>
                <a:gd name="connsiteY68" fmla="*/ 5059680 h 6236970"/>
                <a:gd name="connsiteX69" fmla="*/ 1276350 w 2339340"/>
                <a:gd name="connsiteY69" fmla="*/ 5288280 h 6236970"/>
                <a:gd name="connsiteX70" fmla="*/ 1333500 w 2339340"/>
                <a:gd name="connsiteY70" fmla="*/ 5494020 h 6236970"/>
                <a:gd name="connsiteX71" fmla="*/ 1314450 w 2339340"/>
                <a:gd name="connsiteY71" fmla="*/ 5615940 h 6236970"/>
                <a:gd name="connsiteX72" fmla="*/ 1264920 w 2339340"/>
                <a:gd name="connsiteY72" fmla="*/ 5795010 h 6236970"/>
                <a:gd name="connsiteX73" fmla="*/ 1264920 w 2339340"/>
                <a:gd name="connsiteY73" fmla="*/ 5901690 h 6236970"/>
                <a:gd name="connsiteX74" fmla="*/ 1424940 w 2339340"/>
                <a:gd name="connsiteY74" fmla="*/ 6236970 h 6236970"/>
                <a:gd name="connsiteX75" fmla="*/ 1565910 w 2339340"/>
                <a:gd name="connsiteY75" fmla="*/ 6065520 h 6236970"/>
                <a:gd name="connsiteX76" fmla="*/ 1604010 w 2339340"/>
                <a:gd name="connsiteY76" fmla="*/ 6012180 h 6236970"/>
                <a:gd name="connsiteX77" fmla="*/ 1524000 w 2339340"/>
                <a:gd name="connsiteY77" fmla="*/ 5844540 h 6236970"/>
                <a:gd name="connsiteX78" fmla="*/ 1466850 w 2339340"/>
                <a:gd name="connsiteY78" fmla="*/ 5718810 h 6236970"/>
                <a:gd name="connsiteX79" fmla="*/ 1440180 w 2339340"/>
                <a:gd name="connsiteY79" fmla="*/ 5638800 h 6236970"/>
                <a:gd name="connsiteX80" fmla="*/ 1546860 w 2339340"/>
                <a:gd name="connsiteY80" fmla="*/ 5078730 h 6236970"/>
                <a:gd name="connsiteX81" fmla="*/ 1600200 w 2339340"/>
                <a:gd name="connsiteY81" fmla="*/ 4507230 h 6236970"/>
                <a:gd name="connsiteX82" fmla="*/ 1684020 w 2339340"/>
                <a:gd name="connsiteY82" fmla="*/ 4027170 h 6236970"/>
                <a:gd name="connsiteX83" fmla="*/ 1703070 w 2339340"/>
                <a:gd name="connsiteY83" fmla="*/ 3688080 h 6236970"/>
                <a:gd name="connsiteX84" fmla="*/ 1645920 w 2339340"/>
                <a:gd name="connsiteY84" fmla="*/ 2884170 h 6236970"/>
                <a:gd name="connsiteX85" fmla="*/ 1630680 w 2339340"/>
                <a:gd name="connsiteY85" fmla="*/ 2868930 h 6236970"/>
                <a:gd name="connsiteX86" fmla="*/ 1607820 w 2339340"/>
                <a:gd name="connsiteY86" fmla="*/ 2750820 h 6236970"/>
                <a:gd name="connsiteX87" fmla="*/ 1584960 w 2339340"/>
                <a:gd name="connsiteY87" fmla="*/ 2423160 h 6236970"/>
                <a:gd name="connsiteX88" fmla="*/ 1584960 w 2339340"/>
                <a:gd name="connsiteY88" fmla="*/ 2072640 h 6236970"/>
                <a:gd name="connsiteX89" fmla="*/ 1619250 w 2339340"/>
                <a:gd name="connsiteY89" fmla="*/ 1771650 h 6236970"/>
                <a:gd name="connsiteX90" fmla="*/ 1691640 w 2339340"/>
                <a:gd name="connsiteY90" fmla="*/ 1501140 h 6236970"/>
                <a:gd name="connsiteX91" fmla="*/ 1954530 w 2339340"/>
                <a:gd name="connsiteY91" fmla="*/ 1924050 h 6236970"/>
                <a:gd name="connsiteX92" fmla="*/ 2045970 w 2339340"/>
                <a:gd name="connsiteY92" fmla="*/ 2045970 h 6236970"/>
                <a:gd name="connsiteX93" fmla="*/ 1840230 w 2339340"/>
                <a:gd name="connsiteY93" fmla="*/ 2358390 h 6236970"/>
                <a:gd name="connsiteX94" fmla="*/ 1729740 w 2339340"/>
                <a:gd name="connsiteY94" fmla="*/ 2545080 h 6236970"/>
                <a:gd name="connsiteX95" fmla="*/ 1672590 w 2339340"/>
                <a:gd name="connsiteY95" fmla="*/ 2674620 h 6236970"/>
                <a:gd name="connsiteX96" fmla="*/ 1604010 w 2339340"/>
                <a:gd name="connsiteY96" fmla="*/ 2754630 h 6236970"/>
                <a:gd name="connsiteX97" fmla="*/ 1634490 w 2339340"/>
                <a:gd name="connsiteY97" fmla="*/ 3040380 h 6236970"/>
                <a:gd name="connsiteX98" fmla="*/ 1729740 w 2339340"/>
                <a:gd name="connsiteY98" fmla="*/ 2891790 h 6236970"/>
                <a:gd name="connsiteX99" fmla="*/ 1927860 w 2339340"/>
                <a:gd name="connsiteY99" fmla="*/ 2689860 h 6236970"/>
                <a:gd name="connsiteX100" fmla="*/ 2065020 w 2339340"/>
                <a:gd name="connsiteY100" fmla="*/ 2548890 h 6236970"/>
                <a:gd name="connsiteX101" fmla="*/ 2202180 w 2339340"/>
                <a:gd name="connsiteY101" fmla="*/ 2339340 h 6236970"/>
                <a:gd name="connsiteX102" fmla="*/ 2339340 w 2339340"/>
                <a:gd name="connsiteY102" fmla="*/ 2049780 h 6236970"/>
                <a:gd name="connsiteX103" fmla="*/ 2293620 w 2339340"/>
                <a:gd name="connsiteY103" fmla="*/ 1958340 h 6236970"/>
                <a:gd name="connsiteX104" fmla="*/ 2232660 w 2339340"/>
                <a:gd name="connsiteY104" fmla="*/ 1752600 h 6236970"/>
                <a:gd name="connsiteX105" fmla="*/ 2175510 w 2339340"/>
                <a:gd name="connsiteY105" fmla="*/ 1565910 h 6236970"/>
                <a:gd name="connsiteX106" fmla="*/ 2065020 w 2339340"/>
                <a:gd name="connsiteY106" fmla="*/ 1352550 h 6236970"/>
                <a:gd name="connsiteX107" fmla="*/ 1958340 w 2339340"/>
                <a:gd name="connsiteY107" fmla="*/ 1169670 h 6236970"/>
                <a:gd name="connsiteX108" fmla="*/ 1878330 w 2339340"/>
                <a:gd name="connsiteY108" fmla="*/ 1043940 h 6236970"/>
                <a:gd name="connsiteX109" fmla="*/ 1752600 w 2339340"/>
                <a:gd name="connsiteY109" fmla="*/ 975360 h 6236970"/>
                <a:gd name="connsiteX110" fmla="*/ 1645920 w 2339340"/>
                <a:gd name="connsiteY110" fmla="*/ 956310 h 6236970"/>
                <a:gd name="connsiteX111" fmla="*/ 1546860 w 2339340"/>
                <a:gd name="connsiteY111" fmla="*/ 922020 h 6236970"/>
                <a:gd name="connsiteX112" fmla="*/ 1276350 w 2339340"/>
                <a:gd name="connsiteY112" fmla="*/ 861060 h 6236970"/>
                <a:gd name="connsiteX113" fmla="*/ 1257300 w 2339340"/>
                <a:gd name="connsiteY113" fmla="*/ 739140 h 6236970"/>
                <a:gd name="connsiteX114" fmla="*/ 1325880 w 2339340"/>
                <a:gd name="connsiteY114" fmla="*/ 594360 h 6236970"/>
                <a:gd name="connsiteX115" fmla="*/ 1363980 w 2339340"/>
                <a:gd name="connsiteY115" fmla="*/ 537210 h 6236970"/>
                <a:gd name="connsiteX116" fmla="*/ 1352550 w 2339340"/>
                <a:gd name="connsiteY116" fmla="*/ 438150 h 6236970"/>
                <a:gd name="connsiteX117" fmla="*/ 1348740 w 2339340"/>
                <a:gd name="connsiteY117" fmla="*/ 308610 h 6236970"/>
                <a:gd name="connsiteX118" fmla="*/ 1306830 w 2339340"/>
                <a:gd name="connsiteY118" fmla="*/ 114300 h 6236970"/>
                <a:gd name="connsiteX119" fmla="*/ 1188720 w 2339340"/>
                <a:gd name="connsiteY119" fmla="*/ 38100 h 6236970"/>
                <a:gd name="connsiteX120" fmla="*/ 1143000 w 2339340"/>
                <a:gd name="connsiteY120" fmla="*/ 11430 h 6236970"/>
                <a:gd name="connsiteX121" fmla="*/ 1093470 w 2339340"/>
                <a:gd name="connsiteY121" fmla="*/ 22860 h 6236970"/>
                <a:gd name="connsiteX0" fmla="*/ 1093470 w 2339340"/>
                <a:gd name="connsiteY0" fmla="*/ 22860 h 6236970"/>
                <a:gd name="connsiteX1" fmla="*/ 971550 w 2339340"/>
                <a:gd name="connsiteY1" fmla="*/ 68580 h 6236970"/>
                <a:gd name="connsiteX2" fmla="*/ 967740 w 2339340"/>
                <a:gd name="connsiteY2" fmla="*/ 0 h 6236970"/>
                <a:gd name="connsiteX3" fmla="*/ 872490 w 2339340"/>
                <a:gd name="connsiteY3" fmla="*/ 121920 h 6236970"/>
                <a:gd name="connsiteX4" fmla="*/ 849630 w 2339340"/>
                <a:gd name="connsiteY4" fmla="*/ 95250 h 6236970"/>
                <a:gd name="connsiteX5" fmla="*/ 800100 w 2339340"/>
                <a:gd name="connsiteY5" fmla="*/ 320040 h 6236970"/>
                <a:gd name="connsiteX6" fmla="*/ 811530 w 2339340"/>
                <a:gd name="connsiteY6" fmla="*/ 461010 h 6236970"/>
                <a:gd name="connsiteX7" fmla="*/ 754380 w 2339340"/>
                <a:gd name="connsiteY7" fmla="*/ 464820 h 6236970"/>
                <a:gd name="connsiteX8" fmla="*/ 781050 w 2339340"/>
                <a:gd name="connsiteY8" fmla="*/ 548640 h 6236970"/>
                <a:gd name="connsiteX9" fmla="*/ 822960 w 2339340"/>
                <a:gd name="connsiteY9" fmla="*/ 624840 h 6236970"/>
                <a:gd name="connsiteX10" fmla="*/ 887730 w 2339340"/>
                <a:gd name="connsiteY10" fmla="*/ 689610 h 6236970"/>
                <a:gd name="connsiteX11" fmla="*/ 925830 w 2339340"/>
                <a:gd name="connsiteY11" fmla="*/ 769620 h 6236970"/>
                <a:gd name="connsiteX12" fmla="*/ 925830 w 2339340"/>
                <a:gd name="connsiteY12" fmla="*/ 861060 h 6236970"/>
                <a:gd name="connsiteX13" fmla="*/ 803910 w 2339340"/>
                <a:gd name="connsiteY13" fmla="*/ 922020 h 6236970"/>
                <a:gd name="connsiteX14" fmla="*/ 701040 w 2339340"/>
                <a:gd name="connsiteY14" fmla="*/ 948690 h 6236970"/>
                <a:gd name="connsiteX15" fmla="*/ 556260 w 2339340"/>
                <a:gd name="connsiteY15" fmla="*/ 952500 h 6236970"/>
                <a:gd name="connsiteX16" fmla="*/ 403860 w 2339340"/>
                <a:gd name="connsiteY16" fmla="*/ 1002030 h 6236970"/>
                <a:gd name="connsiteX17" fmla="*/ 320040 w 2339340"/>
                <a:gd name="connsiteY17" fmla="*/ 1085850 h 6236970"/>
                <a:gd name="connsiteX18" fmla="*/ 247650 w 2339340"/>
                <a:gd name="connsiteY18" fmla="*/ 1276350 h 6236970"/>
                <a:gd name="connsiteX19" fmla="*/ 163830 w 2339340"/>
                <a:gd name="connsiteY19" fmla="*/ 1569720 h 6236970"/>
                <a:gd name="connsiteX20" fmla="*/ 83820 w 2339340"/>
                <a:gd name="connsiteY20" fmla="*/ 1783080 h 6236970"/>
                <a:gd name="connsiteX21" fmla="*/ 72390 w 2339340"/>
                <a:gd name="connsiteY21" fmla="*/ 1962150 h 6236970"/>
                <a:gd name="connsiteX22" fmla="*/ 0 w 2339340"/>
                <a:gd name="connsiteY22" fmla="*/ 2145030 h 6236970"/>
                <a:gd name="connsiteX23" fmla="*/ 11430 w 2339340"/>
                <a:gd name="connsiteY23" fmla="*/ 2251710 h 6236970"/>
                <a:gd name="connsiteX24" fmla="*/ 106680 w 2339340"/>
                <a:gd name="connsiteY24" fmla="*/ 2426970 h 6236970"/>
                <a:gd name="connsiteX25" fmla="*/ 243840 w 2339340"/>
                <a:gd name="connsiteY25" fmla="*/ 2594610 h 6236970"/>
                <a:gd name="connsiteX26" fmla="*/ 422910 w 2339340"/>
                <a:gd name="connsiteY26" fmla="*/ 2769870 h 6236970"/>
                <a:gd name="connsiteX27" fmla="*/ 609600 w 2339340"/>
                <a:gd name="connsiteY27" fmla="*/ 2929890 h 6236970"/>
                <a:gd name="connsiteX28" fmla="*/ 703183 w 2339340"/>
                <a:gd name="connsiteY28" fmla="*/ 3062525 h 6236970"/>
                <a:gd name="connsiteX29" fmla="*/ 709136 w 2339340"/>
                <a:gd name="connsiteY29" fmla="*/ 2771299 h 6236970"/>
                <a:gd name="connsiteX30" fmla="*/ 647700 w 2339340"/>
                <a:gd name="connsiteY30" fmla="*/ 2731770 h 6236970"/>
                <a:gd name="connsiteX31" fmla="*/ 541020 w 2339340"/>
                <a:gd name="connsiteY31" fmla="*/ 2537460 h 6236970"/>
                <a:gd name="connsiteX32" fmla="*/ 487680 w 2339340"/>
                <a:gd name="connsiteY32" fmla="*/ 2426970 h 6236970"/>
                <a:gd name="connsiteX33" fmla="*/ 293370 w 2339340"/>
                <a:gd name="connsiteY33" fmla="*/ 2205990 h 6236970"/>
                <a:gd name="connsiteX34" fmla="*/ 426720 w 2339340"/>
                <a:gd name="connsiteY34" fmla="*/ 1988820 h 6236970"/>
                <a:gd name="connsiteX35" fmla="*/ 483870 w 2339340"/>
                <a:gd name="connsiteY35" fmla="*/ 1878330 h 6236970"/>
                <a:gd name="connsiteX36" fmla="*/ 544830 w 2339340"/>
                <a:gd name="connsiteY36" fmla="*/ 1642110 h 6236970"/>
                <a:gd name="connsiteX37" fmla="*/ 636270 w 2339340"/>
                <a:gd name="connsiteY37" fmla="*/ 1897380 h 6236970"/>
                <a:gd name="connsiteX38" fmla="*/ 678180 w 2339340"/>
                <a:gd name="connsiteY38" fmla="*/ 2202180 h 6236970"/>
                <a:gd name="connsiteX39" fmla="*/ 689610 w 2339340"/>
                <a:gd name="connsiteY39" fmla="*/ 2487930 h 6236970"/>
                <a:gd name="connsiteX40" fmla="*/ 712470 w 2339340"/>
                <a:gd name="connsiteY40" fmla="*/ 2762250 h 6236970"/>
                <a:gd name="connsiteX41" fmla="*/ 701040 w 2339340"/>
                <a:gd name="connsiteY41" fmla="*/ 3177540 h 6236970"/>
                <a:gd name="connsiteX42" fmla="*/ 643890 w 2339340"/>
                <a:gd name="connsiteY42" fmla="*/ 3783330 h 6236970"/>
                <a:gd name="connsiteX43" fmla="*/ 613410 w 2339340"/>
                <a:gd name="connsiteY43" fmla="*/ 4255770 h 6236970"/>
                <a:gd name="connsiteX44" fmla="*/ 689610 w 2339340"/>
                <a:gd name="connsiteY44" fmla="*/ 4617720 h 6236970"/>
                <a:gd name="connsiteX45" fmla="*/ 803910 w 2339340"/>
                <a:gd name="connsiteY45" fmla="*/ 5215890 h 6236970"/>
                <a:gd name="connsiteX46" fmla="*/ 883920 w 2339340"/>
                <a:gd name="connsiteY46" fmla="*/ 5657850 h 6236970"/>
                <a:gd name="connsiteX47" fmla="*/ 872490 w 2339340"/>
                <a:gd name="connsiteY47" fmla="*/ 5684520 h 6236970"/>
                <a:gd name="connsiteX48" fmla="*/ 693420 w 2339340"/>
                <a:gd name="connsiteY48" fmla="*/ 5894070 h 6236970"/>
                <a:gd name="connsiteX49" fmla="*/ 541020 w 2339340"/>
                <a:gd name="connsiteY49" fmla="*/ 6092190 h 6236970"/>
                <a:gd name="connsiteX50" fmla="*/ 510540 w 2339340"/>
                <a:gd name="connsiteY50" fmla="*/ 6156960 h 6236970"/>
                <a:gd name="connsiteX51" fmla="*/ 701040 w 2339340"/>
                <a:gd name="connsiteY51" fmla="*/ 6092190 h 6236970"/>
                <a:gd name="connsiteX52" fmla="*/ 830580 w 2339340"/>
                <a:gd name="connsiteY52" fmla="*/ 6065520 h 6236970"/>
                <a:gd name="connsiteX53" fmla="*/ 952500 w 2339340"/>
                <a:gd name="connsiteY53" fmla="*/ 5974080 h 6236970"/>
                <a:gd name="connsiteX54" fmla="*/ 963930 w 2339340"/>
                <a:gd name="connsiteY54" fmla="*/ 5871210 h 6236970"/>
                <a:gd name="connsiteX55" fmla="*/ 1108710 w 2339340"/>
                <a:gd name="connsiteY55" fmla="*/ 5817870 h 6236970"/>
                <a:gd name="connsiteX56" fmla="*/ 1108710 w 2339340"/>
                <a:gd name="connsiteY56" fmla="*/ 5791200 h 6236970"/>
                <a:gd name="connsiteX57" fmla="*/ 1032510 w 2339340"/>
                <a:gd name="connsiteY57" fmla="*/ 5634990 h 6236970"/>
                <a:gd name="connsiteX58" fmla="*/ 1043940 w 2339340"/>
                <a:gd name="connsiteY58" fmla="*/ 5280660 h 6236970"/>
                <a:gd name="connsiteX59" fmla="*/ 1074420 w 2339340"/>
                <a:gd name="connsiteY59" fmla="*/ 4888230 h 6236970"/>
                <a:gd name="connsiteX60" fmla="*/ 1002030 w 2339340"/>
                <a:gd name="connsiteY60" fmla="*/ 4423410 h 6236970"/>
                <a:gd name="connsiteX61" fmla="*/ 1066800 w 2339340"/>
                <a:gd name="connsiteY61" fmla="*/ 4130040 h 6236970"/>
                <a:gd name="connsiteX62" fmla="*/ 1116330 w 2339340"/>
                <a:gd name="connsiteY62" fmla="*/ 3775710 h 6236970"/>
                <a:gd name="connsiteX63" fmla="*/ 1165860 w 2339340"/>
                <a:gd name="connsiteY63" fmla="*/ 3375660 h 6236970"/>
                <a:gd name="connsiteX64" fmla="*/ 1238250 w 2339340"/>
                <a:gd name="connsiteY64" fmla="*/ 3882390 h 6236970"/>
                <a:gd name="connsiteX65" fmla="*/ 1280160 w 2339340"/>
                <a:gd name="connsiteY65" fmla="*/ 4366260 h 6236970"/>
                <a:gd name="connsiteX66" fmla="*/ 1310640 w 2339340"/>
                <a:gd name="connsiteY66" fmla="*/ 4533900 h 6236970"/>
                <a:gd name="connsiteX67" fmla="*/ 1272540 w 2339340"/>
                <a:gd name="connsiteY67" fmla="*/ 4838700 h 6236970"/>
                <a:gd name="connsiteX68" fmla="*/ 1242060 w 2339340"/>
                <a:gd name="connsiteY68" fmla="*/ 5059680 h 6236970"/>
                <a:gd name="connsiteX69" fmla="*/ 1276350 w 2339340"/>
                <a:gd name="connsiteY69" fmla="*/ 5288280 h 6236970"/>
                <a:gd name="connsiteX70" fmla="*/ 1333500 w 2339340"/>
                <a:gd name="connsiteY70" fmla="*/ 5494020 h 6236970"/>
                <a:gd name="connsiteX71" fmla="*/ 1314450 w 2339340"/>
                <a:gd name="connsiteY71" fmla="*/ 5615940 h 6236970"/>
                <a:gd name="connsiteX72" fmla="*/ 1264920 w 2339340"/>
                <a:gd name="connsiteY72" fmla="*/ 5795010 h 6236970"/>
                <a:gd name="connsiteX73" fmla="*/ 1264920 w 2339340"/>
                <a:gd name="connsiteY73" fmla="*/ 5901690 h 6236970"/>
                <a:gd name="connsiteX74" fmla="*/ 1424940 w 2339340"/>
                <a:gd name="connsiteY74" fmla="*/ 6236970 h 6236970"/>
                <a:gd name="connsiteX75" fmla="*/ 1565910 w 2339340"/>
                <a:gd name="connsiteY75" fmla="*/ 6065520 h 6236970"/>
                <a:gd name="connsiteX76" fmla="*/ 1604010 w 2339340"/>
                <a:gd name="connsiteY76" fmla="*/ 6012180 h 6236970"/>
                <a:gd name="connsiteX77" fmla="*/ 1524000 w 2339340"/>
                <a:gd name="connsiteY77" fmla="*/ 5844540 h 6236970"/>
                <a:gd name="connsiteX78" fmla="*/ 1466850 w 2339340"/>
                <a:gd name="connsiteY78" fmla="*/ 5718810 h 6236970"/>
                <a:gd name="connsiteX79" fmla="*/ 1440180 w 2339340"/>
                <a:gd name="connsiteY79" fmla="*/ 5638800 h 6236970"/>
                <a:gd name="connsiteX80" fmla="*/ 1546860 w 2339340"/>
                <a:gd name="connsiteY80" fmla="*/ 5078730 h 6236970"/>
                <a:gd name="connsiteX81" fmla="*/ 1600200 w 2339340"/>
                <a:gd name="connsiteY81" fmla="*/ 4507230 h 6236970"/>
                <a:gd name="connsiteX82" fmla="*/ 1684020 w 2339340"/>
                <a:gd name="connsiteY82" fmla="*/ 4027170 h 6236970"/>
                <a:gd name="connsiteX83" fmla="*/ 1703070 w 2339340"/>
                <a:gd name="connsiteY83" fmla="*/ 3688080 h 6236970"/>
                <a:gd name="connsiteX84" fmla="*/ 1645920 w 2339340"/>
                <a:gd name="connsiteY84" fmla="*/ 2884170 h 6236970"/>
                <a:gd name="connsiteX85" fmla="*/ 1630680 w 2339340"/>
                <a:gd name="connsiteY85" fmla="*/ 2868930 h 6236970"/>
                <a:gd name="connsiteX86" fmla="*/ 1607820 w 2339340"/>
                <a:gd name="connsiteY86" fmla="*/ 2750820 h 6236970"/>
                <a:gd name="connsiteX87" fmla="*/ 1584960 w 2339340"/>
                <a:gd name="connsiteY87" fmla="*/ 2423160 h 6236970"/>
                <a:gd name="connsiteX88" fmla="*/ 1584960 w 2339340"/>
                <a:gd name="connsiteY88" fmla="*/ 2072640 h 6236970"/>
                <a:gd name="connsiteX89" fmla="*/ 1619250 w 2339340"/>
                <a:gd name="connsiteY89" fmla="*/ 1771650 h 6236970"/>
                <a:gd name="connsiteX90" fmla="*/ 1691640 w 2339340"/>
                <a:gd name="connsiteY90" fmla="*/ 1501140 h 6236970"/>
                <a:gd name="connsiteX91" fmla="*/ 1954530 w 2339340"/>
                <a:gd name="connsiteY91" fmla="*/ 1924050 h 6236970"/>
                <a:gd name="connsiteX92" fmla="*/ 2045970 w 2339340"/>
                <a:gd name="connsiteY92" fmla="*/ 2045970 h 6236970"/>
                <a:gd name="connsiteX93" fmla="*/ 1840230 w 2339340"/>
                <a:gd name="connsiteY93" fmla="*/ 2358390 h 6236970"/>
                <a:gd name="connsiteX94" fmla="*/ 1729740 w 2339340"/>
                <a:gd name="connsiteY94" fmla="*/ 2545080 h 6236970"/>
                <a:gd name="connsiteX95" fmla="*/ 1672590 w 2339340"/>
                <a:gd name="connsiteY95" fmla="*/ 2674620 h 6236970"/>
                <a:gd name="connsiteX96" fmla="*/ 1604010 w 2339340"/>
                <a:gd name="connsiteY96" fmla="*/ 2754630 h 6236970"/>
                <a:gd name="connsiteX97" fmla="*/ 1634490 w 2339340"/>
                <a:gd name="connsiteY97" fmla="*/ 3040380 h 6236970"/>
                <a:gd name="connsiteX98" fmla="*/ 1729740 w 2339340"/>
                <a:gd name="connsiteY98" fmla="*/ 2891790 h 6236970"/>
                <a:gd name="connsiteX99" fmla="*/ 1927860 w 2339340"/>
                <a:gd name="connsiteY99" fmla="*/ 2689860 h 6236970"/>
                <a:gd name="connsiteX100" fmla="*/ 2065020 w 2339340"/>
                <a:gd name="connsiteY100" fmla="*/ 2548890 h 6236970"/>
                <a:gd name="connsiteX101" fmla="*/ 2202180 w 2339340"/>
                <a:gd name="connsiteY101" fmla="*/ 2339340 h 6236970"/>
                <a:gd name="connsiteX102" fmla="*/ 2339340 w 2339340"/>
                <a:gd name="connsiteY102" fmla="*/ 2049780 h 6236970"/>
                <a:gd name="connsiteX103" fmla="*/ 2293620 w 2339340"/>
                <a:gd name="connsiteY103" fmla="*/ 1958340 h 6236970"/>
                <a:gd name="connsiteX104" fmla="*/ 2232660 w 2339340"/>
                <a:gd name="connsiteY104" fmla="*/ 1752600 h 6236970"/>
                <a:gd name="connsiteX105" fmla="*/ 2175510 w 2339340"/>
                <a:gd name="connsiteY105" fmla="*/ 1565910 h 6236970"/>
                <a:gd name="connsiteX106" fmla="*/ 2065020 w 2339340"/>
                <a:gd name="connsiteY106" fmla="*/ 1352550 h 6236970"/>
                <a:gd name="connsiteX107" fmla="*/ 1958340 w 2339340"/>
                <a:gd name="connsiteY107" fmla="*/ 1169670 h 6236970"/>
                <a:gd name="connsiteX108" fmla="*/ 1878330 w 2339340"/>
                <a:gd name="connsiteY108" fmla="*/ 1043940 h 6236970"/>
                <a:gd name="connsiteX109" fmla="*/ 1752600 w 2339340"/>
                <a:gd name="connsiteY109" fmla="*/ 975360 h 6236970"/>
                <a:gd name="connsiteX110" fmla="*/ 1645920 w 2339340"/>
                <a:gd name="connsiteY110" fmla="*/ 956310 h 6236970"/>
                <a:gd name="connsiteX111" fmla="*/ 1546860 w 2339340"/>
                <a:gd name="connsiteY111" fmla="*/ 922020 h 6236970"/>
                <a:gd name="connsiteX112" fmla="*/ 1276350 w 2339340"/>
                <a:gd name="connsiteY112" fmla="*/ 861060 h 6236970"/>
                <a:gd name="connsiteX113" fmla="*/ 1257300 w 2339340"/>
                <a:gd name="connsiteY113" fmla="*/ 739140 h 6236970"/>
                <a:gd name="connsiteX114" fmla="*/ 1325880 w 2339340"/>
                <a:gd name="connsiteY114" fmla="*/ 594360 h 6236970"/>
                <a:gd name="connsiteX115" fmla="*/ 1363980 w 2339340"/>
                <a:gd name="connsiteY115" fmla="*/ 537210 h 6236970"/>
                <a:gd name="connsiteX116" fmla="*/ 1352550 w 2339340"/>
                <a:gd name="connsiteY116" fmla="*/ 438150 h 6236970"/>
                <a:gd name="connsiteX117" fmla="*/ 1348740 w 2339340"/>
                <a:gd name="connsiteY117" fmla="*/ 308610 h 6236970"/>
                <a:gd name="connsiteX118" fmla="*/ 1306830 w 2339340"/>
                <a:gd name="connsiteY118" fmla="*/ 114300 h 6236970"/>
                <a:gd name="connsiteX119" fmla="*/ 1188720 w 2339340"/>
                <a:gd name="connsiteY119" fmla="*/ 38100 h 6236970"/>
                <a:gd name="connsiteX120" fmla="*/ 1143000 w 2339340"/>
                <a:gd name="connsiteY120" fmla="*/ 11430 h 6236970"/>
                <a:gd name="connsiteX121" fmla="*/ 1093470 w 2339340"/>
                <a:gd name="connsiteY121" fmla="*/ 22860 h 6236970"/>
                <a:gd name="connsiteX0" fmla="*/ 1093470 w 2339340"/>
                <a:gd name="connsiteY0" fmla="*/ 22860 h 6236970"/>
                <a:gd name="connsiteX1" fmla="*/ 971550 w 2339340"/>
                <a:gd name="connsiteY1" fmla="*/ 68580 h 6236970"/>
                <a:gd name="connsiteX2" fmla="*/ 967740 w 2339340"/>
                <a:gd name="connsiteY2" fmla="*/ 0 h 6236970"/>
                <a:gd name="connsiteX3" fmla="*/ 872490 w 2339340"/>
                <a:gd name="connsiteY3" fmla="*/ 121920 h 6236970"/>
                <a:gd name="connsiteX4" fmla="*/ 849630 w 2339340"/>
                <a:gd name="connsiteY4" fmla="*/ 95250 h 6236970"/>
                <a:gd name="connsiteX5" fmla="*/ 800100 w 2339340"/>
                <a:gd name="connsiteY5" fmla="*/ 320040 h 6236970"/>
                <a:gd name="connsiteX6" fmla="*/ 811530 w 2339340"/>
                <a:gd name="connsiteY6" fmla="*/ 461010 h 6236970"/>
                <a:gd name="connsiteX7" fmla="*/ 754380 w 2339340"/>
                <a:gd name="connsiteY7" fmla="*/ 464820 h 6236970"/>
                <a:gd name="connsiteX8" fmla="*/ 781050 w 2339340"/>
                <a:gd name="connsiteY8" fmla="*/ 548640 h 6236970"/>
                <a:gd name="connsiteX9" fmla="*/ 822960 w 2339340"/>
                <a:gd name="connsiteY9" fmla="*/ 624840 h 6236970"/>
                <a:gd name="connsiteX10" fmla="*/ 887730 w 2339340"/>
                <a:gd name="connsiteY10" fmla="*/ 689610 h 6236970"/>
                <a:gd name="connsiteX11" fmla="*/ 925830 w 2339340"/>
                <a:gd name="connsiteY11" fmla="*/ 769620 h 6236970"/>
                <a:gd name="connsiteX12" fmla="*/ 925830 w 2339340"/>
                <a:gd name="connsiteY12" fmla="*/ 861060 h 6236970"/>
                <a:gd name="connsiteX13" fmla="*/ 803910 w 2339340"/>
                <a:gd name="connsiteY13" fmla="*/ 922020 h 6236970"/>
                <a:gd name="connsiteX14" fmla="*/ 701040 w 2339340"/>
                <a:gd name="connsiteY14" fmla="*/ 948690 h 6236970"/>
                <a:gd name="connsiteX15" fmla="*/ 556260 w 2339340"/>
                <a:gd name="connsiteY15" fmla="*/ 952500 h 6236970"/>
                <a:gd name="connsiteX16" fmla="*/ 403860 w 2339340"/>
                <a:gd name="connsiteY16" fmla="*/ 1002030 h 6236970"/>
                <a:gd name="connsiteX17" fmla="*/ 320040 w 2339340"/>
                <a:gd name="connsiteY17" fmla="*/ 1085850 h 6236970"/>
                <a:gd name="connsiteX18" fmla="*/ 247650 w 2339340"/>
                <a:gd name="connsiteY18" fmla="*/ 1276350 h 6236970"/>
                <a:gd name="connsiteX19" fmla="*/ 163830 w 2339340"/>
                <a:gd name="connsiteY19" fmla="*/ 1569720 h 6236970"/>
                <a:gd name="connsiteX20" fmla="*/ 83820 w 2339340"/>
                <a:gd name="connsiteY20" fmla="*/ 1783080 h 6236970"/>
                <a:gd name="connsiteX21" fmla="*/ 72390 w 2339340"/>
                <a:gd name="connsiteY21" fmla="*/ 1962150 h 6236970"/>
                <a:gd name="connsiteX22" fmla="*/ 0 w 2339340"/>
                <a:gd name="connsiteY22" fmla="*/ 2145030 h 6236970"/>
                <a:gd name="connsiteX23" fmla="*/ 11430 w 2339340"/>
                <a:gd name="connsiteY23" fmla="*/ 2251710 h 6236970"/>
                <a:gd name="connsiteX24" fmla="*/ 106680 w 2339340"/>
                <a:gd name="connsiteY24" fmla="*/ 2426970 h 6236970"/>
                <a:gd name="connsiteX25" fmla="*/ 243840 w 2339340"/>
                <a:gd name="connsiteY25" fmla="*/ 2594610 h 6236970"/>
                <a:gd name="connsiteX26" fmla="*/ 422910 w 2339340"/>
                <a:gd name="connsiteY26" fmla="*/ 2769870 h 6236970"/>
                <a:gd name="connsiteX27" fmla="*/ 609600 w 2339340"/>
                <a:gd name="connsiteY27" fmla="*/ 2929890 h 6236970"/>
                <a:gd name="connsiteX28" fmla="*/ 703183 w 2339340"/>
                <a:gd name="connsiteY28" fmla="*/ 3062525 h 6236970"/>
                <a:gd name="connsiteX29" fmla="*/ 711517 w 2339340"/>
                <a:gd name="connsiteY29" fmla="*/ 2784396 h 6236970"/>
                <a:gd name="connsiteX30" fmla="*/ 647700 w 2339340"/>
                <a:gd name="connsiteY30" fmla="*/ 2731770 h 6236970"/>
                <a:gd name="connsiteX31" fmla="*/ 541020 w 2339340"/>
                <a:gd name="connsiteY31" fmla="*/ 2537460 h 6236970"/>
                <a:gd name="connsiteX32" fmla="*/ 487680 w 2339340"/>
                <a:gd name="connsiteY32" fmla="*/ 2426970 h 6236970"/>
                <a:gd name="connsiteX33" fmla="*/ 293370 w 2339340"/>
                <a:gd name="connsiteY33" fmla="*/ 2205990 h 6236970"/>
                <a:gd name="connsiteX34" fmla="*/ 426720 w 2339340"/>
                <a:gd name="connsiteY34" fmla="*/ 1988820 h 6236970"/>
                <a:gd name="connsiteX35" fmla="*/ 483870 w 2339340"/>
                <a:gd name="connsiteY35" fmla="*/ 1878330 h 6236970"/>
                <a:gd name="connsiteX36" fmla="*/ 544830 w 2339340"/>
                <a:gd name="connsiteY36" fmla="*/ 1642110 h 6236970"/>
                <a:gd name="connsiteX37" fmla="*/ 636270 w 2339340"/>
                <a:gd name="connsiteY37" fmla="*/ 1897380 h 6236970"/>
                <a:gd name="connsiteX38" fmla="*/ 678180 w 2339340"/>
                <a:gd name="connsiteY38" fmla="*/ 2202180 h 6236970"/>
                <a:gd name="connsiteX39" fmla="*/ 689610 w 2339340"/>
                <a:gd name="connsiteY39" fmla="*/ 2487930 h 6236970"/>
                <a:gd name="connsiteX40" fmla="*/ 712470 w 2339340"/>
                <a:gd name="connsiteY40" fmla="*/ 2762250 h 6236970"/>
                <a:gd name="connsiteX41" fmla="*/ 701040 w 2339340"/>
                <a:gd name="connsiteY41" fmla="*/ 3177540 h 6236970"/>
                <a:gd name="connsiteX42" fmla="*/ 643890 w 2339340"/>
                <a:gd name="connsiteY42" fmla="*/ 3783330 h 6236970"/>
                <a:gd name="connsiteX43" fmla="*/ 613410 w 2339340"/>
                <a:gd name="connsiteY43" fmla="*/ 4255770 h 6236970"/>
                <a:gd name="connsiteX44" fmla="*/ 689610 w 2339340"/>
                <a:gd name="connsiteY44" fmla="*/ 4617720 h 6236970"/>
                <a:gd name="connsiteX45" fmla="*/ 803910 w 2339340"/>
                <a:gd name="connsiteY45" fmla="*/ 5215890 h 6236970"/>
                <a:gd name="connsiteX46" fmla="*/ 883920 w 2339340"/>
                <a:gd name="connsiteY46" fmla="*/ 5657850 h 6236970"/>
                <a:gd name="connsiteX47" fmla="*/ 872490 w 2339340"/>
                <a:gd name="connsiteY47" fmla="*/ 5684520 h 6236970"/>
                <a:gd name="connsiteX48" fmla="*/ 693420 w 2339340"/>
                <a:gd name="connsiteY48" fmla="*/ 5894070 h 6236970"/>
                <a:gd name="connsiteX49" fmla="*/ 541020 w 2339340"/>
                <a:gd name="connsiteY49" fmla="*/ 6092190 h 6236970"/>
                <a:gd name="connsiteX50" fmla="*/ 510540 w 2339340"/>
                <a:gd name="connsiteY50" fmla="*/ 6156960 h 6236970"/>
                <a:gd name="connsiteX51" fmla="*/ 701040 w 2339340"/>
                <a:gd name="connsiteY51" fmla="*/ 6092190 h 6236970"/>
                <a:gd name="connsiteX52" fmla="*/ 830580 w 2339340"/>
                <a:gd name="connsiteY52" fmla="*/ 6065520 h 6236970"/>
                <a:gd name="connsiteX53" fmla="*/ 952500 w 2339340"/>
                <a:gd name="connsiteY53" fmla="*/ 5974080 h 6236970"/>
                <a:gd name="connsiteX54" fmla="*/ 963930 w 2339340"/>
                <a:gd name="connsiteY54" fmla="*/ 5871210 h 6236970"/>
                <a:gd name="connsiteX55" fmla="*/ 1108710 w 2339340"/>
                <a:gd name="connsiteY55" fmla="*/ 5817870 h 6236970"/>
                <a:gd name="connsiteX56" fmla="*/ 1108710 w 2339340"/>
                <a:gd name="connsiteY56" fmla="*/ 5791200 h 6236970"/>
                <a:gd name="connsiteX57" fmla="*/ 1032510 w 2339340"/>
                <a:gd name="connsiteY57" fmla="*/ 5634990 h 6236970"/>
                <a:gd name="connsiteX58" fmla="*/ 1043940 w 2339340"/>
                <a:gd name="connsiteY58" fmla="*/ 5280660 h 6236970"/>
                <a:gd name="connsiteX59" fmla="*/ 1074420 w 2339340"/>
                <a:gd name="connsiteY59" fmla="*/ 4888230 h 6236970"/>
                <a:gd name="connsiteX60" fmla="*/ 1002030 w 2339340"/>
                <a:gd name="connsiteY60" fmla="*/ 4423410 h 6236970"/>
                <a:gd name="connsiteX61" fmla="*/ 1066800 w 2339340"/>
                <a:gd name="connsiteY61" fmla="*/ 4130040 h 6236970"/>
                <a:gd name="connsiteX62" fmla="*/ 1116330 w 2339340"/>
                <a:gd name="connsiteY62" fmla="*/ 3775710 h 6236970"/>
                <a:gd name="connsiteX63" fmla="*/ 1165860 w 2339340"/>
                <a:gd name="connsiteY63" fmla="*/ 3375660 h 6236970"/>
                <a:gd name="connsiteX64" fmla="*/ 1238250 w 2339340"/>
                <a:gd name="connsiteY64" fmla="*/ 3882390 h 6236970"/>
                <a:gd name="connsiteX65" fmla="*/ 1280160 w 2339340"/>
                <a:gd name="connsiteY65" fmla="*/ 4366260 h 6236970"/>
                <a:gd name="connsiteX66" fmla="*/ 1310640 w 2339340"/>
                <a:gd name="connsiteY66" fmla="*/ 4533900 h 6236970"/>
                <a:gd name="connsiteX67" fmla="*/ 1272540 w 2339340"/>
                <a:gd name="connsiteY67" fmla="*/ 4838700 h 6236970"/>
                <a:gd name="connsiteX68" fmla="*/ 1242060 w 2339340"/>
                <a:gd name="connsiteY68" fmla="*/ 5059680 h 6236970"/>
                <a:gd name="connsiteX69" fmla="*/ 1276350 w 2339340"/>
                <a:gd name="connsiteY69" fmla="*/ 5288280 h 6236970"/>
                <a:gd name="connsiteX70" fmla="*/ 1333500 w 2339340"/>
                <a:gd name="connsiteY70" fmla="*/ 5494020 h 6236970"/>
                <a:gd name="connsiteX71" fmla="*/ 1314450 w 2339340"/>
                <a:gd name="connsiteY71" fmla="*/ 5615940 h 6236970"/>
                <a:gd name="connsiteX72" fmla="*/ 1264920 w 2339340"/>
                <a:gd name="connsiteY72" fmla="*/ 5795010 h 6236970"/>
                <a:gd name="connsiteX73" fmla="*/ 1264920 w 2339340"/>
                <a:gd name="connsiteY73" fmla="*/ 5901690 h 6236970"/>
                <a:gd name="connsiteX74" fmla="*/ 1424940 w 2339340"/>
                <a:gd name="connsiteY74" fmla="*/ 6236970 h 6236970"/>
                <a:gd name="connsiteX75" fmla="*/ 1565910 w 2339340"/>
                <a:gd name="connsiteY75" fmla="*/ 6065520 h 6236970"/>
                <a:gd name="connsiteX76" fmla="*/ 1604010 w 2339340"/>
                <a:gd name="connsiteY76" fmla="*/ 6012180 h 6236970"/>
                <a:gd name="connsiteX77" fmla="*/ 1524000 w 2339340"/>
                <a:gd name="connsiteY77" fmla="*/ 5844540 h 6236970"/>
                <a:gd name="connsiteX78" fmla="*/ 1466850 w 2339340"/>
                <a:gd name="connsiteY78" fmla="*/ 5718810 h 6236970"/>
                <a:gd name="connsiteX79" fmla="*/ 1440180 w 2339340"/>
                <a:gd name="connsiteY79" fmla="*/ 5638800 h 6236970"/>
                <a:gd name="connsiteX80" fmla="*/ 1546860 w 2339340"/>
                <a:gd name="connsiteY80" fmla="*/ 5078730 h 6236970"/>
                <a:gd name="connsiteX81" fmla="*/ 1600200 w 2339340"/>
                <a:gd name="connsiteY81" fmla="*/ 4507230 h 6236970"/>
                <a:gd name="connsiteX82" fmla="*/ 1684020 w 2339340"/>
                <a:gd name="connsiteY82" fmla="*/ 4027170 h 6236970"/>
                <a:gd name="connsiteX83" fmla="*/ 1703070 w 2339340"/>
                <a:gd name="connsiteY83" fmla="*/ 3688080 h 6236970"/>
                <a:gd name="connsiteX84" fmla="*/ 1645920 w 2339340"/>
                <a:gd name="connsiteY84" fmla="*/ 2884170 h 6236970"/>
                <a:gd name="connsiteX85" fmla="*/ 1630680 w 2339340"/>
                <a:gd name="connsiteY85" fmla="*/ 2868930 h 6236970"/>
                <a:gd name="connsiteX86" fmla="*/ 1607820 w 2339340"/>
                <a:gd name="connsiteY86" fmla="*/ 2750820 h 6236970"/>
                <a:gd name="connsiteX87" fmla="*/ 1584960 w 2339340"/>
                <a:gd name="connsiteY87" fmla="*/ 2423160 h 6236970"/>
                <a:gd name="connsiteX88" fmla="*/ 1584960 w 2339340"/>
                <a:gd name="connsiteY88" fmla="*/ 2072640 h 6236970"/>
                <a:gd name="connsiteX89" fmla="*/ 1619250 w 2339340"/>
                <a:gd name="connsiteY89" fmla="*/ 1771650 h 6236970"/>
                <a:gd name="connsiteX90" fmla="*/ 1691640 w 2339340"/>
                <a:gd name="connsiteY90" fmla="*/ 1501140 h 6236970"/>
                <a:gd name="connsiteX91" fmla="*/ 1954530 w 2339340"/>
                <a:gd name="connsiteY91" fmla="*/ 1924050 h 6236970"/>
                <a:gd name="connsiteX92" fmla="*/ 2045970 w 2339340"/>
                <a:gd name="connsiteY92" fmla="*/ 2045970 h 6236970"/>
                <a:gd name="connsiteX93" fmla="*/ 1840230 w 2339340"/>
                <a:gd name="connsiteY93" fmla="*/ 2358390 h 6236970"/>
                <a:gd name="connsiteX94" fmla="*/ 1729740 w 2339340"/>
                <a:gd name="connsiteY94" fmla="*/ 2545080 h 6236970"/>
                <a:gd name="connsiteX95" fmla="*/ 1672590 w 2339340"/>
                <a:gd name="connsiteY95" fmla="*/ 2674620 h 6236970"/>
                <a:gd name="connsiteX96" fmla="*/ 1604010 w 2339340"/>
                <a:gd name="connsiteY96" fmla="*/ 2754630 h 6236970"/>
                <a:gd name="connsiteX97" fmla="*/ 1634490 w 2339340"/>
                <a:gd name="connsiteY97" fmla="*/ 3040380 h 6236970"/>
                <a:gd name="connsiteX98" fmla="*/ 1729740 w 2339340"/>
                <a:gd name="connsiteY98" fmla="*/ 2891790 h 6236970"/>
                <a:gd name="connsiteX99" fmla="*/ 1927860 w 2339340"/>
                <a:gd name="connsiteY99" fmla="*/ 2689860 h 6236970"/>
                <a:gd name="connsiteX100" fmla="*/ 2065020 w 2339340"/>
                <a:gd name="connsiteY100" fmla="*/ 2548890 h 6236970"/>
                <a:gd name="connsiteX101" fmla="*/ 2202180 w 2339340"/>
                <a:gd name="connsiteY101" fmla="*/ 2339340 h 6236970"/>
                <a:gd name="connsiteX102" fmla="*/ 2339340 w 2339340"/>
                <a:gd name="connsiteY102" fmla="*/ 2049780 h 6236970"/>
                <a:gd name="connsiteX103" fmla="*/ 2293620 w 2339340"/>
                <a:gd name="connsiteY103" fmla="*/ 1958340 h 6236970"/>
                <a:gd name="connsiteX104" fmla="*/ 2232660 w 2339340"/>
                <a:gd name="connsiteY104" fmla="*/ 1752600 h 6236970"/>
                <a:gd name="connsiteX105" fmla="*/ 2175510 w 2339340"/>
                <a:gd name="connsiteY105" fmla="*/ 1565910 h 6236970"/>
                <a:gd name="connsiteX106" fmla="*/ 2065020 w 2339340"/>
                <a:gd name="connsiteY106" fmla="*/ 1352550 h 6236970"/>
                <a:gd name="connsiteX107" fmla="*/ 1958340 w 2339340"/>
                <a:gd name="connsiteY107" fmla="*/ 1169670 h 6236970"/>
                <a:gd name="connsiteX108" fmla="*/ 1878330 w 2339340"/>
                <a:gd name="connsiteY108" fmla="*/ 1043940 h 6236970"/>
                <a:gd name="connsiteX109" fmla="*/ 1752600 w 2339340"/>
                <a:gd name="connsiteY109" fmla="*/ 975360 h 6236970"/>
                <a:gd name="connsiteX110" fmla="*/ 1645920 w 2339340"/>
                <a:gd name="connsiteY110" fmla="*/ 956310 h 6236970"/>
                <a:gd name="connsiteX111" fmla="*/ 1546860 w 2339340"/>
                <a:gd name="connsiteY111" fmla="*/ 922020 h 6236970"/>
                <a:gd name="connsiteX112" fmla="*/ 1276350 w 2339340"/>
                <a:gd name="connsiteY112" fmla="*/ 861060 h 6236970"/>
                <a:gd name="connsiteX113" fmla="*/ 1257300 w 2339340"/>
                <a:gd name="connsiteY113" fmla="*/ 739140 h 6236970"/>
                <a:gd name="connsiteX114" fmla="*/ 1325880 w 2339340"/>
                <a:gd name="connsiteY114" fmla="*/ 594360 h 6236970"/>
                <a:gd name="connsiteX115" fmla="*/ 1363980 w 2339340"/>
                <a:gd name="connsiteY115" fmla="*/ 537210 h 6236970"/>
                <a:gd name="connsiteX116" fmla="*/ 1352550 w 2339340"/>
                <a:gd name="connsiteY116" fmla="*/ 438150 h 6236970"/>
                <a:gd name="connsiteX117" fmla="*/ 1348740 w 2339340"/>
                <a:gd name="connsiteY117" fmla="*/ 308610 h 6236970"/>
                <a:gd name="connsiteX118" fmla="*/ 1306830 w 2339340"/>
                <a:gd name="connsiteY118" fmla="*/ 114300 h 6236970"/>
                <a:gd name="connsiteX119" fmla="*/ 1188720 w 2339340"/>
                <a:gd name="connsiteY119" fmla="*/ 38100 h 6236970"/>
                <a:gd name="connsiteX120" fmla="*/ 1143000 w 2339340"/>
                <a:gd name="connsiteY120" fmla="*/ 11430 h 6236970"/>
                <a:gd name="connsiteX121" fmla="*/ 1093470 w 2339340"/>
                <a:gd name="connsiteY121" fmla="*/ 22860 h 6236970"/>
                <a:gd name="connsiteX0" fmla="*/ 1093470 w 2339340"/>
                <a:gd name="connsiteY0" fmla="*/ 22860 h 6236970"/>
                <a:gd name="connsiteX1" fmla="*/ 971550 w 2339340"/>
                <a:gd name="connsiteY1" fmla="*/ 68580 h 6236970"/>
                <a:gd name="connsiteX2" fmla="*/ 967740 w 2339340"/>
                <a:gd name="connsiteY2" fmla="*/ 0 h 6236970"/>
                <a:gd name="connsiteX3" fmla="*/ 872490 w 2339340"/>
                <a:gd name="connsiteY3" fmla="*/ 121920 h 6236970"/>
                <a:gd name="connsiteX4" fmla="*/ 849630 w 2339340"/>
                <a:gd name="connsiteY4" fmla="*/ 95250 h 6236970"/>
                <a:gd name="connsiteX5" fmla="*/ 800100 w 2339340"/>
                <a:gd name="connsiteY5" fmla="*/ 320040 h 6236970"/>
                <a:gd name="connsiteX6" fmla="*/ 811530 w 2339340"/>
                <a:gd name="connsiteY6" fmla="*/ 461010 h 6236970"/>
                <a:gd name="connsiteX7" fmla="*/ 754380 w 2339340"/>
                <a:gd name="connsiteY7" fmla="*/ 464820 h 6236970"/>
                <a:gd name="connsiteX8" fmla="*/ 781050 w 2339340"/>
                <a:gd name="connsiteY8" fmla="*/ 548640 h 6236970"/>
                <a:gd name="connsiteX9" fmla="*/ 822960 w 2339340"/>
                <a:gd name="connsiteY9" fmla="*/ 624840 h 6236970"/>
                <a:gd name="connsiteX10" fmla="*/ 887730 w 2339340"/>
                <a:gd name="connsiteY10" fmla="*/ 689610 h 6236970"/>
                <a:gd name="connsiteX11" fmla="*/ 925830 w 2339340"/>
                <a:gd name="connsiteY11" fmla="*/ 769620 h 6236970"/>
                <a:gd name="connsiteX12" fmla="*/ 925830 w 2339340"/>
                <a:gd name="connsiteY12" fmla="*/ 861060 h 6236970"/>
                <a:gd name="connsiteX13" fmla="*/ 803910 w 2339340"/>
                <a:gd name="connsiteY13" fmla="*/ 922020 h 6236970"/>
                <a:gd name="connsiteX14" fmla="*/ 701040 w 2339340"/>
                <a:gd name="connsiteY14" fmla="*/ 948690 h 6236970"/>
                <a:gd name="connsiteX15" fmla="*/ 556260 w 2339340"/>
                <a:gd name="connsiteY15" fmla="*/ 952500 h 6236970"/>
                <a:gd name="connsiteX16" fmla="*/ 403860 w 2339340"/>
                <a:gd name="connsiteY16" fmla="*/ 1002030 h 6236970"/>
                <a:gd name="connsiteX17" fmla="*/ 320040 w 2339340"/>
                <a:gd name="connsiteY17" fmla="*/ 1085850 h 6236970"/>
                <a:gd name="connsiteX18" fmla="*/ 247650 w 2339340"/>
                <a:gd name="connsiteY18" fmla="*/ 1276350 h 6236970"/>
                <a:gd name="connsiteX19" fmla="*/ 163830 w 2339340"/>
                <a:gd name="connsiteY19" fmla="*/ 1569720 h 6236970"/>
                <a:gd name="connsiteX20" fmla="*/ 83820 w 2339340"/>
                <a:gd name="connsiteY20" fmla="*/ 1783080 h 6236970"/>
                <a:gd name="connsiteX21" fmla="*/ 72390 w 2339340"/>
                <a:gd name="connsiteY21" fmla="*/ 1962150 h 6236970"/>
                <a:gd name="connsiteX22" fmla="*/ 0 w 2339340"/>
                <a:gd name="connsiteY22" fmla="*/ 2145030 h 6236970"/>
                <a:gd name="connsiteX23" fmla="*/ 11430 w 2339340"/>
                <a:gd name="connsiteY23" fmla="*/ 2251710 h 6236970"/>
                <a:gd name="connsiteX24" fmla="*/ 106680 w 2339340"/>
                <a:gd name="connsiteY24" fmla="*/ 2426970 h 6236970"/>
                <a:gd name="connsiteX25" fmla="*/ 243840 w 2339340"/>
                <a:gd name="connsiteY25" fmla="*/ 2594610 h 6236970"/>
                <a:gd name="connsiteX26" fmla="*/ 422910 w 2339340"/>
                <a:gd name="connsiteY26" fmla="*/ 2769870 h 6236970"/>
                <a:gd name="connsiteX27" fmla="*/ 609600 w 2339340"/>
                <a:gd name="connsiteY27" fmla="*/ 2929890 h 6236970"/>
                <a:gd name="connsiteX28" fmla="*/ 703183 w 2339340"/>
                <a:gd name="connsiteY28" fmla="*/ 3062525 h 6236970"/>
                <a:gd name="connsiteX29" fmla="*/ 711517 w 2339340"/>
                <a:gd name="connsiteY29" fmla="*/ 2784396 h 6236970"/>
                <a:gd name="connsiteX30" fmla="*/ 647700 w 2339340"/>
                <a:gd name="connsiteY30" fmla="*/ 2731770 h 6236970"/>
                <a:gd name="connsiteX31" fmla="*/ 541020 w 2339340"/>
                <a:gd name="connsiteY31" fmla="*/ 2537460 h 6236970"/>
                <a:gd name="connsiteX32" fmla="*/ 487680 w 2339340"/>
                <a:gd name="connsiteY32" fmla="*/ 2426970 h 6236970"/>
                <a:gd name="connsiteX33" fmla="*/ 293370 w 2339340"/>
                <a:gd name="connsiteY33" fmla="*/ 2205990 h 6236970"/>
                <a:gd name="connsiteX34" fmla="*/ 426720 w 2339340"/>
                <a:gd name="connsiteY34" fmla="*/ 1988820 h 6236970"/>
                <a:gd name="connsiteX35" fmla="*/ 483870 w 2339340"/>
                <a:gd name="connsiteY35" fmla="*/ 1878330 h 6236970"/>
                <a:gd name="connsiteX36" fmla="*/ 544830 w 2339340"/>
                <a:gd name="connsiteY36" fmla="*/ 1642110 h 6236970"/>
                <a:gd name="connsiteX37" fmla="*/ 636270 w 2339340"/>
                <a:gd name="connsiteY37" fmla="*/ 1897380 h 6236970"/>
                <a:gd name="connsiteX38" fmla="*/ 678180 w 2339340"/>
                <a:gd name="connsiteY38" fmla="*/ 2202180 h 6236970"/>
                <a:gd name="connsiteX39" fmla="*/ 689610 w 2339340"/>
                <a:gd name="connsiteY39" fmla="*/ 2487930 h 6236970"/>
                <a:gd name="connsiteX40" fmla="*/ 712470 w 2339340"/>
                <a:gd name="connsiteY40" fmla="*/ 2762250 h 6236970"/>
                <a:gd name="connsiteX41" fmla="*/ 701040 w 2339340"/>
                <a:gd name="connsiteY41" fmla="*/ 3177540 h 6236970"/>
                <a:gd name="connsiteX42" fmla="*/ 643890 w 2339340"/>
                <a:gd name="connsiteY42" fmla="*/ 3783330 h 6236970"/>
                <a:gd name="connsiteX43" fmla="*/ 613410 w 2339340"/>
                <a:gd name="connsiteY43" fmla="*/ 4255770 h 6236970"/>
                <a:gd name="connsiteX44" fmla="*/ 689610 w 2339340"/>
                <a:gd name="connsiteY44" fmla="*/ 4617720 h 6236970"/>
                <a:gd name="connsiteX45" fmla="*/ 803910 w 2339340"/>
                <a:gd name="connsiteY45" fmla="*/ 5215890 h 6236970"/>
                <a:gd name="connsiteX46" fmla="*/ 883920 w 2339340"/>
                <a:gd name="connsiteY46" fmla="*/ 5657850 h 6236970"/>
                <a:gd name="connsiteX47" fmla="*/ 872490 w 2339340"/>
                <a:gd name="connsiteY47" fmla="*/ 5684520 h 6236970"/>
                <a:gd name="connsiteX48" fmla="*/ 693420 w 2339340"/>
                <a:gd name="connsiteY48" fmla="*/ 5894070 h 6236970"/>
                <a:gd name="connsiteX49" fmla="*/ 541020 w 2339340"/>
                <a:gd name="connsiteY49" fmla="*/ 6092190 h 6236970"/>
                <a:gd name="connsiteX50" fmla="*/ 510540 w 2339340"/>
                <a:gd name="connsiteY50" fmla="*/ 6156960 h 6236970"/>
                <a:gd name="connsiteX51" fmla="*/ 701040 w 2339340"/>
                <a:gd name="connsiteY51" fmla="*/ 6092190 h 6236970"/>
                <a:gd name="connsiteX52" fmla="*/ 830580 w 2339340"/>
                <a:gd name="connsiteY52" fmla="*/ 6065520 h 6236970"/>
                <a:gd name="connsiteX53" fmla="*/ 952500 w 2339340"/>
                <a:gd name="connsiteY53" fmla="*/ 5974080 h 6236970"/>
                <a:gd name="connsiteX54" fmla="*/ 963930 w 2339340"/>
                <a:gd name="connsiteY54" fmla="*/ 5871210 h 6236970"/>
                <a:gd name="connsiteX55" fmla="*/ 1108710 w 2339340"/>
                <a:gd name="connsiteY55" fmla="*/ 5817870 h 6236970"/>
                <a:gd name="connsiteX56" fmla="*/ 1108710 w 2339340"/>
                <a:gd name="connsiteY56" fmla="*/ 5791200 h 6236970"/>
                <a:gd name="connsiteX57" fmla="*/ 1032510 w 2339340"/>
                <a:gd name="connsiteY57" fmla="*/ 5634990 h 6236970"/>
                <a:gd name="connsiteX58" fmla="*/ 1043940 w 2339340"/>
                <a:gd name="connsiteY58" fmla="*/ 5280660 h 6236970"/>
                <a:gd name="connsiteX59" fmla="*/ 1074420 w 2339340"/>
                <a:gd name="connsiteY59" fmla="*/ 4888230 h 6236970"/>
                <a:gd name="connsiteX60" fmla="*/ 1002030 w 2339340"/>
                <a:gd name="connsiteY60" fmla="*/ 4423410 h 6236970"/>
                <a:gd name="connsiteX61" fmla="*/ 1066800 w 2339340"/>
                <a:gd name="connsiteY61" fmla="*/ 4130040 h 6236970"/>
                <a:gd name="connsiteX62" fmla="*/ 1116330 w 2339340"/>
                <a:gd name="connsiteY62" fmla="*/ 3775710 h 6236970"/>
                <a:gd name="connsiteX63" fmla="*/ 1165860 w 2339340"/>
                <a:gd name="connsiteY63" fmla="*/ 3375660 h 6236970"/>
                <a:gd name="connsiteX64" fmla="*/ 1238250 w 2339340"/>
                <a:gd name="connsiteY64" fmla="*/ 3882390 h 6236970"/>
                <a:gd name="connsiteX65" fmla="*/ 1280160 w 2339340"/>
                <a:gd name="connsiteY65" fmla="*/ 4366260 h 6236970"/>
                <a:gd name="connsiteX66" fmla="*/ 1310640 w 2339340"/>
                <a:gd name="connsiteY66" fmla="*/ 4533900 h 6236970"/>
                <a:gd name="connsiteX67" fmla="*/ 1272540 w 2339340"/>
                <a:gd name="connsiteY67" fmla="*/ 4838700 h 6236970"/>
                <a:gd name="connsiteX68" fmla="*/ 1242060 w 2339340"/>
                <a:gd name="connsiteY68" fmla="*/ 5059680 h 6236970"/>
                <a:gd name="connsiteX69" fmla="*/ 1276350 w 2339340"/>
                <a:gd name="connsiteY69" fmla="*/ 5288280 h 6236970"/>
                <a:gd name="connsiteX70" fmla="*/ 1333500 w 2339340"/>
                <a:gd name="connsiteY70" fmla="*/ 5494020 h 6236970"/>
                <a:gd name="connsiteX71" fmla="*/ 1314450 w 2339340"/>
                <a:gd name="connsiteY71" fmla="*/ 5615940 h 6236970"/>
                <a:gd name="connsiteX72" fmla="*/ 1264920 w 2339340"/>
                <a:gd name="connsiteY72" fmla="*/ 5795010 h 6236970"/>
                <a:gd name="connsiteX73" fmla="*/ 1264920 w 2339340"/>
                <a:gd name="connsiteY73" fmla="*/ 5901690 h 6236970"/>
                <a:gd name="connsiteX74" fmla="*/ 1424940 w 2339340"/>
                <a:gd name="connsiteY74" fmla="*/ 6236970 h 6236970"/>
                <a:gd name="connsiteX75" fmla="*/ 1565910 w 2339340"/>
                <a:gd name="connsiteY75" fmla="*/ 6065520 h 6236970"/>
                <a:gd name="connsiteX76" fmla="*/ 1604010 w 2339340"/>
                <a:gd name="connsiteY76" fmla="*/ 6012180 h 6236970"/>
                <a:gd name="connsiteX77" fmla="*/ 1524000 w 2339340"/>
                <a:gd name="connsiteY77" fmla="*/ 5844540 h 6236970"/>
                <a:gd name="connsiteX78" fmla="*/ 1466850 w 2339340"/>
                <a:gd name="connsiteY78" fmla="*/ 5718810 h 6236970"/>
                <a:gd name="connsiteX79" fmla="*/ 1440180 w 2339340"/>
                <a:gd name="connsiteY79" fmla="*/ 5638800 h 6236970"/>
                <a:gd name="connsiteX80" fmla="*/ 1546860 w 2339340"/>
                <a:gd name="connsiteY80" fmla="*/ 5078730 h 6236970"/>
                <a:gd name="connsiteX81" fmla="*/ 1600200 w 2339340"/>
                <a:gd name="connsiteY81" fmla="*/ 4507230 h 6236970"/>
                <a:gd name="connsiteX82" fmla="*/ 1684020 w 2339340"/>
                <a:gd name="connsiteY82" fmla="*/ 4027170 h 6236970"/>
                <a:gd name="connsiteX83" fmla="*/ 1703070 w 2339340"/>
                <a:gd name="connsiteY83" fmla="*/ 3688080 h 6236970"/>
                <a:gd name="connsiteX84" fmla="*/ 1645920 w 2339340"/>
                <a:gd name="connsiteY84" fmla="*/ 2884170 h 6236970"/>
                <a:gd name="connsiteX85" fmla="*/ 1630680 w 2339340"/>
                <a:gd name="connsiteY85" fmla="*/ 2868930 h 6236970"/>
                <a:gd name="connsiteX86" fmla="*/ 1607820 w 2339340"/>
                <a:gd name="connsiteY86" fmla="*/ 2750820 h 6236970"/>
                <a:gd name="connsiteX87" fmla="*/ 1584960 w 2339340"/>
                <a:gd name="connsiteY87" fmla="*/ 2423160 h 6236970"/>
                <a:gd name="connsiteX88" fmla="*/ 1584960 w 2339340"/>
                <a:gd name="connsiteY88" fmla="*/ 2072640 h 6236970"/>
                <a:gd name="connsiteX89" fmla="*/ 1619250 w 2339340"/>
                <a:gd name="connsiteY89" fmla="*/ 1771650 h 6236970"/>
                <a:gd name="connsiteX90" fmla="*/ 1691640 w 2339340"/>
                <a:gd name="connsiteY90" fmla="*/ 1501140 h 6236970"/>
                <a:gd name="connsiteX91" fmla="*/ 1954530 w 2339340"/>
                <a:gd name="connsiteY91" fmla="*/ 1924050 h 6236970"/>
                <a:gd name="connsiteX92" fmla="*/ 2045970 w 2339340"/>
                <a:gd name="connsiteY92" fmla="*/ 2045970 h 6236970"/>
                <a:gd name="connsiteX93" fmla="*/ 1840230 w 2339340"/>
                <a:gd name="connsiteY93" fmla="*/ 2358390 h 6236970"/>
                <a:gd name="connsiteX94" fmla="*/ 1729740 w 2339340"/>
                <a:gd name="connsiteY94" fmla="*/ 2545080 h 6236970"/>
                <a:gd name="connsiteX95" fmla="*/ 1672590 w 2339340"/>
                <a:gd name="connsiteY95" fmla="*/ 2674620 h 6236970"/>
                <a:gd name="connsiteX96" fmla="*/ 1604010 w 2339340"/>
                <a:gd name="connsiteY96" fmla="*/ 2754630 h 6236970"/>
                <a:gd name="connsiteX97" fmla="*/ 1658302 w 2339340"/>
                <a:gd name="connsiteY97" fmla="*/ 3010615 h 6236970"/>
                <a:gd name="connsiteX98" fmla="*/ 1729740 w 2339340"/>
                <a:gd name="connsiteY98" fmla="*/ 2891790 h 6236970"/>
                <a:gd name="connsiteX99" fmla="*/ 1927860 w 2339340"/>
                <a:gd name="connsiteY99" fmla="*/ 2689860 h 6236970"/>
                <a:gd name="connsiteX100" fmla="*/ 2065020 w 2339340"/>
                <a:gd name="connsiteY100" fmla="*/ 2548890 h 6236970"/>
                <a:gd name="connsiteX101" fmla="*/ 2202180 w 2339340"/>
                <a:gd name="connsiteY101" fmla="*/ 2339340 h 6236970"/>
                <a:gd name="connsiteX102" fmla="*/ 2339340 w 2339340"/>
                <a:gd name="connsiteY102" fmla="*/ 2049780 h 6236970"/>
                <a:gd name="connsiteX103" fmla="*/ 2293620 w 2339340"/>
                <a:gd name="connsiteY103" fmla="*/ 1958340 h 6236970"/>
                <a:gd name="connsiteX104" fmla="*/ 2232660 w 2339340"/>
                <a:gd name="connsiteY104" fmla="*/ 1752600 h 6236970"/>
                <a:gd name="connsiteX105" fmla="*/ 2175510 w 2339340"/>
                <a:gd name="connsiteY105" fmla="*/ 1565910 h 6236970"/>
                <a:gd name="connsiteX106" fmla="*/ 2065020 w 2339340"/>
                <a:gd name="connsiteY106" fmla="*/ 1352550 h 6236970"/>
                <a:gd name="connsiteX107" fmla="*/ 1958340 w 2339340"/>
                <a:gd name="connsiteY107" fmla="*/ 1169670 h 6236970"/>
                <a:gd name="connsiteX108" fmla="*/ 1878330 w 2339340"/>
                <a:gd name="connsiteY108" fmla="*/ 1043940 h 6236970"/>
                <a:gd name="connsiteX109" fmla="*/ 1752600 w 2339340"/>
                <a:gd name="connsiteY109" fmla="*/ 975360 h 6236970"/>
                <a:gd name="connsiteX110" fmla="*/ 1645920 w 2339340"/>
                <a:gd name="connsiteY110" fmla="*/ 956310 h 6236970"/>
                <a:gd name="connsiteX111" fmla="*/ 1546860 w 2339340"/>
                <a:gd name="connsiteY111" fmla="*/ 922020 h 6236970"/>
                <a:gd name="connsiteX112" fmla="*/ 1276350 w 2339340"/>
                <a:gd name="connsiteY112" fmla="*/ 861060 h 6236970"/>
                <a:gd name="connsiteX113" fmla="*/ 1257300 w 2339340"/>
                <a:gd name="connsiteY113" fmla="*/ 739140 h 6236970"/>
                <a:gd name="connsiteX114" fmla="*/ 1325880 w 2339340"/>
                <a:gd name="connsiteY114" fmla="*/ 594360 h 6236970"/>
                <a:gd name="connsiteX115" fmla="*/ 1363980 w 2339340"/>
                <a:gd name="connsiteY115" fmla="*/ 537210 h 6236970"/>
                <a:gd name="connsiteX116" fmla="*/ 1352550 w 2339340"/>
                <a:gd name="connsiteY116" fmla="*/ 438150 h 6236970"/>
                <a:gd name="connsiteX117" fmla="*/ 1348740 w 2339340"/>
                <a:gd name="connsiteY117" fmla="*/ 308610 h 6236970"/>
                <a:gd name="connsiteX118" fmla="*/ 1306830 w 2339340"/>
                <a:gd name="connsiteY118" fmla="*/ 114300 h 6236970"/>
                <a:gd name="connsiteX119" fmla="*/ 1188720 w 2339340"/>
                <a:gd name="connsiteY119" fmla="*/ 38100 h 6236970"/>
                <a:gd name="connsiteX120" fmla="*/ 1143000 w 2339340"/>
                <a:gd name="connsiteY120" fmla="*/ 11430 h 6236970"/>
                <a:gd name="connsiteX121" fmla="*/ 1093470 w 2339340"/>
                <a:gd name="connsiteY121" fmla="*/ 22860 h 6236970"/>
                <a:gd name="connsiteX0" fmla="*/ 1093470 w 2339340"/>
                <a:gd name="connsiteY0" fmla="*/ 22860 h 6236970"/>
                <a:gd name="connsiteX1" fmla="*/ 971550 w 2339340"/>
                <a:gd name="connsiteY1" fmla="*/ 68580 h 6236970"/>
                <a:gd name="connsiteX2" fmla="*/ 967740 w 2339340"/>
                <a:gd name="connsiteY2" fmla="*/ 0 h 6236970"/>
                <a:gd name="connsiteX3" fmla="*/ 872490 w 2339340"/>
                <a:gd name="connsiteY3" fmla="*/ 121920 h 6236970"/>
                <a:gd name="connsiteX4" fmla="*/ 849630 w 2339340"/>
                <a:gd name="connsiteY4" fmla="*/ 95250 h 6236970"/>
                <a:gd name="connsiteX5" fmla="*/ 800100 w 2339340"/>
                <a:gd name="connsiteY5" fmla="*/ 320040 h 6236970"/>
                <a:gd name="connsiteX6" fmla="*/ 811530 w 2339340"/>
                <a:gd name="connsiteY6" fmla="*/ 461010 h 6236970"/>
                <a:gd name="connsiteX7" fmla="*/ 754380 w 2339340"/>
                <a:gd name="connsiteY7" fmla="*/ 464820 h 6236970"/>
                <a:gd name="connsiteX8" fmla="*/ 781050 w 2339340"/>
                <a:gd name="connsiteY8" fmla="*/ 548640 h 6236970"/>
                <a:gd name="connsiteX9" fmla="*/ 822960 w 2339340"/>
                <a:gd name="connsiteY9" fmla="*/ 624840 h 6236970"/>
                <a:gd name="connsiteX10" fmla="*/ 887730 w 2339340"/>
                <a:gd name="connsiteY10" fmla="*/ 689610 h 6236970"/>
                <a:gd name="connsiteX11" fmla="*/ 925830 w 2339340"/>
                <a:gd name="connsiteY11" fmla="*/ 769620 h 6236970"/>
                <a:gd name="connsiteX12" fmla="*/ 925830 w 2339340"/>
                <a:gd name="connsiteY12" fmla="*/ 861060 h 6236970"/>
                <a:gd name="connsiteX13" fmla="*/ 803910 w 2339340"/>
                <a:gd name="connsiteY13" fmla="*/ 922020 h 6236970"/>
                <a:gd name="connsiteX14" fmla="*/ 701040 w 2339340"/>
                <a:gd name="connsiteY14" fmla="*/ 948690 h 6236970"/>
                <a:gd name="connsiteX15" fmla="*/ 556260 w 2339340"/>
                <a:gd name="connsiteY15" fmla="*/ 952500 h 6236970"/>
                <a:gd name="connsiteX16" fmla="*/ 403860 w 2339340"/>
                <a:gd name="connsiteY16" fmla="*/ 1002030 h 6236970"/>
                <a:gd name="connsiteX17" fmla="*/ 320040 w 2339340"/>
                <a:gd name="connsiteY17" fmla="*/ 1085850 h 6236970"/>
                <a:gd name="connsiteX18" fmla="*/ 247650 w 2339340"/>
                <a:gd name="connsiteY18" fmla="*/ 1276350 h 6236970"/>
                <a:gd name="connsiteX19" fmla="*/ 163830 w 2339340"/>
                <a:gd name="connsiteY19" fmla="*/ 1569720 h 6236970"/>
                <a:gd name="connsiteX20" fmla="*/ 83820 w 2339340"/>
                <a:gd name="connsiteY20" fmla="*/ 1783080 h 6236970"/>
                <a:gd name="connsiteX21" fmla="*/ 72390 w 2339340"/>
                <a:gd name="connsiteY21" fmla="*/ 1962150 h 6236970"/>
                <a:gd name="connsiteX22" fmla="*/ 0 w 2339340"/>
                <a:gd name="connsiteY22" fmla="*/ 2145030 h 6236970"/>
                <a:gd name="connsiteX23" fmla="*/ 11430 w 2339340"/>
                <a:gd name="connsiteY23" fmla="*/ 2251710 h 6236970"/>
                <a:gd name="connsiteX24" fmla="*/ 106680 w 2339340"/>
                <a:gd name="connsiteY24" fmla="*/ 2426970 h 6236970"/>
                <a:gd name="connsiteX25" fmla="*/ 243840 w 2339340"/>
                <a:gd name="connsiteY25" fmla="*/ 2594610 h 6236970"/>
                <a:gd name="connsiteX26" fmla="*/ 422910 w 2339340"/>
                <a:gd name="connsiteY26" fmla="*/ 2769870 h 6236970"/>
                <a:gd name="connsiteX27" fmla="*/ 609600 w 2339340"/>
                <a:gd name="connsiteY27" fmla="*/ 2929890 h 6236970"/>
                <a:gd name="connsiteX28" fmla="*/ 703183 w 2339340"/>
                <a:gd name="connsiteY28" fmla="*/ 3062525 h 6236970"/>
                <a:gd name="connsiteX29" fmla="*/ 711517 w 2339340"/>
                <a:gd name="connsiteY29" fmla="*/ 2784396 h 6236970"/>
                <a:gd name="connsiteX30" fmla="*/ 647700 w 2339340"/>
                <a:gd name="connsiteY30" fmla="*/ 2731770 h 6236970"/>
                <a:gd name="connsiteX31" fmla="*/ 541020 w 2339340"/>
                <a:gd name="connsiteY31" fmla="*/ 2537460 h 6236970"/>
                <a:gd name="connsiteX32" fmla="*/ 487680 w 2339340"/>
                <a:gd name="connsiteY32" fmla="*/ 2426970 h 6236970"/>
                <a:gd name="connsiteX33" fmla="*/ 293370 w 2339340"/>
                <a:gd name="connsiteY33" fmla="*/ 2205990 h 6236970"/>
                <a:gd name="connsiteX34" fmla="*/ 426720 w 2339340"/>
                <a:gd name="connsiteY34" fmla="*/ 1988820 h 6236970"/>
                <a:gd name="connsiteX35" fmla="*/ 483870 w 2339340"/>
                <a:gd name="connsiteY35" fmla="*/ 1878330 h 6236970"/>
                <a:gd name="connsiteX36" fmla="*/ 544830 w 2339340"/>
                <a:gd name="connsiteY36" fmla="*/ 1642110 h 6236970"/>
                <a:gd name="connsiteX37" fmla="*/ 636270 w 2339340"/>
                <a:gd name="connsiteY37" fmla="*/ 1897380 h 6236970"/>
                <a:gd name="connsiteX38" fmla="*/ 678180 w 2339340"/>
                <a:gd name="connsiteY38" fmla="*/ 2202180 h 6236970"/>
                <a:gd name="connsiteX39" fmla="*/ 689610 w 2339340"/>
                <a:gd name="connsiteY39" fmla="*/ 2487930 h 6236970"/>
                <a:gd name="connsiteX40" fmla="*/ 712470 w 2339340"/>
                <a:gd name="connsiteY40" fmla="*/ 2762250 h 6236970"/>
                <a:gd name="connsiteX41" fmla="*/ 701040 w 2339340"/>
                <a:gd name="connsiteY41" fmla="*/ 3177540 h 6236970"/>
                <a:gd name="connsiteX42" fmla="*/ 643890 w 2339340"/>
                <a:gd name="connsiteY42" fmla="*/ 3783330 h 6236970"/>
                <a:gd name="connsiteX43" fmla="*/ 613410 w 2339340"/>
                <a:gd name="connsiteY43" fmla="*/ 4255770 h 6236970"/>
                <a:gd name="connsiteX44" fmla="*/ 689610 w 2339340"/>
                <a:gd name="connsiteY44" fmla="*/ 4617720 h 6236970"/>
                <a:gd name="connsiteX45" fmla="*/ 803910 w 2339340"/>
                <a:gd name="connsiteY45" fmla="*/ 5215890 h 6236970"/>
                <a:gd name="connsiteX46" fmla="*/ 883920 w 2339340"/>
                <a:gd name="connsiteY46" fmla="*/ 5657850 h 6236970"/>
                <a:gd name="connsiteX47" fmla="*/ 872490 w 2339340"/>
                <a:gd name="connsiteY47" fmla="*/ 5684520 h 6236970"/>
                <a:gd name="connsiteX48" fmla="*/ 693420 w 2339340"/>
                <a:gd name="connsiteY48" fmla="*/ 5894070 h 6236970"/>
                <a:gd name="connsiteX49" fmla="*/ 541020 w 2339340"/>
                <a:gd name="connsiteY49" fmla="*/ 6092190 h 6236970"/>
                <a:gd name="connsiteX50" fmla="*/ 510540 w 2339340"/>
                <a:gd name="connsiteY50" fmla="*/ 6156960 h 6236970"/>
                <a:gd name="connsiteX51" fmla="*/ 701040 w 2339340"/>
                <a:gd name="connsiteY51" fmla="*/ 6092190 h 6236970"/>
                <a:gd name="connsiteX52" fmla="*/ 830580 w 2339340"/>
                <a:gd name="connsiteY52" fmla="*/ 6065520 h 6236970"/>
                <a:gd name="connsiteX53" fmla="*/ 952500 w 2339340"/>
                <a:gd name="connsiteY53" fmla="*/ 5974080 h 6236970"/>
                <a:gd name="connsiteX54" fmla="*/ 963930 w 2339340"/>
                <a:gd name="connsiteY54" fmla="*/ 5871210 h 6236970"/>
                <a:gd name="connsiteX55" fmla="*/ 1108710 w 2339340"/>
                <a:gd name="connsiteY55" fmla="*/ 5817870 h 6236970"/>
                <a:gd name="connsiteX56" fmla="*/ 1108710 w 2339340"/>
                <a:gd name="connsiteY56" fmla="*/ 5791200 h 6236970"/>
                <a:gd name="connsiteX57" fmla="*/ 1032510 w 2339340"/>
                <a:gd name="connsiteY57" fmla="*/ 5634990 h 6236970"/>
                <a:gd name="connsiteX58" fmla="*/ 1043940 w 2339340"/>
                <a:gd name="connsiteY58" fmla="*/ 5280660 h 6236970"/>
                <a:gd name="connsiteX59" fmla="*/ 1074420 w 2339340"/>
                <a:gd name="connsiteY59" fmla="*/ 4888230 h 6236970"/>
                <a:gd name="connsiteX60" fmla="*/ 1002030 w 2339340"/>
                <a:gd name="connsiteY60" fmla="*/ 4423410 h 6236970"/>
                <a:gd name="connsiteX61" fmla="*/ 1066800 w 2339340"/>
                <a:gd name="connsiteY61" fmla="*/ 4130040 h 6236970"/>
                <a:gd name="connsiteX62" fmla="*/ 1116330 w 2339340"/>
                <a:gd name="connsiteY62" fmla="*/ 3775710 h 6236970"/>
                <a:gd name="connsiteX63" fmla="*/ 1165860 w 2339340"/>
                <a:gd name="connsiteY63" fmla="*/ 3375660 h 6236970"/>
                <a:gd name="connsiteX64" fmla="*/ 1238250 w 2339340"/>
                <a:gd name="connsiteY64" fmla="*/ 3882390 h 6236970"/>
                <a:gd name="connsiteX65" fmla="*/ 1280160 w 2339340"/>
                <a:gd name="connsiteY65" fmla="*/ 4366260 h 6236970"/>
                <a:gd name="connsiteX66" fmla="*/ 1310640 w 2339340"/>
                <a:gd name="connsiteY66" fmla="*/ 4533900 h 6236970"/>
                <a:gd name="connsiteX67" fmla="*/ 1272540 w 2339340"/>
                <a:gd name="connsiteY67" fmla="*/ 4838700 h 6236970"/>
                <a:gd name="connsiteX68" fmla="*/ 1242060 w 2339340"/>
                <a:gd name="connsiteY68" fmla="*/ 5059680 h 6236970"/>
                <a:gd name="connsiteX69" fmla="*/ 1276350 w 2339340"/>
                <a:gd name="connsiteY69" fmla="*/ 5288280 h 6236970"/>
                <a:gd name="connsiteX70" fmla="*/ 1333500 w 2339340"/>
                <a:gd name="connsiteY70" fmla="*/ 5494020 h 6236970"/>
                <a:gd name="connsiteX71" fmla="*/ 1314450 w 2339340"/>
                <a:gd name="connsiteY71" fmla="*/ 5615940 h 6236970"/>
                <a:gd name="connsiteX72" fmla="*/ 1264920 w 2339340"/>
                <a:gd name="connsiteY72" fmla="*/ 5795010 h 6236970"/>
                <a:gd name="connsiteX73" fmla="*/ 1264920 w 2339340"/>
                <a:gd name="connsiteY73" fmla="*/ 5901690 h 6236970"/>
                <a:gd name="connsiteX74" fmla="*/ 1424940 w 2339340"/>
                <a:gd name="connsiteY74" fmla="*/ 6236970 h 6236970"/>
                <a:gd name="connsiteX75" fmla="*/ 1565910 w 2339340"/>
                <a:gd name="connsiteY75" fmla="*/ 6065520 h 6236970"/>
                <a:gd name="connsiteX76" fmla="*/ 1604010 w 2339340"/>
                <a:gd name="connsiteY76" fmla="*/ 6012180 h 6236970"/>
                <a:gd name="connsiteX77" fmla="*/ 1524000 w 2339340"/>
                <a:gd name="connsiteY77" fmla="*/ 5844540 h 6236970"/>
                <a:gd name="connsiteX78" fmla="*/ 1466850 w 2339340"/>
                <a:gd name="connsiteY78" fmla="*/ 5718810 h 6236970"/>
                <a:gd name="connsiteX79" fmla="*/ 1440180 w 2339340"/>
                <a:gd name="connsiteY79" fmla="*/ 5638800 h 6236970"/>
                <a:gd name="connsiteX80" fmla="*/ 1546860 w 2339340"/>
                <a:gd name="connsiteY80" fmla="*/ 5078730 h 6236970"/>
                <a:gd name="connsiteX81" fmla="*/ 1600200 w 2339340"/>
                <a:gd name="connsiteY81" fmla="*/ 4507230 h 6236970"/>
                <a:gd name="connsiteX82" fmla="*/ 1684020 w 2339340"/>
                <a:gd name="connsiteY82" fmla="*/ 4027170 h 6236970"/>
                <a:gd name="connsiteX83" fmla="*/ 1703070 w 2339340"/>
                <a:gd name="connsiteY83" fmla="*/ 3688080 h 6236970"/>
                <a:gd name="connsiteX84" fmla="*/ 1673305 w 2339340"/>
                <a:gd name="connsiteY84" fmla="*/ 3083005 h 6236970"/>
                <a:gd name="connsiteX85" fmla="*/ 1630680 w 2339340"/>
                <a:gd name="connsiteY85" fmla="*/ 2868930 h 6236970"/>
                <a:gd name="connsiteX86" fmla="*/ 1607820 w 2339340"/>
                <a:gd name="connsiteY86" fmla="*/ 2750820 h 6236970"/>
                <a:gd name="connsiteX87" fmla="*/ 1584960 w 2339340"/>
                <a:gd name="connsiteY87" fmla="*/ 2423160 h 6236970"/>
                <a:gd name="connsiteX88" fmla="*/ 1584960 w 2339340"/>
                <a:gd name="connsiteY88" fmla="*/ 2072640 h 6236970"/>
                <a:gd name="connsiteX89" fmla="*/ 1619250 w 2339340"/>
                <a:gd name="connsiteY89" fmla="*/ 1771650 h 6236970"/>
                <a:gd name="connsiteX90" fmla="*/ 1691640 w 2339340"/>
                <a:gd name="connsiteY90" fmla="*/ 1501140 h 6236970"/>
                <a:gd name="connsiteX91" fmla="*/ 1954530 w 2339340"/>
                <a:gd name="connsiteY91" fmla="*/ 1924050 h 6236970"/>
                <a:gd name="connsiteX92" fmla="*/ 2045970 w 2339340"/>
                <a:gd name="connsiteY92" fmla="*/ 2045970 h 6236970"/>
                <a:gd name="connsiteX93" fmla="*/ 1840230 w 2339340"/>
                <a:gd name="connsiteY93" fmla="*/ 2358390 h 6236970"/>
                <a:gd name="connsiteX94" fmla="*/ 1729740 w 2339340"/>
                <a:gd name="connsiteY94" fmla="*/ 2545080 h 6236970"/>
                <a:gd name="connsiteX95" fmla="*/ 1672590 w 2339340"/>
                <a:gd name="connsiteY95" fmla="*/ 2674620 h 6236970"/>
                <a:gd name="connsiteX96" fmla="*/ 1604010 w 2339340"/>
                <a:gd name="connsiteY96" fmla="*/ 2754630 h 6236970"/>
                <a:gd name="connsiteX97" fmla="*/ 1658302 w 2339340"/>
                <a:gd name="connsiteY97" fmla="*/ 3010615 h 6236970"/>
                <a:gd name="connsiteX98" fmla="*/ 1729740 w 2339340"/>
                <a:gd name="connsiteY98" fmla="*/ 2891790 h 6236970"/>
                <a:gd name="connsiteX99" fmla="*/ 1927860 w 2339340"/>
                <a:gd name="connsiteY99" fmla="*/ 2689860 h 6236970"/>
                <a:gd name="connsiteX100" fmla="*/ 2065020 w 2339340"/>
                <a:gd name="connsiteY100" fmla="*/ 2548890 h 6236970"/>
                <a:gd name="connsiteX101" fmla="*/ 2202180 w 2339340"/>
                <a:gd name="connsiteY101" fmla="*/ 2339340 h 6236970"/>
                <a:gd name="connsiteX102" fmla="*/ 2339340 w 2339340"/>
                <a:gd name="connsiteY102" fmla="*/ 2049780 h 6236970"/>
                <a:gd name="connsiteX103" fmla="*/ 2293620 w 2339340"/>
                <a:gd name="connsiteY103" fmla="*/ 1958340 h 6236970"/>
                <a:gd name="connsiteX104" fmla="*/ 2232660 w 2339340"/>
                <a:gd name="connsiteY104" fmla="*/ 1752600 h 6236970"/>
                <a:gd name="connsiteX105" fmla="*/ 2175510 w 2339340"/>
                <a:gd name="connsiteY105" fmla="*/ 1565910 h 6236970"/>
                <a:gd name="connsiteX106" fmla="*/ 2065020 w 2339340"/>
                <a:gd name="connsiteY106" fmla="*/ 1352550 h 6236970"/>
                <a:gd name="connsiteX107" fmla="*/ 1958340 w 2339340"/>
                <a:gd name="connsiteY107" fmla="*/ 1169670 h 6236970"/>
                <a:gd name="connsiteX108" fmla="*/ 1878330 w 2339340"/>
                <a:gd name="connsiteY108" fmla="*/ 1043940 h 6236970"/>
                <a:gd name="connsiteX109" fmla="*/ 1752600 w 2339340"/>
                <a:gd name="connsiteY109" fmla="*/ 975360 h 6236970"/>
                <a:gd name="connsiteX110" fmla="*/ 1645920 w 2339340"/>
                <a:gd name="connsiteY110" fmla="*/ 956310 h 6236970"/>
                <a:gd name="connsiteX111" fmla="*/ 1546860 w 2339340"/>
                <a:gd name="connsiteY111" fmla="*/ 922020 h 6236970"/>
                <a:gd name="connsiteX112" fmla="*/ 1276350 w 2339340"/>
                <a:gd name="connsiteY112" fmla="*/ 861060 h 6236970"/>
                <a:gd name="connsiteX113" fmla="*/ 1257300 w 2339340"/>
                <a:gd name="connsiteY113" fmla="*/ 739140 h 6236970"/>
                <a:gd name="connsiteX114" fmla="*/ 1325880 w 2339340"/>
                <a:gd name="connsiteY114" fmla="*/ 594360 h 6236970"/>
                <a:gd name="connsiteX115" fmla="*/ 1363980 w 2339340"/>
                <a:gd name="connsiteY115" fmla="*/ 537210 h 6236970"/>
                <a:gd name="connsiteX116" fmla="*/ 1352550 w 2339340"/>
                <a:gd name="connsiteY116" fmla="*/ 438150 h 6236970"/>
                <a:gd name="connsiteX117" fmla="*/ 1348740 w 2339340"/>
                <a:gd name="connsiteY117" fmla="*/ 308610 h 6236970"/>
                <a:gd name="connsiteX118" fmla="*/ 1306830 w 2339340"/>
                <a:gd name="connsiteY118" fmla="*/ 114300 h 6236970"/>
                <a:gd name="connsiteX119" fmla="*/ 1188720 w 2339340"/>
                <a:gd name="connsiteY119" fmla="*/ 38100 h 6236970"/>
                <a:gd name="connsiteX120" fmla="*/ 1143000 w 2339340"/>
                <a:gd name="connsiteY120" fmla="*/ 11430 h 6236970"/>
                <a:gd name="connsiteX121" fmla="*/ 1093470 w 2339340"/>
                <a:gd name="connsiteY121" fmla="*/ 22860 h 6236970"/>
                <a:gd name="connsiteX0" fmla="*/ 1093470 w 2339340"/>
                <a:gd name="connsiteY0" fmla="*/ 22860 h 6236970"/>
                <a:gd name="connsiteX1" fmla="*/ 971550 w 2339340"/>
                <a:gd name="connsiteY1" fmla="*/ 68580 h 6236970"/>
                <a:gd name="connsiteX2" fmla="*/ 967740 w 2339340"/>
                <a:gd name="connsiteY2" fmla="*/ 0 h 6236970"/>
                <a:gd name="connsiteX3" fmla="*/ 872490 w 2339340"/>
                <a:gd name="connsiteY3" fmla="*/ 121920 h 6236970"/>
                <a:gd name="connsiteX4" fmla="*/ 849630 w 2339340"/>
                <a:gd name="connsiteY4" fmla="*/ 95250 h 6236970"/>
                <a:gd name="connsiteX5" fmla="*/ 800100 w 2339340"/>
                <a:gd name="connsiteY5" fmla="*/ 320040 h 6236970"/>
                <a:gd name="connsiteX6" fmla="*/ 811530 w 2339340"/>
                <a:gd name="connsiteY6" fmla="*/ 461010 h 6236970"/>
                <a:gd name="connsiteX7" fmla="*/ 754380 w 2339340"/>
                <a:gd name="connsiteY7" fmla="*/ 464820 h 6236970"/>
                <a:gd name="connsiteX8" fmla="*/ 781050 w 2339340"/>
                <a:gd name="connsiteY8" fmla="*/ 548640 h 6236970"/>
                <a:gd name="connsiteX9" fmla="*/ 822960 w 2339340"/>
                <a:gd name="connsiteY9" fmla="*/ 624840 h 6236970"/>
                <a:gd name="connsiteX10" fmla="*/ 887730 w 2339340"/>
                <a:gd name="connsiteY10" fmla="*/ 689610 h 6236970"/>
                <a:gd name="connsiteX11" fmla="*/ 925830 w 2339340"/>
                <a:gd name="connsiteY11" fmla="*/ 769620 h 6236970"/>
                <a:gd name="connsiteX12" fmla="*/ 925830 w 2339340"/>
                <a:gd name="connsiteY12" fmla="*/ 861060 h 6236970"/>
                <a:gd name="connsiteX13" fmla="*/ 803910 w 2339340"/>
                <a:gd name="connsiteY13" fmla="*/ 922020 h 6236970"/>
                <a:gd name="connsiteX14" fmla="*/ 701040 w 2339340"/>
                <a:gd name="connsiteY14" fmla="*/ 948690 h 6236970"/>
                <a:gd name="connsiteX15" fmla="*/ 556260 w 2339340"/>
                <a:gd name="connsiteY15" fmla="*/ 952500 h 6236970"/>
                <a:gd name="connsiteX16" fmla="*/ 403860 w 2339340"/>
                <a:gd name="connsiteY16" fmla="*/ 1002030 h 6236970"/>
                <a:gd name="connsiteX17" fmla="*/ 320040 w 2339340"/>
                <a:gd name="connsiteY17" fmla="*/ 1085850 h 6236970"/>
                <a:gd name="connsiteX18" fmla="*/ 247650 w 2339340"/>
                <a:gd name="connsiteY18" fmla="*/ 1276350 h 6236970"/>
                <a:gd name="connsiteX19" fmla="*/ 163830 w 2339340"/>
                <a:gd name="connsiteY19" fmla="*/ 1569720 h 6236970"/>
                <a:gd name="connsiteX20" fmla="*/ 83820 w 2339340"/>
                <a:gd name="connsiteY20" fmla="*/ 1783080 h 6236970"/>
                <a:gd name="connsiteX21" fmla="*/ 72390 w 2339340"/>
                <a:gd name="connsiteY21" fmla="*/ 1962150 h 6236970"/>
                <a:gd name="connsiteX22" fmla="*/ 0 w 2339340"/>
                <a:gd name="connsiteY22" fmla="*/ 2145030 h 6236970"/>
                <a:gd name="connsiteX23" fmla="*/ 11430 w 2339340"/>
                <a:gd name="connsiteY23" fmla="*/ 2251710 h 6236970"/>
                <a:gd name="connsiteX24" fmla="*/ 106680 w 2339340"/>
                <a:gd name="connsiteY24" fmla="*/ 2426970 h 6236970"/>
                <a:gd name="connsiteX25" fmla="*/ 243840 w 2339340"/>
                <a:gd name="connsiteY25" fmla="*/ 2594610 h 6236970"/>
                <a:gd name="connsiteX26" fmla="*/ 422910 w 2339340"/>
                <a:gd name="connsiteY26" fmla="*/ 2769870 h 6236970"/>
                <a:gd name="connsiteX27" fmla="*/ 609600 w 2339340"/>
                <a:gd name="connsiteY27" fmla="*/ 2929890 h 6236970"/>
                <a:gd name="connsiteX28" fmla="*/ 703183 w 2339340"/>
                <a:gd name="connsiteY28" fmla="*/ 3062525 h 6236970"/>
                <a:gd name="connsiteX29" fmla="*/ 711517 w 2339340"/>
                <a:gd name="connsiteY29" fmla="*/ 2784396 h 6236970"/>
                <a:gd name="connsiteX30" fmla="*/ 647700 w 2339340"/>
                <a:gd name="connsiteY30" fmla="*/ 2731770 h 6236970"/>
                <a:gd name="connsiteX31" fmla="*/ 541020 w 2339340"/>
                <a:gd name="connsiteY31" fmla="*/ 2537460 h 6236970"/>
                <a:gd name="connsiteX32" fmla="*/ 487680 w 2339340"/>
                <a:gd name="connsiteY32" fmla="*/ 2426970 h 6236970"/>
                <a:gd name="connsiteX33" fmla="*/ 293370 w 2339340"/>
                <a:gd name="connsiteY33" fmla="*/ 2205990 h 6236970"/>
                <a:gd name="connsiteX34" fmla="*/ 426720 w 2339340"/>
                <a:gd name="connsiteY34" fmla="*/ 1988820 h 6236970"/>
                <a:gd name="connsiteX35" fmla="*/ 483870 w 2339340"/>
                <a:gd name="connsiteY35" fmla="*/ 1878330 h 6236970"/>
                <a:gd name="connsiteX36" fmla="*/ 544830 w 2339340"/>
                <a:gd name="connsiteY36" fmla="*/ 1642110 h 6236970"/>
                <a:gd name="connsiteX37" fmla="*/ 636270 w 2339340"/>
                <a:gd name="connsiteY37" fmla="*/ 1897380 h 6236970"/>
                <a:gd name="connsiteX38" fmla="*/ 678180 w 2339340"/>
                <a:gd name="connsiteY38" fmla="*/ 2202180 h 6236970"/>
                <a:gd name="connsiteX39" fmla="*/ 689610 w 2339340"/>
                <a:gd name="connsiteY39" fmla="*/ 2487930 h 6236970"/>
                <a:gd name="connsiteX40" fmla="*/ 712470 w 2339340"/>
                <a:gd name="connsiteY40" fmla="*/ 2762250 h 6236970"/>
                <a:gd name="connsiteX41" fmla="*/ 701040 w 2339340"/>
                <a:gd name="connsiteY41" fmla="*/ 3177540 h 6236970"/>
                <a:gd name="connsiteX42" fmla="*/ 643890 w 2339340"/>
                <a:gd name="connsiteY42" fmla="*/ 3783330 h 6236970"/>
                <a:gd name="connsiteX43" fmla="*/ 613410 w 2339340"/>
                <a:gd name="connsiteY43" fmla="*/ 4255770 h 6236970"/>
                <a:gd name="connsiteX44" fmla="*/ 689610 w 2339340"/>
                <a:gd name="connsiteY44" fmla="*/ 4617720 h 6236970"/>
                <a:gd name="connsiteX45" fmla="*/ 803910 w 2339340"/>
                <a:gd name="connsiteY45" fmla="*/ 5215890 h 6236970"/>
                <a:gd name="connsiteX46" fmla="*/ 883920 w 2339340"/>
                <a:gd name="connsiteY46" fmla="*/ 5657850 h 6236970"/>
                <a:gd name="connsiteX47" fmla="*/ 872490 w 2339340"/>
                <a:gd name="connsiteY47" fmla="*/ 5684520 h 6236970"/>
                <a:gd name="connsiteX48" fmla="*/ 693420 w 2339340"/>
                <a:gd name="connsiteY48" fmla="*/ 5894070 h 6236970"/>
                <a:gd name="connsiteX49" fmla="*/ 541020 w 2339340"/>
                <a:gd name="connsiteY49" fmla="*/ 6092190 h 6236970"/>
                <a:gd name="connsiteX50" fmla="*/ 510540 w 2339340"/>
                <a:gd name="connsiteY50" fmla="*/ 6156960 h 6236970"/>
                <a:gd name="connsiteX51" fmla="*/ 701040 w 2339340"/>
                <a:gd name="connsiteY51" fmla="*/ 6092190 h 6236970"/>
                <a:gd name="connsiteX52" fmla="*/ 830580 w 2339340"/>
                <a:gd name="connsiteY52" fmla="*/ 6065520 h 6236970"/>
                <a:gd name="connsiteX53" fmla="*/ 952500 w 2339340"/>
                <a:gd name="connsiteY53" fmla="*/ 5974080 h 6236970"/>
                <a:gd name="connsiteX54" fmla="*/ 963930 w 2339340"/>
                <a:gd name="connsiteY54" fmla="*/ 5871210 h 6236970"/>
                <a:gd name="connsiteX55" fmla="*/ 1108710 w 2339340"/>
                <a:gd name="connsiteY55" fmla="*/ 5817870 h 6236970"/>
                <a:gd name="connsiteX56" fmla="*/ 1108710 w 2339340"/>
                <a:gd name="connsiteY56" fmla="*/ 5791200 h 6236970"/>
                <a:gd name="connsiteX57" fmla="*/ 1032510 w 2339340"/>
                <a:gd name="connsiteY57" fmla="*/ 5634990 h 6236970"/>
                <a:gd name="connsiteX58" fmla="*/ 1043940 w 2339340"/>
                <a:gd name="connsiteY58" fmla="*/ 5280660 h 6236970"/>
                <a:gd name="connsiteX59" fmla="*/ 1074420 w 2339340"/>
                <a:gd name="connsiteY59" fmla="*/ 4888230 h 6236970"/>
                <a:gd name="connsiteX60" fmla="*/ 1002030 w 2339340"/>
                <a:gd name="connsiteY60" fmla="*/ 4423410 h 6236970"/>
                <a:gd name="connsiteX61" fmla="*/ 1066800 w 2339340"/>
                <a:gd name="connsiteY61" fmla="*/ 4130040 h 6236970"/>
                <a:gd name="connsiteX62" fmla="*/ 1116330 w 2339340"/>
                <a:gd name="connsiteY62" fmla="*/ 3775710 h 6236970"/>
                <a:gd name="connsiteX63" fmla="*/ 1165860 w 2339340"/>
                <a:gd name="connsiteY63" fmla="*/ 3375660 h 6236970"/>
                <a:gd name="connsiteX64" fmla="*/ 1238250 w 2339340"/>
                <a:gd name="connsiteY64" fmla="*/ 3882390 h 6236970"/>
                <a:gd name="connsiteX65" fmla="*/ 1280160 w 2339340"/>
                <a:gd name="connsiteY65" fmla="*/ 4366260 h 6236970"/>
                <a:gd name="connsiteX66" fmla="*/ 1310640 w 2339340"/>
                <a:gd name="connsiteY66" fmla="*/ 4533900 h 6236970"/>
                <a:gd name="connsiteX67" fmla="*/ 1272540 w 2339340"/>
                <a:gd name="connsiteY67" fmla="*/ 4838700 h 6236970"/>
                <a:gd name="connsiteX68" fmla="*/ 1242060 w 2339340"/>
                <a:gd name="connsiteY68" fmla="*/ 5059680 h 6236970"/>
                <a:gd name="connsiteX69" fmla="*/ 1276350 w 2339340"/>
                <a:gd name="connsiteY69" fmla="*/ 5288280 h 6236970"/>
                <a:gd name="connsiteX70" fmla="*/ 1333500 w 2339340"/>
                <a:gd name="connsiteY70" fmla="*/ 5494020 h 6236970"/>
                <a:gd name="connsiteX71" fmla="*/ 1314450 w 2339340"/>
                <a:gd name="connsiteY71" fmla="*/ 5615940 h 6236970"/>
                <a:gd name="connsiteX72" fmla="*/ 1264920 w 2339340"/>
                <a:gd name="connsiteY72" fmla="*/ 5795010 h 6236970"/>
                <a:gd name="connsiteX73" fmla="*/ 1264920 w 2339340"/>
                <a:gd name="connsiteY73" fmla="*/ 5901690 h 6236970"/>
                <a:gd name="connsiteX74" fmla="*/ 1424940 w 2339340"/>
                <a:gd name="connsiteY74" fmla="*/ 6236970 h 6236970"/>
                <a:gd name="connsiteX75" fmla="*/ 1565910 w 2339340"/>
                <a:gd name="connsiteY75" fmla="*/ 6065520 h 6236970"/>
                <a:gd name="connsiteX76" fmla="*/ 1604010 w 2339340"/>
                <a:gd name="connsiteY76" fmla="*/ 6012180 h 6236970"/>
                <a:gd name="connsiteX77" fmla="*/ 1524000 w 2339340"/>
                <a:gd name="connsiteY77" fmla="*/ 5844540 h 6236970"/>
                <a:gd name="connsiteX78" fmla="*/ 1466850 w 2339340"/>
                <a:gd name="connsiteY78" fmla="*/ 5718810 h 6236970"/>
                <a:gd name="connsiteX79" fmla="*/ 1440180 w 2339340"/>
                <a:gd name="connsiteY79" fmla="*/ 5638800 h 6236970"/>
                <a:gd name="connsiteX80" fmla="*/ 1546860 w 2339340"/>
                <a:gd name="connsiteY80" fmla="*/ 5078730 h 6236970"/>
                <a:gd name="connsiteX81" fmla="*/ 1600200 w 2339340"/>
                <a:gd name="connsiteY81" fmla="*/ 4507230 h 6236970"/>
                <a:gd name="connsiteX82" fmla="*/ 1684020 w 2339340"/>
                <a:gd name="connsiteY82" fmla="*/ 4027170 h 6236970"/>
                <a:gd name="connsiteX83" fmla="*/ 1703070 w 2339340"/>
                <a:gd name="connsiteY83" fmla="*/ 3688080 h 6236970"/>
                <a:gd name="connsiteX84" fmla="*/ 1673305 w 2339340"/>
                <a:gd name="connsiteY84" fmla="*/ 3083005 h 6236970"/>
                <a:gd name="connsiteX85" fmla="*/ 1630680 w 2339340"/>
                <a:gd name="connsiteY85" fmla="*/ 2868930 h 6236970"/>
                <a:gd name="connsiteX86" fmla="*/ 1607820 w 2339340"/>
                <a:gd name="connsiteY86" fmla="*/ 2750820 h 6236970"/>
                <a:gd name="connsiteX87" fmla="*/ 1584960 w 2339340"/>
                <a:gd name="connsiteY87" fmla="*/ 2423160 h 6236970"/>
                <a:gd name="connsiteX88" fmla="*/ 1584960 w 2339340"/>
                <a:gd name="connsiteY88" fmla="*/ 2072640 h 6236970"/>
                <a:gd name="connsiteX89" fmla="*/ 1619250 w 2339340"/>
                <a:gd name="connsiteY89" fmla="*/ 1771650 h 6236970"/>
                <a:gd name="connsiteX90" fmla="*/ 1691640 w 2339340"/>
                <a:gd name="connsiteY90" fmla="*/ 1501140 h 6236970"/>
                <a:gd name="connsiteX91" fmla="*/ 1954530 w 2339340"/>
                <a:gd name="connsiteY91" fmla="*/ 1924050 h 6236970"/>
                <a:gd name="connsiteX92" fmla="*/ 2045970 w 2339340"/>
                <a:gd name="connsiteY92" fmla="*/ 2045970 h 6236970"/>
                <a:gd name="connsiteX93" fmla="*/ 1840230 w 2339340"/>
                <a:gd name="connsiteY93" fmla="*/ 2358390 h 6236970"/>
                <a:gd name="connsiteX94" fmla="*/ 1729740 w 2339340"/>
                <a:gd name="connsiteY94" fmla="*/ 2545080 h 6236970"/>
                <a:gd name="connsiteX95" fmla="*/ 1672590 w 2339340"/>
                <a:gd name="connsiteY95" fmla="*/ 2674620 h 6236970"/>
                <a:gd name="connsiteX96" fmla="*/ 1606391 w 2339340"/>
                <a:gd name="connsiteY96" fmla="*/ 2746296 h 6236970"/>
                <a:gd name="connsiteX97" fmla="*/ 1658302 w 2339340"/>
                <a:gd name="connsiteY97" fmla="*/ 3010615 h 6236970"/>
                <a:gd name="connsiteX98" fmla="*/ 1729740 w 2339340"/>
                <a:gd name="connsiteY98" fmla="*/ 2891790 h 6236970"/>
                <a:gd name="connsiteX99" fmla="*/ 1927860 w 2339340"/>
                <a:gd name="connsiteY99" fmla="*/ 2689860 h 6236970"/>
                <a:gd name="connsiteX100" fmla="*/ 2065020 w 2339340"/>
                <a:gd name="connsiteY100" fmla="*/ 2548890 h 6236970"/>
                <a:gd name="connsiteX101" fmla="*/ 2202180 w 2339340"/>
                <a:gd name="connsiteY101" fmla="*/ 2339340 h 6236970"/>
                <a:gd name="connsiteX102" fmla="*/ 2339340 w 2339340"/>
                <a:gd name="connsiteY102" fmla="*/ 2049780 h 6236970"/>
                <a:gd name="connsiteX103" fmla="*/ 2293620 w 2339340"/>
                <a:gd name="connsiteY103" fmla="*/ 1958340 h 6236970"/>
                <a:gd name="connsiteX104" fmla="*/ 2232660 w 2339340"/>
                <a:gd name="connsiteY104" fmla="*/ 1752600 h 6236970"/>
                <a:gd name="connsiteX105" fmla="*/ 2175510 w 2339340"/>
                <a:gd name="connsiteY105" fmla="*/ 1565910 h 6236970"/>
                <a:gd name="connsiteX106" fmla="*/ 2065020 w 2339340"/>
                <a:gd name="connsiteY106" fmla="*/ 1352550 h 6236970"/>
                <a:gd name="connsiteX107" fmla="*/ 1958340 w 2339340"/>
                <a:gd name="connsiteY107" fmla="*/ 1169670 h 6236970"/>
                <a:gd name="connsiteX108" fmla="*/ 1878330 w 2339340"/>
                <a:gd name="connsiteY108" fmla="*/ 1043940 h 6236970"/>
                <a:gd name="connsiteX109" fmla="*/ 1752600 w 2339340"/>
                <a:gd name="connsiteY109" fmla="*/ 975360 h 6236970"/>
                <a:gd name="connsiteX110" fmla="*/ 1645920 w 2339340"/>
                <a:gd name="connsiteY110" fmla="*/ 956310 h 6236970"/>
                <a:gd name="connsiteX111" fmla="*/ 1546860 w 2339340"/>
                <a:gd name="connsiteY111" fmla="*/ 922020 h 6236970"/>
                <a:gd name="connsiteX112" fmla="*/ 1276350 w 2339340"/>
                <a:gd name="connsiteY112" fmla="*/ 861060 h 6236970"/>
                <a:gd name="connsiteX113" fmla="*/ 1257300 w 2339340"/>
                <a:gd name="connsiteY113" fmla="*/ 739140 h 6236970"/>
                <a:gd name="connsiteX114" fmla="*/ 1325880 w 2339340"/>
                <a:gd name="connsiteY114" fmla="*/ 594360 h 6236970"/>
                <a:gd name="connsiteX115" fmla="*/ 1363980 w 2339340"/>
                <a:gd name="connsiteY115" fmla="*/ 537210 h 6236970"/>
                <a:gd name="connsiteX116" fmla="*/ 1352550 w 2339340"/>
                <a:gd name="connsiteY116" fmla="*/ 438150 h 6236970"/>
                <a:gd name="connsiteX117" fmla="*/ 1348740 w 2339340"/>
                <a:gd name="connsiteY117" fmla="*/ 308610 h 6236970"/>
                <a:gd name="connsiteX118" fmla="*/ 1306830 w 2339340"/>
                <a:gd name="connsiteY118" fmla="*/ 114300 h 6236970"/>
                <a:gd name="connsiteX119" fmla="*/ 1188720 w 2339340"/>
                <a:gd name="connsiteY119" fmla="*/ 38100 h 6236970"/>
                <a:gd name="connsiteX120" fmla="*/ 1143000 w 2339340"/>
                <a:gd name="connsiteY120" fmla="*/ 11430 h 6236970"/>
                <a:gd name="connsiteX121" fmla="*/ 1093470 w 2339340"/>
                <a:gd name="connsiteY121" fmla="*/ 22860 h 6236970"/>
                <a:gd name="connsiteX0" fmla="*/ 1093470 w 2339340"/>
                <a:gd name="connsiteY0" fmla="*/ 22860 h 6236970"/>
                <a:gd name="connsiteX1" fmla="*/ 971550 w 2339340"/>
                <a:gd name="connsiteY1" fmla="*/ 68580 h 6236970"/>
                <a:gd name="connsiteX2" fmla="*/ 967740 w 2339340"/>
                <a:gd name="connsiteY2" fmla="*/ 0 h 6236970"/>
                <a:gd name="connsiteX3" fmla="*/ 872490 w 2339340"/>
                <a:gd name="connsiteY3" fmla="*/ 121920 h 6236970"/>
                <a:gd name="connsiteX4" fmla="*/ 849630 w 2339340"/>
                <a:gd name="connsiteY4" fmla="*/ 95250 h 6236970"/>
                <a:gd name="connsiteX5" fmla="*/ 804863 w 2339340"/>
                <a:gd name="connsiteY5" fmla="*/ 216455 h 6236970"/>
                <a:gd name="connsiteX6" fmla="*/ 811530 w 2339340"/>
                <a:gd name="connsiteY6" fmla="*/ 461010 h 6236970"/>
                <a:gd name="connsiteX7" fmla="*/ 754380 w 2339340"/>
                <a:gd name="connsiteY7" fmla="*/ 464820 h 6236970"/>
                <a:gd name="connsiteX8" fmla="*/ 781050 w 2339340"/>
                <a:gd name="connsiteY8" fmla="*/ 548640 h 6236970"/>
                <a:gd name="connsiteX9" fmla="*/ 822960 w 2339340"/>
                <a:gd name="connsiteY9" fmla="*/ 624840 h 6236970"/>
                <a:gd name="connsiteX10" fmla="*/ 887730 w 2339340"/>
                <a:gd name="connsiteY10" fmla="*/ 689610 h 6236970"/>
                <a:gd name="connsiteX11" fmla="*/ 925830 w 2339340"/>
                <a:gd name="connsiteY11" fmla="*/ 769620 h 6236970"/>
                <a:gd name="connsiteX12" fmla="*/ 925830 w 2339340"/>
                <a:gd name="connsiteY12" fmla="*/ 861060 h 6236970"/>
                <a:gd name="connsiteX13" fmla="*/ 803910 w 2339340"/>
                <a:gd name="connsiteY13" fmla="*/ 922020 h 6236970"/>
                <a:gd name="connsiteX14" fmla="*/ 701040 w 2339340"/>
                <a:gd name="connsiteY14" fmla="*/ 948690 h 6236970"/>
                <a:gd name="connsiteX15" fmla="*/ 556260 w 2339340"/>
                <a:gd name="connsiteY15" fmla="*/ 952500 h 6236970"/>
                <a:gd name="connsiteX16" fmla="*/ 403860 w 2339340"/>
                <a:gd name="connsiteY16" fmla="*/ 1002030 h 6236970"/>
                <a:gd name="connsiteX17" fmla="*/ 320040 w 2339340"/>
                <a:gd name="connsiteY17" fmla="*/ 1085850 h 6236970"/>
                <a:gd name="connsiteX18" fmla="*/ 247650 w 2339340"/>
                <a:gd name="connsiteY18" fmla="*/ 1276350 h 6236970"/>
                <a:gd name="connsiteX19" fmla="*/ 163830 w 2339340"/>
                <a:gd name="connsiteY19" fmla="*/ 1569720 h 6236970"/>
                <a:gd name="connsiteX20" fmla="*/ 83820 w 2339340"/>
                <a:gd name="connsiteY20" fmla="*/ 1783080 h 6236970"/>
                <a:gd name="connsiteX21" fmla="*/ 72390 w 2339340"/>
                <a:gd name="connsiteY21" fmla="*/ 1962150 h 6236970"/>
                <a:gd name="connsiteX22" fmla="*/ 0 w 2339340"/>
                <a:gd name="connsiteY22" fmla="*/ 2145030 h 6236970"/>
                <a:gd name="connsiteX23" fmla="*/ 11430 w 2339340"/>
                <a:gd name="connsiteY23" fmla="*/ 2251710 h 6236970"/>
                <a:gd name="connsiteX24" fmla="*/ 106680 w 2339340"/>
                <a:gd name="connsiteY24" fmla="*/ 2426970 h 6236970"/>
                <a:gd name="connsiteX25" fmla="*/ 243840 w 2339340"/>
                <a:gd name="connsiteY25" fmla="*/ 2594610 h 6236970"/>
                <a:gd name="connsiteX26" fmla="*/ 422910 w 2339340"/>
                <a:gd name="connsiteY26" fmla="*/ 2769870 h 6236970"/>
                <a:gd name="connsiteX27" fmla="*/ 609600 w 2339340"/>
                <a:gd name="connsiteY27" fmla="*/ 2929890 h 6236970"/>
                <a:gd name="connsiteX28" fmla="*/ 703183 w 2339340"/>
                <a:gd name="connsiteY28" fmla="*/ 3062525 h 6236970"/>
                <a:gd name="connsiteX29" fmla="*/ 711517 w 2339340"/>
                <a:gd name="connsiteY29" fmla="*/ 2784396 h 6236970"/>
                <a:gd name="connsiteX30" fmla="*/ 647700 w 2339340"/>
                <a:gd name="connsiteY30" fmla="*/ 2731770 h 6236970"/>
                <a:gd name="connsiteX31" fmla="*/ 541020 w 2339340"/>
                <a:gd name="connsiteY31" fmla="*/ 2537460 h 6236970"/>
                <a:gd name="connsiteX32" fmla="*/ 487680 w 2339340"/>
                <a:gd name="connsiteY32" fmla="*/ 2426970 h 6236970"/>
                <a:gd name="connsiteX33" fmla="*/ 293370 w 2339340"/>
                <a:gd name="connsiteY33" fmla="*/ 2205990 h 6236970"/>
                <a:gd name="connsiteX34" fmla="*/ 426720 w 2339340"/>
                <a:gd name="connsiteY34" fmla="*/ 1988820 h 6236970"/>
                <a:gd name="connsiteX35" fmla="*/ 483870 w 2339340"/>
                <a:gd name="connsiteY35" fmla="*/ 1878330 h 6236970"/>
                <a:gd name="connsiteX36" fmla="*/ 544830 w 2339340"/>
                <a:gd name="connsiteY36" fmla="*/ 1642110 h 6236970"/>
                <a:gd name="connsiteX37" fmla="*/ 636270 w 2339340"/>
                <a:gd name="connsiteY37" fmla="*/ 1897380 h 6236970"/>
                <a:gd name="connsiteX38" fmla="*/ 678180 w 2339340"/>
                <a:gd name="connsiteY38" fmla="*/ 2202180 h 6236970"/>
                <a:gd name="connsiteX39" fmla="*/ 689610 w 2339340"/>
                <a:gd name="connsiteY39" fmla="*/ 2487930 h 6236970"/>
                <a:gd name="connsiteX40" fmla="*/ 712470 w 2339340"/>
                <a:gd name="connsiteY40" fmla="*/ 2762250 h 6236970"/>
                <a:gd name="connsiteX41" fmla="*/ 701040 w 2339340"/>
                <a:gd name="connsiteY41" fmla="*/ 3177540 h 6236970"/>
                <a:gd name="connsiteX42" fmla="*/ 643890 w 2339340"/>
                <a:gd name="connsiteY42" fmla="*/ 3783330 h 6236970"/>
                <a:gd name="connsiteX43" fmla="*/ 613410 w 2339340"/>
                <a:gd name="connsiteY43" fmla="*/ 4255770 h 6236970"/>
                <a:gd name="connsiteX44" fmla="*/ 689610 w 2339340"/>
                <a:gd name="connsiteY44" fmla="*/ 4617720 h 6236970"/>
                <a:gd name="connsiteX45" fmla="*/ 803910 w 2339340"/>
                <a:gd name="connsiteY45" fmla="*/ 5215890 h 6236970"/>
                <a:gd name="connsiteX46" fmla="*/ 883920 w 2339340"/>
                <a:gd name="connsiteY46" fmla="*/ 5657850 h 6236970"/>
                <a:gd name="connsiteX47" fmla="*/ 872490 w 2339340"/>
                <a:gd name="connsiteY47" fmla="*/ 5684520 h 6236970"/>
                <a:gd name="connsiteX48" fmla="*/ 693420 w 2339340"/>
                <a:gd name="connsiteY48" fmla="*/ 5894070 h 6236970"/>
                <a:gd name="connsiteX49" fmla="*/ 541020 w 2339340"/>
                <a:gd name="connsiteY49" fmla="*/ 6092190 h 6236970"/>
                <a:gd name="connsiteX50" fmla="*/ 510540 w 2339340"/>
                <a:gd name="connsiteY50" fmla="*/ 6156960 h 6236970"/>
                <a:gd name="connsiteX51" fmla="*/ 701040 w 2339340"/>
                <a:gd name="connsiteY51" fmla="*/ 6092190 h 6236970"/>
                <a:gd name="connsiteX52" fmla="*/ 830580 w 2339340"/>
                <a:gd name="connsiteY52" fmla="*/ 6065520 h 6236970"/>
                <a:gd name="connsiteX53" fmla="*/ 952500 w 2339340"/>
                <a:gd name="connsiteY53" fmla="*/ 5974080 h 6236970"/>
                <a:gd name="connsiteX54" fmla="*/ 963930 w 2339340"/>
                <a:gd name="connsiteY54" fmla="*/ 5871210 h 6236970"/>
                <a:gd name="connsiteX55" fmla="*/ 1108710 w 2339340"/>
                <a:gd name="connsiteY55" fmla="*/ 5817870 h 6236970"/>
                <a:gd name="connsiteX56" fmla="*/ 1108710 w 2339340"/>
                <a:gd name="connsiteY56" fmla="*/ 5791200 h 6236970"/>
                <a:gd name="connsiteX57" fmla="*/ 1032510 w 2339340"/>
                <a:gd name="connsiteY57" fmla="*/ 5634990 h 6236970"/>
                <a:gd name="connsiteX58" fmla="*/ 1043940 w 2339340"/>
                <a:gd name="connsiteY58" fmla="*/ 5280660 h 6236970"/>
                <a:gd name="connsiteX59" fmla="*/ 1074420 w 2339340"/>
                <a:gd name="connsiteY59" fmla="*/ 4888230 h 6236970"/>
                <a:gd name="connsiteX60" fmla="*/ 1002030 w 2339340"/>
                <a:gd name="connsiteY60" fmla="*/ 4423410 h 6236970"/>
                <a:gd name="connsiteX61" fmla="*/ 1066800 w 2339340"/>
                <a:gd name="connsiteY61" fmla="*/ 4130040 h 6236970"/>
                <a:gd name="connsiteX62" fmla="*/ 1116330 w 2339340"/>
                <a:gd name="connsiteY62" fmla="*/ 3775710 h 6236970"/>
                <a:gd name="connsiteX63" fmla="*/ 1165860 w 2339340"/>
                <a:gd name="connsiteY63" fmla="*/ 3375660 h 6236970"/>
                <a:gd name="connsiteX64" fmla="*/ 1238250 w 2339340"/>
                <a:gd name="connsiteY64" fmla="*/ 3882390 h 6236970"/>
                <a:gd name="connsiteX65" fmla="*/ 1280160 w 2339340"/>
                <a:gd name="connsiteY65" fmla="*/ 4366260 h 6236970"/>
                <a:gd name="connsiteX66" fmla="*/ 1310640 w 2339340"/>
                <a:gd name="connsiteY66" fmla="*/ 4533900 h 6236970"/>
                <a:gd name="connsiteX67" fmla="*/ 1272540 w 2339340"/>
                <a:gd name="connsiteY67" fmla="*/ 4838700 h 6236970"/>
                <a:gd name="connsiteX68" fmla="*/ 1242060 w 2339340"/>
                <a:gd name="connsiteY68" fmla="*/ 5059680 h 6236970"/>
                <a:gd name="connsiteX69" fmla="*/ 1276350 w 2339340"/>
                <a:gd name="connsiteY69" fmla="*/ 5288280 h 6236970"/>
                <a:gd name="connsiteX70" fmla="*/ 1333500 w 2339340"/>
                <a:gd name="connsiteY70" fmla="*/ 5494020 h 6236970"/>
                <a:gd name="connsiteX71" fmla="*/ 1314450 w 2339340"/>
                <a:gd name="connsiteY71" fmla="*/ 5615940 h 6236970"/>
                <a:gd name="connsiteX72" fmla="*/ 1264920 w 2339340"/>
                <a:gd name="connsiteY72" fmla="*/ 5795010 h 6236970"/>
                <a:gd name="connsiteX73" fmla="*/ 1264920 w 2339340"/>
                <a:gd name="connsiteY73" fmla="*/ 5901690 h 6236970"/>
                <a:gd name="connsiteX74" fmla="*/ 1424940 w 2339340"/>
                <a:gd name="connsiteY74" fmla="*/ 6236970 h 6236970"/>
                <a:gd name="connsiteX75" fmla="*/ 1565910 w 2339340"/>
                <a:gd name="connsiteY75" fmla="*/ 6065520 h 6236970"/>
                <a:gd name="connsiteX76" fmla="*/ 1604010 w 2339340"/>
                <a:gd name="connsiteY76" fmla="*/ 6012180 h 6236970"/>
                <a:gd name="connsiteX77" fmla="*/ 1524000 w 2339340"/>
                <a:gd name="connsiteY77" fmla="*/ 5844540 h 6236970"/>
                <a:gd name="connsiteX78" fmla="*/ 1466850 w 2339340"/>
                <a:gd name="connsiteY78" fmla="*/ 5718810 h 6236970"/>
                <a:gd name="connsiteX79" fmla="*/ 1440180 w 2339340"/>
                <a:gd name="connsiteY79" fmla="*/ 5638800 h 6236970"/>
                <a:gd name="connsiteX80" fmla="*/ 1546860 w 2339340"/>
                <a:gd name="connsiteY80" fmla="*/ 5078730 h 6236970"/>
                <a:gd name="connsiteX81" fmla="*/ 1600200 w 2339340"/>
                <a:gd name="connsiteY81" fmla="*/ 4507230 h 6236970"/>
                <a:gd name="connsiteX82" fmla="*/ 1684020 w 2339340"/>
                <a:gd name="connsiteY82" fmla="*/ 4027170 h 6236970"/>
                <a:gd name="connsiteX83" fmla="*/ 1703070 w 2339340"/>
                <a:gd name="connsiteY83" fmla="*/ 3688080 h 6236970"/>
                <a:gd name="connsiteX84" fmla="*/ 1673305 w 2339340"/>
                <a:gd name="connsiteY84" fmla="*/ 3083005 h 6236970"/>
                <a:gd name="connsiteX85" fmla="*/ 1630680 w 2339340"/>
                <a:gd name="connsiteY85" fmla="*/ 2868930 h 6236970"/>
                <a:gd name="connsiteX86" fmla="*/ 1607820 w 2339340"/>
                <a:gd name="connsiteY86" fmla="*/ 2750820 h 6236970"/>
                <a:gd name="connsiteX87" fmla="*/ 1584960 w 2339340"/>
                <a:gd name="connsiteY87" fmla="*/ 2423160 h 6236970"/>
                <a:gd name="connsiteX88" fmla="*/ 1584960 w 2339340"/>
                <a:gd name="connsiteY88" fmla="*/ 2072640 h 6236970"/>
                <a:gd name="connsiteX89" fmla="*/ 1619250 w 2339340"/>
                <a:gd name="connsiteY89" fmla="*/ 1771650 h 6236970"/>
                <a:gd name="connsiteX90" fmla="*/ 1691640 w 2339340"/>
                <a:gd name="connsiteY90" fmla="*/ 1501140 h 6236970"/>
                <a:gd name="connsiteX91" fmla="*/ 1954530 w 2339340"/>
                <a:gd name="connsiteY91" fmla="*/ 1924050 h 6236970"/>
                <a:gd name="connsiteX92" fmla="*/ 2045970 w 2339340"/>
                <a:gd name="connsiteY92" fmla="*/ 2045970 h 6236970"/>
                <a:gd name="connsiteX93" fmla="*/ 1840230 w 2339340"/>
                <a:gd name="connsiteY93" fmla="*/ 2358390 h 6236970"/>
                <a:gd name="connsiteX94" fmla="*/ 1729740 w 2339340"/>
                <a:gd name="connsiteY94" fmla="*/ 2545080 h 6236970"/>
                <a:gd name="connsiteX95" fmla="*/ 1672590 w 2339340"/>
                <a:gd name="connsiteY95" fmla="*/ 2674620 h 6236970"/>
                <a:gd name="connsiteX96" fmla="*/ 1606391 w 2339340"/>
                <a:gd name="connsiteY96" fmla="*/ 2746296 h 6236970"/>
                <a:gd name="connsiteX97" fmla="*/ 1658302 w 2339340"/>
                <a:gd name="connsiteY97" fmla="*/ 3010615 h 6236970"/>
                <a:gd name="connsiteX98" fmla="*/ 1729740 w 2339340"/>
                <a:gd name="connsiteY98" fmla="*/ 2891790 h 6236970"/>
                <a:gd name="connsiteX99" fmla="*/ 1927860 w 2339340"/>
                <a:gd name="connsiteY99" fmla="*/ 2689860 h 6236970"/>
                <a:gd name="connsiteX100" fmla="*/ 2065020 w 2339340"/>
                <a:gd name="connsiteY100" fmla="*/ 2548890 h 6236970"/>
                <a:gd name="connsiteX101" fmla="*/ 2202180 w 2339340"/>
                <a:gd name="connsiteY101" fmla="*/ 2339340 h 6236970"/>
                <a:gd name="connsiteX102" fmla="*/ 2339340 w 2339340"/>
                <a:gd name="connsiteY102" fmla="*/ 2049780 h 6236970"/>
                <a:gd name="connsiteX103" fmla="*/ 2293620 w 2339340"/>
                <a:gd name="connsiteY103" fmla="*/ 1958340 h 6236970"/>
                <a:gd name="connsiteX104" fmla="*/ 2232660 w 2339340"/>
                <a:gd name="connsiteY104" fmla="*/ 1752600 h 6236970"/>
                <a:gd name="connsiteX105" fmla="*/ 2175510 w 2339340"/>
                <a:gd name="connsiteY105" fmla="*/ 1565910 h 6236970"/>
                <a:gd name="connsiteX106" fmla="*/ 2065020 w 2339340"/>
                <a:gd name="connsiteY106" fmla="*/ 1352550 h 6236970"/>
                <a:gd name="connsiteX107" fmla="*/ 1958340 w 2339340"/>
                <a:gd name="connsiteY107" fmla="*/ 1169670 h 6236970"/>
                <a:gd name="connsiteX108" fmla="*/ 1878330 w 2339340"/>
                <a:gd name="connsiteY108" fmla="*/ 1043940 h 6236970"/>
                <a:gd name="connsiteX109" fmla="*/ 1752600 w 2339340"/>
                <a:gd name="connsiteY109" fmla="*/ 975360 h 6236970"/>
                <a:gd name="connsiteX110" fmla="*/ 1645920 w 2339340"/>
                <a:gd name="connsiteY110" fmla="*/ 956310 h 6236970"/>
                <a:gd name="connsiteX111" fmla="*/ 1546860 w 2339340"/>
                <a:gd name="connsiteY111" fmla="*/ 922020 h 6236970"/>
                <a:gd name="connsiteX112" fmla="*/ 1276350 w 2339340"/>
                <a:gd name="connsiteY112" fmla="*/ 861060 h 6236970"/>
                <a:gd name="connsiteX113" fmla="*/ 1257300 w 2339340"/>
                <a:gd name="connsiteY113" fmla="*/ 739140 h 6236970"/>
                <a:gd name="connsiteX114" fmla="*/ 1325880 w 2339340"/>
                <a:gd name="connsiteY114" fmla="*/ 594360 h 6236970"/>
                <a:gd name="connsiteX115" fmla="*/ 1363980 w 2339340"/>
                <a:gd name="connsiteY115" fmla="*/ 537210 h 6236970"/>
                <a:gd name="connsiteX116" fmla="*/ 1352550 w 2339340"/>
                <a:gd name="connsiteY116" fmla="*/ 438150 h 6236970"/>
                <a:gd name="connsiteX117" fmla="*/ 1348740 w 2339340"/>
                <a:gd name="connsiteY117" fmla="*/ 308610 h 6236970"/>
                <a:gd name="connsiteX118" fmla="*/ 1306830 w 2339340"/>
                <a:gd name="connsiteY118" fmla="*/ 114300 h 6236970"/>
                <a:gd name="connsiteX119" fmla="*/ 1188720 w 2339340"/>
                <a:gd name="connsiteY119" fmla="*/ 38100 h 6236970"/>
                <a:gd name="connsiteX120" fmla="*/ 1143000 w 2339340"/>
                <a:gd name="connsiteY120" fmla="*/ 11430 h 6236970"/>
                <a:gd name="connsiteX121" fmla="*/ 1093470 w 2339340"/>
                <a:gd name="connsiteY121" fmla="*/ 22860 h 6236970"/>
                <a:gd name="connsiteX0" fmla="*/ 1093470 w 2339340"/>
                <a:gd name="connsiteY0" fmla="*/ 22860 h 6236970"/>
                <a:gd name="connsiteX1" fmla="*/ 971550 w 2339340"/>
                <a:gd name="connsiteY1" fmla="*/ 68580 h 6236970"/>
                <a:gd name="connsiteX2" fmla="*/ 967740 w 2339340"/>
                <a:gd name="connsiteY2" fmla="*/ 0 h 6236970"/>
                <a:gd name="connsiteX3" fmla="*/ 872490 w 2339340"/>
                <a:gd name="connsiteY3" fmla="*/ 121920 h 6236970"/>
                <a:gd name="connsiteX4" fmla="*/ 849630 w 2339340"/>
                <a:gd name="connsiteY4" fmla="*/ 86916 h 6236970"/>
                <a:gd name="connsiteX5" fmla="*/ 804863 w 2339340"/>
                <a:gd name="connsiteY5" fmla="*/ 216455 h 6236970"/>
                <a:gd name="connsiteX6" fmla="*/ 811530 w 2339340"/>
                <a:gd name="connsiteY6" fmla="*/ 461010 h 6236970"/>
                <a:gd name="connsiteX7" fmla="*/ 754380 w 2339340"/>
                <a:gd name="connsiteY7" fmla="*/ 464820 h 6236970"/>
                <a:gd name="connsiteX8" fmla="*/ 781050 w 2339340"/>
                <a:gd name="connsiteY8" fmla="*/ 548640 h 6236970"/>
                <a:gd name="connsiteX9" fmla="*/ 822960 w 2339340"/>
                <a:gd name="connsiteY9" fmla="*/ 624840 h 6236970"/>
                <a:gd name="connsiteX10" fmla="*/ 887730 w 2339340"/>
                <a:gd name="connsiteY10" fmla="*/ 689610 h 6236970"/>
                <a:gd name="connsiteX11" fmla="*/ 925830 w 2339340"/>
                <a:gd name="connsiteY11" fmla="*/ 769620 h 6236970"/>
                <a:gd name="connsiteX12" fmla="*/ 925830 w 2339340"/>
                <a:gd name="connsiteY12" fmla="*/ 861060 h 6236970"/>
                <a:gd name="connsiteX13" fmla="*/ 803910 w 2339340"/>
                <a:gd name="connsiteY13" fmla="*/ 922020 h 6236970"/>
                <a:gd name="connsiteX14" fmla="*/ 701040 w 2339340"/>
                <a:gd name="connsiteY14" fmla="*/ 948690 h 6236970"/>
                <a:gd name="connsiteX15" fmla="*/ 556260 w 2339340"/>
                <a:gd name="connsiteY15" fmla="*/ 952500 h 6236970"/>
                <a:gd name="connsiteX16" fmla="*/ 403860 w 2339340"/>
                <a:gd name="connsiteY16" fmla="*/ 1002030 h 6236970"/>
                <a:gd name="connsiteX17" fmla="*/ 320040 w 2339340"/>
                <a:gd name="connsiteY17" fmla="*/ 1085850 h 6236970"/>
                <a:gd name="connsiteX18" fmla="*/ 247650 w 2339340"/>
                <a:gd name="connsiteY18" fmla="*/ 1276350 h 6236970"/>
                <a:gd name="connsiteX19" fmla="*/ 163830 w 2339340"/>
                <a:gd name="connsiteY19" fmla="*/ 1569720 h 6236970"/>
                <a:gd name="connsiteX20" fmla="*/ 83820 w 2339340"/>
                <a:gd name="connsiteY20" fmla="*/ 1783080 h 6236970"/>
                <a:gd name="connsiteX21" fmla="*/ 72390 w 2339340"/>
                <a:gd name="connsiteY21" fmla="*/ 1962150 h 6236970"/>
                <a:gd name="connsiteX22" fmla="*/ 0 w 2339340"/>
                <a:gd name="connsiteY22" fmla="*/ 2145030 h 6236970"/>
                <a:gd name="connsiteX23" fmla="*/ 11430 w 2339340"/>
                <a:gd name="connsiteY23" fmla="*/ 2251710 h 6236970"/>
                <a:gd name="connsiteX24" fmla="*/ 106680 w 2339340"/>
                <a:gd name="connsiteY24" fmla="*/ 2426970 h 6236970"/>
                <a:gd name="connsiteX25" fmla="*/ 243840 w 2339340"/>
                <a:gd name="connsiteY25" fmla="*/ 2594610 h 6236970"/>
                <a:gd name="connsiteX26" fmla="*/ 422910 w 2339340"/>
                <a:gd name="connsiteY26" fmla="*/ 2769870 h 6236970"/>
                <a:gd name="connsiteX27" fmla="*/ 609600 w 2339340"/>
                <a:gd name="connsiteY27" fmla="*/ 2929890 h 6236970"/>
                <a:gd name="connsiteX28" fmla="*/ 703183 w 2339340"/>
                <a:gd name="connsiteY28" fmla="*/ 3062525 h 6236970"/>
                <a:gd name="connsiteX29" fmla="*/ 711517 w 2339340"/>
                <a:gd name="connsiteY29" fmla="*/ 2784396 h 6236970"/>
                <a:gd name="connsiteX30" fmla="*/ 647700 w 2339340"/>
                <a:gd name="connsiteY30" fmla="*/ 2731770 h 6236970"/>
                <a:gd name="connsiteX31" fmla="*/ 541020 w 2339340"/>
                <a:gd name="connsiteY31" fmla="*/ 2537460 h 6236970"/>
                <a:gd name="connsiteX32" fmla="*/ 487680 w 2339340"/>
                <a:gd name="connsiteY32" fmla="*/ 2426970 h 6236970"/>
                <a:gd name="connsiteX33" fmla="*/ 293370 w 2339340"/>
                <a:gd name="connsiteY33" fmla="*/ 2205990 h 6236970"/>
                <a:gd name="connsiteX34" fmla="*/ 426720 w 2339340"/>
                <a:gd name="connsiteY34" fmla="*/ 1988820 h 6236970"/>
                <a:gd name="connsiteX35" fmla="*/ 483870 w 2339340"/>
                <a:gd name="connsiteY35" fmla="*/ 1878330 h 6236970"/>
                <a:gd name="connsiteX36" fmla="*/ 544830 w 2339340"/>
                <a:gd name="connsiteY36" fmla="*/ 1642110 h 6236970"/>
                <a:gd name="connsiteX37" fmla="*/ 636270 w 2339340"/>
                <a:gd name="connsiteY37" fmla="*/ 1897380 h 6236970"/>
                <a:gd name="connsiteX38" fmla="*/ 678180 w 2339340"/>
                <a:gd name="connsiteY38" fmla="*/ 2202180 h 6236970"/>
                <a:gd name="connsiteX39" fmla="*/ 689610 w 2339340"/>
                <a:gd name="connsiteY39" fmla="*/ 2487930 h 6236970"/>
                <a:gd name="connsiteX40" fmla="*/ 712470 w 2339340"/>
                <a:gd name="connsiteY40" fmla="*/ 2762250 h 6236970"/>
                <a:gd name="connsiteX41" fmla="*/ 701040 w 2339340"/>
                <a:gd name="connsiteY41" fmla="*/ 3177540 h 6236970"/>
                <a:gd name="connsiteX42" fmla="*/ 643890 w 2339340"/>
                <a:gd name="connsiteY42" fmla="*/ 3783330 h 6236970"/>
                <a:gd name="connsiteX43" fmla="*/ 613410 w 2339340"/>
                <a:gd name="connsiteY43" fmla="*/ 4255770 h 6236970"/>
                <a:gd name="connsiteX44" fmla="*/ 689610 w 2339340"/>
                <a:gd name="connsiteY44" fmla="*/ 4617720 h 6236970"/>
                <a:gd name="connsiteX45" fmla="*/ 803910 w 2339340"/>
                <a:gd name="connsiteY45" fmla="*/ 5215890 h 6236970"/>
                <a:gd name="connsiteX46" fmla="*/ 883920 w 2339340"/>
                <a:gd name="connsiteY46" fmla="*/ 5657850 h 6236970"/>
                <a:gd name="connsiteX47" fmla="*/ 872490 w 2339340"/>
                <a:gd name="connsiteY47" fmla="*/ 5684520 h 6236970"/>
                <a:gd name="connsiteX48" fmla="*/ 693420 w 2339340"/>
                <a:gd name="connsiteY48" fmla="*/ 5894070 h 6236970"/>
                <a:gd name="connsiteX49" fmla="*/ 541020 w 2339340"/>
                <a:gd name="connsiteY49" fmla="*/ 6092190 h 6236970"/>
                <a:gd name="connsiteX50" fmla="*/ 510540 w 2339340"/>
                <a:gd name="connsiteY50" fmla="*/ 6156960 h 6236970"/>
                <a:gd name="connsiteX51" fmla="*/ 701040 w 2339340"/>
                <a:gd name="connsiteY51" fmla="*/ 6092190 h 6236970"/>
                <a:gd name="connsiteX52" fmla="*/ 830580 w 2339340"/>
                <a:gd name="connsiteY52" fmla="*/ 6065520 h 6236970"/>
                <a:gd name="connsiteX53" fmla="*/ 952500 w 2339340"/>
                <a:gd name="connsiteY53" fmla="*/ 5974080 h 6236970"/>
                <a:gd name="connsiteX54" fmla="*/ 963930 w 2339340"/>
                <a:gd name="connsiteY54" fmla="*/ 5871210 h 6236970"/>
                <a:gd name="connsiteX55" fmla="*/ 1108710 w 2339340"/>
                <a:gd name="connsiteY55" fmla="*/ 5817870 h 6236970"/>
                <a:gd name="connsiteX56" fmla="*/ 1108710 w 2339340"/>
                <a:gd name="connsiteY56" fmla="*/ 5791200 h 6236970"/>
                <a:gd name="connsiteX57" fmla="*/ 1032510 w 2339340"/>
                <a:gd name="connsiteY57" fmla="*/ 5634990 h 6236970"/>
                <a:gd name="connsiteX58" fmla="*/ 1043940 w 2339340"/>
                <a:gd name="connsiteY58" fmla="*/ 5280660 h 6236970"/>
                <a:gd name="connsiteX59" fmla="*/ 1074420 w 2339340"/>
                <a:gd name="connsiteY59" fmla="*/ 4888230 h 6236970"/>
                <a:gd name="connsiteX60" fmla="*/ 1002030 w 2339340"/>
                <a:gd name="connsiteY60" fmla="*/ 4423410 h 6236970"/>
                <a:gd name="connsiteX61" fmla="*/ 1066800 w 2339340"/>
                <a:gd name="connsiteY61" fmla="*/ 4130040 h 6236970"/>
                <a:gd name="connsiteX62" fmla="*/ 1116330 w 2339340"/>
                <a:gd name="connsiteY62" fmla="*/ 3775710 h 6236970"/>
                <a:gd name="connsiteX63" fmla="*/ 1165860 w 2339340"/>
                <a:gd name="connsiteY63" fmla="*/ 3375660 h 6236970"/>
                <a:gd name="connsiteX64" fmla="*/ 1238250 w 2339340"/>
                <a:gd name="connsiteY64" fmla="*/ 3882390 h 6236970"/>
                <a:gd name="connsiteX65" fmla="*/ 1280160 w 2339340"/>
                <a:gd name="connsiteY65" fmla="*/ 4366260 h 6236970"/>
                <a:gd name="connsiteX66" fmla="*/ 1310640 w 2339340"/>
                <a:gd name="connsiteY66" fmla="*/ 4533900 h 6236970"/>
                <a:gd name="connsiteX67" fmla="*/ 1272540 w 2339340"/>
                <a:gd name="connsiteY67" fmla="*/ 4838700 h 6236970"/>
                <a:gd name="connsiteX68" fmla="*/ 1242060 w 2339340"/>
                <a:gd name="connsiteY68" fmla="*/ 5059680 h 6236970"/>
                <a:gd name="connsiteX69" fmla="*/ 1276350 w 2339340"/>
                <a:gd name="connsiteY69" fmla="*/ 5288280 h 6236970"/>
                <a:gd name="connsiteX70" fmla="*/ 1333500 w 2339340"/>
                <a:gd name="connsiteY70" fmla="*/ 5494020 h 6236970"/>
                <a:gd name="connsiteX71" fmla="*/ 1314450 w 2339340"/>
                <a:gd name="connsiteY71" fmla="*/ 5615940 h 6236970"/>
                <a:gd name="connsiteX72" fmla="*/ 1264920 w 2339340"/>
                <a:gd name="connsiteY72" fmla="*/ 5795010 h 6236970"/>
                <a:gd name="connsiteX73" fmla="*/ 1264920 w 2339340"/>
                <a:gd name="connsiteY73" fmla="*/ 5901690 h 6236970"/>
                <a:gd name="connsiteX74" fmla="*/ 1424940 w 2339340"/>
                <a:gd name="connsiteY74" fmla="*/ 6236970 h 6236970"/>
                <a:gd name="connsiteX75" fmla="*/ 1565910 w 2339340"/>
                <a:gd name="connsiteY75" fmla="*/ 6065520 h 6236970"/>
                <a:gd name="connsiteX76" fmla="*/ 1604010 w 2339340"/>
                <a:gd name="connsiteY76" fmla="*/ 6012180 h 6236970"/>
                <a:gd name="connsiteX77" fmla="*/ 1524000 w 2339340"/>
                <a:gd name="connsiteY77" fmla="*/ 5844540 h 6236970"/>
                <a:gd name="connsiteX78" fmla="*/ 1466850 w 2339340"/>
                <a:gd name="connsiteY78" fmla="*/ 5718810 h 6236970"/>
                <a:gd name="connsiteX79" fmla="*/ 1440180 w 2339340"/>
                <a:gd name="connsiteY79" fmla="*/ 5638800 h 6236970"/>
                <a:gd name="connsiteX80" fmla="*/ 1546860 w 2339340"/>
                <a:gd name="connsiteY80" fmla="*/ 5078730 h 6236970"/>
                <a:gd name="connsiteX81" fmla="*/ 1600200 w 2339340"/>
                <a:gd name="connsiteY81" fmla="*/ 4507230 h 6236970"/>
                <a:gd name="connsiteX82" fmla="*/ 1684020 w 2339340"/>
                <a:gd name="connsiteY82" fmla="*/ 4027170 h 6236970"/>
                <a:gd name="connsiteX83" fmla="*/ 1703070 w 2339340"/>
                <a:gd name="connsiteY83" fmla="*/ 3688080 h 6236970"/>
                <a:gd name="connsiteX84" fmla="*/ 1673305 w 2339340"/>
                <a:gd name="connsiteY84" fmla="*/ 3083005 h 6236970"/>
                <a:gd name="connsiteX85" fmla="*/ 1630680 w 2339340"/>
                <a:gd name="connsiteY85" fmla="*/ 2868930 h 6236970"/>
                <a:gd name="connsiteX86" fmla="*/ 1607820 w 2339340"/>
                <a:gd name="connsiteY86" fmla="*/ 2750820 h 6236970"/>
                <a:gd name="connsiteX87" fmla="*/ 1584960 w 2339340"/>
                <a:gd name="connsiteY87" fmla="*/ 2423160 h 6236970"/>
                <a:gd name="connsiteX88" fmla="*/ 1584960 w 2339340"/>
                <a:gd name="connsiteY88" fmla="*/ 2072640 h 6236970"/>
                <a:gd name="connsiteX89" fmla="*/ 1619250 w 2339340"/>
                <a:gd name="connsiteY89" fmla="*/ 1771650 h 6236970"/>
                <a:gd name="connsiteX90" fmla="*/ 1691640 w 2339340"/>
                <a:gd name="connsiteY90" fmla="*/ 1501140 h 6236970"/>
                <a:gd name="connsiteX91" fmla="*/ 1954530 w 2339340"/>
                <a:gd name="connsiteY91" fmla="*/ 1924050 h 6236970"/>
                <a:gd name="connsiteX92" fmla="*/ 2045970 w 2339340"/>
                <a:gd name="connsiteY92" fmla="*/ 2045970 h 6236970"/>
                <a:gd name="connsiteX93" fmla="*/ 1840230 w 2339340"/>
                <a:gd name="connsiteY93" fmla="*/ 2358390 h 6236970"/>
                <a:gd name="connsiteX94" fmla="*/ 1729740 w 2339340"/>
                <a:gd name="connsiteY94" fmla="*/ 2545080 h 6236970"/>
                <a:gd name="connsiteX95" fmla="*/ 1672590 w 2339340"/>
                <a:gd name="connsiteY95" fmla="*/ 2674620 h 6236970"/>
                <a:gd name="connsiteX96" fmla="*/ 1606391 w 2339340"/>
                <a:gd name="connsiteY96" fmla="*/ 2746296 h 6236970"/>
                <a:gd name="connsiteX97" fmla="*/ 1658302 w 2339340"/>
                <a:gd name="connsiteY97" fmla="*/ 3010615 h 6236970"/>
                <a:gd name="connsiteX98" fmla="*/ 1729740 w 2339340"/>
                <a:gd name="connsiteY98" fmla="*/ 2891790 h 6236970"/>
                <a:gd name="connsiteX99" fmla="*/ 1927860 w 2339340"/>
                <a:gd name="connsiteY99" fmla="*/ 2689860 h 6236970"/>
                <a:gd name="connsiteX100" fmla="*/ 2065020 w 2339340"/>
                <a:gd name="connsiteY100" fmla="*/ 2548890 h 6236970"/>
                <a:gd name="connsiteX101" fmla="*/ 2202180 w 2339340"/>
                <a:gd name="connsiteY101" fmla="*/ 2339340 h 6236970"/>
                <a:gd name="connsiteX102" fmla="*/ 2339340 w 2339340"/>
                <a:gd name="connsiteY102" fmla="*/ 2049780 h 6236970"/>
                <a:gd name="connsiteX103" fmla="*/ 2293620 w 2339340"/>
                <a:gd name="connsiteY103" fmla="*/ 1958340 h 6236970"/>
                <a:gd name="connsiteX104" fmla="*/ 2232660 w 2339340"/>
                <a:gd name="connsiteY104" fmla="*/ 1752600 h 6236970"/>
                <a:gd name="connsiteX105" fmla="*/ 2175510 w 2339340"/>
                <a:gd name="connsiteY105" fmla="*/ 1565910 h 6236970"/>
                <a:gd name="connsiteX106" fmla="*/ 2065020 w 2339340"/>
                <a:gd name="connsiteY106" fmla="*/ 1352550 h 6236970"/>
                <a:gd name="connsiteX107" fmla="*/ 1958340 w 2339340"/>
                <a:gd name="connsiteY107" fmla="*/ 1169670 h 6236970"/>
                <a:gd name="connsiteX108" fmla="*/ 1878330 w 2339340"/>
                <a:gd name="connsiteY108" fmla="*/ 1043940 h 6236970"/>
                <a:gd name="connsiteX109" fmla="*/ 1752600 w 2339340"/>
                <a:gd name="connsiteY109" fmla="*/ 975360 h 6236970"/>
                <a:gd name="connsiteX110" fmla="*/ 1645920 w 2339340"/>
                <a:gd name="connsiteY110" fmla="*/ 956310 h 6236970"/>
                <a:gd name="connsiteX111" fmla="*/ 1546860 w 2339340"/>
                <a:gd name="connsiteY111" fmla="*/ 922020 h 6236970"/>
                <a:gd name="connsiteX112" fmla="*/ 1276350 w 2339340"/>
                <a:gd name="connsiteY112" fmla="*/ 861060 h 6236970"/>
                <a:gd name="connsiteX113" fmla="*/ 1257300 w 2339340"/>
                <a:gd name="connsiteY113" fmla="*/ 739140 h 6236970"/>
                <a:gd name="connsiteX114" fmla="*/ 1325880 w 2339340"/>
                <a:gd name="connsiteY114" fmla="*/ 594360 h 6236970"/>
                <a:gd name="connsiteX115" fmla="*/ 1363980 w 2339340"/>
                <a:gd name="connsiteY115" fmla="*/ 537210 h 6236970"/>
                <a:gd name="connsiteX116" fmla="*/ 1352550 w 2339340"/>
                <a:gd name="connsiteY116" fmla="*/ 438150 h 6236970"/>
                <a:gd name="connsiteX117" fmla="*/ 1348740 w 2339340"/>
                <a:gd name="connsiteY117" fmla="*/ 308610 h 6236970"/>
                <a:gd name="connsiteX118" fmla="*/ 1306830 w 2339340"/>
                <a:gd name="connsiteY118" fmla="*/ 114300 h 6236970"/>
                <a:gd name="connsiteX119" fmla="*/ 1188720 w 2339340"/>
                <a:gd name="connsiteY119" fmla="*/ 38100 h 6236970"/>
                <a:gd name="connsiteX120" fmla="*/ 1143000 w 2339340"/>
                <a:gd name="connsiteY120" fmla="*/ 11430 h 6236970"/>
                <a:gd name="connsiteX121" fmla="*/ 1093470 w 2339340"/>
                <a:gd name="connsiteY121" fmla="*/ 22860 h 6236970"/>
                <a:gd name="connsiteX0" fmla="*/ 1093470 w 2339340"/>
                <a:gd name="connsiteY0" fmla="*/ 22860 h 6236970"/>
                <a:gd name="connsiteX1" fmla="*/ 971550 w 2339340"/>
                <a:gd name="connsiteY1" fmla="*/ 68580 h 6236970"/>
                <a:gd name="connsiteX2" fmla="*/ 967740 w 2339340"/>
                <a:gd name="connsiteY2" fmla="*/ 0 h 6236970"/>
                <a:gd name="connsiteX3" fmla="*/ 872490 w 2339340"/>
                <a:gd name="connsiteY3" fmla="*/ 121920 h 6236970"/>
                <a:gd name="connsiteX4" fmla="*/ 849630 w 2339340"/>
                <a:gd name="connsiteY4" fmla="*/ 86916 h 6236970"/>
                <a:gd name="connsiteX5" fmla="*/ 804863 w 2339340"/>
                <a:gd name="connsiteY5" fmla="*/ 216455 h 6236970"/>
                <a:gd name="connsiteX6" fmla="*/ 782955 w 2339340"/>
                <a:gd name="connsiteY6" fmla="*/ 450294 h 6236970"/>
                <a:gd name="connsiteX7" fmla="*/ 754380 w 2339340"/>
                <a:gd name="connsiteY7" fmla="*/ 464820 h 6236970"/>
                <a:gd name="connsiteX8" fmla="*/ 781050 w 2339340"/>
                <a:gd name="connsiteY8" fmla="*/ 548640 h 6236970"/>
                <a:gd name="connsiteX9" fmla="*/ 822960 w 2339340"/>
                <a:gd name="connsiteY9" fmla="*/ 624840 h 6236970"/>
                <a:gd name="connsiteX10" fmla="*/ 887730 w 2339340"/>
                <a:gd name="connsiteY10" fmla="*/ 689610 h 6236970"/>
                <a:gd name="connsiteX11" fmla="*/ 925830 w 2339340"/>
                <a:gd name="connsiteY11" fmla="*/ 769620 h 6236970"/>
                <a:gd name="connsiteX12" fmla="*/ 925830 w 2339340"/>
                <a:gd name="connsiteY12" fmla="*/ 861060 h 6236970"/>
                <a:gd name="connsiteX13" fmla="*/ 803910 w 2339340"/>
                <a:gd name="connsiteY13" fmla="*/ 922020 h 6236970"/>
                <a:gd name="connsiteX14" fmla="*/ 701040 w 2339340"/>
                <a:gd name="connsiteY14" fmla="*/ 948690 h 6236970"/>
                <a:gd name="connsiteX15" fmla="*/ 556260 w 2339340"/>
                <a:gd name="connsiteY15" fmla="*/ 952500 h 6236970"/>
                <a:gd name="connsiteX16" fmla="*/ 403860 w 2339340"/>
                <a:gd name="connsiteY16" fmla="*/ 1002030 h 6236970"/>
                <a:gd name="connsiteX17" fmla="*/ 320040 w 2339340"/>
                <a:gd name="connsiteY17" fmla="*/ 1085850 h 6236970"/>
                <a:gd name="connsiteX18" fmla="*/ 247650 w 2339340"/>
                <a:gd name="connsiteY18" fmla="*/ 1276350 h 6236970"/>
                <a:gd name="connsiteX19" fmla="*/ 163830 w 2339340"/>
                <a:gd name="connsiteY19" fmla="*/ 1569720 h 6236970"/>
                <a:gd name="connsiteX20" fmla="*/ 83820 w 2339340"/>
                <a:gd name="connsiteY20" fmla="*/ 1783080 h 6236970"/>
                <a:gd name="connsiteX21" fmla="*/ 72390 w 2339340"/>
                <a:gd name="connsiteY21" fmla="*/ 1962150 h 6236970"/>
                <a:gd name="connsiteX22" fmla="*/ 0 w 2339340"/>
                <a:gd name="connsiteY22" fmla="*/ 2145030 h 6236970"/>
                <a:gd name="connsiteX23" fmla="*/ 11430 w 2339340"/>
                <a:gd name="connsiteY23" fmla="*/ 2251710 h 6236970"/>
                <a:gd name="connsiteX24" fmla="*/ 106680 w 2339340"/>
                <a:gd name="connsiteY24" fmla="*/ 2426970 h 6236970"/>
                <a:gd name="connsiteX25" fmla="*/ 243840 w 2339340"/>
                <a:gd name="connsiteY25" fmla="*/ 2594610 h 6236970"/>
                <a:gd name="connsiteX26" fmla="*/ 422910 w 2339340"/>
                <a:gd name="connsiteY26" fmla="*/ 2769870 h 6236970"/>
                <a:gd name="connsiteX27" fmla="*/ 609600 w 2339340"/>
                <a:gd name="connsiteY27" fmla="*/ 2929890 h 6236970"/>
                <a:gd name="connsiteX28" fmla="*/ 703183 w 2339340"/>
                <a:gd name="connsiteY28" fmla="*/ 3062525 h 6236970"/>
                <a:gd name="connsiteX29" fmla="*/ 711517 w 2339340"/>
                <a:gd name="connsiteY29" fmla="*/ 2784396 h 6236970"/>
                <a:gd name="connsiteX30" fmla="*/ 647700 w 2339340"/>
                <a:gd name="connsiteY30" fmla="*/ 2731770 h 6236970"/>
                <a:gd name="connsiteX31" fmla="*/ 541020 w 2339340"/>
                <a:gd name="connsiteY31" fmla="*/ 2537460 h 6236970"/>
                <a:gd name="connsiteX32" fmla="*/ 487680 w 2339340"/>
                <a:gd name="connsiteY32" fmla="*/ 2426970 h 6236970"/>
                <a:gd name="connsiteX33" fmla="*/ 293370 w 2339340"/>
                <a:gd name="connsiteY33" fmla="*/ 2205990 h 6236970"/>
                <a:gd name="connsiteX34" fmla="*/ 426720 w 2339340"/>
                <a:gd name="connsiteY34" fmla="*/ 1988820 h 6236970"/>
                <a:gd name="connsiteX35" fmla="*/ 483870 w 2339340"/>
                <a:gd name="connsiteY35" fmla="*/ 1878330 h 6236970"/>
                <a:gd name="connsiteX36" fmla="*/ 544830 w 2339340"/>
                <a:gd name="connsiteY36" fmla="*/ 1642110 h 6236970"/>
                <a:gd name="connsiteX37" fmla="*/ 636270 w 2339340"/>
                <a:gd name="connsiteY37" fmla="*/ 1897380 h 6236970"/>
                <a:gd name="connsiteX38" fmla="*/ 678180 w 2339340"/>
                <a:gd name="connsiteY38" fmla="*/ 2202180 h 6236970"/>
                <a:gd name="connsiteX39" fmla="*/ 689610 w 2339340"/>
                <a:gd name="connsiteY39" fmla="*/ 2487930 h 6236970"/>
                <a:gd name="connsiteX40" fmla="*/ 712470 w 2339340"/>
                <a:gd name="connsiteY40" fmla="*/ 2762250 h 6236970"/>
                <a:gd name="connsiteX41" fmla="*/ 701040 w 2339340"/>
                <a:gd name="connsiteY41" fmla="*/ 3177540 h 6236970"/>
                <a:gd name="connsiteX42" fmla="*/ 643890 w 2339340"/>
                <a:gd name="connsiteY42" fmla="*/ 3783330 h 6236970"/>
                <a:gd name="connsiteX43" fmla="*/ 613410 w 2339340"/>
                <a:gd name="connsiteY43" fmla="*/ 4255770 h 6236970"/>
                <a:gd name="connsiteX44" fmla="*/ 689610 w 2339340"/>
                <a:gd name="connsiteY44" fmla="*/ 4617720 h 6236970"/>
                <a:gd name="connsiteX45" fmla="*/ 803910 w 2339340"/>
                <a:gd name="connsiteY45" fmla="*/ 5215890 h 6236970"/>
                <a:gd name="connsiteX46" fmla="*/ 883920 w 2339340"/>
                <a:gd name="connsiteY46" fmla="*/ 5657850 h 6236970"/>
                <a:gd name="connsiteX47" fmla="*/ 872490 w 2339340"/>
                <a:gd name="connsiteY47" fmla="*/ 5684520 h 6236970"/>
                <a:gd name="connsiteX48" fmla="*/ 693420 w 2339340"/>
                <a:gd name="connsiteY48" fmla="*/ 5894070 h 6236970"/>
                <a:gd name="connsiteX49" fmla="*/ 541020 w 2339340"/>
                <a:gd name="connsiteY49" fmla="*/ 6092190 h 6236970"/>
                <a:gd name="connsiteX50" fmla="*/ 510540 w 2339340"/>
                <a:gd name="connsiteY50" fmla="*/ 6156960 h 6236970"/>
                <a:gd name="connsiteX51" fmla="*/ 701040 w 2339340"/>
                <a:gd name="connsiteY51" fmla="*/ 6092190 h 6236970"/>
                <a:gd name="connsiteX52" fmla="*/ 830580 w 2339340"/>
                <a:gd name="connsiteY52" fmla="*/ 6065520 h 6236970"/>
                <a:gd name="connsiteX53" fmla="*/ 952500 w 2339340"/>
                <a:gd name="connsiteY53" fmla="*/ 5974080 h 6236970"/>
                <a:gd name="connsiteX54" fmla="*/ 963930 w 2339340"/>
                <a:gd name="connsiteY54" fmla="*/ 5871210 h 6236970"/>
                <a:gd name="connsiteX55" fmla="*/ 1108710 w 2339340"/>
                <a:gd name="connsiteY55" fmla="*/ 5817870 h 6236970"/>
                <a:gd name="connsiteX56" fmla="*/ 1108710 w 2339340"/>
                <a:gd name="connsiteY56" fmla="*/ 5791200 h 6236970"/>
                <a:gd name="connsiteX57" fmla="*/ 1032510 w 2339340"/>
                <a:gd name="connsiteY57" fmla="*/ 5634990 h 6236970"/>
                <a:gd name="connsiteX58" fmla="*/ 1043940 w 2339340"/>
                <a:gd name="connsiteY58" fmla="*/ 5280660 h 6236970"/>
                <a:gd name="connsiteX59" fmla="*/ 1074420 w 2339340"/>
                <a:gd name="connsiteY59" fmla="*/ 4888230 h 6236970"/>
                <a:gd name="connsiteX60" fmla="*/ 1002030 w 2339340"/>
                <a:gd name="connsiteY60" fmla="*/ 4423410 h 6236970"/>
                <a:gd name="connsiteX61" fmla="*/ 1066800 w 2339340"/>
                <a:gd name="connsiteY61" fmla="*/ 4130040 h 6236970"/>
                <a:gd name="connsiteX62" fmla="*/ 1116330 w 2339340"/>
                <a:gd name="connsiteY62" fmla="*/ 3775710 h 6236970"/>
                <a:gd name="connsiteX63" fmla="*/ 1165860 w 2339340"/>
                <a:gd name="connsiteY63" fmla="*/ 3375660 h 6236970"/>
                <a:gd name="connsiteX64" fmla="*/ 1238250 w 2339340"/>
                <a:gd name="connsiteY64" fmla="*/ 3882390 h 6236970"/>
                <a:gd name="connsiteX65" fmla="*/ 1280160 w 2339340"/>
                <a:gd name="connsiteY65" fmla="*/ 4366260 h 6236970"/>
                <a:gd name="connsiteX66" fmla="*/ 1310640 w 2339340"/>
                <a:gd name="connsiteY66" fmla="*/ 4533900 h 6236970"/>
                <a:gd name="connsiteX67" fmla="*/ 1272540 w 2339340"/>
                <a:gd name="connsiteY67" fmla="*/ 4838700 h 6236970"/>
                <a:gd name="connsiteX68" fmla="*/ 1242060 w 2339340"/>
                <a:gd name="connsiteY68" fmla="*/ 5059680 h 6236970"/>
                <a:gd name="connsiteX69" fmla="*/ 1276350 w 2339340"/>
                <a:gd name="connsiteY69" fmla="*/ 5288280 h 6236970"/>
                <a:gd name="connsiteX70" fmla="*/ 1333500 w 2339340"/>
                <a:gd name="connsiteY70" fmla="*/ 5494020 h 6236970"/>
                <a:gd name="connsiteX71" fmla="*/ 1314450 w 2339340"/>
                <a:gd name="connsiteY71" fmla="*/ 5615940 h 6236970"/>
                <a:gd name="connsiteX72" fmla="*/ 1264920 w 2339340"/>
                <a:gd name="connsiteY72" fmla="*/ 5795010 h 6236970"/>
                <a:gd name="connsiteX73" fmla="*/ 1264920 w 2339340"/>
                <a:gd name="connsiteY73" fmla="*/ 5901690 h 6236970"/>
                <a:gd name="connsiteX74" fmla="*/ 1424940 w 2339340"/>
                <a:gd name="connsiteY74" fmla="*/ 6236970 h 6236970"/>
                <a:gd name="connsiteX75" fmla="*/ 1565910 w 2339340"/>
                <a:gd name="connsiteY75" fmla="*/ 6065520 h 6236970"/>
                <a:gd name="connsiteX76" fmla="*/ 1604010 w 2339340"/>
                <a:gd name="connsiteY76" fmla="*/ 6012180 h 6236970"/>
                <a:gd name="connsiteX77" fmla="*/ 1524000 w 2339340"/>
                <a:gd name="connsiteY77" fmla="*/ 5844540 h 6236970"/>
                <a:gd name="connsiteX78" fmla="*/ 1466850 w 2339340"/>
                <a:gd name="connsiteY78" fmla="*/ 5718810 h 6236970"/>
                <a:gd name="connsiteX79" fmla="*/ 1440180 w 2339340"/>
                <a:gd name="connsiteY79" fmla="*/ 5638800 h 6236970"/>
                <a:gd name="connsiteX80" fmla="*/ 1546860 w 2339340"/>
                <a:gd name="connsiteY80" fmla="*/ 5078730 h 6236970"/>
                <a:gd name="connsiteX81" fmla="*/ 1600200 w 2339340"/>
                <a:gd name="connsiteY81" fmla="*/ 4507230 h 6236970"/>
                <a:gd name="connsiteX82" fmla="*/ 1684020 w 2339340"/>
                <a:gd name="connsiteY82" fmla="*/ 4027170 h 6236970"/>
                <a:gd name="connsiteX83" fmla="*/ 1703070 w 2339340"/>
                <a:gd name="connsiteY83" fmla="*/ 3688080 h 6236970"/>
                <a:gd name="connsiteX84" fmla="*/ 1673305 w 2339340"/>
                <a:gd name="connsiteY84" fmla="*/ 3083005 h 6236970"/>
                <a:gd name="connsiteX85" fmla="*/ 1630680 w 2339340"/>
                <a:gd name="connsiteY85" fmla="*/ 2868930 h 6236970"/>
                <a:gd name="connsiteX86" fmla="*/ 1607820 w 2339340"/>
                <a:gd name="connsiteY86" fmla="*/ 2750820 h 6236970"/>
                <a:gd name="connsiteX87" fmla="*/ 1584960 w 2339340"/>
                <a:gd name="connsiteY87" fmla="*/ 2423160 h 6236970"/>
                <a:gd name="connsiteX88" fmla="*/ 1584960 w 2339340"/>
                <a:gd name="connsiteY88" fmla="*/ 2072640 h 6236970"/>
                <a:gd name="connsiteX89" fmla="*/ 1619250 w 2339340"/>
                <a:gd name="connsiteY89" fmla="*/ 1771650 h 6236970"/>
                <a:gd name="connsiteX90" fmla="*/ 1691640 w 2339340"/>
                <a:gd name="connsiteY90" fmla="*/ 1501140 h 6236970"/>
                <a:gd name="connsiteX91" fmla="*/ 1954530 w 2339340"/>
                <a:gd name="connsiteY91" fmla="*/ 1924050 h 6236970"/>
                <a:gd name="connsiteX92" fmla="*/ 2045970 w 2339340"/>
                <a:gd name="connsiteY92" fmla="*/ 2045970 h 6236970"/>
                <a:gd name="connsiteX93" fmla="*/ 1840230 w 2339340"/>
                <a:gd name="connsiteY93" fmla="*/ 2358390 h 6236970"/>
                <a:gd name="connsiteX94" fmla="*/ 1729740 w 2339340"/>
                <a:gd name="connsiteY94" fmla="*/ 2545080 h 6236970"/>
                <a:gd name="connsiteX95" fmla="*/ 1672590 w 2339340"/>
                <a:gd name="connsiteY95" fmla="*/ 2674620 h 6236970"/>
                <a:gd name="connsiteX96" fmla="*/ 1606391 w 2339340"/>
                <a:gd name="connsiteY96" fmla="*/ 2746296 h 6236970"/>
                <a:gd name="connsiteX97" fmla="*/ 1658302 w 2339340"/>
                <a:gd name="connsiteY97" fmla="*/ 3010615 h 6236970"/>
                <a:gd name="connsiteX98" fmla="*/ 1729740 w 2339340"/>
                <a:gd name="connsiteY98" fmla="*/ 2891790 h 6236970"/>
                <a:gd name="connsiteX99" fmla="*/ 1927860 w 2339340"/>
                <a:gd name="connsiteY99" fmla="*/ 2689860 h 6236970"/>
                <a:gd name="connsiteX100" fmla="*/ 2065020 w 2339340"/>
                <a:gd name="connsiteY100" fmla="*/ 2548890 h 6236970"/>
                <a:gd name="connsiteX101" fmla="*/ 2202180 w 2339340"/>
                <a:gd name="connsiteY101" fmla="*/ 2339340 h 6236970"/>
                <a:gd name="connsiteX102" fmla="*/ 2339340 w 2339340"/>
                <a:gd name="connsiteY102" fmla="*/ 2049780 h 6236970"/>
                <a:gd name="connsiteX103" fmla="*/ 2293620 w 2339340"/>
                <a:gd name="connsiteY103" fmla="*/ 1958340 h 6236970"/>
                <a:gd name="connsiteX104" fmla="*/ 2232660 w 2339340"/>
                <a:gd name="connsiteY104" fmla="*/ 1752600 h 6236970"/>
                <a:gd name="connsiteX105" fmla="*/ 2175510 w 2339340"/>
                <a:gd name="connsiteY105" fmla="*/ 1565910 h 6236970"/>
                <a:gd name="connsiteX106" fmla="*/ 2065020 w 2339340"/>
                <a:gd name="connsiteY106" fmla="*/ 1352550 h 6236970"/>
                <a:gd name="connsiteX107" fmla="*/ 1958340 w 2339340"/>
                <a:gd name="connsiteY107" fmla="*/ 1169670 h 6236970"/>
                <a:gd name="connsiteX108" fmla="*/ 1878330 w 2339340"/>
                <a:gd name="connsiteY108" fmla="*/ 1043940 h 6236970"/>
                <a:gd name="connsiteX109" fmla="*/ 1752600 w 2339340"/>
                <a:gd name="connsiteY109" fmla="*/ 975360 h 6236970"/>
                <a:gd name="connsiteX110" fmla="*/ 1645920 w 2339340"/>
                <a:gd name="connsiteY110" fmla="*/ 956310 h 6236970"/>
                <a:gd name="connsiteX111" fmla="*/ 1546860 w 2339340"/>
                <a:gd name="connsiteY111" fmla="*/ 922020 h 6236970"/>
                <a:gd name="connsiteX112" fmla="*/ 1276350 w 2339340"/>
                <a:gd name="connsiteY112" fmla="*/ 861060 h 6236970"/>
                <a:gd name="connsiteX113" fmla="*/ 1257300 w 2339340"/>
                <a:gd name="connsiteY113" fmla="*/ 739140 h 6236970"/>
                <a:gd name="connsiteX114" fmla="*/ 1325880 w 2339340"/>
                <a:gd name="connsiteY114" fmla="*/ 594360 h 6236970"/>
                <a:gd name="connsiteX115" fmla="*/ 1363980 w 2339340"/>
                <a:gd name="connsiteY115" fmla="*/ 537210 h 6236970"/>
                <a:gd name="connsiteX116" fmla="*/ 1352550 w 2339340"/>
                <a:gd name="connsiteY116" fmla="*/ 438150 h 6236970"/>
                <a:gd name="connsiteX117" fmla="*/ 1348740 w 2339340"/>
                <a:gd name="connsiteY117" fmla="*/ 308610 h 6236970"/>
                <a:gd name="connsiteX118" fmla="*/ 1306830 w 2339340"/>
                <a:gd name="connsiteY118" fmla="*/ 114300 h 6236970"/>
                <a:gd name="connsiteX119" fmla="*/ 1188720 w 2339340"/>
                <a:gd name="connsiteY119" fmla="*/ 38100 h 6236970"/>
                <a:gd name="connsiteX120" fmla="*/ 1143000 w 2339340"/>
                <a:gd name="connsiteY120" fmla="*/ 11430 h 6236970"/>
                <a:gd name="connsiteX121" fmla="*/ 1093470 w 2339340"/>
                <a:gd name="connsiteY121" fmla="*/ 22860 h 6236970"/>
                <a:gd name="connsiteX0" fmla="*/ 1093470 w 2339340"/>
                <a:gd name="connsiteY0" fmla="*/ 22860 h 6236970"/>
                <a:gd name="connsiteX1" fmla="*/ 970359 w 2339340"/>
                <a:gd name="connsiteY1" fmla="*/ 61436 h 6236970"/>
                <a:gd name="connsiteX2" fmla="*/ 967740 w 2339340"/>
                <a:gd name="connsiteY2" fmla="*/ 0 h 6236970"/>
                <a:gd name="connsiteX3" fmla="*/ 872490 w 2339340"/>
                <a:gd name="connsiteY3" fmla="*/ 121920 h 6236970"/>
                <a:gd name="connsiteX4" fmla="*/ 849630 w 2339340"/>
                <a:gd name="connsiteY4" fmla="*/ 86916 h 6236970"/>
                <a:gd name="connsiteX5" fmla="*/ 804863 w 2339340"/>
                <a:gd name="connsiteY5" fmla="*/ 216455 h 6236970"/>
                <a:gd name="connsiteX6" fmla="*/ 782955 w 2339340"/>
                <a:gd name="connsiteY6" fmla="*/ 450294 h 6236970"/>
                <a:gd name="connsiteX7" fmla="*/ 754380 w 2339340"/>
                <a:gd name="connsiteY7" fmla="*/ 464820 h 6236970"/>
                <a:gd name="connsiteX8" fmla="*/ 781050 w 2339340"/>
                <a:gd name="connsiteY8" fmla="*/ 548640 h 6236970"/>
                <a:gd name="connsiteX9" fmla="*/ 822960 w 2339340"/>
                <a:gd name="connsiteY9" fmla="*/ 624840 h 6236970"/>
                <a:gd name="connsiteX10" fmla="*/ 887730 w 2339340"/>
                <a:gd name="connsiteY10" fmla="*/ 689610 h 6236970"/>
                <a:gd name="connsiteX11" fmla="*/ 925830 w 2339340"/>
                <a:gd name="connsiteY11" fmla="*/ 769620 h 6236970"/>
                <a:gd name="connsiteX12" fmla="*/ 925830 w 2339340"/>
                <a:gd name="connsiteY12" fmla="*/ 861060 h 6236970"/>
                <a:gd name="connsiteX13" fmla="*/ 803910 w 2339340"/>
                <a:gd name="connsiteY13" fmla="*/ 922020 h 6236970"/>
                <a:gd name="connsiteX14" fmla="*/ 701040 w 2339340"/>
                <a:gd name="connsiteY14" fmla="*/ 948690 h 6236970"/>
                <a:gd name="connsiteX15" fmla="*/ 556260 w 2339340"/>
                <a:gd name="connsiteY15" fmla="*/ 952500 h 6236970"/>
                <a:gd name="connsiteX16" fmla="*/ 403860 w 2339340"/>
                <a:gd name="connsiteY16" fmla="*/ 1002030 h 6236970"/>
                <a:gd name="connsiteX17" fmla="*/ 320040 w 2339340"/>
                <a:gd name="connsiteY17" fmla="*/ 1085850 h 6236970"/>
                <a:gd name="connsiteX18" fmla="*/ 247650 w 2339340"/>
                <a:gd name="connsiteY18" fmla="*/ 1276350 h 6236970"/>
                <a:gd name="connsiteX19" fmla="*/ 163830 w 2339340"/>
                <a:gd name="connsiteY19" fmla="*/ 1569720 h 6236970"/>
                <a:gd name="connsiteX20" fmla="*/ 83820 w 2339340"/>
                <a:gd name="connsiteY20" fmla="*/ 1783080 h 6236970"/>
                <a:gd name="connsiteX21" fmla="*/ 72390 w 2339340"/>
                <a:gd name="connsiteY21" fmla="*/ 1962150 h 6236970"/>
                <a:gd name="connsiteX22" fmla="*/ 0 w 2339340"/>
                <a:gd name="connsiteY22" fmla="*/ 2145030 h 6236970"/>
                <a:gd name="connsiteX23" fmla="*/ 11430 w 2339340"/>
                <a:gd name="connsiteY23" fmla="*/ 2251710 h 6236970"/>
                <a:gd name="connsiteX24" fmla="*/ 106680 w 2339340"/>
                <a:gd name="connsiteY24" fmla="*/ 2426970 h 6236970"/>
                <a:gd name="connsiteX25" fmla="*/ 243840 w 2339340"/>
                <a:gd name="connsiteY25" fmla="*/ 2594610 h 6236970"/>
                <a:gd name="connsiteX26" fmla="*/ 422910 w 2339340"/>
                <a:gd name="connsiteY26" fmla="*/ 2769870 h 6236970"/>
                <a:gd name="connsiteX27" fmla="*/ 609600 w 2339340"/>
                <a:gd name="connsiteY27" fmla="*/ 2929890 h 6236970"/>
                <a:gd name="connsiteX28" fmla="*/ 703183 w 2339340"/>
                <a:gd name="connsiteY28" fmla="*/ 3062525 h 6236970"/>
                <a:gd name="connsiteX29" fmla="*/ 711517 w 2339340"/>
                <a:gd name="connsiteY29" fmla="*/ 2784396 h 6236970"/>
                <a:gd name="connsiteX30" fmla="*/ 647700 w 2339340"/>
                <a:gd name="connsiteY30" fmla="*/ 2731770 h 6236970"/>
                <a:gd name="connsiteX31" fmla="*/ 541020 w 2339340"/>
                <a:gd name="connsiteY31" fmla="*/ 2537460 h 6236970"/>
                <a:gd name="connsiteX32" fmla="*/ 487680 w 2339340"/>
                <a:gd name="connsiteY32" fmla="*/ 2426970 h 6236970"/>
                <a:gd name="connsiteX33" fmla="*/ 293370 w 2339340"/>
                <a:gd name="connsiteY33" fmla="*/ 2205990 h 6236970"/>
                <a:gd name="connsiteX34" fmla="*/ 426720 w 2339340"/>
                <a:gd name="connsiteY34" fmla="*/ 1988820 h 6236970"/>
                <a:gd name="connsiteX35" fmla="*/ 483870 w 2339340"/>
                <a:gd name="connsiteY35" fmla="*/ 1878330 h 6236970"/>
                <a:gd name="connsiteX36" fmla="*/ 544830 w 2339340"/>
                <a:gd name="connsiteY36" fmla="*/ 1642110 h 6236970"/>
                <a:gd name="connsiteX37" fmla="*/ 636270 w 2339340"/>
                <a:gd name="connsiteY37" fmla="*/ 1897380 h 6236970"/>
                <a:gd name="connsiteX38" fmla="*/ 678180 w 2339340"/>
                <a:gd name="connsiteY38" fmla="*/ 2202180 h 6236970"/>
                <a:gd name="connsiteX39" fmla="*/ 689610 w 2339340"/>
                <a:gd name="connsiteY39" fmla="*/ 2487930 h 6236970"/>
                <a:gd name="connsiteX40" fmla="*/ 712470 w 2339340"/>
                <a:gd name="connsiteY40" fmla="*/ 2762250 h 6236970"/>
                <a:gd name="connsiteX41" fmla="*/ 701040 w 2339340"/>
                <a:gd name="connsiteY41" fmla="*/ 3177540 h 6236970"/>
                <a:gd name="connsiteX42" fmla="*/ 643890 w 2339340"/>
                <a:gd name="connsiteY42" fmla="*/ 3783330 h 6236970"/>
                <a:gd name="connsiteX43" fmla="*/ 613410 w 2339340"/>
                <a:gd name="connsiteY43" fmla="*/ 4255770 h 6236970"/>
                <a:gd name="connsiteX44" fmla="*/ 689610 w 2339340"/>
                <a:gd name="connsiteY44" fmla="*/ 4617720 h 6236970"/>
                <a:gd name="connsiteX45" fmla="*/ 803910 w 2339340"/>
                <a:gd name="connsiteY45" fmla="*/ 5215890 h 6236970"/>
                <a:gd name="connsiteX46" fmla="*/ 883920 w 2339340"/>
                <a:gd name="connsiteY46" fmla="*/ 5657850 h 6236970"/>
                <a:gd name="connsiteX47" fmla="*/ 872490 w 2339340"/>
                <a:gd name="connsiteY47" fmla="*/ 5684520 h 6236970"/>
                <a:gd name="connsiteX48" fmla="*/ 693420 w 2339340"/>
                <a:gd name="connsiteY48" fmla="*/ 5894070 h 6236970"/>
                <a:gd name="connsiteX49" fmla="*/ 541020 w 2339340"/>
                <a:gd name="connsiteY49" fmla="*/ 6092190 h 6236970"/>
                <a:gd name="connsiteX50" fmla="*/ 510540 w 2339340"/>
                <a:gd name="connsiteY50" fmla="*/ 6156960 h 6236970"/>
                <a:gd name="connsiteX51" fmla="*/ 701040 w 2339340"/>
                <a:gd name="connsiteY51" fmla="*/ 6092190 h 6236970"/>
                <a:gd name="connsiteX52" fmla="*/ 830580 w 2339340"/>
                <a:gd name="connsiteY52" fmla="*/ 6065520 h 6236970"/>
                <a:gd name="connsiteX53" fmla="*/ 952500 w 2339340"/>
                <a:gd name="connsiteY53" fmla="*/ 5974080 h 6236970"/>
                <a:gd name="connsiteX54" fmla="*/ 963930 w 2339340"/>
                <a:gd name="connsiteY54" fmla="*/ 5871210 h 6236970"/>
                <a:gd name="connsiteX55" fmla="*/ 1108710 w 2339340"/>
                <a:gd name="connsiteY55" fmla="*/ 5817870 h 6236970"/>
                <a:gd name="connsiteX56" fmla="*/ 1108710 w 2339340"/>
                <a:gd name="connsiteY56" fmla="*/ 5791200 h 6236970"/>
                <a:gd name="connsiteX57" fmla="*/ 1032510 w 2339340"/>
                <a:gd name="connsiteY57" fmla="*/ 5634990 h 6236970"/>
                <a:gd name="connsiteX58" fmla="*/ 1043940 w 2339340"/>
                <a:gd name="connsiteY58" fmla="*/ 5280660 h 6236970"/>
                <a:gd name="connsiteX59" fmla="*/ 1074420 w 2339340"/>
                <a:gd name="connsiteY59" fmla="*/ 4888230 h 6236970"/>
                <a:gd name="connsiteX60" fmla="*/ 1002030 w 2339340"/>
                <a:gd name="connsiteY60" fmla="*/ 4423410 h 6236970"/>
                <a:gd name="connsiteX61" fmla="*/ 1066800 w 2339340"/>
                <a:gd name="connsiteY61" fmla="*/ 4130040 h 6236970"/>
                <a:gd name="connsiteX62" fmla="*/ 1116330 w 2339340"/>
                <a:gd name="connsiteY62" fmla="*/ 3775710 h 6236970"/>
                <a:gd name="connsiteX63" fmla="*/ 1165860 w 2339340"/>
                <a:gd name="connsiteY63" fmla="*/ 3375660 h 6236970"/>
                <a:gd name="connsiteX64" fmla="*/ 1238250 w 2339340"/>
                <a:gd name="connsiteY64" fmla="*/ 3882390 h 6236970"/>
                <a:gd name="connsiteX65" fmla="*/ 1280160 w 2339340"/>
                <a:gd name="connsiteY65" fmla="*/ 4366260 h 6236970"/>
                <a:gd name="connsiteX66" fmla="*/ 1310640 w 2339340"/>
                <a:gd name="connsiteY66" fmla="*/ 4533900 h 6236970"/>
                <a:gd name="connsiteX67" fmla="*/ 1272540 w 2339340"/>
                <a:gd name="connsiteY67" fmla="*/ 4838700 h 6236970"/>
                <a:gd name="connsiteX68" fmla="*/ 1242060 w 2339340"/>
                <a:gd name="connsiteY68" fmla="*/ 5059680 h 6236970"/>
                <a:gd name="connsiteX69" fmla="*/ 1276350 w 2339340"/>
                <a:gd name="connsiteY69" fmla="*/ 5288280 h 6236970"/>
                <a:gd name="connsiteX70" fmla="*/ 1333500 w 2339340"/>
                <a:gd name="connsiteY70" fmla="*/ 5494020 h 6236970"/>
                <a:gd name="connsiteX71" fmla="*/ 1314450 w 2339340"/>
                <a:gd name="connsiteY71" fmla="*/ 5615940 h 6236970"/>
                <a:gd name="connsiteX72" fmla="*/ 1264920 w 2339340"/>
                <a:gd name="connsiteY72" fmla="*/ 5795010 h 6236970"/>
                <a:gd name="connsiteX73" fmla="*/ 1264920 w 2339340"/>
                <a:gd name="connsiteY73" fmla="*/ 5901690 h 6236970"/>
                <a:gd name="connsiteX74" fmla="*/ 1424940 w 2339340"/>
                <a:gd name="connsiteY74" fmla="*/ 6236970 h 6236970"/>
                <a:gd name="connsiteX75" fmla="*/ 1565910 w 2339340"/>
                <a:gd name="connsiteY75" fmla="*/ 6065520 h 6236970"/>
                <a:gd name="connsiteX76" fmla="*/ 1604010 w 2339340"/>
                <a:gd name="connsiteY76" fmla="*/ 6012180 h 6236970"/>
                <a:gd name="connsiteX77" fmla="*/ 1524000 w 2339340"/>
                <a:gd name="connsiteY77" fmla="*/ 5844540 h 6236970"/>
                <a:gd name="connsiteX78" fmla="*/ 1466850 w 2339340"/>
                <a:gd name="connsiteY78" fmla="*/ 5718810 h 6236970"/>
                <a:gd name="connsiteX79" fmla="*/ 1440180 w 2339340"/>
                <a:gd name="connsiteY79" fmla="*/ 5638800 h 6236970"/>
                <a:gd name="connsiteX80" fmla="*/ 1546860 w 2339340"/>
                <a:gd name="connsiteY80" fmla="*/ 5078730 h 6236970"/>
                <a:gd name="connsiteX81" fmla="*/ 1600200 w 2339340"/>
                <a:gd name="connsiteY81" fmla="*/ 4507230 h 6236970"/>
                <a:gd name="connsiteX82" fmla="*/ 1684020 w 2339340"/>
                <a:gd name="connsiteY82" fmla="*/ 4027170 h 6236970"/>
                <a:gd name="connsiteX83" fmla="*/ 1703070 w 2339340"/>
                <a:gd name="connsiteY83" fmla="*/ 3688080 h 6236970"/>
                <a:gd name="connsiteX84" fmla="*/ 1673305 w 2339340"/>
                <a:gd name="connsiteY84" fmla="*/ 3083005 h 6236970"/>
                <a:gd name="connsiteX85" fmla="*/ 1630680 w 2339340"/>
                <a:gd name="connsiteY85" fmla="*/ 2868930 h 6236970"/>
                <a:gd name="connsiteX86" fmla="*/ 1607820 w 2339340"/>
                <a:gd name="connsiteY86" fmla="*/ 2750820 h 6236970"/>
                <a:gd name="connsiteX87" fmla="*/ 1584960 w 2339340"/>
                <a:gd name="connsiteY87" fmla="*/ 2423160 h 6236970"/>
                <a:gd name="connsiteX88" fmla="*/ 1584960 w 2339340"/>
                <a:gd name="connsiteY88" fmla="*/ 2072640 h 6236970"/>
                <a:gd name="connsiteX89" fmla="*/ 1619250 w 2339340"/>
                <a:gd name="connsiteY89" fmla="*/ 1771650 h 6236970"/>
                <a:gd name="connsiteX90" fmla="*/ 1691640 w 2339340"/>
                <a:gd name="connsiteY90" fmla="*/ 1501140 h 6236970"/>
                <a:gd name="connsiteX91" fmla="*/ 1954530 w 2339340"/>
                <a:gd name="connsiteY91" fmla="*/ 1924050 h 6236970"/>
                <a:gd name="connsiteX92" fmla="*/ 2045970 w 2339340"/>
                <a:gd name="connsiteY92" fmla="*/ 2045970 h 6236970"/>
                <a:gd name="connsiteX93" fmla="*/ 1840230 w 2339340"/>
                <a:gd name="connsiteY93" fmla="*/ 2358390 h 6236970"/>
                <a:gd name="connsiteX94" fmla="*/ 1729740 w 2339340"/>
                <a:gd name="connsiteY94" fmla="*/ 2545080 h 6236970"/>
                <a:gd name="connsiteX95" fmla="*/ 1672590 w 2339340"/>
                <a:gd name="connsiteY95" fmla="*/ 2674620 h 6236970"/>
                <a:gd name="connsiteX96" fmla="*/ 1606391 w 2339340"/>
                <a:gd name="connsiteY96" fmla="*/ 2746296 h 6236970"/>
                <a:gd name="connsiteX97" fmla="*/ 1658302 w 2339340"/>
                <a:gd name="connsiteY97" fmla="*/ 3010615 h 6236970"/>
                <a:gd name="connsiteX98" fmla="*/ 1729740 w 2339340"/>
                <a:gd name="connsiteY98" fmla="*/ 2891790 h 6236970"/>
                <a:gd name="connsiteX99" fmla="*/ 1927860 w 2339340"/>
                <a:gd name="connsiteY99" fmla="*/ 2689860 h 6236970"/>
                <a:gd name="connsiteX100" fmla="*/ 2065020 w 2339340"/>
                <a:gd name="connsiteY100" fmla="*/ 2548890 h 6236970"/>
                <a:gd name="connsiteX101" fmla="*/ 2202180 w 2339340"/>
                <a:gd name="connsiteY101" fmla="*/ 2339340 h 6236970"/>
                <a:gd name="connsiteX102" fmla="*/ 2339340 w 2339340"/>
                <a:gd name="connsiteY102" fmla="*/ 2049780 h 6236970"/>
                <a:gd name="connsiteX103" fmla="*/ 2293620 w 2339340"/>
                <a:gd name="connsiteY103" fmla="*/ 1958340 h 6236970"/>
                <a:gd name="connsiteX104" fmla="*/ 2232660 w 2339340"/>
                <a:gd name="connsiteY104" fmla="*/ 1752600 h 6236970"/>
                <a:gd name="connsiteX105" fmla="*/ 2175510 w 2339340"/>
                <a:gd name="connsiteY105" fmla="*/ 1565910 h 6236970"/>
                <a:gd name="connsiteX106" fmla="*/ 2065020 w 2339340"/>
                <a:gd name="connsiteY106" fmla="*/ 1352550 h 6236970"/>
                <a:gd name="connsiteX107" fmla="*/ 1958340 w 2339340"/>
                <a:gd name="connsiteY107" fmla="*/ 1169670 h 6236970"/>
                <a:gd name="connsiteX108" fmla="*/ 1878330 w 2339340"/>
                <a:gd name="connsiteY108" fmla="*/ 1043940 h 6236970"/>
                <a:gd name="connsiteX109" fmla="*/ 1752600 w 2339340"/>
                <a:gd name="connsiteY109" fmla="*/ 975360 h 6236970"/>
                <a:gd name="connsiteX110" fmla="*/ 1645920 w 2339340"/>
                <a:gd name="connsiteY110" fmla="*/ 956310 h 6236970"/>
                <a:gd name="connsiteX111" fmla="*/ 1546860 w 2339340"/>
                <a:gd name="connsiteY111" fmla="*/ 922020 h 6236970"/>
                <a:gd name="connsiteX112" fmla="*/ 1276350 w 2339340"/>
                <a:gd name="connsiteY112" fmla="*/ 861060 h 6236970"/>
                <a:gd name="connsiteX113" fmla="*/ 1257300 w 2339340"/>
                <a:gd name="connsiteY113" fmla="*/ 739140 h 6236970"/>
                <a:gd name="connsiteX114" fmla="*/ 1325880 w 2339340"/>
                <a:gd name="connsiteY114" fmla="*/ 594360 h 6236970"/>
                <a:gd name="connsiteX115" fmla="*/ 1363980 w 2339340"/>
                <a:gd name="connsiteY115" fmla="*/ 537210 h 6236970"/>
                <a:gd name="connsiteX116" fmla="*/ 1352550 w 2339340"/>
                <a:gd name="connsiteY116" fmla="*/ 438150 h 6236970"/>
                <a:gd name="connsiteX117" fmla="*/ 1348740 w 2339340"/>
                <a:gd name="connsiteY117" fmla="*/ 308610 h 6236970"/>
                <a:gd name="connsiteX118" fmla="*/ 1306830 w 2339340"/>
                <a:gd name="connsiteY118" fmla="*/ 114300 h 6236970"/>
                <a:gd name="connsiteX119" fmla="*/ 1188720 w 2339340"/>
                <a:gd name="connsiteY119" fmla="*/ 38100 h 6236970"/>
                <a:gd name="connsiteX120" fmla="*/ 1143000 w 2339340"/>
                <a:gd name="connsiteY120" fmla="*/ 11430 h 6236970"/>
                <a:gd name="connsiteX121" fmla="*/ 1093470 w 2339340"/>
                <a:gd name="connsiteY121" fmla="*/ 22860 h 6236970"/>
                <a:gd name="connsiteX0" fmla="*/ 1077992 w 2339340"/>
                <a:gd name="connsiteY0" fmla="*/ 0 h 6253401"/>
                <a:gd name="connsiteX1" fmla="*/ 970359 w 2339340"/>
                <a:gd name="connsiteY1" fmla="*/ 77867 h 6253401"/>
                <a:gd name="connsiteX2" fmla="*/ 967740 w 2339340"/>
                <a:gd name="connsiteY2" fmla="*/ 16431 h 6253401"/>
                <a:gd name="connsiteX3" fmla="*/ 872490 w 2339340"/>
                <a:gd name="connsiteY3" fmla="*/ 138351 h 6253401"/>
                <a:gd name="connsiteX4" fmla="*/ 849630 w 2339340"/>
                <a:gd name="connsiteY4" fmla="*/ 103347 h 6253401"/>
                <a:gd name="connsiteX5" fmla="*/ 804863 w 2339340"/>
                <a:gd name="connsiteY5" fmla="*/ 232886 h 6253401"/>
                <a:gd name="connsiteX6" fmla="*/ 782955 w 2339340"/>
                <a:gd name="connsiteY6" fmla="*/ 466725 h 6253401"/>
                <a:gd name="connsiteX7" fmla="*/ 754380 w 2339340"/>
                <a:gd name="connsiteY7" fmla="*/ 481251 h 6253401"/>
                <a:gd name="connsiteX8" fmla="*/ 781050 w 2339340"/>
                <a:gd name="connsiteY8" fmla="*/ 565071 h 6253401"/>
                <a:gd name="connsiteX9" fmla="*/ 822960 w 2339340"/>
                <a:gd name="connsiteY9" fmla="*/ 641271 h 6253401"/>
                <a:gd name="connsiteX10" fmla="*/ 887730 w 2339340"/>
                <a:gd name="connsiteY10" fmla="*/ 706041 h 6253401"/>
                <a:gd name="connsiteX11" fmla="*/ 925830 w 2339340"/>
                <a:gd name="connsiteY11" fmla="*/ 786051 h 6253401"/>
                <a:gd name="connsiteX12" fmla="*/ 925830 w 2339340"/>
                <a:gd name="connsiteY12" fmla="*/ 877491 h 6253401"/>
                <a:gd name="connsiteX13" fmla="*/ 803910 w 2339340"/>
                <a:gd name="connsiteY13" fmla="*/ 938451 h 6253401"/>
                <a:gd name="connsiteX14" fmla="*/ 701040 w 2339340"/>
                <a:gd name="connsiteY14" fmla="*/ 965121 h 6253401"/>
                <a:gd name="connsiteX15" fmla="*/ 556260 w 2339340"/>
                <a:gd name="connsiteY15" fmla="*/ 968931 h 6253401"/>
                <a:gd name="connsiteX16" fmla="*/ 403860 w 2339340"/>
                <a:gd name="connsiteY16" fmla="*/ 1018461 h 6253401"/>
                <a:gd name="connsiteX17" fmla="*/ 320040 w 2339340"/>
                <a:gd name="connsiteY17" fmla="*/ 1102281 h 6253401"/>
                <a:gd name="connsiteX18" fmla="*/ 247650 w 2339340"/>
                <a:gd name="connsiteY18" fmla="*/ 1292781 h 6253401"/>
                <a:gd name="connsiteX19" fmla="*/ 163830 w 2339340"/>
                <a:gd name="connsiteY19" fmla="*/ 1586151 h 6253401"/>
                <a:gd name="connsiteX20" fmla="*/ 83820 w 2339340"/>
                <a:gd name="connsiteY20" fmla="*/ 1799511 h 6253401"/>
                <a:gd name="connsiteX21" fmla="*/ 72390 w 2339340"/>
                <a:gd name="connsiteY21" fmla="*/ 1978581 h 6253401"/>
                <a:gd name="connsiteX22" fmla="*/ 0 w 2339340"/>
                <a:gd name="connsiteY22" fmla="*/ 2161461 h 6253401"/>
                <a:gd name="connsiteX23" fmla="*/ 11430 w 2339340"/>
                <a:gd name="connsiteY23" fmla="*/ 2268141 h 6253401"/>
                <a:gd name="connsiteX24" fmla="*/ 106680 w 2339340"/>
                <a:gd name="connsiteY24" fmla="*/ 2443401 h 6253401"/>
                <a:gd name="connsiteX25" fmla="*/ 243840 w 2339340"/>
                <a:gd name="connsiteY25" fmla="*/ 2611041 h 6253401"/>
                <a:gd name="connsiteX26" fmla="*/ 422910 w 2339340"/>
                <a:gd name="connsiteY26" fmla="*/ 2786301 h 6253401"/>
                <a:gd name="connsiteX27" fmla="*/ 609600 w 2339340"/>
                <a:gd name="connsiteY27" fmla="*/ 2946321 h 6253401"/>
                <a:gd name="connsiteX28" fmla="*/ 703183 w 2339340"/>
                <a:gd name="connsiteY28" fmla="*/ 3078956 h 6253401"/>
                <a:gd name="connsiteX29" fmla="*/ 711517 w 2339340"/>
                <a:gd name="connsiteY29" fmla="*/ 2800827 h 6253401"/>
                <a:gd name="connsiteX30" fmla="*/ 647700 w 2339340"/>
                <a:gd name="connsiteY30" fmla="*/ 2748201 h 6253401"/>
                <a:gd name="connsiteX31" fmla="*/ 541020 w 2339340"/>
                <a:gd name="connsiteY31" fmla="*/ 2553891 h 6253401"/>
                <a:gd name="connsiteX32" fmla="*/ 487680 w 2339340"/>
                <a:gd name="connsiteY32" fmla="*/ 2443401 h 6253401"/>
                <a:gd name="connsiteX33" fmla="*/ 293370 w 2339340"/>
                <a:gd name="connsiteY33" fmla="*/ 2222421 h 6253401"/>
                <a:gd name="connsiteX34" fmla="*/ 426720 w 2339340"/>
                <a:gd name="connsiteY34" fmla="*/ 2005251 h 6253401"/>
                <a:gd name="connsiteX35" fmla="*/ 483870 w 2339340"/>
                <a:gd name="connsiteY35" fmla="*/ 1894761 h 6253401"/>
                <a:gd name="connsiteX36" fmla="*/ 544830 w 2339340"/>
                <a:gd name="connsiteY36" fmla="*/ 1658541 h 6253401"/>
                <a:gd name="connsiteX37" fmla="*/ 636270 w 2339340"/>
                <a:gd name="connsiteY37" fmla="*/ 1913811 h 6253401"/>
                <a:gd name="connsiteX38" fmla="*/ 678180 w 2339340"/>
                <a:gd name="connsiteY38" fmla="*/ 2218611 h 6253401"/>
                <a:gd name="connsiteX39" fmla="*/ 689610 w 2339340"/>
                <a:gd name="connsiteY39" fmla="*/ 2504361 h 6253401"/>
                <a:gd name="connsiteX40" fmla="*/ 712470 w 2339340"/>
                <a:gd name="connsiteY40" fmla="*/ 2778681 h 6253401"/>
                <a:gd name="connsiteX41" fmla="*/ 701040 w 2339340"/>
                <a:gd name="connsiteY41" fmla="*/ 3193971 h 6253401"/>
                <a:gd name="connsiteX42" fmla="*/ 643890 w 2339340"/>
                <a:gd name="connsiteY42" fmla="*/ 3799761 h 6253401"/>
                <a:gd name="connsiteX43" fmla="*/ 613410 w 2339340"/>
                <a:gd name="connsiteY43" fmla="*/ 4272201 h 6253401"/>
                <a:gd name="connsiteX44" fmla="*/ 689610 w 2339340"/>
                <a:gd name="connsiteY44" fmla="*/ 4634151 h 6253401"/>
                <a:gd name="connsiteX45" fmla="*/ 803910 w 2339340"/>
                <a:gd name="connsiteY45" fmla="*/ 5232321 h 6253401"/>
                <a:gd name="connsiteX46" fmla="*/ 883920 w 2339340"/>
                <a:gd name="connsiteY46" fmla="*/ 5674281 h 6253401"/>
                <a:gd name="connsiteX47" fmla="*/ 872490 w 2339340"/>
                <a:gd name="connsiteY47" fmla="*/ 5700951 h 6253401"/>
                <a:gd name="connsiteX48" fmla="*/ 693420 w 2339340"/>
                <a:gd name="connsiteY48" fmla="*/ 5910501 h 6253401"/>
                <a:gd name="connsiteX49" fmla="*/ 541020 w 2339340"/>
                <a:gd name="connsiteY49" fmla="*/ 6108621 h 6253401"/>
                <a:gd name="connsiteX50" fmla="*/ 510540 w 2339340"/>
                <a:gd name="connsiteY50" fmla="*/ 6173391 h 6253401"/>
                <a:gd name="connsiteX51" fmla="*/ 701040 w 2339340"/>
                <a:gd name="connsiteY51" fmla="*/ 6108621 h 6253401"/>
                <a:gd name="connsiteX52" fmla="*/ 830580 w 2339340"/>
                <a:gd name="connsiteY52" fmla="*/ 6081951 h 6253401"/>
                <a:gd name="connsiteX53" fmla="*/ 952500 w 2339340"/>
                <a:gd name="connsiteY53" fmla="*/ 5990511 h 6253401"/>
                <a:gd name="connsiteX54" fmla="*/ 963930 w 2339340"/>
                <a:gd name="connsiteY54" fmla="*/ 5887641 h 6253401"/>
                <a:gd name="connsiteX55" fmla="*/ 1108710 w 2339340"/>
                <a:gd name="connsiteY55" fmla="*/ 5834301 h 6253401"/>
                <a:gd name="connsiteX56" fmla="*/ 1108710 w 2339340"/>
                <a:gd name="connsiteY56" fmla="*/ 5807631 h 6253401"/>
                <a:gd name="connsiteX57" fmla="*/ 1032510 w 2339340"/>
                <a:gd name="connsiteY57" fmla="*/ 5651421 h 6253401"/>
                <a:gd name="connsiteX58" fmla="*/ 1043940 w 2339340"/>
                <a:gd name="connsiteY58" fmla="*/ 5297091 h 6253401"/>
                <a:gd name="connsiteX59" fmla="*/ 1074420 w 2339340"/>
                <a:gd name="connsiteY59" fmla="*/ 4904661 h 6253401"/>
                <a:gd name="connsiteX60" fmla="*/ 1002030 w 2339340"/>
                <a:gd name="connsiteY60" fmla="*/ 4439841 h 6253401"/>
                <a:gd name="connsiteX61" fmla="*/ 1066800 w 2339340"/>
                <a:gd name="connsiteY61" fmla="*/ 4146471 h 6253401"/>
                <a:gd name="connsiteX62" fmla="*/ 1116330 w 2339340"/>
                <a:gd name="connsiteY62" fmla="*/ 3792141 h 6253401"/>
                <a:gd name="connsiteX63" fmla="*/ 1165860 w 2339340"/>
                <a:gd name="connsiteY63" fmla="*/ 3392091 h 6253401"/>
                <a:gd name="connsiteX64" fmla="*/ 1238250 w 2339340"/>
                <a:gd name="connsiteY64" fmla="*/ 3898821 h 6253401"/>
                <a:gd name="connsiteX65" fmla="*/ 1280160 w 2339340"/>
                <a:gd name="connsiteY65" fmla="*/ 4382691 h 6253401"/>
                <a:gd name="connsiteX66" fmla="*/ 1310640 w 2339340"/>
                <a:gd name="connsiteY66" fmla="*/ 4550331 h 6253401"/>
                <a:gd name="connsiteX67" fmla="*/ 1272540 w 2339340"/>
                <a:gd name="connsiteY67" fmla="*/ 4855131 h 6253401"/>
                <a:gd name="connsiteX68" fmla="*/ 1242060 w 2339340"/>
                <a:gd name="connsiteY68" fmla="*/ 5076111 h 6253401"/>
                <a:gd name="connsiteX69" fmla="*/ 1276350 w 2339340"/>
                <a:gd name="connsiteY69" fmla="*/ 5304711 h 6253401"/>
                <a:gd name="connsiteX70" fmla="*/ 1333500 w 2339340"/>
                <a:gd name="connsiteY70" fmla="*/ 5510451 h 6253401"/>
                <a:gd name="connsiteX71" fmla="*/ 1314450 w 2339340"/>
                <a:gd name="connsiteY71" fmla="*/ 5632371 h 6253401"/>
                <a:gd name="connsiteX72" fmla="*/ 1264920 w 2339340"/>
                <a:gd name="connsiteY72" fmla="*/ 5811441 h 6253401"/>
                <a:gd name="connsiteX73" fmla="*/ 1264920 w 2339340"/>
                <a:gd name="connsiteY73" fmla="*/ 5918121 h 6253401"/>
                <a:gd name="connsiteX74" fmla="*/ 1424940 w 2339340"/>
                <a:gd name="connsiteY74" fmla="*/ 6253401 h 6253401"/>
                <a:gd name="connsiteX75" fmla="*/ 1565910 w 2339340"/>
                <a:gd name="connsiteY75" fmla="*/ 6081951 h 6253401"/>
                <a:gd name="connsiteX76" fmla="*/ 1604010 w 2339340"/>
                <a:gd name="connsiteY76" fmla="*/ 6028611 h 6253401"/>
                <a:gd name="connsiteX77" fmla="*/ 1524000 w 2339340"/>
                <a:gd name="connsiteY77" fmla="*/ 5860971 h 6253401"/>
                <a:gd name="connsiteX78" fmla="*/ 1466850 w 2339340"/>
                <a:gd name="connsiteY78" fmla="*/ 5735241 h 6253401"/>
                <a:gd name="connsiteX79" fmla="*/ 1440180 w 2339340"/>
                <a:gd name="connsiteY79" fmla="*/ 5655231 h 6253401"/>
                <a:gd name="connsiteX80" fmla="*/ 1546860 w 2339340"/>
                <a:gd name="connsiteY80" fmla="*/ 5095161 h 6253401"/>
                <a:gd name="connsiteX81" fmla="*/ 1600200 w 2339340"/>
                <a:gd name="connsiteY81" fmla="*/ 4523661 h 6253401"/>
                <a:gd name="connsiteX82" fmla="*/ 1684020 w 2339340"/>
                <a:gd name="connsiteY82" fmla="*/ 4043601 h 6253401"/>
                <a:gd name="connsiteX83" fmla="*/ 1703070 w 2339340"/>
                <a:gd name="connsiteY83" fmla="*/ 3704511 h 6253401"/>
                <a:gd name="connsiteX84" fmla="*/ 1673305 w 2339340"/>
                <a:gd name="connsiteY84" fmla="*/ 3099436 h 6253401"/>
                <a:gd name="connsiteX85" fmla="*/ 1630680 w 2339340"/>
                <a:gd name="connsiteY85" fmla="*/ 2885361 h 6253401"/>
                <a:gd name="connsiteX86" fmla="*/ 1607820 w 2339340"/>
                <a:gd name="connsiteY86" fmla="*/ 2767251 h 6253401"/>
                <a:gd name="connsiteX87" fmla="*/ 1584960 w 2339340"/>
                <a:gd name="connsiteY87" fmla="*/ 2439591 h 6253401"/>
                <a:gd name="connsiteX88" fmla="*/ 1584960 w 2339340"/>
                <a:gd name="connsiteY88" fmla="*/ 2089071 h 6253401"/>
                <a:gd name="connsiteX89" fmla="*/ 1619250 w 2339340"/>
                <a:gd name="connsiteY89" fmla="*/ 1788081 h 6253401"/>
                <a:gd name="connsiteX90" fmla="*/ 1691640 w 2339340"/>
                <a:gd name="connsiteY90" fmla="*/ 1517571 h 6253401"/>
                <a:gd name="connsiteX91" fmla="*/ 1954530 w 2339340"/>
                <a:gd name="connsiteY91" fmla="*/ 1940481 h 6253401"/>
                <a:gd name="connsiteX92" fmla="*/ 2045970 w 2339340"/>
                <a:gd name="connsiteY92" fmla="*/ 2062401 h 6253401"/>
                <a:gd name="connsiteX93" fmla="*/ 1840230 w 2339340"/>
                <a:gd name="connsiteY93" fmla="*/ 2374821 h 6253401"/>
                <a:gd name="connsiteX94" fmla="*/ 1729740 w 2339340"/>
                <a:gd name="connsiteY94" fmla="*/ 2561511 h 6253401"/>
                <a:gd name="connsiteX95" fmla="*/ 1672590 w 2339340"/>
                <a:gd name="connsiteY95" fmla="*/ 2691051 h 6253401"/>
                <a:gd name="connsiteX96" fmla="*/ 1606391 w 2339340"/>
                <a:gd name="connsiteY96" fmla="*/ 2762727 h 6253401"/>
                <a:gd name="connsiteX97" fmla="*/ 1658302 w 2339340"/>
                <a:gd name="connsiteY97" fmla="*/ 3027046 h 6253401"/>
                <a:gd name="connsiteX98" fmla="*/ 1729740 w 2339340"/>
                <a:gd name="connsiteY98" fmla="*/ 2908221 h 6253401"/>
                <a:gd name="connsiteX99" fmla="*/ 1927860 w 2339340"/>
                <a:gd name="connsiteY99" fmla="*/ 2706291 h 6253401"/>
                <a:gd name="connsiteX100" fmla="*/ 2065020 w 2339340"/>
                <a:gd name="connsiteY100" fmla="*/ 2565321 h 6253401"/>
                <a:gd name="connsiteX101" fmla="*/ 2202180 w 2339340"/>
                <a:gd name="connsiteY101" fmla="*/ 2355771 h 6253401"/>
                <a:gd name="connsiteX102" fmla="*/ 2339340 w 2339340"/>
                <a:gd name="connsiteY102" fmla="*/ 2066211 h 6253401"/>
                <a:gd name="connsiteX103" fmla="*/ 2293620 w 2339340"/>
                <a:gd name="connsiteY103" fmla="*/ 1974771 h 6253401"/>
                <a:gd name="connsiteX104" fmla="*/ 2232660 w 2339340"/>
                <a:gd name="connsiteY104" fmla="*/ 1769031 h 6253401"/>
                <a:gd name="connsiteX105" fmla="*/ 2175510 w 2339340"/>
                <a:gd name="connsiteY105" fmla="*/ 1582341 h 6253401"/>
                <a:gd name="connsiteX106" fmla="*/ 2065020 w 2339340"/>
                <a:gd name="connsiteY106" fmla="*/ 1368981 h 6253401"/>
                <a:gd name="connsiteX107" fmla="*/ 1958340 w 2339340"/>
                <a:gd name="connsiteY107" fmla="*/ 1186101 h 6253401"/>
                <a:gd name="connsiteX108" fmla="*/ 1878330 w 2339340"/>
                <a:gd name="connsiteY108" fmla="*/ 1060371 h 6253401"/>
                <a:gd name="connsiteX109" fmla="*/ 1752600 w 2339340"/>
                <a:gd name="connsiteY109" fmla="*/ 991791 h 6253401"/>
                <a:gd name="connsiteX110" fmla="*/ 1645920 w 2339340"/>
                <a:gd name="connsiteY110" fmla="*/ 972741 h 6253401"/>
                <a:gd name="connsiteX111" fmla="*/ 1546860 w 2339340"/>
                <a:gd name="connsiteY111" fmla="*/ 938451 h 6253401"/>
                <a:gd name="connsiteX112" fmla="*/ 1276350 w 2339340"/>
                <a:gd name="connsiteY112" fmla="*/ 877491 h 6253401"/>
                <a:gd name="connsiteX113" fmla="*/ 1257300 w 2339340"/>
                <a:gd name="connsiteY113" fmla="*/ 755571 h 6253401"/>
                <a:gd name="connsiteX114" fmla="*/ 1325880 w 2339340"/>
                <a:gd name="connsiteY114" fmla="*/ 610791 h 6253401"/>
                <a:gd name="connsiteX115" fmla="*/ 1363980 w 2339340"/>
                <a:gd name="connsiteY115" fmla="*/ 553641 h 6253401"/>
                <a:gd name="connsiteX116" fmla="*/ 1352550 w 2339340"/>
                <a:gd name="connsiteY116" fmla="*/ 454581 h 6253401"/>
                <a:gd name="connsiteX117" fmla="*/ 1348740 w 2339340"/>
                <a:gd name="connsiteY117" fmla="*/ 325041 h 6253401"/>
                <a:gd name="connsiteX118" fmla="*/ 1306830 w 2339340"/>
                <a:gd name="connsiteY118" fmla="*/ 130731 h 6253401"/>
                <a:gd name="connsiteX119" fmla="*/ 1188720 w 2339340"/>
                <a:gd name="connsiteY119" fmla="*/ 54531 h 6253401"/>
                <a:gd name="connsiteX120" fmla="*/ 1143000 w 2339340"/>
                <a:gd name="connsiteY120" fmla="*/ 27861 h 6253401"/>
                <a:gd name="connsiteX121" fmla="*/ 1077992 w 2339340"/>
                <a:gd name="connsiteY121" fmla="*/ 0 h 6253401"/>
                <a:gd name="connsiteX0" fmla="*/ 1077992 w 2339340"/>
                <a:gd name="connsiteY0" fmla="*/ 0 h 6253401"/>
                <a:gd name="connsiteX1" fmla="*/ 970359 w 2339340"/>
                <a:gd name="connsiteY1" fmla="*/ 77867 h 6253401"/>
                <a:gd name="connsiteX2" fmla="*/ 967740 w 2339340"/>
                <a:gd name="connsiteY2" fmla="*/ 16431 h 6253401"/>
                <a:gd name="connsiteX3" fmla="*/ 872490 w 2339340"/>
                <a:gd name="connsiteY3" fmla="*/ 138351 h 6253401"/>
                <a:gd name="connsiteX4" fmla="*/ 849630 w 2339340"/>
                <a:gd name="connsiteY4" fmla="*/ 103347 h 6253401"/>
                <a:gd name="connsiteX5" fmla="*/ 804863 w 2339340"/>
                <a:gd name="connsiteY5" fmla="*/ 232886 h 6253401"/>
                <a:gd name="connsiteX6" fmla="*/ 782955 w 2339340"/>
                <a:gd name="connsiteY6" fmla="*/ 466725 h 6253401"/>
                <a:gd name="connsiteX7" fmla="*/ 754380 w 2339340"/>
                <a:gd name="connsiteY7" fmla="*/ 481251 h 6253401"/>
                <a:gd name="connsiteX8" fmla="*/ 781050 w 2339340"/>
                <a:gd name="connsiteY8" fmla="*/ 565071 h 6253401"/>
                <a:gd name="connsiteX9" fmla="*/ 822960 w 2339340"/>
                <a:gd name="connsiteY9" fmla="*/ 641271 h 6253401"/>
                <a:gd name="connsiteX10" fmla="*/ 887730 w 2339340"/>
                <a:gd name="connsiteY10" fmla="*/ 706041 h 6253401"/>
                <a:gd name="connsiteX11" fmla="*/ 925830 w 2339340"/>
                <a:gd name="connsiteY11" fmla="*/ 786051 h 6253401"/>
                <a:gd name="connsiteX12" fmla="*/ 925830 w 2339340"/>
                <a:gd name="connsiteY12" fmla="*/ 877491 h 6253401"/>
                <a:gd name="connsiteX13" fmla="*/ 803910 w 2339340"/>
                <a:gd name="connsiteY13" fmla="*/ 938451 h 6253401"/>
                <a:gd name="connsiteX14" fmla="*/ 701040 w 2339340"/>
                <a:gd name="connsiteY14" fmla="*/ 965121 h 6253401"/>
                <a:gd name="connsiteX15" fmla="*/ 556260 w 2339340"/>
                <a:gd name="connsiteY15" fmla="*/ 968931 h 6253401"/>
                <a:gd name="connsiteX16" fmla="*/ 403860 w 2339340"/>
                <a:gd name="connsiteY16" fmla="*/ 1018461 h 6253401"/>
                <a:gd name="connsiteX17" fmla="*/ 320040 w 2339340"/>
                <a:gd name="connsiteY17" fmla="*/ 1102281 h 6253401"/>
                <a:gd name="connsiteX18" fmla="*/ 247650 w 2339340"/>
                <a:gd name="connsiteY18" fmla="*/ 1292781 h 6253401"/>
                <a:gd name="connsiteX19" fmla="*/ 163830 w 2339340"/>
                <a:gd name="connsiteY19" fmla="*/ 1586151 h 6253401"/>
                <a:gd name="connsiteX20" fmla="*/ 83820 w 2339340"/>
                <a:gd name="connsiteY20" fmla="*/ 1799511 h 6253401"/>
                <a:gd name="connsiteX21" fmla="*/ 72390 w 2339340"/>
                <a:gd name="connsiteY21" fmla="*/ 1978581 h 6253401"/>
                <a:gd name="connsiteX22" fmla="*/ 0 w 2339340"/>
                <a:gd name="connsiteY22" fmla="*/ 2161461 h 6253401"/>
                <a:gd name="connsiteX23" fmla="*/ 11430 w 2339340"/>
                <a:gd name="connsiteY23" fmla="*/ 2268141 h 6253401"/>
                <a:gd name="connsiteX24" fmla="*/ 106680 w 2339340"/>
                <a:gd name="connsiteY24" fmla="*/ 2443401 h 6253401"/>
                <a:gd name="connsiteX25" fmla="*/ 243840 w 2339340"/>
                <a:gd name="connsiteY25" fmla="*/ 2611041 h 6253401"/>
                <a:gd name="connsiteX26" fmla="*/ 422910 w 2339340"/>
                <a:gd name="connsiteY26" fmla="*/ 2786301 h 6253401"/>
                <a:gd name="connsiteX27" fmla="*/ 609600 w 2339340"/>
                <a:gd name="connsiteY27" fmla="*/ 2946321 h 6253401"/>
                <a:gd name="connsiteX28" fmla="*/ 703183 w 2339340"/>
                <a:gd name="connsiteY28" fmla="*/ 3078956 h 6253401"/>
                <a:gd name="connsiteX29" fmla="*/ 711517 w 2339340"/>
                <a:gd name="connsiteY29" fmla="*/ 2800827 h 6253401"/>
                <a:gd name="connsiteX30" fmla="*/ 647700 w 2339340"/>
                <a:gd name="connsiteY30" fmla="*/ 2748201 h 6253401"/>
                <a:gd name="connsiteX31" fmla="*/ 541020 w 2339340"/>
                <a:gd name="connsiteY31" fmla="*/ 2553891 h 6253401"/>
                <a:gd name="connsiteX32" fmla="*/ 487680 w 2339340"/>
                <a:gd name="connsiteY32" fmla="*/ 2443401 h 6253401"/>
                <a:gd name="connsiteX33" fmla="*/ 293370 w 2339340"/>
                <a:gd name="connsiteY33" fmla="*/ 2222421 h 6253401"/>
                <a:gd name="connsiteX34" fmla="*/ 426720 w 2339340"/>
                <a:gd name="connsiteY34" fmla="*/ 2005251 h 6253401"/>
                <a:gd name="connsiteX35" fmla="*/ 483870 w 2339340"/>
                <a:gd name="connsiteY35" fmla="*/ 1894761 h 6253401"/>
                <a:gd name="connsiteX36" fmla="*/ 544830 w 2339340"/>
                <a:gd name="connsiteY36" fmla="*/ 1658541 h 6253401"/>
                <a:gd name="connsiteX37" fmla="*/ 636270 w 2339340"/>
                <a:gd name="connsiteY37" fmla="*/ 1913811 h 6253401"/>
                <a:gd name="connsiteX38" fmla="*/ 678180 w 2339340"/>
                <a:gd name="connsiteY38" fmla="*/ 2218611 h 6253401"/>
                <a:gd name="connsiteX39" fmla="*/ 689610 w 2339340"/>
                <a:gd name="connsiteY39" fmla="*/ 2504361 h 6253401"/>
                <a:gd name="connsiteX40" fmla="*/ 712470 w 2339340"/>
                <a:gd name="connsiteY40" fmla="*/ 2778681 h 6253401"/>
                <a:gd name="connsiteX41" fmla="*/ 701040 w 2339340"/>
                <a:gd name="connsiteY41" fmla="*/ 3193971 h 6253401"/>
                <a:gd name="connsiteX42" fmla="*/ 643890 w 2339340"/>
                <a:gd name="connsiteY42" fmla="*/ 3799761 h 6253401"/>
                <a:gd name="connsiteX43" fmla="*/ 613410 w 2339340"/>
                <a:gd name="connsiteY43" fmla="*/ 4272201 h 6253401"/>
                <a:gd name="connsiteX44" fmla="*/ 689610 w 2339340"/>
                <a:gd name="connsiteY44" fmla="*/ 4634151 h 6253401"/>
                <a:gd name="connsiteX45" fmla="*/ 803910 w 2339340"/>
                <a:gd name="connsiteY45" fmla="*/ 5232321 h 6253401"/>
                <a:gd name="connsiteX46" fmla="*/ 883920 w 2339340"/>
                <a:gd name="connsiteY46" fmla="*/ 5674281 h 6253401"/>
                <a:gd name="connsiteX47" fmla="*/ 872490 w 2339340"/>
                <a:gd name="connsiteY47" fmla="*/ 5700951 h 6253401"/>
                <a:gd name="connsiteX48" fmla="*/ 693420 w 2339340"/>
                <a:gd name="connsiteY48" fmla="*/ 5910501 h 6253401"/>
                <a:gd name="connsiteX49" fmla="*/ 541020 w 2339340"/>
                <a:gd name="connsiteY49" fmla="*/ 6108621 h 6253401"/>
                <a:gd name="connsiteX50" fmla="*/ 510540 w 2339340"/>
                <a:gd name="connsiteY50" fmla="*/ 6173391 h 6253401"/>
                <a:gd name="connsiteX51" fmla="*/ 701040 w 2339340"/>
                <a:gd name="connsiteY51" fmla="*/ 6108621 h 6253401"/>
                <a:gd name="connsiteX52" fmla="*/ 830580 w 2339340"/>
                <a:gd name="connsiteY52" fmla="*/ 6081951 h 6253401"/>
                <a:gd name="connsiteX53" fmla="*/ 952500 w 2339340"/>
                <a:gd name="connsiteY53" fmla="*/ 5990511 h 6253401"/>
                <a:gd name="connsiteX54" fmla="*/ 963930 w 2339340"/>
                <a:gd name="connsiteY54" fmla="*/ 5887641 h 6253401"/>
                <a:gd name="connsiteX55" fmla="*/ 1108710 w 2339340"/>
                <a:gd name="connsiteY55" fmla="*/ 5834301 h 6253401"/>
                <a:gd name="connsiteX56" fmla="*/ 1108710 w 2339340"/>
                <a:gd name="connsiteY56" fmla="*/ 5807631 h 6253401"/>
                <a:gd name="connsiteX57" fmla="*/ 1032510 w 2339340"/>
                <a:gd name="connsiteY57" fmla="*/ 5651421 h 6253401"/>
                <a:gd name="connsiteX58" fmla="*/ 1043940 w 2339340"/>
                <a:gd name="connsiteY58" fmla="*/ 5297091 h 6253401"/>
                <a:gd name="connsiteX59" fmla="*/ 1074420 w 2339340"/>
                <a:gd name="connsiteY59" fmla="*/ 4904661 h 6253401"/>
                <a:gd name="connsiteX60" fmla="*/ 1002030 w 2339340"/>
                <a:gd name="connsiteY60" fmla="*/ 4439841 h 6253401"/>
                <a:gd name="connsiteX61" fmla="*/ 1066800 w 2339340"/>
                <a:gd name="connsiteY61" fmla="*/ 4146471 h 6253401"/>
                <a:gd name="connsiteX62" fmla="*/ 1116330 w 2339340"/>
                <a:gd name="connsiteY62" fmla="*/ 3792141 h 6253401"/>
                <a:gd name="connsiteX63" fmla="*/ 1165860 w 2339340"/>
                <a:gd name="connsiteY63" fmla="*/ 3392091 h 6253401"/>
                <a:gd name="connsiteX64" fmla="*/ 1238250 w 2339340"/>
                <a:gd name="connsiteY64" fmla="*/ 3898821 h 6253401"/>
                <a:gd name="connsiteX65" fmla="*/ 1280160 w 2339340"/>
                <a:gd name="connsiteY65" fmla="*/ 4382691 h 6253401"/>
                <a:gd name="connsiteX66" fmla="*/ 1310640 w 2339340"/>
                <a:gd name="connsiteY66" fmla="*/ 4550331 h 6253401"/>
                <a:gd name="connsiteX67" fmla="*/ 1272540 w 2339340"/>
                <a:gd name="connsiteY67" fmla="*/ 4855131 h 6253401"/>
                <a:gd name="connsiteX68" fmla="*/ 1242060 w 2339340"/>
                <a:gd name="connsiteY68" fmla="*/ 5076111 h 6253401"/>
                <a:gd name="connsiteX69" fmla="*/ 1276350 w 2339340"/>
                <a:gd name="connsiteY69" fmla="*/ 5304711 h 6253401"/>
                <a:gd name="connsiteX70" fmla="*/ 1333500 w 2339340"/>
                <a:gd name="connsiteY70" fmla="*/ 5510451 h 6253401"/>
                <a:gd name="connsiteX71" fmla="*/ 1314450 w 2339340"/>
                <a:gd name="connsiteY71" fmla="*/ 5632371 h 6253401"/>
                <a:gd name="connsiteX72" fmla="*/ 1264920 w 2339340"/>
                <a:gd name="connsiteY72" fmla="*/ 5811441 h 6253401"/>
                <a:gd name="connsiteX73" fmla="*/ 1264920 w 2339340"/>
                <a:gd name="connsiteY73" fmla="*/ 5918121 h 6253401"/>
                <a:gd name="connsiteX74" fmla="*/ 1424940 w 2339340"/>
                <a:gd name="connsiteY74" fmla="*/ 6253401 h 6253401"/>
                <a:gd name="connsiteX75" fmla="*/ 1565910 w 2339340"/>
                <a:gd name="connsiteY75" fmla="*/ 6081951 h 6253401"/>
                <a:gd name="connsiteX76" fmla="*/ 1604010 w 2339340"/>
                <a:gd name="connsiteY76" fmla="*/ 6028611 h 6253401"/>
                <a:gd name="connsiteX77" fmla="*/ 1524000 w 2339340"/>
                <a:gd name="connsiteY77" fmla="*/ 5860971 h 6253401"/>
                <a:gd name="connsiteX78" fmla="*/ 1466850 w 2339340"/>
                <a:gd name="connsiteY78" fmla="*/ 5735241 h 6253401"/>
                <a:gd name="connsiteX79" fmla="*/ 1440180 w 2339340"/>
                <a:gd name="connsiteY79" fmla="*/ 5655231 h 6253401"/>
                <a:gd name="connsiteX80" fmla="*/ 1546860 w 2339340"/>
                <a:gd name="connsiteY80" fmla="*/ 5095161 h 6253401"/>
                <a:gd name="connsiteX81" fmla="*/ 1600200 w 2339340"/>
                <a:gd name="connsiteY81" fmla="*/ 4523661 h 6253401"/>
                <a:gd name="connsiteX82" fmla="*/ 1684020 w 2339340"/>
                <a:gd name="connsiteY82" fmla="*/ 4043601 h 6253401"/>
                <a:gd name="connsiteX83" fmla="*/ 1703070 w 2339340"/>
                <a:gd name="connsiteY83" fmla="*/ 3704511 h 6253401"/>
                <a:gd name="connsiteX84" fmla="*/ 1673305 w 2339340"/>
                <a:gd name="connsiteY84" fmla="*/ 3099436 h 6253401"/>
                <a:gd name="connsiteX85" fmla="*/ 1630680 w 2339340"/>
                <a:gd name="connsiteY85" fmla="*/ 2885361 h 6253401"/>
                <a:gd name="connsiteX86" fmla="*/ 1607820 w 2339340"/>
                <a:gd name="connsiteY86" fmla="*/ 2767251 h 6253401"/>
                <a:gd name="connsiteX87" fmla="*/ 1584960 w 2339340"/>
                <a:gd name="connsiteY87" fmla="*/ 2439591 h 6253401"/>
                <a:gd name="connsiteX88" fmla="*/ 1584960 w 2339340"/>
                <a:gd name="connsiteY88" fmla="*/ 2089071 h 6253401"/>
                <a:gd name="connsiteX89" fmla="*/ 1619250 w 2339340"/>
                <a:gd name="connsiteY89" fmla="*/ 1788081 h 6253401"/>
                <a:gd name="connsiteX90" fmla="*/ 1691640 w 2339340"/>
                <a:gd name="connsiteY90" fmla="*/ 1517571 h 6253401"/>
                <a:gd name="connsiteX91" fmla="*/ 1954530 w 2339340"/>
                <a:gd name="connsiteY91" fmla="*/ 1940481 h 6253401"/>
                <a:gd name="connsiteX92" fmla="*/ 2045970 w 2339340"/>
                <a:gd name="connsiteY92" fmla="*/ 2062401 h 6253401"/>
                <a:gd name="connsiteX93" fmla="*/ 1840230 w 2339340"/>
                <a:gd name="connsiteY93" fmla="*/ 2374821 h 6253401"/>
                <a:gd name="connsiteX94" fmla="*/ 1729740 w 2339340"/>
                <a:gd name="connsiteY94" fmla="*/ 2561511 h 6253401"/>
                <a:gd name="connsiteX95" fmla="*/ 1672590 w 2339340"/>
                <a:gd name="connsiteY95" fmla="*/ 2691051 h 6253401"/>
                <a:gd name="connsiteX96" fmla="*/ 1606391 w 2339340"/>
                <a:gd name="connsiteY96" fmla="*/ 2762727 h 6253401"/>
                <a:gd name="connsiteX97" fmla="*/ 1658302 w 2339340"/>
                <a:gd name="connsiteY97" fmla="*/ 3027046 h 6253401"/>
                <a:gd name="connsiteX98" fmla="*/ 1729740 w 2339340"/>
                <a:gd name="connsiteY98" fmla="*/ 2908221 h 6253401"/>
                <a:gd name="connsiteX99" fmla="*/ 1927860 w 2339340"/>
                <a:gd name="connsiteY99" fmla="*/ 2706291 h 6253401"/>
                <a:gd name="connsiteX100" fmla="*/ 2065020 w 2339340"/>
                <a:gd name="connsiteY100" fmla="*/ 2565321 h 6253401"/>
                <a:gd name="connsiteX101" fmla="*/ 2202180 w 2339340"/>
                <a:gd name="connsiteY101" fmla="*/ 2355771 h 6253401"/>
                <a:gd name="connsiteX102" fmla="*/ 2339340 w 2339340"/>
                <a:gd name="connsiteY102" fmla="*/ 2066211 h 6253401"/>
                <a:gd name="connsiteX103" fmla="*/ 2293620 w 2339340"/>
                <a:gd name="connsiteY103" fmla="*/ 1974771 h 6253401"/>
                <a:gd name="connsiteX104" fmla="*/ 2232660 w 2339340"/>
                <a:gd name="connsiteY104" fmla="*/ 1769031 h 6253401"/>
                <a:gd name="connsiteX105" fmla="*/ 2175510 w 2339340"/>
                <a:gd name="connsiteY105" fmla="*/ 1582341 h 6253401"/>
                <a:gd name="connsiteX106" fmla="*/ 2065020 w 2339340"/>
                <a:gd name="connsiteY106" fmla="*/ 1368981 h 6253401"/>
                <a:gd name="connsiteX107" fmla="*/ 1958340 w 2339340"/>
                <a:gd name="connsiteY107" fmla="*/ 1186101 h 6253401"/>
                <a:gd name="connsiteX108" fmla="*/ 1878330 w 2339340"/>
                <a:gd name="connsiteY108" fmla="*/ 1060371 h 6253401"/>
                <a:gd name="connsiteX109" fmla="*/ 1752600 w 2339340"/>
                <a:gd name="connsiteY109" fmla="*/ 991791 h 6253401"/>
                <a:gd name="connsiteX110" fmla="*/ 1645920 w 2339340"/>
                <a:gd name="connsiteY110" fmla="*/ 972741 h 6253401"/>
                <a:gd name="connsiteX111" fmla="*/ 1546860 w 2339340"/>
                <a:gd name="connsiteY111" fmla="*/ 938451 h 6253401"/>
                <a:gd name="connsiteX112" fmla="*/ 1276350 w 2339340"/>
                <a:gd name="connsiteY112" fmla="*/ 877491 h 6253401"/>
                <a:gd name="connsiteX113" fmla="*/ 1257300 w 2339340"/>
                <a:gd name="connsiteY113" fmla="*/ 755571 h 6253401"/>
                <a:gd name="connsiteX114" fmla="*/ 1325880 w 2339340"/>
                <a:gd name="connsiteY114" fmla="*/ 610791 h 6253401"/>
                <a:gd name="connsiteX115" fmla="*/ 1363980 w 2339340"/>
                <a:gd name="connsiteY115" fmla="*/ 553641 h 6253401"/>
                <a:gd name="connsiteX116" fmla="*/ 1352550 w 2339340"/>
                <a:gd name="connsiteY116" fmla="*/ 454581 h 6253401"/>
                <a:gd name="connsiteX117" fmla="*/ 1348740 w 2339340"/>
                <a:gd name="connsiteY117" fmla="*/ 325041 h 6253401"/>
                <a:gd name="connsiteX118" fmla="*/ 1311592 w 2339340"/>
                <a:gd name="connsiteY118" fmla="*/ 99775 h 6253401"/>
                <a:gd name="connsiteX119" fmla="*/ 1188720 w 2339340"/>
                <a:gd name="connsiteY119" fmla="*/ 54531 h 6253401"/>
                <a:gd name="connsiteX120" fmla="*/ 1143000 w 2339340"/>
                <a:gd name="connsiteY120" fmla="*/ 27861 h 6253401"/>
                <a:gd name="connsiteX121" fmla="*/ 1077992 w 2339340"/>
                <a:gd name="connsiteY121" fmla="*/ 0 h 6253401"/>
                <a:gd name="connsiteX0" fmla="*/ 1077992 w 2339340"/>
                <a:gd name="connsiteY0" fmla="*/ 0 h 6253401"/>
                <a:gd name="connsiteX1" fmla="*/ 970359 w 2339340"/>
                <a:gd name="connsiteY1" fmla="*/ 77867 h 6253401"/>
                <a:gd name="connsiteX2" fmla="*/ 967740 w 2339340"/>
                <a:gd name="connsiteY2" fmla="*/ 16431 h 6253401"/>
                <a:gd name="connsiteX3" fmla="*/ 872490 w 2339340"/>
                <a:gd name="connsiteY3" fmla="*/ 138351 h 6253401"/>
                <a:gd name="connsiteX4" fmla="*/ 849630 w 2339340"/>
                <a:gd name="connsiteY4" fmla="*/ 103347 h 6253401"/>
                <a:gd name="connsiteX5" fmla="*/ 804863 w 2339340"/>
                <a:gd name="connsiteY5" fmla="*/ 232886 h 6253401"/>
                <a:gd name="connsiteX6" fmla="*/ 782955 w 2339340"/>
                <a:gd name="connsiteY6" fmla="*/ 466725 h 6253401"/>
                <a:gd name="connsiteX7" fmla="*/ 754380 w 2339340"/>
                <a:gd name="connsiteY7" fmla="*/ 481251 h 6253401"/>
                <a:gd name="connsiteX8" fmla="*/ 781050 w 2339340"/>
                <a:gd name="connsiteY8" fmla="*/ 565071 h 6253401"/>
                <a:gd name="connsiteX9" fmla="*/ 822960 w 2339340"/>
                <a:gd name="connsiteY9" fmla="*/ 641271 h 6253401"/>
                <a:gd name="connsiteX10" fmla="*/ 887730 w 2339340"/>
                <a:gd name="connsiteY10" fmla="*/ 706041 h 6253401"/>
                <a:gd name="connsiteX11" fmla="*/ 925830 w 2339340"/>
                <a:gd name="connsiteY11" fmla="*/ 786051 h 6253401"/>
                <a:gd name="connsiteX12" fmla="*/ 925830 w 2339340"/>
                <a:gd name="connsiteY12" fmla="*/ 877491 h 6253401"/>
                <a:gd name="connsiteX13" fmla="*/ 803910 w 2339340"/>
                <a:gd name="connsiteY13" fmla="*/ 938451 h 6253401"/>
                <a:gd name="connsiteX14" fmla="*/ 701040 w 2339340"/>
                <a:gd name="connsiteY14" fmla="*/ 965121 h 6253401"/>
                <a:gd name="connsiteX15" fmla="*/ 556260 w 2339340"/>
                <a:gd name="connsiteY15" fmla="*/ 968931 h 6253401"/>
                <a:gd name="connsiteX16" fmla="*/ 403860 w 2339340"/>
                <a:gd name="connsiteY16" fmla="*/ 1018461 h 6253401"/>
                <a:gd name="connsiteX17" fmla="*/ 320040 w 2339340"/>
                <a:gd name="connsiteY17" fmla="*/ 1102281 h 6253401"/>
                <a:gd name="connsiteX18" fmla="*/ 247650 w 2339340"/>
                <a:gd name="connsiteY18" fmla="*/ 1292781 h 6253401"/>
                <a:gd name="connsiteX19" fmla="*/ 163830 w 2339340"/>
                <a:gd name="connsiteY19" fmla="*/ 1586151 h 6253401"/>
                <a:gd name="connsiteX20" fmla="*/ 83820 w 2339340"/>
                <a:gd name="connsiteY20" fmla="*/ 1799511 h 6253401"/>
                <a:gd name="connsiteX21" fmla="*/ 72390 w 2339340"/>
                <a:gd name="connsiteY21" fmla="*/ 1978581 h 6253401"/>
                <a:gd name="connsiteX22" fmla="*/ 0 w 2339340"/>
                <a:gd name="connsiteY22" fmla="*/ 2161461 h 6253401"/>
                <a:gd name="connsiteX23" fmla="*/ 11430 w 2339340"/>
                <a:gd name="connsiteY23" fmla="*/ 2268141 h 6253401"/>
                <a:gd name="connsiteX24" fmla="*/ 106680 w 2339340"/>
                <a:gd name="connsiteY24" fmla="*/ 2443401 h 6253401"/>
                <a:gd name="connsiteX25" fmla="*/ 243840 w 2339340"/>
                <a:gd name="connsiteY25" fmla="*/ 2611041 h 6253401"/>
                <a:gd name="connsiteX26" fmla="*/ 422910 w 2339340"/>
                <a:gd name="connsiteY26" fmla="*/ 2786301 h 6253401"/>
                <a:gd name="connsiteX27" fmla="*/ 609600 w 2339340"/>
                <a:gd name="connsiteY27" fmla="*/ 2946321 h 6253401"/>
                <a:gd name="connsiteX28" fmla="*/ 703183 w 2339340"/>
                <a:gd name="connsiteY28" fmla="*/ 3078956 h 6253401"/>
                <a:gd name="connsiteX29" fmla="*/ 711517 w 2339340"/>
                <a:gd name="connsiteY29" fmla="*/ 2800827 h 6253401"/>
                <a:gd name="connsiteX30" fmla="*/ 647700 w 2339340"/>
                <a:gd name="connsiteY30" fmla="*/ 2748201 h 6253401"/>
                <a:gd name="connsiteX31" fmla="*/ 541020 w 2339340"/>
                <a:gd name="connsiteY31" fmla="*/ 2553891 h 6253401"/>
                <a:gd name="connsiteX32" fmla="*/ 487680 w 2339340"/>
                <a:gd name="connsiteY32" fmla="*/ 2443401 h 6253401"/>
                <a:gd name="connsiteX33" fmla="*/ 293370 w 2339340"/>
                <a:gd name="connsiteY33" fmla="*/ 2222421 h 6253401"/>
                <a:gd name="connsiteX34" fmla="*/ 426720 w 2339340"/>
                <a:gd name="connsiteY34" fmla="*/ 2005251 h 6253401"/>
                <a:gd name="connsiteX35" fmla="*/ 483870 w 2339340"/>
                <a:gd name="connsiteY35" fmla="*/ 1894761 h 6253401"/>
                <a:gd name="connsiteX36" fmla="*/ 544830 w 2339340"/>
                <a:gd name="connsiteY36" fmla="*/ 1658541 h 6253401"/>
                <a:gd name="connsiteX37" fmla="*/ 636270 w 2339340"/>
                <a:gd name="connsiteY37" fmla="*/ 1913811 h 6253401"/>
                <a:gd name="connsiteX38" fmla="*/ 678180 w 2339340"/>
                <a:gd name="connsiteY38" fmla="*/ 2218611 h 6253401"/>
                <a:gd name="connsiteX39" fmla="*/ 689610 w 2339340"/>
                <a:gd name="connsiteY39" fmla="*/ 2504361 h 6253401"/>
                <a:gd name="connsiteX40" fmla="*/ 712470 w 2339340"/>
                <a:gd name="connsiteY40" fmla="*/ 2778681 h 6253401"/>
                <a:gd name="connsiteX41" fmla="*/ 701040 w 2339340"/>
                <a:gd name="connsiteY41" fmla="*/ 3193971 h 6253401"/>
                <a:gd name="connsiteX42" fmla="*/ 643890 w 2339340"/>
                <a:gd name="connsiteY42" fmla="*/ 3799761 h 6253401"/>
                <a:gd name="connsiteX43" fmla="*/ 613410 w 2339340"/>
                <a:gd name="connsiteY43" fmla="*/ 4272201 h 6253401"/>
                <a:gd name="connsiteX44" fmla="*/ 689610 w 2339340"/>
                <a:gd name="connsiteY44" fmla="*/ 4634151 h 6253401"/>
                <a:gd name="connsiteX45" fmla="*/ 803910 w 2339340"/>
                <a:gd name="connsiteY45" fmla="*/ 5232321 h 6253401"/>
                <a:gd name="connsiteX46" fmla="*/ 883920 w 2339340"/>
                <a:gd name="connsiteY46" fmla="*/ 5674281 h 6253401"/>
                <a:gd name="connsiteX47" fmla="*/ 872490 w 2339340"/>
                <a:gd name="connsiteY47" fmla="*/ 5700951 h 6253401"/>
                <a:gd name="connsiteX48" fmla="*/ 693420 w 2339340"/>
                <a:gd name="connsiteY48" fmla="*/ 5910501 h 6253401"/>
                <a:gd name="connsiteX49" fmla="*/ 541020 w 2339340"/>
                <a:gd name="connsiteY49" fmla="*/ 6108621 h 6253401"/>
                <a:gd name="connsiteX50" fmla="*/ 510540 w 2339340"/>
                <a:gd name="connsiteY50" fmla="*/ 6173391 h 6253401"/>
                <a:gd name="connsiteX51" fmla="*/ 701040 w 2339340"/>
                <a:gd name="connsiteY51" fmla="*/ 6108621 h 6253401"/>
                <a:gd name="connsiteX52" fmla="*/ 830580 w 2339340"/>
                <a:gd name="connsiteY52" fmla="*/ 6081951 h 6253401"/>
                <a:gd name="connsiteX53" fmla="*/ 952500 w 2339340"/>
                <a:gd name="connsiteY53" fmla="*/ 5990511 h 6253401"/>
                <a:gd name="connsiteX54" fmla="*/ 963930 w 2339340"/>
                <a:gd name="connsiteY54" fmla="*/ 5887641 h 6253401"/>
                <a:gd name="connsiteX55" fmla="*/ 1108710 w 2339340"/>
                <a:gd name="connsiteY55" fmla="*/ 5834301 h 6253401"/>
                <a:gd name="connsiteX56" fmla="*/ 1108710 w 2339340"/>
                <a:gd name="connsiteY56" fmla="*/ 5807631 h 6253401"/>
                <a:gd name="connsiteX57" fmla="*/ 1032510 w 2339340"/>
                <a:gd name="connsiteY57" fmla="*/ 5651421 h 6253401"/>
                <a:gd name="connsiteX58" fmla="*/ 1043940 w 2339340"/>
                <a:gd name="connsiteY58" fmla="*/ 5297091 h 6253401"/>
                <a:gd name="connsiteX59" fmla="*/ 1074420 w 2339340"/>
                <a:gd name="connsiteY59" fmla="*/ 4904661 h 6253401"/>
                <a:gd name="connsiteX60" fmla="*/ 1002030 w 2339340"/>
                <a:gd name="connsiteY60" fmla="*/ 4439841 h 6253401"/>
                <a:gd name="connsiteX61" fmla="*/ 1066800 w 2339340"/>
                <a:gd name="connsiteY61" fmla="*/ 4146471 h 6253401"/>
                <a:gd name="connsiteX62" fmla="*/ 1116330 w 2339340"/>
                <a:gd name="connsiteY62" fmla="*/ 3792141 h 6253401"/>
                <a:gd name="connsiteX63" fmla="*/ 1165860 w 2339340"/>
                <a:gd name="connsiteY63" fmla="*/ 3392091 h 6253401"/>
                <a:gd name="connsiteX64" fmla="*/ 1238250 w 2339340"/>
                <a:gd name="connsiteY64" fmla="*/ 3898821 h 6253401"/>
                <a:gd name="connsiteX65" fmla="*/ 1280160 w 2339340"/>
                <a:gd name="connsiteY65" fmla="*/ 4382691 h 6253401"/>
                <a:gd name="connsiteX66" fmla="*/ 1310640 w 2339340"/>
                <a:gd name="connsiteY66" fmla="*/ 4550331 h 6253401"/>
                <a:gd name="connsiteX67" fmla="*/ 1272540 w 2339340"/>
                <a:gd name="connsiteY67" fmla="*/ 4855131 h 6253401"/>
                <a:gd name="connsiteX68" fmla="*/ 1242060 w 2339340"/>
                <a:gd name="connsiteY68" fmla="*/ 5076111 h 6253401"/>
                <a:gd name="connsiteX69" fmla="*/ 1276350 w 2339340"/>
                <a:gd name="connsiteY69" fmla="*/ 5304711 h 6253401"/>
                <a:gd name="connsiteX70" fmla="*/ 1333500 w 2339340"/>
                <a:gd name="connsiteY70" fmla="*/ 5510451 h 6253401"/>
                <a:gd name="connsiteX71" fmla="*/ 1314450 w 2339340"/>
                <a:gd name="connsiteY71" fmla="*/ 5632371 h 6253401"/>
                <a:gd name="connsiteX72" fmla="*/ 1264920 w 2339340"/>
                <a:gd name="connsiteY72" fmla="*/ 5811441 h 6253401"/>
                <a:gd name="connsiteX73" fmla="*/ 1264920 w 2339340"/>
                <a:gd name="connsiteY73" fmla="*/ 5918121 h 6253401"/>
                <a:gd name="connsiteX74" fmla="*/ 1424940 w 2339340"/>
                <a:gd name="connsiteY74" fmla="*/ 6253401 h 6253401"/>
                <a:gd name="connsiteX75" fmla="*/ 1565910 w 2339340"/>
                <a:gd name="connsiteY75" fmla="*/ 6081951 h 6253401"/>
                <a:gd name="connsiteX76" fmla="*/ 1604010 w 2339340"/>
                <a:gd name="connsiteY76" fmla="*/ 6028611 h 6253401"/>
                <a:gd name="connsiteX77" fmla="*/ 1524000 w 2339340"/>
                <a:gd name="connsiteY77" fmla="*/ 5860971 h 6253401"/>
                <a:gd name="connsiteX78" fmla="*/ 1466850 w 2339340"/>
                <a:gd name="connsiteY78" fmla="*/ 5735241 h 6253401"/>
                <a:gd name="connsiteX79" fmla="*/ 1440180 w 2339340"/>
                <a:gd name="connsiteY79" fmla="*/ 5655231 h 6253401"/>
                <a:gd name="connsiteX80" fmla="*/ 1546860 w 2339340"/>
                <a:gd name="connsiteY80" fmla="*/ 5095161 h 6253401"/>
                <a:gd name="connsiteX81" fmla="*/ 1600200 w 2339340"/>
                <a:gd name="connsiteY81" fmla="*/ 4523661 h 6253401"/>
                <a:gd name="connsiteX82" fmla="*/ 1684020 w 2339340"/>
                <a:gd name="connsiteY82" fmla="*/ 4043601 h 6253401"/>
                <a:gd name="connsiteX83" fmla="*/ 1703070 w 2339340"/>
                <a:gd name="connsiteY83" fmla="*/ 3704511 h 6253401"/>
                <a:gd name="connsiteX84" fmla="*/ 1673305 w 2339340"/>
                <a:gd name="connsiteY84" fmla="*/ 3099436 h 6253401"/>
                <a:gd name="connsiteX85" fmla="*/ 1630680 w 2339340"/>
                <a:gd name="connsiteY85" fmla="*/ 2885361 h 6253401"/>
                <a:gd name="connsiteX86" fmla="*/ 1607820 w 2339340"/>
                <a:gd name="connsiteY86" fmla="*/ 2767251 h 6253401"/>
                <a:gd name="connsiteX87" fmla="*/ 1584960 w 2339340"/>
                <a:gd name="connsiteY87" fmla="*/ 2439591 h 6253401"/>
                <a:gd name="connsiteX88" fmla="*/ 1584960 w 2339340"/>
                <a:gd name="connsiteY88" fmla="*/ 2089071 h 6253401"/>
                <a:gd name="connsiteX89" fmla="*/ 1619250 w 2339340"/>
                <a:gd name="connsiteY89" fmla="*/ 1788081 h 6253401"/>
                <a:gd name="connsiteX90" fmla="*/ 1691640 w 2339340"/>
                <a:gd name="connsiteY90" fmla="*/ 1517571 h 6253401"/>
                <a:gd name="connsiteX91" fmla="*/ 1954530 w 2339340"/>
                <a:gd name="connsiteY91" fmla="*/ 1940481 h 6253401"/>
                <a:gd name="connsiteX92" fmla="*/ 2045970 w 2339340"/>
                <a:gd name="connsiteY92" fmla="*/ 2062401 h 6253401"/>
                <a:gd name="connsiteX93" fmla="*/ 1840230 w 2339340"/>
                <a:gd name="connsiteY93" fmla="*/ 2374821 h 6253401"/>
                <a:gd name="connsiteX94" fmla="*/ 1729740 w 2339340"/>
                <a:gd name="connsiteY94" fmla="*/ 2561511 h 6253401"/>
                <a:gd name="connsiteX95" fmla="*/ 1672590 w 2339340"/>
                <a:gd name="connsiteY95" fmla="*/ 2691051 h 6253401"/>
                <a:gd name="connsiteX96" fmla="*/ 1606391 w 2339340"/>
                <a:gd name="connsiteY96" fmla="*/ 2762727 h 6253401"/>
                <a:gd name="connsiteX97" fmla="*/ 1658302 w 2339340"/>
                <a:gd name="connsiteY97" fmla="*/ 3027046 h 6253401"/>
                <a:gd name="connsiteX98" fmla="*/ 1729740 w 2339340"/>
                <a:gd name="connsiteY98" fmla="*/ 2908221 h 6253401"/>
                <a:gd name="connsiteX99" fmla="*/ 1927860 w 2339340"/>
                <a:gd name="connsiteY99" fmla="*/ 2706291 h 6253401"/>
                <a:gd name="connsiteX100" fmla="*/ 2065020 w 2339340"/>
                <a:gd name="connsiteY100" fmla="*/ 2565321 h 6253401"/>
                <a:gd name="connsiteX101" fmla="*/ 2202180 w 2339340"/>
                <a:gd name="connsiteY101" fmla="*/ 2355771 h 6253401"/>
                <a:gd name="connsiteX102" fmla="*/ 2339340 w 2339340"/>
                <a:gd name="connsiteY102" fmla="*/ 2066211 h 6253401"/>
                <a:gd name="connsiteX103" fmla="*/ 2293620 w 2339340"/>
                <a:gd name="connsiteY103" fmla="*/ 1974771 h 6253401"/>
                <a:gd name="connsiteX104" fmla="*/ 2232660 w 2339340"/>
                <a:gd name="connsiteY104" fmla="*/ 1769031 h 6253401"/>
                <a:gd name="connsiteX105" fmla="*/ 2175510 w 2339340"/>
                <a:gd name="connsiteY105" fmla="*/ 1582341 h 6253401"/>
                <a:gd name="connsiteX106" fmla="*/ 2065020 w 2339340"/>
                <a:gd name="connsiteY106" fmla="*/ 1368981 h 6253401"/>
                <a:gd name="connsiteX107" fmla="*/ 1958340 w 2339340"/>
                <a:gd name="connsiteY107" fmla="*/ 1186101 h 6253401"/>
                <a:gd name="connsiteX108" fmla="*/ 1878330 w 2339340"/>
                <a:gd name="connsiteY108" fmla="*/ 1060371 h 6253401"/>
                <a:gd name="connsiteX109" fmla="*/ 1752600 w 2339340"/>
                <a:gd name="connsiteY109" fmla="*/ 991791 h 6253401"/>
                <a:gd name="connsiteX110" fmla="*/ 1645920 w 2339340"/>
                <a:gd name="connsiteY110" fmla="*/ 972741 h 6253401"/>
                <a:gd name="connsiteX111" fmla="*/ 1546860 w 2339340"/>
                <a:gd name="connsiteY111" fmla="*/ 938451 h 6253401"/>
                <a:gd name="connsiteX112" fmla="*/ 1276350 w 2339340"/>
                <a:gd name="connsiteY112" fmla="*/ 877491 h 6253401"/>
                <a:gd name="connsiteX113" fmla="*/ 1257300 w 2339340"/>
                <a:gd name="connsiteY113" fmla="*/ 755571 h 6253401"/>
                <a:gd name="connsiteX114" fmla="*/ 1325880 w 2339340"/>
                <a:gd name="connsiteY114" fmla="*/ 610791 h 6253401"/>
                <a:gd name="connsiteX115" fmla="*/ 1363980 w 2339340"/>
                <a:gd name="connsiteY115" fmla="*/ 553641 h 6253401"/>
                <a:gd name="connsiteX116" fmla="*/ 1352550 w 2339340"/>
                <a:gd name="connsiteY116" fmla="*/ 454581 h 6253401"/>
                <a:gd name="connsiteX117" fmla="*/ 1359455 w 2339340"/>
                <a:gd name="connsiteY117" fmla="*/ 267891 h 6253401"/>
                <a:gd name="connsiteX118" fmla="*/ 1311592 w 2339340"/>
                <a:gd name="connsiteY118" fmla="*/ 99775 h 6253401"/>
                <a:gd name="connsiteX119" fmla="*/ 1188720 w 2339340"/>
                <a:gd name="connsiteY119" fmla="*/ 54531 h 6253401"/>
                <a:gd name="connsiteX120" fmla="*/ 1143000 w 2339340"/>
                <a:gd name="connsiteY120" fmla="*/ 27861 h 6253401"/>
                <a:gd name="connsiteX121" fmla="*/ 1077992 w 2339340"/>
                <a:gd name="connsiteY121" fmla="*/ 0 h 6253401"/>
                <a:gd name="connsiteX0" fmla="*/ 1077992 w 2339340"/>
                <a:gd name="connsiteY0" fmla="*/ 0 h 6253401"/>
                <a:gd name="connsiteX1" fmla="*/ 970359 w 2339340"/>
                <a:gd name="connsiteY1" fmla="*/ 77867 h 6253401"/>
                <a:gd name="connsiteX2" fmla="*/ 967740 w 2339340"/>
                <a:gd name="connsiteY2" fmla="*/ 16431 h 6253401"/>
                <a:gd name="connsiteX3" fmla="*/ 872490 w 2339340"/>
                <a:gd name="connsiteY3" fmla="*/ 138351 h 6253401"/>
                <a:gd name="connsiteX4" fmla="*/ 849630 w 2339340"/>
                <a:gd name="connsiteY4" fmla="*/ 103347 h 6253401"/>
                <a:gd name="connsiteX5" fmla="*/ 804863 w 2339340"/>
                <a:gd name="connsiteY5" fmla="*/ 232886 h 6253401"/>
                <a:gd name="connsiteX6" fmla="*/ 782955 w 2339340"/>
                <a:gd name="connsiteY6" fmla="*/ 466725 h 6253401"/>
                <a:gd name="connsiteX7" fmla="*/ 754380 w 2339340"/>
                <a:gd name="connsiteY7" fmla="*/ 481251 h 6253401"/>
                <a:gd name="connsiteX8" fmla="*/ 781050 w 2339340"/>
                <a:gd name="connsiteY8" fmla="*/ 565071 h 6253401"/>
                <a:gd name="connsiteX9" fmla="*/ 822960 w 2339340"/>
                <a:gd name="connsiteY9" fmla="*/ 641271 h 6253401"/>
                <a:gd name="connsiteX10" fmla="*/ 887730 w 2339340"/>
                <a:gd name="connsiteY10" fmla="*/ 706041 h 6253401"/>
                <a:gd name="connsiteX11" fmla="*/ 925830 w 2339340"/>
                <a:gd name="connsiteY11" fmla="*/ 786051 h 6253401"/>
                <a:gd name="connsiteX12" fmla="*/ 925830 w 2339340"/>
                <a:gd name="connsiteY12" fmla="*/ 877491 h 6253401"/>
                <a:gd name="connsiteX13" fmla="*/ 803910 w 2339340"/>
                <a:gd name="connsiteY13" fmla="*/ 938451 h 6253401"/>
                <a:gd name="connsiteX14" fmla="*/ 701040 w 2339340"/>
                <a:gd name="connsiteY14" fmla="*/ 965121 h 6253401"/>
                <a:gd name="connsiteX15" fmla="*/ 556260 w 2339340"/>
                <a:gd name="connsiteY15" fmla="*/ 968931 h 6253401"/>
                <a:gd name="connsiteX16" fmla="*/ 403860 w 2339340"/>
                <a:gd name="connsiteY16" fmla="*/ 1018461 h 6253401"/>
                <a:gd name="connsiteX17" fmla="*/ 320040 w 2339340"/>
                <a:gd name="connsiteY17" fmla="*/ 1102281 h 6253401"/>
                <a:gd name="connsiteX18" fmla="*/ 247650 w 2339340"/>
                <a:gd name="connsiteY18" fmla="*/ 1292781 h 6253401"/>
                <a:gd name="connsiteX19" fmla="*/ 163830 w 2339340"/>
                <a:gd name="connsiteY19" fmla="*/ 1586151 h 6253401"/>
                <a:gd name="connsiteX20" fmla="*/ 83820 w 2339340"/>
                <a:gd name="connsiteY20" fmla="*/ 1799511 h 6253401"/>
                <a:gd name="connsiteX21" fmla="*/ 72390 w 2339340"/>
                <a:gd name="connsiteY21" fmla="*/ 1978581 h 6253401"/>
                <a:gd name="connsiteX22" fmla="*/ 0 w 2339340"/>
                <a:gd name="connsiteY22" fmla="*/ 2161461 h 6253401"/>
                <a:gd name="connsiteX23" fmla="*/ 11430 w 2339340"/>
                <a:gd name="connsiteY23" fmla="*/ 2268141 h 6253401"/>
                <a:gd name="connsiteX24" fmla="*/ 106680 w 2339340"/>
                <a:gd name="connsiteY24" fmla="*/ 2443401 h 6253401"/>
                <a:gd name="connsiteX25" fmla="*/ 243840 w 2339340"/>
                <a:gd name="connsiteY25" fmla="*/ 2611041 h 6253401"/>
                <a:gd name="connsiteX26" fmla="*/ 422910 w 2339340"/>
                <a:gd name="connsiteY26" fmla="*/ 2786301 h 6253401"/>
                <a:gd name="connsiteX27" fmla="*/ 609600 w 2339340"/>
                <a:gd name="connsiteY27" fmla="*/ 2946321 h 6253401"/>
                <a:gd name="connsiteX28" fmla="*/ 703183 w 2339340"/>
                <a:gd name="connsiteY28" fmla="*/ 3078956 h 6253401"/>
                <a:gd name="connsiteX29" fmla="*/ 711517 w 2339340"/>
                <a:gd name="connsiteY29" fmla="*/ 2800827 h 6253401"/>
                <a:gd name="connsiteX30" fmla="*/ 647700 w 2339340"/>
                <a:gd name="connsiteY30" fmla="*/ 2748201 h 6253401"/>
                <a:gd name="connsiteX31" fmla="*/ 541020 w 2339340"/>
                <a:gd name="connsiteY31" fmla="*/ 2553891 h 6253401"/>
                <a:gd name="connsiteX32" fmla="*/ 487680 w 2339340"/>
                <a:gd name="connsiteY32" fmla="*/ 2443401 h 6253401"/>
                <a:gd name="connsiteX33" fmla="*/ 293370 w 2339340"/>
                <a:gd name="connsiteY33" fmla="*/ 2222421 h 6253401"/>
                <a:gd name="connsiteX34" fmla="*/ 426720 w 2339340"/>
                <a:gd name="connsiteY34" fmla="*/ 2005251 h 6253401"/>
                <a:gd name="connsiteX35" fmla="*/ 483870 w 2339340"/>
                <a:gd name="connsiteY35" fmla="*/ 1894761 h 6253401"/>
                <a:gd name="connsiteX36" fmla="*/ 544830 w 2339340"/>
                <a:gd name="connsiteY36" fmla="*/ 1658541 h 6253401"/>
                <a:gd name="connsiteX37" fmla="*/ 636270 w 2339340"/>
                <a:gd name="connsiteY37" fmla="*/ 1913811 h 6253401"/>
                <a:gd name="connsiteX38" fmla="*/ 678180 w 2339340"/>
                <a:gd name="connsiteY38" fmla="*/ 2218611 h 6253401"/>
                <a:gd name="connsiteX39" fmla="*/ 689610 w 2339340"/>
                <a:gd name="connsiteY39" fmla="*/ 2504361 h 6253401"/>
                <a:gd name="connsiteX40" fmla="*/ 712470 w 2339340"/>
                <a:gd name="connsiteY40" fmla="*/ 2778681 h 6253401"/>
                <a:gd name="connsiteX41" fmla="*/ 701040 w 2339340"/>
                <a:gd name="connsiteY41" fmla="*/ 3193971 h 6253401"/>
                <a:gd name="connsiteX42" fmla="*/ 643890 w 2339340"/>
                <a:gd name="connsiteY42" fmla="*/ 3799761 h 6253401"/>
                <a:gd name="connsiteX43" fmla="*/ 613410 w 2339340"/>
                <a:gd name="connsiteY43" fmla="*/ 4272201 h 6253401"/>
                <a:gd name="connsiteX44" fmla="*/ 689610 w 2339340"/>
                <a:gd name="connsiteY44" fmla="*/ 4634151 h 6253401"/>
                <a:gd name="connsiteX45" fmla="*/ 803910 w 2339340"/>
                <a:gd name="connsiteY45" fmla="*/ 5232321 h 6253401"/>
                <a:gd name="connsiteX46" fmla="*/ 883920 w 2339340"/>
                <a:gd name="connsiteY46" fmla="*/ 5674281 h 6253401"/>
                <a:gd name="connsiteX47" fmla="*/ 872490 w 2339340"/>
                <a:gd name="connsiteY47" fmla="*/ 5700951 h 6253401"/>
                <a:gd name="connsiteX48" fmla="*/ 693420 w 2339340"/>
                <a:gd name="connsiteY48" fmla="*/ 5910501 h 6253401"/>
                <a:gd name="connsiteX49" fmla="*/ 541020 w 2339340"/>
                <a:gd name="connsiteY49" fmla="*/ 6108621 h 6253401"/>
                <a:gd name="connsiteX50" fmla="*/ 510540 w 2339340"/>
                <a:gd name="connsiteY50" fmla="*/ 6173391 h 6253401"/>
                <a:gd name="connsiteX51" fmla="*/ 701040 w 2339340"/>
                <a:gd name="connsiteY51" fmla="*/ 6108621 h 6253401"/>
                <a:gd name="connsiteX52" fmla="*/ 830580 w 2339340"/>
                <a:gd name="connsiteY52" fmla="*/ 6081951 h 6253401"/>
                <a:gd name="connsiteX53" fmla="*/ 952500 w 2339340"/>
                <a:gd name="connsiteY53" fmla="*/ 5990511 h 6253401"/>
                <a:gd name="connsiteX54" fmla="*/ 963930 w 2339340"/>
                <a:gd name="connsiteY54" fmla="*/ 5887641 h 6253401"/>
                <a:gd name="connsiteX55" fmla="*/ 1108710 w 2339340"/>
                <a:gd name="connsiteY55" fmla="*/ 5834301 h 6253401"/>
                <a:gd name="connsiteX56" fmla="*/ 1108710 w 2339340"/>
                <a:gd name="connsiteY56" fmla="*/ 5807631 h 6253401"/>
                <a:gd name="connsiteX57" fmla="*/ 1032510 w 2339340"/>
                <a:gd name="connsiteY57" fmla="*/ 5651421 h 6253401"/>
                <a:gd name="connsiteX58" fmla="*/ 1043940 w 2339340"/>
                <a:gd name="connsiteY58" fmla="*/ 5297091 h 6253401"/>
                <a:gd name="connsiteX59" fmla="*/ 1074420 w 2339340"/>
                <a:gd name="connsiteY59" fmla="*/ 4904661 h 6253401"/>
                <a:gd name="connsiteX60" fmla="*/ 1002030 w 2339340"/>
                <a:gd name="connsiteY60" fmla="*/ 4439841 h 6253401"/>
                <a:gd name="connsiteX61" fmla="*/ 1066800 w 2339340"/>
                <a:gd name="connsiteY61" fmla="*/ 4146471 h 6253401"/>
                <a:gd name="connsiteX62" fmla="*/ 1116330 w 2339340"/>
                <a:gd name="connsiteY62" fmla="*/ 3792141 h 6253401"/>
                <a:gd name="connsiteX63" fmla="*/ 1165860 w 2339340"/>
                <a:gd name="connsiteY63" fmla="*/ 3392091 h 6253401"/>
                <a:gd name="connsiteX64" fmla="*/ 1238250 w 2339340"/>
                <a:gd name="connsiteY64" fmla="*/ 3898821 h 6253401"/>
                <a:gd name="connsiteX65" fmla="*/ 1280160 w 2339340"/>
                <a:gd name="connsiteY65" fmla="*/ 4382691 h 6253401"/>
                <a:gd name="connsiteX66" fmla="*/ 1310640 w 2339340"/>
                <a:gd name="connsiteY66" fmla="*/ 4550331 h 6253401"/>
                <a:gd name="connsiteX67" fmla="*/ 1272540 w 2339340"/>
                <a:gd name="connsiteY67" fmla="*/ 4855131 h 6253401"/>
                <a:gd name="connsiteX68" fmla="*/ 1242060 w 2339340"/>
                <a:gd name="connsiteY68" fmla="*/ 5076111 h 6253401"/>
                <a:gd name="connsiteX69" fmla="*/ 1276350 w 2339340"/>
                <a:gd name="connsiteY69" fmla="*/ 5304711 h 6253401"/>
                <a:gd name="connsiteX70" fmla="*/ 1333500 w 2339340"/>
                <a:gd name="connsiteY70" fmla="*/ 5510451 h 6253401"/>
                <a:gd name="connsiteX71" fmla="*/ 1314450 w 2339340"/>
                <a:gd name="connsiteY71" fmla="*/ 5632371 h 6253401"/>
                <a:gd name="connsiteX72" fmla="*/ 1264920 w 2339340"/>
                <a:gd name="connsiteY72" fmla="*/ 5811441 h 6253401"/>
                <a:gd name="connsiteX73" fmla="*/ 1264920 w 2339340"/>
                <a:gd name="connsiteY73" fmla="*/ 5918121 h 6253401"/>
                <a:gd name="connsiteX74" fmla="*/ 1424940 w 2339340"/>
                <a:gd name="connsiteY74" fmla="*/ 6253401 h 6253401"/>
                <a:gd name="connsiteX75" fmla="*/ 1565910 w 2339340"/>
                <a:gd name="connsiteY75" fmla="*/ 6081951 h 6253401"/>
                <a:gd name="connsiteX76" fmla="*/ 1604010 w 2339340"/>
                <a:gd name="connsiteY76" fmla="*/ 6028611 h 6253401"/>
                <a:gd name="connsiteX77" fmla="*/ 1524000 w 2339340"/>
                <a:gd name="connsiteY77" fmla="*/ 5860971 h 6253401"/>
                <a:gd name="connsiteX78" fmla="*/ 1466850 w 2339340"/>
                <a:gd name="connsiteY78" fmla="*/ 5735241 h 6253401"/>
                <a:gd name="connsiteX79" fmla="*/ 1440180 w 2339340"/>
                <a:gd name="connsiteY79" fmla="*/ 5655231 h 6253401"/>
                <a:gd name="connsiteX80" fmla="*/ 1546860 w 2339340"/>
                <a:gd name="connsiteY80" fmla="*/ 5095161 h 6253401"/>
                <a:gd name="connsiteX81" fmla="*/ 1600200 w 2339340"/>
                <a:gd name="connsiteY81" fmla="*/ 4523661 h 6253401"/>
                <a:gd name="connsiteX82" fmla="*/ 1684020 w 2339340"/>
                <a:gd name="connsiteY82" fmla="*/ 4043601 h 6253401"/>
                <a:gd name="connsiteX83" fmla="*/ 1703070 w 2339340"/>
                <a:gd name="connsiteY83" fmla="*/ 3704511 h 6253401"/>
                <a:gd name="connsiteX84" fmla="*/ 1673305 w 2339340"/>
                <a:gd name="connsiteY84" fmla="*/ 3099436 h 6253401"/>
                <a:gd name="connsiteX85" fmla="*/ 1630680 w 2339340"/>
                <a:gd name="connsiteY85" fmla="*/ 2885361 h 6253401"/>
                <a:gd name="connsiteX86" fmla="*/ 1607820 w 2339340"/>
                <a:gd name="connsiteY86" fmla="*/ 2767251 h 6253401"/>
                <a:gd name="connsiteX87" fmla="*/ 1584960 w 2339340"/>
                <a:gd name="connsiteY87" fmla="*/ 2439591 h 6253401"/>
                <a:gd name="connsiteX88" fmla="*/ 1584960 w 2339340"/>
                <a:gd name="connsiteY88" fmla="*/ 2089071 h 6253401"/>
                <a:gd name="connsiteX89" fmla="*/ 1619250 w 2339340"/>
                <a:gd name="connsiteY89" fmla="*/ 1788081 h 6253401"/>
                <a:gd name="connsiteX90" fmla="*/ 1691640 w 2339340"/>
                <a:gd name="connsiteY90" fmla="*/ 1517571 h 6253401"/>
                <a:gd name="connsiteX91" fmla="*/ 1954530 w 2339340"/>
                <a:gd name="connsiteY91" fmla="*/ 1940481 h 6253401"/>
                <a:gd name="connsiteX92" fmla="*/ 2045970 w 2339340"/>
                <a:gd name="connsiteY92" fmla="*/ 2062401 h 6253401"/>
                <a:gd name="connsiteX93" fmla="*/ 1840230 w 2339340"/>
                <a:gd name="connsiteY93" fmla="*/ 2374821 h 6253401"/>
                <a:gd name="connsiteX94" fmla="*/ 1729740 w 2339340"/>
                <a:gd name="connsiteY94" fmla="*/ 2561511 h 6253401"/>
                <a:gd name="connsiteX95" fmla="*/ 1672590 w 2339340"/>
                <a:gd name="connsiteY95" fmla="*/ 2691051 h 6253401"/>
                <a:gd name="connsiteX96" fmla="*/ 1606391 w 2339340"/>
                <a:gd name="connsiteY96" fmla="*/ 2762727 h 6253401"/>
                <a:gd name="connsiteX97" fmla="*/ 1658302 w 2339340"/>
                <a:gd name="connsiteY97" fmla="*/ 3027046 h 6253401"/>
                <a:gd name="connsiteX98" fmla="*/ 1729740 w 2339340"/>
                <a:gd name="connsiteY98" fmla="*/ 2908221 h 6253401"/>
                <a:gd name="connsiteX99" fmla="*/ 1927860 w 2339340"/>
                <a:gd name="connsiteY99" fmla="*/ 2706291 h 6253401"/>
                <a:gd name="connsiteX100" fmla="*/ 2065020 w 2339340"/>
                <a:gd name="connsiteY100" fmla="*/ 2565321 h 6253401"/>
                <a:gd name="connsiteX101" fmla="*/ 2202180 w 2339340"/>
                <a:gd name="connsiteY101" fmla="*/ 2355771 h 6253401"/>
                <a:gd name="connsiteX102" fmla="*/ 2339340 w 2339340"/>
                <a:gd name="connsiteY102" fmla="*/ 2066211 h 6253401"/>
                <a:gd name="connsiteX103" fmla="*/ 2293620 w 2339340"/>
                <a:gd name="connsiteY103" fmla="*/ 1974771 h 6253401"/>
                <a:gd name="connsiteX104" fmla="*/ 2232660 w 2339340"/>
                <a:gd name="connsiteY104" fmla="*/ 1769031 h 6253401"/>
                <a:gd name="connsiteX105" fmla="*/ 2175510 w 2339340"/>
                <a:gd name="connsiteY105" fmla="*/ 1582341 h 6253401"/>
                <a:gd name="connsiteX106" fmla="*/ 2065020 w 2339340"/>
                <a:gd name="connsiteY106" fmla="*/ 1368981 h 6253401"/>
                <a:gd name="connsiteX107" fmla="*/ 1958340 w 2339340"/>
                <a:gd name="connsiteY107" fmla="*/ 1186101 h 6253401"/>
                <a:gd name="connsiteX108" fmla="*/ 1878330 w 2339340"/>
                <a:gd name="connsiteY108" fmla="*/ 1060371 h 6253401"/>
                <a:gd name="connsiteX109" fmla="*/ 1752600 w 2339340"/>
                <a:gd name="connsiteY109" fmla="*/ 991791 h 6253401"/>
                <a:gd name="connsiteX110" fmla="*/ 1645920 w 2339340"/>
                <a:gd name="connsiteY110" fmla="*/ 972741 h 6253401"/>
                <a:gd name="connsiteX111" fmla="*/ 1546860 w 2339340"/>
                <a:gd name="connsiteY111" fmla="*/ 938451 h 6253401"/>
                <a:gd name="connsiteX112" fmla="*/ 1276350 w 2339340"/>
                <a:gd name="connsiteY112" fmla="*/ 877491 h 6253401"/>
                <a:gd name="connsiteX113" fmla="*/ 1257300 w 2339340"/>
                <a:gd name="connsiteY113" fmla="*/ 755571 h 6253401"/>
                <a:gd name="connsiteX114" fmla="*/ 1325880 w 2339340"/>
                <a:gd name="connsiteY114" fmla="*/ 610791 h 6253401"/>
                <a:gd name="connsiteX115" fmla="*/ 1363980 w 2339340"/>
                <a:gd name="connsiteY115" fmla="*/ 553641 h 6253401"/>
                <a:gd name="connsiteX116" fmla="*/ 1352550 w 2339340"/>
                <a:gd name="connsiteY116" fmla="*/ 454581 h 6253401"/>
                <a:gd name="connsiteX117" fmla="*/ 1359455 w 2339340"/>
                <a:gd name="connsiteY117" fmla="*/ 267891 h 6253401"/>
                <a:gd name="connsiteX118" fmla="*/ 1311592 w 2339340"/>
                <a:gd name="connsiteY118" fmla="*/ 99775 h 6253401"/>
                <a:gd name="connsiteX119" fmla="*/ 1188720 w 2339340"/>
                <a:gd name="connsiteY119" fmla="*/ 54531 h 6253401"/>
                <a:gd name="connsiteX120" fmla="*/ 1143000 w 2339340"/>
                <a:gd name="connsiteY120" fmla="*/ 27861 h 6253401"/>
                <a:gd name="connsiteX121" fmla="*/ 1077992 w 2339340"/>
                <a:gd name="connsiteY121" fmla="*/ 0 h 6253401"/>
                <a:gd name="connsiteX0" fmla="*/ 1077992 w 2339340"/>
                <a:gd name="connsiteY0" fmla="*/ 0 h 6253401"/>
                <a:gd name="connsiteX1" fmla="*/ 970359 w 2339340"/>
                <a:gd name="connsiteY1" fmla="*/ 77867 h 6253401"/>
                <a:gd name="connsiteX2" fmla="*/ 967740 w 2339340"/>
                <a:gd name="connsiteY2" fmla="*/ 16431 h 6253401"/>
                <a:gd name="connsiteX3" fmla="*/ 872490 w 2339340"/>
                <a:gd name="connsiteY3" fmla="*/ 138351 h 6253401"/>
                <a:gd name="connsiteX4" fmla="*/ 849630 w 2339340"/>
                <a:gd name="connsiteY4" fmla="*/ 103347 h 6253401"/>
                <a:gd name="connsiteX5" fmla="*/ 804863 w 2339340"/>
                <a:gd name="connsiteY5" fmla="*/ 232886 h 6253401"/>
                <a:gd name="connsiteX6" fmla="*/ 782955 w 2339340"/>
                <a:gd name="connsiteY6" fmla="*/ 466725 h 6253401"/>
                <a:gd name="connsiteX7" fmla="*/ 754380 w 2339340"/>
                <a:gd name="connsiteY7" fmla="*/ 481251 h 6253401"/>
                <a:gd name="connsiteX8" fmla="*/ 781050 w 2339340"/>
                <a:gd name="connsiteY8" fmla="*/ 565071 h 6253401"/>
                <a:gd name="connsiteX9" fmla="*/ 822960 w 2339340"/>
                <a:gd name="connsiteY9" fmla="*/ 641271 h 6253401"/>
                <a:gd name="connsiteX10" fmla="*/ 887730 w 2339340"/>
                <a:gd name="connsiteY10" fmla="*/ 706041 h 6253401"/>
                <a:gd name="connsiteX11" fmla="*/ 925830 w 2339340"/>
                <a:gd name="connsiteY11" fmla="*/ 786051 h 6253401"/>
                <a:gd name="connsiteX12" fmla="*/ 925830 w 2339340"/>
                <a:gd name="connsiteY12" fmla="*/ 877491 h 6253401"/>
                <a:gd name="connsiteX13" fmla="*/ 803910 w 2339340"/>
                <a:gd name="connsiteY13" fmla="*/ 938451 h 6253401"/>
                <a:gd name="connsiteX14" fmla="*/ 701040 w 2339340"/>
                <a:gd name="connsiteY14" fmla="*/ 965121 h 6253401"/>
                <a:gd name="connsiteX15" fmla="*/ 556260 w 2339340"/>
                <a:gd name="connsiteY15" fmla="*/ 968931 h 6253401"/>
                <a:gd name="connsiteX16" fmla="*/ 403860 w 2339340"/>
                <a:gd name="connsiteY16" fmla="*/ 1018461 h 6253401"/>
                <a:gd name="connsiteX17" fmla="*/ 320040 w 2339340"/>
                <a:gd name="connsiteY17" fmla="*/ 1102281 h 6253401"/>
                <a:gd name="connsiteX18" fmla="*/ 247650 w 2339340"/>
                <a:gd name="connsiteY18" fmla="*/ 1292781 h 6253401"/>
                <a:gd name="connsiteX19" fmla="*/ 163830 w 2339340"/>
                <a:gd name="connsiteY19" fmla="*/ 1586151 h 6253401"/>
                <a:gd name="connsiteX20" fmla="*/ 83820 w 2339340"/>
                <a:gd name="connsiteY20" fmla="*/ 1799511 h 6253401"/>
                <a:gd name="connsiteX21" fmla="*/ 72390 w 2339340"/>
                <a:gd name="connsiteY21" fmla="*/ 1978581 h 6253401"/>
                <a:gd name="connsiteX22" fmla="*/ 0 w 2339340"/>
                <a:gd name="connsiteY22" fmla="*/ 2161461 h 6253401"/>
                <a:gd name="connsiteX23" fmla="*/ 11430 w 2339340"/>
                <a:gd name="connsiteY23" fmla="*/ 2268141 h 6253401"/>
                <a:gd name="connsiteX24" fmla="*/ 106680 w 2339340"/>
                <a:gd name="connsiteY24" fmla="*/ 2443401 h 6253401"/>
                <a:gd name="connsiteX25" fmla="*/ 243840 w 2339340"/>
                <a:gd name="connsiteY25" fmla="*/ 2611041 h 6253401"/>
                <a:gd name="connsiteX26" fmla="*/ 422910 w 2339340"/>
                <a:gd name="connsiteY26" fmla="*/ 2786301 h 6253401"/>
                <a:gd name="connsiteX27" fmla="*/ 609600 w 2339340"/>
                <a:gd name="connsiteY27" fmla="*/ 2946321 h 6253401"/>
                <a:gd name="connsiteX28" fmla="*/ 703183 w 2339340"/>
                <a:gd name="connsiteY28" fmla="*/ 3078956 h 6253401"/>
                <a:gd name="connsiteX29" fmla="*/ 711517 w 2339340"/>
                <a:gd name="connsiteY29" fmla="*/ 2800827 h 6253401"/>
                <a:gd name="connsiteX30" fmla="*/ 647700 w 2339340"/>
                <a:gd name="connsiteY30" fmla="*/ 2748201 h 6253401"/>
                <a:gd name="connsiteX31" fmla="*/ 541020 w 2339340"/>
                <a:gd name="connsiteY31" fmla="*/ 2553891 h 6253401"/>
                <a:gd name="connsiteX32" fmla="*/ 487680 w 2339340"/>
                <a:gd name="connsiteY32" fmla="*/ 2443401 h 6253401"/>
                <a:gd name="connsiteX33" fmla="*/ 293370 w 2339340"/>
                <a:gd name="connsiteY33" fmla="*/ 2222421 h 6253401"/>
                <a:gd name="connsiteX34" fmla="*/ 426720 w 2339340"/>
                <a:gd name="connsiteY34" fmla="*/ 2005251 h 6253401"/>
                <a:gd name="connsiteX35" fmla="*/ 483870 w 2339340"/>
                <a:gd name="connsiteY35" fmla="*/ 1894761 h 6253401"/>
                <a:gd name="connsiteX36" fmla="*/ 544830 w 2339340"/>
                <a:gd name="connsiteY36" fmla="*/ 1658541 h 6253401"/>
                <a:gd name="connsiteX37" fmla="*/ 636270 w 2339340"/>
                <a:gd name="connsiteY37" fmla="*/ 1913811 h 6253401"/>
                <a:gd name="connsiteX38" fmla="*/ 678180 w 2339340"/>
                <a:gd name="connsiteY38" fmla="*/ 2218611 h 6253401"/>
                <a:gd name="connsiteX39" fmla="*/ 689610 w 2339340"/>
                <a:gd name="connsiteY39" fmla="*/ 2504361 h 6253401"/>
                <a:gd name="connsiteX40" fmla="*/ 712470 w 2339340"/>
                <a:gd name="connsiteY40" fmla="*/ 2778681 h 6253401"/>
                <a:gd name="connsiteX41" fmla="*/ 701040 w 2339340"/>
                <a:gd name="connsiteY41" fmla="*/ 3193971 h 6253401"/>
                <a:gd name="connsiteX42" fmla="*/ 643890 w 2339340"/>
                <a:gd name="connsiteY42" fmla="*/ 3799761 h 6253401"/>
                <a:gd name="connsiteX43" fmla="*/ 613410 w 2339340"/>
                <a:gd name="connsiteY43" fmla="*/ 4272201 h 6253401"/>
                <a:gd name="connsiteX44" fmla="*/ 689610 w 2339340"/>
                <a:gd name="connsiteY44" fmla="*/ 4634151 h 6253401"/>
                <a:gd name="connsiteX45" fmla="*/ 803910 w 2339340"/>
                <a:gd name="connsiteY45" fmla="*/ 5232321 h 6253401"/>
                <a:gd name="connsiteX46" fmla="*/ 883920 w 2339340"/>
                <a:gd name="connsiteY46" fmla="*/ 5674281 h 6253401"/>
                <a:gd name="connsiteX47" fmla="*/ 872490 w 2339340"/>
                <a:gd name="connsiteY47" fmla="*/ 5700951 h 6253401"/>
                <a:gd name="connsiteX48" fmla="*/ 693420 w 2339340"/>
                <a:gd name="connsiteY48" fmla="*/ 5910501 h 6253401"/>
                <a:gd name="connsiteX49" fmla="*/ 541020 w 2339340"/>
                <a:gd name="connsiteY49" fmla="*/ 6108621 h 6253401"/>
                <a:gd name="connsiteX50" fmla="*/ 510540 w 2339340"/>
                <a:gd name="connsiteY50" fmla="*/ 6173391 h 6253401"/>
                <a:gd name="connsiteX51" fmla="*/ 701040 w 2339340"/>
                <a:gd name="connsiteY51" fmla="*/ 6108621 h 6253401"/>
                <a:gd name="connsiteX52" fmla="*/ 830580 w 2339340"/>
                <a:gd name="connsiteY52" fmla="*/ 6081951 h 6253401"/>
                <a:gd name="connsiteX53" fmla="*/ 952500 w 2339340"/>
                <a:gd name="connsiteY53" fmla="*/ 5990511 h 6253401"/>
                <a:gd name="connsiteX54" fmla="*/ 963930 w 2339340"/>
                <a:gd name="connsiteY54" fmla="*/ 5887641 h 6253401"/>
                <a:gd name="connsiteX55" fmla="*/ 1108710 w 2339340"/>
                <a:gd name="connsiteY55" fmla="*/ 5834301 h 6253401"/>
                <a:gd name="connsiteX56" fmla="*/ 1108710 w 2339340"/>
                <a:gd name="connsiteY56" fmla="*/ 5807631 h 6253401"/>
                <a:gd name="connsiteX57" fmla="*/ 1032510 w 2339340"/>
                <a:gd name="connsiteY57" fmla="*/ 5651421 h 6253401"/>
                <a:gd name="connsiteX58" fmla="*/ 1043940 w 2339340"/>
                <a:gd name="connsiteY58" fmla="*/ 5297091 h 6253401"/>
                <a:gd name="connsiteX59" fmla="*/ 1074420 w 2339340"/>
                <a:gd name="connsiteY59" fmla="*/ 4904661 h 6253401"/>
                <a:gd name="connsiteX60" fmla="*/ 1002030 w 2339340"/>
                <a:gd name="connsiteY60" fmla="*/ 4439841 h 6253401"/>
                <a:gd name="connsiteX61" fmla="*/ 1066800 w 2339340"/>
                <a:gd name="connsiteY61" fmla="*/ 4146471 h 6253401"/>
                <a:gd name="connsiteX62" fmla="*/ 1116330 w 2339340"/>
                <a:gd name="connsiteY62" fmla="*/ 3792141 h 6253401"/>
                <a:gd name="connsiteX63" fmla="*/ 1165860 w 2339340"/>
                <a:gd name="connsiteY63" fmla="*/ 3392091 h 6253401"/>
                <a:gd name="connsiteX64" fmla="*/ 1238250 w 2339340"/>
                <a:gd name="connsiteY64" fmla="*/ 3898821 h 6253401"/>
                <a:gd name="connsiteX65" fmla="*/ 1280160 w 2339340"/>
                <a:gd name="connsiteY65" fmla="*/ 4382691 h 6253401"/>
                <a:gd name="connsiteX66" fmla="*/ 1310640 w 2339340"/>
                <a:gd name="connsiteY66" fmla="*/ 4550331 h 6253401"/>
                <a:gd name="connsiteX67" fmla="*/ 1272540 w 2339340"/>
                <a:gd name="connsiteY67" fmla="*/ 4855131 h 6253401"/>
                <a:gd name="connsiteX68" fmla="*/ 1242060 w 2339340"/>
                <a:gd name="connsiteY68" fmla="*/ 5076111 h 6253401"/>
                <a:gd name="connsiteX69" fmla="*/ 1276350 w 2339340"/>
                <a:gd name="connsiteY69" fmla="*/ 5304711 h 6253401"/>
                <a:gd name="connsiteX70" fmla="*/ 1333500 w 2339340"/>
                <a:gd name="connsiteY70" fmla="*/ 5510451 h 6253401"/>
                <a:gd name="connsiteX71" fmla="*/ 1314450 w 2339340"/>
                <a:gd name="connsiteY71" fmla="*/ 5632371 h 6253401"/>
                <a:gd name="connsiteX72" fmla="*/ 1264920 w 2339340"/>
                <a:gd name="connsiteY72" fmla="*/ 5811441 h 6253401"/>
                <a:gd name="connsiteX73" fmla="*/ 1264920 w 2339340"/>
                <a:gd name="connsiteY73" fmla="*/ 5918121 h 6253401"/>
                <a:gd name="connsiteX74" fmla="*/ 1424940 w 2339340"/>
                <a:gd name="connsiteY74" fmla="*/ 6253401 h 6253401"/>
                <a:gd name="connsiteX75" fmla="*/ 1565910 w 2339340"/>
                <a:gd name="connsiteY75" fmla="*/ 6081951 h 6253401"/>
                <a:gd name="connsiteX76" fmla="*/ 1604010 w 2339340"/>
                <a:gd name="connsiteY76" fmla="*/ 6028611 h 6253401"/>
                <a:gd name="connsiteX77" fmla="*/ 1524000 w 2339340"/>
                <a:gd name="connsiteY77" fmla="*/ 5860971 h 6253401"/>
                <a:gd name="connsiteX78" fmla="*/ 1466850 w 2339340"/>
                <a:gd name="connsiteY78" fmla="*/ 5735241 h 6253401"/>
                <a:gd name="connsiteX79" fmla="*/ 1440180 w 2339340"/>
                <a:gd name="connsiteY79" fmla="*/ 5655231 h 6253401"/>
                <a:gd name="connsiteX80" fmla="*/ 1546860 w 2339340"/>
                <a:gd name="connsiteY80" fmla="*/ 5095161 h 6253401"/>
                <a:gd name="connsiteX81" fmla="*/ 1600200 w 2339340"/>
                <a:gd name="connsiteY81" fmla="*/ 4523661 h 6253401"/>
                <a:gd name="connsiteX82" fmla="*/ 1684020 w 2339340"/>
                <a:gd name="connsiteY82" fmla="*/ 4043601 h 6253401"/>
                <a:gd name="connsiteX83" fmla="*/ 1703070 w 2339340"/>
                <a:gd name="connsiteY83" fmla="*/ 3704511 h 6253401"/>
                <a:gd name="connsiteX84" fmla="*/ 1673305 w 2339340"/>
                <a:gd name="connsiteY84" fmla="*/ 3099436 h 6253401"/>
                <a:gd name="connsiteX85" fmla="*/ 1630680 w 2339340"/>
                <a:gd name="connsiteY85" fmla="*/ 2885361 h 6253401"/>
                <a:gd name="connsiteX86" fmla="*/ 1607820 w 2339340"/>
                <a:gd name="connsiteY86" fmla="*/ 2767251 h 6253401"/>
                <a:gd name="connsiteX87" fmla="*/ 1584960 w 2339340"/>
                <a:gd name="connsiteY87" fmla="*/ 2439591 h 6253401"/>
                <a:gd name="connsiteX88" fmla="*/ 1584960 w 2339340"/>
                <a:gd name="connsiteY88" fmla="*/ 2089071 h 6253401"/>
                <a:gd name="connsiteX89" fmla="*/ 1619250 w 2339340"/>
                <a:gd name="connsiteY89" fmla="*/ 1788081 h 6253401"/>
                <a:gd name="connsiteX90" fmla="*/ 1691640 w 2339340"/>
                <a:gd name="connsiteY90" fmla="*/ 1517571 h 6253401"/>
                <a:gd name="connsiteX91" fmla="*/ 1954530 w 2339340"/>
                <a:gd name="connsiteY91" fmla="*/ 1940481 h 6253401"/>
                <a:gd name="connsiteX92" fmla="*/ 2045970 w 2339340"/>
                <a:gd name="connsiteY92" fmla="*/ 2062401 h 6253401"/>
                <a:gd name="connsiteX93" fmla="*/ 1840230 w 2339340"/>
                <a:gd name="connsiteY93" fmla="*/ 2374821 h 6253401"/>
                <a:gd name="connsiteX94" fmla="*/ 1729740 w 2339340"/>
                <a:gd name="connsiteY94" fmla="*/ 2561511 h 6253401"/>
                <a:gd name="connsiteX95" fmla="*/ 1672590 w 2339340"/>
                <a:gd name="connsiteY95" fmla="*/ 2691051 h 6253401"/>
                <a:gd name="connsiteX96" fmla="*/ 1606391 w 2339340"/>
                <a:gd name="connsiteY96" fmla="*/ 2762727 h 6253401"/>
                <a:gd name="connsiteX97" fmla="*/ 1658302 w 2339340"/>
                <a:gd name="connsiteY97" fmla="*/ 3027046 h 6253401"/>
                <a:gd name="connsiteX98" fmla="*/ 1729740 w 2339340"/>
                <a:gd name="connsiteY98" fmla="*/ 2908221 h 6253401"/>
                <a:gd name="connsiteX99" fmla="*/ 1927860 w 2339340"/>
                <a:gd name="connsiteY99" fmla="*/ 2706291 h 6253401"/>
                <a:gd name="connsiteX100" fmla="*/ 2065020 w 2339340"/>
                <a:gd name="connsiteY100" fmla="*/ 2565321 h 6253401"/>
                <a:gd name="connsiteX101" fmla="*/ 2202180 w 2339340"/>
                <a:gd name="connsiteY101" fmla="*/ 2355771 h 6253401"/>
                <a:gd name="connsiteX102" fmla="*/ 2339340 w 2339340"/>
                <a:gd name="connsiteY102" fmla="*/ 2066211 h 6253401"/>
                <a:gd name="connsiteX103" fmla="*/ 2293620 w 2339340"/>
                <a:gd name="connsiteY103" fmla="*/ 1974771 h 6253401"/>
                <a:gd name="connsiteX104" fmla="*/ 2232660 w 2339340"/>
                <a:gd name="connsiteY104" fmla="*/ 1769031 h 6253401"/>
                <a:gd name="connsiteX105" fmla="*/ 2175510 w 2339340"/>
                <a:gd name="connsiteY105" fmla="*/ 1582341 h 6253401"/>
                <a:gd name="connsiteX106" fmla="*/ 2065020 w 2339340"/>
                <a:gd name="connsiteY106" fmla="*/ 1368981 h 6253401"/>
                <a:gd name="connsiteX107" fmla="*/ 1958340 w 2339340"/>
                <a:gd name="connsiteY107" fmla="*/ 1186101 h 6253401"/>
                <a:gd name="connsiteX108" fmla="*/ 1878330 w 2339340"/>
                <a:gd name="connsiteY108" fmla="*/ 1060371 h 6253401"/>
                <a:gd name="connsiteX109" fmla="*/ 1752600 w 2339340"/>
                <a:gd name="connsiteY109" fmla="*/ 991791 h 6253401"/>
                <a:gd name="connsiteX110" fmla="*/ 1645920 w 2339340"/>
                <a:gd name="connsiteY110" fmla="*/ 972741 h 6253401"/>
                <a:gd name="connsiteX111" fmla="*/ 1546860 w 2339340"/>
                <a:gd name="connsiteY111" fmla="*/ 938451 h 6253401"/>
                <a:gd name="connsiteX112" fmla="*/ 1276350 w 2339340"/>
                <a:gd name="connsiteY112" fmla="*/ 877491 h 6253401"/>
                <a:gd name="connsiteX113" fmla="*/ 1257300 w 2339340"/>
                <a:gd name="connsiteY113" fmla="*/ 755571 h 6253401"/>
                <a:gd name="connsiteX114" fmla="*/ 1325880 w 2339340"/>
                <a:gd name="connsiteY114" fmla="*/ 610791 h 6253401"/>
                <a:gd name="connsiteX115" fmla="*/ 1363980 w 2339340"/>
                <a:gd name="connsiteY115" fmla="*/ 553641 h 6253401"/>
                <a:gd name="connsiteX116" fmla="*/ 1352550 w 2339340"/>
                <a:gd name="connsiteY116" fmla="*/ 454581 h 6253401"/>
                <a:gd name="connsiteX117" fmla="*/ 1359455 w 2339340"/>
                <a:gd name="connsiteY117" fmla="*/ 267891 h 6253401"/>
                <a:gd name="connsiteX118" fmla="*/ 1311592 w 2339340"/>
                <a:gd name="connsiteY118" fmla="*/ 99775 h 6253401"/>
                <a:gd name="connsiteX119" fmla="*/ 1188720 w 2339340"/>
                <a:gd name="connsiteY119" fmla="*/ 54531 h 6253401"/>
                <a:gd name="connsiteX120" fmla="*/ 1115616 w 2339340"/>
                <a:gd name="connsiteY120" fmla="*/ 49293 h 6253401"/>
                <a:gd name="connsiteX121" fmla="*/ 1077992 w 2339340"/>
                <a:gd name="connsiteY121" fmla="*/ 0 h 6253401"/>
                <a:gd name="connsiteX0" fmla="*/ 1077992 w 2339340"/>
                <a:gd name="connsiteY0" fmla="*/ 0 h 6253401"/>
                <a:gd name="connsiteX1" fmla="*/ 970359 w 2339340"/>
                <a:gd name="connsiteY1" fmla="*/ 77867 h 6253401"/>
                <a:gd name="connsiteX2" fmla="*/ 967740 w 2339340"/>
                <a:gd name="connsiteY2" fmla="*/ 16431 h 6253401"/>
                <a:gd name="connsiteX3" fmla="*/ 872490 w 2339340"/>
                <a:gd name="connsiteY3" fmla="*/ 138351 h 6253401"/>
                <a:gd name="connsiteX4" fmla="*/ 849630 w 2339340"/>
                <a:gd name="connsiteY4" fmla="*/ 103347 h 6253401"/>
                <a:gd name="connsiteX5" fmla="*/ 804863 w 2339340"/>
                <a:gd name="connsiteY5" fmla="*/ 232886 h 6253401"/>
                <a:gd name="connsiteX6" fmla="*/ 782955 w 2339340"/>
                <a:gd name="connsiteY6" fmla="*/ 466725 h 6253401"/>
                <a:gd name="connsiteX7" fmla="*/ 754380 w 2339340"/>
                <a:gd name="connsiteY7" fmla="*/ 481251 h 6253401"/>
                <a:gd name="connsiteX8" fmla="*/ 781050 w 2339340"/>
                <a:gd name="connsiteY8" fmla="*/ 565071 h 6253401"/>
                <a:gd name="connsiteX9" fmla="*/ 822960 w 2339340"/>
                <a:gd name="connsiteY9" fmla="*/ 641271 h 6253401"/>
                <a:gd name="connsiteX10" fmla="*/ 887730 w 2339340"/>
                <a:gd name="connsiteY10" fmla="*/ 706041 h 6253401"/>
                <a:gd name="connsiteX11" fmla="*/ 925830 w 2339340"/>
                <a:gd name="connsiteY11" fmla="*/ 786051 h 6253401"/>
                <a:gd name="connsiteX12" fmla="*/ 925830 w 2339340"/>
                <a:gd name="connsiteY12" fmla="*/ 877491 h 6253401"/>
                <a:gd name="connsiteX13" fmla="*/ 803910 w 2339340"/>
                <a:gd name="connsiteY13" fmla="*/ 938451 h 6253401"/>
                <a:gd name="connsiteX14" fmla="*/ 701040 w 2339340"/>
                <a:gd name="connsiteY14" fmla="*/ 965121 h 6253401"/>
                <a:gd name="connsiteX15" fmla="*/ 556260 w 2339340"/>
                <a:gd name="connsiteY15" fmla="*/ 968931 h 6253401"/>
                <a:gd name="connsiteX16" fmla="*/ 403860 w 2339340"/>
                <a:gd name="connsiteY16" fmla="*/ 1018461 h 6253401"/>
                <a:gd name="connsiteX17" fmla="*/ 320040 w 2339340"/>
                <a:gd name="connsiteY17" fmla="*/ 1102281 h 6253401"/>
                <a:gd name="connsiteX18" fmla="*/ 247650 w 2339340"/>
                <a:gd name="connsiteY18" fmla="*/ 1292781 h 6253401"/>
                <a:gd name="connsiteX19" fmla="*/ 163830 w 2339340"/>
                <a:gd name="connsiteY19" fmla="*/ 1586151 h 6253401"/>
                <a:gd name="connsiteX20" fmla="*/ 83820 w 2339340"/>
                <a:gd name="connsiteY20" fmla="*/ 1799511 h 6253401"/>
                <a:gd name="connsiteX21" fmla="*/ 72390 w 2339340"/>
                <a:gd name="connsiteY21" fmla="*/ 1978581 h 6253401"/>
                <a:gd name="connsiteX22" fmla="*/ 0 w 2339340"/>
                <a:gd name="connsiteY22" fmla="*/ 2161461 h 6253401"/>
                <a:gd name="connsiteX23" fmla="*/ 11430 w 2339340"/>
                <a:gd name="connsiteY23" fmla="*/ 2268141 h 6253401"/>
                <a:gd name="connsiteX24" fmla="*/ 106680 w 2339340"/>
                <a:gd name="connsiteY24" fmla="*/ 2443401 h 6253401"/>
                <a:gd name="connsiteX25" fmla="*/ 243840 w 2339340"/>
                <a:gd name="connsiteY25" fmla="*/ 2611041 h 6253401"/>
                <a:gd name="connsiteX26" fmla="*/ 422910 w 2339340"/>
                <a:gd name="connsiteY26" fmla="*/ 2786301 h 6253401"/>
                <a:gd name="connsiteX27" fmla="*/ 609600 w 2339340"/>
                <a:gd name="connsiteY27" fmla="*/ 2946321 h 6253401"/>
                <a:gd name="connsiteX28" fmla="*/ 703183 w 2339340"/>
                <a:gd name="connsiteY28" fmla="*/ 3078956 h 6253401"/>
                <a:gd name="connsiteX29" fmla="*/ 711517 w 2339340"/>
                <a:gd name="connsiteY29" fmla="*/ 2800827 h 6253401"/>
                <a:gd name="connsiteX30" fmla="*/ 647700 w 2339340"/>
                <a:gd name="connsiteY30" fmla="*/ 2748201 h 6253401"/>
                <a:gd name="connsiteX31" fmla="*/ 541020 w 2339340"/>
                <a:gd name="connsiteY31" fmla="*/ 2553891 h 6253401"/>
                <a:gd name="connsiteX32" fmla="*/ 487680 w 2339340"/>
                <a:gd name="connsiteY32" fmla="*/ 2443401 h 6253401"/>
                <a:gd name="connsiteX33" fmla="*/ 293370 w 2339340"/>
                <a:gd name="connsiteY33" fmla="*/ 2222421 h 6253401"/>
                <a:gd name="connsiteX34" fmla="*/ 426720 w 2339340"/>
                <a:gd name="connsiteY34" fmla="*/ 2005251 h 6253401"/>
                <a:gd name="connsiteX35" fmla="*/ 483870 w 2339340"/>
                <a:gd name="connsiteY35" fmla="*/ 1894761 h 6253401"/>
                <a:gd name="connsiteX36" fmla="*/ 544830 w 2339340"/>
                <a:gd name="connsiteY36" fmla="*/ 1658541 h 6253401"/>
                <a:gd name="connsiteX37" fmla="*/ 636270 w 2339340"/>
                <a:gd name="connsiteY37" fmla="*/ 1913811 h 6253401"/>
                <a:gd name="connsiteX38" fmla="*/ 678180 w 2339340"/>
                <a:gd name="connsiteY38" fmla="*/ 2218611 h 6253401"/>
                <a:gd name="connsiteX39" fmla="*/ 689610 w 2339340"/>
                <a:gd name="connsiteY39" fmla="*/ 2504361 h 6253401"/>
                <a:gd name="connsiteX40" fmla="*/ 712470 w 2339340"/>
                <a:gd name="connsiteY40" fmla="*/ 2778681 h 6253401"/>
                <a:gd name="connsiteX41" fmla="*/ 701040 w 2339340"/>
                <a:gd name="connsiteY41" fmla="*/ 3193971 h 6253401"/>
                <a:gd name="connsiteX42" fmla="*/ 643890 w 2339340"/>
                <a:gd name="connsiteY42" fmla="*/ 3799761 h 6253401"/>
                <a:gd name="connsiteX43" fmla="*/ 613410 w 2339340"/>
                <a:gd name="connsiteY43" fmla="*/ 4272201 h 6253401"/>
                <a:gd name="connsiteX44" fmla="*/ 689610 w 2339340"/>
                <a:gd name="connsiteY44" fmla="*/ 4634151 h 6253401"/>
                <a:gd name="connsiteX45" fmla="*/ 803910 w 2339340"/>
                <a:gd name="connsiteY45" fmla="*/ 5232321 h 6253401"/>
                <a:gd name="connsiteX46" fmla="*/ 883920 w 2339340"/>
                <a:gd name="connsiteY46" fmla="*/ 5674281 h 6253401"/>
                <a:gd name="connsiteX47" fmla="*/ 872490 w 2339340"/>
                <a:gd name="connsiteY47" fmla="*/ 5700951 h 6253401"/>
                <a:gd name="connsiteX48" fmla="*/ 693420 w 2339340"/>
                <a:gd name="connsiteY48" fmla="*/ 5910501 h 6253401"/>
                <a:gd name="connsiteX49" fmla="*/ 541020 w 2339340"/>
                <a:gd name="connsiteY49" fmla="*/ 6108621 h 6253401"/>
                <a:gd name="connsiteX50" fmla="*/ 510540 w 2339340"/>
                <a:gd name="connsiteY50" fmla="*/ 6173391 h 6253401"/>
                <a:gd name="connsiteX51" fmla="*/ 701040 w 2339340"/>
                <a:gd name="connsiteY51" fmla="*/ 6108621 h 6253401"/>
                <a:gd name="connsiteX52" fmla="*/ 830580 w 2339340"/>
                <a:gd name="connsiteY52" fmla="*/ 6081951 h 6253401"/>
                <a:gd name="connsiteX53" fmla="*/ 952500 w 2339340"/>
                <a:gd name="connsiteY53" fmla="*/ 5990511 h 6253401"/>
                <a:gd name="connsiteX54" fmla="*/ 963930 w 2339340"/>
                <a:gd name="connsiteY54" fmla="*/ 5887641 h 6253401"/>
                <a:gd name="connsiteX55" fmla="*/ 1108710 w 2339340"/>
                <a:gd name="connsiteY55" fmla="*/ 5834301 h 6253401"/>
                <a:gd name="connsiteX56" fmla="*/ 1108710 w 2339340"/>
                <a:gd name="connsiteY56" fmla="*/ 5807631 h 6253401"/>
                <a:gd name="connsiteX57" fmla="*/ 1032510 w 2339340"/>
                <a:gd name="connsiteY57" fmla="*/ 5651421 h 6253401"/>
                <a:gd name="connsiteX58" fmla="*/ 1043940 w 2339340"/>
                <a:gd name="connsiteY58" fmla="*/ 5297091 h 6253401"/>
                <a:gd name="connsiteX59" fmla="*/ 1074420 w 2339340"/>
                <a:gd name="connsiteY59" fmla="*/ 4904661 h 6253401"/>
                <a:gd name="connsiteX60" fmla="*/ 1002030 w 2339340"/>
                <a:gd name="connsiteY60" fmla="*/ 4439841 h 6253401"/>
                <a:gd name="connsiteX61" fmla="*/ 1066800 w 2339340"/>
                <a:gd name="connsiteY61" fmla="*/ 4146471 h 6253401"/>
                <a:gd name="connsiteX62" fmla="*/ 1116330 w 2339340"/>
                <a:gd name="connsiteY62" fmla="*/ 3792141 h 6253401"/>
                <a:gd name="connsiteX63" fmla="*/ 1165860 w 2339340"/>
                <a:gd name="connsiteY63" fmla="*/ 3392091 h 6253401"/>
                <a:gd name="connsiteX64" fmla="*/ 1238250 w 2339340"/>
                <a:gd name="connsiteY64" fmla="*/ 3898821 h 6253401"/>
                <a:gd name="connsiteX65" fmla="*/ 1280160 w 2339340"/>
                <a:gd name="connsiteY65" fmla="*/ 4382691 h 6253401"/>
                <a:gd name="connsiteX66" fmla="*/ 1310640 w 2339340"/>
                <a:gd name="connsiteY66" fmla="*/ 4550331 h 6253401"/>
                <a:gd name="connsiteX67" fmla="*/ 1272540 w 2339340"/>
                <a:gd name="connsiteY67" fmla="*/ 4855131 h 6253401"/>
                <a:gd name="connsiteX68" fmla="*/ 1242060 w 2339340"/>
                <a:gd name="connsiteY68" fmla="*/ 5076111 h 6253401"/>
                <a:gd name="connsiteX69" fmla="*/ 1276350 w 2339340"/>
                <a:gd name="connsiteY69" fmla="*/ 5304711 h 6253401"/>
                <a:gd name="connsiteX70" fmla="*/ 1333500 w 2339340"/>
                <a:gd name="connsiteY70" fmla="*/ 5510451 h 6253401"/>
                <a:gd name="connsiteX71" fmla="*/ 1314450 w 2339340"/>
                <a:gd name="connsiteY71" fmla="*/ 5632371 h 6253401"/>
                <a:gd name="connsiteX72" fmla="*/ 1264920 w 2339340"/>
                <a:gd name="connsiteY72" fmla="*/ 5811441 h 6253401"/>
                <a:gd name="connsiteX73" fmla="*/ 1264920 w 2339340"/>
                <a:gd name="connsiteY73" fmla="*/ 5918121 h 6253401"/>
                <a:gd name="connsiteX74" fmla="*/ 1424940 w 2339340"/>
                <a:gd name="connsiteY74" fmla="*/ 6253401 h 6253401"/>
                <a:gd name="connsiteX75" fmla="*/ 1565910 w 2339340"/>
                <a:gd name="connsiteY75" fmla="*/ 6081951 h 6253401"/>
                <a:gd name="connsiteX76" fmla="*/ 1604010 w 2339340"/>
                <a:gd name="connsiteY76" fmla="*/ 6028611 h 6253401"/>
                <a:gd name="connsiteX77" fmla="*/ 1524000 w 2339340"/>
                <a:gd name="connsiteY77" fmla="*/ 5860971 h 6253401"/>
                <a:gd name="connsiteX78" fmla="*/ 1466850 w 2339340"/>
                <a:gd name="connsiteY78" fmla="*/ 5735241 h 6253401"/>
                <a:gd name="connsiteX79" fmla="*/ 1440180 w 2339340"/>
                <a:gd name="connsiteY79" fmla="*/ 5655231 h 6253401"/>
                <a:gd name="connsiteX80" fmla="*/ 1546860 w 2339340"/>
                <a:gd name="connsiteY80" fmla="*/ 5095161 h 6253401"/>
                <a:gd name="connsiteX81" fmla="*/ 1600200 w 2339340"/>
                <a:gd name="connsiteY81" fmla="*/ 4523661 h 6253401"/>
                <a:gd name="connsiteX82" fmla="*/ 1684020 w 2339340"/>
                <a:gd name="connsiteY82" fmla="*/ 4043601 h 6253401"/>
                <a:gd name="connsiteX83" fmla="*/ 1703070 w 2339340"/>
                <a:gd name="connsiteY83" fmla="*/ 3704511 h 6253401"/>
                <a:gd name="connsiteX84" fmla="*/ 1673305 w 2339340"/>
                <a:gd name="connsiteY84" fmla="*/ 3099436 h 6253401"/>
                <a:gd name="connsiteX85" fmla="*/ 1630680 w 2339340"/>
                <a:gd name="connsiteY85" fmla="*/ 2885361 h 6253401"/>
                <a:gd name="connsiteX86" fmla="*/ 1607820 w 2339340"/>
                <a:gd name="connsiteY86" fmla="*/ 2767251 h 6253401"/>
                <a:gd name="connsiteX87" fmla="*/ 1584960 w 2339340"/>
                <a:gd name="connsiteY87" fmla="*/ 2439591 h 6253401"/>
                <a:gd name="connsiteX88" fmla="*/ 1584960 w 2339340"/>
                <a:gd name="connsiteY88" fmla="*/ 2089071 h 6253401"/>
                <a:gd name="connsiteX89" fmla="*/ 1619250 w 2339340"/>
                <a:gd name="connsiteY89" fmla="*/ 1788081 h 6253401"/>
                <a:gd name="connsiteX90" fmla="*/ 1691640 w 2339340"/>
                <a:gd name="connsiteY90" fmla="*/ 1517571 h 6253401"/>
                <a:gd name="connsiteX91" fmla="*/ 1954530 w 2339340"/>
                <a:gd name="connsiteY91" fmla="*/ 1940481 h 6253401"/>
                <a:gd name="connsiteX92" fmla="*/ 2045970 w 2339340"/>
                <a:gd name="connsiteY92" fmla="*/ 2062401 h 6253401"/>
                <a:gd name="connsiteX93" fmla="*/ 1840230 w 2339340"/>
                <a:gd name="connsiteY93" fmla="*/ 2374821 h 6253401"/>
                <a:gd name="connsiteX94" fmla="*/ 1729740 w 2339340"/>
                <a:gd name="connsiteY94" fmla="*/ 2561511 h 6253401"/>
                <a:gd name="connsiteX95" fmla="*/ 1672590 w 2339340"/>
                <a:gd name="connsiteY95" fmla="*/ 2691051 h 6253401"/>
                <a:gd name="connsiteX96" fmla="*/ 1606391 w 2339340"/>
                <a:gd name="connsiteY96" fmla="*/ 2762727 h 6253401"/>
                <a:gd name="connsiteX97" fmla="*/ 1658302 w 2339340"/>
                <a:gd name="connsiteY97" fmla="*/ 3027046 h 6253401"/>
                <a:gd name="connsiteX98" fmla="*/ 1729740 w 2339340"/>
                <a:gd name="connsiteY98" fmla="*/ 2908221 h 6253401"/>
                <a:gd name="connsiteX99" fmla="*/ 1927860 w 2339340"/>
                <a:gd name="connsiteY99" fmla="*/ 2706291 h 6253401"/>
                <a:gd name="connsiteX100" fmla="*/ 2065020 w 2339340"/>
                <a:gd name="connsiteY100" fmla="*/ 2565321 h 6253401"/>
                <a:gd name="connsiteX101" fmla="*/ 2202180 w 2339340"/>
                <a:gd name="connsiteY101" fmla="*/ 2355771 h 6253401"/>
                <a:gd name="connsiteX102" fmla="*/ 2339340 w 2339340"/>
                <a:gd name="connsiteY102" fmla="*/ 2066211 h 6253401"/>
                <a:gd name="connsiteX103" fmla="*/ 2293620 w 2339340"/>
                <a:gd name="connsiteY103" fmla="*/ 1974771 h 6253401"/>
                <a:gd name="connsiteX104" fmla="*/ 2232660 w 2339340"/>
                <a:gd name="connsiteY104" fmla="*/ 1769031 h 6253401"/>
                <a:gd name="connsiteX105" fmla="*/ 2175510 w 2339340"/>
                <a:gd name="connsiteY105" fmla="*/ 1582341 h 6253401"/>
                <a:gd name="connsiteX106" fmla="*/ 2065020 w 2339340"/>
                <a:gd name="connsiteY106" fmla="*/ 1368981 h 6253401"/>
                <a:gd name="connsiteX107" fmla="*/ 1958340 w 2339340"/>
                <a:gd name="connsiteY107" fmla="*/ 1186101 h 6253401"/>
                <a:gd name="connsiteX108" fmla="*/ 1878330 w 2339340"/>
                <a:gd name="connsiteY108" fmla="*/ 1060371 h 6253401"/>
                <a:gd name="connsiteX109" fmla="*/ 1752600 w 2339340"/>
                <a:gd name="connsiteY109" fmla="*/ 991791 h 6253401"/>
                <a:gd name="connsiteX110" fmla="*/ 1645920 w 2339340"/>
                <a:gd name="connsiteY110" fmla="*/ 972741 h 6253401"/>
                <a:gd name="connsiteX111" fmla="*/ 1546860 w 2339340"/>
                <a:gd name="connsiteY111" fmla="*/ 938451 h 6253401"/>
                <a:gd name="connsiteX112" fmla="*/ 1276350 w 2339340"/>
                <a:gd name="connsiteY112" fmla="*/ 877491 h 6253401"/>
                <a:gd name="connsiteX113" fmla="*/ 1257300 w 2339340"/>
                <a:gd name="connsiteY113" fmla="*/ 755571 h 6253401"/>
                <a:gd name="connsiteX114" fmla="*/ 1325880 w 2339340"/>
                <a:gd name="connsiteY114" fmla="*/ 610791 h 6253401"/>
                <a:gd name="connsiteX115" fmla="*/ 1363980 w 2339340"/>
                <a:gd name="connsiteY115" fmla="*/ 553641 h 6253401"/>
                <a:gd name="connsiteX116" fmla="*/ 1352550 w 2339340"/>
                <a:gd name="connsiteY116" fmla="*/ 454581 h 6253401"/>
                <a:gd name="connsiteX117" fmla="*/ 1359455 w 2339340"/>
                <a:gd name="connsiteY117" fmla="*/ 267891 h 6253401"/>
                <a:gd name="connsiteX118" fmla="*/ 1311592 w 2339340"/>
                <a:gd name="connsiteY118" fmla="*/ 99775 h 6253401"/>
                <a:gd name="connsiteX119" fmla="*/ 1188720 w 2339340"/>
                <a:gd name="connsiteY119" fmla="*/ 54531 h 6253401"/>
                <a:gd name="connsiteX120" fmla="*/ 1094184 w 2339340"/>
                <a:gd name="connsiteY120" fmla="*/ 81439 h 6253401"/>
                <a:gd name="connsiteX121" fmla="*/ 1077992 w 2339340"/>
                <a:gd name="connsiteY121" fmla="*/ 0 h 6253401"/>
                <a:gd name="connsiteX0" fmla="*/ 1077992 w 2339340"/>
                <a:gd name="connsiteY0" fmla="*/ 0 h 6253401"/>
                <a:gd name="connsiteX1" fmla="*/ 970359 w 2339340"/>
                <a:gd name="connsiteY1" fmla="*/ 77867 h 6253401"/>
                <a:gd name="connsiteX2" fmla="*/ 967740 w 2339340"/>
                <a:gd name="connsiteY2" fmla="*/ 16431 h 6253401"/>
                <a:gd name="connsiteX3" fmla="*/ 872490 w 2339340"/>
                <a:gd name="connsiteY3" fmla="*/ 138351 h 6253401"/>
                <a:gd name="connsiteX4" fmla="*/ 849630 w 2339340"/>
                <a:gd name="connsiteY4" fmla="*/ 103347 h 6253401"/>
                <a:gd name="connsiteX5" fmla="*/ 804863 w 2339340"/>
                <a:gd name="connsiteY5" fmla="*/ 232886 h 6253401"/>
                <a:gd name="connsiteX6" fmla="*/ 782955 w 2339340"/>
                <a:gd name="connsiteY6" fmla="*/ 466725 h 6253401"/>
                <a:gd name="connsiteX7" fmla="*/ 754380 w 2339340"/>
                <a:gd name="connsiteY7" fmla="*/ 481251 h 6253401"/>
                <a:gd name="connsiteX8" fmla="*/ 781050 w 2339340"/>
                <a:gd name="connsiteY8" fmla="*/ 565071 h 6253401"/>
                <a:gd name="connsiteX9" fmla="*/ 822960 w 2339340"/>
                <a:gd name="connsiteY9" fmla="*/ 641271 h 6253401"/>
                <a:gd name="connsiteX10" fmla="*/ 887730 w 2339340"/>
                <a:gd name="connsiteY10" fmla="*/ 706041 h 6253401"/>
                <a:gd name="connsiteX11" fmla="*/ 925830 w 2339340"/>
                <a:gd name="connsiteY11" fmla="*/ 786051 h 6253401"/>
                <a:gd name="connsiteX12" fmla="*/ 925830 w 2339340"/>
                <a:gd name="connsiteY12" fmla="*/ 877491 h 6253401"/>
                <a:gd name="connsiteX13" fmla="*/ 803910 w 2339340"/>
                <a:gd name="connsiteY13" fmla="*/ 938451 h 6253401"/>
                <a:gd name="connsiteX14" fmla="*/ 701040 w 2339340"/>
                <a:gd name="connsiteY14" fmla="*/ 965121 h 6253401"/>
                <a:gd name="connsiteX15" fmla="*/ 556260 w 2339340"/>
                <a:gd name="connsiteY15" fmla="*/ 968931 h 6253401"/>
                <a:gd name="connsiteX16" fmla="*/ 403860 w 2339340"/>
                <a:gd name="connsiteY16" fmla="*/ 1018461 h 6253401"/>
                <a:gd name="connsiteX17" fmla="*/ 320040 w 2339340"/>
                <a:gd name="connsiteY17" fmla="*/ 1102281 h 6253401"/>
                <a:gd name="connsiteX18" fmla="*/ 247650 w 2339340"/>
                <a:gd name="connsiteY18" fmla="*/ 1292781 h 6253401"/>
                <a:gd name="connsiteX19" fmla="*/ 163830 w 2339340"/>
                <a:gd name="connsiteY19" fmla="*/ 1586151 h 6253401"/>
                <a:gd name="connsiteX20" fmla="*/ 83820 w 2339340"/>
                <a:gd name="connsiteY20" fmla="*/ 1799511 h 6253401"/>
                <a:gd name="connsiteX21" fmla="*/ 72390 w 2339340"/>
                <a:gd name="connsiteY21" fmla="*/ 1978581 h 6253401"/>
                <a:gd name="connsiteX22" fmla="*/ 0 w 2339340"/>
                <a:gd name="connsiteY22" fmla="*/ 2161461 h 6253401"/>
                <a:gd name="connsiteX23" fmla="*/ 11430 w 2339340"/>
                <a:gd name="connsiteY23" fmla="*/ 2268141 h 6253401"/>
                <a:gd name="connsiteX24" fmla="*/ 106680 w 2339340"/>
                <a:gd name="connsiteY24" fmla="*/ 2443401 h 6253401"/>
                <a:gd name="connsiteX25" fmla="*/ 243840 w 2339340"/>
                <a:gd name="connsiteY25" fmla="*/ 2611041 h 6253401"/>
                <a:gd name="connsiteX26" fmla="*/ 422910 w 2339340"/>
                <a:gd name="connsiteY26" fmla="*/ 2786301 h 6253401"/>
                <a:gd name="connsiteX27" fmla="*/ 609600 w 2339340"/>
                <a:gd name="connsiteY27" fmla="*/ 2946321 h 6253401"/>
                <a:gd name="connsiteX28" fmla="*/ 703183 w 2339340"/>
                <a:gd name="connsiteY28" fmla="*/ 3078956 h 6253401"/>
                <a:gd name="connsiteX29" fmla="*/ 711517 w 2339340"/>
                <a:gd name="connsiteY29" fmla="*/ 2800827 h 6253401"/>
                <a:gd name="connsiteX30" fmla="*/ 647700 w 2339340"/>
                <a:gd name="connsiteY30" fmla="*/ 2748201 h 6253401"/>
                <a:gd name="connsiteX31" fmla="*/ 541020 w 2339340"/>
                <a:gd name="connsiteY31" fmla="*/ 2553891 h 6253401"/>
                <a:gd name="connsiteX32" fmla="*/ 487680 w 2339340"/>
                <a:gd name="connsiteY32" fmla="*/ 2443401 h 6253401"/>
                <a:gd name="connsiteX33" fmla="*/ 293370 w 2339340"/>
                <a:gd name="connsiteY33" fmla="*/ 2222421 h 6253401"/>
                <a:gd name="connsiteX34" fmla="*/ 426720 w 2339340"/>
                <a:gd name="connsiteY34" fmla="*/ 2005251 h 6253401"/>
                <a:gd name="connsiteX35" fmla="*/ 483870 w 2339340"/>
                <a:gd name="connsiteY35" fmla="*/ 1894761 h 6253401"/>
                <a:gd name="connsiteX36" fmla="*/ 544830 w 2339340"/>
                <a:gd name="connsiteY36" fmla="*/ 1658541 h 6253401"/>
                <a:gd name="connsiteX37" fmla="*/ 636270 w 2339340"/>
                <a:gd name="connsiteY37" fmla="*/ 1913811 h 6253401"/>
                <a:gd name="connsiteX38" fmla="*/ 678180 w 2339340"/>
                <a:gd name="connsiteY38" fmla="*/ 2218611 h 6253401"/>
                <a:gd name="connsiteX39" fmla="*/ 689610 w 2339340"/>
                <a:gd name="connsiteY39" fmla="*/ 2504361 h 6253401"/>
                <a:gd name="connsiteX40" fmla="*/ 712470 w 2339340"/>
                <a:gd name="connsiteY40" fmla="*/ 2778681 h 6253401"/>
                <a:gd name="connsiteX41" fmla="*/ 701040 w 2339340"/>
                <a:gd name="connsiteY41" fmla="*/ 3193971 h 6253401"/>
                <a:gd name="connsiteX42" fmla="*/ 643890 w 2339340"/>
                <a:gd name="connsiteY42" fmla="*/ 3799761 h 6253401"/>
                <a:gd name="connsiteX43" fmla="*/ 613410 w 2339340"/>
                <a:gd name="connsiteY43" fmla="*/ 4272201 h 6253401"/>
                <a:gd name="connsiteX44" fmla="*/ 689610 w 2339340"/>
                <a:gd name="connsiteY44" fmla="*/ 4634151 h 6253401"/>
                <a:gd name="connsiteX45" fmla="*/ 803910 w 2339340"/>
                <a:gd name="connsiteY45" fmla="*/ 5232321 h 6253401"/>
                <a:gd name="connsiteX46" fmla="*/ 883920 w 2339340"/>
                <a:gd name="connsiteY46" fmla="*/ 5674281 h 6253401"/>
                <a:gd name="connsiteX47" fmla="*/ 872490 w 2339340"/>
                <a:gd name="connsiteY47" fmla="*/ 5700951 h 6253401"/>
                <a:gd name="connsiteX48" fmla="*/ 693420 w 2339340"/>
                <a:gd name="connsiteY48" fmla="*/ 5910501 h 6253401"/>
                <a:gd name="connsiteX49" fmla="*/ 541020 w 2339340"/>
                <a:gd name="connsiteY49" fmla="*/ 6108621 h 6253401"/>
                <a:gd name="connsiteX50" fmla="*/ 510540 w 2339340"/>
                <a:gd name="connsiteY50" fmla="*/ 6173391 h 6253401"/>
                <a:gd name="connsiteX51" fmla="*/ 701040 w 2339340"/>
                <a:gd name="connsiteY51" fmla="*/ 6108621 h 6253401"/>
                <a:gd name="connsiteX52" fmla="*/ 830580 w 2339340"/>
                <a:gd name="connsiteY52" fmla="*/ 6081951 h 6253401"/>
                <a:gd name="connsiteX53" fmla="*/ 952500 w 2339340"/>
                <a:gd name="connsiteY53" fmla="*/ 5990511 h 6253401"/>
                <a:gd name="connsiteX54" fmla="*/ 963930 w 2339340"/>
                <a:gd name="connsiteY54" fmla="*/ 5887641 h 6253401"/>
                <a:gd name="connsiteX55" fmla="*/ 1108710 w 2339340"/>
                <a:gd name="connsiteY55" fmla="*/ 5834301 h 6253401"/>
                <a:gd name="connsiteX56" fmla="*/ 1108710 w 2339340"/>
                <a:gd name="connsiteY56" fmla="*/ 5807631 h 6253401"/>
                <a:gd name="connsiteX57" fmla="*/ 1032510 w 2339340"/>
                <a:gd name="connsiteY57" fmla="*/ 5651421 h 6253401"/>
                <a:gd name="connsiteX58" fmla="*/ 1043940 w 2339340"/>
                <a:gd name="connsiteY58" fmla="*/ 5297091 h 6253401"/>
                <a:gd name="connsiteX59" fmla="*/ 1074420 w 2339340"/>
                <a:gd name="connsiteY59" fmla="*/ 4904661 h 6253401"/>
                <a:gd name="connsiteX60" fmla="*/ 1002030 w 2339340"/>
                <a:gd name="connsiteY60" fmla="*/ 4439841 h 6253401"/>
                <a:gd name="connsiteX61" fmla="*/ 1066800 w 2339340"/>
                <a:gd name="connsiteY61" fmla="*/ 4146471 h 6253401"/>
                <a:gd name="connsiteX62" fmla="*/ 1116330 w 2339340"/>
                <a:gd name="connsiteY62" fmla="*/ 3792141 h 6253401"/>
                <a:gd name="connsiteX63" fmla="*/ 1165860 w 2339340"/>
                <a:gd name="connsiteY63" fmla="*/ 3392091 h 6253401"/>
                <a:gd name="connsiteX64" fmla="*/ 1238250 w 2339340"/>
                <a:gd name="connsiteY64" fmla="*/ 3898821 h 6253401"/>
                <a:gd name="connsiteX65" fmla="*/ 1280160 w 2339340"/>
                <a:gd name="connsiteY65" fmla="*/ 4382691 h 6253401"/>
                <a:gd name="connsiteX66" fmla="*/ 1310640 w 2339340"/>
                <a:gd name="connsiteY66" fmla="*/ 4550331 h 6253401"/>
                <a:gd name="connsiteX67" fmla="*/ 1272540 w 2339340"/>
                <a:gd name="connsiteY67" fmla="*/ 4855131 h 6253401"/>
                <a:gd name="connsiteX68" fmla="*/ 1242060 w 2339340"/>
                <a:gd name="connsiteY68" fmla="*/ 5076111 h 6253401"/>
                <a:gd name="connsiteX69" fmla="*/ 1276350 w 2339340"/>
                <a:gd name="connsiteY69" fmla="*/ 5304711 h 6253401"/>
                <a:gd name="connsiteX70" fmla="*/ 1333500 w 2339340"/>
                <a:gd name="connsiteY70" fmla="*/ 5510451 h 6253401"/>
                <a:gd name="connsiteX71" fmla="*/ 1314450 w 2339340"/>
                <a:gd name="connsiteY71" fmla="*/ 5632371 h 6253401"/>
                <a:gd name="connsiteX72" fmla="*/ 1264920 w 2339340"/>
                <a:gd name="connsiteY72" fmla="*/ 5811441 h 6253401"/>
                <a:gd name="connsiteX73" fmla="*/ 1264920 w 2339340"/>
                <a:gd name="connsiteY73" fmla="*/ 5918121 h 6253401"/>
                <a:gd name="connsiteX74" fmla="*/ 1424940 w 2339340"/>
                <a:gd name="connsiteY74" fmla="*/ 6253401 h 6253401"/>
                <a:gd name="connsiteX75" fmla="*/ 1565910 w 2339340"/>
                <a:gd name="connsiteY75" fmla="*/ 6081951 h 6253401"/>
                <a:gd name="connsiteX76" fmla="*/ 1604010 w 2339340"/>
                <a:gd name="connsiteY76" fmla="*/ 6028611 h 6253401"/>
                <a:gd name="connsiteX77" fmla="*/ 1524000 w 2339340"/>
                <a:gd name="connsiteY77" fmla="*/ 5860971 h 6253401"/>
                <a:gd name="connsiteX78" fmla="*/ 1466850 w 2339340"/>
                <a:gd name="connsiteY78" fmla="*/ 5735241 h 6253401"/>
                <a:gd name="connsiteX79" fmla="*/ 1440180 w 2339340"/>
                <a:gd name="connsiteY79" fmla="*/ 5655231 h 6253401"/>
                <a:gd name="connsiteX80" fmla="*/ 1546860 w 2339340"/>
                <a:gd name="connsiteY80" fmla="*/ 5095161 h 6253401"/>
                <a:gd name="connsiteX81" fmla="*/ 1600200 w 2339340"/>
                <a:gd name="connsiteY81" fmla="*/ 4523661 h 6253401"/>
                <a:gd name="connsiteX82" fmla="*/ 1684020 w 2339340"/>
                <a:gd name="connsiteY82" fmla="*/ 4043601 h 6253401"/>
                <a:gd name="connsiteX83" fmla="*/ 1703070 w 2339340"/>
                <a:gd name="connsiteY83" fmla="*/ 3704511 h 6253401"/>
                <a:gd name="connsiteX84" fmla="*/ 1673305 w 2339340"/>
                <a:gd name="connsiteY84" fmla="*/ 3099436 h 6253401"/>
                <a:gd name="connsiteX85" fmla="*/ 1630680 w 2339340"/>
                <a:gd name="connsiteY85" fmla="*/ 2885361 h 6253401"/>
                <a:gd name="connsiteX86" fmla="*/ 1607820 w 2339340"/>
                <a:gd name="connsiteY86" fmla="*/ 2767251 h 6253401"/>
                <a:gd name="connsiteX87" fmla="*/ 1584960 w 2339340"/>
                <a:gd name="connsiteY87" fmla="*/ 2439591 h 6253401"/>
                <a:gd name="connsiteX88" fmla="*/ 1584960 w 2339340"/>
                <a:gd name="connsiteY88" fmla="*/ 2089071 h 6253401"/>
                <a:gd name="connsiteX89" fmla="*/ 1619250 w 2339340"/>
                <a:gd name="connsiteY89" fmla="*/ 1788081 h 6253401"/>
                <a:gd name="connsiteX90" fmla="*/ 1691640 w 2339340"/>
                <a:gd name="connsiteY90" fmla="*/ 1517571 h 6253401"/>
                <a:gd name="connsiteX91" fmla="*/ 1954530 w 2339340"/>
                <a:gd name="connsiteY91" fmla="*/ 1940481 h 6253401"/>
                <a:gd name="connsiteX92" fmla="*/ 2045970 w 2339340"/>
                <a:gd name="connsiteY92" fmla="*/ 2062401 h 6253401"/>
                <a:gd name="connsiteX93" fmla="*/ 1840230 w 2339340"/>
                <a:gd name="connsiteY93" fmla="*/ 2374821 h 6253401"/>
                <a:gd name="connsiteX94" fmla="*/ 1729740 w 2339340"/>
                <a:gd name="connsiteY94" fmla="*/ 2561511 h 6253401"/>
                <a:gd name="connsiteX95" fmla="*/ 1672590 w 2339340"/>
                <a:gd name="connsiteY95" fmla="*/ 2691051 h 6253401"/>
                <a:gd name="connsiteX96" fmla="*/ 1606391 w 2339340"/>
                <a:gd name="connsiteY96" fmla="*/ 2762727 h 6253401"/>
                <a:gd name="connsiteX97" fmla="*/ 1658302 w 2339340"/>
                <a:gd name="connsiteY97" fmla="*/ 3027046 h 6253401"/>
                <a:gd name="connsiteX98" fmla="*/ 1729740 w 2339340"/>
                <a:gd name="connsiteY98" fmla="*/ 2908221 h 6253401"/>
                <a:gd name="connsiteX99" fmla="*/ 1927860 w 2339340"/>
                <a:gd name="connsiteY99" fmla="*/ 2706291 h 6253401"/>
                <a:gd name="connsiteX100" fmla="*/ 2065020 w 2339340"/>
                <a:gd name="connsiteY100" fmla="*/ 2565321 h 6253401"/>
                <a:gd name="connsiteX101" fmla="*/ 2202180 w 2339340"/>
                <a:gd name="connsiteY101" fmla="*/ 2355771 h 6253401"/>
                <a:gd name="connsiteX102" fmla="*/ 2339340 w 2339340"/>
                <a:gd name="connsiteY102" fmla="*/ 2066211 h 6253401"/>
                <a:gd name="connsiteX103" fmla="*/ 2293620 w 2339340"/>
                <a:gd name="connsiteY103" fmla="*/ 1974771 h 6253401"/>
                <a:gd name="connsiteX104" fmla="*/ 2232660 w 2339340"/>
                <a:gd name="connsiteY104" fmla="*/ 1769031 h 6253401"/>
                <a:gd name="connsiteX105" fmla="*/ 2175510 w 2339340"/>
                <a:gd name="connsiteY105" fmla="*/ 1582341 h 6253401"/>
                <a:gd name="connsiteX106" fmla="*/ 2065020 w 2339340"/>
                <a:gd name="connsiteY106" fmla="*/ 1368981 h 6253401"/>
                <a:gd name="connsiteX107" fmla="*/ 1958340 w 2339340"/>
                <a:gd name="connsiteY107" fmla="*/ 1186101 h 6253401"/>
                <a:gd name="connsiteX108" fmla="*/ 1878330 w 2339340"/>
                <a:gd name="connsiteY108" fmla="*/ 1060371 h 6253401"/>
                <a:gd name="connsiteX109" fmla="*/ 1752600 w 2339340"/>
                <a:gd name="connsiteY109" fmla="*/ 991791 h 6253401"/>
                <a:gd name="connsiteX110" fmla="*/ 1645920 w 2339340"/>
                <a:gd name="connsiteY110" fmla="*/ 972741 h 6253401"/>
                <a:gd name="connsiteX111" fmla="*/ 1546860 w 2339340"/>
                <a:gd name="connsiteY111" fmla="*/ 938451 h 6253401"/>
                <a:gd name="connsiteX112" fmla="*/ 1276350 w 2339340"/>
                <a:gd name="connsiteY112" fmla="*/ 877491 h 6253401"/>
                <a:gd name="connsiteX113" fmla="*/ 1257300 w 2339340"/>
                <a:gd name="connsiteY113" fmla="*/ 755571 h 6253401"/>
                <a:gd name="connsiteX114" fmla="*/ 1325880 w 2339340"/>
                <a:gd name="connsiteY114" fmla="*/ 610791 h 6253401"/>
                <a:gd name="connsiteX115" fmla="*/ 1363980 w 2339340"/>
                <a:gd name="connsiteY115" fmla="*/ 553641 h 6253401"/>
                <a:gd name="connsiteX116" fmla="*/ 1352550 w 2339340"/>
                <a:gd name="connsiteY116" fmla="*/ 454581 h 6253401"/>
                <a:gd name="connsiteX117" fmla="*/ 1359455 w 2339340"/>
                <a:gd name="connsiteY117" fmla="*/ 267891 h 6253401"/>
                <a:gd name="connsiteX118" fmla="*/ 1311592 w 2339340"/>
                <a:gd name="connsiteY118" fmla="*/ 99775 h 6253401"/>
                <a:gd name="connsiteX119" fmla="*/ 1188720 w 2339340"/>
                <a:gd name="connsiteY119" fmla="*/ 54531 h 6253401"/>
                <a:gd name="connsiteX120" fmla="*/ 1021556 w 2339340"/>
                <a:gd name="connsiteY120" fmla="*/ 130255 h 6253401"/>
                <a:gd name="connsiteX121" fmla="*/ 1077992 w 2339340"/>
                <a:gd name="connsiteY121" fmla="*/ 0 h 6253401"/>
                <a:gd name="connsiteX0" fmla="*/ 1077992 w 2339340"/>
                <a:gd name="connsiteY0" fmla="*/ 0 h 6253401"/>
                <a:gd name="connsiteX1" fmla="*/ 970359 w 2339340"/>
                <a:gd name="connsiteY1" fmla="*/ 77867 h 6253401"/>
                <a:gd name="connsiteX2" fmla="*/ 967740 w 2339340"/>
                <a:gd name="connsiteY2" fmla="*/ 16431 h 6253401"/>
                <a:gd name="connsiteX3" fmla="*/ 872490 w 2339340"/>
                <a:gd name="connsiteY3" fmla="*/ 138351 h 6253401"/>
                <a:gd name="connsiteX4" fmla="*/ 849630 w 2339340"/>
                <a:gd name="connsiteY4" fmla="*/ 103347 h 6253401"/>
                <a:gd name="connsiteX5" fmla="*/ 804863 w 2339340"/>
                <a:gd name="connsiteY5" fmla="*/ 232886 h 6253401"/>
                <a:gd name="connsiteX6" fmla="*/ 782955 w 2339340"/>
                <a:gd name="connsiteY6" fmla="*/ 466725 h 6253401"/>
                <a:gd name="connsiteX7" fmla="*/ 754380 w 2339340"/>
                <a:gd name="connsiteY7" fmla="*/ 481251 h 6253401"/>
                <a:gd name="connsiteX8" fmla="*/ 781050 w 2339340"/>
                <a:gd name="connsiteY8" fmla="*/ 565071 h 6253401"/>
                <a:gd name="connsiteX9" fmla="*/ 822960 w 2339340"/>
                <a:gd name="connsiteY9" fmla="*/ 641271 h 6253401"/>
                <a:gd name="connsiteX10" fmla="*/ 887730 w 2339340"/>
                <a:gd name="connsiteY10" fmla="*/ 706041 h 6253401"/>
                <a:gd name="connsiteX11" fmla="*/ 925830 w 2339340"/>
                <a:gd name="connsiteY11" fmla="*/ 786051 h 6253401"/>
                <a:gd name="connsiteX12" fmla="*/ 925830 w 2339340"/>
                <a:gd name="connsiteY12" fmla="*/ 877491 h 6253401"/>
                <a:gd name="connsiteX13" fmla="*/ 803910 w 2339340"/>
                <a:gd name="connsiteY13" fmla="*/ 938451 h 6253401"/>
                <a:gd name="connsiteX14" fmla="*/ 701040 w 2339340"/>
                <a:gd name="connsiteY14" fmla="*/ 965121 h 6253401"/>
                <a:gd name="connsiteX15" fmla="*/ 556260 w 2339340"/>
                <a:gd name="connsiteY15" fmla="*/ 968931 h 6253401"/>
                <a:gd name="connsiteX16" fmla="*/ 403860 w 2339340"/>
                <a:gd name="connsiteY16" fmla="*/ 1018461 h 6253401"/>
                <a:gd name="connsiteX17" fmla="*/ 320040 w 2339340"/>
                <a:gd name="connsiteY17" fmla="*/ 1102281 h 6253401"/>
                <a:gd name="connsiteX18" fmla="*/ 247650 w 2339340"/>
                <a:gd name="connsiteY18" fmla="*/ 1292781 h 6253401"/>
                <a:gd name="connsiteX19" fmla="*/ 163830 w 2339340"/>
                <a:gd name="connsiteY19" fmla="*/ 1586151 h 6253401"/>
                <a:gd name="connsiteX20" fmla="*/ 83820 w 2339340"/>
                <a:gd name="connsiteY20" fmla="*/ 1799511 h 6253401"/>
                <a:gd name="connsiteX21" fmla="*/ 72390 w 2339340"/>
                <a:gd name="connsiteY21" fmla="*/ 1978581 h 6253401"/>
                <a:gd name="connsiteX22" fmla="*/ 0 w 2339340"/>
                <a:gd name="connsiteY22" fmla="*/ 2161461 h 6253401"/>
                <a:gd name="connsiteX23" fmla="*/ 11430 w 2339340"/>
                <a:gd name="connsiteY23" fmla="*/ 2268141 h 6253401"/>
                <a:gd name="connsiteX24" fmla="*/ 106680 w 2339340"/>
                <a:gd name="connsiteY24" fmla="*/ 2443401 h 6253401"/>
                <a:gd name="connsiteX25" fmla="*/ 243840 w 2339340"/>
                <a:gd name="connsiteY25" fmla="*/ 2611041 h 6253401"/>
                <a:gd name="connsiteX26" fmla="*/ 422910 w 2339340"/>
                <a:gd name="connsiteY26" fmla="*/ 2786301 h 6253401"/>
                <a:gd name="connsiteX27" fmla="*/ 609600 w 2339340"/>
                <a:gd name="connsiteY27" fmla="*/ 2946321 h 6253401"/>
                <a:gd name="connsiteX28" fmla="*/ 703183 w 2339340"/>
                <a:gd name="connsiteY28" fmla="*/ 3078956 h 6253401"/>
                <a:gd name="connsiteX29" fmla="*/ 711517 w 2339340"/>
                <a:gd name="connsiteY29" fmla="*/ 2800827 h 6253401"/>
                <a:gd name="connsiteX30" fmla="*/ 647700 w 2339340"/>
                <a:gd name="connsiteY30" fmla="*/ 2748201 h 6253401"/>
                <a:gd name="connsiteX31" fmla="*/ 541020 w 2339340"/>
                <a:gd name="connsiteY31" fmla="*/ 2553891 h 6253401"/>
                <a:gd name="connsiteX32" fmla="*/ 487680 w 2339340"/>
                <a:gd name="connsiteY32" fmla="*/ 2443401 h 6253401"/>
                <a:gd name="connsiteX33" fmla="*/ 293370 w 2339340"/>
                <a:gd name="connsiteY33" fmla="*/ 2222421 h 6253401"/>
                <a:gd name="connsiteX34" fmla="*/ 426720 w 2339340"/>
                <a:gd name="connsiteY34" fmla="*/ 2005251 h 6253401"/>
                <a:gd name="connsiteX35" fmla="*/ 483870 w 2339340"/>
                <a:gd name="connsiteY35" fmla="*/ 1894761 h 6253401"/>
                <a:gd name="connsiteX36" fmla="*/ 544830 w 2339340"/>
                <a:gd name="connsiteY36" fmla="*/ 1658541 h 6253401"/>
                <a:gd name="connsiteX37" fmla="*/ 636270 w 2339340"/>
                <a:gd name="connsiteY37" fmla="*/ 1913811 h 6253401"/>
                <a:gd name="connsiteX38" fmla="*/ 678180 w 2339340"/>
                <a:gd name="connsiteY38" fmla="*/ 2218611 h 6253401"/>
                <a:gd name="connsiteX39" fmla="*/ 689610 w 2339340"/>
                <a:gd name="connsiteY39" fmla="*/ 2504361 h 6253401"/>
                <a:gd name="connsiteX40" fmla="*/ 712470 w 2339340"/>
                <a:gd name="connsiteY40" fmla="*/ 2778681 h 6253401"/>
                <a:gd name="connsiteX41" fmla="*/ 701040 w 2339340"/>
                <a:gd name="connsiteY41" fmla="*/ 3193971 h 6253401"/>
                <a:gd name="connsiteX42" fmla="*/ 643890 w 2339340"/>
                <a:gd name="connsiteY42" fmla="*/ 3799761 h 6253401"/>
                <a:gd name="connsiteX43" fmla="*/ 613410 w 2339340"/>
                <a:gd name="connsiteY43" fmla="*/ 4272201 h 6253401"/>
                <a:gd name="connsiteX44" fmla="*/ 689610 w 2339340"/>
                <a:gd name="connsiteY44" fmla="*/ 4634151 h 6253401"/>
                <a:gd name="connsiteX45" fmla="*/ 803910 w 2339340"/>
                <a:gd name="connsiteY45" fmla="*/ 5232321 h 6253401"/>
                <a:gd name="connsiteX46" fmla="*/ 883920 w 2339340"/>
                <a:gd name="connsiteY46" fmla="*/ 5674281 h 6253401"/>
                <a:gd name="connsiteX47" fmla="*/ 872490 w 2339340"/>
                <a:gd name="connsiteY47" fmla="*/ 5700951 h 6253401"/>
                <a:gd name="connsiteX48" fmla="*/ 693420 w 2339340"/>
                <a:gd name="connsiteY48" fmla="*/ 5910501 h 6253401"/>
                <a:gd name="connsiteX49" fmla="*/ 541020 w 2339340"/>
                <a:gd name="connsiteY49" fmla="*/ 6108621 h 6253401"/>
                <a:gd name="connsiteX50" fmla="*/ 510540 w 2339340"/>
                <a:gd name="connsiteY50" fmla="*/ 6173391 h 6253401"/>
                <a:gd name="connsiteX51" fmla="*/ 701040 w 2339340"/>
                <a:gd name="connsiteY51" fmla="*/ 6108621 h 6253401"/>
                <a:gd name="connsiteX52" fmla="*/ 830580 w 2339340"/>
                <a:gd name="connsiteY52" fmla="*/ 6081951 h 6253401"/>
                <a:gd name="connsiteX53" fmla="*/ 952500 w 2339340"/>
                <a:gd name="connsiteY53" fmla="*/ 5990511 h 6253401"/>
                <a:gd name="connsiteX54" fmla="*/ 963930 w 2339340"/>
                <a:gd name="connsiteY54" fmla="*/ 5887641 h 6253401"/>
                <a:gd name="connsiteX55" fmla="*/ 1108710 w 2339340"/>
                <a:gd name="connsiteY55" fmla="*/ 5834301 h 6253401"/>
                <a:gd name="connsiteX56" fmla="*/ 1108710 w 2339340"/>
                <a:gd name="connsiteY56" fmla="*/ 5807631 h 6253401"/>
                <a:gd name="connsiteX57" fmla="*/ 1032510 w 2339340"/>
                <a:gd name="connsiteY57" fmla="*/ 5651421 h 6253401"/>
                <a:gd name="connsiteX58" fmla="*/ 1043940 w 2339340"/>
                <a:gd name="connsiteY58" fmla="*/ 5297091 h 6253401"/>
                <a:gd name="connsiteX59" fmla="*/ 1074420 w 2339340"/>
                <a:gd name="connsiteY59" fmla="*/ 4904661 h 6253401"/>
                <a:gd name="connsiteX60" fmla="*/ 1002030 w 2339340"/>
                <a:gd name="connsiteY60" fmla="*/ 4439841 h 6253401"/>
                <a:gd name="connsiteX61" fmla="*/ 1066800 w 2339340"/>
                <a:gd name="connsiteY61" fmla="*/ 4146471 h 6253401"/>
                <a:gd name="connsiteX62" fmla="*/ 1116330 w 2339340"/>
                <a:gd name="connsiteY62" fmla="*/ 3792141 h 6253401"/>
                <a:gd name="connsiteX63" fmla="*/ 1165860 w 2339340"/>
                <a:gd name="connsiteY63" fmla="*/ 3392091 h 6253401"/>
                <a:gd name="connsiteX64" fmla="*/ 1238250 w 2339340"/>
                <a:gd name="connsiteY64" fmla="*/ 3898821 h 6253401"/>
                <a:gd name="connsiteX65" fmla="*/ 1280160 w 2339340"/>
                <a:gd name="connsiteY65" fmla="*/ 4382691 h 6253401"/>
                <a:gd name="connsiteX66" fmla="*/ 1310640 w 2339340"/>
                <a:gd name="connsiteY66" fmla="*/ 4550331 h 6253401"/>
                <a:gd name="connsiteX67" fmla="*/ 1272540 w 2339340"/>
                <a:gd name="connsiteY67" fmla="*/ 4855131 h 6253401"/>
                <a:gd name="connsiteX68" fmla="*/ 1242060 w 2339340"/>
                <a:gd name="connsiteY68" fmla="*/ 5076111 h 6253401"/>
                <a:gd name="connsiteX69" fmla="*/ 1276350 w 2339340"/>
                <a:gd name="connsiteY69" fmla="*/ 5304711 h 6253401"/>
                <a:gd name="connsiteX70" fmla="*/ 1333500 w 2339340"/>
                <a:gd name="connsiteY70" fmla="*/ 5510451 h 6253401"/>
                <a:gd name="connsiteX71" fmla="*/ 1314450 w 2339340"/>
                <a:gd name="connsiteY71" fmla="*/ 5632371 h 6253401"/>
                <a:gd name="connsiteX72" fmla="*/ 1264920 w 2339340"/>
                <a:gd name="connsiteY72" fmla="*/ 5811441 h 6253401"/>
                <a:gd name="connsiteX73" fmla="*/ 1264920 w 2339340"/>
                <a:gd name="connsiteY73" fmla="*/ 5918121 h 6253401"/>
                <a:gd name="connsiteX74" fmla="*/ 1424940 w 2339340"/>
                <a:gd name="connsiteY74" fmla="*/ 6253401 h 6253401"/>
                <a:gd name="connsiteX75" fmla="*/ 1565910 w 2339340"/>
                <a:gd name="connsiteY75" fmla="*/ 6081951 h 6253401"/>
                <a:gd name="connsiteX76" fmla="*/ 1604010 w 2339340"/>
                <a:gd name="connsiteY76" fmla="*/ 6028611 h 6253401"/>
                <a:gd name="connsiteX77" fmla="*/ 1524000 w 2339340"/>
                <a:gd name="connsiteY77" fmla="*/ 5860971 h 6253401"/>
                <a:gd name="connsiteX78" fmla="*/ 1466850 w 2339340"/>
                <a:gd name="connsiteY78" fmla="*/ 5735241 h 6253401"/>
                <a:gd name="connsiteX79" fmla="*/ 1440180 w 2339340"/>
                <a:gd name="connsiteY79" fmla="*/ 5655231 h 6253401"/>
                <a:gd name="connsiteX80" fmla="*/ 1546860 w 2339340"/>
                <a:gd name="connsiteY80" fmla="*/ 5095161 h 6253401"/>
                <a:gd name="connsiteX81" fmla="*/ 1600200 w 2339340"/>
                <a:gd name="connsiteY81" fmla="*/ 4523661 h 6253401"/>
                <a:gd name="connsiteX82" fmla="*/ 1684020 w 2339340"/>
                <a:gd name="connsiteY82" fmla="*/ 4043601 h 6253401"/>
                <a:gd name="connsiteX83" fmla="*/ 1703070 w 2339340"/>
                <a:gd name="connsiteY83" fmla="*/ 3704511 h 6253401"/>
                <a:gd name="connsiteX84" fmla="*/ 1673305 w 2339340"/>
                <a:gd name="connsiteY84" fmla="*/ 3099436 h 6253401"/>
                <a:gd name="connsiteX85" fmla="*/ 1630680 w 2339340"/>
                <a:gd name="connsiteY85" fmla="*/ 2885361 h 6253401"/>
                <a:gd name="connsiteX86" fmla="*/ 1607820 w 2339340"/>
                <a:gd name="connsiteY86" fmla="*/ 2767251 h 6253401"/>
                <a:gd name="connsiteX87" fmla="*/ 1584960 w 2339340"/>
                <a:gd name="connsiteY87" fmla="*/ 2439591 h 6253401"/>
                <a:gd name="connsiteX88" fmla="*/ 1584960 w 2339340"/>
                <a:gd name="connsiteY88" fmla="*/ 2089071 h 6253401"/>
                <a:gd name="connsiteX89" fmla="*/ 1619250 w 2339340"/>
                <a:gd name="connsiteY89" fmla="*/ 1788081 h 6253401"/>
                <a:gd name="connsiteX90" fmla="*/ 1691640 w 2339340"/>
                <a:gd name="connsiteY90" fmla="*/ 1517571 h 6253401"/>
                <a:gd name="connsiteX91" fmla="*/ 1954530 w 2339340"/>
                <a:gd name="connsiteY91" fmla="*/ 1940481 h 6253401"/>
                <a:gd name="connsiteX92" fmla="*/ 2045970 w 2339340"/>
                <a:gd name="connsiteY92" fmla="*/ 2062401 h 6253401"/>
                <a:gd name="connsiteX93" fmla="*/ 1840230 w 2339340"/>
                <a:gd name="connsiteY93" fmla="*/ 2374821 h 6253401"/>
                <a:gd name="connsiteX94" fmla="*/ 1729740 w 2339340"/>
                <a:gd name="connsiteY94" fmla="*/ 2561511 h 6253401"/>
                <a:gd name="connsiteX95" fmla="*/ 1672590 w 2339340"/>
                <a:gd name="connsiteY95" fmla="*/ 2691051 h 6253401"/>
                <a:gd name="connsiteX96" fmla="*/ 1606391 w 2339340"/>
                <a:gd name="connsiteY96" fmla="*/ 2762727 h 6253401"/>
                <a:gd name="connsiteX97" fmla="*/ 1658302 w 2339340"/>
                <a:gd name="connsiteY97" fmla="*/ 3027046 h 6253401"/>
                <a:gd name="connsiteX98" fmla="*/ 1729740 w 2339340"/>
                <a:gd name="connsiteY98" fmla="*/ 2908221 h 6253401"/>
                <a:gd name="connsiteX99" fmla="*/ 1927860 w 2339340"/>
                <a:gd name="connsiteY99" fmla="*/ 2706291 h 6253401"/>
                <a:gd name="connsiteX100" fmla="*/ 2065020 w 2339340"/>
                <a:gd name="connsiteY100" fmla="*/ 2565321 h 6253401"/>
                <a:gd name="connsiteX101" fmla="*/ 2202180 w 2339340"/>
                <a:gd name="connsiteY101" fmla="*/ 2355771 h 6253401"/>
                <a:gd name="connsiteX102" fmla="*/ 2339340 w 2339340"/>
                <a:gd name="connsiteY102" fmla="*/ 2066211 h 6253401"/>
                <a:gd name="connsiteX103" fmla="*/ 2293620 w 2339340"/>
                <a:gd name="connsiteY103" fmla="*/ 1974771 h 6253401"/>
                <a:gd name="connsiteX104" fmla="*/ 2232660 w 2339340"/>
                <a:gd name="connsiteY104" fmla="*/ 1769031 h 6253401"/>
                <a:gd name="connsiteX105" fmla="*/ 2175510 w 2339340"/>
                <a:gd name="connsiteY105" fmla="*/ 1582341 h 6253401"/>
                <a:gd name="connsiteX106" fmla="*/ 2065020 w 2339340"/>
                <a:gd name="connsiteY106" fmla="*/ 1368981 h 6253401"/>
                <a:gd name="connsiteX107" fmla="*/ 1958340 w 2339340"/>
                <a:gd name="connsiteY107" fmla="*/ 1186101 h 6253401"/>
                <a:gd name="connsiteX108" fmla="*/ 1878330 w 2339340"/>
                <a:gd name="connsiteY108" fmla="*/ 1060371 h 6253401"/>
                <a:gd name="connsiteX109" fmla="*/ 1752600 w 2339340"/>
                <a:gd name="connsiteY109" fmla="*/ 991791 h 6253401"/>
                <a:gd name="connsiteX110" fmla="*/ 1645920 w 2339340"/>
                <a:gd name="connsiteY110" fmla="*/ 972741 h 6253401"/>
                <a:gd name="connsiteX111" fmla="*/ 1546860 w 2339340"/>
                <a:gd name="connsiteY111" fmla="*/ 938451 h 6253401"/>
                <a:gd name="connsiteX112" fmla="*/ 1276350 w 2339340"/>
                <a:gd name="connsiteY112" fmla="*/ 877491 h 6253401"/>
                <a:gd name="connsiteX113" fmla="*/ 1257300 w 2339340"/>
                <a:gd name="connsiteY113" fmla="*/ 755571 h 6253401"/>
                <a:gd name="connsiteX114" fmla="*/ 1325880 w 2339340"/>
                <a:gd name="connsiteY114" fmla="*/ 610791 h 6253401"/>
                <a:gd name="connsiteX115" fmla="*/ 1363980 w 2339340"/>
                <a:gd name="connsiteY115" fmla="*/ 553641 h 6253401"/>
                <a:gd name="connsiteX116" fmla="*/ 1352550 w 2339340"/>
                <a:gd name="connsiteY116" fmla="*/ 454581 h 6253401"/>
                <a:gd name="connsiteX117" fmla="*/ 1359455 w 2339340"/>
                <a:gd name="connsiteY117" fmla="*/ 267891 h 6253401"/>
                <a:gd name="connsiteX118" fmla="*/ 1311592 w 2339340"/>
                <a:gd name="connsiteY118" fmla="*/ 99775 h 6253401"/>
                <a:gd name="connsiteX119" fmla="*/ 1188720 w 2339340"/>
                <a:gd name="connsiteY119" fmla="*/ 54531 h 6253401"/>
                <a:gd name="connsiteX120" fmla="*/ 1072753 w 2339340"/>
                <a:gd name="connsiteY120" fmla="*/ 58817 h 6253401"/>
                <a:gd name="connsiteX121" fmla="*/ 1077992 w 2339340"/>
                <a:gd name="connsiteY121" fmla="*/ 0 h 6253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</a:cxnLst>
              <a:rect l="l" t="t" r="r" b="b"/>
              <a:pathLst>
                <a:path w="2339340" h="6253401">
                  <a:moveTo>
                    <a:pt x="1077992" y="0"/>
                  </a:moveTo>
                  <a:lnTo>
                    <a:pt x="970359" y="77867"/>
                  </a:lnTo>
                  <a:lnTo>
                    <a:pt x="967740" y="16431"/>
                  </a:lnTo>
                  <a:lnTo>
                    <a:pt x="872490" y="138351"/>
                  </a:lnTo>
                  <a:lnTo>
                    <a:pt x="849630" y="103347"/>
                  </a:lnTo>
                  <a:lnTo>
                    <a:pt x="804863" y="232886"/>
                  </a:lnTo>
                  <a:lnTo>
                    <a:pt x="782955" y="466725"/>
                  </a:lnTo>
                  <a:lnTo>
                    <a:pt x="754380" y="481251"/>
                  </a:lnTo>
                  <a:lnTo>
                    <a:pt x="781050" y="565071"/>
                  </a:lnTo>
                  <a:lnTo>
                    <a:pt x="822960" y="641271"/>
                  </a:lnTo>
                  <a:lnTo>
                    <a:pt x="887730" y="706041"/>
                  </a:lnTo>
                  <a:lnTo>
                    <a:pt x="925830" y="786051"/>
                  </a:lnTo>
                  <a:lnTo>
                    <a:pt x="925830" y="877491"/>
                  </a:lnTo>
                  <a:lnTo>
                    <a:pt x="803910" y="938451"/>
                  </a:lnTo>
                  <a:lnTo>
                    <a:pt x="701040" y="965121"/>
                  </a:lnTo>
                  <a:lnTo>
                    <a:pt x="556260" y="968931"/>
                  </a:lnTo>
                  <a:lnTo>
                    <a:pt x="403860" y="1018461"/>
                  </a:lnTo>
                  <a:lnTo>
                    <a:pt x="320040" y="1102281"/>
                  </a:lnTo>
                  <a:lnTo>
                    <a:pt x="247650" y="1292781"/>
                  </a:lnTo>
                  <a:lnTo>
                    <a:pt x="163830" y="1586151"/>
                  </a:lnTo>
                  <a:lnTo>
                    <a:pt x="83820" y="1799511"/>
                  </a:lnTo>
                  <a:lnTo>
                    <a:pt x="72390" y="1978581"/>
                  </a:lnTo>
                  <a:lnTo>
                    <a:pt x="0" y="2161461"/>
                  </a:lnTo>
                  <a:lnTo>
                    <a:pt x="11430" y="2268141"/>
                  </a:lnTo>
                  <a:lnTo>
                    <a:pt x="106680" y="2443401"/>
                  </a:lnTo>
                  <a:lnTo>
                    <a:pt x="243840" y="2611041"/>
                  </a:lnTo>
                  <a:lnTo>
                    <a:pt x="422910" y="2786301"/>
                  </a:lnTo>
                  <a:lnTo>
                    <a:pt x="609600" y="2946321"/>
                  </a:lnTo>
                  <a:lnTo>
                    <a:pt x="703183" y="3078956"/>
                  </a:lnTo>
                  <a:lnTo>
                    <a:pt x="711517" y="2800827"/>
                  </a:lnTo>
                  <a:lnTo>
                    <a:pt x="647700" y="2748201"/>
                  </a:lnTo>
                  <a:lnTo>
                    <a:pt x="541020" y="2553891"/>
                  </a:lnTo>
                  <a:lnTo>
                    <a:pt x="487680" y="2443401"/>
                  </a:lnTo>
                  <a:lnTo>
                    <a:pt x="293370" y="2222421"/>
                  </a:lnTo>
                  <a:lnTo>
                    <a:pt x="426720" y="2005251"/>
                  </a:lnTo>
                  <a:lnTo>
                    <a:pt x="483870" y="1894761"/>
                  </a:lnTo>
                  <a:lnTo>
                    <a:pt x="544830" y="1658541"/>
                  </a:lnTo>
                  <a:lnTo>
                    <a:pt x="636270" y="1913811"/>
                  </a:lnTo>
                  <a:lnTo>
                    <a:pt x="678180" y="2218611"/>
                  </a:lnTo>
                  <a:lnTo>
                    <a:pt x="689610" y="2504361"/>
                  </a:lnTo>
                  <a:lnTo>
                    <a:pt x="712470" y="2778681"/>
                  </a:lnTo>
                  <a:lnTo>
                    <a:pt x="701040" y="3193971"/>
                  </a:lnTo>
                  <a:lnTo>
                    <a:pt x="643890" y="3799761"/>
                  </a:lnTo>
                  <a:lnTo>
                    <a:pt x="613410" y="4272201"/>
                  </a:lnTo>
                  <a:lnTo>
                    <a:pt x="689610" y="4634151"/>
                  </a:lnTo>
                  <a:lnTo>
                    <a:pt x="803910" y="5232321"/>
                  </a:lnTo>
                  <a:lnTo>
                    <a:pt x="883920" y="5674281"/>
                  </a:lnTo>
                  <a:lnTo>
                    <a:pt x="872490" y="5700951"/>
                  </a:lnTo>
                  <a:lnTo>
                    <a:pt x="693420" y="5910501"/>
                  </a:lnTo>
                  <a:lnTo>
                    <a:pt x="541020" y="6108621"/>
                  </a:lnTo>
                  <a:lnTo>
                    <a:pt x="510540" y="6173391"/>
                  </a:lnTo>
                  <a:lnTo>
                    <a:pt x="701040" y="6108621"/>
                  </a:lnTo>
                  <a:lnTo>
                    <a:pt x="830580" y="6081951"/>
                  </a:lnTo>
                  <a:lnTo>
                    <a:pt x="952500" y="5990511"/>
                  </a:lnTo>
                  <a:lnTo>
                    <a:pt x="963930" y="5887641"/>
                  </a:lnTo>
                  <a:lnTo>
                    <a:pt x="1108710" y="5834301"/>
                  </a:lnTo>
                  <a:lnTo>
                    <a:pt x="1108710" y="5807631"/>
                  </a:lnTo>
                  <a:lnTo>
                    <a:pt x="1032510" y="5651421"/>
                  </a:lnTo>
                  <a:lnTo>
                    <a:pt x="1043940" y="5297091"/>
                  </a:lnTo>
                  <a:lnTo>
                    <a:pt x="1074420" y="4904661"/>
                  </a:lnTo>
                  <a:lnTo>
                    <a:pt x="1002030" y="4439841"/>
                  </a:lnTo>
                  <a:lnTo>
                    <a:pt x="1066800" y="4146471"/>
                  </a:lnTo>
                  <a:lnTo>
                    <a:pt x="1116330" y="3792141"/>
                  </a:lnTo>
                  <a:lnTo>
                    <a:pt x="1165860" y="3392091"/>
                  </a:lnTo>
                  <a:lnTo>
                    <a:pt x="1238250" y="3898821"/>
                  </a:lnTo>
                  <a:lnTo>
                    <a:pt x="1280160" y="4382691"/>
                  </a:lnTo>
                  <a:lnTo>
                    <a:pt x="1310640" y="4550331"/>
                  </a:lnTo>
                  <a:lnTo>
                    <a:pt x="1272540" y="4855131"/>
                  </a:lnTo>
                  <a:lnTo>
                    <a:pt x="1242060" y="5076111"/>
                  </a:lnTo>
                  <a:lnTo>
                    <a:pt x="1276350" y="5304711"/>
                  </a:lnTo>
                  <a:lnTo>
                    <a:pt x="1333500" y="5510451"/>
                  </a:lnTo>
                  <a:lnTo>
                    <a:pt x="1314450" y="5632371"/>
                  </a:lnTo>
                  <a:lnTo>
                    <a:pt x="1264920" y="5811441"/>
                  </a:lnTo>
                  <a:lnTo>
                    <a:pt x="1264920" y="5918121"/>
                  </a:lnTo>
                  <a:lnTo>
                    <a:pt x="1424940" y="6253401"/>
                  </a:lnTo>
                  <a:lnTo>
                    <a:pt x="1565910" y="6081951"/>
                  </a:lnTo>
                  <a:lnTo>
                    <a:pt x="1604010" y="6028611"/>
                  </a:lnTo>
                  <a:lnTo>
                    <a:pt x="1524000" y="5860971"/>
                  </a:lnTo>
                  <a:lnTo>
                    <a:pt x="1466850" y="5735241"/>
                  </a:lnTo>
                  <a:lnTo>
                    <a:pt x="1440180" y="5655231"/>
                  </a:lnTo>
                  <a:lnTo>
                    <a:pt x="1546860" y="5095161"/>
                  </a:lnTo>
                  <a:lnTo>
                    <a:pt x="1600200" y="4523661"/>
                  </a:lnTo>
                  <a:lnTo>
                    <a:pt x="1684020" y="4043601"/>
                  </a:lnTo>
                  <a:lnTo>
                    <a:pt x="1703070" y="3704511"/>
                  </a:lnTo>
                  <a:lnTo>
                    <a:pt x="1673305" y="3099436"/>
                  </a:lnTo>
                  <a:lnTo>
                    <a:pt x="1630680" y="2885361"/>
                  </a:lnTo>
                  <a:lnTo>
                    <a:pt x="1607820" y="2767251"/>
                  </a:lnTo>
                  <a:lnTo>
                    <a:pt x="1584960" y="2439591"/>
                  </a:lnTo>
                  <a:lnTo>
                    <a:pt x="1584960" y="2089071"/>
                  </a:lnTo>
                  <a:lnTo>
                    <a:pt x="1619250" y="1788081"/>
                  </a:lnTo>
                  <a:lnTo>
                    <a:pt x="1691640" y="1517571"/>
                  </a:lnTo>
                  <a:lnTo>
                    <a:pt x="1954530" y="1940481"/>
                  </a:lnTo>
                  <a:lnTo>
                    <a:pt x="2045970" y="2062401"/>
                  </a:lnTo>
                  <a:lnTo>
                    <a:pt x="1840230" y="2374821"/>
                  </a:lnTo>
                  <a:lnTo>
                    <a:pt x="1729740" y="2561511"/>
                  </a:lnTo>
                  <a:lnTo>
                    <a:pt x="1672590" y="2691051"/>
                  </a:lnTo>
                  <a:lnTo>
                    <a:pt x="1606391" y="2762727"/>
                  </a:lnTo>
                  <a:lnTo>
                    <a:pt x="1658302" y="3027046"/>
                  </a:lnTo>
                  <a:lnTo>
                    <a:pt x="1729740" y="2908221"/>
                  </a:lnTo>
                  <a:lnTo>
                    <a:pt x="1927860" y="2706291"/>
                  </a:lnTo>
                  <a:lnTo>
                    <a:pt x="2065020" y="2565321"/>
                  </a:lnTo>
                  <a:lnTo>
                    <a:pt x="2202180" y="2355771"/>
                  </a:lnTo>
                  <a:lnTo>
                    <a:pt x="2339340" y="2066211"/>
                  </a:lnTo>
                  <a:lnTo>
                    <a:pt x="2293620" y="1974771"/>
                  </a:lnTo>
                  <a:lnTo>
                    <a:pt x="2232660" y="1769031"/>
                  </a:lnTo>
                  <a:lnTo>
                    <a:pt x="2175510" y="1582341"/>
                  </a:lnTo>
                  <a:lnTo>
                    <a:pt x="2065020" y="1368981"/>
                  </a:lnTo>
                  <a:lnTo>
                    <a:pt x="1958340" y="1186101"/>
                  </a:lnTo>
                  <a:lnTo>
                    <a:pt x="1878330" y="1060371"/>
                  </a:lnTo>
                  <a:lnTo>
                    <a:pt x="1752600" y="991791"/>
                  </a:lnTo>
                  <a:lnTo>
                    <a:pt x="1645920" y="972741"/>
                  </a:lnTo>
                  <a:lnTo>
                    <a:pt x="1546860" y="938451"/>
                  </a:lnTo>
                  <a:lnTo>
                    <a:pt x="1276350" y="877491"/>
                  </a:lnTo>
                  <a:lnTo>
                    <a:pt x="1257300" y="755571"/>
                  </a:lnTo>
                  <a:lnTo>
                    <a:pt x="1325880" y="610791"/>
                  </a:lnTo>
                  <a:lnTo>
                    <a:pt x="1363980" y="553641"/>
                  </a:lnTo>
                  <a:lnTo>
                    <a:pt x="1352550" y="454581"/>
                  </a:lnTo>
                  <a:lnTo>
                    <a:pt x="1359455" y="267891"/>
                  </a:lnTo>
                  <a:cubicBezTo>
                    <a:pt x="1341119" y="213043"/>
                    <a:pt x="1327546" y="155814"/>
                    <a:pt x="1311592" y="99775"/>
                  </a:cubicBezTo>
                  <a:lnTo>
                    <a:pt x="1188720" y="54531"/>
                  </a:lnTo>
                  <a:lnTo>
                    <a:pt x="1072753" y="58817"/>
                  </a:lnTo>
                  <a:lnTo>
                    <a:pt x="1077992" y="0"/>
                  </a:lnTo>
                  <a:close/>
                </a:path>
              </a:pathLst>
            </a:custGeom>
            <a:solidFill>
              <a:srgbClr val="FFD85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l-PL"/>
            </a:p>
          </p:txBody>
        </p:sp>
        <p:pic>
          <p:nvPicPr>
            <p:cNvPr id="28" name="Obraz 27">
              <a:extLst>
                <a:ext uri="{FF2B5EF4-FFF2-40B4-BE49-F238E27FC236}">
                  <a16:creationId xmlns:a16="http://schemas.microsoft.com/office/drawing/2014/main" id="{7F5F6556-B0C1-48FC-BADB-C36E4651C513}"/>
                </a:ext>
              </a:extLst>
            </p:cNvPr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094956" y="222074"/>
              <a:ext cx="2551181" cy="6723902"/>
            </a:xfrm>
            <a:prstGeom prst="rect">
              <a:avLst/>
            </a:prstGeom>
          </p:spPr>
        </p:pic>
      </p:grpSp>
      <p:sp>
        <p:nvSpPr>
          <p:cNvPr id="36" name="Dowolny kształt: kształt 35">
            <a:extLst>
              <a:ext uri="{FF2B5EF4-FFF2-40B4-BE49-F238E27FC236}">
                <a16:creationId xmlns:a16="http://schemas.microsoft.com/office/drawing/2014/main" id="{D5D64161-39A0-494C-B04E-37CC0A95FC17}"/>
              </a:ext>
            </a:extLst>
          </p:cNvPr>
          <p:cNvSpPr/>
          <p:nvPr/>
        </p:nvSpPr>
        <p:spPr>
          <a:xfrm>
            <a:off x="1310304" y="1087614"/>
            <a:ext cx="2134227" cy="5705104"/>
          </a:xfrm>
          <a:custGeom>
            <a:avLst/>
            <a:gdLst>
              <a:gd name="connsiteX0" fmla="*/ 1093470 w 2339340"/>
              <a:gd name="connsiteY0" fmla="*/ 22860 h 6236970"/>
              <a:gd name="connsiteX1" fmla="*/ 971550 w 2339340"/>
              <a:gd name="connsiteY1" fmla="*/ 68580 h 6236970"/>
              <a:gd name="connsiteX2" fmla="*/ 967740 w 2339340"/>
              <a:gd name="connsiteY2" fmla="*/ 0 h 6236970"/>
              <a:gd name="connsiteX3" fmla="*/ 872490 w 2339340"/>
              <a:gd name="connsiteY3" fmla="*/ 121920 h 6236970"/>
              <a:gd name="connsiteX4" fmla="*/ 849630 w 2339340"/>
              <a:gd name="connsiteY4" fmla="*/ 95250 h 6236970"/>
              <a:gd name="connsiteX5" fmla="*/ 800100 w 2339340"/>
              <a:gd name="connsiteY5" fmla="*/ 320040 h 6236970"/>
              <a:gd name="connsiteX6" fmla="*/ 811530 w 2339340"/>
              <a:gd name="connsiteY6" fmla="*/ 461010 h 6236970"/>
              <a:gd name="connsiteX7" fmla="*/ 754380 w 2339340"/>
              <a:gd name="connsiteY7" fmla="*/ 464820 h 6236970"/>
              <a:gd name="connsiteX8" fmla="*/ 781050 w 2339340"/>
              <a:gd name="connsiteY8" fmla="*/ 548640 h 6236970"/>
              <a:gd name="connsiteX9" fmla="*/ 822960 w 2339340"/>
              <a:gd name="connsiteY9" fmla="*/ 624840 h 6236970"/>
              <a:gd name="connsiteX10" fmla="*/ 887730 w 2339340"/>
              <a:gd name="connsiteY10" fmla="*/ 689610 h 6236970"/>
              <a:gd name="connsiteX11" fmla="*/ 925830 w 2339340"/>
              <a:gd name="connsiteY11" fmla="*/ 769620 h 6236970"/>
              <a:gd name="connsiteX12" fmla="*/ 925830 w 2339340"/>
              <a:gd name="connsiteY12" fmla="*/ 861060 h 6236970"/>
              <a:gd name="connsiteX13" fmla="*/ 803910 w 2339340"/>
              <a:gd name="connsiteY13" fmla="*/ 922020 h 6236970"/>
              <a:gd name="connsiteX14" fmla="*/ 701040 w 2339340"/>
              <a:gd name="connsiteY14" fmla="*/ 948690 h 6236970"/>
              <a:gd name="connsiteX15" fmla="*/ 556260 w 2339340"/>
              <a:gd name="connsiteY15" fmla="*/ 952500 h 6236970"/>
              <a:gd name="connsiteX16" fmla="*/ 403860 w 2339340"/>
              <a:gd name="connsiteY16" fmla="*/ 1002030 h 6236970"/>
              <a:gd name="connsiteX17" fmla="*/ 320040 w 2339340"/>
              <a:gd name="connsiteY17" fmla="*/ 1085850 h 6236970"/>
              <a:gd name="connsiteX18" fmla="*/ 247650 w 2339340"/>
              <a:gd name="connsiteY18" fmla="*/ 1276350 h 6236970"/>
              <a:gd name="connsiteX19" fmla="*/ 163830 w 2339340"/>
              <a:gd name="connsiteY19" fmla="*/ 1569720 h 6236970"/>
              <a:gd name="connsiteX20" fmla="*/ 83820 w 2339340"/>
              <a:gd name="connsiteY20" fmla="*/ 1783080 h 6236970"/>
              <a:gd name="connsiteX21" fmla="*/ 72390 w 2339340"/>
              <a:gd name="connsiteY21" fmla="*/ 1962150 h 6236970"/>
              <a:gd name="connsiteX22" fmla="*/ 0 w 2339340"/>
              <a:gd name="connsiteY22" fmla="*/ 2145030 h 6236970"/>
              <a:gd name="connsiteX23" fmla="*/ 11430 w 2339340"/>
              <a:gd name="connsiteY23" fmla="*/ 2251710 h 6236970"/>
              <a:gd name="connsiteX24" fmla="*/ 106680 w 2339340"/>
              <a:gd name="connsiteY24" fmla="*/ 2426970 h 6236970"/>
              <a:gd name="connsiteX25" fmla="*/ 243840 w 2339340"/>
              <a:gd name="connsiteY25" fmla="*/ 2594610 h 6236970"/>
              <a:gd name="connsiteX26" fmla="*/ 422910 w 2339340"/>
              <a:gd name="connsiteY26" fmla="*/ 2769870 h 6236970"/>
              <a:gd name="connsiteX27" fmla="*/ 609600 w 2339340"/>
              <a:gd name="connsiteY27" fmla="*/ 2929890 h 6236970"/>
              <a:gd name="connsiteX28" fmla="*/ 735330 w 2339340"/>
              <a:gd name="connsiteY28" fmla="*/ 3108960 h 6236970"/>
              <a:gd name="connsiteX29" fmla="*/ 735330 w 2339340"/>
              <a:gd name="connsiteY29" fmla="*/ 2792730 h 6236970"/>
              <a:gd name="connsiteX30" fmla="*/ 647700 w 2339340"/>
              <a:gd name="connsiteY30" fmla="*/ 2731770 h 6236970"/>
              <a:gd name="connsiteX31" fmla="*/ 541020 w 2339340"/>
              <a:gd name="connsiteY31" fmla="*/ 2537460 h 6236970"/>
              <a:gd name="connsiteX32" fmla="*/ 487680 w 2339340"/>
              <a:gd name="connsiteY32" fmla="*/ 2426970 h 6236970"/>
              <a:gd name="connsiteX33" fmla="*/ 293370 w 2339340"/>
              <a:gd name="connsiteY33" fmla="*/ 2205990 h 6236970"/>
              <a:gd name="connsiteX34" fmla="*/ 426720 w 2339340"/>
              <a:gd name="connsiteY34" fmla="*/ 1988820 h 6236970"/>
              <a:gd name="connsiteX35" fmla="*/ 483870 w 2339340"/>
              <a:gd name="connsiteY35" fmla="*/ 1878330 h 6236970"/>
              <a:gd name="connsiteX36" fmla="*/ 544830 w 2339340"/>
              <a:gd name="connsiteY36" fmla="*/ 1642110 h 6236970"/>
              <a:gd name="connsiteX37" fmla="*/ 636270 w 2339340"/>
              <a:gd name="connsiteY37" fmla="*/ 1897380 h 6236970"/>
              <a:gd name="connsiteX38" fmla="*/ 678180 w 2339340"/>
              <a:gd name="connsiteY38" fmla="*/ 2202180 h 6236970"/>
              <a:gd name="connsiteX39" fmla="*/ 689610 w 2339340"/>
              <a:gd name="connsiteY39" fmla="*/ 2487930 h 6236970"/>
              <a:gd name="connsiteX40" fmla="*/ 712470 w 2339340"/>
              <a:gd name="connsiteY40" fmla="*/ 2762250 h 6236970"/>
              <a:gd name="connsiteX41" fmla="*/ 701040 w 2339340"/>
              <a:gd name="connsiteY41" fmla="*/ 3177540 h 6236970"/>
              <a:gd name="connsiteX42" fmla="*/ 643890 w 2339340"/>
              <a:gd name="connsiteY42" fmla="*/ 3783330 h 6236970"/>
              <a:gd name="connsiteX43" fmla="*/ 613410 w 2339340"/>
              <a:gd name="connsiteY43" fmla="*/ 4255770 h 6236970"/>
              <a:gd name="connsiteX44" fmla="*/ 689610 w 2339340"/>
              <a:gd name="connsiteY44" fmla="*/ 4617720 h 6236970"/>
              <a:gd name="connsiteX45" fmla="*/ 803910 w 2339340"/>
              <a:gd name="connsiteY45" fmla="*/ 5215890 h 6236970"/>
              <a:gd name="connsiteX46" fmla="*/ 883920 w 2339340"/>
              <a:gd name="connsiteY46" fmla="*/ 5657850 h 6236970"/>
              <a:gd name="connsiteX47" fmla="*/ 872490 w 2339340"/>
              <a:gd name="connsiteY47" fmla="*/ 5684520 h 6236970"/>
              <a:gd name="connsiteX48" fmla="*/ 693420 w 2339340"/>
              <a:gd name="connsiteY48" fmla="*/ 5894070 h 6236970"/>
              <a:gd name="connsiteX49" fmla="*/ 541020 w 2339340"/>
              <a:gd name="connsiteY49" fmla="*/ 6092190 h 6236970"/>
              <a:gd name="connsiteX50" fmla="*/ 510540 w 2339340"/>
              <a:gd name="connsiteY50" fmla="*/ 6156960 h 6236970"/>
              <a:gd name="connsiteX51" fmla="*/ 701040 w 2339340"/>
              <a:gd name="connsiteY51" fmla="*/ 6092190 h 6236970"/>
              <a:gd name="connsiteX52" fmla="*/ 830580 w 2339340"/>
              <a:gd name="connsiteY52" fmla="*/ 6065520 h 6236970"/>
              <a:gd name="connsiteX53" fmla="*/ 952500 w 2339340"/>
              <a:gd name="connsiteY53" fmla="*/ 5974080 h 6236970"/>
              <a:gd name="connsiteX54" fmla="*/ 963930 w 2339340"/>
              <a:gd name="connsiteY54" fmla="*/ 5871210 h 6236970"/>
              <a:gd name="connsiteX55" fmla="*/ 1108710 w 2339340"/>
              <a:gd name="connsiteY55" fmla="*/ 5817870 h 6236970"/>
              <a:gd name="connsiteX56" fmla="*/ 1108710 w 2339340"/>
              <a:gd name="connsiteY56" fmla="*/ 5791200 h 6236970"/>
              <a:gd name="connsiteX57" fmla="*/ 1032510 w 2339340"/>
              <a:gd name="connsiteY57" fmla="*/ 5634990 h 6236970"/>
              <a:gd name="connsiteX58" fmla="*/ 1043940 w 2339340"/>
              <a:gd name="connsiteY58" fmla="*/ 5280660 h 6236970"/>
              <a:gd name="connsiteX59" fmla="*/ 1074420 w 2339340"/>
              <a:gd name="connsiteY59" fmla="*/ 4888230 h 6236970"/>
              <a:gd name="connsiteX60" fmla="*/ 1002030 w 2339340"/>
              <a:gd name="connsiteY60" fmla="*/ 4423410 h 6236970"/>
              <a:gd name="connsiteX61" fmla="*/ 1066800 w 2339340"/>
              <a:gd name="connsiteY61" fmla="*/ 4130040 h 6236970"/>
              <a:gd name="connsiteX62" fmla="*/ 1116330 w 2339340"/>
              <a:gd name="connsiteY62" fmla="*/ 3775710 h 6236970"/>
              <a:gd name="connsiteX63" fmla="*/ 1165860 w 2339340"/>
              <a:gd name="connsiteY63" fmla="*/ 3375660 h 6236970"/>
              <a:gd name="connsiteX64" fmla="*/ 1238250 w 2339340"/>
              <a:gd name="connsiteY64" fmla="*/ 3882390 h 6236970"/>
              <a:gd name="connsiteX65" fmla="*/ 1280160 w 2339340"/>
              <a:gd name="connsiteY65" fmla="*/ 4366260 h 6236970"/>
              <a:gd name="connsiteX66" fmla="*/ 1310640 w 2339340"/>
              <a:gd name="connsiteY66" fmla="*/ 4533900 h 6236970"/>
              <a:gd name="connsiteX67" fmla="*/ 1272540 w 2339340"/>
              <a:gd name="connsiteY67" fmla="*/ 4838700 h 6236970"/>
              <a:gd name="connsiteX68" fmla="*/ 1242060 w 2339340"/>
              <a:gd name="connsiteY68" fmla="*/ 5059680 h 6236970"/>
              <a:gd name="connsiteX69" fmla="*/ 1276350 w 2339340"/>
              <a:gd name="connsiteY69" fmla="*/ 5288280 h 6236970"/>
              <a:gd name="connsiteX70" fmla="*/ 1333500 w 2339340"/>
              <a:gd name="connsiteY70" fmla="*/ 5494020 h 6236970"/>
              <a:gd name="connsiteX71" fmla="*/ 1314450 w 2339340"/>
              <a:gd name="connsiteY71" fmla="*/ 5615940 h 6236970"/>
              <a:gd name="connsiteX72" fmla="*/ 1264920 w 2339340"/>
              <a:gd name="connsiteY72" fmla="*/ 5795010 h 6236970"/>
              <a:gd name="connsiteX73" fmla="*/ 1264920 w 2339340"/>
              <a:gd name="connsiteY73" fmla="*/ 5901690 h 6236970"/>
              <a:gd name="connsiteX74" fmla="*/ 1424940 w 2339340"/>
              <a:gd name="connsiteY74" fmla="*/ 6236970 h 6236970"/>
              <a:gd name="connsiteX75" fmla="*/ 1565910 w 2339340"/>
              <a:gd name="connsiteY75" fmla="*/ 6065520 h 6236970"/>
              <a:gd name="connsiteX76" fmla="*/ 1604010 w 2339340"/>
              <a:gd name="connsiteY76" fmla="*/ 6012180 h 6236970"/>
              <a:gd name="connsiteX77" fmla="*/ 1524000 w 2339340"/>
              <a:gd name="connsiteY77" fmla="*/ 5844540 h 6236970"/>
              <a:gd name="connsiteX78" fmla="*/ 1466850 w 2339340"/>
              <a:gd name="connsiteY78" fmla="*/ 5718810 h 6236970"/>
              <a:gd name="connsiteX79" fmla="*/ 1440180 w 2339340"/>
              <a:gd name="connsiteY79" fmla="*/ 5638800 h 6236970"/>
              <a:gd name="connsiteX80" fmla="*/ 1546860 w 2339340"/>
              <a:gd name="connsiteY80" fmla="*/ 5078730 h 6236970"/>
              <a:gd name="connsiteX81" fmla="*/ 1600200 w 2339340"/>
              <a:gd name="connsiteY81" fmla="*/ 4507230 h 6236970"/>
              <a:gd name="connsiteX82" fmla="*/ 1684020 w 2339340"/>
              <a:gd name="connsiteY82" fmla="*/ 4027170 h 6236970"/>
              <a:gd name="connsiteX83" fmla="*/ 1703070 w 2339340"/>
              <a:gd name="connsiteY83" fmla="*/ 3688080 h 6236970"/>
              <a:gd name="connsiteX84" fmla="*/ 1645920 w 2339340"/>
              <a:gd name="connsiteY84" fmla="*/ 2884170 h 6236970"/>
              <a:gd name="connsiteX85" fmla="*/ 1630680 w 2339340"/>
              <a:gd name="connsiteY85" fmla="*/ 2868930 h 6236970"/>
              <a:gd name="connsiteX86" fmla="*/ 1607820 w 2339340"/>
              <a:gd name="connsiteY86" fmla="*/ 2750820 h 6236970"/>
              <a:gd name="connsiteX87" fmla="*/ 1584960 w 2339340"/>
              <a:gd name="connsiteY87" fmla="*/ 2423160 h 6236970"/>
              <a:gd name="connsiteX88" fmla="*/ 1584960 w 2339340"/>
              <a:gd name="connsiteY88" fmla="*/ 2072640 h 6236970"/>
              <a:gd name="connsiteX89" fmla="*/ 1619250 w 2339340"/>
              <a:gd name="connsiteY89" fmla="*/ 1771650 h 6236970"/>
              <a:gd name="connsiteX90" fmla="*/ 1691640 w 2339340"/>
              <a:gd name="connsiteY90" fmla="*/ 1501140 h 6236970"/>
              <a:gd name="connsiteX91" fmla="*/ 1954530 w 2339340"/>
              <a:gd name="connsiteY91" fmla="*/ 1924050 h 6236970"/>
              <a:gd name="connsiteX92" fmla="*/ 2045970 w 2339340"/>
              <a:gd name="connsiteY92" fmla="*/ 2045970 h 6236970"/>
              <a:gd name="connsiteX93" fmla="*/ 1840230 w 2339340"/>
              <a:gd name="connsiteY93" fmla="*/ 2358390 h 6236970"/>
              <a:gd name="connsiteX94" fmla="*/ 1729740 w 2339340"/>
              <a:gd name="connsiteY94" fmla="*/ 2545080 h 6236970"/>
              <a:gd name="connsiteX95" fmla="*/ 1672590 w 2339340"/>
              <a:gd name="connsiteY95" fmla="*/ 2674620 h 6236970"/>
              <a:gd name="connsiteX96" fmla="*/ 1604010 w 2339340"/>
              <a:gd name="connsiteY96" fmla="*/ 2754630 h 6236970"/>
              <a:gd name="connsiteX97" fmla="*/ 1634490 w 2339340"/>
              <a:gd name="connsiteY97" fmla="*/ 3040380 h 6236970"/>
              <a:gd name="connsiteX98" fmla="*/ 1729740 w 2339340"/>
              <a:gd name="connsiteY98" fmla="*/ 2891790 h 6236970"/>
              <a:gd name="connsiteX99" fmla="*/ 1927860 w 2339340"/>
              <a:gd name="connsiteY99" fmla="*/ 2689860 h 6236970"/>
              <a:gd name="connsiteX100" fmla="*/ 2065020 w 2339340"/>
              <a:gd name="connsiteY100" fmla="*/ 2548890 h 6236970"/>
              <a:gd name="connsiteX101" fmla="*/ 2202180 w 2339340"/>
              <a:gd name="connsiteY101" fmla="*/ 2339340 h 6236970"/>
              <a:gd name="connsiteX102" fmla="*/ 2339340 w 2339340"/>
              <a:gd name="connsiteY102" fmla="*/ 2049780 h 6236970"/>
              <a:gd name="connsiteX103" fmla="*/ 2293620 w 2339340"/>
              <a:gd name="connsiteY103" fmla="*/ 1958340 h 6236970"/>
              <a:gd name="connsiteX104" fmla="*/ 2232660 w 2339340"/>
              <a:gd name="connsiteY104" fmla="*/ 1752600 h 6236970"/>
              <a:gd name="connsiteX105" fmla="*/ 2175510 w 2339340"/>
              <a:gd name="connsiteY105" fmla="*/ 1565910 h 6236970"/>
              <a:gd name="connsiteX106" fmla="*/ 2065020 w 2339340"/>
              <a:gd name="connsiteY106" fmla="*/ 1352550 h 6236970"/>
              <a:gd name="connsiteX107" fmla="*/ 1958340 w 2339340"/>
              <a:gd name="connsiteY107" fmla="*/ 1169670 h 6236970"/>
              <a:gd name="connsiteX108" fmla="*/ 1878330 w 2339340"/>
              <a:gd name="connsiteY108" fmla="*/ 1043940 h 6236970"/>
              <a:gd name="connsiteX109" fmla="*/ 1752600 w 2339340"/>
              <a:gd name="connsiteY109" fmla="*/ 975360 h 6236970"/>
              <a:gd name="connsiteX110" fmla="*/ 1645920 w 2339340"/>
              <a:gd name="connsiteY110" fmla="*/ 956310 h 6236970"/>
              <a:gd name="connsiteX111" fmla="*/ 1546860 w 2339340"/>
              <a:gd name="connsiteY111" fmla="*/ 922020 h 6236970"/>
              <a:gd name="connsiteX112" fmla="*/ 1276350 w 2339340"/>
              <a:gd name="connsiteY112" fmla="*/ 861060 h 6236970"/>
              <a:gd name="connsiteX113" fmla="*/ 1257300 w 2339340"/>
              <a:gd name="connsiteY113" fmla="*/ 739140 h 6236970"/>
              <a:gd name="connsiteX114" fmla="*/ 1325880 w 2339340"/>
              <a:gd name="connsiteY114" fmla="*/ 594360 h 6236970"/>
              <a:gd name="connsiteX115" fmla="*/ 1363980 w 2339340"/>
              <a:gd name="connsiteY115" fmla="*/ 537210 h 6236970"/>
              <a:gd name="connsiteX116" fmla="*/ 1352550 w 2339340"/>
              <a:gd name="connsiteY116" fmla="*/ 438150 h 6236970"/>
              <a:gd name="connsiteX117" fmla="*/ 1348740 w 2339340"/>
              <a:gd name="connsiteY117" fmla="*/ 308610 h 6236970"/>
              <a:gd name="connsiteX118" fmla="*/ 1306830 w 2339340"/>
              <a:gd name="connsiteY118" fmla="*/ 114300 h 6236970"/>
              <a:gd name="connsiteX119" fmla="*/ 1188720 w 2339340"/>
              <a:gd name="connsiteY119" fmla="*/ 38100 h 6236970"/>
              <a:gd name="connsiteX120" fmla="*/ 1143000 w 2339340"/>
              <a:gd name="connsiteY120" fmla="*/ 11430 h 6236970"/>
              <a:gd name="connsiteX121" fmla="*/ 1093470 w 2339340"/>
              <a:gd name="connsiteY121" fmla="*/ 22860 h 6236970"/>
              <a:gd name="connsiteX0" fmla="*/ 1093470 w 2339340"/>
              <a:gd name="connsiteY0" fmla="*/ 22860 h 6236970"/>
              <a:gd name="connsiteX1" fmla="*/ 971550 w 2339340"/>
              <a:gd name="connsiteY1" fmla="*/ 68580 h 6236970"/>
              <a:gd name="connsiteX2" fmla="*/ 967740 w 2339340"/>
              <a:gd name="connsiteY2" fmla="*/ 0 h 6236970"/>
              <a:gd name="connsiteX3" fmla="*/ 872490 w 2339340"/>
              <a:gd name="connsiteY3" fmla="*/ 121920 h 6236970"/>
              <a:gd name="connsiteX4" fmla="*/ 849630 w 2339340"/>
              <a:gd name="connsiteY4" fmla="*/ 95250 h 6236970"/>
              <a:gd name="connsiteX5" fmla="*/ 800100 w 2339340"/>
              <a:gd name="connsiteY5" fmla="*/ 320040 h 6236970"/>
              <a:gd name="connsiteX6" fmla="*/ 811530 w 2339340"/>
              <a:gd name="connsiteY6" fmla="*/ 461010 h 6236970"/>
              <a:gd name="connsiteX7" fmla="*/ 754380 w 2339340"/>
              <a:gd name="connsiteY7" fmla="*/ 464820 h 6236970"/>
              <a:gd name="connsiteX8" fmla="*/ 781050 w 2339340"/>
              <a:gd name="connsiteY8" fmla="*/ 548640 h 6236970"/>
              <a:gd name="connsiteX9" fmla="*/ 822960 w 2339340"/>
              <a:gd name="connsiteY9" fmla="*/ 624840 h 6236970"/>
              <a:gd name="connsiteX10" fmla="*/ 887730 w 2339340"/>
              <a:gd name="connsiteY10" fmla="*/ 689610 h 6236970"/>
              <a:gd name="connsiteX11" fmla="*/ 925830 w 2339340"/>
              <a:gd name="connsiteY11" fmla="*/ 769620 h 6236970"/>
              <a:gd name="connsiteX12" fmla="*/ 925830 w 2339340"/>
              <a:gd name="connsiteY12" fmla="*/ 861060 h 6236970"/>
              <a:gd name="connsiteX13" fmla="*/ 803910 w 2339340"/>
              <a:gd name="connsiteY13" fmla="*/ 922020 h 6236970"/>
              <a:gd name="connsiteX14" fmla="*/ 701040 w 2339340"/>
              <a:gd name="connsiteY14" fmla="*/ 948690 h 6236970"/>
              <a:gd name="connsiteX15" fmla="*/ 556260 w 2339340"/>
              <a:gd name="connsiteY15" fmla="*/ 952500 h 6236970"/>
              <a:gd name="connsiteX16" fmla="*/ 403860 w 2339340"/>
              <a:gd name="connsiteY16" fmla="*/ 1002030 h 6236970"/>
              <a:gd name="connsiteX17" fmla="*/ 320040 w 2339340"/>
              <a:gd name="connsiteY17" fmla="*/ 1085850 h 6236970"/>
              <a:gd name="connsiteX18" fmla="*/ 247650 w 2339340"/>
              <a:gd name="connsiteY18" fmla="*/ 1276350 h 6236970"/>
              <a:gd name="connsiteX19" fmla="*/ 163830 w 2339340"/>
              <a:gd name="connsiteY19" fmla="*/ 1569720 h 6236970"/>
              <a:gd name="connsiteX20" fmla="*/ 83820 w 2339340"/>
              <a:gd name="connsiteY20" fmla="*/ 1783080 h 6236970"/>
              <a:gd name="connsiteX21" fmla="*/ 72390 w 2339340"/>
              <a:gd name="connsiteY21" fmla="*/ 1962150 h 6236970"/>
              <a:gd name="connsiteX22" fmla="*/ 0 w 2339340"/>
              <a:gd name="connsiteY22" fmla="*/ 2145030 h 6236970"/>
              <a:gd name="connsiteX23" fmla="*/ 11430 w 2339340"/>
              <a:gd name="connsiteY23" fmla="*/ 2251710 h 6236970"/>
              <a:gd name="connsiteX24" fmla="*/ 106680 w 2339340"/>
              <a:gd name="connsiteY24" fmla="*/ 2426970 h 6236970"/>
              <a:gd name="connsiteX25" fmla="*/ 243840 w 2339340"/>
              <a:gd name="connsiteY25" fmla="*/ 2594610 h 6236970"/>
              <a:gd name="connsiteX26" fmla="*/ 422910 w 2339340"/>
              <a:gd name="connsiteY26" fmla="*/ 2769870 h 6236970"/>
              <a:gd name="connsiteX27" fmla="*/ 609600 w 2339340"/>
              <a:gd name="connsiteY27" fmla="*/ 2929890 h 6236970"/>
              <a:gd name="connsiteX28" fmla="*/ 735330 w 2339340"/>
              <a:gd name="connsiteY28" fmla="*/ 3108960 h 6236970"/>
              <a:gd name="connsiteX29" fmla="*/ 709136 w 2339340"/>
              <a:gd name="connsiteY29" fmla="*/ 2771299 h 6236970"/>
              <a:gd name="connsiteX30" fmla="*/ 647700 w 2339340"/>
              <a:gd name="connsiteY30" fmla="*/ 2731770 h 6236970"/>
              <a:gd name="connsiteX31" fmla="*/ 541020 w 2339340"/>
              <a:gd name="connsiteY31" fmla="*/ 2537460 h 6236970"/>
              <a:gd name="connsiteX32" fmla="*/ 487680 w 2339340"/>
              <a:gd name="connsiteY32" fmla="*/ 2426970 h 6236970"/>
              <a:gd name="connsiteX33" fmla="*/ 293370 w 2339340"/>
              <a:gd name="connsiteY33" fmla="*/ 2205990 h 6236970"/>
              <a:gd name="connsiteX34" fmla="*/ 426720 w 2339340"/>
              <a:gd name="connsiteY34" fmla="*/ 1988820 h 6236970"/>
              <a:gd name="connsiteX35" fmla="*/ 483870 w 2339340"/>
              <a:gd name="connsiteY35" fmla="*/ 1878330 h 6236970"/>
              <a:gd name="connsiteX36" fmla="*/ 544830 w 2339340"/>
              <a:gd name="connsiteY36" fmla="*/ 1642110 h 6236970"/>
              <a:gd name="connsiteX37" fmla="*/ 636270 w 2339340"/>
              <a:gd name="connsiteY37" fmla="*/ 1897380 h 6236970"/>
              <a:gd name="connsiteX38" fmla="*/ 678180 w 2339340"/>
              <a:gd name="connsiteY38" fmla="*/ 2202180 h 6236970"/>
              <a:gd name="connsiteX39" fmla="*/ 689610 w 2339340"/>
              <a:gd name="connsiteY39" fmla="*/ 2487930 h 6236970"/>
              <a:gd name="connsiteX40" fmla="*/ 712470 w 2339340"/>
              <a:gd name="connsiteY40" fmla="*/ 2762250 h 6236970"/>
              <a:gd name="connsiteX41" fmla="*/ 701040 w 2339340"/>
              <a:gd name="connsiteY41" fmla="*/ 3177540 h 6236970"/>
              <a:gd name="connsiteX42" fmla="*/ 643890 w 2339340"/>
              <a:gd name="connsiteY42" fmla="*/ 3783330 h 6236970"/>
              <a:gd name="connsiteX43" fmla="*/ 613410 w 2339340"/>
              <a:gd name="connsiteY43" fmla="*/ 4255770 h 6236970"/>
              <a:gd name="connsiteX44" fmla="*/ 689610 w 2339340"/>
              <a:gd name="connsiteY44" fmla="*/ 4617720 h 6236970"/>
              <a:gd name="connsiteX45" fmla="*/ 803910 w 2339340"/>
              <a:gd name="connsiteY45" fmla="*/ 5215890 h 6236970"/>
              <a:gd name="connsiteX46" fmla="*/ 883920 w 2339340"/>
              <a:gd name="connsiteY46" fmla="*/ 5657850 h 6236970"/>
              <a:gd name="connsiteX47" fmla="*/ 872490 w 2339340"/>
              <a:gd name="connsiteY47" fmla="*/ 5684520 h 6236970"/>
              <a:gd name="connsiteX48" fmla="*/ 693420 w 2339340"/>
              <a:gd name="connsiteY48" fmla="*/ 5894070 h 6236970"/>
              <a:gd name="connsiteX49" fmla="*/ 541020 w 2339340"/>
              <a:gd name="connsiteY49" fmla="*/ 6092190 h 6236970"/>
              <a:gd name="connsiteX50" fmla="*/ 510540 w 2339340"/>
              <a:gd name="connsiteY50" fmla="*/ 6156960 h 6236970"/>
              <a:gd name="connsiteX51" fmla="*/ 701040 w 2339340"/>
              <a:gd name="connsiteY51" fmla="*/ 6092190 h 6236970"/>
              <a:gd name="connsiteX52" fmla="*/ 830580 w 2339340"/>
              <a:gd name="connsiteY52" fmla="*/ 6065520 h 6236970"/>
              <a:gd name="connsiteX53" fmla="*/ 952500 w 2339340"/>
              <a:gd name="connsiteY53" fmla="*/ 5974080 h 6236970"/>
              <a:gd name="connsiteX54" fmla="*/ 963930 w 2339340"/>
              <a:gd name="connsiteY54" fmla="*/ 5871210 h 6236970"/>
              <a:gd name="connsiteX55" fmla="*/ 1108710 w 2339340"/>
              <a:gd name="connsiteY55" fmla="*/ 5817870 h 6236970"/>
              <a:gd name="connsiteX56" fmla="*/ 1108710 w 2339340"/>
              <a:gd name="connsiteY56" fmla="*/ 5791200 h 6236970"/>
              <a:gd name="connsiteX57" fmla="*/ 1032510 w 2339340"/>
              <a:gd name="connsiteY57" fmla="*/ 5634990 h 6236970"/>
              <a:gd name="connsiteX58" fmla="*/ 1043940 w 2339340"/>
              <a:gd name="connsiteY58" fmla="*/ 5280660 h 6236970"/>
              <a:gd name="connsiteX59" fmla="*/ 1074420 w 2339340"/>
              <a:gd name="connsiteY59" fmla="*/ 4888230 h 6236970"/>
              <a:gd name="connsiteX60" fmla="*/ 1002030 w 2339340"/>
              <a:gd name="connsiteY60" fmla="*/ 4423410 h 6236970"/>
              <a:gd name="connsiteX61" fmla="*/ 1066800 w 2339340"/>
              <a:gd name="connsiteY61" fmla="*/ 4130040 h 6236970"/>
              <a:gd name="connsiteX62" fmla="*/ 1116330 w 2339340"/>
              <a:gd name="connsiteY62" fmla="*/ 3775710 h 6236970"/>
              <a:gd name="connsiteX63" fmla="*/ 1165860 w 2339340"/>
              <a:gd name="connsiteY63" fmla="*/ 3375660 h 6236970"/>
              <a:gd name="connsiteX64" fmla="*/ 1238250 w 2339340"/>
              <a:gd name="connsiteY64" fmla="*/ 3882390 h 6236970"/>
              <a:gd name="connsiteX65" fmla="*/ 1280160 w 2339340"/>
              <a:gd name="connsiteY65" fmla="*/ 4366260 h 6236970"/>
              <a:gd name="connsiteX66" fmla="*/ 1310640 w 2339340"/>
              <a:gd name="connsiteY66" fmla="*/ 4533900 h 6236970"/>
              <a:gd name="connsiteX67" fmla="*/ 1272540 w 2339340"/>
              <a:gd name="connsiteY67" fmla="*/ 4838700 h 6236970"/>
              <a:gd name="connsiteX68" fmla="*/ 1242060 w 2339340"/>
              <a:gd name="connsiteY68" fmla="*/ 5059680 h 6236970"/>
              <a:gd name="connsiteX69" fmla="*/ 1276350 w 2339340"/>
              <a:gd name="connsiteY69" fmla="*/ 5288280 h 6236970"/>
              <a:gd name="connsiteX70" fmla="*/ 1333500 w 2339340"/>
              <a:gd name="connsiteY70" fmla="*/ 5494020 h 6236970"/>
              <a:gd name="connsiteX71" fmla="*/ 1314450 w 2339340"/>
              <a:gd name="connsiteY71" fmla="*/ 5615940 h 6236970"/>
              <a:gd name="connsiteX72" fmla="*/ 1264920 w 2339340"/>
              <a:gd name="connsiteY72" fmla="*/ 5795010 h 6236970"/>
              <a:gd name="connsiteX73" fmla="*/ 1264920 w 2339340"/>
              <a:gd name="connsiteY73" fmla="*/ 5901690 h 6236970"/>
              <a:gd name="connsiteX74" fmla="*/ 1424940 w 2339340"/>
              <a:gd name="connsiteY74" fmla="*/ 6236970 h 6236970"/>
              <a:gd name="connsiteX75" fmla="*/ 1565910 w 2339340"/>
              <a:gd name="connsiteY75" fmla="*/ 6065520 h 6236970"/>
              <a:gd name="connsiteX76" fmla="*/ 1604010 w 2339340"/>
              <a:gd name="connsiteY76" fmla="*/ 6012180 h 6236970"/>
              <a:gd name="connsiteX77" fmla="*/ 1524000 w 2339340"/>
              <a:gd name="connsiteY77" fmla="*/ 5844540 h 6236970"/>
              <a:gd name="connsiteX78" fmla="*/ 1466850 w 2339340"/>
              <a:gd name="connsiteY78" fmla="*/ 5718810 h 6236970"/>
              <a:gd name="connsiteX79" fmla="*/ 1440180 w 2339340"/>
              <a:gd name="connsiteY79" fmla="*/ 5638800 h 6236970"/>
              <a:gd name="connsiteX80" fmla="*/ 1546860 w 2339340"/>
              <a:gd name="connsiteY80" fmla="*/ 5078730 h 6236970"/>
              <a:gd name="connsiteX81" fmla="*/ 1600200 w 2339340"/>
              <a:gd name="connsiteY81" fmla="*/ 4507230 h 6236970"/>
              <a:gd name="connsiteX82" fmla="*/ 1684020 w 2339340"/>
              <a:gd name="connsiteY82" fmla="*/ 4027170 h 6236970"/>
              <a:gd name="connsiteX83" fmla="*/ 1703070 w 2339340"/>
              <a:gd name="connsiteY83" fmla="*/ 3688080 h 6236970"/>
              <a:gd name="connsiteX84" fmla="*/ 1645920 w 2339340"/>
              <a:gd name="connsiteY84" fmla="*/ 2884170 h 6236970"/>
              <a:gd name="connsiteX85" fmla="*/ 1630680 w 2339340"/>
              <a:gd name="connsiteY85" fmla="*/ 2868930 h 6236970"/>
              <a:gd name="connsiteX86" fmla="*/ 1607820 w 2339340"/>
              <a:gd name="connsiteY86" fmla="*/ 2750820 h 6236970"/>
              <a:gd name="connsiteX87" fmla="*/ 1584960 w 2339340"/>
              <a:gd name="connsiteY87" fmla="*/ 2423160 h 6236970"/>
              <a:gd name="connsiteX88" fmla="*/ 1584960 w 2339340"/>
              <a:gd name="connsiteY88" fmla="*/ 2072640 h 6236970"/>
              <a:gd name="connsiteX89" fmla="*/ 1619250 w 2339340"/>
              <a:gd name="connsiteY89" fmla="*/ 1771650 h 6236970"/>
              <a:gd name="connsiteX90" fmla="*/ 1691640 w 2339340"/>
              <a:gd name="connsiteY90" fmla="*/ 1501140 h 6236970"/>
              <a:gd name="connsiteX91" fmla="*/ 1954530 w 2339340"/>
              <a:gd name="connsiteY91" fmla="*/ 1924050 h 6236970"/>
              <a:gd name="connsiteX92" fmla="*/ 2045970 w 2339340"/>
              <a:gd name="connsiteY92" fmla="*/ 2045970 h 6236970"/>
              <a:gd name="connsiteX93" fmla="*/ 1840230 w 2339340"/>
              <a:gd name="connsiteY93" fmla="*/ 2358390 h 6236970"/>
              <a:gd name="connsiteX94" fmla="*/ 1729740 w 2339340"/>
              <a:gd name="connsiteY94" fmla="*/ 2545080 h 6236970"/>
              <a:gd name="connsiteX95" fmla="*/ 1672590 w 2339340"/>
              <a:gd name="connsiteY95" fmla="*/ 2674620 h 6236970"/>
              <a:gd name="connsiteX96" fmla="*/ 1604010 w 2339340"/>
              <a:gd name="connsiteY96" fmla="*/ 2754630 h 6236970"/>
              <a:gd name="connsiteX97" fmla="*/ 1634490 w 2339340"/>
              <a:gd name="connsiteY97" fmla="*/ 3040380 h 6236970"/>
              <a:gd name="connsiteX98" fmla="*/ 1729740 w 2339340"/>
              <a:gd name="connsiteY98" fmla="*/ 2891790 h 6236970"/>
              <a:gd name="connsiteX99" fmla="*/ 1927860 w 2339340"/>
              <a:gd name="connsiteY99" fmla="*/ 2689860 h 6236970"/>
              <a:gd name="connsiteX100" fmla="*/ 2065020 w 2339340"/>
              <a:gd name="connsiteY100" fmla="*/ 2548890 h 6236970"/>
              <a:gd name="connsiteX101" fmla="*/ 2202180 w 2339340"/>
              <a:gd name="connsiteY101" fmla="*/ 2339340 h 6236970"/>
              <a:gd name="connsiteX102" fmla="*/ 2339340 w 2339340"/>
              <a:gd name="connsiteY102" fmla="*/ 2049780 h 6236970"/>
              <a:gd name="connsiteX103" fmla="*/ 2293620 w 2339340"/>
              <a:gd name="connsiteY103" fmla="*/ 1958340 h 6236970"/>
              <a:gd name="connsiteX104" fmla="*/ 2232660 w 2339340"/>
              <a:gd name="connsiteY104" fmla="*/ 1752600 h 6236970"/>
              <a:gd name="connsiteX105" fmla="*/ 2175510 w 2339340"/>
              <a:gd name="connsiteY105" fmla="*/ 1565910 h 6236970"/>
              <a:gd name="connsiteX106" fmla="*/ 2065020 w 2339340"/>
              <a:gd name="connsiteY106" fmla="*/ 1352550 h 6236970"/>
              <a:gd name="connsiteX107" fmla="*/ 1958340 w 2339340"/>
              <a:gd name="connsiteY107" fmla="*/ 1169670 h 6236970"/>
              <a:gd name="connsiteX108" fmla="*/ 1878330 w 2339340"/>
              <a:gd name="connsiteY108" fmla="*/ 1043940 h 6236970"/>
              <a:gd name="connsiteX109" fmla="*/ 1752600 w 2339340"/>
              <a:gd name="connsiteY109" fmla="*/ 975360 h 6236970"/>
              <a:gd name="connsiteX110" fmla="*/ 1645920 w 2339340"/>
              <a:gd name="connsiteY110" fmla="*/ 956310 h 6236970"/>
              <a:gd name="connsiteX111" fmla="*/ 1546860 w 2339340"/>
              <a:gd name="connsiteY111" fmla="*/ 922020 h 6236970"/>
              <a:gd name="connsiteX112" fmla="*/ 1276350 w 2339340"/>
              <a:gd name="connsiteY112" fmla="*/ 861060 h 6236970"/>
              <a:gd name="connsiteX113" fmla="*/ 1257300 w 2339340"/>
              <a:gd name="connsiteY113" fmla="*/ 739140 h 6236970"/>
              <a:gd name="connsiteX114" fmla="*/ 1325880 w 2339340"/>
              <a:gd name="connsiteY114" fmla="*/ 594360 h 6236970"/>
              <a:gd name="connsiteX115" fmla="*/ 1363980 w 2339340"/>
              <a:gd name="connsiteY115" fmla="*/ 537210 h 6236970"/>
              <a:gd name="connsiteX116" fmla="*/ 1352550 w 2339340"/>
              <a:gd name="connsiteY116" fmla="*/ 438150 h 6236970"/>
              <a:gd name="connsiteX117" fmla="*/ 1348740 w 2339340"/>
              <a:gd name="connsiteY117" fmla="*/ 308610 h 6236970"/>
              <a:gd name="connsiteX118" fmla="*/ 1306830 w 2339340"/>
              <a:gd name="connsiteY118" fmla="*/ 114300 h 6236970"/>
              <a:gd name="connsiteX119" fmla="*/ 1188720 w 2339340"/>
              <a:gd name="connsiteY119" fmla="*/ 38100 h 6236970"/>
              <a:gd name="connsiteX120" fmla="*/ 1143000 w 2339340"/>
              <a:gd name="connsiteY120" fmla="*/ 11430 h 6236970"/>
              <a:gd name="connsiteX121" fmla="*/ 1093470 w 2339340"/>
              <a:gd name="connsiteY121" fmla="*/ 22860 h 6236970"/>
              <a:gd name="connsiteX0" fmla="*/ 1093470 w 2339340"/>
              <a:gd name="connsiteY0" fmla="*/ 22860 h 6236970"/>
              <a:gd name="connsiteX1" fmla="*/ 971550 w 2339340"/>
              <a:gd name="connsiteY1" fmla="*/ 68580 h 6236970"/>
              <a:gd name="connsiteX2" fmla="*/ 967740 w 2339340"/>
              <a:gd name="connsiteY2" fmla="*/ 0 h 6236970"/>
              <a:gd name="connsiteX3" fmla="*/ 872490 w 2339340"/>
              <a:gd name="connsiteY3" fmla="*/ 121920 h 6236970"/>
              <a:gd name="connsiteX4" fmla="*/ 849630 w 2339340"/>
              <a:gd name="connsiteY4" fmla="*/ 95250 h 6236970"/>
              <a:gd name="connsiteX5" fmla="*/ 800100 w 2339340"/>
              <a:gd name="connsiteY5" fmla="*/ 320040 h 6236970"/>
              <a:gd name="connsiteX6" fmla="*/ 811530 w 2339340"/>
              <a:gd name="connsiteY6" fmla="*/ 461010 h 6236970"/>
              <a:gd name="connsiteX7" fmla="*/ 754380 w 2339340"/>
              <a:gd name="connsiteY7" fmla="*/ 464820 h 6236970"/>
              <a:gd name="connsiteX8" fmla="*/ 781050 w 2339340"/>
              <a:gd name="connsiteY8" fmla="*/ 548640 h 6236970"/>
              <a:gd name="connsiteX9" fmla="*/ 822960 w 2339340"/>
              <a:gd name="connsiteY9" fmla="*/ 624840 h 6236970"/>
              <a:gd name="connsiteX10" fmla="*/ 887730 w 2339340"/>
              <a:gd name="connsiteY10" fmla="*/ 689610 h 6236970"/>
              <a:gd name="connsiteX11" fmla="*/ 925830 w 2339340"/>
              <a:gd name="connsiteY11" fmla="*/ 769620 h 6236970"/>
              <a:gd name="connsiteX12" fmla="*/ 925830 w 2339340"/>
              <a:gd name="connsiteY12" fmla="*/ 861060 h 6236970"/>
              <a:gd name="connsiteX13" fmla="*/ 803910 w 2339340"/>
              <a:gd name="connsiteY13" fmla="*/ 922020 h 6236970"/>
              <a:gd name="connsiteX14" fmla="*/ 701040 w 2339340"/>
              <a:gd name="connsiteY14" fmla="*/ 948690 h 6236970"/>
              <a:gd name="connsiteX15" fmla="*/ 556260 w 2339340"/>
              <a:gd name="connsiteY15" fmla="*/ 952500 h 6236970"/>
              <a:gd name="connsiteX16" fmla="*/ 403860 w 2339340"/>
              <a:gd name="connsiteY16" fmla="*/ 1002030 h 6236970"/>
              <a:gd name="connsiteX17" fmla="*/ 320040 w 2339340"/>
              <a:gd name="connsiteY17" fmla="*/ 1085850 h 6236970"/>
              <a:gd name="connsiteX18" fmla="*/ 247650 w 2339340"/>
              <a:gd name="connsiteY18" fmla="*/ 1276350 h 6236970"/>
              <a:gd name="connsiteX19" fmla="*/ 163830 w 2339340"/>
              <a:gd name="connsiteY19" fmla="*/ 1569720 h 6236970"/>
              <a:gd name="connsiteX20" fmla="*/ 83820 w 2339340"/>
              <a:gd name="connsiteY20" fmla="*/ 1783080 h 6236970"/>
              <a:gd name="connsiteX21" fmla="*/ 72390 w 2339340"/>
              <a:gd name="connsiteY21" fmla="*/ 1962150 h 6236970"/>
              <a:gd name="connsiteX22" fmla="*/ 0 w 2339340"/>
              <a:gd name="connsiteY22" fmla="*/ 2145030 h 6236970"/>
              <a:gd name="connsiteX23" fmla="*/ 11430 w 2339340"/>
              <a:gd name="connsiteY23" fmla="*/ 2251710 h 6236970"/>
              <a:gd name="connsiteX24" fmla="*/ 106680 w 2339340"/>
              <a:gd name="connsiteY24" fmla="*/ 2426970 h 6236970"/>
              <a:gd name="connsiteX25" fmla="*/ 243840 w 2339340"/>
              <a:gd name="connsiteY25" fmla="*/ 2594610 h 6236970"/>
              <a:gd name="connsiteX26" fmla="*/ 422910 w 2339340"/>
              <a:gd name="connsiteY26" fmla="*/ 2769870 h 6236970"/>
              <a:gd name="connsiteX27" fmla="*/ 609600 w 2339340"/>
              <a:gd name="connsiteY27" fmla="*/ 2929890 h 6236970"/>
              <a:gd name="connsiteX28" fmla="*/ 703183 w 2339340"/>
              <a:gd name="connsiteY28" fmla="*/ 3062525 h 6236970"/>
              <a:gd name="connsiteX29" fmla="*/ 709136 w 2339340"/>
              <a:gd name="connsiteY29" fmla="*/ 2771299 h 6236970"/>
              <a:gd name="connsiteX30" fmla="*/ 647700 w 2339340"/>
              <a:gd name="connsiteY30" fmla="*/ 2731770 h 6236970"/>
              <a:gd name="connsiteX31" fmla="*/ 541020 w 2339340"/>
              <a:gd name="connsiteY31" fmla="*/ 2537460 h 6236970"/>
              <a:gd name="connsiteX32" fmla="*/ 487680 w 2339340"/>
              <a:gd name="connsiteY32" fmla="*/ 2426970 h 6236970"/>
              <a:gd name="connsiteX33" fmla="*/ 293370 w 2339340"/>
              <a:gd name="connsiteY33" fmla="*/ 2205990 h 6236970"/>
              <a:gd name="connsiteX34" fmla="*/ 426720 w 2339340"/>
              <a:gd name="connsiteY34" fmla="*/ 1988820 h 6236970"/>
              <a:gd name="connsiteX35" fmla="*/ 483870 w 2339340"/>
              <a:gd name="connsiteY35" fmla="*/ 1878330 h 6236970"/>
              <a:gd name="connsiteX36" fmla="*/ 544830 w 2339340"/>
              <a:gd name="connsiteY36" fmla="*/ 1642110 h 6236970"/>
              <a:gd name="connsiteX37" fmla="*/ 636270 w 2339340"/>
              <a:gd name="connsiteY37" fmla="*/ 1897380 h 6236970"/>
              <a:gd name="connsiteX38" fmla="*/ 678180 w 2339340"/>
              <a:gd name="connsiteY38" fmla="*/ 2202180 h 6236970"/>
              <a:gd name="connsiteX39" fmla="*/ 689610 w 2339340"/>
              <a:gd name="connsiteY39" fmla="*/ 2487930 h 6236970"/>
              <a:gd name="connsiteX40" fmla="*/ 712470 w 2339340"/>
              <a:gd name="connsiteY40" fmla="*/ 2762250 h 6236970"/>
              <a:gd name="connsiteX41" fmla="*/ 701040 w 2339340"/>
              <a:gd name="connsiteY41" fmla="*/ 3177540 h 6236970"/>
              <a:gd name="connsiteX42" fmla="*/ 643890 w 2339340"/>
              <a:gd name="connsiteY42" fmla="*/ 3783330 h 6236970"/>
              <a:gd name="connsiteX43" fmla="*/ 613410 w 2339340"/>
              <a:gd name="connsiteY43" fmla="*/ 4255770 h 6236970"/>
              <a:gd name="connsiteX44" fmla="*/ 689610 w 2339340"/>
              <a:gd name="connsiteY44" fmla="*/ 4617720 h 6236970"/>
              <a:gd name="connsiteX45" fmla="*/ 803910 w 2339340"/>
              <a:gd name="connsiteY45" fmla="*/ 5215890 h 6236970"/>
              <a:gd name="connsiteX46" fmla="*/ 883920 w 2339340"/>
              <a:gd name="connsiteY46" fmla="*/ 5657850 h 6236970"/>
              <a:gd name="connsiteX47" fmla="*/ 872490 w 2339340"/>
              <a:gd name="connsiteY47" fmla="*/ 5684520 h 6236970"/>
              <a:gd name="connsiteX48" fmla="*/ 693420 w 2339340"/>
              <a:gd name="connsiteY48" fmla="*/ 5894070 h 6236970"/>
              <a:gd name="connsiteX49" fmla="*/ 541020 w 2339340"/>
              <a:gd name="connsiteY49" fmla="*/ 6092190 h 6236970"/>
              <a:gd name="connsiteX50" fmla="*/ 510540 w 2339340"/>
              <a:gd name="connsiteY50" fmla="*/ 6156960 h 6236970"/>
              <a:gd name="connsiteX51" fmla="*/ 701040 w 2339340"/>
              <a:gd name="connsiteY51" fmla="*/ 6092190 h 6236970"/>
              <a:gd name="connsiteX52" fmla="*/ 830580 w 2339340"/>
              <a:gd name="connsiteY52" fmla="*/ 6065520 h 6236970"/>
              <a:gd name="connsiteX53" fmla="*/ 952500 w 2339340"/>
              <a:gd name="connsiteY53" fmla="*/ 5974080 h 6236970"/>
              <a:gd name="connsiteX54" fmla="*/ 963930 w 2339340"/>
              <a:gd name="connsiteY54" fmla="*/ 5871210 h 6236970"/>
              <a:gd name="connsiteX55" fmla="*/ 1108710 w 2339340"/>
              <a:gd name="connsiteY55" fmla="*/ 5817870 h 6236970"/>
              <a:gd name="connsiteX56" fmla="*/ 1108710 w 2339340"/>
              <a:gd name="connsiteY56" fmla="*/ 5791200 h 6236970"/>
              <a:gd name="connsiteX57" fmla="*/ 1032510 w 2339340"/>
              <a:gd name="connsiteY57" fmla="*/ 5634990 h 6236970"/>
              <a:gd name="connsiteX58" fmla="*/ 1043940 w 2339340"/>
              <a:gd name="connsiteY58" fmla="*/ 5280660 h 6236970"/>
              <a:gd name="connsiteX59" fmla="*/ 1074420 w 2339340"/>
              <a:gd name="connsiteY59" fmla="*/ 4888230 h 6236970"/>
              <a:gd name="connsiteX60" fmla="*/ 1002030 w 2339340"/>
              <a:gd name="connsiteY60" fmla="*/ 4423410 h 6236970"/>
              <a:gd name="connsiteX61" fmla="*/ 1066800 w 2339340"/>
              <a:gd name="connsiteY61" fmla="*/ 4130040 h 6236970"/>
              <a:gd name="connsiteX62" fmla="*/ 1116330 w 2339340"/>
              <a:gd name="connsiteY62" fmla="*/ 3775710 h 6236970"/>
              <a:gd name="connsiteX63" fmla="*/ 1165860 w 2339340"/>
              <a:gd name="connsiteY63" fmla="*/ 3375660 h 6236970"/>
              <a:gd name="connsiteX64" fmla="*/ 1238250 w 2339340"/>
              <a:gd name="connsiteY64" fmla="*/ 3882390 h 6236970"/>
              <a:gd name="connsiteX65" fmla="*/ 1280160 w 2339340"/>
              <a:gd name="connsiteY65" fmla="*/ 4366260 h 6236970"/>
              <a:gd name="connsiteX66" fmla="*/ 1310640 w 2339340"/>
              <a:gd name="connsiteY66" fmla="*/ 4533900 h 6236970"/>
              <a:gd name="connsiteX67" fmla="*/ 1272540 w 2339340"/>
              <a:gd name="connsiteY67" fmla="*/ 4838700 h 6236970"/>
              <a:gd name="connsiteX68" fmla="*/ 1242060 w 2339340"/>
              <a:gd name="connsiteY68" fmla="*/ 5059680 h 6236970"/>
              <a:gd name="connsiteX69" fmla="*/ 1276350 w 2339340"/>
              <a:gd name="connsiteY69" fmla="*/ 5288280 h 6236970"/>
              <a:gd name="connsiteX70" fmla="*/ 1333500 w 2339340"/>
              <a:gd name="connsiteY70" fmla="*/ 5494020 h 6236970"/>
              <a:gd name="connsiteX71" fmla="*/ 1314450 w 2339340"/>
              <a:gd name="connsiteY71" fmla="*/ 5615940 h 6236970"/>
              <a:gd name="connsiteX72" fmla="*/ 1264920 w 2339340"/>
              <a:gd name="connsiteY72" fmla="*/ 5795010 h 6236970"/>
              <a:gd name="connsiteX73" fmla="*/ 1264920 w 2339340"/>
              <a:gd name="connsiteY73" fmla="*/ 5901690 h 6236970"/>
              <a:gd name="connsiteX74" fmla="*/ 1424940 w 2339340"/>
              <a:gd name="connsiteY74" fmla="*/ 6236970 h 6236970"/>
              <a:gd name="connsiteX75" fmla="*/ 1565910 w 2339340"/>
              <a:gd name="connsiteY75" fmla="*/ 6065520 h 6236970"/>
              <a:gd name="connsiteX76" fmla="*/ 1604010 w 2339340"/>
              <a:gd name="connsiteY76" fmla="*/ 6012180 h 6236970"/>
              <a:gd name="connsiteX77" fmla="*/ 1524000 w 2339340"/>
              <a:gd name="connsiteY77" fmla="*/ 5844540 h 6236970"/>
              <a:gd name="connsiteX78" fmla="*/ 1466850 w 2339340"/>
              <a:gd name="connsiteY78" fmla="*/ 5718810 h 6236970"/>
              <a:gd name="connsiteX79" fmla="*/ 1440180 w 2339340"/>
              <a:gd name="connsiteY79" fmla="*/ 5638800 h 6236970"/>
              <a:gd name="connsiteX80" fmla="*/ 1546860 w 2339340"/>
              <a:gd name="connsiteY80" fmla="*/ 5078730 h 6236970"/>
              <a:gd name="connsiteX81" fmla="*/ 1600200 w 2339340"/>
              <a:gd name="connsiteY81" fmla="*/ 4507230 h 6236970"/>
              <a:gd name="connsiteX82" fmla="*/ 1684020 w 2339340"/>
              <a:gd name="connsiteY82" fmla="*/ 4027170 h 6236970"/>
              <a:gd name="connsiteX83" fmla="*/ 1703070 w 2339340"/>
              <a:gd name="connsiteY83" fmla="*/ 3688080 h 6236970"/>
              <a:gd name="connsiteX84" fmla="*/ 1645920 w 2339340"/>
              <a:gd name="connsiteY84" fmla="*/ 2884170 h 6236970"/>
              <a:gd name="connsiteX85" fmla="*/ 1630680 w 2339340"/>
              <a:gd name="connsiteY85" fmla="*/ 2868930 h 6236970"/>
              <a:gd name="connsiteX86" fmla="*/ 1607820 w 2339340"/>
              <a:gd name="connsiteY86" fmla="*/ 2750820 h 6236970"/>
              <a:gd name="connsiteX87" fmla="*/ 1584960 w 2339340"/>
              <a:gd name="connsiteY87" fmla="*/ 2423160 h 6236970"/>
              <a:gd name="connsiteX88" fmla="*/ 1584960 w 2339340"/>
              <a:gd name="connsiteY88" fmla="*/ 2072640 h 6236970"/>
              <a:gd name="connsiteX89" fmla="*/ 1619250 w 2339340"/>
              <a:gd name="connsiteY89" fmla="*/ 1771650 h 6236970"/>
              <a:gd name="connsiteX90" fmla="*/ 1691640 w 2339340"/>
              <a:gd name="connsiteY90" fmla="*/ 1501140 h 6236970"/>
              <a:gd name="connsiteX91" fmla="*/ 1954530 w 2339340"/>
              <a:gd name="connsiteY91" fmla="*/ 1924050 h 6236970"/>
              <a:gd name="connsiteX92" fmla="*/ 2045970 w 2339340"/>
              <a:gd name="connsiteY92" fmla="*/ 2045970 h 6236970"/>
              <a:gd name="connsiteX93" fmla="*/ 1840230 w 2339340"/>
              <a:gd name="connsiteY93" fmla="*/ 2358390 h 6236970"/>
              <a:gd name="connsiteX94" fmla="*/ 1729740 w 2339340"/>
              <a:gd name="connsiteY94" fmla="*/ 2545080 h 6236970"/>
              <a:gd name="connsiteX95" fmla="*/ 1672590 w 2339340"/>
              <a:gd name="connsiteY95" fmla="*/ 2674620 h 6236970"/>
              <a:gd name="connsiteX96" fmla="*/ 1604010 w 2339340"/>
              <a:gd name="connsiteY96" fmla="*/ 2754630 h 6236970"/>
              <a:gd name="connsiteX97" fmla="*/ 1634490 w 2339340"/>
              <a:gd name="connsiteY97" fmla="*/ 3040380 h 6236970"/>
              <a:gd name="connsiteX98" fmla="*/ 1729740 w 2339340"/>
              <a:gd name="connsiteY98" fmla="*/ 2891790 h 6236970"/>
              <a:gd name="connsiteX99" fmla="*/ 1927860 w 2339340"/>
              <a:gd name="connsiteY99" fmla="*/ 2689860 h 6236970"/>
              <a:gd name="connsiteX100" fmla="*/ 2065020 w 2339340"/>
              <a:gd name="connsiteY100" fmla="*/ 2548890 h 6236970"/>
              <a:gd name="connsiteX101" fmla="*/ 2202180 w 2339340"/>
              <a:gd name="connsiteY101" fmla="*/ 2339340 h 6236970"/>
              <a:gd name="connsiteX102" fmla="*/ 2339340 w 2339340"/>
              <a:gd name="connsiteY102" fmla="*/ 2049780 h 6236970"/>
              <a:gd name="connsiteX103" fmla="*/ 2293620 w 2339340"/>
              <a:gd name="connsiteY103" fmla="*/ 1958340 h 6236970"/>
              <a:gd name="connsiteX104" fmla="*/ 2232660 w 2339340"/>
              <a:gd name="connsiteY104" fmla="*/ 1752600 h 6236970"/>
              <a:gd name="connsiteX105" fmla="*/ 2175510 w 2339340"/>
              <a:gd name="connsiteY105" fmla="*/ 1565910 h 6236970"/>
              <a:gd name="connsiteX106" fmla="*/ 2065020 w 2339340"/>
              <a:gd name="connsiteY106" fmla="*/ 1352550 h 6236970"/>
              <a:gd name="connsiteX107" fmla="*/ 1958340 w 2339340"/>
              <a:gd name="connsiteY107" fmla="*/ 1169670 h 6236970"/>
              <a:gd name="connsiteX108" fmla="*/ 1878330 w 2339340"/>
              <a:gd name="connsiteY108" fmla="*/ 1043940 h 6236970"/>
              <a:gd name="connsiteX109" fmla="*/ 1752600 w 2339340"/>
              <a:gd name="connsiteY109" fmla="*/ 975360 h 6236970"/>
              <a:gd name="connsiteX110" fmla="*/ 1645920 w 2339340"/>
              <a:gd name="connsiteY110" fmla="*/ 956310 h 6236970"/>
              <a:gd name="connsiteX111" fmla="*/ 1546860 w 2339340"/>
              <a:gd name="connsiteY111" fmla="*/ 922020 h 6236970"/>
              <a:gd name="connsiteX112" fmla="*/ 1276350 w 2339340"/>
              <a:gd name="connsiteY112" fmla="*/ 861060 h 6236970"/>
              <a:gd name="connsiteX113" fmla="*/ 1257300 w 2339340"/>
              <a:gd name="connsiteY113" fmla="*/ 739140 h 6236970"/>
              <a:gd name="connsiteX114" fmla="*/ 1325880 w 2339340"/>
              <a:gd name="connsiteY114" fmla="*/ 594360 h 6236970"/>
              <a:gd name="connsiteX115" fmla="*/ 1363980 w 2339340"/>
              <a:gd name="connsiteY115" fmla="*/ 537210 h 6236970"/>
              <a:gd name="connsiteX116" fmla="*/ 1352550 w 2339340"/>
              <a:gd name="connsiteY116" fmla="*/ 438150 h 6236970"/>
              <a:gd name="connsiteX117" fmla="*/ 1348740 w 2339340"/>
              <a:gd name="connsiteY117" fmla="*/ 308610 h 6236970"/>
              <a:gd name="connsiteX118" fmla="*/ 1306830 w 2339340"/>
              <a:gd name="connsiteY118" fmla="*/ 114300 h 6236970"/>
              <a:gd name="connsiteX119" fmla="*/ 1188720 w 2339340"/>
              <a:gd name="connsiteY119" fmla="*/ 38100 h 6236970"/>
              <a:gd name="connsiteX120" fmla="*/ 1143000 w 2339340"/>
              <a:gd name="connsiteY120" fmla="*/ 11430 h 6236970"/>
              <a:gd name="connsiteX121" fmla="*/ 1093470 w 2339340"/>
              <a:gd name="connsiteY121" fmla="*/ 22860 h 6236970"/>
              <a:gd name="connsiteX0" fmla="*/ 1093470 w 2339340"/>
              <a:gd name="connsiteY0" fmla="*/ 22860 h 6236970"/>
              <a:gd name="connsiteX1" fmla="*/ 971550 w 2339340"/>
              <a:gd name="connsiteY1" fmla="*/ 68580 h 6236970"/>
              <a:gd name="connsiteX2" fmla="*/ 967740 w 2339340"/>
              <a:gd name="connsiteY2" fmla="*/ 0 h 6236970"/>
              <a:gd name="connsiteX3" fmla="*/ 872490 w 2339340"/>
              <a:gd name="connsiteY3" fmla="*/ 121920 h 6236970"/>
              <a:gd name="connsiteX4" fmla="*/ 849630 w 2339340"/>
              <a:gd name="connsiteY4" fmla="*/ 95250 h 6236970"/>
              <a:gd name="connsiteX5" fmla="*/ 800100 w 2339340"/>
              <a:gd name="connsiteY5" fmla="*/ 320040 h 6236970"/>
              <a:gd name="connsiteX6" fmla="*/ 811530 w 2339340"/>
              <a:gd name="connsiteY6" fmla="*/ 461010 h 6236970"/>
              <a:gd name="connsiteX7" fmla="*/ 754380 w 2339340"/>
              <a:gd name="connsiteY7" fmla="*/ 464820 h 6236970"/>
              <a:gd name="connsiteX8" fmla="*/ 781050 w 2339340"/>
              <a:gd name="connsiteY8" fmla="*/ 548640 h 6236970"/>
              <a:gd name="connsiteX9" fmla="*/ 822960 w 2339340"/>
              <a:gd name="connsiteY9" fmla="*/ 624840 h 6236970"/>
              <a:gd name="connsiteX10" fmla="*/ 887730 w 2339340"/>
              <a:gd name="connsiteY10" fmla="*/ 689610 h 6236970"/>
              <a:gd name="connsiteX11" fmla="*/ 925830 w 2339340"/>
              <a:gd name="connsiteY11" fmla="*/ 769620 h 6236970"/>
              <a:gd name="connsiteX12" fmla="*/ 925830 w 2339340"/>
              <a:gd name="connsiteY12" fmla="*/ 861060 h 6236970"/>
              <a:gd name="connsiteX13" fmla="*/ 803910 w 2339340"/>
              <a:gd name="connsiteY13" fmla="*/ 922020 h 6236970"/>
              <a:gd name="connsiteX14" fmla="*/ 701040 w 2339340"/>
              <a:gd name="connsiteY14" fmla="*/ 948690 h 6236970"/>
              <a:gd name="connsiteX15" fmla="*/ 556260 w 2339340"/>
              <a:gd name="connsiteY15" fmla="*/ 952500 h 6236970"/>
              <a:gd name="connsiteX16" fmla="*/ 403860 w 2339340"/>
              <a:gd name="connsiteY16" fmla="*/ 1002030 h 6236970"/>
              <a:gd name="connsiteX17" fmla="*/ 320040 w 2339340"/>
              <a:gd name="connsiteY17" fmla="*/ 1085850 h 6236970"/>
              <a:gd name="connsiteX18" fmla="*/ 247650 w 2339340"/>
              <a:gd name="connsiteY18" fmla="*/ 1276350 h 6236970"/>
              <a:gd name="connsiteX19" fmla="*/ 163830 w 2339340"/>
              <a:gd name="connsiteY19" fmla="*/ 1569720 h 6236970"/>
              <a:gd name="connsiteX20" fmla="*/ 83820 w 2339340"/>
              <a:gd name="connsiteY20" fmla="*/ 1783080 h 6236970"/>
              <a:gd name="connsiteX21" fmla="*/ 72390 w 2339340"/>
              <a:gd name="connsiteY21" fmla="*/ 1962150 h 6236970"/>
              <a:gd name="connsiteX22" fmla="*/ 0 w 2339340"/>
              <a:gd name="connsiteY22" fmla="*/ 2145030 h 6236970"/>
              <a:gd name="connsiteX23" fmla="*/ 11430 w 2339340"/>
              <a:gd name="connsiteY23" fmla="*/ 2251710 h 6236970"/>
              <a:gd name="connsiteX24" fmla="*/ 106680 w 2339340"/>
              <a:gd name="connsiteY24" fmla="*/ 2426970 h 6236970"/>
              <a:gd name="connsiteX25" fmla="*/ 243840 w 2339340"/>
              <a:gd name="connsiteY25" fmla="*/ 2594610 h 6236970"/>
              <a:gd name="connsiteX26" fmla="*/ 422910 w 2339340"/>
              <a:gd name="connsiteY26" fmla="*/ 2769870 h 6236970"/>
              <a:gd name="connsiteX27" fmla="*/ 609600 w 2339340"/>
              <a:gd name="connsiteY27" fmla="*/ 2929890 h 6236970"/>
              <a:gd name="connsiteX28" fmla="*/ 703183 w 2339340"/>
              <a:gd name="connsiteY28" fmla="*/ 3062525 h 6236970"/>
              <a:gd name="connsiteX29" fmla="*/ 711517 w 2339340"/>
              <a:gd name="connsiteY29" fmla="*/ 2784396 h 6236970"/>
              <a:gd name="connsiteX30" fmla="*/ 647700 w 2339340"/>
              <a:gd name="connsiteY30" fmla="*/ 2731770 h 6236970"/>
              <a:gd name="connsiteX31" fmla="*/ 541020 w 2339340"/>
              <a:gd name="connsiteY31" fmla="*/ 2537460 h 6236970"/>
              <a:gd name="connsiteX32" fmla="*/ 487680 w 2339340"/>
              <a:gd name="connsiteY32" fmla="*/ 2426970 h 6236970"/>
              <a:gd name="connsiteX33" fmla="*/ 293370 w 2339340"/>
              <a:gd name="connsiteY33" fmla="*/ 2205990 h 6236970"/>
              <a:gd name="connsiteX34" fmla="*/ 426720 w 2339340"/>
              <a:gd name="connsiteY34" fmla="*/ 1988820 h 6236970"/>
              <a:gd name="connsiteX35" fmla="*/ 483870 w 2339340"/>
              <a:gd name="connsiteY35" fmla="*/ 1878330 h 6236970"/>
              <a:gd name="connsiteX36" fmla="*/ 544830 w 2339340"/>
              <a:gd name="connsiteY36" fmla="*/ 1642110 h 6236970"/>
              <a:gd name="connsiteX37" fmla="*/ 636270 w 2339340"/>
              <a:gd name="connsiteY37" fmla="*/ 1897380 h 6236970"/>
              <a:gd name="connsiteX38" fmla="*/ 678180 w 2339340"/>
              <a:gd name="connsiteY38" fmla="*/ 2202180 h 6236970"/>
              <a:gd name="connsiteX39" fmla="*/ 689610 w 2339340"/>
              <a:gd name="connsiteY39" fmla="*/ 2487930 h 6236970"/>
              <a:gd name="connsiteX40" fmla="*/ 712470 w 2339340"/>
              <a:gd name="connsiteY40" fmla="*/ 2762250 h 6236970"/>
              <a:gd name="connsiteX41" fmla="*/ 701040 w 2339340"/>
              <a:gd name="connsiteY41" fmla="*/ 3177540 h 6236970"/>
              <a:gd name="connsiteX42" fmla="*/ 643890 w 2339340"/>
              <a:gd name="connsiteY42" fmla="*/ 3783330 h 6236970"/>
              <a:gd name="connsiteX43" fmla="*/ 613410 w 2339340"/>
              <a:gd name="connsiteY43" fmla="*/ 4255770 h 6236970"/>
              <a:gd name="connsiteX44" fmla="*/ 689610 w 2339340"/>
              <a:gd name="connsiteY44" fmla="*/ 4617720 h 6236970"/>
              <a:gd name="connsiteX45" fmla="*/ 803910 w 2339340"/>
              <a:gd name="connsiteY45" fmla="*/ 5215890 h 6236970"/>
              <a:gd name="connsiteX46" fmla="*/ 883920 w 2339340"/>
              <a:gd name="connsiteY46" fmla="*/ 5657850 h 6236970"/>
              <a:gd name="connsiteX47" fmla="*/ 872490 w 2339340"/>
              <a:gd name="connsiteY47" fmla="*/ 5684520 h 6236970"/>
              <a:gd name="connsiteX48" fmla="*/ 693420 w 2339340"/>
              <a:gd name="connsiteY48" fmla="*/ 5894070 h 6236970"/>
              <a:gd name="connsiteX49" fmla="*/ 541020 w 2339340"/>
              <a:gd name="connsiteY49" fmla="*/ 6092190 h 6236970"/>
              <a:gd name="connsiteX50" fmla="*/ 510540 w 2339340"/>
              <a:gd name="connsiteY50" fmla="*/ 6156960 h 6236970"/>
              <a:gd name="connsiteX51" fmla="*/ 701040 w 2339340"/>
              <a:gd name="connsiteY51" fmla="*/ 6092190 h 6236970"/>
              <a:gd name="connsiteX52" fmla="*/ 830580 w 2339340"/>
              <a:gd name="connsiteY52" fmla="*/ 6065520 h 6236970"/>
              <a:gd name="connsiteX53" fmla="*/ 952500 w 2339340"/>
              <a:gd name="connsiteY53" fmla="*/ 5974080 h 6236970"/>
              <a:gd name="connsiteX54" fmla="*/ 963930 w 2339340"/>
              <a:gd name="connsiteY54" fmla="*/ 5871210 h 6236970"/>
              <a:gd name="connsiteX55" fmla="*/ 1108710 w 2339340"/>
              <a:gd name="connsiteY55" fmla="*/ 5817870 h 6236970"/>
              <a:gd name="connsiteX56" fmla="*/ 1108710 w 2339340"/>
              <a:gd name="connsiteY56" fmla="*/ 5791200 h 6236970"/>
              <a:gd name="connsiteX57" fmla="*/ 1032510 w 2339340"/>
              <a:gd name="connsiteY57" fmla="*/ 5634990 h 6236970"/>
              <a:gd name="connsiteX58" fmla="*/ 1043940 w 2339340"/>
              <a:gd name="connsiteY58" fmla="*/ 5280660 h 6236970"/>
              <a:gd name="connsiteX59" fmla="*/ 1074420 w 2339340"/>
              <a:gd name="connsiteY59" fmla="*/ 4888230 h 6236970"/>
              <a:gd name="connsiteX60" fmla="*/ 1002030 w 2339340"/>
              <a:gd name="connsiteY60" fmla="*/ 4423410 h 6236970"/>
              <a:gd name="connsiteX61" fmla="*/ 1066800 w 2339340"/>
              <a:gd name="connsiteY61" fmla="*/ 4130040 h 6236970"/>
              <a:gd name="connsiteX62" fmla="*/ 1116330 w 2339340"/>
              <a:gd name="connsiteY62" fmla="*/ 3775710 h 6236970"/>
              <a:gd name="connsiteX63" fmla="*/ 1165860 w 2339340"/>
              <a:gd name="connsiteY63" fmla="*/ 3375660 h 6236970"/>
              <a:gd name="connsiteX64" fmla="*/ 1238250 w 2339340"/>
              <a:gd name="connsiteY64" fmla="*/ 3882390 h 6236970"/>
              <a:gd name="connsiteX65" fmla="*/ 1280160 w 2339340"/>
              <a:gd name="connsiteY65" fmla="*/ 4366260 h 6236970"/>
              <a:gd name="connsiteX66" fmla="*/ 1310640 w 2339340"/>
              <a:gd name="connsiteY66" fmla="*/ 4533900 h 6236970"/>
              <a:gd name="connsiteX67" fmla="*/ 1272540 w 2339340"/>
              <a:gd name="connsiteY67" fmla="*/ 4838700 h 6236970"/>
              <a:gd name="connsiteX68" fmla="*/ 1242060 w 2339340"/>
              <a:gd name="connsiteY68" fmla="*/ 5059680 h 6236970"/>
              <a:gd name="connsiteX69" fmla="*/ 1276350 w 2339340"/>
              <a:gd name="connsiteY69" fmla="*/ 5288280 h 6236970"/>
              <a:gd name="connsiteX70" fmla="*/ 1333500 w 2339340"/>
              <a:gd name="connsiteY70" fmla="*/ 5494020 h 6236970"/>
              <a:gd name="connsiteX71" fmla="*/ 1314450 w 2339340"/>
              <a:gd name="connsiteY71" fmla="*/ 5615940 h 6236970"/>
              <a:gd name="connsiteX72" fmla="*/ 1264920 w 2339340"/>
              <a:gd name="connsiteY72" fmla="*/ 5795010 h 6236970"/>
              <a:gd name="connsiteX73" fmla="*/ 1264920 w 2339340"/>
              <a:gd name="connsiteY73" fmla="*/ 5901690 h 6236970"/>
              <a:gd name="connsiteX74" fmla="*/ 1424940 w 2339340"/>
              <a:gd name="connsiteY74" fmla="*/ 6236970 h 6236970"/>
              <a:gd name="connsiteX75" fmla="*/ 1565910 w 2339340"/>
              <a:gd name="connsiteY75" fmla="*/ 6065520 h 6236970"/>
              <a:gd name="connsiteX76" fmla="*/ 1604010 w 2339340"/>
              <a:gd name="connsiteY76" fmla="*/ 6012180 h 6236970"/>
              <a:gd name="connsiteX77" fmla="*/ 1524000 w 2339340"/>
              <a:gd name="connsiteY77" fmla="*/ 5844540 h 6236970"/>
              <a:gd name="connsiteX78" fmla="*/ 1466850 w 2339340"/>
              <a:gd name="connsiteY78" fmla="*/ 5718810 h 6236970"/>
              <a:gd name="connsiteX79" fmla="*/ 1440180 w 2339340"/>
              <a:gd name="connsiteY79" fmla="*/ 5638800 h 6236970"/>
              <a:gd name="connsiteX80" fmla="*/ 1546860 w 2339340"/>
              <a:gd name="connsiteY80" fmla="*/ 5078730 h 6236970"/>
              <a:gd name="connsiteX81" fmla="*/ 1600200 w 2339340"/>
              <a:gd name="connsiteY81" fmla="*/ 4507230 h 6236970"/>
              <a:gd name="connsiteX82" fmla="*/ 1684020 w 2339340"/>
              <a:gd name="connsiteY82" fmla="*/ 4027170 h 6236970"/>
              <a:gd name="connsiteX83" fmla="*/ 1703070 w 2339340"/>
              <a:gd name="connsiteY83" fmla="*/ 3688080 h 6236970"/>
              <a:gd name="connsiteX84" fmla="*/ 1645920 w 2339340"/>
              <a:gd name="connsiteY84" fmla="*/ 2884170 h 6236970"/>
              <a:gd name="connsiteX85" fmla="*/ 1630680 w 2339340"/>
              <a:gd name="connsiteY85" fmla="*/ 2868930 h 6236970"/>
              <a:gd name="connsiteX86" fmla="*/ 1607820 w 2339340"/>
              <a:gd name="connsiteY86" fmla="*/ 2750820 h 6236970"/>
              <a:gd name="connsiteX87" fmla="*/ 1584960 w 2339340"/>
              <a:gd name="connsiteY87" fmla="*/ 2423160 h 6236970"/>
              <a:gd name="connsiteX88" fmla="*/ 1584960 w 2339340"/>
              <a:gd name="connsiteY88" fmla="*/ 2072640 h 6236970"/>
              <a:gd name="connsiteX89" fmla="*/ 1619250 w 2339340"/>
              <a:gd name="connsiteY89" fmla="*/ 1771650 h 6236970"/>
              <a:gd name="connsiteX90" fmla="*/ 1691640 w 2339340"/>
              <a:gd name="connsiteY90" fmla="*/ 1501140 h 6236970"/>
              <a:gd name="connsiteX91" fmla="*/ 1954530 w 2339340"/>
              <a:gd name="connsiteY91" fmla="*/ 1924050 h 6236970"/>
              <a:gd name="connsiteX92" fmla="*/ 2045970 w 2339340"/>
              <a:gd name="connsiteY92" fmla="*/ 2045970 h 6236970"/>
              <a:gd name="connsiteX93" fmla="*/ 1840230 w 2339340"/>
              <a:gd name="connsiteY93" fmla="*/ 2358390 h 6236970"/>
              <a:gd name="connsiteX94" fmla="*/ 1729740 w 2339340"/>
              <a:gd name="connsiteY94" fmla="*/ 2545080 h 6236970"/>
              <a:gd name="connsiteX95" fmla="*/ 1672590 w 2339340"/>
              <a:gd name="connsiteY95" fmla="*/ 2674620 h 6236970"/>
              <a:gd name="connsiteX96" fmla="*/ 1604010 w 2339340"/>
              <a:gd name="connsiteY96" fmla="*/ 2754630 h 6236970"/>
              <a:gd name="connsiteX97" fmla="*/ 1634490 w 2339340"/>
              <a:gd name="connsiteY97" fmla="*/ 3040380 h 6236970"/>
              <a:gd name="connsiteX98" fmla="*/ 1729740 w 2339340"/>
              <a:gd name="connsiteY98" fmla="*/ 2891790 h 6236970"/>
              <a:gd name="connsiteX99" fmla="*/ 1927860 w 2339340"/>
              <a:gd name="connsiteY99" fmla="*/ 2689860 h 6236970"/>
              <a:gd name="connsiteX100" fmla="*/ 2065020 w 2339340"/>
              <a:gd name="connsiteY100" fmla="*/ 2548890 h 6236970"/>
              <a:gd name="connsiteX101" fmla="*/ 2202180 w 2339340"/>
              <a:gd name="connsiteY101" fmla="*/ 2339340 h 6236970"/>
              <a:gd name="connsiteX102" fmla="*/ 2339340 w 2339340"/>
              <a:gd name="connsiteY102" fmla="*/ 2049780 h 6236970"/>
              <a:gd name="connsiteX103" fmla="*/ 2293620 w 2339340"/>
              <a:gd name="connsiteY103" fmla="*/ 1958340 h 6236970"/>
              <a:gd name="connsiteX104" fmla="*/ 2232660 w 2339340"/>
              <a:gd name="connsiteY104" fmla="*/ 1752600 h 6236970"/>
              <a:gd name="connsiteX105" fmla="*/ 2175510 w 2339340"/>
              <a:gd name="connsiteY105" fmla="*/ 1565910 h 6236970"/>
              <a:gd name="connsiteX106" fmla="*/ 2065020 w 2339340"/>
              <a:gd name="connsiteY106" fmla="*/ 1352550 h 6236970"/>
              <a:gd name="connsiteX107" fmla="*/ 1958340 w 2339340"/>
              <a:gd name="connsiteY107" fmla="*/ 1169670 h 6236970"/>
              <a:gd name="connsiteX108" fmla="*/ 1878330 w 2339340"/>
              <a:gd name="connsiteY108" fmla="*/ 1043940 h 6236970"/>
              <a:gd name="connsiteX109" fmla="*/ 1752600 w 2339340"/>
              <a:gd name="connsiteY109" fmla="*/ 975360 h 6236970"/>
              <a:gd name="connsiteX110" fmla="*/ 1645920 w 2339340"/>
              <a:gd name="connsiteY110" fmla="*/ 956310 h 6236970"/>
              <a:gd name="connsiteX111" fmla="*/ 1546860 w 2339340"/>
              <a:gd name="connsiteY111" fmla="*/ 922020 h 6236970"/>
              <a:gd name="connsiteX112" fmla="*/ 1276350 w 2339340"/>
              <a:gd name="connsiteY112" fmla="*/ 861060 h 6236970"/>
              <a:gd name="connsiteX113" fmla="*/ 1257300 w 2339340"/>
              <a:gd name="connsiteY113" fmla="*/ 739140 h 6236970"/>
              <a:gd name="connsiteX114" fmla="*/ 1325880 w 2339340"/>
              <a:gd name="connsiteY114" fmla="*/ 594360 h 6236970"/>
              <a:gd name="connsiteX115" fmla="*/ 1363980 w 2339340"/>
              <a:gd name="connsiteY115" fmla="*/ 537210 h 6236970"/>
              <a:gd name="connsiteX116" fmla="*/ 1352550 w 2339340"/>
              <a:gd name="connsiteY116" fmla="*/ 438150 h 6236970"/>
              <a:gd name="connsiteX117" fmla="*/ 1348740 w 2339340"/>
              <a:gd name="connsiteY117" fmla="*/ 308610 h 6236970"/>
              <a:gd name="connsiteX118" fmla="*/ 1306830 w 2339340"/>
              <a:gd name="connsiteY118" fmla="*/ 114300 h 6236970"/>
              <a:gd name="connsiteX119" fmla="*/ 1188720 w 2339340"/>
              <a:gd name="connsiteY119" fmla="*/ 38100 h 6236970"/>
              <a:gd name="connsiteX120" fmla="*/ 1143000 w 2339340"/>
              <a:gd name="connsiteY120" fmla="*/ 11430 h 6236970"/>
              <a:gd name="connsiteX121" fmla="*/ 1093470 w 2339340"/>
              <a:gd name="connsiteY121" fmla="*/ 22860 h 6236970"/>
              <a:gd name="connsiteX0" fmla="*/ 1093470 w 2339340"/>
              <a:gd name="connsiteY0" fmla="*/ 22860 h 6236970"/>
              <a:gd name="connsiteX1" fmla="*/ 971550 w 2339340"/>
              <a:gd name="connsiteY1" fmla="*/ 68580 h 6236970"/>
              <a:gd name="connsiteX2" fmla="*/ 967740 w 2339340"/>
              <a:gd name="connsiteY2" fmla="*/ 0 h 6236970"/>
              <a:gd name="connsiteX3" fmla="*/ 872490 w 2339340"/>
              <a:gd name="connsiteY3" fmla="*/ 121920 h 6236970"/>
              <a:gd name="connsiteX4" fmla="*/ 849630 w 2339340"/>
              <a:gd name="connsiteY4" fmla="*/ 95250 h 6236970"/>
              <a:gd name="connsiteX5" fmla="*/ 800100 w 2339340"/>
              <a:gd name="connsiteY5" fmla="*/ 320040 h 6236970"/>
              <a:gd name="connsiteX6" fmla="*/ 811530 w 2339340"/>
              <a:gd name="connsiteY6" fmla="*/ 461010 h 6236970"/>
              <a:gd name="connsiteX7" fmla="*/ 754380 w 2339340"/>
              <a:gd name="connsiteY7" fmla="*/ 464820 h 6236970"/>
              <a:gd name="connsiteX8" fmla="*/ 781050 w 2339340"/>
              <a:gd name="connsiteY8" fmla="*/ 548640 h 6236970"/>
              <a:gd name="connsiteX9" fmla="*/ 822960 w 2339340"/>
              <a:gd name="connsiteY9" fmla="*/ 624840 h 6236970"/>
              <a:gd name="connsiteX10" fmla="*/ 887730 w 2339340"/>
              <a:gd name="connsiteY10" fmla="*/ 689610 h 6236970"/>
              <a:gd name="connsiteX11" fmla="*/ 925830 w 2339340"/>
              <a:gd name="connsiteY11" fmla="*/ 769620 h 6236970"/>
              <a:gd name="connsiteX12" fmla="*/ 925830 w 2339340"/>
              <a:gd name="connsiteY12" fmla="*/ 861060 h 6236970"/>
              <a:gd name="connsiteX13" fmla="*/ 803910 w 2339340"/>
              <a:gd name="connsiteY13" fmla="*/ 922020 h 6236970"/>
              <a:gd name="connsiteX14" fmla="*/ 701040 w 2339340"/>
              <a:gd name="connsiteY14" fmla="*/ 948690 h 6236970"/>
              <a:gd name="connsiteX15" fmla="*/ 556260 w 2339340"/>
              <a:gd name="connsiteY15" fmla="*/ 952500 h 6236970"/>
              <a:gd name="connsiteX16" fmla="*/ 403860 w 2339340"/>
              <a:gd name="connsiteY16" fmla="*/ 1002030 h 6236970"/>
              <a:gd name="connsiteX17" fmla="*/ 320040 w 2339340"/>
              <a:gd name="connsiteY17" fmla="*/ 1085850 h 6236970"/>
              <a:gd name="connsiteX18" fmla="*/ 247650 w 2339340"/>
              <a:gd name="connsiteY18" fmla="*/ 1276350 h 6236970"/>
              <a:gd name="connsiteX19" fmla="*/ 163830 w 2339340"/>
              <a:gd name="connsiteY19" fmla="*/ 1569720 h 6236970"/>
              <a:gd name="connsiteX20" fmla="*/ 83820 w 2339340"/>
              <a:gd name="connsiteY20" fmla="*/ 1783080 h 6236970"/>
              <a:gd name="connsiteX21" fmla="*/ 72390 w 2339340"/>
              <a:gd name="connsiteY21" fmla="*/ 1962150 h 6236970"/>
              <a:gd name="connsiteX22" fmla="*/ 0 w 2339340"/>
              <a:gd name="connsiteY22" fmla="*/ 2145030 h 6236970"/>
              <a:gd name="connsiteX23" fmla="*/ 11430 w 2339340"/>
              <a:gd name="connsiteY23" fmla="*/ 2251710 h 6236970"/>
              <a:gd name="connsiteX24" fmla="*/ 106680 w 2339340"/>
              <a:gd name="connsiteY24" fmla="*/ 2426970 h 6236970"/>
              <a:gd name="connsiteX25" fmla="*/ 243840 w 2339340"/>
              <a:gd name="connsiteY25" fmla="*/ 2594610 h 6236970"/>
              <a:gd name="connsiteX26" fmla="*/ 422910 w 2339340"/>
              <a:gd name="connsiteY26" fmla="*/ 2769870 h 6236970"/>
              <a:gd name="connsiteX27" fmla="*/ 609600 w 2339340"/>
              <a:gd name="connsiteY27" fmla="*/ 2929890 h 6236970"/>
              <a:gd name="connsiteX28" fmla="*/ 703183 w 2339340"/>
              <a:gd name="connsiteY28" fmla="*/ 3062525 h 6236970"/>
              <a:gd name="connsiteX29" fmla="*/ 711517 w 2339340"/>
              <a:gd name="connsiteY29" fmla="*/ 2784396 h 6236970"/>
              <a:gd name="connsiteX30" fmla="*/ 647700 w 2339340"/>
              <a:gd name="connsiteY30" fmla="*/ 2731770 h 6236970"/>
              <a:gd name="connsiteX31" fmla="*/ 541020 w 2339340"/>
              <a:gd name="connsiteY31" fmla="*/ 2537460 h 6236970"/>
              <a:gd name="connsiteX32" fmla="*/ 487680 w 2339340"/>
              <a:gd name="connsiteY32" fmla="*/ 2426970 h 6236970"/>
              <a:gd name="connsiteX33" fmla="*/ 293370 w 2339340"/>
              <a:gd name="connsiteY33" fmla="*/ 2205990 h 6236970"/>
              <a:gd name="connsiteX34" fmla="*/ 426720 w 2339340"/>
              <a:gd name="connsiteY34" fmla="*/ 1988820 h 6236970"/>
              <a:gd name="connsiteX35" fmla="*/ 483870 w 2339340"/>
              <a:gd name="connsiteY35" fmla="*/ 1878330 h 6236970"/>
              <a:gd name="connsiteX36" fmla="*/ 544830 w 2339340"/>
              <a:gd name="connsiteY36" fmla="*/ 1642110 h 6236970"/>
              <a:gd name="connsiteX37" fmla="*/ 636270 w 2339340"/>
              <a:gd name="connsiteY37" fmla="*/ 1897380 h 6236970"/>
              <a:gd name="connsiteX38" fmla="*/ 678180 w 2339340"/>
              <a:gd name="connsiteY38" fmla="*/ 2202180 h 6236970"/>
              <a:gd name="connsiteX39" fmla="*/ 689610 w 2339340"/>
              <a:gd name="connsiteY39" fmla="*/ 2487930 h 6236970"/>
              <a:gd name="connsiteX40" fmla="*/ 712470 w 2339340"/>
              <a:gd name="connsiteY40" fmla="*/ 2762250 h 6236970"/>
              <a:gd name="connsiteX41" fmla="*/ 701040 w 2339340"/>
              <a:gd name="connsiteY41" fmla="*/ 3177540 h 6236970"/>
              <a:gd name="connsiteX42" fmla="*/ 643890 w 2339340"/>
              <a:gd name="connsiteY42" fmla="*/ 3783330 h 6236970"/>
              <a:gd name="connsiteX43" fmla="*/ 613410 w 2339340"/>
              <a:gd name="connsiteY43" fmla="*/ 4255770 h 6236970"/>
              <a:gd name="connsiteX44" fmla="*/ 689610 w 2339340"/>
              <a:gd name="connsiteY44" fmla="*/ 4617720 h 6236970"/>
              <a:gd name="connsiteX45" fmla="*/ 803910 w 2339340"/>
              <a:gd name="connsiteY45" fmla="*/ 5215890 h 6236970"/>
              <a:gd name="connsiteX46" fmla="*/ 883920 w 2339340"/>
              <a:gd name="connsiteY46" fmla="*/ 5657850 h 6236970"/>
              <a:gd name="connsiteX47" fmla="*/ 872490 w 2339340"/>
              <a:gd name="connsiteY47" fmla="*/ 5684520 h 6236970"/>
              <a:gd name="connsiteX48" fmla="*/ 693420 w 2339340"/>
              <a:gd name="connsiteY48" fmla="*/ 5894070 h 6236970"/>
              <a:gd name="connsiteX49" fmla="*/ 541020 w 2339340"/>
              <a:gd name="connsiteY49" fmla="*/ 6092190 h 6236970"/>
              <a:gd name="connsiteX50" fmla="*/ 510540 w 2339340"/>
              <a:gd name="connsiteY50" fmla="*/ 6156960 h 6236970"/>
              <a:gd name="connsiteX51" fmla="*/ 701040 w 2339340"/>
              <a:gd name="connsiteY51" fmla="*/ 6092190 h 6236970"/>
              <a:gd name="connsiteX52" fmla="*/ 830580 w 2339340"/>
              <a:gd name="connsiteY52" fmla="*/ 6065520 h 6236970"/>
              <a:gd name="connsiteX53" fmla="*/ 952500 w 2339340"/>
              <a:gd name="connsiteY53" fmla="*/ 5974080 h 6236970"/>
              <a:gd name="connsiteX54" fmla="*/ 963930 w 2339340"/>
              <a:gd name="connsiteY54" fmla="*/ 5871210 h 6236970"/>
              <a:gd name="connsiteX55" fmla="*/ 1108710 w 2339340"/>
              <a:gd name="connsiteY55" fmla="*/ 5817870 h 6236970"/>
              <a:gd name="connsiteX56" fmla="*/ 1108710 w 2339340"/>
              <a:gd name="connsiteY56" fmla="*/ 5791200 h 6236970"/>
              <a:gd name="connsiteX57" fmla="*/ 1032510 w 2339340"/>
              <a:gd name="connsiteY57" fmla="*/ 5634990 h 6236970"/>
              <a:gd name="connsiteX58" fmla="*/ 1043940 w 2339340"/>
              <a:gd name="connsiteY58" fmla="*/ 5280660 h 6236970"/>
              <a:gd name="connsiteX59" fmla="*/ 1074420 w 2339340"/>
              <a:gd name="connsiteY59" fmla="*/ 4888230 h 6236970"/>
              <a:gd name="connsiteX60" fmla="*/ 1002030 w 2339340"/>
              <a:gd name="connsiteY60" fmla="*/ 4423410 h 6236970"/>
              <a:gd name="connsiteX61" fmla="*/ 1066800 w 2339340"/>
              <a:gd name="connsiteY61" fmla="*/ 4130040 h 6236970"/>
              <a:gd name="connsiteX62" fmla="*/ 1116330 w 2339340"/>
              <a:gd name="connsiteY62" fmla="*/ 3775710 h 6236970"/>
              <a:gd name="connsiteX63" fmla="*/ 1165860 w 2339340"/>
              <a:gd name="connsiteY63" fmla="*/ 3375660 h 6236970"/>
              <a:gd name="connsiteX64" fmla="*/ 1238250 w 2339340"/>
              <a:gd name="connsiteY64" fmla="*/ 3882390 h 6236970"/>
              <a:gd name="connsiteX65" fmla="*/ 1280160 w 2339340"/>
              <a:gd name="connsiteY65" fmla="*/ 4366260 h 6236970"/>
              <a:gd name="connsiteX66" fmla="*/ 1310640 w 2339340"/>
              <a:gd name="connsiteY66" fmla="*/ 4533900 h 6236970"/>
              <a:gd name="connsiteX67" fmla="*/ 1272540 w 2339340"/>
              <a:gd name="connsiteY67" fmla="*/ 4838700 h 6236970"/>
              <a:gd name="connsiteX68" fmla="*/ 1242060 w 2339340"/>
              <a:gd name="connsiteY68" fmla="*/ 5059680 h 6236970"/>
              <a:gd name="connsiteX69" fmla="*/ 1276350 w 2339340"/>
              <a:gd name="connsiteY69" fmla="*/ 5288280 h 6236970"/>
              <a:gd name="connsiteX70" fmla="*/ 1333500 w 2339340"/>
              <a:gd name="connsiteY70" fmla="*/ 5494020 h 6236970"/>
              <a:gd name="connsiteX71" fmla="*/ 1314450 w 2339340"/>
              <a:gd name="connsiteY71" fmla="*/ 5615940 h 6236970"/>
              <a:gd name="connsiteX72" fmla="*/ 1264920 w 2339340"/>
              <a:gd name="connsiteY72" fmla="*/ 5795010 h 6236970"/>
              <a:gd name="connsiteX73" fmla="*/ 1264920 w 2339340"/>
              <a:gd name="connsiteY73" fmla="*/ 5901690 h 6236970"/>
              <a:gd name="connsiteX74" fmla="*/ 1424940 w 2339340"/>
              <a:gd name="connsiteY74" fmla="*/ 6236970 h 6236970"/>
              <a:gd name="connsiteX75" fmla="*/ 1565910 w 2339340"/>
              <a:gd name="connsiteY75" fmla="*/ 6065520 h 6236970"/>
              <a:gd name="connsiteX76" fmla="*/ 1604010 w 2339340"/>
              <a:gd name="connsiteY76" fmla="*/ 6012180 h 6236970"/>
              <a:gd name="connsiteX77" fmla="*/ 1524000 w 2339340"/>
              <a:gd name="connsiteY77" fmla="*/ 5844540 h 6236970"/>
              <a:gd name="connsiteX78" fmla="*/ 1466850 w 2339340"/>
              <a:gd name="connsiteY78" fmla="*/ 5718810 h 6236970"/>
              <a:gd name="connsiteX79" fmla="*/ 1440180 w 2339340"/>
              <a:gd name="connsiteY79" fmla="*/ 5638800 h 6236970"/>
              <a:gd name="connsiteX80" fmla="*/ 1546860 w 2339340"/>
              <a:gd name="connsiteY80" fmla="*/ 5078730 h 6236970"/>
              <a:gd name="connsiteX81" fmla="*/ 1600200 w 2339340"/>
              <a:gd name="connsiteY81" fmla="*/ 4507230 h 6236970"/>
              <a:gd name="connsiteX82" fmla="*/ 1684020 w 2339340"/>
              <a:gd name="connsiteY82" fmla="*/ 4027170 h 6236970"/>
              <a:gd name="connsiteX83" fmla="*/ 1703070 w 2339340"/>
              <a:gd name="connsiteY83" fmla="*/ 3688080 h 6236970"/>
              <a:gd name="connsiteX84" fmla="*/ 1645920 w 2339340"/>
              <a:gd name="connsiteY84" fmla="*/ 2884170 h 6236970"/>
              <a:gd name="connsiteX85" fmla="*/ 1630680 w 2339340"/>
              <a:gd name="connsiteY85" fmla="*/ 2868930 h 6236970"/>
              <a:gd name="connsiteX86" fmla="*/ 1607820 w 2339340"/>
              <a:gd name="connsiteY86" fmla="*/ 2750820 h 6236970"/>
              <a:gd name="connsiteX87" fmla="*/ 1584960 w 2339340"/>
              <a:gd name="connsiteY87" fmla="*/ 2423160 h 6236970"/>
              <a:gd name="connsiteX88" fmla="*/ 1584960 w 2339340"/>
              <a:gd name="connsiteY88" fmla="*/ 2072640 h 6236970"/>
              <a:gd name="connsiteX89" fmla="*/ 1619250 w 2339340"/>
              <a:gd name="connsiteY89" fmla="*/ 1771650 h 6236970"/>
              <a:gd name="connsiteX90" fmla="*/ 1691640 w 2339340"/>
              <a:gd name="connsiteY90" fmla="*/ 1501140 h 6236970"/>
              <a:gd name="connsiteX91" fmla="*/ 1954530 w 2339340"/>
              <a:gd name="connsiteY91" fmla="*/ 1924050 h 6236970"/>
              <a:gd name="connsiteX92" fmla="*/ 2045970 w 2339340"/>
              <a:gd name="connsiteY92" fmla="*/ 2045970 h 6236970"/>
              <a:gd name="connsiteX93" fmla="*/ 1840230 w 2339340"/>
              <a:gd name="connsiteY93" fmla="*/ 2358390 h 6236970"/>
              <a:gd name="connsiteX94" fmla="*/ 1729740 w 2339340"/>
              <a:gd name="connsiteY94" fmla="*/ 2545080 h 6236970"/>
              <a:gd name="connsiteX95" fmla="*/ 1672590 w 2339340"/>
              <a:gd name="connsiteY95" fmla="*/ 2674620 h 6236970"/>
              <a:gd name="connsiteX96" fmla="*/ 1604010 w 2339340"/>
              <a:gd name="connsiteY96" fmla="*/ 2754630 h 6236970"/>
              <a:gd name="connsiteX97" fmla="*/ 1658302 w 2339340"/>
              <a:gd name="connsiteY97" fmla="*/ 3010615 h 6236970"/>
              <a:gd name="connsiteX98" fmla="*/ 1729740 w 2339340"/>
              <a:gd name="connsiteY98" fmla="*/ 2891790 h 6236970"/>
              <a:gd name="connsiteX99" fmla="*/ 1927860 w 2339340"/>
              <a:gd name="connsiteY99" fmla="*/ 2689860 h 6236970"/>
              <a:gd name="connsiteX100" fmla="*/ 2065020 w 2339340"/>
              <a:gd name="connsiteY100" fmla="*/ 2548890 h 6236970"/>
              <a:gd name="connsiteX101" fmla="*/ 2202180 w 2339340"/>
              <a:gd name="connsiteY101" fmla="*/ 2339340 h 6236970"/>
              <a:gd name="connsiteX102" fmla="*/ 2339340 w 2339340"/>
              <a:gd name="connsiteY102" fmla="*/ 2049780 h 6236970"/>
              <a:gd name="connsiteX103" fmla="*/ 2293620 w 2339340"/>
              <a:gd name="connsiteY103" fmla="*/ 1958340 h 6236970"/>
              <a:gd name="connsiteX104" fmla="*/ 2232660 w 2339340"/>
              <a:gd name="connsiteY104" fmla="*/ 1752600 h 6236970"/>
              <a:gd name="connsiteX105" fmla="*/ 2175510 w 2339340"/>
              <a:gd name="connsiteY105" fmla="*/ 1565910 h 6236970"/>
              <a:gd name="connsiteX106" fmla="*/ 2065020 w 2339340"/>
              <a:gd name="connsiteY106" fmla="*/ 1352550 h 6236970"/>
              <a:gd name="connsiteX107" fmla="*/ 1958340 w 2339340"/>
              <a:gd name="connsiteY107" fmla="*/ 1169670 h 6236970"/>
              <a:gd name="connsiteX108" fmla="*/ 1878330 w 2339340"/>
              <a:gd name="connsiteY108" fmla="*/ 1043940 h 6236970"/>
              <a:gd name="connsiteX109" fmla="*/ 1752600 w 2339340"/>
              <a:gd name="connsiteY109" fmla="*/ 975360 h 6236970"/>
              <a:gd name="connsiteX110" fmla="*/ 1645920 w 2339340"/>
              <a:gd name="connsiteY110" fmla="*/ 956310 h 6236970"/>
              <a:gd name="connsiteX111" fmla="*/ 1546860 w 2339340"/>
              <a:gd name="connsiteY111" fmla="*/ 922020 h 6236970"/>
              <a:gd name="connsiteX112" fmla="*/ 1276350 w 2339340"/>
              <a:gd name="connsiteY112" fmla="*/ 861060 h 6236970"/>
              <a:gd name="connsiteX113" fmla="*/ 1257300 w 2339340"/>
              <a:gd name="connsiteY113" fmla="*/ 739140 h 6236970"/>
              <a:gd name="connsiteX114" fmla="*/ 1325880 w 2339340"/>
              <a:gd name="connsiteY114" fmla="*/ 594360 h 6236970"/>
              <a:gd name="connsiteX115" fmla="*/ 1363980 w 2339340"/>
              <a:gd name="connsiteY115" fmla="*/ 537210 h 6236970"/>
              <a:gd name="connsiteX116" fmla="*/ 1352550 w 2339340"/>
              <a:gd name="connsiteY116" fmla="*/ 438150 h 6236970"/>
              <a:gd name="connsiteX117" fmla="*/ 1348740 w 2339340"/>
              <a:gd name="connsiteY117" fmla="*/ 308610 h 6236970"/>
              <a:gd name="connsiteX118" fmla="*/ 1306830 w 2339340"/>
              <a:gd name="connsiteY118" fmla="*/ 114300 h 6236970"/>
              <a:gd name="connsiteX119" fmla="*/ 1188720 w 2339340"/>
              <a:gd name="connsiteY119" fmla="*/ 38100 h 6236970"/>
              <a:gd name="connsiteX120" fmla="*/ 1143000 w 2339340"/>
              <a:gd name="connsiteY120" fmla="*/ 11430 h 6236970"/>
              <a:gd name="connsiteX121" fmla="*/ 1093470 w 2339340"/>
              <a:gd name="connsiteY121" fmla="*/ 22860 h 6236970"/>
              <a:gd name="connsiteX0" fmla="*/ 1093470 w 2339340"/>
              <a:gd name="connsiteY0" fmla="*/ 22860 h 6236970"/>
              <a:gd name="connsiteX1" fmla="*/ 971550 w 2339340"/>
              <a:gd name="connsiteY1" fmla="*/ 68580 h 6236970"/>
              <a:gd name="connsiteX2" fmla="*/ 967740 w 2339340"/>
              <a:gd name="connsiteY2" fmla="*/ 0 h 6236970"/>
              <a:gd name="connsiteX3" fmla="*/ 872490 w 2339340"/>
              <a:gd name="connsiteY3" fmla="*/ 121920 h 6236970"/>
              <a:gd name="connsiteX4" fmla="*/ 849630 w 2339340"/>
              <a:gd name="connsiteY4" fmla="*/ 95250 h 6236970"/>
              <a:gd name="connsiteX5" fmla="*/ 800100 w 2339340"/>
              <a:gd name="connsiteY5" fmla="*/ 320040 h 6236970"/>
              <a:gd name="connsiteX6" fmla="*/ 811530 w 2339340"/>
              <a:gd name="connsiteY6" fmla="*/ 461010 h 6236970"/>
              <a:gd name="connsiteX7" fmla="*/ 754380 w 2339340"/>
              <a:gd name="connsiteY7" fmla="*/ 464820 h 6236970"/>
              <a:gd name="connsiteX8" fmla="*/ 781050 w 2339340"/>
              <a:gd name="connsiteY8" fmla="*/ 548640 h 6236970"/>
              <a:gd name="connsiteX9" fmla="*/ 822960 w 2339340"/>
              <a:gd name="connsiteY9" fmla="*/ 624840 h 6236970"/>
              <a:gd name="connsiteX10" fmla="*/ 887730 w 2339340"/>
              <a:gd name="connsiteY10" fmla="*/ 689610 h 6236970"/>
              <a:gd name="connsiteX11" fmla="*/ 925830 w 2339340"/>
              <a:gd name="connsiteY11" fmla="*/ 769620 h 6236970"/>
              <a:gd name="connsiteX12" fmla="*/ 925830 w 2339340"/>
              <a:gd name="connsiteY12" fmla="*/ 861060 h 6236970"/>
              <a:gd name="connsiteX13" fmla="*/ 803910 w 2339340"/>
              <a:gd name="connsiteY13" fmla="*/ 922020 h 6236970"/>
              <a:gd name="connsiteX14" fmla="*/ 701040 w 2339340"/>
              <a:gd name="connsiteY14" fmla="*/ 948690 h 6236970"/>
              <a:gd name="connsiteX15" fmla="*/ 556260 w 2339340"/>
              <a:gd name="connsiteY15" fmla="*/ 952500 h 6236970"/>
              <a:gd name="connsiteX16" fmla="*/ 403860 w 2339340"/>
              <a:gd name="connsiteY16" fmla="*/ 1002030 h 6236970"/>
              <a:gd name="connsiteX17" fmla="*/ 320040 w 2339340"/>
              <a:gd name="connsiteY17" fmla="*/ 1085850 h 6236970"/>
              <a:gd name="connsiteX18" fmla="*/ 247650 w 2339340"/>
              <a:gd name="connsiteY18" fmla="*/ 1276350 h 6236970"/>
              <a:gd name="connsiteX19" fmla="*/ 163830 w 2339340"/>
              <a:gd name="connsiteY19" fmla="*/ 1569720 h 6236970"/>
              <a:gd name="connsiteX20" fmla="*/ 83820 w 2339340"/>
              <a:gd name="connsiteY20" fmla="*/ 1783080 h 6236970"/>
              <a:gd name="connsiteX21" fmla="*/ 72390 w 2339340"/>
              <a:gd name="connsiteY21" fmla="*/ 1962150 h 6236970"/>
              <a:gd name="connsiteX22" fmla="*/ 0 w 2339340"/>
              <a:gd name="connsiteY22" fmla="*/ 2145030 h 6236970"/>
              <a:gd name="connsiteX23" fmla="*/ 11430 w 2339340"/>
              <a:gd name="connsiteY23" fmla="*/ 2251710 h 6236970"/>
              <a:gd name="connsiteX24" fmla="*/ 106680 w 2339340"/>
              <a:gd name="connsiteY24" fmla="*/ 2426970 h 6236970"/>
              <a:gd name="connsiteX25" fmla="*/ 243840 w 2339340"/>
              <a:gd name="connsiteY25" fmla="*/ 2594610 h 6236970"/>
              <a:gd name="connsiteX26" fmla="*/ 422910 w 2339340"/>
              <a:gd name="connsiteY26" fmla="*/ 2769870 h 6236970"/>
              <a:gd name="connsiteX27" fmla="*/ 609600 w 2339340"/>
              <a:gd name="connsiteY27" fmla="*/ 2929890 h 6236970"/>
              <a:gd name="connsiteX28" fmla="*/ 703183 w 2339340"/>
              <a:gd name="connsiteY28" fmla="*/ 3062525 h 6236970"/>
              <a:gd name="connsiteX29" fmla="*/ 711517 w 2339340"/>
              <a:gd name="connsiteY29" fmla="*/ 2784396 h 6236970"/>
              <a:gd name="connsiteX30" fmla="*/ 647700 w 2339340"/>
              <a:gd name="connsiteY30" fmla="*/ 2731770 h 6236970"/>
              <a:gd name="connsiteX31" fmla="*/ 541020 w 2339340"/>
              <a:gd name="connsiteY31" fmla="*/ 2537460 h 6236970"/>
              <a:gd name="connsiteX32" fmla="*/ 487680 w 2339340"/>
              <a:gd name="connsiteY32" fmla="*/ 2426970 h 6236970"/>
              <a:gd name="connsiteX33" fmla="*/ 293370 w 2339340"/>
              <a:gd name="connsiteY33" fmla="*/ 2205990 h 6236970"/>
              <a:gd name="connsiteX34" fmla="*/ 426720 w 2339340"/>
              <a:gd name="connsiteY34" fmla="*/ 1988820 h 6236970"/>
              <a:gd name="connsiteX35" fmla="*/ 483870 w 2339340"/>
              <a:gd name="connsiteY35" fmla="*/ 1878330 h 6236970"/>
              <a:gd name="connsiteX36" fmla="*/ 544830 w 2339340"/>
              <a:gd name="connsiteY36" fmla="*/ 1642110 h 6236970"/>
              <a:gd name="connsiteX37" fmla="*/ 636270 w 2339340"/>
              <a:gd name="connsiteY37" fmla="*/ 1897380 h 6236970"/>
              <a:gd name="connsiteX38" fmla="*/ 678180 w 2339340"/>
              <a:gd name="connsiteY38" fmla="*/ 2202180 h 6236970"/>
              <a:gd name="connsiteX39" fmla="*/ 689610 w 2339340"/>
              <a:gd name="connsiteY39" fmla="*/ 2487930 h 6236970"/>
              <a:gd name="connsiteX40" fmla="*/ 712470 w 2339340"/>
              <a:gd name="connsiteY40" fmla="*/ 2762250 h 6236970"/>
              <a:gd name="connsiteX41" fmla="*/ 701040 w 2339340"/>
              <a:gd name="connsiteY41" fmla="*/ 3177540 h 6236970"/>
              <a:gd name="connsiteX42" fmla="*/ 643890 w 2339340"/>
              <a:gd name="connsiteY42" fmla="*/ 3783330 h 6236970"/>
              <a:gd name="connsiteX43" fmla="*/ 613410 w 2339340"/>
              <a:gd name="connsiteY43" fmla="*/ 4255770 h 6236970"/>
              <a:gd name="connsiteX44" fmla="*/ 689610 w 2339340"/>
              <a:gd name="connsiteY44" fmla="*/ 4617720 h 6236970"/>
              <a:gd name="connsiteX45" fmla="*/ 803910 w 2339340"/>
              <a:gd name="connsiteY45" fmla="*/ 5215890 h 6236970"/>
              <a:gd name="connsiteX46" fmla="*/ 883920 w 2339340"/>
              <a:gd name="connsiteY46" fmla="*/ 5657850 h 6236970"/>
              <a:gd name="connsiteX47" fmla="*/ 872490 w 2339340"/>
              <a:gd name="connsiteY47" fmla="*/ 5684520 h 6236970"/>
              <a:gd name="connsiteX48" fmla="*/ 693420 w 2339340"/>
              <a:gd name="connsiteY48" fmla="*/ 5894070 h 6236970"/>
              <a:gd name="connsiteX49" fmla="*/ 541020 w 2339340"/>
              <a:gd name="connsiteY49" fmla="*/ 6092190 h 6236970"/>
              <a:gd name="connsiteX50" fmla="*/ 510540 w 2339340"/>
              <a:gd name="connsiteY50" fmla="*/ 6156960 h 6236970"/>
              <a:gd name="connsiteX51" fmla="*/ 701040 w 2339340"/>
              <a:gd name="connsiteY51" fmla="*/ 6092190 h 6236970"/>
              <a:gd name="connsiteX52" fmla="*/ 830580 w 2339340"/>
              <a:gd name="connsiteY52" fmla="*/ 6065520 h 6236970"/>
              <a:gd name="connsiteX53" fmla="*/ 952500 w 2339340"/>
              <a:gd name="connsiteY53" fmla="*/ 5974080 h 6236970"/>
              <a:gd name="connsiteX54" fmla="*/ 963930 w 2339340"/>
              <a:gd name="connsiteY54" fmla="*/ 5871210 h 6236970"/>
              <a:gd name="connsiteX55" fmla="*/ 1108710 w 2339340"/>
              <a:gd name="connsiteY55" fmla="*/ 5817870 h 6236970"/>
              <a:gd name="connsiteX56" fmla="*/ 1108710 w 2339340"/>
              <a:gd name="connsiteY56" fmla="*/ 5791200 h 6236970"/>
              <a:gd name="connsiteX57" fmla="*/ 1032510 w 2339340"/>
              <a:gd name="connsiteY57" fmla="*/ 5634990 h 6236970"/>
              <a:gd name="connsiteX58" fmla="*/ 1043940 w 2339340"/>
              <a:gd name="connsiteY58" fmla="*/ 5280660 h 6236970"/>
              <a:gd name="connsiteX59" fmla="*/ 1074420 w 2339340"/>
              <a:gd name="connsiteY59" fmla="*/ 4888230 h 6236970"/>
              <a:gd name="connsiteX60" fmla="*/ 1002030 w 2339340"/>
              <a:gd name="connsiteY60" fmla="*/ 4423410 h 6236970"/>
              <a:gd name="connsiteX61" fmla="*/ 1066800 w 2339340"/>
              <a:gd name="connsiteY61" fmla="*/ 4130040 h 6236970"/>
              <a:gd name="connsiteX62" fmla="*/ 1116330 w 2339340"/>
              <a:gd name="connsiteY62" fmla="*/ 3775710 h 6236970"/>
              <a:gd name="connsiteX63" fmla="*/ 1165860 w 2339340"/>
              <a:gd name="connsiteY63" fmla="*/ 3375660 h 6236970"/>
              <a:gd name="connsiteX64" fmla="*/ 1238250 w 2339340"/>
              <a:gd name="connsiteY64" fmla="*/ 3882390 h 6236970"/>
              <a:gd name="connsiteX65" fmla="*/ 1280160 w 2339340"/>
              <a:gd name="connsiteY65" fmla="*/ 4366260 h 6236970"/>
              <a:gd name="connsiteX66" fmla="*/ 1310640 w 2339340"/>
              <a:gd name="connsiteY66" fmla="*/ 4533900 h 6236970"/>
              <a:gd name="connsiteX67" fmla="*/ 1272540 w 2339340"/>
              <a:gd name="connsiteY67" fmla="*/ 4838700 h 6236970"/>
              <a:gd name="connsiteX68" fmla="*/ 1242060 w 2339340"/>
              <a:gd name="connsiteY68" fmla="*/ 5059680 h 6236970"/>
              <a:gd name="connsiteX69" fmla="*/ 1276350 w 2339340"/>
              <a:gd name="connsiteY69" fmla="*/ 5288280 h 6236970"/>
              <a:gd name="connsiteX70" fmla="*/ 1333500 w 2339340"/>
              <a:gd name="connsiteY70" fmla="*/ 5494020 h 6236970"/>
              <a:gd name="connsiteX71" fmla="*/ 1314450 w 2339340"/>
              <a:gd name="connsiteY71" fmla="*/ 5615940 h 6236970"/>
              <a:gd name="connsiteX72" fmla="*/ 1264920 w 2339340"/>
              <a:gd name="connsiteY72" fmla="*/ 5795010 h 6236970"/>
              <a:gd name="connsiteX73" fmla="*/ 1264920 w 2339340"/>
              <a:gd name="connsiteY73" fmla="*/ 5901690 h 6236970"/>
              <a:gd name="connsiteX74" fmla="*/ 1424940 w 2339340"/>
              <a:gd name="connsiteY74" fmla="*/ 6236970 h 6236970"/>
              <a:gd name="connsiteX75" fmla="*/ 1565910 w 2339340"/>
              <a:gd name="connsiteY75" fmla="*/ 6065520 h 6236970"/>
              <a:gd name="connsiteX76" fmla="*/ 1604010 w 2339340"/>
              <a:gd name="connsiteY76" fmla="*/ 6012180 h 6236970"/>
              <a:gd name="connsiteX77" fmla="*/ 1524000 w 2339340"/>
              <a:gd name="connsiteY77" fmla="*/ 5844540 h 6236970"/>
              <a:gd name="connsiteX78" fmla="*/ 1466850 w 2339340"/>
              <a:gd name="connsiteY78" fmla="*/ 5718810 h 6236970"/>
              <a:gd name="connsiteX79" fmla="*/ 1440180 w 2339340"/>
              <a:gd name="connsiteY79" fmla="*/ 5638800 h 6236970"/>
              <a:gd name="connsiteX80" fmla="*/ 1546860 w 2339340"/>
              <a:gd name="connsiteY80" fmla="*/ 5078730 h 6236970"/>
              <a:gd name="connsiteX81" fmla="*/ 1600200 w 2339340"/>
              <a:gd name="connsiteY81" fmla="*/ 4507230 h 6236970"/>
              <a:gd name="connsiteX82" fmla="*/ 1684020 w 2339340"/>
              <a:gd name="connsiteY82" fmla="*/ 4027170 h 6236970"/>
              <a:gd name="connsiteX83" fmla="*/ 1703070 w 2339340"/>
              <a:gd name="connsiteY83" fmla="*/ 3688080 h 6236970"/>
              <a:gd name="connsiteX84" fmla="*/ 1673305 w 2339340"/>
              <a:gd name="connsiteY84" fmla="*/ 3083005 h 6236970"/>
              <a:gd name="connsiteX85" fmla="*/ 1630680 w 2339340"/>
              <a:gd name="connsiteY85" fmla="*/ 2868930 h 6236970"/>
              <a:gd name="connsiteX86" fmla="*/ 1607820 w 2339340"/>
              <a:gd name="connsiteY86" fmla="*/ 2750820 h 6236970"/>
              <a:gd name="connsiteX87" fmla="*/ 1584960 w 2339340"/>
              <a:gd name="connsiteY87" fmla="*/ 2423160 h 6236970"/>
              <a:gd name="connsiteX88" fmla="*/ 1584960 w 2339340"/>
              <a:gd name="connsiteY88" fmla="*/ 2072640 h 6236970"/>
              <a:gd name="connsiteX89" fmla="*/ 1619250 w 2339340"/>
              <a:gd name="connsiteY89" fmla="*/ 1771650 h 6236970"/>
              <a:gd name="connsiteX90" fmla="*/ 1691640 w 2339340"/>
              <a:gd name="connsiteY90" fmla="*/ 1501140 h 6236970"/>
              <a:gd name="connsiteX91" fmla="*/ 1954530 w 2339340"/>
              <a:gd name="connsiteY91" fmla="*/ 1924050 h 6236970"/>
              <a:gd name="connsiteX92" fmla="*/ 2045970 w 2339340"/>
              <a:gd name="connsiteY92" fmla="*/ 2045970 h 6236970"/>
              <a:gd name="connsiteX93" fmla="*/ 1840230 w 2339340"/>
              <a:gd name="connsiteY93" fmla="*/ 2358390 h 6236970"/>
              <a:gd name="connsiteX94" fmla="*/ 1729740 w 2339340"/>
              <a:gd name="connsiteY94" fmla="*/ 2545080 h 6236970"/>
              <a:gd name="connsiteX95" fmla="*/ 1672590 w 2339340"/>
              <a:gd name="connsiteY95" fmla="*/ 2674620 h 6236970"/>
              <a:gd name="connsiteX96" fmla="*/ 1604010 w 2339340"/>
              <a:gd name="connsiteY96" fmla="*/ 2754630 h 6236970"/>
              <a:gd name="connsiteX97" fmla="*/ 1658302 w 2339340"/>
              <a:gd name="connsiteY97" fmla="*/ 3010615 h 6236970"/>
              <a:gd name="connsiteX98" fmla="*/ 1729740 w 2339340"/>
              <a:gd name="connsiteY98" fmla="*/ 2891790 h 6236970"/>
              <a:gd name="connsiteX99" fmla="*/ 1927860 w 2339340"/>
              <a:gd name="connsiteY99" fmla="*/ 2689860 h 6236970"/>
              <a:gd name="connsiteX100" fmla="*/ 2065020 w 2339340"/>
              <a:gd name="connsiteY100" fmla="*/ 2548890 h 6236970"/>
              <a:gd name="connsiteX101" fmla="*/ 2202180 w 2339340"/>
              <a:gd name="connsiteY101" fmla="*/ 2339340 h 6236970"/>
              <a:gd name="connsiteX102" fmla="*/ 2339340 w 2339340"/>
              <a:gd name="connsiteY102" fmla="*/ 2049780 h 6236970"/>
              <a:gd name="connsiteX103" fmla="*/ 2293620 w 2339340"/>
              <a:gd name="connsiteY103" fmla="*/ 1958340 h 6236970"/>
              <a:gd name="connsiteX104" fmla="*/ 2232660 w 2339340"/>
              <a:gd name="connsiteY104" fmla="*/ 1752600 h 6236970"/>
              <a:gd name="connsiteX105" fmla="*/ 2175510 w 2339340"/>
              <a:gd name="connsiteY105" fmla="*/ 1565910 h 6236970"/>
              <a:gd name="connsiteX106" fmla="*/ 2065020 w 2339340"/>
              <a:gd name="connsiteY106" fmla="*/ 1352550 h 6236970"/>
              <a:gd name="connsiteX107" fmla="*/ 1958340 w 2339340"/>
              <a:gd name="connsiteY107" fmla="*/ 1169670 h 6236970"/>
              <a:gd name="connsiteX108" fmla="*/ 1878330 w 2339340"/>
              <a:gd name="connsiteY108" fmla="*/ 1043940 h 6236970"/>
              <a:gd name="connsiteX109" fmla="*/ 1752600 w 2339340"/>
              <a:gd name="connsiteY109" fmla="*/ 975360 h 6236970"/>
              <a:gd name="connsiteX110" fmla="*/ 1645920 w 2339340"/>
              <a:gd name="connsiteY110" fmla="*/ 956310 h 6236970"/>
              <a:gd name="connsiteX111" fmla="*/ 1546860 w 2339340"/>
              <a:gd name="connsiteY111" fmla="*/ 922020 h 6236970"/>
              <a:gd name="connsiteX112" fmla="*/ 1276350 w 2339340"/>
              <a:gd name="connsiteY112" fmla="*/ 861060 h 6236970"/>
              <a:gd name="connsiteX113" fmla="*/ 1257300 w 2339340"/>
              <a:gd name="connsiteY113" fmla="*/ 739140 h 6236970"/>
              <a:gd name="connsiteX114" fmla="*/ 1325880 w 2339340"/>
              <a:gd name="connsiteY114" fmla="*/ 594360 h 6236970"/>
              <a:gd name="connsiteX115" fmla="*/ 1363980 w 2339340"/>
              <a:gd name="connsiteY115" fmla="*/ 537210 h 6236970"/>
              <a:gd name="connsiteX116" fmla="*/ 1352550 w 2339340"/>
              <a:gd name="connsiteY116" fmla="*/ 438150 h 6236970"/>
              <a:gd name="connsiteX117" fmla="*/ 1348740 w 2339340"/>
              <a:gd name="connsiteY117" fmla="*/ 308610 h 6236970"/>
              <a:gd name="connsiteX118" fmla="*/ 1306830 w 2339340"/>
              <a:gd name="connsiteY118" fmla="*/ 114300 h 6236970"/>
              <a:gd name="connsiteX119" fmla="*/ 1188720 w 2339340"/>
              <a:gd name="connsiteY119" fmla="*/ 38100 h 6236970"/>
              <a:gd name="connsiteX120" fmla="*/ 1143000 w 2339340"/>
              <a:gd name="connsiteY120" fmla="*/ 11430 h 6236970"/>
              <a:gd name="connsiteX121" fmla="*/ 1093470 w 2339340"/>
              <a:gd name="connsiteY121" fmla="*/ 22860 h 6236970"/>
              <a:gd name="connsiteX0" fmla="*/ 1093470 w 2339340"/>
              <a:gd name="connsiteY0" fmla="*/ 22860 h 6236970"/>
              <a:gd name="connsiteX1" fmla="*/ 971550 w 2339340"/>
              <a:gd name="connsiteY1" fmla="*/ 68580 h 6236970"/>
              <a:gd name="connsiteX2" fmla="*/ 967740 w 2339340"/>
              <a:gd name="connsiteY2" fmla="*/ 0 h 6236970"/>
              <a:gd name="connsiteX3" fmla="*/ 872490 w 2339340"/>
              <a:gd name="connsiteY3" fmla="*/ 121920 h 6236970"/>
              <a:gd name="connsiteX4" fmla="*/ 849630 w 2339340"/>
              <a:gd name="connsiteY4" fmla="*/ 95250 h 6236970"/>
              <a:gd name="connsiteX5" fmla="*/ 800100 w 2339340"/>
              <a:gd name="connsiteY5" fmla="*/ 320040 h 6236970"/>
              <a:gd name="connsiteX6" fmla="*/ 811530 w 2339340"/>
              <a:gd name="connsiteY6" fmla="*/ 461010 h 6236970"/>
              <a:gd name="connsiteX7" fmla="*/ 754380 w 2339340"/>
              <a:gd name="connsiteY7" fmla="*/ 464820 h 6236970"/>
              <a:gd name="connsiteX8" fmla="*/ 781050 w 2339340"/>
              <a:gd name="connsiteY8" fmla="*/ 548640 h 6236970"/>
              <a:gd name="connsiteX9" fmla="*/ 822960 w 2339340"/>
              <a:gd name="connsiteY9" fmla="*/ 624840 h 6236970"/>
              <a:gd name="connsiteX10" fmla="*/ 887730 w 2339340"/>
              <a:gd name="connsiteY10" fmla="*/ 689610 h 6236970"/>
              <a:gd name="connsiteX11" fmla="*/ 925830 w 2339340"/>
              <a:gd name="connsiteY11" fmla="*/ 769620 h 6236970"/>
              <a:gd name="connsiteX12" fmla="*/ 925830 w 2339340"/>
              <a:gd name="connsiteY12" fmla="*/ 861060 h 6236970"/>
              <a:gd name="connsiteX13" fmla="*/ 803910 w 2339340"/>
              <a:gd name="connsiteY13" fmla="*/ 922020 h 6236970"/>
              <a:gd name="connsiteX14" fmla="*/ 701040 w 2339340"/>
              <a:gd name="connsiteY14" fmla="*/ 948690 h 6236970"/>
              <a:gd name="connsiteX15" fmla="*/ 556260 w 2339340"/>
              <a:gd name="connsiteY15" fmla="*/ 952500 h 6236970"/>
              <a:gd name="connsiteX16" fmla="*/ 403860 w 2339340"/>
              <a:gd name="connsiteY16" fmla="*/ 1002030 h 6236970"/>
              <a:gd name="connsiteX17" fmla="*/ 320040 w 2339340"/>
              <a:gd name="connsiteY17" fmla="*/ 1085850 h 6236970"/>
              <a:gd name="connsiteX18" fmla="*/ 247650 w 2339340"/>
              <a:gd name="connsiteY18" fmla="*/ 1276350 h 6236970"/>
              <a:gd name="connsiteX19" fmla="*/ 163830 w 2339340"/>
              <a:gd name="connsiteY19" fmla="*/ 1569720 h 6236970"/>
              <a:gd name="connsiteX20" fmla="*/ 83820 w 2339340"/>
              <a:gd name="connsiteY20" fmla="*/ 1783080 h 6236970"/>
              <a:gd name="connsiteX21" fmla="*/ 72390 w 2339340"/>
              <a:gd name="connsiteY21" fmla="*/ 1962150 h 6236970"/>
              <a:gd name="connsiteX22" fmla="*/ 0 w 2339340"/>
              <a:gd name="connsiteY22" fmla="*/ 2145030 h 6236970"/>
              <a:gd name="connsiteX23" fmla="*/ 11430 w 2339340"/>
              <a:gd name="connsiteY23" fmla="*/ 2251710 h 6236970"/>
              <a:gd name="connsiteX24" fmla="*/ 106680 w 2339340"/>
              <a:gd name="connsiteY24" fmla="*/ 2426970 h 6236970"/>
              <a:gd name="connsiteX25" fmla="*/ 243840 w 2339340"/>
              <a:gd name="connsiteY25" fmla="*/ 2594610 h 6236970"/>
              <a:gd name="connsiteX26" fmla="*/ 422910 w 2339340"/>
              <a:gd name="connsiteY26" fmla="*/ 2769870 h 6236970"/>
              <a:gd name="connsiteX27" fmla="*/ 609600 w 2339340"/>
              <a:gd name="connsiteY27" fmla="*/ 2929890 h 6236970"/>
              <a:gd name="connsiteX28" fmla="*/ 703183 w 2339340"/>
              <a:gd name="connsiteY28" fmla="*/ 3062525 h 6236970"/>
              <a:gd name="connsiteX29" fmla="*/ 711517 w 2339340"/>
              <a:gd name="connsiteY29" fmla="*/ 2784396 h 6236970"/>
              <a:gd name="connsiteX30" fmla="*/ 647700 w 2339340"/>
              <a:gd name="connsiteY30" fmla="*/ 2731770 h 6236970"/>
              <a:gd name="connsiteX31" fmla="*/ 541020 w 2339340"/>
              <a:gd name="connsiteY31" fmla="*/ 2537460 h 6236970"/>
              <a:gd name="connsiteX32" fmla="*/ 487680 w 2339340"/>
              <a:gd name="connsiteY32" fmla="*/ 2426970 h 6236970"/>
              <a:gd name="connsiteX33" fmla="*/ 293370 w 2339340"/>
              <a:gd name="connsiteY33" fmla="*/ 2205990 h 6236970"/>
              <a:gd name="connsiteX34" fmla="*/ 426720 w 2339340"/>
              <a:gd name="connsiteY34" fmla="*/ 1988820 h 6236970"/>
              <a:gd name="connsiteX35" fmla="*/ 483870 w 2339340"/>
              <a:gd name="connsiteY35" fmla="*/ 1878330 h 6236970"/>
              <a:gd name="connsiteX36" fmla="*/ 544830 w 2339340"/>
              <a:gd name="connsiteY36" fmla="*/ 1642110 h 6236970"/>
              <a:gd name="connsiteX37" fmla="*/ 636270 w 2339340"/>
              <a:gd name="connsiteY37" fmla="*/ 1897380 h 6236970"/>
              <a:gd name="connsiteX38" fmla="*/ 678180 w 2339340"/>
              <a:gd name="connsiteY38" fmla="*/ 2202180 h 6236970"/>
              <a:gd name="connsiteX39" fmla="*/ 689610 w 2339340"/>
              <a:gd name="connsiteY39" fmla="*/ 2487930 h 6236970"/>
              <a:gd name="connsiteX40" fmla="*/ 712470 w 2339340"/>
              <a:gd name="connsiteY40" fmla="*/ 2762250 h 6236970"/>
              <a:gd name="connsiteX41" fmla="*/ 701040 w 2339340"/>
              <a:gd name="connsiteY41" fmla="*/ 3177540 h 6236970"/>
              <a:gd name="connsiteX42" fmla="*/ 643890 w 2339340"/>
              <a:gd name="connsiteY42" fmla="*/ 3783330 h 6236970"/>
              <a:gd name="connsiteX43" fmla="*/ 613410 w 2339340"/>
              <a:gd name="connsiteY43" fmla="*/ 4255770 h 6236970"/>
              <a:gd name="connsiteX44" fmla="*/ 689610 w 2339340"/>
              <a:gd name="connsiteY44" fmla="*/ 4617720 h 6236970"/>
              <a:gd name="connsiteX45" fmla="*/ 803910 w 2339340"/>
              <a:gd name="connsiteY45" fmla="*/ 5215890 h 6236970"/>
              <a:gd name="connsiteX46" fmla="*/ 883920 w 2339340"/>
              <a:gd name="connsiteY46" fmla="*/ 5657850 h 6236970"/>
              <a:gd name="connsiteX47" fmla="*/ 872490 w 2339340"/>
              <a:gd name="connsiteY47" fmla="*/ 5684520 h 6236970"/>
              <a:gd name="connsiteX48" fmla="*/ 693420 w 2339340"/>
              <a:gd name="connsiteY48" fmla="*/ 5894070 h 6236970"/>
              <a:gd name="connsiteX49" fmla="*/ 541020 w 2339340"/>
              <a:gd name="connsiteY49" fmla="*/ 6092190 h 6236970"/>
              <a:gd name="connsiteX50" fmla="*/ 510540 w 2339340"/>
              <a:gd name="connsiteY50" fmla="*/ 6156960 h 6236970"/>
              <a:gd name="connsiteX51" fmla="*/ 701040 w 2339340"/>
              <a:gd name="connsiteY51" fmla="*/ 6092190 h 6236970"/>
              <a:gd name="connsiteX52" fmla="*/ 830580 w 2339340"/>
              <a:gd name="connsiteY52" fmla="*/ 6065520 h 6236970"/>
              <a:gd name="connsiteX53" fmla="*/ 952500 w 2339340"/>
              <a:gd name="connsiteY53" fmla="*/ 5974080 h 6236970"/>
              <a:gd name="connsiteX54" fmla="*/ 963930 w 2339340"/>
              <a:gd name="connsiteY54" fmla="*/ 5871210 h 6236970"/>
              <a:gd name="connsiteX55" fmla="*/ 1108710 w 2339340"/>
              <a:gd name="connsiteY55" fmla="*/ 5817870 h 6236970"/>
              <a:gd name="connsiteX56" fmla="*/ 1108710 w 2339340"/>
              <a:gd name="connsiteY56" fmla="*/ 5791200 h 6236970"/>
              <a:gd name="connsiteX57" fmla="*/ 1032510 w 2339340"/>
              <a:gd name="connsiteY57" fmla="*/ 5634990 h 6236970"/>
              <a:gd name="connsiteX58" fmla="*/ 1043940 w 2339340"/>
              <a:gd name="connsiteY58" fmla="*/ 5280660 h 6236970"/>
              <a:gd name="connsiteX59" fmla="*/ 1074420 w 2339340"/>
              <a:gd name="connsiteY59" fmla="*/ 4888230 h 6236970"/>
              <a:gd name="connsiteX60" fmla="*/ 1002030 w 2339340"/>
              <a:gd name="connsiteY60" fmla="*/ 4423410 h 6236970"/>
              <a:gd name="connsiteX61" fmla="*/ 1066800 w 2339340"/>
              <a:gd name="connsiteY61" fmla="*/ 4130040 h 6236970"/>
              <a:gd name="connsiteX62" fmla="*/ 1116330 w 2339340"/>
              <a:gd name="connsiteY62" fmla="*/ 3775710 h 6236970"/>
              <a:gd name="connsiteX63" fmla="*/ 1165860 w 2339340"/>
              <a:gd name="connsiteY63" fmla="*/ 3375660 h 6236970"/>
              <a:gd name="connsiteX64" fmla="*/ 1238250 w 2339340"/>
              <a:gd name="connsiteY64" fmla="*/ 3882390 h 6236970"/>
              <a:gd name="connsiteX65" fmla="*/ 1280160 w 2339340"/>
              <a:gd name="connsiteY65" fmla="*/ 4366260 h 6236970"/>
              <a:gd name="connsiteX66" fmla="*/ 1310640 w 2339340"/>
              <a:gd name="connsiteY66" fmla="*/ 4533900 h 6236970"/>
              <a:gd name="connsiteX67" fmla="*/ 1272540 w 2339340"/>
              <a:gd name="connsiteY67" fmla="*/ 4838700 h 6236970"/>
              <a:gd name="connsiteX68" fmla="*/ 1242060 w 2339340"/>
              <a:gd name="connsiteY68" fmla="*/ 5059680 h 6236970"/>
              <a:gd name="connsiteX69" fmla="*/ 1276350 w 2339340"/>
              <a:gd name="connsiteY69" fmla="*/ 5288280 h 6236970"/>
              <a:gd name="connsiteX70" fmla="*/ 1333500 w 2339340"/>
              <a:gd name="connsiteY70" fmla="*/ 5494020 h 6236970"/>
              <a:gd name="connsiteX71" fmla="*/ 1314450 w 2339340"/>
              <a:gd name="connsiteY71" fmla="*/ 5615940 h 6236970"/>
              <a:gd name="connsiteX72" fmla="*/ 1264920 w 2339340"/>
              <a:gd name="connsiteY72" fmla="*/ 5795010 h 6236970"/>
              <a:gd name="connsiteX73" fmla="*/ 1264920 w 2339340"/>
              <a:gd name="connsiteY73" fmla="*/ 5901690 h 6236970"/>
              <a:gd name="connsiteX74" fmla="*/ 1424940 w 2339340"/>
              <a:gd name="connsiteY74" fmla="*/ 6236970 h 6236970"/>
              <a:gd name="connsiteX75" fmla="*/ 1565910 w 2339340"/>
              <a:gd name="connsiteY75" fmla="*/ 6065520 h 6236970"/>
              <a:gd name="connsiteX76" fmla="*/ 1604010 w 2339340"/>
              <a:gd name="connsiteY76" fmla="*/ 6012180 h 6236970"/>
              <a:gd name="connsiteX77" fmla="*/ 1524000 w 2339340"/>
              <a:gd name="connsiteY77" fmla="*/ 5844540 h 6236970"/>
              <a:gd name="connsiteX78" fmla="*/ 1466850 w 2339340"/>
              <a:gd name="connsiteY78" fmla="*/ 5718810 h 6236970"/>
              <a:gd name="connsiteX79" fmla="*/ 1440180 w 2339340"/>
              <a:gd name="connsiteY79" fmla="*/ 5638800 h 6236970"/>
              <a:gd name="connsiteX80" fmla="*/ 1546860 w 2339340"/>
              <a:gd name="connsiteY80" fmla="*/ 5078730 h 6236970"/>
              <a:gd name="connsiteX81" fmla="*/ 1600200 w 2339340"/>
              <a:gd name="connsiteY81" fmla="*/ 4507230 h 6236970"/>
              <a:gd name="connsiteX82" fmla="*/ 1684020 w 2339340"/>
              <a:gd name="connsiteY82" fmla="*/ 4027170 h 6236970"/>
              <a:gd name="connsiteX83" fmla="*/ 1703070 w 2339340"/>
              <a:gd name="connsiteY83" fmla="*/ 3688080 h 6236970"/>
              <a:gd name="connsiteX84" fmla="*/ 1673305 w 2339340"/>
              <a:gd name="connsiteY84" fmla="*/ 3083005 h 6236970"/>
              <a:gd name="connsiteX85" fmla="*/ 1630680 w 2339340"/>
              <a:gd name="connsiteY85" fmla="*/ 2868930 h 6236970"/>
              <a:gd name="connsiteX86" fmla="*/ 1607820 w 2339340"/>
              <a:gd name="connsiteY86" fmla="*/ 2750820 h 6236970"/>
              <a:gd name="connsiteX87" fmla="*/ 1584960 w 2339340"/>
              <a:gd name="connsiteY87" fmla="*/ 2423160 h 6236970"/>
              <a:gd name="connsiteX88" fmla="*/ 1584960 w 2339340"/>
              <a:gd name="connsiteY88" fmla="*/ 2072640 h 6236970"/>
              <a:gd name="connsiteX89" fmla="*/ 1619250 w 2339340"/>
              <a:gd name="connsiteY89" fmla="*/ 1771650 h 6236970"/>
              <a:gd name="connsiteX90" fmla="*/ 1691640 w 2339340"/>
              <a:gd name="connsiteY90" fmla="*/ 1501140 h 6236970"/>
              <a:gd name="connsiteX91" fmla="*/ 1954530 w 2339340"/>
              <a:gd name="connsiteY91" fmla="*/ 1924050 h 6236970"/>
              <a:gd name="connsiteX92" fmla="*/ 2045970 w 2339340"/>
              <a:gd name="connsiteY92" fmla="*/ 2045970 h 6236970"/>
              <a:gd name="connsiteX93" fmla="*/ 1840230 w 2339340"/>
              <a:gd name="connsiteY93" fmla="*/ 2358390 h 6236970"/>
              <a:gd name="connsiteX94" fmla="*/ 1729740 w 2339340"/>
              <a:gd name="connsiteY94" fmla="*/ 2545080 h 6236970"/>
              <a:gd name="connsiteX95" fmla="*/ 1672590 w 2339340"/>
              <a:gd name="connsiteY95" fmla="*/ 2674620 h 6236970"/>
              <a:gd name="connsiteX96" fmla="*/ 1606391 w 2339340"/>
              <a:gd name="connsiteY96" fmla="*/ 2746296 h 6236970"/>
              <a:gd name="connsiteX97" fmla="*/ 1658302 w 2339340"/>
              <a:gd name="connsiteY97" fmla="*/ 3010615 h 6236970"/>
              <a:gd name="connsiteX98" fmla="*/ 1729740 w 2339340"/>
              <a:gd name="connsiteY98" fmla="*/ 2891790 h 6236970"/>
              <a:gd name="connsiteX99" fmla="*/ 1927860 w 2339340"/>
              <a:gd name="connsiteY99" fmla="*/ 2689860 h 6236970"/>
              <a:gd name="connsiteX100" fmla="*/ 2065020 w 2339340"/>
              <a:gd name="connsiteY100" fmla="*/ 2548890 h 6236970"/>
              <a:gd name="connsiteX101" fmla="*/ 2202180 w 2339340"/>
              <a:gd name="connsiteY101" fmla="*/ 2339340 h 6236970"/>
              <a:gd name="connsiteX102" fmla="*/ 2339340 w 2339340"/>
              <a:gd name="connsiteY102" fmla="*/ 2049780 h 6236970"/>
              <a:gd name="connsiteX103" fmla="*/ 2293620 w 2339340"/>
              <a:gd name="connsiteY103" fmla="*/ 1958340 h 6236970"/>
              <a:gd name="connsiteX104" fmla="*/ 2232660 w 2339340"/>
              <a:gd name="connsiteY104" fmla="*/ 1752600 h 6236970"/>
              <a:gd name="connsiteX105" fmla="*/ 2175510 w 2339340"/>
              <a:gd name="connsiteY105" fmla="*/ 1565910 h 6236970"/>
              <a:gd name="connsiteX106" fmla="*/ 2065020 w 2339340"/>
              <a:gd name="connsiteY106" fmla="*/ 1352550 h 6236970"/>
              <a:gd name="connsiteX107" fmla="*/ 1958340 w 2339340"/>
              <a:gd name="connsiteY107" fmla="*/ 1169670 h 6236970"/>
              <a:gd name="connsiteX108" fmla="*/ 1878330 w 2339340"/>
              <a:gd name="connsiteY108" fmla="*/ 1043940 h 6236970"/>
              <a:gd name="connsiteX109" fmla="*/ 1752600 w 2339340"/>
              <a:gd name="connsiteY109" fmla="*/ 975360 h 6236970"/>
              <a:gd name="connsiteX110" fmla="*/ 1645920 w 2339340"/>
              <a:gd name="connsiteY110" fmla="*/ 956310 h 6236970"/>
              <a:gd name="connsiteX111" fmla="*/ 1546860 w 2339340"/>
              <a:gd name="connsiteY111" fmla="*/ 922020 h 6236970"/>
              <a:gd name="connsiteX112" fmla="*/ 1276350 w 2339340"/>
              <a:gd name="connsiteY112" fmla="*/ 861060 h 6236970"/>
              <a:gd name="connsiteX113" fmla="*/ 1257300 w 2339340"/>
              <a:gd name="connsiteY113" fmla="*/ 739140 h 6236970"/>
              <a:gd name="connsiteX114" fmla="*/ 1325880 w 2339340"/>
              <a:gd name="connsiteY114" fmla="*/ 594360 h 6236970"/>
              <a:gd name="connsiteX115" fmla="*/ 1363980 w 2339340"/>
              <a:gd name="connsiteY115" fmla="*/ 537210 h 6236970"/>
              <a:gd name="connsiteX116" fmla="*/ 1352550 w 2339340"/>
              <a:gd name="connsiteY116" fmla="*/ 438150 h 6236970"/>
              <a:gd name="connsiteX117" fmla="*/ 1348740 w 2339340"/>
              <a:gd name="connsiteY117" fmla="*/ 308610 h 6236970"/>
              <a:gd name="connsiteX118" fmla="*/ 1306830 w 2339340"/>
              <a:gd name="connsiteY118" fmla="*/ 114300 h 6236970"/>
              <a:gd name="connsiteX119" fmla="*/ 1188720 w 2339340"/>
              <a:gd name="connsiteY119" fmla="*/ 38100 h 6236970"/>
              <a:gd name="connsiteX120" fmla="*/ 1143000 w 2339340"/>
              <a:gd name="connsiteY120" fmla="*/ 11430 h 6236970"/>
              <a:gd name="connsiteX121" fmla="*/ 1093470 w 2339340"/>
              <a:gd name="connsiteY121" fmla="*/ 22860 h 6236970"/>
              <a:gd name="connsiteX0" fmla="*/ 1093470 w 2339340"/>
              <a:gd name="connsiteY0" fmla="*/ 22860 h 6236970"/>
              <a:gd name="connsiteX1" fmla="*/ 971550 w 2339340"/>
              <a:gd name="connsiteY1" fmla="*/ 68580 h 6236970"/>
              <a:gd name="connsiteX2" fmla="*/ 967740 w 2339340"/>
              <a:gd name="connsiteY2" fmla="*/ 0 h 6236970"/>
              <a:gd name="connsiteX3" fmla="*/ 872490 w 2339340"/>
              <a:gd name="connsiteY3" fmla="*/ 121920 h 6236970"/>
              <a:gd name="connsiteX4" fmla="*/ 849630 w 2339340"/>
              <a:gd name="connsiteY4" fmla="*/ 95250 h 6236970"/>
              <a:gd name="connsiteX5" fmla="*/ 804863 w 2339340"/>
              <a:gd name="connsiteY5" fmla="*/ 216455 h 6236970"/>
              <a:gd name="connsiteX6" fmla="*/ 811530 w 2339340"/>
              <a:gd name="connsiteY6" fmla="*/ 461010 h 6236970"/>
              <a:gd name="connsiteX7" fmla="*/ 754380 w 2339340"/>
              <a:gd name="connsiteY7" fmla="*/ 464820 h 6236970"/>
              <a:gd name="connsiteX8" fmla="*/ 781050 w 2339340"/>
              <a:gd name="connsiteY8" fmla="*/ 548640 h 6236970"/>
              <a:gd name="connsiteX9" fmla="*/ 822960 w 2339340"/>
              <a:gd name="connsiteY9" fmla="*/ 624840 h 6236970"/>
              <a:gd name="connsiteX10" fmla="*/ 887730 w 2339340"/>
              <a:gd name="connsiteY10" fmla="*/ 689610 h 6236970"/>
              <a:gd name="connsiteX11" fmla="*/ 925830 w 2339340"/>
              <a:gd name="connsiteY11" fmla="*/ 769620 h 6236970"/>
              <a:gd name="connsiteX12" fmla="*/ 925830 w 2339340"/>
              <a:gd name="connsiteY12" fmla="*/ 861060 h 6236970"/>
              <a:gd name="connsiteX13" fmla="*/ 803910 w 2339340"/>
              <a:gd name="connsiteY13" fmla="*/ 922020 h 6236970"/>
              <a:gd name="connsiteX14" fmla="*/ 701040 w 2339340"/>
              <a:gd name="connsiteY14" fmla="*/ 948690 h 6236970"/>
              <a:gd name="connsiteX15" fmla="*/ 556260 w 2339340"/>
              <a:gd name="connsiteY15" fmla="*/ 952500 h 6236970"/>
              <a:gd name="connsiteX16" fmla="*/ 403860 w 2339340"/>
              <a:gd name="connsiteY16" fmla="*/ 1002030 h 6236970"/>
              <a:gd name="connsiteX17" fmla="*/ 320040 w 2339340"/>
              <a:gd name="connsiteY17" fmla="*/ 1085850 h 6236970"/>
              <a:gd name="connsiteX18" fmla="*/ 247650 w 2339340"/>
              <a:gd name="connsiteY18" fmla="*/ 1276350 h 6236970"/>
              <a:gd name="connsiteX19" fmla="*/ 163830 w 2339340"/>
              <a:gd name="connsiteY19" fmla="*/ 1569720 h 6236970"/>
              <a:gd name="connsiteX20" fmla="*/ 83820 w 2339340"/>
              <a:gd name="connsiteY20" fmla="*/ 1783080 h 6236970"/>
              <a:gd name="connsiteX21" fmla="*/ 72390 w 2339340"/>
              <a:gd name="connsiteY21" fmla="*/ 1962150 h 6236970"/>
              <a:gd name="connsiteX22" fmla="*/ 0 w 2339340"/>
              <a:gd name="connsiteY22" fmla="*/ 2145030 h 6236970"/>
              <a:gd name="connsiteX23" fmla="*/ 11430 w 2339340"/>
              <a:gd name="connsiteY23" fmla="*/ 2251710 h 6236970"/>
              <a:gd name="connsiteX24" fmla="*/ 106680 w 2339340"/>
              <a:gd name="connsiteY24" fmla="*/ 2426970 h 6236970"/>
              <a:gd name="connsiteX25" fmla="*/ 243840 w 2339340"/>
              <a:gd name="connsiteY25" fmla="*/ 2594610 h 6236970"/>
              <a:gd name="connsiteX26" fmla="*/ 422910 w 2339340"/>
              <a:gd name="connsiteY26" fmla="*/ 2769870 h 6236970"/>
              <a:gd name="connsiteX27" fmla="*/ 609600 w 2339340"/>
              <a:gd name="connsiteY27" fmla="*/ 2929890 h 6236970"/>
              <a:gd name="connsiteX28" fmla="*/ 703183 w 2339340"/>
              <a:gd name="connsiteY28" fmla="*/ 3062525 h 6236970"/>
              <a:gd name="connsiteX29" fmla="*/ 711517 w 2339340"/>
              <a:gd name="connsiteY29" fmla="*/ 2784396 h 6236970"/>
              <a:gd name="connsiteX30" fmla="*/ 647700 w 2339340"/>
              <a:gd name="connsiteY30" fmla="*/ 2731770 h 6236970"/>
              <a:gd name="connsiteX31" fmla="*/ 541020 w 2339340"/>
              <a:gd name="connsiteY31" fmla="*/ 2537460 h 6236970"/>
              <a:gd name="connsiteX32" fmla="*/ 487680 w 2339340"/>
              <a:gd name="connsiteY32" fmla="*/ 2426970 h 6236970"/>
              <a:gd name="connsiteX33" fmla="*/ 293370 w 2339340"/>
              <a:gd name="connsiteY33" fmla="*/ 2205990 h 6236970"/>
              <a:gd name="connsiteX34" fmla="*/ 426720 w 2339340"/>
              <a:gd name="connsiteY34" fmla="*/ 1988820 h 6236970"/>
              <a:gd name="connsiteX35" fmla="*/ 483870 w 2339340"/>
              <a:gd name="connsiteY35" fmla="*/ 1878330 h 6236970"/>
              <a:gd name="connsiteX36" fmla="*/ 544830 w 2339340"/>
              <a:gd name="connsiteY36" fmla="*/ 1642110 h 6236970"/>
              <a:gd name="connsiteX37" fmla="*/ 636270 w 2339340"/>
              <a:gd name="connsiteY37" fmla="*/ 1897380 h 6236970"/>
              <a:gd name="connsiteX38" fmla="*/ 678180 w 2339340"/>
              <a:gd name="connsiteY38" fmla="*/ 2202180 h 6236970"/>
              <a:gd name="connsiteX39" fmla="*/ 689610 w 2339340"/>
              <a:gd name="connsiteY39" fmla="*/ 2487930 h 6236970"/>
              <a:gd name="connsiteX40" fmla="*/ 712470 w 2339340"/>
              <a:gd name="connsiteY40" fmla="*/ 2762250 h 6236970"/>
              <a:gd name="connsiteX41" fmla="*/ 701040 w 2339340"/>
              <a:gd name="connsiteY41" fmla="*/ 3177540 h 6236970"/>
              <a:gd name="connsiteX42" fmla="*/ 643890 w 2339340"/>
              <a:gd name="connsiteY42" fmla="*/ 3783330 h 6236970"/>
              <a:gd name="connsiteX43" fmla="*/ 613410 w 2339340"/>
              <a:gd name="connsiteY43" fmla="*/ 4255770 h 6236970"/>
              <a:gd name="connsiteX44" fmla="*/ 689610 w 2339340"/>
              <a:gd name="connsiteY44" fmla="*/ 4617720 h 6236970"/>
              <a:gd name="connsiteX45" fmla="*/ 803910 w 2339340"/>
              <a:gd name="connsiteY45" fmla="*/ 5215890 h 6236970"/>
              <a:gd name="connsiteX46" fmla="*/ 883920 w 2339340"/>
              <a:gd name="connsiteY46" fmla="*/ 5657850 h 6236970"/>
              <a:gd name="connsiteX47" fmla="*/ 872490 w 2339340"/>
              <a:gd name="connsiteY47" fmla="*/ 5684520 h 6236970"/>
              <a:gd name="connsiteX48" fmla="*/ 693420 w 2339340"/>
              <a:gd name="connsiteY48" fmla="*/ 5894070 h 6236970"/>
              <a:gd name="connsiteX49" fmla="*/ 541020 w 2339340"/>
              <a:gd name="connsiteY49" fmla="*/ 6092190 h 6236970"/>
              <a:gd name="connsiteX50" fmla="*/ 510540 w 2339340"/>
              <a:gd name="connsiteY50" fmla="*/ 6156960 h 6236970"/>
              <a:gd name="connsiteX51" fmla="*/ 701040 w 2339340"/>
              <a:gd name="connsiteY51" fmla="*/ 6092190 h 6236970"/>
              <a:gd name="connsiteX52" fmla="*/ 830580 w 2339340"/>
              <a:gd name="connsiteY52" fmla="*/ 6065520 h 6236970"/>
              <a:gd name="connsiteX53" fmla="*/ 952500 w 2339340"/>
              <a:gd name="connsiteY53" fmla="*/ 5974080 h 6236970"/>
              <a:gd name="connsiteX54" fmla="*/ 963930 w 2339340"/>
              <a:gd name="connsiteY54" fmla="*/ 5871210 h 6236970"/>
              <a:gd name="connsiteX55" fmla="*/ 1108710 w 2339340"/>
              <a:gd name="connsiteY55" fmla="*/ 5817870 h 6236970"/>
              <a:gd name="connsiteX56" fmla="*/ 1108710 w 2339340"/>
              <a:gd name="connsiteY56" fmla="*/ 5791200 h 6236970"/>
              <a:gd name="connsiteX57" fmla="*/ 1032510 w 2339340"/>
              <a:gd name="connsiteY57" fmla="*/ 5634990 h 6236970"/>
              <a:gd name="connsiteX58" fmla="*/ 1043940 w 2339340"/>
              <a:gd name="connsiteY58" fmla="*/ 5280660 h 6236970"/>
              <a:gd name="connsiteX59" fmla="*/ 1074420 w 2339340"/>
              <a:gd name="connsiteY59" fmla="*/ 4888230 h 6236970"/>
              <a:gd name="connsiteX60" fmla="*/ 1002030 w 2339340"/>
              <a:gd name="connsiteY60" fmla="*/ 4423410 h 6236970"/>
              <a:gd name="connsiteX61" fmla="*/ 1066800 w 2339340"/>
              <a:gd name="connsiteY61" fmla="*/ 4130040 h 6236970"/>
              <a:gd name="connsiteX62" fmla="*/ 1116330 w 2339340"/>
              <a:gd name="connsiteY62" fmla="*/ 3775710 h 6236970"/>
              <a:gd name="connsiteX63" fmla="*/ 1165860 w 2339340"/>
              <a:gd name="connsiteY63" fmla="*/ 3375660 h 6236970"/>
              <a:gd name="connsiteX64" fmla="*/ 1238250 w 2339340"/>
              <a:gd name="connsiteY64" fmla="*/ 3882390 h 6236970"/>
              <a:gd name="connsiteX65" fmla="*/ 1280160 w 2339340"/>
              <a:gd name="connsiteY65" fmla="*/ 4366260 h 6236970"/>
              <a:gd name="connsiteX66" fmla="*/ 1310640 w 2339340"/>
              <a:gd name="connsiteY66" fmla="*/ 4533900 h 6236970"/>
              <a:gd name="connsiteX67" fmla="*/ 1272540 w 2339340"/>
              <a:gd name="connsiteY67" fmla="*/ 4838700 h 6236970"/>
              <a:gd name="connsiteX68" fmla="*/ 1242060 w 2339340"/>
              <a:gd name="connsiteY68" fmla="*/ 5059680 h 6236970"/>
              <a:gd name="connsiteX69" fmla="*/ 1276350 w 2339340"/>
              <a:gd name="connsiteY69" fmla="*/ 5288280 h 6236970"/>
              <a:gd name="connsiteX70" fmla="*/ 1333500 w 2339340"/>
              <a:gd name="connsiteY70" fmla="*/ 5494020 h 6236970"/>
              <a:gd name="connsiteX71" fmla="*/ 1314450 w 2339340"/>
              <a:gd name="connsiteY71" fmla="*/ 5615940 h 6236970"/>
              <a:gd name="connsiteX72" fmla="*/ 1264920 w 2339340"/>
              <a:gd name="connsiteY72" fmla="*/ 5795010 h 6236970"/>
              <a:gd name="connsiteX73" fmla="*/ 1264920 w 2339340"/>
              <a:gd name="connsiteY73" fmla="*/ 5901690 h 6236970"/>
              <a:gd name="connsiteX74" fmla="*/ 1424940 w 2339340"/>
              <a:gd name="connsiteY74" fmla="*/ 6236970 h 6236970"/>
              <a:gd name="connsiteX75" fmla="*/ 1565910 w 2339340"/>
              <a:gd name="connsiteY75" fmla="*/ 6065520 h 6236970"/>
              <a:gd name="connsiteX76" fmla="*/ 1604010 w 2339340"/>
              <a:gd name="connsiteY76" fmla="*/ 6012180 h 6236970"/>
              <a:gd name="connsiteX77" fmla="*/ 1524000 w 2339340"/>
              <a:gd name="connsiteY77" fmla="*/ 5844540 h 6236970"/>
              <a:gd name="connsiteX78" fmla="*/ 1466850 w 2339340"/>
              <a:gd name="connsiteY78" fmla="*/ 5718810 h 6236970"/>
              <a:gd name="connsiteX79" fmla="*/ 1440180 w 2339340"/>
              <a:gd name="connsiteY79" fmla="*/ 5638800 h 6236970"/>
              <a:gd name="connsiteX80" fmla="*/ 1546860 w 2339340"/>
              <a:gd name="connsiteY80" fmla="*/ 5078730 h 6236970"/>
              <a:gd name="connsiteX81" fmla="*/ 1600200 w 2339340"/>
              <a:gd name="connsiteY81" fmla="*/ 4507230 h 6236970"/>
              <a:gd name="connsiteX82" fmla="*/ 1684020 w 2339340"/>
              <a:gd name="connsiteY82" fmla="*/ 4027170 h 6236970"/>
              <a:gd name="connsiteX83" fmla="*/ 1703070 w 2339340"/>
              <a:gd name="connsiteY83" fmla="*/ 3688080 h 6236970"/>
              <a:gd name="connsiteX84" fmla="*/ 1673305 w 2339340"/>
              <a:gd name="connsiteY84" fmla="*/ 3083005 h 6236970"/>
              <a:gd name="connsiteX85" fmla="*/ 1630680 w 2339340"/>
              <a:gd name="connsiteY85" fmla="*/ 2868930 h 6236970"/>
              <a:gd name="connsiteX86" fmla="*/ 1607820 w 2339340"/>
              <a:gd name="connsiteY86" fmla="*/ 2750820 h 6236970"/>
              <a:gd name="connsiteX87" fmla="*/ 1584960 w 2339340"/>
              <a:gd name="connsiteY87" fmla="*/ 2423160 h 6236970"/>
              <a:gd name="connsiteX88" fmla="*/ 1584960 w 2339340"/>
              <a:gd name="connsiteY88" fmla="*/ 2072640 h 6236970"/>
              <a:gd name="connsiteX89" fmla="*/ 1619250 w 2339340"/>
              <a:gd name="connsiteY89" fmla="*/ 1771650 h 6236970"/>
              <a:gd name="connsiteX90" fmla="*/ 1691640 w 2339340"/>
              <a:gd name="connsiteY90" fmla="*/ 1501140 h 6236970"/>
              <a:gd name="connsiteX91" fmla="*/ 1954530 w 2339340"/>
              <a:gd name="connsiteY91" fmla="*/ 1924050 h 6236970"/>
              <a:gd name="connsiteX92" fmla="*/ 2045970 w 2339340"/>
              <a:gd name="connsiteY92" fmla="*/ 2045970 h 6236970"/>
              <a:gd name="connsiteX93" fmla="*/ 1840230 w 2339340"/>
              <a:gd name="connsiteY93" fmla="*/ 2358390 h 6236970"/>
              <a:gd name="connsiteX94" fmla="*/ 1729740 w 2339340"/>
              <a:gd name="connsiteY94" fmla="*/ 2545080 h 6236970"/>
              <a:gd name="connsiteX95" fmla="*/ 1672590 w 2339340"/>
              <a:gd name="connsiteY95" fmla="*/ 2674620 h 6236970"/>
              <a:gd name="connsiteX96" fmla="*/ 1606391 w 2339340"/>
              <a:gd name="connsiteY96" fmla="*/ 2746296 h 6236970"/>
              <a:gd name="connsiteX97" fmla="*/ 1658302 w 2339340"/>
              <a:gd name="connsiteY97" fmla="*/ 3010615 h 6236970"/>
              <a:gd name="connsiteX98" fmla="*/ 1729740 w 2339340"/>
              <a:gd name="connsiteY98" fmla="*/ 2891790 h 6236970"/>
              <a:gd name="connsiteX99" fmla="*/ 1927860 w 2339340"/>
              <a:gd name="connsiteY99" fmla="*/ 2689860 h 6236970"/>
              <a:gd name="connsiteX100" fmla="*/ 2065020 w 2339340"/>
              <a:gd name="connsiteY100" fmla="*/ 2548890 h 6236970"/>
              <a:gd name="connsiteX101" fmla="*/ 2202180 w 2339340"/>
              <a:gd name="connsiteY101" fmla="*/ 2339340 h 6236970"/>
              <a:gd name="connsiteX102" fmla="*/ 2339340 w 2339340"/>
              <a:gd name="connsiteY102" fmla="*/ 2049780 h 6236970"/>
              <a:gd name="connsiteX103" fmla="*/ 2293620 w 2339340"/>
              <a:gd name="connsiteY103" fmla="*/ 1958340 h 6236970"/>
              <a:gd name="connsiteX104" fmla="*/ 2232660 w 2339340"/>
              <a:gd name="connsiteY104" fmla="*/ 1752600 h 6236970"/>
              <a:gd name="connsiteX105" fmla="*/ 2175510 w 2339340"/>
              <a:gd name="connsiteY105" fmla="*/ 1565910 h 6236970"/>
              <a:gd name="connsiteX106" fmla="*/ 2065020 w 2339340"/>
              <a:gd name="connsiteY106" fmla="*/ 1352550 h 6236970"/>
              <a:gd name="connsiteX107" fmla="*/ 1958340 w 2339340"/>
              <a:gd name="connsiteY107" fmla="*/ 1169670 h 6236970"/>
              <a:gd name="connsiteX108" fmla="*/ 1878330 w 2339340"/>
              <a:gd name="connsiteY108" fmla="*/ 1043940 h 6236970"/>
              <a:gd name="connsiteX109" fmla="*/ 1752600 w 2339340"/>
              <a:gd name="connsiteY109" fmla="*/ 975360 h 6236970"/>
              <a:gd name="connsiteX110" fmla="*/ 1645920 w 2339340"/>
              <a:gd name="connsiteY110" fmla="*/ 956310 h 6236970"/>
              <a:gd name="connsiteX111" fmla="*/ 1546860 w 2339340"/>
              <a:gd name="connsiteY111" fmla="*/ 922020 h 6236970"/>
              <a:gd name="connsiteX112" fmla="*/ 1276350 w 2339340"/>
              <a:gd name="connsiteY112" fmla="*/ 861060 h 6236970"/>
              <a:gd name="connsiteX113" fmla="*/ 1257300 w 2339340"/>
              <a:gd name="connsiteY113" fmla="*/ 739140 h 6236970"/>
              <a:gd name="connsiteX114" fmla="*/ 1325880 w 2339340"/>
              <a:gd name="connsiteY114" fmla="*/ 594360 h 6236970"/>
              <a:gd name="connsiteX115" fmla="*/ 1363980 w 2339340"/>
              <a:gd name="connsiteY115" fmla="*/ 537210 h 6236970"/>
              <a:gd name="connsiteX116" fmla="*/ 1352550 w 2339340"/>
              <a:gd name="connsiteY116" fmla="*/ 438150 h 6236970"/>
              <a:gd name="connsiteX117" fmla="*/ 1348740 w 2339340"/>
              <a:gd name="connsiteY117" fmla="*/ 308610 h 6236970"/>
              <a:gd name="connsiteX118" fmla="*/ 1306830 w 2339340"/>
              <a:gd name="connsiteY118" fmla="*/ 114300 h 6236970"/>
              <a:gd name="connsiteX119" fmla="*/ 1188720 w 2339340"/>
              <a:gd name="connsiteY119" fmla="*/ 38100 h 6236970"/>
              <a:gd name="connsiteX120" fmla="*/ 1143000 w 2339340"/>
              <a:gd name="connsiteY120" fmla="*/ 11430 h 6236970"/>
              <a:gd name="connsiteX121" fmla="*/ 1093470 w 2339340"/>
              <a:gd name="connsiteY121" fmla="*/ 22860 h 6236970"/>
              <a:gd name="connsiteX0" fmla="*/ 1093470 w 2339340"/>
              <a:gd name="connsiteY0" fmla="*/ 22860 h 6236970"/>
              <a:gd name="connsiteX1" fmla="*/ 971550 w 2339340"/>
              <a:gd name="connsiteY1" fmla="*/ 68580 h 6236970"/>
              <a:gd name="connsiteX2" fmla="*/ 967740 w 2339340"/>
              <a:gd name="connsiteY2" fmla="*/ 0 h 6236970"/>
              <a:gd name="connsiteX3" fmla="*/ 872490 w 2339340"/>
              <a:gd name="connsiteY3" fmla="*/ 121920 h 6236970"/>
              <a:gd name="connsiteX4" fmla="*/ 849630 w 2339340"/>
              <a:gd name="connsiteY4" fmla="*/ 86916 h 6236970"/>
              <a:gd name="connsiteX5" fmla="*/ 804863 w 2339340"/>
              <a:gd name="connsiteY5" fmla="*/ 216455 h 6236970"/>
              <a:gd name="connsiteX6" fmla="*/ 811530 w 2339340"/>
              <a:gd name="connsiteY6" fmla="*/ 461010 h 6236970"/>
              <a:gd name="connsiteX7" fmla="*/ 754380 w 2339340"/>
              <a:gd name="connsiteY7" fmla="*/ 464820 h 6236970"/>
              <a:gd name="connsiteX8" fmla="*/ 781050 w 2339340"/>
              <a:gd name="connsiteY8" fmla="*/ 548640 h 6236970"/>
              <a:gd name="connsiteX9" fmla="*/ 822960 w 2339340"/>
              <a:gd name="connsiteY9" fmla="*/ 624840 h 6236970"/>
              <a:gd name="connsiteX10" fmla="*/ 887730 w 2339340"/>
              <a:gd name="connsiteY10" fmla="*/ 689610 h 6236970"/>
              <a:gd name="connsiteX11" fmla="*/ 925830 w 2339340"/>
              <a:gd name="connsiteY11" fmla="*/ 769620 h 6236970"/>
              <a:gd name="connsiteX12" fmla="*/ 925830 w 2339340"/>
              <a:gd name="connsiteY12" fmla="*/ 861060 h 6236970"/>
              <a:gd name="connsiteX13" fmla="*/ 803910 w 2339340"/>
              <a:gd name="connsiteY13" fmla="*/ 922020 h 6236970"/>
              <a:gd name="connsiteX14" fmla="*/ 701040 w 2339340"/>
              <a:gd name="connsiteY14" fmla="*/ 948690 h 6236970"/>
              <a:gd name="connsiteX15" fmla="*/ 556260 w 2339340"/>
              <a:gd name="connsiteY15" fmla="*/ 952500 h 6236970"/>
              <a:gd name="connsiteX16" fmla="*/ 403860 w 2339340"/>
              <a:gd name="connsiteY16" fmla="*/ 1002030 h 6236970"/>
              <a:gd name="connsiteX17" fmla="*/ 320040 w 2339340"/>
              <a:gd name="connsiteY17" fmla="*/ 1085850 h 6236970"/>
              <a:gd name="connsiteX18" fmla="*/ 247650 w 2339340"/>
              <a:gd name="connsiteY18" fmla="*/ 1276350 h 6236970"/>
              <a:gd name="connsiteX19" fmla="*/ 163830 w 2339340"/>
              <a:gd name="connsiteY19" fmla="*/ 1569720 h 6236970"/>
              <a:gd name="connsiteX20" fmla="*/ 83820 w 2339340"/>
              <a:gd name="connsiteY20" fmla="*/ 1783080 h 6236970"/>
              <a:gd name="connsiteX21" fmla="*/ 72390 w 2339340"/>
              <a:gd name="connsiteY21" fmla="*/ 1962150 h 6236970"/>
              <a:gd name="connsiteX22" fmla="*/ 0 w 2339340"/>
              <a:gd name="connsiteY22" fmla="*/ 2145030 h 6236970"/>
              <a:gd name="connsiteX23" fmla="*/ 11430 w 2339340"/>
              <a:gd name="connsiteY23" fmla="*/ 2251710 h 6236970"/>
              <a:gd name="connsiteX24" fmla="*/ 106680 w 2339340"/>
              <a:gd name="connsiteY24" fmla="*/ 2426970 h 6236970"/>
              <a:gd name="connsiteX25" fmla="*/ 243840 w 2339340"/>
              <a:gd name="connsiteY25" fmla="*/ 2594610 h 6236970"/>
              <a:gd name="connsiteX26" fmla="*/ 422910 w 2339340"/>
              <a:gd name="connsiteY26" fmla="*/ 2769870 h 6236970"/>
              <a:gd name="connsiteX27" fmla="*/ 609600 w 2339340"/>
              <a:gd name="connsiteY27" fmla="*/ 2929890 h 6236970"/>
              <a:gd name="connsiteX28" fmla="*/ 703183 w 2339340"/>
              <a:gd name="connsiteY28" fmla="*/ 3062525 h 6236970"/>
              <a:gd name="connsiteX29" fmla="*/ 711517 w 2339340"/>
              <a:gd name="connsiteY29" fmla="*/ 2784396 h 6236970"/>
              <a:gd name="connsiteX30" fmla="*/ 647700 w 2339340"/>
              <a:gd name="connsiteY30" fmla="*/ 2731770 h 6236970"/>
              <a:gd name="connsiteX31" fmla="*/ 541020 w 2339340"/>
              <a:gd name="connsiteY31" fmla="*/ 2537460 h 6236970"/>
              <a:gd name="connsiteX32" fmla="*/ 487680 w 2339340"/>
              <a:gd name="connsiteY32" fmla="*/ 2426970 h 6236970"/>
              <a:gd name="connsiteX33" fmla="*/ 293370 w 2339340"/>
              <a:gd name="connsiteY33" fmla="*/ 2205990 h 6236970"/>
              <a:gd name="connsiteX34" fmla="*/ 426720 w 2339340"/>
              <a:gd name="connsiteY34" fmla="*/ 1988820 h 6236970"/>
              <a:gd name="connsiteX35" fmla="*/ 483870 w 2339340"/>
              <a:gd name="connsiteY35" fmla="*/ 1878330 h 6236970"/>
              <a:gd name="connsiteX36" fmla="*/ 544830 w 2339340"/>
              <a:gd name="connsiteY36" fmla="*/ 1642110 h 6236970"/>
              <a:gd name="connsiteX37" fmla="*/ 636270 w 2339340"/>
              <a:gd name="connsiteY37" fmla="*/ 1897380 h 6236970"/>
              <a:gd name="connsiteX38" fmla="*/ 678180 w 2339340"/>
              <a:gd name="connsiteY38" fmla="*/ 2202180 h 6236970"/>
              <a:gd name="connsiteX39" fmla="*/ 689610 w 2339340"/>
              <a:gd name="connsiteY39" fmla="*/ 2487930 h 6236970"/>
              <a:gd name="connsiteX40" fmla="*/ 712470 w 2339340"/>
              <a:gd name="connsiteY40" fmla="*/ 2762250 h 6236970"/>
              <a:gd name="connsiteX41" fmla="*/ 701040 w 2339340"/>
              <a:gd name="connsiteY41" fmla="*/ 3177540 h 6236970"/>
              <a:gd name="connsiteX42" fmla="*/ 643890 w 2339340"/>
              <a:gd name="connsiteY42" fmla="*/ 3783330 h 6236970"/>
              <a:gd name="connsiteX43" fmla="*/ 613410 w 2339340"/>
              <a:gd name="connsiteY43" fmla="*/ 4255770 h 6236970"/>
              <a:gd name="connsiteX44" fmla="*/ 689610 w 2339340"/>
              <a:gd name="connsiteY44" fmla="*/ 4617720 h 6236970"/>
              <a:gd name="connsiteX45" fmla="*/ 803910 w 2339340"/>
              <a:gd name="connsiteY45" fmla="*/ 5215890 h 6236970"/>
              <a:gd name="connsiteX46" fmla="*/ 883920 w 2339340"/>
              <a:gd name="connsiteY46" fmla="*/ 5657850 h 6236970"/>
              <a:gd name="connsiteX47" fmla="*/ 872490 w 2339340"/>
              <a:gd name="connsiteY47" fmla="*/ 5684520 h 6236970"/>
              <a:gd name="connsiteX48" fmla="*/ 693420 w 2339340"/>
              <a:gd name="connsiteY48" fmla="*/ 5894070 h 6236970"/>
              <a:gd name="connsiteX49" fmla="*/ 541020 w 2339340"/>
              <a:gd name="connsiteY49" fmla="*/ 6092190 h 6236970"/>
              <a:gd name="connsiteX50" fmla="*/ 510540 w 2339340"/>
              <a:gd name="connsiteY50" fmla="*/ 6156960 h 6236970"/>
              <a:gd name="connsiteX51" fmla="*/ 701040 w 2339340"/>
              <a:gd name="connsiteY51" fmla="*/ 6092190 h 6236970"/>
              <a:gd name="connsiteX52" fmla="*/ 830580 w 2339340"/>
              <a:gd name="connsiteY52" fmla="*/ 6065520 h 6236970"/>
              <a:gd name="connsiteX53" fmla="*/ 952500 w 2339340"/>
              <a:gd name="connsiteY53" fmla="*/ 5974080 h 6236970"/>
              <a:gd name="connsiteX54" fmla="*/ 963930 w 2339340"/>
              <a:gd name="connsiteY54" fmla="*/ 5871210 h 6236970"/>
              <a:gd name="connsiteX55" fmla="*/ 1108710 w 2339340"/>
              <a:gd name="connsiteY55" fmla="*/ 5817870 h 6236970"/>
              <a:gd name="connsiteX56" fmla="*/ 1108710 w 2339340"/>
              <a:gd name="connsiteY56" fmla="*/ 5791200 h 6236970"/>
              <a:gd name="connsiteX57" fmla="*/ 1032510 w 2339340"/>
              <a:gd name="connsiteY57" fmla="*/ 5634990 h 6236970"/>
              <a:gd name="connsiteX58" fmla="*/ 1043940 w 2339340"/>
              <a:gd name="connsiteY58" fmla="*/ 5280660 h 6236970"/>
              <a:gd name="connsiteX59" fmla="*/ 1074420 w 2339340"/>
              <a:gd name="connsiteY59" fmla="*/ 4888230 h 6236970"/>
              <a:gd name="connsiteX60" fmla="*/ 1002030 w 2339340"/>
              <a:gd name="connsiteY60" fmla="*/ 4423410 h 6236970"/>
              <a:gd name="connsiteX61" fmla="*/ 1066800 w 2339340"/>
              <a:gd name="connsiteY61" fmla="*/ 4130040 h 6236970"/>
              <a:gd name="connsiteX62" fmla="*/ 1116330 w 2339340"/>
              <a:gd name="connsiteY62" fmla="*/ 3775710 h 6236970"/>
              <a:gd name="connsiteX63" fmla="*/ 1165860 w 2339340"/>
              <a:gd name="connsiteY63" fmla="*/ 3375660 h 6236970"/>
              <a:gd name="connsiteX64" fmla="*/ 1238250 w 2339340"/>
              <a:gd name="connsiteY64" fmla="*/ 3882390 h 6236970"/>
              <a:gd name="connsiteX65" fmla="*/ 1280160 w 2339340"/>
              <a:gd name="connsiteY65" fmla="*/ 4366260 h 6236970"/>
              <a:gd name="connsiteX66" fmla="*/ 1310640 w 2339340"/>
              <a:gd name="connsiteY66" fmla="*/ 4533900 h 6236970"/>
              <a:gd name="connsiteX67" fmla="*/ 1272540 w 2339340"/>
              <a:gd name="connsiteY67" fmla="*/ 4838700 h 6236970"/>
              <a:gd name="connsiteX68" fmla="*/ 1242060 w 2339340"/>
              <a:gd name="connsiteY68" fmla="*/ 5059680 h 6236970"/>
              <a:gd name="connsiteX69" fmla="*/ 1276350 w 2339340"/>
              <a:gd name="connsiteY69" fmla="*/ 5288280 h 6236970"/>
              <a:gd name="connsiteX70" fmla="*/ 1333500 w 2339340"/>
              <a:gd name="connsiteY70" fmla="*/ 5494020 h 6236970"/>
              <a:gd name="connsiteX71" fmla="*/ 1314450 w 2339340"/>
              <a:gd name="connsiteY71" fmla="*/ 5615940 h 6236970"/>
              <a:gd name="connsiteX72" fmla="*/ 1264920 w 2339340"/>
              <a:gd name="connsiteY72" fmla="*/ 5795010 h 6236970"/>
              <a:gd name="connsiteX73" fmla="*/ 1264920 w 2339340"/>
              <a:gd name="connsiteY73" fmla="*/ 5901690 h 6236970"/>
              <a:gd name="connsiteX74" fmla="*/ 1424940 w 2339340"/>
              <a:gd name="connsiteY74" fmla="*/ 6236970 h 6236970"/>
              <a:gd name="connsiteX75" fmla="*/ 1565910 w 2339340"/>
              <a:gd name="connsiteY75" fmla="*/ 6065520 h 6236970"/>
              <a:gd name="connsiteX76" fmla="*/ 1604010 w 2339340"/>
              <a:gd name="connsiteY76" fmla="*/ 6012180 h 6236970"/>
              <a:gd name="connsiteX77" fmla="*/ 1524000 w 2339340"/>
              <a:gd name="connsiteY77" fmla="*/ 5844540 h 6236970"/>
              <a:gd name="connsiteX78" fmla="*/ 1466850 w 2339340"/>
              <a:gd name="connsiteY78" fmla="*/ 5718810 h 6236970"/>
              <a:gd name="connsiteX79" fmla="*/ 1440180 w 2339340"/>
              <a:gd name="connsiteY79" fmla="*/ 5638800 h 6236970"/>
              <a:gd name="connsiteX80" fmla="*/ 1546860 w 2339340"/>
              <a:gd name="connsiteY80" fmla="*/ 5078730 h 6236970"/>
              <a:gd name="connsiteX81" fmla="*/ 1600200 w 2339340"/>
              <a:gd name="connsiteY81" fmla="*/ 4507230 h 6236970"/>
              <a:gd name="connsiteX82" fmla="*/ 1684020 w 2339340"/>
              <a:gd name="connsiteY82" fmla="*/ 4027170 h 6236970"/>
              <a:gd name="connsiteX83" fmla="*/ 1703070 w 2339340"/>
              <a:gd name="connsiteY83" fmla="*/ 3688080 h 6236970"/>
              <a:gd name="connsiteX84" fmla="*/ 1673305 w 2339340"/>
              <a:gd name="connsiteY84" fmla="*/ 3083005 h 6236970"/>
              <a:gd name="connsiteX85" fmla="*/ 1630680 w 2339340"/>
              <a:gd name="connsiteY85" fmla="*/ 2868930 h 6236970"/>
              <a:gd name="connsiteX86" fmla="*/ 1607820 w 2339340"/>
              <a:gd name="connsiteY86" fmla="*/ 2750820 h 6236970"/>
              <a:gd name="connsiteX87" fmla="*/ 1584960 w 2339340"/>
              <a:gd name="connsiteY87" fmla="*/ 2423160 h 6236970"/>
              <a:gd name="connsiteX88" fmla="*/ 1584960 w 2339340"/>
              <a:gd name="connsiteY88" fmla="*/ 2072640 h 6236970"/>
              <a:gd name="connsiteX89" fmla="*/ 1619250 w 2339340"/>
              <a:gd name="connsiteY89" fmla="*/ 1771650 h 6236970"/>
              <a:gd name="connsiteX90" fmla="*/ 1691640 w 2339340"/>
              <a:gd name="connsiteY90" fmla="*/ 1501140 h 6236970"/>
              <a:gd name="connsiteX91" fmla="*/ 1954530 w 2339340"/>
              <a:gd name="connsiteY91" fmla="*/ 1924050 h 6236970"/>
              <a:gd name="connsiteX92" fmla="*/ 2045970 w 2339340"/>
              <a:gd name="connsiteY92" fmla="*/ 2045970 h 6236970"/>
              <a:gd name="connsiteX93" fmla="*/ 1840230 w 2339340"/>
              <a:gd name="connsiteY93" fmla="*/ 2358390 h 6236970"/>
              <a:gd name="connsiteX94" fmla="*/ 1729740 w 2339340"/>
              <a:gd name="connsiteY94" fmla="*/ 2545080 h 6236970"/>
              <a:gd name="connsiteX95" fmla="*/ 1672590 w 2339340"/>
              <a:gd name="connsiteY95" fmla="*/ 2674620 h 6236970"/>
              <a:gd name="connsiteX96" fmla="*/ 1606391 w 2339340"/>
              <a:gd name="connsiteY96" fmla="*/ 2746296 h 6236970"/>
              <a:gd name="connsiteX97" fmla="*/ 1658302 w 2339340"/>
              <a:gd name="connsiteY97" fmla="*/ 3010615 h 6236970"/>
              <a:gd name="connsiteX98" fmla="*/ 1729740 w 2339340"/>
              <a:gd name="connsiteY98" fmla="*/ 2891790 h 6236970"/>
              <a:gd name="connsiteX99" fmla="*/ 1927860 w 2339340"/>
              <a:gd name="connsiteY99" fmla="*/ 2689860 h 6236970"/>
              <a:gd name="connsiteX100" fmla="*/ 2065020 w 2339340"/>
              <a:gd name="connsiteY100" fmla="*/ 2548890 h 6236970"/>
              <a:gd name="connsiteX101" fmla="*/ 2202180 w 2339340"/>
              <a:gd name="connsiteY101" fmla="*/ 2339340 h 6236970"/>
              <a:gd name="connsiteX102" fmla="*/ 2339340 w 2339340"/>
              <a:gd name="connsiteY102" fmla="*/ 2049780 h 6236970"/>
              <a:gd name="connsiteX103" fmla="*/ 2293620 w 2339340"/>
              <a:gd name="connsiteY103" fmla="*/ 1958340 h 6236970"/>
              <a:gd name="connsiteX104" fmla="*/ 2232660 w 2339340"/>
              <a:gd name="connsiteY104" fmla="*/ 1752600 h 6236970"/>
              <a:gd name="connsiteX105" fmla="*/ 2175510 w 2339340"/>
              <a:gd name="connsiteY105" fmla="*/ 1565910 h 6236970"/>
              <a:gd name="connsiteX106" fmla="*/ 2065020 w 2339340"/>
              <a:gd name="connsiteY106" fmla="*/ 1352550 h 6236970"/>
              <a:gd name="connsiteX107" fmla="*/ 1958340 w 2339340"/>
              <a:gd name="connsiteY107" fmla="*/ 1169670 h 6236970"/>
              <a:gd name="connsiteX108" fmla="*/ 1878330 w 2339340"/>
              <a:gd name="connsiteY108" fmla="*/ 1043940 h 6236970"/>
              <a:gd name="connsiteX109" fmla="*/ 1752600 w 2339340"/>
              <a:gd name="connsiteY109" fmla="*/ 975360 h 6236970"/>
              <a:gd name="connsiteX110" fmla="*/ 1645920 w 2339340"/>
              <a:gd name="connsiteY110" fmla="*/ 956310 h 6236970"/>
              <a:gd name="connsiteX111" fmla="*/ 1546860 w 2339340"/>
              <a:gd name="connsiteY111" fmla="*/ 922020 h 6236970"/>
              <a:gd name="connsiteX112" fmla="*/ 1276350 w 2339340"/>
              <a:gd name="connsiteY112" fmla="*/ 861060 h 6236970"/>
              <a:gd name="connsiteX113" fmla="*/ 1257300 w 2339340"/>
              <a:gd name="connsiteY113" fmla="*/ 739140 h 6236970"/>
              <a:gd name="connsiteX114" fmla="*/ 1325880 w 2339340"/>
              <a:gd name="connsiteY114" fmla="*/ 594360 h 6236970"/>
              <a:gd name="connsiteX115" fmla="*/ 1363980 w 2339340"/>
              <a:gd name="connsiteY115" fmla="*/ 537210 h 6236970"/>
              <a:gd name="connsiteX116" fmla="*/ 1352550 w 2339340"/>
              <a:gd name="connsiteY116" fmla="*/ 438150 h 6236970"/>
              <a:gd name="connsiteX117" fmla="*/ 1348740 w 2339340"/>
              <a:gd name="connsiteY117" fmla="*/ 308610 h 6236970"/>
              <a:gd name="connsiteX118" fmla="*/ 1306830 w 2339340"/>
              <a:gd name="connsiteY118" fmla="*/ 114300 h 6236970"/>
              <a:gd name="connsiteX119" fmla="*/ 1188720 w 2339340"/>
              <a:gd name="connsiteY119" fmla="*/ 38100 h 6236970"/>
              <a:gd name="connsiteX120" fmla="*/ 1143000 w 2339340"/>
              <a:gd name="connsiteY120" fmla="*/ 11430 h 6236970"/>
              <a:gd name="connsiteX121" fmla="*/ 1093470 w 2339340"/>
              <a:gd name="connsiteY121" fmla="*/ 22860 h 6236970"/>
              <a:gd name="connsiteX0" fmla="*/ 1093470 w 2339340"/>
              <a:gd name="connsiteY0" fmla="*/ 22860 h 6236970"/>
              <a:gd name="connsiteX1" fmla="*/ 971550 w 2339340"/>
              <a:gd name="connsiteY1" fmla="*/ 68580 h 6236970"/>
              <a:gd name="connsiteX2" fmla="*/ 967740 w 2339340"/>
              <a:gd name="connsiteY2" fmla="*/ 0 h 6236970"/>
              <a:gd name="connsiteX3" fmla="*/ 872490 w 2339340"/>
              <a:gd name="connsiteY3" fmla="*/ 121920 h 6236970"/>
              <a:gd name="connsiteX4" fmla="*/ 849630 w 2339340"/>
              <a:gd name="connsiteY4" fmla="*/ 86916 h 6236970"/>
              <a:gd name="connsiteX5" fmla="*/ 804863 w 2339340"/>
              <a:gd name="connsiteY5" fmla="*/ 216455 h 6236970"/>
              <a:gd name="connsiteX6" fmla="*/ 782955 w 2339340"/>
              <a:gd name="connsiteY6" fmla="*/ 450294 h 6236970"/>
              <a:gd name="connsiteX7" fmla="*/ 754380 w 2339340"/>
              <a:gd name="connsiteY7" fmla="*/ 464820 h 6236970"/>
              <a:gd name="connsiteX8" fmla="*/ 781050 w 2339340"/>
              <a:gd name="connsiteY8" fmla="*/ 548640 h 6236970"/>
              <a:gd name="connsiteX9" fmla="*/ 822960 w 2339340"/>
              <a:gd name="connsiteY9" fmla="*/ 624840 h 6236970"/>
              <a:gd name="connsiteX10" fmla="*/ 887730 w 2339340"/>
              <a:gd name="connsiteY10" fmla="*/ 689610 h 6236970"/>
              <a:gd name="connsiteX11" fmla="*/ 925830 w 2339340"/>
              <a:gd name="connsiteY11" fmla="*/ 769620 h 6236970"/>
              <a:gd name="connsiteX12" fmla="*/ 925830 w 2339340"/>
              <a:gd name="connsiteY12" fmla="*/ 861060 h 6236970"/>
              <a:gd name="connsiteX13" fmla="*/ 803910 w 2339340"/>
              <a:gd name="connsiteY13" fmla="*/ 922020 h 6236970"/>
              <a:gd name="connsiteX14" fmla="*/ 701040 w 2339340"/>
              <a:gd name="connsiteY14" fmla="*/ 948690 h 6236970"/>
              <a:gd name="connsiteX15" fmla="*/ 556260 w 2339340"/>
              <a:gd name="connsiteY15" fmla="*/ 952500 h 6236970"/>
              <a:gd name="connsiteX16" fmla="*/ 403860 w 2339340"/>
              <a:gd name="connsiteY16" fmla="*/ 1002030 h 6236970"/>
              <a:gd name="connsiteX17" fmla="*/ 320040 w 2339340"/>
              <a:gd name="connsiteY17" fmla="*/ 1085850 h 6236970"/>
              <a:gd name="connsiteX18" fmla="*/ 247650 w 2339340"/>
              <a:gd name="connsiteY18" fmla="*/ 1276350 h 6236970"/>
              <a:gd name="connsiteX19" fmla="*/ 163830 w 2339340"/>
              <a:gd name="connsiteY19" fmla="*/ 1569720 h 6236970"/>
              <a:gd name="connsiteX20" fmla="*/ 83820 w 2339340"/>
              <a:gd name="connsiteY20" fmla="*/ 1783080 h 6236970"/>
              <a:gd name="connsiteX21" fmla="*/ 72390 w 2339340"/>
              <a:gd name="connsiteY21" fmla="*/ 1962150 h 6236970"/>
              <a:gd name="connsiteX22" fmla="*/ 0 w 2339340"/>
              <a:gd name="connsiteY22" fmla="*/ 2145030 h 6236970"/>
              <a:gd name="connsiteX23" fmla="*/ 11430 w 2339340"/>
              <a:gd name="connsiteY23" fmla="*/ 2251710 h 6236970"/>
              <a:gd name="connsiteX24" fmla="*/ 106680 w 2339340"/>
              <a:gd name="connsiteY24" fmla="*/ 2426970 h 6236970"/>
              <a:gd name="connsiteX25" fmla="*/ 243840 w 2339340"/>
              <a:gd name="connsiteY25" fmla="*/ 2594610 h 6236970"/>
              <a:gd name="connsiteX26" fmla="*/ 422910 w 2339340"/>
              <a:gd name="connsiteY26" fmla="*/ 2769870 h 6236970"/>
              <a:gd name="connsiteX27" fmla="*/ 609600 w 2339340"/>
              <a:gd name="connsiteY27" fmla="*/ 2929890 h 6236970"/>
              <a:gd name="connsiteX28" fmla="*/ 703183 w 2339340"/>
              <a:gd name="connsiteY28" fmla="*/ 3062525 h 6236970"/>
              <a:gd name="connsiteX29" fmla="*/ 711517 w 2339340"/>
              <a:gd name="connsiteY29" fmla="*/ 2784396 h 6236970"/>
              <a:gd name="connsiteX30" fmla="*/ 647700 w 2339340"/>
              <a:gd name="connsiteY30" fmla="*/ 2731770 h 6236970"/>
              <a:gd name="connsiteX31" fmla="*/ 541020 w 2339340"/>
              <a:gd name="connsiteY31" fmla="*/ 2537460 h 6236970"/>
              <a:gd name="connsiteX32" fmla="*/ 487680 w 2339340"/>
              <a:gd name="connsiteY32" fmla="*/ 2426970 h 6236970"/>
              <a:gd name="connsiteX33" fmla="*/ 293370 w 2339340"/>
              <a:gd name="connsiteY33" fmla="*/ 2205990 h 6236970"/>
              <a:gd name="connsiteX34" fmla="*/ 426720 w 2339340"/>
              <a:gd name="connsiteY34" fmla="*/ 1988820 h 6236970"/>
              <a:gd name="connsiteX35" fmla="*/ 483870 w 2339340"/>
              <a:gd name="connsiteY35" fmla="*/ 1878330 h 6236970"/>
              <a:gd name="connsiteX36" fmla="*/ 544830 w 2339340"/>
              <a:gd name="connsiteY36" fmla="*/ 1642110 h 6236970"/>
              <a:gd name="connsiteX37" fmla="*/ 636270 w 2339340"/>
              <a:gd name="connsiteY37" fmla="*/ 1897380 h 6236970"/>
              <a:gd name="connsiteX38" fmla="*/ 678180 w 2339340"/>
              <a:gd name="connsiteY38" fmla="*/ 2202180 h 6236970"/>
              <a:gd name="connsiteX39" fmla="*/ 689610 w 2339340"/>
              <a:gd name="connsiteY39" fmla="*/ 2487930 h 6236970"/>
              <a:gd name="connsiteX40" fmla="*/ 712470 w 2339340"/>
              <a:gd name="connsiteY40" fmla="*/ 2762250 h 6236970"/>
              <a:gd name="connsiteX41" fmla="*/ 701040 w 2339340"/>
              <a:gd name="connsiteY41" fmla="*/ 3177540 h 6236970"/>
              <a:gd name="connsiteX42" fmla="*/ 643890 w 2339340"/>
              <a:gd name="connsiteY42" fmla="*/ 3783330 h 6236970"/>
              <a:gd name="connsiteX43" fmla="*/ 613410 w 2339340"/>
              <a:gd name="connsiteY43" fmla="*/ 4255770 h 6236970"/>
              <a:gd name="connsiteX44" fmla="*/ 689610 w 2339340"/>
              <a:gd name="connsiteY44" fmla="*/ 4617720 h 6236970"/>
              <a:gd name="connsiteX45" fmla="*/ 803910 w 2339340"/>
              <a:gd name="connsiteY45" fmla="*/ 5215890 h 6236970"/>
              <a:gd name="connsiteX46" fmla="*/ 883920 w 2339340"/>
              <a:gd name="connsiteY46" fmla="*/ 5657850 h 6236970"/>
              <a:gd name="connsiteX47" fmla="*/ 872490 w 2339340"/>
              <a:gd name="connsiteY47" fmla="*/ 5684520 h 6236970"/>
              <a:gd name="connsiteX48" fmla="*/ 693420 w 2339340"/>
              <a:gd name="connsiteY48" fmla="*/ 5894070 h 6236970"/>
              <a:gd name="connsiteX49" fmla="*/ 541020 w 2339340"/>
              <a:gd name="connsiteY49" fmla="*/ 6092190 h 6236970"/>
              <a:gd name="connsiteX50" fmla="*/ 510540 w 2339340"/>
              <a:gd name="connsiteY50" fmla="*/ 6156960 h 6236970"/>
              <a:gd name="connsiteX51" fmla="*/ 701040 w 2339340"/>
              <a:gd name="connsiteY51" fmla="*/ 6092190 h 6236970"/>
              <a:gd name="connsiteX52" fmla="*/ 830580 w 2339340"/>
              <a:gd name="connsiteY52" fmla="*/ 6065520 h 6236970"/>
              <a:gd name="connsiteX53" fmla="*/ 952500 w 2339340"/>
              <a:gd name="connsiteY53" fmla="*/ 5974080 h 6236970"/>
              <a:gd name="connsiteX54" fmla="*/ 963930 w 2339340"/>
              <a:gd name="connsiteY54" fmla="*/ 5871210 h 6236970"/>
              <a:gd name="connsiteX55" fmla="*/ 1108710 w 2339340"/>
              <a:gd name="connsiteY55" fmla="*/ 5817870 h 6236970"/>
              <a:gd name="connsiteX56" fmla="*/ 1108710 w 2339340"/>
              <a:gd name="connsiteY56" fmla="*/ 5791200 h 6236970"/>
              <a:gd name="connsiteX57" fmla="*/ 1032510 w 2339340"/>
              <a:gd name="connsiteY57" fmla="*/ 5634990 h 6236970"/>
              <a:gd name="connsiteX58" fmla="*/ 1043940 w 2339340"/>
              <a:gd name="connsiteY58" fmla="*/ 5280660 h 6236970"/>
              <a:gd name="connsiteX59" fmla="*/ 1074420 w 2339340"/>
              <a:gd name="connsiteY59" fmla="*/ 4888230 h 6236970"/>
              <a:gd name="connsiteX60" fmla="*/ 1002030 w 2339340"/>
              <a:gd name="connsiteY60" fmla="*/ 4423410 h 6236970"/>
              <a:gd name="connsiteX61" fmla="*/ 1066800 w 2339340"/>
              <a:gd name="connsiteY61" fmla="*/ 4130040 h 6236970"/>
              <a:gd name="connsiteX62" fmla="*/ 1116330 w 2339340"/>
              <a:gd name="connsiteY62" fmla="*/ 3775710 h 6236970"/>
              <a:gd name="connsiteX63" fmla="*/ 1165860 w 2339340"/>
              <a:gd name="connsiteY63" fmla="*/ 3375660 h 6236970"/>
              <a:gd name="connsiteX64" fmla="*/ 1238250 w 2339340"/>
              <a:gd name="connsiteY64" fmla="*/ 3882390 h 6236970"/>
              <a:gd name="connsiteX65" fmla="*/ 1280160 w 2339340"/>
              <a:gd name="connsiteY65" fmla="*/ 4366260 h 6236970"/>
              <a:gd name="connsiteX66" fmla="*/ 1310640 w 2339340"/>
              <a:gd name="connsiteY66" fmla="*/ 4533900 h 6236970"/>
              <a:gd name="connsiteX67" fmla="*/ 1272540 w 2339340"/>
              <a:gd name="connsiteY67" fmla="*/ 4838700 h 6236970"/>
              <a:gd name="connsiteX68" fmla="*/ 1242060 w 2339340"/>
              <a:gd name="connsiteY68" fmla="*/ 5059680 h 6236970"/>
              <a:gd name="connsiteX69" fmla="*/ 1276350 w 2339340"/>
              <a:gd name="connsiteY69" fmla="*/ 5288280 h 6236970"/>
              <a:gd name="connsiteX70" fmla="*/ 1333500 w 2339340"/>
              <a:gd name="connsiteY70" fmla="*/ 5494020 h 6236970"/>
              <a:gd name="connsiteX71" fmla="*/ 1314450 w 2339340"/>
              <a:gd name="connsiteY71" fmla="*/ 5615940 h 6236970"/>
              <a:gd name="connsiteX72" fmla="*/ 1264920 w 2339340"/>
              <a:gd name="connsiteY72" fmla="*/ 5795010 h 6236970"/>
              <a:gd name="connsiteX73" fmla="*/ 1264920 w 2339340"/>
              <a:gd name="connsiteY73" fmla="*/ 5901690 h 6236970"/>
              <a:gd name="connsiteX74" fmla="*/ 1424940 w 2339340"/>
              <a:gd name="connsiteY74" fmla="*/ 6236970 h 6236970"/>
              <a:gd name="connsiteX75" fmla="*/ 1565910 w 2339340"/>
              <a:gd name="connsiteY75" fmla="*/ 6065520 h 6236970"/>
              <a:gd name="connsiteX76" fmla="*/ 1604010 w 2339340"/>
              <a:gd name="connsiteY76" fmla="*/ 6012180 h 6236970"/>
              <a:gd name="connsiteX77" fmla="*/ 1524000 w 2339340"/>
              <a:gd name="connsiteY77" fmla="*/ 5844540 h 6236970"/>
              <a:gd name="connsiteX78" fmla="*/ 1466850 w 2339340"/>
              <a:gd name="connsiteY78" fmla="*/ 5718810 h 6236970"/>
              <a:gd name="connsiteX79" fmla="*/ 1440180 w 2339340"/>
              <a:gd name="connsiteY79" fmla="*/ 5638800 h 6236970"/>
              <a:gd name="connsiteX80" fmla="*/ 1546860 w 2339340"/>
              <a:gd name="connsiteY80" fmla="*/ 5078730 h 6236970"/>
              <a:gd name="connsiteX81" fmla="*/ 1600200 w 2339340"/>
              <a:gd name="connsiteY81" fmla="*/ 4507230 h 6236970"/>
              <a:gd name="connsiteX82" fmla="*/ 1684020 w 2339340"/>
              <a:gd name="connsiteY82" fmla="*/ 4027170 h 6236970"/>
              <a:gd name="connsiteX83" fmla="*/ 1703070 w 2339340"/>
              <a:gd name="connsiteY83" fmla="*/ 3688080 h 6236970"/>
              <a:gd name="connsiteX84" fmla="*/ 1673305 w 2339340"/>
              <a:gd name="connsiteY84" fmla="*/ 3083005 h 6236970"/>
              <a:gd name="connsiteX85" fmla="*/ 1630680 w 2339340"/>
              <a:gd name="connsiteY85" fmla="*/ 2868930 h 6236970"/>
              <a:gd name="connsiteX86" fmla="*/ 1607820 w 2339340"/>
              <a:gd name="connsiteY86" fmla="*/ 2750820 h 6236970"/>
              <a:gd name="connsiteX87" fmla="*/ 1584960 w 2339340"/>
              <a:gd name="connsiteY87" fmla="*/ 2423160 h 6236970"/>
              <a:gd name="connsiteX88" fmla="*/ 1584960 w 2339340"/>
              <a:gd name="connsiteY88" fmla="*/ 2072640 h 6236970"/>
              <a:gd name="connsiteX89" fmla="*/ 1619250 w 2339340"/>
              <a:gd name="connsiteY89" fmla="*/ 1771650 h 6236970"/>
              <a:gd name="connsiteX90" fmla="*/ 1691640 w 2339340"/>
              <a:gd name="connsiteY90" fmla="*/ 1501140 h 6236970"/>
              <a:gd name="connsiteX91" fmla="*/ 1954530 w 2339340"/>
              <a:gd name="connsiteY91" fmla="*/ 1924050 h 6236970"/>
              <a:gd name="connsiteX92" fmla="*/ 2045970 w 2339340"/>
              <a:gd name="connsiteY92" fmla="*/ 2045970 h 6236970"/>
              <a:gd name="connsiteX93" fmla="*/ 1840230 w 2339340"/>
              <a:gd name="connsiteY93" fmla="*/ 2358390 h 6236970"/>
              <a:gd name="connsiteX94" fmla="*/ 1729740 w 2339340"/>
              <a:gd name="connsiteY94" fmla="*/ 2545080 h 6236970"/>
              <a:gd name="connsiteX95" fmla="*/ 1672590 w 2339340"/>
              <a:gd name="connsiteY95" fmla="*/ 2674620 h 6236970"/>
              <a:gd name="connsiteX96" fmla="*/ 1606391 w 2339340"/>
              <a:gd name="connsiteY96" fmla="*/ 2746296 h 6236970"/>
              <a:gd name="connsiteX97" fmla="*/ 1658302 w 2339340"/>
              <a:gd name="connsiteY97" fmla="*/ 3010615 h 6236970"/>
              <a:gd name="connsiteX98" fmla="*/ 1729740 w 2339340"/>
              <a:gd name="connsiteY98" fmla="*/ 2891790 h 6236970"/>
              <a:gd name="connsiteX99" fmla="*/ 1927860 w 2339340"/>
              <a:gd name="connsiteY99" fmla="*/ 2689860 h 6236970"/>
              <a:gd name="connsiteX100" fmla="*/ 2065020 w 2339340"/>
              <a:gd name="connsiteY100" fmla="*/ 2548890 h 6236970"/>
              <a:gd name="connsiteX101" fmla="*/ 2202180 w 2339340"/>
              <a:gd name="connsiteY101" fmla="*/ 2339340 h 6236970"/>
              <a:gd name="connsiteX102" fmla="*/ 2339340 w 2339340"/>
              <a:gd name="connsiteY102" fmla="*/ 2049780 h 6236970"/>
              <a:gd name="connsiteX103" fmla="*/ 2293620 w 2339340"/>
              <a:gd name="connsiteY103" fmla="*/ 1958340 h 6236970"/>
              <a:gd name="connsiteX104" fmla="*/ 2232660 w 2339340"/>
              <a:gd name="connsiteY104" fmla="*/ 1752600 h 6236970"/>
              <a:gd name="connsiteX105" fmla="*/ 2175510 w 2339340"/>
              <a:gd name="connsiteY105" fmla="*/ 1565910 h 6236970"/>
              <a:gd name="connsiteX106" fmla="*/ 2065020 w 2339340"/>
              <a:gd name="connsiteY106" fmla="*/ 1352550 h 6236970"/>
              <a:gd name="connsiteX107" fmla="*/ 1958340 w 2339340"/>
              <a:gd name="connsiteY107" fmla="*/ 1169670 h 6236970"/>
              <a:gd name="connsiteX108" fmla="*/ 1878330 w 2339340"/>
              <a:gd name="connsiteY108" fmla="*/ 1043940 h 6236970"/>
              <a:gd name="connsiteX109" fmla="*/ 1752600 w 2339340"/>
              <a:gd name="connsiteY109" fmla="*/ 975360 h 6236970"/>
              <a:gd name="connsiteX110" fmla="*/ 1645920 w 2339340"/>
              <a:gd name="connsiteY110" fmla="*/ 956310 h 6236970"/>
              <a:gd name="connsiteX111" fmla="*/ 1546860 w 2339340"/>
              <a:gd name="connsiteY111" fmla="*/ 922020 h 6236970"/>
              <a:gd name="connsiteX112" fmla="*/ 1276350 w 2339340"/>
              <a:gd name="connsiteY112" fmla="*/ 861060 h 6236970"/>
              <a:gd name="connsiteX113" fmla="*/ 1257300 w 2339340"/>
              <a:gd name="connsiteY113" fmla="*/ 739140 h 6236970"/>
              <a:gd name="connsiteX114" fmla="*/ 1325880 w 2339340"/>
              <a:gd name="connsiteY114" fmla="*/ 594360 h 6236970"/>
              <a:gd name="connsiteX115" fmla="*/ 1363980 w 2339340"/>
              <a:gd name="connsiteY115" fmla="*/ 537210 h 6236970"/>
              <a:gd name="connsiteX116" fmla="*/ 1352550 w 2339340"/>
              <a:gd name="connsiteY116" fmla="*/ 438150 h 6236970"/>
              <a:gd name="connsiteX117" fmla="*/ 1348740 w 2339340"/>
              <a:gd name="connsiteY117" fmla="*/ 308610 h 6236970"/>
              <a:gd name="connsiteX118" fmla="*/ 1306830 w 2339340"/>
              <a:gd name="connsiteY118" fmla="*/ 114300 h 6236970"/>
              <a:gd name="connsiteX119" fmla="*/ 1188720 w 2339340"/>
              <a:gd name="connsiteY119" fmla="*/ 38100 h 6236970"/>
              <a:gd name="connsiteX120" fmla="*/ 1143000 w 2339340"/>
              <a:gd name="connsiteY120" fmla="*/ 11430 h 6236970"/>
              <a:gd name="connsiteX121" fmla="*/ 1093470 w 2339340"/>
              <a:gd name="connsiteY121" fmla="*/ 22860 h 6236970"/>
              <a:gd name="connsiteX0" fmla="*/ 1093470 w 2339340"/>
              <a:gd name="connsiteY0" fmla="*/ 22860 h 6236970"/>
              <a:gd name="connsiteX1" fmla="*/ 970359 w 2339340"/>
              <a:gd name="connsiteY1" fmla="*/ 61436 h 6236970"/>
              <a:gd name="connsiteX2" fmla="*/ 967740 w 2339340"/>
              <a:gd name="connsiteY2" fmla="*/ 0 h 6236970"/>
              <a:gd name="connsiteX3" fmla="*/ 872490 w 2339340"/>
              <a:gd name="connsiteY3" fmla="*/ 121920 h 6236970"/>
              <a:gd name="connsiteX4" fmla="*/ 849630 w 2339340"/>
              <a:gd name="connsiteY4" fmla="*/ 86916 h 6236970"/>
              <a:gd name="connsiteX5" fmla="*/ 804863 w 2339340"/>
              <a:gd name="connsiteY5" fmla="*/ 216455 h 6236970"/>
              <a:gd name="connsiteX6" fmla="*/ 782955 w 2339340"/>
              <a:gd name="connsiteY6" fmla="*/ 450294 h 6236970"/>
              <a:gd name="connsiteX7" fmla="*/ 754380 w 2339340"/>
              <a:gd name="connsiteY7" fmla="*/ 464820 h 6236970"/>
              <a:gd name="connsiteX8" fmla="*/ 781050 w 2339340"/>
              <a:gd name="connsiteY8" fmla="*/ 548640 h 6236970"/>
              <a:gd name="connsiteX9" fmla="*/ 822960 w 2339340"/>
              <a:gd name="connsiteY9" fmla="*/ 624840 h 6236970"/>
              <a:gd name="connsiteX10" fmla="*/ 887730 w 2339340"/>
              <a:gd name="connsiteY10" fmla="*/ 689610 h 6236970"/>
              <a:gd name="connsiteX11" fmla="*/ 925830 w 2339340"/>
              <a:gd name="connsiteY11" fmla="*/ 769620 h 6236970"/>
              <a:gd name="connsiteX12" fmla="*/ 925830 w 2339340"/>
              <a:gd name="connsiteY12" fmla="*/ 861060 h 6236970"/>
              <a:gd name="connsiteX13" fmla="*/ 803910 w 2339340"/>
              <a:gd name="connsiteY13" fmla="*/ 922020 h 6236970"/>
              <a:gd name="connsiteX14" fmla="*/ 701040 w 2339340"/>
              <a:gd name="connsiteY14" fmla="*/ 948690 h 6236970"/>
              <a:gd name="connsiteX15" fmla="*/ 556260 w 2339340"/>
              <a:gd name="connsiteY15" fmla="*/ 952500 h 6236970"/>
              <a:gd name="connsiteX16" fmla="*/ 403860 w 2339340"/>
              <a:gd name="connsiteY16" fmla="*/ 1002030 h 6236970"/>
              <a:gd name="connsiteX17" fmla="*/ 320040 w 2339340"/>
              <a:gd name="connsiteY17" fmla="*/ 1085850 h 6236970"/>
              <a:gd name="connsiteX18" fmla="*/ 247650 w 2339340"/>
              <a:gd name="connsiteY18" fmla="*/ 1276350 h 6236970"/>
              <a:gd name="connsiteX19" fmla="*/ 163830 w 2339340"/>
              <a:gd name="connsiteY19" fmla="*/ 1569720 h 6236970"/>
              <a:gd name="connsiteX20" fmla="*/ 83820 w 2339340"/>
              <a:gd name="connsiteY20" fmla="*/ 1783080 h 6236970"/>
              <a:gd name="connsiteX21" fmla="*/ 72390 w 2339340"/>
              <a:gd name="connsiteY21" fmla="*/ 1962150 h 6236970"/>
              <a:gd name="connsiteX22" fmla="*/ 0 w 2339340"/>
              <a:gd name="connsiteY22" fmla="*/ 2145030 h 6236970"/>
              <a:gd name="connsiteX23" fmla="*/ 11430 w 2339340"/>
              <a:gd name="connsiteY23" fmla="*/ 2251710 h 6236970"/>
              <a:gd name="connsiteX24" fmla="*/ 106680 w 2339340"/>
              <a:gd name="connsiteY24" fmla="*/ 2426970 h 6236970"/>
              <a:gd name="connsiteX25" fmla="*/ 243840 w 2339340"/>
              <a:gd name="connsiteY25" fmla="*/ 2594610 h 6236970"/>
              <a:gd name="connsiteX26" fmla="*/ 422910 w 2339340"/>
              <a:gd name="connsiteY26" fmla="*/ 2769870 h 6236970"/>
              <a:gd name="connsiteX27" fmla="*/ 609600 w 2339340"/>
              <a:gd name="connsiteY27" fmla="*/ 2929890 h 6236970"/>
              <a:gd name="connsiteX28" fmla="*/ 703183 w 2339340"/>
              <a:gd name="connsiteY28" fmla="*/ 3062525 h 6236970"/>
              <a:gd name="connsiteX29" fmla="*/ 711517 w 2339340"/>
              <a:gd name="connsiteY29" fmla="*/ 2784396 h 6236970"/>
              <a:gd name="connsiteX30" fmla="*/ 647700 w 2339340"/>
              <a:gd name="connsiteY30" fmla="*/ 2731770 h 6236970"/>
              <a:gd name="connsiteX31" fmla="*/ 541020 w 2339340"/>
              <a:gd name="connsiteY31" fmla="*/ 2537460 h 6236970"/>
              <a:gd name="connsiteX32" fmla="*/ 487680 w 2339340"/>
              <a:gd name="connsiteY32" fmla="*/ 2426970 h 6236970"/>
              <a:gd name="connsiteX33" fmla="*/ 293370 w 2339340"/>
              <a:gd name="connsiteY33" fmla="*/ 2205990 h 6236970"/>
              <a:gd name="connsiteX34" fmla="*/ 426720 w 2339340"/>
              <a:gd name="connsiteY34" fmla="*/ 1988820 h 6236970"/>
              <a:gd name="connsiteX35" fmla="*/ 483870 w 2339340"/>
              <a:gd name="connsiteY35" fmla="*/ 1878330 h 6236970"/>
              <a:gd name="connsiteX36" fmla="*/ 544830 w 2339340"/>
              <a:gd name="connsiteY36" fmla="*/ 1642110 h 6236970"/>
              <a:gd name="connsiteX37" fmla="*/ 636270 w 2339340"/>
              <a:gd name="connsiteY37" fmla="*/ 1897380 h 6236970"/>
              <a:gd name="connsiteX38" fmla="*/ 678180 w 2339340"/>
              <a:gd name="connsiteY38" fmla="*/ 2202180 h 6236970"/>
              <a:gd name="connsiteX39" fmla="*/ 689610 w 2339340"/>
              <a:gd name="connsiteY39" fmla="*/ 2487930 h 6236970"/>
              <a:gd name="connsiteX40" fmla="*/ 712470 w 2339340"/>
              <a:gd name="connsiteY40" fmla="*/ 2762250 h 6236970"/>
              <a:gd name="connsiteX41" fmla="*/ 701040 w 2339340"/>
              <a:gd name="connsiteY41" fmla="*/ 3177540 h 6236970"/>
              <a:gd name="connsiteX42" fmla="*/ 643890 w 2339340"/>
              <a:gd name="connsiteY42" fmla="*/ 3783330 h 6236970"/>
              <a:gd name="connsiteX43" fmla="*/ 613410 w 2339340"/>
              <a:gd name="connsiteY43" fmla="*/ 4255770 h 6236970"/>
              <a:gd name="connsiteX44" fmla="*/ 689610 w 2339340"/>
              <a:gd name="connsiteY44" fmla="*/ 4617720 h 6236970"/>
              <a:gd name="connsiteX45" fmla="*/ 803910 w 2339340"/>
              <a:gd name="connsiteY45" fmla="*/ 5215890 h 6236970"/>
              <a:gd name="connsiteX46" fmla="*/ 883920 w 2339340"/>
              <a:gd name="connsiteY46" fmla="*/ 5657850 h 6236970"/>
              <a:gd name="connsiteX47" fmla="*/ 872490 w 2339340"/>
              <a:gd name="connsiteY47" fmla="*/ 5684520 h 6236970"/>
              <a:gd name="connsiteX48" fmla="*/ 693420 w 2339340"/>
              <a:gd name="connsiteY48" fmla="*/ 5894070 h 6236970"/>
              <a:gd name="connsiteX49" fmla="*/ 541020 w 2339340"/>
              <a:gd name="connsiteY49" fmla="*/ 6092190 h 6236970"/>
              <a:gd name="connsiteX50" fmla="*/ 510540 w 2339340"/>
              <a:gd name="connsiteY50" fmla="*/ 6156960 h 6236970"/>
              <a:gd name="connsiteX51" fmla="*/ 701040 w 2339340"/>
              <a:gd name="connsiteY51" fmla="*/ 6092190 h 6236970"/>
              <a:gd name="connsiteX52" fmla="*/ 830580 w 2339340"/>
              <a:gd name="connsiteY52" fmla="*/ 6065520 h 6236970"/>
              <a:gd name="connsiteX53" fmla="*/ 952500 w 2339340"/>
              <a:gd name="connsiteY53" fmla="*/ 5974080 h 6236970"/>
              <a:gd name="connsiteX54" fmla="*/ 963930 w 2339340"/>
              <a:gd name="connsiteY54" fmla="*/ 5871210 h 6236970"/>
              <a:gd name="connsiteX55" fmla="*/ 1108710 w 2339340"/>
              <a:gd name="connsiteY55" fmla="*/ 5817870 h 6236970"/>
              <a:gd name="connsiteX56" fmla="*/ 1108710 w 2339340"/>
              <a:gd name="connsiteY56" fmla="*/ 5791200 h 6236970"/>
              <a:gd name="connsiteX57" fmla="*/ 1032510 w 2339340"/>
              <a:gd name="connsiteY57" fmla="*/ 5634990 h 6236970"/>
              <a:gd name="connsiteX58" fmla="*/ 1043940 w 2339340"/>
              <a:gd name="connsiteY58" fmla="*/ 5280660 h 6236970"/>
              <a:gd name="connsiteX59" fmla="*/ 1074420 w 2339340"/>
              <a:gd name="connsiteY59" fmla="*/ 4888230 h 6236970"/>
              <a:gd name="connsiteX60" fmla="*/ 1002030 w 2339340"/>
              <a:gd name="connsiteY60" fmla="*/ 4423410 h 6236970"/>
              <a:gd name="connsiteX61" fmla="*/ 1066800 w 2339340"/>
              <a:gd name="connsiteY61" fmla="*/ 4130040 h 6236970"/>
              <a:gd name="connsiteX62" fmla="*/ 1116330 w 2339340"/>
              <a:gd name="connsiteY62" fmla="*/ 3775710 h 6236970"/>
              <a:gd name="connsiteX63" fmla="*/ 1165860 w 2339340"/>
              <a:gd name="connsiteY63" fmla="*/ 3375660 h 6236970"/>
              <a:gd name="connsiteX64" fmla="*/ 1238250 w 2339340"/>
              <a:gd name="connsiteY64" fmla="*/ 3882390 h 6236970"/>
              <a:gd name="connsiteX65" fmla="*/ 1280160 w 2339340"/>
              <a:gd name="connsiteY65" fmla="*/ 4366260 h 6236970"/>
              <a:gd name="connsiteX66" fmla="*/ 1310640 w 2339340"/>
              <a:gd name="connsiteY66" fmla="*/ 4533900 h 6236970"/>
              <a:gd name="connsiteX67" fmla="*/ 1272540 w 2339340"/>
              <a:gd name="connsiteY67" fmla="*/ 4838700 h 6236970"/>
              <a:gd name="connsiteX68" fmla="*/ 1242060 w 2339340"/>
              <a:gd name="connsiteY68" fmla="*/ 5059680 h 6236970"/>
              <a:gd name="connsiteX69" fmla="*/ 1276350 w 2339340"/>
              <a:gd name="connsiteY69" fmla="*/ 5288280 h 6236970"/>
              <a:gd name="connsiteX70" fmla="*/ 1333500 w 2339340"/>
              <a:gd name="connsiteY70" fmla="*/ 5494020 h 6236970"/>
              <a:gd name="connsiteX71" fmla="*/ 1314450 w 2339340"/>
              <a:gd name="connsiteY71" fmla="*/ 5615940 h 6236970"/>
              <a:gd name="connsiteX72" fmla="*/ 1264920 w 2339340"/>
              <a:gd name="connsiteY72" fmla="*/ 5795010 h 6236970"/>
              <a:gd name="connsiteX73" fmla="*/ 1264920 w 2339340"/>
              <a:gd name="connsiteY73" fmla="*/ 5901690 h 6236970"/>
              <a:gd name="connsiteX74" fmla="*/ 1424940 w 2339340"/>
              <a:gd name="connsiteY74" fmla="*/ 6236970 h 6236970"/>
              <a:gd name="connsiteX75" fmla="*/ 1565910 w 2339340"/>
              <a:gd name="connsiteY75" fmla="*/ 6065520 h 6236970"/>
              <a:gd name="connsiteX76" fmla="*/ 1604010 w 2339340"/>
              <a:gd name="connsiteY76" fmla="*/ 6012180 h 6236970"/>
              <a:gd name="connsiteX77" fmla="*/ 1524000 w 2339340"/>
              <a:gd name="connsiteY77" fmla="*/ 5844540 h 6236970"/>
              <a:gd name="connsiteX78" fmla="*/ 1466850 w 2339340"/>
              <a:gd name="connsiteY78" fmla="*/ 5718810 h 6236970"/>
              <a:gd name="connsiteX79" fmla="*/ 1440180 w 2339340"/>
              <a:gd name="connsiteY79" fmla="*/ 5638800 h 6236970"/>
              <a:gd name="connsiteX80" fmla="*/ 1546860 w 2339340"/>
              <a:gd name="connsiteY80" fmla="*/ 5078730 h 6236970"/>
              <a:gd name="connsiteX81" fmla="*/ 1600200 w 2339340"/>
              <a:gd name="connsiteY81" fmla="*/ 4507230 h 6236970"/>
              <a:gd name="connsiteX82" fmla="*/ 1684020 w 2339340"/>
              <a:gd name="connsiteY82" fmla="*/ 4027170 h 6236970"/>
              <a:gd name="connsiteX83" fmla="*/ 1703070 w 2339340"/>
              <a:gd name="connsiteY83" fmla="*/ 3688080 h 6236970"/>
              <a:gd name="connsiteX84" fmla="*/ 1673305 w 2339340"/>
              <a:gd name="connsiteY84" fmla="*/ 3083005 h 6236970"/>
              <a:gd name="connsiteX85" fmla="*/ 1630680 w 2339340"/>
              <a:gd name="connsiteY85" fmla="*/ 2868930 h 6236970"/>
              <a:gd name="connsiteX86" fmla="*/ 1607820 w 2339340"/>
              <a:gd name="connsiteY86" fmla="*/ 2750820 h 6236970"/>
              <a:gd name="connsiteX87" fmla="*/ 1584960 w 2339340"/>
              <a:gd name="connsiteY87" fmla="*/ 2423160 h 6236970"/>
              <a:gd name="connsiteX88" fmla="*/ 1584960 w 2339340"/>
              <a:gd name="connsiteY88" fmla="*/ 2072640 h 6236970"/>
              <a:gd name="connsiteX89" fmla="*/ 1619250 w 2339340"/>
              <a:gd name="connsiteY89" fmla="*/ 1771650 h 6236970"/>
              <a:gd name="connsiteX90" fmla="*/ 1691640 w 2339340"/>
              <a:gd name="connsiteY90" fmla="*/ 1501140 h 6236970"/>
              <a:gd name="connsiteX91" fmla="*/ 1954530 w 2339340"/>
              <a:gd name="connsiteY91" fmla="*/ 1924050 h 6236970"/>
              <a:gd name="connsiteX92" fmla="*/ 2045970 w 2339340"/>
              <a:gd name="connsiteY92" fmla="*/ 2045970 h 6236970"/>
              <a:gd name="connsiteX93" fmla="*/ 1840230 w 2339340"/>
              <a:gd name="connsiteY93" fmla="*/ 2358390 h 6236970"/>
              <a:gd name="connsiteX94" fmla="*/ 1729740 w 2339340"/>
              <a:gd name="connsiteY94" fmla="*/ 2545080 h 6236970"/>
              <a:gd name="connsiteX95" fmla="*/ 1672590 w 2339340"/>
              <a:gd name="connsiteY95" fmla="*/ 2674620 h 6236970"/>
              <a:gd name="connsiteX96" fmla="*/ 1606391 w 2339340"/>
              <a:gd name="connsiteY96" fmla="*/ 2746296 h 6236970"/>
              <a:gd name="connsiteX97" fmla="*/ 1658302 w 2339340"/>
              <a:gd name="connsiteY97" fmla="*/ 3010615 h 6236970"/>
              <a:gd name="connsiteX98" fmla="*/ 1729740 w 2339340"/>
              <a:gd name="connsiteY98" fmla="*/ 2891790 h 6236970"/>
              <a:gd name="connsiteX99" fmla="*/ 1927860 w 2339340"/>
              <a:gd name="connsiteY99" fmla="*/ 2689860 h 6236970"/>
              <a:gd name="connsiteX100" fmla="*/ 2065020 w 2339340"/>
              <a:gd name="connsiteY100" fmla="*/ 2548890 h 6236970"/>
              <a:gd name="connsiteX101" fmla="*/ 2202180 w 2339340"/>
              <a:gd name="connsiteY101" fmla="*/ 2339340 h 6236970"/>
              <a:gd name="connsiteX102" fmla="*/ 2339340 w 2339340"/>
              <a:gd name="connsiteY102" fmla="*/ 2049780 h 6236970"/>
              <a:gd name="connsiteX103" fmla="*/ 2293620 w 2339340"/>
              <a:gd name="connsiteY103" fmla="*/ 1958340 h 6236970"/>
              <a:gd name="connsiteX104" fmla="*/ 2232660 w 2339340"/>
              <a:gd name="connsiteY104" fmla="*/ 1752600 h 6236970"/>
              <a:gd name="connsiteX105" fmla="*/ 2175510 w 2339340"/>
              <a:gd name="connsiteY105" fmla="*/ 1565910 h 6236970"/>
              <a:gd name="connsiteX106" fmla="*/ 2065020 w 2339340"/>
              <a:gd name="connsiteY106" fmla="*/ 1352550 h 6236970"/>
              <a:gd name="connsiteX107" fmla="*/ 1958340 w 2339340"/>
              <a:gd name="connsiteY107" fmla="*/ 1169670 h 6236970"/>
              <a:gd name="connsiteX108" fmla="*/ 1878330 w 2339340"/>
              <a:gd name="connsiteY108" fmla="*/ 1043940 h 6236970"/>
              <a:gd name="connsiteX109" fmla="*/ 1752600 w 2339340"/>
              <a:gd name="connsiteY109" fmla="*/ 975360 h 6236970"/>
              <a:gd name="connsiteX110" fmla="*/ 1645920 w 2339340"/>
              <a:gd name="connsiteY110" fmla="*/ 956310 h 6236970"/>
              <a:gd name="connsiteX111" fmla="*/ 1546860 w 2339340"/>
              <a:gd name="connsiteY111" fmla="*/ 922020 h 6236970"/>
              <a:gd name="connsiteX112" fmla="*/ 1276350 w 2339340"/>
              <a:gd name="connsiteY112" fmla="*/ 861060 h 6236970"/>
              <a:gd name="connsiteX113" fmla="*/ 1257300 w 2339340"/>
              <a:gd name="connsiteY113" fmla="*/ 739140 h 6236970"/>
              <a:gd name="connsiteX114" fmla="*/ 1325880 w 2339340"/>
              <a:gd name="connsiteY114" fmla="*/ 594360 h 6236970"/>
              <a:gd name="connsiteX115" fmla="*/ 1363980 w 2339340"/>
              <a:gd name="connsiteY115" fmla="*/ 537210 h 6236970"/>
              <a:gd name="connsiteX116" fmla="*/ 1352550 w 2339340"/>
              <a:gd name="connsiteY116" fmla="*/ 438150 h 6236970"/>
              <a:gd name="connsiteX117" fmla="*/ 1348740 w 2339340"/>
              <a:gd name="connsiteY117" fmla="*/ 308610 h 6236970"/>
              <a:gd name="connsiteX118" fmla="*/ 1306830 w 2339340"/>
              <a:gd name="connsiteY118" fmla="*/ 114300 h 6236970"/>
              <a:gd name="connsiteX119" fmla="*/ 1188720 w 2339340"/>
              <a:gd name="connsiteY119" fmla="*/ 38100 h 6236970"/>
              <a:gd name="connsiteX120" fmla="*/ 1143000 w 2339340"/>
              <a:gd name="connsiteY120" fmla="*/ 11430 h 6236970"/>
              <a:gd name="connsiteX121" fmla="*/ 1093470 w 2339340"/>
              <a:gd name="connsiteY121" fmla="*/ 22860 h 6236970"/>
              <a:gd name="connsiteX0" fmla="*/ 1077992 w 2339340"/>
              <a:gd name="connsiteY0" fmla="*/ 0 h 6253401"/>
              <a:gd name="connsiteX1" fmla="*/ 970359 w 2339340"/>
              <a:gd name="connsiteY1" fmla="*/ 77867 h 6253401"/>
              <a:gd name="connsiteX2" fmla="*/ 967740 w 2339340"/>
              <a:gd name="connsiteY2" fmla="*/ 16431 h 6253401"/>
              <a:gd name="connsiteX3" fmla="*/ 872490 w 2339340"/>
              <a:gd name="connsiteY3" fmla="*/ 138351 h 6253401"/>
              <a:gd name="connsiteX4" fmla="*/ 849630 w 2339340"/>
              <a:gd name="connsiteY4" fmla="*/ 103347 h 6253401"/>
              <a:gd name="connsiteX5" fmla="*/ 804863 w 2339340"/>
              <a:gd name="connsiteY5" fmla="*/ 232886 h 6253401"/>
              <a:gd name="connsiteX6" fmla="*/ 782955 w 2339340"/>
              <a:gd name="connsiteY6" fmla="*/ 466725 h 6253401"/>
              <a:gd name="connsiteX7" fmla="*/ 754380 w 2339340"/>
              <a:gd name="connsiteY7" fmla="*/ 481251 h 6253401"/>
              <a:gd name="connsiteX8" fmla="*/ 781050 w 2339340"/>
              <a:gd name="connsiteY8" fmla="*/ 565071 h 6253401"/>
              <a:gd name="connsiteX9" fmla="*/ 822960 w 2339340"/>
              <a:gd name="connsiteY9" fmla="*/ 641271 h 6253401"/>
              <a:gd name="connsiteX10" fmla="*/ 887730 w 2339340"/>
              <a:gd name="connsiteY10" fmla="*/ 706041 h 6253401"/>
              <a:gd name="connsiteX11" fmla="*/ 925830 w 2339340"/>
              <a:gd name="connsiteY11" fmla="*/ 786051 h 6253401"/>
              <a:gd name="connsiteX12" fmla="*/ 925830 w 2339340"/>
              <a:gd name="connsiteY12" fmla="*/ 877491 h 6253401"/>
              <a:gd name="connsiteX13" fmla="*/ 803910 w 2339340"/>
              <a:gd name="connsiteY13" fmla="*/ 938451 h 6253401"/>
              <a:gd name="connsiteX14" fmla="*/ 701040 w 2339340"/>
              <a:gd name="connsiteY14" fmla="*/ 965121 h 6253401"/>
              <a:gd name="connsiteX15" fmla="*/ 556260 w 2339340"/>
              <a:gd name="connsiteY15" fmla="*/ 968931 h 6253401"/>
              <a:gd name="connsiteX16" fmla="*/ 403860 w 2339340"/>
              <a:gd name="connsiteY16" fmla="*/ 1018461 h 6253401"/>
              <a:gd name="connsiteX17" fmla="*/ 320040 w 2339340"/>
              <a:gd name="connsiteY17" fmla="*/ 1102281 h 6253401"/>
              <a:gd name="connsiteX18" fmla="*/ 247650 w 2339340"/>
              <a:gd name="connsiteY18" fmla="*/ 1292781 h 6253401"/>
              <a:gd name="connsiteX19" fmla="*/ 163830 w 2339340"/>
              <a:gd name="connsiteY19" fmla="*/ 1586151 h 6253401"/>
              <a:gd name="connsiteX20" fmla="*/ 83820 w 2339340"/>
              <a:gd name="connsiteY20" fmla="*/ 1799511 h 6253401"/>
              <a:gd name="connsiteX21" fmla="*/ 72390 w 2339340"/>
              <a:gd name="connsiteY21" fmla="*/ 1978581 h 6253401"/>
              <a:gd name="connsiteX22" fmla="*/ 0 w 2339340"/>
              <a:gd name="connsiteY22" fmla="*/ 2161461 h 6253401"/>
              <a:gd name="connsiteX23" fmla="*/ 11430 w 2339340"/>
              <a:gd name="connsiteY23" fmla="*/ 2268141 h 6253401"/>
              <a:gd name="connsiteX24" fmla="*/ 106680 w 2339340"/>
              <a:gd name="connsiteY24" fmla="*/ 2443401 h 6253401"/>
              <a:gd name="connsiteX25" fmla="*/ 243840 w 2339340"/>
              <a:gd name="connsiteY25" fmla="*/ 2611041 h 6253401"/>
              <a:gd name="connsiteX26" fmla="*/ 422910 w 2339340"/>
              <a:gd name="connsiteY26" fmla="*/ 2786301 h 6253401"/>
              <a:gd name="connsiteX27" fmla="*/ 609600 w 2339340"/>
              <a:gd name="connsiteY27" fmla="*/ 2946321 h 6253401"/>
              <a:gd name="connsiteX28" fmla="*/ 703183 w 2339340"/>
              <a:gd name="connsiteY28" fmla="*/ 3078956 h 6253401"/>
              <a:gd name="connsiteX29" fmla="*/ 711517 w 2339340"/>
              <a:gd name="connsiteY29" fmla="*/ 2800827 h 6253401"/>
              <a:gd name="connsiteX30" fmla="*/ 647700 w 2339340"/>
              <a:gd name="connsiteY30" fmla="*/ 2748201 h 6253401"/>
              <a:gd name="connsiteX31" fmla="*/ 541020 w 2339340"/>
              <a:gd name="connsiteY31" fmla="*/ 2553891 h 6253401"/>
              <a:gd name="connsiteX32" fmla="*/ 487680 w 2339340"/>
              <a:gd name="connsiteY32" fmla="*/ 2443401 h 6253401"/>
              <a:gd name="connsiteX33" fmla="*/ 293370 w 2339340"/>
              <a:gd name="connsiteY33" fmla="*/ 2222421 h 6253401"/>
              <a:gd name="connsiteX34" fmla="*/ 426720 w 2339340"/>
              <a:gd name="connsiteY34" fmla="*/ 2005251 h 6253401"/>
              <a:gd name="connsiteX35" fmla="*/ 483870 w 2339340"/>
              <a:gd name="connsiteY35" fmla="*/ 1894761 h 6253401"/>
              <a:gd name="connsiteX36" fmla="*/ 544830 w 2339340"/>
              <a:gd name="connsiteY36" fmla="*/ 1658541 h 6253401"/>
              <a:gd name="connsiteX37" fmla="*/ 636270 w 2339340"/>
              <a:gd name="connsiteY37" fmla="*/ 1913811 h 6253401"/>
              <a:gd name="connsiteX38" fmla="*/ 678180 w 2339340"/>
              <a:gd name="connsiteY38" fmla="*/ 2218611 h 6253401"/>
              <a:gd name="connsiteX39" fmla="*/ 689610 w 2339340"/>
              <a:gd name="connsiteY39" fmla="*/ 2504361 h 6253401"/>
              <a:gd name="connsiteX40" fmla="*/ 712470 w 2339340"/>
              <a:gd name="connsiteY40" fmla="*/ 2778681 h 6253401"/>
              <a:gd name="connsiteX41" fmla="*/ 701040 w 2339340"/>
              <a:gd name="connsiteY41" fmla="*/ 3193971 h 6253401"/>
              <a:gd name="connsiteX42" fmla="*/ 643890 w 2339340"/>
              <a:gd name="connsiteY42" fmla="*/ 3799761 h 6253401"/>
              <a:gd name="connsiteX43" fmla="*/ 613410 w 2339340"/>
              <a:gd name="connsiteY43" fmla="*/ 4272201 h 6253401"/>
              <a:gd name="connsiteX44" fmla="*/ 689610 w 2339340"/>
              <a:gd name="connsiteY44" fmla="*/ 4634151 h 6253401"/>
              <a:gd name="connsiteX45" fmla="*/ 803910 w 2339340"/>
              <a:gd name="connsiteY45" fmla="*/ 5232321 h 6253401"/>
              <a:gd name="connsiteX46" fmla="*/ 883920 w 2339340"/>
              <a:gd name="connsiteY46" fmla="*/ 5674281 h 6253401"/>
              <a:gd name="connsiteX47" fmla="*/ 872490 w 2339340"/>
              <a:gd name="connsiteY47" fmla="*/ 5700951 h 6253401"/>
              <a:gd name="connsiteX48" fmla="*/ 693420 w 2339340"/>
              <a:gd name="connsiteY48" fmla="*/ 5910501 h 6253401"/>
              <a:gd name="connsiteX49" fmla="*/ 541020 w 2339340"/>
              <a:gd name="connsiteY49" fmla="*/ 6108621 h 6253401"/>
              <a:gd name="connsiteX50" fmla="*/ 510540 w 2339340"/>
              <a:gd name="connsiteY50" fmla="*/ 6173391 h 6253401"/>
              <a:gd name="connsiteX51" fmla="*/ 701040 w 2339340"/>
              <a:gd name="connsiteY51" fmla="*/ 6108621 h 6253401"/>
              <a:gd name="connsiteX52" fmla="*/ 830580 w 2339340"/>
              <a:gd name="connsiteY52" fmla="*/ 6081951 h 6253401"/>
              <a:gd name="connsiteX53" fmla="*/ 952500 w 2339340"/>
              <a:gd name="connsiteY53" fmla="*/ 5990511 h 6253401"/>
              <a:gd name="connsiteX54" fmla="*/ 963930 w 2339340"/>
              <a:gd name="connsiteY54" fmla="*/ 5887641 h 6253401"/>
              <a:gd name="connsiteX55" fmla="*/ 1108710 w 2339340"/>
              <a:gd name="connsiteY55" fmla="*/ 5834301 h 6253401"/>
              <a:gd name="connsiteX56" fmla="*/ 1108710 w 2339340"/>
              <a:gd name="connsiteY56" fmla="*/ 5807631 h 6253401"/>
              <a:gd name="connsiteX57" fmla="*/ 1032510 w 2339340"/>
              <a:gd name="connsiteY57" fmla="*/ 5651421 h 6253401"/>
              <a:gd name="connsiteX58" fmla="*/ 1043940 w 2339340"/>
              <a:gd name="connsiteY58" fmla="*/ 5297091 h 6253401"/>
              <a:gd name="connsiteX59" fmla="*/ 1074420 w 2339340"/>
              <a:gd name="connsiteY59" fmla="*/ 4904661 h 6253401"/>
              <a:gd name="connsiteX60" fmla="*/ 1002030 w 2339340"/>
              <a:gd name="connsiteY60" fmla="*/ 4439841 h 6253401"/>
              <a:gd name="connsiteX61" fmla="*/ 1066800 w 2339340"/>
              <a:gd name="connsiteY61" fmla="*/ 4146471 h 6253401"/>
              <a:gd name="connsiteX62" fmla="*/ 1116330 w 2339340"/>
              <a:gd name="connsiteY62" fmla="*/ 3792141 h 6253401"/>
              <a:gd name="connsiteX63" fmla="*/ 1165860 w 2339340"/>
              <a:gd name="connsiteY63" fmla="*/ 3392091 h 6253401"/>
              <a:gd name="connsiteX64" fmla="*/ 1238250 w 2339340"/>
              <a:gd name="connsiteY64" fmla="*/ 3898821 h 6253401"/>
              <a:gd name="connsiteX65" fmla="*/ 1280160 w 2339340"/>
              <a:gd name="connsiteY65" fmla="*/ 4382691 h 6253401"/>
              <a:gd name="connsiteX66" fmla="*/ 1310640 w 2339340"/>
              <a:gd name="connsiteY66" fmla="*/ 4550331 h 6253401"/>
              <a:gd name="connsiteX67" fmla="*/ 1272540 w 2339340"/>
              <a:gd name="connsiteY67" fmla="*/ 4855131 h 6253401"/>
              <a:gd name="connsiteX68" fmla="*/ 1242060 w 2339340"/>
              <a:gd name="connsiteY68" fmla="*/ 5076111 h 6253401"/>
              <a:gd name="connsiteX69" fmla="*/ 1276350 w 2339340"/>
              <a:gd name="connsiteY69" fmla="*/ 5304711 h 6253401"/>
              <a:gd name="connsiteX70" fmla="*/ 1333500 w 2339340"/>
              <a:gd name="connsiteY70" fmla="*/ 5510451 h 6253401"/>
              <a:gd name="connsiteX71" fmla="*/ 1314450 w 2339340"/>
              <a:gd name="connsiteY71" fmla="*/ 5632371 h 6253401"/>
              <a:gd name="connsiteX72" fmla="*/ 1264920 w 2339340"/>
              <a:gd name="connsiteY72" fmla="*/ 5811441 h 6253401"/>
              <a:gd name="connsiteX73" fmla="*/ 1264920 w 2339340"/>
              <a:gd name="connsiteY73" fmla="*/ 5918121 h 6253401"/>
              <a:gd name="connsiteX74" fmla="*/ 1424940 w 2339340"/>
              <a:gd name="connsiteY74" fmla="*/ 6253401 h 6253401"/>
              <a:gd name="connsiteX75" fmla="*/ 1565910 w 2339340"/>
              <a:gd name="connsiteY75" fmla="*/ 6081951 h 6253401"/>
              <a:gd name="connsiteX76" fmla="*/ 1604010 w 2339340"/>
              <a:gd name="connsiteY76" fmla="*/ 6028611 h 6253401"/>
              <a:gd name="connsiteX77" fmla="*/ 1524000 w 2339340"/>
              <a:gd name="connsiteY77" fmla="*/ 5860971 h 6253401"/>
              <a:gd name="connsiteX78" fmla="*/ 1466850 w 2339340"/>
              <a:gd name="connsiteY78" fmla="*/ 5735241 h 6253401"/>
              <a:gd name="connsiteX79" fmla="*/ 1440180 w 2339340"/>
              <a:gd name="connsiteY79" fmla="*/ 5655231 h 6253401"/>
              <a:gd name="connsiteX80" fmla="*/ 1546860 w 2339340"/>
              <a:gd name="connsiteY80" fmla="*/ 5095161 h 6253401"/>
              <a:gd name="connsiteX81" fmla="*/ 1600200 w 2339340"/>
              <a:gd name="connsiteY81" fmla="*/ 4523661 h 6253401"/>
              <a:gd name="connsiteX82" fmla="*/ 1684020 w 2339340"/>
              <a:gd name="connsiteY82" fmla="*/ 4043601 h 6253401"/>
              <a:gd name="connsiteX83" fmla="*/ 1703070 w 2339340"/>
              <a:gd name="connsiteY83" fmla="*/ 3704511 h 6253401"/>
              <a:gd name="connsiteX84" fmla="*/ 1673305 w 2339340"/>
              <a:gd name="connsiteY84" fmla="*/ 3099436 h 6253401"/>
              <a:gd name="connsiteX85" fmla="*/ 1630680 w 2339340"/>
              <a:gd name="connsiteY85" fmla="*/ 2885361 h 6253401"/>
              <a:gd name="connsiteX86" fmla="*/ 1607820 w 2339340"/>
              <a:gd name="connsiteY86" fmla="*/ 2767251 h 6253401"/>
              <a:gd name="connsiteX87" fmla="*/ 1584960 w 2339340"/>
              <a:gd name="connsiteY87" fmla="*/ 2439591 h 6253401"/>
              <a:gd name="connsiteX88" fmla="*/ 1584960 w 2339340"/>
              <a:gd name="connsiteY88" fmla="*/ 2089071 h 6253401"/>
              <a:gd name="connsiteX89" fmla="*/ 1619250 w 2339340"/>
              <a:gd name="connsiteY89" fmla="*/ 1788081 h 6253401"/>
              <a:gd name="connsiteX90" fmla="*/ 1691640 w 2339340"/>
              <a:gd name="connsiteY90" fmla="*/ 1517571 h 6253401"/>
              <a:gd name="connsiteX91" fmla="*/ 1954530 w 2339340"/>
              <a:gd name="connsiteY91" fmla="*/ 1940481 h 6253401"/>
              <a:gd name="connsiteX92" fmla="*/ 2045970 w 2339340"/>
              <a:gd name="connsiteY92" fmla="*/ 2062401 h 6253401"/>
              <a:gd name="connsiteX93" fmla="*/ 1840230 w 2339340"/>
              <a:gd name="connsiteY93" fmla="*/ 2374821 h 6253401"/>
              <a:gd name="connsiteX94" fmla="*/ 1729740 w 2339340"/>
              <a:gd name="connsiteY94" fmla="*/ 2561511 h 6253401"/>
              <a:gd name="connsiteX95" fmla="*/ 1672590 w 2339340"/>
              <a:gd name="connsiteY95" fmla="*/ 2691051 h 6253401"/>
              <a:gd name="connsiteX96" fmla="*/ 1606391 w 2339340"/>
              <a:gd name="connsiteY96" fmla="*/ 2762727 h 6253401"/>
              <a:gd name="connsiteX97" fmla="*/ 1658302 w 2339340"/>
              <a:gd name="connsiteY97" fmla="*/ 3027046 h 6253401"/>
              <a:gd name="connsiteX98" fmla="*/ 1729740 w 2339340"/>
              <a:gd name="connsiteY98" fmla="*/ 2908221 h 6253401"/>
              <a:gd name="connsiteX99" fmla="*/ 1927860 w 2339340"/>
              <a:gd name="connsiteY99" fmla="*/ 2706291 h 6253401"/>
              <a:gd name="connsiteX100" fmla="*/ 2065020 w 2339340"/>
              <a:gd name="connsiteY100" fmla="*/ 2565321 h 6253401"/>
              <a:gd name="connsiteX101" fmla="*/ 2202180 w 2339340"/>
              <a:gd name="connsiteY101" fmla="*/ 2355771 h 6253401"/>
              <a:gd name="connsiteX102" fmla="*/ 2339340 w 2339340"/>
              <a:gd name="connsiteY102" fmla="*/ 2066211 h 6253401"/>
              <a:gd name="connsiteX103" fmla="*/ 2293620 w 2339340"/>
              <a:gd name="connsiteY103" fmla="*/ 1974771 h 6253401"/>
              <a:gd name="connsiteX104" fmla="*/ 2232660 w 2339340"/>
              <a:gd name="connsiteY104" fmla="*/ 1769031 h 6253401"/>
              <a:gd name="connsiteX105" fmla="*/ 2175510 w 2339340"/>
              <a:gd name="connsiteY105" fmla="*/ 1582341 h 6253401"/>
              <a:gd name="connsiteX106" fmla="*/ 2065020 w 2339340"/>
              <a:gd name="connsiteY106" fmla="*/ 1368981 h 6253401"/>
              <a:gd name="connsiteX107" fmla="*/ 1958340 w 2339340"/>
              <a:gd name="connsiteY107" fmla="*/ 1186101 h 6253401"/>
              <a:gd name="connsiteX108" fmla="*/ 1878330 w 2339340"/>
              <a:gd name="connsiteY108" fmla="*/ 1060371 h 6253401"/>
              <a:gd name="connsiteX109" fmla="*/ 1752600 w 2339340"/>
              <a:gd name="connsiteY109" fmla="*/ 991791 h 6253401"/>
              <a:gd name="connsiteX110" fmla="*/ 1645920 w 2339340"/>
              <a:gd name="connsiteY110" fmla="*/ 972741 h 6253401"/>
              <a:gd name="connsiteX111" fmla="*/ 1546860 w 2339340"/>
              <a:gd name="connsiteY111" fmla="*/ 938451 h 6253401"/>
              <a:gd name="connsiteX112" fmla="*/ 1276350 w 2339340"/>
              <a:gd name="connsiteY112" fmla="*/ 877491 h 6253401"/>
              <a:gd name="connsiteX113" fmla="*/ 1257300 w 2339340"/>
              <a:gd name="connsiteY113" fmla="*/ 755571 h 6253401"/>
              <a:gd name="connsiteX114" fmla="*/ 1325880 w 2339340"/>
              <a:gd name="connsiteY114" fmla="*/ 610791 h 6253401"/>
              <a:gd name="connsiteX115" fmla="*/ 1363980 w 2339340"/>
              <a:gd name="connsiteY115" fmla="*/ 553641 h 6253401"/>
              <a:gd name="connsiteX116" fmla="*/ 1352550 w 2339340"/>
              <a:gd name="connsiteY116" fmla="*/ 454581 h 6253401"/>
              <a:gd name="connsiteX117" fmla="*/ 1348740 w 2339340"/>
              <a:gd name="connsiteY117" fmla="*/ 325041 h 6253401"/>
              <a:gd name="connsiteX118" fmla="*/ 1306830 w 2339340"/>
              <a:gd name="connsiteY118" fmla="*/ 130731 h 6253401"/>
              <a:gd name="connsiteX119" fmla="*/ 1188720 w 2339340"/>
              <a:gd name="connsiteY119" fmla="*/ 54531 h 6253401"/>
              <a:gd name="connsiteX120" fmla="*/ 1143000 w 2339340"/>
              <a:gd name="connsiteY120" fmla="*/ 27861 h 6253401"/>
              <a:gd name="connsiteX121" fmla="*/ 1077992 w 2339340"/>
              <a:gd name="connsiteY121" fmla="*/ 0 h 6253401"/>
              <a:gd name="connsiteX0" fmla="*/ 1077992 w 2339340"/>
              <a:gd name="connsiteY0" fmla="*/ 0 h 6253401"/>
              <a:gd name="connsiteX1" fmla="*/ 970359 w 2339340"/>
              <a:gd name="connsiteY1" fmla="*/ 77867 h 6253401"/>
              <a:gd name="connsiteX2" fmla="*/ 967740 w 2339340"/>
              <a:gd name="connsiteY2" fmla="*/ 16431 h 6253401"/>
              <a:gd name="connsiteX3" fmla="*/ 872490 w 2339340"/>
              <a:gd name="connsiteY3" fmla="*/ 138351 h 6253401"/>
              <a:gd name="connsiteX4" fmla="*/ 849630 w 2339340"/>
              <a:gd name="connsiteY4" fmla="*/ 103347 h 6253401"/>
              <a:gd name="connsiteX5" fmla="*/ 804863 w 2339340"/>
              <a:gd name="connsiteY5" fmla="*/ 232886 h 6253401"/>
              <a:gd name="connsiteX6" fmla="*/ 782955 w 2339340"/>
              <a:gd name="connsiteY6" fmla="*/ 466725 h 6253401"/>
              <a:gd name="connsiteX7" fmla="*/ 754380 w 2339340"/>
              <a:gd name="connsiteY7" fmla="*/ 481251 h 6253401"/>
              <a:gd name="connsiteX8" fmla="*/ 781050 w 2339340"/>
              <a:gd name="connsiteY8" fmla="*/ 565071 h 6253401"/>
              <a:gd name="connsiteX9" fmla="*/ 822960 w 2339340"/>
              <a:gd name="connsiteY9" fmla="*/ 641271 h 6253401"/>
              <a:gd name="connsiteX10" fmla="*/ 887730 w 2339340"/>
              <a:gd name="connsiteY10" fmla="*/ 706041 h 6253401"/>
              <a:gd name="connsiteX11" fmla="*/ 925830 w 2339340"/>
              <a:gd name="connsiteY11" fmla="*/ 786051 h 6253401"/>
              <a:gd name="connsiteX12" fmla="*/ 925830 w 2339340"/>
              <a:gd name="connsiteY12" fmla="*/ 877491 h 6253401"/>
              <a:gd name="connsiteX13" fmla="*/ 803910 w 2339340"/>
              <a:gd name="connsiteY13" fmla="*/ 938451 h 6253401"/>
              <a:gd name="connsiteX14" fmla="*/ 701040 w 2339340"/>
              <a:gd name="connsiteY14" fmla="*/ 965121 h 6253401"/>
              <a:gd name="connsiteX15" fmla="*/ 556260 w 2339340"/>
              <a:gd name="connsiteY15" fmla="*/ 968931 h 6253401"/>
              <a:gd name="connsiteX16" fmla="*/ 403860 w 2339340"/>
              <a:gd name="connsiteY16" fmla="*/ 1018461 h 6253401"/>
              <a:gd name="connsiteX17" fmla="*/ 320040 w 2339340"/>
              <a:gd name="connsiteY17" fmla="*/ 1102281 h 6253401"/>
              <a:gd name="connsiteX18" fmla="*/ 247650 w 2339340"/>
              <a:gd name="connsiteY18" fmla="*/ 1292781 h 6253401"/>
              <a:gd name="connsiteX19" fmla="*/ 163830 w 2339340"/>
              <a:gd name="connsiteY19" fmla="*/ 1586151 h 6253401"/>
              <a:gd name="connsiteX20" fmla="*/ 83820 w 2339340"/>
              <a:gd name="connsiteY20" fmla="*/ 1799511 h 6253401"/>
              <a:gd name="connsiteX21" fmla="*/ 72390 w 2339340"/>
              <a:gd name="connsiteY21" fmla="*/ 1978581 h 6253401"/>
              <a:gd name="connsiteX22" fmla="*/ 0 w 2339340"/>
              <a:gd name="connsiteY22" fmla="*/ 2161461 h 6253401"/>
              <a:gd name="connsiteX23" fmla="*/ 11430 w 2339340"/>
              <a:gd name="connsiteY23" fmla="*/ 2268141 h 6253401"/>
              <a:gd name="connsiteX24" fmla="*/ 106680 w 2339340"/>
              <a:gd name="connsiteY24" fmla="*/ 2443401 h 6253401"/>
              <a:gd name="connsiteX25" fmla="*/ 243840 w 2339340"/>
              <a:gd name="connsiteY25" fmla="*/ 2611041 h 6253401"/>
              <a:gd name="connsiteX26" fmla="*/ 422910 w 2339340"/>
              <a:gd name="connsiteY26" fmla="*/ 2786301 h 6253401"/>
              <a:gd name="connsiteX27" fmla="*/ 609600 w 2339340"/>
              <a:gd name="connsiteY27" fmla="*/ 2946321 h 6253401"/>
              <a:gd name="connsiteX28" fmla="*/ 703183 w 2339340"/>
              <a:gd name="connsiteY28" fmla="*/ 3078956 h 6253401"/>
              <a:gd name="connsiteX29" fmla="*/ 711517 w 2339340"/>
              <a:gd name="connsiteY29" fmla="*/ 2800827 h 6253401"/>
              <a:gd name="connsiteX30" fmla="*/ 647700 w 2339340"/>
              <a:gd name="connsiteY30" fmla="*/ 2748201 h 6253401"/>
              <a:gd name="connsiteX31" fmla="*/ 541020 w 2339340"/>
              <a:gd name="connsiteY31" fmla="*/ 2553891 h 6253401"/>
              <a:gd name="connsiteX32" fmla="*/ 487680 w 2339340"/>
              <a:gd name="connsiteY32" fmla="*/ 2443401 h 6253401"/>
              <a:gd name="connsiteX33" fmla="*/ 293370 w 2339340"/>
              <a:gd name="connsiteY33" fmla="*/ 2222421 h 6253401"/>
              <a:gd name="connsiteX34" fmla="*/ 426720 w 2339340"/>
              <a:gd name="connsiteY34" fmla="*/ 2005251 h 6253401"/>
              <a:gd name="connsiteX35" fmla="*/ 483870 w 2339340"/>
              <a:gd name="connsiteY35" fmla="*/ 1894761 h 6253401"/>
              <a:gd name="connsiteX36" fmla="*/ 544830 w 2339340"/>
              <a:gd name="connsiteY36" fmla="*/ 1658541 h 6253401"/>
              <a:gd name="connsiteX37" fmla="*/ 636270 w 2339340"/>
              <a:gd name="connsiteY37" fmla="*/ 1913811 h 6253401"/>
              <a:gd name="connsiteX38" fmla="*/ 678180 w 2339340"/>
              <a:gd name="connsiteY38" fmla="*/ 2218611 h 6253401"/>
              <a:gd name="connsiteX39" fmla="*/ 689610 w 2339340"/>
              <a:gd name="connsiteY39" fmla="*/ 2504361 h 6253401"/>
              <a:gd name="connsiteX40" fmla="*/ 712470 w 2339340"/>
              <a:gd name="connsiteY40" fmla="*/ 2778681 h 6253401"/>
              <a:gd name="connsiteX41" fmla="*/ 701040 w 2339340"/>
              <a:gd name="connsiteY41" fmla="*/ 3193971 h 6253401"/>
              <a:gd name="connsiteX42" fmla="*/ 643890 w 2339340"/>
              <a:gd name="connsiteY42" fmla="*/ 3799761 h 6253401"/>
              <a:gd name="connsiteX43" fmla="*/ 613410 w 2339340"/>
              <a:gd name="connsiteY43" fmla="*/ 4272201 h 6253401"/>
              <a:gd name="connsiteX44" fmla="*/ 689610 w 2339340"/>
              <a:gd name="connsiteY44" fmla="*/ 4634151 h 6253401"/>
              <a:gd name="connsiteX45" fmla="*/ 803910 w 2339340"/>
              <a:gd name="connsiteY45" fmla="*/ 5232321 h 6253401"/>
              <a:gd name="connsiteX46" fmla="*/ 883920 w 2339340"/>
              <a:gd name="connsiteY46" fmla="*/ 5674281 h 6253401"/>
              <a:gd name="connsiteX47" fmla="*/ 872490 w 2339340"/>
              <a:gd name="connsiteY47" fmla="*/ 5700951 h 6253401"/>
              <a:gd name="connsiteX48" fmla="*/ 693420 w 2339340"/>
              <a:gd name="connsiteY48" fmla="*/ 5910501 h 6253401"/>
              <a:gd name="connsiteX49" fmla="*/ 541020 w 2339340"/>
              <a:gd name="connsiteY49" fmla="*/ 6108621 h 6253401"/>
              <a:gd name="connsiteX50" fmla="*/ 510540 w 2339340"/>
              <a:gd name="connsiteY50" fmla="*/ 6173391 h 6253401"/>
              <a:gd name="connsiteX51" fmla="*/ 701040 w 2339340"/>
              <a:gd name="connsiteY51" fmla="*/ 6108621 h 6253401"/>
              <a:gd name="connsiteX52" fmla="*/ 830580 w 2339340"/>
              <a:gd name="connsiteY52" fmla="*/ 6081951 h 6253401"/>
              <a:gd name="connsiteX53" fmla="*/ 952500 w 2339340"/>
              <a:gd name="connsiteY53" fmla="*/ 5990511 h 6253401"/>
              <a:gd name="connsiteX54" fmla="*/ 963930 w 2339340"/>
              <a:gd name="connsiteY54" fmla="*/ 5887641 h 6253401"/>
              <a:gd name="connsiteX55" fmla="*/ 1108710 w 2339340"/>
              <a:gd name="connsiteY55" fmla="*/ 5834301 h 6253401"/>
              <a:gd name="connsiteX56" fmla="*/ 1108710 w 2339340"/>
              <a:gd name="connsiteY56" fmla="*/ 5807631 h 6253401"/>
              <a:gd name="connsiteX57" fmla="*/ 1032510 w 2339340"/>
              <a:gd name="connsiteY57" fmla="*/ 5651421 h 6253401"/>
              <a:gd name="connsiteX58" fmla="*/ 1043940 w 2339340"/>
              <a:gd name="connsiteY58" fmla="*/ 5297091 h 6253401"/>
              <a:gd name="connsiteX59" fmla="*/ 1074420 w 2339340"/>
              <a:gd name="connsiteY59" fmla="*/ 4904661 h 6253401"/>
              <a:gd name="connsiteX60" fmla="*/ 1002030 w 2339340"/>
              <a:gd name="connsiteY60" fmla="*/ 4439841 h 6253401"/>
              <a:gd name="connsiteX61" fmla="*/ 1066800 w 2339340"/>
              <a:gd name="connsiteY61" fmla="*/ 4146471 h 6253401"/>
              <a:gd name="connsiteX62" fmla="*/ 1116330 w 2339340"/>
              <a:gd name="connsiteY62" fmla="*/ 3792141 h 6253401"/>
              <a:gd name="connsiteX63" fmla="*/ 1165860 w 2339340"/>
              <a:gd name="connsiteY63" fmla="*/ 3392091 h 6253401"/>
              <a:gd name="connsiteX64" fmla="*/ 1238250 w 2339340"/>
              <a:gd name="connsiteY64" fmla="*/ 3898821 h 6253401"/>
              <a:gd name="connsiteX65" fmla="*/ 1280160 w 2339340"/>
              <a:gd name="connsiteY65" fmla="*/ 4382691 h 6253401"/>
              <a:gd name="connsiteX66" fmla="*/ 1310640 w 2339340"/>
              <a:gd name="connsiteY66" fmla="*/ 4550331 h 6253401"/>
              <a:gd name="connsiteX67" fmla="*/ 1272540 w 2339340"/>
              <a:gd name="connsiteY67" fmla="*/ 4855131 h 6253401"/>
              <a:gd name="connsiteX68" fmla="*/ 1242060 w 2339340"/>
              <a:gd name="connsiteY68" fmla="*/ 5076111 h 6253401"/>
              <a:gd name="connsiteX69" fmla="*/ 1276350 w 2339340"/>
              <a:gd name="connsiteY69" fmla="*/ 5304711 h 6253401"/>
              <a:gd name="connsiteX70" fmla="*/ 1333500 w 2339340"/>
              <a:gd name="connsiteY70" fmla="*/ 5510451 h 6253401"/>
              <a:gd name="connsiteX71" fmla="*/ 1314450 w 2339340"/>
              <a:gd name="connsiteY71" fmla="*/ 5632371 h 6253401"/>
              <a:gd name="connsiteX72" fmla="*/ 1264920 w 2339340"/>
              <a:gd name="connsiteY72" fmla="*/ 5811441 h 6253401"/>
              <a:gd name="connsiteX73" fmla="*/ 1264920 w 2339340"/>
              <a:gd name="connsiteY73" fmla="*/ 5918121 h 6253401"/>
              <a:gd name="connsiteX74" fmla="*/ 1424940 w 2339340"/>
              <a:gd name="connsiteY74" fmla="*/ 6253401 h 6253401"/>
              <a:gd name="connsiteX75" fmla="*/ 1565910 w 2339340"/>
              <a:gd name="connsiteY75" fmla="*/ 6081951 h 6253401"/>
              <a:gd name="connsiteX76" fmla="*/ 1604010 w 2339340"/>
              <a:gd name="connsiteY76" fmla="*/ 6028611 h 6253401"/>
              <a:gd name="connsiteX77" fmla="*/ 1524000 w 2339340"/>
              <a:gd name="connsiteY77" fmla="*/ 5860971 h 6253401"/>
              <a:gd name="connsiteX78" fmla="*/ 1466850 w 2339340"/>
              <a:gd name="connsiteY78" fmla="*/ 5735241 h 6253401"/>
              <a:gd name="connsiteX79" fmla="*/ 1440180 w 2339340"/>
              <a:gd name="connsiteY79" fmla="*/ 5655231 h 6253401"/>
              <a:gd name="connsiteX80" fmla="*/ 1546860 w 2339340"/>
              <a:gd name="connsiteY80" fmla="*/ 5095161 h 6253401"/>
              <a:gd name="connsiteX81" fmla="*/ 1600200 w 2339340"/>
              <a:gd name="connsiteY81" fmla="*/ 4523661 h 6253401"/>
              <a:gd name="connsiteX82" fmla="*/ 1684020 w 2339340"/>
              <a:gd name="connsiteY82" fmla="*/ 4043601 h 6253401"/>
              <a:gd name="connsiteX83" fmla="*/ 1703070 w 2339340"/>
              <a:gd name="connsiteY83" fmla="*/ 3704511 h 6253401"/>
              <a:gd name="connsiteX84" fmla="*/ 1673305 w 2339340"/>
              <a:gd name="connsiteY84" fmla="*/ 3099436 h 6253401"/>
              <a:gd name="connsiteX85" fmla="*/ 1630680 w 2339340"/>
              <a:gd name="connsiteY85" fmla="*/ 2885361 h 6253401"/>
              <a:gd name="connsiteX86" fmla="*/ 1607820 w 2339340"/>
              <a:gd name="connsiteY86" fmla="*/ 2767251 h 6253401"/>
              <a:gd name="connsiteX87" fmla="*/ 1584960 w 2339340"/>
              <a:gd name="connsiteY87" fmla="*/ 2439591 h 6253401"/>
              <a:gd name="connsiteX88" fmla="*/ 1584960 w 2339340"/>
              <a:gd name="connsiteY88" fmla="*/ 2089071 h 6253401"/>
              <a:gd name="connsiteX89" fmla="*/ 1619250 w 2339340"/>
              <a:gd name="connsiteY89" fmla="*/ 1788081 h 6253401"/>
              <a:gd name="connsiteX90" fmla="*/ 1691640 w 2339340"/>
              <a:gd name="connsiteY90" fmla="*/ 1517571 h 6253401"/>
              <a:gd name="connsiteX91" fmla="*/ 1954530 w 2339340"/>
              <a:gd name="connsiteY91" fmla="*/ 1940481 h 6253401"/>
              <a:gd name="connsiteX92" fmla="*/ 2045970 w 2339340"/>
              <a:gd name="connsiteY92" fmla="*/ 2062401 h 6253401"/>
              <a:gd name="connsiteX93" fmla="*/ 1840230 w 2339340"/>
              <a:gd name="connsiteY93" fmla="*/ 2374821 h 6253401"/>
              <a:gd name="connsiteX94" fmla="*/ 1729740 w 2339340"/>
              <a:gd name="connsiteY94" fmla="*/ 2561511 h 6253401"/>
              <a:gd name="connsiteX95" fmla="*/ 1672590 w 2339340"/>
              <a:gd name="connsiteY95" fmla="*/ 2691051 h 6253401"/>
              <a:gd name="connsiteX96" fmla="*/ 1606391 w 2339340"/>
              <a:gd name="connsiteY96" fmla="*/ 2762727 h 6253401"/>
              <a:gd name="connsiteX97" fmla="*/ 1658302 w 2339340"/>
              <a:gd name="connsiteY97" fmla="*/ 3027046 h 6253401"/>
              <a:gd name="connsiteX98" fmla="*/ 1729740 w 2339340"/>
              <a:gd name="connsiteY98" fmla="*/ 2908221 h 6253401"/>
              <a:gd name="connsiteX99" fmla="*/ 1927860 w 2339340"/>
              <a:gd name="connsiteY99" fmla="*/ 2706291 h 6253401"/>
              <a:gd name="connsiteX100" fmla="*/ 2065020 w 2339340"/>
              <a:gd name="connsiteY100" fmla="*/ 2565321 h 6253401"/>
              <a:gd name="connsiteX101" fmla="*/ 2202180 w 2339340"/>
              <a:gd name="connsiteY101" fmla="*/ 2355771 h 6253401"/>
              <a:gd name="connsiteX102" fmla="*/ 2339340 w 2339340"/>
              <a:gd name="connsiteY102" fmla="*/ 2066211 h 6253401"/>
              <a:gd name="connsiteX103" fmla="*/ 2293620 w 2339340"/>
              <a:gd name="connsiteY103" fmla="*/ 1974771 h 6253401"/>
              <a:gd name="connsiteX104" fmla="*/ 2232660 w 2339340"/>
              <a:gd name="connsiteY104" fmla="*/ 1769031 h 6253401"/>
              <a:gd name="connsiteX105" fmla="*/ 2175510 w 2339340"/>
              <a:gd name="connsiteY105" fmla="*/ 1582341 h 6253401"/>
              <a:gd name="connsiteX106" fmla="*/ 2065020 w 2339340"/>
              <a:gd name="connsiteY106" fmla="*/ 1368981 h 6253401"/>
              <a:gd name="connsiteX107" fmla="*/ 1958340 w 2339340"/>
              <a:gd name="connsiteY107" fmla="*/ 1186101 h 6253401"/>
              <a:gd name="connsiteX108" fmla="*/ 1878330 w 2339340"/>
              <a:gd name="connsiteY108" fmla="*/ 1060371 h 6253401"/>
              <a:gd name="connsiteX109" fmla="*/ 1752600 w 2339340"/>
              <a:gd name="connsiteY109" fmla="*/ 991791 h 6253401"/>
              <a:gd name="connsiteX110" fmla="*/ 1645920 w 2339340"/>
              <a:gd name="connsiteY110" fmla="*/ 972741 h 6253401"/>
              <a:gd name="connsiteX111" fmla="*/ 1546860 w 2339340"/>
              <a:gd name="connsiteY111" fmla="*/ 938451 h 6253401"/>
              <a:gd name="connsiteX112" fmla="*/ 1276350 w 2339340"/>
              <a:gd name="connsiteY112" fmla="*/ 877491 h 6253401"/>
              <a:gd name="connsiteX113" fmla="*/ 1257300 w 2339340"/>
              <a:gd name="connsiteY113" fmla="*/ 755571 h 6253401"/>
              <a:gd name="connsiteX114" fmla="*/ 1325880 w 2339340"/>
              <a:gd name="connsiteY114" fmla="*/ 610791 h 6253401"/>
              <a:gd name="connsiteX115" fmla="*/ 1363980 w 2339340"/>
              <a:gd name="connsiteY115" fmla="*/ 553641 h 6253401"/>
              <a:gd name="connsiteX116" fmla="*/ 1352550 w 2339340"/>
              <a:gd name="connsiteY116" fmla="*/ 454581 h 6253401"/>
              <a:gd name="connsiteX117" fmla="*/ 1348740 w 2339340"/>
              <a:gd name="connsiteY117" fmla="*/ 325041 h 6253401"/>
              <a:gd name="connsiteX118" fmla="*/ 1311592 w 2339340"/>
              <a:gd name="connsiteY118" fmla="*/ 99775 h 6253401"/>
              <a:gd name="connsiteX119" fmla="*/ 1188720 w 2339340"/>
              <a:gd name="connsiteY119" fmla="*/ 54531 h 6253401"/>
              <a:gd name="connsiteX120" fmla="*/ 1143000 w 2339340"/>
              <a:gd name="connsiteY120" fmla="*/ 27861 h 6253401"/>
              <a:gd name="connsiteX121" fmla="*/ 1077992 w 2339340"/>
              <a:gd name="connsiteY121" fmla="*/ 0 h 6253401"/>
              <a:gd name="connsiteX0" fmla="*/ 1077992 w 2339340"/>
              <a:gd name="connsiteY0" fmla="*/ 0 h 6253401"/>
              <a:gd name="connsiteX1" fmla="*/ 970359 w 2339340"/>
              <a:gd name="connsiteY1" fmla="*/ 77867 h 6253401"/>
              <a:gd name="connsiteX2" fmla="*/ 967740 w 2339340"/>
              <a:gd name="connsiteY2" fmla="*/ 16431 h 6253401"/>
              <a:gd name="connsiteX3" fmla="*/ 872490 w 2339340"/>
              <a:gd name="connsiteY3" fmla="*/ 138351 h 6253401"/>
              <a:gd name="connsiteX4" fmla="*/ 849630 w 2339340"/>
              <a:gd name="connsiteY4" fmla="*/ 103347 h 6253401"/>
              <a:gd name="connsiteX5" fmla="*/ 804863 w 2339340"/>
              <a:gd name="connsiteY5" fmla="*/ 232886 h 6253401"/>
              <a:gd name="connsiteX6" fmla="*/ 782955 w 2339340"/>
              <a:gd name="connsiteY6" fmla="*/ 466725 h 6253401"/>
              <a:gd name="connsiteX7" fmla="*/ 754380 w 2339340"/>
              <a:gd name="connsiteY7" fmla="*/ 481251 h 6253401"/>
              <a:gd name="connsiteX8" fmla="*/ 781050 w 2339340"/>
              <a:gd name="connsiteY8" fmla="*/ 565071 h 6253401"/>
              <a:gd name="connsiteX9" fmla="*/ 822960 w 2339340"/>
              <a:gd name="connsiteY9" fmla="*/ 641271 h 6253401"/>
              <a:gd name="connsiteX10" fmla="*/ 887730 w 2339340"/>
              <a:gd name="connsiteY10" fmla="*/ 706041 h 6253401"/>
              <a:gd name="connsiteX11" fmla="*/ 925830 w 2339340"/>
              <a:gd name="connsiteY11" fmla="*/ 786051 h 6253401"/>
              <a:gd name="connsiteX12" fmla="*/ 925830 w 2339340"/>
              <a:gd name="connsiteY12" fmla="*/ 877491 h 6253401"/>
              <a:gd name="connsiteX13" fmla="*/ 803910 w 2339340"/>
              <a:gd name="connsiteY13" fmla="*/ 938451 h 6253401"/>
              <a:gd name="connsiteX14" fmla="*/ 701040 w 2339340"/>
              <a:gd name="connsiteY14" fmla="*/ 965121 h 6253401"/>
              <a:gd name="connsiteX15" fmla="*/ 556260 w 2339340"/>
              <a:gd name="connsiteY15" fmla="*/ 968931 h 6253401"/>
              <a:gd name="connsiteX16" fmla="*/ 403860 w 2339340"/>
              <a:gd name="connsiteY16" fmla="*/ 1018461 h 6253401"/>
              <a:gd name="connsiteX17" fmla="*/ 320040 w 2339340"/>
              <a:gd name="connsiteY17" fmla="*/ 1102281 h 6253401"/>
              <a:gd name="connsiteX18" fmla="*/ 247650 w 2339340"/>
              <a:gd name="connsiteY18" fmla="*/ 1292781 h 6253401"/>
              <a:gd name="connsiteX19" fmla="*/ 163830 w 2339340"/>
              <a:gd name="connsiteY19" fmla="*/ 1586151 h 6253401"/>
              <a:gd name="connsiteX20" fmla="*/ 83820 w 2339340"/>
              <a:gd name="connsiteY20" fmla="*/ 1799511 h 6253401"/>
              <a:gd name="connsiteX21" fmla="*/ 72390 w 2339340"/>
              <a:gd name="connsiteY21" fmla="*/ 1978581 h 6253401"/>
              <a:gd name="connsiteX22" fmla="*/ 0 w 2339340"/>
              <a:gd name="connsiteY22" fmla="*/ 2161461 h 6253401"/>
              <a:gd name="connsiteX23" fmla="*/ 11430 w 2339340"/>
              <a:gd name="connsiteY23" fmla="*/ 2268141 h 6253401"/>
              <a:gd name="connsiteX24" fmla="*/ 106680 w 2339340"/>
              <a:gd name="connsiteY24" fmla="*/ 2443401 h 6253401"/>
              <a:gd name="connsiteX25" fmla="*/ 243840 w 2339340"/>
              <a:gd name="connsiteY25" fmla="*/ 2611041 h 6253401"/>
              <a:gd name="connsiteX26" fmla="*/ 422910 w 2339340"/>
              <a:gd name="connsiteY26" fmla="*/ 2786301 h 6253401"/>
              <a:gd name="connsiteX27" fmla="*/ 609600 w 2339340"/>
              <a:gd name="connsiteY27" fmla="*/ 2946321 h 6253401"/>
              <a:gd name="connsiteX28" fmla="*/ 703183 w 2339340"/>
              <a:gd name="connsiteY28" fmla="*/ 3078956 h 6253401"/>
              <a:gd name="connsiteX29" fmla="*/ 711517 w 2339340"/>
              <a:gd name="connsiteY29" fmla="*/ 2800827 h 6253401"/>
              <a:gd name="connsiteX30" fmla="*/ 647700 w 2339340"/>
              <a:gd name="connsiteY30" fmla="*/ 2748201 h 6253401"/>
              <a:gd name="connsiteX31" fmla="*/ 541020 w 2339340"/>
              <a:gd name="connsiteY31" fmla="*/ 2553891 h 6253401"/>
              <a:gd name="connsiteX32" fmla="*/ 487680 w 2339340"/>
              <a:gd name="connsiteY32" fmla="*/ 2443401 h 6253401"/>
              <a:gd name="connsiteX33" fmla="*/ 293370 w 2339340"/>
              <a:gd name="connsiteY33" fmla="*/ 2222421 h 6253401"/>
              <a:gd name="connsiteX34" fmla="*/ 426720 w 2339340"/>
              <a:gd name="connsiteY34" fmla="*/ 2005251 h 6253401"/>
              <a:gd name="connsiteX35" fmla="*/ 483870 w 2339340"/>
              <a:gd name="connsiteY35" fmla="*/ 1894761 h 6253401"/>
              <a:gd name="connsiteX36" fmla="*/ 544830 w 2339340"/>
              <a:gd name="connsiteY36" fmla="*/ 1658541 h 6253401"/>
              <a:gd name="connsiteX37" fmla="*/ 636270 w 2339340"/>
              <a:gd name="connsiteY37" fmla="*/ 1913811 h 6253401"/>
              <a:gd name="connsiteX38" fmla="*/ 678180 w 2339340"/>
              <a:gd name="connsiteY38" fmla="*/ 2218611 h 6253401"/>
              <a:gd name="connsiteX39" fmla="*/ 689610 w 2339340"/>
              <a:gd name="connsiteY39" fmla="*/ 2504361 h 6253401"/>
              <a:gd name="connsiteX40" fmla="*/ 712470 w 2339340"/>
              <a:gd name="connsiteY40" fmla="*/ 2778681 h 6253401"/>
              <a:gd name="connsiteX41" fmla="*/ 701040 w 2339340"/>
              <a:gd name="connsiteY41" fmla="*/ 3193971 h 6253401"/>
              <a:gd name="connsiteX42" fmla="*/ 643890 w 2339340"/>
              <a:gd name="connsiteY42" fmla="*/ 3799761 h 6253401"/>
              <a:gd name="connsiteX43" fmla="*/ 613410 w 2339340"/>
              <a:gd name="connsiteY43" fmla="*/ 4272201 h 6253401"/>
              <a:gd name="connsiteX44" fmla="*/ 689610 w 2339340"/>
              <a:gd name="connsiteY44" fmla="*/ 4634151 h 6253401"/>
              <a:gd name="connsiteX45" fmla="*/ 803910 w 2339340"/>
              <a:gd name="connsiteY45" fmla="*/ 5232321 h 6253401"/>
              <a:gd name="connsiteX46" fmla="*/ 883920 w 2339340"/>
              <a:gd name="connsiteY46" fmla="*/ 5674281 h 6253401"/>
              <a:gd name="connsiteX47" fmla="*/ 872490 w 2339340"/>
              <a:gd name="connsiteY47" fmla="*/ 5700951 h 6253401"/>
              <a:gd name="connsiteX48" fmla="*/ 693420 w 2339340"/>
              <a:gd name="connsiteY48" fmla="*/ 5910501 h 6253401"/>
              <a:gd name="connsiteX49" fmla="*/ 541020 w 2339340"/>
              <a:gd name="connsiteY49" fmla="*/ 6108621 h 6253401"/>
              <a:gd name="connsiteX50" fmla="*/ 510540 w 2339340"/>
              <a:gd name="connsiteY50" fmla="*/ 6173391 h 6253401"/>
              <a:gd name="connsiteX51" fmla="*/ 701040 w 2339340"/>
              <a:gd name="connsiteY51" fmla="*/ 6108621 h 6253401"/>
              <a:gd name="connsiteX52" fmla="*/ 830580 w 2339340"/>
              <a:gd name="connsiteY52" fmla="*/ 6081951 h 6253401"/>
              <a:gd name="connsiteX53" fmla="*/ 952500 w 2339340"/>
              <a:gd name="connsiteY53" fmla="*/ 5990511 h 6253401"/>
              <a:gd name="connsiteX54" fmla="*/ 963930 w 2339340"/>
              <a:gd name="connsiteY54" fmla="*/ 5887641 h 6253401"/>
              <a:gd name="connsiteX55" fmla="*/ 1108710 w 2339340"/>
              <a:gd name="connsiteY55" fmla="*/ 5834301 h 6253401"/>
              <a:gd name="connsiteX56" fmla="*/ 1108710 w 2339340"/>
              <a:gd name="connsiteY56" fmla="*/ 5807631 h 6253401"/>
              <a:gd name="connsiteX57" fmla="*/ 1032510 w 2339340"/>
              <a:gd name="connsiteY57" fmla="*/ 5651421 h 6253401"/>
              <a:gd name="connsiteX58" fmla="*/ 1043940 w 2339340"/>
              <a:gd name="connsiteY58" fmla="*/ 5297091 h 6253401"/>
              <a:gd name="connsiteX59" fmla="*/ 1074420 w 2339340"/>
              <a:gd name="connsiteY59" fmla="*/ 4904661 h 6253401"/>
              <a:gd name="connsiteX60" fmla="*/ 1002030 w 2339340"/>
              <a:gd name="connsiteY60" fmla="*/ 4439841 h 6253401"/>
              <a:gd name="connsiteX61" fmla="*/ 1066800 w 2339340"/>
              <a:gd name="connsiteY61" fmla="*/ 4146471 h 6253401"/>
              <a:gd name="connsiteX62" fmla="*/ 1116330 w 2339340"/>
              <a:gd name="connsiteY62" fmla="*/ 3792141 h 6253401"/>
              <a:gd name="connsiteX63" fmla="*/ 1165860 w 2339340"/>
              <a:gd name="connsiteY63" fmla="*/ 3392091 h 6253401"/>
              <a:gd name="connsiteX64" fmla="*/ 1238250 w 2339340"/>
              <a:gd name="connsiteY64" fmla="*/ 3898821 h 6253401"/>
              <a:gd name="connsiteX65" fmla="*/ 1280160 w 2339340"/>
              <a:gd name="connsiteY65" fmla="*/ 4382691 h 6253401"/>
              <a:gd name="connsiteX66" fmla="*/ 1310640 w 2339340"/>
              <a:gd name="connsiteY66" fmla="*/ 4550331 h 6253401"/>
              <a:gd name="connsiteX67" fmla="*/ 1272540 w 2339340"/>
              <a:gd name="connsiteY67" fmla="*/ 4855131 h 6253401"/>
              <a:gd name="connsiteX68" fmla="*/ 1242060 w 2339340"/>
              <a:gd name="connsiteY68" fmla="*/ 5076111 h 6253401"/>
              <a:gd name="connsiteX69" fmla="*/ 1276350 w 2339340"/>
              <a:gd name="connsiteY69" fmla="*/ 5304711 h 6253401"/>
              <a:gd name="connsiteX70" fmla="*/ 1333500 w 2339340"/>
              <a:gd name="connsiteY70" fmla="*/ 5510451 h 6253401"/>
              <a:gd name="connsiteX71" fmla="*/ 1314450 w 2339340"/>
              <a:gd name="connsiteY71" fmla="*/ 5632371 h 6253401"/>
              <a:gd name="connsiteX72" fmla="*/ 1264920 w 2339340"/>
              <a:gd name="connsiteY72" fmla="*/ 5811441 h 6253401"/>
              <a:gd name="connsiteX73" fmla="*/ 1264920 w 2339340"/>
              <a:gd name="connsiteY73" fmla="*/ 5918121 h 6253401"/>
              <a:gd name="connsiteX74" fmla="*/ 1424940 w 2339340"/>
              <a:gd name="connsiteY74" fmla="*/ 6253401 h 6253401"/>
              <a:gd name="connsiteX75" fmla="*/ 1565910 w 2339340"/>
              <a:gd name="connsiteY75" fmla="*/ 6081951 h 6253401"/>
              <a:gd name="connsiteX76" fmla="*/ 1604010 w 2339340"/>
              <a:gd name="connsiteY76" fmla="*/ 6028611 h 6253401"/>
              <a:gd name="connsiteX77" fmla="*/ 1524000 w 2339340"/>
              <a:gd name="connsiteY77" fmla="*/ 5860971 h 6253401"/>
              <a:gd name="connsiteX78" fmla="*/ 1466850 w 2339340"/>
              <a:gd name="connsiteY78" fmla="*/ 5735241 h 6253401"/>
              <a:gd name="connsiteX79" fmla="*/ 1440180 w 2339340"/>
              <a:gd name="connsiteY79" fmla="*/ 5655231 h 6253401"/>
              <a:gd name="connsiteX80" fmla="*/ 1546860 w 2339340"/>
              <a:gd name="connsiteY80" fmla="*/ 5095161 h 6253401"/>
              <a:gd name="connsiteX81" fmla="*/ 1600200 w 2339340"/>
              <a:gd name="connsiteY81" fmla="*/ 4523661 h 6253401"/>
              <a:gd name="connsiteX82" fmla="*/ 1684020 w 2339340"/>
              <a:gd name="connsiteY82" fmla="*/ 4043601 h 6253401"/>
              <a:gd name="connsiteX83" fmla="*/ 1703070 w 2339340"/>
              <a:gd name="connsiteY83" fmla="*/ 3704511 h 6253401"/>
              <a:gd name="connsiteX84" fmla="*/ 1673305 w 2339340"/>
              <a:gd name="connsiteY84" fmla="*/ 3099436 h 6253401"/>
              <a:gd name="connsiteX85" fmla="*/ 1630680 w 2339340"/>
              <a:gd name="connsiteY85" fmla="*/ 2885361 h 6253401"/>
              <a:gd name="connsiteX86" fmla="*/ 1607820 w 2339340"/>
              <a:gd name="connsiteY86" fmla="*/ 2767251 h 6253401"/>
              <a:gd name="connsiteX87" fmla="*/ 1584960 w 2339340"/>
              <a:gd name="connsiteY87" fmla="*/ 2439591 h 6253401"/>
              <a:gd name="connsiteX88" fmla="*/ 1584960 w 2339340"/>
              <a:gd name="connsiteY88" fmla="*/ 2089071 h 6253401"/>
              <a:gd name="connsiteX89" fmla="*/ 1619250 w 2339340"/>
              <a:gd name="connsiteY89" fmla="*/ 1788081 h 6253401"/>
              <a:gd name="connsiteX90" fmla="*/ 1691640 w 2339340"/>
              <a:gd name="connsiteY90" fmla="*/ 1517571 h 6253401"/>
              <a:gd name="connsiteX91" fmla="*/ 1954530 w 2339340"/>
              <a:gd name="connsiteY91" fmla="*/ 1940481 h 6253401"/>
              <a:gd name="connsiteX92" fmla="*/ 2045970 w 2339340"/>
              <a:gd name="connsiteY92" fmla="*/ 2062401 h 6253401"/>
              <a:gd name="connsiteX93" fmla="*/ 1840230 w 2339340"/>
              <a:gd name="connsiteY93" fmla="*/ 2374821 h 6253401"/>
              <a:gd name="connsiteX94" fmla="*/ 1729740 w 2339340"/>
              <a:gd name="connsiteY94" fmla="*/ 2561511 h 6253401"/>
              <a:gd name="connsiteX95" fmla="*/ 1672590 w 2339340"/>
              <a:gd name="connsiteY95" fmla="*/ 2691051 h 6253401"/>
              <a:gd name="connsiteX96" fmla="*/ 1606391 w 2339340"/>
              <a:gd name="connsiteY96" fmla="*/ 2762727 h 6253401"/>
              <a:gd name="connsiteX97" fmla="*/ 1658302 w 2339340"/>
              <a:gd name="connsiteY97" fmla="*/ 3027046 h 6253401"/>
              <a:gd name="connsiteX98" fmla="*/ 1729740 w 2339340"/>
              <a:gd name="connsiteY98" fmla="*/ 2908221 h 6253401"/>
              <a:gd name="connsiteX99" fmla="*/ 1927860 w 2339340"/>
              <a:gd name="connsiteY99" fmla="*/ 2706291 h 6253401"/>
              <a:gd name="connsiteX100" fmla="*/ 2065020 w 2339340"/>
              <a:gd name="connsiteY100" fmla="*/ 2565321 h 6253401"/>
              <a:gd name="connsiteX101" fmla="*/ 2202180 w 2339340"/>
              <a:gd name="connsiteY101" fmla="*/ 2355771 h 6253401"/>
              <a:gd name="connsiteX102" fmla="*/ 2339340 w 2339340"/>
              <a:gd name="connsiteY102" fmla="*/ 2066211 h 6253401"/>
              <a:gd name="connsiteX103" fmla="*/ 2293620 w 2339340"/>
              <a:gd name="connsiteY103" fmla="*/ 1974771 h 6253401"/>
              <a:gd name="connsiteX104" fmla="*/ 2232660 w 2339340"/>
              <a:gd name="connsiteY104" fmla="*/ 1769031 h 6253401"/>
              <a:gd name="connsiteX105" fmla="*/ 2175510 w 2339340"/>
              <a:gd name="connsiteY105" fmla="*/ 1582341 h 6253401"/>
              <a:gd name="connsiteX106" fmla="*/ 2065020 w 2339340"/>
              <a:gd name="connsiteY106" fmla="*/ 1368981 h 6253401"/>
              <a:gd name="connsiteX107" fmla="*/ 1958340 w 2339340"/>
              <a:gd name="connsiteY107" fmla="*/ 1186101 h 6253401"/>
              <a:gd name="connsiteX108" fmla="*/ 1878330 w 2339340"/>
              <a:gd name="connsiteY108" fmla="*/ 1060371 h 6253401"/>
              <a:gd name="connsiteX109" fmla="*/ 1752600 w 2339340"/>
              <a:gd name="connsiteY109" fmla="*/ 991791 h 6253401"/>
              <a:gd name="connsiteX110" fmla="*/ 1645920 w 2339340"/>
              <a:gd name="connsiteY110" fmla="*/ 972741 h 6253401"/>
              <a:gd name="connsiteX111" fmla="*/ 1546860 w 2339340"/>
              <a:gd name="connsiteY111" fmla="*/ 938451 h 6253401"/>
              <a:gd name="connsiteX112" fmla="*/ 1276350 w 2339340"/>
              <a:gd name="connsiteY112" fmla="*/ 877491 h 6253401"/>
              <a:gd name="connsiteX113" fmla="*/ 1257300 w 2339340"/>
              <a:gd name="connsiteY113" fmla="*/ 755571 h 6253401"/>
              <a:gd name="connsiteX114" fmla="*/ 1325880 w 2339340"/>
              <a:gd name="connsiteY114" fmla="*/ 610791 h 6253401"/>
              <a:gd name="connsiteX115" fmla="*/ 1363980 w 2339340"/>
              <a:gd name="connsiteY115" fmla="*/ 553641 h 6253401"/>
              <a:gd name="connsiteX116" fmla="*/ 1352550 w 2339340"/>
              <a:gd name="connsiteY116" fmla="*/ 454581 h 6253401"/>
              <a:gd name="connsiteX117" fmla="*/ 1359455 w 2339340"/>
              <a:gd name="connsiteY117" fmla="*/ 267891 h 6253401"/>
              <a:gd name="connsiteX118" fmla="*/ 1311592 w 2339340"/>
              <a:gd name="connsiteY118" fmla="*/ 99775 h 6253401"/>
              <a:gd name="connsiteX119" fmla="*/ 1188720 w 2339340"/>
              <a:gd name="connsiteY119" fmla="*/ 54531 h 6253401"/>
              <a:gd name="connsiteX120" fmla="*/ 1143000 w 2339340"/>
              <a:gd name="connsiteY120" fmla="*/ 27861 h 6253401"/>
              <a:gd name="connsiteX121" fmla="*/ 1077992 w 2339340"/>
              <a:gd name="connsiteY121" fmla="*/ 0 h 6253401"/>
              <a:gd name="connsiteX0" fmla="*/ 1077992 w 2339340"/>
              <a:gd name="connsiteY0" fmla="*/ 0 h 6253401"/>
              <a:gd name="connsiteX1" fmla="*/ 970359 w 2339340"/>
              <a:gd name="connsiteY1" fmla="*/ 77867 h 6253401"/>
              <a:gd name="connsiteX2" fmla="*/ 967740 w 2339340"/>
              <a:gd name="connsiteY2" fmla="*/ 16431 h 6253401"/>
              <a:gd name="connsiteX3" fmla="*/ 872490 w 2339340"/>
              <a:gd name="connsiteY3" fmla="*/ 138351 h 6253401"/>
              <a:gd name="connsiteX4" fmla="*/ 849630 w 2339340"/>
              <a:gd name="connsiteY4" fmla="*/ 103347 h 6253401"/>
              <a:gd name="connsiteX5" fmla="*/ 804863 w 2339340"/>
              <a:gd name="connsiteY5" fmla="*/ 232886 h 6253401"/>
              <a:gd name="connsiteX6" fmla="*/ 782955 w 2339340"/>
              <a:gd name="connsiteY6" fmla="*/ 466725 h 6253401"/>
              <a:gd name="connsiteX7" fmla="*/ 754380 w 2339340"/>
              <a:gd name="connsiteY7" fmla="*/ 481251 h 6253401"/>
              <a:gd name="connsiteX8" fmla="*/ 781050 w 2339340"/>
              <a:gd name="connsiteY8" fmla="*/ 565071 h 6253401"/>
              <a:gd name="connsiteX9" fmla="*/ 822960 w 2339340"/>
              <a:gd name="connsiteY9" fmla="*/ 641271 h 6253401"/>
              <a:gd name="connsiteX10" fmla="*/ 887730 w 2339340"/>
              <a:gd name="connsiteY10" fmla="*/ 706041 h 6253401"/>
              <a:gd name="connsiteX11" fmla="*/ 925830 w 2339340"/>
              <a:gd name="connsiteY11" fmla="*/ 786051 h 6253401"/>
              <a:gd name="connsiteX12" fmla="*/ 925830 w 2339340"/>
              <a:gd name="connsiteY12" fmla="*/ 877491 h 6253401"/>
              <a:gd name="connsiteX13" fmla="*/ 803910 w 2339340"/>
              <a:gd name="connsiteY13" fmla="*/ 938451 h 6253401"/>
              <a:gd name="connsiteX14" fmla="*/ 701040 w 2339340"/>
              <a:gd name="connsiteY14" fmla="*/ 965121 h 6253401"/>
              <a:gd name="connsiteX15" fmla="*/ 556260 w 2339340"/>
              <a:gd name="connsiteY15" fmla="*/ 968931 h 6253401"/>
              <a:gd name="connsiteX16" fmla="*/ 403860 w 2339340"/>
              <a:gd name="connsiteY16" fmla="*/ 1018461 h 6253401"/>
              <a:gd name="connsiteX17" fmla="*/ 320040 w 2339340"/>
              <a:gd name="connsiteY17" fmla="*/ 1102281 h 6253401"/>
              <a:gd name="connsiteX18" fmla="*/ 247650 w 2339340"/>
              <a:gd name="connsiteY18" fmla="*/ 1292781 h 6253401"/>
              <a:gd name="connsiteX19" fmla="*/ 163830 w 2339340"/>
              <a:gd name="connsiteY19" fmla="*/ 1586151 h 6253401"/>
              <a:gd name="connsiteX20" fmla="*/ 83820 w 2339340"/>
              <a:gd name="connsiteY20" fmla="*/ 1799511 h 6253401"/>
              <a:gd name="connsiteX21" fmla="*/ 72390 w 2339340"/>
              <a:gd name="connsiteY21" fmla="*/ 1978581 h 6253401"/>
              <a:gd name="connsiteX22" fmla="*/ 0 w 2339340"/>
              <a:gd name="connsiteY22" fmla="*/ 2161461 h 6253401"/>
              <a:gd name="connsiteX23" fmla="*/ 11430 w 2339340"/>
              <a:gd name="connsiteY23" fmla="*/ 2268141 h 6253401"/>
              <a:gd name="connsiteX24" fmla="*/ 106680 w 2339340"/>
              <a:gd name="connsiteY24" fmla="*/ 2443401 h 6253401"/>
              <a:gd name="connsiteX25" fmla="*/ 243840 w 2339340"/>
              <a:gd name="connsiteY25" fmla="*/ 2611041 h 6253401"/>
              <a:gd name="connsiteX26" fmla="*/ 422910 w 2339340"/>
              <a:gd name="connsiteY26" fmla="*/ 2786301 h 6253401"/>
              <a:gd name="connsiteX27" fmla="*/ 609600 w 2339340"/>
              <a:gd name="connsiteY27" fmla="*/ 2946321 h 6253401"/>
              <a:gd name="connsiteX28" fmla="*/ 703183 w 2339340"/>
              <a:gd name="connsiteY28" fmla="*/ 3078956 h 6253401"/>
              <a:gd name="connsiteX29" fmla="*/ 711517 w 2339340"/>
              <a:gd name="connsiteY29" fmla="*/ 2800827 h 6253401"/>
              <a:gd name="connsiteX30" fmla="*/ 647700 w 2339340"/>
              <a:gd name="connsiteY30" fmla="*/ 2748201 h 6253401"/>
              <a:gd name="connsiteX31" fmla="*/ 541020 w 2339340"/>
              <a:gd name="connsiteY31" fmla="*/ 2553891 h 6253401"/>
              <a:gd name="connsiteX32" fmla="*/ 487680 w 2339340"/>
              <a:gd name="connsiteY32" fmla="*/ 2443401 h 6253401"/>
              <a:gd name="connsiteX33" fmla="*/ 293370 w 2339340"/>
              <a:gd name="connsiteY33" fmla="*/ 2222421 h 6253401"/>
              <a:gd name="connsiteX34" fmla="*/ 426720 w 2339340"/>
              <a:gd name="connsiteY34" fmla="*/ 2005251 h 6253401"/>
              <a:gd name="connsiteX35" fmla="*/ 483870 w 2339340"/>
              <a:gd name="connsiteY35" fmla="*/ 1894761 h 6253401"/>
              <a:gd name="connsiteX36" fmla="*/ 544830 w 2339340"/>
              <a:gd name="connsiteY36" fmla="*/ 1658541 h 6253401"/>
              <a:gd name="connsiteX37" fmla="*/ 636270 w 2339340"/>
              <a:gd name="connsiteY37" fmla="*/ 1913811 h 6253401"/>
              <a:gd name="connsiteX38" fmla="*/ 678180 w 2339340"/>
              <a:gd name="connsiteY38" fmla="*/ 2218611 h 6253401"/>
              <a:gd name="connsiteX39" fmla="*/ 689610 w 2339340"/>
              <a:gd name="connsiteY39" fmla="*/ 2504361 h 6253401"/>
              <a:gd name="connsiteX40" fmla="*/ 712470 w 2339340"/>
              <a:gd name="connsiteY40" fmla="*/ 2778681 h 6253401"/>
              <a:gd name="connsiteX41" fmla="*/ 701040 w 2339340"/>
              <a:gd name="connsiteY41" fmla="*/ 3193971 h 6253401"/>
              <a:gd name="connsiteX42" fmla="*/ 643890 w 2339340"/>
              <a:gd name="connsiteY42" fmla="*/ 3799761 h 6253401"/>
              <a:gd name="connsiteX43" fmla="*/ 613410 w 2339340"/>
              <a:gd name="connsiteY43" fmla="*/ 4272201 h 6253401"/>
              <a:gd name="connsiteX44" fmla="*/ 689610 w 2339340"/>
              <a:gd name="connsiteY44" fmla="*/ 4634151 h 6253401"/>
              <a:gd name="connsiteX45" fmla="*/ 803910 w 2339340"/>
              <a:gd name="connsiteY45" fmla="*/ 5232321 h 6253401"/>
              <a:gd name="connsiteX46" fmla="*/ 883920 w 2339340"/>
              <a:gd name="connsiteY46" fmla="*/ 5674281 h 6253401"/>
              <a:gd name="connsiteX47" fmla="*/ 872490 w 2339340"/>
              <a:gd name="connsiteY47" fmla="*/ 5700951 h 6253401"/>
              <a:gd name="connsiteX48" fmla="*/ 693420 w 2339340"/>
              <a:gd name="connsiteY48" fmla="*/ 5910501 h 6253401"/>
              <a:gd name="connsiteX49" fmla="*/ 541020 w 2339340"/>
              <a:gd name="connsiteY49" fmla="*/ 6108621 h 6253401"/>
              <a:gd name="connsiteX50" fmla="*/ 510540 w 2339340"/>
              <a:gd name="connsiteY50" fmla="*/ 6173391 h 6253401"/>
              <a:gd name="connsiteX51" fmla="*/ 701040 w 2339340"/>
              <a:gd name="connsiteY51" fmla="*/ 6108621 h 6253401"/>
              <a:gd name="connsiteX52" fmla="*/ 830580 w 2339340"/>
              <a:gd name="connsiteY52" fmla="*/ 6081951 h 6253401"/>
              <a:gd name="connsiteX53" fmla="*/ 952500 w 2339340"/>
              <a:gd name="connsiteY53" fmla="*/ 5990511 h 6253401"/>
              <a:gd name="connsiteX54" fmla="*/ 963930 w 2339340"/>
              <a:gd name="connsiteY54" fmla="*/ 5887641 h 6253401"/>
              <a:gd name="connsiteX55" fmla="*/ 1108710 w 2339340"/>
              <a:gd name="connsiteY55" fmla="*/ 5834301 h 6253401"/>
              <a:gd name="connsiteX56" fmla="*/ 1108710 w 2339340"/>
              <a:gd name="connsiteY56" fmla="*/ 5807631 h 6253401"/>
              <a:gd name="connsiteX57" fmla="*/ 1032510 w 2339340"/>
              <a:gd name="connsiteY57" fmla="*/ 5651421 h 6253401"/>
              <a:gd name="connsiteX58" fmla="*/ 1043940 w 2339340"/>
              <a:gd name="connsiteY58" fmla="*/ 5297091 h 6253401"/>
              <a:gd name="connsiteX59" fmla="*/ 1074420 w 2339340"/>
              <a:gd name="connsiteY59" fmla="*/ 4904661 h 6253401"/>
              <a:gd name="connsiteX60" fmla="*/ 1002030 w 2339340"/>
              <a:gd name="connsiteY60" fmla="*/ 4439841 h 6253401"/>
              <a:gd name="connsiteX61" fmla="*/ 1066800 w 2339340"/>
              <a:gd name="connsiteY61" fmla="*/ 4146471 h 6253401"/>
              <a:gd name="connsiteX62" fmla="*/ 1116330 w 2339340"/>
              <a:gd name="connsiteY62" fmla="*/ 3792141 h 6253401"/>
              <a:gd name="connsiteX63" fmla="*/ 1165860 w 2339340"/>
              <a:gd name="connsiteY63" fmla="*/ 3392091 h 6253401"/>
              <a:gd name="connsiteX64" fmla="*/ 1238250 w 2339340"/>
              <a:gd name="connsiteY64" fmla="*/ 3898821 h 6253401"/>
              <a:gd name="connsiteX65" fmla="*/ 1280160 w 2339340"/>
              <a:gd name="connsiteY65" fmla="*/ 4382691 h 6253401"/>
              <a:gd name="connsiteX66" fmla="*/ 1310640 w 2339340"/>
              <a:gd name="connsiteY66" fmla="*/ 4550331 h 6253401"/>
              <a:gd name="connsiteX67" fmla="*/ 1272540 w 2339340"/>
              <a:gd name="connsiteY67" fmla="*/ 4855131 h 6253401"/>
              <a:gd name="connsiteX68" fmla="*/ 1242060 w 2339340"/>
              <a:gd name="connsiteY68" fmla="*/ 5076111 h 6253401"/>
              <a:gd name="connsiteX69" fmla="*/ 1276350 w 2339340"/>
              <a:gd name="connsiteY69" fmla="*/ 5304711 h 6253401"/>
              <a:gd name="connsiteX70" fmla="*/ 1333500 w 2339340"/>
              <a:gd name="connsiteY70" fmla="*/ 5510451 h 6253401"/>
              <a:gd name="connsiteX71" fmla="*/ 1314450 w 2339340"/>
              <a:gd name="connsiteY71" fmla="*/ 5632371 h 6253401"/>
              <a:gd name="connsiteX72" fmla="*/ 1264920 w 2339340"/>
              <a:gd name="connsiteY72" fmla="*/ 5811441 h 6253401"/>
              <a:gd name="connsiteX73" fmla="*/ 1264920 w 2339340"/>
              <a:gd name="connsiteY73" fmla="*/ 5918121 h 6253401"/>
              <a:gd name="connsiteX74" fmla="*/ 1424940 w 2339340"/>
              <a:gd name="connsiteY74" fmla="*/ 6253401 h 6253401"/>
              <a:gd name="connsiteX75" fmla="*/ 1565910 w 2339340"/>
              <a:gd name="connsiteY75" fmla="*/ 6081951 h 6253401"/>
              <a:gd name="connsiteX76" fmla="*/ 1604010 w 2339340"/>
              <a:gd name="connsiteY76" fmla="*/ 6028611 h 6253401"/>
              <a:gd name="connsiteX77" fmla="*/ 1524000 w 2339340"/>
              <a:gd name="connsiteY77" fmla="*/ 5860971 h 6253401"/>
              <a:gd name="connsiteX78" fmla="*/ 1466850 w 2339340"/>
              <a:gd name="connsiteY78" fmla="*/ 5735241 h 6253401"/>
              <a:gd name="connsiteX79" fmla="*/ 1440180 w 2339340"/>
              <a:gd name="connsiteY79" fmla="*/ 5655231 h 6253401"/>
              <a:gd name="connsiteX80" fmla="*/ 1546860 w 2339340"/>
              <a:gd name="connsiteY80" fmla="*/ 5095161 h 6253401"/>
              <a:gd name="connsiteX81" fmla="*/ 1600200 w 2339340"/>
              <a:gd name="connsiteY81" fmla="*/ 4523661 h 6253401"/>
              <a:gd name="connsiteX82" fmla="*/ 1684020 w 2339340"/>
              <a:gd name="connsiteY82" fmla="*/ 4043601 h 6253401"/>
              <a:gd name="connsiteX83" fmla="*/ 1703070 w 2339340"/>
              <a:gd name="connsiteY83" fmla="*/ 3704511 h 6253401"/>
              <a:gd name="connsiteX84" fmla="*/ 1673305 w 2339340"/>
              <a:gd name="connsiteY84" fmla="*/ 3099436 h 6253401"/>
              <a:gd name="connsiteX85" fmla="*/ 1630680 w 2339340"/>
              <a:gd name="connsiteY85" fmla="*/ 2885361 h 6253401"/>
              <a:gd name="connsiteX86" fmla="*/ 1607820 w 2339340"/>
              <a:gd name="connsiteY86" fmla="*/ 2767251 h 6253401"/>
              <a:gd name="connsiteX87" fmla="*/ 1584960 w 2339340"/>
              <a:gd name="connsiteY87" fmla="*/ 2439591 h 6253401"/>
              <a:gd name="connsiteX88" fmla="*/ 1584960 w 2339340"/>
              <a:gd name="connsiteY88" fmla="*/ 2089071 h 6253401"/>
              <a:gd name="connsiteX89" fmla="*/ 1619250 w 2339340"/>
              <a:gd name="connsiteY89" fmla="*/ 1788081 h 6253401"/>
              <a:gd name="connsiteX90" fmla="*/ 1691640 w 2339340"/>
              <a:gd name="connsiteY90" fmla="*/ 1517571 h 6253401"/>
              <a:gd name="connsiteX91" fmla="*/ 1954530 w 2339340"/>
              <a:gd name="connsiteY91" fmla="*/ 1940481 h 6253401"/>
              <a:gd name="connsiteX92" fmla="*/ 2045970 w 2339340"/>
              <a:gd name="connsiteY92" fmla="*/ 2062401 h 6253401"/>
              <a:gd name="connsiteX93" fmla="*/ 1840230 w 2339340"/>
              <a:gd name="connsiteY93" fmla="*/ 2374821 h 6253401"/>
              <a:gd name="connsiteX94" fmla="*/ 1729740 w 2339340"/>
              <a:gd name="connsiteY94" fmla="*/ 2561511 h 6253401"/>
              <a:gd name="connsiteX95" fmla="*/ 1672590 w 2339340"/>
              <a:gd name="connsiteY95" fmla="*/ 2691051 h 6253401"/>
              <a:gd name="connsiteX96" fmla="*/ 1606391 w 2339340"/>
              <a:gd name="connsiteY96" fmla="*/ 2762727 h 6253401"/>
              <a:gd name="connsiteX97" fmla="*/ 1658302 w 2339340"/>
              <a:gd name="connsiteY97" fmla="*/ 3027046 h 6253401"/>
              <a:gd name="connsiteX98" fmla="*/ 1729740 w 2339340"/>
              <a:gd name="connsiteY98" fmla="*/ 2908221 h 6253401"/>
              <a:gd name="connsiteX99" fmla="*/ 1927860 w 2339340"/>
              <a:gd name="connsiteY99" fmla="*/ 2706291 h 6253401"/>
              <a:gd name="connsiteX100" fmla="*/ 2065020 w 2339340"/>
              <a:gd name="connsiteY100" fmla="*/ 2565321 h 6253401"/>
              <a:gd name="connsiteX101" fmla="*/ 2202180 w 2339340"/>
              <a:gd name="connsiteY101" fmla="*/ 2355771 h 6253401"/>
              <a:gd name="connsiteX102" fmla="*/ 2339340 w 2339340"/>
              <a:gd name="connsiteY102" fmla="*/ 2066211 h 6253401"/>
              <a:gd name="connsiteX103" fmla="*/ 2293620 w 2339340"/>
              <a:gd name="connsiteY103" fmla="*/ 1974771 h 6253401"/>
              <a:gd name="connsiteX104" fmla="*/ 2232660 w 2339340"/>
              <a:gd name="connsiteY104" fmla="*/ 1769031 h 6253401"/>
              <a:gd name="connsiteX105" fmla="*/ 2175510 w 2339340"/>
              <a:gd name="connsiteY105" fmla="*/ 1582341 h 6253401"/>
              <a:gd name="connsiteX106" fmla="*/ 2065020 w 2339340"/>
              <a:gd name="connsiteY106" fmla="*/ 1368981 h 6253401"/>
              <a:gd name="connsiteX107" fmla="*/ 1958340 w 2339340"/>
              <a:gd name="connsiteY107" fmla="*/ 1186101 h 6253401"/>
              <a:gd name="connsiteX108" fmla="*/ 1878330 w 2339340"/>
              <a:gd name="connsiteY108" fmla="*/ 1060371 h 6253401"/>
              <a:gd name="connsiteX109" fmla="*/ 1752600 w 2339340"/>
              <a:gd name="connsiteY109" fmla="*/ 991791 h 6253401"/>
              <a:gd name="connsiteX110" fmla="*/ 1645920 w 2339340"/>
              <a:gd name="connsiteY110" fmla="*/ 972741 h 6253401"/>
              <a:gd name="connsiteX111" fmla="*/ 1546860 w 2339340"/>
              <a:gd name="connsiteY111" fmla="*/ 938451 h 6253401"/>
              <a:gd name="connsiteX112" fmla="*/ 1276350 w 2339340"/>
              <a:gd name="connsiteY112" fmla="*/ 877491 h 6253401"/>
              <a:gd name="connsiteX113" fmla="*/ 1257300 w 2339340"/>
              <a:gd name="connsiteY113" fmla="*/ 755571 h 6253401"/>
              <a:gd name="connsiteX114" fmla="*/ 1325880 w 2339340"/>
              <a:gd name="connsiteY114" fmla="*/ 610791 h 6253401"/>
              <a:gd name="connsiteX115" fmla="*/ 1363980 w 2339340"/>
              <a:gd name="connsiteY115" fmla="*/ 553641 h 6253401"/>
              <a:gd name="connsiteX116" fmla="*/ 1352550 w 2339340"/>
              <a:gd name="connsiteY116" fmla="*/ 454581 h 6253401"/>
              <a:gd name="connsiteX117" fmla="*/ 1359455 w 2339340"/>
              <a:gd name="connsiteY117" fmla="*/ 267891 h 6253401"/>
              <a:gd name="connsiteX118" fmla="*/ 1311592 w 2339340"/>
              <a:gd name="connsiteY118" fmla="*/ 99775 h 6253401"/>
              <a:gd name="connsiteX119" fmla="*/ 1188720 w 2339340"/>
              <a:gd name="connsiteY119" fmla="*/ 54531 h 6253401"/>
              <a:gd name="connsiteX120" fmla="*/ 1143000 w 2339340"/>
              <a:gd name="connsiteY120" fmla="*/ 27861 h 6253401"/>
              <a:gd name="connsiteX121" fmla="*/ 1077992 w 2339340"/>
              <a:gd name="connsiteY121" fmla="*/ 0 h 6253401"/>
              <a:gd name="connsiteX0" fmla="*/ 1077992 w 2339340"/>
              <a:gd name="connsiteY0" fmla="*/ 0 h 6253401"/>
              <a:gd name="connsiteX1" fmla="*/ 970359 w 2339340"/>
              <a:gd name="connsiteY1" fmla="*/ 77867 h 6253401"/>
              <a:gd name="connsiteX2" fmla="*/ 967740 w 2339340"/>
              <a:gd name="connsiteY2" fmla="*/ 16431 h 6253401"/>
              <a:gd name="connsiteX3" fmla="*/ 872490 w 2339340"/>
              <a:gd name="connsiteY3" fmla="*/ 138351 h 6253401"/>
              <a:gd name="connsiteX4" fmla="*/ 849630 w 2339340"/>
              <a:gd name="connsiteY4" fmla="*/ 103347 h 6253401"/>
              <a:gd name="connsiteX5" fmla="*/ 804863 w 2339340"/>
              <a:gd name="connsiteY5" fmla="*/ 232886 h 6253401"/>
              <a:gd name="connsiteX6" fmla="*/ 782955 w 2339340"/>
              <a:gd name="connsiteY6" fmla="*/ 466725 h 6253401"/>
              <a:gd name="connsiteX7" fmla="*/ 754380 w 2339340"/>
              <a:gd name="connsiteY7" fmla="*/ 481251 h 6253401"/>
              <a:gd name="connsiteX8" fmla="*/ 781050 w 2339340"/>
              <a:gd name="connsiteY8" fmla="*/ 565071 h 6253401"/>
              <a:gd name="connsiteX9" fmla="*/ 822960 w 2339340"/>
              <a:gd name="connsiteY9" fmla="*/ 641271 h 6253401"/>
              <a:gd name="connsiteX10" fmla="*/ 887730 w 2339340"/>
              <a:gd name="connsiteY10" fmla="*/ 706041 h 6253401"/>
              <a:gd name="connsiteX11" fmla="*/ 925830 w 2339340"/>
              <a:gd name="connsiteY11" fmla="*/ 786051 h 6253401"/>
              <a:gd name="connsiteX12" fmla="*/ 925830 w 2339340"/>
              <a:gd name="connsiteY12" fmla="*/ 877491 h 6253401"/>
              <a:gd name="connsiteX13" fmla="*/ 803910 w 2339340"/>
              <a:gd name="connsiteY13" fmla="*/ 938451 h 6253401"/>
              <a:gd name="connsiteX14" fmla="*/ 701040 w 2339340"/>
              <a:gd name="connsiteY14" fmla="*/ 965121 h 6253401"/>
              <a:gd name="connsiteX15" fmla="*/ 556260 w 2339340"/>
              <a:gd name="connsiteY15" fmla="*/ 968931 h 6253401"/>
              <a:gd name="connsiteX16" fmla="*/ 403860 w 2339340"/>
              <a:gd name="connsiteY16" fmla="*/ 1018461 h 6253401"/>
              <a:gd name="connsiteX17" fmla="*/ 320040 w 2339340"/>
              <a:gd name="connsiteY17" fmla="*/ 1102281 h 6253401"/>
              <a:gd name="connsiteX18" fmla="*/ 247650 w 2339340"/>
              <a:gd name="connsiteY18" fmla="*/ 1292781 h 6253401"/>
              <a:gd name="connsiteX19" fmla="*/ 163830 w 2339340"/>
              <a:gd name="connsiteY19" fmla="*/ 1586151 h 6253401"/>
              <a:gd name="connsiteX20" fmla="*/ 83820 w 2339340"/>
              <a:gd name="connsiteY20" fmla="*/ 1799511 h 6253401"/>
              <a:gd name="connsiteX21" fmla="*/ 72390 w 2339340"/>
              <a:gd name="connsiteY21" fmla="*/ 1978581 h 6253401"/>
              <a:gd name="connsiteX22" fmla="*/ 0 w 2339340"/>
              <a:gd name="connsiteY22" fmla="*/ 2161461 h 6253401"/>
              <a:gd name="connsiteX23" fmla="*/ 11430 w 2339340"/>
              <a:gd name="connsiteY23" fmla="*/ 2268141 h 6253401"/>
              <a:gd name="connsiteX24" fmla="*/ 106680 w 2339340"/>
              <a:gd name="connsiteY24" fmla="*/ 2443401 h 6253401"/>
              <a:gd name="connsiteX25" fmla="*/ 243840 w 2339340"/>
              <a:gd name="connsiteY25" fmla="*/ 2611041 h 6253401"/>
              <a:gd name="connsiteX26" fmla="*/ 422910 w 2339340"/>
              <a:gd name="connsiteY26" fmla="*/ 2786301 h 6253401"/>
              <a:gd name="connsiteX27" fmla="*/ 609600 w 2339340"/>
              <a:gd name="connsiteY27" fmla="*/ 2946321 h 6253401"/>
              <a:gd name="connsiteX28" fmla="*/ 703183 w 2339340"/>
              <a:gd name="connsiteY28" fmla="*/ 3078956 h 6253401"/>
              <a:gd name="connsiteX29" fmla="*/ 711517 w 2339340"/>
              <a:gd name="connsiteY29" fmla="*/ 2800827 h 6253401"/>
              <a:gd name="connsiteX30" fmla="*/ 647700 w 2339340"/>
              <a:gd name="connsiteY30" fmla="*/ 2748201 h 6253401"/>
              <a:gd name="connsiteX31" fmla="*/ 541020 w 2339340"/>
              <a:gd name="connsiteY31" fmla="*/ 2553891 h 6253401"/>
              <a:gd name="connsiteX32" fmla="*/ 487680 w 2339340"/>
              <a:gd name="connsiteY32" fmla="*/ 2443401 h 6253401"/>
              <a:gd name="connsiteX33" fmla="*/ 293370 w 2339340"/>
              <a:gd name="connsiteY33" fmla="*/ 2222421 h 6253401"/>
              <a:gd name="connsiteX34" fmla="*/ 426720 w 2339340"/>
              <a:gd name="connsiteY34" fmla="*/ 2005251 h 6253401"/>
              <a:gd name="connsiteX35" fmla="*/ 483870 w 2339340"/>
              <a:gd name="connsiteY35" fmla="*/ 1894761 h 6253401"/>
              <a:gd name="connsiteX36" fmla="*/ 544830 w 2339340"/>
              <a:gd name="connsiteY36" fmla="*/ 1658541 h 6253401"/>
              <a:gd name="connsiteX37" fmla="*/ 636270 w 2339340"/>
              <a:gd name="connsiteY37" fmla="*/ 1913811 h 6253401"/>
              <a:gd name="connsiteX38" fmla="*/ 678180 w 2339340"/>
              <a:gd name="connsiteY38" fmla="*/ 2218611 h 6253401"/>
              <a:gd name="connsiteX39" fmla="*/ 689610 w 2339340"/>
              <a:gd name="connsiteY39" fmla="*/ 2504361 h 6253401"/>
              <a:gd name="connsiteX40" fmla="*/ 712470 w 2339340"/>
              <a:gd name="connsiteY40" fmla="*/ 2778681 h 6253401"/>
              <a:gd name="connsiteX41" fmla="*/ 701040 w 2339340"/>
              <a:gd name="connsiteY41" fmla="*/ 3193971 h 6253401"/>
              <a:gd name="connsiteX42" fmla="*/ 643890 w 2339340"/>
              <a:gd name="connsiteY42" fmla="*/ 3799761 h 6253401"/>
              <a:gd name="connsiteX43" fmla="*/ 613410 w 2339340"/>
              <a:gd name="connsiteY43" fmla="*/ 4272201 h 6253401"/>
              <a:gd name="connsiteX44" fmla="*/ 689610 w 2339340"/>
              <a:gd name="connsiteY44" fmla="*/ 4634151 h 6253401"/>
              <a:gd name="connsiteX45" fmla="*/ 803910 w 2339340"/>
              <a:gd name="connsiteY45" fmla="*/ 5232321 h 6253401"/>
              <a:gd name="connsiteX46" fmla="*/ 883920 w 2339340"/>
              <a:gd name="connsiteY46" fmla="*/ 5674281 h 6253401"/>
              <a:gd name="connsiteX47" fmla="*/ 872490 w 2339340"/>
              <a:gd name="connsiteY47" fmla="*/ 5700951 h 6253401"/>
              <a:gd name="connsiteX48" fmla="*/ 693420 w 2339340"/>
              <a:gd name="connsiteY48" fmla="*/ 5910501 h 6253401"/>
              <a:gd name="connsiteX49" fmla="*/ 541020 w 2339340"/>
              <a:gd name="connsiteY49" fmla="*/ 6108621 h 6253401"/>
              <a:gd name="connsiteX50" fmla="*/ 510540 w 2339340"/>
              <a:gd name="connsiteY50" fmla="*/ 6173391 h 6253401"/>
              <a:gd name="connsiteX51" fmla="*/ 701040 w 2339340"/>
              <a:gd name="connsiteY51" fmla="*/ 6108621 h 6253401"/>
              <a:gd name="connsiteX52" fmla="*/ 830580 w 2339340"/>
              <a:gd name="connsiteY52" fmla="*/ 6081951 h 6253401"/>
              <a:gd name="connsiteX53" fmla="*/ 952500 w 2339340"/>
              <a:gd name="connsiteY53" fmla="*/ 5990511 h 6253401"/>
              <a:gd name="connsiteX54" fmla="*/ 963930 w 2339340"/>
              <a:gd name="connsiteY54" fmla="*/ 5887641 h 6253401"/>
              <a:gd name="connsiteX55" fmla="*/ 1108710 w 2339340"/>
              <a:gd name="connsiteY55" fmla="*/ 5834301 h 6253401"/>
              <a:gd name="connsiteX56" fmla="*/ 1108710 w 2339340"/>
              <a:gd name="connsiteY56" fmla="*/ 5807631 h 6253401"/>
              <a:gd name="connsiteX57" fmla="*/ 1032510 w 2339340"/>
              <a:gd name="connsiteY57" fmla="*/ 5651421 h 6253401"/>
              <a:gd name="connsiteX58" fmla="*/ 1043940 w 2339340"/>
              <a:gd name="connsiteY58" fmla="*/ 5297091 h 6253401"/>
              <a:gd name="connsiteX59" fmla="*/ 1074420 w 2339340"/>
              <a:gd name="connsiteY59" fmla="*/ 4904661 h 6253401"/>
              <a:gd name="connsiteX60" fmla="*/ 1002030 w 2339340"/>
              <a:gd name="connsiteY60" fmla="*/ 4439841 h 6253401"/>
              <a:gd name="connsiteX61" fmla="*/ 1066800 w 2339340"/>
              <a:gd name="connsiteY61" fmla="*/ 4146471 h 6253401"/>
              <a:gd name="connsiteX62" fmla="*/ 1116330 w 2339340"/>
              <a:gd name="connsiteY62" fmla="*/ 3792141 h 6253401"/>
              <a:gd name="connsiteX63" fmla="*/ 1165860 w 2339340"/>
              <a:gd name="connsiteY63" fmla="*/ 3392091 h 6253401"/>
              <a:gd name="connsiteX64" fmla="*/ 1238250 w 2339340"/>
              <a:gd name="connsiteY64" fmla="*/ 3898821 h 6253401"/>
              <a:gd name="connsiteX65" fmla="*/ 1280160 w 2339340"/>
              <a:gd name="connsiteY65" fmla="*/ 4382691 h 6253401"/>
              <a:gd name="connsiteX66" fmla="*/ 1310640 w 2339340"/>
              <a:gd name="connsiteY66" fmla="*/ 4550331 h 6253401"/>
              <a:gd name="connsiteX67" fmla="*/ 1272540 w 2339340"/>
              <a:gd name="connsiteY67" fmla="*/ 4855131 h 6253401"/>
              <a:gd name="connsiteX68" fmla="*/ 1242060 w 2339340"/>
              <a:gd name="connsiteY68" fmla="*/ 5076111 h 6253401"/>
              <a:gd name="connsiteX69" fmla="*/ 1276350 w 2339340"/>
              <a:gd name="connsiteY69" fmla="*/ 5304711 h 6253401"/>
              <a:gd name="connsiteX70" fmla="*/ 1333500 w 2339340"/>
              <a:gd name="connsiteY70" fmla="*/ 5510451 h 6253401"/>
              <a:gd name="connsiteX71" fmla="*/ 1314450 w 2339340"/>
              <a:gd name="connsiteY71" fmla="*/ 5632371 h 6253401"/>
              <a:gd name="connsiteX72" fmla="*/ 1264920 w 2339340"/>
              <a:gd name="connsiteY72" fmla="*/ 5811441 h 6253401"/>
              <a:gd name="connsiteX73" fmla="*/ 1264920 w 2339340"/>
              <a:gd name="connsiteY73" fmla="*/ 5918121 h 6253401"/>
              <a:gd name="connsiteX74" fmla="*/ 1424940 w 2339340"/>
              <a:gd name="connsiteY74" fmla="*/ 6253401 h 6253401"/>
              <a:gd name="connsiteX75" fmla="*/ 1565910 w 2339340"/>
              <a:gd name="connsiteY75" fmla="*/ 6081951 h 6253401"/>
              <a:gd name="connsiteX76" fmla="*/ 1604010 w 2339340"/>
              <a:gd name="connsiteY76" fmla="*/ 6028611 h 6253401"/>
              <a:gd name="connsiteX77" fmla="*/ 1524000 w 2339340"/>
              <a:gd name="connsiteY77" fmla="*/ 5860971 h 6253401"/>
              <a:gd name="connsiteX78" fmla="*/ 1466850 w 2339340"/>
              <a:gd name="connsiteY78" fmla="*/ 5735241 h 6253401"/>
              <a:gd name="connsiteX79" fmla="*/ 1440180 w 2339340"/>
              <a:gd name="connsiteY79" fmla="*/ 5655231 h 6253401"/>
              <a:gd name="connsiteX80" fmla="*/ 1546860 w 2339340"/>
              <a:gd name="connsiteY80" fmla="*/ 5095161 h 6253401"/>
              <a:gd name="connsiteX81" fmla="*/ 1600200 w 2339340"/>
              <a:gd name="connsiteY81" fmla="*/ 4523661 h 6253401"/>
              <a:gd name="connsiteX82" fmla="*/ 1684020 w 2339340"/>
              <a:gd name="connsiteY82" fmla="*/ 4043601 h 6253401"/>
              <a:gd name="connsiteX83" fmla="*/ 1703070 w 2339340"/>
              <a:gd name="connsiteY83" fmla="*/ 3704511 h 6253401"/>
              <a:gd name="connsiteX84" fmla="*/ 1673305 w 2339340"/>
              <a:gd name="connsiteY84" fmla="*/ 3099436 h 6253401"/>
              <a:gd name="connsiteX85" fmla="*/ 1630680 w 2339340"/>
              <a:gd name="connsiteY85" fmla="*/ 2885361 h 6253401"/>
              <a:gd name="connsiteX86" fmla="*/ 1607820 w 2339340"/>
              <a:gd name="connsiteY86" fmla="*/ 2767251 h 6253401"/>
              <a:gd name="connsiteX87" fmla="*/ 1584960 w 2339340"/>
              <a:gd name="connsiteY87" fmla="*/ 2439591 h 6253401"/>
              <a:gd name="connsiteX88" fmla="*/ 1584960 w 2339340"/>
              <a:gd name="connsiteY88" fmla="*/ 2089071 h 6253401"/>
              <a:gd name="connsiteX89" fmla="*/ 1619250 w 2339340"/>
              <a:gd name="connsiteY89" fmla="*/ 1788081 h 6253401"/>
              <a:gd name="connsiteX90" fmla="*/ 1691640 w 2339340"/>
              <a:gd name="connsiteY90" fmla="*/ 1517571 h 6253401"/>
              <a:gd name="connsiteX91" fmla="*/ 1954530 w 2339340"/>
              <a:gd name="connsiteY91" fmla="*/ 1940481 h 6253401"/>
              <a:gd name="connsiteX92" fmla="*/ 2045970 w 2339340"/>
              <a:gd name="connsiteY92" fmla="*/ 2062401 h 6253401"/>
              <a:gd name="connsiteX93" fmla="*/ 1840230 w 2339340"/>
              <a:gd name="connsiteY93" fmla="*/ 2374821 h 6253401"/>
              <a:gd name="connsiteX94" fmla="*/ 1729740 w 2339340"/>
              <a:gd name="connsiteY94" fmla="*/ 2561511 h 6253401"/>
              <a:gd name="connsiteX95" fmla="*/ 1672590 w 2339340"/>
              <a:gd name="connsiteY95" fmla="*/ 2691051 h 6253401"/>
              <a:gd name="connsiteX96" fmla="*/ 1606391 w 2339340"/>
              <a:gd name="connsiteY96" fmla="*/ 2762727 h 6253401"/>
              <a:gd name="connsiteX97" fmla="*/ 1658302 w 2339340"/>
              <a:gd name="connsiteY97" fmla="*/ 3027046 h 6253401"/>
              <a:gd name="connsiteX98" fmla="*/ 1729740 w 2339340"/>
              <a:gd name="connsiteY98" fmla="*/ 2908221 h 6253401"/>
              <a:gd name="connsiteX99" fmla="*/ 1927860 w 2339340"/>
              <a:gd name="connsiteY99" fmla="*/ 2706291 h 6253401"/>
              <a:gd name="connsiteX100" fmla="*/ 2065020 w 2339340"/>
              <a:gd name="connsiteY100" fmla="*/ 2565321 h 6253401"/>
              <a:gd name="connsiteX101" fmla="*/ 2202180 w 2339340"/>
              <a:gd name="connsiteY101" fmla="*/ 2355771 h 6253401"/>
              <a:gd name="connsiteX102" fmla="*/ 2339340 w 2339340"/>
              <a:gd name="connsiteY102" fmla="*/ 2066211 h 6253401"/>
              <a:gd name="connsiteX103" fmla="*/ 2293620 w 2339340"/>
              <a:gd name="connsiteY103" fmla="*/ 1974771 h 6253401"/>
              <a:gd name="connsiteX104" fmla="*/ 2232660 w 2339340"/>
              <a:gd name="connsiteY104" fmla="*/ 1769031 h 6253401"/>
              <a:gd name="connsiteX105" fmla="*/ 2175510 w 2339340"/>
              <a:gd name="connsiteY105" fmla="*/ 1582341 h 6253401"/>
              <a:gd name="connsiteX106" fmla="*/ 2065020 w 2339340"/>
              <a:gd name="connsiteY106" fmla="*/ 1368981 h 6253401"/>
              <a:gd name="connsiteX107" fmla="*/ 1958340 w 2339340"/>
              <a:gd name="connsiteY107" fmla="*/ 1186101 h 6253401"/>
              <a:gd name="connsiteX108" fmla="*/ 1878330 w 2339340"/>
              <a:gd name="connsiteY108" fmla="*/ 1060371 h 6253401"/>
              <a:gd name="connsiteX109" fmla="*/ 1752600 w 2339340"/>
              <a:gd name="connsiteY109" fmla="*/ 991791 h 6253401"/>
              <a:gd name="connsiteX110" fmla="*/ 1645920 w 2339340"/>
              <a:gd name="connsiteY110" fmla="*/ 972741 h 6253401"/>
              <a:gd name="connsiteX111" fmla="*/ 1546860 w 2339340"/>
              <a:gd name="connsiteY111" fmla="*/ 938451 h 6253401"/>
              <a:gd name="connsiteX112" fmla="*/ 1276350 w 2339340"/>
              <a:gd name="connsiteY112" fmla="*/ 877491 h 6253401"/>
              <a:gd name="connsiteX113" fmla="*/ 1257300 w 2339340"/>
              <a:gd name="connsiteY113" fmla="*/ 755571 h 6253401"/>
              <a:gd name="connsiteX114" fmla="*/ 1325880 w 2339340"/>
              <a:gd name="connsiteY114" fmla="*/ 610791 h 6253401"/>
              <a:gd name="connsiteX115" fmla="*/ 1363980 w 2339340"/>
              <a:gd name="connsiteY115" fmla="*/ 553641 h 6253401"/>
              <a:gd name="connsiteX116" fmla="*/ 1352550 w 2339340"/>
              <a:gd name="connsiteY116" fmla="*/ 454581 h 6253401"/>
              <a:gd name="connsiteX117" fmla="*/ 1359455 w 2339340"/>
              <a:gd name="connsiteY117" fmla="*/ 267891 h 6253401"/>
              <a:gd name="connsiteX118" fmla="*/ 1311592 w 2339340"/>
              <a:gd name="connsiteY118" fmla="*/ 99775 h 6253401"/>
              <a:gd name="connsiteX119" fmla="*/ 1188720 w 2339340"/>
              <a:gd name="connsiteY119" fmla="*/ 54531 h 6253401"/>
              <a:gd name="connsiteX120" fmla="*/ 1115616 w 2339340"/>
              <a:gd name="connsiteY120" fmla="*/ 49293 h 6253401"/>
              <a:gd name="connsiteX121" fmla="*/ 1077992 w 2339340"/>
              <a:gd name="connsiteY121" fmla="*/ 0 h 6253401"/>
              <a:gd name="connsiteX0" fmla="*/ 1077992 w 2339340"/>
              <a:gd name="connsiteY0" fmla="*/ 0 h 6253401"/>
              <a:gd name="connsiteX1" fmla="*/ 970359 w 2339340"/>
              <a:gd name="connsiteY1" fmla="*/ 77867 h 6253401"/>
              <a:gd name="connsiteX2" fmla="*/ 967740 w 2339340"/>
              <a:gd name="connsiteY2" fmla="*/ 16431 h 6253401"/>
              <a:gd name="connsiteX3" fmla="*/ 872490 w 2339340"/>
              <a:gd name="connsiteY3" fmla="*/ 138351 h 6253401"/>
              <a:gd name="connsiteX4" fmla="*/ 849630 w 2339340"/>
              <a:gd name="connsiteY4" fmla="*/ 103347 h 6253401"/>
              <a:gd name="connsiteX5" fmla="*/ 804863 w 2339340"/>
              <a:gd name="connsiteY5" fmla="*/ 232886 h 6253401"/>
              <a:gd name="connsiteX6" fmla="*/ 782955 w 2339340"/>
              <a:gd name="connsiteY6" fmla="*/ 466725 h 6253401"/>
              <a:gd name="connsiteX7" fmla="*/ 754380 w 2339340"/>
              <a:gd name="connsiteY7" fmla="*/ 481251 h 6253401"/>
              <a:gd name="connsiteX8" fmla="*/ 781050 w 2339340"/>
              <a:gd name="connsiteY8" fmla="*/ 565071 h 6253401"/>
              <a:gd name="connsiteX9" fmla="*/ 822960 w 2339340"/>
              <a:gd name="connsiteY9" fmla="*/ 641271 h 6253401"/>
              <a:gd name="connsiteX10" fmla="*/ 887730 w 2339340"/>
              <a:gd name="connsiteY10" fmla="*/ 706041 h 6253401"/>
              <a:gd name="connsiteX11" fmla="*/ 925830 w 2339340"/>
              <a:gd name="connsiteY11" fmla="*/ 786051 h 6253401"/>
              <a:gd name="connsiteX12" fmla="*/ 925830 w 2339340"/>
              <a:gd name="connsiteY12" fmla="*/ 877491 h 6253401"/>
              <a:gd name="connsiteX13" fmla="*/ 803910 w 2339340"/>
              <a:gd name="connsiteY13" fmla="*/ 938451 h 6253401"/>
              <a:gd name="connsiteX14" fmla="*/ 701040 w 2339340"/>
              <a:gd name="connsiteY14" fmla="*/ 965121 h 6253401"/>
              <a:gd name="connsiteX15" fmla="*/ 556260 w 2339340"/>
              <a:gd name="connsiteY15" fmla="*/ 968931 h 6253401"/>
              <a:gd name="connsiteX16" fmla="*/ 403860 w 2339340"/>
              <a:gd name="connsiteY16" fmla="*/ 1018461 h 6253401"/>
              <a:gd name="connsiteX17" fmla="*/ 320040 w 2339340"/>
              <a:gd name="connsiteY17" fmla="*/ 1102281 h 6253401"/>
              <a:gd name="connsiteX18" fmla="*/ 247650 w 2339340"/>
              <a:gd name="connsiteY18" fmla="*/ 1292781 h 6253401"/>
              <a:gd name="connsiteX19" fmla="*/ 163830 w 2339340"/>
              <a:gd name="connsiteY19" fmla="*/ 1586151 h 6253401"/>
              <a:gd name="connsiteX20" fmla="*/ 83820 w 2339340"/>
              <a:gd name="connsiteY20" fmla="*/ 1799511 h 6253401"/>
              <a:gd name="connsiteX21" fmla="*/ 72390 w 2339340"/>
              <a:gd name="connsiteY21" fmla="*/ 1978581 h 6253401"/>
              <a:gd name="connsiteX22" fmla="*/ 0 w 2339340"/>
              <a:gd name="connsiteY22" fmla="*/ 2161461 h 6253401"/>
              <a:gd name="connsiteX23" fmla="*/ 11430 w 2339340"/>
              <a:gd name="connsiteY23" fmla="*/ 2268141 h 6253401"/>
              <a:gd name="connsiteX24" fmla="*/ 106680 w 2339340"/>
              <a:gd name="connsiteY24" fmla="*/ 2443401 h 6253401"/>
              <a:gd name="connsiteX25" fmla="*/ 243840 w 2339340"/>
              <a:gd name="connsiteY25" fmla="*/ 2611041 h 6253401"/>
              <a:gd name="connsiteX26" fmla="*/ 422910 w 2339340"/>
              <a:gd name="connsiteY26" fmla="*/ 2786301 h 6253401"/>
              <a:gd name="connsiteX27" fmla="*/ 609600 w 2339340"/>
              <a:gd name="connsiteY27" fmla="*/ 2946321 h 6253401"/>
              <a:gd name="connsiteX28" fmla="*/ 703183 w 2339340"/>
              <a:gd name="connsiteY28" fmla="*/ 3078956 h 6253401"/>
              <a:gd name="connsiteX29" fmla="*/ 711517 w 2339340"/>
              <a:gd name="connsiteY29" fmla="*/ 2800827 h 6253401"/>
              <a:gd name="connsiteX30" fmla="*/ 647700 w 2339340"/>
              <a:gd name="connsiteY30" fmla="*/ 2748201 h 6253401"/>
              <a:gd name="connsiteX31" fmla="*/ 541020 w 2339340"/>
              <a:gd name="connsiteY31" fmla="*/ 2553891 h 6253401"/>
              <a:gd name="connsiteX32" fmla="*/ 487680 w 2339340"/>
              <a:gd name="connsiteY32" fmla="*/ 2443401 h 6253401"/>
              <a:gd name="connsiteX33" fmla="*/ 293370 w 2339340"/>
              <a:gd name="connsiteY33" fmla="*/ 2222421 h 6253401"/>
              <a:gd name="connsiteX34" fmla="*/ 426720 w 2339340"/>
              <a:gd name="connsiteY34" fmla="*/ 2005251 h 6253401"/>
              <a:gd name="connsiteX35" fmla="*/ 483870 w 2339340"/>
              <a:gd name="connsiteY35" fmla="*/ 1894761 h 6253401"/>
              <a:gd name="connsiteX36" fmla="*/ 544830 w 2339340"/>
              <a:gd name="connsiteY36" fmla="*/ 1658541 h 6253401"/>
              <a:gd name="connsiteX37" fmla="*/ 636270 w 2339340"/>
              <a:gd name="connsiteY37" fmla="*/ 1913811 h 6253401"/>
              <a:gd name="connsiteX38" fmla="*/ 678180 w 2339340"/>
              <a:gd name="connsiteY38" fmla="*/ 2218611 h 6253401"/>
              <a:gd name="connsiteX39" fmla="*/ 689610 w 2339340"/>
              <a:gd name="connsiteY39" fmla="*/ 2504361 h 6253401"/>
              <a:gd name="connsiteX40" fmla="*/ 712470 w 2339340"/>
              <a:gd name="connsiteY40" fmla="*/ 2778681 h 6253401"/>
              <a:gd name="connsiteX41" fmla="*/ 701040 w 2339340"/>
              <a:gd name="connsiteY41" fmla="*/ 3193971 h 6253401"/>
              <a:gd name="connsiteX42" fmla="*/ 643890 w 2339340"/>
              <a:gd name="connsiteY42" fmla="*/ 3799761 h 6253401"/>
              <a:gd name="connsiteX43" fmla="*/ 613410 w 2339340"/>
              <a:gd name="connsiteY43" fmla="*/ 4272201 h 6253401"/>
              <a:gd name="connsiteX44" fmla="*/ 689610 w 2339340"/>
              <a:gd name="connsiteY44" fmla="*/ 4634151 h 6253401"/>
              <a:gd name="connsiteX45" fmla="*/ 803910 w 2339340"/>
              <a:gd name="connsiteY45" fmla="*/ 5232321 h 6253401"/>
              <a:gd name="connsiteX46" fmla="*/ 883920 w 2339340"/>
              <a:gd name="connsiteY46" fmla="*/ 5674281 h 6253401"/>
              <a:gd name="connsiteX47" fmla="*/ 872490 w 2339340"/>
              <a:gd name="connsiteY47" fmla="*/ 5700951 h 6253401"/>
              <a:gd name="connsiteX48" fmla="*/ 693420 w 2339340"/>
              <a:gd name="connsiteY48" fmla="*/ 5910501 h 6253401"/>
              <a:gd name="connsiteX49" fmla="*/ 541020 w 2339340"/>
              <a:gd name="connsiteY49" fmla="*/ 6108621 h 6253401"/>
              <a:gd name="connsiteX50" fmla="*/ 510540 w 2339340"/>
              <a:gd name="connsiteY50" fmla="*/ 6173391 h 6253401"/>
              <a:gd name="connsiteX51" fmla="*/ 701040 w 2339340"/>
              <a:gd name="connsiteY51" fmla="*/ 6108621 h 6253401"/>
              <a:gd name="connsiteX52" fmla="*/ 830580 w 2339340"/>
              <a:gd name="connsiteY52" fmla="*/ 6081951 h 6253401"/>
              <a:gd name="connsiteX53" fmla="*/ 952500 w 2339340"/>
              <a:gd name="connsiteY53" fmla="*/ 5990511 h 6253401"/>
              <a:gd name="connsiteX54" fmla="*/ 963930 w 2339340"/>
              <a:gd name="connsiteY54" fmla="*/ 5887641 h 6253401"/>
              <a:gd name="connsiteX55" fmla="*/ 1108710 w 2339340"/>
              <a:gd name="connsiteY55" fmla="*/ 5834301 h 6253401"/>
              <a:gd name="connsiteX56" fmla="*/ 1108710 w 2339340"/>
              <a:gd name="connsiteY56" fmla="*/ 5807631 h 6253401"/>
              <a:gd name="connsiteX57" fmla="*/ 1032510 w 2339340"/>
              <a:gd name="connsiteY57" fmla="*/ 5651421 h 6253401"/>
              <a:gd name="connsiteX58" fmla="*/ 1043940 w 2339340"/>
              <a:gd name="connsiteY58" fmla="*/ 5297091 h 6253401"/>
              <a:gd name="connsiteX59" fmla="*/ 1074420 w 2339340"/>
              <a:gd name="connsiteY59" fmla="*/ 4904661 h 6253401"/>
              <a:gd name="connsiteX60" fmla="*/ 1002030 w 2339340"/>
              <a:gd name="connsiteY60" fmla="*/ 4439841 h 6253401"/>
              <a:gd name="connsiteX61" fmla="*/ 1066800 w 2339340"/>
              <a:gd name="connsiteY61" fmla="*/ 4146471 h 6253401"/>
              <a:gd name="connsiteX62" fmla="*/ 1116330 w 2339340"/>
              <a:gd name="connsiteY62" fmla="*/ 3792141 h 6253401"/>
              <a:gd name="connsiteX63" fmla="*/ 1165860 w 2339340"/>
              <a:gd name="connsiteY63" fmla="*/ 3392091 h 6253401"/>
              <a:gd name="connsiteX64" fmla="*/ 1238250 w 2339340"/>
              <a:gd name="connsiteY64" fmla="*/ 3898821 h 6253401"/>
              <a:gd name="connsiteX65" fmla="*/ 1280160 w 2339340"/>
              <a:gd name="connsiteY65" fmla="*/ 4382691 h 6253401"/>
              <a:gd name="connsiteX66" fmla="*/ 1310640 w 2339340"/>
              <a:gd name="connsiteY66" fmla="*/ 4550331 h 6253401"/>
              <a:gd name="connsiteX67" fmla="*/ 1272540 w 2339340"/>
              <a:gd name="connsiteY67" fmla="*/ 4855131 h 6253401"/>
              <a:gd name="connsiteX68" fmla="*/ 1242060 w 2339340"/>
              <a:gd name="connsiteY68" fmla="*/ 5076111 h 6253401"/>
              <a:gd name="connsiteX69" fmla="*/ 1276350 w 2339340"/>
              <a:gd name="connsiteY69" fmla="*/ 5304711 h 6253401"/>
              <a:gd name="connsiteX70" fmla="*/ 1333500 w 2339340"/>
              <a:gd name="connsiteY70" fmla="*/ 5510451 h 6253401"/>
              <a:gd name="connsiteX71" fmla="*/ 1314450 w 2339340"/>
              <a:gd name="connsiteY71" fmla="*/ 5632371 h 6253401"/>
              <a:gd name="connsiteX72" fmla="*/ 1264920 w 2339340"/>
              <a:gd name="connsiteY72" fmla="*/ 5811441 h 6253401"/>
              <a:gd name="connsiteX73" fmla="*/ 1264920 w 2339340"/>
              <a:gd name="connsiteY73" fmla="*/ 5918121 h 6253401"/>
              <a:gd name="connsiteX74" fmla="*/ 1424940 w 2339340"/>
              <a:gd name="connsiteY74" fmla="*/ 6253401 h 6253401"/>
              <a:gd name="connsiteX75" fmla="*/ 1565910 w 2339340"/>
              <a:gd name="connsiteY75" fmla="*/ 6081951 h 6253401"/>
              <a:gd name="connsiteX76" fmla="*/ 1604010 w 2339340"/>
              <a:gd name="connsiteY76" fmla="*/ 6028611 h 6253401"/>
              <a:gd name="connsiteX77" fmla="*/ 1524000 w 2339340"/>
              <a:gd name="connsiteY77" fmla="*/ 5860971 h 6253401"/>
              <a:gd name="connsiteX78" fmla="*/ 1466850 w 2339340"/>
              <a:gd name="connsiteY78" fmla="*/ 5735241 h 6253401"/>
              <a:gd name="connsiteX79" fmla="*/ 1440180 w 2339340"/>
              <a:gd name="connsiteY79" fmla="*/ 5655231 h 6253401"/>
              <a:gd name="connsiteX80" fmla="*/ 1546860 w 2339340"/>
              <a:gd name="connsiteY80" fmla="*/ 5095161 h 6253401"/>
              <a:gd name="connsiteX81" fmla="*/ 1600200 w 2339340"/>
              <a:gd name="connsiteY81" fmla="*/ 4523661 h 6253401"/>
              <a:gd name="connsiteX82" fmla="*/ 1684020 w 2339340"/>
              <a:gd name="connsiteY82" fmla="*/ 4043601 h 6253401"/>
              <a:gd name="connsiteX83" fmla="*/ 1703070 w 2339340"/>
              <a:gd name="connsiteY83" fmla="*/ 3704511 h 6253401"/>
              <a:gd name="connsiteX84" fmla="*/ 1673305 w 2339340"/>
              <a:gd name="connsiteY84" fmla="*/ 3099436 h 6253401"/>
              <a:gd name="connsiteX85" fmla="*/ 1630680 w 2339340"/>
              <a:gd name="connsiteY85" fmla="*/ 2885361 h 6253401"/>
              <a:gd name="connsiteX86" fmla="*/ 1607820 w 2339340"/>
              <a:gd name="connsiteY86" fmla="*/ 2767251 h 6253401"/>
              <a:gd name="connsiteX87" fmla="*/ 1584960 w 2339340"/>
              <a:gd name="connsiteY87" fmla="*/ 2439591 h 6253401"/>
              <a:gd name="connsiteX88" fmla="*/ 1584960 w 2339340"/>
              <a:gd name="connsiteY88" fmla="*/ 2089071 h 6253401"/>
              <a:gd name="connsiteX89" fmla="*/ 1619250 w 2339340"/>
              <a:gd name="connsiteY89" fmla="*/ 1788081 h 6253401"/>
              <a:gd name="connsiteX90" fmla="*/ 1691640 w 2339340"/>
              <a:gd name="connsiteY90" fmla="*/ 1517571 h 6253401"/>
              <a:gd name="connsiteX91" fmla="*/ 1954530 w 2339340"/>
              <a:gd name="connsiteY91" fmla="*/ 1940481 h 6253401"/>
              <a:gd name="connsiteX92" fmla="*/ 2045970 w 2339340"/>
              <a:gd name="connsiteY92" fmla="*/ 2062401 h 6253401"/>
              <a:gd name="connsiteX93" fmla="*/ 1840230 w 2339340"/>
              <a:gd name="connsiteY93" fmla="*/ 2374821 h 6253401"/>
              <a:gd name="connsiteX94" fmla="*/ 1729740 w 2339340"/>
              <a:gd name="connsiteY94" fmla="*/ 2561511 h 6253401"/>
              <a:gd name="connsiteX95" fmla="*/ 1672590 w 2339340"/>
              <a:gd name="connsiteY95" fmla="*/ 2691051 h 6253401"/>
              <a:gd name="connsiteX96" fmla="*/ 1606391 w 2339340"/>
              <a:gd name="connsiteY96" fmla="*/ 2762727 h 6253401"/>
              <a:gd name="connsiteX97" fmla="*/ 1658302 w 2339340"/>
              <a:gd name="connsiteY97" fmla="*/ 3027046 h 6253401"/>
              <a:gd name="connsiteX98" fmla="*/ 1729740 w 2339340"/>
              <a:gd name="connsiteY98" fmla="*/ 2908221 h 6253401"/>
              <a:gd name="connsiteX99" fmla="*/ 1927860 w 2339340"/>
              <a:gd name="connsiteY99" fmla="*/ 2706291 h 6253401"/>
              <a:gd name="connsiteX100" fmla="*/ 2065020 w 2339340"/>
              <a:gd name="connsiteY100" fmla="*/ 2565321 h 6253401"/>
              <a:gd name="connsiteX101" fmla="*/ 2202180 w 2339340"/>
              <a:gd name="connsiteY101" fmla="*/ 2355771 h 6253401"/>
              <a:gd name="connsiteX102" fmla="*/ 2339340 w 2339340"/>
              <a:gd name="connsiteY102" fmla="*/ 2066211 h 6253401"/>
              <a:gd name="connsiteX103" fmla="*/ 2293620 w 2339340"/>
              <a:gd name="connsiteY103" fmla="*/ 1974771 h 6253401"/>
              <a:gd name="connsiteX104" fmla="*/ 2232660 w 2339340"/>
              <a:gd name="connsiteY104" fmla="*/ 1769031 h 6253401"/>
              <a:gd name="connsiteX105" fmla="*/ 2175510 w 2339340"/>
              <a:gd name="connsiteY105" fmla="*/ 1582341 h 6253401"/>
              <a:gd name="connsiteX106" fmla="*/ 2065020 w 2339340"/>
              <a:gd name="connsiteY106" fmla="*/ 1368981 h 6253401"/>
              <a:gd name="connsiteX107" fmla="*/ 1958340 w 2339340"/>
              <a:gd name="connsiteY107" fmla="*/ 1186101 h 6253401"/>
              <a:gd name="connsiteX108" fmla="*/ 1878330 w 2339340"/>
              <a:gd name="connsiteY108" fmla="*/ 1060371 h 6253401"/>
              <a:gd name="connsiteX109" fmla="*/ 1752600 w 2339340"/>
              <a:gd name="connsiteY109" fmla="*/ 991791 h 6253401"/>
              <a:gd name="connsiteX110" fmla="*/ 1645920 w 2339340"/>
              <a:gd name="connsiteY110" fmla="*/ 972741 h 6253401"/>
              <a:gd name="connsiteX111" fmla="*/ 1546860 w 2339340"/>
              <a:gd name="connsiteY111" fmla="*/ 938451 h 6253401"/>
              <a:gd name="connsiteX112" fmla="*/ 1276350 w 2339340"/>
              <a:gd name="connsiteY112" fmla="*/ 877491 h 6253401"/>
              <a:gd name="connsiteX113" fmla="*/ 1257300 w 2339340"/>
              <a:gd name="connsiteY113" fmla="*/ 755571 h 6253401"/>
              <a:gd name="connsiteX114" fmla="*/ 1325880 w 2339340"/>
              <a:gd name="connsiteY114" fmla="*/ 610791 h 6253401"/>
              <a:gd name="connsiteX115" fmla="*/ 1363980 w 2339340"/>
              <a:gd name="connsiteY115" fmla="*/ 553641 h 6253401"/>
              <a:gd name="connsiteX116" fmla="*/ 1352550 w 2339340"/>
              <a:gd name="connsiteY116" fmla="*/ 454581 h 6253401"/>
              <a:gd name="connsiteX117" fmla="*/ 1359455 w 2339340"/>
              <a:gd name="connsiteY117" fmla="*/ 267891 h 6253401"/>
              <a:gd name="connsiteX118" fmla="*/ 1311592 w 2339340"/>
              <a:gd name="connsiteY118" fmla="*/ 99775 h 6253401"/>
              <a:gd name="connsiteX119" fmla="*/ 1188720 w 2339340"/>
              <a:gd name="connsiteY119" fmla="*/ 54531 h 6253401"/>
              <a:gd name="connsiteX120" fmla="*/ 1094184 w 2339340"/>
              <a:gd name="connsiteY120" fmla="*/ 81439 h 6253401"/>
              <a:gd name="connsiteX121" fmla="*/ 1077992 w 2339340"/>
              <a:gd name="connsiteY121" fmla="*/ 0 h 6253401"/>
              <a:gd name="connsiteX0" fmla="*/ 1077992 w 2339340"/>
              <a:gd name="connsiteY0" fmla="*/ 0 h 6253401"/>
              <a:gd name="connsiteX1" fmla="*/ 970359 w 2339340"/>
              <a:gd name="connsiteY1" fmla="*/ 77867 h 6253401"/>
              <a:gd name="connsiteX2" fmla="*/ 967740 w 2339340"/>
              <a:gd name="connsiteY2" fmla="*/ 16431 h 6253401"/>
              <a:gd name="connsiteX3" fmla="*/ 872490 w 2339340"/>
              <a:gd name="connsiteY3" fmla="*/ 138351 h 6253401"/>
              <a:gd name="connsiteX4" fmla="*/ 849630 w 2339340"/>
              <a:gd name="connsiteY4" fmla="*/ 103347 h 6253401"/>
              <a:gd name="connsiteX5" fmla="*/ 804863 w 2339340"/>
              <a:gd name="connsiteY5" fmla="*/ 232886 h 6253401"/>
              <a:gd name="connsiteX6" fmla="*/ 782955 w 2339340"/>
              <a:gd name="connsiteY6" fmla="*/ 466725 h 6253401"/>
              <a:gd name="connsiteX7" fmla="*/ 754380 w 2339340"/>
              <a:gd name="connsiteY7" fmla="*/ 481251 h 6253401"/>
              <a:gd name="connsiteX8" fmla="*/ 781050 w 2339340"/>
              <a:gd name="connsiteY8" fmla="*/ 565071 h 6253401"/>
              <a:gd name="connsiteX9" fmla="*/ 822960 w 2339340"/>
              <a:gd name="connsiteY9" fmla="*/ 641271 h 6253401"/>
              <a:gd name="connsiteX10" fmla="*/ 887730 w 2339340"/>
              <a:gd name="connsiteY10" fmla="*/ 706041 h 6253401"/>
              <a:gd name="connsiteX11" fmla="*/ 925830 w 2339340"/>
              <a:gd name="connsiteY11" fmla="*/ 786051 h 6253401"/>
              <a:gd name="connsiteX12" fmla="*/ 925830 w 2339340"/>
              <a:gd name="connsiteY12" fmla="*/ 877491 h 6253401"/>
              <a:gd name="connsiteX13" fmla="*/ 803910 w 2339340"/>
              <a:gd name="connsiteY13" fmla="*/ 938451 h 6253401"/>
              <a:gd name="connsiteX14" fmla="*/ 701040 w 2339340"/>
              <a:gd name="connsiteY14" fmla="*/ 965121 h 6253401"/>
              <a:gd name="connsiteX15" fmla="*/ 556260 w 2339340"/>
              <a:gd name="connsiteY15" fmla="*/ 968931 h 6253401"/>
              <a:gd name="connsiteX16" fmla="*/ 403860 w 2339340"/>
              <a:gd name="connsiteY16" fmla="*/ 1018461 h 6253401"/>
              <a:gd name="connsiteX17" fmla="*/ 320040 w 2339340"/>
              <a:gd name="connsiteY17" fmla="*/ 1102281 h 6253401"/>
              <a:gd name="connsiteX18" fmla="*/ 247650 w 2339340"/>
              <a:gd name="connsiteY18" fmla="*/ 1292781 h 6253401"/>
              <a:gd name="connsiteX19" fmla="*/ 163830 w 2339340"/>
              <a:gd name="connsiteY19" fmla="*/ 1586151 h 6253401"/>
              <a:gd name="connsiteX20" fmla="*/ 83820 w 2339340"/>
              <a:gd name="connsiteY20" fmla="*/ 1799511 h 6253401"/>
              <a:gd name="connsiteX21" fmla="*/ 72390 w 2339340"/>
              <a:gd name="connsiteY21" fmla="*/ 1978581 h 6253401"/>
              <a:gd name="connsiteX22" fmla="*/ 0 w 2339340"/>
              <a:gd name="connsiteY22" fmla="*/ 2161461 h 6253401"/>
              <a:gd name="connsiteX23" fmla="*/ 11430 w 2339340"/>
              <a:gd name="connsiteY23" fmla="*/ 2268141 h 6253401"/>
              <a:gd name="connsiteX24" fmla="*/ 106680 w 2339340"/>
              <a:gd name="connsiteY24" fmla="*/ 2443401 h 6253401"/>
              <a:gd name="connsiteX25" fmla="*/ 243840 w 2339340"/>
              <a:gd name="connsiteY25" fmla="*/ 2611041 h 6253401"/>
              <a:gd name="connsiteX26" fmla="*/ 422910 w 2339340"/>
              <a:gd name="connsiteY26" fmla="*/ 2786301 h 6253401"/>
              <a:gd name="connsiteX27" fmla="*/ 609600 w 2339340"/>
              <a:gd name="connsiteY27" fmla="*/ 2946321 h 6253401"/>
              <a:gd name="connsiteX28" fmla="*/ 703183 w 2339340"/>
              <a:gd name="connsiteY28" fmla="*/ 3078956 h 6253401"/>
              <a:gd name="connsiteX29" fmla="*/ 711517 w 2339340"/>
              <a:gd name="connsiteY29" fmla="*/ 2800827 h 6253401"/>
              <a:gd name="connsiteX30" fmla="*/ 647700 w 2339340"/>
              <a:gd name="connsiteY30" fmla="*/ 2748201 h 6253401"/>
              <a:gd name="connsiteX31" fmla="*/ 541020 w 2339340"/>
              <a:gd name="connsiteY31" fmla="*/ 2553891 h 6253401"/>
              <a:gd name="connsiteX32" fmla="*/ 487680 w 2339340"/>
              <a:gd name="connsiteY32" fmla="*/ 2443401 h 6253401"/>
              <a:gd name="connsiteX33" fmla="*/ 293370 w 2339340"/>
              <a:gd name="connsiteY33" fmla="*/ 2222421 h 6253401"/>
              <a:gd name="connsiteX34" fmla="*/ 426720 w 2339340"/>
              <a:gd name="connsiteY34" fmla="*/ 2005251 h 6253401"/>
              <a:gd name="connsiteX35" fmla="*/ 483870 w 2339340"/>
              <a:gd name="connsiteY35" fmla="*/ 1894761 h 6253401"/>
              <a:gd name="connsiteX36" fmla="*/ 544830 w 2339340"/>
              <a:gd name="connsiteY36" fmla="*/ 1658541 h 6253401"/>
              <a:gd name="connsiteX37" fmla="*/ 636270 w 2339340"/>
              <a:gd name="connsiteY37" fmla="*/ 1913811 h 6253401"/>
              <a:gd name="connsiteX38" fmla="*/ 678180 w 2339340"/>
              <a:gd name="connsiteY38" fmla="*/ 2218611 h 6253401"/>
              <a:gd name="connsiteX39" fmla="*/ 689610 w 2339340"/>
              <a:gd name="connsiteY39" fmla="*/ 2504361 h 6253401"/>
              <a:gd name="connsiteX40" fmla="*/ 712470 w 2339340"/>
              <a:gd name="connsiteY40" fmla="*/ 2778681 h 6253401"/>
              <a:gd name="connsiteX41" fmla="*/ 701040 w 2339340"/>
              <a:gd name="connsiteY41" fmla="*/ 3193971 h 6253401"/>
              <a:gd name="connsiteX42" fmla="*/ 643890 w 2339340"/>
              <a:gd name="connsiteY42" fmla="*/ 3799761 h 6253401"/>
              <a:gd name="connsiteX43" fmla="*/ 613410 w 2339340"/>
              <a:gd name="connsiteY43" fmla="*/ 4272201 h 6253401"/>
              <a:gd name="connsiteX44" fmla="*/ 689610 w 2339340"/>
              <a:gd name="connsiteY44" fmla="*/ 4634151 h 6253401"/>
              <a:gd name="connsiteX45" fmla="*/ 803910 w 2339340"/>
              <a:gd name="connsiteY45" fmla="*/ 5232321 h 6253401"/>
              <a:gd name="connsiteX46" fmla="*/ 883920 w 2339340"/>
              <a:gd name="connsiteY46" fmla="*/ 5674281 h 6253401"/>
              <a:gd name="connsiteX47" fmla="*/ 872490 w 2339340"/>
              <a:gd name="connsiteY47" fmla="*/ 5700951 h 6253401"/>
              <a:gd name="connsiteX48" fmla="*/ 693420 w 2339340"/>
              <a:gd name="connsiteY48" fmla="*/ 5910501 h 6253401"/>
              <a:gd name="connsiteX49" fmla="*/ 541020 w 2339340"/>
              <a:gd name="connsiteY49" fmla="*/ 6108621 h 6253401"/>
              <a:gd name="connsiteX50" fmla="*/ 510540 w 2339340"/>
              <a:gd name="connsiteY50" fmla="*/ 6173391 h 6253401"/>
              <a:gd name="connsiteX51" fmla="*/ 701040 w 2339340"/>
              <a:gd name="connsiteY51" fmla="*/ 6108621 h 6253401"/>
              <a:gd name="connsiteX52" fmla="*/ 830580 w 2339340"/>
              <a:gd name="connsiteY52" fmla="*/ 6081951 h 6253401"/>
              <a:gd name="connsiteX53" fmla="*/ 952500 w 2339340"/>
              <a:gd name="connsiteY53" fmla="*/ 5990511 h 6253401"/>
              <a:gd name="connsiteX54" fmla="*/ 963930 w 2339340"/>
              <a:gd name="connsiteY54" fmla="*/ 5887641 h 6253401"/>
              <a:gd name="connsiteX55" fmla="*/ 1108710 w 2339340"/>
              <a:gd name="connsiteY55" fmla="*/ 5834301 h 6253401"/>
              <a:gd name="connsiteX56" fmla="*/ 1108710 w 2339340"/>
              <a:gd name="connsiteY56" fmla="*/ 5807631 h 6253401"/>
              <a:gd name="connsiteX57" fmla="*/ 1032510 w 2339340"/>
              <a:gd name="connsiteY57" fmla="*/ 5651421 h 6253401"/>
              <a:gd name="connsiteX58" fmla="*/ 1043940 w 2339340"/>
              <a:gd name="connsiteY58" fmla="*/ 5297091 h 6253401"/>
              <a:gd name="connsiteX59" fmla="*/ 1074420 w 2339340"/>
              <a:gd name="connsiteY59" fmla="*/ 4904661 h 6253401"/>
              <a:gd name="connsiteX60" fmla="*/ 1002030 w 2339340"/>
              <a:gd name="connsiteY60" fmla="*/ 4439841 h 6253401"/>
              <a:gd name="connsiteX61" fmla="*/ 1066800 w 2339340"/>
              <a:gd name="connsiteY61" fmla="*/ 4146471 h 6253401"/>
              <a:gd name="connsiteX62" fmla="*/ 1116330 w 2339340"/>
              <a:gd name="connsiteY62" fmla="*/ 3792141 h 6253401"/>
              <a:gd name="connsiteX63" fmla="*/ 1165860 w 2339340"/>
              <a:gd name="connsiteY63" fmla="*/ 3392091 h 6253401"/>
              <a:gd name="connsiteX64" fmla="*/ 1238250 w 2339340"/>
              <a:gd name="connsiteY64" fmla="*/ 3898821 h 6253401"/>
              <a:gd name="connsiteX65" fmla="*/ 1280160 w 2339340"/>
              <a:gd name="connsiteY65" fmla="*/ 4382691 h 6253401"/>
              <a:gd name="connsiteX66" fmla="*/ 1310640 w 2339340"/>
              <a:gd name="connsiteY66" fmla="*/ 4550331 h 6253401"/>
              <a:gd name="connsiteX67" fmla="*/ 1272540 w 2339340"/>
              <a:gd name="connsiteY67" fmla="*/ 4855131 h 6253401"/>
              <a:gd name="connsiteX68" fmla="*/ 1242060 w 2339340"/>
              <a:gd name="connsiteY68" fmla="*/ 5076111 h 6253401"/>
              <a:gd name="connsiteX69" fmla="*/ 1276350 w 2339340"/>
              <a:gd name="connsiteY69" fmla="*/ 5304711 h 6253401"/>
              <a:gd name="connsiteX70" fmla="*/ 1333500 w 2339340"/>
              <a:gd name="connsiteY70" fmla="*/ 5510451 h 6253401"/>
              <a:gd name="connsiteX71" fmla="*/ 1314450 w 2339340"/>
              <a:gd name="connsiteY71" fmla="*/ 5632371 h 6253401"/>
              <a:gd name="connsiteX72" fmla="*/ 1264920 w 2339340"/>
              <a:gd name="connsiteY72" fmla="*/ 5811441 h 6253401"/>
              <a:gd name="connsiteX73" fmla="*/ 1264920 w 2339340"/>
              <a:gd name="connsiteY73" fmla="*/ 5918121 h 6253401"/>
              <a:gd name="connsiteX74" fmla="*/ 1424940 w 2339340"/>
              <a:gd name="connsiteY74" fmla="*/ 6253401 h 6253401"/>
              <a:gd name="connsiteX75" fmla="*/ 1565910 w 2339340"/>
              <a:gd name="connsiteY75" fmla="*/ 6081951 h 6253401"/>
              <a:gd name="connsiteX76" fmla="*/ 1604010 w 2339340"/>
              <a:gd name="connsiteY76" fmla="*/ 6028611 h 6253401"/>
              <a:gd name="connsiteX77" fmla="*/ 1524000 w 2339340"/>
              <a:gd name="connsiteY77" fmla="*/ 5860971 h 6253401"/>
              <a:gd name="connsiteX78" fmla="*/ 1466850 w 2339340"/>
              <a:gd name="connsiteY78" fmla="*/ 5735241 h 6253401"/>
              <a:gd name="connsiteX79" fmla="*/ 1440180 w 2339340"/>
              <a:gd name="connsiteY79" fmla="*/ 5655231 h 6253401"/>
              <a:gd name="connsiteX80" fmla="*/ 1546860 w 2339340"/>
              <a:gd name="connsiteY80" fmla="*/ 5095161 h 6253401"/>
              <a:gd name="connsiteX81" fmla="*/ 1600200 w 2339340"/>
              <a:gd name="connsiteY81" fmla="*/ 4523661 h 6253401"/>
              <a:gd name="connsiteX82" fmla="*/ 1684020 w 2339340"/>
              <a:gd name="connsiteY82" fmla="*/ 4043601 h 6253401"/>
              <a:gd name="connsiteX83" fmla="*/ 1703070 w 2339340"/>
              <a:gd name="connsiteY83" fmla="*/ 3704511 h 6253401"/>
              <a:gd name="connsiteX84" fmla="*/ 1673305 w 2339340"/>
              <a:gd name="connsiteY84" fmla="*/ 3099436 h 6253401"/>
              <a:gd name="connsiteX85" fmla="*/ 1630680 w 2339340"/>
              <a:gd name="connsiteY85" fmla="*/ 2885361 h 6253401"/>
              <a:gd name="connsiteX86" fmla="*/ 1607820 w 2339340"/>
              <a:gd name="connsiteY86" fmla="*/ 2767251 h 6253401"/>
              <a:gd name="connsiteX87" fmla="*/ 1584960 w 2339340"/>
              <a:gd name="connsiteY87" fmla="*/ 2439591 h 6253401"/>
              <a:gd name="connsiteX88" fmla="*/ 1584960 w 2339340"/>
              <a:gd name="connsiteY88" fmla="*/ 2089071 h 6253401"/>
              <a:gd name="connsiteX89" fmla="*/ 1619250 w 2339340"/>
              <a:gd name="connsiteY89" fmla="*/ 1788081 h 6253401"/>
              <a:gd name="connsiteX90" fmla="*/ 1691640 w 2339340"/>
              <a:gd name="connsiteY90" fmla="*/ 1517571 h 6253401"/>
              <a:gd name="connsiteX91" fmla="*/ 1954530 w 2339340"/>
              <a:gd name="connsiteY91" fmla="*/ 1940481 h 6253401"/>
              <a:gd name="connsiteX92" fmla="*/ 2045970 w 2339340"/>
              <a:gd name="connsiteY92" fmla="*/ 2062401 h 6253401"/>
              <a:gd name="connsiteX93" fmla="*/ 1840230 w 2339340"/>
              <a:gd name="connsiteY93" fmla="*/ 2374821 h 6253401"/>
              <a:gd name="connsiteX94" fmla="*/ 1729740 w 2339340"/>
              <a:gd name="connsiteY94" fmla="*/ 2561511 h 6253401"/>
              <a:gd name="connsiteX95" fmla="*/ 1672590 w 2339340"/>
              <a:gd name="connsiteY95" fmla="*/ 2691051 h 6253401"/>
              <a:gd name="connsiteX96" fmla="*/ 1606391 w 2339340"/>
              <a:gd name="connsiteY96" fmla="*/ 2762727 h 6253401"/>
              <a:gd name="connsiteX97" fmla="*/ 1658302 w 2339340"/>
              <a:gd name="connsiteY97" fmla="*/ 3027046 h 6253401"/>
              <a:gd name="connsiteX98" fmla="*/ 1729740 w 2339340"/>
              <a:gd name="connsiteY98" fmla="*/ 2908221 h 6253401"/>
              <a:gd name="connsiteX99" fmla="*/ 1927860 w 2339340"/>
              <a:gd name="connsiteY99" fmla="*/ 2706291 h 6253401"/>
              <a:gd name="connsiteX100" fmla="*/ 2065020 w 2339340"/>
              <a:gd name="connsiteY100" fmla="*/ 2565321 h 6253401"/>
              <a:gd name="connsiteX101" fmla="*/ 2202180 w 2339340"/>
              <a:gd name="connsiteY101" fmla="*/ 2355771 h 6253401"/>
              <a:gd name="connsiteX102" fmla="*/ 2339340 w 2339340"/>
              <a:gd name="connsiteY102" fmla="*/ 2066211 h 6253401"/>
              <a:gd name="connsiteX103" fmla="*/ 2293620 w 2339340"/>
              <a:gd name="connsiteY103" fmla="*/ 1974771 h 6253401"/>
              <a:gd name="connsiteX104" fmla="*/ 2232660 w 2339340"/>
              <a:gd name="connsiteY104" fmla="*/ 1769031 h 6253401"/>
              <a:gd name="connsiteX105" fmla="*/ 2175510 w 2339340"/>
              <a:gd name="connsiteY105" fmla="*/ 1582341 h 6253401"/>
              <a:gd name="connsiteX106" fmla="*/ 2065020 w 2339340"/>
              <a:gd name="connsiteY106" fmla="*/ 1368981 h 6253401"/>
              <a:gd name="connsiteX107" fmla="*/ 1958340 w 2339340"/>
              <a:gd name="connsiteY107" fmla="*/ 1186101 h 6253401"/>
              <a:gd name="connsiteX108" fmla="*/ 1878330 w 2339340"/>
              <a:gd name="connsiteY108" fmla="*/ 1060371 h 6253401"/>
              <a:gd name="connsiteX109" fmla="*/ 1752600 w 2339340"/>
              <a:gd name="connsiteY109" fmla="*/ 991791 h 6253401"/>
              <a:gd name="connsiteX110" fmla="*/ 1645920 w 2339340"/>
              <a:gd name="connsiteY110" fmla="*/ 972741 h 6253401"/>
              <a:gd name="connsiteX111" fmla="*/ 1546860 w 2339340"/>
              <a:gd name="connsiteY111" fmla="*/ 938451 h 6253401"/>
              <a:gd name="connsiteX112" fmla="*/ 1276350 w 2339340"/>
              <a:gd name="connsiteY112" fmla="*/ 877491 h 6253401"/>
              <a:gd name="connsiteX113" fmla="*/ 1257300 w 2339340"/>
              <a:gd name="connsiteY113" fmla="*/ 755571 h 6253401"/>
              <a:gd name="connsiteX114" fmla="*/ 1325880 w 2339340"/>
              <a:gd name="connsiteY114" fmla="*/ 610791 h 6253401"/>
              <a:gd name="connsiteX115" fmla="*/ 1363980 w 2339340"/>
              <a:gd name="connsiteY115" fmla="*/ 553641 h 6253401"/>
              <a:gd name="connsiteX116" fmla="*/ 1352550 w 2339340"/>
              <a:gd name="connsiteY116" fmla="*/ 454581 h 6253401"/>
              <a:gd name="connsiteX117" fmla="*/ 1359455 w 2339340"/>
              <a:gd name="connsiteY117" fmla="*/ 267891 h 6253401"/>
              <a:gd name="connsiteX118" fmla="*/ 1311592 w 2339340"/>
              <a:gd name="connsiteY118" fmla="*/ 99775 h 6253401"/>
              <a:gd name="connsiteX119" fmla="*/ 1188720 w 2339340"/>
              <a:gd name="connsiteY119" fmla="*/ 54531 h 6253401"/>
              <a:gd name="connsiteX120" fmla="*/ 1021556 w 2339340"/>
              <a:gd name="connsiteY120" fmla="*/ 130255 h 6253401"/>
              <a:gd name="connsiteX121" fmla="*/ 1077992 w 2339340"/>
              <a:gd name="connsiteY121" fmla="*/ 0 h 6253401"/>
              <a:gd name="connsiteX0" fmla="*/ 1077992 w 2339340"/>
              <a:gd name="connsiteY0" fmla="*/ 0 h 6253401"/>
              <a:gd name="connsiteX1" fmla="*/ 970359 w 2339340"/>
              <a:gd name="connsiteY1" fmla="*/ 77867 h 6253401"/>
              <a:gd name="connsiteX2" fmla="*/ 967740 w 2339340"/>
              <a:gd name="connsiteY2" fmla="*/ 16431 h 6253401"/>
              <a:gd name="connsiteX3" fmla="*/ 872490 w 2339340"/>
              <a:gd name="connsiteY3" fmla="*/ 138351 h 6253401"/>
              <a:gd name="connsiteX4" fmla="*/ 849630 w 2339340"/>
              <a:gd name="connsiteY4" fmla="*/ 103347 h 6253401"/>
              <a:gd name="connsiteX5" fmla="*/ 804863 w 2339340"/>
              <a:gd name="connsiteY5" fmla="*/ 232886 h 6253401"/>
              <a:gd name="connsiteX6" fmla="*/ 782955 w 2339340"/>
              <a:gd name="connsiteY6" fmla="*/ 466725 h 6253401"/>
              <a:gd name="connsiteX7" fmla="*/ 754380 w 2339340"/>
              <a:gd name="connsiteY7" fmla="*/ 481251 h 6253401"/>
              <a:gd name="connsiteX8" fmla="*/ 781050 w 2339340"/>
              <a:gd name="connsiteY8" fmla="*/ 565071 h 6253401"/>
              <a:gd name="connsiteX9" fmla="*/ 822960 w 2339340"/>
              <a:gd name="connsiteY9" fmla="*/ 641271 h 6253401"/>
              <a:gd name="connsiteX10" fmla="*/ 887730 w 2339340"/>
              <a:gd name="connsiteY10" fmla="*/ 706041 h 6253401"/>
              <a:gd name="connsiteX11" fmla="*/ 925830 w 2339340"/>
              <a:gd name="connsiteY11" fmla="*/ 786051 h 6253401"/>
              <a:gd name="connsiteX12" fmla="*/ 925830 w 2339340"/>
              <a:gd name="connsiteY12" fmla="*/ 877491 h 6253401"/>
              <a:gd name="connsiteX13" fmla="*/ 803910 w 2339340"/>
              <a:gd name="connsiteY13" fmla="*/ 938451 h 6253401"/>
              <a:gd name="connsiteX14" fmla="*/ 701040 w 2339340"/>
              <a:gd name="connsiteY14" fmla="*/ 965121 h 6253401"/>
              <a:gd name="connsiteX15" fmla="*/ 556260 w 2339340"/>
              <a:gd name="connsiteY15" fmla="*/ 968931 h 6253401"/>
              <a:gd name="connsiteX16" fmla="*/ 403860 w 2339340"/>
              <a:gd name="connsiteY16" fmla="*/ 1018461 h 6253401"/>
              <a:gd name="connsiteX17" fmla="*/ 320040 w 2339340"/>
              <a:gd name="connsiteY17" fmla="*/ 1102281 h 6253401"/>
              <a:gd name="connsiteX18" fmla="*/ 247650 w 2339340"/>
              <a:gd name="connsiteY18" fmla="*/ 1292781 h 6253401"/>
              <a:gd name="connsiteX19" fmla="*/ 163830 w 2339340"/>
              <a:gd name="connsiteY19" fmla="*/ 1586151 h 6253401"/>
              <a:gd name="connsiteX20" fmla="*/ 83820 w 2339340"/>
              <a:gd name="connsiteY20" fmla="*/ 1799511 h 6253401"/>
              <a:gd name="connsiteX21" fmla="*/ 72390 w 2339340"/>
              <a:gd name="connsiteY21" fmla="*/ 1978581 h 6253401"/>
              <a:gd name="connsiteX22" fmla="*/ 0 w 2339340"/>
              <a:gd name="connsiteY22" fmla="*/ 2161461 h 6253401"/>
              <a:gd name="connsiteX23" fmla="*/ 11430 w 2339340"/>
              <a:gd name="connsiteY23" fmla="*/ 2268141 h 6253401"/>
              <a:gd name="connsiteX24" fmla="*/ 106680 w 2339340"/>
              <a:gd name="connsiteY24" fmla="*/ 2443401 h 6253401"/>
              <a:gd name="connsiteX25" fmla="*/ 243840 w 2339340"/>
              <a:gd name="connsiteY25" fmla="*/ 2611041 h 6253401"/>
              <a:gd name="connsiteX26" fmla="*/ 422910 w 2339340"/>
              <a:gd name="connsiteY26" fmla="*/ 2786301 h 6253401"/>
              <a:gd name="connsiteX27" fmla="*/ 609600 w 2339340"/>
              <a:gd name="connsiteY27" fmla="*/ 2946321 h 6253401"/>
              <a:gd name="connsiteX28" fmla="*/ 703183 w 2339340"/>
              <a:gd name="connsiteY28" fmla="*/ 3078956 h 6253401"/>
              <a:gd name="connsiteX29" fmla="*/ 711517 w 2339340"/>
              <a:gd name="connsiteY29" fmla="*/ 2800827 h 6253401"/>
              <a:gd name="connsiteX30" fmla="*/ 647700 w 2339340"/>
              <a:gd name="connsiteY30" fmla="*/ 2748201 h 6253401"/>
              <a:gd name="connsiteX31" fmla="*/ 541020 w 2339340"/>
              <a:gd name="connsiteY31" fmla="*/ 2553891 h 6253401"/>
              <a:gd name="connsiteX32" fmla="*/ 487680 w 2339340"/>
              <a:gd name="connsiteY32" fmla="*/ 2443401 h 6253401"/>
              <a:gd name="connsiteX33" fmla="*/ 293370 w 2339340"/>
              <a:gd name="connsiteY33" fmla="*/ 2222421 h 6253401"/>
              <a:gd name="connsiteX34" fmla="*/ 426720 w 2339340"/>
              <a:gd name="connsiteY34" fmla="*/ 2005251 h 6253401"/>
              <a:gd name="connsiteX35" fmla="*/ 483870 w 2339340"/>
              <a:gd name="connsiteY35" fmla="*/ 1894761 h 6253401"/>
              <a:gd name="connsiteX36" fmla="*/ 544830 w 2339340"/>
              <a:gd name="connsiteY36" fmla="*/ 1658541 h 6253401"/>
              <a:gd name="connsiteX37" fmla="*/ 636270 w 2339340"/>
              <a:gd name="connsiteY37" fmla="*/ 1913811 h 6253401"/>
              <a:gd name="connsiteX38" fmla="*/ 678180 w 2339340"/>
              <a:gd name="connsiteY38" fmla="*/ 2218611 h 6253401"/>
              <a:gd name="connsiteX39" fmla="*/ 689610 w 2339340"/>
              <a:gd name="connsiteY39" fmla="*/ 2504361 h 6253401"/>
              <a:gd name="connsiteX40" fmla="*/ 712470 w 2339340"/>
              <a:gd name="connsiteY40" fmla="*/ 2778681 h 6253401"/>
              <a:gd name="connsiteX41" fmla="*/ 701040 w 2339340"/>
              <a:gd name="connsiteY41" fmla="*/ 3193971 h 6253401"/>
              <a:gd name="connsiteX42" fmla="*/ 643890 w 2339340"/>
              <a:gd name="connsiteY42" fmla="*/ 3799761 h 6253401"/>
              <a:gd name="connsiteX43" fmla="*/ 613410 w 2339340"/>
              <a:gd name="connsiteY43" fmla="*/ 4272201 h 6253401"/>
              <a:gd name="connsiteX44" fmla="*/ 689610 w 2339340"/>
              <a:gd name="connsiteY44" fmla="*/ 4634151 h 6253401"/>
              <a:gd name="connsiteX45" fmla="*/ 803910 w 2339340"/>
              <a:gd name="connsiteY45" fmla="*/ 5232321 h 6253401"/>
              <a:gd name="connsiteX46" fmla="*/ 883920 w 2339340"/>
              <a:gd name="connsiteY46" fmla="*/ 5674281 h 6253401"/>
              <a:gd name="connsiteX47" fmla="*/ 872490 w 2339340"/>
              <a:gd name="connsiteY47" fmla="*/ 5700951 h 6253401"/>
              <a:gd name="connsiteX48" fmla="*/ 693420 w 2339340"/>
              <a:gd name="connsiteY48" fmla="*/ 5910501 h 6253401"/>
              <a:gd name="connsiteX49" fmla="*/ 541020 w 2339340"/>
              <a:gd name="connsiteY49" fmla="*/ 6108621 h 6253401"/>
              <a:gd name="connsiteX50" fmla="*/ 510540 w 2339340"/>
              <a:gd name="connsiteY50" fmla="*/ 6173391 h 6253401"/>
              <a:gd name="connsiteX51" fmla="*/ 701040 w 2339340"/>
              <a:gd name="connsiteY51" fmla="*/ 6108621 h 6253401"/>
              <a:gd name="connsiteX52" fmla="*/ 830580 w 2339340"/>
              <a:gd name="connsiteY52" fmla="*/ 6081951 h 6253401"/>
              <a:gd name="connsiteX53" fmla="*/ 952500 w 2339340"/>
              <a:gd name="connsiteY53" fmla="*/ 5990511 h 6253401"/>
              <a:gd name="connsiteX54" fmla="*/ 963930 w 2339340"/>
              <a:gd name="connsiteY54" fmla="*/ 5887641 h 6253401"/>
              <a:gd name="connsiteX55" fmla="*/ 1108710 w 2339340"/>
              <a:gd name="connsiteY55" fmla="*/ 5834301 h 6253401"/>
              <a:gd name="connsiteX56" fmla="*/ 1108710 w 2339340"/>
              <a:gd name="connsiteY56" fmla="*/ 5807631 h 6253401"/>
              <a:gd name="connsiteX57" fmla="*/ 1032510 w 2339340"/>
              <a:gd name="connsiteY57" fmla="*/ 5651421 h 6253401"/>
              <a:gd name="connsiteX58" fmla="*/ 1043940 w 2339340"/>
              <a:gd name="connsiteY58" fmla="*/ 5297091 h 6253401"/>
              <a:gd name="connsiteX59" fmla="*/ 1074420 w 2339340"/>
              <a:gd name="connsiteY59" fmla="*/ 4904661 h 6253401"/>
              <a:gd name="connsiteX60" fmla="*/ 1002030 w 2339340"/>
              <a:gd name="connsiteY60" fmla="*/ 4439841 h 6253401"/>
              <a:gd name="connsiteX61" fmla="*/ 1066800 w 2339340"/>
              <a:gd name="connsiteY61" fmla="*/ 4146471 h 6253401"/>
              <a:gd name="connsiteX62" fmla="*/ 1116330 w 2339340"/>
              <a:gd name="connsiteY62" fmla="*/ 3792141 h 6253401"/>
              <a:gd name="connsiteX63" fmla="*/ 1165860 w 2339340"/>
              <a:gd name="connsiteY63" fmla="*/ 3392091 h 6253401"/>
              <a:gd name="connsiteX64" fmla="*/ 1238250 w 2339340"/>
              <a:gd name="connsiteY64" fmla="*/ 3898821 h 6253401"/>
              <a:gd name="connsiteX65" fmla="*/ 1280160 w 2339340"/>
              <a:gd name="connsiteY65" fmla="*/ 4382691 h 6253401"/>
              <a:gd name="connsiteX66" fmla="*/ 1310640 w 2339340"/>
              <a:gd name="connsiteY66" fmla="*/ 4550331 h 6253401"/>
              <a:gd name="connsiteX67" fmla="*/ 1272540 w 2339340"/>
              <a:gd name="connsiteY67" fmla="*/ 4855131 h 6253401"/>
              <a:gd name="connsiteX68" fmla="*/ 1242060 w 2339340"/>
              <a:gd name="connsiteY68" fmla="*/ 5076111 h 6253401"/>
              <a:gd name="connsiteX69" fmla="*/ 1276350 w 2339340"/>
              <a:gd name="connsiteY69" fmla="*/ 5304711 h 6253401"/>
              <a:gd name="connsiteX70" fmla="*/ 1333500 w 2339340"/>
              <a:gd name="connsiteY70" fmla="*/ 5510451 h 6253401"/>
              <a:gd name="connsiteX71" fmla="*/ 1314450 w 2339340"/>
              <a:gd name="connsiteY71" fmla="*/ 5632371 h 6253401"/>
              <a:gd name="connsiteX72" fmla="*/ 1264920 w 2339340"/>
              <a:gd name="connsiteY72" fmla="*/ 5811441 h 6253401"/>
              <a:gd name="connsiteX73" fmla="*/ 1264920 w 2339340"/>
              <a:gd name="connsiteY73" fmla="*/ 5918121 h 6253401"/>
              <a:gd name="connsiteX74" fmla="*/ 1424940 w 2339340"/>
              <a:gd name="connsiteY74" fmla="*/ 6253401 h 6253401"/>
              <a:gd name="connsiteX75" fmla="*/ 1565910 w 2339340"/>
              <a:gd name="connsiteY75" fmla="*/ 6081951 h 6253401"/>
              <a:gd name="connsiteX76" fmla="*/ 1604010 w 2339340"/>
              <a:gd name="connsiteY76" fmla="*/ 6028611 h 6253401"/>
              <a:gd name="connsiteX77" fmla="*/ 1524000 w 2339340"/>
              <a:gd name="connsiteY77" fmla="*/ 5860971 h 6253401"/>
              <a:gd name="connsiteX78" fmla="*/ 1466850 w 2339340"/>
              <a:gd name="connsiteY78" fmla="*/ 5735241 h 6253401"/>
              <a:gd name="connsiteX79" fmla="*/ 1440180 w 2339340"/>
              <a:gd name="connsiteY79" fmla="*/ 5655231 h 6253401"/>
              <a:gd name="connsiteX80" fmla="*/ 1546860 w 2339340"/>
              <a:gd name="connsiteY80" fmla="*/ 5095161 h 6253401"/>
              <a:gd name="connsiteX81" fmla="*/ 1600200 w 2339340"/>
              <a:gd name="connsiteY81" fmla="*/ 4523661 h 6253401"/>
              <a:gd name="connsiteX82" fmla="*/ 1684020 w 2339340"/>
              <a:gd name="connsiteY82" fmla="*/ 4043601 h 6253401"/>
              <a:gd name="connsiteX83" fmla="*/ 1703070 w 2339340"/>
              <a:gd name="connsiteY83" fmla="*/ 3704511 h 6253401"/>
              <a:gd name="connsiteX84" fmla="*/ 1673305 w 2339340"/>
              <a:gd name="connsiteY84" fmla="*/ 3099436 h 6253401"/>
              <a:gd name="connsiteX85" fmla="*/ 1630680 w 2339340"/>
              <a:gd name="connsiteY85" fmla="*/ 2885361 h 6253401"/>
              <a:gd name="connsiteX86" fmla="*/ 1607820 w 2339340"/>
              <a:gd name="connsiteY86" fmla="*/ 2767251 h 6253401"/>
              <a:gd name="connsiteX87" fmla="*/ 1584960 w 2339340"/>
              <a:gd name="connsiteY87" fmla="*/ 2439591 h 6253401"/>
              <a:gd name="connsiteX88" fmla="*/ 1584960 w 2339340"/>
              <a:gd name="connsiteY88" fmla="*/ 2089071 h 6253401"/>
              <a:gd name="connsiteX89" fmla="*/ 1619250 w 2339340"/>
              <a:gd name="connsiteY89" fmla="*/ 1788081 h 6253401"/>
              <a:gd name="connsiteX90" fmla="*/ 1691640 w 2339340"/>
              <a:gd name="connsiteY90" fmla="*/ 1517571 h 6253401"/>
              <a:gd name="connsiteX91" fmla="*/ 1954530 w 2339340"/>
              <a:gd name="connsiteY91" fmla="*/ 1940481 h 6253401"/>
              <a:gd name="connsiteX92" fmla="*/ 2045970 w 2339340"/>
              <a:gd name="connsiteY92" fmla="*/ 2062401 h 6253401"/>
              <a:gd name="connsiteX93" fmla="*/ 1840230 w 2339340"/>
              <a:gd name="connsiteY93" fmla="*/ 2374821 h 6253401"/>
              <a:gd name="connsiteX94" fmla="*/ 1729740 w 2339340"/>
              <a:gd name="connsiteY94" fmla="*/ 2561511 h 6253401"/>
              <a:gd name="connsiteX95" fmla="*/ 1672590 w 2339340"/>
              <a:gd name="connsiteY95" fmla="*/ 2691051 h 6253401"/>
              <a:gd name="connsiteX96" fmla="*/ 1606391 w 2339340"/>
              <a:gd name="connsiteY96" fmla="*/ 2762727 h 6253401"/>
              <a:gd name="connsiteX97" fmla="*/ 1658302 w 2339340"/>
              <a:gd name="connsiteY97" fmla="*/ 3027046 h 6253401"/>
              <a:gd name="connsiteX98" fmla="*/ 1729740 w 2339340"/>
              <a:gd name="connsiteY98" fmla="*/ 2908221 h 6253401"/>
              <a:gd name="connsiteX99" fmla="*/ 1927860 w 2339340"/>
              <a:gd name="connsiteY99" fmla="*/ 2706291 h 6253401"/>
              <a:gd name="connsiteX100" fmla="*/ 2065020 w 2339340"/>
              <a:gd name="connsiteY100" fmla="*/ 2565321 h 6253401"/>
              <a:gd name="connsiteX101" fmla="*/ 2202180 w 2339340"/>
              <a:gd name="connsiteY101" fmla="*/ 2355771 h 6253401"/>
              <a:gd name="connsiteX102" fmla="*/ 2339340 w 2339340"/>
              <a:gd name="connsiteY102" fmla="*/ 2066211 h 6253401"/>
              <a:gd name="connsiteX103" fmla="*/ 2293620 w 2339340"/>
              <a:gd name="connsiteY103" fmla="*/ 1974771 h 6253401"/>
              <a:gd name="connsiteX104" fmla="*/ 2232660 w 2339340"/>
              <a:gd name="connsiteY104" fmla="*/ 1769031 h 6253401"/>
              <a:gd name="connsiteX105" fmla="*/ 2175510 w 2339340"/>
              <a:gd name="connsiteY105" fmla="*/ 1582341 h 6253401"/>
              <a:gd name="connsiteX106" fmla="*/ 2065020 w 2339340"/>
              <a:gd name="connsiteY106" fmla="*/ 1368981 h 6253401"/>
              <a:gd name="connsiteX107" fmla="*/ 1958340 w 2339340"/>
              <a:gd name="connsiteY107" fmla="*/ 1186101 h 6253401"/>
              <a:gd name="connsiteX108" fmla="*/ 1878330 w 2339340"/>
              <a:gd name="connsiteY108" fmla="*/ 1060371 h 6253401"/>
              <a:gd name="connsiteX109" fmla="*/ 1752600 w 2339340"/>
              <a:gd name="connsiteY109" fmla="*/ 991791 h 6253401"/>
              <a:gd name="connsiteX110" fmla="*/ 1645920 w 2339340"/>
              <a:gd name="connsiteY110" fmla="*/ 972741 h 6253401"/>
              <a:gd name="connsiteX111" fmla="*/ 1546860 w 2339340"/>
              <a:gd name="connsiteY111" fmla="*/ 938451 h 6253401"/>
              <a:gd name="connsiteX112" fmla="*/ 1276350 w 2339340"/>
              <a:gd name="connsiteY112" fmla="*/ 877491 h 6253401"/>
              <a:gd name="connsiteX113" fmla="*/ 1257300 w 2339340"/>
              <a:gd name="connsiteY113" fmla="*/ 755571 h 6253401"/>
              <a:gd name="connsiteX114" fmla="*/ 1325880 w 2339340"/>
              <a:gd name="connsiteY114" fmla="*/ 610791 h 6253401"/>
              <a:gd name="connsiteX115" fmla="*/ 1363980 w 2339340"/>
              <a:gd name="connsiteY115" fmla="*/ 553641 h 6253401"/>
              <a:gd name="connsiteX116" fmla="*/ 1352550 w 2339340"/>
              <a:gd name="connsiteY116" fmla="*/ 454581 h 6253401"/>
              <a:gd name="connsiteX117" fmla="*/ 1359455 w 2339340"/>
              <a:gd name="connsiteY117" fmla="*/ 267891 h 6253401"/>
              <a:gd name="connsiteX118" fmla="*/ 1311592 w 2339340"/>
              <a:gd name="connsiteY118" fmla="*/ 99775 h 6253401"/>
              <a:gd name="connsiteX119" fmla="*/ 1188720 w 2339340"/>
              <a:gd name="connsiteY119" fmla="*/ 54531 h 6253401"/>
              <a:gd name="connsiteX120" fmla="*/ 1072753 w 2339340"/>
              <a:gd name="connsiteY120" fmla="*/ 58817 h 6253401"/>
              <a:gd name="connsiteX121" fmla="*/ 1077992 w 2339340"/>
              <a:gd name="connsiteY121" fmla="*/ 0 h 62534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</a:cxnLst>
            <a:rect l="l" t="t" r="r" b="b"/>
            <a:pathLst>
              <a:path w="2339340" h="6253401">
                <a:moveTo>
                  <a:pt x="1077992" y="0"/>
                </a:moveTo>
                <a:lnTo>
                  <a:pt x="970359" y="77867"/>
                </a:lnTo>
                <a:lnTo>
                  <a:pt x="967740" y="16431"/>
                </a:lnTo>
                <a:lnTo>
                  <a:pt x="872490" y="138351"/>
                </a:lnTo>
                <a:lnTo>
                  <a:pt x="849630" y="103347"/>
                </a:lnTo>
                <a:lnTo>
                  <a:pt x="804863" y="232886"/>
                </a:lnTo>
                <a:lnTo>
                  <a:pt x="782955" y="466725"/>
                </a:lnTo>
                <a:lnTo>
                  <a:pt x="754380" y="481251"/>
                </a:lnTo>
                <a:lnTo>
                  <a:pt x="781050" y="565071"/>
                </a:lnTo>
                <a:lnTo>
                  <a:pt x="822960" y="641271"/>
                </a:lnTo>
                <a:lnTo>
                  <a:pt x="887730" y="706041"/>
                </a:lnTo>
                <a:lnTo>
                  <a:pt x="925830" y="786051"/>
                </a:lnTo>
                <a:lnTo>
                  <a:pt x="925830" y="877491"/>
                </a:lnTo>
                <a:lnTo>
                  <a:pt x="803910" y="938451"/>
                </a:lnTo>
                <a:lnTo>
                  <a:pt x="701040" y="965121"/>
                </a:lnTo>
                <a:lnTo>
                  <a:pt x="556260" y="968931"/>
                </a:lnTo>
                <a:lnTo>
                  <a:pt x="403860" y="1018461"/>
                </a:lnTo>
                <a:lnTo>
                  <a:pt x="320040" y="1102281"/>
                </a:lnTo>
                <a:lnTo>
                  <a:pt x="247650" y="1292781"/>
                </a:lnTo>
                <a:lnTo>
                  <a:pt x="163830" y="1586151"/>
                </a:lnTo>
                <a:lnTo>
                  <a:pt x="83820" y="1799511"/>
                </a:lnTo>
                <a:lnTo>
                  <a:pt x="72390" y="1978581"/>
                </a:lnTo>
                <a:lnTo>
                  <a:pt x="0" y="2161461"/>
                </a:lnTo>
                <a:lnTo>
                  <a:pt x="11430" y="2268141"/>
                </a:lnTo>
                <a:lnTo>
                  <a:pt x="106680" y="2443401"/>
                </a:lnTo>
                <a:lnTo>
                  <a:pt x="243840" y="2611041"/>
                </a:lnTo>
                <a:lnTo>
                  <a:pt x="422910" y="2786301"/>
                </a:lnTo>
                <a:lnTo>
                  <a:pt x="609600" y="2946321"/>
                </a:lnTo>
                <a:lnTo>
                  <a:pt x="703183" y="3078956"/>
                </a:lnTo>
                <a:lnTo>
                  <a:pt x="711517" y="2800827"/>
                </a:lnTo>
                <a:lnTo>
                  <a:pt x="647700" y="2748201"/>
                </a:lnTo>
                <a:lnTo>
                  <a:pt x="541020" y="2553891"/>
                </a:lnTo>
                <a:lnTo>
                  <a:pt x="487680" y="2443401"/>
                </a:lnTo>
                <a:lnTo>
                  <a:pt x="293370" y="2222421"/>
                </a:lnTo>
                <a:lnTo>
                  <a:pt x="426720" y="2005251"/>
                </a:lnTo>
                <a:lnTo>
                  <a:pt x="483870" y="1894761"/>
                </a:lnTo>
                <a:lnTo>
                  <a:pt x="544830" y="1658541"/>
                </a:lnTo>
                <a:lnTo>
                  <a:pt x="636270" y="1913811"/>
                </a:lnTo>
                <a:lnTo>
                  <a:pt x="678180" y="2218611"/>
                </a:lnTo>
                <a:lnTo>
                  <a:pt x="689610" y="2504361"/>
                </a:lnTo>
                <a:lnTo>
                  <a:pt x="712470" y="2778681"/>
                </a:lnTo>
                <a:lnTo>
                  <a:pt x="701040" y="3193971"/>
                </a:lnTo>
                <a:lnTo>
                  <a:pt x="643890" y="3799761"/>
                </a:lnTo>
                <a:lnTo>
                  <a:pt x="613410" y="4272201"/>
                </a:lnTo>
                <a:lnTo>
                  <a:pt x="689610" y="4634151"/>
                </a:lnTo>
                <a:lnTo>
                  <a:pt x="803910" y="5232321"/>
                </a:lnTo>
                <a:lnTo>
                  <a:pt x="883920" y="5674281"/>
                </a:lnTo>
                <a:lnTo>
                  <a:pt x="872490" y="5700951"/>
                </a:lnTo>
                <a:lnTo>
                  <a:pt x="693420" y="5910501"/>
                </a:lnTo>
                <a:lnTo>
                  <a:pt x="541020" y="6108621"/>
                </a:lnTo>
                <a:lnTo>
                  <a:pt x="510540" y="6173391"/>
                </a:lnTo>
                <a:lnTo>
                  <a:pt x="701040" y="6108621"/>
                </a:lnTo>
                <a:lnTo>
                  <a:pt x="830580" y="6081951"/>
                </a:lnTo>
                <a:lnTo>
                  <a:pt x="952500" y="5990511"/>
                </a:lnTo>
                <a:lnTo>
                  <a:pt x="963930" y="5887641"/>
                </a:lnTo>
                <a:lnTo>
                  <a:pt x="1108710" y="5834301"/>
                </a:lnTo>
                <a:lnTo>
                  <a:pt x="1108710" y="5807631"/>
                </a:lnTo>
                <a:lnTo>
                  <a:pt x="1032510" y="5651421"/>
                </a:lnTo>
                <a:lnTo>
                  <a:pt x="1043940" y="5297091"/>
                </a:lnTo>
                <a:lnTo>
                  <a:pt x="1074420" y="4904661"/>
                </a:lnTo>
                <a:lnTo>
                  <a:pt x="1002030" y="4439841"/>
                </a:lnTo>
                <a:lnTo>
                  <a:pt x="1066800" y="4146471"/>
                </a:lnTo>
                <a:lnTo>
                  <a:pt x="1116330" y="3792141"/>
                </a:lnTo>
                <a:lnTo>
                  <a:pt x="1165860" y="3392091"/>
                </a:lnTo>
                <a:lnTo>
                  <a:pt x="1238250" y="3898821"/>
                </a:lnTo>
                <a:lnTo>
                  <a:pt x="1280160" y="4382691"/>
                </a:lnTo>
                <a:lnTo>
                  <a:pt x="1310640" y="4550331"/>
                </a:lnTo>
                <a:lnTo>
                  <a:pt x="1272540" y="4855131"/>
                </a:lnTo>
                <a:lnTo>
                  <a:pt x="1242060" y="5076111"/>
                </a:lnTo>
                <a:lnTo>
                  <a:pt x="1276350" y="5304711"/>
                </a:lnTo>
                <a:lnTo>
                  <a:pt x="1333500" y="5510451"/>
                </a:lnTo>
                <a:lnTo>
                  <a:pt x="1314450" y="5632371"/>
                </a:lnTo>
                <a:lnTo>
                  <a:pt x="1264920" y="5811441"/>
                </a:lnTo>
                <a:lnTo>
                  <a:pt x="1264920" y="5918121"/>
                </a:lnTo>
                <a:lnTo>
                  <a:pt x="1424940" y="6253401"/>
                </a:lnTo>
                <a:lnTo>
                  <a:pt x="1565910" y="6081951"/>
                </a:lnTo>
                <a:lnTo>
                  <a:pt x="1604010" y="6028611"/>
                </a:lnTo>
                <a:lnTo>
                  <a:pt x="1524000" y="5860971"/>
                </a:lnTo>
                <a:lnTo>
                  <a:pt x="1466850" y="5735241"/>
                </a:lnTo>
                <a:lnTo>
                  <a:pt x="1440180" y="5655231"/>
                </a:lnTo>
                <a:lnTo>
                  <a:pt x="1546860" y="5095161"/>
                </a:lnTo>
                <a:lnTo>
                  <a:pt x="1600200" y="4523661"/>
                </a:lnTo>
                <a:lnTo>
                  <a:pt x="1684020" y="4043601"/>
                </a:lnTo>
                <a:lnTo>
                  <a:pt x="1703070" y="3704511"/>
                </a:lnTo>
                <a:lnTo>
                  <a:pt x="1673305" y="3099436"/>
                </a:lnTo>
                <a:lnTo>
                  <a:pt x="1630680" y="2885361"/>
                </a:lnTo>
                <a:lnTo>
                  <a:pt x="1607820" y="2767251"/>
                </a:lnTo>
                <a:lnTo>
                  <a:pt x="1584960" y="2439591"/>
                </a:lnTo>
                <a:lnTo>
                  <a:pt x="1584960" y="2089071"/>
                </a:lnTo>
                <a:lnTo>
                  <a:pt x="1619250" y="1788081"/>
                </a:lnTo>
                <a:lnTo>
                  <a:pt x="1691640" y="1517571"/>
                </a:lnTo>
                <a:lnTo>
                  <a:pt x="1954530" y="1940481"/>
                </a:lnTo>
                <a:lnTo>
                  <a:pt x="2045970" y="2062401"/>
                </a:lnTo>
                <a:lnTo>
                  <a:pt x="1840230" y="2374821"/>
                </a:lnTo>
                <a:lnTo>
                  <a:pt x="1729740" y="2561511"/>
                </a:lnTo>
                <a:lnTo>
                  <a:pt x="1672590" y="2691051"/>
                </a:lnTo>
                <a:lnTo>
                  <a:pt x="1606391" y="2762727"/>
                </a:lnTo>
                <a:lnTo>
                  <a:pt x="1658302" y="3027046"/>
                </a:lnTo>
                <a:lnTo>
                  <a:pt x="1729740" y="2908221"/>
                </a:lnTo>
                <a:lnTo>
                  <a:pt x="1927860" y="2706291"/>
                </a:lnTo>
                <a:lnTo>
                  <a:pt x="2065020" y="2565321"/>
                </a:lnTo>
                <a:lnTo>
                  <a:pt x="2202180" y="2355771"/>
                </a:lnTo>
                <a:lnTo>
                  <a:pt x="2339340" y="2066211"/>
                </a:lnTo>
                <a:lnTo>
                  <a:pt x="2293620" y="1974771"/>
                </a:lnTo>
                <a:lnTo>
                  <a:pt x="2232660" y="1769031"/>
                </a:lnTo>
                <a:lnTo>
                  <a:pt x="2175510" y="1582341"/>
                </a:lnTo>
                <a:lnTo>
                  <a:pt x="2065020" y="1368981"/>
                </a:lnTo>
                <a:lnTo>
                  <a:pt x="1958340" y="1186101"/>
                </a:lnTo>
                <a:lnTo>
                  <a:pt x="1878330" y="1060371"/>
                </a:lnTo>
                <a:lnTo>
                  <a:pt x="1752600" y="991791"/>
                </a:lnTo>
                <a:lnTo>
                  <a:pt x="1645920" y="972741"/>
                </a:lnTo>
                <a:lnTo>
                  <a:pt x="1546860" y="938451"/>
                </a:lnTo>
                <a:lnTo>
                  <a:pt x="1276350" y="877491"/>
                </a:lnTo>
                <a:lnTo>
                  <a:pt x="1257300" y="755571"/>
                </a:lnTo>
                <a:lnTo>
                  <a:pt x="1325880" y="610791"/>
                </a:lnTo>
                <a:lnTo>
                  <a:pt x="1363980" y="553641"/>
                </a:lnTo>
                <a:lnTo>
                  <a:pt x="1352550" y="454581"/>
                </a:lnTo>
                <a:lnTo>
                  <a:pt x="1359455" y="267891"/>
                </a:lnTo>
                <a:cubicBezTo>
                  <a:pt x="1341119" y="213043"/>
                  <a:pt x="1327546" y="155814"/>
                  <a:pt x="1311592" y="99775"/>
                </a:cubicBezTo>
                <a:lnTo>
                  <a:pt x="1188720" y="54531"/>
                </a:lnTo>
                <a:lnTo>
                  <a:pt x="1072753" y="58817"/>
                </a:lnTo>
                <a:lnTo>
                  <a:pt x="1077992" y="0"/>
                </a:lnTo>
                <a:close/>
              </a:path>
            </a:pathLst>
          </a:custGeom>
          <a:gradFill flip="none" rotWithShape="1">
            <a:gsLst>
              <a:gs pos="45000">
                <a:srgbClr val="FFD85B"/>
              </a:gs>
              <a:gs pos="100000">
                <a:srgbClr val="C00000"/>
              </a:gs>
            </a:gsLst>
            <a:lin ang="162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l-PL"/>
          </a:p>
        </p:txBody>
      </p:sp>
      <p:pic>
        <p:nvPicPr>
          <p:cNvPr id="37" name="Obraz 36">
            <a:extLst>
              <a:ext uri="{FF2B5EF4-FFF2-40B4-BE49-F238E27FC236}">
                <a16:creationId xmlns:a16="http://schemas.microsoft.com/office/drawing/2014/main" id="{C84F0724-FA97-4EA1-BCAC-D714F7EADAE9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91398" y="811624"/>
            <a:ext cx="2327494" cy="6134352"/>
          </a:xfrm>
          <a:prstGeom prst="rect">
            <a:avLst/>
          </a:prstGeom>
        </p:spPr>
      </p:pic>
      <p:sp>
        <p:nvSpPr>
          <p:cNvPr id="33" name="Dowolny kształt: kształt 32">
            <a:extLst>
              <a:ext uri="{FF2B5EF4-FFF2-40B4-BE49-F238E27FC236}">
                <a16:creationId xmlns:a16="http://schemas.microsoft.com/office/drawing/2014/main" id="{8815E69C-AA26-4D24-9BE7-B6AE83AA524C}"/>
              </a:ext>
            </a:extLst>
          </p:cNvPr>
          <p:cNvSpPr/>
          <p:nvPr/>
        </p:nvSpPr>
        <p:spPr>
          <a:xfrm flipH="1">
            <a:off x="9894872" y="1680572"/>
            <a:ext cx="2071668" cy="4974939"/>
          </a:xfrm>
          <a:custGeom>
            <a:avLst/>
            <a:gdLst>
              <a:gd name="connsiteX0" fmla="*/ 1381125 w 2271713"/>
              <a:gd name="connsiteY0" fmla="*/ 85725 h 5453063"/>
              <a:gd name="connsiteX1" fmla="*/ 1457325 w 2271713"/>
              <a:gd name="connsiteY1" fmla="*/ 200025 h 5453063"/>
              <a:gd name="connsiteX2" fmla="*/ 1443038 w 2271713"/>
              <a:gd name="connsiteY2" fmla="*/ 266700 h 5453063"/>
              <a:gd name="connsiteX3" fmla="*/ 1509713 w 2271713"/>
              <a:gd name="connsiteY3" fmla="*/ 466725 h 5453063"/>
              <a:gd name="connsiteX4" fmla="*/ 1495425 w 2271713"/>
              <a:gd name="connsiteY4" fmla="*/ 757238 h 5453063"/>
              <a:gd name="connsiteX5" fmla="*/ 1428750 w 2271713"/>
              <a:gd name="connsiteY5" fmla="*/ 928688 h 5453063"/>
              <a:gd name="connsiteX6" fmla="*/ 1581150 w 2271713"/>
              <a:gd name="connsiteY6" fmla="*/ 919163 h 5453063"/>
              <a:gd name="connsiteX7" fmla="*/ 1947863 w 2271713"/>
              <a:gd name="connsiteY7" fmla="*/ 1176338 h 5453063"/>
              <a:gd name="connsiteX8" fmla="*/ 2271713 w 2271713"/>
              <a:gd name="connsiteY8" fmla="*/ 1504950 h 5453063"/>
              <a:gd name="connsiteX9" fmla="*/ 2271713 w 2271713"/>
              <a:gd name="connsiteY9" fmla="*/ 1552575 h 5453063"/>
              <a:gd name="connsiteX10" fmla="*/ 1962150 w 2271713"/>
              <a:gd name="connsiteY10" fmla="*/ 1871663 h 5453063"/>
              <a:gd name="connsiteX11" fmla="*/ 1809750 w 2271713"/>
              <a:gd name="connsiteY11" fmla="*/ 1995488 h 5453063"/>
              <a:gd name="connsiteX12" fmla="*/ 1724025 w 2271713"/>
              <a:gd name="connsiteY12" fmla="*/ 1947863 h 5453063"/>
              <a:gd name="connsiteX13" fmla="*/ 2038350 w 2271713"/>
              <a:gd name="connsiteY13" fmla="*/ 1528763 h 5453063"/>
              <a:gd name="connsiteX14" fmla="*/ 1695450 w 2271713"/>
              <a:gd name="connsiteY14" fmla="*/ 1252538 h 5453063"/>
              <a:gd name="connsiteX15" fmla="*/ 1652588 w 2271713"/>
              <a:gd name="connsiteY15" fmla="*/ 1428750 h 5453063"/>
              <a:gd name="connsiteX16" fmla="*/ 1595438 w 2271713"/>
              <a:gd name="connsiteY16" fmla="*/ 1566863 h 5453063"/>
              <a:gd name="connsiteX17" fmla="*/ 1628775 w 2271713"/>
              <a:gd name="connsiteY17" fmla="*/ 1800225 h 5453063"/>
              <a:gd name="connsiteX18" fmla="*/ 1747838 w 2271713"/>
              <a:gd name="connsiteY18" fmla="*/ 1990725 h 5453063"/>
              <a:gd name="connsiteX19" fmla="*/ 1824038 w 2271713"/>
              <a:gd name="connsiteY19" fmla="*/ 2105025 h 5453063"/>
              <a:gd name="connsiteX20" fmla="*/ 1990725 w 2271713"/>
              <a:gd name="connsiteY20" fmla="*/ 2428875 h 5453063"/>
              <a:gd name="connsiteX21" fmla="*/ 1990725 w 2271713"/>
              <a:gd name="connsiteY21" fmla="*/ 2795588 h 5453063"/>
              <a:gd name="connsiteX22" fmla="*/ 1857375 w 2271713"/>
              <a:gd name="connsiteY22" fmla="*/ 3167063 h 5453063"/>
              <a:gd name="connsiteX23" fmla="*/ 1790700 w 2271713"/>
              <a:gd name="connsiteY23" fmla="*/ 3624263 h 5453063"/>
              <a:gd name="connsiteX24" fmla="*/ 1495425 w 2271713"/>
              <a:gd name="connsiteY24" fmla="*/ 4500563 h 5453063"/>
              <a:gd name="connsiteX25" fmla="*/ 1404938 w 2271713"/>
              <a:gd name="connsiteY25" fmla="*/ 4824413 h 5453063"/>
              <a:gd name="connsiteX26" fmla="*/ 1585913 w 2271713"/>
              <a:gd name="connsiteY26" fmla="*/ 5129213 h 5453063"/>
              <a:gd name="connsiteX27" fmla="*/ 1728788 w 2271713"/>
              <a:gd name="connsiteY27" fmla="*/ 5219700 h 5453063"/>
              <a:gd name="connsiteX28" fmla="*/ 1733550 w 2271713"/>
              <a:gd name="connsiteY28" fmla="*/ 5243513 h 5453063"/>
              <a:gd name="connsiteX29" fmla="*/ 1643063 w 2271713"/>
              <a:gd name="connsiteY29" fmla="*/ 5262563 h 5453063"/>
              <a:gd name="connsiteX30" fmla="*/ 1404938 w 2271713"/>
              <a:gd name="connsiteY30" fmla="*/ 5143500 h 5453063"/>
              <a:gd name="connsiteX31" fmla="*/ 1333500 w 2271713"/>
              <a:gd name="connsiteY31" fmla="*/ 5167313 h 5453063"/>
              <a:gd name="connsiteX32" fmla="*/ 1243013 w 2271713"/>
              <a:gd name="connsiteY32" fmla="*/ 5110163 h 5453063"/>
              <a:gd name="connsiteX33" fmla="*/ 1238250 w 2271713"/>
              <a:gd name="connsiteY33" fmla="*/ 5224463 h 5453063"/>
              <a:gd name="connsiteX34" fmla="*/ 1100138 w 2271713"/>
              <a:gd name="connsiteY34" fmla="*/ 5453063 h 5453063"/>
              <a:gd name="connsiteX35" fmla="*/ 1038225 w 2271713"/>
              <a:gd name="connsiteY35" fmla="*/ 5453063 h 5453063"/>
              <a:gd name="connsiteX36" fmla="*/ 1023938 w 2271713"/>
              <a:gd name="connsiteY36" fmla="*/ 5148263 h 5453063"/>
              <a:gd name="connsiteX37" fmla="*/ 1185863 w 2271713"/>
              <a:gd name="connsiteY37" fmla="*/ 4848225 h 5453063"/>
              <a:gd name="connsiteX38" fmla="*/ 1271588 w 2271713"/>
              <a:gd name="connsiteY38" fmla="*/ 4095750 h 5453063"/>
              <a:gd name="connsiteX39" fmla="*/ 1419225 w 2271713"/>
              <a:gd name="connsiteY39" fmla="*/ 3509963 h 5453063"/>
              <a:gd name="connsiteX40" fmla="*/ 1262063 w 2271713"/>
              <a:gd name="connsiteY40" fmla="*/ 3328988 h 5453063"/>
              <a:gd name="connsiteX41" fmla="*/ 1147763 w 2271713"/>
              <a:gd name="connsiteY41" fmla="*/ 2981325 h 5453063"/>
              <a:gd name="connsiteX42" fmla="*/ 1066800 w 2271713"/>
              <a:gd name="connsiteY42" fmla="*/ 2671763 h 5453063"/>
              <a:gd name="connsiteX43" fmla="*/ 1128713 w 2271713"/>
              <a:gd name="connsiteY43" fmla="*/ 2085975 h 5453063"/>
              <a:gd name="connsiteX44" fmla="*/ 957263 w 2271713"/>
              <a:gd name="connsiteY44" fmla="*/ 1604963 h 5453063"/>
              <a:gd name="connsiteX45" fmla="*/ 852488 w 2271713"/>
              <a:gd name="connsiteY45" fmla="*/ 1490663 h 5453063"/>
              <a:gd name="connsiteX46" fmla="*/ 785813 w 2271713"/>
              <a:gd name="connsiteY46" fmla="*/ 2143125 h 5453063"/>
              <a:gd name="connsiteX47" fmla="*/ 962025 w 2271713"/>
              <a:gd name="connsiteY47" fmla="*/ 2586038 h 5453063"/>
              <a:gd name="connsiteX48" fmla="*/ 1004888 w 2271713"/>
              <a:gd name="connsiteY48" fmla="*/ 2790825 h 5453063"/>
              <a:gd name="connsiteX49" fmla="*/ 1066800 w 2271713"/>
              <a:gd name="connsiteY49" fmla="*/ 2843213 h 5453063"/>
              <a:gd name="connsiteX50" fmla="*/ 1066800 w 2271713"/>
              <a:gd name="connsiteY50" fmla="*/ 3071813 h 5453063"/>
              <a:gd name="connsiteX51" fmla="*/ 1023938 w 2271713"/>
              <a:gd name="connsiteY51" fmla="*/ 3167063 h 5453063"/>
              <a:gd name="connsiteX52" fmla="*/ 828675 w 2271713"/>
              <a:gd name="connsiteY52" fmla="*/ 3171825 h 5453063"/>
              <a:gd name="connsiteX53" fmla="*/ 766763 w 2271713"/>
              <a:gd name="connsiteY53" fmla="*/ 3062288 h 5453063"/>
              <a:gd name="connsiteX54" fmla="*/ 828675 w 2271713"/>
              <a:gd name="connsiteY54" fmla="*/ 2947988 h 5453063"/>
              <a:gd name="connsiteX55" fmla="*/ 904875 w 2271713"/>
              <a:gd name="connsiteY55" fmla="*/ 2957513 h 5453063"/>
              <a:gd name="connsiteX56" fmla="*/ 914400 w 2271713"/>
              <a:gd name="connsiteY56" fmla="*/ 2909888 h 5453063"/>
              <a:gd name="connsiteX57" fmla="*/ 738188 w 2271713"/>
              <a:gd name="connsiteY57" fmla="*/ 2481263 h 5453063"/>
              <a:gd name="connsiteX58" fmla="*/ 619125 w 2271713"/>
              <a:gd name="connsiteY58" fmla="*/ 2209800 h 5453063"/>
              <a:gd name="connsiteX59" fmla="*/ 619125 w 2271713"/>
              <a:gd name="connsiteY59" fmla="*/ 1395413 h 5453063"/>
              <a:gd name="connsiteX60" fmla="*/ 523875 w 2271713"/>
              <a:gd name="connsiteY60" fmla="*/ 1600200 h 5453063"/>
              <a:gd name="connsiteX61" fmla="*/ 357188 w 2271713"/>
              <a:gd name="connsiteY61" fmla="*/ 1747838 h 5453063"/>
              <a:gd name="connsiteX62" fmla="*/ 161925 w 2271713"/>
              <a:gd name="connsiteY62" fmla="*/ 1938338 h 5453063"/>
              <a:gd name="connsiteX63" fmla="*/ 152400 w 2271713"/>
              <a:gd name="connsiteY63" fmla="*/ 1981200 h 5453063"/>
              <a:gd name="connsiteX64" fmla="*/ 133350 w 2271713"/>
              <a:gd name="connsiteY64" fmla="*/ 2176463 h 5453063"/>
              <a:gd name="connsiteX65" fmla="*/ 142875 w 2271713"/>
              <a:gd name="connsiteY65" fmla="*/ 2271713 h 5453063"/>
              <a:gd name="connsiteX66" fmla="*/ 23813 w 2271713"/>
              <a:gd name="connsiteY66" fmla="*/ 2128838 h 5453063"/>
              <a:gd name="connsiteX67" fmla="*/ 0 w 2271713"/>
              <a:gd name="connsiteY67" fmla="*/ 1824038 h 5453063"/>
              <a:gd name="connsiteX68" fmla="*/ 114300 w 2271713"/>
              <a:gd name="connsiteY68" fmla="*/ 1576388 h 5453063"/>
              <a:gd name="connsiteX69" fmla="*/ 233363 w 2271713"/>
              <a:gd name="connsiteY69" fmla="*/ 1343025 h 5453063"/>
              <a:gd name="connsiteX70" fmla="*/ 566738 w 2271713"/>
              <a:gd name="connsiteY70" fmla="*/ 1152525 h 5453063"/>
              <a:gd name="connsiteX71" fmla="*/ 585788 w 2271713"/>
              <a:gd name="connsiteY71" fmla="*/ 990600 h 5453063"/>
              <a:gd name="connsiteX72" fmla="*/ 585788 w 2271713"/>
              <a:gd name="connsiteY72" fmla="*/ 742950 h 5453063"/>
              <a:gd name="connsiteX73" fmla="*/ 676275 w 2271713"/>
              <a:gd name="connsiteY73" fmla="*/ 404813 h 5453063"/>
              <a:gd name="connsiteX74" fmla="*/ 866775 w 2271713"/>
              <a:gd name="connsiteY74" fmla="*/ 119063 h 5453063"/>
              <a:gd name="connsiteX75" fmla="*/ 1123950 w 2271713"/>
              <a:gd name="connsiteY75" fmla="*/ 0 h 5453063"/>
              <a:gd name="connsiteX76" fmla="*/ 1381125 w 2271713"/>
              <a:gd name="connsiteY76" fmla="*/ 85725 h 5453063"/>
              <a:gd name="connsiteX0" fmla="*/ 1381125 w 2271713"/>
              <a:gd name="connsiteY0" fmla="*/ 85725 h 5453063"/>
              <a:gd name="connsiteX1" fmla="*/ 1457325 w 2271713"/>
              <a:gd name="connsiteY1" fmla="*/ 200025 h 5453063"/>
              <a:gd name="connsiteX2" fmla="*/ 1443038 w 2271713"/>
              <a:gd name="connsiteY2" fmla="*/ 266700 h 5453063"/>
              <a:gd name="connsiteX3" fmla="*/ 1509713 w 2271713"/>
              <a:gd name="connsiteY3" fmla="*/ 466725 h 5453063"/>
              <a:gd name="connsiteX4" fmla="*/ 1495425 w 2271713"/>
              <a:gd name="connsiteY4" fmla="*/ 757238 h 5453063"/>
              <a:gd name="connsiteX5" fmla="*/ 1428750 w 2271713"/>
              <a:gd name="connsiteY5" fmla="*/ 928688 h 5453063"/>
              <a:gd name="connsiteX6" fmla="*/ 1581150 w 2271713"/>
              <a:gd name="connsiteY6" fmla="*/ 919163 h 5453063"/>
              <a:gd name="connsiteX7" fmla="*/ 1947863 w 2271713"/>
              <a:gd name="connsiteY7" fmla="*/ 1176338 h 5453063"/>
              <a:gd name="connsiteX8" fmla="*/ 2271713 w 2271713"/>
              <a:gd name="connsiteY8" fmla="*/ 1504950 h 5453063"/>
              <a:gd name="connsiteX9" fmla="*/ 2271713 w 2271713"/>
              <a:gd name="connsiteY9" fmla="*/ 1552575 h 5453063"/>
              <a:gd name="connsiteX10" fmla="*/ 1962150 w 2271713"/>
              <a:gd name="connsiteY10" fmla="*/ 1871663 h 5453063"/>
              <a:gd name="connsiteX11" fmla="*/ 1809750 w 2271713"/>
              <a:gd name="connsiteY11" fmla="*/ 1995488 h 5453063"/>
              <a:gd name="connsiteX12" fmla="*/ 1724025 w 2271713"/>
              <a:gd name="connsiteY12" fmla="*/ 1947863 h 5453063"/>
              <a:gd name="connsiteX13" fmla="*/ 2038350 w 2271713"/>
              <a:gd name="connsiteY13" fmla="*/ 1528763 h 5453063"/>
              <a:gd name="connsiteX14" fmla="*/ 1695450 w 2271713"/>
              <a:gd name="connsiteY14" fmla="*/ 1252538 h 5453063"/>
              <a:gd name="connsiteX15" fmla="*/ 1652588 w 2271713"/>
              <a:gd name="connsiteY15" fmla="*/ 1428750 h 5453063"/>
              <a:gd name="connsiteX16" fmla="*/ 1595438 w 2271713"/>
              <a:gd name="connsiteY16" fmla="*/ 1566863 h 5453063"/>
              <a:gd name="connsiteX17" fmla="*/ 1628775 w 2271713"/>
              <a:gd name="connsiteY17" fmla="*/ 1800225 h 5453063"/>
              <a:gd name="connsiteX18" fmla="*/ 1747838 w 2271713"/>
              <a:gd name="connsiteY18" fmla="*/ 1990725 h 5453063"/>
              <a:gd name="connsiteX19" fmla="*/ 1824038 w 2271713"/>
              <a:gd name="connsiteY19" fmla="*/ 2105025 h 5453063"/>
              <a:gd name="connsiteX20" fmla="*/ 1990725 w 2271713"/>
              <a:gd name="connsiteY20" fmla="*/ 2428875 h 5453063"/>
              <a:gd name="connsiteX21" fmla="*/ 1990725 w 2271713"/>
              <a:gd name="connsiteY21" fmla="*/ 2795588 h 5453063"/>
              <a:gd name="connsiteX22" fmla="*/ 1857375 w 2271713"/>
              <a:gd name="connsiteY22" fmla="*/ 3167063 h 5453063"/>
              <a:gd name="connsiteX23" fmla="*/ 1790700 w 2271713"/>
              <a:gd name="connsiteY23" fmla="*/ 3624263 h 5453063"/>
              <a:gd name="connsiteX24" fmla="*/ 1495425 w 2271713"/>
              <a:gd name="connsiteY24" fmla="*/ 4500563 h 5453063"/>
              <a:gd name="connsiteX25" fmla="*/ 1404938 w 2271713"/>
              <a:gd name="connsiteY25" fmla="*/ 4824413 h 5453063"/>
              <a:gd name="connsiteX26" fmla="*/ 1585913 w 2271713"/>
              <a:gd name="connsiteY26" fmla="*/ 5129213 h 5453063"/>
              <a:gd name="connsiteX27" fmla="*/ 1728788 w 2271713"/>
              <a:gd name="connsiteY27" fmla="*/ 5219700 h 5453063"/>
              <a:gd name="connsiteX28" fmla="*/ 1733550 w 2271713"/>
              <a:gd name="connsiteY28" fmla="*/ 5243513 h 5453063"/>
              <a:gd name="connsiteX29" fmla="*/ 1643063 w 2271713"/>
              <a:gd name="connsiteY29" fmla="*/ 5262563 h 5453063"/>
              <a:gd name="connsiteX30" fmla="*/ 1404938 w 2271713"/>
              <a:gd name="connsiteY30" fmla="*/ 5143500 h 5453063"/>
              <a:gd name="connsiteX31" fmla="*/ 1333500 w 2271713"/>
              <a:gd name="connsiteY31" fmla="*/ 5167313 h 5453063"/>
              <a:gd name="connsiteX32" fmla="*/ 1243013 w 2271713"/>
              <a:gd name="connsiteY32" fmla="*/ 5110163 h 5453063"/>
              <a:gd name="connsiteX33" fmla="*/ 1238250 w 2271713"/>
              <a:gd name="connsiteY33" fmla="*/ 5224463 h 5453063"/>
              <a:gd name="connsiteX34" fmla="*/ 1100138 w 2271713"/>
              <a:gd name="connsiteY34" fmla="*/ 5453063 h 5453063"/>
              <a:gd name="connsiteX35" fmla="*/ 1038225 w 2271713"/>
              <a:gd name="connsiteY35" fmla="*/ 5453063 h 5453063"/>
              <a:gd name="connsiteX36" fmla="*/ 1023938 w 2271713"/>
              <a:gd name="connsiteY36" fmla="*/ 5148263 h 5453063"/>
              <a:gd name="connsiteX37" fmla="*/ 1185863 w 2271713"/>
              <a:gd name="connsiteY37" fmla="*/ 4848225 h 5453063"/>
              <a:gd name="connsiteX38" fmla="*/ 1271588 w 2271713"/>
              <a:gd name="connsiteY38" fmla="*/ 4095750 h 5453063"/>
              <a:gd name="connsiteX39" fmla="*/ 1419225 w 2271713"/>
              <a:gd name="connsiteY39" fmla="*/ 3509963 h 5453063"/>
              <a:gd name="connsiteX40" fmla="*/ 1262063 w 2271713"/>
              <a:gd name="connsiteY40" fmla="*/ 3328988 h 5453063"/>
              <a:gd name="connsiteX41" fmla="*/ 1147763 w 2271713"/>
              <a:gd name="connsiteY41" fmla="*/ 2981325 h 5453063"/>
              <a:gd name="connsiteX42" fmla="*/ 1066800 w 2271713"/>
              <a:gd name="connsiteY42" fmla="*/ 2671763 h 5453063"/>
              <a:gd name="connsiteX43" fmla="*/ 1128713 w 2271713"/>
              <a:gd name="connsiteY43" fmla="*/ 2085975 h 5453063"/>
              <a:gd name="connsiteX44" fmla="*/ 957263 w 2271713"/>
              <a:gd name="connsiteY44" fmla="*/ 1604963 h 5453063"/>
              <a:gd name="connsiteX45" fmla="*/ 852488 w 2271713"/>
              <a:gd name="connsiteY45" fmla="*/ 1490663 h 5453063"/>
              <a:gd name="connsiteX46" fmla="*/ 785813 w 2271713"/>
              <a:gd name="connsiteY46" fmla="*/ 2143125 h 5453063"/>
              <a:gd name="connsiteX47" fmla="*/ 962025 w 2271713"/>
              <a:gd name="connsiteY47" fmla="*/ 2586038 h 5453063"/>
              <a:gd name="connsiteX48" fmla="*/ 1004888 w 2271713"/>
              <a:gd name="connsiteY48" fmla="*/ 2790825 h 5453063"/>
              <a:gd name="connsiteX49" fmla="*/ 1066800 w 2271713"/>
              <a:gd name="connsiteY49" fmla="*/ 2843213 h 5453063"/>
              <a:gd name="connsiteX50" fmla="*/ 1066800 w 2271713"/>
              <a:gd name="connsiteY50" fmla="*/ 3071813 h 5453063"/>
              <a:gd name="connsiteX51" fmla="*/ 1023938 w 2271713"/>
              <a:gd name="connsiteY51" fmla="*/ 3167063 h 5453063"/>
              <a:gd name="connsiteX52" fmla="*/ 828675 w 2271713"/>
              <a:gd name="connsiteY52" fmla="*/ 3171825 h 5453063"/>
              <a:gd name="connsiteX53" fmla="*/ 766763 w 2271713"/>
              <a:gd name="connsiteY53" fmla="*/ 3062288 h 5453063"/>
              <a:gd name="connsiteX54" fmla="*/ 828675 w 2271713"/>
              <a:gd name="connsiteY54" fmla="*/ 2947988 h 5453063"/>
              <a:gd name="connsiteX55" fmla="*/ 904875 w 2271713"/>
              <a:gd name="connsiteY55" fmla="*/ 2957513 h 5453063"/>
              <a:gd name="connsiteX56" fmla="*/ 914400 w 2271713"/>
              <a:gd name="connsiteY56" fmla="*/ 2909888 h 5453063"/>
              <a:gd name="connsiteX57" fmla="*/ 738188 w 2271713"/>
              <a:gd name="connsiteY57" fmla="*/ 2481263 h 5453063"/>
              <a:gd name="connsiteX58" fmla="*/ 619125 w 2271713"/>
              <a:gd name="connsiteY58" fmla="*/ 2209800 h 5453063"/>
              <a:gd name="connsiteX59" fmla="*/ 619125 w 2271713"/>
              <a:gd name="connsiteY59" fmla="*/ 1395413 h 5453063"/>
              <a:gd name="connsiteX60" fmla="*/ 523875 w 2271713"/>
              <a:gd name="connsiteY60" fmla="*/ 1600200 h 5453063"/>
              <a:gd name="connsiteX61" fmla="*/ 357188 w 2271713"/>
              <a:gd name="connsiteY61" fmla="*/ 1747838 h 5453063"/>
              <a:gd name="connsiteX62" fmla="*/ 161925 w 2271713"/>
              <a:gd name="connsiteY62" fmla="*/ 1938338 h 5453063"/>
              <a:gd name="connsiteX63" fmla="*/ 152400 w 2271713"/>
              <a:gd name="connsiteY63" fmla="*/ 1981200 h 5453063"/>
              <a:gd name="connsiteX64" fmla="*/ 133350 w 2271713"/>
              <a:gd name="connsiteY64" fmla="*/ 2176463 h 5453063"/>
              <a:gd name="connsiteX65" fmla="*/ 142875 w 2271713"/>
              <a:gd name="connsiteY65" fmla="*/ 2271713 h 5453063"/>
              <a:gd name="connsiteX66" fmla="*/ 23813 w 2271713"/>
              <a:gd name="connsiteY66" fmla="*/ 2128838 h 5453063"/>
              <a:gd name="connsiteX67" fmla="*/ 0 w 2271713"/>
              <a:gd name="connsiteY67" fmla="*/ 1824038 h 5453063"/>
              <a:gd name="connsiteX68" fmla="*/ 114300 w 2271713"/>
              <a:gd name="connsiteY68" fmla="*/ 1576388 h 5453063"/>
              <a:gd name="connsiteX69" fmla="*/ 233363 w 2271713"/>
              <a:gd name="connsiteY69" fmla="*/ 1376362 h 5453063"/>
              <a:gd name="connsiteX70" fmla="*/ 566738 w 2271713"/>
              <a:gd name="connsiteY70" fmla="*/ 1152525 h 5453063"/>
              <a:gd name="connsiteX71" fmla="*/ 585788 w 2271713"/>
              <a:gd name="connsiteY71" fmla="*/ 990600 h 5453063"/>
              <a:gd name="connsiteX72" fmla="*/ 585788 w 2271713"/>
              <a:gd name="connsiteY72" fmla="*/ 742950 h 5453063"/>
              <a:gd name="connsiteX73" fmla="*/ 676275 w 2271713"/>
              <a:gd name="connsiteY73" fmla="*/ 404813 h 5453063"/>
              <a:gd name="connsiteX74" fmla="*/ 866775 w 2271713"/>
              <a:gd name="connsiteY74" fmla="*/ 119063 h 5453063"/>
              <a:gd name="connsiteX75" fmla="*/ 1123950 w 2271713"/>
              <a:gd name="connsiteY75" fmla="*/ 0 h 5453063"/>
              <a:gd name="connsiteX76" fmla="*/ 1381125 w 2271713"/>
              <a:gd name="connsiteY76" fmla="*/ 85725 h 5453063"/>
              <a:gd name="connsiteX0" fmla="*/ 1381125 w 2271713"/>
              <a:gd name="connsiteY0" fmla="*/ 85725 h 5453063"/>
              <a:gd name="connsiteX1" fmla="*/ 1457325 w 2271713"/>
              <a:gd name="connsiteY1" fmla="*/ 200025 h 5453063"/>
              <a:gd name="connsiteX2" fmla="*/ 1443038 w 2271713"/>
              <a:gd name="connsiteY2" fmla="*/ 266700 h 5453063"/>
              <a:gd name="connsiteX3" fmla="*/ 1509713 w 2271713"/>
              <a:gd name="connsiteY3" fmla="*/ 466725 h 5453063"/>
              <a:gd name="connsiteX4" fmla="*/ 1495425 w 2271713"/>
              <a:gd name="connsiteY4" fmla="*/ 757238 h 5453063"/>
              <a:gd name="connsiteX5" fmla="*/ 1428750 w 2271713"/>
              <a:gd name="connsiteY5" fmla="*/ 928688 h 5453063"/>
              <a:gd name="connsiteX6" fmla="*/ 1581150 w 2271713"/>
              <a:gd name="connsiteY6" fmla="*/ 919163 h 5453063"/>
              <a:gd name="connsiteX7" fmla="*/ 1947863 w 2271713"/>
              <a:gd name="connsiteY7" fmla="*/ 1176338 h 5453063"/>
              <a:gd name="connsiteX8" fmla="*/ 2271713 w 2271713"/>
              <a:gd name="connsiteY8" fmla="*/ 1504950 h 5453063"/>
              <a:gd name="connsiteX9" fmla="*/ 2271713 w 2271713"/>
              <a:gd name="connsiteY9" fmla="*/ 1552575 h 5453063"/>
              <a:gd name="connsiteX10" fmla="*/ 1962150 w 2271713"/>
              <a:gd name="connsiteY10" fmla="*/ 1871663 h 5453063"/>
              <a:gd name="connsiteX11" fmla="*/ 1809750 w 2271713"/>
              <a:gd name="connsiteY11" fmla="*/ 1995488 h 5453063"/>
              <a:gd name="connsiteX12" fmla="*/ 1724025 w 2271713"/>
              <a:gd name="connsiteY12" fmla="*/ 1947863 h 5453063"/>
              <a:gd name="connsiteX13" fmla="*/ 2038350 w 2271713"/>
              <a:gd name="connsiteY13" fmla="*/ 1528763 h 5453063"/>
              <a:gd name="connsiteX14" fmla="*/ 1695450 w 2271713"/>
              <a:gd name="connsiteY14" fmla="*/ 1252538 h 5453063"/>
              <a:gd name="connsiteX15" fmla="*/ 1652588 w 2271713"/>
              <a:gd name="connsiteY15" fmla="*/ 1428750 h 5453063"/>
              <a:gd name="connsiteX16" fmla="*/ 1595438 w 2271713"/>
              <a:gd name="connsiteY16" fmla="*/ 1566863 h 5453063"/>
              <a:gd name="connsiteX17" fmla="*/ 1628775 w 2271713"/>
              <a:gd name="connsiteY17" fmla="*/ 1800225 h 5453063"/>
              <a:gd name="connsiteX18" fmla="*/ 1747838 w 2271713"/>
              <a:gd name="connsiteY18" fmla="*/ 1990725 h 5453063"/>
              <a:gd name="connsiteX19" fmla="*/ 1824038 w 2271713"/>
              <a:gd name="connsiteY19" fmla="*/ 2105025 h 5453063"/>
              <a:gd name="connsiteX20" fmla="*/ 1990725 w 2271713"/>
              <a:gd name="connsiteY20" fmla="*/ 2428875 h 5453063"/>
              <a:gd name="connsiteX21" fmla="*/ 1990725 w 2271713"/>
              <a:gd name="connsiteY21" fmla="*/ 2795588 h 5453063"/>
              <a:gd name="connsiteX22" fmla="*/ 1857375 w 2271713"/>
              <a:gd name="connsiteY22" fmla="*/ 3167063 h 5453063"/>
              <a:gd name="connsiteX23" fmla="*/ 1790700 w 2271713"/>
              <a:gd name="connsiteY23" fmla="*/ 3624263 h 5453063"/>
              <a:gd name="connsiteX24" fmla="*/ 1495425 w 2271713"/>
              <a:gd name="connsiteY24" fmla="*/ 4500563 h 5453063"/>
              <a:gd name="connsiteX25" fmla="*/ 1404938 w 2271713"/>
              <a:gd name="connsiteY25" fmla="*/ 4824413 h 5453063"/>
              <a:gd name="connsiteX26" fmla="*/ 1585913 w 2271713"/>
              <a:gd name="connsiteY26" fmla="*/ 5129213 h 5453063"/>
              <a:gd name="connsiteX27" fmla="*/ 1728788 w 2271713"/>
              <a:gd name="connsiteY27" fmla="*/ 5219700 h 5453063"/>
              <a:gd name="connsiteX28" fmla="*/ 1733550 w 2271713"/>
              <a:gd name="connsiteY28" fmla="*/ 5243513 h 5453063"/>
              <a:gd name="connsiteX29" fmla="*/ 1643063 w 2271713"/>
              <a:gd name="connsiteY29" fmla="*/ 5262563 h 5453063"/>
              <a:gd name="connsiteX30" fmla="*/ 1404938 w 2271713"/>
              <a:gd name="connsiteY30" fmla="*/ 5143500 h 5453063"/>
              <a:gd name="connsiteX31" fmla="*/ 1333500 w 2271713"/>
              <a:gd name="connsiteY31" fmla="*/ 5167313 h 5453063"/>
              <a:gd name="connsiteX32" fmla="*/ 1243013 w 2271713"/>
              <a:gd name="connsiteY32" fmla="*/ 5110163 h 5453063"/>
              <a:gd name="connsiteX33" fmla="*/ 1238250 w 2271713"/>
              <a:gd name="connsiteY33" fmla="*/ 5224463 h 5453063"/>
              <a:gd name="connsiteX34" fmla="*/ 1100138 w 2271713"/>
              <a:gd name="connsiteY34" fmla="*/ 5453063 h 5453063"/>
              <a:gd name="connsiteX35" fmla="*/ 1038225 w 2271713"/>
              <a:gd name="connsiteY35" fmla="*/ 5453063 h 5453063"/>
              <a:gd name="connsiteX36" fmla="*/ 1023938 w 2271713"/>
              <a:gd name="connsiteY36" fmla="*/ 5148263 h 5453063"/>
              <a:gd name="connsiteX37" fmla="*/ 1185863 w 2271713"/>
              <a:gd name="connsiteY37" fmla="*/ 4848225 h 5453063"/>
              <a:gd name="connsiteX38" fmla="*/ 1271588 w 2271713"/>
              <a:gd name="connsiteY38" fmla="*/ 4095750 h 5453063"/>
              <a:gd name="connsiteX39" fmla="*/ 1419225 w 2271713"/>
              <a:gd name="connsiteY39" fmla="*/ 3509963 h 5453063"/>
              <a:gd name="connsiteX40" fmla="*/ 1262063 w 2271713"/>
              <a:gd name="connsiteY40" fmla="*/ 3328988 h 5453063"/>
              <a:gd name="connsiteX41" fmla="*/ 1147763 w 2271713"/>
              <a:gd name="connsiteY41" fmla="*/ 2981325 h 5453063"/>
              <a:gd name="connsiteX42" fmla="*/ 1066800 w 2271713"/>
              <a:gd name="connsiteY42" fmla="*/ 2671763 h 5453063"/>
              <a:gd name="connsiteX43" fmla="*/ 1128713 w 2271713"/>
              <a:gd name="connsiteY43" fmla="*/ 2085975 h 5453063"/>
              <a:gd name="connsiteX44" fmla="*/ 957263 w 2271713"/>
              <a:gd name="connsiteY44" fmla="*/ 1604963 h 5453063"/>
              <a:gd name="connsiteX45" fmla="*/ 852488 w 2271713"/>
              <a:gd name="connsiteY45" fmla="*/ 1490663 h 5453063"/>
              <a:gd name="connsiteX46" fmla="*/ 785813 w 2271713"/>
              <a:gd name="connsiteY46" fmla="*/ 2143125 h 5453063"/>
              <a:gd name="connsiteX47" fmla="*/ 962025 w 2271713"/>
              <a:gd name="connsiteY47" fmla="*/ 2586038 h 5453063"/>
              <a:gd name="connsiteX48" fmla="*/ 1004888 w 2271713"/>
              <a:gd name="connsiteY48" fmla="*/ 2790825 h 5453063"/>
              <a:gd name="connsiteX49" fmla="*/ 1066800 w 2271713"/>
              <a:gd name="connsiteY49" fmla="*/ 2843213 h 5453063"/>
              <a:gd name="connsiteX50" fmla="*/ 1066800 w 2271713"/>
              <a:gd name="connsiteY50" fmla="*/ 3071813 h 5453063"/>
              <a:gd name="connsiteX51" fmla="*/ 1023938 w 2271713"/>
              <a:gd name="connsiteY51" fmla="*/ 3167063 h 5453063"/>
              <a:gd name="connsiteX52" fmla="*/ 828675 w 2271713"/>
              <a:gd name="connsiteY52" fmla="*/ 3171825 h 5453063"/>
              <a:gd name="connsiteX53" fmla="*/ 766763 w 2271713"/>
              <a:gd name="connsiteY53" fmla="*/ 3062288 h 5453063"/>
              <a:gd name="connsiteX54" fmla="*/ 828675 w 2271713"/>
              <a:gd name="connsiteY54" fmla="*/ 2947988 h 5453063"/>
              <a:gd name="connsiteX55" fmla="*/ 904875 w 2271713"/>
              <a:gd name="connsiteY55" fmla="*/ 2957513 h 5453063"/>
              <a:gd name="connsiteX56" fmla="*/ 914400 w 2271713"/>
              <a:gd name="connsiteY56" fmla="*/ 2909888 h 5453063"/>
              <a:gd name="connsiteX57" fmla="*/ 738188 w 2271713"/>
              <a:gd name="connsiteY57" fmla="*/ 2481263 h 5453063"/>
              <a:gd name="connsiteX58" fmla="*/ 619125 w 2271713"/>
              <a:gd name="connsiteY58" fmla="*/ 2209800 h 5453063"/>
              <a:gd name="connsiteX59" fmla="*/ 619125 w 2271713"/>
              <a:gd name="connsiteY59" fmla="*/ 1395413 h 5453063"/>
              <a:gd name="connsiteX60" fmla="*/ 523875 w 2271713"/>
              <a:gd name="connsiteY60" fmla="*/ 1600200 h 5453063"/>
              <a:gd name="connsiteX61" fmla="*/ 357188 w 2271713"/>
              <a:gd name="connsiteY61" fmla="*/ 1747838 h 5453063"/>
              <a:gd name="connsiteX62" fmla="*/ 161925 w 2271713"/>
              <a:gd name="connsiteY62" fmla="*/ 1938338 h 5453063"/>
              <a:gd name="connsiteX63" fmla="*/ 152400 w 2271713"/>
              <a:gd name="connsiteY63" fmla="*/ 1981200 h 5453063"/>
              <a:gd name="connsiteX64" fmla="*/ 133350 w 2271713"/>
              <a:gd name="connsiteY64" fmla="*/ 2176463 h 5453063"/>
              <a:gd name="connsiteX65" fmla="*/ 142875 w 2271713"/>
              <a:gd name="connsiteY65" fmla="*/ 2271713 h 5453063"/>
              <a:gd name="connsiteX66" fmla="*/ 23813 w 2271713"/>
              <a:gd name="connsiteY66" fmla="*/ 2128838 h 5453063"/>
              <a:gd name="connsiteX67" fmla="*/ 0 w 2271713"/>
              <a:gd name="connsiteY67" fmla="*/ 1824038 h 5453063"/>
              <a:gd name="connsiteX68" fmla="*/ 114300 w 2271713"/>
              <a:gd name="connsiteY68" fmla="*/ 1576388 h 5453063"/>
              <a:gd name="connsiteX69" fmla="*/ 233363 w 2271713"/>
              <a:gd name="connsiteY69" fmla="*/ 1376362 h 5453063"/>
              <a:gd name="connsiteX70" fmla="*/ 566738 w 2271713"/>
              <a:gd name="connsiteY70" fmla="*/ 1152525 h 5453063"/>
              <a:gd name="connsiteX71" fmla="*/ 585788 w 2271713"/>
              <a:gd name="connsiteY71" fmla="*/ 990600 h 5453063"/>
              <a:gd name="connsiteX72" fmla="*/ 585788 w 2271713"/>
              <a:gd name="connsiteY72" fmla="*/ 742950 h 5453063"/>
              <a:gd name="connsiteX73" fmla="*/ 676275 w 2271713"/>
              <a:gd name="connsiteY73" fmla="*/ 404813 h 5453063"/>
              <a:gd name="connsiteX74" fmla="*/ 866775 w 2271713"/>
              <a:gd name="connsiteY74" fmla="*/ 119063 h 5453063"/>
              <a:gd name="connsiteX75" fmla="*/ 1123950 w 2271713"/>
              <a:gd name="connsiteY75" fmla="*/ 0 h 5453063"/>
              <a:gd name="connsiteX76" fmla="*/ 1381125 w 2271713"/>
              <a:gd name="connsiteY76" fmla="*/ 85725 h 5453063"/>
              <a:gd name="connsiteX0" fmla="*/ 1381125 w 2271713"/>
              <a:gd name="connsiteY0" fmla="*/ 85725 h 5453063"/>
              <a:gd name="connsiteX1" fmla="*/ 1457325 w 2271713"/>
              <a:gd name="connsiteY1" fmla="*/ 200025 h 5453063"/>
              <a:gd name="connsiteX2" fmla="*/ 1443038 w 2271713"/>
              <a:gd name="connsiteY2" fmla="*/ 266700 h 5453063"/>
              <a:gd name="connsiteX3" fmla="*/ 1509713 w 2271713"/>
              <a:gd name="connsiteY3" fmla="*/ 466725 h 5453063"/>
              <a:gd name="connsiteX4" fmla="*/ 1495425 w 2271713"/>
              <a:gd name="connsiteY4" fmla="*/ 757238 h 5453063"/>
              <a:gd name="connsiteX5" fmla="*/ 1428750 w 2271713"/>
              <a:gd name="connsiteY5" fmla="*/ 928688 h 5453063"/>
              <a:gd name="connsiteX6" fmla="*/ 1581150 w 2271713"/>
              <a:gd name="connsiteY6" fmla="*/ 919163 h 5453063"/>
              <a:gd name="connsiteX7" fmla="*/ 1947863 w 2271713"/>
              <a:gd name="connsiteY7" fmla="*/ 1176338 h 5453063"/>
              <a:gd name="connsiteX8" fmla="*/ 2271713 w 2271713"/>
              <a:gd name="connsiteY8" fmla="*/ 1504950 h 5453063"/>
              <a:gd name="connsiteX9" fmla="*/ 2271713 w 2271713"/>
              <a:gd name="connsiteY9" fmla="*/ 1552575 h 5453063"/>
              <a:gd name="connsiteX10" fmla="*/ 1962150 w 2271713"/>
              <a:gd name="connsiteY10" fmla="*/ 1871663 h 5453063"/>
              <a:gd name="connsiteX11" fmla="*/ 1809750 w 2271713"/>
              <a:gd name="connsiteY11" fmla="*/ 1995488 h 5453063"/>
              <a:gd name="connsiteX12" fmla="*/ 1724025 w 2271713"/>
              <a:gd name="connsiteY12" fmla="*/ 1947863 h 5453063"/>
              <a:gd name="connsiteX13" fmla="*/ 2038350 w 2271713"/>
              <a:gd name="connsiteY13" fmla="*/ 1528763 h 5453063"/>
              <a:gd name="connsiteX14" fmla="*/ 1695450 w 2271713"/>
              <a:gd name="connsiteY14" fmla="*/ 1252538 h 5453063"/>
              <a:gd name="connsiteX15" fmla="*/ 1652588 w 2271713"/>
              <a:gd name="connsiteY15" fmla="*/ 1428750 h 5453063"/>
              <a:gd name="connsiteX16" fmla="*/ 1595438 w 2271713"/>
              <a:gd name="connsiteY16" fmla="*/ 1566863 h 5453063"/>
              <a:gd name="connsiteX17" fmla="*/ 1628775 w 2271713"/>
              <a:gd name="connsiteY17" fmla="*/ 1800225 h 5453063"/>
              <a:gd name="connsiteX18" fmla="*/ 1747838 w 2271713"/>
              <a:gd name="connsiteY18" fmla="*/ 1990725 h 5453063"/>
              <a:gd name="connsiteX19" fmla="*/ 1824038 w 2271713"/>
              <a:gd name="connsiteY19" fmla="*/ 2105025 h 5453063"/>
              <a:gd name="connsiteX20" fmla="*/ 1990725 w 2271713"/>
              <a:gd name="connsiteY20" fmla="*/ 2428875 h 5453063"/>
              <a:gd name="connsiteX21" fmla="*/ 1990725 w 2271713"/>
              <a:gd name="connsiteY21" fmla="*/ 2795588 h 5453063"/>
              <a:gd name="connsiteX22" fmla="*/ 1857375 w 2271713"/>
              <a:gd name="connsiteY22" fmla="*/ 3167063 h 5453063"/>
              <a:gd name="connsiteX23" fmla="*/ 1790700 w 2271713"/>
              <a:gd name="connsiteY23" fmla="*/ 3624263 h 5453063"/>
              <a:gd name="connsiteX24" fmla="*/ 1495425 w 2271713"/>
              <a:gd name="connsiteY24" fmla="*/ 4500563 h 5453063"/>
              <a:gd name="connsiteX25" fmla="*/ 1404938 w 2271713"/>
              <a:gd name="connsiteY25" fmla="*/ 4824413 h 5453063"/>
              <a:gd name="connsiteX26" fmla="*/ 1585913 w 2271713"/>
              <a:gd name="connsiteY26" fmla="*/ 5129213 h 5453063"/>
              <a:gd name="connsiteX27" fmla="*/ 1728788 w 2271713"/>
              <a:gd name="connsiteY27" fmla="*/ 5219700 h 5453063"/>
              <a:gd name="connsiteX28" fmla="*/ 1733550 w 2271713"/>
              <a:gd name="connsiteY28" fmla="*/ 5243513 h 5453063"/>
              <a:gd name="connsiteX29" fmla="*/ 1643063 w 2271713"/>
              <a:gd name="connsiteY29" fmla="*/ 5262563 h 5453063"/>
              <a:gd name="connsiteX30" fmla="*/ 1404938 w 2271713"/>
              <a:gd name="connsiteY30" fmla="*/ 5143500 h 5453063"/>
              <a:gd name="connsiteX31" fmla="*/ 1333500 w 2271713"/>
              <a:gd name="connsiteY31" fmla="*/ 5167313 h 5453063"/>
              <a:gd name="connsiteX32" fmla="*/ 1243013 w 2271713"/>
              <a:gd name="connsiteY32" fmla="*/ 5110163 h 5453063"/>
              <a:gd name="connsiteX33" fmla="*/ 1238250 w 2271713"/>
              <a:gd name="connsiteY33" fmla="*/ 5224463 h 5453063"/>
              <a:gd name="connsiteX34" fmla="*/ 1100138 w 2271713"/>
              <a:gd name="connsiteY34" fmla="*/ 5453063 h 5453063"/>
              <a:gd name="connsiteX35" fmla="*/ 1038225 w 2271713"/>
              <a:gd name="connsiteY35" fmla="*/ 5453063 h 5453063"/>
              <a:gd name="connsiteX36" fmla="*/ 1023938 w 2271713"/>
              <a:gd name="connsiteY36" fmla="*/ 5148263 h 5453063"/>
              <a:gd name="connsiteX37" fmla="*/ 1185863 w 2271713"/>
              <a:gd name="connsiteY37" fmla="*/ 4848225 h 5453063"/>
              <a:gd name="connsiteX38" fmla="*/ 1271588 w 2271713"/>
              <a:gd name="connsiteY38" fmla="*/ 4095750 h 5453063"/>
              <a:gd name="connsiteX39" fmla="*/ 1419225 w 2271713"/>
              <a:gd name="connsiteY39" fmla="*/ 3509963 h 5453063"/>
              <a:gd name="connsiteX40" fmla="*/ 1262063 w 2271713"/>
              <a:gd name="connsiteY40" fmla="*/ 3328988 h 5453063"/>
              <a:gd name="connsiteX41" fmla="*/ 1147763 w 2271713"/>
              <a:gd name="connsiteY41" fmla="*/ 2981325 h 5453063"/>
              <a:gd name="connsiteX42" fmla="*/ 1066800 w 2271713"/>
              <a:gd name="connsiteY42" fmla="*/ 2671763 h 5453063"/>
              <a:gd name="connsiteX43" fmla="*/ 1128713 w 2271713"/>
              <a:gd name="connsiteY43" fmla="*/ 2085975 h 5453063"/>
              <a:gd name="connsiteX44" fmla="*/ 957263 w 2271713"/>
              <a:gd name="connsiteY44" fmla="*/ 1604963 h 5453063"/>
              <a:gd name="connsiteX45" fmla="*/ 852488 w 2271713"/>
              <a:gd name="connsiteY45" fmla="*/ 1490663 h 5453063"/>
              <a:gd name="connsiteX46" fmla="*/ 785813 w 2271713"/>
              <a:gd name="connsiteY46" fmla="*/ 2143125 h 5453063"/>
              <a:gd name="connsiteX47" fmla="*/ 962025 w 2271713"/>
              <a:gd name="connsiteY47" fmla="*/ 2586038 h 5453063"/>
              <a:gd name="connsiteX48" fmla="*/ 1004888 w 2271713"/>
              <a:gd name="connsiteY48" fmla="*/ 2790825 h 5453063"/>
              <a:gd name="connsiteX49" fmla="*/ 1066800 w 2271713"/>
              <a:gd name="connsiteY49" fmla="*/ 2843213 h 5453063"/>
              <a:gd name="connsiteX50" fmla="*/ 1066800 w 2271713"/>
              <a:gd name="connsiteY50" fmla="*/ 3071813 h 5453063"/>
              <a:gd name="connsiteX51" fmla="*/ 1023938 w 2271713"/>
              <a:gd name="connsiteY51" fmla="*/ 3167063 h 5453063"/>
              <a:gd name="connsiteX52" fmla="*/ 828675 w 2271713"/>
              <a:gd name="connsiteY52" fmla="*/ 3171825 h 5453063"/>
              <a:gd name="connsiteX53" fmla="*/ 766763 w 2271713"/>
              <a:gd name="connsiteY53" fmla="*/ 3062288 h 5453063"/>
              <a:gd name="connsiteX54" fmla="*/ 828675 w 2271713"/>
              <a:gd name="connsiteY54" fmla="*/ 2947988 h 5453063"/>
              <a:gd name="connsiteX55" fmla="*/ 904875 w 2271713"/>
              <a:gd name="connsiteY55" fmla="*/ 2957513 h 5453063"/>
              <a:gd name="connsiteX56" fmla="*/ 914400 w 2271713"/>
              <a:gd name="connsiteY56" fmla="*/ 2909888 h 5453063"/>
              <a:gd name="connsiteX57" fmla="*/ 738188 w 2271713"/>
              <a:gd name="connsiteY57" fmla="*/ 2481263 h 5453063"/>
              <a:gd name="connsiteX58" fmla="*/ 619125 w 2271713"/>
              <a:gd name="connsiteY58" fmla="*/ 2209800 h 5453063"/>
              <a:gd name="connsiteX59" fmla="*/ 619125 w 2271713"/>
              <a:gd name="connsiteY59" fmla="*/ 1395413 h 5453063"/>
              <a:gd name="connsiteX60" fmla="*/ 523875 w 2271713"/>
              <a:gd name="connsiteY60" fmla="*/ 1600200 h 5453063"/>
              <a:gd name="connsiteX61" fmla="*/ 357188 w 2271713"/>
              <a:gd name="connsiteY61" fmla="*/ 1747838 h 5453063"/>
              <a:gd name="connsiteX62" fmla="*/ 161925 w 2271713"/>
              <a:gd name="connsiteY62" fmla="*/ 1938338 h 5453063"/>
              <a:gd name="connsiteX63" fmla="*/ 152400 w 2271713"/>
              <a:gd name="connsiteY63" fmla="*/ 1981200 h 5453063"/>
              <a:gd name="connsiteX64" fmla="*/ 133350 w 2271713"/>
              <a:gd name="connsiteY64" fmla="*/ 2176463 h 5453063"/>
              <a:gd name="connsiteX65" fmla="*/ 142875 w 2271713"/>
              <a:gd name="connsiteY65" fmla="*/ 2271713 h 5453063"/>
              <a:gd name="connsiteX66" fmla="*/ 23813 w 2271713"/>
              <a:gd name="connsiteY66" fmla="*/ 2128838 h 5453063"/>
              <a:gd name="connsiteX67" fmla="*/ 0 w 2271713"/>
              <a:gd name="connsiteY67" fmla="*/ 1824038 h 5453063"/>
              <a:gd name="connsiteX68" fmla="*/ 114300 w 2271713"/>
              <a:gd name="connsiteY68" fmla="*/ 1576388 h 5453063"/>
              <a:gd name="connsiteX69" fmla="*/ 230982 w 2271713"/>
              <a:gd name="connsiteY69" fmla="*/ 1345406 h 5453063"/>
              <a:gd name="connsiteX70" fmla="*/ 566738 w 2271713"/>
              <a:gd name="connsiteY70" fmla="*/ 1152525 h 5453063"/>
              <a:gd name="connsiteX71" fmla="*/ 585788 w 2271713"/>
              <a:gd name="connsiteY71" fmla="*/ 990600 h 5453063"/>
              <a:gd name="connsiteX72" fmla="*/ 585788 w 2271713"/>
              <a:gd name="connsiteY72" fmla="*/ 742950 h 5453063"/>
              <a:gd name="connsiteX73" fmla="*/ 676275 w 2271713"/>
              <a:gd name="connsiteY73" fmla="*/ 404813 h 5453063"/>
              <a:gd name="connsiteX74" fmla="*/ 866775 w 2271713"/>
              <a:gd name="connsiteY74" fmla="*/ 119063 h 5453063"/>
              <a:gd name="connsiteX75" fmla="*/ 1123950 w 2271713"/>
              <a:gd name="connsiteY75" fmla="*/ 0 h 5453063"/>
              <a:gd name="connsiteX76" fmla="*/ 1381125 w 2271713"/>
              <a:gd name="connsiteY76" fmla="*/ 85725 h 5453063"/>
              <a:gd name="connsiteX0" fmla="*/ 1381125 w 2271713"/>
              <a:gd name="connsiteY0" fmla="*/ 85725 h 5453063"/>
              <a:gd name="connsiteX1" fmla="*/ 1457325 w 2271713"/>
              <a:gd name="connsiteY1" fmla="*/ 200025 h 5453063"/>
              <a:gd name="connsiteX2" fmla="*/ 1443038 w 2271713"/>
              <a:gd name="connsiteY2" fmla="*/ 266700 h 5453063"/>
              <a:gd name="connsiteX3" fmla="*/ 1509713 w 2271713"/>
              <a:gd name="connsiteY3" fmla="*/ 466725 h 5453063"/>
              <a:gd name="connsiteX4" fmla="*/ 1495425 w 2271713"/>
              <a:gd name="connsiteY4" fmla="*/ 757238 h 5453063"/>
              <a:gd name="connsiteX5" fmla="*/ 1428750 w 2271713"/>
              <a:gd name="connsiteY5" fmla="*/ 928688 h 5453063"/>
              <a:gd name="connsiteX6" fmla="*/ 1581150 w 2271713"/>
              <a:gd name="connsiteY6" fmla="*/ 919163 h 5453063"/>
              <a:gd name="connsiteX7" fmla="*/ 1947863 w 2271713"/>
              <a:gd name="connsiteY7" fmla="*/ 1176338 h 5453063"/>
              <a:gd name="connsiteX8" fmla="*/ 2271713 w 2271713"/>
              <a:gd name="connsiteY8" fmla="*/ 1504950 h 5453063"/>
              <a:gd name="connsiteX9" fmla="*/ 2271713 w 2271713"/>
              <a:gd name="connsiteY9" fmla="*/ 1552575 h 5453063"/>
              <a:gd name="connsiteX10" fmla="*/ 1962150 w 2271713"/>
              <a:gd name="connsiteY10" fmla="*/ 1871663 h 5453063"/>
              <a:gd name="connsiteX11" fmla="*/ 1809750 w 2271713"/>
              <a:gd name="connsiteY11" fmla="*/ 1995488 h 5453063"/>
              <a:gd name="connsiteX12" fmla="*/ 1724025 w 2271713"/>
              <a:gd name="connsiteY12" fmla="*/ 1947863 h 5453063"/>
              <a:gd name="connsiteX13" fmla="*/ 2038350 w 2271713"/>
              <a:gd name="connsiteY13" fmla="*/ 1528763 h 5453063"/>
              <a:gd name="connsiteX14" fmla="*/ 1695450 w 2271713"/>
              <a:gd name="connsiteY14" fmla="*/ 1252538 h 5453063"/>
              <a:gd name="connsiteX15" fmla="*/ 1652588 w 2271713"/>
              <a:gd name="connsiteY15" fmla="*/ 1428750 h 5453063"/>
              <a:gd name="connsiteX16" fmla="*/ 1595438 w 2271713"/>
              <a:gd name="connsiteY16" fmla="*/ 1566863 h 5453063"/>
              <a:gd name="connsiteX17" fmla="*/ 1628775 w 2271713"/>
              <a:gd name="connsiteY17" fmla="*/ 1800225 h 5453063"/>
              <a:gd name="connsiteX18" fmla="*/ 1747838 w 2271713"/>
              <a:gd name="connsiteY18" fmla="*/ 1990725 h 5453063"/>
              <a:gd name="connsiteX19" fmla="*/ 1824038 w 2271713"/>
              <a:gd name="connsiteY19" fmla="*/ 2105025 h 5453063"/>
              <a:gd name="connsiteX20" fmla="*/ 1990725 w 2271713"/>
              <a:gd name="connsiteY20" fmla="*/ 2428875 h 5453063"/>
              <a:gd name="connsiteX21" fmla="*/ 1990725 w 2271713"/>
              <a:gd name="connsiteY21" fmla="*/ 2795588 h 5453063"/>
              <a:gd name="connsiteX22" fmla="*/ 1857375 w 2271713"/>
              <a:gd name="connsiteY22" fmla="*/ 3167063 h 5453063"/>
              <a:gd name="connsiteX23" fmla="*/ 1790700 w 2271713"/>
              <a:gd name="connsiteY23" fmla="*/ 3624263 h 5453063"/>
              <a:gd name="connsiteX24" fmla="*/ 1495425 w 2271713"/>
              <a:gd name="connsiteY24" fmla="*/ 4500563 h 5453063"/>
              <a:gd name="connsiteX25" fmla="*/ 1404938 w 2271713"/>
              <a:gd name="connsiteY25" fmla="*/ 4824413 h 5453063"/>
              <a:gd name="connsiteX26" fmla="*/ 1585913 w 2271713"/>
              <a:gd name="connsiteY26" fmla="*/ 5129213 h 5453063"/>
              <a:gd name="connsiteX27" fmla="*/ 1728788 w 2271713"/>
              <a:gd name="connsiteY27" fmla="*/ 5219700 h 5453063"/>
              <a:gd name="connsiteX28" fmla="*/ 1733550 w 2271713"/>
              <a:gd name="connsiteY28" fmla="*/ 5243513 h 5453063"/>
              <a:gd name="connsiteX29" fmla="*/ 1643063 w 2271713"/>
              <a:gd name="connsiteY29" fmla="*/ 5262563 h 5453063"/>
              <a:gd name="connsiteX30" fmla="*/ 1404938 w 2271713"/>
              <a:gd name="connsiteY30" fmla="*/ 5143500 h 5453063"/>
              <a:gd name="connsiteX31" fmla="*/ 1333500 w 2271713"/>
              <a:gd name="connsiteY31" fmla="*/ 5167313 h 5453063"/>
              <a:gd name="connsiteX32" fmla="*/ 1243013 w 2271713"/>
              <a:gd name="connsiteY32" fmla="*/ 5110163 h 5453063"/>
              <a:gd name="connsiteX33" fmla="*/ 1238250 w 2271713"/>
              <a:gd name="connsiteY33" fmla="*/ 5224463 h 5453063"/>
              <a:gd name="connsiteX34" fmla="*/ 1100138 w 2271713"/>
              <a:gd name="connsiteY34" fmla="*/ 5453063 h 5453063"/>
              <a:gd name="connsiteX35" fmla="*/ 1038225 w 2271713"/>
              <a:gd name="connsiteY35" fmla="*/ 5453063 h 5453063"/>
              <a:gd name="connsiteX36" fmla="*/ 1023938 w 2271713"/>
              <a:gd name="connsiteY36" fmla="*/ 5148263 h 5453063"/>
              <a:gd name="connsiteX37" fmla="*/ 1185863 w 2271713"/>
              <a:gd name="connsiteY37" fmla="*/ 4848225 h 5453063"/>
              <a:gd name="connsiteX38" fmla="*/ 1271588 w 2271713"/>
              <a:gd name="connsiteY38" fmla="*/ 4095750 h 5453063"/>
              <a:gd name="connsiteX39" fmla="*/ 1419225 w 2271713"/>
              <a:gd name="connsiteY39" fmla="*/ 3509963 h 5453063"/>
              <a:gd name="connsiteX40" fmla="*/ 1262063 w 2271713"/>
              <a:gd name="connsiteY40" fmla="*/ 3328988 h 5453063"/>
              <a:gd name="connsiteX41" fmla="*/ 1147763 w 2271713"/>
              <a:gd name="connsiteY41" fmla="*/ 2981325 h 5453063"/>
              <a:gd name="connsiteX42" fmla="*/ 1066800 w 2271713"/>
              <a:gd name="connsiteY42" fmla="*/ 2671763 h 5453063"/>
              <a:gd name="connsiteX43" fmla="*/ 1128713 w 2271713"/>
              <a:gd name="connsiteY43" fmla="*/ 2085975 h 5453063"/>
              <a:gd name="connsiteX44" fmla="*/ 957263 w 2271713"/>
              <a:gd name="connsiteY44" fmla="*/ 1604963 h 5453063"/>
              <a:gd name="connsiteX45" fmla="*/ 852488 w 2271713"/>
              <a:gd name="connsiteY45" fmla="*/ 1490663 h 5453063"/>
              <a:gd name="connsiteX46" fmla="*/ 785813 w 2271713"/>
              <a:gd name="connsiteY46" fmla="*/ 2143125 h 5453063"/>
              <a:gd name="connsiteX47" fmla="*/ 962025 w 2271713"/>
              <a:gd name="connsiteY47" fmla="*/ 2586038 h 5453063"/>
              <a:gd name="connsiteX48" fmla="*/ 1004888 w 2271713"/>
              <a:gd name="connsiteY48" fmla="*/ 2790825 h 5453063"/>
              <a:gd name="connsiteX49" fmla="*/ 1066800 w 2271713"/>
              <a:gd name="connsiteY49" fmla="*/ 2843213 h 5453063"/>
              <a:gd name="connsiteX50" fmla="*/ 1066800 w 2271713"/>
              <a:gd name="connsiteY50" fmla="*/ 3071813 h 5453063"/>
              <a:gd name="connsiteX51" fmla="*/ 1023938 w 2271713"/>
              <a:gd name="connsiteY51" fmla="*/ 3167063 h 5453063"/>
              <a:gd name="connsiteX52" fmla="*/ 828675 w 2271713"/>
              <a:gd name="connsiteY52" fmla="*/ 3171825 h 5453063"/>
              <a:gd name="connsiteX53" fmla="*/ 766763 w 2271713"/>
              <a:gd name="connsiteY53" fmla="*/ 3062288 h 5453063"/>
              <a:gd name="connsiteX54" fmla="*/ 828675 w 2271713"/>
              <a:gd name="connsiteY54" fmla="*/ 2947988 h 5453063"/>
              <a:gd name="connsiteX55" fmla="*/ 904875 w 2271713"/>
              <a:gd name="connsiteY55" fmla="*/ 2957513 h 5453063"/>
              <a:gd name="connsiteX56" fmla="*/ 914400 w 2271713"/>
              <a:gd name="connsiteY56" fmla="*/ 2909888 h 5453063"/>
              <a:gd name="connsiteX57" fmla="*/ 738188 w 2271713"/>
              <a:gd name="connsiteY57" fmla="*/ 2481263 h 5453063"/>
              <a:gd name="connsiteX58" fmla="*/ 619125 w 2271713"/>
              <a:gd name="connsiteY58" fmla="*/ 2209800 h 5453063"/>
              <a:gd name="connsiteX59" fmla="*/ 619125 w 2271713"/>
              <a:gd name="connsiteY59" fmla="*/ 1395413 h 5453063"/>
              <a:gd name="connsiteX60" fmla="*/ 523875 w 2271713"/>
              <a:gd name="connsiteY60" fmla="*/ 1600200 h 5453063"/>
              <a:gd name="connsiteX61" fmla="*/ 357188 w 2271713"/>
              <a:gd name="connsiteY61" fmla="*/ 1747838 h 5453063"/>
              <a:gd name="connsiteX62" fmla="*/ 161925 w 2271713"/>
              <a:gd name="connsiteY62" fmla="*/ 1938338 h 5453063"/>
              <a:gd name="connsiteX63" fmla="*/ 152400 w 2271713"/>
              <a:gd name="connsiteY63" fmla="*/ 1981200 h 5453063"/>
              <a:gd name="connsiteX64" fmla="*/ 133350 w 2271713"/>
              <a:gd name="connsiteY64" fmla="*/ 2176463 h 5453063"/>
              <a:gd name="connsiteX65" fmla="*/ 142875 w 2271713"/>
              <a:gd name="connsiteY65" fmla="*/ 2271713 h 5453063"/>
              <a:gd name="connsiteX66" fmla="*/ 23813 w 2271713"/>
              <a:gd name="connsiteY66" fmla="*/ 2128838 h 5453063"/>
              <a:gd name="connsiteX67" fmla="*/ 0 w 2271713"/>
              <a:gd name="connsiteY67" fmla="*/ 1824038 h 5453063"/>
              <a:gd name="connsiteX68" fmla="*/ 85725 w 2271713"/>
              <a:gd name="connsiteY68" fmla="*/ 1576388 h 5453063"/>
              <a:gd name="connsiteX69" fmla="*/ 230982 w 2271713"/>
              <a:gd name="connsiteY69" fmla="*/ 1345406 h 5453063"/>
              <a:gd name="connsiteX70" fmla="*/ 566738 w 2271713"/>
              <a:gd name="connsiteY70" fmla="*/ 1152525 h 5453063"/>
              <a:gd name="connsiteX71" fmla="*/ 585788 w 2271713"/>
              <a:gd name="connsiteY71" fmla="*/ 990600 h 5453063"/>
              <a:gd name="connsiteX72" fmla="*/ 585788 w 2271713"/>
              <a:gd name="connsiteY72" fmla="*/ 742950 h 5453063"/>
              <a:gd name="connsiteX73" fmla="*/ 676275 w 2271713"/>
              <a:gd name="connsiteY73" fmla="*/ 404813 h 5453063"/>
              <a:gd name="connsiteX74" fmla="*/ 866775 w 2271713"/>
              <a:gd name="connsiteY74" fmla="*/ 119063 h 5453063"/>
              <a:gd name="connsiteX75" fmla="*/ 1123950 w 2271713"/>
              <a:gd name="connsiteY75" fmla="*/ 0 h 5453063"/>
              <a:gd name="connsiteX76" fmla="*/ 1381125 w 2271713"/>
              <a:gd name="connsiteY76" fmla="*/ 85725 h 5453063"/>
              <a:gd name="connsiteX0" fmla="*/ 1381125 w 2271713"/>
              <a:gd name="connsiteY0" fmla="*/ 85725 h 5453063"/>
              <a:gd name="connsiteX1" fmla="*/ 1457325 w 2271713"/>
              <a:gd name="connsiteY1" fmla="*/ 200025 h 5453063"/>
              <a:gd name="connsiteX2" fmla="*/ 1443038 w 2271713"/>
              <a:gd name="connsiteY2" fmla="*/ 266700 h 5453063"/>
              <a:gd name="connsiteX3" fmla="*/ 1509713 w 2271713"/>
              <a:gd name="connsiteY3" fmla="*/ 466725 h 5453063"/>
              <a:gd name="connsiteX4" fmla="*/ 1495425 w 2271713"/>
              <a:gd name="connsiteY4" fmla="*/ 757238 h 5453063"/>
              <a:gd name="connsiteX5" fmla="*/ 1428750 w 2271713"/>
              <a:gd name="connsiteY5" fmla="*/ 928688 h 5453063"/>
              <a:gd name="connsiteX6" fmla="*/ 1581150 w 2271713"/>
              <a:gd name="connsiteY6" fmla="*/ 919163 h 5453063"/>
              <a:gd name="connsiteX7" fmla="*/ 1947863 w 2271713"/>
              <a:gd name="connsiteY7" fmla="*/ 1176338 h 5453063"/>
              <a:gd name="connsiteX8" fmla="*/ 2271713 w 2271713"/>
              <a:gd name="connsiteY8" fmla="*/ 1504950 h 5453063"/>
              <a:gd name="connsiteX9" fmla="*/ 2271713 w 2271713"/>
              <a:gd name="connsiteY9" fmla="*/ 1552575 h 5453063"/>
              <a:gd name="connsiteX10" fmla="*/ 1962150 w 2271713"/>
              <a:gd name="connsiteY10" fmla="*/ 1871663 h 5453063"/>
              <a:gd name="connsiteX11" fmla="*/ 1809750 w 2271713"/>
              <a:gd name="connsiteY11" fmla="*/ 1995488 h 5453063"/>
              <a:gd name="connsiteX12" fmla="*/ 1724025 w 2271713"/>
              <a:gd name="connsiteY12" fmla="*/ 1947863 h 5453063"/>
              <a:gd name="connsiteX13" fmla="*/ 2038350 w 2271713"/>
              <a:gd name="connsiteY13" fmla="*/ 1528763 h 5453063"/>
              <a:gd name="connsiteX14" fmla="*/ 1695450 w 2271713"/>
              <a:gd name="connsiteY14" fmla="*/ 1252538 h 5453063"/>
              <a:gd name="connsiteX15" fmla="*/ 1652588 w 2271713"/>
              <a:gd name="connsiteY15" fmla="*/ 1428750 h 5453063"/>
              <a:gd name="connsiteX16" fmla="*/ 1595438 w 2271713"/>
              <a:gd name="connsiteY16" fmla="*/ 1566863 h 5453063"/>
              <a:gd name="connsiteX17" fmla="*/ 1628775 w 2271713"/>
              <a:gd name="connsiteY17" fmla="*/ 1800225 h 5453063"/>
              <a:gd name="connsiteX18" fmla="*/ 1747838 w 2271713"/>
              <a:gd name="connsiteY18" fmla="*/ 1990725 h 5453063"/>
              <a:gd name="connsiteX19" fmla="*/ 1824038 w 2271713"/>
              <a:gd name="connsiteY19" fmla="*/ 2105025 h 5453063"/>
              <a:gd name="connsiteX20" fmla="*/ 1990725 w 2271713"/>
              <a:gd name="connsiteY20" fmla="*/ 2428875 h 5453063"/>
              <a:gd name="connsiteX21" fmla="*/ 1990725 w 2271713"/>
              <a:gd name="connsiteY21" fmla="*/ 2795588 h 5453063"/>
              <a:gd name="connsiteX22" fmla="*/ 1857375 w 2271713"/>
              <a:gd name="connsiteY22" fmla="*/ 3167063 h 5453063"/>
              <a:gd name="connsiteX23" fmla="*/ 1790700 w 2271713"/>
              <a:gd name="connsiteY23" fmla="*/ 3624263 h 5453063"/>
              <a:gd name="connsiteX24" fmla="*/ 1495425 w 2271713"/>
              <a:gd name="connsiteY24" fmla="*/ 4500563 h 5453063"/>
              <a:gd name="connsiteX25" fmla="*/ 1404938 w 2271713"/>
              <a:gd name="connsiteY25" fmla="*/ 4824413 h 5453063"/>
              <a:gd name="connsiteX26" fmla="*/ 1585913 w 2271713"/>
              <a:gd name="connsiteY26" fmla="*/ 5129213 h 5453063"/>
              <a:gd name="connsiteX27" fmla="*/ 1728788 w 2271713"/>
              <a:gd name="connsiteY27" fmla="*/ 5219700 h 5453063"/>
              <a:gd name="connsiteX28" fmla="*/ 1733550 w 2271713"/>
              <a:gd name="connsiteY28" fmla="*/ 5243513 h 5453063"/>
              <a:gd name="connsiteX29" fmla="*/ 1643063 w 2271713"/>
              <a:gd name="connsiteY29" fmla="*/ 5262563 h 5453063"/>
              <a:gd name="connsiteX30" fmla="*/ 1404938 w 2271713"/>
              <a:gd name="connsiteY30" fmla="*/ 5143500 h 5453063"/>
              <a:gd name="connsiteX31" fmla="*/ 1333500 w 2271713"/>
              <a:gd name="connsiteY31" fmla="*/ 5167313 h 5453063"/>
              <a:gd name="connsiteX32" fmla="*/ 1243013 w 2271713"/>
              <a:gd name="connsiteY32" fmla="*/ 5110163 h 5453063"/>
              <a:gd name="connsiteX33" fmla="*/ 1238250 w 2271713"/>
              <a:gd name="connsiteY33" fmla="*/ 5224463 h 5453063"/>
              <a:gd name="connsiteX34" fmla="*/ 1100138 w 2271713"/>
              <a:gd name="connsiteY34" fmla="*/ 5453063 h 5453063"/>
              <a:gd name="connsiteX35" fmla="*/ 1038225 w 2271713"/>
              <a:gd name="connsiteY35" fmla="*/ 5453063 h 5453063"/>
              <a:gd name="connsiteX36" fmla="*/ 1023938 w 2271713"/>
              <a:gd name="connsiteY36" fmla="*/ 5148263 h 5453063"/>
              <a:gd name="connsiteX37" fmla="*/ 1185863 w 2271713"/>
              <a:gd name="connsiteY37" fmla="*/ 4848225 h 5453063"/>
              <a:gd name="connsiteX38" fmla="*/ 1271588 w 2271713"/>
              <a:gd name="connsiteY38" fmla="*/ 4095750 h 5453063"/>
              <a:gd name="connsiteX39" fmla="*/ 1419225 w 2271713"/>
              <a:gd name="connsiteY39" fmla="*/ 3509963 h 5453063"/>
              <a:gd name="connsiteX40" fmla="*/ 1262063 w 2271713"/>
              <a:gd name="connsiteY40" fmla="*/ 3328988 h 5453063"/>
              <a:gd name="connsiteX41" fmla="*/ 1147763 w 2271713"/>
              <a:gd name="connsiteY41" fmla="*/ 2981325 h 5453063"/>
              <a:gd name="connsiteX42" fmla="*/ 1066800 w 2271713"/>
              <a:gd name="connsiteY42" fmla="*/ 2671763 h 5453063"/>
              <a:gd name="connsiteX43" fmla="*/ 1128713 w 2271713"/>
              <a:gd name="connsiteY43" fmla="*/ 2085975 h 5453063"/>
              <a:gd name="connsiteX44" fmla="*/ 957263 w 2271713"/>
              <a:gd name="connsiteY44" fmla="*/ 1604963 h 5453063"/>
              <a:gd name="connsiteX45" fmla="*/ 852488 w 2271713"/>
              <a:gd name="connsiteY45" fmla="*/ 1490663 h 5453063"/>
              <a:gd name="connsiteX46" fmla="*/ 785813 w 2271713"/>
              <a:gd name="connsiteY46" fmla="*/ 2143125 h 5453063"/>
              <a:gd name="connsiteX47" fmla="*/ 962025 w 2271713"/>
              <a:gd name="connsiteY47" fmla="*/ 2586038 h 5453063"/>
              <a:gd name="connsiteX48" fmla="*/ 1004888 w 2271713"/>
              <a:gd name="connsiteY48" fmla="*/ 2790825 h 5453063"/>
              <a:gd name="connsiteX49" fmla="*/ 1066800 w 2271713"/>
              <a:gd name="connsiteY49" fmla="*/ 2843213 h 5453063"/>
              <a:gd name="connsiteX50" fmla="*/ 1066800 w 2271713"/>
              <a:gd name="connsiteY50" fmla="*/ 3071813 h 5453063"/>
              <a:gd name="connsiteX51" fmla="*/ 1023938 w 2271713"/>
              <a:gd name="connsiteY51" fmla="*/ 3167063 h 5453063"/>
              <a:gd name="connsiteX52" fmla="*/ 828675 w 2271713"/>
              <a:gd name="connsiteY52" fmla="*/ 3171825 h 5453063"/>
              <a:gd name="connsiteX53" fmla="*/ 766763 w 2271713"/>
              <a:gd name="connsiteY53" fmla="*/ 3062288 h 5453063"/>
              <a:gd name="connsiteX54" fmla="*/ 828675 w 2271713"/>
              <a:gd name="connsiteY54" fmla="*/ 2947988 h 5453063"/>
              <a:gd name="connsiteX55" fmla="*/ 904875 w 2271713"/>
              <a:gd name="connsiteY55" fmla="*/ 2957513 h 5453063"/>
              <a:gd name="connsiteX56" fmla="*/ 914400 w 2271713"/>
              <a:gd name="connsiteY56" fmla="*/ 2909888 h 5453063"/>
              <a:gd name="connsiteX57" fmla="*/ 738188 w 2271713"/>
              <a:gd name="connsiteY57" fmla="*/ 2481263 h 5453063"/>
              <a:gd name="connsiteX58" fmla="*/ 619125 w 2271713"/>
              <a:gd name="connsiteY58" fmla="*/ 2209800 h 5453063"/>
              <a:gd name="connsiteX59" fmla="*/ 619125 w 2271713"/>
              <a:gd name="connsiteY59" fmla="*/ 1395413 h 5453063"/>
              <a:gd name="connsiteX60" fmla="*/ 523875 w 2271713"/>
              <a:gd name="connsiteY60" fmla="*/ 1600200 h 5453063"/>
              <a:gd name="connsiteX61" fmla="*/ 357188 w 2271713"/>
              <a:gd name="connsiteY61" fmla="*/ 1747838 h 5453063"/>
              <a:gd name="connsiteX62" fmla="*/ 161925 w 2271713"/>
              <a:gd name="connsiteY62" fmla="*/ 1938338 h 5453063"/>
              <a:gd name="connsiteX63" fmla="*/ 152400 w 2271713"/>
              <a:gd name="connsiteY63" fmla="*/ 1981200 h 5453063"/>
              <a:gd name="connsiteX64" fmla="*/ 133350 w 2271713"/>
              <a:gd name="connsiteY64" fmla="*/ 2176463 h 5453063"/>
              <a:gd name="connsiteX65" fmla="*/ 142875 w 2271713"/>
              <a:gd name="connsiteY65" fmla="*/ 2271713 h 5453063"/>
              <a:gd name="connsiteX66" fmla="*/ 23813 w 2271713"/>
              <a:gd name="connsiteY66" fmla="*/ 2128838 h 5453063"/>
              <a:gd name="connsiteX67" fmla="*/ 0 w 2271713"/>
              <a:gd name="connsiteY67" fmla="*/ 1824038 h 5453063"/>
              <a:gd name="connsiteX68" fmla="*/ 85725 w 2271713"/>
              <a:gd name="connsiteY68" fmla="*/ 1576388 h 5453063"/>
              <a:gd name="connsiteX69" fmla="*/ 230982 w 2271713"/>
              <a:gd name="connsiteY69" fmla="*/ 1345406 h 5453063"/>
              <a:gd name="connsiteX70" fmla="*/ 566738 w 2271713"/>
              <a:gd name="connsiteY70" fmla="*/ 1152525 h 5453063"/>
              <a:gd name="connsiteX71" fmla="*/ 585788 w 2271713"/>
              <a:gd name="connsiteY71" fmla="*/ 990600 h 5453063"/>
              <a:gd name="connsiteX72" fmla="*/ 585788 w 2271713"/>
              <a:gd name="connsiteY72" fmla="*/ 742950 h 5453063"/>
              <a:gd name="connsiteX73" fmla="*/ 676275 w 2271713"/>
              <a:gd name="connsiteY73" fmla="*/ 404813 h 5453063"/>
              <a:gd name="connsiteX74" fmla="*/ 866775 w 2271713"/>
              <a:gd name="connsiteY74" fmla="*/ 119063 h 5453063"/>
              <a:gd name="connsiteX75" fmla="*/ 1123950 w 2271713"/>
              <a:gd name="connsiteY75" fmla="*/ 0 h 5453063"/>
              <a:gd name="connsiteX76" fmla="*/ 1381125 w 2271713"/>
              <a:gd name="connsiteY76" fmla="*/ 85725 h 5453063"/>
              <a:gd name="connsiteX0" fmla="*/ 1381125 w 2271713"/>
              <a:gd name="connsiteY0" fmla="*/ 85725 h 5453063"/>
              <a:gd name="connsiteX1" fmla="*/ 1457325 w 2271713"/>
              <a:gd name="connsiteY1" fmla="*/ 200025 h 5453063"/>
              <a:gd name="connsiteX2" fmla="*/ 1443038 w 2271713"/>
              <a:gd name="connsiteY2" fmla="*/ 266700 h 5453063"/>
              <a:gd name="connsiteX3" fmla="*/ 1509713 w 2271713"/>
              <a:gd name="connsiteY3" fmla="*/ 466725 h 5453063"/>
              <a:gd name="connsiteX4" fmla="*/ 1495425 w 2271713"/>
              <a:gd name="connsiteY4" fmla="*/ 757238 h 5453063"/>
              <a:gd name="connsiteX5" fmla="*/ 1428750 w 2271713"/>
              <a:gd name="connsiteY5" fmla="*/ 928688 h 5453063"/>
              <a:gd name="connsiteX6" fmla="*/ 1581150 w 2271713"/>
              <a:gd name="connsiteY6" fmla="*/ 919163 h 5453063"/>
              <a:gd name="connsiteX7" fmla="*/ 1947863 w 2271713"/>
              <a:gd name="connsiteY7" fmla="*/ 1176338 h 5453063"/>
              <a:gd name="connsiteX8" fmla="*/ 2271713 w 2271713"/>
              <a:gd name="connsiteY8" fmla="*/ 1504950 h 5453063"/>
              <a:gd name="connsiteX9" fmla="*/ 2271713 w 2271713"/>
              <a:gd name="connsiteY9" fmla="*/ 1552575 h 5453063"/>
              <a:gd name="connsiteX10" fmla="*/ 1962150 w 2271713"/>
              <a:gd name="connsiteY10" fmla="*/ 1871663 h 5453063"/>
              <a:gd name="connsiteX11" fmla="*/ 1809750 w 2271713"/>
              <a:gd name="connsiteY11" fmla="*/ 1995488 h 5453063"/>
              <a:gd name="connsiteX12" fmla="*/ 1724025 w 2271713"/>
              <a:gd name="connsiteY12" fmla="*/ 1947863 h 5453063"/>
              <a:gd name="connsiteX13" fmla="*/ 2038350 w 2271713"/>
              <a:gd name="connsiteY13" fmla="*/ 1528763 h 5453063"/>
              <a:gd name="connsiteX14" fmla="*/ 1695450 w 2271713"/>
              <a:gd name="connsiteY14" fmla="*/ 1252538 h 5453063"/>
              <a:gd name="connsiteX15" fmla="*/ 1652588 w 2271713"/>
              <a:gd name="connsiteY15" fmla="*/ 1428750 h 5453063"/>
              <a:gd name="connsiteX16" fmla="*/ 1595438 w 2271713"/>
              <a:gd name="connsiteY16" fmla="*/ 1566863 h 5453063"/>
              <a:gd name="connsiteX17" fmla="*/ 1628775 w 2271713"/>
              <a:gd name="connsiteY17" fmla="*/ 1800225 h 5453063"/>
              <a:gd name="connsiteX18" fmla="*/ 1747838 w 2271713"/>
              <a:gd name="connsiteY18" fmla="*/ 1990725 h 5453063"/>
              <a:gd name="connsiteX19" fmla="*/ 1824038 w 2271713"/>
              <a:gd name="connsiteY19" fmla="*/ 2105025 h 5453063"/>
              <a:gd name="connsiteX20" fmla="*/ 1990725 w 2271713"/>
              <a:gd name="connsiteY20" fmla="*/ 2428875 h 5453063"/>
              <a:gd name="connsiteX21" fmla="*/ 1990725 w 2271713"/>
              <a:gd name="connsiteY21" fmla="*/ 2795588 h 5453063"/>
              <a:gd name="connsiteX22" fmla="*/ 1857375 w 2271713"/>
              <a:gd name="connsiteY22" fmla="*/ 3167063 h 5453063"/>
              <a:gd name="connsiteX23" fmla="*/ 1790700 w 2271713"/>
              <a:gd name="connsiteY23" fmla="*/ 3624263 h 5453063"/>
              <a:gd name="connsiteX24" fmla="*/ 1495425 w 2271713"/>
              <a:gd name="connsiteY24" fmla="*/ 4500563 h 5453063"/>
              <a:gd name="connsiteX25" fmla="*/ 1404938 w 2271713"/>
              <a:gd name="connsiteY25" fmla="*/ 4824413 h 5453063"/>
              <a:gd name="connsiteX26" fmla="*/ 1585913 w 2271713"/>
              <a:gd name="connsiteY26" fmla="*/ 5129213 h 5453063"/>
              <a:gd name="connsiteX27" fmla="*/ 1728788 w 2271713"/>
              <a:gd name="connsiteY27" fmla="*/ 5219700 h 5453063"/>
              <a:gd name="connsiteX28" fmla="*/ 1733550 w 2271713"/>
              <a:gd name="connsiteY28" fmla="*/ 5243513 h 5453063"/>
              <a:gd name="connsiteX29" fmla="*/ 1643063 w 2271713"/>
              <a:gd name="connsiteY29" fmla="*/ 5262563 h 5453063"/>
              <a:gd name="connsiteX30" fmla="*/ 1404938 w 2271713"/>
              <a:gd name="connsiteY30" fmla="*/ 5143500 h 5453063"/>
              <a:gd name="connsiteX31" fmla="*/ 1333500 w 2271713"/>
              <a:gd name="connsiteY31" fmla="*/ 5167313 h 5453063"/>
              <a:gd name="connsiteX32" fmla="*/ 1243013 w 2271713"/>
              <a:gd name="connsiteY32" fmla="*/ 5110163 h 5453063"/>
              <a:gd name="connsiteX33" fmla="*/ 1238250 w 2271713"/>
              <a:gd name="connsiteY33" fmla="*/ 5224463 h 5453063"/>
              <a:gd name="connsiteX34" fmla="*/ 1100138 w 2271713"/>
              <a:gd name="connsiteY34" fmla="*/ 5453063 h 5453063"/>
              <a:gd name="connsiteX35" fmla="*/ 1038225 w 2271713"/>
              <a:gd name="connsiteY35" fmla="*/ 5453063 h 5453063"/>
              <a:gd name="connsiteX36" fmla="*/ 1023938 w 2271713"/>
              <a:gd name="connsiteY36" fmla="*/ 5148263 h 5453063"/>
              <a:gd name="connsiteX37" fmla="*/ 1185863 w 2271713"/>
              <a:gd name="connsiteY37" fmla="*/ 4848225 h 5453063"/>
              <a:gd name="connsiteX38" fmla="*/ 1271588 w 2271713"/>
              <a:gd name="connsiteY38" fmla="*/ 4095750 h 5453063"/>
              <a:gd name="connsiteX39" fmla="*/ 1419225 w 2271713"/>
              <a:gd name="connsiteY39" fmla="*/ 3509963 h 5453063"/>
              <a:gd name="connsiteX40" fmla="*/ 1262063 w 2271713"/>
              <a:gd name="connsiteY40" fmla="*/ 3328988 h 5453063"/>
              <a:gd name="connsiteX41" fmla="*/ 1147763 w 2271713"/>
              <a:gd name="connsiteY41" fmla="*/ 2981325 h 5453063"/>
              <a:gd name="connsiteX42" fmla="*/ 1066800 w 2271713"/>
              <a:gd name="connsiteY42" fmla="*/ 2671763 h 5453063"/>
              <a:gd name="connsiteX43" fmla="*/ 1128713 w 2271713"/>
              <a:gd name="connsiteY43" fmla="*/ 2085975 h 5453063"/>
              <a:gd name="connsiteX44" fmla="*/ 957263 w 2271713"/>
              <a:gd name="connsiteY44" fmla="*/ 1604963 h 5453063"/>
              <a:gd name="connsiteX45" fmla="*/ 852488 w 2271713"/>
              <a:gd name="connsiteY45" fmla="*/ 1490663 h 5453063"/>
              <a:gd name="connsiteX46" fmla="*/ 785813 w 2271713"/>
              <a:gd name="connsiteY46" fmla="*/ 2143125 h 5453063"/>
              <a:gd name="connsiteX47" fmla="*/ 962025 w 2271713"/>
              <a:gd name="connsiteY47" fmla="*/ 2586038 h 5453063"/>
              <a:gd name="connsiteX48" fmla="*/ 1004888 w 2271713"/>
              <a:gd name="connsiteY48" fmla="*/ 2790825 h 5453063"/>
              <a:gd name="connsiteX49" fmla="*/ 1066800 w 2271713"/>
              <a:gd name="connsiteY49" fmla="*/ 2843213 h 5453063"/>
              <a:gd name="connsiteX50" fmla="*/ 1066800 w 2271713"/>
              <a:gd name="connsiteY50" fmla="*/ 3071813 h 5453063"/>
              <a:gd name="connsiteX51" fmla="*/ 1023938 w 2271713"/>
              <a:gd name="connsiteY51" fmla="*/ 3167063 h 5453063"/>
              <a:gd name="connsiteX52" fmla="*/ 828675 w 2271713"/>
              <a:gd name="connsiteY52" fmla="*/ 3171825 h 5453063"/>
              <a:gd name="connsiteX53" fmla="*/ 766763 w 2271713"/>
              <a:gd name="connsiteY53" fmla="*/ 3062288 h 5453063"/>
              <a:gd name="connsiteX54" fmla="*/ 828675 w 2271713"/>
              <a:gd name="connsiteY54" fmla="*/ 2947988 h 5453063"/>
              <a:gd name="connsiteX55" fmla="*/ 904875 w 2271713"/>
              <a:gd name="connsiteY55" fmla="*/ 2957513 h 5453063"/>
              <a:gd name="connsiteX56" fmla="*/ 914400 w 2271713"/>
              <a:gd name="connsiteY56" fmla="*/ 2909888 h 5453063"/>
              <a:gd name="connsiteX57" fmla="*/ 738188 w 2271713"/>
              <a:gd name="connsiteY57" fmla="*/ 2481263 h 5453063"/>
              <a:gd name="connsiteX58" fmla="*/ 619125 w 2271713"/>
              <a:gd name="connsiteY58" fmla="*/ 2209800 h 5453063"/>
              <a:gd name="connsiteX59" fmla="*/ 619125 w 2271713"/>
              <a:gd name="connsiteY59" fmla="*/ 1395413 h 5453063"/>
              <a:gd name="connsiteX60" fmla="*/ 523875 w 2271713"/>
              <a:gd name="connsiteY60" fmla="*/ 1600200 h 5453063"/>
              <a:gd name="connsiteX61" fmla="*/ 357188 w 2271713"/>
              <a:gd name="connsiteY61" fmla="*/ 1747838 h 5453063"/>
              <a:gd name="connsiteX62" fmla="*/ 161925 w 2271713"/>
              <a:gd name="connsiteY62" fmla="*/ 1938338 h 5453063"/>
              <a:gd name="connsiteX63" fmla="*/ 152400 w 2271713"/>
              <a:gd name="connsiteY63" fmla="*/ 1981200 h 5453063"/>
              <a:gd name="connsiteX64" fmla="*/ 133350 w 2271713"/>
              <a:gd name="connsiteY64" fmla="*/ 2176463 h 5453063"/>
              <a:gd name="connsiteX65" fmla="*/ 142875 w 2271713"/>
              <a:gd name="connsiteY65" fmla="*/ 2271713 h 5453063"/>
              <a:gd name="connsiteX66" fmla="*/ 23813 w 2271713"/>
              <a:gd name="connsiteY66" fmla="*/ 2128838 h 5453063"/>
              <a:gd name="connsiteX67" fmla="*/ 0 w 2271713"/>
              <a:gd name="connsiteY67" fmla="*/ 1824038 h 5453063"/>
              <a:gd name="connsiteX68" fmla="*/ 85725 w 2271713"/>
              <a:gd name="connsiteY68" fmla="*/ 1576388 h 5453063"/>
              <a:gd name="connsiteX69" fmla="*/ 230982 w 2271713"/>
              <a:gd name="connsiteY69" fmla="*/ 1345406 h 5453063"/>
              <a:gd name="connsiteX70" fmla="*/ 566738 w 2271713"/>
              <a:gd name="connsiteY70" fmla="*/ 1152525 h 5453063"/>
              <a:gd name="connsiteX71" fmla="*/ 585788 w 2271713"/>
              <a:gd name="connsiteY71" fmla="*/ 990600 h 5453063"/>
              <a:gd name="connsiteX72" fmla="*/ 585788 w 2271713"/>
              <a:gd name="connsiteY72" fmla="*/ 742950 h 5453063"/>
              <a:gd name="connsiteX73" fmla="*/ 676275 w 2271713"/>
              <a:gd name="connsiteY73" fmla="*/ 404813 h 5453063"/>
              <a:gd name="connsiteX74" fmla="*/ 866775 w 2271713"/>
              <a:gd name="connsiteY74" fmla="*/ 119063 h 5453063"/>
              <a:gd name="connsiteX75" fmla="*/ 1123950 w 2271713"/>
              <a:gd name="connsiteY75" fmla="*/ 0 h 5453063"/>
              <a:gd name="connsiteX76" fmla="*/ 1381125 w 2271713"/>
              <a:gd name="connsiteY76" fmla="*/ 85725 h 5453063"/>
              <a:gd name="connsiteX0" fmla="*/ 1381125 w 2271713"/>
              <a:gd name="connsiteY0" fmla="*/ 85725 h 5453063"/>
              <a:gd name="connsiteX1" fmla="*/ 1457325 w 2271713"/>
              <a:gd name="connsiteY1" fmla="*/ 200025 h 5453063"/>
              <a:gd name="connsiteX2" fmla="*/ 1443038 w 2271713"/>
              <a:gd name="connsiteY2" fmla="*/ 266700 h 5453063"/>
              <a:gd name="connsiteX3" fmla="*/ 1509713 w 2271713"/>
              <a:gd name="connsiteY3" fmla="*/ 466725 h 5453063"/>
              <a:gd name="connsiteX4" fmla="*/ 1495425 w 2271713"/>
              <a:gd name="connsiteY4" fmla="*/ 757238 h 5453063"/>
              <a:gd name="connsiteX5" fmla="*/ 1428750 w 2271713"/>
              <a:gd name="connsiteY5" fmla="*/ 928688 h 5453063"/>
              <a:gd name="connsiteX6" fmla="*/ 1581150 w 2271713"/>
              <a:gd name="connsiteY6" fmla="*/ 919163 h 5453063"/>
              <a:gd name="connsiteX7" fmla="*/ 1947863 w 2271713"/>
              <a:gd name="connsiteY7" fmla="*/ 1176338 h 5453063"/>
              <a:gd name="connsiteX8" fmla="*/ 2271713 w 2271713"/>
              <a:gd name="connsiteY8" fmla="*/ 1504950 h 5453063"/>
              <a:gd name="connsiteX9" fmla="*/ 2271713 w 2271713"/>
              <a:gd name="connsiteY9" fmla="*/ 1552575 h 5453063"/>
              <a:gd name="connsiteX10" fmla="*/ 1962150 w 2271713"/>
              <a:gd name="connsiteY10" fmla="*/ 1871663 h 5453063"/>
              <a:gd name="connsiteX11" fmla="*/ 1809750 w 2271713"/>
              <a:gd name="connsiteY11" fmla="*/ 1995488 h 5453063"/>
              <a:gd name="connsiteX12" fmla="*/ 1724025 w 2271713"/>
              <a:gd name="connsiteY12" fmla="*/ 1947863 h 5453063"/>
              <a:gd name="connsiteX13" fmla="*/ 2038350 w 2271713"/>
              <a:gd name="connsiteY13" fmla="*/ 1528763 h 5453063"/>
              <a:gd name="connsiteX14" fmla="*/ 1695450 w 2271713"/>
              <a:gd name="connsiteY14" fmla="*/ 1252538 h 5453063"/>
              <a:gd name="connsiteX15" fmla="*/ 1652588 w 2271713"/>
              <a:gd name="connsiteY15" fmla="*/ 1428750 h 5453063"/>
              <a:gd name="connsiteX16" fmla="*/ 1595438 w 2271713"/>
              <a:gd name="connsiteY16" fmla="*/ 1566863 h 5453063"/>
              <a:gd name="connsiteX17" fmla="*/ 1628775 w 2271713"/>
              <a:gd name="connsiteY17" fmla="*/ 1800225 h 5453063"/>
              <a:gd name="connsiteX18" fmla="*/ 1747838 w 2271713"/>
              <a:gd name="connsiteY18" fmla="*/ 1990725 h 5453063"/>
              <a:gd name="connsiteX19" fmla="*/ 1824038 w 2271713"/>
              <a:gd name="connsiteY19" fmla="*/ 2105025 h 5453063"/>
              <a:gd name="connsiteX20" fmla="*/ 1990725 w 2271713"/>
              <a:gd name="connsiteY20" fmla="*/ 2428875 h 5453063"/>
              <a:gd name="connsiteX21" fmla="*/ 1990725 w 2271713"/>
              <a:gd name="connsiteY21" fmla="*/ 2795588 h 5453063"/>
              <a:gd name="connsiteX22" fmla="*/ 1857375 w 2271713"/>
              <a:gd name="connsiteY22" fmla="*/ 3167063 h 5453063"/>
              <a:gd name="connsiteX23" fmla="*/ 1790700 w 2271713"/>
              <a:gd name="connsiteY23" fmla="*/ 3624263 h 5453063"/>
              <a:gd name="connsiteX24" fmla="*/ 1495425 w 2271713"/>
              <a:gd name="connsiteY24" fmla="*/ 4500563 h 5453063"/>
              <a:gd name="connsiteX25" fmla="*/ 1404938 w 2271713"/>
              <a:gd name="connsiteY25" fmla="*/ 4824413 h 5453063"/>
              <a:gd name="connsiteX26" fmla="*/ 1585913 w 2271713"/>
              <a:gd name="connsiteY26" fmla="*/ 5129213 h 5453063"/>
              <a:gd name="connsiteX27" fmla="*/ 1728788 w 2271713"/>
              <a:gd name="connsiteY27" fmla="*/ 5219700 h 5453063"/>
              <a:gd name="connsiteX28" fmla="*/ 1733550 w 2271713"/>
              <a:gd name="connsiteY28" fmla="*/ 5243513 h 5453063"/>
              <a:gd name="connsiteX29" fmla="*/ 1643063 w 2271713"/>
              <a:gd name="connsiteY29" fmla="*/ 5262563 h 5453063"/>
              <a:gd name="connsiteX30" fmla="*/ 1404938 w 2271713"/>
              <a:gd name="connsiteY30" fmla="*/ 5143500 h 5453063"/>
              <a:gd name="connsiteX31" fmla="*/ 1333500 w 2271713"/>
              <a:gd name="connsiteY31" fmla="*/ 5167313 h 5453063"/>
              <a:gd name="connsiteX32" fmla="*/ 1243013 w 2271713"/>
              <a:gd name="connsiteY32" fmla="*/ 5110163 h 5453063"/>
              <a:gd name="connsiteX33" fmla="*/ 1238250 w 2271713"/>
              <a:gd name="connsiteY33" fmla="*/ 5224463 h 5453063"/>
              <a:gd name="connsiteX34" fmla="*/ 1100138 w 2271713"/>
              <a:gd name="connsiteY34" fmla="*/ 5453063 h 5453063"/>
              <a:gd name="connsiteX35" fmla="*/ 1038225 w 2271713"/>
              <a:gd name="connsiteY35" fmla="*/ 5453063 h 5453063"/>
              <a:gd name="connsiteX36" fmla="*/ 1023938 w 2271713"/>
              <a:gd name="connsiteY36" fmla="*/ 5148263 h 5453063"/>
              <a:gd name="connsiteX37" fmla="*/ 1185863 w 2271713"/>
              <a:gd name="connsiteY37" fmla="*/ 4848225 h 5453063"/>
              <a:gd name="connsiteX38" fmla="*/ 1271588 w 2271713"/>
              <a:gd name="connsiteY38" fmla="*/ 4095750 h 5453063"/>
              <a:gd name="connsiteX39" fmla="*/ 1419225 w 2271713"/>
              <a:gd name="connsiteY39" fmla="*/ 3509963 h 5453063"/>
              <a:gd name="connsiteX40" fmla="*/ 1262063 w 2271713"/>
              <a:gd name="connsiteY40" fmla="*/ 3328988 h 5453063"/>
              <a:gd name="connsiteX41" fmla="*/ 1147763 w 2271713"/>
              <a:gd name="connsiteY41" fmla="*/ 2981325 h 5453063"/>
              <a:gd name="connsiteX42" fmla="*/ 1066800 w 2271713"/>
              <a:gd name="connsiteY42" fmla="*/ 2671763 h 5453063"/>
              <a:gd name="connsiteX43" fmla="*/ 1128713 w 2271713"/>
              <a:gd name="connsiteY43" fmla="*/ 2085975 h 5453063"/>
              <a:gd name="connsiteX44" fmla="*/ 957263 w 2271713"/>
              <a:gd name="connsiteY44" fmla="*/ 1604963 h 5453063"/>
              <a:gd name="connsiteX45" fmla="*/ 852488 w 2271713"/>
              <a:gd name="connsiteY45" fmla="*/ 1490663 h 5453063"/>
              <a:gd name="connsiteX46" fmla="*/ 785813 w 2271713"/>
              <a:gd name="connsiteY46" fmla="*/ 2143125 h 5453063"/>
              <a:gd name="connsiteX47" fmla="*/ 962025 w 2271713"/>
              <a:gd name="connsiteY47" fmla="*/ 2586038 h 5453063"/>
              <a:gd name="connsiteX48" fmla="*/ 1004888 w 2271713"/>
              <a:gd name="connsiteY48" fmla="*/ 2790825 h 5453063"/>
              <a:gd name="connsiteX49" fmla="*/ 1066800 w 2271713"/>
              <a:gd name="connsiteY49" fmla="*/ 2843213 h 5453063"/>
              <a:gd name="connsiteX50" fmla="*/ 1066800 w 2271713"/>
              <a:gd name="connsiteY50" fmla="*/ 3071813 h 5453063"/>
              <a:gd name="connsiteX51" fmla="*/ 1023938 w 2271713"/>
              <a:gd name="connsiteY51" fmla="*/ 3167063 h 5453063"/>
              <a:gd name="connsiteX52" fmla="*/ 828675 w 2271713"/>
              <a:gd name="connsiteY52" fmla="*/ 3171825 h 5453063"/>
              <a:gd name="connsiteX53" fmla="*/ 766763 w 2271713"/>
              <a:gd name="connsiteY53" fmla="*/ 3062288 h 5453063"/>
              <a:gd name="connsiteX54" fmla="*/ 828675 w 2271713"/>
              <a:gd name="connsiteY54" fmla="*/ 2947988 h 5453063"/>
              <a:gd name="connsiteX55" fmla="*/ 904875 w 2271713"/>
              <a:gd name="connsiteY55" fmla="*/ 2957513 h 5453063"/>
              <a:gd name="connsiteX56" fmla="*/ 914400 w 2271713"/>
              <a:gd name="connsiteY56" fmla="*/ 2909888 h 5453063"/>
              <a:gd name="connsiteX57" fmla="*/ 738188 w 2271713"/>
              <a:gd name="connsiteY57" fmla="*/ 2481263 h 5453063"/>
              <a:gd name="connsiteX58" fmla="*/ 619125 w 2271713"/>
              <a:gd name="connsiteY58" fmla="*/ 2209800 h 5453063"/>
              <a:gd name="connsiteX59" fmla="*/ 619125 w 2271713"/>
              <a:gd name="connsiteY59" fmla="*/ 1395413 h 5453063"/>
              <a:gd name="connsiteX60" fmla="*/ 523875 w 2271713"/>
              <a:gd name="connsiteY60" fmla="*/ 1600200 h 5453063"/>
              <a:gd name="connsiteX61" fmla="*/ 357188 w 2271713"/>
              <a:gd name="connsiteY61" fmla="*/ 1747838 h 5453063"/>
              <a:gd name="connsiteX62" fmla="*/ 161925 w 2271713"/>
              <a:gd name="connsiteY62" fmla="*/ 1938338 h 5453063"/>
              <a:gd name="connsiteX63" fmla="*/ 152400 w 2271713"/>
              <a:gd name="connsiteY63" fmla="*/ 1981200 h 5453063"/>
              <a:gd name="connsiteX64" fmla="*/ 133350 w 2271713"/>
              <a:gd name="connsiteY64" fmla="*/ 2176463 h 5453063"/>
              <a:gd name="connsiteX65" fmla="*/ 142875 w 2271713"/>
              <a:gd name="connsiteY65" fmla="*/ 2271713 h 5453063"/>
              <a:gd name="connsiteX66" fmla="*/ 23813 w 2271713"/>
              <a:gd name="connsiteY66" fmla="*/ 2128838 h 5453063"/>
              <a:gd name="connsiteX67" fmla="*/ 0 w 2271713"/>
              <a:gd name="connsiteY67" fmla="*/ 1824038 h 5453063"/>
              <a:gd name="connsiteX68" fmla="*/ 85725 w 2271713"/>
              <a:gd name="connsiteY68" fmla="*/ 1576388 h 5453063"/>
              <a:gd name="connsiteX69" fmla="*/ 230982 w 2271713"/>
              <a:gd name="connsiteY69" fmla="*/ 1345406 h 5453063"/>
              <a:gd name="connsiteX70" fmla="*/ 566738 w 2271713"/>
              <a:gd name="connsiteY70" fmla="*/ 1152525 h 5453063"/>
              <a:gd name="connsiteX71" fmla="*/ 585788 w 2271713"/>
              <a:gd name="connsiteY71" fmla="*/ 990600 h 5453063"/>
              <a:gd name="connsiteX72" fmla="*/ 585788 w 2271713"/>
              <a:gd name="connsiteY72" fmla="*/ 742950 h 5453063"/>
              <a:gd name="connsiteX73" fmla="*/ 676275 w 2271713"/>
              <a:gd name="connsiteY73" fmla="*/ 404813 h 5453063"/>
              <a:gd name="connsiteX74" fmla="*/ 866775 w 2271713"/>
              <a:gd name="connsiteY74" fmla="*/ 119063 h 5453063"/>
              <a:gd name="connsiteX75" fmla="*/ 1123950 w 2271713"/>
              <a:gd name="connsiteY75" fmla="*/ 0 h 5453063"/>
              <a:gd name="connsiteX76" fmla="*/ 1381125 w 2271713"/>
              <a:gd name="connsiteY76" fmla="*/ 85725 h 5453063"/>
              <a:gd name="connsiteX0" fmla="*/ 1381125 w 2271713"/>
              <a:gd name="connsiteY0" fmla="*/ 85725 h 5453063"/>
              <a:gd name="connsiteX1" fmla="*/ 1457325 w 2271713"/>
              <a:gd name="connsiteY1" fmla="*/ 200025 h 5453063"/>
              <a:gd name="connsiteX2" fmla="*/ 1443038 w 2271713"/>
              <a:gd name="connsiteY2" fmla="*/ 266700 h 5453063"/>
              <a:gd name="connsiteX3" fmla="*/ 1509713 w 2271713"/>
              <a:gd name="connsiteY3" fmla="*/ 466725 h 5453063"/>
              <a:gd name="connsiteX4" fmla="*/ 1495425 w 2271713"/>
              <a:gd name="connsiteY4" fmla="*/ 757238 h 5453063"/>
              <a:gd name="connsiteX5" fmla="*/ 1428750 w 2271713"/>
              <a:gd name="connsiteY5" fmla="*/ 928688 h 5453063"/>
              <a:gd name="connsiteX6" fmla="*/ 1581150 w 2271713"/>
              <a:gd name="connsiteY6" fmla="*/ 919163 h 5453063"/>
              <a:gd name="connsiteX7" fmla="*/ 1947863 w 2271713"/>
              <a:gd name="connsiteY7" fmla="*/ 1176338 h 5453063"/>
              <a:gd name="connsiteX8" fmla="*/ 2271713 w 2271713"/>
              <a:gd name="connsiteY8" fmla="*/ 1504950 h 5453063"/>
              <a:gd name="connsiteX9" fmla="*/ 2271713 w 2271713"/>
              <a:gd name="connsiteY9" fmla="*/ 1552575 h 5453063"/>
              <a:gd name="connsiteX10" fmla="*/ 1962150 w 2271713"/>
              <a:gd name="connsiteY10" fmla="*/ 1871663 h 5453063"/>
              <a:gd name="connsiteX11" fmla="*/ 1809750 w 2271713"/>
              <a:gd name="connsiteY11" fmla="*/ 1995488 h 5453063"/>
              <a:gd name="connsiteX12" fmla="*/ 1724025 w 2271713"/>
              <a:gd name="connsiteY12" fmla="*/ 1947863 h 5453063"/>
              <a:gd name="connsiteX13" fmla="*/ 2038350 w 2271713"/>
              <a:gd name="connsiteY13" fmla="*/ 1528763 h 5453063"/>
              <a:gd name="connsiteX14" fmla="*/ 1695450 w 2271713"/>
              <a:gd name="connsiteY14" fmla="*/ 1252538 h 5453063"/>
              <a:gd name="connsiteX15" fmla="*/ 1652588 w 2271713"/>
              <a:gd name="connsiteY15" fmla="*/ 1428750 h 5453063"/>
              <a:gd name="connsiteX16" fmla="*/ 1595438 w 2271713"/>
              <a:gd name="connsiteY16" fmla="*/ 1566863 h 5453063"/>
              <a:gd name="connsiteX17" fmla="*/ 1628775 w 2271713"/>
              <a:gd name="connsiteY17" fmla="*/ 1800225 h 5453063"/>
              <a:gd name="connsiteX18" fmla="*/ 1747838 w 2271713"/>
              <a:gd name="connsiteY18" fmla="*/ 1990725 h 5453063"/>
              <a:gd name="connsiteX19" fmla="*/ 1824038 w 2271713"/>
              <a:gd name="connsiteY19" fmla="*/ 2105025 h 5453063"/>
              <a:gd name="connsiteX20" fmla="*/ 1990725 w 2271713"/>
              <a:gd name="connsiteY20" fmla="*/ 2428875 h 5453063"/>
              <a:gd name="connsiteX21" fmla="*/ 1990725 w 2271713"/>
              <a:gd name="connsiteY21" fmla="*/ 2795588 h 5453063"/>
              <a:gd name="connsiteX22" fmla="*/ 1857375 w 2271713"/>
              <a:gd name="connsiteY22" fmla="*/ 3167063 h 5453063"/>
              <a:gd name="connsiteX23" fmla="*/ 1790700 w 2271713"/>
              <a:gd name="connsiteY23" fmla="*/ 3624263 h 5453063"/>
              <a:gd name="connsiteX24" fmla="*/ 1495425 w 2271713"/>
              <a:gd name="connsiteY24" fmla="*/ 4500563 h 5453063"/>
              <a:gd name="connsiteX25" fmla="*/ 1404938 w 2271713"/>
              <a:gd name="connsiteY25" fmla="*/ 4824413 h 5453063"/>
              <a:gd name="connsiteX26" fmla="*/ 1585913 w 2271713"/>
              <a:gd name="connsiteY26" fmla="*/ 5129213 h 5453063"/>
              <a:gd name="connsiteX27" fmla="*/ 1728788 w 2271713"/>
              <a:gd name="connsiteY27" fmla="*/ 5219700 h 5453063"/>
              <a:gd name="connsiteX28" fmla="*/ 1733550 w 2271713"/>
              <a:gd name="connsiteY28" fmla="*/ 5243513 h 5453063"/>
              <a:gd name="connsiteX29" fmla="*/ 1643063 w 2271713"/>
              <a:gd name="connsiteY29" fmla="*/ 5262563 h 5453063"/>
              <a:gd name="connsiteX30" fmla="*/ 1404938 w 2271713"/>
              <a:gd name="connsiteY30" fmla="*/ 5143500 h 5453063"/>
              <a:gd name="connsiteX31" fmla="*/ 1333500 w 2271713"/>
              <a:gd name="connsiteY31" fmla="*/ 5167313 h 5453063"/>
              <a:gd name="connsiteX32" fmla="*/ 1243013 w 2271713"/>
              <a:gd name="connsiteY32" fmla="*/ 5110163 h 5453063"/>
              <a:gd name="connsiteX33" fmla="*/ 1238250 w 2271713"/>
              <a:gd name="connsiteY33" fmla="*/ 5224463 h 5453063"/>
              <a:gd name="connsiteX34" fmla="*/ 1100138 w 2271713"/>
              <a:gd name="connsiteY34" fmla="*/ 5453063 h 5453063"/>
              <a:gd name="connsiteX35" fmla="*/ 1038225 w 2271713"/>
              <a:gd name="connsiteY35" fmla="*/ 5453063 h 5453063"/>
              <a:gd name="connsiteX36" fmla="*/ 1023938 w 2271713"/>
              <a:gd name="connsiteY36" fmla="*/ 5148263 h 5453063"/>
              <a:gd name="connsiteX37" fmla="*/ 1185863 w 2271713"/>
              <a:gd name="connsiteY37" fmla="*/ 4848225 h 5453063"/>
              <a:gd name="connsiteX38" fmla="*/ 1271588 w 2271713"/>
              <a:gd name="connsiteY38" fmla="*/ 4095750 h 5453063"/>
              <a:gd name="connsiteX39" fmla="*/ 1419225 w 2271713"/>
              <a:gd name="connsiteY39" fmla="*/ 3509963 h 5453063"/>
              <a:gd name="connsiteX40" fmla="*/ 1262063 w 2271713"/>
              <a:gd name="connsiteY40" fmla="*/ 3328988 h 5453063"/>
              <a:gd name="connsiteX41" fmla="*/ 1147763 w 2271713"/>
              <a:gd name="connsiteY41" fmla="*/ 2981325 h 5453063"/>
              <a:gd name="connsiteX42" fmla="*/ 1066800 w 2271713"/>
              <a:gd name="connsiteY42" fmla="*/ 2671763 h 5453063"/>
              <a:gd name="connsiteX43" fmla="*/ 1128713 w 2271713"/>
              <a:gd name="connsiteY43" fmla="*/ 2085975 h 5453063"/>
              <a:gd name="connsiteX44" fmla="*/ 957263 w 2271713"/>
              <a:gd name="connsiteY44" fmla="*/ 1604963 h 5453063"/>
              <a:gd name="connsiteX45" fmla="*/ 852488 w 2271713"/>
              <a:gd name="connsiteY45" fmla="*/ 1490663 h 5453063"/>
              <a:gd name="connsiteX46" fmla="*/ 785813 w 2271713"/>
              <a:gd name="connsiteY46" fmla="*/ 2143125 h 5453063"/>
              <a:gd name="connsiteX47" fmla="*/ 962025 w 2271713"/>
              <a:gd name="connsiteY47" fmla="*/ 2586038 h 5453063"/>
              <a:gd name="connsiteX48" fmla="*/ 1004888 w 2271713"/>
              <a:gd name="connsiteY48" fmla="*/ 2790825 h 5453063"/>
              <a:gd name="connsiteX49" fmla="*/ 1066800 w 2271713"/>
              <a:gd name="connsiteY49" fmla="*/ 2843213 h 5453063"/>
              <a:gd name="connsiteX50" fmla="*/ 1066800 w 2271713"/>
              <a:gd name="connsiteY50" fmla="*/ 3071813 h 5453063"/>
              <a:gd name="connsiteX51" fmla="*/ 1023938 w 2271713"/>
              <a:gd name="connsiteY51" fmla="*/ 3167063 h 5453063"/>
              <a:gd name="connsiteX52" fmla="*/ 828675 w 2271713"/>
              <a:gd name="connsiteY52" fmla="*/ 3171825 h 5453063"/>
              <a:gd name="connsiteX53" fmla="*/ 766763 w 2271713"/>
              <a:gd name="connsiteY53" fmla="*/ 3062288 h 5453063"/>
              <a:gd name="connsiteX54" fmla="*/ 828675 w 2271713"/>
              <a:gd name="connsiteY54" fmla="*/ 2947988 h 5453063"/>
              <a:gd name="connsiteX55" fmla="*/ 904875 w 2271713"/>
              <a:gd name="connsiteY55" fmla="*/ 2957513 h 5453063"/>
              <a:gd name="connsiteX56" fmla="*/ 914400 w 2271713"/>
              <a:gd name="connsiteY56" fmla="*/ 2909888 h 5453063"/>
              <a:gd name="connsiteX57" fmla="*/ 738188 w 2271713"/>
              <a:gd name="connsiteY57" fmla="*/ 2481263 h 5453063"/>
              <a:gd name="connsiteX58" fmla="*/ 619125 w 2271713"/>
              <a:gd name="connsiteY58" fmla="*/ 2209800 h 5453063"/>
              <a:gd name="connsiteX59" fmla="*/ 619125 w 2271713"/>
              <a:gd name="connsiteY59" fmla="*/ 1395413 h 5453063"/>
              <a:gd name="connsiteX60" fmla="*/ 523875 w 2271713"/>
              <a:gd name="connsiteY60" fmla="*/ 1600200 h 5453063"/>
              <a:gd name="connsiteX61" fmla="*/ 357188 w 2271713"/>
              <a:gd name="connsiteY61" fmla="*/ 1747838 h 5453063"/>
              <a:gd name="connsiteX62" fmla="*/ 161925 w 2271713"/>
              <a:gd name="connsiteY62" fmla="*/ 1938338 h 5453063"/>
              <a:gd name="connsiteX63" fmla="*/ 152400 w 2271713"/>
              <a:gd name="connsiteY63" fmla="*/ 1981200 h 5453063"/>
              <a:gd name="connsiteX64" fmla="*/ 133350 w 2271713"/>
              <a:gd name="connsiteY64" fmla="*/ 2176463 h 5453063"/>
              <a:gd name="connsiteX65" fmla="*/ 142875 w 2271713"/>
              <a:gd name="connsiteY65" fmla="*/ 2271713 h 5453063"/>
              <a:gd name="connsiteX66" fmla="*/ 23813 w 2271713"/>
              <a:gd name="connsiteY66" fmla="*/ 2128838 h 5453063"/>
              <a:gd name="connsiteX67" fmla="*/ 0 w 2271713"/>
              <a:gd name="connsiteY67" fmla="*/ 1824038 h 5453063"/>
              <a:gd name="connsiteX68" fmla="*/ 150019 w 2271713"/>
              <a:gd name="connsiteY68" fmla="*/ 1564482 h 5453063"/>
              <a:gd name="connsiteX69" fmla="*/ 230982 w 2271713"/>
              <a:gd name="connsiteY69" fmla="*/ 1345406 h 5453063"/>
              <a:gd name="connsiteX70" fmla="*/ 566738 w 2271713"/>
              <a:gd name="connsiteY70" fmla="*/ 1152525 h 5453063"/>
              <a:gd name="connsiteX71" fmla="*/ 585788 w 2271713"/>
              <a:gd name="connsiteY71" fmla="*/ 990600 h 5453063"/>
              <a:gd name="connsiteX72" fmla="*/ 585788 w 2271713"/>
              <a:gd name="connsiteY72" fmla="*/ 742950 h 5453063"/>
              <a:gd name="connsiteX73" fmla="*/ 676275 w 2271713"/>
              <a:gd name="connsiteY73" fmla="*/ 404813 h 5453063"/>
              <a:gd name="connsiteX74" fmla="*/ 866775 w 2271713"/>
              <a:gd name="connsiteY74" fmla="*/ 119063 h 5453063"/>
              <a:gd name="connsiteX75" fmla="*/ 1123950 w 2271713"/>
              <a:gd name="connsiteY75" fmla="*/ 0 h 5453063"/>
              <a:gd name="connsiteX76" fmla="*/ 1381125 w 2271713"/>
              <a:gd name="connsiteY76" fmla="*/ 85725 h 5453063"/>
              <a:gd name="connsiteX0" fmla="*/ 1381125 w 2271713"/>
              <a:gd name="connsiteY0" fmla="*/ 85725 h 5453063"/>
              <a:gd name="connsiteX1" fmla="*/ 1457325 w 2271713"/>
              <a:gd name="connsiteY1" fmla="*/ 200025 h 5453063"/>
              <a:gd name="connsiteX2" fmla="*/ 1443038 w 2271713"/>
              <a:gd name="connsiteY2" fmla="*/ 266700 h 5453063"/>
              <a:gd name="connsiteX3" fmla="*/ 1509713 w 2271713"/>
              <a:gd name="connsiteY3" fmla="*/ 466725 h 5453063"/>
              <a:gd name="connsiteX4" fmla="*/ 1495425 w 2271713"/>
              <a:gd name="connsiteY4" fmla="*/ 757238 h 5453063"/>
              <a:gd name="connsiteX5" fmla="*/ 1428750 w 2271713"/>
              <a:gd name="connsiteY5" fmla="*/ 928688 h 5453063"/>
              <a:gd name="connsiteX6" fmla="*/ 1581150 w 2271713"/>
              <a:gd name="connsiteY6" fmla="*/ 919163 h 5453063"/>
              <a:gd name="connsiteX7" fmla="*/ 1947863 w 2271713"/>
              <a:gd name="connsiteY7" fmla="*/ 1176338 h 5453063"/>
              <a:gd name="connsiteX8" fmla="*/ 2271713 w 2271713"/>
              <a:gd name="connsiteY8" fmla="*/ 1504950 h 5453063"/>
              <a:gd name="connsiteX9" fmla="*/ 2271713 w 2271713"/>
              <a:gd name="connsiteY9" fmla="*/ 1552575 h 5453063"/>
              <a:gd name="connsiteX10" fmla="*/ 1962150 w 2271713"/>
              <a:gd name="connsiteY10" fmla="*/ 1871663 h 5453063"/>
              <a:gd name="connsiteX11" fmla="*/ 1809750 w 2271713"/>
              <a:gd name="connsiteY11" fmla="*/ 1995488 h 5453063"/>
              <a:gd name="connsiteX12" fmla="*/ 1724025 w 2271713"/>
              <a:gd name="connsiteY12" fmla="*/ 1947863 h 5453063"/>
              <a:gd name="connsiteX13" fmla="*/ 2038350 w 2271713"/>
              <a:gd name="connsiteY13" fmla="*/ 1528763 h 5453063"/>
              <a:gd name="connsiteX14" fmla="*/ 1695450 w 2271713"/>
              <a:gd name="connsiteY14" fmla="*/ 1252538 h 5453063"/>
              <a:gd name="connsiteX15" fmla="*/ 1652588 w 2271713"/>
              <a:gd name="connsiteY15" fmla="*/ 1428750 h 5453063"/>
              <a:gd name="connsiteX16" fmla="*/ 1595438 w 2271713"/>
              <a:gd name="connsiteY16" fmla="*/ 1566863 h 5453063"/>
              <a:gd name="connsiteX17" fmla="*/ 1628775 w 2271713"/>
              <a:gd name="connsiteY17" fmla="*/ 1800225 h 5453063"/>
              <a:gd name="connsiteX18" fmla="*/ 1747838 w 2271713"/>
              <a:gd name="connsiteY18" fmla="*/ 1990725 h 5453063"/>
              <a:gd name="connsiteX19" fmla="*/ 1824038 w 2271713"/>
              <a:gd name="connsiteY19" fmla="*/ 2105025 h 5453063"/>
              <a:gd name="connsiteX20" fmla="*/ 1990725 w 2271713"/>
              <a:gd name="connsiteY20" fmla="*/ 2428875 h 5453063"/>
              <a:gd name="connsiteX21" fmla="*/ 1990725 w 2271713"/>
              <a:gd name="connsiteY21" fmla="*/ 2795588 h 5453063"/>
              <a:gd name="connsiteX22" fmla="*/ 1857375 w 2271713"/>
              <a:gd name="connsiteY22" fmla="*/ 3167063 h 5453063"/>
              <a:gd name="connsiteX23" fmla="*/ 1790700 w 2271713"/>
              <a:gd name="connsiteY23" fmla="*/ 3624263 h 5453063"/>
              <a:gd name="connsiteX24" fmla="*/ 1495425 w 2271713"/>
              <a:gd name="connsiteY24" fmla="*/ 4500563 h 5453063"/>
              <a:gd name="connsiteX25" fmla="*/ 1404938 w 2271713"/>
              <a:gd name="connsiteY25" fmla="*/ 4824413 h 5453063"/>
              <a:gd name="connsiteX26" fmla="*/ 1585913 w 2271713"/>
              <a:gd name="connsiteY26" fmla="*/ 5129213 h 5453063"/>
              <a:gd name="connsiteX27" fmla="*/ 1728788 w 2271713"/>
              <a:gd name="connsiteY27" fmla="*/ 5219700 h 5453063"/>
              <a:gd name="connsiteX28" fmla="*/ 1733550 w 2271713"/>
              <a:gd name="connsiteY28" fmla="*/ 5243513 h 5453063"/>
              <a:gd name="connsiteX29" fmla="*/ 1643063 w 2271713"/>
              <a:gd name="connsiteY29" fmla="*/ 5262563 h 5453063"/>
              <a:gd name="connsiteX30" fmla="*/ 1404938 w 2271713"/>
              <a:gd name="connsiteY30" fmla="*/ 5143500 h 5453063"/>
              <a:gd name="connsiteX31" fmla="*/ 1333500 w 2271713"/>
              <a:gd name="connsiteY31" fmla="*/ 5167313 h 5453063"/>
              <a:gd name="connsiteX32" fmla="*/ 1243013 w 2271713"/>
              <a:gd name="connsiteY32" fmla="*/ 5110163 h 5453063"/>
              <a:gd name="connsiteX33" fmla="*/ 1238250 w 2271713"/>
              <a:gd name="connsiteY33" fmla="*/ 5224463 h 5453063"/>
              <a:gd name="connsiteX34" fmla="*/ 1100138 w 2271713"/>
              <a:gd name="connsiteY34" fmla="*/ 5453063 h 5453063"/>
              <a:gd name="connsiteX35" fmla="*/ 1038225 w 2271713"/>
              <a:gd name="connsiteY35" fmla="*/ 5453063 h 5453063"/>
              <a:gd name="connsiteX36" fmla="*/ 1023938 w 2271713"/>
              <a:gd name="connsiteY36" fmla="*/ 5148263 h 5453063"/>
              <a:gd name="connsiteX37" fmla="*/ 1185863 w 2271713"/>
              <a:gd name="connsiteY37" fmla="*/ 4848225 h 5453063"/>
              <a:gd name="connsiteX38" fmla="*/ 1271588 w 2271713"/>
              <a:gd name="connsiteY38" fmla="*/ 4095750 h 5453063"/>
              <a:gd name="connsiteX39" fmla="*/ 1419225 w 2271713"/>
              <a:gd name="connsiteY39" fmla="*/ 3509963 h 5453063"/>
              <a:gd name="connsiteX40" fmla="*/ 1262063 w 2271713"/>
              <a:gd name="connsiteY40" fmla="*/ 3328988 h 5453063"/>
              <a:gd name="connsiteX41" fmla="*/ 1147763 w 2271713"/>
              <a:gd name="connsiteY41" fmla="*/ 2981325 h 5453063"/>
              <a:gd name="connsiteX42" fmla="*/ 1066800 w 2271713"/>
              <a:gd name="connsiteY42" fmla="*/ 2671763 h 5453063"/>
              <a:gd name="connsiteX43" fmla="*/ 1128713 w 2271713"/>
              <a:gd name="connsiteY43" fmla="*/ 2085975 h 5453063"/>
              <a:gd name="connsiteX44" fmla="*/ 957263 w 2271713"/>
              <a:gd name="connsiteY44" fmla="*/ 1604963 h 5453063"/>
              <a:gd name="connsiteX45" fmla="*/ 852488 w 2271713"/>
              <a:gd name="connsiteY45" fmla="*/ 1490663 h 5453063"/>
              <a:gd name="connsiteX46" fmla="*/ 785813 w 2271713"/>
              <a:gd name="connsiteY46" fmla="*/ 2143125 h 5453063"/>
              <a:gd name="connsiteX47" fmla="*/ 962025 w 2271713"/>
              <a:gd name="connsiteY47" fmla="*/ 2586038 h 5453063"/>
              <a:gd name="connsiteX48" fmla="*/ 1004888 w 2271713"/>
              <a:gd name="connsiteY48" fmla="*/ 2790825 h 5453063"/>
              <a:gd name="connsiteX49" fmla="*/ 1066800 w 2271713"/>
              <a:gd name="connsiteY49" fmla="*/ 2843213 h 5453063"/>
              <a:gd name="connsiteX50" fmla="*/ 1066800 w 2271713"/>
              <a:gd name="connsiteY50" fmla="*/ 3071813 h 5453063"/>
              <a:gd name="connsiteX51" fmla="*/ 1023938 w 2271713"/>
              <a:gd name="connsiteY51" fmla="*/ 3167063 h 5453063"/>
              <a:gd name="connsiteX52" fmla="*/ 828675 w 2271713"/>
              <a:gd name="connsiteY52" fmla="*/ 3171825 h 5453063"/>
              <a:gd name="connsiteX53" fmla="*/ 766763 w 2271713"/>
              <a:gd name="connsiteY53" fmla="*/ 3062288 h 5453063"/>
              <a:gd name="connsiteX54" fmla="*/ 828675 w 2271713"/>
              <a:gd name="connsiteY54" fmla="*/ 2947988 h 5453063"/>
              <a:gd name="connsiteX55" fmla="*/ 904875 w 2271713"/>
              <a:gd name="connsiteY55" fmla="*/ 2957513 h 5453063"/>
              <a:gd name="connsiteX56" fmla="*/ 914400 w 2271713"/>
              <a:gd name="connsiteY56" fmla="*/ 2909888 h 5453063"/>
              <a:gd name="connsiteX57" fmla="*/ 738188 w 2271713"/>
              <a:gd name="connsiteY57" fmla="*/ 2481263 h 5453063"/>
              <a:gd name="connsiteX58" fmla="*/ 619125 w 2271713"/>
              <a:gd name="connsiteY58" fmla="*/ 2209800 h 5453063"/>
              <a:gd name="connsiteX59" fmla="*/ 619125 w 2271713"/>
              <a:gd name="connsiteY59" fmla="*/ 1395413 h 5453063"/>
              <a:gd name="connsiteX60" fmla="*/ 523875 w 2271713"/>
              <a:gd name="connsiteY60" fmla="*/ 1600200 h 5453063"/>
              <a:gd name="connsiteX61" fmla="*/ 357188 w 2271713"/>
              <a:gd name="connsiteY61" fmla="*/ 1747838 h 5453063"/>
              <a:gd name="connsiteX62" fmla="*/ 161925 w 2271713"/>
              <a:gd name="connsiteY62" fmla="*/ 1938338 h 5453063"/>
              <a:gd name="connsiteX63" fmla="*/ 152400 w 2271713"/>
              <a:gd name="connsiteY63" fmla="*/ 1981200 h 5453063"/>
              <a:gd name="connsiteX64" fmla="*/ 133350 w 2271713"/>
              <a:gd name="connsiteY64" fmla="*/ 2176463 h 5453063"/>
              <a:gd name="connsiteX65" fmla="*/ 142875 w 2271713"/>
              <a:gd name="connsiteY65" fmla="*/ 2271713 h 5453063"/>
              <a:gd name="connsiteX66" fmla="*/ 23813 w 2271713"/>
              <a:gd name="connsiteY66" fmla="*/ 2128838 h 5453063"/>
              <a:gd name="connsiteX67" fmla="*/ 0 w 2271713"/>
              <a:gd name="connsiteY67" fmla="*/ 1824038 h 5453063"/>
              <a:gd name="connsiteX68" fmla="*/ 92869 w 2271713"/>
              <a:gd name="connsiteY68" fmla="*/ 1585913 h 5453063"/>
              <a:gd name="connsiteX69" fmla="*/ 230982 w 2271713"/>
              <a:gd name="connsiteY69" fmla="*/ 1345406 h 5453063"/>
              <a:gd name="connsiteX70" fmla="*/ 566738 w 2271713"/>
              <a:gd name="connsiteY70" fmla="*/ 1152525 h 5453063"/>
              <a:gd name="connsiteX71" fmla="*/ 585788 w 2271713"/>
              <a:gd name="connsiteY71" fmla="*/ 990600 h 5453063"/>
              <a:gd name="connsiteX72" fmla="*/ 585788 w 2271713"/>
              <a:gd name="connsiteY72" fmla="*/ 742950 h 5453063"/>
              <a:gd name="connsiteX73" fmla="*/ 676275 w 2271713"/>
              <a:gd name="connsiteY73" fmla="*/ 404813 h 5453063"/>
              <a:gd name="connsiteX74" fmla="*/ 866775 w 2271713"/>
              <a:gd name="connsiteY74" fmla="*/ 119063 h 5453063"/>
              <a:gd name="connsiteX75" fmla="*/ 1123950 w 2271713"/>
              <a:gd name="connsiteY75" fmla="*/ 0 h 5453063"/>
              <a:gd name="connsiteX76" fmla="*/ 1381125 w 2271713"/>
              <a:gd name="connsiteY76" fmla="*/ 85725 h 5453063"/>
              <a:gd name="connsiteX0" fmla="*/ 1378743 w 2269331"/>
              <a:gd name="connsiteY0" fmla="*/ 85725 h 5453063"/>
              <a:gd name="connsiteX1" fmla="*/ 1454943 w 2269331"/>
              <a:gd name="connsiteY1" fmla="*/ 200025 h 5453063"/>
              <a:gd name="connsiteX2" fmla="*/ 1440656 w 2269331"/>
              <a:gd name="connsiteY2" fmla="*/ 266700 h 5453063"/>
              <a:gd name="connsiteX3" fmla="*/ 1507331 w 2269331"/>
              <a:gd name="connsiteY3" fmla="*/ 466725 h 5453063"/>
              <a:gd name="connsiteX4" fmla="*/ 1493043 w 2269331"/>
              <a:gd name="connsiteY4" fmla="*/ 757238 h 5453063"/>
              <a:gd name="connsiteX5" fmla="*/ 1426368 w 2269331"/>
              <a:gd name="connsiteY5" fmla="*/ 928688 h 5453063"/>
              <a:gd name="connsiteX6" fmla="*/ 1578768 w 2269331"/>
              <a:gd name="connsiteY6" fmla="*/ 919163 h 5453063"/>
              <a:gd name="connsiteX7" fmla="*/ 1945481 w 2269331"/>
              <a:gd name="connsiteY7" fmla="*/ 1176338 h 5453063"/>
              <a:gd name="connsiteX8" fmla="*/ 2269331 w 2269331"/>
              <a:gd name="connsiteY8" fmla="*/ 1504950 h 5453063"/>
              <a:gd name="connsiteX9" fmla="*/ 2269331 w 2269331"/>
              <a:gd name="connsiteY9" fmla="*/ 1552575 h 5453063"/>
              <a:gd name="connsiteX10" fmla="*/ 1959768 w 2269331"/>
              <a:gd name="connsiteY10" fmla="*/ 1871663 h 5453063"/>
              <a:gd name="connsiteX11" fmla="*/ 1807368 w 2269331"/>
              <a:gd name="connsiteY11" fmla="*/ 1995488 h 5453063"/>
              <a:gd name="connsiteX12" fmla="*/ 1721643 w 2269331"/>
              <a:gd name="connsiteY12" fmla="*/ 1947863 h 5453063"/>
              <a:gd name="connsiteX13" fmla="*/ 2035968 w 2269331"/>
              <a:gd name="connsiteY13" fmla="*/ 1528763 h 5453063"/>
              <a:gd name="connsiteX14" fmla="*/ 1693068 w 2269331"/>
              <a:gd name="connsiteY14" fmla="*/ 1252538 h 5453063"/>
              <a:gd name="connsiteX15" fmla="*/ 1650206 w 2269331"/>
              <a:gd name="connsiteY15" fmla="*/ 1428750 h 5453063"/>
              <a:gd name="connsiteX16" fmla="*/ 1593056 w 2269331"/>
              <a:gd name="connsiteY16" fmla="*/ 1566863 h 5453063"/>
              <a:gd name="connsiteX17" fmla="*/ 1626393 w 2269331"/>
              <a:gd name="connsiteY17" fmla="*/ 1800225 h 5453063"/>
              <a:gd name="connsiteX18" fmla="*/ 1745456 w 2269331"/>
              <a:gd name="connsiteY18" fmla="*/ 1990725 h 5453063"/>
              <a:gd name="connsiteX19" fmla="*/ 1821656 w 2269331"/>
              <a:gd name="connsiteY19" fmla="*/ 2105025 h 5453063"/>
              <a:gd name="connsiteX20" fmla="*/ 1988343 w 2269331"/>
              <a:gd name="connsiteY20" fmla="*/ 2428875 h 5453063"/>
              <a:gd name="connsiteX21" fmla="*/ 1988343 w 2269331"/>
              <a:gd name="connsiteY21" fmla="*/ 2795588 h 5453063"/>
              <a:gd name="connsiteX22" fmla="*/ 1854993 w 2269331"/>
              <a:gd name="connsiteY22" fmla="*/ 3167063 h 5453063"/>
              <a:gd name="connsiteX23" fmla="*/ 1788318 w 2269331"/>
              <a:gd name="connsiteY23" fmla="*/ 3624263 h 5453063"/>
              <a:gd name="connsiteX24" fmla="*/ 1493043 w 2269331"/>
              <a:gd name="connsiteY24" fmla="*/ 4500563 h 5453063"/>
              <a:gd name="connsiteX25" fmla="*/ 1402556 w 2269331"/>
              <a:gd name="connsiteY25" fmla="*/ 4824413 h 5453063"/>
              <a:gd name="connsiteX26" fmla="*/ 1583531 w 2269331"/>
              <a:gd name="connsiteY26" fmla="*/ 5129213 h 5453063"/>
              <a:gd name="connsiteX27" fmla="*/ 1726406 w 2269331"/>
              <a:gd name="connsiteY27" fmla="*/ 5219700 h 5453063"/>
              <a:gd name="connsiteX28" fmla="*/ 1731168 w 2269331"/>
              <a:gd name="connsiteY28" fmla="*/ 5243513 h 5453063"/>
              <a:gd name="connsiteX29" fmla="*/ 1640681 w 2269331"/>
              <a:gd name="connsiteY29" fmla="*/ 5262563 h 5453063"/>
              <a:gd name="connsiteX30" fmla="*/ 1402556 w 2269331"/>
              <a:gd name="connsiteY30" fmla="*/ 5143500 h 5453063"/>
              <a:gd name="connsiteX31" fmla="*/ 1331118 w 2269331"/>
              <a:gd name="connsiteY31" fmla="*/ 5167313 h 5453063"/>
              <a:gd name="connsiteX32" fmla="*/ 1240631 w 2269331"/>
              <a:gd name="connsiteY32" fmla="*/ 5110163 h 5453063"/>
              <a:gd name="connsiteX33" fmla="*/ 1235868 w 2269331"/>
              <a:gd name="connsiteY33" fmla="*/ 5224463 h 5453063"/>
              <a:gd name="connsiteX34" fmla="*/ 1097756 w 2269331"/>
              <a:gd name="connsiteY34" fmla="*/ 5453063 h 5453063"/>
              <a:gd name="connsiteX35" fmla="*/ 1035843 w 2269331"/>
              <a:gd name="connsiteY35" fmla="*/ 5453063 h 5453063"/>
              <a:gd name="connsiteX36" fmla="*/ 1021556 w 2269331"/>
              <a:gd name="connsiteY36" fmla="*/ 5148263 h 5453063"/>
              <a:gd name="connsiteX37" fmla="*/ 1183481 w 2269331"/>
              <a:gd name="connsiteY37" fmla="*/ 4848225 h 5453063"/>
              <a:gd name="connsiteX38" fmla="*/ 1269206 w 2269331"/>
              <a:gd name="connsiteY38" fmla="*/ 4095750 h 5453063"/>
              <a:gd name="connsiteX39" fmla="*/ 1416843 w 2269331"/>
              <a:gd name="connsiteY39" fmla="*/ 3509963 h 5453063"/>
              <a:gd name="connsiteX40" fmla="*/ 1259681 w 2269331"/>
              <a:gd name="connsiteY40" fmla="*/ 3328988 h 5453063"/>
              <a:gd name="connsiteX41" fmla="*/ 1145381 w 2269331"/>
              <a:gd name="connsiteY41" fmla="*/ 2981325 h 5453063"/>
              <a:gd name="connsiteX42" fmla="*/ 1064418 w 2269331"/>
              <a:gd name="connsiteY42" fmla="*/ 2671763 h 5453063"/>
              <a:gd name="connsiteX43" fmla="*/ 1126331 w 2269331"/>
              <a:gd name="connsiteY43" fmla="*/ 2085975 h 5453063"/>
              <a:gd name="connsiteX44" fmla="*/ 954881 w 2269331"/>
              <a:gd name="connsiteY44" fmla="*/ 1604963 h 5453063"/>
              <a:gd name="connsiteX45" fmla="*/ 850106 w 2269331"/>
              <a:gd name="connsiteY45" fmla="*/ 1490663 h 5453063"/>
              <a:gd name="connsiteX46" fmla="*/ 783431 w 2269331"/>
              <a:gd name="connsiteY46" fmla="*/ 2143125 h 5453063"/>
              <a:gd name="connsiteX47" fmla="*/ 959643 w 2269331"/>
              <a:gd name="connsiteY47" fmla="*/ 2586038 h 5453063"/>
              <a:gd name="connsiteX48" fmla="*/ 1002506 w 2269331"/>
              <a:gd name="connsiteY48" fmla="*/ 2790825 h 5453063"/>
              <a:gd name="connsiteX49" fmla="*/ 1064418 w 2269331"/>
              <a:gd name="connsiteY49" fmla="*/ 2843213 h 5453063"/>
              <a:gd name="connsiteX50" fmla="*/ 1064418 w 2269331"/>
              <a:gd name="connsiteY50" fmla="*/ 3071813 h 5453063"/>
              <a:gd name="connsiteX51" fmla="*/ 1021556 w 2269331"/>
              <a:gd name="connsiteY51" fmla="*/ 3167063 h 5453063"/>
              <a:gd name="connsiteX52" fmla="*/ 826293 w 2269331"/>
              <a:gd name="connsiteY52" fmla="*/ 3171825 h 5453063"/>
              <a:gd name="connsiteX53" fmla="*/ 764381 w 2269331"/>
              <a:gd name="connsiteY53" fmla="*/ 3062288 h 5453063"/>
              <a:gd name="connsiteX54" fmla="*/ 826293 w 2269331"/>
              <a:gd name="connsiteY54" fmla="*/ 2947988 h 5453063"/>
              <a:gd name="connsiteX55" fmla="*/ 902493 w 2269331"/>
              <a:gd name="connsiteY55" fmla="*/ 2957513 h 5453063"/>
              <a:gd name="connsiteX56" fmla="*/ 912018 w 2269331"/>
              <a:gd name="connsiteY56" fmla="*/ 2909888 h 5453063"/>
              <a:gd name="connsiteX57" fmla="*/ 735806 w 2269331"/>
              <a:gd name="connsiteY57" fmla="*/ 2481263 h 5453063"/>
              <a:gd name="connsiteX58" fmla="*/ 616743 w 2269331"/>
              <a:gd name="connsiteY58" fmla="*/ 2209800 h 5453063"/>
              <a:gd name="connsiteX59" fmla="*/ 616743 w 2269331"/>
              <a:gd name="connsiteY59" fmla="*/ 1395413 h 5453063"/>
              <a:gd name="connsiteX60" fmla="*/ 521493 w 2269331"/>
              <a:gd name="connsiteY60" fmla="*/ 1600200 h 5453063"/>
              <a:gd name="connsiteX61" fmla="*/ 354806 w 2269331"/>
              <a:gd name="connsiteY61" fmla="*/ 1747838 h 5453063"/>
              <a:gd name="connsiteX62" fmla="*/ 159543 w 2269331"/>
              <a:gd name="connsiteY62" fmla="*/ 1938338 h 5453063"/>
              <a:gd name="connsiteX63" fmla="*/ 150018 w 2269331"/>
              <a:gd name="connsiteY63" fmla="*/ 1981200 h 5453063"/>
              <a:gd name="connsiteX64" fmla="*/ 130968 w 2269331"/>
              <a:gd name="connsiteY64" fmla="*/ 2176463 h 5453063"/>
              <a:gd name="connsiteX65" fmla="*/ 140493 w 2269331"/>
              <a:gd name="connsiteY65" fmla="*/ 2271713 h 5453063"/>
              <a:gd name="connsiteX66" fmla="*/ 21431 w 2269331"/>
              <a:gd name="connsiteY66" fmla="*/ 2128838 h 5453063"/>
              <a:gd name="connsiteX67" fmla="*/ 0 w 2269331"/>
              <a:gd name="connsiteY67" fmla="*/ 1845469 h 5453063"/>
              <a:gd name="connsiteX68" fmla="*/ 90487 w 2269331"/>
              <a:gd name="connsiteY68" fmla="*/ 1585913 h 5453063"/>
              <a:gd name="connsiteX69" fmla="*/ 228600 w 2269331"/>
              <a:gd name="connsiteY69" fmla="*/ 1345406 h 5453063"/>
              <a:gd name="connsiteX70" fmla="*/ 564356 w 2269331"/>
              <a:gd name="connsiteY70" fmla="*/ 1152525 h 5453063"/>
              <a:gd name="connsiteX71" fmla="*/ 583406 w 2269331"/>
              <a:gd name="connsiteY71" fmla="*/ 990600 h 5453063"/>
              <a:gd name="connsiteX72" fmla="*/ 583406 w 2269331"/>
              <a:gd name="connsiteY72" fmla="*/ 742950 h 5453063"/>
              <a:gd name="connsiteX73" fmla="*/ 673893 w 2269331"/>
              <a:gd name="connsiteY73" fmla="*/ 404813 h 5453063"/>
              <a:gd name="connsiteX74" fmla="*/ 864393 w 2269331"/>
              <a:gd name="connsiteY74" fmla="*/ 119063 h 5453063"/>
              <a:gd name="connsiteX75" fmla="*/ 1121568 w 2269331"/>
              <a:gd name="connsiteY75" fmla="*/ 0 h 5453063"/>
              <a:gd name="connsiteX76" fmla="*/ 1378743 w 2269331"/>
              <a:gd name="connsiteY76" fmla="*/ 85725 h 5453063"/>
              <a:gd name="connsiteX0" fmla="*/ 1378743 w 2269331"/>
              <a:gd name="connsiteY0" fmla="*/ 85725 h 5453063"/>
              <a:gd name="connsiteX1" fmla="*/ 1454943 w 2269331"/>
              <a:gd name="connsiteY1" fmla="*/ 200025 h 5453063"/>
              <a:gd name="connsiteX2" fmla="*/ 1440656 w 2269331"/>
              <a:gd name="connsiteY2" fmla="*/ 266700 h 5453063"/>
              <a:gd name="connsiteX3" fmla="*/ 1507331 w 2269331"/>
              <a:gd name="connsiteY3" fmla="*/ 466725 h 5453063"/>
              <a:gd name="connsiteX4" fmla="*/ 1493043 w 2269331"/>
              <a:gd name="connsiteY4" fmla="*/ 757238 h 5453063"/>
              <a:gd name="connsiteX5" fmla="*/ 1426368 w 2269331"/>
              <a:gd name="connsiteY5" fmla="*/ 928688 h 5453063"/>
              <a:gd name="connsiteX6" fmla="*/ 1578768 w 2269331"/>
              <a:gd name="connsiteY6" fmla="*/ 919163 h 5453063"/>
              <a:gd name="connsiteX7" fmla="*/ 1945481 w 2269331"/>
              <a:gd name="connsiteY7" fmla="*/ 1176338 h 5453063"/>
              <a:gd name="connsiteX8" fmla="*/ 2269331 w 2269331"/>
              <a:gd name="connsiteY8" fmla="*/ 1504950 h 5453063"/>
              <a:gd name="connsiteX9" fmla="*/ 2269331 w 2269331"/>
              <a:gd name="connsiteY9" fmla="*/ 1552575 h 5453063"/>
              <a:gd name="connsiteX10" fmla="*/ 1959768 w 2269331"/>
              <a:gd name="connsiteY10" fmla="*/ 1871663 h 5453063"/>
              <a:gd name="connsiteX11" fmla="*/ 1807368 w 2269331"/>
              <a:gd name="connsiteY11" fmla="*/ 1995488 h 5453063"/>
              <a:gd name="connsiteX12" fmla="*/ 1721643 w 2269331"/>
              <a:gd name="connsiteY12" fmla="*/ 1947863 h 5453063"/>
              <a:gd name="connsiteX13" fmla="*/ 2035968 w 2269331"/>
              <a:gd name="connsiteY13" fmla="*/ 1528763 h 5453063"/>
              <a:gd name="connsiteX14" fmla="*/ 1693068 w 2269331"/>
              <a:gd name="connsiteY14" fmla="*/ 1252538 h 5453063"/>
              <a:gd name="connsiteX15" fmla="*/ 1650206 w 2269331"/>
              <a:gd name="connsiteY15" fmla="*/ 1428750 h 5453063"/>
              <a:gd name="connsiteX16" fmla="*/ 1593056 w 2269331"/>
              <a:gd name="connsiteY16" fmla="*/ 1566863 h 5453063"/>
              <a:gd name="connsiteX17" fmla="*/ 1626393 w 2269331"/>
              <a:gd name="connsiteY17" fmla="*/ 1800225 h 5453063"/>
              <a:gd name="connsiteX18" fmla="*/ 1745456 w 2269331"/>
              <a:gd name="connsiteY18" fmla="*/ 1990725 h 5453063"/>
              <a:gd name="connsiteX19" fmla="*/ 1821656 w 2269331"/>
              <a:gd name="connsiteY19" fmla="*/ 2105025 h 5453063"/>
              <a:gd name="connsiteX20" fmla="*/ 1988343 w 2269331"/>
              <a:gd name="connsiteY20" fmla="*/ 2428875 h 5453063"/>
              <a:gd name="connsiteX21" fmla="*/ 1988343 w 2269331"/>
              <a:gd name="connsiteY21" fmla="*/ 2795588 h 5453063"/>
              <a:gd name="connsiteX22" fmla="*/ 1854993 w 2269331"/>
              <a:gd name="connsiteY22" fmla="*/ 3167063 h 5453063"/>
              <a:gd name="connsiteX23" fmla="*/ 1788318 w 2269331"/>
              <a:gd name="connsiteY23" fmla="*/ 3624263 h 5453063"/>
              <a:gd name="connsiteX24" fmla="*/ 1493043 w 2269331"/>
              <a:gd name="connsiteY24" fmla="*/ 4500563 h 5453063"/>
              <a:gd name="connsiteX25" fmla="*/ 1402556 w 2269331"/>
              <a:gd name="connsiteY25" fmla="*/ 4824413 h 5453063"/>
              <a:gd name="connsiteX26" fmla="*/ 1583531 w 2269331"/>
              <a:gd name="connsiteY26" fmla="*/ 5129213 h 5453063"/>
              <a:gd name="connsiteX27" fmla="*/ 1726406 w 2269331"/>
              <a:gd name="connsiteY27" fmla="*/ 5219700 h 5453063"/>
              <a:gd name="connsiteX28" fmla="*/ 1731168 w 2269331"/>
              <a:gd name="connsiteY28" fmla="*/ 5243513 h 5453063"/>
              <a:gd name="connsiteX29" fmla="*/ 1640681 w 2269331"/>
              <a:gd name="connsiteY29" fmla="*/ 5262563 h 5453063"/>
              <a:gd name="connsiteX30" fmla="*/ 1402556 w 2269331"/>
              <a:gd name="connsiteY30" fmla="*/ 5143500 h 5453063"/>
              <a:gd name="connsiteX31" fmla="*/ 1331118 w 2269331"/>
              <a:gd name="connsiteY31" fmla="*/ 5167313 h 5453063"/>
              <a:gd name="connsiteX32" fmla="*/ 1240631 w 2269331"/>
              <a:gd name="connsiteY32" fmla="*/ 5110163 h 5453063"/>
              <a:gd name="connsiteX33" fmla="*/ 1235868 w 2269331"/>
              <a:gd name="connsiteY33" fmla="*/ 5224463 h 5453063"/>
              <a:gd name="connsiteX34" fmla="*/ 1097756 w 2269331"/>
              <a:gd name="connsiteY34" fmla="*/ 5453063 h 5453063"/>
              <a:gd name="connsiteX35" fmla="*/ 1035843 w 2269331"/>
              <a:gd name="connsiteY35" fmla="*/ 5453063 h 5453063"/>
              <a:gd name="connsiteX36" fmla="*/ 1021556 w 2269331"/>
              <a:gd name="connsiteY36" fmla="*/ 5148263 h 5453063"/>
              <a:gd name="connsiteX37" fmla="*/ 1183481 w 2269331"/>
              <a:gd name="connsiteY37" fmla="*/ 4848225 h 5453063"/>
              <a:gd name="connsiteX38" fmla="*/ 1269206 w 2269331"/>
              <a:gd name="connsiteY38" fmla="*/ 4095750 h 5453063"/>
              <a:gd name="connsiteX39" fmla="*/ 1416843 w 2269331"/>
              <a:gd name="connsiteY39" fmla="*/ 3509963 h 5453063"/>
              <a:gd name="connsiteX40" fmla="*/ 1259681 w 2269331"/>
              <a:gd name="connsiteY40" fmla="*/ 3328988 h 5453063"/>
              <a:gd name="connsiteX41" fmla="*/ 1145381 w 2269331"/>
              <a:gd name="connsiteY41" fmla="*/ 2981325 h 5453063"/>
              <a:gd name="connsiteX42" fmla="*/ 1064418 w 2269331"/>
              <a:gd name="connsiteY42" fmla="*/ 2671763 h 5453063"/>
              <a:gd name="connsiteX43" fmla="*/ 1126331 w 2269331"/>
              <a:gd name="connsiteY43" fmla="*/ 2085975 h 5453063"/>
              <a:gd name="connsiteX44" fmla="*/ 954881 w 2269331"/>
              <a:gd name="connsiteY44" fmla="*/ 1604963 h 5453063"/>
              <a:gd name="connsiteX45" fmla="*/ 850106 w 2269331"/>
              <a:gd name="connsiteY45" fmla="*/ 1490663 h 5453063"/>
              <a:gd name="connsiteX46" fmla="*/ 783431 w 2269331"/>
              <a:gd name="connsiteY46" fmla="*/ 2143125 h 5453063"/>
              <a:gd name="connsiteX47" fmla="*/ 959643 w 2269331"/>
              <a:gd name="connsiteY47" fmla="*/ 2586038 h 5453063"/>
              <a:gd name="connsiteX48" fmla="*/ 1002506 w 2269331"/>
              <a:gd name="connsiteY48" fmla="*/ 2790825 h 5453063"/>
              <a:gd name="connsiteX49" fmla="*/ 1064418 w 2269331"/>
              <a:gd name="connsiteY49" fmla="*/ 2843213 h 5453063"/>
              <a:gd name="connsiteX50" fmla="*/ 1064418 w 2269331"/>
              <a:gd name="connsiteY50" fmla="*/ 3071813 h 5453063"/>
              <a:gd name="connsiteX51" fmla="*/ 1021556 w 2269331"/>
              <a:gd name="connsiteY51" fmla="*/ 3167063 h 5453063"/>
              <a:gd name="connsiteX52" fmla="*/ 826293 w 2269331"/>
              <a:gd name="connsiteY52" fmla="*/ 3171825 h 5453063"/>
              <a:gd name="connsiteX53" fmla="*/ 764381 w 2269331"/>
              <a:gd name="connsiteY53" fmla="*/ 3062288 h 5453063"/>
              <a:gd name="connsiteX54" fmla="*/ 826293 w 2269331"/>
              <a:gd name="connsiteY54" fmla="*/ 2947988 h 5453063"/>
              <a:gd name="connsiteX55" fmla="*/ 902493 w 2269331"/>
              <a:gd name="connsiteY55" fmla="*/ 2957513 h 5453063"/>
              <a:gd name="connsiteX56" fmla="*/ 912018 w 2269331"/>
              <a:gd name="connsiteY56" fmla="*/ 2909888 h 5453063"/>
              <a:gd name="connsiteX57" fmla="*/ 735806 w 2269331"/>
              <a:gd name="connsiteY57" fmla="*/ 2481263 h 5453063"/>
              <a:gd name="connsiteX58" fmla="*/ 616743 w 2269331"/>
              <a:gd name="connsiteY58" fmla="*/ 2209800 h 5453063"/>
              <a:gd name="connsiteX59" fmla="*/ 616743 w 2269331"/>
              <a:gd name="connsiteY59" fmla="*/ 1395413 h 5453063"/>
              <a:gd name="connsiteX60" fmla="*/ 521493 w 2269331"/>
              <a:gd name="connsiteY60" fmla="*/ 1600200 h 5453063"/>
              <a:gd name="connsiteX61" fmla="*/ 354806 w 2269331"/>
              <a:gd name="connsiteY61" fmla="*/ 1747838 h 5453063"/>
              <a:gd name="connsiteX62" fmla="*/ 159543 w 2269331"/>
              <a:gd name="connsiteY62" fmla="*/ 1938338 h 5453063"/>
              <a:gd name="connsiteX63" fmla="*/ 150018 w 2269331"/>
              <a:gd name="connsiteY63" fmla="*/ 1981200 h 5453063"/>
              <a:gd name="connsiteX64" fmla="*/ 130968 w 2269331"/>
              <a:gd name="connsiteY64" fmla="*/ 2176463 h 5453063"/>
              <a:gd name="connsiteX65" fmla="*/ 140493 w 2269331"/>
              <a:gd name="connsiteY65" fmla="*/ 2271713 h 5453063"/>
              <a:gd name="connsiteX66" fmla="*/ 21431 w 2269331"/>
              <a:gd name="connsiteY66" fmla="*/ 2128838 h 5453063"/>
              <a:gd name="connsiteX67" fmla="*/ 0 w 2269331"/>
              <a:gd name="connsiteY67" fmla="*/ 1845469 h 5453063"/>
              <a:gd name="connsiteX68" fmla="*/ 90487 w 2269331"/>
              <a:gd name="connsiteY68" fmla="*/ 1585913 h 5453063"/>
              <a:gd name="connsiteX69" fmla="*/ 228600 w 2269331"/>
              <a:gd name="connsiteY69" fmla="*/ 1345406 h 5453063"/>
              <a:gd name="connsiteX70" fmla="*/ 564356 w 2269331"/>
              <a:gd name="connsiteY70" fmla="*/ 1152525 h 5453063"/>
              <a:gd name="connsiteX71" fmla="*/ 583406 w 2269331"/>
              <a:gd name="connsiteY71" fmla="*/ 990600 h 5453063"/>
              <a:gd name="connsiteX72" fmla="*/ 583406 w 2269331"/>
              <a:gd name="connsiteY72" fmla="*/ 742950 h 5453063"/>
              <a:gd name="connsiteX73" fmla="*/ 673893 w 2269331"/>
              <a:gd name="connsiteY73" fmla="*/ 404813 h 5453063"/>
              <a:gd name="connsiteX74" fmla="*/ 864393 w 2269331"/>
              <a:gd name="connsiteY74" fmla="*/ 119063 h 5453063"/>
              <a:gd name="connsiteX75" fmla="*/ 1121568 w 2269331"/>
              <a:gd name="connsiteY75" fmla="*/ 0 h 5453063"/>
              <a:gd name="connsiteX76" fmla="*/ 1378743 w 2269331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65855 w 2270768"/>
              <a:gd name="connsiteY49" fmla="*/ 2843213 h 5453063"/>
              <a:gd name="connsiteX50" fmla="*/ 1065855 w 2270768"/>
              <a:gd name="connsiteY50" fmla="*/ 3071813 h 5453063"/>
              <a:gd name="connsiteX51" fmla="*/ 1022993 w 2270768"/>
              <a:gd name="connsiteY51" fmla="*/ 3167063 h 5453063"/>
              <a:gd name="connsiteX52" fmla="*/ 827730 w 2270768"/>
              <a:gd name="connsiteY52" fmla="*/ 3171825 h 5453063"/>
              <a:gd name="connsiteX53" fmla="*/ 765818 w 2270768"/>
              <a:gd name="connsiteY53" fmla="*/ 3062288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37243 w 2270768"/>
              <a:gd name="connsiteY57" fmla="*/ 2481263 h 5453063"/>
              <a:gd name="connsiteX58" fmla="*/ 618180 w 2270768"/>
              <a:gd name="connsiteY58" fmla="*/ 2209800 h 5453063"/>
              <a:gd name="connsiteX59" fmla="*/ 618180 w 2270768"/>
              <a:gd name="connsiteY59" fmla="*/ 1395413 h 5453063"/>
              <a:gd name="connsiteX60" fmla="*/ 522930 w 2270768"/>
              <a:gd name="connsiteY60" fmla="*/ 1600200 h 5453063"/>
              <a:gd name="connsiteX61" fmla="*/ 356243 w 2270768"/>
              <a:gd name="connsiteY61" fmla="*/ 1747838 h 5453063"/>
              <a:gd name="connsiteX62" fmla="*/ 160980 w 2270768"/>
              <a:gd name="connsiteY62" fmla="*/ 1938338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71713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65855 w 2270768"/>
              <a:gd name="connsiteY49" fmla="*/ 2843213 h 5453063"/>
              <a:gd name="connsiteX50" fmla="*/ 1065855 w 2270768"/>
              <a:gd name="connsiteY50" fmla="*/ 3071813 h 5453063"/>
              <a:gd name="connsiteX51" fmla="*/ 1022993 w 2270768"/>
              <a:gd name="connsiteY51" fmla="*/ 3167063 h 5453063"/>
              <a:gd name="connsiteX52" fmla="*/ 827730 w 2270768"/>
              <a:gd name="connsiteY52" fmla="*/ 3171825 h 5453063"/>
              <a:gd name="connsiteX53" fmla="*/ 765818 w 2270768"/>
              <a:gd name="connsiteY53" fmla="*/ 3062288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37243 w 2270768"/>
              <a:gd name="connsiteY57" fmla="*/ 2481263 h 5453063"/>
              <a:gd name="connsiteX58" fmla="*/ 618180 w 2270768"/>
              <a:gd name="connsiteY58" fmla="*/ 2209800 h 5453063"/>
              <a:gd name="connsiteX59" fmla="*/ 618180 w 2270768"/>
              <a:gd name="connsiteY59" fmla="*/ 1395413 h 5453063"/>
              <a:gd name="connsiteX60" fmla="*/ 522930 w 2270768"/>
              <a:gd name="connsiteY60" fmla="*/ 1600200 h 5453063"/>
              <a:gd name="connsiteX61" fmla="*/ 356243 w 2270768"/>
              <a:gd name="connsiteY61" fmla="*/ 174783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71713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65855 w 2270768"/>
              <a:gd name="connsiteY49" fmla="*/ 2843213 h 5453063"/>
              <a:gd name="connsiteX50" fmla="*/ 1065855 w 2270768"/>
              <a:gd name="connsiteY50" fmla="*/ 3071813 h 5453063"/>
              <a:gd name="connsiteX51" fmla="*/ 1022993 w 2270768"/>
              <a:gd name="connsiteY51" fmla="*/ 3167063 h 5453063"/>
              <a:gd name="connsiteX52" fmla="*/ 827730 w 2270768"/>
              <a:gd name="connsiteY52" fmla="*/ 3171825 h 5453063"/>
              <a:gd name="connsiteX53" fmla="*/ 765818 w 2270768"/>
              <a:gd name="connsiteY53" fmla="*/ 3062288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37243 w 2270768"/>
              <a:gd name="connsiteY57" fmla="*/ 2481263 h 5453063"/>
              <a:gd name="connsiteX58" fmla="*/ 618180 w 2270768"/>
              <a:gd name="connsiteY58" fmla="*/ 2209800 h 5453063"/>
              <a:gd name="connsiteX59" fmla="*/ 618180 w 2270768"/>
              <a:gd name="connsiteY59" fmla="*/ 1395413 h 5453063"/>
              <a:gd name="connsiteX60" fmla="*/ 522930 w 2270768"/>
              <a:gd name="connsiteY60" fmla="*/ 1600200 h 5453063"/>
              <a:gd name="connsiteX61" fmla="*/ 356243 w 2270768"/>
              <a:gd name="connsiteY61" fmla="*/ 174783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71713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65855 w 2270768"/>
              <a:gd name="connsiteY49" fmla="*/ 2843213 h 5453063"/>
              <a:gd name="connsiteX50" fmla="*/ 1065855 w 2270768"/>
              <a:gd name="connsiteY50" fmla="*/ 3071813 h 5453063"/>
              <a:gd name="connsiteX51" fmla="*/ 1022993 w 2270768"/>
              <a:gd name="connsiteY51" fmla="*/ 3167063 h 5453063"/>
              <a:gd name="connsiteX52" fmla="*/ 827730 w 2270768"/>
              <a:gd name="connsiteY52" fmla="*/ 3171825 h 5453063"/>
              <a:gd name="connsiteX53" fmla="*/ 765818 w 2270768"/>
              <a:gd name="connsiteY53" fmla="*/ 3062288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37243 w 2270768"/>
              <a:gd name="connsiteY57" fmla="*/ 2481263 h 5453063"/>
              <a:gd name="connsiteX58" fmla="*/ 618180 w 2270768"/>
              <a:gd name="connsiteY58" fmla="*/ 2209800 h 5453063"/>
              <a:gd name="connsiteX59" fmla="*/ 618180 w 2270768"/>
              <a:gd name="connsiteY59" fmla="*/ 1395413 h 5453063"/>
              <a:gd name="connsiteX60" fmla="*/ 522930 w 2270768"/>
              <a:gd name="connsiteY60" fmla="*/ 1600200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71713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65855 w 2270768"/>
              <a:gd name="connsiteY49" fmla="*/ 2843213 h 5453063"/>
              <a:gd name="connsiteX50" fmla="*/ 1065855 w 2270768"/>
              <a:gd name="connsiteY50" fmla="*/ 3071813 h 5453063"/>
              <a:gd name="connsiteX51" fmla="*/ 1022993 w 2270768"/>
              <a:gd name="connsiteY51" fmla="*/ 3167063 h 5453063"/>
              <a:gd name="connsiteX52" fmla="*/ 827730 w 2270768"/>
              <a:gd name="connsiteY52" fmla="*/ 3171825 h 5453063"/>
              <a:gd name="connsiteX53" fmla="*/ 765818 w 2270768"/>
              <a:gd name="connsiteY53" fmla="*/ 3062288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37243 w 2270768"/>
              <a:gd name="connsiteY57" fmla="*/ 2481263 h 5453063"/>
              <a:gd name="connsiteX58" fmla="*/ 618180 w 2270768"/>
              <a:gd name="connsiteY58" fmla="*/ 2209800 h 5453063"/>
              <a:gd name="connsiteX59" fmla="*/ 618180 w 2270768"/>
              <a:gd name="connsiteY59" fmla="*/ 1395413 h 5453063"/>
              <a:gd name="connsiteX60" fmla="*/ 522930 w 2270768"/>
              <a:gd name="connsiteY60" fmla="*/ 1600200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71713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65855 w 2270768"/>
              <a:gd name="connsiteY49" fmla="*/ 2843213 h 5453063"/>
              <a:gd name="connsiteX50" fmla="*/ 1065855 w 2270768"/>
              <a:gd name="connsiteY50" fmla="*/ 3071813 h 5453063"/>
              <a:gd name="connsiteX51" fmla="*/ 1022993 w 2270768"/>
              <a:gd name="connsiteY51" fmla="*/ 3167063 h 5453063"/>
              <a:gd name="connsiteX52" fmla="*/ 827730 w 2270768"/>
              <a:gd name="connsiteY52" fmla="*/ 3171825 h 5453063"/>
              <a:gd name="connsiteX53" fmla="*/ 765818 w 2270768"/>
              <a:gd name="connsiteY53" fmla="*/ 3062288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37243 w 2270768"/>
              <a:gd name="connsiteY57" fmla="*/ 2481263 h 5453063"/>
              <a:gd name="connsiteX58" fmla="*/ 618180 w 2270768"/>
              <a:gd name="connsiteY58" fmla="*/ 2209800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71713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65855 w 2270768"/>
              <a:gd name="connsiteY49" fmla="*/ 2843213 h 5453063"/>
              <a:gd name="connsiteX50" fmla="*/ 1065855 w 2270768"/>
              <a:gd name="connsiteY50" fmla="*/ 3071813 h 5453063"/>
              <a:gd name="connsiteX51" fmla="*/ 1022993 w 2270768"/>
              <a:gd name="connsiteY51" fmla="*/ 3167063 h 5453063"/>
              <a:gd name="connsiteX52" fmla="*/ 827730 w 2270768"/>
              <a:gd name="connsiteY52" fmla="*/ 3171825 h 5453063"/>
              <a:gd name="connsiteX53" fmla="*/ 765818 w 2270768"/>
              <a:gd name="connsiteY53" fmla="*/ 3062288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37243 w 2270768"/>
              <a:gd name="connsiteY57" fmla="*/ 2481263 h 5453063"/>
              <a:gd name="connsiteX58" fmla="*/ 618180 w 2270768"/>
              <a:gd name="connsiteY58" fmla="*/ 2209800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65855 w 2270768"/>
              <a:gd name="connsiteY49" fmla="*/ 2843213 h 5453063"/>
              <a:gd name="connsiteX50" fmla="*/ 1065855 w 2270768"/>
              <a:gd name="connsiteY50" fmla="*/ 3071813 h 5453063"/>
              <a:gd name="connsiteX51" fmla="*/ 1022993 w 2270768"/>
              <a:gd name="connsiteY51" fmla="*/ 3167063 h 5453063"/>
              <a:gd name="connsiteX52" fmla="*/ 827730 w 2270768"/>
              <a:gd name="connsiteY52" fmla="*/ 3171825 h 5453063"/>
              <a:gd name="connsiteX53" fmla="*/ 765818 w 2270768"/>
              <a:gd name="connsiteY53" fmla="*/ 3062288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37243 w 2270768"/>
              <a:gd name="connsiteY57" fmla="*/ 2481263 h 5453063"/>
              <a:gd name="connsiteX58" fmla="*/ 618180 w 2270768"/>
              <a:gd name="connsiteY58" fmla="*/ 2209800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65855 w 2270768"/>
              <a:gd name="connsiteY49" fmla="*/ 2843213 h 5453063"/>
              <a:gd name="connsiteX50" fmla="*/ 1065855 w 2270768"/>
              <a:gd name="connsiteY50" fmla="*/ 3071813 h 5453063"/>
              <a:gd name="connsiteX51" fmla="*/ 1022993 w 2270768"/>
              <a:gd name="connsiteY51" fmla="*/ 3167063 h 5453063"/>
              <a:gd name="connsiteX52" fmla="*/ 827730 w 2270768"/>
              <a:gd name="connsiteY52" fmla="*/ 3171825 h 5453063"/>
              <a:gd name="connsiteX53" fmla="*/ 765818 w 2270768"/>
              <a:gd name="connsiteY53" fmla="*/ 3062288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37243 w 2270768"/>
              <a:gd name="connsiteY57" fmla="*/ 2481263 h 5453063"/>
              <a:gd name="connsiteX58" fmla="*/ 630086 w 2270768"/>
              <a:gd name="connsiteY58" fmla="*/ 2187178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65855 w 2270768"/>
              <a:gd name="connsiteY49" fmla="*/ 2843213 h 5453063"/>
              <a:gd name="connsiteX50" fmla="*/ 1065855 w 2270768"/>
              <a:gd name="connsiteY50" fmla="*/ 3071813 h 5453063"/>
              <a:gd name="connsiteX51" fmla="*/ 1022993 w 2270768"/>
              <a:gd name="connsiteY51" fmla="*/ 3167063 h 5453063"/>
              <a:gd name="connsiteX52" fmla="*/ 827730 w 2270768"/>
              <a:gd name="connsiteY52" fmla="*/ 3171825 h 5453063"/>
              <a:gd name="connsiteX53" fmla="*/ 765818 w 2270768"/>
              <a:gd name="connsiteY53" fmla="*/ 3062288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37243 w 2270768"/>
              <a:gd name="connsiteY57" fmla="*/ 2481263 h 5453063"/>
              <a:gd name="connsiteX58" fmla="*/ 639611 w 2270768"/>
              <a:gd name="connsiteY58" fmla="*/ 217646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65855 w 2270768"/>
              <a:gd name="connsiteY49" fmla="*/ 2843213 h 5453063"/>
              <a:gd name="connsiteX50" fmla="*/ 1065855 w 2270768"/>
              <a:gd name="connsiteY50" fmla="*/ 3071813 h 5453063"/>
              <a:gd name="connsiteX51" fmla="*/ 1022993 w 2270768"/>
              <a:gd name="connsiteY51" fmla="*/ 3167063 h 5453063"/>
              <a:gd name="connsiteX52" fmla="*/ 827730 w 2270768"/>
              <a:gd name="connsiteY52" fmla="*/ 3171825 h 5453063"/>
              <a:gd name="connsiteX53" fmla="*/ 765818 w 2270768"/>
              <a:gd name="connsiteY53" fmla="*/ 3062288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37243 w 2270768"/>
              <a:gd name="connsiteY57" fmla="*/ 2481263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65855 w 2270768"/>
              <a:gd name="connsiteY49" fmla="*/ 2843213 h 5453063"/>
              <a:gd name="connsiteX50" fmla="*/ 1065855 w 2270768"/>
              <a:gd name="connsiteY50" fmla="*/ 3071813 h 5453063"/>
              <a:gd name="connsiteX51" fmla="*/ 1022993 w 2270768"/>
              <a:gd name="connsiteY51" fmla="*/ 3167063 h 5453063"/>
              <a:gd name="connsiteX52" fmla="*/ 827730 w 2270768"/>
              <a:gd name="connsiteY52" fmla="*/ 3171825 h 5453063"/>
              <a:gd name="connsiteX53" fmla="*/ 765818 w 2270768"/>
              <a:gd name="connsiteY53" fmla="*/ 3062288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37243 w 2270768"/>
              <a:gd name="connsiteY57" fmla="*/ 2481263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65855 w 2270768"/>
              <a:gd name="connsiteY49" fmla="*/ 2843213 h 5453063"/>
              <a:gd name="connsiteX50" fmla="*/ 1065855 w 2270768"/>
              <a:gd name="connsiteY50" fmla="*/ 3071813 h 5453063"/>
              <a:gd name="connsiteX51" fmla="*/ 1022993 w 2270768"/>
              <a:gd name="connsiteY51" fmla="*/ 3167063 h 5453063"/>
              <a:gd name="connsiteX52" fmla="*/ 827730 w 2270768"/>
              <a:gd name="connsiteY52" fmla="*/ 3171825 h 5453063"/>
              <a:gd name="connsiteX53" fmla="*/ 765818 w 2270768"/>
              <a:gd name="connsiteY53" fmla="*/ 3062288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65855 w 2270768"/>
              <a:gd name="connsiteY49" fmla="*/ 2843213 h 5453063"/>
              <a:gd name="connsiteX50" fmla="*/ 1065855 w 2270768"/>
              <a:gd name="connsiteY50" fmla="*/ 3071813 h 5453063"/>
              <a:gd name="connsiteX51" fmla="*/ 1022993 w 2270768"/>
              <a:gd name="connsiteY51" fmla="*/ 3167063 h 5453063"/>
              <a:gd name="connsiteX52" fmla="*/ 827730 w 2270768"/>
              <a:gd name="connsiteY52" fmla="*/ 3171825 h 5453063"/>
              <a:gd name="connsiteX53" fmla="*/ 765818 w 2270768"/>
              <a:gd name="connsiteY53" fmla="*/ 3062288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65855 w 2270768"/>
              <a:gd name="connsiteY49" fmla="*/ 2843213 h 5453063"/>
              <a:gd name="connsiteX50" fmla="*/ 1065855 w 2270768"/>
              <a:gd name="connsiteY50" fmla="*/ 3071813 h 5453063"/>
              <a:gd name="connsiteX51" fmla="*/ 1022993 w 2270768"/>
              <a:gd name="connsiteY51" fmla="*/ 3167063 h 5453063"/>
              <a:gd name="connsiteX52" fmla="*/ 827730 w 2270768"/>
              <a:gd name="connsiteY52" fmla="*/ 3171825 h 5453063"/>
              <a:gd name="connsiteX53" fmla="*/ 765818 w 2270768"/>
              <a:gd name="connsiteY53" fmla="*/ 3062288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65855 w 2270768"/>
              <a:gd name="connsiteY49" fmla="*/ 2843213 h 5453063"/>
              <a:gd name="connsiteX50" fmla="*/ 1065855 w 2270768"/>
              <a:gd name="connsiteY50" fmla="*/ 3071813 h 5453063"/>
              <a:gd name="connsiteX51" fmla="*/ 1022993 w 2270768"/>
              <a:gd name="connsiteY51" fmla="*/ 3167063 h 5453063"/>
              <a:gd name="connsiteX52" fmla="*/ 827730 w 2270768"/>
              <a:gd name="connsiteY52" fmla="*/ 3171825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65855 w 2270768"/>
              <a:gd name="connsiteY49" fmla="*/ 2843213 h 5453063"/>
              <a:gd name="connsiteX50" fmla="*/ 1065855 w 2270768"/>
              <a:gd name="connsiteY50" fmla="*/ 3071813 h 5453063"/>
              <a:gd name="connsiteX51" fmla="*/ 1022993 w 2270768"/>
              <a:gd name="connsiteY51" fmla="*/ 3167063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65855 w 2270768"/>
              <a:gd name="connsiteY49" fmla="*/ 2843213 h 5453063"/>
              <a:gd name="connsiteX50" fmla="*/ 1065855 w 2270768"/>
              <a:gd name="connsiteY50" fmla="*/ 3071813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65855 w 2270768"/>
              <a:gd name="connsiteY49" fmla="*/ 2843213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301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40839 w 2270768"/>
              <a:gd name="connsiteY47" fmla="*/ 2588419 h 5453063"/>
              <a:gd name="connsiteX48" fmla="*/ 1003943 w 2270768"/>
              <a:gd name="connsiteY48" fmla="*/ 2790825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1003943 w 2270768"/>
              <a:gd name="connsiteY48" fmla="*/ 2790825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47972 w 2270768"/>
              <a:gd name="connsiteY45" fmla="*/ 1459707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84880 w 2270768"/>
              <a:gd name="connsiteY74" fmla="*/ 132160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56367 w 2270768"/>
              <a:gd name="connsiteY0" fmla="*/ 6667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37331 w 2270768"/>
              <a:gd name="connsiteY2" fmla="*/ 28455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1871 w 2270768"/>
              <a:gd name="connsiteY16" fmla="*/ 1570434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89730 w 2270768"/>
              <a:gd name="connsiteY16" fmla="*/ 1571625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89730 w 2270768"/>
              <a:gd name="connsiteY16" fmla="*/ 1571625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02827 w 2270768"/>
              <a:gd name="connsiteY17" fmla="*/ 181927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13568 w 2270768"/>
              <a:gd name="connsiteY11" fmla="*/ 2013348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13568 w 2270768"/>
              <a:gd name="connsiteY11" fmla="*/ 2013348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5949 w 2270768"/>
              <a:gd name="connsiteY18" fmla="*/ 1999060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13568 w 2270768"/>
              <a:gd name="connsiteY11" fmla="*/ 2013348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5949 w 2270768"/>
              <a:gd name="connsiteY18" fmla="*/ 1999060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13568 w 2270768"/>
              <a:gd name="connsiteY11" fmla="*/ 2013348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5949 w 2270768"/>
              <a:gd name="connsiteY18" fmla="*/ 1999060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13568 w 2270768"/>
              <a:gd name="connsiteY11" fmla="*/ 2013348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07614 w 2270768"/>
              <a:gd name="connsiteY18" fmla="*/ 1995488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13568 w 2270768"/>
              <a:gd name="connsiteY11" fmla="*/ 2013348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794517 w 2270768"/>
              <a:gd name="connsiteY18" fmla="*/ 2035969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794517 w 2270768"/>
              <a:gd name="connsiteY18" fmla="*/ 2035969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69540 w 2270768"/>
              <a:gd name="connsiteY21" fmla="*/ 2764632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69540 w 2270768"/>
              <a:gd name="connsiteY21" fmla="*/ 2764632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76684 w 2270768"/>
              <a:gd name="connsiteY21" fmla="*/ 2782492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76684 w 2270768"/>
              <a:gd name="connsiteY21" fmla="*/ 2782492 h 5453063"/>
              <a:gd name="connsiteX22" fmla="*/ 1856430 w 2270768"/>
              <a:gd name="connsiteY22" fmla="*/ 3167063 h 5453063"/>
              <a:gd name="connsiteX23" fmla="*/ 1774277 w 2270768"/>
              <a:gd name="connsiteY23" fmla="*/ 3626644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76684 w 2270768"/>
              <a:gd name="connsiteY21" fmla="*/ 2782492 h 5453063"/>
              <a:gd name="connsiteX22" fmla="*/ 1856430 w 2270768"/>
              <a:gd name="connsiteY22" fmla="*/ 3167063 h 5453063"/>
              <a:gd name="connsiteX23" fmla="*/ 1775468 w 2270768"/>
              <a:gd name="connsiteY23" fmla="*/ 3673078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76684 w 2270768"/>
              <a:gd name="connsiteY21" fmla="*/ 2782492 h 5453063"/>
              <a:gd name="connsiteX22" fmla="*/ 1856430 w 2270768"/>
              <a:gd name="connsiteY22" fmla="*/ 3167063 h 5453063"/>
              <a:gd name="connsiteX23" fmla="*/ 1775468 w 2270768"/>
              <a:gd name="connsiteY23" fmla="*/ 3673078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76684 w 2270768"/>
              <a:gd name="connsiteY21" fmla="*/ 2782492 h 5453063"/>
              <a:gd name="connsiteX22" fmla="*/ 1856430 w 2270768"/>
              <a:gd name="connsiteY22" fmla="*/ 3167063 h 5453063"/>
              <a:gd name="connsiteX23" fmla="*/ 1775468 w 2270768"/>
              <a:gd name="connsiteY23" fmla="*/ 3673078 h 5453063"/>
              <a:gd name="connsiteX24" fmla="*/ 1477811 w 2270768"/>
              <a:gd name="connsiteY24" fmla="*/ 4510088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76684 w 2270768"/>
              <a:gd name="connsiteY21" fmla="*/ 2782492 h 5453063"/>
              <a:gd name="connsiteX22" fmla="*/ 1856430 w 2270768"/>
              <a:gd name="connsiteY22" fmla="*/ 3167063 h 5453063"/>
              <a:gd name="connsiteX23" fmla="*/ 1775468 w 2270768"/>
              <a:gd name="connsiteY23" fmla="*/ 3673078 h 5453063"/>
              <a:gd name="connsiteX24" fmla="*/ 1477811 w 2270768"/>
              <a:gd name="connsiteY24" fmla="*/ 4510088 h 5453063"/>
              <a:gd name="connsiteX25" fmla="*/ 1389705 w 2270768"/>
              <a:gd name="connsiteY25" fmla="*/ 4826794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76684 w 2270768"/>
              <a:gd name="connsiteY21" fmla="*/ 2782492 h 5453063"/>
              <a:gd name="connsiteX22" fmla="*/ 1856430 w 2270768"/>
              <a:gd name="connsiteY22" fmla="*/ 3167063 h 5453063"/>
              <a:gd name="connsiteX23" fmla="*/ 1775468 w 2270768"/>
              <a:gd name="connsiteY23" fmla="*/ 3673078 h 5453063"/>
              <a:gd name="connsiteX24" fmla="*/ 1477811 w 2270768"/>
              <a:gd name="connsiteY24" fmla="*/ 4510088 h 5453063"/>
              <a:gd name="connsiteX25" fmla="*/ 1389705 w 2270768"/>
              <a:gd name="connsiteY25" fmla="*/ 4826794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76684 w 2270768"/>
              <a:gd name="connsiteY21" fmla="*/ 2782492 h 5453063"/>
              <a:gd name="connsiteX22" fmla="*/ 1856430 w 2270768"/>
              <a:gd name="connsiteY22" fmla="*/ 3167063 h 5453063"/>
              <a:gd name="connsiteX23" fmla="*/ 1775468 w 2270768"/>
              <a:gd name="connsiteY23" fmla="*/ 3673078 h 5453063"/>
              <a:gd name="connsiteX24" fmla="*/ 1477811 w 2270768"/>
              <a:gd name="connsiteY24" fmla="*/ 4510088 h 5453063"/>
              <a:gd name="connsiteX25" fmla="*/ 1389705 w 2270768"/>
              <a:gd name="connsiteY25" fmla="*/ 4826794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3795 w 2270768"/>
              <a:gd name="connsiteY28" fmla="*/ 526375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76684 w 2270768"/>
              <a:gd name="connsiteY21" fmla="*/ 2782492 h 5453063"/>
              <a:gd name="connsiteX22" fmla="*/ 1856430 w 2270768"/>
              <a:gd name="connsiteY22" fmla="*/ 3167063 h 5453063"/>
              <a:gd name="connsiteX23" fmla="*/ 1775468 w 2270768"/>
              <a:gd name="connsiteY23" fmla="*/ 3673078 h 5453063"/>
              <a:gd name="connsiteX24" fmla="*/ 1477811 w 2270768"/>
              <a:gd name="connsiteY24" fmla="*/ 4510088 h 5453063"/>
              <a:gd name="connsiteX25" fmla="*/ 1389705 w 2270768"/>
              <a:gd name="connsiteY25" fmla="*/ 4826794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3795 w 2270768"/>
              <a:gd name="connsiteY28" fmla="*/ 5263753 h 5453063"/>
              <a:gd name="connsiteX29" fmla="*/ 1642118 w 2270768"/>
              <a:gd name="connsiteY29" fmla="*/ 5262563 h 5453063"/>
              <a:gd name="connsiteX30" fmla="*/ 1395658 w 2270768"/>
              <a:gd name="connsiteY30" fmla="*/ 5138737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76684 w 2270768"/>
              <a:gd name="connsiteY21" fmla="*/ 2782492 h 5453063"/>
              <a:gd name="connsiteX22" fmla="*/ 1856430 w 2270768"/>
              <a:gd name="connsiteY22" fmla="*/ 3167063 h 5453063"/>
              <a:gd name="connsiteX23" fmla="*/ 1775468 w 2270768"/>
              <a:gd name="connsiteY23" fmla="*/ 3673078 h 5453063"/>
              <a:gd name="connsiteX24" fmla="*/ 1477811 w 2270768"/>
              <a:gd name="connsiteY24" fmla="*/ 4510088 h 5453063"/>
              <a:gd name="connsiteX25" fmla="*/ 1389705 w 2270768"/>
              <a:gd name="connsiteY25" fmla="*/ 4826794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3795 w 2270768"/>
              <a:gd name="connsiteY28" fmla="*/ 5263753 h 5453063"/>
              <a:gd name="connsiteX29" fmla="*/ 1642118 w 2270768"/>
              <a:gd name="connsiteY29" fmla="*/ 5262563 h 5453063"/>
              <a:gd name="connsiteX30" fmla="*/ 1395658 w 2270768"/>
              <a:gd name="connsiteY30" fmla="*/ 5138737 h 5453063"/>
              <a:gd name="connsiteX31" fmla="*/ 1332555 w 2270768"/>
              <a:gd name="connsiteY31" fmla="*/ 5167313 h 5453063"/>
              <a:gd name="connsiteX32" fmla="*/ 1232543 w 2270768"/>
              <a:gd name="connsiteY32" fmla="*/ 5120879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76684 w 2270768"/>
              <a:gd name="connsiteY21" fmla="*/ 2782492 h 5453063"/>
              <a:gd name="connsiteX22" fmla="*/ 1856430 w 2270768"/>
              <a:gd name="connsiteY22" fmla="*/ 3167063 h 5453063"/>
              <a:gd name="connsiteX23" fmla="*/ 1775468 w 2270768"/>
              <a:gd name="connsiteY23" fmla="*/ 3673078 h 5453063"/>
              <a:gd name="connsiteX24" fmla="*/ 1477811 w 2270768"/>
              <a:gd name="connsiteY24" fmla="*/ 4510088 h 5453063"/>
              <a:gd name="connsiteX25" fmla="*/ 1389705 w 2270768"/>
              <a:gd name="connsiteY25" fmla="*/ 4826794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3795 w 2270768"/>
              <a:gd name="connsiteY28" fmla="*/ 5263753 h 5453063"/>
              <a:gd name="connsiteX29" fmla="*/ 1642118 w 2270768"/>
              <a:gd name="connsiteY29" fmla="*/ 5262563 h 5453063"/>
              <a:gd name="connsiteX30" fmla="*/ 1395658 w 2270768"/>
              <a:gd name="connsiteY30" fmla="*/ 5138737 h 5453063"/>
              <a:gd name="connsiteX31" fmla="*/ 1332555 w 2270768"/>
              <a:gd name="connsiteY31" fmla="*/ 5167313 h 5453063"/>
              <a:gd name="connsiteX32" fmla="*/ 1232543 w 2270768"/>
              <a:gd name="connsiteY32" fmla="*/ 5120879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76684 w 2270768"/>
              <a:gd name="connsiteY21" fmla="*/ 2782492 h 5453063"/>
              <a:gd name="connsiteX22" fmla="*/ 1856430 w 2270768"/>
              <a:gd name="connsiteY22" fmla="*/ 3167063 h 5453063"/>
              <a:gd name="connsiteX23" fmla="*/ 1775468 w 2270768"/>
              <a:gd name="connsiteY23" fmla="*/ 3673078 h 5453063"/>
              <a:gd name="connsiteX24" fmla="*/ 1477811 w 2270768"/>
              <a:gd name="connsiteY24" fmla="*/ 4510088 h 5453063"/>
              <a:gd name="connsiteX25" fmla="*/ 1389705 w 2270768"/>
              <a:gd name="connsiteY25" fmla="*/ 4826794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3795 w 2270768"/>
              <a:gd name="connsiteY28" fmla="*/ 5263753 h 5453063"/>
              <a:gd name="connsiteX29" fmla="*/ 1642118 w 2270768"/>
              <a:gd name="connsiteY29" fmla="*/ 5262563 h 5453063"/>
              <a:gd name="connsiteX30" fmla="*/ 1395658 w 2270768"/>
              <a:gd name="connsiteY30" fmla="*/ 5138737 h 5453063"/>
              <a:gd name="connsiteX31" fmla="*/ 1332555 w 2270768"/>
              <a:gd name="connsiteY31" fmla="*/ 5167313 h 5453063"/>
              <a:gd name="connsiteX32" fmla="*/ 1232543 w 2270768"/>
              <a:gd name="connsiteY32" fmla="*/ 5120879 h 5453063"/>
              <a:gd name="connsiteX33" fmla="*/ 1221827 w 2270768"/>
              <a:gd name="connsiteY33" fmla="*/ 5212557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76684 w 2270768"/>
              <a:gd name="connsiteY21" fmla="*/ 2782492 h 5453063"/>
              <a:gd name="connsiteX22" fmla="*/ 1856430 w 2270768"/>
              <a:gd name="connsiteY22" fmla="*/ 3167063 h 5453063"/>
              <a:gd name="connsiteX23" fmla="*/ 1775468 w 2270768"/>
              <a:gd name="connsiteY23" fmla="*/ 3673078 h 5453063"/>
              <a:gd name="connsiteX24" fmla="*/ 1477811 w 2270768"/>
              <a:gd name="connsiteY24" fmla="*/ 4510088 h 5453063"/>
              <a:gd name="connsiteX25" fmla="*/ 1389705 w 2270768"/>
              <a:gd name="connsiteY25" fmla="*/ 4826794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3795 w 2270768"/>
              <a:gd name="connsiteY28" fmla="*/ 5263753 h 5453063"/>
              <a:gd name="connsiteX29" fmla="*/ 1642118 w 2270768"/>
              <a:gd name="connsiteY29" fmla="*/ 5262563 h 5453063"/>
              <a:gd name="connsiteX30" fmla="*/ 1395658 w 2270768"/>
              <a:gd name="connsiteY30" fmla="*/ 5138737 h 5453063"/>
              <a:gd name="connsiteX31" fmla="*/ 1332555 w 2270768"/>
              <a:gd name="connsiteY31" fmla="*/ 5167313 h 5453063"/>
              <a:gd name="connsiteX32" fmla="*/ 1213493 w 2270768"/>
              <a:gd name="connsiteY32" fmla="*/ 5082779 h 5453063"/>
              <a:gd name="connsiteX33" fmla="*/ 1221827 w 2270768"/>
              <a:gd name="connsiteY33" fmla="*/ 5212557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76684 w 2270768"/>
              <a:gd name="connsiteY21" fmla="*/ 2782492 h 5453063"/>
              <a:gd name="connsiteX22" fmla="*/ 1856430 w 2270768"/>
              <a:gd name="connsiteY22" fmla="*/ 3167063 h 5453063"/>
              <a:gd name="connsiteX23" fmla="*/ 1775468 w 2270768"/>
              <a:gd name="connsiteY23" fmla="*/ 3673078 h 5453063"/>
              <a:gd name="connsiteX24" fmla="*/ 1477811 w 2270768"/>
              <a:gd name="connsiteY24" fmla="*/ 4510088 h 5453063"/>
              <a:gd name="connsiteX25" fmla="*/ 1389705 w 2270768"/>
              <a:gd name="connsiteY25" fmla="*/ 4826794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3795 w 2270768"/>
              <a:gd name="connsiteY28" fmla="*/ 5263753 h 5453063"/>
              <a:gd name="connsiteX29" fmla="*/ 1642118 w 2270768"/>
              <a:gd name="connsiteY29" fmla="*/ 5262563 h 5453063"/>
              <a:gd name="connsiteX30" fmla="*/ 1395658 w 2270768"/>
              <a:gd name="connsiteY30" fmla="*/ 5138737 h 5453063"/>
              <a:gd name="connsiteX31" fmla="*/ 1332555 w 2270768"/>
              <a:gd name="connsiteY31" fmla="*/ 5167313 h 5453063"/>
              <a:gd name="connsiteX32" fmla="*/ 1213493 w 2270768"/>
              <a:gd name="connsiteY32" fmla="*/ 5082779 h 5453063"/>
              <a:gd name="connsiteX33" fmla="*/ 1224208 w 2270768"/>
              <a:gd name="connsiteY33" fmla="*/ 5239942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76684 w 2270768"/>
              <a:gd name="connsiteY21" fmla="*/ 2782492 h 5453063"/>
              <a:gd name="connsiteX22" fmla="*/ 1856430 w 2270768"/>
              <a:gd name="connsiteY22" fmla="*/ 3167063 h 5453063"/>
              <a:gd name="connsiteX23" fmla="*/ 1775468 w 2270768"/>
              <a:gd name="connsiteY23" fmla="*/ 3673078 h 5453063"/>
              <a:gd name="connsiteX24" fmla="*/ 1477811 w 2270768"/>
              <a:gd name="connsiteY24" fmla="*/ 4510088 h 5453063"/>
              <a:gd name="connsiteX25" fmla="*/ 1389705 w 2270768"/>
              <a:gd name="connsiteY25" fmla="*/ 4826794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3795 w 2270768"/>
              <a:gd name="connsiteY28" fmla="*/ 5263753 h 5453063"/>
              <a:gd name="connsiteX29" fmla="*/ 1642118 w 2270768"/>
              <a:gd name="connsiteY29" fmla="*/ 5262563 h 5453063"/>
              <a:gd name="connsiteX30" fmla="*/ 1395658 w 2270768"/>
              <a:gd name="connsiteY30" fmla="*/ 5138737 h 5453063"/>
              <a:gd name="connsiteX31" fmla="*/ 1332555 w 2270768"/>
              <a:gd name="connsiteY31" fmla="*/ 5167313 h 5453063"/>
              <a:gd name="connsiteX32" fmla="*/ 1213493 w 2270768"/>
              <a:gd name="connsiteY32" fmla="*/ 5082779 h 5453063"/>
              <a:gd name="connsiteX33" fmla="*/ 1224208 w 2270768"/>
              <a:gd name="connsiteY33" fmla="*/ 5239942 h 5453063"/>
              <a:gd name="connsiteX34" fmla="*/ 1099193 w 2270768"/>
              <a:gd name="connsiteY34" fmla="*/ 5453063 h 5453063"/>
              <a:gd name="connsiteX35" fmla="*/ 1022993 w 2270768"/>
              <a:gd name="connsiteY35" fmla="*/ 5406629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76684 w 2270768"/>
              <a:gd name="connsiteY21" fmla="*/ 2782492 h 5453063"/>
              <a:gd name="connsiteX22" fmla="*/ 1856430 w 2270768"/>
              <a:gd name="connsiteY22" fmla="*/ 3167063 h 5453063"/>
              <a:gd name="connsiteX23" fmla="*/ 1775468 w 2270768"/>
              <a:gd name="connsiteY23" fmla="*/ 3673078 h 5453063"/>
              <a:gd name="connsiteX24" fmla="*/ 1477811 w 2270768"/>
              <a:gd name="connsiteY24" fmla="*/ 4510088 h 5453063"/>
              <a:gd name="connsiteX25" fmla="*/ 1389705 w 2270768"/>
              <a:gd name="connsiteY25" fmla="*/ 4826794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3795 w 2270768"/>
              <a:gd name="connsiteY28" fmla="*/ 5263753 h 5453063"/>
              <a:gd name="connsiteX29" fmla="*/ 1642118 w 2270768"/>
              <a:gd name="connsiteY29" fmla="*/ 5262563 h 5453063"/>
              <a:gd name="connsiteX30" fmla="*/ 1395658 w 2270768"/>
              <a:gd name="connsiteY30" fmla="*/ 5138737 h 5453063"/>
              <a:gd name="connsiteX31" fmla="*/ 1332555 w 2270768"/>
              <a:gd name="connsiteY31" fmla="*/ 5167313 h 5453063"/>
              <a:gd name="connsiteX32" fmla="*/ 1213493 w 2270768"/>
              <a:gd name="connsiteY32" fmla="*/ 5082779 h 5453063"/>
              <a:gd name="connsiteX33" fmla="*/ 1224208 w 2270768"/>
              <a:gd name="connsiteY33" fmla="*/ 5239942 h 5453063"/>
              <a:gd name="connsiteX34" fmla="*/ 1099193 w 2270768"/>
              <a:gd name="connsiteY34" fmla="*/ 5453063 h 5453063"/>
              <a:gd name="connsiteX35" fmla="*/ 1022993 w 2270768"/>
              <a:gd name="connsiteY35" fmla="*/ 5406629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76684 w 2270768"/>
              <a:gd name="connsiteY21" fmla="*/ 2782492 h 5453063"/>
              <a:gd name="connsiteX22" fmla="*/ 1856430 w 2270768"/>
              <a:gd name="connsiteY22" fmla="*/ 3167063 h 5453063"/>
              <a:gd name="connsiteX23" fmla="*/ 1775468 w 2270768"/>
              <a:gd name="connsiteY23" fmla="*/ 3673078 h 5453063"/>
              <a:gd name="connsiteX24" fmla="*/ 1477811 w 2270768"/>
              <a:gd name="connsiteY24" fmla="*/ 4510088 h 5453063"/>
              <a:gd name="connsiteX25" fmla="*/ 1389705 w 2270768"/>
              <a:gd name="connsiteY25" fmla="*/ 4826794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3795 w 2270768"/>
              <a:gd name="connsiteY28" fmla="*/ 5263753 h 5453063"/>
              <a:gd name="connsiteX29" fmla="*/ 1642118 w 2270768"/>
              <a:gd name="connsiteY29" fmla="*/ 5262563 h 5453063"/>
              <a:gd name="connsiteX30" fmla="*/ 1395658 w 2270768"/>
              <a:gd name="connsiteY30" fmla="*/ 5138737 h 5453063"/>
              <a:gd name="connsiteX31" fmla="*/ 1332555 w 2270768"/>
              <a:gd name="connsiteY31" fmla="*/ 5167313 h 5453063"/>
              <a:gd name="connsiteX32" fmla="*/ 1213493 w 2270768"/>
              <a:gd name="connsiteY32" fmla="*/ 5082779 h 5453063"/>
              <a:gd name="connsiteX33" fmla="*/ 1224208 w 2270768"/>
              <a:gd name="connsiteY33" fmla="*/ 5239942 h 5453063"/>
              <a:gd name="connsiteX34" fmla="*/ 1099193 w 2270768"/>
              <a:gd name="connsiteY34" fmla="*/ 5453063 h 5453063"/>
              <a:gd name="connsiteX35" fmla="*/ 1022993 w 2270768"/>
              <a:gd name="connsiteY35" fmla="*/ 5406629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58736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76684 w 2270768"/>
              <a:gd name="connsiteY21" fmla="*/ 2782492 h 5453063"/>
              <a:gd name="connsiteX22" fmla="*/ 1856430 w 2270768"/>
              <a:gd name="connsiteY22" fmla="*/ 3167063 h 5453063"/>
              <a:gd name="connsiteX23" fmla="*/ 1775468 w 2270768"/>
              <a:gd name="connsiteY23" fmla="*/ 3673078 h 5453063"/>
              <a:gd name="connsiteX24" fmla="*/ 1477811 w 2270768"/>
              <a:gd name="connsiteY24" fmla="*/ 4510088 h 5453063"/>
              <a:gd name="connsiteX25" fmla="*/ 1389705 w 2270768"/>
              <a:gd name="connsiteY25" fmla="*/ 4826794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3795 w 2270768"/>
              <a:gd name="connsiteY28" fmla="*/ 5263753 h 5453063"/>
              <a:gd name="connsiteX29" fmla="*/ 1642118 w 2270768"/>
              <a:gd name="connsiteY29" fmla="*/ 5262563 h 5453063"/>
              <a:gd name="connsiteX30" fmla="*/ 1395658 w 2270768"/>
              <a:gd name="connsiteY30" fmla="*/ 5138737 h 5453063"/>
              <a:gd name="connsiteX31" fmla="*/ 1332555 w 2270768"/>
              <a:gd name="connsiteY31" fmla="*/ 5167313 h 5453063"/>
              <a:gd name="connsiteX32" fmla="*/ 1213493 w 2270768"/>
              <a:gd name="connsiteY32" fmla="*/ 5082779 h 5453063"/>
              <a:gd name="connsiteX33" fmla="*/ 1224208 w 2270768"/>
              <a:gd name="connsiteY33" fmla="*/ 5239942 h 5453063"/>
              <a:gd name="connsiteX34" fmla="*/ 1099193 w 2270768"/>
              <a:gd name="connsiteY34" fmla="*/ 5453063 h 5453063"/>
              <a:gd name="connsiteX35" fmla="*/ 1022993 w 2270768"/>
              <a:gd name="connsiteY35" fmla="*/ 5406629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58736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76684 w 2270768"/>
              <a:gd name="connsiteY21" fmla="*/ 2782492 h 5453063"/>
              <a:gd name="connsiteX22" fmla="*/ 1856430 w 2270768"/>
              <a:gd name="connsiteY22" fmla="*/ 3167063 h 5453063"/>
              <a:gd name="connsiteX23" fmla="*/ 1775468 w 2270768"/>
              <a:gd name="connsiteY23" fmla="*/ 3673078 h 5453063"/>
              <a:gd name="connsiteX24" fmla="*/ 1477811 w 2270768"/>
              <a:gd name="connsiteY24" fmla="*/ 4510088 h 5453063"/>
              <a:gd name="connsiteX25" fmla="*/ 1389705 w 2270768"/>
              <a:gd name="connsiteY25" fmla="*/ 4826794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3795 w 2270768"/>
              <a:gd name="connsiteY28" fmla="*/ 5263753 h 5453063"/>
              <a:gd name="connsiteX29" fmla="*/ 1642118 w 2270768"/>
              <a:gd name="connsiteY29" fmla="*/ 5262563 h 5453063"/>
              <a:gd name="connsiteX30" fmla="*/ 1395658 w 2270768"/>
              <a:gd name="connsiteY30" fmla="*/ 5138737 h 5453063"/>
              <a:gd name="connsiteX31" fmla="*/ 1332555 w 2270768"/>
              <a:gd name="connsiteY31" fmla="*/ 5167313 h 5453063"/>
              <a:gd name="connsiteX32" fmla="*/ 1213493 w 2270768"/>
              <a:gd name="connsiteY32" fmla="*/ 5082779 h 5453063"/>
              <a:gd name="connsiteX33" fmla="*/ 1224208 w 2270768"/>
              <a:gd name="connsiteY33" fmla="*/ 5239942 h 5453063"/>
              <a:gd name="connsiteX34" fmla="*/ 1099193 w 2270768"/>
              <a:gd name="connsiteY34" fmla="*/ 5453063 h 5453063"/>
              <a:gd name="connsiteX35" fmla="*/ 1022993 w 2270768"/>
              <a:gd name="connsiteY35" fmla="*/ 5406629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58736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</a:cxnLst>
            <a:rect l="l" t="t" r="r" b="b"/>
            <a:pathLst>
              <a:path w="2270768" h="5453063">
                <a:moveTo>
                  <a:pt x="1356367" y="66675"/>
                </a:moveTo>
                <a:lnTo>
                  <a:pt x="1449236" y="196453"/>
                </a:lnTo>
                <a:lnTo>
                  <a:pt x="1427806" y="304799"/>
                </a:lnTo>
                <a:lnTo>
                  <a:pt x="1508768" y="466725"/>
                </a:lnTo>
                <a:cubicBezTo>
                  <a:pt x="1539724" y="652861"/>
                  <a:pt x="1499243" y="660400"/>
                  <a:pt x="1494480" y="757238"/>
                </a:cubicBezTo>
                <a:lnTo>
                  <a:pt x="1427805" y="928688"/>
                </a:lnTo>
                <a:lnTo>
                  <a:pt x="1589730" y="917973"/>
                </a:lnTo>
                <a:cubicBezTo>
                  <a:pt x="1736178" y="1002904"/>
                  <a:pt x="1819521" y="1097360"/>
                  <a:pt x="1938584" y="1183482"/>
                </a:cubicBezTo>
                <a:lnTo>
                  <a:pt x="2252909" y="1508522"/>
                </a:lnTo>
                <a:lnTo>
                  <a:pt x="2270768" y="1552575"/>
                </a:lnTo>
                <a:lnTo>
                  <a:pt x="1961205" y="1871663"/>
                </a:lnTo>
                <a:lnTo>
                  <a:pt x="1820711" y="1999061"/>
                </a:lnTo>
                <a:lnTo>
                  <a:pt x="1723080" y="1947863"/>
                </a:lnTo>
                <a:lnTo>
                  <a:pt x="2030261" y="1552576"/>
                </a:lnTo>
                <a:cubicBezTo>
                  <a:pt x="1905245" y="1456532"/>
                  <a:pt x="1813568" y="1347391"/>
                  <a:pt x="1655214" y="1264444"/>
                </a:cubicBezTo>
                <a:cubicBezTo>
                  <a:pt x="1654024" y="1319213"/>
                  <a:pt x="1652833" y="1373981"/>
                  <a:pt x="1651643" y="1428750"/>
                </a:cubicBezTo>
                <a:cubicBezTo>
                  <a:pt x="1631005" y="1476375"/>
                  <a:pt x="1611558" y="1533525"/>
                  <a:pt x="1573061" y="1571625"/>
                </a:cubicBezTo>
                <a:cubicBezTo>
                  <a:pt x="1588142" y="1648222"/>
                  <a:pt x="1586556" y="1739105"/>
                  <a:pt x="1618305" y="1801415"/>
                </a:cubicBezTo>
                <a:cubicBezTo>
                  <a:pt x="1655215" y="1909761"/>
                  <a:pt x="1729032" y="1952625"/>
                  <a:pt x="1817139" y="1997869"/>
                </a:cubicBezTo>
                <a:lnTo>
                  <a:pt x="1823093" y="2105025"/>
                </a:lnTo>
                <a:cubicBezTo>
                  <a:pt x="1876671" y="2209006"/>
                  <a:pt x="1931440" y="2271316"/>
                  <a:pt x="1983827" y="2416969"/>
                </a:cubicBezTo>
                <a:cubicBezTo>
                  <a:pt x="2015577" y="2596754"/>
                  <a:pt x="2008038" y="2647951"/>
                  <a:pt x="1976684" y="2782492"/>
                </a:cubicBezTo>
                <a:lnTo>
                  <a:pt x="1856430" y="3167063"/>
                </a:lnTo>
                <a:cubicBezTo>
                  <a:pt x="1829443" y="3335735"/>
                  <a:pt x="1783405" y="3407965"/>
                  <a:pt x="1775468" y="3673078"/>
                </a:cubicBezTo>
                <a:lnTo>
                  <a:pt x="1477811" y="4510088"/>
                </a:lnTo>
                <a:lnTo>
                  <a:pt x="1389705" y="4826794"/>
                </a:lnTo>
                <a:cubicBezTo>
                  <a:pt x="1454793" y="4939506"/>
                  <a:pt x="1519880" y="5028407"/>
                  <a:pt x="1584968" y="5129213"/>
                </a:cubicBezTo>
                <a:lnTo>
                  <a:pt x="1727843" y="5219700"/>
                </a:lnTo>
                <a:lnTo>
                  <a:pt x="1733795" y="5263753"/>
                </a:lnTo>
                <a:lnTo>
                  <a:pt x="1642118" y="5262563"/>
                </a:lnTo>
                <a:lnTo>
                  <a:pt x="1395658" y="5138737"/>
                </a:lnTo>
                <a:lnTo>
                  <a:pt x="1332555" y="5167313"/>
                </a:lnTo>
                <a:cubicBezTo>
                  <a:pt x="1261118" y="5166123"/>
                  <a:pt x="1246830" y="5098257"/>
                  <a:pt x="1213493" y="5082779"/>
                </a:cubicBezTo>
                <a:lnTo>
                  <a:pt x="1224208" y="5239942"/>
                </a:lnTo>
                <a:lnTo>
                  <a:pt x="1099193" y="5453063"/>
                </a:lnTo>
                <a:cubicBezTo>
                  <a:pt x="1073793" y="5437585"/>
                  <a:pt x="1065061" y="5461398"/>
                  <a:pt x="1022993" y="5406629"/>
                </a:cubicBezTo>
                <a:lnTo>
                  <a:pt x="1022993" y="5148263"/>
                </a:lnTo>
                <a:lnTo>
                  <a:pt x="1184918" y="4848225"/>
                </a:lnTo>
                <a:cubicBezTo>
                  <a:pt x="1209524" y="4597400"/>
                  <a:pt x="1207936" y="4473972"/>
                  <a:pt x="1258736" y="4095750"/>
                </a:cubicBezTo>
                <a:cubicBezTo>
                  <a:pt x="1312712" y="3857228"/>
                  <a:pt x="1369068" y="3716338"/>
                  <a:pt x="1424234" y="3526632"/>
                </a:cubicBezTo>
                <a:lnTo>
                  <a:pt x="1261118" y="3328988"/>
                </a:lnTo>
                <a:lnTo>
                  <a:pt x="1146818" y="2981325"/>
                </a:lnTo>
                <a:lnTo>
                  <a:pt x="1089668" y="2671763"/>
                </a:lnTo>
                <a:cubicBezTo>
                  <a:pt x="1089271" y="2424112"/>
                  <a:pt x="1115068" y="2281238"/>
                  <a:pt x="1127768" y="2085975"/>
                </a:cubicBezTo>
                <a:lnTo>
                  <a:pt x="946793" y="1640681"/>
                </a:lnTo>
                <a:lnTo>
                  <a:pt x="859878" y="1462088"/>
                </a:lnTo>
                <a:lnTo>
                  <a:pt x="784868" y="2143125"/>
                </a:lnTo>
                <a:lnTo>
                  <a:pt x="940839" y="2565797"/>
                </a:lnTo>
                <a:lnTo>
                  <a:pt x="981321" y="2778919"/>
                </a:lnTo>
                <a:lnTo>
                  <a:pt x="1068236" y="2896791"/>
                </a:lnTo>
                <a:cubicBezTo>
                  <a:pt x="1069427" y="2960688"/>
                  <a:pt x="1068236" y="2971007"/>
                  <a:pt x="1069427" y="3034904"/>
                </a:cubicBezTo>
                <a:lnTo>
                  <a:pt x="1039662" y="3155156"/>
                </a:lnTo>
                <a:lnTo>
                  <a:pt x="808680" y="3183731"/>
                </a:lnTo>
                <a:lnTo>
                  <a:pt x="749149" y="3074195"/>
                </a:lnTo>
                <a:lnTo>
                  <a:pt x="827730" y="2947988"/>
                </a:lnTo>
                <a:lnTo>
                  <a:pt x="903930" y="2957513"/>
                </a:lnTo>
                <a:lnTo>
                  <a:pt x="913455" y="2909888"/>
                </a:lnTo>
                <a:cubicBezTo>
                  <a:pt x="867815" y="2811860"/>
                  <a:pt x="813840" y="2732882"/>
                  <a:pt x="776534" y="2615804"/>
                </a:cubicBezTo>
                <a:cubicBezTo>
                  <a:pt x="734861" y="2455467"/>
                  <a:pt x="676521" y="2335609"/>
                  <a:pt x="626514" y="2195512"/>
                </a:cubicBezTo>
                <a:cubicBezTo>
                  <a:pt x="613020" y="1921668"/>
                  <a:pt x="620958" y="1662113"/>
                  <a:pt x="618180" y="1395413"/>
                </a:cubicBezTo>
                <a:lnTo>
                  <a:pt x="543171" y="1590675"/>
                </a:lnTo>
                <a:cubicBezTo>
                  <a:pt x="501499" y="1627584"/>
                  <a:pt x="490784" y="1651398"/>
                  <a:pt x="397915" y="1710928"/>
                </a:cubicBezTo>
                <a:cubicBezTo>
                  <a:pt x="338780" y="1754187"/>
                  <a:pt x="259405" y="1798639"/>
                  <a:pt x="178839" y="1877616"/>
                </a:cubicBezTo>
                <a:cubicBezTo>
                  <a:pt x="169711" y="1912144"/>
                  <a:pt x="159194" y="1931392"/>
                  <a:pt x="151455" y="1981200"/>
                </a:cubicBezTo>
                <a:cubicBezTo>
                  <a:pt x="143716" y="2031008"/>
                  <a:pt x="138755" y="2111375"/>
                  <a:pt x="132405" y="2176463"/>
                </a:cubicBezTo>
                <a:lnTo>
                  <a:pt x="141930" y="2260998"/>
                </a:lnTo>
                <a:cubicBezTo>
                  <a:pt x="73668" y="2228851"/>
                  <a:pt x="62555" y="2172891"/>
                  <a:pt x="22868" y="2128838"/>
                </a:cubicBezTo>
                <a:cubicBezTo>
                  <a:pt x="15724" y="2034382"/>
                  <a:pt x="-5707" y="1975644"/>
                  <a:pt x="1437" y="1845469"/>
                </a:cubicBezTo>
                <a:cubicBezTo>
                  <a:pt x="41918" y="1710531"/>
                  <a:pt x="160980" y="1568451"/>
                  <a:pt x="91924" y="1585913"/>
                </a:cubicBezTo>
                <a:cubicBezTo>
                  <a:pt x="90336" y="1477962"/>
                  <a:pt x="181618" y="1422400"/>
                  <a:pt x="230037" y="1345406"/>
                </a:cubicBezTo>
                <a:cubicBezTo>
                  <a:pt x="460224" y="1237457"/>
                  <a:pt x="454668" y="1227137"/>
                  <a:pt x="565793" y="1152525"/>
                </a:cubicBezTo>
                <a:lnTo>
                  <a:pt x="584843" y="990600"/>
                </a:lnTo>
                <a:lnTo>
                  <a:pt x="565793" y="758428"/>
                </a:lnTo>
                <a:cubicBezTo>
                  <a:pt x="654692" y="596503"/>
                  <a:pt x="657868" y="517923"/>
                  <a:pt x="694380" y="400051"/>
                </a:cubicBezTo>
                <a:cubicBezTo>
                  <a:pt x="754308" y="311151"/>
                  <a:pt x="783280" y="216298"/>
                  <a:pt x="874164" y="133351"/>
                </a:cubicBezTo>
                <a:cubicBezTo>
                  <a:pt x="970208" y="41276"/>
                  <a:pt x="1026961" y="28971"/>
                  <a:pt x="1123005" y="0"/>
                </a:cubicBezTo>
                <a:cubicBezTo>
                  <a:pt x="1231352" y="25003"/>
                  <a:pt x="1270642" y="38100"/>
                  <a:pt x="1356367" y="66675"/>
                </a:cubicBezTo>
                <a:close/>
              </a:path>
            </a:pathLst>
          </a:custGeom>
          <a:gradFill flip="none" rotWithShape="1">
            <a:gsLst>
              <a:gs pos="45000">
                <a:srgbClr val="FFD85B"/>
              </a:gs>
              <a:gs pos="100000">
                <a:srgbClr val="C00000"/>
              </a:gs>
            </a:gsLst>
            <a:lin ang="162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l-PL"/>
          </a:p>
        </p:txBody>
      </p:sp>
      <p:pic>
        <p:nvPicPr>
          <p:cNvPr id="34" name="Obraz 33">
            <a:extLst>
              <a:ext uri="{FF2B5EF4-FFF2-40B4-BE49-F238E27FC236}">
                <a16:creationId xmlns:a16="http://schemas.microsoft.com/office/drawing/2014/main" id="{55B0123D-6AF8-4D63-8EF9-E574EF187EAA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9743957" y="838619"/>
            <a:ext cx="2271879" cy="6237239"/>
          </a:xfrm>
          <a:prstGeom prst="rect">
            <a:avLst/>
          </a:prstGeom>
        </p:spPr>
      </p:pic>
      <p:sp>
        <p:nvSpPr>
          <p:cNvPr id="2" name="Symbol zastępczy numeru slajdu 1">
            <a:extLst>
              <a:ext uri="{FF2B5EF4-FFF2-40B4-BE49-F238E27FC236}">
                <a16:creationId xmlns:a16="http://schemas.microsoft.com/office/drawing/2014/main" id="{DD7D0E57-D313-4B20-B71A-253D34F5E29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9677609" y="6696000"/>
            <a:ext cx="2986299" cy="499952"/>
          </a:xfrm>
        </p:spPr>
        <p:txBody>
          <a:bodyPr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fld id="{738616D8-309D-44F8-869A-17BF40B11BFA}" type="slidenum">
              <a:rPr lang="pl-PL" sz="1701" kern="0" smtClean="0">
                <a:solidFill>
                  <a:schemeClr val="bg2"/>
                </a:solidFill>
              </a:rPr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t>11</a:t>
            </a:fld>
            <a:endParaRPr lang="pl-PL" sz="1701" kern="0" dirty="0">
              <a:solidFill>
                <a:schemeClr val="bg2"/>
              </a:solidFill>
            </a:endParaRPr>
          </a:p>
        </p:txBody>
      </p:sp>
      <p:sp>
        <p:nvSpPr>
          <p:cNvPr id="20" name="Prostokąt 19">
            <a:extLst>
              <a:ext uri="{FF2B5EF4-FFF2-40B4-BE49-F238E27FC236}">
                <a16:creationId xmlns:a16="http://schemas.microsoft.com/office/drawing/2014/main" id="{A647CBC5-52C9-45ED-9546-89B57880EFCD}"/>
              </a:ext>
            </a:extLst>
          </p:cNvPr>
          <p:cNvSpPr/>
          <p:nvPr/>
        </p:nvSpPr>
        <p:spPr>
          <a:xfrm>
            <a:off x="31884" y="288025"/>
            <a:ext cx="12992064" cy="55399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pl-PL" sz="3000" b="1" dirty="0">
                <a:solidFill>
                  <a:schemeClr val="bg1">
                    <a:lumMod val="95000"/>
                  </a:schemeClr>
                </a:solidFill>
              </a:rPr>
              <a:t>Organizm ludzki ma trzy składowe: </a:t>
            </a:r>
            <a:r>
              <a:rPr lang="pl-PL" sz="3000" b="1" dirty="0">
                <a:solidFill>
                  <a:srgbClr val="FFD85B"/>
                </a:solidFill>
              </a:rPr>
              <a:t>wegetatywną</a:t>
            </a:r>
            <a:r>
              <a:rPr lang="pl-PL" sz="3000" b="1" dirty="0">
                <a:solidFill>
                  <a:schemeClr val="bg1">
                    <a:lumMod val="95000"/>
                  </a:schemeClr>
                </a:solidFill>
              </a:rPr>
              <a:t>, </a:t>
            </a:r>
            <a:r>
              <a:rPr lang="pl-PL" sz="3000" b="1" dirty="0">
                <a:solidFill>
                  <a:srgbClr val="FF0000"/>
                </a:solidFill>
              </a:rPr>
              <a:t>zmysłową</a:t>
            </a:r>
            <a:r>
              <a:rPr lang="pl-PL" sz="3000" b="1" dirty="0">
                <a:solidFill>
                  <a:schemeClr val="bg1">
                    <a:lumMod val="95000"/>
                  </a:schemeClr>
                </a:solidFill>
              </a:rPr>
              <a:t> i </a:t>
            </a:r>
            <a:r>
              <a:rPr lang="pl-PL" sz="3000" b="1" dirty="0">
                <a:solidFill>
                  <a:srgbClr val="2078D1"/>
                </a:solidFill>
              </a:rPr>
              <a:t>rozumną</a:t>
            </a:r>
          </a:p>
        </p:txBody>
      </p:sp>
      <p:sp>
        <p:nvSpPr>
          <p:cNvPr id="22" name="pole tekstowe 21">
            <a:extLst>
              <a:ext uri="{FF2B5EF4-FFF2-40B4-BE49-F238E27FC236}">
                <a16:creationId xmlns:a16="http://schemas.microsoft.com/office/drawing/2014/main" id="{BD37368E-1F2C-4D08-B8B9-2BAE213C0960}"/>
              </a:ext>
            </a:extLst>
          </p:cNvPr>
          <p:cNvSpPr txBox="1"/>
          <p:nvPr/>
        </p:nvSpPr>
        <p:spPr>
          <a:xfrm>
            <a:off x="4500000" y="5962278"/>
            <a:ext cx="4055832" cy="55399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eaLnBrk="1" hangingPunct="1">
              <a:defRPr/>
            </a:pPr>
            <a:r>
              <a:rPr lang="pl-PL" sz="3000" b="1" dirty="0">
                <a:solidFill>
                  <a:srgbClr val="FFD85B"/>
                </a:solidFill>
              </a:rPr>
              <a:t>chromosomy</a:t>
            </a:r>
          </a:p>
        </p:txBody>
      </p:sp>
      <p:sp>
        <p:nvSpPr>
          <p:cNvPr id="23" name="pole tekstowe 22">
            <a:extLst>
              <a:ext uri="{FF2B5EF4-FFF2-40B4-BE49-F238E27FC236}">
                <a16:creationId xmlns:a16="http://schemas.microsoft.com/office/drawing/2014/main" id="{A417F66D-E5EE-49E9-B23B-02AA8075BEFE}"/>
              </a:ext>
            </a:extLst>
          </p:cNvPr>
          <p:cNvSpPr txBox="1"/>
          <p:nvPr/>
        </p:nvSpPr>
        <p:spPr>
          <a:xfrm>
            <a:off x="4680000" y="5465960"/>
            <a:ext cx="3708285" cy="55399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eaLnBrk="1" hangingPunct="1">
              <a:defRPr/>
            </a:pPr>
            <a:r>
              <a:rPr lang="pl-PL" sz="3000" b="1" dirty="0">
                <a:solidFill>
                  <a:srgbClr val="FFD85B"/>
                </a:solidFill>
              </a:rPr>
              <a:t>chromatyna</a:t>
            </a:r>
          </a:p>
        </p:txBody>
      </p:sp>
      <p:sp>
        <p:nvSpPr>
          <p:cNvPr id="24" name="pole tekstowe 23">
            <a:extLst>
              <a:ext uri="{FF2B5EF4-FFF2-40B4-BE49-F238E27FC236}">
                <a16:creationId xmlns:a16="http://schemas.microsoft.com/office/drawing/2014/main" id="{7A365BF1-080C-4C53-AB23-39F39750CA82}"/>
              </a:ext>
            </a:extLst>
          </p:cNvPr>
          <p:cNvSpPr txBox="1"/>
          <p:nvPr/>
        </p:nvSpPr>
        <p:spPr>
          <a:xfrm>
            <a:off x="5023755" y="4969644"/>
            <a:ext cx="3035203" cy="55399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eaLnBrk="1" hangingPunct="1">
              <a:defRPr/>
            </a:pPr>
            <a:r>
              <a:rPr lang="pl-PL" sz="3000" b="1" dirty="0">
                <a:solidFill>
                  <a:srgbClr val="FFD85B"/>
                </a:solidFill>
              </a:rPr>
              <a:t>gonady</a:t>
            </a:r>
          </a:p>
        </p:txBody>
      </p:sp>
      <p:sp>
        <p:nvSpPr>
          <p:cNvPr id="25" name="pole tekstowe 24">
            <a:extLst>
              <a:ext uri="{FF2B5EF4-FFF2-40B4-BE49-F238E27FC236}">
                <a16:creationId xmlns:a16="http://schemas.microsoft.com/office/drawing/2014/main" id="{1857ADAF-FC2A-49D1-9436-348A4E7D7ACB}"/>
              </a:ext>
            </a:extLst>
          </p:cNvPr>
          <p:cNvSpPr txBox="1"/>
          <p:nvPr/>
        </p:nvSpPr>
        <p:spPr>
          <a:xfrm>
            <a:off x="5023755" y="4473328"/>
            <a:ext cx="3035203" cy="55399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eaLnBrk="1" hangingPunct="1">
              <a:defRPr/>
            </a:pPr>
            <a:r>
              <a:rPr lang="pl-PL" sz="3000" b="1" dirty="0">
                <a:solidFill>
                  <a:srgbClr val="FFD85B"/>
                </a:solidFill>
              </a:rPr>
              <a:t>genitalia</a:t>
            </a:r>
          </a:p>
        </p:txBody>
      </p:sp>
      <p:sp>
        <p:nvSpPr>
          <p:cNvPr id="32" name="pole tekstowe 31">
            <a:extLst>
              <a:ext uri="{FF2B5EF4-FFF2-40B4-BE49-F238E27FC236}">
                <a16:creationId xmlns:a16="http://schemas.microsoft.com/office/drawing/2014/main" id="{8CCB14CF-88CF-44D0-BBDE-CF9B3220686F}"/>
              </a:ext>
            </a:extLst>
          </p:cNvPr>
          <p:cNvSpPr txBox="1"/>
          <p:nvPr/>
        </p:nvSpPr>
        <p:spPr>
          <a:xfrm>
            <a:off x="5023755" y="3977012"/>
            <a:ext cx="3035203" cy="55399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eaLnBrk="1" hangingPunct="1">
              <a:defRPr/>
            </a:pPr>
            <a:r>
              <a:rPr lang="pl-PL" sz="3000" b="1" dirty="0">
                <a:solidFill>
                  <a:srgbClr val="FFD85B"/>
                </a:solidFill>
              </a:rPr>
              <a:t>hormony</a:t>
            </a:r>
          </a:p>
        </p:txBody>
      </p:sp>
      <p:sp>
        <p:nvSpPr>
          <p:cNvPr id="19" name="pole tekstowe 18">
            <a:extLst>
              <a:ext uri="{FF2B5EF4-FFF2-40B4-BE49-F238E27FC236}">
                <a16:creationId xmlns:a16="http://schemas.microsoft.com/office/drawing/2014/main" id="{B360CE5D-0262-49D6-A4FD-FC83BA95EF77}"/>
              </a:ext>
            </a:extLst>
          </p:cNvPr>
          <p:cNvSpPr txBox="1"/>
          <p:nvPr/>
        </p:nvSpPr>
        <p:spPr>
          <a:xfrm>
            <a:off x="4577582" y="2984380"/>
            <a:ext cx="3970690" cy="55399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eaLnBrk="1" hangingPunct="1">
              <a:defRPr/>
            </a:pPr>
            <a:r>
              <a:rPr lang="pl-PL" sz="3000" b="1" dirty="0">
                <a:solidFill>
                  <a:srgbClr val="C00000"/>
                </a:solidFill>
              </a:rPr>
              <a:t>wyobrażenia</a:t>
            </a:r>
          </a:p>
        </p:txBody>
      </p:sp>
      <p:sp>
        <p:nvSpPr>
          <p:cNvPr id="21" name="pole tekstowe 20">
            <a:extLst>
              <a:ext uri="{FF2B5EF4-FFF2-40B4-BE49-F238E27FC236}">
                <a16:creationId xmlns:a16="http://schemas.microsoft.com/office/drawing/2014/main" id="{635EBFFD-DA87-4162-A4EA-9872C9391A96}"/>
              </a:ext>
            </a:extLst>
          </p:cNvPr>
          <p:cNvSpPr txBox="1"/>
          <p:nvPr/>
        </p:nvSpPr>
        <p:spPr>
          <a:xfrm>
            <a:off x="5045326" y="3480696"/>
            <a:ext cx="3035203" cy="55399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eaLnBrk="1" hangingPunct="1">
              <a:defRPr/>
            </a:pPr>
            <a:r>
              <a:rPr lang="pl-PL" sz="3000" b="1" dirty="0">
                <a:solidFill>
                  <a:srgbClr val="C00000"/>
                </a:solidFill>
              </a:rPr>
              <a:t>wrażenia</a:t>
            </a:r>
          </a:p>
        </p:txBody>
      </p:sp>
      <p:sp>
        <p:nvSpPr>
          <p:cNvPr id="29" name="pole tekstowe 28">
            <a:extLst>
              <a:ext uri="{FF2B5EF4-FFF2-40B4-BE49-F238E27FC236}">
                <a16:creationId xmlns:a16="http://schemas.microsoft.com/office/drawing/2014/main" id="{096D2311-8AC2-4C18-8E04-7288788BB6DA}"/>
              </a:ext>
            </a:extLst>
          </p:cNvPr>
          <p:cNvSpPr txBox="1"/>
          <p:nvPr/>
        </p:nvSpPr>
        <p:spPr>
          <a:xfrm>
            <a:off x="5267394" y="2488064"/>
            <a:ext cx="2591066" cy="55399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eaLnBrk="1" hangingPunct="1">
              <a:defRPr/>
            </a:pPr>
            <a:r>
              <a:rPr lang="pl-PL" sz="3000" b="1" dirty="0">
                <a:solidFill>
                  <a:srgbClr val="C00000"/>
                </a:solidFill>
              </a:rPr>
              <a:t>emocje</a:t>
            </a:r>
          </a:p>
        </p:txBody>
      </p:sp>
      <p:sp>
        <p:nvSpPr>
          <p:cNvPr id="30" name="pole tekstowe 29">
            <a:extLst>
              <a:ext uri="{FF2B5EF4-FFF2-40B4-BE49-F238E27FC236}">
                <a16:creationId xmlns:a16="http://schemas.microsoft.com/office/drawing/2014/main" id="{F3EE84DF-9164-4F8A-B10E-CF80BCCC7323}"/>
              </a:ext>
            </a:extLst>
          </p:cNvPr>
          <p:cNvSpPr txBox="1"/>
          <p:nvPr/>
        </p:nvSpPr>
        <p:spPr>
          <a:xfrm>
            <a:off x="5304151" y="1991748"/>
            <a:ext cx="2517552" cy="55399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eaLnBrk="1" hangingPunct="1">
              <a:defRPr/>
            </a:pPr>
            <a:r>
              <a:rPr lang="pl-PL" sz="3000" b="1" dirty="0">
                <a:solidFill>
                  <a:srgbClr val="C00000"/>
                </a:solidFill>
              </a:rPr>
              <a:t>uczucia</a:t>
            </a:r>
          </a:p>
        </p:txBody>
      </p:sp>
      <p:sp>
        <p:nvSpPr>
          <p:cNvPr id="38" name="pole tekstowe 37">
            <a:extLst>
              <a:ext uri="{FF2B5EF4-FFF2-40B4-BE49-F238E27FC236}">
                <a16:creationId xmlns:a16="http://schemas.microsoft.com/office/drawing/2014/main" id="{44FFEB58-5F42-4672-8195-184024E365C2}"/>
              </a:ext>
            </a:extLst>
          </p:cNvPr>
          <p:cNvSpPr txBox="1"/>
          <p:nvPr/>
        </p:nvSpPr>
        <p:spPr>
          <a:xfrm>
            <a:off x="5304151" y="1441562"/>
            <a:ext cx="2517552" cy="55399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eaLnBrk="1" hangingPunct="1">
              <a:defRPr/>
            </a:pPr>
            <a:r>
              <a:rPr lang="pl-PL" sz="3000" b="1" dirty="0">
                <a:solidFill>
                  <a:srgbClr val="2078D1"/>
                </a:solidFill>
              </a:rPr>
              <a:t>poznawanie</a:t>
            </a:r>
          </a:p>
        </p:txBody>
      </p:sp>
      <p:sp>
        <p:nvSpPr>
          <p:cNvPr id="39" name="pole tekstowe 38">
            <a:extLst>
              <a:ext uri="{FF2B5EF4-FFF2-40B4-BE49-F238E27FC236}">
                <a16:creationId xmlns:a16="http://schemas.microsoft.com/office/drawing/2014/main" id="{7928297F-293A-4E4B-B90F-52386AE2ACB9}"/>
              </a:ext>
            </a:extLst>
          </p:cNvPr>
          <p:cNvSpPr txBox="1"/>
          <p:nvPr/>
        </p:nvSpPr>
        <p:spPr>
          <a:xfrm>
            <a:off x="5304151" y="945244"/>
            <a:ext cx="2517552" cy="55399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eaLnBrk="1" hangingPunct="1">
              <a:defRPr/>
            </a:pPr>
            <a:r>
              <a:rPr lang="pl-PL" sz="3000" b="1" dirty="0">
                <a:solidFill>
                  <a:srgbClr val="2078D1"/>
                </a:solidFill>
              </a:rPr>
              <a:t>miłość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265902296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10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8" grpId="0"/>
      <p:bldP spid="39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" name="Dowolny kształt: kształt 34">
            <a:extLst>
              <a:ext uri="{FF2B5EF4-FFF2-40B4-BE49-F238E27FC236}">
                <a16:creationId xmlns:a16="http://schemas.microsoft.com/office/drawing/2014/main" id="{328F73FE-17B9-48ED-B5E9-02663ED1EF92}"/>
              </a:ext>
            </a:extLst>
          </p:cNvPr>
          <p:cNvSpPr/>
          <p:nvPr/>
        </p:nvSpPr>
        <p:spPr>
          <a:xfrm flipH="1">
            <a:off x="10575676" y="1428735"/>
            <a:ext cx="2071668" cy="4974939"/>
          </a:xfrm>
          <a:custGeom>
            <a:avLst/>
            <a:gdLst>
              <a:gd name="connsiteX0" fmla="*/ 1381125 w 2271713"/>
              <a:gd name="connsiteY0" fmla="*/ 85725 h 5453063"/>
              <a:gd name="connsiteX1" fmla="*/ 1457325 w 2271713"/>
              <a:gd name="connsiteY1" fmla="*/ 200025 h 5453063"/>
              <a:gd name="connsiteX2" fmla="*/ 1443038 w 2271713"/>
              <a:gd name="connsiteY2" fmla="*/ 266700 h 5453063"/>
              <a:gd name="connsiteX3" fmla="*/ 1509713 w 2271713"/>
              <a:gd name="connsiteY3" fmla="*/ 466725 h 5453063"/>
              <a:gd name="connsiteX4" fmla="*/ 1495425 w 2271713"/>
              <a:gd name="connsiteY4" fmla="*/ 757238 h 5453063"/>
              <a:gd name="connsiteX5" fmla="*/ 1428750 w 2271713"/>
              <a:gd name="connsiteY5" fmla="*/ 928688 h 5453063"/>
              <a:gd name="connsiteX6" fmla="*/ 1581150 w 2271713"/>
              <a:gd name="connsiteY6" fmla="*/ 919163 h 5453063"/>
              <a:gd name="connsiteX7" fmla="*/ 1947863 w 2271713"/>
              <a:gd name="connsiteY7" fmla="*/ 1176338 h 5453063"/>
              <a:gd name="connsiteX8" fmla="*/ 2271713 w 2271713"/>
              <a:gd name="connsiteY8" fmla="*/ 1504950 h 5453063"/>
              <a:gd name="connsiteX9" fmla="*/ 2271713 w 2271713"/>
              <a:gd name="connsiteY9" fmla="*/ 1552575 h 5453063"/>
              <a:gd name="connsiteX10" fmla="*/ 1962150 w 2271713"/>
              <a:gd name="connsiteY10" fmla="*/ 1871663 h 5453063"/>
              <a:gd name="connsiteX11" fmla="*/ 1809750 w 2271713"/>
              <a:gd name="connsiteY11" fmla="*/ 1995488 h 5453063"/>
              <a:gd name="connsiteX12" fmla="*/ 1724025 w 2271713"/>
              <a:gd name="connsiteY12" fmla="*/ 1947863 h 5453063"/>
              <a:gd name="connsiteX13" fmla="*/ 2038350 w 2271713"/>
              <a:gd name="connsiteY13" fmla="*/ 1528763 h 5453063"/>
              <a:gd name="connsiteX14" fmla="*/ 1695450 w 2271713"/>
              <a:gd name="connsiteY14" fmla="*/ 1252538 h 5453063"/>
              <a:gd name="connsiteX15" fmla="*/ 1652588 w 2271713"/>
              <a:gd name="connsiteY15" fmla="*/ 1428750 h 5453063"/>
              <a:gd name="connsiteX16" fmla="*/ 1595438 w 2271713"/>
              <a:gd name="connsiteY16" fmla="*/ 1566863 h 5453063"/>
              <a:gd name="connsiteX17" fmla="*/ 1628775 w 2271713"/>
              <a:gd name="connsiteY17" fmla="*/ 1800225 h 5453063"/>
              <a:gd name="connsiteX18" fmla="*/ 1747838 w 2271713"/>
              <a:gd name="connsiteY18" fmla="*/ 1990725 h 5453063"/>
              <a:gd name="connsiteX19" fmla="*/ 1824038 w 2271713"/>
              <a:gd name="connsiteY19" fmla="*/ 2105025 h 5453063"/>
              <a:gd name="connsiteX20" fmla="*/ 1990725 w 2271713"/>
              <a:gd name="connsiteY20" fmla="*/ 2428875 h 5453063"/>
              <a:gd name="connsiteX21" fmla="*/ 1990725 w 2271713"/>
              <a:gd name="connsiteY21" fmla="*/ 2795588 h 5453063"/>
              <a:gd name="connsiteX22" fmla="*/ 1857375 w 2271713"/>
              <a:gd name="connsiteY22" fmla="*/ 3167063 h 5453063"/>
              <a:gd name="connsiteX23" fmla="*/ 1790700 w 2271713"/>
              <a:gd name="connsiteY23" fmla="*/ 3624263 h 5453063"/>
              <a:gd name="connsiteX24" fmla="*/ 1495425 w 2271713"/>
              <a:gd name="connsiteY24" fmla="*/ 4500563 h 5453063"/>
              <a:gd name="connsiteX25" fmla="*/ 1404938 w 2271713"/>
              <a:gd name="connsiteY25" fmla="*/ 4824413 h 5453063"/>
              <a:gd name="connsiteX26" fmla="*/ 1585913 w 2271713"/>
              <a:gd name="connsiteY26" fmla="*/ 5129213 h 5453063"/>
              <a:gd name="connsiteX27" fmla="*/ 1728788 w 2271713"/>
              <a:gd name="connsiteY27" fmla="*/ 5219700 h 5453063"/>
              <a:gd name="connsiteX28" fmla="*/ 1733550 w 2271713"/>
              <a:gd name="connsiteY28" fmla="*/ 5243513 h 5453063"/>
              <a:gd name="connsiteX29" fmla="*/ 1643063 w 2271713"/>
              <a:gd name="connsiteY29" fmla="*/ 5262563 h 5453063"/>
              <a:gd name="connsiteX30" fmla="*/ 1404938 w 2271713"/>
              <a:gd name="connsiteY30" fmla="*/ 5143500 h 5453063"/>
              <a:gd name="connsiteX31" fmla="*/ 1333500 w 2271713"/>
              <a:gd name="connsiteY31" fmla="*/ 5167313 h 5453063"/>
              <a:gd name="connsiteX32" fmla="*/ 1243013 w 2271713"/>
              <a:gd name="connsiteY32" fmla="*/ 5110163 h 5453063"/>
              <a:gd name="connsiteX33" fmla="*/ 1238250 w 2271713"/>
              <a:gd name="connsiteY33" fmla="*/ 5224463 h 5453063"/>
              <a:gd name="connsiteX34" fmla="*/ 1100138 w 2271713"/>
              <a:gd name="connsiteY34" fmla="*/ 5453063 h 5453063"/>
              <a:gd name="connsiteX35" fmla="*/ 1038225 w 2271713"/>
              <a:gd name="connsiteY35" fmla="*/ 5453063 h 5453063"/>
              <a:gd name="connsiteX36" fmla="*/ 1023938 w 2271713"/>
              <a:gd name="connsiteY36" fmla="*/ 5148263 h 5453063"/>
              <a:gd name="connsiteX37" fmla="*/ 1185863 w 2271713"/>
              <a:gd name="connsiteY37" fmla="*/ 4848225 h 5453063"/>
              <a:gd name="connsiteX38" fmla="*/ 1271588 w 2271713"/>
              <a:gd name="connsiteY38" fmla="*/ 4095750 h 5453063"/>
              <a:gd name="connsiteX39" fmla="*/ 1419225 w 2271713"/>
              <a:gd name="connsiteY39" fmla="*/ 3509963 h 5453063"/>
              <a:gd name="connsiteX40" fmla="*/ 1262063 w 2271713"/>
              <a:gd name="connsiteY40" fmla="*/ 3328988 h 5453063"/>
              <a:gd name="connsiteX41" fmla="*/ 1147763 w 2271713"/>
              <a:gd name="connsiteY41" fmla="*/ 2981325 h 5453063"/>
              <a:gd name="connsiteX42" fmla="*/ 1066800 w 2271713"/>
              <a:gd name="connsiteY42" fmla="*/ 2671763 h 5453063"/>
              <a:gd name="connsiteX43" fmla="*/ 1128713 w 2271713"/>
              <a:gd name="connsiteY43" fmla="*/ 2085975 h 5453063"/>
              <a:gd name="connsiteX44" fmla="*/ 957263 w 2271713"/>
              <a:gd name="connsiteY44" fmla="*/ 1604963 h 5453063"/>
              <a:gd name="connsiteX45" fmla="*/ 852488 w 2271713"/>
              <a:gd name="connsiteY45" fmla="*/ 1490663 h 5453063"/>
              <a:gd name="connsiteX46" fmla="*/ 785813 w 2271713"/>
              <a:gd name="connsiteY46" fmla="*/ 2143125 h 5453063"/>
              <a:gd name="connsiteX47" fmla="*/ 962025 w 2271713"/>
              <a:gd name="connsiteY47" fmla="*/ 2586038 h 5453063"/>
              <a:gd name="connsiteX48" fmla="*/ 1004888 w 2271713"/>
              <a:gd name="connsiteY48" fmla="*/ 2790825 h 5453063"/>
              <a:gd name="connsiteX49" fmla="*/ 1066800 w 2271713"/>
              <a:gd name="connsiteY49" fmla="*/ 2843213 h 5453063"/>
              <a:gd name="connsiteX50" fmla="*/ 1066800 w 2271713"/>
              <a:gd name="connsiteY50" fmla="*/ 3071813 h 5453063"/>
              <a:gd name="connsiteX51" fmla="*/ 1023938 w 2271713"/>
              <a:gd name="connsiteY51" fmla="*/ 3167063 h 5453063"/>
              <a:gd name="connsiteX52" fmla="*/ 828675 w 2271713"/>
              <a:gd name="connsiteY52" fmla="*/ 3171825 h 5453063"/>
              <a:gd name="connsiteX53" fmla="*/ 766763 w 2271713"/>
              <a:gd name="connsiteY53" fmla="*/ 3062288 h 5453063"/>
              <a:gd name="connsiteX54" fmla="*/ 828675 w 2271713"/>
              <a:gd name="connsiteY54" fmla="*/ 2947988 h 5453063"/>
              <a:gd name="connsiteX55" fmla="*/ 904875 w 2271713"/>
              <a:gd name="connsiteY55" fmla="*/ 2957513 h 5453063"/>
              <a:gd name="connsiteX56" fmla="*/ 914400 w 2271713"/>
              <a:gd name="connsiteY56" fmla="*/ 2909888 h 5453063"/>
              <a:gd name="connsiteX57" fmla="*/ 738188 w 2271713"/>
              <a:gd name="connsiteY57" fmla="*/ 2481263 h 5453063"/>
              <a:gd name="connsiteX58" fmla="*/ 619125 w 2271713"/>
              <a:gd name="connsiteY58" fmla="*/ 2209800 h 5453063"/>
              <a:gd name="connsiteX59" fmla="*/ 619125 w 2271713"/>
              <a:gd name="connsiteY59" fmla="*/ 1395413 h 5453063"/>
              <a:gd name="connsiteX60" fmla="*/ 523875 w 2271713"/>
              <a:gd name="connsiteY60" fmla="*/ 1600200 h 5453063"/>
              <a:gd name="connsiteX61" fmla="*/ 357188 w 2271713"/>
              <a:gd name="connsiteY61" fmla="*/ 1747838 h 5453063"/>
              <a:gd name="connsiteX62" fmla="*/ 161925 w 2271713"/>
              <a:gd name="connsiteY62" fmla="*/ 1938338 h 5453063"/>
              <a:gd name="connsiteX63" fmla="*/ 152400 w 2271713"/>
              <a:gd name="connsiteY63" fmla="*/ 1981200 h 5453063"/>
              <a:gd name="connsiteX64" fmla="*/ 133350 w 2271713"/>
              <a:gd name="connsiteY64" fmla="*/ 2176463 h 5453063"/>
              <a:gd name="connsiteX65" fmla="*/ 142875 w 2271713"/>
              <a:gd name="connsiteY65" fmla="*/ 2271713 h 5453063"/>
              <a:gd name="connsiteX66" fmla="*/ 23813 w 2271713"/>
              <a:gd name="connsiteY66" fmla="*/ 2128838 h 5453063"/>
              <a:gd name="connsiteX67" fmla="*/ 0 w 2271713"/>
              <a:gd name="connsiteY67" fmla="*/ 1824038 h 5453063"/>
              <a:gd name="connsiteX68" fmla="*/ 114300 w 2271713"/>
              <a:gd name="connsiteY68" fmla="*/ 1576388 h 5453063"/>
              <a:gd name="connsiteX69" fmla="*/ 233363 w 2271713"/>
              <a:gd name="connsiteY69" fmla="*/ 1343025 h 5453063"/>
              <a:gd name="connsiteX70" fmla="*/ 566738 w 2271713"/>
              <a:gd name="connsiteY70" fmla="*/ 1152525 h 5453063"/>
              <a:gd name="connsiteX71" fmla="*/ 585788 w 2271713"/>
              <a:gd name="connsiteY71" fmla="*/ 990600 h 5453063"/>
              <a:gd name="connsiteX72" fmla="*/ 585788 w 2271713"/>
              <a:gd name="connsiteY72" fmla="*/ 742950 h 5453063"/>
              <a:gd name="connsiteX73" fmla="*/ 676275 w 2271713"/>
              <a:gd name="connsiteY73" fmla="*/ 404813 h 5453063"/>
              <a:gd name="connsiteX74" fmla="*/ 866775 w 2271713"/>
              <a:gd name="connsiteY74" fmla="*/ 119063 h 5453063"/>
              <a:gd name="connsiteX75" fmla="*/ 1123950 w 2271713"/>
              <a:gd name="connsiteY75" fmla="*/ 0 h 5453063"/>
              <a:gd name="connsiteX76" fmla="*/ 1381125 w 2271713"/>
              <a:gd name="connsiteY76" fmla="*/ 85725 h 5453063"/>
              <a:gd name="connsiteX0" fmla="*/ 1381125 w 2271713"/>
              <a:gd name="connsiteY0" fmla="*/ 85725 h 5453063"/>
              <a:gd name="connsiteX1" fmla="*/ 1457325 w 2271713"/>
              <a:gd name="connsiteY1" fmla="*/ 200025 h 5453063"/>
              <a:gd name="connsiteX2" fmla="*/ 1443038 w 2271713"/>
              <a:gd name="connsiteY2" fmla="*/ 266700 h 5453063"/>
              <a:gd name="connsiteX3" fmla="*/ 1509713 w 2271713"/>
              <a:gd name="connsiteY3" fmla="*/ 466725 h 5453063"/>
              <a:gd name="connsiteX4" fmla="*/ 1495425 w 2271713"/>
              <a:gd name="connsiteY4" fmla="*/ 757238 h 5453063"/>
              <a:gd name="connsiteX5" fmla="*/ 1428750 w 2271713"/>
              <a:gd name="connsiteY5" fmla="*/ 928688 h 5453063"/>
              <a:gd name="connsiteX6" fmla="*/ 1581150 w 2271713"/>
              <a:gd name="connsiteY6" fmla="*/ 919163 h 5453063"/>
              <a:gd name="connsiteX7" fmla="*/ 1947863 w 2271713"/>
              <a:gd name="connsiteY7" fmla="*/ 1176338 h 5453063"/>
              <a:gd name="connsiteX8" fmla="*/ 2271713 w 2271713"/>
              <a:gd name="connsiteY8" fmla="*/ 1504950 h 5453063"/>
              <a:gd name="connsiteX9" fmla="*/ 2271713 w 2271713"/>
              <a:gd name="connsiteY9" fmla="*/ 1552575 h 5453063"/>
              <a:gd name="connsiteX10" fmla="*/ 1962150 w 2271713"/>
              <a:gd name="connsiteY10" fmla="*/ 1871663 h 5453063"/>
              <a:gd name="connsiteX11" fmla="*/ 1809750 w 2271713"/>
              <a:gd name="connsiteY11" fmla="*/ 1995488 h 5453063"/>
              <a:gd name="connsiteX12" fmla="*/ 1724025 w 2271713"/>
              <a:gd name="connsiteY12" fmla="*/ 1947863 h 5453063"/>
              <a:gd name="connsiteX13" fmla="*/ 2038350 w 2271713"/>
              <a:gd name="connsiteY13" fmla="*/ 1528763 h 5453063"/>
              <a:gd name="connsiteX14" fmla="*/ 1695450 w 2271713"/>
              <a:gd name="connsiteY14" fmla="*/ 1252538 h 5453063"/>
              <a:gd name="connsiteX15" fmla="*/ 1652588 w 2271713"/>
              <a:gd name="connsiteY15" fmla="*/ 1428750 h 5453063"/>
              <a:gd name="connsiteX16" fmla="*/ 1595438 w 2271713"/>
              <a:gd name="connsiteY16" fmla="*/ 1566863 h 5453063"/>
              <a:gd name="connsiteX17" fmla="*/ 1628775 w 2271713"/>
              <a:gd name="connsiteY17" fmla="*/ 1800225 h 5453063"/>
              <a:gd name="connsiteX18" fmla="*/ 1747838 w 2271713"/>
              <a:gd name="connsiteY18" fmla="*/ 1990725 h 5453063"/>
              <a:gd name="connsiteX19" fmla="*/ 1824038 w 2271713"/>
              <a:gd name="connsiteY19" fmla="*/ 2105025 h 5453063"/>
              <a:gd name="connsiteX20" fmla="*/ 1990725 w 2271713"/>
              <a:gd name="connsiteY20" fmla="*/ 2428875 h 5453063"/>
              <a:gd name="connsiteX21" fmla="*/ 1990725 w 2271713"/>
              <a:gd name="connsiteY21" fmla="*/ 2795588 h 5453063"/>
              <a:gd name="connsiteX22" fmla="*/ 1857375 w 2271713"/>
              <a:gd name="connsiteY22" fmla="*/ 3167063 h 5453063"/>
              <a:gd name="connsiteX23" fmla="*/ 1790700 w 2271713"/>
              <a:gd name="connsiteY23" fmla="*/ 3624263 h 5453063"/>
              <a:gd name="connsiteX24" fmla="*/ 1495425 w 2271713"/>
              <a:gd name="connsiteY24" fmla="*/ 4500563 h 5453063"/>
              <a:gd name="connsiteX25" fmla="*/ 1404938 w 2271713"/>
              <a:gd name="connsiteY25" fmla="*/ 4824413 h 5453063"/>
              <a:gd name="connsiteX26" fmla="*/ 1585913 w 2271713"/>
              <a:gd name="connsiteY26" fmla="*/ 5129213 h 5453063"/>
              <a:gd name="connsiteX27" fmla="*/ 1728788 w 2271713"/>
              <a:gd name="connsiteY27" fmla="*/ 5219700 h 5453063"/>
              <a:gd name="connsiteX28" fmla="*/ 1733550 w 2271713"/>
              <a:gd name="connsiteY28" fmla="*/ 5243513 h 5453063"/>
              <a:gd name="connsiteX29" fmla="*/ 1643063 w 2271713"/>
              <a:gd name="connsiteY29" fmla="*/ 5262563 h 5453063"/>
              <a:gd name="connsiteX30" fmla="*/ 1404938 w 2271713"/>
              <a:gd name="connsiteY30" fmla="*/ 5143500 h 5453063"/>
              <a:gd name="connsiteX31" fmla="*/ 1333500 w 2271713"/>
              <a:gd name="connsiteY31" fmla="*/ 5167313 h 5453063"/>
              <a:gd name="connsiteX32" fmla="*/ 1243013 w 2271713"/>
              <a:gd name="connsiteY32" fmla="*/ 5110163 h 5453063"/>
              <a:gd name="connsiteX33" fmla="*/ 1238250 w 2271713"/>
              <a:gd name="connsiteY33" fmla="*/ 5224463 h 5453063"/>
              <a:gd name="connsiteX34" fmla="*/ 1100138 w 2271713"/>
              <a:gd name="connsiteY34" fmla="*/ 5453063 h 5453063"/>
              <a:gd name="connsiteX35" fmla="*/ 1038225 w 2271713"/>
              <a:gd name="connsiteY35" fmla="*/ 5453063 h 5453063"/>
              <a:gd name="connsiteX36" fmla="*/ 1023938 w 2271713"/>
              <a:gd name="connsiteY36" fmla="*/ 5148263 h 5453063"/>
              <a:gd name="connsiteX37" fmla="*/ 1185863 w 2271713"/>
              <a:gd name="connsiteY37" fmla="*/ 4848225 h 5453063"/>
              <a:gd name="connsiteX38" fmla="*/ 1271588 w 2271713"/>
              <a:gd name="connsiteY38" fmla="*/ 4095750 h 5453063"/>
              <a:gd name="connsiteX39" fmla="*/ 1419225 w 2271713"/>
              <a:gd name="connsiteY39" fmla="*/ 3509963 h 5453063"/>
              <a:gd name="connsiteX40" fmla="*/ 1262063 w 2271713"/>
              <a:gd name="connsiteY40" fmla="*/ 3328988 h 5453063"/>
              <a:gd name="connsiteX41" fmla="*/ 1147763 w 2271713"/>
              <a:gd name="connsiteY41" fmla="*/ 2981325 h 5453063"/>
              <a:gd name="connsiteX42" fmla="*/ 1066800 w 2271713"/>
              <a:gd name="connsiteY42" fmla="*/ 2671763 h 5453063"/>
              <a:gd name="connsiteX43" fmla="*/ 1128713 w 2271713"/>
              <a:gd name="connsiteY43" fmla="*/ 2085975 h 5453063"/>
              <a:gd name="connsiteX44" fmla="*/ 957263 w 2271713"/>
              <a:gd name="connsiteY44" fmla="*/ 1604963 h 5453063"/>
              <a:gd name="connsiteX45" fmla="*/ 852488 w 2271713"/>
              <a:gd name="connsiteY45" fmla="*/ 1490663 h 5453063"/>
              <a:gd name="connsiteX46" fmla="*/ 785813 w 2271713"/>
              <a:gd name="connsiteY46" fmla="*/ 2143125 h 5453063"/>
              <a:gd name="connsiteX47" fmla="*/ 962025 w 2271713"/>
              <a:gd name="connsiteY47" fmla="*/ 2586038 h 5453063"/>
              <a:gd name="connsiteX48" fmla="*/ 1004888 w 2271713"/>
              <a:gd name="connsiteY48" fmla="*/ 2790825 h 5453063"/>
              <a:gd name="connsiteX49" fmla="*/ 1066800 w 2271713"/>
              <a:gd name="connsiteY49" fmla="*/ 2843213 h 5453063"/>
              <a:gd name="connsiteX50" fmla="*/ 1066800 w 2271713"/>
              <a:gd name="connsiteY50" fmla="*/ 3071813 h 5453063"/>
              <a:gd name="connsiteX51" fmla="*/ 1023938 w 2271713"/>
              <a:gd name="connsiteY51" fmla="*/ 3167063 h 5453063"/>
              <a:gd name="connsiteX52" fmla="*/ 828675 w 2271713"/>
              <a:gd name="connsiteY52" fmla="*/ 3171825 h 5453063"/>
              <a:gd name="connsiteX53" fmla="*/ 766763 w 2271713"/>
              <a:gd name="connsiteY53" fmla="*/ 3062288 h 5453063"/>
              <a:gd name="connsiteX54" fmla="*/ 828675 w 2271713"/>
              <a:gd name="connsiteY54" fmla="*/ 2947988 h 5453063"/>
              <a:gd name="connsiteX55" fmla="*/ 904875 w 2271713"/>
              <a:gd name="connsiteY55" fmla="*/ 2957513 h 5453063"/>
              <a:gd name="connsiteX56" fmla="*/ 914400 w 2271713"/>
              <a:gd name="connsiteY56" fmla="*/ 2909888 h 5453063"/>
              <a:gd name="connsiteX57" fmla="*/ 738188 w 2271713"/>
              <a:gd name="connsiteY57" fmla="*/ 2481263 h 5453063"/>
              <a:gd name="connsiteX58" fmla="*/ 619125 w 2271713"/>
              <a:gd name="connsiteY58" fmla="*/ 2209800 h 5453063"/>
              <a:gd name="connsiteX59" fmla="*/ 619125 w 2271713"/>
              <a:gd name="connsiteY59" fmla="*/ 1395413 h 5453063"/>
              <a:gd name="connsiteX60" fmla="*/ 523875 w 2271713"/>
              <a:gd name="connsiteY60" fmla="*/ 1600200 h 5453063"/>
              <a:gd name="connsiteX61" fmla="*/ 357188 w 2271713"/>
              <a:gd name="connsiteY61" fmla="*/ 1747838 h 5453063"/>
              <a:gd name="connsiteX62" fmla="*/ 161925 w 2271713"/>
              <a:gd name="connsiteY62" fmla="*/ 1938338 h 5453063"/>
              <a:gd name="connsiteX63" fmla="*/ 152400 w 2271713"/>
              <a:gd name="connsiteY63" fmla="*/ 1981200 h 5453063"/>
              <a:gd name="connsiteX64" fmla="*/ 133350 w 2271713"/>
              <a:gd name="connsiteY64" fmla="*/ 2176463 h 5453063"/>
              <a:gd name="connsiteX65" fmla="*/ 142875 w 2271713"/>
              <a:gd name="connsiteY65" fmla="*/ 2271713 h 5453063"/>
              <a:gd name="connsiteX66" fmla="*/ 23813 w 2271713"/>
              <a:gd name="connsiteY66" fmla="*/ 2128838 h 5453063"/>
              <a:gd name="connsiteX67" fmla="*/ 0 w 2271713"/>
              <a:gd name="connsiteY67" fmla="*/ 1824038 h 5453063"/>
              <a:gd name="connsiteX68" fmla="*/ 114300 w 2271713"/>
              <a:gd name="connsiteY68" fmla="*/ 1576388 h 5453063"/>
              <a:gd name="connsiteX69" fmla="*/ 233363 w 2271713"/>
              <a:gd name="connsiteY69" fmla="*/ 1376362 h 5453063"/>
              <a:gd name="connsiteX70" fmla="*/ 566738 w 2271713"/>
              <a:gd name="connsiteY70" fmla="*/ 1152525 h 5453063"/>
              <a:gd name="connsiteX71" fmla="*/ 585788 w 2271713"/>
              <a:gd name="connsiteY71" fmla="*/ 990600 h 5453063"/>
              <a:gd name="connsiteX72" fmla="*/ 585788 w 2271713"/>
              <a:gd name="connsiteY72" fmla="*/ 742950 h 5453063"/>
              <a:gd name="connsiteX73" fmla="*/ 676275 w 2271713"/>
              <a:gd name="connsiteY73" fmla="*/ 404813 h 5453063"/>
              <a:gd name="connsiteX74" fmla="*/ 866775 w 2271713"/>
              <a:gd name="connsiteY74" fmla="*/ 119063 h 5453063"/>
              <a:gd name="connsiteX75" fmla="*/ 1123950 w 2271713"/>
              <a:gd name="connsiteY75" fmla="*/ 0 h 5453063"/>
              <a:gd name="connsiteX76" fmla="*/ 1381125 w 2271713"/>
              <a:gd name="connsiteY76" fmla="*/ 85725 h 5453063"/>
              <a:gd name="connsiteX0" fmla="*/ 1381125 w 2271713"/>
              <a:gd name="connsiteY0" fmla="*/ 85725 h 5453063"/>
              <a:gd name="connsiteX1" fmla="*/ 1457325 w 2271713"/>
              <a:gd name="connsiteY1" fmla="*/ 200025 h 5453063"/>
              <a:gd name="connsiteX2" fmla="*/ 1443038 w 2271713"/>
              <a:gd name="connsiteY2" fmla="*/ 266700 h 5453063"/>
              <a:gd name="connsiteX3" fmla="*/ 1509713 w 2271713"/>
              <a:gd name="connsiteY3" fmla="*/ 466725 h 5453063"/>
              <a:gd name="connsiteX4" fmla="*/ 1495425 w 2271713"/>
              <a:gd name="connsiteY4" fmla="*/ 757238 h 5453063"/>
              <a:gd name="connsiteX5" fmla="*/ 1428750 w 2271713"/>
              <a:gd name="connsiteY5" fmla="*/ 928688 h 5453063"/>
              <a:gd name="connsiteX6" fmla="*/ 1581150 w 2271713"/>
              <a:gd name="connsiteY6" fmla="*/ 919163 h 5453063"/>
              <a:gd name="connsiteX7" fmla="*/ 1947863 w 2271713"/>
              <a:gd name="connsiteY7" fmla="*/ 1176338 h 5453063"/>
              <a:gd name="connsiteX8" fmla="*/ 2271713 w 2271713"/>
              <a:gd name="connsiteY8" fmla="*/ 1504950 h 5453063"/>
              <a:gd name="connsiteX9" fmla="*/ 2271713 w 2271713"/>
              <a:gd name="connsiteY9" fmla="*/ 1552575 h 5453063"/>
              <a:gd name="connsiteX10" fmla="*/ 1962150 w 2271713"/>
              <a:gd name="connsiteY10" fmla="*/ 1871663 h 5453063"/>
              <a:gd name="connsiteX11" fmla="*/ 1809750 w 2271713"/>
              <a:gd name="connsiteY11" fmla="*/ 1995488 h 5453063"/>
              <a:gd name="connsiteX12" fmla="*/ 1724025 w 2271713"/>
              <a:gd name="connsiteY12" fmla="*/ 1947863 h 5453063"/>
              <a:gd name="connsiteX13" fmla="*/ 2038350 w 2271713"/>
              <a:gd name="connsiteY13" fmla="*/ 1528763 h 5453063"/>
              <a:gd name="connsiteX14" fmla="*/ 1695450 w 2271713"/>
              <a:gd name="connsiteY14" fmla="*/ 1252538 h 5453063"/>
              <a:gd name="connsiteX15" fmla="*/ 1652588 w 2271713"/>
              <a:gd name="connsiteY15" fmla="*/ 1428750 h 5453063"/>
              <a:gd name="connsiteX16" fmla="*/ 1595438 w 2271713"/>
              <a:gd name="connsiteY16" fmla="*/ 1566863 h 5453063"/>
              <a:gd name="connsiteX17" fmla="*/ 1628775 w 2271713"/>
              <a:gd name="connsiteY17" fmla="*/ 1800225 h 5453063"/>
              <a:gd name="connsiteX18" fmla="*/ 1747838 w 2271713"/>
              <a:gd name="connsiteY18" fmla="*/ 1990725 h 5453063"/>
              <a:gd name="connsiteX19" fmla="*/ 1824038 w 2271713"/>
              <a:gd name="connsiteY19" fmla="*/ 2105025 h 5453063"/>
              <a:gd name="connsiteX20" fmla="*/ 1990725 w 2271713"/>
              <a:gd name="connsiteY20" fmla="*/ 2428875 h 5453063"/>
              <a:gd name="connsiteX21" fmla="*/ 1990725 w 2271713"/>
              <a:gd name="connsiteY21" fmla="*/ 2795588 h 5453063"/>
              <a:gd name="connsiteX22" fmla="*/ 1857375 w 2271713"/>
              <a:gd name="connsiteY22" fmla="*/ 3167063 h 5453063"/>
              <a:gd name="connsiteX23" fmla="*/ 1790700 w 2271713"/>
              <a:gd name="connsiteY23" fmla="*/ 3624263 h 5453063"/>
              <a:gd name="connsiteX24" fmla="*/ 1495425 w 2271713"/>
              <a:gd name="connsiteY24" fmla="*/ 4500563 h 5453063"/>
              <a:gd name="connsiteX25" fmla="*/ 1404938 w 2271713"/>
              <a:gd name="connsiteY25" fmla="*/ 4824413 h 5453063"/>
              <a:gd name="connsiteX26" fmla="*/ 1585913 w 2271713"/>
              <a:gd name="connsiteY26" fmla="*/ 5129213 h 5453063"/>
              <a:gd name="connsiteX27" fmla="*/ 1728788 w 2271713"/>
              <a:gd name="connsiteY27" fmla="*/ 5219700 h 5453063"/>
              <a:gd name="connsiteX28" fmla="*/ 1733550 w 2271713"/>
              <a:gd name="connsiteY28" fmla="*/ 5243513 h 5453063"/>
              <a:gd name="connsiteX29" fmla="*/ 1643063 w 2271713"/>
              <a:gd name="connsiteY29" fmla="*/ 5262563 h 5453063"/>
              <a:gd name="connsiteX30" fmla="*/ 1404938 w 2271713"/>
              <a:gd name="connsiteY30" fmla="*/ 5143500 h 5453063"/>
              <a:gd name="connsiteX31" fmla="*/ 1333500 w 2271713"/>
              <a:gd name="connsiteY31" fmla="*/ 5167313 h 5453063"/>
              <a:gd name="connsiteX32" fmla="*/ 1243013 w 2271713"/>
              <a:gd name="connsiteY32" fmla="*/ 5110163 h 5453063"/>
              <a:gd name="connsiteX33" fmla="*/ 1238250 w 2271713"/>
              <a:gd name="connsiteY33" fmla="*/ 5224463 h 5453063"/>
              <a:gd name="connsiteX34" fmla="*/ 1100138 w 2271713"/>
              <a:gd name="connsiteY34" fmla="*/ 5453063 h 5453063"/>
              <a:gd name="connsiteX35" fmla="*/ 1038225 w 2271713"/>
              <a:gd name="connsiteY35" fmla="*/ 5453063 h 5453063"/>
              <a:gd name="connsiteX36" fmla="*/ 1023938 w 2271713"/>
              <a:gd name="connsiteY36" fmla="*/ 5148263 h 5453063"/>
              <a:gd name="connsiteX37" fmla="*/ 1185863 w 2271713"/>
              <a:gd name="connsiteY37" fmla="*/ 4848225 h 5453063"/>
              <a:gd name="connsiteX38" fmla="*/ 1271588 w 2271713"/>
              <a:gd name="connsiteY38" fmla="*/ 4095750 h 5453063"/>
              <a:gd name="connsiteX39" fmla="*/ 1419225 w 2271713"/>
              <a:gd name="connsiteY39" fmla="*/ 3509963 h 5453063"/>
              <a:gd name="connsiteX40" fmla="*/ 1262063 w 2271713"/>
              <a:gd name="connsiteY40" fmla="*/ 3328988 h 5453063"/>
              <a:gd name="connsiteX41" fmla="*/ 1147763 w 2271713"/>
              <a:gd name="connsiteY41" fmla="*/ 2981325 h 5453063"/>
              <a:gd name="connsiteX42" fmla="*/ 1066800 w 2271713"/>
              <a:gd name="connsiteY42" fmla="*/ 2671763 h 5453063"/>
              <a:gd name="connsiteX43" fmla="*/ 1128713 w 2271713"/>
              <a:gd name="connsiteY43" fmla="*/ 2085975 h 5453063"/>
              <a:gd name="connsiteX44" fmla="*/ 957263 w 2271713"/>
              <a:gd name="connsiteY44" fmla="*/ 1604963 h 5453063"/>
              <a:gd name="connsiteX45" fmla="*/ 852488 w 2271713"/>
              <a:gd name="connsiteY45" fmla="*/ 1490663 h 5453063"/>
              <a:gd name="connsiteX46" fmla="*/ 785813 w 2271713"/>
              <a:gd name="connsiteY46" fmla="*/ 2143125 h 5453063"/>
              <a:gd name="connsiteX47" fmla="*/ 962025 w 2271713"/>
              <a:gd name="connsiteY47" fmla="*/ 2586038 h 5453063"/>
              <a:gd name="connsiteX48" fmla="*/ 1004888 w 2271713"/>
              <a:gd name="connsiteY48" fmla="*/ 2790825 h 5453063"/>
              <a:gd name="connsiteX49" fmla="*/ 1066800 w 2271713"/>
              <a:gd name="connsiteY49" fmla="*/ 2843213 h 5453063"/>
              <a:gd name="connsiteX50" fmla="*/ 1066800 w 2271713"/>
              <a:gd name="connsiteY50" fmla="*/ 3071813 h 5453063"/>
              <a:gd name="connsiteX51" fmla="*/ 1023938 w 2271713"/>
              <a:gd name="connsiteY51" fmla="*/ 3167063 h 5453063"/>
              <a:gd name="connsiteX52" fmla="*/ 828675 w 2271713"/>
              <a:gd name="connsiteY52" fmla="*/ 3171825 h 5453063"/>
              <a:gd name="connsiteX53" fmla="*/ 766763 w 2271713"/>
              <a:gd name="connsiteY53" fmla="*/ 3062288 h 5453063"/>
              <a:gd name="connsiteX54" fmla="*/ 828675 w 2271713"/>
              <a:gd name="connsiteY54" fmla="*/ 2947988 h 5453063"/>
              <a:gd name="connsiteX55" fmla="*/ 904875 w 2271713"/>
              <a:gd name="connsiteY55" fmla="*/ 2957513 h 5453063"/>
              <a:gd name="connsiteX56" fmla="*/ 914400 w 2271713"/>
              <a:gd name="connsiteY56" fmla="*/ 2909888 h 5453063"/>
              <a:gd name="connsiteX57" fmla="*/ 738188 w 2271713"/>
              <a:gd name="connsiteY57" fmla="*/ 2481263 h 5453063"/>
              <a:gd name="connsiteX58" fmla="*/ 619125 w 2271713"/>
              <a:gd name="connsiteY58" fmla="*/ 2209800 h 5453063"/>
              <a:gd name="connsiteX59" fmla="*/ 619125 w 2271713"/>
              <a:gd name="connsiteY59" fmla="*/ 1395413 h 5453063"/>
              <a:gd name="connsiteX60" fmla="*/ 523875 w 2271713"/>
              <a:gd name="connsiteY60" fmla="*/ 1600200 h 5453063"/>
              <a:gd name="connsiteX61" fmla="*/ 357188 w 2271713"/>
              <a:gd name="connsiteY61" fmla="*/ 1747838 h 5453063"/>
              <a:gd name="connsiteX62" fmla="*/ 161925 w 2271713"/>
              <a:gd name="connsiteY62" fmla="*/ 1938338 h 5453063"/>
              <a:gd name="connsiteX63" fmla="*/ 152400 w 2271713"/>
              <a:gd name="connsiteY63" fmla="*/ 1981200 h 5453063"/>
              <a:gd name="connsiteX64" fmla="*/ 133350 w 2271713"/>
              <a:gd name="connsiteY64" fmla="*/ 2176463 h 5453063"/>
              <a:gd name="connsiteX65" fmla="*/ 142875 w 2271713"/>
              <a:gd name="connsiteY65" fmla="*/ 2271713 h 5453063"/>
              <a:gd name="connsiteX66" fmla="*/ 23813 w 2271713"/>
              <a:gd name="connsiteY66" fmla="*/ 2128838 h 5453063"/>
              <a:gd name="connsiteX67" fmla="*/ 0 w 2271713"/>
              <a:gd name="connsiteY67" fmla="*/ 1824038 h 5453063"/>
              <a:gd name="connsiteX68" fmla="*/ 114300 w 2271713"/>
              <a:gd name="connsiteY68" fmla="*/ 1576388 h 5453063"/>
              <a:gd name="connsiteX69" fmla="*/ 233363 w 2271713"/>
              <a:gd name="connsiteY69" fmla="*/ 1376362 h 5453063"/>
              <a:gd name="connsiteX70" fmla="*/ 566738 w 2271713"/>
              <a:gd name="connsiteY70" fmla="*/ 1152525 h 5453063"/>
              <a:gd name="connsiteX71" fmla="*/ 585788 w 2271713"/>
              <a:gd name="connsiteY71" fmla="*/ 990600 h 5453063"/>
              <a:gd name="connsiteX72" fmla="*/ 585788 w 2271713"/>
              <a:gd name="connsiteY72" fmla="*/ 742950 h 5453063"/>
              <a:gd name="connsiteX73" fmla="*/ 676275 w 2271713"/>
              <a:gd name="connsiteY73" fmla="*/ 404813 h 5453063"/>
              <a:gd name="connsiteX74" fmla="*/ 866775 w 2271713"/>
              <a:gd name="connsiteY74" fmla="*/ 119063 h 5453063"/>
              <a:gd name="connsiteX75" fmla="*/ 1123950 w 2271713"/>
              <a:gd name="connsiteY75" fmla="*/ 0 h 5453063"/>
              <a:gd name="connsiteX76" fmla="*/ 1381125 w 2271713"/>
              <a:gd name="connsiteY76" fmla="*/ 85725 h 5453063"/>
              <a:gd name="connsiteX0" fmla="*/ 1381125 w 2271713"/>
              <a:gd name="connsiteY0" fmla="*/ 85725 h 5453063"/>
              <a:gd name="connsiteX1" fmla="*/ 1457325 w 2271713"/>
              <a:gd name="connsiteY1" fmla="*/ 200025 h 5453063"/>
              <a:gd name="connsiteX2" fmla="*/ 1443038 w 2271713"/>
              <a:gd name="connsiteY2" fmla="*/ 266700 h 5453063"/>
              <a:gd name="connsiteX3" fmla="*/ 1509713 w 2271713"/>
              <a:gd name="connsiteY3" fmla="*/ 466725 h 5453063"/>
              <a:gd name="connsiteX4" fmla="*/ 1495425 w 2271713"/>
              <a:gd name="connsiteY4" fmla="*/ 757238 h 5453063"/>
              <a:gd name="connsiteX5" fmla="*/ 1428750 w 2271713"/>
              <a:gd name="connsiteY5" fmla="*/ 928688 h 5453063"/>
              <a:gd name="connsiteX6" fmla="*/ 1581150 w 2271713"/>
              <a:gd name="connsiteY6" fmla="*/ 919163 h 5453063"/>
              <a:gd name="connsiteX7" fmla="*/ 1947863 w 2271713"/>
              <a:gd name="connsiteY7" fmla="*/ 1176338 h 5453063"/>
              <a:gd name="connsiteX8" fmla="*/ 2271713 w 2271713"/>
              <a:gd name="connsiteY8" fmla="*/ 1504950 h 5453063"/>
              <a:gd name="connsiteX9" fmla="*/ 2271713 w 2271713"/>
              <a:gd name="connsiteY9" fmla="*/ 1552575 h 5453063"/>
              <a:gd name="connsiteX10" fmla="*/ 1962150 w 2271713"/>
              <a:gd name="connsiteY10" fmla="*/ 1871663 h 5453063"/>
              <a:gd name="connsiteX11" fmla="*/ 1809750 w 2271713"/>
              <a:gd name="connsiteY11" fmla="*/ 1995488 h 5453063"/>
              <a:gd name="connsiteX12" fmla="*/ 1724025 w 2271713"/>
              <a:gd name="connsiteY12" fmla="*/ 1947863 h 5453063"/>
              <a:gd name="connsiteX13" fmla="*/ 2038350 w 2271713"/>
              <a:gd name="connsiteY13" fmla="*/ 1528763 h 5453063"/>
              <a:gd name="connsiteX14" fmla="*/ 1695450 w 2271713"/>
              <a:gd name="connsiteY14" fmla="*/ 1252538 h 5453063"/>
              <a:gd name="connsiteX15" fmla="*/ 1652588 w 2271713"/>
              <a:gd name="connsiteY15" fmla="*/ 1428750 h 5453063"/>
              <a:gd name="connsiteX16" fmla="*/ 1595438 w 2271713"/>
              <a:gd name="connsiteY16" fmla="*/ 1566863 h 5453063"/>
              <a:gd name="connsiteX17" fmla="*/ 1628775 w 2271713"/>
              <a:gd name="connsiteY17" fmla="*/ 1800225 h 5453063"/>
              <a:gd name="connsiteX18" fmla="*/ 1747838 w 2271713"/>
              <a:gd name="connsiteY18" fmla="*/ 1990725 h 5453063"/>
              <a:gd name="connsiteX19" fmla="*/ 1824038 w 2271713"/>
              <a:gd name="connsiteY19" fmla="*/ 2105025 h 5453063"/>
              <a:gd name="connsiteX20" fmla="*/ 1990725 w 2271713"/>
              <a:gd name="connsiteY20" fmla="*/ 2428875 h 5453063"/>
              <a:gd name="connsiteX21" fmla="*/ 1990725 w 2271713"/>
              <a:gd name="connsiteY21" fmla="*/ 2795588 h 5453063"/>
              <a:gd name="connsiteX22" fmla="*/ 1857375 w 2271713"/>
              <a:gd name="connsiteY22" fmla="*/ 3167063 h 5453063"/>
              <a:gd name="connsiteX23" fmla="*/ 1790700 w 2271713"/>
              <a:gd name="connsiteY23" fmla="*/ 3624263 h 5453063"/>
              <a:gd name="connsiteX24" fmla="*/ 1495425 w 2271713"/>
              <a:gd name="connsiteY24" fmla="*/ 4500563 h 5453063"/>
              <a:gd name="connsiteX25" fmla="*/ 1404938 w 2271713"/>
              <a:gd name="connsiteY25" fmla="*/ 4824413 h 5453063"/>
              <a:gd name="connsiteX26" fmla="*/ 1585913 w 2271713"/>
              <a:gd name="connsiteY26" fmla="*/ 5129213 h 5453063"/>
              <a:gd name="connsiteX27" fmla="*/ 1728788 w 2271713"/>
              <a:gd name="connsiteY27" fmla="*/ 5219700 h 5453063"/>
              <a:gd name="connsiteX28" fmla="*/ 1733550 w 2271713"/>
              <a:gd name="connsiteY28" fmla="*/ 5243513 h 5453063"/>
              <a:gd name="connsiteX29" fmla="*/ 1643063 w 2271713"/>
              <a:gd name="connsiteY29" fmla="*/ 5262563 h 5453063"/>
              <a:gd name="connsiteX30" fmla="*/ 1404938 w 2271713"/>
              <a:gd name="connsiteY30" fmla="*/ 5143500 h 5453063"/>
              <a:gd name="connsiteX31" fmla="*/ 1333500 w 2271713"/>
              <a:gd name="connsiteY31" fmla="*/ 5167313 h 5453063"/>
              <a:gd name="connsiteX32" fmla="*/ 1243013 w 2271713"/>
              <a:gd name="connsiteY32" fmla="*/ 5110163 h 5453063"/>
              <a:gd name="connsiteX33" fmla="*/ 1238250 w 2271713"/>
              <a:gd name="connsiteY33" fmla="*/ 5224463 h 5453063"/>
              <a:gd name="connsiteX34" fmla="*/ 1100138 w 2271713"/>
              <a:gd name="connsiteY34" fmla="*/ 5453063 h 5453063"/>
              <a:gd name="connsiteX35" fmla="*/ 1038225 w 2271713"/>
              <a:gd name="connsiteY35" fmla="*/ 5453063 h 5453063"/>
              <a:gd name="connsiteX36" fmla="*/ 1023938 w 2271713"/>
              <a:gd name="connsiteY36" fmla="*/ 5148263 h 5453063"/>
              <a:gd name="connsiteX37" fmla="*/ 1185863 w 2271713"/>
              <a:gd name="connsiteY37" fmla="*/ 4848225 h 5453063"/>
              <a:gd name="connsiteX38" fmla="*/ 1271588 w 2271713"/>
              <a:gd name="connsiteY38" fmla="*/ 4095750 h 5453063"/>
              <a:gd name="connsiteX39" fmla="*/ 1419225 w 2271713"/>
              <a:gd name="connsiteY39" fmla="*/ 3509963 h 5453063"/>
              <a:gd name="connsiteX40" fmla="*/ 1262063 w 2271713"/>
              <a:gd name="connsiteY40" fmla="*/ 3328988 h 5453063"/>
              <a:gd name="connsiteX41" fmla="*/ 1147763 w 2271713"/>
              <a:gd name="connsiteY41" fmla="*/ 2981325 h 5453063"/>
              <a:gd name="connsiteX42" fmla="*/ 1066800 w 2271713"/>
              <a:gd name="connsiteY42" fmla="*/ 2671763 h 5453063"/>
              <a:gd name="connsiteX43" fmla="*/ 1128713 w 2271713"/>
              <a:gd name="connsiteY43" fmla="*/ 2085975 h 5453063"/>
              <a:gd name="connsiteX44" fmla="*/ 957263 w 2271713"/>
              <a:gd name="connsiteY44" fmla="*/ 1604963 h 5453063"/>
              <a:gd name="connsiteX45" fmla="*/ 852488 w 2271713"/>
              <a:gd name="connsiteY45" fmla="*/ 1490663 h 5453063"/>
              <a:gd name="connsiteX46" fmla="*/ 785813 w 2271713"/>
              <a:gd name="connsiteY46" fmla="*/ 2143125 h 5453063"/>
              <a:gd name="connsiteX47" fmla="*/ 962025 w 2271713"/>
              <a:gd name="connsiteY47" fmla="*/ 2586038 h 5453063"/>
              <a:gd name="connsiteX48" fmla="*/ 1004888 w 2271713"/>
              <a:gd name="connsiteY48" fmla="*/ 2790825 h 5453063"/>
              <a:gd name="connsiteX49" fmla="*/ 1066800 w 2271713"/>
              <a:gd name="connsiteY49" fmla="*/ 2843213 h 5453063"/>
              <a:gd name="connsiteX50" fmla="*/ 1066800 w 2271713"/>
              <a:gd name="connsiteY50" fmla="*/ 3071813 h 5453063"/>
              <a:gd name="connsiteX51" fmla="*/ 1023938 w 2271713"/>
              <a:gd name="connsiteY51" fmla="*/ 3167063 h 5453063"/>
              <a:gd name="connsiteX52" fmla="*/ 828675 w 2271713"/>
              <a:gd name="connsiteY52" fmla="*/ 3171825 h 5453063"/>
              <a:gd name="connsiteX53" fmla="*/ 766763 w 2271713"/>
              <a:gd name="connsiteY53" fmla="*/ 3062288 h 5453063"/>
              <a:gd name="connsiteX54" fmla="*/ 828675 w 2271713"/>
              <a:gd name="connsiteY54" fmla="*/ 2947988 h 5453063"/>
              <a:gd name="connsiteX55" fmla="*/ 904875 w 2271713"/>
              <a:gd name="connsiteY55" fmla="*/ 2957513 h 5453063"/>
              <a:gd name="connsiteX56" fmla="*/ 914400 w 2271713"/>
              <a:gd name="connsiteY56" fmla="*/ 2909888 h 5453063"/>
              <a:gd name="connsiteX57" fmla="*/ 738188 w 2271713"/>
              <a:gd name="connsiteY57" fmla="*/ 2481263 h 5453063"/>
              <a:gd name="connsiteX58" fmla="*/ 619125 w 2271713"/>
              <a:gd name="connsiteY58" fmla="*/ 2209800 h 5453063"/>
              <a:gd name="connsiteX59" fmla="*/ 619125 w 2271713"/>
              <a:gd name="connsiteY59" fmla="*/ 1395413 h 5453063"/>
              <a:gd name="connsiteX60" fmla="*/ 523875 w 2271713"/>
              <a:gd name="connsiteY60" fmla="*/ 1600200 h 5453063"/>
              <a:gd name="connsiteX61" fmla="*/ 357188 w 2271713"/>
              <a:gd name="connsiteY61" fmla="*/ 1747838 h 5453063"/>
              <a:gd name="connsiteX62" fmla="*/ 161925 w 2271713"/>
              <a:gd name="connsiteY62" fmla="*/ 1938338 h 5453063"/>
              <a:gd name="connsiteX63" fmla="*/ 152400 w 2271713"/>
              <a:gd name="connsiteY63" fmla="*/ 1981200 h 5453063"/>
              <a:gd name="connsiteX64" fmla="*/ 133350 w 2271713"/>
              <a:gd name="connsiteY64" fmla="*/ 2176463 h 5453063"/>
              <a:gd name="connsiteX65" fmla="*/ 142875 w 2271713"/>
              <a:gd name="connsiteY65" fmla="*/ 2271713 h 5453063"/>
              <a:gd name="connsiteX66" fmla="*/ 23813 w 2271713"/>
              <a:gd name="connsiteY66" fmla="*/ 2128838 h 5453063"/>
              <a:gd name="connsiteX67" fmla="*/ 0 w 2271713"/>
              <a:gd name="connsiteY67" fmla="*/ 1824038 h 5453063"/>
              <a:gd name="connsiteX68" fmla="*/ 114300 w 2271713"/>
              <a:gd name="connsiteY68" fmla="*/ 1576388 h 5453063"/>
              <a:gd name="connsiteX69" fmla="*/ 230982 w 2271713"/>
              <a:gd name="connsiteY69" fmla="*/ 1345406 h 5453063"/>
              <a:gd name="connsiteX70" fmla="*/ 566738 w 2271713"/>
              <a:gd name="connsiteY70" fmla="*/ 1152525 h 5453063"/>
              <a:gd name="connsiteX71" fmla="*/ 585788 w 2271713"/>
              <a:gd name="connsiteY71" fmla="*/ 990600 h 5453063"/>
              <a:gd name="connsiteX72" fmla="*/ 585788 w 2271713"/>
              <a:gd name="connsiteY72" fmla="*/ 742950 h 5453063"/>
              <a:gd name="connsiteX73" fmla="*/ 676275 w 2271713"/>
              <a:gd name="connsiteY73" fmla="*/ 404813 h 5453063"/>
              <a:gd name="connsiteX74" fmla="*/ 866775 w 2271713"/>
              <a:gd name="connsiteY74" fmla="*/ 119063 h 5453063"/>
              <a:gd name="connsiteX75" fmla="*/ 1123950 w 2271713"/>
              <a:gd name="connsiteY75" fmla="*/ 0 h 5453063"/>
              <a:gd name="connsiteX76" fmla="*/ 1381125 w 2271713"/>
              <a:gd name="connsiteY76" fmla="*/ 85725 h 5453063"/>
              <a:gd name="connsiteX0" fmla="*/ 1381125 w 2271713"/>
              <a:gd name="connsiteY0" fmla="*/ 85725 h 5453063"/>
              <a:gd name="connsiteX1" fmla="*/ 1457325 w 2271713"/>
              <a:gd name="connsiteY1" fmla="*/ 200025 h 5453063"/>
              <a:gd name="connsiteX2" fmla="*/ 1443038 w 2271713"/>
              <a:gd name="connsiteY2" fmla="*/ 266700 h 5453063"/>
              <a:gd name="connsiteX3" fmla="*/ 1509713 w 2271713"/>
              <a:gd name="connsiteY3" fmla="*/ 466725 h 5453063"/>
              <a:gd name="connsiteX4" fmla="*/ 1495425 w 2271713"/>
              <a:gd name="connsiteY4" fmla="*/ 757238 h 5453063"/>
              <a:gd name="connsiteX5" fmla="*/ 1428750 w 2271713"/>
              <a:gd name="connsiteY5" fmla="*/ 928688 h 5453063"/>
              <a:gd name="connsiteX6" fmla="*/ 1581150 w 2271713"/>
              <a:gd name="connsiteY6" fmla="*/ 919163 h 5453063"/>
              <a:gd name="connsiteX7" fmla="*/ 1947863 w 2271713"/>
              <a:gd name="connsiteY7" fmla="*/ 1176338 h 5453063"/>
              <a:gd name="connsiteX8" fmla="*/ 2271713 w 2271713"/>
              <a:gd name="connsiteY8" fmla="*/ 1504950 h 5453063"/>
              <a:gd name="connsiteX9" fmla="*/ 2271713 w 2271713"/>
              <a:gd name="connsiteY9" fmla="*/ 1552575 h 5453063"/>
              <a:gd name="connsiteX10" fmla="*/ 1962150 w 2271713"/>
              <a:gd name="connsiteY10" fmla="*/ 1871663 h 5453063"/>
              <a:gd name="connsiteX11" fmla="*/ 1809750 w 2271713"/>
              <a:gd name="connsiteY11" fmla="*/ 1995488 h 5453063"/>
              <a:gd name="connsiteX12" fmla="*/ 1724025 w 2271713"/>
              <a:gd name="connsiteY12" fmla="*/ 1947863 h 5453063"/>
              <a:gd name="connsiteX13" fmla="*/ 2038350 w 2271713"/>
              <a:gd name="connsiteY13" fmla="*/ 1528763 h 5453063"/>
              <a:gd name="connsiteX14" fmla="*/ 1695450 w 2271713"/>
              <a:gd name="connsiteY14" fmla="*/ 1252538 h 5453063"/>
              <a:gd name="connsiteX15" fmla="*/ 1652588 w 2271713"/>
              <a:gd name="connsiteY15" fmla="*/ 1428750 h 5453063"/>
              <a:gd name="connsiteX16" fmla="*/ 1595438 w 2271713"/>
              <a:gd name="connsiteY16" fmla="*/ 1566863 h 5453063"/>
              <a:gd name="connsiteX17" fmla="*/ 1628775 w 2271713"/>
              <a:gd name="connsiteY17" fmla="*/ 1800225 h 5453063"/>
              <a:gd name="connsiteX18" fmla="*/ 1747838 w 2271713"/>
              <a:gd name="connsiteY18" fmla="*/ 1990725 h 5453063"/>
              <a:gd name="connsiteX19" fmla="*/ 1824038 w 2271713"/>
              <a:gd name="connsiteY19" fmla="*/ 2105025 h 5453063"/>
              <a:gd name="connsiteX20" fmla="*/ 1990725 w 2271713"/>
              <a:gd name="connsiteY20" fmla="*/ 2428875 h 5453063"/>
              <a:gd name="connsiteX21" fmla="*/ 1990725 w 2271713"/>
              <a:gd name="connsiteY21" fmla="*/ 2795588 h 5453063"/>
              <a:gd name="connsiteX22" fmla="*/ 1857375 w 2271713"/>
              <a:gd name="connsiteY22" fmla="*/ 3167063 h 5453063"/>
              <a:gd name="connsiteX23" fmla="*/ 1790700 w 2271713"/>
              <a:gd name="connsiteY23" fmla="*/ 3624263 h 5453063"/>
              <a:gd name="connsiteX24" fmla="*/ 1495425 w 2271713"/>
              <a:gd name="connsiteY24" fmla="*/ 4500563 h 5453063"/>
              <a:gd name="connsiteX25" fmla="*/ 1404938 w 2271713"/>
              <a:gd name="connsiteY25" fmla="*/ 4824413 h 5453063"/>
              <a:gd name="connsiteX26" fmla="*/ 1585913 w 2271713"/>
              <a:gd name="connsiteY26" fmla="*/ 5129213 h 5453063"/>
              <a:gd name="connsiteX27" fmla="*/ 1728788 w 2271713"/>
              <a:gd name="connsiteY27" fmla="*/ 5219700 h 5453063"/>
              <a:gd name="connsiteX28" fmla="*/ 1733550 w 2271713"/>
              <a:gd name="connsiteY28" fmla="*/ 5243513 h 5453063"/>
              <a:gd name="connsiteX29" fmla="*/ 1643063 w 2271713"/>
              <a:gd name="connsiteY29" fmla="*/ 5262563 h 5453063"/>
              <a:gd name="connsiteX30" fmla="*/ 1404938 w 2271713"/>
              <a:gd name="connsiteY30" fmla="*/ 5143500 h 5453063"/>
              <a:gd name="connsiteX31" fmla="*/ 1333500 w 2271713"/>
              <a:gd name="connsiteY31" fmla="*/ 5167313 h 5453063"/>
              <a:gd name="connsiteX32" fmla="*/ 1243013 w 2271713"/>
              <a:gd name="connsiteY32" fmla="*/ 5110163 h 5453063"/>
              <a:gd name="connsiteX33" fmla="*/ 1238250 w 2271713"/>
              <a:gd name="connsiteY33" fmla="*/ 5224463 h 5453063"/>
              <a:gd name="connsiteX34" fmla="*/ 1100138 w 2271713"/>
              <a:gd name="connsiteY34" fmla="*/ 5453063 h 5453063"/>
              <a:gd name="connsiteX35" fmla="*/ 1038225 w 2271713"/>
              <a:gd name="connsiteY35" fmla="*/ 5453063 h 5453063"/>
              <a:gd name="connsiteX36" fmla="*/ 1023938 w 2271713"/>
              <a:gd name="connsiteY36" fmla="*/ 5148263 h 5453063"/>
              <a:gd name="connsiteX37" fmla="*/ 1185863 w 2271713"/>
              <a:gd name="connsiteY37" fmla="*/ 4848225 h 5453063"/>
              <a:gd name="connsiteX38" fmla="*/ 1271588 w 2271713"/>
              <a:gd name="connsiteY38" fmla="*/ 4095750 h 5453063"/>
              <a:gd name="connsiteX39" fmla="*/ 1419225 w 2271713"/>
              <a:gd name="connsiteY39" fmla="*/ 3509963 h 5453063"/>
              <a:gd name="connsiteX40" fmla="*/ 1262063 w 2271713"/>
              <a:gd name="connsiteY40" fmla="*/ 3328988 h 5453063"/>
              <a:gd name="connsiteX41" fmla="*/ 1147763 w 2271713"/>
              <a:gd name="connsiteY41" fmla="*/ 2981325 h 5453063"/>
              <a:gd name="connsiteX42" fmla="*/ 1066800 w 2271713"/>
              <a:gd name="connsiteY42" fmla="*/ 2671763 h 5453063"/>
              <a:gd name="connsiteX43" fmla="*/ 1128713 w 2271713"/>
              <a:gd name="connsiteY43" fmla="*/ 2085975 h 5453063"/>
              <a:gd name="connsiteX44" fmla="*/ 957263 w 2271713"/>
              <a:gd name="connsiteY44" fmla="*/ 1604963 h 5453063"/>
              <a:gd name="connsiteX45" fmla="*/ 852488 w 2271713"/>
              <a:gd name="connsiteY45" fmla="*/ 1490663 h 5453063"/>
              <a:gd name="connsiteX46" fmla="*/ 785813 w 2271713"/>
              <a:gd name="connsiteY46" fmla="*/ 2143125 h 5453063"/>
              <a:gd name="connsiteX47" fmla="*/ 962025 w 2271713"/>
              <a:gd name="connsiteY47" fmla="*/ 2586038 h 5453063"/>
              <a:gd name="connsiteX48" fmla="*/ 1004888 w 2271713"/>
              <a:gd name="connsiteY48" fmla="*/ 2790825 h 5453063"/>
              <a:gd name="connsiteX49" fmla="*/ 1066800 w 2271713"/>
              <a:gd name="connsiteY49" fmla="*/ 2843213 h 5453063"/>
              <a:gd name="connsiteX50" fmla="*/ 1066800 w 2271713"/>
              <a:gd name="connsiteY50" fmla="*/ 3071813 h 5453063"/>
              <a:gd name="connsiteX51" fmla="*/ 1023938 w 2271713"/>
              <a:gd name="connsiteY51" fmla="*/ 3167063 h 5453063"/>
              <a:gd name="connsiteX52" fmla="*/ 828675 w 2271713"/>
              <a:gd name="connsiteY52" fmla="*/ 3171825 h 5453063"/>
              <a:gd name="connsiteX53" fmla="*/ 766763 w 2271713"/>
              <a:gd name="connsiteY53" fmla="*/ 3062288 h 5453063"/>
              <a:gd name="connsiteX54" fmla="*/ 828675 w 2271713"/>
              <a:gd name="connsiteY54" fmla="*/ 2947988 h 5453063"/>
              <a:gd name="connsiteX55" fmla="*/ 904875 w 2271713"/>
              <a:gd name="connsiteY55" fmla="*/ 2957513 h 5453063"/>
              <a:gd name="connsiteX56" fmla="*/ 914400 w 2271713"/>
              <a:gd name="connsiteY56" fmla="*/ 2909888 h 5453063"/>
              <a:gd name="connsiteX57" fmla="*/ 738188 w 2271713"/>
              <a:gd name="connsiteY57" fmla="*/ 2481263 h 5453063"/>
              <a:gd name="connsiteX58" fmla="*/ 619125 w 2271713"/>
              <a:gd name="connsiteY58" fmla="*/ 2209800 h 5453063"/>
              <a:gd name="connsiteX59" fmla="*/ 619125 w 2271713"/>
              <a:gd name="connsiteY59" fmla="*/ 1395413 h 5453063"/>
              <a:gd name="connsiteX60" fmla="*/ 523875 w 2271713"/>
              <a:gd name="connsiteY60" fmla="*/ 1600200 h 5453063"/>
              <a:gd name="connsiteX61" fmla="*/ 357188 w 2271713"/>
              <a:gd name="connsiteY61" fmla="*/ 1747838 h 5453063"/>
              <a:gd name="connsiteX62" fmla="*/ 161925 w 2271713"/>
              <a:gd name="connsiteY62" fmla="*/ 1938338 h 5453063"/>
              <a:gd name="connsiteX63" fmla="*/ 152400 w 2271713"/>
              <a:gd name="connsiteY63" fmla="*/ 1981200 h 5453063"/>
              <a:gd name="connsiteX64" fmla="*/ 133350 w 2271713"/>
              <a:gd name="connsiteY64" fmla="*/ 2176463 h 5453063"/>
              <a:gd name="connsiteX65" fmla="*/ 142875 w 2271713"/>
              <a:gd name="connsiteY65" fmla="*/ 2271713 h 5453063"/>
              <a:gd name="connsiteX66" fmla="*/ 23813 w 2271713"/>
              <a:gd name="connsiteY66" fmla="*/ 2128838 h 5453063"/>
              <a:gd name="connsiteX67" fmla="*/ 0 w 2271713"/>
              <a:gd name="connsiteY67" fmla="*/ 1824038 h 5453063"/>
              <a:gd name="connsiteX68" fmla="*/ 85725 w 2271713"/>
              <a:gd name="connsiteY68" fmla="*/ 1576388 h 5453063"/>
              <a:gd name="connsiteX69" fmla="*/ 230982 w 2271713"/>
              <a:gd name="connsiteY69" fmla="*/ 1345406 h 5453063"/>
              <a:gd name="connsiteX70" fmla="*/ 566738 w 2271713"/>
              <a:gd name="connsiteY70" fmla="*/ 1152525 h 5453063"/>
              <a:gd name="connsiteX71" fmla="*/ 585788 w 2271713"/>
              <a:gd name="connsiteY71" fmla="*/ 990600 h 5453063"/>
              <a:gd name="connsiteX72" fmla="*/ 585788 w 2271713"/>
              <a:gd name="connsiteY72" fmla="*/ 742950 h 5453063"/>
              <a:gd name="connsiteX73" fmla="*/ 676275 w 2271713"/>
              <a:gd name="connsiteY73" fmla="*/ 404813 h 5453063"/>
              <a:gd name="connsiteX74" fmla="*/ 866775 w 2271713"/>
              <a:gd name="connsiteY74" fmla="*/ 119063 h 5453063"/>
              <a:gd name="connsiteX75" fmla="*/ 1123950 w 2271713"/>
              <a:gd name="connsiteY75" fmla="*/ 0 h 5453063"/>
              <a:gd name="connsiteX76" fmla="*/ 1381125 w 2271713"/>
              <a:gd name="connsiteY76" fmla="*/ 85725 h 5453063"/>
              <a:gd name="connsiteX0" fmla="*/ 1381125 w 2271713"/>
              <a:gd name="connsiteY0" fmla="*/ 85725 h 5453063"/>
              <a:gd name="connsiteX1" fmla="*/ 1457325 w 2271713"/>
              <a:gd name="connsiteY1" fmla="*/ 200025 h 5453063"/>
              <a:gd name="connsiteX2" fmla="*/ 1443038 w 2271713"/>
              <a:gd name="connsiteY2" fmla="*/ 266700 h 5453063"/>
              <a:gd name="connsiteX3" fmla="*/ 1509713 w 2271713"/>
              <a:gd name="connsiteY3" fmla="*/ 466725 h 5453063"/>
              <a:gd name="connsiteX4" fmla="*/ 1495425 w 2271713"/>
              <a:gd name="connsiteY4" fmla="*/ 757238 h 5453063"/>
              <a:gd name="connsiteX5" fmla="*/ 1428750 w 2271713"/>
              <a:gd name="connsiteY5" fmla="*/ 928688 h 5453063"/>
              <a:gd name="connsiteX6" fmla="*/ 1581150 w 2271713"/>
              <a:gd name="connsiteY6" fmla="*/ 919163 h 5453063"/>
              <a:gd name="connsiteX7" fmla="*/ 1947863 w 2271713"/>
              <a:gd name="connsiteY7" fmla="*/ 1176338 h 5453063"/>
              <a:gd name="connsiteX8" fmla="*/ 2271713 w 2271713"/>
              <a:gd name="connsiteY8" fmla="*/ 1504950 h 5453063"/>
              <a:gd name="connsiteX9" fmla="*/ 2271713 w 2271713"/>
              <a:gd name="connsiteY9" fmla="*/ 1552575 h 5453063"/>
              <a:gd name="connsiteX10" fmla="*/ 1962150 w 2271713"/>
              <a:gd name="connsiteY10" fmla="*/ 1871663 h 5453063"/>
              <a:gd name="connsiteX11" fmla="*/ 1809750 w 2271713"/>
              <a:gd name="connsiteY11" fmla="*/ 1995488 h 5453063"/>
              <a:gd name="connsiteX12" fmla="*/ 1724025 w 2271713"/>
              <a:gd name="connsiteY12" fmla="*/ 1947863 h 5453063"/>
              <a:gd name="connsiteX13" fmla="*/ 2038350 w 2271713"/>
              <a:gd name="connsiteY13" fmla="*/ 1528763 h 5453063"/>
              <a:gd name="connsiteX14" fmla="*/ 1695450 w 2271713"/>
              <a:gd name="connsiteY14" fmla="*/ 1252538 h 5453063"/>
              <a:gd name="connsiteX15" fmla="*/ 1652588 w 2271713"/>
              <a:gd name="connsiteY15" fmla="*/ 1428750 h 5453063"/>
              <a:gd name="connsiteX16" fmla="*/ 1595438 w 2271713"/>
              <a:gd name="connsiteY16" fmla="*/ 1566863 h 5453063"/>
              <a:gd name="connsiteX17" fmla="*/ 1628775 w 2271713"/>
              <a:gd name="connsiteY17" fmla="*/ 1800225 h 5453063"/>
              <a:gd name="connsiteX18" fmla="*/ 1747838 w 2271713"/>
              <a:gd name="connsiteY18" fmla="*/ 1990725 h 5453063"/>
              <a:gd name="connsiteX19" fmla="*/ 1824038 w 2271713"/>
              <a:gd name="connsiteY19" fmla="*/ 2105025 h 5453063"/>
              <a:gd name="connsiteX20" fmla="*/ 1990725 w 2271713"/>
              <a:gd name="connsiteY20" fmla="*/ 2428875 h 5453063"/>
              <a:gd name="connsiteX21" fmla="*/ 1990725 w 2271713"/>
              <a:gd name="connsiteY21" fmla="*/ 2795588 h 5453063"/>
              <a:gd name="connsiteX22" fmla="*/ 1857375 w 2271713"/>
              <a:gd name="connsiteY22" fmla="*/ 3167063 h 5453063"/>
              <a:gd name="connsiteX23" fmla="*/ 1790700 w 2271713"/>
              <a:gd name="connsiteY23" fmla="*/ 3624263 h 5453063"/>
              <a:gd name="connsiteX24" fmla="*/ 1495425 w 2271713"/>
              <a:gd name="connsiteY24" fmla="*/ 4500563 h 5453063"/>
              <a:gd name="connsiteX25" fmla="*/ 1404938 w 2271713"/>
              <a:gd name="connsiteY25" fmla="*/ 4824413 h 5453063"/>
              <a:gd name="connsiteX26" fmla="*/ 1585913 w 2271713"/>
              <a:gd name="connsiteY26" fmla="*/ 5129213 h 5453063"/>
              <a:gd name="connsiteX27" fmla="*/ 1728788 w 2271713"/>
              <a:gd name="connsiteY27" fmla="*/ 5219700 h 5453063"/>
              <a:gd name="connsiteX28" fmla="*/ 1733550 w 2271713"/>
              <a:gd name="connsiteY28" fmla="*/ 5243513 h 5453063"/>
              <a:gd name="connsiteX29" fmla="*/ 1643063 w 2271713"/>
              <a:gd name="connsiteY29" fmla="*/ 5262563 h 5453063"/>
              <a:gd name="connsiteX30" fmla="*/ 1404938 w 2271713"/>
              <a:gd name="connsiteY30" fmla="*/ 5143500 h 5453063"/>
              <a:gd name="connsiteX31" fmla="*/ 1333500 w 2271713"/>
              <a:gd name="connsiteY31" fmla="*/ 5167313 h 5453063"/>
              <a:gd name="connsiteX32" fmla="*/ 1243013 w 2271713"/>
              <a:gd name="connsiteY32" fmla="*/ 5110163 h 5453063"/>
              <a:gd name="connsiteX33" fmla="*/ 1238250 w 2271713"/>
              <a:gd name="connsiteY33" fmla="*/ 5224463 h 5453063"/>
              <a:gd name="connsiteX34" fmla="*/ 1100138 w 2271713"/>
              <a:gd name="connsiteY34" fmla="*/ 5453063 h 5453063"/>
              <a:gd name="connsiteX35" fmla="*/ 1038225 w 2271713"/>
              <a:gd name="connsiteY35" fmla="*/ 5453063 h 5453063"/>
              <a:gd name="connsiteX36" fmla="*/ 1023938 w 2271713"/>
              <a:gd name="connsiteY36" fmla="*/ 5148263 h 5453063"/>
              <a:gd name="connsiteX37" fmla="*/ 1185863 w 2271713"/>
              <a:gd name="connsiteY37" fmla="*/ 4848225 h 5453063"/>
              <a:gd name="connsiteX38" fmla="*/ 1271588 w 2271713"/>
              <a:gd name="connsiteY38" fmla="*/ 4095750 h 5453063"/>
              <a:gd name="connsiteX39" fmla="*/ 1419225 w 2271713"/>
              <a:gd name="connsiteY39" fmla="*/ 3509963 h 5453063"/>
              <a:gd name="connsiteX40" fmla="*/ 1262063 w 2271713"/>
              <a:gd name="connsiteY40" fmla="*/ 3328988 h 5453063"/>
              <a:gd name="connsiteX41" fmla="*/ 1147763 w 2271713"/>
              <a:gd name="connsiteY41" fmla="*/ 2981325 h 5453063"/>
              <a:gd name="connsiteX42" fmla="*/ 1066800 w 2271713"/>
              <a:gd name="connsiteY42" fmla="*/ 2671763 h 5453063"/>
              <a:gd name="connsiteX43" fmla="*/ 1128713 w 2271713"/>
              <a:gd name="connsiteY43" fmla="*/ 2085975 h 5453063"/>
              <a:gd name="connsiteX44" fmla="*/ 957263 w 2271713"/>
              <a:gd name="connsiteY44" fmla="*/ 1604963 h 5453063"/>
              <a:gd name="connsiteX45" fmla="*/ 852488 w 2271713"/>
              <a:gd name="connsiteY45" fmla="*/ 1490663 h 5453063"/>
              <a:gd name="connsiteX46" fmla="*/ 785813 w 2271713"/>
              <a:gd name="connsiteY46" fmla="*/ 2143125 h 5453063"/>
              <a:gd name="connsiteX47" fmla="*/ 962025 w 2271713"/>
              <a:gd name="connsiteY47" fmla="*/ 2586038 h 5453063"/>
              <a:gd name="connsiteX48" fmla="*/ 1004888 w 2271713"/>
              <a:gd name="connsiteY48" fmla="*/ 2790825 h 5453063"/>
              <a:gd name="connsiteX49" fmla="*/ 1066800 w 2271713"/>
              <a:gd name="connsiteY49" fmla="*/ 2843213 h 5453063"/>
              <a:gd name="connsiteX50" fmla="*/ 1066800 w 2271713"/>
              <a:gd name="connsiteY50" fmla="*/ 3071813 h 5453063"/>
              <a:gd name="connsiteX51" fmla="*/ 1023938 w 2271713"/>
              <a:gd name="connsiteY51" fmla="*/ 3167063 h 5453063"/>
              <a:gd name="connsiteX52" fmla="*/ 828675 w 2271713"/>
              <a:gd name="connsiteY52" fmla="*/ 3171825 h 5453063"/>
              <a:gd name="connsiteX53" fmla="*/ 766763 w 2271713"/>
              <a:gd name="connsiteY53" fmla="*/ 3062288 h 5453063"/>
              <a:gd name="connsiteX54" fmla="*/ 828675 w 2271713"/>
              <a:gd name="connsiteY54" fmla="*/ 2947988 h 5453063"/>
              <a:gd name="connsiteX55" fmla="*/ 904875 w 2271713"/>
              <a:gd name="connsiteY55" fmla="*/ 2957513 h 5453063"/>
              <a:gd name="connsiteX56" fmla="*/ 914400 w 2271713"/>
              <a:gd name="connsiteY56" fmla="*/ 2909888 h 5453063"/>
              <a:gd name="connsiteX57" fmla="*/ 738188 w 2271713"/>
              <a:gd name="connsiteY57" fmla="*/ 2481263 h 5453063"/>
              <a:gd name="connsiteX58" fmla="*/ 619125 w 2271713"/>
              <a:gd name="connsiteY58" fmla="*/ 2209800 h 5453063"/>
              <a:gd name="connsiteX59" fmla="*/ 619125 w 2271713"/>
              <a:gd name="connsiteY59" fmla="*/ 1395413 h 5453063"/>
              <a:gd name="connsiteX60" fmla="*/ 523875 w 2271713"/>
              <a:gd name="connsiteY60" fmla="*/ 1600200 h 5453063"/>
              <a:gd name="connsiteX61" fmla="*/ 357188 w 2271713"/>
              <a:gd name="connsiteY61" fmla="*/ 1747838 h 5453063"/>
              <a:gd name="connsiteX62" fmla="*/ 161925 w 2271713"/>
              <a:gd name="connsiteY62" fmla="*/ 1938338 h 5453063"/>
              <a:gd name="connsiteX63" fmla="*/ 152400 w 2271713"/>
              <a:gd name="connsiteY63" fmla="*/ 1981200 h 5453063"/>
              <a:gd name="connsiteX64" fmla="*/ 133350 w 2271713"/>
              <a:gd name="connsiteY64" fmla="*/ 2176463 h 5453063"/>
              <a:gd name="connsiteX65" fmla="*/ 142875 w 2271713"/>
              <a:gd name="connsiteY65" fmla="*/ 2271713 h 5453063"/>
              <a:gd name="connsiteX66" fmla="*/ 23813 w 2271713"/>
              <a:gd name="connsiteY66" fmla="*/ 2128838 h 5453063"/>
              <a:gd name="connsiteX67" fmla="*/ 0 w 2271713"/>
              <a:gd name="connsiteY67" fmla="*/ 1824038 h 5453063"/>
              <a:gd name="connsiteX68" fmla="*/ 85725 w 2271713"/>
              <a:gd name="connsiteY68" fmla="*/ 1576388 h 5453063"/>
              <a:gd name="connsiteX69" fmla="*/ 230982 w 2271713"/>
              <a:gd name="connsiteY69" fmla="*/ 1345406 h 5453063"/>
              <a:gd name="connsiteX70" fmla="*/ 566738 w 2271713"/>
              <a:gd name="connsiteY70" fmla="*/ 1152525 h 5453063"/>
              <a:gd name="connsiteX71" fmla="*/ 585788 w 2271713"/>
              <a:gd name="connsiteY71" fmla="*/ 990600 h 5453063"/>
              <a:gd name="connsiteX72" fmla="*/ 585788 w 2271713"/>
              <a:gd name="connsiteY72" fmla="*/ 742950 h 5453063"/>
              <a:gd name="connsiteX73" fmla="*/ 676275 w 2271713"/>
              <a:gd name="connsiteY73" fmla="*/ 404813 h 5453063"/>
              <a:gd name="connsiteX74" fmla="*/ 866775 w 2271713"/>
              <a:gd name="connsiteY74" fmla="*/ 119063 h 5453063"/>
              <a:gd name="connsiteX75" fmla="*/ 1123950 w 2271713"/>
              <a:gd name="connsiteY75" fmla="*/ 0 h 5453063"/>
              <a:gd name="connsiteX76" fmla="*/ 1381125 w 2271713"/>
              <a:gd name="connsiteY76" fmla="*/ 85725 h 5453063"/>
              <a:gd name="connsiteX0" fmla="*/ 1381125 w 2271713"/>
              <a:gd name="connsiteY0" fmla="*/ 85725 h 5453063"/>
              <a:gd name="connsiteX1" fmla="*/ 1457325 w 2271713"/>
              <a:gd name="connsiteY1" fmla="*/ 200025 h 5453063"/>
              <a:gd name="connsiteX2" fmla="*/ 1443038 w 2271713"/>
              <a:gd name="connsiteY2" fmla="*/ 266700 h 5453063"/>
              <a:gd name="connsiteX3" fmla="*/ 1509713 w 2271713"/>
              <a:gd name="connsiteY3" fmla="*/ 466725 h 5453063"/>
              <a:gd name="connsiteX4" fmla="*/ 1495425 w 2271713"/>
              <a:gd name="connsiteY4" fmla="*/ 757238 h 5453063"/>
              <a:gd name="connsiteX5" fmla="*/ 1428750 w 2271713"/>
              <a:gd name="connsiteY5" fmla="*/ 928688 h 5453063"/>
              <a:gd name="connsiteX6" fmla="*/ 1581150 w 2271713"/>
              <a:gd name="connsiteY6" fmla="*/ 919163 h 5453063"/>
              <a:gd name="connsiteX7" fmla="*/ 1947863 w 2271713"/>
              <a:gd name="connsiteY7" fmla="*/ 1176338 h 5453063"/>
              <a:gd name="connsiteX8" fmla="*/ 2271713 w 2271713"/>
              <a:gd name="connsiteY8" fmla="*/ 1504950 h 5453063"/>
              <a:gd name="connsiteX9" fmla="*/ 2271713 w 2271713"/>
              <a:gd name="connsiteY9" fmla="*/ 1552575 h 5453063"/>
              <a:gd name="connsiteX10" fmla="*/ 1962150 w 2271713"/>
              <a:gd name="connsiteY10" fmla="*/ 1871663 h 5453063"/>
              <a:gd name="connsiteX11" fmla="*/ 1809750 w 2271713"/>
              <a:gd name="connsiteY11" fmla="*/ 1995488 h 5453063"/>
              <a:gd name="connsiteX12" fmla="*/ 1724025 w 2271713"/>
              <a:gd name="connsiteY12" fmla="*/ 1947863 h 5453063"/>
              <a:gd name="connsiteX13" fmla="*/ 2038350 w 2271713"/>
              <a:gd name="connsiteY13" fmla="*/ 1528763 h 5453063"/>
              <a:gd name="connsiteX14" fmla="*/ 1695450 w 2271713"/>
              <a:gd name="connsiteY14" fmla="*/ 1252538 h 5453063"/>
              <a:gd name="connsiteX15" fmla="*/ 1652588 w 2271713"/>
              <a:gd name="connsiteY15" fmla="*/ 1428750 h 5453063"/>
              <a:gd name="connsiteX16" fmla="*/ 1595438 w 2271713"/>
              <a:gd name="connsiteY16" fmla="*/ 1566863 h 5453063"/>
              <a:gd name="connsiteX17" fmla="*/ 1628775 w 2271713"/>
              <a:gd name="connsiteY17" fmla="*/ 1800225 h 5453063"/>
              <a:gd name="connsiteX18" fmla="*/ 1747838 w 2271713"/>
              <a:gd name="connsiteY18" fmla="*/ 1990725 h 5453063"/>
              <a:gd name="connsiteX19" fmla="*/ 1824038 w 2271713"/>
              <a:gd name="connsiteY19" fmla="*/ 2105025 h 5453063"/>
              <a:gd name="connsiteX20" fmla="*/ 1990725 w 2271713"/>
              <a:gd name="connsiteY20" fmla="*/ 2428875 h 5453063"/>
              <a:gd name="connsiteX21" fmla="*/ 1990725 w 2271713"/>
              <a:gd name="connsiteY21" fmla="*/ 2795588 h 5453063"/>
              <a:gd name="connsiteX22" fmla="*/ 1857375 w 2271713"/>
              <a:gd name="connsiteY22" fmla="*/ 3167063 h 5453063"/>
              <a:gd name="connsiteX23" fmla="*/ 1790700 w 2271713"/>
              <a:gd name="connsiteY23" fmla="*/ 3624263 h 5453063"/>
              <a:gd name="connsiteX24" fmla="*/ 1495425 w 2271713"/>
              <a:gd name="connsiteY24" fmla="*/ 4500563 h 5453063"/>
              <a:gd name="connsiteX25" fmla="*/ 1404938 w 2271713"/>
              <a:gd name="connsiteY25" fmla="*/ 4824413 h 5453063"/>
              <a:gd name="connsiteX26" fmla="*/ 1585913 w 2271713"/>
              <a:gd name="connsiteY26" fmla="*/ 5129213 h 5453063"/>
              <a:gd name="connsiteX27" fmla="*/ 1728788 w 2271713"/>
              <a:gd name="connsiteY27" fmla="*/ 5219700 h 5453063"/>
              <a:gd name="connsiteX28" fmla="*/ 1733550 w 2271713"/>
              <a:gd name="connsiteY28" fmla="*/ 5243513 h 5453063"/>
              <a:gd name="connsiteX29" fmla="*/ 1643063 w 2271713"/>
              <a:gd name="connsiteY29" fmla="*/ 5262563 h 5453063"/>
              <a:gd name="connsiteX30" fmla="*/ 1404938 w 2271713"/>
              <a:gd name="connsiteY30" fmla="*/ 5143500 h 5453063"/>
              <a:gd name="connsiteX31" fmla="*/ 1333500 w 2271713"/>
              <a:gd name="connsiteY31" fmla="*/ 5167313 h 5453063"/>
              <a:gd name="connsiteX32" fmla="*/ 1243013 w 2271713"/>
              <a:gd name="connsiteY32" fmla="*/ 5110163 h 5453063"/>
              <a:gd name="connsiteX33" fmla="*/ 1238250 w 2271713"/>
              <a:gd name="connsiteY33" fmla="*/ 5224463 h 5453063"/>
              <a:gd name="connsiteX34" fmla="*/ 1100138 w 2271713"/>
              <a:gd name="connsiteY34" fmla="*/ 5453063 h 5453063"/>
              <a:gd name="connsiteX35" fmla="*/ 1038225 w 2271713"/>
              <a:gd name="connsiteY35" fmla="*/ 5453063 h 5453063"/>
              <a:gd name="connsiteX36" fmla="*/ 1023938 w 2271713"/>
              <a:gd name="connsiteY36" fmla="*/ 5148263 h 5453063"/>
              <a:gd name="connsiteX37" fmla="*/ 1185863 w 2271713"/>
              <a:gd name="connsiteY37" fmla="*/ 4848225 h 5453063"/>
              <a:gd name="connsiteX38" fmla="*/ 1271588 w 2271713"/>
              <a:gd name="connsiteY38" fmla="*/ 4095750 h 5453063"/>
              <a:gd name="connsiteX39" fmla="*/ 1419225 w 2271713"/>
              <a:gd name="connsiteY39" fmla="*/ 3509963 h 5453063"/>
              <a:gd name="connsiteX40" fmla="*/ 1262063 w 2271713"/>
              <a:gd name="connsiteY40" fmla="*/ 3328988 h 5453063"/>
              <a:gd name="connsiteX41" fmla="*/ 1147763 w 2271713"/>
              <a:gd name="connsiteY41" fmla="*/ 2981325 h 5453063"/>
              <a:gd name="connsiteX42" fmla="*/ 1066800 w 2271713"/>
              <a:gd name="connsiteY42" fmla="*/ 2671763 h 5453063"/>
              <a:gd name="connsiteX43" fmla="*/ 1128713 w 2271713"/>
              <a:gd name="connsiteY43" fmla="*/ 2085975 h 5453063"/>
              <a:gd name="connsiteX44" fmla="*/ 957263 w 2271713"/>
              <a:gd name="connsiteY44" fmla="*/ 1604963 h 5453063"/>
              <a:gd name="connsiteX45" fmla="*/ 852488 w 2271713"/>
              <a:gd name="connsiteY45" fmla="*/ 1490663 h 5453063"/>
              <a:gd name="connsiteX46" fmla="*/ 785813 w 2271713"/>
              <a:gd name="connsiteY46" fmla="*/ 2143125 h 5453063"/>
              <a:gd name="connsiteX47" fmla="*/ 962025 w 2271713"/>
              <a:gd name="connsiteY47" fmla="*/ 2586038 h 5453063"/>
              <a:gd name="connsiteX48" fmla="*/ 1004888 w 2271713"/>
              <a:gd name="connsiteY48" fmla="*/ 2790825 h 5453063"/>
              <a:gd name="connsiteX49" fmla="*/ 1066800 w 2271713"/>
              <a:gd name="connsiteY49" fmla="*/ 2843213 h 5453063"/>
              <a:gd name="connsiteX50" fmla="*/ 1066800 w 2271713"/>
              <a:gd name="connsiteY50" fmla="*/ 3071813 h 5453063"/>
              <a:gd name="connsiteX51" fmla="*/ 1023938 w 2271713"/>
              <a:gd name="connsiteY51" fmla="*/ 3167063 h 5453063"/>
              <a:gd name="connsiteX52" fmla="*/ 828675 w 2271713"/>
              <a:gd name="connsiteY52" fmla="*/ 3171825 h 5453063"/>
              <a:gd name="connsiteX53" fmla="*/ 766763 w 2271713"/>
              <a:gd name="connsiteY53" fmla="*/ 3062288 h 5453063"/>
              <a:gd name="connsiteX54" fmla="*/ 828675 w 2271713"/>
              <a:gd name="connsiteY54" fmla="*/ 2947988 h 5453063"/>
              <a:gd name="connsiteX55" fmla="*/ 904875 w 2271713"/>
              <a:gd name="connsiteY55" fmla="*/ 2957513 h 5453063"/>
              <a:gd name="connsiteX56" fmla="*/ 914400 w 2271713"/>
              <a:gd name="connsiteY56" fmla="*/ 2909888 h 5453063"/>
              <a:gd name="connsiteX57" fmla="*/ 738188 w 2271713"/>
              <a:gd name="connsiteY57" fmla="*/ 2481263 h 5453063"/>
              <a:gd name="connsiteX58" fmla="*/ 619125 w 2271713"/>
              <a:gd name="connsiteY58" fmla="*/ 2209800 h 5453063"/>
              <a:gd name="connsiteX59" fmla="*/ 619125 w 2271713"/>
              <a:gd name="connsiteY59" fmla="*/ 1395413 h 5453063"/>
              <a:gd name="connsiteX60" fmla="*/ 523875 w 2271713"/>
              <a:gd name="connsiteY60" fmla="*/ 1600200 h 5453063"/>
              <a:gd name="connsiteX61" fmla="*/ 357188 w 2271713"/>
              <a:gd name="connsiteY61" fmla="*/ 1747838 h 5453063"/>
              <a:gd name="connsiteX62" fmla="*/ 161925 w 2271713"/>
              <a:gd name="connsiteY62" fmla="*/ 1938338 h 5453063"/>
              <a:gd name="connsiteX63" fmla="*/ 152400 w 2271713"/>
              <a:gd name="connsiteY63" fmla="*/ 1981200 h 5453063"/>
              <a:gd name="connsiteX64" fmla="*/ 133350 w 2271713"/>
              <a:gd name="connsiteY64" fmla="*/ 2176463 h 5453063"/>
              <a:gd name="connsiteX65" fmla="*/ 142875 w 2271713"/>
              <a:gd name="connsiteY65" fmla="*/ 2271713 h 5453063"/>
              <a:gd name="connsiteX66" fmla="*/ 23813 w 2271713"/>
              <a:gd name="connsiteY66" fmla="*/ 2128838 h 5453063"/>
              <a:gd name="connsiteX67" fmla="*/ 0 w 2271713"/>
              <a:gd name="connsiteY67" fmla="*/ 1824038 h 5453063"/>
              <a:gd name="connsiteX68" fmla="*/ 85725 w 2271713"/>
              <a:gd name="connsiteY68" fmla="*/ 1576388 h 5453063"/>
              <a:gd name="connsiteX69" fmla="*/ 230982 w 2271713"/>
              <a:gd name="connsiteY69" fmla="*/ 1345406 h 5453063"/>
              <a:gd name="connsiteX70" fmla="*/ 566738 w 2271713"/>
              <a:gd name="connsiteY70" fmla="*/ 1152525 h 5453063"/>
              <a:gd name="connsiteX71" fmla="*/ 585788 w 2271713"/>
              <a:gd name="connsiteY71" fmla="*/ 990600 h 5453063"/>
              <a:gd name="connsiteX72" fmla="*/ 585788 w 2271713"/>
              <a:gd name="connsiteY72" fmla="*/ 742950 h 5453063"/>
              <a:gd name="connsiteX73" fmla="*/ 676275 w 2271713"/>
              <a:gd name="connsiteY73" fmla="*/ 404813 h 5453063"/>
              <a:gd name="connsiteX74" fmla="*/ 866775 w 2271713"/>
              <a:gd name="connsiteY74" fmla="*/ 119063 h 5453063"/>
              <a:gd name="connsiteX75" fmla="*/ 1123950 w 2271713"/>
              <a:gd name="connsiteY75" fmla="*/ 0 h 5453063"/>
              <a:gd name="connsiteX76" fmla="*/ 1381125 w 2271713"/>
              <a:gd name="connsiteY76" fmla="*/ 85725 h 5453063"/>
              <a:gd name="connsiteX0" fmla="*/ 1381125 w 2271713"/>
              <a:gd name="connsiteY0" fmla="*/ 85725 h 5453063"/>
              <a:gd name="connsiteX1" fmla="*/ 1457325 w 2271713"/>
              <a:gd name="connsiteY1" fmla="*/ 200025 h 5453063"/>
              <a:gd name="connsiteX2" fmla="*/ 1443038 w 2271713"/>
              <a:gd name="connsiteY2" fmla="*/ 266700 h 5453063"/>
              <a:gd name="connsiteX3" fmla="*/ 1509713 w 2271713"/>
              <a:gd name="connsiteY3" fmla="*/ 466725 h 5453063"/>
              <a:gd name="connsiteX4" fmla="*/ 1495425 w 2271713"/>
              <a:gd name="connsiteY4" fmla="*/ 757238 h 5453063"/>
              <a:gd name="connsiteX5" fmla="*/ 1428750 w 2271713"/>
              <a:gd name="connsiteY5" fmla="*/ 928688 h 5453063"/>
              <a:gd name="connsiteX6" fmla="*/ 1581150 w 2271713"/>
              <a:gd name="connsiteY6" fmla="*/ 919163 h 5453063"/>
              <a:gd name="connsiteX7" fmla="*/ 1947863 w 2271713"/>
              <a:gd name="connsiteY7" fmla="*/ 1176338 h 5453063"/>
              <a:gd name="connsiteX8" fmla="*/ 2271713 w 2271713"/>
              <a:gd name="connsiteY8" fmla="*/ 1504950 h 5453063"/>
              <a:gd name="connsiteX9" fmla="*/ 2271713 w 2271713"/>
              <a:gd name="connsiteY9" fmla="*/ 1552575 h 5453063"/>
              <a:gd name="connsiteX10" fmla="*/ 1962150 w 2271713"/>
              <a:gd name="connsiteY10" fmla="*/ 1871663 h 5453063"/>
              <a:gd name="connsiteX11" fmla="*/ 1809750 w 2271713"/>
              <a:gd name="connsiteY11" fmla="*/ 1995488 h 5453063"/>
              <a:gd name="connsiteX12" fmla="*/ 1724025 w 2271713"/>
              <a:gd name="connsiteY12" fmla="*/ 1947863 h 5453063"/>
              <a:gd name="connsiteX13" fmla="*/ 2038350 w 2271713"/>
              <a:gd name="connsiteY13" fmla="*/ 1528763 h 5453063"/>
              <a:gd name="connsiteX14" fmla="*/ 1695450 w 2271713"/>
              <a:gd name="connsiteY14" fmla="*/ 1252538 h 5453063"/>
              <a:gd name="connsiteX15" fmla="*/ 1652588 w 2271713"/>
              <a:gd name="connsiteY15" fmla="*/ 1428750 h 5453063"/>
              <a:gd name="connsiteX16" fmla="*/ 1595438 w 2271713"/>
              <a:gd name="connsiteY16" fmla="*/ 1566863 h 5453063"/>
              <a:gd name="connsiteX17" fmla="*/ 1628775 w 2271713"/>
              <a:gd name="connsiteY17" fmla="*/ 1800225 h 5453063"/>
              <a:gd name="connsiteX18" fmla="*/ 1747838 w 2271713"/>
              <a:gd name="connsiteY18" fmla="*/ 1990725 h 5453063"/>
              <a:gd name="connsiteX19" fmla="*/ 1824038 w 2271713"/>
              <a:gd name="connsiteY19" fmla="*/ 2105025 h 5453063"/>
              <a:gd name="connsiteX20" fmla="*/ 1990725 w 2271713"/>
              <a:gd name="connsiteY20" fmla="*/ 2428875 h 5453063"/>
              <a:gd name="connsiteX21" fmla="*/ 1990725 w 2271713"/>
              <a:gd name="connsiteY21" fmla="*/ 2795588 h 5453063"/>
              <a:gd name="connsiteX22" fmla="*/ 1857375 w 2271713"/>
              <a:gd name="connsiteY22" fmla="*/ 3167063 h 5453063"/>
              <a:gd name="connsiteX23" fmla="*/ 1790700 w 2271713"/>
              <a:gd name="connsiteY23" fmla="*/ 3624263 h 5453063"/>
              <a:gd name="connsiteX24" fmla="*/ 1495425 w 2271713"/>
              <a:gd name="connsiteY24" fmla="*/ 4500563 h 5453063"/>
              <a:gd name="connsiteX25" fmla="*/ 1404938 w 2271713"/>
              <a:gd name="connsiteY25" fmla="*/ 4824413 h 5453063"/>
              <a:gd name="connsiteX26" fmla="*/ 1585913 w 2271713"/>
              <a:gd name="connsiteY26" fmla="*/ 5129213 h 5453063"/>
              <a:gd name="connsiteX27" fmla="*/ 1728788 w 2271713"/>
              <a:gd name="connsiteY27" fmla="*/ 5219700 h 5453063"/>
              <a:gd name="connsiteX28" fmla="*/ 1733550 w 2271713"/>
              <a:gd name="connsiteY28" fmla="*/ 5243513 h 5453063"/>
              <a:gd name="connsiteX29" fmla="*/ 1643063 w 2271713"/>
              <a:gd name="connsiteY29" fmla="*/ 5262563 h 5453063"/>
              <a:gd name="connsiteX30" fmla="*/ 1404938 w 2271713"/>
              <a:gd name="connsiteY30" fmla="*/ 5143500 h 5453063"/>
              <a:gd name="connsiteX31" fmla="*/ 1333500 w 2271713"/>
              <a:gd name="connsiteY31" fmla="*/ 5167313 h 5453063"/>
              <a:gd name="connsiteX32" fmla="*/ 1243013 w 2271713"/>
              <a:gd name="connsiteY32" fmla="*/ 5110163 h 5453063"/>
              <a:gd name="connsiteX33" fmla="*/ 1238250 w 2271713"/>
              <a:gd name="connsiteY33" fmla="*/ 5224463 h 5453063"/>
              <a:gd name="connsiteX34" fmla="*/ 1100138 w 2271713"/>
              <a:gd name="connsiteY34" fmla="*/ 5453063 h 5453063"/>
              <a:gd name="connsiteX35" fmla="*/ 1038225 w 2271713"/>
              <a:gd name="connsiteY35" fmla="*/ 5453063 h 5453063"/>
              <a:gd name="connsiteX36" fmla="*/ 1023938 w 2271713"/>
              <a:gd name="connsiteY36" fmla="*/ 5148263 h 5453063"/>
              <a:gd name="connsiteX37" fmla="*/ 1185863 w 2271713"/>
              <a:gd name="connsiteY37" fmla="*/ 4848225 h 5453063"/>
              <a:gd name="connsiteX38" fmla="*/ 1271588 w 2271713"/>
              <a:gd name="connsiteY38" fmla="*/ 4095750 h 5453063"/>
              <a:gd name="connsiteX39" fmla="*/ 1419225 w 2271713"/>
              <a:gd name="connsiteY39" fmla="*/ 3509963 h 5453063"/>
              <a:gd name="connsiteX40" fmla="*/ 1262063 w 2271713"/>
              <a:gd name="connsiteY40" fmla="*/ 3328988 h 5453063"/>
              <a:gd name="connsiteX41" fmla="*/ 1147763 w 2271713"/>
              <a:gd name="connsiteY41" fmla="*/ 2981325 h 5453063"/>
              <a:gd name="connsiteX42" fmla="*/ 1066800 w 2271713"/>
              <a:gd name="connsiteY42" fmla="*/ 2671763 h 5453063"/>
              <a:gd name="connsiteX43" fmla="*/ 1128713 w 2271713"/>
              <a:gd name="connsiteY43" fmla="*/ 2085975 h 5453063"/>
              <a:gd name="connsiteX44" fmla="*/ 957263 w 2271713"/>
              <a:gd name="connsiteY44" fmla="*/ 1604963 h 5453063"/>
              <a:gd name="connsiteX45" fmla="*/ 852488 w 2271713"/>
              <a:gd name="connsiteY45" fmla="*/ 1490663 h 5453063"/>
              <a:gd name="connsiteX46" fmla="*/ 785813 w 2271713"/>
              <a:gd name="connsiteY46" fmla="*/ 2143125 h 5453063"/>
              <a:gd name="connsiteX47" fmla="*/ 962025 w 2271713"/>
              <a:gd name="connsiteY47" fmla="*/ 2586038 h 5453063"/>
              <a:gd name="connsiteX48" fmla="*/ 1004888 w 2271713"/>
              <a:gd name="connsiteY48" fmla="*/ 2790825 h 5453063"/>
              <a:gd name="connsiteX49" fmla="*/ 1066800 w 2271713"/>
              <a:gd name="connsiteY49" fmla="*/ 2843213 h 5453063"/>
              <a:gd name="connsiteX50" fmla="*/ 1066800 w 2271713"/>
              <a:gd name="connsiteY50" fmla="*/ 3071813 h 5453063"/>
              <a:gd name="connsiteX51" fmla="*/ 1023938 w 2271713"/>
              <a:gd name="connsiteY51" fmla="*/ 3167063 h 5453063"/>
              <a:gd name="connsiteX52" fmla="*/ 828675 w 2271713"/>
              <a:gd name="connsiteY52" fmla="*/ 3171825 h 5453063"/>
              <a:gd name="connsiteX53" fmla="*/ 766763 w 2271713"/>
              <a:gd name="connsiteY53" fmla="*/ 3062288 h 5453063"/>
              <a:gd name="connsiteX54" fmla="*/ 828675 w 2271713"/>
              <a:gd name="connsiteY54" fmla="*/ 2947988 h 5453063"/>
              <a:gd name="connsiteX55" fmla="*/ 904875 w 2271713"/>
              <a:gd name="connsiteY55" fmla="*/ 2957513 h 5453063"/>
              <a:gd name="connsiteX56" fmla="*/ 914400 w 2271713"/>
              <a:gd name="connsiteY56" fmla="*/ 2909888 h 5453063"/>
              <a:gd name="connsiteX57" fmla="*/ 738188 w 2271713"/>
              <a:gd name="connsiteY57" fmla="*/ 2481263 h 5453063"/>
              <a:gd name="connsiteX58" fmla="*/ 619125 w 2271713"/>
              <a:gd name="connsiteY58" fmla="*/ 2209800 h 5453063"/>
              <a:gd name="connsiteX59" fmla="*/ 619125 w 2271713"/>
              <a:gd name="connsiteY59" fmla="*/ 1395413 h 5453063"/>
              <a:gd name="connsiteX60" fmla="*/ 523875 w 2271713"/>
              <a:gd name="connsiteY60" fmla="*/ 1600200 h 5453063"/>
              <a:gd name="connsiteX61" fmla="*/ 357188 w 2271713"/>
              <a:gd name="connsiteY61" fmla="*/ 1747838 h 5453063"/>
              <a:gd name="connsiteX62" fmla="*/ 161925 w 2271713"/>
              <a:gd name="connsiteY62" fmla="*/ 1938338 h 5453063"/>
              <a:gd name="connsiteX63" fmla="*/ 152400 w 2271713"/>
              <a:gd name="connsiteY63" fmla="*/ 1981200 h 5453063"/>
              <a:gd name="connsiteX64" fmla="*/ 133350 w 2271713"/>
              <a:gd name="connsiteY64" fmla="*/ 2176463 h 5453063"/>
              <a:gd name="connsiteX65" fmla="*/ 142875 w 2271713"/>
              <a:gd name="connsiteY65" fmla="*/ 2271713 h 5453063"/>
              <a:gd name="connsiteX66" fmla="*/ 23813 w 2271713"/>
              <a:gd name="connsiteY66" fmla="*/ 2128838 h 5453063"/>
              <a:gd name="connsiteX67" fmla="*/ 0 w 2271713"/>
              <a:gd name="connsiteY67" fmla="*/ 1824038 h 5453063"/>
              <a:gd name="connsiteX68" fmla="*/ 85725 w 2271713"/>
              <a:gd name="connsiteY68" fmla="*/ 1576388 h 5453063"/>
              <a:gd name="connsiteX69" fmla="*/ 230982 w 2271713"/>
              <a:gd name="connsiteY69" fmla="*/ 1345406 h 5453063"/>
              <a:gd name="connsiteX70" fmla="*/ 566738 w 2271713"/>
              <a:gd name="connsiteY70" fmla="*/ 1152525 h 5453063"/>
              <a:gd name="connsiteX71" fmla="*/ 585788 w 2271713"/>
              <a:gd name="connsiteY71" fmla="*/ 990600 h 5453063"/>
              <a:gd name="connsiteX72" fmla="*/ 585788 w 2271713"/>
              <a:gd name="connsiteY72" fmla="*/ 742950 h 5453063"/>
              <a:gd name="connsiteX73" fmla="*/ 676275 w 2271713"/>
              <a:gd name="connsiteY73" fmla="*/ 404813 h 5453063"/>
              <a:gd name="connsiteX74" fmla="*/ 866775 w 2271713"/>
              <a:gd name="connsiteY74" fmla="*/ 119063 h 5453063"/>
              <a:gd name="connsiteX75" fmla="*/ 1123950 w 2271713"/>
              <a:gd name="connsiteY75" fmla="*/ 0 h 5453063"/>
              <a:gd name="connsiteX76" fmla="*/ 1381125 w 2271713"/>
              <a:gd name="connsiteY76" fmla="*/ 85725 h 5453063"/>
              <a:gd name="connsiteX0" fmla="*/ 1381125 w 2271713"/>
              <a:gd name="connsiteY0" fmla="*/ 85725 h 5453063"/>
              <a:gd name="connsiteX1" fmla="*/ 1457325 w 2271713"/>
              <a:gd name="connsiteY1" fmla="*/ 200025 h 5453063"/>
              <a:gd name="connsiteX2" fmla="*/ 1443038 w 2271713"/>
              <a:gd name="connsiteY2" fmla="*/ 266700 h 5453063"/>
              <a:gd name="connsiteX3" fmla="*/ 1509713 w 2271713"/>
              <a:gd name="connsiteY3" fmla="*/ 466725 h 5453063"/>
              <a:gd name="connsiteX4" fmla="*/ 1495425 w 2271713"/>
              <a:gd name="connsiteY4" fmla="*/ 757238 h 5453063"/>
              <a:gd name="connsiteX5" fmla="*/ 1428750 w 2271713"/>
              <a:gd name="connsiteY5" fmla="*/ 928688 h 5453063"/>
              <a:gd name="connsiteX6" fmla="*/ 1581150 w 2271713"/>
              <a:gd name="connsiteY6" fmla="*/ 919163 h 5453063"/>
              <a:gd name="connsiteX7" fmla="*/ 1947863 w 2271713"/>
              <a:gd name="connsiteY7" fmla="*/ 1176338 h 5453063"/>
              <a:gd name="connsiteX8" fmla="*/ 2271713 w 2271713"/>
              <a:gd name="connsiteY8" fmla="*/ 1504950 h 5453063"/>
              <a:gd name="connsiteX9" fmla="*/ 2271713 w 2271713"/>
              <a:gd name="connsiteY9" fmla="*/ 1552575 h 5453063"/>
              <a:gd name="connsiteX10" fmla="*/ 1962150 w 2271713"/>
              <a:gd name="connsiteY10" fmla="*/ 1871663 h 5453063"/>
              <a:gd name="connsiteX11" fmla="*/ 1809750 w 2271713"/>
              <a:gd name="connsiteY11" fmla="*/ 1995488 h 5453063"/>
              <a:gd name="connsiteX12" fmla="*/ 1724025 w 2271713"/>
              <a:gd name="connsiteY12" fmla="*/ 1947863 h 5453063"/>
              <a:gd name="connsiteX13" fmla="*/ 2038350 w 2271713"/>
              <a:gd name="connsiteY13" fmla="*/ 1528763 h 5453063"/>
              <a:gd name="connsiteX14" fmla="*/ 1695450 w 2271713"/>
              <a:gd name="connsiteY14" fmla="*/ 1252538 h 5453063"/>
              <a:gd name="connsiteX15" fmla="*/ 1652588 w 2271713"/>
              <a:gd name="connsiteY15" fmla="*/ 1428750 h 5453063"/>
              <a:gd name="connsiteX16" fmla="*/ 1595438 w 2271713"/>
              <a:gd name="connsiteY16" fmla="*/ 1566863 h 5453063"/>
              <a:gd name="connsiteX17" fmla="*/ 1628775 w 2271713"/>
              <a:gd name="connsiteY17" fmla="*/ 1800225 h 5453063"/>
              <a:gd name="connsiteX18" fmla="*/ 1747838 w 2271713"/>
              <a:gd name="connsiteY18" fmla="*/ 1990725 h 5453063"/>
              <a:gd name="connsiteX19" fmla="*/ 1824038 w 2271713"/>
              <a:gd name="connsiteY19" fmla="*/ 2105025 h 5453063"/>
              <a:gd name="connsiteX20" fmla="*/ 1990725 w 2271713"/>
              <a:gd name="connsiteY20" fmla="*/ 2428875 h 5453063"/>
              <a:gd name="connsiteX21" fmla="*/ 1990725 w 2271713"/>
              <a:gd name="connsiteY21" fmla="*/ 2795588 h 5453063"/>
              <a:gd name="connsiteX22" fmla="*/ 1857375 w 2271713"/>
              <a:gd name="connsiteY22" fmla="*/ 3167063 h 5453063"/>
              <a:gd name="connsiteX23" fmla="*/ 1790700 w 2271713"/>
              <a:gd name="connsiteY23" fmla="*/ 3624263 h 5453063"/>
              <a:gd name="connsiteX24" fmla="*/ 1495425 w 2271713"/>
              <a:gd name="connsiteY24" fmla="*/ 4500563 h 5453063"/>
              <a:gd name="connsiteX25" fmla="*/ 1404938 w 2271713"/>
              <a:gd name="connsiteY25" fmla="*/ 4824413 h 5453063"/>
              <a:gd name="connsiteX26" fmla="*/ 1585913 w 2271713"/>
              <a:gd name="connsiteY26" fmla="*/ 5129213 h 5453063"/>
              <a:gd name="connsiteX27" fmla="*/ 1728788 w 2271713"/>
              <a:gd name="connsiteY27" fmla="*/ 5219700 h 5453063"/>
              <a:gd name="connsiteX28" fmla="*/ 1733550 w 2271713"/>
              <a:gd name="connsiteY28" fmla="*/ 5243513 h 5453063"/>
              <a:gd name="connsiteX29" fmla="*/ 1643063 w 2271713"/>
              <a:gd name="connsiteY29" fmla="*/ 5262563 h 5453063"/>
              <a:gd name="connsiteX30" fmla="*/ 1404938 w 2271713"/>
              <a:gd name="connsiteY30" fmla="*/ 5143500 h 5453063"/>
              <a:gd name="connsiteX31" fmla="*/ 1333500 w 2271713"/>
              <a:gd name="connsiteY31" fmla="*/ 5167313 h 5453063"/>
              <a:gd name="connsiteX32" fmla="*/ 1243013 w 2271713"/>
              <a:gd name="connsiteY32" fmla="*/ 5110163 h 5453063"/>
              <a:gd name="connsiteX33" fmla="*/ 1238250 w 2271713"/>
              <a:gd name="connsiteY33" fmla="*/ 5224463 h 5453063"/>
              <a:gd name="connsiteX34" fmla="*/ 1100138 w 2271713"/>
              <a:gd name="connsiteY34" fmla="*/ 5453063 h 5453063"/>
              <a:gd name="connsiteX35" fmla="*/ 1038225 w 2271713"/>
              <a:gd name="connsiteY35" fmla="*/ 5453063 h 5453063"/>
              <a:gd name="connsiteX36" fmla="*/ 1023938 w 2271713"/>
              <a:gd name="connsiteY36" fmla="*/ 5148263 h 5453063"/>
              <a:gd name="connsiteX37" fmla="*/ 1185863 w 2271713"/>
              <a:gd name="connsiteY37" fmla="*/ 4848225 h 5453063"/>
              <a:gd name="connsiteX38" fmla="*/ 1271588 w 2271713"/>
              <a:gd name="connsiteY38" fmla="*/ 4095750 h 5453063"/>
              <a:gd name="connsiteX39" fmla="*/ 1419225 w 2271713"/>
              <a:gd name="connsiteY39" fmla="*/ 3509963 h 5453063"/>
              <a:gd name="connsiteX40" fmla="*/ 1262063 w 2271713"/>
              <a:gd name="connsiteY40" fmla="*/ 3328988 h 5453063"/>
              <a:gd name="connsiteX41" fmla="*/ 1147763 w 2271713"/>
              <a:gd name="connsiteY41" fmla="*/ 2981325 h 5453063"/>
              <a:gd name="connsiteX42" fmla="*/ 1066800 w 2271713"/>
              <a:gd name="connsiteY42" fmla="*/ 2671763 h 5453063"/>
              <a:gd name="connsiteX43" fmla="*/ 1128713 w 2271713"/>
              <a:gd name="connsiteY43" fmla="*/ 2085975 h 5453063"/>
              <a:gd name="connsiteX44" fmla="*/ 957263 w 2271713"/>
              <a:gd name="connsiteY44" fmla="*/ 1604963 h 5453063"/>
              <a:gd name="connsiteX45" fmla="*/ 852488 w 2271713"/>
              <a:gd name="connsiteY45" fmla="*/ 1490663 h 5453063"/>
              <a:gd name="connsiteX46" fmla="*/ 785813 w 2271713"/>
              <a:gd name="connsiteY46" fmla="*/ 2143125 h 5453063"/>
              <a:gd name="connsiteX47" fmla="*/ 962025 w 2271713"/>
              <a:gd name="connsiteY47" fmla="*/ 2586038 h 5453063"/>
              <a:gd name="connsiteX48" fmla="*/ 1004888 w 2271713"/>
              <a:gd name="connsiteY48" fmla="*/ 2790825 h 5453063"/>
              <a:gd name="connsiteX49" fmla="*/ 1066800 w 2271713"/>
              <a:gd name="connsiteY49" fmla="*/ 2843213 h 5453063"/>
              <a:gd name="connsiteX50" fmla="*/ 1066800 w 2271713"/>
              <a:gd name="connsiteY50" fmla="*/ 3071813 h 5453063"/>
              <a:gd name="connsiteX51" fmla="*/ 1023938 w 2271713"/>
              <a:gd name="connsiteY51" fmla="*/ 3167063 h 5453063"/>
              <a:gd name="connsiteX52" fmla="*/ 828675 w 2271713"/>
              <a:gd name="connsiteY52" fmla="*/ 3171825 h 5453063"/>
              <a:gd name="connsiteX53" fmla="*/ 766763 w 2271713"/>
              <a:gd name="connsiteY53" fmla="*/ 3062288 h 5453063"/>
              <a:gd name="connsiteX54" fmla="*/ 828675 w 2271713"/>
              <a:gd name="connsiteY54" fmla="*/ 2947988 h 5453063"/>
              <a:gd name="connsiteX55" fmla="*/ 904875 w 2271713"/>
              <a:gd name="connsiteY55" fmla="*/ 2957513 h 5453063"/>
              <a:gd name="connsiteX56" fmla="*/ 914400 w 2271713"/>
              <a:gd name="connsiteY56" fmla="*/ 2909888 h 5453063"/>
              <a:gd name="connsiteX57" fmla="*/ 738188 w 2271713"/>
              <a:gd name="connsiteY57" fmla="*/ 2481263 h 5453063"/>
              <a:gd name="connsiteX58" fmla="*/ 619125 w 2271713"/>
              <a:gd name="connsiteY58" fmla="*/ 2209800 h 5453063"/>
              <a:gd name="connsiteX59" fmla="*/ 619125 w 2271713"/>
              <a:gd name="connsiteY59" fmla="*/ 1395413 h 5453063"/>
              <a:gd name="connsiteX60" fmla="*/ 523875 w 2271713"/>
              <a:gd name="connsiteY60" fmla="*/ 1600200 h 5453063"/>
              <a:gd name="connsiteX61" fmla="*/ 357188 w 2271713"/>
              <a:gd name="connsiteY61" fmla="*/ 1747838 h 5453063"/>
              <a:gd name="connsiteX62" fmla="*/ 161925 w 2271713"/>
              <a:gd name="connsiteY62" fmla="*/ 1938338 h 5453063"/>
              <a:gd name="connsiteX63" fmla="*/ 152400 w 2271713"/>
              <a:gd name="connsiteY63" fmla="*/ 1981200 h 5453063"/>
              <a:gd name="connsiteX64" fmla="*/ 133350 w 2271713"/>
              <a:gd name="connsiteY64" fmla="*/ 2176463 h 5453063"/>
              <a:gd name="connsiteX65" fmla="*/ 142875 w 2271713"/>
              <a:gd name="connsiteY65" fmla="*/ 2271713 h 5453063"/>
              <a:gd name="connsiteX66" fmla="*/ 23813 w 2271713"/>
              <a:gd name="connsiteY66" fmla="*/ 2128838 h 5453063"/>
              <a:gd name="connsiteX67" fmla="*/ 0 w 2271713"/>
              <a:gd name="connsiteY67" fmla="*/ 1824038 h 5453063"/>
              <a:gd name="connsiteX68" fmla="*/ 150019 w 2271713"/>
              <a:gd name="connsiteY68" fmla="*/ 1564482 h 5453063"/>
              <a:gd name="connsiteX69" fmla="*/ 230982 w 2271713"/>
              <a:gd name="connsiteY69" fmla="*/ 1345406 h 5453063"/>
              <a:gd name="connsiteX70" fmla="*/ 566738 w 2271713"/>
              <a:gd name="connsiteY70" fmla="*/ 1152525 h 5453063"/>
              <a:gd name="connsiteX71" fmla="*/ 585788 w 2271713"/>
              <a:gd name="connsiteY71" fmla="*/ 990600 h 5453063"/>
              <a:gd name="connsiteX72" fmla="*/ 585788 w 2271713"/>
              <a:gd name="connsiteY72" fmla="*/ 742950 h 5453063"/>
              <a:gd name="connsiteX73" fmla="*/ 676275 w 2271713"/>
              <a:gd name="connsiteY73" fmla="*/ 404813 h 5453063"/>
              <a:gd name="connsiteX74" fmla="*/ 866775 w 2271713"/>
              <a:gd name="connsiteY74" fmla="*/ 119063 h 5453063"/>
              <a:gd name="connsiteX75" fmla="*/ 1123950 w 2271713"/>
              <a:gd name="connsiteY75" fmla="*/ 0 h 5453063"/>
              <a:gd name="connsiteX76" fmla="*/ 1381125 w 2271713"/>
              <a:gd name="connsiteY76" fmla="*/ 85725 h 5453063"/>
              <a:gd name="connsiteX0" fmla="*/ 1381125 w 2271713"/>
              <a:gd name="connsiteY0" fmla="*/ 85725 h 5453063"/>
              <a:gd name="connsiteX1" fmla="*/ 1457325 w 2271713"/>
              <a:gd name="connsiteY1" fmla="*/ 200025 h 5453063"/>
              <a:gd name="connsiteX2" fmla="*/ 1443038 w 2271713"/>
              <a:gd name="connsiteY2" fmla="*/ 266700 h 5453063"/>
              <a:gd name="connsiteX3" fmla="*/ 1509713 w 2271713"/>
              <a:gd name="connsiteY3" fmla="*/ 466725 h 5453063"/>
              <a:gd name="connsiteX4" fmla="*/ 1495425 w 2271713"/>
              <a:gd name="connsiteY4" fmla="*/ 757238 h 5453063"/>
              <a:gd name="connsiteX5" fmla="*/ 1428750 w 2271713"/>
              <a:gd name="connsiteY5" fmla="*/ 928688 h 5453063"/>
              <a:gd name="connsiteX6" fmla="*/ 1581150 w 2271713"/>
              <a:gd name="connsiteY6" fmla="*/ 919163 h 5453063"/>
              <a:gd name="connsiteX7" fmla="*/ 1947863 w 2271713"/>
              <a:gd name="connsiteY7" fmla="*/ 1176338 h 5453063"/>
              <a:gd name="connsiteX8" fmla="*/ 2271713 w 2271713"/>
              <a:gd name="connsiteY8" fmla="*/ 1504950 h 5453063"/>
              <a:gd name="connsiteX9" fmla="*/ 2271713 w 2271713"/>
              <a:gd name="connsiteY9" fmla="*/ 1552575 h 5453063"/>
              <a:gd name="connsiteX10" fmla="*/ 1962150 w 2271713"/>
              <a:gd name="connsiteY10" fmla="*/ 1871663 h 5453063"/>
              <a:gd name="connsiteX11" fmla="*/ 1809750 w 2271713"/>
              <a:gd name="connsiteY11" fmla="*/ 1995488 h 5453063"/>
              <a:gd name="connsiteX12" fmla="*/ 1724025 w 2271713"/>
              <a:gd name="connsiteY12" fmla="*/ 1947863 h 5453063"/>
              <a:gd name="connsiteX13" fmla="*/ 2038350 w 2271713"/>
              <a:gd name="connsiteY13" fmla="*/ 1528763 h 5453063"/>
              <a:gd name="connsiteX14" fmla="*/ 1695450 w 2271713"/>
              <a:gd name="connsiteY14" fmla="*/ 1252538 h 5453063"/>
              <a:gd name="connsiteX15" fmla="*/ 1652588 w 2271713"/>
              <a:gd name="connsiteY15" fmla="*/ 1428750 h 5453063"/>
              <a:gd name="connsiteX16" fmla="*/ 1595438 w 2271713"/>
              <a:gd name="connsiteY16" fmla="*/ 1566863 h 5453063"/>
              <a:gd name="connsiteX17" fmla="*/ 1628775 w 2271713"/>
              <a:gd name="connsiteY17" fmla="*/ 1800225 h 5453063"/>
              <a:gd name="connsiteX18" fmla="*/ 1747838 w 2271713"/>
              <a:gd name="connsiteY18" fmla="*/ 1990725 h 5453063"/>
              <a:gd name="connsiteX19" fmla="*/ 1824038 w 2271713"/>
              <a:gd name="connsiteY19" fmla="*/ 2105025 h 5453063"/>
              <a:gd name="connsiteX20" fmla="*/ 1990725 w 2271713"/>
              <a:gd name="connsiteY20" fmla="*/ 2428875 h 5453063"/>
              <a:gd name="connsiteX21" fmla="*/ 1990725 w 2271713"/>
              <a:gd name="connsiteY21" fmla="*/ 2795588 h 5453063"/>
              <a:gd name="connsiteX22" fmla="*/ 1857375 w 2271713"/>
              <a:gd name="connsiteY22" fmla="*/ 3167063 h 5453063"/>
              <a:gd name="connsiteX23" fmla="*/ 1790700 w 2271713"/>
              <a:gd name="connsiteY23" fmla="*/ 3624263 h 5453063"/>
              <a:gd name="connsiteX24" fmla="*/ 1495425 w 2271713"/>
              <a:gd name="connsiteY24" fmla="*/ 4500563 h 5453063"/>
              <a:gd name="connsiteX25" fmla="*/ 1404938 w 2271713"/>
              <a:gd name="connsiteY25" fmla="*/ 4824413 h 5453063"/>
              <a:gd name="connsiteX26" fmla="*/ 1585913 w 2271713"/>
              <a:gd name="connsiteY26" fmla="*/ 5129213 h 5453063"/>
              <a:gd name="connsiteX27" fmla="*/ 1728788 w 2271713"/>
              <a:gd name="connsiteY27" fmla="*/ 5219700 h 5453063"/>
              <a:gd name="connsiteX28" fmla="*/ 1733550 w 2271713"/>
              <a:gd name="connsiteY28" fmla="*/ 5243513 h 5453063"/>
              <a:gd name="connsiteX29" fmla="*/ 1643063 w 2271713"/>
              <a:gd name="connsiteY29" fmla="*/ 5262563 h 5453063"/>
              <a:gd name="connsiteX30" fmla="*/ 1404938 w 2271713"/>
              <a:gd name="connsiteY30" fmla="*/ 5143500 h 5453063"/>
              <a:gd name="connsiteX31" fmla="*/ 1333500 w 2271713"/>
              <a:gd name="connsiteY31" fmla="*/ 5167313 h 5453063"/>
              <a:gd name="connsiteX32" fmla="*/ 1243013 w 2271713"/>
              <a:gd name="connsiteY32" fmla="*/ 5110163 h 5453063"/>
              <a:gd name="connsiteX33" fmla="*/ 1238250 w 2271713"/>
              <a:gd name="connsiteY33" fmla="*/ 5224463 h 5453063"/>
              <a:gd name="connsiteX34" fmla="*/ 1100138 w 2271713"/>
              <a:gd name="connsiteY34" fmla="*/ 5453063 h 5453063"/>
              <a:gd name="connsiteX35" fmla="*/ 1038225 w 2271713"/>
              <a:gd name="connsiteY35" fmla="*/ 5453063 h 5453063"/>
              <a:gd name="connsiteX36" fmla="*/ 1023938 w 2271713"/>
              <a:gd name="connsiteY36" fmla="*/ 5148263 h 5453063"/>
              <a:gd name="connsiteX37" fmla="*/ 1185863 w 2271713"/>
              <a:gd name="connsiteY37" fmla="*/ 4848225 h 5453063"/>
              <a:gd name="connsiteX38" fmla="*/ 1271588 w 2271713"/>
              <a:gd name="connsiteY38" fmla="*/ 4095750 h 5453063"/>
              <a:gd name="connsiteX39" fmla="*/ 1419225 w 2271713"/>
              <a:gd name="connsiteY39" fmla="*/ 3509963 h 5453063"/>
              <a:gd name="connsiteX40" fmla="*/ 1262063 w 2271713"/>
              <a:gd name="connsiteY40" fmla="*/ 3328988 h 5453063"/>
              <a:gd name="connsiteX41" fmla="*/ 1147763 w 2271713"/>
              <a:gd name="connsiteY41" fmla="*/ 2981325 h 5453063"/>
              <a:gd name="connsiteX42" fmla="*/ 1066800 w 2271713"/>
              <a:gd name="connsiteY42" fmla="*/ 2671763 h 5453063"/>
              <a:gd name="connsiteX43" fmla="*/ 1128713 w 2271713"/>
              <a:gd name="connsiteY43" fmla="*/ 2085975 h 5453063"/>
              <a:gd name="connsiteX44" fmla="*/ 957263 w 2271713"/>
              <a:gd name="connsiteY44" fmla="*/ 1604963 h 5453063"/>
              <a:gd name="connsiteX45" fmla="*/ 852488 w 2271713"/>
              <a:gd name="connsiteY45" fmla="*/ 1490663 h 5453063"/>
              <a:gd name="connsiteX46" fmla="*/ 785813 w 2271713"/>
              <a:gd name="connsiteY46" fmla="*/ 2143125 h 5453063"/>
              <a:gd name="connsiteX47" fmla="*/ 962025 w 2271713"/>
              <a:gd name="connsiteY47" fmla="*/ 2586038 h 5453063"/>
              <a:gd name="connsiteX48" fmla="*/ 1004888 w 2271713"/>
              <a:gd name="connsiteY48" fmla="*/ 2790825 h 5453063"/>
              <a:gd name="connsiteX49" fmla="*/ 1066800 w 2271713"/>
              <a:gd name="connsiteY49" fmla="*/ 2843213 h 5453063"/>
              <a:gd name="connsiteX50" fmla="*/ 1066800 w 2271713"/>
              <a:gd name="connsiteY50" fmla="*/ 3071813 h 5453063"/>
              <a:gd name="connsiteX51" fmla="*/ 1023938 w 2271713"/>
              <a:gd name="connsiteY51" fmla="*/ 3167063 h 5453063"/>
              <a:gd name="connsiteX52" fmla="*/ 828675 w 2271713"/>
              <a:gd name="connsiteY52" fmla="*/ 3171825 h 5453063"/>
              <a:gd name="connsiteX53" fmla="*/ 766763 w 2271713"/>
              <a:gd name="connsiteY53" fmla="*/ 3062288 h 5453063"/>
              <a:gd name="connsiteX54" fmla="*/ 828675 w 2271713"/>
              <a:gd name="connsiteY54" fmla="*/ 2947988 h 5453063"/>
              <a:gd name="connsiteX55" fmla="*/ 904875 w 2271713"/>
              <a:gd name="connsiteY55" fmla="*/ 2957513 h 5453063"/>
              <a:gd name="connsiteX56" fmla="*/ 914400 w 2271713"/>
              <a:gd name="connsiteY56" fmla="*/ 2909888 h 5453063"/>
              <a:gd name="connsiteX57" fmla="*/ 738188 w 2271713"/>
              <a:gd name="connsiteY57" fmla="*/ 2481263 h 5453063"/>
              <a:gd name="connsiteX58" fmla="*/ 619125 w 2271713"/>
              <a:gd name="connsiteY58" fmla="*/ 2209800 h 5453063"/>
              <a:gd name="connsiteX59" fmla="*/ 619125 w 2271713"/>
              <a:gd name="connsiteY59" fmla="*/ 1395413 h 5453063"/>
              <a:gd name="connsiteX60" fmla="*/ 523875 w 2271713"/>
              <a:gd name="connsiteY60" fmla="*/ 1600200 h 5453063"/>
              <a:gd name="connsiteX61" fmla="*/ 357188 w 2271713"/>
              <a:gd name="connsiteY61" fmla="*/ 1747838 h 5453063"/>
              <a:gd name="connsiteX62" fmla="*/ 161925 w 2271713"/>
              <a:gd name="connsiteY62" fmla="*/ 1938338 h 5453063"/>
              <a:gd name="connsiteX63" fmla="*/ 152400 w 2271713"/>
              <a:gd name="connsiteY63" fmla="*/ 1981200 h 5453063"/>
              <a:gd name="connsiteX64" fmla="*/ 133350 w 2271713"/>
              <a:gd name="connsiteY64" fmla="*/ 2176463 h 5453063"/>
              <a:gd name="connsiteX65" fmla="*/ 142875 w 2271713"/>
              <a:gd name="connsiteY65" fmla="*/ 2271713 h 5453063"/>
              <a:gd name="connsiteX66" fmla="*/ 23813 w 2271713"/>
              <a:gd name="connsiteY66" fmla="*/ 2128838 h 5453063"/>
              <a:gd name="connsiteX67" fmla="*/ 0 w 2271713"/>
              <a:gd name="connsiteY67" fmla="*/ 1824038 h 5453063"/>
              <a:gd name="connsiteX68" fmla="*/ 92869 w 2271713"/>
              <a:gd name="connsiteY68" fmla="*/ 1585913 h 5453063"/>
              <a:gd name="connsiteX69" fmla="*/ 230982 w 2271713"/>
              <a:gd name="connsiteY69" fmla="*/ 1345406 h 5453063"/>
              <a:gd name="connsiteX70" fmla="*/ 566738 w 2271713"/>
              <a:gd name="connsiteY70" fmla="*/ 1152525 h 5453063"/>
              <a:gd name="connsiteX71" fmla="*/ 585788 w 2271713"/>
              <a:gd name="connsiteY71" fmla="*/ 990600 h 5453063"/>
              <a:gd name="connsiteX72" fmla="*/ 585788 w 2271713"/>
              <a:gd name="connsiteY72" fmla="*/ 742950 h 5453063"/>
              <a:gd name="connsiteX73" fmla="*/ 676275 w 2271713"/>
              <a:gd name="connsiteY73" fmla="*/ 404813 h 5453063"/>
              <a:gd name="connsiteX74" fmla="*/ 866775 w 2271713"/>
              <a:gd name="connsiteY74" fmla="*/ 119063 h 5453063"/>
              <a:gd name="connsiteX75" fmla="*/ 1123950 w 2271713"/>
              <a:gd name="connsiteY75" fmla="*/ 0 h 5453063"/>
              <a:gd name="connsiteX76" fmla="*/ 1381125 w 2271713"/>
              <a:gd name="connsiteY76" fmla="*/ 85725 h 5453063"/>
              <a:gd name="connsiteX0" fmla="*/ 1378743 w 2269331"/>
              <a:gd name="connsiteY0" fmla="*/ 85725 h 5453063"/>
              <a:gd name="connsiteX1" fmla="*/ 1454943 w 2269331"/>
              <a:gd name="connsiteY1" fmla="*/ 200025 h 5453063"/>
              <a:gd name="connsiteX2" fmla="*/ 1440656 w 2269331"/>
              <a:gd name="connsiteY2" fmla="*/ 266700 h 5453063"/>
              <a:gd name="connsiteX3" fmla="*/ 1507331 w 2269331"/>
              <a:gd name="connsiteY3" fmla="*/ 466725 h 5453063"/>
              <a:gd name="connsiteX4" fmla="*/ 1493043 w 2269331"/>
              <a:gd name="connsiteY4" fmla="*/ 757238 h 5453063"/>
              <a:gd name="connsiteX5" fmla="*/ 1426368 w 2269331"/>
              <a:gd name="connsiteY5" fmla="*/ 928688 h 5453063"/>
              <a:gd name="connsiteX6" fmla="*/ 1578768 w 2269331"/>
              <a:gd name="connsiteY6" fmla="*/ 919163 h 5453063"/>
              <a:gd name="connsiteX7" fmla="*/ 1945481 w 2269331"/>
              <a:gd name="connsiteY7" fmla="*/ 1176338 h 5453063"/>
              <a:gd name="connsiteX8" fmla="*/ 2269331 w 2269331"/>
              <a:gd name="connsiteY8" fmla="*/ 1504950 h 5453063"/>
              <a:gd name="connsiteX9" fmla="*/ 2269331 w 2269331"/>
              <a:gd name="connsiteY9" fmla="*/ 1552575 h 5453063"/>
              <a:gd name="connsiteX10" fmla="*/ 1959768 w 2269331"/>
              <a:gd name="connsiteY10" fmla="*/ 1871663 h 5453063"/>
              <a:gd name="connsiteX11" fmla="*/ 1807368 w 2269331"/>
              <a:gd name="connsiteY11" fmla="*/ 1995488 h 5453063"/>
              <a:gd name="connsiteX12" fmla="*/ 1721643 w 2269331"/>
              <a:gd name="connsiteY12" fmla="*/ 1947863 h 5453063"/>
              <a:gd name="connsiteX13" fmla="*/ 2035968 w 2269331"/>
              <a:gd name="connsiteY13" fmla="*/ 1528763 h 5453063"/>
              <a:gd name="connsiteX14" fmla="*/ 1693068 w 2269331"/>
              <a:gd name="connsiteY14" fmla="*/ 1252538 h 5453063"/>
              <a:gd name="connsiteX15" fmla="*/ 1650206 w 2269331"/>
              <a:gd name="connsiteY15" fmla="*/ 1428750 h 5453063"/>
              <a:gd name="connsiteX16" fmla="*/ 1593056 w 2269331"/>
              <a:gd name="connsiteY16" fmla="*/ 1566863 h 5453063"/>
              <a:gd name="connsiteX17" fmla="*/ 1626393 w 2269331"/>
              <a:gd name="connsiteY17" fmla="*/ 1800225 h 5453063"/>
              <a:gd name="connsiteX18" fmla="*/ 1745456 w 2269331"/>
              <a:gd name="connsiteY18" fmla="*/ 1990725 h 5453063"/>
              <a:gd name="connsiteX19" fmla="*/ 1821656 w 2269331"/>
              <a:gd name="connsiteY19" fmla="*/ 2105025 h 5453063"/>
              <a:gd name="connsiteX20" fmla="*/ 1988343 w 2269331"/>
              <a:gd name="connsiteY20" fmla="*/ 2428875 h 5453063"/>
              <a:gd name="connsiteX21" fmla="*/ 1988343 w 2269331"/>
              <a:gd name="connsiteY21" fmla="*/ 2795588 h 5453063"/>
              <a:gd name="connsiteX22" fmla="*/ 1854993 w 2269331"/>
              <a:gd name="connsiteY22" fmla="*/ 3167063 h 5453063"/>
              <a:gd name="connsiteX23" fmla="*/ 1788318 w 2269331"/>
              <a:gd name="connsiteY23" fmla="*/ 3624263 h 5453063"/>
              <a:gd name="connsiteX24" fmla="*/ 1493043 w 2269331"/>
              <a:gd name="connsiteY24" fmla="*/ 4500563 h 5453063"/>
              <a:gd name="connsiteX25" fmla="*/ 1402556 w 2269331"/>
              <a:gd name="connsiteY25" fmla="*/ 4824413 h 5453063"/>
              <a:gd name="connsiteX26" fmla="*/ 1583531 w 2269331"/>
              <a:gd name="connsiteY26" fmla="*/ 5129213 h 5453063"/>
              <a:gd name="connsiteX27" fmla="*/ 1726406 w 2269331"/>
              <a:gd name="connsiteY27" fmla="*/ 5219700 h 5453063"/>
              <a:gd name="connsiteX28" fmla="*/ 1731168 w 2269331"/>
              <a:gd name="connsiteY28" fmla="*/ 5243513 h 5453063"/>
              <a:gd name="connsiteX29" fmla="*/ 1640681 w 2269331"/>
              <a:gd name="connsiteY29" fmla="*/ 5262563 h 5453063"/>
              <a:gd name="connsiteX30" fmla="*/ 1402556 w 2269331"/>
              <a:gd name="connsiteY30" fmla="*/ 5143500 h 5453063"/>
              <a:gd name="connsiteX31" fmla="*/ 1331118 w 2269331"/>
              <a:gd name="connsiteY31" fmla="*/ 5167313 h 5453063"/>
              <a:gd name="connsiteX32" fmla="*/ 1240631 w 2269331"/>
              <a:gd name="connsiteY32" fmla="*/ 5110163 h 5453063"/>
              <a:gd name="connsiteX33" fmla="*/ 1235868 w 2269331"/>
              <a:gd name="connsiteY33" fmla="*/ 5224463 h 5453063"/>
              <a:gd name="connsiteX34" fmla="*/ 1097756 w 2269331"/>
              <a:gd name="connsiteY34" fmla="*/ 5453063 h 5453063"/>
              <a:gd name="connsiteX35" fmla="*/ 1035843 w 2269331"/>
              <a:gd name="connsiteY35" fmla="*/ 5453063 h 5453063"/>
              <a:gd name="connsiteX36" fmla="*/ 1021556 w 2269331"/>
              <a:gd name="connsiteY36" fmla="*/ 5148263 h 5453063"/>
              <a:gd name="connsiteX37" fmla="*/ 1183481 w 2269331"/>
              <a:gd name="connsiteY37" fmla="*/ 4848225 h 5453063"/>
              <a:gd name="connsiteX38" fmla="*/ 1269206 w 2269331"/>
              <a:gd name="connsiteY38" fmla="*/ 4095750 h 5453063"/>
              <a:gd name="connsiteX39" fmla="*/ 1416843 w 2269331"/>
              <a:gd name="connsiteY39" fmla="*/ 3509963 h 5453063"/>
              <a:gd name="connsiteX40" fmla="*/ 1259681 w 2269331"/>
              <a:gd name="connsiteY40" fmla="*/ 3328988 h 5453063"/>
              <a:gd name="connsiteX41" fmla="*/ 1145381 w 2269331"/>
              <a:gd name="connsiteY41" fmla="*/ 2981325 h 5453063"/>
              <a:gd name="connsiteX42" fmla="*/ 1064418 w 2269331"/>
              <a:gd name="connsiteY42" fmla="*/ 2671763 h 5453063"/>
              <a:gd name="connsiteX43" fmla="*/ 1126331 w 2269331"/>
              <a:gd name="connsiteY43" fmla="*/ 2085975 h 5453063"/>
              <a:gd name="connsiteX44" fmla="*/ 954881 w 2269331"/>
              <a:gd name="connsiteY44" fmla="*/ 1604963 h 5453063"/>
              <a:gd name="connsiteX45" fmla="*/ 850106 w 2269331"/>
              <a:gd name="connsiteY45" fmla="*/ 1490663 h 5453063"/>
              <a:gd name="connsiteX46" fmla="*/ 783431 w 2269331"/>
              <a:gd name="connsiteY46" fmla="*/ 2143125 h 5453063"/>
              <a:gd name="connsiteX47" fmla="*/ 959643 w 2269331"/>
              <a:gd name="connsiteY47" fmla="*/ 2586038 h 5453063"/>
              <a:gd name="connsiteX48" fmla="*/ 1002506 w 2269331"/>
              <a:gd name="connsiteY48" fmla="*/ 2790825 h 5453063"/>
              <a:gd name="connsiteX49" fmla="*/ 1064418 w 2269331"/>
              <a:gd name="connsiteY49" fmla="*/ 2843213 h 5453063"/>
              <a:gd name="connsiteX50" fmla="*/ 1064418 w 2269331"/>
              <a:gd name="connsiteY50" fmla="*/ 3071813 h 5453063"/>
              <a:gd name="connsiteX51" fmla="*/ 1021556 w 2269331"/>
              <a:gd name="connsiteY51" fmla="*/ 3167063 h 5453063"/>
              <a:gd name="connsiteX52" fmla="*/ 826293 w 2269331"/>
              <a:gd name="connsiteY52" fmla="*/ 3171825 h 5453063"/>
              <a:gd name="connsiteX53" fmla="*/ 764381 w 2269331"/>
              <a:gd name="connsiteY53" fmla="*/ 3062288 h 5453063"/>
              <a:gd name="connsiteX54" fmla="*/ 826293 w 2269331"/>
              <a:gd name="connsiteY54" fmla="*/ 2947988 h 5453063"/>
              <a:gd name="connsiteX55" fmla="*/ 902493 w 2269331"/>
              <a:gd name="connsiteY55" fmla="*/ 2957513 h 5453063"/>
              <a:gd name="connsiteX56" fmla="*/ 912018 w 2269331"/>
              <a:gd name="connsiteY56" fmla="*/ 2909888 h 5453063"/>
              <a:gd name="connsiteX57" fmla="*/ 735806 w 2269331"/>
              <a:gd name="connsiteY57" fmla="*/ 2481263 h 5453063"/>
              <a:gd name="connsiteX58" fmla="*/ 616743 w 2269331"/>
              <a:gd name="connsiteY58" fmla="*/ 2209800 h 5453063"/>
              <a:gd name="connsiteX59" fmla="*/ 616743 w 2269331"/>
              <a:gd name="connsiteY59" fmla="*/ 1395413 h 5453063"/>
              <a:gd name="connsiteX60" fmla="*/ 521493 w 2269331"/>
              <a:gd name="connsiteY60" fmla="*/ 1600200 h 5453063"/>
              <a:gd name="connsiteX61" fmla="*/ 354806 w 2269331"/>
              <a:gd name="connsiteY61" fmla="*/ 1747838 h 5453063"/>
              <a:gd name="connsiteX62" fmla="*/ 159543 w 2269331"/>
              <a:gd name="connsiteY62" fmla="*/ 1938338 h 5453063"/>
              <a:gd name="connsiteX63" fmla="*/ 150018 w 2269331"/>
              <a:gd name="connsiteY63" fmla="*/ 1981200 h 5453063"/>
              <a:gd name="connsiteX64" fmla="*/ 130968 w 2269331"/>
              <a:gd name="connsiteY64" fmla="*/ 2176463 h 5453063"/>
              <a:gd name="connsiteX65" fmla="*/ 140493 w 2269331"/>
              <a:gd name="connsiteY65" fmla="*/ 2271713 h 5453063"/>
              <a:gd name="connsiteX66" fmla="*/ 21431 w 2269331"/>
              <a:gd name="connsiteY66" fmla="*/ 2128838 h 5453063"/>
              <a:gd name="connsiteX67" fmla="*/ 0 w 2269331"/>
              <a:gd name="connsiteY67" fmla="*/ 1845469 h 5453063"/>
              <a:gd name="connsiteX68" fmla="*/ 90487 w 2269331"/>
              <a:gd name="connsiteY68" fmla="*/ 1585913 h 5453063"/>
              <a:gd name="connsiteX69" fmla="*/ 228600 w 2269331"/>
              <a:gd name="connsiteY69" fmla="*/ 1345406 h 5453063"/>
              <a:gd name="connsiteX70" fmla="*/ 564356 w 2269331"/>
              <a:gd name="connsiteY70" fmla="*/ 1152525 h 5453063"/>
              <a:gd name="connsiteX71" fmla="*/ 583406 w 2269331"/>
              <a:gd name="connsiteY71" fmla="*/ 990600 h 5453063"/>
              <a:gd name="connsiteX72" fmla="*/ 583406 w 2269331"/>
              <a:gd name="connsiteY72" fmla="*/ 742950 h 5453063"/>
              <a:gd name="connsiteX73" fmla="*/ 673893 w 2269331"/>
              <a:gd name="connsiteY73" fmla="*/ 404813 h 5453063"/>
              <a:gd name="connsiteX74" fmla="*/ 864393 w 2269331"/>
              <a:gd name="connsiteY74" fmla="*/ 119063 h 5453063"/>
              <a:gd name="connsiteX75" fmla="*/ 1121568 w 2269331"/>
              <a:gd name="connsiteY75" fmla="*/ 0 h 5453063"/>
              <a:gd name="connsiteX76" fmla="*/ 1378743 w 2269331"/>
              <a:gd name="connsiteY76" fmla="*/ 85725 h 5453063"/>
              <a:gd name="connsiteX0" fmla="*/ 1378743 w 2269331"/>
              <a:gd name="connsiteY0" fmla="*/ 85725 h 5453063"/>
              <a:gd name="connsiteX1" fmla="*/ 1454943 w 2269331"/>
              <a:gd name="connsiteY1" fmla="*/ 200025 h 5453063"/>
              <a:gd name="connsiteX2" fmla="*/ 1440656 w 2269331"/>
              <a:gd name="connsiteY2" fmla="*/ 266700 h 5453063"/>
              <a:gd name="connsiteX3" fmla="*/ 1507331 w 2269331"/>
              <a:gd name="connsiteY3" fmla="*/ 466725 h 5453063"/>
              <a:gd name="connsiteX4" fmla="*/ 1493043 w 2269331"/>
              <a:gd name="connsiteY4" fmla="*/ 757238 h 5453063"/>
              <a:gd name="connsiteX5" fmla="*/ 1426368 w 2269331"/>
              <a:gd name="connsiteY5" fmla="*/ 928688 h 5453063"/>
              <a:gd name="connsiteX6" fmla="*/ 1578768 w 2269331"/>
              <a:gd name="connsiteY6" fmla="*/ 919163 h 5453063"/>
              <a:gd name="connsiteX7" fmla="*/ 1945481 w 2269331"/>
              <a:gd name="connsiteY7" fmla="*/ 1176338 h 5453063"/>
              <a:gd name="connsiteX8" fmla="*/ 2269331 w 2269331"/>
              <a:gd name="connsiteY8" fmla="*/ 1504950 h 5453063"/>
              <a:gd name="connsiteX9" fmla="*/ 2269331 w 2269331"/>
              <a:gd name="connsiteY9" fmla="*/ 1552575 h 5453063"/>
              <a:gd name="connsiteX10" fmla="*/ 1959768 w 2269331"/>
              <a:gd name="connsiteY10" fmla="*/ 1871663 h 5453063"/>
              <a:gd name="connsiteX11" fmla="*/ 1807368 w 2269331"/>
              <a:gd name="connsiteY11" fmla="*/ 1995488 h 5453063"/>
              <a:gd name="connsiteX12" fmla="*/ 1721643 w 2269331"/>
              <a:gd name="connsiteY12" fmla="*/ 1947863 h 5453063"/>
              <a:gd name="connsiteX13" fmla="*/ 2035968 w 2269331"/>
              <a:gd name="connsiteY13" fmla="*/ 1528763 h 5453063"/>
              <a:gd name="connsiteX14" fmla="*/ 1693068 w 2269331"/>
              <a:gd name="connsiteY14" fmla="*/ 1252538 h 5453063"/>
              <a:gd name="connsiteX15" fmla="*/ 1650206 w 2269331"/>
              <a:gd name="connsiteY15" fmla="*/ 1428750 h 5453063"/>
              <a:gd name="connsiteX16" fmla="*/ 1593056 w 2269331"/>
              <a:gd name="connsiteY16" fmla="*/ 1566863 h 5453063"/>
              <a:gd name="connsiteX17" fmla="*/ 1626393 w 2269331"/>
              <a:gd name="connsiteY17" fmla="*/ 1800225 h 5453063"/>
              <a:gd name="connsiteX18" fmla="*/ 1745456 w 2269331"/>
              <a:gd name="connsiteY18" fmla="*/ 1990725 h 5453063"/>
              <a:gd name="connsiteX19" fmla="*/ 1821656 w 2269331"/>
              <a:gd name="connsiteY19" fmla="*/ 2105025 h 5453063"/>
              <a:gd name="connsiteX20" fmla="*/ 1988343 w 2269331"/>
              <a:gd name="connsiteY20" fmla="*/ 2428875 h 5453063"/>
              <a:gd name="connsiteX21" fmla="*/ 1988343 w 2269331"/>
              <a:gd name="connsiteY21" fmla="*/ 2795588 h 5453063"/>
              <a:gd name="connsiteX22" fmla="*/ 1854993 w 2269331"/>
              <a:gd name="connsiteY22" fmla="*/ 3167063 h 5453063"/>
              <a:gd name="connsiteX23" fmla="*/ 1788318 w 2269331"/>
              <a:gd name="connsiteY23" fmla="*/ 3624263 h 5453063"/>
              <a:gd name="connsiteX24" fmla="*/ 1493043 w 2269331"/>
              <a:gd name="connsiteY24" fmla="*/ 4500563 h 5453063"/>
              <a:gd name="connsiteX25" fmla="*/ 1402556 w 2269331"/>
              <a:gd name="connsiteY25" fmla="*/ 4824413 h 5453063"/>
              <a:gd name="connsiteX26" fmla="*/ 1583531 w 2269331"/>
              <a:gd name="connsiteY26" fmla="*/ 5129213 h 5453063"/>
              <a:gd name="connsiteX27" fmla="*/ 1726406 w 2269331"/>
              <a:gd name="connsiteY27" fmla="*/ 5219700 h 5453063"/>
              <a:gd name="connsiteX28" fmla="*/ 1731168 w 2269331"/>
              <a:gd name="connsiteY28" fmla="*/ 5243513 h 5453063"/>
              <a:gd name="connsiteX29" fmla="*/ 1640681 w 2269331"/>
              <a:gd name="connsiteY29" fmla="*/ 5262563 h 5453063"/>
              <a:gd name="connsiteX30" fmla="*/ 1402556 w 2269331"/>
              <a:gd name="connsiteY30" fmla="*/ 5143500 h 5453063"/>
              <a:gd name="connsiteX31" fmla="*/ 1331118 w 2269331"/>
              <a:gd name="connsiteY31" fmla="*/ 5167313 h 5453063"/>
              <a:gd name="connsiteX32" fmla="*/ 1240631 w 2269331"/>
              <a:gd name="connsiteY32" fmla="*/ 5110163 h 5453063"/>
              <a:gd name="connsiteX33" fmla="*/ 1235868 w 2269331"/>
              <a:gd name="connsiteY33" fmla="*/ 5224463 h 5453063"/>
              <a:gd name="connsiteX34" fmla="*/ 1097756 w 2269331"/>
              <a:gd name="connsiteY34" fmla="*/ 5453063 h 5453063"/>
              <a:gd name="connsiteX35" fmla="*/ 1035843 w 2269331"/>
              <a:gd name="connsiteY35" fmla="*/ 5453063 h 5453063"/>
              <a:gd name="connsiteX36" fmla="*/ 1021556 w 2269331"/>
              <a:gd name="connsiteY36" fmla="*/ 5148263 h 5453063"/>
              <a:gd name="connsiteX37" fmla="*/ 1183481 w 2269331"/>
              <a:gd name="connsiteY37" fmla="*/ 4848225 h 5453063"/>
              <a:gd name="connsiteX38" fmla="*/ 1269206 w 2269331"/>
              <a:gd name="connsiteY38" fmla="*/ 4095750 h 5453063"/>
              <a:gd name="connsiteX39" fmla="*/ 1416843 w 2269331"/>
              <a:gd name="connsiteY39" fmla="*/ 3509963 h 5453063"/>
              <a:gd name="connsiteX40" fmla="*/ 1259681 w 2269331"/>
              <a:gd name="connsiteY40" fmla="*/ 3328988 h 5453063"/>
              <a:gd name="connsiteX41" fmla="*/ 1145381 w 2269331"/>
              <a:gd name="connsiteY41" fmla="*/ 2981325 h 5453063"/>
              <a:gd name="connsiteX42" fmla="*/ 1064418 w 2269331"/>
              <a:gd name="connsiteY42" fmla="*/ 2671763 h 5453063"/>
              <a:gd name="connsiteX43" fmla="*/ 1126331 w 2269331"/>
              <a:gd name="connsiteY43" fmla="*/ 2085975 h 5453063"/>
              <a:gd name="connsiteX44" fmla="*/ 954881 w 2269331"/>
              <a:gd name="connsiteY44" fmla="*/ 1604963 h 5453063"/>
              <a:gd name="connsiteX45" fmla="*/ 850106 w 2269331"/>
              <a:gd name="connsiteY45" fmla="*/ 1490663 h 5453063"/>
              <a:gd name="connsiteX46" fmla="*/ 783431 w 2269331"/>
              <a:gd name="connsiteY46" fmla="*/ 2143125 h 5453063"/>
              <a:gd name="connsiteX47" fmla="*/ 959643 w 2269331"/>
              <a:gd name="connsiteY47" fmla="*/ 2586038 h 5453063"/>
              <a:gd name="connsiteX48" fmla="*/ 1002506 w 2269331"/>
              <a:gd name="connsiteY48" fmla="*/ 2790825 h 5453063"/>
              <a:gd name="connsiteX49" fmla="*/ 1064418 w 2269331"/>
              <a:gd name="connsiteY49" fmla="*/ 2843213 h 5453063"/>
              <a:gd name="connsiteX50" fmla="*/ 1064418 w 2269331"/>
              <a:gd name="connsiteY50" fmla="*/ 3071813 h 5453063"/>
              <a:gd name="connsiteX51" fmla="*/ 1021556 w 2269331"/>
              <a:gd name="connsiteY51" fmla="*/ 3167063 h 5453063"/>
              <a:gd name="connsiteX52" fmla="*/ 826293 w 2269331"/>
              <a:gd name="connsiteY52" fmla="*/ 3171825 h 5453063"/>
              <a:gd name="connsiteX53" fmla="*/ 764381 w 2269331"/>
              <a:gd name="connsiteY53" fmla="*/ 3062288 h 5453063"/>
              <a:gd name="connsiteX54" fmla="*/ 826293 w 2269331"/>
              <a:gd name="connsiteY54" fmla="*/ 2947988 h 5453063"/>
              <a:gd name="connsiteX55" fmla="*/ 902493 w 2269331"/>
              <a:gd name="connsiteY55" fmla="*/ 2957513 h 5453063"/>
              <a:gd name="connsiteX56" fmla="*/ 912018 w 2269331"/>
              <a:gd name="connsiteY56" fmla="*/ 2909888 h 5453063"/>
              <a:gd name="connsiteX57" fmla="*/ 735806 w 2269331"/>
              <a:gd name="connsiteY57" fmla="*/ 2481263 h 5453063"/>
              <a:gd name="connsiteX58" fmla="*/ 616743 w 2269331"/>
              <a:gd name="connsiteY58" fmla="*/ 2209800 h 5453063"/>
              <a:gd name="connsiteX59" fmla="*/ 616743 w 2269331"/>
              <a:gd name="connsiteY59" fmla="*/ 1395413 h 5453063"/>
              <a:gd name="connsiteX60" fmla="*/ 521493 w 2269331"/>
              <a:gd name="connsiteY60" fmla="*/ 1600200 h 5453063"/>
              <a:gd name="connsiteX61" fmla="*/ 354806 w 2269331"/>
              <a:gd name="connsiteY61" fmla="*/ 1747838 h 5453063"/>
              <a:gd name="connsiteX62" fmla="*/ 159543 w 2269331"/>
              <a:gd name="connsiteY62" fmla="*/ 1938338 h 5453063"/>
              <a:gd name="connsiteX63" fmla="*/ 150018 w 2269331"/>
              <a:gd name="connsiteY63" fmla="*/ 1981200 h 5453063"/>
              <a:gd name="connsiteX64" fmla="*/ 130968 w 2269331"/>
              <a:gd name="connsiteY64" fmla="*/ 2176463 h 5453063"/>
              <a:gd name="connsiteX65" fmla="*/ 140493 w 2269331"/>
              <a:gd name="connsiteY65" fmla="*/ 2271713 h 5453063"/>
              <a:gd name="connsiteX66" fmla="*/ 21431 w 2269331"/>
              <a:gd name="connsiteY66" fmla="*/ 2128838 h 5453063"/>
              <a:gd name="connsiteX67" fmla="*/ 0 w 2269331"/>
              <a:gd name="connsiteY67" fmla="*/ 1845469 h 5453063"/>
              <a:gd name="connsiteX68" fmla="*/ 90487 w 2269331"/>
              <a:gd name="connsiteY68" fmla="*/ 1585913 h 5453063"/>
              <a:gd name="connsiteX69" fmla="*/ 228600 w 2269331"/>
              <a:gd name="connsiteY69" fmla="*/ 1345406 h 5453063"/>
              <a:gd name="connsiteX70" fmla="*/ 564356 w 2269331"/>
              <a:gd name="connsiteY70" fmla="*/ 1152525 h 5453063"/>
              <a:gd name="connsiteX71" fmla="*/ 583406 w 2269331"/>
              <a:gd name="connsiteY71" fmla="*/ 990600 h 5453063"/>
              <a:gd name="connsiteX72" fmla="*/ 583406 w 2269331"/>
              <a:gd name="connsiteY72" fmla="*/ 742950 h 5453063"/>
              <a:gd name="connsiteX73" fmla="*/ 673893 w 2269331"/>
              <a:gd name="connsiteY73" fmla="*/ 404813 h 5453063"/>
              <a:gd name="connsiteX74" fmla="*/ 864393 w 2269331"/>
              <a:gd name="connsiteY74" fmla="*/ 119063 h 5453063"/>
              <a:gd name="connsiteX75" fmla="*/ 1121568 w 2269331"/>
              <a:gd name="connsiteY75" fmla="*/ 0 h 5453063"/>
              <a:gd name="connsiteX76" fmla="*/ 1378743 w 2269331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65855 w 2270768"/>
              <a:gd name="connsiteY49" fmla="*/ 2843213 h 5453063"/>
              <a:gd name="connsiteX50" fmla="*/ 1065855 w 2270768"/>
              <a:gd name="connsiteY50" fmla="*/ 3071813 h 5453063"/>
              <a:gd name="connsiteX51" fmla="*/ 1022993 w 2270768"/>
              <a:gd name="connsiteY51" fmla="*/ 3167063 h 5453063"/>
              <a:gd name="connsiteX52" fmla="*/ 827730 w 2270768"/>
              <a:gd name="connsiteY52" fmla="*/ 3171825 h 5453063"/>
              <a:gd name="connsiteX53" fmla="*/ 765818 w 2270768"/>
              <a:gd name="connsiteY53" fmla="*/ 3062288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37243 w 2270768"/>
              <a:gd name="connsiteY57" fmla="*/ 2481263 h 5453063"/>
              <a:gd name="connsiteX58" fmla="*/ 618180 w 2270768"/>
              <a:gd name="connsiteY58" fmla="*/ 2209800 h 5453063"/>
              <a:gd name="connsiteX59" fmla="*/ 618180 w 2270768"/>
              <a:gd name="connsiteY59" fmla="*/ 1395413 h 5453063"/>
              <a:gd name="connsiteX60" fmla="*/ 522930 w 2270768"/>
              <a:gd name="connsiteY60" fmla="*/ 1600200 h 5453063"/>
              <a:gd name="connsiteX61" fmla="*/ 356243 w 2270768"/>
              <a:gd name="connsiteY61" fmla="*/ 1747838 h 5453063"/>
              <a:gd name="connsiteX62" fmla="*/ 160980 w 2270768"/>
              <a:gd name="connsiteY62" fmla="*/ 1938338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71713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65855 w 2270768"/>
              <a:gd name="connsiteY49" fmla="*/ 2843213 h 5453063"/>
              <a:gd name="connsiteX50" fmla="*/ 1065855 w 2270768"/>
              <a:gd name="connsiteY50" fmla="*/ 3071813 h 5453063"/>
              <a:gd name="connsiteX51" fmla="*/ 1022993 w 2270768"/>
              <a:gd name="connsiteY51" fmla="*/ 3167063 h 5453063"/>
              <a:gd name="connsiteX52" fmla="*/ 827730 w 2270768"/>
              <a:gd name="connsiteY52" fmla="*/ 3171825 h 5453063"/>
              <a:gd name="connsiteX53" fmla="*/ 765818 w 2270768"/>
              <a:gd name="connsiteY53" fmla="*/ 3062288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37243 w 2270768"/>
              <a:gd name="connsiteY57" fmla="*/ 2481263 h 5453063"/>
              <a:gd name="connsiteX58" fmla="*/ 618180 w 2270768"/>
              <a:gd name="connsiteY58" fmla="*/ 2209800 h 5453063"/>
              <a:gd name="connsiteX59" fmla="*/ 618180 w 2270768"/>
              <a:gd name="connsiteY59" fmla="*/ 1395413 h 5453063"/>
              <a:gd name="connsiteX60" fmla="*/ 522930 w 2270768"/>
              <a:gd name="connsiteY60" fmla="*/ 1600200 h 5453063"/>
              <a:gd name="connsiteX61" fmla="*/ 356243 w 2270768"/>
              <a:gd name="connsiteY61" fmla="*/ 174783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71713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65855 w 2270768"/>
              <a:gd name="connsiteY49" fmla="*/ 2843213 h 5453063"/>
              <a:gd name="connsiteX50" fmla="*/ 1065855 w 2270768"/>
              <a:gd name="connsiteY50" fmla="*/ 3071813 h 5453063"/>
              <a:gd name="connsiteX51" fmla="*/ 1022993 w 2270768"/>
              <a:gd name="connsiteY51" fmla="*/ 3167063 h 5453063"/>
              <a:gd name="connsiteX52" fmla="*/ 827730 w 2270768"/>
              <a:gd name="connsiteY52" fmla="*/ 3171825 h 5453063"/>
              <a:gd name="connsiteX53" fmla="*/ 765818 w 2270768"/>
              <a:gd name="connsiteY53" fmla="*/ 3062288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37243 w 2270768"/>
              <a:gd name="connsiteY57" fmla="*/ 2481263 h 5453063"/>
              <a:gd name="connsiteX58" fmla="*/ 618180 w 2270768"/>
              <a:gd name="connsiteY58" fmla="*/ 2209800 h 5453063"/>
              <a:gd name="connsiteX59" fmla="*/ 618180 w 2270768"/>
              <a:gd name="connsiteY59" fmla="*/ 1395413 h 5453063"/>
              <a:gd name="connsiteX60" fmla="*/ 522930 w 2270768"/>
              <a:gd name="connsiteY60" fmla="*/ 1600200 h 5453063"/>
              <a:gd name="connsiteX61" fmla="*/ 356243 w 2270768"/>
              <a:gd name="connsiteY61" fmla="*/ 174783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71713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65855 w 2270768"/>
              <a:gd name="connsiteY49" fmla="*/ 2843213 h 5453063"/>
              <a:gd name="connsiteX50" fmla="*/ 1065855 w 2270768"/>
              <a:gd name="connsiteY50" fmla="*/ 3071813 h 5453063"/>
              <a:gd name="connsiteX51" fmla="*/ 1022993 w 2270768"/>
              <a:gd name="connsiteY51" fmla="*/ 3167063 h 5453063"/>
              <a:gd name="connsiteX52" fmla="*/ 827730 w 2270768"/>
              <a:gd name="connsiteY52" fmla="*/ 3171825 h 5453063"/>
              <a:gd name="connsiteX53" fmla="*/ 765818 w 2270768"/>
              <a:gd name="connsiteY53" fmla="*/ 3062288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37243 w 2270768"/>
              <a:gd name="connsiteY57" fmla="*/ 2481263 h 5453063"/>
              <a:gd name="connsiteX58" fmla="*/ 618180 w 2270768"/>
              <a:gd name="connsiteY58" fmla="*/ 2209800 h 5453063"/>
              <a:gd name="connsiteX59" fmla="*/ 618180 w 2270768"/>
              <a:gd name="connsiteY59" fmla="*/ 1395413 h 5453063"/>
              <a:gd name="connsiteX60" fmla="*/ 522930 w 2270768"/>
              <a:gd name="connsiteY60" fmla="*/ 1600200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71713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65855 w 2270768"/>
              <a:gd name="connsiteY49" fmla="*/ 2843213 h 5453063"/>
              <a:gd name="connsiteX50" fmla="*/ 1065855 w 2270768"/>
              <a:gd name="connsiteY50" fmla="*/ 3071813 h 5453063"/>
              <a:gd name="connsiteX51" fmla="*/ 1022993 w 2270768"/>
              <a:gd name="connsiteY51" fmla="*/ 3167063 h 5453063"/>
              <a:gd name="connsiteX52" fmla="*/ 827730 w 2270768"/>
              <a:gd name="connsiteY52" fmla="*/ 3171825 h 5453063"/>
              <a:gd name="connsiteX53" fmla="*/ 765818 w 2270768"/>
              <a:gd name="connsiteY53" fmla="*/ 3062288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37243 w 2270768"/>
              <a:gd name="connsiteY57" fmla="*/ 2481263 h 5453063"/>
              <a:gd name="connsiteX58" fmla="*/ 618180 w 2270768"/>
              <a:gd name="connsiteY58" fmla="*/ 2209800 h 5453063"/>
              <a:gd name="connsiteX59" fmla="*/ 618180 w 2270768"/>
              <a:gd name="connsiteY59" fmla="*/ 1395413 h 5453063"/>
              <a:gd name="connsiteX60" fmla="*/ 522930 w 2270768"/>
              <a:gd name="connsiteY60" fmla="*/ 1600200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71713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65855 w 2270768"/>
              <a:gd name="connsiteY49" fmla="*/ 2843213 h 5453063"/>
              <a:gd name="connsiteX50" fmla="*/ 1065855 w 2270768"/>
              <a:gd name="connsiteY50" fmla="*/ 3071813 h 5453063"/>
              <a:gd name="connsiteX51" fmla="*/ 1022993 w 2270768"/>
              <a:gd name="connsiteY51" fmla="*/ 3167063 h 5453063"/>
              <a:gd name="connsiteX52" fmla="*/ 827730 w 2270768"/>
              <a:gd name="connsiteY52" fmla="*/ 3171825 h 5453063"/>
              <a:gd name="connsiteX53" fmla="*/ 765818 w 2270768"/>
              <a:gd name="connsiteY53" fmla="*/ 3062288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37243 w 2270768"/>
              <a:gd name="connsiteY57" fmla="*/ 2481263 h 5453063"/>
              <a:gd name="connsiteX58" fmla="*/ 618180 w 2270768"/>
              <a:gd name="connsiteY58" fmla="*/ 2209800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71713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65855 w 2270768"/>
              <a:gd name="connsiteY49" fmla="*/ 2843213 h 5453063"/>
              <a:gd name="connsiteX50" fmla="*/ 1065855 w 2270768"/>
              <a:gd name="connsiteY50" fmla="*/ 3071813 h 5453063"/>
              <a:gd name="connsiteX51" fmla="*/ 1022993 w 2270768"/>
              <a:gd name="connsiteY51" fmla="*/ 3167063 h 5453063"/>
              <a:gd name="connsiteX52" fmla="*/ 827730 w 2270768"/>
              <a:gd name="connsiteY52" fmla="*/ 3171825 h 5453063"/>
              <a:gd name="connsiteX53" fmla="*/ 765818 w 2270768"/>
              <a:gd name="connsiteY53" fmla="*/ 3062288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37243 w 2270768"/>
              <a:gd name="connsiteY57" fmla="*/ 2481263 h 5453063"/>
              <a:gd name="connsiteX58" fmla="*/ 618180 w 2270768"/>
              <a:gd name="connsiteY58" fmla="*/ 2209800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65855 w 2270768"/>
              <a:gd name="connsiteY49" fmla="*/ 2843213 h 5453063"/>
              <a:gd name="connsiteX50" fmla="*/ 1065855 w 2270768"/>
              <a:gd name="connsiteY50" fmla="*/ 3071813 h 5453063"/>
              <a:gd name="connsiteX51" fmla="*/ 1022993 w 2270768"/>
              <a:gd name="connsiteY51" fmla="*/ 3167063 h 5453063"/>
              <a:gd name="connsiteX52" fmla="*/ 827730 w 2270768"/>
              <a:gd name="connsiteY52" fmla="*/ 3171825 h 5453063"/>
              <a:gd name="connsiteX53" fmla="*/ 765818 w 2270768"/>
              <a:gd name="connsiteY53" fmla="*/ 3062288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37243 w 2270768"/>
              <a:gd name="connsiteY57" fmla="*/ 2481263 h 5453063"/>
              <a:gd name="connsiteX58" fmla="*/ 618180 w 2270768"/>
              <a:gd name="connsiteY58" fmla="*/ 2209800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65855 w 2270768"/>
              <a:gd name="connsiteY49" fmla="*/ 2843213 h 5453063"/>
              <a:gd name="connsiteX50" fmla="*/ 1065855 w 2270768"/>
              <a:gd name="connsiteY50" fmla="*/ 3071813 h 5453063"/>
              <a:gd name="connsiteX51" fmla="*/ 1022993 w 2270768"/>
              <a:gd name="connsiteY51" fmla="*/ 3167063 h 5453063"/>
              <a:gd name="connsiteX52" fmla="*/ 827730 w 2270768"/>
              <a:gd name="connsiteY52" fmla="*/ 3171825 h 5453063"/>
              <a:gd name="connsiteX53" fmla="*/ 765818 w 2270768"/>
              <a:gd name="connsiteY53" fmla="*/ 3062288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37243 w 2270768"/>
              <a:gd name="connsiteY57" fmla="*/ 2481263 h 5453063"/>
              <a:gd name="connsiteX58" fmla="*/ 630086 w 2270768"/>
              <a:gd name="connsiteY58" fmla="*/ 2187178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65855 w 2270768"/>
              <a:gd name="connsiteY49" fmla="*/ 2843213 h 5453063"/>
              <a:gd name="connsiteX50" fmla="*/ 1065855 w 2270768"/>
              <a:gd name="connsiteY50" fmla="*/ 3071813 h 5453063"/>
              <a:gd name="connsiteX51" fmla="*/ 1022993 w 2270768"/>
              <a:gd name="connsiteY51" fmla="*/ 3167063 h 5453063"/>
              <a:gd name="connsiteX52" fmla="*/ 827730 w 2270768"/>
              <a:gd name="connsiteY52" fmla="*/ 3171825 h 5453063"/>
              <a:gd name="connsiteX53" fmla="*/ 765818 w 2270768"/>
              <a:gd name="connsiteY53" fmla="*/ 3062288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37243 w 2270768"/>
              <a:gd name="connsiteY57" fmla="*/ 2481263 h 5453063"/>
              <a:gd name="connsiteX58" fmla="*/ 639611 w 2270768"/>
              <a:gd name="connsiteY58" fmla="*/ 217646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65855 w 2270768"/>
              <a:gd name="connsiteY49" fmla="*/ 2843213 h 5453063"/>
              <a:gd name="connsiteX50" fmla="*/ 1065855 w 2270768"/>
              <a:gd name="connsiteY50" fmla="*/ 3071813 h 5453063"/>
              <a:gd name="connsiteX51" fmla="*/ 1022993 w 2270768"/>
              <a:gd name="connsiteY51" fmla="*/ 3167063 h 5453063"/>
              <a:gd name="connsiteX52" fmla="*/ 827730 w 2270768"/>
              <a:gd name="connsiteY52" fmla="*/ 3171825 h 5453063"/>
              <a:gd name="connsiteX53" fmla="*/ 765818 w 2270768"/>
              <a:gd name="connsiteY53" fmla="*/ 3062288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37243 w 2270768"/>
              <a:gd name="connsiteY57" fmla="*/ 2481263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65855 w 2270768"/>
              <a:gd name="connsiteY49" fmla="*/ 2843213 h 5453063"/>
              <a:gd name="connsiteX50" fmla="*/ 1065855 w 2270768"/>
              <a:gd name="connsiteY50" fmla="*/ 3071813 h 5453063"/>
              <a:gd name="connsiteX51" fmla="*/ 1022993 w 2270768"/>
              <a:gd name="connsiteY51" fmla="*/ 3167063 h 5453063"/>
              <a:gd name="connsiteX52" fmla="*/ 827730 w 2270768"/>
              <a:gd name="connsiteY52" fmla="*/ 3171825 h 5453063"/>
              <a:gd name="connsiteX53" fmla="*/ 765818 w 2270768"/>
              <a:gd name="connsiteY53" fmla="*/ 3062288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37243 w 2270768"/>
              <a:gd name="connsiteY57" fmla="*/ 2481263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65855 w 2270768"/>
              <a:gd name="connsiteY49" fmla="*/ 2843213 h 5453063"/>
              <a:gd name="connsiteX50" fmla="*/ 1065855 w 2270768"/>
              <a:gd name="connsiteY50" fmla="*/ 3071813 h 5453063"/>
              <a:gd name="connsiteX51" fmla="*/ 1022993 w 2270768"/>
              <a:gd name="connsiteY51" fmla="*/ 3167063 h 5453063"/>
              <a:gd name="connsiteX52" fmla="*/ 827730 w 2270768"/>
              <a:gd name="connsiteY52" fmla="*/ 3171825 h 5453063"/>
              <a:gd name="connsiteX53" fmla="*/ 765818 w 2270768"/>
              <a:gd name="connsiteY53" fmla="*/ 3062288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65855 w 2270768"/>
              <a:gd name="connsiteY49" fmla="*/ 2843213 h 5453063"/>
              <a:gd name="connsiteX50" fmla="*/ 1065855 w 2270768"/>
              <a:gd name="connsiteY50" fmla="*/ 3071813 h 5453063"/>
              <a:gd name="connsiteX51" fmla="*/ 1022993 w 2270768"/>
              <a:gd name="connsiteY51" fmla="*/ 3167063 h 5453063"/>
              <a:gd name="connsiteX52" fmla="*/ 827730 w 2270768"/>
              <a:gd name="connsiteY52" fmla="*/ 3171825 h 5453063"/>
              <a:gd name="connsiteX53" fmla="*/ 765818 w 2270768"/>
              <a:gd name="connsiteY53" fmla="*/ 3062288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65855 w 2270768"/>
              <a:gd name="connsiteY49" fmla="*/ 2843213 h 5453063"/>
              <a:gd name="connsiteX50" fmla="*/ 1065855 w 2270768"/>
              <a:gd name="connsiteY50" fmla="*/ 3071813 h 5453063"/>
              <a:gd name="connsiteX51" fmla="*/ 1022993 w 2270768"/>
              <a:gd name="connsiteY51" fmla="*/ 3167063 h 5453063"/>
              <a:gd name="connsiteX52" fmla="*/ 827730 w 2270768"/>
              <a:gd name="connsiteY52" fmla="*/ 3171825 h 5453063"/>
              <a:gd name="connsiteX53" fmla="*/ 765818 w 2270768"/>
              <a:gd name="connsiteY53" fmla="*/ 3062288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65855 w 2270768"/>
              <a:gd name="connsiteY49" fmla="*/ 2843213 h 5453063"/>
              <a:gd name="connsiteX50" fmla="*/ 1065855 w 2270768"/>
              <a:gd name="connsiteY50" fmla="*/ 3071813 h 5453063"/>
              <a:gd name="connsiteX51" fmla="*/ 1022993 w 2270768"/>
              <a:gd name="connsiteY51" fmla="*/ 3167063 h 5453063"/>
              <a:gd name="connsiteX52" fmla="*/ 827730 w 2270768"/>
              <a:gd name="connsiteY52" fmla="*/ 3171825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65855 w 2270768"/>
              <a:gd name="connsiteY49" fmla="*/ 2843213 h 5453063"/>
              <a:gd name="connsiteX50" fmla="*/ 1065855 w 2270768"/>
              <a:gd name="connsiteY50" fmla="*/ 3071813 h 5453063"/>
              <a:gd name="connsiteX51" fmla="*/ 1022993 w 2270768"/>
              <a:gd name="connsiteY51" fmla="*/ 3167063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65855 w 2270768"/>
              <a:gd name="connsiteY49" fmla="*/ 2843213 h 5453063"/>
              <a:gd name="connsiteX50" fmla="*/ 1065855 w 2270768"/>
              <a:gd name="connsiteY50" fmla="*/ 3071813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65855 w 2270768"/>
              <a:gd name="connsiteY49" fmla="*/ 2843213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301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40839 w 2270768"/>
              <a:gd name="connsiteY47" fmla="*/ 2588419 h 5453063"/>
              <a:gd name="connsiteX48" fmla="*/ 1003943 w 2270768"/>
              <a:gd name="connsiteY48" fmla="*/ 2790825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1003943 w 2270768"/>
              <a:gd name="connsiteY48" fmla="*/ 2790825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47972 w 2270768"/>
              <a:gd name="connsiteY45" fmla="*/ 1459707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84880 w 2270768"/>
              <a:gd name="connsiteY74" fmla="*/ 132160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56367 w 2270768"/>
              <a:gd name="connsiteY0" fmla="*/ 6667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37331 w 2270768"/>
              <a:gd name="connsiteY2" fmla="*/ 28455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1871 w 2270768"/>
              <a:gd name="connsiteY16" fmla="*/ 1570434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89730 w 2270768"/>
              <a:gd name="connsiteY16" fmla="*/ 1571625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89730 w 2270768"/>
              <a:gd name="connsiteY16" fmla="*/ 1571625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02827 w 2270768"/>
              <a:gd name="connsiteY17" fmla="*/ 181927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13568 w 2270768"/>
              <a:gd name="connsiteY11" fmla="*/ 2013348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13568 w 2270768"/>
              <a:gd name="connsiteY11" fmla="*/ 2013348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5949 w 2270768"/>
              <a:gd name="connsiteY18" fmla="*/ 1999060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13568 w 2270768"/>
              <a:gd name="connsiteY11" fmla="*/ 2013348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5949 w 2270768"/>
              <a:gd name="connsiteY18" fmla="*/ 1999060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13568 w 2270768"/>
              <a:gd name="connsiteY11" fmla="*/ 2013348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5949 w 2270768"/>
              <a:gd name="connsiteY18" fmla="*/ 1999060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13568 w 2270768"/>
              <a:gd name="connsiteY11" fmla="*/ 2013348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07614 w 2270768"/>
              <a:gd name="connsiteY18" fmla="*/ 1995488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13568 w 2270768"/>
              <a:gd name="connsiteY11" fmla="*/ 2013348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794517 w 2270768"/>
              <a:gd name="connsiteY18" fmla="*/ 2035969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794517 w 2270768"/>
              <a:gd name="connsiteY18" fmla="*/ 2035969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69540 w 2270768"/>
              <a:gd name="connsiteY21" fmla="*/ 2764632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69540 w 2270768"/>
              <a:gd name="connsiteY21" fmla="*/ 2764632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76684 w 2270768"/>
              <a:gd name="connsiteY21" fmla="*/ 2782492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76684 w 2270768"/>
              <a:gd name="connsiteY21" fmla="*/ 2782492 h 5453063"/>
              <a:gd name="connsiteX22" fmla="*/ 1856430 w 2270768"/>
              <a:gd name="connsiteY22" fmla="*/ 3167063 h 5453063"/>
              <a:gd name="connsiteX23" fmla="*/ 1774277 w 2270768"/>
              <a:gd name="connsiteY23" fmla="*/ 3626644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76684 w 2270768"/>
              <a:gd name="connsiteY21" fmla="*/ 2782492 h 5453063"/>
              <a:gd name="connsiteX22" fmla="*/ 1856430 w 2270768"/>
              <a:gd name="connsiteY22" fmla="*/ 3167063 h 5453063"/>
              <a:gd name="connsiteX23" fmla="*/ 1775468 w 2270768"/>
              <a:gd name="connsiteY23" fmla="*/ 3673078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76684 w 2270768"/>
              <a:gd name="connsiteY21" fmla="*/ 2782492 h 5453063"/>
              <a:gd name="connsiteX22" fmla="*/ 1856430 w 2270768"/>
              <a:gd name="connsiteY22" fmla="*/ 3167063 h 5453063"/>
              <a:gd name="connsiteX23" fmla="*/ 1775468 w 2270768"/>
              <a:gd name="connsiteY23" fmla="*/ 3673078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76684 w 2270768"/>
              <a:gd name="connsiteY21" fmla="*/ 2782492 h 5453063"/>
              <a:gd name="connsiteX22" fmla="*/ 1856430 w 2270768"/>
              <a:gd name="connsiteY22" fmla="*/ 3167063 h 5453063"/>
              <a:gd name="connsiteX23" fmla="*/ 1775468 w 2270768"/>
              <a:gd name="connsiteY23" fmla="*/ 3673078 h 5453063"/>
              <a:gd name="connsiteX24" fmla="*/ 1477811 w 2270768"/>
              <a:gd name="connsiteY24" fmla="*/ 4510088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76684 w 2270768"/>
              <a:gd name="connsiteY21" fmla="*/ 2782492 h 5453063"/>
              <a:gd name="connsiteX22" fmla="*/ 1856430 w 2270768"/>
              <a:gd name="connsiteY22" fmla="*/ 3167063 h 5453063"/>
              <a:gd name="connsiteX23" fmla="*/ 1775468 w 2270768"/>
              <a:gd name="connsiteY23" fmla="*/ 3673078 h 5453063"/>
              <a:gd name="connsiteX24" fmla="*/ 1477811 w 2270768"/>
              <a:gd name="connsiteY24" fmla="*/ 4510088 h 5453063"/>
              <a:gd name="connsiteX25" fmla="*/ 1389705 w 2270768"/>
              <a:gd name="connsiteY25" fmla="*/ 4826794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76684 w 2270768"/>
              <a:gd name="connsiteY21" fmla="*/ 2782492 h 5453063"/>
              <a:gd name="connsiteX22" fmla="*/ 1856430 w 2270768"/>
              <a:gd name="connsiteY22" fmla="*/ 3167063 h 5453063"/>
              <a:gd name="connsiteX23" fmla="*/ 1775468 w 2270768"/>
              <a:gd name="connsiteY23" fmla="*/ 3673078 h 5453063"/>
              <a:gd name="connsiteX24" fmla="*/ 1477811 w 2270768"/>
              <a:gd name="connsiteY24" fmla="*/ 4510088 h 5453063"/>
              <a:gd name="connsiteX25" fmla="*/ 1389705 w 2270768"/>
              <a:gd name="connsiteY25" fmla="*/ 4826794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76684 w 2270768"/>
              <a:gd name="connsiteY21" fmla="*/ 2782492 h 5453063"/>
              <a:gd name="connsiteX22" fmla="*/ 1856430 w 2270768"/>
              <a:gd name="connsiteY22" fmla="*/ 3167063 h 5453063"/>
              <a:gd name="connsiteX23" fmla="*/ 1775468 w 2270768"/>
              <a:gd name="connsiteY23" fmla="*/ 3673078 h 5453063"/>
              <a:gd name="connsiteX24" fmla="*/ 1477811 w 2270768"/>
              <a:gd name="connsiteY24" fmla="*/ 4510088 h 5453063"/>
              <a:gd name="connsiteX25" fmla="*/ 1389705 w 2270768"/>
              <a:gd name="connsiteY25" fmla="*/ 4826794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3795 w 2270768"/>
              <a:gd name="connsiteY28" fmla="*/ 526375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76684 w 2270768"/>
              <a:gd name="connsiteY21" fmla="*/ 2782492 h 5453063"/>
              <a:gd name="connsiteX22" fmla="*/ 1856430 w 2270768"/>
              <a:gd name="connsiteY22" fmla="*/ 3167063 h 5453063"/>
              <a:gd name="connsiteX23" fmla="*/ 1775468 w 2270768"/>
              <a:gd name="connsiteY23" fmla="*/ 3673078 h 5453063"/>
              <a:gd name="connsiteX24" fmla="*/ 1477811 w 2270768"/>
              <a:gd name="connsiteY24" fmla="*/ 4510088 h 5453063"/>
              <a:gd name="connsiteX25" fmla="*/ 1389705 w 2270768"/>
              <a:gd name="connsiteY25" fmla="*/ 4826794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3795 w 2270768"/>
              <a:gd name="connsiteY28" fmla="*/ 5263753 h 5453063"/>
              <a:gd name="connsiteX29" fmla="*/ 1642118 w 2270768"/>
              <a:gd name="connsiteY29" fmla="*/ 5262563 h 5453063"/>
              <a:gd name="connsiteX30" fmla="*/ 1395658 w 2270768"/>
              <a:gd name="connsiteY30" fmla="*/ 5138737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76684 w 2270768"/>
              <a:gd name="connsiteY21" fmla="*/ 2782492 h 5453063"/>
              <a:gd name="connsiteX22" fmla="*/ 1856430 w 2270768"/>
              <a:gd name="connsiteY22" fmla="*/ 3167063 h 5453063"/>
              <a:gd name="connsiteX23" fmla="*/ 1775468 w 2270768"/>
              <a:gd name="connsiteY23" fmla="*/ 3673078 h 5453063"/>
              <a:gd name="connsiteX24" fmla="*/ 1477811 w 2270768"/>
              <a:gd name="connsiteY24" fmla="*/ 4510088 h 5453063"/>
              <a:gd name="connsiteX25" fmla="*/ 1389705 w 2270768"/>
              <a:gd name="connsiteY25" fmla="*/ 4826794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3795 w 2270768"/>
              <a:gd name="connsiteY28" fmla="*/ 5263753 h 5453063"/>
              <a:gd name="connsiteX29" fmla="*/ 1642118 w 2270768"/>
              <a:gd name="connsiteY29" fmla="*/ 5262563 h 5453063"/>
              <a:gd name="connsiteX30" fmla="*/ 1395658 w 2270768"/>
              <a:gd name="connsiteY30" fmla="*/ 5138737 h 5453063"/>
              <a:gd name="connsiteX31" fmla="*/ 1332555 w 2270768"/>
              <a:gd name="connsiteY31" fmla="*/ 5167313 h 5453063"/>
              <a:gd name="connsiteX32" fmla="*/ 1232543 w 2270768"/>
              <a:gd name="connsiteY32" fmla="*/ 5120879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76684 w 2270768"/>
              <a:gd name="connsiteY21" fmla="*/ 2782492 h 5453063"/>
              <a:gd name="connsiteX22" fmla="*/ 1856430 w 2270768"/>
              <a:gd name="connsiteY22" fmla="*/ 3167063 h 5453063"/>
              <a:gd name="connsiteX23" fmla="*/ 1775468 w 2270768"/>
              <a:gd name="connsiteY23" fmla="*/ 3673078 h 5453063"/>
              <a:gd name="connsiteX24" fmla="*/ 1477811 w 2270768"/>
              <a:gd name="connsiteY24" fmla="*/ 4510088 h 5453063"/>
              <a:gd name="connsiteX25" fmla="*/ 1389705 w 2270768"/>
              <a:gd name="connsiteY25" fmla="*/ 4826794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3795 w 2270768"/>
              <a:gd name="connsiteY28" fmla="*/ 5263753 h 5453063"/>
              <a:gd name="connsiteX29" fmla="*/ 1642118 w 2270768"/>
              <a:gd name="connsiteY29" fmla="*/ 5262563 h 5453063"/>
              <a:gd name="connsiteX30" fmla="*/ 1395658 w 2270768"/>
              <a:gd name="connsiteY30" fmla="*/ 5138737 h 5453063"/>
              <a:gd name="connsiteX31" fmla="*/ 1332555 w 2270768"/>
              <a:gd name="connsiteY31" fmla="*/ 5167313 h 5453063"/>
              <a:gd name="connsiteX32" fmla="*/ 1232543 w 2270768"/>
              <a:gd name="connsiteY32" fmla="*/ 5120879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76684 w 2270768"/>
              <a:gd name="connsiteY21" fmla="*/ 2782492 h 5453063"/>
              <a:gd name="connsiteX22" fmla="*/ 1856430 w 2270768"/>
              <a:gd name="connsiteY22" fmla="*/ 3167063 h 5453063"/>
              <a:gd name="connsiteX23" fmla="*/ 1775468 w 2270768"/>
              <a:gd name="connsiteY23" fmla="*/ 3673078 h 5453063"/>
              <a:gd name="connsiteX24" fmla="*/ 1477811 w 2270768"/>
              <a:gd name="connsiteY24" fmla="*/ 4510088 h 5453063"/>
              <a:gd name="connsiteX25" fmla="*/ 1389705 w 2270768"/>
              <a:gd name="connsiteY25" fmla="*/ 4826794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3795 w 2270768"/>
              <a:gd name="connsiteY28" fmla="*/ 5263753 h 5453063"/>
              <a:gd name="connsiteX29" fmla="*/ 1642118 w 2270768"/>
              <a:gd name="connsiteY29" fmla="*/ 5262563 h 5453063"/>
              <a:gd name="connsiteX30" fmla="*/ 1395658 w 2270768"/>
              <a:gd name="connsiteY30" fmla="*/ 5138737 h 5453063"/>
              <a:gd name="connsiteX31" fmla="*/ 1332555 w 2270768"/>
              <a:gd name="connsiteY31" fmla="*/ 5167313 h 5453063"/>
              <a:gd name="connsiteX32" fmla="*/ 1232543 w 2270768"/>
              <a:gd name="connsiteY32" fmla="*/ 5120879 h 5453063"/>
              <a:gd name="connsiteX33" fmla="*/ 1221827 w 2270768"/>
              <a:gd name="connsiteY33" fmla="*/ 5212557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76684 w 2270768"/>
              <a:gd name="connsiteY21" fmla="*/ 2782492 h 5453063"/>
              <a:gd name="connsiteX22" fmla="*/ 1856430 w 2270768"/>
              <a:gd name="connsiteY22" fmla="*/ 3167063 h 5453063"/>
              <a:gd name="connsiteX23" fmla="*/ 1775468 w 2270768"/>
              <a:gd name="connsiteY23" fmla="*/ 3673078 h 5453063"/>
              <a:gd name="connsiteX24" fmla="*/ 1477811 w 2270768"/>
              <a:gd name="connsiteY24" fmla="*/ 4510088 h 5453063"/>
              <a:gd name="connsiteX25" fmla="*/ 1389705 w 2270768"/>
              <a:gd name="connsiteY25" fmla="*/ 4826794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3795 w 2270768"/>
              <a:gd name="connsiteY28" fmla="*/ 5263753 h 5453063"/>
              <a:gd name="connsiteX29" fmla="*/ 1642118 w 2270768"/>
              <a:gd name="connsiteY29" fmla="*/ 5262563 h 5453063"/>
              <a:gd name="connsiteX30" fmla="*/ 1395658 w 2270768"/>
              <a:gd name="connsiteY30" fmla="*/ 5138737 h 5453063"/>
              <a:gd name="connsiteX31" fmla="*/ 1332555 w 2270768"/>
              <a:gd name="connsiteY31" fmla="*/ 5167313 h 5453063"/>
              <a:gd name="connsiteX32" fmla="*/ 1213493 w 2270768"/>
              <a:gd name="connsiteY32" fmla="*/ 5082779 h 5453063"/>
              <a:gd name="connsiteX33" fmla="*/ 1221827 w 2270768"/>
              <a:gd name="connsiteY33" fmla="*/ 5212557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76684 w 2270768"/>
              <a:gd name="connsiteY21" fmla="*/ 2782492 h 5453063"/>
              <a:gd name="connsiteX22" fmla="*/ 1856430 w 2270768"/>
              <a:gd name="connsiteY22" fmla="*/ 3167063 h 5453063"/>
              <a:gd name="connsiteX23" fmla="*/ 1775468 w 2270768"/>
              <a:gd name="connsiteY23" fmla="*/ 3673078 h 5453063"/>
              <a:gd name="connsiteX24" fmla="*/ 1477811 w 2270768"/>
              <a:gd name="connsiteY24" fmla="*/ 4510088 h 5453063"/>
              <a:gd name="connsiteX25" fmla="*/ 1389705 w 2270768"/>
              <a:gd name="connsiteY25" fmla="*/ 4826794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3795 w 2270768"/>
              <a:gd name="connsiteY28" fmla="*/ 5263753 h 5453063"/>
              <a:gd name="connsiteX29" fmla="*/ 1642118 w 2270768"/>
              <a:gd name="connsiteY29" fmla="*/ 5262563 h 5453063"/>
              <a:gd name="connsiteX30" fmla="*/ 1395658 w 2270768"/>
              <a:gd name="connsiteY30" fmla="*/ 5138737 h 5453063"/>
              <a:gd name="connsiteX31" fmla="*/ 1332555 w 2270768"/>
              <a:gd name="connsiteY31" fmla="*/ 5167313 h 5453063"/>
              <a:gd name="connsiteX32" fmla="*/ 1213493 w 2270768"/>
              <a:gd name="connsiteY32" fmla="*/ 5082779 h 5453063"/>
              <a:gd name="connsiteX33" fmla="*/ 1224208 w 2270768"/>
              <a:gd name="connsiteY33" fmla="*/ 5239942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76684 w 2270768"/>
              <a:gd name="connsiteY21" fmla="*/ 2782492 h 5453063"/>
              <a:gd name="connsiteX22" fmla="*/ 1856430 w 2270768"/>
              <a:gd name="connsiteY22" fmla="*/ 3167063 h 5453063"/>
              <a:gd name="connsiteX23" fmla="*/ 1775468 w 2270768"/>
              <a:gd name="connsiteY23" fmla="*/ 3673078 h 5453063"/>
              <a:gd name="connsiteX24" fmla="*/ 1477811 w 2270768"/>
              <a:gd name="connsiteY24" fmla="*/ 4510088 h 5453063"/>
              <a:gd name="connsiteX25" fmla="*/ 1389705 w 2270768"/>
              <a:gd name="connsiteY25" fmla="*/ 4826794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3795 w 2270768"/>
              <a:gd name="connsiteY28" fmla="*/ 5263753 h 5453063"/>
              <a:gd name="connsiteX29" fmla="*/ 1642118 w 2270768"/>
              <a:gd name="connsiteY29" fmla="*/ 5262563 h 5453063"/>
              <a:gd name="connsiteX30" fmla="*/ 1395658 w 2270768"/>
              <a:gd name="connsiteY30" fmla="*/ 5138737 h 5453063"/>
              <a:gd name="connsiteX31" fmla="*/ 1332555 w 2270768"/>
              <a:gd name="connsiteY31" fmla="*/ 5167313 h 5453063"/>
              <a:gd name="connsiteX32" fmla="*/ 1213493 w 2270768"/>
              <a:gd name="connsiteY32" fmla="*/ 5082779 h 5453063"/>
              <a:gd name="connsiteX33" fmla="*/ 1224208 w 2270768"/>
              <a:gd name="connsiteY33" fmla="*/ 5239942 h 5453063"/>
              <a:gd name="connsiteX34" fmla="*/ 1099193 w 2270768"/>
              <a:gd name="connsiteY34" fmla="*/ 5453063 h 5453063"/>
              <a:gd name="connsiteX35" fmla="*/ 1022993 w 2270768"/>
              <a:gd name="connsiteY35" fmla="*/ 5406629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76684 w 2270768"/>
              <a:gd name="connsiteY21" fmla="*/ 2782492 h 5453063"/>
              <a:gd name="connsiteX22" fmla="*/ 1856430 w 2270768"/>
              <a:gd name="connsiteY22" fmla="*/ 3167063 h 5453063"/>
              <a:gd name="connsiteX23" fmla="*/ 1775468 w 2270768"/>
              <a:gd name="connsiteY23" fmla="*/ 3673078 h 5453063"/>
              <a:gd name="connsiteX24" fmla="*/ 1477811 w 2270768"/>
              <a:gd name="connsiteY24" fmla="*/ 4510088 h 5453063"/>
              <a:gd name="connsiteX25" fmla="*/ 1389705 w 2270768"/>
              <a:gd name="connsiteY25" fmla="*/ 4826794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3795 w 2270768"/>
              <a:gd name="connsiteY28" fmla="*/ 5263753 h 5453063"/>
              <a:gd name="connsiteX29" fmla="*/ 1642118 w 2270768"/>
              <a:gd name="connsiteY29" fmla="*/ 5262563 h 5453063"/>
              <a:gd name="connsiteX30" fmla="*/ 1395658 w 2270768"/>
              <a:gd name="connsiteY30" fmla="*/ 5138737 h 5453063"/>
              <a:gd name="connsiteX31" fmla="*/ 1332555 w 2270768"/>
              <a:gd name="connsiteY31" fmla="*/ 5167313 h 5453063"/>
              <a:gd name="connsiteX32" fmla="*/ 1213493 w 2270768"/>
              <a:gd name="connsiteY32" fmla="*/ 5082779 h 5453063"/>
              <a:gd name="connsiteX33" fmla="*/ 1224208 w 2270768"/>
              <a:gd name="connsiteY33" fmla="*/ 5239942 h 5453063"/>
              <a:gd name="connsiteX34" fmla="*/ 1099193 w 2270768"/>
              <a:gd name="connsiteY34" fmla="*/ 5453063 h 5453063"/>
              <a:gd name="connsiteX35" fmla="*/ 1022993 w 2270768"/>
              <a:gd name="connsiteY35" fmla="*/ 5406629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76684 w 2270768"/>
              <a:gd name="connsiteY21" fmla="*/ 2782492 h 5453063"/>
              <a:gd name="connsiteX22" fmla="*/ 1856430 w 2270768"/>
              <a:gd name="connsiteY22" fmla="*/ 3167063 h 5453063"/>
              <a:gd name="connsiteX23" fmla="*/ 1775468 w 2270768"/>
              <a:gd name="connsiteY23" fmla="*/ 3673078 h 5453063"/>
              <a:gd name="connsiteX24" fmla="*/ 1477811 w 2270768"/>
              <a:gd name="connsiteY24" fmla="*/ 4510088 h 5453063"/>
              <a:gd name="connsiteX25" fmla="*/ 1389705 w 2270768"/>
              <a:gd name="connsiteY25" fmla="*/ 4826794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3795 w 2270768"/>
              <a:gd name="connsiteY28" fmla="*/ 5263753 h 5453063"/>
              <a:gd name="connsiteX29" fmla="*/ 1642118 w 2270768"/>
              <a:gd name="connsiteY29" fmla="*/ 5262563 h 5453063"/>
              <a:gd name="connsiteX30" fmla="*/ 1395658 w 2270768"/>
              <a:gd name="connsiteY30" fmla="*/ 5138737 h 5453063"/>
              <a:gd name="connsiteX31" fmla="*/ 1332555 w 2270768"/>
              <a:gd name="connsiteY31" fmla="*/ 5167313 h 5453063"/>
              <a:gd name="connsiteX32" fmla="*/ 1213493 w 2270768"/>
              <a:gd name="connsiteY32" fmla="*/ 5082779 h 5453063"/>
              <a:gd name="connsiteX33" fmla="*/ 1224208 w 2270768"/>
              <a:gd name="connsiteY33" fmla="*/ 5239942 h 5453063"/>
              <a:gd name="connsiteX34" fmla="*/ 1099193 w 2270768"/>
              <a:gd name="connsiteY34" fmla="*/ 5453063 h 5453063"/>
              <a:gd name="connsiteX35" fmla="*/ 1022993 w 2270768"/>
              <a:gd name="connsiteY35" fmla="*/ 5406629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58736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76684 w 2270768"/>
              <a:gd name="connsiteY21" fmla="*/ 2782492 h 5453063"/>
              <a:gd name="connsiteX22" fmla="*/ 1856430 w 2270768"/>
              <a:gd name="connsiteY22" fmla="*/ 3167063 h 5453063"/>
              <a:gd name="connsiteX23" fmla="*/ 1775468 w 2270768"/>
              <a:gd name="connsiteY23" fmla="*/ 3673078 h 5453063"/>
              <a:gd name="connsiteX24" fmla="*/ 1477811 w 2270768"/>
              <a:gd name="connsiteY24" fmla="*/ 4510088 h 5453063"/>
              <a:gd name="connsiteX25" fmla="*/ 1389705 w 2270768"/>
              <a:gd name="connsiteY25" fmla="*/ 4826794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3795 w 2270768"/>
              <a:gd name="connsiteY28" fmla="*/ 5263753 h 5453063"/>
              <a:gd name="connsiteX29" fmla="*/ 1642118 w 2270768"/>
              <a:gd name="connsiteY29" fmla="*/ 5262563 h 5453063"/>
              <a:gd name="connsiteX30" fmla="*/ 1395658 w 2270768"/>
              <a:gd name="connsiteY30" fmla="*/ 5138737 h 5453063"/>
              <a:gd name="connsiteX31" fmla="*/ 1332555 w 2270768"/>
              <a:gd name="connsiteY31" fmla="*/ 5167313 h 5453063"/>
              <a:gd name="connsiteX32" fmla="*/ 1213493 w 2270768"/>
              <a:gd name="connsiteY32" fmla="*/ 5082779 h 5453063"/>
              <a:gd name="connsiteX33" fmla="*/ 1224208 w 2270768"/>
              <a:gd name="connsiteY33" fmla="*/ 5239942 h 5453063"/>
              <a:gd name="connsiteX34" fmla="*/ 1099193 w 2270768"/>
              <a:gd name="connsiteY34" fmla="*/ 5453063 h 5453063"/>
              <a:gd name="connsiteX35" fmla="*/ 1022993 w 2270768"/>
              <a:gd name="connsiteY35" fmla="*/ 5406629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58736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76684 w 2270768"/>
              <a:gd name="connsiteY21" fmla="*/ 2782492 h 5453063"/>
              <a:gd name="connsiteX22" fmla="*/ 1856430 w 2270768"/>
              <a:gd name="connsiteY22" fmla="*/ 3167063 h 5453063"/>
              <a:gd name="connsiteX23" fmla="*/ 1775468 w 2270768"/>
              <a:gd name="connsiteY23" fmla="*/ 3673078 h 5453063"/>
              <a:gd name="connsiteX24" fmla="*/ 1477811 w 2270768"/>
              <a:gd name="connsiteY24" fmla="*/ 4510088 h 5453063"/>
              <a:gd name="connsiteX25" fmla="*/ 1389705 w 2270768"/>
              <a:gd name="connsiteY25" fmla="*/ 4826794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3795 w 2270768"/>
              <a:gd name="connsiteY28" fmla="*/ 5263753 h 5453063"/>
              <a:gd name="connsiteX29" fmla="*/ 1642118 w 2270768"/>
              <a:gd name="connsiteY29" fmla="*/ 5262563 h 5453063"/>
              <a:gd name="connsiteX30" fmla="*/ 1395658 w 2270768"/>
              <a:gd name="connsiteY30" fmla="*/ 5138737 h 5453063"/>
              <a:gd name="connsiteX31" fmla="*/ 1332555 w 2270768"/>
              <a:gd name="connsiteY31" fmla="*/ 5167313 h 5453063"/>
              <a:gd name="connsiteX32" fmla="*/ 1213493 w 2270768"/>
              <a:gd name="connsiteY32" fmla="*/ 5082779 h 5453063"/>
              <a:gd name="connsiteX33" fmla="*/ 1224208 w 2270768"/>
              <a:gd name="connsiteY33" fmla="*/ 5239942 h 5453063"/>
              <a:gd name="connsiteX34" fmla="*/ 1099193 w 2270768"/>
              <a:gd name="connsiteY34" fmla="*/ 5453063 h 5453063"/>
              <a:gd name="connsiteX35" fmla="*/ 1022993 w 2270768"/>
              <a:gd name="connsiteY35" fmla="*/ 5406629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58736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</a:cxnLst>
            <a:rect l="l" t="t" r="r" b="b"/>
            <a:pathLst>
              <a:path w="2270768" h="5453063">
                <a:moveTo>
                  <a:pt x="1356367" y="66675"/>
                </a:moveTo>
                <a:lnTo>
                  <a:pt x="1449236" y="196453"/>
                </a:lnTo>
                <a:lnTo>
                  <a:pt x="1427806" y="304799"/>
                </a:lnTo>
                <a:lnTo>
                  <a:pt x="1508768" y="466725"/>
                </a:lnTo>
                <a:cubicBezTo>
                  <a:pt x="1539724" y="652861"/>
                  <a:pt x="1499243" y="660400"/>
                  <a:pt x="1494480" y="757238"/>
                </a:cubicBezTo>
                <a:lnTo>
                  <a:pt x="1427805" y="928688"/>
                </a:lnTo>
                <a:lnTo>
                  <a:pt x="1589730" y="917973"/>
                </a:lnTo>
                <a:cubicBezTo>
                  <a:pt x="1736178" y="1002904"/>
                  <a:pt x="1819521" y="1097360"/>
                  <a:pt x="1938584" y="1183482"/>
                </a:cubicBezTo>
                <a:lnTo>
                  <a:pt x="2252909" y="1508522"/>
                </a:lnTo>
                <a:lnTo>
                  <a:pt x="2270768" y="1552575"/>
                </a:lnTo>
                <a:lnTo>
                  <a:pt x="1961205" y="1871663"/>
                </a:lnTo>
                <a:lnTo>
                  <a:pt x="1820711" y="1999061"/>
                </a:lnTo>
                <a:lnTo>
                  <a:pt x="1723080" y="1947863"/>
                </a:lnTo>
                <a:lnTo>
                  <a:pt x="2030261" y="1552576"/>
                </a:lnTo>
                <a:cubicBezTo>
                  <a:pt x="1905245" y="1456532"/>
                  <a:pt x="1813568" y="1347391"/>
                  <a:pt x="1655214" y="1264444"/>
                </a:cubicBezTo>
                <a:cubicBezTo>
                  <a:pt x="1654024" y="1319213"/>
                  <a:pt x="1652833" y="1373981"/>
                  <a:pt x="1651643" y="1428750"/>
                </a:cubicBezTo>
                <a:cubicBezTo>
                  <a:pt x="1631005" y="1476375"/>
                  <a:pt x="1611558" y="1533525"/>
                  <a:pt x="1573061" y="1571625"/>
                </a:cubicBezTo>
                <a:cubicBezTo>
                  <a:pt x="1588142" y="1648222"/>
                  <a:pt x="1586556" y="1739105"/>
                  <a:pt x="1618305" y="1801415"/>
                </a:cubicBezTo>
                <a:cubicBezTo>
                  <a:pt x="1655215" y="1909761"/>
                  <a:pt x="1729032" y="1952625"/>
                  <a:pt x="1817139" y="1997869"/>
                </a:cubicBezTo>
                <a:lnTo>
                  <a:pt x="1823093" y="2105025"/>
                </a:lnTo>
                <a:cubicBezTo>
                  <a:pt x="1876671" y="2209006"/>
                  <a:pt x="1931440" y="2271316"/>
                  <a:pt x="1983827" y="2416969"/>
                </a:cubicBezTo>
                <a:cubicBezTo>
                  <a:pt x="2015577" y="2596754"/>
                  <a:pt x="2008038" y="2647951"/>
                  <a:pt x="1976684" y="2782492"/>
                </a:cubicBezTo>
                <a:lnTo>
                  <a:pt x="1856430" y="3167063"/>
                </a:lnTo>
                <a:cubicBezTo>
                  <a:pt x="1829443" y="3335735"/>
                  <a:pt x="1783405" y="3407965"/>
                  <a:pt x="1775468" y="3673078"/>
                </a:cubicBezTo>
                <a:lnTo>
                  <a:pt x="1477811" y="4510088"/>
                </a:lnTo>
                <a:lnTo>
                  <a:pt x="1389705" y="4826794"/>
                </a:lnTo>
                <a:cubicBezTo>
                  <a:pt x="1454793" y="4939506"/>
                  <a:pt x="1519880" y="5028407"/>
                  <a:pt x="1584968" y="5129213"/>
                </a:cubicBezTo>
                <a:lnTo>
                  <a:pt x="1727843" y="5219700"/>
                </a:lnTo>
                <a:lnTo>
                  <a:pt x="1733795" y="5263753"/>
                </a:lnTo>
                <a:lnTo>
                  <a:pt x="1642118" y="5262563"/>
                </a:lnTo>
                <a:lnTo>
                  <a:pt x="1395658" y="5138737"/>
                </a:lnTo>
                <a:lnTo>
                  <a:pt x="1332555" y="5167313"/>
                </a:lnTo>
                <a:cubicBezTo>
                  <a:pt x="1261118" y="5166123"/>
                  <a:pt x="1246830" y="5098257"/>
                  <a:pt x="1213493" y="5082779"/>
                </a:cubicBezTo>
                <a:lnTo>
                  <a:pt x="1224208" y="5239942"/>
                </a:lnTo>
                <a:lnTo>
                  <a:pt x="1099193" y="5453063"/>
                </a:lnTo>
                <a:cubicBezTo>
                  <a:pt x="1073793" y="5437585"/>
                  <a:pt x="1065061" y="5461398"/>
                  <a:pt x="1022993" y="5406629"/>
                </a:cubicBezTo>
                <a:lnTo>
                  <a:pt x="1022993" y="5148263"/>
                </a:lnTo>
                <a:lnTo>
                  <a:pt x="1184918" y="4848225"/>
                </a:lnTo>
                <a:cubicBezTo>
                  <a:pt x="1209524" y="4597400"/>
                  <a:pt x="1207936" y="4473972"/>
                  <a:pt x="1258736" y="4095750"/>
                </a:cubicBezTo>
                <a:cubicBezTo>
                  <a:pt x="1312712" y="3857228"/>
                  <a:pt x="1369068" y="3716338"/>
                  <a:pt x="1424234" y="3526632"/>
                </a:cubicBezTo>
                <a:lnTo>
                  <a:pt x="1261118" y="3328988"/>
                </a:lnTo>
                <a:lnTo>
                  <a:pt x="1146818" y="2981325"/>
                </a:lnTo>
                <a:lnTo>
                  <a:pt x="1089668" y="2671763"/>
                </a:lnTo>
                <a:cubicBezTo>
                  <a:pt x="1089271" y="2424112"/>
                  <a:pt x="1115068" y="2281238"/>
                  <a:pt x="1127768" y="2085975"/>
                </a:cubicBezTo>
                <a:lnTo>
                  <a:pt x="946793" y="1640681"/>
                </a:lnTo>
                <a:lnTo>
                  <a:pt x="859878" y="1462088"/>
                </a:lnTo>
                <a:lnTo>
                  <a:pt x="784868" y="2143125"/>
                </a:lnTo>
                <a:lnTo>
                  <a:pt x="940839" y="2565797"/>
                </a:lnTo>
                <a:lnTo>
                  <a:pt x="981321" y="2778919"/>
                </a:lnTo>
                <a:lnTo>
                  <a:pt x="1068236" y="2896791"/>
                </a:lnTo>
                <a:cubicBezTo>
                  <a:pt x="1069427" y="2960688"/>
                  <a:pt x="1068236" y="2971007"/>
                  <a:pt x="1069427" y="3034904"/>
                </a:cubicBezTo>
                <a:lnTo>
                  <a:pt x="1039662" y="3155156"/>
                </a:lnTo>
                <a:lnTo>
                  <a:pt x="808680" y="3183731"/>
                </a:lnTo>
                <a:lnTo>
                  <a:pt x="749149" y="3074195"/>
                </a:lnTo>
                <a:lnTo>
                  <a:pt x="827730" y="2947988"/>
                </a:lnTo>
                <a:lnTo>
                  <a:pt x="903930" y="2957513"/>
                </a:lnTo>
                <a:lnTo>
                  <a:pt x="913455" y="2909888"/>
                </a:lnTo>
                <a:cubicBezTo>
                  <a:pt x="867815" y="2811860"/>
                  <a:pt x="813840" y="2732882"/>
                  <a:pt x="776534" y="2615804"/>
                </a:cubicBezTo>
                <a:cubicBezTo>
                  <a:pt x="734861" y="2455467"/>
                  <a:pt x="676521" y="2335609"/>
                  <a:pt x="626514" y="2195512"/>
                </a:cubicBezTo>
                <a:cubicBezTo>
                  <a:pt x="613020" y="1921668"/>
                  <a:pt x="620958" y="1662113"/>
                  <a:pt x="618180" y="1395413"/>
                </a:cubicBezTo>
                <a:lnTo>
                  <a:pt x="543171" y="1590675"/>
                </a:lnTo>
                <a:cubicBezTo>
                  <a:pt x="501499" y="1627584"/>
                  <a:pt x="490784" y="1651398"/>
                  <a:pt x="397915" y="1710928"/>
                </a:cubicBezTo>
                <a:cubicBezTo>
                  <a:pt x="338780" y="1754187"/>
                  <a:pt x="259405" y="1798639"/>
                  <a:pt x="178839" y="1877616"/>
                </a:cubicBezTo>
                <a:cubicBezTo>
                  <a:pt x="169711" y="1912144"/>
                  <a:pt x="159194" y="1931392"/>
                  <a:pt x="151455" y="1981200"/>
                </a:cubicBezTo>
                <a:cubicBezTo>
                  <a:pt x="143716" y="2031008"/>
                  <a:pt x="138755" y="2111375"/>
                  <a:pt x="132405" y="2176463"/>
                </a:cubicBezTo>
                <a:lnTo>
                  <a:pt x="141930" y="2260998"/>
                </a:lnTo>
                <a:cubicBezTo>
                  <a:pt x="73668" y="2228851"/>
                  <a:pt x="62555" y="2172891"/>
                  <a:pt x="22868" y="2128838"/>
                </a:cubicBezTo>
                <a:cubicBezTo>
                  <a:pt x="15724" y="2034382"/>
                  <a:pt x="-5707" y="1975644"/>
                  <a:pt x="1437" y="1845469"/>
                </a:cubicBezTo>
                <a:cubicBezTo>
                  <a:pt x="41918" y="1710531"/>
                  <a:pt x="160980" y="1568451"/>
                  <a:pt x="91924" y="1585913"/>
                </a:cubicBezTo>
                <a:cubicBezTo>
                  <a:pt x="90336" y="1477962"/>
                  <a:pt x="181618" y="1422400"/>
                  <a:pt x="230037" y="1345406"/>
                </a:cubicBezTo>
                <a:cubicBezTo>
                  <a:pt x="460224" y="1237457"/>
                  <a:pt x="454668" y="1227137"/>
                  <a:pt x="565793" y="1152525"/>
                </a:cubicBezTo>
                <a:lnTo>
                  <a:pt x="584843" y="990600"/>
                </a:lnTo>
                <a:lnTo>
                  <a:pt x="565793" y="758428"/>
                </a:lnTo>
                <a:cubicBezTo>
                  <a:pt x="654692" y="596503"/>
                  <a:pt x="657868" y="517923"/>
                  <a:pt x="694380" y="400051"/>
                </a:cubicBezTo>
                <a:cubicBezTo>
                  <a:pt x="754308" y="311151"/>
                  <a:pt x="783280" y="216298"/>
                  <a:pt x="874164" y="133351"/>
                </a:cubicBezTo>
                <a:cubicBezTo>
                  <a:pt x="970208" y="41276"/>
                  <a:pt x="1026961" y="28971"/>
                  <a:pt x="1123005" y="0"/>
                </a:cubicBezTo>
                <a:cubicBezTo>
                  <a:pt x="1231352" y="25003"/>
                  <a:pt x="1270642" y="38100"/>
                  <a:pt x="1356367" y="66675"/>
                </a:cubicBezTo>
                <a:close/>
              </a:path>
            </a:pathLst>
          </a:custGeom>
          <a:solidFill>
            <a:srgbClr val="2078D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l-PL"/>
          </a:p>
        </p:txBody>
      </p:sp>
      <p:sp>
        <p:nvSpPr>
          <p:cNvPr id="31" name="Dowolny kształt: kształt 30">
            <a:extLst>
              <a:ext uri="{FF2B5EF4-FFF2-40B4-BE49-F238E27FC236}">
                <a16:creationId xmlns:a16="http://schemas.microsoft.com/office/drawing/2014/main" id="{F628D19B-DBEB-4BF1-95FA-879E4B9AA488}"/>
              </a:ext>
            </a:extLst>
          </p:cNvPr>
          <p:cNvSpPr/>
          <p:nvPr/>
        </p:nvSpPr>
        <p:spPr>
          <a:xfrm>
            <a:off x="2003888" y="867783"/>
            <a:ext cx="2134227" cy="5705104"/>
          </a:xfrm>
          <a:custGeom>
            <a:avLst/>
            <a:gdLst>
              <a:gd name="connsiteX0" fmla="*/ 1093470 w 2339340"/>
              <a:gd name="connsiteY0" fmla="*/ 22860 h 6236970"/>
              <a:gd name="connsiteX1" fmla="*/ 971550 w 2339340"/>
              <a:gd name="connsiteY1" fmla="*/ 68580 h 6236970"/>
              <a:gd name="connsiteX2" fmla="*/ 967740 w 2339340"/>
              <a:gd name="connsiteY2" fmla="*/ 0 h 6236970"/>
              <a:gd name="connsiteX3" fmla="*/ 872490 w 2339340"/>
              <a:gd name="connsiteY3" fmla="*/ 121920 h 6236970"/>
              <a:gd name="connsiteX4" fmla="*/ 849630 w 2339340"/>
              <a:gd name="connsiteY4" fmla="*/ 95250 h 6236970"/>
              <a:gd name="connsiteX5" fmla="*/ 800100 w 2339340"/>
              <a:gd name="connsiteY5" fmla="*/ 320040 h 6236970"/>
              <a:gd name="connsiteX6" fmla="*/ 811530 w 2339340"/>
              <a:gd name="connsiteY6" fmla="*/ 461010 h 6236970"/>
              <a:gd name="connsiteX7" fmla="*/ 754380 w 2339340"/>
              <a:gd name="connsiteY7" fmla="*/ 464820 h 6236970"/>
              <a:gd name="connsiteX8" fmla="*/ 781050 w 2339340"/>
              <a:gd name="connsiteY8" fmla="*/ 548640 h 6236970"/>
              <a:gd name="connsiteX9" fmla="*/ 822960 w 2339340"/>
              <a:gd name="connsiteY9" fmla="*/ 624840 h 6236970"/>
              <a:gd name="connsiteX10" fmla="*/ 887730 w 2339340"/>
              <a:gd name="connsiteY10" fmla="*/ 689610 h 6236970"/>
              <a:gd name="connsiteX11" fmla="*/ 925830 w 2339340"/>
              <a:gd name="connsiteY11" fmla="*/ 769620 h 6236970"/>
              <a:gd name="connsiteX12" fmla="*/ 925830 w 2339340"/>
              <a:gd name="connsiteY12" fmla="*/ 861060 h 6236970"/>
              <a:gd name="connsiteX13" fmla="*/ 803910 w 2339340"/>
              <a:gd name="connsiteY13" fmla="*/ 922020 h 6236970"/>
              <a:gd name="connsiteX14" fmla="*/ 701040 w 2339340"/>
              <a:gd name="connsiteY14" fmla="*/ 948690 h 6236970"/>
              <a:gd name="connsiteX15" fmla="*/ 556260 w 2339340"/>
              <a:gd name="connsiteY15" fmla="*/ 952500 h 6236970"/>
              <a:gd name="connsiteX16" fmla="*/ 403860 w 2339340"/>
              <a:gd name="connsiteY16" fmla="*/ 1002030 h 6236970"/>
              <a:gd name="connsiteX17" fmla="*/ 320040 w 2339340"/>
              <a:gd name="connsiteY17" fmla="*/ 1085850 h 6236970"/>
              <a:gd name="connsiteX18" fmla="*/ 247650 w 2339340"/>
              <a:gd name="connsiteY18" fmla="*/ 1276350 h 6236970"/>
              <a:gd name="connsiteX19" fmla="*/ 163830 w 2339340"/>
              <a:gd name="connsiteY19" fmla="*/ 1569720 h 6236970"/>
              <a:gd name="connsiteX20" fmla="*/ 83820 w 2339340"/>
              <a:gd name="connsiteY20" fmla="*/ 1783080 h 6236970"/>
              <a:gd name="connsiteX21" fmla="*/ 72390 w 2339340"/>
              <a:gd name="connsiteY21" fmla="*/ 1962150 h 6236970"/>
              <a:gd name="connsiteX22" fmla="*/ 0 w 2339340"/>
              <a:gd name="connsiteY22" fmla="*/ 2145030 h 6236970"/>
              <a:gd name="connsiteX23" fmla="*/ 11430 w 2339340"/>
              <a:gd name="connsiteY23" fmla="*/ 2251710 h 6236970"/>
              <a:gd name="connsiteX24" fmla="*/ 106680 w 2339340"/>
              <a:gd name="connsiteY24" fmla="*/ 2426970 h 6236970"/>
              <a:gd name="connsiteX25" fmla="*/ 243840 w 2339340"/>
              <a:gd name="connsiteY25" fmla="*/ 2594610 h 6236970"/>
              <a:gd name="connsiteX26" fmla="*/ 422910 w 2339340"/>
              <a:gd name="connsiteY26" fmla="*/ 2769870 h 6236970"/>
              <a:gd name="connsiteX27" fmla="*/ 609600 w 2339340"/>
              <a:gd name="connsiteY27" fmla="*/ 2929890 h 6236970"/>
              <a:gd name="connsiteX28" fmla="*/ 735330 w 2339340"/>
              <a:gd name="connsiteY28" fmla="*/ 3108960 h 6236970"/>
              <a:gd name="connsiteX29" fmla="*/ 735330 w 2339340"/>
              <a:gd name="connsiteY29" fmla="*/ 2792730 h 6236970"/>
              <a:gd name="connsiteX30" fmla="*/ 647700 w 2339340"/>
              <a:gd name="connsiteY30" fmla="*/ 2731770 h 6236970"/>
              <a:gd name="connsiteX31" fmla="*/ 541020 w 2339340"/>
              <a:gd name="connsiteY31" fmla="*/ 2537460 h 6236970"/>
              <a:gd name="connsiteX32" fmla="*/ 487680 w 2339340"/>
              <a:gd name="connsiteY32" fmla="*/ 2426970 h 6236970"/>
              <a:gd name="connsiteX33" fmla="*/ 293370 w 2339340"/>
              <a:gd name="connsiteY33" fmla="*/ 2205990 h 6236970"/>
              <a:gd name="connsiteX34" fmla="*/ 426720 w 2339340"/>
              <a:gd name="connsiteY34" fmla="*/ 1988820 h 6236970"/>
              <a:gd name="connsiteX35" fmla="*/ 483870 w 2339340"/>
              <a:gd name="connsiteY35" fmla="*/ 1878330 h 6236970"/>
              <a:gd name="connsiteX36" fmla="*/ 544830 w 2339340"/>
              <a:gd name="connsiteY36" fmla="*/ 1642110 h 6236970"/>
              <a:gd name="connsiteX37" fmla="*/ 636270 w 2339340"/>
              <a:gd name="connsiteY37" fmla="*/ 1897380 h 6236970"/>
              <a:gd name="connsiteX38" fmla="*/ 678180 w 2339340"/>
              <a:gd name="connsiteY38" fmla="*/ 2202180 h 6236970"/>
              <a:gd name="connsiteX39" fmla="*/ 689610 w 2339340"/>
              <a:gd name="connsiteY39" fmla="*/ 2487930 h 6236970"/>
              <a:gd name="connsiteX40" fmla="*/ 712470 w 2339340"/>
              <a:gd name="connsiteY40" fmla="*/ 2762250 h 6236970"/>
              <a:gd name="connsiteX41" fmla="*/ 701040 w 2339340"/>
              <a:gd name="connsiteY41" fmla="*/ 3177540 h 6236970"/>
              <a:gd name="connsiteX42" fmla="*/ 643890 w 2339340"/>
              <a:gd name="connsiteY42" fmla="*/ 3783330 h 6236970"/>
              <a:gd name="connsiteX43" fmla="*/ 613410 w 2339340"/>
              <a:gd name="connsiteY43" fmla="*/ 4255770 h 6236970"/>
              <a:gd name="connsiteX44" fmla="*/ 689610 w 2339340"/>
              <a:gd name="connsiteY44" fmla="*/ 4617720 h 6236970"/>
              <a:gd name="connsiteX45" fmla="*/ 803910 w 2339340"/>
              <a:gd name="connsiteY45" fmla="*/ 5215890 h 6236970"/>
              <a:gd name="connsiteX46" fmla="*/ 883920 w 2339340"/>
              <a:gd name="connsiteY46" fmla="*/ 5657850 h 6236970"/>
              <a:gd name="connsiteX47" fmla="*/ 872490 w 2339340"/>
              <a:gd name="connsiteY47" fmla="*/ 5684520 h 6236970"/>
              <a:gd name="connsiteX48" fmla="*/ 693420 w 2339340"/>
              <a:gd name="connsiteY48" fmla="*/ 5894070 h 6236970"/>
              <a:gd name="connsiteX49" fmla="*/ 541020 w 2339340"/>
              <a:gd name="connsiteY49" fmla="*/ 6092190 h 6236970"/>
              <a:gd name="connsiteX50" fmla="*/ 510540 w 2339340"/>
              <a:gd name="connsiteY50" fmla="*/ 6156960 h 6236970"/>
              <a:gd name="connsiteX51" fmla="*/ 701040 w 2339340"/>
              <a:gd name="connsiteY51" fmla="*/ 6092190 h 6236970"/>
              <a:gd name="connsiteX52" fmla="*/ 830580 w 2339340"/>
              <a:gd name="connsiteY52" fmla="*/ 6065520 h 6236970"/>
              <a:gd name="connsiteX53" fmla="*/ 952500 w 2339340"/>
              <a:gd name="connsiteY53" fmla="*/ 5974080 h 6236970"/>
              <a:gd name="connsiteX54" fmla="*/ 963930 w 2339340"/>
              <a:gd name="connsiteY54" fmla="*/ 5871210 h 6236970"/>
              <a:gd name="connsiteX55" fmla="*/ 1108710 w 2339340"/>
              <a:gd name="connsiteY55" fmla="*/ 5817870 h 6236970"/>
              <a:gd name="connsiteX56" fmla="*/ 1108710 w 2339340"/>
              <a:gd name="connsiteY56" fmla="*/ 5791200 h 6236970"/>
              <a:gd name="connsiteX57" fmla="*/ 1032510 w 2339340"/>
              <a:gd name="connsiteY57" fmla="*/ 5634990 h 6236970"/>
              <a:gd name="connsiteX58" fmla="*/ 1043940 w 2339340"/>
              <a:gd name="connsiteY58" fmla="*/ 5280660 h 6236970"/>
              <a:gd name="connsiteX59" fmla="*/ 1074420 w 2339340"/>
              <a:gd name="connsiteY59" fmla="*/ 4888230 h 6236970"/>
              <a:gd name="connsiteX60" fmla="*/ 1002030 w 2339340"/>
              <a:gd name="connsiteY60" fmla="*/ 4423410 h 6236970"/>
              <a:gd name="connsiteX61" fmla="*/ 1066800 w 2339340"/>
              <a:gd name="connsiteY61" fmla="*/ 4130040 h 6236970"/>
              <a:gd name="connsiteX62" fmla="*/ 1116330 w 2339340"/>
              <a:gd name="connsiteY62" fmla="*/ 3775710 h 6236970"/>
              <a:gd name="connsiteX63" fmla="*/ 1165860 w 2339340"/>
              <a:gd name="connsiteY63" fmla="*/ 3375660 h 6236970"/>
              <a:gd name="connsiteX64" fmla="*/ 1238250 w 2339340"/>
              <a:gd name="connsiteY64" fmla="*/ 3882390 h 6236970"/>
              <a:gd name="connsiteX65" fmla="*/ 1280160 w 2339340"/>
              <a:gd name="connsiteY65" fmla="*/ 4366260 h 6236970"/>
              <a:gd name="connsiteX66" fmla="*/ 1310640 w 2339340"/>
              <a:gd name="connsiteY66" fmla="*/ 4533900 h 6236970"/>
              <a:gd name="connsiteX67" fmla="*/ 1272540 w 2339340"/>
              <a:gd name="connsiteY67" fmla="*/ 4838700 h 6236970"/>
              <a:gd name="connsiteX68" fmla="*/ 1242060 w 2339340"/>
              <a:gd name="connsiteY68" fmla="*/ 5059680 h 6236970"/>
              <a:gd name="connsiteX69" fmla="*/ 1276350 w 2339340"/>
              <a:gd name="connsiteY69" fmla="*/ 5288280 h 6236970"/>
              <a:gd name="connsiteX70" fmla="*/ 1333500 w 2339340"/>
              <a:gd name="connsiteY70" fmla="*/ 5494020 h 6236970"/>
              <a:gd name="connsiteX71" fmla="*/ 1314450 w 2339340"/>
              <a:gd name="connsiteY71" fmla="*/ 5615940 h 6236970"/>
              <a:gd name="connsiteX72" fmla="*/ 1264920 w 2339340"/>
              <a:gd name="connsiteY72" fmla="*/ 5795010 h 6236970"/>
              <a:gd name="connsiteX73" fmla="*/ 1264920 w 2339340"/>
              <a:gd name="connsiteY73" fmla="*/ 5901690 h 6236970"/>
              <a:gd name="connsiteX74" fmla="*/ 1424940 w 2339340"/>
              <a:gd name="connsiteY74" fmla="*/ 6236970 h 6236970"/>
              <a:gd name="connsiteX75" fmla="*/ 1565910 w 2339340"/>
              <a:gd name="connsiteY75" fmla="*/ 6065520 h 6236970"/>
              <a:gd name="connsiteX76" fmla="*/ 1604010 w 2339340"/>
              <a:gd name="connsiteY76" fmla="*/ 6012180 h 6236970"/>
              <a:gd name="connsiteX77" fmla="*/ 1524000 w 2339340"/>
              <a:gd name="connsiteY77" fmla="*/ 5844540 h 6236970"/>
              <a:gd name="connsiteX78" fmla="*/ 1466850 w 2339340"/>
              <a:gd name="connsiteY78" fmla="*/ 5718810 h 6236970"/>
              <a:gd name="connsiteX79" fmla="*/ 1440180 w 2339340"/>
              <a:gd name="connsiteY79" fmla="*/ 5638800 h 6236970"/>
              <a:gd name="connsiteX80" fmla="*/ 1546860 w 2339340"/>
              <a:gd name="connsiteY80" fmla="*/ 5078730 h 6236970"/>
              <a:gd name="connsiteX81" fmla="*/ 1600200 w 2339340"/>
              <a:gd name="connsiteY81" fmla="*/ 4507230 h 6236970"/>
              <a:gd name="connsiteX82" fmla="*/ 1684020 w 2339340"/>
              <a:gd name="connsiteY82" fmla="*/ 4027170 h 6236970"/>
              <a:gd name="connsiteX83" fmla="*/ 1703070 w 2339340"/>
              <a:gd name="connsiteY83" fmla="*/ 3688080 h 6236970"/>
              <a:gd name="connsiteX84" fmla="*/ 1645920 w 2339340"/>
              <a:gd name="connsiteY84" fmla="*/ 2884170 h 6236970"/>
              <a:gd name="connsiteX85" fmla="*/ 1630680 w 2339340"/>
              <a:gd name="connsiteY85" fmla="*/ 2868930 h 6236970"/>
              <a:gd name="connsiteX86" fmla="*/ 1607820 w 2339340"/>
              <a:gd name="connsiteY86" fmla="*/ 2750820 h 6236970"/>
              <a:gd name="connsiteX87" fmla="*/ 1584960 w 2339340"/>
              <a:gd name="connsiteY87" fmla="*/ 2423160 h 6236970"/>
              <a:gd name="connsiteX88" fmla="*/ 1584960 w 2339340"/>
              <a:gd name="connsiteY88" fmla="*/ 2072640 h 6236970"/>
              <a:gd name="connsiteX89" fmla="*/ 1619250 w 2339340"/>
              <a:gd name="connsiteY89" fmla="*/ 1771650 h 6236970"/>
              <a:gd name="connsiteX90" fmla="*/ 1691640 w 2339340"/>
              <a:gd name="connsiteY90" fmla="*/ 1501140 h 6236970"/>
              <a:gd name="connsiteX91" fmla="*/ 1954530 w 2339340"/>
              <a:gd name="connsiteY91" fmla="*/ 1924050 h 6236970"/>
              <a:gd name="connsiteX92" fmla="*/ 2045970 w 2339340"/>
              <a:gd name="connsiteY92" fmla="*/ 2045970 h 6236970"/>
              <a:gd name="connsiteX93" fmla="*/ 1840230 w 2339340"/>
              <a:gd name="connsiteY93" fmla="*/ 2358390 h 6236970"/>
              <a:gd name="connsiteX94" fmla="*/ 1729740 w 2339340"/>
              <a:gd name="connsiteY94" fmla="*/ 2545080 h 6236970"/>
              <a:gd name="connsiteX95" fmla="*/ 1672590 w 2339340"/>
              <a:gd name="connsiteY95" fmla="*/ 2674620 h 6236970"/>
              <a:gd name="connsiteX96" fmla="*/ 1604010 w 2339340"/>
              <a:gd name="connsiteY96" fmla="*/ 2754630 h 6236970"/>
              <a:gd name="connsiteX97" fmla="*/ 1634490 w 2339340"/>
              <a:gd name="connsiteY97" fmla="*/ 3040380 h 6236970"/>
              <a:gd name="connsiteX98" fmla="*/ 1729740 w 2339340"/>
              <a:gd name="connsiteY98" fmla="*/ 2891790 h 6236970"/>
              <a:gd name="connsiteX99" fmla="*/ 1927860 w 2339340"/>
              <a:gd name="connsiteY99" fmla="*/ 2689860 h 6236970"/>
              <a:gd name="connsiteX100" fmla="*/ 2065020 w 2339340"/>
              <a:gd name="connsiteY100" fmla="*/ 2548890 h 6236970"/>
              <a:gd name="connsiteX101" fmla="*/ 2202180 w 2339340"/>
              <a:gd name="connsiteY101" fmla="*/ 2339340 h 6236970"/>
              <a:gd name="connsiteX102" fmla="*/ 2339340 w 2339340"/>
              <a:gd name="connsiteY102" fmla="*/ 2049780 h 6236970"/>
              <a:gd name="connsiteX103" fmla="*/ 2293620 w 2339340"/>
              <a:gd name="connsiteY103" fmla="*/ 1958340 h 6236970"/>
              <a:gd name="connsiteX104" fmla="*/ 2232660 w 2339340"/>
              <a:gd name="connsiteY104" fmla="*/ 1752600 h 6236970"/>
              <a:gd name="connsiteX105" fmla="*/ 2175510 w 2339340"/>
              <a:gd name="connsiteY105" fmla="*/ 1565910 h 6236970"/>
              <a:gd name="connsiteX106" fmla="*/ 2065020 w 2339340"/>
              <a:gd name="connsiteY106" fmla="*/ 1352550 h 6236970"/>
              <a:gd name="connsiteX107" fmla="*/ 1958340 w 2339340"/>
              <a:gd name="connsiteY107" fmla="*/ 1169670 h 6236970"/>
              <a:gd name="connsiteX108" fmla="*/ 1878330 w 2339340"/>
              <a:gd name="connsiteY108" fmla="*/ 1043940 h 6236970"/>
              <a:gd name="connsiteX109" fmla="*/ 1752600 w 2339340"/>
              <a:gd name="connsiteY109" fmla="*/ 975360 h 6236970"/>
              <a:gd name="connsiteX110" fmla="*/ 1645920 w 2339340"/>
              <a:gd name="connsiteY110" fmla="*/ 956310 h 6236970"/>
              <a:gd name="connsiteX111" fmla="*/ 1546860 w 2339340"/>
              <a:gd name="connsiteY111" fmla="*/ 922020 h 6236970"/>
              <a:gd name="connsiteX112" fmla="*/ 1276350 w 2339340"/>
              <a:gd name="connsiteY112" fmla="*/ 861060 h 6236970"/>
              <a:gd name="connsiteX113" fmla="*/ 1257300 w 2339340"/>
              <a:gd name="connsiteY113" fmla="*/ 739140 h 6236970"/>
              <a:gd name="connsiteX114" fmla="*/ 1325880 w 2339340"/>
              <a:gd name="connsiteY114" fmla="*/ 594360 h 6236970"/>
              <a:gd name="connsiteX115" fmla="*/ 1363980 w 2339340"/>
              <a:gd name="connsiteY115" fmla="*/ 537210 h 6236970"/>
              <a:gd name="connsiteX116" fmla="*/ 1352550 w 2339340"/>
              <a:gd name="connsiteY116" fmla="*/ 438150 h 6236970"/>
              <a:gd name="connsiteX117" fmla="*/ 1348740 w 2339340"/>
              <a:gd name="connsiteY117" fmla="*/ 308610 h 6236970"/>
              <a:gd name="connsiteX118" fmla="*/ 1306830 w 2339340"/>
              <a:gd name="connsiteY118" fmla="*/ 114300 h 6236970"/>
              <a:gd name="connsiteX119" fmla="*/ 1188720 w 2339340"/>
              <a:gd name="connsiteY119" fmla="*/ 38100 h 6236970"/>
              <a:gd name="connsiteX120" fmla="*/ 1143000 w 2339340"/>
              <a:gd name="connsiteY120" fmla="*/ 11430 h 6236970"/>
              <a:gd name="connsiteX121" fmla="*/ 1093470 w 2339340"/>
              <a:gd name="connsiteY121" fmla="*/ 22860 h 6236970"/>
              <a:gd name="connsiteX0" fmla="*/ 1093470 w 2339340"/>
              <a:gd name="connsiteY0" fmla="*/ 22860 h 6236970"/>
              <a:gd name="connsiteX1" fmla="*/ 971550 w 2339340"/>
              <a:gd name="connsiteY1" fmla="*/ 68580 h 6236970"/>
              <a:gd name="connsiteX2" fmla="*/ 967740 w 2339340"/>
              <a:gd name="connsiteY2" fmla="*/ 0 h 6236970"/>
              <a:gd name="connsiteX3" fmla="*/ 872490 w 2339340"/>
              <a:gd name="connsiteY3" fmla="*/ 121920 h 6236970"/>
              <a:gd name="connsiteX4" fmla="*/ 849630 w 2339340"/>
              <a:gd name="connsiteY4" fmla="*/ 95250 h 6236970"/>
              <a:gd name="connsiteX5" fmla="*/ 800100 w 2339340"/>
              <a:gd name="connsiteY5" fmla="*/ 320040 h 6236970"/>
              <a:gd name="connsiteX6" fmla="*/ 811530 w 2339340"/>
              <a:gd name="connsiteY6" fmla="*/ 461010 h 6236970"/>
              <a:gd name="connsiteX7" fmla="*/ 754380 w 2339340"/>
              <a:gd name="connsiteY7" fmla="*/ 464820 h 6236970"/>
              <a:gd name="connsiteX8" fmla="*/ 781050 w 2339340"/>
              <a:gd name="connsiteY8" fmla="*/ 548640 h 6236970"/>
              <a:gd name="connsiteX9" fmla="*/ 822960 w 2339340"/>
              <a:gd name="connsiteY9" fmla="*/ 624840 h 6236970"/>
              <a:gd name="connsiteX10" fmla="*/ 887730 w 2339340"/>
              <a:gd name="connsiteY10" fmla="*/ 689610 h 6236970"/>
              <a:gd name="connsiteX11" fmla="*/ 925830 w 2339340"/>
              <a:gd name="connsiteY11" fmla="*/ 769620 h 6236970"/>
              <a:gd name="connsiteX12" fmla="*/ 925830 w 2339340"/>
              <a:gd name="connsiteY12" fmla="*/ 861060 h 6236970"/>
              <a:gd name="connsiteX13" fmla="*/ 803910 w 2339340"/>
              <a:gd name="connsiteY13" fmla="*/ 922020 h 6236970"/>
              <a:gd name="connsiteX14" fmla="*/ 701040 w 2339340"/>
              <a:gd name="connsiteY14" fmla="*/ 948690 h 6236970"/>
              <a:gd name="connsiteX15" fmla="*/ 556260 w 2339340"/>
              <a:gd name="connsiteY15" fmla="*/ 952500 h 6236970"/>
              <a:gd name="connsiteX16" fmla="*/ 403860 w 2339340"/>
              <a:gd name="connsiteY16" fmla="*/ 1002030 h 6236970"/>
              <a:gd name="connsiteX17" fmla="*/ 320040 w 2339340"/>
              <a:gd name="connsiteY17" fmla="*/ 1085850 h 6236970"/>
              <a:gd name="connsiteX18" fmla="*/ 247650 w 2339340"/>
              <a:gd name="connsiteY18" fmla="*/ 1276350 h 6236970"/>
              <a:gd name="connsiteX19" fmla="*/ 163830 w 2339340"/>
              <a:gd name="connsiteY19" fmla="*/ 1569720 h 6236970"/>
              <a:gd name="connsiteX20" fmla="*/ 83820 w 2339340"/>
              <a:gd name="connsiteY20" fmla="*/ 1783080 h 6236970"/>
              <a:gd name="connsiteX21" fmla="*/ 72390 w 2339340"/>
              <a:gd name="connsiteY21" fmla="*/ 1962150 h 6236970"/>
              <a:gd name="connsiteX22" fmla="*/ 0 w 2339340"/>
              <a:gd name="connsiteY22" fmla="*/ 2145030 h 6236970"/>
              <a:gd name="connsiteX23" fmla="*/ 11430 w 2339340"/>
              <a:gd name="connsiteY23" fmla="*/ 2251710 h 6236970"/>
              <a:gd name="connsiteX24" fmla="*/ 106680 w 2339340"/>
              <a:gd name="connsiteY24" fmla="*/ 2426970 h 6236970"/>
              <a:gd name="connsiteX25" fmla="*/ 243840 w 2339340"/>
              <a:gd name="connsiteY25" fmla="*/ 2594610 h 6236970"/>
              <a:gd name="connsiteX26" fmla="*/ 422910 w 2339340"/>
              <a:gd name="connsiteY26" fmla="*/ 2769870 h 6236970"/>
              <a:gd name="connsiteX27" fmla="*/ 609600 w 2339340"/>
              <a:gd name="connsiteY27" fmla="*/ 2929890 h 6236970"/>
              <a:gd name="connsiteX28" fmla="*/ 735330 w 2339340"/>
              <a:gd name="connsiteY28" fmla="*/ 3108960 h 6236970"/>
              <a:gd name="connsiteX29" fmla="*/ 709136 w 2339340"/>
              <a:gd name="connsiteY29" fmla="*/ 2771299 h 6236970"/>
              <a:gd name="connsiteX30" fmla="*/ 647700 w 2339340"/>
              <a:gd name="connsiteY30" fmla="*/ 2731770 h 6236970"/>
              <a:gd name="connsiteX31" fmla="*/ 541020 w 2339340"/>
              <a:gd name="connsiteY31" fmla="*/ 2537460 h 6236970"/>
              <a:gd name="connsiteX32" fmla="*/ 487680 w 2339340"/>
              <a:gd name="connsiteY32" fmla="*/ 2426970 h 6236970"/>
              <a:gd name="connsiteX33" fmla="*/ 293370 w 2339340"/>
              <a:gd name="connsiteY33" fmla="*/ 2205990 h 6236970"/>
              <a:gd name="connsiteX34" fmla="*/ 426720 w 2339340"/>
              <a:gd name="connsiteY34" fmla="*/ 1988820 h 6236970"/>
              <a:gd name="connsiteX35" fmla="*/ 483870 w 2339340"/>
              <a:gd name="connsiteY35" fmla="*/ 1878330 h 6236970"/>
              <a:gd name="connsiteX36" fmla="*/ 544830 w 2339340"/>
              <a:gd name="connsiteY36" fmla="*/ 1642110 h 6236970"/>
              <a:gd name="connsiteX37" fmla="*/ 636270 w 2339340"/>
              <a:gd name="connsiteY37" fmla="*/ 1897380 h 6236970"/>
              <a:gd name="connsiteX38" fmla="*/ 678180 w 2339340"/>
              <a:gd name="connsiteY38" fmla="*/ 2202180 h 6236970"/>
              <a:gd name="connsiteX39" fmla="*/ 689610 w 2339340"/>
              <a:gd name="connsiteY39" fmla="*/ 2487930 h 6236970"/>
              <a:gd name="connsiteX40" fmla="*/ 712470 w 2339340"/>
              <a:gd name="connsiteY40" fmla="*/ 2762250 h 6236970"/>
              <a:gd name="connsiteX41" fmla="*/ 701040 w 2339340"/>
              <a:gd name="connsiteY41" fmla="*/ 3177540 h 6236970"/>
              <a:gd name="connsiteX42" fmla="*/ 643890 w 2339340"/>
              <a:gd name="connsiteY42" fmla="*/ 3783330 h 6236970"/>
              <a:gd name="connsiteX43" fmla="*/ 613410 w 2339340"/>
              <a:gd name="connsiteY43" fmla="*/ 4255770 h 6236970"/>
              <a:gd name="connsiteX44" fmla="*/ 689610 w 2339340"/>
              <a:gd name="connsiteY44" fmla="*/ 4617720 h 6236970"/>
              <a:gd name="connsiteX45" fmla="*/ 803910 w 2339340"/>
              <a:gd name="connsiteY45" fmla="*/ 5215890 h 6236970"/>
              <a:gd name="connsiteX46" fmla="*/ 883920 w 2339340"/>
              <a:gd name="connsiteY46" fmla="*/ 5657850 h 6236970"/>
              <a:gd name="connsiteX47" fmla="*/ 872490 w 2339340"/>
              <a:gd name="connsiteY47" fmla="*/ 5684520 h 6236970"/>
              <a:gd name="connsiteX48" fmla="*/ 693420 w 2339340"/>
              <a:gd name="connsiteY48" fmla="*/ 5894070 h 6236970"/>
              <a:gd name="connsiteX49" fmla="*/ 541020 w 2339340"/>
              <a:gd name="connsiteY49" fmla="*/ 6092190 h 6236970"/>
              <a:gd name="connsiteX50" fmla="*/ 510540 w 2339340"/>
              <a:gd name="connsiteY50" fmla="*/ 6156960 h 6236970"/>
              <a:gd name="connsiteX51" fmla="*/ 701040 w 2339340"/>
              <a:gd name="connsiteY51" fmla="*/ 6092190 h 6236970"/>
              <a:gd name="connsiteX52" fmla="*/ 830580 w 2339340"/>
              <a:gd name="connsiteY52" fmla="*/ 6065520 h 6236970"/>
              <a:gd name="connsiteX53" fmla="*/ 952500 w 2339340"/>
              <a:gd name="connsiteY53" fmla="*/ 5974080 h 6236970"/>
              <a:gd name="connsiteX54" fmla="*/ 963930 w 2339340"/>
              <a:gd name="connsiteY54" fmla="*/ 5871210 h 6236970"/>
              <a:gd name="connsiteX55" fmla="*/ 1108710 w 2339340"/>
              <a:gd name="connsiteY55" fmla="*/ 5817870 h 6236970"/>
              <a:gd name="connsiteX56" fmla="*/ 1108710 w 2339340"/>
              <a:gd name="connsiteY56" fmla="*/ 5791200 h 6236970"/>
              <a:gd name="connsiteX57" fmla="*/ 1032510 w 2339340"/>
              <a:gd name="connsiteY57" fmla="*/ 5634990 h 6236970"/>
              <a:gd name="connsiteX58" fmla="*/ 1043940 w 2339340"/>
              <a:gd name="connsiteY58" fmla="*/ 5280660 h 6236970"/>
              <a:gd name="connsiteX59" fmla="*/ 1074420 w 2339340"/>
              <a:gd name="connsiteY59" fmla="*/ 4888230 h 6236970"/>
              <a:gd name="connsiteX60" fmla="*/ 1002030 w 2339340"/>
              <a:gd name="connsiteY60" fmla="*/ 4423410 h 6236970"/>
              <a:gd name="connsiteX61" fmla="*/ 1066800 w 2339340"/>
              <a:gd name="connsiteY61" fmla="*/ 4130040 h 6236970"/>
              <a:gd name="connsiteX62" fmla="*/ 1116330 w 2339340"/>
              <a:gd name="connsiteY62" fmla="*/ 3775710 h 6236970"/>
              <a:gd name="connsiteX63" fmla="*/ 1165860 w 2339340"/>
              <a:gd name="connsiteY63" fmla="*/ 3375660 h 6236970"/>
              <a:gd name="connsiteX64" fmla="*/ 1238250 w 2339340"/>
              <a:gd name="connsiteY64" fmla="*/ 3882390 h 6236970"/>
              <a:gd name="connsiteX65" fmla="*/ 1280160 w 2339340"/>
              <a:gd name="connsiteY65" fmla="*/ 4366260 h 6236970"/>
              <a:gd name="connsiteX66" fmla="*/ 1310640 w 2339340"/>
              <a:gd name="connsiteY66" fmla="*/ 4533900 h 6236970"/>
              <a:gd name="connsiteX67" fmla="*/ 1272540 w 2339340"/>
              <a:gd name="connsiteY67" fmla="*/ 4838700 h 6236970"/>
              <a:gd name="connsiteX68" fmla="*/ 1242060 w 2339340"/>
              <a:gd name="connsiteY68" fmla="*/ 5059680 h 6236970"/>
              <a:gd name="connsiteX69" fmla="*/ 1276350 w 2339340"/>
              <a:gd name="connsiteY69" fmla="*/ 5288280 h 6236970"/>
              <a:gd name="connsiteX70" fmla="*/ 1333500 w 2339340"/>
              <a:gd name="connsiteY70" fmla="*/ 5494020 h 6236970"/>
              <a:gd name="connsiteX71" fmla="*/ 1314450 w 2339340"/>
              <a:gd name="connsiteY71" fmla="*/ 5615940 h 6236970"/>
              <a:gd name="connsiteX72" fmla="*/ 1264920 w 2339340"/>
              <a:gd name="connsiteY72" fmla="*/ 5795010 h 6236970"/>
              <a:gd name="connsiteX73" fmla="*/ 1264920 w 2339340"/>
              <a:gd name="connsiteY73" fmla="*/ 5901690 h 6236970"/>
              <a:gd name="connsiteX74" fmla="*/ 1424940 w 2339340"/>
              <a:gd name="connsiteY74" fmla="*/ 6236970 h 6236970"/>
              <a:gd name="connsiteX75" fmla="*/ 1565910 w 2339340"/>
              <a:gd name="connsiteY75" fmla="*/ 6065520 h 6236970"/>
              <a:gd name="connsiteX76" fmla="*/ 1604010 w 2339340"/>
              <a:gd name="connsiteY76" fmla="*/ 6012180 h 6236970"/>
              <a:gd name="connsiteX77" fmla="*/ 1524000 w 2339340"/>
              <a:gd name="connsiteY77" fmla="*/ 5844540 h 6236970"/>
              <a:gd name="connsiteX78" fmla="*/ 1466850 w 2339340"/>
              <a:gd name="connsiteY78" fmla="*/ 5718810 h 6236970"/>
              <a:gd name="connsiteX79" fmla="*/ 1440180 w 2339340"/>
              <a:gd name="connsiteY79" fmla="*/ 5638800 h 6236970"/>
              <a:gd name="connsiteX80" fmla="*/ 1546860 w 2339340"/>
              <a:gd name="connsiteY80" fmla="*/ 5078730 h 6236970"/>
              <a:gd name="connsiteX81" fmla="*/ 1600200 w 2339340"/>
              <a:gd name="connsiteY81" fmla="*/ 4507230 h 6236970"/>
              <a:gd name="connsiteX82" fmla="*/ 1684020 w 2339340"/>
              <a:gd name="connsiteY82" fmla="*/ 4027170 h 6236970"/>
              <a:gd name="connsiteX83" fmla="*/ 1703070 w 2339340"/>
              <a:gd name="connsiteY83" fmla="*/ 3688080 h 6236970"/>
              <a:gd name="connsiteX84" fmla="*/ 1645920 w 2339340"/>
              <a:gd name="connsiteY84" fmla="*/ 2884170 h 6236970"/>
              <a:gd name="connsiteX85" fmla="*/ 1630680 w 2339340"/>
              <a:gd name="connsiteY85" fmla="*/ 2868930 h 6236970"/>
              <a:gd name="connsiteX86" fmla="*/ 1607820 w 2339340"/>
              <a:gd name="connsiteY86" fmla="*/ 2750820 h 6236970"/>
              <a:gd name="connsiteX87" fmla="*/ 1584960 w 2339340"/>
              <a:gd name="connsiteY87" fmla="*/ 2423160 h 6236970"/>
              <a:gd name="connsiteX88" fmla="*/ 1584960 w 2339340"/>
              <a:gd name="connsiteY88" fmla="*/ 2072640 h 6236970"/>
              <a:gd name="connsiteX89" fmla="*/ 1619250 w 2339340"/>
              <a:gd name="connsiteY89" fmla="*/ 1771650 h 6236970"/>
              <a:gd name="connsiteX90" fmla="*/ 1691640 w 2339340"/>
              <a:gd name="connsiteY90" fmla="*/ 1501140 h 6236970"/>
              <a:gd name="connsiteX91" fmla="*/ 1954530 w 2339340"/>
              <a:gd name="connsiteY91" fmla="*/ 1924050 h 6236970"/>
              <a:gd name="connsiteX92" fmla="*/ 2045970 w 2339340"/>
              <a:gd name="connsiteY92" fmla="*/ 2045970 h 6236970"/>
              <a:gd name="connsiteX93" fmla="*/ 1840230 w 2339340"/>
              <a:gd name="connsiteY93" fmla="*/ 2358390 h 6236970"/>
              <a:gd name="connsiteX94" fmla="*/ 1729740 w 2339340"/>
              <a:gd name="connsiteY94" fmla="*/ 2545080 h 6236970"/>
              <a:gd name="connsiteX95" fmla="*/ 1672590 w 2339340"/>
              <a:gd name="connsiteY95" fmla="*/ 2674620 h 6236970"/>
              <a:gd name="connsiteX96" fmla="*/ 1604010 w 2339340"/>
              <a:gd name="connsiteY96" fmla="*/ 2754630 h 6236970"/>
              <a:gd name="connsiteX97" fmla="*/ 1634490 w 2339340"/>
              <a:gd name="connsiteY97" fmla="*/ 3040380 h 6236970"/>
              <a:gd name="connsiteX98" fmla="*/ 1729740 w 2339340"/>
              <a:gd name="connsiteY98" fmla="*/ 2891790 h 6236970"/>
              <a:gd name="connsiteX99" fmla="*/ 1927860 w 2339340"/>
              <a:gd name="connsiteY99" fmla="*/ 2689860 h 6236970"/>
              <a:gd name="connsiteX100" fmla="*/ 2065020 w 2339340"/>
              <a:gd name="connsiteY100" fmla="*/ 2548890 h 6236970"/>
              <a:gd name="connsiteX101" fmla="*/ 2202180 w 2339340"/>
              <a:gd name="connsiteY101" fmla="*/ 2339340 h 6236970"/>
              <a:gd name="connsiteX102" fmla="*/ 2339340 w 2339340"/>
              <a:gd name="connsiteY102" fmla="*/ 2049780 h 6236970"/>
              <a:gd name="connsiteX103" fmla="*/ 2293620 w 2339340"/>
              <a:gd name="connsiteY103" fmla="*/ 1958340 h 6236970"/>
              <a:gd name="connsiteX104" fmla="*/ 2232660 w 2339340"/>
              <a:gd name="connsiteY104" fmla="*/ 1752600 h 6236970"/>
              <a:gd name="connsiteX105" fmla="*/ 2175510 w 2339340"/>
              <a:gd name="connsiteY105" fmla="*/ 1565910 h 6236970"/>
              <a:gd name="connsiteX106" fmla="*/ 2065020 w 2339340"/>
              <a:gd name="connsiteY106" fmla="*/ 1352550 h 6236970"/>
              <a:gd name="connsiteX107" fmla="*/ 1958340 w 2339340"/>
              <a:gd name="connsiteY107" fmla="*/ 1169670 h 6236970"/>
              <a:gd name="connsiteX108" fmla="*/ 1878330 w 2339340"/>
              <a:gd name="connsiteY108" fmla="*/ 1043940 h 6236970"/>
              <a:gd name="connsiteX109" fmla="*/ 1752600 w 2339340"/>
              <a:gd name="connsiteY109" fmla="*/ 975360 h 6236970"/>
              <a:gd name="connsiteX110" fmla="*/ 1645920 w 2339340"/>
              <a:gd name="connsiteY110" fmla="*/ 956310 h 6236970"/>
              <a:gd name="connsiteX111" fmla="*/ 1546860 w 2339340"/>
              <a:gd name="connsiteY111" fmla="*/ 922020 h 6236970"/>
              <a:gd name="connsiteX112" fmla="*/ 1276350 w 2339340"/>
              <a:gd name="connsiteY112" fmla="*/ 861060 h 6236970"/>
              <a:gd name="connsiteX113" fmla="*/ 1257300 w 2339340"/>
              <a:gd name="connsiteY113" fmla="*/ 739140 h 6236970"/>
              <a:gd name="connsiteX114" fmla="*/ 1325880 w 2339340"/>
              <a:gd name="connsiteY114" fmla="*/ 594360 h 6236970"/>
              <a:gd name="connsiteX115" fmla="*/ 1363980 w 2339340"/>
              <a:gd name="connsiteY115" fmla="*/ 537210 h 6236970"/>
              <a:gd name="connsiteX116" fmla="*/ 1352550 w 2339340"/>
              <a:gd name="connsiteY116" fmla="*/ 438150 h 6236970"/>
              <a:gd name="connsiteX117" fmla="*/ 1348740 w 2339340"/>
              <a:gd name="connsiteY117" fmla="*/ 308610 h 6236970"/>
              <a:gd name="connsiteX118" fmla="*/ 1306830 w 2339340"/>
              <a:gd name="connsiteY118" fmla="*/ 114300 h 6236970"/>
              <a:gd name="connsiteX119" fmla="*/ 1188720 w 2339340"/>
              <a:gd name="connsiteY119" fmla="*/ 38100 h 6236970"/>
              <a:gd name="connsiteX120" fmla="*/ 1143000 w 2339340"/>
              <a:gd name="connsiteY120" fmla="*/ 11430 h 6236970"/>
              <a:gd name="connsiteX121" fmla="*/ 1093470 w 2339340"/>
              <a:gd name="connsiteY121" fmla="*/ 22860 h 6236970"/>
              <a:gd name="connsiteX0" fmla="*/ 1093470 w 2339340"/>
              <a:gd name="connsiteY0" fmla="*/ 22860 h 6236970"/>
              <a:gd name="connsiteX1" fmla="*/ 971550 w 2339340"/>
              <a:gd name="connsiteY1" fmla="*/ 68580 h 6236970"/>
              <a:gd name="connsiteX2" fmla="*/ 967740 w 2339340"/>
              <a:gd name="connsiteY2" fmla="*/ 0 h 6236970"/>
              <a:gd name="connsiteX3" fmla="*/ 872490 w 2339340"/>
              <a:gd name="connsiteY3" fmla="*/ 121920 h 6236970"/>
              <a:gd name="connsiteX4" fmla="*/ 849630 w 2339340"/>
              <a:gd name="connsiteY4" fmla="*/ 95250 h 6236970"/>
              <a:gd name="connsiteX5" fmla="*/ 800100 w 2339340"/>
              <a:gd name="connsiteY5" fmla="*/ 320040 h 6236970"/>
              <a:gd name="connsiteX6" fmla="*/ 811530 w 2339340"/>
              <a:gd name="connsiteY6" fmla="*/ 461010 h 6236970"/>
              <a:gd name="connsiteX7" fmla="*/ 754380 w 2339340"/>
              <a:gd name="connsiteY7" fmla="*/ 464820 h 6236970"/>
              <a:gd name="connsiteX8" fmla="*/ 781050 w 2339340"/>
              <a:gd name="connsiteY8" fmla="*/ 548640 h 6236970"/>
              <a:gd name="connsiteX9" fmla="*/ 822960 w 2339340"/>
              <a:gd name="connsiteY9" fmla="*/ 624840 h 6236970"/>
              <a:gd name="connsiteX10" fmla="*/ 887730 w 2339340"/>
              <a:gd name="connsiteY10" fmla="*/ 689610 h 6236970"/>
              <a:gd name="connsiteX11" fmla="*/ 925830 w 2339340"/>
              <a:gd name="connsiteY11" fmla="*/ 769620 h 6236970"/>
              <a:gd name="connsiteX12" fmla="*/ 925830 w 2339340"/>
              <a:gd name="connsiteY12" fmla="*/ 861060 h 6236970"/>
              <a:gd name="connsiteX13" fmla="*/ 803910 w 2339340"/>
              <a:gd name="connsiteY13" fmla="*/ 922020 h 6236970"/>
              <a:gd name="connsiteX14" fmla="*/ 701040 w 2339340"/>
              <a:gd name="connsiteY14" fmla="*/ 948690 h 6236970"/>
              <a:gd name="connsiteX15" fmla="*/ 556260 w 2339340"/>
              <a:gd name="connsiteY15" fmla="*/ 952500 h 6236970"/>
              <a:gd name="connsiteX16" fmla="*/ 403860 w 2339340"/>
              <a:gd name="connsiteY16" fmla="*/ 1002030 h 6236970"/>
              <a:gd name="connsiteX17" fmla="*/ 320040 w 2339340"/>
              <a:gd name="connsiteY17" fmla="*/ 1085850 h 6236970"/>
              <a:gd name="connsiteX18" fmla="*/ 247650 w 2339340"/>
              <a:gd name="connsiteY18" fmla="*/ 1276350 h 6236970"/>
              <a:gd name="connsiteX19" fmla="*/ 163830 w 2339340"/>
              <a:gd name="connsiteY19" fmla="*/ 1569720 h 6236970"/>
              <a:gd name="connsiteX20" fmla="*/ 83820 w 2339340"/>
              <a:gd name="connsiteY20" fmla="*/ 1783080 h 6236970"/>
              <a:gd name="connsiteX21" fmla="*/ 72390 w 2339340"/>
              <a:gd name="connsiteY21" fmla="*/ 1962150 h 6236970"/>
              <a:gd name="connsiteX22" fmla="*/ 0 w 2339340"/>
              <a:gd name="connsiteY22" fmla="*/ 2145030 h 6236970"/>
              <a:gd name="connsiteX23" fmla="*/ 11430 w 2339340"/>
              <a:gd name="connsiteY23" fmla="*/ 2251710 h 6236970"/>
              <a:gd name="connsiteX24" fmla="*/ 106680 w 2339340"/>
              <a:gd name="connsiteY24" fmla="*/ 2426970 h 6236970"/>
              <a:gd name="connsiteX25" fmla="*/ 243840 w 2339340"/>
              <a:gd name="connsiteY25" fmla="*/ 2594610 h 6236970"/>
              <a:gd name="connsiteX26" fmla="*/ 422910 w 2339340"/>
              <a:gd name="connsiteY26" fmla="*/ 2769870 h 6236970"/>
              <a:gd name="connsiteX27" fmla="*/ 609600 w 2339340"/>
              <a:gd name="connsiteY27" fmla="*/ 2929890 h 6236970"/>
              <a:gd name="connsiteX28" fmla="*/ 703183 w 2339340"/>
              <a:gd name="connsiteY28" fmla="*/ 3062525 h 6236970"/>
              <a:gd name="connsiteX29" fmla="*/ 709136 w 2339340"/>
              <a:gd name="connsiteY29" fmla="*/ 2771299 h 6236970"/>
              <a:gd name="connsiteX30" fmla="*/ 647700 w 2339340"/>
              <a:gd name="connsiteY30" fmla="*/ 2731770 h 6236970"/>
              <a:gd name="connsiteX31" fmla="*/ 541020 w 2339340"/>
              <a:gd name="connsiteY31" fmla="*/ 2537460 h 6236970"/>
              <a:gd name="connsiteX32" fmla="*/ 487680 w 2339340"/>
              <a:gd name="connsiteY32" fmla="*/ 2426970 h 6236970"/>
              <a:gd name="connsiteX33" fmla="*/ 293370 w 2339340"/>
              <a:gd name="connsiteY33" fmla="*/ 2205990 h 6236970"/>
              <a:gd name="connsiteX34" fmla="*/ 426720 w 2339340"/>
              <a:gd name="connsiteY34" fmla="*/ 1988820 h 6236970"/>
              <a:gd name="connsiteX35" fmla="*/ 483870 w 2339340"/>
              <a:gd name="connsiteY35" fmla="*/ 1878330 h 6236970"/>
              <a:gd name="connsiteX36" fmla="*/ 544830 w 2339340"/>
              <a:gd name="connsiteY36" fmla="*/ 1642110 h 6236970"/>
              <a:gd name="connsiteX37" fmla="*/ 636270 w 2339340"/>
              <a:gd name="connsiteY37" fmla="*/ 1897380 h 6236970"/>
              <a:gd name="connsiteX38" fmla="*/ 678180 w 2339340"/>
              <a:gd name="connsiteY38" fmla="*/ 2202180 h 6236970"/>
              <a:gd name="connsiteX39" fmla="*/ 689610 w 2339340"/>
              <a:gd name="connsiteY39" fmla="*/ 2487930 h 6236970"/>
              <a:gd name="connsiteX40" fmla="*/ 712470 w 2339340"/>
              <a:gd name="connsiteY40" fmla="*/ 2762250 h 6236970"/>
              <a:gd name="connsiteX41" fmla="*/ 701040 w 2339340"/>
              <a:gd name="connsiteY41" fmla="*/ 3177540 h 6236970"/>
              <a:gd name="connsiteX42" fmla="*/ 643890 w 2339340"/>
              <a:gd name="connsiteY42" fmla="*/ 3783330 h 6236970"/>
              <a:gd name="connsiteX43" fmla="*/ 613410 w 2339340"/>
              <a:gd name="connsiteY43" fmla="*/ 4255770 h 6236970"/>
              <a:gd name="connsiteX44" fmla="*/ 689610 w 2339340"/>
              <a:gd name="connsiteY44" fmla="*/ 4617720 h 6236970"/>
              <a:gd name="connsiteX45" fmla="*/ 803910 w 2339340"/>
              <a:gd name="connsiteY45" fmla="*/ 5215890 h 6236970"/>
              <a:gd name="connsiteX46" fmla="*/ 883920 w 2339340"/>
              <a:gd name="connsiteY46" fmla="*/ 5657850 h 6236970"/>
              <a:gd name="connsiteX47" fmla="*/ 872490 w 2339340"/>
              <a:gd name="connsiteY47" fmla="*/ 5684520 h 6236970"/>
              <a:gd name="connsiteX48" fmla="*/ 693420 w 2339340"/>
              <a:gd name="connsiteY48" fmla="*/ 5894070 h 6236970"/>
              <a:gd name="connsiteX49" fmla="*/ 541020 w 2339340"/>
              <a:gd name="connsiteY49" fmla="*/ 6092190 h 6236970"/>
              <a:gd name="connsiteX50" fmla="*/ 510540 w 2339340"/>
              <a:gd name="connsiteY50" fmla="*/ 6156960 h 6236970"/>
              <a:gd name="connsiteX51" fmla="*/ 701040 w 2339340"/>
              <a:gd name="connsiteY51" fmla="*/ 6092190 h 6236970"/>
              <a:gd name="connsiteX52" fmla="*/ 830580 w 2339340"/>
              <a:gd name="connsiteY52" fmla="*/ 6065520 h 6236970"/>
              <a:gd name="connsiteX53" fmla="*/ 952500 w 2339340"/>
              <a:gd name="connsiteY53" fmla="*/ 5974080 h 6236970"/>
              <a:gd name="connsiteX54" fmla="*/ 963930 w 2339340"/>
              <a:gd name="connsiteY54" fmla="*/ 5871210 h 6236970"/>
              <a:gd name="connsiteX55" fmla="*/ 1108710 w 2339340"/>
              <a:gd name="connsiteY55" fmla="*/ 5817870 h 6236970"/>
              <a:gd name="connsiteX56" fmla="*/ 1108710 w 2339340"/>
              <a:gd name="connsiteY56" fmla="*/ 5791200 h 6236970"/>
              <a:gd name="connsiteX57" fmla="*/ 1032510 w 2339340"/>
              <a:gd name="connsiteY57" fmla="*/ 5634990 h 6236970"/>
              <a:gd name="connsiteX58" fmla="*/ 1043940 w 2339340"/>
              <a:gd name="connsiteY58" fmla="*/ 5280660 h 6236970"/>
              <a:gd name="connsiteX59" fmla="*/ 1074420 w 2339340"/>
              <a:gd name="connsiteY59" fmla="*/ 4888230 h 6236970"/>
              <a:gd name="connsiteX60" fmla="*/ 1002030 w 2339340"/>
              <a:gd name="connsiteY60" fmla="*/ 4423410 h 6236970"/>
              <a:gd name="connsiteX61" fmla="*/ 1066800 w 2339340"/>
              <a:gd name="connsiteY61" fmla="*/ 4130040 h 6236970"/>
              <a:gd name="connsiteX62" fmla="*/ 1116330 w 2339340"/>
              <a:gd name="connsiteY62" fmla="*/ 3775710 h 6236970"/>
              <a:gd name="connsiteX63" fmla="*/ 1165860 w 2339340"/>
              <a:gd name="connsiteY63" fmla="*/ 3375660 h 6236970"/>
              <a:gd name="connsiteX64" fmla="*/ 1238250 w 2339340"/>
              <a:gd name="connsiteY64" fmla="*/ 3882390 h 6236970"/>
              <a:gd name="connsiteX65" fmla="*/ 1280160 w 2339340"/>
              <a:gd name="connsiteY65" fmla="*/ 4366260 h 6236970"/>
              <a:gd name="connsiteX66" fmla="*/ 1310640 w 2339340"/>
              <a:gd name="connsiteY66" fmla="*/ 4533900 h 6236970"/>
              <a:gd name="connsiteX67" fmla="*/ 1272540 w 2339340"/>
              <a:gd name="connsiteY67" fmla="*/ 4838700 h 6236970"/>
              <a:gd name="connsiteX68" fmla="*/ 1242060 w 2339340"/>
              <a:gd name="connsiteY68" fmla="*/ 5059680 h 6236970"/>
              <a:gd name="connsiteX69" fmla="*/ 1276350 w 2339340"/>
              <a:gd name="connsiteY69" fmla="*/ 5288280 h 6236970"/>
              <a:gd name="connsiteX70" fmla="*/ 1333500 w 2339340"/>
              <a:gd name="connsiteY70" fmla="*/ 5494020 h 6236970"/>
              <a:gd name="connsiteX71" fmla="*/ 1314450 w 2339340"/>
              <a:gd name="connsiteY71" fmla="*/ 5615940 h 6236970"/>
              <a:gd name="connsiteX72" fmla="*/ 1264920 w 2339340"/>
              <a:gd name="connsiteY72" fmla="*/ 5795010 h 6236970"/>
              <a:gd name="connsiteX73" fmla="*/ 1264920 w 2339340"/>
              <a:gd name="connsiteY73" fmla="*/ 5901690 h 6236970"/>
              <a:gd name="connsiteX74" fmla="*/ 1424940 w 2339340"/>
              <a:gd name="connsiteY74" fmla="*/ 6236970 h 6236970"/>
              <a:gd name="connsiteX75" fmla="*/ 1565910 w 2339340"/>
              <a:gd name="connsiteY75" fmla="*/ 6065520 h 6236970"/>
              <a:gd name="connsiteX76" fmla="*/ 1604010 w 2339340"/>
              <a:gd name="connsiteY76" fmla="*/ 6012180 h 6236970"/>
              <a:gd name="connsiteX77" fmla="*/ 1524000 w 2339340"/>
              <a:gd name="connsiteY77" fmla="*/ 5844540 h 6236970"/>
              <a:gd name="connsiteX78" fmla="*/ 1466850 w 2339340"/>
              <a:gd name="connsiteY78" fmla="*/ 5718810 h 6236970"/>
              <a:gd name="connsiteX79" fmla="*/ 1440180 w 2339340"/>
              <a:gd name="connsiteY79" fmla="*/ 5638800 h 6236970"/>
              <a:gd name="connsiteX80" fmla="*/ 1546860 w 2339340"/>
              <a:gd name="connsiteY80" fmla="*/ 5078730 h 6236970"/>
              <a:gd name="connsiteX81" fmla="*/ 1600200 w 2339340"/>
              <a:gd name="connsiteY81" fmla="*/ 4507230 h 6236970"/>
              <a:gd name="connsiteX82" fmla="*/ 1684020 w 2339340"/>
              <a:gd name="connsiteY82" fmla="*/ 4027170 h 6236970"/>
              <a:gd name="connsiteX83" fmla="*/ 1703070 w 2339340"/>
              <a:gd name="connsiteY83" fmla="*/ 3688080 h 6236970"/>
              <a:gd name="connsiteX84" fmla="*/ 1645920 w 2339340"/>
              <a:gd name="connsiteY84" fmla="*/ 2884170 h 6236970"/>
              <a:gd name="connsiteX85" fmla="*/ 1630680 w 2339340"/>
              <a:gd name="connsiteY85" fmla="*/ 2868930 h 6236970"/>
              <a:gd name="connsiteX86" fmla="*/ 1607820 w 2339340"/>
              <a:gd name="connsiteY86" fmla="*/ 2750820 h 6236970"/>
              <a:gd name="connsiteX87" fmla="*/ 1584960 w 2339340"/>
              <a:gd name="connsiteY87" fmla="*/ 2423160 h 6236970"/>
              <a:gd name="connsiteX88" fmla="*/ 1584960 w 2339340"/>
              <a:gd name="connsiteY88" fmla="*/ 2072640 h 6236970"/>
              <a:gd name="connsiteX89" fmla="*/ 1619250 w 2339340"/>
              <a:gd name="connsiteY89" fmla="*/ 1771650 h 6236970"/>
              <a:gd name="connsiteX90" fmla="*/ 1691640 w 2339340"/>
              <a:gd name="connsiteY90" fmla="*/ 1501140 h 6236970"/>
              <a:gd name="connsiteX91" fmla="*/ 1954530 w 2339340"/>
              <a:gd name="connsiteY91" fmla="*/ 1924050 h 6236970"/>
              <a:gd name="connsiteX92" fmla="*/ 2045970 w 2339340"/>
              <a:gd name="connsiteY92" fmla="*/ 2045970 h 6236970"/>
              <a:gd name="connsiteX93" fmla="*/ 1840230 w 2339340"/>
              <a:gd name="connsiteY93" fmla="*/ 2358390 h 6236970"/>
              <a:gd name="connsiteX94" fmla="*/ 1729740 w 2339340"/>
              <a:gd name="connsiteY94" fmla="*/ 2545080 h 6236970"/>
              <a:gd name="connsiteX95" fmla="*/ 1672590 w 2339340"/>
              <a:gd name="connsiteY95" fmla="*/ 2674620 h 6236970"/>
              <a:gd name="connsiteX96" fmla="*/ 1604010 w 2339340"/>
              <a:gd name="connsiteY96" fmla="*/ 2754630 h 6236970"/>
              <a:gd name="connsiteX97" fmla="*/ 1634490 w 2339340"/>
              <a:gd name="connsiteY97" fmla="*/ 3040380 h 6236970"/>
              <a:gd name="connsiteX98" fmla="*/ 1729740 w 2339340"/>
              <a:gd name="connsiteY98" fmla="*/ 2891790 h 6236970"/>
              <a:gd name="connsiteX99" fmla="*/ 1927860 w 2339340"/>
              <a:gd name="connsiteY99" fmla="*/ 2689860 h 6236970"/>
              <a:gd name="connsiteX100" fmla="*/ 2065020 w 2339340"/>
              <a:gd name="connsiteY100" fmla="*/ 2548890 h 6236970"/>
              <a:gd name="connsiteX101" fmla="*/ 2202180 w 2339340"/>
              <a:gd name="connsiteY101" fmla="*/ 2339340 h 6236970"/>
              <a:gd name="connsiteX102" fmla="*/ 2339340 w 2339340"/>
              <a:gd name="connsiteY102" fmla="*/ 2049780 h 6236970"/>
              <a:gd name="connsiteX103" fmla="*/ 2293620 w 2339340"/>
              <a:gd name="connsiteY103" fmla="*/ 1958340 h 6236970"/>
              <a:gd name="connsiteX104" fmla="*/ 2232660 w 2339340"/>
              <a:gd name="connsiteY104" fmla="*/ 1752600 h 6236970"/>
              <a:gd name="connsiteX105" fmla="*/ 2175510 w 2339340"/>
              <a:gd name="connsiteY105" fmla="*/ 1565910 h 6236970"/>
              <a:gd name="connsiteX106" fmla="*/ 2065020 w 2339340"/>
              <a:gd name="connsiteY106" fmla="*/ 1352550 h 6236970"/>
              <a:gd name="connsiteX107" fmla="*/ 1958340 w 2339340"/>
              <a:gd name="connsiteY107" fmla="*/ 1169670 h 6236970"/>
              <a:gd name="connsiteX108" fmla="*/ 1878330 w 2339340"/>
              <a:gd name="connsiteY108" fmla="*/ 1043940 h 6236970"/>
              <a:gd name="connsiteX109" fmla="*/ 1752600 w 2339340"/>
              <a:gd name="connsiteY109" fmla="*/ 975360 h 6236970"/>
              <a:gd name="connsiteX110" fmla="*/ 1645920 w 2339340"/>
              <a:gd name="connsiteY110" fmla="*/ 956310 h 6236970"/>
              <a:gd name="connsiteX111" fmla="*/ 1546860 w 2339340"/>
              <a:gd name="connsiteY111" fmla="*/ 922020 h 6236970"/>
              <a:gd name="connsiteX112" fmla="*/ 1276350 w 2339340"/>
              <a:gd name="connsiteY112" fmla="*/ 861060 h 6236970"/>
              <a:gd name="connsiteX113" fmla="*/ 1257300 w 2339340"/>
              <a:gd name="connsiteY113" fmla="*/ 739140 h 6236970"/>
              <a:gd name="connsiteX114" fmla="*/ 1325880 w 2339340"/>
              <a:gd name="connsiteY114" fmla="*/ 594360 h 6236970"/>
              <a:gd name="connsiteX115" fmla="*/ 1363980 w 2339340"/>
              <a:gd name="connsiteY115" fmla="*/ 537210 h 6236970"/>
              <a:gd name="connsiteX116" fmla="*/ 1352550 w 2339340"/>
              <a:gd name="connsiteY116" fmla="*/ 438150 h 6236970"/>
              <a:gd name="connsiteX117" fmla="*/ 1348740 w 2339340"/>
              <a:gd name="connsiteY117" fmla="*/ 308610 h 6236970"/>
              <a:gd name="connsiteX118" fmla="*/ 1306830 w 2339340"/>
              <a:gd name="connsiteY118" fmla="*/ 114300 h 6236970"/>
              <a:gd name="connsiteX119" fmla="*/ 1188720 w 2339340"/>
              <a:gd name="connsiteY119" fmla="*/ 38100 h 6236970"/>
              <a:gd name="connsiteX120" fmla="*/ 1143000 w 2339340"/>
              <a:gd name="connsiteY120" fmla="*/ 11430 h 6236970"/>
              <a:gd name="connsiteX121" fmla="*/ 1093470 w 2339340"/>
              <a:gd name="connsiteY121" fmla="*/ 22860 h 6236970"/>
              <a:gd name="connsiteX0" fmla="*/ 1093470 w 2339340"/>
              <a:gd name="connsiteY0" fmla="*/ 22860 h 6236970"/>
              <a:gd name="connsiteX1" fmla="*/ 971550 w 2339340"/>
              <a:gd name="connsiteY1" fmla="*/ 68580 h 6236970"/>
              <a:gd name="connsiteX2" fmla="*/ 967740 w 2339340"/>
              <a:gd name="connsiteY2" fmla="*/ 0 h 6236970"/>
              <a:gd name="connsiteX3" fmla="*/ 872490 w 2339340"/>
              <a:gd name="connsiteY3" fmla="*/ 121920 h 6236970"/>
              <a:gd name="connsiteX4" fmla="*/ 849630 w 2339340"/>
              <a:gd name="connsiteY4" fmla="*/ 95250 h 6236970"/>
              <a:gd name="connsiteX5" fmla="*/ 800100 w 2339340"/>
              <a:gd name="connsiteY5" fmla="*/ 320040 h 6236970"/>
              <a:gd name="connsiteX6" fmla="*/ 811530 w 2339340"/>
              <a:gd name="connsiteY6" fmla="*/ 461010 h 6236970"/>
              <a:gd name="connsiteX7" fmla="*/ 754380 w 2339340"/>
              <a:gd name="connsiteY7" fmla="*/ 464820 h 6236970"/>
              <a:gd name="connsiteX8" fmla="*/ 781050 w 2339340"/>
              <a:gd name="connsiteY8" fmla="*/ 548640 h 6236970"/>
              <a:gd name="connsiteX9" fmla="*/ 822960 w 2339340"/>
              <a:gd name="connsiteY9" fmla="*/ 624840 h 6236970"/>
              <a:gd name="connsiteX10" fmla="*/ 887730 w 2339340"/>
              <a:gd name="connsiteY10" fmla="*/ 689610 h 6236970"/>
              <a:gd name="connsiteX11" fmla="*/ 925830 w 2339340"/>
              <a:gd name="connsiteY11" fmla="*/ 769620 h 6236970"/>
              <a:gd name="connsiteX12" fmla="*/ 925830 w 2339340"/>
              <a:gd name="connsiteY12" fmla="*/ 861060 h 6236970"/>
              <a:gd name="connsiteX13" fmla="*/ 803910 w 2339340"/>
              <a:gd name="connsiteY13" fmla="*/ 922020 h 6236970"/>
              <a:gd name="connsiteX14" fmla="*/ 701040 w 2339340"/>
              <a:gd name="connsiteY14" fmla="*/ 948690 h 6236970"/>
              <a:gd name="connsiteX15" fmla="*/ 556260 w 2339340"/>
              <a:gd name="connsiteY15" fmla="*/ 952500 h 6236970"/>
              <a:gd name="connsiteX16" fmla="*/ 403860 w 2339340"/>
              <a:gd name="connsiteY16" fmla="*/ 1002030 h 6236970"/>
              <a:gd name="connsiteX17" fmla="*/ 320040 w 2339340"/>
              <a:gd name="connsiteY17" fmla="*/ 1085850 h 6236970"/>
              <a:gd name="connsiteX18" fmla="*/ 247650 w 2339340"/>
              <a:gd name="connsiteY18" fmla="*/ 1276350 h 6236970"/>
              <a:gd name="connsiteX19" fmla="*/ 163830 w 2339340"/>
              <a:gd name="connsiteY19" fmla="*/ 1569720 h 6236970"/>
              <a:gd name="connsiteX20" fmla="*/ 83820 w 2339340"/>
              <a:gd name="connsiteY20" fmla="*/ 1783080 h 6236970"/>
              <a:gd name="connsiteX21" fmla="*/ 72390 w 2339340"/>
              <a:gd name="connsiteY21" fmla="*/ 1962150 h 6236970"/>
              <a:gd name="connsiteX22" fmla="*/ 0 w 2339340"/>
              <a:gd name="connsiteY22" fmla="*/ 2145030 h 6236970"/>
              <a:gd name="connsiteX23" fmla="*/ 11430 w 2339340"/>
              <a:gd name="connsiteY23" fmla="*/ 2251710 h 6236970"/>
              <a:gd name="connsiteX24" fmla="*/ 106680 w 2339340"/>
              <a:gd name="connsiteY24" fmla="*/ 2426970 h 6236970"/>
              <a:gd name="connsiteX25" fmla="*/ 243840 w 2339340"/>
              <a:gd name="connsiteY25" fmla="*/ 2594610 h 6236970"/>
              <a:gd name="connsiteX26" fmla="*/ 422910 w 2339340"/>
              <a:gd name="connsiteY26" fmla="*/ 2769870 h 6236970"/>
              <a:gd name="connsiteX27" fmla="*/ 609600 w 2339340"/>
              <a:gd name="connsiteY27" fmla="*/ 2929890 h 6236970"/>
              <a:gd name="connsiteX28" fmla="*/ 703183 w 2339340"/>
              <a:gd name="connsiteY28" fmla="*/ 3062525 h 6236970"/>
              <a:gd name="connsiteX29" fmla="*/ 711517 w 2339340"/>
              <a:gd name="connsiteY29" fmla="*/ 2784396 h 6236970"/>
              <a:gd name="connsiteX30" fmla="*/ 647700 w 2339340"/>
              <a:gd name="connsiteY30" fmla="*/ 2731770 h 6236970"/>
              <a:gd name="connsiteX31" fmla="*/ 541020 w 2339340"/>
              <a:gd name="connsiteY31" fmla="*/ 2537460 h 6236970"/>
              <a:gd name="connsiteX32" fmla="*/ 487680 w 2339340"/>
              <a:gd name="connsiteY32" fmla="*/ 2426970 h 6236970"/>
              <a:gd name="connsiteX33" fmla="*/ 293370 w 2339340"/>
              <a:gd name="connsiteY33" fmla="*/ 2205990 h 6236970"/>
              <a:gd name="connsiteX34" fmla="*/ 426720 w 2339340"/>
              <a:gd name="connsiteY34" fmla="*/ 1988820 h 6236970"/>
              <a:gd name="connsiteX35" fmla="*/ 483870 w 2339340"/>
              <a:gd name="connsiteY35" fmla="*/ 1878330 h 6236970"/>
              <a:gd name="connsiteX36" fmla="*/ 544830 w 2339340"/>
              <a:gd name="connsiteY36" fmla="*/ 1642110 h 6236970"/>
              <a:gd name="connsiteX37" fmla="*/ 636270 w 2339340"/>
              <a:gd name="connsiteY37" fmla="*/ 1897380 h 6236970"/>
              <a:gd name="connsiteX38" fmla="*/ 678180 w 2339340"/>
              <a:gd name="connsiteY38" fmla="*/ 2202180 h 6236970"/>
              <a:gd name="connsiteX39" fmla="*/ 689610 w 2339340"/>
              <a:gd name="connsiteY39" fmla="*/ 2487930 h 6236970"/>
              <a:gd name="connsiteX40" fmla="*/ 712470 w 2339340"/>
              <a:gd name="connsiteY40" fmla="*/ 2762250 h 6236970"/>
              <a:gd name="connsiteX41" fmla="*/ 701040 w 2339340"/>
              <a:gd name="connsiteY41" fmla="*/ 3177540 h 6236970"/>
              <a:gd name="connsiteX42" fmla="*/ 643890 w 2339340"/>
              <a:gd name="connsiteY42" fmla="*/ 3783330 h 6236970"/>
              <a:gd name="connsiteX43" fmla="*/ 613410 w 2339340"/>
              <a:gd name="connsiteY43" fmla="*/ 4255770 h 6236970"/>
              <a:gd name="connsiteX44" fmla="*/ 689610 w 2339340"/>
              <a:gd name="connsiteY44" fmla="*/ 4617720 h 6236970"/>
              <a:gd name="connsiteX45" fmla="*/ 803910 w 2339340"/>
              <a:gd name="connsiteY45" fmla="*/ 5215890 h 6236970"/>
              <a:gd name="connsiteX46" fmla="*/ 883920 w 2339340"/>
              <a:gd name="connsiteY46" fmla="*/ 5657850 h 6236970"/>
              <a:gd name="connsiteX47" fmla="*/ 872490 w 2339340"/>
              <a:gd name="connsiteY47" fmla="*/ 5684520 h 6236970"/>
              <a:gd name="connsiteX48" fmla="*/ 693420 w 2339340"/>
              <a:gd name="connsiteY48" fmla="*/ 5894070 h 6236970"/>
              <a:gd name="connsiteX49" fmla="*/ 541020 w 2339340"/>
              <a:gd name="connsiteY49" fmla="*/ 6092190 h 6236970"/>
              <a:gd name="connsiteX50" fmla="*/ 510540 w 2339340"/>
              <a:gd name="connsiteY50" fmla="*/ 6156960 h 6236970"/>
              <a:gd name="connsiteX51" fmla="*/ 701040 w 2339340"/>
              <a:gd name="connsiteY51" fmla="*/ 6092190 h 6236970"/>
              <a:gd name="connsiteX52" fmla="*/ 830580 w 2339340"/>
              <a:gd name="connsiteY52" fmla="*/ 6065520 h 6236970"/>
              <a:gd name="connsiteX53" fmla="*/ 952500 w 2339340"/>
              <a:gd name="connsiteY53" fmla="*/ 5974080 h 6236970"/>
              <a:gd name="connsiteX54" fmla="*/ 963930 w 2339340"/>
              <a:gd name="connsiteY54" fmla="*/ 5871210 h 6236970"/>
              <a:gd name="connsiteX55" fmla="*/ 1108710 w 2339340"/>
              <a:gd name="connsiteY55" fmla="*/ 5817870 h 6236970"/>
              <a:gd name="connsiteX56" fmla="*/ 1108710 w 2339340"/>
              <a:gd name="connsiteY56" fmla="*/ 5791200 h 6236970"/>
              <a:gd name="connsiteX57" fmla="*/ 1032510 w 2339340"/>
              <a:gd name="connsiteY57" fmla="*/ 5634990 h 6236970"/>
              <a:gd name="connsiteX58" fmla="*/ 1043940 w 2339340"/>
              <a:gd name="connsiteY58" fmla="*/ 5280660 h 6236970"/>
              <a:gd name="connsiteX59" fmla="*/ 1074420 w 2339340"/>
              <a:gd name="connsiteY59" fmla="*/ 4888230 h 6236970"/>
              <a:gd name="connsiteX60" fmla="*/ 1002030 w 2339340"/>
              <a:gd name="connsiteY60" fmla="*/ 4423410 h 6236970"/>
              <a:gd name="connsiteX61" fmla="*/ 1066800 w 2339340"/>
              <a:gd name="connsiteY61" fmla="*/ 4130040 h 6236970"/>
              <a:gd name="connsiteX62" fmla="*/ 1116330 w 2339340"/>
              <a:gd name="connsiteY62" fmla="*/ 3775710 h 6236970"/>
              <a:gd name="connsiteX63" fmla="*/ 1165860 w 2339340"/>
              <a:gd name="connsiteY63" fmla="*/ 3375660 h 6236970"/>
              <a:gd name="connsiteX64" fmla="*/ 1238250 w 2339340"/>
              <a:gd name="connsiteY64" fmla="*/ 3882390 h 6236970"/>
              <a:gd name="connsiteX65" fmla="*/ 1280160 w 2339340"/>
              <a:gd name="connsiteY65" fmla="*/ 4366260 h 6236970"/>
              <a:gd name="connsiteX66" fmla="*/ 1310640 w 2339340"/>
              <a:gd name="connsiteY66" fmla="*/ 4533900 h 6236970"/>
              <a:gd name="connsiteX67" fmla="*/ 1272540 w 2339340"/>
              <a:gd name="connsiteY67" fmla="*/ 4838700 h 6236970"/>
              <a:gd name="connsiteX68" fmla="*/ 1242060 w 2339340"/>
              <a:gd name="connsiteY68" fmla="*/ 5059680 h 6236970"/>
              <a:gd name="connsiteX69" fmla="*/ 1276350 w 2339340"/>
              <a:gd name="connsiteY69" fmla="*/ 5288280 h 6236970"/>
              <a:gd name="connsiteX70" fmla="*/ 1333500 w 2339340"/>
              <a:gd name="connsiteY70" fmla="*/ 5494020 h 6236970"/>
              <a:gd name="connsiteX71" fmla="*/ 1314450 w 2339340"/>
              <a:gd name="connsiteY71" fmla="*/ 5615940 h 6236970"/>
              <a:gd name="connsiteX72" fmla="*/ 1264920 w 2339340"/>
              <a:gd name="connsiteY72" fmla="*/ 5795010 h 6236970"/>
              <a:gd name="connsiteX73" fmla="*/ 1264920 w 2339340"/>
              <a:gd name="connsiteY73" fmla="*/ 5901690 h 6236970"/>
              <a:gd name="connsiteX74" fmla="*/ 1424940 w 2339340"/>
              <a:gd name="connsiteY74" fmla="*/ 6236970 h 6236970"/>
              <a:gd name="connsiteX75" fmla="*/ 1565910 w 2339340"/>
              <a:gd name="connsiteY75" fmla="*/ 6065520 h 6236970"/>
              <a:gd name="connsiteX76" fmla="*/ 1604010 w 2339340"/>
              <a:gd name="connsiteY76" fmla="*/ 6012180 h 6236970"/>
              <a:gd name="connsiteX77" fmla="*/ 1524000 w 2339340"/>
              <a:gd name="connsiteY77" fmla="*/ 5844540 h 6236970"/>
              <a:gd name="connsiteX78" fmla="*/ 1466850 w 2339340"/>
              <a:gd name="connsiteY78" fmla="*/ 5718810 h 6236970"/>
              <a:gd name="connsiteX79" fmla="*/ 1440180 w 2339340"/>
              <a:gd name="connsiteY79" fmla="*/ 5638800 h 6236970"/>
              <a:gd name="connsiteX80" fmla="*/ 1546860 w 2339340"/>
              <a:gd name="connsiteY80" fmla="*/ 5078730 h 6236970"/>
              <a:gd name="connsiteX81" fmla="*/ 1600200 w 2339340"/>
              <a:gd name="connsiteY81" fmla="*/ 4507230 h 6236970"/>
              <a:gd name="connsiteX82" fmla="*/ 1684020 w 2339340"/>
              <a:gd name="connsiteY82" fmla="*/ 4027170 h 6236970"/>
              <a:gd name="connsiteX83" fmla="*/ 1703070 w 2339340"/>
              <a:gd name="connsiteY83" fmla="*/ 3688080 h 6236970"/>
              <a:gd name="connsiteX84" fmla="*/ 1645920 w 2339340"/>
              <a:gd name="connsiteY84" fmla="*/ 2884170 h 6236970"/>
              <a:gd name="connsiteX85" fmla="*/ 1630680 w 2339340"/>
              <a:gd name="connsiteY85" fmla="*/ 2868930 h 6236970"/>
              <a:gd name="connsiteX86" fmla="*/ 1607820 w 2339340"/>
              <a:gd name="connsiteY86" fmla="*/ 2750820 h 6236970"/>
              <a:gd name="connsiteX87" fmla="*/ 1584960 w 2339340"/>
              <a:gd name="connsiteY87" fmla="*/ 2423160 h 6236970"/>
              <a:gd name="connsiteX88" fmla="*/ 1584960 w 2339340"/>
              <a:gd name="connsiteY88" fmla="*/ 2072640 h 6236970"/>
              <a:gd name="connsiteX89" fmla="*/ 1619250 w 2339340"/>
              <a:gd name="connsiteY89" fmla="*/ 1771650 h 6236970"/>
              <a:gd name="connsiteX90" fmla="*/ 1691640 w 2339340"/>
              <a:gd name="connsiteY90" fmla="*/ 1501140 h 6236970"/>
              <a:gd name="connsiteX91" fmla="*/ 1954530 w 2339340"/>
              <a:gd name="connsiteY91" fmla="*/ 1924050 h 6236970"/>
              <a:gd name="connsiteX92" fmla="*/ 2045970 w 2339340"/>
              <a:gd name="connsiteY92" fmla="*/ 2045970 h 6236970"/>
              <a:gd name="connsiteX93" fmla="*/ 1840230 w 2339340"/>
              <a:gd name="connsiteY93" fmla="*/ 2358390 h 6236970"/>
              <a:gd name="connsiteX94" fmla="*/ 1729740 w 2339340"/>
              <a:gd name="connsiteY94" fmla="*/ 2545080 h 6236970"/>
              <a:gd name="connsiteX95" fmla="*/ 1672590 w 2339340"/>
              <a:gd name="connsiteY95" fmla="*/ 2674620 h 6236970"/>
              <a:gd name="connsiteX96" fmla="*/ 1604010 w 2339340"/>
              <a:gd name="connsiteY96" fmla="*/ 2754630 h 6236970"/>
              <a:gd name="connsiteX97" fmla="*/ 1634490 w 2339340"/>
              <a:gd name="connsiteY97" fmla="*/ 3040380 h 6236970"/>
              <a:gd name="connsiteX98" fmla="*/ 1729740 w 2339340"/>
              <a:gd name="connsiteY98" fmla="*/ 2891790 h 6236970"/>
              <a:gd name="connsiteX99" fmla="*/ 1927860 w 2339340"/>
              <a:gd name="connsiteY99" fmla="*/ 2689860 h 6236970"/>
              <a:gd name="connsiteX100" fmla="*/ 2065020 w 2339340"/>
              <a:gd name="connsiteY100" fmla="*/ 2548890 h 6236970"/>
              <a:gd name="connsiteX101" fmla="*/ 2202180 w 2339340"/>
              <a:gd name="connsiteY101" fmla="*/ 2339340 h 6236970"/>
              <a:gd name="connsiteX102" fmla="*/ 2339340 w 2339340"/>
              <a:gd name="connsiteY102" fmla="*/ 2049780 h 6236970"/>
              <a:gd name="connsiteX103" fmla="*/ 2293620 w 2339340"/>
              <a:gd name="connsiteY103" fmla="*/ 1958340 h 6236970"/>
              <a:gd name="connsiteX104" fmla="*/ 2232660 w 2339340"/>
              <a:gd name="connsiteY104" fmla="*/ 1752600 h 6236970"/>
              <a:gd name="connsiteX105" fmla="*/ 2175510 w 2339340"/>
              <a:gd name="connsiteY105" fmla="*/ 1565910 h 6236970"/>
              <a:gd name="connsiteX106" fmla="*/ 2065020 w 2339340"/>
              <a:gd name="connsiteY106" fmla="*/ 1352550 h 6236970"/>
              <a:gd name="connsiteX107" fmla="*/ 1958340 w 2339340"/>
              <a:gd name="connsiteY107" fmla="*/ 1169670 h 6236970"/>
              <a:gd name="connsiteX108" fmla="*/ 1878330 w 2339340"/>
              <a:gd name="connsiteY108" fmla="*/ 1043940 h 6236970"/>
              <a:gd name="connsiteX109" fmla="*/ 1752600 w 2339340"/>
              <a:gd name="connsiteY109" fmla="*/ 975360 h 6236970"/>
              <a:gd name="connsiteX110" fmla="*/ 1645920 w 2339340"/>
              <a:gd name="connsiteY110" fmla="*/ 956310 h 6236970"/>
              <a:gd name="connsiteX111" fmla="*/ 1546860 w 2339340"/>
              <a:gd name="connsiteY111" fmla="*/ 922020 h 6236970"/>
              <a:gd name="connsiteX112" fmla="*/ 1276350 w 2339340"/>
              <a:gd name="connsiteY112" fmla="*/ 861060 h 6236970"/>
              <a:gd name="connsiteX113" fmla="*/ 1257300 w 2339340"/>
              <a:gd name="connsiteY113" fmla="*/ 739140 h 6236970"/>
              <a:gd name="connsiteX114" fmla="*/ 1325880 w 2339340"/>
              <a:gd name="connsiteY114" fmla="*/ 594360 h 6236970"/>
              <a:gd name="connsiteX115" fmla="*/ 1363980 w 2339340"/>
              <a:gd name="connsiteY115" fmla="*/ 537210 h 6236970"/>
              <a:gd name="connsiteX116" fmla="*/ 1352550 w 2339340"/>
              <a:gd name="connsiteY116" fmla="*/ 438150 h 6236970"/>
              <a:gd name="connsiteX117" fmla="*/ 1348740 w 2339340"/>
              <a:gd name="connsiteY117" fmla="*/ 308610 h 6236970"/>
              <a:gd name="connsiteX118" fmla="*/ 1306830 w 2339340"/>
              <a:gd name="connsiteY118" fmla="*/ 114300 h 6236970"/>
              <a:gd name="connsiteX119" fmla="*/ 1188720 w 2339340"/>
              <a:gd name="connsiteY119" fmla="*/ 38100 h 6236970"/>
              <a:gd name="connsiteX120" fmla="*/ 1143000 w 2339340"/>
              <a:gd name="connsiteY120" fmla="*/ 11430 h 6236970"/>
              <a:gd name="connsiteX121" fmla="*/ 1093470 w 2339340"/>
              <a:gd name="connsiteY121" fmla="*/ 22860 h 6236970"/>
              <a:gd name="connsiteX0" fmla="*/ 1093470 w 2339340"/>
              <a:gd name="connsiteY0" fmla="*/ 22860 h 6236970"/>
              <a:gd name="connsiteX1" fmla="*/ 971550 w 2339340"/>
              <a:gd name="connsiteY1" fmla="*/ 68580 h 6236970"/>
              <a:gd name="connsiteX2" fmla="*/ 967740 w 2339340"/>
              <a:gd name="connsiteY2" fmla="*/ 0 h 6236970"/>
              <a:gd name="connsiteX3" fmla="*/ 872490 w 2339340"/>
              <a:gd name="connsiteY3" fmla="*/ 121920 h 6236970"/>
              <a:gd name="connsiteX4" fmla="*/ 849630 w 2339340"/>
              <a:gd name="connsiteY4" fmla="*/ 95250 h 6236970"/>
              <a:gd name="connsiteX5" fmla="*/ 800100 w 2339340"/>
              <a:gd name="connsiteY5" fmla="*/ 320040 h 6236970"/>
              <a:gd name="connsiteX6" fmla="*/ 811530 w 2339340"/>
              <a:gd name="connsiteY6" fmla="*/ 461010 h 6236970"/>
              <a:gd name="connsiteX7" fmla="*/ 754380 w 2339340"/>
              <a:gd name="connsiteY7" fmla="*/ 464820 h 6236970"/>
              <a:gd name="connsiteX8" fmla="*/ 781050 w 2339340"/>
              <a:gd name="connsiteY8" fmla="*/ 548640 h 6236970"/>
              <a:gd name="connsiteX9" fmla="*/ 822960 w 2339340"/>
              <a:gd name="connsiteY9" fmla="*/ 624840 h 6236970"/>
              <a:gd name="connsiteX10" fmla="*/ 887730 w 2339340"/>
              <a:gd name="connsiteY10" fmla="*/ 689610 h 6236970"/>
              <a:gd name="connsiteX11" fmla="*/ 925830 w 2339340"/>
              <a:gd name="connsiteY11" fmla="*/ 769620 h 6236970"/>
              <a:gd name="connsiteX12" fmla="*/ 925830 w 2339340"/>
              <a:gd name="connsiteY12" fmla="*/ 861060 h 6236970"/>
              <a:gd name="connsiteX13" fmla="*/ 803910 w 2339340"/>
              <a:gd name="connsiteY13" fmla="*/ 922020 h 6236970"/>
              <a:gd name="connsiteX14" fmla="*/ 701040 w 2339340"/>
              <a:gd name="connsiteY14" fmla="*/ 948690 h 6236970"/>
              <a:gd name="connsiteX15" fmla="*/ 556260 w 2339340"/>
              <a:gd name="connsiteY15" fmla="*/ 952500 h 6236970"/>
              <a:gd name="connsiteX16" fmla="*/ 403860 w 2339340"/>
              <a:gd name="connsiteY16" fmla="*/ 1002030 h 6236970"/>
              <a:gd name="connsiteX17" fmla="*/ 320040 w 2339340"/>
              <a:gd name="connsiteY17" fmla="*/ 1085850 h 6236970"/>
              <a:gd name="connsiteX18" fmla="*/ 247650 w 2339340"/>
              <a:gd name="connsiteY18" fmla="*/ 1276350 h 6236970"/>
              <a:gd name="connsiteX19" fmla="*/ 163830 w 2339340"/>
              <a:gd name="connsiteY19" fmla="*/ 1569720 h 6236970"/>
              <a:gd name="connsiteX20" fmla="*/ 83820 w 2339340"/>
              <a:gd name="connsiteY20" fmla="*/ 1783080 h 6236970"/>
              <a:gd name="connsiteX21" fmla="*/ 72390 w 2339340"/>
              <a:gd name="connsiteY21" fmla="*/ 1962150 h 6236970"/>
              <a:gd name="connsiteX22" fmla="*/ 0 w 2339340"/>
              <a:gd name="connsiteY22" fmla="*/ 2145030 h 6236970"/>
              <a:gd name="connsiteX23" fmla="*/ 11430 w 2339340"/>
              <a:gd name="connsiteY23" fmla="*/ 2251710 h 6236970"/>
              <a:gd name="connsiteX24" fmla="*/ 106680 w 2339340"/>
              <a:gd name="connsiteY24" fmla="*/ 2426970 h 6236970"/>
              <a:gd name="connsiteX25" fmla="*/ 243840 w 2339340"/>
              <a:gd name="connsiteY25" fmla="*/ 2594610 h 6236970"/>
              <a:gd name="connsiteX26" fmla="*/ 422910 w 2339340"/>
              <a:gd name="connsiteY26" fmla="*/ 2769870 h 6236970"/>
              <a:gd name="connsiteX27" fmla="*/ 609600 w 2339340"/>
              <a:gd name="connsiteY27" fmla="*/ 2929890 h 6236970"/>
              <a:gd name="connsiteX28" fmla="*/ 703183 w 2339340"/>
              <a:gd name="connsiteY28" fmla="*/ 3062525 h 6236970"/>
              <a:gd name="connsiteX29" fmla="*/ 711517 w 2339340"/>
              <a:gd name="connsiteY29" fmla="*/ 2784396 h 6236970"/>
              <a:gd name="connsiteX30" fmla="*/ 647700 w 2339340"/>
              <a:gd name="connsiteY30" fmla="*/ 2731770 h 6236970"/>
              <a:gd name="connsiteX31" fmla="*/ 541020 w 2339340"/>
              <a:gd name="connsiteY31" fmla="*/ 2537460 h 6236970"/>
              <a:gd name="connsiteX32" fmla="*/ 487680 w 2339340"/>
              <a:gd name="connsiteY32" fmla="*/ 2426970 h 6236970"/>
              <a:gd name="connsiteX33" fmla="*/ 293370 w 2339340"/>
              <a:gd name="connsiteY33" fmla="*/ 2205990 h 6236970"/>
              <a:gd name="connsiteX34" fmla="*/ 426720 w 2339340"/>
              <a:gd name="connsiteY34" fmla="*/ 1988820 h 6236970"/>
              <a:gd name="connsiteX35" fmla="*/ 483870 w 2339340"/>
              <a:gd name="connsiteY35" fmla="*/ 1878330 h 6236970"/>
              <a:gd name="connsiteX36" fmla="*/ 544830 w 2339340"/>
              <a:gd name="connsiteY36" fmla="*/ 1642110 h 6236970"/>
              <a:gd name="connsiteX37" fmla="*/ 636270 w 2339340"/>
              <a:gd name="connsiteY37" fmla="*/ 1897380 h 6236970"/>
              <a:gd name="connsiteX38" fmla="*/ 678180 w 2339340"/>
              <a:gd name="connsiteY38" fmla="*/ 2202180 h 6236970"/>
              <a:gd name="connsiteX39" fmla="*/ 689610 w 2339340"/>
              <a:gd name="connsiteY39" fmla="*/ 2487930 h 6236970"/>
              <a:gd name="connsiteX40" fmla="*/ 712470 w 2339340"/>
              <a:gd name="connsiteY40" fmla="*/ 2762250 h 6236970"/>
              <a:gd name="connsiteX41" fmla="*/ 701040 w 2339340"/>
              <a:gd name="connsiteY41" fmla="*/ 3177540 h 6236970"/>
              <a:gd name="connsiteX42" fmla="*/ 643890 w 2339340"/>
              <a:gd name="connsiteY42" fmla="*/ 3783330 h 6236970"/>
              <a:gd name="connsiteX43" fmla="*/ 613410 w 2339340"/>
              <a:gd name="connsiteY43" fmla="*/ 4255770 h 6236970"/>
              <a:gd name="connsiteX44" fmla="*/ 689610 w 2339340"/>
              <a:gd name="connsiteY44" fmla="*/ 4617720 h 6236970"/>
              <a:gd name="connsiteX45" fmla="*/ 803910 w 2339340"/>
              <a:gd name="connsiteY45" fmla="*/ 5215890 h 6236970"/>
              <a:gd name="connsiteX46" fmla="*/ 883920 w 2339340"/>
              <a:gd name="connsiteY46" fmla="*/ 5657850 h 6236970"/>
              <a:gd name="connsiteX47" fmla="*/ 872490 w 2339340"/>
              <a:gd name="connsiteY47" fmla="*/ 5684520 h 6236970"/>
              <a:gd name="connsiteX48" fmla="*/ 693420 w 2339340"/>
              <a:gd name="connsiteY48" fmla="*/ 5894070 h 6236970"/>
              <a:gd name="connsiteX49" fmla="*/ 541020 w 2339340"/>
              <a:gd name="connsiteY49" fmla="*/ 6092190 h 6236970"/>
              <a:gd name="connsiteX50" fmla="*/ 510540 w 2339340"/>
              <a:gd name="connsiteY50" fmla="*/ 6156960 h 6236970"/>
              <a:gd name="connsiteX51" fmla="*/ 701040 w 2339340"/>
              <a:gd name="connsiteY51" fmla="*/ 6092190 h 6236970"/>
              <a:gd name="connsiteX52" fmla="*/ 830580 w 2339340"/>
              <a:gd name="connsiteY52" fmla="*/ 6065520 h 6236970"/>
              <a:gd name="connsiteX53" fmla="*/ 952500 w 2339340"/>
              <a:gd name="connsiteY53" fmla="*/ 5974080 h 6236970"/>
              <a:gd name="connsiteX54" fmla="*/ 963930 w 2339340"/>
              <a:gd name="connsiteY54" fmla="*/ 5871210 h 6236970"/>
              <a:gd name="connsiteX55" fmla="*/ 1108710 w 2339340"/>
              <a:gd name="connsiteY55" fmla="*/ 5817870 h 6236970"/>
              <a:gd name="connsiteX56" fmla="*/ 1108710 w 2339340"/>
              <a:gd name="connsiteY56" fmla="*/ 5791200 h 6236970"/>
              <a:gd name="connsiteX57" fmla="*/ 1032510 w 2339340"/>
              <a:gd name="connsiteY57" fmla="*/ 5634990 h 6236970"/>
              <a:gd name="connsiteX58" fmla="*/ 1043940 w 2339340"/>
              <a:gd name="connsiteY58" fmla="*/ 5280660 h 6236970"/>
              <a:gd name="connsiteX59" fmla="*/ 1074420 w 2339340"/>
              <a:gd name="connsiteY59" fmla="*/ 4888230 h 6236970"/>
              <a:gd name="connsiteX60" fmla="*/ 1002030 w 2339340"/>
              <a:gd name="connsiteY60" fmla="*/ 4423410 h 6236970"/>
              <a:gd name="connsiteX61" fmla="*/ 1066800 w 2339340"/>
              <a:gd name="connsiteY61" fmla="*/ 4130040 h 6236970"/>
              <a:gd name="connsiteX62" fmla="*/ 1116330 w 2339340"/>
              <a:gd name="connsiteY62" fmla="*/ 3775710 h 6236970"/>
              <a:gd name="connsiteX63" fmla="*/ 1165860 w 2339340"/>
              <a:gd name="connsiteY63" fmla="*/ 3375660 h 6236970"/>
              <a:gd name="connsiteX64" fmla="*/ 1238250 w 2339340"/>
              <a:gd name="connsiteY64" fmla="*/ 3882390 h 6236970"/>
              <a:gd name="connsiteX65" fmla="*/ 1280160 w 2339340"/>
              <a:gd name="connsiteY65" fmla="*/ 4366260 h 6236970"/>
              <a:gd name="connsiteX66" fmla="*/ 1310640 w 2339340"/>
              <a:gd name="connsiteY66" fmla="*/ 4533900 h 6236970"/>
              <a:gd name="connsiteX67" fmla="*/ 1272540 w 2339340"/>
              <a:gd name="connsiteY67" fmla="*/ 4838700 h 6236970"/>
              <a:gd name="connsiteX68" fmla="*/ 1242060 w 2339340"/>
              <a:gd name="connsiteY68" fmla="*/ 5059680 h 6236970"/>
              <a:gd name="connsiteX69" fmla="*/ 1276350 w 2339340"/>
              <a:gd name="connsiteY69" fmla="*/ 5288280 h 6236970"/>
              <a:gd name="connsiteX70" fmla="*/ 1333500 w 2339340"/>
              <a:gd name="connsiteY70" fmla="*/ 5494020 h 6236970"/>
              <a:gd name="connsiteX71" fmla="*/ 1314450 w 2339340"/>
              <a:gd name="connsiteY71" fmla="*/ 5615940 h 6236970"/>
              <a:gd name="connsiteX72" fmla="*/ 1264920 w 2339340"/>
              <a:gd name="connsiteY72" fmla="*/ 5795010 h 6236970"/>
              <a:gd name="connsiteX73" fmla="*/ 1264920 w 2339340"/>
              <a:gd name="connsiteY73" fmla="*/ 5901690 h 6236970"/>
              <a:gd name="connsiteX74" fmla="*/ 1424940 w 2339340"/>
              <a:gd name="connsiteY74" fmla="*/ 6236970 h 6236970"/>
              <a:gd name="connsiteX75" fmla="*/ 1565910 w 2339340"/>
              <a:gd name="connsiteY75" fmla="*/ 6065520 h 6236970"/>
              <a:gd name="connsiteX76" fmla="*/ 1604010 w 2339340"/>
              <a:gd name="connsiteY76" fmla="*/ 6012180 h 6236970"/>
              <a:gd name="connsiteX77" fmla="*/ 1524000 w 2339340"/>
              <a:gd name="connsiteY77" fmla="*/ 5844540 h 6236970"/>
              <a:gd name="connsiteX78" fmla="*/ 1466850 w 2339340"/>
              <a:gd name="connsiteY78" fmla="*/ 5718810 h 6236970"/>
              <a:gd name="connsiteX79" fmla="*/ 1440180 w 2339340"/>
              <a:gd name="connsiteY79" fmla="*/ 5638800 h 6236970"/>
              <a:gd name="connsiteX80" fmla="*/ 1546860 w 2339340"/>
              <a:gd name="connsiteY80" fmla="*/ 5078730 h 6236970"/>
              <a:gd name="connsiteX81" fmla="*/ 1600200 w 2339340"/>
              <a:gd name="connsiteY81" fmla="*/ 4507230 h 6236970"/>
              <a:gd name="connsiteX82" fmla="*/ 1684020 w 2339340"/>
              <a:gd name="connsiteY82" fmla="*/ 4027170 h 6236970"/>
              <a:gd name="connsiteX83" fmla="*/ 1703070 w 2339340"/>
              <a:gd name="connsiteY83" fmla="*/ 3688080 h 6236970"/>
              <a:gd name="connsiteX84" fmla="*/ 1645920 w 2339340"/>
              <a:gd name="connsiteY84" fmla="*/ 2884170 h 6236970"/>
              <a:gd name="connsiteX85" fmla="*/ 1630680 w 2339340"/>
              <a:gd name="connsiteY85" fmla="*/ 2868930 h 6236970"/>
              <a:gd name="connsiteX86" fmla="*/ 1607820 w 2339340"/>
              <a:gd name="connsiteY86" fmla="*/ 2750820 h 6236970"/>
              <a:gd name="connsiteX87" fmla="*/ 1584960 w 2339340"/>
              <a:gd name="connsiteY87" fmla="*/ 2423160 h 6236970"/>
              <a:gd name="connsiteX88" fmla="*/ 1584960 w 2339340"/>
              <a:gd name="connsiteY88" fmla="*/ 2072640 h 6236970"/>
              <a:gd name="connsiteX89" fmla="*/ 1619250 w 2339340"/>
              <a:gd name="connsiteY89" fmla="*/ 1771650 h 6236970"/>
              <a:gd name="connsiteX90" fmla="*/ 1691640 w 2339340"/>
              <a:gd name="connsiteY90" fmla="*/ 1501140 h 6236970"/>
              <a:gd name="connsiteX91" fmla="*/ 1954530 w 2339340"/>
              <a:gd name="connsiteY91" fmla="*/ 1924050 h 6236970"/>
              <a:gd name="connsiteX92" fmla="*/ 2045970 w 2339340"/>
              <a:gd name="connsiteY92" fmla="*/ 2045970 h 6236970"/>
              <a:gd name="connsiteX93" fmla="*/ 1840230 w 2339340"/>
              <a:gd name="connsiteY93" fmla="*/ 2358390 h 6236970"/>
              <a:gd name="connsiteX94" fmla="*/ 1729740 w 2339340"/>
              <a:gd name="connsiteY94" fmla="*/ 2545080 h 6236970"/>
              <a:gd name="connsiteX95" fmla="*/ 1672590 w 2339340"/>
              <a:gd name="connsiteY95" fmla="*/ 2674620 h 6236970"/>
              <a:gd name="connsiteX96" fmla="*/ 1604010 w 2339340"/>
              <a:gd name="connsiteY96" fmla="*/ 2754630 h 6236970"/>
              <a:gd name="connsiteX97" fmla="*/ 1658302 w 2339340"/>
              <a:gd name="connsiteY97" fmla="*/ 3010615 h 6236970"/>
              <a:gd name="connsiteX98" fmla="*/ 1729740 w 2339340"/>
              <a:gd name="connsiteY98" fmla="*/ 2891790 h 6236970"/>
              <a:gd name="connsiteX99" fmla="*/ 1927860 w 2339340"/>
              <a:gd name="connsiteY99" fmla="*/ 2689860 h 6236970"/>
              <a:gd name="connsiteX100" fmla="*/ 2065020 w 2339340"/>
              <a:gd name="connsiteY100" fmla="*/ 2548890 h 6236970"/>
              <a:gd name="connsiteX101" fmla="*/ 2202180 w 2339340"/>
              <a:gd name="connsiteY101" fmla="*/ 2339340 h 6236970"/>
              <a:gd name="connsiteX102" fmla="*/ 2339340 w 2339340"/>
              <a:gd name="connsiteY102" fmla="*/ 2049780 h 6236970"/>
              <a:gd name="connsiteX103" fmla="*/ 2293620 w 2339340"/>
              <a:gd name="connsiteY103" fmla="*/ 1958340 h 6236970"/>
              <a:gd name="connsiteX104" fmla="*/ 2232660 w 2339340"/>
              <a:gd name="connsiteY104" fmla="*/ 1752600 h 6236970"/>
              <a:gd name="connsiteX105" fmla="*/ 2175510 w 2339340"/>
              <a:gd name="connsiteY105" fmla="*/ 1565910 h 6236970"/>
              <a:gd name="connsiteX106" fmla="*/ 2065020 w 2339340"/>
              <a:gd name="connsiteY106" fmla="*/ 1352550 h 6236970"/>
              <a:gd name="connsiteX107" fmla="*/ 1958340 w 2339340"/>
              <a:gd name="connsiteY107" fmla="*/ 1169670 h 6236970"/>
              <a:gd name="connsiteX108" fmla="*/ 1878330 w 2339340"/>
              <a:gd name="connsiteY108" fmla="*/ 1043940 h 6236970"/>
              <a:gd name="connsiteX109" fmla="*/ 1752600 w 2339340"/>
              <a:gd name="connsiteY109" fmla="*/ 975360 h 6236970"/>
              <a:gd name="connsiteX110" fmla="*/ 1645920 w 2339340"/>
              <a:gd name="connsiteY110" fmla="*/ 956310 h 6236970"/>
              <a:gd name="connsiteX111" fmla="*/ 1546860 w 2339340"/>
              <a:gd name="connsiteY111" fmla="*/ 922020 h 6236970"/>
              <a:gd name="connsiteX112" fmla="*/ 1276350 w 2339340"/>
              <a:gd name="connsiteY112" fmla="*/ 861060 h 6236970"/>
              <a:gd name="connsiteX113" fmla="*/ 1257300 w 2339340"/>
              <a:gd name="connsiteY113" fmla="*/ 739140 h 6236970"/>
              <a:gd name="connsiteX114" fmla="*/ 1325880 w 2339340"/>
              <a:gd name="connsiteY114" fmla="*/ 594360 h 6236970"/>
              <a:gd name="connsiteX115" fmla="*/ 1363980 w 2339340"/>
              <a:gd name="connsiteY115" fmla="*/ 537210 h 6236970"/>
              <a:gd name="connsiteX116" fmla="*/ 1352550 w 2339340"/>
              <a:gd name="connsiteY116" fmla="*/ 438150 h 6236970"/>
              <a:gd name="connsiteX117" fmla="*/ 1348740 w 2339340"/>
              <a:gd name="connsiteY117" fmla="*/ 308610 h 6236970"/>
              <a:gd name="connsiteX118" fmla="*/ 1306830 w 2339340"/>
              <a:gd name="connsiteY118" fmla="*/ 114300 h 6236970"/>
              <a:gd name="connsiteX119" fmla="*/ 1188720 w 2339340"/>
              <a:gd name="connsiteY119" fmla="*/ 38100 h 6236970"/>
              <a:gd name="connsiteX120" fmla="*/ 1143000 w 2339340"/>
              <a:gd name="connsiteY120" fmla="*/ 11430 h 6236970"/>
              <a:gd name="connsiteX121" fmla="*/ 1093470 w 2339340"/>
              <a:gd name="connsiteY121" fmla="*/ 22860 h 6236970"/>
              <a:gd name="connsiteX0" fmla="*/ 1093470 w 2339340"/>
              <a:gd name="connsiteY0" fmla="*/ 22860 h 6236970"/>
              <a:gd name="connsiteX1" fmla="*/ 971550 w 2339340"/>
              <a:gd name="connsiteY1" fmla="*/ 68580 h 6236970"/>
              <a:gd name="connsiteX2" fmla="*/ 967740 w 2339340"/>
              <a:gd name="connsiteY2" fmla="*/ 0 h 6236970"/>
              <a:gd name="connsiteX3" fmla="*/ 872490 w 2339340"/>
              <a:gd name="connsiteY3" fmla="*/ 121920 h 6236970"/>
              <a:gd name="connsiteX4" fmla="*/ 849630 w 2339340"/>
              <a:gd name="connsiteY4" fmla="*/ 95250 h 6236970"/>
              <a:gd name="connsiteX5" fmla="*/ 800100 w 2339340"/>
              <a:gd name="connsiteY5" fmla="*/ 320040 h 6236970"/>
              <a:gd name="connsiteX6" fmla="*/ 811530 w 2339340"/>
              <a:gd name="connsiteY6" fmla="*/ 461010 h 6236970"/>
              <a:gd name="connsiteX7" fmla="*/ 754380 w 2339340"/>
              <a:gd name="connsiteY7" fmla="*/ 464820 h 6236970"/>
              <a:gd name="connsiteX8" fmla="*/ 781050 w 2339340"/>
              <a:gd name="connsiteY8" fmla="*/ 548640 h 6236970"/>
              <a:gd name="connsiteX9" fmla="*/ 822960 w 2339340"/>
              <a:gd name="connsiteY9" fmla="*/ 624840 h 6236970"/>
              <a:gd name="connsiteX10" fmla="*/ 887730 w 2339340"/>
              <a:gd name="connsiteY10" fmla="*/ 689610 h 6236970"/>
              <a:gd name="connsiteX11" fmla="*/ 925830 w 2339340"/>
              <a:gd name="connsiteY11" fmla="*/ 769620 h 6236970"/>
              <a:gd name="connsiteX12" fmla="*/ 925830 w 2339340"/>
              <a:gd name="connsiteY12" fmla="*/ 861060 h 6236970"/>
              <a:gd name="connsiteX13" fmla="*/ 803910 w 2339340"/>
              <a:gd name="connsiteY13" fmla="*/ 922020 h 6236970"/>
              <a:gd name="connsiteX14" fmla="*/ 701040 w 2339340"/>
              <a:gd name="connsiteY14" fmla="*/ 948690 h 6236970"/>
              <a:gd name="connsiteX15" fmla="*/ 556260 w 2339340"/>
              <a:gd name="connsiteY15" fmla="*/ 952500 h 6236970"/>
              <a:gd name="connsiteX16" fmla="*/ 403860 w 2339340"/>
              <a:gd name="connsiteY16" fmla="*/ 1002030 h 6236970"/>
              <a:gd name="connsiteX17" fmla="*/ 320040 w 2339340"/>
              <a:gd name="connsiteY17" fmla="*/ 1085850 h 6236970"/>
              <a:gd name="connsiteX18" fmla="*/ 247650 w 2339340"/>
              <a:gd name="connsiteY18" fmla="*/ 1276350 h 6236970"/>
              <a:gd name="connsiteX19" fmla="*/ 163830 w 2339340"/>
              <a:gd name="connsiteY19" fmla="*/ 1569720 h 6236970"/>
              <a:gd name="connsiteX20" fmla="*/ 83820 w 2339340"/>
              <a:gd name="connsiteY20" fmla="*/ 1783080 h 6236970"/>
              <a:gd name="connsiteX21" fmla="*/ 72390 w 2339340"/>
              <a:gd name="connsiteY21" fmla="*/ 1962150 h 6236970"/>
              <a:gd name="connsiteX22" fmla="*/ 0 w 2339340"/>
              <a:gd name="connsiteY22" fmla="*/ 2145030 h 6236970"/>
              <a:gd name="connsiteX23" fmla="*/ 11430 w 2339340"/>
              <a:gd name="connsiteY23" fmla="*/ 2251710 h 6236970"/>
              <a:gd name="connsiteX24" fmla="*/ 106680 w 2339340"/>
              <a:gd name="connsiteY24" fmla="*/ 2426970 h 6236970"/>
              <a:gd name="connsiteX25" fmla="*/ 243840 w 2339340"/>
              <a:gd name="connsiteY25" fmla="*/ 2594610 h 6236970"/>
              <a:gd name="connsiteX26" fmla="*/ 422910 w 2339340"/>
              <a:gd name="connsiteY26" fmla="*/ 2769870 h 6236970"/>
              <a:gd name="connsiteX27" fmla="*/ 609600 w 2339340"/>
              <a:gd name="connsiteY27" fmla="*/ 2929890 h 6236970"/>
              <a:gd name="connsiteX28" fmla="*/ 703183 w 2339340"/>
              <a:gd name="connsiteY28" fmla="*/ 3062525 h 6236970"/>
              <a:gd name="connsiteX29" fmla="*/ 711517 w 2339340"/>
              <a:gd name="connsiteY29" fmla="*/ 2784396 h 6236970"/>
              <a:gd name="connsiteX30" fmla="*/ 647700 w 2339340"/>
              <a:gd name="connsiteY30" fmla="*/ 2731770 h 6236970"/>
              <a:gd name="connsiteX31" fmla="*/ 541020 w 2339340"/>
              <a:gd name="connsiteY31" fmla="*/ 2537460 h 6236970"/>
              <a:gd name="connsiteX32" fmla="*/ 487680 w 2339340"/>
              <a:gd name="connsiteY32" fmla="*/ 2426970 h 6236970"/>
              <a:gd name="connsiteX33" fmla="*/ 293370 w 2339340"/>
              <a:gd name="connsiteY33" fmla="*/ 2205990 h 6236970"/>
              <a:gd name="connsiteX34" fmla="*/ 426720 w 2339340"/>
              <a:gd name="connsiteY34" fmla="*/ 1988820 h 6236970"/>
              <a:gd name="connsiteX35" fmla="*/ 483870 w 2339340"/>
              <a:gd name="connsiteY35" fmla="*/ 1878330 h 6236970"/>
              <a:gd name="connsiteX36" fmla="*/ 544830 w 2339340"/>
              <a:gd name="connsiteY36" fmla="*/ 1642110 h 6236970"/>
              <a:gd name="connsiteX37" fmla="*/ 636270 w 2339340"/>
              <a:gd name="connsiteY37" fmla="*/ 1897380 h 6236970"/>
              <a:gd name="connsiteX38" fmla="*/ 678180 w 2339340"/>
              <a:gd name="connsiteY38" fmla="*/ 2202180 h 6236970"/>
              <a:gd name="connsiteX39" fmla="*/ 689610 w 2339340"/>
              <a:gd name="connsiteY39" fmla="*/ 2487930 h 6236970"/>
              <a:gd name="connsiteX40" fmla="*/ 712470 w 2339340"/>
              <a:gd name="connsiteY40" fmla="*/ 2762250 h 6236970"/>
              <a:gd name="connsiteX41" fmla="*/ 701040 w 2339340"/>
              <a:gd name="connsiteY41" fmla="*/ 3177540 h 6236970"/>
              <a:gd name="connsiteX42" fmla="*/ 643890 w 2339340"/>
              <a:gd name="connsiteY42" fmla="*/ 3783330 h 6236970"/>
              <a:gd name="connsiteX43" fmla="*/ 613410 w 2339340"/>
              <a:gd name="connsiteY43" fmla="*/ 4255770 h 6236970"/>
              <a:gd name="connsiteX44" fmla="*/ 689610 w 2339340"/>
              <a:gd name="connsiteY44" fmla="*/ 4617720 h 6236970"/>
              <a:gd name="connsiteX45" fmla="*/ 803910 w 2339340"/>
              <a:gd name="connsiteY45" fmla="*/ 5215890 h 6236970"/>
              <a:gd name="connsiteX46" fmla="*/ 883920 w 2339340"/>
              <a:gd name="connsiteY46" fmla="*/ 5657850 h 6236970"/>
              <a:gd name="connsiteX47" fmla="*/ 872490 w 2339340"/>
              <a:gd name="connsiteY47" fmla="*/ 5684520 h 6236970"/>
              <a:gd name="connsiteX48" fmla="*/ 693420 w 2339340"/>
              <a:gd name="connsiteY48" fmla="*/ 5894070 h 6236970"/>
              <a:gd name="connsiteX49" fmla="*/ 541020 w 2339340"/>
              <a:gd name="connsiteY49" fmla="*/ 6092190 h 6236970"/>
              <a:gd name="connsiteX50" fmla="*/ 510540 w 2339340"/>
              <a:gd name="connsiteY50" fmla="*/ 6156960 h 6236970"/>
              <a:gd name="connsiteX51" fmla="*/ 701040 w 2339340"/>
              <a:gd name="connsiteY51" fmla="*/ 6092190 h 6236970"/>
              <a:gd name="connsiteX52" fmla="*/ 830580 w 2339340"/>
              <a:gd name="connsiteY52" fmla="*/ 6065520 h 6236970"/>
              <a:gd name="connsiteX53" fmla="*/ 952500 w 2339340"/>
              <a:gd name="connsiteY53" fmla="*/ 5974080 h 6236970"/>
              <a:gd name="connsiteX54" fmla="*/ 963930 w 2339340"/>
              <a:gd name="connsiteY54" fmla="*/ 5871210 h 6236970"/>
              <a:gd name="connsiteX55" fmla="*/ 1108710 w 2339340"/>
              <a:gd name="connsiteY55" fmla="*/ 5817870 h 6236970"/>
              <a:gd name="connsiteX56" fmla="*/ 1108710 w 2339340"/>
              <a:gd name="connsiteY56" fmla="*/ 5791200 h 6236970"/>
              <a:gd name="connsiteX57" fmla="*/ 1032510 w 2339340"/>
              <a:gd name="connsiteY57" fmla="*/ 5634990 h 6236970"/>
              <a:gd name="connsiteX58" fmla="*/ 1043940 w 2339340"/>
              <a:gd name="connsiteY58" fmla="*/ 5280660 h 6236970"/>
              <a:gd name="connsiteX59" fmla="*/ 1074420 w 2339340"/>
              <a:gd name="connsiteY59" fmla="*/ 4888230 h 6236970"/>
              <a:gd name="connsiteX60" fmla="*/ 1002030 w 2339340"/>
              <a:gd name="connsiteY60" fmla="*/ 4423410 h 6236970"/>
              <a:gd name="connsiteX61" fmla="*/ 1066800 w 2339340"/>
              <a:gd name="connsiteY61" fmla="*/ 4130040 h 6236970"/>
              <a:gd name="connsiteX62" fmla="*/ 1116330 w 2339340"/>
              <a:gd name="connsiteY62" fmla="*/ 3775710 h 6236970"/>
              <a:gd name="connsiteX63" fmla="*/ 1165860 w 2339340"/>
              <a:gd name="connsiteY63" fmla="*/ 3375660 h 6236970"/>
              <a:gd name="connsiteX64" fmla="*/ 1238250 w 2339340"/>
              <a:gd name="connsiteY64" fmla="*/ 3882390 h 6236970"/>
              <a:gd name="connsiteX65" fmla="*/ 1280160 w 2339340"/>
              <a:gd name="connsiteY65" fmla="*/ 4366260 h 6236970"/>
              <a:gd name="connsiteX66" fmla="*/ 1310640 w 2339340"/>
              <a:gd name="connsiteY66" fmla="*/ 4533900 h 6236970"/>
              <a:gd name="connsiteX67" fmla="*/ 1272540 w 2339340"/>
              <a:gd name="connsiteY67" fmla="*/ 4838700 h 6236970"/>
              <a:gd name="connsiteX68" fmla="*/ 1242060 w 2339340"/>
              <a:gd name="connsiteY68" fmla="*/ 5059680 h 6236970"/>
              <a:gd name="connsiteX69" fmla="*/ 1276350 w 2339340"/>
              <a:gd name="connsiteY69" fmla="*/ 5288280 h 6236970"/>
              <a:gd name="connsiteX70" fmla="*/ 1333500 w 2339340"/>
              <a:gd name="connsiteY70" fmla="*/ 5494020 h 6236970"/>
              <a:gd name="connsiteX71" fmla="*/ 1314450 w 2339340"/>
              <a:gd name="connsiteY71" fmla="*/ 5615940 h 6236970"/>
              <a:gd name="connsiteX72" fmla="*/ 1264920 w 2339340"/>
              <a:gd name="connsiteY72" fmla="*/ 5795010 h 6236970"/>
              <a:gd name="connsiteX73" fmla="*/ 1264920 w 2339340"/>
              <a:gd name="connsiteY73" fmla="*/ 5901690 h 6236970"/>
              <a:gd name="connsiteX74" fmla="*/ 1424940 w 2339340"/>
              <a:gd name="connsiteY74" fmla="*/ 6236970 h 6236970"/>
              <a:gd name="connsiteX75" fmla="*/ 1565910 w 2339340"/>
              <a:gd name="connsiteY75" fmla="*/ 6065520 h 6236970"/>
              <a:gd name="connsiteX76" fmla="*/ 1604010 w 2339340"/>
              <a:gd name="connsiteY76" fmla="*/ 6012180 h 6236970"/>
              <a:gd name="connsiteX77" fmla="*/ 1524000 w 2339340"/>
              <a:gd name="connsiteY77" fmla="*/ 5844540 h 6236970"/>
              <a:gd name="connsiteX78" fmla="*/ 1466850 w 2339340"/>
              <a:gd name="connsiteY78" fmla="*/ 5718810 h 6236970"/>
              <a:gd name="connsiteX79" fmla="*/ 1440180 w 2339340"/>
              <a:gd name="connsiteY79" fmla="*/ 5638800 h 6236970"/>
              <a:gd name="connsiteX80" fmla="*/ 1546860 w 2339340"/>
              <a:gd name="connsiteY80" fmla="*/ 5078730 h 6236970"/>
              <a:gd name="connsiteX81" fmla="*/ 1600200 w 2339340"/>
              <a:gd name="connsiteY81" fmla="*/ 4507230 h 6236970"/>
              <a:gd name="connsiteX82" fmla="*/ 1684020 w 2339340"/>
              <a:gd name="connsiteY82" fmla="*/ 4027170 h 6236970"/>
              <a:gd name="connsiteX83" fmla="*/ 1703070 w 2339340"/>
              <a:gd name="connsiteY83" fmla="*/ 3688080 h 6236970"/>
              <a:gd name="connsiteX84" fmla="*/ 1673305 w 2339340"/>
              <a:gd name="connsiteY84" fmla="*/ 3083005 h 6236970"/>
              <a:gd name="connsiteX85" fmla="*/ 1630680 w 2339340"/>
              <a:gd name="connsiteY85" fmla="*/ 2868930 h 6236970"/>
              <a:gd name="connsiteX86" fmla="*/ 1607820 w 2339340"/>
              <a:gd name="connsiteY86" fmla="*/ 2750820 h 6236970"/>
              <a:gd name="connsiteX87" fmla="*/ 1584960 w 2339340"/>
              <a:gd name="connsiteY87" fmla="*/ 2423160 h 6236970"/>
              <a:gd name="connsiteX88" fmla="*/ 1584960 w 2339340"/>
              <a:gd name="connsiteY88" fmla="*/ 2072640 h 6236970"/>
              <a:gd name="connsiteX89" fmla="*/ 1619250 w 2339340"/>
              <a:gd name="connsiteY89" fmla="*/ 1771650 h 6236970"/>
              <a:gd name="connsiteX90" fmla="*/ 1691640 w 2339340"/>
              <a:gd name="connsiteY90" fmla="*/ 1501140 h 6236970"/>
              <a:gd name="connsiteX91" fmla="*/ 1954530 w 2339340"/>
              <a:gd name="connsiteY91" fmla="*/ 1924050 h 6236970"/>
              <a:gd name="connsiteX92" fmla="*/ 2045970 w 2339340"/>
              <a:gd name="connsiteY92" fmla="*/ 2045970 h 6236970"/>
              <a:gd name="connsiteX93" fmla="*/ 1840230 w 2339340"/>
              <a:gd name="connsiteY93" fmla="*/ 2358390 h 6236970"/>
              <a:gd name="connsiteX94" fmla="*/ 1729740 w 2339340"/>
              <a:gd name="connsiteY94" fmla="*/ 2545080 h 6236970"/>
              <a:gd name="connsiteX95" fmla="*/ 1672590 w 2339340"/>
              <a:gd name="connsiteY95" fmla="*/ 2674620 h 6236970"/>
              <a:gd name="connsiteX96" fmla="*/ 1604010 w 2339340"/>
              <a:gd name="connsiteY96" fmla="*/ 2754630 h 6236970"/>
              <a:gd name="connsiteX97" fmla="*/ 1658302 w 2339340"/>
              <a:gd name="connsiteY97" fmla="*/ 3010615 h 6236970"/>
              <a:gd name="connsiteX98" fmla="*/ 1729740 w 2339340"/>
              <a:gd name="connsiteY98" fmla="*/ 2891790 h 6236970"/>
              <a:gd name="connsiteX99" fmla="*/ 1927860 w 2339340"/>
              <a:gd name="connsiteY99" fmla="*/ 2689860 h 6236970"/>
              <a:gd name="connsiteX100" fmla="*/ 2065020 w 2339340"/>
              <a:gd name="connsiteY100" fmla="*/ 2548890 h 6236970"/>
              <a:gd name="connsiteX101" fmla="*/ 2202180 w 2339340"/>
              <a:gd name="connsiteY101" fmla="*/ 2339340 h 6236970"/>
              <a:gd name="connsiteX102" fmla="*/ 2339340 w 2339340"/>
              <a:gd name="connsiteY102" fmla="*/ 2049780 h 6236970"/>
              <a:gd name="connsiteX103" fmla="*/ 2293620 w 2339340"/>
              <a:gd name="connsiteY103" fmla="*/ 1958340 h 6236970"/>
              <a:gd name="connsiteX104" fmla="*/ 2232660 w 2339340"/>
              <a:gd name="connsiteY104" fmla="*/ 1752600 h 6236970"/>
              <a:gd name="connsiteX105" fmla="*/ 2175510 w 2339340"/>
              <a:gd name="connsiteY105" fmla="*/ 1565910 h 6236970"/>
              <a:gd name="connsiteX106" fmla="*/ 2065020 w 2339340"/>
              <a:gd name="connsiteY106" fmla="*/ 1352550 h 6236970"/>
              <a:gd name="connsiteX107" fmla="*/ 1958340 w 2339340"/>
              <a:gd name="connsiteY107" fmla="*/ 1169670 h 6236970"/>
              <a:gd name="connsiteX108" fmla="*/ 1878330 w 2339340"/>
              <a:gd name="connsiteY108" fmla="*/ 1043940 h 6236970"/>
              <a:gd name="connsiteX109" fmla="*/ 1752600 w 2339340"/>
              <a:gd name="connsiteY109" fmla="*/ 975360 h 6236970"/>
              <a:gd name="connsiteX110" fmla="*/ 1645920 w 2339340"/>
              <a:gd name="connsiteY110" fmla="*/ 956310 h 6236970"/>
              <a:gd name="connsiteX111" fmla="*/ 1546860 w 2339340"/>
              <a:gd name="connsiteY111" fmla="*/ 922020 h 6236970"/>
              <a:gd name="connsiteX112" fmla="*/ 1276350 w 2339340"/>
              <a:gd name="connsiteY112" fmla="*/ 861060 h 6236970"/>
              <a:gd name="connsiteX113" fmla="*/ 1257300 w 2339340"/>
              <a:gd name="connsiteY113" fmla="*/ 739140 h 6236970"/>
              <a:gd name="connsiteX114" fmla="*/ 1325880 w 2339340"/>
              <a:gd name="connsiteY114" fmla="*/ 594360 h 6236970"/>
              <a:gd name="connsiteX115" fmla="*/ 1363980 w 2339340"/>
              <a:gd name="connsiteY115" fmla="*/ 537210 h 6236970"/>
              <a:gd name="connsiteX116" fmla="*/ 1352550 w 2339340"/>
              <a:gd name="connsiteY116" fmla="*/ 438150 h 6236970"/>
              <a:gd name="connsiteX117" fmla="*/ 1348740 w 2339340"/>
              <a:gd name="connsiteY117" fmla="*/ 308610 h 6236970"/>
              <a:gd name="connsiteX118" fmla="*/ 1306830 w 2339340"/>
              <a:gd name="connsiteY118" fmla="*/ 114300 h 6236970"/>
              <a:gd name="connsiteX119" fmla="*/ 1188720 w 2339340"/>
              <a:gd name="connsiteY119" fmla="*/ 38100 h 6236970"/>
              <a:gd name="connsiteX120" fmla="*/ 1143000 w 2339340"/>
              <a:gd name="connsiteY120" fmla="*/ 11430 h 6236970"/>
              <a:gd name="connsiteX121" fmla="*/ 1093470 w 2339340"/>
              <a:gd name="connsiteY121" fmla="*/ 22860 h 6236970"/>
              <a:gd name="connsiteX0" fmla="*/ 1093470 w 2339340"/>
              <a:gd name="connsiteY0" fmla="*/ 22860 h 6236970"/>
              <a:gd name="connsiteX1" fmla="*/ 971550 w 2339340"/>
              <a:gd name="connsiteY1" fmla="*/ 68580 h 6236970"/>
              <a:gd name="connsiteX2" fmla="*/ 967740 w 2339340"/>
              <a:gd name="connsiteY2" fmla="*/ 0 h 6236970"/>
              <a:gd name="connsiteX3" fmla="*/ 872490 w 2339340"/>
              <a:gd name="connsiteY3" fmla="*/ 121920 h 6236970"/>
              <a:gd name="connsiteX4" fmla="*/ 849630 w 2339340"/>
              <a:gd name="connsiteY4" fmla="*/ 95250 h 6236970"/>
              <a:gd name="connsiteX5" fmla="*/ 800100 w 2339340"/>
              <a:gd name="connsiteY5" fmla="*/ 320040 h 6236970"/>
              <a:gd name="connsiteX6" fmla="*/ 811530 w 2339340"/>
              <a:gd name="connsiteY6" fmla="*/ 461010 h 6236970"/>
              <a:gd name="connsiteX7" fmla="*/ 754380 w 2339340"/>
              <a:gd name="connsiteY7" fmla="*/ 464820 h 6236970"/>
              <a:gd name="connsiteX8" fmla="*/ 781050 w 2339340"/>
              <a:gd name="connsiteY8" fmla="*/ 548640 h 6236970"/>
              <a:gd name="connsiteX9" fmla="*/ 822960 w 2339340"/>
              <a:gd name="connsiteY9" fmla="*/ 624840 h 6236970"/>
              <a:gd name="connsiteX10" fmla="*/ 887730 w 2339340"/>
              <a:gd name="connsiteY10" fmla="*/ 689610 h 6236970"/>
              <a:gd name="connsiteX11" fmla="*/ 925830 w 2339340"/>
              <a:gd name="connsiteY11" fmla="*/ 769620 h 6236970"/>
              <a:gd name="connsiteX12" fmla="*/ 925830 w 2339340"/>
              <a:gd name="connsiteY12" fmla="*/ 861060 h 6236970"/>
              <a:gd name="connsiteX13" fmla="*/ 803910 w 2339340"/>
              <a:gd name="connsiteY13" fmla="*/ 922020 h 6236970"/>
              <a:gd name="connsiteX14" fmla="*/ 701040 w 2339340"/>
              <a:gd name="connsiteY14" fmla="*/ 948690 h 6236970"/>
              <a:gd name="connsiteX15" fmla="*/ 556260 w 2339340"/>
              <a:gd name="connsiteY15" fmla="*/ 952500 h 6236970"/>
              <a:gd name="connsiteX16" fmla="*/ 403860 w 2339340"/>
              <a:gd name="connsiteY16" fmla="*/ 1002030 h 6236970"/>
              <a:gd name="connsiteX17" fmla="*/ 320040 w 2339340"/>
              <a:gd name="connsiteY17" fmla="*/ 1085850 h 6236970"/>
              <a:gd name="connsiteX18" fmla="*/ 247650 w 2339340"/>
              <a:gd name="connsiteY18" fmla="*/ 1276350 h 6236970"/>
              <a:gd name="connsiteX19" fmla="*/ 163830 w 2339340"/>
              <a:gd name="connsiteY19" fmla="*/ 1569720 h 6236970"/>
              <a:gd name="connsiteX20" fmla="*/ 83820 w 2339340"/>
              <a:gd name="connsiteY20" fmla="*/ 1783080 h 6236970"/>
              <a:gd name="connsiteX21" fmla="*/ 72390 w 2339340"/>
              <a:gd name="connsiteY21" fmla="*/ 1962150 h 6236970"/>
              <a:gd name="connsiteX22" fmla="*/ 0 w 2339340"/>
              <a:gd name="connsiteY22" fmla="*/ 2145030 h 6236970"/>
              <a:gd name="connsiteX23" fmla="*/ 11430 w 2339340"/>
              <a:gd name="connsiteY23" fmla="*/ 2251710 h 6236970"/>
              <a:gd name="connsiteX24" fmla="*/ 106680 w 2339340"/>
              <a:gd name="connsiteY24" fmla="*/ 2426970 h 6236970"/>
              <a:gd name="connsiteX25" fmla="*/ 243840 w 2339340"/>
              <a:gd name="connsiteY25" fmla="*/ 2594610 h 6236970"/>
              <a:gd name="connsiteX26" fmla="*/ 422910 w 2339340"/>
              <a:gd name="connsiteY26" fmla="*/ 2769870 h 6236970"/>
              <a:gd name="connsiteX27" fmla="*/ 609600 w 2339340"/>
              <a:gd name="connsiteY27" fmla="*/ 2929890 h 6236970"/>
              <a:gd name="connsiteX28" fmla="*/ 703183 w 2339340"/>
              <a:gd name="connsiteY28" fmla="*/ 3062525 h 6236970"/>
              <a:gd name="connsiteX29" fmla="*/ 711517 w 2339340"/>
              <a:gd name="connsiteY29" fmla="*/ 2784396 h 6236970"/>
              <a:gd name="connsiteX30" fmla="*/ 647700 w 2339340"/>
              <a:gd name="connsiteY30" fmla="*/ 2731770 h 6236970"/>
              <a:gd name="connsiteX31" fmla="*/ 541020 w 2339340"/>
              <a:gd name="connsiteY31" fmla="*/ 2537460 h 6236970"/>
              <a:gd name="connsiteX32" fmla="*/ 487680 w 2339340"/>
              <a:gd name="connsiteY32" fmla="*/ 2426970 h 6236970"/>
              <a:gd name="connsiteX33" fmla="*/ 293370 w 2339340"/>
              <a:gd name="connsiteY33" fmla="*/ 2205990 h 6236970"/>
              <a:gd name="connsiteX34" fmla="*/ 426720 w 2339340"/>
              <a:gd name="connsiteY34" fmla="*/ 1988820 h 6236970"/>
              <a:gd name="connsiteX35" fmla="*/ 483870 w 2339340"/>
              <a:gd name="connsiteY35" fmla="*/ 1878330 h 6236970"/>
              <a:gd name="connsiteX36" fmla="*/ 544830 w 2339340"/>
              <a:gd name="connsiteY36" fmla="*/ 1642110 h 6236970"/>
              <a:gd name="connsiteX37" fmla="*/ 636270 w 2339340"/>
              <a:gd name="connsiteY37" fmla="*/ 1897380 h 6236970"/>
              <a:gd name="connsiteX38" fmla="*/ 678180 w 2339340"/>
              <a:gd name="connsiteY38" fmla="*/ 2202180 h 6236970"/>
              <a:gd name="connsiteX39" fmla="*/ 689610 w 2339340"/>
              <a:gd name="connsiteY39" fmla="*/ 2487930 h 6236970"/>
              <a:gd name="connsiteX40" fmla="*/ 712470 w 2339340"/>
              <a:gd name="connsiteY40" fmla="*/ 2762250 h 6236970"/>
              <a:gd name="connsiteX41" fmla="*/ 701040 w 2339340"/>
              <a:gd name="connsiteY41" fmla="*/ 3177540 h 6236970"/>
              <a:gd name="connsiteX42" fmla="*/ 643890 w 2339340"/>
              <a:gd name="connsiteY42" fmla="*/ 3783330 h 6236970"/>
              <a:gd name="connsiteX43" fmla="*/ 613410 w 2339340"/>
              <a:gd name="connsiteY43" fmla="*/ 4255770 h 6236970"/>
              <a:gd name="connsiteX44" fmla="*/ 689610 w 2339340"/>
              <a:gd name="connsiteY44" fmla="*/ 4617720 h 6236970"/>
              <a:gd name="connsiteX45" fmla="*/ 803910 w 2339340"/>
              <a:gd name="connsiteY45" fmla="*/ 5215890 h 6236970"/>
              <a:gd name="connsiteX46" fmla="*/ 883920 w 2339340"/>
              <a:gd name="connsiteY46" fmla="*/ 5657850 h 6236970"/>
              <a:gd name="connsiteX47" fmla="*/ 872490 w 2339340"/>
              <a:gd name="connsiteY47" fmla="*/ 5684520 h 6236970"/>
              <a:gd name="connsiteX48" fmla="*/ 693420 w 2339340"/>
              <a:gd name="connsiteY48" fmla="*/ 5894070 h 6236970"/>
              <a:gd name="connsiteX49" fmla="*/ 541020 w 2339340"/>
              <a:gd name="connsiteY49" fmla="*/ 6092190 h 6236970"/>
              <a:gd name="connsiteX50" fmla="*/ 510540 w 2339340"/>
              <a:gd name="connsiteY50" fmla="*/ 6156960 h 6236970"/>
              <a:gd name="connsiteX51" fmla="*/ 701040 w 2339340"/>
              <a:gd name="connsiteY51" fmla="*/ 6092190 h 6236970"/>
              <a:gd name="connsiteX52" fmla="*/ 830580 w 2339340"/>
              <a:gd name="connsiteY52" fmla="*/ 6065520 h 6236970"/>
              <a:gd name="connsiteX53" fmla="*/ 952500 w 2339340"/>
              <a:gd name="connsiteY53" fmla="*/ 5974080 h 6236970"/>
              <a:gd name="connsiteX54" fmla="*/ 963930 w 2339340"/>
              <a:gd name="connsiteY54" fmla="*/ 5871210 h 6236970"/>
              <a:gd name="connsiteX55" fmla="*/ 1108710 w 2339340"/>
              <a:gd name="connsiteY55" fmla="*/ 5817870 h 6236970"/>
              <a:gd name="connsiteX56" fmla="*/ 1108710 w 2339340"/>
              <a:gd name="connsiteY56" fmla="*/ 5791200 h 6236970"/>
              <a:gd name="connsiteX57" fmla="*/ 1032510 w 2339340"/>
              <a:gd name="connsiteY57" fmla="*/ 5634990 h 6236970"/>
              <a:gd name="connsiteX58" fmla="*/ 1043940 w 2339340"/>
              <a:gd name="connsiteY58" fmla="*/ 5280660 h 6236970"/>
              <a:gd name="connsiteX59" fmla="*/ 1074420 w 2339340"/>
              <a:gd name="connsiteY59" fmla="*/ 4888230 h 6236970"/>
              <a:gd name="connsiteX60" fmla="*/ 1002030 w 2339340"/>
              <a:gd name="connsiteY60" fmla="*/ 4423410 h 6236970"/>
              <a:gd name="connsiteX61" fmla="*/ 1066800 w 2339340"/>
              <a:gd name="connsiteY61" fmla="*/ 4130040 h 6236970"/>
              <a:gd name="connsiteX62" fmla="*/ 1116330 w 2339340"/>
              <a:gd name="connsiteY62" fmla="*/ 3775710 h 6236970"/>
              <a:gd name="connsiteX63" fmla="*/ 1165860 w 2339340"/>
              <a:gd name="connsiteY63" fmla="*/ 3375660 h 6236970"/>
              <a:gd name="connsiteX64" fmla="*/ 1238250 w 2339340"/>
              <a:gd name="connsiteY64" fmla="*/ 3882390 h 6236970"/>
              <a:gd name="connsiteX65" fmla="*/ 1280160 w 2339340"/>
              <a:gd name="connsiteY65" fmla="*/ 4366260 h 6236970"/>
              <a:gd name="connsiteX66" fmla="*/ 1310640 w 2339340"/>
              <a:gd name="connsiteY66" fmla="*/ 4533900 h 6236970"/>
              <a:gd name="connsiteX67" fmla="*/ 1272540 w 2339340"/>
              <a:gd name="connsiteY67" fmla="*/ 4838700 h 6236970"/>
              <a:gd name="connsiteX68" fmla="*/ 1242060 w 2339340"/>
              <a:gd name="connsiteY68" fmla="*/ 5059680 h 6236970"/>
              <a:gd name="connsiteX69" fmla="*/ 1276350 w 2339340"/>
              <a:gd name="connsiteY69" fmla="*/ 5288280 h 6236970"/>
              <a:gd name="connsiteX70" fmla="*/ 1333500 w 2339340"/>
              <a:gd name="connsiteY70" fmla="*/ 5494020 h 6236970"/>
              <a:gd name="connsiteX71" fmla="*/ 1314450 w 2339340"/>
              <a:gd name="connsiteY71" fmla="*/ 5615940 h 6236970"/>
              <a:gd name="connsiteX72" fmla="*/ 1264920 w 2339340"/>
              <a:gd name="connsiteY72" fmla="*/ 5795010 h 6236970"/>
              <a:gd name="connsiteX73" fmla="*/ 1264920 w 2339340"/>
              <a:gd name="connsiteY73" fmla="*/ 5901690 h 6236970"/>
              <a:gd name="connsiteX74" fmla="*/ 1424940 w 2339340"/>
              <a:gd name="connsiteY74" fmla="*/ 6236970 h 6236970"/>
              <a:gd name="connsiteX75" fmla="*/ 1565910 w 2339340"/>
              <a:gd name="connsiteY75" fmla="*/ 6065520 h 6236970"/>
              <a:gd name="connsiteX76" fmla="*/ 1604010 w 2339340"/>
              <a:gd name="connsiteY76" fmla="*/ 6012180 h 6236970"/>
              <a:gd name="connsiteX77" fmla="*/ 1524000 w 2339340"/>
              <a:gd name="connsiteY77" fmla="*/ 5844540 h 6236970"/>
              <a:gd name="connsiteX78" fmla="*/ 1466850 w 2339340"/>
              <a:gd name="connsiteY78" fmla="*/ 5718810 h 6236970"/>
              <a:gd name="connsiteX79" fmla="*/ 1440180 w 2339340"/>
              <a:gd name="connsiteY79" fmla="*/ 5638800 h 6236970"/>
              <a:gd name="connsiteX80" fmla="*/ 1546860 w 2339340"/>
              <a:gd name="connsiteY80" fmla="*/ 5078730 h 6236970"/>
              <a:gd name="connsiteX81" fmla="*/ 1600200 w 2339340"/>
              <a:gd name="connsiteY81" fmla="*/ 4507230 h 6236970"/>
              <a:gd name="connsiteX82" fmla="*/ 1684020 w 2339340"/>
              <a:gd name="connsiteY82" fmla="*/ 4027170 h 6236970"/>
              <a:gd name="connsiteX83" fmla="*/ 1703070 w 2339340"/>
              <a:gd name="connsiteY83" fmla="*/ 3688080 h 6236970"/>
              <a:gd name="connsiteX84" fmla="*/ 1673305 w 2339340"/>
              <a:gd name="connsiteY84" fmla="*/ 3083005 h 6236970"/>
              <a:gd name="connsiteX85" fmla="*/ 1630680 w 2339340"/>
              <a:gd name="connsiteY85" fmla="*/ 2868930 h 6236970"/>
              <a:gd name="connsiteX86" fmla="*/ 1607820 w 2339340"/>
              <a:gd name="connsiteY86" fmla="*/ 2750820 h 6236970"/>
              <a:gd name="connsiteX87" fmla="*/ 1584960 w 2339340"/>
              <a:gd name="connsiteY87" fmla="*/ 2423160 h 6236970"/>
              <a:gd name="connsiteX88" fmla="*/ 1584960 w 2339340"/>
              <a:gd name="connsiteY88" fmla="*/ 2072640 h 6236970"/>
              <a:gd name="connsiteX89" fmla="*/ 1619250 w 2339340"/>
              <a:gd name="connsiteY89" fmla="*/ 1771650 h 6236970"/>
              <a:gd name="connsiteX90" fmla="*/ 1691640 w 2339340"/>
              <a:gd name="connsiteY90" fmla="*/ 1501140 h 6236970"/>
              <a:gd name="connsiteX91" fmla="*/ 1954530 w 2339340"/>
              <a:gd name="connsiteY91" fmla="*/ 1924050 h 6236970"/>
              <a:gd name="connsiteX92" fmla="*/ 2045970 w 2339340"/>
              <a:gd name="connsiteY92" fmla="*/ 2045970 h 6236970"/>
              <a:gd name="connsiteX93" fmla="*/ 1840230 w 2339340"/>
              <a:gd name="connsiteY93" fmla="*/ 2358390 h 6236970"/>
              <a:gd name="connsiteX94" fmla="*/ 1729740 w 2339340"/>
              <a:gd name="connsiteY94" fmla="*/ 2545080 h 6236970"/>
              <a:gd name="connsiteX95" fmla="*/ 1672590 w 2339340"/>
              <a:gd name="connsiteY95" fmla="*/ 2674620 h 6236970"/>
              <a:gd name="connsiteX96" fmla="*/ 1606391 w 2339340"/>
              <a:gd name="connsiteY96" fmla="*/ 2746296 h 6236970"/>
              <a:gd name="connsiteX97" fmla="*/ 1658302 w 2339340"/>
              <a:gd name="connsiteY97" fmla="*/ 3010615 h 6236970"/>
              <a:gd name="connsiteX98" fmla="*/ 1729740 w 2339340"/>
              <a:gd name="connsiteY98" fmla="*/ 2891790 h 6236970"/>
              <a:gd name="connsiteX99" fmla="*/ 1927860 w 2339340"/>
              <a:gd name="connsiteY99" fmla="*/ 2689860 h 6236970"/>
              <a:gd name="connsiteX100" fmla="*/ 2065020 w 2339340"/>
              <a:gd name="connsiteY100" fmla="*/ 2548890 h 6236970"/>
              <a:gd name="connsiteX101" fmla="*/ 2202180 w 2339340"/>
              <a:gd name="connsiteY101" fmla="*/ 2339340 h 6236970"/>
              <a:gd name="connsiteX102" fmla="*/ 2339340 w 2339340"/>
              <a:gd name="connsiteY102" fmla="*/ 2049780 h 6236970"/>
              <a:gd name="connsiteX103" fmla="*/ 2293620 w 2339340"/>
              <a:gd name="connsiteY103" fmla="*/ 1958340 h 6236970"/>
              <a:gd name="connsiteX104" fmla="*/ 2232660 w 2339340"/>
              <a:gd name="connsiteY104" fmla="*/ 1752600 h 6236970"/>
              <a:gd name="connsiteX105" fmla="*/ 2175510 w 2339340"/>
              <a:gd name="connsiteY105" fmla="*/ 1565910 h 6236970"/>
              <a:gd name="connsiteX106" fmla="*/ 2065020 w 2339340"/>
              <a:gd name="connsiteY106" fmla="*/ 1352550 h 6236970"/>
              <a:gd name="connsiteX107" fmla="*/ 1958340 w 2339340"/>
              <a:gd name="connsiteY107" fmla="*/ 1169670 h 6236970"/>
              <a:gd name="connsiteX108" fmla="*/ 1878330 w 2339340"/>
              <a:gd name="connsiteY108" fmla="*/ 1043940 h 6236970"/>
              <a:gd name="connsiteX109" fmla="*/ 1752600 w 2339340"/>
              <a:gd name="connsiteY109" fmla="*/ 975360 h 6236970"/>
              <a:gd name="connsiteX110" fmla="*/ 1645920 w 2339340"/>
              <a:gd name="connsiteY110" fmla="*/ 956310 h 6236970"/>
              <a:gd name="connsiteX111" fmla="*/ 1546860 w 2339340"/>
              <a:gd name="connsiteY111" fmla="*/ 922020 h 6236970"/>
              <a:gd name="connsiteX112" fmla="*/ 1276350 w 2339340"/>
              <a:gd name="connsiteY112" fmla="*/ 861060 h 6236970"/>
              <a:gd name="connsiteX113" fmla="*/ 1257300 w 2339340"/>
              <a:gd name="connsiteY113" fmla="*/ 739140 h 6236970"/>
              <a:gd name="connsiteX114" fmla="*/ 1325880 w 2339340"/>
              <a:gd name="connsiteY114" fmla="*/ 594360 h 6236970"/>
              <a:gd name="connsiteX115" fmla="*/ 1363980 w 2339340"/>
              <a:gd name="connsiteY115" fmla="*/ 537210 h 6236970"/>
              <a:gd name="connsiteX116" fmla="*/ 1352550 w 2339340"/>
              <a:gd name="connsiteY116" fmla="*/ 438150 h 6236970"/>
              <a:gd name="connsiteX117" fmla="*/ 1348740 w 2339340"/>
              <a:gd name="connsiteY117" fmla="*/ 308610 h 6236970"/>
              <a:gd name="connsiteX118" fmla="*/ 1306830 w 2339340"/>
              <a:gd name="connsiteY118" fmla="*/ 114300 h 6236970"/>
              <a:gd name="connsiteX119" fmla="*/ 1188720 w 2339340"/>
              <a:gd name="connsiteY119" fmla="*/ 38100 h 6236970"/>
              <a:gd name="connsiteX120" fmla="*/ 1143000 w 2339340"/>
              <a:gd name="connsiteY120" fmla="*/ 11430 h 6236970"/>
              <a:gd name="connsiteX121" fmla="*/ 1093470 w 2339340"/>
              <a:gd name="connsiteY121" fmla="*/ 22860 h 6236970"/>
              <a:gd name="connsiteX0" fmla="*/ 1093470 w 2339340"/>
              <a:gd name="connsiteY0" fmla="*/ 22860 h 6236970"/>
              <a:gd name="connsiteX1" fmla="*/ 971550 w 2339340"/>
              <a:gd name="connsiteY1" fmla="*/ 68580 h 6236970"/>
              <a:gd name="connsiteX2" fmla="*/ 967740 w 2339340"/>
              <a:gd name="connsiteY2" fmla="*/ 0 h 6236970"/>
              <a:gd name="connsiteX3" fmla="*/ 872490 w 2339340"/>
              <a:gd name="connsiteY3" fmla="*/ 121920 h 6236970"/>
              <a:gd name="connsiteX4" fmla="*/ 849630 w 2339340"/>
              <a:gd name="connsiteY4" fmla="*/ 95250 h 6236970"/>
              <a:gd name="connsiteX5" fmla="*/ 804863 w 2339340"/>
              <a:gd name="connsiteY5" fmla="*/ 216455 h 6236970"/>
              <a:gd name="connsiteX6" fmla="*/ 811530 w 2339340"/>
              <a:gd name="connsiteY6" fmla="*/ 461010 h 6236970"/>
              <a:gd name="connsiteX7" fmla="*/ 754380 w 2339340"/>
              <a:gd name="connsiteY7" fmla="*/ 464820 h 6236970"/>
              <a:gd name="connsiteX8" fmla="*/ 781050 w 2339340"/>
              <a:gd name="connsiteY8" fmla="*/ 548640 h 6236970"/>
              <a:gd name="connsiteX9" fmla="*/ 822960 w 2339340"/>
              <a:gd name="connsiteY9" fmla="*/ 624840 h 6236970"/>
              <a:gd name="connsiteX10" fmla="*/ 887730 w 2339340"/>
              <a:gd name="connsiteY10" fmla="*/ 689610 h 6236970"/>
              <a:gd name="connsiteX11" fmla="*/ 925830 w 2339340"/>
              <a:gd name="connsiteY11" fmla="*/ 769620 h 6236970"/>
              <a:gd name="connsiteX12" fmla="*/ 925830 w 2339340"/>
              <a:gd name="connsiteY12" fmla="*/ 861060 h 6236970"/>
              <a:gd name="connsiteX13" fmla="*/ 803910 w 2339340"/>
              <a:gd name="connsiteY13" fmla="*/ 922020 h 6236970"/>
              <a:gd name="connsiteX14" fmla="*/ 701040 w 2339340"/>
              <a:gd name="connsiteY14" fmla="*/ 948690 h 6236970"/>
              <a:gd name="connsiteX15" fmla="*/ 556260 w 2339340"/>
              <a:gd name="connsiteY15" fmla="*/ 952500 h 6236970"/>
              <a:gd name="connsiteX16" fmla="*/ 403860 w 2339340"/>
              <a:gd name="connsiteY16" fmla="*/ 1002030 h 6236970"/>
              <a:gd name="connsiteX17" fmla="*/ 320040 w 2339340"/>
              <a:gd name="connsiteY17" fmla="*/ 1085850 h 6236970"/>
              <a:gd name="connsiteX18" fmla="*/ 247650 w 2339340"/>
              <a:gd name="connsiteY18" fmla="*/ 1276350 h 6236970"/>
              <a:gd name="connsiteX19" fmla="*/ 163830 w 2339340"/>
              <a:gd name="connsiteY19" fmla="*/ 1569720 h 6236970"/>
              <a:gd name="connsiteX20" fmla="*/ 83820 w 2339340"/>
              <a:gd name="connsiteY20" fmla="*/ 1783080 h 6236970"/>
              <a:gd name="connsiteX21" fmla="*/ 72390 w 2339340"/>
              <a:gd name="connsiteY21" fmla="*/ 1962150 h 6236970"/>
              <a:gd name="connsiteX22" fmla="*/ 0 w 2339340"/>
              <a:gd name="connsiteY22" fmla="*/ 2145030 h 6236970"/>
              <a:gd name="connsiteX23" fmla="*/ 11430 w 2339340"/>
              <a:gd name="connsiteY23" fmla="*/ 2251710 h 6236970"/>
              <a:gd name="connsiteX24" fmla="*/ 106680 w 2339340"/>
              <a:gd name="connsiteY24" fmla="*/ 2426970 h 6236970"/>
              <a:gd name="connsiteX25" fmla="*/ 243840 w 2339340"/>
              <a:gd name="connsiteY25" fmla="*/ 2594610 h 6236970"/>
              <a:gd name="connsiteX26" fmla="*/ 422910 w 2339340"/>
              <a:gd name="connsiteY26" fmla="*/ 2769870 h 6236970"/>
              <a:gd name="connsiteX27" fmla="*/ 609600 w 2339340"/>
              <a:gd name="connsiteY27" fmla="*/ 2929890 h 6236970"/>
              <a:gd name="connsiteX28" fmla="*/ 703183 w 2339340"/>
              <a:gd name="connsiteY28" fmla="*/ 3062525 h 6236970"/>
              <a:gd name="connsiteX29" fmla="*/ 711517 w 2339340"/>
              <a:gd name="connsiteY29" fmla="*/ 2784396 h 6236970"/>
              <a:gd name="connsiteX30" fmla="*/ 647700 w 2339340"/>
              <a:gd name="connsiteY30" fmla="*/ 2731770 h 6236970"/>
              <a:gd name="connsiteX31" fmla="*/ 541020 w 2339340"/>
              <a:gd name="connsiteY31" fmla="*/ 2537460 h 6236970"/>
              <a:gd name="connsiteX32" fmla="*/ 487680 w 2339340"/>
              <a:gd name="connsiteY32" fmla="*/ 2426970 h 6236970"/>
              <a:gd name="connsiteX33" fmla="*/ 293370 w 2339340"/>
              <a:gd name="connsiteY33" fmla="*/ 2205990 h 6236970"/>
              <a:gd name="connsiteX34" fmla="*/ 426720 w 2339340"/>
              <a:gd name="connsiteY34" fmla="*/ 1988820 h 6236970"/>
              <a:gd name="connsiteX35" fmla="*/ 483870 w 2339340"/>
              <a:gd name="connsiteY35" fmla="*/ 1878330 h 6236970"/>
              <a:gd name="connsiteX36" fmla="*/ 544830 w 2339340"/>
              <a:gd name="connsiteY36" fmla="*/ 1642110 h 6236970"/>
              <a:gd name="connsiteX37" fmla="*/ 636270 w 2339340"/>
              <a:gd name="connsiteY37" fmla="*/ 1897380 h 6236970"/>
              <a:gd name="connsiteX38" fmla="*/ 678180 w 2339340"/>
              <a:gd name="connsiteY38" fmla="*/ 2202180 h 6236970"/>
              <a:gd name="connsiteX39" fmla="*/ 689610 w 2339340"/>
              <a:gd name="connsiteY39" fmla="*/ 2487930 h 6236970"/>
              <a:gd name="connsiteX40" fmla="*/ 712470 w 2339340"/>
              <a:gd name="connsiteY40" fmla="*/ 2762250 h 6236970"/>
              <a:gd name="connsiteX41" fmla="*/ 701040 w 2339340"/>
              <a:gd name="connsiteY41" fmla="*/ 3177540 h 6236970"/>
              <a:gd name="connsiteX42" fmla="*/ 643890 w 2339340"/>
              <a:gd name="connsiteY42" fmla="*/ 3783330 h 6236970"/>
              <a:gd name="connsiteX43" fmla="*/ 613410 w 2339340"/>
              <a:gd name="connsiteY43" fmla="*/ 4255770 h 6236970"/>
              <a:gd name="connsiteX44" fmla="*/ 689610 w 2339340"/>
              <a:gd name="connsiteY44" fmla="*/ 4617720 h 6236970"/>
              <a:gd name="connsiteX45" fmla="*/ 803910 w 2339340"/>
              <a:gd name="connsiteY45" fmla="*/ 5215890 h 6236970"/>
              <a:gd name="connsiteX46" fmla="*/ 883920 w 2339340"/>
              <a:gd name="connsiteY46" fmla="*/ 5657850 h 6236970"/>
              <a:gd name="connsiteX47" fmla="*/ 872490 w 2339340"/>
              <a:gd name="connsiteY47" fmla="*/ 5684520 h 6236970"/>
              <a:gd name="connsiteX48" fmla="*/ 693420 w 2339340"/>
              <a:gd name="connsiteY48" fmla="*/ 5894070 h 6236970"/>
              <a:gd name="connsiteX49" fmla="*/ 541020 w 2339340"/>
              <a:gd name="connsiteY49" fmla="*/ 6092190 h 6236970"/>
              <a:gd name="connsiteX50" fmla="*/ 510540 w 2339340"/>
              <a:gd name="connsiteY50" fmla="*/ 6156960 h 6236970"/>
              <a:gd name="connsiteX51" fmla="*/ 701040 w 2339340"/>
              <a:gd name="connsiteY51" fmla="*/ 6092190 h 6236970"/>
              <a:gd name="connsiteX52" fmla="*/ 830580 w 2339340"/>
              <a:gd name="connsiteY52" fmla="*/ 6065520 h 6236970"/>
              <a:gd name="connsiteX53" fmla="*/ 952500 w 2339340"/>
              <a:gd name="connsiteY53" fmla="*/ 5974080 h 6236970"/>
              <a:gd name="connsiteX54" fmla="*/ 963930 w 2339340"/>
              <a:gd name="connsiteY54" fmla="*/ 5871210 h 6236970"/>
              <a:gd name="connsiteX55" fmla="*/ 1108710 w 2339340"/>
              <a:gd name="connsiteY55" fmla="*/ 5817870 h 6236970"/>
              <a:gd name="connsiteX56" fmla="*/ 1108710 w 2339340"/>
              <a:gd name="connsiteY56" fmla="*/ 5791200 h 6236970"/>
              <a:gd name="connsiteX57" fmla="*/ 1032510 w 2339340"/>
              <a:gd name="connsiteY57" fmla="*/ 5634990 h 6236970"/>
              <a:gd name="connsiteX58" fmla="*/ 1043940 w 2339340"/>
              <a:gd name="connsiteY58" fmla="*/ 5280660 h 6236970"/>
              <a:gd name="connsiteX59" fmla="*/ 1074420 w 2339340"/>
              <a:gd name="connsiteY59" fmla="*/ 4888230 h 6236970"/>
              <a:gd name="connsiteX60" fmla="*/ 1002030 w 2339340"/>
              <a:gd name="connsiteY60" fmla="*/ 4423410 h 6236970"/>
              <a:gd name="connsiteX61" fmla="*/ 1066800 w 2339340"/>
              <a:gd name="connsiteY61" fmla="*/ 4130040 h 6236970"/>
              <a:gd name="connsiteX62" fmla="*/ 1116330 w 2339340"/>
              <a:gd name="connsiteY62" fmla="*/ 3775710 h 6236970"/>
              <a:gd name="connsiteX63" fmla="*/ 1165860 w 2339340"/>
              <a:gd name="connsiteY63" fmla="*/ 3375660 h 6236970"/>
              <a:gd name="connsiteX64" fmla="*/ 1238250 w 2339340"/>
              <a:gd name="connsiteY64" fmla="*/ 3882390 h 6236970"/>
              <a:gd name="connsiteX65" fmla="*/ 1280160 w 2339340"/>
              <a:gd name="connsiteY65" fmla="*/ 4366260 h 6236970"/>
              <a:gd name="connsiteX66" fmla="*/ 1310640 w 2339340"/>
              <a:gd name="connsiteY66" fmla="*/ 4533900 h 6236970"/>
              <a:gd name="connsiteX67" fmla="*/ 1272540 w 2339340"/>
              <a:gd name="connsiteY67" fmla="*/ 4838700 h 6236970"/>
              <a:gd name="connsiteX68" fmla="*/ 1242060 w 2339340"/>
              <a:gd name="connsiteY68" fmla="*/ 5059680 h 6236970"/>
              <a:gd name="connsiteX69" fmla="*/ 1276350 w 2339340"/>
              <a:gd name="connsiteY69" fmla="*/ 5288280 h 6236970"/>
              <a:gd name="connsiteX70" fmla="*/ 1333500 w 2339340"/>
              <a:gd name="connsiteY70" fmla="*/ 5494020 h 6236970"/>
              <a:gd name="connsiteX71" fmla="*/ 1314450 w 2339340"/>
              <a:gd name="connsiteY71" fmla="*/ 5615940 h 6236970"/>
              <a:gd name="connsiteX72" fmla="*/ 1264920 w 2339340"/>
              <a:gd name="connsiteY72" fmla="*/ 5795010 h 6236970"/>
              <a:gd name="connsiteX73" fmla="*/ 1264920 w 2339340"/>
              <a:gd name="connsiteY73" fmla="*/ 5901690 h 6236970"/>
              <a:gd name="connsiteX74" fmla="*/ 1424940 w 2339340"/>
              <a:gd name="connsiteY74" fmla="*/ 6236970 h 6236970"/>
              <a:gd name="connsiteX75" fmla="*/ 1565910 w 2339340"/>
              <a:gd name="connsiteY75" fmla="*/ 6065520 h 6236970"/>
              <a:gd name="connsiteX76" fmla="*/ 1604010 w 2339340"/>
              <a:gd name="connsiteY76" fmla="*/ 6012180 h 6236970"/>
              <a:gd name="connsiteX77" fmla="*/ 1524000 w 2339340"/>
              <a:gd name="connsiteY77" fmla="*/ 5844540 h 6236970"/>
              <a:gd name="connsiteX78" fmla="*/ 1466850 w 2339340"/>
              <a:gd name="connsiteY78" fmla="*/ 5718810 h 6236970"/>
              <a:gd name="connsiteX79" fmla="*/ 1440180 w 2339340"/>
              <a:gd name="connsiteY79" fmla="*/ 5638800 h 6236970"/>
              <a:gd name="connsiteX80" fmla="*/ 1546860 w 2339340"/>
              <a:gd name="connsiteY80" fmla="*/ 5078730 h 6236970"/>
              <a:gd name="connsiteX81" fmla="*/ 1600200 w 2339340"/>
              <a:gd name="connsiteY81" fmla="*/ 4507230 h 6236970"/>
              <a:gd name="connsiteX82" fmla="*/ 1684020 w 2339340"/>
              <a:gd name="connsiteY82" fmla="*/ 4027170 h 6236970"/>
              <a:gd name="connsiteX83" fmla="*/ 1703070 w 2339340"/>
              <a:gd name="connsiteY83" fmla="*/ 3688080 h 6236970"/>
              <a:gd name="connsiteX84" fmla="*/ 1673305 w 2339340"/>
              <a:gd name="connsiteY84" fmla="*/ 3083005 h 6236970"/>
              <a:gd name="connsiteX85" fmla="*/ 1630680 w 2339340"/>
              <a:gd name="connsiteY85" fmla="*/ 2868930 h 6236970"/>
              <a:gd name="connsiteX86" fmla="*/ 1607820 w 2339340"/>
              <a:gd name="connsiteY86" fmla="*/ 2750820 h 6236970"/>
              <a:gd name="connsiteX87" fmla="*/ 1584960 w 2339340"/>
              <a:gd name="connsiteY87" fmla="*/ 2423160 h 6236970"/>
              <a:gd name="connsiteX88" fmla="*/ 1584960 w 2339340"/>
              <a:gd name="connsiteY88" fmla="*/ 2072640 h 6236970"/>
              <a:gd name="connsiteX89" fmla="*/ 1619250 w 2339340"/>
              <a:gd name="connsiteY89" fmla="*/ 1771650 h 6236970"/>
              <a:gd name="connsiteX90" fmla="*/ 1691640 w 2339340"/>
              <a:gd name="connsiteY90" fmla="*/ 1501140 h 6236970"/>
              <a:gd name="connsiteX91" fmla="*/ 1954530 w 2339340"/>
              <a:gd name="connsiteY91" fmla="*/ 1924050 h 6236970"/>
              <a:gd name="connsiteX92" fmla="*/ 2045970 w 2339340"/>
              <a:gd name="connsiteY92" fmla="*/ 2045970 h 6236970"/>
              <a:gd name="connsiteX93" fmla="*/ 1840230 w 2339340"/>
              <a:gd name="connsiteY93" fmla="*/ 2358390 h 6236970"/>
              <a:gd name="connsiteX94" fmla="*/ 1729740 w 2339340"/>
              <a:gd name="connsiteY94" fmla="*/ 2545080 h 6236970"/>
              <a:gd name="connsiteX95" fmla="*/ 1672590 w 2339340"/>
              <a:gd name="connsiteY95" fmla="*/ 2674620 h 6236970"/>
              <a:gd name="connsiteX96" fmla="*/ 1606391 w 2339340"/>
              <a:gd name="connsiteY96" fmla="*/ 2746296 h 6236970"/>
              <a:gd name="connsiteX97" fmla="*/ 1658302 w 2339340"/>
              <a:gd name="connsiteY97" fmla="*/ 3010615 h 6236970"/>
              <a:gd name="connsiteX98" fmla="*/ 1729740 w 2339340"/>
              <a:gd name="connsiteY98" fmla="*/ 2891790 h 6236970"/>
              <a:gd name="connsiteX99" fmla="*/ 1927860 w 2339340"/>
              <a:gd name="connsiteY99" fmla="*/ 2689860 h 6236970"/>
              <a:gd name="connsiteX100" fmla="*/ 2065020 w 2339340"/>
              <a:gd name="connsiteY100" fmla="*/ 2548890 h 6236970"/>
              <a:gd name="connsiteX101" fmla="*/ 2202180 w 2339340"/>
              <a:gd name="connsiteY101" fmla="*/ 2339340 h 6236970"/>
              <a:gd name="connsiteX102" fmla="*/ 2339340 w 2339340"/>
              <a:gd name="connsiteY102" fmla="*/ 2049780 h 6236970"/>
              <a:gd name="connsiteX103" fmla="*/ 2293620 w 2339340"/>
              <a:gd name="connsiteY103" fmla="*/ 1958340 h 6236970"/>
              <a:gd name="connsiteX104" fmla="*/ 2232660 w 2339340"/>
              <a:gd name="connsiteY104" fmla="*/ 1752600 h 6236970"/>
              <a:gd name="connsiteX105" fmla="*/ 2175510 w 2339340"/>
              <a:gd name="connsiteY105" fmla="*/ 1565910 h 6236970"/>
              <a:gd name="connsiteX106" fmla="*/ 2065020 w 2339340"/>
              <a:gd name="connsiteY106" fmla="*/ 1352550 h 6236970"/>
              <a:gd name="connsiteX107" fmla="*/ 1958340 w 2339340"/>
              <a:gd name="connsiteY107" fmla="*/ 1169670 h 6236970"/>
              <a:gd name="connsiteX108" fmla="*/ 1878330 w 2339340"/>
              <a:gd name="connsiteY108" fmla="*/ 1043940 h 6236970"/>
              <a:gd name="connsiteX109" fmla="*/ 1752600 w 2339340"/>
              <a:gd name="connsiteY109" fmla="*/ 975360 h 6236970"/>
              <a:gd name="connsiteX110" fmla="*/ 1645920 w 2339340"/>
              <a:gd name="connsiteY110" fmla="*/ 956310 h 6236970"/>
              <a:gd name="connsiteX111" fmla="*/ 1546860 w 2339340"/>
              <a:gd name="connsiteY111" fmla="*/ 922020 h 6236970"/>
              <a:gd name="connsiteX112" fmla="*/ 1276350 w 2339340"/>
              <a:gd name="connsiteY112" fmla="*/ 861060 h 6236970"/>
              <a:gd name="connsiteX113" fmla="*/ 1257300 w 2339340"/>
              <a:gd name="connsiteY113" fmla="*/ 739140 h 6236970"/>
              <a:gd name="connsiteX114" fmla="*/ 1325880 w 2339340"/>
              <a:gd name="connsiteY114" fmla="*/ 594360 h 6236970"/>
              <a:gd name="connsiteX115" fmla="*/ 1363980 w 2339340"/>
              <a:gd name="connsiteY115" fmla="*/ 537210 h 6236970"/>
              <a:gd name="connsiteX116" fmla="*/ 1352550 w 2339340"/>
              <a:gd name="connsiteY116" fmla="*/ 438150 h 6236970"/>
              <a:gd name="connsiteX117" fmla="*/ 1348740 w 2339340"/>
              <a:gd name="connsiteY117" fmla="*/ 308610 h 6236970"/>
              <a:gd name="connsiteX118" fmla="*/ 1306830 w 2339340"/>
              <a:gd name="connsiteY118" fmla="*/ 114300 h 6236970"/>
              <a:gd name="connsiteX119" fmla="*/ 1188720 w 2339340"/>
              <a:gd name="connsiteY119" fmla="*/ 38100 h 6236970"/>
              <a:gd name="connsiteX120" fmla="*/ 1143000 w 2339340"/>
              <a:gd name="connsiteY120" fmla="*/ 11430 h 6236970"/>
              <a:gd name="connsiteX121" fmla="*/ 1093470 w 2339340"/>
              <a:gd name="connsiteY121" fmla="*/ 22860 h 6236970"/>
              <a:gd name="connsiteX0" fmla="*/ 1093470 w 2339340"/>
              <a:gd name="connsiteY0" fmla="*/ 22860 h 6236970"/>
              <a:gd name="connsiteX1" fmla="*/ 971550 w 2339340"/>
              <a:gd name="connsiteY1" fmla="*/ 68580 h 6236970"/>
              <a:gd name="connsiteX2" fmla="*/ 967740 w 2339340"/>
              <a:gd name="connsiteY2" fmla="*/ 0 h 6236970"/>
              <a:gd name="connsiteX3" fmla="*/ 872490 w 2339340"/>
              <a:gd name="connsiteY3" fmla="*/ 121920 h 6236970"/>
              <a:gd name="connsiteX4" fmla="*/ 849630 w 2339340"/>
              <a:gd name="connsiteY4" fmla="*/ 86916 h 6236970"/>
              <a:gd name="connsiteX5" fmla="*/ 804863 w 2339340"/>
              <a:gd name="connsiteY5" fmla="*/ 216455 h 6236970"/>
              <a:gd name="connsiteX6" fmla="*/ 811530 w 2339340"/>
              <a:gd name="connsiteY6" fmla="*/ 461010 h 6236970"/>
              <a:gd name="connsiteX7" fmla="*/ 754380 w 2339340"/>
              <a:gd name="connsiteY7" fmla="*/ 464820 h 6236970"/>
              <a:gd name="connsiteX8" fmla="*/ 781050 w 2339340"/>
              <a:gd name="connsiteY8" fmla="*/ 548640 h 6236970"/>
              <a:gd name="connsiteX9" fmla="*/ 822960 w 2339340"/>
              <a:gd name="connsiteY9" fmla="*/ 624840 h 6236970"/>
              <a:gd name="connsiteX10" fmla="*/ 887730 w 2339340"/>
              <a:gd name="connsiteY10" fmla="*/ 689610 h 6236970"/>
              <a:gd name="connsiteX11" fmla="*/ 925830 w 2339340"/>
              <a:gd name="connsiteY11" fmla="*/ 769620 h 6236970"/>
              <a:gd name="connsiteX12" fmla="*/ 925830 w 2339340"/>
              <a:gd name="connsiteY12" fmla="*/ 861060 h 6236970"/>
              <a:gd name="connsiteX13" fmla="*/ 803910 w 2339340"/>
              <a:gd name="connsiteY13" fmla="*/ 922020 h 6236970"/>
              <a:gd name="connsiteX14" fmla="*/ 701040 w 2339340"/>
              <a:gd name="connsiteY14" fmla="*/ 948690 h 6236970"/>
              <a:gd name="connsiteX15" fmla="*/ 556260 w 2339340"/>
              <a:gd name="connsiteY15" fmla="*/ 952500 h 6236970"/>
              <a:gd name="connsiteX16" fmla="*/ 403860 w 2339340"/>
              <a:gd name="connsiteY16" fmla="*/ 1002030 h 6236970"/>
              <a:gd name="connsiteX17" fmla="*/ 320040 w 2339340"/>
              <a:gd name="connsiteY17" fmla="*/ 1085850 h 6236970"/>
              <a:gd name="connsiteX18" fmla="*/ 247650 w 2339340"/>
              <a:gd name="connsiteY18" fmla="*/ 1276350 h 6236970"/>
              <a:gd name="connsiteX19" fmla="*/ 163830 w 2339340"/>
              <a:gd name="connsiteY19" fmla="*/ 1569720 h 6236970"/>
              <a:gd name="connsiteX20" fmla="*/ 83820 w 2339340"/>
              <a:gd name="connsiteY20" fmla="*/ 1783080 h 6236970"/>
              <a:gd name="connsiteX21" fmla="*/ 72390 w 2339340"/>
              <a:gd name="connsiteY21" fmla="*/ 1962150 h 6236970"/>
              <a:gd name="connsiteX22" fmla="*/ 0 w 2339340"/>
              <a:gd name="connsiteY22" fmla="*/ 2145030 h 6236970"/>
              <a:gd name="connsiteX23" fmla="*/ 11430 w 2339340"/>
              <a:gd name="connsiteY23" fmla="*/ 2251710 h 6236970"/>
              <a:gd name="connsiteX24" fmla="*/ 106680 w 2339340"/>
              <a:gd name="connsiteY24" fmla="*/ 2426970 h 6236970"/>
              <a:gd name="connsiteX25" fmla="*/ 243840 w 2339340"/>
              <a:gd name="connsiteY25" fmla="*/ 2594610 h 6236970"/>
              <a:gd name="connsiteX26" fmla="*/ 422910 w 2339340"/>
              <a:gd name="connsiteY26" fmla="*/ 2769870 h 6236970"/>
              <a:gd name="connsiteX27" fmla="*/ 609600 w 2339340"/>
              <a:gd name="connsiteY27" fmla="*/ 2929890 h 6236970"/>
              <a:gd name="connsiteX28" fmla="*/ 703183 w 2339340"/>
              <a:gd name="connsiteY28" fmla="*/ 3062525 h 6236970"/>
              <a:gd name="connsiteX29" fmla="*/ 711517 w 2339340"/>
              <a:gd name="connsiteY29" fmla="*/ 2784396 h 6236970"/>
              <a:gd name="connsiteX30" fmla="*/ 647700 w 2339340"/>
              <a:gd name="connsiteY30" fmla="*/ 2731770 h 6236970"/>
              <a:gd name="connsiteX31" fmla="*/ 541020 w 2339340"/>
              <a:gd name="connsiteY31" fmla="*/ 2537460 h 6236970"/>
              <a:gd name="connsiteX32" fmla="*/ 487680 w 2339340"/>
              <a:gd name="connsiteY32" fmla="*/ 2426970 h 6236970"/>
              <a:gd name="connsiteX33" fmla="*/ 293370 w 2339340"/>
              <a:gd name="connsiteY33" fmla="*/ 2205990 h 6236970"/>
              <a:gd name="connsiteX34" fmla="*/ 426720 w 2339340"/>
              <a:gd name="connsiteY34" fmla="*/ 1988820 h 6236970"/>
              <a:gd name="connsiteX35" fmla="*/ 483870 w 2339340"/>
              <a:gd name="connsiteY35" fmla="*/ 1878330 h 6236970"/>
              <a:gd name="connsiteX36" fmla="*/ 544830 w 2339340"/>
              <a:gd name="connsiteY36" fmla="*/ 1642110 h 6236970"/>
              <a:gd name="connsiteX37" fmla="*/ 636270 w 2339340"/>
              <a:gd name="connsiteY37" fmla="*/ 1897380 h 6236970"/>
              <a:gd name="connsiteX38" fmla="*/ 678180 w 2339340"/>
              <a:gd name="connsiteY38" fmla="*/ 2202180 h 6236970"/>
              <a:gd name="connsiteX39" fmla="*/ 689610 w 2339340"/>
              <a:gd name="connsiteY39" fmla="*/ 2487930 h 6236970"/>
              <a:gd name="connsiteX40" fmla="*/ 712470 w 2339340"/>
              <a:gd name="connsiteY40" fmla="*/ 2762250 h 6236970"/>
              <a:gd name="connsiteX41" fmla="*/ 701040 w 2339340"/>
              <a:gd name="connsiteY41" fmla="*/ 3177540 h 6236970"/>
              <a:gd name="connsiteX42" fmla="*/ 643890 w 2339340"/>
              <a:gd name="connsiteY42" fmla="*/ 3783330 h 6236970"/>
              <a:gd name="connsiteX43" fmla="*/ 613410 w 2339340"/>
              <a:gd name="connsiteY43" fmla="*/ 4255770 h 6236970"/>
              <a:gd name="connsiteX44" fmla="*/ 689610 w 2339340"/>
              <a:gd name="connsiteY44" fmla="*/ 4617720 h 6236970"/>
              <a:gd name="connsiteX45" fmla="*/ 803910 w 2339340"/>
              <a:gd name="connsiteY45" fmla="*/ 5215890 h 6236970"/>
              <a:gd name="connsiteX46" fmla="*/ 883920 w 2339340"/>
              <a:gd name="connsiteY46" fmla="*/ 5657850 h 6236970"/>
              <a:gd name="connsiteX47" fmla="*/ 872490 w 2339340"/>
              <a:gd name="connsiteY47" fmla="*/ 5684520 h 6236970"/>
              <a:gd name="connsiteX48" fmla="*/ 693420 w 2339340"/>
              <a:gd name="connsiteY48" fmla="*/ 5894070 h 6236970"/>
              <a:gd name="connsiteX49" fmla="*/ 541020 w 2339340"/>
              <a:gd name="connsiteY49" fmla="*/ 6092190 h 6236970"/>
              <a:gd name="connsiteX50" fmla="*/ 510540 w 2339340"/>
              <a:gd name="connsiteY50" fmla="*/ 6156960 h 6236970"/>
              <a:gd name="connsiteX51" fmla="*/ 701040 w 2339340"/>
              <a:gd name="connsiteY51" fmla="*/ 6092190 h 6236970"/>
              <a:gd name="connsiteX52" fmla="*/ 830580 w 2339340"/>
              <a:gd name="connsiteY52" fmla="*/ 6065520 h 6236970"/>
              <a:gd name="connsiteX53" fmla="*/ 952500 w 2339340"/>
              <a:gd name="connsiteY53" fmla="*/ 5974080 h 6236970"/>
              <a:gd name="connsiteX54" fmla="*/ 963930 w 2339340"/>
              <a:gd name="connsiteY54" fmla="*/ 5871210 h 6236970"/>
              <a:gd name="connsiteX55" fmla="*/ 1108710 w 2339340"/>
              <a:gd name="connsiteY55" fmla="*/ 5817870 h 6236970"/>
              <a:gd name="connsiteX56" fmla="*/ 1108710 w 2339340"/>
              <a:gd name="connsiteY56" fmla="*/ 5791200 h 6236970"/>
              <a:gd name="connsiteX57" fmla="*/ 1032510 w 2339340"/>
              <a:gd name="connsiteY57" fmla="*/ 5634990 h 6236970"/>
              <a:gd name="connsiteX58" fmla="*/ 1043940 w 2339340"/>
              <a:gd name="connsiteY58" fmla="*/ 5280660 h 6236970"/>
              <a:gd name="connsiteX59" fmla="*/ 1074420 w 2339340"/>
              <a:gd name="connsiteY59" fmla="*/ 4888230 h 6236970"/>
              <a:gd name="connsiteX60" fmla="*/ 1002030 w 2339340"/>
              <a:gd name="connsiteY60" fmla="*/ 4423410 h 6236970"/>
              <a:gd name="connsiteX61" fmla="*/ 1066800 w 2339340"/>
              <a:gd name="connsiteY61" fmla="*/ 4130040 h 6236970"/>
              <a:gd name="connsiteX62" fmla="*/ 1116330 w 2339340"/>
              <a:gd name="connsiteY62" fmla="*/ 3775710 h 6236970"/>
              <a:gd name="connsiteX63" fmla="*/ 1165860 w 2339340"/>
              <a:gd name="connsiteY63" fmla="*/ 3375660 h 6236970"/>
              <a:gd name="connsiteX64" fmla="*/ 1238250 w 2339340"/>
              <a:gd name="connsiteY64" fmla="*/ 3882390 h 6236970"/>
              <a:gd name="connsiteX65" fmla="*/ 1280160 w 2339340"/>
              <a:gd name="connsiteY65" fmla="*/ 4366260 h 6236970"/>
              <a:gd name="connsiteX66" fmla="*/ 1310640 w 2339340"/>
              <a:gd name="connsiteY66" fmla="*/ 4533900 h 6236970"/>
              <a:gd name="connsiteX67" fmla="*/ 1272540 w 2339340"/>
              <a:gd name="connsiteY67" fmla="*/ 4838700 h 6236970"/>
              <a:gd name="connsiteX68" fmla="*/ 1242060 w 2339340"/>
              <a:gd name="connsiteY68" fmla="*/ 5059680 h 6236970"/>
              <a:gd name="connsiteX69" fmla="*/ 1276350 w 2339340"/>
              <a:gd name="connsiteY69" fmla="*/ 5288280 h 6236970"/>
              <a:gd name="connsiteX70" fmla="*/ 1333500 w 2339340"/>
              <a:gd name="connsiteY70" fmla="*/ 5494020 h 6236970"/>
              <a:gd name="connsiteX71" fmla="*/ 1314450 w 2339340"/>
              <a:gd name="connsiteY71" fmla="*/ 5615940 h 6236970"/>
              <a:gd name="connsiteX72" fmla="*/ 1264920 w 2339340"/>
              <a:gd name="connsiteY72" fmla="*/ 5795010 h 6236970"/>
              <a:gd name="connsiteX73" fmla="*/ 1264920 w 2339340"/>
              <a:gd name="connsiteY73" fmla="*/ 5901690 h 6236970"/>
              <a:gd name="connsiteX74" fmla="*/ 1424940 w 2339340"/>
              <a:gd name="connsiteY74" fmla="*/ 6236970 h 6236970"/>
              <a:gd name="connsiteX75" fmla="*/ 1565910 w 2339340"/>
              <a:gd name="connsiteY75" fmla="*/ 6065520 h 6236970"/>
              <a:gd name="connsiteX76" fmla="*/ 1604010 w 2339340"/>
              <a:gd name="connsiteY76" fmla="*/ 6012180 h 6236970"/>
              <a:gd name="connsiteX77" fmla="*/ 1524000 w 2339340"/>
              <a:gd name="connsiteY77" fmla="*/ 5844540 h 6236970"/>
              <a:gd name="connsiteX78" fmla="*/ 1466850 w 2339340"/>
              <a:gd name="connsiteY78" fmla="*/ 5718810 h 6236970"/>
              <a:gd name="connsiteX79" fmla="*/ 1440180 w 2339340"/>
              <a:gd name="connsiteY79" fmla="*/ 5638800 h 6236970"/>
              <a:gd name="connsiteX80" fmla="*/ 1546860 w 2339340"/>
              <a:gd name="connsiteY80" fmla="*/ 5078730 h 6236970"/>
              <a:gd name="connsiteX81" fmla="*/ 1600200 w 2339340"/>
              <a:gd name="connsiteY81" fmla="*/ 4507230 h 6236970"/>
              <a:gd name="connsiteX82" fmla="*/ 1684020 w 2339340"/>
              <a:gd name="connsiteY82" fmla="*/ 4027170 h 6236970"/>
              <a:gd name="connsiteX83" fmla="*/ 1703070 w 2339340"/>
              <a:gd name="connsiteY83" fmla="*/ 3688080 h 6236970"/>
              <a:gd name="connsiteX84" fmla="*/ 1673305 w 2339340"/>
              <a:gd name="connsiteY84" fmla="*/ 3083005 h 6236970"/>
              <a:gd name="connsiteX85" fmla="*/ 1630680 w 2339340"/>
              <a:gd name="connsiteY85" fmla="*/ 2868930 h 6236970"/>
              <a:gd name="connsiteX86" fmla="*/ 1607820 w 2339340"/>
              <a:gd name="connsiteY86" fmla="*/ 2750820 h 6236970"/>
              <a:gd name="connsiteX87" fmla="*/ 1584960 w 2339340"/>
              <a:gd name="connsiteY87" fmla="*/ 2423160 h 6236970"/>
              <a:gd name="connsiteX88" fmla="*/ 1584960 w 2339340"/>
              <a:gd name="connsiteY88" fmla="*/ 2072640 h 6236970"/>
              <a:gd name="connsiteX89" fmla="*/ 1619250 w 2339340"/>
              <a:gd name="connsiteY89" fmla="*/ 1771650 h 6236970"/>
              <a:gd name="connsiteX90" fmla="*/ 1691640 w 2339340"/>
              <a:gd name="connsiteY90" fmla="*/ 1501140 h 6236970"/>
              <a:gd name="connsiteX91" fmla="*/ 1954530 w 2339340"/>
              <a:gd name="connsiteY91" fmla="*/ 1924050 h 6236970"/>
              <a:gd name="connsiteX92" fmla="*/ 2045970 w 2339340"/>
              <a:gd name="connsiteY92" fmla="*/ 2045970 h 6236970"/>
              <a:gd name="connsiteX93" fmla="*/ 1840230 w 2339340"/>
              <a:gd name="connsiteY93" fmla="*/ 2358390 h 6236970"/>
              <a:gd name="connsiteX94" fmla="*/ 1729740 w 2339340"/>
              <a:gd name="connsiteY94" fmla="*/ 2545080 h 6236970"/>
              <a:gd name="connsiteX95" fmla="*/ 1672590 w 2339340"/>
              <a:gd name="connsiteY95" fmla="*/ 2674620 h 6236970"/>
              <a:gd name="connsiteX96" fmla="*/ 1606391 w 2339340"/>
              <a:gd name="connsiteY96" fmla="*/ 2746296 h 6236970"/>
              <a:gd name="connsiteX97" fmla="*/ 1658302 w 2339340"/>
              <a:gd name="connsiteY97" fmla="*/ 3010615 h 6236970"/>
              <a:gd name="connsiteX98" fmla="*/ 1729740 w 2339340"/>
              <a:gd name="connsiteY98" fmla="*/ 2891790 h 6236970"/>
              <a:gd name="connsiteX99" fmla="*/ 1927860 w 2339340"/>
              <a:gd name="connsiteY99" fmla="*/ 2689860 h 6236970"/>
              <a:gd name="connsiteX100" fmla="*/ 2065020 w 2339340"/>
              <a:gd name="connsiteY100" fmla="*/ 2548890 h 6236970"/>
              <a:gd name="connsiteX101" fmla="*/ 2202180 w 2339340"/>
              <a:gd name="connsiteY101" fmla="*/ 2339340 h 6236970"/>
              <a:gd name="connsiteX102" fmla="*/ 2339340 w 2339340"/>
              <a:gd name="connsiteY102" fmla="*/ 2049780 h 6236970"/>
              <a:gd name="connsiteX103" fmla="*/ 2293620 w 2339340"/>
              <a:gd name="connsiteY103" fmla="*/ 1958340 h 6236970"/>
              <a:gd name="connsiteX104" fmla="*/ 2232660 w 2339340"/>
              <a:gd name="connsiteY104" fmla="*/ 1752600 h 6236970"/>
              <a:gd name="connsiteX105" fmla="*/ 2175510 w 2339340"/>
              <a:gd name="connsiteY105" fmla="*/ 1565910 h 6236970"/>
              <a:gd name="connsiteX106" fmla="*/ 2065020 w 2339340"/>
              <a:gd name="connsiteY106" fmla="*/ 1352550 h 6236970"/>
              <a:gd name="connsiteX107" fmla="*/ 1958340 w 2339340"/>
              <a:gd name="connsiteY107" fmla="*/ 1169670 h 6236970"/>
              <a:gd name="connsiteX108" fmla="*/ 1878330 w 2339340"/>
              <a:gd name="connsiteY108" fmla="*/ 1043940 h 6236970"/>
              <a:gd name="connsiteX109" fmla="*/ 1752600 w 2339340"/>
              <a:gd name="connsiteY109" fmla="*/ 975360 h 6236970"/>
              <a:gd name="connsiteX110" fmla="*/ 1645920 w 2339340"/>
              <a:gd name="connsiteY110" fmla="*/ 956310 h 6236970"/>
              <a:gd name="connsiteX111" fmla="*/ 1546860 w 2339340"/>
              <a:gd name="connsiteY111" fmla="*/ 922020 h 6236970"/>
              <a:gd name="connsiteX112" fmla="*/ 1276350 w 2339340"/>
              <a:gd name="connsiteY112" fmla="*/ 861060 h 6236970"/>
              <a:gd name="connsiteX113" fmla="*/ 1257300 w 2339340"/>
              <a:gd name="connsiteY113" fmla="*/ 739140 h 6236970"/>
              <a:gd name="connsiteX114" fmla="*/ 1325880 w 2339340"/>
              <a:gd name="connsiteY114" fmla="*/ 594360 h 6236970"/>
              <a:gd name="connsiteX115" fmla="*/ 1363980 w 2339340"/>
              <a:gd name="connsiteY115" fmla="*/ 537210 h 6236970"/>
              <a:gd name="connsiteX116" fmla="*/ 1352550 w 2339340"/>
              <a:gd name="connsiteY116" fmla="*/ 438150 h 6236970"/>
              <a:gd name="connsiteX117" fmla="*/ 1348740 w 2339340"/>
              <a:gd name="connsiteY117" fmla="*/ 308610 h 6236970"/>
              <a:gd name="connsiteX118" fmla="*/ 1306830 w 2339340"/>
              <a:gd name="connsiteY118" fmla="*/ 114300 h 6236970"/>
              <a:gd name="connsiteX119" fmla="*/ 1188720 w 2339340"/>
              <a:gd name="connsiteY119" fmla="*/ 38100 h 6236970"/>
              <a:gd name="connsiteX120" fmla="*/ 1143000 w 2339340"/>
              <a:gd name="connsiteY120" fmla="*/ 11430 h 6236970"/>
              <a:gd name="connsiteX121" fmla="*/ 1093470 w 2339340"/>
              <a:gd name="connsiteY121" fmla="*/ 22860 h 6236970"/>
              <a:gd name="connsiteX0" fmla="*/ 1093470 w 2339340"/>
              <a:gd name="connsiteY0" fmla="*/ 22860 h 6236970"/>
              <a:gd name="connsiteX1" fmla="*/ 971550 w 2339340"/>
              <a:gd name="connsiteY1" fmla="*/ 68580 h 6236970"/>
              <a:gd name="connsiteX2" fmla="*/ 967740 w 2339340"/>
              <a:gd name="connsiteY2" fmla="*/ 0 h 6236970"/>
              <a:gd name="connsiteX3" fmla="*/ 872490 w 2339340"/>
              <a:gd name="connsiteY3" fmla="*/ 121920 h 6236970"/>
              <a:gd name="connsiteX4" fmla="*/ 849630 w 2339340"/>
              <a:gd name="connsiteY4" fmla="*/ 86916 h 6236970"/>
              <a:gd name="connsiteX5" fmla="*/ 804863 w 2339340"/>
              <a:gd name="connsiteY5" fmla="*/ 216455 h 6236970"/>
              <a:gd name="connsiteX6" fmla="*/ 782955 w 2339340"/>
              <a:gd name="connsiteY6" fmla="*/ 450294 h 6236970"/>
              <a:gd name="connsiteX7" fmla="*/ 754380 w 2339340"/>
              <a:gd name="connsiteY7" fmla="*/ 464820 h 6236970"/>
              <a:gd name="connsiteX8" fmla="*/ 781050 w 2339340"/>
              <a:gd name="connsiteY8" fmla="*/ 548640 h 6236970"/>
              <a:gd name="connsiteX9" fmla="*/ 822960 w 2339340"/>
              <a:gd name="connsiteY9" fmla="*/ 624840 h 6236970"/>
              <a:gd name="connsiteX10" fmla="*/ 887730 w 2339340"/>
              <a:gd name="connsiteY10" fmla="*/ 689610 h 6236970"/>
              <a:gd name="connsiteX11" fmla="*/ 925830 w 2339340"/>
              <a:gd name="connsiteY11" fmla="*/ 769620 h 6236970"/>
              <a:gd name="connsiteX12" fmla="*/ 925830 w 2339340"/>
              <a:gd name="connsiteY12" fmla="*/ 861060 h 6236970"/>
              <a:gd name="connsiteX13" fmla="*/ 803910 w 2339340"/>
              <a:gd name="connsiteY13" fmla="*/ 922020 h 6236970"/>
              <a:gd name="connsiteX14" fmla="*/ 701040 w 2339340"/>
              <a:gd name="connsiteY14" fmla="*/ 948690 h 6236970"/>
              <a:gd name="connsiteX15" fmla="*/ 556260 w 2339340"/>
              <a:gd name="connsiteY15" fmla="*/ 952500 h 6236970"/>
              <a:gd name="connsiteX16" fmla="*/ 403860 w 2339340"/>
              <a:gd name="connsiteY16" fmla="*/ 1002030 h 6236970"/>
              <a:gd name="connsiteX17" fmla="*/ 320040 w 2339340"/>
              <a:gd name="connsiteY17" fmla="*/ 1085850 h 6236970"/>
              <a:gd name="connsiteX18" fmla="*/ 247650 w 2339340"/>
              <a:gd name="connsiteY18" fmla="*/ 1276350 h 6236970"/>
              <a:gd name="connsiteX19" fmla="*/ 163830 w 2339340"/>
              <a:gd name="connsiteY19" fmla="*/ 1569720 h 6236970"/>
              <a:gd name="connsiteX20" fmla="*/ 83820 w 2339340"/>
              <a:gd name="connsiteY20" fmla="*/ 1783080 h 6236970"/>
              <a:gd name="connsiteX21" fmla="*/ 72390 w 2339340"/>
              <a:gd name="connsiteY21" fmla="*/ 1962150 h 6236970"/>
              <a:gd name="connsiteX22" fmla="*/ 0 w 2339340"/>
              <a:gd name="connsiteY22" fmla="*/ 2145030 h 6236970"/>
              <a:gd name="connsiteX23" fmla="*/ 11430 w 2339340"/>
              <a:gd name="connsiteY23" fmla="*/ 2251710 h 6236970"/>
              <a:gd name="connsiteX24" fmla="*/ 106680 w 2339340"/>
              <a:gd name="connsiteY24" fmla="*/ 2426970 h 6236970"/>
              <a:gd name="connsiteX25" fmla="*/ 243840 w 2339340"/>
              <a:gd name="connsiteY25" fmla="*/ 2594610 h 6236970"/>
              <a:gd name="connsiteX26" fmla="*/ 422910 w 2339340"/>
              <a:gd name="connsiteY26" fmla="*/ 2769870 h 6236970"/>
              <a:gd name="connsiteX27" fmla="*/ 609600 w 2339340"/>
              <a:gd name="connsiteY27" fmla="*/ 2929890 h 6236970"/>
              <a:gd name="connsiteX28" fmla="*/ 703183 w 2339340"/>
              <a:gd name="connsiteY28" fmla="*/ 3062525 h 6236970"/>
              <a:gd name="connsiteX29" fmla="*/ 711517 w 2339340"/>
              <a:gd name="connsiteY29" fmla="*/ 2784396 h 6236970"/>
              <a:gd name="connsiteX30" fmla="*/ 647700 w 2339340"/>
              <a:gd name="connsiteY30" fmla="*/ 2731770 h 6236970"/>
              <a:gd name="connsiteX31" fmla="*/ 541020 w 2339340"/>
              <a:gd name="connsiteY31" fmla="*/ 2537460 h 6236970"/>
              <a:gd name="connsiteX32" fmla="*/ 487680 w 2339340"/>
              <a:gd name="connsiteY32" fmla="*/ 2426970 h 6236970"/>
              <a:gd name="connsiteX33" fmla="*/ 293370 w 2339340"/>
              <a:gd name="connsiteY33" fmla="*/ 2205990 h 6236970"/>
              <a:gd name="connsiteX34" fmla="*/ 426720 w 2339340"/>
              <a:gd name="connsiteY34" fmla="*/ 1988820 h 6236970"/>
              <a:gd name="connsiteX35" fmla="*/ 483870 w 2339340"/>
              <a:gd name="connsiteY35" fmla="*/ 1878330 h 6236970"/>
              <a:gd name="connsiteX36" fmla="*/ 544830 w 2339340"/>
              <a:gd name="connsiteY36" fmla="*/ 1642110 h 6236970"/>
              <a:gd name="connsiteX37" fmla="*/ 636270 w 2339340"/>
              <a:gd name="connsiteY37" fmla="*/ 1897380 h 6236970"/>
              <a:gd name="connsiteX38" fmla="*/ 678180 w 2339340"/>
              <a:gd name="connsiteY38" fmla="*/ 2202180 h 6236970"/>
              <a:gd name="connsiteX39" fmla="*/ 689610 w 2339340"/>
              <a:gd name="connsiteY39" fmla="*/ 2487930 h 6236970"/>
              <a:gd name="connsiteX40" fmla="*/ 712470 w 2339340"/>
              <a:gd name="connsiteY40" fmla="*/ 2762250 h 6236970"/>
              <a:gd name="connsiteX41" fmla="*/ 701040 w 2339340"/>
              <a:gd name="connsiteY41" fmla="*/ 3177540 h 6236970"/>
              <a:gd name="connsiteX42" fmla="*/ 643890 w 2339340"/>
              <a:gd name="connsiteY42" fmla="*/ 3783330 h 6236970"/>
              <a:gd name="connsiteX43" fmla="*/ 613410 w 2339340"/>
              <a:gd name="connsiteY43" fmla="*/ 4255770 h 6236970"/>
              <a:gd name="connsiteX44" fmla="*/ 689610 w 2339340"/>
              <a:gd name="connsiteY44" fmla="*/ 4617720 h 6236970"/>
              <a:gd name="connsiteX45" fmla="*/ 803910 w 2339340"/>
              <a:gd name="connsiteY45" fmla="*/ 5215890 h 6236970"/>
              <a:gd name="connsiteX46" fmla="*/ 883920 w 2339340"/>
              <a:gd name="connsiteY46" fmla="*/ 5657850 h 6236970"/>
              <a:gd name="connsiteX47" fmla="*/ 872490 w 2339340"/>
              <a:gd name="connsiteY47" fmla="*/ 5684520 h 6236970"/>
              <a:gd name="connsiteX48" fmla="*/ 693420 w 2339340"/>
              <a:gd name="connsiteY48" fmla="*/ 5894070 h 6236970"/>
              <a:gd name="connsiteX49" fmla="*/ 541020 w 2339340"/>
              <a:gd name="connsiteY49" fmla="*/ 6092190 h 6236970"/>
              <a:gd name="connsiteX50" fmla="*/ 510540 w 2339340"/>
              <a:gd name="connsiteY50" fmla="*/ 6156960 h 6236970"/>
              <a:gd name="connsiteX51" fmla="*/ 701040 w 2339340"/>
              <a:gd name="connsiteY51" fmla="*/ 6092190 h 6236970"/>
              <a:gd name="connsiteX52" fmla="*/ 830580 w 2339340"/>
              <a:gd name="connsiteY52" fmla="*/ 6065520 h 6236970"/>
              <a:gd name="connsiteX53" fmla="*/ 952500 w 2339340"/>
              <a:gd name="connsiteY53" fmla="*/ 5974080 h 6236970"/>
              <a:gd name="connsiteX54" fmla="*/ 963930 w 2339340"/>
              <a:gd name="connsiteY54" fmla="*/ 5871210 h 6236970"/>
              <a:gd name="connsiteX55" fmla="*/ 1108710 w 2339340"/>
              <a:gd name="connsiteY55" fmla="*/ 5817870 h 6236970"/>
              <a:gd name="connsiteX56" fmla="*/ 1108710 w 2339340"/>
              <a:gd name="connsiteY56" fmla="*/ 5791200 h 6236970"/>
              <a:gd name="connsiteX57" fmla="*/ 1032510 w 2339340"/>
              <a:gd name="connsiteY57" fmla="*/ 5634990 h 6236970"/>
              <a:gd name="connsiteX58" fmla="*/ 1043940 w 2339340"/>
              <a:gd name="connsiteY58" fmla="*/ 5280660 h 6236970"/>
              <a:gd name="connsiteX59" fmla="*/ 1074420 w 2339340"/>
              <a:gd name="connsiteY59" fmla="*/ 4888230 h 6236970"/>
              <a:gd name="connsiteX60" fmla="*/ 1002030 w 2339340"/>
              <a:gd name="connsiteY60" fmla="*/ 4423410 h 6236970"/>
              <a:gd name="connsiteX61" fmla="*/ 1066800 w 2339340"/>
              <a:gd name="connsiteY61" fmla="*/ 4130040 h 6236970"/>
              <a:gd name="connsiteX62" fmla="*/ 1116330 w 2339340"/>
              <a:gd name="connsiteY62" fmla="*/ 3775710 h 6236970"/>
              <a:gd name="connsiteX63" fmla="*/ 1165860 w 2339340"/>
              <a:gd name="connsiteY63" fmla="*/ 3375660 h 6236970"/>
              <a:gd name="connsiteX64" fmla="*/ 1238250 w 2339340"/>
              <a:gd name="connsiteY64" fmla="*/ 3882390 h 6236970"/>
              <a:gd name="connsiteX65" fmla="*/ 1280160 w 2339340"/>
              <a:gd name="connsiteY65" fmla="*/ 4366260 h 6236970"/>
              <a:gd name="connsiteX66" fmla="*/ 1310640 w 2339340"/>
              <a:gd name="connsiteY66" fmla="*/ 4533900 h 6236970"/>
              <a:gd name="connsiteX67" fmla="*/ 1272540 w 2339340"/>
              <a:gd name="connsiteY67" fmla="*/ 4838700 h 6236970"/>
              <a:gd name="connsiteX68" fmla="*/ 1242060 w 2339340"/>
              <a:gd name="connsiteY68" fmla="*/ 5059680 h 6236970"/>
              <a:gd name="connsiteX69" fmla="*/ 1276350 w 2339340"/>
              <a:gd name="connsiteY69" fmla="*/ 5288280 h 6236970"/>
              <a:gd name="connsiteX70" fmla="*/ 1333500 w 2339340"/>
              <a:gd name="connsiteY70" fmla="*/ 5494020 h 6236970"/>
              <a:gd name="connsiteX71" fmla="*/ 1314450 w 2339340"/>
              <a:gd name="connsiteY71" fmla="*/ 5615940 h 6236970"/>
              <a:gd name="connsiteX72" fmla="*/ 1264920 w 2339340"/>
              <a:gd name="connsiteY72" fmla="*/ 5795010 h 6236970"/>
              <a:gd name="connsiteX73" fmla="*/ 1264920 w 2339340"/>
              <a:gd name="connsiteY73" fmla="*/ 5901690 h 6236970"/>
              <a:gd name="connsiteX74" fmla="*/ 1424940 w 2339340"/>
              <a:gd name="connsiteY74" fmla="*/ 6236970 h 6236970"/>
              <a:gd name="connsiteX75" fmla="*/ 1565910 w 2339340"/>
              <a:gd name="connsiteY75" fmla="*/ 6065520 h 6236970"/>
              <a:gd name="connsiteX76" fmla="*/ 1604010 w 2339340"/>
              <a:gd name="connsiteY76" fmla="*/ 6012180 h 6236970"/>
              <a:gd name="connsiteX77" fmla="*/ 1524000 w 2339340"/>
              <a:gd name="connsiteY77" fmla="*/ 5844540 h 6236970"/>
              <a:gd name="connsiteX78" fmla="*/ 1466850 w 2339340"/>
              <a:gd name="connsiteY78" fmla="*/ 5718810 h 6236970"/>
              <a:gd name="connsiteX79" fmla="*/ 1440180 w 2339340"/>
              <a:gd name="connsiteY79" fmla="*/ 5638800 h 6236970"/>
              <a:gd name="connsiteX80" fmla="*/ 1546860 w 2339340"/>
              <a:gd name="connsiteY80" fmla="*/ 5078730 h 6236970"/>
              <a:gd name="connsiteX81" fmla="*/ 1600200 w 2339340"/>
              <a:gd name="connsiteY81" fmla="*/ 4507230 h 6236970"/>
              <a:gd name="connsiteX82" fmla="*/ 1684020 w 2339340"/>
              <a:gd name="connsiteY82" fmla="*/ 4027170 h 6236970"/>
              <a:gd name="connsiteX83" fmla="*/ 1703070 w 2339340"/>
              <a:gd name="connsiteY83" fmla="*/ 3688080 h 6236970"/>
              <a:gd name="connsiteX84" fmla="*/ 1673305 w 2339340"/>
              <a:gd name="connsiteY84" fmla="*/ 3083005 h 6236970"/>
              <a:gd name="connsiteX85" fmla="*/ 1630680 w 2339340"/>
              <a:gd name="connsiteY85" fmla="*/ 2868930 h 6236970"/>
              <a:gd name="connsiteX86" fmla="*/ 1607820 w 2339340"/>
              <a:gd name="connsiteY86" fmla="*/ 2750820 h 6236970"/>
              <a:gd name="connsiteX87" fmla="*/ 1584960 w 2339340"/>
              <a:gd name="connsiteY87" fmla="*/ 2423160 h 6236970"/>
              <a:gd name="connsiteX88" fmla="*/ 1584960 w 2339340"/>
              <a:gd name="connsiteY88" fmla="*/ 2072640 h 6236970"/>
              <a:gd name="connsiteX89" fmla="*/ 1619250 w 2339340"/>
              <a:gd name="connsiteY89" fmla="*/ 1771650 h 6236970"/>
              <a:gd name="connsiteX90" fmla="*/ 1691640 w 2339340"/>
              <a:gd name="connsiteY90" fmla="*/ 1501140 h 6236970"/>
              <a:gd name="connsiteX91" fmla="*/ 1954530 w 2339340"/>
              <a:gd name="connsiteY91" fmla="*/ 1924050 h 6236970"/>
              <a:gd name="connsiteX92" fmla="*/ 2045970 w 2339340"/>
              <a:gd name="connsiteY92" fmla="*/ 2045970 h 6236970"/>
              <a:gd name="connsiteX93" fmla="*/ 1840230 w 2339340"/>
              <a:gd name="connsiteY93" fmla="*/ 2358390 h 6236970"/>
              <a:gd name="connsiteX94" fmla="*/ 1729740 w 2339340"/>
              <a:gd name="connsiteY94" fmla="*/ 2545080 h 6236970"/>
              <a:gd name="connsiteX95" fmla="*/ 1672590 w 2339340"/>
              <a:gd name="connsiteY95" fmla="*/ 2674620 h 6236970"/>
              <a:gd name="connsiteX96" fmla="*/ 1606391 w 2339340"/>
              <a:gd name="connsiteY96" fmla="*/ 2746296 h 6236970"/>
              <a:gd name="connsiteX97" fmla="*/ 1658302 w 2339340"/>
              <a:gd name="connsiteY97" fmla="*/ 3010615 h 6236970"/>
              <a:gd name="connsiteX98" fmla="*/ 1729740 w 2339340"/>
              <a:gd name="connsiteY98" fmla="*/ 2891790 h 6236970"/>
              <a:gd name="connsiteX99" fmla="*/ 1927860 w 2339340"/>
              <a:gd name="connsiteY99" fmla="*/ 2689860 h 6236970"/>
              <a:gd name="connsiteX100" fmla="*/ 2065020 w 2339340"/>
              <a:gd name="connsiteY100" fmla="*/ 2548890 h 6236970"/>
              <a:gd name="connsiteX101" fmla="*/ 2202180 w 2339340"/>
              <a:gd name="connsiteY101" fmla="*/ 2339340 h 6236970"/>
              <a:gd name="connsiteX102" fmla="*/ 2339340 w 2339340"/>
              <a:gd name="connsiteY102" fmla="*/ 2049780 h 6236970"/>
              <a:gd name="connsiteX103" fmla="*/ 2293620 w 2339340"/>
              <a:gd name="connsiteY103" fmla="*/ 1958340 h 6236970"/>
              <a:gd name="connsiteX104" fmla="*/ 2232660 w 2339340"/>
              <a:gd name="connsiteY104" fmla="*/ 1752600 h 6236970"/>
              <a:gd name="connsiteX105" fmla="*/ 2175510 w 2339340"/>
              <a:gd name="connsiteY105" fmla="*/ 1565910 h 6236970"/>
              <a:gd name="connsiteX106" fmla="*/ 2065020 w 2339340"/>
              <a:gd name="connsiteY106" fmla="*/ 1352550 h 6236970"/>
              <a:gd name="connsiteX107" fmla="*/ 1958340 w 2339340"/>
              <a:gd name="connsiteY107" fmla="*/ 1169670 h 6236970"/>
              <a:gd name="connsiteX108" fmla="*/ 1878330 w 2339340"/>
              <a:gd name="connsiteY108" fmla="*/ 1043940 h 6236970"/>
              <a:gd name="connsiteX109" fmla="*/ 1752600 w 2339340"/>
              <a:gd name="connsiteY109" fmla="*/ 975360 h 6236970"/>
              <a:gd name="connsiteX110" fmla="*/ 1645920 w 2339340"/>
              <a:gd name="connsiteY110" fmla="*/ 956310 h 6236970"/>
              <a:gd name="connsiteX111" fmla="*/ 1546860 w 2339340"/>
              <a:gd name="connsiteY111" fmla="*/ 922020 h 6236970"/>
              <a:gd name="connsiteX112" fmla="*/ 1276350 w 2339340"/>
              <a:gd name="connsiteY112" fmla="*/ 861060 h 6236970"/>
              <a:gd name="connsiteX113" fmla="*/ 1257300 w 2339340"/>
              <a:gd name="connsiteY113" fmla="*/ 739140 h 6236970"/>
              <a:gd name="connsiteX114" fmla="*/ 1325880 w 2339340"/>
              <a:gd name="connsiteY114" fmla="*/ 594360 h 6236970"/>
              <a:gd name="connsiteX115" fmla="*/ 1363980 w 2339340"/>
              <a:gd name="connsiteY115" fmla="*/ 537210 h 6236970"/>
              <a:gd name="connsiteX116" fmla="*/ 1352550 w 2339340"/>
              <a:gd name="connsiteY116" fmla="*/ 438150 h 6236970"/>
              <a:gd name="connsiteX117" fmla="*/ 1348740 w 2339340"/>
              <a:gd name="connsiteY117" fmla="*/ 308610 h 6236970"/>
              <a:gd name="connsiteX118" fmla="*/ 1306830 w 2339340"/>
              <a:gd name="connsiteY118" fmla="*/ 114300 h 6236970"/>
              <a:gd name="connsiteX119" fmla="*/ 1188720 w 2339340"/>
              <a:gd name="connsiteY119" fmla="*/ 38100 h 6236970"/>
              <a:gd name="connsiteX120" fmla="*/ 1143000 w 2339340"/>
              <a:gd name="connsiteY120" fmla="*/ 11430 h 6236970"/>
              <a:gd name="connsiteX121" fmla="*/ 1093470 w 2339340"/>
              <a:gd name="connsiteY121" fmla="*/ 22860 h 6236970"/>
              <a:gd name="connsiteX0" fmla="*/ 1093470 w 2339340"/>
              <a:gd name="connsiteY0" fmla="*/ 22860 h 6236970"/>
              <a:gd name="connsiteX1" fmla="*/ 970359 w 2339340"/>
              <a:gd name="connsiteY1" fmla="*/ 61436 h 6236970"/>
              <a:gd name="connsiteX2" fmla="*/ 967740 w 2339340"/>
              <a:gd name="connsiteY2" fmla="*/ 0 h 6236970"/>
              <a:gd name="connsiteX3" fmla="*/ 872490 w 2339340"/>
              <a:gd name="connsiteY3" fmla="*/ 121920 h 6236970"/>
              <a:gd name="connsiteX4" fmla="*/ 849630 w 2339340"/>
              <a:gd name="connsiteY4" fmla="*/ 86916 h 6236970"/>
              <a:gd name="connsiteX5" fmla="*/ 804863 w 2339340"/>
              <a:gd name="connsiteY5" fmla="*/ 216455 h 6236970"/>
              <a:gd name="connsiteX6" fmla="*/ 782955 w 2339340"/>
              <a:gd name="connsiteY6" fmla="*/ 450294 h 6236970"/>
              <a:gd name="connsiteX7" fmla="*/ 754380 w 2339340"/>
              <a:gd name="connsiteY7" fmla="*/ 464820 h 6236970"/>
              <a:gd name="connsiteX8" fmla="*/ 781050 w 2339340"/>
              <a:gd name="connsiteY8" fmla="*/ 548640 h 6236970"/>
              <a:gd name="connsiteX9" fmla="*/ 822960 w 2339340"/>
              <a:gd name="connsiteY9" fmla="*/ 624840 h 6236970"/>
              <a:gd name="connsiteX10" fmla="*/ 887730 w 2339340"/>
              <a:gd name="connsiteY10" fmla="*/ 689610 h 6236970"/>
              <a:gd name="connsiteX11" fmla="*/ 925830 w 2339340"/>
              <a:gd name="connsiteY11" fmla="*/ 769620 h 6236970"/>
              <a:gd name="connsiteX12" fmla="*/ 925830 w 2339340"/>
              <a:gd name="connsiteY12" fmla="*/ 861060 h 6236970"/>
              <a:gd name="connsiteX13" fmla="*/ 803910 w 2339340"/>
              <a:gd name="connsiteY13" fmla="*/ 922020 h 6236970"/>
              <a:gd name="connsiteX14" fmla="*/ 701040 w 2339340"/>
              <a:gd name="connsiteY14" fmla="*/ 948690 h 6236970"/>
              <a:gd name="connsiteX15" fmla="*/ 556260 w 2339340"/>
              <a:gd name="connsiteY15" fmla="*/ 952500 h 6236970"/>
              <a:gd name="connsiteX16" fmla="*/ 403860 w 2339340"/>
              <a:gd name="connsiteY16" fmla="*/ 1002030 h 6236970"/>
              <a:gd name="connsiteX17" fmla="*/ 320040 w 2339340"/>
              <a:gd name="connsiteY17" fmla="*/ 1085850 h 6236970"/>
              <a:gd name="connsiteX18" fmla="*/ 247650 w 2339340"/>
              <a:gd name="connsiteY18" fmla="*/ 1276350 h 6236970"/>
              <a:gd name="connsiteX19" fmla="*/ 163830 w 2339340"/>
              <a:gd name="connsiteY19" fmla="*/ 1569720 h 6236970"/>
              <a:gd name="connsiteX20" fmla="*/ 83820 w 2339340"/>
              <a:gd name="connsiteY20" fmla="*/ 1783080 h 6236970"/>
              <a:gd name="connsiteX21" fmla="*/ 72390 w 2339340"/>
              <a:gd name="connsiteY21" fmla="*/ 1962150 h 6236970"/>
              <a:gd name="connsiteX22" fmla="*/ 0 w 2339340"/>
              <a:gd name="connsiteY22" fmla="*/ 2145030 h 6236970"/>
              <a:gd name="connsiteX23" fmla="*/ 11430 w 2339340"/>
              <a:gd name="connsiteY23" fmla="*/ 2251710 h 6236970"/>
              <a:gd name="connsiteX24" fmla="*/ 106680 w 2339340"/>
              <a:gd name="connsiteY24" fmla="*/ 2426970 h 6236970"/>
              <a:gd name="connsiteX25" fmla="*/ 243840 w 2339340"/>
              <a:gd name="connsiteY25" fmla="*/ 2594610 h 6236970"/>
              <a:gd name="connsiteX26" fmla="*/ 422910 w 2339340"/>
              <a:gd name="connsiteY26" fmla="*/ 2769870 h 6236970"/>
              <a:gd name="connsiteX27" fmla="*/ 609600 w 2339340"/>
              <a:gd name="connsiteY27" fmla="*/ 2929890 h 6236970"/>
              <a:gd name="connsiteX28" fmla="*/ 703183 w 2339340"/>
              <a:gd name="connsiteY28" fmla="*/ 3062525 h 6236970"/>
              <a:gd name="connsiteX29" fmla="*/ 711517 w 2339340"/>
              <a:gd name="connsiteY29" fmla="*/ 2784396 h 6236970"/>
              <a:gd name="connsiteX30" fmla="*/ 647700 w 2339340"/>
              <a:gd name="connsiteY30" fmla="*/ 2731770 h 6236970"/>
              <a:gd name="connsiteX31" fmla="*/ 541020 w 2339340"/>
              <a:gd name="connsiteY31" fmla="*/ 2537460 h 6236970"/>
              <a:gd name="connsiteX32" fmla="*/ 487680 w 2339340"/>
              <a:gd name="connsiteY32" fmla="*/ 2426970 h 6236970"/>
              <a:gd name="connsiteX33" fmla="*/ 293370 w 2339340"/>
              <a:gd name="connsiteY33" fmla="*/ 2205990 h 6236970"/>
              <a:gd name="connsiteX34" fmla="*/ 426720 w 2339340"/>
              <a:gd name="connsiteY34" fmla="*/ 1988820 h 6236970"/>
              <a:gd name="connsiteX35" fmla="*/ 483870 w 2339340"/>
              <a:gd name="connsiteY35" fmla="*/ 1878330 h 6236970"/>
              <a:gd name="connsiteX36" fmla="*/ 544830 w 2339340"/>
              <a:gd name="connsiteY36" fmla="*/ 1642110 h 6236970"/>
              <a:gd name="connsiteX37" fmla="*/ 636270 w 2339340"/>
              <a:gd name="connsiteY37" fmla="*/ 1897380 h 6236970"/>
              <a:gd name="connsiteX38" fmla="*/ 678180 w 2339340"/>
              <a:gd name="connsiteY38" fmla="*/ 2202180 h 6236970"/>
              <a:gd name="connsiteX39" fmla="*/ 689610 w 2339340"/>
              <a:gd name="connsiteY39" fmla="*/ 2487930 h 6236970"/>
              <a:gd name="connsiteX40" fmla="*/ 712470 w 2339340"/>
              <a:gd name="connsiteY40" fmla="*/ 2762250 h 6236970"/>
              <a:gd name="connsiteX41" fmla="*/ 701040 w 2339340"/>
              <a:gd name="connsiteY41" fmla="*/ 3177540 h 6236970"/>
              <a:gd name="connsiteX42" fmla="*/ 643890 w 2339340"/>
              <a:gd name="connsiteY42" fmla="*/ 3783330 h 6236970"/>
              <a:gd name="connsiteX43" fmla="*/ 613410 w 2339340"/>
              <a:gd name="connsiteY43" fmla="*/ 4255770 h 6236970"/>
              <a:gd name="connsiteX44" fmla="*/ 689610 w 2339340"/>
              <a:gd name="connsiteY44" fmla="*/ 4617720 h 6236970"/>
              <a:gd name="connsiteX45" fmla="*/ 803910 w 2339340"/>
              <a:gd name="connsiteY45" fmla="*/ 5215890 h 6236970"/>
              <a:gd name="connsiteX46" fmla="*/ 883920 w 2339340"/>
              <a:gd name="connsiteY46" fmla="*/ 5657850 h 6236970"/>
              <a:gd name="connsiteX47" fmla="*/ 872490 w 2339340"/>
              <a:gd name="connsiteY47" fmla="*/ 5684520 h 6236970"/>
              <a:gd name="connsiteX48" fmla="*/ 693420 w 2339340"/>
              <a:gd name="connsiteY48" fmla="*/ 5894070 h 6236970"/>
              <a:gd name="connsiteX49" fmla="*/ 541020 w 2339340"/>
              <a:gd name="connsiteY49" fmla="*/ 6092190 h 6236970"/>
              <a:gd name="connsiteX50" fmla="*/ 510540 w 2339340"/>
              <a:gd name="connsiteY50" fmla="*/ 6156960 h 6236970"/>
              <a:gd name="connsiteX51" fmla="*/ 701040 w 2339340"/>
              <a:gd name="connsiteY51" fmla="*/ 6092190 h 6236970"/>
              <a:gd name="connsiteX52" fmla="*/ 830580 w 2339340"/>
              <a:gd name="connsiteY52" fmla="*/ 6065520 h 6236970"/>
              <a:gd name="connsiteX53" fmla="*/ 952500 w 2339340"/>
              <a:gd name="connsiteY53" fmla="*/ 5974080 h 6236970"/>
              <a:gd name="connsiteX54" fmla="*/ 963930 w 2339340"/>
              <a:gd name="connsiteY54" fmla="*/ 5871210 h 6236970"/>
              <a:gd name="connsiteX55" fmla="*/ 1108710 w 2339340"/>
              <a:gd name="connsiteY55" fmla="*/ 5817870 h 6236970"/>
              <a:gd name="connsiteX56" fmla="*/ 1108710 w 2339340"/>
              <a:gd name="connsiteY56" fmla="*/ 5791200 h 6236970"/>
              <a:gd name="connsiteX57" fmla="*/ 1032510 w 2339340"/>
              <a:gd name="connsiteY57" fmla="*/ 5634990 h 6236970"/>
              <a:gd name="connsiteX58" fmla="*/ 1043940 w 2339340"/>
              <a:gd name="connsiteY58" fmla="*/ 5280660 h 6236970"/>
              <a:gd name="connsiteX59" fmla="*/ 1074420 w 2339340"/>
              <a:gd name="connsiteY59" fmla="*/ 4888230 h 6236970"/>
              <a:gd name="connsiteX60" fmla="*/ 1002030 w 2339340"/>
              <a:gd name="connsiteY60" fmla="*/ 4423410 h 6236970"/>
              <a:gd name="connsiteX61" fmla="*/ 1066800 w 2339340"/>
              <a:gd name="connsiteY61" fmla="*/ 4130040 h 6236970"/>
              <a:gd name="connsiteX62" fmla="*/ 1116330 w 2339340"/>
              <a:gd name="connsiteY62" fmla="*/ 3775710 h 6236970"/>
              <a:gd name="connsiteX63" fmla="*/ 1165860 w 2339340"/>
              <a:gd name="connsiteY63" fmla="*/ 3375660 h 6236970"/>
              <a:gd name="connsiteX64" fmla="*/ 1238250 w 2339340"/>
              <a:gd name="connsiteY64" fmla="*/ 3882390 h 6236970"/>
              <a:gd name="connsiteX65" fmla="*/ 1280160 w 2339340"/>
              <a:gd name="connsiteY65" fmla="*/ 4366260 h 6236970"/>
              <a:gd name="connsiteX66" fmla="*/ 1310640 w 2339340"/>
              <a:gd name="connsiteY66" fmla="*/ 4533900 h 6236970"/>
              <a:gd name="connsiteX67" fmla="*/ 1272540 w 2339340"/>
              <a:gd name="connsiteY67" fmla="*/ 4838700 h 6236970"/>
              <a:gd name="connsiteX68" fmla="*/ 1242060 w 2339340"/>
              <a:gd name="connsiteY68" fmla="*/ 5059680 h 6236970"/>
              <a:gd name="connsiteX69" fmla="*/ 1276350 w 2339340"/>
              <a:gd name="connsiteY69" fmla="*/ 5288280 h 6236970"/>
              <a:gd name="connsiteX70" fmla="*/ 1333500 w 2339340"/>
              <a:gd name="connsiteY70" fmla="*/ 5494020 h 6236970"/>
              <a:gd name="connsiteX71" fmla="*/ 1314450 w 2339340"/>
              <a:gd name="connsiteY71" fmla="*/ 5615940 h 6236970"/>
              <a:gd name="connsiteX72" fmla="*/ 1264920 w 2339340"/>
              <a:gd name="connsiteY72" fmla="*/ 5795010 h 6236970"/>
              <a:gd name="connsiteX73" fmla="*/ 1264920 w 2339340"/>
              <a:gd name="connsiteY73" fmla="*/ 5901690 h 6236970"/>
              <a:gd name="connsiteX74" fmla="*/ 1424940 w 2339340"/>
              <a:gd name="connsiteY74" fmla="*/ 6236970 h 6236970"/>
              <a:gd name="connsiteX75" fmla="*/ 1565910 w 2339340"/>
              <a:gd name="connsiteY75" fmla="*/ 6065520 h 6236970"/>
              <a:gd name="connsiteX76" fmla="*/ 1604010 w 2339340"/>
              <a:gd name="connsiteY76" fmla="*/ 6012180 h 6236970"/>
              <a:gd name="connsiteX77" fmla="*/ 1524000 w 2339340"/>
              <a:gd name="connsiteY77" fmla="*/ 5844540 h 6236970"/>
              <a:gd name="connsiteX78" fmla="*/ 1466850 w 2339340"/>
              <a:gd name="connsiteY78" fmla="*/ 5718810 h 6236970"/>
              <a:gd name="connsiteX79" fmla="*/ 1440180 w 2339340"/>
              <a:gd name="connsiteY79" fmla="*/ 5638800 h 6236970"/>
              <a:gd name="connsiteX80" fmla="*/ 1546860 w 2339340"/>
              <a:gd name="connsiteY80" fmla="*/ 5078730 h 6236970"/>
              <a:gd name="connsiteX81" fmla="*/ 1600200 w 2339340"/>
              <a:gd name="connsiteY81" fmla="*/ 4507230 h 6236970"/>
              <a:gd name="connsiteX82" fmla="*/ 1684020 w 2339340"/>
              <a:gd name="connsiteY82" fmla="*/ 4027170 h 6236970"/>
              <a:gd name="connsiteX83" fmla="*/ 1703070 w 2339340"/>
              <a:gd name="connsiteY83" fmla="*/ 3688080 h 6236970"/>
              <a:gd name="connsiteX84" fmla="*/ 1673305 w 2339340"/>
              <a:gd name="connsiteY84" fmla="*/ 3083005 h 6236970"/>
              <a:gd name="connsiteX85" fmla="*/ 1630680 w 2339340"/>
              <a:gd name="connsiteY85" fmla="*/ 2868930 h 6236970"/>
              <a:gd name="connsiteX86" fmla="*/ 1607820 w 2339340"/>
              <a:gd name="connsiteY86" fmla="*/ 2750820 h 6236970"/>
              <a:gd name="connsiteX87" fmla="*/ 1584960 w 2339340"/>
              <a:gd name="connsiteY87" fmla="*/ 2423160 h 6236970"/>
              <a:gd name="connsiteX88" fmla="*/ 1584960 w 2339340"/>
              <a:gd name="connsiteY88" fmla="*/ 2072640 h 6236970"/>
              <a:gd name="connsiteX89" fmla="*/ 1619250 w 2339340"/>
              <a:gd name="connsiteY89" fmla="*/ 1771650 h 6236970"/>
              <a:gd name="connsiteX90" fmla="*/ 1691640 w 2339340"/>
              <a:gd name="connsiteY90" fmla="*/ 1501140 h 6236970"/>
              <a:gd name="connsiteX91" fmla="*/ 1954530 w 2339340"/>
              <a:gd name="connsiteY91" fmla="*/ 1924050 h 6236970"/>
              <a:gd name="connsiteX92" fmla="*/ 2045970 w 2339340"/>
              <a:gd name="connsiteY92" fmla="*/ 2045970 h 6236970"/>
              <a:gd name="connsiteX93" fmla="*/ 1840230 w 2339340"/>
              <a:gd name="connsiteY93" fmla="*/ 2358390 h 6236970"/>
              <a:gd name="connsiteX94" fmla="*/ 1729740 w 2339340"/>
              <a:gd name="connsiteY94" fmla="*/ 2545080 h 6236970"/>
              <a:gd name="connsiteX95" fmla="*/ 1672590 w 2339340"/>
              <a:gd name="connsiteY95" fmla="*/ 2674620 h 6236970"/>
              <a:gd name="connsiteX96" fmla="*/ 1606391 w 2339340"/>
              <a:gd name="connsiteY96" fmla="*/ 2746296 h 6236970"/>
              <a:gd name="connsiteX97" fmla="*/ 1658302 w 2339340"/>
              <a:gd name="connsiteY97" fmla="*/ 3010615 h 6236970"/>
              <a:gd name="connsiteX98" fmla="*/ 1729740 w 2339340"/>
              <a:gd name="connsiteY98" fmla="*/ 2891790 h 6236970"/>
              <a:gd name="connsiteX99" fmla="*/ 1927860 w 2339340"/>
              <a:gd name="connsiteY99" fmla="*/ 2689860 h 6236970"/>
              <a:gd name="connsiteX100" fmla="*/ 2065020 w 2339340"/>
              <a:gd name="connsiteY100" fmla="*/ 2548890 h 6236970"/>
              <a:gd name="connsiteX101" fmla="*/ 2202180 w 2339340"/>
              <a:gd name="connsiteY101" fmla="*/ 2339340 h 6236970"/>
              <a:gd name="connsiteX102" fmla="*/ 2339340 w 2339340"/>
              <a:gd name="connsiteY102" fmla="*/ 2049780 h 6236970"/>
              <a:gd name="connsiteX103" fmla="*/ 2293620 w 2339340"/>
              <a:gd name="connsiteY103" fmla="*/ 1958340 h 6236970"/>
              <a:gd name="connsiteX104" fmla="*/ 2232660 w 2339340"/>
              <a:gd name="connsiteY104" fmla="*/ 1752600 h 6236970"/>
              <a:gd name="connsiteX105" fmla="*/ 2175510 w 2339340"/>
              <a:gd name="connsiteY105" fmla="*/ 1565910 h 6236970"/>
              <a:gd name="connsiteX106" fmla="*/ 2065020 w 2339340"/>
              <a:gd name="connsiteY106" fmla="*/ 1352550 h 6236970"/>
              <a:gd name="connsiteX107" fmla="*/ 1958340 w 2339340"/>
              <a:gd name="connsiteY107" fmla="*/ 1169670 h 6236970"/>
              <a:gd name="connsiteX108" fmla="*/ 1878330 w 2339340"/>
              <a:gd name="connsiteY108" fmla="*/ 1043940 h 6236970"/>
              <a:gd name="connsiteX109" fmla="*/ 1752600 w 2339340"/>
              <a:gd name="connsiteY109" fmla="*/ 975360 h 6236970"/>
              <a:gd name="connsiteX110" fmla="*/ 1645920 w 2339340"/>
              <a:gd name="connsiteY110" fmla="*/ 956310 h 6236970"/>
              <a:gd name="connsiteX111" fmla="*/ 1546860 w 2339340"/>
              <a:gd name="connsiteY111" fmla="*/ 922020 h 6236970"/>
              <a:gd name="connsiteX112" fmla="*/ 1276350 w 2339340"/>
              <a:gd name="connsiteY112" fmla="*/ 861060 h 6236970"/>
              <a:gd name="connsiteX113" fmla="*/ 1257300 w 2339340"/>
              <a:gd name="connsiteY113" fmla="*/ 739140 h 6236970"/>
              <a:gd name="connsiteX114" fmla="*/ 1325880 w 2339340"/>
              <a:gd name="connsiteY114" fmla="*/ 594360 h 6236970"/>
              <a:gd name="connsiteX115" fmla="*/ 1363980 w 2339340"/>
              <a:gd name="connsiteY115" fmla="*/ 537210 h 6236970"/>
              <a:gd name="connsiteX116" fmla="*/ 1352550 w 2339340"/>
              <a:gd name="connsiteY116" fmla="*/ 438150 h 6236970"/>
              <a:gd name="connsiteX117" fmla="*/ 1348740 w 2339340"/>
              <a:gd name="connsiteY117" fmla="*/ 308610 h 6236970"/>
              <a:gd name="connsiteX118" fmla="*/ 1306830 w 2339340"/>
              <a:gd name="connsiteY118" fmla="*/ 114300 h 6236970"/>
              <a:gd name="connsiteX119" fmla="*/ 1188720 w 2339340"/>
              <a:gd name="connsiteY119" fmla="*/ 38100 h 6236970"/>
              <a:gd name="connsiteX120" fmla="*/ 1143000 w 2339340"/>
              <a:gd name="connsiteY120" fmla="*/ 11430 h 6236970"/>
              <a:gd name="connsiteX121" fmla="*/ 1093470 w 2339340"/>
              <a:gd name="connsiteY121" fmla="*/ 22860 h 6236970"/>
              <a:gd name="connsiteX0" fmla="*/ 1077992 w 2339340"/>
              <a:gd name="connsiteY0" fmla="*/ 0 h 6253401"/>
              <a:gd name="connsiteX1" fmla="*/ 970359 w 2339340"/>
              <a:gd name="connsiteY1" fmla="*/ 77867 h 6253401"/>
              <a:gd name="connsiteX2" fmla="*/ 967740 w 2339340"/>
              <a:gd name="connsiteY2" fmla="*/ 16431 h 6253401"/>
              <a:gd name="connsiteX3" fmla="*/ 872490 w 2339340"/>
              <a:gd name="connsiteY3" fmla="*/ 138351 h 6253401"/>
              <a:gd name="connsiteX4" fmla="*/ 849630 w 2339340"/>
              <a:gd name="connsiteY4" fmla="*/ 103347 h 6253401"/>
              <a:gd name="connsiteX5" fmla="*/ 804863 w 2339340"/>
              <a:gd name="connsiteY5" fmla="*/ 232886 h 6253401"/>
              <a:gd name="connsiteX6" fmla="*/ 782955 w 2339340"/>
              <a:gd name="connsiteY6" fmla="*/ 466725 h 6253401"/>
              <a:gd name="connsiteX7" fmla="*/ 754380 w 2339340"/>
              <a:gd name="connsiteY7" fmla="*/ 481251 h 6253401"/>
              <a:gd name="connsiteX8" fmla="*/ 781050 w 2339340"/>
              <a:gd name="connsiteY8" fmla="*/ 565071 h 6253401"/>
              <a:gd name="connsiteX9" fmla="*/ 822960 w 2339340"/>
              <a:gd name="connsiteY9" fmla="*/ 641271 h 6253401"/>
              <a:gd name="connsiteX10" fmla="*/ 887730 w 2339340"/>
              <a:gd name="connsiteY10" fmla="*/ 706041 h 6253401"/>
              <a:gd name="connsiteX11" fmla="*/ 925830 w 2339340"/>
              <a:gd name="connsiteY11" fmla="*/ 786051 h 6253401"/>
              <a:gd name="connsiteX12" fmla="*/ 925830 w 2339340"/>
              <a:gd name="connsiteY12" fmla="*/ 877491 h 6253401"/>
              <a:gd name="connsiteX13" fmla="*/ 803910 w 2339340"/>
              <a:gd name="connsiteY13" fmla="*/ 938451 h 6253401"/>
              <a:gd name="connsiteX14" fmla="*/ 701040 w 2339340"/>
              <a:gd name="connsiteY14" fmla="*/ 965121 h 6253401"/>
              <a:gd name="connsiteX15" fmla="*/ 556260 w 2339340"/>
              <a:gd name="connsiteY15" fmla="*/ 968931 h 6253401"/>
              <a:gd name="connsiteX16" fmla="*/ 403860 w 2339340"/>
              <a:gd name="connsiteY16" fmla="*/ 1018461 h 6253401"/>
              <a:gd name="connsiteX17" fmla="*/ 320040 w 2339340"/>
              <a:gd name="connsiteY17" fmla="*/ 1102281 h 6253401"/>
              <a:gd name="connsiteX18" fmla="*/ 247650 w 2339340"/>
              <a:gd name="connsiteY18" fmla="*/ 1292781 h 6253401"/>
              <a:gd name="connsiteX19" fmla="*/ 163830 w 2339340"/>
              <a:gd name="connsiteY19" fmla="*/ 1586151 h 6253401"/>
              <a:gd name="connsiteX20" fmla="*/ 83820 w 2339340"/>
              <a:gd name="connsiteY20" fmla="*/ 1799511 h 6253401"/>
              <a:gd name="connsiteX21" fmla="*/ 72390 w 2339340"/>
              <a:gd name="connsiteY21" fmla="*/ 1978581 h 6253401"/>
              <a:gd name="connsiteX22" fmla="*/ 0 w 2339340"/>
              <a:gd name="connsiteY22" fmla="*/ 2161461 h 6253401"/>
              <a:gd name="connsiteX23" fmla="*/ 11430 w 2339340"/>
              <a:gd name="connsiteY23" fmla="*/ 2268141 h 6253401"/>
              <a:gd name="connsiteX24" fmla="*/ 106680 w 2339340"/>
              <a:gd name="connsiteY24" fmla="*/ 2443401 h 6253401"/>
              <a:gd name="connsiteX25" fmla="*/ 243840 w 2339340"/>
              <a:gd name="connsiteY25" fmla="*/ 2611041 h 6253401"/>
              <a:gd name="connsiteX26" fmla="*/ 422910 w 2339340"/>
              <a:gd name="connsiteY26" fmla="*/ 2786301 h 6253401"/>
              <a:gd name="connsiteX27" fmla="*/ 609600 w 2339340"/>
              <a:gd name="connsiteY27" fmla="*/ 2946321 h 6253401"/>
              <a:gd name="connsiteX28" fmla="*/ 703183 w 2339340"/>
              <a:gd name="connsiteY28" fmla="*/ 3078956 h 6253401"/>
              <a:gd name="connsiteX29" fmla="*/ 711517 w 2339340"/>
              <a:gd name="connsiteY29" fmla="*/ 2800827 h 6253401"/>
              <a:gd name="connsiteX30" fmla="*/ 647700 w 2339340"/>
              <a:gd name="connsiteY30" fmla="*/ 2748201 h 6253401"/>
              <a:gd name="connsiteX31" fmla="*/ 541020 w 2339340"/>
              <a:gd name="connsiteY31" fmla="*/ 2553891 h 6253401"/>
              <a:gd name="connsiteX32" fmla="*/ 487680 w 2339340"/>
              <a:gd name="connsiteY32" fmla="*/ 2443401 h 6253401"/>
              <a:gd name="connsiteX33" fmla="*/ 293370 w 2339340"/>
              <a:gd name="connsiteY33" fmla="*/ 2222421 h 6253401"/>
              <a:gd name="connsiteX34" fmla="*/ 426720 w 2339340"/>
              <a:gd name="connsiteY34" fmla="*/ 2005251 h 6253401"/>
              <a:gd name="connsiteX35" fmla="*/ 483870 w 2339340"/>
              <a:gd name="connsiteY35" fmla="*/ 1894761 h 6253401"/>
              <a:gd name="connsiteX36" fmla="*/ 544830 w 2339340"/>
              <a:gd name="connsiteY36" fmla="*/ 1658541 h 6253401"/>
              <a:gd name="connsiteX37" fmla="*/ 636270 w 2339340"/>
              <a:gd name="connsiteY37" fmla="*/ 1913811 h 6253401"/>
              <a:gd name="connsiteX38" fmla="*/ 678180 w 2339340"/>
              <a:gd name="connsiteY38" fmla="*/ 2218611 h 6253401"/>
              <a:gd name="connsiteX39" fmla="*/ 689610 w 2339340"/>
              <a:gd name="connsiteY39" fmla="*/ 2504361 h 6253401"/>
              <a:gd name="connsiteX40" fmla="*/ 712470 w 2339340"/>
              <a:gd name="connsiteY40" fmla="*/ 2778681 h 6253401"/>
              <a:gd name="connsiteX41" fmla="*/ 701040 w 2339340"/>
              <a:gd name="connsiteY41" fmla="*/ 3193971 h 6253401"/>
              <a:gd name="connsiteX42" fmla="*/ 643890 w 2339340"/>
              <a:gd name="connsiteY42" fmla="*/ 3799761 h 6253401"/>
              <a:gd name="connsiteX43" fmla="*/ 613410 w 2339340"/>
              <a:gd name="connsiteY43" fmla="*/ 4272201 h 6253401"/>
              <a:gd name="connsiteX44" fmla="*/ 689610 w 2339340"/>
              <a:gd name="connsiteY44" fmla="*/ 4634151 h 6253401"/>
              <a:gd name="connsiteX45" fmla="*/ 803910 w 2339340"/>
              <a:gd name="connsiteY45" fmla="*/ 5232321 h 6253401"/>
              <a:gd name="connsiteX46" fmla="*/ 883920 w 2339340"/>
              <a:gd name="connsiteY46" fmla="*/ 5674281 h 6253401"/>
              <a:gd name="connsiteX47" fmla="*/ 872490 w 2339340"/>
              <a:gd name="connsiteY47" fmla="*/ 5700951 h 6253401"/>
              <a:gd name="connsiteX48" fmla="*/ 693420 w 2339340"/>
              <a:gd name="connsiteY48" fmla="*/ 5910501 h 6253401"/>
              <a:gd name="connsiteX49" fmla="*/ 541020 w 2339340"/>
              <a:gd name="connsiteY49" fmla="*/ 6108621 h 6253401"/>
              <a:gd name="connsiteX50" fmla="*/ 510540 w 2339340"/>
              <a:gd name="connsiteY50" fmla="*/ 6173391 h 6253401"/>
              <a:gd name="connsiteX51" fmla="*/ 701040 w 2339340"/>
              <a:gd name="connsiteY51" fmla="*/ 6108621 h 6253401"/>
              <a:gd name="connsiteX52" fmla="*/ 830580 w 2339340"/>
              <a:gd name="connsiteY52" fmla="*/ 6081951 h 6253401"/>
              <a:gd name="connsiteX53" fmla="*/ 952500 w 2339340"/>
              <a:gd name="connsiteY53" fmla="*/ 5990511 h 6253401"/>
              <a:gd name="connsiteX54" fmla="*/ 963930 w 2339340"/>
              <a:gd name="connsiteY54" fmla="*/ 5887641 h 6253401"/>
              <a:gd name="connsiteX55" fmla="*/ 1108710 w 2339340"/>
              <a:gd name="connsiteY55" fmla="*/ 5834301 h 6253401"/>
              <a:gd name="connsiteX56" fmla="*/ 1108710 w 2339340"/>
              <a:gd name="connsiteY56" fmla="*/ 5807631 h 6253401"/>
              <a:gd name="connsiteX57" fmla="*/ 1032510 w 2339340"/>
              <a:gd name="connsiteY57" fmla="*/ 5651421 h 6253401"/>
              <a:gd name="connsiteX58" fmla="*/ 1043940 w 2339340"/>
              <a:gd name="connsiteY58" fmla="*/ 5297091 h 6253401"/>
              <a:gd name="connsiteX59" fmla="*/ 1074420 w 2339340"/>
              <a:gd name="connsiteY59" fmla="*/ 4904661 h 6253401"/>
              <a:gd name="connsiteX60" fmla="*/ 1002030 w 2339340"/>
              <a:gd name="connsiteY60" fmla="*/ 4439841 h 6253401"/>
              <a:gd name="connsiteX61" fmla="*/ 1066800 w 2339340"/>
              <a:gd name="connsiteY61" fmla="*/ 4146471 h 6253401"/>
              <a:gd name="connsiteX62" fmla="*/ 1116330 w 2339340"/>
              <a:gd name="connsiteY62" fmla="*/ 3792141 h 6253401"/>
              <a:gd name="connsiteX63" fmla="*/ 1165860 w 2339340"/>
              <a:gd name="connsiteY63" fmla="*/ 3392091 h 6253401"/>
              <a:gd name="connsiteX64" fmla="*/ 1238250 w 2339340"/>
              <a:gd name="connsiteY64" fmla="*/ 3898821 h 6253401"/>
              <a:gd name="connsiteX65" fmla="*/ 1280160 w 2339340"/>
              <a:gd name="connsiteY65" fmla="*/ 4382691 h 6253401"/>
              <a:gd name="connsiteX66" fmla="*/ 1310640 w 2339340"/>
              <a:gd name="connsiteY66" fmla="*/ 4550331 h 6253401"/>
              <a:gd name="connsiteX67" fmla="*/ 1272540 w 2339340"/>
              <a:gd name="connsiteY67" fmla="*/ 4855131 h 6253401"/>
              <a:gd name="connsiteX68" fmla="*/ 1242060 w 2339340"/>
              <a:gd name="connsiteY68" fmla="*/ 5076111 h 6253401"/>
              <a:gd name="connsiteX69" fmla="*/ 1276350 w 2339340"/>
              <a:gd name="connsiteY69" fmla="*/ 5304711 h 6253401"/>
              <a:gd name="connsiteX70" fmla="*/ 1333500 w 2339340"/>
              <a:gd name="connsiteY70" fmla="*/ 5510451 h 6253401"/>
              <a:gd name="connsiteX71" fmla="*/ 1314450 w 2339340"/>
              <a:gd name="connsiteY71" fmla="*/ 5632371 h 6253401"/>
              <a:gd name="connsiteX72" fmla="*/ 1264920 w 2339340"/>
              <a:gd name="connsiteY72" fmla="*/ 5811441 h 6253401"/>
              <a:gd name="connsiteX73" fmla="*/ 1264920 w 2339340"/>
              <a:gd name="connsiteY73" fmla="*/ 5918121 h 6253401"/>
              <a:gd name="connsiteX74" fmla="*/ 1424940 w 2339340"/>
              <a:gd name="connsiteY74" fmla="*/ 6253401 h 6253401"/>
              <a:gd name="connsiteX75" fmla="*/ 1565910 w 2339340"/>
              <a:gd name="connsiteY75" fmla="*/ 6081951 h 6253401"/>
              <a:gd name="connsiteX76" fmla="*/ 1604010 w 2339340"/>
              <a:gd name="connsiteY76" fmla="*/ 6028611 h 6253401"/>
              <a:gd name="connsiteX77" fmla="*/ 1524000 w 2339340"/>
              <a:gd name="connsiteY77" fmla="*/ 5860971 h 6253401"/>
              <a:gd name="connsiteX78" fmla="*/ 1466850 w 2339340"/>
              <a:gd name="connsiteY78" fmla="*/ 5735241 h 6253401"/>
              <a:gd name="connsiteX79" fmla="*/ 1440180 w 2339340"/>
              <a:gd name="connsiteY79" fmla="*/ 5655231 h 6253401"/>
              <a:gd name="connsiteX80" fmla="*/ 1546860 w 2339340"/>
              <a:gd name="connsiteY80" fmla="*/ 5095161 h 6253401"/>
              <a:gd name="connsiteX81" fmla="*/ 1600200 w 2339340"/>
              <a:gd name="connsiteY81" fmla="*/ 4523661 h 6253401"/>
              <a:gd name="connsiteX82" fmla="*/ 1684020 w 2339340"/>
              <a:gd name="connsiteY82" fmla="*/ 4043601 h 6253401"/>
              <a:gd name="connsiteX83" fmla="*/ 1703070 w 2339340"/>
              <a:gd name="connsiteY83" fmla="*/ 3704511 h 6253401"/>
              <a:gd name="connsiteX84" fmla="*/ 1673305 w 2339340"/>
              <a:gd name="connsiteY84" fmla="*/ 3099436 h 6253401"/>
              <a:gd name="connsiteX85" fmla="*/ 1630680 w 2339340"/>
              <a:gd name="connsiteY85" fmla="*/ 2885361 h 6253401"/>
              <a:gd name="connsiteX86" fmla="*/ 1607820 w 2339340"/>
              <a:gd name="connsiteY86" fmla="*/ 2767251 h 6253401"/>
              <a:gd name="connsiteX87" fmla="*/ 1584960 w 2339340"/>
              <a:gd name="connsiteY87" fmla="*/ 2439591 h 6253401"/>
              <a:gd name="connsiteX88" fmla="*/ 1584960 w 2339340"/>
              <a:gd name="connsiteY88" fmla="*/ 2089071 h 6253401"/>
              <a:gd name="connsiteX89" fmla="*/ 1619250 w 2339340"/>
              <a:gd name="connsiteY89" fmla="*/ 1788081 h 6253401"/>
              <a:gd name="connsiteX90" fmla="*/ 1691640 w 2339340"/>
              <a:gd name="connsiteY90" fmla="*/ 1517571 h 6253401"/>
              <a:gd name="connsiteX91" fmla="*/ 1954530 w 2339340"/>
              <a:gd name="connsiteY91" fmla="*/ 1940481 h 6253401"/>
              <a:gd name="connsiteX92" fmla="*/ 2045970 w 2339340"/>
              <a:gd name="connsiteY92" fmla="*/ 2062401 h 6253401"/>
              <a:gd name="connsiteX93" fmla="*/ 1840230 w 2339340"/>
              <a:gd name="connsiteY93" fmla="*/ 2374821 h 6253401"/>
              <a:gd name="connsiteX94" fmla="*/ 1729740 w 2339340"/>
              <a:gd name="connsiteY94" fmla="*/ 2561511 h 6253401"/>
              <a:gd name="connsiteX95" fmla="*/ 1672590 w 2339340"/>
              <a:gd name="connsiteY95" fmla="*/ 2691051 h 6253401"/>
              <a:gd name="connsiteX96" fmla="*/ 1606391 w 2339340"/>
              <a:gd name="connsiteY96" fmla="*/ 2762727 h 6253401"/>
              <a:gd name="connsiteX97" fmla="*/ 1658302 w 2339340"/>
              <a:gd name="connsiteY97" fmla="*/ 3027046 h 6253401"/>
              <a:gd name="connsiteX98" fmla="*/ 1729740 w 2339340"/>
              <a:gd name="connsiteY98" fmla="*/ 2908221 h 6253401"/>
              <a:gd name="connsiteX99" fmla="*/ 1927860 w 2339340"/>
              <a:gd name="connsiteY99" fmla="*/ 2706291 h 6253401"/>
              <a:gd name="connsiteX100" fmla="*/ 2065020 w 2339340"/>
              <a:gd name="connsiteY100" fmla="*/ 2565321 h 6253401"/>
              <a:gd name="connsiteX101" fmla="*/ 2202180 w 2339340"/>
              <a:gd name="connsiteY101" fmla="*/ 2355771 h 6253401"/>
              <a:gd name="connsiteX102" fmla="*/ 2339340 w 2339340"/>
              <a:gd name="connsiteY102" fmla="*/ 2066211 h 6253401"/>
              <a:gd name="connsiteX103" fmla="*/ 2293620 w 2339340"/>
              <a:gd name="connsiteY103" fmla="*/ 1974771 h 6253401"/>
              <a:gd name="connsiteX104" fmla="*/ 2232660 w 2339340"/>
              <a:gd name="connsiteY104" fmla="*/ 1769031 h 6253401"/>
              <a:gd name="connsiteX105" fmla="*/ 2175510 w 2339340"/>
              <a:gd name="connsiteY105" fmla="*/ 1582341 h 6253401"/>
              <a:gd name="connsiteX106" fmla="*/ 2065020 w 2339340"/>
              <a:gd name="connsiteY106" fmla="*/ 1368981 h 6253401"/>
              <a:gd name="connsiteX107" fmla="*/ 1958340 w 2339340"/>
              <a:gd name="connsiteY107" fmla="*/ 1186101 h 6253401"/>
              <a:gd name="connsiteX108" fmla="*/ 1878330 w 2339340"/>
              <a:gd name="connsiteY108" fmla="*/ 1060371 h 6253401"/>
              <a:gd name="connsiteX109" fmla="*/ 1752600 w 2339340"/>
              <a:gd name="connsiteY109" fmla="*/ 991791 h 6253401"/>
              <a:gd name="connsiteX110" fmla="*/ 1645920 w 2339340"/>
              <a:gd name="connsiteY110" fmla="*/ 972741 h 6253401"/>
              <a:gd name="connsiteX111" fmla="*/ 1546860 w 2339340"/>
              <a:gd name="connsiteY111" fmla="*/ 938451 h 6253401"/>
              <a:gd name="connsiteX112" fmla="*/ 1276350 w 2339340"/>
              <a:gd name="connsiteY112" fmla="*/ 877491 h 6253401"/>
              <a:gd name="connsiteX113" fmla="*/ 1257300 w 2339340"/>
              <a:gd name="connsiteY113" fmla="*/ 755571 h 6253401"/>
              <a:gd name="connsiteX114" fmla="*/ 1325880 w 2339340"/>
              <a:gd name="connsiteY114" fmla="*/ 610791 h 6253401"/>
              <a:gd name="connsiteX115" fmla="*/ 1363980 w 2339340"/>
              <a:gd name="connsiteY115" fmla="*/ 553641 h 6253401"/>
              <a:gd name="connsiteX116" fmla="*/ 1352550 w 2339340"/>
              <a:gd name="connsiteY116" fmla="*/ 454581 h 6253401"/>
              <a:gd name="connsiteX117" fmla="*/ 1348740 w 2339340"/>
              <a:gd name="connsiteY117" fmla="*/ 325041 h 6253401"/>
              <a:gd name="connsiteX118" fmla="*/ 1306830 w 2339340"/>
              <a:gd name="connsiteY118" fmla="*/ 130731 h 6253401"/>
              <a:gd name="connsiteX119" fmla="*/ 1188720 w 2339340"/>
              <a:gd name="connsiteY119" fmla="*/ 54531 h 6253401"/>
              <a:gd name="connsiteX120" fmla="*/ 1143000 w 2339340"/>
              <a:gd name="connsiteY120" fmla="*/ 27861 h 6253401"/>
              <a:gd name="connsiteX121" fmla="*/ 1077992 w 2339340"/>
              <a:gd name="connsiteY121" fmla="*/ 0 h 6253401"/>
              <a:gd name="connsiteX0" fmla="*/ 1077992 w 2339340"/>
              <a:gd name="connsiteY0" fmla="*/ 0 h 6253401"/>
              <a:gd name="connsiteX1" fmla="*/ 970359 w 2339340"/>
              <a:gd name="connsiteY1" fmla="*/ 77867 h 6253401"/>
              <a:gd name="connsiteX2" fmla="*/ 967740 w 2339340"/>
              <a:gd name="connsiteY2" fmla="*/ 16431 h 6253401"/>
              <a:gd name="connsiteX3" fmla="*/ 872490 w 2339340"/>
              <a:gd name="connsiteY3" fmla="*/ 138351 h 6253401"/>
              <a:gd name="connsiteX4" fmla="*/ 849630 w 2339340"/>
              <a:gd name="connsiteY4" fmla="*/ 103347 h 6253401"/>
              <a:gd name="connsiteX5" fmla="*/ 804863 w 2339340"/>
              <a:gd name="connsiteY5" fmla="*/ 232886 h 6253401"/>
              <a:gd name="connsiteX6" fmla="*/ 782955 w 2339340"/>
              <a:gd name="connsiteY6" fmla="*/ 466725 h 6253401"/>
              <a:gd name="connsiteX7" fmla="*/ 754380 w 2339340"/>
              <a:gd name="connsiteY7" fmla="*/ 481251 h 6253401"/>
              <a:gd name="connsiteX8" fmla="*/ 781050 w 2339340"/>
              <a:gd name="connsiteY8" fmla="*/ 565071 h 6253401"/>
              <a:gd name="connsiteX9" fmla="*/ 822960 w 2339340"/>
              <a:gd name="connsiteY9" fmla="*/ 641271 h 6253401"/>
              <a:gd name="connsiteX10" fmla="*/ 887730 w 2339340"/>
              <a:gd name="connsiteY10" fmla="*/ 706041 h 6253401"/>
              <a:gd name="connsiteX11" fmla="*/ 925830 w 2339340"/>
              <a:gd name="connsiteY11" fmla="*/ 786051 h 6253401"/>
              <a:gd name="connsiteX12" fmla="*/ 925830 w 2339340"/>
              <a:gd name="connsiteY12" fmla="*/ 877491 h 6253401"/>
              <a:gd name="connsiteX13" fmla="*/ 803910 w 2339340"/>
              <a:gd name="connsiteY13" fmla="*/ 938451 h 6253401"/>
              <a:gd name="connsiteX14" fmla="*/ 701040 w 2339340"/>
              <a:gd name="connsiteY14" fmla="*/ 965121 h 6253401"/>
              <a:gd name="connsiteX15" fmla="*/ 556260 w 2339340"/>
              <a:gd name="connsiteY15" fmla="*/ 968931 h 6253401"/>
              <a:gd name="connsiteX16" fmla="*/ 403860 w 2339340"/>
              <a:gd name="connsiteY16" fmla="*/ 1018461 h 6253401"/>
              <a:gd name="connsiteX17" fmla="*/ 320040 w 2339340"/>
              <a:gd name="connsiteY17" fmla="*/ 1102281 h 6253401"/>
              <a:gd name="connsiteX18" fmla="*/ 247650 w 2339340"/>
              <a:gd name="connsiteY18" fmla="*/ 1292781 h 6253401"/>
              <a:gd name="connsiteX19" fmla="*/ 163830 w 2339340"/>
              <a:gd name="connsiteY19" fmla="*/ 1586151 h 6253401"/>
              <a:gd name="connsiteX20" fmla="*/ 83820 w 2339340"/>
              <a:gd name="connsiteY20" fmla="*/ 1799511 h 6253401"/>
              <a:gd name="connsiteX21" fmla="*/ 72390 w 2339340"/>
              <a:gd name="connsiteY21" fmla="*/ 1978581 h 6253401"/>
              <a:gd name="connsiteX22" fmla="*/ 0 w 2339340"/>
              <a:gd name="connsiteY22" fmla="*/ 2161461 h 6253401"/>
              <a:gd name="connsiteX23" fmla="*/ 11430 w 2339340"/>
              <a:gd name="connsiteY23" fmla="*/ 2268141 h 6253401"/>
              <a:gd name="connsiteX24" fmla="*/ 106680 w 2339340"/>
              <a:gd name="connsiteY24" fmla="*/ 2443401 h 6253401"/>
              <a:gd name="connsiteX25" fmla="*/ 243840 w 2339340"/>
              <a:gd name="connsiteY25" fmla="*/ 2611041 h 6253401"/>
              <a:gd name="connsiteX26" fmla="*/ 422910 w 2339340"/>
              <a:gd name="connsiteY26" fmla="*/ 2786301 h 6253401"/>
              <a:gd name="connsiteX27" fmla="*/ 609600 w 2339340"/>
              <a:gd name="connsiteY27" fmla="*/ 2946321 h 6253401"/>
              <a:gd name="connsiteX28" fmla="*/ 703183 w 2339340"/>
              <a:gd name="connsiteY28" fmla="*/ 3078956 h 6253401"/>
              <a:gd name="connsiteX29" fmla="*/ 711517 w 2339340"/>
              <a:gd name="connsiteY29" fmla="*/ 2800827 h 6253401"/>
              <a:gd name="connsiteX30" fmla="*/ 647700 w 2339340"/>
              <a:gd name="connsiteY30" fmla="*/ 2748201 h 6253401"/>
              <a:gd name="connsiteX31" fmla="*/ 541020 w 2339340"/>
              <a:gd name="connsiteY31" fmla="*/ 2553891 h 6253401"/>
              <a:gd name="connsiteX32" fmla="*/ 487680 w 2339340"/>
              <a:gd name="connsiteY32" fmla="*/ 2443401 h 6253401"/>
              <a:gd name="connsiteX33" fmla="*/ 293370 w 2339340"/>
              <a:gd name="connsiteY33" fmla="*/ 2222421 h 6253401"/>
              <a:gd name="connsiteX34" fmla="*/ 426720 w 2339340"/>
              <a:gd name="connsiteY34" fmla="*/ 2005251 h 6253401"/>
              <a:gd name="connsiteX35" fmla="*/ 483870 w 2339340"/>
              <a:gd name="connsiteY35" fmla="*/ 1894761 h 6253401"/>
              <a:gd name="connsiteX36" fmla="*/ 544830 w 2339340"/>
              <a:gd name="connsiteY36" fmla="*/ 1658541 h 6253401"/>
              <a:gd name="connsiteX37" fmla="*/ 636270 w 2339340"/>
              <a:gd name="connsiteY37" fmla="*/ 1913811 h 6253401"/>
              <a:gd name="connsiteX38" fmla="*/ 678180 w 2339340"/>
              <a:gd name="connsiteY38" fmla="*/ 2218611 h 6253401"/>
              <a:gd name="connsiteX39" fmla="*/ 689610 w 2339340"/>
              <a:gd name="connsiteY39" fmla="*/ 2504361 h 6253401"/>
              <a:gd name="connsiteX40" fmla="*/ 712470 w 2339340"/>
              <a:gd name="connsiteY40" fmla="*/ 2778681 h 6253401"/>
              <a:gd name="connsiteX41" fmla="*/ 701040 w 2339340"/>
              <a:gd name="connsiteY41" fmla="*/ 3193971 h 6253401"/>
              <a:gd name="connsiteX42" fmla="*/ 643890 w 2339340"/>
              <a:gd name="connsiteY42" fmla="*/ 3799761 h 6253401"/>
              <a:gd name="connsiteX43" fmla="*/ 613410 w 2339340"/>
              <a:gd name="connsiteY43" fmla="*/ 4272201 h 6253401"/>
              <a:gd name="connsiteX44" fmla="*/ 689610 w 2339340"/>
              <a:gd name="connsiteY44" fmla="*/ 4634151 h 6253401"/>
              <a:gd name="connsiteX45" fmla="*/ 803910 w 2339340"/>
              <a:gd name="connsiteY45" fmla="*/ 5232321 h 6253401"/>
              <a:gd name="connsiteX46" fmla="*/ 883920 w 2339340"/>
              <a:gd name="connsiteY46" fmla="*/ 5674281 h 6253401"/>
              <a:gd name="connsiteX47" fmla="*/ 872490 w 2339340"/>
              <a:gd name="connsiteY47" fmla="*/ 5700951 h 6253401"/>
              <a:gd name="connsiteX48" fmla="*/ 693420 w 2339340"/>
              <a:gd name="connsiteY48" fmla="*/ 5910501 h 6253401"/>
              <a:gd name="connsiteX49" fmla="*/ 541020 w 2339340"/>
              <a:gd name="connsiteY49" fmla="*/ 6108621 h 6253401"/>
              <a:gd name="connsiteX50" fmla="*/ 510540 w 2339340"/>
              <a:gd name="connsiteY50" fmla="*/ 6173391 h 6253401"/>
              <a:gd name="connsiteX51" fmla="*/ 701040 w 2339340"/>
              <a:gd name="connsiteY51" fmla="*/ 6108621 h 6253401"/>
              <a:gd name="connsiteX52" fmla="*/ 830580 w 2339340"/>
              <a:gd name="connsiteY52" fmla="*/ 6081951 h 6253401"/>
              <a:gd name="connsiteX53" fmla="*/ 952500 w 2339340"/>
              <a:gd name="connsiteY53" fmla="*/ 5990511 h 6253401"/>
              <a:gd name="connsiteX54" fmla="*/ 963930 w 2339340"/>
              <a:gd name="connsiteY54" fmla="*/ 5887641 h 6253401"/>
              <a:gd name="connsiteX55" fmla="*/ 1108710 w 2339340"/>
              <a:gd name="connsiteY55" fmla="*/ 5834301 h 6253401"/>
              <a:gd name="connsiteX56" fmla="*/ 1108710 w 2339340"/>
              <a:gd name="connsiteY56" fmla="*/ 5807631 h 6253401"/>
              <a:gd name="connsiteX57" fmla="*/ 1032510 w 2339340"/>
              <a:gd name="connsiteY57" fmla="*/ 5651421 h 6253401"/>
              <a:gd name="connsiteX58" fmla="*/ 1043940 w 2339340"/>
              <a:gd name="connsiteY58" fmla="*/ 5297091 h 6253401"/>
              <a:gd name="connsiteX59" fmla="*/ 1074420 w 2339340"/>
              <a:gd name="connsiteY59" fmla="*/ 4904661 h 6253401"/>
              <a:gd name="connsiteX60" fmla="*/ 1002030 w 2339340"/>
              <a:gd name="connsiteY60" fmla="*/ 4439841 h 6253401"/>
              <a:gd name="connsiteX61" fmla="*/ 1066800 w 2339340"/>
              <a:gd name="connsiteY61" fmla="*/ 4146471 h 6253401"/>
              <a:gd name="connsiteX62" fmla="*/ 1116330 w 2339340"/>
              <a:gd name="connsiteY62" fmla="*/ 3792141 h 6253401"/>
              <a:gd name="connsiteX63" fmla="*/ 1165860 w 2339340"/>
              <a:gd name="connsiteY63" fmla="*/ 3392091 h 6253401"/>
              <a:gd name="connsiteX64" fmla="*/ 1238250 w 2339340"/>
              <a:gd name="connsiteY64" fmla="*/ 3898821 h 6253401"/>
              <a:gd name="connsiteX65" fmla="*/ 1280160 w 2339340"/>
              <a:gd name="connsiteY65" fmla="*/ 4382691 h 6253401"/>
              <a:gd name="connsiteX66" fmla="*/ 1310640 w 2339340"/>
              <a:gd name="connsiteY66" fmla="*/ 4550331 h 6253401"/>
              <a:gd name="connsiteX67" fmla="*/ 1272540 w 2339340"/>
              <a:gd name="connsiteY67" fmla="*/ 4855131 h 6253401"/>
              <a:gd name="connsiteX68" fmla="*/ 1242060 w 2339340"/>
              <a:gd name="connsiteY68" fmla="*/ 5076111 h 6253401"/>
              <a:gd name="connsiteX69" fmla="*/ 1276350 w 2339340"/>
              <a:gd name="connsiteY69" fmla="*/ 5304711 h 6253401"/>
              <a:gd name="connsiteX70" fmla="*/ 1333500 w 2339340"/>
              <a:gd name="connsiteY70" fmla="*/ 5510451 h 6253401"/>
              <a:gd name="connsiteX71" fmla="*/ 1314450 w 2339340"/>
              <a:gd name="connsiteY71" fmla="*/ 5632371 h 6253401"/>
              <a:gd name="connsiteX72" fmla="*/ 1264920 w 2339340"/>
              <a:gd name="connsiteY72" fmla="*/ 5811441 h 6253401"/>
              <a:gd name="connsiteX73" fmla="*/ 1264920 w 2339340"/>
              <a:gd name="connsiteY73" fmla="*/ 5918121 h 6253401"/>
              <a:gd name="connsiteX74" fmla="*/ 1424940 w 2339340"/>
              <a:gd name="connsiteY74" fmla="*/ 6253401 h 6253401"/>
              <a:gd name="connsiteX75" fmla="*/ 1565910 w 2339340"/>
              <a:gd name="connsiteY75" fmla="*/ 6081951 h 6253401"/>
              <a:gd name="connsiteX76" fmla="*/ 1604010 w 2339340"/>
              <a:gd name="connsiteY76" fmla="*/ 6028611 h 6253401"/>
              <a:gd name="connsiteX77" fmla="*/ 1524000 w 2339340"/>
              <a:gd name="connsiteY77" fmla="*/ 5860971 h 6253401"/>
              <a:gd name="connsiteX78" fmla="*/ 1466850 w 2339340"/>
              <a:gd name="connsiteY78" fmla="*/ 5735241 h 6253401"/>
              <a:gd name="connsiteX79" fmla="*/ 1440180 w 2339340"/>
              <a:gd name="connsiteY79" fmla="*/ 5655231 h 6253401"/>
              <a:gd name="connsiteX80" fmla="*/ 1546860 w 2339340"/>
              <a:gd name="connsiteY80" fmla="*/ 5095161 h 6253401"/>
              <a:gd name="connsiteX81" fmla="*/ 1600200 w 2339340"/>
              <a:gd name="connsiteY81" fmla="*/ 4523661 h 6253401"/>
              <a:gd name="connsiteX82" fmla="*/ 1684020 w 2339340"/>
              <a:gd name="connsiteY82" fmla="*/ 4043601 h 6253401"/>
              <a:gd name="connsiteX83" fmla="*/ 1703070 w 2339340"/>
              <a:gd name="connsiteY83" fmla="*/ 3704511 h 6253401"/>
              <a:gd name="connsiteX84" fmla="*/ 1673305 w 2339340"/>
              <a:gd name="connsiteY84" fmla="*/ 3099436 h 6253401"/>
              <a:gd name="connsiteX85" fmla="*/ 1630680 w 2339340"/>
              <a:gd name="connsiteY85" fmla="*/ 2885361 h 6253401"/>
              <a:gd name="connsiteX86" fmla="*/ 1607820 w 2339340"/>
              <a:gd name="connsiteY86" fmla="*/ 2767251 h 6253401"/>
              <a:gd name="connsiteX87" fmla="*/ 1584960 w 2339340"/>
              <a:gd name="connsiteY87" fmla="*/ 2439591 h 6253401"/>
              <a:gd name="connsiteX88" fmla="*/ 1584960 w 2339340"/>
              <a:gd name="connsiteY88" fmla="*/ 2089071 h 6253401"/>
              <a:gd name="connsiteX89" fmla="*/ 1619250 w 2339340"/>
              <a:gd name="connsiteY89" fmla="*/ 1788081 h 6253401"/>
              <a:gd name="connsiteX90" fmla="*/ 1691640 w 2339340"/>
              <a:gd name="connsiteY90" fmla="*/ 1517571 h 6253401"/>
              <a:gd name="connsiteX91" fmla="*/ 1954530 w 2339340"/>
              <a:gd name="connsiteY91" fmla="*/ 1940481 h 6253401"/>
              <a:gd name="connsiteX92" fmla="*/ 2045970 w 2339340"/>
              <a:gd name="connsiteY92" fmla="*/ 2062401 h 6253401"/>
              <a:gd name="connsiteX93" fmla="*/ 1840230 w 2339340"/>
              <a:gd name="connsiteY93" fmla="*/ 2374821 h 6253401"/>
              <a:gd name="connsiteX94" fmla="*/ 1729740 w 2339340"/>
              <a:gd name="connsiteY94" fmla="*/ 2561511 h 6253401"/>
              <a:gd name="connsiteX95" fmla="*/ 1672590 w 2339340"/>
              <a:gd name="connsiteY95" fmla="*/ 2691051 h 6253401"/>
              <a:gd name="connsiteX96" fmla="*/ 1606391 w 2339340"/>
              <a:gd name="connsiteY96" fmla="*/ 2762727 h 6253401"/>
              <a:gd name="connsiteX97" fmla="*/ 1658302 w 2339340"/>
              <a:gd name="connsiteY97" fmla="*/ 3027046 h 6253401"/>
              <a:gd name="connsiteX98" fmla="*/ 1729740 w 2339340"/>
              <a:gd name="connsiteY98" fmla="*/ 2908221 h 6253401"/>
              <a:gd name="connsiteX99" fmla="*/ 1927860 w 2339340"/>
              <a:gd name="connsiteY99" fmla="*/ 2706291 h 6253401"/>
              <a:gd name="connsiteX100" fmla="*/ 2065020 w 2339340"/>
              <a:gd name="connsiteY100" fmla="*/ 2565321 h 6253401"/>
              <a:gd name="connsiteX101" fmla="*/ 2202180 w 2339340"/>
              <a:gd name="connsiteY101" fmla="*/ 2355771 h 6253401"/>
              <a:gd name="connsiteX102" fmla="*/ 2339340 w 2339340"/>
              <a:gd name="connsiteY102" fmla="*/ 2066211 h 6253401"/>
              <a:gd name="connsiteX103" fmla="*/ 2293620 w 2339340"/>
              <a:gd name="connsiteY103" fmla="*/ 1974771 h 6253401"/>
              <a:gd name="connsiteX104" fmla="*/ 2232660 w 2339340"/>
              <a:gd name="connsiteY104" fmla="*/ 1769031 h 6253401"/>
              <a:gd name="connsiteX105" fmla="*/ 2175510 w 2339340"/>
              <a:gd name="connsiteY105" fmla="*/ 1582341 h 6253401"/>
              <a:gd name="connsiteX106" fmla="*/ 2065020 w 2339340"/>
              <a:gd name="connsiteY106" fmla="*/ 1368981 h 6253401"/>
              <a:gd name="connsiteX107" fmla="*/ 1958340 w 2339340"/>
              <a:gd name="connsiteY107" fmla="*/ 1186101 h 6253401"/>
              <a:gd name="connsiteX108" fmla="*/ 1878330 w 2339340"/>
              <a:gd name="connsiteY108" fmla="*/ 1060371 h 6253401"/>
              <a:gd name="connsiteX109" fmla="*/ 1752600 w 2339340"/>
              <a:gd name="connsiteY109" fmla="*/ 991791 h 6253401"/>
              <a:gd name="connsiteX110" fmla="*/ 1645920 w 2339340"/>
              <a:gd name="connsiteY110" fmla="*/ 972741 h 6253401"/>
              <a:gd name="connsiteX111" fmla="*/ 1546860 w 2339340"/>
              <a:gd name="connsiteY111" fmla="*/ 938451 h 6253401"/>
              <a:gd name="connsiteX112" fmla="*/ 1276350 w 2339340"/>
              <a:gd name="connsiteY112" fmla="*/ 877491 h 6253401"/>
              <a:gd name="connsiteX113" fmla="*/ 1257300 w 2339340"/>
              <a:gd name="connsiteY113" fmla="*/ 755571 h 6253401"/>
              <a:gd name="connsiteX114" fmla="*/ 1325880 w 2339340"/>
              <a:gd name="connsiteY114" fmla="*/ 610791 h 6253401"/>
              <a:gd name="connsiteX115" fmla="*/ 1363980 w 2339340"/>
              <a:gd name="connsiteY115" fmla="*/ 553641 h 6253401"/>
              <a:gd name="connsiteX116" fmla="*/ 1352550 w 2339340"/>
              <a:gd name="connsiteY116" fmla="*/ 454581 h 6253401"/>
              <a:gd name="connsiteX117" fmla="*/ 1348740 w 2339340"/>
              <a:gd name="connsiteY117" fmla="*/ 325041 h 6253401"/>
              <a:gd name="connsiteX118" fmla="*/ 1311592 w 2339340"/>
              <a:gd name="connsiteY118" fmla="*/ 99775 h 6253401"/>
              <a:gd name="connsiteX119" fmla="*/ 1188720 w 2339340"/>
              <a:gd name="connsiteY119" fmla="*/ 54531 h 6253401"/>
              <a:gd name="connsiteX120" fmla="*/ 1143000 w 2339340"/>
              <a:gd name="connsiteY120" fmla="*/ 27861 h 6253401"/>
              <a:gd name="connsiteX121" fmla="*/ 1077992 w 2339340"/>
              <a:gd name="connsiteY121" fmla="*/ 0 h 6253401"/>
              <a:gd name="connsiteX0" fmla="*/ 1077992 w 2339340"/>
              <a:gd name="connsiteY0" fmla="*/ 0 h 6253401"/>
              <a:gd name="connsiteX1" fmla="*/ 970359 w 2339340"/>
              <a:gd name="connsiteY1" fmla="*/ 77867 h 6253401"/>
              <a:gd name="connsiteX2" fmla="*/ 967740 w 2339340"/>
              <a:gd name="connsiteY2" fmla="*/ 16431 h 6253401"/>
              <a:gd name="connsiteX3" fmla="*/ 872490 w 2339340"/>
              <a:gd name="connsiteY3" fmla="*/ 138351 h 6253401"/>
              <a:gd name="connsiteX4" fmla="*/ 849630 w 2339340"/>
              <a:gd name="connsiteY4" fmla="*/ 103347 h 6253401"/>
              <a:gd name="connsiteX5" fmla="*/ 804863 w 2339340"/>
              <a:gd name="connsiteY5" fmla="*/ 232886 h 6253401"/>
              <a:gd name="connsiteX6" fmla="*/ 782955 w 2339340"/>
              <a:gd name="connsiteY6" fmla="*/ 466725 h 6253401"/>
              <a:gd name="connsiteX7" fmla="*/ 754380 w 2339340"/>
              <a:gd name="connsiteY7" fmla="*/ 481251 h 6253401"/>
              <a:gd name="connsiteX8" fmla="*/ 781050 w 2339340"/>
              <a:gd name="connsiteY8" fmla="*/ 565071 h 6253401"/>
              <a:gd name="connsiteX9" fmla="*/ 822960 w 2339340"/>
              <a:gd name="connsiteY9" fmla="*/ 641271 h 6253401"/>
              <a:gd name="connsiteX10" fmla="*/ 887730 w 2339340"/>
              <a:gd name="connsiteY10" fmla="*/ 706041 h 6253401"/>
              <a:gd name="connsiteX11" fmla="*/ 925830 w 2339340"/>
              <a:gd name="connsiteY11" fmla="*/ 786051 h 6253401"/>
              <a:gd name="connsiteX12" fmla="*/ 925830 w 2339340"/>
              <a:gd name="connsiteY12" fmla="*/ 877491 h 6253401"/>
              <a:gd name="connsiteX13" fmla="*/ 803910 w 2339340"/>
              <a:gd name="connsiteY13" fmla="*/ 938451 h 6253401"/>
              <a:gd name="connsiteX14" fmla="*/ 701040 w 2339340"/>
              <a:gd name="connsiteY14" fmla="*/ 965121 h 6253401"/>
              <a:gd name="connsiteX15" fmla="*/ 556260 w 2339340"/>
              <a:gd name="connsiteY15" fmla="*/ 968931 h 6253401"/>
              <a:gd name="connsiteX16" fmla="*/ 403860 w 2339340"/>
              <a:gd name="connsiteY16" fmla="*/ 1018461 h 6253401"/>
              <a:gd name="connsiteX17" fmla="*/ 320040 w 2339340"/>
              <a:gd name="connsiteY17" fmla="*/ 1102281 h 6253401"/>
              <a:gd name="connsiteX18" fmla="*/ 247650 w 2339340"/>
              <a:gd name="connsiteY18" fmla="*/ 1292781 h 6253401"/>
              <a:gd name="connsiteX19" fmla="*/ 163830 w 2339340"/>
              <a:gd name="connsiteY19" fmla="*/ 1586151 h 6253401"/>
              <a:gd name="connsiteX20" fmla="*/ 83820 w 2339340"/>
              <a:gd name="connsiteY20" fmla="*/ 1799511 h 6253401"/>
              <a:gd name="connsiteX21" fmla="*/ 72390 w 2339340"/>
              <a:gd name="connsiteY21" fmla="*/ 1978581 h 6253401"/>
              <a:gd name="connsiteX22" fmla="*/ 0 w 2339340"/>
              <a:gd name="connsiteY22" fmla="*/ 2161461 h 6253401"/>
              <a:gd name="connsiteX23" fmla="*/ 11430 w 2339340"/>
              <a:gd name="connsiteY23" fmla="*/ 2268141 h 6253401"/>
              <a:gd name="connsiteX24" fmla="*/ 106680 w 2339340"/>
              <a:gd name="connsiteY24" fmla="*/ 2443401 h 6253401"/>
              <a:gd name="connsiteX25" fmla="*/ 243840 w 2339340"/>
              <a:gd name="connsiteY25" fmla="*/ 2611041 h 6253401"/>
              <a:gd name="connsiteX26" fmla="*/ 422910 w 2339340"/>
              <a:gd name="connsiteY26" fmla="*/ 2786301 h 6253401"/>
              <a:gd name="connsiteX27" fmla="*/ 609600 w 2339340"/>
              <a:gd name="connsiteY27" fmla="*/ 2946321 h 6253401"/>
              <a:gd name="connsiteX28" fmla="*/ 703183 w 2339340"/>
              <a:gd name="connsiteY28" fmla="*/ 3078956 h 6253401"/>
              <a:gd name="connsiteX29" fmla="*/ 711517 w 2339340"/>
              <a:gd name="connsiteY29" fmla="*/ 2800827 h 6253401"/>
              <a:gd name="connsiteX30" fmla="*/ 647700 w 2339340"/>
              <a:gd name="connsiteY30" fmla="*/ 2748201 h 6253401"/>
              <a:gd name="connsiteX31" fmla="*/ 541020 w 2339340"/>
              <a:gd name="connsiteY31" fmla="*/ 2553891 h 6253401"/>
              <a:gd name="connsiteX32" fmla="*/ 487680 w 2339340"/>
              <a:gd name="connsiteY32" fmla="*/ 2443401 h 6253401"/>
              <a:gd name="connsiteX33" fmla="*/ 293370 w 2339340"/>
              <a:gd name="connsiteY33" fmla="*/ 2222421 h 6253401"/>
              <a:gd name="connsiteX34" fmla="*/ 426720 w 2339340"/>
              <a:gd name="connsiteY34" fmla="*/ 2005251 h 6253401"/>
              <a:gd name="connsiteX35" fmla="*/ 483870 w 2339340"/>
              <a:gd name="connsiteY35" fmla="*/ 1894761 h 6253401"/>
              <a:gd name="connsiteX36" fmla="*/ 544830 w 2339340"/>
              <a:gd name="connsiteY36" fmla="*/ 1658541 h 6253401"/>
              <a:gd name="connsiteX37" fmla="*/ 636270 w 2339340"/>
              <a:gd name="connsiteY37" fmla="*/ 1913811 h 6253401"/>
              <a:gd name="connsiteX38" fmla="*/ 678180 w 2339340"/>
              <a:gd name="connsiteY38" fmla="*/ 2218611 h 6253401"/>
              <a:gd name="connsiteX39" fmla="*/ 689610 w 2339340"/>
              <a:gd name="connsiteY39" fmla="*/ 2504361 h 6253401"/>
              <a:gd name="connsiteX40" fmla="*/ 712470 w 2339340"/>
              <a:gd name="connsiteY40" fmla="*/ 2778681 h 6253401"/>
              <a:gd name="connsiteX41" fmla="*/ 701040 w 2339340"/>
              <a:gd name="connsiteY41" fmla="*/ 3193971 h 6253401"/>
              <a:gd name="connsiteX42" fmla="*/ 643890 w 2339340"/>
              <a:gd name="connsiteY42" fmla="*/ 3799761 h 6253401"/>
              <a:gd name="connsiteX43" fmla="*/ 613410 w 2339340"/>
              <a:gd name="connsiteY43" fmla="*/ 4272201 h 6253401"/>
              <a:gd name="connsiteX44" fmla="*/ 689610 w 2339340"/>
              <a:gd name="connsiteY44" fmla="*/ 4634151 h 6253401"/>
              <a:gd name="connsiteX45" fmla="*/ 803910 w 2339340"/>
              <a:gd name="connsiteY45" fmla="*/ 5232321 h 6253401"/>
              <a:gd name="connsiteX46" fmla="*/ 883920 w 2339340"/>
              <a:gd name="connsiteY46" fmla="*/ 5674281 h 6253401"/>
              <a:gd name="connsiteX47" fmla="*/ 872490 w 2339340"/>
              <a:gd name="connsiteY47" fmla="*/ 5700951 h 6253401"/>
              <a:gd name="connsiteX48" fmla="*/ 693420 w 2339340"/>
              <a:gd name="connsiteY48" fmla="*/ 5910501 h 6253401"/>
              <a:gd name="connsiteX49" fmla="*/ 541020 w 2339340"/>
              <a:gd name="connsiteY49" fmla="*/ 6108621 h 6253401"/>
              <a:gd name="connsiteX50" fmla="*/ 510540 w 2339340"/>
              <a:gd name="connsiteY50" fmla="*/ 6173391 h 6253401"/>
              <a:gd name="connsiteX51" fmla="*/ 701040 w 2339340"/>
              <a:gd name="connsiteY51" fmla="*/ 6108621 h 6253401"/>
              <a:gd name="connsiteX52" fmla="*/ 830580 w 2339340"/>
              <a:gd name="connsiteY52" fmla="*/ 6081951 h 6253401"/>
              <a:gd name="connsiteX53" fmla="*/ 952500 w 2339340"/>
              <a:gd name="connsiteY53" fmla="*/ 5990511 h 6253401"/>
              <a:gd name="connsiteX54" fmla="*/ 963930 w 2339340"/>
              <a:gd name="connsiteY54" fmla="*/ 5887641 h 6253401"/>
              <a:gd name="connsiteX55" fmla="*/ 1108710 w 2339340"/>
              <a:gd name="connsiteY55" fmla="*/ 5834301 h 6253401"/>
              <a:gd name="connsiteX56" fmla="*/ 1108710 w 2339340"/>
              <a:gd name="connsiteY56" fmla="*/ 5807631 h 6253401"/>
              <a:gd name="connsiteX57" fmla="*/ 1032510 w 2339340"/>
              <a:gd name="connsiteY57" fmla="*/ 5651421 h 6253401"/>
              <a:gd name="connsiteX58" fmla="*/ 1043940 w 2339340"/>
              <a:gd name="connsiteY58" fmla="*/ 5297091 h 6253401"/>
              <a:gd name="connsiteX59" fmla="*/ 1074420 w 2339340"/>
              <a:gd name="connsiteY59" fmla="*/ 4904661 h 6253401"/>
              <a:gd name="connsiteX60" fmla="*/ 1002030 w 2339340"/>
              <a:gd name="connsiteY60" fmla="*/ 4439841 h 6253401"/>
              <a:gd name="connsiteX61" fmla="*/ 1066800 w 2339340"/>
              <a:gd name="connsiteY61" fmla="*/ 4146471 h 6253401"/>
              <a:gd name="connsiteX62" fmla="*/ 1116330 w 2339340"/>
              <a:gd name="connsiteY62" fmla="*/ 3792141 h 6253401"/>
              <a:gd name="connsiteX63" fmla="*/ 1165860 w 2339340"/>
              <a:gd name="connsiteY63" fmla="*/ 3392091 h 6253401"/>
              <a:gd name="connsiteX64" fmla="*/ 1238250 w 2339340"/>
              <a:gd name="connsiteY64" fmla="*/ 3898821 h 6253401"/>
              <a:gd name="connsiteX65" fmla="*/ 1280160 w 2339340"/>
              <a:gd name="connsiteY65" fmla="*/ 4382691 h 6253401"/>
              <a:gd name="connsiteX66" fmla="*/ 1310640 w 2339340"/>
              <a:gd name="connsiteY66" fmla="*/ 4550331 h 6253401"/>
              <a:gd name="connsiteX67" fmla="*/ 1272540 w 2339340"/>
              <a:gd name="connsiteY67" fmla="*/ 4855131 h 6253401"/>
              <a:gd name="connsiteX68" fmla="*/ 1242060 w 2339340"/>
              <a:gd name="connsiteY68" fmla="*/ 5076111 h 6253401"/>
              <a:gd name="connsiteX69" fmla="*/ 1276350 w 2339340"/>
              <a:gd name="connsiteY69" fmla="*/ 5304711 h 6253401"/>
              <a:gd name="connsiteX70" fmla="*/ 1333500 w 2339340"/>
              <a:gd name="connsiteY70" fmla="*/ 5510451 h 6253401"/>
              <a:gd name="connsiteX71" fmla="*/ 1314450 w 2339340"/>
              <a:gd name="connsiteY71" fmla="*/ 5632371 h 6253401"/>
              <a:gd name="connsiteX72" fmla="*/ 1264920 w 2339340"/>
              <a:gd name="connsiteY72" fmla="*/ 5811441 h 6253401"/>
              <a:gd name="connsiteX73" fmla="*/ 1264920 w 2339340"/>
              <a:gd name="connsiteY73" fmla="*/ 5918121 h 6253401"/>
              <a:gd name="connsiteX74" fmla="*/ 1424940 w 2339340"/>
              <a:gd name="connsiteY74" fmla="*/ 6253401 h 6253401"/>
              <a:gd name="connsiteX75" fmla="*/ 1565910 w 2339340"/>
              <a:gd name="connsiteY75" fmla="*/ 6081951 h 6253401"/>
              <a:gd name="connsiteX76" fmla="*/ 1604010 w 2339340"/>
              <a:gd name="connsiteY76" fmla="*/ 6028611 h 6253401"/>
              <a:gd name="connsiteX77" fmla="*/ 1524000 w 2339340"/>
              <a:gd name="connsiteY77" fmla="*/ 5860971 h 6253401"/>
              <a:gd name="connsiteX78" fmla="*/ 1466850 w 2339340"/>
              <a:gd name="connsiteY78" fmla="*/ 5735241 h 6253401"/>
              <a:gd name="connsiteX79" fmla="*/ 1440180 w 2339340"/>
              <a:gd name="connsiteY79" fmla="*/ 5655231 h 6253401"/>
              <a:gd name="connsiteX80" fmla="*/ 1546860 w 2339340"/>
              <a:gd name="connsiteY80" fmla="*/ 5095161 h 6253401"/>
              <a:gd name="connsiteX81" fmla="*/ 1600200 w 2339340"/>
              <a:gd name="connsiteY81" fmla="*/ 4523661 h 6253401"/>
              <a:gd name="connsiteX82" fmla="*/ 1684020 w 2339340"/>
              <a:gd name="connsiteY82" fmla="*/ 4043601 h 6253401"/>
              <a:gd name="connsiteX83" fmla="*/ 1703070 w 2339340"/>
              <a:gd name="connsiteY83" fmla="*/ 3704511 h 6253401"/>
              <a:gd name="connsiteX84" fmla="*/ 1673305 w 2339340"/>
              <a:gd name="connsiteY84" fmla="*/ 3099436 h 6253401"/>
              <a:gd name="connsiteX85" fmla="*/ 1630680 w 2339340"/>
              <a:gd name="connsiteY85" fmla="*/ 2885361 h 6253401"/>
              <a:gd name="connsiteX86" fmla="*/ 1607820 w 2339340"/>
              <a:gd name="connsiteY86" fmla="*/ 2767251 h 6253401"/>
              <a:gd name="connsiteX87" fmla="*/ 1584960 w 2339340"/>
              <a:gd name="connsiteY87" fmla="*/ 2439591 h 6253401"/>
              <a:gd name="connsiteX88" fmla="*/ 1584960 w 2339340"/>
              <a:gd name="connsiteY88" fmla="*/ 2089071 h 6253401"/>
              <a:gd name="connsiteX89" fmla="*/ 1619250 w 2339340"/>
              <a:gd name="connsiteY89" fmla="*/ 1788081 h 6253401"/>
              <a:gd name="connsiteX90" fmla="*/ 1691640 w 2339340"/>
              <a:gd name="connsiteY90" fmla="*/ 1517571 h 6253401"/>
              <a:gd name="connsiteX91" fmla="*/ 1954530 w 2339340"/>
              <a:gd name="connsiteY91" fmla="*/ 1940481 h 6253401"/>
              <a:gd name="connsiteX92" fmla="*/ 2045970 w 2339340"/>
              <a:gd name="connsiteY92" fmla="*/ 2062401 h 6253401"/>
              <a:gd name="connsiteX93" fmla="*/ 1840230 w 2339340"/>
              <a:gd name="connsiteY93" fmla="*/ 2374821 h 6253401"/>
              <a:gd name="connsiteX94" fmla="*/ 1729740 w 2339340"/>
              <a:gd name="connsiteY94" fmla="*/ 2561511 h 6253401"/>
              <a:gd name="connsiteX95" fmla="*/ 1672590 w 2339340"/>
              <a:gd name="connsiteY95" fmla="*/ 2691051 h 6253401"/>
              <a:gd name="connsiteX96" fmla="*/ 1606391 w 2339340"/>
              <a:gd name="connsiteY96" fmla="*/ 2762727 h 6253401"/>
              <a:gd name="connsiteX97" fmla="*/ 1658302 w 2339340"/>
              <a:gd name="connsiteY97" fmla="*/ 3027046 h 6253401"/>
              <a:gd name="connsiteX98" fmla="*/ 1729740 w 2339340"/>
              <a:gd name="connsiteY98" fmla="*/ 2908221 h 6253401"/>
              <a:gd name="connsiteX99" fmla="*/ 1927860 w 2339340"/>
              <a:gd name="connsiteY99" fmla="*/ 2706291 h 6253401"/>
              <a:gd name="connsiteX100" fmla="*/ 2065020 w 2339340"/>
              <a:gd name="connsiteY100" fmla="*/ 2565321 h 6253401"/>
              <a:gd name="connsiteX101" fmla="*/ 2202180 w 2339340"/>
              <a:gd name="connsiteY101" fmla="*/ 2355771 h 6253401"/>
              <a:gd name="connsiteX102" fmla="*/ 2339340 w 2339340"/>
              <a:gd name="connsiteY102" fmla="*/ 2066211 h 6253401"/>
              <a:gd name="connsiteX103" fmla="*/ 2293620 w 2339340"/>
              <a:gd name="connsiteY103" fmla="*/ 1974771 h 6253401"/>
              <a:gd name="connsiteX104" fmla="*/ 2232660 w 2339340"/>
              <a:gd name="connsiteY104" fmla="*/ 1769031 h 6253401"/>
              <a:gd name="connsiteX105" fmla="*/ 2175510 w 2339340"/>
              <a:gd name="connsiteY105" fmla="*/ 1582341 h 6253401"/>
              <a:gd name="connsiteX106" fmla="*/ 2065020 w 2339340"/>
              <a:gd name="connsiteY106" fmla="*/ 1368981 h 6253401"/>
              <a:gd name="connsiteX107" fmla="*/ 1958340 w 2339340"/>
              <a:gd name="connsiteY107" fmla="*/ 1186101 h 6253401"/>
              <a:gd name="connsiteX108" fmla="*/ 1878330 w 2339340"/>
              <a:gd name="connsiteY108" fmla="*/ 1060371 h 6253401"/>
              <a:gd name="connsiteX109" fmla="*/ 1752600 w 2339340"/>
              <a:gd name="connsiteY109" fmla="*/ 991791 h 6253401"/>
              <a:gd name="connsiteX110" fmla="*/ 1645920 w 2339340"/>
              <a:gd name="connsiteY110" fmla="*/ 972741 h 6253401"/>
              <a:gd name="connsiteX111" fmla="*/ 1546860 w 2339340"/>
              <a:gd name="connsiteY111" fmla="*/ 938451 h 6253401"/>
              <a:gd name="connsiteX112" fmla="*/ 1276350 w 2339340"/>
              <a:gd name="connsiteY112" fmla="*/ 877491 h 6253401"/>
              <a:gd name="connsiteX113" fmla="*/ 1257300 w 2339340"/>
              <a:gd name="connsiteY113" fmla="*/ 755571 h 6253401"/>
              <a:gd name="connsiteX114" fmla="*/ 1325880 w 2339340"/>
              <a:gd name="connsiteY114" fmla="*/ 610791 h 6253401"/>
              <a:gd name="connsiteX115" fmla="*/ 1363980 w 2339340"/>
              <a:gd name="connsiteY115" fmla="*/ 553641 h 6253401"/>
              <a:gd name="connsiteX116" fmla="*/ 1352550 w 2339340"/>
              <a:gd name="connsiteY116" fmla="*/ 454581 h 6253401"/>
              <a:gd name="connsiteX117" fmla="*/ 1359455 w 2339340"/>
              <a:gd name="connsiteY117" fmla="*/ 267891 h 6253401"/>
              <a:gd name="connsiteX118" fmla="*/ 1311592 w 2339340"/>
              <a:gd name="connsiteY118" fmla="*/ 99775 h 6253401"/>
              <a:gd name="connsiteX119" fmla="*/ 1188720 w 2339340"/>
              <a:gd name="connsiteY119" fmla="*/ 54531 h 6253401"/>
              <a:gd name="connsiteX120" fmla="*/ 1143000 w 2339340"/>
              <a:gd name="connsiteY120" fmla="*/ 27861 h 6253401"/>
              <a:gd name="connsiteX121" fmla="*/ 1077992 w 2339340"/>
              <a:gd name="connsiteY121" fmla="*/ 0 h 6253401"/>
              <a:gd name="connsiteX0" fmla="*/ 1077992 w 2339340"/>
              <a:gd name="connsiteY0" fmla="*/ 0 h 6253401"/>
              <a:gd name="connsiteX1" fmla="*/ 970359 w 2339340"/>
              <a:gd name="connsiteY1" fmla="*/ 77867 h 6253401"/>
              <a:gd name="connsiteX2" fmla="*/ 967740 w 2339340"/>
              <a:gd name="connsiteY2" fmla="*/ 16431 h 6253401"/>
              <a:gd name="connsiteX3" fmla="*/ 872490 w 2339340"/>
              <a:gd name="connsiteY3" fmla="*/ 138351 h 6253401"/>
              <a:gd name="connsiteX4" fmla="*/ 849630 w 2339340"/>
              <a:gd name="connsiteY4" fmla="*/ 103347 h 6253401"/>
              <a:gd name="connsiteX5" fmla="*/ 804863 w 2339340"/>
              <a:gd name="connsiteY5" fmla="*/ 232886 h 6253401"/>
              <a:gd name="connsiteX6" fmla="*/ 782955 w 2339340"/>
              <a:gd name="connsiteY6" fmla="*/ 466725 h 6253401"/>
              <a:gd name="connsiteX7" fmla="*/ 754380 w 2339340"/>
              <a:gd name="connsiteY7" fmla="*/ 481251 h 6253401"/>
              <a:gd name="connsiteX8" fmla="*/ 781050 w 2339340"/>
              <a:gd name="connsiteY8" fmla="*/ 565071 h 6253401"/>
              <a:gd name="connsiteX9" fmla="*/ 822960 w 2339340"/>
              <a:gd name="connsiteY9" fmla="*/ 641271 h 6253401"/>
              <a:gd name="connsiteX10" fmla="*/ 887730 w 2339340"/>
              <a:gd name="connsiteY10" fmla="*/ 706041 h 6253401"/>
              <a:gd name="connsiteX11" fmla="*/ 925830 w 2339340"/>
              <a:gd name="connsiteY11" fmla="*/ 786051 h 6253401"/>
              <a:gd name="connsiteX12" fmla="*/ 925830 w 2339340"/>
              <a:gd name="connsiteY12" fmla="*/ 877491 h 6253401"/>
              <a:gd name="connsiteX13" fmla="*/ 803910 w 2339340"/>
              <a:gd name="connsiteY13" fmla="*/ 938451 h 6253401"/>
              <a:gd name="connsiteX14" fmla="*/ 701040 w 2339340"/>
              <a:gd name="connsiteY14" fmla="*/ 965121 h 6253401"/>
              <a:gd name="connsiteX15" fmla="*/ 556260 w 2339340"/>
              <a:gd name="connsiteY15" fmla="*/ 968931 h 6253401"/>
              <a:gd name="connsiteX16" fmla="*/ 403860 w 2339340"/>
              <a:gd name="connsiteY16" fmla="*/ 1018461 h 6253401"/>
              <a:gd name="connsiteX17" fmla="*/ 320040 w 2339340"/>
              <a:gd name="connsiteY17" fmla="*/ 1102281 h 6253401"/>
              <a:gd name="connsiteX18" fmla="*/ 247650 w 2339340"/>
              <a:gd name="connsiteY18" fmla="*/ 1292781 h 6253401"/>
              <a:gd name="connsiteX19" fmla="*/ 163830 w 2339340"/>
              <a:gd name="connsiteY19" fmla="*/ 1586151 h 6253401"/>
              <a:gd name="connsiteX20" fmla="*/ 83820 w 2339340"/>
              <a:gd name="connsiteY20" fmla="*/ 1799511 h 6253401"/>
              <a:gd name="connsiteX21" fmla="*/ 72390 w 2339340"/>
              <a:gd name="connsiteY21" fmla="*/ 1978581 h 6253401"/>
              <a:gd name="connsiteX22" fmla="*/ 0 w 2339340"/>
              <a:gd name="connsiteY22" fmla="*/ 2161461 h 6253401"/>
              <a:gd name="connsiteX23" fmla="*/ 11430 w 2339340"/>
              <a:gd name="connsiteY23" fmla="*/ 2268141 h 6253401"/>
              <a:gd name="connsiteX24" fmla="*/ 106680 w 2339340"/>
              <a:gd name="connsiteY24" fmla="*/ 2443401 h 6253401"/>
              <a:gd name="connsiteX25" fmla="*/ 243840 w 2339340"/>
              <a:gd name="connsiteY25" fmla="*/ 2611041 h 6253401"/>
              <a:gd name="connsiteX26" fmla="*/ 422910 w 2339340"/>
              <a:gd name="connsiteY26" fmla="*/ 2786301 h 6253401"/>
              <a:gd name="connsiteX27" fmla="*/ 609600 w 2339340"/>
              <a:gd name="connsiteY27" fmla="*/ 2946321 h 6253401"/>
              <a:gd name="connsiteX28" fmla="*/ 703183 w 2339340"/>
              <a:gd name="connsiteY28" fmla="*/ 3078956 h 6253401"/>
              <a:gd name="connsiteX29" fmla="*/ 711517 w 2339340"/>
              <a:gd name="connsiteY29" fmla="*/ 2800827 h 6253401"/>
              <a:gd name="connsiteX30" fmla="*/ 647700 w 2339340"/>
              <a:gd name="connsiteY30" fmla="*/ 2748201 h 6253401"/>
              <a:gd name="connsiteX31" fmla="*/ 541020 w 2339340"/>
              <a:gd name="connsiteY31" fmla="*/ 2553891 h 6253401"/>
              <a:gd name="connsiteX32" fmla="*/ 487680 w 2339340"/>
              <a:gd name="connsiteY32" fmla="*/ 2443401 h 6253401"/>
              <a:gd name="connsiteX33" fmla="*/ 293370 w 2339340"/>
              <a:gd name="connsiteY33" fmla="*/ 2222421 h 6253401"/>
              <a:gd name="connsiteX34" fmla="*/ 426720 w 2339340"/>
              <a:gd name="connsiteY34" fmla="*/ 2005251 h 6253401"/>
              <a:gd name="connsiteX35" fmla="*/ 483870 w 2339340"/>
              <a:gd name="connsiteY35" fmla="*/ 1894761 h 6253401"/>
              <a:gd name="connsiteX36" fmla="*/ 544830 w 2339340"/>
              <a:gd name="connsiteY36" fmla="*/ 1658541 h 6253401"/>
              <a:gd name="connsiteX37" fmla="*/ 636270 w 2339340"/>
              <a:gd name="connsiteY37" fmla="*/ 1913811 h 6253401"/>
              <a:gd name="connsiteX38" fmla="*/ 678180 w 2339340"/>
              <a:gd name="connsiteY38" fmla="*/ 2218611 h 6253401"/>
              <a:gd name="connsiteX39" fmla="*/ 689610 w 2339340"/>
              <a:gd name="connsiteY39" fmla="*/ 2504361 h 6253401"/>
              <a:gd name="connsiteX40" fmla="*/ 712470 w 2339340"/>
              <a:gd name="connsiteY40" fmla="*/ 2778681 h 6253401"/>
              <a:gd name="connsiteX41" fmla="*/ 701040 w 2339340"/>
              <a:gd name="connsiteY41" fmla="*/ 3193971 h 6253401"/>
              <a:gd name="connsiteX42" fmla="*/ 643890 w 2339340"/>
              <a:gd name="connsiteY42" fmla="*/ 3799761 h 6253401"/>
              <a:gd name="connsiteX43" fmla="*/ 613410 w 2339340"/>
              <a:gd name="connsiteY43" fmla="*/ 4272201 h 6253401"/>
              <a:gd name="connsiteX44" fmla="*/ 689610 w 2339340"/>
              <a:gd name="connsiteY44" fmla="*/ 4634151 h 6253401"/>
              <a:gd name="connsiteX45" fmla="*/ 803910 w 2339340"/>
              <a:gd name="connsiteY45" fmla="*/ 5232321 h 6253401"/>
              <a:gd name="connsiteX46" fmla="*/ 883920 w 2339340"/>
              <a:gd name="connsiteY46" fmla="*/ 5674281 h 6253401"/>
              <a:gd name="connsiteX47" fmla="*/ 872490 w 2339340"/>
              <a:gd name="connsiteY47" fmla="*/ 5700951 h 6253401"/>
              <a:gd name="connsiteX48" fmla="*/ 693420 w 2339340"/>
              <a:gd name="connsiteY48" fmla="*/ 5910501 h 6253401"/>
              <a:gd name="connsiteX49" fmla="*/ 541020 w 2339340"/>
              <a:gd name="connsiteY49" fmla="*/ 6108621 h 6253401"/>
              <a:gd name="connsiteX50" fmla="*/ 510540 w 2339340"/>
              <a:gd name="connsiteY50" fmla="*/ 6173391 h 6253401"/>
              <a:gd name="connsiteX51" fmla="*/ 701040 w 2339340"/>
              <a:gd name="connsiteY51" fmla="*/ 6108621 h 6253401"/>
              <a:gd name="connsiteX52" fmla="*/ 830580 w 2339340"/>
              <a:gd name="connsiteY52" fmla="*/ 6081951 h 6253401"/>
              <a:gd name="connsiteX53" fmla="*/ 952500 w 2339340"/>
              <a:gd name="connsiteY53" fmla="*/ 5990511 h 6253401"/>
              <a:gd name="connsiteX54" fmla="*/ 963930 w 2339340"/>
              <a:gd name="connsiteY54" fmla="*/ 5887641 h 6253401"/>
              <a:gd name="connsiteX55" fmla="*/ 1108710 w 2339340"/>
              <a:gd name="connsiteY55" fmla="*/ 5834301 h 6253401"/>
              <a:gd name="connsiteX56" fmla="*/ 1108710 w 2339340"/>
              <a:gd name="connsiteY56" fmla="*/ 5807631 h 6253401"/>
              <a:gd name="connsiteX57" fmla="*/ 1032510 w 2339340"/>
              <a:gd name="connsiteY57" fmla="*/ 5651421 h 6253401"/>
              <a:gd name="connsiteX58" fmla="*/ 1043940 w 2339340"/>
              <a:gd name="connsiteY58" fmla="*/ 5297091 h 6253401"/>
              <a:gd name="connsiteX59" fmla="*/ 1074420 w 2339340"/>
              <a:gd name="connsiteY59" fmla="*/ 4904661 h 6253401"/>
              <a:gd name="connsiteX60" fmla="*/ 1002030 w 2339340"/>
              <a:gd name="connsiteY60" fmla="*/ 4439841 h 6253401"/>
              <a:gd name="connsiteX61" fmla="*/ 1066800 w 2339340"/>
              <a:gd name="connsiteY61" fmla="*/ 4146471 h 6253401"/>
              <a:gd name="connsiteX62" fmla="*/ 1116330 w 2339340"/>
              <a:gd name="connsiteY62" fmla="*/ 3792141 h 6253401"/>
              <a:gd name="connsiteX63" fmla="*/ 1165860 w 2339340"/>
              <a:gd name="connsiteY63" fmla="*/ 3392091 h 6253401"/>
              <a:gd name="connsiteX64" fmla="*/ 1238250 w 2339340"/>
              <a:gd name="connsiteY64" fmla="*/ 3898821 h 6253401"/>
              <a:gd name="connsiteX65" fmla="*/ 1280160 w 2339340"/>
              <a:gd name="connsiteY65" fmla="*/ 4382691 h 6253401"/>
              <a:gd name="connsiteX66" fmla="*/ 1310640 w 2339340"/>
              <a:gd name="connsiteY66" fmla="*/ 4550331 h 6253401"/>
              <a:gd name="connsiteX67" fmla="*/ 1272540 w 2339340"/>
              <a:gd name="connsiteY67" fmla="*/ 4855131 h 6253401"/>
              <a:gd name="connsiteX68" fmla="*/ 1242060 w 2339340"/>
              <a:gd name="connsiteY68" fmla="*/ 5076111 h 6253401"/>
              <a:gd name="connsiteX69" fmla="*/ 1276350 w 2339340"/>
              <a:gd name="connsiteY69" fmla="*/ 5304711 h 6253401"/>
              <a:gd name="connsiteX70" fmla="*/ 1333500 w 2339340"/>
              <a:gd name="connsiteY70" fmla="*/ 5510451 h 6253401"/>
              <a:gd name="connsiteX71" fmla="*/ 1314450 w 2339340"/>
              <a:gd name="connsiteY71" fmla="*/ 5632371 h 6253401"/>
              <a:gd name="connsiteX72" fmla="*/ 1264920 w 2339340"/>
              <a:gd name="connsiteY72" fmla="*/ 5811441 h 6253401"/>
              <a:gd name="connsiteX73" fmla="*/ 1264920 w 2339340"/>
              <a:gd name="connsiteY73" fmla="*/ 5918121 h 6253401"/>
              <a:gd name="connsiteX74" fmla="*/ 1424940 w 2339340"/>
              <a:gd name="connsiteY74" fmla="*/ 6253401 h 6253401"/>
              <a:gd name="connsiteX75" fmla="*/ 1565910 w 2339340"/>
              <a:gd name="connsiteY75" fmla="*/ 6081951 h 6253401"/>
              <a:gd name="connsiteX76" fmla="*/ 1604010 w 2339340"/>
              <a:gd name="connsiteY76" fmla="*/ 6028611 h 6253401"/>
              <a:gd name="connsiteX77" fmla="*/ 1524000 w 2339340"/>
              <a:gd name="connsiteY77" fmla="*/ 5860971 h 6253401"/>
              <a:gd name="connsiteX78" fmla="*/ 1466850 w 2339340"/>
              <a:gd name="connsiteY78" fmla="*/ 5735241 h 6253401"/>
              <a:gd name="connsiteX79" fmla="*/ 1440180 w 2339340"/>
              <a:gd name="connsiteY79" fmla="*/ 5655231 h 6253401"/>
              <a:gd name="connsiteX80" fmla="*/ 1546860 w 2339340"/>
              <a:gd name="connsiteY80" fmla="*/ 5095161 h 6253401"/>
              <a:gd name="connsiteX81" fmla="*/ 1600200 w 2339340"/>
              <a:gd name="connsiteY81" fmla="*/ 4523661 h 6253401"/>
              <a:gd name="connsiteX82" fmla="*/ 1684020 w 2339340"/>
              <a:gd name="connsiteY82" fmla="*/ 4043601 h 6253401"/>
              <a:gd name="connsiteX83" fmla="*/ 1703070 w 2339340"/>
              <a:gd name="connsiteY83" fmla="*/ 3704511 h 6253401"/>
              <a:gd name="connsiteX84" fmla="*/ 1673305 w 2339340"/>
              <a:gd name="connsiteY84" fmla="*/ 3099436 h 6253401"/>
              <a:gd name="connsiteX85" fmla="*/ 1630680 w 2339340"/>
              <a:gd name="connsiteY85" fmla="*/ 2885361 h 6253401"/>
              <a:gd name="connsiteX86" fmla="*/ 1607820 w 2339340"/>
              <a:gd name="connsiteY86" fmla="*/ 2767251 h 6253401"/>
              <a:gd name="connsiteX87" fmla="*/ 1584960 w 2339340"/>
              <a:gd name="connsiteY87" fmla="*/ 2439591 h 6253401"/>
              <a:gd name="connsiteX88" fmla="*/ 1584960 w 2339340"/>
              <a:gd name="connsiteY88" fmla="*/ 2089071 h 6253401"/>
              <a:gd name="connsiteX89" fmla="*/ 1619250 w 2339340"/>
              <a:gd name="connsiteY89" fmla="*/ 1788081 h 6253401"/>
              <a:gd name="connsiteX90" fmla="*/ 1691640 w 2339340"/>
              <a:gd name="connsiteY90" fmla="*/ 1517571 h 6253401"/>
              <a:gd name="connsiteX91" fmla="*/ 1954530 w 2339340"/>
              <a:gd name="connsiteY91" fmla="*/ 1940481 h 6253401"/>
              <a:gd name="connsiteX92" fmla="*/ 2045970 w 2339340"/>
              <a:gd name="connsiteY92" fmla="*/ 2062401 h 6253401"/>
              <a:gd name="connsiteX93" fmla="*/ 1840230 w 2339340"/>
              <a:gd name="connsiteY93" fmla="*/ 2374821 h 6253401"/>
              <a:gd name="connsiteX94" fmla="*/ 1729740 w 2339340"/>
              <a:gd name="connsiteY94" fmla="*/ 2561511 h 6253401"/>
              <a:gd name="connsiteX95" fmla="*/ 1672590 w 2339340"/>
              <a:gd name="connsiteY95" fmla="*/ 2691051 h 6253401"/>
              <a:gd name="connsiteX96" fmla="*/ 1606391 w 2339340"/>
              <a:gd name="connsiteY96" fmla="*/ 2762727 h 6253401"/>
              <a:gd name="connsiteX97" fmla="*/ 1658302 w 2339340"/>
              <a:gd name="connsiteY97" fmla="*/ 3027046 h 6253401"/>
              <a:gd name="connsiteX98" fmla="*/ 1729740 w 2339340"/>
              <a:gd name="connsiteY98" fmla="*/ 2908221 h 6253401"/>
              <a:gd name="connsiteX99" fmla="*/ 1927860 w 2339340"/>
              <a:gd name="connsiteY99" fmla="*/ 2706291 h 6253401"/>
              <a:gd name="connsiteX100" fmla="*/ 2065020 w 2339340"/>
              <a:gd name="connsiteY100" fmla="*/ 2565321 h 6253401"/>
              <a:gd name="connsiteX101" fmla="*/ 2202180 w 2339340"/>
              <a:gd name="connsiteY101" fmla="*/ 2355771 h 6253401"/>
              <a:gd name="connsiteX102" fmla="*/ 2339340 w 2339340"/>
              <a:gd name="connsiteY102" fmla="*/ 2066211 h 6253401"/>
              <a:gd name="connsiteX103" fmla="*/ 2293620 w 2339340"/>
              <a:gd name="connsiteY103" fmla="*/ 1974771 h 6253401"/>
              <a:gd name="connsiteX104" fmla="*/ 2232660 w 2339340"/>
              <a:gd name="connsiteY104" fmla="*/ 1769031 h 6253401"/>
              <a:gd name="connsiteX105" fmla="*/ 2175510 w 2339340"/>
              <a:gd name="connsiteY105" fmla="*/ 1582341 h 6253401"/>
              <a:gd name="connsiteX106" fmla="*/ 2065020 w 2339340"/>
              <a:gd name="connsiteY106" fmla="*/ 1368981 h 6253401"/>
              <a:gd name="connsiteX107" fmla="*/ 1958340 w 2339340"/>
              <a:gd name="connsiteY107" fmla="*/ 1186101 h 6253401"/>
              <a:gd name="connsiteX108" fmla="*/ 1878330 w 2339340"/>
              <a:gd name="connsiteY108" fmla="*/ 1060371 h 6253401"/>
              <a:gd name="connsiteX109" fmla="*/ 1752600 w 2339340"/>
              <a:gd name="connsiteY109" fmla="*/ 991791 h 6253401"/>
              <a:gd name="connsiteX110" fmla="*/ 1645920 w 2339340"/>
              <a:gd name="connsiteY110" fmla="*/ 972741 h 6253401"/>
              <a:gd name="connsiteX111" fmla="*/ 1546860 w 2339340"/>
              <a:gd name="connsiteY111" fmla="*/ 938451 h 6253401"/>
              <a:gd name="connsiteX112" fmla="*/ 1276350 w 2339340"/>
              <a:gd name="connsiteY112" fmla="*/ 877491 h 6253401"/>
              <a:gd name="connsiteX113" fmla="*/ 1257300 w 2339340"/>
              <a:gd name="connsiteY113" fmla="*/ 755571 h 6253401"/>
              <a:gd name="connsiteX114" fmla="*/ 1325880 w 2339340"/>
              <a:gd name="connsiteY114" fmla="*/ 610791 h 6253401"/>
              <a:gd name="connsiteX115" fmla="*/ 1363980 w 2339340"/>
              <a:gd name="connsiteY115" fmla="*/ 553641 h 6253401"/>
              <a:gd name="connsiteX116" fmla="*/ 1352550 w 2339340"/>
              <a:gd name="connsiteY116" fmla="*/ 454581 h 6253401"/>
              <a:gd name="connsiteX117" fmla="*/ 1359455 w 2339340"/>
              <a:gd name="connsiteY117" fmla="*/ 267891 h 6253401"/>
              <a:gd name="connsiteX118" fmla="*/ 1311592 w 2339340"/>
              <a:gd name="connsiteY118" fmla="*/ 99775 h 6253401"/>
              <a:gd name="connsiteX119" fmla="*/ 1188720 w 2339340"/>
              <a:gd name="connsiteY119" fmla="*/ 54531 h 6253401"/>
              <a:gd name="connsiteX120" fmla="*/ 1143000 w 2339340"/>
              <a:gd name="connsiteY120" fmla="*/ 27861 h 6253401"/>
              <a:gd name="connsiteX121" fmla="*/ 1077992 w 2339340"/>
              <a:gd name="connsiteY121" fmla="*/ 0 h 6253401"/>
              <a:gd name="connsiteX0" fmla="*/ 1077992 w 2339340"/>
              <a:gd name="connsiteY0" fmla="*/ 0 h 6253401"/>
              <a:gd name="connsiteX1" fmla="*/ 970359 w 2339340"/>
              <a:gd name="connsiteY1" fmla="*/ 77867 h 6253401"/>
              <a:gd name="connsiteX2" fmla="*/ 967740 w 2339340"/>
              <a:gd name="connsiteY2" fmla="*/ 16431 h 6253401"/>
              <a:gd name="connsiteX3" fmla="*/ 872490 w 2339340"/>
              <a:gd name="connsiteY3" fmla="*/ 138351 h 6253401"/>
              <a:gd name="connsiteX4" fmla="*/ 849630 w 2339340"/>
              <a:gd name="connsiteY4" fmla="*/ 103347 h 6253401"/>
              <a:gd name="connsiteX5" fmla="*/ 804863 w 2339340"/>
              <a:gd name="connsiteY5" fmla="*/ 232886 h 6253401"/>
              <a:gd name="connsiteX6" fmla="*/ 782955 w 2339340"/>
              <a:gd name="connsiteY6" fmla="*/ 466725 h 6253401"/>
              <a:gd name="connsiteX7" fmla="*/ 754380 w 2339340"/>
              <a:gd name="connsiteY7" fmla="*/ 481251 h 6253401"/>
              <a:gd name="connsiteX8" fmla="*/ 781050 w 2339340"/>
              <a:gd name="connsiteY8" fmla="*/ 565071 h 6253401"/>
              <a:gd name="connsiteX9" fmla="*/ 822960 w 2339340"/>
              <a:gd name="connsiteY9" fmla="*/ 641271 h 6253401"/>
              <a:gd name="connsiteX10" fmla="*/ 887730 w 2339340"/>
              <a:gd name="connsiteY10" fmla="*/ 706041 h 6253401"/>
              <a:gd name="connsiteX11" fmla="*/ 925830 w 2339340"/>
              <a:gd name="connsiteY11" fmla="*/ 786051 h 6253401"/>
              <a:gd name="connsiteX12" fmla="*/ 925830 w 2339340"/>
              <a:gd name="connsiteY12" fmla="*/ 877491 h 6253401"/>
              <a:gd name="connsiteX13" fmla="*/ 803910 w 2339340"/>
              <a:gd name="connsiteY13" fmla="*/ 938451 h 6253401"/>
              <a:gd name="connsiteX14" fmla="*/ 701040 w 2339340"/>
              <a:gd name="connsiteY14" fmla="*/ 965121 h 6253401"/>
              <a:gd name="connsiteX15" fmla="*/ 556260 w 2339340"/>
              <a:gd name="connsiteY15" fmla="*/ 968931 h 6253401"/>
              <a:gd name="connsiteX16" fmla="*/ 403860 w 2339340"/>
              <a:gd name="connsiteY16" fmla="*/ 1018461 h 6253401"/>
              <a:gd name="connsiteX17" fmla="*/ 320040 w 2339340"/>
              <a:gd name="connsiteY17" fmla="*/ 1102281 h 6253401"/>
              <a:gd name="connsiteX18" fmla="*/ 247650 w 2339340"/>
              <a:gd name="connsiteY18" fmla="*/ 1292781 h 6253401"/>
              <a:gd name="connsiteX19" fmla="*/ 163830 w 2339340"/>
              <a:gd name="connsiteY19" fmla="*/ 1586151 h 6253401"/>
              <a:gd name="connsiteX20" fmla="*/ 83820 w 2339340"/>
              <a:gd name="connsiteY20" fmla="*/ 1799511 h 6253401"/>
              <a:gd name="connsiteX21" fmla="*/ 72390 w 2339340"/>
              <a:gd name="connsiteY21" fmla="*/ 1978581 h 6253401"/>
              <a:gd name="connsiteX22" fmla="*/ 0 w 2339340"/>
              <a:gd name="connsiteY22" fmla="*/ 2161461 h 6253401"/>
              <a:gd name="connsiteX23" fmla="*/ 11430 w 2339340"/>
              <a:gd name="connsiteY23" fmla="*/ 2268141 h 6253401"/>
              <a:gd name="connsiteX24" fmla="*/ 106680 w 2339340"/>
              <a:gd name="connsiteY24" fmla="*/ 2443401 h 6253401"/>
              <a:gd name="connsiteX25" fmla="*/ 243840 w 2339340"/>
              <a:gd name="connsiteY25" fmla="*/ 2611041 h 6253401"/>
              <a:gd name="connsiteX26" fmla="*/ 422910 w 2339340"/>
              <a:gd name="connsiteY26" fmla="*/ 2786301 h 6253401"/>
              <a:gd name="connsiteX27" fmla="*/ 609600 w 2339340"/>
              <a:gd name="connsiteY27" fmla="*/ 2946321 h 6253401"/>
              <a:gd name="connsiteX28" fmla="*/ 703183 w 2339340"/>
              <a:gd name="connsiteY28" fmla="*/ 3078956 h 6253401"/>
              <a:gd name="connsiteX29" fmla="*/ 711517 w 2339340"/>
              <a:gd name="connsiteY29" fmla="*/ 2800827 h 6253401"/>
              <a:gd name="connsiteX30" fmla="*/ 647700 w 2339340"/>
              <a:gd name="connsiteY30" fmla="*/ 2748201 h 6253401"/>
              <a:gd name="connsiteX31" fmla="*/ 541020 w 2339340"/>
              <a:gd name="connsiteY31" fmla="*/ 2553891 h 6253401"/>
              <a:gd name="connsiteX32" fmla="*/ 487680 w 2339340"/>
              <a:gd name="connsiteY32" fmla="*/ 2443401 h 6253401"/>
              <a:gd name="connsiteX33" fmla="*/ 293370 w 2339340"/>
              <a:gd name="connsiteY33" fmla="*/ 2222421 h 6253401"/>
              <a:gd name="connsiteX34" fmla="*/ 426720 w 2339340"/>
              <a:gd name="connsiteY34" fmla="*/ 2005251 h 6253401"/>
              <a:gd name="connsiteX35" fmla="*/ 483870 w 2339340"/>
              <a:gd name="connsiteY35" fmla="*/ 1894761 h 6253401"/>
              <a:gd name="connsiteX36" fmla="*/ 544830 w 2339340"/>
              <a:gd name="connsiteY36" fmla="*/ 1658541 h 6253401"/>
              <a:gd name="connsiteX37" fmla="*/ 636270 w 2339340"/>
              <a:gd name="connsiteY37" fmla="*/ 1913811 h 6253401"/>
              <a:gd name="connsiteX38" fmla="*/ 678180 w 2339340"/>
              <a:gd name="connsiteY38" fmla="*/ 2218611 h 6253401"/>
              <a:gd name="connsiteX39" fmla="*/ 689610 w 2339340"/>
              <a:gd name="connsiteY39" fmla="*/ 2504361 h 6253401"/>
              <a:gd name="connsiteX40" fmla="*/ 712470 w 2339340"/>
              <a:gd name="connsiteY40" fmla="*/ 2778681 h 6253401"/>
              <a:gd name="connsiteX41" fmla="*/ 701040 w 2339340"/>
              <a:gd name="connsiteY41" fmla="*/ 3193971 h 6253401"/>
              <a:gd name="connsiteX42" fmla="*/ 643890 w 2339340"/>
              <a:gd name="connsiteY42" fmla="*/ 3799761 h 6253401"/>
              <a:gd name="connsiteX43" fmla="*/ 613410 w 2339340"/>
              <a:gd name="connsiteY43" fmla="*/ 4272201 h 6253401"/>
              <a:gd name="connsiteX44" fmla="*/ 689610 w 2339340"/>
              <a:gd name="connsiteY44" fmla="*/ 4634151 h 6253401"/>
              <a:gd name="connsiteX45" fmla="*/ 803910 w 2339340"/>
              <a:gd name="connsiteY45" fmla="*/ 5232321 h 6253401"/>
              <a:gd name="connsiteX46" fmla="*/ 883920 w 2339340"/>
              <a:gd name="connsiteY46" fmla="*/ 5674281 h 6253401"/>
              <a:gd name="connsiteX47" fmla="*/ 872490 w 2339340"/>
              <a:gd name="connsiteY47" fmla="*/ 5700951 h 6253401"/>
              <a:gd name="connsiteX48" fmla="*/ 693420 w 2339340"/>
              <a:gd name="connsiteY48" fmla="*/ 5910501 h 6253401"/>
              <a:gd name="connsiteX49" fmla="*/ 541020 w 2339340"/>
              <a:gd name="connsiteY49" fmla="*/ 6108621 h 6253401"/>
              <a:gd name="connsiteX50" fmla="*/ 510540 w 2339340"/>
              <a:gd name="connsiteY50" fmla="*/ 6173391 h 6253401"/>
              <a:gd name="connsiteX51" fmla="*/ 701040 w 2339340"/>
              <a:gd name="connsiteY51" fmla="*/ 6108621 h 6253401"/>
              <a:gd name="connsiteX52" fmla="*/ 830580 w 2339340"/>
              <a:gd name="connsiteY52" fmla="*/ 6081951 h 6253401"/>
              <a:gd name="connsiteX53" fmla="*/ 952500 w 2339340"/>
              <a:gd name="connsiteY53" fmla="*/ 5990511 h 6253401"/>
              <a:gd name="connsiteX54" fmla="*/ 963930 w 2339340"/>
              <a:gd name="connsiteY54" fmla="*/ 5887641 h 6253401"/>
              <a:gd name="connsiteX55" fmla="*/ 1108710 w 2339340"/>
              <a:gd name="connsiteY55" fmla="*/ 5834301 h 6253401"/>
              <a:gd name="connsiteX56" fmla="*/ 1108710 w 2339340"/>
              <a:gd name="connsiteY56" fmla="*/ 5807631 h 6253401"/>
              <a:gd name="connsiteX57" fmla="*/ 1032510 w 2339340"/>
              <a:gd name="connsiteY57" fmla="*/ 5651421 h 6253401"/>
              <a:gd name="connsiteX58" fmla="*/ 1043940 w 2339340"/>
              <a:gd name="connsiteY58" fmla="*/ 5297091 h 6253401"/>
              <a:gd name="connsiteX59" fmla="*/ 1074420 w 2339340"/>
              <a:gd name="connsiteY59" fmla="*/ 4904661 h 6253401"/>
              <a:gd name="connsiteX60" fmla="*/ 1002030 w 2339340"/>
              <a:gd name="connsiteY60" fmla="*/ 4439841 h 6253401"/>
              <a:gd name="connsiteX61" fmla="*/ 1066800 w 2339340"/>
              <a:gd name="connsiteY61" fmla="*/ 4146471 h 6253401"/>
              <a:gd name="connsiteX62" fmla="*/ 1116330 w 2339340"/>
              <a:gd name="connsiteY62" fmla="*/ 3792141 h 6253401"/>
              <a:gd name="connsiteX63" fmla="*/ 1165860 w 2339340"/>
              <a:gd name="connsiteY63" fmla="*/ 3392091 h 6253401"/>
              <a:gd name="connsiteX64" fmla="*/ 1238250 w 2339340"/>
              <a:gd name="connsiteY64" fmla="*/ 3898821 h 6253401"/>
              <a:gd name="connsiteX65" fmla="*/ 1280160 w 2339340"/>
              <a:gd name="connsiteY65" fmla="*/ 4382691 h 6253401"/>
              <a:gd name="connsiteX66" fmla="*/ 1310640 w 2339340"/>
              <a:gd name="connsiteY66" fmla="*/ 4550331 h 6253401"/>
              <a:gd name="connsiteX67" fmla="*/ 1272540 w 2339340"/>
              <a:gd name="connsiteY67" fmla="*/ 4855131 h 6253401"/>
              <a:gd name="connsiteX68" fmla="*/ 1242060 w 2339340"/>
              <a:gd name="connsiteY68" fmla="*/ 5076111 h 6253401"/>
              <a:gd name="connsiteX69" fmla="*/ 1276350 w 2339340"/>
              <a:gd name="connsiteY69" fmla="*/ 5304711 h 6253401"/>
              <a:gd name="connsiteX70" fmla="*/ 1333500 w 2339340"/>
              <a:gd name="connsiteY70" fmla="*/ 5510451 h 6253401"/>
              <a:gd name="connsiteX71" fmla="*/ 1314450 w 2339340"/>
              <a:gd name="connsiteY71" fmla="*/ 5632371 h 6253401"/>
              <a:gd name="connsiteX72" fmla="*/ 1264920 w 2339340"/>
              <a:gd name="connsiteY72" fmla="*/ 5811441 h 6253401"/>
              <a:gd name="connsiteX73" fmla="*/ 1264920 w 2339340"/>
              <a:gd name="connsiteY73" fmla="*/ 5918121 h 6253401"/>
              <a:gd name="connsiteX74" fmla="*/ 1424940 w 2339340"/>
              <a:gd name="connsiteY74" fmla="*/ 6253401 h 6253401"/>
              <a:gd name="connsiteX75" fmla="*/ 1565910 w 2339340"/>
              <a:gd name="connsiteY75" fmla="*/ 6081951 h 6253401"/>
              <a:gd name="connsiteX76" fmla="*/ 1604010 w 2339340"/>
              <a:gd name="connsiteY76" fmla="*/ 6028611 h 6253401"/>
              <a:gd name="connsiteX77" fmla="*/ 1524000 w 2339340"/>
              <a:gd name="connsiteY77" fmla="*/ 5860971 h 6253401"/>
              <a:gd name="connsiteX78" fmla="*/ 1466850 w 2339340"/>
              <a:gd name="connsiteY78" fmla="*/ 5735241 h 6253401"/>
              <a:gd name="connsiteX79" fmla="*/ 1440180 w 2339340"/>
              <a:gd name="connsiteY79" fmla="*/ 5655231 h 6253401"/>
              <a:gd name="connsiteX80" fmla="*/ 1546860 w 2339340"/>
              <a:gd name="connsiteY80" fmla="*/ 5095161 h 6253401"/>
              <a:gd name="connsiteX81" fmla="*/ 1600200 w 2339340"/>
              <a:gd name="connsiteY81" fmla="*/ 4523661 h 6253401"/>
              <a:gd name="connsiteX82" fmla="*/ 1684020 w 2339340"/>
              <a:gd name="connsiteY82" fmla="*/ 4043601 h 6253401"/>
              <a:gd name="connsiteX83" fmla="*/ 1703070 w 2339340"/>
              <a:gd name="connsiteY83" fmla="*/ 3704511 h 6253401"/>
              <a:gd name="connsiteX84" fmla="*/ 1673305 w 2339340"/>
              <a:gd name="connsiteY84" fmla="*/ 3099436 h 6253401"/>
              <a:gd name="connsiteX85" fmla="*/ 1630680 w 2339340"/>
              <a:gd name="connsiteY85" fmla="*/ 2885361 h 6253401"/>
              <a:gd name="connsiteX86" fmla="*/ 1607820 w 2339340"/>
              <a:gd name="connsiteY86" fmla="*/ 2767251 h 6253401"/>
              <a:gd name="connsiteX87" fmla="*/ 1584960 w 2339340"/>
              <a:gd name="connsiteY87" fmla="*/ 2439591 h 6253401"/>
              <a:gd name="connsiteX88" fmla="*/ 1584960 w 2339340"/>
              <a:gd name="connsiteY88" fmla="*/ 2089071 h 6253401"/>
              <a:gd name="connsiteX89" fmla="*/ 1619250 w 2339340"/>
              <a:gd name="connsiteY89" fmla="*/ 1788081 h 6253401"/>
              <a:gd name="connsiteX90" fmla="*/ 1691640 w 2339340"/>
              <a:gd name="connsiteY90" fmla="*/ 1517571 h 6253401"/>
              <a:gd name="connsiteX91" fmla="*/ 1954530 w 2339340"/>
              <a:gd name="connsiteY91" fmla="*/ 1940481 h 6253401"/>
              <a:gd name="connsiteX92" fmla="*/ 2045970 w 2339340"/>
              <a:gd name="connsiteY92" fmla="*/ 2062401 h 6253401"/>
              <a:gd name="connsiteX93" fmla="*/ 1840230 w 2339340"/>
              <a:gd name="connsiteY93" fmla="*/ 2374821 h 6253401"/>
              <a:gd name="connsiteX94" fmla="*/ 1729740 w 2339340"/>
              <a:gd name="connsiteY94" fmla="*/ 2561511 h 6253401"/>
              <a:gd name="connsiteX95" fmla="*/ 1672590 w 2339340"/>
              <a:gd name="connsiteY95" fmla="*/ 2691051 h 6253401"/>
              <a:gd name="connsiteX96" fmla="*/ 1606391 w 2339340"/>
              <a:gd name="connsiteY96" fmla="*/ 2762727 h 6253401"/>
              <a:gd name="connsiteX97" fmla="*/ 1658302 w 2339340"/>
              <a:gd name="connsiteY97" fmla="*/ 3027046 h 6253401"/>
              <a:gd name="connsiteX98" fmla="*/ 1729740 w 2339340"/>
              <a:gd name="connsiteY98" fmla="*/ 2908221 h 6253401"/>
              <a:gd name="connsiteX99" fmla="*/ 1927860 w 2339340"/>
              <a:gd name="connsiteY99" fmla="*/ 2706291 h 6253401"/>
              <a:gd name="connsiteX100" fmla="*/ 2065020 w 2339340"/>
              <a:gd name="connsiteY100" fmla="*/ 2565321 h 6253401"/>
              <a:gd name="connsiteX101" fmla="*/ 2202180 w 2339340"/>
              <a:gd name="connsiteY101" fmla="*/ 2355771 h 6253401"/>
              <a:gd name="connsiteX102" fmla="*/ 2339340 w 2339340"/>
              <a:gd name="connsiteY102" fmla="*/ 2066211 h 6253401"/>
              <a:gd name="connsiteX103" fmla="*/ 2293620 w 2339340"/>
              <a:gd name="connsiteY103" fmla="*/ 1974771 h 6253401"/>
              <a:gd name="connsiteX104" fmla="*/ 2232660 w 2339340"/>
              <a:gd name="connsiteY104" fmla="*/ 1769031 h 6253401"/>
              <a:gd name="connsiteX105" fmla="*/ 2175510 w 2339340"/>
              <a:gd name="connsiteY105" fmla="*/ 1582341 h 6253401"/>
              <a:gd name="connsiteX106" fmla="*/ 2065020 w 2339340"/>
              <a:gd name="connsiteY106" fmla="*/ 1368981 h 6253401"/>
              <a:gd name="connsiteX107" fmla="*/ 1958340 w 2339340"/>
              <a:gd name="connsiteY107" fmla="*/ 1186101 h 6253401"/>
              <a:gd name="connsiteX108" fmla="*/ 1878330 w 2339340"/>
              <a:gd name="connsiteY108" fmla="*/ 1060371 h 6253401"/>
              <a:gd name="connsiteX109" fmla="*/ 1752600 w 2339340"/>
              <a:gd name="connsiteY109" fmla="*/ 991791 h 6253401"/>
              <a:gd name="connsiteX110" fmla="*/ 1645920 w 2339340"/>
              <a:gd name="connsiteY110" fmla="*/ 972741 h 6253401"/>
              <a:gd name="connsiteX111" fmla="*/ 1546860 w 2339340"/>
              <a:gd name="connsiteY111" fmla="*/ 938451 h 6253401"/>
              <a:gd name="connsiteX112" fmla="*/ 1276350 w 2339340"/>
              <a:gd name="connsiteY112" fmla="*/ 877491 h 6253401"/>
              <a:gd name="connsiteX113" fmla="*/ 1257300 w 2339340"/>
              <a:gd name="connsiteY113" fmla="*/ 755571 h 6253401"/>
              <a:gd name="connsiteX114" fmla="*/ 1325880 w 2339340"/>
              <a:gd name="connsiteY114" fmla="*/ 610791 h 6253401"/>
              <a:gd name="connsiteX115" fmla="*/ 1363980 w 2339340"/>
              <a:gd name="connsiteY115" fmla="*/ 553641 h 6253401"/>
              <a:gd name="connsiteX116" fmla="*/ 1352550 w 2339340"/>
              <a:gd name="connsiteY116" fmla="*/ 454581 h 6253401"/>
              <a:gd name="connsiteX117" fmla="*/ 1359455 w 2339340"/>
              <a:gd name="connsiteY117" fmla="*/ 267891 h 6253401"/>
              <a:gd name="connsiteX118" fmla="*/ 1311592 w 2339340"/>
              <a:gd name="connsiteY118" fmla="*/ 99775 h 6253401"/>
              <a:gd name="connsiteX119" fmla="*/ 1188720 w 2339340"/>
              <a:gd name="connsiteY119" fmla="*/ 54531 h 6253401"/>
              <a:gd name="connsiteX120" fmla="*/ 1115616 w 2339340"/>
              <a:gd name="connsiteY120" fmla="*/ 49293 h 6253401"/>
              <a:gd name="connsiteX121" fmla="*/ 1077992 w 2339340"/>
              <a:gd name="connsiteY121" fmla="*/ 0 h 6253401"/>
              <a:gd name="connsiteX0" fmla="*/ 1077992 w 2339340"/>
              <a:gd name="connsiteY0" fmla="*/ 0 h 6253401"/>
              <a:gd name="connsiteX1" fmla="*/ 970359 w 2339340"/>
              <a:gd name="connsiteY1" fmla="*/ 77867 h 6253401"/>
              <a:gd name="connsiteX2" fmla="*/ 967740 w 2339340"/>
              <a:gd name="connsiteY2" fmla="*/ 16431 h 6253401"/>
              <a:gd name="connsiteX3" fmla="*/ 872490 w 2339340"/>
              <a:gd name="connsiteY3" fmla="*/ 138351 h 6253401"/>
              <a:gd name="connsiteX4" fmla="*/ 849630 w 2339340"/>
              <a:gd name="connsiteY4" fmla="*/ 103347 h 6253401"/>
              <a:gd name="connsiteX5" fmla="*/ 804863 w 2339340"/>
              <a:gd name="connsiteY5" fmla="*/ 232886 h 6253401"/>
              <a:gd name="connsiteX6" fmla="*/ 782955 w 2339340"/>
              <a:gd name="connsiteY6" fmla="*/ 466725 h 6253401"/>
              <a:gd name="connsiteX7" fmla="*/ 754380 w 2339340"/>
              <a:gd name="connsiteY7" fmla="*/ 481251 h 6253401"/>
              <a:gd name="connsiteX8" fmla="*/ 781050 w 2339340"/>
              <a:gd name="connsiteY8" fmla="*/ 565071 h 6253401"/>
              <a:gd name="connsiteX9" fmla="*/ 822960 w 2339340"/>
              <a:gd name="connsiteY9" fmla="*/ 641271 h 6253401"/>
              <a:gd name="connsiteX10" fmla="*/ 887730 w 2339340"/>
              <a:gd name="connsiteY10" fmla="*/ 706041 h 6253401"/>
              <a:gd name="connsiteX11" fmla="*/ 925830 w 2339340"/>
              <a:gd name="connsiteY11" fmla="*/ 786051 h 6253401"/>
              <a:gd name="connsiteX12" fmla="*/ 925830 w 2339340"/>
              <a:gd name="connsiteY12" fmla="*/ 877491 h 6253401"/>
              <a:gd name="connsiteX13" fmla="*/ 803910 w 2339340"/>
              <a:gd name="connsiteY13" fmla="*/ 938451 h 6253401"/>
              <a:gd name="connsiteX14" fmla="*/ 701040 w 2339340"/>
              <a:gd name="connsiteY14" fmla="*/ 965121 h 6253401"/>
              <a:gd name="connsiteX15" fmla="*/ 556260 w 2339340"/>
              <a:gd name="connsiteY15" fmla="*/ 968931 h 6253401"/>
              <a:gd name="connsiteX16" fmla="*/ 403860 w 2339340"/>
              <a:gd name="connsiteY16" fmla="*/ 1018461 h 6253401"/>
              <a:gd name="connsiteX17" fmla="*/ 320040 w 2339340"/>
              <a:gd name="connsiteY17" fmla="*/ 1102281 h 6253401"/>
              <a:gd name="connsiteX18" fmla="*/ 247650 w 2339340"/>
              <a:gd name="connsiteY18" fmla="*/ 1292781 h 6253401"/>
              <a:gd name="connsiteX19" fmla="*/ 163830 w 2339340"/>
              <a:gd name="connsiteY19" fmla="*/ 1586151 h 6253401"/>
              <a:gd name="connsiteX20" fmla="*/ 83820 w 2339340"/>
              <a:gd name="connsiteY20" fmla="*/ 1799511 h 6253401"/>
              <a:gd name="connsiteX21" fmla="*/ 72390 w 2339340"/>
              <a:gd name="connsiteY21" fmla="*/ 1978581 h 6253401"/>
              <a:gd name="connsiteX22" fmla="*/ 0 w 2339340"/>
              <a:gd name="connsiteY22" fmla="*/ 2161461 h 6253401"/>
              <a:gd name="connsiteX23" fmla="*/ 11430 w 2339340"/>
              <a:gd name="connsiteY23" fmla="*/ 2268141 h 6253401"/>
              <a:gd name="connsiteX24" fmla="*/ 106680 w 2339340"/>
              <a:gd name="connsiteY24" fmla="*/ 2443401 h 6253401"/>
              <a:gd name="connsiteX25" fmla="*/ 243840 w 2339340"/>
              <a:gd name="connsiteY25" fmla="*/ 2611041 h 6253401"/>
              <a:gd name="connsiteX26" fmla="*/ 422910 w 2339340"/>
              <a:gd name="connsiteY26" fmla="*/ 2786301 h 6253401"/>
              <a:gd name="connsiteX27" fmla="*/ 609600 w 2339340"/>
              <a:gd name="connsiteY27" fmla="*/ 2946321 h 6253401"/>
              <a:gd name="connsiteX28" fmla="*/ 703183 w 2339340"/>
              <a:gd name="connsiteY28" fmla="*/ 3078956 h 6253401"/>
              <a:gd name="connsiteX29" fmla="*/ 711517 w 2339340"/>
              <a:gd name="connsiteY29" fmla="*/ 2800827 h 6253401"/>
              <a:gd name="connsiteX30" fmla="*/ 647700 w 2339340"/>
              <a:gd name="connsiteY30" fmla="*/ 2748201 h 6253401"/>
              <a:gd name="connsiteX31" fmla="*/ 541020 w 2339340"/>
              <a:gd name="connsiteY31" fmla="*/ 2553891 h 6253401"/>
              <a:gd name="connsiteX32" fmla="*/ 487680 w 2339340"/>
              <a:gd name="connsiteY32" fmla="*/ 2443401 h 6253401"/>
              <a:gd name="connsiteX33" fmla="*/ 293370 w 2339340"/>
              <a:gd name="connsiteY33" fmla="*/ 2222421 h 6253401"/>
              <a:gd name="connsiteX34" fmla="*/ 426720 w 2339340"/>
              <a:gd name="connsiteY34" fmla="*/ 2005251 h 6253401"/>
              <a:gd name="connsiteX35" fmla="*/ 483870 w 2339340"/>
              <a:gd name="connsiteY35" fmla="*/ 1894761 h 6253401"/>
              <a:gd name="connsiteX36" fmla="*/ 544830 w 2339340"/>
              <a:gd name="connsiteY36" fmla="*/ 1658541 h 6253401"/>
              <a:gd name="connsiteX37" fmla="*/ 636270 w 2339340"/>
              <a:gd name="connsiteY37" fmla="*/ 1913811 h 6253401"/>
              <a:gd name="connsiteX38" fmla="*/ 678180 w 2339340"/>
              <a:gd name="connsiteY38" fmla="*/ 2218611 h 6253401"/>
              <a:gd name="connsiteX39" fmla="*/ 689610 w 2339340"/>
              <a:gd name="connsiteY39" fmla="*/ 2504361 h 6253401"/>
              <a:gd name="connsiteX40" fmla="*/ 712470 w 2339340"/>
              <a:gd name="connsiteY40" fmla="*/ 2778681 h 6253401"/>
              <a:gd name="connsiteX41" fmla="*/ 701040 w 2339340"/>
              <a:gd name="connsiteY41" fmla="*/ 3193971 h 6253401"/>
              <a:gd name="connsiteX42" fmla="*/ 643890 w 2339340"/>
              <a:gd name="connsiteY42" fmla="*/ 3799761 h 6253401"/>
              <a:gd name="connsiteX43" fmla="*/ 613410 w 2339340"/>
              <a:gd name="connsiteY43" fmla="*/ 4272201 h 6253401"/>
              <a:gd name="connsiteX44" fmla="*/ 689610 w 2339340"/>
              <a:gd name="connsiteY44" fmla="*/ 4634151 h 6253401"/>
              <a:gd name="connsiteX45" fmla="*/ 803910 w 2339340"/>
              <a:gd name="connsiteY45" fmla="*/ 5232321 h 6253401"/>
              <a:gd name="connsiteX46" fmla="*/ 883920 w 2339340"/>
              <a:gd name="connsiteY46" fmla="*/ 5674281 h 6253401"/>
              <a:gd name="connsiteX47" fmla="*/ 872490 w 2339340"/>
              <a:gd name="connsiteY47" fmla="*/ 5700951 h 6253401"/>
              <a:gd name="connsiteX48" fmla="*/ 693420 w 2339340"/>
              <a:gd name="connsiteY48" fmla="*/ 5910501 h 6253401"/>
              <a:gd name="connsiteX49" fmla="*/ 541020 w 2339340"/>
              <a:gd name="connsiteY49" fmla="*/ 6108621 h 6253401"/>
              <a:gd name="connsiteX50" fmla="*/ 510540 w 2339340"/>
              <a:gd name="connsiteY50" fmla="*/ 6173391 h 6253401"/>
              <a:gd name="connsiteX51" fmla="*/ 701040 w 2339340"/>
              <a:gd name="connsiteY51" fmla="*/ 6108621 h 6253401"/>
              <a:gd name="connsiteX52" fmla="*/ 830580 w 2339340"/>
              <a:gd name="connsiteY52" fmla="*/ 6081951 h 6253401"/>
              <a:gd name="connsiteX53" fmla="*/ 952500 w 2339340"/>
              <a:gd name="connsiteY53" fmla="*/ 5990511 h 6253401"/>
              <a:gd name="connsiteX54" fmla="*/ 963930 w 2339340"/>
              <a:gd name="connsiteY54" fmla="*/ 5887641 h 6253401"/>
              <a:gd name="connsiteX55" fmla="*/ 1108710 w 2339340"/>
              <a:gd name="connsiteY55" fmla="*/ 5834301 h 6253401"/>
              <a:gd name="connsiteX56" fmla="*/ 1108710 w 2339340"/>
              <a:gd name="connsiteY56" fmla="*/ 5807631 h 6253401"/>
              <a:gd name="connsiteX57" fmla="*/ 1032510 w 2339340"/>
              <a:gd name="connsiteY57" fmla="*/ 5651421 h 6253401"/>
              <a:gd name="connsiteX58" fmla="*/ 1043940 w 2339340"/>
              <a:gd name="connsiteY58" fmla="*/ 5297091 h 6253401"/>
              <a:gd name="connsiteX59" fmla="*/ 1074420 w 2339340"/>
              <a:gd name="connsiteY59" fmla="*/ 4904661 h 6253401"/>
              <a:gd name="connsiteX60" fmla="*/ 1002030 w 2339340"/>
              <a:gd name="connsiteY60" fmla="*/ 4439841 h 6253401"/>
              <a:gd name="connsiteX61" fmla="*/ 1066800 w 2339340"/>
              <a:gd name="connsiteY61" fmla="*/ 4146471 h 6253401"/>
              <a:gd name="connsiteX62" fmla="*/ 1116330 w 2339340"/>
              <a:gd name="connsiteY62" fmla="*/ 3792141 h 6253401"/>
              <a:gd name="connsiteX63" fmla="*/ 1165860 w 2339340"/>
              <a:gd name="connsiteY63" fmla="*/ 3392091 h 6253401"/>
              <a:gd name="connsiteX64" fmla="*/ 1238250 w 2339340"/>
              <a:gd name="connsiteY64" fmla="*/ 3898821 h 6253401"/>
              <a:gd name="connsiteX65" fmla="*/ 1280160 w 2339340"/>
              <a:gd name="connsiteY65" fmla="*/ 4382691 h 6253401"/>
              <a:gd name="connsiteX66" fmla="*/ 1310640 w 2339340"/>
              <a:gd name="connsiteY66" fmla="*/ 4550331 h 6253401"/>
              <a:gd name="connsiteX67" fmla="*/ 1272540 w 2339340"/>
              <a:gd name="connsiteY67" fmla="*/ 4855131 h 6253401"/>
              <a:gd name="connsiteX68" fmla="*/ 1242060 w 2339340"/>
              <a:gd name="connsiteY68" fmla="*/ 5076111 h 6253401"/>
              <a:gd name="connsiteX69" fmla="*/ 1276350 w 2339340"/>
              <a:gd name="connsiteY69" fmla="*/ 5304711 h 6253401"/>
              <a:gd name="connsiteX70" fmla="*/ 1333500 w 2339340"/>
              <a:gd name="connsiteY70" fmla="*/ 5510451 h 6253401"/>
              <a:gd name="connsiteX71" fmla="*/ 1314450 w 2339340"/>
              <a:gd name="connsiteY71" fmla="*/ 5632371 h 6253401"/>
              <a:gd name="connsiteX72" fmla="*/ 1264920 w 2339340"/>
              <a:gd name="connsiteY72" fmla="*/ 5811441 h 6253401"/>
              <a:gd name="connsiteX73" fmla="*/ 1264920 w 2339340"/>
              <a:gd name="connsiteY73" fmla="*/ 5918121 h 6253401"/>
              <a:gd name="connsiteX74" fmla="*/ 1424940 w 2339340"/>
              <a:gd name="connsiteY74" fmla="*/ 6253401 h 6253401"/>
              <a:gd name="connsiteX75" fmla="*/ 1565910 w 2339340"/>
              <a:gd name="connsiteY75" fmla="*/ 6081951 h 6253401"/>
              <a:gd name="connsiteX76" fmla="*/ 1604010 w 2339340"/>
              <a:gd name="connsiteY76" fmla="*/ 6028611 h 6253401"/>
              <a:gd name="connsiteX77" fmla="*/ 1524000 w 2339340"/>
              <a:gd name="connsiteY77" fmla="*/ 5860971 h 6253401"/>
              <a:gd name="connsiteX78" fmla="*/ 1466850 w 2339340"/>
              <a:gd name="connsiteY78" fmla="*/ 5735241 h 6253401"/>
              <a:gd name="connsiteX79" fmla="*/ 1440180 w 2339340"/>
              <a:gd name="connsiteY79" fmla="*/ 5655231 h 6253401"/>
              <a:gd name="connsiteX80" fmla="*/ 1546860 w 2339340"/>
              <a:gd name="connsiteY80" fmla="*/ 5095161 h 6253401"/>
              <a:gd name="connsiteX81" fmla="*/ 1600200 w 2339340"/>
              <a:gd name="connsiteY81" fmla="*/ 4523661 h 6253401"/>
              <a:gd name="connsiteX82" fmla="*/ 1684020 w 2339340"/>
              <a:gd name="connsiteY82" fmla="*/ 4043601 h 6253401"/>
              <a:gd name="connsiteX83" fmla="*/ 1703070 w 2339340"/>
              <a:gd name="connsiteY83" fmla="*/ 3704511 h 6253401"/>
              <a:gd name="connsiteX84" fmla="*/ 1673305 w 2339340"/>
              <a:gd name="connsiteY84" fmla="*/ 3099436 h 6253401"/>
              <a:gd name="connsiteX85" fmla="*/ 1630680 w 2339340"/>
              <a:gd name="connsiteY85" fmla="*/ 2885361 h 6253401"/>
              <a:gd name="connsiteX86" fmla="*/ 1607820 w 2339340"/>
              <a:gd name="connsiteY86" fmla="*/ 2767251 h 6253401"/>
              <a:gd name="connsiteX87" fmla="*/ 1584960 w 2339340"/>
              <a:gd name="connsiteY87" fmla="*/ 2439591 h 6253401"/>
              <a:gd name="connsiteX88" fmla="*/ 1584960 w 2339340"/>
              <a:gd name="connsiteY88" fmla="*/ 2089071 h 6253401"/>
              <a:gd name="connsiteX89" fmla="*/ 1619250 w 2339340"/>
              <a:gd name="connsiteY89" fmla="*/ 1788081 h 6253401"/>
              <a:gd name="connsiteX90" fmla="*/ 1691640 w 2339340"/>
              <a:gd name="connsiteY90" fmla="*/ 1517571 h 6253401"/>
              <a:gd name="connsiteX91" fmla="*/ 1954530 w 2339340"/>
              <a:gd name="connsiteY91" fmla="*/ 1940481 h 6253401"/>
              <a:gd name="connsiteX92" fmla="*/ 2045970 w 2339340"/>
              <a:gd name="connsiteY92" fmla="*/ 2062401 h 6253401"/>
              <a:gd name="connsiteX93" fmla="*/ 1840230 w 2339340"/>
              <a:gd name="connsiteY93" fmla="*/ 2374821 h 6253401"/>
              <a:gd name="connsiteX94" fmla="*/ 1729740 w 2339340"/>
              <a:gd name="connsiteY94" fmla="*/ 2561511 h 6253401"/>
              <a:gd name="connsiteX95" fmla="*/ 1672590 w 2339340"/>
              <a:gd name="connsiteY95" fmla="*/ 2691051 h 6253401"/>
              <a:gd name="connsiteX96" fmla="*/ 1606391 w 2339340"/>
              <a:gd name="connsiteY96" fmla="*/ 2762727 h 6253401"/>
              <a:gd name="connsiteX97" fmla="*/ 1658302 w 2339340"/>
              <a:gd name="connsiteY97" fmla="*/ 3027046 h 6253401"/>
              <a:gd name="connsiteX98" fmla="*/ 1729740 w 2339340"/>
              <a:gd name="connsiteY98" fmla="*/ 2908221 h 6253401"/>
              <a:gd name="connsiteX99" fmla="*/ 1927860 w 2339340"/>
              <a:gd name="connsiteY99" fmla="*/ 2706291 h 6253401"/>
              <a:gd name="connsiteX100" fmla="*/ 2065020 w 2339340"/>
              <a:gd name="connsiteY100" fmla="*/ 2565321 h 6253401"/>
              <a:gd name="connsiteX101" fmla="*/ 2202180 w 2339340"/>
              <a:gd name="connsiteY101" fmla="*/ 2355771 h 6253401"/>
              <a:gd name="connsiteX102" fmla="*/ 2339340 w 2339340"/>
              <a:gd name="connsiteY102" fmla="*/ 2066211 h 6253401"/>
              <a:gd name="connsiteX103" fmla="*/ 2293620 w 2339340"/>
              <a:gd name="connsiteY103" fmla="*/ 1974771 h 6253401"/>
              <a:gd name="connsiteX104" fmla="*/ 2232660 w 2339340"/>
              <a:gd name="connsiteY104" fmla="*/ 1769031 h 6253401"/>
              <a:gd name="connsiteX105" fmla="*/ 2175510 w 2339340"/>
              <a:gd name="connsiteY105" fmla="*/ 1582341 h 6253401"/>
              <a:gd name="connsiteX106" fmla="*/ 2065020 w 2339340"/>
              <a:gd name="connsiteY106" fmla="*/ 1368981 h 6253401"/>
              <a:gd name="connsiteX107" fmla="*/ 1958340 w 2339340"/>
              <a:gd name="connsiteY107" fmla="*/ 1186101 h 6253401"/>
              <a:gd name="connsiteX108" fmla="*/ 1878330 w 2339340"/>
              <a:gd name="connsiteY108" fmla="*/ 1060371 h 6253401"/>
              <a:gd name="connsiteX109" fmla="*/ 1752600 w 2339340"/>
              <a:gd name="connsiteY109" fmla="*/ 991791 h 6253401"/>
              <a:gd name="connsiteX110" fmla="*/ 1645920 w 2339340"/>
              <a:gd name="connsiteY110" fmla="*/ 972741 h 6253401"/>
              <a:gd name="connsiteX111" fmla="*/ 1546860 w 2339340"/>
              <a:gd name="connsiteY111" fmla="*/ 938451 h 6253401"/>
              <a:gd name="connsiteX112" fmla="*/ 1276350 w 2339340"/>
              <a:gd name="connsiteY112" fmla="*/ 877491 h 6253401"/>
              <a:gd name="connsiteX113" fmla="*/ 1257300 w 2339340"/>
              <a:gd name="connsiteY113" fmla="*/ 755571 h 6253401"/>
              <a:gd name="connsiteX114" fmla="*/ 1325880 w 2339340"/>
              <a:gd name="connsiteY114" fmla="*/ 610791 h 6253401"/>
              <a:gd name="connsiteX115" fmla="*/ 1363980 w 2339340"/>
              <a:gd name="connsiteY115" fmla="*/ 553641 h 6253401"/>
              <a:gd name="connsiteX116" fmla="*/ 1352550 w 2339340"/>
              <a:gd name="connsiteY116" fmla="*/ 454581 h 6253401"/>
              <a:gd name="connsiteX117" fmla="*/ 1359455 w 2339340"/>
              <a:gd name="connsiteY117" fmla="*/ 267891 h 6253401"/>
              <a:gd name="connsiteX118" fmla="*/ 1311592 w 2339340"/>
              <a:gd name="connsiteY118" fmla="*/ 99775 h 6253401"/>
              <a:gd name="connsiteX119" fmla="*/ 1188720 w 2339340"/>
              <a:gd name="connsiteY119" fmla="*/ 54531 h 6253401"/>
              <a:gd name="connsiteX120" fmla="*/ 1094184 w 2339340"/>
              <a:gd name="connsiteY120" fmla="*/ 81439 h 6253401"/>
              <a:gd name="connsiteX121" fmla="*/ 1077992 w 2339340"/>
              <a:gd name="connsiteY121" fmla="*/ 0 h 6253401"/>
              <a:gd name="connsiteX0" fmla="*/ 1077992 w 2339340"/>
              <a:gd name="connsiteY0" fmla="*/ 0 h 6253401"/>
              <a:gd name="connsiteX1" fmla="*/ 970359 w 2339340"/>
              <a:gd name="connsiteY1" fmla="*/ 77867 h 6253401"/>
              <a:gd name="connsiteX2" fmla="*/ 967740 w 2339340"/>
              <a:gd name="connsiteY2" fmla="*/ 16431 h 6253401"/>
              <a:gd name="connsiteX3" fmla="*/ 872490 w 2339340"/>
              <a:gd name="connsiteY3" fmla="*/ 138351 h 6253401"/>
              <a:gd name="connsiteX4" fmla="*/ 849630 w 2339340"/>
              <a:gd name="connsiteY4" fmla="*/ 103347 h 6253401"/>
              <a:gd name="connsiteX5" fmla="*/ 804863 w 2339340"/>
              <a:gd name="connsiteY5" fmla="*/ 232886 h 6253401"/>
              <a:gd name="connsiteX6" fmla="*/ 782955 w 2339340"/>
              <a:gd name="connsiteY6" fmla="*/ 466725 h 6253401"/>
              <a:gd name="connsiteX7" fmla="*/ 754380 w 2339340"/>
              <a:gd name="connsiteY7" fmla="*/ 481251 h 6253401"/>
              <a:gd name="connsiteX8" fmla="*/ 781050 w 2339340"/>
              <a:gd name="connsiteY8" fmla="*/ 565071 h 6253401"/>
              <a:gd name="connsiteX9" fmla="*/ 822960 w 2339340"/>
              <a:gd name="connsiteY9" fmla="*/ 641271 h 6253401"/>
              <a:gd name="connsiteX10" fmla="*/ 887730 w 2339340"/>
              <a:gd name="connsiteY10" fmla="*/ 706041 h 6253401"/>
              <a:gd name="connsiteX11" fmla="*/ 925830 w 2339340"/>
              <a:gd name="connsiteY11" fmla="*/ 786051 h 6253401"/>
              <a:gd name="connsiteX12" fmla="*/ 925830 w 2339340"/>
              <a:gd name="connsiteY12" fmla="*/ 877491 h 6253401"/>
              <a:gd name="connsiteX13" fmla="*/ 803910 w 2339340"/>
              <a:gd name="connsiteY13" fmla="*/ 938451 h 6253401"/>
              <a:gd name="connsiteX14" fmla="*/ 701040 w 2339340"/>
              <a:gd name="connsiteY14" fmla="*/ 965121 h 6253401"/>
              <a:gd name="connsiteX15" fmla="*/ 556260 w 2339340"/>
              <a:gd name="connsiteY15" fmla="*/ 968931 h 6253401"/>
              <a:gd name="connsiteX16" fmla="*/ 403860 w 2339340"/>
              <a:gd name="connsiteY16" fmla="*/ 1018461 h 6253401"/>
              <a:gd name="connsiteX17" fmla="*/ 320040 w 2339340"/>
              <a:gd name="connsiteY17" fmla="*/ 1102281 h 6253401"/>
              <a:gd name="connsiteX18" fmla="*/ 247650 w 2339340"/>
              <a:gd name="connsiteY18" fmla="*/ 1292781 h 6253401"/>
              <a:gd name="connsiteX19" fmla="*/ 163830 w 2339340"/>
              <a:gd name="connsiteY19" fmla="*/ 1586151 h 6253401"/>
              <a:gd name="connsiteX20" fmla="*/ 83820 w 2339340"/>
              <a:gd name="connsiteY20" fmla="*/ 1799511 h 6253401"/>
              <a:gd name="connsiteX21" fmla="*/ 72390 w 2339340"/>
              <a:gd name="connsiteY21" fmla="*/ 1978581 h 6253401"/>
              <a:gd name="connsiteX22" fmla="*/ 0 w 2339340"/>
              <a:gd name="connsiteY22" fmla="*/ 2161461 h 6253401"/>
              <a:gd name="connsiteX23" fmla="*/ 11430 w 2339340"/>
              <a:gd name="connsiteY23" fmla="*/ 2268141 h 6253401"/>
              <a:gd name="connsiteX24" fmla="*/ 106680 w 2339340"/>
              <a:gd name="connsiteY24" fmla="*/ 2443401 h 6253401"/>
              <a:gd name="connsiteX25" fmla="*/ 243840 w 2339340"/>
              <a:gd name="connsiteY25" fmla="*/ 2611041 h 6253401"/>
              <a:gd name="connsiteX26" fmla="*/ 422910 w 2339340"/>
              <a:gd name="connsiteY26" fmla="*/ 2786301 h 6253401"/>
              <a:gd name="connsiteX27" fmla="*/ 609600 w 2339340"/>
              <a:gd name="connsiteY27" fmla="*/ 2946321 h 6253401"/>
              <a:gd name="connsiteX28" fmla="*/ 703183 w 2339340"/>
              <a:gd name="connsiteY28" fmla="*/ 3078956 h 6253401"/>
              <a:gd name="connsiteX29" fmla="*/ 711517 w 2339340"/>
              <a:gd name="connsiteY29" fmla="*/ 2800827 h 6253401"/>
              <a:gd name="connsiteX30" fmla="*/ 647700 w 2339340"/>
              <a:gd name="connsiteY30" fmla="*/ 2748201 h 6253401"/>
              <a:gd name="connsiteX31" fmla="*/ 541020 w 2339340"/>
              <a:gd name="connsiteY31" fmla="*/ 2553891 h 6253401"/>
              <a:gd name="connsiteX32" fmla="*/ 487680 w 2339340"/>
              <a:gd name="connsiteY32" fmla="*/ 2443401 h 6253401"/>
              <a:gd name="connsiteX33" fmla="*/ 293370 w 2339340"/>
              <a:gd name="connsiteY33" fmla="*/ 2222421 h 6253401"/>
              <a:gd name="connsiteX34" fmla="*/ 426720 w 2339340"/>
              <a:gd name="connsiteY34" fmla="*/ 2005251 h 6253401"/>
              <a:gd name="connsiteX35" fmla="*/ 483870 w 2339340"/>
              <a:gd name="connsiteY35" fmla="*/ 1894761 h 6253401"/>
              <a:gd name="connsiteX36" fmla="*/ 544830 w 2339340"/>
              <a:gd name="connsiteY36" fmla="*/ 1658541 h 6253401"/>
              <a:gd name="connsiteX37" fmla="*/ 636270 w 2339340"/>
              <a:gd name="connsiteY37" fmla="*/ 1913811 h 6253401"/>
              <a:gd name="connsiteX38" fmla="*/ 678180 w 2339340"/>
              <a:gd name="connsiteY38" fmla="*/ 2218611 h 6253401"/>
              <a:gd name="connsiteX39" fmla="*/ 689610 w 2339340"/>
              <a:gd name="connsiteY39" fmla="*/ 2504361 h 6253401"/>
              <a:gd name="connsiteX40" fmla="*/ 712470 w 2339340"/>
              <a:gd name="connsiteY40" fmla="*/ 2778681 h 6253401"/>
              <a:gd name="connsiteX41" fmla="*/ 701040 w 2339340"/>
              <a:gd name="connsiteY41" fmla="*/ 3193971 h 6253401"/>
              <a:gd name="connsiteX42" fmla="*/ 643890 w 2339340"/>
              <a:gd name="connsiteY42" fmla="*/ 3799761 h 6253401"/>
              <a:gd name="connsiteX43" fmla="*/ 613410 w 2339340"/>
              <a:gd name="connsiteY43" fmla="*/ 4272201 h 6253401"/>
              <a:gd name="connsiteX44" fmla="*/ 689610 w 2339340"/>
              <a:gd name="connsiteY44" fmla="*/ 4634151 h 6253401"/>
              <a:gd name="connsiteX45" fmla="*/ 803910 w 2339340"/>
              <a:gd name="connsiteY45" fmla="*/ 5232321 h 6253401"/>
              <a:gd name="connsiteX46" fmla="*/ 883920 w 2339340"/>
              <a:gd name="connsiteY46" fmla="*/ 5674281 h 6253401"/>
              <a:gd name="connsiteX47" fmla="*/ 872490 w 2339340"/>
              <a:gd name="connsiteY47" fmla="*/ 5700951 h 6253401"/>
              <a:gd name="connsiteX48" fmla="*/ 693420 w 2339340"/>
              <a:gd name="connsiteY48" fmla="*/ 5910501 h 6253401"/>
              <a:gd name="connsiteX49" fmla="*/ 541020 w 2339340"/>
              <a:gd name="connsiteY49" fmla="*/ 6108621 h 6253401"/>
              <a:gd name="connsiteX50" fmla="*/ 510540 w 2339340"/>
              <a:gd name="connsiteY50" fmla="*/ 6173391 h 6253401"/>
              <a:gd name="connsiteX51" fmla="*/ 701040 w 2339340"/>
              <a:gd name="connsiteY51" fmla="*/ 6108621 h 6253401"/>
              <a:gd name="connsiteX52" fmla="*/ 830580 w 2339340"/>
              <a:gd name="connsiteY52" fmla="*/ 6081951 h 6253401"/>
              <a:gd name="connsiteX53" fmla="*/ 952500 w 2339340"/>
              <a:gd name="connsiteY53" fmla="*/ 5990511 h 6253401"/>
              <a:gd name="connsiteX54" fmla="*/ 963930 w 2339340"/>
              <a:gd name="connsiteY54" fmla="*/ 5887641 h 6253401"/>
              <a:gd name="connsiteX55" fmla="*/ 1108710 w 2339340"/>
              <a:gd name="connsiteY55" fmla="*/ 5834301 h 6253401"/>
              <a:gd name="connsiteX56" fmla="*/ 1108710 w 2339340"/>
              <a:gd name="connsiteY56" fmla="*/ 5807631 h 6253401"/>
              <a:gd name="connsiteX57" fmla="*/ 1032510 w 2339340"/>
              <a:gd name="connsiteY57" fmla="*/ 5651421 h 6253401"/>
              <a:gd name="connsiteX58" fmla="*/ 1043940 w 2339340"/>
              <a:gd name="connsiteY58" fmla="*/ 5297091 h 6253401"/>
              <a:gd name="connsiteX59" fmla="*/ 1074420 w 2339340"/>
              <a:gd name="connsiteY59" fmla="*/ 4904661 h 6253401"/>
              <a:gd name="connsiteX60" fmla="*/ 1002030 w 2339340"/>
              <a:gd name="connsiteY60" fmla="*/ 4439841 h 6253401"/>
              <a:gd name="connsiteX61" fmla="*/ 1066800 w 2339340"/>
              <a:gd name="connsiteY61" fmla="*/ 4146471 h 6253401"/>
              <a:gd name="connsiteX62" fmla="*/ 1116330 w 2339340"/>
              <a:gd name="connsiteY62" fmla="*/ 3792141 h 6253401"/>
              <a:gd name="connsiteX63" fmla="*/ 1165860 w 2339340"/>
              <a:gd name="connsiteY63" fmla="*/ 3392091 h 6253401"/>
              <a:gd name="connsiteX64" fmla="*/ 1238250 w 2339340"/>
              <a:gd name="connsiteY64" fmla="*/ 3898821 h 6253401"/>
              <a:gd name="connsiteX65" fmla="*/ 1280160 w 2339340"/>
              <a:gd name="connsiteY65" fmla="*/ 4382691 h 6253401"/>
              <a:gd name="connsiteX66" fmla="*/ 1310640 w 2339340"/>
              <a:gd name="connsiteY66" fmla="*/ 4550331 h 6253401"/>
              <a:gd name="connsiteX67" fmla="*/ 1272540 w 2339340"/>
              <a:gd name="connsiteY67" fmla="*/ 4855131 h 6253401"/>
              <a:gd name="connsiteX68" fmla="*/ 1242060 w 2339340"/>
              <a:gd name="connsiteY68" fmla="*/ 5076111 h 6253401"/>
              <a:gd name="connsiteX69" fmla="*/ 1276350 w 2339340"/>
              <a:gd name="connsiteY69" fmla="*/ 5304711 h 6253401"/>
              <a:gd name="connsiteX70" fmla="*/ 1333500 w 2339340"/>
              <a:gd name="connsiteY70" fmla="*/ 5510451 h 6253401"/>
              <a:gd name="connsiteX71" fmla="*/ 1314450 w 2339340"/>
              <a:gd name="connsiteY71" fmla="*/ 5632371 h 6253401"/>
              <a:gd name="connsiteX72" fmla="*/ 1264920 w 2339340"/>
              <a:gd name="connsiteY72" fmla="*/ 5811441 h 6253401"/>
              <a:gd name="connsiteX73" fmla="*/ 1264920 w 2339340"/>
              <a:gd name="connsiteY73" fmla="*/ 5918121 h 6253401"/>
              <a:gd name="connsiteX74" fmla="*/ 1424940 w 2339340"/>
              <a:gd name="connsiteY74" fmla="*/ 6253401 h 6253401"/>
              <a:gd name="connsiteX75" fmla="*/ 1565910 w 2339340"/>
              <a:gd name="connsiteY75" fmla="*/ 6081951 h 6253401"/>
              <a:gd name="connsiteX76" fmla="*/ 1604010 w 2339340"/>
              <a:gd name="connsiteY76" fmla="*/ 6028611 h 6253401"/>
              <a:gd name="connsiteX77" fmla="*/ 1524000 w 2339340"/>
              <a:gd name="connsiteY77" fmla="*/ 5860971 h 6253401"/>
              <a:gd name="connsiteX78" fmla="*/ 1466850 w 2339340"/>
              <a:gd name="connsiteY78" fmla="*/ 5735241 h 6253401"/>
              <a:gd name="connsiteX79" fmla="*/ 1440180 w 2339340"/>
              <a:gd name="connsiteY79" fmla="*/ 5655231 h 6253401"/>
              <a:gd name="connsiteX80" fmla="*/ 1546860 w 2339340"/>
              <a:gd name="connsiteY80" fmla="*/ 5095161 h 6253401"/>
              <a:gd name="connsiteX81" fmla="*/ 1600200 w 2339340"/>
              <a:gd name="connsiteY81" fmla="*/ 4523661 h 6253401"/>
              <a:gd name="connsiteX82" fmla="*/ 1684020 w 2339340"/>
              <a:gd name="connsiteY82" fmla="*/ 4043601 h 6253401"/>
              <a:gd name="connsiteX83" fmla="*/ 1703070 w 2339340"/>
              <a:gd name="connsiteY83" fmla="*/ 3704511 h 6253401"/>
              <a:gd name="connsiteX84" fmla="*/ 1673305 w 2339340"/>
              <a:gd name="connsiteY84" fmla="*/ 3099436 h 6253401"/>
              <a:gd name="connsiteX85" fmla="*/ 1630680 w 2339340"/>
              <a:gd name="connsiteY85" fmla="*/ 2885361 h 6253401"/>
              <a:gd name="connsiteX86" fmla="*/ 1607820 w 2339340"/>
              <a:gd name="connsiteY86" fmla="*/ 2767251 h 6253401"/>
              <a:gd name="connsiteX87" fmla="*/ 1584960 w 2339340"/>
              <a:gd name="connsiteY87" fmla="*/ 2439591 h 6253401"/>
              <a:gd name="connsiteX88" fmla="*/ 1584960 w 2339340"/>
              <a:gd name="connsiteY88" fmla="*/ 2089071 h 6253401"/>
              <a:gd name="connsiteX89" fmla="*/ 1619250 w 2339340"/>
              <a:gd name="connsiteY89" fmla="*/ 1788081 h 6253401"/>
              <a:gd name="connsiteX90" fmla="*/ 1691640 w 2339340"/>
              <a:gd name="connsiteY90" fmla="*/ 1517571 h 6253401"/>
              <a:gd name="connsiteX91" fmla="*/ 1954530 w 2339340"/>
              <a:gd name="connsiteY91" fmla="*/ 1940481 h 6253401"/>
              <a:gd name="connsiteX92" fmla="*/ 2045970 w 2339340"/>
              <a:gd name="connsiteY92" fmla="*/ 2062401 h 6253401"/>
              <a:gd name="connsiteX93" fmla="*/ 1840230 w 2339340"/>
              <a:gd name="connsiteY93" fmla="*/ 2374821 h 6253401"/>
              <a:gd name="connsiteX94" fmla="*/ 1729740 w 2339340"/>
              <a:gd name="connsiteY94" fmla="*/ 2561511 h 6253401"/>
              <a:gd name="connsiteX95" fmla="*/ 1672590 w 2339340"/>
              <a:gd name="connsiteY95" fmla="*/ 2691051 h 6253401"/>
              <a:gd name="connsiteX96" fmla="*/ 1606391 w 2339340"/>
              <a:gd name="connsiteY96" fmla="*/ 2762727 h 6253401"/>
              <a:gd name="connsiteX97" fmla="*/ 1658302 w 2339340"/>
              <a:gd name="connsiteY97" fmla="*/ 3027046 h 6253401"/>
              <a:gd name="connsiteX98" fmla="*/ 1729740 w 2339340"/>
              <a:gd name="connsiteY98" fmla="*/ 2908221 h 6253401"/>
              <a:gd name="connsiteX99" fmla="*/ 1927860 w 2339340"/>
              <a:gd name="connsiteY99" fmla="*/ 2706291 h 6253401"/>
              <a:gd name="connsiteX100" fmla="*/ 2065020 w 2339340"/>
              <a:gd name="connsiteY100" fmla="*/ 2565321 h 6253401"/>
              <a:gd name="connsiteX101" fmla="*/ 2202180 w 2339340"/>
              <a:gd name="connsiteY101" fmla="*/ 2355771 h 6253401"/>
              <a:gd name="connsiteX102" fmla="*/ 2339340 w 2339340"/>
              <a:gd name="connsiteY102" fmla="*/ 2066211 h 6253401"/>
              <a:gd name="connsiteX103" fmla="*/ 2293620 w 2339340"/>
              <a:gd name="connsiteY103" fmla="*/ 1974771 h 6253401"/>
              <a:gd name="connsiteX104" fmla="*/ 2232660 w 2339340"/>
              <a:gd name="connsiteY104" fmla="*/ 1769031 h 6253401"/>
              <a:gd name="connsiteX105" fmla="*/ 2175510 w 2339340"/>
              <a:gd name="connsiteY105" fmla="*/ 1582341 h 6253401"/>
              <a:gd name="connsiteX106" fmla="*/ 2065020 w 2339340"/>
              <a:gd name="connsiteY106" fmla="*/ 1368981 h 6253401"/>
              <a:gd name="connsiteX107" fmla="*/ 1958340 w 2339340"/>
              <a:gd name="connsiteY107" fmla="*/ 1186101 h 6253401"/>
              <a:gd name="connsiteX108" fmla="*/ 1878330 w 2339340"/>
              <a:gd name="connsiteY108" fmla="*/ 1060371 h 6253401"/>
              <a:gd name="connsiteX109" fmla="*/ 1752600 w 2339340"/>
              <a:gd name="connsiteY109" fmla="*/ 991791 h 6253401"/>
              <a:gd name="connsiteX110" fmla="*/ 1645920 w 2339340"/>
              <a:gd name="connsiteY110" fmla="*/ 972741 h 6253401"/>
              <a:gd name="connsiteX111" fmla="*/ 1546860 w 2339340"/>
              <a:gd name="connsiteY111" fmla="*/ 938451 h 6253401"/>
              <a:gd name="connsiteX112" fmla="*/ 1276350 w 2339340"/>
              <a:gd name="connsiteY112" fmla="*/ 877491 h 6253401"/>
              <a:gd name="connsiteX113" fmla="*/ 1257300 w 2339340"/>
              <a:gd name="connsiteY113" fmla="*/ 755571 h 6253401"/>
              <a:gd name="connsiteX114" fmla="*/ 1325880 w 2339340"/>
              <a:gd name="connsiteY114" fmla="*/ 610791 h 6253401"/>
              <a:gd name="connsiteX115" fmla="*/ 1363980 w 2339340"/>
              <a:gd name="connsiteY115" fmla="*/ 553641 h 6253401"/>
              <a:gd name="connsiteX116" fmla="*/ 1352550 w 2339340"/>
              <a:gd name="connsiteY116" fmla="*/ 454581 h 6253401"/>
              <a:gd name="connsiteX117" fmla="*/ 1359455 w 2339340"/>
              <a:gd name="connsiteY117" fmla="*/ 267891 h 6253401"/>
              <a:gd name="connsiteX118" fmla="*/ 1311592 w 2339340"/>
              <a:gd name="connsiteY118" fmla="*/ 99775 h 6253401"/>
              <a:gd name="connsiteX119" fmla="*/ 1188720 w 2339340"/>
              <a:gd name="connsiteY119" fmla="*/ 54531 h 6253401"/>
              <a:gd name="connsiteX120" fmla="*/ 1021556 w 2339340"/>
              <a:gd name="connsiteY120" fmla="*/ 130255 h 6253401"/>
              <a:gd name="connsiteX121" fmla="*/ 1077992 w 2339340"/>
              <a:gd name="connsiteY121" fmla="*/ 0 h 6253401"/>
              <a:gd name="connsiteX0" fmla="*/ 1077992 w 2339340"/>
              <a:gd name="connsiteY0" fmla="*/ 0 h 6253401"/>
              <a:gd name="connsiteX1" fmla="*/ 970359 w 2339340"/>
              <a:gd name="connsiteY1" fmla="*/ 77867 h 6253401"/>
              <a:gd name="connsiteX2" fmla="*/ 967740 w 2339340"/>
              <a:gd name="connsiteY2" fmla="*/ 16431 h 6253401"/>
              <a:gd name="connsiteX3" fmla="*/ 872490 w 2339340"/>
              <a:gd name="connsiteY3" fmla="*/ 138351 h 6253401"/>
              <a:gd name="connsiteX4" fmla="*/ 849630 w 2339340"/>
              <a:gd name="connsiteY4" fmla="*/ 103347 h 6253401"/>
              <a:gd name="connsiteX5" fmla="*/ 804863 w 2339340"/>
              <a:gd name="connsiteY5" fmla="*/ 232886 h 6253401"/>
              <a:gd name="connsiteX6" fmla="*/ 782955 w 2339340"/>
              <a:gd name="connsiteY6" fmla="*/ 466725 h 6253401"/>
              <a:gd name="connsiteX7" fmla="*/ 754380 w 2339340"/>
              <a:gd name="connsiteY7" fmla="*/ 481251 h 6253401"/>
              <a:gd name="connsiteX8" fmla="*/ 781050 w 2339340"/>
              <a:gd name="connsiteY8" fmla="*/ 565071 h 6253401"/>
              <a:gd name="connsiteX9" fmla="*/ 822960 w 2339340"/>
              <a:gd name="connsiteY9" fmla="*/ 641271 h 6253401"/>
              <a:gd name="connsiteX10" fmla="*/ 887730 w 2339340"/>
              <a:gd name="connsiteY10" fmla="*/ 706041 h 6253401"/>
              <a:gd name="connsiteX11" fmla="*/ 925830 w 2339340"/>
              <a:gd name="connsiteY11" fmla="*/ 786051 h 6253401"/>
              <a:gd name="connsiteX12" fmla="*/ 925830 w 2339340"/>
              <a:gd name="connsiteY12" fmla="*/ 877491 h 6253401"/>
              <a:gd name="connsiteX13" fmla="*/ 803910 w 2339340"/>
              <a:gd name="connsiteY13" fmla="*/ 938451 h 6253401"/>
              <a:gd name="connsiteX14" fmla="*/ 701040 w 2339340"/>
              <a:gd name="connsiteY14" fmla="*/ 965121 h 6253401"/>
              <a:gd name="connsiteX15" fmla="*/ 556260 w 2339340"/>
              <a:gd name="connsiteY15" fmla="*/ 968931 h 6253401"/>
              <a:gd name="connsiteX16" fmla="*/ 403860 w 2339340"/>
              <a:gd name="connsiteY16" fmla="*/ 1018461 h 6253401"/>
              <a:gd name="connsiteX17" fmla="*/ 320040 w 2339340"/>
              <a:gd name="connsiteY17" fmla="*/ 1102281 h 6253401"/>
              <a:gd name="connsiteX18" fmla="*/ 247650 w 2339340"/>
              <a:gd name="connsiteY18" fmla="*/ 1292781 h 6253401"/>
              <a:gd name="connsiteX19" fmla="*/ 163830 w 2339340"/>
              <a:gd name="connsiteY19" fmla="*/ 1586151 h 6253401"/>
              <a:gd name="connsiteX20" fmla="*/ 83820 w 2339340"/>
              <a:gd name="connsiteY20" fmla="*/ 1799511 h 6253401"/>
              <a:gd name="connsiteX21" fmla="*/ 72390 w 2339340"/>
              <a:gd name="connsiteY21" fmla="*/ 1978581 h 6253401"/>
              <a:gd name="connsiteX22" fmla="*/ 0 w 2339340"/>
              <a:gd name="connsiteY22" fmla="*/ 2161461 h 6253401"/>
              <a:gd name="connsiteX23" fmla="*/ 11430 w 2339340"/>
              <a:gd name="connsiteY23" fmla="*/ 2268141 h 6253401"/>
              <a:gd name="connsiteX24" fmla="*/ 106680 w 2339340"/>
              <a:gd name="connsiteY24" fmla="*/ 2443401 h 6253401"/>
              <a:gd name="connsiteX25" fmla="*/ 243840 w 2339340"/>
              <a:gd name="connsiteY25" fmla="*/ 2611041 h 6253401"/>
              <a:gd name="connsiteX26" fmla="*/ 422910 w 2339340"/>
              <a:gd name="connsiteY26" fmla="*/ 2786301 h 6253401"/>
              <a:gd name="connsiteX27" fmla="*/ 609600 w 2339340"/>
              <a:gd name="connsiteY27" fmla="*/ 2946321 h 6253401"/>
              <a:gd name="connsiteX28" fmla="*/ 703183 w 2339340"/>
              <a:gd name="connsiteY28" fmla="*/ 3078956 h 6253401"/>
              <a:gd name="connsiteX29" fmla="*/ 711517 w 2339340"/>
              <a:gd name="connsiteY29" fmla="*/ 2800827 h 6253401"/>
              <a:gd name="connsiteX30" fmla="*/ 647700 w 2339340"/>
              <a:gd name="connsiteY30" fmla="*/ 2748201 h 6253401"/>
              <a:gd name="connsiteX31" fmla="*/ 541020 w 2339340"/>
              <a:gd name="connsiteY31" fmla="*/ 2553891 h 6253401"/>
              <a:gd name="connsiteX32" fmla="*/ 487680 w 2339340"/>
              <a:gd name="connsiteY32" fmla="*/ 2443401 h 6253401"/>
              <a:gd name="connsiteX33" fmla="*/ 293370 w 2339340"/>
              <a:gd name="connsiteY33" fmla="*/ 2222421 h 6253401"/>
              <a:gd name="connsiteX34" fmla="*/ 426720 w 2339340"/>
              <a:gd name="connsiteY34" fmla="*/ 2005251 h 6253401"/>
              <a:gd name="connsiteX35" fmla="*/ 483870 w 2339340"/>
              <a:gd name="connsiteY35" fmla="*/ 1894761 h 6253401"/>
              <a:gd name="connsiteX36" fmla="*/ 544830 w 2339340"/>
              <a:gd name="connsiteY36" fmla="*/ 1658541 h 6253401"/>
              <a:gd name="connsiteX37" fmla="*/ 636270 w 2339340"/>
              <a:gd name="connsiteY37" fmla="*/ 1913811 h 6253401"/>
              <a:gd name="connsiteX38" fmla="*/ 678180 w 2339340"/>
              <a:gd name="connsiteY38" fmla="*/ 2218611 h 6253401"/>
              <a:gd name="connsiteX39" fmla="*/ 689610 w 2339340"/>
              <a:gd name="connsiteY39" fmla="*/ 2504361 h 6253401"/>
              <a:gd name="connsiteX40" fmla="*/ 712470 w 2339340"/>
              <a:gd name="connsiteY40" fmla="*/ 2778681 h 6253401"/>
              <a:gd name="connsiteX41" fmla="*/ 701040 w 2339340"/>
              <a:gd name="connsiteY41" fmla="*/ 3193971 h 6253401"/>
              <a:gd name="connsiteX42" fmla="*/ 643890 w 2339340"/>
              <a:gd name="connsiteY42" fmla="*/ 3799761 h 6253401"/>
              <a:gd name="connsiteX43" fmla="*/ 613410 w 2339340"/>
              <a:gd name="connsiteY43" fmla="*/ 4272201 h 6253401"/>
              <a:gd name="connsiteX44" fmla="*/ 689610 w 2339340"/>
              <a:gd name="connsiteY44" fmla="*/ 4634151 h 6253401"/>
              <a:gd name="connsiteX45" fmla="*/ 803910 w 2339340"/>
              <a:gd name="connsiteY45" fmla="*/ 5232321 h 6253401"/>
              <a:gd name="connsiteX46" fmla="*/ 883920 w 2339340"/>
              <a:gd name="connsiteY46" fmla="*/ 5674281 h 6253401"/>
              <a:gd name="connsiteX47" fmla="*/ 872490 w 2339340"/>
              <a:gd name="connsiteY47" fmla="*/ 5700951 h 6253401"/>
              <a:gd name="connsiteX48" fmla="*/ 693420 w 2339340"/>
              <a:gd name="connsiteY48" fmla="*/ 5910501 h 6253401"/>
              <a:gd name="connsiteX49" fmla="*/ 541020 w 2339340"/>
              <a:gd name="connsiteY49" fmla="*/ 6108621 h 6253401"/>
              <a:gd name="connsiteX50" fmla="*/ 510540 w 2339340"/>
              <a:gd name="connsiteY50" fmla="*/ 6173391 h 6253401"/>
              <a:gd name="connsiteX51" fmla="*/ 701040 w 2339340"/>
              <a:gd name="connsiteY51" fmla="*/ 6108621 h 6253401"/>
              <a:gd name="connsiteX52" fmla="*/ 830580 w 2339340"/>
              <a:gd name="connsiteY52" fmla="*/ 6081951 h 6253401"/>
              <a:gd name="connsiteX53" fmla="*/ 952500 w 2339340"/>
              <a:gd name="connsiteY53" fmla="*/ 5990511 h 6253401"/>
              <a:gd name="connsiteX54" fmla="*/ 963930 w 2339340"/>
              <a:gd name="connsiteY54" fmla="*/ 5887641 h 6253401"/>
              <a:gd name="connsiteX55" fmla="*/ 1108710 w 2339340"/>
              <a:gd name="connsiteY55" fmla="*/ 5834301 h 6253401"/>
              <a:gd name="connsiteX56" fmla="*/ 1108710 w 2339340"/>
              <a:gd name="connsiteY56" fmla="*/ 5807631 h 6253401"/>
              <a:gd name="connsiteX57" fmla="*/ 1032510 w 2339340"/>
              <a:gd name="connsiteY57" fmla="*/ 5651421 h 6253401"/>
              <a:gd name="connsiteX58" fmla="*/ 1043940 w 2339340"/>
              <a:gd name="connsiteY58" fmla="*/ 5297091 h 6253401"/>
              <a:gd name="connsiteX59" fmla="*/ 1074420 w 2339340"/>
              <a:gd name="connsiteY59" fmla="*/ 4904661 h 6253401"/>
              <a:gd name="connsiteX60" fmla="*/ 1002030 w 2339340"/>
              <a:gd name="connsiteY60" fmla="*/ 4439841 h 6253401"/>
              <a:gd name="connsiteX61" fmla="*/ 1066800 w 2339340"/>
              <a:gd name="connsiteY61" fmla="*/ 4146471 h 6253401"/>
              <a:gd name="connsiteX62" fmla="*/ 1116330 w 2339340"/>
              <a:gd name="connsiteY62" fmla="*/ 3792141 h 6253401"/>
              <a:gd name="connsiteX63" fmla="*/ 1165860 w 2339340"/>
              <a:gd name="connsiteY63" fmla="*/ 3392091 h 6253401"/>
              <a:gd name="connsiteX64" fmla="*/ 1238250 w 2339340"/>
              <a:gd name="connsiteY64" fmla="*/ 3898821 h 6253401"/>
              <a:gd name="connsiteX65" fmla="*/ 1280160 w 2339340"/>
              <a:gd name="connsiteY65" fmla="*/ 4382691 h 6253401"/>
              <a:gd name="connsiteX66" fmla="*/ 1310640 w 2339340"/>
              <a:gd name="connsiteY66" fmla="*/ 4550331 h 6253401"/>
              <a:gd name="connsiteX67" fmla="*/ 1272540 w 2339340"/>
              <a:gd name="connsiteY67" fmla="*/ 4855131 h 6253401"/>
              <a:gd name="connsiteX68" fmla="*/ 1242060 w 2339340"/>
              <a:gd name="connsiteY68" fmla="*/ 5076111 h 6253401"/>
              <a:gd name="connsiteX69" fmla="*/ 1276350 w 2339340"/>
              <a:gd name="connsiteY69" fmla="*/ 5304711 h 6253401"/>
              <a:gd name="connsiteX70" fmla="*/ 1333500 w 2339340"/>
              <a:gd name="connsiteY70" fmla="*/ 5510451 h 6253401"/>
              <a:gd name="connsiteX71" fmla="*/ 1314450 w 2339340"/>
              <a:gd name="connsiteY71" fmla="*/ 5632371 h 6253401"/>
              <a:gd name="connsiteX72" fmla="*/ 1264920 w 2339340"/>
              <a:gd name="connsiteY72" fmla="*/ 5811441 h 6253401"/>
              <a:gd name="connsiteX73" fmla="*/ 1264920 w 2339340"/>
              <a:gd name="connsiteY73" fmla="*/ 5918121 h 6253401"/>
              <a:gd name="connsiteX74" fmla="*/ 1424940 w 2339340"/>
              <a:gd name="connsiteY74" fmla="*/ 6253401 h 6253401"/>
              <a:gd name="connsiteX75" fmla="*/ 1565910 w 2339340"/>
              <a:gd name="connsiteY75" fmla="*/ 6081951 h 6253401"/>
              <a:gd name="connsiteX76" fmla="*/ 1604010 w 2339340"/>
              <a:gd name="connsiteY76" fmla="*/ 6028611 h 6253401"/>
              <a:gd name="connsiteX77" fmla="*/ 1524000 w 2339340"/>
              <a:gd name="connsiteY77" fmla="*/ 5860971 h 6253401"/>
              <a:gd name="connsiteX78" fmla="*/ 1466850 w 2339340"/>
              <a:gd name="connsiteY78" fmla="*/ 5735241 h 6253401"/>
              <a:gd name="connsiteX79" fmla="*/ 1440180 w 2339340"/>
              <a:gd name="connsiteY79" fmla="*/ 5655231 h 6253401"/>
              <a:gd name="connsiteX80" fmla="*/ 1546860 w 2339340"/>
              <a:gd name="connsiteY80" fmla="*/ 5095161 h 6253401"/>
              <a:gd name="connsiteX81" fmla="*/ 1600200 w 2339340"/>
              <a:gd name="connsiteY81" fmla="*/ 4523661 h 6253401"/>
              <a:gd name="connsiteX82" fmla="*/ 1684020 w 2339340"/>
              <a:gd name="connsiteY82" fmla="*/ 4043601 h 6253401"/>
              <a:gd name="connsiteX83" fmla="*/ 1703070 w 2339340"/>
              <a:gd name="connsiteY83" fmla="*/ 3704511 h 6253401"/>
              <a:gd name="connsiteX84" fmla="*/ 1673305 w 2339340"/>
              <a:gd name="connsiteY84" fmla="*/ 3099436 h 6253401"/>
              <a:gd name="connsiteX85" fmla="*/ 1630680 w 2339340"/>
              <a:gd name="connsiteY85" fmla="*/ 2885361 h 6253401"/>
              <a:gd name="connsiteX86" fmla="*/ 1607820 w 2339340"/>
              <a:gd name="connsiteY86" fmla="*/ 2767251 h 6253401"/>
              <a:gd name="connsiteX87" fmla="*/ 1584960 w 2339340"/>
              <a:gd name="connsiteY87" fmla="*/ 2439591 h 6253401"/>
              <a:gd name="connsiteX88" fmla="*/ 1584960 w 2339340"/>
              <a:gd name="connsiteY88" fmla="*/ 2089071 h 6253401"/>
              <a:gd name="connsiteX89" fmla="*/ 1619250 w 2339340"/>
              <a:gd name="connsiteY89" fmla="*/ 1788081 h 6253401"/>
              <a:gd name="connsiteX90" fmla="*/ 1691640 w 2339340"/>
              <a:gd name="connsiteY90" fmla="*/ 1517571 h 6253401"/>
              <a:gd name="connsiteX91" fmla="*/ 1954530 w 2339340"/>
              <a:gd name="connsiteY91" fmla="*/ 1940481 h 6253401"/>
              <a:gd name="connsiteX92" fmla="*/ 2045970 w 2339340"/>
              <a:gd name="connsiteY92" fmla="*/ 2062401 h 6253401"/>
              <a:gd name="connsiteX93" fmla="*/ 1840230 w 2339340"/>
              <a:gd name="connsiteY93" fmla="*/ 2374821 h 6253401"/>
              <a:gd name="connsiteX94" fmla="*/ 1729740 w 2339340"/>
              <a:gd name="connsiteY94" fmla="*/ 2561511 h 6253401"/>
              <a:gd name="connsiteX95" fmla="*/ 1672590 w 2339340"/>
              <a:gd name="connsiteY95" fmla="*/ 2691051 h 6253401"/>
              <a:gd name="connsiteX96" fmla="*/ 1606391 w 2339340"/>
              <a:gd name="connsiteY96" fmla="*/ 2762727 h 6253401"/>
              <a:gd name="connsiteX97" fmla="*/ 1658302 w 2339340"/>
              <a:gd name="connsiteY97" fmla="*/ 3027046 h 6253401"/>
              <a:gd name="connsiteX98" fmla="*/ 1729740 w 2339340"/>
              <a:gd name="connsiteY98" fmla="*/ 2908221 h 6253401"/>
              <a:gd name="connsiteX99" fmla="*/ 1927860 w 2339340"/>
              <a:gd name="connsiteY99" fmla="*/ 2706291 h 6253401"/>
              <a:gd name="connsiteX100" fmla="*/ 2065020 w 2339340"/>
              <a:gd name="connsiteY100" fmla="*/ 2565321 h 6253401"/>
              <a:gd name="connsiteX101" fmla="*/ 2202180 w 2339340"/>
              <a:gd name="connsiteY101" fmla="*/ 2355771 h 6253401"/>
              <a:gd name="connsiteX102" fmla="*/ 2339340 w 2339340"/>
              <a:gd name="connsiteY102" fmla="*/ 2066211 h 6253401"/>
              <a:gd name="connsiteX103" fmla="*/ 2293620 w 2339340"/>
              <a:gd name="connsiteY103" fmla="*/ 1974771 h 6253401"/>
              <a:gd name="connsiteX104" fmla="*/ 2232660 w 2339340"/>
              <a:gd name="connsiteY104" fmla="*/ 1769031 h 6253401"/>
              <a:gd name="connsiteX105" fmla="*/ 2175510 w 2339340"/>
              <a:gd name="connsiteY105" fmla="*/ 1582341 h 6253401"/>
              <a:gd name="connsiteX106" fmla="*/ 2065020 w 2339340"/>
              <a:gd name="connsiteY106" fmla="*/ 1368981 h 6253401"/>
              <a:gd name="connsiteX107" fmla="*/ 1958340 w 2339340"/>
              <a:gd name="connsiteY107" fmla="*/ 1186101 h 6253401"/>
              <a:gd name="connsiteX108" fmla="*/ 1878330 w 2339340"/>
              <a:gd name="connsiteY108" fmla="*/ 1060371 h 6253401"/>
              <a:gd name="connsiteX109" fmla="*/ 1752600 w 2339340"/>
              <a:gd name="connsiteY109" fmla="*/ 991791 h 6253401"/>
              <a:gd name="connsiteX110" fmla="*/ 1645920 w 2339340"/>
              <a:gd name="connsiteY110" fmla="*/ 972741 h 6253401"/>
              <a:gd name="connsiteX111" fmla="*/ 1546860 w 2339340"/>
              <a:gd name="connsiteY111" fmla="*/ 938451 h 6253401"/>
              <a:gd name="connsiteX112" fmla="*/ 1276350 w 2339340"/>
              <a:gd name="connsiteY112" fmla="*/ 877491 h 6253401"/>
              <a:gd name="connsiteX113" fmla="*/ 1257300 w 2339340"/>
              <a:gd name="connsiteY113" fmla="*/ 755571 h 6253401"/>
              <a:gd name="connsiteX114" fmla="*/ 1325880 w 2339340"/>
              <a:gd name="connsiteY114" fmla="*/ 610791 h 6253401"/>
              <a:gd name="connsiteX115" fmla="*/ 1363980 w 2339340"/>
              <a:gd name="connsiteY115" fmla="*/ 553641 h 6253401"/>
              <a:gd name="connsiteX116" fmla="*/ 1352550 w 2339340"/>
              <a:gd name="connsiteY116" fmla="*/ 454581 h 6253401"/>
              <a:gd name="connsiteX117" fmla="*/ 1359455 w 2339340"/>
              <a:gd name="connsiteY117" fmla="*/ 267891 h 6253401"/>
              <a:gd name="connsiteX118" fmla="*/ 1311592 w 2339340"/>
              <a:gd name="connsiteY118" fmla="*/ 99775 h 6253401"/>
              <a:gd name="connsiteX119" fmla="*/ 1188720 w 2339340"/>
              <a:gd name="connsiteY119" fmla="*/ 54531 h 6253401"/>
              <a:gd name="connsiteX120" fmla="*/ 1072753 w 2339340"/>
              <a:gd name="connsiteY120" fmla="*/ 58817 h 6253401"/>
              <a:gd name="connsiteX121" fmla="*/ 1077992 w 2339340"/>
              <a:gd name="connsiteY121" fmla="*/ 0 h 62534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</a:cxnLst>
            <a:rect l="l" t="t" r="r" b="b"/>
            <a:pathLst>
              <a:path w="2339340" h="6253401">
                <a:moveTo>
                  <a:pt x="1077992" y="0"/>
                </a:moveTo>
                <a:lnTo>
                  <a:pt x="970359" y="77867"/>
                </a:lnTo>
                <a:lnTo>
                  <a:pt x="967740" y="16431"/>
                </a:lnTo>
                <a:lnTo>
                  <a:pt x="872490" y="138351"/>
                </a:lnTo>
                <a:lnTo>
                  <a:pt x="849630" y="103347"/>
                </a:lnTo>
                <a:lnTo>
                  <a:pt x="804863" y="232886"/>
                </a:lnTo>
                <a:lnTo>
                  <a:pt x="782955" y="466725"/>
                </a:lnTo>
                <a:lnTo>
                  <a:pt x="754380" y="481251"/>
                </a:lnTo>
                <a:lnTo>
                  <a:pt x="781050" y="565071"/>
                </a:lnTo>
                <a:lnTo>
                  <a:pt x="822960" y="641271"/>
                </a:lnTo>
                <a:lnTo>
                  <a:pt x="887730" y="706041"/>
                </a:lnTo>
                <a:lnTo>
                  <a:pt x="925830" y="786051"/>
                </a:lnTo>
                <a:lnTo>
                  <a:pt x="925830" y="877491"/>
                </a:lnTo>
                <a:lnTo>
                  <a:pt x="803910" y="938451"/>
                </a:lnTo>
                <a:lnTo>
                  <a:pt x="701040" y="965121"/>
                </a:lnTo>
                <a:lnTo>
                  <a:pt x="556260" y="968931"/>
                </a:lnTo>
                <a:lnTo>
                  <a:pt x="403860" y="1018461"/>
                </a:lnTo>
                <a:lnTo>
                  <a:pt x="320040" y="1102281"/>
                </a:lnTo>
                <a:lnTo>
                  <a:pt x="247650" y="1292781"/>
                </a:lnTo>
                <a:lnTo>
                  <a:pt x="163830" y="1586151"/>
                </a:lnTo>
                <a:lnTo>
                  <a:pt x="83820" y="1799511"/>
                </a:lnTo>
                <a:lnTo>
                  <a:pt x="72390" y="1978581"/>
                </a:lnTo>
                <a:lnTo>
                  <a:pt x="0" y="2161461"/>
                </a:lnTo>
                <a:lnTo>
                  <a:pt x="11430" y="2268141"/>
                </a:lnTo>
                <a:lnTo>
                  <a:pt x="106680" y="2443401"/>
                </a:lnTo>
                <a:lnTo>
                  <a:pt x="243840" y="2611041"/>
                </a:lnTo>
                <a:lnTo>
                  <a:pt x="422910" y="2786301"/>
                </a:lnTo>
                <a:lnTo>
                  <a:pt x="609600" y="2946321"/>
                </a:lnTo>
                <a:lnTo>
                  <a:pt x="703183" y="3078956"/>
                </a:lnTo>
                <a:lnTo>
                  <a:pt x="711517" y="2800827"/>
                </a:lnTo>
                <a:lnTo>
                  <a:pt x="647700" y="2748201"/>
                </a:lnTo>
                <a:lnTo>
                  <a:pt x="541020" y="2553891"/>
                </a:lnTo>
                <a:lnTo>
                  <a:pt x="487680" y="2443401"/>
                </a:lnTo>
                <a:lnTo>
                  <a:pt x="293370" y="2222421"/>
                </a:lnTo>
                <a:lnTo>
                  <a:pt x="426720" y="2005251"/>
                </a:lnTo>
                <a:lnTo>
                  <a:pt x="483870" y="1894761"/>
                </a:lnTo>
                <a:lnTo>
                  <a:pt x="544830" y="1658541"/>
                </a:lnTo>
                <a:lnTo>
                  <a:pt x="636270" y="1913811"/>
                </a:lnTo>
                <a:lnTo>
                  <a:pt x="678180" y="2218611"/>
                </a:lnTo>
                <a:lnTo>
                  <a:pt x="689610" y="2504361"/>
                </a:lnTo>
                <a:lnTo>
                  <a:pt x="712470" y="2778681"/>
                </a:lnTo>
                <a:lnTo>
                  <a:pt x="701040" y="3193971"/>
                </a:lnTo>
                <a:lnTo>
                  <a:pt x="643890" y="3799761"/>
                </a:lnTo>
                <a:lnTo>
                  <a:pt x="613410" y="4272201"/>
                </a:lnTo>
                <a:lnTo>
                  <a:pt x="689610" y="4634151"/>
                </a:lnTo>
                <a:lnTo>
                  <a:pt x="803910" y="5232321"/>
                </a:lnTo>
                <a:lnTo>
                  <a:pt x="883920" y="5674281"/>
                </a:lnTo>
                <a:lnTo>
                  <a:pt x="872490" y="5700951"/>
                </a:lnTo>
                <a:lnTo>
                  <a:pt x="693420" y="5910501"/>
                </a:lnTo>
                <a:lnTo>
                  <a:pt x="541020" y="6108621"/>
                </a:lnTo>
                <a:lnTo>
                  <a:pt x="510540" y="6173391"/>
                </a:lnTo>
                <a:lnTo>
                  <a:pt x="701040" y="6108621"/>
                </a:lnTo>
                <a:lnTo>
                  <a:pt x="830580" y="6081951"/>
                </a:lnTo>
                <a:lnTo>
                  <a:pt x="952500" y="5990511"/>
                </a:lnTo>
                <a:lnTo>
                  <a:pt x="963930" y="5887641"/>
                </a:lnTo>
                <a:lnTo>
                  <a:pt x="1108710" y="5834301"/>
                </a:lnTo>
                <a:lnTo>
                  <a:pt x="1108710" y="5807631"/>
                </a:lnTo>
                <a:lnTo>
                  <a:pt x="1032510" y="5651421"/>
                </a:lnTo>
                <a:lnTo>
                  <a:pt x="1043940" y="5297091"/>
                </a:lnTo>
                <a:lnTo>
                  <a:pt x="1074420" y="4904661"/>
                </a:lnTo>
                <a:lnTo>
                  <a:pt x="1002030" y="4439841"/>
                </a:lnTo>
                <a:lnTo>
                  <a:pt x="1066800" y="4146471"/>
                </a:lnTo>
                <a:lnTo>
                  <a:pt x="1116330" y="3792141"/>
                </a:lnTo>
                <a:lnTo>
                  <a:pt x="1165860" y="3392091"/>
                </a:lnTo>
                <a:lnTo>
                  <a:pt x="1238250" y="3898821"/>
                </a:lnTo>
                <a:lnTo>
                  <a:pt x="1280160" y="4382691"/>
                </a:lnTo>
                <a:lnTo>
                  <a:pt x="1310640" y="4550331"/>
                </a:lnTo>
                <a:lnTo>
                  <a:pt x="1272540" y="4855131"/>
                </a:lnTo>
                <a:lnTo>
                  <a:pt x="1242060" y="5076111"/>
                </a:lnTo>
                <a:lnTo>
                  <a:pt x="1276350" y="5304711"/>
                </a:lnTo>
                <a:lnTo>
                  <a:pt x="1333500" y="5510451"/>
                </a:lnTo>
                <a:lnTo>
                  <a:pt x="1314450" y="5632371"/>
                </a:lnTo>
                <a:lnTo>
                  <a:pt x="1264920" y="5811441"/>
                </a:lnTo>
                <a:lnTo>
                  <a:pt x="1264920" y="5918121"/>
                </a:lnTo>
                <a:lnTo>
                  <a:pt x="1424940" y="6253401"/>
                </a:lnTo>
                <a:lnTo>
                  <a:pt x="1565910" y="6081951"/>
                </a:lnTo>
                <a:lnTo>
                  <a:pt x="1604010" y="6028611"/>
                </a:lnTo>
                <a:lnTo>
                  <a:pt x="1524000" y="5860971"/>
                </a:lnTo>
                <a:lnTo>
                  <a:pt x="1466850" y="5735241"/>
                </a:lnTo>
                <a:lnTo>
                  <a:pt x="1440180" y="5655231"/>
                </a:lnTo>
                <a:lnTo>
                  <a:pt x="1546860" y="5095161"/>
                </a:lnTo>
                <a:lnTo>
                  <a:pt x="1600200" y="4523661"/>
                </a:lnTo>
                <a:lnTo>
                  <a:pt x="1684020" y="4043601"/>
                </a:lnTo>
                <a:lnTo>
                  <a:pt x="1703070" y="3704511"/>
                </a:lnTo>
                <a:lnTo>
                  <a:pt x="1673305" y="3099436"/>
                </a:lnTo>
                <a:lnTo>
                  <a:pt x="1630680" y="2885361"/>
                </a:lnTo>
                <a:lnTo>
                  <a:pt x="1607820" y="2767251"/>
                </a:lnTo>
                <a:lnTo>
                  <a:pt x="1584960" y="2439591"/>
                </a:lnTo>
                <a:lnTo>
                  <a:pt x="1584960" y="2089071"/>
                </a:lnTo>
                <a:lnTo>
                  <a:pt x="1619250" y="1788081"/>
                </a:lnTo>
                <a:lnTo>
                  <a:pt x="1691640" y="1517571"/>
                </a:lnTo>
                <a:lnTo>
                  <a:pt x="1954530" y="1940481"/>
                </a:lnTo>
                <a:lnTo>
                  <a:pt x="2045970" y="2062401"/>
                </a:lnTo>
                <a:lnTo>
                  <a:pt x="1840230" y="2374821"/>
                </a:lnTo>
                <a:lnTo>
                  <a:pt x="1729740" y="2561511"/>
                </a:lnTo>
                <a:lnTo>
                  <a:pt x="1672590" y="2691051"/>
                </a:lnTo>
                <a:lnTo>
                  <a:pt x="1606391" y="2762727"/>
                </a:lnTo>
                <a:lnTo>
                  <a:pt x="1658302" y="3027046"/>
                </a:lnTo>
                <a:lnTo>
                  <a:pt x="1729740" y="2908221"/>
                </a:lnTo>
                <a:lnTo>
                  <a:pt x="1927860" y="2706291"/>
                </a:lnTo>
                <a:lnTo>
                  <a:pt x="2065020" y="2565321"/>
                </a:lnTo>
                <a:lnTo>
                  <a:pt x="2202180" y="2355771"/>
                </a:lnTo>
                <a:lnTo>
                  <a:pt x="2339340" y="2066211"/>
                </a:lnTo>
                <a:lnTo>
                  <a:pt x="2293620" y="1974771"/>
                </a:lnTo>
                <a:lnTo>
                  <a:pt x="2232660" y="1769031"/>
                </a:lnTo>
                <a:lnTo>
                  <a:pt x="2175510" y="1582341"/>
                </a:lnTo>
                <a:lnTo>
                  <a:pt x="2065020" y="1368981"/>
                </a:lnTo>
                <a:lnTo>
                  <a:pt x="1958340" y="1186101"/>
                </a:lnTo>
                <a:lnTo>
                  <a:pt x="1878330" y="1060371"/>
                </a:lnTo>
                <a:lnTo>
                  <a:pt x="1752600" y="991791"/>
                </a:lnTo>
                <a:lnTo>
                  <a:pt x="1645920" y="972741"/>
                </a:lnTo>
                <a:lnTo>
                  <a:pt x="1546860" y="938451"/>
                </a:lnTo>
                <a:lnTo>
                  <a:pt x="1276350" y="877491"/>
                </a:lnTo>
                <a:lnTo>
                  <a:pt x="1257300" y="755571"/>
                </a:lnTo>
                <a:lnTo>
                  <a:pt x="1325880" y="610791"/>
                </a:lnTo>
                <a:lnTo>
                  <a:pt x="1363980" y="553641"/>
                </a:lnTo>
                <a:lnTo>
                  <a:pt x="1352550" y="454581"/>
                </a:lnTo>
                <a:lnTo>
                  <a:pt x="1359455" y="267891"/>
                </a:lnTo>
                <a:cubicBezTo>
                  <a:pt x="1341119" y="213043"/>
                  <a:pt x="1327546" y="155814"/>
                  <a:pt x="1311592" y="99775"/>
                </a:cubicBezTo>
                <a:lnTo>
                  <a:pt x="1188720" y="54531"/>
                </a:lnTo>
                <a:lnTo>
                  <a:pt x="1072753" y="58817"/>
                </a:lnTo>
                <a:lnTo>
                  <a:pt x="1077992" y="0"/>
                </a:lnTo>
                <a:close/>
              </a:path>
            </a:pathLst>
          </a:custGeom>
          <a:solidFill>
            <a:srgbClr val="2078D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l-PL"/>
          </a:p>
        </p:txBody>
      </p:sp>
      <p:grpSp>
        <p:nvGrpSpPr>
          <p:cNvPr id="26" name="Grupa 25">
            <a:extLst>
              <a:ext uri="{FF2B5EF4-FFF2-40B4-BE49-F238E27FC236}">
                <a16:creationId xmlns:a16="http://schemas.microsoft.com/office/drawing/2014/main" id="{B5D78A38-CEE2-4A3B-BDEB-B45AE899AE67}"/>
              </a:ext>
            </a:extLst>
          </p:cNvPr>
          <p:cNvGrpSpPr/>
          <p:nvPr/>
        </p:nvGrpSpPr>
        <p:grpSpPr>
          <a:xfrm>
            <a:off x="926604" y="997626"/>
            <a:ext cx="2327494" cy="6134352"/>
            <a:chOff x="4094956" y="222074"/>
            <a:chExt cx="2551181" cy="6723902"/>
          </a:xfrm>
        </p:grpSpPr>
        <p:sp>
          <p:nvSpPr>
            <p:cNvPr id="27" name="Dowolny kształt: kształt 26">
              <a:extLst>
                <a:ext uri="{FF2B5EF4-FFF2-40B4-BE49-F238E27FC236}">
                  <a16:creationId xmlns:a16="http://schemas.microsoft.com/office/drawing/2014/main" id="{7287D32D-FBE3-4601-A5FE-F7BC38B2636F}"/>
                </a:ext>
              </a:extLst>
            </p:cNvPr>
            <p:cNvSpPr/>
            <p:nvPr/>
          </p:nvSpPr>
          <p:spPr>
            <a:xfrm>
              <a:off x="4225290" y="524588"/>
              <a:ext cx="2339340" cy="6253401"/>
            </a:xfrm>
            <a:custGeom>
              <a:avLst/>
              <a:gdLst>
                <a:gd name="connsiteX0" fmla="*/ 1093470 w 2339340"/>
                <a:gd name="connsiteY0" fmla="*/ 22860 h 6236970"/>
                <a:gd name="connsiteX1" fmla="*/ 971550 w 2339340"/>
                <a:gd name="connsiteY1" fmla="*/ 68580 h 6236970"/>
                <a:gd name="connsiteX2" fmla="*/ 967740 w 2339340"/>
                <a:gd name="connsiteY2" fmla="*/ 0 h 6236970"/>
                <a:gd name="connsiteX3" fmla="*/ 872490 w 2339340"/>
                <a:gd name="connsiteY3" fmla="*/ 121920 h 6236970"/>
                <a:gd name="connsiteX4" fmla="*/ 849630 w 2339340"/>
                <a:gd name="connsiteY4" fmla="*/ 95250 h 6236970"/>
                <a:gd name="connsiteX5" fmla="*/ 800100 w 2339340"/>
                <a:gd name="connsiteY5" fmla="*/ 320040 h 6236970"/>
                <a:gd name="connsiteX6" fmla="*/ 811530 w 2339340"/>
                <a:gd name="connsiteY6" fmla="*/ 461010 h 6236970"/>
                <a:gd name="connsiteX7" fmla="*/ 754380 w 2339340"/>
                <a:gd name="connsiteY7" fmla="*/ 464820 h 6236970"/>
                <a:gd name="connsiteX8" fmla="*/ 781050 w 2339340"/>
                <a:gd name="connsiteY8" fmla="*/ 548640 h 6236970"/>
                <a:gd name="connsiteX9" fmla="*/ 822960 w 2339340"/>
                <a:gd name="connsiteY9" fmla="*/ 624840 h 6236970"/>
                <a:gd name="connsiteX10" fmla="*/ 887730 w 2339340"/>
                <a:gd name="connsiteY10" fmla="*/ 689610 h 6236970"/>
                <a:gd name="connsiteX11" fmla="*/ 925830 w 2339340"/>
                <a:gd name="connsiteY11" fmla="*/ 769620 h 6236970"/>
                <a:gd name="connsiteX12" fmla="*/ 925830 w 2339340"/>
                <a:gd name="connsiteY12" fmla="*/ 861060 h 6236970"/>
                <a:gd name="connsiteX13" fmla="*/ 803910 w 2339340"/>
                <a:gd name="connsiteY13" fmla="*/ 922020 h 6236970"/>
                <a:gd name="connsiteX14" fmla="*/ 701040 w 2339340"/>
                <a:gd name="connsiteY14" fmla="*/ 948690 h 6236970"/>
                <a:gd name="connsiteX15" fmla="*/ 556260 w 2339340"/>
                <a:gd name="connsiteY15" fmla="*/ 952500 h 6236970"/>
                <a:gd name="connsiteX16" fmla="*/ 403860 w 2339340"/>
                <a:gd name="connsiteY16" fmla="*/ 1002030 h 6236970"/>
                <a:gd name="connsiteX17" fmla="*/ 320040 w 2339340"/>
                <a:gd name="connsiteY17" fmla="*/ 1085850 h 6236970"/>
                <a:gd name="connsiteX18" fmla="*/ 247650 w 2339340"/>
                <a:gd name="connsiteY18" fmla="*/ 1276350 h 6236970"/>
                <a:gd name="connsiteX19" fmla="*/ 163830 w 2339340"/>
                <a:gd name="connsiteY19" fmla="*/ 1569720 h 6236970"/>
                <a:gd name="connsiteX20" fmla="*/ 83820 w 2339340"/>
                <a:gd name="connsiteY20" fmla="*/ 1783080 h 6236970"/>
                <a:gd name="connsiteX21" fmla="*/ 72390 w 2339340"/>
                <a:gd name="connsiteY21" fmla="*/ 1962150 h 6236970"/>
                <a:gd name="connsiteX22" fmla="*/ 0 w 2339340"/>
                <a:gd name="connsiteY22" fmla="*/ 2145030 h 6236970"/>
                <a:gd name="connsiteX23" fmla="*/ 11430 w 2339340"/>
                <a:gd name="connsiteY23" fmla="*/ 2251710 h 6236970"/>
                <a:gd name="connsiteX24" fmla="*/ 106680 w 2339340"/>
                <a:gd name="connsiteY24" fmla="*/ 2426970 h 6236970"/>
                <a:gd name="connsiteX25" fmla="*/ 243840 w 2339340"/>
                <a:gd name="connsiteY25" fmla="*/ 2594610 h 6236970"/>
                <a:gd name="connsiteX26" fmla="*/ 422910 w 2339340"/>
                <a:gd name="connsiteY26" fmla="*/ 2769870 h 6236970"/>
                <a:gd name="connsiteX27" fmla="*/ 609600 w 2339340"/>
                <a:gd name="connsiteY27" fmla="*/ 2929890 h 6236970"/>
                <a:gd name="connsiteX28" fmla="*/ 735330 w 2339340"/>
                <a:gd name="connsiteY28" fmla="*/ 3108960 h 6236970"/>
                <a:gd name="connsiteX29" fmla="*/ 735330 w 2339340"/>
                <a:gd name="connsiteY29" fmla="*/ 2792730 h 6236970"/>
                <a:gd name="connsiteX30" fmla="*/ 647700 w 2339340"/>
                <a:gd name="connsiteY30" fmla="*/ 2731770 h 6236970"/>
                <a:gd name="connsiteX31" fmla="*/ 541020 w 2339340"/>
                <a:gd name="connsiteY31" fmla="*/ 2537460 h 6236970"/>
                <a:gd name="connsiteX32" fmla="*/ 487680 w 2339340"/>
                <a:gd name="connsiteY32" fmla="*/ 2426970 h 6236970"/>
                <a:gd name="connsiteX33" fmla="*/ 293370 w 2339340"/>
                <a:gd name="connsiteY33" fmla="*/ 2205990 h 6236970"/>
                <a:gd name="connsiteX34" fmla="*/ 426720 w 2339340"/>
                <a:gd name="connsiteY34" fmla="*/ 1988820 h 6236970"/>
                <a:gd name="connsiteX35" fmla="*/ 483870 w 2339340"/>
                <a:gd name="connsiteY35" fmla="*/ 1878330 h 6236970"/>
                <a:gd name="connsiteX36" fmla="*/ 544830 w 2339340"/>
                <a:gd name="connsiteY36" fmla="*/ 1642110 h 6236970"/>
                <a:gd name="connsiteX37" fmla="*/ 636270 w 2339340"/>
                <a:gd name="connsiteY37" fmla="*/ 1897380 h 6236970"/>
                <a:gd name="connsiteX38" fmla="*/ 678180 w 2339340"/>
                <a:gd name="connsiteY38" fmla="*/ 2202180 h 6236970"/>
                <a:gd name="connsiteX39" fmla="*/ 689610 w 2339340"/>
                <a:gd name="connsiteY39" fmla="*/ 2487930 h 6236970"/>
                <a:gd name="connsiteX40" fmla="*/ 712470 w 2339340"/>
                <a:gd name="connsiteY40" fmla="*/ 2762250 h 6236970"/>
                <a:gd name="connsiteX41" fmla="*/ 701040 w 2339340"/>
                <a:gd name="connsiteY41" fmla="*/ 3177540 h 6236970"/>
                <a:gd name="connsiteX42" fmla="*/ 643890 w 2339340"/>
                <a:gd name="connsiteY42" fmla="*/ 3783330 h 6236970"/>
                <a:gd name="connsiteX43" fmla="*/ 613410 w 2339340"/>
                <a:gd name="connsiteY43" fmla="*/ 4255770 h 6236970"/>
                <a:gd name="connsiteX44" fmla="*/ 689610 w 2339340"/>
                <a:gd name="connsiteY44" fmla="*/ 4617720 h 6236970"/>
                <a:gd name="connsiteX45" fmla="*/ 803910 w 2339340"/>
                <a:gd name="connsiteY45" fmla="*/ 5215890 h 6236970"/>
                <a:gd name="connsiteX46" fmla="*/ 883920 w 2339340"/>
                <a:gd name="connsiteY46" fmla="*/ 5657850 h 6236970"/>
                <a:gd name="connsiteX47" fmla="*/ 872490 w 2339340"/>
                <a:gd name="connsiteY47" fmla="*/ 5684520 h 6236970"/>
                <a:gd name="connsiteX48" fmla="*/ 693420 w 2339340"/>
                <a:gd name="connsiteY48" fmla="*/ 5894070 h 6236970"/>
                <a:gd name="connsiteX49" fmla="*/ 541020 w 2339340"/>
                <a:gd name="connsiteY49" fmla="*/ 6092190 h 6236970"/>
                <a:gd name="connsiteX50" fmla="*/ 510540 w 2339340"/>
                <a:gd name="connsiteY50" fmla="*/ 6156960 h 6236970"/>
                <a:gd name="connsiteX51" fmla="*/ 701040 w 2339340"/>
                <a:gd name="connsiteY51" fmla="*/ 6092190 h 6236970"/>
                <a:gd name="connsiteX52" fmla="*/ 830580 w 2339340"/>
                <a:gd name="connsiteY52" fmla="*/ 6065520 h 6236970"/>
                <a:gd name="connsiteX53" fmla="*/ 952500 w 2339340"/>
                <a:gd name="connsiteY53" fmla="*/ 5974080 h 6236970"/>
                <a:gd name="connsiteX54" fmla="*/ 963930 w 2339340"/>
                <a:gd name="connsiteY54" fmla="*/ 5871210 h 6236970"/>
                <a:gd name="connsiteX55" fmla="*/ 1108710 w 2339340"/>
                <a:gd name="connsiteY55" fmla="*/ 5817870 h 6236970"/>
                <a:gd name="connsiteX56" fmla="*/ 1108710 w 2339340"/>
                <a:gd name="connsiteY56" fmla="*/ 5791200 h 6236970"/>
                <a:gd name="connsiteX57" fmla="*/ 1032510 w 2339340"/>
                <a:gd name="connsiteY57" fmla="*/ 5634990 h 6236970"/>
                <a:gd name="connsiteX58" fmla="*/ 1043940 w 2339340"/>
                <a:gd name="connsiteY58" fmla="*/ 5280660 h 6236970"/>
                <a:gd name="connsiteX59" fmla="*/ 1074420 w 2339340"/>
                <a:gd name="connsiteY59" fmla="*/ 4888230 h 6236970"/>
                <a:gd name="connsiteX60" fmla="*/ 1002030 w 2339340"/>
                <a:gd name="connsiteY60" fmla="*/ 4423410 h 6236970"/>
                <a:gd name="connsiteX61" fmla="*/ 1066800 w 2339340"/>
                <a:gd name="connsiteY61" fmla="*/ 4130040 h 6236970"/>
                <a:gd name="connsiteX62" fmla="*/ 1116330 w 2339340"/>
                <a:gd name="connsiteY62" fmla="*/ 3775710 h 6236970"/>
                <a:gd name="connsiteX63" fmla="*/ 1165860 w 2339340"/>
                <a:gd name="connsiteY63" fmla="*/ 3375660 h 6236970"/>
                <a:gd name="connsiteX64" fmla="*/ 1238250 w 2339340"/>
                <a:gd name="connsiteY64" fmla="*/ 3882390 h 6236970"/>
                <a:gd name="connsiteX65" fmla="*/ 1280160 w 2339340"/>
                <a:gd name="connsiteY65" fmla="*/ 4366260 h 6236970"/>
                <a:gd name="connsiteX66" fmla="*/ 1310640 w 2339340"/>
                <a:gd name="connsiteY66" fmla="*/ 4533900 h 6236970"/>
                <a:gd name="connsiteX67" fmla="*/ 1272540 w 2339340"/>
                <a:gd name="connsiteY67" fmla="*/ 4838700 h 6236970"/>
                <a:gd name="connsiteX68" fmla="*/ 1242060 w 2339340"/>
                <a:gd name="connsiteY68" fmla="*/ 5059680 h 6236970"/>
                <a:gd name="connsiteX69" fmla="*/ 1276350 w 2339340"/>
                <a:gd name="connsiteY69" fmla="*/ 5288280 h 6236970"/>
                <a:gd name="connsiteX70" fmla="*/ 1333500 w 2339340"/>
                <a:gd name="connsiteY70" fmla="*/ 5494020 h 6236970"/>
                <a:gd name="connsiteX71" fmla="*/ 1314450 w 2339340"/>
                <a:gd name="connsiteY71" fmla="*/ 5615940 h 6236970"/>
                <a:gd name="connsiteX72" fmla="*/ 1264920 w 2339340"/>
                <a:gd name="connsiteY72" fmla="*/ 5795010 h 6236970"/>
                <a:gd name="connsiteX73" fmla="*/ 1264920 w 2339340"/>
                <a:gd name="connsiteY73" fmla="*/ 5901690 h 6236970"/>
                <a:gd name="connsiteX74" fmla="*/ 1424940 w 2339340"/>
                <a:gd name="connsiteY74" fmla="*/ 6236970 h 6236970"/>
                <a:gd name="connsiteX75" fmla="*/ 1565910 w 2339340"/>
                <a:gd name="connsiteY75" fmla="*/ 6065520 h 6236970"/>
                <a:gd name="connsiteX76" fmla="*/ 1604010 w 2339340"/>
                <a:gd name="connsiteY76" fmla="*/ 6012180 h 6236970"/>
                <a:gd name="connsiteX77" fmla="*/ 1524000 w 2339340"/>
                <a:gd name="connsiteY77" fmla="*/ 5844540 h 6236970"/>
                <a:gd name="connsiteX78" fmla="*/ 1466850 w 2339340"/>
                <a:gd name="connsiteY78" fmla="*/ 5718810 h 6236970"/>
                <a:gd name="connsiteX79" fmla="*/ 1440180 w 2339340"/>
                <a:gd name="connsiteY79" fmla="*/ 5638800 h 6236970"/>
                <a:gd name="connsiteX80" fmla="*/ 1546860 w 2339340"/>
                <a:gd name="connsiteY80" fmla="*/ 5078730 h 6236970"/>
                <a:gd name="connsiteX81" fmla="*/ 1600200 w 2339340"/>
                <a:gd name="connsiteY81" fmla="*/ 4507230 h 6236970"/>
                <a:gd name="connsiteX82" fmla="*/ 1684020 w 2339340"/>
                <a:gd name="connsiteY82" fmla="*/ 4027170 h 6236970"/>
                <a:gd name="connsiteX83" fmla="*/ 1703070 w 2339340"/>
                <a:gd name="connsiteY83" fmla="*/ 3688080 h 6236970"/>
                <a:gd name="connsiteX84" fmla="*/ 1645920 w 2339340"/>
                <a:gd name="connsiteY84" fmla="*/ 2884170 h 6236970"/>
                <a:gd name="connsiteX85" fmla="*/ 1630680 w 2339340"/>
                <a:gd name="connsiteY85" fmla="*/ 2868930 h 6236970"/>
                <a:gd name="connsiteX86" fmla="*/ 1607820 w 2339340"/>
                <a:gd name="connsiteY86" fmla="*/ 2750820 h 6236970"/>
                <a:gd name="connsiteX87" fmla="*/ 1584960 w 2339340"/>
                <a:gd name="connsiteY87" fmla="*/ 2423160 h 6236970"/>
                <a:gd name="connsiteX88" fmla="*/ 1584960 w 2339340"/>
                <a:gd name="connsiteY88" fmla="*/ 2072640 h 6236970"/>
                <a:gd name="connsiteX89" fmla="*/ 1619250 w 2339340"/>
                <a:gd name="connsiteY89" fmla="*/ 1771650 h 6236970"/>
                <a:gd name="connsiteX90" fmla="*/ 1691640 w 2339340"/>
                <a:gd name="connsiteY90" fmla="*/ 1501140 h 6236970"/>
                <a:gd name="connsiteX91" fmla="*/ 1954530 w 2339340"/>
                <a:gd name="connsiteY91" fmla="*/ 1924050 h 6236970"/>
                <a:gd name="connsiteX92" fmla="*/ 2045970 w 2339340"/>
                <a:gd name="connsiteY92" fmla="*/ 2045970 h 6236970"/>
                <a:gd name="connsiteX93" fmla="*/ 1840230 w 2339340"/>
                <a:gd name="connsiteY93" fmla="*/ 2358390 h 6236970"/>
                <a:gd name="connsiteX94" fmla="*/ 1729740 w 2339340"/>
                <a:gd name="connsiteY94" fmla="*/ 2545080 h 6236970"/>
                <a:gd name="connsiteX95" fmla="*/ 1672590 w 2339340"/>
                <a:gd name="connsiteY95" fmla="*/ 2674620 h 6236970"/>
                <a:gd name="connsiteX96" fmla="*/ 1604010 w 2339340"/>
                <a:gd name="connsiteY96" fmla="*/ 2754630 h 6236970"/>
                <a:gd name="connsiteX97" fmla="*/ 1634490 w 2339340"/>
                <a:gd name="connsiteY97" fmla="*/ 3040380 h 6236970"/>
                <a:gd name="connsiteX98" fmla="*/ 1729740 w 2339340"/>
                <a:gd name="connsiteY98" fmla="*/ 2891790 h 6236970"/>
                <a:gd name="connsiteX99" fmla="*/ 1927860 w 2339340"/>
                <a:gd name="connsiteY99" fmla="*/ 2689860 h 6236970"/>
                <a:gd name="connsiteX100" fmla="*/ 2065020 w 2339340"/>
                <a:gd name="connsiteY100" fmla="*/ 2548890 h 6236970"/>
                <a:gd name="connsiteX101" fmla="*/ 2202180 w 2339340"/>
                <a:gd name="connsiteY101" fmla="*/ 2339340 h 6236970"/>
                <a:gd name="connsiteX102" fmla="*/ 2339340 w 2339340"/>
                <a:gd name="connsiteY102" fmla="*/ 2049780 h 6236970"/>
                <a:gd name="connsiteX103" fmla="*/ 2293620 w 2339340"/>
                <a:gd name="connsiteY103" fmla="*/ 1958340 h 6236970"/>
                <a:gd name="connsiteX104" fmla="*/ 2232660 w 2339340"/>
                <a:gd name="connsiteY104" fmla="*/ 1752600 h 6236970"/>
                <a:gd name="connsiteX105" fmla="*/ 2175510 w 2339340"/>
                <a:gd name="connsiteY105" fmla="*/ 1565910 h 6236970"/>
                <a:gd name="connsiteX106" fmla="*/ 2065020 w 2339340"/>
                <a:gd name="connsiteY106" fmla="*/ 1352550 h 6236970"/>
                <a:gd name="connsiteX107" fmla="*/ 1958340 w 2339340"/>
                <a:gd name="connsiteY107" fmla="*/ 1169670 h 6236970"/>
                <a:gd name="connsiteX108" fmla="*/ 1878330 w 2339340"/>
                <a:gd name="connsiteY108" fmla="*/ 1043940 h 6236970"/>
                <a:gd name="connsiteX109" fmla="*/ 1752600 w 2339340"/>
                <a:gd name="connsiteY109" fmla="*/ 975360 h 6236970"/>
                <a:gd name="connsiteX110" fmla="*/ 1645920 w 2339340"/>
                <a:gd name="connsiteY110" fmla="*/ 956310 h 6236970"/>
                <a:gd name="connsiteX111" fmla="*/ 1546860 w 2339340"/>
                <a:gd name="connsiteY111" fmla="*/ 922020 h 6236970"/>
                <a:gd name="connsiteX112" fmla="*/ 1276350 w 2339340"/>
                <a:gd name="connsiteY112" fmla="*/ 861060 h 6236970"/>
                <a:gd name="connsiteX113" fmla="*/ 1257300 w 2339340"/>
                <a:gd name="connsiteY113" fmla="*/ 739140 h 6236970"/>
                <a:gd name="connsiteX114" fmla="*/ 1325880 w 2339340"/>
                <a:gd name="connsiteY114" fmla="*/ 594360 h 6236970"/>
                <a:gd name="connsiteX115" fmla="*/ 1363980 w 2339340"/>
                <a:gd name="connsiteY115" fmla="*/ 537210 h 6236970"/>
                <a:gd name="connsiteX116" fmla="*/ 1352550 w 2339340"/>
                <a:gd name="connsiteY116" fmla="*/ 438150 h 6236970"/>
                <a:gd name="connsiteX117" fmla="*/ 1348740 w 2339340"/>
                <a:gd name="connsiteY117" fmla="*/ 308610 h 6236970"/>
                <a:gd name="connsiteX118" fmla="*/ 1306830 w 2339340"/>
                <a:gd name="connsiteY118" fmla="*/ 114300 h 6236970"/>
                <a:gd name="connsiteX119" fmla="*/ 1188720 w 2339340"/>
                <a:gd name="connsiteY119" fmla="*/ 38100 h 6236970"/>
                <a:gd name="connsiteX120" fmla="*/ 1143000 w 2339340"/>
                <a:gd name="connsiteY120" fmla="*/ 11430 h 6236970"/>
                <a:gd name="connsiteX121" fmla="*/ 1093470 w 2339340"/>
                <a:gd name="connsiteY121" fmla="*/ 22860 h 6236970"/>
                <a:gd name="connsiteX0" fmla="*/ 1093470 w 2339340"/>
                <a:gd name="connsiteY0" fmla="*/ 22860 h 6236970"/>
                <a:gd name="connsiteX1" fmla="*/ 971550 w 2339340"/>
                <a:gd name="connsiteY1" fmla="*/ 68580 h 6236970"/>
                <a:gd name="connsiteX2" fmla="*/ 967740 w 2339340"/>
                <a:gd name="connsiteY2" fmla="*/ 0 h 6236970"/>
                <a:gd name="connsiteX3" fmla="*/ 872490 w 2339340"/>
                <a:gd name="connsiteY3" fmla="*/ 121920 h 6236970"/>
                <a:gd name="connsiteX4" fmla="*/ 849630 w 2339340"/>
                <a:gd name="connsiteY4" fmla="*/ 95250 h 6236970"/>
                <a:gd name="connsiteX5" fmla="*/ 800100 w 2339340"/>
                <a:gd name="connsiteY5" fmla="*/ 320040 h 6236970"/>
                <a:gd name="connsiteX6" fmla="*/ 811530 w 2339340"/>
                <a:gd name="connsiteY6" fmla="*/ 461010 h 6236970"/>
                <a:gd name="connsiteX7" fmla="*/ 754380 w 2339340"/>
                <a:gd name="connsiteY7" fmla="*/ 464820 h 6236970"/>
                <a:gd name="connsiteX8" fmla="*/ 781050 w 2339340"/>
                <a:gd name="connsiteY8" fmla="*/ 548640 h 6236970"/>
                <a:gd name="connsiteX9" fmla="*/ 822960 w 2339340"/>
                <a:gd name="connsiteY9" fmla="*/ 624840 h 6236970"/>
                <a:gd name="connsiteX10" fmla="*/ 887730 w 2339340"/>
                <a:gd name="connsiteY10" fmla="*/ 689610 h 6236970"/>
                <a:gd name="connsiteX11" fmla="*/ 925830 w 2339340"/>
                <a:gd name="connsiteY11" fmla="*/ 769620 h 6236970"/>
                <a:gd name="connsiteX12" fmla="*/ 925830 w 2339340"/>
                <a:gd name="connsiteY12" fmla="*/ 861060 h 6236970"/>
                <a:gd name="connsiteX13" fmla="*/ 803910 w 2339340"/>
                <a:gd name="connsiteY13" fmla="*/ 922020 h 6236970"/>
                <a:gd name="connsiteX14" fmla="*/ 701040 w 2339340"/>
                <a:gd name="connsiteY14" fmla="*/ 948690 h 6236970"/>
                <a:gd name="connsiteX15" fmla="*/ 556260 w 2339340"/>
                <a:gd name="connsiteY15" fmla="*/ 952500 h 6236970"/>
                <a:gd name="connsiteX16" fmla="*/ 403860 w 2339340"/>
                <a:gd name="connsiteY16" fmla="*/ 1002030 h 6236970"/>
                <a:gd name="connsiteX17" fmla="*/ 320040 w 2339340"/>
                <a:gd name="connsiteY17" fmla="*/ 1085850 h 6236970"/>
                <a:gd name="connsiteX18" fmla="*/ 247650 w 2339340"/>
                <a:gd name="connsiteY18" fmla="*/ 1276350 h 6236970"/>
                <a:gd name="connsiteX19" fmla="*/ 163830 w 2339340"/>
                <a:gd name="connsiteY19" fmla="*/ 1569720 h 6236970"/>
                <a:gd name="connsiteX20" fmla="*/ 83820 w 2339340"/>
                <a:gd name="connsiteY20" fmla="*/ 1783080 h 6236970"/>
                <a:gd name="connsiteX21" fmla="*/ 72390 w 2339340"/>
                <a:gd name="connsiteY21" fmla="*/ 1962150 h 6236970"/>
                <a:gd name="connsiteX22" fmla="*/ 0 w 2339340"/>
                <a:gd name="connsiteY22" fmla="*/ 2145030 h 6236970"/>
                <a:gd name="connsiteX23" fmla="*/ 11430 w 2339340"/>
                <a:gd name="connsiteY23" fmla="*/ 2251710 h 6236970"/>
                <a:gd name="connsiteX24" fmla="*/ 106680 w 2339340"/>
                <a:gd name="connsiteY24" fmla="*/ 2426970 h 6236970"/>
                <a:gd name="connsiteX25" fmla="*/ 243840 w 2339340"/>
                <a:gd name="connsiteY25" fmla="*/ 2594610 h 6236970"/>
                <a:gd name="connsiteX26" fmla="*/ 422910 w 2339340"/>
                <a:gd name="connsiteY26" fmla="*/ 2769870 h 6236970"/>
                <a:gd name="connsiteX27" fmla="*/ 609600 w 2339340"/>
                <a:gd name="connsiteY27" fmla="*/ 2929890 h 6236970"/>
                <a:gd name="connsiteX28" fmla="*/ 735330 w 2339340"/>
                <a:gd name="connsiteY28" fmla="*/ 3108960 h 6236970"/>
                <a:gd name="connsiteX29" fmla="*/ 709136 w 2339340"/>
                <a:gd name="connsiteY29" fmla="*/ 2771299 h 6236970"/>
                <a:gd name="connsiteX30" fmla="*/ 647700 w 2339340"/>
                <a:gd name="connsiteY30" fmla="*/ 2731770 h 6236970"/>
                <a:gd name="connsiteX31" fmla="*/ 541020 w 2339340"/>
                <a:gd name="connsiteY31" fmla="*/ 2537460 h 6236970"/>
                <a:gd name="connsiteX32" fmla="*/ 487680 w 2339340"/>
                <a:gd name="connsiteY32" fmla="*/ 2426970 h 6236970"/>
                <a:gd name="connsiteX33" fmla="*/ 293370 w 2339340"/>
                <a:gd name="connsiteY33" fmla="*/ 2205990 h 6236970"/>
                <a:gd name="connsiteX34" fmla="*/ 426720 w 2339340"/>
                <a:gd name="connsiteY34" fmla="*/ 1988820 h 6236970"/>
                <a:gd name="connsiteX35" fmla="*/ 483870 w 2339340"/>
                <a:gd name="connsiteY35" fmla="*/ 1878330 h 6236970"/>
                <a:gd name="connsiteX36" fmla="*/ 544830 w 2339340"/>
                <a:gd name="connsiteY36" fmla="*/ 1642110 h 6236970"/>
                <a:gd name="connsiteX37" fmla="*/ 636270 w 2339340"/>
                <a:gd name="connsiteY37" fmla="*/ 1897380 h 6236970"/>
                <a:gd name="connsiteX38" fmla="*/ 678180 w 2339340"/>
                <a:gd name="connsiteY38" fmla="*/ 2202180 h 6236970"/>
                <a:gd name="connsiteX39" fmla="*/ 689610 w 2339340"/>
                <a:gd name="connsiteY39" fmla="*/ 2487930 h 6236970"/>
                <a:gd name="connsiteX40" fmla="*/ 712470 w 2339340"/>
                <a:gd name="connsiteY40" fmla="*/ 2762250 h 6236970"/>
                <a:gd name="connsiteX41" fmla="*/ 701040 w 2339340"/>
                <a:gd name="connsiteY41" fmla="*/ 3177540 h 6236970"/>
                <a:gd name="connsiteX42" fmla="*/ 643890 w 2339340"/>
                <a:gd name="connsiteY42" fmla="*/ 3783330 h 6236970"/>
                <a:gd name="connsiteX43" fmla="*/ 613410 w 2339340"/>
                <a:gd name="connsiteY43" fmla="*/ 4255770 h 6236970"/>
                <a:gd name="connsiteX44" fmla="*/ 689610 w 2339340"/>
                <a:gd name="connsiteY44" fmla="*/ 4617720 h 6236970"/>
                <a:gd name="connsiteX45" fmla="*/ 803910 w 2339340"/>
                <a:gd name="connsiteY45" fmla="*/ 5215890 h 6236970"/>
                <a:gd name="connsiteX46" fmla="*/ 883920 w 2339340"/>
                <a:gd name="connsiteY46" fmla="*/ 5657850 h 6236970"/>
                <a:gd name="connsiteX47" fmla="*/ 872490 w 2339340"/>
                <a:gd name="connsiteY47" fmla="*/ 5684520 h 6236970"/>
                <a:gd name="connsiteX48" fmla="*/ 693420 w 2339340"/>
                <a:gd name="connsiteY48" fmla="*/ 5894070 h 6236970"/>
                <a:gd name="connsiteX49" fmla="*/ 541020 w 2339340"/>
                <a:gd name="connsiteY49" fmla="*/ 6092190 h 6236970"/>
                <a:gd name="connsiteX50" fmla="*/ 510540 w 2339340"/>
                <a:gd name="connsiteY50" fmla="*/ 6156960 h 6236970"/>
                <a:gd name="connsiteX51" fmla="*/ 701040 w 2339340"/>
                <a:gd name="connsiteY51" fmla="*/ 6092190 h 6236970"/>
                <a:gd name="connsiteX52" fmla="*/ 830580 w 2339340"/>
                <a:gd name="connsiteY52" fmla="*/ 6065520 h 6236970"/>
                <a:gd name="connsiteX53" fmla="*/ 952500 w 2339340"/>
                <a:gd name="connsiteY53" fmla="*/ 5974080 h 6236970"/>
                <a:gd name="connsiteX54" fmla="*/ 963930 w 2339340"/>
                <a:gd name="connsiteY54" fmla="*/ 5871210 h 6236970"/>
                <a:gd name="connsiteX55" fmla="*/ 1108710 w 2339340"/>
                <a:gd name="connsiteY55" fmla="*/ 5817870 h 6236970"/>
                <a:gd name="connsiteX56" fmla="*/ 1108710 w 2339340"/>
                <a:gd name="connsiteY56" fmla="*/ 5791200 h 6236970"/>
                <a:gd name="connsiteX57" fmla="*/ 1032510 w 2339340"/>
                <a:gd name="connsiteY57" fmla="*/ 5634990 h 6236970"/>
                <a:gd name="connsiteX58" fmla="*/ 1043940 w 2339340"/>
                <a:gd name="connsiteY58" fmla="*/ 5280660 h 6236970"/>
                <a:gd name="connsiteX59" fmla="*/ 1074420 w 2339340"/>
                <a:gd name="connsiteY59" fmla="*/ 4888230 h 6236970"/>
                <a:gd name="connsiteX60" fmla="*/ 1002030 w 2339340"/>
                <a:gd name="connsiteY60" fmla="*/ 4423410 h 6236970"/>
                <a:gd name="connsiteX61" fmla="*/ 1066800 w 2339340"/>
                <a:gd name="connsiteY61" fmla="*/ 4130040 h 6236970"/>
                <a:gd name="connsiteX62" fmla="*/ 1116330 w 2339340"/>
                <a:gd name="connsiteY62" fmla="*/ 3775710 h 6236970"/>
                <a:gd name="connsiteX63" fmla="*/ 1165860 w 2339340"/>
                <a:gd name="connsiteY63" fmla="*/ 3375660 h 6236970"/>
                <a:gd name="connsiteX64" fmla="*/ 1238250 w 2339340"/>
                <a:gd name="connsiteY64" fmla="*/ 3882390 h 6236970"/>
                <a:gd name="connsiteX65" fmla="*/ 1280160 w 2339340"/>
                <a:gd name="connsiteY65" fmla="*/ 4366260 h 6236970"/>
                <a:gd name="connsiteX66" fmla="*/ 1310640 w 2339340"/>
                <a:gd name="connsiteY66" fmla="*/ 4533900 h 6236970"/>
                <a:gd name="connsiteX67" fmla="*/ 1272540 w 2339340"/>
                <a:gd name="connsiteY67" fmla="*/ 4838700 h 6236970"/>
                <a:gd name="connsiteX68" fmla="*/ 1242060 w 2339340"/>
                <a:gd name="connsiteY68" fmla="*/ 5059680 h 6236970"/>
                <a:gd name="connsiteX69" fmla="*/ 1276350 w 2339340"/>
                <a:gd name="connsiteY69" fmla="*/ 5288280 h 6236970"/>
                <a:gd name="connsiteX70" fmla="*/ 1333500 w 2339340"/>
                <a:gd name="connsiteY70" fmla="*/ 5494020 h 6236970"/>
                <a:gd name="connsiteX71" fmla="*/ 1314450 w 2339340"/>
                <a:gd name="connsiteY71" fmla="*/ 5615940 h 6236970"/>
                <a:gd name="connsiteX72" fmla="*/ 1264920 w 2339340"/>
                <a:gd name="connsiteY72" fmla="*/ 5795010 h 6236970"/>
                <a:gd name="connsiteX73" fmla="*/ 1264920 w 2339340"/>
                <a:gd name="connsiteY73" fmla="*/ 5901690 h 6236970"/>
                <a:gd name="connsiteX74" fmla="*/ 1424940 w 2339340"/>
                <a:gd name="connsiteY74" fmla="*/ 6236970 h 6236970"/>
                <a:gd name="connsiteX75" fmla="*/ 1565910 w 2339340"/>
                <a:gd name="connsiteY75" fmla="*/ 6065520 h 6236970"/>
                <a:gd name="connsiteX76" fmla="*/ 1604010 w 2339340"/>
                <a:gd name="connsiteY76" fmla="*/ 6012180 h 6236970"/>
                <a:gd name="connsiteX77" fmla="*/ 1524000 w 2339340"/>
                <a:gd name="connsiteY77" fmla="*/ 5844540 h 6236970"/>
                <a:gd name="connsiteX78" fmla="*/ 1466850 w 2339340"/>
                <a:gd name="connsiteY78" fmla="*/ 5718810 h 6236970"/>
                <a:gd name="connsiteX79" fmla="*/ 1440180 w 2339340"/>
                <a:gd name="connsiteY79" fmla="*/ 5638800 h 6236970"/>
                <a:gd name="connsiteX80" fmla="*/ 1546860 w 2339340"/>
                <a:gd name="connsiteY80" fmla="*/ 5078730 h 6236970"/>
                <a:gd name="connsiteX81" fmla="*/ 1600200 w 2339340"/>
                <a:gd name="connsiteY81" fmla="*/ 4507230 h 6236970"/>
                <a:gd name="connsiteX82" fmla="*/ 1684020 w 2339340"/>
                <a:gd name="connsiteY82" fmla="*/ 4027170 h 6236970"/>
                <a:gd name="connsiteX83" fmla="*/ 1703070 w 2339340"/>
                <a:gd name="connsiteY83" fmla="*/ 3688080 h 6236970"/>
                <a:gd name="connsiteX84" fmla="*/ 1645920 w 2339340"/>
                <a:gd name="connsiteY84" fmla="*/ 2884170 h 6236970"/>
                <a:gd name="connsiteX85" fmla="*/ 1630680 w 2339340"/>
                <a:gd name="connsiteY85" fmla="*/ 2868930 h 6236970"/>
                <a:gd name="connsiteX86" fmla="*/ 1607820 w 2339340"/>
                <a:gd name="connsiteY86" fmla="*/ 2750820 h 6236970"/>
                <a:gd name="connsiteX87" fmla="*/ 1584960 w 2339340"/>
                <a:gd name="connsiteY87" fmla="*/ 2423160 h 6236970"/>
                <a:gd name="connsiteX88" fmla="*/ 1584960 w 2339340"/>
                <a:gd name="connsiteY88" fmla="*/ 2072640 h 6236970"/>
                <a:gd name="connsiteX89" fmla="*/ 1619250 w 2339340"/>
                <a:gd name="connsiteY89" fmla="*/ 1771650 h 6236970"/>
                <a:gd name="connsiteX90" fmla="*/ 1691640 w 2339340"/>
                <a:gd name="connsiteY90" fmla="*/ 1501140 h 6236970"/>
                <a:gd name="connsiteX91" fmla="*/ 1954530 w 2339340"/>
                <a:gd name="connsiteY91" fmla="*/ 1924050 h 6236970"/>
                <a:gd name="connsiteX92" fmla="*/ 2045970 w 2339340"/>
                <a:gd name="connsiteY92" fmla="*/ 2045970 h 6236970"/>
                <a:gd name="connsiteX93" fmla="*/ 1840230 w 2339340"/>
                <a:gd name="connsiteY93" fmla="*/ 2358390 h 6236970"/>
                <a:gd name="connsiteX94" fmla="*/ 1729740 w 2339340"/>
                <a:gd name="connsiteY94" fmla="*/ 2545080 h 6236970"/>
                <a:gd name="connsiteX95" fmla="*/ 1672590 w 2339340"/>
                <a:gd name="connsiteY95" fmla="*/ 2674620 h 6236970"/>
                <a:gd name="connsiteX96" fmla="*/ 1604010 w 2339340"/>
                <a:gd name="connsiteY96" fmla="*/ 2754630 h 6236970"/>
                <a:gd name="connsiteX97" fmla="*/ 1634490 w 2339340"/>
                <a:gd name="connsiteY97" fmla="*/ 3040380 h 6236970"/>
                <a:gd name="connsiteX98" fmla="*/ 1729740 w 2339340"/>
                <a:gd name="connsiteY98" fmla="*/ 2891790 h 6236970"/>
                <a:gd name="connsiteX99" fmla="*/ 1927860 w 2339340"/>
                <a:gd name="connsiteY99" fmla="*/ 2689860 h 6236970"/>
                <a:gd name="connsiteX100" fmla="*/ 2065020 w 2339340"/>
                <a:gd name="connsiteY100" fmla="*/ 2548890 h 6236970"/>
                <a:gd name="connsiteX101" fmla="*/ 2202180 w 2339340"/>
                <a:gd name="connsiteY101" fmla="*/ 2339340 h 6236970"/>
                <a:gd name="connsiteX102" fmla="*/ 2339340 w 2339340"/>
                <a:gd name="connsiteY102" fmla="*/ 2049780 h 6236970"/>
                <a:gd name="connsiteX103" fmla="*/ 2293620 w 2339340"/>
                <a:gd name="connsiteY103" fmla="*/ 1958340 h 6236970"/>
                <a:gd name="connsiteX104" fmla="*/ 2232660 w 2339340"/>
                <a:gd name="connsiteY104" fmla="*/ 1752600 h 6236970"/>
                <a:gd name="connsiteX105" fmla="*/ 2175510 w 2339340"/>
                <a:gd name="connsiteY105" fmla="*/ 1565910 h 6236970"/>
                <a:gd name="connsiteX106" fmla="*/ 2065020 w 2339340"/>
                <a:gd name="connsiteY106" fmla="*/ 1352550 h 6236970"/>
                <a:gd name="connsiteX107" fmla="*/ 1958340 w 2339340"/>
                <a:gd name="connsiteY107" fmla="*/ 1169670 h 6236970"/>
                <a:gd name="connsiteX108" fmla="*/ 1878330 w 2339340"/>
                <a:gd name="connsiteY108" fmla="*/ 1043940 h 6236970"/>
                <a:gd name="connsiteX109" fmla="*/ 1752600 w 2339340"/>
                <a:gd name="connsiteY109" fmla="*/ 975360 h 6236970"/>
                <a:gd name="connsiteX110" fmla="*/ 1645920 w 2339340"/>
                <a:gd name="connsiteY110" fmla="*/ 956310 h 6236970"/>
                <a:gd name="connsiteX111" fmla="*/ 1546860 w 2339340"/>
                <a:gd name="connsiteY111" fmla="*/ 922020 h 6236970"/>
                <a:gd name="connsiteX112" fmla="*/ 1276350 w 2339340"/>
                <a:gd name="connsiteY112" fmla="*/ 861060 h 6236970"/>
                <a:gd name="connsiteX113" fmla="*/ 1257300 w 2339340"/>
                <a:gd name="connsiteY113" fmla="*/ 739140 h 6236970"/>
                <a:gd name="connsiteX114" fmla="*/ 1325880 w 2339340"/>
                <a:gd name="connsiteY114" fmla="*/ 594360 h 6236970"/>
                <a:gd name="connsiteX115" fmla="*/ 1363980 w 2339340"/>
                <a:gd name="connsiteY115" fmla="*/ 537210 h 6236970"/>
                <a:gd name="connsiteX116" fmla="*/ 1352550 w 2339340"/>
                <a:gd name="connsiteY116" fmla="*/ 438150 h 6236970"/>
                <a:gd name="connsiteX117" fmla="*/ 1348740 w 2339340"/>
                <a:gd name="connsiteY117" fmla="*/ 308610 h 6236970"/>
                <a:gd name="connsiteX118" fmla="*/ 1306830 w 2339340"/>
                <a:gd name="connsiteY118" fmla="*/ 114300 h 6236970"/>
                <a:gd name="connsiteX119" fmla="*/ 1188720 w 2339340"/>
                <a:gd name="connsiteY119" fmla="*/ 38100 h 6236970"/>
                <a:gd name="connsiteX120" fmla="*/ 1143000 w 2339340"/>
                <a:gd name="connsiteY120" fmla="*/ 11430 h 6236970"/>
                <a:gd name="connsiteX121" fmla="*/ 1093470 w 2339340"/>
                <a:gd name="connsiteY121" fmla="*/ 22860 h 6236970"/>
                <a:gd name="connsiteX0" fmla="*/ 1093470 w 2339340"/>
                <a:gd name="connsiteY0" fmla="*/ 22860 h 6236970"/>
                <a:gd name="connsiteX1" fmla="*/ 971550 w 2339340"/>
                <a:gd name="connsiteY1" fmla="*/ 68580 h 6236970"/>
                <a:gd name="connsiteX2" fmla="*/ 967740 w 2339340"/>
                <a:gd name="connsiteY2" fmla="*/ 0 h 6236970"/>
                <a:gd name="connsiteX3" fmla="*/ 872490 w 2339340"/>
                <a:gd name="connsiteY3" fmla="*/ 121920 h 6236970"/>
                <a:gd name="connsiteX4" fmla="*/ 849630 w 2339340"/>
                <a:gd name="connsiteY4" fmla="*/ 95250 h 6236970"/>
                <a:gd name="connsiteX5" fmla="*/ 800100 w 2339340"/>
                <a:gd name="connsiteY5" fmla="*/ 320040 h 6236970"/>
                <a:gd name="connsiteX6" fmla="*/ 811530 w 2339340"/>
                <a:gd name="connsiteY6" fmla="*/ 461010 h 6236970"/>
                <a:gd name="connsiteX7" fmla="*/ 754380 w 2339340"/>
                <a:gd name="connsiteY7" fmla="*/ 464820 h 6236970"/>
                <a:gd name="connsiteX8" fmla="*/ 781050 w 2339340"/>
                <a:gd name="connsiteY8" fmla="*/ 548640 h 6236970"/>
                <a:gd name="connsiteX9" fmla="*/ 822960 w 2339340"/>
                <a:gd name="connsiteY9" fmla="*/ 624840 h 6236970"/>
                <a:gd name="connsiteX10" fmla="*/ 887730 w 2339340"/>
                <a:gd name="connsiteY10" fmla="*/ 689610 h 6236970"/>
                <a:gd name="connsiteX11" fmla="*/ 925830 w 2339340"/>
                <a:gd name="connsiteY11" fmla="*/ 769620 h 6236970"/>
                <a:gd name="connsiteX12" fmla="*/ 925830 w 2339340"/>
                <a:gd name="connsiteY12" fmla="*/ 861060 h 6236970"/>
                <a:gd name="connsiteX13" fmla="*/ 803910 w 2339340"/>
                <a:gd name="connsiteY13" fmla="*/ 922020 h 6236970"/>
                <a:gd name="connsiteX14" fmla="*/ 701040 w 2339340"/>
                <a:gd name="connsiteY14" fmla="*/ 948690 h 6236970"/>
                <a:gd name="connsiteX15" fmla="*/ 556260 w 2339340"/>
                <a:gd name="connsiteY15" fmla="*/ 952500 h 6236970"/>
                <a:gd name="connsiteX16" fmla="*/ 403860 w 2339340"/>
                <a:gd name="connsiteY16" fmla="*/ 1002030 h 6236970"/>
                <a:gd name="connsiteX17" fmla="*/ 320040 w 2339340"/>
                <a:gd name="connsiteY17" fmla="*/ 1085850 h 6236970"/>
                <a:gd name="connsiteX18" fmla="*/ 247650 w 2339340"/>
                <a:gd name="connsiteY18" fmla="*/ 1276350 h 6236970"/>
                <a:gd name="connsiteX19" fmla="*/ 163830 w 2339340"/>
                <a:gd name="connsiteY19" fmla="*/ 1569720 h 6236970"/>
                <a:gd name="connsiteX20" fmla="*/ 83820 w 2339340"/>
                <a:gd name="connsiteY20" fmla="*/ 1783080 h 6236970"/>
                <a:gd name="connsiteX21" fmla="*/ 72390 w 2339340"/>
                <a:gd name="connsiteY21" fmla="*/ 1962150 h 6236970"/>
                <a:gd name="connsiteX22" fmla="*/ 0 w 2339340"/>
                <a:gd name="connsiteY22" fmla="*/ 2145030 h 6236970"/>
                <a:gd name="connsiteX23" fmla="*/ 11430 w 2339340"/>
                <a:gd name="connsiteY23" fmla="*/ 2251710 h 6236970"/>
                <a:gd name="connsiteX24" fmla="*/ 106680 w 2339340"/>
                <a:gd name="connsiteY24" fmla="*/ 2426970 h 6236970"/>
                <a:gd name="connsiteX25" fmla="*/ 243840 w 2339340"/>
                <a:gd name="connsiteY25" fmla="*/ 2594610 h 6236970"/>
                <a:gd name="connsiteX26" fmla="*/ 422910 w 2339340"/>
                <a:gd name="connsiteY26" fmla="*/ 2769870 h 6236970"/>
                <a:gd name="connsiteX27" fmla="*/ 609600 w 2339340"/>
                <a:gd name="connsiteY27" fmla="*/ 2929890 h 6236970"/>
                <a:gd name="connsiteX28" fmla="*/ 703183 w 2339340"/>
                <a:gd name="connsiteY28" fmla="*/ 3062525 h 6236970"/>
                <a:gd name="connsiteX29" fmla="*/ 709136 w 2339340"/>
                <a:gd name="connsiteY29" fmla="*/ 2771299 h 6236970"/>
                <a:gd name="connsiteX30" fmla="*/ 647700 w 2339340"/>
                <a:gd name="connsiteY30" fmla="*/ 2731770 h 6236970"/>
                <a:gd name="connsiteX31" fmla="*/ 541020 w 2339340"/>
                <a:gd name="connsiteY31" fmla="*/ 2537460 h 6236970"/>
                <a:gd name="connsiteX32" fmla="*/ 487680 w 2339340"/>
                <a:gd name="connsiteY32" fmla="*/ 2426970 h 6236970"/>
                <a:gd name="connsiteX33" fmla="*/ 293370 w 2339340"/>
                <a:gd name="connsiteY33" fmla="*/ 2205990 h 6236970"/>
                <a:gd name="connsiteX34" fmla="*/ 426720 w 2339340"/>
                <a:gd name="connsiteY34" fmla="*/ 1988820 h 6236970"/>
                <a:gd name="connsiteX35" fmla="*/ 483870 w 2339340"/>
                <a:gd name="connsiteY35" fmla="*/ 1878330 h 6236970"/>
                <a:gd name="connsiteX36" fmla="*/ 544830 w 2339340"/>
                <a:gd name="connsiteY36" fmla="*/ 1642110 h 6236970"/>
                <a:gd name="connsiteX37" fmla="*/ 636270 w 2339340"/>
                <a:gd name="connsiteY37" fmla="*/ 1897380 h 6236970"/>
                <a:gd name="connsiteX38" fmla="*/ 678180 w 2339340"/>
                <a:gd name="connsiteY38" fmla="*/ 2202180 h 6236970"/>
                <a:gd name="connsiteX39" fmla="*/ 689610 w 2339340"/>
                <a:gd name="connsiteY39" fmla="*/ 2487930 h 6236970"/>
                <a:gd name="connsiteX40" fmla="*/ 712470 w 2339340"/>
                <a:gd name="connsiteY40" fmla="*/ 2762250 h 6236970"/>
                <a:gd name="connsiteX41" fmla="*/ 701040 w 2339340"/>
                <a:gd name="connsiteY41" fmla="*/ 3177540 h 6236970"/>
                <a:gd name="connsiteX42" fmla="*/ 643890 w 2339340"/>
                <a:gd name="connsiteY42" fmla="*/ 3783330 h 6236970"/>
                <a:gd name="connsiteX43" fmla="*/ 613410 w 2339340"/>
                <a:gd name="connsiteY43" fmla="*/ 4255770 h 6236970"/>
                <a:gd name="connsiteX44" fmla="*/ 689610 w 2339340"/>
                <a:gd name="connsiteY44" fmla="*/ 4617720 h 6236970"/>
                <a:gd name="connsiteX45" fmla="*/ 803910 w 2339340"/>
                <a:gd name="connsiteY45" fmla="*/ 5215890 h 6236970"/>
                <a:gd name="connsiteX46" fmla="*/ 883920 w 2339340"/>
                <a:gd name="connsiteY46" fmla="*/ 5657850 h 6236970"/>
                <a:gd name="connsiteX47" fmla="*/ 872490 w 2339340"/>
                <a:gd name="connsiteY47" fmla="*/ 5684520 h 6236970"/>
                <a:gd name="connsiteX48" fmla="*/ 693420 w 2339340"/>
                <a:gd name="connsiteY48" fmla="*/ 5894070 h 6236970"/>
                <a:gd name="connsiteX49" fmla="*/ 541020 w 2339340"/>
                <a:gd name="connsiteY49" fmla="*/ 6092190 h 6236970"/>
                <a:gd name="connsiteX50" fmla="*/ 510540 w 2339340"/>
                <a:gd name="connsiteY50" fmla="*/ 6156960 h 6236970"/>
                <a:gd name="connsiteX51" fmla="*/ 701040 w 2339340"/>
                <a:gd name="connsiteY51" fmla="*/ 6092190 h 6236970"/>
                <a:gd name="connsiteX52" fmla="*/ 830580 w 2339340"/>
                <a:gd name="connsiteY52" fmla="*/ 6065520 h 6236970"/>
                <a:gd name="connsiteX53" fmla="*/ 952500 w 2339340"/>
                <a:gd name="connsiteY53" fmla="*/ 5974080 h 6236970"/>
                <a:gd name="connsiteX54" fmla="*/ 963930 w 2339340"/>
                <a:gd name="connsiteY54" fmla="*/ 5871210 h 6236970"/>
                <a:gd name="connsiteX55" fmla="*/ 1108710 w 2339340"/>
                <a:gd name="connsiteY55" fmla="*/ 5817870 h 6236970"/>
                <a:gd name="connsiteX56" fmla="*/ 1108710 w 2339340"/>
                <a:gd name="connsiteY56" fmla="*/ 5791200 h 6236970"/>
                <a:gd name="connsiteX57" fmla="*/ 1032510 w 2339340"/>
                <a:gd name="connsiteY57" fmla="*/ 5634990 h 6236970"/>
                <a:gd name="connsiteX58" fmla="*/ 1043940 w 2339340"/>
                <a:gd name="connsiteY58" fmla="*/ 5280660 h 6236970"/>
                <a:gd name="connsiteX59" fmla="*/ 1074420 w 2339340"/>
                <a:gd name="connsiteY59" fmla="*/ 4888230 h 6236970"/>
                <a:gd name="connsiteX60" fmla="*/ 1002030 w 2339340"/>
                <a:gd name="connsiteY60" fmla="*/ 4423410 h 6236970"/>
                <a:gd name="connsiteX61" fmla="*/ 1066800 w 2339340"/>
                <a:gd name="connsiteY61" fmla="*/ 4130040 h 6236970"/>
                <a:gd name="connsiteX62" fmla="*/ 1116330 w 2339340"/>
                <a:gd name="connsiteY62" fmla="*/ 3775710 h 6236970"/>
                <a:gd name="connsiteX63" fmla="*/ 1165860 w 2339340"/>
                <a:gd name="connsiteY63" fmla="*/ 3375660 h 6236970"/>
                <a:gd name="connsiteX64" fmla="*/ 1238250 w 2339340"/>
                <a:gd name="connsiteY64" fmla="*/ 3882390 h 6236970"/>
                <a:gd name="connsiteX65" fmla="*/ 1280160 w 2339340"/>
                <a:gd name="connsiteY65" fmla="*/ 4366260 h 6236970"/>
                <a:gd name="connsiteX66" fmla="*/ 1310640 w 2339340"/>
                <a:gd name="connsiteY66" fmla="*/ 4533900 h 6236970"/>
                <a:gd name="connsiteX67" fmla="*/ 1272540 w 2339340"/>
                <a:gd name="connsiteY67" fmla="*/ 4838700 h 6236970"/>
                <a:gd name="connsiteX68" fmla="*/ 1242060 w 2339340"/>
                <a:gd name="connsiteY68" fmla="*/ 5059680 h 6236970"/>
                <a:gd name="connsiteX69" fmla="*/ 1276350 w 2339340"/>
                <a:gd name="connsiteY69" fmla="*/ 5288280 h 6236970"/>
                <a:gd name="connsiteX70" fmla="*/ 1333500 w 2339340"/>
                <a:gd name="connsiteY70" fmla="*/ 5494020 h 6236970"/>
                <a:gd name="connsiteX71" fmla="*/ 1314450 w 2339340"/>
                <a:gd name="connsiteY71" fmla="*/ 5615940 h 6236970"/>
                <a:gd name="connsiteX72" fmla="*/ 1264920 w 2339340"/>
                <a:gd name="connsiteY72" fmla="*/ 5795010 h 6236970"/>
                <a:gd name="connsiteX73" fmla="*/ 1264920 w 2339340"/>
                <a:gd name="connsiteY73" fmla="*/ 5901690 h 6236970"/>
                <a:gd name="connsiteX74" fmla="*/ 1424940 w 2339340"/>
                <a:gd name="connsiteY74" fmla="*/ 6236970 h 6236970"/>
                <a:gd name="connsiteX75" fmla="*/ 1565910 w 2339340"/>
                <a:gd name="connsiteY75" fmla="*/ 6065520 h 6236970"/>
                <a:gd name="connsiteX76" fmla="*/ 1604010 w 2339340"/>
                <a:gd name="connsiteY76" fmla="*/ 6012180 h 6236970"/>
                <a:gd name="connsiteX77" fmla="*/ 1524000 w 2339340"/>
                <a:gd name="connsiteY77" fmla="*/ 5844540 h 6236970"/>
                <a:gd name="connsiteX78" fmla="*/ 1466850 w 2339340"/>
                <a:gd name="connsiteY78" fmla="*/ 5718810 h 6236970"/>
                <a:gd name="connsiteX79" fmla="*/ 1440180 w 2339340"/>
                <a:gd name="connsiteY79" fmla="*/ 5638800 h 6236970"/>
                <a:gd name="connsiteX80" fmla="*/ 1546860 w 2339340"/>
                <a:gd name="connsiteY80" fmla="*/ 5078730 h 6236970"/>
                <a:gd name="connsiteX81" fmla="*/ 1600200 w 2339340"/>
                <a:gd name="connsiteY81" fmla="*/ 4507230 h 6236970"/>
                <a:gd name="connsiteX82" fmla="*/ 1684020 w 2339340"/>
                <a:gd name="connsiteY82" fmla="*/ 4027170 h 6236970"/>
                <a:gd name="connsiteX83" fmla="*/ 1703070 w 2339340"/>
                <a:gd name="connsiteY83" fmla="*/ 3688080 h 6236970"/>
                <a:gd name="connsiteX84" fmla="*/ 1645920 w 2339340"/>
                <a:gd name="connsiteY84" fmla="*/ 2884170 h 6236970"/>
                <a:gd name="connsiteX85" fmla="*/ 1630680 w 2339340"/>
                <a:gd name="connsiteY85" fmla="*/ 2868930 h 6236970"/>
                <a:gd name="connsiteX86" fmla="*/ 1607820 w 2339340"/>
                <a:gd name="connsiteY86" fmla="*/ 2750820 h 6236970"/>
                <a:gd name="connsiteX87" fmla="*/ 1584960 w 2339340"/>
                <a:gd name="connsiteY87" fmla="*/ 2423160 h 6236970"/>
                <a:gd name="connsiteX88" fmla="*/ 1584960 w 2339340"/>
                <a:gd name="connsiteY88" fmla="*/ 2072640 h 6236970"/>
                <a:gd name="connsiteX89" fmla="*/ 1619250 w 2339340"/>
                <a:gd name="connsiteY89" fmla="*/ 1771650 h 6236970"/>
                <a:gd name="connsiteX90" fmla="*/ 1691640 w 2339340"/>
                <a:gd name="connsiteY90" fmla="*/ 1501140 h 6236970"/>
                <a:gd name="connsiteX91" fmla="*/ 1954530 w 2339340"/>
                <a:gd name="connsiteY91" fmla="*/ 1924050 h 6236970"/>
                <a:gd name="connsiteX92" fmla="*/ 2045970 w 2339340"/>
                <a:gd name="connsiteY92" fmla="*/ 2045970 h 6236970"/>
                <a:gd name="connsiteX93" fmla="*/ 1840230 w 2339340"/>
                <a:gd name="connsiteY93" fmla="*/ 2358390 h 6236970"/>
                <a:gd name="connsiteX94" fmla="*/ 1729740 w 2339340"/>
                <a:gd name="connsiteY94" fmla="*/ 2545080 h 6236970"/>
                <a:gd name="connsiteX95" fmla="*/ 1672590 w 2339340"/>
                <a:gd name="connsiteY95" fmla="*/ 2674620 h 6236970"/>
                <a:gd name="connsiteX96" fmla="*/ 1604010 w 2339340"/>
                <a:gd name="connsiteY96" fmla="*/ 2754630 h 6236970"/>
                <a:gd name="connsiteX97" fmla="*/ 1634490 w 2339340"/>
                <a:gd name="connsiteY97" fmla="*/ 3040380 h 6236970"/>
                <a:gd name="connsiteX98" fmla="*/ 1729740 w 2339340"/>
                <a:gd name="connsiteY98" fmla="*/ 2891790 h 6236970"/>
                <a:gd name="connsiteX99" fmla="*/ 1927860 w 2339340"/>
                <a:gd name="connsiteY99" fmla="*/ 2689860 h 6236970"/>
                <a:gd name="connsiteX100" fmla="*/ 2065020 w 2339340"/>
                <a:gd name="connsiteY100" fmla="*/ 2548890 h 6236970"/>
                <a:gd name="connsiteX101" fmla="*/ 2202180 w 2339340"/>
                <a:gd name="connsiteY101" fmla="*/ 2339340 h 6236970"/>
                <a:gd name="connsiteX102" fmla="*/ 2339340 w 2339340"/>
                <a:gd name="connsiteY102" fmla="*/ 2049780 h 6236970"/>
                <a:gd name="connsiteX103" fmla="*/ 2293620 w 2339340"/>
                <a:gd name="connsiteY103" fmla="*/ 1958340 h 6236970"/>
                <a:gd name="connsiteX104" fmla="*/ 2232660 w 2339340"/>
                <a:gd name="connsiteY104" fmla="*/ 1752600 h 6236970"/>
                <a:gd name="connsiteX105" fmla="*/ 2175510 w 2339340"/>
                <a:gd name="connsiteY105" fmla="*/ 1565910 h 6236970"/>
                <a:gd name="connsiteX106" fmla="*/ 2065020 w 2339340"/>
                <a:gd name="connsiteY106" fmla="*/ 1352550 h 6236970"/>
                <a:gd name="connsiteX107" fmla="*/ 1958340 w 2339340"/>
                <a:gd name="connsiteY107" fmla="*/ 1169670 h 6236970"/>
                <a:gd name="connsiteX108" fmla="*/ 1878330 w 2339340"/>
                <a:gd name="connsiteY108" fmla="*/ 1043940 h 6236970"/>
                <a:gd name="connsiteX109" fmla="*/ 1752600 w 2339340"/>
                <a:gd name="connsiteY109" fmla="*/ 975360 h 6236970"/>
                <a:gd name="connsiteX110" fmla="*/ 1645920 w 2339340"/>
                <a:gd name="connsiteY110" fmla="*/ 956310 h 6236970"/>
                <a:gd name="connsiteX111" fmla="*/ 1546860 w 2339340"/>
                <a:gd name="connsiteY111" fmla="*/ 922020 h 6236970"/>
                <a:gd name="connsiteX112" fmla="*/ 1276350 w 2339340"/>
                <a:gd name="connsiteY112" fmla="*/ 861060 h 6236970"/>
                <a:gd name="connsiteX113" fmla="*/ 1257300 w 2339340"/>
                <a:gd name="connsiteY113" fmla="*/ 739140 h 6236970"/>
                <a:gd name="connsiteX114" fmla="*/ 1325880 w 2339340"/>
                <a:gd name="connsiteY114" fmla="*/ 594360 h 6236970"/>
                <a:gd name="connsiteX115" fmla="*/ 1363980 w 2339340"/>
                <a:gd name="connsiteY115" fmla="*/ 537210 h 6236970"/>
                <a:gd name="connsiteX116" fmla="*/ 1352550 w 2339340"/>
                <a:gd name="connsiteY116" fmla="*/ 438150 h 6236970"/>
                <a:gd name="connsiteX117" fmla="*/ 1348740 w 2339340"/>
                <a:gd name="connsiteY117" fmla="*/ 308610 h 6236970"/>
                <a:gd name="connsiteX118" fmla="*/ 1306830 w 2339340"/>
                <a:gd name="connsiteY118" fmla="*/ 114300 h 6236970"/>
                <a:gd name="connsiteX119" fmla="*/ 1188720 w 2339340"/>
                <a:gd name="connsiteY119" fmla="*/ 38100 h 6236970"/>
                <a:gd name="connsiteX120" fmla="*/ 1143000 w 2339340"/>
                <a:gd name="connsiteY120" fmla="*/ 11430 h 6236970"/>
                <a:gd name="connsiteX121" fmla="*/ 1093470 w 2339340"/>
                <a:gd name="connsiteY121" fmla="*/ 22860 h 6236970"/>
                <a:gd name="connsiteX0" fmla="*/ 1093470 w 2339340"/>
                <a:gd name="connsiteY0" fmla="*/ 22860 h 6236970"/>
                <a:gd name="connsiteX1" fmla="*/ 971550 w 2339340"/>
                <a:gd name="connsiteY1" fmla="*/ 68580 h 6236970"/>
                <a:gd name="connsiteX2" fmla="*/ 967740 w 2339340"/>
                <a:gd name="connsiteY2" fmla="*/ 0 h 6236970"/>
                <a:gd name="connsiteX3" fmla="*/ 872490 w 2339340"/>
                <a:gd name="connsiteY3" fmla="*/ 121920 h 6236970"/>
                <a:gd name="connsiteX4" fmla="*/ 849630 w 2339340"/>
                <a:gd name="connsiteY4" fmla="*/ 95250 h 6236970"/>
                <a:gd name="connsiteX5" fmla="*/ 800100 w 2339340"/>
                <a:gd name="connsiteY5" fmla="*/ 320040 h 6236970"/>
                <a:gd name="connsiteX6" fmla="*/ 811530 w 2339340"/>
                <a:gd name="connsiteY6" fmla="*/ 461010 h 6236970"/>
                <a:gd name="connsiteX7" fmla="*/ 754380 w 2339340"/>
                <a:gd name="connsiteY7" fmla="*/ 464820 h 6236970"/>
                <a:gd name="connsiteX8" fmla="*/ 781050 w 2339340"/>
                <a:gd name="connsiteY8" fmla="*/ 548640 h 6236970"/>
                <a:gd name="connsiteX9" fmla="*/ 822960 w 2339340"/>
                <a:gd name="connsiteY9" fmla="*/ 624840 h 6236970"/>
                <a:gd name="connsiteX10" fmla="*/ 887730 w 2339340"/>
                <a:gd name="connsiteY10" fmla="*/ 689610 h 6236970"/>
                <a:gd name="connsiteX11" fmla="*/ 925830 w 2339340"/>
                <a:gd name="connsiteY11" fmla="*/ 769620 h 6236970"/>
                <a:gd name="connsiteX12" fmla="*/ 925830 w 2339340"/>
                <a:gd name="connsiteY12" fmla="*/ 861060 h 6236970"/>
                <a:gd name="connsiteX13" fmla="*/ 803910 w 2339340"/>
                <a:gd name="connsiteY13" fmla="*/ 922020 h 6236970"/>
                <a:gd name="connsiteX14" fmla="*/ 701040 w 2339340"/>
                <a:gd name="connsiteY14" fmla="*/ 948690 h 6236970"/>
                <a:gd name="connsiteX15" fmla="*/ 556260 w 2339340"/>
                <a:gd name="connsiteY15" fmla="*/ 952500 h 6236970"/>
                <a:gd name="connsiteX16" fmla="*/ 403860 w 2339340"/>
                <a:gd name="connsiteY16" fmla="*/ 1002030 h 6236970"/>
                <a:gd name="connsiteX17" fmla="*/ 320040 w 2339340"/>
                <a:gd name="connsiteY17" fmla="*/ 1085850 h 6236970"/>
                <a:gd name="connsiteX18" fmla="*/ 247650 w 2339340"/>
                <a:gd name="connsiteY18" fmla="*/ 1276350 h 6236970"/>
                <a:gd name="connsiteX19" fmla="*/ 163830 w 2339340"/>
                <a:gd name="connsiteY19" fmla="*/ 1569720 h 6236970"/>
                <a:gd name="connsiteX20" fmla="*/ 83820 w 2339340"/>
                <a:gd name="connsiteY20" fmla="*/ 1783080 h 6236970"/>
                <a:gd name="connsiteX21" fmla="*/ 72390 w 2339340"/>
                <a:gd name="connsiteY21" fmla="*/ 1962150 h 6236970"/>
                <a:gd name="connsiteX22" fmla="*/ 0 w 2339340"/>
                <a:gd name="connsiteY22" fmla="*/ 2145030 h 6236970"/>
                <a:gd name="connsiteX23" fmla="*/ 11430 w 2339340"/>
                <a:gd name="connsiteY23" fmla="*/ 2251710 h 6236970"/>
                <a:gd name="connsiteX24" fmla="*/ 106680 w 2339340"/>
                <a:gd name="connsiteY24" fmla="*/ 2426970 h 6236970"/>
                <a:gd name="connsiteX25" fmla="*/ 243840 w 2339340"/>
                <a:gd name="connsiteY25" fmla="*/ 2594610 h 6236970"/>
                <a:gd name="connsiteX26" fmla="*/ 422910 w 2339340"/>
                <a:gd name="connsiteY26" fmla="*/ 2769870 h 6236970"/>
                <a:gd name="connsiteX27" fmla="*/ 609600 w 2339340"/>
                <a:gd name="connsiteY27" fmla="*/ 2929890 h 6236970"/>
                <a:gd name="connsiteX28" fmla="*/ 703183 w 2339340"/>
                <a:gd name="connsiteY28" fmla="*/ 3062525 h 6236970"/>
                <a:gd name="connsiteX29" fmla="*/ 711517 w 2339340"/>
                <a:gd name="connsiteY29" fmla="*/ 2784396 h 6236970"/>
                <a:gd name="connsiteX30" fmla="*/ 647700 w 2339340"/>
                <a:gd name="connsiteY30" fmla="*/ 2731770 h 6236970"/>
                <a:gd name="connsiteX31" fmla="*/ 541020 w 2339340"/>
                <a:gd name="connsiteY31" fmla="*/ 2537460 h 6236970"/>
                <a:gd name="connsiteX32" fmla="*/ 487680 w 2339340"/>
                <a:gd name="connsiteY32" fmla="*/ 2426970 h 6236970"/>
                <a:gd name="connsiteX33" fmla="*/ 293370 w 2339340"/>
                <a:gd name="connsiteY33" fmla="*/ 2205990 h 6236970"/>
                <a:gd name="connsiteX34" fmla="*/ 426720 w 2339340"/>
                <a:gd name="connsiteY34" fmla="*/ 1988820 h 6236970"/>
                <a:gd name="connsiteX35" fmla="*/ 483870 w 2339340"/>
                <a:gd name="connsiteY35" fmla="*/ 1878330 h 6236970"/>
                <a:gd name="connsiteX36" fmla="*/ 544830 w 2339340"/>
                <a:gd name="connsiteY36" fmla="*/ 1642110 h 6236970"/>
                <a:gd name="connsiteX37" fmla="*/ 636270 w 2339340"/>
                <a:gd name="connsiteY37" fmla="*/ 1897380 h 6236970"/>
                <a:gd name="connsiteX38" fmla="*/ 678180 w 2339340"/>
                <a:gd name="connsiteY38" fmla="*/ 2202180 h 6236970"/>
                <a:gd name="connsiteX39" fmla="*/ 689610 w 2339340"/>
                <a:gd name="connsiteY39" fmla="*/ 2487930 h 6236970"/>
                <a:gd name="connsiteX40" fmla="*/ 712470 w 2339340"/>
                <a:gd name="connsiteY40" fmla="*/ 2762250 h 6236970"/>
                <a:gd name="connsiteX41" fmla="*/ 701040 w 2339340"/>
                <a:gd name="connsiteY41" fmla="*/ 3177540 h 6236970"/>
                <a:gd name="connsiteX42" fmla="*/ 643890 w 2339340"/>
                <a:gd name="connsiteY42" fmla="*/ 3783330 h 6236970"/>
                <a:gd name="connsiteX43" fmla="*/ 613410 w 2339340"/>
                <a:gd name="connsiteY43" fmla="*/ 4255770 h 6236970"/>
                <a:gd name="connsiteX44" fmla="*/ 689610 w 2339340"/>
                <a:gd name="connsiteY44" fmla="*/ 4617720 h 6236970"/>
                <a:gd name="connsiteX45" fmla="*/ 803910 w 2339340"/>
                <a:gd name="connsiteY45" fmla="*/ 5215890 h 6236970"/>
                <a:gd name="connsiteX46" fmla="*/ 883920 w 2339340"/>
                <a:gd name="connsiteY46" fmla="*/ 5657850 h 6236970"/>
                <a:gd name="connsiteX47" fmla="*/ 872490 w 2339340"/>
                <a:gd name="connsiteY47" fmla="*/ 5684520 h 6236970"/>
                <a:gd name="connsiteX48" fmla="*/ 693420 w 2339340"/>
                <a:gd name="connsiteY48" fmla="*/ 5894070 h 6236970"/>
                <a:gd name="connsiteX49" fmla="*/ 541020 w 2339340"/>
                <a:gd name="connsiteY49" fmla="*/ 6092190 h 6236970"/>
                <a:gd name="connsiteX50" fmla="*/ 510540 w 2339340"/>
                <a:gd name="connsiteY50" fmla="*/ 6156960 h 6236970"/>
                <a:gd name="connsiteX51" fmla="*/ 701040 w 2339340"/>
                <a:gd name="connsiteY51" fmla="*/ 6092190 h 6236970"/>
                <a:gd name="connsiteX52" fmla="*/ 830580 w 2339340"/>
                <a:gd name="connsiteY52" fmla="*/ 6065520 h 6236970"/>
                <a:gd name="connsiteX53" fmla="*/ 952500 w 2339340"/>
                <a:gd name="connsiteY53" fmla="*/ 5974080 h 6236970"/>
                <a:gd name="connsiteX54" fmla="*/ 963930 w 2339340"/>
                <a:gd name="connsiteY54" fmla="*/ 5871210 h 6236970"/>
                <a:gd name="connsiteX55" fmla="*/ 1108710 w 2339340"/>
                <a:gd name="connsiteY55" fmla="*/ 5817870 h 6236970"/>
                <a:gd name="connsiteX56" fmla="*/ 1108710 w 2339340"/>
                <a:gd name="connsiteY56" fmla="*/ 5791200 h 6236970"/>
                <a:gd name="connsiteX57" fmla="*/ 1032510 w 2339340"/>
                <a:gd name="connsiteY57" fmla="*/ 5634990 h 6236970"/>
                <a:gd name="connsiteX58" fmla="*/ 1043940 w 2339340"/>
                <a:gd name="connsiteY58" fmla="*/ 5280660 h 6236970"/>
                <a:gd name="connsiteX59" fmla="*/ 1074420 w 2339340"/>
                <a:gd name="connsiteY59" fmla="*/ 4888230 h 6236970"/>
                <a:gd name="connsiteX60" fmla="*/ 1002030 w 2339340"/>
                <a:gd name="connsiteY60" fmla="*/ 4423410 h 6236970"/>
                <a:gd name="connsiteX61" fmla="*/ 1066800 w 2339340"/>
                <a:gd name="connsiteY61" fmla="*/ 4130040 h 6236970"/>
                <a:gd name="connsiteX62" fmla="*/ 1116330 w 2339340"/>
                <a:gd name="connsiteY62" fmla="*/ 3775710 h 6236970"/>
                <a:gd name="connsiteX63" fmla="*/ 1165860 w 2339340"/>
                <a:gd name="connsiteY63" fmla="*/ 3375660 h 6236970"/>
                <a:gd name="connsiteX64" fmla="*/ 1238250 w 2339340"/>
                <a:gd name="connsiteY64" fmla="*/ 3882390 h 6236970"/>
                <a:gd name="connsiteX65" fmla="*/ 1280160 w 2339340"/>
                <a:gd name="connsiteY65" fmla="*/ 4366260 h 6236970"/>
                <a:gd name="connsiteX66" fmla="*/ 1310640 w 2339340"/>
                <a:gd name="connsiteY66" fmla="*/ 4533900 h 6236970"/>
                <a:gd name="connsiteX67" fmla="*/ 1272540 w 2339340"/>
                <a:gd name="connsiteY67" fmla="*/ 4838700 h 6236970"/>
                <a:gd name="connsiteX68" fmla="*/ 1242060 w 2339340"/>
                <a:gd name="connsiteY68" fmla="*/ 5059680 h 6236970"/>
                <a:gd name="connsiteX69" fmla="*/ 1276350 w 2339340"/>
                <a:gd name="connsiteY69" fmla="*/ 5288280 h 6236970"/>
                <a:gd name="connsiteX70" fmla="*/ 1333500 w 2339340"/>
                <a:gd name="connsiteY70" fmla="*/ 5494020 h 6236970"/>
                <a:gd name="connsiteX71" fmla="*/ 1314450 w 2339340"/>
                <a:gd name="connsiteY71" fmla="*/ 5615940 h 6236970"/>
                <a:gd name="connsiteX72" fmla="*/ 1264920 w 2339340"/>
                <a:gd name="connsiteY72" fmla="*/ 5795010 h 6236970"/>
                <a:gd name="connsiteX73" fmla="*/ 1264920 w 2339340"/>
                <a:gd name="connsiteY73" fmla="*/ 5901690 h 6236970"/>
                <a:gd name="connsiteX74" fmla="*/ 1424940 w 2339340"/>
                <a:gd name="connsiteY74" fmla="*/ 6236970 h 6236970"/>
                <a:gd name="connsiteX75" fmla="*/ 1565910 w 2339340"/>
                <a:gd name="connsiteY75" fmla="*/ 6065520 h 6236970"/>
                <a:gd name="connsiteX76" fmla="*/ 1604010 w 2339340"/>
                <a:gd name="connsiteY76" fmla="*/ 6012180 h 6236970"/>
                <a:gd name="connsiteX77" fmla="*/ 1524000 w 2339340"/>
                <a:gd name="connsiteY77" fmla="*/ 5844540 h 6236970"/>
                <a:gd name="connsiteX78" fmla="*/ 1466850 w 2339340"/>
                <a:gd name="connsiteY78" fmla="*/ 5718810 h 6236970"/>
                <a:gd name="connsiteX79" fmla="*/ 1440180 w 2339340"/>
                <a:gd name="connsiteY79" fmla="*/ 5638800 h 6236970"/>
                <a:gd name="connsiteX80" fmla="*/ 1546860 w 2339340"/>
                <a:gd name="connsiteY80" fmla="*/ 5078730 h 6236970"/>
                <a:gd name="connsiteX81" fmla="*/ 1600200 w 2339340"/>
                <a:gd name="connsiteY81" fmla="*/ 4507230 h 6236970"/>
                <a:gd name="connsiteX82" fmla="*/ 1684020 w 2339340"/>
                <a:gd name="connsiteY82" fmla="*/ 4027170 h 6236970"/>
                <a:gd name="connsiteX83" fmla="*/ 1703070 w 2339340"/>
                <a:gd name="connsiteY83" fmla="*/ 3688080 h 6236970"/>
                <a:gd name="connsiteX84" fmla="*/ 1645920 w 2339340"/>
                <a:gd name="connsiteY84" fmla="*/ 2884170 h 6236970"/>
                <a:gd name="connsiteX85" fmla="*/ 1630680 w 2339340"/>
                <a:gd name="connsiteY85" fmla="*/ 2868930 h 6236970"/>
                <a:gd name="connsiteX86" fmla="*/ 1607820 w 2339340"/>
                <a:gd name="connsiteY86" fmla="*/ 2750820 h 6236970"/>
                <a:gd name="connsiteX87" fmla="*/ 1584960 w 2339340"/>
                <a:gd name="connsiteY87" fmla="*/ 2423160 h 6236970"/>
                <a:gd name="connsiteX88" fmla="*/ 1584960 w 2339340"/>
                <a:gd name="connsiteY88" fmla="*/ 2072640 h 6236970"/>
                <a:gd name="connsiteX89" fmla="*/ 1619250 w 2339340"/>
                <a:gd name="connsiteY89" fmla="*/ 1771650 h 6236970"/>
                <a:gd name="connsiteX90" fmla="*/ 1691640 w 2339340"/>
                <a:gd name="connsiteY90" fmla="*/ 1501140 h 6236970"/>
                <a:gd name="connsiteX91" fmla="*/ 1954530 w 2339340"/>
                <a:gd name="connsiteY91" fmla="*/ 1924050 h 6236970"/>
                <a:gd name="connsiteX92" fmla="*/ 2045970 w 2339340"/>
                <a:gd name="connsiteY92" fmla="*/ 2045970 h 6236970"/>
                <a:gd name="connsiteX93" fmla="*/ 1840230 w 2339340"/>
                <a:gd name="connsiteY93" fmla="*/ 2358390 h 6236970"/>
                <a:gd name="connsiteX94" fmla="*/ 1729740 w 2339340"/>
                <a:gd name="connsiteY94" fmla="*/ 2545080 h 6236970"/>
                <a:gd name="connsiteX95" fmla="*/ 1672590 w 2339340"/>
                <a:gd name="connsiteY95" fmla="*/ 2674620 h 6236970"/>
                <a:gd name="connsiteX96" fmla="*/ 1604010 w 2339340"/>
                <a:gd name="connsiteY96" fmla="*/ 2754630 h 6236970"/>
                <a:gd name="connsiteX97" fmla="*/ 1634490 w 2339340"/>
                <a:gd name="connsiteY97" fmla="*/ 3040380 h 6236970"/>
                <a:gd name="connsiteX98" fmla="*/ 1729740 w 2339340"/>
                <a:gd name="connsiteY98" fmla="*/ 2891790 h 6236970"/>
                <a:gd name="connsiteX99" fmla="*/ 1927860 w 2339340"/>
                <a:gd name="connsiteY99" fmla="*/ 2689860 h 6236970"/>
                <a:gd name="connsiteX100" fmla="*/ 2065020 w 2339340"/>
                <a:gd name="connsiteY100" fmla="*/ 2548890 h 6236970"/>
                <a:gd name="connsiteX101" fmla="*/ 2202180 w 2339340"/>
                <a:gd name="connsiteY101" fmla="*/ 2339340 h 6236970"/>
                <a:gd name="connsiteX102" fmla="*/ 2339340 w 2339340"/>
                <a:gd name="connsiteY102" fmla="*/ 2049780 h 6236970"/>
                <a:gd name="connsiteX103" fmla="*/ 2293620 w 2339340"/>
                <a:gd name="connsiteY103" fmla="*/ 1958340 h 6236970"/>
                <a:gd name="connsiteX104" fmla="*/ 2232660 w 2339340"/>
                <a:gd name="connsiteY104" fmla="*/ 1752600 h 6236970"/>
                <a:gd name="connsiteX105" fmla="*/ 2175510 w 2339340"/>
                <a:gd name="connsiteY105" fmla="*/ 1565910 h 6236970"/>
                <a:gd name="connsiteX106" fmla="*/ 2065020 w 2339340"/>
                <a:gd name="connsiteY106" fmla="*/ 1352550 h 6236970"/>
                <a:gd name="connsiteX107" fmla="*/ 1958340 w 2339340"/>
                <a:gd name="connsiteY107" fmla="*/ 1169670 h 6236970"/>
                <a:gd name="connsiteX108" fmla="*/ 1878330 w 2339340"/>
                <a:gd name="connsiteY108" fmla="*/ 1043940 h 6236970"/>
                <a:gd name="connsiteX109" fmla="*/ 1752600 w 2339340"/>
                <a:gd name="connsiteY109" fmla="*/ 975360 h 6236970"/>
                <a:gd name="connsiteX110" fmla="*/ 1645920 w 2339340"/>
                <a:gd name="connsiteY110" fmla="*/ 956310 h 6236970"/>
                <a:gd name="connsiteX111" fmla="*/ 1546860 w 2339340"/>
                <a:gd name="connsiteY111" fmla="*/ 922020 h 6236970"/>
                <a:gd name="connsiteX112" fmla="*/ 1276350 w 2339340"/>
                <a:gd name="connsiteY112" fmla="*/ 861060 h 6236970"/>
                <a:gd name="connsiteX113" fmla="*/ 1257300 w 2339340"/>
                <a:gd name="connsiteY113" fmla="*/ 739140 h 6236970"/>
                <a:gd name="connsiteX114" fmla="*/ 1325880 w 2339340"/>
                <a:gd name="connsiteY114" fmla="*/ 594360 h 6236970"/>
                <a:gd name="connsiteX115" fmla="*/ 1363980 w 2339340"/>
                <a:gd name="connsiteY115" fmla="*/ 537210 h 6236970"/>
                <a:gd name="connsiteX116" fmla="*/ 1352550 w 2339340"/>
                <a:gd name="connsiteY116" fmla="*/ 438150 h 6236970"/>
                <a:gd name="connsiteX117" fmla="*/ 1348740 w 2339340"/>
                <a:gd name="connsiteY117" fmla="*/ 308610 h 6236970"/>
                <a:gd name="connsiteX118" fmla="*/ 1306830 w 2339340"/>
                <a:gd name="connsiteY118" fmla="*/ 114300 h 6236970"/>
                <a:gd name="connsiteX119" fmla="*/ 1188720 w 2339340"/>
                <a:gd name="connsiteY119" fmla="*/ 38100 h 6236970"/>
                <a:gd name="connsiteX120" fmla="*/ 1143000 w 2339340"/>
                <a:gd name="connsiteY120" fmla="*/ 11430 h 6236970"/>
                <a:gd name="connsiteX121" fmla="*/ 1093470 w 2339340"/>
                <a:gd name="connsiteY121" fmla="*/ 22860 h 6236970"/>
                <a:gd name="connsiteX0" fmla="*/ 1093470 w 2339340"/>
                <a:gd name="connsiteY0" fmla="*/ 22860 h 6236970"/>
                <a:gd name="connsiteX1" fmla="*/ 971550 w 2339340"/>
                <a:gd name="connsiteY1" fmla="*/ 68580 h 6236970"/>
                <a:gd name="connsiteX2" fmla="*/ 967740 w 2339340"/>
                <a:gd name="connsiteY2" fmla="*/ 0 h 6236970"/>
                <a:gd name="connsiteX3" fmla="*/ 872490 w 2339340"/>
                <a:gd name="connsiteY3" fmla="*/ 121920 h 6236970"/>
                <a:gd name="connsiteX4" fmla="*/ 849630 w 2339340"/>
                <a:gd name="connsiteY4" fmla="*/ 95250 h 6236970"/>
                <a:gd name="connsiteX5" fmla="*/ 800100 w 2339340"/>
                <a:gd name="connsiteY5" fmla="*/ 320040 h 6236970"/>
                <a:gd name="connsiteX6" fmla="*/ 811530 w 2339340"/>
                <a:gd name="connsiteY6" fmla="*/ 461010 h 6236970"/>
                <a:gd name="connsiteX7" fmla="*/ 754380 w 2339340"/>
                <a:gd name="connsiteY7" fmla="*/ 464820 h 6236970"/>
                <a:gd name="connsiteX8" fmla="*/ 781050 w 2339340"/>
                <a:gd name="connsiteY8" fmla="*/ 548640 h 6236970"/>
                <a:gd name="connsiteX9" fmla="*/ 822960 w 2339340"/>
                <a:gd name="connsiteY9" fmla="*/ 624840 h 6236970"/>
                <a:gd name="connsiteX10" fmla="*/ 887730 w 2339340"/>
                <a:gd name="connsiteY10" fmla="*/ 689610 h 6236970"/>
                <a:gd name="connsiteX11" fmla="*/ 925830 w 2339340"/>
                <a:gd name="connsiteY11" fmla="*/ 769620 h 6236970"/>
                <a:gd name="connsiteX12" fmla="*/ 925830 w 2339340"/>
                <a:gd name="connsiteY12" fmla="*/ 861060 h 6236970"/>
                <a:gd name="connsiteX13" fmla="*/ 803910 w 2339340"/>
                <a:gd name="connsiteY13" fmla="*/ 922020 h 6236970"/>
                <a:gd name="connsiteX14" fmla="*/ 701040 w 2339340"/>
                <a:gd name="connsiteY14" fmla="*/ 948690 h 6236970"/>
                <a:gd name="connsiteX15" fmla="*/ 556260 w 2339340"/>
                <a:gd name="connsiteY15" fmla="*/ 952500 h 6236970"/>
                <a:gd name="connsiteX16" fmla="*/ 403860 w 2339340"/>
                <a:gd name="connsiteY16" fmla="*/ 1002030 h 6236970"/>
                <a:gd name="connsiteX17" fmla="*/ 320040 w 2339340"/>
                <a:gd name="connsiteY17" fmla="*/ 1085850 h 6236970"/>
                <a:gd name="connsiteX18" fmla="*/ 247650 w 2339340"/>
                <a:gd name="connsiteY18" fmla="*/ 1276350 h 6236970"/>
                <a:gd name="connsiteX19" fmla="*/ 163830 w 2339340"/>
                <a:gd name="connsiteY19" fmla="*/ 1569720 h 6236970"/>
                <a:gd name="connsiteX20" fmla="*/ 83820 w 2339340"/>
                <a:gd name="connsiteY20" fmla="*/ 1783080 h 6236970"/>
                <a:gd name="connsiteX21" fmla="*/ 72390 w 2339340"/>
                <a:gd name="connsiteY21" fmla="*/ 1962150 h 6236970"/>
                <a:gd name="connsiteX22" fmla="*/ 0 w 2339340"/>
                <a:gd name="connsiteY22" fmla="*/ 2145030 h 6236970"/>
                <a:gd name="connsiteX23" fmla="*/ 11430 w 2339340"/>
                <a:gd name="connsiteY23" fmla="*/ 2251710 h 6236970"/>
                <a:gd name="connsiteX24" fmla="*/ 106680 w 2339340"/>
                <a:gd name="connsiteY24" fmla="*/ 2426970 h 6236970"/>
                <a:gd name="connsiteX25" fmla="*/ 243840 w 2339340"/>
                <a:gd name="connsiteY25" fmla="*/ 2594610 h 6236970"/>
                <a:gd name="connsiteX26" fmla="*/ 422910 w 2339340"/>
                <a:gd name="connsiteY26" fmla="*/ 2769870 h 6236970"/>
                <a:gd name="connsiteX27" fmla="*/ 609600 w 2339340"/>
                <a:gd name="connsiteY27" fmla="*/ 2929890 h 6236970"/>
                <a:gd name="connsiteX28" fmla="*/ 703183 w 2339340"/>
                <a:gd name="connsiteY28" fmla="*/ 3062525 h 6236970"/>
                <a:gd name="connsiteX29" fmla="*/ 711517 w 2339340"/>
                <a:gd name="connsiteY29" fmla="*/ 2784396 h 6236970"/>
                <a:gd name="connsiteX30" fmla="*/ 647700 w 2339340"/>
                <a:gd name="connsiteY30" fmla="*/ 2731770 h 6236970"/>
                <a:gd name="connsiteX31" fmla="*/ 541020 w 2339340"/>
                <a:gd name="connsiteY31" fmla="*/ 2537460 h 6236970"/>
                <a:gd name="connsiteX32" fmla="*/ 487680 w 2339340"/>
                <a:gd name="connsiteY32" fmla="*/ 2426970 h 6236970"/>
                <a:gd name="connsiteX33" fmla="*/ 293370 w 2339340"/>
                <a:gd name="connsiteY33" fmla="*/ 2205990 h 6236970"/>
                <a:gd name="connsiteX34" fmla="*/ 426720 w 2339340"/>
                <a:gd name="connsiteY34" fmla="*/ 1988820 h 6236970"/>
                <a:gd name="connsiteX35" fmla="*/ 483870 w 2339340"/>
                <a:gd name="connsiteY35" fmla="*/ 1878330 h 6236970"/>
                <a:gd name="connsiteX36" fmla="*/ 544830 w 2339340"/>
                <a:gd name="connsiteY36" fmla="*/ 1642110 h 6236970"/>
                <a:gd name="connsiteX37" fmla="*/ 636270 w 2339340"/>
                <a:gd name="connsiteY37" fmla="*/ 1897380 h 6236970"/>
                <a:gd name="connsiteX38" fmla="*/ 678180 w 2339340"/>
                <a:gd name="connsiteY38" fmla="*/ 2202180 h 6236970"/>
                <a:gd name="connsiteX39" fmla="*/ 689610 w 2339340"/>
                <a:gd name="connsiteY39" fmla="*/ 2487930 h 6236970"/>
                <a:gd name="connsiteX40" fmla="*/ 712470 w 2339340"/>
                <a:gd name="connsiteY40" fmla="*/ 2762250 h 6236970"/>
                <a:gd name="connsiteX41" fmla="*/ 701040 w 2339340"/>
                <a:gd name="connsiteY41" fmla="*/ 3177540 h 6236970"/>
                <a:gd name="connsiteX42" fmla="*/ 643890 w 2339340"/>
                <a:gd name="connsiteY42" fmla="*/ 3783330 h 6236970"/>
                <a:gd name="connsiteX43" fmla="*/ 613410 w 2339340"/>
                <a:gd name="connsiteY43" fmla="*/ 4255770 h 6236970"/>
                <a:gd name="connsiteX44" fmla="*/ 689610 w 2339340"/>
                <a:gd name="connsiteY44" fmla="*/ 4617720 h 6236970"/>
                <a:gd name="connsiteX45" fmla="*/ 803910 w 2339340"/>
                <a:gd name="connsiteY45" fmla="*/ 5215890 h 6236970"/>
                <a:gd name="connsiteX46" fmla="*/ 883920 w 2339340"/>
                <a:gd name="connsiteY46" fmla="*/ 5657850 h 6236970"/>
                <a:gd name="connsiteX47" fmla="*/ 872490 w 2339340"/>
                <a:gd name="connsiteY47" fmla="*/ 5684520 h 6236970"/>
                <a:gd name="connsiteX48" fmla="*/ 693420 w 2339340"/>
                <a:gd name="connsiteY48" fmla="*/ 5894070 h 6236970"/>
                <a:gd name="connsiteX49" fmla="*/ 541020 w 2339340"/>
                <a:gd name="connsiteY49" fmla="*/ 6092190 h 6236970"/>
                <a:gd name="connsiteX50" fmla="*/ 510540 w 2339340"/>
                <a:gd name="connsiteY50" fmla="*/ 6156960 h 6236970"/>
                <a:gd name="connsiteX51" fmla="*/ 701040 w 2339340"/>
                <a:gd name="connsiteY51" fmla="*/ 6092190 h 6236970"/>
                <a:gd name="connsiteX52" fmla="*/ 830580 w 2339340"/>
                <a:gd name="connsiteY52" fmla="*/ 6065520 h 6236970"/>
                <a:gd name="connsiteX53" fmla="*/ 952500 w 2339340"/>
                <a:gd name="connsiteY53" fmla="*/ 5974080 h 6236970"/>
                <a:gd name="connsiteX54" fmla="*/ 963930 w 2339340"/>
                <a:gd name="connsiteY54" fmla="*/ 5871210 h 6236970"/>
                <a:gd name="connsiteX55" fmla="*/ 1108710 w 2339340"/>
                <a:gd name="connsiteY55" fmla="*/ 5817870 h 6236970"/>
                <a:gd name="connsiteX56" fmla="*/ 1108710 w 2339340"/>
                <a:gd name="connsiteY56" fmla="*/ 5791200 h 6236970"/>
                <a:gd name="connsiteX57" fmla="*/ 1032510 w 2339340"/>
                <a:gd name="connsiteY57" fmla="*/ 5634990 h 6236970"/>
                <a:gd name="connsiteX58" fmla="*/ 1043940 w 2339340"/>
                <a:gd name="connsiteY58" fmla="*/ 5280660 h 6236970"/>
                <a:gd name="connsiteX59" fmla="*/ 1074420 w 2339340"/>
                <a:gd name="connsiteY59" fmla="*/ 4888230 h 6236970"/>
                <a:gd name="connsiteX60" fmla="*/ 1002030 w 2339340"/>
                <a:gd name="connsiteY60" fmla="*/ 4423410 h 6236970"/>
                <a:gd name="connsiteX61" fmla="*/ 1066800 w 2339340"/>
                <a:gd name="connsiteY61" fmla="*/ 4130040 h 6236970"/>
                <a:gd name="connsiteX62" fmla="*/ 1116330 w 2339340"/>
                <a:gd name="connsiteY62" fmla="*/ 3775710 h 6236970"/>
                <a:gd name="connsiteX63" fmla="*/ 1165860 w 2339340"/>
                <a:gd name="connsiteY63" fmla="*/ 3375660 h 6236970"/>
                <a:gd name="connsiteX64" fmla="*/ 1238250 w 2339340"/>
                <a:gd name="connsiteY64" fmla="*/ 3882390 h 6236970"/>
                <a:gd name="connsiteX65" fmla="*/ 1280160 w 2339340"/>
                <a:gd name="connsiteY65" fmla="*/ 4366260 h 6236970"/>
                <a:gd name="connsiteX66" fmla="*/ 1310640 w 2339340"/>
                <a:gd name="connsiteY66" fmla="*/ 4533900 h 6236970"/>
                <a:gd name="connsiteX67" fmla="*/ 1272540 w 2339340"/>
                <a:gd name="connsiteY67" fmla="*/ 4838700 h 6236970"/>
                <a:gd name="connsiteX68" fmla="*/ 1242060 w 2339340"/>
                <a:gd name="connsiteY68" fmla="*/ 5059680 h 6236970"/>
                <a:gd name="connsiteX69" fmla="*/ 1276350 w 2339340"/>
                <a:gd name="connsiteY69" fmla="*/ 5288280 h 6236970"/>
                <a:gd name="connsiteX70" fmla="*/ 1333500 w 2339340"/>
                <a:gd name="connsiteY70" fmla="*/ 5494020 h 6236970"/>
                <a:gd name="connsiteX71" fmla="*/ 1314450 w 2339340"/>
                <a:gd name="connsiteY71" fmla="*/ 5615940 h 6236970"/>
                <a:gd name="connsiteX72" fmla="*/ 1264920 w 2339340"/>
                <a:gd name="connsiteY72" fmla="*/ 5795010 h 6236970"/>
                <a:gd name="connsiteX73" fmla="*/ 1264920 w 2339340"/>
                <a:gd name="connsiteY73" fmla="*/ 5901690 h 6236970"/>
                <a:gd name="connsiteX74" fmla="*/ 1424940 w 2339340"/>
                <a:gd name="connsiteY74" fmla="*/ 6236970 h 6236970"/>
                <a:gd name="connsiteX75" fmla="*/ 1565910 w 2339340"/>
                <a:gd name="connsiteY75" fmla="*/ 6065520 h 6236970"/>
                <a:gd name="connsiteX76" fmla="*/ 1604010 w 2339340"/>
                <a:gd name="connsiteY76" fmla="*/ 6012180 h 6236970"/>
                <a:gd name="connsiteX77" fmla="*/ 1524000 w 2339340"/>
                <a:gd name="connsiteY77" fmla="*/ 5844540 h 6236970"/>
                <a:gd name="connsiteX78" fmla="*/ 1466850 w 2339340"/>
                <a:gd name="connsiteY78" fmla="*/ 5718810 h 6236970"/>
                <a:gd name="connsiteX79" fmla="*/ 1440180 w 2339340"/>
                <a:gd name="connsiteY79" fmla="*/ 5638800 h 6236970"/>
                <a:gd name="connsiteX80" fmla="*/ 1546860 w 2339340"/>
                <a:gd name="connsiteY80" fmla="*/ 5078730 h 6236970"/>
                <a:gd name="connsiteX81" fmla="*/ 1600200 w 2339340"/>
                <a:gd name="connsiteY81" fmla="*/ 4507230 h 6236970"/>
                <a:gd name="connsiteX82" fmla="*/ 1684020 w 2339340"/>
                <a:gd name="connsiteY82" fmla="*/ 4027170 h 6236970"/>
                <a:gd name="connsiteX83" fmla="*/ 1703070 w 2339340"/>
                <a:gd name="connsiteY83" fmla="*/ 3688080 h 6236970"/>
                <a:gd name="connsiteX84" fmla="*/ 1645920 w 2339340"/>
                <a:gd name="connsiteY84" fmla="*/ 2884170 h 6236970"/>
                <a:gd name="connsiteX85" fmla="*/ 1630680 w 2339340"/>
                <a:gd name="connsiteY85" fmla="*/ 2868930 h 6236970"/>
                <a:gd name="connsiteX86" fmla="*/ 1607820 w 2339340"/>
                <a:gd name="connsiteY86" fmla="*/ 2750820 h 6236970"/>
                <a:gd name="connsiteX87" fmla="*/ 1584960 w 2339340"/>
                <a:gd name="connsiteY87" fmla="*/ 2423160 h 6236970"/>
                <a:gd name="connsiteX88" fmla="*/ 1584960 w 2339340"/>
                <a:gd name="connsiteY88" fmla="*/ 2072640 h 6236970"/>
                <a:gd name="connsiteX89" fmla="*/ 1619250 w 2339340"/>
                <a:gd name="connsiteY89" fmla="*/ 1771650 h 6236970"/>
                <a:gd name="connsiteX90" fmla="*/ 1691640 w 2339340"/>
                <a:gd name="connsiteY90" fmla="*/ 1501140 h 6236970"/>
                <a:gd name="connsiteX91" fmla="*/ 1954530 w 2339340"/>
                <a:gd name="connsiteY91" fmla="*/ 1924050 h 6236970"/>
                <a:gd name="connsiteX92" fmla="*/ 2045970 w 2339340"/>
                <a:gd name="connsiteY92" fmla="*/ 2045970 h 6236970"/>
                <a:gd name="connsiteX93" fmla="*/ 1840230 w 2339340"/>
                <a:gd name="connsiteY93" fmla="*/ 2358390 h 6236970"/>
                <a:gd name="connsiteX94" fmla="*/ 1729740 w 2339340"/>
                <a:gd name="connsiteY94" fmla="*/ 2545080 h 6236970"/>
                <a:gd name="connsiteX95" fmla="*/ 1672590 w 2339340"/>
                <a:gd name="connsiteY95" fmla="*/ 2674620 h 6236970"/>
                <a:gd name="connsiteX96" fmla="*/ 1604010 w 2339340"/>
                <a:gd name="connsiteY96" fmla="*/ 2754630 h 6236970"/>
                <a:gd name="connsiteX97" fmla="*/ 1658302 w 2339340"/>
                <a:gd name="connsiteY97" fmla="*/ 3010615 h 6236970"/>
                <a:gd name="connsiteX98" fmla="*/ 1729740 w 2339340"/>
                <a:gd name="connsiteY98" fmla="*/ 2891790 h 6236970"/>
                <a:gd name="connsiteX99" fmla="*/ 1927860 w 2339340"/>
                <a:gd name="connsiteY99" fmla="*/ 2689860 h 6236970"/>
                <a:gd name="connsiteX100" fmla="*/ 2065020 w 2339340"/>
                <a:gd name="connsiteY100" fmla="*/ 2548890 h 6236970"/>
                <a:gd name="connsiteX101" fmla="*/ 2202180 w 2339340"/>
                <a:gd name="connsiteY101" fmla="*/ 2339340 h 6236970"/>
                <a:gd name="connsiteX102" fmla="*/ 2339340 w 2339340"/>
                <a:gd name="connsiteY102" fmla="*/ 2049780 h 6236970"/>
                <a:gd name="connsiteX103" fmla="*/ 2293620 w 2339340"/>
                <a:gd name="connsiteY103" fmla="*/ 1958340 h 6236970"/>
                <a:gd name="connsiteX104" fmla="*/ 2232660 w 2339340"/>
                <a:gd name="connsiteY104" fmla="*/ 1752600 h 6236970"/>
                <a:gd name="connsiteX105" fmla="*/ 2175510 w 2339340"/>
                <a:gd name="connsiteY105" fmla="*/ 1565910 h 6236970"/>
                <a:gd name="connsiteX106" fmla="*/ 2065020 w 2339340"/>
                <a:gd name="connsiteY106" fmla="*/ 1352550 h 6236970"/>
                <a:gd name="connsiteX107" fmla="*/ 1958340 w 2339340"/>
                <a:gd name="connsiteY107" fmla="*/ 1169670 h 6236970"/>
                <a:gd name="connsiteX108" fmla="*/ 1878330 w 2339340"/>
                <a:gd name="connsiteY108" fmla="*/ 1043940 h 6236970"/>
                <a:gd name="connsiteX109" fmla="*/ 1752600 w 2339340"/>
                <a:gd name="connsiteY109" fmla="*/ 975360 h 6236970"/>
                <a:gd name="connsiteX110" fmla="*/ 1645920 w 2339340"/>
                <a:gd name="connsiteY110" fmla="*/ 956310 h 6236970"/>
                <a:gd name="connsiteX111" fmla="*/ 1546860 w 2339340"/>
                <a:gd name="connsiteY111" fmla="*/ 922020 h 6236970"/>
                <a:gd name="connsiteX112" fmla="*/ 1276350 w 2339340"/>
                <a:gd name="connsiteY112" fmla="*/ 861060 h 6236970"/>
                <a:gd name="connsiteX113" fmla="*/ 1257300 w 2339340"/>
                <a:gd name="connsiteY113" fmla="*/ 739140 h 6236970"/>
                <a:gd name="connsiteX114" fmla="*/ 1325880 w 2339340"/>
                <a:gd name="connsiteY114" fmla="*/ 594360 h 6236970"/>
                <a:gd name="connsiteX115" fmla="*/ 1363980 w 2339340"/>
                <a:gd name="connsiteY115" fmla="*/ 537210 h 6236970"/>
                <a:gd name="connsiteX116" fmla="*/ 1352550 w 2339340"/>
                <a:gd name="connsiteY116" fmla="*/ 438150 h 6236970"/>
                <a:gd name="connsiteX117" fmla="*/ 1348740 w 2339340"/>
                <a:gd name="connsiteY117" fmla="*/ 308610 h 6236970"/>
                <a:gd name="connsiteX118" fmla="*/ 1306830 w 2339340"/>
                <a:gd name="connsiteY118" fmla="*/ 114300 h 6236970"/>
                <a:gd name="connsiteX119" fmla="*/ 1188720 w 2339340"/>
                <a:gd name="connsiteY119" fmla="*/ 38100 h 6236970"/>
                <a:gd name="connsiteX120" fmla="*/ 1143000 w 2339340"/>
                <a:gd name="connsiteY120" fmla="*/ 11430 h 6236970"/>
                <a:gd name="connsiteX121" fmla="*/ 1093470 w 2339340"/>
                <a:gd name="connsiteY121" fmla="*/ 22860 h 6236970"/>
                <a:gd name="connsiteX0" fmla="*/ 1093470 w 2339340"/>
                <a:gd name="connsiteY0" fmla="*/ 22860 h 6236970"/>
                <a:gd name="connsiteX1" fmla="*/ 971550 w 2339340"/>
                <a:gd name="connsiteY1" fmla="*/ 68580 h 6236970"/>
                <a:gd name="connsiteX2" fmla="*/ 967740 w 2339340"/>
                <a:gd name="connsiteY2" fmla="*/ 0 h 6236970"/>
                <a:gd name="connsiteX3" fmla="*/ 872490 w 2339340"/>
                <a:gd name="connsiteY3" fmla="*/ 121920 h 6236970"/>
                <a:gd name="connsiteX4" fmla="*/ 849630 w 2339340"/>
                <a:gd name="connsiteY4" fmla="*/ 95250 h 6236970"/>
                <a:gd name="connsiteX5" fmla="*/ 800100 w 2339340"/>
                <a:gd name="connsiteY5" fmla="*/ 320040 h 6236970"/>
                <a:gd name="connsiteX6" fmla="*/ 811530 w 2339340"/>
                <a:gd name="connsiteY6" fmla="*/ 461010 h 6236970"/>
                <a:gd name="connsiteX7" fmla="*/ 754380 w 2339340"/>
                <a:gd name="connsiteY7" fmla="*/ 464820 h 6236970"/>
                <a:gd name="connsiteX8" fmla="*/ 781050 w 2339340"/>
                <a:gd name="connsiteY8" fmla="*/ 548640 h 6236970"/>
                <a:gd name="connsiteX9" fmla="*/ 822960 w 2339340"/>
                <a:gd name="connsiteY9" fmla="*/ 624840 h 6236970"/>
                <a:gd name="connsiteX10" fmla="*/ 887730 w 2339340"/>
                <a:gd name="connsiteY10" fmla="*/ 689610 h 6236970"/>
                <a:gd name="connsiteX11" fmla="*/ 925830 w 2339340"/>
                <a:gd name="connsiteY11" fmla="*/ 769620 h 6236970"/>
                <a:gd name="connsiteX12" fmla="*/ 925830 w 2339340"/>
                <a:gd name="connsiteY12" fmla="*/ 861060 h 6236970"/>
                <a:gd name="connsiteX13" fmla="*/ 803910 w 2339340"/>
                <a:gd name="connsiteY13" fmla="*/ 922020 h 6236970"/>
                <a:gd name="connsiteX14" fmla="*/ 701040 w 2339340"/>
                <a:gd name="connsiteY14" fmla="*/ 948690 h 6236970"/>
                <a:gd name="connsiteX15" fmla="*/ 556260 w 2339340"/>
                <a:gd name="connsiteY15" fmla="*/ 952500 h 6236970"/>
                <a:gd name="connsiteX16" fmla="*/ 403860 w 2339340"/>
                <a:gd name="connsiteY16" fmla="*/ 1002030 h 6236970"/>
                <a:gd name="connsiteX17" fmla="*/ 320040 w 2339340"/>
                <a:gd name="connsiteY17" fmla="*/ 1085850 h 6236970"/>
                <a:gd name="connsiteX18" fmla="*/ 247650 w 2339340"/>
                <a:gd name="connsiteY18" fmla="*/ 1276350 h 6236970"/>
                <a:gd name="connsiteX19" fmla="*/ 163830 w 2339340"/>
                <a:gd name="connsiteY19" fmla="*/ 1569720 h 6236970"/>
                <a:gd name="connsiteX20" fmla="*/ 83820 w 2339340"/>
                <a:gd name="connsiteY20" fmla="*/ 1783080 h 6236970"/>
                <a:gd name="connsiteX21" fmla="*/ 72390 w 2339340"/>
                <a:gd name="connsiteY21" fmla="*/ 1962150 h 6236970"/>
                <a:gd name="connsiteX22" fmla="*/ 0 w 2339340"/>
                <a:gd name="connsiteY22" fmla="*/ 2145030 h 6236970"/>
                <a:gd name="connsiteX23" fmla="*/ 11430 w 2339340"/>
                <a:gd name="connsiteY23" fmla="*/ 2251710 h 6236970"/>
                <a:gd name="connsiteX24" fmla="*/ 106680 w 2339340"/>
                <a:gd name="connsiteY24" fmla="*/ 2426970 h 6236970"/>
                <a:gd name="connsiteX25" fmla="*/ 243840 w 2339340"/>
                <a:gd name="connsiteY25" fmla="*/ 2594610 h 6236970"/>
                <a:gd name="connsiteX26" fmla="*/ 422910 w 2339340"/>
                <a:gd name="connsiteY26" fmla="*/ 2769870 h 6236970"/>
                <a:gd name="connsiteX27" fmla="*/ 609600 w 2339340"/>
                <a:gd name="connsiteY27" fmla="*/ 2929890 h 6236970"/>
                <a:gd name="connsiteX28" fmla="*/ 703183 w 2339340"/>
                <a:gd name="connsiteY28" fmla="*/ 3062525 h 6236970"/>
                <a:gd name="connsiteX29" fmla="*/ 711517 w 2339340"/>
                <a:gd name="connsiteY29" fmla="*/ 2784396 h 6236970"/>
                <a:gd name="connsiteX30" fmla="*/ 647700 w 2339340"/>
                <a:gd name="connsiteY30" fmla="*/ 2731770 h 6236970"/>
                <a:gd name="connsiteX31" fmla="*/ 541020 w 2339340"/>
                <a:gd name="connsiteY31" fmla="*/ 2537460 h 6236970"/>
                <a:gd name="connsiteX32" fmla="*/ 487680 w 2339340"/>
                <a:gd name="connsiteY32" fmla="*/ 2426970 h 6236970"/>
                <a:gd name="connsiteX33" fmla="*/ 293370 w 2339340"/>
                <a:gd name="connsiteY33" fmla="*/ 2205990 h 6236970"/>
                <a:gd name="connsiteX34" fmla="*/ 426720 w 2339340"/>
                <a:gd name="connsiteY34" fmla="*/ 1988820 h 6236970"/>
                <a:gd name="connsiteX35" fmla="*/ 483870 w 2339340"/>
                <a:gd name="connsiteY35" fmla="*/ 1878330 h 6236970"/>
                <a:gd name="connsiteX36" fmla="*/ 544830 w 2339340"/>
                <a:gd name="connsiteY36" fmla="*/ 1642110 h 6236970"/>
                <a:gd name="connsiteX37" fmla="*/ 636270 w 2339340"/>
                <a:gd name="connsiteY37" fmla="*/ 1897380 h 6236970"/>
                <a:gd name="connsiteX38" fmla="*/ 678180 w 2339340"/>
                <a:gd name="connsiteY38" fmla="*/ 2202180 h 6236970"/>
                <a:gd name="connsiteX39" fmla="*/ 689610 w 2339340"/>
                <a:gd name="connsiteY39" fmla="*/ 2487930 h 6236970"/>
                <a:gd name="connsiteX40" fmla="*/ 712470 w 2339340"/>
                <a:gd name="connsiteY40" fmla="*/ 2762250 h 6236970"/>
                <a:gd name="connsiteX41" fmla="*/ 701040 w 2339340"/>
                <a:gd name="connsiteY41" fmla="*/ 3177540 h 6236970"/>
                <a:gd name="connsiteX42" fmla="*/ 643890 w 2339340"/>
                <a:gd name="connsiteY42" fmla="*/ 3783330 h 6236970"/>
                <a:gd name="connsiteX43" fmla="*/ 613410 w 2339340"/>
                <a:gd name="connsiteY43" fmla="*/ 4255770 h 6236970"/>
                <a:gd name="connsiteX44" fmla="*/ 689610 w 2339340"/>
                <a:gd name="connsiteY44" fmla="*/ 4617720 h 6236970"/>
                <a:gd name="connsiteX45" fmla="*/ 803910 w 2339340"/>
                <a:gd name="connsiteY45" fmla="*/ 5215890 h 6236970"/>
                <a:gd name="connsiteX46" fmla="*/ 883920 w 2339340"/>
                <a:gd name="connsiteY46" fmla="*/ 5657850 h 6236970"/>
                <a:gd name="connsiteX47" fmla="*/ 872490 w 2339340"/>
                <a:gd name="connsiteY47" fmla="*/ 5684520 h 6236970"/>
                <a:gd name="connsiteX48" fmla="*/ 693420 w 2339340"/>
                <a:gd name="connsiteY48" fmla="*/ 5894070 h 6236970"/>
                <a:gd name="connsiteX49" fmla="*/ 541020 w 2339340"/>
                <a:gd name="connsiteY49" fmla="*/ 6092190 h 6236970"/>
                <a:gd name="connsiteX50" fmla="*/ 510540 w 2339340"/>
                <a:gd name="connsiteY50" fmla="*/ 6156960 h 6236970"/>
                <a:gd name="connsiteX51" fmla="*/ 701040 w 2339340"/>
                <a:gd name="connsiteY51" fmla="*/ 6092190 h 6236970"/>
                <a:gd name="connsiteX52" fmla="*/ 830580 w 2339340"/>
                <a:gd name="connsiteY52" fmla="*/ 6065520 h 6236970"/>
                <a:gd name="connsiteX53" fmla="*/ 952500 w 2339340"/>
                <a:gd name="connsiteY53" fmla="*/ 5974080 h 6236970"/>
                <a:gd name="connsiteX54" fmla="*/ 963930 w 2339340"/>
                <a:gd name="connsiteY54" fmla="*/ 5871210 h 6236970"/>
                <a:gd name="connsiteX55" fmla="*/ 1108710 w 2339340"/>
                <a:gd name="connsiteY55" fmla="*/ 5817870 h 6236970"/>
                <a:gd name="connsiteX56" fmla="*/ 1108710 w 2339340"/>
                <a:gd name="connsiteY56" fmla="*/ 5791200 h 6236970"/>
                <a:gd name="connsiteX57" fmla="*/ 1032510 w 2339340"/>
                <a:gd name="connsiteY57" fmla="*/ 5634990 h 6236970"/>
                <a:gd name="connsiteX58" fmla="*/ 1043940 w 2339340"/>
                <a:gd name="connsiteY58" fmla="*/ 5280660 h 6236970"/>
                <a:gd name="connsiteX59" fmla="*/ 1074420 w 2339340"/>
                <a:gd name="connsiteY59" fmla="*/ 4888230 h 6236970"/>
                <a:gd name="connsiteX60" fmla="*/ 1002030 w 2339340"/>
                <a:gd name="connsiteY60" fmla="*/ 4423410 h 6236970"/>
                <a:gd name="connsiteX61" fmla="*/ 1066800 w 2339340"/>
                <a:gd name="connsiteY61" fmla="*/ 4130040 h 6236970"/>
                <a:gd name="connsiteX62" fmla="*/ 1116330 w 2339340"/>
                <a:gd name="connsiteY62" fmla="*/ 3775710 h 6236970"/>
                <a:gd name="connsiteX63" fmla="*/ 1165860 w 2339340"/>
                <a:gd name="connsiteY63" fmla="*/ 3375660 h 6236970"/>
                <a:gd name="connsiteX64" fmla="*/ 1238250 w 2339340"/>
                <a:gd name="connsiteY64" fmla="*/ 3882390 h 6236970"/>
                <a:gd name="connsiteX65" fmla="*/ 1280160 w 2339340"/>
                <a:gd name="connsiteY65" fmla="*/ 4366260 h 6236970"/>
                <a:gd name="connsiteX66" fmla="*/ 1310640 w 2339340"/>
                <a:gd name="connsiteY66" fmla="*/ 4533900 h 6236970"/>
                <a:gd name="connsiteX67" fmla="*/ 1272540 w 2339340"/>
                <a:gd name="connsiteY67" fmla="*/ 4838700 h 6236970"/>
                <a:gd name="connsiteX68" fmla="*/ 1242060 w 2339340"/>
                <a:gd name="connsiteY68" fmla="*/ 5059680 h 6236970"/>
                <a:gd name="connsiteX69" fmla="*/ 1276350 w 2339340"/>
                <a:gd name="connsiteY69" fmla="*/ 5288280 h 6236970"/>
                <a:gd name="connsiteX70" fmla="*/ 1333500 w 2339340"/>
                <a:gd name="connsiteY70" fmla="*/ 5494020 h 6236970"/>
                <a:gd name="connsiteX71" fmla="*/ 1314450 w 2339340"/>
                <a:gd name="connsiteY71" fmla="*/ 5615940 h 6236970"/>
                <a:gd name="connsiteX72" fmla="*/ 1264920 w 2339340"/>
                <a:gd name="connsiteY72" fmla="*/ 5795010 h 6236970"/>
                <a:gd name="connsiteX73" fmla="*/ 1264920 w 2339340"/>
                <a:gd name="connsiteY73" fmla="*/ 5901690 h 6236970"/>
                <a:gd name="connsiteX74" fmla="*/ 1424940 w 2339340"/>
                <a:gd name="connsiteY74" fmla="*/ 6236970 h 6236970"/>
                <a:gd name="connsiteX75" fmla="*/ 1565910 w 2339340"/>
                <a:gd name="connsiteY75" fmla="*/ 6065520 h 6236970"/>
                <a:gd name="connsiteX76" fmla="*/ 1604010 w 2339340"/>
                <a:gd name="connsiteY76" fmla="*/ 6012180 h 6236970"/>
                <a:gd name="connsiteX77" fmla="*/ 1524000 w 2339340"/>
                <a:gd name="connsiteY77" fmla="*/ 5844540 h 6236970"/>
                <a:gd name="connsiteX78" fmla="*/ 1466850 w 2339340"/>
                <a:gd name="connsiteY78" fmla="*/ 5718810 h 6236970"/>
                <a:gd name="connsiteX79" fmla="*/ 1440180 w 2339340"/>
                <a:gd name="connsiteY79" fmla="*/ 5638800 h 6236970"/>
                <a:gd name="connsiteX80" fmla="*/ 1546860 w 2339340"/>
                <a:gd name="connsiteY80" fmla="*/ 5078730 h 6236970"/>
                <a:gd name="connsiteX81" fmla="*/ 1600200 w 2339340"/>
                <a:gd name="connsiteY81" fmla="*/ 4507230 h 6236970"/>
                <a:gd name="connsiteX82" fmla="*/ 1684020 w 2339340"/>
                <a:gd name="connsiteY82" fmla="*/ 4027170 h 6236970"/>
                <a:gd name="connsiteX83" fmla="*/ 1703070 w 2339340"/>
                <a:gd name="connsiteY83" fmla="*/ 3688080 h 6236970"/>
                <a:gd name="connsiteX84" fmla="*/ 1673305 w 2339340"/>
                <a:gd name="connsiteY84" fmla="*/ 3083005 h 6236970"/>
                <a:gd name="connsiteX85" fmla="*/ 1630680 w 2339340"/>
                <a:gd name="connsiteY85" fmla="*/ 2868930 h 6236970"/>
                <a:gd name="connsiteX86" fmla="*/ 1607820 w 2339340"/>
                <a:gd name="connsiteY86" fmla="*/ 2750820 h 6236970"/>
                <a:gd name="connsiteX87" fmla="*/ 1584960 w 2339340"/>
                <a:gd name="connsiteY87" fmla="*/ 2423160 h 6236970"/>
                <a:gd name="connsiteX88" fmla="*/ 1584960 w 2339340"/>
                <a:gd name="connsiteY88" fmla="*/ 2072640 h 6236970"/>
                <a:gd name="connsiteX89" fmla="*/ 1619250 w 2339340"/>
                <a:gd name="connsiteY89" fmla="*/ 1771650 h 6236970"/>
                <a:gd name="connsiteX90" fmla="*/ 1691640 w 2339340"/>
                <a:gd name="connsiteY90" fmla="*/ 1501140 h 6236970"/>
                <a:gd name="connsiteX91" fmla="*/ 1954530 w 2339340"/>
                <a:gd name="connsiteY91" fmla="*/ 1924050 h 6236970"/>
                <a:gd name="connsiteX92" fmla="*/ 2045970 w 2339340"/>
                <a:gd name="connsiteY92" fmla="*/ 2045970 h 6236970"/>
                <a:gd name="connsiteX93" fmla="*/ 1840230 w 2339340"/>
                <a:gd name="connsiteY93" fmla="*/ 2358390 h 6236970"/>
                <a:gd name="connsiteX94" fmla="*/ 1729740 w 2339340"/>
                <a:gd name="connsiteY94" fmla="*/ 2545080 h 6236970"/>
                <a:gd name="connsiteX95" fmla="*/ 1672590 w 2339340"/>
                <a:gd name="connsiteY95" fmla="*/ 2674620 h 6236970"/>
                <a:gd name="connsiteX96" fmla="*/ 1604010 w 2339340"/>
                <a:gd name="connsiteY96" fmla="*/ 2754630 h 6236970"/>
                <a:gd name="connsiteX97" fmla="*/ 1658302 w 2339340"/>
                <a:gd name="connsiteY97" fmla="*/ 3010615 h 6236970"/>
                <a:gd name="connsiteX98" fmla="*/ 1729740 w 2339340"/>
                <a:gd name="connsiteY98" fmla="*/ 2891790 h 6236970"/>
                <a:gd name="connsiteX99" fmla="*/ 1927860 w 2339340"/>
                <a:gd name="connsiteY99" fmla="*/ 2689860 h 6236970"/>
                <a:gd name="connsiteX100" fmla="*/ 2065020 w 2339340"/>
                <a:gd name="connsiteY100" fmla="*/ 2548890 h 6236970"/>
                <a:gd name="connsiteX101" fmla="*/ 2202180 w 2339340"/>
                <a:gd name="connsiteY101" fmla="*/ 2339340 h 6236970"/>
                <a:gd name="connsiteX102" fmla="*/ 2339340 w 2339340"/>
                <a:gd name="connsiteY102" fmla="*/ 2049780 h 6236970"/>
                <a:gd name="connsiteX103" fmla="*/ 2293620 w 2339340"/>
                <a:gd name="connsiteY103" fmla="*/ 1958340 h 6236970"/>
                <a:gd name="connsiteX104" fmla="*/ 2232660 w 2339340"/>
                <a:gd name="connsiteY104" fmla="*/ 1752600 h 6236970"/>
                <a:gd name="connsiteX105" fmla="*/ 2175510 w 2339340"/>
                <a:gd name="connsiteY105" fmla="*/ 1565910 h 6236970"/>
                <a:gd name="connsiteX106" fmla="*/ 2065020 w 2339340"/>
                <a:gd name="connsiteY106" fmla="*/ 1352550 h 6236970"/>
                <a:gd name="connsiteX107" fmla="*/ 1958340 w 2339340"/>
                <a:gd name="connsiteY107" fmla="*/ 1169670 h 6236970"/>
                <a:gd name="connsiteX108" fmla="*/ 1878330 w 2339340"/>
                <a:gd name="connsiteY108" fmla="*/ 1043940 h 6236970"/>
                <a:gd name="connsiteX109" fmla="*/ 1752600 w 2339340"/>
                <a:gd name="connsiteY109" fmla="*/ 975360 h 6236970"/>
                <a:gd name="connsiteX110" fmla="*/ 1645920 w 2339340"/>
                <a:gd name="connsiteY110" fmla="*/ 956310 h 6236970"/>
                <a:gd name="connsiteX111" fmla="*/ 1546860 w 2339340"/>
                <a:gd name="connsiteY111" fmla="*/ 922020 h 6236970"/>
                <a:gd name="connsiteX112" fmla="*/ 1276350 w 2339340"/>
                <a:gd name="connsiteY112" fmla="*/ 861060 h 6236970"/>
                <a:gd name="connsiteX113" fmla="*/ 1257300 w 2339340"/>
                <a:gd name="connsiteY113" fmla="*/ 739140 h 6236970"/>
                <a:gd name="connsiteX114" fmla="*/ 1325880 w 2339340"/>
                <a:gd name="connsiteY114" fmla="*/ 594360 h 6236970"/>
                <a:gd name="connsiteX115" fmla="*/ 1363980 w 2339340"/>
                <a:gd name="connsiteY115" fmla="*/ 537210 h 6236970"/>
                <a:gd name="connsiteX116" fmla="*/ 1352550 w 2339340"/>
                <a:gd name="connsiteY116" fmla="*/ 438150 h 6236970"/>
                <a:gd name="connsiteX117" fmla="*/ 1348740 w 2339340"/>
                <a:gd name="connsiteY117" fmla="*/ 308610 h 6236970"/>
                <a:gd name="connsiteX118" fmla="*/ 1306830 w 2339340"/>
                <a:gd name="connsiteY118" fmla="*/ 114300 h 6236970"/>
                <a:gd name="connsiteX119" fmla="*/ 1188720 w 2339340"/>
                <a:gd name="connsiteY119" fmla="*/ 38100 h 6236970"/>
                <a:gd name="connsiteX120" fmla="*/ 1143000 w 2339340"/>
                <a:gd name="connsiteY120" fmla="*/ 11430 h 6236970"/>
                <a:gd name="connsiteX121" fmla="*/ 1093470 w 2339340"/>
                <a:gd name="connsiteY121" fmla="*/ 22860 h 6236970"/>
                <a:gd name="connsiteX0" fmla="*/ 1093470 w 2339340"/>
                <a:gd name="connsiteY0" fmla="*/ 22860 h 6236970"/>
                <a:gd name="connsiteX1" fmla="*/ 971550 w 2339340"/>
                <a:gd name="connsiteY1" fmla="*/ 68580 h 6236970"/>
                <a:gd name="connsiteX2" fmla="*/ 967740 w 2339340"/>
                <a:gd name="connsiteY2" fmla="*/ 0 h 6236970"/>
                <a:gd name="connsiteX3" fmla="*/ 872490 w 2339340"/>
                <a:gd name="connsiteY3" fmla="*/ 121920 h 6236970"/>
                <a:gd name="connsiteX4" fmla="*/ 849630 w 2339340"/>
                <a:gd name="connsiteY4" fmla="*/ 95250 h 6236970"/>
                <a:gd name="connsiteX5" fmla="*/ 800100 w 2339340"/>
                <a:gd name="connsiteY5" fmla="*/ 320040 h 6236970"/>
                <a:gd name="connsiteX6" fmla="*/ 811530 w 2339340"/>
                <a:gd name="connsiteY6" fmla="*/ 461010 h 6236970"/>
                <a:gd name="connsiteX7" fmla="*/ 754380 w 2339340"/>
                <a:gd name="connsiteY7" fmla="*/ 464820 h 6236970"/>
                <a:gd name="connsiteX8" fmla="*/ 781050 w 2339340"/>
                <a:gd name="connsiteY8" fmla="*/ 548640 h 6236970"/>
                <a:gd name="connsiteX9" fmla="*/ 822960 w 2339340"/>
                <a:gd name="connsiteY9" fmla="*/ 624840 h 6236970"/>
                <a:gd name="connsiteX10" fmla="*/ 887730 w 2339340"/>
                <a:gd name="connsiteY10" fmla="*/ 689610 h 6236970"/>
                <a:gd name="connsiteX11" fmla="*/ 925830 w 2339340"/>
                <a:gd name="connsiteY11" fmla="*/ 769620 h 6236970"/>
                <a:gd name="connsiteX12" fmla="*/ 925830 w 2339340"/>
                <a:gd name="connsiteY12" fmla="*/ 861060 h 6236970"/>
                <a:gd name="connsiteX13" fmla="*/ 803910 w 2339340"/>
                <a:gd name="connsiteY13" fmla="*/ 922020 h 6236970"/>
                <a:gd name="connsiteX14" fmla="*/ 701040 w 2339340"/>
                <a:gd name="connsiteY14" fmla="*/ 948690 h 6236970"/>
                <a:gd name="connsiteX15" fmla="*/ 556260 w 2339340"/>
                <a:gd name="connsiteY15" fmla="*/ 952500 h 6236970"/>
                <a:gd name="connsiteX16" fmla="*/ 403860 w 2339340"/>
                <a:gd name="connsiteY16" fmla="*/ 1002030 h 6236970"/>
                <a:gd name="connsiteX17" fmla="*/ 320040 w 2339340"/>
                <a:gd name="connsiteY17" fmla="*/ 1085850 h 6236970"/>
                <a:gd name="connsiteX18" fmla="*/ 247650 w 2339340"/>
                <a:gd name="connsiteY18" fmla="*/ 1276350 h 6236970"/>
                <a:gd name="connsiteX19" fmla="*/ 163830 w 2339340"/>
                <a:gd name="connsiteY19" fmla="*/ 1569720 h 6236970"/>
                <a:gd name="connsiteX20" fmla="*/ 83820 w 2339340"/>
                <a:gd name="connsiteY20" fmla="*/ 1783080 h 6236970"/>
                <a:gd name="connsiteX21" fmla="*/ 72390 w 2339340"/>
                <a:gd name="connsiteY21" fmla="*/ 1962150 h 6236970"/>
                <a:gd name="connsiteX22" fmla="*/ 0 w 2339340"/>
                <a:gd name="connsiteY22" fmla="*/ 2145030 h 6236970"/>
                <a:gd name="connsiteX23" fmla="*/ 11430 w 2339340"/>
                <a:gd name="connsiteY23" fmla="*/ 2251710 h 6236970"/>
                <a:gd name="connsiteX24" fmla="*/ 106680 w 2339340"/>
                <a:gd name="connsiteY24" fmla="*/ 2426970 h 6236970"/>
                <a:gd name="connsiteX25" fmla="*/ 243840 w 2339340"/>
                <a:gd name="connsiteY25" fmla="*/ 2594610 h 6236970"/>
                <a:gd name="connsiteX26" fmla="*/ 422910 w 2339340"/>
                <a:gd name="connsiteY26" fmla="*/ 2769870 h 6236970"/>
                <a:gd name="connsiteX27" fmla="*/ 609600 w 2339340"/>
                <a:gd name="connsiteY27" fmla="*/ 2929890 h 6236970"/>
                <a:gd name="connsiteX28" fmla="*/ 703183 w 2339340"/>
                <a:gd name="connsiteY28" fmla="*/ 3062525 h 6236970"/>
                <a:gd name="connsiteX29" fmla="*/ 711517 w 2339340"/>
                <a:gd name="connsiteY29" fmla="*/ 2784396 h 6236970"/>
                <a:gd name="connsiteX30" fmla="*/ 647700 w 2339340"/>
                <a:gd name="connsiteY30" fmla="*/ 2731770 h 6236970"/>
                <a:gd name="connsiteX31" fmla="*/ 541020 w 2339340"/>
                <a:gd name="connsiteY31" fmla="*/ 2537460 h 6236970"/>
                <a:gd name="connsiteX32" fmla="*/ 487680 w 2339340"/>
                <a:gd name="connsiteY32" fmla="*/ 2426970 h 6236970"/>
                <a:gd name="connsiteX33" fmla="*/ 293370 w 2339340"/>
                <a:gd name="connsiteY33" fmla="*/ 2205990 h 6236970"/>
                <a:gd name="connsiteX34" fmla="*/ 426720 w 2339340"/>
                <a:gd name="connsiteY34" fmla="*/ 1988820 h 6236970"/>
                <a:gd name="connsiteX35" fmla="*/ 483870 w 2339340"/>
                <a:gd name="connsiteY35" fmla="*/ 1878330 h 6236970"/>
                <a:gd name="connsiteX36" fmla="*/ 544830 w 2339340"/>
                <a:gd name="connsiteY36" fmla="*/ 1642110 h 6236970"/>
                <a:gd name="connsiteX37" fmla="*/ 636270 w 2339340"/>
                <a:gd name="connsiteY37" fmla="*/ 1897380 h 6236970"/>
                <a:gd name="connsiteX38" fmla="*/ 678180 w 2339340"/>
                <a:gd name="connsiteY38" fmla="*/ 2202180 h 6236970"/>
                <a:gd name="connsiteX39" fmla="*/ 689610 w 2339340"/>
                <a:gd name="connsiteY39" fmla="*/ 2487930 h 6236970"/>
                <a:gd name="connsiteX40" fmla="*/ 712470 w 2339340"/>
                <a:gd name="connsiteY40" fmla="*/ 2762250 h 6236970"/>
                <a:gd name="connsiteX41" fmla="*/ 701040 w 2339340"/>
                <a:gd name="connsiteY41" fmla="*/ 3177540 h 6236970"/>
                <a:gd name="connsiteX42" fmla="*/ 643890 w 2339340"/>
                <a:gd name="connsiteY42" fmla="*/ 3783330 h 6236970"/>
                <a:gd name="connsiteX43" fmla="*/ 613410 w 2339340"/>
                <a:gd name="connsiteY43" fmla="*/ 4255770 h 6236970"/>
                <a:gd name="connsiteX44" fmla="*/ 689610 w 2339340"/>
                <a:gd name="connsiteY44" fmla="*/ 4617720 h 6236970"/>
                <a:gd name="connsiteX45" fmla="*/ 803910 w 2339340"/>
                <a:gd name="connsiteY45" fmla="*/ 5215890 h 6236970"/>
                <a:gd name="connsiteX46" fmla="*/ 883920 w 2339340"/>
                <a:gd name="connsiteY46" fmla="*/ 5657850 h 6236970"/>
                <a:gd name="connsiteX47" fmla="*/ 872490 w 2339340"/>
                <a:gd name="connsiteY47" fmla="*/ 5684520 h 6236970"/>
                <a:gd name="connsiteX48" fmla="*/ 693420 w 2339340"/>
                <a:gd name="connsiteY48" fmla="*/ 5894070 h 6236970"/>
                <a:gd name="connsiteX49" fmla="*/ 541020 w 2339340"/>
                <a:gd name="connsiteY49" fmla="*/ 6092190 h 6236970"/>
                <a:gd name="connsiteX50" fmla="*/ 510540 w 2339340"/>
                <a:gd name="connsiteY50" fmla="*/ 6156960 h 6236970"/>
                <a:gd name="connsiteX51" fmla="*/ 701040 w 2339340"/>
                <a:gd name="connsiteY51" fmla="*/ 6092190 h 6236970"/>
                <a:gd name="connsiteX52" fmla="*/ 830580 w 2339340"/>
                <a:gd name="connsiteY52" fmla="*/ 6065520 h 6236970"/>
                <a:gd name="connsiteX53" fmla="*/ 952500 w 2339340"/>
                <a:gd name="connsiteY53" fmla="*/ 5974080 h 6236970"/>
                <a:gd name="connsiteX54" fmla="*/ 963930 w 2339340"/>
                <a:gd name="connsiteY54" fmla="*/ 5871210 h 6236970"/>
                <a:gd name="connsiteX55" fmla="*/ 1108710 w 2339340"/>
                <a:gd name="connsiteY55" fmla="*/ 5817870 h 6236970"/>
                <a:gd name="connsiteX56" fmla="*/ 1108710 w 2339340"/>
                <a:gd name="connsiteY56" fmla="*/ 5791200 h 6236970"/>
                <a:gd name="connsiteX57" fmla="*/ 1032510 w 2339340"/>
                <a:gd name="connsiteY57" fmla="*/ 5634990 h 6236970"/>
                <a:gd name="connsiteX58" fmla="*/ 1043940 w 2339340"/>
                <a:gd name="connsiteY58" fmla="*/ 5280660 h 6236970"/>
                <a:gd name="connsiteX59" fmla="*/ 1074420 w 2339340"/>
                <a:gd name="connsiteY59" fmla="*/ 4888230 h 6236970"/>
                <a:gd name="connsiteX60" fmla="*/ 1002030 w 2339340"/>
                <a:gd name="connsiteY60" fmla="*/ 4423410 h 6236970"/>
                <a:gd name="connsiteX61" fmla="*/ 1066800 w 2339340"/>
                <a:gd name="connsiteY61" fmla="*/ 4130040 h 6236970"/>
                <a:gd name="connsiteX62" fmla="*/ 1116330 w 2339340"/>
                <a:gd name="connsiteY62" fmla="*/ 3775710 h 6236970"/>
                <a:gd name="connsiteX63" fmla="*/ 1165860 w 2339340"/>
                <a:gd name="connsiteY63" fmla="*/ 3375660 h 6236970"/>
                <a:gd name="connsiteX64" fmla="*/ 1238250 w 2339340"/>
                <a:gd name="connsiteY64" fmla="*/ 3882390 h 6236970"/>
                <a:gd name="connsiteX65" fmla="*/ 1280160 w 2339340"/>
                <a:gd name="connsiteY65" fmla="*/ 4366260 h 6236970"/>
                <a:gd name="connsiteX66" fmla="*/ 1310640 w 2339340"/>
                <a:gd name="connsiteY66" fmla="*/ 4533900 h 6236970"/>
                <a:gd name="connsiteX67" fmla="*/ 1272540 w 2339340"/>
                <a:gd name="connsiteY67" fmla="*/ 4838700 h 6236970"/>
                <a:gd name="connsiteX68" fmla="*/ 1242060 w 2339340"/>
                <a:gd name="connsiteY68" fmla="*/ 5059680 h 6236970"/>
                <a:gd name="connsiteX69" fmla="*/ 1276350 w 2339340"/>
                <a:gd name="connsiteY69" fmla="*/ 5288280 h 6236970"/>
                <a:gd name="connsiteX70" fmla="*/ 1333500 w 2339340"/>
                <a:gd name="connsiteY70" fmla="*/ 5494020 h 6236970"/>
                <a:gd name="connsiteX71" fmla="*/ 1314450 w 2339340"/>
                <a:gd name="connsiteY71" fmla="*/ 5615940 h 6236970"/>
                <a:gd name="connsiteX72" fmla="*/ 1264920 w 2339340"/>
                <a:gd name="connsiteY72" fmla="*/ 5795010 h 6236970"/>
                <a:gd name="connsiteX73" fmla="*/ 1264920 w 2339340"/>
                <a:gd name="connsiteY73" fmla="*/ 5901690 h 6236970"/>
                <a:gd name="connsiteX74" fmla="*/ 1424940 w 2339340"/>
                <a:gd name="connsiteY74" fmla="*/ 6236970 h 6236970"/>
                <a:gd name="connsiteX75" fmla="*/ 1565910 w 2339340"/>
                <a:gd name="connsiteY75" fmla="*/ 6065520 h 6236970"/>
                <a:gd name="connsiteX76" fmla="*/ 1604010 w 2339340"/>
                <a:gd name="connsiteY76" fmla="*/ 6012180 h 6236970"/>
                <a:gd name="connsiteX77" fmla="*/ 1524000 w 2339340"/>
                <a:gd name="connsiteY77" fmla="*/ 5844540 h 6236970"/>
                <a:gd name="connsiteX78" fmla="*/ 1466850 w 2339340"/>
                <a:gd name="connsiteY78" fmla="*/ 5718810 h 6236970"/>
                <a:gd name="connsiteX79" fmla="*/ 1440180 w 2339340"/>
                <a:gd name="connsiteY79" fmla="*/ 5638800 h 6236970"/>
                <a:gd name="connsiteX80" fmla="*/ 1546860 w 2339340"/>
                <a:gd name="connsiteY80" fmla="*/ 5078730 h 6236970"/>
                <a:gd name="connsiteX81" fmla="*/ 1600200 w 2339340"/>
                <a:gd name="connsiteY81" fmla="*/ 4507230 h 6236970"/>
                <a:gd name="connsiteX82" fmla="*/ 1684020 w 2339340"/>
                <a:gd name="connsiteY82" fmla="*/ 4027170 h 6236970"/>
                <a:gd name="connsiteX83" fmla="*/ 1703070 w 2339340"/>
                <a:gd name="connsiteY83" fmla="*/ 3688080 h 6236970"/>
                <a:gd name="connsiteX84" fmla="*/ 1673305 w 2339340"/>
                <a:gd name="connsiteY84" fmla="*/ 3083005 h 6236970"/>
                <a:gd name="connsiteX85" fmla="*/ 1630680 w 2339340"/>
                <a:gd name="connsiteY85" fmla="*/ 2868930 h 6236970"/>
                <a:gd name="connsiteX86" fmla="*/ 1607820 w 2339340"/>
                <a:gd name="connsiteY86" fmla="*/ 2750820 h 6236970"/>
                <a:gd name="connsiteX87" fmla="*/ 1584960 w 2339340"/>
                <a:gd name="connsiteY87" fmla="*/ 2423160 h 6236970"/>
                <a:gd name="connsiteX88" fmla="*/ 1584960 w 2339340"/>
                <a:gd name="connsiteY88" fmla="*/ 2072640 h 6236970"/>
                <a:gd name="connsiteX89" fmla="*/ 1619250 w 2339340"/>
                <a:gd name="connsiteY89" fmla="*/ 1771650 h 6236970"/>
                <a:gd name="connsiteX90" fmla="*/ 1691640 w 2339340"/>
                <a:gd name="connsiteY90" fmla="*/ 1501140 h 6236970"/>
                <a:gd name="connsiteX91" fmla="*/ 1954530 w 2339340"/>
                <a:gd name="connsiteY91" fmla="*/ 1924050 h 6236970"/>
                <a:gd name="connsiteX92" fmla="*/ 2045970 w 2339340"/>
                <a:gd name="connsiteY92" fmla="*/ 2045970 h 6236970"/>
                <a:gd name="connsiteX93" fmla="*/ 1840230 w 2339340"/>
                <a:gd name="connsiteY93" fmla="*/ 2358390 h 6236970"/>
                <a:gd name="connsiteX94" fmla="*/ 1729740 w 2339340"/>
                <a:gd name="connsiteY94" fmla="*/ 2545080 h 6236970"/>
                <a:gd name="connsiteX95" fmla="*/ 1672590 w 2339340"/>
                <a:gd name="connsiteY95" fmla="*/ 2674620 h 6236970"/>
                <a:gd name="connsiteX96" fmla="*/ 1606391 w 2339340"/>
                <a:gd name="connsiteY96" fmla="*/ 2746296 h 6236970"/>
                <a:gd name="connsiteX97" fmla="*/ 1658302 w 2339340"/>
                <a:gd name="connsiteY97" fmla="*/ 3010615 h 6236970"/>
                <a:gd name="connsiteX98" fmla="*/ 1729740 w 2339340"/>
                <a:gd name="connsiteY98" fmla="*/ 2891790 h 6236970"/>
                <a:gd name="connsiteX99" fmla="*/ 1927860 w 2339340"/>
                <a:gd name="connsiteY99" fmla="*/ 2689860 h 6236970"/>
                <a:gd name="connsiteX100" fmla="*/ 2065020 w 2339340"/>
                <a:gd name="connsiteY100" fmla="*/ 2548890 h 6236970"/>
                <a:gd name="connsiteX101" fmla="*/ 2202180 w 2339340"/>
                <a:gd name="connsiteY101" fmla="*/ 2339340 h 6236970"/>
                <a:gd name="connsiteX102" fmla="*/ 2339340 w 2339340"/>
                <a:gd name="connsiteY102" fmla="*/ 2049780 h 6236970"/>
                <a:gd name="connsiteX103" fmla="*/ 2293620 w 2339340"/>
                <a:gd name="connsiteY103" fmla="*/ 1958340 h 6236970"/>
                <a:gd name="connsiteX104" fmla="*/ 2232660 w 2339340"/>
                <a:gd name="connsiteY104" fmla="*/ 1752600 h 6236970"/>
                <a:gd name="connsiteX105" fmla="*/ 2175510 w 2339340"/>
                <a:gd name="connsiteY105" fmla="*/ 1565910 h 6236970"/>
                <a:gd name="connsiteX106" fmla="*/ 2065020 w 2339340"/>
                <a:gd name="connsiteY106" fmla="*/ 1352550 h 6236970"/>
                <a:gd name="connsiteX107" fmla="*/ 1958340 w 2339340"/>
                <a:gd name="connsiteY107" fmla="*/ 1169670 h 6236970"/>
                <a:gd name="connsiteX108" fmla="*/ 1878330 w 2339340"/>
                <a:gd name="connsiteY108" fmla="*/ 1043940 h 6236970"/>
                <a:gd name="connsiteX109" fmla="*/ 1752600 w 2339340"/>
                <a:gd name="connsiteY109" fmla="*/ 975360 h 6236970"/>
                <a:gd name="connsiteX110" fmla="*/ 1645920 w 2339340"/>
                <a:gd name="connsiteY110" fmla="*/ 956310 h 6236970"/>
                <a:gd name="connsiteX111" fmla="*/ 1546860 w 2339340"/>
                <a:gd name="connsiteY111" fmla="*/ 922020 h 6236970"/>
                <a:gd name="connsiteX112" fmla="*/ 1276350 w 2339340"/>
                <a:gd name="connsiteY112" fmla="*/ 861060 h 6236970"/>
                <a:gd name="connsiteX113" fmla="*/ 1257300 w 2339340"/>
                <a:gd name="connsiteY113" fmla="*/ 739140 h 6236970"/>
                <a:gd name="connsiteX114" fmla="*/ 1325880 w 2339340"/>
                <a:gd name="connsiteY114" fmla="*/ 594360 h 6236970"/>
                <a:gd name="connsiteX115" fmla="*/ 1363980 w 2339340"/>
                <a:gd name="connsiteY115" fmla="*/ 537210 h 6236970"/>
                <a:gd name="connsiteX116" fmla="*/ 1352550 w 2339340"/>
                <a:gd name="connsiteY116" fmla="*/ 438150 h 6236970"/>
                <a:gd name="connsiteX117" fmla="*/ 1348740 w 2339340"/>
                <a:gd name="connsiteY117" fmla="*/ 308610 h 6236970"/>
                <a:gd name="connsiteX118" fmla="*/ 1306830 w 2339340"/>
                <a:gd name="connsiteY118" fmla="*/ 114300 h 6236970"/>
                <a:gd name="connsiteX119" fmla="*/ 1188720 w 2339340"/>
                <a:gd name="connsiteY119" fmla="*/ 38100 h 6236970"/>
                <a:gd name="connsiteX120" fmla="*/ 1143000 w 2339340"/>
                <a:gd name="connsiteY120" fmla="*/ 11430 h 6236970"/>
                <a:gd name="connsiteX121" fmla="*/ 1093470 w 2339340"/>
                <a:gd name="connsiteY121" fmla="*/ 22860 h 6236970"/>
                <a:gd name="connsiteX0" fmla="*/ 1093470 w 2339340"/>
                <a:gd name="connsiteY0" fmla="*/ 22860 h 6236970"/>
                <a:gd name="connsiteX1" fmla="*/ 971550 w 2339340"/>
                <a:gd name="connsiteY1" fmla="*/ 68580 h 6236970"/>
                <a:gd name="connsiteX2" fmla="*/ 967740 w 2339340"/>
                <a:gd name="connsiteY2" fmla="*/ 0 h 6236970"/>
                <a:gd name="connsiteX3" fmla="*/ 872490 w 2339340"/>
                <a:gd name="connsiteY3" fmla="*/ 121920 h 6236970"/>
                <a:gd name="connsiteX4" fmla="*/ 849630 w 2339340"/>
                <a:gd name="connsiteY4" fmla="*/ 95250 h 6236970"/>
                <a:gd name="connsiteX5" fmla="*/ 804863 w 2339340"/>
                <a:gd name="connsiteY5" fmla="*/ 216455 h 6236970"/>
                <a:gd name="connsiteX6" fmla="*/ 811530 w 2339340"/>
                <a:gd name="connsiteY6" fmla="*/ 461010 h 6236970"/>
                <a:gd name="connsiteX7" fmla="*/ 754380 w 2339340"/>
                <a:gd name="connsiteY7" fmla="*/ 464820 h 6236970"/>
                <a:gd name="connsiteX8" fmla="*/ 781050 w 2339340"/>
                <a:gd name="connsiteY8" fmla="*/ 548640 h 6236970"/>
                <a:gd name="connsiteX9" fmla="*/ 822960 w 2339340"/>
                <a:gd name="connsiteY9" fmla="*/ 624840 h 6236970"/>
                <a:gd name="connsiteX10" fmla="*/ 887730 w 2339340"/>
                <a:gd name="connsiteY10" fmla="*/ 689610 h 6236970"/>
                <a:gd name="connsiteX11" fmla="*/ 925830 w 2339340"/>
                <a:gd name="connsiteY11" fmla="*/ 769620 h 6236970"/>
                <a:gd name="connsiteX12" fmla="*/ 925830 w 2339340"/>
                <a:gd name="connsiteY12" fmla="*/ 861060 h 6236970"/>
                <a:gd name="connsiteX13" fmla="*/ 803910 w 2339340"/>
                <a:gd name="connsiteY13" fmla="*/ 922020 h 6236970"/>
                <a:gd name="connsiteX14" fmla="*/ 701040 w 2339340"/>
                <a:gd name="connsiteY14" fmla="*/ 948690 h 6236970"/>
                <a:gd name="connsiteX15" fmla="*/ 556260 w 2339340"/>
                <a:gd name="connsiteY15" fmla="*/ 952500 h 6236970"/>
                <a:gd name="connsiteX16" fmla="*/ 403860 w 2339340"/>
                <a:gd name="connsiteY16" fmla="*/ 1002030 h 6236970"/>
                <a:gd name="connsiteX17" fmla="*/ 320040 w 2339340"/>
                <a:gd name="connsiteY17" fmla="*/ 1085850 h 6236970"/>
                <a:gd name="connsiteX18" fmla="*/ 247650 w 2339340"/>
                <a:gd name="connsiteY18" fmla="*/ 1276350 h 6236970"/>
                <a:gd name="connsiteX19" fmla="*/ 163830 w 2339340"/>
                <a:gd name="connsiteY19" fmla="*/ 1569720 h 6236970"/>
                <a:gd name="connsiteX20" fmla="*/ 83820 w 2339340"/>
                <a:gd name="connsiteY20" fmla="*/ 1783080 h 6236970"/>
                <a:gd name="connsiteX21" fmla="*/ 72390 w 2339340"/>
                <a:gd name="connsiteY21" fmla="*/ 1962150 h 6236970"/>
                <a:gd name="connsiteX22" fmla="*/ 0 w 2339340"/>
                <a:gd name="connsiteY22" fmla="*/ 2145030 h 6236970"/>
                <a:gd name="connsiteX23" fmla="*/ 11430 w 2339340"/>
                <a:gd name="connsiteY23" fmla="*/ 2251710 h 6236970"/>
                <a:gd name="connsiteX24" fmla="*/ 106680 w 2339340"/>
                <a:gd name="connsiteY24" fmla="*/ 2426970 h 6236970"/>
                <a:gd name="connsiteX25" fmla="*/ 243840 w 2339340"/>
                <a:gd name="connsiteY25" fmla="*/ 2594610 h 6236970"/>
                <a:gd name="connsiteX26" fmla="*/ 422910 w 2339340"/>
                <a:gd name="connsiteY26" fmla="*/ 2769870 h 6236970"/>
                <a:gd name="connsiteX27" fmla="*/ 609600 w 2339340"/>
                <a:gd name="connsiteY27" fmla="*/ 2929890 h 6236970"/>
                <a:gd name="connsiteX28" fmla="*/ 703183 w 2339340"/>
                <a:gd name="connsiteY28" fmla="*/ 3062525 h 6236970"/>
                <a:gd name="connsiteX29" fmla="*/ 711517 w 2339340"/>
                <a:gd name="connsiteY29" fmla="*/ 2784396 h 6236970"/>
                <a:gd name="connsiteX30" fmla="*/ 647700 w 2339340"/>
                <a:gd name="connsiteY30" fmla="*/ 2731770 h 6236970"/>
                <a:gd name="connsiteX31" fmla="*/ 541020 w 2339340"/>
                <a:gd name="connsiteY31" fmla="*/ 2537460 h 6236970"/>
                <a:gd name="connsiteX32" fmla="*/ 487680 w 2339340"/>
                <a:gd name="connsiteY32" fmla="*/ 2426970 h 6236970"/>
                <a:gd name="connsiteX33" fmla="*/ 293370 w 2339340"/>
                <a:gd name="connsiteY33" fmla="*/ 2205990 h 6236970"/>
                <a:gd name="connsiteX34" fmla="*/ 426720 w 2339340"/>
                <a:gd name="connsiteY34" fmla="*/ 1988820 h 6236970"/>
                <a:gd name="connsiteX35" fmla="*/ 483870 w 2339340"/>
                <a:gd name="connsiteY35" fmla="*/ 1878330 h 6236970"/>
                <a:gd name="connsiteX36" fmla="*/ 544830 w 2339340"/>
                <a:gd name="connsiteY36" fmla="*/ 1642110 h 6236970"/>
                <a:gd name="connsiteX37" fmla="*/ 636270 w 2339340"/>
                <a:gd name="connsiteY37" fmla="*/ 1897380 h 6236970"/>
                <a:gd name="connsiteX38" fmla="*/ 678180 w 2339340"/>
                <a:gd name="connsiteY38" fmla="*/ 2202180 h 6236970"/>
                <a:gd name="connsiteX39" fmla="*/ 689610 w 2339340"/>
                <a:gd name="connsiteY39" fmla="*/ 2487930 h 6236970"/>
                <a:gd name="connsiteX40" fmla="*/ 712470 w 2339340"/>
                <a:gd name="connsiteY40" fmla="*/ 2762250 h 6236970"/>
                <a:gd name="connsiteX41" fmla="*/ 701040 w 2339340"/>
                <a:gd name="connsiteY41" fmla="*/ 3177540 h 6236970"/>
                <a:gd name="connsiteX42" fmla="*/ 643890 w 2339340"/>
                <a:gd name="connsiteY42" fmla="*/ 3783330 h 6236970"/>
                <a:gd name="connsiteX43" fmla="*/ 613410 w 2339340"/>
                <a:gd name="connsiteY43" fmla="*/ 4255770 h 6236970"/>
                <a:gd name="connsiteX44" fmla="*/ 689610 w 2339340"/>
                <a:gd name="connsiteY44" fmla="*/ 4617720 h 6236970"/>
                <a:gd name="connsiteX45" fmla="*/ 803910 w 2339340"/>
                <a:gd name="connsiteY45" fmla="*/ 5215890 h 6236970"/>
                <a:gd name="connsiteX46" fmla="*/ 883920 w 2339340"/>
                <a:gd name="connsiteY46" fmla="*/ 5657850 h 6236970"/>
                <a:gd name="connsiteX47" fmla="*/ 872490 w 2339340"/>
                <a:gd name="connsiteY47" fmla="*/ 5684520 h 6236970"/>
                <a:gd name="connsiteX48" fmla="*/ 693420 w 2339340"/>
                <a:gd name="connsiteY48" fmla="*/ 5894070 h 6236970"/>
                <a:gd name="connsiteX49" fmla="*/ 541020 w 2339340"/>
                <a:gd name="connsiteY49" fmla="*/ 6092190 h 6236970"/>
                <a:gd name="connsiteX50" fmla="*/ 510540 w 2339340"/>
                <a:gd name="connsiteY50" fmla="*/ 6156960 h 6236970"/>
                <a:gd name="connsiteX51" fmla="*/ 701040 w 2339340"/>
                <a:gd name="connsiteY51" fmla="*/ 6092190 h 6236970"/>
                <a:gd name="connsiteX52" fmla="*/ 830580 w 2339340"/>
                <a:gd name="connsiteY52" fmla="*/ 6065520 h 6236970"/>
                <a:gd name="connsiteX53" fmla="*/ 952500 w 2339340"/>
                <a:gd name="connsiteY53" fmla="*/ 5974080 h 6236970"/>
                <a:gd name="connsiteX54" fmla="*/ 963930 w 2339340"/>
                <a:gd name="connsiteY54" fmla="*/ 5871210 h 6236970"/>
                <a:gd name="connsiteX55" fmla="*/ 1108710 w 2339340"/>
                <a:gd name="connsiteY55" fmla="*/ 5817870 h 6236970"/>
                <a:gd name="connsiteX56" fmla="*/ 1108710 w 2339340"/>
                <a:gd name="connsiteY56" fmla="*/ 5791200 h 6236970"/>
                <a:gd name="connsiteX57" fmla="*/ 1032510 w 2339340"/>
                <a:gd name="connsiteY57" fmla="*/ 5634990 h 6236970"/>
                <a:gd name="connsiteX58" fmla="*/ 1043940 w 2339340"/>
                <a:gd name="connsiteY58" fmla="*/ 5280660 h 6236970"/>
                <a:gd name="connsiteX59" fmla="*/ 1074420 w 2339340"/>
                <a:gd name="connsiteY59" fmla="*/ 4888230 h 6236970"/>
                <a:gd name="connsiteX60" fmla="*/ 1002030 w 2339340"/>
                <a:gd name="connsiteY60" fmla="*/ 4423410 h 6236970"/>
                <a:gd name="connsiteX61" fmla="*/ 1066800 w 2339340"/>
                <a:gd name="connsiteY61" fmla="*/ 4130040 h 6236970"/>
                <a:gd name="connsiteX62" fmla="*/ 1116330 w 2339340"/>
                <a:gd name="connsiteY62" fmla="*/ 3775710 h 6236970"/>
                <a:gd name="connsiteX63" fmla="*/ 1165860 w 2339340"/>
                <a:gd name="connsiteY63" fmla="*/ 3375660 h 6236970"/>
                <a:gd name="connsiteX64" fmla="*/ 1238250 w 2339340"/>
                <a:gd name="connsiteY64" fmla="*/ 3882390 h 6236970"/>
                <a:gd name="connsiteX65" fmla="*/ 1280160 w 2339340"/>
                <a:gd name="connsiteY65" fmla="*/ 4366260 h 6236970"/>
                <a:gd name="connsiteX66" fmla="*/ 1310640 w 2339340"/>
                <a:gd name="connsiteY66" fmla="*/ 4533900 h 6236970"/>
                <a:gd name="connsiteX67" fmla="*/ 1272540 w 2339340"/>
                <a:gd name="connsiteY67" fmla="*/ 4838700 h 6236970"/>
                <a:gd name="connsiteX68" fmla="*/ 1242060 w 2339340"/>
                <a:gd name="connsiteY68" fmla="*/ 5059680 h 6236970"/>
                <a:gd name="connsiteX69" fmla="*/ 1276350 w 2339340"/>
                <a:gd name="connsiteY69" fmla="*/ 5288280 h 6236970"/>
                <a:gd name="connsiteX70" fmla="*/ 1333500 w 2339340"/>
                <a:gd name="connsiteY70" fmla="*/ 5494020 h 6236970"/>
                <a:gd name="connsiteX71" fmla="*/ 1314450 w 2339340"/>
                <a:gd name="connsiteY71" fmla="*/ 5615940 h 6236970"/>
                <a:gd name="connsiteX72" fmla="*/ 1264920 w 2339340"/>
                <a:gd name="connsiteY72" fmla="*/ 5795010 h 6236970"/>
                <a:gd name="connsiteX73" fmla="*/ 1264920 w 2339340"/>
                <a:gd name="connsiteY73" fmla="*/ 5901690 h 6236970"/>
                <a:gd name="connsiteX74" fmla="*/ 1424940 w 2339340"/>
                <a:gd name="connsiteY74" fmla="*/ 6236970 h 6236970"/>
                <a:gd name="connsiteX75" fmla="*/ 1565910 w 2339340"/>
                <a:gd name="connsiteY75" fmla="*/ 6065520 h 6236970"/>
                <a:gd name="connsiteX76" fmla="*/ 1604010 w 2339340"/>
                <a:gd name="connsiteY76" fmla="*/ 6012180 h 6236970"/>
                <a:gd name="connsiteX77" fmla="*/ 1524000 w 2339340"/>
                <a:gd name="connsiteY77" fmla="*/ 5844540 h 6236970"/>
                <a:gd name="connsiteX78" fmla="*/ 1466850 w 2339340"/>
                <a:gd name="connsiteY78" fmla="*/ 5718810 h 6236970"/>
                <a:gd name="connsiteX79" fmla="*/ 1440180 w 2339340"/>
                <a:gd name="connsiteY79" fmla="*/ 5638800 h 6236970"/>
                <a:gd name="connsiteX80" fmla="*/ 1546860 w 2339340"/>
                <a:gd name="connsiteY80" fmla="*/ 5078730 h 6236970"/>
                <a:gd name="connsiteX81" fmla="*/ 1600200 w 2339340"/>
                <a:gd name="connsiteY81" fmla="*/ 4507230 h 6236970"/>
                <a:gd name="connsiteX82" fmla="*/ 1684020 w 2339340"/>
                <a:gd name="connsiteY82" fmla="*/ 4027170 h 6236970"/>
                <a:gd name="connsiteX83" fmla="*/ 1703070 w 2339340"/>
                <a:gd name="connsiteY83" fmla="*/ 3688080 h 6236970"/>
                <a:gd name="connsiteX84" fmla="*/ 1673305 w 2339340"/>
                <a:gd name="connsiteY84" fmla="*/ 3083005 h 6236970"/>
                <a:gd name="connsiteX85" fmla="*/ 1630680 w 2339340"/>
                <a:gd name="connsiteY85" fmla="*/ 2868930 h 6236970"/>
                <a:gd name="connsiteX86" fmla="*/ 1607820 w 2339340"/>
                <a:gd name="connsiteY86" fmla="*/ 2750820 h 6236970"/>
                <a:gd name="connsiteX87" fmla="*/ 1584960 w 2339340"/>
                <a:gd name="connsiteY87" fmla="*/ 2423160 h 6236970"/>
                <a:gd name="connsiteX88" fmla="*/ 1584960 w 2339340"/>
                <a:gd name="connsiteY88" fmla="*/ 2072640 h 6236970"/>
                <a:gd name="connsiteX89" fmla="*/ 1619250 w 2339340"/>
                <a:gd name="connsiteY89" fmla="*/ 1771650 h 6236970"/>
                <a:gd name="connsiteX90" fmla="*/ 1691640 w 2339340"/>
                <a:gd name="connsiteY90" fmla="*/ 1501140 h 6236970"/>
                <a:gd name="connsiteX91" fmla="*/ 1954530 w 2339340"/>
                <a:gd name="connsiteY91" fmla="*/ 1924050 h 6236970"/>
                <a:gd name="connsiteX92" fmla="*/ 2045970 w 2339340"/>
                <a:gd name="connsiteY92" fmla="*/ 2045970 h 6236970"/>
                <a:gd name="connsiteX93" fmla="*/ 1840230 w 2339340"/>
                <a:gd name="connsiteY93" fmla="*/ 2358390 h 6236970"/>
                <a:gd name="connsiteX94" fmla="*/ 1729740 w 2339340"/>
                <a:gd name="connsiteY94" fmla="*/ 2545080 h 6236970"/>
                <a:gd name="connsiteX95" fmla="*/ 1672590 w 2339340"/>
                <a:gd name="connsiteY95" fmla="*/ 2674620 h 6236970"/>
                <a:gd name="connsiteX96" fmla="*/ 1606391 w 2339340"/>
                <a:gd name="connsiteY96" fmla="*/ 2746296 h 6236970"/>
                <a:gd name="connsiteX97" fmla="*/ 1658302 w 2339340"/>
                <a:gd name="connsiteY97" fmla="*/ 3010615 h 6236970"/>
                <a:gd name="connsiteX98" fmla="*/ 1729740 w 2339340"/>
                <a:gd name="connsiteY98" fmla="*/ 2891790 h 6236970"/>
                <a:gd name="connsiteX99" fmla="*/ 1927860 w 2339340"/>
                <a:gd name="connsiteY99" fmla="*/ 2689860 h 6236970"/>
                <a:gd name="connsiteX100" fmla="*/ 2065020 w 2339340"/>
                <a:gd name="connsiteY100" fmla="*/ 2548890 h 6236970"/>
                <a:gd name="connsiteX101" fmla="*/ 2202180 w 2339340"/>
                <a:gd name="connsiteY101" fmla="*/ 2339340 h 6236970"/>
                <a:gd name="connsiteX102" fmla="*/ 2339340 w 2339340"/>
                <a:gd name="connsiteY102" fmla="*/ 2049780 h 6236970"/>
                <a:gd name="connsiteX103" fmla="*/ 2293620 w 2339340"/>
                <a:gd name="connsiteY103" fmla="*/ 1958340 h 6236970"/>
                <a:gd name="connsiteX104" fmla="*/ 2232660 w 2339340"/>
                <a:gd name="connsiteY104" fmla="*/ 1752600 h 6236970"/>
                <a:gd name="connsiteX105" fmla="*/ 2175510 w 2339340"/>
                <a:gd name="connsiteY105" fmla="*/ 1565910 h 6236970"/>
                <a:gd name="connsiteX106" fmla="*/ 2065020 w 2339340"/>
                <a:gd name="connsiteY106" fmla="*/ 1352550 h 6236970"/>
                <a:gd name="connsiteX107" fmla="*/ 1958340 w 2339340"/>
                <a:gd name="connsiteY107" fmla="*/ 1169670 h 6236970"/>
                <a:gd name="connsiteX108" fmla="*/ 1878330 w 2339340"/>
                <a:gd name="connsiteY108" fmla="*/ 1043940 h 6236970"/>
                <a:gd name="connsiteX109" fmla="*/ 1752600 w 2339340"/>
                <a:gd name="connsiteY109" fmla="*/ 975360 h 6236970"/>
                <a:gd name="connsiteX110" fmla="*/ 1645920 w 2339340"/>
                <a:gd name="connsiteY110" fmla="*/ 956310 h 6236970"/>
                <a:gd name="connsiteX111" fmla="*/ 1546860 w 2339340"/>
                <a:gd name="connsiteY111" fmla="*/ 922020 h 6236970"/>
                <a:gd name="connsiteX112" fmla="*/ 1276350 w 2339340"/>
                <a:gd name="connsiteY112" fmla="*/ 861060 h 6236970"/>
                <a:gd name="connsiteX113" fmla="*/ 1257300 w 2339340"/>
                <a:gd name="connsiteY113" fmla="*/ 739140 h 6236970"/>
                <a:gd name="connsiteX114" fmla="*/ 1325880 w 2339340"/>
                <a:gd name="connsiteY114" fmla="*/ 594360 h 6236970"/>
                <a:gd name="connsiteX115" fmla="*/ 1363980 w 2339340"/>
                <a:gd name="connsiteY115" fmla="*/ 537210 h 6236970"/>
                <a:gd name="connsiteX116" fmla="*/ 1352550 w 2339340"/>
                <a:gd name="connsiteY116" fmla="*/ 438150 h 6236970"/>
                <a:gd name="connsiteX117" fmla="*/ 1348740 w 2339340"/>
                <a:gd name="connsiteY117" fmla="*/ 308610 h 6236970"/>
                <a:gd name="connsiteX118" fmla="*/ 1306830 w 2339340"/>
                <a:gd name="connsiteY118" fmla="*/ 114300 h 6236970"/>
                <a:gd name="connsiteX119" fmla="*/ 1188720 w 2339340"/>
                <a:gd name="connsiteY119" fmla="*/ 38100 h 6236970"/>
                <a:gd name="connsiteX120" fmla="*/ 1143000 w 2339340"/>
                <a:gd name="connsiteY120" fmla="*/ 11430 h 6236970"/>
                <a:gd name="connsiteX121" fmla="*/ 1093470 w 2339340"/>
                <a:gd name="connsiteY121" fmla="*/ 22860 h 6236970"/>
                <a:gd name="connsiteX0" fmla="*/ 1093470 w 2339340"/>
                <a:gd name="connsiteY0" fmla="*/ 22860 h 6236970"/>
                <a:gd name="connsiteX1" fmla="*/ 971550 w 2339340"/>
                <a:gd name="connsiteY1" fmla="*/ 68580 h 6236970"/>
                <a:gd name="connsiteX2" fmla="*/ 967740 w 2339340"/>
                <a:gd name="connsiteY2" fmla="*/ 0 h 6236970"/>
                <a:gd name="connsiteX3" fmla="*/ 872490 w 2339340"/>
                <a:gd name="connsiteY3" fmla="*/ 121920 h 6236970"/>
                <a:gd name="connsiteX4" fmla="*/ 849630 w 2339340"/>
                <a:gd name="connsiteY4" fmla="*/ 86916 h 6236970"/>
                <a:gd name="connsiteX5" fmla="*/ 804863 w 2339340"/>
                <a:gd name="connsiteY5" fmla="*/ 216455 h 6236970"/>
                <a:gd name="connsiteX6" fmla="*/ 811530 w 2339340"/>
                <a:gd name="connsiteY6" fmla="*/ 461010 h 6236970"/>
                <a:gd name="connsiteX7" fmla="*/ 754380 w 2339340"/>
                <a:gd name="connsiteY7" fmla="*/ 464820 h 6236970"/>
                <a:gd name="connsiteX8" fmla="*/ 781050 w 2339340"/>
                <a:gd name="connsiteY8" fmla="*/ 548640 h 6236970"/>
                <a:gd name="connsiteX9" fmla="*/ 822960 w 2339340"/>
                <a:gd name="connsiteY9" fmla="*/ 624840 h 6236970"/>
                <a:gd name="connsiteX10" fmla="*/ 887730 w 2339340"/>
                <a:gd name="connsiteY10" fmla="*/ 689610 h 6236970"/>
                <a:gd name="connsiteX11" fmla="*/ 925830 w 2339340"/>
                <a:gd name="connsiteY11" fmla="*/ 769620 h 6236970"/>
                <a:gd name="connsiteX12" fmla="*/ 925830 w 2339340"/>
                <a:gd name="connsiteY12" fmla="*/ 861060 h 6236970"/>
                <a:gd name="connsiteX13" fmla="*/ 803910 w 2339340"/>
                <a:gd name="connsiteY13" fmla="*/ 922020 h 6236970"/>
                <a:gd name="connsiteX14" fmla="*/ 701040 w 2339340"/>
                <a:gd name="connsiteY14" fmla="*/ 948690 h 6236970"/>
                <a:gd name="connsiteX15" fmla="*/ 556260 w 2339340"/>
                <a:gd name="connsiteY15" fmla="*/ 952500 h 6236970"/>
                <a:gd name="connsiteX16" fmla="*/ 403860 w 2339340"/>
                <a:gd name="connsiteY16" fmla="*/ 1002030 h 6236970"/>
                <a:gd name="connsiteX17" fmla="*/ 320040 w 2339340"/>
                <a:gd name="connsiteY17" fmla="*/ 1085850 h 6236970"/>
                <a:gd name="connsiteX18" fmla="*/ 247650 w 2339340"/>
                <a:gd name="connsiteY18" fmla="*/ 1276350 h 6236970"/>
                <a:gd name="connsiteX19" fmla="*/ 163830 w 2339340"/>
                <a:gd name="connsiteY19" fmla="*/ 1569720 h 6236970"/>
                <a:gd name="connsiteX20" fmla="*/ 83820 w 2339340"/>
                <a:gd name="connsiteY20" fmla="*/ 1783080 h 6236970"/>
                <a:gd name="connsiteX21" fmla="*/ 72390 w 2339340"/>
                <a:gd name="connsiteY21" fmla="*/ 1962150 h 6236970"/>
                <a:gd name="connsiteX22" fmla="*/ 0 w 2339340"/>
                <a:gd name="connsiteY22" fmla="*/ 2145030 h 6236970"/>
                <a:gd name="connsiteX23" fmla="*/ 11430 w 2339340"/>
                <a:gd name="connsiteY23" fmla="*/ 2251710 h 6236970"/>
                <a:gd name="connsiteX24" fmla="*/ 106680 w 2339340"/>
                <a:gd name="connsiteY24" fmla="*/ 2426970 h 6236970"/>
                <a:gd name="connsiteX25" fmla="*/ 243840 w 2339340"/>
                <a:gd name="connsiteY25" fmla="*/ 2594610 h 6236970"/>
                <a:gd name="connsiteX26" fmla="*/ 422910 w 2339340"/>
                <a:gd name="connsiteY26" fmla="*/ 2769870 h 6236970"/>
                <a:gd name="connsiteX27" fmla="*/ 609600 w 2339340"/>
                <a:gd name="connsiteY27" fmla="*/ 2929890 h 6236970"/>
                <a:gd name="connsiteX28" fmla="*/ 703183 w 2339340"/>
                <a:gd name="connsiteY28" fmla="*/ 3062525 h 6236970"/>
                <a:gd name="connsiteX29" fmla="*/ 711517 w 2339340"/>
                <a:gd name="connsiteY29" fmla="*/ 2784396 h 6236970"/>
                <a:gd name="connsiteX30" fmla="*/ 647700 w 2339340"/>
                <a:gd name="connsiteY30" fmla="*/ 2731770 h 6236970"/>
                <a:gd name="connsiteX31" fmla="*/ 541020 w 2339340"/>
                <a:gd name="connsiteY31" fmla="*/ 2537460 h 6236970"/>
                <a:gd name="connsiteX32" fmla="*/ 487680 w 2339340"/>
                <a:gd name="connsiteY32" fmla="*/ 2426970 h 6236970"/>
                <a:gd name="connsiteX33" fmla="*/ 293370 w 2339340"/>
                <a:gd name="connsiteY33" fmla="*/ 2205990 h 6236970"/>
                <a:gd name="connsiteX34" fmla="*/ 426720 w 2339340"/>
                <a:gd name="connsiteY34" fmla="*/ 1988820 h 6236970"/>
                <a:gd name="connsiteX35" fmla="*/ 483870 w 2339340"/>
                <a:gd name="connsiteY35" fmla="*/ 1878330 h 6236970"/>
                <a:gd name="connsiteX36" fmla="*/ 544830 w 2339340"/>
                <a:gd name="connsiteY36" fmla="*/ 1642110 h 6236970"/>
                <a:gd name="connsiteX37" fmla="*/ 636270 w 2339340"/>
                <a:gd name="connsiteY37" fmla="*/ 1897380 h 6236970"/>
                <a:gd name="connsiteX38" fmla="*/ 678180 w 2339340"/>
                <a:gd name="connsiteY38" fmla="*/ 2202180 h 6236970"/>
                <a:gd name="connsiteX39" fmla="*/ 689610 w 2339340"/>
                <a:gd name="connsiteY39" fmla="*/ 2487930 h 6236970"/>
                <a:gd name="connsiteX40" fmla="*/ 712470 w 2339340"/>
                <a:gd name="connsiteY40" fmla="*/ 2762250 h 6236970"/>
                <a:gd name="connsiteX41" fmla="*/ 701040 w 2339340"/>
                <a:gd name="connsiteY41" fmla="*/ 3177540 h 6236970"/>
                <a:gd name="connsiteX42" fmla="*/ 643890 w 2339340"/>
                <a:gd name="connsiteY42" fmla="*/ 3783330 h 6236970"/>
                <a:gd name="connsiteX43" fmla="*/ 613410 w 2339340"/>
                <a:gd name="connsiteY43" fmla="*/ 4255770 h 6236970"/>
                <a:gd name="connsiteX44" fmla="*/ 689610 w 2339340"/>
                <a:gd name="connsiteY44" fmla="*/ 4617720 h 6236970"/>
                <a:gd name="connsiteX45" fmla="*/ 803910 w 2339340"/>
                <a:gd name="connsiteY45" fmla="*/ 5215890 h 6236970"/>
                <a:gd name="connsiteX46" fmla="*/ 883920 w 2339340"/>
                <a:gd name="connsiteY46" fmla="*/ 5657850 h 6236970"/>
                <a:gd name="connsiteX47" fmla="*/ 872490 w 2339340"/>
                <a:gd name="connsiteY47" fmla="*/ 5684520 h 6236970"/>
                <a:gd name="connsiteX48" fmla="*/ 693420 w 2339340"/>
                <a:gd name="connsiteY48" fmla="*/ 5894070 h 6236970"/>
                <a:gd name="connsiteX49" fmla="*/ 541020 w 2339340"/>
                <a:gd name="connsiteY49" fmla="*/ 6092190 h 6236970"/>
                <a:gd name="connsiteX50" fmla="*/ 510540 w 2339340"/>
                <a:gd name="connsiteY50" fmla="*/ 6156960 h 6236970"/>
                <a:gd name="connsiteX51" fmla="*/ 701040 w 2339340"/>
                <a:gd name="connsiteY51" fmla="*/ 6092190 h 6236970"/>
                <a:gd name="connsiteX52" fmla="*/ 830580 w 2339340"/>
                <a:gd name="connsiteY52" fmla="*/ 6065520 h 6236970"/>
                <a:gd name="connsiteX53" fmla="*/ 952500 w 2339340"/>
                <a:gd name="connsiteY53" fmla="*/ 5974080 h 6236970"/>
                <a:gd name="connsiteX54" fmla="*/ 963930 w 2339340"/>
                <a:gd name="connsiteY54" fmla="*/ 5871210 h 6236970"/>
                <a:gd name="connsiteX55" fmla="*/ 1108710 w 2339340"/>
                <a:gd name="connsiteY55" fmla="*/ 5817870 h 6236970"/>
                <a:gd name="connsiteX56" fmla="*/ 1108710 w 2339340"/>
                <a:gd name="connsiteY56" fmla="*/ 5791200 h 6236970"/>
                <a:gd name="connsiteX57" fmla="*/ 1032510 w 2339340"/>
                <a:gd name="connsiteY57" fmla="*/ 5634990 h 6236970"/>
                <a:gd name="connsiteX58" fmla="*/ 1043940 w 2339340"/>
                <a:gd name="connsiteY58" fmla="*/ 5280660 h 6236970"/>
                <a:gd name="connsiteX59" fmla="*/ 1074420 w 2339340"/>
                <a:gd name="connsiteY59" fmla="*/ 4888230 h 6236970"/>
                <a:gd name="connsiteX60" fmla="*/ 1002030 w 2339340"/>
                <a:gd name="connsiteY60" fmla="*/ 4423410 h 6236970"/>
                <a:gd name="connsiteX61" fmla="*/ 1066800 w 2339340"/>
                <a:gd name="connsiteY61" fmla="*/ 4130040 h 6236970"/>
                <a:gd name="connsiteX62" fmla="*/ 1116330 w 2339340"/>
                <a:gd name="connsiteY62" fmla="*/ 3775710 h 6236970"/>
                <a:gd name="connsiteX63" fmla="*/ 1165860 w 2339340"/>
                <a:gd name="connsiteY63" fmla="*/ 3375660 h 6236970"/>
                <a:gd name="connsiteX64" fmla="*/ 1238250 w 2339340"/>
                <a:gd name="connsiteY64" fmla="*/ 3882390 h 6236970"/>
                <a:gd name="connsiteX65" fmla="*/ 1280160 w 2339340"/>
                <a:gd name="connsiteY65" fmla="*/ 4366260 h 6236970"/>
                <a:gd name="connsiteX66" fmla="*/ 1310640 w 2339340"/>
                <a:gd name="connsiteY66" fmla="*/ 4533900 h 6236970"/>
                <a:gd name="connsiteX67" fmla="*/ 1272540 w 2339340"/>
                <a:gd name="connsiteY67" fmla="*/ 4838700 h 6236970"/>
                <a:gd name="connsiteX68" fmla="*/ 1242060 w 2339340"/>
                <a:gd name="connsiteY68" fmla="*/ 5059680 h 6236970"/>
                <a:gd name="connsiteX69" fmla="*/ 1276350 w 2339340"/>
                <a:gd name="connsiteY69" fmla="*/ 5288280 h 6236970"/>
                <a:gd name="connsiteX70" fmla="*/ 1333500 w 2339340"/>
                <a:gd name="connsiteY70" fmla="*/ 5494020 h 6236970"/>
                <a:gd name="connsiteX71" fmla="*/ 1314450 w 2339340"/>
                <a:gd name="connsiteY71" fmla="*/ 5615940 h 6236970"/>
                <a:gd name="connsiteX72" fmla="*/ 1264920 w 2339340"/>
                <a:gd name="connsiteY72" fmla="*/ 5795010 h 6236970"/>
                <a:gd name="connsiteX73" fmla="*/ 1264920 w 2339340"/>
                <a:gd name="connsiteY73" fmla="*/ 5901690 h 6236970"/>
                <a:gd name="connsiteX74" fmla="*/ 1424940 w 2339340"/>
                <a:gd name="connsiteY74" fmla="*/ 6236970 h 6236970"/>
                <a:gd name="connsiteX75" fmla="*/ 1565910 w 2339340"/>
                <a:gd name="connsiteY75" fmla="*/ 6065520 h 6236970"/>
                <a:gd name="connsiteX76" fmla="*/ 1604010 w 2339340"/>
                <a:gd name="connsiteY76" fmla="*/ 6012180 h 6236970"/>
                <a:gd name="connsiteX77" fmla="*/ 1524000 w 2339340"/>
                <a:gd name="connsiteY77" fmla="*/ 5844540 h 6236970"/>
                <a:gd name="connsiteX78" fmla="*/ 1466850 w 2339340"/>
                <a:gd name="connsiteY78" fmla="*/ 5718810 h 6236970"/>
                <a:gd name="connsiteX79" fmla="*/ 1440180 w 2339340"/>
                <a:gd name="connsiteY79" fmla="*/ 5638800 h 6236970"/>
                <a:gd name="connsiteX80" fmla="*/ 1546860 w 2339340"/>
                <a:gd name="connsiteY80" fmla="*/ 5078730 h 6236970"/>
                <a:gd name="connsiteX81" fmla="*/ 1600200 w 2339340"/>
                <a:gd name="connsiteY81" fmla="*/ 4507230 h 6236970"/>
                <a:gd name="connsiteX82" fmla="*/ 1684020 w 2339340"/>
                <a:gd name="connsiteY82" fmla="*/ 4027170 h 6236970"/>
                <a:gd name="connsiteX83" fmla="*/ 1703070 w 2339340"/>
                <a:gd name="connsiteY83" fmla="*/ 3688080 h 6236970"/>
                <a:gd name="connsiteX84" fmla="*/ 1673305 w 2339340"/>
                <a:gd name="connsiteY84" fmla="*/ 3083005 h 6236970"/>
                <a:gd name="connsiteX85" fmla="*/ 1630680 w 2339340"/>
                <a:gd name="connsiteY85" fmla="*/ 2868930 h 6236970"/>
                <a:gd name="connsiteX86" fmla="*/ 1607820 w 2339340"/>
                <a:gd name="connsiteY86" fmla="*/ 2750820 h 6236970"/>
                <a:gd name="connsiteX87" fmla="*/ 1584960 w 2339340"/>
                <a:gd name="connsiteY87" fmla="*/ 2423160 h 6236970"/>
                <a:gd name="connsiteX88" fmla="*/ 1584960 w 2339340"/>
                <a:gd name="connsiteY88" fmla="*/ 2072640 h 6236970"/>
                <a:gd name="connsiteX89" fmla="*/ 1619250 w 2339340"/>
                <a:gd name="connsiteY89" fmla="*/ 1771650 h 6236970"/>
                <a:gd name="connsiteX90" fmla="*/ 1691640 w 2339340"/>
                <a:gd name="connsiteY90" fmla="*/ 1501140 h 6236970"/>
                <a:gd name="connsiteX91" fmla="*/ 1954530 w 2339340"/>
                <a:gd name="connsiteY91" fmla="*/ 1924050 h 6236970"/>
                <a:gd name="connsiteX92" fmla="*/ 2045970 w 2339340"/>
                <a:gd name="connsiteY92" fmla="*/ 2045970 h 6236970"/>
                <a:gd name="connsiteX93" fmla="*/ 1840230 w 2339340"/>
                <a:gd name="connsiteY93" fmla="*/ 2358390 h 6236970"/>
                <a:gd name="connsiteX94" fmla="*/ 1729740 w 2339340"/>
                <a:gd name="connsiteY94" fmla="*/ 2545080 h 6236970"/>
                <a:gd name="connsiteX95" fmla="*/ 1672590 w 2339340"/>
                <a:gd name="connsiteY95" fmla="*/ 2674620 h 6236970"/>
                <a:gd name="connsiteX96" fmla="*/ 1606391 w 2339340"/>
                <a:gd name="connsiteY96" fmla="*/ 2746296 h 6236970"/>
                <a:gd name="connsiteX97" fmla="*/ 1658302 w 2339340"/>
                <a:gd name="connsiteY97" fmla="*/ 3010615 h 6236970"/>
                <a:gd name="connsiteX98" fmla="*/ 1729740 w 2339340"/>
                <a:gd name="connsiteY98" fmla="*/ 2891790 h 6236970"/>
                <a:gd name="connsiteX99" fmla="*/ 1927860 w 2339340"/>
                <a:gd name="connsiteY99" fmla="*/ 2689860 h 6236970"/>
                <a:gd name="connsiteX100" fmla="*/ 2065020 w 2339340"/>
                <a:gd name="connsiteY100" fmla="*/ 2548890 h 6236970"/>
                <a:gd name="connsiteX101" fmla="*/ 2202180 w 2339340"/>
                <a:gd name="connsiteY101" fmla="*/ 2339340 h 6236970"/>
                <a:gd name="connsiteX102" fmla="*/ 2339340 w 2339340"/>
                <a:gd name="connsiteY102" fmla="*/ 2049780 h 6236970"/>
                <a:gd name="connsiteX103" fmla="*/ 2293620 w 2339340"/>
                <a:gd name="connsiteY103" fmla="*/ 1958340 h 6236970"/>
                <a:gd name="connsiteX104" fmla="*/ 2232660 w 2339340"/>
                <a:gd name="connsiteY104" fmla="*/ 1752600 h 6236970"/>
                <a:gd name="connsiteX105" fmla="*/ 2175510 w 2339340"/>
                <a:gd name="connsiteY105" fmla="*/ 1565910 h 6236970"/>
                <a:gd name="connsiteX106" fmla="*/ 2065020 w 2339340"/>
                <a:gd name="connsiteY106" fmla="*/ 1352550 h 6236970"/>
                <a:gd name="connsiteX107" fmla="*/ 1958340 w 2339340"/>
                <a:gd name="connsiteY107" fmla="*/ 1169670 h 6236970"/>
                <a:gd name="connsiteX108" fmla="*/ 1878330 w 2339340"/>
                <a:gd name="connsiteY108" fmla="*/ 1043940 h 6236970"/>
                <a:gd name="connsiteX109" fmla="*/ 1752600 w 2339340"/>
                <a:gd name="connsiteY109" fmla="*/ 975360 h 6236970"/>
                <a:gd name="connsiteX110" fmla="*/ 1645920 w 2339340"/>
                <a:gd name="connsiteY110" fmla="*/ 956310 h 6236970"/>
                <a:gd name="connsiteX111" fmla="*/ 1546860 w 2339340"/>
                <a:gd name="connsiteY111" fmla="*/ 922020 h 6236970"/>
                <a:gd name="connsiteX112" fmla="*/ 1276350 w 2339340"/>
                <a:gd name="connsiteY112" fmla="*/ 861060 h 6236970"/>
                <a:gd name="connsiteX113" fmla="*/ 1257300 w 2339340"/>
                <a:gd name="connsiteY113" fmla="*/ 739140 h 6236970"/>
                <a:gd name="connsiteX114" fmla="*/ 1325880 w 2339340"/>
                <a:gd name="connsiteY114" fmla="*/ 594360 h 6236970"/>
                <a:gd name="connsiteX115" fmla="*/ 1363980 w 2339340"/>
                <a:gd name="connsiteY115" fmla="*/ 537210 h 6236970"/>
                <a:gd name="connsiteX116" fmla="*/ 1352550 w 2339340"/>
                <a:gd name="connsiteY116" fmla="*/ 438150 h 6236970"/>
                <a:gd name="connsiteX117" fmla="*/ 1348740 w 2339340"/>
                <a:gd name="connsiteY117" fmla="*/ 308610 h 6236970"/>
                <a:gd name="connsiteX118" fmla="*/ 1306830 w 2339340"/>
                <a:gd name="connsiteY118" fmla="*/ 114300 h 6236970"/>
                <a:gd name="connsiteX119" fmla="*/ 1188720 w 2339340"/>
                <a:gd name="connsiteY119" fmla="*/ 38100 h 6236970"/>
                <a:gd name="connsiteX120" fmla="*/ 1143000 w 2339340"/>
                <a:gd name="connsiteY120" fmla="*/ 11430 h 6236970"/>
                <a:gd name="connsiteX121" fmla="*/ 1093470 w 2339340"/>
                <a:gd name="connsiteY121" fmla="*/ 22860 h 6236970"/>
                <a:gd name="connsiteX0" fmla="*/ 1093470 w 2339340"/>
                <a:gd name="connsiteY0" fmla="*/ 22860 h 6236970"/>
                <a:gd name="connsiteX1" fmla="*/ 971550 w 2339340"/>
                <a:gd name="connsiteY1" fmla="*/ 68580 h 6236970"/>
                <a:gd name="connsiteX2" fmla="*/ 967740 w 2339340"/>
                <a:gd name="connsiteY2" fmla="*/ 0 h 6236970"/>
                <a:gd name="connsiteX3" fmla="*/ 872490 w 2339340"/>
                <a:gd name="connsiteY3" fmla="*/ 121920 h 6236970"/>
                <a:gd name="connsiteX4" fmla="*/ 849630 w 2339340"/>
                <a:gd name="connsiteY4" fmla="*/ 86916 h 6236970"/>
                <a:gd name="connsiteX5" fmla="*/ 804863 w 2339340"/>
                <a:gd name="connsiteY5" fmla="*/ 216455 h 6236970"/>
                <a:gd name="connsiteX6" fmla="*/ 782955 w 2339340"/>
                <a:gd name="connsiteY6" fmla="*/ 450294 h 6236970"/>
                <a:gd name="connsiteX7" fmla="*/ 754380 w 2339340"/>
                <a:gd name="connsiteY7" fmla="*/ 464820 h 6236970"/>
                <a:gd name="connsiteX8" fmla="*/ 781050 w 2339340"/>
                <a:gd name="connsiteY8" fmla="*/ 548640 h 6236970"/>
                <a:gd name="connsiteX9" fmla="*/ 822960 w 2339340"/>
                <a:gd name="connsiteY9" fmla="*/ 624840 h 6236970"/>
                <a:gd name="connsiteX10" fmla="*/ 887730 w 2339340"/>
                <a:gd name="connsiteY10" fmla="*/ 689610 h 6236970"/>
                <a:gd name="connsiteX11" fmla="*/ 925830 w 2339340"/>
                <a:gd name="connsiteY11" fmla="*/ 769620 h 6236970"/>
                <a:gd name="connsiteX12" fmla="*/ 925830 w 2339340"/>
                <a:gd name="connsiteY12" fmla="*/ 861060 h 6236970"/>
                <a:gd name="connsiteX13" fmla="*/ 803910 w 2339340"/>
                <a:gd name="connsiteY13" fmla="*/ 922020 h 6236970"/>
                <a:gd name="connsiteX14" fmla="*/ 701040 w 2339340"/>
                <a:gd name="connsiteY14" fmla="*/ 948690 h 6236970"/>
                <a:gd name="connsiteX15" fmla="*/ 556260 w 2339340"/>
                <a:gd name="connsiteY15" fmla="*/ 952500 h 6236970"/>
                <a:gd name="connsiteX16" fmla="*/ 403860 w 2339340"/>
                <a:gd name="connsiteY16" fmla="*/ 1002030 h 6236970"/>
                <a:gd name="connsiteX17" fmla="*/ 320040 w 2339340"/>
                <a:gd name="connsiteY17" fmla="*/ 1085850 h 6236970"/>
                <a:gd name="connsiteX18" fmla="*/ 247650 w 2339340"/>
                <a:gd name="connsiteY18" fmla="*/ 1276350 h 6236970"/>
                <a:gd name="connsiteX19" fmla="*/ 163830 w 2339340"/>
                <a:gd name="connsiteY19" fmla="*/ 1569720 h 6236970"/>
                <a:gd name="connsiteX20" fmla="*/ 83820 w 2339340"/>
                <a:gd name="connsiteY20" fmla="*/ 1783080 h 6236970"/>
                <a:gd name="connsiteX21" fmla="*/ 72390 w 2339340"/>
                <a:gd name="connsiteY21" fmla="*/ 1962150 h 6236970"/>
                <a:gd name="connsiteX22" fmla="*/ 0 w 2339340"/>
                <a:gd name="connsiteY22" fmla="*/ 2145030 h 6236970"/>
                <a:gd name="connsiteX23" fmla="*/ 11430 w 2339340"/>
                <a:gd name="connsiteY23" fmla="*/ 2251710 h 6236970"/>
                <a:gd name="connsiteX24" fmla="*/ 106680 w 2339340"/>
                <a:gd name="connsiteY24" fmla="*/ 2426970 h 6236970"/>
                <a:gd name="connsiteX25" fmla="*/ 243840 w 2339340"/>
                <a:gd name="connsiteY25" fmla="*/ 2594610 h 6236970"/>
                <a:gd name="connsiteX26" fmla="*/ 422910 w 2339340"/>
                <a:gd name="connsiteY26" fmla="*/ 2769870 h 6236970"/>
                <a:gd name="connsiteX27" fmla="*/ 609600 w 2339340"/>
                <a:gd name="connsiteY27" fmla="*/ 2929890 h 6236970"/>
                <a:gd name="connsiteX28" fmla="*/ 703183 w 2339340"/>
                <a:gd name="connsiteY28" fmla="*/ 3062525 h 6236970"/>
                <a:gd name="connsiteX29" fmla="*/ 711517 w 2339340"/>
                <a:gd name="connsiteY29" fmla="*/ 2784396 h 6236970"/>
                <a:gd name="connsiteX30" fmla="*/ 647700 w 2339340"/>
                <a:gd name="connsiteY30" fmla="*/ 2731770 h 6236970"/>
                <a:gd name="connsiteX31" fmla="*/ 541020 w 2339340"/>
                <a:gd name="connsiteY31" fmla="*/ 2537460 h 6236970"/>
                <a:gd name="connsiteX32" fmla="*/ 487680 w 2339340"/>
                <a:gd name="connsiteY32" fmla="*/ 2426970 h 6236970"/>
                <a:gd name="connsiteX33" fmla="*/ 293370 w 2339340"/>
                <a:gd name="connsiteY33" fmla="*/ 2205990 h 6236970"/>
                <a:gd name="connsiteX34" fmla="*/ 426720 w 2339340"/>
                <a:gd name="connsiteY34" fmla="*/ 1988820 h 6236970"/>
                <a:gd name="connsiteX35" fmla="*/ 483870 w 2339340"/>
                <a:gd name="connsiteY35" fmla="*/ 1878330 h 6236970"/>
                <a:gd name="connsiteX36" fmla="*/ 544830 w 2339340"/>
                <a:gd name="connsiteY36" fmla="*/ 1642110 h 6236970"/>
                <a:gd name="connsiteX37" fmla="*/ 636270 w 2339340"/>
                <a:gd name="connsiteY37" fmla="*/ 1897380 h 6236970"/>
                <a:gd name="connsiteX38" fmla="*/ 678180 w 2339340"/>
                <a:gd name="connsiteY38" fmla="*/ 2202180 h 6236970"/>
                <a:gd name="connsiteX39" fmla="*/ 689610 w 2339340"/>
                <a:gd name="connsiteY39" fmla="*/ 2487930 h 6236970"/>
                <a:gd name="connsiteX40" fmla="*/ 712470 w 2339340"/>
                <a:gd name="connsiteY40" fmla="*/ 2762250 h 6236970"/>
                <a:gd name="connsiteX41" fmla="*/ 701040 w 2339340"/>
                <a:gd name="connsiteY41" fmla="*/ 3177540 h 6236970"/>
                <a:gd name="connsiteX42" fmla="*/ 643890 w 2339340"/>
                <a:gd name="connsiteY42" fmla="*/ 3783330 h 6236970"/>
                <a:gd name="connsiteX43" fmla="*/ 613410 w 2339340"/>
                <a:gd name="connsiteY43" fmla="*/ 4255770 h 6236970"/>
                <a:gd name="connsiteX44" fmla="*/ 689610 w 2339340"/>
                <a:gd name="connsiteY44" fmla="*/ 4617720 h 6236970"/>
                <a:gd name="connsiteX45" fmla="*/ 803910 w 2339340"/>
                <a:gd name="connsiteY45" fmla="*/ 5215890 h 6236970"/>
                <a:gd name="connsiteX46" fmla="*/ 883920 w 2339340"/>
                <a:gd name="connsiteY46" fmla="*/ 5657850 h 6236970"/>
                <a:gd name="connsiteX47" fmla="*/ 872490 w 2339340"/>
                <a:gd name="connsiteY47" fmla="*/ 5684520 h 6236970"/>
                <a:gd name="connsiteX48" fmla="*/ 693420 w 2339340"/>
                <a:gd name="connsiteY48" fmla="*/ 5894070 h 6236970"/>
                <a:gd name="connsiteX49" fmla="*/ 541020 w 2339340"/>
                <a:gd name="connsiteY49" fmla="*/ 6092190 h 6236970"/>
                <a:gd name="connsiteX50" fmla="*/ 510540 w 2339340"/>
                <a:gd name="connsiteY50" fmla="*/ 6156960 h 6236970"/>
                <a:gd name="connsiteX51" fmla="*/ 701040 w 2339340"/>
                <a:gd name="connsiteY51" fmla="*/ 6092190 h 6236970"/>
                <a:gd name="connsiteX52" fmla="*/ 830580 w 2339340"/>
                <a:gd name="connsiteY52" fmla="*/ 6065520 h 6236970"/>
                <a:gd name="connsiteX53" fmla="*/ 952500 w 2339340"/>
                <a:gd name="connsiteY53" fmla="*/ 5974080 h 6236970"/>
                <a:gd name="connsiteX54" fmla="*/ 963930 w 2339340"/>
                <a:gd name="connsiteY54" fmla="*/ 5871210 h 6236970"/>
                <a:gd name="connsiteX55" fmla="*/ 1108710 w 2339340"/>
                <a:gd name="connsiteY55" fmla="*/ 5817870 h 6236970"/>
                <a:gd name="connsiteX56" fmla="*/ 1108710 w 2339340"/>
                <a:gd name="connsiteY56" fmla="*/ 5791200 h 6236970"/>
                <a:gd name="connsiteX57" fmla="*/ 1032510 w 2339340"/>
                <a:gd name="connsiteY57" fmla="*/ 5634990 h 6236970"/>
                <a:gd name="connsiteX58" fmla="*/ 1043940 w 2339340"/>
                <a:gd name="connsiteY58" fmla="*/ 5280660 h 6236970"/>
                <a:gd name="connsiteX59" fmla="*/ 1074420 w 2339340"/>
                <a:gd name="connsiteY59" fmla="*/ 4888230 h 6236970"/>
                <a:gd name="connsiteX60" fmla="*/ 1002030 w 2339340"/>
                <a:gd name="connsiteY60" fmla="*/ 4423410 h 6236970"/>
                <a:gd name="connsiteX61" fmla="*/ 1066800 w 2339340"/>
                <a:gd name="connsiteY61" fmla="*/ 4130040 h 6236970"/>
                <a:gd name="connsiteX62" fmla="*/ 1116330 w 2339340"/>
                <a:gd name="connsiteY62" fmla="*/ 3775710 h 6236970"/>
                <a:gd name="connsiteX63" fmla="*/ 1165860 w 2339340"/>
                <a:gd name="connsiteY63" fmla="*/ 3375660 h 6236970"/>
                <a:gd name="connsiteX64" fmla="*/ 1238250 w 2339340"/>
                <a:gd name="connsiteY64" fmla="*/ 3882390 h 6236970"/>
                <a:gd name="connsiteX65" fmla="*/ 1280160 w 2339340"/>
                <a:gd name="connsiteY65" fmla="*/ 4366260 h 6236970"/>
                <a:gd name="connsiteX66" fmla="*/ 1310640 w 2339340"/>
                <a:gd name="connsiteY66" fmla="*/ 4533900 h 6236970"/>
                <a:gd name="connsiteX67" fmla="*/ 1272540 w 2339340"/>
                <a:gd name="connsiteY67" fmla="*/ 4838700 h 6236970"/>
                <a:gd name="connsiteX68" fmla="*/ 1242060 w 2339340"/>
                <a:gd name="connsiteY68" fmla="*/ 5059680 h 6236970"/>
                <a:gd name="connsiteX69" fmla="*/ 1276350 w 2339340"/>
                <a:gd name="connsiteY69" fmla="*/ 5288280 h 6236970"/>
                <a:gd name="connsiteX70" fmla="*/ 1333500 w 2339340"/>
                <a:gd name="connsiteY70" fmla="*/ 5494020 h 6236970"/>
                <a:gd name="connsiteX71" fmla="*/ 1314450 w 2339340"/>
                <a:gd name="connsiteY71" fmla="*/ 5615940 h 6236970"/>
                <a:gd name="connsiteX72" fmla="*/ 1264920 w 2339340"/>
                <a:gd name="connsiteY72" fmla="*/ 5795010 h 6236970"/>
                <a:gd name="connsiteX73" fmla="*/ 1264920 w 2339340"/>
                <a:gd name="connsiteY73" fmla="*/ 5901690 h 6236970"/>
                <a:gd name="connsiteX74" fmla="*/ 1424940 w 2339340"/>
                <a:gd name="connsiteY74" fmla="*/ 6236970 h 6236970"/>
                <a:gd name="connsiteX75" fmla="*/ 1565910 w 2339340"/>
                <a:gd name="connsiteY75" fmla="*/ 6065520 h 6236970"/>
                <a:gd name="connsiteX76" fmla="*/ 1604010 w 2339340"/>
                <a:gd name="connsiteY76" fmla="*/ 6012180 h 6236970"/>
                <a:gd name="connsiteX77" fmla="*/ 1524000 w 2339340"/>
                <a:gd name="connsiteY77" fmla="*/ 5844540 h 6236970"/>
                <a:gd name="connsiteX78" fmla="*/ 1466850 w 2339340"/>
                <a:gd name="connsiteY78" fmla="*/ 5718810 h 6236970"/>
                <a:gd name="connsiteX79" fmla="*/ 1440180 w 2339340"/>
                <a:gd name="connsiteY79" fmla="*/ 5638800 h 6236970"/>
                <a:gd name="connsiteX80" fmla="*/ 1546860 w 2339340"/>
                <a:gd name="connsiteY80" fmla="*/ 5078730 h 6236970"/>
                <a:gd name="connsiteX81" fmla="*/ 1600200 w 2339340"/>
                <a:gd name="connsiteY81" fmla="*/ 4507230 h 6236970"/>
                <a:gd name="connsiteX82" fmla="*/ 1684020 w 2339340"/>
                <a:gd name="connsiteY82" fmla="*/ 4027170 h 6236970"/>
                <a:gd name="connsiteX83" fmla="*/ 1703070 w 2339340"/>
                <a:gd name="connsiteY83" fmla="*/ 3688080 h 6236970"/>
                <a:gd name="connsiteX84" fmla="*/ 1673305 w 2339340"/>
                <a:gd name="connsiteY84" fmla="*/ 3083005 h 6236970"/>
                <a:gd name="connsiteX85" fmla="*/ 1630680 w 2339340"/>
                <a:gd name="connsiteY85" fmla="*/ 2868930 h 6236970"/>
                <a:gd name="connsiteX86" fmla="*/ 1607820 w 2339340"/>
                <a:gd name="connsiteY86" fmla="*/ 2750820 h 6236970"/>
                <a:gd name="connsiteX87" fmla="*/ 1584960 w 2339340"/>
                <a:gd name="connsiteY87" fmla="*/ 2423160 h 6236970"/>
                <a:gd name="connsiteX88" fmla="*/ 1584960 w 2339340"/>
                <a:gd name="connsiteY88" fmla="*/ 2072640 h 6236970"/>
                <a:gd name="connsiteX89" fmla="*/ 1619250 w 2339340"/>
                <a:gd name="connsiteY89" fmla="*/ 1771650 h 6236970"/>
                <a:gd name="connsiteX90" fmla="*/ 1691640 w 2339340"/>
                <a:gd name="connsiteY90" fmla="*/ 1501140 h 6236970"/>
                <a:gd name="connsiteX91" fmla="*/ 1954530 w 2339340"/>
                <a:gd name="connsiteY91" fmla="*/ 1924050 h 6236970"/>
                <a:gd name="connsiteX92" fmla="*/ 2045970 w 2339340"/>
                <a:gd name="connsiteY92" fmla="*/ 2045970 h 6236970"/>
                <a:gd name="connsiteX93" fmla="*/ 1840230 w 2339340"/>
                <a:gd name="connsiteY93" fmla="*/ 2358390 h 6236970"/>
                <a:gd name="connsiteX94" fmla="*/ 1729740 w 2339340"/>
                <a:gd name="connsiteY94" fmla="*/ 2545080 h 6236970"/>
                <a:gd name="connsiteX95" fmla="*/ 1672590 w 2339340"/>
                <a:gd name="connsiteY95" fmla="*/ 2674620 h 6236970"/>
                <a:gd name="connsiteX96" fmla="*/ 1606391 w 2339340"/>
                <a:gd name="connsiteY96" fmla="*/ 2746296 h 6236970"/>
                <a:gd name="connsiteX97" fmla="*/ 1658302 w 2339340"/>
                <a:gd name="connsiteY97" fmla="*/ 3010615 h 6236970"/>
                <a:gd name="connsiteX98" fmla="*/ 1729740 w 2339340"/>
                <a:gd name="connsiteY98" fmla="*/ 2891790 h 6236970"/>
                <a:gd name="connsiteX99" fmla="*/ 1927860 w 2339340"/>
                <a:gd name="connsiteY99" fmla="*/ 2689860 h 6236970"/>
                <a:gd name="connsiteX100" fmla="*/ 2065020 w 2339340"/>
                <a:gd name="connsiteY100" fmla="*/ 2548890 h 6236970"/>
                <a:gd name="connsiteX101" fmla="*/ 2202180 w 2339340"/>
                <a:gd name="connsiteY101" fmla="*/ 2339340 h 6236970"/>
                <a:gd name="connsiteX102" fmla="*/ 2339340 w 2339340"/>
                <a:gd name="connsiteY102" fmla="*/ 2049780 h 6236970"/>
                <a:gd name="connsiteX103" fmla="*/ 2293620 w 2339340"/>
                <a:gd name="connsiteY103" fmla="*/ 1958340 h 6236970"/>
                <a:gd name="connsiteX104" fmla="*/ 2232660 w 2339340"/>
                <a:gd name="connsiteY104" fmla="*/ 1752600 h 6236970"/>
                <a:gd name="connsiteX105" fmla="*/ 2175510 w 2339340"/>
                <a:gd name="connsiteY105" fmla="*/ 1565910 h 6236970"/>
                <a:gd name="connsiteX106" fmla="*/ 2065020 w 2339340"/>
                <a:gd name="connsiteY106" fmla="*/ 1352550 h 6236970"/>
                <a:gd name="connsiteX107" fmla="*/ 1958340 w 2339340"/>
                <a:gd name="connsiteY107" fmla="*/ 1169670 h 6236970"/>
                <a:gd name="connsiteX108" fmla="*/ 1878330 w 2339340"/>
                <a:gd name="connsiteY108" fmla="*/ 1043940 h 6236970"/>
                <a:gd name="connsiteX109" fmla="*/ 1752600 w 2339340"/>
                <a:gd name="connsiteY109" fmla="*/ 975360 h 6236970"/>
                <a:gd name="connsiteX110" fmla="*/ 1645920 w 2339340"/>
                <a:gd name="connsiteY110" fmla="*/ 956310 h 6236970"/>
                <a:gd name="connsiteX111" fmla="*/ 1546860 w 2339340"/>
                <a:gd name="connsiteY111" fmla="*/ 922020 h 6236970"/>
                <a:gd name="connsiteX112" fmla="*/ 1276350 w 2339340"/>
                <a:gd name="connsiteY112" fmla="*/ 861060 h 6236970"/>
                <a:gd name="connsiteX113" fmla="*/ 1257300 w 2339340"/>
                <a:gd name="connsiteY113" fmla="*/ 739140 h 6236970"/>
                <a:gd name="connsiteX114" fmla="*/ 1325880 w 2339340"/>
                <a:gd name="connsiteY114" fmla="*/ 594360 h 6236970"/>
                <a:gd name="connsiteX115" fmla="*/ 1363980 w 2339340"/>
                <a:gd name="connsiteY115" fmla="*/ 537210 h 6236970"/>
                <a:gd name="connsiteX116" fmla="*/ 1352550 w 2339340"/>
                <a:gd name="connsiteY116" fmla="*/ 438150 h 6236970"/>
                <a:gd name="connsiteX117" fmla="*/ 1348740 w 2339340"/>
                <a:gd name="connsiteY117" fmla="*/ 308610 h 6236970"/>
                <a:gd name="connsiteX118" fmla="*/ 1306830 w 2339340"/>
                <a:gd name="connsiteY118" fmla="*/ 114300 h 6236970"/>
                <a:gd name="connsiteX119" fmla="*/ 1188720 w 2339340"/>
                <a:gd name="connsiteY119" fmla="*/ 38100 h 6236970"/>
                <a:gd name="connsiteX120" fmla="*/ 1143000 w 2339340"/>
                <a:gd name="connsiteY120" fmla="*/ 11430 h 6236970"/>
                <a:gd name="connsiteX121" fmla="*/ 1093470 w 2339340"/>
                <a:gd name="connsiteY121" fmla="*/ 22860 h 6236970"/>
                <a:gd name="connsiteX0" fmla="*/ 1093470 w 2339340"/>
                <a:gd name="connsiteY0" fmla="*/ 22860 h 6236970"/>
                <a:gd name="connsiteX1" fmla="*/ 970359 w 2339340"/>
                <a:gd name="connsiteY1" fmla="*/ 61436 h 6236970"/>
                <a:gd name="connsiteX2" fmla="*/ 967740 w 2339340"/>
                <a:gd name="connsiteY2" fmla="*/ 0 h 6236970"/>
                <a:gd name="connsiteX3" fmla="*/ 872490 w 2339340"/>
                <a:gd name="connsiteY3" fmla="*/ 121920 h 6236970"/>
                <a:gd name="connsiteX4" fmla="*/ 849630 w 2339340"/>
                <a:gd name="connsiteY4" fmla="*/ 86916 h 6236970"/>
                <a:gd name="connsiteX5" fmla="*/ 804863 w 2339340"/>
                <a:gd name="connsiteY5" fmla="*/ 216455 h 6236970"/>
                <a:gd name="connsiteX6" fmla="*/ 782955 w 2339340"/>
                <a:gd name="connsiteY6" fmla="*/ 450294 h 6236970"/>
                <a:gd name="connsiteX7" fmla="*/ 754380 w 2339340"/>
                <a:gd name="connsiteY7" fmla="*/ 464820 h 6236970"/>
                <a:gd name="connsiteX8" fmla="*/ 781050 w 2339340"/>
                <a:gd name="connsiteY8" fmla="*/ 548640 h 6236970"/>
                <a:gd name="connsiteX9" fmla="*/ 822960 w 2339340"/>
                <a:gd name="connsiteY9" fmla="*/ 624840 h 6236970"/>
                <a:gd name="connsiteX10" fmla="*/ 887730 w 2339340"/>
                <a:gd name="connsiteY10" fmla="*/ 689610 h 6236970"/>
                <a:gd name="connsiteX11" fmla="*/ 925830 w 2339340"/>
                <a:gd name="connsiteY11" fmla="*/ 769620 h 6236970"/>
                <a:gd name="connsiteX12" fmla="*/ 925830 w 2339340"/>
                <a:gd name="connsiteY12" fmla="*/ 861060 h 6236970"/>
                <a:gd name="connsiteX13" fmla="*/ 803910 w 2339340"/>
                <a:gd name="connsiteY13" fmla="*/ 922020 h 6236970"/>
                <a:gd name="connsiteX14" fmla="*/ 701040 w 2339340"/>
                <a:gd name="connsiteY14" fmla="*/ 948690 h 6236970"/>
                <a:gd name="connsiteX15" fmla="*/ 556260 w 2339340"/>
                <a:gd name="connsiteY15" fmla="*/ 952500 h 6236970"/>
                <a:gd name="connsiteX16" fmla="*/ 403860 w 2339340"/>
                <a:gd name="connsiteY16" fmla="*/ 1002030 h 6236970"/>
                <a:gd name="connsiteX17" fmla="*/ 320040 w 2339340"/>
                <a:gd name="connsiteY17" fmla="*/ 1085850 h 6236970"/>
                <a:gd name="connsiteX18" fmla="*/ 247650 w 2339340"/>
                <a:gd name="connsiteY18" fmla="*/ 1276350 h 6236970"/>
                <a:gd name="connsiteX19" fmla="*/ 163830 w 2339340"/>
                <a:gd name="connsiteY19" fmla="*/ 1569720 h 6236970"/>
                <a:gd name="connsiteX20" fmla="*/ 83820 w 2339340"/>
                <a:gd name="connsiteY20" fmla="*/ 1783080 h 6236970"/>
                <a:gd name="connsiteX21" fmla="*/ 72390 w 2339340"/>
                <a:gd name="connsiteY21" fmla="*/ 1962150 h 6236970"/>
                <a:gd name="connsiteX22" fmla="*/ 0 w 2339340"/>
                <a:gd name="connsiteY22" fmla="*/ 2145030 h 6236970"/>
                <a:gd name="connsiteX23" fmla="*/ 11430 w 2339340"/>
                <a:gd name="connsiteY23" fmla="*/ 2251710 h 6236970"/>
                <a:gd name="connsiteX24" fmla="*/ 106680 w 2339340"/>
                <a:gd name="connsiteY24" fmla="*/ 2426970 h 6236970"/>
                <a:gd name="connsiteX25" fmla="*/ 243840 w 2339340"/>
                <a:gd name="connsiteY25" fmla="*/ 2594610 h 6236970"/>
                <a:gd name="connsiteX26" fmla="*/ 422910 w 2339340"/>
                <a:gd name="connsiteY26" fmla="*/ 2769870 h 6236970"/>
                <a:gd name="connsiteX27" fmla="*/ 609600 w 2339340"/>
                <a:gd name="connsiteY27" fmla="*/ 2929890 h 6236970"/>
                <a:gd name="connsiteX28" fmla="*/ 703183 w 2339340"/>
                <a:gd name="connsiteY28" fmla="*/ 3062525 h 6236970"/>
                <a:gd name="connsiteX29" fmla="*/ 711517 w 2339340"/>
                <a:gd name="connsiteY29" fmla="*/ 2784396 h 6236970"/>
                <a:gd name="connsiteX30" fmla="*/ 647700 w 2339340"/>
                <a:gd name="connsiteY30" fmla="*/ 2731770 h 6236970"/>
                <a:gd name="connsiteX31" fmla="*/ 541020 w 2339340"/>
                <a:gd name="connsiteY31" fmla="*/ 2537460 h 6236970"/>
                <a:gd name="connsiteX32" fmla="*/ 487680 w 2339340"/>
                <a:gd name="connsiteY32" fmla="*/ 2426970 h 6236970"/>
                <a:gd name="connsiteX33" fmla="*/ 293370 w 2339340"/>
                <a:gd name="connsiteY33" fmla="*/ 2205990 h 6236970"/>
                <a:gd name="connsiteX34" fmla="*/ 426720 w 2339340"/>
                <a:gd name="connsiteY34" fmla="*/ 1988820 h 6236970"/>
                <a:gd name="connsiteX35" fmla="*/ 483870 w 2339340"/>
                <a:gd name="connsiteY35" fmla="*/ 1878330 h 6236970"/>
                <a:gd name="connsiteX36" fmla="*/ 544830 w 2339340"/>
                <a:gd name="connsiteY36" fmla="*/ 1642110 h 6236970"/>
                <a:gd name="connsiteX37" fmla="*/ 636270 w 2339340"/>
                <a:gd name="connsiteY37" fmla="*/ 1897380 h 6236970"/>
                <a:gd name="connsiteX38" fmla="*/ 678180 w 2339340"/>
                <a:gd name="connsiteY38" fmla="*/ 2202180 h 6236970"/>
                <a:gd name="connsiteX39" fmla="*/ 689610 w 2339340"/>
                <a:gd name="connsiteY39" fmla="*/ 2487930 h 6236970"/>
                <a:gd name="connsiteX40" fmla="*/ 712470 w 2339340"/>
                <a:gd name="connsiteY40" fmla="*/ 2762250 h 6236970"/>
                <a:gd name="connsiteX41" fmla="*/ 701040 w 2339340"/>
                <a:gd name="connsiteY41" fmla="*/ 3177540 h 6236970"/>
                <a:gd name="connsiteX42" fmla="*/ 643890 w 2339340"/>
                <a:gd name="connsiteY42" fmla="*/ 3783330 h 6236970"/>
                <a:gd name="connsiteX43" fmla="*/ 613410 w 2339340"/>
                <a:gd name="connsiteY43" fmla="*/ 4255770 h 6236970"/>
                <a:gd name="connsiteX44" fmla="*/ 689610 w 2339340"/>
                <a:gd name="connsiteY44" fmla="*/ 4617720 h 6236970"/>
                <a:gd name="connsiteX45" fmla="*/ 803910 w 2339340"/>
                <a:gd name="connsiteY45" fmla="*/ 5215890 h 6236970"/>
                <a:gd name="connsiteX46" fmla="*/ 883920 w 2339340"/>
                <a:gd name="connsiteY46" fmla="*/ 5657850 h 6236970"/>
                <a:gd name="connsiteX47" fmla="*/ 872490 w 2339340"/>
                <a:gd name="connsiteY47" fmla="*/ 5684520 h 6236970"/>
                <a:gd name="connsiteX48" fmla="*/ 693420 w 2339340"/>
                <a:gd name="connsiteY48" fmla="*/ 5894070 h 6236970"/>
                <a:gd name="connsiteX49" fmla="*/ 541020 w 2339340"/>
                <a:gd name="connsiteY49" fmla="*/ 6092190 h 6236970"/>
                <a:gd name="connsiteX50" fmla="*/ 510540 w 2339340"/>
                <a:gd name="connsiteY50" fmla="*/ 6156960 h 6236970"/>
                <a:gd name="connsiteX51" fmla="*/ 701040 w 2339340"/>
                <a:gd name="connsiteY51" fmla="*/ 6092190 h 6236970"/>
                <a:gd name="connsiteX52" fmla="*/ 830580 w 2339340"/>
                <a:gd name="connsiteY52" fmla="*/ 6065520 h 6236970"/>
                <a:gd name="connsiteX53" fmla="*/ 952500 w 2339340"/>
                <a:gd name="connsiteY53" fmla="*/ 5974080 h 6236970"/>
                <a:gd name="connsiteX54" fmla="*/ 963930 w 2339340"/>
                <a:gd name="connsiteY54" fmla="*/ 5871210 h 6236970"/>
                <a:gd name="connsiteX55" fmla="*/ 1108710 w 2339340"/>
                <a:gd name="connsiteY55" fmla="*/ 5817870 h 6236970"/>
                <a:gd name="connsiteX56" fmla="*/ 1108710 w 2339340"/>
                <a:gd name="connsiteY56" fmla="*/ 5791200 h 6236970"/>
                <a:gd name="connsiteX57" fmla="*/ 1032510 w 2339340"/>
                <a:gd name="connsiteY57" fmla="*/ 5634990 h 6236970"/>
                <a:gd name="connsiteX58" fmla="*/ 1043940 w 2339340"/>
                <a:gd name="connsiteY58" fmla="*/ 5280660 h 6236970"/>
                <a:gd name="connsiteX59" fmla="*/ 1074420 w 2339340"/>
                <a:gd name="connsiteY59" fmla="*/ 4888230 h 6236970"/>
                <a:gd name="connsiteX60" fmla="*/ 1002030 w 2339340"/>
                <a:gd name="connsiteY60" fmla="*/ 4423410 h 6236970"/>
                <a:gd name="connsiteX61" fmla="*/ 1066800 w 2339340"/>
                <a:gd name="connsiteY61" fmla="*/ 4130040 h 6236970"/>
                <a:gd name="connsiteX62" fmla="*/ 1116330 w 2339340"/>
                <a:gd name="connsiteY62" fmla="*/ 3775710 h 6236970"/>
                <a:gd name="connsiteX63" fmla="*/ 1165860 w 2339340"/>
                <a:gd name="connsiteY63" fmla="*/ 3375660 h 6236970"/>
                <a:gd name="connsiteX64" fmla="*/ 1238250 w 2339340"/>
                <a:gd name="connsiteY64" fmla="*/ 3882390 h 6236970"/>
                <a:gd name="connsiteX65" fmla="*/ 1280160 w 2339340"/>
                <a:gd name="connsiteY65" fmla="*/ 4366260 h 6236970"/>
                <a:gd name="connsiteX66" fmla="*/ 1310640 w 2339340"/>
                <a:gd name="connsiteY66" fmla="*/ 4533900 h 6236970"/>
                <a:gd name="connsiteX67" fmla="*/ 1272540 w 2339340"/>
                <a:gd name="connsiteY67" fmla="*/ 4838700 h 6236970"/>
                <a:gd name="connsiteX68" fmla="*/ 1242060 w 2339340"/>
                <a:gd name="connsiteY68" fmla="*/ 5059680 h 6236970"/>
                <a:gd name="connsiteX69" fmla="*/ 1276350 w 2339340"/>
                <a:gd name="connsiteY69" fmla="*/ 5288280 h 6236970"/>
                <a:gd name="connsiteX70" fmla="*/ 1333500 w 2339340"/>
                <a:gd name="connsiteY70" fmla="*/ 5494020 h 6236970"/>
                <a:gd name="connsiteX71" fmla="*/ 1314450 w 2339340"/>
                <a:gd name="connsiteY71" fmla="*/ 5615940 h 6236970"/>
                <a:gd name="connsiteX72" fmla="*/ 1264920 w 2339340"/>
                <a:gd name="connsiteY72" fmla="*/ 5795010 h 6236970"/>
                <a:gd name="connsiteX73" fmla="*/ 1264920 w 2339340"/>
                <a:gd name="connsiteY73" fmla="*/ 5901690 h 6236970"/>
                <a:gd name="connsiteX74" fmla="*/ 1424940 w 2339340"/>
                <a:gd name="connsiteY74" fmla="*/ 6236970 h 6236970"/>
                <a:gd name="connsiteX75" fmla="*/ 1565910 w 2339340"/>
                <a:gd name="connsiteY75" fmla="*/ 6065520 h 6236970"/>
                <a:gd name="connsiteX76" fmla="*/ 1604010 w 2339340"/>
                <a:gd name="connsiteY76" fmla="*/ 6012180 h 6236970"/>
                <a:gd name="connsiteX77" fmla="*/ 1524000 w 2339340"/>
                <a:gd name="connsiteY77" fmla="*/ 5844540 h 6236970"/>
                <a:gd name="connsiteX78" fmla="*/ 1466850 w 2339340"/>
                <a:gd name="connsiteY78" fmla="*/ 5718810 h 6236970"/>
                <a:gd name="connsiteX79" fmla="*/ 1440180 w 2339340"/>
                <a:gd name="connsiteY79" fmla="*/ 5638800 h 6236970"/>
                <a:gd name="connsiteX80" fmla="*/ 1546860 w 2339340"/>
                <a:gd name="connsiteY80" fmla="*/ 5078730 h 6236970"/>
                <a:gd name="connsiteX81" fmla="*/ 1600200 w 2339340"/>
                <a:gd name="connsiteY81" fmla="*/ 4507230 h 6236970"/>
                <a:gd name="connsiteX82" fmla="*/ 1684020 w 2339340"/>
                <a:gd name="connsiteY82" fmla="*/ 4027170 h 6236970"/>
                <a:gd name="connsiteX83" fmla="*/ 1703070 w 2339340"/>
                <a:gd name="connsiteY83" fmla="*/ 3688080 h 6236970"/>
                <a:gd name="connsiteX84" fmla="*/ 1673305 w 2339340"/>
                <a:gd name="connsiteY84" fmla="*/ 3083005 h 6236970"/>
                <a:gd name="connsiteX85" fmla="*/ 1630680 w 2339340"/>
                <a:gd name="connsiteY85" fmla="*/ 2868930 h 6236970"/>
                <a:gd name="connsiteX86" fmla="*/ 1607820 w 2339340"/>
                <a:gd name="connsiteY86" fmla="*/ 2750820 h 6236970"/>
                <a:gd name="connsiteX87" fmla="*/ 1584960 w 2339340"/>
                <a:gd name="connsiteY87" fmla="*/ 2423160 h 6236970"/>
                <a:gd name="connsiteX88" fmla="*/ 1584960 w 2339340"/>
                <a:gd name="connsiteY88" fmla="*/ 2072640 h 6236970"/>
                <a:gd name="connsiteX89" fmla="*/ 1619250 w 2339340"/>
                <a:gd name="connsiteY89" fmla="*/ 1771650 h 6236970"/>
                <a:gd name="connsiteX90" fmla="*/ 1691640 w 2339340"/>
                <a:gd name="connsiteY90" fmla="*/ 1501140 h 6236970"/>
                <a:gd name="connsiteX91" fmla="*/ 1954530 w 2339340"/>
                <a:gd name="connsiteY91" fmla="*/ 1924050 h 6236970"/>
                <a:gd name="connsiteX92" fmla="*/ 2045970 w 2339340"/>
                <a:gd name="connsiteY92" fmla="*/ 2045970 h 6236970"/>
                <a:gd name="connsiteX93" fmla="*/ 1840230 w 2339340"/>
                <a:gd name="connsiteY93" fmla="*/ 2358390 h 6236970"/>
                <a:gd name="connsiteX94" fmla="*/ 1729740 w 2339340"/>
                <a:gd name="connsiteY94" fmla="*/ 2545080 h 6236970"/>
                <a:gd name="connsiteX95" fmla="*/ 1672590 w 2339340"/>
                <a:gd name="connsiteY95" fmla="*/ 2674620 h 6236970"/>
                <a:gd name="connsiteX96" fmla="*/ 1606391 w 2339340"/>
                <a:gd name="connsiteY96" fmla="*/ 2746296 h 6236970"/>
                <a:gd name="connsiteX97" fmla="*/ 1658302 w 2339340"/>
                <a:gd name="connsiteY97" fmla="*/ 3010615 h 6236970"/>
                <a:gd name="connsiteX98" fmla="*/ 1729740 w 2339340"/>
                <a:gd name="connsiteY98" fmla="*/ 2891790 h 6236970"/>
                <a:gd name="connsiteX99" fmla="*/ 1927860 w 2339340"/>
                <a:gd name="connsiteY99" fmla="*/ 2689860 h 6236970"/>
                <a:gd name="connsiteX100" fmla="*/ 2065020 w 2339340"/>
                <a:gd name="connsiteY100" fmla="*/ 2548890 h 6236970"/>
                <a:gd name="connsiteX101" fmla="*/ 2202180 w 2339340"/>
                <a:gd name="connsiteY101" fmla="*/ 2339340 h 6236970"/>
                <a:gd name="connsiteX102" fmla="*/ 2339340 w 2339340"/>
                <a:gd name="connsiteY102" fmla="*/ 2049780 h 6236970"/>
                <a:gd name="connsiteX103" fmla="*/ 2293620 w 2339340"/>
                <a:gd name="connsiteY103" fmla="*/ 1958340 h 6236970"/>
                <a:gd name="connsiteX104" fmla="*/ 2232660 w 2339340"/>
                <a:gd name="connsiteY104" fmla="*/ 1752600 h 6236970"/>
                <a:gd name="connsiteX105" fmla="*/ 2175510 w 2339340"/>
                <a:gd name="connsiteY105" fmla="*/ 1565910 h 6236970"/>
                <a:gd name="connsiteX106" fmla="*/ 2065020 w 2339340"/>
                <a:gd name="connsiteY106" fmla="*/ 1352550 h 6236970"/>
                <a:gd name="connsiteX107" fmla="*/ 1958340 w 2339340"/>
                <a:gd name="connsiteY107" fmla="*/ 1169670 h 6236970"/>
                <a:gd name="connsiteX108" fmla="*/ 1878330 w 2339340"/>
                <a:gd name="connsiteY108" fmla="*/ 1043940 h 6236970"/>
                <a:gd name="connsiteX109" fmla="*/ 1752600 w 2339340"/>
                <a:gd name="connsiteY109" fmla="*/ 975360 h 6236970"/>
                <a:gd name="connsiteX110" fmla="*/ 1645920 w 2339340"/>
                <a:gd name="connsiteY110" fmla="*/ 956310 h 6236970"/>
                <a:gd name="connsiteX111" fmla="*/ 1546860 w 2339340"/>
                <a:gd name="connsiteY111" fmla="*/ 922020 h 6236970"/>
                <a:gd name="connsiteX112" fmla="*/ 1276350 w 2339340"/>
                <a:gd name="connsiteY112" fmla="*/ 861060 h 6236970"/>
                <a:gd name="connsiteX113" fmla="*/ 1257300 w 2339340"/>
                <a:gd name="connsiteY113" fmla="*/ 739140 h 6236970"/>
                <a:gd name="connsiteX114" fmla="*/ 1325880 w 2339340"/>
                <a:gd name="connsiteY114" fmla="*/ 594360 h 6236970"/>
                <a:gd name="connsiteX115" fmla="*/ 1363980 w 2339340"/>
                <a:gd name="connsiteY115" fmla="*/ 537210 h 6236970"/>
                <a:gd name="connsiteX116" fmla="*/ 1352550 w 2339340"/>
                <a:gd name="connsiteY116" fmla="*/ 438150 h 6236970"/>
                <a:gd name="connsiteX117" fmla="*/ 1348740 w 2339340"/>
                <a:gd name="connsiteY117" fmla="*/ 308610 h 6236970"/>
                <a:gd name="connsiteX118" fmla="*/ 1306830 w 2339340"/>
                <a:gd name="connsiteY118" fmla="*/ 114300 h 6236970"/>
                <a:gd name="connsiteX119" fmla="*/ 1188720 w 2339340"/>
                <a:gd name="connsiteY119" fmla="*/ 38100 h 6236970"/>
                <a:gd name="connsiteX120" fmla="*/ 1143000 w 2339340"/>
                <a:gd name="connsiteY120" fmla="*/ 11430 h 6236970"/>
                <a:gd name="connsiteX121" fmla="*/ 1093470 w 2339340"/>
                <a:gd name="connsiteY121" fmla="*/ 22860 h 6236970"/>
                <a:gd name="connsiteX0" fmla="*/ 1077992 w 2339340"/>
                <a:gd name="connsiteY0" fmla="*/ 0 h 6253401"/>
                <a:gd name="connsiteX1" fmla="*/ 970359 w 2339340"/>
                <a:gd name="connsiteY1" fmla="*/ 77867 h 6253401"/>
                <a:gd name="connsiteX2" fmla="*/ 967740 w 2339340"/>
                <a:gd name="connsiteY2" fmla="*/ 16431 h 6253401"/>
                <a:gd name="connsiteX3" fmla="*/ 872490 w 2339340"/>
                <a:gd name="connsiteY3" fmla="*/ 138351 h 6253401"/>
                <a:gd name="connsiteX4" fmla="*/ 849630 w 2339340"/>
                <a:gd name="connsiteY4" fmla="*/ 103347 h 6253401"/>
                <a:gd name="connsiteX5" fmla="*/ 804863 w 2339340"/>
                <a:gd name="connsiteY5" fmla="*/ 232886 h 6253401"/>
                <a:gd name="connsiteX6" fmla="*/ 782955 w 2339340"/>
                <a:gd name="connsiteY6" fmla="*/ 466725 h 6253401"/>
                <a:gd name="connsiteX7" fmla="*/ 754380 w 2339340"/>
                <a:gd name="connsiteY7" fmla="*/ 481251 h 6253401"/>
                <a:gd name="connsiteX8" fmla="*/ 781050 w 2339340"/>
                <a:gd name="connsiteY8" fmla="*/ 565071 h 6253401"/>
                <a:gd name="connsiteX9" fmla="*/ 822960 w 2339340"/>
                <a:gd name="connsiteY9" fmla="*/ 641271 h 6253401"/>
                <a:gd name="connsiteX10" fmla="*/ 887730 w 2339340"/>
                <a:gd name="connsiteY10" fmla="*/ 706041 h 6253401"/>
                <a:gd name="connsiteX11" fmla="*/ 925830 w 2339340"/>
                <a:gd name="connsiteY11" fmla="*/ 786051 h 6253401"/>
                <a:gd name="connsiteX12" fmla="*/ 925830 w 2339340"/>
                <a:gd name="connsiteY12" fmla="*/ 877491 h 6253401"/>
                <a:gd name="connsiteX13" fmla="*/ 803910 w 2339340"/>
                <a:gd name="connsiteY13" fmla="*/ 938451 h 6253401"/>
                <a:gd name="connsiteX14" fmla="*/ 701040 w 2339340"/>
                <a:gd name="connsiteY14" fmla="*/ 965121 h 6253401"/>
                <a:gd name="connsiteX15" fmla="*/ 556260 w 2339340"/>
                <a:gd name="connsiteY15" fmla="*/ 968931 h 6253401"/>
                <a:gd name="connsiteX16" fmla="*/ 403860 w 2339340"/>
                <a:gd name="connsiteY16" fmla="*/ 1018461 h 6253401"/>
                <a:gd name="connsiteX17" fmla="*/ 320040 w 2339340"/>
                <a:gd name="connsiteY17" fmla="*/ 1102281 h 6253401"/>
                <a:gd name="connsiteX18" fmla="*/ 247650 w 2339340"/>
                <a:gd name="connsiteY18" fmla="*/ 1292781 h 6253401"/>
                <a:gd name="connsiteX19" fmla="*/ 163830 w 2339340"/>
                <a:gd name="connsiteY19" fmla="*/ 1586151 h 6253401"/>
                <a:gd name="connsiteX20" fmla="*/ 83820 w 2339340"/>
                <a:gd name="connsiteY20" fmla="*/ 1799511 h 6253401"/>
                <a:gd name="connsiteX21" fmla="*/ 72390 w 2339340"/>
                <a:gd name="connsiteY21" fmla="*/ 1978581 h 6253401"/>
                <a:gd name="connsiteX22" fmla="*/ 0 w 2339340"/>
                <a:gd name="connsiteY22" fmla="*/ 2161461 h 6253401"/>
                <a:gd name="connsiteX23" fmla="*/ 11430 w 2339340"/>
                <a:gd name="connsiteY23" fmla="*/ 2268141 h 6253401"/>
                <a:gd name="connsiteX24" fmla="*/ 106680 w 2339340"/>
                <a:gd name="connsiteY24" fmla="*/ 2443401 h 6253401"/>
                <a:gd name="connsiteX25" fmla="*/ 243840 w 2339340"/>
                <a:gd name="connsiteY25" fmla="*/ 2611041 h 6253401"/>
                <a:gd name="connsiteX26" fmla="*/ 422910 w 2339340"/>
                <a:gd name="connsiteY26" fmla="*/ 2786301 h 6253401"/>
                <a:gd name="connsiteX27" fmla="*/ 609600 w 2339340"/>
                <a:gd name="connsiteY27" fmla="*/ 2946321 h 6253401"/>
                <a:gd name="connsiteX28" fmla="*/ 703183 w 2339340"/>
                <a:gd name="connsiteY28" fmla="*/ 3078956 h 6253401"/>
                <a:gd name="connsiteX29" fmla="*/ 711517 w 2339340"/>
                <a:gd name="connsiteY29" fmla="*/ 2800827 h 6253401"/>
                <a:gd name="connsiteX30" fmla="*/ 647700 w 2339340"/>
                <a:gd name="connsiteY30" fmla="*/ 2748201 h 6253401"/>
                <a:gd name="connsiteX31" fmla="*/ 541020 w 2339340"/>
                <a:gd name="connsiteY31" fmla="*/ 2553891 h 6253401"/>
                <a:gd name="connsiteX32" fmla="*/ 487680 w 2339340"/>
                <a:gd name="connsiteY32" fmla="*/ 2443401 h 6253401"/>
                <a:gd name="connsiteX33" fmla="*/ 293370 w 2339340"/>
                <a:gd name="connsiteY33" fmla="*/ 2222421 h 6253401"/>
                <a:gd name="connsiteX34" fmla="*/ 426720 w 2339340"/>
                <a:gd name="connsiteY34" fmla="*/ 2005251 h 6253401"/>
                <a:gd name="connsiteX35" fmla="*/ 483870 w 2339340"/>
                <a:gd name="connsiteY35" fmla="*/ 1894761 h 6253401"/>
                <a:gd name="connsiteX36" fmla="*/ 544830 w 2339340"/>
                <a:gd name="connsiteY36" fmla="*/ 1658541 h 6253401"/>
                <a:gd name="connsiteX37" fmla="*/ 636270 w 2339340"/>
                <a:gd name="connsiteY37" fmla="*/ 1913811 h 6253401"/>
                <a:gd name="connsiteX38" fmla="*/ 678180 w 2339340"/>
                <a:gd name="connsiteY38" fmla="*/ 2218611 h 6253401"/>
                <a:gd name="connsiteX39" fmla="*/ 689610 w 2339340"/>
                <a:gd name="connsiteY39" fmla="*/ 2504361 h 6253401"/>
                <a:gd name="connsiteX40" fmla="*/ 712470 w 2339340"/>
                <a:gd name="connsiteY40" fmla="*/ 2778681 h 6253401"/>
                <a:gd name="connsiteX41" fmla="*/ 701040 w 2339340"/>
                <a:gd name="connsiteY41" fmla="*/ 3193971 h 6253401"/>
                <a:gd name="connsiteX42" fmla="*/ 643890 w 2339340"/>
                <a:gd name="connsiteY42" fmla="*/ 3799761 h 6253401"/>
                <a:gd name="connsiteX43" fmla="*/ 613410 w 2339340"/>
                <a:gd name="connsiteY43" fmla="*/ 4272201 h 6253401"/>
                <a:gd name="connsiteX44" fmla="*/ 689610 w 2339340"/>
                <a:gd name="connsiteY44" fmla="*/ 4634151 h 6253401"/>
                <a:gd name="connsiteX45" fmla="*/ 803910 w 2339340"/>
                <a:gd name="connsiteY45" fmla="*/ 5232321 h 6253401"/>
                <a:gd name="connsiteX46" fmla="*/ 883920 w 2339340"/>
                <a:gd name="connsiteY46" fmla="*/ 5674281 h 6253401"/>
                <a:gd name="connsiteX47" fmla="*/ 872490 w 2339340"/>
                <a:gd name="connsiteY47" fmla="*/ 5700951 h 6253401"/>
                <a:gd name="connsiteX48" fmla="*/ 693420 w 2339340"/>
                <a:gd name="connsiteY48" fmla="*/ 5910501 h 6253401"/>
                <a:gd name="connsiteX49" fmla="*/ 541020 w 2339340"/>
                <a:gd name="connsiteY49" fmla="*/ 6108621 h 6253401"/>
                <a:gd name="connsiteX50" fmla="*/ 510540 w 2339340"/>
                <a:gd name="connsiteY50" fmla="*/ 6173391 h 6253401"/>
                <a:gd name="connsiteX51" fmla="*/ 701040 w 2339340"/>
                <a:gd name="connsiteY51" fmla="*/ 6108621 h 6253401"/>
                <a:gd name="connsiteX52" fmla="*/ 830580 w 2339340"/>
                <a:gd name="connsiteY52" fmla="*/ 6081951 h 6253401"/>
                <a:gd name="connsiteX53" fmla="*/ 952500 w 2339340"/>
                <a:gd name="connsiteY53" fmla="*/ 5990511 h 6253401"/>
                <a:gd name="connsiteX54" fmla="*/ 963930 w 2339340"/>
                <a:gd name="connsiteY54" fmla="*/ 5887641 h 6253401"/>
                <a:gd name="connsiteX55" fmla="*/ 1108710 w 2339340"/>
                <a:gd name="connsiteY55" fmla="*/ 5834301 h 6253401"/>
                <a:gd name="connsiteX56" fmla="*/ 1108710 w 2339340"/>
                <a:gd name="connsiteY56" fmla="*/ 5807631 h 6253401"/>
                <a:gd name="connsiteX57" fmla="*/ 1032510 w 2339340"/>
                <a:gd name="connsiteY57" fmla="*/ 5651421 h 6253401"/>
                <a:gd name="connsiteX58" fmla="*/ 1043940 w 2339340"/>
                <a:gd name="connsiteY58" fmla="*/ 5297091 h 6253401"/>
                <a:gd name="connsiteX59" fmla="*/ 1074420 w 2339340"/>
                <a:gd name="connsiteY59" fmla="*/ 4904661 h 6253401"/>
                <a:gd name="connsiteX60" fmla="*/ 1002030 w 2339340"/>
                <a:gd name="connsiteY60" fmla="*/ 4439841 h 6253401"/>
                <a:gd name="connsiteX61" fmla="*/ 1066800 w 2339340"/>
                <a:gd name="connsiteY61" fmla="*/ 4146471 h 6253401"/>
                <a:gd name="connsiteX62" fmla="*/ 1116330 w 2339340"/>
                <a:gd name="connsiteY62" fmla="*/ 3792141 h 6253401"/>
                <a:gd name="connsiteX63" fmla="*/ 1165860 w 2339340"/>
                <a:gd name="connsiteY63" fmla="*/ 3392091 h 6253401"/>
                <a:gd name="connsiteX64" fmla="*/ 1238250 w 2339340"/>
                <a:gd name="connsiteY64" fmla="*/ 3898821 h 6253401"/>
                <a:gd name="connsiteX65" fmla="*/ 1280160 w 2339340"/>
                <a:gd name="connsiteY65" fmla="*/ 4382691 h 6253401"/>
                <a:gd name="connsiteX66" fmla="*/ 1310640 w 2339340"/>
                <a:gd name="connsiteY66" fmla="*/ 4550331 h 6253401"/>
                <a:gd name="connsiteX67" fmla="*/ 1272540 w 2339340"/>
                <a:gd name="connsiteY67" fmla="*/ 4855131 h 6253401"/>
                <a:gd name="connsiteX68" fmla="*/ 1242060 w 2339340"/>
                <a:gd name="connsiteY68" fmla="*/ 5076111 h 6253401"/>
                <a:gd name="connsiteX69" fmla="*/ 1276350 w 2339340"/>
                <a:gd name="connsiteY69" fmla="*/ 5304711 h 6253401"/>
                <a:gd name="connsiteX70" fmla="*/ 1333500 w 2339340"/>
                <a:gd name="connsiteY70" fmla="*/ 5510451 h 6253401"/>
                <a:gd name="connsiteX71" fmla="*/ 1314450 w 2339340"/>
                <a:gd name="connsiteY71" fmla="*/ 5632371 h 6253401"/>
                <a:gd name="connsiteX72" fmla="*/ 1264920 w 2339340"/>
                <a:gd name="connsiteY72" fmla="*/ 5811441 h 6253401"/>
                <a:gd name="connsiteX73" fmla="*/ 1264920 w 2339340"/>
                <a:gd name="connsiteY73" fmla="*/ 5918121 h 6253401"/>
                <a:gd name="connsiteX74" fmla="*/ 1424940 w 2339340"/>
                <a:gd name="connsiteY74" fmla="*/ 6253401 h 6253401"/>
                <a:gd name="connsiteX75" fmla="*/ 1565910 w 2339340"/>
                <a:gd name="connsiteY75" fmla="*/ 6081951 h 6253401"/>
                <a:gd name="connsiteX76" fmla="*/ 1604010 w 2339340"/>
                <a:gd name="connsiteY76" fmla="*/ 6028611 h 6253401"/>
                <a:gd name="connsiteX77" fmla="*/ 1524000 w 2339340"/>
                <a:gd name="connsiteY77" fmla="*/ 5860971 h 6253401"/>
                <a:gd name="connsiteX78" fmla="*/ 1466850 w 2339340"/>
                <a:gd name="connsiteY78" fmla="*/ 5735241 h 6253401"/>
                <a:gd name="connsiteX79" fmla="*/ 1440180 w 2339340"/>
                <a:gd name="connsiteY79" fmla="*/ 5655231 h 6253401"/>
                <a:gd name="connsiteX80" fmla="*/ 1546860 w 2339340"/>
                <a:gd name="connsiteY80" fmla="*/ 5095161 h 6253401"/>
                <a:gd name="connsiteX81" fmla="*/ 1600200 w 2339340"/>
                <a:gd name="connsiteY81" fmla="*/ 4523661 h 6253401"/>
                <a:gd name="connsiteX82" fmla="*/ 1684020 w 2339340"/>
                <a:gd name="connsiteY82" fmla="*/ 4043601 h 6253401"/>
                <a:gd name="connsiteX83" fmla="*/ 1703070 w 2339340"/>
                <a:gd name="connsiteY83" fmla="*/ 3704511 h 6253401"/>
                <a:gd name="connsiteX84" fmla="*/ 1673305 w 2339340"/>
                <a:gd name="connsiteY84" fmla="*/ 3099436 h 6253401"/>
                <a:gd name="connsiteX85" fmla="*/ 1630680 w 2339340"/>
                <a:gd name="connsiteY85" fmla="*/ 2885361 h 6253401"/>
                <a:gd name="connsiteX86" fmla="*/ 1607820 w 2339340"/>
                <a:gd name="connsiteY86" fmla="*/ 2767251 h 6253401"/>
                <a:gd name="connsiteX87" fmla="*/ 1584960 w 2339340"/>
                <a:gd name="connsiteY87" fmla="*/ 2439591 h 6253401"/>
                <a:gd name="connsiteX88" fmla="*/ 1584960 w 2339340"/>
                <a:gd name="connsiteY88" fmla="*/ 2089071 h 6253401"/>
                <a:gd name="connsiteX89" fmla="*/ 1619250 w 2339340"/>
                <a:gd name="connsiteY89" fmla="*/ 1788081 h 6253401"/>
                <a:gd name="connsiteX90" fmla="*/ 1691640 w 2339340"/>
                <a:gd name="connsiteY90" fmla="*/ 1517571 h 6253401"/>
                <a:gd name="connsiteX91" fmla="*/ 1954530 w 2339340"/>
                <a:gd name="connsiteY91" fmla="*/ 1940481 h 6253401"/>
                <a:gd name="connsiteX92" fmla="*/ 2045970 w 2339340"/>
                <a:gd name="connsiteY92" fmla="*/ 2062401 h 6253401"/>
                <a:gd name="connsiteX93" fmla="*/ 1840230 w 2339340"/>
                <a:gd name="connsiteY93" fmla="*/ 2374821 h 6253401"/>
                <a:gd name="connsiteX94" fmla="*/ 1729740 w 2339340"/>
                <a:gd name="connsiteY94" fmla="*/ 2561511 h 6253401"/>
                <a:gd name="connsiteX95" fmla="*/ 1672590 w 2339340"/>
                <a:gd name="connsiteY95" fmla="*/ 2691051 h 6253401"/>
                <a:gd name="connsiteX96" fmla="*/ 1606391 w 2339340"/>
                <a:gd name="connsiteY96" fmla="*/ 2762727 h 6253401"/>
                <a:gd name="connsiteX97" fmla="*/ 1658302 w 2339340"/>
                <a:gd name="connsiteY97" fmla="*/ 3027046 h 6253401"/>
                <a:gd name="connsiteX98" fmla="*/ 1729740 w 2339340"/>
                <a:gd name="connsiteY98" fmla="*/ 2908221 h 6253401"/>
                <a:gd name="connsiteX99" fmla="*/ 1927860 w 2339340"/>
                <a:gd name="connsiteY99" fmla="*/ 2706291 h 6253401"/>
                <a:gd name="connsiteX100" fmla="*/ 2065020 w 2339340"/>
                <a:gd name="connsiteY100" fmla="*/ 2565321 h 6253401"/>
                <a:gd name="connsiteX101" fmla="*/ 2202180 w 2339340"/>
                <a:gd name="connsiteY101" fmla="*/ 2355771 h 6253401"/>
                <a:gd name="connsiteX102" fmla="*/ 2339340 w 2339340"/>
                <a:gd name="connsiteY102" fmla="*/ 2066211 h 6253401"/>
                <a:gd name="connsiteX103" fmla="*/ 2293620 w 2339340"/>
                <a:gd name="connsiteY103" fmla="*/ 1974771 h 6253401"/>
                <a:gd name="connsiteX104" fmla="*/ 2232660 w 2339340"/>
                <a:gd name="connsiteY104" fmla="*/ 1769031 h 6253401"/>
                <a:gd name="connsiteX105" fmla="*/ 2175510 w 2339340"/>
                <a:gd name="connsiteY105" fmla="*/ 1582341 h 6253401"/>
                <a:gd name="connsiteX106" fmla="*/ 2065020 w 2339340"/>
                <a:gd name="connsiteY106" fmla="*/ 1368981 h 6253401"/>
                <a:gd name="connsiteX107" fmla="*/ 1958340 w 2339340"/>
                <a:gd name="connsiteY107" fmla="*/ 1186101 h 6253401"/>
                <a:gd name="connsiteX108" fmla="*/ 1878330 w 2339340"/>
                <a:gd name="connsiteY108" fmla="*/ 1060371 h 6253401"/>
                <a:gd name="connsiteX109" fmla="*/ 1752600 w 2339340"/>
                <a:gd name="connsiteY109" fmla="*/ 991791 h 6253401"/>
                <a:gd name="connsiteX110" fmla="*/ 1645920 w 2339340"/>
                <a:gd name="connsiteY110" fmla="*/ 972741 h 6253401"/>
                <a:gd name="connsiteX111" fmla="*/ 1546860 w 2339340"/>
                <a:gd name="connsiteY111" fmla="*/ 938451 h 6253401"/>
                <a:gd name="connsiteX112" fmla="*/ 1276350 w 2339340"/>
                <a:gd name="connsiteY112" fmla="*/ 877491 h 6253401"/>
                <a:gd name="connsiteX113" fmla="*/ 1257300 w 2339340"/>
                <a:gd name="connsiteY113" fmla="*/ 755571 h 6253401"/>
                <a:gd name="connsiteX114" fmla="*/ 1325880 w 2339340"/>
                <a:gd name="connsiteY114" fmla="*/ 610791 h 6253401"/>
                <a:gd name="connsiteX115" fmla="*/ 1363980 w 2339340"/>
                <a:gd name="connsiteY115" fmla="*/ 553641 h 6253401"/>
                <a:gd name="connsiteX116" fmla="*/ 1352550 w 2339340"/>
                <a:gd name="connsiteY116" fmla="*/ 454581 h 6253401"/>
                <a:gd name="connsiteX117" fmla="*/ 1348740 w 2339340"/>
                <a:gd name="connsiteY117" fmla="*/ 325041 h 6253401"/>
                <a:gd name="connsiteX118" fmla="*/ 1306830 w 2339340"/>
                <a:gd name="connsiteY118" fmla="*/ 130731 h 6253401"/>
                <a:gd name="connsiteX119" fmla="*/ 1188720 w 2339340"/>
                <a:gd name="connsiteY119" fmla="*/ 54531 h 6253401"/>
                <a:gd name="connsiteX120" fmla="*/ 1143000 w 2339340"/>
                <a:gd name="connsiteY120" fmla="*/ 27861 h 6253401"/>
                <a:gd name="connsiteX121" fmla="*/ 1077992 w 2339340"/>
                <a:gd name="connsiteY121" fmla="*/ 0 h 6253401"/>
                <a:gd name="connsiteX0" fmla="*/ 1077992 w 2339340"/>
                <a:gd name="connsiteY0" fmla="*/ 0 h 6253401"/>
                <a:gd name="connsiteX1" fmla="*/ 970359 w 2339340"/>
                <a:gd name="connsiteY1" fmla="*/ 77867 h 6253401"/>
                <a:gd name="connsiteX2" fmla="*/ 967740 w 2339340"/>
                <a:gd name="connsiteY2" fmla="*/ 16431 h 6253401"/>
                <a:gd name="connsiteX3" fmla="*/ 872490 w 2339340"/>
                <a:gd name="connsiteY3" fmla="*/ 138351 h 6253401"/>
                <a:gd name="connsiteX4" fmla="*/ 849630 w 2339340"/>
                <a:gd name="connsiteY4" fmla="*/ 103347 h 6253401"/>
                <a:gd name="connsiteX5" fmla="*/ 804863 w 2339340"/>
                <a:gd name="connsiteY5" fmla="*/ 232886 h 6253401"/>
                <a:gd name="connsiteX6" fmla="*/ 782955 w 2339340"/>
                <a:gd name="connsiteY6" fmla="*/ 466725 h 6253401"/>
                <a:gd name="connsiteX7" fmla="*/ 754380 w 2339340"/>
                <a:gd name="connsiteY7" fmla="*/ 481251 h 6253401"/>
                <a:gd name="connsiteX8" fmla="*/ 781050 w 2339340"/>
                <a:gd name="connsiteY8" fmla="*/ 565071 h 6253401"/>
                <a:gd name="connsiteX9" fmla="*/ 822960 w 2339340"/>
                <a:gd name="connsiteY9" fmla="*/ 641271 h 6253401"/>
                <a:gd name="connsiteX10" fmla="*/ 887730 w 2339340"/>
                <a:gd name="connsiteY10" fmla="*/ 706041 h 6253401"/>
                <a:gd name="connsiteX11" fmla="*/ 925830 w 2339340"/>
                <a:gd name="connsiteY11" fmla="*/ 786051 h 6253401"/>
                <a:gd name="connsiteX12" fmla="*/ 925830 w 2339340"/>
                <a:gd name="connsiteY12" fmla="*/ 877491 h 6253401"/>
                <a:gd name="connsiteX13" fmla="*/ 803910 w 2339340"/>
                <a:gd name="connsiteY13" fmla="*/ 938451 h 6253401"/>
                <a:gd name="connsiteX14" fmla="*/ 701040 w 2339340"/>
                <a:gd name="connsiteY14" fmla="*/ 965121 h 6253401"/>
                <a:gd name="connsiteX15" fmla="*/ 556260 w 2339340"/>
                <a:gd name="connsiteY15" fmla="*/ 968931 h 6253401"/>
                <a:gd name="connsiteX16" fmla="*/ 403860 w 2339340"/>
                <a:gd name="connsiteY16" fmla="*/ 1018461 h 6253401"/>
                <a:gd name="connsiteX17" fmla="*/ 320040 w 2339340"/>
                <a:gd name="connsiteY17" fmla="*/ 1102281 h 6253401"/>
                <a:gd name="connsiteX18" fmla="*/ 247650 w 2339340"/>
                <a:gd name="connsiteY18" fmla="*/ 1292781 h 6253401"/>
                <a:gd name="connsiteX19" fmla="*/ 163830 w 2339340"/>
                <a:gd name="connsiteY19" fmla="*/ 1586151 h 6253401"/>
                <a:gd name="connsiteX20" fmla="*/ 83820 w 2339340"/>
                <a:gd name="connsiteY20" fmla="*/ 1799511 h 6253401"/>
                <a:gd name="connsiteX21" fmla="*/ 72390 w 2339340"/>
                <a:gd name="connsiteY21" fmla="*/ 1978581 h 6253401"/>
                <a:gd name="connsiteX22" fmla="*/ 0 w 2339340"/>
                <a:gd name="connsiteY22" fmla="*/ 2161461 h 6253401"/>
                <a:gd name="connsiteX23" fmla="*/ 11430 w 2339340"/>
                <a:gd name="connsiteY23" fmla="*/ 2268141 h 6253401"/>
                <a:gd name="connsiteX24" fmla="*/ 106680 w 2339340"/>
                <a:gd name="connsiteY24" fmla="*/ 2443401 h 6253401"/>
                <a:gd name="connsiteX25" fmla="*/ 243840 w 2339340"/>
                <a:gd name="connsiteY25" fmla="*/ 2611041 h 6253401"/>
                <a:gd name="connsiteX26" fmla="*/ 422910 w 2339340"/>
                <a:gd name="connsiteY26" fmla="*/ 2786301 h 6253401"/>
                <a:gd name="connsiteX27" fmla="*/ 609600 w 2339340"/>
                <a:gd name="connsiteY27" fmla="*/ 2946321 h 6253401"/>
                <a:gd name="connsiteX28" fmla="*/ 703183 w 2339340"/>
                <a:gd name="connsiteY28" fmla="*/ 3078956 h 6253401"/>
                <a:gd name="connsiteX29" fmla="*/ 711517 w 2339340"/>
                <a:gd name="connsiteY29" fmla="*/ 2800827 h 6253401"/>
                <a:gd name="connsiteX30" fmla="*/ 647700 w 2339340"/>
                <a:gd name="connsiteY30" fmla="*/ 2748201 h 6253401"/>
                <a:gd name="connsiteX31" fmla="*/ 541020 w 2339340"/>
                <a:gd name="connsiteY31" fmla="*/ 2553891 h 6253401"/>
                <a:gd name="connsiteX32" fmla="*/ 487680 w 2339340"/>
                <a:gd name="connsiteY32" fmla="*/ 2443401 h 6253401"/>
                <a:gd name="connsiteX33" fmla="*/ 293370 w 2339340"/>
                <a:gd name="connsiteY33" fmla="*/ 2222421 h 6253401"/>
                <a:gd name="connsiteX34" fmla="*/ 426720 w 2339340"/>
                <a:gd name="connsiteY34" fmla="*/ 2005251 h 6253401"/>
                <a:gd name="connsiteX35" fmla="*/ 483870 w 2339340"/>
                <a:gd name="connsiteY35" fmla="*/ 1894761 h 6253401"/>
                <a:gd name="connsiteX36" fmla="*/ 544830 w 2339340"/>
                <a:gd name="connsiteY36" fmla="*/ 1658541 h 6253401"/>
                <a:gd name="connsiteX37" fmla="*/ 636270 w 2339340"/>
                <a:gd name="connsiteY37" fmla="*/ 1913811 h 6253401"/>
                <a:gd name="connsiteX38" fmla="*/ 678180 w 2339340"/>
                <a:gd name="connsiteY38" fmla="*/ 2218611 h 6253401"/>
                <a:gd name="connsiteX39" fmla="*/ 689610 w 2339340"/>
                <a:gd name="connsiteY39" fmla="*/ 2504361 h 6253401"/>
                <a:gd name="connsiteX40" fmla="*/ 712470 w 2339340"/>
                <a:gd name="connsiteY40" fmla="*/ 2778681 h 6253401"/>
                <a:gd name="connsiteX41" fmla="*/ 701040 w 2339340"/>
                <a:gd name="connsiteY41" fmla="*/ 3193971 h 6253401"/>
                <a:gd name="connsiteX42" fmla="*/ 643890 w 2339340"/>
                <a:gd name="connsiteY42" fmla="*/ 3799761 h 6253401"/>
                <a:gd name="connsiteX43" fmla="*/ 613410 w 2339340"/>
                <a:gd name="connsiteY43" fmla="*/ 4272201 h 6253401"/>
                <a:gd name="connsiteX44" fmla="*/ 689610 w 2339340"/>
                <a:gd name="connsiteY44" fmla="*/ 4634151 h 6253401"/>
                <a:gd name="connsiteX45" fmla="*/ 803910 w 2339340"/>
                <a:gd name="connsiteY45" fmla="*/ 5232321 h 6253401"/>
                <a:gd name="connsiteX46" fmla="*/ 883920 w 2339340"/>
                <a:gd name="connsiteY46" fmla="*/ 5674281 h 6253401"/>
                <a:gd name="connsiteX47" fmla="*/ 872490 w 2339340"/>
                <a:gd name="connsiteY47" fmla="*/ 5700951 h 6253401"/>
                <a:gd name="connsiteX48" fmla="*/ 693420 w 2339340"/>
                <a:gd name="connsiteY48" fmla="*/ 5910501 h 6253401"/>
                <a:gd name="connsiteX49" fmla="*/ 541020 w 2339340"/>
                <a:gd name="connsiteY49" fmla="*/ 6108621 h 6253401"/>
                <a:gd name="connsiteX50" fmla="*/ 510540 w 2339340"/>
                <a:gd name="connsiteY50" fmla="*/ 6173391 h 6253401"/>
                <a:gd name="connsiteX51" fmla="*/ 701040 w 2339340"/>
                <a:gd name="connsiteY51" fmla="*/ 6108621 h 6253401"/>
                <a:gd name="connsiteX52" fmla="*/ 830580 w 2339340"/>
                <a:gd name="connsiteY52" fmla="*/ 6081951 h 6253401"/>
                <a:gd name="connsiteX53" fmla="*/ 952500 w 2339340"/>
                <a:gd name="connsiteY53" fmla="*/ 5990511 h 6253401"/>
                <a:gd name="connsiteX54" fmla="*/ 963930 w 2339340"/>
                <a:gd name="connsiteY54" fmla="*/ 5887641 h 6253401"/>
                <a:gd name="connsiteX55" fmla="*/ 1108710 w 2339340"/>
                <a:gd name="connsiteY55" fmla="*/ 5834301 h 6253401"/>
                <a:gd name="connsiteX56" fmla="*/ 1108710 w 2339340"/>
                <a:gd name="connsiteY56" fmla="*/ 5807631 h 6253401"/>
                <a:gd name="connsiteX57" fmla="*/ 1032510 w 2339340"/>
                <a:gd name="connsiteY57" fmla="*/ 5651421 h 6253401"/>
                <a:gd name="connsiteX58" fmla="*/ 1043940 w 2339340"/>
                <a:gd name="connsiteY58" fmla="*/ 5297091 h 6253401"/>
                <a:gd name="connsiteX59" fmla="*/ 1074420 w 2339340"/>
                <a:gd name="connsiteY59" fmla="*/ 4904661 h 6253401"/>
                <a:gd name="connsiteX60" fmla="*/ 1002030 w 2339340"/>
                <a:gd name="connsiteY60" fmla="*/ 4439841 h 6253401"/>
                <a:gd name="connsiteX61" fmla="*/ 1066800 w 2339340"/>
                <a:gd name="connsiteY61" fmla="*/ 4146471 h 6253401"/>
                <a:gd name="connsiteX62" fmla="*/ 1116330 w 2339340"/>
                <a:gd name="connsiteY62" fmla="*/ 3792141 h 6253401"/>
                <a:gd name="connsiteX63" fmla="*/ 1165860 w 2339340"/>
                <a:gd name="connsiteY63" fmla="*/ 3392091 h 6253401"/>
                <a:gd name="connsiteX64" fmla="*/ 1238250 w 2339340"/>
                <a:gd name="connsiteY64" fmla="*/ 3898821 h 6253401"/>
                <a:gd name="connsiteX65" fmla="*/ 1280160 w 2339340"/>
                <a:gd name="connsiteY65" fmla="*/ 4382691 h 6253401"/>
                <a:gd name="connsiteX66" fmla="*/ 1310640 w 2339340"/>
                <a:gd name="connsiteY66" fmla="*/ 4550331 h 6253401"/>
                <a:gd name="connsiteX67" fmla="*/ 1272540 w 2339340"/>
                <a:gd name="connsiteY67" fmla="*/ 4855131 h 6253401"/>
                <a:gd name="connsiteX68" fmla="*/ 1242060 w 2339340"/>
                <a:gd name="connsiteY68" fmla="*/ 5076111 h 6253401"/>
                <a:gd name="connsiteX69" fmla="*/ 1276350 w 2339340"/>
                <a:gd name="connsiteY69" fmla="*/ 5304711 h 6253401"/>
                <a:gd name="connsiteX70" fmla="*/ 1333500 w 2339340"/>
                <a:gd name="connsiteY70" fmla="*/ 5510451 h 6253401"/>
                <a:gd name="connsiteX71" fmla="*/ 1314450 w 2339340"/>
                <a:gd name="connsiteY71" fmla="*/ 5632371 h 6253401"/>
                <a:gd name="connsiteX72" fmla="*/ 1264920 w 2339340"/>
                <a:gd name="connsiteY72" fmla="*/ 5811441 h 6253401"/>
                <a:gd name="connsiteX73" fmla="*/ 1264920 w 2339340"/>
                <a:gd name="connsiteY73" fmla="*/ 5918121 h 6253401"/>
                <a:gd name="connsiteX74" fmla="*/ 1424940 w 2339340"/>
                <a:gd name="connsiteY74" fmla="*/ 6253401 h 6253401"/>
                <a:gd name="connsiteX75" fmla="*/ 1565910 w 2339340"/>
                <a:gd name="connsiteY75" fmla="*/ 6081951 h 6253401"/>
                <a:gd name="connsiteX76" fmla="*/ 1604010 w 2339340"/>
                <a:gd name="connsiteY76" fmla="*/ 6028611 h 6253401"/>
                <a:gd name="connsiteX77" fmla="*/ 1524000 w 2339340"/>
                <a:gd name="connsiteY77" fmla="*/ 5860971 h 6253401"/>
                <a:gd name="connsiteX78" fmla="*/ 1466850 w 2339340"/>
                <a:gd name="connsiteY78" fmla="*/ 5735241 h 6253401"/>
                <a:gd name="connsiteX79" fmla="*/ 1440180 w 2339340"/>
                <a:gd name="connsiteY79" fmla="*/ 5655231 h 6253401"/>
                <a:gd name="connsiteX80" fmla="*/ 1546860 w 2339340"/>
                <a:gd name="connsiteY80" fmla="*/ 5095161 h 6253401"/>
                <a:gd name="connsiteX81" fmla="*/ 1600200 w 2339340"/>
                <a:gd name="connsiteY81" fmla="*/ 4523661 h 6253401"/>
                <a:gd name="connsiteX82" fmla="*/ 1684020 w 2339340"/>
                <a:gd name="connsiteY82" fmla="*/ 4043601 h 6253401"/>
                <a:gd name="connsiteX83" fmla="*/ 1703070 w 2339340"/>
                <a:gd name="connsiteY83" fmla="*/ 3704511 h 6253401"/>
                <a:gd name="connsiteX84" fmla="*/ 1673305 w 2339340"/>
                <a:gd name="connsiteY84" fmla="*/ 3099436 h 6253401"/>
                <a:gd name="connsiteX85" fmla="*/ 1630680 w 2339340"/>
                <a:gd name="connsiteY85" fmla="*/ 2885361 h 6253401"/>
                <a:gd name="connsiteX86" fmla="*/ 1607820 w 2339340"/>
                <a:gd name="connsiteY86" fmla="*/ 2767251 h 6253401"/>
                <a:gd name="connsiteX87" fmla="*/ 1584960 w 2339340"/>
                <a:gd name="connsiteY87" fmla="*/ 2439591 h 6253401"/>
                <a:gd name="connsiteX88" fmla="*/ 1584960 w 2339340"/>
                <a:gd name="connsiteY88" fmla="*/ 2089071 h 6253401"/>
                <a:gd name="connsiteX89" fmla="*/ 1619250 w 2339340"/>
                <a:gd name="connsiteY89" fmla="*/ 1788081 h 6253401"/>
                <a:gd name="connsiteX90" fmla="*/ 1691640 w 2339340"/>
                <a:gd name="connsiteY90" fmla="*/ 1517571 h 6253401"/>
                <a:gd name="connsiteX91" fmla="*/ 1954530 w 2339340"/>
                <a:gd name="connsiteY91" fmla="*/ 1940481 h 6253401"/>
                <a:gd name="connsiteX92" fmla="*/ 2045970 w 2339340"/>
                <a:gd name="connsiteY92" fmla="*/ 2062401 h 6253401"/>
                <a:gd name="connsiteX93" fmla="*/ 1840230 w 2339340"/>
                <a:gd name="connsiteY93" fmla="*/ 2374821 h 6253401"/>
                <a:gd name="connsiteX94" fmla="*/ 1729740 w 2339340"/>
                <a:gd name="connsiteY94" fmla="*/ 2561511 h 6253401"/>
                <a:gd name="connsiteX95" fmla="*/ 1672590 w 2339340"/>
                <a:gd name="connsiteY95" fmla="*/ 2691051 h 6253401"/>
                <a:gd name="connsiteX96" fmla="*/ 1606391 w 2339340"/>
                <a:gd name="connsiteY96" fmla="*/ 2762727 h 6253401"/>
                <a:gd name="connsiteX97" fmla="*/ 1658302 w 2339340"/>
                <a:gd name="connsiteY97" fmla="*/ 3027046 h 6253401"/>
                <a:gd name="connsiteX98" fmla="*/ 1729740 w 2339340"/>
                <a:gd name="connsiteY98" fmla="*/ 2908221 h 6253401"/>
                <a:gd name="connsiteX99" fmla="*/ 1927860 w 2339340"/>
                <a:gd name="connsiteY99" fmla="*/ 2706291 h 6253401"/>
                <a:gd name="connsiteX100" fmla="*/ 2065020 w 2339340"/>
                <a:gd name="connsiteY100" fmla="*/ 2565321 h 6253401"/>
                <a:gd name="connsiteX101" fmla="*/ 2202180 w 2339340"/>
                <a:gd name="connsiteY101" fmla="*/ 2355771 h 6253401"/>
                <a:gd name="connsiteX102" fmla="*/ 2339340 w 2339340"/>
                <a:gd name="connsiteY102" fmla="*/ 2066211 h 6253401"/>
                <a:gd name="connsiteX103" fmla="*/ 2293620 w 2339340"/>
                <a:gd name="connsiteY103" fmla="*/ 1974771 h 6253401"/>
                <a:gd name="connsiteX104" fmla="*/ 2232660 w 2339340"/>
                <a:gd name="connsiteY104" fmla="*/ 1769031 h 6253401"/>
                <a:gd name="connsiteX105" fmla="*/ 2175510 w 2339340"/>
                <a:gd name="connsiteY105" fmla="*/ 1582341 h 6253401"/>
                <a:gd name="connsiteX106" fmla="*/ 2065020 w 2339340"/>
                <a:gd name="connsiteY106" fmla="*/ 1368981 h 6253401"/>
                <a:gd name="connsiteX107" fmla="*/ 1958340 w 2339340"/>
                <a:gd name="connsiteY107" fmla="*/ 1186101 h 6253401"/>
                <a:gd name="connsiteX108" fmla="*/ 1878330 w 2339340"/>
                <a:gd name="connsiteY108" fmla="*/ 1060371 h 6253401"/>
                <a:gd name="connsiteX109" fmla="*/ 1752600 w 2339340"/>
                <a:gd name="connsiteY109" fmla="*/ 991791 h 6253401"/>
                <a:gd name="connsiteX110" fmla="*/ 1645920 w 2339340"/>
                <a:gd name="connsiteY110" fmla="*/ 972741 h 6253401"/>
                <a:gd name="connsiteX111" fmla="*/ 1546860 w 2339340"/>
                <a:gd name="connsiteY111" fmla="*/ 938451 h 6253401"/>
                <a:gd name="connsiteX112" fmla="*/ 1276350 w 2339340"/>
                <a:gd name="connsiteY112" fmla="*/ 877491 h 6253401"/>
                <a:gd name="connsiteX113" fmla="*/ 1257300 w 2339340"/>
                <a:gd name="connsiteY113" fmla="*/ 755571 h 6253401"/>
                <a:gd name="connsiteX114" fmla="*/ 1325880 w 2339340"/>
                <a:gd name="connsiteY114" fmla="*/ 610791 h 6253401"/>
                <a:gd name="connsiteX115" fmla="*/ 1363980 w 2339340"/>
                <a:gd name="connsiteY115" fmla="*/ 553641 h 6253401"/>
                <a:gd name="connsiteX116" fmla="*/ 1352550 w 2339340"/>
                <a:gd name="connsiteY116" fmla="*/ 454581 h 6253401"/>
                <a:gd name="connsiteX117" fmla="*/ 1348740 w 2339340"/>
                <a:gd name="connsiteY117" fmla="*/ 325041 h 6253401"/>
                <a:gd name="connsiteX118" fmla="*/ 1311592 w 2339340"/>
                <a:gd name="connsiteY118" fmla="*/ 99775 h 6253401"/>
                <a:gd name="connsiteX119" fmla="*/ 1188720 w 2339340"/>
                <a:gd name="connsiteY119" fmla="*/ 54531 h 6253401"/>
                <a:gd name="connsiteX120" fmla="*/ 1143000 w 2339340"/>
                <a:gd name="connsiteY120" fmla="*/ 27861 h 6253401"/>
                <a:gd name="connsiteX121" fmla="*/ 1077992 w 2339340"/>
                <a:gd name="connsiteY121" fmla="*/ 0 h 6253401"/>
                <a:gd name="connsiteX0" fmla="*/ 1077992 w 2339340"/>
                <a:gd name="connsiteY0" fmla="*/ 0 h 6253401"/>
                <a:gd name="connsiteX1" fmla="*/ 970359 w 2339340"/>
                <a:gd name="connsiteY1" fmla="*/ 77867 h 6253401"/>
                <a:gd name="connsiteX2" fmla="*/ 967740 w 2339340"/>
                <a:gd name="connsiteY2" fmla="*/ 16431 h 6253401"/>
                <a:gd name="connsiteX3" fmla="*/ 872490 w 2339340"/>
                <a:gd name="connsiteY3" fmla="*/ 138351 h 6253401"/>
                <a:gd name="connsiteX4" fmla="*/ 849630 w 2339340"/>
                <a:gd name="connsiteY4" fmla="*/ 103347 h 6253401"/>
                <a:gd name="connsiteX5" fmla="*/ 804863 w 2339340"/>
                <a:gd name="connsiteY5" fmla="*/ 232886 h 6253401"/>
                <a:gd name="connsiteX6" fmla="*/ 782955 w 2339340"/>
                <a:gd name="connsiteY6" fmla="*/ 466725 h 6253401"/>
                <a:gd name="connsiteX7" fmla="*/ 754380 w 2339340"/>
                <a:gd name="connsiteY7" fmla="*/ 481251 h 6253401"/>
                <a:gd name="connsiteX8" fmla="*/ 781050 w 2339340"/>
                <a:gd name="connsiteY8" fmla="*/ 565071 h 6253401"/>
                <a:gd name="connsiteX9" fmla="*/ 822960 w 2339340"/>
                <a:gd name="connsiteY9" fmla="*/ 641271 h 6253401"/>
                <a:gd name="connsiteX10" fmla="*/ 887730 w 2339340"/>
                <a:gd name="connsiteY10" fmla="*/ 706041 h 6253401"/>
                <a:gd name="connsiteX11" fmla="*/ 925830 w 2339340"/>
                <a:gd name="connsiteY11" fmla="*/ 786051 h 6253401"/>
                <a:gd name="connsiteX12" fmla="*/ 925830 w 2339340"/>
                <a:gd name="connsiteY12" fmla="*/ 877491 h 6253401"/>
                <a:gd name="connsiteX13" fmla="*/ 803910 w 2339340"/>
                <a:gd name="connsiteY13" fmla="*/ 938451 h 6253401"/>
                <a:gd name="connsiteX14" fmla="*/ 701040 w 2339340"/>
                <a:gd name="connsiteY14" fmla="*/ 965121 h 6253401"/>
                <a:gd name="connsiteX15" fmla="*/ 556260 w 2339340"/>
                <a:gd name="connsiteY15" fmla="*/ 968931 h 6253401"/>
                <a:gd name="connsiteX16" fmla="*/ 403860 w 2339340"/>
                <a:gd name="connsiteY16" fmla="*/ 1018461 h 6253401"/>
                <a:gd name="connsiteX17" fmla="*/ 320040 w 2339340"/>
                <a:gd name="connsiteY17" fmla="*/ 1102281 h 6253401"/>
                <a:gd name="connsiteX18" fmla="*/ 247650 w 2339340"/>
                <a:gd name="connsiteY18" fmla="*/ 1292781 h 6253401"/>
                <a:gd name="connsiteX19" fmla="*/ 163830 w 2339340"/>
                <a:gd name="connsiteY19" fmla="*/ 1586151 h 6253401"/>
                <a:gd name="connsiteX20" fmla="*/ 83820 w 2339340"/>
                <a:gd name="connsiteY20" fmla="*/ 1799511 h 6253401"/>
                <a:gd name="connsiteX21" fmla="*/ 72390 w 2339340"/>
                <a:gd name="connsiteY21" fmla="*/ 1978581 h 6253401"/>
                <a:gd name="connsiteX22" fmla="*/ 0 w 2339340"/>
                <a:gd name="connsiteY22" fmla="*/ 2161461 h 6253401"/>
                <a:gd name="connsiteX23" fmla="*/ 11430 w 2339340"/>
                <a:gd name="connsiteY23" fmla="*/ 2268141 h 6253401"/>
                <a:gd name="connsiteX24" fmla="*/ 106680 w 2339340"/>
                <a:gd name="connsiteY24" fmla="*/ 2443401 h 6253401"/>
                <a:gd name="connsiteX25" fmla="*/ 243840 w 2339340"/>
                <a:gd name="connsiteY25" fmla="*/ 2611041 h 6253401"/>
                <a:gd name="connsiteX26" fmla="*/ 422910 w 2339340"/>
                <a:gd name="connsiteY26" fmla="*/ 2786301 h 6253401"/>
                <a:gd name="connsiteX27" fmla="*/ 609600 w 2339340"/>
                <a:gd name="connsiteY27" fmla="*/ 2946321 h 6253401"/>
                <a:gd name="connsiteX28" fmla="*/ 703183 w 2339340"/>
                <a:gd name="connsiteY28" fmla="*/ 3078956 h 6253401"/>
                <a:gd name="connsiteX29" fmla="*/ 711517 w 2339340"/>
                <a:gd name="connsiteY29" fmla="*/ 2800827 h 6253401"/>
                <a:gd name="connsiteX30" fmla="*/ 647700 w 2339340"/>
                <a:gd name="connsiteY30" fmla="*/ 2748201 h 6253401"/>
                <a:gd name="connsiteX31" fmla="*/ 541020 w 2339340"/>
                <a:gd name="connsiteY31" fmla="*/ 2553891 h 6253401"/>
                <a:gd name="connsiteX32" fmla="*/ 487680 w 2339340"/>
                <a:gd name="connsiteY32" fmla="*/ 2443401 h 6253401"/>
                <a:gd name="connsiteX33" fmla="*/ 293370 w 2339340"/>
                <a:gd name="connsiteY33" fmla="*/ 2222421 h 6253401"/>
                <a:gd name="connsiteX34" fmla="*/ 426720 w 2339340"/>
                <a:gd name="connsiteY34" fmla="*/ 2005251 h 6253401"/>
                <a:gd name="connsiteX35" fmla="*/ 483870 w 2339340"/>
                <a:gd name="connsiteY35" fmla="*/ 1894761 h 6253401"/>
                <a:gd name="connsiteX36" fmla="*/ 544830 w 2339340"/>
                <a:gd name="connsiteY36" fmla="*/ 1658541 h 6253401"/>
                <a:gd name="connsiteX37" fmla="*/ 636270 w 2339340"/>
                <a:gd name="connsiteY37" fmla="*/ 1913811 h 6253401"/>
                <a:gd name="connsiteX38" fmla="*/ 678180 w 2339340"/>
                <a:gd name="connsiteY38" fmla="*/ 2218611 h 6253401"/>
                <a:gd name="connsiteX39" fmla="*/ 689610 w 2339340"/>
                <a:gd name="connsiteY39" fmla="*/ 2504361 h 6253401"/>
                <a:gd name="connsiteX40" fmla="*/ 712470 w 2339340"/>
                <a:gd name="connsiteY40" fmla="*/ 2778681 h 6253401"/>
                <a:gd name="connsiteX41" fmla="*/ 701040 w 2339340"/>
                <a:gd name="connsiteY41" fmla="*/ 3193971 h 6253401"/>
                <a:gd name="connsiteX42" fmla="*/ 643890 w 2339340"/>
                <a:gd name="connsiteY42" fmla="*/ 3799761 h 6253401"/>
                <a:gd name="connsiteX43" fmla="*/ 613410 w 2339340"/>
                <a:gd name="connsiteY43" fmla="*/ 4272201 h 6253401"/>
                <a:gd name="connsiteX44" fmla="*/ 689610 w 2339340"/>
                <a:gd name="connsiteY44" fmla="*/ 4634151 h 6253401"/>
                <a:gd name="connsiteX45" fmla="*/ 803910 w 2339340"/>
                <a:gd name="connsiteY45" fmla="*/ 5232321 h 6253401"/>
                <a:gd name="connsiteX46" fmla="*/ 883920 w 2339340"/>
                <a:gd name="connsiteY46" fmla="*/ 5674281 h 6253401"/>
                <a:gd name="connsiteX47" fmla="*/ 872490 w 2339340"/>
                <a:gd name="connsiteY47" fmla="*/ 5700951 h 6253401"/>
                <a:gd name="connsiteX48" fmla="*/ 693420 w 2339340"/>
                <a:gd name="connsiteY48" fmla="*/ 5910501 h 6253401"/>
                <a:gd name="connsiteX49" fmla="*/ 541020 w 2339340"/>
                <a:gd name="connsiteY49" fmla="*/ 6108621 h 6253401"/>
                <a:gd name="connsiteX50" fmla="*/ 510540 w 2339340"/>
                <a:gd name="connsiteY50" fmla="*/ 6173391 h 6253401"/>
                <a:gd name="connsiteX51" fmla="*/ 701040 w 2339340"/>
                <a:gd name="connsiteY51" fmla="*/ 6108621 h 6253401"/>
                <a:gd name="connsiteX52" fmla="*/ 830580 w 2339340"/>
                <a:gd name="connsiteY52" fmla="*/ 6081951 h 6253401"/>
                <a:gd name="connsiteX53" fmla="*/ 952500 w 2339340"/>
                <a:gd name="connsiteY53" fmla="*/ 5990511 h 6253401"/>
                <a:gd name="connsiteX54" fmla="*/ 963930 w 2339340"/>
                <a:gd name="connsiteY54" fmla="*/ 5887641 h 6253401"/>
                <a:gd name="connsiteX55" fmla="*/ 1108710 w 2339340"/>
                <a:gd name="connsiteY55" fmla="*/ 5834301 h 6253401"/>
                <a:gd name="connsiteX56" fmla="*/ 1108710 w 2339340"/>
                <a:gd name="connsiteY56" fmla="*/ 5807631 h 6253401"/>
                <a:gd name="connsiteX57" fmla="*/ 1032510 w 2339340"/>
                <a:gd name="connsiteY57" fmla="*/ 5651421 h 6253401"/>
                <a:gd name="connsiteX58" fmla="*/ 1043940 w 2339340"/>
                <a:gd name="connsiteY58" fmla="*/ 5297091 h 6253401"/>
                <a:gd name="connsiteX59" fmla="*/ 1074420 w 2339340"/>
                <a:gd name="connsiteY59" fmla="*/ 4904661 h 6253401"/>
                <a:gd name="connsiteX60" fmla="*/ 1002030 w 2339340"/>
                <a:gd name="connsiteY60" fmla="*/ 4439841 h 6253401"/>
                <a:gd name="connsiteX61" fmla="*/ 1066800 w 2339340"/>
                <a:gd name="connsiteY61" fmla="*/ 4146471 h 6253401"/>
                <a:gd name="connsiteX62" fmla="*/ 1116330 w 2339340"/>
                <a:gd name="connsiteY62" fmla="*/ 3792141 h 6253401"/>
                <a:gd name="connsiteX63" fmla="*/ 1165860 w 2339340"/>
                <a:gd name="connsiteY63" fmla="*/ 3392091 h 6253401"/>
                <a:gd name="connsiteX64" fmla="*/ 1238250 w 2339340"/>
                <a:gd name="connsiteY64" fmla="*/ 3898821 h 6253401"/>
                <a:gd name="connsiteX65" fmla="*/ 1280160 w 2339340"/>
                <a:gd name="connsiteY65" fmla="*/ 4382691 h 6253401"/>
                <a:gd name="connsiteX66" fmla="*/ 1310640 w 2339340"/>
                <a:gd name="connsiteY66" fmla="*/ 4550331 h 6253401"/>
                <a:gd name="connsiteX67" fmla="*/ 1272540 w 2339340"/>
                <a:gd name="connsiteY67" fmla="*/ 4855131 h 6253401"/>
                <a:gd name="connsiteX68" fmla="*/ 1242060 w 2339340"/>
                <a:gd name="connsiteY68" fmla="*/ 5076111 h 6253401"/>
                <a:gd name="connsiteX69" fmla="*/ 1276350 w 2339340"/>
                <a:gd name="connsiteY69" fmla="*/ 5304711 h 6253401"/>
                <a:gd name="connsiteX70" fmla="*/ 1333500 w 2339340"/>
                <a:gd name="connsiteY70" fmla="*/ 5510451 h 6253401"/>
                <a:gd name="connsiteX71" fmla="*/ 1314450 w 2339340"/>
                <a:gd name="connsiteY71" fmla="*/ 5632371 h 6253401"/>
                <a:gd name="connsiteX72" fmla="*/ 1264920 w 2339340"/>
                <a:gd name="connsiteY72" fmla="*/ 5811441 h 6253401"/>
                <a:gd name="connsiteX73" fmla="*/ 1264920 w 2339340"/>
                <a:gd name="connsiteY73" fmla="*/ 5918121 h 6253401"/>
                <a:gd name="connsiteX74" fmla="*/ 1424940 w 2339340"/>
                <a:gd name="connsiteY74" fmla="*/ 6253401 h 6253401"/>
                <a:gd name="connsiteX75" fmla="*/ 1565910 w 2339340"/>
                <a:gd name="connsiteY75" fmla="*/ 6081951 h 6253401"/>
                <a:gd name="connsiteX76" fmla="*/ 1604010 w 2339340"/>
                <a:gd name="connsiteY76" fmla="*/ 6028611 h 6253401"/>
                <a:gd name="connsiteX77" fmla="*/ 1524000 w 2339340"/>
                <a:gd name="connsiteY77" fmla="*/ 5860971 h 6253401"/>
                <a:gd name="connsiteX78" fmla="*/ 1466850 w 2339340"/>
                <a:gd name="connsiteY78" fmla="*/ 5735241 h 6253401"/>
                <a:gd name="connsiteX79" fmla="*/ 1440180 w 2339340"/>
                <a:gd name="connsiteY79" fmla="*/ 5655231 h 6253401"/>
                <a:gd name="connsiteX80" fmla="*/ 1546860 w 2339340"/>
                <a:gd name="connsiteY80" fmla="*/ 5095161 h 6253401"/>
                <a:gd name="connsiteX81" fmla="*/ 1600200 w 2339340"/>
                <a:gd name="connsiteY81" fmla="*/ 4523661 h 6253401"/>
                <a:gd name="connsiteX82" fmla="*/ 1684020 w 2339340"/>
                <a:gd name="connsiteY82" fmla="*/ 4043601 h 6253401"/>
                <a:gd name="connsiteX83" fmla="*/ 1703070 w 2339340"/>
                <a:gd name="connsiteY83" fmla="*/ 3704511 h 6253401"/>
                <a:gd name="connsiteX84" fmla="*/ 1673305 w 2339340"/>
                <a:gd name="connsiteY84" fmla="*/ 3099436 h 6253401"/>
                <a:gd name="connsiteX85" fmla="*/ 1630680 w 2339340"/>
                <a:gd name="connsiteY85" fmla="*/ 2885361 h 6253401"/>
                <a:gd name="connsiteX86" fmla="*/ 1607820 w 2339340"/>
                <a:gd name="connsiteY86" fmla="*/ 2767251 h 6253401"/>
                <a:gd name="connsiteX87" fmla="*/ 1584960 w 2339340"/>
                <a:gd name="connsiteY87" fmla="*/ 2439591 h 6253401"/>
                <a:gd name="connsiteX88" fmla="*/ 1584960 w 2339340"/>
                <a:gd name="connsiteY88" fmla="*/ 2089071 h 6253401"/>
                <a:gd name="connsiteX89" fmla="*/ 1619250 w 2339340"/>
                <a:gd name="connsiteY89" fmla="*/ 1788081 h 6253401"/>
                <a:gd name="connsiteX90" fmla="*/ 1691640 w 2339340"/>
                <a:gd name="connsiteY90" fmla="*/ 1517571 h 6253401"/>
                <a:gd name="connsiteX91" fmla="*/ 1954530 w 2339340"/>
                <a:gd name="connsiteY91" fmla="*/ 1940481 h 6253401"/>
                <a:gd name="connsiteX92" fmla="*/ 2045970 w 2339340"/>
                <a:gd name="connsiteY92" fmla="*/ 2062401 h 6253401"/>
                <a:gd name="connsiteX93" fmla="*/ 1840230 w 2339340"/>
                <a:gd name="connsiteY93" fmla="*/ 2374821 h 6253401"/>
                <a:gd name="connsiteX94" fmla="*/ 1729740 w 2339340"/>
                <a:gd name="connsiteY94" fmla="*/ 2561511 h 6253401"/>
                <a:gd name="connsiteX95" fmla="*/ 1672590 w 2339340"/>
                <a:gd name="connsiteY95" fmla="*/ 2691051 h 6253401"/>
                <a:gd name="connsiteX96" fmla="*/ 1606391 w 2339340"/>
                <a:gd name="connsiteY96" fmla="*/ 2762727 h 6253401"/>
                <a:gd name="connsiteX97" fmla="*/ 1658302 w 2339340"/>
                <a:gd name="connsiteY97" fmla="*/ 3027046 h 6253401"/>
                <a:gd name="connsiteX98" fmla="*/ 1729740 w 2339340"/>
                <a:gd name="connsiteY98" fmla="*/ 2908221 h 6253401"/>
                <a:gd name="connsiteX99" fmla="*/ 1927860 w 2339340"/>
                <a:gd name="connsiteY99" fmla="*/ 2706291 h 6253401"/>
                <a:gd name="connsiteX100" fmla="*/ 2065020 w 2339340"/>
                <a:gd name="connsiteY100" fmla="*/ 2565321 h 6253401"/>
                <a:gd name="connsiteX101" fmla="*/ 2202180 w 2339340"/>
                <a:gd name="connsiteY101" fmla="*/ 2355771 h 6253401"/>
                <a:gd name="connsiteX102" fmla="*/ 2339340 w 2339340"/>
                <a:gd name="connsiteY102" fmla="*/ 2066211 h 6253401"/>
                <a:gd name="connsiteX103" fmla="*/ 2293620 w 2339340"/>
                <a:gd name="connsiteY103" fmla="*/ 1974771 h 6253401"/>
                <a:gd name="connsiteX104" fmla="*/ 2232660 w 2339340"/>
                <a:gd name="connsiteY104" fmla="*/ 1769031 h 6253401"/>
                <a:gd name="connsiteX105" fmla="*/ 2175510 w 2339340"/>
                <a:gd name="connsiteY105" fmla="*/ 1582341 h 6253401"/>
                <a:gd name="connsiteX106" fmla="*/ 2065020 w 2339340"/>
                <a:gd name="connsiteY106" fmla="*/ 1368981 h 6253401"/>
                <a:gd name="connsiteX107" fmla="*/ 1958340 w 2339340"/>
                <a:gd name="connsiteY107" fmla="*/ 1186101 h 6253401"/>
                <a:gd name="connsiteX108" fmla="*/ 1878330 w 2339340"/>
                <a:gd name="connsiteY108" fmla="*/ 1060371 h 6253401"/>
                <a:gd name="connsiteX109" fmla="*/ 1752600 w 2339340"/>
                <a:gd name="connsiteY109" fmla="*/ 991791 h 6253401"/>
                <a:gd name="connsiteX110" fmla="*/ 1645920 w 2339340"/>
                <a:gd name="connsiteY110" fmla="*/ 972741 h 6253401"/>
                <a:gd name="connsiteX111" fmla="*/ 1546860 w 2339340"/>
                <a:gd name="connsiteY111" fmla="*/ 938451 h 6253401"/>
                <a:gd name="connsiteX112" fmla="*/ 1276350 w 2339340"/>
                <a:gd name="connsiteY112" fmla="*/ 877491 h 6253401"/>
                <a:gd name="connsiteX113" fmla="*/ 1257300 w 2339340"/>
                <a:gd name="connsiteY113" fmla="*/ 755571 h 6253401"/>
                <a:gd name="connsiteX114" fmla="*/ 1325880 w 2339340"/>
                <a:gd name="connsiteY114" fmla="*/ 610791 h 6253401"/>
                <a:gd name="connsiteX115" fmla="*/ 1363980 w 2339340"/>
                <a:gd name="connsiteY115" fmla="*/ 553641 h 6253401"/>
                <a:gd name="connsiteX116" fmla="*/ 1352550 w 2339340"/>
                <a:gd name="connsiteY116" fmla="*/ 454581 h 6253401"/>
                <a:gd name="connsiteX117" fmla="*/ 1359455 w 2339340"/>
                <a:gd name="connsiteY117" fmla="*/ 267891 h 6253401"/>
                <a:gd name="connsiteX118" fmla="*/ 1311592 w 2339340"/>
                <a:gd name="connsiteY118" fmla="*/ 99775 h 6253401"/>
                <a:gd name="connsiteX119" fmla="*/ 1188720 w 2339340"/>
                <a:gd name="connsiteY119" fmla="*/ 54531 h 6253401"/>
                <a:gd name="connsiteX120" fmla="*/ 1143000 w 2339340"/>
                <a:gd name="connsiteY120" fmla="*/ 27861 h 6253401"/>
                <a:gd name="connsiteX121" fmla="*/ 1077992 w 2339340"/>
                <a:gd name="connsiteY121" fmla="*/ 0 h 6253401"/>
                <a:gd name="connsiteX0" fmla="*/ 1077992 w 2339340"/>
                <a:gd name="connsiteY0" fmla="*/ 0 h 6253401"/>
                <a:gd name="connsiteX1" fmla="*/ 970359 w 2339340"/>
                <a:gd name="connsiteY1" fmla="*/ 77867 h 6253401"/>
                <a:gd name="connsiteX2" fmla="*/ 967740 w 2339340"/>
                <a:gd name="connsiteY2" fmla="*/ 16431 h 6253401"/>
                <a:gd name="connsiteX3" fmla="*/ 872490 w 2339340"/>
                <a:gd name="connsiteY3" fmla="*/ 138351 h 6253401"/>
                <a:gd name="connsiteX4" fmla="*/ 849630 w 2339340"/>
                <a:gd name="connsiteY4" fmla="*/ 103347 h 6253401"/>
                <a:gd name="connsiteX5" fmla="*/ 804863 w 2339340"/>
                <a:gd name="connsiteY5" fmla="*/ 232886 h 6253401"/>
                <a:gd name="connsiteX6" fmla="*/ 782955 w 2339340"/>
                <a:gd name="connsiteY6" fmla="*/ 466725 h 6253401"/>
                <a:gd name="connsiteX7" fmla="*/ 754380 w 2339340"/>
                <a:gd name="connsiteY7" fmla="*/ 481251 h 6253401"/>
                <a:gd name="connsiteX8" fmla="*/ 781050 w 2339340"/>
                <a:gd name="connsiteY8" fmla="*/ 565071 h 6253401"/>
                <a:gd name="connsiteX9" fmla="*/ 822960 w 2339340"/>
                <a:gd name="connsiteY9" fmla="*/ 641271 h 6253401"/>
                <a:gd name="connsiteX10" fmla="*/ 887730 w 2339340"/>
                <a:gd name="connsiteY10" fmla="*/ 706041 h 6253401"/>
                <a:gd name="connsiteX11" fmla="*/ 925830 w 2339340"/>
                <a:gd name="connsiteY11" fmla="*/ 786051 h 6253401"/>
                <a:gd name="connsiteX12" fmla="*/ 925830 w 2339340"/>
                <a:gd name="connsiteY12" fmla="*/ 877491 h 6253401"/>
                <a:gd name="connsiteX13" fmla="*/ 803910 w 2339340"/>
                <a:gd name="connsiteY13" fmla="*/ 938451 h 6253401"/>
                <a:gd name="connsiteX14" fmla="*/ 701040 w 2339340"/>
                <a:gd name="connsiteY14" fmla="*/ 965121 h 6253401"/>
                <a:gd name="connsiteX15" fmla="*/ 556260 w 2339340"/>
                <a:gd name="connsiteY15" fmla="*/ 968931 h 6253401"/>
                <a:gd name="connsiteX16" fmla="*/ 403860 w 2339340"/>
                <a:gd name="connsiteY16" fmla="*/ 1018461 h 6253401"/>
                <a:gd name="connsiteX17" fmla="*/ 320040 w 2339340"/>
                <a:gd name="connsiteY17" fmla="*/ 1102281 h 6253401"/>
                <a:gd name="connsiteX18" fmla="*/ 247650 w 2339340"/>
                <a:gd name="connsiteY18" fmla="*/ 1292781 h 6253401"/>
                <a:gd name="connsiteX19" fmla="*/ 163830 w 2339340"/>
                <a:gd name="connsiteY19" fmla="*/ 1586151 h 6253401"/>
                <a:gd name="connsiteX20" fmla="*/ 83820 w 2339340"/>
                <a:gd name="connsiteY20" fmla="*/ 1799511 h 6253401"/>
                <a:gd name="connsiteX21" fmla="*/ 72390 w 2339340"/>
                <a:gd name="connsiteY21" fmla="*/ 1978581 h 6253401"/>
                <a:gd name="connsiteX22" fmla="*/ 0 w 2339340"/>
                <a:gd name="connsiteY22" fmla="*/ 2161461 h 6253401"/>
                <a:gd name="connsiteX23" fmla="*/ 11430 w 2339340"/>
                <a:gd name="connsiteY23" fmla="*/ 2268141 h 6253401"/>
                <a:gd name="connsiteX24" fmla="*/ 106680 w 2339340"/>
                <a:gd name="connsiteY24" fmla="*/ 2443401 h 6253401"/>
                <a:gd name="connsiteX25" fmla="*/ 243840 w 2339340"/>
                <a:gd name="connsiteY25" fmla="*/ 2611041 h 6253401"/>
                <a:gd name="connsiteX26" fmla="*/ 422910 w 2339340"/>
                <a:gd name="connsiteY26" fmla="*/ 2786301 h 6253401"/>
                <a:gd name="connsiteX27" fmla="*/ 609600 w 2339340"/>
                <a:gd name="connsiteY27" fmla="*/ 2946321 h 6253401"/>
                <a:gd name="connsiteX28" fmla="*/ 703183 w 2339340"/>
                <a:gd name="connsiteY28" fmla="*/ 3078956 h 6253401"/>
                <a:gd name="connsiteX29" fmla="*/ 711517 w 2339340"/>
                <a:gd name="connsiteY29" fmla="*/ 2800827 h 6253401"/>
                <a:gd name="connsiteX30" fmla="*/ 647700 w 2339340"/>
                <a:gd name="connsiteY30" fmla="*/ 2748201 h 6253401"/>
                <a:gd name="connsiteX31" fmla="*/ 541020 w 2339340"/>
                <a:gd name="connsiteY31" fmla="*/ 2553891 h 6253401"/>
                <a:gd name="connsiteX32" fmla="*/ 487680 w 2339340"/>
                <a:gd name="connsiteY32" fmla="*/ 2443401 h 6253401"/>
                <a:gd name="connsiteX33" fmla="*/ 293370 w 2339340"/>
                <a:gd name="connsiteY33" fmla="*/ 2222421 h 6253401"/>
                <a:gd name="connsiteX34" fmla="*/ 426720 w 2339340"/>
                <a:gd name="connsiteY34" fmla="*/ 2005251 h 6253401"/>
                <a:gd name="connsiteX35" fmla="*/ 483870 w 2339340"/>
                <a:gd name="connsiteY35" fmla="*/ 1894761 h 6253401"/>
                <a:gd name="connsiteX36" fmla="*/ 544830 w 2339340"/>
                <a:gd name="connsiteY36" fmla="*/ 1658541 h 6253401"/>
                <a:gd name="connsiteX37" fmla="*/ 636270 w 2339340"/>
                <a:gd name="connsiteY37" fmla="*/ 1913811 h 6253401"/>
                <a:gd name="connsiteX38" fmla="*/ 678180 w 2339340"/>
                <a:gd name="connsiteY38" fmla="*/ 2218611 h 6253401"/>
                <a:gd name="connsiteX39" fmla="*/ 689610 w 2339340"/>
                <a:gd name="connsiteY39" fmla="*/ 2504361 h 6253401"/>
                <a:gd name="connsiteX40" fmla="*/ 712470 w 2339340"/>
                <a:gd name="connsiteY40" fmla="*/ 2778681 h 6253401"/>
                <a:gd name="connsiteX41" fmla="*/ 701040 w 2339340"/>
                <a:gd name="connsiteY41" fmla="*/ 3193971 h 6253401"/>
                <a:gd name="connsiteX42" fmla="*/ 643890 w 2339340"/>
                <a:gd name="connsiteY42" fmla="*/ 3799761 h 6253401"/>
                <a:gd name="connsiteX43" fmla="*/ 613410 w 2339340"/>
                <a:gd name="connsiteY43" fmla="*/ 4272201 h 6253401"/>
                <a:gd name="connsiteX44" fmla="*/ 689610 w 2339340"/>
                <a:gd name="connsiteY44" fmla="*/ 4634151 h 6253401"/>
                <a:gd name="connsiteX45" fmla="*/ 803910 w 2339340"/>
                <a:gd name="connsiteY45" fmla="*/ 5232321 h 6253401"/>
                <a:gd name="connsiteX46" fmla="*/ 883920 w 2339340"/>
                <a:gd name="connsiteY46" fmla="*/ 5674281 h 6253401"/>
                <a:gd name="connsiteX47" fmla="*/ 872490 w 2339340"/>
                <a:gd name="connsiteY47" fmla="*/ 5700951 h 6253401"/>
                <a:gd name="connsiteX48" fmla="*/ 693420 w 2339340"/>
                <a:gd name="connsiteY48" fmla="*/ 5910501 h 6253401"/>
                <a:gd name="connsiteX49" fmla="*/ 541020 w 2339340"/>
                <a:gd name="connsiteY49" fmla="*/ 6108621 h 6253401"/>
                <a:gd name="connsiteX50" fmla="*/ 510540 w 2339340"/>
                <a:gd name="connsiteY50" fmla="*/ 6173391 h 6253401"/>
                <a:gd name="connsiteX51" fmla="*/ 701040 w 2339340"/>
                <a:gd name="connsiteY51" fmla="*/ 6108621 h 6253401"/>
                <a:gd name="connsiteX52" fmla="*/ 830580 w 2339340"/>
                <a:gd name="connsiteY52" fmla="*/ 6081951 h 6253401"/>
                <a:gd name="connsiteX53" fmla="*/ 952500 w 2339340"/>
                <a:gd name="connsiteY53" fmla="*/ 5990511 h 6253401"/>
                <a:gd name="connsiteX54" fmla="*/ 963930 w 2339340"/>
                <a:gd name="connsiteY54" fmla="*/ 5887641 h 6253401"/>
                <a:gd name="connsiteX55" fmla="*/ 1108710 w 2339340"/>
                <a:gd name="connsiteY55" fmla="*/ 5834301 h 6253401"/>
                <a:gd name="connsiteX56" fmla="*/ 1108710 w 2339340"/>
                <a:gd name="connsiteY56" fmla="*/ 5807631 h 6253401"/>
                <a:gd name="connsiteX57" fmla="*/ 1032510 w 2339340"/>
                <a:gd name="connsiteY57" fmla="*/ 5651421 h 6253401"/>
                <a:gd name="connsiteX58" fmla="*/ 1043940 w 2339340"/>
                <a:gd name="connsiteY58" fmla="*/ 5297091 h 6253401"/>
                <a:gd name="connsiteX59" fmla="*/ 1074420 w 2339340"/>
                <a:gd name="connsiteY59" fmla="*/ 4904661 h 6253401"/>
                <a:gd name="connsiteX60" fmla="*/ 1002030 w 2339340"/>
                <a:gd name="connsiteY60" fmla="*/ 4439841 h 6253401"/>
                <a:gd name="connsiteX61" fmla="*/ 1066800 w 2339340"/>
                <a:gd name="connsiteY61" fmla="*/ 4146471 h 6253401"/>
                <a:gd name="connsiteX62" fmla="*/ 1116330 w 2339340"/>
                <a:gd name="connsiteY62" fmla="*/ 3792141 h 6253401"/>
                <a:gd name="connsiteX63" fmla="*/ 1165860 w 2339340"/>
                <a:gd name="connsiteY63" fmla="*/ 3392091 h 6253401"/>
                <a:gd name="connsiteX64" fmla="*/ 1238250 w 2339340"/>
                <a:gd name="connsiteY64" fmla="*/ 3898821 h 6253401"/>
                <a:gd name="connsiteX65" fmla="*/ 1280160 w 2339340"/>
                <a:gd name="connsiteY65" fmla="*/ 4382691 h 6253401"/>
                <a:gd name="connsiteX66" fmla="*/ 1310640 w 2339340"/>
                <a:gd name="connsiteY66" fmla="*/ 4550331 h 6253401"/>
                <a:gd name="connsiteX67" fmla="*/ 1272540 w 2339340"/>
                <a:gd name="connsiteY67" fmla="*/ 4855131 h 6253401"/>
                <a:gd name="connsiteX68" fmla="*/ 1242060 w 2339340"/>
                <a:gd name="connsiteY68" fmla="*/ 5076111 h 6253401"/>
                <a:gd name="connsiteX69" fmla="*/ 1276350 w 2339340"/>
                <a:gd name="connsiteY69" fmla="*/ 5304711 h 6253401"/>
                <a:gd name="connsiteX70" fmla="*/ 1333500 w 2339340"/>
                <a:gd name="connsiteY70" fmla="*/ 5510451 h 6253401"/>
                <a:gd name="connsiteX71" fmla="*/ 1314450 w 2339340"/>
                <a:gd name="connsiteY71" fmla="*/ 5632371 h 6253401"/>
                <a:gd name="connsiteX72" fmla="*/ 1264920 w 2339340"/>
                <a:gd name="connsiteY72" fmla="*/ 5811441 h 6253401"/>
                <a:gd name="connsiteX73" fmla="*/ 1264920 w 2339340"/>
                <a:gd name="connsiteY73" fmla="*/ 5918121 h 6253401"/>
                <a:gd name="connsiteX74" fmla="*/ 1424940 w 2339340"/>
                <a:gd name="connsiteY74" fmla="*/ 6253401 h 6253401"/>
                <a:gd name="connsiteX75" fmla="*/ 1565910 w 2339340"/>
                <a:gd name="connsiteY75" fmla="*/ 6081951 h 6253401"/>
                <a:gd name="connsiteX76" fmla="*/ 1604010 w 2339340"/>
                <a:gd name="connsiteY76" fmla="*/ 6028611 h 6253401"/>
                <a:gd name="connsiteX77" fmla="*/ 1524000 w 2339340"/>
                <a:gd name="connsiteY77" fmla="*/ 5860971 h 6253401"/>
                <a:gd name="connsiteX78" fmla="*/ 1466850 w 2339340"/>
                <a:gd name="connsiteY78" fmla="*/ 5735241 h 6253401"/>
                <a:gd name="connsiteX79" fmla="*/ 1440180 w 2339340"/>
                <a:gd name="connsiteY79" fmla="*/ 5655231 h 6253401"/>
                <a:gd name="connsiteX80" fmla="*/ 1546860 w 2339340"/>
                <a:gd name="connsiteY80" fmla="*/ 5095161 h 6253401"/>
                <a:gd name="connsiteX81" fmla="*/ 1600200 w 2339340"/>
                <a:gd name="connsiteY81" fmla="*/ 4523661 h 6253401"/>
                <a:gd name="connsiteX82" fmla="*/ 1684020 w 2339340"/>
                <a:gd name="connsiteY82" fmla="*/ 4043601 h 6253401"/>
                <a:gd name="connsiteX83" fmla="*/ 1703070 w 2339340"/>
                <a:gd name="connsiteY83" fmla="*/ 3704511 h 6253401"/>
                <a:gd name="connsiteX84" fmla="*/ 1673305 w 2339340"/>
                <a:gd name="connsiteY84" fmla="*/ 3099436 h 6253401"/>
                <a:gd name="connsiteX85" fmla="*/ 1630680 w 2339340"/>
                <a:gd name="connsiteY85" fmla="*/ 2885361 h 6253401"/>
                <a:gd name="connsiteX86" fmla="*/ 1607820 w 2339340"/>
                <a:gd name="connsiteY86" fmla="*/ 2767251 h 6253401"/>
                <a:gd name="connsiteX87" fmla="*/ 1584960 w 2339340"/>
                <a:gd name="connsiteY87" fmla="*/ 2439591 h 6253401"/>
                <a:gd name="connsiteX88" fmla="*/ 1584960 w 2339340"/>
                <a:gd name="connsiteY88" fmla="*/ 2089071 h 6253401"/>
                <a:gd name="connsiteX89" fmla="*/ 1619250 w 2339340"/>
                <a:gd name="connsiteY89" fmla="*/ 1788081 h 6253401"/>
                <a:gd name="connsiteX90" fmla="*/ 1691640 w 2339340"/>
                <a:gd name="connsiteY90" fmla="*/ 1517571 h 6253401"/>
                <a:gd name="connsiteX91" fmla="*/ 1954530 w 2339340"/>
                <a:gd name="connsiteY91" fmla="*/ 1940481 h 6253401"/>
                <a:gd name="connsiteX92" fmla="*/ 2045970 w 2339340"/>
                <a:gd name="connsiteY92" fmla="*/ 2062401 h 6253401"/>
                <a:gd name="connsiteX93" fmla="*/ 1840230 w 2339340"/>
                <a:gd name="connsiteY93" fmla="*/ 2374821 h 6253401"/>
                <a:gd name="connsiteX94" fmla="*/ 1729740 w 2339340"/>
                <a:gd name="connsiteY94" fmla="*/ 2561511 h 6253401"/>
                <a:gd name="connsiteX95" fmla="*/ 1672590 w 2339340"/>
                <a:gd name="connsiteY95" fmla="*/ 2691051 h 6253401"/>
                <a:gd name="connsiteX96" fmla="*/ 1606391 w 2339340"/>
                <a:gd name="connsiteY96" fmla="*/ 2762727 h 6253401"/>
                <a:gd name="connsiteX97" fmla="*/ 1658302 w 2339340"/>
                <a:gd name="connsiteY97" fmla="*/ 3027046 h 6253401"/>
                <a:gd name="connsiteX98" fmla="*/ 1729740 w 2339340"/>
                <a:gd name="connsiteY98" fmla="*/ 2908221 h 6253401"/>
                <a:gd name="connsiteX99" fmla="*/ 1927860 w 2339340"/>
                <a:gd name="connsiteY99" fmla="*/ 2706291 h 6253401"/>
                <a:gd name="connsiteX100" fmla="*/ 2065020 w 2339340"/>
                <a:gd name="connsiteY100" fmla="*/ 2565321 h 6253401"/>
                <a:gd name="connsiteX101" fmla="*/ 2202180 w 2339340"/>
                <a:gd name="connsiteY101" fmla="*/ 2355771 h 6253401"/>
                <a:gd name="connsiteX102" fmla="*/ 2339340 w 2339340"/>
                <a:gd name="connsiteY102" fmla="*/ 2066211 h 6253401"/>
                <a:gd name="connsiteX103" fmla="*/ 2293620 w 2339340"/>
                <a:gd name="connsiteY103" fmla="*/ 1974771 h 6253401"/>
                <a:gd name="connsiteX104" fmla="*/ 2232660 w 2339340"/>
                <a:gd name="connsiteY104" fmla="*/ 1769031 h 6253401"/>
                <a:gd name="connsiteX105" fmla="*/ 2175510 w 2339340"/>
                <a:gd name="connsiteY105" fmla="*/ 1582341 h 6253401"/>
                <a:gd name="connsiteX106" fmla="*/ 2065020 w 2339340"/>
                <a:gd name="connsiteY106" fmla="*/ 1368981 h 6253401"/>
                <a:gd name="connsiteX107" fmla="*/ 1958340 w 2339340"/>
                <a:gd name="connsiteY107" fmla="*/ 1186101 h 6253401"/>
                <a:gd name="connsiteX108" fmla="*/ 1878330 w 2339340"/>
                <a:gd name="connsiteY108" fmla="*/ 1060371 h 6253401"/>
                <a:gd name="connsiteX109" fmla="*/ 1752600 w 2339340"/>
                <a:gd name="connsiteY109" fmla="*/ 991791 h 6253401"/>
                <a:gd name="connsiteX110" fmla="*/ 1645920 w 2339340"/>
                <a:gd name="connsiteY110" fmla="*/ 972741 h 6253401"/>
                <a:gd name="connsiteX111" fmla="*/ 1546860 w 2339340"/>
                <a:gd name="connsiteY111" fmla="*/ 938451 h 6253401"/>
                <a:gd name="connsiteX112" fmla="*/ 1276350 w 2339340"/>
                <a:gd name="connsiteY112" fmla="*/ 877491 h 6253401"/>
                <a:gd name="connsiteX113" fmla="*/ 1257300 w 2339340"/>
                <a:gd name="connsiteY113" fmla="*/ 755571 h 6253401"/>
                <a:gd name="connsiteX114" fmla="*/ 1325880 w 2339340"/>
                <a:gd name="connsiteY114" fmla="*/ 610791 h 6253401"/>
                <a:gd name="connsiteX115" fmla="*/ 1363980 w 2339340"/>
                <a:gd name="connsiteY115" fmla="*/ 553641 h 6253401"/>
                <a:gd name="connsiteX116" fmla="*/ 1352550 w 2339340"/>
                <a:gd name="connsiteY116" fmla="*/ 454581 h 6253401"/>
                <a:gd name="connsiteX117" fmla="*/ 1359455 w 2339340"/>
                <a:gd name="connsiteY117" fmla="*/ 267891 h 6253401"/>
                <a:gd name="connsiteX118" fmla="*/ 1311592 w 2339340"/>
                <a:gd name="connsiteY118" fmla="*/ 99775 h 6253401"/>
                <a:gd name="connsiteX119" fmla="*/ 1188720 w 2339340"/>
                <a:gd name="connsiteY119" fmla="*/ 54531 h 6253401"/>
                <a:gd name="connsiteX120" fmla="*/ 1143000 w 2339340"/>
                <a:gd name="connsiteY120" fmla="*/ 27861 h 6253401"/>
                <a:gd name="connsiteX121" fmla="*/ 1077992 w 2339340"/>
                <a:gd name="connsiteY121" fmla="*/ 0 h 6253401"/>
                <a:gd name="connsiteX0" fmla="*/ 1077992 w 2339340"/>
                <a:gd name="connsiteY0" fmla="*/ 0 h 6253401"/>
                <a:gd name="connsiteX1" fmla="*/ 970359 w 2339340"/>
                <a:gd name="connsiteY1" fmla="*/ 77867 h 6253401"/>
                <a:gd name="connsiteX2" fmla="*/ 967740 w 2339340"/>
                <a:gd name="connsiteY2" fmla="*/ 16431 h 6253401"/>
                <a:gd name="connsiteX3" fmla="*/ 872490 w 2339340"/>
                <a:gd name="connsiteY3" fmla="*/ 138351 h 6253401"/>
                <a:gd name="connsiteX4" fmla="*/ 849630 w 2339340"/>
                <a:gd name="connsiteY4" fmla="*/ 103347 h 6253401"/>
                <a:gd name="connsiteX5" fmla="*/ 804863 w 2339340"/>
                <a:gd name="connsiteY5" fmla="*/ 232886 h 6253401"/>
                <a:gd name="connsiteX6" fmla="*/ 782955 w 2339340"/>
                <a:gd name="connsiteY6" fmla="*/ 466725 h 6253401"/>
                <a:gd name="connsiteX7" fmla="*/ 754380 w 2339340"/>
                <a:gd name="connsiteY7" fmla="*/ 481251 h 6253401"/>
                <a:gd name="connsiteX8" fmla="*/ 781050 w 2339340"/>
                <a:gd name="connsiteY8" fmla="*/ 565071 h 6253401"/>
                <a:gd name="connsiteX9" fmla="*/ 822960 w 2339340"/>
                <a:gd name="connsiteY9" fmla="*/ 641271 h 6253401"/>
                <a:gd name="connsiteX10" fmla="*/ 887730 w 2339340"/>
                <a:gd name="connsiteY10" fmla="*/ 706041 h 6253401"/>
                <a:gd name="connsiteX11" fmla="*/ 925830 w 2339340"/>
                <a:gd name="connsiteY11" fmla="*/ 786051 h 6253401"/>
                <a:gd name="connsiteX12" fmla="*/ 925830 w 2339340"/>
                <a:gd name="connsiteY12" fmla="*/ 877491 h 6253401"/>
                <a:gd name="connsiteX13" fmla="*/ 803910 w 2339340"/>
                <a:gd name="connsiteY13" fmla="*/ 938451 h 6253401"/>
                <a:gd name="connsiteX14" fmla="*/ 701040 w 2339340"/>
                <a:gd name="connsiteY14" fmla="*/ 965121 h 6253401"/>
                <a:gd name="connsiteX15" fmla="*/ 556260 w 2339340"/>
                <a:gd name="connsiteY15" fmla="*/ 968931 h 6253401"/>
                <a:gd name="connsiteX16" fmla="*/ 403860 w 2339340"/>
                <a:gd name="connsiteY16" fmla="*/ 1018461 h 6253401"/>
                <a:gd name="connsiteX17" fmla="*/ 320040 w 2339340"/>
                <a:gd name="connsiteY17" fmla="*/ 1102281 h 6253401"/>
                <a:gd name="connsiteX18" fmla="*/ 247650 w 2339340"/>
                <a:gd name="connsiteY18" fmla="*/ 1292781 h 6253401"/>
                <a:gd name="connsiteX19" fmla="*/ 163830 w 2339340"/>
                <a:gd name="connsiteY19" fmla="*/ 1586151 h 6253401"/>
                <a:gd name="connsiteX20" fmla="*/ 83820 w 2339340"/>
                <a:gd name="connsiteY20" fmla="*/ 1799511 h 6253401"/>
                <a:gd name="connsiteX21" fmla="*/ 72390 w 2339340"/>
                <a:gd name="connsiteY21" fmla="*/ 1978581 h 6253401"/>
                <a:gd name="connsiteX22" fmla="*/ 0 w 2339340"/>
                <a:gd name="connsiteY22" fmla="*/ 2161461 h 6253401"/>
                <a:gd name="connsiteX23" fmla="*/ 11430 w 2339340"/>
                <a:gd name="connsiteY23" fmla="*/ 2268141 h 6253401"/>
                <a:gd name="connsiteX24" fmla="*/ 106680 w 2339340"/>
                <a:gd name="connsiteY24" fmla="*/ 2443401 h 6253401"/>
                <a:gd name="connsiteX25" fmla="*/ 243840 w 2339340"/>
                <a:gd name="connsiteY25" fmla="*/ 2611041 h 6253401"/>
                <a:gd name="connsiteX26" fmla="*/ 422910 w 2339340"/>
                <a:gd name="connsiteY26" fmla="*/ 2786301 h 6253401"/>
                <a:gd name="connsiteX27" fmla="*/ 609600 w 2339340"/>
                <a:gd name="connsiteY27" fmla="*/ 2946321 h 6253401"/>
                <a:gd name="connsiteX28" fmla="*/ 703183 w 2339340"/>
                <a:gd name="connsiteY28" fmla="*/ 3078956 h 6253401"/>
                <a:gd name="connsiteX29" fmla="*/ 711517 w 2339340"/>
                <a:gd name="connsiteY29" fmla="*/ 2800827 h 6253401"/>
                <a:gd name="connsiteX30" fmla="*/ 647700 w 2339340"/>
                <a:gd name="connsiteY30" fmla="*/ 2748201 h 6253401"/>
                <a:gd name="connsiteX31" fmla="*/ 541020 w 2339340"/>
                <a:gd name="connsiteY31" fmla="*/ 2553891 h 6253401"/>
                <a:gd name="connsiteX32" fmla="*/ 487680 w 2339340"/>
                <a:gd name="connsiteY32" fmla="*/ 2443401 h 6253401"/>
                <a:gd name="connsiteX33" fmla="*/ 293370 w 2339340"/>
                <a:gd name="connsiteY33" fmla="*/ 2222421 h 6253401"/>
                <a:gd name="connsiteX34" fmla="*/ 426720 w 2339340"/>
                <a:gd name="connsiteY34" fmla="*/ 2005251 h 6253401"/>
                <a:gd name="connsiteX35" fmla="*/ 483870 w 2339340"/>
                <a:gd name="connsiteY35" fmla="*/ 1894761 h 6253401"/>
                <a:gd name="connsiteX36" fmla="*/ 544830 w 2339340"/>
                <a:gd name="connsiteY36" fmla="*/ 1658541 h 6253401"/>
                <a:gd name="connsiteX37" fmla="*/ 636270 w 2339340"/>
                <a:gd name="connsiteY37" fmla="*/ 1913811 h 6253401"/>
                <a:gd name="connsiteX38" fmla="*/ 678180 w 2339340"/>
                <a:gd name="connsiteY38" fmla="*/ 2218611 h 6253401"/>
                <a:gd name="connsiteX39" fmla="*/ 689610 w 2339340"/>
                <a:gd name="connsiteY39" fmla="*/ 2504361 h 6253401"/>
                <a:gd name="connsiteX40" fmla="*/ 712470 w 2339340"/>
                <a:gd name="connsiteY40" fmla="*/ 2778681 h 6253401"/>
                <a:gd name="connsiteX41" fmla="*/ 701040 w 2339340"/>
                <a:gd name="connsiteY41" fmla="*/ 3193971 h 6253401"/>
                <a:gd name="connsiteX42" fmla="*/ 643890 w 2339340"/>
                <a:gd name="connsiteY42" fmla="*/ 3799761 h 6253401"/>
                <a:gd name="connsiteX43" fmla="*/ 613410 w 2339340"/>
                <a:gd name="connsiteY43" fmla="*/ 4272201 h 6253401"/>
                <a:gd name="connsiteX44" fmla="*/ 689610 w 2339340"/>
                <a:gd name="connsiteY44" fmla="*/ 4634151 h 6253401"/>
                <a:gd name="connsiteX45" fmla="*/ 803910 w 2339340"/>
                <a:gd name="connsiteY45" fmla="*/ 5232321 h 6253401"/>
                <a:gd name="connsiteX46" fmla="*/ 883920 w 2339340"/>
                <a:gd name="connsiteY46" fmla="*/ 5674281 h 6253401"/>
                <a:gd name="connsiteX47" fmla="*/ 872490 w 2339340"/>
                <a:gd name="connsiteY47" fmla="*/ 5700951 h 6253401"/>
                <a:gd name="connsiteX48" fmla="*/ 693420 w 2339340"/>
                <a:gd name="connsiteY48" fmla="*/ 5910501 h 6253401"/>
                <a:gd name="connsiteX49" fmla="*/ 541020 w 2339340"/>
                <a:gd name="connsiteY49" fmla="*/ 6108621 h 6253401"/>
                <a:gd name="connsiteX50" fmla="*/ 510540 w 2339340"/>
                <a:gd name="connsiteY50" fmla="*/ 6173391 h 6253401"/>
                <a:gd name="connsiteX51" fmla="*/ 701040 w 2339340"/>
                <a:gd name="connsiteY51" fmla="*/ 6108621 h 6253401"/>
                <a:gd name="connsiteX52" fmla="*/ 830580 w 2339340"/>
                <a:gd name="connsiteY52" fmla="*/ 6081951 h 6253401"/>
                <a:gd name="connsiteX53" fmla="*/ 952500 w 2339340"/>
                <a:gd name="connsiteY53" fmla="*/ 5990511 h 6253401"/>
                <a:gd name="connsiteX54" fmla="*/ 963930 w 2339340"/>
                <a:gd name="connsiteY54" fmla="*/ 5887641 h 6253401"/>
                <a:gd name="connsiteX55" fmla="*/ 1108710 w 2339340"/>
                <a:gd name="connsiteY55" fmla="*/ 5834301 h 6253401"/>
                <a:gd name="connsiteX56" fmla="*/ 1108710 w 2339340"/>
                <a:gd name="connsiteY56" fmla="*/ 5807631 h 6253401"/>
                <a:gd name="connsiteX57" fmla="*/ 1032510 w 2339340"/>
                <a:gd name="connsiteY57" fmla="*/ 5651421 h 6253401"/>
                <a:gd name="connsiteX58" fmla="*/ 1043940 w 2339340"/>
                <a:gd name="connsiteY58" fmla="*/ 5297091 h 6253401"/>
                <a:gd name="connsiteX59" fmla="*/ 1074420 w 2339340"/>
                <a:gd name="connsiteY59" fmla="*/ 4904661 h 6253401"/>
                <a:gd name="connsiteX60" fmla="*/ 1002030 w 2339340"/>
                <a:gd name="connsiteY60" fmla="*/ 4439841 h 6253401"/>
                <a:gd name="connsiteX61" fmla="*/ 1066800 w 2339340"/>
                <a:gd name="connsiteY61" fmla="*/ 4146471 h 6253401"/>
                <a:gd name="connsiteX62" fmla="*/ 1116330 w 2339340"/>
                <a:gd name="connsiteY62" fmla="*/ 3792141 h 6253401"/>
                <a:gd name="connsiteX63" fmla="*/ 1165860 w 2339340"/>
                <a:gd name="connsiteY63" fmla="*/ 3392091 h 6253401"/>
                <a:gd name="connsiteX64" fmla="*/ 1238250 w 2339340"/>
                <a:gd name="connsiteY64" fmla="*/ 3898821 h 6253401"/>
                <a:gd name="connsiteX65" fmla="*/ 1280160 w 2339340"/>
                <a:gd name="connsiteY65" fmla="*/ 4382691 h 6253401"/>
                <a:gd name="connsiteX66" fmla="*/ 1310640 w 2339340"/>
                <a:gd name="connsiteY66" fmla="*/ 4550331 h 6253401"/>
                <a:gd name="connsiteX67" fmla="*/ 1272540 w 2339340"/>
                <a:gd name="connsiteY67" fmla="*/ 4855131 h 6253401"/>
                <a:gd name="connsiteX68" fmla="*/ 1242060 w 2339340"/>
                <a:gd name="connsiteY68" fmla="*/ 5076111 h 6253401"/>
                <a:gd name="connsiteX69" fmla="*/ 1276350 w 2339340"/>
                <a:gd name="connsiteY69" fmla="*/ 5304711 h 6253401"/>
                <a:gd name="connsiteX70" fmla="*/ 1333500 w 2339340"/>
                <a:gd name="connsiteY70" fmla="*/ 5510451 h 6253401"/>
                <a:gd name="connsiteX71" fmla="*/ 1314450 w 2339340"/>
                <a:gd name="connsiteY71" fmla="*/ 5632371 h 6253401"/>
                <a:gd name="connsiteX72" fmla="*/ 1264920 w 2339340"/>
                <a:gd name="connsiteY72" fmla="*/ 5811441 h 6253401"/>
                <a:gd name="connsiteX73" fmla="*/ 1264920 w 2339340"/>
                <a:gd name="connsiteY73" fmla="*/ 5918121 h 6253401"/>
                <a:gd name="connsiteX74" fmla="*/ 1424940 w 2339340"/>
                <a:gd name="connsiteY74" fmla="*/ 6253401 h 6253401"/>
                <a:gd name="connsiteX75" fmla="*/ 1565910 w 2339340"/>
                <a:gd name="connsiteY75" fmla="*/ 6081951 h 6253401"/>
                <a:gd name="connsiteX76" fmla="*/ 1604010 w 2339340"/>
                <a:gd name="connsiteY76" fmla="*/ 6028611 h 6253401"/>
                <a:gd name="connsiteX77" fmla="*/ 1524000 w 2339340"/>
                <a:gd name="connsiteY77" fmla="*/ 5860971 h 6253401"/>
                <a:gd name="connsiteX78" fmla="*/ 1466850 w 2339340"/>
                <a:gd name="connsiteY78" fmla="*/ 5735241 h 6253401"/>
                <a:gd name="connsiteX79" fmla="*/ 1440180 w 2339340"/>
                <a:gd name="connsiteY79" fmla="*/ 5655231 h 6253401"/>
                <a:gd name="connsiteX80" fmla="*/ 1546860 w 2339340"/>
                <a:gd name="connsiteY80" fmla="*/ 5095161 h 6253401"/>
                <a:gd name="connsiteX81" fmla="*/ 1600200 w 2339340"/>
                <a:gd name="connsiteY81" fmla="*/ 4523661 h 6253401"/>
                <a:gd name="connsiteX82" fmla="*/ 1684020 w 2339340"/>
                <a:gd name="connsiteY82" fmla="*/ 4043601 h 6253401"/>
                <a:gd name="connsiteX83" fmla="*/ 1703070 w 2339340"/>
                <a:gd name="connsiteY83" fmla="*/ 3704511 h 6253401"/>
                <a:gd name="connsiteX84" fmla="*/ 1673305 w 2339340"/>
                <a:gd name="connsiteY84" fmla="*/ 3099436 h 6253401"/>
                <a:gd name="connsiteX85" fmla="*/ 1630680 w 2339340"/>
                <a:gd name="connsiteY85" fmla="*/ 2885361 h 6253401"/>
                <a:gd name="connsiteX86" fmla="*/ 1607820 w 2339340"/>
                <a:gd name="connsiteY86" fmla="*/ 2767251 h 6253401"/>
                <a:gd name="connsiteX87" fmla="*/ 1584960 w 2339340"/>
                <a:gd name="connsiteY87" fmla="*/ 2439591 h 6253401"/>
                <a:gd name="connsiteX88" fmla="*/ 1584960 w 2339340"/>
                <a:gd name="connsiteY88" fmla="*/ 2089071 h 6253401"/>
                <a:gd name="connsiteX89" fmla="*/ 1619250 w 2339340"/>
                <a:gd name="connsiteY89" fmla="*/ 1788081 h 6253401"/>
                <a:gd name="connsiteX90" fmla="*/ 1691640 w 2339340"/>
                <a:gd name="connsiteY90" fmla="*/ 1517571 h 6253401"/>
                <a:gd name="connsiteX91" fmla="*/ 1954530 w 2339340"/>
                <a:gd name="connsiteY91" fmla="*/ 1940481 h 6253401"/>
                <a:gd name="connsiteX92" fmla="*/ 2045970 w 2339340"/>
                <a:gd name="connsiteY92" fmla="*/ 2062401 h 6253401"/>
                <a:gd name="connsiteX93" fmla="*/ 1840230 w 2339340"/>
                <a:gd name="connsiteY93" fmla="*/ 2374821 h 6253401"/>
                <a:gd name="connsiteX94" fmla="*/ 1729740 w 2339340"/>
                <a:gd name="connsiteY94" fmla="*/ 2561511 h 6253401"/>
                <a:gd name="connsiteX95" fmla="*/ 1672590 w 2339340"/>
                <a:gd name="connsiteY95" fmla="*/ 2691051 h 6253401"/>
                <a:gd name="connsiteX96" fmla="*/ 1606391 w 2339340"/>
                <a:gd name="connsiteY96" fmla="*/ 2762727 h 6253401"/>
                <a:gd name="connsiteX97" fmla="*/ 1658302 w 2339340"/>
                <a:gd name="connsiteY97" fmla="*/ 3027046 h 6253401"/>
                <a:gd name="connsiteX98" fmla="*/ 1729740 w 2339340"/>
                <a:gd name="connsiteY98" fmla="*/ 2908221 h 6253401"/>
                <a:gd name="connsiteX99" fmla="*/ 1927860 w 2339340"/>
                <a:gd name="connsiteY99" fmla="*/ 2706291 h 6253401"/>
                <a:gd name="connsiteX100" fmla="*/ 2065020 w 2339340"/>
                <a:gd name="connsiteY100" fmla="*/ 2565321 h 6253401"/>
                <a:gd name="connsiteX101" fmla="*/ 2202180 w 2339340"/>
                <a:gd name="connsiteY101" fmla="*/ 2355771 h 6253401"/>
                <a:gd name="connsiteX102" fmla="*/ 2339340 w 2339340"/>
                <a:gd name="connsiteY102" fmla="*/ 2066211 h 6253401"/>
                <a:gd name="connsiteX103" fmla="*/ 2293620 w 2339340"/>
                <a:gd name="connsiteY103" fmla="*/ 1974771 h 6253401"/>
                <a:gd name="connsiteX104" fmla="*/ 2232660 w 2339340"/>
                <a:gd name="connsiteY104" fmla="*/ 1769031 h 6253401"/>
                <a:gd name="connsiteX105" fmla="*/ 2175510 w 2339340"/>
                <a:gd name="connsiteY105" fmla="*/ 1582341 h 6253401"/>
                <a:gd name="connsiteX106" fmla="*/ 2065020 w 2339340"/>
                <a:gd name="connsiteY106" fmla="*/ 1368981 h 6253401"/>
                <a:gd name="connsiteX107" fmla="*/ 1958340 w 2339340"/>
                <a:gd name="connsiteY107" fmla="*/ 1186101 h 6253401"/>
                <a:gd name="connsiteX108" fmla="*/ 1878330 w 2339340"/>
                <a:gd name="connsiteY108" fmla="*/ 1060371 h 6253401"/>
                <a:gd name="connsiteX109" fmla="*/ 1752600 w 2339340"/>
                <a:gd name="connsiteY109" fmla="*/ 991791 h 6253401"/>
                <a:gd name="connsiteX110" fmla="*/ 1645920 w 2339340"/>
                <a:gd name="connsiteY110" fmla="*/ 972741 h 6253401"/>
                <a:gd name="connsiteX111" fmla="*/ 1546860 w 2339340"/>
                <a:gd name="connsiteY111" fmla="*/ 938451 h 6253401"/>
                <a:gd name="connsiteX112" fmla="*/ 1276350 w 2339340"/>
                <a:gd name="connsiteY112" fmla="*/ 877491 h 6253401"/>
                <a:gd name="connsiteX113" fmla="*/ 1257300 w 2339340"/>
                <a:gd name="connsiteY113" fmla="*/ 755571 h 6253401"/>
                <a:gd name="connsiteX114" fmla="*/ 1325880 w 2339340"/>
                <a:gd name="connsiteY114" fmla="*/ 610791 h 6253401"/>
                <a:gd name="connsiteX115" fmla="*/ 1363980 w 2339340"/>
                <a:gd name="connsiteY115" fmla="*/ 553641 h 6253401"/>
                <a:gd name="connsiteX116" fmla="*/ 1352550 w 2339340"/>
                <a:gd name="connsiteY116" fmla="*/ 454581 h 6253401"/>
                <a:gd name="connsiteX117" fmla="*/ 1359455 w 2339340"/>
                <a:gd name="connsiteY117" fmla="*/ 267891 h 6253401"/>
                <a:gd name="connsiteX118" fmla="*/ 1311592 w 2339340"/>
                <a:gd name="connsiteY118" fmla="*/ 99775 h 6253401"/>
                <a:gd name="connsiteX119" fmla="*/ 1188720 w 2339340"/>
                <a:gd name="connsiteY119" fmla="*/ 54531 h 6253401"/>
                <a:gd name="connsiteX120" fmla="*/ 1115616 w 2339340"/>
                <a:gd name="connsiteY120" fmla="*/ 49293 h 6253401"/>
                <a:gd name="connsiteX121" fmla="*/ 1077992 w 2339340"/>
                <a:gd name="connsiteY121" fmla="*/ 0 h 6253401"/>
                <a:gd name="connsiteX0" fmla="*/ 1077992 w 2339340"/>
                <a:gd name="connsiteY0" fmla="*/ 0 h 6253401"/>
                <a:gd name="connsiteX1" fmla="*/ 970359 w 2339340"/>
                <a:gd name="connsiteY1" fmla="*/ 77867 h 6253401"/>
                <a:gd name="connsiteX2" fmla="*/ 967740 w 2339340"/>
                <a:gd name="connsiteY2" fmla="*/ 16431 h 6253401"/>
                <a:gd name="connsiteX3" fmla="*/ 872490 w 2339340"/>
                <a:gd name="connsiteY3" fmla="*/ 138351 h 6253401"/>
                <a:gd name="connsiteX4" fmla="*/ 849630 w 2339340"/>
                <a:gd name="connsiteY4" fmla="*/ 103347 h 6253401"/>
                <a:gd name="connsiteX5" fmla="*/ 804863 w 2339340"/>
                <a:gd name="connsiteY5" fmla="*/ 232886 h 6253401"/>
                <a:gd name="connsiteX6" fmla="*/ 782955 w 2339340"/>
                <a:gd name="connsiteY6" fmla="*/ 466725 h 6253401"/>
                <a:gd name="connsiteX7" fmla="*/ 754380 w 2339340"/>
                <a:gd name="connsiteY7" fmla="*/ 481251 h 6253401"/>
                <a:gd name="connsiteX8" fmla="*/ 781050 w 2339340"/>
                <a:gd name="connsiteY8" fmla="*/ 565071 h 6253401"/>
                <a:gd name="connsiteX9" fmla="*/ 822960 w 2339340"/>
                <a:gd name="connsiteY9" fmla="*/ 641271 h 6253401"/>
                <a:gd name="connsiteX10" fmla="*/ 887730 w 2339340"/>
                <a:gd name="connsiteY10" fmla="*/ 706041 h 6253401"/>
                <a:gd name="connsiteX11" fmla="*/ 925830 w 2339340"/>
                <a:gd name="connsiteY11" fmla="*/ 786051 h 6253401"/>
                <a:gd name="connsiteX12" fmla="*/ 925830 w 2339340"/>
                <a:gd name="connsiteY12" fmla="*/ 877491 h 6253401"/>
                <a:gd name="connsiteX13" fmla="*/ 803910 w 2339340"/>
                <a:gd name="connsiteY13" fmla="*/ 938451 h 6253401"/>
                <a:gd name="connsiteX14" fmla="*/ 701040 w 2339340"/>
                <a:gd name="connsiteY14" fmla="*/ 965121 h 6253401"/>
                <a:gd name="connsiteX15" fmla="*/ 556260 w 2339340"/>
                <a:gd name="connsiteY15" fmla="*/ 968931 h 6253401"/>
                <a:gd name="connsiteX16" fmla="*/ 403860 w 2339340"/>
                <a:gd name="connsiteY16" fmla="*/ 1018461 h 6253401"/>
                <a:gd name="connsiteX17" fmla="*/ 320040 w 2339340"/>
                <a:gd name="connsiteY17" fmla="*/ 1102281 h 6253401"/>
                <a:gd name="connsiteX18" fmla="*/ 247650 w 2339340"/>
                <a:gd name="connsiteY18" fmla="*/ 1292781 h 6253401"/>
                <a:gd name="connsiteX19" fmla="*/ 163830 w 2339340"/>
                <a:gd name="connsiteY19" fmla="*/ 1586151 h 6253401"/>
                <a:gd name="connsiteX20" fmla="*/ 83820 w 2339340"/>
                <a:gd name="connsiteY20" fmla="*/ 1799511 h 6253401"/>
                <a:gd name="connsiteX21" fmla="*/ 72390 w 2339340"/>
                <a:gd name="connsiteY21" fmla="*/ 1978581 h 6253401"/>
                <a:gd name="connsiteX22" fmla="*/ 0 w 2339340"/>
                <a:gd name="connsiteY22" fmla="*/ 2161461 h 6253401"/>
                <a:gd name="connsiteX23" fmla="*/ 11430 w 2339340"/>
                <a:gd name="connsiteY23" fmla="*/ 2268141 h 6253401"/>
                <a:gd name="connsiteX24" fmla="*/ 106680 w 2339340"/>
                <a:gd name="connsiteY24" fmla="*/ 2443401 h 6253401"/>
                <a:gd name="connsiteX25" fmla="*/ 243840 w 2339340"/>
                <a:gd name="connsiteY25" fmla="*/ 2611041 h 6253401"/>
                <a:gd name="connsiteX26" fmla="*/ 422910 w 2339340"/>
                <a:gd name="connsiteY26" fmla="*/ 2786301 h 6253401"/>
                <a:gd name="connsiteX27" fmla="*/ 609600 w 2339340"/>
                <a:gd name="connsiteY27" fmla="*/ 2946321 h 6253401"/>
                <a:gd name="connsiteX28" fmla="*/ 703183 w 2339340"/>
                <a:gd name="connsiteY28" fmla="*/ 3078956 h 6253401"/>
                <a:gd name="connsiteX29" fmla="*/ 711517 w 2339340"/>
                <a:gd name="connsiteY29" fmla="*/ 2800827 h 6253401"/>
                <a:gd name="connsiteX30" fmla="*/ 647700 w 2339340"/>
                <a:gd name="connsiteY30" fmla="*/ 2748201 h 6253401"/>
                <a:gd name="connsiteX31" fmla="*/ 541020 w 2339340"/>
                <a:gd name="connsiteY31" fmla="*/ 2553891 h 6253401"/>
                <a:gd name="connsiteX32" fmla="*/ 487680 w 2339340"/>
                <a:gd name="connsiteY32" fmla="*/ 2443401 h 6253401"/>
                <a:gd name="connsiteX33" fmla="*/ 293370 w 2339340"/>
                <a:gd name="connsiteY33" fmla="*/ 2222421 h 6253401"/>
                <a:gd name="connsiteX34" fmla="*/ 426720 w 2339340"/>
                <a:gd name="connsiteY34" fmla="*/ 2005251 h 6253401"/>
                <a:gd name="connsiteX35" fmla="*/ 483870 w 2339340"/>
                <a:gd name="connsiteY35" fmla="*/ 1894761 h 6253401"/>
                <a:gd name="connsiteX36" fmla="*/ 544830 w 2339340"/>
                <a:gd name="connsiteY36" fmla="*/ 1658541 h 6253401"/>
                <a:gd name="connsiteX37" fmla="*/ 636270 w 2339340"/>
                <a:gd name="connsiteY37" fmla="*/ 1913811 h 6253401"/>
                <a:gd name="connsiteX38" fmla="*/ 678180 w 2339340"/>
                <a:gd name="connsiteY38" fmla="*/ 2218611 h 6253401"/>
                <a:gd name="connsiteX39" fmla="*/ 689610 w 2339340"/>
                <a:gd name="connsiteY39" fmla="*/ 2504361 h 6253401"/>
                <a:gd name="connsiteX40" fmla="*/ 712470 w 2339340"/>
                <a:gd name="connsiteY40" fmla="*/ 2778681 h 6253401"/>
                <a:gd name="connsiteX41" fmla="*/ 701040 w 2339340"/>
                <a:gd name="connsiteY41" fmla="*/ 3193971 h 6253401"/>
                <a:gd name="connsiteX42" fmla="*/ 643890 w 2339340"/>
                <a:gd name="connsiteY42" fmla="*/ 3799761 h 6253401"/>
                <a:gd name="connsiteX43" fmla="*/ 613410 w 2339340"/>
                <a:gd name="connsiteY43" fmla="*/ 4272201 h 6253401"/>
                <a:gd name="connsiteX44" fmla="*/ 689610 w 2339340"/>
                <a:gd name="connsiteY44" fmla="*/ 4634151 h 6253401"/>
                <a:gd name="connsiteX45" fmla="*/ 803910 w 2339340"/>
                <a:gd name="connsiteY45" fmla="*/ 5232321 h 6253401"/>
                <a:gd name="connsiteX46" fmla="*/ 883920 w 2339340"/>
                <a:gd name="connsiteY46" fmla="*/ 5674281 h 6253401"/>
                <a:gd name="connsiteX47" fmla="*/ 872490 w 2339340"/>
                <a:gd name="connsiteY47" fmla="*/ 5700951 h 6253401"/>
                <a:gd name="connsiteX48" fmla="*/ 693420 w 2339340"/>
                <a:gd name="connsiteY48" fmla="*/ 5910501 h 6253401"/>
                <a:gd name="connsiteX49" fmla="*/ 541020 w 2339340"/>
                <a:gd name="connsiteY49" fmla="*/ 6108621 h 6253401"/>
                <a:gd name="connsiteX50" fmla="*/ 510540 w 2339340"/>
                <a:gd name="connsiteY50" fmla="*/ 6173391 h 6253401"/>
                <a:gd name="connsiteX51" fmla="*/ 701040 w 2339340"/>
                <a:gd name="connsiteY51" fmla="*/ 6108621 h 6253401"/>
                <a:gd name="connsiteX52" fmla="*/ 830580 w 2339340"/>
                <a:gd name="connsiteY52" fmla="*/ 6081951 h 6253401"/>
                <a:gd name="connsiteX53" fmla="*/ 952500 w 2339340"/>
                <a:gd name="connsiteY53" fmla="*/ 5990511 h 6253401"/>
                <a:gd name="connsiteX54" fmla="*/ 963930 w 2339340"/>
                <a:gd name="connsiteY54" fmla="*/ 5887641 h 6253401"/>
                <a:gd name="connsiteX55" fmla="*/ 1108710 w 2339340"/>
                <a:gd name="connsiteY55" fmla="*/ 5834301 h 6253401"/>
                <a:gd name="connsiteX56" fmla="*/ 1108710 w 2339340"/>
                <a:gd name="connsiteY56" fmla="*/ 5807631 h 6253401"/>
                <a:gd name="connsiteX57" fmla="*/ 1032510 w 2339340"/>
                <a:gd name="connsiteY57" fmla="*/ 5651421 h 6253401"/>
                <a:gd name="connsiteX58" fmla="*/ 1043940 w 2339340"/>
                <a:gd name="connsiteY58" fmla="*/ 5297091 h 6253401"/>
                <a:gd name="connsiteX59" fmla="*/ 1074420 w 2339340"/>
                <a:gd name="connsiteY59" fmla="*/ 4904661 h 6253401"/>
                <a:gd name="connsiteX60" fmla="*/ 1002030 w 2339340"/>
                <a:gd name="connsiteY60" fmla="*/ 4439841 h 6253401"/>
                <a:gd name="connsiteX61" fmla="*/ 1066800 w 2339340"/>
                <a:gd name="connsiteY61" fmla="*/ 4146471 h 6253401"/>
                <a:gd name="connsiteX62" fmla="*/ 1116330 w 2339340"/>
                <a:gd name="connsiteY62" fmla="*/ 3792141 h 6253401"/>
                <a:gd name="connsiteX63" fmla="*/ 1165860 w 2339340"/>
                <a:gd name="connsiteY63" fmla="*/ 3392091 h 6253401"/>
                <a:gd name="connsiteX64" fmla="*/ 1238250 w 2339340"/>
                <a:gd name="connsiteY64" fmla="*/ 3898821 h 6253401"/>
                <a:gd name="connsiteX65" fmla="*/ 1280160 w 2339340"/>
                <a:gd name="connsiteY65" fmla="*/ 4382691 h 6253401"/>
                <a:gd name="connsiteX66" fmla="*/ 1310640 w 2339340"/>
                <a:gd name="connsiteY66" fmla="*/ 4550331 h 6253401"/>
                <a:gd name="connsiteX67" fmla="*/ 1272540 w 2339340"/>
                <a:gd name="connsiteY67" fmla="*/ 4855131 h 6253401"/>
                <a:gd name="connsiteX68" fmla="*/ 1242060 w 2339340"/>
                <a:gd name="connsiteY68" fmla="*/ 5076111 h 6253401"/>
                <a:gd name="connsiteX69" fmla="*/ 1276350 w 2339340"/>
                <a:gd name="connsiteY69" fmla="*/ 5304711 h 6253401"/>
                <a:gd name="connsiteX70" fmla="*/ 1333500 w 2339340"/>
                <a:gd name="connsiteY70" fmla="*/ 5510451 h 6253401"/>
                <a:gd name="connsiteX71" fmla="*/ 1314450 w 2339340"/>
                <a:gd name="connsiteY71" fmla="*/ 5632371 h 6253401"/>
                <a:gd name="connsiteX72" fmla="*/ 1264920 w 2339340"/>
                <a:gd name="connsiteY72" fmla="*/ 5811441 h 6253401"/>
                <a:gd name="connsiteX73" fmla="*/ 1264920 w 2339340"/>
                <a:gd name="connsiteY73" fmla="*/ 5918121 h 6253401"/>
                <a:gd name="connsiteX74" fmla="*/ 1424940 w 2339340"/>
                <a:gd name="connsiteY74" fmla="*/ 6253401 h 6253401"/>
                <a:gd name="connsiteX75" fmla="*/ 1565910 w 2339340"/>
                <a:gd name="connsiteY75" fmla="*/ 6081951 h 6253401"/>
                <a:gd name="connsiteX76" fmla="*/ 1604010 w 2339340"/>
                <a:gd name="connsiteY76" fmla="*/ 6028611 h 6253401"/>
                <a:gd name="connsiteX77" fmla="*/ 1524000 w 2339340"/>
                <a:gd name="connsiteY77" fmla="*/ 5860971 h 6253401"/>
                <a:gd name="connsiteX78" fmla="*/ 1466850 w 2339340"/>
                <a:gd name="connsiteY78" fmla="*/ 5735241 h 6253401"/>
                <a:gd name="connsiteX79" fmla="*/ 1440180 w 2339340"/>
                <a:gd name="connsiteY79" fmla="*/ 5655231 h 6253401"/>
                <a:gd name="connsiteX80" fmla="*/ 1546860 w 2339340"/>
                <a:gd name="connsiteY80" fmla="*/ 5095161 h 6253401"/>
                <a:gd name="connsiteX81" fmla="*/ 1600200 w 2339340"/>
                <a:gd name="connsiteY81" fmla="*/ 4523661 h 6253401"/>
                <a:gd name="connsiteX82" fmla="*/ 1684020 w 2339340"/>
                <a:gd name="connsiteY82" fmla="*/ 4043601 h 6253401"/>
                <a:gd name="connsiteX83" fmla="*/ 1703070 w 2339340"/>
                <a:gd name="connsiteY83" fmla="*/ 3704511 h 6253401"/>
                <a:gd name="connsiteX84" fmla="*/ 1673305 w 2339340"/>
                <a:gd name="connsiteY84" fmla="*/ 3099436 h 6253401"/>
                <a:gd name="connsiteX85" fmla="*/ 1630680 w 2339340"/>
                <a:gd name="connsiteY85" fmla="*/ 2885361 h 6253401"/>
                <a:gd name="connsiteX86" fmla="*/ 1607820 w 2339340"/>
                <a:gd name="connsiteY86" fmla="*/ 2767251 h 6253401"/>
                <a:gd name="connsiteX87" fmla="*/ 1584960 w 2339340"/>
                <a:gd name="connsiteY87" fmla="*/ 2439591 h 6253401"/>
                <a:gd name="connsiteX88" fmla="*/ 1584960 w 2339340"/>
                <a:gd name="connsiteY88" fmla="*/ 2089071 h 6253401"/>
                <a:gd name="connsiteX89" fmla="*/ 1619250 w 2339340"/>
                <a:gd name="connsiteY89" fmla="*/ 1788081 h 6253401"/>
                <a:gd name="connsiteX90" fmla="*/ 1691640 w 2339340"/>
                <a:gd name="connsiteY90" fmla="*/ 1517571 h 6253401"/>
                <a:gd name="connsiteX91" fmla="*/ 1954530 w 2339340"/>
                <a:gd name="connsiteY91" fmla="*/ 1940481 h 6253401"/>
                <a:gd name="connsiteX92" fmla="*/ 2045970 w 2339340"/>
                <a:gd name="connsiteY92" fmla="*/ 2062401 h 6253401"/>
                <a:gd name="connsiteX93" fmla="*/ 1840230 w 2339340"/>
                <a:gd name="connsiteY93" fmla="*/ 2374821 h 6253401"/>
                <a:gd name="connsiteX94" fmla="*/ 1729740 w 2339340"/>
                <a:gd name="connsiteY94" fmla="*/ 2561511 h 6253401"/>
                <a:gd name="connsiteX95" fmla="*/ 1672590 w 2339340"/>
                <a:gd name="connsiteY95" fmla="*/ 2691051 h 6253401"/>
                <a:gd name="connsiteX96" fmla="*/ 1606391 w 2339340"/>
                <a:gd name="connsiteY96" fmla="*/ 2762727 h 6253401"/>
                <a:gd name="connsiteX97" fmla="*/ 1658302 w 2339340"/>
                <a:gd name="connsiteY97" fmla="*/ 3027046 h 6253401"/>
                <a:gd name="connsiteX98" fmla="*/ 1729740 w 2339340"/>
                <a:gd name="connsiteY98" fmla="*/ 2908221 h 6253401"/>
                <a:gd name="connsiteX99" fmla="*/ 1927860 w 2339340"/>
                <a:gd name="connsiteY99" fmla="*/ 2706291 h 6253401"/>
                <a:gd name="connsiteX100" fmla="*/ 2065020 w 2339340"/>
                <a:gd name="connsiteY100" fmla="*/ 2565321 h 6253401"/>
                <a:gd name="connsiteX101" fmla="*/ 2202180 w 2339340"/>
                <a:gd name="connsiteY101" fmla="*/ 2355771 h 6253401"/>
                <a:gd name="connsiteX102" fmla="*/ 2339340 w 2339340"/>
                <a:gd name="connsiteY102" fmla="*/ 2066211 h 6253401"/>
                <a:gd name="connsiteX103" fmla="*/ 2293620 w 2339340"/>
                <a:gd name="connsiteY103" fmla="*/ 1974771 h 6253401"/>
                <a:gd name="connsiteX104" fmla="*/ 2232660 w 2339340"/>
                <a:gd name="connsiteY104" fmla="*/ 1769031 h 6253401"/>
                <a:gd name="connsiteX105" fmla="*/ 2175510 w 2339340"/>
                <a:gd name="connsiteY105" fmla="*/ 1582341 h 6253401"/>
                <a:gd name="connsiteX106" fmla="*/ 2065020 w 2339340"/>
                <a:gd name="connsiteY106" fmla="*/ 1368981 h 6253401"/>
                <a:gd name="connsiteX107" fmla="*/ 1958340 w 2339340"/>
                <a:gd name="connsiteY107" fmla="*/ 1186101 h 6253401"/>
                <a:gd name="connsiteX108" fmla="*/ 1878330 w 2339340"/>
                <a:gd name="connsiteY108" fmla="*/ 1060371 h 6253401"/>
                <a:gd name="connsiteX109" fmla="*/ 1752600 w 2339340"/>
                <a:gd name="connsiteY109" fmla="*/ 991791 h 6253401"/>
                <a:gd name="connsiteX110" fmla="*/ 1645920 w 2339340"/>
                <a:gd name="connsiteY110" fmla="*/ 972741 h 6253401"/>
                <a:gd name="connsiteX111" fmla="*/ 1546860 w 2339340"/>
                <a:gd name="connsiteY111" fmla="*/ 938451 h 6253401"/>
                <a:gd name="connsiteX112" fmla="*/ 1276350 w 2339340"/>
                <a:gd name="connsiteY112" fmla="*/ 877491 h 6253401"/>
                <a:gd name="connsiteX113" fmla="*/ 1257300 w 2339340"/>
                <a:gd name="connsiteY113" fmla="*/ 755571 h 6253401"/>
                <a:gd name="connsiteX114" fmla="*/ 1325880 w 2339340"/>
                <a:gd name="connsiteY114" fmla="*/ 610791 h 6253401"/>
                <a:gd name="connsiteX115" fmla="*/ 1363980 w 2339340"/>
                <a:gd name="connsiteY115" fmla="*/ 553641 h 6253401"/>
                <a:gd name="connsiteX116" fmla="*/ 1352550 w 2339340"/>
                <a:gd name="connsiteY116" fmla="*/ 454581 h 6253401"/>
                <a:gd name="connsiteX117" fmla="*/ 1359455 w 2339340"/>
                <a:gd name="connsiteY117" fmla="*/ 267891 h 6253401"/>
                <a:gd name="connsiteX118" fmla="*/ 1311592 w 2339340"/>
                <a:gd name="connsiteY118" fmla="*/ 99775 h 6253401"/>
                <a:gd name="connsiteX119" fmla="*/ 1188720 w 2339340"/>
                <a:gd name="connsiteY119" fmla="*/ 54531 h 6253401"/>
                <a:gd name="connsiteX120" fmla="*/ 1094184 w 2339340"/>
                <a:gd name="connsiteY120" fmla="*/ 81439 h 6253401"/>
                <a:gd name="connsiteX121" fmla="*/ 1077992 w 2339340"/>
                <a:gd name="connsiteY121" fmla="*/ 0 h 6253401"/>
                <a:gd name="connsiteX0" fmla="*/ 1077992 w 2339340"/>
                <a:gd name="connsiteY0" fmla="*/ 0 h 6253401"/>
                <a:gd name="connsiteX1" fmla="*/ 970359 w 2339340"/>
                <a:gd name="connsiteY1" fmla="*/ 77867 h 6253401"/>
                <a:gd name="connsiteX2" fmla="*/ 967740 w 2339340"/>
                <a:gd name="connsiteY2" fmla="*/ 16431 h 6253401"/>
                <a:gd name="connsiteX3" fmla="*/ 872490 w 2339340"/>
                <a:gd name="connsiteY3" fmla="*/ 138351 h 6253401"/>
                <a:gd name="connsiteX4" fmla="*/ 849630 w 2339340"/>
                <a:gd name="connsiteY4" fmla="*/ 103347 h 6253401"/>
                <a:gd name="connsiteX5" fmla="*/ 804863 w 2339340"/>
                <a:gd name="connsiteY5" fmla="*/ 232886 h 6253401"/>
                <a:gd name="connsiteX6" fmla="*/ 782955 w 2339340"/>
                <a:gd name="connsiteY6" fmla="*/ 466725 h 6253401"/>
                <a:gd name="connsiteX7" fmla="*/ 754380 w 2339340"/>
                <a:gd name="connsiteY7" fmla="*/ 481251 h 6253401"/>
                <a:gd name="connsiteX8" fmla="*/ 781050 w 2339340"/>
                <a:gd name="connsiteY8" fmla="*/ 565071 h 6253401"/>
                <a:gd name="connsiteX9" fmla="*/ 822960 w 2339340"/>
                <a:gd name="connsiteY9" fmla="*/ 641271 h 6253401"/>
                <a:gd name="connsiteX10" fmla="*/ 887730 w 2339340"/>
                <a:gd name="connsiteY10" fmla="*/ 706041 h 6253401"/>
                <a:gd name="connsiteX11" fmla="*/ 925830 w 2339340"/>
                <a:gd name="connsiteY11" fmla="*/ 786051 h 6253401"/>
                <a:gd name="connsiteX12" fmla="*/ 925830 w 2339340"/>
                <a:gd name="connsiteY12" fmla="*/ 877491 h 6253401"/>
                <a:gd name="connsiteX13" fmla="*/ 803910 w 2339340"/>
                <a:gd name="connsiteY13" fmla="*/ 938451 h 6253401"/>
                <a:gd name="connsiteX14" fmla="*/ 701040 w 2339340"/>
                <a:gd name="connsiteY14" fmla="*/ 965121 h 6253401"/>
                <a:gd name="connsiteX15" fmla="*/ 556260 w 2339340"/>
                <a:gd name="connsiteY15" fmla="*/ 968931 h 6253401"/>
                <a:gd name="connsiteX16" fmla="*/ 403860 w 2339340"/>
                <a:gd name="connsiteY16" fmla="*/ 1018461 h 6253401"/>
                <a:gd name="connsiteX17" fmla="*/ 320040 w 2339340"/>
                <a:gd name="connsiteY17" fmla="*/ 1102281 h 6253401"/>
                <a:gd name="connsiteX18" fmla="*/ 247650 w 2339340"/>
                <a:gd name="connsiteY18" fmla="*/ 1292781 h 6253401"/>
                <a:gd name="connsiteX19" fmla="*/ 163830 w 2339340"/>
                <a:gd name="connsiteY19" fmla="*/ 1586151 h 6253401"/>
                <a:gd name="connsiteX20" fmla="*/ 83820 w 2339340"/>
                <a:gd name="connsiteY20" fmla="*/ 1799511 h 6253401"/>
                <a:gd name="connsiteX21" fmla="*/ 72390 w 2339340"/>
                <a:gd name="connsiteY21" fmla="*/ 1978581 h 6253401"/>
                <a:gd name="connsiteX22" fmla="*/ 0 w 2339340"/>
                <a:gd name="connsiteY22" fmla="*/ 2161461 h 6253401"/>
                <a:gd name="connsiteX23" fmla="*/ 11430 w 2339340"/>
                <a:gd name="connsiteY23" fmla="*/ 2268141 h 6253401"/>
                <a:gd name="connsiteX24" fmla="*/ 106680 w 2339340"/>
                <a:gd name="connsiteY24" fmla="*/ 2443401 h 6253401"/>
                <a:gd name="connsiteX25" fmla="*/ 243840 w 2339340"/>
                <a:gd name="connsiteY25" fmla="*/ 2611041 h 6253401"/>
                <a:gd name="connsiteX26" fmla="*/ 422910 w 2339340"/>
                <a:gd name="connsiteY26" fmla="*/ 2786301 h 6253401"/>
                <a:gd name="connsiteX27" fmla="*/ 609600 w 2339340"/>
                <a:gd name="connsiteY27" fmla="*/ 2946321 h 6253401"/>
                <a:gd name="connsiteX28" fmla="*/ 703183 w 2339340"/>
                <a:gd name="connsiteY28" fmla="*/ 3078956 h 6253401"/>
                <a:gd name="connsiteX29" fmla="*/ 711517 w 2339340"/>
                <a:gd name="connsiteY29" fmla="*/ 2800827 h 6253401"/>
                <a:gd name="connsiteX30" fmla="*/ 647700 w 2339340"/>
                <a:gd name="connsiteY30" fmla="*/ 2748201 h 6253401"/>
                <a:gd name="connsiteX31" fmla="*/ 541020 w 2339340"/>
                <a:gd name="connsiteY31" fmla="*/ 2553891 h 6253401"/>
                <a:gd name="connsiteX32" fmla="*/ 487680 w 2339340"/>
                <a:gd name="connsiteY32" fmla="*/ 2443401 h 6253401"/>
                <a:gd name="connsiteX33" fmla="*/ 293370 w 2339340"/>
                <a:gd name="connsiteY33" fmla="*/ 2222421 h 6253401"/>
                <a:gd name="connsiteX34" fmla="*/ 426720 w 2339340"/>
                <a:gd name="connsiteY34" fmla="*/ 2005251 h 6253401"/>
                <a:gd name="connsiteX35" fmla="*/ 483870 w 2339340"/>
                <a:gd name="connsiteY35" fmla="*/ 1894761 h 6253401"/>
                <a:gd name="connsiteX36" fmla="*/ 544830 w 2339340"/>
                <a:gd name="connsiteY36" fmla="*/ 1658541 h 6253401"/>
                <a:gd name="connsiteX37" fmla="*/ 636270 w 2339340"/>
                <a:gd name="connsiteY37" fmla="*/ 1913811 h 6253401"/>
                <a:gd name="connsiteX38" fmla="*/ 678180 w 2339340"/>
                <a:gd name="connsiteY38" fmla="*/ 2218611 h 6253401"/>
                <a:gd name="connsiteX39" fmla="*/ 689610 w 2339340"/>
                <a:gd name="connsiteY39" fmla="*/ 2504361 h 6253401"/>
                <a:gd name="connsiteX40" fmla="*/ 712470 w 2339340"/>
                <a:gd name="connsiteY40" fmla="*/ 2778681 h 6253401"/>
                <a:gd name="connsiteX41" fmla="*/ 701040 w 2339340"/>
                <a:gd name="connsiteY41" fmla="*/ 3193971 h 6253401"/>
                <a:gd name="connsiteX42" fmla="*/ 643890 w 2339340"/>
                <a:gd name="connsiteY42" fmla="*/ 3799761 h 6253401"/>
                <a:gd name="connsiteX43" fmla="*/ 613410 w 2339340"/>
                <a:gd name="connsiteY43" fmla="*/ 4272201 h 6253401"/>
                <a:gd name="connsiteX44" fmla="*/ 689610 w 2339340"/>
                <a:gd name="connsiteY44" fmla="*/ 4634151 h 6253401"/>
                <a:gd name="connsiteX45" fmla="*/ 803910 w 2339340"/>
                <a:gd name="connsiteY45" fmla="*/ 5232321 h 6253401"/>
                <a:gd name="connsiteX46" fmla="*/ 883920 w 2339340"/>
                <a:gd name="connsiteY46" fmla="*/ 5674281 h 6253401"/>
                <a:gd name="connsiteX47" fmla="*/ 872490 w 2339340"/>
                <a:gd name="connsiteY47" fmla="*/ 5700951 h 6253401"/>
                <a:gd name="connsiteX48" fmla="*/ 693420 w 2339340"/>
                <a:gd name="connsiteY48" fmla="*/ 5910501 h 6253401"/>
                <a:gd name="connsiteX49" fmla="*/ 541020 w 2339340"/>
                <a:gd name="connsiteY49" fmla="*/ 6108621 h 6253401"/>
                <a:gd name="connsiteX50" fmla="*/ 510540 w 2339340"/>
                <a:gd name="connsiteY50" fmla="*/ 6173391 h 6253401"/>
                <a:gd name="connsiteX51" fmla="*/ 701040 w 2339340"/>
                <a:gd name="connsiteY51" fmla="*/ 6108621 h 6253401"/>
                <a:gd name="connsiteX52" fmla="*/ 830580 w 2339340"/>
                <a:gd name="connsiteY52" fmla="*/ 6081951 h 6253401"/>
                <a:gd name="connsiteX53" fmla="*/ 952500 w 2339340"/>
                <a:gd name="connsiteY53" fmla="*/ 5990511 h 6253401"/>
                <a:gd name="connsiteX54" fmla="*/ 963930 w 2339340"/>
                <a:gd name="connsiteY54" fmla="*/ 5887641 h 6253401"/>
                <a:gd name="connsiteX55" fmla="*/ 1108710 w 2339340"/>
                <a:gd name="connsiteY55" fmla="*/ 5834301 h 6253401"/>
                <a:gd name="connsiteX56" fmla="*/ 1108710 w 2339340"/>
                <a:gd name="connsiteY56" fmla="*/ 5807631 h 6253401"/>
                <a:gd name="connsiteX57" fmla="*/ 1032510 w 2339340"/>
                <a:gd name="connsiteY57" fmla="*/ 5651421 h 6253401"/>
                <a:gd name="connsiteX58" fmla="*/ 1043940 w 2339340"/>
                <a:gd name="connsiteY58" fmla="*/ 5297091 h 6253401"/>
                <a:gd name="connsiteX59" fmla="*/ 1074420 w 2339340"/>
                <a:gd name="connsiteY59" fmla="*/ 4904661 h 6253401"/>
                <a:gd name="connsiteX60" fmla="*/ 1002030 w 2339340"/>
                <a:gd name="connsiteY60" fmla="*/ 4439841 h 6253401"/>
                <a:gd name="connsiteX61" fmla="*/ 1066800 w 2339340"/>
                <a:gd name="connsiteY61" fmla="*/ 4146471 h 6253401"/>
                <a:gd name="connsiteX62" fmla="*/ 1116330 w 2339340"/>
                <a:gd name="connsiteY62" fmla="*/ 3792141 h 6253401"/>
                <a:gd name="connsiteX63" fmla="*/ 1165860 w 2339340"/>
                <a:gd name="connsiteY63" fmla="*/ 3392091 h 6253401"/>
                <a:gd name="connsiteX64" fmla="*/ 1238250 w 2339340"/>
                <a:gd name="connsiteY64" fmla="*/ 3898821 h 6253401"/>
                <a:gd name="connsiteX65" fmla="*/ 1280160 w 2339340"/>
                <a:gd name="connsiteY65" fmla="*/ 4382691 h 6253401"/>
                <a:gd name="connsiteX66" fmla="*/ 1310640 w 2339340"/>
                <a:gd name="connsiteY66" fmla="*/ 4550331 h 6253401"/>
                <a:gd name="connsiteX67" fmla="*/ 1272540 w 2339340"/>
                <a:gd name="connsiteY67" fmla="*/ 4855131 h 6253401"/>
                <a:gd name="connsiteX68" fmla="*/ 1242060 w 2339340"/>
                <a:gd name="connsiteY68" fmla="*/ 5076111 h 6253401"/>
                <a:gd name="connsiteX69" fmla="*/ 1276350 w 2339340"/>
                <a:gd name="connsiteY69" fmla="*/ 5304711 h 6253401"/>
                <a:gd name="connsiteX70" fmla="*/ 1333500 w 2339340"/>
                <a:gd name="connsiteY70" fmla="*/ 5510451 h 6253401"/>
                <a:gd name="connsiteX71" fmla="*/ 1314450 w 2339340"/>
                <a:gd name="connsiteY71" fmla="*/ 5632371 h 6253401"/>
                <a:gd name="connsiteX72" fmla="*/ 1264920 w 2339340"/>
                <a:gd name="connsiteY72" fmla="*/ 5811441 h 6253401"/>
                <a:gd name="connsiteX73" fmla="*/ 1264920 w 2339340"/>
                <a:gd name="connsiteY73" fmla="*/ 5918121 h 6253401"/>
                <a:gd name="connsiteX74" fmla="*/ 1424940 w 2339340"/>
                <a:gd name="connsiteY74" fmla="*/ 6253401 h 6253401"/>
                <a:gd name="connsiteX75" fmla="*/ 1565910 w 2339340"/>
                <a:gd name="connsiteY75" fmla="*/ 6081951 h 6253401"/>
                <a:gd name="connsiteX76" fmla="*/ 1604010 w 2339340"/>
                <a:gd name="connsiteY76" fmla="*/ 6028611 h 6253401"/>
                <a:gd name="connsiteX77" fmla="*/ 1524000 w 2339340"/>
                <a:gd name="connsiteY77" fmla="*/ 5860971 h 6253401"/>
                <a:gd name="connsiteX78" fmla="*/ 1466850 w 2339340"/>
                <a:gd name="connsiteY78" fmla="*/ 5735241 h 6253401"/>
                <a:gd name="connsiteX79" fmla="*/ 1440180 w 2339340"/>
                <a:gd name="connsiteY79" fmla="*/ 5655231 h 6253401"/>
                <a:gd name="connsiteX80" fmla="*/ 1546860 w 2339340"/>
                <a:gd name="connsiteY80" fmla="*/ 5095161 h 6253401"/>
                <a:gd name="connsiteX81" fmla="*/ 1600200 w 2339340"/>
                <a:gd name="connsiteY81" fmla="*/ 4523661 h 6253401"/>
                <a:gd name="connsiteX82" fmla="*/ 1684020 w 2339340"/>
                <a:gd name="connsiteY82" fmla="*/ 4043601 h 6253401"/>
                <a:gd name="connsiteX83" fmla="*/ 1703070 w 2339340"/>
                <a:gd name="connsiteY83" fmla="*/ 3704511 h 6253401"/>
                <a:gd name="connsiteX84" fmla="*/ 1673305 w 2339340"/>
                <a:gd name="connsiteY84" fmla="*/ 3099436 h 6253401"/>
                <a:gd name="connsiteX85" fmla="*/ 1630680 w 2339340"/>
                <a:gd name="connsiteY85" fmla="*/ 2885361 h 6253401"/>
                <a:gd name="connsiteX86" fmla="*/ 1607820 w 2339340"/>
                <a:gd name="connsiteY86" fmla="*/ 2767251 h 6253401"/>
                <a:gd name="connsiteX87" fmla="*/ 1584960 w 2339340"/>
                <a:gd name="connsiteY87" fmla="*/ 2439591 h 6253401"/>
                <a:gd name="connsiteX88" fmla="*/ 1584960 w 2339340"/>
                <a:gd name="connsiteY88" fmla="*/ 2089071 h 6253401"/>
                <a:gd name="connsiteX89" fmla="*/ 1619250 w 2339340"/>
                <a:gd name="connsiteY89" fmla="*/ 1788081 h 6253401"/>
                <a:gd name="connsiteX90" fmla="*/ 1691640 w 2339340"/>
                <a:gd name="connsiteY90" fmla="*/ 1517571 h 6253401"/>
                <a:gd name="connsiteX91" fmla="*/ 1954530 w 2339340"/>
                <a:gd name="connsiteY91" fmla="*/ 1940481 h 6253401"/>
                <a:gd name="connsiteX92" fmla="*/ 2045970 w 2339340"/>
                <a:gd name="connsiteY92" fmla="*/ 2062401 h 6253401"/>
                <a:gd name="connsiteX93" fmla="*/ 1840230 w 2339340"/>
                <a:gd name="connsiteY93" fmla="*/ 2374821 h 6253401"/>
                <a:gd name="connsiteX94" fmla="*/ 1729740 w 2339340"/>
                <a:gd name="connsiteY94" fmla="*/ 2561511 h 6253401"/>
                <a:gd name="connsiteX95" fmla="*/ 1672590 w 2339340"/>
                <a:gd name="connsiteY95" fmla="*/ 2691051 h 6253401"/>
                <a:gd name="connsiteX96" fmla="*/ 1606391 w 2339340"/>
                <a:gd name="connsiteY96" fmla="*/ 2762727 h 6253401"/>
                <a:gd name="connsiteX97" fmla="*/ 1658302 w 2339340"/>
                <a:gd name="connsiteY97" fmla="*/ 3027046 h 6253401"/>
                <a:gd name="connsiteX98" fmla="*/ 1729740 w 2339340"/>
                <a:gd name="connsiteY98" fmla="*/ 2908221 h 6253401"/>
                <a:gd name="connsiteX99" fmla="*/ 1927860 w 2339340"/>
                <a:gd name="connsiteY99" fmla="*/ 2706291 h 6253401"/>
                <a:gd name="connsiteX100" fmla="*/ 2065020 w 2339340"/>
                <a:gd name="connsiteY100" fmla="*/ 2565321 h 6253401"/>
                <a:gd name="connsiteX101" fmla="*/ 2202180 w 2339340"/>
                <a:gd name="connsiteY101" fmla="*/ 2355771 h 6253401"/>
                <a:gd name="connsiteX102" fmla="*/ 2339340 w 2339340"/>
                <a:gd name="connsiteY102" fmla="*/ 2066211 h 6253401"/>
                <a:gd name="connsiteX103" fmla="*/ 2293620 w 2339340"/>
                <a:gd name="connsiteY103" fmla="*/ 1974771 h 6253401"/>
                <a:gd name="connsiteX104" fmla="*/ 2232660 w 2339340"/>
                <a:gd name="connsiteY104" fmla="*/ 1769031 h 6253401"/>
                <a:gd name="connsiteX105" fmla="*/ 2175510 w 2339340"/>
                <a:gd name="connsiteY105" fmla="*/ 1582341 h 6253401"/>
                <a:gd name="connsiteX106" fmla="*/ 2065020 w 2339340"/>
                <a:gd name="connsiteY106" fmla="*/ 1368981 h 6253401"/>
                <a:gd name="connsiteX107" fmla="*/ 1958340 w 2339340"/>
                <a:gd name="connsiteY107" fmla="*/ 1186101 h 6253401"/>
                <a:gd name="connsiteX108" fmla="*/ 1878330 w 2339340"/>
                <a:gd name="connsiteY108" fmla="*/ 1060371 h 6253401"/>
                <a:gd name="connsiteX109" fmla="*/ 1752600 w 2339340"/>
                <a:gd name="connsiteY109" fmla="*/ 991791 h 6253401"/>
                <a:gd name="connsiteX110" fmla="*/ 1645920 w 2339340"/>
                <a:gd name="connsiteY110" fmla="*/ 972741 h 6253401"/>
                <a:gd name="connsiteX111" fmla="*/ 1546860 w 2339340"/>
                <a:gd name="connsiteY111" fmla="*/ 938451 h 6253401"/>
                <a:gd name="connsiteX112" fmla="*/ 1276350 w 2339340"/>
                <a:gd name="connsiteY112" fmla="*/ 877491 h 6253401"/>
                <a:gd name="connsiteX113" fmla="*/ 1257300 w 2339340"/>
                <a:gd name="connsiteY113" fmla="*/ 755571 h 6253401"/>
                <a:gd name="connsiteX114" fmla="*/ 1325880 w 2339340"/>
                <a:gd name="connsiteY114" fmla="*/ 610791 h 6253401"/>
                <a:gd name="connsiteX115" fmla="*/ 1363980 w 2339340"/>
                <a:gd name="connsiteY115" fmla="*/ 553641 h 6253401"/>
                <a:gd name="connsiteX116" fmla="*/ 1352550 w 2339340"/>
                <a:gd name="connsiteY116" fmla="*/ 454581 h 6253401"/>
                <a:gd name="connsiteX117" fmla="*/ 1359455 w 2339340"/>
                <a:gd name="connsiteY117" fmla="*/ 267891 h 6253401"/>
                <a:gd name="connsiteX118" fmla="*/ 1311592 w 2339340"/>
                <a:gd name="connsiteY118" fmla="*/ 99775 h 6253401"/>
                <a:gd name="connsiteX119" fmla="*/ 1188720 w 2339340"/>
                <a:gd name="connsiteY119" fmla="*/ 54531 h 6253401"/>
                <a:gd name="connsiteX120" fmla="*/ 1021556 w 2339340"/>
                <a:gd name="connsiteY120" fmla="*/ 130255 h 6253401"/>
                <a:gd name="connsiteX121" fmla="*/ 1077992 w 2339340"/>
                <a:gd name="connsiteY121" fmla="*/ 0 h 6253401"/>
                <a:gd name="connsiteX0" fmla="*/ 1077992 w 2339340"/>
                <a:gd name="connsiteY0" fmla="*/ 0 h 6253401"/>
                <a:gd name="connsiteX1" fmla="*/ 970359 w 2339340"/>
                <a:gd name="connsiteY1" fmla="*/ 77867 h 6253401"/>
                <a:gd name="connsiteX2" fmla="*/ 967740 w 2339340"/>
                <a:gd name="connsiteY2" fmla="*/ 16431 h 6253401"/>
                <a:gd name="connsiteX3" fmla="*/ 872490 w 2339340"/>
                <a:gd name="connsiteY3" fmla="*/ 138351 h 6253401"/>
                <a:gd name="connsiteX4" fmla="*/ 849630 w 2339340"/>
                <a:gd name="connsiteY4" fmla="*/ 103347 h 6253401"/>
                <a:gd name="connsiteX5" fmla="*/ 804863 w 2339340"/>
                <a:gd name="connsiteY5" fmla="*/ 232886 h 6253401"/>
                <a:gd name="connsiteX6" fmla="*/ 782955 w 2339340"/>
                <a:gd name="connsiteY6" fmla="*/ 466725 h 6253401"/>
                <a:gd name="connsiteX7" fmla="*/ 754380 w 2339340"/>
                <a:gd name="connsiteY7" fmla="*/ 481251 h 6253401"/>
                <a:gd name="connsiteX8" fmla="*/ 781050 w 2339340"/>
                <a:gd name="connsiteY8" fmla="*/ 565071 h 6253401"/>
                <a:gd name="connsiteX9" fmla="*/ 822960 w 2339340"/>
                <a:gd name="connsiteY9" fmla="*/ 641271 h 6253401"/>
                <a:gd name="connsiteX10" fmla="*/ 887730 w 2339340"/>
                <a:gd name="connsiteY10" fmla="*/ 706041 h 6253401"/>
                <a:gd name="connsiteX11" fmla="*/ 925830 w 2339340"/>
                <a:gd name="connsiteY11" fmla="*/ 786051 h 6253401"/>
                <a:gd name="connsiteX12" fmla="*/ 925830 w 2339340"/>
                <a:gd name="connsiteY12" fmla="*/ 877491 h 6253401"/>
                <a:gd name="connsiteX13" fmla="*/ 803910 w 2339340"/>
                <a:gd name="connsiteY13" fmla="*/ 938451 h 6253401"/>
                <a:gd name="connsiteX14" fmla="*/ 701040 w 2339340"/>
                <a:gd name="connsiteY14" fmla="*/ 965121 h 6253401"/>
                <a:gd name="connsiteX15" fmla="*/ 556260 w 2339340"/>
                <a:gd name="connsiteY15" fmla="*/ 968931 h 6253401"/>
                <a:gd name="connsiteX16" fmla="*/ 403860 w 2339340"/>
                <a:gd name="connsiteY16" fmla="*/ 1018461 h 6253401"/>
                <a:gd name="connsiteX17" fmla="*/ 320040 w 2339340"/>
                <a:gd name="connsiteY17" fmla="*/ 1102281 h 6253401"/>
                <a:gd name="connsiteX18" fmla="*/ 247650 w 2339340"/>
                <a:gd name="connsiteY18" fmla="*/ 1292781 h 6253401"/>
                <a:gd name="connsiteX19" fmla="*/ 163830 w 2339340"/>
                <a:gd name="connsiteY19" fmla="*/ 1586151 h 6253401"/>
                <a:gd name="connsiteX20" fmla="*/ 83820 w 2339340"/>
                <a:gd name="connsiteY20" fmla="*/ 1799511 h 6253401"/>
                <a:gd name="connsiteX21" fmla="*/ 72390 w 2339340"/>
                <a:gd name="connsiteY21" fmla="*/ 1978581 h 6253401"/>
                <a:gd name="connsiteX22" fmla="*/ 0 w 2339340"/>
                <a:gd name="connsiteY22" fmla="*/ 2161461 h 6253401"/>
                <a:gd name="connsiteX23" fmla="*/ 11430 w 2339340"/>
                <a:gd name="connsiteY23" fmla="*/ 2268141 h 6253401"/>
                <a:gd name="connsiteX24" fmla="*/ 106680 w 2339340"/>
                <a:gd name="connsiteY24" fmla="*/ 2443401 h 6253401"/>
                <a:gd name="connsiteX25" fmla="*/ 243840 w 2339340"/>
                <a:gd name="connsiteY25" fmla="*/ 2611041 h 6253401"/>
                <a:gd name="connsiteX26" fmla="*/ 422910 w 2339340"/>
                <a:gd name="connsiteY26" fmla="*/ 2786301 h 6253401"/>
                <a:gd name="connsiteX27" fmla="*/ 609600 w 2339340"/>
                <a:gd name="connsiteY27" fmla="*/ 2946321 h 6253401"/>
                <a:gd name="connsiteX28" fmla="*/ 703183 w 2339340"/>
                <a:gd name="connsiteY28" fmla="*/ 3078956 h 6253401"/>
                <a:gd name="connsiteX29" fmla="*/ 711517 w 2339340"/>
                <a:gd name="connsiteY29" fmla="*/ 2800827 h 6253401"/>
                <a:gd name="connsiteX30" fmla="*/ 647700 w 2339340"/>
                <a:gd name="connsiteY30" fmla="*/ 2748201 h 6253401"/>
                <a:gd name="connsiteX31" fmla="*/ 541020 w 2339340"/>
                <a:gd name="connsiteY31" fmla="*/ 2553891 h 6253401"/>
                <a:gd name="connsiteX32" fmla="*/ 487680 w 2339340"/>
                <a:gd name="connsiteY32" fmla="*/ 2443401 h 6253401"/>
                <a:gd name="connsiteX33" fmla="*/ 293370 w 2339340"/>
                <a:gd name="connsiteY33" fmla="*/ 2222421 h 6253401"/>
                <a:gd name="connsiteX34" fmla="*/ 426720 w 2339340"/>
                <a:gd name="connsiteY34" fmla="*/ 2005251 h 6253401"/>
                <a:gd name="connsiteX35" fmla="*/ 483870 w 2339340"/>
                <a:gd name="connsiteY35" fmla="*/ 1894761 h 6253401"/>
                <a:gd name="connsiteX36" fmla="*/ 544830 w 2339340"/>
                <a:gd name="connsiteY36" fmla="*/ 1658541 h 6253401"/>
                <a:gd name="connsiteX37" fmla="*/ 636270 w 2339340"/>
                <a:gd name="connsiteY37" fmla="*/ 1913811 h 6253401"/>
                <a:gd name="connsiteX38" fmla="*/ 678180 w 2339340"/>
                <a:gd name="connsiteY38" fmla="*/ 2218611 h 6253401"/>
                <a:gd name="connsiteX39" fmla="*/ 689610 w 2339340"/>
                <a:gd name="connsiteY39" fmla="*/ 2504361 h 6253401"/>
                <a:gd name="connsiteX40" fmla="*/ 712470 w 2339340"/>
                <a:gd name="connsiteY40" fmla="*/ 2778681 h 6253401"/>
                <a:gd name="connsiteX41" fmla="*/ 701040 w 2339340"/>
                <a:gd name="connsiteY41" fmla="*/ 3193971 h 6253401"/>
                <a:gd name="connsiteX42" fmla="*/ 643890 w 2339340"/>
                <a:gd name="connsiteY42" fmla="*/ 3799761 h 6253401"/>
                <a:gd name="connsiteX43" fmla="*/ 613410 w 2339340"/>
                <a:gd name="connsiteY43" fmla="*/ 4272201 h 6253401"/>
                <a:gd name="connsiteX44" fmla="*/ 689610 w 2339340"/>
                <a:gd name="connsiteY44" fmla="*/ 4634151 h 6253401"/>
                <a:gd name="connsiteX45" fmla="*/ 803910 w 2339340"/>
                <a:gd name="connsiteY45" fmla="*/ 5232321 h 6253401"/>
                <a:gd name="connsiteX46" fmla="*/ 883920 w 2339340"/>
                <a:gd name="connsiteY46" fmla="*/ 5674281 h 6253401"/>
                <a:gd name="connsiteX47" fmla="*/ 872490 w 2339340"/>
                <a:gd name="connsiteY47" fmla="*/ 5700951 h 6253401"/>
                <a:gd name="connsiteX48" fmla="*/ 693420 w 2339340"/>
                <a:gd name="connsiteY48" fmla="*/ 5910501 h 6253401"/>
                <a:gd name="connsiteX49" fmla="*/ 541020 w 2339340"/>
                <a:gd name="connsiteY49" fmla="*/ 6108621 h 6253401"/>
                <a:gd name="connsiteX50" fmla="*/ 510540 w 2339340"/>
                <a:gd name="connsiteY50" fmla="*/ 6173391 h 6253401"/>
                <a:gd name="connsiteX51" fmla="*/ 701040 w 2339340"/>
                <a:gd name="connsiteY51" fmla="*/ 6108621 h 6253401"/>
                <a:gd name="connsiteX52" fmla="*/ 830580 w 2339340"/>
                <a:gd name="connsiteY52" fmla="*/ 6081951 h 6253401"/>
                <a:gd name="connsiteX53" fmla="*/ 952500 w 2339340"/>
                <a:gd name="connsiteY53" fmla="*/ 5990511 h 6253401"/>
                <a:gd name="connsiteX54" fmla="*/ 963930 w 2339340"/>
                <a:gd name="connsiteY54" fmla="*/ 5887641 h 6253401"/>
                <a:gd name="connsiteX55" fmla="*/ 1108710 w 2339340"/>
                <a:gd name="connsiteY55" fmla="*/ 5834301 h 6253401"/>
                <a:gd name="connsiteX56" fmla="*/ 1108710 w 2339340"/>
                <a:gd name="connsiteY56" fmla="*/ 5807631 h 6253401"/>
                <a:gd name="connsiteX57" fmla="*/ 1032510 w 2339340"/>
                <a:gd name="connsiteY57" fmla="*/ 5651421 h 6253401"/>
                <a:gd name="connsiteX58" fmla="*/ 1043940 w 2339340"/>
                <a:gd name="connsiteY58" fmla="*/ 5297091 h 6253401"/>
                <a:gd name="connsiteX59" fmla="*/ 1074420 w 2339340"/>
                <a:gd name="connsiteY59" fmla="*/ 4904661 h 6253401"/>
                <a:gd name="connsiteX60" fmla="*/ 1002030 w 2339340"/>
                <a:gd name="connsiteY60" fmla="*/ 4439841 h 6253401"/>
                <a:gd name="connsiteX61" fmla="*/ 1066800 w 2339340"/>
                <a:gd name="connsiteY61" fmla="*/ 4146471 h 6253401"/>
                <a:gd name="connsiteX62" fmla="*/ 1116330 w 2339340"/>
                <a:gd name="connsiteY62" fmla="*/ 3792141 h 6253401"/>
                <a:gd name="connsiteX63" fmla="*/ 1165860 w 2339340"/>
                <a:gd name="connsiteY63" fmla="*/ 3392091 h 6253401"/>
                <a:gd name="connsiteX64" fmla="*/ 1238250 w 2339340"/>
                <a:gd name="connsiteY64" fmla="*/ 3898821 h 6253401"/>
                <a:gd name="connsiteX65" fmla="*/ 1280160 w 2339340"/>
                <a:gd name="connsiteY65" fmla="*/ 4382691 h 6253401"/>
                <a:gd name="connsiteX66" fmla="*/ 1310640 w 2339340"/>
                <a:gd name="connsiteY66" fmla="*/ 4550331 h 6253401"/>
                <a:gd name="connsiteX67" fmla="*/ 1272540 w 2339340"/>
                <a:gd name="connsiteY67" fmla="*/ 4855131 h 6253401"/>
                <a:gd name="connsiteX68" fmla="*/ 1242060 w 2339340"/>
                <a:gd name="connsiteY68" fmla="*/ 5076111 h 6253401"/>
                <a:gd name="connsiteX69" fmla="*/ 1276350 w 2339340"/>
                <a:gd name="connsiteY69" fmla="*/ 5304711 h 6253401"/>
                <a:gd name="connsiteX70" fmla="*/ 1333500 w 2339340"/>
                <a:gd name="connsiteY70" fmla="*/ 5510451 h 6253401"/>
                <a:gd name="connsiteX71" fmla="*/ 1314450 w 2339340"/>
                <a:gd name="connsiteY71" fmla="*/ 5632371 h 6253401"/>
                <a:gd name="connsiteX72" fmla="*/ 1264920 w 2339340"/>
                <a:gd name="connsiteY72" fmla="*/ 5811441 h 6253401"/>
                <a:gd name="connsiteX73" fmla="*/ 1264920 w 2339340"/>
                <a:gd name="connsiteY73" fmla="*/ 5918121 h 6253401"/>
                <a:gd name="connsiteX74" fmla="*/ 1424940 w 2339340"/>
                <a:gd name="connsiteY74" fmla="*/ 6253401 h 6253401"/>
                <a:gd name="connsiteX75" fmla="*/ 1565910 w 2339340"/>
                <a:gd name="connsiteY75" fmla="*/ 6081951 h 6253401"/>
                <a:gd name="connsiteX76" fmla="*/ 1604010 w 2339340"/>
                <a:gd name="connsiteY76" fmla="*/ 6028611 h 6253401"/>
                <a:gd name="connsiteX77" fmla="*/ 1524000 w 2339340"/>
                <a:gd name="connsiteY77" fmla="*/ 5860971 h 6253401"/>
                <a:gd name="connsiteX78" fmla="*/ 1466850 w 2339340"/>
                <a:gd name="connsiteY78" fmla="*/ 5735241 h 6253401"/>
                <a:gd name="connsiteX79" fmla="*/ 1440180 w 2339340"/>
                <a:gd name="connsiteY79" fmla="*/ 5655231 h 6253401"/>
                <a:gd name="connsiteX80" fmla="*/ 1546860 w 2339340"/>
                <a:gd name="connsiteY80" fmla="*/ 5095161 h 6253401"/>
                <a:gd name="connsiteX81" fmla="*/ 1600200 w 2339340"/>
                <a:gd name="connsiteY81" fmla="*/ 4523661 h 6253401"/>
                <a:gd name="connsiteX82" fmla="*/ 1684020 w 2339340"/>
                <a:gd name="connsiteY82" fmla="*/ 4043601 h 6253401"/>
                <a:gd name="connsiteX83" fmla="*/ 1703070 w 2339340"/>
                <a:gd name="connsiteY83" fmla="*/ 3704511 h 6253401"/>
                <a:gd name="connsiteX84" fmla="*/ 1673305 w 2339340"/>
                <a:gd name="connsiteY84" fmla="*/ 3099436 h 6253401"/>
                <a:gd name="connsiteX85" fmla="*/ 1630680 w 2339340"/>
                <a:gd name="connsiteY85" fmla="*/ 2885361 h 6253401"/>
                <a:gd name="connsiteX86" fmla="*/ 1607820 w 2339340"/>
                <a:gd name="connsiteY86" fmla="*/ 2767251 h 6253401"/>
                <a:gd name="connsiteX87" fmla="*/ 1584960 w 2339340"/>
                <a:gd name="connsiteY87" fmla="*/ 2439591 h 6253401"/>
                <a:gd name="connsiteX88" fmla="*/ 1584960 w 2339340"/>
                <a:gd name="connsiteY88" fmla="*/ 2089071 h 6253401"/>
                <a:gd name="connsiteX89" fmla="*/ 1619250 w 2339340"/>
                <a:gd name="connsiteY89" fmla="*/ 1788081 h 6253401"/>
                <a:gd name="connsiteX90" fmla="*/ 1691640 w 2339340"/>
                <a:gd name="connsiteY90" fmla="*/ 1517571 h 6253401"/>
                <a:gd name="connsiteX91" fmla="*/ 1954530 w 2339340"/>
                <a:gd name="connsiteY91" fmla="*/ 1940481 h 6253401"/>
                <a:gd name="connsiteX92" fmla="*/ 2045970 w 2339340"/>
                <a:gd name="connsiteY92" fmla="*/ 2062401 h 6253401"/>
                <a:gd name="connsiteX93" fmla="*/ 1840230 w 2339340"/>
                <a:gd name="connsiteY93" fmla="*/ 2374821 h 6253401"/>
                <a:gd name="connsiteX94" fmla="*/ 1729740 w 2339340"/>
                <a:gd name="connsiteY94" fmla="*/ 2561511 h 6253401"/>
                <a:gd name="connsiteX95" fmla="*/ 1672590 w 2339340"/>
                <a:gd name="connsiteY95" fmla="*/ 2691051 h 6253401"/>
                <a:gd name="connsiteX96" fmla="*/ 1606391 w 2339340"/>
                <a:gd name="connsiteY96" fmla="*/ 2762727 h 6253401"/>
                <a:gd name="connsiteX97" fmla="*/ 1658302 w 2339340"/>
                <a:gd name="connsiteY97" fmla="*/ 3027046 h 6253401"/>
                <a:gd name="connsiteX98" fmla="*/ 1729740 w 2339340"/>
                <a:gd name="connsiteY98" fmla="*/ 2908221 h 6253401"/>
                <a:gd name="connsiteX99" fmla="*/ 1927860 w 2339340"/>
                <a:gd name="connsiteY99" fmla="*/ 2706291 h 6253401"/>
                <a:gd name="connsiteX100" fmla="*/ 2065020 w 2339340"/>
                <a:gd name="connsiteY100" fmla="*/ 2565321 h 6253401"/>
                <a:gd name="connsiteX101" fmla="*/ 2202180 w 2339340"/>
                <a:gd name="connsiteY101" fmla="*/ 2355771 h 6253401"/>
                <a:gd name="connsiteX102" fmla="*/ 2339340 w 2339340"/>
                <a:gd name="connsiteY102" fmla="*/ 2066211 h 6253401"/>
                <a:gd name="connsiteX103" fmla="*/ 2293620 w 2339340"/>
                <a:gd name="connsiteY103" fmla="*/ 1974771 h 6253401"/>
                <a:gd name="connsiteX104" fmla="*/ 2232660 w 2339340"/>
                <a:gd name="connsiteY104" fmla="*/ 1769031 h 6253401"/>
                <a:gd name="connsiteX105" fmla="*/ 2175510 w 2339340"/>
                <a:gd name="connsiteY105" fmla="*/ 1582341 h 6253401"/>
                <a:gd name="connsiteX106" fmla="*/ 2065020 w 2339340"/>
                <a:gd name="connsiteY106" fmla="*/ 1368981 h 6253401"/>
                <a:gd name="connsiteX107" fmla="*/ 1958340 w 2339340"/>
                <a:gd name="connsiteY107" fmla="*/ 1186101 h 6253401"/>
                <a:gd name="connsiteX108" fmla="*/ 1878330 w 2339340"/>
                <a:gd name="connsiteY108" fmla="*/ 1060371 h 6253401"/>
                <a:gd name="connsiteX109" fmla="*/ 1752600 w 2339340"/>
                <a:gd name="connsiteY109" fmla="*/ 991791 h 6253401"/>
                <a:gd name="connsiteX110" fmla="*/ 1645920 w 2339340"/>
                <a:gd name="connsiteY110" fmla="*/ 972741 h 6253401"/>
                <a:gd name="connsiteX111" fmla="*/ 1546860 w 2339340"/>
                <a:gd name="connsiteY111" fmla="*/ 938451 h 6253401"/>
                <a:gd name="connsiteX112" fmla="*/ 1276350 w 2339340"/>
                <a:gd name="connsiteY112" fmla="*/ 877491 h 6253401"/>
                <a:gd name="connsiteX113" fmla="*/ 1257300 w 2339340"/>
                <a:gd name="connsiteY113" fmla="*/ 755571 h 6253401"/>
                <a:gd name="connsiteX114" fmla="*/ 1325880 w 2339340"/>
                <a:gd name="connsiteY114" fmla="*/ 610791 h 6253401"/>
                <a:gd name="connsiteX115" fmla="*/ 1363980 w 2339340"/>
                <a:gd name="connsiteY115" fmla="*/ 553641 h 6253401"/>
                <a:gd name="connsiteX116" fmla="*/ 1352550 w 2339340"/>
                <a:gd name="connsiteY116" fmla="*/ 454581 h 6253401"/>
                <a:gd name="connsiteX117" fmla="*/ 1359455 w 2339340"/>
                <a:gd name="connsiteY117" fmla="*/ 267891 h 6253401"/>
                <a:gd name="connsiteX118" fmla="*/ 1311592 w 2339340"/>
                <a:gd name="connsiteY118" fmla="*/ 99775 h 6253401"/>
                <a:gd name="connsiteX119" fmla="*/ 1188720 w 2339340"/>
                <a:gd name="connsiteY119" fmla="*/ 54531 h 6253401"/>
                <a:gd name="connsiteX120" fmla="*/ 1072753 w 2339340"/>
                <a:gd name="connsiteY120" fmla="*/ 58817 h 6253401"/>
                <a:gd name="connsiteX121" fmla="*/ 1077992 w 2339340"/>
                <a:gd name="connsiteY121" fmla="*/ 0 h 6253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</a:cxnLst>
              <a:rect l="l" t="t" r="r" b="b"/>
              <a:pathLst>
                <a:path w="2339340" h="6253401">
                  <a:moveTo>
                    <a:pt x="1077992" y="0"/>
                  </a:moveTo>
                  <a:lnTo>
                    <a:pt x="970359" y="77867"/>
                  </a:lnTo>
                  <a:lnTo>
                    <a:pt x="967740" y="16431"/>
                  </a:lnTo>
                  <a:lnTo>
                    <a:pt x="872490" y="138351"/>
                  </a:lnTo>
                  <a:lnTo>
                    <a:pt x="849630" y="103347"/>
                  </a:lnTo>
                  <a:lnTo>
                    <a:pt x="804863" y="232886"/>
                  </a:lnTo>
                  <a:lnTo>
                    <a:pt x="782955" y="466725"/>
                  </a:lnTo>
                  <a:lnTo>
                    <a:pt x="754380" y="481251"/>
                  </a:lnTo>
                  <a:lnTo>
                    <a:pt x="781050" y="565071"/>
                  </a:lnTo>
                  <a:lnTo>
                    <a:pt x="822960" y="641271"/>
                  </a:lnTo>
                  <a:lnTo>
                    <a:pt x="887730" y="706041"/>
                  </a:lnTo>
                  <a:lnTo>
                    <a:pt x="925830" y="786051"/>
                  </a:lnTo>
                  <a:lnTo>
                    <a:pt x="925830" y="877491"/>
                  </a:lnTo>
                  <a:lnTo>
                    <a:pt x="803910" y="938451"/>
                  </a:lnTo>
                  <a:lnTo>
                    <a:pt x="701040" y="965121"/>
                  </a:lnTo>
                  <a:lnTo>
                    <a:pt x="556260" y="968931"/>
                  </a:lnTo>
                  <a:lnTo>
                    <a:pt x="403860" y="1018461"/>
                  </a:lnTo>
                  <a:lnTo>
                    <a:pt x="320040" y="1102281"/>
                  </a:lnTo>
                  <a:lnTo>
                    <a:pt x="247650" y="1292781"/>
                  </a:lnTo>
                  <a:lnTo>
                    <a:pt x="163830" y="1586151"/>
                  </a:lnTo>
                  <a:lnTo>
                    <a:pt x="83820" y="1799511"/>
                  </a:lnTo>
                  <a:lnTo>
                    <a:pt x="72390" y="1978581"/>
                  </a:lnTo>
                  <a:lnTo>
                    <a:pt x="0" y="2161461"/>
                  </a:lnTo>
                  <a:lnTo>
                    <a:pt x="11430" y="2268141"/>
                  </a:lnTo>
                  <a:lnTo>
                    <a:pt x="106680" y="2443401"/>
                  </a:lnTo>
                  <a:lnTo>
                    <a:pt x="243840" y="2611041"/>
                  </a:lnTo>
                  <a:lnTo>
                    <a:pt x="422910" y="2786301"/>
                  </a:lnTo>
                  <a:lnTo>
                    <a:pt x="609600" y="2946321"/>
                  </a:lnTo>
                  <a:lnTo>
                    <a:pt x="703183" y="3078956"/>
                  </a:lnTo>
                  <a:lnTo>
                    <a:pt x="711517" y="2800827"/>
                  </a:lnTo>
                  <a:lnTo>
                    <a:pt x="647700" y="2748201"/>
                  </a:lnTo>
                  <a:lnTo>
                    <a:pt x="541020" y="2553891"/>
                  </a:lnTo>
                  <a:lnTo>
                    <a:pt x="487680" y="2443401"/>
                  </a:lnTo>
                  <a:lnTo>
                    <a:pt x="293370" y="2222421"/>
                  </a:lnTo>
                  <a:lnTo>
                    <a:pt x="426720" y="2005251"/>
                  </a:lnTo>
                  <a:lnTo>
                    <a:pt x="483870" y="1894761"/>
                  </a:lnTo>
                  <a:lnTo>
                    <a:pt x="544830" y="1658541"/>
                  </a:lnTo>
                  <a:lnTo>
                    <a:pt x="636270" y="1913811"/>
                  </a:lnTo>
                  <a:lnTo>
                    <a:pt x="678180" y="2218611"/>
                  </a:lnTo>
                  <a:lnTo>
                    <a:pt x="689610" y="2504361"/>
                  </a:lnTo>
                  <a:lnTo>
                    <a:pt x="712470" y="2778681"/>
                  </a:lnTo>
                  <a:lnTo>
                    <a:pt x="701040" y="3193971"/>
                  </a:lnTo>
                  <a:lnTo>
                    <a:pt x="643890" y="3799761"/>
                  </a:lnTo>
                  <a:lnTo>
                    <a:pt x="613410" y="4272201"/>
                  </a:lnTo>
                  <a:lnTo>
                    <a:pt x="689610" y="4634151"/>
                  </a:lnTo>
                  <a:lnTo>
                    <a:pt x="803910" y="5232321"/>
                  </a:lnTo>
                  <a:lnTo>
                    <a:pt x="883920" y="5674281"/>
                  </a:lnTo>
                  <a:lnTo>
                    <a:pt x="872490" y="5700951"/>
                  </a:lnTo>
                  <a:lnTo>
                    <a:pt x="693420" y="5910501"/>
                  </a:lnTo>
                  <a:lnTo>
                    <a:pt x="541020" y="6108621"/>
                  </a:lnTo>
                  <a:lnTo>
                    <a:pt x="510540" y="6173391"/>
                  </a:lnTo>
                  <a:lnTo>
                    <a:pt x="701040" y="6108621"/>
                  </a:lnTo>
                  <a:lnTo>
                    <a:pt x="830580" y="6081951"/>
                  </a:lnTo>
                  <a:lnTo>
                    <a:pt x="952500" y="5990511"/>
                  </a:lnTo>
                  <a:lnTo>
                    <a:pt x="963930" y="5887641"/>
                  </a:lnTo>
                  <a:lnTo>
                    <a:pt x="1108710" y="5834301"/>
                  </a:lnTo>
                  <a:lnTo>
                    <a:pt x="1108710" y="5807631"/>
                  </a:lnTo>
                  <a:lnTo>
                    <a:pt x="1032510" y="5651421"/>
                  </a:lnTo>
                  <a:lnTo>
                    <a:pt x="1043940" y="5297091"/>
                  </a:lnTo>
                  <a:lnTo>
                    <a:pt x="1074420" y="4904661"/>
                  </a:lnTo>
                  <a:lnTo>
                    <a:pt x="1002030" y="4439841"/>
                  </a:lnTo>
                  <a:lnTo>
                    <a:pt x="1066800" y="4146471"/>
                  </a:lnTo>
                  <a:lnTo>
                    <a:pt x="1116330" y="3792141"/>
                  </a:lnTo>
                  <a:lnTo>
                    <a:pt x="1165860" y="3392091"/>
                  </a:lnTo>
                  <a:lnTo>
                    <a:pt x="1238250" y="3898821"/>
                  </a:lnTo>
                  <a:lnTo>
                    <a:pt x="1280160" y="4382691"/>
                  </a:lnTo>
                  <a:lnTo>
                    <a:pt x="1310640" y="4550331"/>
                  </a:lnTo>
                  <a:lnTo>
                    <a:pt x="1272540" y="4855131"/>
                  </a:lnTo>
                  <a:lnTo>
                    <a:pt x="1242060" y="5076111"/>
                  </a:lnTo>
                  <a:lnTo>
                    <a:pt x="1276350" y="5304711"/>
                  </a:lnTo>
                  <a:lnTo>
                    <a:pt x="1333500" y="5510451"/>
                  </a:lnTo>
                  <a:lnTo>
                    <a:pt x="1314450" y="5632371"/>
                  </a:lnTo>
                  <a:lnTo>
                    <a:pt x="1264920" y="5811441"/>
                  </a:lnTo>
                  <a:lnTo>
                    <a:pt x="1264920" y="5918121"/>
                  </a:lnTo>
                  <a:lnTo>
                    <a:pt x="1424940" y="6253401"/>
                  </a:lnTo>
                  <a:lnTo>
                    <a:pt x="1565910" y="6081951"/>
                  </a:lnTo>
                  <a:lnTo>
                    <a:pt x="1604010" y="6028611"/>
                  </a:lnTo>
                  <a:lnTo>
                    <a:pt x="1524000" y="5860971"/>
                  </a:lnTo>
                  <a:lnTo>
                    <a:pt x="1466850" y="5735241"/>
                  </a:lnTo>
                  <a:lnTo>
                    <a:pt x="1440180" y="5655231"/>
                  </a:lnTo>
                  <a:lnTo>
                    <a:pt x="1546860" y="5095161"/>
                  </a:lnTo>
                  <a:lnTo>
                    <a:pt x="1600200" y="4523661"/>
                  </a:lnTo>
                  <a:lnTo>
                    <a:pt x="1684020" y="4043601"/>
                  </a:lnTo>
                  <a:lnTo>
                    <a:pt x="1703070" y="3704511"/>
                  </a:lnTo>
                  <a:lnTo>
                    <a:pt x="1673305" y="3099436"/>
                  </a:lnTo>
                  <a:lnTo>
                    <a:pt x="1630680" y="2885361"/>
                  </a:lnTo>
                  <a:lnTo>
                    <a:pt x="1607820" y="2767251"/>
                  </a:lnTo>
                  <a:lnTo>
                    <a:pt x="1584960" y="2439591"/>
                  </a:lnTo>
                  <a:lnTo>
                    <a:pt x="1584960" y="2089071"/>
                  </a:lnTo>
                  <a:lnTo>
                    <a:pt x="1619250" y="1788081"/>
                  </a:lnTo>
                  <a:lnTo>
                    <a:pt x="1691640" y="1517571"/>
                  </a:lnTo>
                  <a:lnTo>
                    <a:pt x="1954530" y="1940481"/>
                  </a:lnTo>
                  <a:lnTo>
                    <a:pt x="2045970" y="2062401"/>
                  </a:lnTo>
                  <a:lnTo>
                    <a:pt x="1840230" y="2374821"/>
                  </a:lnTo>
                  <a:lnTo>
                    <a:pt x="1729740" y="2561511"/>
                  </a:lnTo>
                  <a:lnTo>
                    <a:pt x="1672590" y="2691051"/>
                  </a:lnTo>
                  <a:lnTo>
                    <a:pt x="1606391" y="2762727"/>
                  </a:lnTo>
                  <a:lnTo>
                    <a:pt x="1658302" y="3027046"/>
                  </a:lnTo>
                  <a:lnTo>
                    <a:pt x="1729740" y="2908221"/>
                  </a:lnTo>
                  <a:lnTo>
                    <a:pt x="1927860" y="2706291"/>
                  </a:lnTo>
                  <a:lnTo>
                    <a:pt x="2065020" y="2565321"/>
                  </a:lnTo>
                  <a:lnTo>
                    <a:pt x="2202180" y="2355771"/>
                  </a:lnTo>
                  <a:lnTo>
                    <a:pt x="2339340" y="2066211"/>
                  </a:lnTo>
                  <a:lnTo>
                    <a:pt x="2293620" y="1974771"/>
                  </a:lnTo>
                  <a:lnTo>
                    <a:pt x="2232660" y="1769031"/>
                  </a:lnTo>
                  <a:lnTo>
                    <a:pt x="2175510" y="1582341"/>
                  </a:lnTo>
                  <a:lnTo>
                    <a:pt x="2065020" y="1368981"/>
                  </a:lnTo>
                  <a:lnTo>
                    <a:pt x="1958340" y="1186101"/>
                  </a:lnTo>
                  <a:lnTo>
                    <a:pt x="1878330" y="1060371"/>
                  </a:lnTo>
                  <a:lnTo>
                    <a:pt x="1752600" y="991791"/>
                  </a:lnTo>
                  <a:lnTo>
                    <a:pt x="1645920" y="972741"/>
                  </a:lnTo>
                  <a:lnTo>
                    <a:pt x="1546860" y="938451"/>
                  </a:lnTo>
                  <a:lnTo>
                    <a:pt x="1276350" y="877491"/>
                  </a:lnTo>
                  <a:lnTo>
                    <a:pt x="1257300" y="755571"/>
                  </a:lnTo>
                  <a:lnTo>
                    <a:pt x="1325880" y="610791"/>
                  </a:lnTo>
                  <a:lnTo>
                    <a:pt x="1363980" y="553641"/>
                  </a:lnTo>
                  <a:lnTo>
                    <a:pt x="1352550" y="454581"/>
                  </a:lnTo>
                  <a:lnTo>
                    <a:pt x="1359455" y="267891"/>
                  </a:lnTo>
                  <a:cubicBezTo>
                    <a:pt x="1341119" y="213043"/>
                    <a:pt x="1327546" y="155814"/>
                    <a:pt x="1311592" y="99775"/>
                  </a:cubicBezTo>
                  <a:lnTo>
                    <a:pt x="1188720" y="54531"/>
                  </a:lnTo>
                  <a:lnTo>
                    <a:pt x="1072753" y="58817"/>
                  </a:lnTo>
                  <a:lnTo>
                    <a:pt x="1077992" y="0"/>
                  </a:lnTo>
                  <a:close/>
                </a:path>
              </a:pathLst>
            </a:custGeom>
            <a:solidFill>
              <a:srgbClr val="FFD85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l-PL"/>
            </a:p>
          </p:txBody>
        </p:sp>
        <p:pic>
          <p:nvPicPr>
            <p:cNvPr id="28" name="Obraz 27">
              <a:extLst>
                <a:ext uri="{FF2B5EF4-FFF2-40B4-BE49-F238E27FC236}">
                  <a16:creationId xmlns:a16="http://schemas.microsoft.com/office/drawing/2014/main" id="{7F5F6556-B0C1-48FC-BADB-C36E4651C513}"/>
                </a:ext>
              </a:extLst>
            </p:cNvPr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094956" y="222074"/>
              <a:ext cx="2551181" cy="6723902"/>
            </a:xfrm>
            <a:prstGeom prst="rect">
              <a:avLst/>
            </a:prstGeom>
          </p:spPr>
        </p:pic>
      </p:grpSp>
      <p:sp>
        <p:nvSpPr>
          <p:cNvPr id="36" name="Dowolny kształt: kształt 35">
            <a:extLst>
              <a:ext uri="{FF2B5EF4-FFF2-40B4-BE49-F238E27FC236}">
                <a16:creationId xmlns:a16="http://schemas.microsoft.com/office/drawing/2014/main" id="{D5D64161-39A0-494C-B04E-37CC0A95FC17}"/>
              </a:ext>
            </a:extLst>
          </p:cNvPr>
          <p:cNvSpPr/>
          <p:nvPr/>
        </p:nvSpPr>
        <p:spPr>
          <a:xfrm>
            <a:off x="1045510" y="1273616"/>
            <a:ext cx="2134227" cy="5705104"/>
          </a:xfrm>
          <a:custGeom>
            <a:avLst/>
            <a:gdLst>
              <a:gd name="connsiteX0" fmla="*/ 1093470 w 2339340"/>
              <a:gd name="connsiteY0" fmla="*/ 22860 h 6236970"/>
              <a:gd name="connsiteX1" fmla="*/ 971550 w 2339340"/>
              <a:gd name="connsiteY1" fmla="*/ 68580 h 6236970"/>
              <a:gd name="connsiteX2" fmla="*/ 967740 w 2339340"/>
              <a:gd name="connsiteY2" fmla="*/ 0 h 6236970"/>
              <a:gd name="connsiteX3" fmla="*/ 872490 w 2339340"/>
              <a:gd name="connsiteY3" fmla="*/ 121920 h 6236970"/>
              <a:gd name="connsiteX4" fmla="*/ 849630 w 2339340"/>
              <a:gd name="connsiteY4" fmla="*/ 95250 h 6236970"/>
              <a:gd name="connsiteX5" fmla="*/ 800100 w 2339340"/>
              <a:gd name="connsiteY5" fmla="*/ 320040 h 6236970"/>
              <a:gd name="connsiteX6" fmla="*/ 811530 w 2339340"/>
              <a:gd name="connsiteY6" fmla="*/ 461010 h 6236970"/>
              <a:gd name="connsiteX7" fmla="*/ 754380 w 2339340"/>
              <a:gd name="connsiteY7" fmla="*/ 464820 h 6236970"/>
              <a:gd name="connsiteX8" fmla="*/ 781050 w 2339340"/>
              <a:gd name="connsiteY8" fmla="*/ 548640 h 6236970"/>
              <a:gd name="connsiteX9" fmla="*/ 822960 w 2339340"/>
              <a:gd name="connsiteY9" fmla="*/ 624840 h 6236970"/>
              <a:gd name="connsiteX10" fmla="*/ 887730 w 2339340"/>
              <a:gd name="connsiteY10" fmla="*/ 689610 h 6236970"/>
              <a:gd name="connsiteX11" fmla="*/ 925830 w 2339340"/>
              <a:gd name="connsiteY11" fmla="*/ 769620 h 6236970"/>
              <a:gd name="connsiteX12" fmla="*/ 925830 w 2339340"/>
              <a:gd name="connsiteY12" fmla="*/ 861060 h 6236970"/>
              <a:gd name="connsiteX13" fmla="*/ 803910 w 2339340"/>
              <a:gd name="connsiteY13" fmla="*/ 922020 h 6236970"/>
              <a:gd name="connsiteX14" fmla="*/ 701040 w 2339340"/>
              <a:gd name="connsiteY14" fmla="*/ 948690 h 6236970"/>
              <a:gd name="connsiteX15" fmla="*/ 556260 w 2339340"/>
              <a:gd name="connsiteY15" fmla="*/ 952500 h 6236970"/>
              <a:gd name="connsiteX16" fmla="*/ 403860 w 2339340"/>
              <a:gd name="connsiteY16" fmla="*/ 1002030 h 6236970"/>
              <a:gd name="connsiteX17" fmla="*/ 320040 w 2339340"/>
              <a:gd name="connsiteY17" fmla="*/ 1085850 h 6236970"/>
              <a:gd name="connsiteX18" fmla="*/ 247650 w 2339340"/>
              <a:gd name="connsiteY18" fmla="*/ 1276350 h 6236970"/>
              <a:gd name="connsiteX19" fmla="*/ 163830 w 2339340"/>
              <a:gd name="connsiteY19" fmla="*/ 1569720 h 6236970"/>
              <a:gd name="connsiteX20" fmla="*/ 83820 w 2339340"/>
              <a:gd name="connsiteY20" fmla="*/ 1783080 h 6236970"/>
              <a:gd name="connsiteX21" fmla="*/ 72390 w 2339340"/>
              <a:gd name="connsiteY21" fmla="*/ 1962150 h 6236970"/>
              <a:gd name="connsiteX22" fmla="*/ 0 w 2339340"/>
              <a:gd name="connsiteY22" fmla="*/ 2145030 h 6236970"/>
              <a:gd name="connsiteX23" fmla="*/ 11430 w 2339340"/>
              <a:gd name="connsiteY23" fmla="*/ 2251710 h 6236970"/>
              <a:gd name="connsiteX24" fmla="*/ 106680 w 2339340"/>
              <a:gd name="connsiteY24" fmla="*/ 2426970 h 6236970"/>
              <a:gd name="connsiteX25" fmla="*/ 243840 w 2339340"/>
              <a:gd name="connsiteY25" fmla="*/ 2594610 h 6236970"/>
              <a:gd name="connsiteX26" fmla="*/ 422910 w 2339340"/>
              <a:gd name="connsiteY26" fmla="*/ 2769870 h 6236970"/>
              <a:gd name="connsiteX27" fmla="*/ 609600 w 2339340"/>
              <a:gd name="connsiteY27" fmla="*/ 2929890 h 6236970"/>
              <a:gd name="connsiteX28" fmla="*/ 735330 w 2339340"/>
              <a:gd name="connsiteY28" fmla="*/ 3108960 h 6236970"/>
              <a:gd name="connsiteX29" fmla="*/ 735330 w 2339340"/>
              <a:gd name="connsiteY29" fmla="*/ 2792730 h 6236970"/>
              <a:gd name="connsiteX30" fmla="*/ 647700 w 2339340"/>
              <a:gd name="connsiteY30" fmla="*/ 2731770 h 6236970"/>
              <a:gd name="connsiteX31" fmla="*/ 541020 w 2339340"/>
              <a:gd name="connsiteY31" fmla="*/ 2537460 h 6236970"/>
              <a:gd name="connsiteX32" fmla="*/ 487680 w 2339340"/>
              <a:gd name="connsiteY32" fmla="*/ 2426970 h 6236970"/>
              <a:gd name="connsiteX33" fmla="*/ 293370 w 2339340"/>
              <a:gd name="connsiteY33" fmla="*/ 2205990 h 6236970"/>
              <a:gd name="connsiteX34" fmla="*/ 426720 w 2339340"/>
              <a:gd name="connsiteY34" fmla="*/ 1988820 h 6236970"/>
              <a:gd name="connsiteX35" fmla="*/ 483870 w 2339340"/>
              <a:gd name="connsiteY35" fmla="*/ 1878330 h 6236970"/>
              <a:gd name="connsiteX36" fmla="*/ 544830 w 2339340"/>
              <a:gd name="connsiteY36" fmla="*/ 1642110 h 6236970"/>
              <a:gd name="connsiteX37" fmla="*/ 636270 w 2339340"/>
              <a:gd name="connsiteY37" fmla="*/ 1897380 h 6236970"/>
              <a:gd name="connsiteX38" fmla="*/ 678180 w 2339340"/>
              <a:gd name="connsiteY38" fmla="*/ 2202180 h 6236970"/>
              <a:gd name="connsiteX39" fmla="*/ 689610 w 2339340"/>
              <a:gd name="connsiteY39" fmla="*/ 2487930 h 6236970"/>
              <a:gd name="connsiteX40" fmla="*/ 712470 w 2339340"/>
              <a:gd name="connsiteY40" fmla="*/ 2762250 h 6236970"/>
              <a:gd name="connsiteX41" fmla="*/ 701040 w 2339340"/>
              <a:gd name="connsiteY41" fmla="*/ 3177540 h 6236970"/>
              <a:gd name="connsiteX42" fmla="*/ 643890 w 2339340"/>
              <a:gd name="connsiteY42" fmla="*/ 3783330 h 6236970"/>
              <a:gd name="connsiteX43" fmla="*/ 613410 w 2339340"/>
              <a:gd name="connsiteY43" fmla="*/ 4255770 h 6236970"/>
              <a:gd name="connsiteX44" fmla="*/ 689610 w 2339340"/>
              <a:gd name="connsiteY44" fmla="*/ 4617720 h 6236970"/>
              <a:gd name="connsiteX45" fmla="*/ 803910 w 2339340"/>
              <a:gd name="connsiteY45" fmla="*/ 5215890 h 6236970"/>
              <a:gd name="connsiteX46" fmla="*/ 883920 w 2339340"/>
              <a:gd name="connsiteY46" fmla="*/ 5657850 h 6236970"/>
              <a:gd name="connsiteX47" fmla="*/ 872490 w 2339340"/>
              <a:gd name="connsiteY47" fmla="*/ 5684520 h 6236970"/>
              <a:gd name="connsiteX48" fmla="*/ 693420 w 2339340"/>
              <a:gd name="connsiteY48" fmla="*/ 5894070 h 6236970"/>
              <a:gd name="connsiteX49" fmla="*/ 541020 w 2339340"/>
              <a:gd name="connsiteY49" fmla="*/ 6092190 h 6236970"/>
              <a:gd name="connsiteX50" fmla="*/ 510540 w 2339340"/>
              <a:gd name="connsiteY50" fmla="*/ 6156960 h 6236970"/>
              <a:gd name="connsiteX51" fmla="*/ 701040 w 2339340"/>
              <a:gd name="connsiteY51" fmla="*/ 6092190 h 6236970"/>
              <a:gd name="connsiteX52" fmla="*/ 830580 w 2339340"/>
              <a:gd name="connsiteY52" fmla="*/ 6065520 h 6236970"/>
              <a:gd name="connsiteX53" fmla="*/ 952500 w 2339340"/>
              <a:gd name="connsiteY53" fmla="*/ 5974080 h 6236970"/>
              <a:gd name="connsiteX54" fmla="*/ 963930 w 2339340"/>
              <a:gd name="connsiteY54" fmla="*/ 5871210 h 6236970"/>
              <a:gd name="connsiteX55" fmla="*/ 1108710 w 2339340"/>
              <a:gd name="connsiteY55" fmla="*/ 5817870 h 6236970"/>
              <a:gd name="connsiteX56" fmla="*/ 1108710 w 2339340"/>
              <a:gd name="connsiteY56" fmla="*/ 5791200 h 6236970"/>
              <a:gd name="connsiteX57" fmla="*/ 1032510 w 2339340"/>
              <a:gd name="connsiteY57" fmla="*/ 5634990 h 6236970"/>
              <a:gd name="connsiteX58" fmla="*/ 1043940 w 2339340"/>
              <a:gd name="connsiteY58" fmla="*/ 5280660 h 6236970"/>
              <a:gd name="connsiteX59" fmla="*/ 1074420 w 2339340"/>
              <a:gd name="connsiteY59" fmla="*/ 4888230 h 6236970"/>
              <a:gd name="connsiteX60" fmla="*/ 1002030 w 2339340"/>
              <a:gd name="connsiteY60" fmla="*/ 4423410 h 6236970"/>
              <a:gd name="connsiteX61" fmla="*/ 1066800 w 2339340"/>
              <a:gd name="connsiteY61" fmla="*/ 4130040 h 6236970"/>
              <a:gd name="connsiteX62" fmla="*/ 1116330 w 2339340"/>
              <a:gd name="connsiteY62" fmla="*/ 3775710 h 6236970"/>
              <a:gd name="connsiteX63" fmla="*/ 1165860 w 2339340"/>
              <a:gd name="connsiteY63" fmla="*/ 3375660 h 6236970"/>
              <a:gd name="connsiteX64" fmla="*/ 1238250 w 2339340"/>
              <a:gd name="connsiteY64" fmla="*/ 3882390 h 6236970"/>
              <a:gd name="connsiteX65" fmla="*/ 1280160 w 2339340"/>
              <a:gd name="connsiteY65" fmla="*/ 4366260 h 6236970"/>
              <a:gd name="connsiteX66" fmla="*/ 1310640 w 2339340"/>
              <a:gd name="connsiteY66" fmla="*/ 4533900 h 6236970"/>
              <a:gd name="connsiteX67" fmla="*/ 1272540 w 2339340"/>
              <a:gd name="connsiteY67" fmla="*/ 4838700 h 6236970"/>
              <a:gd name="connsiteX68" fmla="*/ 1242060 w 2339340"/>
              <a:gd name="connsiteY68" fmla="*/ 5059680 h 6236970"/>
              <a:gd name="connsiteX69" fmla="*/ 1276350 w 2339340"/>
              <a:gd name="connsiteY69" fmla="*/ 5288280 h 6236970"/>
              <a:gd name="connsiteX70" fmla="*/ 1333500 w 2339340"/>
              <a:gd name="connsiteY70" fmla="*/ 5494020 h 6236970"/>
              <a:gd name="connsiteX71" fmla="*/ 1314450 w 2339340"/>
              <a:gd name="connsiteY71" fmla="*/ 5615940 h 6236970"/>
              <a:gd name="connsiteX72" fmla="*/ 1264920 w 2339340"/>
              <a:gd name="connsiteY72" fmla="*/ 5795010 h 6236970"/>
              <a:gd name="connsiteX73" fmla="*/ 1264920 w 2339340"/>
              <a:gd name="connsiteY73" fmla="*/ 5901690 h 6236970"/>
              <a:gd name="connsiteX74" fmla="*/ 1424940 w 2339340"/>
              <a:gd name="connsiteY74" fmla="*/ 6236970 h 6236970"/>
              <a:gd name="connsiteX75" fmla="*/ 1565910 w 2339340"/>
              <a:gd name="connsiteY75" fmla="*/ 6065520 h 6236970"/>
              <a:gd name="connsiteX76" fmla="*/ 1604010 w 2339340"/>
              <a:gd name="connsiteY76" fmla="*/ 6012180 h 6236970"/>
              <a:gd name="connsiteX77" fmla="*/ 1524000 w 2339340"/>
              <a:gd name="connsiteY77" fmla="*/ 5844540 h 6236970"/>
              <a:gd name="connsiteX78" fmla="*/ 1466850 w 2339340"/>
              <a:gd name="connsiteY78" fmla="*/ 5718810 h 6236970"/>
              <a:gd name="connsiteX79" fmla="*/ 1440180 w 2339340"/>
              <a:gd name="connsiteY79" fmla="*/ 5638800 h 6236970"/>
              <a:gd name="connsiteX80" fmla="*/ 1546860 w 2339340"/>
              <a:gd name="connsiteY80" fmla="*/ 5078730 h 6236970"/>
              <a:gd name="connsiteX81" fmla="*/ 1600200 w 2339340"/>
              <a:gd name="connsiteY81" fmla="*/ 4507230 h 6236970"/>
              <a:gd name="connsiteX82" fmla="*/ 1684020 w 2339340"/>
              <a:gd name="connsiteY82" fmla="*/ 4027170 h 6236970"/>
              <a:gd name="connsiteX83" fmla="*/ 1703070 w 2339340"/>
              <a:gd name="connsiteY83" fmla="*/ 3688080 h 6236970"/>
              <a:gd name="connsiteX84" fmla="*/ 1645920 w 2339340"/>
              <a:gd name="connsiteY84" fmla="*/ 2884170 h 6236970"/>
              <a:gd name="connsiteX85" fmla="*/ 1630680 w 2339340"/>
              <a:gd name="connsiteY85" fmla="*/ 2868930 h 6236970"/>
              <a:gd name="connsiteX86" fmla="*/ 1607820 w 2339340"/>
              <a:gd name="connsiteY86" fmla="*/ 2750820 h 6236970"/>
              <a:gd name="connsiteX87" fmla="*/ 1584960 w 2339340"/>
              <a:gd name="connsiteY87" fmla="*/ 2423160 h 6236970"/>
              <a:gd name="connsiteX88" fmla="*/ 1584960 w 2339340"/>
              <a:gd name="connsiteY88" fmla="*/ 2072640 h 6236970"/>
              <a:gd name="connsiteX89" fmla="*/ 1619250 w 2339340"/>
              <a:gd name="connsiteY89" fmla="*/ 1771650 h 6236970"/>
              <a:gd name="connsiteX90" fmla="*/ 1691640 w 2339340"/>
              <a:gd name="connsiteY90" fmla="*/ 1501140 h 6236970"/>
              <a:gd name="connsiteX91" fmla="*/ 1954530 w 2339340"/>
              <a:gd name="connsiteY91" fmla="*/ 1924050 h 6236970"/>
              <a:gd name="connsiteX92" fmla="*/ 2045970 w 2339340"/>
              <a:gd name="connsiteY92" fmla="*/ 2045970 h 6236970"/>
              <a:gd name="connsiteX93" fmla="*/ 1840230 w 2339340"/>
              <a:gd name="connsiteY93" fmla="*/ 2358390 h 6236970"/>
              <a:gd name="connsiteX94" fmla="*/ 1729740 w 2339340"/>
              <a:gd name="connsiteY94" fmla="*/ 2545080 h 6236970"/>
              <a:gd name="connsiteX95" fmla="*/ 1672590 w 2339340"/>
              <a:gd name="connsiteY95" fmla="*/ 2674620 h 6236970"/>
              <a:gd name="connsiteX96" fmla="*/ 1604010 w 2339340"/>
              <a:gd name="connsiteY96" fmla="*/ 2754630 h 6236970"/>
              <a:gd name="connsiteX97" fmla="*/ 1634490 w 2339340"/>
              <a:gd name="connsiteY97" fmla="*/ 3040380 h 6236970"/>
              <a:gd name="connsiteX98" fmla="*/ 1729740 w 2339340"/>
              <a:gd name="connsiteY98" fmla="*/ 2891790 h 6236970"/>
              <a:gd name="connsiteX99" fmla="*/ 1927860 w 2339340"/>
              <a:gd name="connsiteY99" fmla="*/ 2689860 h 6236970"/>
              <a:gd name="connsiteX100" fmla="*/ 2065020 w 2339340"/>
              <a:gd name="connsiteY100" fmla="*/ 2548890 h 6236970"/>
              <a:gd name="connsiteX101" fmla="*/ 2202180 w 2339340"/>
              <a:gd name="connsiteY101" fmla="*/ 2339340 h 6236970"/>
              <a:gd name="connsiteX102" fmla="*/ 2339340 w 2339340"/>
              <a:gd name="connsiteY102" fmla="*/ 2049780 h 6236970"/>
              <a:gd name="connsiteX103" fmla="*/ 2293620 w 2339340"/>
              <a:gd name="connsiteY103" fmla="*/ 1958340 h 6236970"/>
              <a:gd name="connsiteX104" fmla="*/ 2232660 w 2339340"/>
              <a:gd name="connsiteY104" fmla="*/ 1752600 h 6236970"/>
              <a:gd name="connsiteX105" fmla="*/ 2175510 w 2339340"/>
              <a:gd name="connsiteY105" fmla="*/ 1565910 h 6236970"/>
              <a:gd name="connsiteX106" fmla="*/ 2065020 w 2339340"/>
              <a:gd name="connsiteY106" fmla="*/ 1352550 h 6236970"/>
              <a:gd name="connsiteX107" fmla="*/ 1958340 w 2339340"/>
              <a:gd name="connsiteY107" fmla="*/ 1169670 h 6236970"/>
              <a:gd name="connsiteX108" fmla="*/ 1878330 w 2339340"/>
              <a:gd name="connsiteY108" fmla="*/ 1043940 h 6236970"/>
              <a:gd name="connsiteX109" fmla="*/ 1752600 w 2339340"/>
              <a:gd name="connsiteY109" fmla="*/ 975360 h 6236970"/>
              <a:gd name="connsiteX110" fmla="*/ 1645920 w 2339340"/>
              <a:gd name="connsiteY110" fmla="*/ 956310 h 6236970"/>
              <a:gd name="connsiteX111" fmla="*/ 1546860 w 2339340"/>
              <a:gd name="connsiteY111" fmla="*/ 922020 h 6236970"/>
              <a:gd name="connsiteX112" fmla="*/ 1276350 w 2339340"/>
              <a:gd name="connsiteY112" fmla="*/ 861060 h 6236970"/>
              <a:gd name="connsiteX113" fmla="*/ 1257300 w 2339340"/>
              <a:gd name="connsiteY113" fmla="*/ 739140 h 6236970"/>
              <a:gd name="connsiteX114" fmla="*/ 1325880 w 2339340"/>
              <a:gd name="connsiteY114" fmla="*/ 594360 h 6236970"/>
              <a:gd name="connsiteX115" fmla="*/ 1363980 w 2339340"/>
              <a:gd name="connsiteY115" fmla="*/ 537210 h 6236970"/>
              <a:gd name="connsiteX116" fmla="*/ 1352550 w 2339340"/>
              <a:gd name="connsiteY116" fmla="*/ 438150 h 6236970"/>
              <a:gd name="connsiteX117" fmla="*/ 1348740 w 2339340"/>
              <a:gd name="connsiteY117" fmla="*/ 308610 h 6236970"/>
              <a:gd name="connsiteX118" fmla="*/ 1306830 w 2339340"/>
              <a:gd name="connsiteY118" fmla="*/ 114300 h 6236970"/>
              <a:gd name="connsiteX119" fmla="*/ 1188720 w 2339340"/>
              <a:gd name="connsiteY119" fmla="*/ 38100 h 6236970"/>
              <a:gd name="connsiteX120" fmla="*/ 1143000 w 2339340"/>
              <a:gd name="connsiteY120" fmla="*/ 11430 h 6236970"/>
              <a:gd name="connsiteX121" fmla="*/ 1093470 w 2339340"/>
              <a:gd name="connsiteY121" fmla="*/ 22860 h 6236970"/>
              <a:gd name="connsiteX0" fmla="*/ 1093470 w 2339340"/>
              <a:gd name="connsiteY0" fmla="*/ 22860 h 6236970"/>
              <a:gd name="connsiteX1" fmla="*/ 971550 w 2339340"/>
              <a:gd name="connsiteY1" fmla="*/ 68580 h 6236970"/>
              <a:gd name="connsiteX2" fmla="*/ 967740 w 2339340"/>
              <a:gd name="connsiteY2" fmla="*/ 0 h 6236970"/>
              <a:gd name="connsiteX3" fmla="*/ 872490 w 2339340"/>
              <a:gd name="connsiteY3" fmla="*/ 121920 h 6236970"/>
              <a:gd name="connsiteX4" fmla="*/ 849630 w 2339340"/>
              <a:gd name="connsiteY4" fmla="*/ 95250 h 6236970"/>
              <a:gd name="connsiteX5" fmla="*/ 800100 w 2339340"/>
              <a:gd name="connsiteY5" fmla="*/ 320040 h 6236970"/>
              <a:gd name="connsiteX6" fmla="*/ 811530 w 2339340"/>
              <a:gd name="connsiteY6" fmla="*/ 461010 h 6236970"/>
              <a:gd name="connsiteX7" fmla="*/ 754380 w 2339340"/>
              <a:gd name="connsiteY7" fmla="*/ 464820 h 6236970"/>
              <a:gd name="connsiteX8" fmla="*/ 781050 w 2339340"/>
              <a:gd name="connsiteY8" fmla="*/ 548640 h 6236970"/>
              <a:gd name="connsiteX9" fmla="*/ 822960 w 2339340"/>
              <a:gd name="connsiteY9" fmla="*/ 624840 h 6236970"/>
              <a:gd name="connsiteX10" fmla="*/ 887730 w 2339340"/>
              <a:gd name="connsiteY10" fmla="*/ 689610 h 6236970"/>
              <a:gd name="connsiteX11" fmla="*/ 925830 w 2339340"/>
              <a:gd name="connsiteY11" fmla="*/ 769620 h 6236970"/>
              <a:gd name="connsiteX12" fmla="*/ 925830 w 2339340"/>
              <a:gd name="connsiteY12" fmla="*/ 861060 h 6236970"/>
              <a:gd name="connsiteX13" fmla="*/ 803910 w 2339340"/>
              <a:gd name="connsiteY13" fmla="*/ 922020 h 6236970"/>
              <a:gd name="connsiteX14" fmla="*/ 701040 w 2339340"/>
              <a:gd name="connsiteY14" fmla="*/ 948690 h 6236970"/>
              <a:gd name="connsiteX15" fmla="*/ 556260 w 2339340"/>
              <a:gd name="connsiteY15" fmla="*/ 952500 h 6236970"/>
              <a:gd name="connsiteX16" fmla="*/ 403860 w 2339340"/>
              <a:gd name="connsiteY16" fmla="*/ 1002030 h 6236970"/>
              <a:gd name="connsiteX17" fmla="*/ 320040 w 2339340"/>
              <a:gd name="connsiteY17" fmla="*/ 1085850 h 6236970"/>
              <a:gd name="connsiteX18" fmla="*/ 247650 w 2339340"/>
              <a:gd name="connsiteY18" fmla="*/ 1276350 h 6236970"/>
              <a:gd name="connsiteX19" fmla="*/ 163830 w 2339340"/>
              <a:gd name="connsiteY19" fmla="*/ 1569720 h 6236970"/>
              <a:gd name="connsiteX20" fmla="*/ 83820 w 2339340"/>
              <a:gd name="connsiteY20" fmla="*/ 1783080 h 6236970"/>
              <a:gd name="connsiteX21" fmla="*/ 72390 w 2339340"/>
              <a:gd name="connsiteY21" fmla="*/ 1962150 h 6236970"/>
              <a:gd name="connsiteX22" fmla="*/ 0 w 2339340"/>
              <a:gd name="connsiteY22" fmla="*/ 2145030 h 6236970"/>
              <a:gd name="connsiteX23" fmla="*/ 11430 w 2339340"/>
              <a:gd name="connsiteY23" fmla="*/ 2251710 h 6236970"/>
              <a:gd name="connsiteX24" fmla="*/ 106680 w 2339340"/>
              <a:gd name="connsiteY24" fmla="*/ 2426970 h 6236970"/>
              <a:gd name="connsiteX25" fmla="*/ 243840 w 2339340"/>
              <a:gd name="connsiteY25" fmla="*/ 2594610 h 6236970"/>
              <a:gd name="connsiteX26" fmla="*/ 422910 w 2339340"/>
              <a:gd name="connsiteY26" fmla="*/ 2769870 h 6236970"/>
              <a:gd name="connsiteX27" fmla="*/ 609600 w 2339340"/>
              <a:gd name="connsiteY27" fmla="*/ 2929890 h 6236970"/>
              <a:gd name="connsiteX28" fmla="*/ 735330 w 2339340"/>
              <a:gd name="connsiteY28" fmla="*/ 3108960 h 6236970"/>
              <a:gd name="connsiteX29" fmla="*/ 709136 w 2339340"/>
              <a:gd name="connsiteY29" fmla="*/ 2771299 h 6236970"/>
              <a:gd name="connsiteX30" fmla="*/ 647700 w 2339340"/>
              <a:gd name="connsiteY30" fmla="*/ 2731770 h 6236970"/>
              <a:gd name="connsiteX31" fmla="*/ 541020 w 2339340"/>
              <a:gd name="connsiteY31" fmla="*/ 2537460 h 6236970"/>
              <a:gd name="connsiteX32" fmla="*/ 487680 w 2339340"/>
              <a:gd name="connsiteY32" fmla="*/ 2426970 h 6236970"/>
              <a:gd name="connsiteX33" fmla="*/ 293370 w 2339340"/>
              <a:gd name="connsiteY33" fmla="*/ 2205990 h 6236970"/>
              <a:gd name="connsiteX34" fmla="*/ 426720 w 2339340"/>
              <a:gd name="connsiteY34" fmla="*/ 1988820 h 6236970"/>
              <a:gd name="connsiteX35" fmla="*/ 483870 w 2339340"/>
              <a:gd name="connsiteY35" fmla="*/ 1878330 h 6236970"/>
              <a:gd name="connsiteX36" fmla="*/ 544830 w 2339340"/>
              <a:gd name="connsiteY36" fmla="*/ 1642110 h 6236970"/>
              <a:gd name="connsiteX37" fmla="*/ 636270 w 2339340"/>
              <a:gd name="connsiteY37" fmla="*/ 1897380 h 6236970"/>
              <a:gd name="connsiteX38" fmla="*/ 678180 w 2339340"/>
              <a:gd name="connsiteY38" fmla="*/ 2202180 h 6236970"/>
              <a:gd name="connsiteX39" fmla="*/ 689610 w 2339340"/>
              <a:gd name="connsiteY39" fmla="*/ 2487930 h 6236970"/>
              <a:gd name="connsiteX40" fmla="*/ 712470 w 2339340"/>
              <a:gd name="connsiteY40" fmla="*/ 2762250 h 6236970"/>
              <a:gd name="connsiteX41" fmla="*/ 701040 w 2339340"/>
              <a:gd name="connsiteY41" fmla="*/ 3177540 h 6236970"/>
              <a:gd name="connsiteX42" fmla="*/ 643890 w 2339340"/>
              <a:gd name="connsiteY42" fmla="*/ 3783330 h 6236970"/>
              <a:gd name="connsiteX43" fmla="*/ 613410 w 2339340"/>
              <a:gd name="connsiteY43" fmla="*/ 4255770 h 6236970"/>
              <a:gd name="connsiteX44" fmla="*/ 689610 w 2339340"/>
              <a:gd name="connsiteY44" fmla="*/ 4617720 h 6236970"/>
              <a:gd name="connsiteX45" fmla="*/ 803910 w 2339340"/>
              <a:gd name="connsiteY45" fmla="*/ 5215890 h 6236970"/>
              <a:gd name="connsiteX46" fmla="*/ 883920 w 2339340"/>
              <a:gd name="connsiteY46" fmla="*/ 5657850 h 6236970"/>
              <a:gd name="connsiteX47" fmla="*/ 872490 w 2339340"/>
              <a:gd name="connsiteY47" fmla="*/ 5684520 h 6236970"/>
              <a:gd name="connsiteX48" fmla="*/ 693420 w 2339340"/>
              <a:gd name="connsiteY48" fmla="*/ 5894070 h 6236970"/>
              <a:gd name="connsiteX49" fmla="*/ 541020 w 2339340"/>
              <a:gd name="connsiteY49" fmla="*/ 6092190 h 6236970"/>
              <a:gd name="connsiteX50" fmla="*/ 510540 w 2339340"/>
              <a:gd name="connsiteY50" fmla="*/ 6156960 h 6236970"/>
              <a:gd name="connsiteX51" fmla="*/ 701040 w 2339340"/>
              <a:gd name="connsiteY51" fmla="*/ 6092190 h 6236970"/>
              <a:gd name="connsiteX52" fmla="*/ 830580 w 2339340"/>
              <a:gd name="connsiteY52" fmla="*/ 6065520 h 6236970"/>
              <a:gd name="connsiteX53" fmla="*/ 952500 w 2339340"/>
              <a:gd name="connsiteY53" fmla="*/ 5974080 h 6236970"/>
              <a:gd name="connsiteX54" fmla="*/ 963930 w 2339340"/>
              <a:gd name="connsiteY54" fmla="*/ 5871210 h 6236970"/>
              <a:gd name="connsiteX55" fmla="*/ 1108710 w 2339340"/>
              <a:gd name="connsiteY55" fmla="*/ 5817870 h 6236970"/>
              <a:gd name="connsiteX56" fmla="*/ 1108710 w 2339340"/>
              <a:gd name="connsiteY56" fmla="*/ 5791200 h 6236970"/>
              <a:gd name="connsiteX57" fmla="*/ 1032510 w 2339340"/>
              <a:gd name="connsiteY57" fmla="*/ 5634990 h 6236970"/>
              <a:gd name="connsiteX58" fmla="*/ 1043940 w 2339340"/>
              <a:gd name="connsiteY58" fmla="*/ 5280660 h 6236970"/>
              <a:gd name="connsiteX59" fmla="*/ 1074420 w 2339340"/>
              <a:gd name="connsiteY59" fmla="*/ 4888230 h 6236970"/>
              <a:gd name="connsiteX60" fmla="*/ 1002030 w 2339340"/>
              <a:gd name="connsiteY60" fmla="*/ 4423410 h 6236970"/>
              <a:gd name="connsiteX61" fmla="*/ 1066800 w 2339340"/>
              <a:gd name="connsiteY61" fmla="*/ 4130040 h 6236970"/>
              <a:gd name="connsiteX62" fmla="*/ 1116330 w 2339340"/>
              <a:gd name="connsiteY62" fmla="*/ 3775710 h 6236970"/>
              <a:gd name="connsiteX63" fmla="*/ 1165860 w 2339340"/>
              <a:gd name="connsiteY63" fmla="*/ 3375660 h 6236970"/>
              <a:gd name="connsiteX64" fmla="*/ 1238250 w 2339340"/>
              <a:gd name="connsiteY64" fmla="*/ 3882390 h 6236970"/>
              <a:gd name="connsiteX65" fmla="*/ 1280160 w 2339340"/>
              <a:gd name="connsiteY65" fmla="*/ 4366260 h 6236970"/>
              <a:gd name="connsiteX66" fmla="*/ 1310640 w 2339340"/>
              <a:gd name="connsiteY66" fmla="*/ 4533900 h 6236970"/>
              <a:gd name="connsiteX67" fmla="*/ 1272540 w 2339340"/>
              <a:gd name="connsiteY67" fmla="*/ 4838700 h 6236970"/>
              <a:gd name="connsiteX68" fmla="*/ 1242060 w 2339340"/>
              <a:gd name="connsiteY68" fmla="*/ 5059680 h 6236970"/>
              <a:gd name="connsiteX69" fmla="*/ 1276350 w 2339340"/>
              <a:gd name="connsiteY69" fmla="*/ 5288280 h 6236970"/>
              <a:gd name="connsiteX70" fmla="*/ 1333500 w 2339340"/>
              <a:gd name="connsiteY70" fmla="*/ 5494020 h 6236970"/>
              <a:gd name="connsiteX71" fmla="*/ 1314450 w 2339340"/>
              <a:gd name="connsiteY71" fmla="*/ 5615940 h 6236970"/>
              <a:gd name="connsiteX72" fmla="*/ 1264920 w 2339340"/>
              <a:gd name="connsiteY72" fmla="*/ 5795010 h 6236970"/>
              <a:gd name="connsiteX73" fmla="*/ 1264920 w 2339340"/>
              <a:gd name="connsiteY73" fmla="*/ 5901690 h 6236970"/>
              <a:gd name="connsiteX74" fmla="*/ 1424940 w 2339340"/>
              <a:gd name="connsiteY74" fmla="*/ 6236970 h 6236970"/>
              <a:gd name="connsiteX75" fmla="*/ 1565910 w 2339340"/>
              <a:gd name="connsiteY75" fmla="*/ 6065520 h 6236970"/>
              <a:gd name="connsiteX76" fmla="*/ 1604010 w 2339340"/>
              <a:gd name="connsiteY76" fmla="*/ 6012180 h 6236970"/>
              <a:gd name="connsiteX77" fmla="*/ 1524000 w 2339340"/>
              <a:gd name="connsiteY77" fmla="*/ 5844540 h 6236970"/>
              <a:gd name="connsiteX78" fmla="*/ 1466850 w 2339340"/>
              <a:gd name="connsiteY78" fmla="*/ 5718810 h 6236970"/>
              <a:gd name="connsiteX79" fmla="*/ 1440180 w 2339340"/>
              <a:gd name="connsiteY79" fmla="*/ 5638800 h 6236970"/>
              <a:gd name="connsiteX80" fmla="*/ 1546860 w 2339340"/>
              <a:gd name="connsiteY80" fmla="*/ 5078730 h 6236970"/>
              <a:gd name="connsiteX81" fmla="*/ 1600200 w 2339340"/>
              <a:gd name="connsiteY81" fmla="*/ 4507230 h 6236970"/>
              <a:gd name="connsiteX82" fmla="*/ 1684020 w 2339340"/>
              <a:gd name="connsiteY82" fmla="*/ 4027170 h 6236970"/>
              <a:gd name="connsiteX83" fmla="*/ 1703070 w 2339340"/>
              <a:gd name="connsiteY83" fmla="*/ 3688080 h 6236970"/>
              <a:gd name="connsiteX84" fmla="*/ 1645920 w 2339340"/>
              <a:gd name="connsiteY84" fmla="*/ 2884170 h 6236970"/>
              <a:gd name="connsiteX85" fmla="*/ 1630680 w 2339340"/>
              <a:gd name="connsiteY85" fmla="*/ 2868930 h 6236970"/>
              <a:gd name="connsiteX86" fmla="*/ 1607820 w 2339340"/>
              <a:gd name="connsiteY86" fmla="*/ 2750820 h 6236970"/>
              <a:gd name="connsiteX87" fmla="*/ 1584960 w 2339340"/>
              <a:gd name="connsiteY87" fmla="*/ 2423160 h 6236970"/>
              <a:gd name="connsiteX88" fmla="*/ 1584960 w 2339340"/>
              <a:gd name="connsiteY88" fmla="*/ 2072640 h 6236970"/>
              <a:gd name="connsiteX89" fmla="*/ 1619250 w 2339340"/>
              <a:gd name="connsiteY89" fmla="*/ 1771650 h 6236970"/>
              <a:gd name="connsiteX90" fmla="*/ 1691640 w 2339340"/>
              <a:gd name="connsiteY90" fmla="*/ 1501140 h 6236970"/>
              <a:gd name="connsiteX91" fmla="*/ 1954530 w 2339340"/>
              <a:gd name="connsiteY91" fmla="*/ 1924050 h 6236970"/>
              <a:gd name="connsiteX92" fmla="*/ 2045970 w 2339340"/>
              <a:gd name="connsiteY92" fmla="*/ 2045970 h 6236970"/>
              <a:gd name="connsiteX93" fmla="*/ 1840230 w 2339340"/>
              <a:gd name="connsiteY93" fmla="*/ 2358390 h 6236970"/>
              <a:gd name="connsiteX94" fmla="*/ 1729740 w 2339340"/>
              <a:gd name="connsiteY94" fmla="*/ 2545080 h 6236970"/>
              <a:gd name="connsiteX95" fmla="*/ 1672590 w 2339340"/>
              <a:gd name="connsiteY95" fmla="*/ 2674620 h 6236970"/>
              <a:gd name="connsiteX96" fmla="*/ 1604010 w 2339340"/>
              <a:gd name="connsiteY96" fmla="*/ 2754630 h 6236970"/>
              <a:gd name="connsiteX97" fmla="*/ 1634490 w 2339340"/>
              <a:gd name="connsiteY97" fmla="*/ 3040380 h 6236970"/>
              <a:gd name="connsiteX98" fmla="*/ 1729740 w 2339340"/>
              <a:gd name="connsiteY98" fmla="*/ 2891790 h 6236970"/>
              <a:gd name="connsiteX99" fmla="*/ 1927860 w 2339340"/>
              <a:gd name="connsiteY99" fmla="*/ 2689860 h 6236970"/>
              <a:gd name="connsiteX100" fmla="*/ 2065020 w 2339340"/>
              <a:gd name="connsiteY100" fmla="*/ 2548890 h 6236970"/>
              <a:gd name="connsiteX101" fmla="*/ 2202180 w 2339340"/>
              <a:gd name="connsiteY101" fmla="*/ 2339340 h 6236970"/>
              <a:gd name="connsiteX102" fmla="*/ 2339340 w 2339340"/>
              <a:gd name="connsiteY102" fmla="*/ 2049780 h 6236970"/>
              <a:gd name="connsiteX103" fmla="*/ 2293620 w 2339340"/>
              <a:gd name="connsiteY103" fmla="*/ 1958340 h 6236970"/>
              <a:gd name="connsiteX104" fmla="*/ 2232660 w 2339340"/>
              <a:gd name="connsiteY104" fmla="*/ 1752600 h 6236970"/>
              <a:gd name="connsiteX105" fmla="*/ 2175510 w 2339340"/>
              <a:gd name="connsiteY105" fmla="*/ 1565910 h 6236970"/>
              <a:gd name="connsiteX106" fmla="*/ 2065020 w 2339340"/>
              <a:gd name="connsiteY106" fmla="*/ 1352550 h 6236970"/>
              <a:gd name="connsiteX107" fmla="*/ 1958340 w 2339340"/>
              <a:gd name="connsiteY107" fmla="*/ 1169670 h 6236970"/>
              <a:gd name="connsiteX108" fmla="*/ 1878330 w 2339340"/>
              <a:gd name="connsiteY108" fmla="*/ 1043940 h 6236970"/>
              <a:gd name="connsiteX109" fmla="*/ 1752600 w 2339340"/>
              <a:gd name="connsiteY109" fmla="*/ 975360 h 6236970"/>
              <a:gd name="connsiteX110" fmla="*/ 1645920 w 2339340"/>
              <a:gd name="connsiteY110" fmla="*/ 956310 h 6236970"/>
              <a:gd name="connsiteX111" fmla="*/ 1546860 w 2339340"/>
              <a:gd name="connsiteY111" fmla="*/ 922020 h 6236970"/>
              <a:gd name="connsiteX112" fmla="*/ 1276350 w 2339340"/>
              <a:gd name="connsiteY112" fmla="*/ 861060 h 6236970"/>
              <a:gd name="connsiteX113" fmla="*/ 1257300 w 2339340"/>
              <a:gd name="connsiteY113" fmla="*/ 739140 h 6236970"/>
              <a:gd name="connsiteX114" fmla="*/ 1325880 w 2339340"/>
              <a:gd name="connsiteY114" fmla="*/ 594360 h 6236970"/>
              <a:gd name="connsiteX115" fmla="*/ 1363980 w 2339340"/>
              <a:gd name="connsiteY115" fmla="*/ 537210 h 6236970"/>
              <a:gd name="connsiteX116" fmla="*/ 1352550 w 2339340"/>
              <a:gd name="connsiteY116" fmla="*/ 438150 h 6236970"/>
              <a:gd name="connsiteX117" fmla="*/ 1348740 w 2339340"/>
              <a:gd name="connsiteY117" fmla="*/ 308610 h 6236970"/>
              <a:gd name="connsiteX118" fmla="*/ 1306830 w 2339340"/>
              <a:gd name="connsiteY118" fmla="*/ 114300 h 6236970"/>
              <a:gd name="connsiteX119" fmla="*/ 1188720 w 2339340"/>
              <a:gd name="connsiteY119" fmla="*/ 38100 h 6236970"/>
              <a:gd name="connsiteX120" fmla="*/ 1143000 w 2339340"/>
              <a:gd name="connsiteY120" fmla="*/ 11430 h 6236970"/>
              <a:gd name="connsiteX121" fmla="*/ 1093470 w 2339340"/>
              <a:gd name="connsiteY121" fmla="*/ 22860 h 6236970"/>
              <a:gd name="connsiteX0" fmla="*/ 1093470 w 2339340"/>
              <a:gd name="connsiteY0" fmla="*/ 22860 h 6236970"/>
              <a:gd name="connsiteX1" fmla="*/ 971550 w 2339340"/>
              <a:gd name="connsiteY1" fmla="*/ 68580 h 6236970"/>
              <a:gd name="connsiteX2" fmla="*/ 967740 w 2339340"/>
              <a:gd name="connsiteY2" fmla="*/ 0 h 6236970"/>
              <a:gd name="connsiteX3" fmla="*/ 872490 w 2339340"/>
              <a:gd name="connsiteY3" fmla="*/ 121920 h 6236970"/>
              <a:gd name="connsiteX4" fmla="*/ 849630 w 2339340"/>
              <a:gd name="connsiteY4" fmla="*/ 95250 h 6236970"/>
              <a:gd name="connsiteX5" fmla="*/ 800100 w 2339340"/>
              <a:gd name="connsiteY5" fmla="*/ 320040 h 6236970"/>
              <a:gd name="connsiteX6" fmla="*/ 811530 w 2339340"/>
              <a:gd name="connsiteY6" fmla="*/ 461010 h 6236970"/>
              <a:gd name="connsiteX7" fmla="*/ 754380 w 2339340"/>
              <a:gd name="connsiteY7" fmla="*/ 464820 h 6236970"/>
              <a:gd name="connsiteX8" fmla="*/ 781050 w 2339340"/>
              <a:gd name="connsiteY8" fmla="*/ 548640 h 6236970"/>
              <a:gd name="connsiteX9" fmla="*/ 822960 w 2339340"/>
              <a:gd name="connsiteY9" fmla="*/ 624840 h 6236970"/>
              <a:gd name="connsiteX10" fmla="*/ 887730 w 2339340"/>
              <a:gd name="connsiteY10" fmla="*/ 689610 h 6236970"/>
              <a:gd name="connsiteX11" fmla="*/ 925830 w 2339340"/>
              <a:gd name="connsiteY11" fmla="*/ 769620 h 6236970"/>
              <a:gd name="connsiteX12" fmla="*/ 925830 w 2339340"/>
              <a:gd name="connsiteY12" fmla="*/ 861060 h 6236970"/>
              <a:gd name="connsiteX13" fmla="*/ 803910 w 2339340"/>
              <a:gd name="connsiteY13" fmla="*/ 922020 h 6236970"/>
              <a:gd name="connsiteX14" fmla="*/ 701040 w 2339340"/>
              <a:gd name="connsiteY14" fmla="*/ 948690 h 6236970"/>
              <a:gd name="connsiteX15" fmla="*/ 556260 w 2339340"/>
              <a:gd name="connsiteY15" fmla="*/ 952500 h 6236970"/>
              <a:gd name="connsiteX16" fmla="*/ 403860 w 2339340"/>
              <a:gd name="connsiteY16" fmla="*/ 1002030 h 6236970"/>
              <a:gd name="connsiteX17" fmla="*/ 320040 w 2339340"/>
              <a:gd name="connsiteY17" fmla="*/ 1085850 h 6236970"/>
              <a:gd name="connsiteX18" fmla="*/ 247650 w 2339340"/>
              <a:gd name="connsiteY18" fmla="*/ 1276350 h 6236970"/>
              <a:gd name="connsiteX19" fmla="*/ 163830 w 2339340"/>
              <a:gd name="connsiteY19" fmla="*/ 1569720 h 6236970"/>
              <a:gd name="connsiteX20" fmla="*/ 83820 w 2339340"/>
              <a:gd name="connsiteY20" fmla="*/ 1783080 h 6236970"/>
              <a:gd name="connsiteX21" fmla="*/ 72390 w 2339340"/>
              <a:gd name="connsiteY21" fmla="*/ 1962150 h 6236970"/>
              <a:gd name="connsiteX22" fmla="*/ 0 w 2339340"/>
              <a:gd name="connsiteY22" fmla="*/ 2145030 h 6236970"/>
              <a:gd name="connsiteX23" fmla="*/ 11430 w 2339340"/>
              <a:gd name="connsiteY23" fmla="*/ 2251710 h 6236970"/>
              <a:gd name="connsiteX24" fmla="*/ 106680 w 2339340"/>
              <a:gd name="connsiteY24" fmla="*/ 2426970 h 6236970"/>
              <a:gd name="connsiteX25" fmla="*/ 243840 w 2339340"/>
              <a:gd name="connsiteY25" fmla="*/ 2594610 h 6236970"/>
              <a:gd name="connsiteX26" fmla="*/ 422910 w 2339340"/>
              <a:gd name="connsiteY26" fmla="*/ 2769870 h 6236970"/>
              <a:gd name="connsiteX27" fmla="*/ 609600 w 2339340"/>
              <a:gd name="connsiteY27" fmla="*/ 2929890 h 6236970"/>
              <a:gd name="connsiteX28" fmla="*/ 703183 w 2339340"/>
              <a:gd name="connsiteY28" fmla="*/ 3062525 h 6236970"/>
              <a:gd name="connsiteX29" fmla="*/ 709136 w 2339340"/>
              <a:gd name="connsiteY29" fmla="*/ 2771299 h 6236970"/>
              <a:gd name="connsiteX30" fmla="*/ 647700 w 2339340"/>
              <a:gd name="connsiteY30" fmla="*/ 2731770 h 6236970"/>
              <a:gd name="connsiteX31" fmla="*/ 541020 w 2339340"/>
              <a:gd name="connsiteY31" fmla="*/ 2537460 h 6236970"/>
              <a:gd name="connsiteX32" fmla="*/ 487680 w 2339340"/>
              <a:gd name="connsiteY32" fmla="*/ 2426970 h 6236970"/>
              <a:gd name="connsiteX33" fmla="*/ 293370 w 2339340"/>
              <a:gd name="connsiteY33" fmla="*/ 2205990 h 6236970"/>
              <a:gd name="connsiteX34" fmla="*/ 426720 w 2339340"/>
              <a:gd name="connsiteY34" fmla="*/ 1988820 h 6236970"/>
              <a:gd name="connsiteX35" fmla="*/ 483870 w 2339340"/>
              <a:gd name="connsiteY35" fmla="*/ 1878330 h 6236970"/>
              <a:gd name="connsiteX36" fmla="*/ 544830 w 2339340"/>
              <a:gd name="connsiteY36" fmla="*/ 1642110 h 6236970"/>
              <a:gd name="connsiteX37" fmla="*/ 636270 w 2339340"/>
              <a:gd name="connsiteY37" fmla="*/ 1897380 h 6236970"/>
              <a:gd name="connsiteX38" fmla="*/ 678180 w 2339340"/>
              <a:gd name="connsiteY38" fmla="*/ 2202180 h 6236970"/>
              <a:gd name="connsiteX39" fmla="*/ 689610 w 2339340"/>
              <a:gd name="connsiteY39" fmla="*/ 2487930 h 6236970"/>
              <a:gd name="connsiteX40" fmla="*/ 712470 w 2339340"/>
              <a:gd name="connsiteY40" fmla="*/ 2762250 h 6236970"/>
              <a:gd name="connsiteX41" fmla="*/ 701040 w 2339340"/>
              <a:gd name="connsiteY41" fmla="*/ 3177540 h 6236970"/>
              <a:gd name="connsiteX42" fmla="*/ 643890 w 2339340"/>
              <a:gd name="connsiteY42" fmla="*/ 3783330 h 6236970"/>
              <a:gd name="connsiteX43" fmla="*/ 613410 w 2339340"/>
              <a:gd name="connsiteY43" fmla="*/ 4255770 h 6236970"/>
              <a:gd name="connsiteX44" fmla="*/ 689610 w 2339340"/>
              <a:gd name="connsiteY44" fmla="*/ 4617720 h 6236970"/>
              <a:gd name="connsiteX45" fmla="*/ 803910 w 2339340"/>
              <a:gd name="connsiteY45" fmla="*/ 5215890 h 6236970"/>
              <a:gd name="connsiteX46" fmla="*/ 883920 w 2339340"/>
              <a:gd name="connsiteY46" fmla="*/ 5657850 h 6236970"/>
              <a:gd name="connsiteX47" fmla="*/ 872490 w 2339340"/>
              <a:gd name="connsiteY47" fmla="*/ 5684520 h 6236970"/>
              <a:gd name="connsiteX48" fmla="*/ 693420 w 2339340"/>
              <a:gd name="connsiteY48" fmla="*/ 5894070 h 6236970"/>
              <a:gd name="connsiteX49" fmla="*/ 541020 w 2339340"/>
              <a:gd name="connsiteY49" fmla="*/ 6092190 h 6236970"/>
              <a:gd name="connsiteX50" fmla="*/ 510540 w 2339340"/>
              <a:gd name="connsiteY50" fmla="*/ 6156960 h 6236970"/>
              <a:gd name="connsiteX51" fmla="*/ 701040 w 2339340"/>
              <a:gd name="connsiteY51" fmla="*/ 6092190 h 6236970"/>
              <a:gd name="connsiteX52" fmla="*/ 830580 w 2339340"/>
              <a:gd name="connsiteY52" fmla="*/ 6065520 h 6236970"/>
              <a:gd name="connsiteX53" fmla="*/ 952500 w 2339340"/>
              <a:gd name="connsiteY53" fmla="*/ 5974080 h 6236970"/>
              <a:gd name="connsiteX54" fmla="*/ 963930 w 2339340"/>
              <a:gd name="connsiteY54" fmla="*/ 5871210 h 6236970"/>
              <a:gd name="connsiteX55" fmla="*/ 1108710 w 2339340"/>
              <a:gd name="connsiteY55" fmla="*/ 5817870 h 6236970"/>
              <a:gd name="connsiteX56" fmla="*/ 1108710 w 2339340"/>
              <a:gd name="connsiteY56" fmla="*/ 5791200 h 6236970"/>
              <a:gd name="connsiteX57" fmla="*/ 1032510 w 2339340"/>
              <a:gd name="connsiteY57" fmla="*/ 5634990 h 6236970"/>
              <a:gd name="connsiteX58" fmla="*/ 1043940 w 2339340"/>
              <a:gd name="connsiteY58" fmla="*/ 5280660 h 6236970"/>
              <a:gd name="connsiteX59" fmla="*/ 1074420 w 2339340"/>
              <a:gd name="connsiteY59" fmla="*/ 4888230 h 6236970"/>
              <a:gd name="connsiteX60" fmla="*/ 1002030 w 2339340"/>
              <a:gd name="connsiteY60" fmla="*/ 4423410 h 6236970"/>
              <a:gd name="connsiteX61" fmla="*/ 1066800 w 2339340"/>
              <a:gd name="connsiteY61" fmla="*/ 4130040 h 6236970"/>
              <a:gd name="connsiteX62" fmla="*/ 1116330 w 2339340"/>
              <a:gd name="connsiteY62" fmla="*/ 3775710 h 6236970"/>
              <a:gd name="connsiteX63" fmla="*/ 1165860 w 2339340"/>
              <a:gd name="connsiteY63" fmla="*/ 3375660 h 6236970"/>
              <a:gd name="connsiteX64" fmla="*/ 1238250 w 2339340"/>
              <a:gd name="connsiteY64" fmla="*/ 3882390 h 6236970"/>
              <a:gd name="connsiteX65" fmla="*/ 1280160 w 2339340"/>
              <a:gd name="connsiteY65" fmla="*/ 4366260 h 6236970"/>
              <a:gd name="connsiteX66" fmla="*/ 1310640 w 2339340"/>
              <a:gd name="connsiteY66" fmla="*/ 4533900 h 6236970"/>
              <a:gd name="connsiteX67" fmla="*/ 1272540 w 2339340"/>
              <a:gd name="connsiteY67" fmla="*/ 4838700 h 6236970"/>
              <a:gd name="connsiteX68" fmla="*/ 1242060 w 2339340"/>
              <a:gd name="connsiteY68" fmla="*/ 5059680 h 6236970"/>
              <a:gd name="connsiteX69" fmla="*/ 1276350 w 2339340"/>
              <a:gd name="connsiteY69" fmla="*/ 5288280 h 6236970"/>
              <a:gd name="connsiteX70" fmla="*/ 1333500 w 2339340"/>
              <a:gd name="connsiteY70" fmla="*/ 5494020 h 6236970"/>
              <a:gd name="connsiteX71" fmla="*/ 1314450 w 2339340"/>
              <a:gd name="connsiteY71" fmla="*/ 5615940 h 6236970"/>
              <a:gd name="connsiteX72" fmla="*/ 1264920 w 2339340"/>
              <a:gd name="connsiteY72" fmla="*/ 5795010 h 6236970"/>
              <a:gd name="connsiteX73" fmla="*/ 1264920 w 2339340"/>
              <a:gd name="connsiteY73" fmla="*/ 5901690 h 6236970"/>
              <a:gd name="connsiteX74" fmla="*/ 1424940 w 2339340"/>
              <a:gd name="connsiteY74" fmla="*/ 6236970 h 6236970"/>
              <a:gd name="connsiteX75" fmla="*/ 1565910 w 2339340"/>
              <a:gd name="connsiteY75" fmla="*/ 6065520 h 6236970"/>
              <a:gd name="connsiteX76" fmla="*/ 1604010 w 2339340"/>
              <a:gd name="connsiteY76" fmla="*/ 6012180 h 6236970"/>
              <a:gd name="connsiteX77" fmla="*/ 1524000 w 2339340"/>
              <a:gd name="connsiteY77" fmla="*/ 5844540 h 6236970"/>
              <a:gd name="connsiteX78" fmla="*/ 1466850 w 2339340"/>
              <a:gd name="connsiteY78" fmla="*/ 5718810 h 6236970"/>
              <a:gd name="connsiteX79" fmla="*/ 1440180 w 2339340"/>
              <a:gd name="connsiteY79" fmla="*/ 5638800 h 6236970"/>
              <a:gd name="connsiteX80" fmla="*/ 1546860 w 2339340"/>
              <a:gd name="connsiteY80" fmla="*/ 5078730 h 6236970"/>
              <a:gd name="connsiteX81" fmla="*/ 1600200 w 2339340"/>
              <a:gd name="connsiteY81" fmla="*/ 4507230 h 6236970"/>
              <a:gd name="connsiteX82" fmla="*/ 1684020 w 2339340"/>
              <a:gd name="connsiteY82" fmla="*/ 4027170 h 6236970"/>
              <a:gd name="connsiteX83" fmla="*/ 1703070 w 2339340"/>
              <a:gd name="connsiteY83" fmla="*/ 3688080 h 6236970"/>
              <a:gd name="connsiteX84" fmla="*/ 1645920 w 2339340"/>
              <a:gd name="connsiteY84" fmla="*/ 2884170 h 6236970"/>
              <a:gd name="connsiteX85" fmla="*/ 1630680 w 2339340"/>
              <a:gd name="connsiteY85" fmla="*/ 2868930 h 6236970"/>
              <a:gd name="connsiteX86" fmla="*/ 1607820 w 2339340"/>
              <a:gd name="connsiteY86" fmla="*/ 2750820 h 6236970"/>
              <a:gd name="connsiteX87" fmla="*/ 1584960 w 2339340"/>
              <a:gd name="connsiteY87" fmla="*/ 2423160 h 6236970"/>
              <a:gd name="connsiteX88" fmla="*/ 1584960 w 2339340"/>
              <a:gd name="connsiteY88" fmla="*/ 2072640 h 6236970"/>
              <a:gd name="connsiteX89" fmla="*/ 1619250 w 2339340"/>
              <a:gd name="connsiteY89" fmla="*/ 1771650 h 6236970"/>
              <a:gd name="connsiteX90" fmla="*/ 1691640 w 2339340"/>
              <a:gd name="connsiteY90" fmla="*/ 1501140 h 6236970"/>
              <a:gd name="connsiteX91" fmla="*/ 1954530 w 2339340"/>
              <a:gd name="connsiteY91" fmla="*/ 1924050 h 6236970"/>
              <a:gd name="connsiteX92" fmla="*/ 2045970 w 2339340"/>
              <a:gd name="connsiteY92" fmla="*/ 2045970 h 6236970"/>
              <a:gd name="connsiteX93" fmla="*/ 1840230 w 2339340"/>
              <a:gd name="connsiteY93" fmla="*/ 2358390 h 6236970"/>
              <a:gd name="connsiteX94" fmla="*/ 1729740 w 2339340"/>
              <a:gd name="connsiteY94" fmla="*/ 2545080 h 6236970"/>
              <a:gd name="connsiteX95" fmla="*/ 1672590 w 2339340"/>
              <a:gd name="connsiteY95" fmla="*/ 2674620 h 6236970"/>
              <a:gd name="connsiteX96" fmla="*/ 1604010 w 2339340"/>
              <a:gd name="connsiteY96" fmla="*/ 2754630 h 6236970"/>
              <a:gd name="connsiteX97" fmla="*/ 1634490 w 2339340"/>
              <a:gd name="connsiteY97" fmla="*/ 3040380 h 6236970"/>
              <a:gd name="connsiteX98" fmla="*/ 1729740 w 2339340"/>
              <a:gd name="connsiteY98" fmla="*/ 2891790 h 6236970"/>
              <a:gd name="connsiteX99" fmla="*/ 1927860 w 2339340"/>
              <a:gd name="connsiteY99" fmla="*/ 2689860 h 6236970"/>
              <a:gd name="connsiteX100" fmla="*/ 2065020 w 2339340"/>
              <a:gd name="connsiteY100" fmla="*/ 2548890 h 6236970"/>
              <a:gd name="connsiteX101" fmla="*/ 2202180 w 2339340"/>
              <a:gd name="connsiteY101" fmla="*/ 2339340 h 6236970"/>
              <a:gd name="connsiteX102" fmla="*/ 2339340 w 2339340"/>
              <a:gd name="connsiteY102" fmla="*/ 2049780 h 6236970"/>
              <a:gd name="connsiteX103" fmla="*/ 2293620 w 2339340"/>
              <a:gd name="connsiteY103" fmla="*/ 1958340 h 6236970"/>
              <a:gd name="connsiteX104" fmla="*/ 2232660 w 2339340"/>
              <a:gd name="connsiteY104" fmla="*/ 1752600 h 6236970"/>
              <a:gd name="connsiteX105" fmla="*/ 2175510 w 2339340"/>
              <a:gd name="connsiteY105" fmla="*/ 1565910 h 6236970"/>
              <a:gd name="connsiteX106" fmla="*/ 2065020 w 2339340"/>
              <a:gd name="connsiteY106" fmla="*/ 1352550 h 6236970"/>
              <a:gd name="connsiteX107" fmla="*/ 1958340 w 2339340"/>
              <a:gd name="connsiteY107" fmla="*/ 1169670 h 6236970"/>
              <a:gd name="connsiteX108" fmla="*/ 1878330 w 2339340"/>
              <a:gd name="connsiteY108" fmla="*/ 1043940 h 6236970"/>
              <a:gd name="connsiteX109" fmla="*/ 1752600 w 2339340"/>
              <a:gd name="connsiteY109" fmla="*/ 975360 h 6236970"/>
              <a:gd name="connsiteX110" fmla="*/ 1645920 w 2339340"/>
              <a:gd name="connsiteY110" fmla="*/ 956310 h 6236970"/>
              <a:gd name="connsiteX111" fmla="*/ 1546860 w 2339340"/>
              <a:gd name="connsiteY111" fmla="*/ 922020 h 6236970"/>
              <a:gd name="connsiteX112" fmla="*/ 1276350 w 2339340"/>
              <a:gd name="connsiteY112" fmla="*/ 861060 h 6236970"/>
              <a:gd name="connsiteX113" fmla="*/ 1257300 w 2339340"/>
              <a:gd name="connsiteY113" fmla="*/ 739140 h 6236970"/>
              <a:gd name="connsiteX114" fmla="*/ 1325880 w 2339340"/>
              <a:gd name="connsiteY114" fmla="*/ 594360 h 6236970"/>
              <a:gd name="connsiteX115" fmla="*/ 1363980 w 2339340"/>
              <a:gd name="connsiteY115" fmla="*/ 537210 h 6236970"/>
              <a:gd name="connsiteX116" fmla="*/ 1352550 w 2339340"/>
              <a:gd name="connsiteY116" fmla="*/ 438150 h 6236970"/>
              <a:gd name="connsiteX117" fmla="*/ 1348740 w 2339340"/>
              <a:gd name="connsiteY117" fmla="*/ 308610 h 6236970"/>
              <a:gd name="connsiteX118" fmla="*/ 1306830 w 2339340"/>
              <a:gd name="connsiteY118" fmla="*/ 114300 h 6236970"/>
              <a:gd name="connsiteX119" fmla="*/ 1188720 w 2339340"/>
              <a:gd name="connsiteY119" fmla="*/ 38100 h 6236970"/>
              <a:gd name="connsiteX120" fmla="*/ 1143000 w 2339340"/>
              <a:gd name="connsiteY120" fmla="*/ 11430 h 6236970"/>
              <a:gd name="connsiteX121" fmla="*/ 1093470 w 2339340"/>
              <a:gd name="connsiteY121" fmla="*/ 22860 h 6236970"/>
              <a:gd name="connsiteX0" fmla="*/ 1093470 w 2339340"/>
              <a:gd name="connsiteY0" fmla="*/ 22860 h 6236970"/>
              <a:gd name="connsiteX1" fmla="*/ 971550 w 2339340"/>
              <a:gd name="connsiteY1" fmla="*/ 68580 h 6236970"/>
              <a:gd name="connsiteX2" fmla="*/ 967740 w 2339340"/>
              <a:gd name="connsiteY2" fmla="*/ 0 h 6236970"/>
              <a:gd name="connsiteX3" fmla="*/ 872490 w 2339340"/>
              <a:gd name="connsiteY3" fmla="*/ 121920 h 6236970"/>
              <a:gd name="connsiteX4" fmla="*/ 849630 w 2339340"/>
              <a:gd name="connsiteY4" fmla="*/ 95250 h 6236970"/>
              <a:gd name="connsiteX5" fmla="*/ 800100 w 2339340"/>
              <a:gd name="connsiteY5" fmla="*/ 320040 h 6236970"/>
              <a:gd name="connsiteX6" fmla="*/ 811530 w 2339340"/>
              <a:gd name="connsiteY6" fmla="*/ 461010 h 6236970"/>
              <a:gd name="connsiteX7" fmla="*/ 754380 w 2339340"/>
              <a:gd name="connsiteY7" fmla="*/ 464820 h 6236970"/>
              <a:gd name="connsiteX8" fmla="*/ 781050 w 2339340"/>
              <a:gd name="connsiteY8" fmla="*/ 548640 h 6236970"/>
              <a:gd name="connsiteX9" fmla="*/ 822960 w 2339340"/>
              <a:gd name="connsiteY9" fmla="*/ 624840 h 6236970"/>
              <a:gd name="connsiteX10" fmla="*/ 887730 w 2339340"/>
              <a:gd name="connsiteY10" fmla="*/ 689610 h 6236970"/>
              <a:gd name="connsiteX11" fmla="*/ 925830 w 2339340"/>
              <a:gd name="connsiteY11" fmla="*/ 769620 h 6236970"/>
              <a:gd name="connsiteX12" fmla="*/ 925830 w 2339340"/>
              <a:gd name="connsiteY12" fmla="*/ 861060 h 6236970"/>
              <a:gd name="connsiteX13" fmla="*/ 803910 w 2339340"/>
              <a:gd name="connsiteY13" fmla="*/ 922020 h 6236970"/>
              <a:gd name="connsiteX14" fmla="*/ 701040 w 2339340"/>
              <a:gd name="connsiteY14" fmla="*/ 948690 h 6236970"/>
              <a:gd name="connsiteX15" fmla="*/ 556260 w 2339340"/>
              <a:gd name="connsiteY15" fmla="*/ 952500 h 6236970"/>
              <a:gd name="connsiteX16" fmla="*/ 403860 w 2339340"/>
              <a:gd name="connsiteY16" fmla="*/ 1002030 h 6236970"/>
              <a:gd name="connsiteX17" fmla="*/ 320040 w 2339340"/>
              <a:gd name="connsiteY17" fmla="*/ 1085850 h 6236970"/>
              <a:gd name="connsiteX18" fmla="*/ 247650 w 2339340"/>
              <a:gd name="connsiteY18" fmla="*/ 1276350 h 6236970"/>
              <a:gd name="connsiteX19" fmla="*/ 163830 w 2339340"/>
              <a:gd name="connsiteY19" fmla="*/ 1569720 h 6236970"/>
              <a:gd name="connsiteX20" fmla="*/ 83820 w 2339340"/>
              <a:gd name="connsiteY20" fmla="*/ 1783080 h 6236970"/>
              <a:gd name="connsiteX21" fmla="*/ 72390 w 2339340"/>
              <a:gd name="connsiteY21" fmla="*/ 1962150 h 6236970"/>
              <a:gd name="connsiteX22" fmla="*/ 0 w 2339340"/>
              <a:gd name="connsiteY22" fmla="*/ 2145030 h 6236970"/>
              <a:gd name="connsiteX23" fmla="*/ 11430 w 2339340"/>
              <a:gd name="connsiteY23" fmla="*/ 2251710 h 6236970"/>
              <a:gd name="connsiteX24" fmla="*/ 106680 w 2339340"/>
              <a:gd name="connsiteY24" fmla="*/ 2426970 h 6236970"/>
              <a:gd name="connsiteX25" fmla="*/ 243840 w 2339340"/>
              <a:gd name="connsiteY25" fmla="*/ 2594610 h 6236970"/>
              <a:gd name="connsiteX26" fmla="*/ 422910 w 2339340"/>
              <a:gd name="connsiteY26" fmla="*/ 2769870 h 6236970"/>
              <a:gd name="connsiteX27" fmla="*/ 609600 w 2339340"/>
              <a:gd name="connsiteY27" fmla="*/ 2929890 h 6236970"/>
              <a:gd name="connsiteX28" fmla="*/ 703183 w 2339340"/>
              <a:gd name="connsiteY28" fmla="*/ 3062525 h 6236970"/>
              <a:gd name="connsiteX29" fmla="*/ 711517 w 2339340"/>
              <a:gd name="connsiteY29" fmla="*/ 2784396 h 6236970"/>
              <a:gd name="connsiteX30" fmla="*/ 647700 w 2339340"/>
              <a:gd name="connsiteY30" fmla="*/ 2731770 h 6236970"/>
              <a:gd name="connsiteX31" fmla="*/ 541020 w 2339340"/>
              <a:gd name="connsiteY31" fmla="*/ 2537460 h 6236970"/>
              <a:gd name="connsiteX32" fmla="*/ 487680 w 2339340"/>
              <a:gd name="connsiteY32" fmla="*/ 2426970 h 6236970"/>
              <a:gd name="connsiteX33" fmla="*/ 293370 w 2339340"/>
              <a:gd name="connsiteY33" fmla="*/ 2205990 h 6236970"/>
              <a:gd name="connsiteX34" fmla="*/ 426720 w 2339340"/>
              <a:gd name="connsiteY34" fmla="*/ 1988820 h 6236970"/>
              <a:gd name="connsiteX35" fmla="*/ 483870 w 2339340"/>
              <a:gd name="connsiteY35" fmla="*/ 1878330 h 6236970"/>
              <a:gd name="connsiteX36" fmla="*/ 544830 w 2339340"/>
              <a:gd name="connsiteY36" fmla="*/ 1642110 h 6236970"/>
              <a:gd name="connsiteX37" fmla="*/ 636270 w 2339340"/>
              <a:gd name="connsiteY37" fmla="*/ 1897380 h 6236970"/>
              <a:gd name="connsiteX38" fmla="*/ 678180 w 2339340"/>
              <a:gd name="connsiteY38" fmla="*/ 2202180 h 6236970"/>
              <a:gd name="connsiteX39" fmla="*/ 689610 w 2339340"/>
              <a:gd name="connsiteY39" fmla="*/ 2487930 h 6236970"/>
              <a:gd name="connsiteX40" fmla="*/ 712470 w 2339340"/>
              <a:gd name="connsiteY40" fmla="*/ 2762250 h 6236970"/>
              <a:gd name="connsiteX41" fmla="*/ 701040 w 2339340"/>
              <a:gd name="connsiteY41" fmla="*/ 3177540 h 6236970"/>
              <a:gd name="connsiteX42" fmla="*/ 643890 w 2339340"/>
              <a:gd name="connsiteY42" fmla="*/ 3783330 h 6236970"/>
              <a:gd name="connsiteX43" fmla="*/ 613410 w 2339340"/>
              <a:gd name="connsiteY43" fmla="*/ 4255770 h 6236970"/>
              <a:gd name="connsiteX44" fmla="*/ 689610 w 2339340"/>
              <a:gd name="connsiteY44" fmla="*/ 4617720 h 6236970"/>
              <a:gd name="connsiteX45" fmla="*/ 803910 w 2339340"/>
              <a:gd name="connsiteY45" fmla="*/ 5215890 h 6236970"/>
              <a:gd name="connsiteX46" fmla="*/ 883920 w 2339340"/>
              <a:gd name="connsiteY46" fmla="*/ 5657850 h 6236970"/>
              <a:gd name="connsiteX47" fmla="*/ 872490 w 2339340"/>
              <a:gd name="connsiteY47" fmla="*/ 5684520 h 6236970"/>
              <a:gd name="connsiteX48" fmla="*/ 693420 w 2339340"/>
              <a:gd name="connsiteY48" fmla="*/ 5894070 h 6236970"/>
              <a:gd name="connsiteX49" fmla="*/ 541020 w 2339340"/>
              <a:gd name="connsiteY49" fmla="*/ 6092190 h 6236970"/>
              <a:gd name="connsiteX50" fmla="*/ 510540 w 2339340"/>
              <a:gd name="connsiteY50" fmla="*/ 6156960 h 6236970"/>
              <a:gd name="connsiteX51" fmla="*/ 701040 w 2339340"/>
              <a:gd name="connsiteY51" fmla="*/ 6092190 h 6236970"/>
              <a:gd name="connsiteX52" fmla="*/ 830580 w 2339340"/>
              <a:gd name="connsiteY52" fmla="*/ 6065520 h 6236970"/>
              <a:gd name="connsiteX53" fmla="*/ 952500 w 2339340"/>
              <a:gd name="connsiteY53" fmla="*/ 5974080 h 6236970"/>
              <a:gd name="connsiteX54" fmla="*/ 963930 w 2339340"/>
              <a:gd name="connsiteY54" fmla="*/ 5871210 h 6236970"/>
              <a:gd name="connsiteX55" fmla="*/ 1108710 w 2339340"/>
              <a:gd name="connsiteY55" fmla="*/ 5817870 h 6236970"/>
              <a:gd name="connsiteX56" fmla="*/ 1108710 w 2339340"/>
              <a:gd name="connsiteY56" fmla="*/ 5791200 h 6236970"/>
              <a:gd name="connsiteX57" fmla="*/ 1032510 w 2339340"/>
              <a:gd name="connsiteY57" fmla="*/ 5634990 h 6236970"/>
              <a:gd name="connsiteX58" fmla="*/ 1043940 w 2339340"/>
              <a:gd name="connsiteY58" fmla="*/ 5280660 h 6236970"/>
              <a:gd name="connsiteX59" fmla="*/ 1074420 w 2339340"/>
              <a:gd name="connsiteY59" fmla="*/ 4888230 h 6236970"/>
              <a:gd name="connsiteX60" fmla="*/ 1002030 w 2339340"/>
              <a:gd name="connsiteY60" fmla="*/ 4423410 h 6236970"/>
              <a:gd name="connsiteX61" fmla="*/ 1066800 w 2339340"/>
              <a:gd name="connsiteY61" fmla="*/ 4130040 h 6236970"/>
              <a:gd name="connsiteX62" fmla="*/ 1116330 w 2339340"/>
              <a:gd name="connsiteY62" fmla="*/ 3775710 h 6236970"/>
              <a:gd name="connsiteX63" fmla="*/ 1165860 w 2339340"/>
              <a:gd name="connsiteY63" fmla="*/ 3375660 h 6236970"/>
              <a:gd name="connsiteX64" fmla="*/ 1238250 w 2339340"/>
              <a:gd name="connsiteY64" fmla="*/ 3882390 h 6236970"/>
              <a:gd name="connsiteX65" fmla="*/ 1280160 w 2339340"/>
              <a:gd name="connsiteY65" fmla="*/ 4366260 h 6236970"/>
              <a:gd name="connsiteX66" fmla="*/ 1310640 w 2339340"/>
              <a:gd name="connsiteY66" fmla="*/ 4533900 h 6236970"/>
              <a:gd name="connsiteX67" fmla="*/ 1272540 w 2339340"/>
              <a:gd name="connsiteY67" fmla="*/ 4838700 h 6236970"/>
              <a:gd name="connsiteX68" fmla="*/ 1242060 w 2339340"/>
              <a:gd name="connsiteY68" fmla="*/ 5059680 h 6236970"/>
              <a:gd name="connsiteX69" fmla="*/ 1276350 w 2339340"/>
              <a:gd name="connsiteY69" fmla="*/ 5288280 h 6236970"/>
              <a:gd name="connsiteX70" fmla="*/ 1333500 w 2339340"/>
              <a:gd name="connsiteY70" fmla="*/ 5494020 h 6236970"/>
              <a:gd name="connsiteX71" fmla="*/ 1314450 w 2339340"/>
              <a:gd name="connsiteY71" fmla="*/ 5615940 h 6236970"/>
              <a:gd name="connsiteX72" fmla="*/ 1264920 w 2339340"/>
              <a:gd name="connsiteY72" fmla="*/ 5795010 h 6236970"/>
              <a:gd name="connsiteX73" fmla="*/ 1264920 w 2339340"/>
              <a:gd name="connsiteY73" fmla="*/ 5901690 h 6236970"/>
              <a:gd name="connsiteX74" fmla="*/ 1424940 w 2339340"/>
              <a:gd name="connsiteY74" fmla="*/ 6236970 h 6236970"/>
              <a:gd name="connsiteX75" fmla="*/ 1565910 w 2339340"/>
              <a:gd name="connsiteY75" fmla="*/ 6065520 h 6236970"/>
              <a:gd name="connsiteX76" fmla="*/ 1604010 w 2339340"/>
              <a:gd name="connsiteY76" fmla="*/ 6012180 h 6236970"/>
              <a:gd name="connsiteX77" fmla="*/ 1524000 w 2339340"/>
              <a:gd name="connsiteY77" fmla="*/ 5844540 h 6236970"/>
              <a:gd name="connsiteX78" fmla="*/ 1466850 w 2339340"/>
              <a:gd name="connsiteY78" fmla="*/ 5718810 h 6236970"/>
              <a:gd name="connsiteX79" fmla="*/ 1440180 w 2339340"/>
              <a:gd name="connsiteY79" fmla="*/ 5638800 h 6236970"/>
              <a:gd name="connsiteX80" fmla="*/ 1546860 w 2339340"/>
              <a:gd name="connsiteY80" fmla="*/ 5078730 h 6236970"/>
              <a:gd name="connsiteX81" fmla="*/ 1600200 w 2339340"/>
              <a:gd name="connsiteY81" fmla="*/ 4507230 h 6236970"/>
              <a:gd name="connsiteX82" fmla="*/ 1684020 w 2339340"/>
              <a:gd name="connsiteY82" fmla="*/ 4027170 h 6236970"/>
              <a:gd name="connsiteX83" fmla="*/ 1703070 w 2339340"/>
              <a:gd name="connsiteY83" fmla="*/ 3688080 h 6236970"/>
              <a:gd name="connsiteX84" fmla="*/ 1645920 w 2339340"/>
              <a:gd name="connsiteY84" fmla="*/ 2884170 h 6236970"/>
              <a:gd name="connsiteX85" fmla="*/ 1630680 w 2339340"/>
              <a:gd name="connsiteY85" fmla="*/ 2868930 h 6236970"/>
              <a:gd name="connsiteX86" fmla="*/ 1607820 w 2339340"/>
              <a:gd name="connsiteY86" fmla="*/ 2750820 h 6236970"/>
              <a:gd name="connsiteX87" fmla="*/ 1584960 w 2339340"/>
              <a:gd name="connsiteY87" fmla="*/ 2423160 h 6236970"/>
              <a:gd name="connsiteX88" fmla="*/ 1584960 w 2339340"/>
              <a:gd name="connsiteY88" fmla="*/ 2072640 h 6236970"/>
              <a:gd name="connsiteX89" fmla="*/ 1619250 w 2339340"/>
              <a:gd name="connsiteY89" fmla="*/ 1771650 h 6236970"/>
              <a:gd name="connsiteX90" fmla="*/ 1691640 w 2339340"/>
              <a:gd name="connsiteY90" fmla="*/ 1501140 h 6236970"/>
              <a:gd name="connsiteX91" fmla="*/ 1954530 w 2339340"/>
              <a:gd name="connsiteY91" fmla="*/ 1924050 h 6236970"/>
              <a:gd name="connsiteX92" fmla="*/ 2045970 w 2339340"/>
              <a:gd name="connsiteY92" fmla="*/ 2045970 h 6236970"/>
              <a:gd name="connsiteX93" fmla="*/ 1840230 w 2339340"/>
              <a:gd name="connsiteY93" fmla="*/ 2358390 h 6236970"/>
              <a:gd name="connsiteX94" fmla="*/ 1729740 w 2339340"/>
              <a:gd name="connsiteY94" fmla="*/ 2545080 h 6236970"/>
              <a:gd name="connsiteX95" fmla="*/ 1672590 w 2339340"/>
              <a:gd name="connsiteY95" fmla="*/ 2674620 h 6236970"/>
              <a:gd name="connsiteX96" fmla="*/ 1604010 w 2339340"/>
              <a:gd name="connsiteY96" fmla="*/ 2754630 h 6236970"/>
              <a:gd name="connsiteX97" fmla="*/ 1634490 w 2339340"/>
              <a:gd name="connsiteY97" fmla="*/ 3040380 h 6236970"/>
              <a:gd name="connsiteX98" fmla="*/ 1729740 w 2339340"/>
              <a:gd name="connsiteY98" fmla="*/ 2891790 h 6236970"/>
              <a:gd name="connsiteX99" fmla="*/ 1927860 w 2339340"/>
              <a:gd name="connsiteY99" fmla="*/ 2689860 h 6236970"/>
              <a:gd name="connsiteX100" fmla="*/ 2065020 w 2339340"/>
              <a:gd name="connsiteY100" fmla="*/ 2548890 h 6236970"/>
              <a:gd name="connsiteX101" fmla="*/ 2202180 w 2339340"/>
              <a:gd name="connsiteY101" fmla="*/ 2339340 h 6236970"/>
              <a:gd name="connsiteX102" fmla="*/ 2339340 w 2339340"/>
              <a:gd name="connsiteY102" fmla="*/ 2049780 h 6236970"/>
              <a:gd name="connsiteX103" fmla="*/ 2293620 w 2339340"/>
              <a:gd name="connsiteY103" fmla="*/ 1958340 h 6236970"/>
              <a:gd name="connsiteX104" fmla="*/ 2232660 w 2339340"/>
              <a:gd name="connsiteY104" fmla="*/ 1752600 h 6236970"/>
              <a:gd name="connsiteX105" fmla="*/ 2175510 w 2339340"/>
              <a:gd name="connsiteY105" fmla="*/ 1565910 h 6236970"/>
              <a:gd name="connsiteX106" fmla="*/ 2065020 w 2339340"/>
              <a:gd name="connsiteY106" fmla="*/ 1352550 h 6236970"/>
              <a:gd name="connsiteX107" fmla="*/ 1958340 w 2339340"/>
              <a:gd name="connsiteY107" fmla="*/ 1169670 h 6236970"/>
              <a:gd name="connsiteX108" fmla="*/ 1878330 w 2339340"/>
              <a:gd name="connsiteY108" fmla="*/ 1043940 h 6236970"/>
              <a:gd name="connsiteX109" fmla="*/ 1752600 w 2339340"/>
              <a:gd name="connsiteY109" fmla="*/ 975360 h 6236970"/>
              <a:gd name="connsiteX110" fmla="*/ 1645920 w 2339340"/>
              <a:gd name="connsiteY110" fmla="*/ 956310 h 6236970"/>
              <a:gd name="connsiteX111" fmla="*/ 1546860 w 2339340"/>
              <a:gd name="connsiteY111" fmla="*/ 922020 h 6236970"/>
              <a:gd name="connsiteX112" fmla="*/ 1276350 w 2339340"/>
              <a:gd name="connsiteY112" fmla="*/ 861060 h 6236970"/>
              <a:gd name="connsiteX113" fmla="*/ 1257300 w 2339340"/>
              <a:gd name="connsiteY113" fmla="*/ 739140 h 6236970"/>
              <a:gd name="connsiteX114" fmla="*/ 1325880 w 2339340"/>
              <a:gd name="connsiteY114" fmla="*/ 594360 h 6236970"/>
              <a:gd name="connsiteX115" fmla="*/ 1363980 w 2339340"/>
              <a:gd name="connsiteY115" fmla="*/ 537210 h 6236970"/>
              <a:gd name="connsiteX116" fmla="*/ 1352550 w 2339340"/>
              <a:gd name="connsiteY116" fmla="*/ 438150 h 6236970"/>
              <a:gd name="connsiteX117" fmla="*/ 1348740 w 2339340"/>
              <a:gd name="connsiteY117" fmla="*/ 308610 h 6236970"/>
              <a:gd name="connsiteX118" fmla="*/ 1306830 w 2339340"/>
              <a:gd name="connsiteY118" fmla="*/ 114300 h 6236970"/>
              <a:gd name="connsiteX119" fmla="*/ 1188720 w 2339340"/>
              <a:gd name="connsiteY119" fmla="*/ 38100 h 6236970"/>
              <a:gd name="connsiteX120" fmla="*/ 1143000 w 2339340"/>
              <a:gd name="connsiteY120" fmla="*/ 11430 h 6236970"/>
              <a:gd name="connsiteX121" fmla="*/ 1093470 w 2339340"/>
              <a:gd name="connsiteY121" fmla="*/ 22860 h 6236970"/>
              <a:gd name="connsiteX0" fmla="*/ 1093470 w 2339340"/>
              <a:gd name="connsiteY0" fmla="*/ 22860 h 6236970"/>
              <a:gd name="connsiteX1" fmla="*/ 971550 w 2339340"/>
              <a:gd name="connsiteY1" fmla="*/ 68580 h 6236970"/>
              <a:gd name="connsiteX2" fmla="*/ 967740 w 2339340"/>
              <a:gd name="connsiteY2" fmla="*/ 0 h 6236970"/>
              <a:gd name="connsiteX3" fmla="*/ 872490 w 2339340"/>
              <a:gd name="connsiteY3" fmla="*/ 121920 h 6236970"/>
              <a:gd name="connsiteX4" fmla="*/ 849630 w 2339340"/>
              <a:gd name="connsiteY4" fmla="*/ 95250 h 6236970"/>
              <a:gd name="connsiteX5" fmla="*/ 800100 w 2339340"/>
              <a:gd name="connsiteY5" fmla="*/ 320040 h 6236970"/>
              <a:gd name="connsiteX6" fmla="*/ 811530 w 2339340"/>
              <a:gd name="connsiteY6" fmla="*/ 461010 h 6236970"/>
              <a:gd name="connsiteX7" fmla="*/ 754380 w 2339340"/>
              <a:gd name="connsiteY7" fmla="*/ 464820 h 6236970"/>
              <a:gd name="connsiteX8" fmla="*/ 781050 w 2339340"/>
              <a:gd name="connsiteY8" fmla="*/ 548640 h 6236970"/>
              <a:gd name="connsiteX9" fmla="*/ 822960 w 2339340"/>
              <a:gd name="connsiteY9" fmla="*/ 624840 h 6236970"/>
              <a:gd name="connsiteX10" fmla="*/ 887730 w 2339340"/>
              <a:gd name="connsiteY10" fmla="*/ 689610 h 6236970"/>
              <a:gd name="connsiteX11" fmla="*/ 925830 w 2339340"/>
              <a:gd name="connsiteY11" fmla="*/ 769620 h 6236970"/>
              <a:gd name="connsiteX12" fmla="*/ 925830 w 2339340"/>
              <a:gd name="connsiteY12" fmla="*/ 861060 h 6236970"/>
              <a:gd name="connsiteX13" fmla="*/ 803910 w 2339340"/>
              <a:gd name="connsiteY13" fmla="*/ 922020 h 6236970"/>
              <a:gd name="connsiteX14" fmla="*/ 701040 w 2339340"/>
              <a:gd name="connsiteY14" fmla="*/ 948690 h 6236970"/>
              <a:gd name="connsiteX15" fmla="*/ 556260 w 2339340"/>
              <a:gd name="connsiteY15" fmla="*/ 952500 h 6236970"/>
              <a:gd name="connsiteX16" fmla="*/ 403860 w 2339340"/>
              <a:gd name="connsiteY16" fmla="*/ 1002030 h 6236970"/>
              <a:gd name="connsiteX17" fmla="*/ 320040 w 2339340"/>
              <a:gd name="connsiteY17" fmla="*/ 1085850 h 6236970"/>
              <a:gd name="connsiteX18" fmla="*/ 247650 w 2339340"/>
              <a:gd name="connsiteY18" fmla="*/ 1276350 h 6236970"/>
              <a:gd name="connsiteX19" fmla="*/ 163830 w 2339340"/>
              <a:gd name="connsiteY19" fmla="*/ 1569720 h 6236970"/>
              <a:gd name="connsiteX20" fmla="*/ 83820 w 2339340"/>
              <a:gd name="connsiteY20" fmla="*/ 1783080 h 6236970"/>
              <a:gd name="connsiteX21" fmla="*/ 72390 w 2339340"/>
              <a:gd name="connsiteY21" fmla="*/ 1962150 h 6236970"/>
              <a:gd name="connsiteX22" fmla="*/ 0 w 2339340"/>
              <a:gd name="connsiteY22" fmla="*/ 2145030 h 6236970"/>
              <a:gd name="connsiteX23" fmla="*/ 11430 w 2339340"/>
              <a:gd name="connsiteY23" fmla="*/ 2251710 h 6236970"/>
              <a:gd name="connsiteX24" fmla="*/ 106680 w 2339340"/>
              <a:gd name="connsiteY24" fmla="*/ 2426970 h 6236970"/>
              <a:gd name="connsiteX25" fmla="*/ 243840 w 2339340"/>
              <a:gd name="connsiteY25" fmla="*/ 2594610 h 6236970"/>
              <a:gd name="connsiteX26" fmla="*/ 422910 w 2339340"/>
              <a:gd name="connsiteY26" fmla="*/ 2769870 h 6236970"/>
              <a:gd name="connsiteX27" fmla="*/ 609600 w 2339340"/>
              <a:gd name="connsiteY27" fmla="*/ 2929890 h 6236970"/>
              <a:gd name="connsiteX28" fmla="*/ 703183 w 2339340"/>
              <a:gd name="connsiteY28" fmla="*/ 3062525 h 6236970"/>
              <a:gd name="connsiteX29" fmla="*/ 711517 w 2339340"/>
              <a:gd name="connsiteY29" fmla="*/ 2784396 h 6236970"/>
              <a:gd name="connsiteX30" fmla="*/ 647700 w 2339340"/>
              <a:gd name="connsiteY30" fmla="*/ 2731770 h 6236970"/>
              <a:gd name="connsiteX31" fmla="*/ 541020 w 2339340"/>
              <a:gd name="connsiteY31" fmla="*/ 2537460 h 6236970"/>
              <a:gd name="connsiteX32" fmla="*/ 487680 w 2339340"/>
              <a:gd name="connsiteY32" fmla="*/ 2426970 h 6236970"/>
              <a:gd name="connsiteX33" fmla="*/ 293370 w 2339340"/>
              <a:gd name="connsiteY33" fmla="*/ 2205990 h 6236970"/>
              <a:gd name="connsiteX34" fmla="*/ 426720 w 2339340"/>
              <a:gd name="connsiteY34" fmla="*/ 1988820 h 6236970"/>
              <a:gd name="connsiteX35" fmla="*/ 483870 w 2339340"/>
              <a:gd name="connsiteY35" fmla="*/ 1878330 h 6236970"/>
              <a:gd name="connsiteX36" fmla="*/ 544830 w 2339340"/>
              <a:gd name="connsiteY36" fmla="*/ 1642110 h 6236970"/>
              <a:gd name="connsiteX37" fmla="*/ 636270 w 2339340"/>
              <a:gd name="connsiteY37" fmla="*/ 1897380 h 6236970"/>
              <a:gd name="connsiteX38" fmla="*/ 678180 w 2339340"/>
              <a:gd name="connsiteY38" fmla="*/ 2202180 h 6236970"/>
              <a:gd name="connsiteX39" fmla="*/ 689610 w 2339340"/>
              <a:gd name="connsiteY39" fmla="*/ 2487930 h 6236970"/>
              <a:gd name="connsiteX40" fmla="*/ 712470 w 2339340"/>
              <a:gd name="connsiteY40" fmla="*/ 2762250 h 6236970"/>
              <a:gd name="connsiteX41" fmla="*/ 701040 w 2339340"/>
              <a:gd name="connsiteY41" fmla="*/ 3177540 h 6236970"/>
              <a:gd name="connsiteX42" fmla="*/ 643890 w 2339340"/>
              <a:gd name="connsiteY42" fmla="*/ 3783330 h 6236970"/>
              <a:gd name="connsiteX43" fmla="*/ 613410 w 2339340"/>
              <a:gd name="connsiteY43" fmla="*/ 4255770 h 6236970"/>
              <a:gd name="connsiteX44" fmla="*/ 689610 w 2339340"/>
              <a:gd name="connsiteY44" fmla="*/ 4617720 h 6236970"/>
              <a:gd name="connsiteX45" fmla="*/ 803910 w 2339340"/>
              <a:gd name="connsiteY45" fmla="*/ 5215890 h 6236970"/>
              <a:gd name="connsiteX46" fmla="*/ 883920 w 2339340"/>
              <a:gd name="connsiteY46" fmla="*/ 5657850 h 6236970"/>
              <a:gd name="connsiteX47" fmla="*/ 872490 w 2339340"/>
              <a:gd name="connsiteY47" fmla="*/ 5684520 h 6236970"/>
              <a:gd name="connsiteX48" fmla="*/ 693420 w 2339340"/>
              <a:gd name="connsiteY48" fmla="*/ 5894070 h 6236970"/>
              <a:gd name="connsiteX49" fmla="*/ 541020 w 2339340"/>
              <a:gd name="connsiteY49" fmla="*/ 6092190 h 6236970"/>
              <a:gd name="connsiteX50" fmla="*/ 510540 w 2339340"/>
              <a:gd name="connsiteY50" fmla="*/ 6156960 h 6236970"/>
              <a:gd name="connsiteX51" fmla="*/ 701040 w 2339340"/>
              <a:gd name="connsiteY51" fmla="*/ 6092190 h 6236970"/>
              <a:gd name="connsiteX52" fmla="*/ 830580 w 2339340"/>
              <a:gd name="connsiteY52" fmla="*/ 6065520 h 6236970"/>
              <a:gd name="connsiteX53" fmla="*/ 952500 w 2339340"/>
              <a:gd name="connsiteY53" fmla="*/ 5974080 h 6236970"/>
              <a:gd name="connsiteX54" fmla="*/ 963930 w 2339340"/>
              <a:gd name="connsiteY54" fmla="*/ 5871210 h 6236970"/>
              <a:gd name="connsiteX55" fmla="*/ 1108710 w 2339340"/>
              <a:gd name="connsiteY55" fmla="*/ 5817870 h 6236970"/>
              <a:gd name="connsiteX56" fmla="*/ 1108710 w 2339340"/>
              <a:gd name="connsiteY56" fmla="*/ 5791200 h 6236970"/>
              <a:gd name="connsiteX57" fmla="*/ 1032510 w 2339340"/>
              <a:gd name="connsiteY57" fmla="*/ 5634990 h 6236970"/>
              <a:gd name="connsiteX58" fmla="*/ 1043940 w 2339340"/>
              <a:gd name="connsiteY58" fmla="*/ 5280660 h 6236970"/>
              <a:gd name="connsiteX59" fmla="*/ 1074420 w 2339340"/>
              <a:gd name="connsiteY59" fmla="*/ 4888230 h 6236970"/>
              <a:gd name="connsiteX60" fmla="*/ 1002030 w 2339340"/>
              <a:gd name="connsiteY60" fmla="*/ 4423410 h 6236970"/>
              <a:gd name="connsiteX61" fmla="*/ 1066800 w 2339340"/>
              <a:gd name="connsiteY61" fmla="*/ 4130040 h 6236970"/>
              <a:gd name="connsiteX62" fmla="*/ 1116330 w 2339340"/>
              <a:gd name="connsiteY62" fmla="*/ 3775710 h 6236970"/>
              <a:gd name="connsiteX63" fmla="*/ 1165860 w 2339340"/>
              <a:gd name="connsiteY63" fmla="*/ 3375660 h 6236970"/>
              <a:gd name="connsiteX64" fmla="*/ 1238250 w 2339340"/>
              <a:gd name="connsiteY64" fmla="*/ 3882390 h 6236970"/>
              <a:gd name="connsiteX65" fmla="*/ 1280160 w 2339340"/>
              <a:gd name="connsiteY65" fmla="*/ 4366260 h 6236970"/>
              <a:gd name="connsiteX66" fmla="*/ 1310640 w 2339340"/>
              <a:gd name="connsiteY66" fmla="*/ 4533900 h 6236970"/>
              <a:gd name="connsiteX67" fmla="*/ 1272540 w 2339340"/>
              <a:gd name="connsiteY67" fmla="*/ 4838700 h 6236970"/>
              <a:gd name="connsiteX68" fmla="*/ 1242060 w 2339340"/>
              <a:gd name="connsiteY68" fmla="*/ 5059680 h 6236970"/>
              <a:gd name="connsiteX69" fmla="*/ 1276350 w 2339340"/>
              <a:gd name="connsiteY69" fmla="*/ 5288280 h 6236970"/>
              <a:gd name="connsiteX70" fmla="*/ 1333500 w 2339340"/>
              <a:gd name="connsiteY70" fmla="*/ 5494020 h 6236970"/>
              <a:gd name="connsiteX71" fmla="*/ 1314450 w 2339340"/>
              <a:gd name="connsiteY71" fmla="*/ 5615940 h 6236970"/>
              <a:gd name="connsiteX72" fmla="*/ 1264920 w 2339340"/>
              <a:gd name="connsiteY72" fmla="*/ 5795010 h 6236970"/>
              <a:gd name="connsiteX73" fmla="*/ 1264920 w 2339340"/>
              <a:gd name="connsiteY73" fmla="*/ 5901690 h 6236970"/>
              <a:gd name="connsiteX74" fmla="*/ 1424940 w 2339340"/>
              <a:gd name="connsiteY74" fmla="*/ 6236970 h 6236970"/>
              <a:gd name="connsiteX75" fmla="*/ 1565910 w 2339340"/>
              <a:gd name="connsiteY75" fmla="*/ 6065520 h 6236970"/>
              <a:gd name="connsiteX76" fmla="*/ 1604010 w 2339340"/>
              <a:gd name="connsiteY76" fmla="*/ 6012180 h 6236970"/>
              <a:gd name="connsiteX77" fmla="*/ 1524000 w 2339340"/>
              <a:gd name="connsiteY77" fmla="*/ 5844540 h 6236970"/>
              <a:gd name="connsiteX78" fmla="*/ 1466850 w 2339340"/>
              <a:gd name="connsiteY78" fmla="*/ 5718810 h 6236970"/>
              <a:gd name="connsiteX79" fmla="*/ 1440180 w 2339340"/>
              <a:gd name="connsiteY79" fmla="*/ 5638800 h 6236970"/>
              <a:gd name="connsiteX80" fmla="*/ 1546860 w 2339340"/>
              <a:gd name="connsiteY80" fmla="*/ 5078730 h 6236970"/>
              <a:gd name="connsiteX81" fmla="*/ 1600200 w 2339340"/>
              <a:gd name="connsiteY81" fmla="*/ 4507230 h 6236970"/>
              <a:gd name="connsiteX82" fmla="*/ 1684020 w 2339340"/>
              <a:gd name="connsiteY82" fmla="*/ 4027170 h 6236970"/>
              <a:gd name="connsiteX83" fmla="*/ 1703070 w 2339340"/>
              <a:gd name="connsiteY83" fmla="*/ 3688080 h 6236970"/>
              <a:gd name="connsiteX84" fmla="*/ 1645920 w 2339340"/>
              <a:gd name="connsiteY84" fmla="*/ 2884170 h 6236970"/>
              <a:gd name="connsiteX85" fmla="*/ 1630680 w 2339340"/>
              <a:gd name="connsiteY85" fmla="*/ 2868930 h 6236970"/>
              <a:gd name="connsiteX86" fmla="*/ 1607820 w 2339340"/>
              <a:gd name="connsiteY86" fmla="*/ 2750820 h 6236970"/>
              <a:gd name="connsiteX87" fmla="*/ 1584960 w 2339340"/>
              <a:gd name="connsiteY87" fmla="*/ 2423160 h 6236970"/>
              <a:gd name="connsiteX88" fmla="*/ 1584960 w 2339340"/>
              <a:gd name="connsiteY88" fmla="*/ 2072640 h 6236970"/>
              <a:gd name="connsiteX89" fmla="*/ 1619250 w 2339340"/>
              <a:gd name="connsiteY89" fmla="*/ 1771650 h 6236970"/>
              <a:gd name="connsiteX90" fmla="*/ 1691640 w 2339340"/>
              <a:gd name="connsiteY90" fmla="*/ 1501140 h 6236970"/>
              <a:gd name="connsiteX91" fmla="*/ 1954530 w 2339340"/>
              <a:gd name="connsiteY91" fmla="*/ 1924050 h 6236970"/>
              <a:gd name="connsiteX92" fmla="*/ 2045970 w 2339340"/>
              <a:gd name="connsiteY92" fmla="*/ 2045970 h 6236970"/>
              <a:gd name="connsiteX93" fmla="*/ 1840230 w 2339340"/>
              <a:gd name="connsiteY93" fmla="*/ 2358390 h 6236970"/>
              <a:gd name="connsiteX94" fmla="*/ 1729740 w 2339340"/>
              <a:gd name="connsiteY94" fmla="*/ 2545080 h 6236970"/>
              <a:gd name="connsiteX95" fmla="*/ 1672590 w 2339340"/>
              <a:gd name="connsiteY95" fmla="*/ 2674620 h 6236970"/>
              <a:gd name="connsiteX96" fmla="*/ 1604010 w 2339340"/>
              <a:gd name="connsiteY96" fmla="*/ 2754630 h 6236970"/>
              <a:gd name="connsiteX97" fmla="*/ 1658302 w 2339340"/>
              <a:gd name="connsiteY97" fmla="*/ 3010615 h 6236970"/>
              <a:gd name="connsiteX98" fmla="*/ 1729740 w 2339340"/>
              <a:gd name="connsiteY98" fmla="*/ 2891790 h 6236970"/>
              <a:gd name="connsiteX99" fmla="*/ 1927860 w 2339340"/>
              <a:gd name="connsiteY99" fmla="*/ 2689860 h 6236970"/>
              <a:gd name="connsiteX100" fmla="*/ 2065020 w 2339340"/>
              <a:gd name="connsiteY100" fmla="*/ 2548890 h 6236970"/>
              <a:gd name="connsiteX101" fmla="*/ 2202180 w 2339340"/>
              <a:gd name="connsiteY101" fmla="*/ 2339340 h 6236970"/>
              <a:gd name="connsiteX102" fmla="*/ 2339340 w 2339340"/>
              <a:gd name="connsiteY102" fmla="*/ 2049780 h 6236970"/>
              <a:gd name="connsiteX103" fmla="*/ 2293620 w 2339340"/>
              <a:gd name="connsiteY103" fmla="*/ 1958340 h 6236970"/>
              <a:gd name="connsiteX104" fmla="*/ 2232660 w 2339340"/>
              <a:gd name="connsiteY104" fmla="*/ 1752600 h 6236970"/>
              <a:gd name="connsiteX105" fmla="*/ 2175510 w 2339340"/>
              <a:gd name="connsiteY105" fmla="*/ 1565910 h 6236970"/>
              <a:gd name="connsiteX106" fmla="*/ 2065020 w 2339340"/>
              <a:gd name="connsiteY106" fmla="*/ 1352550 h 6236970"/>
              <a:gd name="connsiteX107" fmla="*/ 1958340 w 2339340"/>
              <a:gd name="connsiteY107" fmla="*/ 1169670 h 6236970"/>
              <a:gd name="connsiteX108" fmla="*/ 1878330 w 2339340"/>
              <a:gd name="connsiteY108" fmla="*/ 1043940 h 6236970"/>
              <a:gd name="connsiteX109" fmla="*/ 1752600 w 2339340"/>
              <a:gd name="connsiteY109" fmla="*/ 975360 h 6236970"/>
              <a:gd name="connsiteX110" fmla="*/ 1645920 w 2339340"/>
              <a:gd name="connsiteY110" fmla="*/ 956310 h 6236970"/>
              <a:gd name="connsiteX111" fmla="*/ 1546860 w 2339340"/>
              <a:gd name="connsiteY111" fmla="*/ 922020 h 6236970"/>
              <a:gd name="connsiteX112" fmla="*/ 1276350 w 2339340"/>
              <a:gd name="connsiteY112" fmla="*/ 861060 h 6236970"/>
              <a:gd name="connsiteX113" fmla="*/ 1257300 w 2339340"/>
              <a:gd name="connsiteY113" fmla="*/ 739140 h 6236970"/>
              <a:gd name="connsiteX114" fmla="*/ 1325880 w 2339340"/>
              <a:gd name="connsiteY114" fmla="*/ 594360 h 6236970"/>
              <a:gd name="connsiteX115" fmla="*/ 1363980 w 2339340"/>
              <a:gd name="connsiteY115" fmla="*/ 537210 h 6236970"/>
              <a:gd name="connsiteX116" fmla="*/ 1352550 w 2339340"/>
              <a:gd name="connsiteY116" fmla="*/ 438150 h 6236970"/>
              <a:gd name="connsiteX117" fmla="*/ 1348740 w 2339340"/>
              <a:gd name="connsiteY117" fmla="*/ 308610 h 6236970"/>
              <a:gd name="connsiteX118" fmla="*/ 1306830 w 2339340"/>
              <a:gd name="connsiteY118" fmla="*/ 114300 h 6236970"/>
              <a:gd name="connsiteX119" fmla="*/ 1188720 w 2339340"/>
              <a:gd name="connsiteY119" fmla="*/ 38100 h 6236970"/>
              <a:gd name="connsiteX120" fmla="*/ 1143000 w 2339340"/>
              <a:gd name="connsiteY120" fmla="*/ 11430 h 6236970"/>
              <a:gd name="connsiteX121" fmla="*/ 1093470 w 2339340"/>
              <a:gd name="connsiteY121" fmla="*/ 22860 h 6236970"/>
              <a:gd name="connsiteX0" fmla="*/ 1093470 w 2339340"/>
              <a:gd name="connsiteY0" fmla="*/ 22860 h 6236970"/>
              <a:gd name="connsiteX1" fmla="*/ 971550 w 2339340"/>
              <a:gd name="connsiteY1" fmla="*/ 68580 h 6236970"/>
              <a:gd name="connsiteX2" fmla="*/ 967740 w 2339340"/>
              <a:gd name="connsiteY2" fmla="*/ 0 h 6236970"/>
              <a:gd name="connsiteX3" fmla="*/ 872490 w 2339340"/>
              <a:gd name="connsiteY3" fmla="*/ 121920 h 6236970"/>
              <a:gd name="connsiteX4" fmla="*/ 849630 w 2339340"/>
              <a:gd name="connsiteY4" fmla="*/ 95250 h 6236970"/>
              <a:gd name="connsiteX5" fmla="*/ 800100 w 2339340"/>
              <a:gd name="connsiteY5" fmla="*/ 320040 h 6236970"/>
              <a:gd name="connsiteX6" fmla="*/ 811530 w 2339340"/>
              <a:gd name="connsiteY6" fmla="*/ 461010 h 6236970"/>
              <a:gd name="connsiteX7" fmla="*/ 754380 w 2339340"/>
              <a:gd name="connsiteY7" fmla="*/ 464820 h 6236970"/>
              <a:gd name="connsiteX8" fmla="*/ 781050 w 2339340"/>
              <a:gd name="connsiteY8" fmla="*/ 548640 h 6236970"/>
              <a:gd name="connsiteX9" fmla="*/ 822960 w 2339340"/>
              <a:gd name="connsiteY9" fmla="*/ 624840 h 6236970"/>
              <a:gd name="connsiteX10" fmla="*/ 887730 w 2339340"/>
              <a:gd name="connsiteY10" fmla="*/ 689610 h 6236970"/>
              <a:gd name="connsiteX11" fmla="*/ 925830 w 2339340"/>
              <a:gd name="connsiteY11" fmla="*/ 769620 h 6236970"/>
              <a:gd name="connsiteX12" fmla="*/ 925830 w 2339340"/>
              <a:gd name="connsiteY12" fmla="*/ 861060 h 6236970"/>
              <a:gd name="connsiteX13" fmla="*/ 803910 w 2339340"/>
              <a:gd name="connsiteY13" fmla="*/ 922020 h 6236970"/>
              <a:gd name="connsiteX14" fmla="*/ 701040 w 2339340"/>
              <a:gd name="connsiteY14" fmla="*/ 948690 h 6236970"/>
              <a:gd name="connsiteX15" fmla="*/ 556260 w 2339340"/>
              <a:gd name="connsiteY15" fmla="*/ 952500 h 6236970"/>
              <a:gd name="connsiteX16" fmla="*/ 403860 w 2339340"/>
              <a:gd name="connsiteY16" fmla="*/ 1002030 h 6236970"/>
              <a:gd name="connsiteX17" fmla="*/ 320040 w 2339340"/>
              <a:gd name="connsiteY17" fmla="*/ 1085850 h 6236970"/>
              <a:gd name="connsiteX18" fmla="*/ 247650 w 2339340"/>
              <a:gd name="connsiteY18" fmla="*/ 1276350 h 6236970"/>
              <a:gd name="connsiteX19" fmla="*/ 163830 w 2339340"/>
              <a:gd name="connsiteY19" fmla="*/ 1569720 h 6236970"/>
              <a:gd name="connsiteX20" fmla="*/ 83820 w 2339340"/>
              <a:gd name="connsiteY20" fmla="*/ 1783080 h 6236970"/>
              <a:gd name="connsiteX21" fmla="*/ 72390 w 2339340"/>
              <a:gd name="connsiteY21" fmla="*/ 1962150 h 6236970"/>
              <a:gd name="connsiteX22" fmla="*/ 0 w 2339340"/>
              <a:gd name="connsiteY22" fmla="*/ 2145030 h 6236970"/>
              <a:gd name="connsiteX23" fmla="*/ 11430 w 2339340"/>
              <a:gd name="connsiteY23" fmla="*/ 2251710 h 6236970"/>
              <a:gd name="connsiteX24" fmla="*/ 106680 w 2339340"/>
              <a:gd name="connsiteY24" fmla="*/ 2426970 h 6236970"/>
              <a:gd name="connsiteX25" fmla="*/ 243840 w 2339340"/>
              <a:gd name="connsiteY25" fmla="*/ 2594610 h 6236970"/>
              <a:gd name="connsiteX26" fmla="*/ 422910 w 2339340"/>
              <a:gd name="connsiteY26" fmla="*/ 2769870 h 6236970"/>
              <a:gd name="connsiteX27" fmla="*/ 609600 w 2339340"/>
              <a:gd name="connsiteY27" fmla="*/ 2929890 h 6236970"/>
              <a:gd name="connsiteX28" fmla="*/ 703183 w 2339340"/>
              <a:gd name="connsiteY28" fmla="*/ 3062525 h 6236970"/>
              <a:gd name="connsiteX29" fmla="*/ 711517 w 2339340"/>
              <a:gd name="connsiteY29" fmla="*/ 2784396 h 6236970"/>
              <a:gd name="connsiteX30" fmla="*/ 647700 w 2339340"/>
              <a:gd name="connsiteY30" fmla="*/ 2731770 h 6236970"/>
              <a:gd name="connsiteX31" fmla="*/ 541020 w 2339340"/>
              <a:gd name="connsiteY31" fmla="*/ 2537460 h 6236970"/>
              <a:gd name="connsiteX32" fmla="*/ 487680 w 2339340"/>
              <a:gd name="connsiteY32" fmla="*/ 2426970 h 6236970"/>
              <a:gd name="connsiteX33" fmla="*/ 293370 w 2339340"/>
              <a:gd name="connsiteY33" fmla="*/ 2205990 h 6236970"/>
              <a:gd name="connsiteX34" fmla="*/ 426720 w 2339340"/>
              <a:gd name="connsiteY34" fmla="*/ 1988820 h 6236970"/>
              <a:gd name="connsiteX35" fmla="*/ 483870 w 2339340"/>
              <a:gd name="connsiteY35" fmla="*/ 1878330 h 6236970"/>
              <a:gd name="connsiteX36" fmla="*/ 544830 w 2339340"/>
              <a:gd name="connsiteY36" fmla="*/ 1642110 h 6236970"/>
              <a:gd name="connsiteX37" fmla="*/ 636270 w 2339340"/>
              <a:gd name="connsiteY37" fmla="*/ 1897380 h 6236970"/>
              <a:gd name="connsiteX38" fmla="*/ 678180 w 2339340"/>
              <a:gd name="connsiteY38" fmla="*/ 2202180 h 6236970"/>
              <a:gd name="connsiteX39" fmla="*/ 689610 w 2339340"/>
              <a:gd name="connsiteY39" fmla="*/ 2487930 h 6236970"/>
              <a:gd name="connsiteX40" fmla="*/ 712470 w 2339340"/>
              <a:gd name="connsiteY40" fmla="*/ 2762250 h 6236970"/>
              <a:gd name="connsiteX41" fmla="*/ 701040 w 2339340"/>
              <a:gd name="connsiteY41" fmla="*/ 3177540 h 6236970"/>
              <a:gd name="connsiteX42" fmla="*/ 643890 w 2339340"/>
              <a:gd name="connsiteY42" fmla="*/ 3783330 h 6236970"/>
              <a:gd name="connsiteX43" fmla="*/ 613410 w 2339340"/>
              <a:gd name="connsiteY43" fmla="*/ 4255770 h 6236970"/>
              <a:gd name="connsiteX44" fmla="*/ 689610 w 2339340"/>
              <a:gd name="connsiteY44" fmla="*/ 4617720 h 6236970"/>
              <a:gd name="connsiteX45" fmla="*/ 803910 w 2339340"/>
              <a:gd name="connsiteY45" fmla="*/ 5215890 h 6236970"/>
              <a:gd name="connsiteX46" fmla="*/ 883920 w 2339340"/>
              <a:gd name="connsiteY46" fmla="*/ 5657850 h 6236970"/>
              <a:gd name="connsiteX47" fmla="*/ 872490 w 2339340"/>
              <a:gd name="connsiteY47" fmla="*/ 5684520 h 6236970"/>
              <a:gd name="connsiteX48" fmla="*/ 693420 w 2339340"/>
              <a:gd name="connsiteY48" fmla="*/ 5894070 h 6236970"/>
              <a:gd name="connsiteX49" fmla="*/ 541020 w 2339340"/>
              <a:gd name="connsiteY49" fmla="*/ 6092190 h 6236970"/>
              <a:gd name="connsiteX50" fmla="*/ 510540 w 2339340"/>
              <a:gd name="connsiteY50" fmla="*/ 6156960 h 6236970"/>
              <a:gd name="connsiteX51" fmla="*/ 701040 w 2339340"/>
              <a:gd name="connsiteY51" fmla="*/ 6092190 h 6236970"/>
              <a:gd name="connsiteX52" fmla="*/ 830580 w 2339340"/>
              <a:gd name="connsiteY52" fmla="*/ 6065520 h 6236970"/>
              <a:gd name="connsiteX53" fmla="*/ 952500 w 2339340"/>
              <a:gd name="connsiteY53" fmla="*/ 5974080 h 6236970"/>
              <a:gd name="connsiteX54" fmla="*/ 963930 w 2339340"/>
              <a:gd name="connsiteY54" fmla="*/ 5871210 h 6236970"/>
              <a:gd name="connsiteX55" fmla="*/ 1108710 w 2339340"/>
              <a:gd name="connsiteY55" fmla="*/ 5817870 h 6236970"/>
              <a:gd name="connsiteX56" fmla="*/ 1108710 w 2339340"/>
              <a:gd name="connsiteY56" fmla="*/ 5791200 h 6236970"/>
              <a:gd name="connsiteX57" fmla="*/ 1032510 w 2339340"/>
              <a:gd name="connsiteY57" fmla="*/ 5634990 h 6236970"/>
              <a:gd name="connsiteX58" fmla="*/ 1043940 w 2339340"/>
              <a:gd name="connsiteY58" fmla="*/ 5280660 h 6236970"/>
              <a:gd name="connsiteX59" fmla="*/ 1074420 w 2339340"/>
              <a:gd name="connsiteY59" fmla="*/ 4888230 h 6236970"/>
              <a:gd name="connsiteX60" fmla="*/ 1002030 w 2339340"/>
              <a:gd name="connsiteY60" fmla="*/ 4423410 h 6236970"/>
              <a:gd name="connsiteX61" fmla="*/ 1066800 w 2339340"/>
              <a:gd name="connsiteY61" fmla="*/ 4130040 h 6236970"/>
              <a:gd name="connsiteX62" fmla="*/ 1116330 w 2339340"/>
              <a:gd name="connsiteY62" fmla="*/ 3775710 h 6236970"/>
              <a:gd name="connsiteX63" fmla="*/ 1165860 w 2339340"/>
              <a:gd name="connsiteY63" fmla="*/ 3375660 h 6236970"/>
              <a:gd name="connsiteX64" fmla="*/ 1238250 w 2339340"/>
              <a:gd name="connsiteY64" fmla="*/ 3882390 h 6236970"/>
              <a:gd name="connsiteX65" fmla="*/ 1280160 w 2339340"/>
              <a:gd name="connsiteY65" fmla="*/ 4366260 h 6236970"/>
              <a:gd name="connsiteX66" fmla="*/ 1310640 w 2339340"/>
              <a:gd name="connsiteY66" fmla="*/ 4533900 h 6236970"/>
              <a:gd name="connsiteX67" fmla="*/ 1272540 w 2339340"/>
              <a:gd name="connsiteY67" fmla="*/ 4838700 h 6236970"/>
              <a:gd name="connsiteX68" fmla="*/ 1242060 w 2339340"/>
              <a:gd name="connsiteY68" fmla="*/ 5059680 h 6236970"/>
              <a:gd name="connsiteX69" fmla="*/ 1276350 w 2339340"/>
              <a:gd name="connsiteY69" fmla="*/ 5288280 h 6236970"/>
              <a:gd name="connsiteX70" fmla="*/ 1333500 w 2339340"/>
              <a:gd name="connsiteY70" fmla="*/ 5494020 h 6236970"/>
              <a:gd name="connsiteX71" fmla="*/ 1314450 w 2339340"/>
              <a:gd name="connsiteY71" fmla="*/ 5615940 h 6236970"/>
              <a:gd name="connsiteX72" fmla="*/ 1264920 w 2339340"/>
              <a:gd name="connsiteY72" fmla="*/ 5795010 h 6236970"/>
              <a:gd name="connsiteX73" fmla="*/ 1264920 w 2339340"/>
              <a:gd name="connsiteY73" fmla="*/ 5901690 h 6236970"/>
              <a:gd name="connsiteX74" fmla="*/ 1424940 w 2339340"/>
              <a:gd name="connsiteY74" fmla="*/ 6236970 h 6236970"/>
              <a:gd name="connsiteX75" fmla="*/ 1565910 w 2339340"/>
              <a:gd name="connsiteY75" fmla="*/ 6065520 h 6236970"/>
              <a:gd name="connsiteX76" fmla="*/ 1604010 w 2339340"/>
              <a:gd name="connsiteY76" fmla="*/ 6012180 h 6236970"/>
              <a:gd name="connsiteX77" fmla="*/ 1524000 w 2339340"/>
              <a:gd name="connsiteY77" fmla="*/ 5844540 h 6236970"/>
              <a:gd name="connsiteX78" fmla="*/ 1466850 w 2339340"/>
              <a:gd name="connsiteY78" fmla="*/ 5718810 h 6236970"/>
              <a:gd name="connsiteX79" fmla="*/ 1440180 w 2339340"/>
              <a:gd name="connsiteY79" fmla="*/ 5638800 h 6236970"/>
              <a:gd name="connsiteX80" fmla="*/ 1546860 w 2339340"/>
              <a:gd name="connsiteY80" fmla="*/ 5078730 h 6236970"/>
              <a:gd name="connsiteX81" fmla="*/ 1600200 w 2339340"/>
              <a:gd name="connsiteY81" fmla="*/ 4507230 h 6236970"/>
              <a:gd name="connsiteX82" fmla="*/ 1684020 w 2339340"/>
              <a:gd name="connsiteY82" fmla="*/ 4027170 h 6236970"/>
              <a:gd name="connsiteX83" fmla="*/ 1703070 w 2339340"/>
              <a:gd name="connsiteY83" fmla="*/ 3688080 h 6236970"/>
              <a:gd name="connsiteX84" fmla="*/ 1673305 w 2339340"/>
              <a:gd name="connsiteY84" fmla="*/ 3083005 h 6236970"/>
              <a:gd name="connsiteX85" fmla="*/ 1630680 w 2339340"/>
              <a:gd name="connsiteY85" fmla="*/ 2868930 h 6236970"/>
              <a:gd name="connsiteX86" fmla="*/ 1607820 w 2339340"/>
              <a:gd name="connsiteY86" fmla="*/ 2750820 h 6236970"/>
              <a:gd name="connsiteX87" fmla="*/ 1584960 w 2339340"/>
              <a:gd name="connsiteY87" fmla="*/ 2423160 h 6236970"/>
              <a:gd name="connsiteX88" fmla="*/ 1584960 w 2339340"/>
              <a:gd name="connsiteY88" fmla="*/ 2072640 h 6236970"/>
              <a:gd name="connsiteX89" fmla="*/ 1619250 w 2339340"/>
              <a:gd name="connsiteY89" fmla="*/ 1771650 h 6236970"/>
              <a:gd name="connsiteX90" fmla="*/ 1691640 w 2339340"/>
              <a:gd name="connsiteY90" fmla="*/ 1501140 h 6236970"/>
              <a:gd name="connsiteX91" fmla="*/ 1954530 w 2339340"/>
              <a:gd name="connsiteY91" fmla="*/ 1924050 h 6236970"/>
              <a:gd name="connsiteX92" fmla="*/ 2045970 w 2339340"/>
              <a:gd name="connsiteY92" fmla="*/ 2045970 h 6236970"/>
              <a:gd name="connsiteX93" fmla="*/ 1840230 w 2339340"/>
              <a:gd name="connsiteY93" fmla="*/ 2358390 h 6236970"/>
              <a:gd name="connsiteX94" fmla="*/ 1729740 w 2339340"/>
              <a:gd name="connsiteY94" fmla="*/ 2545080 h 6236970"/>
              <a:gd name="connsiteX95" fmla="*/ 1672590 w 2339340"/>
              <a:gd name="connsiteY95" fmla="*/ 2674620 h 6236970"/>
              <a:gd name="connsiteX96" fmla="*/ 1604010 w 2339340"/>
              <a:gd name="connsiteY96" fmla="*/ 2754630 h 6236970"/>
              <a:gd name="connsiteX97" fmla="*/ 1658302 w 2339340"/>
              <a:gd name="connsiteY97" fmla="*/ 3010615 h 6236970"/>
              <a:gd name="connsiteX98" fmla="*/ 1729740 w 2339340"/>
              <a:gd name="connsiteY98" fmla="*/ 2891790 h 6236970"/>
              <a:gd name="connsiteX99" fmla="*/ 1927860 w 2339340"/>
              <a:gd name="connsiteY99" fmla="*/ 2689860 h 6236970"/>
              <a:gd name="connsiteX100" fmla="*/ 2065020 w 2339340"/>
              <a:gd name="connsiteY100" fmla="*/ 2548890 h 6236970"/>
              <a:gd name="connsiteX101" fmla="*/ 2202180 w 2339340"/>
              <a:gd name="connsiteY101" fmla="*/ 2339340 h 6236970"/>
              <a:gd name="connsiteX102" fmla="*/ 2339340 w 2339340"/>
              <a:gd name="connsiteY102" fmla="*/ 2049780 h 6236970"/>
              <a:gd name="connsiteX103" fmla="*/ 2293620 w 2339340"/>
              <a:gd name="connsiteY103" fmla="*/ 1958340 h 6236970"/>
              <a:gd name="connsiteX104" fmla="*/ 2232660 w 2339340"/>
              <a:gd name="connsiteY104" fmla="*/ 1752600 h 6236970"/>
              <a:gd name="connsiteX105" fmla="*/ 2175510 w 2339340"/>
              <a:gd name="connsiteY105" fmla="*/ 1565910 h 6236970"/>
              <a:gd name="connsiteX106" fmla="*/ 2065020 w 2339340"/>
              <a:gd name="connsiteY106" fmla="*/ 1352550 h 6236970"/>
              <a:gd name="connsiteX107" fmla="*/ 1958340 w 2339340"/>
              <a:gd name="connsiteY107" fmla="*/ 1169670 h 6236970"/>
              <a:gd name="connsiteX108" fmla="*/ 1878330 w 2339340"/>
              <a:gd name="connsiteY108" fmla="*/ 1043940 h 6236970"/>
              <a:gd name="connsiteX109" fmla="*/ 1752600 w 2339340"/>
              <a:gd name="connsiteY109" fmla="*/ 975360 h 6236970"/>
              <a:gd name="connsiteX110" fmla="*/ 1645920 w 2339340"/>
              <a:gd name="connsiteY110" fmla="*/ 956310 h 6236970"/>
              <a:gd name="connsiteX111" fmla="*/ 1546860 w 2339340"/>
              <a:gd name="connsiteY111" fmla="*/ 922020 h 6236970"/>
              <a:gd name="connsiteX112" fmla="*/ 1276350 w 2339340"/>
              <a:gd name="connsiteY112" fmla="*/ 861060 h 6236970"/>
              <a:gd name="connsiteX113" fmla="*/ 1257300 w 2339340"/>
              <a:gd name="connsiteY113" fmla="*/ 739140 h 6236970"/>
              <a:gd name="connsiteX114" fmla="*/ 1325880 w 2339340"/>
              <a:gd name="connsiteY114" fmla="*/ 594360 h 6236970"/>
              <a:gd name="connsiteX115" fmla="*/ 1363980 w 2339340"/>
              <a:gd name="connsiteY115" fmla="*/ 537210 h 6236970"/>
              <a:gd name="connsiteX116" fmla="*/ 1352550 w 2339340"/>
              <a:gd name="connsiteY116" fmla="*/ 438150 h 6236970"/>
              <a:gd name="connsiteX117" fmla="*/ 1348740 w 2339340"/>
              <a:gd name="connsiteY117" fmla="*/ 308610 h 6236970"/>
              <a:gd name="connsiteX118" fmla="*/ 1306830 w 2339340"/>
              <a:gd name="connsiteY118" fmla="*/ 114300 h 6236970"/>
              <a:gd name="connsiteX119" fmla="*/ 1188720 w 2339340"/>
              <a:gd name="connsiteY119" fmla="*/ 38100 h 6236970"/>
              <a:gd name="connsiteX120" fmla="*/ 1143000 w 2339340"/>
              <a:gd name="connsiteY120" fmla="*/ 11430 h 6236970"/>
              <a:gd name="connsiteX121" fmla="*/ 1093470 w 2339340"/>
              <a:gd name="connsiteY121" fmla="*/ 22860 h 6236970"/>
              <a:gd name="connsiteX0" fmla="*/ 1093470 w 2339340"/>
              <a:gd name="connsiteY0" fmla="*/ 22860 h 6236970"/>
              <a:gd name="connsiteX1" fmla="*/ 971550 w 2339340"/>
              <a:gd name="connsiteY1" fmla="*/ 68580 h 6236970"/>
              <a:gd name="connsiteX2" fmla="*/ 967740 w 2339340"/>
              <a:gd name="connsiteY2" fmla="*/ 0 h 6236970"/>
              <a:gd name="connsiteX3" fmla="*/ 872490 w 2339340"/>
              <a:gd name="connsiteY3" fmla="*/ 121920 h 6236970"/>
              <a:gd name="connsiteX4" fmla="*/ 849630 w 2339340"/>
              <a:gd name="connsiteY4" fmla="*/ 95250 h 6236970"/>
              <a:gd name="connsiteX5" fmla="*/ 800100 w 2339340"/>
              <a:gd name="connsiteY5" fmla="*/ 320040 h 6236970"/>
              <a:gd name="connsiteX6" fmla="*/ 811530 w 2339340"/>
              <a:gd name="connsiteY6" fmla="*/ 461010 h 6236970"/>
              <a:gd name="connsiteX7" fmla="*/ 754380 w 2339340"/>
              <a:gd name="connsiteY7" fmla="*/ 464820 h 6236970"/>
              <a:gd name="connsiteX8" fmla="*/ 781050 w 2339340"/>
              <a:gd name="connsiteY8" fmla="*/ 548640 h 6236970"/>
              <a:gd name="connsiteX9" fmla="*/ 822960 w 2339340"/>
              <a:gd name="connsiteY9" fmla="*/ 624840 h 6236970"/>
              <a:gd name="connsiteX10" fmla="*/ 887730 w 2339340"/>
              <a:gd name="connsiteY10" fmla="*/ 689610 h 6236970"/>
              <a:gd name="connsiteX11" fmla="*/ 925830 w 2339340"/>
              <a:gd name="connsiteY11" fmla="*/ 769620 h 6236970"/>
              <a:gd name="connsiteX12" fmla="*/ 925830 w 2339340"/>
              <a:gd name="connsiteY12" fmla="*/ 861060 h 6236970"/>
              <a:gd name="connsiteX13" fmla="*/ 803910 w 2339340"/>
              <a:gd name="connsiteY13" fmla="*/ 922020 h 6236970"/>
              <a:gd name="connsiteX14" fmla="*/ 701040 w 2339340"/>
              <a:gd name="connsiteY14" fmla="*/ 948690 h 6236970"/>
              <a:gd name="connsiteX15" fmla="*/ 556260 w 2339340"/>
              <a:gd name="connsiteY15" fmla="*/ 952500 h 6236970"/>
              <a:gd name="connsiteX16" fmla="*/ 403860 w 2339340"/>
              <a:gd name="connsiteY16" fmla="*/ 1002030 h 6236970"/>
              <a:gd name="connsiteX17" fmla="*/ 320040 w 2339340"/>
              <a:gd name="connsiteY17" fmla="*/ 1085850 h 6236970"/>
              <a:gd name="connsiteX18" fmla="*/ 247650 w 2339340"/>
              <a:gd name="connsiteY18" fmla="*/ 1276350 h 6236970"/>
              <a:gd name="connsiteX19" fmla="*/ 163830 w 2339340"/>
              <a:gd name="connsiteY19" fmla="*/ 1569720 h 6236970"/>
              <a:gd name="connsiteX20" fmla="*/ 83820 w 2339340"/>
              <a:gd name="connsiteY20" fmla="*/ 1783080 h 6236970"/>
              <a:gd name="connsiteX21" fmla="*/ 72390 w 2339340"/>
              <a:gd name="connsiteY21" fmla="*/ 1962150 h 6236970"/>
              <a:gd name="connsiteX22" fmla="*/ 0 w 2339340"/>
              <a:gd name="connsiteY22" fmla="*/ 2145030 h 6236970"/>
              <a:gd name="connsiteX23" fmla="*/ 11430 w 2339340"/>
              <a:gd name="connsiteY23" fmla="*/ 2251710 h 6236970"/>
              <a:gd name="connsiteX24" fmla="*/ 106680 w 2339340"/>
              <a:gd name="connsiteY24" fmla="*/ 2426970 h 6236970"/>
              <a:gd name="connsiteX25" fmla="*/ 243840 w 2339340"/>
              <a:gd name="connsiteY25" fmla="*/ 2594610 h 6236970"/>
              <a:gd name="connsiteX26" fmla="*/ 422910 w 2339340"/>
              <a:gd name="connsiteY26" fmla="*/ 2769870 h 6236970"/>
              <a:gd name="connsiteX27" fmla="*/ 609600 w 2339340"/>
              <a:gd name="connsiteY27" fmla="*/ 2929890 h 6236970"/>
              <a:gd name="connsiteX28" fmla="*/ 703183 w 2339340"/>
              <a:gd name="connsiteY28" fmla="*/ 3062525 h 6236970"/>
              <a:gd name="connsiteX29" fmla="*/ 711517 w 2339340"/>
              <a:gd name="connsiteY29" fmla="*/ 2784396 h 6236970"/>
              <a:gd name="connsiteX30" fmla="*/ 647700 w 2339340"/>
              <a:gd name="connsiteY30" fmla="*/ 2731770 h 6236970"/>
              <a:gd name="connsiteX31" fmla="*/ 541020 w 2339340"/>
              <a:gd name="connsiteY31" fmla="*/ 2537460 h 6236970"/>
              <a:gd name="connsiteX32" fmla="*/ 487680 w 2339340"/>
              <a:gd name="connsiteY32" fmla="*/ 2426970 h 6236970"/>
              <a:gd name="connsiteX33" fmla="*/ 293370 w 2339340"/>
              <a:gd name="connsiteY33" fmla="*/ 2205990 h 6236970"/>
              <a:gd name="connsiteX34" fmla="*/ 426720 w 2339340"/>
              <a:gd name="connsiteY34" fmla="*/ 1988820 h 6236970"/>
              <a:gd name="connsiteX35" fmla="*/ 483870 w 2339340"/>
              <a:gd name="connsiteY35" fmla="*/ 1878330 h 6236970"/>
              <a:gd name="connsiteX36" fmla="*/ 544830 w 2339340"/>
              <a:gd name="connsiteY36" fmla="*/ 1642110 h 6236970"/>
              <a:gd name="connsiteX37" fmla="*/ 636270 w 2339340"/>
              <a:gd name="connsiteY37" fmla="*/ 1897380 h 6236970"/>
              <a:gd name="connsiteX38" fmla="*/ 678180 w 2339340"/>
              <a:gd name="connsiteY38" fmla="*/ 2202180 h 6236970"/>
              <a:gd name="connsiteX39" fmla="*/ 689610 w 2339340"/>
              <a:gd name="connsiteY39" fmla="*/ 2487930 h 6236970"/>
              <a:gd name="connsiteX40" fmla="*/ 712470 w 2339340"/>
              <a:gd name="connsiteY40" fmla="*/ 2762250 h 6236970"/>
              <a:gd name="connsiteX41" fmla="*/ 701040 w 2339340"/>
              <a:gd name="connsiteY41" fmla="*/ 3177540 h 6236970"/>
              <a:gd name="connsiteX42" fmla="*/ 643890 w 2339340"/>
              <a:gd name="connsiteY42" fmla="*/ 3783330 h 6236970"/>
              <a:gd name="connsiteX43" fmla="*/ 613410 w 2339340"/>
              <a:gd name="connsiteY43" fmla="*/ 4255770 h 6236970"/>
              <a:gd name="connsiteX44" fmla="*/ 689610 w 2339340"/>
              <a:gd name="connsiteY44" fmla="*/ 4617720 h 6236970"/>
              <a:gd name="connsiteX45" fmla="*/ 803910 w 2339340"/>
              <a:gd name="connsiteY45" fmla="*/ 5215890 h 6236970"/>
              <a:gd name="connsiteX46" fmla="*/ 883920 w 2339340"/>
              <a:gd name="connsiteY46" fmla="*/ 5657850 h 6236970"/>
              <a:gd name="connsiteX47" fmla="*/ 872490 w 2339340"/>
              <a:gd name="connsiteY47" fmla="*/ 5684520 h 6236970"/>
              <a:gd name="connsiteX48" fmla="*/ 693420 w 2339340"/>
              <a:gd name="connsiteY48" fmla="*/ 5894070 h 6236970"/>
              <a:gd name="connsiteX49" fmla="*/ 541020 w 2339340"/>
              <a:gd name="connsiteY49" fmla="*/ 6092190 h 6236970"/>
              <a:gd name="connsiteX50" fmla="*/ 510540 w 2339340"/>
              <a:gd name="connsiteY50" fmla="*/ 6156960 h 6236970"/>
              <a:gd name="connsiteX51" fmla="*/ 701040 w 2339340"/>
              <a:gd name="connsiteY51" fmla="*/ 6092190 h 6236970"/>
              <a:gd name="connsiteX52" fmla="*/ 830580 w 2339340"/>
              <a:gd name="connsiteY52" fmla="*/ 6065520 h 6236970"/>
              <a:gd name="connsiteX53" fmla="*/ 952500 w 2339340"/>
              <a:gd name="connsiteY53" fmla="*/ 5974080 h 6236970"/>
              <a:gd name="connsiteX54" fmla="*/ 963930 w 2339340"/>
              <a:gd name="connsiteY54" fmla="*/ 5871210 h 6236970"/>
              <a:gd name="connsiteX55" fmla="*/ 1108710 w 2339340"/>
              <a:gd name="connsiteY55" fmla="*/ 5817870 h 6236970"/>
              <a:gd name="connsiteX56" fmla="*/ 1108710 w 2339340"/>
              <a:gd name="connsiteY56" fmla="*/ 5791200 h 6236970"/>
              <a:gd name="connsiteX57" fmla="*/ 1032510 w 2339340"/>
              <a:gd name="connsiteY57" fmla="*/ 5634990 h 6236970"/>
              <a:gd name="connsiteX58" fmla="*/ 1043940 w 2339340"/>
              <a:gd name="connsiteY58" fmla="*/ 5280660 h 6236970"/>
              <a:gd name="connsiteX59" fmla="*/ 1074420 w 2339340"/>
              <a:gd name="connsiteY59" fmla="*/ 4888230 h 6236970"/>
              <a:gd name="connsiteX60" fmla="*/ 1002030 w 2339340"/>
              <a:gd name="connsiteY60" fmla="*/ 4423410 h 6236970"/>
              <a:gd name="connsiteX61" fmla="*/ 1066800 w 2339340"/>
              <a:gd name="connsiteY61" fmla="*/ 4130040 h 6236970"/>
              <a:gd name="connsiteX62" fmla="*/ 1116330 w 2339340"/>
              <a:gd name="connsiteY62" fmla="*/ 3775710 h 6236970"/>
              <a:gd name="connsiteX63" fmla="*/ 1165860 w 2339340"/>
              <a:gd name="connsiteY63" fmla="*/ 3375660 h 6236970"/>
              <a:gd name="connsiteX64" fmla="*/ 1238250 w 2339340"/>
              <a:gd name="connsiteY64" fmla="*/ 3882390 h 6236970"/>
              <a:gd name="connsiteX65" fmla="*/ 1280160 w 2339340"/>
              <a:gd name="connsiteY65" fmla="*/ 4366260 h 6236970"/>
              <a:gd name="connsiteX66" fmla="*/ 1310640 w 2339340"/>
              <a:gd name="connsiteY66" fmla="*/ 4533900 h 6236970"/>
              <a:gd name="connsiteX67" fmla="*/ 1272540 w 2339340"/>
              <a:gd name="connsiteY67" fmla="*/ 4838700 h 6236970"/>
              <a:gd name="connsiteX68" fmla="*/ 1242060 w 2339340"/>
              <a:gd name="connsiteY68" fmla="*/ 5059680 h 6236970"/>
              <a:gd name="connsiteX69" fmla="*/ 1276350 w 2339340"/>
              <a:gd name="connsiteY69" fmla="*/ 5288280 h 6236970"/>
              <a:gd name="connsiteX70" fmla="*/ 1333500 w 2339340"/>
              <a:gd name="connsiteY70" fmla="*/ 5494020 h 6236970"/>
              <a:gd name="connsiteX71" fmla="*/ 1314450 w 2339340"/>
              <a:gd name="connsiteY71" fmla="*/ 5615940 h 6236970"/>
              <a:gd name="connsiteX72" fmla="*/ 1264920 w 2339340"/>
              <a:gd name="connsiteY72" fmla="*/ 5795010 h 6236970"/>
              <a:gd name="connsiteX73" fmla="*/ 1264920 w 2339340"/>
              <a:gd name="connsiteY73" fmla="*/ 5901690 h 6236970"/>
              <a:gd name="connsiteX74" fmla="*/ 1424940 w 2339340"/>
              <a:gd name="connsiteY74" fmla="*/ 6236970 h 6236970"/>
              <a:gd name="connsiteX75" fmla="*/ 1565910 w 2339340"/>
              <a:gd name="connsiteY75" fmla="*/ 6065520 h 6236970"/>
              <a:gd name="connsiteX76" fmla="*/ 1604010 w 2339340"/>
              <a:gd name="connsiteY76" fmla="*/ 6012180 h 6236970"/>
              <a:gd name="connsiteX77" fmla="*/ 1524000 w 2339340"/>
              <a:gd name="connsiteY77" fmla="*/ 5844540 h 6236970"/>
              <a:gd name="connsiteX78" fmla="*/ 1466850 w 2339340"/>
              <a:gd name="connsiteY78" fmla="*/ 5718810 h 6236970"/>
              <a:gd name="connsiteX79" fmla="*/ 1440180 w 2339340"/>
              <a:gd name="connsiteY79" fmla="*/ 5638800 h 6236970"/>
              <a:gd name="connsiteX80" fmla="*/ 1546860 w 2339340"/>
              <a:gd name="connsiteY80" fmla="*/ 5078730 h 6236970"/>
              <a:gd name="connsiteX81" fmla="*/ 1600200 w 2339340"/>
              <a:gd name="connsiteY81" fmla="*/ 4507230 h 6236970"/>
              <a:gd name="connsiteX82" fmla="*/ 1684020 w 2339340"/>
              <a:gd name="connsiteY82" fmla="*/ 4027170 h 6236970"/>
              <a:gd name="connsiteX83" fmla="*/ 1703070 w 2339340"/>
              <a:gd name="connsiteY83" fmla="*/ 3688080 h 6236970"/>
              <a:gd name="connsiteX84" fmla="*/ 1673305 w 2339340"/>
              <a:gd name="connsiteY84" fmla="*/ 3083005 h 6236970"/>
              <a:gd name="connsiteX85" fmla="*/ 1630680 w 2339340"/>
              <a:gd name="connsiteY85" fmla="*/ 2868930 h 6236970"/>
              <a:gd name="connsiteX86" fmla="*/ 1607820 w 2339340"/>
              <a:gd name="connsiteY86" fmla="*/ 2750820 h 6236970"/>
              <a:gd name="connsiteX87" fmla="*/ 1584960 w 2339340"/>
              <a:gd name="connsiteY87" fmla="*/ 2423160 h 6236970"/>
              <a:gd name="connsiteX88" fmla="*/ 1584960 w 2339340"/>
              <a:gd name="connsiteY88" fmla="*/ 2072640 h 6236970"/>
              <a:gd name="connsiteX89" fmla="*/ 1619250 w 2339340"/>
              <a:gd name="connsiteY89" fmla="*/ 1771650 h 6236970"/>
              <a:gd name="connsiteX90" fmla="*/ 1691640 w 2339340"/>
              <a:gd name="connsiteY90" fmla="*/ 1501140 h 6236970"/>
              <a:gd name="connsiteX91" fmla="*/ 1954530 w 2339340"/>
              <a:gd name="connsiteY91" fmla="*/ 1924050 h 6236970"/>
              <a:gd name="connsiteX92" fmla="*/ 2045970 w 2339340"/>
              <a:gd name="connsiteY92" fmla="*/ 2045970 h 6236970"/>
              <a:gd name="connsiteX93" fmla="*/ 1840230 w 2339340"/>
              <a:gd name="connsiteY93" fmla="*/ 2358390 h 6236970"/>
              <a:gd name="connsiteX94" fmla="*/ 1729740 w 2339340"/>
              <a:gd name="connsiteY94" fmla="*/ 2545080 h 6236970"/>
              <a:gd name="connsiteX95" fmla="*/ 1672590 w 2339340"/>
              <a:gd name="connsiteY95" fmla="*/ 2674620 h 6236970"/>
              <a:gd name="connsiteX96" fmla="*/ 1606391 w 2339340"/>
              <a:gd name="connsiteY96" fmla="*/ 2746296 h 6236970"/>
              <a:gd name="connsiteX97" fmla="*/ 1658302 w 2339340"/>
              <a:gd name="connsiteY97" fmla="*/ 3010615 h 6236970"/>
              <a:gd name="connsiteX98" fmla="*/ 1729740 w 2339340"/>
              <a:gd name="connsiteY98" fmla="*/ 2891790 h 6236970"/>
              <a:gd name="connsiteX99" fmla="*/ 1927860 w 2339340"/>
              <a:gd name="connsiteY99" fmla="*/ 2689860 h 6236970"/>
              <a:gd name="connsiteX100" fmla="*/ 2065020 w 2339340"/>
              <a:gd name="connsiteY100" fmla="*/ 2548890 h 6236970"/>
              <a:gd name="connsiteX101" fmla="*/ 2202180 w 2339340"/>
              <a:gd name="connsiteY101" fmla="*/ 2339340 h 6236970"/>
              <a:gd name="connsiteX102" fmla="*/ 2339340 w 2339340"/>
              <a:gd name="connsiteY102" fmla="*/ 2049780 h 6236970"/>
              <a:gd name="connsiteX103" fmla="*/ 2293620 w 2339340"/>
              <a:gd name="connsiteY103" fmla="*/ 1958340 h 6236970"/>
              <a:gd name="connsiteX104" fmla="*/ 2232660 w 2339340"/>
              <a:gd name="connsiteY104" fmla="*/ 1752600 h 6236970"/>
              <a:gd name="connsiteX105" fmla="*/ 2175510 w 2339340"/>
              <a:gd name="connsiteY105" fmla="*/ 1565910 h 6236970"/>
              <a:gd name="connsiteX106" fmla="*/ 2065020 w 2339340"/>
              <a:gd name="connsiteY106" fmla="*/ 1352550 h 6236970"/>
              <a:gd name="connsiteX107" fmla="*/ 1958340 w 2339340"/>
              <a:gd name="connsiteY107" fmla="*/ 1169670 h 6236970"/>
              <a:gd name="connsiteX108" fmla="*/ 1878330 w 2339340"/>
              <a:gd name="connsiteY108" fmla="*/ 1043940 h 6236970"/>
              <a:gd name="connsiteX109" fmla="*/ 1752600 w 2339340"/>
              <a:gd name="connsiteY109" fmla="*/ 975360 h 6236970"/>
              <a:gd name="connsiteX110" fmla="*/ 1645920 w 2339340"/>
              <a:gd name="connsiteY110" fmla="*/ 956310 h 6236970"/>
              <a:gd name="connsiteX111" fmla="*/ 1546860 w 2339340"/>
              <a:gd name="connsiteY111" fmla="*/ 922020 h 6236970"/>
              <a:gd name="connsiteX112" fmla="*/ 1276350 w 2339340"/>
              <a:gd name="connsiteY112" fmla="*/ 861060 h 6236970"/>
              <a:gd name="connsiteX113" fmla="*/ 1257300 w 2339340"/>
              <a:gd name="connsiteY113" fmla="*/ 739140 h 6236970"/>
              <a:gd name="connsiteX114" fmla="*/ 1325880 w 2339340"/>
              <a:gd name="connsiteY114" fmla="*/ 594360 h 6236970"/>
              <a:gd name="connsiteX115" fmla="*/ 1363980 w 2339340"/>
              <a:gd name="connsiteY115" fmla="*/ 537210 h 6236970"/>
              <a:gd name="connsiteX116" fmla="*/ 1352550 w 2339340"/>
              <a:gd name="connsiteY116" fmla="*/ 438150 h 6236970"/>
              <a:gd name="connsiteX117" fmla="*/ 1348740 w 2339340"/>
              <a:gd name="connsiteY117" fmla="*/ 308610 h 6236970"/>
              <a:gd name="connsiteX118" fmla="*/ 1306830 w 2339340"/>
              <a:gd name="connsiteY118" fmla="*/ 114300 h 6236970"/>
              <a:gd name="connsiteX119" fmla="*/ 1188720 w 2339340"/>
              <a:gd name="connsiteY119" fmla="*/ 38100 h 6236970"/>
              <a:gd name="connsiteX120" fmla="*/ 1143000 w 2339340"/>
              <a:gd name="connsiteY120" fmla="*/ 11430 h 6236970"/>
              <a:gd name="connsiteX121" fmla="*/ 1093470 w 2339340"/>
              <a:gd name="connsiteY121" fmla="*/ 22860 h 6236970"/>
              <a:gd name="connsiteX0" fmla="*/ 1093470 w 2339340"/>
              <a:gd name="connsiteY0" fmla="*/ 22860 h 6236970"/>
              <a:gd name="connsiteX1" fmla="*/ 971550 w 2339340"/>
              <a:gd name="connsiteY1" fmla="*/ 68580 h 6236970"/>
              <a:gd name="connsiteX2" fmla="*/ 967740 w 2339340"/>
              <a:gd name="connsiteY2" fmla="*/ 0 h 6236970"/>
              <a:gd name="connsiteX3" fmla="*/ 872490 w 2339340"/>
              <a:gd name="connsiteY3" fmla="*/ 121920 h 6236970"/>
              <a:gd name="connsiteX4" fmla="*/ 849630 w 2339340"/>
              <a:gd name="connsiteY4" fmla="*/ 95250 h 6236970"/>
              <a:gd name="connsiteX5" fmla="*/ 804863 w 2339340"/>
              <a:gd name="connsiteY5" fmla="*/ 216455 h 6236970"/>
              <a:gd name="connsiteX6" fmla="*/ 811530 w 2339340"/>
              <a:gd name="connsiteY6" fmla="*/ 461010 h 6236970"/>
              <a:gd name="connsiteX7" fmla="*/ 754380 w 2339340"/>
              <a:gd name="connsiteY7" fmla="*/ 464820 h 6236970"/>
              <a:gd name="connsiteX8" fmla="*/ 781050 w 2339340"/>
              <a:gd name="connsiteY8" fmla="*/ 548640 h 6236970"/>
              <a:gd name="connsiteX9" fmla="*/ 822960 w 2339340"/>
              <a:gd name="connsiteY9" fmla="*/ 624840 h 6236970"/>
              <a:gd name="connsiteX10" fmla="*/ 887730 w 2339340"/>
              <a:gd name="connsiteY10" fmla="*/ 689610 h 6236970"/>
              <a:gd name="connsiteX11" fmla="*/ 925830 w 2339340"/>
              <a:gd name="connsiteY11" fmla="*/ 769620 h 6236970"/>
              <a:gd name="connsiteX12" fmla="*/ 925830 w 2339340"/>
              <a:gd name="connsiteY12" fmla="*/ 861060 h 6236970"/>
              <a:gd name="connsiteX13" fmla="*/ 803910 w 2339340"/>
              <a:gd name="connsiteY13" fmla="*/ 922020 h 6236970"/>
              <a:gd name="connsiteX14" fmla="*/ 701040 w 2339340"/>
              <a:gd name="connsiteY14" fmla="*/ 948690 h 6236970"/>
              <a:gd name="connsiteX15" fmla="*/ 556260 w 2339340"/>
              <a:gd name="connsiteY15" fmla="*/ 952500 h 6236970"/>
              <a:gd name="connsiteX16" fmla="*/ 403860 w 2339340"/>
              <a:gd name="connsiteY16" fmla="*/ 1002030 h 6236970"/>
              <a:gd name="connsiteX17" fmla="*/ 320040 w 2339340"/>
              <a:gd name="connsiteY17" fmla="*/ 1085850 h 6236970"/>
              <a:gd name="connsiteX18" fmla="*/ 247650 w 2339340"/>
              <a:gd name="connsiteY18" fmla="*/ 1276350 h 6236970"/>
              <a:gd name="connsiteX19" fmla="*/ 163830 w 2339340"/>
              <a:gd name="connsiteY19" fmla="*/ 1569720 h 6236970"/>
              <a:gd name="connsiteX20" fmla="*/ 83820 w 2339340"/>
              <a:gd name="connsiteY20" fmla="*/ 1783080 h 6236970"/>
              <a:gd name="connsiteX21" fmla="*/ 72390 w 2339340"/>
              <a:gd name="connsiteY21" fmla="*/ 1962150 h 6236970"/>
              <a:gd name="connsiteX22" fmla="*/ 0 w 2339340"/>
              <a:gd name="connsiteY22" fmla="*/ 2145030 h 6236970"/>
              <a:gd name="connsiteX23" fmla="*/ 11430 w 2339340"/>
              <a:gd name="connsiteY23" fmla="*/ 2251710 h 6236970"/>
              <a:gd name="connsiteX24" fmla="*/ 106680 w 2339340"/>
              <a:gd name="connsiteY24" fmla="*/ 2426970 h 6236970"/>
              <a:gd name="connsiteX25" fmla="*/ 243840 w 2339340"/>
              <a:gd name="connsiteY25" fmla="*/ 2594610 h 6236970"/>
              <a:gd name="connsiteX26" fmla="*/ 422910 w 2339340"/>
              <a:gd name="connsiteY26" fmla="*/ 2769870 h 6236970"/>
              <a:gd name="connsiteX27" fmla="*/ 609600 w 2339340"/>
              <a:gd name="connsiteY27" fmla="*/ 2929890 h 6236970"/>
              <a:gd name="connsiteX28" fmla="*/ 703183 w 2339340"/>
              <a:gd name="connsiteY28" fmla="*/ 3062525 h 6236970"/>
              <a:gd name="connsiteX29" fmla="*/ 711517 w 2339340"/>
              <a:gd name="connsiteY29" fmla="*/ 2784396 h 6236970"/>
              <a:gd name="connsiteX30" fmla="*/ 647700 w 2339340"/>
              <a:gd name="connsiteY30" fmla="*/ 2731770 h 6236970"/>
              <a:gd name="connsiteX31" fmla="*/ 541020 w 2339340"/>
              <a:gd name="connsiteY31" fmla="*/ 2537460 h 6236970"/>
              <a:gd name="connsiteX32" fmla="*/ 487680 w 2339340"/>
              <a:gd name="connsiteY32" fmla="*/ 2426970 h 6236970"/>
              <a:gd name="connsiteX33" fmla="*/ 293370 w 2339340"/>
              <a:gd name="connsiteY33" fmla="*/ 2205990 h 6236970"/>
              <a:gd name="connsiteX34" fmla="*/ 426720 w 2339340"/>
              <a:gd name="connsiteY34" fmla="*/ 1988820 h 6236970"/>
              <a:gd name="connsiteX35" fmla="*/ 483870 w 2339340"/>
              <a:gd name="connsiteY35" fmla="*/ 1878330 h 6236970"/>
              <a:gd name="connsiteX36" fmla="*/ 544830 w 2339340"/>
              <a:gd name="connsiteY36" fmla="*/ 1642110 h 6236970"/>
              <a:gd name="connsiteX37" fmla="*/ 636270 w 2339340"/>
              <a:gd name="connsiteY37" fmla="*/ 1897380 h 6236970"/>
              <a:gd name="connsiteX38" fmla="*/ 678180 w 2339340"/>
              <a:gd name="connsiteY38" fmla="*/ 2202180 h 6236970"/>
              <a:gd name="connsiteX39" fmla="*/ 689610 w 2339340"/>
              <a:gd name="connsiteY39" fmla="*/ 2487930 h 6236970"/>
              <a:gd name="connsiteX40" fmla="*/ 712470 w 2339340"/>
              <a:gd name="connsiteY40" fmla="*/ 2762250 h 6236970"/>
              <a:gd name="connsiteX41" fmla="*/ 701040 w 2339340"/>
              <a:gd name="connsiteY41" fmla="*/ 3177540 h 6236970"/>
              <a:gd name="connsiteX42" fmla="*/ 643890 w 2339340"/>
              <a:gd name="connsiteY42" fmla="*/ 3783330 h 6236970"/>
              <a:gd name="connsiteX43" fmla="*/ 613410 w 2339340"/>
              <a:gd name="connsiteY43" fmla="*/ 4255770 h 6236970"/>
              <a:gd name="connsiteX44" fmla="*/ 689610 w 2339340"/>
              <a:gd name="connsiteY44" fmla="*/ 4617720 h 6236970"/>
              <a:gd name="connsiteX45" fmla="*/ 803910 w 2339340"/>
              <a:gd name="connsiteY45" fmla="*/ 5215890 h 6236970"/>
              <a:gd name="connsiteX46" fmla="*/ 883920 w 2339340"/>
              <a:gd name="connsiteY46" fmla="*/ 5657850 h 6236970"/>
              <a:gd name="connsiteX47" fmla="*/ 872490 w 2339340"/>
              <a:gd name="connsiteY47" fmla="*/ 5684520 h 6236970"/>
              <a:gd name="connsiteX48" fmla="*/ 693420 w 2339340"/>
              <a:gd name="connsiteY48" fmla="*/ 5894070 h 6236970"/>
              <a:gd name="connsiteX49" fmla="*/ 541020 w 2339340"/>
              <a:gd name="connsiteY49" fmla="*/ 6092190 h 6236970"/>
              <a:gd name="connsiteX50" fmla="*/ 510540 w 2339340"/>
              <a:gd name="connsiteY50" fmla="*/ 6156960 h 6236970"/>
              <a:gd name="connsiteX51" fmla="*/ 701040 w 2339340"/>
              <a:gd name="connsiteY51" fmla="*/ 6092190 h 6236970"/>
              <a:gd name="connsiteX52" fmla="*/ 830580 w 2339340"/>
              <a:gd name="connsiteY52" fmla="*/ 6065520 h 6236970"/>
              <a:gd name="connsiteX53" fmla="*/ 952500 w 2339340"/>
              <a:gd name="connsiteY53" fmla="*/ 5974080 h 6236970"/>
              <a:gd name="connsiteX54" fmla="*/ 963930 w 2339340"/>
              <a:gd name="connsiteY54" fmla="*/ 5871210 h 6236970"/>
              <a:gd name="connsiteX55" fmla="*/ 1108710 w 2339340"/>
              <a:gd name="connsiteY55" fmla="*/ 5817870 h 6236970"/>
              <a:gd name="connsiteX56" fmla="*/ 1108710 w 2339340"/>
              <a:gd name="connsiteY56" fmla="*/ 5791200 h 6236970"/>
              <a:gd name="connsiteX57" fmla="*/ 1032510 w 2339340"/>
              <a:gd name="connsiteY57" fmla="*/ 5634990 h 6236970"/>
              <a:gd name="connsiteX58" fmla="*/ 1043940 w 2339340"/>
              <a:gd name="connsiteY58" fmla="*/ 5280660 h 6236970"/>
              <a:gd name="connsiteX59" fmla="*/ 1074420 w 2339340"/>
              <a:gd name="connsiteY59" fmla="*/ 4888230 h 6236970"/>
              <a:gd name="connsiteX60" fmla="*/ 1002030 w 2339340"/>
              <a:gd name="connsiteY60" fmla="*/ 4423410 h 6236970"/>
              <a:gd name="connsiteX61" fmla="*/ 1066800 w 2339340"/>
              <a:gd name="connsiteY61" fmla="*/ 4130040 h 6236970"/>
              <a:gd name="connsiteX62" fmla="*/ 1116330 w 2339340"/>
              <a:gd name="connsiteY62" fmla="*/ 3775710 h 6236970"/>
              <a:gd name="connsiteX63" fmla="*/ 1165860 w 2339340"/>
              <a:gd name="connsiteY63" fmla="*/ 3375660 h 6236970"/>
              <a:gd name="connsiteX64" fmla="*/ 1238250 w 2339340"/>
              <a:gd name="connsiteY64" fmla="*/ 3882390 h 6236970"/>
              <a:gd name="connsiteX65" fmla="*/ 1280160 w 2339340"/>
              <a:gd name="connsiteY65" fmla="*/ 4366260 h 6236970"/>
              <a:gd name="connsiteX66" fmla="*/ 1310640 w 2339340"/>
              <a:gd name="connsiteY66" fmla="*/ 4533900 h 6236970"/>
              <a:gd name="connsiteX67" fmla="*/ 1272540 w 2339340"/>
              <a:gd name="connsiteY67" fmla="*/ 4838700 h 6236970"/>
              <a:gd name="connsiteX68" fmla="*/ 1242060 w 2339340"/>
              <a:gd name="connsiteY68" fmla="*/ 5059680 h 6236970"/>
              <a:gd name="connsiteX69" fmla="*/ 1276350 w 2339340"/>
              <a:gd name="connsiteY69" fmla="*/ 5288280 h 6236970"/>
              <a:gd name="connsiteX70" fmla="*/ 1333500 w 2339340"/>
              <a:gd name="connsiteY70" fmla="*/ 5494020 h 6236970"/>
              <a:gd name="connsiteX71" fmla="*/ 1314450 w 2339340"/>
              <a:gd name="connsiteY71" fmla="*/ 5615940 h 6236970"/>
              <a:gd name="connsiteX72" fmla="*/ 1264920 w 2339340"/>
              <a:gd name="connsiteY72" fmla="*/ 5795010 h 6236970"/>
              <a:gd name="connsiteX73" fmla="*/ 1264920 w 2339340"/>
              <a:gd name="connsiteY73" fmla="*/ 5901690 h 6236970"/>
              <a:gd name="connsiteX74" fmla="*/ 1424940 w 2339340"/>
              <a:gd name="connsiteY74" fmla="*/ 6236970 h 6236970"/>
              <a:gd name="connsiteX75" fmla="*/ 1565910 w 2339340"/>
              <a:gd name="connsiteY75" fmla="*/ 6065520 h 6236970"/>
              <a:gd name="connsiteX76" fmla="*/ 1604010 w 2339340"/>
              <a:gd name="connsiteY76" fmla="*/ 6012180 h 6236970"/>
              <a:gd name="connsiteX77" fmla="*/ 1524000 w 2339340"/>
              <a:gd name="connsiteY77" fmla="*/ 5844540 h 6236970"/>
              <a:gd name="connsiteX78" fmla="*/ 1466850 w 2339340"/>
              <a:gd name="connsiteY78" fmla="*/ 5718810 h 6236970"/>
              <a:gd name="connsiteX79" fmla="*/ 1440180 w 2339340"/>
              <a:gd name="connsiteY79" fmla="*/ 5638800 h 6236970"/>
              <a:gd name="connsiteX80" fmla="*/ 1546860 w 2339340"/>
              <a:gd name="connsiteY80" fmla="*/ 5078730 h 6236970"/>
              <a:gd name="connsiteX81" fmla="*/ 1600200 w 2339340"/>
              <a:gd name="connsiteY81" fmla="*/ 4507230 h 6236970"/>
              <a:gd name="connsiteX82" fmla="*/ 1684020 w 2339340"/>
              <a:gd name="connsiteY82" fmla="*/ 4027170 h 6236970"/>
              <a:gd name="connsiteX83" fmla="*/ 1703070 w 2339340"/>
              <a:gd name="connsiteY83" fmla="*/ 3688080 h 6236970"/>
              <a:gd name="connsiteX84" fmla="*/ 1673305 w 2339340"/>
              <a:gd name="connsiteY84" fmla="*/ 3083005 h 6236970"/>
              <a:gd name="connsiteX85" fmla="*/ 1630680 w 2339340"/>
              <a:gd name="connsiteY85" fmla="*/ 2868930 h 6236970"/>
              <a:gd name="connsiteX86" fmla="*/ 1607820 w 2339340"/>
              <a:gd name="connsiteY86" fmla="*/ 2750820 h 6236970"/>
              <a:gd name="connsiteX87" fmla="*/ 1584960 w 2339340"/>
              <a:gd name="connsiteY87" fmla="*/ 2423160 h 6236970"/>
              <a:gd name="connsiteX88" fmla="*/ 1584960 w 2339340"/>
              <a:gd name="connsiteY88" fmla="*/ 2072640 h 6236970"/>
              <a:gd name="connsiteX89" fmla="*/ 1619250 w 2339340"/>
              <a:gd name="connsiteY89" fmla="*/ 1771650 h 6236970"/>
              <a:gd name="connsiteX90" fmla="*/ 1691640 w 2339340"/>
              <a:gd name="connsiteY90" fmla="*/ 1501140 h 6236970"/>
              <a:gd name="connsiteX91" fmla="*/ 1954530 w 2339340"/>
              <a:gd name="connsiteY91" fmla="*/ 1924050 h 6236970"/>
              <a:gd name="connsiteX92" fmla="*/ 2045970 w 2339340"/>
              <a:gd name="connsiteY92" fmla="*/ 2045970 h 6236970"/>
              <a:gd name="connsiteX93" fmla="*/ 1840230 w 2339340"/>
              <a:gd name="connsiteY93" fmla="*/ 2358390 h 6236970"/>
              <a:gd name="connsiteX94" fmla="*/ 1729740 w 2339340"/>
              <a:gd name="connsiteY94" fmla="*/ 2545080 h 6236970"/>
              <a:gd name="connsiteX95" fmla="*/ 1672590 w 2339340"/>
              <a:gd name="connsiteY95" fmla="*/ 2674620 h 6236970"/>
              <a:gd name="connsiteX96" fmla="*/ 1606391 w 2339340"/>
              <a:gd name="connsiteY96" fmla="*/ 2746296 h 6236970"/>
              <a:gd name="connsiteX97" fmla="*/ 1658302 w 2339340"/>
              <a:gd name="connsiteY97" fmla="*/ 3010615 h 6236970"/>
              <a:gd name="connsiteX98" fmla="*/ 1729740 w 2339340"/>
              <a:gd name="connsiteY98" fmla="*/ 2891790 h 6236970"/>
              <a:gd name="connsiteX99" fmla="*/ 1927860 w 2339340"/>
              <a:gd name="connsiteY99" fmla="*/ 2689860 h 6236970"/>
              <a:gd name="connsiteX100" fmla="*/ 2065020 w 2339340"/>
              <a:gd name="connsiteY100" fmla="*/ 2548890 h 6236970"/>
              <a:gd name="connsiteX101" fmla="*/ 2202180 w 2339340"/>
              <a:gd name="connsiteY101" fmla="*/ 2339340 h 6236970"/>
              <a:gd name="connsiteX102" fmla="*/ 2339340 w 2339340"/>
              <a:gd name="connsiteY102" fmla="*/ 2049780 h 6236970"/>
              <a:gd name="connsiteX103" fmla="*/ 2293620 w 2339340"/>
              <a:gd name="connsiteY103" fmla="*/ 1958340 h 6236970"/>
              <a:gd name="connsiteX104" fmla="*/ 2232660 w 2339340"/>
              <a:gd name="connsiteY104" fmla="*/ 1752600 h 6236970"/>
              <a:gd name="connsiteX105" fmla="*/ 2175510 w 2339340"/>
              <a:gd name="connsiteY105" fmla="*/ 1565910 h 6236970"/>
              <a:gd name="connsiteX106" fmla="*/ 2065020 w 2339340"/>
              <a:gd name="connsiteY106" fmla="*/ 1352550 h 6236970"/>
              <a:gd name="connsiteX107" fmla="*/ 1958340 w 2339340"/>
              <a:gd name="connsiteY107" fmla="*/ 1169670 h 6236970"/>
              <a:gd name="connsiteX108" fmla="*/ 1878330 w 2339340"/>
              <a:gd name="connsiteY108" fmla="*/ 1043940 h 6236970"/>
              <a:gd name="connsiteX109" fmla="*/ 1752600 w 2339340"/>
              <a:gd name="connsiteY109" fmla="*/ 975360 h 6236970"/>
              <a:gd name="connsiteX110" fmla="*/ 1645920 w 2339340"/>
              <a:gd name="connsiteY110" fmla="*/ 956310 h 6236970"/>
              <a:gd name="connsiteX111" fmla="*/ 1546860 w 2339340"/>
              <a:gd name="connsiteY111" fmla="*/ 922020 h 6236970"/>
              <a:gd name="connsiteX112" fmla="*/ 1276350 w 2339340"/>
              <a:gd name="connsiteY112" fmla="*/ 861060 h 6236970"/>
              <a:gd name="connsiteX113" fmla="*/ 1257300 w 2339340"/>
              <a:gd name="connsiteY113" fmla="*/ 739140 h 6236970"/>
              <a:gd name="connsiteX114" fmla="*/ 1325880 w 2339340"/>
              <a:gd name="connsiteY114" fmla="*/ 594360 h 6236970"/>
              <a:gd name="connsiteX115" fmla="*/ 1363980 w 2339340"/>
              <a:gd name="connsiteY115" fmla="*/ 537210 h 6236970"/>
              <a:gd name="connsiteX116" fmla="*/ 1352550 w 2339340"/>
              <a:gd name="connsiteY116" fmla="*/ 438150 h 6236970"/>
              <a:gd name="connsiteX117" fmla="*/ 1348740 w 2339340"/>
              <a:gd name="connsiteY117" fmla="*/ 308610 h 6236970"/>
              <a:gd name="connsiteX118" fmla="*/ 1306830 w 2339340"/>
              <a:gd name="connsiteY118" fmla="*/ 114300 h 6236970"/>
              <a:gd name="connsiteX119" fmla="*/ 1188720 w 2339340"/>
              <a:gd name="connsiteY119" fmla="*/ 38100 h 6236970"/>
              <a:gd name="connsiteX120" fmla="*/ 1143000 w 2339340"/>
              <a:gd name="connsiteY120" fmla="*/ 11430 h 6236970"/>
              <a:gd name="connsiteX121" fmla="*/ 1093470 w 2339340"/>
              <a:gd name="connsiteY121" fmla="*/ 22860 h 6236970"/>
              <a:gd name="connsiteX0" fmla="*/ 1093470 w 2339340"/>
              <a:gd name="connsiteY0" fmla="*/ 22860 h 6236970"/>
              <a:gd name="connsiteX1" fmla="*/ 971550 w 2339340"/>
              <a:gd name="connsiteY1" fmla="*/ 68580 h 6236970"/>
              <a:gd name="connsiteX2" fmla="*/ 967740 w 2339340"/>
              <a:gd name="connsiteY2" fmla="*/ 0 h 6236970"/>
              <a:gd name="connsiteX3" fmla="*/ 872490 w 2339340"/>
              <a:gd name="connsiteY3" fmla="*/ 121920 h 6236970"/>
              <a:gd name="connsiteX4" fmla="*/ 849630 w 2339340"/>
              <a:gd name="connsiteY4" fmla="*/ 86916 h 6236970"/>
              <a:gd name="connsiteX5" fmla="*/ 804863 w 2339340"/>
              <a:gd name="connsiteY5" fmla="*/ 216455 h 6236970"/>
              <a:gd name="connsiteX6" fmla="*/ 811530 w 2339340"/>
              <a:gd name="connsiteY6" fmla="*/ 461010 h 6236970"/>
              <a:gd name="connsiteX7" fmla="*/ 754380 w 2339340"/>
              <a:gd name="connsiteY7" fmla="*/ 464820 h 6236970"/>
              <a:gd name="connsiteX8" fmla="*/ 781050 w 2339340"/>
              <a:gd name="connsiteY8" fmla="*/ 548640 h 6236970"/>
              <a:gd name="connsiteX9" fmla="*/ 822960 w 2339340"/>
              <a:gd name="connsiteY9" fmla="*/ 624840 h 6236970"/>
              <a:gd name="connsiteX10" fmla="*/ 887730 w 2339340"/>
              <a:gd name="connsiteY10" fmla="*/ 689610 h 6236970"/>
              <a:gd name="connsiteX11" fmla="*/ 925830 w 2339340"/>
              <a:gd name="connsiteY11" fmla="*/ 769620 h 6236970"/>
              <a:gd name="connsiteX12" fmla="*/ 925830 w 2339340"/>
              <a:gd name="connsiteY12" fmla="*/ 861060 h 6236970"/>
              <a:gd name="connsiteX13" fmla="*/ 803910 w 2339340"/>
              <a:gd name="connsiteY13" fmla="*/ 922020 h 6236970"/>
              <a:gd name="connsiteX14" fmla="*/ 701040 w 2339340"/>
              <a:gd name="connsiteY14" fmla="*/ 948690 h 6236970"/>
              <a:gd name="connsiteX15" fmla="*/ 556260 w 2339340"/>
              <a:gd name="connsiteY15" fmla="*/ 952500 h 6236970"/>
              <a:gd name="connsiteX16" fmla="*/ 403860 w 2339340"/>
              <a:gd name="connsiteY16" fmla="*/ 1002030 h 6236970"/>
              <a:gd name="connsiteX17" fmla="*/ 320040 w 2339340"/>
              <a:gd name="connsiteY17" fmla="*/ 1085850 h 6236970"/>
              <a:gd name="connsiteX18" fmla="*/ 247650 w 2339340"/>
              <a:gd name="connsiteY18" fmla="*/ 1276350 h 6236970"/>
              <a:gd name="connsiteX19" fmla="*/ 163830 w 2339340"/>
              <a:gd name="connsiteY19" fmla="*/ 1569720 h 6236970"/>
              <a:gd name="connsiteX20" fmla="*/ 83820 w 2339340"/>
              <a:gd name="connsiteY20" fmla="*/ 1783080 h 6236970"/>
              <a:gd name="connsiteX21" fmla="*/ 72390 w 2339340"/>
              <a:gd name="connsiteY21" fmla="*/ 1962150 h 6236970"/>
              <a:gd name="connsiteX22" fmla="*/ 0 w 2339340"/>
              <a:gd name="connsiteY22" fmla="*/ 2145030 h 6236970"/>
              <a:gd name="connsiteX23" fmla="*/ 11430 w 2339340"/>
              <a:gd name="connsiteY23" fmla="*/ 2251710 h 6236970"/>
              <a:gd name="connsiteX24" fmla="*/ 106680 w 2339340"/>
              <a:gd name="connsiteY24" fmla="*/ 2426970 h 6236970"/>
              <a:gd name="connsiteX25" fmla="*/ 243840 w 2339340"/>
              <a:gd name="connsiteY25" fmla="*/ 2594610 h 6236970"/>
              <a:gd name="connsiteX26" fmla="*/ 422910 w 2339340"/>
              <a:gd name="connsiteY26" fmla="*/ 2769870 h 6236970"/>
              <a:gd name="connsiteX27" fmla="*/ 609600 w 2339340"/>
              <a:gd name="connsiteY27" fmla="*/ 2929890 h 6236970"/>
              <a:gd name="connsiteX28" fmla="*/ 703183 w 2339340"/>
              <a:gd name="connsiteY28" fmla="*/ 3062525 h 6236970"/>
              <a:gd name="connsiteX29" fmla="*/ 711517 w 2339340"/>
              <a:gd name="connsiteY29" fmla="*/ 2784396 h 6236970"/>
              <a:gd name="connsiteX30" fmla="*/ 647700 w 2339340"/>
              <a:gd name="connsiteY30" fmla="*/ 2731770 h 6236970"/>
              <a:gd name="connsiteX31" fmla="*/ 541020 w 2339340"/>
              <a:gd name="connsiteY31" fmla="*/ 2537460 h 6236970"/>
              <a:gd name="connsiteX32" fmla="*/ 487680 w 2339340"/>
              <a:gd name="connsiteY32" fmla="*/ 2426970 h 6236970"/>
              <a:gd name="connsiteX33" fmla="*/ 293370 w 2339340"/>
              <a:gd name="connsiteY33" fmla="*/ 2205990 h 6236970"/>
              <a:gd name="connsiteX34" fmla="*/ 426720 w 2339340"/>
              <a:gd name="connsiteY34" fmla="*/ 1988820 h 6236970"/>
              <a:gd name="connsiteX35" fmla="*/ 483870 w 2339340"/>
              <a:gd name="connsiteY35" fmla="*/ 1878330 h 6236970"/>
              <a:gd name="connsiteX36" fmla="*/ 544830 w 2339340"/>
              <a:gd name="connsiteY36" fmla="*/ 1642110 h 6236970"/>
              <a:gd name="connsiteX37" fmla="*/ 636270 w 2339340"/>
              <a:gd name="connsiteY37" fmla="*/ 1897380 h 6236970"/>
              <a:gd name="connsiteX38" fmla="*/ 678180 w 2339340"/>
              <a:gd name="connsiteY38" fmla="*/ 2202180 h 6236970"/>
              <a:gd name="connsiteX39" fmla="*/ 689610 w 2339340"/>
              <a:gd name="connsiteY39" fmla="*/ 2487930 h 6236970"/>
              <a:gd name="connsiteX40" fmla="*/ 712470 w 2339340"/>
              <a:gd name="connsiteY40" fmla="*/ 2762250 h 6236970"/>
              <a:gd name="connsiteX41" fmla="*/ 701040 w 2339340"/>
              <a:gd name="connsiteY41" fmla="*/ 3177540 h 6236970"/>
              <a:gd name="connsiteX42" fmla="*/ 643890 w 2339340"/>
              <a:gd name="connsiteY42" fmla="*/ 3783330 h 6236970"/>
              <a:gd name="connsiteX43" fmla="*/ 613410 w 2339340"/>
              <a:gd name="connsiteY43" fmla="*/ 4255770 h 6236970"/>
              <a:gd name="connsiteX44" fmla="*/ 689610 w 2339340"/>
              <a:gd name="connsiteY44" fmla="*/ 4617720 h 6236970"/>
              <a:gd name="connsiteX45" fmla="*/ 803910 w 2339340"/>
              <a:gd name="connsiteY45" fmla="*/ 5215890 h 6236970"/>
              <a:gd name="connsiteX46" fmla="*/ 883920 w 2339340"/>
              <a:gd name="connsiteY46" fmla="*/ 5657850 h 6236970"/>
              <a:gd name="connsiteX47" fmla="*/ 872490 w 2339340"/>
              <a:gd name="connsiteY47" fmla="*/ 5684520 h 6236970"/>
              <a:gd name="connsiteX48" fmla="*/ 693420 w 2339340"/>
              <a:gd name="connsiteY48" fmla="*/ 5894070 h 6236970"/>
              <a:gd name="connsiteX49" fmla="*/ 541020 w 2339340"/>
              <a:gd name="connsiteY49" fmla="*/ 6092190 h 6236970"/>
              <a:gd name="connsiteX50" fmla="*/ 510540 w 2339340"/>
              <a:gd name="connsiteY50" fmla="*/ 6156960 h 6236970"/>
              <a:gd name="connsiteX51" fmla="*/ 701040 w 2339340"/>
              <a:gd name="connsiteY51" fmla="*/ 6092190 h 6236970"/>
              <a:gd name="connsiteX52" fmla="*/ 830580 w 2339340"/>
              <a:gd name="connsiteY52" fmla="*/ 6065520 h 6236970"/>
              <a:gd name="connsiteX53" fmla="*/ 952500 w 2339340"/>
              <a:gd name="connsiteY53" fmla="*/ 5974080 h 6236970"/>
              <a:gd name="connsiteX54" fmla="*/ 963930 w 2339340"/>
              <a:gd name="connsiteY54" fmla="*/ 5871210 h 6236970"/>
              <a:gd name="connsiteX55" fmla="*/ 1108710 w 2339340"/>
              <a:gd name="connsiteY55" fmla="*/ 5817870 h 6236970"/>
              <a:gd name="connsiteX56" fmla="*/ 1108710 w 2339340"/>
              <a:gd name="connsiteY56" fmla="*/ 5791200 h 6236970"/>
              <a:gd name="connsiteX57" fmla="*/ 1032510 w 2339340"/>
              <a:gd name="connsiteY57" fmla="*/ 5634990 h 6236970"/>
              <a:gd name="connsiteX58" fmla="*/ 1043940 w 2339340"/>
              <a:gd name="connsiteY58" fmla="*/ 5280660 h 6236970"/>
              <a:gd name="connsiteX59" fmla="*/ 1074420 w 2339340"/>
              <a:gd name="connsiteY59" fmla="*/ 4888230 h 6236970"/>
              <a:gd name="connsiteX60" fmla="*/ 1002030 w 2339340"/>
              <a:gd name="connsiteY60" fmla="*/ 4423410 h 6236970"/>
              <a:gd name="connsiteX61" fmla="*/ 1066800 w 2339340"/>
              <a:gd name="connsiteY61" fmla="*/ 4130040 h 6236970"/>
              <a:gd name="connsiteX62" fmla="*/ 1116330 w 2339340"/>
              <a:gd name="connsiteY62" fmla="*/ 3775710 h 6236970"/>
              <a:gd name="connsiteX63" fmla="*/ 1165860 w 2339340"/>
              <a:gd name="connsiteY63" fmla="*/ 3375660 h 6236970"/>
              <a:gd name="connsiteX64" fmla="*/ 1238250 w 2339340"/>
              <a:gd name="connsiteY64" fmla="*/ 3882390 h 6236970"/>
              <a:gd name="connsiteX65" fmla="*/ 1280160 w 2339340"/>
              <a:gd name="connsiteY65" fmla="*/ 4366260 h 6236970"/>
              <a:gd name="connsiteX66" fmla="*/ 1310640 w 2339340"/>
              <a:gd name="connsiteY66" fmla="*/ 4533900 h 6236970"/>
              <a:gd name="connsiteX67" fmla="*/ 1272540 w 2339340"/>
              <a:gd name="connsiteY67" fmla="*/ 4838700 h 6236970"/>
              <a:gd name="connsiteX68" fmla="*/ 1242060 w 2339340"/>
              <a:gd name="connsiteY68" fmla="*/ 5059680 h 6236970"/>
              <a:gd name="connsiteX69" fmla="*/ 1276350 w 2339340"/>
              <a:gd name="connsiteY69" fmla="*/ 5288280 h 6236970"/>
              <a:gd name="connsiteX70" fmla="*/ 1333500 w 2339340"/>
              <a:gd name="connsiteY70" fmla="*/ 5494020 h 6236970"/>
              <a:gd name="connsiteX71" fmla="*/ 1314450 w 2339340"/>
              <a:gd name="connsiteY71" fmla="*/ 5615940 h 6236970"/>
              <a:gd name="connsiteX72" fmla="*/ 1264920 w 2339340"/>
              <a:gd name="connsiteY72" fmla="*/ 5795010 h 6236970"/>
              <a:gd name="connsiteX73" fmla="*/ 1264920 w 2339340"/>
              <a:gd name="connsiteY73" fmla="*/ 5901690 h 6236970"/>
              <a:gd name="connsiteX74" fmla="*/ 1424940 w 2339340"/>
              <a:gd name="connsiteY74" fmla="*/ 6236970 h 6236970"/>
              <a:gd name="connsiteX75" fmla="*/ 1565910 w 2339340"/>
              <a:gd name="connsiteY75" fmla="*/ 6065520 h 6236970"/>
              <a:gd name="connsiteX76" fmla="*/ 1604010 w 2339340"/>
              <a:gd name="connsiteY76" fmla="*/ 6012180 h 6236970"/>
              <a:gd name="connsiteX77" fmla="*/ 1524000 w 2339340"/>
              <a:gd name="connsiteY77" fmla="*/ 5844540 h 6236970"/>
              <a:gd name="connsiteX78" fmla="*/ 1466850 w 2339340"/>
              <a:gd name="connsiteY78" fmla="*/ 5718810 h 6236970"/>
              <a:gd name="connsiteX79" fmla="*/ 1440180 w 2339340"/>
              <a:gd name="connsiteY79" fmla="*/ 5638800 h 6236970"/>
              <a:gd name="connsiteX80" fmla="*/ 1546860 w 2339340"/>
              <a:gd name="connsiteY80" fmla="*/ 5078730 h 6236970"/>
              <a:gd name="connsiteX81" fmla="*/ 1600200 w 2339340"/>
              <a:gd name="connsiteY81" fmla="*/ 4507230 h 6236970"/>
              <a:gd name="connsiteX82" fmla="*/ 1684020 w 2339340"/>
              <a:gd name="connsiteY82" fmla="*/ 4027170 h 6236970"/>
              <a:gd name="connsiteX83" fmla="*/ 1703070 w 2339340"/>
              <a:gd name="connsiteY83" fmla="*/ 3688080 h 6236970"/>
              <a:gd name="connsiteX84" fmla="*/ 1673305 w 2339340"/>
              <a:gd name="connsiteY84" fmla="*/ 3083005 h 6236970"/>
              <a:gd name="connsiteX85" fmla="*/ 1630680 w 2339340"/>
              <a:gd name="connsiteY85" fmla="*/ 2868930 h 6236970"/>
              <a:gd name="connsiteX86" fmla="*/ 1607820 w 2339340"/>
              <a:gd name="connsiteY86" fmla="*/ 2750820 h 6236970"/>
              <a:gd name="connsiteX87" fmla="*/ 1584960 w 2339340"/>
              <a:gd name="connsiteY87" fmla="*/ 2423160 h 6236970"/>
              <a:gd name="connsiteX88" fmla="*/ 1584960 w 2339340"/>
              <a:gd name="connsiteY88" fmla="*/ 2072640 h 6236970"/>
              <a:gd name="connsiteX89" fmla="*/ 1619250 w 2339340"/>
              <a:gd name="connsiteY89" fmla="*/ 1771650 h 6236970"/>
              <a:gd name="connsiteX90" fmla="*/ 1691640 w 2339340"/>
              <a:gd name="connsiteY90" fmla="*/ 1501140 h 6236970"/>
              <a:gd name="connsiteX91" fmla="*/ 1954530 w 2339340"/>
              <a:gd name="connsiteY91" fmla="*/ 1924050 h 6236970"/>
              <a:gd name="connsiteX92" fmla="*/ 2045970 w 2339340"/>
              <a:gd name="connsiteY92" fmla="*/ 2045970 h 6236970"/>
              <a:gd name="connsiteX93" fmla="*/ 1840230 w 2339340"/>
              <a:gd name="connsiteY93" fmla="*/ 2358390 h 6236970"/>
              <a:gd name="connsiteX94" fmla="*/ 1729740 w 2339340"/>
              <a:gd name="connsiteY94" fmla="*/ 2545080 h 6236970"/>
              <a:gd name="connsiteX95" fmla="*/ 1672590 w 2339340"/>
              <a:gd name="connsiteY95" fmla="*/ 2674620 h 6236970"/>
              <a:gd name="connsiteX96" fmla="*/ 1606391 w 2339340"/>
              <a:gd name="connsiteY96" fmla="*/ 2746296 h 6236970"/>
              <a:gd name="connsiteX97" fmla="*/ 1658302 w 2339340"/>
              <a:gd name="connsiteY97" fmla="*/ 3010615 h 6236970"/>
              <a:gd name="connsiteX98" fmla="*/ 1729740 w 2339340"/>
              <a:gd name="connsiteY98" fmla="*/ 2891790 h 6236970"/>
              <a:gd name="connsiteX99" fmla="*/ 1927860 w 2339340"/>
              <a:gd name="connsiteY99" fmla="*/ 2689860 h 6236970"/>
              <a:gd name="connsiteX100" fmla="*/ 2065020 w 2339340"/>
              <a:gd name="connsiteY100" fmla="*/ 2548890 h 6236970"/>
              <a:gd name="connsiteX101" fmla="*/ 2202180 w 2339340"/>
              <a:gd name="connsiteY101" fmla="*/ 2339340 h 6236970"/>
              <a:gd name="connsiteX102" fmla="*/ 2339340 w 2339340"/>
              <a:gd name="connsiteY102" fmla="*/ 2049780 h 6236970"/>
              <a:gd name="connsiteX103" fmla="*/ 2293620 w 2339340"/>
              <a:gd name="connsiteY103" fmla="*/ 1958340 h 6236970"/>
              <a:gd name="connsiteX104" fmla="*/ 2232660 w 2339340"/>
              <a:gd name="connsiteY104" fmla="*/ 1752600 h 6236970"/>
              <a:gd name="connsiteX105" fmla="*/ 2175510 w 2339340"/>
              <a:gd name="connsiteY105" fmla="*/ 1565910 h 6236970"/>
              <a:gd name="connsiteX106" fmla="*/ 2065020 w 2339340"/>
              <a:gd name="connsiteY106" fmla="*/ 1352550 h 6236970"/>
              <a:gd name="connsiteX107" fmla="*/ 1958340 w 2339340"/>
              <a:gd name="connsiteY107" fmla="*/ 1169670 h 6236970"/>
              <a:gd name="connsiteX108" fmla="*/ 1878330 w 2339340"/>
              <a:gd name="connsiteY108" fmla="*/ 1043940 h 6236970"/>
              <a:gd name="connsiteX109" fmla="*/ 1752600 w 2339340"/>
              <a:gd name="connsiteY109" fmla="*/ 975360 h 6236970"/>
              <a:gd name="connsiteX110" fmla="*/ 1645920 w 2339340"/>
              <a:gd name="connsiteY110" fmla="*/ 956310 h 6236970"/>
              <a:gd name="connsiteX111" fmla="*/ 1546860 w 2339340"/>
              <a:gd name="connsiteY111" fmla="*/ 922020 h 6236970"/>
              <a:gd name="connsiteX112" fmla="*/ 1276350 w 2339340"/>
              <a:gd name="connsiteY112" fmla="*/ 861060 h 6236970"/>
              <a:gd name="connsiteX113" fmla="*/ 1257300 w 2339340"/>
              <a:gd name="connsiteY113" fmla="*/ 739140 h 6236970"/>
              <a:gd name="connsiteX114" fmla="*/ 1325880 w 2339340"/>
              <a:gd name="connsiteY114" fmla="*/ 594360 h 6236970"/>
              <a:gd name="connsiteX115" fmla="*/ 1363980 w 2339340"/>
              <a:gd name="connsiteY115" fmla="*/ 537210 h 6236970"/>
              <a:gd name="connsiteX116" fmla="*/ 1352550 w 2339340"/>
              <a:gd name="connsiteY116" fmla="*/ 438150 h 6236970"/>
              <a:gd name="connsiteX117" fmla="*/ 1348740 w 2339340"/>
              <a:gd name="connsiteY117" fmla="*/ 308610 h 6236970"/>
              <a:gd name="connsiteX118" fmla="*/ 1306830 w 2339340"/>
              <a:gd name="connsiteY118" fmla="*/ 114300 h 6236970"/>
              <a:gd name="connsiteX119" fmla="*/ 1188720 w 2339340"/>
              <a:gd name="connsiteY119" fmla="*/ 38100 h 6236970"/>
              <a:gd name="connsiteX120" fmla="*/ 1143000 w 2339340"/>
              <a:gd name="connsiteY120" fmla="*/ 11430 h 6236970"/>
              <a:gd name="connsiteX121" fmla="*/ 1093470 w 2339340"/>
              <a:gd name="connsiteY121" fmla="*/ 22860 h 6236970"/>
              <a:gd name="connsiteX0" fmla="*/ 1093470 w 2339340"/>
              <a:gd name="connsiteY0" fmla="*/ 22860 h 6236970"/>
              <a:gd name="connsiteX1" fmla="*/ 971550 w 2339340"/>
              <a:gd name="connsiteY1" fmla="*/ 68580 h 6236970"/>
              <a:gd name="connsiteX2" fmla="*/ 967740 w 2339340"/>
              <a:gd name="connsiteY2" fmla="*/ 0 h 6236970"/>
              <a:gd name="connsiteX3" fmla="*/ 872490 w 2339340"/>
              <a:gd name="connsiteY3" fmla="*/ 121920 h 6236970"/>
              <a:gd name="connsiteX4" fmla="*/ 849630 w 2339340"/>
              <a:gd name="connsiteY4" fmla="*/ 86916 h 6236970"/>
              <a:gd name="connsiteX5" fmla="*/ 804863 w 2339340"/>
              <a:gd name="connsiteY5" fmla="*/ 216455 h 6236970"/>
              <a:gd name="connsiteX6" fmla="*/ 782955 w 2339340"/>
              <a:gd name="connsiteY6" fmla="*/ 450294 h 6236970"/>
              <a:gd name="connsiteX7" fmla="*/ 754380 w 2339340"/>
              <a:gd name="connsiteY7" fmla="*/ 464820 h 6236970"/>
              <a:gd name="connsiteX8" fmla="*/ 781050 w 2339340"/>
              <a:gd name="connsiteY8" fmla="*/ 548640 h 6236970"/>
              <a:gd name="connsiteX9" fmla="*/ 822960 w 2339340"/>
              <a:gd name="connsiteY9" fmla="*/ 624840 h 6236970"/>
              <a:gd name="connsiteX10" fmla="*/ 887730 w 2339340"/>
              <a:gd name="connsiteY10" fmla="*/ 689610 h 6236970"/>
              <a:gd name="connsiteX11" fmla="*/ 925830 w 2339340"/>
              <a:gd name="connsiteY11" fmla="*/ 769620 h 6236970"/>
              <a:gd name="connsiteX12" fmla="*/ 925830 w 2339340"/>
              <a:gd name="connsiteY12" fmla="*/ 861060 h 6236970"/>
              <a:gd name="connsiteX13" fmla="*/ 803910 w 2339340"/>
              <a:gd name="connsiteY13" fmla="*/ 922020 h 6236970"/>
              <a:gd name="connsiteX14" fmla="*/ 701040 w 2339340"/>
              <a:gd name="connsiteY14" fmla="*/ 948690 h 6236970"/>
              <a:gd name="connsiteX15" fmla="*/ 556260 w 2339340"/>
              <a:gd name="connsiteY15" fmla="*/ 952500 h 6236970"/>
              <a:gd name="connsiteX16" fmla="*/ 403860 w 2339340"/>
              <a:gd name="connsiteY16" fmla="*/ 1002030 h 6236970"/>
              <a:gd name="connsiteX17" fmla="*/ 320040 w 2339340"/>
              <a:gd name="connsiteY17" fmla="*/ 1085850 h 6236970"/>
              <a:gd name="connsiteX18" fmla="*/ 247650 w 2339340"/>
              <a:gd name="connsiteY18" fmla="*/ 1276350 h 6236970"/>
              <a:gd name="connsiteX19" fmla="*/ 163830 w 2339340"/>
              <a:gd name="connsiteY19" fmla="*/ 1569720 h 6236970"/>
              <a:gd name="connsiteX20" fmla="*/ 83820 w 2339340"/>
              <a:gd name="connsiteY20" fmla="*/ 1783080 h 6236970"/>
              <a:gd name="connsiteX21" fmla="*/ 72390 w 2339340"/>
              <a:gd name="connsiteY21" fmla="*/ 1962150 h 6236970"/>
              <a:gd name="connsiteX22" fmla="*/ 0 w 2339340"/>
              <a:gd name="connsiteY22" fmla="*/ 2145030 h 6236970"/>
              <a:gd name="connsiteX23" fmla="*/ 11430 w 2339340"/>
              <a:gd name="connsiteY23" fmla="*/ 2251710 h 6236970"/>
              <a:gd name="connsiteX24" fmla="*/ 106680 w 2339340"/>
              <a:gd name="connsiteY24" fmla="*/ 2426970 h 6236970"/>
              <a:gd name="connsiteX25" fmla="*/ 243840 w 2339340"/>
              <a:gd name="connsiteY25" fmla="*/ 2594610 h 6236970"/>
              <a:gd name="connsiteX26" fmla="*/ 422910 w 2339340"/>
              <a:gd name="connsiteY26" fmla="*/ 2769870 h 6236970"/>
              <a:gd name="connsiteX27" fmla="*/ 609600 w 2339340"/>
              <a:gd name="connsiteY27" fmla="*/ 2929890 h 6236970"/>
              <a:gd name="connsiteX28" fmla="*/ 703183 w 2339340"/>
              <a:gd name="connsiteY28" fmla="*/ 3062525 h 6236970"/>
              <a:gd name="connsiteX29" fmla="*/ 711517 w 2339340"/>
              <a:gd name="connsiteY29" fmla="*/ 2784396 h 6236970"/>
              <a:gd name="connsiteX30" fmla="*/ 647700 w 2339340"/>
              <a:gd name="connsiteY30" fmla="*/ 2731770 h 6236970"/>
              <a:gd name="connsiteX31" fmla="*/ 541020 w 2339340"/>
              <a:gd name="connsiteY31" fmla="*/ 2537460 h 6236970"/>
              <a:gd name="connsiteX32" fmla="*/ 487680 w 2339340"/>
              <a:gd name="connsiteY32" fmla="*/ 2426970 h 6236970"/>
              <a:gd name="connsiteX33" fmla="*/ 293370 w 2339340"/>
              <a:gd name="connsiteY33" fmla="*/ 2205990 h 6236970"/>
              <a:gd name="connsiteX34" fmla="*/ 426720 w 2339340"/>
              <a:gd name="connsiteY34" fmla="*/ 1988820 h 6236970"/>
              <a:gd name="connsiteX35" fmla="*/ 483870 w 2339340"/>
              <a:gd name="connsiteY35" fmla="*/ 1878330 h 6236970"/>
              <a:gd name="connsiteX36" fmla="*/ 544830 w 2339340"/>
              <a:gd name="connsiteY36" fmla="*/ 1642110 h 6236970"/>
              <a:gd name="connsiteX37" fmla="*/ 636270 w 2339340"/>
              <a:gd name="connsiteY37" fmla="*/ 1897380 h 6236970"/>
              <a:gd name="connsiteX38" fmla="*/ 678180 w 2339340"/>
              <a:gd name="connsiteY38" fmla="*/ 2202180 h 6236970"/>
              <a:gd name="connsiteX39" fmla="*/ 689610 w 2339340"/>
              <a:gd name="connsiteY39" fmla="*/ 2487930 h 6236970"/>
              <a:gd name="connsiteX40" fmla="*/ 712470 w 2339340"/>
              <a:gd name="connsiteY40" fmla="*/ 2762250 h 6236970"/>
              <a:gd name="connsiteX41" fmla="*/ 701040 w 2339340"/>
              <a:gd name="connsiteY41" fmla="*/ 3177540 h 6236970"/>
              <a:gd name="connsiteX42" fmla="*/ 643890 w 2339340"/>
              <a:gd name="connsiteY42" fmla="*/ 3783330 h 6236970"/>
              <a:gd name="connsiteX43" fmla="*/ 613410 w 2339340"/>
              <a:gd name="connsiteY43" fmla="*/ 4255770 h 6236970"/>
              <a:gd name="connsiteX44" fmla="*/ 689610 w 2339340"/>
              <a:gd name="connsiteY44" fmla="*/ 4617720 h 6236970"/>
              <a:gd name="connsiteX45" fmla="*/ 803910 w 2339340"/>
              <a:gd name="connsiteY45" fmla="*/ 5215890 h 6236970"/>
              <a:gd name="connsiteX46" fmla="*/ 883920 w 2339340"/>
              <a:gd name="connsiteY46" fmla="*/ 5657850 h 6236970"/>
              <a:gd name="connsiteX47" fmla="*/ 872490 w 2339340"/>
              <a:gd name="connsiteY47" fmla="*/ 5684520 h 6236970"/>
              <a:gd name="connsiteX48" fmla="*/ 693420 w 2339340"/>
              <a:gd name="connsiteY48" fmla="*/ 5894070 h 6236970"/>
              <a:gd name="connsiteX49" fmla="*/ 541020 w 2339340"/>
              <a:gd name="connsiteY49" fmla="*/ 6092190 h 6236970"/>
              <a:gd name="connsiteX50" fmla="*/ 510540 w 2339340"/>
              <a:gd name="connsiteY50" fmla="*/ 6156960 h 6236970"/>
              <a:gd name="connsiteX51" fmla="*/ 701040 w 2339340"/>
              <a:gd name="connsiteY51" fmla="*/ 6092190 h 6236970"/>
              <a:gd name="connsiteX52" fmla="*/ 830580 w 2339340"/>
              <a:gd name="connsiteY52" fmla="*/ 6065520 h 6236970"/>
              <a:gd name="connsiteX53" fmla="*/ 952500 w 2339340"/>
              <a:gd name="connsiteY53" fmla="*/ 5974080 h 6236970"/>
              <a:gd name="connsiteX54" fmla="*/ 963930 w 2339340"/>
              <a:gd name="connsiteY54" fmla="*/ 5871210 h 6236970"/>
              <a:gd name="connsiteX55" fmla="*/ 1108710 w 2339340"/>
              <a:gd name="connsiteY55" fmla="*/ 5817870 h 6236970"/>
              <a:gd name="connsiteX56" fmla="*/ 1108710 w 2339340"/>
              <a:gd name="connsiteY56" fmla="*/ 5791200 h 6236970"/>
              <a:gd name="connsiteX57" fmla="*/ 1032510 w 2339340"/>
              <a:gd name="connsiteY57" fmla="*/ 5634990 h 6236970"/>
              <a:gd name="connsiteX58" fmla="*/ 1043940 w 2339340"/>
              <a:gd name="connsiteY58" fmla="*/ 5280660 h 6236970"/>
              <a:gd name="connsiteX59" fmla="*/ 1074420 w 2339340"/>
              <a:gd name="connsiteY59" fmla="*/ 4888230 h 6236970"/>
              <a:gd name="connsiteX60" fmla="*/ 1002030 w 2339340"/>
              <a:gd name="connsiteY60" fmla="*/ 4423410 h 6236970"/>
              <a:gd name="connsiteX61" fmla="*/ 1066800 w 2339340"/>
              <a:gd name="connsiteY61" fmla="*/ 4130040 h 6236970"/>
              <a:gd name="connsiteX62" fmla="*/ 1116330 w 2339340"/>
              <a:gd name="connsiteY62" fmla="*/ 3775710 h 6236970"/>
              <a:gd name="connsiteX63" fmla="*/ 1165860 w 2339340"/>
              <a:gd name="connsiteY63" fmla="*/ 3375660 h 6236970"/>
              <a:gd name="connsiteX64" fmla="*/ 1238250 w 2339340"/>
              <a:gd name="connsiteY64" fmla="*/ 3882390 h 6236970"/>
              <a:gd name="connsiteX65" fmla="*/ 1280160 w 2339340"/>
              <a:gd name="connsiteY65" fmla="*/ 4366260 h 6236970"/>
              <a:gd name="connsiteX66" fmla="*/ 1310640 w 2339340"/>
              <a:gd name="connsiteY66" fmla="*/ 4533900 h 6236970"/>
              <a:gd name="connsiteX67" fmla="*/ 1272540 w 2339340"/>
              <a:gd name="connsiteY67" fmla="*/ 4838700 h 6236970"/>
              <a:gd name="connsiteX68" fmla="*/ 1242060 w 2339340"/>
              <a:gd name="connsiteY68" fmla="*/ 5059680 h 6236970"/>
              <a:gd name="connsiteX69" fmla="*/ 1276350 w 2339340"/>
              <a:gd name="connsiteY69" fmla="*/ 5288280 h 6236970"/>
              <a:gd name="connsiteX70" fmla="*/ 1333500 w 2339340"/>
              <a:gd name="connsiteY70" fmla="*/ 5494020 h 6236970"/>
              <a:gd name="connsiteX71" fmla="*/ 1314450 w 2339340"/>
              <a:gd name="connsiteY71" fmla="*/ 5615940 h 6236970"/>
              <a:gd name="connsiteX72" fmla="*/ 1264920 w 2339340"/>
              <a:gd name="connsiteY72" fmla="*/ 5795010 h 6236970"/>
              <a:gd name="connsiteX73" fmla="*/ 1264920 w 2339340"/>
              <a:gd name="connsiteY73" fmla="*/ 5901690 h 6236970"/>
              <a:gd name="connsiteX74" fmla="*/ 1424940 w 2339340"/>
              <a:gd name="connsiteY74" fmla="*/ 6236970 h 6236970"/>
              <a:gd name="connsiteX75" fmla="*/ 1565910 w 2339340"/>
              <a:gd name="connsiteY75" fmla="*/ 6065520 h 6236970"/>
              <a:gd name="connsiteX76" fmla="*/ 1604010 w 2339340"/>
              <a:gd name="connsiteY76" fmla="*/ 6012180 h 6236970"/>
              <a:gd name="connsiteX77" fmla="*/ 1524000 w 2339340"/>
              <a:gd name="connsiteY77" fmla="*/ 5844540 h 6236970"/>
              <a:gd name="connsiteX78" fmla="*/ 1466850 w 2339340"/>
              <a:gd name="connsiteY78" fmla="*/ 5718810 h 6236970"/>
              <a:gd name="connsiteX79" fmla="*/ 1440180 w 2339340"/>
              <a:gd name="connsiteY79" fmla="*/ 5638800 h 6236970"/>
              <a:gd name="connsiteX80" fmla="*/ 1546860 w 2339340"/>
              <a:gd name="connsiteY80" fmla="*/ 5078730 h 6236970"/>
              <a:gd name="connsiteX81" fmla="*/ 1600200 w 2339340"/>
              <a:gd name="connsiteY81" fmla="*/ 4507230 h 6236970"/>
              <a:gd name="connsiteX82" fmla="*/ 1684020 w 2339340"/>
              <a:gd name="connsiteY82" fmla="*/ 4027170 h 6236970"/>
              <a:gd name="connsiteX83" fmla="*/ 1703070 w 2339340"/>
              <a:gd name="connsiteY83" fmla="*/ 3688080 h 6236970"/>
              <a:gd name="connsiteX84" fmla="*/ 1673305 w 2339340"/>
              <a:gd name="connsiteY84" fmla="*/ 3083005 h 6236970"/>
              <a:gd name="connsiteX85" fmla="*/ 1630680 w 2339340"/>
              <a:gd name="connsiteY85" fmla="*/ 2868930 h 6236970"/>
              <a:gd name="connsiteX86" fmla="*/ 1607820 w 2339340"/>
              <a:gd name="connsiteY86" fmla="*/ 2750820 h 6236970"/>
              <a:gd name="connsiteX87" fmla="*/ 1584960 w 2339340"/>
              <a:gd name="connsiteY87" fmla="*/ 2423160 h 6236970"/>
              <a:gd name="connsiteX88" fmla="*/ 1584960 w 2339340"/>
              <a:gd name="connsiteY88" fmla="*/ 2072640 h 6236970"/>
              <a:gd name="connsiteX89" fmla="*/ 1619250 w 2339340"/>
              <a:gd name="connsiteY89" fmla="*/ 1771650 h 6236970"/>
              <a:gd name="connsiteX90" fmla="*/ 1691640 w 2339340"/>
              <a:gd name="connsiteY90" fmla="*/ 1501140 h 6236970"/>
              <a:gd name="connsiteX91" fmla="*/ 1954530 w 2339340"/>
              <a:gd name="connsiteY91" fmla="*/ 1924050 h 6236970"/>
              <a:gd name="connsiteX92" fmla="*/ 2045970 w 2339340"/>
              <a:gd name="connsiteY92" fmla="*/ 2045970 h 6236970"/>
              <a:gd name="connsiteX93" fmla="*/ 1840230 w 2339340"/>
              <a:gd name="connsiteY93" fmla="*/ 2358390 h 6236970"/>
              <a:gd name="connsiteX94" fmla="*/ 1729740 w 2339340"/>
              <a:gd name="connsiteY94" fmla="*/ 2545080 h 6236970"/>
              <a:gd name="connsiteX95" fmla="*/ 1672590 w 2339340"/>
              <a:gd name="connsiteY95" fmla="*/ 2674620 h 6236970"/>
              <a:gd name="connsiteX96" fmla="*/ 1606391 w 2339340"/>
              <a:gd name="connsiteY96" fmla="*/ 2746296 h 6236970"/>
              <a:gd name="connsiteX97" fmla="*/ 1658302 w 2339340"/>
              <a:gd name="connsiteY97" fmla="*/ 3010615 h 6236970"/>
              <a:gd name="connsiteX98" fmla="*/ 1729740 w 2339340"/>
              <a:gd name="connsiteY98" fmla="*/ 2891790 h 6236970"/>
              <a:gd name="connsiteX99" fmla="*/ 1927860 w 2339340"/>
              <a:gd name="connsiteY99" fmla="*/ 2689860 h 6236970"/>
              <a:gd name="connsiteX100" fmla="*/ 2065020 w 2339340"/>
              <a:gd name="connsiteY100" fmla="*/ 2548890 h 6236970"/>
              <a:gd name="connsiteX101" fmla="*/ 2202180 w 2339340"/>
              <a:gd name="connsiteY101" fmla="*/ 2339340 h 6236970"/>
              <a:gd name="connsiteX102" fmla="*/ 2339340 w 2339340"/>
              <a:gd name="connsiteY102" fmla="*/ 2049780 h 6236970"/>
              <a:gd name="connsiteX103" fmla="*/ 2293620 w 2339340"/>
              <a:gd name="connsiteY103" fmla="*/ 1958340 h 6236970"/>
              <a:gd name="connsiteX104" fmla="*/ 2232660 w 2339340"/>
              <a:gd name="connsiteY104" fmla="*/ 1752600 h 6236970"/>
              <a:gd name="connsiteX105" fmla="*/ 2175510 w 2339340"/>
              <a:gd name="connsiteY105" fmla="*/ 1565910 h 6236970"/>
              <a:gd name="connsiteX106" fmla="*/ 2065020 w 2339340"/>
              <a:gd name="connsiteY106" fmla="*/ 1352550 h 6236970"/>
              <a:gd name="connsiteX107" fmla="*/ 1958340 w 2339340"/>
              <a:gd name="connsiteY107" fmla="*/ 1169670 h 6236970"/>
              <a:gd name="connsiteX108" fmla="*/ 1878330 w 2339340"/>
              <a:gd name="connsiteY108" fmla="*/ 1043940 h 6236970"/>
              <a:gd name="connsiteX109" fmla="*/ 1752600 w 2339340"/>
              <a:gd name="connsiteY109" fmla="*/ 975360 h 6236970"/>
              <a:gd name="connsiteX110" fmla="*/ 1645920 w 2339340"/>
              <a:gd name="connsiteY110" fmla="*/ 956310 h 6236970"/>
              <a:gd name="connsiteX111" fmla="*/ 1546860 w 2339340"/>
              <a:gd name="connsiteY111" fmla="*/ 922020 h 6236970"/>
              <a:gd name="connsiteX112" fmla="*/ 1276350 w 2339340"/>
              <a:gd name="connsiteY112" fmla="*/ 861060 h 6236970"/>
              <a:gd name="connsiteX113" fmla="*/ 1257300 w 2339340"/>
              <a:gd name="connsiteY113" fmla="*/ 739140 h 6236970"/>
              <a:gd name="connsiteX114" fmla="*/ 1325880 w 2339340"/>
              <a:gd name="connsiteY114" fmla="*/ 594360 h 6236970"/>
              <a:gd name="connsiteX115" fmla="*/ 1363980 w 2339340"/>
              <a:gd name="connsiteY115" fmla="*/ 537210 h 6236970"/>
              <a:gd name="connsiteX116" fmla="*/ 1352550 w 2339340"/>
              <a:gd name="connsiteY116" fmla="*/ 438150 h 6236970"/>
              <a:gd name="connsiteX117" fmla="*/ 1348740 w 2339340"/>
              <a:gd name="connsiteY117" fmla="*/ 308610 h 6236970"/>
              <a:gd name="connsiteX118" fmla="*/ 1306830 w 2339340"/>
              <a:gd name="connsiteY118" fmla="*/ 114300 h 6236970"/>
              <a:gd name="connsiteX119" fmla="*/ 1188720 w 2339340"/>
              <a:gd name="connsiteY119" fmla="*/ 38100 h 6236970"/>
              <a:gd name="connsiteX120" fmla="*/ 1143000 w 2339340"/>
              <a:gd name="connsiteY120" fmla="*/ 11430 h 6236970"/>
              <a:gd name="connsiteX121" fmla="*/ 1093470 w 2339340"/>
              <a:gd name="connsiteY121" fmla="*/ 22860 h 6236970"/>
              <a:gd name="connsiteX0" fmla="*/ 1093470 w 2339340"/>
              <a:gd name="connsiteY0" fmla="*/ 22860 h 6236970"/>
              <a:gd name="connsiteX1" fmla="*/ 970359 w 2339340"/>
              <a:gd name="connsiteY1" fmla="*/ 61436 h 6236970"/>
              <a:gd name="connsiteX2" fmla="*/ 967740 w 2339340"/>
              <a:gd name="connsiteY2" fmla="*/ 0 h 6236970"/>
              <a:gd name="connsiteX3" fmla="*/ 872490 w 2339340"/>
              <a:gd name="connsiteY3" fmla="*/ 121920 h 6236970"/>
              <a:gd name="connsiteX4" fmla="*/ 849630 w 2339340"/>
              <a:gd name="connsiteY4" fmla="*/ 86916 h 6236970"/>
              <a:gd name="connsiteX5" fmla="*/ 804863 w 2339340"/>
              <a:gd name="connsiteY5" fmla="*/ 216455 h 6236970"/>
              <a:gd name="connsiteX6" fmla="*/ 782955 w 2339340"/>
              <a:gd name="connsiteY6" fmla="*/ 450294 h 6236970"/>
              <a:gd name="connsiteX7" fmla="*/ 754380 w 2339340"/>
              <a:gd name="connsiteY7" fmla="*/ 464820 h 6236970"/>
              <a:gd name="connsiteX8" fmla="*/ 781050 w 2339340"/>
              <a:gd name="connsiteY8" fmla="*/ 548640 h 6236970"/>
              <a:gd name="connsiteX9" fmla="*/ 822960 w 2339340"/>
              <a:gd name="connsiteY9" fmla="*/ 624840 h 6236970"/>
              <a:gd name="connsiteX10" fmla="*/ 887730 w 2339340"/>
              <a:gd name="connsiteY10" fmla="*/ 689610 h 6236970"/>
              <a:gd name="connsiteX11" fmla="*/ 925830 w 2339340"/>
              <a:gd name="connsiteY11" fmla="*/ 769620 h 6236970"/>
              <a:gd name="connsiteX12" fmla="*/ 925830 w 2339340"/>
              <a:gd name="connsiteY12" fmla="*/ 861060 h 6236970"/>
              <a:gd name="connsiteX13" fmla="*/ 803910 w 2339340"/>
              <a:gd name="connsiteY13" fmla="*/ 922020 h 6236970"/>
              <a:gd name="connsiteX14" fmla="*/ 701040 w 2339340"/>
              <a:gd name="connsiteY14" fmla="*/ 948690 h 6236970"/>
              <a:gd name="connsiteX15" fmla="*/ 556260 w 2339340"/>
              <a:gd name="connsiteY15" fmla="*/ 952500 h 6236970"/>
              <a:gd name="connsiteX16" fmla="*/ 403860 w 2339340"/>
              <a:gd name="connsiteY16" fmla="*/ 1002030 h 6236970"/>
              <a:gd name="connsiteX17" fmla="*/ 320040 w 2339340"/>
              <a:gd name="connsiteY17" fmla="*/ 1085850 h 6236970"/>
              <a:gd name="connsiteX18" fmla="*/ 247650 w 2339340"/>
              <a:gd name="connsiteY18" fmla="*/ 1276350 h 6236970"/>
              <a:gd name="connsiteX19" fmla="*/ 163830 w 2339340"/>
              <a:gd name="connsiteY19" fmla="*/ 1569720 h 6236970"/>
              <a:gd name="connsiteX20" fmla="*/ 83820 w 2339340"/>
              <a:gd name="connsiteY20" fmla="*/ 1783080 h 6236970"/>
              <a:gd name="connsiteX21" fmla="*/ 72390 w 2339340"/>
              <a:gd name="connsiteY21" fmla="*/ 1962150 h 6236970"/>
              <a:gd name="connsiteX22" fmla="*/ 0 w 2339340"/>
              <a:gd name="connsiteY22" fmla="*/ 2145030 h 6236970"/>
              <a:gd name="connsiteX23" fmla="*/ 11430 w 2339340"/>
              <a:gd name="connsiteY23" fmla="*/ 2251710 h 6236970"/>
              <a:gd name="connsiteX24" fmla="*/ 106680 w 2339340"/>
              <a:gd name="connsiteY24" fmla="*/ 2426970 h 6236970"/>
              <a:gd name="connsiteX25" fmla="*/ 243840 w 2339340"/>
              <a:gd name="connsiteY25" fmla="*/ 2594610 h 6236970"/>
              <a:gd name="connsiteX26" fmla="*/ 422910 w 2339340"/>
              <a:gd name="connsiteY26" fmla="*/ 2769870 h 6236970"/>
              <a:gd name="connsiteX27" fmla="*/ 609600 w 2339340"/>
              <a:gd name="connsiteY27" fmla="*/ 2929890 h 6236970"/>
              <a:gd name="connsiteX28" fmla="*/ 703183 w 2339340"/>
              <a:gd name="connsiteY28" fmla="*/ 3062525 h 6236970"/>
              <a:gd name="connsiteX29" fmla="*/ 711517 w 2339340"/>
              <a:gd name="connsiteY29" fmla="*/ 2784396 h 6236970"/>
              <a:gd name="connsiteX30" fmla="*/ 647700 w 2339340"/>
              <a:gd name="connsiteY30" fmla="*/ 2731770 h 6236970"/>
              <a:gd name="connsiteX31" fmla="*/ 541020 w 2339340"/>
              <a:gd name="connsiteY31" fmla="*/ 2537460 h 6236970"/>
              <a:gd name="connsiteX32" fmla="*/ 487680 w 2339340"/>
              <a:gd name="connsiteY32" fmla="*/ 2426970 h 6236970"/>
              <a:gd name="connsiteX33" fmla="*/ 293370 w 2339340"/>
              <a:gd name="connsiteY33" fmla="*/ 2205990 h 6236970"/>
              <a:gd name="connsiteX34" fmla="*/ 426720 w 2339340"/>
              <a:gd name="connsiteY34" fmla="*/ 1988820 h 6236970"/>
              <a:gd name="connsiteX35" fmla="*/ 483870 w 2339340"/>
              <a:gd name="connsiteY35" fmla="*/ 1878330 h 6236970"/>
              <a:gd name="connsiteX36" fmla="*/ 544830 w 2339340"/>
              <a:gd name="connsiteY36" fmla="*/ 1642110 h 6236970"/>
              <a:gd name="connsiteX37" fmla="*/ 636270 w 2339340"/>
              <a:gd name="connsiteY37" fmla="*/ 1897380 h 6236970"/>
              <a:gd name="connsiteX38" fmla="*/ 678180 w 2339340"/>
              <a:gd name="connsiteY38" fmla="*/ 2202180 h 6236970"/>
              <a:gd name="connsiteX39" fmla="*/ 689610 w 2339340"/>
              <a:gd name="connsiteY39" fmla="*/ 2487930 h 6236970"/>
              <a:gd name="connsiteX40" fmla="*/ 712470 w 2339340"/>
              <a:gd name="connsiteY40" fmla="*/ 2762250 h 6236970"/>
              <a:gd name="connsiteX41" fmla="*/ 701040 w 2339340"/>
              <a:gd name="connsiteY41" fmla="*/ 3177540 h 6236970"/>
              <a:gd name="connsiteX42" fmla="*/ 643890 w 2339340"/>
              <a:gd name="connsiteY42" fmla="*/ 3783330 h 6236970"/>
              <a:gd name="connsiteX43" fmla="*/ 613410 w 2339340"/>
              <a:gd name="connsiteY43" fmla="*/ 4255770 h 6236970"/>
              <a:gd name="connsiteX44" fmla="*/ 689610 w 2339340"/>
              <a:gd name="connsiteY44" fmla="*/ 4617720 h 6236970"/>
              <a:gd name="connsiteX45" fmla="*/ 803910 w 2339340"/>
              <a:gd name="connsiteY45" fmla="*/ 5215890 h 6236970"/>
              <a:gd name="connsiteX46" fmla="*/ 883920 w 2339340"/>
              <a:gd name="connsiteY46" fmla="*/ 5657850 h 6236970"/>
              <a:gd name="connsiteX47" fmla="*/ 872490 w 2339340"/>
              <a:gd name="connsiteY47" fmla="*/ 5684520 h 6236970"/>
              <a:gd name="connsiteX48" fmla="*/ 693420 w 2339340"/>
              <a:gd name="connsiteY48" fmla="*/ 5894070 h 6236970"/>
              <a:gd name="connsiteX49" fmla="*/ 541020 w 2339340"/>
              <a:gd name="connsiteY49" fmla="*/ 6092190 h 6236970"/>
              <a:gd name="connsiteX50" fmla="*/ 510540 w 2339340"/>
              <a:gd name="connsiteY50" fmla="*/ 6156960 h 6236970"/>
              <a:gd name="connsiteX51" fmla="*/ 701040 w 2339340"/>
              <a:gd name="connsiteY51" fmla="*/ 6092190 h 6236970"/>
              <a:gd name="connsiteX52" fmla="*/ 830580 w 2339340"/>
              <a:gd name="connsiteY52" fmla="*/ 6065520 h 6236970"/>
              <a:gd name="connsiteX53" fmla="*/ 952500 w 2339340"/>
              <a:gd name="connsiteY53" fmla="*/ 5974080 h 6236970"/>
              <a:gd name="connsiteX54" fmla="*/ 963930 w 2339340"/>
              <a:gd name="connsiteY54" fmla="*/ 5871210 h 6236970"/>
              <a:gd name="connsiteX55" fmla="*/ 1108710 w 2339340"/>
              <a:gd name="connsiteY55" fmla="*/ 5817870 h 6236970"/>
              <a:gd name="connsiteX56" fmla="*/ 1108710 w 2339340"/>
              <a:gd name="connsiteY56" fmla="*/ 5791200 h 6236970"/>
              <a:gd name="connsiteX57" fmla="*/ 1032510 w 2339340"/>
              <a:gd name="connsiteY57" fmla="*/ 5634990 h 6236970"/>
              <a:gd name="connsiteX58" fmla="*/ 1043940 w 2339340"/>
              <a:gd name="connsiteY58" fmla="*/ 5280660 h 6236970"/>
              <a:gd name="connsiteX59" fmla="*/ 1074420 w 2339340"/>
              <a:gd name="connsiteY59" fmla="*/ 4888230 h 6236970"/>
              <a:gd name="connsiteX60" fmla="*/ 1002030 w 2339340"/>
              <a:gd name="connsiteY60" fmla="*/ 4423410 h 6236970"/>
              <a:gd name="connsiteX61" fmla="*/ 1066800 w 2339340"/>
              <a:gd name="connsiteY61" fmla="*/ 4130040 h 6236970"/>
              <a:gd name="connsiteX62" fmla="*/ 1116330 w 2339340"/>
              <a:gd name="connsiteY62" fmla="*/ 3775710 h 6236970"/>
              <a:gd name="connsiteX63" fmla="*/ 1165860 w 2339340"/>
              <a:gd name="connsiteY63" fmla="*/ 3375660 h 6236970"/>
              <a:gd name="connsiteX64" fmla="*/ 1238250 w 2339340"/>
              <a:gd name="connsiteY64" fmla="*/ 3882390 h 6236970"/>
              <a:gd name="connsiteX65" fmla="*/ 1280160 w 2339340"/>
              <a:gd name="connsiteY65" fmla="*/ 4366260 h 6236970"/>
              <a:gd name="connsiteX66" fmla="*/ 1310640 w 2339340"/>
              <a:gd name="connsiteY66" fmla="*/ 4533900 h 6236970"/>
              <a:gd name="connsiteX67" fmla="*/ 1272540 w 2339340"/>
              <a:gd name="connsiteY67" fmla="*/ 4838700 h 6236970"/>
              <a:gd name="connsiteX68" fmla="*/ 1242060 w 2339340"/>
              <a:gd name="connsiteY68" fmla="*/ 5059680 h 6236970"/>
              <a:gd name="connsiteX69" fmla="*/ 1276350 w 2339340"/>
              <a:gd name="connsiteY69" fmla="*/ 5288280 h 6236970"/>
              <a:gd name="connsiteX70" fmla="*/ 1333500 w 2339340"/>
              <a:gd name="connsiteY70" fmla="*/ 5494020 h 6236970"/>
              <a:gd name="connsiteX71" fmla="*/ 1314450 w 2339340"/>
              <a:gd name="connsiteY71" fmla="*/ 5615940 h 6236970"/>
              <a:gd name="connsiteX72" fmla="*/ 1264920 w 2339340"/>
              <a:gd name="connsiteY72" fmla="*/ 5795010 h 6236970"/>
              <a:gd name="connsiteX73" fmla="*/ 1264920 w 2339340"/>
              <a:gd name="connsiteY73" fmla="*/ 5901690 h 6236970"/>
              <a:gd name="connsiteX74" fmla="*/ 1424940 w 2339340"/>
              <a:gd name="connsiteY74" fmla="*/ 6236970 h 6236970"/>
              <a:gd name="connsiteX75" fmla="*/ 1565910 w 2339340"/>
              <a:gd name="connsiteY75" fmla="*/ 6065520 h 6236970"/>
              <a:gd name="connsiteX76" fmla="*/ 1604010 w 2339340"/>
              <a:gd name="connsiteY76" fmla="*/ 6012180 h 6236970"/>
              <a:gd name="connsiteX77" fmla="*/ 1524000 w 2339340"/>
              <a:gd name="connsiteY77" fmla="*/ 5844540 h 6236970"/>
              <a:gd name="connsiteX78" fmla="*/ 1466850 w 2339340"/>
              <a:gd name="connsiteY78" fmla="*/ 5718810 h 6236970"/>
              <a:gd name="connsiteX79" fmla="*/ 1440180 w 2339340"/>
              <a:gd name="connsiteY79" fmla="*/ 5638800 h 6236970"/>
              <a:gd name="connsiteX80" fmla="*/ 1546860 w 2339340"/>
              <a:gd name="connsiteY80" fmla="*/ 5078730 h 6236970"/>
              <a:gd name="connsiteX81" fmla="*/ 1600200 w 2339340"/>
              <a:gd name="connsiteY81" fmla="*/ 4507230 h 6236970"/>
              <a:gd name="connsiteX82" fmla="*/ 1684020 w 2339340"/>
              <a:gd name="connsiteY82" fmla="*/ 4027170 h 6236970"/>
              <a:gd name="connsiteX83" fmla="*/ 1703070 w 2339340"/>
              <a:gd name="connsiteY83" fmla="*/ 3688080 h 6236970"/>
              <a:gd name="connsiteX84" fmla="*/ 1673305 w 2339340"/>
              <a:gd name="connsiteY84" fmla="*/ 3083005 h 6236970"/>
              <a:gd name="connsiteX85" fmla="*/ 1630680 w 2339340"/>
              <a:gd name="connsiteY85" fmla="*/ 2868930 h 6236970"/>
              <a:gd name="connsiteX86" fmla="*/ 1607820 w 2339340"/>
              <a:gd name="connsiteY86" fmla="*/ 2750820 h 6236970"/>
              <a:gd name="connsiteX87" fmla="*/ 1584960 w 2339340"/>
              <a:gd name="connsiteY87" fmla="*/ 2423160 h 6236970"/>
              <a:gd name="connsiteX88" fmla="*/ 1584960 w 2339340"/>
              <a:gd name="connsiteY88" fmla="*/ 2072640 h 6236970"/>
              <a:gd name="connsiteX89" fmla="*/ 1619250 w 2339340"/>
              <a:gd name="connsiteY89" fmla="*/ 1771650 h 6236970"/>
              <a:gd name="connsiteX90" fmla="*/ 1691640 w 2339340"/>
              <a:gd name="connsiteY90" fmla="*/ 1501140 h 6236970"/>
              <a:gd name="connsiteX91" fmla="*/ 1954530 w 2339340"/>
              <a:gd name="connsiteY91" fmla="*/ 1924050 h 6236970"/>
              <a:gd name="connsiteX92" fmla="*/ 2045970 w 2339340"/>
              <a:gd name="connsiteY92" fmla="*/ 2045970 h 6236970"/>
              <a:gd name="connsiteX93" fmla="*/ 1840230 w 2339340"/>
              <a:gd name="connsiteY93" fmla="*/ 2358390 h 6236970"/>
              <a:gd name="connsiteX94" fmla="*/ 1729740 w 2339340"/>
              <a:gd name="connsiteY94" fmla="*/ 2545080 h 6236970"/>
              <a:gd name="connsiteX95" fmla="*/ 1672590 w 2339340"/>
              <a:gd name="connsiteY95" fmla="*/ 2674620 h 6236970"/>
              <a:gd name="connsiteX96" fmla="*/ 1606391 w 2339340"/>
              <a:gd name="connsiteY96" fmla="*/ 2746296 h 6236970"/>
              <a:gd name="connsiteX97" fmla="*/ 1658302 w 2339340"/>
              <a:gd name="connsiteY97" fmla="*/ 3010615 h 6236970"/>
              <a:gd name="connsiteX98" fmla="*/ 1729740 w 2339340"/>
              <a:gd name="connsiteY98" fmla="*/ 2891790 h 6236970"/>
              <a:gd name="connsiteX99" fmla="*/ 1927860 w 2339340"/>
              <a:gd name="connsiteY99" fmla="*/ 2689860 h 6236970"/>
              <a:gd name="connsiteX100" fmla="*/ 2065020 w 2339340"/>
              <a:gd name="connsiteY100" fmla="*/ 2548890 h 6236970"/>
              <a:gd name="connsiteX101" fmla="*/ 2202180 w 2339340"/>
              <a:gd name="connsiteY101" fmla="*/ 2339340 h 6236970"/>
              <a:gd name="connsiteX102" fmla="*/ 2339340 w 2339340"/>
              <a:gd name="connsiteY102" fmla="*/ 2049780 h 6236970"/>
              <a:gd name="connsiteX103" fmla="*/ 2293620 w 2339340"/>
              <a:gd name="connsiteY103" fmla="*/ 1958340 h 6236970"/>
              <a:gd name="connsiteX104" fmla="*/ 2232660 w 2339340"/>
              <a:gd name="connsiteY104" fmla="*/ 1752600 h 6236970"/>
              <a:gd name="connsiteX105" fmla="*/ 2175510 w 2339340"/>
              <a:gd name="connsiteY105" fmla="*/ 1565910 h 6236970"/>
              <a:gd name="connsiteX106" fmla="*/ 2065020 w 2339340"/>
              <a:gd name="connsiteY106" fmla="*/ 1352550 h 6236970"/>
              <a:gd name="connsiteX107" fmla="*/ 1958340 w 2339340"/>
              <a:gd name="connsiteY107" fmla="*/ 1169670 h 6236970"/>
              <a:gd name="connsiteX108" fmla="*/ 1878330 w 2339340"/>
              <a:gd name="connsiteY108" fmla="*/ 1043940 h 6236970"/>
              <a:gd name="connsiteX109" fmla="*/ 1752600 w 2339340"/>
              <a:gd name="connsiteY109" fmla="*/ 975360 h 6236970"/>
              <a:gd name="connsiteX110" fmla="*/ 1645920 w 2339340"/>
              <a:gd name="connsiteY110" fmla="*/ 956310 h 6236970"/>
              <a:gd name="connsiteX111" fmla="*/ 1546860 w 2339340"/>
              <a:gd name="connsiteY111" fmla="*/ 922020 h 6236970"/>
              <a:gd name="connsiteX112" fmla="*/ 1276350 w 2339340"/>
              <a:gd name="connsiteY112" fmla="*/ 861060 h 6236970"/>
              <a:gd name="connsiteX113" fmla="*/ 1257300 w 2339340"/>
              <a:gd name="connsiteY113" fmla="*/ 739140 h 6236970"/>
              <a:gd name="connsiteX114" fmla="*/ 1325880 w 2339340"/>
              <a:gd name="connsiteY114" fmla="*/ 594360 h 6236970"/>
              <a:gd name="connsiteX115" fmla="*/ 1363980 w 2339340"/>
              <a:gd name="connsiteY115" fmla="*/ 537210 h 6236970"/>
              <a:gd name="connsiteX116" fmla="*/ 1352550 w 2339340"/>
              <a:gd name="connsiteY116" fmla="*/ 438150 h 6236970"/>
              <a:gd name="connsiteX117" fmla="*/ 1348740 w 2339340"/>
              <a:gd name="connsiteY117" fmla="*/ 308610 h 6236970"/>
              <a:gd name="connsiteX118" fmla="*/ 1306830 w 2339340"/>
              <a:gd name="connsiteY118" fmla="*/ 114300 h 6236970"/>
              <a:gd name="connsiteX119" fmla="*/ 1188720 w 2339340"/>
              <a:gd name="connsiteY119" fmla="*/ 38100 h 6236970"/>
              <a:gd name="connsiteX120" fmla="*/ 1143000 w 2339340"/>
              <a:gd name="connsiteY120" fmla="*/ 11430 h 6236970"/>
              <a:gd name="connsiteX121" fmla="*/ 1093470 w 2339340"/>
              <a:gd name="connsiteY121" fmla="*/ 22860 h 6236970"/>
              <a:gd name="connsiteX0" fmla="*/ 1077992 w 2339340"/>
              <a:gd name="connsiteY0" fmla="*/ 0 h 6253401"/>
              <a:gd name="connsiteX1" fmla="*/ 970359 w 2339340"/>
              <a:gd name="connsiteY1" fmla="*/ 77867 h 6253401"/>
              <a:gd name="connsiteX2" fmla="*/ 967740 w 2339340"/>
              <a:gd name="connsiteY2" fmla="*/ 16431 h 6253401"/>
              <a:gd name="connsiteX3" fmla="*/ 872490 w 2339340"/>
              <a:gd name="connsiteY3" fmla="*/ 138351 h 6253401"/>
              <a:gd name="connsiteX4" fmla="*/ 849630 w 2339340"/>
              <a:gd name="connsiteY4" fmla="*/ 103347 h 6253401"/>
              <a:gd name="connsiteX5" fmla="*/ 804863 w 2339340"/>
              <a:gd name="connsiteY5" fmla="*/ 232886 h 6253401"/>
              <a:gd name="connsiteX6" fmla="*/ 782955 w 2339340"/>
              <a:gd name="connsiteY6" fmla="*/ 466725 h 6253401"/>
              <a:gd name="connsiteX7" fmla="*/ 754380 w 2339340"/>
              <a:gd name="connsiteY7" fmla="*/ 481251 h 6253401"/>
              <a:gd name="connsiteX8" fmla="*/ 781050 w 2339340"/>
              <a:gd name="connsiteY8" fmla="*/ 565071 h 6253401"/>
              <a:gd name="connsiteX9" fmla="*/ 822960 w 2339340"/>
              <a:gd name="connsiteY9" fmla="*/ 641271 h 6253401"/>
              <a:gd name="connsiteX10" fmla="*/ 887730 w 2339340"/>
              <a:gd name="connsiteY10" fmla="*/ 706041 h 6253401"/>
              <a:gd name="connsiteX11" fmla="*/ 925830 w 2339340"/>
              <a:gd name="connsiteY11" fmla="*/ 786051 h 6253401"/>
              <a:gd name="connsiteX12" fmla="*/ 925830 w 2339340"/>
              <a:gd name="connsiteY12" fmla="*/ 877491 h 6253401"/>
              <a:gd name="connsiteX13" fmla="*/ 803910 w 2339340"/>
              <a:gd name="connsiteY13" fmla="*/ 938451 h 6253401"/>
              <a:gd name="connsiteX14" fmla="*/ 701040 w 2339340"/>
              <a:gd name="connsiteY14" fmla="*/ 965121 h 6253401"/>
              <a:gd name="connsiteX15" fmla="*/ 556260 w 2339340"/>
              <a:gd name="connsiteY15" fmla="*/ 968931 h 6253401"/>
              <a:gd name="connsiteX16" fmla="*/ 403860 w 2339340"/>
              <a:gd name="connsiteY16" fmla="*/ 1018461 h 6253401"/>
              <a:gd name="connsiteX17" fmla="*/ 320040 w 2339340"/>
              <a:gd name="connsiteY17" fmla="*/ 1102281 h 6253401"/>
              <a:gd name="connsiteX18" fmla="*/ 247650 w 2339340"/>
              <a:gd name="connsiteY18" fmla="*/ 1292781 h 6253401"/>
              <a:gd name="connsiteX19" fmla="*/ 163830 w 2339340"/>
              <a:gd name="connsiteY19" fmla="*/ 1586151 h 6253401"/>
              <a:gd name="connsiteX20" fmla="*/ 83820 w 2339340"/>
              <a:gd name="connsiteY20" fmla="*/ 1799511 h 6253401"/>
              <a:gd name="connsiteX21" fmla="*/ 72390 w 2339340"/>
              <a:gd name="connsiteY21" fmla="*/ 1978581 h 6253401"/>
              <a:gd name="connsiteX22" fmla="*/ 0 w 2339340"/>
              <a:gd name="connsiteY22" fmla="*/ 2161461 h 6253401"/>
              <a:gd name="connsiteX23" fmla="*/ 11430 w 2339340"/>
              <a:gd name="connsiteY23" fmla="*/ 2268141 h 6253401"/>
              <a:gd name="connsiteX24" fmla="*/ 106680 w 2339340"/>
              <a:gd name="connsiteY24" fmla="*/ 2443401 h 6253401"/>
              <a:gd name="connsiteX25" fmla="*/ 243840 w 2339340"/>
              <a:gd name="connsiteY25" fmla="*/ 2611041 h 6253401"/>
              <a:gd name="connsiteX26" fmla="*/ 422910 w 2339340"/>
              <a:gd name="connsiteY26" fmla="*/ 2786301 h 6253401"/>
              <a:gd name="connsiteX27" fmla="*/ 609600 w 2339340"/>
              <a:gd name="connsiteY27" fmla="*/ 2946321 h 6253401"/>
              <a:gd name="connsiteX28" fmla="*/ 703183 w 2339340"/>
              <a:gd name="connsiteY28" fmla="*/ 3078956 h 6253401"/>
              <a:gd name="connsiteX29" fmla="*/ 711517 w 2339340"/>
              <a:gd name="connsiteY29" fmla="*/ 2800827 h 6253401"/>
              <a:gd name="connsiteX30" fmla="*/ 647700 w 2339340"/>
              <a:gd name="connsiteY30" fmla="*/ 2748201 h 6253401"/>
              <a:gd name="connsiteX31" fmla="*/ 541020 w 2339340"/>
              <a:gd name="connsiteY31" fmla="*/ 2553891 h 6253401"/>
              <a:gd name="connsiteX32" fmla="*/ 487680 w 2339340"/>
              <a:gd name="connsiteY32" fmla="*/ 2443401 h 6253401"/>
              <a:gd name="connsiteX33" fmla="*/ 293370 w 2339340"/>
              <a:gd name="connsiteY33" fmla="*/ 2222421 h 6253401"/>
              <a:gd name="connsiteX34" fmla="*/ 426720 w 2339340"/>
              <a:gd name="connsiteY34" fmla="*/ 2005251 h 6253401"/>
              <a:gd name="connsiteX35" fmla="*/ 483870 w 2339340"/>
              <a:gd name="connsiteY35" fmla="*/ 1894761 h 6253401"/>
              <a:gd name="connsiteX36" fmla="*/ 544830 w 2339340"/>
              <a:gd name="connsiteY36" fmla="*/ 1658541 h 6253401"/>
              <a:gd name="connsiteX37" fmla="*/ 636270 w 2339340"/>
              <a:gd name="connsiteY37" fmla="*/ 1913811 h 6253401"/>
              <a:gd name="connsiteX38" fmla="*/ 678180 w 2339340"/>
              <a:gd name="connsiteY38" fmla="*/ 2218611 h 6253401"/>
              <a:gd name="connsiteX39" fmla="*/ 689610 w 2339340"/>
              <a:gd name="connsiteY39" fmla="*/ 2504361 h 6253401"/>
              <a:gd name="connsiteX40" fmla="*/ 712470 w 2339340"/>
              <a:gd name="connsiteY40" fmla="*/ 2778681 h 6253401"/>
              <a:gd name="connsiteX41" fmla="*/ 701040 w 2339340"/>
              <a:gd name="connsiteY41" fmla="*/ 3193971 h 6253401"/>
              <a:gd name="connsiteX42" fmla="*/ 643890 w 2339340"/>
              <a:gd name="connsiteY42" fmla="*/ 3799761 h 6253401"/>
              <a:gd name="connsiteX43" fmla="*/ 613410 w 2339340"/>
              <a:gd name="connsiteY43" fmla="*/ 4272201 h 6253401"/>
              <a:gd name="connsiteX44" fmla="*/ 689610 w 2339340"/>
              <a:gd name="connsiteY44" fmla="*/ 4634151 h 6253401"/>
              <a:gd name="connsiteX45" fmla="*/ 803910 w 2339340"/>
              <a:gd name="connsiteY45" fmla="*/ 5232321 h 6253401"/>
              <a:gd name="connsiteX46" fmla="*/ 883920 w 2339340"/>
              <a:gd name="connsiteY46" fmla="*/ 5674281 h 6253401"/>
              <a:gd name="connsiteX47" fmla="*/ 872490 w 2339340"/>
              <a:gd name="connsiteY47" fmla="*/ 5700951 h 6253401"/>
              <a:gd name="connsiteX48" fmla="*/ 693420 w 2339340"/>
              <a:gd name="connsiteY48" fmla="*/ 5910501 h 6253401"/>
              <a:gd name="connsiteX49" fmla="*/ 541020 w 2339340"/>
              <a:gd name="connsiteY49" fmla="*/ 6108621 h 6253401"/>
              <a:gd name="connsiteX50" fmla="*/ 510540 w 2339340"/>
              <a:gd name="connsiteY50" fmla="*/ 6173391 h 6253401"/>
              <a:gd name="connsiteX51" fmla="*/ 701040 w 2339340"/>
              <a:gd name="connsiteY51" fmla="*/ 6108621 h 6253401"/>
              <a:gd name="connsiteX52" fmla="*/ 830580 w 2339340"/>
              <a:gd name="connsiteY52" fmla="*/ 6081951 h 6253401"/>
              <a:gd name="connsiteX53" fmla="*/ 952500 w 2339340"/>
              <a:gd name="connsiteY53" fmla="*/ 5990511 h 6253401"/>
              <a:gd name="connsiteX54" fmla="*/ 963930 w 2339340"/>
              <a:gd name="connsiteY54" fmla="*/ 5887641 h 6253401"/>
              <a:gd name="connsiteX55" fmla="*/ 1108710 w 2339340"/>
              <a:gd name="connsiteY55" fmla="*/ 5834301 h 6253401"/>
              <a:gd name="connsiteX56" fmla="*/ 1108710 w 2339340"/>
              <a:gd name="connsiteY56" fmla="*/ 5807631 h 6253401"/>
              <a:gd name="connsiteX57" fmla="*/ 1032510 w 2339340"/>
              <a:gd name="connsiteY57" fmla="*/ 5651421 h 6253401"/>
              <a:gd name="connsiteX58" fmla="*/ 1043940 w 2339340"/>
              <a:gd name="connsiteY58" fmla="*/ 5297091 h 6253401"/>
              <a:gd name="connsiteX59" fmla="*/ 1074420 w 2339340"/>
              <a:gd name="connsiteY59" fmla="*/ 4904661 h 6253401"/>
              <a:gd name="connsiteX60" fmla="*/ 1002030 w 2339340"/>
              <a:gd name="connsiteY60" fmla="*/ 4439841 h 6253401"/>
              <a:gd name="connsiteX61" fmla="*/ 1066800 w 2339340"/>
              <a:gd name="connsiteY61" fmla="*/ 4146471 h 6253401"/>
              <a:gd name="connsiteX62" fmla="*/ 1116330 w 2339340"/>
              <a:gd name="connsiteY62" fmla="*/ 3792141 h 6253401"/>
              <a:gd name="connsiteX63" fmla="*/ 1165860 w 2339340"/>
              <a:gd name="connsiteY63" fmla="*/ 3392091 h 6253401"/>
              <a:gd name="connsiteX64" fmla="*/ 1238250 w 2339340"/>
              <a:gd name="connsiteY64" fmla="*/ 3898821 h 6253401"/>
              <a:gd name="connsiteX65" fmla="*/ 1280160 w 2339340"/>
              <a:gd name="connsiteY65" fmla="*/ 4382691 h 6253401"/>
              <a:gd name="connsiteX66" fmla="*/ 1310640 w 2339340"/>
              <a:gd name="connsiteY66" fmla="*/ 4550331 h 6253401"/>
              <a:gd name="connsiteX67" fmla="*/ 1272540 w 2339340"/>
              <a:gd name="connsiteY67" fmla="*/ 4855131 h 6253401"/>
              <a:gd name="connsiteX68" fmla="*/ 1242060 w 2339340"/>
              <a:gd name="connsiteY68" fmla="*/ 5076111 h 6253401"/>
              <a:gd name="connsiteX69" fmla="*/ 1276350 w 2339340"/>
              <a:gd name="connsiteY69" fmla="*/ 5304711 h 6253401"/>
              <a:gd name="connsiteX70" fmla="*/ 1333500 w 2339340"/>
              <a:gd name="connsiteY70" fmla="*/ 5510451 h 6253401"/>
              <a:gd name="connsiteX71" fmla="*/ 1314450 w 2339340"/>
              <a:gd name="connsiteY71" fmla="*/ 5632371 h 6253401"/>
              <a:gd name="connsiteX72" fmla="*/ 1264920 w 2339340"/>
              <a:gd name="connsiteY72" fmla="*/ 5811441 h 6253401"/>
              <a:gd name="connsiteX73" fmla="*/ 1264920 w 2339340"/>
              <a:gd name="connsiteY73" fmla="*/ 5918121 h 6253401"/>
              <a:gd name="connsiteX74" fmla="*/ 1424940 w 2339340"/>
              <a:gd name="connsiteY74" fmla="*/ 6253401 h 6253401"/>
              <a:gd name="connsiteX75" fmla="*/ 1565910 w 2339340"/>
              <a:gd name="connsiteY75" fmla="*/ 6081951 h 6253401"/>
              <a:gd name="connsiteX76" fmla="*/ 1604010 w 2339340"/>
              <a:gd name="connsiteY76" fmla="*/ 6028611 h 6253401"/>
              <a:gd name="connsiteX77" fmla="*/ 1524000 w 2339340"/>
              <a:gd name="connsiteY77" fmla="*/ 5860971 h 6253401"/>
              <a:gd name="connsiteX78" fmla="*/ 1466850 w 2339340"/>
              <a:gd name="connsiteY78" fmla="*/ 5735241 h 6253401"/>
              <a:gd name="connsiteX79" fmla="*/ 1440180 w 2339340"/>
              <a:gd name="connsiteY79" fmla="*/ 5655231 h 6253401"/>
              <a:gd name="connsiteX80" fmla="*/ 1546860 w 2339340"/>
              <a:gd name="connsiteY80" fmla="*/ 5095161 h 6253401"/>
              <a:gd name="connsiteX81" fmla="*/ 1600200 w 2339340"/>
              <a:gd name="connsiteY81" fmla="*/ 4523661 h 6253401"/>
              <a:gd name="connsiteX82" fmla="*/ 1684020 w 2339340"/>
              <a:gd name="connsiteY82" fmla="*/ 4043601 h 6253401"/>
              <a:gd name="connsiteX83" fmla="*/ 1703070 w 2339340"/>
              <a:gd name="connsiteY83" fmla="*/ 3704511 h 6253401"/>
              <a:gd name="connsiteX84" fmla="*/ 1673305 w 2339340"/>
              <a:gd name="connsiteY84" fmla="*/ 3099436 h 6253401"/>
              <a:gd name="connsiteX85" fmla="*/ 1630680 w 2339340"/>
              <a:gd name="connsiteY85" fmla="*/ 2885361 h 6253401"/>
              <a:gd name="connsiteX86" fmla="*/ 1607820 w 2339340"/>
              <a:gd name="connsiteY86" fmla="*/ 2767251 h 6253401"/>
              <a:gd name="connsiteX87" fmla="*/ 1584960 w 2339340"/>
              <a:gd name="connsiteY87" fmla="*/ 2439591 h 6253401"/>
              <a:gd name="connsiteX88" fmla="*/ 1584960 w 2339340"/>
              <a:gd name="connsiteY88" fmla="*/ 2089071 h 6253401"/>
              <a:gd name="connsiteX89" fmla="*/ 1619250 w 2339340"/>
              <a:gd name="connsiteY89" fmla="*/ 1788081 h 6253401"/>
              <a:gd name="connsiteX90" fmla="*/ 1691640 w 2339340"/>
              <a:gd name="connsiteY90" fmla="*/ 1517571 h 6253401"/>
              <a:gd name="connsiteX91" fmla="*/ 1954530 w 2339340"/>
              <a:gd name="connsiteY91" fmla="*/ 1940481 h 6253401"/>
              <a:gd name="connsiteX92" fmla="*/ 2045970 w 2339340"/>
              <a:gd name="connsiteY92" fmla="*/ 2062401 h 6253401"/>
              <a:gd name="connsiteX93" fmla="*/ 1840230 w 2339340"/>
              <a:gd name="connsiteY93" fmla="*/ 2374821 h 6253401"/>
              <a:gd name="connsiteX94" fmla="*/ 1729740 w 2339340"/>
              <a:gd name="connsiteY94" fmla="*/ 2561511 h 6253401"/>
              <a:gd name="connsiteX95" fmla="*/ 1672590 w 2339340"/>
              <a:gd name="connsiteY95" fmla="*/ 2691051 h 6253401"/>
              <a:gd name="connsiteX96" fmla="*/ 1606391 w 2339340"/>
              <a:gd name="connsiteY96" fmla="*/ 2762727 h 6253401"/>
              <a:gd name="connsiteX97" fmla="*/ 1658302 w 2339340"/>
              <a:gd name="connsiteY97" fmla="*/ 3027046 h 6253401"/>
              <a:gd name="connsiteX98" fmla="*/ 1729740 w 2339340"/>
              <a:gd name="connsiteY98" fmla="*/ 2908221 h 6253401"/>
              <a:gd name="connsiteX99" fmla="*/ 1927860 w 2339340"/>
              <a:gd name="connsiteY99" fmla="*/ 2706291 h 6253401"/>
              <a:gd name="connsiteX100" fmla="*/ 2065020 w 2339340"/>
              <a:gd name="connsiteY100" fmla="*/ 2565321 h 6253401"/>
              <a:gd name="connsiteX101" fmla="*/ 2202180 w 2339340"/>
              <a:gd name="connsiteY101" fmla="*/ 2355771 h 6253401"/>
              <a:gd name="connsiteX102" fmla="*/ 2339340 w 2339340"/>
              <a:gd name="connsiteY102" fmla="*/ 2066211 h 6253401"/>
              <a:gd name="connsiteX103" fmla="*/ 2293620 w 2339340"/>
              <a:gd name="connsiteY103" fmla="*/ 1974771 h 6253401"/>
              <a:gd name="connsiteX104" fmla="*/ 2232660 w 2339340"/>
              <a:gd name="connsiteY104" fmla="*/ 1769031 h 6253401"/>
              <a:gd name="connsiteX105" fmla="*/ 2175510 w 2339340"/>
              <a:gd name="connsiteY105" fmla="*/ 1582341 h 6253401"/>
              <a:gd name="connsiteX106" fmla="*/ 2065020 w 2339340"/>
              <a:gd name="connsiteY106" fmla="*/ 1368981 h 6253401"/>
              <a:gd name="connsiteX107" fmla="*/ 1958340 w 2339340"/>
              <a:gd name="connsiteY107" fmla="*/ 1186101 h 6253401"/>
              <a:gd name="connsiteX108" fmla="*/ 1878330 w 2339340"/>
              <a:gd name="connsiteY108" fmla="*/ 1060371 h 6253401"/>
              <a:gd name="connsiteX109" fmla="*/ 1752600 w 2339340"/>
              <a:gd name="connsiteY109" fmla="*/ 991791 h 6253401"/>
              <a:gd name="connsiteX110" fmla="*/ 1645920 w 2339340"/>
              <a:gd name="connsiteY110" fmla="*/ 972741 h 6253401"/>
              <a:gd name="connsiteX111" fmla="*/ 1546860 w 2339340"/>
              <a:gd name="connsiteY111" fmla="*/ 938451 h 6253401"/>
              <a:gd name="connsiteX112" fmla="*/ 1276350 w 2339340"/>
              <a:gd name="connsiteY112" fmla="*/ 877491 h 6253401"/>
              <a:gd name="connsiteX113" fmla="*/ 1257300 w 2339340"/>
              <a:gd name="connsiteY113" fmla="*/ 755571 h 6253401"/>
              <a:gd name="connsiteX114" fmla="*/ 1325880 w 2339340"/>
              <a:gd name="connsiteY114" fmla="*/ 610791 h 6253401"/>
              <a:gd name="connsiteX115" fmla="*/ 1363980 w 2339340"/>
              <a:gd name="connsiteY115" fmla="*/ 553641 h 6253401"/>
              <a:gd name="connsiteX116" fmla="*/ 1352550 w 2339340"/>
              <a:gd name="connsiteY116" fmla="*/ 454581 h 6253401"/>
              <a:gd name="connsiteX117" fmla="*/ 1348740 w 2339340"/>
              <a:gd name="connsiteY117" fmla="*/ 325041 h 6253401"/>
              <a:gd name="connsiteX118" fmla="*/ 1306830 w 2339340"/>
              <a:gd name="connsiteY118" fmla="*/ 130731 h 6253401"/>
              <a:gd name="connsiteX119" fmla="*/ 1188720 w 2339340"/>
              <a:gd name="connsiteY119" fmla="*/ 54531 h 6253401"/>
              <a:gd name="connsiteX120" fmla="*/ 1143000 w 2339340"/>
              <a:gd name="connsiteY120" fmla="*/ 27861 h 6253401"/>
              <a:gd name="connsiteX121" fmla="*/ 1077992 w 2339340"/>
              <a:gd name="connsiteY121" fmla="*/ 0 h 6253401"/>
              <a:gd name="connsiteX0" fmla="*/ 1077992 w 2339340"/>
              <a:gd name="connsiteY0" fmla="*/ 0 h 6253401"/>
              <a:gd name="connsiteX1" fmla="*/ 970359 w 2339340"/>
              <a:gd name="connsiteY1" fmla="*/ 77867 h 6253401"/>
              <a:gd name="connsiteX2" fmla="*/ 967740 w 2339340"/>
              <a:gd name="connsiteY2" fmla="*/ 16431 h 6253401"/>
              <a:gd name="connsiteX3" fmla="*/ 872490 w 2339340"/>
              <a:gd name="connsiteY3" fmla="*/ 138351 h 6253401"/>
              <a:gd name="connsiteX4" fmla="*/ 849630 w 2339340"/>
              <a:gd name="connsiteY4" fmla="*/ 103347 h 6253401"/>
              <a:gd name="connsiteX5" fmla="*/ 804863 w 2339340"/>
              <a:gd name="connsiteY5" fmla="*/ 232886 h 6253401"/>
              <a:gd name="connsiteX6" fmla="*/ 782955 w 2339340"/>
              <a:gd name="connsiteY6" fmla="*/ 466725 h 6253401"/>
              <a:gd name="connsiteX7" fmla="*/ 754380 w 2339340"/>
              <a:gd name="connsiteY7" fmla="*/ 481251 h 6253401"/>
              <a:gd name="connsiteX8" fmla="*/ 781050 w 2339340"/>
              <a:gd name="connsiteY8" fmla="*/ 565071 h 6253401"/>
              <a:gd name="connsiteX9" fmla="*/ 822960 w 2339340"/>
              <a:gd name="connsiteY9" fmla="*/ 641271 h 6253401"/>
              <a:gd name="connsiteX10" fmla="*/ 887730 w 2339340"/>
              <a:gd name="connsiteY10" fmla="*/ 706041 h 6253401"/>
              <a:gd name="connsiteX11" fmla="*/ 925830 w 2339340"/>
              <a:gd name="connsiteY11" fmla="*/ 786051 h 6253401"/>
              <a:gd name="connsiteX12" fmla="*/ 925830 w 2339340"/>
              <a:gd name="connsiteY12" fmla="*/ 877491 h 6253401"/>
              <a:gd name="connsiteX13" fmla="*/ 803910 w 2339340"/>
              <a:gd name="connsiteY13" fmla="*/ 938451 h 6253401"/>
              <a:gd name="connsiteX14" fmla="*/ 701040 w 2339340"/>
              <a:gd name="connsiteY14" fmla="*/ 965121 h 6253401"/>
              <a:gd name="connsiteX15" fmla="*/ 556260 w 2339340"/>
              <a:gd name="connsiteY15" fmla="*/ 968931 h 6253401"/>
              <a:gd name="connsiteX16" fmla="*/ 403860 w 2339340"/>
              <a:gd name="connsiteY16" fmla="*/ 1018461 h 6253401"/>
              <a:gd name="connsiteX17" fmla="*/ 320040 w 2339340"/>
              <a:gd name="connsiteY17" fmla="*/ 1102281 h 6253401"/>
              <a:gd name="connsiteX18" fmla="*/ 247650 w 2339340"/>
              <a:gd name="connsiteY18" fmla="*/ 1292781 h 6253401"/>
              <a:gd name="connsiteX19" fmla="*/ 163830 w 2339340"/>
              <a:gd name="connsiteY19" fmla="*/ 1586151 h 6253401"/>
              <a:gd name="connsiteX20" fmla="*/ 83820 w 2339340"/>
              <a:gd name="connsiteY20" fmla="*/ 1799511 h 6253401"/>
              <a:gd name="connsiteX21" fmla="*/ 72390 w 2339340"/>
              <a:gd name="connsiteY21" fmla="*/ 1978581 h 6253401"/>
              <a:gd name="connsiteX22" fmla="*/ 0 w 2339340"/>
              <a:gd name="connsiteY22" fmla="*/ 2161461 h 6253401"/>
              <a:gd name="connsiteX23" fmla="*/ 11430 w 2339340"/>
              <a:gd name="connsiteY23" fmla="*/ 2268141 h 6253401"/>
              <a:gd name="connsiteX24" fmla="*/ 106680 w 2339340"/>
              <a:gd name="connsiteY24" fmla="*/ 2443401 h 6253401"/>
              <a:gd name="connsiteX25" fmla="*/ 243840 w 2339340"/>
              <a:gd name="connsiteY25" fmla="*/ 2611041 h 6253401"/>
              <a:gd name="connsiteX26" fmla="*/ 422910 w 2339340"/>
              <a:gd name="connsiteY26" fmla="*/ 2786301 h 6253401"/>
              <a:gd name="connsiteX27" fmla="*/ 609600 w 2339340"/>
              <a:gd name="connsiteY27" fmla="*/ 2946321 h 6253401"/>
              <a:gd name="connsiteX28" fmla="*/ 703183 w 2339340"/>
              <a:gd name="connsiteY28" fmla="*/ 3078956 h 6253401"/>
              <a:gd name="connsiteX29" fmla="*/ 711517 w 2339340"/>
              <a:gd name="connsiteY29" fmla="*/ 2800827 h 6253401"/>
              <a:gd name="connsiteX30" fmla="*/ 647700 w 2339340"/>
              <a:gd name="connsiteY30" fmla="*/ 2748201 h 6253401"/>
              <a:gd name="connsiteX31" fmla="*/ 541020 w 2339340"/>
              <a:gd name="connsiteY31" fmla="*/ 2553891 h 6253401"/>
              <a:gd name="connsiteX32" fmla="*/ 487680 w 2339340"/>
              <a:gd name="connsiteY32" fmla="*/ 2443401 h 6253401"/>
              <a:gd name="connsiteX33" fmla="*/ 293370 w 2339340"/>
              <a:gd name="connsiteY33" fmla="*/ 2222421 h 6253401"/>
              <a:gd name="connsiteX34" fmla="*/ 426720 w 2339340"/>
              <a:gd name="connsiteY34" fmla="*/ 2005251 h 6253401"/>
              <a:gd name="connsiteX35" fmla="*/ 483870 w 2339340"/>
              <a:gd name="connsiteY35" fmla="*/ 1894761 h 6253401"/>
              <a:gd name="connsiteX36" fmla="*/ 544830 w 2339340"/>
              <a:gd name="connsiteY36" fmla="*/ 1658541 h 6253401"/>
              <a:gd name="connsiteX37" fmla="*/ 636270 w 2339340"/>
              <a:gd name="connsiteY37" fmla="*/ 1913811 h 6253401"/>
              <a:gd name="connsiteX38" fmla="*/ 678180 w 2339340"/>
              <a:gd name="connsiteY38" fmla="*/ 2218611 h 6253401"/>
              <a:gd name="connsiteX39" fmla="*/ 689610 w 2339340"/>
              <a:gd name="connsiteY39" fmla="*/ 2504361 h 6253401"/>
              <a:gd name="connsiteX40" fmla="*/ 712470 w 2339340"/>
              <a:gd name="connsiteY40" fmla="*/ 2778681 h 6253401"/>
              <a:gd name="connsiteX41" fmla="*/ 701040 w 2339340"/>
              <a:gd name="connsiteY41" fmla="*/ 3193971 h 6253401"/>
              <a:gd name="connsiteX42" fmla="*/ 643890 w 2339340"/>
              <a:gd name="connsiteY42" fmla="*/ 3799761 h 6253401"/>
              <a:gd name="connsiteX43" fmla="*/ 613410 w 2339340"/>
              <a:gd name="connsiteY43" fmla="*/ 4272201 h 6253401"/>
              <a:gd name="connsiteX44" fmla="*/ 689610 w 2339340"/>
              <a:gd name="connsiteY44" fmla="*/ 4634151 h 6253401"/>
              <a:gd name="connsiteX45" fmla="*/ 803910 w 2339340"/>
              <a:gd name="connsiteY45" fmla="*/ 5232321 h 6253401"/>
              <a:gd name="connsiteX46" fmla="*/ 883920 w 2339340"/>
              <a:gd name="connsiteY46" fmla="*/ 5674281 h 6253401"/>
              <a:gd name="connsiteX47" fmla="*/ 872490 w 2339340"/>
              <a:gd name="connsiteY47" fmla="*/ 5700951 h 6253401"/>
              <a:gd name="connsiteX48" fmla="*/ 693420 w 2339340"/>
              <a:gd name="connsiteY48" fmla="*/ 5910501 h 6253401"/>
              <a:gd name="connsiteX49" fmla="*/ 541020 w 2339340"/>
              <a:gd name="connsiteY49" fmla="*/ 6108621 h 6253401"/>
              <a:gd name="connsiteX50" fmla="*/ 510540 w 2339340"/>
              <a:gd name="connsiteY50" fmla="*/ 6173391 h 6253401"/>
              <a:gd name="connsiteX51" fmla="*/ 701040 w 2339340"/>
              <a:gd name="connsiteY51" fmla="*/ 6108621 h 6253401"/>
              <a:gd name="connsiteX52" fmla="*/ 830580 w 2339340"/>
              <a:gd name="connsiteY52" fmla="*/ 6081951 h 6253401"/>
              <a:gd name="connsiteX53" fmla="*/ 952500 w 2339340"/>
              <a:gd name="connsiteY53" fmla="*/ 5990511 h 6253401"/>
              <a:gd name="connsiteX54" fmla="*/ 963930 w 2339340"/>
              <a:gd name="connsiteY54" fmla="*/ 5887641 h 6253401"/>
              <a:gd name="connsiteX55" fmla="*/ 1108710 w 2339340"/>
              <a:gd name="connsiteY55" fmla="*/ 5834301 h 6253401"/>
              <a:gd name="connsiteX56" fmla="*/ 1108710 w 2339340"/>
              <a:gd name="connsiteY56" fmla="*/ 5807631 h 6253401"/>
              <a:gd name="connsiteX57" fmla="*/ 1032510 w 2339340"/>
              <a:gd name="connsiteY57" fmla="*/ 5651421 h 6253401"/>
              <a:gd name="connsiteX58" fmla="*/ 1043940 w 2339340"/>
              <a:gd name="connsiteY58" fmla="*/ 5297091 h 6253401"/>
              <a:gd name="connsiteX59" fmla="*/ 1074420 w 2339340"/>
              <a:gd name="connsiteY59" fmla="*/ 4904661 h 6253401"/>
              <a:gd name="connsiteX60" fmla="*/ 1002030 w 2339340"/>
              <a:gd name="connsiteY60" fmla="*/ 4439841 h 6253401"/>
              <a:gd name="connsiteX61" fmla="*/ 1066800 w 2339340"/>
              <a:gd name="connsiteY61" fmla="*/ 4146471 h 6253401"/>
              <a:gd name="connsiteX62" fmla="*/ 1116330 w 2339340"/>
              <a:gd name="connsiteY62" fmla="*/ 3792141 h 6253401"/>
              <a:gd name="connsiteX63" fmla="*/ 1165860 w 2339340"/>
              <a:gd name="connsiteY63" fmla="*/ 3392091 h 6253401"/>
              <a:gd name="connsiteX64" fmla="*/ 1238250 w 2339340"/>
              <a:gd name="connsiteY64" fmla="*/ 3898821 h 6253401"/>
              <a:gd name="connsiteX65" fmla="*/ 1280160 w 2339340"/>
              <a:gd name="connsiteY65" fmla="*/ 4382691 h 6253401"/>
              <a:gd name="connsiteX66" fmla="*/ 1310640 w 2339340"/>
              <a:gd name="connsiteY66" fmla="*/ 4550331 h 6253401"/>
              <a:gd name="connsiteX67" fmla="*/ 1272540 w 2339340"/>
              <a:gd name="connsiteY67" fmla="*/ 4855131 h 6253401"/>
              <a:gd name="connsiteX68" fmla="*/ 1242060 w 2339340"/>
              <a:gd name="connsiteY68" fmla="*/ 5076111 h 6253401"/>
              <a:gd name="connsiteX69" fmla="*/ 1276350 w 2339340"/>
              <a:gd name="connsiteY69" fmla="*/ 5304711 h 6253401"/>
              <a:gd name="connsiteX70" fmla="*/ 1333500 w 2339340"/>
              <a:gd name="connsiteY70" fmla="*/ 5510451 h 6253401"/>
              <a:gd name="connsiteX71" fmla="*/ 1314450 w 2339340"/>
              <a:gd name="connsiteY71" fmla="*/ 5632371 h 6253401"/>
              <a:gd name="connsiteX72" fmla="*/ 1264920 w 2339340"/>
              <a:gd name="connsiteY72" fmla="*/ 5811441 h 6253401"/>
              <a:gd name="connsiteX73" fmla="*/ 1264920 w 2339340"/>
              <a:gd name="connsiteY73" fmla="*/ 5918121 h 6253401"/>
              <a:gd name="connsiteX74" fmla="*/ 1424940 w 2339340"/>
              <a:gd name="connsiteY74" fmla="*/ 6253401 h 6253401"/>
              <a:gd name="connsiteX75" fmla="*/ 1565910 w 2339340"/>
              <a:gd name="connsiteY75" fmla="*/ 6081951 h 6253401"/>
              <a:gd name="connsiteX76" fmla="*/ 1604010 w 2339340"/>
              <a:gd name="connsiteY76" fmla="*/ 6028611 h 6253401"/>
              <a:gd name="connsiteX77" fmla="*/ 1524000 w 2339340"/>
              <a:gd name="connsiteY77" fmla="*/ 5860971 h 6253401"/>
              <a:gd name="connsiteX78" fmla="*/ 1466850 w 2339340"/>
              <a:gd name="connsiteY78" fmla="*/ 5735241 h 6253401"/>
              <a:gd name="connsiteX79" fmla="*/ 1440180 w 2339340"/>
              <a:gd name="connsiteY79" fmla="*/ 5655231 h 6253401"/>
              <a:gd name="connsiteX80" fmla="*/ 1546860 w 2339340"/>
              <a:gd name="connsiteY80" fmla="*/ 5095161 h 6253401"/>
              <a:gd name="connsiteX81" fmla="*/ 1600200 w 2339340"/>
              <a:gd name="connsiteY81" fmla="*/ 4523661 h 6253401"/>
              <a:gd name="connsiteX82" fmla="*/ 1684020 w 2339340"/>
              <a:gd name="connsiteY82" fmla="*/ 4043601 h 6253401"/>
              <a:gd name="connsiteX83" fmla="*/ 1703070 w 2339340"/>
              <a:gd name="connsiteY83" fmla="*/ 3704511 h 6253401"/>
              <a:gd name="connsiteX84" fmla="*/ 1673305 w 2339340"/>
              <a:gd name="connsiteY84" fmla="*/ 3099436 h 6253401"/>
              <a:gd name="connsiteX85" fmla="*/ 1630680 w 2339340"/>
              <a:gd name="connsiteY85" fmla="*/ 2885361 h 6253401"/>
              <a:gd name="connsiteX86" fmla="*/ 1607820 w 2339340"/>
              <a:gd name="connsiteY86" fmla="*/ 2767251 h 6253401"/>
              <a:gd name="connsiteX87" fmla="*/ 1584960 w 2339340"/>
              <a:gd name="connsiteY87" fmla="*/ 2439591 h 6253401"/>
              <a:gd name="connsiteX88" fmla="*/ 1584960 w 2339340"/>
              <a:gd name="connsiteY88" fmla="*/ 2089071 h 6253401"/>
              <a:gd name="connsiteX89" fmla="*/ 1619250 w 2339340"/>
              <a:gd name="connsiteY89" fmla="*/ 1788081 h 6253401"/>
              <a:gd name="connsiteX90" fmla="*/ 1691640 w 2339340"/>
              <a:gd name="connsiteY90" fmla="*/ 1517571 h 6253401"/>
              <a:gd name="connsiteX91" fmla="*/ 1954530 w 2339340"/>
              <a:gd name="connsiteY91" fmla="*/ 1940481 h 6253401"/>
              <a:gd name="connsiteX92" fmla="*/ 2045970 w 2339340"/>
              <a:gd name="connsiteY92" fmla="*/ 2062401 h 6253401"/>
              <a:gd name="connsiteX93" fmla="*/ 1840230 w 2339340"/>
              <a:gd name="connsiteY93" fmla="*/ 2374821 h 6253401"/>
              <a:gd name="connsiteX94" fmla="*/ 1729740 w 2339340"/>
              <a:gd name="connsiteY94" fmla="*/ 2561511 h 6253401"/>
              <a:gd name="connsiteX95" fmla="*/ 1672590 w 2339340"/>
              <a:gd name="connsiteY95" fmla="*/ 2691051 h 6253401"/>
              <a:gd name="connsiteX96" fmla="*/ 1606391 w 2339340"/>
              <a:gd name="connsiteY96" fmla="*/ 2762727 h 6253401"/>
              <a:gd name="connsiteX97" fmla="*/ 1658302 w 2339340"/>
              <a:gd name="connsiteY97" fmla="*/ 3027046 h 6253401"/>
              <a:gd name="connsiteX98" fmla="*/ 1729740 w 2339340"/>
              <a:gd name="connsiteY98" fmla="*/ 2908221 h 6253401"/>
              <a:gd name="connsiteX99" fmla="*/ 1927860 w 2339340"/>
              <a:gd name="connsiteY99" fmla="*/ 2706291 h 6253401"/>
              <a:gd name="connsiteX100" fmla="*/ 2065020 w 2339340"/>
              <a:gd name="connsiteY100" fmla="*/ 2565321 h 6253401"/>
              <a:gd name="connsiteX101" fmla="*/ 2202180 w 2339340"/>
              <a:gd name="connsiteY101" fmla="*/ 2355771 h 6253401"/>
              <a:gd name="connsiteX102" fmla="*/ 2339340 w 2339340"/>
              <a:gd name="connsiteY102" fmla="*/ 2066211 h 6253401"/>
              <a:gd name="connsiteX103" fmla="*/ 2293620 w 2339340"/>
              <a:gd name="connsiteY103" fmla="*/ 1974771 h 6253401"/>
              <a:gd name="connsiteX104" fmla="*/ 2232660 w 2339340"/>
              <a:gd name="connsiteY104" fmla="*/ 1769031 h 6253401"/>
              <a:gd name="connsiteX105" fmla="*/ 2175510 w 2339340"/>
              <a:gd name="connsiteY105" fmla="*/ 1582341 h 6253401"/>
              <a:gd name="connsiteX106" fmla="*/ 2065020 w 2339340"/>
              <a:gd name="connsiteY106" fmla="*/ 1368981 h 6253401"/>
              <a:gd name="connsiteX107" fmla="*/ 1958340 w 2339340"/>
              <a:gd name="connsiteY107" fmla="*/ 1186101 h 6253401"/>
              <a:gd name="connsiteX108" fmla="*/ 1878330 w 2339340"/>
              <a:gd name="connsiteY108" fmla="*/ 1060371 h 6253401"/>
              <a:gd name="connsiteX109" fmla="*/ 1752600 w 2339340"/>
              <a:gd name="connsiteY109" fmla="*/ 991791 h 6253401"/>
              <a:gd name="connsiteX110" fmla="*/ 1645920 w 2339340"/>
              <a:gd name="connsiteY110" fmla="*/ 972741 h 6253401"/>
              <a:gd name="connsiteX111" fmla="*/ 1546860 w 2339340"/>
              <a:gd name="connsiteY111" fmla="*/ 938451 h 6253401"/>
              <a:gd name="connsiteX112" fmla="*/ 1276350 w 2339340"/>
              <a:gd name="connsiteY112" fmla="*/ 877491 h 6253401"/>
              <a:gd name="connsiteX113" fmla="*/ 1257300 w 2339340"/>
              <a:gd name="connsiteY113" fmla="*/ 755571 h 6253401"/>
              <a:gd name="connsiteX114" fmla="*/ 1325880 w 2339340"/>
              <a:gd name="connsiteY114" fmla="*/ 610791 h 6253401"/>
              <a:gd name="connsiteX115" fmla="*/ 1363980 w 2339340"/>
              <a:gd name="connsiteY115" fmla="*/ 553641 h 6253401"/>
              <a:gd name="connsiteX116" fmla="*/ 1352550 w 2339340"/>
              <a:gd name="connsiteY116" fmla="*/ 454581 h 6253401"/>
              <a:gd name="connsiteX117" fmla="*/ 1348740 w 2339340"/>
              <a:gd name="connsiteY117" fmla="*/ 325041 h 6253401"/>
              <a:gd name="connsiteX118" fmla="*/ 1311592 w 2339340"/>
              <a:gd name="connsiteY118" fmla="*/ 99775 h 6253401"/>
              <a:gd name="connsiteX119" fmla="*/ 1188720 w 2339340"/>
              <a:gd name="connsiteY119" fmla="*/ 54531 h 6253401"/>
              <a:gd name="connsiteX120" fmla="*/ 1143000 w 2339340"/>
              <a:gd name="connsiteY120" fmla="*/ 27861 h 6253401"/>
              <a:gd name="connsiteX121" fmla="*/ 1077992 w 2339340"/>
              <a:gd name="connsiteY121" fmla="*/ 0 h 6253401"/>
              <a:gd name="connsiteX0" fmla="*/ 1077992 w 2339340"/>
              <a:gd name="connsiteY0" fmla="*/ 0 h 6253401"/>
              <a:gd name="connsiteX1" fmla="*/ 970359 w 2339340"/>
              <a:gd name="connsiteY1" fmla="*/ 77867 h 6253401"/>
              <a:gd name="connsiteX2" fmla="*/ 967740 w 2339340"/>
              <a:gd name="connsiteY2" fmla="*/ 16431 h 6253401"/>
              <a:gd name="connsiteX3" fmla="*/ 872490 w 2339340"/>
              <a:gd name="connsiteY3" fmla="*/ 138351 h 6253401"/>
              <a:gd name="connsiteX4" fmla="*/ 849630 w 2339340"/>
              <a:gd name="connsiteY4" fmla="*/ 103347 h 6253401"/>
              <a:gd name="connsiteX5" fmla="*/ 804863 w 2339340"/>
              <a:gd name="connsiteY5" fmla="*/ 232886 h 6253401"/>
              <a:gd name="connsiteX6" fmla="*/ 782955 w 2339340"/>
              <a:gd name="connsiteY6" fmla="*/ 466725 h 6253401"/>
              <a:gd name="connsiteX7" fmla="*/ 754380 w 2339340"/>
              <a:gd name="connsiteY7" fmla="*/ 481251 h 6253401"/>
              <a:gd name="connsiteX8" fmla="*/ 781050 w 2339340"/>
              <a:gd name="connsiteY8" fmla="*/ 565071 h 6253401"/>
              <a:gd name="connsiteX9" fmla="*/ 822960 w 2339340"/>
              <a:gd name="connsiteY9" fmla="*/ 641271 h 6253401"/>
              <a:gd name="connsiteX10" fmla="*/ 887730 w 2339340"/>
              <a:gd name="connsiteY10" fmla="*/ 706041 h 6253401"/>
              <a:gd name="connsiteX11" fmla="*/ 925830 w 2339340"/>
              <a:gd name="connsiteY11" fmla="*/ 786051 h 6253401"/>
              <a:gd name="connsiteX12" fmla="*/ 925830 w 2339340"/>
              <a:gd name="connsiteY12" fmla="*/ 877491 h 6253401"/>
              <a:gd name="connsiteX13" fmla="*/ 803910 w 2339340"/>
              <a:gd name="connsiteY13" fmla="*/ 938451 h 6253401"/>
              <a:gd name="connsiteX14" fmla="*/ 701040 w 2339340"/>
              <a:gd name="connsiteY14" fmla="*/ 965121 h 6253401"/>
              <a:gd name="connsiteX15" fmla="*/ 556260 w 2339340"/>
              <a:gd name="connsiteY15" fmla="*/ 968931 h 6253401"/>
              <a:gd name="connsiteX16" fmla="*/ 403860 w 2339340"/>
              <a:gd name="connsiteY16" fmla="*/ 1018461 h 6253401"/>
              <a:gd name="connsiteX17" fmla="*/ 320040 w 2339340"/>
              <a:gd name="connsiteY17" fmla="*/ 1102281 h 6253401"/>
              <a:gd name="connsiteX18" fmla="*/ 247650 w 2339340"/>
              <a:gd name="connsiteY18" fmla="*/ 1292781 h 6253401"/>
              <a:gd name="connsiteX19" fmla="*/ 163830 w 2339340"/>
              <a:gd name="connsiteY19" fmla="*/ 1586151 h 6253401"/>
              <a:gd name="connsiteX20" fmla="*/ 83820 w 2339340"/>
              <a:gd name="connsiteY20" fmla="*/ 1799511 h 6253401"/>
              <a:gd name="connsiteX21" fmla="*/ 72390 w 2339340"/>
              <a:gd name="connsiteY21" fmla="*/ 1978581 h 6253401"/>
              <a:gd name="connsiteX22" fmla="*/ 0 w 2339340"/>
              <a:gd name="connsiteY22" fmla="*/ 2161461 h 6253401"/>
              <a:gd name="connsiteX23" fmla="*/ 11430 w 2339340"/>
              <a:gd name="connsiteY23" fmla="*/ 2268141 h 6253401"/>
              <a:gd name="connsiteX24" fmla="*/ 106680 w 2339340"/>
              <a:gd name="connsiteY24" fmla="*/ 2443401 h 6253401"/>
              <a:gd name="connsiteX25" fmla="*/ 243840 w 2339340"/>
              <a:gd name="connsiteY25" fmla="*/ 2611041 h 6253401"/>
              <a:gd name="connsiteX26" fmla="*/ 422910 w 2339340"/>
              <a:gd name="connsiteY26" fmla="*/ 2786301 h 6253401"/>
              <a:gd name="connsiteX27" fmla="*/ 609600 w 2339340"/>
              <a:gd name="connsiteY27" fmla="*/ 2946321 h 6253401"/>
              <a:gd name="connsiteX28" fmla="*/ 703183 w 2339340"/>
              <a:gd name="connsiteY28" fmla="*/ 3078956 h 6253401"/>
              <a:gd name="connsiteX29" fmla="*/ 711517 w 2339340"/>
              <a:gd name="connsiteY29" fmla="*/ 2800827 h 6253401"/>
              <a:gd name="connsiteX30" fmla="*/ 647700 w 2339340"/>
              <a:gd name="connsiteY30" fmla="*/ 2748201 h 6253401"/>
              <a:gd name="connsiteX31" fmla="*/ 541020 w 2339340"/>
              <a:gd name="connsiteY31" fmla="*/ 2553891 h 6253401"/>
              <a:gd name="connsiteX32" fmla="*/ 487680 w 2339340"/>
              <a:gd name="connsiteY32" fmla="*/ 2443401 h 6253401"/>
              <a:gd name="connsiteX33" fmla="*/ 293370 w 2339340"/>
              <a:gd name="connsiteY33" fmla="*/ 2222421 h 6253401"/>
              <a:gd name="connsiteX34" fmla="*/ 426720 w 2339340"/>
              <a:gd name="connsiteY34" fmla="*/ 2005251 h 6253401"/>
              <a:gd name="connsiteX35" fmla="*/ 483870 w 2339340"/>
              <a:gd name="connsiteY35" fmla="*/ 1894761 h 6253401"/>
              <a:gd name="connsiteX36" fmla="*/ 544830 w 2339340"/>
              <a:gd name="connsiteY36" fmla="*/ 1658541 h 6253401"/>
              <a:gd name="connsiteX37" fmla="*/ 636270 w 2339340"/>
              <a:gd name="connsiteY37" fmla="*/ 1913811 h 6253401"/>
              <a:gd name="connsiteX38" fmla="*/ 678180 w 2339340"/>
              <a:gd name="connsiteY38" fmla="*/ 2218611 h 6253401"/>
              <a:gd name="connsiteX39" fmla="*/ 689610 w 2339340"/>
              <a:gd name="connsiteY39" fmla="*/ 2504361 h 6253401"/>
              <a:gd name="connsiteX40" fmla="*/ 712470 w 2339340"/>
              <a:gd name="connsiteY40" fmla="*/ 2778681 h 6253401"/>
              <a:gd name="connsiteX41" fmla="*/ 701040 w 2339340"/>
              <a:gd name="connsiteY41" fmla="*/ 3193971 h 6253401"/>
              <a:gd name="connsiteX42" fmla="*/ 643890 w 2339340"/>
              <a:gd name="connsiteY42" fmla="*/ 3799761 h 6253401"/>
              <a:gd name="connsiteX43" fmla="*/ 613410 w 2339340"/>
              <a:gd name="connsiteY43" fmla="*/ 4272201 h 6253401"/>
              <a:gd name="connsiteX44" fmla="*/ 689610 w 2339340"/>
              <a:gd name="connsiteY44" fmla="*/ 4634151 h 6253401"/>
              <a:gd name="connsiteX45" fmla="*/ 803910 w 2339340"/>
              <a:gd name="connsiteY45" fmla="*/ 5232321 h 6253401"/>
              <a:gd name="connsiteX46" fmla="*/ 883920 w 2339340"/>
              <a:gd name="connsiteY46" fmla="*/ 5674281 h 6253401"/>
              <a:gd name="connsiteX47" fmla="*/ 872490 w 2339340"/>
              <a:gd name="connsiteY47" fmla="*/ 5700951 h 6253401"/>
              <a:gd name="connsiteX48" fmla="*/ 693420 w 2339340"/>
              <a:gd name="connsiteY48" fmla="*/ 5910501 h 6253401"/>
              <a:gd name="connsiteX49" fmla="*/ 541020 w 2339340"/>
              <a:gd name="connsiteY49" fmla="*/ 6108621 h 6253401"/>
              <a:gd name="connsiteX50" fmla="*/ 510540 w 2339340"/>
              <a:gd name="connsiteY50" fmla="*/ 6173391 h 6253401"/>
              <a:gd name="connsiteX51" fmla="*/ 701040 w 2339340"/>
              <a:gd name="connsiteY51" fmla="*/ 6108621 h 6253401"/>
              <a:gd name="connsiteX52" fmla="*/ 830580 w 2339340"/>
              <a:gd name="connsiteY52" fmla="*/ 6081951 h 6253401"/>
              <a:gd name="connsiteX53" fmla="*/ 952500 w 2339340"/>
              <a:gd name="connsiteY53" fmla="*/ 5990511 h 6253401"/>
              <a:gd name="connsiteX54" fmla="*/ 963930 w 2339340"/>
              <a:gd name="connsiteY54" fmla="*/ 5887641 h 6253401"/>
              <a:gd name="connsiteX55" fmla="*/ 1108710 w 2339340"/>
              <a:gd name="connsiteY55" fmla="*/ 5834301 h 6253401"/>
              <a:gd name="connsiteX56" fmla="*/ 1108710 w 2339340"/>
              <a:gd name="connsiteY56" fmla="*/ 5807631 h 6253401"/>
              <a:gd name="connsiteX57" fmla="*/ 1032510 w 2339340"/>
              <a:gd name="connsiteY57" fmla="*/ 5651421 h 6253401"/>
              <a:gd name="connsiteX58" fmla="*/ 1043940 w 2339340"/>
              <a:gd name="connsiteY58" fmla="*/ 5297091 h 6253401"/>
              <a:gd name="connsiteX59" fmla="*/ 1074420 w 2339340"/>
              <a:gd name="connsiteY59" fmla="*/ 4904661 h 6253401"/>
              <a:gd name="connsiteX60" fmla="*/ 1002030 w 2339340"/>
              <a:gd name="connsiteY60" fmla="*/ 4439841 h 6253401"/>
              <a:gd name="connsiteX61" fmla="*/ 1066800 w 2339340"/>
              <a:gd name="connsiteY61" fmla="*/ 4146471 h 6253401"/>
              <a:gd name="connsiteX62" fmla="*/ 1116330 w 2339340"/>
              <a:gd name="connsiteY62" fmla="*/ 3792141 h 6253401"/>
              <a:gd name="connsiteX63" fmla="*/ 1165860 w 2339340"/>
              <a:gd name="connsiteY63" fmla="*/ 3392091 h 6253401"/>
              <a:gd name="connsiteX64" fmla="*/ 1238250 w 2339340"/>
              <a:gd name="connsiteY64" fmla="*/ 3898821 h 6253401"/>
              <a:gd name="connsiteX65" fmla="*/ 1280160 w 2339340"/>
              <a:gd name="connsiteY65" fmla="*/ 4382691 h 6253401"/>
              <a:gd name="connsiteX66" fmla="*/ 1310640 w 2339340"/>
              <a:gd name="connsiteY66" fmla="*/ 4550331 h 6253401"/>
              <a:gd name="connsiteX67" fmla="*/ 1272540 w 2339340"/>
              <a:gd name="connsiteY67" fmla="*/ 4855131 h 6253401"/>
              <a:gd name="connsiteX68" fmla="*/ 1242060 w 2339340"/>
              <a:gd name="connsiteY68" fmla="*/ 5076111 h 6253401"/>
              <a:gd name="connsiteX69" fmla="*/ 1276350 w 2339340"/>
              <a:gd name="connsiteY69" fmla="*/ 5304711 h 6253401"/>
              <a:gd name="connsiteX70" fmla="*/ 1333500 w 2339340"/>
              <a:gd name="connsiteY70" fmla="*/ 5510451 h 6253401"/>
              <a:gd name="connsiteX71" fmla="*/ 1314450 w 2339340"/>
              <a:gd name="connsiteY71" fmla="*/ 5632371 h 6253401"/>
              <a:gd name="connsiteX72" fmla="*/ 1264920 w 2339340"/>
              <a:gd name="connsiteY72" fmla="*/ 5811441 h 6253401"/>
              <a:gd name="connsiteX73" fmla="*/ 1264920 w 2339340"/>
              <a:gd name="connsiteY73" fmla="*/ 5918121 h 6253401"/>
              <a:gd name="connsiteX74" fmla="*/ 1424940 w 2339340"/>
              <a:gd name="connsiteY74" fmla="*/ 6253401 h 6253401"/>
              <a:gd name="connsiteX75" fmla="*/ 1565910 w 2339340"/>
              <a:gd name="connsiteY75" fmla="*/ 6081951 h 6253401"/>
              <a:gd name="connsiteX76" fmla="*/ 1604010 w 2339340"/>
              <a:gd name="connsiteY76" fmla="*/ 6028611 h 6253401"/>
              <a:gd name="connsiteX77" fmla="*/ 1524000 w 2339340"/>
              <a:gd name="connsiteY77" fmla="*/ 5860971 h 6253401"/>
              <a:gd name="connsiteX78" fmla="*/ 1466850 w 2339340"/>
              <a:gd name="connsiteY78" fmla="*/ 5735241 h 6253401"/>
              <a:gd name="connsiteX79" fmla="*/ 1440180 w 2339340"/>
              <a:gd name="connsiteY79" fmla="*/ 5655231 h 6253401"/>
              <a:gd name="connsiteX80" fmla="*/ 1546860 w 2339340"/>
              <a:gd name="connsiteY80" fmla="*/ 5095161 h 6253401"/>
              <a:gd name="connsiteX81" fmla="*/ 1600200 w 2339340"/>
              <a:gd name="connsiteY81" fmla="*/ 4523661 h 6253401"/>
              <a:gd name="connsiteX82" fmla="*/ 1684020 w 2339340"/>
              <a:gd name="connsiteY82" fmla="*/ 4043601 h 6253401"/>
              <a:gd name="connsiteX83" fmla="*/ 1703070 w 2339340"/>
              <a:gd name="connsiteY83" fmla="*/ 3704511 h 6253401"/>
              <a:gd name="connsiteX84" fmla="*/ 1673305 w 2339340"/>
              <a:gd name="connsiteY84" fmla="*/ 3099436 h 6253401"/>
              <a:gd name="connsiteX85" fmla="*/ 1630680 w 2339340"/>
              <a:gd name="connsiteY85" fmla="*/ 2885361 h 6253401"/>
              <a:gd name="connsiteX86" fmla="*/ 1607820 w 2339340"/>
              <a:gd name="connsiteY86" fmla="*/ 2767251 h 6253401"/>
              <a:gd name="connsiteX87" fmla="*/ 1584960 w 2339340"/>
              <a:gd name="connsiteY87" fmla="*/ 2439591 h 6253401"/>
              <a:gd name="connsiteX88" fmla="*/ 1584960 w 2339340"/>
              <a:gd name="connsiteY88" fmla="*/ 2089071 h 6253401"/>
              <a:gd name="connsiteX89" fmla="*/ 1619250 w 2339340"/>
              <a:gd name="connsiteY89" fmla="*/ 1788081 h 6253401"/>
              <a:gd name="connsiteX90" fmla="*/ 1691640 w 2339340"/>
              <a:gd name="connsiteY90" fmla="*/ 1517571 h 6253401"/>
              <a:gd name="connsiteX91" fmla="*/ 1954530 w 2339340"/>
              <a:gd name="connsiteY91" fmla="*/ 1940481 h 6253401"/>
              <a:gd name="connsiteX92" fmla="*/ 2045970 w 2339340"/>
              <a:gd name="connsiteY92" fmla="*/ 2062401 h 6253401"/>
              <a:gd name="connsiteX93" fmla="*/ 1840230 w 2339340"/>
              <a:gd name="connsiteY93" fmla="*/ 2374821 h 6253401"/>
              <a:gd name="connsiteX94" fmla="*/ 1729740 w 2339340"/>
              <a:gd name="connsiteY94" fmla="*/ 2561511 h 6253401"/>
              <a:gd name="connsiteX95" fmla="*/ 1672590 w 2339340"/>
              <a:gd name="connsiteY95" fmla="*/ 2691051 h 6253401"/>
              <a:gd name="connsiteX96" fmla="*/ 1606391 w 2339340"/>
              <a:gd name="connsiteY96" fmla="*/ 2762727 h 6253401"/>
              <a:gd name="connsiteX97" fmla="*/ 1658302 w 2339340"/>
              <a:gd name="connsiteY97" fmla="*/ 3027046 h 6253401"/>
              <a:gd name="connsiteX98" fmla="*/ 1729740 w 2339340"/>
              <a:gd name="connsiteY98" fmla="*/ 2908221 h 6253401"/>
              <a:gd name="connsiteX99" fmla="*/ 1927860 w 2339340"/>
              <a:gd name="connsiteY99" fmla="*/ 2706291 h 6253401"/>
              <a:gd name="connsiteX100" fmla="*/ 2065020 w 2339340"/>
              <a:gd name="connsiteY100" fmla="*/ 2565321 h 6253401"/>
              <a:gd name="connsiteX101" fmla="*/ 2202180 w 2339340"/>
              <a:gd name="connsiteY101" fmla="*/ 2355771 h 6253401"/>
              <a:gd name="connsiteX102" fmla="*/ 2339340 w 2339340"/>
              <a:gd name="connsiteY102" fmla="*/ 2066211 h 6253401"/>
              <a:gd name="connsiteX103" fmla="*/ 2293620 w 2339340"/>
              <a:gd name="connsiteY103" fmla="*/ 1974771 h 6253401"/>
              <a:gd name="connsiteX104" fmla="*/ 2232660 w 2339340"/>
              <a:gd name="connsiteY104" fmla="*/ 1769031 h 6253401"/>
              <a:gd name="connsiteX105" fmla="*/ 2175510 w 2339340"/>
              <a:gd name="connsiteY105" fmla="*/ 1582341 h 6253401"/>
              <a:gd name="connsiteX106" fmla="*/ 2065020 w 2339340"/>
              <a:gd name="connsiteY106" fmla="*/ 1368981 h 6253401"/>
              <a:gd name="connsiteX107" fmla="*/ 1958340 w 2339340"/>
              <a:gd name="connsiteY107" fmla="*/ 1186101 h 6253401"/>
              <a:gd name="connsiteX108" fmla="*/ 1878330 w 2339340"/>
              <a:gd name="connsiteY108" fmla="*/ 1060371 h 6253401"/>
              <a:gd name="connsiteX109" fmla="*/ 1752600 w 2339340"/>
              <a:gd name="connsiteY109" fmla="*/ 991791 h 6253401"/>
              <a:gd name="connsiteX110" fmla="*/ 1645920 w 2339340"/>
              <a:gd name="connsiteY110" fmla="*/ 972741 h 6253401"/>
              <a:gd name="connsiteX111" fmla="*/ 1546860 w 2339340"/>
              <a:gd name="connsiteY111" fmla="*/ 938451 h 6253401"/>
              <a:gd name="connsiteX112" fmla="*/ 1276350 w 2339340"/>
              <a:gd name="connsiteY112" fmla="*/ 877491 h 6253401"/>
              <a:gd name="connsiteX113" fmla="*/ 1257300 w 2339340"/>
              <a:gd name="connsiteY113" fmla="*/ 755571 h 6253401"/>
              <a:gd name="connsiteX114" fmla="*/ 1325880 w 2339340"/>
              <a:gd name="connsiteY114" fmla="*/ 610791 h 6253401"/>
              <a:gd name="connsiteX115" fmla="*/ 1363980 w 2339340"/>
              <a:gd name="connsiteY115" fmla="*/ 553641 h 6253401"/>
              <a:gd name="connsiteX116" fmla="*/ 1352550 w 2339340"/>
              <a:gd name="connsiteY116" fmla="*/ 454581 h 6253401"/>
              <a:gd name="connsiteX117" fmla="*/ 1359455 w 2339340"/>
              <a:gd name="connsiteY117" fmla="*/ 267891 h 6253401"/>
              <a:gd name="connsiteX118" fmla="*/ 1311592 w 2339340"/>
              <a:gd name="connsiteY118" fmla="*/ 99775 h 6253401"/>
              <a:gd name="connsiteX119" fmla="*/ 1188720 w 2339340"/>
              <a:gd name="connsiteY119" fmla="*/ 54531 h 6253401"/>
              <a:gd name="connsiteX120" fmla="*/ 1143000 w 2339340"/>
              <a:gd name="connsiteY120" fmla="*/ 27861 h 6253401"/>
              <a:gd name="connsiteX121" fmla="*/ 1077992 w 2339340"/>
              <a:gd name="connsiteY121" fmla="*/ 0 h 6253401"/>
              <a:gd name="connsiteX0" fmla="*/ 1077992 w 2339340"/>
              <a:gd name="connsiteY0" fmla="*/ 0 h 6253401"/>
              <a:gd name="connsiteX1" fmla="*/ 970359 w 2339340"/>
              <a:gd name="connsiteY1" fmla="*/ 77867 h 6253401"/>
              <a:gd name="connsiteX2" fmla="*/ 967740 w 2339340"/>
              <a:gd name="connsiteY2" fmla="*/ 16431 h 6253401"/>
              <a:gd name="connsiteX3" fmla="*/ 872490 w 2339340"/>
              <a:gd name="connsiteY3" fmla="*/ 138351 h 6253401"/>
              <a:gd name="connsiteX4" fmla="*/ 849630 w 2339340"/>
              <a:gd name="connsiteY4" fmla="*/ 103347 h 6253401"/>
              <a:gd name="connsiteX5" fmla="*/ 804863 w 2339340"/>
              <a:gd name="connsiteY5" fmla="*/ 232886 h 6253401"/>
              <a:gd name="connsiteX6" fmla="*/ 782955 w 2339340"/>
              <a:gd name="connsiteY6" fmla="*/ 466725 h 6253401"/>
              <a:gd name="connsiteX7" fmla="*/ 754380 w 2339340"/>
              <a:gd name="connsiteY7" fmla="*/ 481251 h 6253401"/>
              <a:gd name="connsiteX8" fmla="*/ 781050 w 2339340"/>
              <a:gd name="connsiteY8" fmla="*/ 565071 h 6253401"/>
              <a:gd name="connsiteX9" fmla="*/ 822960 w 2339340"/>
              <a:gd name="connsiteY9" fmla="*/ 641271 h 6253401"/>
              <a:gd name="connsiteX10" fmla="*/ 887730 w 2339340"/>
              <a:gd name="connsiteY10" fmla="*/ 706041 h 6253401"/>
              <a:gd name="connsiteX11" fmla="*/ 925830 w 2339340"/>
              <a:gd name="connsiteY11" fmla="*/ 786051 h 6253401"/>
              <a:gd name="connsiteX12" fmla="*/ 925830 w 2339340"/>
              <a:gd name="connsiteY12" fmla="*/ 877491 h 6253401"/>
              <a:gd name="connsiteX13" fmla="*/ 803910 w 2339340"/>
              <a:gd name="connsiteY13" fmla="*/ 938451 h 6253401"/>
              <a:gd name="connsiteX14" fmla="*/ 701040 w 2339340"/>
              <a:gd name="connsiteY14" fmla="*/ 965121 h 6253401"/>
              <a:gd name="connsiteX15" fmla="*/ 556260 w 2339340"/>
              <a:gd name="connsiteY15" fmla="*/ 968931 h 6253401"/>
              <a:gd name="connsiteX16" fmla="*/ 403860 w 2339340"/>
              <a:gd name="connsiteY16" fmla="*/ 1018461 h 6253401"/>
              <a:gd name="connsiteX17" fmla="*/ 320040 w 2339340"/>
              <a:gd name="connsiteY17" fmla="*/ 1102281 h 6253401"/>
              <a:gd name="connsiteX18" fmla="*/ 247650 w 2339340"/>
              <a:gd name="connsiteY18" fmla="*/ 1292781 h 6253401"/>
              <a:gd name="connsiteX19" fmla="*/ 163830 w 2339340"/>
              <a:gd name="connsiteY19" fmla="*/ 1586151 h 6253401"/>
              <a:gd name="connsiteX20" fmla="*/ 83820 w 2339340"/>
              <a:gd name="connsiteY20" fmla="*/ 1799511 h 6253401"/>
              <a:gd name="connsiteX21" fmla="*/ 72390 w 2339340"/>
              <a:gd name="connsiteY21" fmla="*/ 1978581 h 6253401"/>
              <a:gd name="connsiteX22" fmla="*/ 0 w 2339340"/>
              <a:gd name="connsiteY22" fmla="*/ 2161461 h 6253401"/>
              <a:gd name="connsiteX23" fmla="*/ 11430 w 2339340"/>
              <a:gd name="connsiteY23" fmla="*/ 2268141 h 6253401"/>
              <a:gd name="connsiteX24" fmla="*/ 106680 w 2339340"/>
              <a:gd name="connsiteY24" fmla="*/ 2443401 h 6253401"/>
              <a:gd name="connsiteX25" fmla="*/ 243840 w 2339340"/>
              <a:gd name="connsiteY25" fmla="*/ 2611041 h 6253401"/>
              <a:gd name="connsiteX26" fmla="*/ 422910 w 2339340"/>
              <a:gd name="connsiteY26" fmla="*/ 2786301 h 6253401"/>
              <a:gd name="connsiteX27" fmla="*/ 609600 w 2339340"/>
              <a:gd name="connsiteY27" fmla="*/ 2946321 h 6253401"/>
              <a:gd name="connsiteX28" fmla="*/ 703183 w 2339340"/>
              <a:gd name="connsiteY28" fmla="*/ 3078956 h 6253401"/>
              <a:gd name="connsiteX29" fmla="*/ 711517 w 2339340"/>
              <a:gd name="connsiteY29" fmla="*/ 2800827 h 6253401"/>
              <a:gd name="connsiteX30" fmla="*/ 647700 w 2339340"/>
              <a:gd name="connsiteY30" fmla="*/ 2748201 h 6253401"/>
              <a:gd name="connsiteX31" fmla="*/ 541020 w 2339340"/>
              <a:gd name="connsiteY31" fmla="*/ 2553891 h 6253401"/>
              <a:gd name="connsiteX32" fmla="*/ 487680 w 2339340"/>
              <a:gd name="connsiteY32" fmla="*/ 2443401 h 6253401"/>
              <a:gd name="connsiteX33" fmla="*/ 293370 w 2339340"/>
              <a:gd name="connsiteY33" fmla="*/ 2222421 h 6253401"/>
              <a:gd name="connsiteX34" fmla="*/ 426720 w 2339340"/>
              <a:gd name="connsiteY34" fmla="*/ 2005251 h 6253401"/>
              <a:gd name="connsiteX35" fmla="*/ 483870 w 2339340"/>
              <a:gd name="connsiteY35" fmla="*/ 1894761 h 6253401"/>
              <a:gd name="connsiteX36" fmla="*/ 544830 w 2339340"/>
              <a:gd name="connsiteY36" fmla="*/ 1658541 h 6253401"/>
              <a:gd name="connsiteX37" fmla="*/ 636270 w 2339340"/>
              <a:gd name="connsiteY37" fmla="*/ 1913811 h 6253401"/>
              <a:gd name="connsiteX38" fmla="*/ 678180 w 2339340"/>
              <a:gd name="connsiteY38" fmla="*/ 2218611 h 6253401"/>
              <a:gd name="connsiteX39" fmla="*/ 689610 w 2339340"/>
              <a:gd name="connsiteY39" fmla="*/ 2504361 h 6253401"/>
              <a:gd name="connsiteX40" fmla="*/ 712470 w 2339340"/>
              <a:gd name="connsiteY40" fmla="*/ 2778681 h 6253401"/>
              <a:gd name="connsiteX41" fmla="*/ 701040 w 2339340"/>
              <a:gd name="connsiteY41" fmla="*/ 3193971 h 6253401"/>
              <a:gd name="connsiteX42" fmla="*/ 643890 w 2339340"/>
              <a:gd name="connsiteY42" fmla="*/ 3799761 h 6253401"/>
              <a:gd name="connsiteX43" fmla="*/ 613410 w 2339340"/>
              <a:gd name="connsiteY43" fmla="*/ 4272201 h 6253401"/>
              <a:gd name="connsiteX44" fmla="*/ 689610 w 2339340"/>
              <a:gd name="connsiteY44" fmla="*/ 4634151 h 6253401"/>
              <a:gd name="connsiteX45" fmla="*/ 803910 w 2339340"/>
              <a:gd name="connsiteY45" fmla="*/ 5232321 h 6253401"/>
              <a:gd name="connsiteX46" fmla="*/ 883920 w 2339340"/>
              <a:gd name="connsiteY46" fmla="*/ 5674281 h 6253401"/>
              <a:gd name="connsiteX47" fmla="*/ 872490 w 2339340"/>
              <a:gd name="connsiteY47" fmla="*/ 5700951 h 6253401"/>
              <a:gd name="connsiteX48" fmla="*/ 693420 w 2339340"/>
              <a:gd name="connsiteY48" fmla="*/ 5910501 h 6253401"/>
              <a:gd name="connsiteX49" fmla="*/ 541020 w 2339340"/>
              <a:gd name="connsiteY49" fmla="*/ 6108621 h 6253401"/>
              <a:gd name="connsiteX50" fmla="*/ 510540 w 2339340"/>
              <a:gd name="connsiteY50" fmla="*/ 6173391 h 6253401"/>
              <a:gd name="connsiteX51" fmla="*/ 701040 w 2339340"/>
              <a:gd name="connsiteY51" fmla="*/ 6108621 h 6253401"/>
              <a:gd name="connsiteX52" fmla="*/ 830580 w 2339340"/>
              <a:gd name="connsiteY52" fmla="*/ 6081951 h 6253401"/>
              <a:gd name="connsiteX53" fmla="*/ 952500 w 2339340"/>
              <a:gd name="connsiteY53" fmla="*/ 5990511 h 6253401"/>
              <a:gd name="connsiteX54" fmla="*/ 963930 w 2339340"/>
              <a:gd name="connsiteY54" fmla="*/ 5887641 h 6253401"/>
              <a:gd name="connsiteX55" fmla="*/ 1108710 w 2339340"/>
              <a:gd name="connsiteY55" fmla="*/ 5834301 h 6253401"/>
              <a:gd name="connsiteX56" fmla="*/ 1108710 w 2339340"/>
              <a:gd name="connsiteY56" fmla="*/ 5807631 h 6253401"/>
              <a:gd name="connsiteX57" fmla="*/ 1032510 w 2339340"/>
              <a:gd name="connsiteY57" fmla="*/ 5651421 h 6253401"/>
              <a:gd name="connsiteX58" fmla="*/ 1043940 w 2339340"/>
              <a:gd name="connsiteY58" fmla="*/ 5297091 h 6253401"/>
              <a:gd name="connsiteX59" fmla="*/ 1074420 w 2339340"/>
              <a:gd name="connsiteY59" fmla="*/ 4904661 h 6253401"/>
              <a:gd name="connsiteX60" fmla="*/ 1002030 w 2339340"/>
              <a:gd name="connsiteY60" fmla="*/ 4439841 h 6253401"/>
              <a:gd name="connsiteX61" fmla="*/ 1066800 w 2339340"/>
              <a:gd name="connsiteY61" fmla="*/ 4146471 h 6253401"/>
              <a:gd name="connsiteX62" fmla="*/ 1116330 w 2339340"/>
              <a:gd name="connsiteY62" fmla="*/ 3792141 h 6253401"/>
              <a:gd name="connsiteX63" fmla="*/ 1165860 w 2339340"/>
              <a:gd name="connsiteY63" fmla="*/ 3392091 h 6253401"/>
              <a:gd name="connsiteX64" fmla="*/ 1238250 w 2339340"/>
              <a:gd name="connsiteY64" fmla="*/ 3898821 h 6253401"/>
              <a:gd name="connsiteX65" fmla="*/ 1280160 w 2339340"/>
              <a:gd name="connsiteY65" fmla="*/ 4382691 h 6253401"/>
              <a:gd name="connsiteX66" fmla="*/ 1310640 w 2339340"/>
              <a:gd name="connsiteY66" fmla="*/ 4550331 h 6253401"/>
              <a:gd name="connsiteX67" fmla="*/ 1272540 w 2339340"/>
              <a:gd name="connsiteY67" fmla="*/ 4855131 h 6253401"/>
              <a:gd name="connsiteX68" fmla="*/ 1242060 w 2339340"/>
              <a:gd name="connsiteY68" fmla="*/ 5076111 h 6253401"/>
              <a:gd name="connsiteX69" fmla="*/ 1276350 w 2339340"/>
              <a:gd name="connsiteY69" fmla="*/ 5304711 h 6253401"/>
              <a:gd name="connsiteX70" fmla="*/ 1333500 w 2339340"/>
              <a:gd name="connsiteY70" fmla="*/ 5510451 h 6253401"/>
              <a:gd name="connsiteX71" fmla="*/ 1314450 w 2339340"/>
              <a:gd name="connsiteY71" fmla="*/ 5632371 h 6253401"/>
              <a:gd name="connsiteX72" fmla="*/ 1264920 w 2339340"/>
              <a:gd name="connsiteY72" fmla="*/ 5811441 h 6253401"/>
              <a:gd name="connsiteX73" fmla="*/ 1264920 w 2339340"/>
              <a:gd name="connsiteY73" fmla="*/ 5918121 h 6253401"/>
              <a:gd name="connsiteX74" fmla="*/ 1424940 w 2339340"/>
              <a:gd name="connsiteY74" fmla="*/ 6253401 h 6253401"/>
              <a:gd name="connsiteX75" fmla="*/ 1565910 w 2339340"/>
              <a:gd name="connsiteY75" fmla="*/ 6081951 h 6253401"/>
              <a:gd name="connsiteX76" fmla="*/ 1604010 w 2339340"/>
              <a:gd name="connsiteY76" fmla="*/ 6028611 h 6253401"/>
              <a:gd name="connsiteX77" fmla="*/ 1524000 w 2339340"/>
              <a:gd name="connsiteY77" fmla="*/ 5860971 h 6253401"/>
              <a:gd name="connsiteX78" fmla="*/ 1466850 w 2339340"/>
              <a:gd name="connsiteY78" fmla="*/ 5735241 h 6253401"/>
              <a:gd name="connsiteX79" fmla="*/ 1440180 w 2339340"/>
              <a:gd name="connsiteY79" fmla="*/ 5655231 h 6253401"/>
              <a:gd name="connsiteX80" fmla="*/ 1546860 w 2339340"/>
              <a:gd name="connsiteY80" fmla="*/ 5095161 h 6253401"/>
              <a:gd name="connsiteX81" fmla="*/ 1600200 w 2339340"/>
              <a:gd name="connsiteY81" fmla="*/ 4523661 h 6253401"/>
              <a:gd name="connsiteX82" fmla="*/ 1684020 w 2339340"/>
              <a:gd name="connsiteY82" fmla="*/ 4043601 h 6253401"/>
              <a:gd name="connsiteX83" fmla="*/ 1703070 w 2339340"/>
              <a:gd name="connsiteY83" fmla="*/ 3704511 h 6253401"/>
              <a:gd name="connsiteX84" fmla="*/ 1673305 w 2339340"/>
              <a:gd name="connsiteY84" fmla="*/ 3099436 h 6253401"/>
              <a:gd name="connsiteX85" fmla="*/ 1630680 w 2339340"/>
              <a:gd name="connsiteY85" fmla="*/ 2885361 h 6253401"/>
              <a:gd name="connsiteX86" fmla="*/ 1607820 w 2339340"/>
              <a:gd name="connsiteY86" fmla="*/ 2767251 h 6253401"/>
              <a:gd name="connsiteX87" fmla="*/ 1584960 w 2339340"/>
              <a:gd name="connsiteY87" fmla="*/ 2439591 h 6253401"/>
              <a:gd name="connsiteX88" fmla="*/ 1584960 w 2339340"/>
              <a:gd name="connsiteY88" fmla="*/ 2089071 h 6253401"/>
              <a:gd name="connsiteX89" fmla="*/ 1619250 w 2339340"/>
              <a:gd name="connsiteY89" fmla="*/ 1788081 h 6253401"/>
              <a:gd name="connsiteX90" fmla="*/ 1691640 w 2339340"/>
              <a:gd name="connsiteY90" fmla="*/ 1517571 h 6253401"/>
              <a:gd name="connsiteX91" fmla="*/ 1954530 w 2339340"/>
              <a:gd name="connsiteY91" fmla="*/ 1940481 h 6253401"/>
              <a:gd name="connsiteX92" fmla="*/ 2045970 w 2339340"/>
              <a:gd name="connsiteY92" fmla="*/ 2062401 h 6253401"/>
              <a:gd name="connsiteX93" fmla="*/ 1840230 w 2339340"/>
              <a:gd name="connsiteY93" fmla="*/ 2374821 h 6253401"/>
              <a:gd name="connsiteX94" fmla="*/ 1729740 w 2339340"/>
              <a:gd name="connsiteY94" fmla="*/ 2561511 h 6253401"/>
              <a:gd name="connsiteX95" fmla="*/ 1672590 w 2339340"/>
              <a:gd name="connsiteY95" fmla="*/ 2691051 h 6253401"/>
              <a:gd name="connsiteX96" fmla="*/ 1606391 w 2339340"/>
              <a:gd name="connsiteY96" fmla="*/ 2762727 h 6253401"/>
              <a:gd name="connsiteX97" fmla="*/ 1658302 w 2339340"/>
              <a:gd name="connsiteY97" fmla="*/ 3027046 h 6253401"/>
              <a:gd name="connsiteX98" fmla="*/ 1729740 w 2339340"/>
              <a:gd name="connsiteY98" fmla="*/ 2908221 h 6253401"/>
              <a:gd name="connsiteX99" fmla="*/ 1927860 w 2339340"/>
              <a:gd name="connsiteY99" fmla="*/ 2706291 h 6253401"/>
              <a:gd name="connsiteX100" fmla="*/ 2065020 w 2339340"/>
              <a:gd name="connsiteY100" fmla="*/ 2565321 h 6253401"/>
              <a:gd name="connsiteX101" fmla="*/ 2202180 w 2339340"/>
              <a:gd name="connsiteY101" fmla="*/ 2355771 h 6253401"/>
              <a:gd name="connsiteX102" fmla="*/ 2339340 w 2339340"/>
              <a:gd name="connsiteY102" fmla="*/ 2066211 h 6253401"/>
              <a:gd name="connsiteX103" fmla="*/ 2293620 w 2339340"/>
              <a:gd name="connsiteY103" fmla="*/ 1974771 h 6253401"/>
              <a:gd name="connsiteX104" fmla="*/ 2232660 w 2339340"/>
              <a:gd name="connsiteY104" fmla="*/ 1769031 h 6253401"/>
              <a:gd name="connsiteX105" fmla="*/ 2175510 w 2339340"/>
              <a:gd name="connsiteY105" fmla="*/ 1582341 h 6253401"/>
              <a:gd name="connsiteX106" fmla="*/ 2065020 w 2339340"/>
              <a:gd name="connsiteY106" fmla="*/ 1368981 h 6253401"/>
              <a:gd name="connsiteX107" fmla="*/ 1958340 w 2339340"/>
              <a:gd name="connsiteY107" fmla="*/ 1186101 h 6253401"/>
              <a:gd name="connsiteX108" fmla="*/ 1878330 w 2339340"/>
              <a:gd name="connsiteY108" fmla="*/ 1060371 h 6253401"/>
              <a:gd name="connsiteX109" fmla="*/ 1752600 w 2339340"/>
              <a:gd name="connsiteY109" fmla="*/ 991791 h 6253401"/>
              <a:gd name="connsiteX110" fmla="*/ 1645920 w 2339340"/>
              <a:gd name="connsiteY110" fmla="*/ 972741 h 6253401"/>
              <a:gd name="connsiteX111" fmla="*/ 1546860 w 2339340"/>
              <a:gd name="connsiteY111" fmla="*/ 938451 h 6253401"/>
              <a:gd name="connsiteX112" fmla="*/ 1276350 w 2339340"/>
              <a:gd name="connsiteY112" fmla="*/ 877491 h 6253401"/>
              <a:gd name="connsiteX113" fmla="*/ 1257300 w 2339340"/>
              <a:gd name="connsiteY113" fmla="*/ 755571 h 6253401"/>
              <a:gd name="connsiteX114" fmla="*/ 1325880 w 2339340"/>
              <a:gd name="connsiteY114" fmla="*/ 610791 h 6253401"/>
              <a:gd name="connsiteX115" fmla="*/ 1363980 w 2339340"/>
              <a:gd name="connsiteY115" fmla="*/ 553641 h 6253401"/>
              <a:gd name="connsiteX116" fmla="*/ 1352550 w 2339340"/>
              <a:gd name="connsiteY116" fmla="*/ 454581 h 6253401"/>
              <a:gd name="connsiteX117" fmla="*/ 1359455 w 2339340"/>
              <a:gd name="connsiteY117" fmla="*/ 267891 h 6253401"/>
              <a:gd name="connsiteX118" fmla="*/ 1311592 w 2339340"/>
              <a:gd name="connsiteY118" fmla="*/ 99775 h 6253401"/>
              <a:gd name="connsiteX119" fmla="*/ 1188720 w 2339340"/>
              <a:gd name="connsiteY119" fmla="*/ 54531 h 6253401"/>
              <a:gd name="connsiteX120" fmla="*/ 1143000 w 2339340"/>
              <a:gd name="connsiteY120" fmla="*/ 27861 h 6253401"/>
              <a:gd name="connsiteX121" fmla="*/ 1077992 w 2339340"/>
              <a:gd name="connsiteY121" fmla="*/ 0 h 6253401"/>
              <a:gd name="connsiteX0" fmla="*/ 1077992 w 2339340"/>
              <a:gd name="connsiteY0" fmla="*/ 0 h 6253401"/>
              <a:gd name="connsiteX1" fmla="*/ 970359 w 2339340"/>
              <a:gd name="connsiteY1" fmla="*/ 77867 h 6253401"/>
              <a:gd name="connsiteX2" fmla="*/ 967740 w 2339340"/>
              <a:gd name="connsiteY2" fmla="*/ 16431 h 6253401"/>
              <a:gd name="connsiteX3" fmla="*/ 872490 w 2339340"/>
              <a:gd name="connsiteY3" fmla="*/ 138351 h 6253401"/>
              <a:gd name="connsiteX4" fmla="*/ 849630 w 2339340"/>
              <a:gd name="connsiteY4" fmla="*/ 103347 h 6253401"/>
              <a:gd name="connsiteX5" fmla="*/ 804863 w 2339340"/>
              <a:gd name="connsiteY5" fmla="*/ 232886 h 6253401"/>
              <a:gd name="connsiteX6" fmla="*/ 782955 w 2339340"/>
              <a:gd name="connsiteY6" fmla="*/ 466725 h 6253401"/>
              <a:gd name="connsiteX7" fmla="*/ 754380 w 2339340"/>
              <a:gd name="connsiteY7" fmla="*/ 481251 h 6253401"/>
              <a:gd name="connsiteX8" fmla="*/ 781050 w 2339340"/>
              <a:gd name="connsiteY8" fmla="*/ 565071 h 6253401"/>
              <a:gd name="connsiteX9" fmla="*/ 822960 w 2339340"/>
              <a:gd name="connsiteY9" fmla="*/ 641271 h 6253401"/>
              <a:gd name="connsiteX10" fmla="*/ 887730 w 2339340"/>
              <a:gd name="connsiteY10" fmla="*/ 706041 h 6253401"/>
              <a:gd name="connsiteX11" fmla="*/ 925830 w 2339340"/>
              <a:gd name="connsiteY11" fmla="*/ 786051 h 6253401"/>
              <a:gd name="connsiteX12" fmla="*/ 925830 w 2339340"/>
              <a:gd name="connsiteY12" fmla="*/ 877491 h 6253401"/>
              <a:gd name="connsiteX13" fmla="*/ 803910 w 2339340"/>
              <a:gd name="connsiteY13" fmla="*/ 938451 h 6253401"/>
              <a:gd name="connsiteX14" fmla="*/ 701040 w 2339340"/>
              <a:gd name="connsiteY14" fmla="*/ 965121 h 6253401"/>
              <a:gd name="connsiteX15" fmla="*/ 556260 w 2339340"/>
              <a:gd name="connsiteY15" fmla="*/ 968931 h 6253401"/>
              <a:gd name="connsiteX16" fmla="*/ 403860 w 2339340"/>
              <a:gd name="connsiteY16" fmla="*/ 1018461 h 6253401"/>
              <a:gd name="connsiteX17" fmla="*/ 320040 w 2339340"/>
              <a:gd name="connsiteY17" fmla="*/ 1102281 h 6253401"/>
              <a:gd name="connsiteX18" fmla="*/ 247650 w 2339340"/>
              <a:gd name="connsiteY18" fmla="*/ 1292781 h 6253401"/>
              <a:gd name="connsiteX19" fmla="*/ 163830 w 2339340"/>
              <a:gd name="connsiteY19" fmla="*/ 1586151 h 6253401"/>
              <a:gd name="connsiteX20" fmla="*/ 83820 w 2339340"/>
              <a:gd name="connsiteY20" fmla="*/ 1799511 h 6253401"/>
              <a:gd name="connsiteX21" fmla="*/ 72390 w 2339340"/>
              <a:gd name="connsiteY21" fmla="*/ 1978581 h 6253401"/>
              <a:gd name="connsiteX22" fmla="*/ 0 w 2339340"/>
              <a:gd name="connsiteY22" fmla="*/ 2161461 h 6253401"/>
              <a:gd name="connsiteX23" fmla="*/ 11430 w 2339340"/>
              <a:gd name="connsiteY23" fmla="*/ 2268141 h 6253401"/>
              <a:gd name="connsiteX24" fmla="*/ 106680 w 2339340"/>
              <a:gd name="connsiteY24" fmla="*/ 2443401 h 6253401"/>
              <a:gd name="connsiteX25" fmla="*/ 243840 w 2339340"/>
              <a:gd name="connsiteY25" fmla="*/ 2611041 h 6253401"/>
              <a:gd name="connsiteX26" fmla="*/ 422910 w 2339340"/>
              <a:gd name="connsiteY26" fmla="*/ 2786301 h 6253401"/>
              <a:gd name="connsiteX27" fmla="*/ 609600 w 2339340"/>
              <a:gd name="connsiteY27" fmla="*/ 2946321 h 6253401"/>
              <a:gd name="connsiteX28" fmla="*/ 703183 w 2339340"/>
              <a:gd name="connsiteY28" fmla="*/ 3078956 h 6253401"/>
              <a:gd name="connsiteX29" fmla="*/ 711517 w 2339340"/>
              <a:gd name="connsiteY29" fmla="*/ 2800827 h 6253401"/>
              <a:gd name="connsiteX30" fmla="*/ 647700 w 2339340"/>
              <a:gd name="connsiteY30" fmla="*/ 2748201 h 6253401"/>
              <a:gd name="connsiteX31" fmla="*/ 541020 w 2339340"/>
              <a:gd name="connsiteY31" fmla="*/ 2553891 h 6253401"/>
              <a:gd name="connsiteX32" fmla="*/ 487680 w 2339340"/>
              <a:gd name="connsiteY32" fmla="*/ 2443401 h 6253401"/>
              <a:gd name="connsiteX33" fmla="*/ 293370 w 2339340"/>
              <a:gd name="connsiteY33" fmla="*/ 2222421 h 6253401"/>
              <a:gd name="connsiteX34" fmla="*/ 426720 w 2339340"/>
              <a:gd name="connsiteY34" fmla="*/ 2005251 h 6253401"/>
              <a:gd name="connsiteX35" fmla="*/ 483870 w 2339340"/>
              <a:gd name="connsiteY35" fmla="*/ 1894761 h 6253401"/>
              <a:gd name="connsiteX36" fmla="*/ 544830 w 2339340"/>
              <a:gd name="connsiteY36" fmla="*/ 1658541 h 6253401"/>
              <a:gd name="connsiteX37" fmla="*/ 636270 w 2339340"/>
              <a:gd name="connsiteY37" fmla="*/ 1913811 h 6253401"/>
              <a:gd name="connsiteX38" fmla="*/ 678180 w 2339340"/>
              <a:gd name="connsiteY38" fmla="*/ 2218611 h 6253401"/>
              <a:gd name="connsiteX39" fmla="*/ 689610 w 2339340"/>
              <a:gd name="connsiteY39" fmla="*/ 2504361 h 6253401"/>
              <a:gd name="connsiteX40" fmla="*/ 712470 w 2339340"/>
              <a:gd name="connsiteY40" fmla="*/ 2778681 h 6253401"/>
              <a:gd name="connsiteX41" fmla="*/ 701040 w 2339340"/>
              <a:gd name="connsiteY41" fmla="*/ 3193971 h 6253401"/>
              <a:gd name="connsiteX42" fmla="*/ 643890 w 2339340"/>
              <a:gd name="connsiteY42" fmla="*/ 3799761 h 6253401"/>
              <a:gd name="connsiteX43" fmla="*/ 613410 w 2339340"/>
              <a:gd name="connsiteY43" fmla="*/ 4272201 h 6253401"/>
              <a:gd name="connsiteX44" fmla="*/ 689610 w 2339340"/>
              <a:gd name="connsiteY44" fmla="*/ 4634151 h 6253401"/>
              <a:gd name="connsiteX45" fmla="*/ 803910 w 2339340"/>
              <a:gd name="connsiteY45" fmla="*/ 5232321 h 6253401"/>
              <a:gd name="connsiteX46" fmla="*/ 883920 w 2339340"/>
              <a:gd name="connsiteY46" fmla="*/ 5674281 h 6253401"/>
              <a:gd name="connsiteX47" fmla="*/ 872490 w 2339340"/>
              <a:gd name="connsiteY47" fmla="*/ 5700951 h 6253401"/>
              <a:gd name="connsiteX48" fmla="*/ 693420 w 2339340"/>
              <a:gd name="connsiteY48" fmla="*/ 5910501 h 6253401"/>
              <a:gd name="connsiteX49" fmla="*/ 541020 w 2339340"/>
              <a:gd name="connsiteY49" fmla="*/ 6108621 h 6253401"/>
              <a:gd name="connsiteX50" fmla="*/ 510540 w 2339340"/>
              <a:gd name="connsiteY50" fmla="*/ 6173391 h 6253401"/>
              <a:gd name="connsiteX51" fmla="*/ 701040 w 2339340"/>
              <a:gd name="connsiteY51" fmla="*/ 6108621 h 6253401"/>
              <a:gd name="connsiteX52" fmla="*/ 830580 w 2339340"/>
              <a:gd name="connsiteY52" fmla="*/ 6081951 h 6253401"/>
              <a:gd name="connsiteX53" fmla="*/ 952500 w 2339340"/>
              <a:gd name="connsiteY53" fmla="*/ 5990511 h 6253401"/>
              <a:gd name="connsiteX54" fmla="*/ 963930 w 2339340"/>
              <a:gd name="connsiteY54" fmla="*/ 5887641 h 6253401"/>
              <a:gd name="connsiteX55" fmla="*/ 1108710 w 2339340"/>
              <a:gd name="connsiteY55" fmla="*/ 5834301 h 6253401"/>
              <a:gd name="connsiteX56" fmla="*/ 1108710 w 2339340"/>
              <a:gd name="connsiteY56" fmla="*/ 5807631 h 6253401"/>
              <a:gd name="connsiteX57" fmla="*/ 1032510 w 2339340"/>
              <a:gd name="connsiteY57" fmla="*/ 5651421 h 6253401"/>
              <a:gd name="connsiteX58" fmla="*/ 1043940 w 2339340"/>
              <a:gd name="connsiteY58" fmla="*/ 5297091 h 6253401"/>
              <a:gd name="connsiteX59" fmla="*/ 1074420 w 2339340"/>
              <a:gd name="connsiteY59" fmla="*/ 4904661 h 6253401"/>
              <a:gd name="connsiteX60" fmla="*/ 1002030 w 2339340"/>
              <a:gd name="connsiteY60" fmla="*/ 4439841 h 6253401"/>
              <a:gd name="connsiteX61" fmla="*/ 1066800 w 2339340"/>
              <a:gd name="connsiteY61" fmla="*/ 4146471 h 6253401"/>
              <a:gd name="connsiteX62" fmla="*/ 1116330 w 2339340"/>
              <a:gd name="connsiteY62" fmla="*/ 3792141 h 6253401"/>
              <a:gd name="connsiteX63" fmla="*/ 1165860 w 2339340"/>
              <a:gd name="connsiteY63" fmla="*/ 3392091 h 6253401"/>
              <a:gd name="connsiteX64" fmla="*/ 1238250 w 2339340"/>
              <a:gd name="connsiteY64" fmla="*/ 3898821 h 6253401"/>
              <a:gd name="connsiteX65" fmla="*/ 1280160 w 2339340"/>
              <a:gd name="connsiteY65" fmla="*/ 4382691 h 6253401"/>
              <a:gd name="connsiteX66" fmla="*/ 1310640 w 2339340"/>
              <a:gd name="connsiteY66" fmla="*/ 4550331 h 6253401"/>
              <a:gd name="connsiteX67" fmla="*/ 1272540 w 2339340"/>
              <a:gd name="connsiteY67" fmla="*/ 4855131 h 6253401"/>
              <a:gd name="connsiteX68" fmla="*/ 1242060 w 2339340"/>
              <a:gd name="connsiteY68" fmla="*/ 5076111 h 6253401"/>
              <a:gd name="connsiteX69" fmla="*/ 1276350 w 2339340"/>
              <a:gd name="connsiteY69" fmla="*/ 5304711 h 6253401"/>
              <a:gd name="connsiteX70" fmla="*/ 1333500 w 2339340"/>
              <a:gd name="connsiteY70" fmla="*/ 5510451 h 6253401"/>
              <a:gd name="connsiteX71" fmla="*/ 1314450 w 2339340"/>
              <a:gd name="connsiteY71" fmla="*/ 5632371 h 6253401"/>
              <a:gd name="connsiteX72" fmla="*/ 1264920 w 2339340"/>
              <a:gd name="connsiteY72" fmla="*/ 5811441 h 6253401"/>
              <a:gd name="connsiteX73" fmla="*/ 1264920 w 2339340"/>
              <a:gd name="connsiteY73" fmla="*/ 5918121 h 6253401"/>
              <a:gd name="connsiteX74" fmla="*/ 1424940 w 2339340"/>
              <a:gd name="connsiteY74" fmla="*/ 6253401 h 6253401"/>
              <a:gd name="connsiteX75" fmla="*/ 1565910 w 2339340"/>
              <a:gd name="connsiteY75" fmla="*/ 6081951 h 6253401"/>
              <a:gd name="connsiteX76" fmla="*/ 1604010 w 2339340"/>
              <a:gd name="connsiteY76" fmla="*/ 6028611 h 6253401"/>
              <a:gd name="connsiteX77" fmla="*/ 1524000 w 2339340"/>
              <a:gd name="connsiteY77" fmla="*/ 5860971 h 6253401"/>
              <a:gd name="connsiteX78" fmla="*/ 1466850 w 2339340"/>
              <a:gd name="connsiteY78" fmla="*/ 5735241 h 6253401"/>
              <a:gd name="connsiteX79" fmla="*/ 1440180 w 2339340"/>
              <a:gd name="connsiteY79" fmla="*/ 5655231 h 6253401"/>
              <a:gd name="connsiteX80" fmla="*/ 1546860 w 2339340"/>
              <a:gd name="connsiteY80" fmla="*/ 5095161 h 6253401"/>
              <a:gd name="connsiteX81" fmla="*/ 1600200 w 2339340"/>
              <a:gd name="connsiteY81" fmla="*/ 4523661 h 6253401"/>
              <a:gd name="connsiteX82" fmla="*/ 1684020 w 2339340"/>
              <a:gd name="connsiteY82" fmla="*/ 4043601 h 6253401"/>
              <a:gd name="connsiteX83" fmla="*/ 1703070 w 2339340"/>
              <a:gd name="connsiteY83" fmla="*/ 3704511 h 6253401"/>
              <a:gd name="connsiteX84" fmla="*/ 1673305 w 2339340"/>
              <a:gd name="connsiteY84" fmla="*/ 3099436 h 6253401"/>
              <a:gd name="connsiteX85" fmla="*/ 1630680 w 2339340"/>
              <a:gd name="connsiteY85" fmla="*/ 2885361 h 6253401"/>
              <a:gd name="connsiteX86" fmla="*/ 1607820 w 2339340"/>
              <a:gd name="connsiteY86" fmla="*/ 2767251 h 6253401"/>
              <a:gd name="connsiteX87" fmla="*/ 1584960 w 2339340"/>
              <a:gd name="connsiteY87" fmla="*/ 2439591 h 6253401"/>
              <a:gd name="connsiteX88" fmla="*/ 1584960 w 2339340"/>
              <a:gd name="connsiteY88" fmla="*/ 2089071 h 6253401"/>
              <a:gd name="connsiteX89" fmla="*/ 1619250 w 2339340"/>
              <a:gd name="connsiteY89" fmla="*/ 1788081 h 6253401"/>
              <a:gd name="connsiteX90" fmla="*/ 1691640 w 2339340"/>
              <a:gd name="connsiteY90" fmla="*/ 1517571 h 6253401"/>
              <a:gd name="connsiteX91" fmla="*/ 1954530 w 2339340"/>
              <a:gd name="connsiteY91" fmla="*/ 1940481 h 6253401"/>
              <a:gd name="connsiteX92" fmla="*/ 2045970 w 2339340"/>
              <a:gd name="connsiteY92" fmla="*/ 2062401 h 6253401"/>
              <a:gd name="connsiteX93" fmla="*/ 1840230 w 2339340"/>
              <a:gd name="connsiteY93" fmla="*/ 2374821 h 6253401"/>
              <a:gd name="connsiteX94" fmla="*/ 1729740 w 2339340"/>
              <a:gd name="connsiteY94" fmla="*/ 2561511 h 6253401"/>
              <a:gd name="connsiteX95" fmla="*/ 1672590 w 2339340"/>
              <a:gd name="connsiteY95" fmla="*/ 2691051 h 6253401"/>
              <a:gd name="connsiteX96" fmla="*/ 1606391 w 2339340"/>
              <a:gd name="connsiteY96" fmla="*/ 2762727 h 6253401"/>
              <a:gd name="connsiteX97" fmla="*/ 1658302 w 2339340"/>
              <a:gd name="connsiteY97" fmla="*/ 3027046 h 6253401"/>
              <a:gd name="connsiteX98" fmla="*/ 1729740 w 2339340"/>
              <a:gd name="connsiteY98" fmla="*/ 2908221 h 6253401"/>
              <a:gd name="connsiteX99" fmla="*/ 1927860 w 2339340"/>
              <a:gd name="connsiteY99" fmla="*/ 2706291 h 6253401"/>
              <a:gd name="connsiteX100" fmla="*/ 2065020 w 2339340"/>
              <a:gd name="connsiteY100" fmla="*/ 2565321 h 6253401"/>
              <a:gd name="connsiteX101" fmla="*/ 2202180 w 2339340"/>
              <a:gd name="connsiteY101" fmla="*/ 2355771 h 6253401"/>
              <a:gd name="connsiteX102" fmla="*/ 2339340 w 2339340"/>
              <a:gd name="connsiteY102" fmla="*/ 2066211 h 6253401"/>
              <a:gd name="connsiteX103" fmla="*/ 2293620 w 2339340"/>
              <a:gd name="connsiteY103" fmla="*/ 1974771 h 6253401"/>
              <a:gd name="connsiteX104" fmla="*/ 2232660 w 2339340"/>
              <a:gd name="connsiteY104" fmla="*/ 1769031 h 6253401"/>
              <a:gd name="connsiteX105" fmla="*/ 2175510 w 2339340"/>
              <a:gd name="connsiteY105" fmla="*/ 1582341 h 6253401"/>
              <a:gd name="connsiteX106" fmla="*/ 2065020 w 2339340"/>
              <a:gd name="connsiteY106" fmla="*/ 1368981 h 6253401"/>
              <a:gd name="connsiteX107" fmla="*/ 1958340 w 2339340"/>
              <a:gd name="connsiteY107" fmla="*/ 1186101 h 6253401"/>
              <a:gd name="connsiteX108" fmla="*/ 1878330 w 2339340"/>
              <a:gd name="connsiteY108" fmla="*/ 1060371 h 6253401"/>
              <a:gd name="connsiteX109" fmla="*/ 1752600 w 2339340"/>
              <a:gd name="connsiteY109" fmla="*/ 991791 h 6253401"/>
              <a:gd name="connsiteX110" fmla="*/ 1645920 w 2339340"/>
              <a:gd name="connsiteY110" fmla="*/ 972741 h 6253401"/>
              <a:gd name="connsiteX111" fmla="*/ 1546860 w 2339340"/>
              <a:gd name="connsiteY111" fmla="*/ 938451 h 6253401"/>
              <a:gd name="connsiteX112" fmla="*/ 1276350 w 2339340"/>
              <a:gd name="connsiteY112" fmla="*/ 877491 h 6253401"/>
              <a:gd name="connsiteX113" fmla="*/ 1257300 w 2339340"/>
              <a:gd name="connsiteY113" fmla="*/ 755571 h 6253401"/>
              <a:gd name="connsiteX114" fmla="*/ 1325880 w 2339340"/>
              <a:gd name="connsiteY114" fmla="*/ 610791 h 6253401"/>
              <a:gd name="connsiteX115" fmla="*/ 1363980 w 2339340"/>
              <a:gd name="connsiteY115" fmla="*/ 553641 h 6253401"/>
              <a:gd name="connsiteX116" fmla="*/ 1352550 w 2339340"/>
              <a:gd name="connsiteY116" fmla="*/ 454581 h 6253401"/>
              <a:gd name="connsiteX117" fmla="*/ 1359455 w 2339340"/>
              <a:gd name="connsiteY117" fmla="*/ 267891 h 6253401"/>
              <a:gd name="connsiteX118" fmla="*/ 1311592 w 2339340"/>
              <a:gd name="connsiteY118" fmla="*/ 99775 h 6253401"/>
              <a:gd name="connsiteX119" fmla="*/ 1188720 w 2339340"/>
              <a:gd name="connsiteY119" fmla="*/ 54531 h 6253401"/>
              <a:gd name="connsiteX120" fmla="*/ 1115616 w 2339340"/>
              <a:gd name="connsiteY120" fmla="*/ 49293 h 6253401"/>
              <a:gd name="connsiteX121" fmla="*/ 1077992 w 2339340"/>
              <a:gd name="connsiteY121" fmla="*/ 0 h 6253401"/>
              <a:gd name="connsiteX0" fmla="*/ 1077992 w 2339340"/>
              <a:gd name="connsiteY0" fmla="*/ 0 h 6253401"/>
              <a:gd name="connsiteX1" fmla="*/ 970359 w 2339340"/>
              <a:gd name="connsiteY1" fmla="*/ 77867 h 6253401"/>
              <a:gd name="connsiteX2" fmla="*/ 967740 w 2339340"/>
              <a:gd name="connsiteY2" fmla="*/ 16431 h 6253401"/>
              <a:gd name="connsiteX3" fmla="*/ 872490 w 2339340"/>
              <a:gd name="connsiteY3" fmla="*/ 138351 h 6253401"/>
              <a:gd name="connsiteX4" fmla="*/ 849630 w 2339340"/>
              <a:gd name="connsiteY4" fmla="*/ 103347 h 6253401"/>
              <a:gd name="connsiteX5" fmla="*/ 804863 w 2339340"/>
              <a:gd name="connsiteY5" fmla="*/ 232886 h 6253401"/>
              <a:gd name="connsiteX6" fmla="*/ 782955 w 2339340"/>
              <a:gd name="connsiteY6" fmla="*/ 466725 h 6253401"/>
              <a:gd name="connsiteX7" fmla="*/ 754380 w 2339340"/>
              <a:gd name="connsiteY7" fmla="*/ 481251 h 6253401"/>
              <a:gd name="connsiteX8" fmla="*/ 781050 w 2339340"/>
              <a:gd name="connsiteY8" fmla="*/ 565071 h 6253401"/>
              <a:gd name="connsiteX9" fmla="*/ 822960 w 2339340"/>
              <a:gd name="connsiteY9" fmla="*/ 641271 h 6253401"/>
              <a:gd name="connsiteX10" fmla="*/ 887730 w 2339340"/>
              <a:gd name="connsiteY10" fmla="*/ 706041 h 6253401"/>
              <a:gd name="connsiteX11" fmla="*/ 925830 w 2339340"/>
              <a:gd name="connsiteY11" fmla="*/ 786051 h 6253401"/>
              <a:gd name="connsiteX12" fmla="*/ 925830 w 2339340"/>
              <a:gd name="connsiteY12" fmla="*/ 877491 h 6253401"/>
              <a:gd name="connsiteX13" fmla="*/ 803910 w 2339340"/>
              <a:gd name="connsiteY13" fmla="*/ 938451 h 6253401"/>
              <a:gd name="connsiteX14" fmla="*/ 701040 w 2339340"/>
              <a:gd name="connsiteY14" fmla="*/ 965121 h 6253401"/>
              <a:gd name="connsiteX15" fmla="*/ 556260 w 2339340"/>
              <a:gd name="connsiteY15" fmla="*/ 968931 h 6253401"/>
              <a:gd name="connsiteX16" fmla="*/ 403860 w 2339340"/>
              <a:gd name="connsiteY16" fmla="*/ 1018461 h 6253401"/>
              <a:gd name="connsiteX17" fmla="*/ 320040 w 2339340"/>
              <a:gd name="connsiteY17" fmla="*/ 1102281 h 6253401"/>
              <a:gd name="connsiteX18" fmla="*/ 247650 w 2339340"/>
              <a:gd name="connsiteY18" fmla="*/ 1292781 h 6253401"/>
              <a:gd name="connsiteX19" fmla="*/ 163830 w 2339340"/>
              <a:gd name="connsiteY19" fmla="*/ 1586151 h 6253401"/>
              <a:gd name="connsiteX20" fmla="*/ 83820 w 2339340"/>
              <a:gd name="connsiteY20" fmla="*/ 1799511 h 6253401"/>
              <a:gd name="connsiteX21" fmla="*/ 72390 w 2339340"/>
              <a:gd name="connsiteY21" fmla="*/ 1978581 h 6253401"/>
              <a:gd name="connsiteX22" fmla="*/ 0 w 2339340"/>
              <a:gd name="connsiteY22" fmla="*/ 2161461 h 6253401"/>
              <a:gd name="connsiteX23" fmla="*/ 11430 w 2339340"/>
              <a:gd name="connsiteY23" fmla="*/ 2268141 h 6253401"/>
              <a:gd name="connsiteX24" fmla="*/ 106680 w 2339340"/>
              <a:gd name="connsiteY24" fmla="*/ 2443401 h 6253401"/>
              <a:gd name="connsiteX25" fmla="*/ 243840 w 2339340"/>
              <a:gd name="connsiteY25" fmla="*/ 2611041 h 6253401"/>
              <a:gd name="connsiteX26" fmla="*/ 422910 w 2339340"/>
              <a:gd name="connsiteY26" fmla="*/ 2786301 h 6253401"/>
              <a:gd name="connsiteX27" fmla="*/ 609600 w 2339340"/>
              <a:gd name="connsiteY27" fmla="*/ 2946321 h 6253401"/>
              <a:gd name="connsiteX28" fmla="*/ 703183 w 2339340"/>
              <a:gd name="connsiteY28" fmla="*/ 3078956 h 6253401"/>
              <a:gd name="connsiteX29" fmla="*/ 711517 w 2339340"/>
              <a:gd name="connsiteY29" fmla="*/ 2800827 h 6253401"/>
              <a:gd name="connsiteX30" fmla="*/ 647700 w 2339340"/>
              <a:gd name="connsiteY30" fmla="*/ 2748201 h 6253401"/>
              <a:gd name="connsiteX31" fmla="*/ 541020 w 2339340"/>
              <a:gd name="connsiteY31" fmla="*/ 2553891 h 6253401"/>
              <a:gd name="connsiteX32" fmla="*/ 487680 w 2339340"/>
              <a:gd name="connsiteY32" fmla="*/ 2443401 h 6253401"/>
              <a:gd name="connsiteX33" fmla="*/ 293370 w 2339340"/>
              <a:gd name="connsiteY33" fmla="*/ 2222421 h 6253401"/>
              <a:gd name="connsiteX34" fmla="*/ 426720 w 2339340"/>
              <a:gd name="connsiteY34" fmla="*/ 2005251 h 6253401"/>
              <a:gd name="connsiteX35" fmla="*/ 483870 w 2339340"/>
              <a:gd name="connsiteY35" fmla="*/ 1894761 h 6253401"/>
              <a:gd name="connsiteX36" fmla="*/ 544830 w 2339340"/>
              <a:gd name="connsiteY36" fmla="*/ 1658541 h 6253401"/>
              <a:gd name="connsiteX37" fmla="*/ 636270 w 2339340"/>
              <a:gd name="connsiteY37" fmla="*/ 1913811 h 6253401"/>
              <a:gd name="connsiteX38" fmla="*/ 678180 w 2339340"/>
              <a:gd name="connsiteY38" fmla="*/ 2218611 h 6253401"/>
              <a:gd name="connsiteX39" fmla="*/ 689610 w 2339340"/>
              <a:gd name="connsiteY39" fmla="*/ 2504361 h 6253401"/>
              <a:gd name="connsiteX40" fmla="*/ 712470 w 2339340"/>
              <a:gd name="connsiteY40" fmla="*/ 2778681 h 6253401"/>
              <a:gd name="connsiteX41" fmla="*/ 701040 w 2339340"/>
              <a:gd name="connsiteY41" fmla="*/ 3193971 h 6253401"/>
              <a:gd name="connsiteX42" fmla="*/ 643890 w 2339340"/>
              <a:gd name="connsiteY42" fmla="*/ 3799761 h 6253401"/>
              <a:gd name="connsiteX43" fmla="*/ 613410 w 2339340"/>
              <a:gd name="connsiteY43" fmla="*/ 4272201 h 6253401"/>
              <a:gd name="connsiteX44" fmla="*/ 689610 w 2339340"/>
              <a:gd name="connsiteY44" fmla="*/ 4634151 h 6253401"/>
              <a:gd name="connsiteX45" fmla="*/ 803910 w 2339340"/>
              <a:gd name="connsiteY45" fmla="*/ 5232321 h 6253401"/>
              <a:gd name="connsiteX46" fmla="*/ 883920 w 2339340"/>
              <a:gd name="connsiteY46" fmla="*/ 5674281 h 6253401"/>
              <a:gd name="connsiteX47" fmla="*/ 872490 w 2339340"/>
              <a:gd name="connsiteY47" fmla="*/ 5700951 h 6253401"/>
              <a:gd name="connsiteX48" fmla="*/ 693420 w 2339340"/>
              <a:gd name="connsiteY48" fmla="*/ 5910501 h 6253401"/>
              <a:gd name="connsiteX49" fmla="*/ 541020 w 2339340"/>
              <a:gd name="connsiteY49" fmla="*/ 6108621 h 6253401"/>
              <a:gd name="connsiteX50" fmla="*/ 510540 w 2339340"/>
              <a:gd name="connsiteY50" fmla="*/ 6173391 h 6253401"/>
              <a:gd name="connsiteX51" fmla="*/ 701040 w 2339340"/>
              <a:gd name="connsiteY51" fmla="*/ 6108621 h 6253401"/>
              <a:gd name="connsiteX52" fmla="*/ 830580 w 2339340"/>
              <a:gd name="connsiteY52" fmla="*/ 6081951 h 6253401"/>
              <a:gd name="connsiteX53" fmla="*/ 952500 w 2339340"/>
              <a:gd name="connsiteY53" fmla="*/ 5990511 h 6253401"/>
              <a:gd name="connsiteX54" fmla="*/ 963930 w 2339340"/>
              <a:gd name="connsiteY54" fmla="*/ 5887641 h 6253401"/>
              <a:gd name="connsiteX55" fmla="*/ 1108710 w 2339340"/>
              <a:gd name="connsiteY55" fmla="*/ 5834301 h 6253401"/>
              <a:gd name="connsiteX56" fmla="*/ 1108710 w 2339340"/>
              <a:gd name="connsiteY56" fmla="*/ 5807631 h 6253401"/>
              <a:gd name="connsiteX57" fmla="*/ 1032510 w 2339340"/>
              <a:gd name="connsiteY57" fmla="*/ 5651421 h 6253401"/>
              <a:gd name="connsiteX58" fmla="*/ 1043940 w 2339340"/>
              <a:gd name="connsiteY58" fmla="*/ 5297091 h 6253401"/>
              <a:gd name="connsiteX59" fmla="*/ 1074420 w 2339340"/>
              <a:gd name="connsiteY59" fmla="*/ 4904661 h 6253401"/>
              <a:gd name="connsiteX60" fmla="*/ 1002030 w 2339340"/>
              <a:gd name="connsiteY60" fmla="*/ 4439841 h 6253401"/>
              <a:gd name="connsiteX61" fmla="*/ 1066800 w 2339340"/>
              <a:gd name="connsiteY61" fmla="*/ 4146471 h 6253401"/>
              <a:gd name="connsiteX62" fmla="*/ 1116330 w 2339340"/>
              <a:gd name="connsiteY62" fmla="*/ 3792141 h 6253401"/>
              <a:gd name="connsiteX63" fmla="*/ 1165860 w 2339340"/>
              <a:gd name="connsiteY63" fmla="*/ 3392091 h 6253401"/>
              <a:gd name="connsiteX64" fmla="*/ 1238250 w 2339340"/>
              <a:gd name="connsiteY64" fmla="*/ 3898821 h 6253401"/>
              <a:gd name="connsiteX65" fmla="*/ 1280160 w 2339340"/>
              <a:gd name="connsiteY65" fmla="*/ 4382691 h 6253401"/>
              <a:gd name="connsiteX66" fmla="*/ 1310640 w 2339340"/>
              <a:gd name="connsiteY66" fmla="*/ 4550331 h 6253401"/>
              <a:gd name="connsiteX67" fmla="*/ 1272540 w 2339340"/>
              <a:gd name="connsiteY67" fmla="*/ 4855131 h 6253401"/>
              <a:gd name="connsiteX68" fmla="*/ 1242060 w 2339340"/>
              <a:gd name="connsiteY68" fmla="*/ 5076111 h 6253401"/>
              <a:gd name="connsiteX69" fmla="*/ 1276350 w 2339340"/>
              <a:gd name="connsiteY69" fmla="*/ 5304711 h 6253401"/>
              <a:gd name="connsiteX70" fmla="*/ 1333500 w 2339340"/>
              <a:gd name="connsiteY70" fmla="*/ 5510451 h 6253401"/>
              <a:gd name="connsiteX71" fmla="*/ 1314450 w 2339340"/>
              <a:gd name="connsiteY71" fmla="*/ 5632371 h 6253401"/>
              <a:gd name="connsiteX72" fmla="*/ 1264920 w 2339340"/>
              <a:gd name="connsiteY72" fmla="*/ 5811441 h 6253401"/>
              <a:gd name="connsiteX73" fmla="*/ 1264920 w 2339340"/>
              <a:gd name="connsiteY73" fmla="*/ 5918121 h 6253401"/>
              <a:gd name="connsiteX74" fmla="*/ 1424940 w 2339340"/>
              <a:gd name="connsiteY74" fmla="*/ 6253401 h 6253401"/>
              <a:gd name="connsiteX75" fmla="*/ 1565910 w 2339340"/>
              <a:gd name="connsiteY75" fmla="*/ 6081951 h 6253401"/>
              <a:gd name="connsiteX76" fmla="*/ 1604010 w 2339340"/>
              <a:gd name="connsiteY76" fmla="*/ 6028611 h 6253401"/>
              <a:gd name="connsiteX77" fmla="*/ 1524000 w 2339340"/>
              <a:gd name="connsiteY77" fmla="*/ 5860971 h 6253401"/>
              <a:gd name="connsiteX78" fmla="*/ 1466850 w 2339340"/>
              <a:gd name="connsiteY78" fmla="*/ 5735241 h 6253401"/>
              <a:gd name="connsiteX79" fmla="*/ 1440180 w 2339340"/>
              <a:gd name="connsiteY79" fmla="*/ 5655231 h 6253401"/>
              <a:gd name="connsiteX80" fmla="*/ 1546860 w 2339340"/>
              <a:gd name="connsiteY80" fmla="*/ 5095161 h 6253401"/>
              <a:gd name="connsiteX81" fmla="*/ 1600200 w 2339340"/>
              <a:gd name="connsiteY81" fmla="*/ 4523661 h 6253401"/>
              <a:gd name="connsiteX82" fmla="*/ 1684020 w 2339340"/>
              <a:gd name="connsiteY82" fmla="*/ 4043601 h 6253401"/>
              <a:gd name="connsiteX83" fmla="*/ 1703070 w 2339340"/>
              <a:gd name="connsiteY83" fmla="*/ 3704511 h 6253401"/>
              <a:gd name="connsiteX84" fmla="*/ 1673305 w 2339340"/>
              <a:gd name="connsiteY84" fmla="*/ 3099436 h 6253401"/>
              <a:gd name="connsiteX85" fmla="*/ 1630680 w 2339340"/>
              <a:gd name="connsiteY85" fmla="*/ 2885361 h 6253401"/>
              <a:gd name="connsiteX86" fmla="*/ 1607820 w 2339340"/>
              <a:gd name="connsiteY86" fmla="*/ 2767251 h 6253401"/>
              <a:gd name="connsiteX87" fmla="*/ 1584960 w 2339340"/>
              <a:gd name="connsiteY87" fmla="*/ 2439591 h 6253401"/>
              <a:gd name="connsiteX88" fmla="*/ 1584960 w 2339340"/>
              <a:gd name="connsiteY88" fmla="*/ 2089071 h 6253401"/>
              <a:gd name="connsiteX89" fmla="*/ 1619250 w 2339340"/>
              <a:gd name="connsiteY89" fmla="*/ 1788081 h 6253401"/>
              <a:gd name="connsiteX90" fmla="*/ 1691640 w 2339340"/>
              <a:gd name="connsiteY90" fmla="*/ 1517571 h 6253401"/>
              <a:gd name="connsiteX91" fmla="*/ 1954530 w 2339340"/>
              <a:gd name="connsiteY91" fmla="*/ 1940481 h 6253401"/>
              <a:gd name="connsiteX92" fmla="*/ 2045970 w 2339340"/>
              <a:gd name="connsiteY92" fmla="*/ 2062401 h 6253401"/>
              <a:gd name="connsiteX93" fmla="*/ 1840230 w 2339340"/>
              <a:gd name="connsiteY93" fmla="*/ 2374821 h 6253401"/>
              <a:gd name="connsiteX94" fmla="*/ 1729740 w 2339340"/>
              <a:gd name="connsiteY94" fmla="*/ 2561511 h 6253401"/>
              <a:gd name="connsiteX95" fmla="*/ 1672590 w 2339340"/>
              <a:gd name="connsiteY95" fmla="*/ 2691051 h 6253401"/>
              <a:gd name="connsiteX96" fmla="*/ 1606391 w 2339340"/>
              <a:gd name="connsiteY96" fmla="*/ 2762727 h 6253401"/>
              <a:gd name="connsiteX97" fmla="*/ 1658302 w 2339340"/>
              <a:gd name="connsiteY97" fmla="*/ 3027046 h 6253401"/>
              <a:gd name="connsiteX98" fmla="*/ 1729740 w 2339340"/>
              <a:gd name="connsiteY98" fmla="*/ 2908221 h 6253401"/>
              <a:gd name="connsiteX99" fmla="*/ 1927860 w 2339340"/>
              <a:gd name="connsiteY99" fmla="*/ 2706291 h 6253401"/>
              <a:gd name="connsiteX100" fmla="*/ 2065020 w 2339340"/>
              <a:gd name="connsiteY100" fmla="*/ 2565321 h 6253401"/>
              <a:gd name="connsiteX101" fmla="*/ 2202180 w 2339340"/>
              <a:gd name="connsiteY101" fmla="*/ 2355771 h 6253401"/>
              <a:gd name="connsiteX102" fmla="*/ 2339340 w 2339340"/>
              <a:gd name="connsiteY102" fmla="*/ 2066211 h 6253401"/>
              <a:gd name="connsiteX103" fmla="*/ 2293620 w 2339340"/>
              <a:gd name="connsiteY103" fmla="*/ 1974771 h 6253401"/>
              <a:gd name="connsiteX104" fmla="*/ 2232660 w 2339340"/>
              <a:gd name="connsiteY104" fmla="*/ 1769031 h 6253401"/>
              <a:gd name="connsiteX105" fmla="*/ 2175510 w 2339340"/>
              <a:gd name="connsiteY105" fmla="*/ 1582341 h 6253401"/>
              <a:gd name="connsiteX106" fmla="*/ 2065020 w 2339340"/>
              <a:gd name="connsiteY106" fmla="*/ 1368981 h 6253401"/>
              <a:gd name="connsiteX107" fmla="*/ 1958340 w 2339340"/>
              <a:gd name="connsiteY107" fmla="*/ 1186101 h 6253401"/>
              <a:gd name="connsiteX108" fmla="*/ 1878330 w 2339340"/>
              <a:gd name="connsiteY108" fmla="*/ 1060371 h 6253401"/>
              <a:gd name="connsiteX109" fmla="*/ 1752600 w 2339340"/>
              <a:gd name="connsiteY109" fmla="*/ 991791 h 6253401"/>
              <a:gd name="connsiteX110" fmla="*/ 1645920 w 2339340"/>
              <a:gd name="connsiteY110" fmla="*/ 972741 h 6253401"/>
              <a:gd name="connsiteX111" fmla="*/ 1546860 w 2339340"/>
              <a:gd name="connsiteY111" fmla="*/ 938451 h 6253401"/>
              <a:gd name="connsiteX112" fmla="*/ 1276350 w 2339340"/>
              <a:gd name="connsiteY112" fmla="*/ 877491 h 6253401"/>
              <a:gd name="connsiteX113" fmla="*/ 1257300 w 2339340"/>
              <a:gd name="connsiteY113" fmla="*/ 755571 h 6253401"/>
              <a:gd name="connsiteX114" fmla="*/ 1325880 w 2339340"/>
              <a:gd name="connsiteY114" fmla="*/ 610791 h 6253401"/>
              <a:gd name="connsiteX115" fmla="*/ 1363980 w 2339340"/>
              <a:gd name="connsiteY115" fmla="*/ 553641 h 6253401"/>
              <a:gd name="connsiteX116" fmla="*/ 1352550 w 2339340"/>
              <a:gd name="connsiteY116" fmla="*/ 454581 h 6253401"/>
              <a:gd name="connsiteX117" fmla="*/ 1359455 w 2339340"/>
              <a:gd name="connsiteY117" fmla="*/ 267891 h 6253401"/>
              <a:gd name="connsiteX118" fmla="*/ 1311592 w 2339340"/>
              <a:gd name="connsiteY118" fmla="*/ 99775 h 6253401"/>
              <a:gd name="connsiteX119" fmla="*/ 1188720 w 2339340"/>
              <a:gd name="connsiteY119" fmla="*/ 54531 h 6253401"/>
              <a:gd name="connsiteX120" fmla="*/ 1094184 w 2339340"/>
              <a:gd name="connsiteY120" fmla="*/ 81439 h 6253401"/>
              <a:gd name="connsiteX121" fmla="*/ 1077992 w 2339340"/>
              <a:gd name="connsiteY121" fmla="*/ 0 h 6253401"/>
              <a:gd name="connsiteX0" fmla="*/ 1077992 w 2339340"/>
              <a:gd name="connsiteY0" fmla="*/ 0 h 6253401"/>
              <a:gd name="connsiteX1" fmla="*/ 970359 w 2339340"/>
              <a:gd name="connsiteY1" fmla="*/ 77867 h 6253401"/>
              <a:gd name="connsiteX2" fmla="*/ 967740 w 2339340"/>
              <a:gd name="connsiteY2" fmla="*/ 16431 h 6253401"/>
              <a:gd name="connsiteX3" fmla="*/ 872490 w 2339340"/>
              <a:gd name="connsiteY3" fmla="*/ 138351 h 6253401"/>
              <a:gd name="connsiteX4" fmla="*/ 849630 w 2339340"/>
              <a:gd name="connsiteY4" fmla="*/ 103347 h 6253401"/>
              <a:gd name="connsiteX5" fmla="*/ 804863 w 2339340"/>
              <a:gd name="connsiteY5" fmla="*/ 232886 h 6253401"/>
              <a:gd name="connsiteX6" fmla="*/ 782955 w 2339340"/>
              <a:gd name="connsiteY6" fmla="*/ 466725 h 6253401"/>
              <a:gd name="connsiteX7" fmla="*/ 754380 w 2339340"/>
              <a:gd name="connsiteY7" fmla="*/ 481251 h 6253401"/>
              <a:gd name="connsiteX8" fmla="*/ 781050 w 2339340"/>
              <a:gd name="connsiteY8" fmla="*/ 565071 h 6253401"/>
              <a:gd name="connsiteX9" fmla="*/ 822960 w 2339340"/>
              <a:gd name="connsiteY9" fmla="*/ 641271 h 6253401"/>
              <a:gd name="connsiteX10" fmla="*/ 887730 w 2339340"/>
              <a:gd name="connsiteY10" fmla="*/ 706041 h 6253401"/>
              <a:gd name="connsiteX11" fmla="*/ 925830 w 2339340"/>
              <a:gd name="connsiteY11" fmla="*/ 786051 h 6253401"/>
              <a:gd name="connsiteX12" fmla="*/ 925830 w 2339340"/>
              <a:gd name="connsiteY12" fmla="*/ 877491 h 6253401"/>
              <a:gd name="connsiteX13" fmla="*/ 803910 w 2339340"/>
              <a:gd name="connsiteY13" fmla="*/ 938451 h 6253401"/>
              <a:gd name="connsiteX14" fmla="*/ 701040 w 2339340"/>
              <a:gd name="connsiteY14" fmla="*/ 965121 h 6253401"/>
              <a:gd name="connsiteX15" fmla="*/ 556260 w 2339340"/>
              <a:gd name="connsiteY15" fmla="*/ 968931 h 6253401"/>
              <a:gd name="connsiteX16" fmla="*/ 403860 w 2339340"/>
              <a:gd name="connsiteY16" fmla="*/ 1018461 h 6253401"/>
              <a:gd name="connsiteX17" fmla="*/ 320040 w 2339340"/>
              <a:gd name="connsiteY17" fmla="*/ 1102281 h 6253401"/>
              <a:gd name="connsiteX18" fmla="*/ 247650 w 2339340"/>
              <a:gd name="connsiteY18" fmla="*/ 1292781 h 6253401"/>
              <a:gd name="connsiteX19" fmla="*/ 163830 w 2339340"/>
              <a:gd name="connsiteY19" fmla="*/ 1586151 h 6253401"/>
              <a:gd name="connsiteX20" fmla="*/ 83820 w 2339340"/>
              <a:gd name="connsiteY20" fmla="*/ 1799511 h 6253401"/>
              <a:gd name="connsiteX21" fmla="*/ 72390 w 2339340"/>
              <a:gd name="connsiteY21" fmla="*/ 1978581 h 6253401"/>
              <a:gd name="connsiteX22" fmla="*/ 0 w 2339340"/>
              <a:gd name="connsiteY22" fmla="*/ 2161461 h 6253401"/>
              <a:gd name="connsiteX23" fmla="*/ 11430 w 2339340"/>
              <a:gd name="connsiteY23" fmla="*/ 2268141 h 6253401"/>
              <a:gd name="connsiteX24" fmla="*/ 106680 w 2339340"/>
              <a:gd name="connsiteY24" fmla="*/ 2443401 h 6253401"/>
              <a:gd name="connsiteX25" fmla="*/ 243840 w 2339340"/>
              <a:gd name="connsiteY25" fmla="*/ 2611041 h 6253401"/>
              <a:gd name="connsiteX26" fmla="*/ 422910 w 2339340"/>
              <a:gd name="connsiteY26" fmla="*/ 2786301 h 6253401"/>
              <a:gd name="connsiteX27" fmla="*/ 609600 w 2339340"/>
              <a:gd name="connsiteY27" fmla="*/ 2946321 h 6253401"/>
              <a:gd name="connsiteX28" fmla="*/ 703183 w 2339340"/>
              <a:gd name="connsiteY28" fmla="*/ 3078956 h 6253401"/>
              <a:gd name="connsiteX29" fmla="*/ 711517 w 2339340"/>
              <a:gd name="connsiteY29" fmla="*/ 2800827 h 6253401"/>
              <a:gd name="connsiteX30" fmla="*/ 647700 w 2339340"/>
              <a:gd name="connsiteY30" fmla="*/ 2748201 h 6253401"/>
              <a:gd name="connsiteX31" fmla="*/ 541020 w 2339340"/>
              <a:gd name="connsiteY31" fmla="*/ 2553891 h 6253401"/>
              <a:gd name="connsiteX32" fmla="*/ 487680 w 2339340"/>
              <a:gd name="connsiteY32" fmla="*/ 2443401 h 6253401"/>
              <a:gd name="connsiteX33" fmla="*/ 293370 w 2339340"/>
              <a:gd name="connsiteY33" fmla="*/ 2222421 h 6253401"/>
              <a:gd name="connsiteX34" fmla="*/ 426720 w 2339340"/>
              <a:gd name="connsiteY34" fmla="*/ 2005251 h 6253401"/>
              <a:gd name="connsiteX35" fmla="*/ 483870 w 2339340"/>
              <a:gd name="connsiteY35" fmla="*/ 1894761 h 6253401"/>
              <a:gd name="connsiteX36" fmla="*/ 544830 w 2339340"/>
              <a:gd name="connsiteY36" fmla="*/ 1658541 h 6253401"/>
              <a:gd name="connsiteX37" fmla="*/ 636270 w 2339340"/>
              <a:gd name="connsiteY37" fmla="*/ 1913811 h 6253401"/>
              <a:gd name="connsiteX38" fmla="*/ 678180 w 2339340"/>
              <a:gd name="connsiteY38" fmla="*/ 2218611 h 6253401"/>
              <a:gd name="connsiteX39" fmla="*/ 689610 w 2339340"/>
              <a:gd name="connsiteY39" fmla="*/ 2504361 h 6253401"/>
              <a:gd name="connsiteX40" fmla="*/ 712470 w 2339340"/>
              <a:gd name="connsiteY40" fmla="*/ 2778681 h 6253401"/>
              <a:gd name="connsiteX41" fmla="*/ 701040 w 2339340"/>
              <a:gd name="connsiteY41" fmla="*/ 3193971 h 6253401"/>
              <a:gd name="connsiteX42" fmla="*/ 643890 w 2339340"/>
              <a:gd name="connsiteY42" fmla="*/ 3799761 h 6253401"/>
              <a:gd name="connsiteX43" fmla="*/ 613410 w 2339340"/>
              <a:gd name="connsiteY43" fmla="*/ 4272201 h 6253401"/>
              <a:gd name="connsiteX44" fmla="*/ 689610 w 2339340"/>
              <a:gd name="connsiteY44" fmla="*/ 4634151 h 6253401"/>
              <a:gd name="connsiteX45" fmla="*/ 803910 w 2339340"/>
              <a:gd name="connsiteY45" fmla="*/ 5232321 h 6253401"/>
              <a:gd name="connsiteX46" fmla="*/ 883920 w 2339340"/>
              <a:gd name="connsiteY46" fmla="*/ 5674281 h 6253401"/>
              <a:gd name="connsiteX47" fmla="*/ 872490 w 2339340"/>
              <a:gd name="connsiteY47" fmla="*/ 5700951 h 6253401"/>
              <a:gd name="connsiteX48" fmla="*/ 693420 w 2339340"/>
              <a:gd name="connsiteY48" fmla="*/ 5910501 h 6253401"/>
              <a:gd name="connsiteX49" fmla="*/ 541020 w 2339340"/>
              <a:gd name="connsiteY49" fmla="*/ 6108621 h 6253401"/>
              <a:gd name="connsiteX50" fmla="*/ 510540 w 2339340"/>
              <a:gd name="connsiteY50" fmla="*/ 6173391 h 6253401"/>
              <a:gd name="connsiteX51" fmla="*/ 701040 w 2339340"/>
              <a:gd name="connsiteY51" fmla="*/ 6108621 h 6253401"/>
              <a:gd name="connsiteX52" fmla="*/ 830580 w 2339340"/>
              <a:gd name="connsiteY52" fmla="*/ 6081951 h 6253401"/>
              <a:gd name="connsiteX53" fmla="*/ 952500 w 2339340"/>
              <a:gd name="connsiteY53" fmla="*/ 5990511 h 6253401"/>
              <a:gd name="connsiteX54" fmla="*/ 963930 w 2339340"/>
              <a:gd name="connsiteY54" fmla="*/ 5887641 h 6253401"/>
              <a:gd name="connsiteX55" fmla="*/ 1108710 w 2339340"/>
              <a:gd name="connsiteY55" fmla="*/ 5834301 h 6253401"/>
              <a:gd name="connsiteX56" fmla="*/ 1108710 w 2339340"/>
              <a:gd name="connsiteY56" fmla="*/ 5807631 h 6253401"/>
              <a:gd name="connsiteX57" fmla="*/ 1032510 w 2339340"/>
              <a:gd name="connsiteY57" fmla="*/ 5651421 h 6253401"/>
              <a:gd name="connsiteX58" fmla="*/ 1043940 w 2339340"/>
              <a:gd name="connsiteY58" fmla="*/ 5297091 h 6253401"/>
              <a:gd name="connsiteX59" fmla="*/ 1074420 w 2339340"/>
              <a:gd name="connsiteY59" fmla="*/ 4904661 h 6253401"/>
              <a:gd name="connsiteX60" fmla="*/ 1002030 w 2339340"/>
              <a:gd name="connsiteY60" fmla="*/ 4439841 h 6253401"/>
              <a:gd name="connsiteX61" fmla="*/ 1066800 w 2339340"/>
              <a:gd name="connsiteY61" fmla="*/ 4146471 h 6253401"/>
              <a:gd name="connsiteX62" fmla="*/ 1116330 w 2339340"/>
              <a:gd name="connsiteY62" fmla="*/ 3792141 h 6253401"/>
              <a:gd name="connsiteX63" fmla="*/ 1165860 w 2339340"/>
              <a:gd name="connsiteY63" fmla="*/ 3392091 h 6253401"/>
              <a:gd name="connsiteX64" fmla="*/ 1238250 w 2339340"/>
              <a:gd name="connsiteY64" fmla="*/ 3898821 h 6253401"/>
              <a:gd name="connsiteX65" fmla="*/ 1280160 w 2339340"/>
              <a:gd name="connsiteY65" fmla="*/ 4382691 h 6253401"/>
              <a:gd name="connsiteX66" fmla="*/ 1310640 w 2339340"/>
              <a:gd name="connsiteY66" fmla="*/ 4550331 h 6253401"/>
              <a:gd name="connsiteX67" fmla="*/ 1272540 w 2339340"/>
              <a:gd name="connsiteY67" fmla="*/ 4855131 h 6253401"/>
              <a:gd name="connsiteX68" fmla="*/ 1242060 w 2339340"/>
              <a:gd name="connsiteY68" fmla="*/ 5076111 h 6253401"/>
              <a:gd name="connsiteX69" fmla="*/ 1276350 w 2339340"/>
              <a:gd name="connsiteY69" fmla="*/ 5304711 h 6253401"/>
              <a:gd name="connsiteX70" fmla="*/ 1333500 w 2339340"/>
              <a:gd name="connsiteY70" fmla="*/ 5510451 h 6253401"/>
              <a:gd name="connsiteX71" fmla="*/ 1314450 w 2339340"/>
              <a:gd name="connsiteY71" fmla="*/ 5632371 h 6253401"/>
              <a:gd name="connsiteX72" fmla="*/ 1264920 w 2339340"/>
              <a:gd name="connsiteY72" fmla="*/ 5811441 h 6253401"/>
              <a:gd name="connsiteX73" fmla="*/ 1264920 w 2339340"/>
              <a:gd name="connsiteY73" fmla="*/ 5918121 h 6253401"/>
              <a:gd name="connsiteX74" fmla="*/ 1424940 w 2339340"/>
              <a:gd name="connsiteY74" fmla="*/ 6253401 h 6253401"/>
              <a:gd name="connsiteX75" fmla="*/ 1565910 w 2339340"/>
              <a:gd name="connsiteY75" fmla="*/ 6081951 h 6253401"/>
              <a:gd name="connsiteX76" fmla="*/ 1604010 w 2339340"/>
              <a:gd name="connsiteY76" fmla="*/ 6028611 h 6253401"/>
              <a:gd name="connsiteX77" fmla="*/ 1524000 w 2339340"/>
              <a:gd name="connsiteY77" fmla="*/ 5860971 h 6253401"/>
              <a:gd name="connsiteX78" fmla="*/ 1466850 w 2339340"/>
              <a:gd name="connsiteY78" fmla="*/ 5735241 h 6253401"/>
              <a:gd name="connsiteX79" fmla="*/ 1440180 w 2339340"/>
              <a:gd name="connsiteY79" fmla="*/ 5655231 h 6253401"/>
              <a:gd name="connsiteX80" fmla="*/ 1546860 w 2339340"/>
              <a:gd name="connsiteY80" fmla="*/ 5095161 h 6253401"/>
              <a:gd name="connsiteX81" fmla="*/ 1600200 w 2339340"/>
              <a:gd name="connsiteY81" fmla="*/ 4523661 h 6253401"/>
              <a:gd name="connsiteX82" fmla="*/ 1684020 w 2339340"/>
              <a:gd name="connsiteY82" fmla="*/ 4043601 h 6253401"/>
              <a:gd name="connsiteX83" fmla="*/ 1703070 w 2339340"/>
              <a:gd name="connsiteY83" fmla="*/ 3704511 h 6253401"/>
              <a:gd name="connsiteX84" fmla="*/ 1673305 w 2339340"/>
              <a:gd name="connsiteY84" fmla="*/ 3099436 h 6253401"/>
              <a:gd name="connsiteX85" fmla="*/ 1630680 w 2339340"/>
              <a:gd name="connsiteY85" fmla="*/ 2885361 h 6253401"/>
              <a:gd name="connsiteX86" fmla="*/ 1607820 w 2339340"/>
              <a:gd name="connsiteY86" fmla="*/ 2767251 h 6253401"/>
              <a:gd name="connsiteX87" fmla="*/ 1584960 w 2339340"/>
              <a:gd name="connsiteY87" fmla="*/ 2439591 h 6253401"/>
              <a:gd name="connsiteX88" fmla="*/ 1584960 w 2339340"/>
              <a:gd name="connsiteY88" fmla="*/ 2089071 h 6253401"/>
              <a:gd name="connsiteX89" fmla="*/ 1619250 w 2339340"/>
              <a:gd name="connsiteY89" fmla="*/ 1788081 h 6253401"/>
              <a:gd name="connsiteX90" fmla="*/ 1691640 w 2339340"/>
              <a:gd name="connsiteY90" fmla="*/ 1517571 h 6253401"/>
              <a:gd name="connsiteX91" fmla="*/ 1954530 w 2339340"/>
              <a:gd name="connsiteY91" fmla="*/ 1940481 h 6253401"/>
              <a:gd name="connsiteX92" fmla="*/ 2045970 w 2339340"/>
              <a:gd name="connsiteY92" fmla="*/ 2062401 h 6253401"/>
              <a:gd name="connsiteX93" fmla="*/ 1840230 w 2339340"/>
              <a:gd name="connsiteY93" fmla="*/ 2374821 h 6253401"/>
              <a:gd name="connsiteX94" fmla="*/ 1729740 w 2339340"/>
              <a:gd name="connsiteY94" fmla="*/ 2561511 h 6253401"/>
              <a:gd name="connsiteX95" fmla="*/ 1672590 w 2339340"/>
              <a:gd name="connsiteY95" fmla="*/ 2691051 h 6253401"/>
              <a:gd name="connsiteX96" fmla="*/ 1606391 w 2339340"/>
              <a:gd name="connsiteY96" fmla="*/ 2762727 h 6253401"/>
              <a:gd name="connsiteX97" fmla="*/ 1658302 w 2339340"/>
              <a:gd name="connsiteY97" fmla="*/ 3027046 h 6253401"/>
              <a:gd name="connsiteX98" fmla="*/ 1729740 w 2339340"/>
              <a:gd name="connsiteY98" fmla="*/ 2908221 h 6253401"/>
              <a:gd name="connsiteX99" fmla="*/ 1927860 w 2339340"/>
              <a:gd name="connsiteY99" fmla="*/ 2706291 h 6253401"/>
              <a:gd name="connsiteX100" fmla="*/ 2065020 w 2339340"/>
              <a:gd name="connsiteY100" fmla="*/ 2565321 h 6253401"/>
              <a:gd name="connsiteX101" fmla="*/ 2202180 w 2339340"/>
              <a:gd name="connsiteY101" fmla="*/ 2355771 h 6253401"/>
              <a:gd name="connsiteX102" fmla="*/ 2339340 w 2339340"/>
              <a:gd name="connsiteY102" fmla="*/ 2066211 h 6253401"/>
              <a:gd name="connsiteX103" fmla="*/ 2293620 w 2339340"/>
              <a:gd name="connsiteY103" fmla="*/ 1974771 h 6253401"/>
              <a:gd name="connsiteX104" fmla="*/ 2232660 w 2339340"/>
              <a:gd name="connsiteY104" fmla="*/ 1769031 h 6253401"/>
              <a:gd name="connsiteX105" fmla="*/ 2175510 w 2339340"/>
              <a:gd name="connsiteY105" fmla="*/ 1582341 h 6253401"/>
              <a:gd name="connsiteX106" fmla="*/ 2065020 w 2339340"/>
              <a:gd name="connsiteY106" fmla="*/ 1368981 h 6253401"/>
              <a:gd name="connsiteX107" fmla="*/ 1958340 w 2339340"/>
              <a:gd name="connsiteY107" fmla="*/ 1186101 h 6253401"/>
              <a:gd name="connsiteX108" fmla="*/ 1878330 w 2339340"/>
              <a:gd name="connsiteY108" fmla="*/ 1060371 h 6253401"/>
              <a:gd name="connsiteX109" fmla="*/ 1752600 w 2339340"/>
              <a:gd name="connsiteY109" fmla="*/ 991791 h 6253401"/>
              <a:gd name="connsiteX110" fmla="*/ 1645920 w 2339340"/>
              <a:gd name="connsiteY110" fmla="*/ 972741 h 6253401"/>
              <a:gd name="connsiteX111" fmla="*/ 1546860 w 2339340"/>
              <a:gd name="connsiteY111" fmla="*/ 938451 h 6253401"/>
              <a:gd name="connsiteX112" fmla="*/ 1276350 w 2339340"/>
              <a:gd name="connsiteY112" fmla="*/ 877491 h 6253401"/>
              <a:gd name="connsiteX113" fmla="*/ 1257300 w 2339340"/>
              <a:gd name="connsiteY113" fmla="*/ 755571 h 6253401"/>
              <a:gd name="connsiteX114" fmla="*/ 1325880 w 2339340"/>
              <a:gd name="connsiteY114" fmla="*/ 610791 h 6253401"/>
              <a:gd name="connsiteX115" fmla="*/ 1363980 w 2339340"/>
              <a:gd name="connsiteY115" fmla="*/ 553641 h 6253401"/>
              <a:gd name="connsiteX116" fmla="*/ 1352550 w 2339340"/>
              <a:gd name="connsiteY116" fmla="*/ 454581 h 6253401"/>
              <a:gd name="connsiteX117" fmla="*/ 1359455 w 2339340"/>
              <a:gd name="connsiteY117" fmla="*/ 267891 h 6253401"/>
              <a:gd name="connsiteX118" fmla="*/ 1311592 w 2339340"/>
              <a:gd name="connsiteY118" fmla="*/ 99775 h 6253401"/>
              <a:gd name="connsiteX119" fmla="*/ 1188720 w 2339340"/>
              <a:gd name="connsiteY119" fmla="*/ 54531 h 6253401"/>
              <a:gd name="connsiteX120" fmla="*/ 1021556 w 2339340"/>
              <a:gd name="connsiteY120" fmla="*/ 130255 h 6253401"/>
              <a:gd name="connsiteX121" fmla="*/ 1077992 w 2339340"/>
              <a:gd name="connsiteY121" fmla="*/ 0 h 6253401"/>
              <a:gd name="connsiteX0" fmla="*/ 1077992 w 2339340"/>
              <a:gd name="connsiteY0" fmla="*/ 0 h 6253401"/>
              <a:gd name="connsiteX1" fmla="*/ 970359 w 2339340"/>
              <a:gd name="connsiteY1" fmla="*/ 77867 h 6253401"/>
              <a:gd name="connsiteX2" fmla="*/ 967740 w 2339340"/>
              <a:gd name="connsiteY2" fmla="*/ 16431 h 6253401"/>
              <a:gd name="connsiteX3" fmla="*/ 872490 w 2339340"/>
              <a:gd name="connsiteY3" fmla="*/ 138351 h 6253401"/>
              <a:gd name="connsiteX4" fmla="*/ 849630 w 2339340"/>
              <a:gd name="connsiteY4" fmla="*/ 103347 h 6253401"/>
              <a:gd name="connsiteX5" fmla="*/ 804863 w 2339340"/>
              <a:gd name="connsiteY5" fmla="*/ 232886 h 6253401"/>
              <a:gd name="connsiteX6" fmla="*/ 782955 w 2339340"/>
              <a:gd name="connsiteY6" fmla="*/ 466725 h 6253401"/>
              <a:gd name="connsiteX7" fmla="*/ 754380 w 2339340"/>
              <a:gd name="connsiteY7" fmla="*/ 481251 h 6253401"/>
              <a:gd name="connsiteX8" fmla="*/ 781050 w 2339340"/>
              <a:gd name="connsiteY8" fmla="*/ 565071 h 6253401"/>
              <a:gd name="connsiteX9" fmla="*/ 822960 w 2339340"/>
              <a:gd name="connsiteY9" fmla="*/ 641271 h 6253401"/>
              <a:gd name="connsiteX10" fmla="*/ 887730 w 2339340"/>
              <a:gd name="connsiteY10" fmla="*/ 706041 h 6253401"/>
              <a:gd name="connsiteX11" fmla="*/ 925830 w 2339340"/>
              <a:gd name="connsiteY11" fmla="*/ 786051 h 6253401"/>
              <a:gd name="connsiteX12" fmla="*/ 925830 w 2339340"/>
              <a:gd name="connsiteY12" fmla="*/ 877491 h 6253401"/>
              <a:gd name="connsiteX13" fmla="*/ 803910 w 2339340"/>
              <a:gd name="connsiteY13" fmla="*/ 938451 h 6253401"/>
              <a:gd name="connsiteX14" fmla="*/ 701040 w 2339340"/>
              <a:gd name="connsiteY14" fmla="*/ 965121 h 6253401"/>
              <a:gd name="connsiteX15" fmla="*/ 556260 w 2339340"/>
              <a:gd name="connsiteY15" fmla="*/ 968931 h 6253401"/>
              <a:gd name="connsiteX16" fmla="*/ 403860 w 2339340"/>
              <a:gd name="connsiteY16" fmla="*/ 1018461 h 6253401"/>
              <a:gd name="connsiteX17" fmla="*/ 320040 w 2339340"/>
              <a:gd name="connsiteY17" fmla="*/ 1102281 h 6253401"/>
              <a:gd name="connsiteX18" fmla="*/ 247650 w 2339340"/>
              <a:gd name="connsiteY18" fmla="*/ 1292781 h 6253401"/>
              <a:gd name="connsiteX19" fmla="*/ 163830 w 2339340"/>
              <a:gd name="connsiteY19" fmla="*/ 1586151 h 6253401"/>
              <a:gd name="connsiteX20" fmla="*/ 83820 w 2339340"/>
              <a:gd name="connsiteY20" fmla="*/ 1799511 h 6253401"/>
              <a:gd name="connsiteX21" fmla="*/ 72390 w 2339340"/>
              <a:gd name="connsiteY21" fmla="*/ 1978581 h 6253401"/>
              <a:gd name="connsiteX22" fmla="*/ 0 w 2339340"/>
              <a:gd name="connsiteY22" fmla="*/ 2161461 h 6253401"/>
              <a:gd name="connsiteX23" fmla="*/ 11430 w 2339340"/>
              <a:gd name="connsiteY23" fmla="*/ 2268141 h 6253401"/>
              <a:gd name="connsiteX24" fmla="*/ 106680 w 2339340"/>
              <a:gd name="connsiteY24" fmla="*/ 2443401 h 6253401"/>
              <a:gd name="connsiteX25" fmla="*/ 243840 w 2339340"/>
              <a:gd name="connsiteY25" fmla="*/ 2611041 h 6253401"/>
              <a:gd name="connsiteX26" fmla="*/ 422910 w 2339340"/>
              <a:gd name="connsiteY26" fmla="*/ 2786301 h 6253401"/>
              <a:gd name="connsiteX27" fmla="*/ 609600 w 2339340"/>
              <a:gd name="connsiteY27" fmla="*/ 2946321 h 6253401"/>
              <a:gd name="connsiteX28" fmla="*/ 703183 w 2339340"/>
              <a:gd name="connsiteY28" fmla="*/ 3078956 h 6253401"/>
              <a:gd name="connsiteX29" fmla="*/ 711517 w 2339340"/>
              <a:gd name="connsiteY29" fmla="*/ 2800827 h 6253401"/>
              <a:gd name="connsiteX30" fmla="*/ 647700 w 2339340"/>
              <a:gd name="connsiteY30" fmla="*/ 2748201 h 6253401"/>
              <a:gd name="connsiteX31" fmla="*/ 541020 w 2339340"/>
              <a:gd name="connsiteY31" fmla="*/ 2553891 h 6253401"/>
              <a:gd name="connsiteX32" fmla="*/ 487680 w 2339340"/>
              <a:gd name="connsiteY32" fmla="*/ 2443401 h 6253401"/>
              <a:gd name="connsiteX33" fmla="*/ 293370 w 2339340"/>
              <a:gd name="connsiteY33" fmla="*/ 2222421 h 6253401"/>
              <a:gd name="connsiteX34" fmla="*/ 426720 w 2339340"/>
              <a:gd name="connsiteY34" fmla="*/ 2005251 h 6253401"/>
              <a:gd name="connsiteX35" fmla="*/ 483870 w 2339340"/>
              <a:gd name="connsiteY35" fmla="*/ 1894761 h 6253401"/>
              <a:gd name="connsiteX36" fmla="*/ 544830 w 2339340"/>
              <a:gd name="connsiteY36" fmla="*/ 1658541 h 6253401"/>
              <a:gd name="connsiteX37" fmla="*/ 636270 w 2339340"/>
              <a:gd name="connsiteY37" fmla="*/ 1913811 h 6253401"/>
              <a:gd name="connsiteX38" fmla="*/ 678180 w 2339340"/>
              <a:gd name="connsiteY38" fmla="*/ 2218611 h 6253401"/>
              <a:gd name="connsiteX39" fmla="*/ 689610 w 2339340"/>
              <a:gd name="connsiteY39" fmla="*/ 2504361 h 6253401"/>
              <a:gd name="connsiteX40" fmla="*/ 712470 w 2339340"/>
              <a:gd name="connsiteY40" fmla="*/ 2778681 h 6253401"/>
              <a:gd name="connsiteX41" fmla="*/ 701040 w 2339340"/>
              <a:gd name="connsiteY41" fmla="*/ 3193971 h 6253401"/>
              <a:gd name="connsiteX42" fmla="*/ 643890 w 2339340"/>
              <a:gd name="connsiteY42" fmla="*/ 3799761 h 6253401"/>
              <a:gd name="connsiteX43" fmla="*/ 613410 w 2339340"/>
              <a:gd name="connsiteY43" fmla="*/ 4272201 h 6253401"/>
              <a:gd name="connsiteX44" fmla="*/ 689610 w 2339340"/>
              <a:gd name="connsiteY44" fmla="*/ 4634151 h 6253401"/>
              <a:gd name="connsiteX45" fmla="*/ 803910 w 2339340"/>
              <a:gd name="connsiteY45" fmla="*/ 5232321 h 6253401"/>
              <a:gd name="connsiteX46" fmla="*/ 883920 w 2339340"/>
              <a:gd name="connsiteY46" fmla="*/ 5674281 h 6253401"/>
              <a:gd name="connsiteX47" fmla="*/ 872490 w 2339340"/>
              <a:gd name="connsiteY47" fmla="*/ 5700951 h 6253401"/>
              <a:gd name="connsiteX48" fmla="*/ 693420 w 2339340"/>
              <a:gd name="connsiteY48" fmla="*/ 5910501 h 6253401"/>
              <a:gd name="connsiteX49" fmla="*/ 541020 w 2339340"/>
              <a:gd name="connsiteY49" fmla="*/ 6108621 h 6253401"/>
              <a:gd name="connsiteX50" fmla="*/ 510540 w 2339340"/>
              <a:gd name="connsiteY50" fmla="*/ 6173391 h 6253401"/>
              <a:gd name="connsiteX51" fmla="*/ 701040 w 2339340"/>
              <a:gd name="connsiteY51" fmla="*/ 6108621 h 6253401"/>
              <a:gd name="connsiteX52" fmla="*/ 830580 w 2339340"/>
              <a:gd name="connsiteY52" fmla="*/ 6081951 h 6253401"/>
              <a:gd name="connsiteX53" fmla="*/ 952500 w 2339340"/>
              <a:gd name="connsiteY53" fmla="*/ 5990511 h 6253401"/>
              <a:gd name="connsiteX54" fmla="*/ 963930 w 2339340"/>
              <a:gd name="connsiteY54" fmla="*/ 5887641 h 6253401"/>
              <a:gd name="connsiteX55" fmla="*/ 1108710 w 2339340"/>
              <a:gd name="connsiteY55" fmla="*/ 5834301 h 6253401"/>
              <a:gd name="connsiteX56" fmla="*/ 1108710 w 2339340"/>
              <a:gd name="connsiteY56" fmla="*/ 5807631 h 6253401"/>
              <a:gd name="connsiteX57" fmla="*/ 1032510 w 2339340"/>
              <a:gd name="connsiteY57" fmla="*/ 5651421 h 6253401"/>
              <a:gd name="connsiteX58" fmla="*/ 1043940 w 2339340"/>
              <a:gd name="connsiteY58" fmla="*/ 5297091 h 6253401"/>
              <a:gd name="connsiteX59" fmla="*/ 1074420 w 2339340"/>
              <a:gd name="connsiteY59" fmla="*/ 4904661 h 6253401"/>
              <a:gd name="connsiteX60" fmla="*/ 1002030 w 2339340"/>
              <a:gd name="connsiteY60" fmla="*/ 4439841 h 6253401"/>
              <a:gd name="connsiteX61" fmla="*/ 1066800 w 2339340"/>
              <a:gd name="connsiteY61" fmla="*/ 4146471 h 6253401"/>
              <a:gd name="connsiteX62" fmla="*/ 1116330 w 2339340"/>
              <a:gd name="connsiteY62" fmla="*/ 3792141 h 6253401"/>
              <a:gd name="connsiteX63" fmla="*/ 1165860 w 2339340"/>
              <a:gd name="connsiteY63" fmla="*/ 3392091 h 6253401"/>
              <a:gd name="connsiteX64" fmla="*/ 1238250 w 2339340"/>
              <a:gd name="connsiteY64" fmla="*/ 3898821 h 6253401"/>
              <a:gd name="connsiteX65" fmla="*/ 1280160 w 2339340"/>
              <a:gd name="connsiteY65" fmla="*/ 4382691 h 6253401"/>
              <a:gd name="connsiteX66" fmla="*/ 1310640 w 2339340"/>
              <a:gd name="connsiteY66" fmla="*/ 4550331 h 6253401"/>
              <a:gd name="connsiteX67" fmla="*/ 1272540 w 2339340"/>
              <a:gd name="connsiteY67" fmla="*/ 4855131 h 6253401"/>
              <a:gd name="connsiteX68" fmla="*/ 1242060 w 2339340"/>
              <a:gd name="connsiteY68" fmla="*/ 5076111 h 6253401"/>
              <a:gd name="connsiteX69" fmla="*/ 1276350 w 2339340"/>
              <a:gd name="connsiteY69" fmla="*/ 5304711 h 6253401"/>
              <a:gd name="connsiteX70" fmla="*/ 1333500 w 2339340"/>
              <a:gd name="connsiteY70" fmla="*/ 5510451 h 6253401"/>
              <a:gd name="connsiteX71" fmla="*/ 1314450 w 2339340"/>
              <a:gd name="connsiteY71" fmla="*/ 5632371 h 6253401"/>
              <a:gd name="connsiteX72" fmla="*/ 1264920 w 2339340"/>
              <a:gd name="connsiteY72" fmla="*/ 5811441 h 6253401"/>
              <a:gd name="connsiteX73" fmla="*/ 1264920 w 2339340"/>
              <a:gd name="connsiteY73" fmla="*/ 5918121 h 6253401"/>
              <a:gd name="connsiteX74" fmla="*/ 1424940 w 2339340"/>
              <a:gd name="connsiteY74" fmla="*/ 6253401 h 6253401"/>
              <a:gd name="connsiteX75" fmla="*/ 1565910 w 2339340"/>
              <a:gd name="connsiteY75" fmla="*/ 6081951 h 6253401"/>
              <a:gd name="connsiteX76" fmla="*/ 1604010 w 2339340"/>
              <a:gd name="connsiteY76" fmla="*/ 6028611 h 6253401"/>
              <a:gd name="connsiteX77" fmla="*/ 1524000 w 2339340"/>
              <a:gd name="connsiteY77" fmla="*/ 5860971 h 6253401"/>
              <a:gd name="connsiteX78" fmla="*/ 1466850 w 2339340"/>
              <a:gd name="connsiteY78" fmla="*/ 5735241 h 6253401"/>
              <a:gd name="connsiteX79" fmla="*/ 1440180 w 2339340"/>
              <a:gd name="connsiteY79" fmla="*/ 5655231 h 6253401"/>
              <a:gd name="connsiteX80" fmla="*/ 1546860 w 2339340"/>
              <a:gd name="connsiteY80" fmla="*/ 5095161 h 6253401"/>
              <a:gd name="connsiteX81" fmla="*/ 1600200 w 2339340"/>
              <a:gd name="connsiteY81" fmla="*/ 4523661 h 6253401"/>
              <a:gd name="connsiteX82" fmla="*/ 1684020 w 2339340"/>
              <a:gd name="connsiteY82" fmla="*/ 4043601 h 6253401"/>
              <a:gd name="connsiteX83" fmla="*/ 1703070 w 2339340"/>
              <a:gd name="connsiteY83" fmla="*/ 3704511 h 6253401"/>
              <a:gd name="connsiteX84" fmla="*/ 1673305 w 2339340"/>
              <a:gd name="connsiteY84" fmla="*/ 3099436 h 6253401"/>
              <a:gd name="connsiteX85" fmla="*/ 1630680 w 2339340"/>
              <a:gd name="connsiteY85" fmla="*/ 2885361 h 6253401"/>
              <a:gd name="connsiteX86" fmla="*/ 1607820 w 2339340"/>
              <a:gd name="connsiteY86" fmla="*/ 2767251 h 6253401"/>
              <a:gd name="connsiteX87" fmla="*/ 1584960 w 2339340"/>
              <a:gd name="connsiteY87" fmla="*/ 2439591 h 6253401"/>
              <a:gd name="connsiteX88" fmla="*/ 1584960 w 2339340"/>
              <a:gd name="connsiteY88" fmla="*/ 2089071 h 6253401"/>
              <a:gd name="connsiteX89" fmla="*/ 1619250 w 2339340"/>
              <a:gd name="connsiteY89" fmla="*/ 1788081 h 6253401"/>
              <a:gd name="connsiteX90" fmla="*/ 1691640 w 2339340"/>
              <a:gd name="connsiteY90" fmla="*/ 1517571 h 6253401"/>
              <a:gd name="connsiteX91" fmla="*/ 1954530 w 2339340"/>
              <a:gd name="connsiteY91" fmla="*/ 1940481 h 6253401"/>
              <a:gd name="connsiteX92" fmla="*/ 2045970 w 2339340"/>
              <a:gd name="connsiteY92" fmla="*/ 2062401 h 6253401"/>
              <a:gd name="connsiteX93" fmla="*/ 1840230 w 2339340"/>
              <a:gd name="connsiteY93" fmla="*/ 2374821 h 6253401"/>
              <a:gd name="connsiteX94" fmla="*/ 1729740 w 2339340"/>
              <a:gd name="connsiteY94" fmla="*/ 2561511 h 6253401"/>
              <a:gd name="connsiteX95" fmla="*/ 1672590 w 2339340"/>
              <a:gd name="connsiteY95" fmla="*/ 2691051 h 6253401"/>
              <a:gd name="connsiteX96" fmla="*/ 1606391 w 2339340"/>
              <a:gd name="connsiteY96" fmla="*/ 2762727 h 6253401"/>
              <a:gd name="connsiteX97" fmla="*/ 1658302 w 2339340"/>
              <a:gd name="connsiteY97" fmla="*/ 3027046 h 6253401"/>
              <a:gd name="connsiteX98" fmla="*/ 1729740 w 2339340"/>
              <a:gd name="connsiteY98" fmla="*/ 2908221 h 6253401"/>
              <a:gd name="connsiteX99" fmla="*/ 1927860 w 2339340"/>
              <a:gd name="connsiteY99" fmla="*/ 2706291 h 6253401"/>
              <a:gd name="connsiteX100" fmla="*/ 2065020 w 2339340"/>
              <a:gd name="connsiteY100" fmla="*/ 2565321 h 6253401"/>
              <a:gd name="connsiteX101" fmla="*/ 2202180 w 2339340"/>
              <a:gd name="connsiteY101" fmla="*/ 2355771 h 6253401"/>
              <a:gd name="connsiteX102" fmla="*/ 2339340 w 2339340"/>
              <a:gd name="connsiteY102" fmla="*/ 2066211 h 6253401"/>
              <a:gd name="connsiteX103" fmla="*/ 2293620 w 2339340"/>
              <a:gd name="connsiteY103" fmla="*/ 1974771 h 6253401"/>
              <a:gd name="connsiteX104" fmla="*/ 2232660 w 2339340"/>
              <a:gd name="connsiteY104" fmla="*/ 1769031 h 6253401"/>
              <a:gd name="connsiteX105" fmla="*/ 2175510 w 2339340"/>
              <a:gd name="connsiteY105" fmla="*/ 1582341 h 6253401"/>
              <a:gd name="connsiteX106" fmla="*/ 2065020 w 2339340"/>
              <a:gd name="connsiteY106" fmla="*/ 1368981 h 6253401"/>
              <a:gd name="connsiteX107" fmla="*/ 1958340 w 2339340"/>
              <a:gd name="connsiteY107" fmla="*/ 1186101 h 6253401"/>
              <a:gd name="connsiteX108" fmla="*/ 1878330 w 2339340"/>
              <a:gd name="connsiteY108" fmla="*/ 1060371 h 6253401"/>
              <a:gd name="connsiteX109" fmla="*/ 1752600 w 2339340"/>
              <a:gd name="connsiteY109" fmla="*/ 991791 h 6253401"/>
              <a:gd name="connsiteX110" fmla="*/ 1645920 w 2339340"/>
              <a:gd name="connsiteY110" fmla="*/ 972741 h 6253401"/>
              <a:gd name="connsiteX111" fmla="*/ 1546860 w 2339340"/>
              <a:gd name="connsiteY111" fmla="*/ 938451 h 6253401"/>
              <a:gd name="connsiteX112" fmla="*/ 1276350 w 2339340"/>
              <a:gd name="connsiteY112" fmla="*/ 877491 h 6253401"/>
              <a:gd name="connsiteX113" fmla="*/ 1257300 w 2339340"/>
              <a:gd name="connsiteY113" fmla="*/ 755571 h 6253401"/>
              <a:gd name="connsiteX114" fmla="*/ 1325880 w 2339340"/>
              <a:gd name="connsiteY114" fmla="*/ 610791 h 6253401"/>
              <a:gd name="connsiteX115" fmla="*/ 1363980 w 2339340"/>
              <a:gd name="connsiteY115" fmla="*/ 553641 h 6253401"/>
              <a:gd name="connsiteX116" fmla="*/ 1352550 w 2339340"/>
              <a:gd name="connsiteY116" fmla="*/ 454581 h 6253401"/>
              <a:gd name="connsiteX117" fmla="*/ 1359455 w 2339340"/>
              <a:gd name="connsiteY117" fmla="*/ 267891 h 6253401"/>
              <a:gd name="connsiteX118" fmla="*/ 1311592 w 2339340"/>
              <a:gd name="connsiteY118" fmla="*/ 99775 h 6253401"/>
              <a:gd name="connsiteX119" fmla="*/ 1188720 w 2339340"/>
              <a:gd name="connsiteY119" fmla="*/ 54531 h 6253401"/>
              <a:gd name="connsiteX120" fmla="*/ 1072753 w 2339340"/>
              <a:gd name="connsiteY120" fmla="*/ 58817 h 6253401"/>
              <a:gd name="connsiteX121" fmla="*/ 1077992 w 2339340"/>
              <a:gd name="connsiteY121" fmla="*/ 0 h 62534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</a:cxnLst>
            <a:rect l="l" t="t" r="r" b="b"/>
            <a:pathLst>
              <a:path w="2339340" h="6253401">
                <a:moveTo>
                  <a:pt x="1077992" y="0"/>
                </a:moveTo>
                <a:lnTo>
                  <a:pt x="970359" y="77867"/>
                </a:lnTo>
                <a:lnTo>
                  <a:pt x="967740" y="16431"/>
                </a:lnTo>
                <a:lnTo>
                  <a:pt x="872490" y="138351"/>
                </a:lnTo>
                <a:lnTo>
                  <a:pt x="849630" y="103347"/>
                </a:lnTo>
                <a:lnTo>
                  <a:pt x="804863" y="232886"/>
                </a:lnTo>
                <a:lnTo>
                  <a:pt x="782955" y="466725"/>
                </a:lnTo>
                <a:lnTo>
                  <a:pt x="754380" y="481251"/>
                </a:lnTo>
                <a:lnTo>
                  <a:pt x="781050" y="565071"/>
                </a:lnTo>
                <a:lnTo>
                  <a:pt x="822960" y="641271"/>
                </a:lnTo>
                <a:lnTo>
                  <a:pt x="887730" y="706041"/>
                </a:lnTo>
                <a:lnTo>
                  <a:pt x="925830" y="786051"/>
                </a:lnTo>
                <a:lnTo>
                  <a:pt x="925830" y="877491"/>
                </a:lnTo>
                <a:lnTo>
                  <a:pt x="803910" y="938451"/>
                </a:lnTo>
                <a:lnTo>
                  <a:pt x="701040" y="965121"/>
                </a:lnTo>
                <a:lnTo>
                  <a:pt x="556260" y="968931"/>
                </a:lnTo>
                <a:lnTo>
                  <a:pt x="403860" y="1018461"/>
                </a:lnTo>
                <a:lnTo>
                  <a:pt x="320040" y="1102281"/>
                </a:lnTo>
                <a:lnTo>
                  <a:pt x="247650" y="1292781"/>
                </a:lnTo>
                <a:lnTo>
                  <a:pt x="163830" y="1586151"/>
                </a:lnTo>
                <a:lnTo>
                  <a:pt x="83820" y="1799511"/>
                </a:lnTo>
                <a:lnTo>
                  <a:pt x="72390" y="1978581"/>
                </a:lnTo>
                <a:lnTo>
                  <a:pt x="0" y="2161461"/>
                </a:lnTo>
                <a:lnTo>
                  <a:pt x="11430" y="2268141"/>
                </a:lnTo>
                <a:lnTo>
                  <a:pt x="106680" y="2443401"/>
                </a:lnTo>
                <a:lnTo>
                  <a:pt x="243840" y="2611041"/>
                </a:lnTo>
                <a:lnTo>
                  <a:pt x="422910" y="2786301"/>
                </a:lnTo>
                <a:lnTo>
                  <a:pt x="609600" y="2946321"/>
                </a:lnTo>
                <a:lnTo>
                  <a:pt x="703183" y="3078956"/>
                </a:lnTo>
                <a:lnTo>
                  <a:pt x="711517" y="2800827"/>
                </a:lnTo>
                <a:lnTo>
                  <a:pt x="647700" y="2748201"/>
                </a:lnTo>
                <a:lnTo>
                  <a:pt x="541020" y="2553891"/>
                </a:lnTo>
                <a:lnTo>
                  <a:pt x="487680" y="2443401"/>
                </a:lnTo>
                <a:lnTo>
                  <a:pt x="293370" y="2222421"/>
                </a:lnTo>
                <a:lnTo>
                  <a:pt x="426720" y="2005251"/>
                </a:lnTo>
                <a:lnTo>
                  <a:pt x="483870" y="1894761"/>
                </a:lnTo>
                <a:lnTo>
                  <a:pt x="544830" y="1658541"/>
                </a:lnTo>
                <a:lnTo>
                  <a:pt x="636270" y="1913811"/>
                </a:lnTo>
                <a:lnTo>
                  <a:pt x="678180" y="2218611"/>
                </a:lnTo>
                <a:lnTo>
                  <a:pt x="689610" y="2504361"/>
                </a:lnTo>
                <a:lnTo>
                  <a:pt x="712470" y="2778681"/>
                </a:lnTo>
                <a:lnTo>
                  <a:pt x="701040" y="3193971"/>
                </a:lnTo>
                <a:lnTo>
                  <a:pt x="643890" y="3799761"/>
                </a:lnTo>
                <a:lnTo>
                  <a:pt x="613410" y="4272201"/>
                </a:lnTo>
                <a:lnTo>
                  <a:pt x="689610" y="4634151"/>
                </a:lnTo>
                <a:lnTo>
                  <a:pt x="803910" y="5232321"/>
                </a:lnTo>
                <a:lnTo>
                  <a:pt x="883920" y="5674281"/>
                </a:lnTo>
                <a:lnTo>
                  <a:pt x="872490" y="5700951"/>
                </a:lnTo>
                <a:lnTo>
                  <a:pt x="693420" y="5910501"/>
                </a:lnTo>
                <a:lnTo>
                  <a:pt x="541020" y="6108621"/>
                </a:lnTo>
                <a:lnTo>
                  <a:pt x="510540" y="6173391"/>
                </a:lnTo>
                <a:lnTo>
                  <a:pt x="701040" y="6108621"/>
                </a:lnTo>
                <a:lnTo>
                  <a:pt x="830580" y="6081951"/>
                </a:lnTo>
                <a:lnTo>
                  <a:pt x="952500" y="5990511"/>
                </a:lnTo>
                <a:lnTo>
                  <a:pt x="963930" y="5887641"/>
                </a:lnTo>
                <a:lnTo>
                  <a:pt x="1108710" y="5834301"/>
                </a:lnTo>
                <a:lnTo>
                  <a:pt x="1108710" y="5807631"/>
                </a:lnTo>
                <a:lnTo>
                  <a:pt x="1032510" y="5651421"/>
                </a:lnTo>
                <a:lnTo>
                  <a:pt x="1043940" y="5297091"/>
                </a:lnTo>
                <a:lnTo>
                  <a:pt x="1074420" y="4904661"/>
                </a:lnTo>
                <a:lnTo>
                  <a:pt x="1002030" y="4439841"/>
                </a:lnTo>
                <a:lnTo>
                  <a:pt x="1066800" y="4146471"/>
                </a:lnTo>
                <a:lnTo>
                  <a:pt x="1116330" y="3792141"/>
                </a:lnTo>
                <a:lnTo>
                  <a:pt x="1165860" y="3392091"/>
                </a:lnTo>
                <a:lnTo>
                  <a:pt x="1238250" y="3898821"/>
                </a:lnTo>
                <a:lnTo>
                  <a:pt x="1280160" y="4382691"/>
                </a:lnTo>
                <a:lnTo>
                  <a:pt x="1310640" y="4550331"/>
                </a:lnTo>
                <a:lnTo>
                  <a:pt x="1272540" y="4855131"/>
                </a:lnTo>
                <a:lnTo>
                  <a:pt x="1242060" y="5076111"/>
                </a:lnTo>
                <a:lnTo>
                  <a:pt x="1276350" y="5304711"/>
                </a:lnTo>
                <a:lnTo>
                  <a:pt x="1333500" y="5510451"/>
                </a:lnTo>
                <a:lnTo>
                  <a:pt x="1314450" y="5632371"/>
                </a:lnTo>
                <a:lnTo>
                  <a:pt x="1264920" y="5811441"/>
                </a:lnTo>
                <a:lnTo>
                  <a:pt x="1264920" y="5918121"/>
                </a:lnTo>
                <a:lnTo>
                  <a:pt x="1424940" y="6253401"/>
                </a:lnTo>
                <a:lnTo>
                  <a:pt x="1565910" y="6081951"/>
                </a:lnTo>
                <a:lnTo>
                  <a:pt x="1604010" y="6028611"/>
                </a:lnTo>
                <a:lnTo>
                  <a:pt x="1524000" y="5860971"/>
                </a:lnTo>
                <a:lnTo>
                  <a:pt x="1466850" y="5735241"/>
                </a:lnTo>
                <a:lnTo>
                  <a:pt x="1440180" y="5655231"/>
                </a:lnTo>
                <a:lnTo>
                  <a:pt x="1546860" y="5095161"/>
                </a:lnTo>
                <a:lnTo>
                  <a:pt x="1600200" y="4523661"/>
                </a:lnTo>
                <a:lnTo>
                  <a:pt x="1684020" y="4043601"/>
                </a:lnTo>
                <a:lnTo>
                  <a:pt x="1703070" y="3704511"/>
                </a:lnTo>
                <a:lnTo>
                  <a:pt x="1673305" y="3099436"/>
                </a:lnTo>
                <a:lnTo>
                  <a:pt x="1630680" y="2885361"/>
                </a:lnTo>
                <a:lnTo>
                  <a:pt x="1607820" y="2767251"/>
                </a:lnTo>
                <a:lnTo>
                  <a:pt x="1584960" y="2439591"/>
                </a:lnTo>
                <a:lnTo>
                  <a:pt x="1584960" y="2089071"/>
                </a:lnTo>
                <a:lnTo>
                  <a:pt x="1619250" y="1788081"/>
                </a:lnTo>
                <a:lnTo>
                  <a:pt x="1691640" y="1517571"/>
                </a:lnTo>
                <a:lnTo>
                  <a:pt x="1954530" y="1940481"/>
                </a:lnTo>
                <a:lnTo>
                  <a:pt x="2045970" y="2062401"/>
                </a:lnTo>
                <a:lnTo>
                  <a:pt x="1840230" y="2374821"/>
                </a:lnTo>
                <a:lnTo>
                  <a:pt x="1729740" y="2561511"/>
                </a:lnTo>
                <a:lnTo>
                  <a:pt x="1672590" y="2691051"/>
                </a:lnTo>
                <a:lnTo>
                  <a:pt x="1606391" y="2762727"/>
                </a:lnTo>
                <a:lnTo>
                  <a:pt x="1658302" y="3027046"/>
                </a:lnTo>
                <a:lnTo>
                  <a:pt x="1729740" y="2908221"/>
                </a:lnTo>
                <a:lnTo>
                  <a:pt x="1927860" y="2706291"/>
                </a:lnTo>
                <a:lnTo>
                  <a:pt x="2065020" y="2565321"/>
                </a:lnTo>
                <a:lnTo>
                  <a:pt x="2202180" y="2355771"/>
                </a:lnTo>
                <a:lnTo>
                  <a:pt x="2339340" y="2066211"/>
                </a:lnTo>
                <a:lnTo>
                  <a:pt x="2293620" y="1974771"/>
                </a:lnTo>
                <a:lnTo>
                  <a:pt x="2232660" y="1769031"/>
                </a:lnTo>
                <a:lnTo>
                  <a:pt x="2175510" y="1582341"/>
                </a:lnTo>
                <a:lnTo>
                  <a:pt x="2065020" y="1368981"/>
                </a:lnTo>
                <a:lnTo>
                  <a:pt x="1958340" y="1186101"/>
                </a:lnTo>
                <a:lnTo>
                  <a:pt x="1878330" y="1060371"/>
                </a:lnTo>
                <a:lnTo>
                  <a:pt x="1752600" y="991791"/>
                </a:lnTo>
                <a:lnTo>
                  <a:pt x="1645920" y="972741"/>
                </a:lnTo>
                <a:lnTo>
                  <a:pt x="1546860" y="938451"/>
                </a:lnTo>
                <a:lnTo>
                  <a:pt x="1276350" y="877491"/>
                </a:lnTo>
                <a:lnTo>
                  <a:pt x="1257300" y="755571"/>
                </a:lnTo>
                <a:lnTo>
                  <a:pt x="1325880" y="610791"/>
                </a:lnTo>
                <a:lnTo>
                  <a:pt x="1363980" y="553641"/>
                </a:lnTo>
                <a:lnTo>
                  <a:pt x="1352550" y="454581"/>
                </a:lnTo>
                <a:lnTo>
                  <a:pt x="1359455" y="267891"/>
                </a:lnTo>
                <a:cubicBezTo>
                  <a:pt x="1341119" y="213043"/>
                  <a:pt x="1327546" y="155814"/>
                  <a:pt x="1311592" y="99775"/>
                </a:cubicBezTo>
                <a:lnTo>
                  <a:pt x="1188720" y="54531"/>
                </a:lnTo>
                <a:lnTo>
                  <a:pt x="1072753" y="58817"/>
                </a:lnTo>
                <a:lnTo>
                  <a:pt x="1077992" y="0"/>
                </a:lnTo>
                <a:close/>
              </a:path>
            </a:pathLst>
          </a:custGeom>
          <a:gradFill flip="none" rotWithShape="1">
            <a:gsLst>
              <a:gs pos="45000">
                <a:srgbClr val="FFD85B"/>
              </a:gs>
              <a:gs pos="100000">
                <a:srgbClr val="C00000"/>
              </a:gs>
            </a:gsLst>
            <a:lin ang="162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l-PL"/>
          </a:p>
        </p:txBody>
      </p:sp>
      <p:pic>
        <p:nvPicPr>
          <p:cNvPr id="37" name="Obraz 36">
            <a:extLst>
              <a:ext uri="{FF2B5EF4-FFF2-40B4-BE49-F238E27FC236}">
                <a16:creationId xmlns:a16="http://schemas.microsoft.com/office/drawing/2014/main" id="{C84F0724-FA97-4EA1-BCAC-D714F7EADAE9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26604" y="997626"/>
            <a:ext cx="2327494" cy="6134352"/>
          </a:xfrm>
          <a:prstGeom prst="rect">
            <a:avLst/>
          </a:prstGeom>
        </p:spPr>
      </p:pic>
      <p:grpSp>
        <p:nvGrpSpPr>
          <p:cNvPr id="40" name="Grupa 39">
            <a:extLst>
              <a:ext uri="{FF2B5EF4-FFF2-40B4-BE49-F238E27FC236}">
                <a16:creationId xmlns:a16="http://schemas.microsoft.com/office/drawing/2014/main" id="{682BAF2F-7E23-4F04-8599-1C0EE90A0940}"/>
              </a:ext>
            </a:extLst>
          </p:cNvPr>
          <p:cNvGrpSpPr/>
          <p:nvPr/>
        </p:nvGrpSpPr>
        <p:grpSpPr>
          <a:xfrm flipH="1">
            <a:off x="9479163" y="1024620"/>
            <a:ext cx="2271879" cy="6237239"/>
            <a:chOff x="6623936" y="239180"/>
            <a:chExt cx="2490221" cy="6836678"/>
          </a:xfrm>
        </p:grpSpPr>
        <p:sp>
          <p:nvSpPr>
            <p:cNvPr id="41" name="Dowolny kształt: kształt 40">
              <a:extLst>
                <a:ext uri="{FF2B5EF4-FFF2-40B4-BE49-F238E27FC236}">
                  <a16:creationId xmlns:a16="http://schemas.microsoft.com/office/drawing/2014/main" id="{936DAF51-97AF-43D2-9933-CAA28AAACC11}"/>
                </a:ext>
              </a:extLst>
            </p:cNvPr>
            <p:cNvSpPr/>
            <p:nvPr/>
          </p:nvSpPr>
          <p:spPr>
            <a:xfrm>
              <a:off x="6677970" y="1162050"/>
              <a:ext cx="2270768" cy="5453063"/>
            </a:xfrm>
            <a:custGeom>
              <a:avLst/>
              <a:gdLst>
                <a:gd name="connsiteX0" fmla="*/ 1381125 w 2271713"/>
                <a:gd name="connsiteY0" fmla="*/ 85725 h 5453063"/>
                <a:gd name="connsiteX1" fmla="*/ 1457325 w 2271713"/>
                <a:gd name="connsiteY1" fmla="*/ 200025 h 5453063"/>
                <a:gd name="connsiteX2" fmla="*/ 1443038 w 2271713"/>
                <a:gd name="connsiteY2" fmla="*/ 266700 h 5453063"/>
                <a:gd name="connsiteX3" fmla="*/ 1509713 w 2271713"/>
                <a:gd name="connsiteY3" fmla="*/ 466725 h 5453063"/>
                <a:gd name="connsiteX4" fmla="*/ 1495425 w 2271713"/>
                <a:gd name="connsiteY4" fmla="*/ 757238 h 5453063"/>
                <a:gd name="connsiteX5" fmla="*/ 1428750 w 2271713"/>
                <a:gd name="connsiteY5" fmla="*/ 928688 h 5453063"/>
                <a:gd name="connsiteX6" fmla="*/ 1581150 w 2271713"/>
                <a:gd name="connsiteY6" fmla="*/ 919163 h 5453063"/>
                <a:gd name="connsiteX7" fmla="*/ 1947863 w 2271713"/>
                <a:gd name="connsiteY7" fmla="*/ 1176338 h 5453063"/>
                <a:gd name="connsiteX8" fmla="*/ 2271713 w 2271713"/>
                <a:gd name="connsiteY8" fmla="*/ 1504950 h 5453063"/>
                <a:gd name="connsiteX9" fmla="*/ 2271713 w 2271713"/>
                <a:gd name="connsiteY9" fmla="*/ 1552575 h 5453063"/>
                <a:gd name="connsiteX10" fmla="*/ 1962150 w 2271713"/>
                <a:gd name="connsiteY10" fmla="*/ 1871663 h 5453063"/>
                <a:gd name="connsiteX11" fmla="*/ 1809750 w 2271713"/>
                <a:gd name="connsiteY11" fmla="*/ 1995488 h 5453063"/>
                <a:gd name="connsiteX12" fmla="*/ 1724025 w 2271713"/>
                <a:gd name="connsiteY12" fmla="*/ 1947863 h 5453063"/>
                <a:gd name="connsiteX13" fmla="*/ 2038350 w 2271713"/>
                <a:gd name="connsiteY13" fmla="*/ 1528763 h 5453063"/>
                <a:gd name="connsiteX14" fmla="*/ 1695450 w 2271713"/>
                <a:gd name="connsiteY14" fmla="*/ 1252538 h 5453063"/>
                <a:gd name="connsiteX15" fmla="*/ 1652588 w 2271713"/>
                <a:gd name="connsiteY15" fmla="*/ 1428750 h 5453063"/>
                <a:gd name="connsiteX16" fmla="*/ 1595438 w 2271713"/>
                <a:gd name="connsiteY16" fmla="*/ 1566863 h 5453063"/>
                <a:gd name="connsiteX17" fmla="*/ 1628775 w 2271713"/>
                <a:gd name="connsiteY17" fmla="*/ 1800225 h 5453063"/>
                <a:gd name="connsiteX18" fmla="*/ 1747838 w 2271713"/>
                <a:gd name="connsiteY18" fmla="*/ 1990725 h 5453063"/>
                <a:gd name="connsiteX19" fmla="*/ 1824038 w 2271713"/>
                <a:gd name="connsiteY19" fmla="*/ 2105025 h 5453063"/>
                <a:gd name="connsiteX20" fmla="*/ 1990725 w 2271713"/>
                <a:gd name="connsiteY20" fmla="*/ 2428875 h 5453063"/>
                <a:gd name="connsiteX21" fmla="*/ 1990725 w 2271713"/>
                <a:gd name="connsiteY21" fmla="*/ 2795588 h 5453063"/>
                <a:gd name="connsiteX22" fmla="*/ 1857375 w 2271713"/>
                <a:gd name="connsiteY22" fmla="*/ 3167063 h 5453063"/>
                <a:gd name="connsiteX23" fmla="*/ 1790700 w 2271713"/>
                <a:gd name="connsiteY23" fmla="*/ 3624263 h 5453063"/>
                <a:gd name="connsiteX24" fmla="*/ 1495425 w 2271713"/>
                <a:gd name="connsiteY24" fmla="*/ 4500563 h 5453063"/>
                <a:gd name="connsiteX25" fmla="*/ 1404938 w 2271713"/>
                <a:gd name="connsiteY25" fmla="*/ 4824413 h 5453063"/>
                <a:gd name="connsiteX26" fmla="*/ 1585913 w 2271713"/>
                <a:gd name="connsiteY26" fmla="*/ 5129213 h 5453063"/>
                <a:gd name="connsiteX27" fmla="*/ 1728788 w 2271713"/>
                <a:gd name="connsiteY27" fmla="*/ 5219700 h 5453063"/>
                <a:gd name="connsiteX28" fmla="*/ 1733550 w 2271713"/>
                <a:gd name="connsiteY28" fmla="*/ 5243513 h 5453063"/>
                <a:gd name="connsiteX29" fmla="*/ 1643063 w 2271713"/>
                <a:gd name="connsiteY29" fmla="*/ 5262563 h 5453063"/>
                <a:gd name="connsiteX30" fmla="*/ 1404938 w 2271713"/>
                <a:gd name="connsiteY30" fmla="*/ 5143500 h 5453063"/>
                <a:gd name="connsiteX31" fmla="*/ 1333500 w 2271713"/>
                <a:gd name="connsiteY31" fmla="*/ 5167313 h 5453063"/>
                <a:gd name="connsiteX32" fmla="*/ 1243013 w 2271713"/>
                <a:gd name="connsiteY32" fmla="*/ 5110163 h 5453063"/>
                <a:gd name="connsiteX33" fmla="*/ 1238250 w 2271713"/>
                <a:gd name="connsiteY33" fmla="*/ 5224463 h 5453063"/>
                <a:gd name="connsiteX34" fmla="*/ 1100138 w 2271713"/>
                <a:gd name="connsiteY34" fmla="*/ 5453063 h 5453063"/>
                <a:gd name="connsiteX35" fmla="*/ 1038225 w 2271713"/>
                <a:gd name="connsiteY35" fmla="*/ 5453063 h 5453063"/>
                <a:gd name="connsiteX36" fmla="*/ 1023938 w 2271713"/>
                <a:gd name="connsiteY36" fmla="*/ 5148263 h 5453063"/>
                <a:gd name="connsiteX37" fmla="*/ 1185863 w 2271713"/>
                <a:gd name="connsiteY37" fmla="*/ 4848225 h 5453063"/>
                <a:gd name="connsiteX38" fmla="*/ 1271588 w 2271713"/>
                <a:gd name="connsiteY38" fmla="*/ 4095750 h 5453063"/>
                <a:gd name="connsiteX39" fmla="*/ 1419225 w 2271713"/>
                <a:gd name="connsiteY39" fmla="*/ 3509963 h 5453063"/>
                <a:gd name="connsiteX40" fmla="*/ 1262063 w 2271713"/>
                <a:gd name="connsiteY40" fmla="*/ 3328988 h 5453063"/>
                <a:gd name="connsiteX41" fmla="*/ 1147763 w 2271713"/>
                <a:gd name="connsiteY41" fmla="*/ 2981325 h 5453063"/>
                <a:gd name="connsiteX42" fmla="*/ 1066800 w 2271713"/>
                <a:gd name="connsiteY42" fmla="*/ 2671763 h 5453063"/>
                <a:gd name="connsiteX43" fmla="*/ 1128713 w 2271713"/>
                <a:gd name="connsiteY43" fmla="*/ 2085975 h 5453063"/>
                <a:gd name="connsiteX44" fmla="*/ 957263 w 2271713"/>
                <a:gd name="connsiteY44" fmla="*/ 1604963 h 5453063"/>
                <a:gd name="connsiteX45" fmla="*/ 852488 w 2271713"/>
                <a:gd name="connsiteY45" fmla="*/ 1490663 h 5453063"/>
                <a:gd name="connsiteX46" fmla="*/ 785813 w 2271713"/>
                <a:gd name="connsiteY46" fmla="*/ 2143125 h 5453063"/>
                <a:gd name="connsiteX47" fmla="*/ 962025 w 2271713"/>
                <a:gd name="connsiteY47" fmla="*/ 2586038 h 5453063"/>
                <a:gd name="connsiteX48" fmla="*/ 1004888 w 2271713"/>
                <a:gd name="connsiteY48" fmla="*/ 2790825 h 5453063"/>
                <a:gd name="connsiteX49" fmla="*/ 1066800 w 2271713"/>
                <a:gd name="connsiteY49" fmla="*/ 2843213 h 5453063"/>
                <a:gd name="connsiteX50" fmla="*/ 1066800 w 2271713"/>
                <a:gd name="connsiteY50" fmla="*/ 3071813 h 5453063"/>
                <a:gd name="connsiteX51" fmla="*/ 1023938 w 2271713"/>
                <a:gd name="connsiteY51" fmla="*/ 3167063 h 5453063"/>
                <a:gd name="connsiteX52" fmla="*/ 828675 w 2271713"/>
                <a:gd name="connsiteY52" fmla="*/ 3171825 h 5453063"/>
                <a:gd name="connsiteX53" fmla="*/ 766763 w 2271713"/>
                <a:gd name="connsiteY53" fmla="*/ 3062288 h 5453063"/>
                <a:gd name="connsiteX54" fmla="*/ 828675 w 2271713"/>
                <a:gd name="connsiteY54" fmla="*/ 2947988 h 5453063"/>
                <a:gd name="connsiteX55" fmla="*/ 904875 w 2271713"/>
                <a:gd name="connsiteY55" fmla="*/ 2957513 h 5453063"/>
                <a:gd name="connsiteX56" fmla="*/ 914400 w 2271713"/>
                <a:gd name="connsiteY56" fmla="*/ 2909888 h 5453063"/>
                <a:gd name="connsiteX57" fmla="*/ 738188 w 2271713"/>
                <a:gd name="connsiteY57" fmla="*/ 2481263 h 5453063"/>
                <a:gd name="connsiteX58" fmla="*/ 619125 w 2271713"/>
                <a:gd name="connsiteY58" fmla="*/ 2209800 h 5453063"/>
                <a:gd name="connsiteX59" fmla="*/ 619125 w 2271713"/>
                <a:gd name="connsiteY59" fmla="*/ 1395413 h 5453063"/>
                <a:gd name="connsiteX60" fmla="*/ 523875 w 2271713"/>
                <a:gd name="connsiteY60" fmla="*/ 1600200 h 5453063"/>
                <a:gd name="connsiteX61" fmla="*/ 357188 w 2271713"/>
                <a:gd name="connsiteY61" fmla="*/ 1747838 h 5453063"/>
                <a:gd name="connsiteX62" fmla="*/ 161925 w 2271713"/>
                <a:gd name="connsiteY62" fmla="*/ 1938338 h 5453063"/>
                <a:gd name="connsiteX63" fmla="*/ 152400 w 2271713"/>
                <a:gd name="connsiteY63" fmla="*/ 1981200 h 5453063"/>
                <a:gd name="connsiteX64" fmla="*/ 133350 w 2271713"/>
                <a:gd name="connsiteY64" fmla="*/ 2176463 h 5453063"/>
                <a:gd name="connsiteX65" fmla="*/ 142875 w 2271713"/>
                <a:gd name="connsiteY65" fmla="*/ 2271713 h 5453063"/>
                <a:gd name="connsiteX66" fmla="*/ 23813 w 2271713"/>
                <a:gd name="connsiteY66" fmla="*/ 2128838 h 5453063"/>
                <a:gd name="connsiteX67" fmla="*/ 0 w 2271713"/>
                <a:gd name="connsiteY67" fmla="*/ 1824038 h 5453063"/>
                <a:gd name="connsiteX68" fmla="*/ 114300 w 2271713"/>
                <a:gd name="connsiteY68" fmla="*/ 1576388 h 5453063"/>
                <a:gd name="connsiteX69" fmla="*/ 233363 w 2271713"/>
                <a:gd name="connsiteY69" fmla="*/ 1343025 h 5453063"/>
                <a:gd name="connsiteX70" fmla="*/ 566738 w 2271713"/>
                <a:gd name="connsiteY70" fmla="*/ 1152525 h 5453063"/>
                <a:gd name="connsiteX71" fmla="*/ 585788 w 2271713"/>
                <a:gd name="connsiteY71" fmla="*/ 990600 h 5453063"/>
                <a:gd name="connsiteX72" fmla="*/ 585788 w 2271713"/>
                <a:gd name="connsiteY72" fmla="*/ 742950 h 5453063"/>
                <a:gd name="connsiteX73" fmla="*/ 676275 w 2271713"/>
                <a:gd name="connsiteY73" fmla="*/ 404813 h 5453063"/>
                <a:gd name="connsiteX74" fmla="*/ 866775 w 2271713"/>
                <a:gd name="connsiteY74" fmla="*/ 119063 h 5453063"/>
                <a:gd name="connsiteX75" fmla="*/ 1123950 w 2271713"/>
                <a:gd name="connsiteY75" fmla="*/ 0 h 5453063"/>
                <a:gd name="connsiteX76" fmla="*/ 1381125 w 2271713"/>
                <a:gd name="connsiteY76" fmla="*/ 85725 h 5453063"/>
                <a:gd name="connsiteX0" fmla="*/ 1381125 w 2271713"/>
                <a:gd name="connsiteY0" fmla="*/ 85725 h 5453063"/>
                <a:gd name="connsiteX1" fmla="*/ 1457325 w 2271713"/>
                <a:gd name="connsiteY1" fmla="*/ 200025 h 5453063"/>
                <a:gd name="connsiteX2" fmla="*/ 1443038 w 2271713"/>
                <a:gd name="connsiteY2" fmla="*/ 266700 h 5453063"/>
                <a:gd name="connsiteX3" fmla="*/ 1509713 w 2271713"/>
                <a:gd name="connsiteY3" fmla="*/ 466725 h 5453063"/>
                <a:gd name="connsiteX4" fmla="*/ 1495425 w 2271713"/>
                <a:gd name="connsiteY4" fmla="*/ 757238 h 5453063"/>
                <a:gd name="connsiteX5" fmla="*/ 1428750 w 2271713"/>
                <a:gd name="connsiteY5" fmla="*/ 928688 h 5453063"/>
                <a:gd name="connsiteX6" fmla="*/ 1581150 w 2271713"/>
                <a:gd name="connsiteY6" fmla="*/ 919163 h 5453063"/>
                <a:gd name="connsiteX7" fmla="*/ 1947863 w 2271713"/>
                <a:gd name="connsiteY7" fmla="*/ 1176338 h 5453063"/>
                <a:gd name="connsiteX8" fmla="*/ 2271713 w 2271713"/>
                <a:gd name="connsiteY8" fmla="*/ 1504950 h 5453063"/>
                <a:gd name="connsiteX9" fmla="*/ 2271713 w 2271713"/>
                <a:gd name="connsiteY9" fmla="*/ 1552575 h 5453063"/>
                <a:gd name="connsiteX10" fmla="*/ 1962150 w 2271713"/>
                <a:gd name="connsiteY10" fmla="*/ 1871663 h 5453063"/>
                <a:gd name="connsiteX11" fmla="*/ 1809750 w 2271713"/>
                <a:gd name="connsiteY11" fmla="*/ 1995488 h 5453063"/>
                <a:gd name="connsiteX12" fmla="*/ 1724025 w 2271713"/>
                <a:gd name="connsiteY12" fmla="*/ 1947863 h 5453063"/>
                <a:gd name="connsiteX13" fmla="*/ 2038350 w 2271713"/>
                <a:gd name="connsiteY13" fmla="*/ 1528763 h 5453063"/>
                <a:gd name="connsiteX14" fmla="*/ 1695450 w 2271713"/>
                <a:gd name="connsiteY14" fmla="*/ 1252538 h 5453063"/>
                <a:gd name="connsiteX15" fmla="*/ 1652588 w 2271713"/>
                <a:gd name="connsiteY15" fmla="*/ 1428750 h 5453063"/>
                <a:gd name="connsiteX16" fmla="*/ 1595438 w 2271713"/>
                <a:gd name="connsiteY16" fmla="*/ 1566863 h 5453063"/>
                <a:gd name="connsiteX17" fmla="*/ 1628775 w 2271713"/>
                <a:gd name="connsiteY17" fmla="*/ 1800225 h 5453063"/>
                <a:gd name="connsiteX18" fmla="*/ 1747838 w 2271713"/>
                <a:gd name="connsiteY18" fmla="*/ 1990725 h 5453063"/>
                <a:gd name="connsiteX19" fmla="*/ 1824038 w 2271713"/>
                <a:gd name="connsiteY19" fmla="*/ 2105025 h 5453063"/>
                <a:gd name="connsiteX20" fmla="*/ 1990725 w 2271713"/>
                <a:gd name="connsiteY20" fmla="*/ 2428875 h 5453063"/>
                <a:gd name="connsiteX21" fmla="*/ 1990725 w 2271713"/>
                <a:gd name="connsiteY21" fmla="*/ 2795588 h 5453063"/>
                <a:gd name="connsiteX22" fmla="*/ 1857375 w 2271713"/>
                <a:gd name="connsiteY22" fmla="*/ 3167063 h 5453063"/>
                <a:gd name="connsiteX23" fmla="*/ 1790700 w 2271713"/>
                <a:gd name="connsiteY23" fmla="*/ 3624263 h 5453063"/>
                <a:gd name="connsiteX24" fmla="*/ 1495425 w 2271713"/>
                <a:gd name="connsiteY24" fmla="*/ 4500563 h 5453063"/>
                <a:gd name="connsiteX25" fmla="*/ 1404938 w 2271713"/>
                <a:gd name="connsiteY25" fmla="*/ 4824413 h 5453063"/>
                <a:gd name="connsiteX26" fmla="*/ 1585913 w 2271713"/>
                <a:gd name="connsiteY26" fmla="*/ 5129213 h 5453063"/>
                <a:gd name="connsiteX27" fmla="*/ 1728788 w 2271713"/>
                <a:gd name="connsiteY27" fmla="*/ 5219700 h 5453063"/>
                <a:gd name="connsiteX28" fmla="*/ 1733550 w 2271713"/>
                <a:gd name="connsiteY28" fmla="*/ 5243513 h 5453063"/>
                <a:gd name="connsiteX29" fmla="*/ 1643063 w 2271713"/>
                <a:gd name="connsiteY29" fmla="*/ 5262563 h 5453063"/>
                <a:gd name="connsiteX30" fmla="*/ 1404938 w 2271713"/>
                <a:gd name="connsiteY30" fmla="*/ 5143500 h 5453063"/>
                <a:gd name="connsiteX31" fmla="*/ 1333500 w 2271713"/>
                <a:gd name="connsiteY31" fmla="*/ 5167313 h 5453063"/>
                <a:gd name="connsiteX32" fmla="*/ 1243013 w 2271713"/>
                <a:gd name="connsiteY32" fmla="*/ 5110163 h 5453063"/>
                <a:gd name="connsiteX33" fmla="*/ 1238250 w 2271713"/>
                <a:gd name="connsiteY33" fmla="*/ 5224463 h 5453063"/>
                <a:gd name="connsiteX34" fmla="*/ 1100138 w 2271713"/>
                <a:gd name="connsiteY34" fmla="*/ 5453063 h 5453063"/>
                <a:gd name="connsiteX35" fmla="*/ 1038225 w 2271713"/>
                <a:gd name="connsiteY35" fmla="*/ 5453063 h 5453063"/>
                <a:gd name="connsiteX36" fmla="*/ 1023938 w 2271713"/>
                <a:gd name="connsiteY36" fmla="*/ 5148263 h 5453063"/>
                <a:gd name="connsiteX37" fmla="*/ 1185863 w 2271713"/>
                <a:gd name="connsiteY37" fmla="*/ 4848225 h 5453063"/>
                <a:gd name="connsiteX38" fmla="*/ 1271588 w 2271713"/>
                <a:gd name="connsiteY38" fmla="*/ 4095750 h 5453063"/>
                <a:gd name="connsiteX39" fmla="*/ 1419225 w 2271713"/>
                <a:gd name="connsiteY39" fmla="*/ 3509963 h 5453063"/>
                <a:gd name="connsiteX40" fmla="*/ 1262063 w 2271713"/>
                <a:gd name="connsiteY40" fmla="*/ 3328988 h 5453063"/>
                <a:gd name="connsiteX41" fmla="*/ 1147763 w 2271713"/>
                <a:gd name="connsiteY41" fmla="*/ 2981325 h 5453063"/>
                <a:gd name="connsiteX42" fmla="*/ 1066800 w 2271713"/>
                <a:gd name="connsiteY42" fmla="*/ 2671763 h 5453063"/>
                <a:gd name="connsiteX43" fmla="*/ 1128713 w 2271713"/>
                <a:gd name="connsiteY43" fmla="*/ 2085975 h 5453063"/>
                <a:gd name="connsiteX44" fmla="*/ 957263 w 2271713"/>
                <a:gd name="connsiteY44" fmla="*/ 1604963 h 5453063"/>
                <a:gd name="connsiteX45" fmla="*/ 852488 w 2271713"/>
                <a:gd name="connsiteY45" fmla="*/ 1490663 h 5453063"/>
                <a:gd name="connsiteX46" fmla="*/ 785813 w 2271713"/>
                <a:gd name="connsiteY46" fmla="*/ 2143125 h 5453063"/>
                <a:gd name="connsiteX47" fmla="*/ 962025 w 2271713"/>
                <a:gd name="connsiteY47" fmla="*/ 2586038 h 5453063"/>
                <a:gd name="connsiteX48" fmla="*/ 1004888 w 2271713"/>
                <a:gd name="connsiteY48" fmla="*/ 2790825 h 5453063"/>
                <a:gd name="connsiteX49" fmla="*/ 1066800 w 2271713"/>
                <a:gd name="connsiteY49" fmla="*/ 2843213 h 5453063"/>
                <a:gd name="connsiteX50" fmla="*/ 1066800 w 2271713"/>
                <a:gd name="connsiteY50" fmla="*/ 3071813 h 5453063"/>
                <a:gd name="connsiteX51" fmla="*/ 1023938 w 2271713"/>
                <a:gd name="connsiteY51" fmla="*/ 3167063 h 5453063"/>
                <a:gd name="connsiteX52" fmla="*/ 828675 w 2271713"/>
                <a:gd name="connsiteY52" fmla="*/ 3171825 h 5453063"/>
                <a:gd name="connsiteX53" fmla="*/ 766763 w 2271713"/>
                <a:gd name="connsiteY53" fmla="*/ 3062288 h 5453063"/>
                <a:gd name="connsiteX54" fmla="*/ 828675 w 2271713"/>
                <a:gd name="connsiteY54" fmla="*/ 2947988 h 5453063"/>
                <a:gd name="connsiteX55" fmla="*/ 904875 w 2271713"/>
                <a:gd name="connsiteY55" fmla="*/ 2957513 h 5453063"/>
                <a:gd name="connsiteX56" fmla="*/ 914400 w 2271713"/>
                <a:gd name="connsiteY56" fmla="*/ 2909888 h 5453063"/>
                <a:gd name="connsiteX57" fmla="*/ 738188 w 2271713"/>
                <a:gd name="connsiteY57" fmla="*/ 2481263 h 5453063"/>
                <a:gd name="connsiteX58" fmla="*/ 619125 w 2271713"/>
                <a:gd name="connsiteY58" fmla="*/ 2209800 h 5453063"/>
                <a:gd name="connsiteX59" fmla="*/ 619125 w 2271713"/>
                <a:gd name="connsiteY59" fmla="*/ 1395413 h 5453063"/>
                <a:gd name="connsiteX60" fmla="*/ 523875 w 2271713"/>
                <a:gd name="connsiteY60" fmla="*/ 1600200 h 5453063"/>
                <a:gd name="connsiteX61" fmla="*/ 357188 w 2271713"/>
                <a:gd name="connsiteY61" fmla="*/ 1747838 h 5453063"/>
                <a:gd name="connsiteX62" fmla="*/ 161925 w 2271713"/>
                <a:gd name="connsiteY62" fmla="*/ 1938338 h 5453063"/>
                <a:gd name="connsiteX63" fmla="*/ 152400 w 2271713"/>
                <a:gd name="connsiteY63" fmla="*/ 1981200 h 5453063"/>
                <a:gd name="connsiteX64" fmla="*/ 133350 w 2271713"/>
                <a:gd name="connsiteY64" fmla="*/ 2176463 h 5453063"/>
                <a:gd name="connsiteX65" fmla="*/ 142875 w 2271713"/>
                <a:gd name="connsiteY65" fmla="*/ 2271713 h 5453063"/>
                <a:gd name="connsiteX66" fmla="*/ 23813 w 2271713"/>
                <a:gd name="connsiteY66" fmla="*/ 2128838 h 5453063"/>
                <a:gd name="connsiteX67" fmla="*/ 0 w 2271713"/>
                <a:gd name="connsiteY67" fmla="*/ 1824038 h 5453063"/>
                <a:gd name="connsiteX68" fmla="*/ 114300 w 2271713"/>
                <a:gd name="connsiteY68" fmla="*/ 1576388 h 5453063"/>
                <a:gd name="connsiteX69" fmla="*/ 233363 w 2271713"/>
                <a:gd name="connsiteY69" fmla="*/ 1376362 h 5453063"/>
                <a:gd name="connsiteX70" fmla="*/ 566738 w 2271713"/>
                <a:gd name="connsiteY70" fmla="*/ 1152525 h 5453063"/>
                <a:gd name="connsiteX71" fmla="*/ 585788 w 2271713"/>
                <a:gd name="connsiteY71" fmla="*/ 990600 h 5453063"/>
                <a:gd name="connsiteX72" fmla="*/ 585788 w 2271713"/>
                <a:gd name="connsiteY72" fmla="*/ 742950 h 5453063"/>
                <a:gd name="connsiteX73" fmla="*/ 676275 w 2271713"/>
                <a:gd name="connsiteY73" fmla="*/ 404813 h 5453063"/>
                <a:gd name="connsiteX74" fmla="*/ 866775 w 2271713"/>
                <a:gd name="connsiteY74" fmla="*/ 119063 h 5453063"/>
                <a:gd name="connsiteX75" fmla="*/ 1123950 w 2271713"/>
                <a:gd name="connsiteY75" fmla="*/ 0 h 5453063"/>
                <a:gd name="connsiteX76" fmla="*/ 1381125 w 2271713"/>
                <a:gd name="connsiteY76" fmla="*/ 85725 h 5453063"/>
                <a:gd name="connsiteX0" fmla="*/ 1381125 w 2271713"/>
                <a:gd name="connsiteY0" fmla="*/ 85725 h 5453063"/>
                <a:gd name="connsiteX1" fmla="*/ 1457325 w 2271713"/>
                <a:gd name="connsiteY1" fmla="*/ 200025 h 5453063"/>
                <a:gd name="connsiteX2" fmla="*/ 1443038 w 2271713"/>
                <a:gd name="connsiteY2" fmla="*/ 266700 h 5453063"/>
                <a:gd name="connsiteX3" fmla="*/ 1509713 w 2271713"/>
                <a:gd name="connsiteY3" fmla="*/ 466725 h 5453063"/>
                <a:gd name="connsiteX4" fmla="*/ 1495425 w 2271713"/>
                <a:gd name="connsiteY4" fmla="*/ 757238 h 5453063"/>
                <a:gd name="connsiteX5" fmla="*/ 1428750 w 2271713"/>
                <a:gd name="connsiteY5" fmla="*/ 928688 h 5453063"/>
                <a:gd name="connsiteX6" fmla="*/ 1581150 w 2271713"/>
                <a:gd name="connsiteY6" fmla="*/ 919163 h 5453063"/>
                <a:gd name="connsiteX7" fmla="*/ 1947863 w 2271713"/>
                <a:gd name="connsiteY7" fmla="*/ 1176338 h 5453063"/>
                <a:gd name="connsiteX8" fmla="*/ 2271713 w 2271713"/>
                <a:gd name="connsiteY8" fmla="*/ 1504950 h 5453063"/>
                <a:gd name="connsiteX9" fmla="*/ 2271713 w 2271713"/>
                <a:gd name="connsiteY9" fmla="*/ 1552575 h 5453063"/>
                <a:gd name="connsiteX10" fmla="*/ 1962150 w 2271713"/>
                <a:gd name="connsiteY10" fmla="*/ 1871663 h 5453063"/>
                <a:gd name="connsiteX11" fmla="*/ 1809750 w 2271713"/>
                <a:gd name="connsiteY11" fmla="*/ 1995488 h 5453063"/>
                <a:gd name="connsiteX12" fmla="*/ 1724025 w 2271713"/>
                <a:gd name="connsiteY12" fmla="*/ 1947863 h 5453063"/>
                <a:gd name="connsiteX13" fmla="*/ 2038350 w 2271713"/>
                <a:gd name="connsiteY13" fmla="*/ 1528763 h 5453063"/>
                <a:gd name="connsiteX14" fmla="*/ 1695450 w 2271713"/>
                <a:gd name="connsiteY14" fmla="*/ 1252538 h 5453063"/>
                <a:gd name="connsiteX15" fmla="*/ 1652588 w 2271713"/>
                <a:gd name="connsiteY15" fmla="*/ 1428750 h 5453063"/>
                <a:gd name="connsiteX16" fmla="*/ 1595438 w 2271713"/>
                <a:gd name="connsiteY16" fmla="*/ 1566863 h 5453063"/>
                <a:gd name="connsiteX17" fmla="*/ 1628775 w 2271713"/>
                <a:gd name="connsiteY17" fmla="*/ 1800225 h 5453063"/>
                <a:gd name="connsiteX18" fmla="*/ 1747838 w 2271713"/>
                <a:gd name="connsiteY18" fmla="*/ 1990725 h 5453063"/>
                <a:gd name="connsiteX19" fmla="*/ 1824038 w 2271713"/>
                <a:gd name="connsiteY19" fmla="*/ 2105025 h 5453063"/>
                <a:gd name="connsiteX20" fmla="*/ 1990725 w 2271713"/>
                <a:gd name="connsiteY20" fmla="*/ 2428875 h 5453063"/>
                <a:gd name="connsiteX21" fmla="*/ 1990725 w 2271713"/>
                <a:gd name="connsiteY21" fmla="*/ 2795588 h 5453063"/>
                <a:gd name="connsiteX22" fmla="*/ 1857375 w 2271713"/>
                <a:gd name="connsiteY22" fmla="*/ 3167063 h 5453063"/>
                <a:gd name="connsiteX23" fmla="*/ 1790700 w 2271713"/>
                <a:gd name="connsiteY23" fmla="*/ 3624263 h 5453063"/>
                <a:gd name="connsiteX24" fmla="*/ 1495425 w 2271713"/>
                <a:gd name="connsiteY24" fmla="*/ 4500563 h 5453063"/>
                <a:gd name="connsiteX25" fmla="*/ 1404938 w 2271713"/>
                <a:gd name="connsiteY25" fmla="*/ 4824413 h 5453063"/>
                <a:gd name="connsiteX26" fmla="*/ 1585913 w 2271713"/>
                <a:gd name="connsiteY26" fmla="*/ 5129213 h 5453063"/>
                <a:gd name="connsiteX27" fmla="*/ 1728788 w 2271713"/>
                <a:gd name="connsiteY27" fmla="*/ 5219700 h 5453063"/>
                <a:gd name="connsiteX28" fmla="*/ 1733550 w 2271713"/>
                <a:gd name="connsiteY28" fmla="*/ 5243513 h 5453063"/>
                <a:gd name="connsiteX29" fmla="*/ 1643063 w 2271713"/>
                <a:gd name="connsiteY29" fmla="*/ 5262563 h 5453063"/>
                <a:gd name="connsiteX30" fmla="*/ 1404938 w 2271713"/>
                <a:gd name="connsiteY30" fmla="*/ 5143500 h 5453063"/>
                <a:gd name="connsiteX31" fmla="*/ 1333500 w 2271713"/>
                <a:gd name="connsiteY31" fmla="*/ 5167313 h 5453063"/>
                <a:gd name="connsiteX32" fmla="*/ 1243013 w 2271713"/>
                <a:gd name="connsiteY32" fmla="*/ 5110163 h 5453063"/>
                <a:gd name="connsiteX33" fmla="*/ 1238250 w 2271713"/>
                <a:gd name="connsiteY33" fmla="*/ 5224463 h 5453063"/>
                <a:gd name="connsiteX34" fmla="*/ 1100138 w 2271713"/>
                <a:gd name="connsiteY34" fmla="*/ 5453063 h 5453063"/>
                <a:gd name="connsiteX35" fmla="*/ 1038225 w 2271713"/>
                <a:gd name="connsiteY35" fmla="*/ 5453063 h 5453063"/>
                <a:gd name="connsiteX36" fmla="*/ 1023938 w 2271713"/>
                <a:gd name="connsiteY36" fmla="*/ 5148263 h 5453063"/>
                <a:gd name="connsiteX37" fmla="*/ 1185863 w 2271713"/>
                <a:gd name="connsiteY37" fmla="*/ 4848225 h 5453063"/>
                <a:gd name="connsiteX38" fmla="*/ 1271588 w 2271713"/>
                <a:gd name="connsiteY38" fmla="*/ 4095750 h 5453063"/>
                <a:gd name="connsiteX39" fmla="*/ 1419225 w 2271713"/>
                <a:gd name="connsiteY39" fmla="*/ 3509963 h 5453063"/>
                <a:gd name="connsiteX40" fmla="*/ 1262063 w 2271713"/>
                <a:gd name="connsiteY40" fmla="*/ 3328988 h 5453063"/>
                <a:gd name="connsiteX41" fmla="*/ 1147763 w 2271713"/>
                <a:gd name="connsiteY41" fmla="*/ 2981325 h 5453063"/>
                <a:gd name="connsiteX42" fmla="*/ 1066800 w 2271713"/>
                <a:gd name="connsiteY42" fmla="*/ 2671763 h 5453063"/>
                <a:gd name="connsiteX43" fmla="*/ 1128713 w 2271713"/>
                <a:gd name="connsiteY43" fmla="*/ 2085975 h 5453063"/>
                <a:gd name="connsiteX44" fmla="*/ 957263 w 2271713"/>
                <a:gd name="connsiteY44" fmla="*/ 1604963 h 5453063"/>
                <a:gd name="connsiteX45" fmla="*/ 852488 w 2271713"/>
                <a:gd name="connsiteY45" fmla="*/ 1490663 h 5453063"/>
                <a:gd name="connsiteX46" fmla="*/ 785813 w 2271713"/>
                <a:gd name="connsiteY46" fmla="*/ 2143125 h 5453063"/>
                <a:gd name="connsiteX47" fmla="*/ 962025 w 2271713"/>
                <a:gd name="connsiteY47" fmla="*/ 2586038 h 5453063"/>
                <a:gd name="connsiteX48" fmla="*/ 1004888 w 2271713"/>
                <a:gd name="connsiteY48" fmla="*/ 2790825 h 5453063"/>
                <a:gd name="connsiteX49" fmla="*/ 1066800 w 2271713"/>
                <a:gd name="connsiteY49" fmla="*/ 2843213 h 5453063"/>
                <a:gd name="connsiteX50" fmla="*/ 1066800 w 2271713"/>
                <a:gd name="connsiteY50" fmla="*/ 3071813 h 5453063"/>
                <a:gd name="connsiteX51" fmla="*/ 1023938 w 2271713"/>
                <a:gd name="connsiteY51" fmla="*/ 3167063 h 5453063"/>
                <a:gd name="connsiteX52" fmla="*/ 828675 w 2271713"/>
                <a:gd name="connsiteY52" fmla="*/ 3171825 h 5453063"/>
                <a:gd name="connsiteX53" fmla="*/ 766763 w 2271713"/>
                <a:gd name="connsiteY53" fmla="*/ 3062288 h 5453063"/>
                <a:gd name="connsiteX54" fmla="*/ 828675 w 2271713"/>
                <a:gd name="connsiteY54" fmla="*/ 2947988 h 5453063"/>
                <a:gd name="connsiteX55" fmla="*/ 904875 w 2271713"/>
                <a:gd name="connsiteY55" fmla="*/ 2957513 h 5453063"/>
                <a:gd name="connsiteX56" fmla="*/ 914400 w 2271713"/>
                <a:gd name="connsiteY56" fmla="*/ 2909888 h 5453063"/>
                <a:gd name="connsiteX57" fmla="*/ 738188 w 2271713"/>
                <a:gd name="connsiteY57" fmla="*/ 2481263 h 5453063"/>
                <a:gd name="connsiteX58" fmla="*/ 619125 w 2271713"/>
                <a:gd name="connsiteY58" fmla="*/ 2209800 h 5453063"/>
                <a:gd name="connsiteX59" fmla="*/ 619125 w 2271713"/>
                <a:gd name="connsiteY59" fmla="*/ 1395413 h 5453063"/>
                <a:gd name="connsiteX60" fmla="*/ 523875 w 2271713"/>
                <a:gd name="connsiteY60" fmla="*/ 1600200 h 5453063"/>
                <a:gd name="connsiteX61" fmla="*/ 357188 w 2271713"/>
                <a:gd name="connsiteY61" fmla="*/ 1747838 h 5453063"/>
                <a:gd name="connsiteX62" fmla="*/ 161925 w 2271713"/>
                <a:gd name="connsiteY62" fmla="*/ 1938338 h 5453063"/>
                <a:gd name="connsiteX63" fmla="*/ 152400 w 2271713"/>
                <a:gd name="connsiteY63" fmla="*/ 1981200 h 5453063"/>
                <a:gd name="connsiteX64" fmla="*/ 133350 w 2271713"/>
                <a:gd name="connsiteY64" fmla="*/ 2176463 h 5453063"/>
                <a:gd name="connsiteX65" fmla="*/ 142875 w 2271713"/>
                <a:gd name="connsiteY65" fmla="*/ 2271713 h 5453063"/>
                <a:gd name="connsiteX66" fmla="*/ 23813 w 2271713"/>
                <a:gd name="connsiteY66" fmla="*/ 2128838 h 5453063"/>
                <a:gd name="connsiteX67" fmla="*/ 0 w 2271713"/>
                <a:gd name="connsiteY67" fmla="*/ 1824038 h 5453063"/>
                <a:gd name="connsiteX68" fmla="*/ 114300 w 2271713"/>
                <a:gd name="connsiteY68" fmla="*/ 1576388 h 5453063"/>
                <a:gd name="connsiteX69" fmla="*/ 233363 w 2271713"/>
                <a:gd name="connsiteY69" fmla="*/ 1376362 h 5453063"/>
                <a:gd name="connsiteX70" fmla="*/ 566738 w 2271713"/>
                <a:gd name="connsiteY70" fmla="*/ 1152525 h 5453063"/>
                <a:gd name="connsiteX71" fmla="*/ 585788 w 2271713"/>
                <a:gd name="connsiteY71" fmla="*/ 990600 h 5453063"/>
                <a:gd name="connsiteX72" fmla="*/ 585788 w 2271713"/>
                <a:gd name="connsiteY72" fmla="*/ 742950 h 5453063"/>
                <a:gd name="connsiteX73" fmla="*/ 676275 w 2271713"/>
                <a:gd name="connsiteY73" fmla="*/ 404813 h 5453063"/>
                <a:gd name="connsiteX74" fmla="*/ 866775 w 2271713"/>
                <a:gd name="connsiteY74" fmla="*/ 119063 h 5453063"/>
                <a:gd name="connsiteX75" fmla="*/ 1123950 w 2271713"/>
                <a:gd name="connsiteY75" fmla="*/ 0 h 5453063"/>
                <a:gd name="connsiteX76" fmla="*/ 1381125 w 2271713"/>
                <a:gd name="connsiteY76" fmla="*/ 85725 h 5453063"/>
                <a:gd name="connsiteX0" fmla="*/ 1381125 w 2271713"/>
                <a:gd name="connsiteY0" fmla="*/ 85725 h 5453063"/>
                <a:gd name="connsiteX1" fmla="*/ 1457325 w 2271713"/>
                <a:gd name="connsiteY1" fmla="*/ 200025 h 5453063"/>
                <a:gd name="connsiteX2" fmla="*/ 1443038 w 2271713"/>
                <a:gd name="connsiteY2" fmla="*/ 266700 h 5453063"/>
                <a:gd name="connsiteX3" fmla="*/ 1509713 w 2271713"/>
                <a:gd name="connsiteY3" fmla="*/ 466725 h 5453063"/>
                <a:gd name="connsiteX4" fmla="*/ 1495425 w 2271713"/>
                <a:gd name="connsiteY4" fmla="*/ 757238 h 5453063"/>
                <a:gd name="connsiteX5" fmla="*/ 1428750 w 2271713"/>
                <a:gd name="connsiteY5" fmla="*/ 928688 h 5453063"/>
                <a:gd name="connsiteX6" fmla="*/ 1581150 w 2271713"/>
                <a:gd name="connsiteY6" fmla="*/ 919163 h 5453063"/>
                <a:gd name="connsiteX7" fmla="*/ 1947863 w 2271713"/>
                <a:gd name="connsiteY7" fmla="*/ 1176338 h 5453063"/>
                <a:gd name="connsiteX8" fmla="*/ 2271713 w 2271713"/>
                <a:gd name="connsiteY8" fmla="*/ 1504950 h 5453063"/>
                <a:gd name="connsiteX9" fmla="*/ 2271713 w 2271713"/>
                <a:gd name="connsiteY9" fmla="*/ 1552575 h 5453063"/>
                <a:gd name="connsiteX10" fmla="*/ 1962150 w 2271713"/>
                <a:gd name="connsiteY10" fmla="*/ 1871663 h 5453063"/>
                <a:gd name="connsiteX11" fmla="*/ 1809750 w 2271713"/>
                <a:gd name="connsiteY11" fmla="*/ 1995488 h 5453063"/>
                <a:gd name="connsiteX12" fmla="*/ 1724025 w 2271713"/>
                <a:gd name="connsiteY12" fmla="*/ 1947863 h 5453063"/>
                <a:gd name="connsiteX13" fmla="*/ 2038350 w 2271713"/>
                <a:gd name="connsiteY13" fmla="*/ 1528763 h 5453063"/>
                <a:gd name="connsiteX14" fmla="*/ 1695450 w 2271713"/>
                <a:gd name="connsiteY14" fmla="*/ 1252538 h 5453063"/>
                <a:gd name="connsiteX15" fmla="*/ 1652588 w 2271713"/>
                <a:gd name="connsiteY15" fmla="*/ 1428750 h 5453063"/>
                <a:gd name="connsiteX16" fmla="*/ 1595438 w 2271713"/>
                <a:gd name="connsiteY16" fmla="*/ 1566863 h 5453063"/>
                <a:gd name="connsiteX17" fmla="*/ 1628775 w 2271713"/>
                <a:gd name="connsiteY17" fmla="*/ 1800225 h 5453063"/>
                <a:gd name="connsiteX18" fmla="*/ 1747838 w 2271713"/>
                <a:gd name="connsiteY18" fmla="*/ 1990725 h 5453063"/>
                <a:gd name="connsiteX19" fmla="*/ 1824038 w 2271713"/>
                <a:gd name="connsiteY19" fmla="*/ 2105025 h 5453063"/>
                <a:gd name="connsiteX20" fmla="*/ 1990725 w 2271713"/>
                <a:gd name="connsiteY20" fmla="*/ 2428875 h 5453063"/>
                <a:gd name="connsiteX21" fmla="*/ 1990725 w 2271713"/>
                <a:gd name="connsiteY21" fmla="*/ 2795588 h 5453063"/>
                <a:gd name="connsiteX22" fmla="*/ 1857375 w 2271713"/>
                <a:gd name="connsiteY22" fmla="*/ 3167063 h 5453063"/>
                <a:gd name="connsiteX23" fmla="*/ 1790700 w 2271713"/>
                <a:gd name="connsiteY23" fmla="*/ 3624263 h 5453063"/>
                <a:gd name="connsiteX24" fmla="*/ 1495425 w 2271713"/>
                <a:gd name="connsiteY24" fmla="*/ 4500563 h 5453063"/>
                <a:gd name="connsiteX25" fmla="*/ 1404938 w 2271713"/>
                <a:gd name="connsiteY25" fmla="*/ 4824413 h 5453063"/>
                <a:gd name="connsiteX26" fmla="*/ 1585913 w 2271713"/>
                <a:gd name="connsiteY26" fmla="*/ 5129213 h 5453063"/>
                <a:gd name="connsiteX27" fmla="*/ 1728788 w 2271713"/>
                <a:gd name="connsiteY27" fmla="*/ 5219700 h 5453063"/>
                <a:gd name="connsiteX28" fmla="*/ 1733550 w 2271713"/>
                <a:gd name="connsiteY28" fmla="*/ 5243513 h 5453063"/>
                <a:gd name="connsiteX29" fmla="*/ 1643063 w 2271713"/>
                <a:gd name="connsiteY29" fmla="*/ 5262563 h 5453063"/>
                <a:gd name="connsiteX30" fmla="*/ 1404938 w 2271713"/>
                <a:gd name="connsiteY30" fmla="*/ 5143500 h 5453063"/>
                <a:gd name="connsiteX31" fmla="*/ 1333500 w 2271713"/>
                <a:gd name="connsiteY31" fmla="*/ 5167313 h 5453063"/>
                <a:gd name="connsiteX32" fmla="*/ 1243013 w 2271713"/>
                <a:gd name="connsiteY32" fmla="*/ 5110163 h 5453063"/>
                <a:gd name="connsiteX33" fmla="*/ 1238250 w 2271713"/>
                <a:gd name="connsiteY33" fmla="*/ 5224463 h 5453063"/>
                <a:gd name="connsiteX34" fmla="*/ 1100138 w 2271713"/>
                <a:gd name="connsiteY34" fmla="*/ 5453063 h 5453063"/>
                <a:gd name="connsiteX35" fmla="*/ 1038225 w 2271713"/>
                <a:gd name="connsiteY35" fmla="*/ 5453063 h 5453063"/>
                <a:gd name="connsiteX36" fmla="*/ 1023938 w 2271713"/>
                <a:gd name="connsiteY36" fmla="*/ 5148263 h 5453063"/>
                <a:gd name="connsiteX37" fmla="*/ 1185863 w 2271713"/>
                <a:gd name="connsiteY37" fmla="*/ 4848225 h 5453063"/>
                <a:gd name="connsiteX38" fmla="*/ 1271588 w 2271713"/>
                <a:gd name="connsiteY38" fmla="*/ 4095750 h 5453063"/>
                <a:gd name="connsiteX39" fmla="*/ 1419225 w 2271713"/>
                <a:gd name="connsiteY39" fmla="*/ 3509963 h 5453063"/>
                <a:gd name="connsiteX40" fmla="*/ 1262063 w 2271713"/>
                <a:gd name="connsiteY40" fmla="*/ 3328988 h 5453063"/>
                <a:gd name="connsiteX41" fmla="*/ 1147763 w 2271713"/>
                <a:gd name="connsiteY41" fmla="*/ 2981325 h 5453063"/>
                <a:gd name="connsiteX42" fmla="*/ 1066800 w 2271713"/>
                <a:gd name="connsiteY42" fmla="*/ 2671763 h 5453063"/>
                <a:gd name="connsiteX43" fmla="*/ 1128713 w 2271713"/>
                <a:gd name="connsiteY43" fmla="*/ 2085975 h 5453063"/>
                <a:gd name="connsiteX44" fmla="*/ 957263 w 2271713"/>
                <a:gd name="connsiteY44" fmla="*/ 1604963 h 5453063"/>
                <a:gd name="connsiteX45" fmla="*/ 852488 w 2271713"/>
                <a:gd name="connsiteY45" fmla="*/ 1490663 h 5453063"/>
                <a:gd name="connsiteX46" fmla="*/ 785813 w 2271713"/>
                <a:gd name="connsiteY46" fmla="*/ 2143125 h 5453063"/>
                <a:gd name="connsiteX47" fmla="*/ 962025 w 2271713"/>
                <a:gd name="connsiteY47" fmla="*/ 2586038 h 5453063"/>
                <a:gd name="connsiteX48" fmla="*/ 1004888 w 2271713"/>
                <a:gd name="connsiteY48" fmla="*/ 2790825 h 5453063"/>
                <a:gd name="connsiteX49" fmla="*/ 1066800 w 2271713"/>
                <a:gd name="connsiteY49" fmla="*/ 2843213 h 5453063"/>
                <a:gd name="connsiteX50" fmla="*/ 1066800 w 2271713"/>
                <a:gd name="connsiteY50" fmla="*/ 3071813 h 5453063"/>
                <a:gd name="connsiteX51" fmla="*/ 1023938 w 2271713"/>
                <a:gd name="connsiteY51" fmla="*/ 3167063 h 5453063"/>
                <a:gd name="connsiteX52" fmla="*/ 828675 w 2271713"/>
                <a:gd name="connsiteY52" fmla="*/ 3171825 h 5453063"/>
                <a:gd name="connsiteX53" fmla="*/ 766763 w 2271713"/>
                <a:gd name="connsiteY53" fmla="*/ 3062288 h 5453063"/>
                <a:gd name="connsiteX54" fmla="*/ 828675 w 2271713"/>
                <a:gd name="connsiteY54" fmla="*/ 2947988 h 5453063"/>
                <a:gd name="connsiteX55" fmla="*/ 904875 w 2271713"/>
                <a:gd name="connsiteY55" fmla="*/ 2957513 h 5453063"/>
                <a:gd name="connsiteX56" fmla="*/ 914400 w 2271713"/>
                <a:gd name="connsiteY56" fmla="*/ 2909888 h 5453063"/>
                <a:gd name="connsiteX57" fmla="*/ 738188 w 2271713"/>
                <a:gd name="connsiteY57" fmla="*/ 2481263 h 5453063"/>
                <a:gd name="connsiteX58" fmla="*/ 619125 w 2271713"/>
                <a:gd name="connsiteY58" fmla="*/ 2209800 h 5453063"/>
                <a:gd name="connsiteX59" fmla="*/ 619125 w 2271713"/>
                <a:gd name="connsiteY59" fmla="*/ 1395413 h 5453063"/>
                <a:gd name="connsiteX60" fmla="*/ 523875 w 2271713"/>
                <a:gd name="connsiteY60" fmla="*/ 1600200 h 5453063"/>
                <a:gd name="connsiteX61" fmla="*/ 357188 w 2271713"/>
                <a:gd name="connsiteY61" fmla="*/ 1747838 h 5453063"/>
                <a:gd name="connsiteX62" fmla="*/ 161925 w 2271713"/>
                <a:gd name="connsiteY62" fmla="*/ 1938338 h 5453063"/>
                <a:gd name="connsiteX63" fmla="*/ 152400 w 2271713"/>
                <a:gd name="connsiteY63" fmla="*/ 1981200 h 5453063"/>
                <a:gd name="connsiteX64" fmla="*/ 133350 w 2271713"/>
                <a:gd name="connsiteY64" fmla="*/ 2176463 h 5453063"/>
                <a:gd name="connsiteX65" fmla="*/ 142875 w 2271713"/>
                <a:gd name="connsiteY65" fmla="*/ 2271713 h 5453063"/>
                <a:gd name="connsiteX66" fmla="*/ 23813 w 2271713"/>
                <a:gd name="connsiteY66" fmla="*/ 2128838 h 5453063"/>
                <a:gd name="connsiteX67" fmla="*/ 0 w 2271713"/>
                <a:gd name="connsiteY67" fmla="*/ 1824038 h 5453063"/>
                <a:gd name="connsiteX68" fmla="*/ 114300 w 2271713"/>
                <a:gd name="connsiteY68" fmla="*/ 1576388 h 5453063"/>
                <a:gd name="connsiteX69" fmla="*/ 230982 w 2271713"/>
                <a:gd name="connsiteY69" fmla="*/ 1345406 h 5453063"/>
                <a:gd name="connsiteX70" fmla="*/ 566738 w 2271713"/>
                <a:gd name="connsiteY70" fmla="*/ 1152525 h 5453063"/>
                <a:gd name="connsiteX71" fmla="*/ 585788 w 2271713"/>
                <a:gd name="connsiteY71" fmla="*/ 990600 h 5453063"/>
                <a:gd name="connsiteX72" fmla="*/ 585788 w 2271713"/>
                <a:gd name="connsiteY72" fmla="*/ 742950 h 5453063"/>
                <a:gd name="connsiteX73" fmla="*/ 676275 w 2271713"/>
                <a:gd name="connsiteY73" fmla="*/ 404813 h 5453063"/>
                <a:gd name="connsiteX74" fmla="*/ 866775 w 2271713"/>
                <a:gd name="connsiteY74" fmla="*/ 119063 h 5453063"/>
                <a:gd name="connsiteX75" fmla="*/ 1123950 w 2271713"/>
                <a:gd name="connsiteY75" fmla="*/ 0 h 5453063"/>
                <a:gd name="connsiteX76" fmla="*/ 1381125 w 2271713"/>
                <a:gd name="connsiteY76" fmla="*/ 85725 h 5453063"/>
                <a:gd name="connsiteX0" fmla="*/ 1381125 w 2271713"/>
                <a:gd name="connsiteY0" fmla="*/ 85725 h 5453063"/>
                <a:gd name="connsiteX1" fmla="*/ 1457325 w 2271713"/>
                <a:gd name="connsiteY1" fmla="*/ 200025 h 5453063"/>
                <a:gd name="connsiteX2" fmla="*/ 1443038 w 2271713"/>
                <a:gd name="connsiteY2" fmla="*/ 266700 h 5453063"/>
                <a:gd name="connsiteX3" fmla="*/ 1509713 w 2271713"/>
                <a:gd name="connsiteY3" fmla="*/ 466725 h 5453063"/>
                <a:gd name="connsiteX4" fmla="*/ 1495425 w 2271713"/>
                <a:gd name="connsiteY4" fmla="*/ 757238 h 5453063"/>
                <a:gd name="connsiteX5" fmla="*/ 1428750 w 2271713"/>
                <a:gd name="connsiteY5" fmla="*/ 928688 h 5453063"/>
                <a:gd name="connsiteX6" fmla="*/ 1581150 w 2271713"/>
                <a:gd name="connsiteY6" fmla="*/ 919163 h 5453063"/>
                <a:gd name="connsiteX7" fmla="*/ 1947863 w 2271713"/>
                <a:gd name="connsiteY7" fmla="*/ 1176338 h 5453063"/>
                <a:gd name="connsiteX8" fmla="*/ 2271713 w 2271713"/>
                <a:gd name="connsiteY8" fmla="*/ 1504950 h 5453063"/>
                <a:gd name="connsiteX9" fmla="*/ 2271713 w 2271713"/>
                <a:gd name="connsiteY9" fmla="*/ 1552575 h 5453063"/>
                <a:gd name="connsiteX10" fmla="*/ 1962150 w 2271713"/>
                <a:gd name="connsiteY10" fmla="*/ 1871663 h 5453063"/>
                <a:gd name="connsiteX11" fmla="*/ 1809750 w 2271713"/>
                <a:gd name="connsiteY11" fmla="*/ 1995488 h 5453063"/>
                <a:gd name="connsiteX12" fmla="*/ 1724025 w 2271713"/>
                <a:gd name="connsiteY12" fmla="*/ 1947863 h 5453063"/>
                <a:gd name="connsiteX13" fmla="*/ 2038350 w 2271713"/>
                <a:gd name="connsiteY13" fmla="*/ 1528763 h 5453063"/>
                <a:gd name="connsiteX14" fmla="*/ 1695450 w 2271713"/>
                <a:gd name="connsiteY14" fmla="*/ 1252538 h 5453063"/>
                <a:gd name="connsiteX15" fmla="*/ 1652588 w 2271713"/>
                <a:gd name="connsiteY15" fmla="*/ 1428750 h 5453063"/>
                <a:gd name="connsiteX16" fmla="*/ 1595438 w 2271713"/>
                <a:gd name="connsiteY16" fmla="*/ 1566863 h 5453063"/>
                <a:gd name="connsiteX17" fmla="*/ 1628775 w 2271713"/>
                <a:gd name="connsiteY17" fmla="*/ 1800225 h 5453063"/>
                <a:gd name="connsiteX18" fmla="*/ 1747838 w 2271713"/>
                <a:gd name="connsiteY18" fmla="*/ 1990725 h 5453063"/>
                <a:gd name="connsiteX19" fmla="*/ 1824038 w 2271713"/>
                <a:gd name="connsiteY19" fmla="*/ 2105025 h 5453063"/>
                <a:gd name="connsiteX20" fmla="*/ 1990725 w 2271713"/>
                <a:gd name="connsiteY20" fmla="*/ 2428875 h 5453063"/>
                <a:gd name="connsiteX21" fmla="*/ 1990725 w 2271713"/>
                <a:gd name="connsiteY21" fmla="*/ 2795588 h 5453063"/>
                <a:gd name="connsiteX22" fmla="*/ 1857375 w 2271713"/>
                <a:gd name="connsiteY22" fmla="*/ 3167063 h 5453063"/>
                <a:gd name="connsiteX23" fmla="*/ 1790700 w 2271713"/>
                <a:gd name="connsiteY23" fmla="*/ 3624263 h 5453063"/>
                <a:gd name="connsiteX24" fmla="*/ 1495425 w 2271713"/>
                <a:gd name="connsiteY24" fmla="*/ 4500563 h 5453063"/>
                <a:gd name="connsiteX25" fmla="*/ 1404938 w 2271713"/>
                <a:gd name="connsiteY25" fmla="*/ 4824413 h 5453063"/>
                <a:gd name="connsiteX26" fmla="*/ 1585913 w 2271713"/>
                <a:gd name="connsiteY26" fmla="*/ 5129213 h 5453063"/>
                <a:gd name="connsiteX27" fmla="*/ 1728788 w 2271713"/>
                <a:gd name="connsiteY27" fmla="*/ 5219700 h 5453063"/>
                <a:gd name="connsiteX28" fmla="*/ 1733550 w 2271713"/>
                <a:gd name="connsiteY28" fmla="*/ 5243513 h 5453063"/>
                <a:gd name="connsiteX29" fmla="*/ 1643063 w 2271713"/>
                <a:gd name="connsiteY29" fmla="*/ 5262563 h 5453063"/>
                <a:gd name="connsiteX30" fmla="*/ 1404938 w 2271713"/>
                <a:gd name="connsiteY30" fmla="*/ 5143500 h 5453063"/>
                <a:gd name="connsiteX31" fmla="*/ 1333500 w 2271713"/>
                <a:gd name="connsiteY31" fmla="*/ 5167313 h 5453063"/>
                <a:gd name="connsiteX32" fmla="*/ 1243013 w 2271713"/>
                <a:gd name="connsiteY32" fmla="*/ 5110163 h 5453063"/>
                <a:gd name="connsiteX33" fmla="*/ 1238250 w 2271713"/>
                <a:gd name="connsiteY33" fmla="*/ 5224463 h 5453063"/>
                <a:gd name="connsiteX34" fmla="*/ 1100138 w 2271713"/>
                <a:gd name="connsiteY34" fmla="*/ 5453063 h 5453063"/>
                <a:gd name="connsiteX35" fmla="*/ 1038225 w 2271713"/>
                <a:gd name="connsiteY35" fmla="*/ 5453063 h 5453063"/>
                <a:gd name="connsiteX36" fmla="*/ 1023938 w 2271713"/>
                <a:gd name="connsiteY36" fmla="*/ 5148263 h 5453063"/>
                <a:gd name="connsiteX37" fmla="*/ 1185863 w 2271713"/>
                <a:gd name="connsiteY37" fmla="*/ 4848225 h 5453063"/>
                <a:gd name="connsiteX38" fmla="*/ 1271588 w 2271713"/>
                <a:gd name="connsiteY38" fmla="*/ 4095750 h 5453063"/>
                <a:gd name="connsiteX39" fmla="*/ 1419225 w 2271713"/>
                <a:gd name="connsiteY39" fmla="*/ 3509963 h 5453063"/>
                <a:gd name="connsiteX40" fmla="*/ 1262063 w 2271713"/>
                <a:gd name="connsiteY40" fmla="*/ 3328988 h 5453063"/>
                <a:gd name="connsiteX41" fmla="*/ 1147763 w 2271713"/>
                <a:gd name="connsiteY41" fmla="*/ 2981325 h 5453063"/>
                <a:gd name="connsiteX42" fmla="*/ 1066800 w 2271713"/>
                <a:gd name="connsiteY42" fmla="*/ 2671763 h 5453063"/>
                <a:gd name="connsiteX43" fmla="*/ 1128713 w 2271713"/>
                <a:gd name="connsiteY43" fmla="*/ 2085975 h 5453063"/>
                <a:gd name="connsiteX44" fmla="*/ 957263 w 2271713"/>
                <a:gd name="connsiteY44" fmla="*/ 1604963 h 5453063"/>
                <a:gd name="connsiteX45" fmla="*/ 852488 w 2271713"/>
                <a:gd name="connsiteY45" fmla="*/ 1490663 h 5453063"/>
                <a:gd name="connsiteX46" fmla="*/ 785813 w 2271713"/>
                <a:gd name="connsiteY46" fmla="*/ 2143125 h 5453063"/>
                <a:gd name="connsiteX47" fmla="*/ 962025 w 2271713"/>
                <a:gd name="connsiteY47" fmla="*/ 2586038 h 5453063"/>
                <a:gd name="connsiteX48" fmla="*/ 1004888 w 2271713"/>
                <a:gd name="connsiteY48" fmla="*/ 2790825 h 5453063"/>
                <a:gd name="connsiteX49" fmla="*/ 1066800 w 2271713"/>
                <a:gd name="connsiteY49" fmla="*/ 2843213 h 5453063"/>
                <a:gd name="connsiteX50" fmla="*/ 1066800 w 2271713"/>
                <a:gd name="connsiteY50" fmla="*/ 3071813 h 5453063"/>
                <a:gd name="connsiteX51" fmla="*/ 1023938 w 2271713"/>
                <a:gd name="connsiteY51" fmla="*/ 3167063 h 5453063"/>
                <a:gd name="connsiteX52" fmla="*/ 828675 w 2271713"/>
                <a:gd name="connsiteY52" fmla="*/ 3171825 h 5453063"/>
                <a:gd name="connsiteX53" fmla="*/ 766763 w 2271713"/>
                <a:gd name="connsiteY53" fmla="*/ 3062288 h 5453063"/>
                <a:gd name="connsiteX54" fmla="*/ 828675 w 2271713"/>
                <a:gd name="connsiteY54" fmla="*/ 2947988 h 5453063"/>
                <a:gd name="connsiteX55" fmla="*/ 904875 w 2271713"/>
                <a:gd name="connsiteY55" fmla="*/ 2957513 h 5453063"/>
                <a:gd name="connsiteX56" fmla="*/ 914400 w 2271713"/>
                <a:gd name="connsiteY56" fmla="*/ 2909888 h 5453063"/>
                <a:gd name="connsiteX57" fmla="*/ 738188 w 2271713"/>
                <a:gd name="connsiteY57" fmla="*/ 2481263 h 5453063"/>
                <a:gd name="connsiteX58" fmla="*/ 619125 w 2271713"/>
                <a:gd name="connsiteY58" fmla="*/ 2209800 h 5453063"/>
                <a:gd name="connsiteX59" fmla="*/ 619125 w 2271713"/>
                <a:gd name="connsiteY59" fmla="*/ 1395413 h 5453063"/>
                <a:gd name="connsiteX60" fmla="*/ 523875 w 2271713"/>
                <a:gd name="connsiteY60" fmla="*/ 1600200 h 5453063"/>
                <a:gd name="connsiteX61" fmla="*/ 357188 w 2271713"/>
                <a:gd name="connsiteY61" fmla="*/ 1747838 h 5453063"/>
                <a:gd name="connsiteX62" fmla="*/ 161925 w 2271713"/>
                <a:gd name="connsiteY62" fmla="*/ 1938338 h 5453063"/>
                <a:gd name="connsiteX63" fmla="*/ 152400 w 2271713"/>
                <a:gd name="connsiteY63" fmla="*/ 1981200 h 5453063"/>
                <a:gd name="connsiteX64" fmla="*/ 133350 w 2271713"/>
                <a:gd name="connsiteY64" fmla="*/ 2176463 h 5453063"/>
                <a:gd name="connsiteX65" fmla="*/ 142875 w 2271713"/>
                <a:gd name="connsiteY65" fmla="*/ 2271713 h 5453063"/>
                <a:gd name="connsiteX66" fmla="*/ 23813 w 2271713"/>
                <a:gd name="connsiteY66" fmla="*/ 2128838 h 5453063"/>
                <a:gd name="connsiteX67" fmla="*/ 0 w 2271713"/>
                <a:gd name="connsiteY67" fmla="*/ 1824038 h 5453063"/>
                <a:gd name="connsiteX68" fmla="*/ 85725 w 2271713"/>
                <a:gd name="connsiteY68" fmla="*/ 1576388 h 5453063"/>
                <a:gd name="connsiteX69" fmla="*/ 230982 w 2271713"/>
                <a:gd name="connsiteY69" fmla="*/ 1345406 h 5453063"/>
                <a:gd name="connsiteX70" fmla="*/ 566738 w 2271713"/>
                <a:gd name="connsiteY70" fmla="*/ 1152525 h 5453063"/>
                <a:gd name="connsiteX71" fmla="*/ 585788 w 2271713"/>
                <a:gd name="connsiteY71" fmla="*/ 990600 h 5453063"/>
                <a:gd name="connsiteX72" fmla="*/ 585788 w 2271713"/>
                <a:gd name="connsiteY72" fmla="*/ 742950 h 5453063"/>
                <a:gd name="connsiteX73" fmla="*/ 676275 w 2271713"/>
                <a:gd name="connsiteY73" fmla="*/ 404813 h 5453063"/>
                <a:gd name="connsiteX74" fmla="*/ 866775 w 2271713"/>
                <a:gd name="connsiteY74" fmla="*/ 119063 h 5453063"/>
                <a:gd name="connsiteX75" fmla="*/ 1123950 w 2271713"/>
                <a:gd name="connsiteY75" fmla="*/ 0 h 5453063"/>
                <a:gd name="connsiteX76" fmla="*/ 1381125 w 2271713"/>
                <a:gd name="connsiteY76" fmla="*/ 85725 h 5453063"/>
                <a:gd name="connsiteX0" fmla="*/ 1381125 w 2271713"/>
                <a:gd name="connsiteY0" fmla="*/ 85725 h 5453063"/>
                <a:gd name="connsiteX1" fmla="*/ 1457325 w 2271713"/>
                <a:gd name="connsiteY1" fmla="*/ 200025 h 5453063"/>
                <a:gd name="connsiteX2" fmla="*/ 1443038 w 2271713"/>
                <a:gd name="connsiteY2" fmla="*/ 266700 h 5453063"/>
                <a:gd name="connsiteX3" fmla="*/ 1509713 w 2271713"/>
                <a:gd name="connsiteY3" fmla="*/ 466725 h 5453063"/>
                <a:gd name="connsiteX4" fmla="*/ 1495425 w 2271713"/>
                <a:gd name="connsiteY4" fmla="*/ 757238 h 5453063"/>
                <a:gd name="connsiteX5" fmla="*/ 1428750 w 2271713"/>
                <a:gd name="connsiteY5" fmla="*/ 928688 h 5453063"/>
                <a:gd name="connsiteX6" fmla="*/ 1581150 w 2271713"/>
                <a:gd name="connsiteY6" fmla="*/ 919163 h 5453063"/>
                <a:gd name="connsiteX7" fmla="*/ 1947863 w 2271713"/>
                <a:gd name="connsiteY7" fmla="*/ 1176338 h 5453063"/>
                <a:gd name="connsiteX8" fmla="*/ 2271713 w 2271713"/>
                <a:gd name="connsiteY8" fmla="*/ 1504950 h 5453063"/>
                <a:gd name="connsiteX9" fmla="*/ 2271713 w 2271713"/>
                <a:gd name="connsiteY9" fmla="*/ 1552575 h 5453063"/>
                <a:gd name="connsiteX10" fmla="*/ 1962150 w 2271713"/>
                <a:gd name="connsiteY10" fmla="*/ 1871663 h 5453063"/>
                <a:gd name="connsiteX11" fmla="*/ 1809750 w 2271713"/>
                <a:gd name="connsiteY11" fmla="*/ 1995488 h 5453063"/>
                <a:gd name="connsiteX12" fmla="*/ 1724025 w 2271713"/>
                <a:gd name="connsiteY12" fmla="*/ 1947863 h 5453063"/>
                <a:gd name="connsiteX13" fmla="*/ 2038350 w 2271713"/>
                <a:gd name="connsiteY13" fmla="*/ 1528763 h 5453063"/>
                <a:gd name="connsiteX14" fmla="*/ 1695450 w 2271713"/>
                <a:gd name="connsiteY14" fmla="*/ 1252538 h 5453063"/>
                <a:gd name="connsiteX15" fmla="*/ 1652588 w 2271713"/>
                <a:gd name="connsiteY15" fmla="*/ 1428750 h 5453063"/>
                <a:gd name="connsiteX16" fmla="*/ 1595438 w 2271713"/>
                <a:gd name="connsiteY16" fmla="*/ 1566863 h 5453063"/>
                <a:gd name="connsiteX17" fmla="*/ 1628775 w 2271713"/>
                <a:gd name="connsiteY17" fmla="*/ 1800225 h 5453063"/>
                <a:gd name="connsiteX18" fmla="*/ 1747838 w 2271713"/>
                <a:gd name="connsiteY18" fmla="*/ 1990725 h 5453063"/>
                <a:gd name="connsiteX19" fmla="*/ 1824038 w 2271713"/>
                <a:gd name="connsiteY19" fmla="*/ 2105025 h 5453063"/>
                <a:gd name="connsiteX20" fmla="*/ 1990725 w 2271713"/>
                <a:gd name="connsiteY20" fmla="*/ 2428875 h 5453063"/>
                <a:gd name="connsiteX21" fmla="*/ 1990725 w 2271713"/>
                <a:gd name="connsiteY21" fmla="*/ 2795588 h 5453063"/>
                <a:gd name="connsiteX22" fmla="*/ 1857375 w 2271713"/>
                <a:gd name="connsiteY22" fmla="*/ 3167063 h 5453063"/>
                <a:gd name="connsiteX23" fmla="*/ 1790700 w 2271713"/>
                <a:gd name="connsiteY23" fmla="*/ 3624263 h 5453063"/>
                <a:gd name="connsiteX24" fmla="*/ 1495425 w 2271713"/>
                <a:gd name="connsiteY24" fmla="*/ 4500563 h 5453063"/>
                <a:gd name="connsiteX25" fmla="*/ 1404938 w 2271713"/>
                <a:gd name="connsiteY25" fmla="*/ 4824413 h 5453063"/>
                <a:gd name="connsiteX26" fmla="*/ 1585913 w 2271713"/>
                <a:gd name="connsiteY26" fmla="*/ 5129213 h 5453063"/>
                <a:gd name="connsiteX27" fmla="*/ 1728788 w 2271713"/>
                <a:gd name="connsiteY27" fmla="*/ 5219700 h 5453063"/>
                <a:gd name="connsiteX28" fmla="*/ 1733550 w 2271713"/>
                <a:gd name="connsiteY28" fmla="*/ 5243513 h 5453063"/>
                <a:gd name="connsiteX29" fmla="*/ 1643063 w 2271713"/>
                <a:gd name="connsiteY29" fmla="*/ 5262563 h 5453063"/>
                <a:gd name="connsiteX30" fmla="*/ 1404938 w 2271713"/>
                <a:gd name="connsiteY30" fmla="*/ 5143500 h 5453063"/>
                <a:gd name="connsiteX31" fmla="*/ 1333500 w 2271713"/>
                <a:gd name="connsiteY31" fmla="*/ 5167313 h 5453063"/>
                <a:gd name="connsiteX32" fmla="*/ 1243013 w 2271713"/>
                <a:gd name="connsiteY32" fmla="*/ 5110163 h 5453063"/>
                <a:gd name="connsiteX33" fmla="*/ 1238250 w 2271713"/>
                <a:gd name="connsiteY33" fmla="*/ 5224463 h 5453063"/>
                <a:gd name="connsiteX34" fmla="*/ 1100138 w 2271713"/>
                <a:gd name="connsiteY34" fmla="*/ 5453063 h 5453063"/>
                <a:gd name="connsiteX35" fmla="*/ 1038225 w 2271713"/>
                <a:gd name="connsiteY35" fmla="*/ 5453063 h 5453063"/>
                <a:gd name="connsiteX36" fmla="*/ 1023938 w 2271713"/>
                <a:gd name="connsiteY36" fmla="*/ 5148263 h 5453063"/>
                <a:gd name="connsiteX37" fmla="*/ 1185863 w 2271713"/>
                <a:gd name="connsiteY37" fmla="*/ 4848225 h 5453063"/>
                <a:gd name="connsiteX38" fmla="*/ 1271588 w 2271713"/>
                <a:gd name="connsiteY38" fmla="*/ 4095750 h 5453063"/>
                <a:gd name="connsiteX39" fmla="*/ 1419225 w 2271713"/>
                <a:gd name="connsiteY39" fmla="*/ 3509963 h 5453063"/>
                <a:gd name="connsiteX40" fmla="*/ 1262063 w 2271713"/>
                <a:gd name="connsiteY40" fmla="*/ 3328988 h 5453063"/>
                <a:gd name="connsiteX41" fmla="*/ 1147763 w 2271713"/>
                <a:gd name="connsiteY41" fmla="*/ 2981325 h 5453063"/>
                <a:gd name="connsiteX42" fmla="*/ 1066800 w 2271713"/>
                <a:gd name="connsiteY42" fmla="*/ 2671763 h 5453063"/>
                <a:gd name="connsiteX43" fmla="*/ 1128713 w 2271713"/>
                <a:gd name="connsiteY43" fmla="*/ 2085975 h 5453063"/>
                <a:gd name="connsiteX44" fmla="*/ 957263 w 2271713"/>
                <a:gd name="connsiteY44" fmla="*/ 1604963 h 5453063"/>
                <a:gd name="connsiteX45" fmla="*/ 852488 w 2271713"/>
                <a:gd name="connsiteY45" fmla="*/ 1490663 h 5453063"/>
                <a:gd name="connsiteX46" fmla="*/ 785813 w 2271713"/>
                <a:gd name="connsiteY46" fmla="*/ 2143125 h 5453063"/>
                <a:gd name="connsiteX47" fmla="*/ 962025 w 2271713"/>
                <a:gd name="connsiteY47" fmla="*/ 2586038 h 5453063"/>
                <a:gd name="connsiteX48" fmla="*/ 1004888 w 2271713"/>
                <a:gd name="connsiteY48" fmla="*/ 2790825 h 5453063"/>
                <a:gd name="connsiteX49" fmla="*/ 1066800 w 2271713"/>
                <a:gd name="connsiteY49" fmla="*/ 2843213 h 5453063"/>
                <a:gd name="connsiteX50" fmla="*/ 1066800 w 2271713"/>
                <a:gd name="connsiteY50" fmla="*/ 3071813 h 5453063"/>
                <a:gd name="connsiteX51" fmla="*/ 1023938 w 2271713"/>
                <a:gd name="connsiteY51" fmla="*/ 3167063 h 5453063"/>
                <a:gd name="connsiteX52" fmla="*/ 828675 w 2271713"/>
                <a:gd name="connsiteY52" fmla="*/ 3171825 h 5453063"/>
                <a:gd name="connsiteX53" fmla="*/ 766763 w 2271713"/>
                <a:gd name="connsiteY53" fmla="*/ 3062288 h 5453063"/>
                <a:gd name="connsiteX54" fmla="*/ 828675 w 2271713"/>
                <a:gd name="connsiteY54" fmla="*/ 2947988 h 5453063"/>
                <a:gd name="connsiteX55" fmla="*/ 904875 w 2271713"/>
                <a:gd name="connsiteY55" fmla="*/ 2957513 h 5453063"/>
                <a:gd name="connsiteX56" fmla="*/ 914400 w 2271713"/>
                <a:gd name="connsiteY56" fmla="*/ 2909888 h 5453063"/>
                <a:gd name="connsiteX57" fmla="*/ 738188 w 2271713"/>
                <a:gd name="connsiteY57" fmla="*/ 2481263 h 5453063"/>
                <a:gd name="connsiteX58" fmla="*/ 619125 w 2271713"/>
                <a:gd name="connsiteY58" fmla="*/ 2209800 h 5453063"/>
                <a:gd name="connsiteX59" fmla="*/ 619125 w 2271713"/>
                <a:gd name="connsiteY59" fmla="*/ 1395413 h 5453063"/>
                <a:gd name="connsiteX60" fmla="*/ 523875 w 2271713"/>
                <a:gd name="connsiteY60" fmla="*/ 1600200 h 5453063"/>
                <a:gd name="connsiteX61" fmla="*/ 357188 w 2271713"/>
                <a:gd name="connsiteY61" fmla="*/ 1747838 h 5453063"/>
                <a:gd name="connsiteX62" fmla="*/ 161925 w 2271713"/>
                <a:gd name="connsiteY62" fmla="*/ 1938338 h 5453063"/>
                <a:gd name="connsiteX63" fmla="*/ 152400 w 2271713"/>
                <a:gd name="connsiteY63" fmla="*/ 1981200 h 5453063"/>
                <a:gd name="connsiteX64" fmla="*/ 133350 w 2271713"/>
                <a:gd name="connsiteY64" fmla="*/ 2176463 h 5453063"/>
                <a:gd name="connsiteX65" fmla="*/ 142875 w 2271713"/>
                <a:gd name="connsiteY65" fmla="*/ 2271713 h 5453063"/>
                <a:gd name="connsiteX66" fmla="*/ 23813 w 2271713"/>
                <a:gd name="connsiteY66" fmla="*/ 2128838 h 5453063"/>
                <a:gd name="connsiteX67" fmla="*/ 0 w 2271713"/>
                <a:gd name="connsiteY67" fmla="*/ 1824038 h 5453063"/>
                <a:gd name="connsiteX68" fmla="*/ 85725 w 2271713"/>
                <a:gd name="connsiteY68" fmla="*/ 1576388 h 5453063"/>
                <a:gd name="connsiteX69" fmla="*/ 230982 w 2271713"/>
                <a:gd name="connsiteY69" fmla="*/ 1345406 h 5453063"/>
                <a:gd name="connsiteX70" fmla="*/ 566738 w 2271713"/>
                <a:gd name="connsiteY70" fmla="*/ 1152525 h 5453063"/>
                <a:gd name="connsiteX71" fmla="*/ 585788 w 2271713"/>
                <a:gd name="connsiteY71" fmla="*/ 990600 h 5453063"/>
                <a:gd name="connsiteX72" fmla="*/ 585788 w 2271713"/>
                <a:gd name="connsiteY72" fmla="*/ 742950 h 5453063"/>
                <a:gd name="connsiteX73" fmla="*/ 676275 w 2271713"/>
                <a:gd name="connsiteY73" fmla="*/ 404813 h 5453063"/>
                <a:gd name="connsiteX74" fmla="*/ 866775 w 2271713"/>
                <a:gd name="connsiteY74" fmla="*/ 119063 h 5453063"/>
                <a:gd name="connsiteX75" fmla="*/ 1123950 w 2271713"/>
                <a:gd name="connsiteY75" fmla="*/ 0 h 5453063"/>
                <a:gd name="connsiteX76" fmla="*/ 1381125 w 2271713"/>
                <a:gd name="connsiteY76" fmla="*/ 85725 h 5453063"/>
                <a:gd name="connsiteX0" fmla="*/ 1381125 w 2271713"/>
                <a:gd name="connsiteY0" fmla="*/ 85725 h 5453063"/>
                <a:gd name="connsiteX1" fmla="*/ 1457325 w 2271713"/>
                <a:gd name="connsiteY1" fmla="*/ 200025 h 5453063"/>
                <a:gd name="connsiteX2" fmla="*/ 1443038 w 2271713"/>
                <a:gd name="connsiteY2" fmla="*/ 266700 h 5453063"/>
                <a:gd name="connsiteX3" fmla="*/ 1509713 w 2271713"/>
                <a:gd name="connsiteY3" fmla="*/ 466725 h 5453063"/>
                <a:gd name="connsiteX4" fmla="*/ 1495425 w 2271713"/>
                <a:gd name="connsiteY4" fmla="*/ 757238 h 5453063"/>
                <a:gd name="connsiteX5" fmla="*/ 1428750 w 2271713"/>
                <a:gd name="connsiteY5" fmla="*/ 928688 h 5453063"/>
                <a:gd name="connsiteX6" fmla="*/ 1581150 w 2271713"/>
                <a:gd name="connsiteY6" fmla="*/ 919163 h 5453063"/>
                <a:gd name="connsiteX7" fmla="*/ 1947863 w 2271713"/>
                <a:gd name="connsiteY7" fmla="*/ 1176338 h 5453063"/>
                <a:gd name="connsiteX8" fmla="*/ 2271713 w 2271713"/>
                <a:gd name="connsiteY8" fmla="*/ 1504950 h 5453063"/>
                <a:gd name="connsiteX9" fmla="*/ 2271713 w 2271713"/>
                <a:gd name="connsiteY9" fmla="*/ 1552575 h 5453063"/>
                <a:gd name="connsiteX10" fmla="*/ 1962150 w 2271713"/>
                <a:gd name="connsiteY10" fmla="*/ 1871663 h 5453063"/>
                <a:gd name="connsiteX11" fmla="*/ 1809750 w 2271713"/>
                <a:gd name="connsiteY11" fmla="*/ 1995488 h 5453063"/>
                <a:gd name="connsiteX12" fmla="*/ 1724025 w 2271713"/>
                <a:gd name="connsiteY12" fmla="*/ 1947863 h 5453063"/>
                <a:gd name="connsiteX13" fmla="*/ 2038350 w 2271713"/>
                <a:gd name="connsiteY13" fmla="*/ 1528763 h 5453063"/>
                <a:gd name="connsiteX14" fmla="*/ 1695450 w 2271713"/>
                <a:gd name="connsiteY14" fmla="*/ 1252538 h 5453063"/>
                <a:gd name="connsiteX15" fmla="*/ 1652588 w 2271713"/>
                <a:gd name="connsiteY15" fmla="*/ 1428750 h 5453063"/>
                <a:gd name="connsiteX16" fmla="*/ 1595438 w 2271713"/>
                <a:gd name="connsiteY16" fmla="*/ 1566863 h 5453063"/>
                <a:gd name="connsiteX17" fmla="*/ 1628775 w 2271713"/>
                <a:gd name="connsiteY17" fmla="*/ 1800225 h 5453063"/>
                <a:gd name="connsiteX18" fmla="*/ 1747838 w 2271713"/>
                <a:gd name="connsiteY18" fmla="*/ 1990725 h 5453063"/>
                <a:gd name="connsiteX19" fmla="*/ 1824038 w 2271713"/>
                <a:gd name="connsiteY19" fmla="*/ 2105025 h 5453063"/>
                <a:gd name="connsiteX20" fmla="*/ 1990725 w 2271713"/>
                <a:gd name="connsiteY20" fmla="*/ 2428875 h 5453063"/>
                <a:gd name="connsiteX21" fmla="*/ 1990725 w 2271713"/>
                <a:gd name="connsiteY21" fmla="*/ 2795588 h 5453063"/>
                <a:gd name="connsiteX22" fmla="*/ 1857375 w 2271713"/>
                <a:gd name="connsiteY22" fmla="*/ 3167063 h 5453063"/>
                <a:gd name="connsiteX23" fmla="*/ 1790700 w 2271713"/>
                <a:gd name="connsiteY23" fmla="*/ 3624263 h 5453063"/>
                <a:gd name="connsiteX24" fmla="*/ 1495425 w 2271713"/>
                <a:gd name="connsiteY24" fmla="*/ 4500563 h 5453063"/>
                <a:gd name="connsiteX25" fmla="*/ 1404938 w 2271713"/>
                <a:gd name="connsiteY25" fmla="*/ 4824413 h 5453063"/>
                <a:gd name="connsiteX26" fmla="*/ 1585913 w 2271713"/>
                <a:gd name="connsiteY26" fmla="*/ 5129213 h 5453063"/>
                <a:gd name="connsiteX27" fmla="*/ 1728788 w 2271713"/>
                <a:gd name="connsiteY27" fmla="*/ 5219700 h 5453063"/>
                <a:gd name="connsiteX28" fmla="*/ 1733550 w 2271713"/>
                <a:gd name="connsiteY28" fmla="*/ 5243513 h 5453063"/>
                <a:gd name="connsiteX29" fmla="*/ 1643063 w 2271713"/>
                <a:gd name="connsiteY29" fmla="*/ 5262563 h 5453063"/>
                <a:gd name="connsiteX30" fmla="*/ 1404938 w 2271713"/>
                <a:gd name="connsiteY30" fmla="*/ 5143500 h 5453063"/>
                <a:gd name="connsiteX31" fmla="*/ 1333500 w 2271713"/>
                <a:gd name="connsiteY31" fmla="*/ 5167313 h 5453063"/>
                <a:gd name="connsiteX32" fmla="*/ 1243013 w 2271713"/>
                <a:gd name="connsiteY32" fmla="*/ 5110163 h 5453063"/>
                <a:gd name="connsiteX33" fmla="*/ 1238250 w 2271713"/>
                <a:gd name="connsiteY33" fmla="*/ 5224463 h 5453063"/>
                <a:gd name="connsiteX34" fmla="*/ 1100138 w 2271713"/>
                <a:gd name="connsiteY34" fmla="*/ 5453063 h 5453063"/>
                <a:gd name="connsiteX35" fmla="*/ 1038225 w 2271713"/>
                <a:gd name="connsiteY35" fmla="*/ 5453063 h 5453063"/>
                <a:gd name="connsiteX36" fmla="*/ 1023938 w 2271713"/>
                <a:gd name="connsiteY36" fmla="*/ 5148263 h 5453063"/>
                <a:gd name="connsiteX37" fmla="*/ 1185863 w 2271713"/>
                <a:gd name="connsiteY37" fmla="*/ 4848225 h 5453063"/>
                <a:gd name="connsiteX38" fmla="*/ 1271588 w 2271713"/>
                <a:gd name="connsiteY38" fmla="*/ 4095750 h 5453063"/>
                <a:gd name="connsiteX39" fmla="*/ 1419225 w 2271713"/>
                <a:gd name="connsiteY39" fmla="*/ 3509963 h 5453063"/>
                <a:gd name="connsiteX40" fmla="*/ 1262063 w 2271713"/>
                <a:gd name="connsiteY40" fmla="*/ 3328988 h 5453063"/>
                <a:gd name="connsiteX41" fmla="*/ 1147763 w 2271713"/>
                <a:gd name="connsiteY41" fmla="*/ 2981325 h 5453063"/>
                <a:gd name="connsiteX42" fmla="*/ 1066800 w 2271713"/>
                <a:gd name="connsiteY42" fmla="*/ 2671763 h 5453063"/>
                <a:gd name="connsiteX43" fmla="*/ 1128713 w 2271713"/>
                <a:gd name="connsiteY43" fmla="*/ 2085975 h 5453063"/>
                <a:gd name="connsiteX44" fmla="*/ 957263 w 2271713"/>
                <a:gd name="connsiteY44" fmla="*/ 1604963 h 5453063"/>
                <a:gd name="connsiteX45" fmla="*/ 852488 w 2271713"/>
                <a:gd name="connsiteY45" fmla="*/ 1490663 h 5453063"/>
                <a:gd name="connsiteX46" fmla="*/ 785813 w 2271713"/>
                <a:gd name="connsiteY46" fmla="*/ 2143125 h 5453063"/>
                <a:gd name="connsiteX47" fmla="*/ 962025 w 2271713"/>
                <a:gd name="connsiteY47" fmla="*/ 2586038 h 5453063"/>
                <a:gd name="connsiteX48" fmla="*/ 1004888 w 2271713"/>
                <a:gd name="connsiteY48" fmla="*/ 2790825 h 5453063"/>
                <a:gd name="connsiteX49" fmla="*/ 1066800 w 2271713"/>
                <a:gd name="connsiteY49" fmla="*/ 2843213 h 5453063"/>
                <a:gd name="connsiteX50" fmla="*/ 1066800 w 2271713"/>
                <a:gd name="connsiteY50" fmla="*/ 3071813 h 5453063"/>
                <a:gd name="connsiteX51" fmla="*/ 1023938 w 2271713"/>
                <a:gd name="connsiteY51" fmla="*/ 3167063 h 5453063"/>
                <a:gd name="connsiteX52" fmla="*/ 828675 w 2271713"/>
                <a:gd name="connsiteY52" fmla="*/ 3171825 h 5453063"/>
                <a:gd name="connsiteX53" fmla="*/ 766763 w 2271713"/>
                <a:gd name="connsiteY53" fmla="*/ 3062288 h 5453063"/>
                <a:gd name="connsiteX54" fmla="*/ 828675 w 2271713"/>
                <a:gd name="connsiteY54" fmla="*/ 2947988 h 5453063"/>
                <a:gd name="connsiteX55" fmla="*/ 904875 w 2271713"/>
                <a:gd name="connsiteY55" fmla="*/ 2957513 h 5453063"/>
                <a:gd name="connsiteX56" fmla="*/ 914400 w 2271713"/>
                <a:gd name="connsiteY56" fmla="*/ 2909888 h 5453063"/>
                <a:gd name="connsiteX57" fmla="*/ 738188 w 2271713"/>
                <a:gd name="connsiteY57" fmla="*/ 2481263 h 5453063"/>
                <a:gd name="connsiteX58" fmla="*/ 619125 w 2271713"/>
                <a:gd name="connsiteY58" fmla="*/ 2209800 h 5453063"/>
                <a:gd name="connsiteX59" fmla="*/ 619125 w 2271713"/>
                <a:gd name="connsiteY59" fmla="*/ 1395413 h 5453063"/>
                <a:gd name="connsiteX60" fmla="*/ 523875 w 2271713"/>
                <a:gd name="connsiteY60" fmla="*/ 1600200 h 5453063"/>
                <a:gd name="connsiteX61" fmla="*/ 357188 w 2271713"/>
                <a:gd name="connsiteY61" fmla="*/ 1747838 h 5453063"/>
                <a:gd name="connsiteX62" fmla="*/ 161925 w 2271713"/>
                <a:gd name="connsiteY62" fmla="*/ 1938338 h 5453063"/>
                <a:gd name="connsiteX63" fmla="*/ 152400 w 2271713"/>
                <a:gd name="connsiteY63" fmla="*/ 1981200 h 5453063"/>
                <a:gd name="connsiteX64" fmla="*/ 133350 w 2271713"/>
                <a:gd name="connsiteY64" fmla="*/ 2176463 h 5453063"/>
                <a:gd name="connsiteX65" fmla="*/ 142875 w 2271713"/>
                <a:gd name="connsiteY65" fmla="*/ 2271713 h 5453063"/>
                <a:gd name="connsiteX66" fmla="*/ 23813 w 2271713"/>
                <a:gd name="connsiteY66" fmla="*/ 2128838 h 5453063"/>
                <a:gd name="connsiteX67" fmla="*/ 0 w 2271713"/>
                <a:gd name="connsiteY67" fmla="*/ 1824038 h 5453063"/>
                <a:gd name="connsiteX68" fmla="*/ 85725 w 2271713"/>
                <a:gd name="connsiteY68" fmla="*/ 1576388 h 5453063"/>
                <a:gd name="connsiteX69" fmla="*/ 230982 w 2271713"/>
                <a:gd name="connsiteY69" fmla="*/ 1345406 h 5453063"/>
                <a:gd name="connsiteX70" fmla="*/ 566738 w 2271713"/>
                <a:gd name="connsiteY70" fmla="*/ 1152525 h 5453063"/>
                <a:gd name="connsiteX71" fmla="*/ 585788 w 2271713"/>
                <a:gd name="connsiteY71" fmla="*/ 990600 h 5453063"/>
                <a:gd name="connsiteX72" fmla="*/ 585788 w 2271713"/>
                <a:gd name="connsiteY72" fmla="*/ 742950 h 5453063"/>
                <a:gd name="connsiteX73" fmla="*/ 676275 w 2271713"/>
                <a:gd name="connsiteY73" fmla="*/ 404813 h 5453063"/>
                <a:gd name="connsiteX74" fmla="*/ 866775 w 2271713"/>
                <a:gd name="connsiteY74" fmla="*/ 119063 h 5453063"/>
                <a:gd name="connsiteX75" fmla="*/ 1123950 w 2271713"/>
                <a:gd name="connsiteY75" fmla="*/ 0 h 5453063"/>
                <a:gd name="connsiteX76" fmla="*/ 1381125 w 2271713"/>
                <a:gd name="connsiteY76" fmla="*/ 85725 h 5453063"/>
                <a:gd name="connsiteX0" fmla="*/ 1381125 w 2271713"/>
                <a:gd name="connsiteY0" fmla="*/ 85725 h 5453063"/>
                <a:gd name="connsiteX1" fmla="*/ 1457325 w 2271713"/>
                <a:gd name="connsiteY1" fmla="*/ 200025 h 5453063"/>
                <a:gd name="connsiteX2" fmla="*/ 1443038 w 2271713"/>
                <a:gd name="connsiteY2" fmla="*/ 266700 h 5453063"/>
                <a:gd name="connsiteX3" fmla="*/ 1509713 w 2271713"/>
                <a:gd name="connsiteY3" fmla="*/ 466725 h 5453063"/>
                <a:gd name="connsiteX4" fmla="*/ 1495425 w 2271713"/>
                <a:gd name="connsiteY4" fmla="*/ 757238 h 5453063"/>
                <a:gd name="connsiteX5" fmla="*/ 1428750 w 2271713"/>
                <a:gd name="connsiteY5" fmla="*/ 928688 h 5453063"/>
                <a:gd name="connsiteX6" fmla="*/ 1581150 w 2271713"/>
                <a:gd name="connsiteY6" fmla="*/ 919163 h 5453063"/>
                <a:gd name="connsiteX7" fmla="*/ 1947863 w 2271713"/>
                <a:gd name="connsiteY7" fmla="*/ 1176338 h 5453063"/>
                <a:gd name="connsiteX8" fmla="*/ 2271713 w 2271713"/>
                <a:gd name="connsiteY8" fmla="*/ 1504950 h 5453063"/>
                <a:gd name="connsiteX9" fmla="*/ 2271713 w 2271713"/>
                <a:gd name="connsiteY9" fmla="*/ 1552575 h 5453063"/>
                <a:gd name="connsiteX10" fmla="*/ 1962150 w 2271713"/>
                <a:gd name="connsiteY10" fmla="*/ 1871663 h 5453063"/>
                <a:gd name="connsiteX11" fmla="*/ 1809750 w 2271713"/>
                <a:gd name="connsiteY11" fmla="*/ 1995488 h 5453063"/>
                <a:gd name="connsiteX12" fmla="*/ 1724025 w 2271713"/>
                <a:gd name="connsiteY12" fmla="*/ 1947863 h 5453063"/>
                <a:gd name="connsiteX13" fmla="*/ 2038350 w 2271713"/>
                <a:gd name="connsiteY13" fmla="*/ 1528763 h 5453063"/>
                <a:gd name="connsiteX14" fmla="*/ 1695450 w 2271713"/>
                <a:gd name="connsiteY14" fmla="*/ 1252538 h 5453063"/>
                <a:gd name="connsiteX15" fmla="*/ 1652588 w 2271713"/>
                <a:gd name="connsiteY15" fmla="*/ 1428750 h 5453063"/>
                <a:gd name="connsiteX16" fmla="*/ 1595438 w 2271713"/>
                <a:gd name="connsiteY16" fmla="*/ 1566863 h 5453063"/>
                <a:gd name="connsiteX17" fmla="*/ 1628775 w 2271713"/>
                <a:gd name="connsiteY17" fmla="*/ 1800225 h 5453063"/>
                <a:gd name="connsiteX18" fmla="*/ 1747838 w 2271713"/>
                <a:gd name="connsiteY18" fmla="*/ 1990725 h 5453063"/>
                <a:gd name="connsiteX19" fmla="*/ 1824038 w 2271713"/>
                <a:gd name="connsiteY19" fmla="*/ 2105025 h 5453063"/>
                <a:gd name="connsiteX20" fmla="*/ 1990725 w 2271713"/>
                <a:gd name="connsiteY20" fmla="*/ 2428875 h 5453063"/>
                <a:gd name="connsiteX21" fmla="*/ 1990725 w 2271713"/>
                <a:gd name="connsiteY21" fmla="*/ 2795588 h 5453063"/>
                <a:gd name="connsiteX22" fmla="*/ 1857375 w 2271713"/>
                <a:gd name="connsiteY22" fmla="*/ 3167063 h 5453063"/>
                <a:gd name="connsiteX23" fmla="*/ 1790700 w 2271713"/>
                <a:gd name="connsiteY23" fmla="*/ 3624263 h 5453063"/>
                <a:gd name="connsiteX24" fmla="*/ 1495425 w 2271713"/>
                <a:gd name="connsiteY24" fmla="*/ 4500563 h 5453063"/>
                <a:gd name="connsiteX25" fmla="*/ 1404938 w 2271713"/>
                <a:gd name="connsiteY25" fmla="*/ 4824413 h 5453063"/>
                <a:gd name="connsiteX26" fmla="*/ 1585913 w 2271713"/>
                <a:gd name="connsiteY26" fmla="*/ 5129213 h 5453063"/>
                <a:gd name="connsiteX27" fmla="*/ 1728788 w 2271713"/>
                <a:gd name="connsiteY27" fmla="*/ 5219700 h 5453063"/>
                <a:gd name="connsiteX28" fmla="*/ 1733550 w 2271713"/>
                <a:gd name="connsiteY28" fmla="*/ 5243513 h 5453063"/>
                <a:gd name="connsiteX29" fmla="*/ 1643063 w 2271713"/>
                <a:gd name="connsiteY29" fmla="*/ 5262563 h 5453063"/>
                <a:gd name="connsiteX30" fmla="*/ 1404938 w 2271713"/>
                <a:gd name="connsiteY30" fmla="*/ 5143500 h 5453063"/>
                <a:gd name="connsiteX31" fmla="*/ 1333500 w 2271713"/>
                <a:gd name="connsiteY31" fmla="*/ 5167313 h 5453063"/>
                <a:gd name="connsiteX32" fmla="*/ 1243013 w 2271713"/>
                <a:gd name="connsiteY32" fmla="*/ 5110163 h 5453063"/>
                <a:gd name="connsiteX33" fmla="*/ 1238250 w 2271713"/>
                <a:gd name="connsiteY33" fmla="*/ 5224463 h 5453063"/>
                <a:gd name="connsiteX34" fmla="*/ 1100138 w 2271713"/>
                <a:gd name="connsiteY34" fmla="*/ 5453063 h 5453063"/>
                <a:gd name="connsiteX35" fmla="*/ 1038225 w 2271713"/>
                <a:gd name="connsiteY35" fmla="*/ 5453063 h 5453063"/>
                <a:gd name="connsiteX36" fmla="*/ 1023938 w 2271713"/>
                <a:gd name="connsiteY36" fmla="*/ 5148263 h 5453063"/>
                <a:gd name="connsiteX37" fmla="*/ 1185863 w 2271713"/>
                <a:gd name="connsiteY37" fmla="*/ 4848225 h 5453063"/>
                <a:gd name="connsiteX38" fmla="*/ 1271588 w 2271713"/>
                <a:gd name="connsiteY38" fmla="*/ 4095750 h 5453063"/>
                <a:gd name="connsiteX39" fmla="*/ 1419225 w 2271713"/>
                <a:gd name="connsiteY39" fmla="*/ 3509963 h 5453063"/>
                <a:gd name="connsiteX40" fmla="*/ 1262063 w 2271713"/>
                <a:gd name="connsiteY40" fmla="*/ 3328988 h 5453063"/>
                <a:gd name="connsiteX41" fmla="*/ 1147763 w 2271713"/>
                <a:gd name="connsiteY41" fmla="*/ 2981325 h 5453063"/>
                <a:gd name="connsiteX42" fmla="*/ 1066800 w 2271713"/>
                <a:gd name="connsiteY42" fmla="*/ 2671763 h 5453063"/>
                <a:gd name="connsiteX43" fmla="*/ 1128713 w 2271713"/>
                <a:gd name="connsiteY43" fmla="*/ 2085975 h 5453063"/>
                <a:gd name="connsiteX44" fmla="*/ 957263 w 2271713"/>
                <a:gd name="connsiteY44" fmla="*/ 1604963 h 5453063"/>
                <a:gd name="connsiteX45" fmla="*/ 852488 w 2271713"/>
                <a:gd name="connsiteY45" fmla="*/ 1490663 h 5453063"/>
                <a:gd name="connsiteX46" fmla="*/ 785813 w 2271713"/>
                <a:gd name="connsiteY46" fmla="*/ 2143125 h 5453063"/>
                <a:gd name="connsiteX47" fmla="*/ 962025 w 2271713"/>
                <a:gd name="connsiteY47" fmla="*/ 2586038 h 5453063"/>
                <a:gd name="connsiteX48" fmla="*/ 1004888 w 2271713"/>
                <a:gd name="connsiteY48" fmla="*/ 2790825 h 5453063"/>
                <a:gd name="connsiteX49" fmla="*/ 1066800 w 2271713"/>
                <a:gd name="connsiteY49" fmla="*/ 2843213 h 5453063"/>
                <a:gd name="connsiteX50" fmla="*/ 1066800 w 2271713"/>
                <a:gd name="connsiteY50" fmla="*/ 3071813 h 5453063"/>
                <a:gd name="connsiteX51" fmla="*/ 1023938 w 2271713"/>
                <a:gd name="connsiteY51" fmla="*/ 3167063 h 5453063"/>
                <a:gd name="connsiteX52" fmla="*/ 828675 w 2271713"/>
                <a:gd name="connsiteY52" fmla="*/ 3171825 h 5453063"/>
                <a:gd name="connsiteX53" fmla="*/ 766763 w 2271713"/>
                <a:gd name="connsiteY53" fmla="*/ 3062288 h 5453063"/>
                <a:gd name="connsiteX54" fmla="*/ 828675 w 2271713"/>
                <a:gd name="connsiteY54" fmla="*/ 2947988 h 5453063"/>
                <a:gd name="connsiteX55" fmla="*/ 904875 w 2271713"/>
                <a:gd name="connsiteY55" fmla="*/ 2957513 h 5453063"/>
                <a:gd name="connsiteX56" fmla="*/ 914400 w 2271713"/>
                <a:gd name="connsiteY56" fmla="*/ 2909888 h 5453063"/>
                <a:gd name="connsiteX57" fmla="*/ 738188 w 2271713"/>
                <a:gd name="connsiteY57" fmla="*/ 2481263 h 5453063"/>
                <a:gd name="connsiteX58" fmla="*/ 619125 w 2271713"/>
                <a:gd name="connsiteY58" fmla="*/ 2209800 h 5453063"/>
                <a:gd name="connsiteX59" fmla="*/ 619125 w 2271713"/>
                <a:gd name="connsiteY59" fmla="*/ 1395413 h 5453063"/>
                <a:gd name="connsiteX60" fmla="*/ 523875 w 2271713"/>
                <a:gd name="connsiteY60" fmla="*/ 1600200 h 5453063"/>
                <a:gd name="connsiteX61" fmla="*/ 357188 w 2271713"/>
                <a:gd name="connsiteY61" fmla="*/ 1747838 h 5453063"/>
                <a:gd name="connsiteX62" fmla="*/ 161925 w 2271713"/>
                <a:gd name="connsiteY62" fmla="*/ 1938338 h 5453063"/>
                <a:gd name="connsiteX63" fmla="*/ 152400 w 2271713"/>
                <a:gd name="connsiteY63" fmla="*/ 1981200 h 5453063"/>
                <a:gd name="connsiteX64" fmla="*/ 133350 w 2271713"/>
                <a:gd name="connsiteY64" fmla="*/ 2176463 h 5453063"/>
                <a:gd name="connsiteX65" fmla="*/ 142875 w 2271713"/>
                <a:gd name="connsiteY65" fmla="*/ 2271713 h 5453063"/>
                <a:gd name="connsiteX66" fmla="*/ 23813 w 2271713"/>
                <a:gd name="connsiteY66" fmla="*/ 2128838 h 5453063"/>
                <a:gd name="connsiteX67" fmla="*/ 0 w 2271713"/>
                <a:gd name="connsiteY67" fmla="*/ 1824038 h 5453063"/>
                <a:gd name="connsiteX68" fmla="*/ 85725 w 2271713"/>
                <a:gd name="connsiteY68" fmla="*/ 1576388 h 5453063"/>
                <a:gd name="connsiteX69" fmla="*/ 230982 w 2271713"/>
                <a:gd name="connsiteY69" fmla="*/ 1345406 h 5453063"/>
                <a:gd name="connsiteX70" fmla="*/ 566738 w 2271713"/>
                <a:gd name="connsiteY70" fmla="*/ 1152525 h 5453063"/>
                <a:gd name="connsiteX71" fmla="*/ 585788 w 2271713"/>
                <a:gd name="connsiteY71" fmla="*/ 990600 h 5453063"/>
                <a:gd name="connsiteX72" fmla="*/ 585788 w 2271713"/>
                <a:gd name="connsiteY72" fmla="*/ 742950 h 5453063"/>
                <a:gd name="connsiteX73" fmla="*/ 676275 w 2271713"/>
                <a:gd name="connsiteY73" fmla="*/ 404813 h 5453063"/>
                <a:gd name="connsiteX74" fmla="*/ 866775 w 2271713"/>
                <a:gd name="connsiteY74" fmla="*/ 119063 h 5453063"/>
                <a:gd name="connsiteX75" fmla="*/ 1123950 w 2271713"/>
                <a:gd name="connsiteY75" fmla="*/ 0 h 5453063"/>
                <a:gd name="connsiteX76" fmla="*/ 1381125 w 2271713"/>
                <a:gd name="connsiteY76" fmla="*/ 85725 h 5453063"/>
                <a:gd name="connsiteX0" fmla="*/ 1381125 w 2271713"/>
                <a:gd name="connsiteY0" fmla="*/ 85725 h 5453063"/>
                <a:gd name="connsiteX1" fmla="*/ 1457325 w 2271713"/>
                <a:gd name="connsiteY1" fmla="*/ 200025 h 5453063"/>
                <a:gd name="connsiteX2" fmla="*/ 1443038 w 2271713"/>
                <a:gd name="connsiteY2" fmla="*/ 266700 h 5453063"/>
                <a:gd name="connsiteX3" fmla="*/ 1509713 w 2271713"/>
                <a:gd name="connsiteY3" fmla="*/ 466725 h 5453063"/>
                <a:gd name="connsiteX4" fmla="*/ 1495425 w 2271713"/>
                <a:gd name="connsiteY4" fmla="*/ 757238 h 5453063"/>
                <a:gd name="connsiteX5" fmla="*/ 1428750 w 2271713"/>
                <a:gd name="connsiteY5" fmla="*/ 928688 h 5453063"/>
                <a:gd name="connsiteX6" fmla="*/ 1581150 w 2271713"/>
                <a:gd name="connsiteY6" fmla="*/ 919163 h 5453063"/>
                <a:gd name="connsiteX7" fmla="*/ 1947863 w 2271713"/>
                <a:gd name="connsiteY7" fmla="*/ 1176338 h 5453063"/>
                <a:gd name="connsiteX8" fmla="*/ 2271713 w 2271713"/>
                <a:gd name="connsiteY8" fmla="*/ 1504950 h 5453063"/>
                <a:gd name="connsiteX9" fmla="*/ 2271713 w 2271713"/>
                <a:gd name="connsiteY9" fmla="*/ 1552575 h 5453063"/>
                <a:gd name="connsiteX10" fmla="*/ 1962150 w 2271713"/>
                <a:gd name="connsiteY10" fmla="*/ 1871663 h 5453063"/>
                <a:gd name="connsiteX11" fmla="*/ 1809750 w 2271713"/>
                <a:gd name="connsiteY11" fmla="*/ 1995488 h 5453063"/>
                <a:gd name="connsiteX12" fmla="*/ 1724025 w 2271713"/>
                <a:gd name="connsiteY12" fmla="*/ 1947863 h 5453063"/>
                <a:gd name="connsiteX13" fmla="*/ 2038350 w 2271713"/>
                <a:gd name="connsiteY13" fmla="*/ 1528763 h 5453063"/>
                <a:gd name="connsiteX14" fmla="*/ 1695450 w 2271713"/>
                <a:gd name="connsiteY14" fmla="*/ 1252538 h 5453063"/>
                <a:gd name="connsiteX15" fmla="*/ 1652588 w 2271713"/>
                <a:gd name="connsiteY15" fmla="*/ 1428750 h 5453063"/>
                <a:gd name="connsiteX16" fmla="*/ 1595438 w 2271713"/>
                <a:gd name="connsiteY16" fmla="*/ 1566863 h 5453063"/>
                <a:gd name="connsiteX17" fmla="*/ 1628775 w 2271713"/>
                <a:gd name="connsiteY17" fmla="*/ 1800225 h 5453063"/>
                <a:gd name="connsiteX18" fmla="*/ 1747838 w 2271713"/>
                <a:gd name="connsiteY18" fmla="*/ 1990725 h 5453063"/>
                <a:gd name="connsiteX19" fmla="*/ 1824038 w 2271713"/>
                <a:gd name="connsiteY19" fmla="*/ 2105025 h 5453063"/>
                <a:gd name="connsiteX20" fmla="*/ 1990725 w 2271713"/>
                <a:gd name="connsiteY20" fmla="*/ 2428875 h 5453063"/>
                <a:gd name="connsiteX21" fmla="*/ 1990725 w 2271713"/>
                <a:gd name="connsiteY21" fmla="*/ 2795588 h 5453063"/>
                <a:gd name="connsiteX22" fmla="*/ 1857375 w 2271713"/>
                <a:gd name="connsiteY22" fmla="*/ 3167063 h 5453063"/>
                <a:gd name="connsiteX23" fmla="*/ 1790700 w 2271713"/>
                <a:gd name="connsiteY23" fmla="*/ 3624263 h 5453063"/>
                <a:gd name="connsiteX24" fmla="*/ 1495425 w 2271713"/>
                <a:gd name="connsiteY24" fmla="*/ 4500563 h 5453063"/>
                <a:gd name="connsiteX25" fmla="*/ 1404938 w 2271713"/>
                <a:gd name="connsiteY25" fmla="*/ 4824413 h 5453063"/>
                <a:gd name="connsiteX26" fmla="*/ 1585913 w 2271713"/>
                <a:gd name="connsiteY26" fmla="*/ 5129213 h 5453063"/>
                <a:gd name="connsiteX27" fmla="*/ 1728788 w 2271713"/>
                <a:gd name="connsiteY27" fmla="*/ 5219700 h 5453063"/>
                <a:gd name="connsiteX28" fmla="*/ 1733550 w 2271713"/>
                <a:gd name="connsiteY28" fmla="*/ 5243513 h 5453063"/>
                <a:gd name="connsiteX29" fmla="*/ 1643063 w 2271713"/>
                <a:gd name="connsiteY29" fmla="*/ 5262563 h 5453063"/>
                <a:gd name="connsiteX30" fmla="*/ 1404938 w 2271713"/>
                <a:gd name="connsiteY30" fmla="*/ 5143500 h 5453063"/>
                <a:gd name="connsiteX31" fmla="*/ 1333500 w 2271713"/>
                <a:gd name="connsiteY31" fmla="*/ 5167313 h 5453063"/>
                <a:gd name="connsiteX32" fmla="*/ 1243013 w 2271713"/>
                <a:gd name="connsiteY32" fmla="*/ 5110163 h 5453063"/>
                <a:gd name="connsiteX33" fmla="*/ 1238250 w 2271713"/>
                <a:gd name="connsiteY33" fmla="*/ 5224463 h 5453063"/>
                <a:gd name="connsiteX34" fmla="*/ 1100138 w 2271713"/>
                <a:gd name="connsiteY34" fmla="*/ 5453063 h 5453063"/>
                <a:gd name="connsiteX35" fmla="*/ 1038225 w 2271713"/>
                <a:gd name="connsiteY35" fmla="*/ 5453063 h 5453063"/>
                <a:gd name="connsiteX36" fmla="*/ 1023938 w 2271713"/>
                <a:gd name="connsiteY36" fmla="*/ 5148263 h 5453063"/>
                <a:gd name="connsiteX37" fmla="*/ 1185863 w 2271713"/>
                <a:gd name="connsiteY37" fmla="*/ 4848225 h 5453063"/>
                <a:gd name="connsiteX38" fmla="*/ 1271588 w 2271713"/>
                <a:gd name="connsiteY38" fmla="*/ 4095750 h 5453063"/>
                <a:gd name="connsiteX39" fmla="*/ 1419225 w 2271713"/>
                <a:gd name="connsiteY39" fmla="*/ 3509963 h 5453063"/>
                <a:gd name="connsiteX40" fmla="*/ 1262063 w 2271713"/>
                <a:gd name="connsiteY40" fmla="*/ 3328988 h 5453063"/>
                <a:gd name="connsiteX41" fmla="*/ 1147763 w 2271713"/>
                <a:gd name="connsiteY41" fmla="*/ 2981325 h 5453063"/>
                <a:gd name="connsiteX42" fmla="*/ 1066800 w 2271713"/>
                <a:gd name="connsiteY42" fmla="*/ 2671763 h 5453063"/>
                <a:gd name="connsiteX43" fmla="*/ 1128713 w 2271713"/>
                <a:gd name="connsiteY43" fmla="*/ 2085975 h 5453063"/>
                <a:gd name="connsiteX44" fmla="*/ 957263 w 2271713"/>
                <a:gd name="connsiteY44" fmla="*/ 1604963 h 5453063"/>
                <a:gd name="connsiteX45" fmla="*/ 852488 w 2271713"/>
                <a:gd name="connsiteY45" fmla="*/ 1490663 h 5453063"/>
                <a:gd name="connsiteX46" fmla="*/ 785813 w 2271713"/>
                <a:gd name="connsiteY46" fmla="*/ 2143125 h 5453063"/>
                <a:gd name="connsiteX47" fmla="*/ 962025 w 2271713"/>
                <a:gd name="connsiteY47" fmla="*/ 2586038 h 5453063"/>
                <a:gd name="connsiteX48" fmla="*/ 1004888 w 2271713"/>
                <a:gd name="connsiteY48" fmla="*/ 2790825 h 5453063"/>
                <a:gd name="connsiteX49" fmla="*/ 1066800 w 2271713"/>
                <a:gd name="connsiteY49" fmla="*/ 2843213 h 5453063"/>
                <a:gd name="connsiteX50" fmla="*/ 1066800 w 2271713"/>
                <a:gd name="connsiteY50" fmla="*/ 3071813 h 5453063"/>
                <a:gd name="connsiteX51" fmla="*/ 1023938 w 2271713"/>
                <a:gd name="connsiteY51" fmla="*/ 3167063 h 5453063"/>
                <a:gd name="connsiteX52" fmla="*/ 828675 w 2271713"/>
                <a:gd name="connsiteY52" fmla="*/ 3171825 h 5453063"/>
                <a:gd name="connsiteX53" fmla="*/ 766763 w 2271713"/>
                <a:gd name="connsiteY53" fmla="*/ 3062288 h 5453063"/>
                <a:gd name="connsiteX54" fmla="*/ 828675 w 2271713"/>
                <a:gd name="connsiteY54" fmla="*/ 2947988 h 5453063"/>
                <a:gd name="connsiteX55" fmla="*/ 904875 w 2271713"/>
                <a:gd name="connsiteY55" fmla="*/ 2957513 h 5453063"/>
                <a:gd name="connsiteX56" fmla="*/ 914400 w 2271713"/>
                <a:gd name="connsiteY56" fmla="*/ 2909888 h 5453063"/>
                <a:gd name="connsiteX57" fmla="*/ 738188 w 2271713"/>
                <a:gd name="connsiteY57" fmla="*/ 2481263 h 5453063"/>
                <a:gd name="connsiteX58" fmla="*/ 619125 w 2271713"/>
                <a:gd name="connsiteY58" fmla="*/ 2209800 h 5453063"/>
                <a:gd name="connsiteX59" fmla="*/ 619125 w 2271713"/>
                <a:gd name="connsiteY59" fmla="*/ 1395413 h 5453063"/>
                <a:gd name="connsiteX60" fmla="*/ 523875 w 2271713"/>
                <a:gd name="connsiteY60" fmla="*/ 1600200 h 5453063"/>
                <a:gd name="connsiteX61" fmla="*/ 357188 w 2271713"/>
                <a:gd name="connsiteY61" fmla="*/ 1747838 h 5453063"/>
                <a:gd name="connsiteX62" fmla="*/ 161925 w 2271713"/>
                <a:gd name="connsiteY62" fmla="*/ 1938338 h 5453063"/>
                <a:gd name="connsiteX63" fmla="*/ 152400 w 2271713"/>
                <a:gd name="connsiteY63" fmla="*/ 1981200 h 5453063"/>
                <a:gd name="connsiteX64" fmla="*/ 133350 w 2271713"/>
                <a:gd name="connsiteY64" fmla="*/ 2176463 h 5453063"/>
                <a:gd name="connsiteX65" fmla="*/ 142875 w 2271713"/>
                <a:gd name="connsiteY65" fmla="*/ 2271713 h 5453063"/>
                <a:gd name="connsiteX66" fmla="*/ 23813 w 2271713"/>
                <a:gd name="connsiteY66" fmla="*/ 2128838 h 5453063"/>
                <a:gd name="connsiteX67" fmla="*/ 0 w 2271713"/>
                <a:gd name="connsiteY67" fmla="*/ 1824038 h 5453063"/>
                <a:gd name="connsiteX68" fmla="*/ 150019 w 2271713"/>
                <a:gd name="connsiteY68" fmla="*/ 1564482 h 5453063"/>
                <a:gd name="connsiteX69" fmla="*/ 230982 w 2271713"/>
                <a:gd name="connsiteY69" fmla="*/ 1345406 h 5453063"/>
                <a:gd name="connsiteX70" fmla="*/ 566738 w 2271713"/>
                <a:gd name="connsiteY70" fmla="*/ 1152525 h 5453063"/>
                <a:gd name="connsiteX71" fmla="*/ 585788 w 2271713"/>
                <a:gd name="connsiteY71" fmla="*/ 990600 h 5453063"/>
                <a:gd name="connsiteX72" fmla="*/ 585788 w 2271713"/>
                <a:gd name="connsiteY72" fmla="*/ 742950 h 5453063"/>
                <a:gd name="connsiteX73" fmla="*/ 676275 w 2271713"/>
                <a:gd name="connsiteY73" fmla="*/ 404813 h 5453063"/>
                <a:gd name="connsiteX74" fmla="*/ 866775 w 2271713"/>
                <a:gd name="connsiteY74" fmla="*/ 119063 h 5453063"/>
                <a:gd name="connsiteX75" fmla="*/ 1123950 w 2271713"/>
                <a:gd name="connsiteY75" fmla="*/ 0 h 5453063"/>
                <a:gd name="connsiteX76" fmla="*/ 1381125 w 2271713"/>
                <a:gd name="connsiteY76" fmla="*/ 85725 h 5453063"/>
                <a:gd name="connsiteX0" fmla="*/ 1381125 w 2271713"/>
                <a:gd name="connsiteY0" fmla="*/ 85725 h 5453063"/>
                <a:gd name="connsiteX1" fmla="*/ 1457325 w 2271713"/>
                <a:gd name="connsiteY1" fmla="*/ 200025 h 5453063"/>
                <a:gd name="connsiteX2" fmla="*/ 1443038 w 2271713"/>
                <a:gd name="connsiteY2" fmla="*/ 266700 h 5453063"/>
                <a:gd name="connsiteX3" fmla="*/ 1509713 w 2271713"/>
                <a:gd name="connsiteY3" fmla="*/ 466725 h 5453063"/>
                <a:gd name="connsiteX4" fmla="*/ 1495425 w 2271713"/>
                <a:gd name="connsiteY4" fmla="*/ 757238 h 5453063"/>
                <a:gd name="connsiteX5" fmla="*/ 1428750 w 2271713"/>
                <a:gd name="connsiteY5" fmla="*/ 928688 h 5453063"/>
                <a:gd name="connsiteX6" fmla="*/ 1581150 w 2271713"/>
                <a:gd name="connsiteY6" fmla="*/ 919163 h 5453063"/>
                <a:gd name="connsiteX7" fmla="*/ 1947863 w 2271713"/>
                <a:gd name="connsiteY7" fmla="*/ 1176338 h 5453063"/>
                <a:gd name="connsiteX8" fmla="*/ 2271713 w 2271713"/>
                <a:gd name="connsiteY8" fmla="*/ 1504950 h 5453063"/>
                <a:gd name="connsiteX9" fmla="*/ 2271713 w 2271713"/>
                <a:gd name="connsiteY9" fmla="*/ 1552575 h 5453063"/>
                <a:gd name="connsiteX10" fmla="*/ 1962150 w 2271713"/>
                <a:gd name="connsiteY10" fmla="*/ 1871663 h 5453063"/>
                <a:gd name="connsiteX11" fmla="*/ 1809750 w 2271713"/>
                <a:gd name="connsiteY11" fmla="*/ 1995488 h 5453063"/>
                <a:gd name="connsiteX12" fmla="*/ 1724025 w 2271713"/>
                <a:gd name="connsiteY12" fmla="*/ 1947863 h 5453063"/>
                <a:gd name="connsiteX13" fmla="*/ 2038350 w 2271713"/>
                <a:gd name="connsiteY13" fmla="*/ 1528763 h 5453063"/>
                <a:gd name="connsiteX14" fmla="*/ 1695450 w 2271713"/>
                <a:gd name="connsiteY14" fmla="*/ 1252538 h 5453063"/>
                <a:gd name="connsiteX15" fmla="*/ 1652588 w 2271713"/>
                <a:gd name="connsiteY15" fmla="*/ 1428750 h 5453063"/>
                <a:gd name="connsiteX16" fmla="*/ 1595438 w 2271713"/>
                <a:gd name="connsiteY16" fmla="*/ 1566863 h 5453063"/>
                <a:gd name="connsiteX17" fmla="*/ 1628775 w 2271713"/>
                <a:gd name="connsiteY17" fmla="*/ 1800225 h 5453063"/>
                <a:gd name="connsiteX18" fmla="*/ 1747838 w 2271713"/>
                <a:gd name="connsiteY18" fmla="*/ 1990725 h 5453063"/>
                <a:gd name="connsiteX19" fmla="*/ 1824038 w 2271713"/>
                <a:gd name="connsiteY19" fmla="*/ 2105025 h 5453063"/>
                <a:gd name="connsiteX20" fmla="*/ 1990725 w 2271713"/>
                <a:gd name="connsiteY20" fmla="*/ 2428875 h 5453063"/>
                <a:gd name="connsiteX21" fmla="*/ 1990725 w 2271713"/>
                <a:gd name="connsiteY21" fmla="*/ 2795588 h 5453063"/>
                <a:gd name="connsiteX22" fmla="*/ 1857375 w 2271713"/>
                <a:gd name="connsiteY22" fmla="*/ 3167063 h 5453063"/>
                <a:gd name="connsiteX23" fmla="*/ 1790700 w 2271713"/>
                <a:gd name="connsiteY23" fmla="*/ 3624263 h 5453063"/>
                <a:gd name="connsiteX24" fmla="*/ 1495425 w 2271713"/>
                <a:gd name="connsiteY24" fmla="*/ 4500563 h 5453063"/>
                <a:gd name="connsiteX25" fmla="*/ 1404938 w 2271713"/>
                <a:gd name="connsiteY25" fmla="*/ 4824413 h 5453063"/>
                <a:gd name="connsiteX26" fmla="*/ 1585913 w 2271713"/>
                <a:gd name="connsiteY26" fmla="*/ 5129213 h 5453063"/>
                <a:gd name="connsiteX27" fmla="*/ 1728788 w 2271713"/>
                <a:gd name="connsiteY27" fmla="*/ 5219700 h 5453063"/>
                <a:gd name="connsiteX28" fmla="*/ 1733550 w 2271713"/>
                <a:gd name="connsiteY28" fmla="*/ 5243513 h 5453063"/>
                <a:gd name="connsiteX29" fmla="*/ 1643063 w 2271713"/>
                <a:gd name="connsiteY29" fmla="*/ 5262563 h 5453063"/>
                <a:gd name="connsiteX30" fmla="*/ 1404938 w 2271713"/>
                <a:gd name="connsiteY30" fmla="*/ 5143500 h 5453063"/>
                <a:gd name="connsiteX31" fmla="*/ 1333500 w 2271713"/>
                <a:gd name="connsiteY31" fmla="*/ 5167313 h 5453063"/>
                <a:gd name="connsiteX32" fmla="*/ 1243013 w 2271713"/>
                <a:gd name="connsiteY32" fmla="*/ 5110163 h 5453063"/>
                <a:gd name="connsiteX33" fmla="*/ 1238250 w 2271713"/>
                <a:gd name="connsiteY33" fmla="*/ 5224463 h 5453063"/>
                <a:gd name="connsiteX34" fmla="*/ 1100138 w 2271713"/>
                <a:gd name="connsiteY34" fmla="*/ 5453063 h 5453063"/>
                <a:gd name="connsiteX35" fmla="*/ 1038225 w 2271713"/>
                <a:gd name="connsiteY35" fmla="*/ 5453063 h 5453063"/>
                <a:gd name="connsiteX36" fmla="*/ 1023938 w 2271713"/>
                <a:gd name="connsiteY36" fmla="*/ 5148263 h 5453063"/>
                <a:gd name="connsiteX37" fmla="*/ 1185863 w 2271713"/>
                <a:gd name="connsiteY37" fmla="*/ 4848225 h 5453063"/>
                <a:gd name="connsiteX38" fmla="*/ 1271588 w 2271713"/>
                <a:gd name="connsiteY38" fmla="*/ 4095750 h 5453063"/>
                <a:gd name="connsiteX39" fmla="*/ 1419225 w 2271713"/>
                <a:gd name="connsiteY39" fmla="*/ 3509963 h 5453063"/>
                <a:gd name="connsiteX40" fmla="*/ 1262063 w 2271713"/>
                <a:gd name="connsiteY40" fmla="*/ 3328988 h 5453063"/>
                <a:gd name="connsiteX41" fmla="*/ 1147763 w 2271713"/>
                <a:gd name="connsiteY41" fmla="*/ 2981325 h 5453063"/>
                <a:gd name="connsiteX42" fmla="*/ 1066800 w 2271713"/>
                <a:gd name="connsiteY42" fmla="*/ 2671763 h 5453063"/>
                <a:gd name="connsiteX43" fmla="*/ 1128713 w 2271713"/>
                <a:gd name="connsiteY43" fmla="*/ 2085975 h 5453063"/>
                <a:gd name="connsiteX44" fmla="*/ 957263 w 2271713"/>
                <a:gd name="connsiteY44" fmla="*/ 1604963 h 5453063"/>
                <a:gd name="connsiteX45" fmla="*/ 852488 w 2271713"/>
                <a:gd name="connsiteY45" fmla="*/ 1490663 h 5453063"/>
                <a:gd name="connsiteX46" fmla="*/ 785813 w 2271713"/>
                <a:gd name="connsiteY46" fmla="*/ 2143125 h 5453063"/>
                <a:gd name="connsiteX47" fmla="*/ 962025 w 2271713"/>
                <a:gd name="connsiteY47" fmla="*/ 2586038 h 5453063"/>
                <a:gd name="connsiteX48" fmla="*/ 1004888 w 2271713"/>
                <a:gd name="connsiteY48" fmla="*/ 2790825 h 5453063"/>
                <a:gd name="connsiteX49" fmla="*/ 1066800 w 2271713"/>
                <a:gd name="connsiteY49" fmla="*/ 2843213 h 5453063"/>
                <a:gd name="connsiteX50" fmla="*/ 1066800 w 2271713"/>
                <a:gd name="connsiteY50" fmla="*/ 3071813 h 5453063"/>
                <a:gd name="connsiteX51" fmla="*/ 1023938 w 2271713"/>
                <a:gd name="connsiteY51" fmla="*/ 3167063 h 5453063"/>
                <a:gd name="connsiteX52" fmla="*/ 828675 w 2271713"/>
                <a:gd name="connsiteY52" fmla="*/ 3171825 h 5453063"/>
                <a:gd name="connsiteX53" fmla="*/ 766763 w 2271713"/>
                <a:gd name="connsiteY53" fmla="*/ 3062288 h 5453063"/>
                <a:gd name="connsiteX54" fmla="*/ 828675 w 2271713"/>
                <a:gd name="connsiteY54" fmla="*/ 2947988 h 5453063"/>
                <a:gd name="connsiteX55" fmla="*/ 904875 w 2271713"/>
                <a:gd name="connsiteY55" fmla="*/ 2957513 h 5453063"/>
                <a:gd name="connsiteX56" fmla="*/ 914400 w 2271713"/>
                <a:gd name="connsiteY56" fmla="*/ 2909888 h 5453063"/>
                <a:gd name="connsiteX57" fmla="*/ 738188 w 2271713"/>
                <a:gd name="connsiteY57" fmla="*/ 2481263 h 5453063"/>
                <a:gd name="connsiteX58" fmla="*/ 619125 w 2271713"/>
                <a:gd name="connsiteY58" fmla="*/ 2209800 h 5453063"/>
                <a:gd name="connsiteX59" fmla="*/ 619125 w 2271713"/>
                <a:gd name="connsiteY59" fmla="*/ 1395413 h 5453063"/>
                <a:gd name="connsiteX60" fmla="*/ 523875 w 2271713"/>
                <a:gd name="connsiteY60" fmla="*/ 1600200 h 5453063"/>
                <a:gd name="connsiteX61" fmla="*/ 357188 w 2271713"/>
                <a:gd name="connsiteY61" fmla="*/ 1747838 h 5453063"/>
                <a:gd name="connsiteX62" fmla="*/ 161925 w 2271713"/>
                <a:gd name="connsiteY62" fmla="*/ 1938338 h 5453063"/>
                <a:gd name="connsiteX63" fmla="*/ 152400 w 2271713"/>
                <a:gd name="connsiteY63" fmla="*/ 1981200 h 5453063"/>
                <a:gd name="connsiteX64" fmla="*/ 133350 w 2271713"/>
                <a:gd name="connsiteY64" fmla="*/ 2176463 h 5453063"/>
                <a:gd name="connsiteX65" fmla="*/ 142875 w 2271713"/>
                <a:gd name="connsiteY65" fmla="*/ 2271713 h 5453063"/>
                <a:gd name="connsiteX66" fmla="*/ 23813 w 2271713"/>
                <a:gd name="connsiteY66" fmla="*/ 2128838 h 5453063"/>
                <a:gd name="connsiteX67" fmla="*/ 0 w 2271713"/>
                <a:gd name="connsiteY67" fmla="*/ 1824038 h 5453063"/>
                <a:gd name="connsiteX68" fmla="*/ 92869 w 2271713"/>
                <a:gd name="connsiteY68" fmla="*/ 1585913 h 5453063"/>
                <a:gd name="connsiteX69" fmla="*/ 230982 w 2271713"/>
                <a:gd name="connsiteY69" fmla="*/ 1345406 h 5453063"/>
                <a:gd name="connsiteX70" fmla="*/ 566738 w 2271713"/>
                <a:gd name="connsiteY70" fmla="*/ 1152525 h 5453063"/>
                <a:gd name="connsiteX71" fmla="*/ 585788 w 2271713"/>
                <a:gd name="connsiteY71" fmla="*/ 990600 h 5453063"/>
                <a:gd name="connsiteX72" fmla="*/ 585788 w 2271713"/>
                <a:gd name="connsiteY72" fmla="*/ 742950 h 5453063"/>
                <a:gd name="connsiteX73" fmla="*/ 676275 w 2271713"/>
                <a:gd name="connsiteY73" fmla="*/ 404813 h 5453063"/>
                <a:gd name="connsiteX74" fmla="*/ 866775 w 2271713"/>
                <a:gd name="connsiteY74" fmla="*/ 119063 h 5453063"/>
                <a:gd name="connsiteX75" fmla="*/ 1123950 w 2271713"/>
                <a:gd name="connsiteY75" fmla="*/ 0 h 5453063"/>
                <a:gd name="connsiteX76" fmla="*/ 1381125 w 2271713"/>
                <a:gd name="connsiteY76" fmla="*/ 85725 h 5453063"/>
                <a:gd name="connsiteX0" fmla="*/ 1378743 w 2269331"/>
                <a:gd name="connsiteY0" fmla="*/ 85725 h 5453063"/>
                <a:gd name="connsiteX1" fmla="*/ 1454943 w 2269331"/>
                <a:gd name="connsiteY1" fmla="*/ 200025 h 5453063"/>
                <a:gd name="connsiteX2" fmla="*/ 1440656 w 2269331"/>
                <a:gd name="connsiteY2" fmla="*/ 266700 h 5453063"/>
                <a:gd name="connsiteX3" fmla="*/ 1507331 w 2269331"/>
                <a:gd name="connsiteY3" fmla="*/ 466725 h 5453063"/>
                <a:gd name="connsiteX4" fmla="*/ 1493043 w 2269331"/>
                <a:gd name="connsiteY4" fmla="*/ 757238 h 5453063"/>
                <a:gd name="connsiteX5" fmla="*/ 1426368 w 2269331"/>
                <a:gd name="connsiteY5" fmla="*/ 928688 h 5453063"/>
                <a:gd name="connsiteX6" fmla="*/ 1578768 w 2269331"/>
                <a:gd name="connsiteY6" fmla="*/ 919163 h 5453063"/>
                <a:gd name="connsiteX7" fmla="*/ 1945481 w 2269331"/>
                <a:gd name="connsiteY7" fmla="*/ 1176338 h 5453063"/>
                <a:gd name="connsiteX8" fmla="*/ 2269331 w 2269331"/>
                <a:gd name="connsiteY8" fmla="*/ 1504950 h 5453063"/>
                <a:gd name="connsiteX9" fmla="*/ 2269331 w 2269331"/>
                <a:gd name="connsiteY9" fmla="*/ 1552575 h 5453063"/>
                <a:gd name="connsiteX10" fmla="*/ 1959768 w 2269331"/>
                <a:gd name="connsiteY10" fmla="*/ 1871663 h 5453063"/>
                <a:gd name="connsiteX11" fmla="*/ 1807368 w 2269331"/>
                <a:gd name="connsiteY11" fmla="*/ 1995488 h 5453063"/>
                <a:gd name="connsiteX12" fmla="*/ 1721643 w 2269331"/>
                <a:gd name="connsiteY12" fmla="*/ 1947863 h 5453063"/>
                <a:gd name="connsiteX13" fmla="*/ 2035968 w 2269331"/>
                <a:gd name="connsiteY13" fmla="*/ 1528763 h 5453063"/>
                <a:gd name="connsiteX14" fmla="*/ 1693068 w 2269331"/>
                <a:gd name="connsiteY14" fmla="*/ 1252538 h 5453063"/>
                <a:gd name="connsiteX15" fmla="*/ 1650206 w 2269331"/>
                <a:gd name="connsiteY15" fmla="*/ 1428750 h 5453063"/>
                <a:gd name="connsiteX16" fmla="*/ 1593056 w 2269331"/>
                <a:gd name="connsiteY16" fmla="*/ 1566863 h 5453063"/>
                <a:gd name="connsiteX17" fmla="*/ 1626393 w 2269331"/>
                <a:gd name="connsiteY17" fmla="*/ 1800225 h 5453063"/>
                <a:gd name="connsiteX18" fmla="*/ 1745456 w 2269331"/>
                <a:gd name="connsiteY18" fmla="*/ 1990725 h 5453063"/>
                <a:gd name="connsiteX19" fmla="*/ 1821656 w 2269331"/>
                <a:gd name="connsiteY19" fmla="*/ 2105025 h 5453063"/>
                <a:gd name="connsiteX20" fmla="*/ 1988343 w 2269331"/>
                <a:gd name="connsiteY20" fmla="*/ 2428875 h 5453063"/>
                <a:gd name="connsiteX21" fmla="*/ 1988343 w 2269331"/>
                <a:gd name="connsiteY21" fmla="*/ 2795588 h 5453063"/>
                <a:gd name="connsiteX22" fmla="*/ 1854993 w 2269331"/>
                <a:gd name="connsiteY22" fmla="*/ 3167063 h 5453063"/>
                <a:gd name="connsiteX23" fmla="*/ 1788318 w 2269331"/>
                <a:gd name="connsiteY23" fmla="*/ 3624263 h 5453063"/>
                <a:gd name="connsiteX24" fmla="*/ 1493043 w 2269331"/>
                <a:gd name="connsiteY24" fmla="*/ 4500563 h 5453063"/>
                <a:gd name="connsiteX25" fmla="*/ 1402556 w 2269331"/>
                <a:gd name="connsiteY25" fmla="*/ 4824413 h 5453063"/>
                <a:gd name="connsiteX26" fmla="*/ 1583531 w 2269331"/>
                <a:gd name="connsiteY26" fmla="*/ 5129213 h 5453063"/>
                <a:gd name="connsiteX27" fmla="*/ 1726406 w 2269331"/>
                <a:gd name="connsiteY27" fmla="*/ 5219700 h 5453063"/>
                <a:gd name="connsiteX28" fmla="*/ 1731168 w 2269331"/>
                <a:gd name="connsiteY28" fmla="*/ 5243513 h 5453063"/>
                <a:gd name="connsiteX29" fmla="*/ 1640681 w 2269331"/>
                <a:gd name="connsiteY29" fmla="*/ 5262563 h 5453063"/>
                <a:gd name="connsiteX30" fmla="*/ 1402556 w 2269331"/>
                <a:gd name="connsiteY30" fmla="*/ 5143500 h 5453063"/>
                <a:gd name="connsiteX31" fmla="*/ 1331118 w 2269331"/>
                <a:gd name="connsiteY31" fmla="*/ 5167313 h 5453063"/>
                <a:gd name="connsiteX32" fmla="*/ 1240631 w 2269331"/>
                <a:gd name="connsiteY32" fmla="*/ 5110163 h 5453063"/>
                <a:gd name="connsiteX33" fmla="*/ 1235868 w 2269331"/>
                <a:gd name="connsiteY33" fmla="*/ 5224463 h 5453063"/>
                <a:gd name="connsiteX34" fmla="*/ 1097756 w 2269331"/>
                <a:gd name="connsiteY34" fmla="*/ 5453063 h 5453063"/>
                <a:gd name="connsiteX35" fmla="*/ 1035843 w 2269331"/>
                <a:gd name="connsiteY35" fmla="*/ 5453063 h 5453063"/>
                <a:gd name="connsiteX36" fmla="*/ 1021556 w 2269331"/>
                <a:gd name="connsiteY36" fmla="*/ 5148263 h 5453063"/>
                <a:gd name="connsiteX37" fmla="*/ 1183481 w 2269331"/>
                <a:gd name="connsiteY37" fmla="*/ 4848225 h 5453063"/>
                <a:gd name="connsiteX38" fmla="*/ 1269206 w 2269331"/>
                <a:gd name="connsiteY38" fmla="*/ 4095750 h 5453063"/>
                <a:gd name="connsiteX39" fmla="*/ 1416843 w 2269331"/>
                <a:gd name="connsiteY39" fmla="*/ 3509963 h 5453063"/>
                <a:gd name="connsiteX40" fmla="*/ 1259681 w 2269331"/>
                <a:gd name="connsiteY40" fmla="*/ 3328988 h 5453063"/>
                <a:gd name="connsiteX41" fmla="*/ 1145381 w 2269331"/>
                <a:gd name="connsiteY41" fmla="*/ 2981325 h 5453063"/>
                <a:gd name="connsiteX42" fmla="*/ 1064418 w 2269331"/>
                <a:gd name="connsiteY42" fmla="*/ 2671763 h 5453063"/>
                <a:gd name="connsiteX43" fmla="*/ 1126331 w 2269331"/>
                <a:gd name="connsiteY43" fmla="*/ 2085975 h 5453063"/>
                <a:gd name="connsiteX44" fmla="*/ 954881 w 2269331"/>
                <a:gd name="connsiteY44" fmla="*/ 1604963 h 5453063"/>
                <a:gd name="connsiteX45" fmla="*/ 850106 w 2269331"/>
                <a:gd name="connsiteY45" fmla="*/ 1490663 h 5453063"/>
                <a:gd name="connsiteX46" fmla="*/ 783431 w 2269331"/>
                <a:gd name="connsiteY46" fmla="*/ 2143125 h 5453063"/>
                <a:gd name="connsiteX47" fmla="*/ 959643 w 2269331"/>
                <a:gd name="connsiteY47" fmla="*/ 2586038 h 5453063"/>
                <a:gd name="connsiteX48" fmla="*/ 1002506 w 2269331"/>
                <a:gd name="connsiteY48" fmla="*/ 2790825 h 5453063"/>
                <a:gd name="connsiteX49" fmla="*/ 1064418 w 2269331"/>
                <a:gd name="connsiteY49" fmla="*/ 2843213 h 5453063"/>
                <a:gd name="connsiteX50" fmla="*/ 1064418 w 2269331"/>
                <a:gd name="connsiteY50" fmla="*/ 3071813 h 5453063"/>
                <a:gd name="connsiteX51" fmla="*/ 1021556 w 2269331"/>
                <a:gd name="connsiteY51" fmla="*/ 3167063 h 5453063"/>
                <a:gd name="connsiteX52" fmla="*/ 826293 w 2269331"/>
                <a:gd name="connsiteY52" fmla="*/ 3171825 h 5453063"/>
                <a:gd name="connsiteX53" fmla="*/ 764381 w 2269331"/>
                <a:gd name="connsiteY53" fmla="*/ 3062288 h 5453063"/>
                <a:gd name="connsiteX54" fmla="*/ 826293 w 2269331"/>
                <a:gd name="connsiteY54" fmla="*/ 2947988 h 5453063"/>
                <a:gd name="connsiteX55" fmla="*/ 902493 w 2269331"/>
                <a:gd name="connsiteY55" fmla="*/ 2957513 h 5453063"/>
                <a:gd name="connsiteX56" fmla="*/ 912018 w 2269331"/>
                <a:gd name="connsiteY56" fmla="*/ 2909888 h 5453063"/>
                <a:gd name="connsiteX57" fmla="*/ 735806 w 2269331"/>
                <a:gd name="connsiteY57" fmla="*/ 2481263 h 5453063"/>
                <a:gd name="connsiteX58" fmla="*/ 616743 w 2269331"/>
                <a:gd name="connsiteY58" fmla="*/ 2209800 h 5453063"/>
                <a:gd name="connsiteX59" fmla="*/ 616743 w 2269331"/>
                <a:gd name="connsiteY59" fmla="*/ 1395413 h 5453063"/>
                <a:gd name="connsiteX60" fmla="*/ 521493 w 2269331"/>
                <a:gd name="connsiteY60" fmla="*/ 1600200 h 5453063"/>
                <a:gd name="connsiteX61" fmla="*/ 354806 w 2269331"/>
                <a:gd name="connsiteY61" fmla="*/ 1747838 h 5453063"/>
                <a:gd name="connsiteX62" fmla="*/ 159543 w 2269331"/>
                <a:gd name="connsiteY62" fmla="*/ 1938338 h 5453063"/>
                <a:gd name="connsiteX63" fmla="*/ 150018 w 2269331"/>
                <a:gd name="connsiteY63" fmla="*/ 1981200 h 5453063"/>
                <a:gd name="connsiteX64" fmla="*/ 130968 w 2269331"/>
                <a:gd name="connsiteY64" fmla="*/ 2176463 h 5453063"/>
                <a:gd name="connsiteX65" fmla="*/ 140493 w 2269331"/>
                <a:gd name="connsiteY65" fmla="*/ 2271713 h 5453063"/>
                <a:gd name="connsiteX66" fmla="*/ 21431 w 2269331"/>
                <a:gd name="connsiteY66" fmla="*/ 2128838 h 5453063"/>
                <a:gd name="connsiteX67" fmla="*/ 0 w 2269331"/>
                <a:gd name="connsiteY67" fmla="*/ 1845469 h 5453063"/>
                <a:gd name="connsiteX68" fmla="*/ 90487 w 2269331"/>
                <a:gd name="connsiteY68" fmla="*/ 1585913 h 5453063"/>
                <a:gd name="connsiteX69" fmla="*/ 228600 w 2269331"/>
                <a:gd name="connsiteY69" fmla="*/ 1345406 h 5453063"/>
                <a:gd name="connsiteX70" fmla="*/ 564356 w 2269331"/>
                <a:gd name="connsiteY70" fmla="*/ 1152525 h 5453063"/>
                <a:gd name="connsiteX71" fmla="*/ 583406 w 2269331"/>
                <a:gd name="connsiteY71" fmla="*/ 990600 h 5453063"/>
                <a:gd name="connsiteX72" fmla="*/ 583406 w 2269331"/>
                <a:gd name="connsiteY72" fmla="*/ 742950 h 5453063"/>
                <a:gd name="connsiteX73" fmla="*/ 673893 w 2269331"/>
                <a:gd name="connsiteY73" fmla="*/ 404813 h 5453063"/>
                <a:gd name="connsiteX74" fmla="*/ 864393 w 2269331"/>
                <a:gd name="connsiteY74" fmla="*/ 119063 h 5453063"/>
                <a:gd name="connsiteX75" fmla="*/ 1121568 w 2269331"/>
                <a:gd name="connsiteY75" fmla="*/ 0 h 5453063"/>
                <a:gd name="connsiteX76" fmla="*/ 1378743 w 2269331"/>
                <a:gd name="connsiteY76" fmla="*/ 85725 h 5453063"/>
                <a:gd name="connsiteX0" fmla="*/ 1378743 w 2269331"/>
                <a:gd name="connsiteY0" fmla="*/ 85725 h 5453063"/>
                <a:gd name="connsiteX1" fmla="*/ 1454943 w 2269331"/>
                <a:gd name="connsiteY1" fmla="*/ 200025 h 5453063"/>
                <a:gd name="connsiteX2" fmla="*/ 1440656 w 2269331"/>
                <a:gd name="connsiteY2" fmla="*/ 266700 h 5453063"/>
                <a:gd name="connsiteX3" fmla="*/ 1507331 w 2269331"/>
                <a:gd name="connsiteY3" fmla="*/ 466725 h 5453063"/>
                <a:gd name="connsiteX4" fmla="*/ 1493043 w 2269331"/>
                <a:gd name="connsiteY4" fmla="*/ 757238 h 5453063"/>
                <a:gd name="connsiteX5" fmla="*/ 1426368 w 2269331"/>
                <a:gd name="connsiteY5" fmla="*/ 928688 h 5453063"/>
                <a:gd name="connsiteX6" fmla="*/ 1578768 w 2269331"/>
                <a:gd name="connsiteY6" fmla="*/ 919163 h 5453063"/>
                <a:gd name="connsiteX7" fmla="*/ 1945481 w 2269331"/>
                <a:gd name="connsiteY7" fmla="*/ 1176338 h 5453063"/>
                <a:gd name="connsiteX8" fmla="*/ 2269331 w 2269331"/>
                <a:gd name="connsiteY8" fmla="*/ 1504950 h 5453063"/>
                <a:gd name="connsiteX9" fmla="*/ 2269331 w 2269331"/>
                <a:gd name="connsiteY9" fmla="*/ 1552575 h 5453063"/>
                <a:gd name="connsiteX10" fmla="*/ 1959768 w 2269331"/>
                <a:gd name="connsiteY10" fmla="*/ 1871663 h 5453063"/>
                <a:gd name="connsiteX11" fmla="*/ 1807368 w 2269331"/>
                <a:gd name="connsiteY11" fmla="*/ 1995488 h 5453063"/>
                <a:gd name="connsiteX12" fmla="*/ 1721643 w 2269331"/>
                <a:gd name="connsiteY12" fmla="*/ 1947863 h 5453063"/>
                <a:gd name="connsiteX13" fmla="*/ 2035968 w 2269331"/>
                <a:gd name="connsiteY13" fmla="*/ 1528763 h 5453063"/>
                <a:gd name="connsiteX14" fmla="*/ 1693068 w 2269331"/>
                <a:gd name="connsiteY14" fmla="*/ 1252538 h 5453063"/>
                <a:gd name="connsiteX15" fmla="*/ 1650206 w 2269331"/>
                <a:gd name="connsiteY15" fmla="*/ 1428750 h 5453063"/>
                <a:gd name="connsiteX16" fmla="*/ 1593056 w 2269331"/>
                <a:gd name="connsiteY16" fmla="*/ 1566863 h 5453063"/>
                <a:gd name="connsiteX17" fmla="*/ 1626393 w 2269331"/>
                <a:gd name="connsiteY17" fmla="*/ 1800225 h 5453063"/>
                <a:gd name="connsiteX18" fmla="*/ 1745456 w 2269331"/>
                <a:gd name="connsiteY18" fmla="*/ 1990725 h 5453063"/>
                <a:gd name="connsiteX19" fmla="*/ 1821656 w 2269331"/>
                <a:gd name="connsiteY19" fmla="*/ 2105025 h 5453063"/>
                <a:gd name="connsiteX20" fmla="*/ 1988343 w 2269331"/>
                <a:gd name="connsiteY20" fmla="*/ 2428875 h 5453063"/>
                <a:gd name="connsiteX21" fmla="*/ 1988343 w 2269331"/>
                <a:gd name="connsiteY21" fmla="*/ 2795588 h 5453063"/>
                <a:gd name="connsiteX22" fmla="*/ 1854993 w 2269331"/>
                <a:gd name="connsiteY22" fmla="*/ 3167063 h 5453063"/>
                <a:gd name="connsiteX23" fmla="*/ 1788318 w 2269331"/>
                <a:gd name="connsiteY23" fmla="*/ 3624263 h 5453063"/>
                <a:gd name="connsiteX24" fmla="*/ 1493043 w 2269331"/>
                <a:gd name="connsiteY24" fmla="*/ 4500563 h 5453063"/>
                <a:gd name="connsiteX25" fmla="*/ 1402556 w 2269331"/>
                <a:gd name="connsiteY25" fmla="*/ 4824413 h 5453063"/>
                <a:gd name="connsiteX26" fmla="*/ 1583531 w 2269331"/>
                <a:gd name="connsiteY26" fmla="*/ 5129213 h 5453063"/>
                <a:gd name="connsiteX27" fmla="*/ 1726406 w 2269331"/>
                <a:gd name="connsiteY27" fmla="*/ 5219700 h 5453063"/>
                <a:gd name="connsiteX28" fmla="*/ 1731168 w 2269331"/>
                <a:gd name="connsiteY28" fmla="*/ 5243513 h 5453063"/>
                <a:gd name="connsiteX29" fmla="*/ 1640681 w 2269331"/>
                <a:gd name="connsiteY29" fmla="*/ 5262563 h 5453063"/>
                <a:gd name="connsiteX30" fmla="*/ 1402556 w 2269331"/>
                <a:gd name="connsiteY30" fmla="*/ 5143500 h 5453063"/>
                <a:gd name="connsiteX31" fmla="*/ 1331118 w 2269331"/>
                <a:gd name="connsiteY31" fmla="*/ 5167313 h 5453063"/>
                <a:gd name="connsiteX32" fmla="*/ 1240631 w 2269331"/>
                <a:gd name="connsiteY32" fmla="*/ 5110163 h 5453063"/>
                <a:gd name="connsiteX33" fmla="*/ 1235868 w 2269331"/>
                <a:gd name="connsiteY33" fmla="*/ 5224463 h 5453063"/>
                <a:gd name="connsiteX34" fmla="*/ 1097756 w 2269331"/>
                <a:gd name="connsiteY34" fmla="*/ 5453063 h 5453063"/>
                <a:gd name="connsiteX35" fmla="*/ 1035843 w 2269331"/>
                <a:gd name="connsiteY35" fmla="*/ 5453063 h 5453063"/>
                <a:gd name="connsiteX36" fmla="*/ 1021556 w 2269331"/>
                <a:gd name="connsiteY36" fmla="*/ 5148263 h 5453063"/>
                <a:gd name="connsiteX37" fmla="*/ 1183481 w 2269331"/>
                <a:gd name="connsiteY37" fmla="*/ 4848225 h 5453063"/>
                <a:gd name="connsiteX38" fmla="*/ 1269206 w 2269331"/>
                <a:gd name="connsiteY38" fmla="*/ 4095750 h 5453063"/>
                <a:gd name="connsiteX39" fmla="*/ 1416843 w 2269331"/>
                <a:gd name="connsiteY39" fmla="*/ 3509963 h 5453063"/>
                <a:gd name="connsiteX40" fmla="*/ 1259681 w 2269331"/>
                <a:gd name="connsiteY40" fmla="*/ 3328988 h 5453063"/>
                <a:gd name="connsiteX41" fmla="*/ 1145381 w 2269331"/>
                <a:gd name="connsiteY41" fmla="*/ 2981325 h 5453063"/>
                <a:gd name="connsiteX42" fmla="*/ 1064418 w 2269331"/>
                <a:gd name="connsiteY42" fmla="*/ 2671763 h 5453063"/>
                <a:gd name="connsiteX43" fmla="*/ 1126331 w 2269331"/>
                <a:gd name="connsiteY43" fmla="*/ 2085975 h 5453063"/>
                <a:gd name="connsiteX44" fmla="*/ 954881 w 2269331"/>
                <a:gd name="connsiteY44" fmla="*/ 1604963 h 5453063"/>
                <a:gd name="connsiteX45" fmla="*/ 850106 w 2269331"/>
                <a:gd name="connsiteY45" fmla="*/ 1490663 h 5453063"/>
                <a:gd name="connsiteX46" fmla="*/ 783431 w 2269331"/>
                <a:gd name="connsiteY46" fmla="*/ 2143125 h 5453063"/>
                <a:gd name="connsiteX47" fmla="*/ 959643 w 2269331"/>
                <a:gd name="connsiteY47" fmla="*/ 2586038 h 5453063"/>
                <a:gd name="connsiteX48" fmla="*/ 1002506 w 2269331"/>
                <a:gd name="connsiteY48" fmla="*/ 2790825 h 5453063"/>
                <a:gd name="connsiteX49" fmla="*/ 1064418 w 2269331"/>
                <a:gd name="connsiteY49" fmla="*/ 2843213 h 5453063"/>
                <a:gd name="connsiteX50" fmla="*/ 1064418 w 2269331"/>
                <a:gd name="connsiteY50" fmla="*/ 3071813 h 5453063"/>
                <a:gd name="connsiteX51" fmla="*/ 1021556 w 2269331"/>
                <a:gd name="connsiteY51" fmla="*/ 3167063 h 5453063"/>
                <a:gd name="connsiteX52" fmla="*/ 826293 w 2269331"/>
                <a:gd name="connsiteY52" fmla="*/ 3171825 h 5453063"/>
                <a:gd name="connsiteX53" fmla="*/ 764381 w 2269331"/>
                <a:gd name="connsiteY53" fmla="*/ 3062288 h 5453063"/>
                <a:gd name="connsiteX54" fmla="*/ 826293 w 2269331"/>
                <a:gd name="connsiteY54" fmla="*/ 2947988 h 5453063"/>
                <a:gd name="connsiteX55" fmla="*/ 902493 w 2269331"/>
                <a:gd name="connsiteY55" fmla="*/ 2957513 h 5453063"/>
                <a:gd name="connsiteX56" fmla="*/ 912018 w 2269331"/>
                <a:gd name="connsiteY56" fmla="*/ 2909888 h 5453063"/>
                <a:gd name="connsiteX57" fmla="*/ 735806 w 2269331"/>
                <a:gd name="connsiteY57" fmla="*/ 2481263 h 5453063"/>
                <a:gd name="connsiteX58" fmla="*/ 616743 w 2269331"/>
                <a:gd name="connsiteY58" fmla="*/ 2209800 h 5453063"/>
                <a:gd name="connsiteX59" fmla="*/ 616743 w 2269331"/>
                <a:gd name="connsiteY59" fmla="*/ 1395413 h 5453063"/>
                <a:gd name="connsiteX60" fmla="*/ 521493 w 2269331"/>
                <a:gd name="connsiteY60" fmla="*/ 1600200 h 5453063"/>
                <a:gd name="connsiteX61" fmla="*/ 354806 w 2269331"/>
                <a:gd name="connsiteY61" fmla="*/ 1747838 h 5453063"/>
                <a:gd name="connsiteX62" fmla="*/ 159543 w 2269331"/>
                <a:gd name="connsiteY62" fmla="*/ 1938338 h 5453063"/>
                <a:gd name="connsiteX63" fmla="*/ 150018 w 2269331"/>
                <a:gd name="connsiteY63" fmla="*/ 1981200 h 5453063"/>
                <a:gd name="connsiteX64" fmla="*/ 130968 w 2269331"/>
                <a:gd name="connsiteY64" fmla="*/ 2176463 h 5453063"/>
                <a:gd name="connsiteX65" fmla="*/ 140493 w 2269331"/>
                <a:gd name="connsiteY65" fmla="*/ 2271713 h 5453063"/>
                <a:gd name="connsiteX66" fmla="*/ 21431 w 2269331"/>
                <a:gd name="connsiteY66" fmla="*/ 2128838 h 5453063"/>
                <a:gd name="connsiteX67" fmla="*/ 0 w 2269331"/>
                <a:gd name="connsiteY67" fmla="*/ 1845469 h 5453063"/>
                <a:gd name="connsiteX68" fmla="*/ 90487 w 2269331"/>
                <a:gd name="connsiteY68" fmla="*/ 1585913 h 5453063"/>
                <a:gd name="connsiteX69" fmla="*/ 228600 w 2269331"/>
                <a:gd name="connsiteY69" fmla="*/ 1345406 h 5453063"/>
                <a:gd name="connsiteX70" fmla="*/ 564356 w 2269331"/>
                <a:gd name="connsiteY70" fmla="*/ 1152525 h 5453063"/>
                <a:gd name="connsiteX71" fmla="*/ 583406 w 2269331"/>
                <a:gd name="connsiteY71" fmla="*/ 990600 h 5453063"/>
                <a:gd name="connsiteX72" fmla="*/ 583406 w 2269331"/>
                <a:gd name="connsiteY72" fmla="*/ 742950 h 5453063"/>
                <a:gd name="connsiteX73" fmla="*/ 673893 w 2269331"/>
                <a:gd name="connsiteY73" fmla="*/ 404813 h 5453063"/>
                <a:gd name="connsiteX74" fmla="*/ 864393 w 2269331"/>
                <a:gd name="connsiteY74" fmla="*/ 119063 h 5453063"/>
                <a:gd name="connsiteX75" fmla="*/ 1121568 w 2269331"/>
                <a:gd name="connsiteY75" fmla="*/ 0 h 5453063"/>
                <a:gd name="connsiteX76" fmla="*/ 1378743 w 2269331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18280 w 2270768"/>
                <a:gd name="connsiteY39" fmla="*/ 3509963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65855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51543 w 2270768"/>
                <a:gd name="connsiteY45" fmla="*/ 1490663 h 5453063"/>
                <a:gd name="connsiteX46" fmla="*/ 784868 w 2270768"/>
                <a:gd name="connsiteY46" fmla="*/ 2143125 h 5453063"/>
                <a:gd name="connsiteX47" fmla="*/ 961080 w 2270768"/>
                <a:gd name="connsiteY47" fmla="*/ 2586038 h 5453063"/>
                <a:gd name="connsiteX48" fmla="*/ 1003943 w 2270768"/>
                <a:gd name="connsiteY48" fmla="*/ 2790825 h 5453063"/>
                <a:gd name="connsiteX49" fmla="*/ 1065855 w 2270768"/>
                <a:gd name="connsiteY49" fmla="*/ 2843213 h 5453063"/>
                <a:gd name="connsiteX50" fmla="*/ 1065855 w 2270768"/>
                <a:gd name="connsiteY50" fmla="*/ 3071813 h 5453063"/>
                <a:gd name="connsiteX51" fmla="*/ 1022993 w 2270768"/>
                <a:gd name="connsiteY51" fmla="*/ 3167063 h 5453063"/>
                <a:gd name="connsiteX52" fmla="*/ 827730 w 2270768"/>
                <a:gd name="connsiteY52" fmla="*/ 3171825 h 5453063"/>
                <a:gd name="connsiteX53" fmla="*/ 765818 w 2270768"/>
                <a:gd name="connsiteY53" fmla="*/ 3062288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37243 w 2270768"/>
                <a:gd name="connsiteY57" fmla="*/ 2481263 h 5453063"/>
                <a:gd name="connsiteX58" fmla="*/ 618180 w 2270768"/>
                <a:gd name="connsiteY58" fmla="*/ 2209800 h 5453063"/>
                <a:gd name="connsiteX59" fmla="*/ 618180 w 2270768"/>
                <a:gd name="connsiteY59" fmla="*/ 1395413 h 5453063"/>
                <a:gd name="connsiteX60" fmla="*/ 522930 w 2270768"/>
                <a:gd name="connsiteY60" fmla="*/ 1600200 h 5453063"/>
                <a:gd name="connsiteX61" fmla="*/ 356243 w 2270768"/>
                <a:gd name="connsiteY61" fmla="*/ 1747838 h 5453063"/>
                <a:gd name="connsiteX62" fmla="*/ 160980 w 2270768"/>
                <a:gd name="connsiteY62" fmla="*/ 1938338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71713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18280 w 2270768"/>
                <a:gd name="connsiteY39" fmla="*/ 3509963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65855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51543 w 2270768"/>
                <a:gd name="connsiteY45" fmla="*/ 1490663 h 5453063"/>
                <a:gd name="connsiteX46" fmla="*/ 784868 w 2270768"/>
                <a:gd name="connsiteY46" fmla="*/ 2143125 h 5453063"/>
                <a:gd name="connsiteX47" fmla="*/ 961080 w 2270768"/>
                <a:gd name="connsiteY47" fmla="*/ 2586038 h 5453063"/>
                <a:gd name="connsiteX48" fmla="*/ 1003943 w 2270768"/>
                <a:gd name="connsiteY48" fmla="*/ 2790825 h 5453063"/>
                <a:gd name="connsiteX49" fmla="*/ 1065855 w 2270768"/>
                <a:gd name="connsiteY49" fmla="*/ 2843213 h 5453063"/>
                <a:gd name="connsiteX50" fmla="*/ 1065855 w 2270768"/>
                <a:gd name="connsiteY50" fmla="*/ 3071813 h 5453063"/>
                <a:gd name="connsiteX51" fmla="*/ 1022993 w 2270768"/>
                <a:gd name="connsiteY51" fmla="*/ 3167063 h 5453063"/>
                <a:gd name="connsiteX52" fmla="*/ 827730 w 2270768"/>
                <a:gd name="connsiteY52" fmla="*/ 3171825 h 5453063"/>
                <a:gd name="connsiteX53" fmla="*/ 765818 w 2270768"/>
                <a:gd name="connsiteY53" fmla="*/ 3062288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37243 w 2270768"/>
                <a:gd name="connsiteY57" fmla="*/ 2481263 h 5453063"/>
                <a:gd name="connsiteX58" fmla="*/ 618180 w 2270768"/>
                <a:gd name="connsiteY58" fmla="*/ 2209800 h 5453063"/>
                <a:gd name="connsiteX59" fmla="*/ 618180 w 2270768"/>
                <a:gd name="connsiteY59" fmla="*/ 1395413 h 5453063"/>
                <a:gd name="connsiteX60" fmla="*/ 522930 w 2270768"/>
                <a:gd name="connsiteY60" fmla="*/ 1600200 h 5453063"/>
                <a:gd name="connsiteX61" fmla="*/ 356243 w 2270768"/>
                <a:gd name="connsiteY61" fmla="*/ 174783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71713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18280 w 2270768"/>
                <a:gd name="connsiteY39" fmla="*/ 3509963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65855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51543 w 2270768"/>
                <a:gd name="connsiteY45" fmla="*/ 1490663 h 5453063"/>
                <a:gd name="connsiteX46" fmla="*/ 784868 w 2270768"/>
                <a:gd name="connsiteY46" fmla="*/ 2143125 h 5453063"/>
                <a:gd name="connsiteX47" fmla="*/ 961080 w 2270768"/>
                <a:gd name="connsiteY47" fmla="*/ 2586038 h 5453063"/>
                <a:gd name="connsiteX48" fmla="*/ 1003943 w 2270768"/>
                <a:gd name="connsiteY48" fmla="*/ 2790825 h 5453063"/>
                <a:gd name="connsiteX49" fmla="*/ 1065855 w 2270768"/>
                <a:gd name="connsiteY49" fmla="*/ 2843213 h 5453063"/>
                <a:gd name="connsiteX50" fmla="*/ 1065855 w 2270768"/>
                <a:gd name="connsiteY50" fmla="*/ 3071813 h 5453063"/>
                <a:gd name="connsiteX51" fmla="*/ 1022993 w 2270768"/>
                <a:gd name="connsiteY51" fmla="*/ 3167063 h 5453063"/>
                <a:gd name="connsiteX52" fmla="*/ 827730 w 2270768"/>
                <a:gd name="connsiteY52" fmla="*/ 3171825 h 5453063"/>
                <a:gd name="connsiteX53" fmla="*/ 765818 w 2270768"/>
                <a:gd name="connsiteY53" fmla="*/ 3062288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37243 w 2270768"/>
                <a:gd name="connsiteY57" fmla="*/ 2481263 h 5453063"/>
                <a:gd name="connsiteX58" fmla="*/ 618180 w 2270768"/>
                <a:gd name="connsiteY58" fmla="*/ 2209800 h 5453063"/>
                <a:gd name="connsiteX59" fmla="*/ 618180 w 2270768"/>
                <a:gd name="connsiteY59" fmla="*/ 1395413 h 5453063"/>
                <a:gd name="connsiteX60" fmla="*/ 522930 w 2270768"/>
                <a:gd name="connsiteY60" fmla="*/ 1600200 h 5453063"/>
                <a:gd name="connsiteX61" fmla="*/ 356243 w 2270768"/>
                <a:gd name="connsiteY61" fmla="*/ 174783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71713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18280 w 2270768"/>
                <a:gd name="connsiteY39" fmla="*/ 3509963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65855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51543 w 2270768"/>
                <a:gd name="connsiteY45" fmla="*/ 1490663 h 5453063"/>
                <a:gd name="connsiteX46" fmla="*/ 784868 w 2270768"/>
                <a:gd name="connsiteY46" fmla="*/ 2143125 h 5453063"/>
                <a:gd name="connsiteX47" fmla="*/ 961080 w 2270768"/>
                <a:gd name="connsiteY47" fmla="*/ 2586038 h 5453063"/>
                <a:gd name="connsiteX48" fmla="*/ 1003943 w 2270768"/>
                <a:gd name="connsiteY48" fmla="*/ 2790825 h 5453063"/>
                <a:gd name="connsiteX49" fmla="*/ 1065855 w 2270768"/>
                <a:gd name="connsiteY49" fmla="*/ 2843213 h 5453063"/>
                <a:gd name="connsiteX50" fmla="*/ 1065855 w 2270768"/>
                <a:gd name="connsiteY50" fmla="*/ 3071813 h 5453063"/>
                <a:gd name="connsiteX51" fmla="*/ 1022993 w 2270768"/>
                <a:gd name="connsiteY51" fmla="*/ 3167063 h 5453063"/>
                <a:gd name="connsiteX52" fmla="*/ 827730 w 2270768"/>
                <a:gd name="connsiteY52" fmla="*/ 3171825 h 5453063"/>
                <a:gd name="connsiteX53" fmla="*/ 765818 w 2270768"/>
                <a:gd name="connsiteY53" fmla="*/ 3062288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37243 w 2270768"/>
                <a:gd name="connsiteY57" fmla="*/ 2481263 h 5453063"/>
                <a:gd name="connsiteX58" fmla="*/ 618180 w 2270768"/>
                <a:gd name="connsiteY58" fmla="*/ 2209800 h 5453063"/>
                <a:gd name="connsiteX59" fmla="*/ 618180 w 2270768"/>
                <a:gd name="connsiteY59" fmla="*/ 1395413 h 5453063"/>
                <a:gd name="connsiteX60" fmla="*/ 522930 w 2270768"/>
                <a:gd name="connsiteY60" fmla="*/ 1600200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71713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18280 w 2270768"/>
                <a:gd name="connsiteY39" fmla="*/ 3509963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65855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51543 w 2270768"/>
                <a:gd name="connsiteY45" fmla="*/ 1490663 h 5453063"/>
                <a:gd name="connsiteX46" fmla="*/ 784868 w 2270768"/>
                <a:gd name="connsiteY46" fmla="*/ 2143125 h 5453063"/>
                <a:gd name="connsiteX47" fmla="*/ 961080 w 2270768"/>
                <a:gd name="connsiteY47" fmla="*/ 2586038 h 5453063"/>
                <a:gd name="connsiteX48" fmla="*/ 1003943 w 2270768"/>
                <a:gd name="connsiteY48" fmla="*/ 2790825 h 5453063"/>
                <a:gd name="connsiteX49" fmla="*/ 1065855 w 2270768"/>
                <a:gd name="connsiteY49" fmla="*/ 2843213 h 5453063"/>
                <a:gd name="connsiteX50" fmla="*/ 1065855 w 2270768"/>
                <a:gd name="connsiteY50" fmla="*/ 3071813 h 5453063"/>
                <a:gd name="connsiteX51" fmla="*/ 1022993 w 2270768"/>
                <a:gd name="connsiteY51" fmla="*/ 3167063 h 5453063"/>
                <a:gd name="connsiteX52" fmla="*/ 827730 w 2270768"/>
                <a:gd name="connsiteY52" fmla="*/ 3171825 h 5453063"/>
                <a:gd name="connsiteX53" fmla="*/ 765818 w 2270768"/>
                <a:gd name="connsiteY53" fmla="*/ 3062288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37243 w 2270768"/>
                <a:gd name="connsiteY57" fmla="*/ 2481263 h 5453063"/>
                <a:gd name="connsiteX58" fmla="*/ 618180 w 2270768"/>
                <a:gd name="connsiteY58" fmla="*/ 2209800 h 5453063"/>
                <a:gd name="connsiteX59" fmla="*/ 618180 w 2270768"/>
                <a:gd name="connsiteY59" fmla="*/ 1395413 h 5453063"/>
                <a:gd name="connsiteX60" fmla="*/ 522930 w 2270768"/>
                <a:gd name="connsiteY60" fmla="*/ 1600200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71713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18280 w 2270768"/>
                <a:gd name="connsiteY39" fmla="*/ 3509963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65855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51543 w 2270768"/>
                <a:gd name="connsiteY45" fmla="*/ 1490663 h 5453063"/>
                <a:gd name="connsiteX46" fmla="*/ 784868 w 2270768"/>
                <a:gd name="connsiteY46" fmla="*/ 2143125 h 5453063"/>
                <a:gd name="connsiteX47" fmla="*/ 961080 w 2270768"/>
                <a:gd name="connsiteY47" fmla="*/ 2586038 h 5453063"/>
                <a:gd name="connsiteX48" fmla="*/ 1003943 w 2270768"/>
                <a:gd name="connsiteY48" fmla="*/ 2790825 h 5453063"/>
                <a:gd name="connsiteX49" fmla="*/ 1065855 w 2270768"/>
                <a:gd name="connsiteY49" fmla="*/ 2843213 h 5453063"/>
                <a:gd name="connsiteX50" fmla="*/ 1065855 w 2270768"/>
                <a:gd name="connsiteY50" fmla="*/ 3071813 h 5453063"/>
                <a:gd name="connsiteX51" fmla="*/ 1022993 w 2270768"/>
                <a:gd name="connsiteY51" fmla="*/ 3167063 h 5453063"/>
                <a:gd name="connsiteX52" fmla="*/ 827730 w 2270768"/>
                <a:gd name="connsiteY52" fmla="*/ 3171825 h 5453063"/>
                <a:gd name="connsiteX53" fmla="*/ 765818 w 2270768"/>
                <a:gd name="connsiteY53" fmla="*/ 3062288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37243 w 2270768"/>
                <a:gd name="connsiteY57" fmla="*/ 2481263 h 5453063"/>
                <a:gd name="connsiteX58" fmla="*/ 618180 w 2270768"/>
                <a:gd name="connsiteY58" fmla="*/ 2209800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71713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18280 w 2270768"/>
                <a:gd name="connsiteY39" fmla="*/ 3509963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65855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51543 w 2270768"/>
                <a:gd name="connsiteY45" fmla="*/ 1490663 h 5453063"/>
                <a:gd name="connsiteX46" fmla="*/ 784868 w 2270768"/>
                <a:gd name="connsiteY46" fmla="*/ 2143125 h 5453063"/>
                <a:gd name="connsiteX47" fmla="*/ 961080 w 2270768"/>
                <a:gd name="connsiteY47" fmla="*/ 2586038 h 5453063"/>
                <a:gd name="connsiteX48" fmla="*/ 1003943 w 2270768"/>
                <a:gd name="connsiteY48" fmla="*/ 2790825 h 5453063"/>
                <a:gd name="connsiteX49" fmla="*/ 1065855 w 2270768"/>
                <a:gd name="connsiteY49" fmla="*/ 2843213 h 5453063"/>
                <a:gd name="connsiteX50" fmla="*/ 1065855 w 2270768"/>
                <a:gd name="connsiteY50" fmla="*/ 3071813 h 5453063"/>
                <a:gd name="connsiteX51" fmla="*/ 1022993 w 2270768"/>
                <a:gd name="connsiteY51" fmla="*/ 3167063 h 5453063"/>
                <a:gd name="connsiteX52" fmla="*/ 827730 w 2270768"/>
                <a:gd name="connsiteY52" fmla="*/ 3171825 h 5453063"/>
                <a:gd name="connsiteX53" fmla="*/ 765818 w 2270768"/>
                <a:gd name="connsiteY53" fmla="*/ 3062288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37243 w 2270768"/>
                <a:gd name="connsiteY57" fmla="*/ 2481263 h 5453063"/>
                <a:gd name="connsiteX58" fmla="*/ 618180 w 2270768"/>
                <a:gd name="connsiteY58" fmla="*/ 2209800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18280 w 2270768"/>
                <a:gd name="connsiteY39" fmla="*/ 3509963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65855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51543 w 2270768"/>
                <a:gd name="connsiteY45" fmla="*/ 1490663 h 5453063"/>
                <a:gd name="connsiteX46" fmla="*/ 784868 w 2270768"/>
                <a:gd name="connsiteY46" fmla="*/ 2143125 h 5453063"/>
                <a:gd name="connsiteX47" fmla="*/ 961080 w 2270768"/>
                <a:gd name="connsiteY47" fmla="*/ 2586038 h 5453063"/>
                <a:gd name="connsiteX48" fmla="*/ 1003943 w 2270768"/>
                <a:gd name="connsiteY48" fmla="*/ 2790825 h 5453063"/>
                <a:gd name="connsiteX49" fmla="*/ 1065855 w 2270768"/>
                <a:gd name="connsiteY49" fmla="*/ 2843213 h 5453063"/>
                <a:gd name="connsiteX50" fmla="*/ 1065855 w 2270768"/>
                <a:gd name="connsiteY50" fmla="*/ 3071813 h 5453063"/>
                <a:gd name="connsiteX51" fmla="*/ 1022993 w 2270768"/>
                <a:gd name="connsiteY51" fmla="*/ 3167063 h 5453063"/>
                <a:gd name="connsiteX52" fmla="*/ 827730 w 2270768"/>
                <a:gd name="connsiteY52" fmla="*/ 3171825 h 5453063"/>
                <a:gd name="connsiteX53" fmla="*/ 765818 w 2270768"/>
                <a:gd name="connsiteY53" fmla="*/ 3062288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37243 w 2270768"/>
                <a:gd name="connsiteY57" fmla="*/ 2481263 h 5453063"/>
                <a:gd name="connsiteX58" fmla="*/ 618180 w 2270768"/>
                <a:gd name="connsiteY58" fmla="*/ 2209800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18280 w 2270768"/>
                <a:gd name="connsiteY39" fmla="*/ 3509963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65855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51543 w 2270768"/>
                <a:gd name="connsiteY45" fmla="*/ 1490663 h 5453063"/>
                <a:gd name="connsiteX46" fmla="*/ 784868 w 2270768"/>
                <a:gd name="connsiteY46" fmla="*/ 2143125 h 5453063"/>
                <a:gd name="connsiteX47" fmla="*/ 961080 w 2270768"/>
                <a:gd name="connsiteY47" fmla="*/ 2586038 h 5453063"/>
                <a:gd name="connsiteX48" fmla="*/ 1003943 w 2270768"/>
                <a:gd name="connsiteY48" fmla="*/ 2790825 h 5453063"/>
                <a:gd name="connsiteX49" fmla="*/ 1065855 w 2270768"/>
                <a:gd name="connsiteY49" fmla="*/ 2843213 h 5453063"/>
                <a:gd name="connsiteX50" fmla="*/ 1065855 w 2270768"/>
                <a:gd name="connsiteY50" fmla="*/ 3071813 h 5453063"/>
                <a:gd name="connsiteX51" fmla="*/ 1022993 w 2270768"/>
                <a:gd name="connsiteY51" fmla="*/ 3167063 h 5453063"/>
                <a:gd name="connsiteX52" fmla="*/ 827730 w 2270768"/>
                <a:gd name="connsiteY52" fmla="*/ 3171825 h 5453063"/>
                <a:gd name="connsiteX53" fmla="*/ 765818 w 2270768"/>
                <a:gd name="connsiteY53" fmla="*/ 3062288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37243 w 2270768"/>
                <a:gd name="connsiteY57" fmla="*/ 2481263 h 5453063"/>
                <a:gd name="connsiteX58" fmla="*/ 630086 w 2270768"/>
                <a:gd name="connsiteY58" fmla="*/ 2187178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18280 w 2270768"/>
                <a:gd name="connsiteY39" fmla="*/ 3509963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65855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51543 w 2270768"/>
                <a:gd name="connsiteY45" fmla="*/ 1490663 h 5453063"/>
                <a:gd name="connsiteX46" fmla="*/ 784868 w 2270768"/>
                <a:gd name="connsiteY46" fmla="*/ 2143125 h 5453063"/>
                <a:gd name="connsiteX47" fmla="*/ 961080 w 2270768"/>
                <a:gd name="connsiteY47" fmla="*/ 2586038 h 5453063"/>
                <a:gd name="connsiteX48" fmla="*/ 1003943 w 2270768"/>
                <a:gd name="connsiteY48" fmla="*/ 2790825 h 5453063"/>
                <a:gd name="connsiteX49" fmla="*/ 1065855 w 2270768"/>
                <a:gd name="connsiteY49" fmla="*/ 2843213 h 5453063"/>
                <a:gd name="connsiteX50" fmla="*/ 1065855 w 2270768"/>
                <a:gd name="connsiteY50" fmla="*/ 3071813 h 5453063"/>
                <a:gd name="connsiteX51" fmla="*/ 1022993 w 2270768"/>
                <a:gd name="connsiteY51" fmla="*/ 3167063 h 5453063"/>
                <a:gd name="connsiteX52" fmla="*/ 827730 w 2270768"/>
                <a:gd name="connsiteY52" fmla="*/ 3171825 h 5453063"/>
                <a:gd name="connsiteX53" fmla="*/ 765818 w 2270768"/>
                <a:gd name="connsiteY53" fmla="*/ 3062288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37243 w 2270768"/>
                <a:gd name="connsiteY57" fmla="*/ 2481263 h 5453063"/>
                <a:gd name="connsiteX58" fmla="*/ 639611 w 2270768"/>
                <a:gd name="connsiteY58" fmla="*/ 217646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18280 w 2270768"/>
                <a:gd name="connsiteY39" fmla="*/ 3509963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65855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51543 w 2270768"/>
                <a:gd name="connsiteY45" fmla="*/ 1490663 h 5453063"/>
                <a:gd name="connsiteX46" fmla="*/ 784868 w 2270768"/>
                <a:gd name="connsiteY46" fmla="*/ 2143125 h 5453063"/>
                <a:gd name="connsiteX47" fmla="*/ 961080 w 2270768"/>
                <a:gd name="connsiteY47" fmla="*/ 2586038 h 5453063"/>
                <a:gd name="connsiteX48" fmla="*/ 1003943 w 2270768"/>
                <a:gd name="connsiteY48" fmla="*/ 2790825 h 5453063"/>
                <a:gd name="connsiteX49" fmla="*/ 1065855 w 2270768"/>
                <a:gd name="connsiteY49" fmla="*/ 2843213 h 5453063"/>
                <a:gd name="connsiteX50" fmla="*/ 1065855 w 2270768"/>
                <a:gd name="connsiteY50" fmla="*/ 3071813 h 5453063"/>
                <a:gd name="connsiteX51" fmla="*/ 1022993 w 2270768"/>
                <a:gd name="connsiteY51" fmla="*/ 3167063 h 5453063"/>
                <a:gd name="connsiteX52" fmla="*/ 827730 w 2270768"/>
                <a:gd name="connsiteY52" fmla="*/ 3171825 h 5453063"/>
                <a:gd name="connsiteX53" fmla="*/ 765818 w 2270768"/>
                <a:gd name="connsiteY53" fmla="*/ 3062288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37243 w 2270768"/>
                <a:gd name="connsiteY57" fmla="*/ 2481263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18280 w 2270768"/>
                <a:gd name="connsiteY39" fmla="*/ 3509963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65855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51543 w 2270768"/>
                <a:gd name="connsiteY45" fmla="*/ 1490663 h 5453063"/>
                <a:gd name="connsiteX46" fmla="*/ 784868 w 2270768"/>
                <a:gd name="connsiteY46" fmla="*/ 2143125 h 5453063"/>
                <a:gd name="connsiteX47" fmla="*/ 961080 w 2270768"/>
                <a:gd name="connsiteY47" fmla="*/ 2586038 h 5453063"/>
                <a:gd name="connsiteX48" fmla="*/ 1003943 w 2270768"/>
                <a:gd name="connsiteY48" fmla="*/ 2790825 h 5453063"/>
                <a:gd name="connsiteX49" fmla="*/ 1065855 w 2270768"/>
                <a:gd name="connsiteY49" fmla="*/ 2843213 h 5453063"/>
                <a:gd name="connsiteX50" fmla="*/ 1065855 w 2270768"/>
                <a:gd name="connsiteY50" fmla="*/ 3071813 h 5453063"/>
                <a:gd name="connsiteX51" fmla="*/ 1022993 w 2270768"/>
                <a:gd name="connsiteY51" fmla="*/ 3167063 h 5453063"/>
                <a:gd name="connsiteX52" fmla="*/ 827730 w 2270768"/>
                <a:gd name="connsiteY52" fmla="*/ 3171825 h 5453063"/>
                <a:gd name="connsiteX53" fmla="*/ 765818 w 2270768"/>
                <a:gd name="connsiteY53" fmla="*/ 3062288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37243 w 2270768"/>
                <a:gd name="connsiteY57" fmla="*/ 2481263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18280 w 2270768"/>
                <a:gd name="connsiteY39" fmla="*/ 3509963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65855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51543 w 2270768"/>
                <a:gd name="connsiteY45" fmla="*/ 1490663 h 5453063"/>
                <a:gd name="connsiteX46" fmla="*/ 784868 w 2270768"/>
                <a:gd name="connsiteY46" fmla="*/ 2143125 h 5453063"/>
                <a:gd name="connsiteX47" fmla="*/ 961080 w 2270768"/>
                <a:gd name="connsiteY47" fmla="*/ 2586038 h 5453063"/>
                <a:gd name="connsiteX48" fmla="*/ 1003943 w 2270768"/>
                <a:gd name="connsiteY48" fmla="*/ 2790825 h 5453063"/>
                <a:gd name="connsiteX49" fmla="*/ 1065855 w 2270768"/>
                <a:gd name="connsiteY49" fmla="*/ 2843213 h 5453063"/>
                <a:gd name="connsiteX50" fmla="*/ 1065855 w 2270768"/>
                <a:gd name="connsiteY50" fmla="*/ 3071813 h 5453063"/>
                <a:gd name="connsiteX51" fmla="*/ 1022993 w 2270768"/>
                <a:gd name="connsiteY51" fmla="*/ 3167063 h 5453063"/>
                <a:gd name="connsiteX52" fmla="*/ 827730 w 2270768"/>
                <a:gd name="connsiteY52" fmla="*/ 3171825 h 5453063"/>
                <a:gd name="connsiteX53" fmla="*/ 765818 w 2270768"/>
                <a:gd name="connsiteY53" fmla="*/ 3062288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18280 w 2270768"/>
                <a:gd name="connsiteY39" fmla="*/ 3509963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65855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51543 w 2270768"/>
                <a:gd name="connsiteY45" fmla="*/ 1490663 h 5453063"/>
                <a:gd name="connsiteX46" fmla="*/ 784868 w 2270768"/>
                <a:gd name="connsiteY46" fmla="*/ 2143125 h 5453063"/>
                <a:gd name="connsiteX47" fmla="*/ 961080 w 2270768"/>
                <a:gd name="connsiteY47" fmla="*/ 2586038 h 5453063"/>
                <a:gd name="connsiteX48" fmla="*/ 1003943 w 2270768"/>
                <a:gd name="connsiteY48" fmla="*/ 2790825 h 5453063"/>
                <a:gd name="connsiteX49" fmla="*/ 1065855 w 2270768"/>
                <a:gd name="connsiteY49" fmla="*/ 2843213 h 5453063"/>
                <a:gd name="connsiteX50" fmla="*/ 1065855 w 2270768"/>
                <a:gd name="connsiteY50" fmla="*/ 3071813 h 5453063"/>
                <a:gd name="connsiteX51" fmla="*/ 1022993 w 2270768"/>
                <a:gd name="connsiteY51" fmla="*/ 3167063 h 5453063"/>
                <a:gd name="connsiteX52" fmla="*/ 827730 w 2270768"/>
                <a:gd name="connsiteY52" fmla="*/ 3171825 h 5453063"/>
                <a:gd name="connsiteX53" fmla="*/ 765818 w 2270768"/>
                <a:gd name="connsiteY53" fmla="*/ 3062288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18280 w 2270768"/>
                <a:gd name="connsiteY39" fmla="*/ 3509963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65855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51543 w 2270768"/>
                <a:gd name="connsiteY45" fmla="*/ 1490663 h 5453063"/>
                <a:gd name="connsiteX46" fmla="*/ 784868 w 2270768"/>
                <a:gd name="connsiteY46" fmla="*/ 2143125 h 5453063"/>
                <a:gd name="connsiteX47" fmla="*/ 961080 w 2270768"/>
                <a:gd name="connsiteY47" fmla="*/ 2586038 h 5453063"/>
                <a:gd name="connsiteX48" fmla="*/ 1003943 w 2270768"/>
                <a:gd name="connsiteY48" fmla="*/ 2790825 h 5453063"/>
                <a:gd name="connsiteX49" fmla="*/ 1065855 w 2270768"/>
                <a:gd name="connsiteY49" fmla="*/ 2843213 h 5453063"/>
                <a:gd name="connsiteX50" fmla="*/ 1065855 w 2270768"/>
                <a:gd name="connsiteY50" fmla="*/ 3071813 h 5453063"/>
                <a:gd name="connsiteX51" fmla="*/ 1022993 w 2270768"/>
                <a:gd name="connsiteY51" fmla="*/ 3167063 h 5453063"/>
                <a:gd name="connsiteX52" fmla="*/ 827730 w 2270768"/>
                <a:gd name="connsiteY52" fmla="*/ 3171825 h 5453063"/>
                <a:gd name="connsiteX53" fmla="*/ 765818 w 2270768"/>
                <a:gd name="connsiteY53" fmla="*/ 3062288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18280 w 2270768"/>
                <a:gd name="connsiteY39" fmla="*/ 3509963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65855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51543 w 2270768"/>
                <a:gd name="connsiteY45" fmla="*/ 1490663 h 5453063"/>
                <a:gd name="connsiteX46" fmla="*/ 784868 w 2270768"/>
                <a:gd name="connsiteY46" fmla="*/ 2143125 h 5453063"/>
                <a:gd name="connsiteX47" fmla="*/ 961080 w 2270768"/>
                <a:gd name="connsiteY47" fmla="*/ 2586038 h 5453063"/>
                <a:gd name="connsiteX48" fmla="*/ 1003943 w 2270768"/>
                <a:gd name="connsiteY48" fmla="*/ 2790825 h 5453063"/>
                <a:gd name="connsiteX49" fmla="*/ 1065855 w 2270768"/>
                <a:gd name="connsiteY49" fmla="*/ 2843213 h 5453063"/>
                <a:gd name="connsiteX50" fmla="*/ 1065855 w 2270768"/>
                <a:gd name="connsiteY50" fmla="*/ 3071813 h 5453063"/>
                <a:gd name="connsiteX51" fmla="*/ 1022993 w 2270768"/>
                <a:gd name="connsiteY51" fmla="*/ 3167063 h 5453063"/>
                <a:gd name="connsiteX52" fmla="*/ 827730 w 2270768"/>
                <a:gd name="connsiteY52" fmla="*/ 3171825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18280 w 2270768"/>
                <a:gd name="connsiteY39" fmla="*/ 3509963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65855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51543 w 2270768"/>
                <a:gd name="connsiteY45" fmla="*/ 1490663 h 5453063"/>
                <a:gd name="connsiteX46" fmla="*/ 784868 w 2270768"/>
                <a:gd name="connsiteY46" fmla="*/ 2143125 h 5453063"/>
                <a:gd name="connsiteX47" fmla="*/ 961080 w 2270768"/>
                <a:gd name="connsiteY47" fmla="*/ 2586038 h 5453063"/>
                <a:gd name="connsiteX48" fmla="*/ 1003943 w 2270768"/>
                <a:gd name="connsiteY48" fmla="*/ 2790825 h 5453063"/>
                <a:gd name="connsiteX49" fmla="*/ 1065855 w 2270768"/>
                <a:gd name="connsiteY49" fmla="*/ 2843213 h 5453063"/>
                <a:gd name="connsiteX50" fmla="*/ 1065855 w 2270768"/>
                <a:gd name="connsiteY50" fmla="*/ 3071813 h 5453063"/>
                <a:gd name="connsiteX51" fmla="*/ 1022993 w 2270768"/>
                <a:gd name="connsiteY51" fmla="*/ 3167063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18280 w 2270768"/>
                <a:gd name="connsiteY39" fmla="*/ 3509963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65855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51543 w 2270768"/>
                <a:gd name="connsiteY45" fmla="*/ 1490663 h 5453063"/>
                <a:gd name="connsiteX46" fmla="*/ 784868 w 2270768"/>
                <a:gd name="connsiteY46" fmla="*/ 2143125 h 5453063"/>
                <a:gd name="connsiteX47" fmla="*/ 961080 w 2270768"/>
                <a:gd name="connsiteY47" fmla="*/ 2586038 h 5453063"/>
                <a:gd name="connsiteX48" fmla="*/ 1003943 w 2270768"/>
                <a:gd name="connsiteY48" fmla="*/ 2790825 h 5453063"/>
                <a:gd name="connsiteX49" fmla="*/ 1065855 w 2270768"/>
                <a:gd name="connsiteY49" fmla="*/ 2843213 h 5453063"/>
                <a:gd name="connsiteX50" fmla="*/ 1065855 w 2270768"/>
                <a:gd name="connsiteY50" fmla="*/ 3071813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18280 w 2270768"/>
                <a:gd name="connsiteY39" fmla="*/ 3509963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65855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51543 w 2270768"/>
                <a:gd name="connsiteY45" fmla="*/ 1490663 h 5453063"/>
                <a:gd name="connsiteX46" fmla="*/ 784868 w 2270768"/>
                <a:gd name="connsiteY46" fmla="*/ 2143125 h 5453063"/>
                <a:gd name="connsiteX47" fmla="*/ 961080 w 2270768"/>
                <a:gd name="connsiteY47" fmla="*/ 2586038 h 5453063"/>
                <a:gd name="connsiteX48" fmla="*/ 1003943 w 2270768"/>
                <a:gd name="connsiteY48" fmla="*/ 2790825 h 5453063"/>
                <a:gd name="connsiteX49" fmla="*/ 1065855 w 2270768"/>
                <a:gd name="connsiteY49" fmla="*/ 2843213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18280 w 2270768"/>
                <a:gd name="connsiteY39" fmla="*/ 3509963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65855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51543 w 2270768"/>
                <a:gd name="connsiteY45" fmla="*/ 1490663 h 5453063"/>
                <a:gd name="connsiteX46" fmla="*/ 784868 w 2270768"/>
                <a:gd name="connsiteY46" fmla="*/ 2143125 h 5453063"/>
                <a:gd name="connsiteX47" fmla="*/ 961080 w 2270768"/>
                <a:gd name="connsiteY47" fmla="*/ 2586038 h 5453063"/>
                <a:gd name="connsiteX48" fmla="*/ 1003943 w 2270768"/>
                <a:gd name="connsiteY48" fmla="*/ 2790825 h 5453063"/>
                <a:gd name="connsiteX49" fmla="*/ 10301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18280 w 2270768"/>
                <a:gd name="connsiteY39" fmla="*/ 3509963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65855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51543 w 2270768"/>
                <a:gd name="connsiteY45" fmla="*/ 1490663 h 5453063"/>
                <a:gd name="connsiteX46" fmla="*/ 784868 w 2270768"/>
                <a:gd name="connsiteY46" fmla="*/ 2143125 h 5453063"/>
                <a:gd name="connsiteX47" fmla="*/ 961080 w 2270768"/>
                <a:gd name="connsiteY47" fmla="*/ 2586038 h 5453063"/>
                <a:gd name="connsiteX48" fmla="*/ 1003943 w 2270768"/>
                <a:gd name="connsiteY48" fmla="*/ 2790825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18280 w 2270768"/>
                <a:gd name="connsiteY39" fmla="*/ 3509963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65855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51543 w 2270768"/>
                <a:gd name="connsiteY45" fmla="*/ 1490663 h 5453063"/>
                <a:gd name="connsiteX46" fmla="*/ 784868 w 2270768"/>
                <a:gd name="connsiteY46" fmla="*/ 2143125 h 5453063"/>
                <a:gd name="connsiteX47" fmla="*/ 940839 w 2270768"/>
                <a:gd name="connsiteY47" fmla="*/ 2588419 h 5453063"/>
                <a:gd name="connsiteX48" fmla="*/ 1003943 w 2270768"/>
                <a:gd name="connsiteY48" fmla="*/ 2790825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18280 w 2270768"/>
                <a:gd name="connsiteY39" fmla="*/ 3509963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65855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51543 w 2270768"/>
                <a:gd name="connsiteY45" fmla="*/ 1490663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1003943 w 2270768"/>
                <a:gd name="connsiteY48" fmla="*/ 2790825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18280 w 2270768"/>
                <a:gd name="connsiteY39" fmla="*/ 3509963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65855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51543 w 2270768"/>
                <a:gd name="connsiteY45" fmla="*/ 1490663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18280 w 2270768"/>
                <a:gd name="connsiteY39" fmla="*/ 3509963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51543 w 2270768"/>
                <a:gd name="connsiteY45" fmla="*/ 1490663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18280 w 2270768"/>
                <a:gd name="connsiteY39" fmla="*/ 3509963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51543 w 2270768"/>
                <a:gd name="connsiteY45" fmla="*/ 1490663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51543 w 2270768"/>
                <a:gd name="connsiteY45" fmla="*/ 1490663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47972 w 2270768"/>
                <a:gd name="connsiteY45" fmla="*/ 1459707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84880 w 2270768"/>
                <a:gd name="connsiteY74" fmla="*/ 132160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56367 w 2270768"/>
                <a:gd name="connsiteY0" fmla="*/ 6667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37331 w 2270768"/>
                <a:gd name="connsiteY2" fmla="*/ 28455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1871 w 2270768"/>
                <a:gd name="connsiteY16" fmla="*/ 1570434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89730 w 2270768"/>
                <a:gd name="connsiteY16" fmla="*/ 1571625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89730 w 2270768"/>
                <a:gd name="connsiteY16" fmla="*/ 1571625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02827 w 2270768"/>
                <a:gd name="connsiteY17" fmla="*/ 181927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13568 w 2270768"/>
                <a:gd name="connsiteY11" fmla="*/ 2013348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13568 w 2270768"/>
                <a:gd name="connsiteY11" fmla="*/ 2013348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15949 w 2270768"/>
                <a:gd name="connsiteY18" fmla="*/ 1999060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13568 w 2270768"/>
                <a:gd name="connsiteY11" fmla="*/ 2013348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15949 w 2270768"/>
                <a:gd name="connsiteY18" fmla="*/ 1999060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13568 w 2270768"/>
                <a:gd name="connsiteY11" fmla="*/ 2013348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15949 w 2270768"/>
                <a:gd name="connsiteY18" fmla="*/ 1999060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13568 w 2270768"/>
                <a:gd name="connsiteY11" fmla="*/ 2013348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07614 w 2270768"/>
                <a:gd name="connsiteY18" fmla="*/ 1995488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13568 w 2270768"/>
                <a:gd name="connsiteY11" fmla="*/ 2013348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794517 w 2270768"/>
                <a:gd name="connsiteY18" fmla="*/ 2035969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20711 w 2270768"/>
                <a:gd name="connsiteY11" fmla="*/ 1999061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794517 w 2270768"/>
                <a:gd name="connsiteY18" fmla="*/ 2035969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20711 w 2270768"/>
                <a:gd name="connsiteY11" fmla="*/ 1999061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17139 w 2270768"/>
                <a:gd name="connsiteY18" fmla="*/ 1997869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20711 w 2270768"/>
                <a:gd name="connsiteY11" fmla="*/ 1999061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17139 w 2270768"/>
                <a:gd name="connsiteY18" fmla="*/ 1997869 h 5453063"/>
                <a:gd name="connsiteX19" fmla="*/ 1823093 w 2270768"/>
                <a:gd name="connsiteY19" fmla="*/ 2105025 h 5453063"/>
                <a:gd name="connsiteX20" fmla="*/ 1983827 w 2270768"/>
                <a:gd name="connsiteY20" fmla="*/ 2416969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20711 w 2270768"/>
                <a:gd name="connsiteY11" fmla="*/ 1999061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17139 w 2270768"/>
                <a:gd name="connsiteY18" fmla="*/ 1997869 h 5453063"/>
                <a:gd name="connsiteX19" fmla="*/ 1823093 w 2270768"/>
                <a:gd name="connsiteY19" fmla="*/ 2105025 h 5453063"/>
                <a:gd name="connsiteX20" fmla="*/ 1983827 w 2270768"/>
                <a:gd name="connsiteY20" fmla="*/ 2416969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20711 w 2270768"/>
                <a:gd name="connsiteY11" fmla="*/ 1999061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17139 w 2270768"/>
                <a:gd name="connsiteY18" fmla="*/ 1997869 h 5453063"/>
                <a:gd name="connsiteX19" fmla="*/ 1823093 w 2270768"/>
                <a:gd name="connsiteY19" fmla="*/ 2105025 h 5453063"/>
                <a:gd name="connsiteX20" fmla="*/ 1983827 w 2270768"/>
                <a:gd name="connsiteY20" fmla="*/ 2416969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20711 w 2270768"/>
                <a:gd name="connsiteY11" fmla="*/ 1999061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17139 w 2270768"/>
                <a:gd name="connsiteY18" fmla="*/ 1997869 h 5453063"/>
                <a:gd name="connsiteX19" fmla="*/ 1823093 w 2270768"/>
                <a:gd name="connsiteY19" fmla="*/ 2105025 h 5453063"/>
                <a:gd name="connsiteX20" fmla="*/ 1983827 w 2270768"/>
                <a:gd name="connsiteY20" fmla="*/ 2416969 h 5453063"/>
                <a:gd name="connsiteX21" fmla="*/ 1969540 w 2270768"/>
                <a:gd name="connsiteY21" fmla="*/ 2764632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20711 w 2270768"/>
                <a:gd name="connsiteY11" fmla="*/ 1999061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17139 w 2270768"/>
                <a:gd name="connsiteY18" fmla="*/ 1997869 h 5453063"/>
                <a:gd name="connsiteX19" fmla="*/ 1823093 w 2270768"/>
                <a:gd name="connsiteY19" fmla="*/ 2105025 h 5453063"/>
                <a:gd name="connsiteX20" fmla="*/ 1983827 w 2270768"/>
                <a:gd name="connsiteY20" fmla="*/ 2416969 h 5453063"/>
                <a:gd name="connsiteX21" fmla="*/ 1969540 w 2270768"/>
                <a:gd name="connsiteY21" fmla="*/ 2764632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20711 w 2270768"/>
                <a:gd name="connsiteY11" fmla="*/ 1999061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17139 w 2270768"/>
                <a:gd name="connsiteY18" fmla="*/ 1997869 h 5453063"/>
                <a:gd name="connsiteX19" fmla="*/ 1823093 w 2270768"/>
                <a:gd name="connsiteY19" fmla="*/ 2105025 h 5453063"/>
                <a:gd name="connsiteX20" fmla="*/ 1983827 w 2270768"/>
                <a:gd name="connsiteY20" fmla="*/ 2416969 h 5453063"/>
                <a:gd name="connsiteX21" fmla="*/ 1976684 w 2270768"/>
                <a:gd name="connsiteY21" fmla="*/ 2782492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20711 w 2270768"/>
                <a:gd name="connsiteY11" fmla="*/ 1999061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17139 w 2270768"/>
                <a:gd name="connsiteY18" fmla="*/ 1997869 h 5453063"/>
                <a:gd name="connsiteX19" fmla="*/ 1823093 w 2270768"/>
                <a:gd name="connsiteY19" fmla="*/ 2105025 h 5453063"/>
                <a:gd name="connsiteX20" fmla="*/ 1983827 w 2270768"/>
                <a:gd name="connsiteY20" fmla="*/ 2416969 h 5453063"/>
                <a:gd name="connsiteX21" fmla="*/ 1976684 w 2270768"/>
                <a:gd name="connsiteY21" fmla="*/ 2782492 h 5453063"/>
                <a:gd name="connsiteX22" fmla="*/ 1856430 w 2270768"/>
                <a:gd name="connsiteY22" fmla="*/ 3167063 h 5453063"/>
                <a:gd name="connsiteX23" fmla="*/ 1774277 w 2270768"/>
                <a:gd name="connsiteY23" fmla="*/ 3626644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20711 w 2270768"/>
                <a:gd name="connsiteY11" fmla="*/ 1999061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17139 w 2270768"/>
                <a:gd name="connsiteY18" fmla="*/ 1997869 h 5453063"/>
                <a:gd name="connsiteX19" fmla="*/ 1823093 w 2270768"/>
                <a:gd name="connsiteY19" fmla="*/ 2105025 h 5453063"/>
                <a:gd name="connsiteX20" fmla="*/ 1983827 w 2270768"/>
                <a:gd name="connsiteY20" fmla="*/ 2416969 h 5453063"/>
                <a:gd name="connsiteX21" fmla="*/ 1976684 w 2270768"/>
                <a:gd name="connsiteY21" fmla="*/ 2782492 h 5453063"/>
                <a:gd name="connsiteX22" fmla="*/ 1856430 w 2270768"/>
                <a:gd name="connsiteY22" fmla="*/ 3167063 h 5453063"/>
                <a:gd name="connsiteX23" fmla="*/ 1775468 w 2270768"/>
                <a:gd name="connsiteY23" fmla="*/ 3673078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20711 w 2270768"/>
                <a:gd name="connsiteY11" fmla="*/ 1999061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17139 w 2270768"/>
                <a:gd name="connsiteY18" fmla="*/ 1997869 h 5453063"/>
                <a:gd name="connsiteX19" fmla="*/ 1823093 w 2270768"/>
                <a:gd name="connsiteY19" fmla="*/ 2105025 h 5453063"/>
                <a:gd name="connsiteX20" fmla="*/ 1983827 w 2270768"/>
                <a:gd name="connsiteY20" fmla="*/ 2416969 h 5453063"/>
                <a:gd name="connsiteX21" fmla="*/ 1976684 w 2270768"/>
                <a:gd name="connsiteY21" fmla="*/ 2782492 h 5453063"/>
                <a:gd name="connsiteX22" fmla="*/ 1856430 w 2270768"/>
                <a:gd name="connsiteY22" fmla="*/ 3167063 h 5453063"/>
                <a:gd name="connsiteX23" fmla="*/ 1775468 w 2270768"/>
                <a:gd name="connsiteY23" fmla="*/ 3673078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20711 w 2270768"/>
                <a:gd name="connsiteY11" fmla="*/ 1999061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17139 w 2270768"/>
                <a:gd name="connsiteY18" fmla="*/ 1997869 h 5453063"/>
                <a:gd name="connsiteX19" fmla="*/ 1823093 w 2270768"/>
                <a:gd name="connsiteY19" fmla="*/ 2105025 h 5453063"/>
                <a:gd name="connsiteX20" fmla="*/ 1983827 w 2270768"/>
                <a:gd name="connsiteY20" fmla="*/ 2416969 h 5453063"/>
                <a:gd name="connsiteX21" fmla="*/ 1976684 w 2270768"/>
                <a:gd name="connsiteY21" fmla="*/ 2782492 h 5453063"/>
                <a:gd name="connsiteX22" fmla="*/ 1856430 w 2270768"/>
                <a:gd name="connsiteY22" fmla="*/ 3167063 h 5453063"/>
                <a:gd name="connsiteX23" fmla="*/ 1775468 w 2270768"/>
                <a:gd name="connsiteY23" fmla="*/ 3673078 h 5453063"/>
                <a:gd name="connsiteX24" fmla="*/ 1477811 w 2270768"/>
                <a:gd name="connsiteY24" fmla="*/ 4510088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20711 w 2270768"/>
                <a:gd name="connsiteY11" fmla="*/ 1999061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17139 w 2270768"/>
                <a:gd name="connsiteY18" fmla="*/ 1997869 h 5453063"/>
                <a:gd name="connsiteX19" fmla="*/ 1823093 w 2270768"/>
                <a:gd name="connsiteY19" fmla="*/ 2105025 h 5453063"/>
                <a:gd name="connsiteX20" fmla="*/ 1983827 w 2270768"/>
                <a:gd name="connsiteY20" fmla="*/ 2416969 h 5453063"/>
                <a:gd name="connsiteX21" fmla="*/ 1976684 w 2270768"/>
                <a:gd name="connsiteY21" fmla="*/ 2782492 h 5453063"/>
                <a:gd name="connsiteX22" fmla="*/ 1856430 w 2270768"/>
                <a:gd name="connsiteY22" fmla="*/ 3167063 h 5453063"/>
                <a:gd name="connsiteX23" fmla="*/ 1775468 w 2270768"/>
                <a:gd name="connsiteY23" fmla="*/ 3673078 h 5453063"/>
                <a:gd name="connsiteX24" fmla="*/ 1477811 w 2270768"/>
                <a:gd name="connsiteY24" fmla="*/ 4510088 h 5453063"/>
                <a:gd name="connsiteX25" fmla="*/ 1389705 w 2270768"/>
                <a:gd name="connsiteY25" fmla="*/ 4826794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20711 w 2270768"/>
                <a:gd name="connsiteY11" fmla="*/ 1999061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17139 w 2270768"/>
                <a:gd name="connsiteY18" fmla="*/ 1997869 h 5453063"/>
                <a:gd name="connsiteX19" fmla="*/ 1823093 w 2270768"/>
                <a:gd name="connsiteY19" fmla="*/ 2105025 h 5453063"/>
                <a:gd name="connsiteX20" fmla="*/ 1983827 w 2270768"/>
                <a:gd name="connsiteY20" fmla="*/ 2416969 h 5453063"/>
                <a:gd name="connsiteX21" fmla="*/ 1976684 w 2270768"/>
                <a:gd name="connsiteY21" fmla="*/ 2782492 h 5453063"/>
                <a:gd name="connsiteX22" fmla="*/ 1856430 w 2270768"/>
                <a:gd name="connsiteY22" fmla="*/ 3167063 h 5453063"/>
                <a:gd name="connsiteX23" fmla="*/ 1775468 w 2270768"/>
                <a:gd name="connsiteY23" fmla="*/ 3673078 h 5453063"/>
                <a:gd name="connsiteX24" fmla="*/ 1477811 w 2270768"/>
                <a:gd name="connsiteY24" fmla="*/ 4510088 h 5453063"/>
                <a:gd name="connsiteX25" fmla="*/ 1389705 w 2270768"/>
                <a:gd name="connsiteY25" fmla="*/ 4826794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20711 w 2270768"/>
                <a:gd name="connsiteY11" fmla="*/ 1999061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17139 w 2270768"/>
                <a:gd name="connsiteY18" fmla="*/ 1997869 h 5453063"/>
                <a:gd name="connsiteX19" fmla="*/ 1823093 w 2270768"/>
                <a:gd name="connsiteY19" fmla="*/ 2105025 h 5453063"/>
                <a:gd name="connsiteX20" fmla="*/ 1983827 w 2270768"/>
                <a:gd name="connsiteY20" fmla="*/ 2416969 h 5453063"/>
                <a:gd name="connsiteX21" fmla="*/ 1976684 w 2270768"/>
                <a:gd name="connsiteY21" fmla="*/ 2782492 h 5453063"/>
                <a:gd name="connsiteX22" fmla="*/ 1856430 w 2270768"/>
                <a:gd name="connsiteY22" fmla="*/ 3167063 h 5453063"/>
                <a:gd name="connsiteX23" fmla="*/ 1775468 w 2270768"/>
                <a:gd name="connsiteY23" fmla="*/ 3673078 h 5453063"/>
                <a:gd name="connsiteX24" fmla="*/ 1477811 w 2270768"/>
                <a:gd name="connsiteY24" fmla="*/ 4510088 h 5453063"/>
                <a:gd name="connsiteX25" fmla="*/ 1389705 w 2270768"/>
                <a:gd name="connsiteY25" fmla="*/ 4826794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3795 w 2270768"/>
                <a:gd name="connsiteY28" fmla="*/ 526375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20711 w 2270768"/>
                <a:gd name="connsiteY11" fmla="*/ 1999061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17139 w 2270768"/>
                <a:gd name="connsiteY18" fmla="*/ 1997869 h 5453063"/>
                <a:gd name="connsiteX19" fmla="*/ 1823093 w 2270768"/>
                <a:gd name="connsiteY19" fmla="*/ 2105025 h 5453063"/>
                <a:gd name="connsiteX20" fmla="*/ 1983827 w 2270768"/>
                <a:gd name="connsiteY20" fmla="*/ 2416969 h 5453063"/>
                <a:gd name="connsiteX21" fmla="*/ 1976684 w 2270768"/>
                <a:gd name="connsiteY21" fmla="*/ 2782492 h 5453063"/>
                <a:gd name="connsiteX22" fmla="*/ 1856430 w 2270768"/>
                <a:gd name="connsiteY22" fmla="*/ 3167063 h 5453063"/>
                <a:gd name="connsiteX23" fmla="*/ 1775468 w 2270768"/>
                <a:gd name="connsiteY23" fmla="*/ 3673078 h 5453063"/>
                <a:gd name="connsiteX24" fmla="*/ 1477811 w 2270768"/>
                <a:gd name="connsiteY24" fmla="*/ 4510088 h 5453063"/>
                <a:gd name="connsiteX25" fmla="*/ 1389705 w 2270768"/>
                <a:gd name="connsiteY25" fmla="*/ 4826794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3795 w 2270768"/>
                <a:gd name="connsiteY28" fmla="*/ 5263753 h 5453063"/>
                <a:gd name="connsiteX29" fmla="*/ 1642118 w 2270768"/>
                <a:gd name="connsiteY29" fmla="*/ 5262563 h 5453063"/>
                <a:gd name="connsiteX30" fmla="*/ 1395658 w 2270768"/>
                <a:gd name="connsiteY30" fmla="*/ 5138737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20711 w 2270768"/>
                <a:gd name="connsiteY11" fmla="*/ 1999061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17139 w 2270768"/>
                <a:gd name="connsiteY18" fmla="*/ 1997869 h 5453063"/>
                <a:gd name="connsiteX19" fmla="*/ 1823093 w 2270768"/>
                <a:gd name="connsiteY19" fmla="*/ 2105025 h 5453063"/>
                <a:gd name="connsiteX20" fmla="*/ 1983827 w 2270768"/>
                <a:gd name="connsiteY20" fmla="*/ 2416969 h 5453063"/>
                <a:gd name="connsiteX21" fmla="*/ 1976684 w 2270768"/>
                <a:gd name="connsiteY21" fmla="*/ 2782492 h 5453063"/>
                <a:gd name="connsiteX22" fmla="*/ 1856430 w 2270768"/>
                <a:gd name="connsiteY22" fmla="*/ 3167063 h 5453063"/>
                <a:gd name="connsiteX23" fmla="*/ 1775468 w 2270768"/>
                <a:gd name="connsiteY23" fmla="*/ 3673078 h 5453063"/>
                <a:gd name="connsiteX24" fmla="*/ 1477811 w 2270768"/>
                <a:gd name="connsiteY24" fmla="*/ 4510088 h 5453063"/>
                <a:gd name="connsiteX25" fmla="*/ 1389705 w 2270768"/>
                <a:gd name="connsiteY25" fmla="*/ 4826794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3795 w 2270768"/>
                <a:gd name="connsiteY28" fmla="*/ 5263753 h 5453063"/>
                <a:gd name="connsiteX29" fmla="*/ 1642118 w 2270768"/>
                <a:gd name="connsiteY29" fmla="*/ 5262563 h 5453063"/>
                <a:gd name="connsiteX30" fmla="*/ 1395658 w 2270768"/>
                <a:gd name="connsiteY30" fmla="*/ 5138737 h 5453063"/>
                <a:gd name="connsiteX31" fmla="*/ 1332555 w 2270768"/>
                <a:gd name="connsiteY31" fmla="*/ 5167313 h 5453063"/>
                <a:gd name="connsiteX32" fmla="*/ 1232543 w 2270768"/>
                <a:gd name="connsiteY32" fmla="*/ 5120879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20711 w 2270768"/>
                <a:gd name="connsiteY11" fmla="*/ 1999061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17139 w 2270768"/>
                <a:gd name="connsiteY18" fmla="*/ 1997869 h 5453063"/>
                <a:gd name="connsiteX19" fmla="*/ 1823093 w 2270768"/>
                <a:gd name="connsiteY19" fmla="*/ 2105025 h 5453063"/>
                <a:gd name="connsiteX20" fmla="*/ 1983827 w 2270768"/>
                <a:gd name="connsiteY20" fmla="*/ 2416969 h 5453063"/>
                <a:gd name="connsiteX21" fmla="*/ 1976684 w 2270768"/>
                <a:gd name="connsiteY21" fmla="*/ 2782492 h 5453063"/>
                <a:gd name="connsiteX22" fmla="*/ 1856430 w 2270768"/>
                <a:gd name="connsiteY22" fmla="*/ 3167063 h 5453063"/>
                <a:gd name="connsiteX23" fmla="*/ 1775468 w 2270768"/>
                <a:gd name="connsiteY23" fmla="*/ 3673078 h 5453063"/>
                <a:gd name="connsiteX24" fmla="*/ 1477811 w 2270768"/>
                <a:gd name="connsiteY24" fmla="*/ 4510088 h 5453063"/>
                <a:gd name="connsiteX25" fmla="*/ 1389705 w 2270768"/>
                <a:gd name="connsiteY25" fmla="*/ 4826794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3795 w 2270768"/>
                <a:gd name="connsiteY28" fmla="*/ 5263753 h 5453063"/>
                <a:gd name="connsiteX29" fmla="*/ 1642118 w 2270768"/>
                <a:gd name="connsiteY29" fmla="*/ 5262563 h 5453063"/>
                <a:gd name="connsiteX30" fmla="*/ 1395658 w 2270768"/>
                <a:gd name="connsiteY30" fmla="*/ 5138737 h 5453063"/>
                <a:gd name="connsiteX31" fmla="*/ 1332555 w 2270768"/>
                <a:gd name="connsiteY31" fmla="*/ 5167313 h 5453063"/>
                <a:gd name="connsiteX32" fmla="*/ 1232543 w 2270768"/>
                <a:gd name="connsiteY32" fmla="*/ 5120879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20711 w 2270768"/>
                <a:gd name="connsiteY11" fmla="*/ 1999061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17139 w 2270768"/>
                <a:gd name="connsiteY18" fmla="*/ 1997869 h 5453063"/>
                <a:gd name="connsiteX19" fmla="*/ 1823093 w 2270768"/>
                <a:gd name="connsiteY19" fmla="*/ 2105025 h 5453063"/>
                <a:gd name="connsiteX20" fmla="*/ 1983827 w 2270768"/>
                <a:gd name="connsiteY20" fmla="*/ 2416969 h 5453063"/>
                <a:gd name="connsiteX21" fmla="*/ 1976684 w 2270768"/>
                <a:gd name="connsiteY21" fmla="*/ 2782492 h 5453063"/>
                <a:gd name="connsiteX22" fmla="*/ 1856430 w 2270768"/>
                <a:gd name="connsiteY22" fmla="*/ 3167063 h 5453063"/>
                <a:gd name="connsiteX23" fmla="*/ 1775468 w 2270768"/>
                <a:gd name="connsiteY23" fmla="*/ 3673078 h 5453063"/>
                <a:gd name="connsiteX24" fmla="*/ 1477811 w 2270768"/>
                <a:gd name="connsiteY24" fmla="*/ 4510088 h 5453063"/>
                <a:gd name="connsiteX25" fmla="*/ 1389705 w 2270768"/>
                <a:gd name="connsiteY25" fmla="*/ 4826794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3795 w 2270768"/>
                <a:gd name="connsiteY28" fmla="*/ 5263753 h 5453063"/>
                <a:gd name="connsiteX29" fmla="*/ 1642118 w 2270768"/>
                <a:gd name="connsiteY29" fmla="*/ 5262563 h 5453063"/>
                <a:gd name="connsiteX30" fmla="*/ 1395658 w 2270768"/>
                <a:gd name="connsiteY30" fmla="*/ 5138737 h 5453063"/>
                <a:gd name="connsiteX31" fmla="*/ 1332555 w 2270768"/>
                <a:gd name="connsiteY31" fmla="*/ 5167313 h 5453063"/>
                <a:gd name="connsiteX32" fmla="*/ 1232543 w 2270768"/>
                <a:gd name="connsiteY32" fmla="*/ 5120879 h 5453063"/>
                <a:gd name="connsiteX33" fmla="*/ 1221827 w 2270768"/>
                <a:gd name="connsiteY33" fmla="*/ 5212557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20711 w 2270768"/>
                <a:gd name="connsiteY11" fmla="*/ 1999061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17139 w 2270768"/>
                <a:gd name="connsiteY18" fmla="*/ 1997869 h 5453063"/>
                <a:gd name="connsiteX19" fmla="*/ 1823093 w 2270768"/>
                <a:gd name="connsiteY19" fmla="*/ 2105025 h 5453063"/>
                <a:gd name="connsiteX20" fmla="*/ 1983827 w 2270768"/>
                <a:gd name="connsiteY20" fmla="*/ 2416969 h 5453063"/>
                <a:gd name="connsiteX21" fmla="*/ 1976684 w 2270768"/>
                <a:gd name="connsiteY21" fmla="*/ 2782492 h 5453063"/>
                <a:gd name="connsiteX22" fmla="*/ 1856430 w 2270768"/>
                <a:gd name="connsiteY22" fmla="*/ 3167063 h 5453063"/>
                <a:gd name="connsiteX23" fmla="*/ 1775468 w 2270768"/>
                <a:gd name="connsiteY23" fmla="*/ 3673078 h 5453063"/>
                <a:gd name="connsiteX24" fmla="*/ 1477811 w 2270768"/>
                <a:gd name="connsiteY24" fmla="*/ 4510088 h 5453063"/>
                <a:gd name="connsiteX25" fmla="*/ 1389705 w 2270768"/>
                <a:gd name="connsiteY25" fmla="*/ 4826794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3795 w 2270768"/>
                <a:gd name="connsiteY28" fmla="*/ 5263753 h 5453063"/>
                <a:gd name="connsiteX29" fmla="*/ 1642118 w 2270768"/>
                <a:gd name="connsiteY29" fmla="*/ 5262563 h 5453063"/>
                <a:gd name="connsiteX30" fmla="*/ 1395658 w 2270768"/>
                <a:gd name="connsiteY30" fmla="*/ 5138737 h 5453063"/>
                <a:gd name="connsiteX31" fmla="*/ 1332555 w 2270768"/>
                <a:gd name="connsiteY31" fmla="*/ 5167313 h 5453063"/>
                <a:gd name="connsiteX32" fmla="*/ 1213493 w 2270768"/>
                <a:gd name="connsiteY32" fmla="*/ 5082779 h 5453063"/>
                <a:gd name="connsiteX33" fmla="*/ 1221827 w 2270768"/>
                <a:gd name="connsiteY33" fmla="*/ 5212557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20711 w 2270768"/>
                <a:gd name="connsiteY11" fmla="*/ 1999061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17139 w 2270768"/>
                <a:gd name="connsiteY18" fmla="*/ 1997869 h 5453063"/>
                <a:gd name="connsiteX19" fmla="*/ 1823093 w 2270768"/>
                <a:gd name="connsiteY19" fmla="*/ 2105025 h 5453063"/>
                <a:gd name="connsiteX20" fmla="*/ 1983827 w 2270768"/>
                <a:gd name="connsiteY20" fmla="*/ 2416969 h 5453063"/>
                <a:gd name="connsiteX21" fmla="*/ 1976684 w 2270768"/>
                <a:gd name="connsiteY21" fmla="*/ 2782492 h 5453063"/>
                <a:gd name="connsiteX22" fmla="*/ 1856430 w 2270768"/>
                <a:gd name="connsiteY22" fmla="*/ 3167063 h 5453063"/>
                <a:gd name="connsiteX23" fmla="*/ 1775468 w 2270768"/>
                <a:gd name="connsiteY23" fmla="*/ 3673078 h 5453063"/>
                <a:gd name="connsiteX24" fmla="*/ 1477811 w 2270768"/>
                <a:gd name="connsiteY24" fmla="*/ 4510088 h 5453063"/>
                <a:gd name="connsiteX25" fmla="*/ 1389705 w 2270768"/>
                <a:gd name="connsiteY25" fmla="*/ 4826794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3795 w 2270768"/>
                <a:gd name="connsiteY28" fmla="*/ 5263753 h 5453063"/>
                <a:gd name="connsiteX29" fmla="*/ 1642118 w 2270768"/>
                <a:gd name="connsiteY29" fmla="*/ 5262563 h 5453063"/>
                <a:gd name="connsiteX30" fmla="*/ 1395658 w 2270768"/>
                <a:gd name="connsiteY30" fmla="*/ 5138737 h 5453063"/>
                <a:gd name="connsiteX31" fmla="*/ 1332555 w 2270768"/>
                <a:gd name="connsiteY31" fmla="*/ 5167313 h 5453063"/>
                <a:gd name="connsiteX32" fmla="*/ 1213493 w 2270768"/>
                <a:gd name="connsiteY32" fmla="*/ 5082779 h 5453063"/>
                <a:gd name="connsiteX33" fmla="*/ 1224208 w 2270768"/>
                <a:gd name="connsiteY33" fmla="*/ 5239942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20711 w 2270768"/>
                <a:gd name="connsiteY11" fmla="*/ 1999061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17139 w 2270768"/>
                <a:gd name="connsiteY18" fmla="*/ 1997869 h 5453063"/>
                <a:gd name="connsiteX19" fmla="*/ 1823093 w 2270768"/>
                <a:gd name="connsiteY19" fmla="*/ 2105025 h 5453063"/>
                <a:gd name="connsiteX20" fmla="*/ 1983827 w 2270768"/>
                <a:gd name="connsiteY20" fmla="*/ 2416969 h 5453063"/>
                <a:gd name="connsiteX21" fmla="*/ 1976684 w 2270768"/>
                <a:gd name="connsiteY21" fmla="*/ 2782492 h 5453063"/>
                <a:gd name="connsiteX22" fmla="*/ 1856430 w 2270768"/>
                <a:gd name="connsiteY22" fmla="*/ 3167063 h 5453063"/>
                <a:gd name="connsiteX23" fmla="*/ 1775468 w 2270768"/>
                <a:gd name="connsiteY23" fmla="*/ 3673078 h 5453063"/>
                <a:gd name="connsiteX24" fmla="*/ 1477811 w 2270768"/>
                <a:gd name="connsiteY24" fmla="*/ 4510088 h 5453063"/>
                <a:gd name="connsiteX25" fmla="*/ 1389705 w 2270768"/>
                <a:gd name="connsiteY25" fmla="*/ 4826794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3795 w 2270768"/>
                <a:gd name="connsiteY28" fmla="*/ 5263753 h 5453063"/>
                <a:gd name="connsiteX29" fmla="*/ 1642118 w 2270768"/>
                <a:gd name="connsiteY29" fmla="*/ 5262563 h 5453063"/>
                <a:gd name="connsiteX30" fmla="*/ 1395658 w 2270768"/>
                <a:gd name="connsiteY30" fmla="*/ 5138737 h 5453063"/>
                <a:gd name="connsiteX31" fmla="*/ 1332555 w 2270768"/>
                <a:gd name="connsiteY31" fmla="*/ 5167313 h 5453063"/>
                <a:gd name="connsiteX32" fmla="*/ 1213493 w 2270768"/>
                <a:gd name="connsiteY32" fmla="*/ 5082779 h 5453063"/>
                <a:gd name="connsiteX33" fmla="*/ 1224208 w 2270768"/>
                <a:gd name="connsiteY33" fmla="*/ 5239942 h 5453063"/>
                <a:gd name="connsiteX34" fmla="*/ 1099193 w 2270768"/>
                <a:gd name="connsiteY34" fmla="*/ 5453063 h 5453063"/>
                <a:gd name="connsiteX35" fmla="*/ 1022993 w 2270768"/>
                <a:gd name="connsiteY35" fmla="*/ 5406629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20711 w 2270768"/>
                <a:gd name="connsiteY11" fmla="*/ 1999061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17139 w 2270768"/>
                <a:gd name="connsiteY18" fmla="*/ 1997869 h 5453063"/>
                <a:gd name="connsiteX19" fmla="*/ 1823093 w 2270768"/>
                <a:gd name="connsiteY19" fmla="*/ 2105025 h 5453063"/>
                <a:gd name="connsiteX20" fmla="*/ 1983827 w 2270768"/>
                <a:gd name="connsiteY20" fmla="*/ 2416969 h 5453063"/>
                <a:gd name="connsiteX21" fmla="*/ 1976684 w 2270768"/>
                <a:gd name="connsiteY21" fmla="*/ 2782492 h 5453063"/>
                <a:gd name="connsiteX22" fmla="*/ 1856430 w 2270768"/>
                <a:gd name="connsiteY22" fmla="*/ 3167063 h 5453063"/>
                <a:gd name="connsiteX23" fmla="*/ 1775468 w 2270768"/>
                <a:gd name="connsiteY23" fmla="*/ 3673078 h 5453063"/>
                <a:gd name="connsiteX24" fmla="*/ 1477811 w 2270768"/>
                <a:gd name="connsiteY24" fmla="*/ 4510088 h 5453063"/>
                <a:gd name="connsiteX25" fmla="*/ 1389705 w 2270768"/>
                <a:gd name="connsiteY25" fmla="*/ 4826794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3795 w 2270768"/>
                <a:gd name="connsiteY28" fmla="*/ 5263753 h 5453063"/>
                <a:gd name="connsiteX29" fmla="*/ 1642118 w 2270768"/>
                <a:gd name="connsiteY29" fmla="*/ 5262563 h 5453063"/>
                <a:gd name="connsiteX30" fmla="*/ 1395658 w 2270768"/>
                <a:gd name="connsiteY30" fmla="*/ 5138737 h 5453063"/>
                <a:gd name="connsiteX31" fmla="*/ 1332555 w 2270768"/>
                <a:gd name="connsiteY31" fmla="*/ 5167313 h 5453063"/>
                <a:gd name="connsiteX32" fmla="*/ 1213493 w 2270768"/>
                <a:gd name="connsiteY32" fmla="*/ 5082779 h 5453063"/>
                <a:gd name="connsiteX33" fmla="*/ 1224208 w 2270768"/>
                <a:gd name="connsiteY33" fmla="*/ 5239942 h 5453063"/>
                <a:gd name="connsiteX34" fmla="*/ 1099193 w 2270768"/>
                <a:gd name="connsiteY34" fmla="*/ 5453063 h 5453063"/>
                <a:gd name="connsiteX35" fmla="*/ 1022993 w 2270768"/>
                <a:gd name="connsiteY35" fmla="*/ 5406629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20711 w 2270768"/>
                <a:gd name="connsiteY11" fmla="*/ 1999061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17139 w 2270768"/>
                <a:gd name="connsiteY18" fmla="*/ 1997869 h 5453063"/>
                <a:gd name="connsiteX19" fmla="*/ 1823093 w 2270768"/>
                <a:gd name="connsiteY19" fmla="*/ 2105025 h 5453063"/>
                <a:gd name="connsiteX20" fmla="*/ 1983827 w 2270768"/>
                <a:gd name="connsiteY20" fmla="*/ 2416969 h 5453063"/>
                <a:gd name="connsiteX21" fmla="*/ 1976684 w 2270768"/>
                <a:gd name="connsiteY21" fmla="*/ 2782492 h 5453063"/>
                <a:gd name="connsiteX22" fmla="*/ 1856430 w 2270768"/>
                <a:gd name="connsiteY22" fmla="*/ 3167063 h 5453063"/>
                <a:gd name="connsiteX23" fmla="*/ 1775468 w 2270768"/>
                <a:gd name="connsiteY23" fmla="*/ 3673078 h 5453063"/>
                <a:gd name="connsiteX24" fmla="*/ 1477811 w 2270768"/>
                <a:gd name="connsiteY24" fmla="*/ 4510088 h 5453063"/>
                <a:gd name="connsiteX25" fmla="*/ 1389705 w 2270768"/>
                <a:gd name="connsiteY25" fmla="*/ 4826794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3795 w 2270768"/>
                <a:gd name="connsiteY28" fmla="*/ 5263753 h 5453063"/>
                <a:gd name="connsiteX29" fmla="*/ 1642118 w 2270768"/>
                <a:gd name="connsiteY29" fmla="*/ 5262563 h 5453063"/>
                <a:gd name="connsiteX30" fmla="*/ 1395658 w 2270768"/>
                <a:gd name="connsiteY30" fmla="*/ 5138737 h 5453063"/>
                <a:gd name="connsiteX31" fmla="*/ 1332555 w 2270768"/>
                <a:gd name="connsiteY31" fmla="*/ 5167313 h 5453063"/>
                <a:gd name="connsiteX32" fmla="*/ 1213493 w 2270768"/>
                <a:gd name="connsiteY32" fmla="*/ 5082779 h 5453063"/>
                <a:gd name="connsiteX33" fmla="*/ 1224208 w 2270768"/>
                <a:gd name="connsiteY33" fmla="*/ 5239942 h 5453063"/>
                <a:gd name="connsiteX34" fmla="*/ 1099193 w 2270768"/>
                <a:gd name="connsiteY34" fmla="*/ 5453063 h 5453063"/>
                <a:gd name="connsiteX35" fmla="*/ 1022993 w 2270768"/>
                <a:gd name="connsiteY35" fmla="*/ 5406629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58736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20711 w 2270768"/>
                <a:gd name="connsiteY11" fmla="*/ 1999061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17139 w 2270768"/>
                <a:gd name="connsiteY18" fmla="*/ 1997869 h 5453063"/>
                <a:gd name="connsiteX19" fmla="*/ 1823093 w 2270768"/>
                <a:gd name="connsiteY19" fmla="*/ 2105025 h 5453063"/>
                <a:gd name="connsiteX20" fmla="*/ 1983827 w 2270768"/>
                <a:gd name="connsiteY20" fmla="*/ 2416969 h 5453063"/>
                <a:gd name="connsiteX21" fmla="*/ 1976684 w 2270768"/>
                <a:gd name="connsiteY21" fmla="*/ 2782492 h 5453063"/>
                <a:gd name="connsiteX22" fmla="*/ 1856430 w 2270768"/>
                <a:gd name="connsiteY22" fmla="*/ 3167063 h 5453063"/>
                <a:gd name="connsiteX23" fmla="*/ 1775468 w 2270768"/>
                <a:gd name="connsiteY23" fmla="*/ 3673078 h 5453063"/>
                <a:gd name="connsiteX24" fmla="*/ 1477811 w 2270768"/>
                <a:gd name="connsiteY24" fmla="*/ 4510088 h 5453063"/>
                <a:gd name="connsiteX25" fmla="*/ 1389705 w 2270768"/>
                <a:gd name="connsiteY25" fmla="*/ 4826794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3795 w 2270768"/>
                <a:gd name="connsiteY28" fmla="*/ 5263753 h 5453063"/>
                <a:gd name="connsiteX29" fmla="*/ 1642118 w 2270768"/>
                <a:gd name="connsiteY29" fmla="*/ 5262563 h 5453063"/>
                <a:gd name="connsiteX30" fmla="*/ 1395658 w 2270768"/>
                <a:gd name="connsiteY30" fmla="*/ 5138737 h 5453063"/>
                <a:gd name="connsiteX31" fmla="*/ 1332555 w 2270768"/>
                <a:gd name="connsiteY31" fmla="*/ 5167313 h 5453063"/>
                <a:gd name="connsiteX32" fmla="*/ 1213493 w 2270768"/>
                <a:gd name="connsiteY32" fmla="*/ 5082779 h 5453063"/>
                <a:gd name="connsiteX33" fmla="*/ 1224208 w 2270768"/>
                <a:gd name="connsiteY33" fmla="*/ 5239942 h 5453063"/>
                <a:gd name="connsiteX34" fmla="*/ 1099193 w 2270768"/>
                <a:gd name="connsiteY34" fmla="*/ 5453063 h 5453063"/>
                <a:gd name="connsiteX35" fmla="*/ 1022993 w 2270768"/>
                <a:gd name="connsiteY35" fmla="*/ 5406629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58736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20711 w 2270768"/>
                <a:gd name="connsiteY11" fmla="*/ 1999061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17139 w 2270768"/>
                <a:gd name="connsiteY18" fmla="*/ 1997869 h 5453063"/>
                <a:gd name="connsiteX19" fmla="*/ 1823093 w 2270768"/>
                <a:gd name="connsiteY19" fmla="*/ 2105025 h 5453063"/>
                <a:gd name="connsiteX20" fmla="*/ 1983827 w 2270768"/>
                <a:gd name="connsiteY20" fmla="*/ 2416969 h 5453063"/>
                <a:gd name="connsiteX21" fmla="*/ 1976684 w 2270768"/>
                <a:gd name="connsiteY21" fmla="*/ 2782492 h 5453063"/>
                <a:gd name="connsiteX22" fmla="*/ 1856430 w 2270768"/>
                <a:gd name="connsiteY22" fmla="*/ 3167063 h 5453063"/>
                <a:gd name="connsiteX23" fmla="*/ 1775468 w 2270768"/>
                <a:gd name="connsiteY23" fmla="*/ 3673078 h 5453063"/>
                <a:gd name="connsiteX24" fmla="*/ 1477811 w 2270768"/>
                <a:gd name="connsiteY24" fmla="*/ 4510088 h 5453063"/>
                <a:gd name="connsiteX25" fmla="*/ 1389705 w 2270768"/>
                <a:gd name="connsiteY25" fmla="*/ 4826794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3795 w 2270768"/>
                <a:gd name="connsiteY28" fmla="*/ 5263753 h 5453063"/>
                <a:gd name="connsiteX29" fmla="*/ 1642118 w 2270768"/>
                <a:gd name="connsiteY29" fmla="*/ 5262563 h 5453063"/>
                <a:gd name="connsiteX30" fmla="*/ 1395658 w 2270768"/>
                <a:gd name="connsiteY30" fmla="*/ 5138737 h 5453063"/>
                <a:gd name="connsiteX31" fmla="*/ 1332555 w 2270768"/>
                <a:gd name="connsiteY31" fmla="*/ 5167313 h 5453063"/>
                <a:gd name="connsiteX32" fmla="*/ 1213493 w 2270768"/>
                <a:gd name="connsiteY32" fmla="*/ 5082779 h 5453063"/>
                <a:gd name="connsiteX33" fmla="*/ 1224208 w 2270768"/>
                <a:gd name="connsiteY33" fmla="*/ 5239942 h 5453063"/>
                <a:gd name="connsiteX34" fmla="*/ 1099193 w 2270768"/>
                <a:gd name="connsiteY34" fmla="*/ 5453063 h 5453063"/>
                <a:gd name="connsiteX35" fmla="*/ 1022993 w 2270768"/>
                <a:gd name="connsiteY35" fmla="*/ 5406629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58736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</a:cxnLst>
              <a:rect l="l" t="t" r="r" b="b"/>
              <a:pathLst>
                <a:path w="2270768" h="5453063">
                  <a:moveTo>
                    <a:pt x="1356367" y="66675"/>
                  </a:moveTo>
                  <a:lnTo>
                    <a:pt x="1449236" y="196453"/>
                  </a:lnTo>
                  <a:lnTo>
                    <a:pt x="1427806" y="304799"/>
                  </a:lnTo>
                  <a:lnTo>
                    <a:pt x="1508768" y="466725"/>
                  </a:lnTo>
                  <a:cubicBezTo>
                    <a:pt x="1539724" y="652861"/>
                    <a:pt x="1499243" y="660400"/>
                    <a:pt x="1494480" y="757238"/>
                  </a:cubicBezTo>
                  <a:lnTo>
                    <a:pt x="1427805" y="928688"/>
                  </a:lnTo>
                  <a:lnTo>
                    <a:pt x="1589730" y="917973"/>
                  </a:lnTo>
                  <a:cubicBezTo>
                    <a:pt x="1736178" y="1002904"/>
                    <a:pt x="1819521" y="1097360"/>
                    <a:pt x="1938584" y="1183482"/>
                  </a:cubicBezTo>
                  <a:lnTo>
                    <a:pt x="2252909" y="1508522"/>
                  </a:lnTo>
                  <a:lnTo>
                    <a:pt x="2270768" y="1552575"/>
                  </a:lnTo>
                  <a:lnTo>
                    <a:pt x="1961205" y="1871663"/>
                  </a:lnTo>
                  <a:lnTo>
                    <a:pt x="1820711" y="1999061"/>
                  </a:lnTo>
                  <a:lnTo>
                    <a:pt x="1723080" y="1947863"/>
                  </a:lnTo>
                  <a:lnTo>
                    <a:pt x="2030261" y="1552576"/>
                  </a:lnTo>
                  <a:cubicBezTo>
                    <a:pt x="1905245" y="1456532"/>
                    <a:pt x="1813568" y="1347391"/>
                    <a:pt x="1655214" y="1264444"/>
                  </a:cubicBezTo>
                  <a:cubicBezTo>
                    <a:pt x="1654024" y="1319213"/>
                    <a:pt x="1652833" y="1373981"/>
                    <a:pt x="1651643" y="1428750"/>
                  </a:cubicBezTo>
                  <a:cubicBezTo>
                    <a:pt x="1631005" y="1476375"/>
                    <a:pt x="1611558" y="1533525"/>
                    <a:pt x="1573061" y="1571625"/>
                  </a:cubicBezTo>
                  <a:cubicBezTo>
                    <a:pt x="1588142" y="1648222"/>
                    <a:pt x="1586556" y="1739105"/>
                    <a:pt x="1618305" y="1801415"/>
                  </a:cubicBezTo>
                  <a:cubicBezTo>
                    <a:pt x="1655215" y="1909761"/>
                    <a:pt x="1729032" y="1952625"/>
                    <a:pt x="1817139" y="1997869"/>
                  </a:cubicBezTo>
                  <a:lnTo>
                    <a:pt x="1823093" y="2105025"/>
                  </a:lnTo>
                  <a:cubicBezTo>
                    <a:pt x="1876671" y="2209006"/>
                    <a:pt x="1931440" y="2271316"/>
                    <a:pt x="1983827" y="2416969"/>
                  </a:cubicBezTo>
                  <a:cubicBezTo>
                    <a:pt x="2015577" y="2596754"/>
                    <a:pt x="2008038" y="2647951"/>
                    <a:pt x="1976684" y="2782492"/>
                  </a:cubicBezTo>
                  <a:lnTo>
                    <a:pt x="1856430" y="3167063"/>
                  </a:lnTo>
                  <a:cubicBezTo>
                    <a:pt x="1829443" y="3335735"/>
                    <a:pt x="1783405" y="3407965"/>
                    <a:pt x="1775468" y="3673078"/>
                  </a:cubicBezTo>
                  <a:lnTo>
                    <a:pt x="1477811" y="4510088"/>
                  </a:lnTo>
                  <a:lnTo>
                    <a:pt x="1389705" y="4826794"/>
                  </a:lnTo>
                  <a:cubicBezTo>
                    <a:pt x="1454793" y="4939506"/>
                    <a:pt x="1519880" y="5028407"/>
                    <a:pt x="1584968" y="5129213"/>
                  </a:cubicBezTo>
                  <a:lnTo>
                    <a:pt x="1727843" y="5219700"/>
                  </a:lnTo>
                  <a:lnTo>
                    <a:pt x="1733795" y="5263753"/>
                  </a:lnTo>
                  <a:lnTo>
                    <a:pt x="1642118" y="5262563"/>
                  </a:lnTo>
                  <a:lnTo>
                    <a:pt x="1395658" y="5138737"/>
                  </a:lnTo>
                  <a:lnTo>
                    <a:pt x="1332555" y="5167313"/>
                  </a:lnTo>
                  <a:cubicBezTo>
                    <a:pt x="1261118" y="5166123"/>
                    <a:pt x="1246830" y="5098257"/>
                    <a:pt x="1213493" y="5082779"/>
                  </a:cubicBezTo>
                  <a:lnTo>
                    <a:pt x="1224208" y="5239942"/>
                  </a:lnTo>
                  <a:lnTo>
                    <a:pt x="1099193" y="5453063"/>
                  </a:lnTo>
                  <a:cubicBezTo>
                    <a:pt x="1073793" y="5437585"/>
                    <a:pt x="1065061" y="5461398"/>
                    <a:pt x="1022993" y="5406629"/>
                  </a:cubicBezTo>
                  <a:lnTo>
                    <a:pt x="1022993" y="5148263"/>
                  </a:lnTo>
                  <a:lnTo>
                    <a:pt x="1184918" y="4848225"/>
                  </a:lnTo>
                  <a:cubicBezTo>
                    <a:pt x="1209524" y="4597400"/>
                    <a:pt x="1207936" y="4473972"/>
                    <a:pt x="1258736" y="4095750"/>
                  </a:cubicBezTo>
                  <a:cubicBezTo>
                    <a:pt x="1312712" y="3857228"/>
                    <a:pt x="1369068" y="3716338"/>
                    <a:pt x="1424234" y="3526632"/>
                  </a:cubicBezTo>
                  <a:lnTo>
                    <a:pt x="1261118" y="3328988"/>
                  </a:lnTo>
                  <a:lnTo>
                    <a:pt x="1146818" y="2981325"/>
                  </a:lnTo>
                  <a:lnTo>
                    <a:pt x="1089668" y="2671763"/>
                  </a:lnTo>
                  <a:cubicBezTo>
                    <a:pt x="1089271" y="2424112"/>
                    <a:pt x="1115068" y="2281238"/>
                    <a:pt x="1127768" y="2085975"/>
                  </a:cubicBezTo>
                  <a:lnTo>
                    <a:pt x="946793" y="1640681"/>
                  </a:lnTo>
                  <a:lnTo>
                    <a:pt x="859878" y="1462088"/>
                  </a:lnTo>
                  <a:lnTo>
                    <a:pt x="784868" y="2143125"/>
                  </a:lnTo>
                  <a:lnTo>
                    <a:pt x="940839" y="2565797"/>
                  </a:lnTo>
                  <a:lnTo>
                    <a:pt x="981321" y="2778919"/>
                  </a:lnTo>
                  <a:lnTo>
                    <a:pt x="1068236" y="2896791"/>
                  </a:lnTo>
                  <a:cubicBezTo>
                    <a:pt x="1069427" y="2960688"/>
                    <a:pt x="1068236" y="2971007"/>
                    <a:pt x="1069427" y="3034904"/>
                  </a:cubicBezTo>
                  <a:lnTo>
                    <a:pt x="1039662" y="3155156"/>
                  </a:lnTo>
                  <a:lnTo>
                    <a:pt x="808680" y="3183731"/>
                  </a:lnTo>
                  <a:lnTo>
                    <a:pt x="749149" y="3074195"/>
                  </a:lnTo>
                  <a:lnTo>
                    <a:pt x="827730" y="2947988"/>
                  </a:lnTo>
                  <a:lnTo>
                    <a:pt x="903930" y="2957513"/>
                  </a:lnTo>
                  <a:lnTo>
                    <a:pt x="913455" y="2909888"/>
                  </a:lnTo>
                  <a:cubicBezTo>
                    <a:pt x="867815" y="2811860"/>
                    <a:pt x="813840" y="2732882"/>
                    <a:pt x="776534" y="2615804"/>
                  </a:cubicBezTo>
                  <a:cubicBezTo>
                    <a:pt x="734861" y="2455467"/>
                    <a:pt x="676521" y="2335609"/>
                    <a:pt x="626514" y="2195512"/>
                  </a:cubicBezTo>
                  <a:cubicBezTo>
                    <a:pt x="613020" y="1921668"/>
                    <a:pt x="620958" y="1662113"/>
                    <a:pt x="618180" y="1395413"/>
                  </a:cubicBezTo>
                  <a:lnTo>
                    <a:pt x="543171" y="1590675"/>
                  </a:lnTo>
                  <a:cubicBezTo>
                    <a:pt x="501499" y="1627584"/>
                    <a:pt x="490784" y="1651398"/>
                    <a:pt x="397915" y="1710928"/>
                  </a:cubicBezTo>
                  <a:cubicBezTo>
                    <a:pt x="338780" y="1754187"/>
                    <a:pt x="259405" y="1798639"/>
                    <a:pt x="178839" y="1877616"/>
                  </a:cubicBezTo>
                  <a:cubicBezTo>
                    <a:pt x="169711" y="1912144"/>
                    <a:pt x="159194" y="1931392"/>
                    <a:pt x="151455" y="1981200"/>
                  </a:cubicBezTo>
                  <a:cubicBezTo>
                    <a:pt x="143716" y="2031008"/>
                    <a:pt x="138755" y="2111375"/>
                    <a:pt x="132405" y="2176463"/>
                  </a:cubicBezTo>
                  <a:lnTo>
                    <a:pt x="141930" y="2260998"/>
                  </a:lnTo>
                  <a:cubicBezTo>
                    <a:pt x="73668" y="2228851"/>
                    <a:pt x="62555" y="2172891"/>
                    <a:pt x="22868" y="2128838"/>
                  </a:cubicBezTo>
                  <a:cubicBezTo>
                    <a:pt x="15724" y="2034382"/>
                    <a:pt x="-5707" y="1975644"/>
                    <a:pt x="1437" y="1845469"/>
                  </a:cubicBezTo>
                  <a:cubicBezTo>
                    <a:pt x="41918" y="1710531"/>
                    <a:pt x="160980" y="1568451"/>
                    <a:pt x="91924" y="1585913"/>
                  </a:cubicBezTo>
                  <a:cubicBezTo>
                    <a:pt x="90336" y="1477962"/>
                    <a:pt x="181618" y="1422400"/>
                    <a:pt x="230037" y="1345406"/>
                  </a:cubicBezTo>
                  <a:cubicBezTo>
                    <a:pt x="460224" y="1237457"/>
                    <a:pt x="454668" y="1227137"/>
                    <a:pt x="565793" y="1152525"/>
                  </a:cubicBezTo>
                  <a:lnTo>
                    <a:pt x="584843" y="990600"/>
                  </a:lnTo>
                  <a:lnTo>
                    <a:pt x="565793" y="758428"/>
                  </a:lnTo>
                  <a:cubicBezTo>
                    <a:pt x="654692" y="596503"/>
                    <a:pt x="657868" y="517923"/>
                    <a:pt x="694380" y="400051"/>
                  </a:cubicBezTo>
                  <a:cubicBezTo>
                    <a:pt x="754308" y="311151"/>
                    <a:pt x="783280" y="216298"/>
                    <a:pt x="874164" y="133351"/>
                  </a:cubicBezTo>
                  <a:cubicBezTo>
                    <a:pt x="970208" y="41276"/>
                    <a:pt x="1026961" y="28971"/>
                    <a:pt x="1123005" y="0"/>
                  </a:cubicBezTo>
                  <a:cubicBezTo>
                    <a:pt x="1231352" y="25003"/>
                    <a:pt x="1270642" y="38100"/>
                    <a:pt x="1356367" y="66675"/>
                  </a:cubicBezTo>
                  <a:close/>
                </a:path>
              </a:pathLst>
            </a:custGeom>
            <a:solidFill>
              <a:srgbClr val="FFD85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l-PL"/>
            </a:p>
          </p:txBody>
        </p:sp>
        <p:pic>
          <p:nvPicPr>
            <p:cNvPr id="42" name="Obraz 41">
              <a:extLst>
                <a:ext uri="{FF2B5EF4-FFF2-40B4-BE49-F238E27FC236}">
                  <a16:creationId xmlns:a16="http://schemas.microsoft.com/office/drawing/2014/main" id="{BE035460-6F00-4DF4-BDE0-BB1FFFA6021B}"/>
                </a:ext>
              </a:extLst>
            </p:cNvPr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623936" y="239180"/>
              <a:ext cx="2490221" cy="6836678"/>
            </a:xfrm>
            <a:prstGeom prst="rect">
              <a:avLst/>
            </a:prstGeom>
          </p:spPr>
        </p:pic>
      </p:grpSp>
      <p:sp>
        <p:nvSpPr>
          <p:cNvPr id="33" name="Dowolny kształt: kształt 32">
            <a:extLst>
              <a:ext uri="{FF2B5EF4-FFF2-40B4-BE49-F238E27FC236}">
                <a16:creationId xmlns:a16="http://schemas.microsoft.com/office/drawing/2014/main" id="{8815E69C-AA26-4D24-9BE7-B6AE83AA524C}"/>
              </a:ext>
            </a:extLst>
          </p:cNvPr>
          <p:cNvSpPr/>
          <p:nvPr/>
        </p:nvSpPr>
        <p:spPr>
          <a:xfrm flipH="1">
            <a:off x="9630078" y="1866574"/>
            <a:ext cx="2071668" cy="4974939"/>
          </a:xfrm>
          <a:custGeom>
            <a:avLst/>
            <a:gdLst>
              <a:gd name="connsiteX0" fmla="*/ 1381125 w 2271713"/>
              <a:gd name="connsiteY0" fmla="*/ 85725 h 5453063"/>
              <a:gd name="connsiteX1" fmla="*/ 1457325 w 2271713"/>
              <a:gd name="connsiteY1" fmla="*/ 200025 h 5453063"/>
              <a:gd name="connsiteX2" fmla="*/ 1443038 w 2271713"/>
              <a:gd name="connsiteY2" fmla="*/ 266700 h 5453063"/>
              <a:gd name="connsiteX3" fmla="*/ 1509713 w 2271713"/>
              <a:gd name="connsiteY3" fmla="*/ 466725 h 5453063"/>
              <a:gd name="connsiteX4" fmla="*/ 1495425 w 2271713"/>
              <a:gd name="connsiteY4" fmla="*/ 757238 h 5453063"/>
              <a:gd name="connsiteX5" fmla="*/ 1428750 w 2271713"/>
              <a:gd name="connsiteY5" fmla="*/ 928688 h 5453063"/>
              <a:gd name="connsiteX6" fmla="*/ 1581150 w 2271713"/>
              <a:gd name="connsiteY6" fmla="*/ 919163 h 5453063"/>
              <a:gd name="connsiteX7" fmla="*/ 1947863 w 2271713"/>
              <a:gd name="connsiteY7" fmla="*/ 1176338 h 5453063"/>
              <a:gd name="connsiteX8" fmla="*/ 2271713 w 2271713"/>
              <a:gd name="connsiteY8" fmla="*/ 1504950 h 5453063"/>
              <a:gd name="connsiteX9" fmla="*/ 2271713 w 2271713"/>
              <a:gd name="connsiteY9" fmla="*/ 1552575 h 5453063"/>
              <a:gd name="connsiteX10" fmla="*/ 1962150 w 2271713"/>
              <a:gd name="connsiteY10" fmla="*/ 1871663 h 5453063"/>
              <a:gd name="connsiteX11" fmla="*/ 1809750 w 2271713"/>
              <a:gd name="connsiteY11" fmla="*/ 1995488 h 5453063"/>
              <a:gd name="connsiteX12" fmla="*/ 1724025 w 2271713"/>
              <a:gd name="connsiteY12" fmla="*/ 1947863 h 5453063"/>
              <a:gd name="connsiteX13" fmla="*/ 2038350 w 2271713"/>
              <a:gd name="connsiteY13" fmla="*/ 1528763 h 5453063"/>
              <a:gd name="connsiteX14" fmla="*/ 1695450 w 2271713"/>
              <a:gd name="connsiteY14" fmla="*/ 1252538 h 5453063"/>
              <a:gd name="connsiteX15" fmla="*/ 1652588 w 2271713"/>
              <a:gd name="connsiteY15" fmla="*/ 1428750 h 5453063"/>
              <a:gd name="connsiteX16" fmla="*/ 1595438 w 2271713"/>
              <a:gd name="connsiteY16" fmla="*/ 1566863 h 5453063"/>
              <a:gd name="connsiteX17" fmla="*/ 1628775 w 2271713"/>
              <a:gd name="connsiteY17" fmla="*/ 1800225 h 5453063"/>
              <a:gd name="connsiteX18" fmla="*/ 1747838 w 2271713"/>
              <a:gd name="connsiteY18" fmla="*/ 1990725 h 5453063"/>
              <a:gd name="connsiteX19" fmla="*/ 1824038 w 2271713"/>
              <a:gd name="connsiteY19" fmla="*/ 2105025 h 5453063"/>
              <a:gd name="connsiteX20" fmla="*/ 1990725 w 2271713"/>
              <a:gd name="connsiteY20" fmla="*/ 2428875 h 5453063"/>
              <a:gd name="connsiteX21" fmla="*/ 1990725 w 2271713"/>
              <a:gd name="connsiteY21" fmla="*/ 2795588 h 5453063"/>
              <a:gd name="connsiteX22" fmla="*/ 1857375 w 2271713"/>
              <a:gd name="connsiteY22" fmla="*/ 3167063 h 5453063"/>
              <a:gd name="connsiteX23" fmla="*/ 1790700 w 2271713"/>
              <a:gd name="connsiteY23" fmla="*/ 3624263 h 5453063"/>
              <a:gd name="connsiteX24" fmla="*/ 1495425 w 2271713"/>
              <a:gd name="connsiteY24" fmla="*/ 4500563 h 5453063"/>
              <a:gd name="connsiteX25" fmla="*/ 1404938 w 2271713"/>
              <a:gd name="connsiteY25" fmla="*/ 4824413 h 5453063"/>
              <a:gd name="connsiteX26" fmla="*/ 1585913 w 2271713"/>
              <a:gd name="connsiteY26" fmla="*/ 5129213 h 5453063"/>
              <a:gd name="connsiteX27" fmla="*/ 1728788 w 2271713"/>
              <a:gd name="connsiteY27" fmla="*/ 5219700 h 5453063"/>
              <a:gd name="connsiteX28" fmla="*/ 1733550 w 2271713"/>
              <a:gd name="connsiteY28" fmla="*/ 5243513 h 5453063"/>
              <a:gd name="connsiteX29" fmla="*/ 1643063 w 2271713"/>
              <a:gd name="connsiteY29" fmla="*/ 5262563 h 5453063"/>
              <a:gd name="connsiteX30" fmla="*/ 1404938 w 2271713"/>
              <a:gd name="connsiteY30" fmla="*/ 5143500 h 5453063"/>
              <a:gd name="connsiteX31" fmla="*/ 1333500 w 2271713"/>
              <a:gd name="connsiteY31" fmla="*/ 5167313 h 5453063"/>
              <a:gd name="connsiteX32" fmla="*/ 1243013 w 2271713"/>
              <a:gd name="connsiteY32" fmla="*/ 5110163 h 5453063"/>
              <a:gd name="connsiteX33" fmla="*/ 1238250 w 2271713"/>
              <a:gd name="connsiteY33" fmla="*/ 5224463 h 5453063"/>
              <a:gd name="connsiteX34" fmla="*/ 1100138 w 2271713"/>
              <a:gd name="connsiteY34" fmla="*/ 5453063 h 5453063"/>
              <a:gd name="connsiteX35" fmla="*/ 1038225 w 2271713"/>
              <a:gd name="connsiteY35" fmla="*/ 5453063 h 5453063"/>
              <a:gd name="connsiteX36" fmla="*/ 1023938 w 2271713"/>
              <a:gd name="connsiteY36" fmla="*/ 5148263 h 5453063"/>
              <a:gd name="connsiteX37" fmla="*/ 1185863 w 2271713"/>
              <a:gd name="connsiteY37" fmla="*/ 4848225 h 5453063"/>
              <a:gd name="connsiteX38" fmla="*/ 1271588 w 2271713"/>
              <a:gd name="connsiteY38" fmla="*/ 4095750 h 5453063"/>
              <a:gd name="connsiteX39" fmla="*/ 1419225 w 2271713"/>
              <a:gd name="connsiteY39" fmla="*/ 3509963 h 5453063"/>
              <a:gd name="connsiteX40" fmla="*/ 1262063 w 2271713"/>
              <a:gd name="connsiteY40" fmla="*/ 3328988 h 5453063"/>
              <a:gd name="connsiteX41" fmla="*/ 1147763 w 2271713"/>
              <a:gd name="connsiteY41" fmla="*/ 2981325 h 5453063"/>
              <a:gd name="connsiteX42" fmla="*/ 1066800 w 2271713"/>
              <a:gd name="connsiteY42" fmla="*/ 2671763 h 5453063"/>
              <a:gd name="connsiteX43" fmla="*/ 1128713 w 2271713"/>
              <a:gd name="connsiteY43" fmla="*/ 2085975 h 5453063"/>
              <a:gd name="connsiteX44" fmla="*/ 957263 w 2271713"/>
              <a:gd name="connsiteY44" fmla="*/ 1604963 h 5453063"/>
              <a:gd name="connsiteX45" fmla="*/ 852488 w 2271713"/>
              <a:gd name="connsiteY45" fmla="*/ 1490663 h 5453063"/>
              <a:gd name="connsiteX46" fmla="*/ 785813 w 2271713"/>
              <a:gd name="connsiteY46" fmla="*/ 2143125 h 5453063"/>
              <a:gd name="connsiteX47" fmla="*/ 962025 w 2271713"/>
              <a:gd name="connsiteY47" fmla="*/ 2586038 h 5453063"/>
              <a:gd name="connsiteX48" fmla="*/ 1004888 w 2271713"/>
              <a:gd name="connsiteY48" fmla="*/ 2790825 h 5453063"/>
              <a:gd name="connsiteX49" fmla="*/ 1066800 w 2271713"/>
              <a:gd name="connsiteY49" fmla="*/ 2843213 h 5453063"/>
              <a:gd name="connsiteX50" fmla="*/ 1066800 w 2271713"/>
              <a:gd name="connsiteY50" fmla="*/ 3071813 h 5453063"/>
              <a:gd name="connsiteX51" fmla="*/ 1023938 w 2271713"/>
              <a:gd name="connsiteY51" fmla="*/ 3167063 h 5453063"/>
              <a:gd name="connsiteX52" fmla="*/ 828675 w 2271713"/>
              <a:gd name="connsiteY52" fmla="*/ 3171825 h 5453063"/>
              <a:gd name="connsiteX53" fmla="*/ 766763 w 2271713"/>
              <a:gd name="connsiteY53" fmla="*/ 3062288 h 5453063"/>
              <a:gd name="connsiteX54" fmla="*/ 828675 w 2271713"/>
              <a:gd name="connsiteY54" fmla="*/ 2947988 h 5453063"/>
              <a:gd name="connsiteX55" fmla="*/ 904875 w 2271713"/>
              <a:gd name="connsiteY55" fmla="*/ 2957513 h 5453063"/>
              <a:gd name="connsiteX56" fmla="*/ 914400 w 2271713"/>
              <a:gd name="connsiteY56" fmla="*/ 2909888 h 5453063"/>
              <a:gd name="connsiteX57" fmla="*/ 738188 w 2271713"/>
              <a:gd name="connsiteY57" fmla="*/ 2481263 h 5453063"/>
              <a:gd name="connsiteX58" fmla="*/ 619125 w 2271713"/>
              <a:gd name="connsiteY58" fmla="*/ 2209800 h 5453063"/>
              <a:gd name="connsiteX59" fmla="*/ 619125 w 2271713"/>
              <a:gd name="connsiteY59" fmla="*/ 1395413 h 5453063"/>
              <a:gd name="connsiteX60" fmla="*/ 523875 w 2271713"/>
              <a:gd name="connsiteY60" fmla="*/ 1600200 h 5453063"/>
              <a:gd name="connsiteX61" fmla="*/ 357188 w 2271713"/>
              <a:gd name="connsiteY61" fmla="*/ 1747838 h 5453063"/>
              <a:gd name="connsiteX62" fmla="*/ 161925 w 2271713"/>
              <a:gd name="connsiteY62" fmla="*/ 1938338 h 5453063"/>
              <a:gd name="connsiteX63" fmla="*/ 152400 w 2271713"/>
              <a:gd name="connsiteY63" fmla="*/ 1981200 h 5453063"/>
              <a:gd name="connsiteX64" fmla="*/ 133350 w 2271713"/>
              <a:gd name="connsiteY64" fmla="*/ 2176463 h 5453063"/>
              <a:gd name="connsiteX65" fmla="*/ 142875 w 2271713"/>
              <a:gd name="connsiteY65" fmla="*/ 2271713 h 5453063"/>
              <a:gd name="connsiteX66" fmla="*/ 23813 w 2271713"/>
              <a:gd name="connsiteY66" fmla="*/ 2128838 h 5453063"/>
              <a:gd name="connsiteX67" fmla="*/ 0 w 2271713"/>
              <a:gd name="connsiteY67" fmla="*/ 1824038 h 5453063"/>
              <a:gd name="connsiteX68" fmla="*/ 114300 w 2271713"/>
              <a:gd name="connsiteY68" fmla="*/ 1576388 h 5453063"/>
              <a:gd name="connsiteX69" fmla="*/ 233363 w 2271713"/>
              <a:gd name="connsiteY69" fmla="*/ 1343025 h 5453063"/>
              <a:gd name="connsiteX70" fmla="*/ 566738 w 2271713"/>
              <a:gd name="connsiteY70" fmla="*/ 1152525 h 5453063"/>
              <a:gd name="connsiteX71" fmla="*/ 585788 w 2271713"/>
              <a:gd name="connsiteY71" fmla="*/ 990600 h 5453063"/>
              <a:gd name="connsiteX72" fmla="*/ 585788 w 2271713"/>
              <a:gd name="connsiteY72" fmla="*/ 742950 h 5453063"/>
              <a:gd name="connsiteX73" fmla="*/ 676275 w 2271713"/>
              <a:gd name="connsiteY73" fmla="*/ 404813 h 5453063"/>
              <a:gd name="connsiteX74" fmla="*/ 866775 w 2271713"/>
              <a:gd name="connsiteY74" fmla="*/ 119063 h 5453063"/>
              <a:gd name="connsiteX75" fmla="*/ 1123950 w 2271713"/>
              <a:gd name="connsiteY75" fmla="*/ 0 h 5453063"/>
              <a:gd name="connsiteX76" fmla="*/ 1381125 w 2271713"/>
              <a:gd name="connsiteY76" fmla="*/ 85725 h 5453063"/>
              <a:gd name="connsiteX0" fmla="*/ 1381125 w 2271713"/>
              <a:gd name="connsiteY0" fmla="*/ 85725 h 5453063"/>
              <a:gd name="connsiteX1" fmla="*/ 1457325 w 2271713"/>
              <a:gd name="connsiteY1" fmla="*/ 200025 h 5453063"/>
              <a:gd name="connsiteX2" fmla="*/ 1443038 w 2271713"/>
              <a:gd name="connsiteY2" fmla="*/ 266700 h 5453063"/>
              <a:gd name="connsiteX3" fmla="*/ 1509713 w 2271713"/>
              <a:gd name="connsiteY3" fmla="*/ 466725 h 5453063"/>
              <a:gd name="connsiteX4" fmla="*/ 1495425 w 2271713"/>
              <a:gd name="connsiteY4" fmla="*/ 757238 h 5453063"/>
              <a:gd name="connsiteX5" fmla="*/ 1428750 w 2271713"/>
              <a:gd name="connsiteY5" fmla="*/ 928688 h 5453063"/>
              <a:gd name="connsiteX6" fmla="*/ 1581150 w 2271713"/>
              <a:gd name="connsiteY6" fmla="*/ 919163 h 5453063"/>
              <a:gd name="connsiteX7" fmla="*/ 1947863 w 2271713"/>
              <a:gd name="connsiteY7" fmla="*/ 1176338 h 5453063"/>
              <a:gd name="connsiteX8" fmla="*/ 2271713 w 2271713"/>
              <a:gd name="connsiteY8" fmla="*/ 1504950 h 5453063"/>
              <a:gd name="connsiteX9" fmla="*/ 2271713 w 2271713"/>
              <a:gd name="connsiteY9" fmla="*/ 1552575 h 5453063"/>
              <a:gd name="connsiteX10" fmla="*/ 1962150 w 2271713"/>
              <a:gd name="connsiteY10" fmla="*/ 1871663 h 5453063"/>
              <a:gd name="connsiteX11" fmla="*/ 1809750 w 2271713"/>
              <a:gd name="connsiteY11" fmla="*/ 1995488 h 5453063"/>
              <a:gd name="connsiteX12" fmla="*/ 1724025 w 2271713"/>
              <a:gd name="connsiteY12" fmla="*/ 1947863 h 5453063"/>
              <a:gd name="connsiteX13" fmla="*/ 2038350 w 2271713"/>
              <a:gd name="connsiteY13" fmla="*/ 1528763 h 5453063"/>
              <a:gd name="connsiteX14" fmla="*/ 1695450 w 2271713"/>
              <a:gd name="connsiteY14" fmla="*/ 1252538 h 5453063"/>
              <a:gd name="connsiteX15" fmla="*/ 1652588 w 2271713"/>
              <a:gd name="connsiteY15" fmla="*/ 1428750 h 5453063"/>
              <a:gd name="connsiteX16" fmla="*/ 1595438 w 2271713"/>
              <a:gd name="connsiteY16" fmla="*/ 1566863 h 5453063"/>
              <a:gd name="connsiteX17" fmla="*/ 1628775 w 2271713"/>
              <a:gd name="connsiteY17" fmla="*/ 1800225 h 5453063"/>
              <a:gd name="connsiteX18" fmla="*/ 1747838 w 2271713"/>
              <a:gd name="connsiteY18" fmla="*/ 1990725 h 5453063"/>
              <a:gd name="connsiteX19" fmla="*/ 1824038 w 2271713"/>
              <a:gd name="connsiteY19" fmla="*/ 2105025 h 5453063"/>
              <a:gd name="connsiteX20" fmla="*/ 1990725 w 2271713"/>
              <a:gd name="connsiteY20" fmla="*/ 2428875 h 5453063"/>
              <a:gd name="connsiteX21" fmla="*/ 1990725 w 2271713"/>
              <a:gd name="connsiteY21" fmla="*/ 2795588 h 5453063"/>
              <a:gd name="connsiteX22" fmla="*/ 1857375 w 2271713"/>
              <a:gd name="connsiteY22" fmla="*/ 3167063 h 5453063"/>
              <a:gd name="connsiteX23" fmla="*/ 1790700 w 2271713"/>
              <a:gd name="connsiteY23" fmla="*/ 3624263 h 5453063"/>
              <a:gd name="connsiteX24" fmla="*/ 1495425 w 2271713"/>
              <a:gd name="connsiteY24" fmla="*/ 4500563 h 5453063"/>
              <a:gd name="connsiteX25" fmla="*/ 1404938 w 2271713"/>
              <a:gd name="connsiteY25" fmla="*/ 4824413 h 5453063"/>
              <a:gd name="connsiteX26" fmla="*/ 1585913 w 2271713"/>
              <a:gd name="connsiteY26" fmla="*/ 5129213 h 5453063"/>
              <a:gd name="connsiteX27" fmla="*/ 1728788 w 2271713"/>
              <a:gd name="connsiteY27" fmla="*/ 5219700 h 5453063"/>
              <a:gd name="connsiteX28" fmla="*/ 1733550 w 2271713"/>
              <a:gd name="connsiteY28" fmla="*/ 5243513 h 5453063"/>
              <a:gd name="connsiteX29" fmla="*/ 1643063 w 2271713"/>
              <a:gd name="connsiteY29" fmla="*/ 5262563 h 5453063"/>
              <a:gd name="connsiteX30" fmla="*/ 1404938 w 2271713"/>
              <a:gd name="connsiteY30" fmla="*/ 5143500 h 5453063"/>
              <a:gd name="connsiteX31" fmla="*/ 1333500 w 2271713"/>
              <a:gd name="connsiteY31" fmla="*/ 5167313 h 5453063"/>
              <a:gd name="connsiteX32" fmla="*/ 1243013 w 2271713"/>
              <a:gd name="connsiteY32" fmla="*/ 5110163 h 5453063"/>
              <a:gd name="connsiteX33" fmla="*/ 1238250 w 2271713"/>
              <a:gd name="connsiteY33" fmla="*/ 5224463 h 5453063"/>
              <a:gd name="connsiteX34" fmla="*/ 1100138 w 2271713"/>
              <a:gd name="connsiteY34" fmla="*/ 5453063 h 5453063"/>
              <a:gd name="connsiteX35" fmla="*/ 1038225 w 2271713"/>
              <a:gd name="connsiteY35" fmla="*/ 5453063 h 5453063"/>
              <a:gd name="connsiteX36" fmla="*/ 1023938 w 2271713"/>
              <a:gd name="connsiteY36" fmla="*/ 5148263 h 5453063"/>
              <a:gd name="connsiteX37" fmla="*/ 1185863 w 2271713"/>
              <a:gd name="connsiteY37" fmla="*/ 4848225 h 5453063"/>
              <a:gd name="connsiteX38" fmla="*/ 1271588 w 2271713"/>
              <a:gd name="connsiteY38" fmla="*/ 4095750 h 5453063"/>
              <a:gd name="connsiteX39" fmla="*/ 1419225 w 2271713"/>
              <a:gd name="connsiteY39" fmla="*/ 3509963 h 5453063"/>
              <a:gd name="connsiteX40" fmla="*/ 1262063 w 2271713"/>
              <a:gd name="connsiteY40" fmla="*/ 3328988 h 5453063"/>
              <a:gd name="connsiteX41" fmla="*/ 1147763 w 2271713"/>
              <a:gd name="connsiteY41" fmla="*/ 2981325 h 5453063"/>
              <a:gd name="connsiteX42" fmla="*/ 1066800 w 2271713"/>
              <a:gd name="connsiteY42" fmla="*/ 2671763 h 5453063"/>
              <a:gd name="connsiteX43" fmla="*/ 1128713 w 2271713"/>
              <a:gd name="connsiteY43" fmla="*/ 2085975 h 5453063"/>
              <a:gd name="connsiteX44" fmla="*/ 957263 w 2271713"/>
              <a:gd name="connsiteY44" fmla="*/ 1604963 h 5453063"/>
              <a:gd name="connsiteX45" fmla="*/ 852488 w 2271713"/>
              <a:gd name="connsiteY45" fmla="*/ 1490663 h 5453063"/>
              <a:gd name="connsiteX46" fmla="*/ 785813 w 2271713"/>
              <a:gd name="connsiteY46" fmla="*/ 2143125 h 5453063"/>
              <a:gd name="connsiteX47" fmla="*/ 962025 w 2271713"/>
              <a:gd name="connsiteY47" fmla="*/ 2586038 h 5453063"/>
              <a:gd name="connsiteX48" fmla="*/ 1004888 w 2271713"/>
              <a:gd name="connsiteY48" fmla="*/ 2790825 h 5453063"/>
              <a:gd name="connsiteX49" fmla="*/ 1066800 w 2271713"/>
              <a:gd name="connsiteY49" fmla="*/ 2843213 h 5453063"/>
              <a:gd name="connsiteX50" fmla="*/ 1066800 w 2271713"/>
              <a:gd name="connsiteY50" fmla="*/ 3071813 h 5453063"/>
              <a:gd name="connsiteX51" fmla="*/ 1023938 w 2271713"/>
              <a:gd name="connsiteY51" fmla="*/ 3167063 h 5453063"/>
              <a:gd name="connsiteX52" fmla="*/ 828675 w 2271713"/>
              <a:gd name="connsiteY52" fmla="*/ 3171825 h 5453063"/>
              <a:gd name="connsiteX53" fmla="*/ 766763 w 2271713"/>
              <a:gd name="connsiteY53" fmla="*/ 3062288 h 5453063"/>
              <a:gd name="connsiteX54" fmla="*/ 828675 w 2271713"/>
              <a:gd name="connsiteY54" fmla="*/ 2947988 h 5453063"/>
              <a:gd name="connsiteX55" fmla="*/ 904875 w 2271713"/>
              <a:gd name="connsiteY55" fmla="*/ 2957513 h 5453063"/>
              <a:gd name="connsiteX56" fmla="*/ 914400 w 2271713"/>
              <a:gd name="connsiteY56" fmla="*/ 2909888 h 5453063"/>
              <a:gd name="connsiteX57" fmla="*/ 738188 w 2271713"/>
              <a:gd name="connsiteY57" fmla="*/ 2481263 h 5453063"/>
              <a:gd name="connsiteX58" fmla="*/ 619125 w 2271713"/>
              <a:gd name="connsiteY58" fmla="*/ 2209800 h 5453063"/>
              <a:gd name="connsiteX59" fmla="*/ 619125 w 2271713"/>
              <a:gd name="connsiteY59" fmla="*/ 1395413 h 5453063"/>
              <a:gd name="connsiteX60" fmla="*/ 523875 w 2271713"/>
              <a:gd name="connsiteY60" fmla="*/ 1600200 h 5453063"/>
              <a:gd name="connsiteX61" fmla="*/ 357188 w 2271713"/>
              <a:gd name="connsiteY61" fmla="*/ 1747838 h 5453063"/>
              <a:gd name="connsiteX62" fmla="*/ 161925 w 2271713"/>
              <a:gd name="connsiteY62" fmla="*/ 1938338 h 5453063"/>
              <a:gd name="connsiteX63" fmla="*/ 152400 w 2271713"/>
              <a:gd name="connsiteY63" fmla="*/ 1981200 h 5453063"/>
              <a:gd name="connsiteX64" fmla="*/ 133350 w 2271713"/>
              <a:gd name="connsiteY64" fmla="*/ 2176463 h 5453063"/>
              <a:gd name="connsiteX65" fmla="*/ 142875 w 2271713"/>
              <a:gd name="connsiteY65" fmla="*/ 2271713 h 5453063"/>
              <a:gd name="connsiteX66" fmla="*/ 23813 w 2271713"/>
              <a:gd name="connsiteY66" fmla="*/ 2128838 h 5453063"/>
              <a:gd name="connsiteX67" fmla="*/ 0 w 2271713"/>
              <a:gd name="connsiteY67" fmla="*/ 1824038 h 5453063"/>
              <a:gd name="connsiteX68" fmla="*/ 114300 w 2271713"/>
              <a:gd name="connsiteY68" fmla="*/ 1576388 h 5453063"/>
              <a:gd name="connsiteX69" fmla="*/ 233363 w 2271713"/>
              <a:gd name="connsiteY69" fmla="*/ 1376362 h 5453063"/>
              <a:gd name="connsiteX70" fmla="*/ 566738 w 2271713"/>
              <a:gd name="connsiteY70" fmla="*/ 1152525 h 5453063"/>
              <a:gd name="connsiteX71" fmla="*/ 585788 w 2271713"/>
              <a:gd name="connsiteY71" fmla="*/ 990600 h 5453063"/>
              <a:gd name="connsiteX72" fmla="*/ 585788 w 2271713"/>
              <a:gd name="connsiteY72" fmla="*/ 742950 h 5453063"/>
              <a:gd name="connsiteX73" fmla="*/ 676275 w 2271713"/>
              <a:gd name="connsiteY73" fmla="*/ 404813 h 5453063"/>
              <a:gd name="connsiteX74" fmla="*/ 866775 w 2271713"/>
              <a:gd name="connsiteY74" fmla="*/ 119063 h 5453063"/>
              <a:gd name="connsiteX75" fmla="*/ 1123950 w 2271713"/>
              <a:gd name="connsiteY75" fmla="*/ 0 h 5453063"/>
              <a:gd name="connsiteX76" fmla="*/ 1381125 w 2271713"/>
              <a:gd name="connsiteY76" fmla="*/ 85725 h 5453063"/>
              <a:gd name="connsiteX0" fmla="*/ 1381125 w 2271713"/>
              <a:gd name="connsiteY0" fmla="*/ 85725 h 5453063"/>
              <a:gd name="connsiteX1" fmla="*/ 1457325 w 2271713"/>
              <a:gd name="connsiteY1" fmla="*/ 200025 h 5453063"/>
              <a:gd name="connsiteX2" fmla="*/ 1443038 w 2271713"/>
              <a:gd name="connsiteY2" fmla="*/ 266700 h 5453063"/>
              <a:gd name="connsiteX3" fmla="*/ 1509713 w 2271713"/>
              <a:gd name="connsiteY3" fmla="*/ 466725 h 5453063"/>
              <a:gd name="connsiteX4" fmla="*/ 1495425 w 2271713"/>
              <a:gd name="connsiteY4" fmla="*/ 757238 h 5453063"/>
              <a:gd name="connsiteX5" fmla="*/ 1428750 w 2271713"/>
              <a:gd name="connsiteY5" fmla="*/ 928688 h 5453063"/>
              <a:gd name="connsiteX6" fmla="*/ 1581150 w 2271713"/>
              <a:gd name="connsiteY6" fmla="*/ 919163 h 5453063"/>
              <a:gd name="connsiteX7" fmla="*/ 1947863 w 2271713"/>
              <a:gd name="connsiteY7" fmla="*/ 1176338 h 5453063"/>
              <a:gd name="connsiteX8" fmla="*/ 2271713 w 2271713"/>
              <a:gd name="connsiteY8" fmla="*/ 1504950 h 5453063"/>
              <a:gd name="connsiteX9" fmla="*/ 2271713 w 2271713"/>
              <a:gd name="connsiteY9" fmla="*/ 1552575 h 5453063"/>
              <a:gd name="connsiteX10" fmla="*/ 1962150 w 2271713"/>
              <a:gd name="connsiteY10" fmla="*/ 1871663 h 5453063"/>
              <a:gd name="connsiteX11" fmla="*/ 1809750 w 2271713"/>
              <a:gd name="connsiteY11" fmla="*/ 1995488 h 5453063"/>
              <a:gd name="connsiteX12" fmla="*/ 1724025 w 2271713"/>
              <a:gd name="connsiteY12" fmla="*/ 1947863 h 5453063"/>
              <a:gd name="connsiteX13" fmla="*/ 2038350 w 2271713"/>
              <a:gd name="connsiteY13" fmla="*/ 1528763 h 5453063"/>
              <a:gd name="connsiteX14" fmla="*/ 1695450 w 2271713"/>
              <a:gd name="connsiteY14" fmla="*/ 1252538 h 5453063"/>
              <a:gd name="connsiteX15" fmla="*/ 1652588 w 2271713"/>
              <a:gd name="connsiteY15" fmla="*/ 1428750 h 5453063"/>
              <a:gd name="connsiteX16" fmla="*/ 1595438 w 2271713"/>
              <a:gd name="connsiteY16" fmla="*/ 1566863 h 5453063"/>
              <a:gd name="connsiteX17" fmla="*/ 1628775 w 2271713"/>
              <a:gd name="connsiteY17" fmla="*/ 1800225 h 5453063"/>
              <a:gd name="connsiteX18" fmla="*/ 1747838 w 2271713"/>
              <a:gd name="connsiteY18" fmla="*/ 1990725 h 5453063"/>
              <a:gd name="connsiteX19" fmla="*/ 1824038 w 2271713"/>
              <a:gd name="connsiteY19" fmla="*/ 2105025 h 5453063"/>
              <a:gd name="connsiteX20" fmla="*/ 1990725 w 2271713"/>
              <a:gd name="connsiteY20" fmla="*/ 2428875 h 5453063"/>
              <a:gd name="connsiteX21" fmla="*/ 1990725 w 2271713"/>
              <a:gd name="connsiteY21" fmla="*/ 2795588 h 5453063"/>
              <a:gd name="connsiteX22" fmla="*/ 1857375 w 2271713"/>
              <a:gd name="connsiteY22" fmla="*/ 3167063 h 5453063"/>
              <a:gd name="connsiteX23" fmla="*/ 1790700 w 2271713"/>
              <a:gd name="connsiteY23" fmla="*/ 3624263 h 5453063"/>
              <a:gd name="connsiteX24" fmla="*/ 1495425 w 2271713"/>
              <a:gd name="connsiteY24" fmla="*/ 4500563 h 5453063"/>
              <a:gd name="connsiteX25" fmla="*/ 1404938 w 2271713"/>
              <a:gd name="connsiteY25" fmla="*/ 4824413 h 5453063"/>
              <a:gd name="connsiteX26" fmla="*/ 1585913 w 2271713"/>
              <a:gd name="connsiteY26" fmla="*/ 5129213 h 5453063"/>
              <a:gd name="connsiteX27" fmla="*/ 1728788 w 2271713"/>
              <a:gd name="connsiteY27" fmla="*/ 5219700 h 5453063"/>
              <a:gd name="connsiteX28" fmla="*/ 1733550 w 2271713"/>
              <a:gd name="connsiteY28" fmla="*/ 5243513 h 5453063"/>
              <a:gd name="connsiteX29" fmla="*/ 1643063 w 2271713"/>
              <a:gd name="connsiteY29" fmla="*/ 5262563 h 5453063"/>
              <a:gd name="connsiteX30" fmla="*/ 1404938 w 2271713"/>
              <a:gd name="connsiteY30" fmla="*/ 5143500 h 5453063"/>
              <a:gd name="connsiteX31" fmla="*/ 1333500 w 2271713"/>
              <a:gd name="connsiteY31" fmla="*/ 5167313 h 5453063"/>
              <a:gd name="connsiteX32" fmla="*/ 1243013 w 2271713"/>
              <a:gd name="connsiteY32" fmla="*/ 5110163 h 5453063"/>
              <a:gd name="connsiteX33" fmla="*/ 1238250 w 2271713"/>
              <a:gd name="connsiteY33" fmla="*/ 5224463 h 5453063"/>
              <a:gd name="connsiteX34" fmla="*/ 1100138 w 2271713"/>
              <a:gd name="connsiteY34" fmla="*/ 5453063 h 5453063"/>
              <a:gd name="connsiteX35" fmla="*/ 1038225 w 2271713"/>
              <a:gd name="connsiteY35" fmla="*/ 5453063 h 5453063"/>
              <a:gd name="connsiteX36" fmla="*/ 1023938 w 2271713"/>
              <a:gd name="connsiteY36" fmla="*/ 5148263 h 5453063"/>
              <a:gd name="connsiteX37" fmla="*/ 1185863 w 2271713"/>
              <a:gd name="connsiteY37" fmla="*/ 4848225 h 5453063"/>
              <a:gd name="connsiteX38" fmla="*/ 1271588 w 2271713"/>
              <a:gd name="connsiteY38" fmla="*/ 4095750 h 5453063"/>
              <a:gd name="connsiteX39" fmla="*/ 1419225 w 2271713"/>
              <a:gd name="connsiteY39" fmla="*/ 3509963 h 5453063"/>
              <a:gd name="connsiteX40" fmla="*/ 1262063 w 2271713"/>
              <a:gd name="connsiteY40" fmla="*/ 3328988 h 5453063"/>
              <a:gd name="connsiteX41" fmla="*/ 1147763 w 2271713"/>
              <a:gd name="connsiteY41" fmla="*/ 2981325 h 5453063"/>
              <a:gd name="connsiteX42" fmla="*/ 1066800 w 2271713"/>
              <a:gd name="connsiteY42" fmla="*/ 2671763 h 5453063"/>
              <a:gd name="connsiteX43" fmla="*/ 1128713 w 2271713"/>
              <a:gd name="connsiteY43" fmla="*/ 2085975 h 5453063"/>
              <a:gd name="connsiteX44" fmla="*/ 957263 w 2271713"/>
              <a:gd name="connsiteY44" fmla="*/ 1604963 h 5453063"/>
              <a:gd name="connsiteX45" fmla="*/ 852488 w 2271713"/>
              <a:gd name="connsiteY45" fmla="*/ 1490663 h 5453063"/>
              <a:gd name="connsiteX46" fmla="*/ 785813 w 2271713"/>
              <a:gd name="connsiteY46" fmla="*/ 2143125 h 5453063"/>
              <a:gd name="connsiteX47" fmla="*/ 962025 w 2271713"/>
              <a:gd name="connsiteY47" fmla="*/ 2586038 h 5453063"/>
              <a:gd name="connsiteX48" fmla="*/ 1004888 w 2271713"/>
              <a:gd name="connsiteY48" fmla="*/ 2790825 h 5453063"/>
              <a:gd name="connsiteX49" fmla="*/ 1066800 w 2271713"/>
              <a:gd name="connsiteY49" fmla="*/ 2843213 h 5453063"/>
              <a:gd name="connsiteX50" fmla="*/ 1066800 w 2271713"/>
              <a:gd name="connsiteY50" fmla="*/ 3071813 h 5453063"/>
              <a:gd name="connsiteX51" fmla="*/ 1023938 w 2271713"/>
              <a:gd name="connsiteY51" fmla="*/ 3167063 h 5453063"/>
              <a:gd name="connsiteX52" fmla="*/ 828675 w 2271713"/>
              <a:gd name="connsiteY52" fmla="*/ 3171825 h 5453063"/>
              <a:gd name="connsiteX53" fmla="*/ 766763 w 2271713"/>
              <a:gd name="connsiteY53" fmla="*/ 3062288 h 5453063"/>
              <a:gd name="connsiteX54" fmla="*/ 828675 w 2271713"/>
              <a:gd name="connsiteY54" fmla="*/ 2947988 h 5453063"/>
              <a:gd name="connsiteX55" fmla="*/ 904875 w 2271713"/>
              <a:gd name="connsiteY55" fmla="*/ 2957513 h 5453063"/>
              <a:gd name="connsiteX56" fmla="*/ 914400 w 2271713"/>
              <a:gd name="connsiteY56" fmla="*/ 2909888 h 5453063"/>
              <a:gd name="connsiteX57" fmla="*/ 738188 w 2271713"/>
              <a:gd name="connsiteY57" fmla="*/ 2481263 h 5453063"/>
              <a:gd name="connsiteX58" fmla="*/ 619125 w 2271713"/>
              <a:gd name="connsiteY58" fmla="*/ 2209800 h 5453063"/>
              <a:gd name="connsiteX59" fmla="*/ 619125 w 2271713"/>
              <a:gd name="connsiteY59" fmla="*/ 1395413 h 5453063"/>
              <a:gd name="connsiteX60" fmla="*/ 523875 w 2271713"/>
              <a:gd name="connsiteY60" fmla="*/ 1600200 h 5453063"/>
              <a:gd name="connsiteX61" fmla="*/ 357188 w 2271713"/>
              <a:gd name="connsiteY61" fmla="*/ 1747838 h 5453063"/>
              <a:gd name="connsiteX62" fmla="*/ 161925 w 2271713"/>
              <a:gd name="connsiteY62" fmla="*/ 1938338 h 5453063"/>
              <a:gd name="connsiteX63" fmla="*/ 152400 w 2271713"/>
              <a:gd name="connsiteY63" fmla="*/ 1981200 h 5453063"/>
              <a:gd name="connsiteX64" fmla="*/ 133350 w 2271713"/>
              <a:gd name="connsiteY64" fmla="*/ 2176463 h 5453063"/>
              <a:gd name="connsiteX65" fmla="*/ 142875 w 2271713"/>
              <a:gd name="connsiteY65" fmla="*/ 2271713 h 5453063"/>
              <a:gd name="connsiteX66" fmla="*/ 23813 w 2271713"/>
              <a:gd name="connsiteY66" fmla="*/ 2128838 h 5453063"/>
              <a:gd name="connsiteX67" fmla="*/ 0 w 2271713"/>
              <a:gd name="connsiteY67" fmla="*/ 1824038 h 5453063"/>
              <a:gd name="connsiteX68" fmla="*/ 114300 w 2271713"/>
              <a:gd name="connsiteY68" fmla="*/ 1576388 h 5453063"/>
              <a:gd name="connsiteX69" fmla="*/ 233363 w 2271713"/>
              <a:gd name="connsiteY69" fmla="*/ 1376362 h 5453063"/>
              <a:gd name="connsiteX70" fmla="*/ 566738 w 2271713"/>
              <a:gd name="connsiteY70" fmla="*/ 1152525 h 5453063"/>
              <a:gd name="connsiteX71" fmla="*/ 585788 w 2271713"/>
              <a:gd name="connsiteY71" fmla="*/ 990600 h 5453063"/>
              <a:gd name="connsiteX72" fmla="*/ 585788 w 2271713"/>
              <a:gd name="connsiteY72" fmla="*/ 742950 h 5453063"/>
              <a:gd name="connsiteX73" fmla="*/ 676275 w 2271713"/>
              <a:gd name="connsiteY73" fmla="*/ 404813 h 5453063"/>
              <a:gd name="connsiteX74" fmla="*/ 866775 w 2271713"/>
              <a:gd name="connsiteY74" fmla="*/ 119063 h 5453063"/>
              <a:gd name="connsiteX75" fmla="*/ 1123950 w 2271713"/>
              <a:gd name="connsiteY75" fmla="*/ 0 h 5453063"/>
              <a:gd name="connsiteX76" fmla="*/ 1381125 w 2271713"/>
              <a:gd name="connsiteY76" fmla="*/ 85725 h 5453063"/>
              <a:gd name="connsiteX0" fmla="*/ 1381125 w 2271713"/>
              <a:gd name="connsiteY0" fmla="*/ 85725 h 5453063"/>
              <a:gd name="connsiteX1" fmla="*/ 1457325 w 2271713"/>
              <a:gd name="connsiteY1" fmla="*/ 200025 h 5453063"/>
              <a:gd name="connsiteX2" fmla="*/ 1443038 w 2271713"/>
              <a:gd name="connsiteY2" fmla="*/ 266700 h 5453063"/>
              <a:gd name="connsiteX3" fmla="*/ 1509713 w 2271713"/>
              <a:gd name="connsiteY3" fmla="*/ 466725 h 5453063"/>
              <a:gd name="connsiteX4" fmla="*/ 1495425 w 2271713"/>
              <a:gd name="connsiteY4" fmla="*/ 757238 h 5453063"/>
              <a:gd name="connsiteX5" fmla="*/ 1428750 w 2271713"/>
              <a:gd name="connsiteY5" fmla="*/ 928688 h 5453063"/>
              <a:gd name="connsiteX6" fmla="*/ 1581150 w 2271713"/>
              <a:gd name="connsiteY6" fmla="*/ 919163 h 5453063"/>
              <a:gd name="connsiteX7" fmla="*/ 1947863 w 2271713"/>
              <a:gd name="connsiteY7" fmla="*/ 1176338 h 5453063"/>
              <a:gd name="connsiteX8" fmla="*/ 2271713 w 2271713"/>
              <a:gd name="connsiteY8" fmla="*/ 1504950 h 5453063"/>
              <a:gd name="connsiteX9" fmla="*/ 2271713 w 2271713"/>
              <a:gd name="connsiteY9" fmla="*/ 1552575 h 5453063"/>
              <a:gd name="connsiteX10" fmla="*/ 1962150 w 2271713"/>
              <a:gd name="connsiteY10" fmla="*/ 1871663 h 5453063"/>
              <a:gd name="connsiteX11" fmla="*/ 1809750 w 2271713"/>
              <a:gd name="connsiteY11" fmla="*/ 1995488 h 5453063"/>
              <a:gd name="connsiteX12" fmla="*/ 1724025 w 2271713"/>
              <a:gd name="connsiteY12" fmla="*/ 1947863 h 5453063"/>
              <a:gd name="connsiteX13" fmla="*/ 2038350 w 2271713"/>
              <a:gd name="connsiteY13" fmla="*/ 1528763 h 5453063"/>
              <a:gd name="connsiteX14" fmla="*/ 1695450 w 2271713"/>
              <a:gd name="connsiteY14" fmla="*/ 1252538 h 5453063"/>
              <a:gd name="connsiteX15" fmla="*/ 1652588 w 2271713"/>
              <a:gd name="connsiteY15" fmla="*/ 1428750 h 5453063"/>
              <a:gd name="connsiteX16" fmla="*/ 1595438 w 2271713"/>
              <a:gd name="connsiteY16" fmla="*/ 1566863 h 5453063"/>
              <a:gd name="connsiteX17" fmla="*/ 1628775 w 2271713"/>
              <a:gd name="connsiteY17" fmla="*/ 1800225 h 5453063"/>
              <a:gd name="connsiteX18" fmla="*/ 1747838 w 2271713"/>
              <a:gd name="connsiteY18" fmla="*/ 1990725 h 5453063"/>
              <a:gd name="connsiteX19" fmla="*/ 1824038 w 2271713"/>
              <a:gd name="connsiteY19" fmla="*/ 2105025 h 5453063"/>
              <a:gd name="connsiteX20" fmla="*/ 1990725 w 2271713"/>
              <a:gd name="connsiteY20" fmla="*/ 2428875 h 5453063"/>
              <a:gd name="connsiteX21" fmla="*/ 1990725 w 2271713"/>
              <a:gd name="connsiteY21" fmla="*/ 2795588 h 5453063"/>
              <a:gd name="connsiteX22" fmla="*/ 1857375 w 2271713"/>
              <a:gd name="connsiteY22" fmla="*/ 3167063 h 5453063"/>
              <a:gd name="connsiteX23" fmla="*/ 1790700 w 2271713"/>
              <a:gd name="connsiteY23" fmla="*/ 3624263 h 5453063"/>
              <a:gd name="connsiteX24" fmla="*/ 1495425 w 2271713"/>
              <a:gd name="connsiteY24" fmla="*/ 4500563 h 5453063"/>
              <a:gd name="connsiteX25" fmla="*/ 1404938 w 2271713"/>
              <a:gd name="connsiteY25" fmla="*/ 4824413 h 5453063"/>
              <a:gd name="connsiteX26" fmla="*/ 1585913 w 2271713"/>
              <a:gd name="connsiteY26" fmla="*/ 5129213 h 5453063"/>
              <a:gd name="connsiteX27" fmla="*/ 1728788 w 2271713"/>
              <a:gd name="connsiteY27" fmla="*/ 5219700 h 5453063"/>
              <a:gd name="connsiteX28" fmla="*/ 1733550 w 2271713"/>
              <a:gd name="connsiteY28" fmla="*/ 5243513 h 5453063"/>
              <a:gd name="connsiteX29" fmla="*/ 1643063 w 2271713"/>
              <a:gd name="connsiteY29" fmla="*/ 5262563 h 5453063"/>
              <a:gd name="connsiteX30" fmla="*/ 1404938 w 2271713"/>
              <a:gd name="connsiteY30" fmla="*/ 5143500 h 5453063"/>
              <a:gd name="connsiteX31" fmla="*/ 1333500 w 2271713"/>
              <a:gd name="connsiteY31" fmla="*/ 5167313 h 5453063"/>
              <a:gd name="connsiteX32" fmla="*/ 1243013 w 2271713"/>
              <a:gd name="connsiteY32" fmla="*/ 5110163 h 5453063"/>
              <a:gd name="connsiteX33" fmla="*/ 1238250 w 2271713"/>
              <a:gd name="connsiteY33" fmla="*/ 5224463 h 5453063"/>
              <a:gd name="connsiteX34" fmla="*/ 1100138 w 2271713"/>
              <a:gd name="connsiteY34" fmla="*/ 5453063 h 5453063"/>
              <a:gd name="connsiteX35" fmla="*/ 1038225 w 2271713"/>
              <a:gd name="connsiteY35" fmla="*/ 5453063 h 5453063"/>
              <a:gd name="connsiteX36" fmla="*/ 1023938 w 2271713"/>
              <a:gd name="connsiteY36" fmla="*/ 5148263 h 5453063"/>
              <a:gd name="connsiteX37" fmla="*/ 1185863 w 2271713"/>
              <a:gd name="connsiteY37" fmla="*/ 4848225 h 5453063"/>
              <a:gd name="connsiteX38" fmla="*/ 1271588 w 2271713"/>
              <a:gd name="connsiteY38" fmla="*/ 4095750 h 5453063"/>
              <a:gd name="connsiteX39" fmla="*/ 1419225 w 2271713"/>
              <a:gd name="connsiteY39" fmla="*/ 3509963 h 5453063"/>
              <a:gd name="connsiteX40" fmla="*/ 1262063 w 2271713"/>
              <a:gd name="connsiteY40" fmla="*/ 3328988 h 5453063"/>
              <a:gd name="connsiteX41" fmla="*/ 1147763 w 2271713"/>
              <a:gd name="connsiteY41" fmla="*/ 2981325 h 5453063"/>
              <a:gd name="connsiteX42" fmla="*/ 1066800 w 2271713"/>
              <a:gd name="connsiteY42" fmla="*/ 2671763 h 5453063"/>
              <a:gd name="connsiteX43" fmla="*/ 1128713 w 2271713"/>
              <a:gd name="connsiteY43" fmla="*/ 2085975 h 5453063"/>
              <a:gd name="connsiteX44" fmla="*/ 957263 w 2271713"/>
              <a:gd name="connsiteY44" fmla="*/ 1604963 h 5453063"/>
              <a:gd name="connsiteX45" fmla="*/ 852488 w 2271713"/>
              <a:gd name="connsiteY45" fmla="*/ 1490663 h 5453063"/>
              <a:gd name="connsiteX46" fmla="*/ 785813 w 2271713"/>
              <a:gd name="connsiteY46" fmla="*/ 2143125 h 5453063"/>
              <a:gd name="connsiteX47" fmla="*/ 962025 w 2271713"/>
              <a:gd name="connsiteY47" fmla="*/ 2586038 h 5453063"/>
              <a:gd name="connsiteX48" fmla="*/ 1004888 w 2271713"/>
              <a:gd name="connsiteY48" fmla="*/ 2790825 h 5453063"/>
              <a:gd name="connsiteX49" fmla="*/ 1066800 w 2271713"/>
              <a:gd name="connsiteY49" fmla="*/ 2843213 h 5453063"/>
              <a:gd name="connsiteX50" fmla="*/ 1066800 w 2271713"/>
              <a:gd name="connsiteY50" fmla="*/ 3071813 h 5453063"/>
              <a:gd name="connsiteX51" fmla="*/ 1023938 w 2271713"/>
              <a:gd name="connsiteY51" fmla="*/ 3167063 h 5453063"/>
              <a:gd name="connsiteX52" fmla="*/ 828675 w 2271713"/>
              <a:gd name="connsiteY52" fmla="*/ 3171825 h 5453063"/>
              <a:gd name="connsiteX53" fmla="*/ 766763 w 2271713"/>
              <a:gd name="connsiteY53" fmla="*/ 3062288 h 5453063"/>
              <a:gd name="connsiteX54" fmla="*/ 828675 w 2271713"/>
              <a:gd name="connsiteY54" fmla="*/ 2947988 h 5453063"/>
              <a:gd name="connsiteX55" fmla="*/ 904875 w 2271713"/>
              <a:gd name="connsiteY55" fmla="*/ 2957513 h 5453063"/>
              <a:gd name="connsiteX56" fmla="*/ 914400 w 2271713"/>
              <a:gd name="connsiteY56" fmla="*/ 2909888 h 5453063"/>
              <a:gd name="connsiteX57" fmla="*/ 738188 w 2271713"/>
              <a:gd name="connsiteY57" fmla="*/ 2481263 h 5453063"/>
              <a:gd name="connsiteX58" fmla="*/ 619125 w 2271713"/>
              <a:gd name="connsiteY58" fmla="*/ 2209800 h 5453063"/>
              <a:gd name="connsiteX59" fmla="*/ 619125 w 2271713"/>
              <a:gd name="connsiteY59" fmla="*/ 1395413 h 5453063"/>
              <a:gd name="connsiteX60" fmla="*/ 523875 w 2271713"/>
              <a:gd name="connsiteY60" fmla="*/ 1600200 h 5453063"/>
              <a:gd name="connsiteX61" fmla="*/ 357188 w 2271713"/>
              <a:gd name="connsiteY61" fmla="*/ 1747838 h 5453063"/>
              <a:gd name="connsiteX62" fmla="*/ 161925 w 2271713"/>
              <a:gd name="connsiteY62" fmla="*/ 1938338 h 5453063"/>
              <a:gd name="connsiteX63" fmla="*/ 152400 w 2271713"/>
              <a:gd name="connsiteY63" fmla="*/ 1981200 h 5453063"/>
              <a:gd name="connsiteX64" fmla="*/ 133350 w 2271713"/>
              <a:gd name="connsiteY64" fmla="*/ 2176463 h 5453063"/>
              <a:gd name="connsiteX65" fmla="*/ 142875 w 2271713"/>
              <a:gd name="connsiteY65" fmla="*/ 2271713 h 5453063"/>
              <a:gd name="connsiteX66" fmla="*/ 23813 w 2271713"/>
              <a:gd name="connsiteY66" fmla="*/ 2128838 h 5453063"/>
              <a:gd name="connsiteX67" fmla="*/ 0 w 2271713"/>
              <a:gd name="connsiteY67" fmla="*/ 1824038 h 5453063"/>
              <a:gd name="connsiteX68" fmla="*/ 114300 w 2271713"/>
              <a:gd name="connsiteY68" fmla="*/ 1576388 h 5453063"/>
              <a:gd name="connsiteX69" fmla="*/ 230982 w 2271713"/>
              <a:gd name="connsiteY69" fmla="*/ 1345406 h 5453063"/>
              <a:gd name="connsiteX70" fmla="*/ 566738 w 2271713"/>
              <a:gd name="connsiteY70" fmla="*/ 1152525 h 5453063"/>
              <a:gd name="connsiteX71" fmla="*/ 585788 w 2271713"/>
              <a:gd name="connsiteY71" fmla="*/ 990600 h 5453063"/>
              <a:gd name="connsiteX72" fmla="*/ 585788 w 2271713"/>
              <a:gd name="connsiteY72" fmla="*/ 742950 h 5453063"/>
              <a:gd name="connsiteX73" fmla="*/ 676275 w 2271713"/>
              <a:gd name="connsiteY73" fmla="*/ 404813 h 5453063"/>
              <a:gd name="connsiteX74" fmla="*/ 866775 w 2271713"/>
              <a:gd name="connsiteY74" fmla="*/ 119063 h 5453063"/>
              <a:gd name="connsiteX75" fmla="*/ 1123950 w 2271713"/>
              <a:gd name="connsiteY75" fmla="*/ 0 h 5453063"/>
              <a:gd name="connsiteX76" fmla="*/ 1381125 w 2271713"/>
              <a:gd name="connsiteY76" fmla="*/ 85725 h 5453063"/>
              <a:gd name="connsiteX0" fmla="*/ 1381125 w 2271713"/>
              <a:gd name="connsiteY0" fmla="*/ 85725 h 5453063"/>
              <a:gd name="connsiteX1" fmla="*/ 1457325 w 2271713"/>
              <a:gd name="connsiteY1" fmla="*/ 200025 h 5453063"/>
              <a:gd name="connsiteX2" fmla="*/ 1443038 w 2271713"/>
              <a:gd name="connsiteY2" fmla="*/ 266700 h 5453063"/>
              <a:gd name="connsiteX3" fmla="*/ 1509713 w 2271713"/>
              <a:gd name="connsiteY3" fmla="*/ 466725 h 5453063"/>
              <a:gd name="connsiteX4" fmla="*/ 1495425 w 2271713"/>
              <a:gd name="connsiteY4" fmla="*/ 757238 h 5453063"/>
              <a:gd name="connsiteX5" fmla="*/ 1428750 w 2271713"/>
              <a:gd name="connsiteY5" fmla="*/ 928688 h 5453063"/>
              <a:gd name="connsiteX6" fmla="*/ 1581150 w 2271713"/>
              <a:gd name="connsiteY6" fmla="*/ 919163 h 5453063"/>
              <a:gd name="connsiteX7" fmla="*/ 1947863 w 2271713"/>
              <a:gd name="connsiteY7" fmla="*/ 1176338 h 5453063"/>
              <a:gd name="connsiteX8" fmla="*/ 2271713 w 2271713"/>
              <a:gd name="connsiteY8" fmla="*/ 1504950 h 5453063"/>
              <a:gd name="connsiteX9" fmla="*/ 2271713 w 2271713"/>
              <a:gd name="connsiteY9" fmla="*/ 1552575 h 5453063"/>
              <a:gd name="connsiteX10" fmla="*/ 1962150 w 2271713"/>
              <a:gd name="connsiteY10" fmla="*/ 1871663 h 5453063"/>
              <a:gd name="connsiteX11" fmla="*/ 1809750 w 2271713"/>
              <a:gd name="connsiteY11" fmla="*/ 1995488 h 5453063"/>
              <a:gd name="connsiteX12" fmla="*/ 1724025 w 2271713"/>
              <a:gd name="connsiteY12" fmla="*/ 1947863 h 5453063"/>
              <a:gd name="connsiteX13" fmla="*/ 2038350 w 2271713"/>
              <a:gd name="connsiteY13" fmla="*/ 1528763 h 5453063"/>
              <a:gd name="connsiteX14" fmla="*/ 1695450 w 2271713"/>
              <a:gd name="connsiteY14" fmla="*/ 1252538 h 5453063"/>
              <a:gd name="connsiteX15" fmla="*/ 1652588 w 2271713"/>
              <a:gd name="connsiteY15" fmla="*/ 1428750 h 5453063"/>
              <a:gd name="connsiteX16" fmla="*/ 1595438 w 2271713"/>
              <a:gd name="connsiteY16" fmla="*/ 1566863 h 5453063"/>
              <a:gd name="connsiteX17" fmla="*/ 1628775 w 2271713"/>
              <a:gd name="connsiteY17" fmla="*/ 1800225 h 5453063"/>
              <a:gd name="connsiteX18" fmla="*/ 1747838 w 2271713"/>
              <a:gd name="connsiteY18" fmla="*/ 1990725 h 5453063"/>
              <a:gd name="connsiteX19" fmla="*/ 1824038 w 2271713"/>
              <a:gd name="connsiteY19" fmla="*/ 2105025 h 5453063"/>
              <a:gd name="connsiteX20" fmla="*/ 1990725 w 2271713"/>
              <a:gd name="connsiteY20" fmla="*/ 2428875 h 5453063"/>
              <a:gd name="connsiteX21" fmla="*/ 1990725 w 2271713"/>
              <a:gd name="connsiteY21" fmla="*/ 2795588 h 5453063"/>
              <a:gd name="connsiteX22" fmla="*/ 1857375 w 2271713"/>
              <a:gd name="connsiteY22" fmla="*/ 3167063 h 5453063"/>
              <a:gd name="connsiteX23" fmla="*/ 1790700 w 2271713"/>
              <a:gd name="connsiteY23" fmla="*/ 3624263 h 5453063"/>
              <a:gd name="connsiteX24" fmla="*/ 1495425 w 2271713"/>
              <a:gd name="connsiteY24" fmla="*/ 4500563 h 5453063"/>
              <a:gd name="connsiteX25" fmla="*/ 1404938 w 2271713"/>
              <a:gd name="connsiteY25" fmla="*/ 4824413 h 5453063"/>
              <a:gd name="connsiteX26" fmla="*/ 1585913 w 2271713"/>
              <a:gd name="connsiteY26" fmla="*/ 5129213 h 5453063"/>
              <a:gd name="connsiteX27" fmla="*/ 1728788 w 2271713"/>
              <a:gd name="connsiteY27" fmla="*/ 5219700 h 5453063"/>
              <a:gd name="connsiteX28" fmla="*/ 1733550 w 2271713"/>
              <a:gd name="connsiteY28" fmla="*/ 5243513 h 5453063"/>
              <a:gd name="connsiteX29" fmla="*/ 1643063 w 2271713"/>
              <a:gd name="connsiteY29" fmla="*/ 5262563 h 5453063"/>
              <a:gd name="connsiteX30" fmla="*/ 1404938 w 2271713"/>
              <a:gd name="connsiteY30" fmla="*/ 5143500 h 5453063"/>
              <a:gd name="connsiteX31" fmla="*/ 1333500 w 2271713"/>
              <a:gd name="connsiteY31" fmla="*/ 5167313 h 5453063"/>
              <a:gd name="connsiteX32" fmla="*/ 1243013 w 2271713"/>
              <a:gd name="connsiteY32" fmla="*/ 5110163 h 5453063"/>
              <a:gd name="connsiteX33" fmla="*/ 1238250 w 2271713"/>
              <a:gd name="connsiteY33" fmla="*/ 5224463 h 5453063"/>
              <a:gd name="connsiteX34" fmla="*/ 1100138 w 2271713"/>
              <a:gd name="connsiteY34" fmla="*/ 5453063 h 5453063"/>
              <a:gd name="connsiteX35" fmla="*/ 1038225 w 2271713"/>
              <a:gd name="connsiteY35" fmla="*/ 5453063 h 5453063"/>
              <a:gd name="connsiteX36" fmla="*/ 1023938 w 2271713"/>
              <a:gd name="connsiteY36" fmla="*/ 5148263 h 5453063"/>
              <a:gd name="connsiteX37" fmla="*/ 1185863 w 2271713"/>
              <a:gd name="connsiteY37" fmla="*/ 4848225 h 5453063"/>
              <a:gd name="connsiteX38" fmla="*/ 1271588 w 2271713"/>
              <a:gd name="connsiteY38" fmla="*/ 4095750 h 5453063"/>
              <a:gd name="connsiteX39" fmla="*/ 1419225 w 2271713"/>
              <a:gd name="connsiteY39" fmla="*/ 3509963 h 5453063"/>
              <a:gd name="connsiteX40" fmla="*/ 1262063 w 2271713"/>
              <a:gd name="connsiteY40" fmla="*/ 3328988 h 5453063"/>
              <a:gd name="connsiteX41" fmla="*/ 1147763 w 2271713"/>
              <a:gd name="connsiteY41" fmla="*/ 2981325 h 5453063"/>
              <a:gd name="connsiteX42" fmla="*/ 1066800 w 2271713"/>
              <a:gd name="connsiteY42" fmla="*/ 2671763 h 5453063"/>
              <a:gd name="connsiteX43" fmla="*/ 1128713 w 2271713"/>
              <a:gd name="connsiteY43" fmla="*/ 2085975 h 5453063"/>
              <a:gd name="connsiteX44" fmla="*/ 957263 w 2271713"/>
              <a:gd name="connsiteY44" fmla="*/ 1604963 h 5453063"/>
              <a:gd name="connsiteX45" fmla="*/ 852488 w 2271713"/>
              <a:gd name="connsiteY45" fmla="*/ 1490663 h 5453063"/>
              <a:gd name="connsiteX46" fmla="*/ 785813 w 2271713"/>
              <a:gd name="connsiteY46" fmla="*/ 2143125 h 5453063"/>
              <a:gd name="connsiteX47" fmla="*/ 962025 w 2271713"/>
              <a:gd name="connsiteY47" fmla="*/ 2586038 h 5453063"/>
              <a:gd name="connsiteX48" fmla="*/ 1004888 w 2271713"/>
              <a:gd name="connsiteY48" fmla="*/ 2790825 h 5453063"/>
              <a:gd name="connsiteX49" fmla="*/ 1066800 w 2271713"/>
              <a:gd name="connsiteY49" fmla="*/ 2843213 h 5453063"/>
              <a:gd name="connsiteX50" fmla="*/ 1066800 w 2271713"/>
              <a:gd name="connsiteY50" fmla="*/ 3071813 h 5453063"/>
              <a:gd name="connsiteX51" fmla="*/ 1023938 w 2271713"/>
              <a:gd name="connsiteY51" fmla="*/ 3167063 h 5453063"/>
              <a:gd name="connsiteX52" fmla="*/ 828675 w 2271713"/>
              <a:gd name="connsiteY52" fmla="*/ 3171825 h 5453063"/>
              <a:gd name="connsiteX53" fmla="*/ 766763 w 2271713"/>
              <a:gd name="connsiteY53" fmla="*/ 3062288 h 5453063"/>
              <a:gd name="connsiteX54" fmla="*/ 828675 w 2271713"/>
              <a:gd name="connsiteY54" fmla="*/ 2947988 h 5453063"/>
              <a:gd name="connsiteX55" fmla="*/ 904875 w 2271713"/>
              <a:gd name="connsiteY55" fmla="*/ 2957513 h 5453063"/>
              <a:gd name="connsiteX56" fmla="*/ 914400 w 2271713"/>
              <a:gd name="connsiteY56" fmla="*/ 2909888 h 5453063"/>
              <a:gd name="connsiteX57" fmla="*/ 738188 w 2271713"/>
              <a:gd name="connsiteY57" fmla="*/ 2481263 h 5453063"/>
              <a:gd name="connsiteX58" fmla="*/ 619125 w 2271713"/>
              <a:gd name="connsiteY58" fmla="*/ 2209800 h 5453063"/>
              <a:gd name="connsiteX59" fmla="*/ 619125 w 2271713"/>
              <a:gd name="connsiteY59" fmla="*/ 1395413 h 5453063"/>
              <a:gd name="connsiteX60" fmla="*/ 523875 w 2271713"/>
              <a:gd name="connsiteY60" fmla="*/ 1600200 h 5453063"/>
              <a:gd name="connsiteX61" fmla="*/ 357188 w 2271713"/>
              <a:gd name="connsiteY61" fmla="*/ 1747838 h 5453063"/>
              <a:gd name="connsiteX62" fmla="*/ 161925 w 2271713"/>
              <a:gd name="connsiteY62" fmla="*/ 1938338 h 5453063"/>
              <a:gd name="connsiteX63" fmla="*/ 152400 w 2271713"/>
              <a:gd name="connsiteY63" fmla="*/ 1981200 h 5453063"/>
              <a:gd name="connsiteX64" fmla="*/ 133350 w 2271713"/>
              <a:gd name="connsiteY64" fmla="*/ 2176463 h 5453063"/>
              <a:gd name="connsiteX65" fmla="*/ 142875 w 2271713"/>
              <a:gd name="connsiteY65" fmla="*/ 2271713 h 5453063"/>
              <a:gd name="connsiteX66" fmla="*/ 23813 w 2271713"/>
              <a:gd name="connsiteY66" fmla="*/ 2128838 h 5453063"/>
              <a:gd name="connsiteX67" fmla="*/ 0 w 2271713"/>
              <a:gd name="connsiteY67" fmla="*/ 1824038 h 5453063"/>
              <a:gd name="connsiteX68" fmla="*/ 85725 w 2271713"/>
              <a:gd name="connsiteY68" fmla="*/ 1576388 h 5453063"/>
              <a:gd name="connsiteX69" fmla="*/ 230982 w 2271713"/>
              <a:gd name="connsiteY69" fmla="*/ 1345406 h 5453063"/>
              <a:gd name="connsiteX70" fmla="*/ 566738 w 2271713"/>
              <a:gd name="connsiteY70" fmla="*/ 1152525 h 5453063"/>
              <a:gd name="connsiteX71" fmla="*/ 585788 w 2271713"/>
              <a:gd name="connsiteY71" fmla="*/ 990600 h 5453063"/>
              <a:gd name="connsiteX72" fmla="*/ 585788 w 2271713"/>
              <a:gd name="connsiteY72" fmla="*/ 742950 h 5453063"/>
              <a:gd name="connsiteX73" fmla="*/ 676275 w 2271713"/>
              <a:gd name="connsiteY73" fmla="*/ 404813 h 5453063"/>
              <a:gd name="connsiteX74" fmla="*/ 866775 w 2271713"/>
              <a:gd name="connsiteY74" fmla="*/ 119063 h 5453063"/>
              <a:gd name="connsiteX75" fmla="*/ 1123950 w 2271713"/>
              <a:gd name="connsiteY75" fmla="*/ 0 h 5453063"/>
              <a:gd name="connsiteX76" fmla="*/ 1381125 w 2271713"/>
              <a:gd name="connsiteY76" fmla="*/ 85725 h 5453063"/>
              <a:gd name="connsiteX0" fmla="*/ 1381125 w 2271713"/>
              <a:gd name="connsiteY0" fmla="*/ 85725 h 5453063"/>
              <a:gd name="connsiteX1" fmla="*/ 1457325 w 2271713"/>
              <a:gd name="connsiteY1" fmla="*/ 200025 h 5453063"/>
              <a:gd name="connsiteX2" fmla="*/ 1443038 w 2271713"/>
              <a:gd name="connsiteY2" fmla="*/ 266700 h 5453063"/>
              <a:gd name="connsiteX3" fmla="*/ 1509713 w 2271713"/>
              <a:gd name="connsiteY3" fmla="*/ 466725 h 5453063"/>
              <a:gd name="connsiteX4" fmla="*/ 1495425 w 2271713"/>
              <a:gd name="connsiteY4" fmla="*/ 757238 h 5453063"/>
              <a:gd name="connsiteX5" fmla="*/ 1428750 w 2271713"/>
              <a:gd name="connsiteY5" fmla="*/ 928688 h 5453063"/>
              <a:gd name="connsiteX6" fmla="*/ 1581150 w 2271713"/>
              <a:gd name="connsiteY6" fmla="*/ 919163 h 5453063"/>
              <a:gd name="connsiteX7" fmla="*/ 1947863 w 2271713"/>
              <a:gd name="connsiteY7" fmla="*/ 1176338 h 5453063"/>
              <a:gd name="connsiteX8" fmla="*/ 2271713 w 2271713"/>
              <a:gd name="connsiteY8" fmla="*/ 1504950 h 5453063"/>
              <a:gd name="connsiteX9" fmla="*/ 2271713 w 2271713"/>
              <a:gd name="connsiteY9" fmla="*/ 1552575 h 5453063"/>
              <a:gd name="connsiteX10" fmla="*/ 1962150 w 2271713"/>
              <a:gd name="connsiteY10" fmla="*/ 1871663 h 5453063"/>
              <a:gd name="connsiteX11" fmla="*/ 1809750 w 2271713"/>
              <a:gd name="connsiteY11" fmla="*/ 1995488 h 5453063"/>
              <a:gd name="connsiteX12" fmla="*/ 1724025 w 2271713"/>
              <a:gd name="connsiteY12" fmla="*/ 1947863 h 5453063"/>
              <a:gd name="connsiteX13" fmla="*/ 2038350 w 2271713"/>
              <a:gd name="connsiteY13" fmla="*/ 1528763 h 5453063"/>
              <a:gd name="connsiteX14" fmla="*/ 1695450 w 2271713"/>
              <a:gd name="connsiteY14" fmla="*/ 1252538 h 5453063"/>
              <a:gd name="connsiteX15" fmla="*/ 1652588 w 2271713"/>
              <a:gd name="connsiteY15" fmla="*/ 1428750 h 5453063"/>
              <a:gd name="connsiteX16" fmla="*/ 1595438 w 2271713"/>
              <a:gd name="connsiteY16" fmla="*/ 1566863 h 5453063"/>
              <a:gd name="connsiteX17" fmla="*/ 1628775 w 2271713"/>
              <a:gd name="connsiteY17" fmla="*/ 1800225 h 5453063"/>
              <a:gd name="connsiteX18" fmla="*/ 1747838 w 2271713"/>
              <a:gd name="connsiteY18" fmla="*/ 1990725 h 5453063"/>
              <a:gd name="connsiteX19" fmla="*/ 1824038 w 2271713"/>
              <a:gd name="connsiteY19" fmla="*/ 2105025 h 5453063"/>
              <a:gd name="connsiteX20" fmla="*/ 1990725 w 2271713"/>
              <a:gd name="connsiteY20" fmla="*/ 2428875 h 5453063"/>
              <a:gd name="connsiteX21" fmla="*/ 1990725 w 2271713"/>
              <a:gd name="connsiteY21" fmla="*/ 2795588 h 5453063"/>
              <a:gd name="connsiteX22" fmla="*/ 1857375 w 2271713"/>
              <a:gd name="connsiteY22" fmla="*/ 3167063 h 5453063"/>
              <a:gd name="connsiteX23" fmla="*/ 1790700 w 2271713"/>
              <a:gd name="connsiteY23" fmla="*/ 3624263 h 5453063"/>
              <a:gd name="connsiteX24" fmla="*/ 1495425 w 2271713"/>
              <a:gd name="connsiteY24" fmla="*/ 4500563 h 5453063"/>
              <a:gd name="connsiteX25" fmla="*/ 1404938 w 2271713"/>
              <a:gd name="connsiteY25" fmla="*/ 4824413 h 5453063"/>
              <a:gd name="connsiteX26" fmla="*/ 1585913 w 2271713"/>
              <a:gd name="connsiteY26" fmla="*/ 5129213 h 5453063"/>
              <a:gd name="connsiteX27" fmla="*/ 1728788 w 2271713"/>
              <a:gd name="connsiteY27" fmla="*/ 5219700 h 5453063"/>
              <a:gd name="connsiteX28" fmla="*/ 1733550 w 2271713"/>
              <a:gd name="connsiteY28" fmla="*/ 5243513 h 5453063"/>
              <a:gd name="connsiteX29" fmla="*/ 1643063 w 2271713"/>
              <a:gd name="connsiteY29" fmla="*/ 5262563 h 5453063"/>
              <a:gd name="connsiteX30" fmla="*/ 1404938 w 2271713"/>
              <a:gd name="connsiteY30" fmla="*/ 5143500 h 5453063"/>
              <a:gd name="connsiteX31" fmla="*/ 1333500 w 2271713"/>
              <a:gd name="connsiteY31" fmla="*/ 5167313 h 5453063"/>
              <a:gd name="connsiteX32" fmla="*/ 1243013 w 2271713"/>
              <a:gd name="connsiteY32" fmla="*/ 5110163 h 5453063"/>
              <a:gd name="connsiteX33" fmla="*/ 1238250 w 2271713"/>
              <a:gd name="connsiteY33" fmla="*/ 5224463 h 5453063"/>
              <a:gd name="connsiteX34" fmla="*/ 1100138 w 2271713"/>
              <a:gd name="connsiteY34" fmla="*/ 5453063 h 5453063"/>
              <a:gd name="connsiteX35" fmla="*/ 1038225 w 2271713"/>
              <a:gd name="connsiteY35" fmla="*/ 5453063 h 5453063"/>
              <a:gd name="connsiteX36" fmla="*/ 1023938 w 2271713"/>
              <a:gd name="connsiteY36" fmla="*/ 5148263 h 5453063"/>
              <a:gd name="connsiteX37" fmla="*/ 1185863 w 2271713"/>
              <a:gd name="connsiteY37" fmla="*/ 4848225 h 5453063"/>
              <a:gd name="connsiteX38" fmla="*/ 1271588 w 2271713"/>
              <a:gd name="connsiteY38" fmla="*/ 4095750 h 5453063"/>
              <a:gd name="connsiteX39" fmla="*/ 1419225 w 2271713"/>
              <a:gd name="connsiteY39" fmla="*/ 3509963 h 5453063"/>
              <a:gd name="connsiteX40" fmla="*/ 1262063 w 2271713"/>
              <a:gd name="connsiteY40" fmla="*/ 3328988 h 5453063"/>
              <a:gd name="connsiteX41" fmla="*/ 1147763 w 2271713"/>
              <a:gd name="connsiteY41" fmla="*/ 2981325 h 5453063"/>
              <a:gd name="connsiteX42" fmla="*/ 1066800 w 2271713"/>
              <a:gd name="connsiteY42" fmla="*/ 2671763 h 5453063"/>
              <a:gd name="connsiteX43" fmla="*/ 1128713 w 2271713"/>
              <a:gd name="connsiteY43" fmla="*/ 2085975 h 5453063"/>
              <a:gd name="connsiteX44" fmla="*/ 957263 w 2271713"/>
              <a:gd name="connsiteY44" fmla="*/ 1604963 h 5453063"/>
              <a:gd name="connsiteX45" fmla="*/ 852488 w 2271713"/>
              <a:gd name="connsiteY45" fmla="*/ 1490663 h 5453063"/>
              <a:gd name="connsiteX46" fmla="*/ 785813 w 2271713"/>
              <a:gd name="connsiteY46" fmla="*/ 2143125 h 5453063"/>
              <a:gd name="connsiteX47" fmla="*/ 962025 w 2271713"/>
              <a:gd name="connsiteY47" fmla="*/ 2586038 h 5453063"/>
              <a:gd name="connsiteX48" fmla="*/ 1004888 w 2271713"/>
              <a:gd name="connsiteY48" fmla="*/ 2790825 h 5453063"/>
              <a:gd name="connsiteX49" fmla="*/ 1066800 w 2271713"/>
              <a:gd name="connsiteY49" fmla="*/ 2843213 h 5453063"/>
              <a:gd name="connsiteX50" fmla="*/ 1066800 w 2271713"/>
              <a:gd name="connsiteY50" fmla="*/ 3071813 h 5453063"/>
              <a:gd name="connsiteX51" fmla="*/ 1023938 w 2271713"/>
              <a:gd name="connsiteY51" fmla="*/ 3167063 h 5453063"/>
              <a:gd name="connsiteX52" fmla="*/ 828675 w 2271713"/>
              <a:gd name="connsiteY52" fmla="*/ 3171825 h 5453063"/>
              <a:gd name="connsiteX53" fmla="*/ 766763 w 2271713"/>
              <a:gd name="connsiteY53" fmla="*/ 3062288 h 5453063"/>
              <a:gd name="connsiteX54" fmla="*/ 828675 w 2271713"/>
              <a:gd name="connsiteY54" fmla="*/ 2947988 h 5453063"/>
              <a:gd name="connsiteX55" fmla="*/ 904875 w 2271713"/>
              <a:gd name="connsiteY55" fmla="*/ 2957513 h 5453063"/>
              <a:gd name="connsiteX56" fmla="*/ 914400 w 2271713"/>
              <a:gd name="connsiteY56" fmla="*/ 2909888 h 5453063"/>
              <a:gd name="connsiteX57" fmla="*/ 738188 w 2271713"/>
              <a:gd name="connsiteY57" fmla="*/ 2481263 h 5453063"/>
              <a:gd name="connsiteX58" fmla="*/ 619125 w 2271713"/>
              <a:gd name="connsiteY58" fmla="*/ 2209800 h 5453063"/>
              <a:gd name="connsiteX59" fmla="*/ 619125 w 2271713"/>
              <a:gd name="connsiteY59" fmla="*/ 1395413 h 5453063"/>
              <a:gd name="connsiteX60" fmla="*/ 523875 w 2271713"/>
              <a:gd name="connsiteY60" fmla="*/ 1600200 h 5453063"/>
              <a:gd name="connsiteX61" fmla="*/ 357188 w 2271713"/>
              <a:gd name="connsiteY61" fmla="*/ 1747838 h 5453063"/>
              <a:gd name="connsiteX62" fmla="*/ 161925 w 2271713"/>
              <a:gd name="connsiteY62" fmla="*/ 1938338 h 5453063"/>
              <a:gd name="connsiteX63" fmla="*/ 152400 w 2271713"/>
              <a:gd name="connsiteY63" fmla="*/ 1981200 h 5453063"/>
              <a:gd name="connsiteX64" fmla="*/ 133350 w 2271713"/>
              <a:gd name="connsiteY64" fmla="*/ 2176463 h 5453063"/>
              <a:gd name="connsiteX65" fmla="*/ 142875 w 2271713"/>
              <a:gd name="connsiteY65" fmla="*/ 2271713 h 5453063"/>
              <a:gd name="connsiteX66" fmla="*/ 23813 w 2271713"/>
              <a:gd name="connsiteY66" fmla="*/ 2128838 h 5453063"/>
              <a:gd name="connsiteX67" fmla="*/ 0 w 2271713"/>
              <a:gd name="connsiteY67" fmla="*/ 1824038 h 5453063"/>
              <a:gd name="connsiteX68" fmla="*/ 85725 w 2271713"/>
              <a:gd name="connsiteY68" fmla="*/ 1576388 h 5453063"/>
              <a:gd name="connsiteX69" fmla="*/ 230982 w 2271713"/>
              <a:gd name="connsiteY69" fmla="*/ 1345406 h 5453063"/>
              <a:gd name="connsiteX70" fmla="*/ 566738 w 2271713"/>
              <a:gd name="connsiteY70" fmla="*/ 1152525 h 5453063"/>
              <a:gd name="connsiteX71" fmla="*/ 585788 w 2271713"/>
              <a:gd name="connsiteY71" fmla="*/ 990600 h 5453063"/>
              <a:gd name="connsiteX72" fmla="*/ 585788 w 2271713"/>
              <a:gd name="connsiteY72" fmla="*/ 742950 h 5453063"/>
              <a:gd name="connsiteX73" fmla="*/ 676275 w 2271713"/>
              <a:gd name="connsiteY73" fmla="*/ 404813 h 5453063"/>
              <a:gd name="connsiteX74" fmla="*/ 866775 w 2271713"/>
              <a:gd name="connsiteY74" fmla="*/ 119063 h 5453063"/>
              <a:gd name="connsiteX75" fmla="*/ 1123950 w 2271713"/>
              <a:gd name="connsiteY75" fmla="*/ 0 h 5453063"/>
              <a:gd name="connsiteX76" fmla="*/ 1381125 w 2271713"/>
              <a:gd name="connsiteY76" fmla="*/ 85725 h 5453063"/>
              <a:gd name="connsiteX0" fmla="*/ 1381125 w 2271713"/>
              <a:gd name="connsiteY0" fmla="*/ 85725 h 5453063"/>
              <a:gd name="connsiteX1" fmla="*/ 1457325 w 2271713"/>
              <a:gd name="connsiteY1" fmla="*/ 200025 h 5453063"/>
              <a:gd name="connsiteX2" fmla="*/ 1443038 w 2271713"/>
              <a:gd name="connsiteY2" fmla="*/ 266700 h 5453063"/>
              <a:gd name="connsiteX3" fmla="*/ 1509713 w 2271713"/>
              <a:gd name="connsiteY3" fmla="*/ 466725 h 5453063"/>
              <a:gd name="connsiteX4" fmla="*/ 1495425 w 2271713"/>
              <a:gd name="connsiteY4" fmla="*/ 757238 h 5453063"/>
              <a:gd name="connsiteX5" fmla="*/ 1428750 w 2271713"/>
              <a:gd name="connsiteY5" fmla="*/ 928688 h 5453063"/>
              <a:gd name="connsiteX6" fmla="*/ 1581150 w 2271713"/>
              <a:gd name="connsiteY6" fmla="*/ 919163 h 5453063"/>
              <a:gd name="connsiteX7" fmla="*/ 1947863 w 2271713"/>
              <a:gd name="connsiteY7" fmla="*/ 1176338 h 5453063"/>
              <a:gd name="connsiteX8" fmla="*/ 2271713 w 2271713"/>
              <a:gd name="connsiteY8" fmla="*/ 1504950 h 5453063"/>
              <a:gd name="connsiteX9" fmla="*/ 2271713 w 2271713"/>
              <a:gd name="connsiteY9" fmla="*/ 1552575 h 5453063"/>
              <a:gd name="connsiteX10" fmla="*/ 1962150 w 2271713"/>
              <a:gd name="connsiteY10" fmla="*/ 1871663 h 5453063"/>
              <a:gd name="connsiteX11" fmla="*/ 1809750 w 2271713"/>
              <a:gd name="connsiteY11" fmla="*/ 1995488 h 5453063"/>
              <a:gd name="connsiteX12" fmla="*/ 1724025 w 2271713"/>
              <a:gd name="connsiteY12" fmla="*/ 1947863 h 5453063"/>
              <a:gd name="connsiteX13" fmla="*/ 2038350 w 2271713"/>
              <a:gd name="connsiteY13" fmla="*/ 1528763 h 5453063"/>
              <a:gd name="connsiteX14" fmla="*/ 1695450 w 2271713"/>
              <a:gd name="connsiteY14" fmla="*/ 1252538 h 5453063"/>
              <a:gd name="connsiteX15" fmla="*/ 1652588 w 2271713"/>
              <a:gd name="connsiteY15" fmla="*/ 1428750 h 5453063"/>
              <a:gd name="connsiteX16" fmla="*/ 1595438 w 2271713"/>
              <a:gd name="connsiteY16" fmla="*/ 1566863 h 5453063"/>
              <a:gd name="connsiteX17" fmla="*/ 1628775 w 2271713"/>
              <a:gd name="connsiteY17" fmla="*/ 1800225 h 5453063"/>
              <a:gd name="connsiteX18" fmla="*/ 1747838 w 2271713"/>
              <a:gd name="connsiteY18" fmla="*/ 1990725 h 5453063"/>
              <a:gd name="connsiteX19" fmla="*/ 1824038 w 2271713"/>
              <a:gd name="connsiteY19" fmla="*/ 2105025 h 5453063"/>
              <a:gd name="connsiteX20" fmla="*/ 1990725 w 2271713"/>
              <a:gd name="connsiteY20" fmla="*/ 2428875 h 5453063"/>
              <a:gd name="connsiteX21" fmla="*/ 1990725 w 2271713"/>
              <a:gd name="connsiteY21" fmla="*/ 2795588 h 5453063"/>
              <a:gd name="connsiteX22" fmla="*/ 1857375 w 2271713"/>
              <a:gd name="connsiteY22" fmla="*/ 3167063 h 5453063"/>
              <a:gd name="connsiteX23" fmla="*/ 1790700 w 2271713"/>
              <a:gd name="connsiteY23" fmla="*/ 3624263 h 5453063"/>
              <a:gd name="connsiteX24" fmla="*/ 1495425 w 2271713"/>
              <a:gd name="connsiteY24" fmla="*/ 4500563 h 5453063"/>
              <a:gd name="connsiteX25" fmla="*/ 1404938 w 2271713"/>
              <a:gd name="connsiteY25" fmla="*/ 4824413 h 5453063"/>
              <a:gd name="connsiteX26" fmla="*/ 1585913 w 2271713"/>
              <a:gd name="connsiteY26" fmla="*/ 5129213 h 5453063"/>
              <a:gd name="connsiteX27" fmla="*/ 1728788 w 2271713"/>
              <a:gd name="connsiteY27" fmla="*/ 5219700 h 5453063"/>
              <a:gd name="connsiteX28" fmla="*/ 1733550 w 2271713"/>
              <a:gd name="connsiteY28" fmla="*/ 5243513 h 5453063"/>
              <a:gd name="connsiteX29" fmla="*/ 1643063 w 2271713"/>
              <a:gd name="connsiteY29" fmla="*/ 5262563 h 5453063"/>
              <a:gd name="connsiteX30" fmla="*/ 1404938 w 2271713"/>
              <a:gd name="connsiteY30" fmla="*/ 5143500 h 5453063"/>
              <a:gd name="connsiteX31" fmla="*/ 1333500 w 2271713"/>
              <a:gd name="connsiteY31" fmla="*/ 5167313 h 5453063"/>
              <a:gd name="connsiteX32" fmla="*/ 1243013 w 2271713"/>
              <a:gd name="connsiteY32" fmla="*/ 5110163 h 5453063"/>
              <a:gd name="connsiteX33" fmla="*/ 1238250 w 2271713"/>
              <a:gd name="connsiteY33" fmla="*/ 5224463 h 5453063"/>
              <a:gd name="connsiteX34" fmla="*/ 1100138 w 2271713"/>
              <a:gd name="connsiteY34" fmla="*/ 5453063 h 5453063"/>
              <a:gd name="connsiteX35" fmla="*/ 1038225 w 2271713"/>
              <a:gd name="connsiteY35" fmla="*/ 5453063 h 5453063"/>
              <a:gd name="connsiteX36" fmla="*/ 1023938 w 2271713"/>
              <a:gd name="connsiteY36" fmla="*/ 5148263 h 5453063"/>
              <a:gd name="connsiteX37" fmla="*/ 1185863 w 2271713"/>
              <a:gd name="connsiteY37" fmla="*/ 4848225 h 5453063"/>
              <a:gd name="connsiteX38" fmla="*/ 1271588 w 2271713"/>
              <a:gd name="connsiteY38" fmla="*/ 4095750 h 5453063"/>
              <a:gd name="connsiteX39" fmla="*/ 1419225 w 2271713"/>
              <a:gd name="connsiteY39" fmla="*/ 3509963 h 5453063"/>
              <a:gd name="connsiteX40" fmla="*/ 1262063 w 2271713"/>
              <a:gd name="connsiteY40" fmla="*/ 3328988 h 5453063"/>
              <a:gd name="connsiteX41" fmla="*/ 1147763 w 2271713"/>
              <a:gd name="connsiteY41" fmla="*/ 2981325 h 5453063"/>
              <a:gd name="connsiteX42" fmla="*/ 1066800 w 2271713"/>
              <a:gd name="connsiteY42" fmla="*/ 2671763 h 5453063"/>
              <a:gd name="connsiteX43" fmla="*/ 1128713 w 2271713"/>
              <a:gd name="connsiteY43" fmla="*/ 2085975 h 5453063"/>
              <a:gd name="connsiteX44" fmla="*/ 957263 w 2271713"/>
              <a:gd name="connsiteY44" fmla="*/ 1604963 h 5453063"/>
              <a:gd name="connsiteX45" fmla="*/ 852488 w 2271713"/>
              <a:gd name="connsiteY45" fmla="*/ 1490663 h 5453063"/>
              <a:gd name="connsiteX46" fmla="*/ 785813 w 2271713"/>
              <a:gd name="connsiteY46" fmla="*/ 2143125 h 5453063"/>
              <a:gd name="connsiteX47" fmla="*/ 962025 w 2271713"/>
              <a:gd name="connsiteY47" fmla="*/ 2586038 h 5453063"/>
              <a:gd name="connsiteX48" fmla="*/ 1004888 w 2271713"/>
              <a:gd name="connsiteY48" fmla="*/ 2790825 h 5453063"/>
              <a:gd name="connsiteX49" fmla="*/ 1066800 w 2271713"/>
              <a:gd name="connsiteY49" fmla="*/ 2843213 h 5453063"/>
              <a:gd name="connsiteX50" fmla="*/ 1066800 w 2271713"/>
              <a:gd name="connsiteY50" fmla="*/ 3071813 h 5453063"/>
              <a:gd name="connsiteX51" fmla="*/ 1023938 w 2271713"/>
              <a:gd name="connsiteY51" fmla="*/ 3167063 h 5453063"/>
              <a:gd name="connsiteX52" fmla="*/ 828675 w 2271713"/>
              <a:gd name="connsiteY52" fmla="*/ 3171825 h 5453063"/>
              <a:gd name="connsiteX53" fmla="*/ 766763 w 2271713"/>
              <a:gd name="connsiteY53" fmla="*/ 3062288 h 5453063"/>
              <a:gd name="connsiteX54" fmla="*/ 828675 w 2271713"/>
              <a:gd name="connsiteY54" fmla="*/ 2947988 h 5453063"/>
              <a:gd name="connsiteX55" fmla="*/ 904875 w 2271713"/>
              <a:gd name="connsiteY55" fmla="*/ 2957513 h 5453063"/>
              <a:gd name="connsiteX56" fmla="*/ 914400 w 2271713"/>
              <a:gd name="connsiteY56" fmla="*/ 2909888 h 5453063"/>
              <a:gd name="connsiteX57" fmla="*/ 738188 w 2271713"/>
              <a:gd name="connsiteY57" fmla="*/ 2481263 h 5453063"/>
              <a:gd name="connsiteX58" fmla="*/ 619125 w 2271713"/>
              <a:gd name="connsiteY58" fmla="*/ 2209800 h 5453063"/>
              <a:gd name="connsiteX59" fmla="*/ 619125 w 2271713"/>
              <a:gd name="connsiteY59" fmla="*/ 1395413 h 5453063"/>
              <a:gd name="connsiteX60" fmla="*/ 523875 w 2271713"/>
              <a:gd name="connsiteY60" fmla="*/ 1600200 h 5453063"/>
              <a:gd name="connsiteX61" fmla="*/ 357188 w 2271713"/>
              <a:gd name="connsiteY61" fmla="*/ 1747838 h 5453063"/>
              <a:gd name="connsiteX62" fmla="*/ 161925 w 2271713"/>
              <a:gd name="connsiteY62" fmla="*/ 1938338 h 5453063"/>
              <a:gd name="connsiteX63" fmla="*/ 152400 w 2271713"/>
              <a:gd name="connsiteY63" fmla="*/ 1981200 h 5453063"/>
              <a:gd name="connsiteX64" fmla="*/ 133350 w 2271713"/>
              <a:gd name="connsiteY64" fmla="*/ 2176463 h 5453063"/>
              <a:gd name="connsiteX65" fmla="*/ 142875 w 2271713"/>
              <a:gd name="connsiteY65" fmla="*/ 2271713 h 5453063"/>
              <a:gd name="connsiteX66" fmla="*/ 23813 w 2271713"/>
              <a:gd name="connsiteY66" fmla="*/ 2128838 h 5453063"/>
              <a:gd name="connsiteX67" fmla="*/ 0 w 2271713"/>
              <a:gd name="connsiteY67" fmla="*/ 1824038 h 5453063"/>
              <a:gd name="connsiteX68" fmla="*/ 85725 w 2271713"/>
              <a:gd name="connsiteY68" fmla="*/ 1576388 h 5453063"/>
              <a:gd name="connsiteX69" fmla="*/ 230982 w 2271713"/>
              <a:gd name="connsiteY69" fmla="*/ 1345406 h 5453063"/>
              <a:gd name="connsiteX70" fmla="*/ 566738 w 2271713"/>
              <a:gd name="connsiteY70" fmla="*/ 1152525 h 5453063"/>
              <a:gd name="connsiteX71" fmla="*/ 585788 w 2271713"/>
              <a:gd name="connsiteY71" fmla="*/ 990600 h 5453063"/>
              <a:gd name="connsiteX72" fmla="*/ 585788 w 2271713"/>
              <a:gd name="connsiteY72" fmla="*/ 742950 h 5453063"/>
              <a:gd name="connsiteX73" fmla="*/ 676275 w 2271713"/>
              <a:gd name="connsiteY73" fmla="*/ 404813 h 5453063"/>
              <a:gd name="connsiteX74" fmla="*/ 866775 w 2271713"/>
              <a:gd name="connsiteY74" fmla="*/ 119063 h 5453063"/>
              <a:gd name="connsiteX75" fmla="*/ 1123950 w 2271713"/>
              <a:gd name="connsiteY75" fmla="*/ 0 h 5453063"/>
              <a:gd name="connsiteX76" fmla="*/ 1381125 w 2271713"/>
              <a:gd name="connsiteY76" fmla="*/ 85725 h 5453063"/>
              <a:gd name="connsiteX0" fmla="*/ 1381125 w 2271713"/>
              <a:gd name="connsiteY0" fmla="*/ 85725 h 5453063"/>
              <a:gd name="connsiteX1" fmla="*/ 1457325 w 2271713"/>
              <a:gd name="connsiteY1" fmla="*/ 200025 h 5453063"/>
              <a:gd name="connsiteX2" fmla="*/ 1443038 w 2271713"/>
              <a:gd name="connsiteY2" fmla="*/ 266700 h 5453063"/>
              <a:gd name="connsiteX3" fmla="*/ 1509713 w 2271713"/>
              <a:gd name="connsiteY3" fmla="*/ 466725 h 5453063"/>
              <a:gd name="connsiteX4" fmla="*/ 1495425 w 2271713"/>
              <a:gd name="connsiteY4" fmla="*/ 757238 h 5453063"/>
              <a:gd name="connsiteX5" fmla="*/ 1428750 w 2271713"/>
              <a:gd name="connsiteY5" fmla="*/ 928688 h 5453063"/>
              <a:gd name="connsiteX6" fmla="*/ 1581150 w 2271713"/>
              <a:gd name="connsiteY6" fmla="*/ 919163 h 5453063"/>
              <a:gd name="connsiteX7" fmla="*/ 1947863 w 2271713"/>
              <a:gd name="connsiteY7" fmla="*/ 1176338 h 5453063"/>
              <a:gd name="connsiteX8" fmla="*/ 2271713 w 2271713"/>
              <a:gd name="connsiteY8" fmla="*/ 1504950 h 5453063"/>
              <a:gd name="connsiteX9" fmla="*/ 2271713 w 2271713"/>
              <a:gd name="connsiteY9" fmla="*/ 1552575 h 5453063"/>
              <a:gd name="connsiteX10" fmla="*/ 1962150 w 2271713"/>
              <a:gd name="connsiteY10" fmla="*/ 1871663 h 5453063"/>
              <a:gd name="connsiteX11" fmla="*/ 1809750 w 2271713"/>
              <a:gd name="connsiteY11" fmla="*/ 1995488 h 5453063"/>
              <a:gd name="connsiteX12" fmla="*/ 1724025 w 2271713"/>
              <a:gd name="connsiteY12" fmla="*/ 1947863 h 5453063"/>
              <a:gd name="connsiteX13" fmla="*/ 2038350 w 2271713"/>
              <a:gd name="connsiteY13" fmla="*/ 1528763 h 5453063"/>
              <a:gd name="connsiteX14" fmla="*/ 1695450 w 2271713"/>
              <a:gd name="connsiteY14" fmla="*/ 1252538 h 5453063"/>
              <a:gd name="connsiteX15" fmla="*/ 1652588 w 2271713"/>
              <a:gd name="connsiteY15" fmla="*/ 1428750 h 5453063"/>
              <a:gd name="connsiteX16" fmla="*/ 1595438 w 2271713"/>
              <a:gd name="connsiteY16" fmla="*/ 1566863 h 5453063"/>
              <a:gd name="connsiteX17" fmla="*/ 1628775 w 2271713"/>
              <a:gd name="connsiteY17" fmla="*/ 1800225 h 5453063"/>
              <a:gd name="connsiteX18" fmla="*/ 1747838 w 2271713"/>
              <a:gd name="connsiteY18" fmla="*/ 1990725 h 5453063"/>
              <a:gd name="connsiteX19" fmla="*/ 1824038 w 2271713"/>
              <a:gd name="connsiteY19" fmla="*/ 2105025 h 5453063"/>
              <a:gd name="connsiteX20" fmla="*/ 1990725 w 2271713"/>
              <a:gd name="connsiteY20" fmla="*/ 2428875 h 5453063"/>
              <a:gd name="connsiteX21" fmla="*/ 1990725 w 2271713"/>
              <a:gd name="connsiteY21" fmla="*/ 2795588 h 5453063"/>
              <a:gd name="connsiteX22" fmla="*/ 1857375 w 2271713"/>
              <a:gd name="connsiteY22" fmla="*/ 3167063 h 5453063"/>
              <a:gd name="connsiteX23" fmla="*/ 1790700 w 2271713"/>
              <a:gd name="connsiteY23" fmla="*/ 3624263 h 5453063"/>
              <a:gd name="connsiteX24" fmla="*/ 1495425 w 2271713"/>
              <a:gd name="connsiteY24" fmla="*/ 4500563 h 5453063"/>
              <a:gd name="connsiteX25" fmla="*/ 1404938 w 2271713"/>
              <a:gd name="connsiteY25" fmla="*/ 4824413 h 5453063"/>
              <a:gd name="connsiteX26" fmla="*/ 1585913 w 2271713"/>
              <a:gd name="connsiteY26" fmla="*/ 5129213 h 5453063"/>
              <a:gd name="connsiteX27" fmla="*/ 1728788 w 2271713"/>
              <a:gd name="connsiteY27" fmla="*/ 5219700 h 5453063"/>
              <a:gd name="connsiteX28" fmla="*/ 1733550 w 2271713"/>
              <a:gd name="connsiteY28" fmla="*/ 5243513 h 5453063"/>
              <a:gd name="connsiteX29" fmla="*/ 1643063 w 2271713"/>
              <a:gd name="connsiteY29" fmla="*/ 5262563 h 5453063"/>
              <a:gd name="connsiteX30" fmla="*/ 1404938 w 2271713"/>
              <a:gd name="connsiteY30" fmla="*/ 5143500 h 5453063"/>
              <a:gd name="connsiteX31" fmla="*/ 1333500 w 2271713"/>
              <a:gd name="connsiteY31" fmla="*/ 5167313 h 5453063"/>
              <a:gd name="connsiteX32" fmla="*/ 1243013 w 2271713"/>
              <a:gd name="connsiteY32" fmla="*/ 5110163 h 5453063"/>
              <a:gd name="connsiteX33" fmla="*/ 1238250 w 2271713"/>
              <a:gd name="connsiteY33" fmla="*/ 5224463 h 5453063"/>
              <a:gd name="connsiteX34" fmla="*/ 1100138 w 2271713"/>
              <a:gd name="connsiteY34" fmla="*/ 5453063 h 5453063"/>
              <a:gd name="connsiteX35" fmla="*/ 1038225 w 2271713"/>
              <a:gd name="connsiteY35" fmla="*/ 5453063 h 5453063"/>
              <a:gd name="connsiteX36" fmla="*/ 1023938 w 2271713"/>
              <a:gd name="connsiteY36" fmla="*/ 5148263 h 5453063"/>
              <a:gd name="connsiteX37" fmla="*/ 1185863 w 2271713"/>
              <a:gd name="connsiteY37" fmla="*/ 4848225 h 5453063"/>
              <a:gd name="connsiteX38" fmla="*/ 1271588 w 2271713"/>
              <a:gd name="connsiteY38" fmla="*/ 4095750 h 5453063"/>
              <a:gd name="connsiteX39" fmla="*/ 1419225 w 2271713"/>
              <a:gd name="connsiteY39" fmla="*/ 3509963 h 5453063"/>
              <a:gd name="connsiteX40" fmla="*/ 1262063 w 2271713"/>
              <a:gd name="connsiteY40" fmla="*/ 3328988 h 5453063"/>
              <a:gd name="connsiteX41" fmla="*/ 1147763 w 2271713"/>
              <a:gd name="connsiteY41" fmla="*/ 2981325 h 5453063"/>
              <a:gd name="connsiteX42" fmla="*/ 1066800 w 2271713"/>
              <a:gd name="connsiteY42" fmla="*/ 2671763 h 5453063"/>
              <a:gd name="connsiteX43" fmla="*/ 1128713 w 2271713"/>
              <a:gd name="connsiteY43" fmla="*/ 2085975 h 5453063"/>
              <a:gd name="connsiteX44" fmla="*/ 957263 w 2271713"/>
              <a:gd name="connsiteY44" fmla="*/ 1604963 h 5453063"/>
              <a:gd name="connsiteX45" fmla="*/ 852488 w 2271713"/>
              <a:gd name="connsiteY45" fmla="*/ 1490663 h 5453063"/>
              <a:gd name="connsiteX46" fmla="*/ 785813 w 2271713"/>
              <a:gd name="connsiteY46" fmla="*/ 2143125 h 5453063"/>
              <a:gd name="connsiteX47" fmla="*/ 962025 w 2271713"/>
              <a:gd name="connsiteY47" fmla="*/ 2586038 h 5453063"/>
              <a:gd name="connsiteX48" fmla="*/ 1004888 w 2271713"/>
              <a:gd name="connsiteY48" fmla="*/ 2790825 h 5453063"/>
              <a:gd name="connsiteX49" fmla="*/ 1066800 w 2271713"/>
              <a:gd name="connsiteY49" fmla="*/ 2843213 h 5453063"/>
              <a:gd name="connsiteX50" fmla="*/ 1066800 w 2271713"/>
              <a:gd name="connsiteY50" fmla="*/ 3071813 h 5453063"/>
              <a:gd name="connsiteX51" fmla="*/ 1023938 w 2271713"/>
              <a:gd name="connsiteY51" fmla="*/ 3167063 h 5453063"/>
              <a:gd name="connsiteX52" fmla="*/ 828675 w 2271713"/>
              <a:gd name="connsiteY52" fmla="*/ 3171825 h 5453063"/>
              <a:gd name="connsiteX53" fmla="*/ 766763 w 2271713"/>
              <a:gd name="connsiteY53" fmla="*/ 3062288 h 5453063"/>
              <a:gd name="connsiteX54" fmla="*/ 828675 w 2271713"/>
              <a:gd name="connsiteY54" fmla="*/ 2947988 h 5453063"/>
              <a:gd name="connsiteX55" fmla="*/ 904875 w 2271713"/>
              <a:gd name="connsiteY55" fmla="*/ 2957513 h 5453063"/>
              <a:gd name="connsiteX56" fmla="*/ 914400 w 2271713"/>
              <a:gd name="connsiteY56" fmla="*/ 2909888 h 5453063"/>
              <a:gd name="connsiteX57" fmla="*/ 738188 w 2271713"/>
              <a:gd name="connsiteY57" fmla="*/ 2481263 h 5453063"/>
              <a:gd name="connsiteX58" fmla="*/ 619125 w 2271713"/>
              <a:gd name="connsiteY58" fmla="*/ 2209800 h 5453063"/>
              <a:gd name="connsiteX59" fmla="*/ 619125 w 2271713"/>
              <a:gd name="connsiteY59" fmla="*/ 1395413 h 5453063"/>
              <a:gd name="connsiteX60" fmla="*/ 523875 w 2271713"/>
              <a:gd name="connsiteY60" fmla="*/ 1600200 h 5453063"/>
              <a:gd name="connsiteX61" fmla="*/ 357188 w 2271713"/>
              <a:gd name="connsiteY61" fmla="*/ 1747838 h 5453063"/>
              <a:gd name="connsiteX62" fmla="*/ 161925 w 2271713"/>
              <a:gd name="connsiteY62" fmla="*/ 1938338 h 5453063"/>
              <a:gd name="connsiteX63" fmla="*/ 152400 w 2271713"/>
              <a:gd name="connsiteY63" fmla="*/ 1981200 h 5453063"/>
              <a:gd name="connsiteX64" fmla="*/ 133350 w 2271713"/>
              <a:gd name="connsiteY64" fmla="*/ 2176463 h 5453063"/>
              <a:gd name="connsiteX65" fmla="*/ 142875 w 2271713"/>
              <a:gd name="connsiteY65" fmla="*/ 2271713 h 5453063"/>
              <a:gd name="connsiteX66" fmla="*/ 23813 w 2271713"/>
              <a:gd name="connsiteY66" fmla="*/ 2128838 h 5453063"/>
              <a:gd name="connsiteX67" fmla="*/ 0 w 2271713"/>
              <a:gd name="connsiteY67" fmla="*/ 1824038 h 5453063"/>
              <a:gd name="connsiteX68" fmla="*/ 85725 w 2271713"/>
              <a:gd name="connsiteY68" fmla="*/ 1576388 h 5453063"/>
              <a:gd name="connsiteX69" fmla="*/ 230982 w 2271713"/>
              <a:gd name="connsiteY69" fmla="*/ 1345406 h 5453063"/>
              <a:gd name="connsiteX70" fmla="*/ 566738 w 2271713"/>
              <a:gd name="connsiteY70" fmla="*/ 1152525 h 5453063"/>
              <a:gd name="connsiteX71" fmla="*/ 585788 w 2271713"/>
              <a:gd name="connsiteY71" fmla="*/ 990600 h 5453063"/>
              <a:gd name="connsiteX72" fmla="*/ 585788 w 2271713"/>
              <a:gd name="connsiteY72" fmla="*/ 742950 h 5453063"/>
              <a:gd name="connsiteX73" fmla="*/ 676275 w 2271713"/>
              <a:gd name="connsiteY73" fmla="*/ 404813 h 5453063"/>
              <a:gd name="connsiteX74" fmla="*/ 866775 w 2271713"/>
              <a:gd name="connsiteY74" fmla="*/ 119063 h 5453063"/>
              <a:gd name="connsiteX75" fmla="*/ 1123950 w 2271713"/>
              <a:gd name="connsiteY75" fmla="*/ 0 h 5453063"/>
              <a:gd name="connsiteX76" fmla="*/ 1381125 w 2271713"/>
              <a:gd name="connsiteY76" fmla="*/ 85725 h 5453063"/>
              <a:gd name="connsiteX0" fmla="*/ 1381125 w 2271713"/>
              <a:gd name="connsiteY0" fmla="*/ 85725 h 5453063"/>
              <a:gd name="connsiteX1" fmla="*/ 1457325 w 2271713"/>
              <a:gd name="connsiteY1" fmla="*/ 200025 h 5453063"/>
              <a:gd name="connsiteX2" fmla="*/ 1443038 w 2271713"/>
              <a:gd name="connsiteY2" fmla="*/ 266700 h 5453063"/>
              <a:gd name="connsiteX3" fmla="*/ 1509713 w 2271713"/>
              <a:gd name="connsiteY3" fmla="*/ 466725 h 5453063"/>
              <a:gd name="connsiteX4" fmla="*/ 1495425 w 2271713"/>
              <a:gd name="connsiteY4" fmla="*/ 757238 h 5453063"/>
              <a:gd name="connsiteX5" fmla="*/ 1428750 w 2271713"/>
              <a:gd name="connsiteY5" fmla="*/ 928688 h 5453063"/>
              <a:gd name="connsiteX6" fmla="*/ 1581150 w 2271713"/>
              <a:gd name="connsiteY6" fmla="*/ 919163 h 5453063"/>
              <a:gd name="connsiteX7" fmla="*/ 1947863 w 2271713"/>
              <a:gd name="connsiteY7" fmla="*/ 1176338 h 5453063"/>
              <a:gd name="connsiteX8" fmla="*/ 2271713 w 2271713"/>
              <a:gd name="connsiteY8" fmla="*/ 1504950 h 5453063"/>
              <a:gd name="connsiteX9" fmla="*/ 2271713 w 2271713"/>
              <a:gd name="connsiteY9" fmla="*/ 1552575 h 5453063"/>
              <a:gd name="connsiteX10" fmla="*/ 1962150 w 2271713"/>
              <a:gd name="connsiteY10" fmla="*/ 1871663 h 5453063"/>
              <a:gd name="connsiteX11" fmla="*/ 1809750 w 2271713"/>
              <a:gd name="connsiteY11" fmla="*/ 1995488 h 5453063"/>
              <a:gd name="connsiteX12" fmla="*/ 1724025 w 2271713"/>
              <a:gd name="connsiteY12" fmla="*/ 1947863 h 5453063"/>
              <a:gd name="connsiteX13" fmla="*/ 2038350 w 2271713"/>
              <a:gd name="connsiteY13" fmla="*/ 1528763 h 5453063"/>
              <a:gd name="connsiteX14" fmla="*/ 1695450 w 2271713"/>
              <a:gd name="connsiteY14" fmla="*/ 1252538 h 5453063"/>
              <a:gd name="connsiteX15" fmla="*/ 1652588 w 2271713"/>
              <a:gd name="connsiteY15" fmla="*/ 1428750 h 5453063"/>
              <a:gd name="connsiteX16" fmla="*/ 1595438 w 2271713"/>
              <a:gd name="connsiteY16" fmla="*/ 1566863 h 5453063"/>
              <a:gd name="connsiteX17" fmla="*/ 1628775 w 2271713"/>
              <a:gd name="connsiteY17" fmla="*/ 1800225 h 5453063"/>
              <a:gd name="connsiteX18" fmla="*/ 1747838 w 2271713"/>
              <a:gd name="connsiteY18" fmla="*/ 1990725 h 5453063"/>
              <a:gd name="connsiteX19" fmla="*/ 1824038 w 2271713"/>
              <a:gd name="connsiteY19" fmla="*/ 2105025 h 5453063"/>
              <a:gd name="connsiteX20" fmla="*/ 1990725 w 2271713"/>
              <a:gd name="connsiteY20" fmla="*/ 2428875 h 5453063"/>
              <a:gd name="connsiteX21" fmla="*/ 1990725 w 2271713"/>
              <a:gd name="connsiteY21" fmla="*/ 2795588 h 5453063"/>
              <a:gd name="connsiteX22" fmla="*/ 1857375 w 2271713"/>
              <a:gd name="connsiteY22" fmla="*/ 3167063 h 5453063"/>
              <a:gd name="connsiteX23" fmla="*/ 1790700 w 2271713"/>
              <a:gd name="connsiteY23" fmla="*/ 3624263 h 5453063"/>
              <a:gd name="connsiteX24" fmla="*/ 1495425 w 2271713"/>
              <a:gd name="connsiteY24" fmla="*/ 4500563 h 5453063"/>
              <a:gd name="connsiteX25" fmla="*/ 1404938 w 2271713"/>
              <a:gd name="connsiteY25" fmla="*/ 4824413 h 5453063"/>
              <a:gd name="connsiteX26" fmla="*/ 1585913 w 2271713"/>
              <a:gd name="connsiteY26" fmla="*/ 5129213 h 5453063"/>
              <a:gd name="connsiteX27" fmla="*/ 1728788 w 2271713"/>
              <a:gd name="connsiteY27" fmla="*/ 5219700 h 5453063"/>
              <a:gd name="connsiteX28" fmla="*/ 1733550 w 2271713"/>
              <a:gd name="connsiteY28" fmla="*/ 5243513 h 5453063"/>
              <a:gd name="connsiteX29" fmla="*/ 1643063 w 2271713"/>
              <a:gd name="connsiteY29" fmla="*/ 5262563 h 5453063"/>
              <a:gd name="connsiteX30" fmla="*/ 1404938 w 2271713"/>
              <a:gd name="connsiteY30" fmla="*/ 5143500 h 5453063"/>
              <a:gd name="connsiteX31" fmla="*/ 1333500 w 2271713"/>
              <a:gd name="connsiteY31" fmla="*/ 5167313 h 5453063"/>
              <a:gd name="connsiteX32" fmla="*/ 1243013 w 2271713"/>
              <a:gd name="connsiteY32" fmla="*/ 5110163 h 5453063"/>
              <a:gd name="connsiteX33" fmla="*/ 1238250 w 2271713"/>
              <a:gd name="connsiteY33" fmla="*/ 5224463 h 5453063"/>
              <a:gd name="connsiteX34" fmla="*/ 1100138 w 2271713"/>
              <a:gd name="connsiteY34" fmla="*/ 5453063 h 5453063"/>
              <a:gd name="connsiteX35" fmla="*/ 1038225 w 2271713"/>
              <a:gd name="connsiteY35" fmla="*/ 5453063 h 5453063"/>
              <a:gd name="connsiteX36" fmla="*/ 1023938 w 2271713"/>
              <a:gd name="connsiteY36" fmla="*/ 5148263 h 5453063"/>
              <a:gd name="connsiteX37" fmla="*/ 1185863 w 2271713"/>
              <a:gd name="connsiteY37" fmla="*/ 4848225 h 5453063"/>
              <a:gd name="connsiteX38" fmla="*/ 1271588 w 2271713"/>
              <a:gd name="connsiteY38" fmla="*/ 4095750 h 5453063"/>
              <a:gd name="connsiteX39" fmla="*/ 1419225 w 2271713"/>
              <a:gd name="connsiteY39" fmla="*/ 3509963 h 5453063"/>
              <a:gd name="connsiteX40" fmla="*/ 1262063 w 2271713"/>
              <a:gd name="connsiteY40" fmla="*/ 3328988 h 5453063"/>
              <a:gd name="connsiteX41" fmla="*/ 1147763 w 2271713"/>
              <a:gd name="connsiteY41" fmla="*/ 2981325 h 5453063"/>
              <a:gd name="connsiteX42" fmla="*/ 1066800 w 2271713"/>
              <a:gd name="connsiteY42" fmla="*/ 2671763 h 5453063"/>
              <a:gd name="connsiteX43" fmla="*/ 1128713 w 2271713"/>
              <a:gd name="connsiteY43" fmla="*/ 2085975 h 5453063"/>
              <a:gd name="connsiteX44" fmla="*/ 957263 w 2271713"/>
              <a:gd name="connsiteY44" fmla="*/ 1604963 h 5453063"/>
              <a:gd name="connsiteX45" fmla="*/ 852488 w 2271713"/>
              <a:gd name="connsiteY45" fmla="*/ 1490663 h 5453063"/>
              <a:gd name="connsiteX46" fmla="*/ 785813 w 2271713"/>
              <a:gd name="connsiteY46" fmla="*/ 2143125 h 5453063"/>
              <a:gd name="connsiteX47" fmla="*/ 962025 w 2271713"/>
              <a:gd name="connsiteY47" fmla="*/ 2586038 h 5453063"/>
              <a:gd name="connsiteX48" fmla="*/ 1004888 w 2271713"/>
              <a:gd name="connsiteY48" fmla="*/ 2790825 h 5453063"/>
              <a:gd name="connsiteX49" fmla="*/ 1066800 w 2271713"/>
              <a:gd name="connsiteY49" fmla="*/ 2843213 h 5453063"/>
              <a:gd name="connsiteX50" fmla="*/ 1066800 w 2271713"/>
              <a:gd name="connsiteY50" fmla="*/ 3071813 h 5453063"/>
              <a:gd name="connsiteX51" fmla="*/ 1023938 w 2271713"/>
              <a:gd name="connsiteY51" fmla="*/ 3167063 h 5453063"/>
              <a:gd name="connsiteX52" fmla="*/ 828675 w 2271713"/>
              <a:gd name="connsiteY52" fmla="*/ 3171825 h 5453063"/>
              <a:gd name="connsiteX53" fmla="*/ 766763 w 2271713"/>
              <a:gd name="connsiteY53" fmla="*/ 3062288 h 5453063"/>
              <a:gd name="connsiteX54" fmla="*/ 828675 w 2271713"/>
              <a:gd name="connsiteY54" fmla="*/ 2947988 h 5453063"/>
              <a:gd name="connsiteX55" fmla="*/ 904875 w 2271713"/>
              <a:gd name="connsiteY55" fmla="*/ 2957513 h 5453063"/>
              <a:gd name="connsiteX56" fmla="*/ 914400 w 2271713"/>
              <a:gd name="connsiteY56" fmla="*/ 2909888 h 5453063"/>
              <a:gd name="connsiteX57" fmla="*/ 738188 w 2271713"/>
              <a:gd name="connsiteY57" fmla="*/ 2481263 h 5453063"/>
              <a:gd name="connsiteX58" fmla="*/ 619125 w 2271713"/>
              <a:gd name="connsiteY58" fmla="*/ 2209800 h 5453063"/>
              <a:gd name="connsiteX59" fmla="*/ 619125 w 2271713"/>
              <a:gd name="connsiteY59" fmla="*/ 1395413 h 5453063"/>
              <a:gd name="connsiteX60" fmla="*/ 523875 w 2271713"/>
              <a:gd name="connsiteY60" fmla="*/ 1600200 h 5453063"/>
              <a:gd name="connsiteX61" fmla="*/ 357188 w 2271713"/>
              <a:gd name="connsiteY61" fmla="*/ 1747838 h 5453063"/>
              <a:gd name="connsiteX62" fmla="*/ 161925 w 2271713"/>
              <a:gd name="connsiteY62" fmla="*/ 1938338 h 5453063"/>
              <a:gd name="connsiteX63" fmla="*/ 152400 w 2271713"/>
              <a:gd name="connsiteY63" fmla="*/ 1981200 h 5453063"/>
              <a:gd name="connsiteX64" fmla="*/ 133350 w 2271713"/>
              <a:gd name="connsiteY64" fmla="*/ 2176463 h 5453063"/>
              <a:gd name="connsiteX65" fmla="*/ 142875 w 2271713"/>
              <a:gd name="connsiteY65" fmla="*/ 2271713 h 5453063"/>
              <a:gd name="connsiteX66" fmla="*/ 23813 w 2271713"/>
              <a:gd name="connsiteY66" fmla="*/ 2128838 h 5453063"/>
              <a:gd name="connsiteX67" fmla="*/ 0 w 2271713"/>
              <a:gd name="connsiteY67" fmla="*/ 1824038 h 5453063"/>
              <a:gd name="connsiteX68" fmla="*/ 150019 w 2271713"/>
              <a:gd name="connsiteY68" fmla="*/ 1564482 h 5453063"/>
              <a:gd name="connsiteX69" fmla="*/ 230982 w 2271713"/>
              <a:gd name="connsiteY69" fmla="*/ 1345406 h 5453063"/>
              <a:gd name="connsiteX70" fmla="*/ 566738 w 2271713"/>
              <a:gd name="connsiteY70" fmla="*/ 1152525 h 5453063"/>
              <a:gd name="connsiteX71" fmla="*/ 585788 w 2271713"/>
              <a:gd name="connsiteY71" fmla="*/ 990600 h 5453063"/>
              <a:gd name="connsiteX72" fmla="*/ 585788 w 2271713"/>
              <a:gd name="connsiteY72" fmla="*/ 742950 h 5453063"/>
              <a:gd name="connsiteX73" fmla="*/ 676275 w 2271713"/>
              <a:gd name="connsiteY73" fmla="*/ 404813 h 5453063"/>
              <a:gd name="connsiteX74" fmla="*/ 866775 w 2271713"/>
              <a:gd name="connsiteY74" fmla="*/ 119063 h 5453063"/>
              <a:gd name="connsiteX75" fmla="*/ 1123950 w 2271713"/>
              <a:gd name="connsiteY75" fmla="*/ 0 h 5453063"/>
              <a:gd name="connsiteX76" fmla="*/ 1381125 w 2271713"/>
              <a:gd name="connsiteY76" fmla="*/ 85725 h 5453063"/>
              <a:gd name="connsiteX0" fmla="*/ 1381125 w 2271713"/>
              <a:gd name="connsiteY0" fmla="*/ 85725 h 5453063"/>
              <a:gd name="connsiteX1" fmla="*/ 1457325 w 2271713"/>
              <a:gd name="connsiteY1" fmla="*/ 200025 h 5453063"/>
              <a:gd name="connsiteX2" fmla="*/ 1443038 w 2271713"/>
              <a:gd name="connsiteY2" fmla="*/ 266700 h 5453063"/>
              <a:gd name="connsiteX3" fmla="*/ 1509713 w 2271713"/>
              <a:gd name="connsiteY3" fmla="*/ 466725 h 5453063"/>
              <a:gd name="connsiteX4" fmla="*/ 1495425 w 2271713"/>
              <a:gd name="connsiteY4" fmla="*/ 757238 h 5453063"/>
              <a:gd name="connsiteX5" fmla="*/ 1428750 w 2271713"/>
              <a:gd name="connsiteY5" fmla="*/ 928688 h 5453063"/>
              <a:gd name="connsiteX6" fmla="*/ 1581150 w 2271713"/>
              <a:gd name="connsiteY6" fmla="*/ 919163 h 5453063"/>
              <a:gd name="connsiteX7" fmla="*/ 1947863 w 2271713"/>
              <a:gd name="connsiteY7" fmla="*/ 1176338 h 5453063"/>
              <a:gd name="connsiteX8" fmla="*/ 2271713 w 2271713"/>
              <a:gd name="connsiteY8" fmla="*/ 1504950 h 5453063"/>
              <a:gd name="connsiteX9" fmla="*/ 2271713 w 2271713"/>
              <a:gd name="connsiteY9" fmla="*/ 1552575 h 5453063"/>
              <a:gd name="connsiteX10" fmla="*/ 1962150 w 2271713"/>
              <a:gd name="connsiteY10" fmla="*/ 1871663 h 5453063"/>
              <a:gd name="connsiteX11" fmla="*/ 1809750 w 2271713"/>
              <a:gd name="connsiteY11" fmla="*/ 1995488 h 5453063"/>
              <a:gd name="connsiteX12" fmla="*/ 1724025 w 2271713"/>
              <a:gd name="connsiteY12" fmla="*/ 1947863 h 5453063"/>
              <a:gd name="connsiteX13" fmla="*/ 2038350 w 2271713"/>
              <a:gd name="connsiteY13" fmla="*/ 1528763 h 5453063"/>
              <a:gd name="connsiteX14" fmla="*/ 1695450 w 2271713"/>
              <a:gd name="connsiteY14" fmla="*/ 1252538 h 5453063"/>
              <a:gd name="connsiteX15" fmla="*/ 1652588 w 2271713"/>
              <a:gd name="connsiteY15" fmla="*/ 1428750 h 5453063"/>
              <a:gd name="connsiteX16" fmla="*/ 1595438 w 2271713"/>
              <a:gd name="connsiteY16" fmla="*/ 1566863 h 5453063"/>
              <a:gd name="connsiteX17" fmla="*/ 1628775 w 2271713"/>
              <a:gd name="connsiteY17" fmla="*/ 1800225 h 5453063"/>
              <a:gd name="connsiteX18" fmla="*/ 1747838 w 2271713"/>
              <a:gd name="connsiteY18" fmla="*/ 1990725 h 5453063"/>
              <a:gd name="connsiteX19" fmla="*/ 1824038 w 2271713"/>
              <a:gd name="connsiteY19" fmla="*/ 2105025 h 5453063"/>
              <a:gd name="connsiteX20" fmla="*/ 1990725 w 2271713"/>
              <a:gd name="connsiteY20" fmla="*/ 2428875 h 5453063"/>
              <a:gd name="connsiteX21" fmla="*/ 1990725 w 2271713"/>
              <a:gd name="connsiteY21" fmla="*/ 2795588 h 5453063"/>
              <a:gd name="connsiteX22" fmla="*/ 1857375 w 2271713"/>
              <a:gd name="connsiteY22" fmla="*/ 3167063 h 5453063"/>
              <a:gd name="connsiteX23" fmla="*/ 1790700 w 2271713"/>
              <a:gd name="connsiteY23" fmla="*/ 3624263 h 5453063"/>
              <a:gd name="connsiteX24" fmla="*/ 1495425 w 2271713"/>
              <a:gd name="connsiteY24" fmla="*/ 4500563 h 5453063"/>
              <a:gd name="connsiteX25" fmla="*/ 1404938 w 2271713"/>
              <a:gd name="connsiteY25" fmla="*/ 4824413 h 5453063"/>
              <a:gd name="connsiteX26" fmla="*/ 1585913 w 2271713"/>
              <a:gd name="connsiteY26" fmla="*/ 5129213 h 5453063"/>
              <a:gd name="connsiteX27" fmla="*/ 1728788 w 2271713"/>
              <a:gd name="connsiteY27" fmla="*/ 5219700 h 5453063"/>
              <a:gd name="connsiteX28" fmla="*/ 1733550 w 2271713"/>
              <a:gd name="connsiteY28" fmla="*/ 5243513 h 5453063"/>
              <a:gd name="connsiteX29" fmla="*/ 1643063 w 2271713"/>
              <a:gd name="connsiteY29" fmla="*/ 5262563 h 5453063"/>
              <a:gd name="connsiteX30" fmla="*/ 1404938 w 2271713"/>
              <a:gd name="connsiteY30" fmla="*/ 5143500 h 5453063"/>
              <a:gd name="connsiteX31" fmla="*/ 1333500 w 2271713"/>
              <a:gd name="connsiteY31" fmla="*/ 5167313 h 5453063"/>
              <a:gd name="connsiteX32" fmla="*/ 1243013 w 2271713"/>
              <a:gd name="connsiteY32" fmla="*/ 5110163 h 5453063"/>
              <a:gd name="connsiteX33" fmla="*/ 1238250 w 2271713"/>
              <a:gd name="connsiteY33" fmla="*/ 5224463 h 5453063"/>
              <a:gd name="connsiteX34" fmla="*/ 1100138 w 2271713"/>
              <a:gd name="connsiteY34" fmla="*/ 5453063 h 5453063"/>
              <a:gd name="connsiteX35" fmla="*/ 1038225 w 2271713"/>
              <a:gd name="connsiteY35" fmla="*/ 5453063 h 5453063"/>
              <a:gd name="connsiteX36" fmla="*/ 1023938 w 2271713"/>
              <a:gd name="connsiteY36" fmla="*/ 5148263 h 5453063"/>
              <a:gd name="connsiteX37" fmla="*/ 1185863 w 2271713"/>
              <a:gd name="connsiteY37" fmla="*/ 4848225 h 5453063"/>
              <a:gd name="connsiteX38" fmla="*/ 1271588 w 2271713"/>
              <a:gd name="connsiteY38" fmla="*/ 4095750 h 5453063"/>
              <a:gd name="connsiteX39" fmla="*/ 1419225 w 2271713"/>
              <a:gd name="connsiteY39" fmla="*/ 3509963 h 5453063"/>
              <a:gd name="connsiteX40" fmla="*/ 1262063 w 2271713"/>
              <a:gd name="connsiteY40" fmla="*/ 3328988 h 5453063"/>
              <a:gd name="connsiteX41" fmla="*/ 1147763 w 2271713"/>
              <a:gd name="connsiteY41" fmla="*/ 2981325 h 5453063"/>
              <a:gd name="connsiteX42" fmla="*/ 1066800 w 2271713"/>
              <a:gd name="connsiteY42" fmla="*/ 2671763 h 5453063"/>
              <a:gd name="connsiteX43" fmla="*/ 1128713 w 2271713"/>
              <a:gd name="connsiteY43" fmla="*/ 2085975 h 5453063"/>
              <a:gd name="connsiteX44" fmla="*/ 957263 w 2271713"/>
              <a:gd name="connsiteY44" fmla="*/ 1604963 h 5453063"/>
              <a:gd name="connsiteX45" fmla="*/ 852488 w 2271713"/>
              <a:gd name="connsiteY45" fmla="*/ 1490663 h 5453063"/>
              <a:gd name="connsiteX46" fmla="*/ 785813 w 2271713"/>
              <a:gd name="connsiteY46" fmla="*/ 2143125 h 5453063"/>
              <a:gd name="connsiteX47" fmla="*/ 962025 w 2271713"/>
              <a:gd name="connsiteY47" fmla="*/ 2586038 h 5453063"/>
              <a:gd name="connsiteX48" fmla="*/ 1004888 w 2271713"/>
              <a:gd name="connsiteY48" fmla="*/ 2790825 h 5453063"/>
              <a:gd name="connsiteX49" fmla="*/ 1066800 w 2271713"/>
              <a:gd name="connsiteY49" fmla="*/ 2843213 h 5453063"/>
              <a:gd name="connsiteX50" fmla="*/ 1066800 w 2271713"/>
              <a:gd name="connsiteY50" fmla="*/ 3071813 h 5453063"/>
              <a:gd name="connsiteX51" fmla="*/ 1023938 w 2271713"/>
              <a:gd name="connsiteY51" fmla="*/ 3167063 h 5453063"/>
              <a:gd name="connsiteX52" fmla="*/ 828675 w 2271713"/>
              <a:gd name="connsiteY52" fmla="*/ 3171825 h 5453063"/>
              <a:gd name="connsiteX53" fmla="*/ 766763 w 2271713"/>
              <a:gd name="connsiteY53" fmla="*/ 3062288 h 5453063"/>
              <a:gd name="connsiteX54" fmla="*/ 828675 w 2271713"/>
              <a:gd name="connsiteY54" fmla="*/ 2947988 h 5453063"/>
              <a:gd name="connsiteX55" fmla="*/ 904875 w 2271713"/>
              <a:gd name="connsiteY55" fmla="*/ 2957513 h 5453063"/>
              <a:gd name="connsiteX56" fmla="*/ 914400 w 2271713"/>
              <a:gd name="connsiteY56" fmla="*/ 2909888 h 5453063"/>
              <a:gd name="connsiteX57" fmla="*/ 738188 w 2271713"/>
              <a:gd name="connsiteY57" fmla="*/ 2481263 h 5453063"/>
              <a:gd name="connsiteX58" fmla="*/ 619125 w 2271713"/>
              <a:gd name="connsiteY58" fmla="*/ 2209800 h 5453063"/>
              <a:gd name="connsiteX59" fmla="*/ 619125 w 2271713"/>
              <a:gd name="connsiteY59" fmla="*/ 1395413 h 5453063"/>
              <a:gd name="connsiteX60" fmla="*/ 523875 w 2271713"/>
              <a:gd name="connsiteY60" fmla="*/ 1600200 h 5453063"/>
              <a:gd name="connsiteX61" fmla="*/ 357188 w 2271713"/>
              <a:gd name="connsiteY61" fmla="*/ 1747838 h 5453063"/>
              <a:gd name="connsiteX62" fmla="*/ 161925 w 2271713"/>
              <a:gd name="connsiteY62" fmla="*/ 1938338 h 5453063"/>
              <a:gd name="connsiteX63" fmla="*/ 152400 w 2271713"/>
              <a:gd name="connsiteY63" fmla="*/ 1981200 h 5453063"/>
              <a:gd name="connsiteX64" fmla="*/ 133350 w 2271713"/>
              <a:gd name="connsiteY64" fmla="*/ 2176463 h 5453063"/>
              <a:gd name="connsiteX65" fmla="*/ 142875 w 2271713"/>
              <a:gd name="connsiteY65" fmla="*/ 2271713 h 5453063"/>
              <a:gd name="connsiteX66" fmla="*/ 23813 w 2271713"/>
              <a:gd name="connsiteY66" fmla="*/ 2128838 h 5453063"/>
              <a:gd name="connsiteX67" fmla="*/ 0 w 2271713"/>
              <a:gd name="connsiteY67" fmla="*/ 1824038 h 5453063"/>
              <a:gd name="connsiteX68" fmla="*/ 92869 w 2271713"/>
              <a:gd name="connsiteY68" fmla="*/ 1585913 h 5453063"/>
              <a:gd name="connsiteX69" fmla="*/ 230982 w 2271713"/>
              <a:gd name="connsiteY69" fmla="*/ 1345406 h 5453063"/>
              <a:gd name="connsiteX70" fmla="*/ 566738 w 2271713"/>
              <a:gd name="connsiteY70" fmla="*/ 1152525 h 5453063"/>
              <a:gd name="connsiteX71" fmla="*/ 585788 w 2271713"/>
              <a:gd name="connsiteY71" fmla="*/ 990600 h 5453063"/>
              <a:gd name="connsiteX72" fmla="*/ 585788 w 2271713"/>
              <a:gd name="connsiteY72" fmla="*/ 742950 h 5453063"/>
              <a:gd name="connsiteX73" fmla="*/ 676275 w 2271713"/>
              <a:gd name="connsiteY73" fmla="*/ 404813 h 5453063"/>
              <a:gd name="connsiteX74" fmla="*/ 866775 w 2271713"/>
              <a:gd name="connsiteY74" fmla="*/ 119063 h 5453063"/>
              <a:gd name="connsiteX75" fmla="*/ 1123950 w 2271713"/>
              <a:gd name="connsiteY75" fmla="*/ 0 h 5453063"/>
              <a:gd name="connsiteX76" fmla="*/ 1381125 w 2271713"/>
              <a:gd name="connsiteY76" fmla="*/ 85725 h 5453063"/>
              <a:gd name="connsiteX0" fmla="*/ 1378743 w 2269331"/>
              <a:gd name="connsiteY0" fmla="*/ 85725 h 5453063"/>
              <a:gd name="connsiteX1" fmla="*/ 1454943 w 2269331"/>
              <a:gd name="connsiteY1" fmla="*/ 200025 h 5453063"/>
              <a:gd name="connsiteX2" fmla="*/ 1440656 w 2269331"/>
              <a:gd name="connsiteY2" fmla="*/ 266700 h 5453063"/>
              <a:gd name="connsiteX3" fmla="*/ 1507331 w 2269331"/>
              <a:gd name="connsiteY3" fmla="*/ 466725 h 5453063"/>
              <a:gd name="connsiteX4" fmla="*/ 1493043 w 2269331"/>
              <a:gd name="connsiteY4" fmla="*/ 757238 h 5453063"/>
              <a:gd name="connsiteX5" fmla="*/ 1426368 w 2269331"/>
              <a:gd name="connsiteY5" fmla="*/ 928688 h 5453063"/>
              <a:gd name="connsiteX6" fmla="*/ 1578768 w 2269331"/>
              <a:gd name="connsiteY6" fmla="*/ 919163 h 5453063"/>
              <a:gd name="connsiteX7" fmla="*/ 1945481 w 2269331"/>
              <a:gd name="connsiteY7" fmla="*/ 1176338 h 5453063"/>
              <a:gd name="connsiteX8" fmla="*/ 2269331 w 2269331"/>
              <a:gd name="connsiteY8" fmla="*/ 1504950 h 5453063"/>
              <a:gd name="connsiteX9" fmla="*/ 2269331 w 2269331"/>
              <a:gd name="connsiteY9" fmla="*/ 1552575 h 5453063"/>
              <a:gd name="connsiteX10" fmla="*/ 1959768 w 2269331"/>
              <a:gd name="connsiteY10" fmla="*/ 1871663 h 5453063"/>
              <a:gd name="connsiteX11" fmla="*/ 1807368 w 2269331"/>
              <a:gd name="connsiteY11" fmla="*/ 1995488 h 5453063"/>
              <a:gd name="connsiteX12" fmla="*/ 1721643 w 2269331"/>
              <a:gd name="connsiteY12" fmla="*/ 1947863 h 5453063"/>
              <a:gd name="connsiteX13" fmla="*/ 2035968 w 2269331"/>
              <a:gd name="connsiteY13" fmla="*/ 1528763 h 5453063"/>
              <a:gd name="connsiteX14" fmla="*/ 1693068 w 2269331"/>
              <a:gd name="connsiteY14" fmla="*/ 1252538 h 5453063"/>
              <a:gd name="connsiteX15" fmla="*/ 1650206 w 2269331"/>
              <a:gd name="connsiteY15" fmla="*/ 1428750 h 5453063"/>
              <a:gd name="connsiteX16" fmla="*/ 1593056 w 2269331"/>
              <a:gd name="connsiteY16" fmla="*/ 1566863 h 5453063"/>
              <a:gd name="connsiteX17" fmla="*/ 1626393 w 2269331"/>
              <a:gd name="connsiteY17" fmla="*/ 1800225 h 5453063"/>
              <a:gd name="connsiteX18" fmla="*/ 1745456 w 2269331"/>
              <a:gd name="connsiteY18" fmla="*/ 1990725 h 5453063"/>
              <a:gd name="connsiteX19" fmla="*/ 1821656 w 2269331"/>
              <a:gd name="connsiteY19" fmla="*/ 2105025 h 5453063"/>
              <a:gd name="connsiteX20" fmla="*/ 1988343 w 2269331"/>
              <a:gd name="connsiteY20" fmla="*/ 2428875 h 5453063"/>
              <a:gd name="connsiteX21" fmla="*/ 1988343 w 2269331"/>
              <a:gd name="connsiteY21" fmla="*/ 2795588 h 5453063"/>
              <a:gd name="connsiteX22" fmla="*/ 1854993 w 2269331"/>
              <a:gd name="connsiteY22" fmla="*/ 3167063 h 5453063"/>
              <a:gd name="connsiteX23" fmla="*/ 1788318 w 2269331"/>
              <a:gd name="connsiteY23" fmla="*/ 3624263 h 5453063"/>
              <a:gd name="connsiteX24" fmla="*/ 1493043 w 2269331"/>
              <a:gd name="connsiteY24" fmla="*/ 4500563 h 5453063"/>
              <a:gd name="connsiteX25" fmla="*/ 1402556 w 2269331"/>
              <a:gd name="connsiteY25" fmla="*/ 4824413 h 5453063"/>
              <a:gd name="connsiteX26" fmla="*/ 1583531 w 2269331"/>
              <a:gd name="connsiteY26" fmla="*/ 5129213 h 5453063"/>
              <a:gd name="connsiteX27" fmla="*/ 1726406 w 2269331"/>
              <a:gd name="connsiteY27" fmla="*/ 5219700 h 5453063"/>
              <a:gd name="connsiteX28" fmla="*/ 1731168 w 2269331"/>
              <a:gd name="connsiteY28" fmla="*/ 5243513 h 5453063"/>
              <a:gd name="connsiteX29" fmla="*/ 1640681 w 2269331"/>
              <a:gd name="connsiteY29" fmla="*/ 5262563 h 5453063"/>
              <a:gd name="connsiteX30" fmla="*/ 1402556 w 2269331"/>
              <a:gd name="connsiteY30" fmla="*/ 5143500 h 5453063"/>
              <a:gd name="connsiteX31" fmla="*/ 1331118 w 2269331"/>
              <a:gd name="connsiteY31" fmla="*/ 5167313 h 5453063"/>
              <a:gd name="connsiteX32" fmla="*/ 1240631 w 2269331"/>
              <a:gd name="connsiteY32" fmla="*/ 5110163 h 5453063"/>
              <a:gd name="connsiteX33" fmla="*/ 1235868 w 2269331"/>
              <a:gd name="connsiteY33" fmla="*/ 5224463 h 5453063"/>
              <a:gd name="connsiteX34" fmla="*/ 1097756 w 2269331"/>
              <a:gd name="connsiteY34" fmla="*/ 5453063 h 5453063"/>
              <a:gd name="connsiteX35" fmla="*/ 1035843 w 2269331"/>
              <a:gd name="connsiteY35" fmla="*/ 5453063 h 5453063"/>
              <a:gd name="connsiteX36" fmla="*/ 1021556 w 2269331"/>
              <a:gd name="connsiteY36" fmla="*/ 5148263 h 5453063"/>
              <a:gd name="connsiteX37" fmla="*/ 1183481 w 2269331"/>
              <a:gd name="connsiteY37" fmla="*/ 4848225 h 5453063"/>
              <a:gd name="connsiteX38" fmla="*/ 1269206 w 2269331"/>
              <a:gd name="connsiteY38" fmla="*/ 4095750 h 5453063"/>
              <a:gd name="connsiteX39" fmla="*/ 1416843 w 2269331"/>
              <a:gd name="connsiteY39" fmla="*/ 3509963 h 5453063"/>
              <a:gd name="connsiteX40" fmla="*/ 1259681 w 2269331"/>
              <a:gd name="connsiteY40" fmla="*/ 3328988 h 5453063"/>
              <a:gd name="connsiteX41" fmla="*/ 1145381 w 2269331"/>
              <a:gd name="connsiteY41" fmla="*/ 2981325 h 5453063"/>
              <a:gd name="connsiteX42" fmla="*/ 1064418 w 2269331"/>
              <a:gd name="connsiteY42" fmla="*/ 2671763 h 5453063"/>
              <a:gd name="connsiteX43" fmla="*/ 1126331 w 2269331"/>
              <a:gd name="connsiteY43" fmla="*/ 2085975 h 5453063"/>
              <a:gd name="connsiteX44" fmla="*/ 954881 w 2269331"/>
              <a:gd name="connsiteY44" fmla="*/ 1604963 h 5453063"/>
              <a:gd name="connsiteX45" fmla="*/ 850106 w 2269331"/>
              <a:gd name="connsiteY45" fmla="*/ 1490663 h 5453063"/>
              <a:gd name="connsiteX46" fmla="*/ 783431 w 2269331"/>
              <a:gd name="connsiteY46" fmla="*/ 2143125 h 5453063"/>
              <a:gd name="connsiteX47" fmla="*/ 959643 w 2269331"/>
              <a:gd name="connsiteY47" fmla="*/ 2586038 h 5453063"/>
              <a:gd name="connsiteX48" fmla="*/ 1002506 w 2269331"/>
              <a:gd name="connsiteY48" fmla="*/ 2790825 h 5453063"/>
              <a:gd name="connsiteX49" fmla="*/ 1064418 w 2269331"/>
              <a:gd name="connsiteY49" fmla="*/ 2843213 h 5453063"/>
              <a:gd name="connsiteX50" fmla="*/ 1064418 w 2269331"/>
              <a:gd name="connsiteY50" fmla="*/ 3071813 h 5453063"/>
              <a:gd name="connsiteX51" fmla="*/ 1021556 w 2269331"/>
              <a:gd name="connsiteY51" fmla="*/ 3167063 h 5453063"/>
              <a:gd name="connsiteX52" fmla="*/ 826293 w 2269331"/>
              <a:gd name="connsiteY52" fmla="*/ 3171825 h 5453063"/>
              <a:gd name="connsiteX53" fmla="*/ 764381 w 2269331"/>
              <a:gd name="connsiteY53" fmla="*/ 3062288 h 5453063"/>
              <a:gd name="connsiteX54" fmla="*/ 826293 w 2269331"/>
              <a:gd name="connsiteY54" fmla="*/ 2947988 h 5453063"/>
              <a:gd name="connsiteX55" fmla="*/ 902493 w 2269331"/>
              <a:gd name="connsiteY55" fmla="*/ 2957513 h 5453063"/>
              <a:gd name="connsiteX56" fmla="*/ 912018 w 2269331"/>
              <a:gd name="connsiteY56" fmla="*/ 2909888 h 5453063"/>
              <a:gd name="connsiteX57" fmla="*/ 735806 w 2269331"/>
              <a:gd name="connsiteY57" fmla="*/ 2481263 h 5453063"/>
              <a:gd name="connsiteX58" fmla="*/ 616743 w 2269331"/>
              <a:gd name="connsiteY58" fmla="*/ 2209800 h 5453063"/>
              <a:gd name="connsiteX59" fmla="*/ 616743 w 2269331"/>
              <a:gd name="connsiteY59" fmla="*/ 1395413 h 5453063"/>
              <a:gd name="connsiteX60" fmla="*/ 521493 w 2269331"/>
              <a:gd name="connsiteY60" fmla="*/ 1600200 h 5453063"/>
              <a:gd name="connsiteX61" fmla="*/ 354806 w 2269331"/>
              <a:gd name="connsiteY61" fmla="*/ 1747838 h 5453063"/>
              <a:gd name="connsiteX62" fmla="*/ 159543 w 2269331"/>
              <a:gd name="connsiteY62" fmla="*/ 1938338 h 5453063"/>
              <a:gd name="connsiteX63" fmla="*/ 150018 w 2269331"/>
              <a:gd name="connsiteY63" fmla="*/ 1981200 h 5453063"/>
              <a:gd name="connsiteX64" fmla="*/ 130968 w 2269331"/>
              <a:gd name="connsiteY64" fmla="*/ 2176463 h 5453063"/>
              <a:gd name="connsiteX65" fmla="*/ 140493 w 2269331"/>
              <a:gd name="connsiteY65" fmla="*/ 2271713 h 5453063"/>
              <a:gd name="connsiteX66" fmla="*/ 21431 w 2269331"/>
              <a:gd name="connsiteY66" fmla="*/ 2128838 h 5453063"/>
              <a:gd name="connsiteX67" fmla="*/ 0 w 2269331"/>
              <a:gd name="connsiteY67" fmla="*/ 1845469 h 5453063"/>
              <a:gd name="connsiteX68" fmla="*/ 90487 w 2269331"/>
              <a:gd name="connsiteY68" fmla="*/ 1585913 h 5453063"/>
              <a:gd name="connsiteX69" fmla="*/ 228600 w 2269331"/>
              <a:gd name="connsiteY69" fmla="*/ 1345406 h 5453063"/>
              <a:gd name="connsiteX70" fmla="*/ 564356 w 2269331"/>
              <a:gd name="connsiteY70" fmla="*/ 1152525 h 5453063"/>
              <a:gd name="connsiteX71" fmla="*/ 583406 w 2269331"/>
              <a:gd name="connsiteY71" fmla="*/ 990600 h 5453063"/>
              <a:gd name="connsiteX72" fmla="*/ 583406 w 2269331"/>
              <a:gd name="connsiteY72" fmla="*/ 742950 h 5453063"/>
              <a:gd name="connsiteX73" fmla="*/ 673893 w 2269331"/>
              <a:gd name="connsiteY73" fmla="*/ 404813 h 5453063"/>
              <a:gd name="connsiteX74" fmla="*/ 864393 w 2269331"/>
              <a:gd name="connsiteY74" fmla="*/ 119063 h 5453063"/>
              <a:gd name="connsiteX75" fmla="*/ 1121568 w 2269331"/>
              <a:gd name="connsiteY75" fmla="*/ 0 h 5453063"/>
              <a:gd name="connsiteX76" fmla="*/ 1378743 w 2269331"/>
              <a:gd name="connsiteY76" fmla="*/ 85725 h 5453063"/>
              <a:gd name="connsiteX0" fmla="*/ 1378743 w 2269331"/>
              <a:gd name="connsiteY0" fmla="*/ 85725 h 5453063"/>
              <a:gd name="connsiteX1" fmla="*/ 1454943 w 2269331"/>
              <a:gd name="connsiteY1" fmla="*/ 200025 h 5453063"/>
              <a:gd name="connsiteX2" fmla="*/ 1440656 w 2269331"/>
              <a:gd name="connsiteY2" fmla="*/ 266700 h 5453063"/>
              <a:gd name="connsiteX3" fmla="*/ 1507331 w 2269331"/>
              <a:gd name="connsiteY3" fmla="*/ 466725 h 5453063"/>
              <a:gd name="connsiteX4" fmla="*/ 1493043 w 2269331"/>
              <a:gd name="connsiteY4" fmla="*/ 757238 h 5453063"/>
              <a:gd name="connsiteX5" fmla="*/ 1426368 w 2269331"/>
              <a:gd name="connsiteY5" fmla="*/ 928688 h 5453063"/>
              <a:gd name="connsiteX6" fmla="*/ 1578768 w 2269331"/>
              <a:gd name="connsiteY6" fmla="*/ 919163 h 5453063"/>
              <a:gd name="connsiteX7" fmla="*/ 1945481 w 2269331"/>
              <a:gd name="connsiteY7" fmla="*/ 1176338 h 5453063"/>
              <a:gd name="connsiteX8" fmla="*/ 2269331 w 2269331"/>
              <a:gd name="connsiteY8" fmla="*/ 1504950 h 5453063"/>
              <a:gd name="connsiteX9" fmla="*/ 2269331 w 2269331"/>
              <a:gd name="connsiteY9" fmla="*/ 1552575 h 5453063"/>
              <a:gd name="connsiteX10" fmla="*/ 1959768 w 2269331"/>
              <a:gd name="connsiteY10" fmla="*/ 1871663 h 5453063"/>
              <a:gd name="connsiteX11" fmla="*/ 1807368 w 2269331"/>
              <a:gd name="connsiteY11" fmla="*/ 1995488 h 5453063"/>
              <a:gd name="connsiteX12" fmla="*/ 1721643 w 2269331"/>
              <a:gd name="connsiteY12" fmla="*/ 1947863 h 5453063"/>
              <a:gd name="connsiteX13" fmla="*/ 2035968 w 2269331"/>
              <a:gd name="connsiteY13" fmla="*/ 1528763 h 5453063"/>
              <a:gd name="connsiteX14" fmla="*/ 1693068 w 2269331"/>
              <a:gd name="connsiteY14" fmla="*/ 1252538 h 5453063"/>
              <a:gd name="connsiteX15" fmla="*/ 1650206 w 2269331"/>
              <a:gd name="connsiteY15" fmla="*/ 1428750 h 5453063"/>
              <a:gd name="connsiteX16" fmla="*/ 1593056 w 2269331"/>
              <a:gd name="connsiteY16" fmla="*/ 1566863 h 5453063"/>
              <a:gd name="connsiteX17" fmla="*/ 1626393 w 2269331"/>
              <a:gd name="connsiteY17" fmla="*/ 1800225 h 5453063"/>
              <a:gd name="connsiteX18" fmla="*/ 1745456 w 2269331"/>
              <a:gd name="connsiteY18" fmla="*/ 1990725 h 5453063"/>
              <a:gd name="connsiteX19" fmla="*/ 1821656 w 2269331"/>
              <a:gd name="connsiteY19" fmla="*/ 2105025 h 5453063"/>
              <a:gd name="connsiteX20" fmla="*/ 1988343 w 2269331"/>
              <a:gd name="connsiteY20" fmla="*/ 2428875 h 5453063"/>
              <a:gd name="connsiteX21" fmla="*/ 1988343 w 2269331"/>
              <a:gd name="connsiteY21" fmla="*/ 2795588 h 5453063"/>
              <a:gd name="connsiteX22" fmla="*/ 1854993 w 2269331"/>
              <a:gd name="connsiteY22" fmla="*/ 3167063 h 5453063"/>
              <a:gd name="connsiteX23" fmla="*/ 1788318 w 2269331"/>
              <a:gd name="connsiteY23" fmla="*/ 3624263 h 5453063"/>
              <a:gd name="connsiteX24" fmla="*/ 1493043 w 2269331"/>
              <a:gd name="connsiteY24" fmla="*/ 4500563 h 5453063"/>
              <a:gd name="connsiteX25" fmla="*/ 1402556 w 2269331"/>
              <a:gd name="connsiteY25" fmla="*/ 4824413 h 5453063"/>
              <a:gd name="connsiteX26" fmla="*/ 1583531 w 2269331"/>
              <a:gd name="connsiteY26" fmla="*/ 5129213 h 5453063"/>
              <a:gd name="connsiteX27" fmla="*/ 1726406 w 2269331"/>
              <a:gd name="connsiteY27" fmla="*/ 5219700 h 5453063"/>
              <a:gd name="connsiteX28" fmla="*/ 1731168 w 2269331"/>
              <a:gd name="connsiteY28" fmla="*/ 5243513 h 5453063"/>
              <a:gd name="connsiteX29" fmla="*/ 1640681 w 2269331"/>
              <a:gd name="connsiteY29" fmla="*/ 5262563 h 5453063"/>
              <a:gd name="connsiteX30" fmla="*/ 1402556 w 2269331"/>
              <a:gd name="connsiteY30" fmla="*/ 5143500 h 5453063"/>
              <a:gd name="connsiteX31" fmla="*/ 1331118 w 2269331"/>
              <a:gd name="connsiteY31" fmla="*/ 5167313 h 5453063"/>
              <a:gd name="connsiteX32" fmla="*/ 1240631 w 2269331"/>
              <a:gd name="connsiteY32" fmla="*/ 5110163 h 5453063"/>
              <a:gd name="connsiteX33" fmla="*/ 1235868 w 2269331"/>
              <a:gd name="connsiteY33" fmla="*/ 5224463 h 5453063"/>
              <a:gd name="connsiteX34" fmla="*/ 1097756 w 2269331"/>
              <a:gd name="connsiteY34" fmla="*/ 5453063 h 5453063"/>
              <a:gd name="connsiteX35" fmla="*/ 1035843 w 2269331"/>
              <a:gd name="connsiteY35" fmla="*/ 5453063 h 5453063"/>
              <a:gd name="connsiteX36" fmla="*/ 1021556 w 2269331"/>
              <a:gd name="connsiteY36" fmla="*/ 5148263 h 5453063"/>
              <a:gd name="connsiteX37" fmla="*/ 1183481 w 2269331"/>
              <a:gd name="connsiteY37" fmla="*/ 4848225 h 5453063"/>
              <a:gd name="connsiteX38" fmla="*/ 1269206 w 2269331"/>
              <a:gd name="connsiteY38" fmla="*/ 4095750 h 5453063"/>
              <a:gd name="connsiteX39" fmla="*/ 1416843 w 2269331"/>
              <a:gd name="connsiteY39" fmla="*/ 3509963 h 5453063"/>
              <a:gd name="connsiteX40" fmla="*/ 1259681 w 2269331"/>
              <a:gd name="connsiteY40" fmla="*/ 3328988 h 5453063"/>
              <a:gd name="connsiteX41" fmla="*/ 1145381 w 2269331"/>
              <a:gd name="connsiteY41" fmla="*/ 2981325 h 5453063"/>
              <a:gd name="connsiteX42" fmla="*/ 1064418 w 2269331"/>
              <a:gd name="connsiteY42" fmla="*/ 2671763 h 5453063"/>
              <a:gd name="connsiteX43" fmla="*/ 1126331 w 2269331"/>
              <a:gd name="connsiteY43" fmla="*/ 2085975 h 5453063"/>
              <a:gd name="connsiteX44" fmla="*/ 954881 w 2269331"/>
              <a:gd name="connsiteY44" fmla="*/ 1604963 h 5453063"/>
              <a:gd name="connsiteX45" fmla="*/ 850106 w 2269331"/>
              <a:gd name="connsiteY45" fmla="*/ 1490663 h 5453063"/>
              <a:gd name="connsiteX46" fmla="*/ 783431 w 2269331"/>
              <a:gd name="connsiteY46" fmla="*/ 2143125 h 5453063"/>
              <a:gd name="connsiteX47" fmla="*/ 959643 w 2269331"/>
              <a:gd name="connsiteY47" fmla="*/ 2586038 h 5453063"/>
              <a:gd name="connsiteX48" fmla="*/ 1002506 w 2269331"/>
              <a:gd name="connsiteY48" fmla="*/ 2790825 h 5453063"/>
              <a:gd name="connsiteX49" fmla="*/ 1064418 w 2269331"/>
              <a:gd name="connsiteY49" fmla="*/ 2843213 h 5453063"/>
              <a:gd name="connsiteX50" fmla="*/ 1064418 w 2269331"/>
              <a:gd name="connsiteY50" fmla="*/ 3071813 h 5453063"/>
              <a:gd name="connsiteX51" fmla="*/ 1021556 w 2269331"/>
              <a:gd name="connsiteY51" fmla="*/ 3167063 h 5453063"/>
              <a:gd name="connsiteX52" fmla="*/ 826293 w 2269331"/>
              <a:gd name="connsiteY52" fmla="*/ 3171825 h 5453063"/>
              <a:gd name="connsiteX53" fmla="*/ 764381 w 2269331"/>
              <a:gd name="connsiteY53" fmla="*/ 3062288 h 5453063"/>
              <a:gd name="connsiteX54" fmla="*/ 826293 w 2269331"/>
              <a:gd name="connsiteY54" fmla="*/ 2947988 h 5453063"/>
              <a:gd name="connsiteX55" fmla="*/ 902493 w 2269331"/>
              <a:gd name="connsiteY55" fmla="*/ 2957513 h 5453063"/>
              <a:gd name="connsiteX56" fmla="*/ 912018 w 2269331"/>
              <a:gd name="connsiteY56" fmla="*/ 2909888 h 5453063"/>
              <a:gd name="connsiteX57" fmla="*/ 735806 w 2269331"/>
              <a:gd name="connsiteY57" fmla="*/ 2481263 h 5453063"/>
              <a:gd name="connsiteX58" fmla="*/ 616743 w 2269331"/>
              <a:gd name="connsiteY58" fmla="*/ 2209800 h 5453063"/>
              <a:gd name="connsiteX59" fmla="*/ 616743 w 2269331"/>
              <a:gd name="connsiteY59" fmla="*/ 1395413 h 5453063"/>
              <a:gd name="connsiteX60" fmla="*/ 521493 w 2269331"/>
              <a:gd name="connsiteY60" fmla="*/ 1600200 h 5453063"/>
              <a:gd name="connsiteX61" fmla="*/ 354806 w 2269331"/>
              <a:gd name="connsiteY61" fmla="*/ 1747838 h 5453063"/>
              <a:gd name="connsiteX62" fmla="*/ 159543 w 2269331"/>
              <a:gd name="connsiteY62" fmla="*/ 1938338 h 5453063"/>
              <a:gd name="connsiteX63" fmla="*/ 150018 w 2269331"/>
              <a:gd name="connsiteY63" fmla="*/ 1981200 h 5453063"/>
              <a:gd name="connsiteX64" fmla="*/ 130968 w 2269331"/>
              <a:gd name="connsiteY64" fmla="*/ 2176463 h 5453063"/>
              <a:gd name="connsiteX65" fmla="*/ 140493 w 2269331"/>
              <a:gd name="connsiteY65" fmla="*/ 2271713 h 5453063"/>
              <a:gd name="connsiteX66" fmla="*/ 21431 w 2269331"/>
              <a:gd name="connsiteY66" fmla="*/ 2128838 h 5453063"/>
              <a:gd name="connsiteX67" fmla="*/ 0 w 2269331"/>
              <a:gd name="connsiteY67" fmla="*/ 1845469 h 5453063"/>
              <a:gd name="connsiteX68" fmla="*/ 90487 w 2269331"/>
              <a:gd name="connsiteY68" fmla="*/ 1585913 h 5453063"/>
              <a:gd name="connsiteX69" fmla="*/ 228600 w 2269331"/>
              <a:gd name="connsiteY69" fmla="*/ 1345406 h 5453063"/>
              <a:gd name="connsiteX70" fmla="*/ 564356 w 2269331"/>
              <a:gd name="connsiteY70" fmla="*/ 1152525 h 5453063"/>
              <a:gd name="connsiteX71" fmla="*/ 583406 w 2269331"/>
              <a:gd name="connsiteY71" fmla="*/ 990600 h 5453063"/>
              <a:gd name="connsiteX72" fmla="*/ 583406 w 2269331"/>
              <a:gd name="connsiteY72" fmla="*/ 742950 h 5453063"/>
              <a:gd name="connsiteX73" fmla="*/ 673893 w 2269331"/>
              <a:gd name="connsiteY73" fmla="*/ 404813 h 5453063"/>
              <a:gd name="connsiteX74" fmla="*/ 864393 w 2269331"/>
              <a:gd name="connsiteY74" fmla="*/ 119063 h 5453063"/>
              <a:gd name="connsiteX75" fmla="*/ 1121568 w 2269331"/>
              <a:gd name="connsiteY75" fmla="*/ 0 h 5453063"/>
              <a:gd name="connsiteX76" fmla="*/ 1378743 w 2269331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65855 w 2270768"/>
              <a:gd name="connsiteY49" fmla="*/ 2843213 h 5453063"/>
              <a:gd name="connsiteX50" fmla="*/ 1065855 w 2270768"/>
              <a:gd name="connsiteY50" fmla="*/ 3071813 h 5453063"/>
              <a:gd name="connsiteX51" fmla="*/ 1022993 w 2270768"/>
              <a:gd name="connsiteY51" fmla="*/ 3167063 h 5453063"/>
              <a:gd name="connsiteX52" fmla="*/ 827730 w 2270768"/>
              <a:gd name="connsiteY52" fmla="*/ 3171825 h 5453063"/>
              <a:gd name="connsiteX53" fmla="*/ 765818 w 2270768"/>
              <a:gd name="connsiteY53" fmla="*/ 3062288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37243 w 2270768"/>
              <a:gd name="connsiteY57" fmla="*/ 2481263 h 5453063"/>
              <a:gd name="connsiteX58" fmla="*/ 618180 w 2270768"/>
              <a:gd name="connsiteY58" fmla="*/ 2209800 h 5453063"/>
              <a:gd name="connsiteX59" fmla="*/ 618180 w 2270768"/>
              <a:gd name="connsiteY59" fmla="*/ 1395413 h 5453063"/>
              <a:gd name="connsiteX60" fmla="*/ 522930 w 2270768"/>
              <a:gd name="connsiteY60" fmla="*/ 1600200 h 5453063"/>
              <a:gd name="connsiteX61" fmla="*/ 356243 w 2270768"/>
              <a:gd name="connsiteY61" fmla="*/ 1747838 h 5453063"/>
              <a:gd name="connsiteX62" fmla="*/ 160980 w 2270768"/>
              <a:gd name="connsiteY62" fmla="*/ 1938338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71713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65855 w 2270768"/>
              <a:gd name="connsiteY49" fmla="*/ 2843213 h 5453063"/>
              <a:gd name="connsiteX50" fmla="*/ 1065855 w 2270768"/>
              <a:gd name="connsiteY50" fmla="*/ 3071813 h 5453063"/>
              <a:gd name="connsiteX51" fmla="*/ 1022993 w 2270768"/>
              <a:gd name="connsiteY51" fmla="*/ 3167063 h 5453063"/>
              <a:gd name="connsiteX52" fmla="*/ 827730 w 2270768"/>
              <a:gd name="connsiteY52" fmla="*/ 3171825 h 5453063"/>
              <a:gd name="connsiteX53" fmla="*/ 765818 w 2270768"/>
              <a:gd name="connsiteY53" fmla="*/ 3062288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37243 w 2270768"/>
              <a:gd name="connsiteY57" fmla="*/ 2481263 h 5453063"/>
              <a:gd name="connsiteX58" fmla="*/ 618180 w 2270768"/>
              <a:gd name="connsiteY58" fmla="*/ 2209800 h 5453063"/>
              <a:gd name="connsiteX59" fmla="*/ 618180 w 2270768"/>
              <a:gd name="connsiteY59" fmla="*/ 1395413 h 5453063"/>
              <a:gd name="connsiteX60" fmla="*/ 522930 w 2270768"/>
              <a:gd name="connsiteY60" fmla="*/ 1600200 h 5453063"/>
              <a:gd name="connsiteX61" fmla="*/ 356243 w 2270768"/>
              <a:gd name="connsiteY61" fmla="*/ 174783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71713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65855 w 2270768"/>
              <a:gd name="connsiteY49" fmla="*/ 2843213 h 5453063"/>
              <a:gd name="connsiteX50" fmla="*/ 1065855 w 2270768"/>
              <a:gd name="connsiteY50" fmla="*/ 3071813 h 5453063"/>
              <a:gd name="connsiteX51" fmla="*/ 1022993 w 2270768"/>
              <a:gd name="connsiteY51" fmla="*/ 3167063 h 5453063"/>
              <a:gd name="connsiteX52" fmla="*/ 827730 w 2270768"/>
              <a:gd name="connsiteY52" fmla="*/ 3171825 h 5453063"/>
              <a:gd name="connsiteX53" fmla="*/ 765818 w 2270768"/>
              <a:gd name="connsiteY53" fmla="*/ 3062288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37243 w 2270768"/>
              <a:gd name="connsiteY57" fmla="*/ 2481263 h 5453063"/>
              <a:gd name="connsiteX58" fmla="*/ 618180 w 2270768"/>
              <a:gd name="connsiteY58" fmla="*/ 2209800 h 5453063"/>
              <a:gd name="connsiteX59" fmla="*/ 618180 w 2270768"/>
              <a:gd name="connsiteY59" fmla="*/ 1395413 h 5453063"/>
              <a:gd name="connsiteX60" fmla="*/ 522930 w 2270768"/>
              <a:gd name="connsiteY60" fmla="*/ 1600200 h 5453063"/>
              <a:gd name="connsiteX61" fmla="*/ 356243 w 2270768"/>
              <a:gd name="connsiteY61" fmla="*/ 174783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71713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65855 w 2270768"/>
              <a:gd name="connsiteY49" fmla="*/ 2843213 h 5453063"/>
              <a:gd name="connsiteX50" fmla="*/ 1065855 w 2270768"/>
              <a:gd name="connsiteY50" fmla="*/ 3071813 h 5453063"/>
              <a:gd name="connsiteX51" fmla="*/ 1022993 w 2270768"/>
              <a:gd name="connsiteY51" fmla="*/ 3167063 h 5453063"/>
              <a:gd name="connsiteX52" fmla="*/ 827730 w 2270768"/>
              <a:gd name="connsiteY52" fmla="*/ 3171825 h 5453063"/>
              <a:gd name="connsiteX53" fmla="*/ 765818 w 2270768"/>
              <a:gd name="connsiteY53" fmla="*/ 3062288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37243 w 2270768"/>
              <a:gd name="connsiteY57" fmla="*/ 2481263 h 5453063"/>
              <a:gd name="connsiteX58" fmla="*/ 618180 w 2270768"/>
              <a:gd name="connsiteY58" fmla="*/ 2209800 h 5453063"/>
              <a:gd name="connsiteX59" fmla="*/ 618180 w 2270768"/>
              <a:gd name="connsiteY59" fmla="*/ 1395413 h 5453063"/>
              <a:gd name="connsiteX60" fmla="*/ 522930 w 2270768"/>
              <a:gd name="connsiteY60" fmla="*/ 1600200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71713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65855 w 2270768"/>
              <a:gd name="connsiteY49" fmla="*/ 2843213 h 5453063"/>
              <a:gd name="connsiteX50" fmla="*/ 1065855 w 2270768"/>
              <a:gd name="connsiteY50" fmla="*/ 3071813 h 5453063"/>
              <a:gd name="connsiteX51" fmla="*/ 1022993 w 2270768"/>
              <a:gd name="connsiteY51" fmla="*/ 3167063 h 5453063"/>
              <a:gd name="connsiteX52" fmla="*/ 827730 w 2270768"/>
              <a:gd name="connsiteY52" fmla="*/ 3171825 h 5453063"/>
              <a:gd name="connsiteX53" fmla="*/ 765818 w 2270768"/>
              <a:gd name="connsiteY53" fmla="*/ 3062288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37243 w 2270768"/>
              <a:gd name="connsiteY57" fmla="*/ 2481263 h 5453063"/>
              <a:gd name="connsiteX58" fmla="*/ 618180 w 2270768"/>
              <a:gd name="connsiteY58" fmla="*/ 2209800 h 5453063"/>
              <a:gd name="connsiteX59" fmla="*/ 618180 w 2270768"/>
              <a:gd name="connsiteY59" fmla="*/ 1395413 h 5453063"/>
              <a:gd name="connsiteX60" fmla="*/ 522930 w 2270768"/>
              <a:gd name="connsiteY60" fmla="*/ 1600200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71713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65855 w 2270768"/>
              <a:gd name="connsiteY49" fmla="*/ 2843213 h 5453063"/>
              <a:gd name="connsiteX50" fmla="*/ 1065855 w 2270768"/>
              <a:gd name="connsiteY50" fmla="*/ 3071813 h 5453063"/>
              <a:gd name="connsiteX51" fmla="*/ 1022993 w 2270768"/>
              <a:gd name="connsiteY51" fmla="*/ 3167063 h 5453063"/>
              <a:gd name="connsiteX52" fmla="*/ 827730 w 2270768"/>
              <a:gd name="connsiteY52" fmla="*/ 3171825 h 5453063"/>
              <a:gd name="connsiteX53" fmla="*/ 765818 w 2270768"/>
              <a:gd name="connsiteY53" fmla="*/ 3062288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37243 w 2270768"/>
              <a:gd name="connsiteY57" fmla="*/ 2481263 h 5453063"/>
              <a:gd name="connsiteX58" fmla="*/ 618180 w 2270768"/>
              <a:gd name="connsiteY58" fmla="*/ 2209800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71713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65855 w 2270768"/>
              <a:gd name="connsiteY49" fmla="*/ 2843213 h 5453063"/>
              <a:gd name="connsiteX50" fmla="*/ 1065855 w 2270768"/>
              <a:gd name="connsiteY50" fmla="*/ 3071813 h 5453063"/>
              <a:gd name="connsiteX51" fmla="*/ 1022993 w 2270768"/>
              <a:gd name="connsiteY51" fmla="*/ 3167063 h 5453063"/>
              <a:gd name="connsiteX52" fmla="*/ 827730 w 2270768"/>
              <a:gd name="connsiteY52" fmla="*/ 3171825 h 5453063"/>
              <a:gd name="connsiteX53" fmla="*/ 765818 w 2270768"/>
              <a:gd name="connsiteY53" fmla="*/ 3062288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37243 w 2270768"/>
              <a:gd name="connsiteY57" fmla="*/ 2481263 h 5453063"/>
              <a:gd name="connsiteX58" fmla="*/ 618180 w 2270768"/>
              <a:gd name="connsiteY58" fmla="*/ 2209800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65855 w 2270768"/>
              <a:gd name="connsiteY49" fmla="*/ 2843213 h 5453063"/>
              <a:gd name="connsiteX50" fmla="*/ 1065855 w 2270768"/>
              <a:gd name="connsiteY50" fmla="*/ 3071813 h 5453063"/>
              <a:gd name="connsiteX51" fmla="*/ 1022993 w 2270768"/>
              <a:gd name="connsiteY51" fmla="*/ 3167063 h 5453063"/>
              <a:gd name="connsiteX52" fmla="*/ 827730 w 2270768"/>
              <a:gd name="connsiteY52" fmla="*/ 3171825 h 5453063"/>
              <a:gd name="connsiteX53" fmla="*/ 765818 w 2270768"/>
              <a:gd name="connsiteY53" fmla="*/ 3062288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37243 w 2270768"/>
              <a:gd name="connsiteY57" fmla="*/ 2481263 h 5453063"/>
              <a:gd name="connsiteX58" fmla="*/ 618180 w 2270768"/>
              <a:gd name="connsiteY58" fmla="*/ 2209800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65855 w 2270768"/>
              <a:gd name="connsiteY49" fmla="*/ 2843213 h 5453063"/>
              <a:gd name="connsiteX50" fmla="*/ 1065855 w 2270768"/>
              <a:gd name="connsiteY50" fmla="*/ 3071813 h 5453063"/>
              <a:gd name="connsiteX51" fmla="*/ 1022993 w 2270768"/>
              <a:gd name="connsiteY51" fmla="*/ 3167063 h 5453063"/>
              <a:gd name="connsiteX52" fmla="*/ 827730 w 2270768"/>
              <a:gd name="connsiteY52" fmla="*/ 3171825 h 5453063"/>
              <a:gd name="connsiteX53" fmla="*/ 765818 w 2270768"/>
              <a:gd name="connsiteY53" fmla="*/ 3062288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37243 w 2270768"/>
              <a:gd name="connsiteY57" fmla="*/ 2481263 h 5453063"/>
              <a:gd name="connsiteX58" fmla="*/ 630086 w 2270768"/>
              <a:gd name="connsiteY58" fmla="*/ 2187178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65855 w 2270768"/>
              <a:gd name="connsiteY49" fmla="*/ 2843213 h 5453063"/>
              <a:gd name="connsiteX50" fmla="*/ 1065855 w 2270768"/>
              <a:gd name="connsiteY50" fmla="*/ 3071813 h 5453063"/>
              <a:gd name="connsiteX51" fmla="*/ 1022993 w 2270768"/>
              <a:gd name="connsiteY51" fmla="*/ 3167063 h 5453063"/>
              <a:gd name="connsiteX52" fmla="*/ 827730 w 2270768"/>
              <a:gd name="connsiteY52" fmla="*/ 3171825 h 5453063"/>
              <a:gd name="connsiteX53" fmla="*/ 765818 w 2270768"/>
              <a:gd name="connsiteY53" fmla="*/ 3062288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37243 w 2270768"/>
              <a:gd name="connsiteY57" fmla="*/ 2481263 h 5453063"/>
              <a:gd name="connsiteX58" fmla="*/ 639611 w 2270768"/>
              <a:gd name="connsiteY58" fmla="*/ 217646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65855 w 2270768"/>
              <a:gd name="connsiteY49" fmla="*/ 2843213 h 5453063"/>
              <a:gd name="connsiteX50" fmla="*/ 1065855 w 2270768"/>
              <a:gd name="connsiteY50" fmla="*/ 3071813 h 5453063"/>
              <a:gd name="connsiteX51" fmla="*/ 1022993 w 2270768"/>
              <a:gd name="connsiteY51" fmla="*/ 3167063 h 5453063"/>
              <a:gd name="connsiteX52" fmla="*/ 827730 w 2270768"/>
              <a:gd name="connsiteY52" fmla="*/ 3171825 h 5453063"/>
              <a:gd name="connsiteX53" fmla="*/ 765818 w 2270768"/>
              <a:gd name="connsiteY53" fmla="*/ 3062288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37243 w 2270768"/>
              <a:gd name="connsiteY57" fmla="*/ 2481263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65855 w 2270768"/>
              <a:gd name="connsiteY49" fmla="*/ 2843213 h 5453063"/>
              <a:gd name="connsiteX50" fmla="*/ 1065855 w 2270768"/>
              <a:gd name="connsiteY50" fmla="*/ 3071813 h 5453063"/>
              <a:gd name="connsiteX51" fmla="*/ 1022993 w 2270768"/>
              <a:gd name="connsiteY51" fmla="*/ 3167063 h 5453063"/>
              <a:gd name="connsiteX52" fmla="*/ 827730 w 2270768"/>
              <a:gd name="connsiteY52" fmla="*/ 3171825 h 5453063"/>
              <a:gd name="connsiteX53" fmla="*/ 765818 w 2270768"/>
              <a:gd name="connsiteY53" fmla="*/ 3062288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37243 w 2270768"/>
              <a:gd name="connsiteY57" fmla="*/ 2481263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65855 w 2270768"/>
              <a:gd name="connsiteY49" fmla="*/ 2843213 h 5453063"/>
              <a:gd name="connsiteX50" fmla="*/ 1065855 w 2270768"/>
              <a:gd name="connsiteY50" fmla="*/ 3071813 h 5453063"/>
              <a:gd name="connsiteX51" fmla="*/ 1022993 w 2270768"/>
              <a:gd name="connsiteY51" fmla="*/ 3167063 h 5453063"/>
              <a:gd name="connsiteX52" fmla="*/ 827730 w 2270768"/>
              <a:gd name="connsiteY52" fmla="*/ 3171825 h 5453063"/>
              <a:gd name="connsiteX53" fmla="*/ 765818 w 2270768"/>
              <a:gd name="connsiteY53" fmla="*/ 3062288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65855 w 2270768"/>
              <a:gd name="connsiteY49" fmla="*/ 2843213 h 5453063"/>
              <a:gd name="connsiteX50" fmla="*/ 1065855 w 2270768"/>
              <a:gd name="connsiteY50" fmla="*/ 3071813 h 5453063"/>
              <a:gd name="connsiteX51" fmla="*/ 1022993 w 2270768"/>
              <a:gd name="connsiteY51" fmla="*/ 3167063 h 5453063"/>
              <a:gd name="connsiteX52" fmla="*/ 827730 w 2270768"/>
              <a:gd name="connsiteY52" fmla="*/ 3171825 h 5453063"/>
              <a:gd name="connsiteX53" fmla="*/ 765818 w 2270768"/>
              <a:gd name="connsiteY53" fmla="*/ 3062288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65855 w 2270768"/>
              <a:gd name="connsiteY49" fmla="*/ 2843213 h 5453063"/>
              <a:gd name="connsiteX50" fmla="*/ 1065855 w 2270768"/>
              <a:gd name="connsiteY50" fmla="*/ 3071813 h 5453063"/>
              <a:gd name="connsiteX51" fmla="*/ 1022993 w 2270768"/>
              <a:gd name="connsiteY51" fmla="*/ 3167063 h 5453063"/>
              <a:gd name="connsiteX52" fmla="*/ 827730 w 2270768"/>
              <a:gd name="connsiteY52" fmla="*/ 3171825 h 5453063"/>
              <a:gd name="connsiteX53" fmla="*/ 765818 w 2270768"/>
              <a:gd name="connsiteY53" fmla="*/ 3062288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65855 w 2270768"/>
              <a:gd name="connsiteY49" fmla="*/ 2843213 h 5453063"/>
              <a:gd name="connsiteX50" fmla="*/ 1065855 w 2270768"/>
              <a:gd name="connsiteY50" fmla="*/ 3071813 h 5453063"/>
              <a:gd name="connsiteX51" fmla="*/ 1022993 w 2270768"/>
              <a:gd name="connsiteY51" fmla="*/ 3167063 h 5453063"/>
              <a:gd name="connsiteX52" fmla="*/ 827730 w 2270768"/>
              <a:gd name="connsiteY52" fmla="*/ 3171825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65855 w 2270768"/>
              <a:gd name="connsiteY49" fmla="*/ 2843213 h 5453063"/>
              <a:gd name="connsiteX50" fmla="*/ 1065855 w 2270768"/>
              <a:gd name="connsiteY50" fmla="*/ 3071813 h 5453063"/>
              <a:gd name="connsiteX51" fmla="*/ 1022993 w 2270768"/>
              <a:gd name="connsiteY51" fmla="*/ 3167063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65855 w 2270768"/>
              <a:gd name="connsiteY49" fmla="*/ 2843213 h 5453063"/>
              <a:gd name="connsiteX50" fmla="*/ 1065855 w 2270768"/>
              <a:gd name="connsiteY50" fmla="*/ 3071813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65855 w 2270768"/>
              <a:gd name="connsiteY49" fmla="*/ 2843213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301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40839 w 2270768"/>
              <a:gd name="connsiteY47" fmla="*/ 2588419 h 5453063"/>
              <a:gd name="connsiteX48" fmla="*/ 1003943 w 2270768"/>
              <a:gd name="connsiteY48" fmla="*/ 2790825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1003943 w 2270768"/>
              <a:gd name="connsiteY48" fmla="*/ 2790825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47972 w 2270768"/>
              <a:gd name="connsiteY45" fmla="*/ 1459707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84880 w 2270768"/>
              <a:gd name="connsiteY74" fmla="*/ 132160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56367 w 2270768"/>
              <a:gd name="connsiteY0" fmla="*/ 6667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37331 w 2270768"/>
              <a:gd name="connsiteY2" fmla="*/ 28455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1871 w 2270768"/>
              <a:gd name="connsiteY16" fmla="*/ 1570434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89730 w 2270768"/>
              <a:gd name="connsiteY16" fmla="*/ 1571625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89730 w 2270768"/>
              <a:gd name="connsiteY16" fmla="*/ 1571625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02827 w 2270768"/>
              <a:gd name="connsiteY17" fmla="*/ 181927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13568 w 2270768"/>
              <a:gd name="connsiteY11" fmla="*/ 2013348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13568 w 2270768"/>
              <a:gd name="connsiteY11" fmla="*/ 2013348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5949 w 2270768"/>
              <a:gd name="connsiteY18" fmla="*/ 1999060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13568 w 2270768"/>
              <a:gd name="connsiteY11" fmla="*/ 2013348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5949 w 2270768"/>
              <a:gd name="connsiteY18" fmla="*/ 1999060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13568 w 2270768"/>
              <a:gd name="connsiteY11" fmla="*/ 2013348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5949 w 2270768"/>
              <a:gd name="connsiteY18" fmla="*/ 1999060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13568 w 2270768"/>
              <a:gd name="connsiteY11" fmla="*/ 2013348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07614 w 2270768"/>
              <a:gd name="connsiteY18" fmla="*/ 1995488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13568 w 2270768"/>
              <a:gd name="connsiteY11" fmla="*/ 2013348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794517 w 2270768"/>
              <a:gd name="connsiteY18" fmla="*/ 2035969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794517 w 2270768"/>
              <a:gd name="connsiteY18" fmla="*/ 2035969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69540 w 2270768"/>
              <a:gd name="connsiteY21" fmla="*/ 2764632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69540 w 2270768"/>
              <a:gd name="connsiteY21" fmla="*/ 2764632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76684 w 2270768"/>
              <a:gd name="connsiteY21" fmla="*/ 2782492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76684 w 2270768"/>
              <a:gd name="connsiteY21" fmla="*/ 2782492 h 5453063"/>
              <a:gd name="connsiteX22" fmla="*/ 1856430 w 2270768"/>
              <a:gd name="connsiteY22" fmla="*/ 3167063 h 5453063"/>
              <a:gd name="connsiteX23" fmla="*/ 1774277 w 2270768"/>
              <a:gd name="connsiteY23" fmla="*/ 3626644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76684 w 2270768"/>
              <a:gd name="connsiteY21" fmla="*/ 2782492 h 5453063"/>
              <a:gd name="connsiteX22" fmla="*/ 1856430 w 2270768"/>
              <a:gd name="connsiteY22" fmla="*/ 3167063 h 5453063"/>
              <a:gd name="connsiteX23" fmla="*/ 1775468 w 2270768"/>
              <a:gd name="connsiteY23" fmla="*/ 3673078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76684 w 2270768"/>
              <a:gd name="connsiteY21" fmla="*/ 2782492 h 5453063"/>
              <a:gd name="connsiteX22" fmla="*/ 1856430 w 2270768"/>
              <a:gd name="connsiteY22" fmla="*/ 3167063 h 5453063"/>
              <a:gd name="connsiteX23" fmla="*/ 1775468 w 2270768"/>
              <a:gd name="connsiteY23" fmla="*/ 3673078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76684 w 2270768"/>
              <a:gd name="connsiteY21" fmla="*/ 2782492 h 5453063"/>
              <a:gd name="connsiteX22" fmla="*/ 1856430 w 2270768"/>
              <a:gd name="connsiteY22" fmla="*/ 3167063 h 5453063"/>
              <a:gd name="connsiteX23" fmla="*/ 1775468 w 2270768"/>
              <a:gd name="connsiteY23" fmla="*/ 3673078 h 5453063"/>
              <a:gd name="connsiteX24" fmla="*/ 1477811 w 2270768"/>
              <a:gd name="connsiteY24" fmla="*/ 4510088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76684 w 2270768"/>
              <a:gd name="connsiteY21" fmla="*/ 2782492 h 5453063"/>
              <a:gd name="connsiteX22" fmla="*/ 1856430 w 2270768"/>
              <a:gd name="connsiteY22" fmla="*/ 3167063 h 5453063"/>
              <a:gd name="connsiteX23" fmla="*/ 1775468 w 2270768"/>
              <a:gd name="connsiteY23" fmla="*/ 3673078 h 5453063"/>
              <a:gd name="connsiteX24" fmla="*/ 1477811 w 2270768"/>
              <a:gd name="connsiteY24" fmla="*/ 4510088 h 5453063"/>
              <a:gd name="connsiteX25" fmla="*/ 1389705 w 2270768"/>
              <a:gd name="connsiteY25" fmla="*/ 4826794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76684 w 2270768"/>
              <a:gd name="connsiteY21" fmla="*/ 2782492 h 5453063"/>
              <a:gd name="connsiteX22" fmla="*/ 1856430 w 2270768"/>
              <a:gd name="connsiteY22" fmla="*/ 3167063 h 5453063"/>
              <a:gd name="connsiteX23" fmla="*/ 1775468 w 2270768"/>
              <a:gd name="connsiteY23" fmla="*/ 3673078 h 5453063"/>
              <a:gd name="connsiteX24" fmla="*/ 1477811 w 2270768"/>
              <a:gd name="connsiteY24" fmla="*/ 4510088 h 5453063"/>
              <a:gd name="connsiteX25" fmla="*/ 1389705 w 2270768"/>
              <a:gd name="connsiteY25" fmla="*/ 4826794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76684 w 2270768"/>
              <a:gd name="connsiteY21" fmla="*/ 2782492 h 5453063"/>
              <a:gd name="connsiteX22" fmla="*/ 1856430 w 2270768"/>
              <a:gd name="connsiteY22" fmla="*/ 3167063 h 5453063"/>
              <a:gd name="connsiteX23" fmla="*/ 1775468 w 2270768"/>
              <a:gd name="connsiteY23" fmla="*/ 3673078 h 5453063"/>
              <a:gd name="connsiteX24" fmla="*/ 1477811 w 2270768"/>
              <a:gd name="connsiteY24" fmla="*/ 4510088 h 5453063"/>
              <a:gd name="connsiteX25" fmla="*/ 1389705 w 2270768"/>
              <a:gd name="connsiteY25" fmla="*/ 4826794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3795 w 2270768"/>
              <a:gd name="connsiteY28" fmla="*/ 526375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76684 w 2270768"/>
              <a:gd name="connsiteY21" fmla="*/ 2782492 h 5453063"/>
              <a:gd name="connsiteX22" fmla="*/ 1856430 w 2270768"/>
              <a:gd name="connsiteY22" fmla="*/ 3167063 h 5453063"/>
              <a:gd name="connsiteX23" fmla="*/ 1775468 w 2270768"/>
              <a:gd name="connsiteY23" fmla="*/ 3673078 h 5453063"/>
              <a:gd name="connsiteX24" fmla="*/ 1477811 w 2270768"/>
              <a:gd name="connsiteY24" fmla="*/ 4510088 h 5453063"/>
              <a:gd name="connsiteX25" fmla="*/ 1389705 w 2270768"/>
              <a:gd name="connsiteY25" fmla="*/ 4826794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3795 w 2270768"/>
              <a:gd name="connsiteY28" fmla="*/ 5263753 h 5453063"/>
              <a:gd name="connsiteX29" fmla="*/ 1642118 w 2270768"/>
              <a:gd name="connsiteY29" fmla="*/ 5262563 h 5453063"/>
              <a:gd name="connsiteX30" fmla="*/ 1395658 w 2270768"/>
              <a:gd name="connsiteY30" fmla="*/ 5138737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76684 w 2270768"/>
              <a:gd name="connsiteY21" fmla="*/ 2782492 h 5453063"/>
              <a:gd name="connsiteX22" fmla="*/ 1856430 w 2270768"/>
              <a:gd name="connsiteY22" fmla="*/ 3167063 h 5453063"/>
              <a:gd name="connsiteX23" fmla="*/ 1775468 w 2270768"/>
              <a:gd name="connsiteY23" fmla="*/ 3673078 h 5453063"/>
              <a:gd name="connsiteX24" fmla="*/ 1477811 w 2270768"/>
              <a:gd name="connsiteY24" fmla="*/ 4510088 h 5453063"/>
              <a:gd name="connsiteX25" fmla="*/ 1389705 w 2270768"/>
              <a:gd name="connsiteY25" fmla="*/ 4826794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3795 w 2270768"/>
              <a:gd name="connsiteY28" fmla="*/ 5263753 h 5453063"/>
              <a:gd name="connsiteX29" fmla="*/ 1642118 w 2270768"/>
              <a:gd name="connsiteY29" fmla="*/ 5262563 h 5453063"/>
              <a:gd name="connsiteX30" fmla="*/ 1395658 w 2270768"/>
              <a:gd name="connsiteY30" fmla="*/ 5138737 h 5453063"/>
              <a:gd name="connsiteX31" fmla="*/ 1332555 w 2270768"/>
              <a:gd name="connsiteY31" fmla="*/ 5167313 h 5453063"/>
              <a:gd name="connsiteX32" fmla="*/ 1232543 w 2270768"/>
              <a:gd name="connsiteY32" fmla="*/ 5120879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76684 w 2270768"/>
              <a:gd name="connsiteY21" fmla="*/ 2782492 h 5453063"/>
              <a:gd name="connsiteX22" fmla="*/ 1856430 w 2270768"/>
              <a:gd name="connsiteY22" fmla="*/ 3167063 h 5453063"/>
              <a:gd name="connsiteX23" fmla="*/ 1775468 w 2270768"/>
              <a:gd name="connsiteY23" fmla="*/ 3673078 h 5453063"/>
              <a:gd name="connsiteX24" fmla="*/ 1477811 w 2270768"/>
              <a:gd name="connsiteY24" fmla="*/ 4510088 h 5453063"/>
              <a:gd name="connsiteX25" fmla="*/ 1389705 w 2270768"/>
              <a:gd name="connsiteY25" fmla="*/ 4826794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3795 w 2270768"/>
              <a:gd name="connsiteY28" fmla="*/ 5263753 h 5453063"/>
              <a:gd name="connsiteX29" fmla="*/ 1642118 w 2270768"/>
              <a:gd name="connsiteY29" fmla="*/ 5262563 h 5453063"/>
              <a:gd name="connsiteX30" fmla="*/ 1395658 w 2270768"/>
              <a:gd name="connsiteY30" fmla="*/ 5138737 h 5453063"/>
              <a:gd name="connsiteX31" fmla="*/ 1332555 w 2270768"/>
              <a:gd name="connsiteY31" fmla="*/ 5167313 h 5453063"/>
              <a:gd name="connsiteX32" fmla="*/ 1232543 w 2270768"/>
              <a:gd name="connsiteY32" fmla="*/ 5120879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76684 w 2270768"/>
              <a:gd name="connsiteY21" fmla="*/ 2782492 h 5453063"/>
              <a:gd name="connsiteX22" fmla="*/ 1856430 w 2270768"/>
              <a:gd name="connsiteY22" fmla="*/ 3167063 h 5453063"/>
              <a:gd name="connsiteX23" fmla="*/ 1775468 w 2270768"/>
              <a:gd name="connsiteY23" fmla="*/ 3673078 h 5453063"/>
              <a:gd name="connsiteX24" fmla="*/ 1477811 w 2270768"/>
              <a:gd name="connsiteY24" fmla="*/ 4510088 h 5453063"/>
              <a:gd name="connsiteX25" fmla="*/ 1389705 w 2270768"/>
              <a:gd name="connsiteY25" fmla="*/ 4826794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3795 w 2270768"/>
              <a:gd name="connsiteY28" fmla="*/ 5263753 h 5453063"/>
              <a:gd name="connsiteX29" fmla="*/ 1642118 w 2270768"/>
              <a:gd name="connsiteY29" fmla="*/ 5262563 h 5453063"/>
              <a:gd name="connsiteX30" fmla="*/ 1395658 w 2270768"/>
              <a:gd name="connsiteY30" fmla="*/ 5138737 h 5453063"/>
              <a:gd name="connsiteX31" fmla="*/ 1332555 w 2270768"/>
              <a:gd name="connsiteY31" fmla="*/ 5167313 h 5453063"/>
              <a:gd name="connsiteX32" fmla="*/ 1232543 w 2270768"/>
              <a:gd name="connsiteY32" fmla="*/ 5120879 h 5453063"/>
              <a:gd name="connsiteX33" fmla="*/ 1221827 w 2270768"/>
              <a:gd name="connsiteY33" fmla="*/ 5212557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76684 w 2270768"/>
              <a:gd name="connsiteY21" fmla="*/ 2782492 h 5453063"/>
              <a:gd name="connsiteX22" fmla="*/ 1856430 w 2270768"/>
              <a:gd name="connsiteY22" fmla="*/ 3167063 h 5453063"/>
              <a:gd name="connsiteX23" fmla="*/ 1775468 w 2270768"/>
              <a:gd name="connsiteY23" fmla="*/ 3673078 h 5453063"/>
              <a:gd name="connsiteX24" fmla="*/ 1477811 w 2270768"/>
              <a:gd name="connsiteY24" fmla="*/ 4510088 h 5453063"/>
              <a:gd name="connsiteX25" fmla="*/ 1389705 w 2270768"/>
              <a:gd name="connsiteY25" fmla="*/ 4826794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3795 w 2270768"/>
              <a:gd name="connsiteY28" fmla="*/ 5263753 h 5453063"/>
              <a:gd name="connsiteX29" fmla="*/ 1642118 w 2270768"/>
              <a:gd name="connsiteY29" fmla="*/ 5262563 h 5453063"/>
              <a:gd name="connsiteX30" fmla="*/ 1395658 w 2270768"/>
              <a:gd name="connsiteY30" fmla="*/ 5138737 h 5453063"/>
              <a:gd name="connsiteX31" fmla="*/ 1332555 w 2270768"/>
              <a:gd name="connsiteY31" fmla="*/ 5167313 h 5453063"/>
              <a:gd name="connsiteX32" fmla="*/ 1213493 w 2270768"/>
              <a:gd name="connsiteY32" fmla="*/ 5082779 h 5453063"/>
              <a:gd name="connsiteX33" fmla="*/ 1221827 w 2270768"/>
              <a:gd name="connsiteY33" fmla="*/ 5212557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76684 w 2270768"/>
              <a:gd name="connsiteY21" fmla="*/ 2782492 h 5453063"/>
              <a:gd name="connsiteX22" fmla="*/ 1856430 w 2270768"/>
              <a:gd name="connsiteY22" fmla="*/ 3167063 h 5453063"/>
              <a:gd name="connsiteX23" fmla="*/ 1775468 w 2270768"/>
              <a:gd name="connsiteY23" fmla="*/ 3673078 h 5453063"/>
              <a:gd name="connsiteX24" fmla="*/ 1477811 w 2270768"/>
              <a:gd name="connsiteY24" fmla="*/ 4510088 h 5453063"/>
              <a:gd name="connsiteX25" fmla="*/ 1389705 w 2270768"/>
              <a:gd name="connsiteY25" fmla="*/ 4826794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3795 w 2270768"/>
              <a:gd name="connsiteY28" fmla="*/ 5263753 h 5453063"/>
              <a:gd name="connsiteX29" fmla="*/ 1642118 w 2270768"/>
              <a:gd name="connsiteY29" fmla="*/ 5262563 h 5453063"/>
              <a:gd name="connsiteX30" fmla="*/ 1395658 w 2270768"/>
              <a:gd name="connsiteY30" fmla="*/ 5138737 h 5453063"/>
              <a:gd name="connsiteX31" fmla="*/ 1332555 w 2270768"/>
              <a:gd name="connsiteY31" fmla="*/ 5167313 h 5453063"/>
              <a:gd name="connsiteX32" fmla="*/ 1213493 w 2270768"/>
              <a:gd name="connsiteY32" fmla="*/ 5082779 h 5453063"/>
              <a:gd name="connsiteX33" fmla="*/ 1224208 w 2270768"/>
              <a:gd name="connsiteY33" fmla="*/ 5239942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76684 w 2270768"/>
              <a:gd name="connsiteY21" fmla="*/ 2782492 h 5453063"/>
              <a:gd name="connsiteX22" fmla="*/ 1856430 w 2270768"/>
              <a:gd name="connsiteY22" fmla="*/ 3167063 h 5453063"/>
              <a:gd name="connsiteX23" fmla="*/ 1775468 w 2270768"/>
              <a:gd name="connsiteY23" fmla="*/ 3673078 h 5453063"/>
              <a:gd name="connsiteX24" fmla="*/ 1477811 w 2270768"/>
              <a:gd name="connsiteY24" fmla="*/ 4510088 h 5453063"/>
              <a:gd name="connsiteX25" fmla="*/ 1389705 w 2270768"/>
              <a:gd name="connsiteY25" fmla="*/ 4826794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3795 w 2270768"/>
              <a:gd name="connsiteY28" fmla="*/ 5263753 h 5453063"/>
              <a:gd name="connsiteX29" fmla="*/ 1642118 w 2270768"/>
              <a:gd name="connsiteY29" fmla="*/ 5262563 h 5453063"/>
              <a:gd name="connsiteX30" fmla="*/ 1395658 w 2270768"/>
              <a:gd name="connsiteY30" fmla="*/ 5138737 h 5453063"/>
              <a:gd name="connsiteX31" fmla="*/ 1332555 w 2270768"/>
              <a:gd name="connsiteY31" fmla="*/ 5167313 h 5453063"/>
              <a:gd name="connsiteX32" fmla="*/ 1213493 w 2270768"/>
              <a:gd name="connsiteY32" fmla="*/ 5082779 h 5453063"/>
              <a:gd name="connsiteX33" fmla="*/ 1224208 w 2270768"/>
              <a:gd name="connsiteY33" fmla="*/ 5239942 h 5453063"/>
              <a:gd name="connsiteX34" fmla="*/ 1099193 w 2270768"/>
              <a:gd name="connsiteY34" fmla="*/ 5453063 h 5453063"/>
              <a:gd name="connsiteX35" fmla="*/ 1022993 w 2270768"/>
              <a:gd name="connsiteY35" fmla="*/ 5406629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76684 w 2270768"/>
              <a:gd name="connsiteY21" fmla="*/ 2782492 h 5453063"/>
              <a:gd name="connsiteX22" fmla="*/ 1856430 w 2270768"/>
              <a:gd name="connsiteY22" fmla="*/ 3167063 h 5453063"/>
              <a:gd name="connsiteX23" fmla="*/ 1775468 w 2270768"/>
              <a:gd name="connsiteY23" fmla="*/ 3673078 h 5453063"/>
              <a:gd name="connsiteX24" fmla="*/ 1477811 w 2270768"/>
              <a:gd name="connsiteY24" fmla="*/ 4510088 h 5453063"/>
              <a:gd name="connsiteX25" fmla="*/ 1389705 w 2270768"/>
              <a:gd name="connsiteY25" fmla="*/ 4826794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3795 w 2270768"/>
              <a:gd name="connsiteY28" fmla="*/ 5263753 h 5453063"/>
              <a:gd name="connsiteX29" fmla="*/ 1642118 w 2270768"/>
              <a:gd name="connsiteY29" fmla="*/ 5262563 h 5453063"/>
              <a:gd name="connsiteX30" fmla="*/ 1395658 w 2270768"/>
              <a:gd name="connsiteY30" fmla="*/ 5138737 h 5453063"/>
              <a:gd name="connsiteX31" fmla="*/ 1332555 w 2270768"/>
              <a:gd name="connsiteY31" fmla="*/ 5167313 h 5453063"/>
              <a:gd name="connsiteX32" fmla="*/ 1213493 w 2270768"/>
              <a:gd name="connsiteY32" fmla="*/ 5082779 h 5453063"/>
              <a:gd name="connsiteX33" fmla="*/ 1224208 w 2270768"/>
              <a:gd name="connsiteY33" fmla="*/ 5239942 h 5453063"/>
              <a:gd name="connsiteX34" fmla="*/ 1099193 w 2270768"/>
              <a:gd name="connsiteY34" fmla="*/ 5453063 h 5453063"/>
              <a:gd name="connsiteX35" fmla="*/ 1022993 w 2270768"/>
              <a:gd name="connsiteY35" fmla="*/ 5406629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76684 w 2270768"/>
              <a:gd name="connsiteY21" fmla="*/ 2782492 h 5453063"/>
              <a:gd name="connsiteX22" fmla="*/ 1856430 w 2270768"/>
              <a:gd name="connsiteY22" fmla="*/ 3167063 h 5453063"/>
              <a:gd name="connsiteX23" fmla="*/ 1775468 w 2270768"/>
              <a:gd name="connsiteY23" fmla="*/ 3673078 h 5453063"/>
              <a:gd name="connsiteX24" fmla="*/ 1477811 w 2270768"/>
              <a:gd name="connsiteY24" fmla="*/ 4510088 h 5453063"/>
              <a:gd name="connsiteX25" fmla="*/ 1389705 w 2270768"/>
              <a:gd name="connsiteY25" fmla="*/ 4826794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3795 w 2270768"/>
              <a:gd name="connsiteY28" fmla="*/ 5263753 h 5453063"/>
              <a:gd name="connsiteX29" fmla="*/ 1642118 w 2270768"/>
              <a:gd name="connsiteY29" fmla="*/ 5262563 h 5453063"/>
              <a:gd name="connsiteX30" fmla="*/ 1395658 w 2270768"/>
              <a:gd name="connsiteY30" fmla="*/ 5138737 h 5453063"/>
              <a:gd name="connsiteX31" fmla="*/ 1332555 w 2270768"/>
              <a:gd name="connsiteY31" fmla="*/ 5167313 h 5453063"/>
              <a:gd name="connsiteX32" fmla="*/ 1213493 w 2270768"/>
              <a:gd name="connsiteY32" fmla="*/ 5082779 h 5453063"/>
              <a:gd name="connsiteX33" fmla="*/ 1224208 w 2270768"/>
              <a:gd name="connsiteY33" fmla="*/ 5239942 h 5453063"/>
              <a:gd name="connsiteX34" fmla="*/ 1099193 w 2270768"/>
              <a:gd name="connsiteY34" fmla="*/ 5453063 h 5453063"/>
              <a:gd name="connsiteX35" fmla="*/ 1022993 w 2270768"/>
              <a:gd name="connsiteY35" fmla="*/ 5406629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58736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76684 w 2270768"/>
              <a:gd name="connsiteY21" fmla="*/ 2782492 h 5453063"/>
              <a:gd name="connsiteX22" fmla="*/ 1856430 w 2270768"/>
              <a:gd name="connsiteY22" fmla="*/ 3167063 h 5453063"/>
              <a:gd name="connsiteX23" fmla="*/ 1775468 w 2270768"/>
              <a:gd name="connsiteY23" fmla="*/ 3673078 h 5453063"/>
              <a:gd name="connsiteX24" fmla="*/ 1477811 w 2270768"/>
              <a:gd name="connsiteY24" fmla="*/ 4510088 h 5453063"/>
              <a:gd name="connsiteX25" fmla="*/ 1389705 w 2270768"/>
              <a:gd name="connsiteY25" fmla="*/ 4826794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3795 w 2270768"/>
              <a:gd name="connsiteY28" fmla="*/ 5263753 h 5453063"/>
              <a:gd name="connsiteX29" fmla="*/ 1642118 w 2270768"/>
              <a:gd name="connsiteY29" fmla="*/ 5262563 h 5453063"/>
              <a:gd name="connsiteX30" fmla="*/ 1395658 w 2270768"/>
              <a:gd name="connsiteY30" fmla="*/ 5138737 h 5453063"/>
              <a:gd name="connsiteX31" fmla="*/ 1332555 w 2270768"/>
              <a:gd name="connsiteY31" fmla="*/ 5167313 h 5453063"/>
              <a:gd name="connsiteX32" fmla="*/ 1213493 w 2270768"/>
              <a:gd name="connsiteY32" fmla="*/ 5082779 h 5453063"/>
              <a:gd name="connsiteX33" fmla="*/ 1224208 w 2270768"/>
              <a:gd name="connsiteY33" fmla="*/ 5239942 h 5453063"/>
              <a:gd name="connsiteX34" fmla="*/ 1099193 w 2270768"/>
              <a:gd name="connsiteY34" fmla="*/ 5453063 h 5453063"/>
              <a:gd name="connsiteX35" fmla="*/ 1022993 w 2270768"/>
              <a:gd name="connsiteY35" fmla="*/ 5406629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58736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76684 w 2270768"/>
              <a:gd name="connsiteY21" fmla="*/ 2782492 h 5453063"/>
              <a:gd name="connsiteX22" fmla="*/ 1856430 w 2270768"/>
              <a:gd name="connsiteY22" fmla="*/ 3167063 h 5453063"/>
              <a:gd name="connsiteX23" fmla="*/ 1775468 w 2270768"/>
              <a:gd name="connsiteY23" fmla="*/ 3673078 h 5453063"/>
              <a:gd name="connsiteX24" fmla="*/ 1477811 w 2270768"/>
              <a:gd name="connsiteY24" fmla="*/ 4510088 h 5453063"/>
              <a:gd name="connsiteX25" fmla="*/ 1389705 w 2270768"/>
              <a:gd name="connsiteY25" fmla="*/ 4826794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3795 w 2270768"/>
              <a:gd name="connsiteY28" fmla="*/ 5263753 h 5453063"/>
              <a:gd name="connsiteX29" fmla="*/ 1642118 w 2270768"/>
              <a:gd name="connsiteY29" fmla="*/ 5262563 h 5453063"/>
              <a:gd name="connsiteX30" fmla="*/ 1395658 w 2270768"/>
              <a:gd name="connsiteY30" fmla="*/ 5138737 h 5453063"/>
              <a:gd name="connsiteX31" fmla="*/ 1332555 w 2270768"/>
              <a:gd name="connsiteY31" fmla="*/ 5167313 h 5453063"/>
              <a:gd name="connsiteX32" fmla="*/ 1213493 w 2270768"/>
              <a:gd name="connsiteY32" fmla="*/ 5082779 h 5453063"/>
              <a:gd name="connsiteX33" fmla="*/ 1224208 w 2270768"/>
              <a:gd name="connsiteY33" fmla="*/ 5239942 h 5453063"/>
              <a:gd name="connsiteX34" fmla="*/ 1099193 w 2270768"/>
              <a:gd name="connsiteY34" fmla="*/ 5453063 h 5453063"/>
              <a:gd name="connsiteX35" fmla="*/ 1022993 w 2270768"/>
              <a:gd name="connsiteY35" fmla="*/ 5406629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58736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</a:cxnLst>
            <a:rect l="l" t="t" r="r" b="b"/>
            <a:pathLst>
              <a:path w="2270768" h="5453063">
                <a:moveTo>
                  <a:pt x="1356367" y="66675"/>
                </a:moveTo>
                <a:lnTo>
                  <a:pt x="1449236" y="196453"/>
                </a:lnTo>
                <a:lnTo>
                  <a:pt x="1427806" y="304799"/>
                </a:lnTo>
                <a:lnTo>
                  <a:pt x="1508768" y="466725"/>
                </a:lnTo>
                <a:cubicBezTo>
                  <a:pt x="1539724" y="652861"/>
                  <a:pt x="1499243" y="660400"/>
                  <a:pt x="1494480" y="757238"/>
                </a:cubicBezTo>
                <a:lnTo>
                  <a:pt x="1427805" y="928688"/>
                </a:lnTo>
                <a:lnTo>
                  <a:pt x="1589730" y="917973"/>
                </a:lnTo>
                <a:cubicBezTo>
                  <a:pt x="1736178" y="1002904"/>
                  <a:pt x="1819521" y="1097360"/>
                  <a:pt x="1938584" y="1183482"/>
                </a:cubicBezTo>
                <a:lnTo>
                  <a:pt x="2252909" y="1508522"/>
                </a:lnTo>
                <a:lnTo>
                  <a:pt x="2270768" y="1552575"/>
                </a:lnTo>
                <a:lnTo>
                  <a:pt x="1961205" y="1871663"/>
                </a:lnTo>
                <a:lnTo>
                  <a:pt x="1820711" y="1999061"/>
                </a:lnTo>
                <a:lnTo>
                  <a:pt x="1723080" y="1947863"/>
                </a:lnTo>
                <a:lnTo>
                  <a:pt x="2030261" y="1552576"/>
                </a:lnTo>
                <a:cubicBezTo>
                  <a:pt x="1905245" y="1456532"/>
                  <a:pt x="1813568" y="1347391"/>
                  <a:pt x="1655214" y="1264444"/>
                </a:cubicBezTo>
                <a:cubicBezTo>
                  <a:pt x="1654024" y="1319213"/>
                  <a:pt x="1652833" y="1373981"/>
                  <a:pt x="1651643" y="1428750"/>
                </a:cubicBezTo>
                <a:cubicBezTo>
                  <a:pt x="1631005" y="1476375"/>
                  <a:pt x="1611558" y="1533525"/>
                  <a:pt x="1573061" y="1571625"/>
                </a:cubicBezTo>
                <a:cubicBezTo>
                  <a:pt x="1588142" y="1648222"/>
                  <a:pt x="1586556" y="1739105"/>
                  <a:pt x="1618305" y="1801415"/>
                </a:cubicBezTo>
                <a:cubicBezTo>
                  <a:pt x="1655215" y="1909761"/>
                  <a:pt x="1729032" y="1952625"/>
                  <a:pt x="1817139" y="1997869"/>
                </a:cubicBezTo>
                <a:lnTo>
                  <a:pt x="1823093" y="2105025"/>
                </a:lnTo>
                <a:cubicBezTo>
                  <a:pt x="1876671" y="2209006"/>
                  <a:pt x="1931440" y="2271316"/>
                  <a:pt x="1983827" y="2416969"/>
                </a:cubicBezTo>
                <a:cubicBezTo>
                  <a:pt x="2015577" y="2596754"/>
                  <a:pt x="2008038" y="2647951"/>
                  <a:pt x="1976684" y="2782492"/>
                </a:cubicBezTo>
                <a:lnTo>
                  <a:pt x="1856430" y="3167063"/>
                </a:lnTo>
                <a:cubicBezTo>
                  <a:pt x="1829443" y="3335735"/>
                  <a:pt x="1783405" y="3407965"/>
                  <a:pt x="1775468" y="3673078"/>
                </a:cubicBezTo>
                <a:lnTo>
                  <a:pt x="1477811" y="4510088"/>
                </a:lnTo>
                <a:lnTo>
                  <a:pt x="1389705" y="4826794"/>
                </a:lnTo>
                <a:cubicBezTo>
                  <a:pt x="1454793" y="4939506"/>
                  <a:pt x="1519880" y="5028407"/>
                  <a:pt x="1584968" y="5129213"/>
                </a:cubicBezTo>
                <a:lnTo>
                  <a:pt x="1727843" y="5219700"/>
                </a:lnTo>
                <a:lnTo>
                  <a:pt x="1733795" y="5263753"/>
                </a:lnTo>
                <a:lnTo>
                  <a:pt x="1642118" y="5262563"/>
                </a:lnTo>
                <a:lnTo>
                  <a:pt x="1395658" y="5138737"/>
                </a:lnTo>
                <a:lnTo>
                  <a:pt x="1332555" y="5167313"/>
                </a:lnTo>
                <a:cubicBezTo>
                  <a:pt x="1261118" y="5166123"/>
                  <a:pt x="1246830" y="5098257"/>
                  <a:pt x="1213493" y="5082779"/>
                </a:cubicBezTo>
                <a:lnTo>
                  <a:pt x="1224208" y="5239942"/>
                </a:lnTo>
                <a:lnTo>
                  <a:pt x="1099193" y="5453063"/>
                </a:lnTo>
                <a:cubicBezTo>
                  <a:pt x="1073793" y="5437585"/>
                  <a:pt x="1065061" y="5461398"/>
                  <a:pt x="1022993" y="5406629"/>
                </a:cubicBezTo>
                <a:lnTo>
                  <a:pt x="1022993" y="5148263"/>
                </a:lnTo>
                <a:lnTo>
                  <a:pt x="1184918" y="4848225"/>
                </a:lnTo>
                <a:cubicBezTo>
                  <a:pt x="1209524" y="4597400"/>
                  <a:pt x="1207936" y="4473972"/>
                  <a:pt x="1258736" y="4095750"/>
                </a:cubicBezTo>
                <a:cubicBezTo>
                  <a:pt x="1312712" y="3857228"/>
                  <a:pt x="1369068" y="3716338"/>
                  <a:pt x="1424234" y="3526632"/>
                </a:cubicBezTo>
                <a:lnTo>
                  <a:pt x="1261118" y="3328988"/>
                </a:lnTo>
                <a:lnTo>
                  <a:pt x="1146818" y="2981325"/>
                </a:lnTo>
                <a:lnTo>
                  <a:pt x="1089668" y="2671763"/>
                </a:lnTo>
                <a:cubicBezTo>
                  <a:pt x="1089271" y="2424112"/>
                  <a:pt x="1115068" y="2281238"/>
                  <a:pt x="1127768" y="2085975"/>
                </a:cubicBezTo>
                <a:lnTo>
                  <a:pt x="946793" y="1640681"/>
                </a:lnTo>
                <a:lnTo>
                  <a:pt x="859878" y="1462088"/>
                </a:lnTo>
                <a:lnTo>
                  <a:pt x="784868" y="2143125"/>
                </a:lnTo>
                <a:lnTo>
                  <a:pt x="940839" y="2565797"/>
                </a:lnTo>
                <a:lnTo>
                  <a:pt x="981321" y="2778919"/>
                </a:lnTo>
                <a:lnTo>
                  <a:pt x="1068236" y="2896791"/>
                </a:lnTo>
                <a:cubicBezTo>
                  <a:pt x="1069427" y="2960688"/>
                  <a:pt x="1068236" y="2971007"/>
                  <a:pt x="1069427" y="3034904"/>
                </a:cubicBezTo>
                <a:lnTo>
                  <a:pt x="1039662" y="3155156"/>
                </a:lnTo>
                <a:lnTo>
                  <a:pt x="808680" y="3183731"/>
                </a:lnTo>
                <a:lnTo>
                  <a:pt x="749149" y="3074195"/>
                </a:lnTo>
                <a:lnTo>
                  <a:pt x="827730" y="2947988"/>
                </a:lnTo>
                <a:lnTo>
                  <a:pt x="903930" y="2957513"/>
                </a:lnTo>
                <a:lnTo>
                  <a:pt x="913455" y="2909888"/>
                </a:lnTo>
                <a:cubicBezTo>
                  <a:pt x="867815" y="2811860"/>
                  <a:pt x="813840" y="2732882"/>
                  <a:pt x="776534" y="2615804"/>
                </a:cubicBezTo>
                <a:cubicBezTo>
                  <a:pt x="734861" y="2455467"/>
                  <a:pt x="676521" y="2335609"/>
                  <a:pt x="626514" y="2195512"/>
                </a:cubicBezTo>
                <a:cubicBezTo>
                  <a:pt x="613020" y="1921668"/>
                  <a:pt x="620958" y="1662113"/>
                  <a:pt x="618180" y="1395413"/>
                </a:cubicBezTo>
                <a:lnTo>
                  <a:pt x="543171" y="1590675"/>
                </a:lnTo>
                <a:cubicBezTo>
                  <a:pt x="501499" y="1627584"/>
                  <a:pt x="490784" y="1651398"/>
                  <a:pt x="397915" y="1710928"/>
                </a:cubicBezTo>
                <a:cubicBezTo>
                  <a:pt x="338780" y="1754187"/>
                  <a:pt x="259405" y="1798639"/>
                  <a:pt x="178839" y="1877616"/>
                </a:cubicBezTo>
                <a:cubicBezTo>
                  <a:pt x="169711" y="1912144"/>
                  <a:pt x="159194" y="1931392"/>
                  <a:pt x="151455" y="1981200"/>
                </a:cubicBezTo>
                <a:cubicBezTo>
                  <a:pt x="143716" y="2031008"/>
                  <a:pt x="138755" y="2111375"/>
                  <a:pt x="132405" y="2176463"/>
                </a:cubicBezTo>
                <a:lnTo>
                  <a:pt x="141930" y="2260998"/>
                </a:lnTo>
                <a:cubicBezTo>
                  <a:pt x="73668" y="2228851"/>
                  <a:pt x="62555" y="2172891"/>
                  <a:pt x="22868" y="2128838"/>
                </a:cubicBezTo>
                <a:cubicBezTo>
                  <a:pt x="15724" y="2034382"/>
                  <a:pt x="-5707" y="1975644"/>
                  <a:pt x="1437" y="1845469"/>
                </a:cubicBezTo>
                <a:cubicBezTo>
                  <a:pt x="41918" y="1710531"/>
                  <a:pt x="160980" y="1568451"/>
                  <a:pt x="91924" y="1585913"/>
                </a:cubicBezTo>
                <a:cubicBezTo>
                  <a:pt x="90336" y="1477962"/>
                  <a:pt x="181618" y="1422400"/>
                  <a:pt x="230037" y="1345406"/>
                </a:cubicBezTo>
                <a:cubicBezTo>
                  <a:pt x="460224" y="1237457"/>
                  <a:pt x="454668" y="1227137"/>
                  <a:pt x="565793" y="1152525"/>
                </a:cubicBezTo>
                <a:lnTo>
                  <a:pt x="584843" y="990600"/>
                </a:lnTo>
                <a:lnTo>
                  <a:pt x="565793" y="758428"/>
                </a:lnTo>
                <a:cubicBezTo>
                  <a:pt x="654692" y="596503"/>
                  <a:pt x="657868" y="517923"/>
                  <a:pt x="694380" y="400051"/>
                </a:cubicBezTo>
                <a:cubicBezTo>
                  <a:pt x="754308" y="311151"/>
                  <a:pt x="783280" y="216298"/>
                  <a:pt x="874164" y="133351"/>
                </a:cubicBezTo>
                <a:cubicBezTo>
                  <a:pt x="970208" y="41276"/>
                  <a:pt x="1026961" y="28971"/>
                  <a:pt x="1123005" y="0"/>
                </a:cubicBezTo>
                <a:cubicBezTo>
                  <a:pt x="1231352" y="25003"/>
                  <a:pt x="1270642" y="38100"/>
                  <a:pt x="1356367" y="66675"/>
                </a:cubicBezTo>
                <a:close/>
              </a:path>
            </a:pathLst>
          </a:custGeom>
          <a:gradFill flip="none" rotWithShape="1">
            <a:gsLst>
              <a:gs pos="45000">
                <a:srgbClr val="FFD85B"/>
              </a:gs>
              <a:gs pos="100000">
                <a:srgbClr val="C00000"/>
              </a:gs>
            </a:gsLst>
            <a:lin ang="162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l-PL"/>
          </a:p>
        </p:txBody>
      </p:sp>
      <p:pic>
        <p:nvPicPr>
          <p:cNvPr id="34" name="Obraz 33">
            <a:extLst>
              <a:ext uri="{FF2B5EF4-FFF2-40B4-BE49-F238E27FC236}">
                <a16:creationId xmlns:a16="http://schemas.microsoft.com/office/drawing/2014/main" id="{55B0123D-6AF8-4D63-8EF9-E574EF187EAA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9479163" y="1024621"/>
            <a:ext cx="2271879" cy="6237239"/>
          </a:xfrm>
          <a:prstGeom prst="rect">
            <a:avLst/>
          </a:prstGeom>
        </p:spPr>
      </p:pic>
      <p:sp>
        <p:nvSpPr>
          <p:cNvPr id="2" name="Symbol zastępczy numeru slajdu 1">
            <a:extLst>
              <a:ext uri="{FF2B5EF4-FFF2-40B4-BE49-F238E27FC236}">
                <a16:creationId xmlns:a16="http://schemas.microsoft.com/office/drawing/2014/main" id="{DD7D0E57-D313-4B20-B71A-253D34F5E29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9677609" y="6696000"/>
            <a:ext cx="2986299" cy="499952"/>
          </a:xfrm>
        </p:spPr>
        <p:txBody>
          <a:bodyPr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fld id="{738616D8-309D-44F8-869A-17BF40B11BFA}" type="slidenum">
              <a:rPr lang="pl-PL" sz="1701" kern="0" smtClean="0">
                <a:solidFill>
                  <a:schemeClr val="bg2"/>
                </a:solidFill>
              </a:rPr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t>12</a:t>
            </a:fld>
            <a:endParaRPr lang="pl-PL" sz="1701" kern="0" dirty="0">
              <a:solidFill>
                <a:schemeClr val="bg2"/>
              </a:solidFill>
            </a:endParaRPr>
          </a:p>
        </p:txBody>
      </p:sp>
      <p:sp>
        <p:nvSpPr>
          <p:cNvPr id="20" name="Prostokąt 19">
            <a:extLst>
              <a:ext uri="{FF2B5EF4-FFF2-40B4-BE49-F238E27FC236}">
                <a16:creationId xmlns:a16="http://schemas.microsoft.com/office/drawing/2014/main" id="{A647CBC5-52C9-45ED-9546-89B57880EFCD}"/>
              </a:ext>
            </a:extLst>
          </p:cNvPr>
          <p:cNvSpPr/>
          <p:nvPr/>
        </p:nvSpPr>
        <p:spPr>
          <a:xfrm>
            <a:off x="31884" y="288025"/>
            <a:ext cx="12992064" cy="55399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pl-PL" sz="3000" b="1" dirty="0">
                <a:solidFill>
                  <a:schemeClr val="bg1">
                    <a:lumMod val="95000"/>
                  </a:schemeClr>
                </a:solidFill>
              </a:rPr>
              <a:t>Organizm ludzki ma trzy składowe: </a:t>
            </a:r>
            <a:r>
              <a:rPr lang="pl-PL" sz="3000" b="1" dirty="0">
                <a:solidFill>
                  <a:srgbClr val="FFD85B"/>
                </a:solidFill>
              </a:rPr>
              <a:t>wegetatywną</a:t>
            </a:r>
            <a:r>
              <a:rPr lang="pl-PL" sz="3000" b="1" dirty="0">
                <a:solidFill>
                  <a:schemeClr val="bg1">
                    <a:lumMod val="95000"/>
                  </a:schemeClr>
                </a:solidFill>
              </a:rPr>
              <a:t>, </a:t>
            </a:r>
            <a:r>
              <a:rPr lang="pl-PL" sz="3000" b="1" dirty="0">
                <a:solidFill>
                  <a:srgbClr val="FF0000"/>
                </a:solidFill>
              </a:rPr>
              <a:t>zmysłową</a:t>
            </a:r>
            <a:r>
              <a:rPr lang="pl-PL" sz="3000" b="1" dirty="0">
                <a:solidFill>
                  <a:schemeClr val="bg1">
                    <a:lumMod val="95000"/>
                  </a:schemeClr>
                </a:solidFill>
              </a:rPr>
              <a:t> i </a:t>
            </a:r>
            <a:r>
              <a:rPr lang="pl-PL" sz="3000" b="1" dirty="0">
                <a:solidFill>
                  <a:srgbClr val="2078D1"/>
                </a:solidFill>
              </a:rPr>
              <a:t>rozumną</a:t>
            </a:r>
          </a:p>
        </p:txBody>
      </p:sp>
      <p:sp>
        <p:nvSpPr>
          <p:cNvPr id="22" name="pole tekstowe 21">
            <a:extLst>
              <a:ext uri="{FF2B5EF4-FFF2-40B4-BE49-F238E27FC236}">
                <a16:creationId xmlns:a16="http://schemas.microsoft.com/office/drawing/2014/main" id="{BD37368E-1F2C-4D08-B8B9-2BAE213C0960}"/>
              </a:ext>
            </a:extLst>
          </p:cNvPr>
          <p:cNvSpPr txBox="1"/>
          <p:nvPr/>
        </p:nvSpPr>
        <p:spPr>
          <a:xfrm>
            <a:off x="4500000" y="5962278"/>
            <a:ext cx="4055832" cy="55399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eaLnBrk="1" hangingPunct="1">
              <a:defRPr/>
            </a:pPr>
            <a:r>
              <a:rPr lang="pl-PL" sz="3000" b="1" dirty="0">
                <a:solidFill>
                  <a:srgbClr val="FFD85B"/>
                </a:solidFill>
              </a:rPr>
              <a:t>chromosomy</a:t>
            </a:r>
          </a:p>
        </p:txBody>
      </p:sp>
      <p:sp>
        <p:nvSpPr>
          <p:cNvPr id="23" name="pole tekstowe 22">
            <a:extLst>
              <a:ext uri="{FF2B5EF4-FFF2-40B4-BE49-F238E27FC236}">
                <a16:creationId xmlns:a16="http://schemas.microsoft.com/office/drawing/2014/main" id="{A417F66D-E5EE-49E9-B23B-02AA8075BEFE}"/>
              </a:ext>
            </a:extLst>
          </p:cNvPr>
          <p:cNvSpPr txBox="1"/>
          <p:nvPr/>
        </p:nvSpPr>
        <p:spPr>
          <a:xfrm>
            <a:off x="4680000" y="5465960"/>
            <a:ext cx="3708285" cy="55399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eaLnBrk="1" hangingPunct="1">
              <a:defRPr/>
            </a:pPr>
            <a:r>
              <a:rPr lang="pl-PL" sz="3000" b="1" dirty="0">
                <a:solidFill>
                  <a:srgbClr val="FFD85B"/>
                </a:solidFill>
              </a:rPr>
              <a:t>chromatyna</a:t>
            </a:r>
          </a:p>
        </p:txBody>
      </p:sp>
      <p:sp>
        <p:nvSpPr>
          <p:cNvPr id="24" name="pole tekstowe 23">
            <a:extLst>
              <a:ext uri="{FF2B5EF4-FFF2-40B4-BE49-F238E27FC236}">
                <a16:creationId xmlns:a16="http://schemas.microsoft.com/office/drawing/2014/main" id="{7A365BF1-080C-4C53-AB23-39F39750CA82}"/>
              </a:ext>
            </a:extLst>
          </p:cNvPr>
          <p:cNvSpPr txBox="1"/>
          <p:nvPr/>
        </p:nvSpPr>
        <p:spPr>
          <a:xfrm>
            <a:off x="5023755" y="4969644"/>
            <a:ext cx="3035203" cy="55399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eaLnBrk="1" hangingPunct="1">
              <a:defRPr/>
            </a:pPr>
            <a:r>
              <a:rPr lang="pl-PL" sz="3000" b="1" dirty="0">
                <a:solidFill>
                  <a:srgbClr val="FFD85B"/>
                </a:solidFill>
              </a:rPr>
              <a:t>gonady</a:t>
            </a:r>
          </a:p>
        </p:txBody>
      </p:sp>
      <p:sp>
        <p:nvSpPr>
          <p:cNvPr id="25" name="pole tekstowe 24">
            <a:extLst>
              <a:ext uri="{FF2B5EF4-FFF2-40B4-BE49-F238E27FC236}">
                <a16:creationId xmlns:a16="http://schemas.microsoft.com/office/drawing/2014/main" id="{1857ADAF-FC2A-49D1-9436-348A4E7D7ACB}"/>
              </a:ext>
            </a:extLst>
          </p:cNvPr>
          <p:cNvSpPr txBox="1"/>
          <p:nvPr/>
        </p:nvSpPr>
        <p:spPr>
          <a:xfrm>
            <a:off x="5023755" y="4473328"/>
            <a:ext cx="3035203" cy="55399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eaLnBrk="1" hangingPunct="1">
              <a:defRPr/>
            </a:pPr>
            <a:r>
              <a:rPr lang="pl-PL" sz="3000" b="1" dirty="0">
                <a:solidFill>
                  <a:srgbClr val="FFD85B"/>
                </a:solidFill>
              </a:rPr>
              <a:t>genitalia</a:t>
            </a:r>
          </a:p>
        </p:txBody>
      </p:sp>
      <p:sp>
        <p:nvSpPr>
          <p:cNvPr id="32" name="pole tekstowe 31">
            <a:extLst>
              <a:ext uri="{FF2B5EF4-FFF2-40B4-BE49-F238E27FC236}">
                <a16:creationId xmlns:a16="http://schemas.microsoft.com/office/drawing/2014/main" id="{8CCB14CF-88CF-44D0-BBDE-CF9B3220686F}"/>
              </a:ext>
            </a:extLst>
          </p:cNvPr>
          <p:cNvSpPr txBox="1"/>
          <p:nvPr/>
        </p:nvSpPr>
        <p:spPr>
          <a:xfrm>
            <a:off x="5023755" y="3977012"/>
            <a:ext cx="3035203" cy="55399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eaLnBrk="1" hangingPunct="1">
              <a:defRPr/>
            </a:pPr>
            <a:r>
              <a:rPr lang="pl-PL" sz="3000" b="1" dirty="0">
                <a:solidFill>
                  <a:srgbClr val="FFD85B"/>
                </a:solidFill>
              </a:rPr>
              <a:t>hormony</a:t>
            </a:r>
          </a:p>
        </p:txBody>
      </p:sp>
      <p:sp>
        <p:nvSpPr>
          <p:cNvPr id="19" name="pole tekstowe 18">
            <a:extLst>
              <a:ext uri="{FF2B5EF4-FFF2-40B4-BE49-F238E27FC236}">
                <a16:creationId xmlns:a16="http://schemas.microsoft.com/office/drawing/2014/main" id="{B360CE5D-0262-49D6-A4FD-FC83BA95EF77}"/>
              </a:ext>
            </a:extLst>
          </p:cNvPr>
          <p:cNvSpPr txBox="1"/>
          <p:nvPr/>
        </p:nvSpPr>
        <p:spPr>
          <a:xfrm>
            <a:off x="4577582" y="2984380"/>
            <a:ext cx="3970690" cy="55399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eaLnBrk="1" hangingPunct="1">
              <a:defRPr/>
            </a:pPr>
            <a:r>
              <a:rPr lang="pl-PL" sz="3000" b="1" dirty="0">
                <a:solidFill>
                  <a:srgbClr val="C00000"/>
                </a:solidFill>
              </a:rPr>
              <a:t>wyobrażenia</a:t>
            </a:r>
          </a:p>
        </p:txBody>
      </p:sp>
      <p:sp>
        <p:nvSpPr>
          <p:cNvPr id="21" name="pole tekstowe 20">
            <a:extLst>
              <a:ext uri="{FF2B5EF4-FFF2-40B4-BE49-F238E27FC236}">
                <a16:creationId xmlns:a16="http://schemas.microsoft.com/office/drawing/2014/main" id="{635EBFFD-DA87-4162-A4EA-9872C9391A96}"/>
              </a:ext>
            </a:extLst>
          </p:cNvPr>
          <p:cNvSpPr txBox="1"/>
          <p:nvPr/>
        </p:nvSpPr>
        <p:spPr>
          <a:xfrm>
            <a:off x="5045326" y="3480696"/>
            <a:ext cx="3035203" cy="55399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eaLnBrk="1" hangingPunct="1">
              <a:defRPr/>
            </a:pPr>
            <a:r>
              <a:rPr lang="pl-PL" sz="3000" b="1" dirty="0">
                <a:solidFill>
                  <a:srgbClr val="C00000"/>
                </a:solidFill>
              </a:rPr>
              <a:t>wrażenia</a:t>
            </a:r>
          </a:p>
        </p:txBody>
      </p:sp>
      <p:sp>
        <p:nvSpPr>
          <p:cNvPr id="29" name="pole tekstowe 28">
            <a:extLst>
              <a:ext uri="{FF2B5EF4-FFF2-40B4-BE49-F238E27FC236}">
                <a16:creationId xmlns:a16="http://schemas.microsoft.com/office/drawing/2014/main" id="{096D2311-8AC2-4C18-8E04-7288788BB6DA}"/>
              </a:ext>
            </a:extLst>
          </p:cNvPr>
          <p:cNvSpPr txBox="1"/>
          <p:nvPr/>
        </p:nvSpPr>
        <p:spPr>
          <a:xfrm>
            <a:off x="5267394" y="2488064"/>
            <a:ext cx="2591066" cy="55399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eaLnBrk="1" hangingPunct="1">
              <a:defRPr/>
            </a:pPr>
            <a:r>
              <a:rPr lang="pl-PL" sz="3000" b="1" dirty="0">
                <a:solidFill>
                  <a:srgbClr val="C00000"/>
                </a:solidFill>
              </a:rPr>
              <a:t>emocje</a:t>
            </a:r>
          </a:p>
        </p:txBody>
      </p:sp>
      <p:sp>
        <p:nvSpPr>
          <p:cNvPr id="30" name="pole tekstowe 29">
            <a:extLst>
              <a:ext uri="{FF2B5EF4-FFF2-40B4-BE49-F238E27FC236}">
                <a16:creationId xmlns:a16="http://schemas.microsoft.com/office/drawing/2014/main" id="{F3EE84DF-9164-4F8A-B10E-CF80BCCC7323}"/>
              </a:ext>
            </a:extLst>
          </p:cNvPr>
          <p:cNvSpPr txBox="1"/>
          <p:nvPr/>
        </p:nvSpPr>
        <p:spPr>
          <a:xfrm>
            <a:off x="5304151" y="1991748"/>
            <a:ext cx="2517552" cy="55399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eaLnBrk="1" hangingPunct="1">
              <a:defRPr/>
            </a:pPr>
            <a:r>
              <a:rPr lang="pl-PL" sz="3000" b="1" dirty="0">
                <a:solidFill>
                  <a:srgbClr val="C00000"/>
                </a:solidFill>
              </a:rPr>
              <a:t>uczucia</a:t>
            </a:r>
          </a:p>
        </p:txBody>
      </p:sp>
      <p:sp>
        <p:nvSpPr>
          <p:cNvPr id="38" name="pole tekstowe 37">
            <a:extLst>
              <a:ext uri="{FF2B5EF4-FFF2-40B4-BE49-F238E27FC236}">
                <a16:creationId xmlns:a16="http://schemas.microsoft.com/office/drawing/2014/main" id="{44FFEB58-5F42-4672-8195-184024E365C2}"/>
              </a:ext>
            </a:extLst>
          </p:cNvPr>
          <p:cNvSpPr txBox="1"/>
          <p:nvPr/>
        </p:nvSpPr>
        <p:spPr>
          <a:xfrm>
            <a:off x="5304151" y="1441562"/>
            <a:ext cx="2517552" cy="55399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eaLnBrk="1" hangingPunct="1">
              <a:defRPr/>
            </a:pPr>
            <a:r>
              <a:rPr lang="pl-PL" sz="3000" b="1" dirty="0">
                <a:solidFill>
                  <a:srgbClr val="2078D1"/>
                </a:solidFill>
              </a:rPr>
              <a:t>poznawanie</a:t>
            </a:r>
          </a:p>
        </p:txBody>
      </p:sp>
      <p:sp>
        <p:nvSpPr>
          <p:cNvPr id="39" name="pole tekstowe 38">
            <a:extLst>
              <a:ext uri="{FF2B5EF4-FFF2-40B4-BE49-F238E27FC236}">
                <a16:creationId xmlns:a16="http://schemas.microsoft.com/office/drawing/2014/main" id="{7928297F-293A-4E4B-B90F-52386AE2ACB9}"/>
              </a:ext>
            </a:extLst>
          </p:cNvPr>
          <p:cNvSpPr txBox="1"/>
          <p:nvPr/>
        </p:nvSpPr>
        <p:spPr>
          <a:xfrm>
            <a:off x="5304151" y="945244"/>
            <a:ext cx="2517552" cy="55399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eaLnBrk="1" hangingPunct="1">
              <a:defRPr/>
            </a:pPr>
            <a:r>
              <a:rPr lang="pl-PL" sz="3000" b="1" dirty="0">
                <a:solidFill>
                  <a:srgbClr val="2078D1"/>
                </a:solidFill>
              </a:rPr>
              <a:t>miłość</a:t>
            </a:r>
          </a:p>
        </p:txBody>
      </p:sp>
      <p:sp>
        <p:nvSpPr>
          <p:cNvPr id="43" name="Prostokąt 42">
            <a:extLst>
              <a:ext uri="{FF2B5EF4-FFF2-40B4-BE49-F238E27FC236}">
                <a16:creationId xmlns:a16="http://schemas.microsoft.com/office/drawing/2014/main" id="{FDFA685D-08A7-42C1-8060-7592407F0120}"/>
              </a:ext>
            </a:extLst>
          </p:cNvPr>
          <p:cNvSpPr/>
          <p:nvPr/>
        </p:nvSpPr>
        <p:spPr>
          <a:xfrm>
            <a:off x="2330751" y="1799456"/>
            <a:ext cx="1305622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pl-PL" sz="2800" b="1" dirty="0">
                <a:solidFill>
                  <a:schemeClr val="bg1">
                    <a:lumMod val="95000"/>
                  </a:schemeClr>
                </a:solidFill>
              </a:rPr>
              <a:t>JA</a:t>
            </a:r>
          </a:p>
        </p:txBody>
      </p:sp>
      <p:sp>
        <p:nvSpPr>
          <p:cNvPr id="46" name="Prostokąt 45">
            <a:extLst>
              <a:ext uri="{FF2B5EF4-FFF2-40B4-BE49-F238E27FC236}">
                <a16:creationId xmlns:a16="http://schemas.microsoft.com/office/drawing/2014/main" id="{2BE3DC30-1E28-4255-BEE8-2E73CCF9F1E1}"/>
              </a:ext>
            </a:extLst>
          </p:cNvPr>
          <p:cNvSpPr/>
          <p:nvPr/>
        </p:nvSpPr>
        <p:spPr>
          <a:xfrm>
            <a:off x="10893571" y="2322676"/>
            <a:ext cx="1305622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pl-PL" sz="2800" b="1" dirty="0">
                <a:solidFill>
                  <a:schemeClr val="bg1">
                    <a:lumMod val="95000"/>
                  </a:schemeClr>
                </a:solidFill>
              </a:rPr>
              <a:t>JA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4131374182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" name="Dowolny kształt: kształt 34">
            <a:extLst>
              <a:ext uri="{FF2B5EF4-FFF2-40B4-BE49-F238E27FC236}">
                <a16:creationId xmlns:a16="http://schemas.microsoft.com/office/drawing/2014/main" id="{328F73FE-17B9-48ED-B5E9-02663ED1EF92}"/>
              </a:ext>
            </a:extLst>
          </p:cNvPr>
          <p:cNvSpPr/>
          <p:nvPr/>
        </p:nvSpPr>
        <p:spPr>
          <a:xfrm flipH="1">
            <a:off x="10575676" y="1428735"/>
            <a:ext cx="2071668" cy="4974939"/>
          </a:xfrm>
          <a:custGeom>
            <a:avLst/>
            <a:gdLst>
              <a:gd name="connsiteX0" fmla="*/ 1381125 w 2271713"/>
              <a:gd name="connsiteY0" fmla="*/ 85725 h 5453063"/>
              <a:gd name="connsiteX1" fmla="*/ 1457325 w 2271713"/>
              <a:gd name="connsiteY1" fmla="*/ 200025 h 5453063"/>
              <a:gd name="connsiteX2" fmla="*/ 1443038 w 2271713"/>
              <a:gd name="connsiteY2" fmla="*/ 266700 h 5453063"/>
              <a:gd name="connsiteX3" fmla="*/ 1509713 w 2271713"/>
              <a:gd name="connsiteY3" fmla="*/ 466725 h 5453063"/>
              <a:gd name="connsiteX4" fmla="*/ 1495425 w 2271713"/>
              <a:gd name="connsiteY4" fmla="*/ 757238 h 5453063"/>
              <a:gd name="connsiteX5" fmla="*/ 1428750 w 2271713"/>
              <a:gd name="connsiteY5" fmla="*/ 928688 h 5453063"/>
              <a:gd name="connsiteX6" fmla="*/ 1581150 w 2271713"/>
              <a:gd name="connsiteY6" fmla="*/ 919163 h 5453063"/>
              <a:gd name="connsiteX7" fmla="*/ 1947863 w 2271713"/>
              <a:gd name="connsiteY7" fmla="*/ 1176338 h 5453063"/>
              <a:gd name="connsiteX8" fmla="*/ 2271713 w 2271713"/>
              <a:gd name="connsiteY8" fmla="*/ 1504950 h 5453063"/>
              <a:gd name="connsiteX9" fmla="*/ 2271713 w 2271713"/>
              <a:gd name="connsiteY9" fmla="*/ 1552575 h 5453063"/>
              <a:gd name="connsiteX10" fmla="*/ 1962150 w 2271713"/>
              <a:gd name="connsiteY10" fmla="*/ 1871663 h 5453063"/>
              <a:gd name="connsiteX11" fmla="*/ 1809750 w 2271713"/>
              <a:gd name="connsiteY11" fmla="*/ 1995488 h 5453063"/>
              <a:gd name="connsiteX12" fmla="*/ 1724025 w 2271713"/>
              <a:gd name="connsiteY12" fmla="*/ 1947863 h 5453063"/>
              <a:gd name="connsiteX13" fmla="*/ 2038350 w 2271713"/>
              <a:gd name="connsiteY13" fmla="*/ 1528763 h 5453063"/>
              <a:gd name="connsiteX14" fmla="*/ 1695450 w 2271713"/>
              <a:gd name="connsiteY14" fmla="*/ 1252538 h 5453063"/>
              <a:gd name="connsiteX15" fmla="*/ 1652588 w 2271713"/>
              <a:gd name="connsiteY15" fmla="*/ 1428750 h 5453063"/>
              <a:gd name="connsiteX16" fmla="*/ 1595438 w 2271713"/>
              <a:gd name="connsiteY16" fmla="*/ 1566863 h 5453063"/>
              <a:gd name="connsiteX17" fmla="*/ 1628775 w 2271713"/>
              <a:gd name="connsiteY17" fmla="*/ 1800225 h 5453063"/>
              <a:gd name="connsiteX18" fmla="*/ 1747838 w 2271713"/>
              <a:gd name="connsiteY18" fmla="*/ 1990725 h 5453063"/>
              <a:gd name="connsiteX19" fmla="*/ 1824038 w 2271713"/>
              <a:gd name="connsiteY19" fmla="*/ 2105025 h 5453063"/>
              <a:gd name="connsiteX20" fmla="*/ 1990725 w 2271713"/>
              <a:gd name="connsiteY20" fmla="*/ 2428875 h 5453063"/>
              <a:gd name="connsiteX21" fmla="*/ 1990725 w 2271713"/>
              <a:gd name="connsiteY21" fmla="*/ 2795588 h 5453063"/>
              <a:gd name="connsiteX22" fmla="*/ 1857375 w 2271713"/>
              <a:gd name="connsiteY22" fmla="*/ 3167063 h 5453063"/>
              <a:gd name="connsiteX23" fmla="*/ 1790700 w 2271713"/>
              <a:gd name="connsiteY23" fmla="*/ 3624263 h 5453063"/>
              <a:gd name="connsiteX24" fmla="*/ 1495425 w 2271713"/>
              <a:gd name="connsiteY24" fmla="*/ 4500563 h 5453063"/>
              <a:gd name="connsiteX25" fmla="*/ 1404938 w 2271713"/>
              <a:gd name="connsiteY25" fmla="*/ 4824413 h 5453063"/>
              <a:gd name="connsiteX26" fmla="*/ 1585913 w 2271713"/>
              <a:gd name="connsiteY26" fmla="*/ 5129213 h 5453063"/>
              <a:gd name="connsiteX27" fmla="*/ 1728788 w 2271713"/>
              <a:gd name="connsiteY27" fmla="*/ 5219700 h 5453063"/>
              <a:gd name="connsiteX28" fmla="*/ 1733550 w 2271713"/>
              <a:gd name="connsiteY28" fmla="*/ 5243513 h 5453063"/>
              <a:gd name="connsiteX29" fmla="*/ 1643063 w 2271713"/>
              <a:gd name="connsiteY29" fmla="*/ 5262563 h 5453063"/>
              <a:gd name="connsiteX30" fmla="*/ 1404938 w 2271713"/>
              <a:gd name="connsiteY30" fmla="*/ 5143500 h 5453063"/>
              <a:gd name="connsiteX31" fmla="*/ 1333500 w 2271713"/>
              <a:gd name="connsiteY31" fmla="*/ 5167313 h 5453063"/>
              <a:gd name="connsiteX32" fmla="*/ 1243013 w 2271713"/>
              <a:gd name="connsiteY32" fmla="*/ 5110163 h 5453063"/>
              <a:gd name="connsiteX33" fmla="*/ 1238250 w 2271713"/>
              <a:gd name="connsiteY33" fmla="*/ 5224463 h 5453063"/>
              <a:gd name="connsiteX34" fmla="*/ 1100138 w 2271713"/>
              <a:gd name="connsiteY34" fmla="*/ 5453063 h 5453063"/>
              <a:gd name="connsiteX35" fmla="*/ 1038225 w 2271713"/>
              <a:gd name="connsiteY35" fmla="*/ 5453063 h 5453063"/>
              <a:gd name="connsiteX36" fmla="*/ 1023938 w 2271713"/>
              <a:gd name="connsiteY36" fmla="*/ 5148263 h 5453063"/>
              <a:gd name="connsiteX37" fmla="*/ 1185863 w 2271713"/>
              <a:gd name="connsiteY37" fmla="*/ 4848225 h 5453063"/>
              <a:gd name="connsiteX38" fmla="*/ 1271588 w 2271713"/>
              <a:gd name="connsiteY38" fmla="*/ 4095750 h 5453063"/>
              <a:gd name="connsiteX39" fmla="*/ 1419225 w 2271713"/>
              <a:gd name="connsiteY39" fmla="*/ 3509963 h 5453063"/>
              <a:gd name="connsiteX40" fmla="*/ 1262063 w 2271713"/>
              <a:gd name="connsiteY40" fmla="*/ 3328988 h 5453063"/>
              <a:gd name="connsiteX41" fmla="*/ 1147763 w 2271713"/>
              <a:gd name="connsiteY41" fmla="*/ 2981325 h 5453063"/>
              <a:gd name="connsiteX42" fmla="*/ 1066800 w 2271713"/>
              <a:gd name="connsiteY42" fmla="*/ 2671763 h 5453063"/>
              <a:gd name="connsiteX43" fmla="*/ 1128713 w 2271713"/>
              <a:gd name="connsiteY43" fmla="*/ 2085975 h 5453063"/>
              <a:gd name="connsiteX44" fmla="*/ 957263 w 2271713"/>
              <a:gd name="connsiteY44" fmla="*/ 1604963 h 5453063"/>
              <a:gd name="connsiteX45" fmla="*/ 852488 w 2271713"/>
              <a:gd name="connsiteY45" fmla="*/ 1490663 h 5453063"/>
              <a:gd name="connsiteX46" fmla="*/ 785813 w 2271713"/>
              <a:gd name="connsiteY46" fmla="*/ 2143125 h 5453063"/>
              <a:gd name="connsiteX47" fmla="*/ 962025 w 2271713"/>
              <a:gd name="connsiteY47" fmla="*/ 2586038 h 5453063"/>
              <a:gd name="connsiteX48" fmla="*/ 1004888 w 2271713"/>
              <a:gd name="connsiteY48" fmla="*/ 2790825 h 5453063"/>
              <a:gd name="connsiteX49" fmla="*/ 1066800 w 2271713"/>
              <a:gd name="connsiteY49" fmla="*/ 2843213 h 5453063"/>
              <a:gd name="connsiteX50" fmla="*/ 1066800 w 2271713"/>
              <a:gd name="connsiteY50" fmla="*/ 3071813 h 5453063"/>
              <a:gd name="connsiteX51" fmla="*/ 1023938 w 2271713"/>
              <a:gd name="connsiteY51" fmla="*/ 3167063 h 5453063"/>
              <a:gd name="connsiteX52" fmla="*/ 828675 w 2271713"/>
              <a:gd name="connsiteY52" fmla="*/ 3171825 h 5453063"/>
              <a:gd name="connsiteX53" fmla="*/ 766763 w 2271713"/>
              <a:gd name="connsiteY53" fmla="*/ 3062288 h 5453063"/>
              <a:gd name="connsiteX54" fmla="*/ 828675 w 2271713"/>
              <a:gd name="connsiteY54" fmla="*/ 2947988 h 5453063"/>
              <a:gd name="connsiteX55" fmla="*/ 904875 w 2271713"/>
              <a:gd name="connsiteY55" fmla="*/ 2957513 h 5453063"/>
              <a:gd name="connsiteX56" fmla="*/ 914400 w 2271713"/>
              <a:gd name="connsiteY56" fmla="*/ 2909888 h 5453063"/>
              <a:gd name="connsiteX57" fmla="*/ 738188 w 2271713"/>
              <a:gd name="connsiteY57" fmla="*/ 2481263 h 5453063"/>
              <a:gd name="connsiteX58" fmla="*/ 619125 w 2271713"/>
              <a:gd name="connsiteY58" fmla="*/ 2209800 h 5453063"/>
              <a:gd name="connsiteX59" fmla="*/ 619125 w 2271713"/>
              <a:gd name="connsiteY59" fmla="*/ 1395413 h 5453063"/>
              <a:gd name="connsiteX60" fmla="*/ 523875 w 2271713"/>
              <a:gd name="connsiteY60" fmla="*/ 1600200 h 5453063"/>
              <a:gd name="connsiteX61" fmla="*/ 357188 w 2271713"/>
              <a:gd name="connsiteY61" fmla="*/ 1747838 h 5453063"/>
              <a:gd name="connsiteX62" fmla="*/ 161925 w 2271713"/>
              <a:gd name="connsiteY62" fmla="*/ 1938338 h 5453063"/>
              <a:gd name="connsiteX63" fmla="*/ 152400 w 2271713"/>
              <a:gd name="connsiteY63" fmla="*/ 1981200 h 5453063"/>
              <a:gd name="connsiteX64" fmla="*/ 133350 w 2271713"/>
              <a:gd name="connsiteY64" fmla="*/ 2176463 h 5453063"/>
              <a:gd name="connsiteX65" fmla="*/ 142875 w 2271713"/>
              <a:gd name="connsiteY65" fmla="*/ 2271713 h 5453063"/>
              <a:gd name="connsiteX66" fmla="*/ 23813 w 2271713"/>
              <a:gd name="connsiteY66" fmla="*/ 2128838 h 5453063"/>
              <a:gd name="connsiteX67" fmla="*/ 0 w 2271713"/>
              <a:gd name="connsiteY67" fmla="*/ 1824038 h 5453063"/>
              <a:gd name="connsiteX68" fmla="*/ 114300 w 2271713"/>
              <a:gd name="connsiteY68" fmla="*/ 1576388 h 5453063"/>
              <a:gd name="connsiteX69" fmla="*/ 233363 w 2271713"/>
              <a:gd name="connsiteY69" fmla="*/ 1343025 h 5453063"/>
              <a:gd name="connsiteX70" fmla="*/ 566738 w 2271713"/>
              <a:gd name="connsiteY70" fmla="*/ 1152525 h 5453063"/>
              <a:gd name="connsiteX71" fmla="*/ 585788 w 2271713"/>
              <a:gd name="connsiteY71" fmla="*/ 990600 h 5453063"/>
              <a:gd name="connsiteX72" fmla="*/ 585788 w 2271713"/>
              <a:gd name="connsiteY72" fmla="*/ 742950 h 5453063"/>
              <a:gd name="connsiteX73" fmla="*/ 676275 w 2271713"/>
              <a:gd name="connsiteY73" fmla="*/ 404813 h 5453063"/>
              <a:gd name="connsiteX74" fmla="*/ 866775 w 2271713"/>
              <a:gd name="connsiteY74" fmla="*/ 119063 h 5453063"/>
              <a:gd name="connsiteX75" fmla="*/ 1123950 w 2271713"/>
              <a:gd name="connsiteY75" fmla="*/ 0 h 5453063"/>
              <a:gd name="connsiteX76" fmla="*/ 1381125 w 2271713"/>
              <a:gd name="connsiteY76" fmla="*/ 85725 h 5453063"/>
              <a:gd name="connsiteX0" fmla="*/ 1381125 w 2271713"/>
              <a:gd name="connsiteY0" fmla="*/ 85725 h 5453063"/>
              <a:gd name="connsiteX1" fmla="*/ 1457325 w 2271713"/>
              <a:gd name="connsiteY1" fmla="*/ 200025 h 5453063"/>
              <a:gd name="connsiteX2" fmla="*/ 1443038 w 2271713"/>
              <a:gd name="connsiteY2" fmla="*/ 266700 h 5453063"/>
              <a:gd name="connsiteX3" fmla="*/ 1509713 w 2271713"/>
              <a:gd name="connsiteY3" fmla="*/ 466725 h 5453063"/>
              <a:gd name="connsiteX4" fmla="*/ 1495425 w 2271713"/>
              <a:gd name="connsiteY4" fmla="*/ 757238 h 5453063"/>
              <a:gd name="connsiteX5" fmla="*/ 1428750 w 2271713"/>
              <a:gd name="connsiteY5" fmla="*/ 928688 h 5453063"/>
              <a:gd name="connsiteX6" fmla="*/ 1581150 w 2271713"/>
              <a:gd name="connsiteY6" fmla="*/ 919163 h 5453063"/>
              <a:gd name="connsiteX7" fmla="*/ 1947863 w 2271713"/>
              <a:gd name="connsiteY7" fmla="*/ 1176338 h 5453063"/>
              <a:gd name="connsiteX8" fmla="*/ 2271713 w 2271713"/>
              <a:gd name="connsiteY8" fmla="*/ 1504950 h 5453063"/>
              <a:gd name="connsiteX9" fmla="*/ 2271713 w 2271713"/>
              <a:gd name="connsiteY9" fmla="*/ 1552575 h 5453063"/>
              <a:gd name="connsiteX10" fmla="*/ 1962150 w 2271713"/>
              <a:gd name="connsiteY10" fmla="*/ 1871663 h 5453063"/>
              <a:gd name="connsiteX11" fmla="*/ 1809750 w 2271713"/>
              <a:gd name="connsiteY11" fmla="*/ 1995488 h 5453063"/>
              <a:gd name="connsiteX12" fmla="*/ 1724025 w 2271713"/>
              <a:gd name="connsiteY12" fmla="*/ 1947863 h 5453063"/>
              <a:gd name="connsiteX13" fmla="*/ 2038350 w 2271713"/>
              <a:gd name="connsiteY13" fmla="*/ 1528763 h 5453063"/>
              <a:gd name="connsiteX14" fmla="*/ 1695450 w 2271713"/>
              <a:gd name="connsiteY14" fmla="*/ 1252538 h 5453063"/>
              <a:gd name="connsiteX15" fmla="*/ 1652588 w 2271713"/>
              <a:gd name="connsiteY15" fmla="*/ 1428750 h 5453063"/>
              <a:gd name="connsiteX16" fmla="*/ 1595438 w 2271713"/>
              <a:gd name="connsiteY16" fmla="*/ 1566863 h 5453063"/>
              <a:gd name="connsiteX17" fmla="*/ 1628775 w 2271713"/>
              <a:gd name="connsiteY17" fmla="*/ 1800225 h 5453063"/>
              <a:gd name="connsiteX18" fmla="*/ 1747838 w 2271713"/>
              <a:gd name="connsiteY18" fmla="*/ 1990725 h 5453063"/>
              <a:gd name="connsiteX19" fmla="*/ 1824038 w 2271713"/>
              <a:gd name="connsiteY19" fmla="*/ 2105025 h 5453063"/>
              <a:gd name="connsiteX20" fmla="*/ 1990725 w 2271713"/>
              <a:gd name="connsiteY20" fmla="*/ 2428875 h 5453063"/>
              <a:gd name="connsiteX21" fmla="*/ 1990725 w 2271713"/>
              <a:gd name="connsiteY21" fmla="*/ 2795588 h 5453063"/>
              <a:gd name="connsiteX22" fmla="*/ 1857375 w 2271713"/>
              <a:gd name="connsiteY22" fmla="*/ 3167063 h 5453063"/>
              <a:gd name="connsiteX23" fmla="*/ 1790700 w 2271713"/>
              <a:gd name="connsiteY23" fmla="*/ 3624263 h 5453063"/>
              <a:gd name="connsiteX24" fmla="*/ 1495425 w 2271713"/>
              <a:gd name="connsiteY24" fmla="*/ 4500563 h 5453063"/>
              <a:gd name="connsiteX25" fmla="*/ 1404938 w 2271713"/>
              <a:gd name="connsiteY25" fmla="*/ 4824413 h 5453063"/>
              <a:gd name="connsiteX26" fmla="*/ 1585913 w 2271713"/>
              <a:gd name="connsiteY26" fmla="*/ 5129213 h 5453063"/>
              <a:gd name="connsiteX27" fmla="*/ 1728788 w 2271713"/>
              <a:gd name="connsiteY27" fmla="*/ 5219700 h 5453063"/>
              <a:gd name="connsiteX28" fmla="*/ 1733550 w 2271713"/>
              <a:gd name="connsiteY28" fmla="*/ 5243513 h 5453063"/>
              <a:gd name="connsiteX29" fmla="*/ 1643063 w 2271713"/>
              <a:gd name="connsiteY29" fmla="*/ 5262563 h 5453063"/>
              <a:gd name="connsiteX30" fmla="*/ 1404938 w 2271713"/>
              <a:gd name="connsiteY30" fmla="*/ 5143500 h 5453063"/>
              <a:gd name="connsiteX31" fmla="*/ 1333500 w 2271713"/>
              <a:gd name="connsiteY31" fmla="*/ 5167313 h 5453063"/>
              <a:gd name="connsiteX32" fmla="*/ 1243013 w 2271713"/>
              <a:gd name="connsiteY32" fmla="*/ 5110163 h 5453063"/>
              <a:gd name="connsiteX33" fmla="*/ 1238250 w 2271713"/>
              <a:gd name="connsiteY33" fmla="*/ 5224463 h 5453063"/>
              <a:gd name="connsiteX34" fmla="*/ 1100138 w 2271713"/>
              <a:gd name="connsiteY34" fmla="*/ 5453063 h 5453063"/>
              <a:gd name="connsiteX35" fmla="*/ 1038225 w 2271713"/>
              <a:gd name="connsiteY35" fmla="*/ 5453063 h 5453063"/>
              <a:gd name="connsiteX36" fmla="*/ 1023938 w 2271713"/>
              <a:gd name="connsiteY36" fmla="*/ 5148263 h 5453063"/>
              <a:gd name="connsiteX37" fmla="*/ 1185863 w 2271713"/>
              <a:gd name="connsiteY37" fmla="*/ 4848225 h 5453063"/>
              <a:gd name="connsiteX38" fmla="*/ 1271588 w 2271713"/>
              <a:gd name="connsiteY38" fmla="*/ 4095750 h 5453063"/>
              <a:gd name="connsiteX39" fmla="*/ 1419225 w 2271713"/>
              <a:gd name="connsiteY39" fmla="*/ 3509963 h 5453063"/>
              <a:gd name="connsiteX40" fmla="*/ 1262063 w 2271713"/>
              <a:gd name="connsiteY40" fmla="*/ 3328988 h 5453063"/>
              <a:gd name="connsiteX41" fmla="*/ 1147763 w 2271713"/>
              <a:gd name="connsiteY41" fmla="*/ 2981325 h 5453063"/>
              <a:gd name="connsiteX42" fmla="*/ 1066800 w 2271713"/>
              <a:gd name="connsiteY42" fmla="*/ 2671763 h 5453063"/>
              <a:gd name="connsiteX43" fmla="*/ 1128713 w 2271713"/>
              <a:gd name="connsiteY43" fmla="*/ 2085975 h 5453063"/>
              <a:gd name="connsiteX44" fmla="*/ 957263 w 2271713"/>
              <a:gd name="connsiteY44" fmla="*/ 1604963 h 5453063"/>
              <a:gd name="connsiteX45" fmla="*/ 852488 w 2271713"/>
              <a:gd name="connsiteY45" fmla="*/ 1490663 h 5453063"/>
              <a:gd name="connsiteX46" fmla="*/ 785813 w 2271713"/>
              <a:gd name="connsiteY46" fmla="*/ 2143125 h 5453063"/>
              <a:gd name="connsiteX47" fmla="*/ 962025 w 2271713"/>
              <a:gd name="connsiteY47" fmla="*/ 2586038 h 5453063"/>
              <a:gd name="connsiteX48" fmla="*/ 1004888 w 2271713"/>
              <a:gd name="connsiteY48" fmla="*/ 2790825 h 5453063"/>
              <a:gd name="connsiteX49" fmla="*/ 1066800 w 2271713"/>
              <a:gd name="connsiteY49" fmla="*/ 2843213 h 5453063"/>
              <a:gd name="connsiteX50" fmla="*/ 1066800 w 2271713"/>
              <a:gd name="connsiteY50" fmla="*/ 3071813 h 5453063"/>
              <a:gd name="connsiteX51" fmla="*/ 1023938 w 2271713"/>
              <a:gd name="connsiteY51" fmla="*/ 3167063 h 5453063"/>
              <a:gd name="connsiteX52" fmla="*/ 828675 w 2271713"/>
              <a:gd name="connsiteY52" fmla="*/ 3171825 h 5453063"/>
              <a:gd name="connsiteX53" fmla="*/ 766763 w 2271713"/>
              <a:gd name="connsiteY53" fmla="*/ 3062288 h 5453063"/>
              <a:gd name="connsiteX54" fmla="*/ 828675 w 2271713"/>
              <a:gd name="connsiteY54" fmla="*/ 2947988 h 5453063"/>
              <a:gd name="connsiteX55" fmla="*/ 904875 w 2271713"/>
              <a:gd name="connsiteY55" fmla="*/ 2957513 h 5453063"/>
              <a:gd name="connsiteX56" fmla="*/ 914400 w 2271713"/>
              <a:gd name="connsiteY56" fmla="*/ 2909888 h 5453063"/>
              <a:gd name="connsiteX57" fmla="*/ 738188 w 2271713"/>
              <a:gd name="connsiteY57" fmla="*/ 2481263 h 5453063"/>
              <a:gd name="connsiteX58" fmla="*/ 619125 w 2271713"/>
              <a:gd name="connsiteY58" fmla="*/ 2209800 h 5453063"/>
              <a:gd name="connsiteX59" fmla="*/ 619125 w 2271713"/>
              <a:gd name="connsiteY59" fmla="*/ 1395413 h 5453063"/>
              <a:gd name="connsiteX60" fmla="*/ 523875 w 2271713"/>
              <a:gd name="connsiteY60" fmla="*/ 1600200 h 5453063"/>
              <a:gd name="connsiteX61" fmla="*/ 357188 w 2271713"/>
              <a:gd name="connsiteY61" fmla="*/ 1747838 h 5453063"/>
              <a:gd name="connsiteX62" fmla="*/ 161925 w 2271713"/>
              <a:gd name="connsiteY62" fmla="*/ 1938338 h 5453063"/>
              <a:gd name="connsiteX63" fmla="*/ 152400 w 2271713"/>
              <a:gd name="connsiteY63" fmla="*/ 1981200 h 5453063"/>
              <a:gd name="connsiteX64" fmla="*/ 133350 w 2271713"/>
              <a:gd name="connsiteY64" fmla="*/ 2176463 h 5453063"/>
              <a:gd name="connsiteX65" fmla="*/ 142875 w 2271713"/>
              <a:gd name="connsiteY65" fmla="*/ 2271713 h 5453063"/>
              <a:gd name="connsiteX66" fmla="*/ 23813 w 2271713"/>
              <a:gd name="connsiteY66" fmla="*/ 2128838 h 5453063"/>
              <a:gd name="connsiteX67" fmla="*/ 0 w 2271713"/>
              <a:gd name="connsiteY67" fmla="*/ 1824038 h 5453063"/>
              <a:gd name="connsiteX68" fmla="*/ 114300 w 2271713"/>
              <a:gd name="connsiteY68" fmla="*/ 1576388 h 5453063"/>
              <a:gd name="connsiteX69" fmla="*/ 233363 w 2271713"/>
              <a:gd name="connsiteY69" fmla="*/ 1376362 h 5453063"/>
              <a:gd name="connsiteX70" fmla="*/ 566738 w 2271713"/>
              <a:gd name="connsiteY70" fmla="*/ 1152525 h 5453063"/>
              <a:gd name="connsiteX71" fmla="*/ 585788 w 2271713"/>
              <a:gd name="connsiteY71" fmla="*/ 990600 h 5453063"/>
              <a:gd name="connsiteX72" fmla="*/ 585788 w 2271713"/>
              <a:gd name="connsiteY72" fmla="*/ 742950 h 5453063"/>
              <a:gd name="connsiteX73" fmla="*/ 676275 w 2271713"/>
              <a:gd name="connsiteY73" fmla="*/ 404813 h 5453063"/>
              <a:gd name="connsiteX74" fmla="*/ 866775 w 2271713"/>
              <a:gd name="connsiteY74" fmla="*/ 119063 h 5453063"/>
              <a:gd name="connsiteX75" fmla="*/ 1123950 w 2271713"/>
              <a:gd name="connsiteY75" fmla="*/ 0 h 5453063"/>
              <a:gd name="connsiteX76" fmla="*/ 1381125 w 2271713"/>
              <a:gd name="connsiteY76" fmla="*/ 85725 h 5453063"/>
              <a:gd name="connsiteX0" fmla="*/ 1381125 w 2271713"/>
              <a:gd name="connsiteY0" fmla="*/ 85725 h 5453063"/>
              <a:gd name="connsiteX1" fmla="*/ 1457325 w 2271713"/>
              <a:gd name="connsiteY1" fmla="*/ 200025 h 5453063"/>
              <a:gd name="connsiteX2" fmla="*/ 1443038 w 2271713"/>
              <a:gd name="connsiteY2" fmla="*/ 266700 h 5453063"/>
              <a:gd name="connsiteX3" fmla="*/ 1509713 w 2271713"/>
              <a:gd name="connsiteY3" fmla="*/ 466725 h 5453063"/>
              <a:gd name="connsiteX4" fmla="*/ 1495425 w 2271713"/>
              <a:gd name="connsiteY4" fmla="*/ 757238 h 5453063"/>
              <a:gd name="connsiteX5" fmla="*/ 1428750 w 2271713"/>
              <a:gd name="connsiteY5" fmla="*/ 928688 h 5453063"/>
              <a:gd name="connsiteX6" fmla="*/ 1581150 w 2271713"/>
              <a:gd name="connsiteY6" fmla="*/ 919163 h 5453063"/>
              <a:gd name="connsiteX7" fmla="*/ 1947863 w 2271713"/>
              <a:gd name="connsiteY7" fmla="*/ 1176338 h 5453063"/>
              <a:gd name="connsiteX8" fmla="*/ 2271713 w 2271713"/>
              <a:gd name="connsiteY8" fmla="*/ 1504950 h 5453063"/>
              <a:gd name="connsiteX9" fmla="*/ 2271713 w 2271713"/>
              <a:gd name="connsiteY9" fmla="*/ 1552575 h 5453063"/>
              <a:gd name="connsiteX10" fmla="*/ 1962150 w 2271713"/>
              <a:gd name="connsiteY10" fmla="*/ 1871663 h 5453063"/>
              <a:gd name="connsiteX11" fmla="*/ 1809750 w 2271713"/>
              <a:gd name="connsiteY11" fmla="*/ 1995488 h 5453063"/>
              <a:gd name="connsiteX12" fmla="*/ 1724025 w 2271713"/>
              <a:gd name="connsiteY12" fmla="*/ 1947863 h 5453063"/>
              <a:gd name="connsiteX13" fmla="*/ 2038350 w 2271713"/>
              <a:gd name="connsiteY13" fmla="*/ 1528763 h 5453063"/>
              <a:gd name="connsiteX14" fmla="*/ 1695450 w 2271713"/>
              <a:gd name="connsiteY14" fmla="*/ 1252538 h 5453063"/>
              <a:gd name="connsiteX15" fmla="*/ 1652588 w 2271713"/>
              <a:gd name="connsiteY15" fmla="*/ 1428750 h 5453063"/>
              <a:gd name="connsiteX16" fmla="*/ 1595438 w 2271713"/>
              <a:gd name="connsiteY16" fmla="*/ 1566863 h 5453063"/>
              <a:gd name="connsiteX17" fmla="*/ 1628775 w 2271713"/>
              <a:gd name="connsiteY17" fmla="*/ 1800225 h 5453063"/>
              <a:gd name="connsiteX18" fmla="*/ 1747838 w 2271713"/>
              <a:gd name="connsiteY18" fmla="*/ 1990725 h 5453063"/>
              <a:gd name="connsiteX19" fmla="*/ 1824038 w 2271713"/>
              <a:gd name="connsiteY19" fmla="*/ 2105025 h 5453063"/>
              <a:gd name="connsiteX20" fmla="*/ 1990725 w 2271713"/>
              <a:gd name="connsiteY20" fmla="*/ 2428875 h 5453063"/>
              <a:gd name="connsiteX21" fmla="*/ 1990725 w 2271713"/>
              <a:gd name="connsiteY21" fmla="*/ 2795588 h 5453063"/>
              <a:gd name="connsiteX22" fmla="*/ 1857375 w 2271713"/>
              <a:gd name="connsiteY22" fmla="*/ 3167063 h 5453063"/>
              <a:gd name="connsiteX23" fmla="*/ 1790700 w 2271713"/>
              <a:gd name="connsiteY23" fmla="*/ 3624263 h 5453063"/>
              <a:gd name="connsiteX24" fmla="*/ 1495425 w 2271713"/>
              <a:gd name="connsiteY24" fmla="*/ 4500563 h 5453063"/>
              <a:gd name="connsiteX25" fmla="*/ 1404938 w 2271713"/>
              <a:gd name="connsiteY25" fmla="*/ 4824413 h 5453063"/>
              <a:gd name="connsiteX26" fmla="*/ 1585913 w 2271713"/>
              <a:gd name="connsiteY26" fmla="*/ 5129213 h 5453063"/>
              <a:gd name="connsiteX27" fmla="*/ 1728788 w 2271713"/>
              <a:gd name="connsiteY27" fmla="*/ 5219700 h 5453063"/>
              <a:gd name="connsiteX28" fmla="*/ 1733550 w 2271713"/>
              <a:gd name="connsiteY28" fmla="*/ 5243513 h 5453063"/>
              <a:gd name="connsiteX29" fmla="*/ 1643063 w 2271713"/>
              <a:gd name="connsiteY29" fmla="*/ 5262563 h 5453063"/>
              <a:gd name="connsiteX30" fmla="*/ 1404938 w 2271713"/>
              <a:gd name="connsiteY30" fmla="*/ 5143500 h 5453063"/>
              <a:gd name="connsiteX31" fmla="*/ 1333500 w 2271713"/>
              <a:gd name="connsiteY31" fmla="*/ 5167313 h 5453063"/>
              <a:gd name="connsiteX32" fmla="*/ 1243013 w 2271713"/>
              <a:gd name="connsiteY32" fmla="*/ 5110163 h 5453063"/>
              <a:gd name="connsiteX33" fmla="*/ 1238250 w 2271713"/>
              <a:gd name="connsiteY33" fmla="*/ 5224463 h 5453063"/>
              <a:gd name="connsiteX34" fmla="*/ 1100138 w 2271713"/>
              <a:gd name="connsiteY34" fmla="*/ 5453063 h 5453063"/>
              <a:gd name="connsiteX35" fmla="*/ 1038225 w 2271713"/>
              <a:gd name="connsiteY35" fmla="*/ 5453063 h 5453063"/>
              <a:gd name="connsiteX36" fmla="*/ 1023938 w 2271713"/>
              <a:gd name="connsiteY36" fmla="*/ 5148263 h 5453063"/>
              <a:gd name="connsiteX37" fmla="*/ 1185863 w 2271713"/>
              <a:gd name="connsiteY37" fmla="*/ 4848225 h 5453063"/>
              <a:gd name="connsiteX38" fmla="*/ 1271588 w 2271713"/>
              <a:gd name="connsiteY38" fmla="*/ 4095750 h 5453063"/>
              <a:gd name="connsiteX39" fmla="*/ 1419225 w 2271713"/>
              <a:gd name="connsiteY39" fmla="*/ 3509963 h 5453063"/>
              <a:gd name="connsiteX40" fmla="*/ 1262063 w 2271713"/>
              <a:gd name="connsiteY40" fmla="*/ 3328988 h 5453063"/>
              <a:gd name="connsiteX41" fmla="*/ 1147763 w 2271713"/>
              <a:gd name="connsiteY41" fmla="*/ 2981325 h 5453063"/>
              <a:gd name="connsiteX42" fmla="*/ 1066800 w 2271713"/>
              <a:gd name="connsiteY42" fmla="*/ 2671763 h 5453063"/>
              <a:gd name="connsiteX43" fmla="*/ 1128713 w 2271713"/>
              <a:gd name="connsiteY43" fmla="*/ 2085975 h 5453063"/>
              <a:gd name="connsiteX44" fmla="*/ 957263 w 2271713"/>
              <a:gd name="connsiteY44" fmla="*/ 1604963 h 5453063"/>
              <a:gd name="connsiteX45" fmla="*/ 852488 w 2271713"/>
              <a:gd name="connsiteY45" fmla="*/ 1490663 h 5453063"/>
              <a:gd name="connsiteX46" fmla="*/ 785813 w 2271713"/>
              <a:gd name="connsiteY46" fmla="*/ 2143125 h 5453063"/>
              <a:gd name="connsiteX47" fmla="*/ 962025 w 2271713"/>
              <a:gd name="connsiteY47" fmla="*/ 2586038 h 5453063"/>
              <a:gd name="connsiteX48" fmla="*/ 1004888 w 2271713"/>
              <a:gd name="connsiteY48" fmla="*/ 2790825 h 5453063"/>
              <a:gd name="connsiteX49" fmla="*/ 1066800 w 2271713"/>
              <a:gd name="connsiteY49" fmla="*/ 2843213 h 5453063"/>
              <a:gd name="connsiteX50" fmla="*/ 1066800 w 2271713"/>
              <a:gd name="connsiteY50" fmla="*/ 3071813 h 5453063"/>
              <a:gd name="connsiteX51" fmla="*/ 1023938 w 2271713"/>
              <a:gd name="connsiteY51" fmla="*/ 3167063 h 5453063"/>
              <a:gd name="connsiteX52" fmla="*/ 828675 w 2271713"/>
              <a:gd name="connsiteY52" fmla="*/ 3171825 h 5453063"/>
              <a:gd name="connsiteX53" fmla="*/ 766763 w 2271713"/>
              <a:gd name="connsiteY53" fmla="*/ 3062288 h 5453063"/>
              <a:gd name="connsiteX54" fmla="*/ 828675 w 2271713"/>
              <a:gd name="connsiteY54" fmla="*/ 2947988 h 5453063"/>
              <a:gd name="connsiteX55" fmla="*/ 904875 w 2271713"/>
              <a:gd name="connsiteY55" fmla="*/ 2957513 h 5453063"/>
              <a:gd name="connsiteX56" fmla="*/ 914400 w 2271713"/>
              <a:gd name="connsiteY56" fmla="*/ 2909888 h 5453063"/>
              <a:gd name="connsiteX57" fmla="*/ 738188 w 2271713"/>
              <a:gd name="connsiteY57" fmla="*/ 2481263 h 5453063"/>
              <a:gd name="connsiteX58" fmla="*/ 619125 w 2271713"/>
              <a:gd name="connsiteY58" fmla="*/ 2209800 h 5453063"/>
              <a:gd name="connsiteX59" fmla="*/ 619125 w 2271713"/>
              <a:gd name="connsiteY59" fmla="*/ 1395413 h 5453063"/>
              <a:gd name="connsiteX60" fmla="*/ 523875 w 2271713"/>
              <a:gd name="connsiteY60" fmla="*/ 1600200 h 5453063"/>
              <a:gd name="connsiteX61" fmla="*/ 357188 w 2271713"/>
              <a:gd name="connsiteY61" fmla="*/ 1747838 h 5453063"/>
              <a:gd name="connsiteX62" fmla="*/ 161925 w 2271713"/>
              <a:gd name="connsiteY62" fmla="*/ 1938338 h 5453063"/>
              <a:gd name="connsiteX63" fmla="*/ 152400 w 2271713"/>
              <a:gd name="connsiteY63" fmla="*/ 1981200 h 5453063"/>
              <a:gd name="connsiteX64" fmla="*/ 133350 w 2271713"/>
              <a:gd name="connsiteY64" fmla="*/ 2176463 h 5453063"/>
              <a:gd name="connsiteX65" fmla="*/ 142875 w 2271713"/>
              <a:gd name="connsiteY65" fmla="*/ 2271713 h 5453063"/>
              <a:gd name="connsiteX66" fmla="*/ 23813 w 2271713"/>
              <a:gd name="connsiteY66" fmla="*/ 2128838 h 5453063"/>
              <a:gd name="connsiteX67" fmla="*/ 0 w 2271713"/>
              <a:gd name="connsiteY67" fmla="*/ 1824038 h 5453063"/>
              <a:gd name="connsiteX68" fmla="*/ 114300 w 2271713"/>
              <a:gd name="connsiteY68" fmla="*/ 1576388 h 5453063"/>
              <a:gd name="connsiteX69" fmla="*/ 233363 w 2271713"/>
              <a:gd name="connsiteY69" fmla="*/ 1376362 h 5453063"/>
              <a:gd name="connsiteX70" fmla="*/ 566738 w 2271713"/>
              <a:gd name="connsiteY70" fmla="*/ 1152525 h 5453063"/>
              <a:gd name="connsiteX71" fmla="*/ 585788 w 2271713"/>
              <a:gd name="connsiteY71" fmla="*/ 990600 h 5453063"/>
              <a:gd name="connsiteX72" fmla="*/ 585788 w 2271713"/>
              <a:gd name="connsiteY72" fmla="*/ 742950 h 5453063"/>
              <a:gd name="connsiteX73" fmla="*/ 676275 w 2271713"/>
              <a:gd name="connsiteY73" fmla="*/ 404813 h 5453063"/>
              <a:gd name="connsiteX74" fmla="*/ 866775 w 2271713"/>
              <a:gd name="connsiteY74" fmla="*/ 119063 h 5453063"/>
              <a:gd name="connsiteX75" fmla="*/ 1123950 w 2271713"/>
              <a:gd name="connsiteY75" fmla="*/ 0 h 5453063"/>
              <a:gd name="connsiteX76" fmla="*/ 1381125 w 2271713"/>
              <a:gd name="connsiteY76" fmla="*/ 85725 h 5453063"/>
              <a:gd name="connsiteX0" fmla="*/ 1381125 w 2271713"/>
              <a:gd name="connsiteY0" fmla="*/ 85725 h 5453063"/>
              <a:gd name="connsiteX1" fmla="*/ 1457325 w 2271713"/>
              <a:gd name="connsiteY1" fmla="*/ 200025 h 5453063"/>
              <a:gd name="connsiteX2" fmla="*/ 1443038 w 2271713"/>
              <a:gd name="connsiteY2" fmla="*/ 266700 h 5453063"/>
              <a:gd name="connsiteX3" fmla="*/ 1509713 w 2271713"/>
              <a:gd name="connsiteY3" fmla="*/ 466725 h 5453063"/>
              <a:gd name="connsiteX4" fmla="*/ 1495425 w 2271713"/>
              <a:gd name="connsiteY4" fmla="*/ 757238 h 5453063"/>
              <a:gd name="connsiteX5" fmla="*/ 1428750 w 2271713"/>
              <a:gd name="connsiteY5" fmla="*/ 928688 h 5453063"/>
              <a:gd name="connsiteX6" fmla="*/ 1581150 w 2271713"/>
              <a:gd name="connsiteY6" fmla="*/ 919163 h 5453063"/>
              <a:gd name="connsiteX7" fmla="*/ 1947863 w 2271713"/>
              <a:gd name="connsiteY7" fmla="*/ 1176338 h 5453063"/>
              <a:gd name="connsiteX8" fmla="*/ 2271713 w 2271713"/>
              <a:gd name="connsiteY8" fmla="*/ 1504950 h 5453063"/>
              <a:gd name="connsiteX9" fmla="*/ 2271713 w 2271713"/>
              <a:gd name="connsiteY9" fmla="*/ 1552575 h 5453063"/>
              <a:gd name="connsiteX10" fmla="*/ 1962150 w 2271713"/>
              <a:gd name="connsiteY10" fmla="*/ 1871663 h 5453063"/>
              <a:gd name="connsiteX11" fmla="*/ 1809750 w 2271713"/>
              <a:gd name="connsiteY11" fmla="*/ 1995488 h 5453063"/>
              <a:gd name="connsiteX12" fmla="*/ 1724025 w 2271713"/>
              <a:gd name="connsiteY12" fmla="*/ 1947863 h 5453063"/>
              <a:gd name="connsiteX13" fmla="*/ 2038350 w 2271713"/>
              <a:gd name="connsiteY13" fmla="*/ 1528763 h 5453063"/>
              <a:gd name="connsiteX14" fmla="*/ 1695450 w 2271713"/>
              <a:gd name="connsiteY14" fmla="*/ 1252538 h 5453063"/>
              <a:gd name="connsiteX15" fmla="*/ 1652588 w 2271713"/>
              <a:gd name="connsiteY15" fmla="*/ 1428750 h 5453063"/>
              <a:gd name="connsiteX16" fmla="*/ 1595438 w 2271713"/>
              <a:gd name="connsiteY16" fmla="*/ 1566863 h 5453063"/>
              <a:gd name="connsiteX17" fmla="*/ 1628775 w 2271713"/>
              <a:gd name="connsiteY17" fmla="*/ 1800225 h 5453063"/>
              <a:gd name="connsiteX18" fmla="*/ 1747838 w 2271713"/>
              <a:gd name="connsiteY18" fmla="*/ 1990725 h 5453063"/>
              <a:gd name="connsiteX19" fmla="*/ 1824038 w 2271713"/>
              <a:gd name="connsiteY19" fmla="*/ 2105025 h 5453063"/>
              <a:gd name="connsiteX20" fmla="*/ 1990725 w 2271713"/>
              <a:gd name="connsiteY20" fmla="*/ 2428875 h 5453063"/>
              <a:gd name="connsiteX21" fmla="*/ 1990725 w 2271713"/>
              <a:gd name="connsiteY21" fmla="*/ 2795588 h 5453063"/>
              <a:gd name="connsiteX22" fmla="*/ 1857375 w 2271713"/>
              <a:gd name="connsiteY22" fmla="*/ 3167063 h 5453063"/>
              <a:gd name="connsiteX23" fmla="*/ 1790700 w 2271713"/>
              <a:gd name="connsiteY23" fmla="*/ 3624263 h 5453063"/>
              <a:gd name="connsiteX24" fmla="*/ 1495425 w 2271713"/>
              <a:gd name="connsiteY24" fmla="*/ 4500563 h 5453063"/>
              <a:gd name="connsiteX25" fmla="*/ 1404938 w 2271713"/>
              <a:gd name="connsiteY25" fmla="*/ 4824413 h 5453063"/>
              <a:gd name="connsiteX26" fmla="*/ 1585913 w 2271713"/>
              <a:gd name="connsiteY26" fmla="*/ 5129213 h 5453063"/>
              <a:gd name="connsiteX27" fmla="*/ 1728788 w 2271713"/>
              <a:gd name="connsiteY27" fmla="*/ 5219700 h 5453063"/>
              <a:gd name="connsiteX28" fmla="*/ 1733550 w 2271713"/>
              <a:gd name="connsiteY28" fmla="*/ 5243513 h 5453063"/>
              <a:gd name="connsiteX29" fmla="*/ 1643063 w 2271713"/>
              <a:gd name="connsiteY29" fmla="*/ 5262563 h 5453063"/>
              <a:gd name="connsiteX30" fmla="*/ 1404938 w 2271713"/>
              <a:gd name="connsiteY30" fmla="*/ 5143500 h 5453063"/>
              <a:gd name="connsiteX31" fmla="*/ 1333500 w 2271713"/>
              <a:gd name="connsiteY31" fmla="*/ 5167313 h 5453063"/>
              <a:gd name="connsiteX32" fmla="*/ 1243013 w 2271713"/>
              <a:gd name="connsiteY32" fmla="*/ 5110163 h 5453063"/>
              <a:gd name="connsiteX33" fmla="*/ 1238250 w 2271713"/>
              <a:gd name="connsiteY33" fmla="*/ 5224463 h 5453063"/>
              <a:gd name="connsiteX34" fmla="*/ 1100138 w 2271713"/>
              <a:gd name="connsiteY34" fmla="*/ 5453063 h 5453063"/>
              <a:gd name="connsiteX35" fmla="*/ 1038225 w 2271713"/>
              <a:gd name="connsiteY35" fmla="*/ 5453063 h 5453063"/>
              <a:gd name="connsiteX36" fmla="*/ 1023938 w 2271713"/>
              <a:gd name="connsiteY36" fmla="*/ 5148263 h 5453063"/>
              <a:gd name="connsiteX37" fmla="*/ 1185863 w 2271713"/>
              <a:gd name="connsiteY37" fmla="*/ 4848225 h 5453063"/>
              <a:gd name="connsiteX38" fmla="*/ 1271588 w 2271713"/>
              <a:gd name="connsiteY38" fmla="*/ 4095750 h 5453063"/>
              <a:gd name="connsiteX39" fmla="*/ 1419225 w 2271713"/>
              <a:gd name="connsiteY39" fmla="*/ 3509963 h 5453063"/>
              <a:gd name="connsiteX40" fmla="*/ 1262063 w 2271713"/>
              <a:gd name="connsiteY40" fmla="*/ 3328988 h 5453063"/>
              <a:gd name="connsiteX41" fmla="*/ 1147763 w 2271713"/>
              <a:gd name="connsiteY41" fmla="*/ 2981325 h 5453063"/>
              <a:gd name="connsiteX42" fmla="*/ 1066800 w 2271713"/>
              <a:gd name="connsiteY42" fmla="*/ 2671763 h 5453063"/>
              <a:gd name="connsiteX43" fmla="*/ 1128713 w 2271713"/>
              <a:gd name="connsiteY43" fmla="*/ 2085975 h 5453063"/>
              <a:gd name="connsiteX44" fmla="*/ 957263 w 2271713"/>
              <a:gd name="connsiteY44" fmla="*/ 1604963 h 5453063"/>
              <a:gd name="connsiteX45" fmla="*/ 852488 w 2271713"/>
              <a:gd name="connsiteY45" fmla="*/ 1490663 h 5453063"/>
              <a:gd name="connsiteX46" fmla="*/ 785813 w 2271713"/>
              <a:gd name="connsiteY46" fmla="*/ 2143125 h 5453063"/>
              <a:gd name="connsiteX47" fmla="*/ 962025 w 2271713"/>
              <a:gd name="connsiteY47" fmla="*/ 2586038 h 5453063"/>
              <a:gd name="connsiteX48" fmla="*/ 1004888 w 2271713"/>
              <a:gd name="connsiteY48" fmla="*/ 2790825 h 5453063"/>
              <a:gd name="connsiteX49" fmla="*/ 1066800 w 2271713"/>
              <a:gd name="connsiteY49" fmla="*/ 2843213 h 5453063"/>
              <a:gd name="connsiteX50" fmla="*/ 1066800 w 2271713"/>
              <a:gd name="connsiteY50" fmla="*/ 3071813 h 5453063"/>
              <a:gd name="connsiteX51" fmla="*/ 1023938 w 2271713"/>
              <a:gd name="connsiteY51" fmla="*/ 3167063 h 5453063"/>
              <a:gd name="connsiteX52" fmla="*/ 828675 w 2271713"/>
              <a:gd name="connsiteY52" fmla="*/ 3171825 h 5453063"/>
              <a:gd name="connsiteX53" fmla="*/ 766763 w 2271713"/>
              <a:gd name="connsiteY53" fmla="*/ 3062288 h 5453063"/>
              <a:gd name="connsiteX54" fmla="*/ 828675 w 2271713"/>
              <a:gd name="connsiteY54" fmla="*/ 2947988 h 5453063"/>
              <a:gd name="connsiteX55" fmla="*/ 904875 w 2271713"/>
              <a:gd name="connsiteY55" fmla="*/ 2957513 h 5453063"/>
              <a:gd name="connsiteX56" fmla="*/ 914400 w 2271713"/>
              <a:gd name="connsiteY56" fmla="*/ 2909888 h 5453063"/>
              <a:gd name="connsiteX57" fmla="*/ 738188 w 2271713"/>
              <a:gd name="connsiteY57" fmla="*/ 2481263 h 5453063"/>
              <a:gd name="connsiteX58" fmla="*/ 619125 w 2271713"/>
              <a:gd name="connsiteY58" fmla="*/ 2209800 h 5453063"/>
              <a:gd name="connsiteX59" fmla="*/ 619125 w 2271713"/>
              <a:gd name="connsiteY59" fmla="*/ 1395413 h 5453063"/>
              <a:gd name="connsiteX60" fmla="*/ 523875 w 2271713"/>
              <a:gd name="connsiteY60" fmla="*/ 1600200 h 5453063"/>
              <a:gd name="connsiteX61" fmla="*/ 357188 w 2271713"/>
              <a:gd name="connsiteY61" fmla="*/ 1747838 h 5453063"/>
              <a:gd name="connsiteX62" fmla="*/ 161925 w 2271713"/>
              <a:gd name="connsiteY62" fmla="*/ 1938338 h 5453063"/>
              <a:gd name="connsiteX63" fmla="*/ 152400 w 2271713"/>
              <a:gd name="connsiteY63" fmla="*/ 1981200 h 5453063"/>
              <a:gd name="connsiteX64" fmla="*/ 133350 w 2271713"/>
              <a:gd name="connsiteY64" fmla="*/ 2176463 h 5453063"/>
              <a:gd name="connsiteX65" fmla="*/ 142875 w 2271713"/>
              <a:gd name="connsiteY65" fmla="*/ 2271713 h 5453063"/>
              <a:gd name="connsiteX66" fmla="*/ 23813 w 2271713"/>
              <a:gd name="connsiteY66" fmla="*/ 2128838 h 5453063"/>
              <a:gd name="connsiteX67" fmla="*/ 0 w 2271713"/>
              <a:gd name="connsiteY67" fmla="*/ 1824038 h 5453063"/>
              <a:gd name="connsiteX68" fmla="*/ 114300 w 2271713"/>
              <a:gd name="connsiteY68" fmla="*/ 1576388 h 5453063"/>
              <a:gd name="connsiteX69" fmla="*/ 230982 w 2271713"/>
              <a:gd name="connsiteY69" fmla="*/ 1345406 h 5453063"/>
              <a:gd name="connsiteX70" fmla="*/ 566738 w 2271713"/>
              <a:gd name="connsiteY70" fmla="*/ 1152525 h 5453063"/>
              <a:gd name="connsiteX71" fmla="*/ 585788 w 2271713"/>
              <a:gd name="connsiteY71" fmla="*/ 990600 h 5453063"/>
              <a:gd name="connsiteX72" fmla="*/ 585788 w 2271713"/>
              <a:gd name="connsiteY72" fmla="*/ 742950 h 5453063"/>
              <a:gd name="connsiteX73" fmla="*/ 676275 w 2271713"/>
              <a:gd name="connsiteY73" fmla="*/ 404813 h 5453063"/>
              <a:gd name="connsiteX74" fmla="*/ 866775 w 2271713"/>
              <a:gd name="connsiteY74" fmla="*/ 119063 h 5453063"/>
              <a:gd name="connsiteX75" fmla="*/ 1123950 w 2271713"/>
              <a:gd name="connsiteY75" fmla="*/ 0 h 5453063"/>
              <a:gd name="connsiteX76" fmla="*/ 1381125 w 2271713"/>
              <a:gd name="connsiteY76" fmla="*/ 85725 h 5453063"/>
              <a:gd name="connsiteX0" fmla="*/ 1381125 w 2271713"/>
              <a:gd name="connsiteY0" fmla="*/ 85725 h 5453063"/>
              <a:gd name="connsiteX1" fmla="*/ 1457325 w 2271713"/>
              <a:gd name="connsiteY1" fmla="*/ 200025 h 5453063"/>
              <a:gd name="connsiteX2" fmla="*/ 1443038 w 2271713"/>
              <a:gd name="connsiteY2" fmla="*/ 266700 h 5453063"/>
              <a:gd name="connsiteX3" fmla="*/ 1509713 w 2271713"/>
              <a:gd name="connsiteY3" fmla="*/ 466725 h 5453063"/>
              <a:gd name="connsiteX4" fmla="*/ 1495425 w 2271713"/>
              <a:gd name="connsiteY4" fmla="*/ 757238 h 5453063"/>
              <a:gd name="connsiteX5" fmla="*/ 1428750 w 2271713"/>
              <a:gd name="connsiteY5" fmla="*/ 928688 h 5453063"/>
              <a:gd name="connsiteX6" fmla="*/ 1581150 w 2271713"/>
              <a:gd name="connsiteY6" fmla="*/ 919163 h 5453063"/>
              <a:gd name="connsiteX7" fmla="*/ 1947863 w 2271713"/>
              <a:gd name="connsiteY7" fmla="*/ 1176338 h 5453063"/>
              <a:gd name="connsiteX8" fmla="*/ 2271713 w 2271713"/>
              <a:gd name="connsiteY8" fmla="*/ 1504950 h 5453063"/>
              <a:gd name="connsiteX9" fmla="*/ 2271713 w 2271713"/>
              <a:gd name="connsiteY9" fmla="*/ 1552575 h 5453063"/>
              <a:gd name="connsiteX10" fmla="*/ 1962150 w 2271713"/>
              <a:gd name="connsiteY10" fmla="*/ 1871663 h 5453063"/>
              <a:gd name="connsiteX11" fmla="*/ 1809750 w 2271713"/>
              <a:gd name="connsiteY11" fmla="*/ 1995488 h 5453063"/>
              <a:gd name="connsiteX12" fmla="*/ 1724025 w 2271713"/>
              <a:gd name="connsiteY12" fmla="*/ 1947863 h 5453063"/>
              <a:gd name="connsiteX13" fmla="*/ 2038350 w 2271713"/>
              <a:gd name="connsiteY13" fmla="*/ 1528763 h 5453063"/>
              <a:gd name="connsiteX14" fmla="*/ 1695450 w 2271713"/>
              <a:gd name="connsiteY14" fmla="*/ 1252538 h 5453063"/>
              <a:gd name="connsiteX15" fmla="*/ 1652588 w 2271713"/>
              <a:gd name="connsiteY15" fmla="*/ 1428750 h 5453063"/>
              <a:gd name="connsiteX16" fmla="*/ 1595438 w 2271713"/>
              <a:gd name="connsiteY16" fmla="*/ 1566863 h 5453063"/>
              <a:gd name="connsiteX17" fmla="*/ 1628775 w 2271713"/>
              <a:gd name="connsiteY17" fmla="*/ 1800225 h 5453063"/>
              <a:gd name="connsiteX18" fmla="*/ 1747838 w 2271713"/>
              <a:gd name="connsiteY18" fmla="*/ 1990725 h 5453063"/>
              <a:gd name="connsiteX19" fmla="*/ 1824038 w 2271713"/>
              <a:gd name="connsiteY19" fmla="*/ 2105025 h 5453063"/>
              <a:gd name="connsiteX20" fmla="*/ 1990725 w 2271713"/>
              <a:gd name="connsiteY20" fmla="*/ 2428875 h 5453063"/>
              <a:gd name="connsiteX21" fmla="*/ 1990725 w 2271713"/>
              <a:gd name="connsiteY21" fmla="*/ 2795588 h 5453063"/>
              <a:gd name="connsiteX22" fmla="*/ 1857375 w 2271713"/>
              <a:gd name="connsiteY22" fmla="*/ 3167063 h 5453063"/>
              <a:gd name="connsiteX23" fmla="*/ 1790700 w 2271713"/>
              <a:gd name="connsiteY23" fmla="*/ 3624263 h 5453063"/>
              <a:gd name="connsiteX24" fmla="*/ 1495425 w 2271713"/>
              <a:gd name="connsiteY24" fmla="*/ 4500563 h 5453063"/>
              <a:gd name="connsiteX25" fmla="*/ 1404938 w 2271713"/>
              <a:gd name="connsiteY25" fmla="*/ 4824413 h 5453063"/>
              <a:gd name="connsiteX26" fmla="*/ 1585913 w 2271713"/>
              <a:gd name="connsiteY26" fmla="*/ 5129213 h 5453063"/>
              <a:gd name="connsiteX27" fmla="*/ 1728788 w 2271713"/>
              <a:gd name="connsiteY27" fmla="*/ 5219700 h 5453063"/>
              <a:gd name="connsiteX28" fmla="*/ 1733550 w 2271713"/>
              <a:gd name="connsiteY28" fmla="*/ 5243513 h 5453063"/>
              <a:gd name="connsiteX29" fmla="*/ 1643063 w 2271713"/>
              <a:gd name="connsiteY29" fmla="*/ 5262563 h 5453063"/>
              <a:gd name="connsiteX30" fmla="*/ 1404938 w 2271713"/>
              <a:gd name="connsiteY30" fmla="*/ 5143500 h 5453063"/>
              <a:gd name="connsiteX31" fmla="*/ 1333500 w 2271713"/>
              <a:gd name="connsiteY31" fmla="*/ 5167313 h 5453063"/>
              <a:gd name="connsiteX32" fmla="*/ 1243013 w 2271713"/>
              <a:gd name="connsiteY32" fmla="*/ 5110163 h 5453063"/>
              <a:gd name="connsiteX33" fmla="*/ 1238250 w 2271713"/>
              <a:gd name="connsiteY33" fmla="*/ 5224463 h 5453063"/>
              <a:gd name="connsiteX34" fmla="*/ 1100138 w 2271713"/>
              <a:gd name="connsiteY34" fmla="*/ 5453063 h 5453063"/>
              <a:gd name="connsiteX35" fmla="*/ 1038225 w 2271713"/>
              <a:gd name="connsiteY35" fmla="*/ 5453063 h 5453063"/>
              <a:gd name="connsiteX36" fmla="*/ 1023938 w 2271713"/>
              <a:gd name="connsiteY36" fmla="*/ 5148263 h 5453063"/>
              <a:gd name="connsiteX37" fmla="*/ 1185863 w 2271713"/>
              <a:gd name="connsiteY37" fmla="*/ 4848225 h 5453063"/>
              <a:gd name="connsiteX38" fmla="*/ 1271588 w 2271713"/>
              <a:gd name="connsiteY38" fmla="*/ 4095750 h 5453063"/>
              <a:gd name="connsiteX39" fmla="*/ 1419225 w 2271713"/>
              <a:gd name="connsiteY39" fmla="*/ 3509963 h 5453063"/>
              <a:gd name="connsiteX40" fmla="*/ 1262063 w 2271713"/>
              <a:gd name="connsiteY40" fmla="*/ 3328988 h 5453063"/>
              <a:gd name="connsiteX41" fmla="*/ 1147763 w 2271713"/>
              <a:gd name="connsiteY41" fmla="*/ 2981325 h 5453063"/>
              <a:gd name="connsiteX42" fmla="*/ 1066800 w 2271713"/>
              <a:gd name="connsiteY42" fmla="*/ 2671763 h 5453063"/>
              <a:gd name="connsiteX43" fmla="*/ 1128713 w 2271713"/>
              <a:gd name="connsiteY43" fmla="*/ 2085975 h 5453063"/>
              <a:gd name="connsiteX44" fmla="*/ 957263 w 2271713"/>
              <a:gd name="connsiteY44" fmla="*/ 1604963 h 5453063"/>
              <a:gd name="connsiteX45" fmla="*/ 852488 w 2271713"/>
              <a:gd name="connsiteY45" fmla="*/ 1490663 h 5453063"/>
              <a:gd name="connsiteX46" fmla="*/ 785813 w 2271713"/>
              <a:gd name="connsiteY46" fmla="*/ 2143125 h 5453063"/>
              <a:gd name="connsiteX47" fmla="*/ 962025 w 2271713"/>
              <a:gd name="connsiteY47" fmla="*/ 2586038 h 5453063"/>
              <a:gd name="connsiteX48" fmla="*/ 1004888 w 2271713"/>
              <a:gd name="connsiteY48" fmla="*/ 2790825 h 5453063"/>
              <a:gd name="connsiteX49" fmla="*/ 1066800 w 2271713"/>
              <a:gd name="connsiteY49" fmla="*/ 2843213 h 5453063"/>
              <a:gd name="connsiteX50" fmla="*/ 1066800 w 2271713"/>
              <a:gd name="connsiteY50" fmla="*/ 3071813 h 5453063"/>
              <a:gd name="connsiteX51" fmla="*/ 1023938 w 2271713"/>
              <a:gd name="connsiteY51" fmla="*/ 3167063 h 5453063"/>
              <a:gd name="connsiteX52" fmla="*/ 828675 w 2271713"/>
              <a:gd name="connsiteY52" fmla="*/ 3171825 h 5453063"/>
              <a:gd name="connsiteX53" fmla="*/ 766763 w 2271713"/>
              <a:gd name="connsiteY53" fmla="*/ 3062288 h 5453063"/>
              <a:gd name="connsiteX54" fmla="*/ 828675 w 2271713"/>
              <a:gd name="connsiteY54" fmla="*/ 2947988 h 5453063"/>
              <a:gd name="connsiteX55" fmla="*/ 904875 w 2271713"/>
              <a:gd name="connsiteY55" fmla="*/ 2957513 h 5453063"/>
              <a:gd name="connsiteX56" fmla="*/ 914400 w 2271713"/>
              <a:gd name="connsiteY56" fmla="*/ 2909888 h 5453063"/>
              <a:gd name="connsiteX57" fmla="*/ 738188 w 2271713"/>
              <a:gd name="connsiteY57" fmla="*/ 2481263 h 5453063"/>
              <a:gd name="connsiteX58" fmla="*/ 619125 w 2271713"/>
              <a:gd name="connsiteY58" fmla="*/ 2209800 h 5453063"/>
              <a:gd name="connsiteX59" fmla="*/ 619125 w 2271713"/>
              <a:gd name="connsiteY59" fmla="*/ 1395413 h 5453063"/>
              <a:gd name="connsiteX60" fmla="*/ 523875 w 2271713"/>
              <a:gd name="connsiteY60" fmla="*/ 1600200 h 5453063"/>
              <a:gd name="connsiteX61" fmla="*/ 357188 w 2271713"/>
              <a:gd name="connsiteY61" fmla="*/ 1747838 h 5453063"/>
              <a:gd name="connsiteX62" fmla="*/ 161925 w 2271713"/>
              <a:gd name="connsiteY62" fmla="*/ 1938338 h 5453063"/>
              <a:gd name="connsiteX63" fmla="*/ 152400 w 2271713"/>
              <a:gd name="connsiteY63" fmla="*/ 1981200 h 5453063"/>
              <a:gd name="connsiteX64" fmla="*/ 133350 w 2271713"/>
              <a:gd name="connsiteY64" fmla="*/ 2176463 h 5453063"/>
              <a:gd name="connsiteX65" fmla="*/ 142875 w 2271713"/>
              <a:gd name="connsiteY65" fmla="*/ 2271713 h 5453063"/>
              <a:gd name="connsiteX66" fmla="*/ 23813 w 2271713"/>
              <a:gd name="connsiteY66" fmla="*/ 2128838 h 5453063"/>
              <a:gd name="connsiteX67" fmla="*/ 0 w 2271713"/>
              <a:gd name="connsiteY67" fmla="*/ 1824038 h 5453063"/>
              <a:gd name="connsiteX68" fmla="*/ 85725 w 2271713"/>
              <a:gd name="connsiteY68" fmla="*/ 1576388 h 5453063"/>
              <a:gd name="connsiteX69" fmla="*/ 230982 w 2271713"/>
              <a:gd name="connsiteY69" fmla="*/ 1345406 h 5453063"/>
              <a:gd name="connsiteX70" fmla="*/ 566738 w 2271713"/>
              <a:gd name="connsiteY70" fmla="*/ 1152525 h 5453063"/>
              <a:gd name="connsiteX71" fmla="*/ 585788 w 2271713"/>
              <a:gd name="connsiteY71" fmla="*/ 990600 h 5453063"/>
              <a:gd name="connsiteX72" fmla="*/ 585788 w 2271713"/>
              <a:gd name="connsiteY72" fmla="*/ 742950 h 5453063"/>
              <a:gd name="connsiteX73" fmla="*/ 676275 w 2271713"/>
              <a:gd name="connsiteY73" fmla="*/ 404813 h 5453063"/>
              <a:gd name="connsiteX74" fmla="*/ 866775 w 2271713"/>
              <a:gd name="connsiteY74" fmla="*/ 119063 h 5453063"/>
              <a:gd name="connsiteX75" fmla="*/ 1123950 w 2271713"/>
              <a:gd name="connsiteY75" fmla="*/ 0 h 5453063"/>
              <a:gd name="connsiteX76" fmla="*/ 1381125 w 2271713"/>
              <a:gd name="connsiteY76" fmla="*/ 85725 h 5453063"/>
              <a:gd name="connsiteX0" fmla="*/ 1381125 w 2271713"/>
              <a:gd name="connsiteY0" fmla="*/ 85725 h 5453063"/>
              <a:gd name="connsiteX1" fmla="*/ 1457325 w 2271713"/>
              <a:gd name="connsiteY1" fmla="*/ 200025 h 5453063"/>
              <a:gd name="connsiteX2" fmla="*/ 1443038 w 2271713"/>
              <a:gd name="connsiteY2" fmla="*/ 266700 h 5453063"/>
              <a:gd name="connsiteX3" fmla="*/ 1509713 w 2271713"/>
              <a:gd name="connsiteY3" fmla="*/ 466725 h 5453063"/>
              <a:gd name="connsiteX4" fmla="*/ 1495425 w 2271713"/>
              <a:gd name="connsiteY4" fmla="*/ 757238 h 5453063"/>
              <a:gd name="connsiteX5" fmla="*/ 1428750 w 2271713"/>
              <a:gd name="connsiteY5" fmla="*/ 928688 h 5453063"/>
              <a:gd name="connsiteX6" fmla="*/ 1581150 w 2271713"/>
              <a:gd name="connsiteY6" fmla="*/ 919163 h 5453063"/>
              <a:gd name="connsiteX7" fmla="*/ 1947863 w 2271713"/>
              <a:gd name="connsiteY7" fmla="*/ 1176338 h 5453063"/>
              <a:gd name="connsiteX8" fmla="*/ 2271713 w 2271713"/>
              <a:gd name="connsiteY8" fmla="*/ 1504950 h 5453063"/>
              <a:gd name="connsiteX9" fmla="*/ 2271713 w 2271713"/>
              <a:gd name="connsiteY9" fmla="*/ 1552575 h 5453063"/>
              <a:gd name="connsiteX10" fmla="*/ 1962150 w 2271713"/>
              <a:gd name="connsiteY10" fmla="*/ 1871663 h 5453063"/>
              <a:gd name="connsiteX11" fmla="*/ 1809750 w 2271713"/>
              <a:gd name="connsiteY11" fmla="*/ 1995488 h 5453063"/>
              <a:gd name="connsiteX12" fmla="*/ 1724025 w 2271713"/>
              <a:gd name="connsiteY12" fmla="*/ 1947863 h 5453063"/>
              <a:gd name="connsiteX13" fmla="*/ 2038350 w 2271713"/>
              <a:gd name="connsiteY13" fmla="*/ 1528763 h 5453063"/>
              <a:gd name="connsiteX14" fmla="*/ 1695450 w 2271713"/>
              <a:gd name="connsiteY14" fmla="*/ 1252538 h 5453063"/>
              <a:gd name="connsiteX15" fmla="*/ 1652588 w 2271713"/>
              <a:gd name="connsiteY15" fmla="*/ 1428750 h 5453063"/>
              <a:gd name="connsiteX16" fmla="*/ 1595438 w 2271713"/>
              <a:gd name="connsiteY16" fmla="*/ 1566863 h 5453063"/>
              <a:gd name="connsiteX17" fmla="*/ 1628775 w 2271713"/>
              <a:gd name="connsiteY17" fmla="*/ 1800225 h 5453063"/>
              <a:gd name="connsiteX18" fmla="*/ 1747838 w 2271713"/>
              <a:gd name="connsiteY18" fmla="*/ 1990725 h 5453063"/>
              <a:gd name="connsiteX19" fmla="*/ 1824038 w 2271713"/>
              <a:gd name="connsiteY19" fmla="*/ 2105025 h 5453063"/>
              <a:gd name="connsiteX20" fmla="*/ 1990725 w 2271713"/>
              <a:gd name="connsiteY20" fmla="*/ 2428875 h 5453063"/>
              <a:gd name="connsiteX21" fmla="*/ 1990725 w 2271713"/>
              <a:gd name="connsiteY21" fmla="*/ 2795588 h 5453063"/>
              <a:gd name="connsiteX22" fmla="*/ 1857375 w 2271713"/>
              <a:gd name="connsiteY22" fmla="*/ 3167063 h 5453063"/>
              <a:gd name="connsiteX23" fmla="*/ 1790700 w 2271713"/>
              <a:gd name="connsiteY23" fmla="*/ 3624263 h 5453063"/>
              <a:gd name="connsiteX24" fmla="*/ 1495425 w 2271713"/>
              <a:gd name="connsiteY24" fmla="*/ 4500563 h 5453063"/>
              <a:gd name="connsiteX25" fmla="*/ 1404938 w 2271713"/>
              <a:gd name="connsiteY25" fmla="*/ 4824413 h 5453063"/>
              <a:gd name="connsiteX26" fmla="*/ 1585913 w 2271713"/>
              <a:gd name="connsiteY26" fmla="*/ 5129213 h 5453063"/>
              <a:gd name="connsiteX27" fmla="*/ 1728788 w 2271713"/>
              <a:gd name="connsiteY27" fmla="*/ 5219700 h 5453063"/>
              <a:gd name="connsiteX28" fmla="*/ 1733550 w 2271713"/>
              <a:gd name="connsiteY28" fmla="*/ 5243513 h 5453063"/>
              <a:gd name="connsiteX29" fmla="*/ 1643063 w 2271713"/>
              <a:gd name="connsiteY29" fmla="*/ 5262563 h 5453063"/>
              <a:gd name="connsiteX30" fmla="*/ 1404938 w 2271713"/>
              <a:gd name="connsiteY30" fmla="*/ 5143500 h 5453063"/>
              <a:gd name="connsiteX31" fmla="*/ 1333500 w 2271713"/>
              <a:gd name="connsiteY31" fmla="*/ 5167313 h 5453063"/>
              <a:gd name="connsiteX32" fmla="*/ 1243013 w 2271713"/>
              <a:gd name="connsiteY32" fmla="*/ 5110163 h 5453063"/>
              <a:gd name="connsiteX33" fmla="*/ 1238250 w 2271713"/>
              <a:gd name="connsiteY33" fmla="*/ 5224463 h 5453063"/>
              <a:gd name="connsiteX34" fmla="*/ 1100138 w 2271713"/>
              <a:gd name="connsiteY34" fmla="*/ 5453063 h 5453063"/>
              <a:gd name="connsiteX35" fmla="*/ 1038225 w 2271713"/>
              <a:gd name="connsiteY35" fmla="*/ 5453063 h 5453063"/>
              <a:gd name="connsiteX36" fmla="*/ 1023938 w 2271713"/>
              <a:gd name="connsiteY36" fmla="*/ 5148263 h 5453063"/>
              <a:gd name="connsiteX37" fmla="*/ 1185863 w 2271713"/>
              <a:gd name="connsiteY37" fmla="*/ 4848225 h 5453063"/>
              <a:gd name="connsiteX38" fmla="*/ 1271588 w 2271713"/>
              <a:gd name="connsiteY38" fmla="*/ 4095750 h 5453063"/>
              <a:gd name="connsiteX39" fmla="*/ 1419225 w 2271713"/>
              <a:gd name="connsiteY39" fmla="*/ 3509963 h 5453063"/>
              <a:gd name="connsiteX40" fmla="*/ 1262063 w 2271713"/>
              <a:gd name="connsiteY40" fmla="*/ 3328988 h 5453063"/>
              <a:gd name="connsiteX41" fmla="*/ 1147763 w 2271713"/>
              <a:gd name="connsiteY41" fmla="*/ 2981325 h 5453063"/>
              <a:gd name="connsiteX42" fmla="*/ 1066800 w 2271713"/>
              <a:gd name="connsiteY42" fmla="*/ 2671763 h 5453063"/>
              <a:gd name="connsiteX43" fmla="*/ 1128713 w 2271713"/>
              <a:gd name="connsiteY43" fmla="*/ 2085975 h 5453063"/>
              <a:gd name="connsiteX44" fmla="*/ 957263 w 2271713"/>
              <a:gd name="connsiteY44" fmla="*/ 1604963 h 5453063"/>
              <a:gd name="connsiteX45" fmla="*/ 852488 w 2271713"/>
              <a:gd name="connsiteY45" fmla="*/ 1490663 h 5453063"/>
              <a:gd name="connsiteX46" fmla="*/ 785813 w 2271713"/>
              <a:gd name="connsiteY46" fmla="*/ 2143125 h 5453063"/>
              <a:gd name="connsiteX47" fmla="*/ 962025 w 2271713"/>
              <a:gd name="connsiteY47" fmla="*/ 2586038 h 5453063"/>
              <a:gd name="connsiteX48" fmla="*/ 1004888 w 2271713"/>
              <a:gd name="connsiteY48" fmla="*/ 2790825 h 5453063"/>
              <a:gd name="connsiteX49" fmla="*/ 1066800 w 2271713"/>
              <a:gd name="connsiteY49" fmla="*/ 2843213 h 5453063"/>
              <a:gd name="connsiteX50" fmla="*/ 1066800 w 2271713"/>
              <a:gd name="connsiteY50" fmla="*/ 3071813 h 5453063"/>
              <a:gd name="connsiteX51" fmla="*/ 1023938 w 2271713"/>
              <a:gd name="connsiteY51" fmla="*/ 3167063 h 5453063"/>
              <a:gd name="connsiteX52" fmla="*/ 828675 w 2271713"/>
              <a:gd name="connsiteY52" fmla="*/ 3171825 h 5453063"/>
              <a:gd name="connsiteX53" fmla="*/ 766763 w 2271713"/>
              <a:gd name="connsiteY53" fmla="*/ 3062288 h 5453063"/>
              <a:gd name="connsiteX54" fmla="*/ 828675 w 2271713"/>
              <a:gd name="connsiteY54" fmla="*/ 2947988 h 5453063"/>
              <a:gd name="connsiteX55" fmla="*/ 904875 w 2271713"/>
              <a:gd name="connsiteY55" fmla="*/ 2957513 h 5453063"/>
              <a:gd name="connsiteX56" fmla="*/ 914400 w 2271713"/>
              <a:gd name="connsiteY56" fmla="*/ 2909888 h 5453063"/>
              <a:gd name="connsiteX57" fmla="*/ 738188 w 2271713"/>
              <a:gd name="connsiteY57" fmla="*/ 2481263 h 5453063"/>
              <a:gd name="connsiteX58" fmla="*/ 619125 w 2271713"/>
              <a:gd name="connsiteY58" fmla="*/ 2209800 h 5453063"/>
              <a:gd name="connsiteX59" fmla="*/ 619125 w 2271713"/>
              <a:gd name="connsiteY59" fmla="*/ 1395413 h 5453063"/>
              <a:gd name="connsiteX60" fmla="*/ 523875 w 2271713"/>
              <a:gd name="connsiteY60" fmla="*/ 1600200 h 5453063"/>
              <a:gd name="connsiteX61" fmla="*/ 357188 w 2271713"/>
              <a:gd name="connsiteY61" fmla="*/ 1747838 h 5453063"/>
              <a:gd name="connsiteX62" fmla="*/ 161925 w 2271713"/>
              <a:gd name="connsiteY62" fmla="*/ 1938338 h 5453063"/>
              <a:gd name="connsiteX63" fmla="*/ 152400 w 2271713"/>
              <a:gd name="connsiteY63" fmla="*/ 1981200 h 5453063"/>
              <a:gd name="connsiteX64" fmla="*/ 133350 w 2271713"/>
              <a:gd name="connsiteY64" fmla="*/ 2176463 h 5453063"/>
              <a:gd name="connsiteX65" fmla="*/ 142875 w 2271713"/>
              <a:gd name="connsiteY65" fmla="*/ 2271713 h 5453063"/>
              <a:gd name="connsiteX66" fmla="*/ 23813 w 2271713"/>
              <a:gd name="connsiteY66" fmla="*/ 2128838 h 5453063"/>
              <a:gd name="connsiteX67" fmla="*/ 0 w 2271713"/>
              <a:gd name="connsiteY67" fmla="*/ 1824038 h 5453063"/>
              <a:gd name="connsiteX68" fmla="*/ 85725 w 2271713"/>
              <a:gd name="connsiteY68" fmla="*/ 1576388 h 5453063"/>
              <a:gd name="connsiteX69" fmla="*/ 230982 w 2271713"/>
              <a:gd name="connsiteY69" fmla="*/ 1345406 h 5453063"/>
              <a:gd name="connsiteX70" fmla="*/ 566738 w 2271713"/>
              <a:gd name="connsiteY70" fmla="*/ 1152525 h 5453063"/>
              <a:gd name="connsiteX71" fmla="*/ 585788 w 2271713"/>
              <a:gd name="connsiteY71" fmla="*/ 990600 h 5453063"/>
              <a:gd name="connsiteX72" fmla="*/ 585788 w 2271713"/>
              <a:gd name="connsiteY72" fmla="*/ 742950 h 5453063"/>
              <a:gd name="connsiteX73" fmla="*/ 676275 w 2271713"/>
              <a:gd name="connsiteY73" fmla="*/ 404813 h 5453063"/>
              <a:gd name="connsiteX74" fmla="*/ 866775 w 2271713"/>
              <a:gd name="connsiteY74" fmla="*/ 119063 h 5453063"/>
              <a:gd name="connsiteX75" fmla="*/ 1123950 w 2271713"/>
              <a:gd name="connsiteY75" fmla="*/ 0 h 5453063"/>
              <a:gd name="connsiteX76" fmla="*/ 1381125 w 2271713"/>
              <a:gd name="connsiteY76" fmla="*/ 85725 h 5453063"/>
              <a:gd name="connsiteX0" fmla="*/ 1381125 w 2271713"/>
              <a:gd name="connsiteY0" fmla="*/ 85725 h 5453063"/>
              <a:gd name="connsiteX1" fmla="*/ 1457325 w 2271713"/>
              <a:gd name="connsiteY1" fmla="*/ 200025 h 5453063"/>
              <a:gd name="connsiteX2" fmla="*/ 1443038 w 2271713"/>
              <a:gd name="connsiteY2" fmla="*/ 266700 h 5453063"/>
              <a:gd name="connsiteX3" fmla="*/ 1509713 w 2271713"/>
              <a:gd name="connsiteY3" fmla="*/ 466725 h 5453063"/>
              <a:gd name="connsiteX4" fmla="*/ 1495425 w 2271713"/>
              <a:gd name="connsiteY4" fmla="*/ 757238 h 5453063"/>
              <a:gd name="connsiteX5" fmla="*/ 1428750 w 2271713"/>
              <a:gd name="connsiteY5" fmla="*/ 928688 h 5453063"/>
              <a:gd name="connsiteX6" fmla="*/ 1581150 w 2271713"/>
              <a:gd name="connsiteY6" fmla="*/ 919163 h 5453063"/>
              <a:gd name="connsiteX7" fmla="*/ 1947863 w 2271713"/>
              <a:gd name="connsiteY7" fmla="*/ 1176338 h 5453063"/>
              <a:gd name="connsiteX8" fmla="*/ 2271713 w 2271713"/>
              <a:gd name="connsiteY8" fmla="*/ 1504950 h 5453063"/>
              <a:gd name="connsiteX9" fmla="*/ 2271713 w 2271713"/>
              <a:gd name="connsiteY9" fmla="*/ 1552575 h 5453063"/>
              <a:gd name="connsiteX10" fmla="*/ 1962150 w 2271713"/>
              <a:gd name="connsiteY10" fmla="*/ 1871663 h 5453063"/>
              <a:gd name="connsiteX11" fmla="*/ 1809750 w 2271713"/>
              <a:gd name="connsiteY11" fmla="*/ 1995488 h 5453063"/>
              <a:gd name="connsiteX12" fmla="*/ 1724025 w 2271713"/>
              <a:gd name="connsiteY12" fmla="*/ 1947863 h 5453063"/>
              <a:gd name="connsiteX13" fmla="*/ 2038350 w 2271713"/>
              <a:gd name="connsiteY13" fmla="*/ 1528763 h 5453063"/>
              <a:gd name="connsiteX14" fmla="*/ 1695450 w 2271713"/>
              <a:gd name="connsiteY14" fmla="*/ 1252538 h 5453063"/>
              <a:gd name="connsiteX15" fmla="*/ 1652588 w 2271713"/>
              <a:gd name="connsiteY15" fmla="*/ 1428750 h 5453063"/>
              <a:gd name="connsiteX16" fmla="*/ 1595438 w 2271713"/>
              <a:gd name="connsiteY16" fmla="*/ 1566863 h 5453063"/>
              <a:gd name="connsiteX17" fmla="*/ 1628775 w 2271713"/>
              <a:gd name="connsiteY17" fmla="*/ 1800225 h 5453063"/>
              <a:gd name="connsiteX18" fmla="*/ 1747838 w 2271713"/>
              <a:gd name="connsiteY18" fmla="*/ 1990725 h 5453063"/>
              <a:gd name="connsiteX19" fmla="*/ 1824038 w 2271713"/>
              <a:gd name="connsiteY19" fmla="*/ 2105025 h 5453063"/>
              <a:gd name="connsiteX20" fmla="*/ 1990725 w 2271713"/>
              <a:gd name="connsiteY20" fmla="*/ 2428875 h 5453063"/>
              <a:gd name="connsiteX21" fmla="*/ 1990725 w 2271713"/>
              <a:gd name="connsiteY21" fmla="*/ 2795588 h 5453063"/>
              <a:gd name="connsiteX22" fmla="*/ 1857375 w 2271713"/>
              <a:gd name="connsiteY22" fmla="*/ 3167063 h 5453063"/>
              <a:gd name="connsiteX23" fmla="*/ 1790700 w 2271713"/>
              <a:gd name="connsiteY23" fmla="*/ 3624263 h 5453063"/>
              <a:gd name="connsiteX24" fmla="*/ 1495425 w 2271713"/>
              <a:gd name="connsiteY24" fmla="*/ 4500563 h 5453063"/>
              <a:gd name="connsiteX25" fmla="*/ 1404938 w 2271713"/>
              <a:gd name="connsiteY25" fmla="*/ 4824413 h 5453063"/>
              <a:gd name="connsiteX26" fmla="*/ 1585913 w 2271713"/>
              <a:gd name="connsiteY26" fmla="*/ 5129213 h 5453063"/>
              <a:gd name="connsiteX27" fmla="*/ 1728788 w 2271713"/>
              <a:gd name="connsiteY27" fmla="*/ 5219700 h 5453063"/>
              <a:gd name="connsiteX28" fmla="*/ 1733550 w 2271713"/>
              <a:gd name="connsiteY28" fmla="*/ 5243513 h 5453063"/>
              <a:gd name="connsiteX29" fmla="*/ 1643063 w 2271713"/>
              <a:gd name="connsiteY29" fmla="*/ 5262563 h 5453063"/>
              <a:gd name="connsiteX30" fmla="*/ 1404938 w 2271713"/>
              <a:gd name="connsiteY30" fmla="*/ 5143500 h 5453063"/>
              <a:gd name="connsiteX31" fmla="*/ 1333500 w 2271713"/>
              <a:gd name="connsiteY31" fmla="*/ 5167313 h 5453063"/>
              <a:gd name="connsiteX32" fmla="*/ 1243013 w 2271713"/>
              <a:gd name="connsiteY32" fmla="*/ 5110163 h 5453063"/>
              <a:gd name="connsiteX33" fmla="*/ 1238250 w 2271713"/>
              <a:gd name="connsiteY33" fmla="*/ 5224463 h 5453063"/>
              <a:gd name="connsiteX34" fmla="*/ 1100138 w 2271713"/>
              <a:gd name="connsiteY34" fmla="*/ 5453063 h 5453063"/>
              <a:gd name="connsiteX35" fmla="*/ 1038225 w 2271713"/>
              <a:gd name="connsiteY35" fmla="*/ 5453063 h 5453063"/>
              <a:gd name="connsiteX36" fmla="*/ 1023938 w 2271713"/>
              <a:gd name="connsiteY36" fmla="*/ 5148263 h 5453063"/>
              <a:gd name="connsiteX37" fmla="*/ 1185863 w 2271713"/>
              <a:gd name="connsiteY37" fmla="*/ 4848225 h 5453063"/>
              <a:gd name="connsiteX38" fmla="*/ 1271588 w 2271713"/>
              <a:gd name="connsiteY38" fmla="*/ 4095750 h 5453063"/>
              <a:gd name="connsiteX39" fmla="*/ 1419225 w 2271713"/>
              <a:gd name="connsiteY39" fmla="*/ 3509963 h 5453063"/>
              <a:gd name="connsiteX40" fmla="*/ 1262063 w 2271713"/>
              <a:gd name="connsiteY40" fmla="*/ 3328988 h 5453063"/>
              <a:gd name="connsiteX41" fmla="*/ 1147763 w 2271713"/>
              <a:gd name="connsiteY41" fmla="*/ 2981325 h 5453063"/>
              <a:gd name="connsiteX42" fmla="*/ 1066800 w 2271713"/>
              <a:gd name="connsiteY42" fmla="*/ 2671763 h 5453063"/>
              <a:gd name="connsiteX43" fmla="*/ 1128713 w 2271713"/>
              <a:gd name="connsiteY43" fmla="*/ 2085975 h 5453063"/>
              <a:gd name="connsiteX44" fmla="*/ 957263 w 2271713"/>
              <a:gd name="connsiteY44" fmla="*/ 1604963 h 5453063"/>
              <a:gd name="connsiteX45" fmla="*/ 852488 w 2271713"/>
              <a:gd name="connsiteY45" fmla="*/ 1490663 h 5453063"/>
              <a:gd name="connsiteX46" fmla="*/ 785813 w 2271713"/>
              <a:gd name="connsiteY46" fmla="*/ 2143125 h 5453063"/>
              <a:gd name="connsiteX47" fmla="*/ 962025 w 2271713"/>
              <a:gd name="connsiteY47" fmla="*/ 2586038 h 5453063"/>
              <a:gd name="connsiteX48" fmla="*/ 1004888 w 2271713"/>
              <a:gd name="connsiteY48" fmla="*/ 2790825 h 5453063"/>
              <a:gd name="connsiteX49" fmla="*/ 1066800 w 2271713"/>
              <a:gd name="connsiteY49" fmla="*/ 2843213 h 5453063"/>
              <a:gd name="connsiteX50" fmla="*/ 1066800 w 2271713"/>
              <a:gd name="connsiteY50" fmla="*/ 3071813 h 5453063"/>
              <a:gd name="connsiteX51" fmla="*/ 1023938 w 2271713"/>
              <a:gd name="connsiteY51" fmla="*/ 3167063 h 5453063"/>
              <a:gd name="connsiteX52" fmla="*/ 828675 w 2271713"/>
              <a:gd name="connsiteY52" fmla="*/ 3171825 h 5453063"/>
              <a:gd name="connsiteX53" fmla="*/ 766763 w 2271713"/>
              <a:gd name="connsiteY53" fmla="*/ 3062288 h 5453063"/>
              <a:gd name="connsiteX54" fmla="*/ 828675 w 2271713"/>
              <a:gd name="connsiteY54" fmla="*/ 2947988 h 5453063"/>
              <a:gd name="connsiteX55" fmla="*/ 904875 w 2271713"/>
              <a:gd name="connsiteY55" fmla="*/ 2957513 h 5453063"/>
              <a:gd name="connsiteX56" fmla="*/ 914400 w 2271713"/>
              <a:gd name="connsiteY56" fmla="*/ 2909888 h 5453063"/>
              <a:gd name="connsiteX57" fmla="*/ 738188 w 2271713"/>
              <a:gd name="connsiteY57" fmla="*/ 2481263 h 5453063"/>
              <a:gd name="connsiteX58" fmla="*/ 619125 w 2271713"/>
              <a:gd name="connsiteY58" fmla="*/ 2209800 h 5453063"/>
              <a:gd name="connsiteX59" fmla="*/ 619125 w 2271713"/>
              <a:gd name="connsiteY59" fmla="*/ 1395413 h 5453063"/>
              <a:gd name="connsiteX60" fmla="*/ 523875 w 2271713"/>
              <a:gd name="connsiteY60" fmla="*/ 1600200 h 5453063"/>
              <a:gd name="connsiteX61" fmla="*/ 357188 w 2271713"/>
              <a:gd name="connsiteY61" fmla="*/ 1747838 h 5453063"/>
              <a:gd name="connsiteX62" fmla="*/ 161925 w 2271713"/>
              <a:gd name="connsiteY62" fmla="*/ 1938338 h 5453063"/>
              <a:gd name="connsiteX63" fmla="*/ 152400 w 2271713"/>
              <a:gd name="connsiteY63" fmla="*/ 1981200 h 5453063"/>
              <a:gd name="connsiteX64" fmla="*/ 133350 w 2271713"/>
              <a:gd name="connsiteY64" fmla="*/ 2176463 h 5453063"/>
              <a:gd name="connsiteX65" fmla="*/ 142875 w 2271713"/>
              <a:gd name="connsiteY65" fmla="*/ 2271713 h 5453063"/>
              <a:gd name="connsiteX66" fmla="*/ 23813 w 2271713"/>
              <a:gd name="connsiteY66" fmla="*/ 2128838 h 5453063"/>
              <a:gd name="connsiteX67" fmla="*/ 0 w 2271713"/>
              <a:gd name="connsiteY67" fmla="*/ 1824038 h 5453063"/>
              <a:gd name="connsiteX68" fmla="*/ 85725 w 2271713"/>
              <a:gd name="connsiteY68" fmla="*/ 1576388 h 5453063"/>
              <a:gd name="connsiteX69" fmla="*/ 230982 w 2271713"/>
              <a:gd name="connsiteY69" fmla="*/ 1345406 h 5453063"/>
              <a:gd name="connsiteX70" fmla="*/ 566738 w 2271713"/>
              <a:gd name="connsiteY70" fmla="*/ 1152525 h 5453063"/>
              <a:gd name="connsiteX71" fmla="*/ 585788 w 2271713"/>
              <a:gd name="connsiteY71" fmla="*/ 990600 h 5453063"/>
              <a:gd name="connsiteX72" fmla="*/ 585788 w 2271713"/>
              <a:gd name="connsiteY72" fmla="*/ 742950 h 5453063"/>
              <a:gd name="connsiteX73" fmla="*/ 676275 w 2271713"/>
              <a:gd name="connsiteY73" fmla="*/ 404813 h 5453063"/>
              <a:gd name="connsiteX74" fmla="*/ 866775 w 2271713"/>
              <a:gd name="connsiteY74" fmla="*/ 119063 h 5453063"/>
              <a:gd name="connsiteX75" fmla="*/ 1123950 w 2271713"/>
              <a:gd name="connsiteY75" fmla="*/ 0 h 5453063"/>
              <a:gd name="connsiteX76" fmla="*/ 1381125 w 2271713"/>
              <a:gd name="connsiteY76" fmla="*/ 85725 h 5453063"/>
              <a:gd name="connsiteX0" fmla="*/ 1381125 w 2271713"/>
              <a:gd name="connsiteY0" fmla="*/ 85725 h 5453063"/>
              <a:gd name="connsiteX1" fmla="*/ 1457325 w 2271713"/>
              <a:gd name="connsiteY1" fmla="*/ 200025 h 5453063"/>
              <a:gd name="connsiteX2" fmla="*/ 1443038 w 2271713"/>
              <a:gd name="connsiteY2" fmla="*/ 266700 h 5453063"/>
              <a:gd name="connsiteX3" fmla="*/ 1509713 w 2271713"/>
              <a:gd name="connsiteY3" fmla="*/ 466725 h 5453063"/>
              <a:gd name="connsiteX4" fmla="*/ 1495425 w 2271713"/>
              <a:gd name="connsiteY4" fmla="*/ 757238 h 5453063"/>
              <a:gd name="connsiteX5" fmla="*/ 1428750 w 2271713"/>
              <a:gd name="connsiteY5" fmla="*/ 928688 h 5453063"/>
              <a:gd name="connsiteX6" fmla="*/ 1581150 w 2271713"/>
              <a:gd name="connsiteY6" fmla="*/ 919163 h 5453063"/>
              <a:gd name="connsiteX7" fmla="*/ 1947863 w 2271713"/>
              <a:gd name="connsiteY7" fmla="*/ 1176338 h 5453063"/>
              <a:gd name="connsiteX8" fmla="*/ 2271713 w 2271713"/>
              <a:gd name="connsiteY8" fmla="*/ 1504950 h 5453063"/>
              <a:gd name="connsiteX9" fmla="*/ 2271713 w 2271713"/>
              <a:gd name="connsiteY9" fmla="*/ 1552575 h 5453063"/>
              <a:gd name="connsiteX10" fmla="*/ 1962150 w 2271713"/>
              <a:gd name="connsiteY10" fmla="*/ 1871663 h 5453063"/>
              <a:gd name="connsiteX11" fmla="*/ 1809750 w 2271713"/>
              <a:gd name="connsiteY11" fmla="*/ 1995488 h 5453063"/>
              <a:gd name="connsiteX12" fmla="*/ 1724025 w 2271713"/>
              <a:gd name="connsiteY12" fmla="*/ 1947863 h 5453063"/>
              <a:gd name="connsiteX13" fmla="*/ 2038350 w 2271713"/>
              <a:gd name="connsiteY13" fmla="*/ 1528763 h 5453063"/>
              <a:gd name="connsiteX14" fmla="*/ 1695450 w 2271713"/>
              <a:gd name="connsiteY14" fmla="*/ 1252538 h 5453063"/>
              <a:gd name="connsiteX15" fmla="*/ 1652588 w 2271713"/>
              <a:gd name="connsiteY15" fmla="*/ 1428750 h 5453063"/>
              <a:gd name="connsiteX16" fmla="*/ 1595438 w 2271713"/>
              <a:gd name="connsiteY16" fmla="*/ 1566863 h 5453063"/>
              <a:gd name="connsiteX17" fmla="*/ 1628775 w 2271713"/>
              <a:gd name="connsiteY17" fmla="*/ 1800225 h 5453063"/>
              <a:gd name="connsiteX18" fmla="*/ 1747838 w 2271713"/>
              <a:gd name="connsiteY18" fmla="*/ 1990725 h 5453063"/>
              <a:gd name="connsiteX19" fmla="*/ 1824038 w 2271713"/>
              <a:gd name="connsiteY19" fmla="*/ 2105025 h 5453063"/>
              <a:gd name="connsiteX20" fmla="*/ 1990725 w 2271713"/>
              <a:gd name="connsiteY20" fmla="*/ 2428875 h 5453063"/>
              <a:gd name="connsiteX21" fmla="*/ 1990725 w 2271713"/>
              <a:gd name="connsiteY21" fmla="*/ 2795588 h 5453063"/>
              <a:gd name="connsiteX22" fmla="*/ 1857375 w 2271713"/>
              <a:gd name="connsiteY22" fmla="*/ 3167063 h 5453063"/>
              <a:gd name="connsiteX23" fmla="*/ 1790700 w 2271713"/>
              <a:gd name="connsiteY23" fmla="*/ 3624263 h 5453063"/>
              <a:gd name="connsiteX24" fmla="*/ 1495425 w 2271713"/>
              <a:gd name="connsiteY24" fmla="*/ 4500563 h 5453063"/>
              <a:gd name="connsiteX25" fmla="*/ 1404938 w 2271713"/>
              <a:gd name="connsiteY25" fmla="*/ 4824413 h 5453063"/>
              <a:gd name="connsiteX26" fmla="*/ 1585913 w 2271713"/>
              <a:gd name="connsiteY26" fmla="*/ 5129213 h 5453063"/>
              <a:gd name="connsiteX27" fmla="*/ 1728788 w 2271713"/>
              <a:gd name="connsiteY27" fmla="*/ 5219700 h 5453063"/>
              <a:gd name="connsiteX28" fmla="*/ 1733550 w 2271713"/>
              <a:gd name="connsiteY28" fmla="*/ 5243513 h 5453063"/>
              <a:gd name="connsiteX29" fmla="*/ 1643063 w 2271713"/>
              <a:gd name="connsiteY29" fmla="*/ 5262563 h 5453063"/>
              <a:gd name="connsiteX30" fmla="*/ 1404938 w 2271713"/>
              <a:gd name="connsiteY30" fmla="*/ 5143500 h 5453063"/>
              <a:gd name="connsiteX31" fmla="*/ 1333500 w 2271713"/>
              <a:gd name="connsiteY31" fmla="*/ 5167313 h 5453063"/>
              <a:gd name="connsiteX32" fmla="*/ 1243013 w 2271713"/>
              <a:gd name="connsiteY32" fmla="*/ 5110163 h 5453063"/>
              <a:gd name="connsiteX33" fmla="*/ 1238250 w 2271713"/>
              <a:gd name="connsiteY33" fmla="*/ 5224463 h 5453063"/>
              <a:gd name="connsiteX34" fmla="*/ 1100138 w 2271713"/>
              <a:gd name="connsiteY34" fmla="*/ 5453063 h 5453063"/>
              <a:gd name="connsiteX35" fmla="*/ 1038225 w 2271713"/>
              <a:gd name="connsiteY35" fmla="*/ 5453063 h 5453063"/>
              <a:gd name="connsiteX36" fmla="*/ 1023938 w 2271713"/>
              <a:gd name="connsiteY36" fmla="*/ 5148263 h 5453063"/>
              <a:gd name="connsiteX37" fmla="*/ 1185863 w 2271713"/>
              <a:gd name="connsiteY37" fmla="*/ 4848225 h 5453063"/>
              <a:gd name="connsiteX38" fmla="*/ 1271588 w 2271713"/>
              <a:gd name="connsiteY38" fmla="*/ 4095750 h 5453063"/>
              <a:gd name="connsiteX39" fmla="*/ 1419225 w 2271713"/>
              <a:gd name="connsiteY39" fmla="*/ 3509963 h 5453063"/>
              <a:gd name="connsiteX40" fmla="*/ 1262063 w 2271713"/>
              <a:gd name="connsiteY40" fmla="*/ 3328988 h 5453063"/>
              <a:gd name="connsiteX41" fmla="*/ 1147763 w 2271713"/>
              <a:gd name="connsiteY41" fmla="*/ 2981325 h 5453063"/>
              <a:gd name="connsiteX42" fmla="*/ 1066800 w 2271713"/>
              <a:gd name="connsiteY42" fmla="*/ 2671763 h 5453063"/>
              <a:gd name="connsiteX43" fmla="*/ 1128713 w 2271713"/>
              <a:gd name="connsiteY43" fmla="*/ 2085975 h 5453063"/>
              <a:gd name="connsiteX44" fmla="*/ 957263 w 2271713"/>
              <a:gd name="connsiteY44" fmla="*/ 1604963 h 5453063"/>
              <a:gd name="connsiteX45" fmla="*/ 852488 w 2271713"/>
              <a:gd name="connsiteY45" fmla="*/ 1490663 h 5453063"/>
              <a:gd name="connsiteX46" fmla="*/ 785813 w 2271713"/>
              <a:gd name="connsiteY46" fmla="*/ 2143125 h 5453063"/>
              <a:gd name="connsiteX47" fmla="*/ 962025 w 2271713"/>
              <a:gd name="connsiteY47" fmla="*/ 2586038 h 5453063"/>
              <a:gd name="connsiteX48" fmla="*/ 1004888 w 2271713"/>
              <a:gd name="connsiteY48" fmla="*/ 2790825 h 5453063"/>
              <a:gd name="connsiteX49" fmla="*/ 1066800 w 2271713"/>
              <a:gd name="connsiteY49" fmla="*/ 2843213 h 5453063"/>
              <a:gd name="connsiteX50" fmla="*/ 1066800 w 2271713"/>
              <a:gd name="connsiteY50" fmla="*/ 3071813 h 5453063"/>
              <a:gd name="connsiteX51" fmla="*/ 1023938 w 2271713"/>
              <a:gd name="connsiteY51" fmla="*/ 3167063 h 5453063"/>
              <a:gd name="connsiteX52" fmla="*/ 828675 w 2271713"/>
              <a:gd name="connsiteY52" fmla="*/ 3171825 h 5453063"/>
              <a:gd name="connsiteX53" fmla="*/ 766763 w 2271713"/>
              <a:gd name="connsiteY53" fmla="*/ 3062288 h 5453063"/>
              <a:gd name="connsiteX54" fmla="*/ 828675 w 2271713"/>
              <a:gd name="connsiteY54" fmla="*/ 2947988 h 5453063"/>
              <a:gd name="connsiteX55" fmla="*/ 904875 w 2271713"/>
              <a:gd name="connsiteY55" fmla="*/ 2957513 h 5453063"/>
              <a:gd name="connsiteX56" fmla="*/ 914400 w 2271713"/>
              <a:gd name="connsiteY56" fmla="*/ 2909888 h 5453063"/>
              <a:gd name="connsiteX57" fmla="*/ 738188 w 2271713"/>
              <a:gd name="connsiteY57" fmla="*/ 2481263 h 5453063"/>
              <a:gd name="connsiteX58" fmla="*/ 619125 w 2271713"/>
              <a:gd name="connsiteY58" fmla="*/ 2209800 h 5453063"/>
              <a:gd name="connsiteX59" fmla="*/ 619125 w 2271713"/>
              <a:gd name="connsiteY59" fmla="*/ 1395413 h 5453063"/>
              <a:gd name="connsiteX60" fmla="*/ 523875 w 2271713"/>
              <a:gd name="connsiteY60" fmla="*/ 1600200 h 5453063"/>
              <a:gd name="connsiteX61" fmla="*/ 357188 w 2271713"/>
              <a:gd name="connsiteY61" fmla="*/ 1747838 h 5453063"/>
              <a:gd name="connsiteX62" fmla="*/ 161925 w 2271713"/>
              <a:gd name="connsiteY62" fmla="*/ 1938338 h 5453063"/>
              <a:gd name="connsiteX63" fmla="*/ 152400 w 2271713"/>
              <a:gd name="connsiteY63" fmla="*/ 1981200 h 5453063"/>
              <a:gd name="connsiteX64" fmla="*/ 133350 w 2271713"/>
              <a:gd name="connsiteY64" fmla="*/ 2176463 h 5453063"/>
              <a:gd name="connsiteX65" fmla="*/ 142875 w 2271713"/>
              <a:gd name="connsiteY65" fmla="*/ 2271713 h 5453063"/>
              <a:gd name="connsiteX66" fmla="*/ 23813 w 2271713"/>
              <a:gd name="connsiteY66" fmla="*/ 2128838 h 5453063"/>
              <a:gd name="connsiteX67" fmla="*/ 0 w 2271713"/>
              <a:gd name="connsiteY67" fmla="*/ 1824038 h 5453063"/>
              <a:gd name="connsiteX68" fmla="*/ 85725 w 2271713"/>
              <a:gd name="connsiteY68" fmla="*/ 1576388 h 5453063"/>
              <a:gd name="connsiteX69" fmla="*/ 230982 w 2271713"/>
              <a:gd name="connsiteY69" fmla="*/ 1345406 h 5453063"/>
              <a:gd name="connsiteX70" fmla="*/ 566738 w 2271713"/>
              <a:gd name="connsiteY70" fmla="*/ 1152525 h 5453063"/>
              <a:gd name="connsiteX71" fmla="*/ 585788 w 2271713"/>
              <a:gd name="connsiteY71" fmla="*/ 990600 h 5453063"/>
              <a:gd name="connsiteX72" fmla="*/ 585788 w 2271713"/>
              <a:gd name="connsiteY72" fmla="*/ 742950 h 5453063"/>
              <a:gd name="connsiteX73" fmla="*/ 676275 w 2271713"/>
              <a:gd name="connsiteY73" fmla="*/ 404813 h 5453063"/>
              <a:gd name="connsiteX74" fmla="*/ 866775 w 2271713"/>
              <a:gd name="connsiteY74" fmla="*/ 119063 h 5453063"/>
              <a:gd name="connsiteX75" fmla="*/ 1123950 w 2271713"/>
              <a:gd name="connsiteY75" fmla="*/ 0 h 5453063"/>
              <a:gd name="connsiteX76" fmla="*/ 1381125 w 2271713"/>
              <a:gd name="connsiteY76" fmla="*/ 85725 h 5453063"/>
              <a:gd name="connsiteX0" fmla="*/ 1381125 w 2271713"/>
              <a:gd name="connsiteY0" fmla="*/ 85725 h 5453063"/>
              <a:gd name="connsiteX1" fmla="*/ 1457325 w 2271713"/>
              <a:gd name="connsiteY1" fmla="*/ 200025 h 5453063"/>
              <a:gd name="connsiteX2" fmla="*/ 1443038 w 2271713"/>
              <a:gd name="connsiteY2" fmla="*/ 266700 h 5453063"/>
              <a:gd name="connsiteX3" fmla="*/ 1509713 w 2271713"/>
              <a:gd name="connsiteY3" fmla="*/ 466725 h 5453063"/>
              <a:gd name="connsiteX4" fmla="*/ 1495425 w 2271713"/>
              <a:gd name="connsiteY4" fmla="*/ 757238 h 5453063"/>
              <a:gd name="connsiteX5" fmla="*/ 1428750 w 2271713"/>
              <a:gd name="connsiteY5" fmla="*/ 928688 h 5453063"/>
              <a:gd name="connsiteX6" fmla="*/ 1581150 w 2271713"/>
              <a:gd name="connsiteY6" fmla="*/ 919163 h 5453063"/>
              <a:gd name="connsiteX7" fmla="*/ 1947863 w 2271713"/>
              <a:gd name="connsiteY7" fmla="*/ 1176338 h 5453063"/>
              <a:gd name="connsiteX8" fmla="*/ 2271713 w 2271713"/>
              <a:gd name="connsiteY8" fmla="*/ 1504950 h 5453063"/>
              <a:gd name="connsiteX9" fmla="*/ 2271713 w 2271713"/>
              <a:gd name="connsiteY9" fmla="*/ 1552575 h 5453063"/>
              <a:gd name="connsiteX10" fmla="*/ 1962150 w 2271713"/>
              <a:gd name="connsiteY10" fmla="*/ 1871663 h 5453063"/>
              <a:gd name="connsiteX11" fmla="*/ 1809750 w 2271713"/>
              <a:gd name="connsiteY11" fmla="*/ 1995488 h 5453063"/>
              <a:gd name="connsiteX12" fmla="*/ 1724025 w 2271713"/>
              <a:gd name="connsiteY12" fmla="*/ 1947863 h 5453063"/>
              <a:gd name="connsiteX13" fmla="*/ 2038350 w 2271713"/>
              <a:gd name="connsiteY13" fmla="*/ 1528763 h 5453063"/>
              <a:gd name="connsiteX14" fmla="*/ 1695450 w 2271713"/>
              <a:gd name="connsiteY14" fmla="*/ 1252538 h 5453063"/>
              <a:gd name="connsiteX15" fmla="*/ 1652588 w 2271713"/>
              <a:gd name="connsiteY15" fmla="*/ 1428750 h 5453063"/>
              <a:gd name="connsiteX16" fmla="*/ 1595438 w 2271713"/>
              <a:gd name="connsiteY16" fmla="*/ 1566863 h 5453063"/>
              <a:gd name="connsiteX17" fmla="*/ 1628775 w 2271713"/>
              <a:gd name="connsiteY17" fmla="*/ 1800225 h 5453063"/>
              <a:gd name="connsiteX18" fmla="*/ 1747838 w 2271713"/>
              <a:gd name="connsiteY18" fmla="*/ 1990725 h 5453063"/>
              <a:gd name="connsiteX19" fmla="*/ 1824038 w 2271713"/>
              <a:gd name="connsiteY19" fmla="*/ 2105025 h 5453063"/>
              <a:gd name="connsiteX20" fmla="*/ 1990725 w 2271713"/>
              <a:gd name="connsiteY20" fmla="*/ 2428875 h 5453063"/>
              <a:gd name="connsiteX21" fmla="*/ 1990725 w 2271713"/>
              <a:gd name="connsiteY21" fmla="*/ 2795588 h 5453063"/>
              <a:gd name="connsiteX22" fmla="*/ 1857375 w 2271713"/>
              <a:gd name="connsiteY22" fmla="*/ 3167063 h 5453063"/>
              <a:gd name="connsiteX23" fmla="*/ 1790700 w 2271713"/>
              <a:gd name="connsiteY23" fmla="*/ 3624263 h 5453063"/>
              <a:gd name="connsiteX24" fmla="*/ 1495425 w 2271713"/>
              <a:gd name="connsiteY24" fmla="*/ 4500563 h 5453063"/>
              <a:gd name="connsiteX25" fmla="*/ 1404938 w 2271713"/>
              <a:gd name="connsiteY25" fmla="*/ 4824413 h 5453063"/>
              <a:gd name="connsiteX26" fmla="*/ 1585913 w 2271713"/>
              <a:gd name="connsiteY26" fmla="*/ 5129213 h 5453063"/>
              <a:gd name="connsiteX27" fmla="*/ 1728788 w 2271713"/>
              <a:gd name="connsiteY27" fmla="*/ 5219700 h 5453063"/>
              <a:gd name="connsiteX28" fmla="*/ 1733550 w 2271713"/>
              <a:gd name="connsiteY28" fmla="*/ 5243513 h 5453063"/>
              <a:gd name="connsiteX29" fmla="*/ 1643063 w 2271713"/>
              <a:gd name="connsiteY29" fmla="*/ 5262563 h 5453063"/>
              <a:gd name="connsiteX30" fmla="*/ 1404938 w 2271713"/>
              <a:gd name="connsiteY30" fmla="*/ 5143500 h 5453063"/>
              <a:gd name="connsiteX31" fmla="*/ 1333500 w 2271713"/>
              <a:gd name="connsiteY31" fmla="*/ 5167313 h 5453063"/>
              <a:gd name="connsiteX32" fmla="*/ 1243013 w 2271713"/>
              <a:gd name="connsiteY32" fmla="*/ 5110163 h 5453063"/>
              <a:gd name="connsiteX33" fmla="*/ 1238250 w 2271713"/>
              <a:gd name="connsiteY33" fmla="*/ 5224463 h 5453063"/>
              <a:gd name="connsiteX34" fmla="*/ 1100138 w 2271713"/>
              <a:gd name="connsiteY34" fmla="*/ 5453063 h 5453063"/>
              <a:gd name="connsiteX35" fmla="*/ 1038225 w 2271713"/>
              <a:gd name="connsiteY35" fmla="*/ 5453063 h 5453063"/>
              <a:gd name="connsiteX36" fmla="*/ 1023938 w 2271713"/>
              <a:gd name="connsiteY36" fmla="*/ 5148263 h 5453063"/>
              <a:gd name="connsiteX37" fmla="*/ 1185863 w 2271713"/>
              <a:gd name="connsiteY37" fmla="*/ 4848225 h 5453063"/>
              <a:gd name="connsiteX38" fmla="*/ 1271588 w 2271713"/>
              <a:gd name="connsiteY38" fmla="*/ 4095750 h 5453063"/>
              <a:gd name="connsiteX39" fmla="*/ 1419225 w 2271713"/>
              <a:gd name="connsiteY39" fmla="*/ 3509963 h 5453063"/>
              <a:gd name="connsiteX40" fmla="*/ 1262063 w 2271713"/>
              <a:gd name="connsiteY40" fmla="*/ 3328988 h 5453063"/>
              <a:gd name="connsiteX41" fmla="*/ 1147763 w 2271713"/>
              <a:gd name="connsiteY41" fmla="*/ 2981325 h 5453063"/>
              <a:gd name="connsiteX42" fmla="*/ 1066800 w 2271713"/>
              <a:gd name="connsiteY42" fmla="*/ 2671763 h 5453063"/>
              <a:gd name="connsiteX43" fmla="*/ 1128713 w 2271713"/>
              <a:gd name="connsiteY43" fmla="*/ 2085975 h 5453063"/>
              <a:gd name="connsiteX44" fmla="*/ 957263 w 2271713"/>
              <a:gd name="connsiteY44" fmla="*/ 1604963 h 5453063"/>
              <a:gd name="connsiteX45" fmla="*/ 852488 w 2271713"/>
              <a:gd name="connsiteY45" fmla="*/ 1490663 h 5453063"/>
              <a:gd name="connsiteX46" fmla="*/ 785813 w 2271713"/>
              <a:gd name="connsiteY46" fmla="*/ 2143125 h 5453063"/>
              <a:gd name="connsiteX47" fmla="*/ 962025 w 2271713"/>
              <a:gd name="connsiteY47" fmla="*/ 2586038 h 5453063"/>
              <a:gd name="connsiteX48" fmla="*/ 1004888 w 2271713"/>
              <a:gd name="connsiteY48" fmla="*/ 2790825 h 5453063"/>
              <a:gd name="connsiteX49" fmla="*/ 1066800 w 2271713"/>
              <a:gd name="connsiteY49" fmla="*/ 2843213 h 5453063"/>
              <a:gd name="connsiteX50" fmla="*/ 1066800 w 2271713"/>
              <a:gd name="connsiteY50" fmla="*/ 3071813 h 5453063"/>
              <a:gd name="connsiteX51" fmla="*/ 1023938 w 2271713"/>
              <a:gd name="connsiteY51" fmla="*/ 3167063 h 5453063"/>
              <a:gd name="connsiteX52" fmla="*/ 828675 w 2271713"/>
              <a:gd name="connsiteY52" fmla="*/ 3171825 h 5453063"/>
              <a:gd name="connsiteX53" fmla="*/ 766763 w 2271713"/>
              <a:gd name="connsiteY53" fmla="*/ 3062288 h 5453063"/>
              <a:gd name="connsiteX54" fmla="*/ 828675 w 2271713"/>
              <a:gd name="connsiteY54" fmla="*/ 2947988 h 5453063"/>
              <a:gd name="connsiteX55" fmla="*/ 904875 w 2271713"/>
              <a:gd name="connsiteY55" fmla="*/ 2957513 h 5453063"/>
              <a:gd name="connsiteX56" fmla="*/ 914400 w 2271713"/>
              <a:gd name="connsiteY56" fmla="*/ 2909888 h 5453063"/>
              <a:gd name="connsiteX57" fmla="*/ 738188 w 2271713"/>
              <a:gd name="connsiteY57" fmla="*/ 2481263 h 5453063"/>
              <a:gd name="connsiteX58" fmla="*/ 619125 w 2271713"/>
              <a:gd name="connsiteY58" fmla="*/ 2209800 h 5453063"/>
              <a:gd name="connsiteX59" fmla="*/ 619125 w 2271713"/>
              <a:gd name="connsiteY59" fmla="*/ 1395413 h 5453063"/>
              <a:gd name="connsiteX60" fmla="*/ 523875 w 2271713"/>
              <a:gd name="connsiteY60" fmla="*/ 1600200 h 5453063"/>
              <a:gd name="connsiteX61" fmla="*/ 357188 w 2271713"/>
              <a:gd name="connsiteY61" fmla="*/ 1747838 h 5453063"/>
              <a:gd name="connsiteX62" fmla="*/ 161925 w 2271713"/>
              <a:gd name="connsiteY62" fmla="*/ 1938338 h 5453063"/>
              <a:gd name="connsiteX63" fmla="*/ 152400 w 2271713"/>
              <a:gd name="connsiteY63" fmla="*/ 1981200 h 5453063"/>
              <a:gd name="connsiteX64" fmla="*/ 133350 w 2271713"/>
              <a:gd name="connsiteY64" fmla="*/ 2176463 h 5453063"/>
              <a:gd name="connsiteX65" fmla="*/ 142875 w 2271713"/>
              <a:gd name="connsiteY65" fmla="*/ 2271713 h 5453063"/>
              <a:gd name="connsiteX66" fmla="*/ 23813 w 2271713"/>
              <a:gd name="connsiteY66" fmla="*/ 2128838 h 5453063"/>
              <a:gd name="connsiteX67" fmla="*/ 0 w 2271713"/>
              <a:gd name="connsiteY67" fmla="*/ 1824038 h 5453063"/>
              <a:gd name="connsiteX68" fmla="*/ 150019 w 2271713"/>
              <a:gd name="connsiteY68" fmla="*/ 1564482 h 5453063"/>
              <a:gd name="connsiteX69" fmla="*/ 230982 w 2271713"/>
              <a:gd name="connsiteY69" fmla="*/ 1345406 h 5453063"/>
              <a:gd name="connsiteX70" fmla="*/ 566738 w 2271713"/>
              <a:gd name="connsiteY70" fmla="*/ 1152525 h 5453063"/>
              <a:gd name="connsiteX71" fmla="*/ 585788 w 2271713"/>
              <a:gd name="connsiteY71" fmla="*/ 990600 h 5453063"/>
              <a:gd name="connsiteX72" fmla="*/ 585788 w 2271713"/>
              <a:gd name="connsiteY72" fmla="*/ 742950 h 5453063"/>
              <a:gd name="connsiteX73" fmla="*/ 676275 w 2271713"/>
              <a:gd name="connsiteY73" fmla="*/ 404813 h 5453063"/>
              <a:gd name="connsiteX74" fmla="*/ 866775 w 2271713"/>
              <a:gd name="connsiteY74" fmla="*/ 119063 h 5453063"/>
              <a:gd name="connsiteX75" fmla="*/ 1123950 w 2271713"/>
              <a:gd name="connsiteY75" fmla="*/ 0 h 5453063"/>
              <a:gd name="connsiteX76" fmla="*/ 1381125 w 2271713"/>
              <a:gd name="connsiteY76" fmla="*/ 85725 h 5453063"/>
              <a:gd name="connsiteX0" fmla="*/ 1381125 w 2271713"/>
              <a:gd name="connsiteY0" fmla="*/ 85725 h 5453063"/>
              <a:gd name="connsiteX1" fmla="*/ 1457325 w 2271713"/>
              <a:gd name="connsiteY1" fmla="*/ 200025 h 5453063"/>
              <a:gd name="connsiteX2" fmla="*/ 1443038 w 2271713"/>
              <a:gd name="connsiteY2" fmla="*/ 266700 h 5453063"/>
              <a:gd name="connsiteX3" fmla="*/ 1509713 w 2271713"/>
              <a:gd name="connsiteY3" fmla="*/ 466725 h 5453063"/>
              <a:gd name="connsiteX4" fmla="*/ 1495425 w 2271713"/>
              <a:gd name="connsiteY4" fmla="*/ 757238 h 5453063"/>
              <a:gd name="connsiteX5" fmla="*/ 1428750 w 2271713"/>
              <a:gd name="connsiteY5" fmla="*/ 928688 h 5453063"/>
              <a:gd name="connsiteX6" fmla="*/ 1581150 w 2271713"/>
              <a:gd name="connsiteY6" fmla="*/ 919163 h 5453063"/>
              <a:gd name="connsiteX7" fmla="*/ 1947863 w 2271713"/>
              <a:gd name="connsiteY7" fmla="*/ 1176338 h 5453063"/>
              <a:gd name="connsiteX8" fmla="*/ 2271713 w 2271713"/>
              <a:gd name="connsiteY8" fmla="*/ 1504950 h 5453063"/>
              <a:gd name="connsiteX9" fmla="*/ 2271713 w 2271713"/>
              <a:gd name="connsiteY9" fmla="*/ 1552575 h 5453063"/>
              <a:gd name="connsiteX10" fmla="*/ 1962150 w 2271713"/>
              <a:gd name="connsiteY10" fmla="*/ 1871663 h 5453063"/>
              <a:gd name="connsiteX11" fmla="*/ 1809750 w 2271713"/>
              <a:gd name="connsiteY11" fmla="*/ 1995488 h 5453063"/>
              <a:gd name="connsiteX12" fmla="*/ 1724025 w 2271713"/>
              <a:gd name="connsiteY12" fmla="*/ 1947863 h 5453063"/>
              <a:gd name="connsiteX13" fmla="*/ 2038350 w 2271713"/>
              <a:gd name="connsiteY13" fmla="*/ 1528763 h 5453063"/>
              <a:gd name="connsiteX14" fmla="*/ 1695450 w 2271713"/>
              <a:gd name="connsiteY14" fmla="*/ 1252538 h 5453063"/>
              <a:gd name="connsiteX15" fmla="*/ 1652588 w 2271713"/>
              <a:gd name="connsiteY15" fmla="*/ 1428750 h 5453063"/>
              <a:gd name="connsiteX16" fmla="*/ 1595438 w 2271713"/>
              <a:gd name="connsiteY16" fmla="*/ 1566863 h 5453063"/>
              <a:gd name="connsiteX17" fmla="*/ 1628775 w 2271713"/>
              <a:gd name="connsiteY17" fmla="*/ 1800225 h 5453063"/>
              <a:gd name="connsiteX18" fmla="*/ 1747838 w 2271713"/>
              <a:gd name="connsiteY18" fmla="*/ 1990725 h 5453063"/>
              <a:gd name="connsiteX19" fmla="*/ 1824038 w 2271713"/>
              <a:gd name="connsiteY19" fmla="*/ 2105025 h 5453063"/>
              <a:gd name="connsiteX20" fmla="*/ 1990725 w 2271713"/>
              <a:gd name="connsiteY20" fmla="*/ 2428875 h 5453063"/>
              <a:gd name="connsiteX21" fmla="*/ 1990725 w 2271713"/>
              <a:gd name="connsiteY21" fmla="*/ 2795588 h 5453063"/>
              <a:gd name="connsiteX22" fmla="*/ 1857375 w 2271713"/>
              <a:gd name="connsiteY22" fmla="*/ 3167063 h 5453063"/>
              <a:gd name="connsiteX23" fmla="*/ 1790700 w 2271713"/>
              <a:gd name="connsiteY23" fmla="*/ 3624263 h 5453063"/>
              <a:gd name="connsiteX24" fmla="*/ 1495425 w 2271713"/>
              <a:gd name="connsiteY24" fmla="*/ 4500563 h 5453063"/>
              <a:gd name="connsiteX25" fmla="*/ 1404938 w 2271713"/>
              <a:gd name="connsiteY25" fmla="*/ 4824413 h 5453063"/>
              <a:gd name="connsiteX26" fmla="*/ 1585913 w 2271713"/>
              <a:gd name="connsiteY26" fmla="*/ 5129213 h 5453063"/>
              <a:gd name="connsiteX27" fmla="*/ 1728788 w 2271713"/>
              <a:gd name="connsiteY27" fmla="*/ 5219700 h 5453063"/>
              <a:gd name="connsiteX28" fmla="*/ 1733550 w 2271713"/>
              <a:gd name="connsiteY28" fmla="*/ 5243513 h 5453063"/>
              <a:gd name="connsiteX29" fmla="*/ 1643063 w 2271713"/>
              <a:gd name="connsiteY29" fmla="*/ 5262563 h 5453063"/>
              <a:gd name="connsiteX30" fmla="*/ 1404938 w 2271713"/>
              <a:gd name="connsiteY30" fmla="*/ 5143500 h 5453063"/>
              <a:gd name="connsiteX31" fmla="*/ 1333500 w 2271713"/>
              <a:gd name="connsiteY31" fmla="*/ 5167313 h 5453063"/>
              <a:gd name="connsiteX32" fmla="*/ 1243013 w 2271713"/>
              <a:gd name="connsiteY32" fmla="*/ 5110163 h 5453063"/>
              <a:gd name="connsiteX33" fmla="*/ 1238250 w 2271713"/>
              <a:gd name="connsiteY33" fmla="*/ 5224463 h 5453063"/>
              <a:gd name="connsiteX34" fmla="*/ 1100138 w 2271713"/>
              <a:gd name="connsiteY34" fmla="*/ 5453063 h 5453063"/>
              <a:gd name="connsiteX35" fmla="*/ 1038225 w 2271713"/>
              <a:gd name="connsiteY35" fmla="*/ 5453063 h 5453063"/>
              <a:gd name="connsiteX36" fmla="*/ 1023938 w 2271713"/>
              <a:gd name="connsiteY36" fmla="*/ 5148263 h 5453063"/>
              <a:gd name="connsiteX37" fmla="*/ 1185863 w 2271713"/>
              <a:gd name="connsiteY37" fmla="*/ 4848225 h 5453063"/>
              <a:gd name="connsiteX38" fmla="*/ 1271588 w 2271713"/>
              <a:gd name="connsiteY38" fmla="*/ 4095750 h 5453063"/>
              <a:gd name="connsiteX39" fmla="*/ 1419225 w 2271713"/>
              <a:gd name="connsiteY39" fmla="*/ 3509963 h 5453063"/>
              <a:gd name="connsiteX40" fmla="*/ 1262063 w 2271713"/>
              <a:gd name="connsiteY40" fmla="*/ 3328988 h 5453063"/>
              <a:gd name="connsiteX41" fmla="*/ 1147763 w 2271713"/>
              <a:gd name="connsiteY41" fmla="*/ 2981325 h 5453063"/>
              <a:gd name="connsiteX42" fmla="*/ 1066800 w 2271713"/>
              <a:gd name="connsiteY42" fmla="*/ 2671763 h 5453063"/>
              <a:gd name="connsiteX43" fmla="*/ 1128713 w 2271713"/>
              <a:gd name="connsiteY43" fmla="*/ 2085975 h 5453063"/>
              <a:gd name="connsiteX44" fmla="*/ 957263 w 2271713"/>
              <a:gd name="connsiteY44" fmla="*/ 1604963 h 5453063"/>
              <a:gd name="connsiteX45" fmla="*/ 852488 w 2271713"/>
              <a:gd name="connsiteY45" fmla="*/ 1490663 h 5453063"/>
              <a:gd name="connsiteX46" fmla="*/ 785813 w 2271713"/>
              <a:gd name="connsiteY46" fmla="*/ 2143125 h 5453063"/>
              <a:gd name="connsiteX47" fmla="*/ 962025 w 2271713"/>
              <a:gd name="connsiteY47" fmla="*/ 2586038 h 5453063"/>
              <a:gd name="connsiteX48" fmla="*/ 1004888 w 2271713"/>
              <a:gd name="connsiteY48" fmla="*/ 2790825 h 5453063"/>
              <a:gd name="connsiteX49" fmla="*/ 1066800 w 2271713"/>
              <a:gd name="connsiteY49" fmla="*/ 2843213 h 5453063"/>
              <a:gd name="connsiteX50" fmla="*/ 1066800 w 2271713"/>
              <a:gd name="connsiteY50" fmla="*/ 3071813 h 5453063"/>
              <a:gd name="connsiteX51" fmla="*/ 1023938 w 2271713"/>
              <a:gd name="connsiteY51" fmla="*/ 3167063 h 5453063"/>
              <a:gd name="connsiteX52" fmla="*/ 828675 w 2271713"/>
              <a:gd name="connsiteY52" fmla="*/ 3171825 h 5453063"/>
              <a:gd name="connsiteX53" fmla="*/ 766763 w 2271713"/>
              <a:gd name="connsiteY53" fmla="*/ 3062288 h 5453063"/>
              <a:gd name="connsiteX54" fmla="*/ 828675 w 2271713"/>
              <a:gd name="connsiteY54" fmla="*/ 2947988 h 5453063"/>
              <a:gd name="connsiteX55" fmla="*/ 904875 w 2271713"/>
              <a:gd name="connsiteY55" fmla="*/ 2957513 h 5453063"/>
              <a:gd name="connsiteX56" fmla="*/ 914400 w 2271713"/>
              <a:gd name="connsiteY56" fmla="*/ 2909888 h 5453063"/>
              <a:gd name="connsiteX57" fmla="*/ 738188 w 2271713"/>
              <a:gd name="connsiteY57" fmla="*/ 2481263 h 5453063"/>
              <a:gd name="connsiteX58" fmla="*/ 619125 w 2271713"/>
              <a:gd name="connsiteY58" fmla="*/ 2209800 h 5453063"/>
              <a:gd name="connsiteX59" fmla="*/ 619125 w 2271713"/>
              <a:gd name="connsiteY59" fmla="*/ 1395413 h 5453063"/>
              <a:gd name="connsiteX60" fmla="*/ 523875 w 2271713"/>
              <a:gd name="connsiteY60" fmla="*/ 1600200 h 5453063"/>
              <a:gd name="connsiteX61" fmla="*/ 357188 w 2271713"/>
              <a:gd name="connsiteY61" fmla="*/ 1747838 h 5453063"/>
              <a:gd name="connsiteX62" fmla="*/ 161925 w 2271713"/>
              <a:gd name="connsiteY62" fmla="*/ 1938338 h 5453063"/>
              <a:gd name="connsiteX63" fmla="*/ 152400 w 2271713"/>
              <a:gd name="connsiteY63" fmla="*/ 1981200 h 5453063"/>
              <a:gd name="connsiteX64" fmla="*/ 133350 w 2271713"/>
              <a:gd name="connsiteY64" fmla="*/ 2176463 h 5453063"/>
              <a:gd name="connsiteX65" fmla="*/ 142875 w 2271713"/>
              <a:gd name="connsiteY65" fmla="*/ 2271713 h 5453063"/>
              <a:gd name="connsiteX66" fmla="*/ 23813 w 2271713"/>
              <a:gd name="connsiteY66" fmla="*/ 2128838 h 5453063"/>
              <a:gd name="connsiteX67" fmla="*/ 0 w 2271713"/>
              <a:gd name="connsiteY67" fmla="*/ 1824038 h 5453063"/>
              <a:gd name="connsiteX68" fmla="*/ 92869 w 2271713"/>
              <a:gd name="connsiteY68" fmla="*/ 1585913 h 5453063"/>
              <a:gd name="connsiteX69" fmla="*/ 230982 w 2271713"/>
              <a:gd name="connsiteY69" fmla="*/ 1345406 h 5453063"/>
              <a:gd name="connsiteX70" fmla="*/ 566738 w 2271713"/>
              <a:gd name="connsiteY70" fmla="*/ 1152525 h 5453063"/>
              <a:gd name="connsiteX71" fmla="*/ 585788 w 2271713"/>
              <a:gd name="connsiteY71" fmla="*/ 990600 h 5453063"/>
              <a:gd name="connsiteX72" fmla="*/ 585788 w 2271713"/>
              <a:gd name="connsiteY72" fmla="*/ 742950 h 5453063"/>
              <a:gd name="connsiteX73" fmla="*/ 676275 w 2271713"/>
              <a:gd name="connsiteY73" fmla="*/ 404813 h 5453063"/>
              <a:gd name="connsiteX74" fmla="*/ 866775 w 2271713"/>
              <a:gd name="connsiteY74" fmla="*/ 119063 h 5453063"/>
              <a:gd name="connsiteX75" fmla="*/ 1123950 w 2271713"/>
              <a:gd name="connsiteY75" fmla="*/ 0 h 5453063"/>
              <a:gd name="connsiteX76" fmla="*/ 1381125 w 2271713"/>
              <a:gd name="connsiteY76" fmla="*/ 85725 h 5453063"/>
              <a:gd name="connsiteX0" fmla="*/ 1378743 w 2269331"/>
              <a:gd name="connsiteY0" fmla="*/ 85725 h 5453063"/>
              <a:gd name="connsiteX1" fmla="*/ 1454943 w 2269331"/>
              <a:gd name="connsiteY1" fmla="*/ 200025 h 5453063"/>
              <a:gd name="connsiteX2" fmla="*/ 1440656 w 2269331"/>
              <a:gd name="connsiteY2" fmla="*/ 266700 h 5453063"/>
              <a:gd name="connsiteX3" fmla="*/ 1507331 w 2269331"/>
              <a:gd name="connsiteY3" fmla="*/ 466725 h 5453063"/>
              <a:gd name="connsiteX4" fmla="*/ 1493043 w 2269331"/>
              <a:gd name="connsiteY4" fmla="*/ 757238 h 5453063"/>
              <a:gd name="connsiteX5" fmla="*/ 1426368 w 2269331"/>
              <a:gd name="connsiteY5" fmla="*/ 928688 h 5453063"/>
              <a:gd name="connsiteX6" fmla="*/ 1578768 w 2269331"/>
              <a:gd name="connsiteY6" fmla="*/ 919163 h 5453063"/>
              <a:gd name="connsiteX7" fmla="*/ 1945481 w 2269331"/>
              <a:gd name="connsiteY7" fmla="*/ 1176338 h 5453063"/>
              <a:gd name="connsiteX8" fmla="*/ 2269331 w 2269331"/>
              <a:gd name="connsiteY8" fmla="*/ 1504950 h 5453063"/>
              <a:gd name="connsiteX9" fmla="*/ 2269331 w 2269331"/>
              <a:gd name="connsiteY9" fmla="*/ 1552575 h 5453063"/>
              <a:gd name="connsiteX10" fmla="*/ 1959768 w 2269331"/>
              <a:gd name="connsiteY10" fmla="*/ 1871663 h 5453063"/>
              <a:gd name="connsiteX11" fmla="*/ 1807368 w 2269331"/>
              <a:gd name="connsiteY11" fmla="*/ 1995488 h 5453063"/>
              <a:gd name="connsiteX12" fmla="*/ 1721643 w 2269331"/>
              <a:gd name="connsiteY12" fmla="*/ 1947863 h 5453063"/>
              <a:gd name="connsiteX13" fmla="*/ 2035968 w 2269331"/>
              <a:gd name="connsiteY13" fmla="*/ 1528763 h 5453063"/>
              <a:gd name="connsiteX14" fmla="*/ 1693068 w 2269331"/>
              <a:gd name="connsiteY14" fmla="*/ 1252538 h 5453063"/>
              <a:gd name="connsiteX15" fmla="*/ 1650206 w 2269331"/>
              <a:gd name="connsiteY15" fmla="*/ 1428750 h 5453063"/>
              <a:gd name="connsiteX16" fmla="*/ 1593056 w 2269331"/>
              <a:gd name="connsiteY16" fmla="*/ 1566863 h 5453063"/>
              <a:gd name="connsiteX17" fmla="*/ 1626393 w 2269331"/>
              <a:gd name="connsiteY17" fmla="*/ 1800225 h 5453063"/>
              <a:gd name="connsiteX18" fmla="*/ 1745456 w 2269331"/>
              <a:gd name="connsiteY18" fmla="*/ 1990725 h 5453063"/>
              <a:gd name="connsiteX19" fmla="*/ 1821656 w 2269331"/>
              <a:gd name="connsiteY19" fmla="*/ 2105025 h 5453063"/>
              <a:gd name="connsiteX20" fmla="*/ 1988343 w 2269331"/>
              <a:gd name="connsiteY20" fmla="*/ 2428875 h 5453063"/>
              <a:gd name="connsiteX21" fmla="*/ 1988343 w 2269331"/>
              <a:gd name="connsiteY21" fmla="*/ 2795588 h 5453063"/>
              <a:gd name="connsiteX22" fmla="*/ 1854993 w 2269331"/>
              <a:gd name="connsiteY22" fmla="*/ 3167063 h 5453063"/>
              <a:gd name="connsiteX23" fmla="*/ 1788318 w 2269331"/>
              <a:gd name="connsiteY23" fmla="*/ 3624263 h 5453063"/>
              <a:gd name="connsiteX24" fmla="*/ 1493043 w 2269331"/>
              <a:gd name="connsiteY24" fmla="*/ 4500563 h 5453063"/>
              <a:gd name="connsiteX25" fmla="*/ 1402556 w 2269331"/>
              <a:gd name="connsiteY25" fmla="*/ 4824413 h 5453063"/>
              <a:gd name="connsiteX26" fmla="*/ 1583531 w 2269331"/>
              <a:gd name="connsiteY26" fmla="*/ 5129213 h 5453063"/>
              <a:gd name="connsiteX27" fmla="*/ 1726406 w 2269331"/>
              <a:gd name="connsiteY27" fmla="*/ 5219700 h 5453063"/>
              <a:gd name="connsiteX28" fmla="*/ 1731168 w 2269331"/>
              <a:gd name="connsiteY28" fmla="*/ 5243513 h 5453063"/>
              <a:gd name="connsiteX29" fmla="*/ 1640681 w 2269331"/>
              <a:gd name="connsiteY29" fmla="*/ 5262563 h 5453063"/>
              <a:gd name="connsiteX30" fmla="*/ 1402556 w 2269331"/>
              <a:gd name="connsiteY30" fmla="*/ 5143500 h 5453063"/>
              <a:gd name="connsiteX31" fmla="*/ 1331118 w 2269331"/>
              <a:gd name="connsiteY31" fmla="*/ 5167313 h 5453063"/>
              <a:gd name="connsiteX32" fmla="*/ 1240631 w 2269331"/>
              <a:gd name="connsiteY32" fmla="*/ 5110163 h 5453063"/>
              <a:gd name="connsiteX33" fmla="*/ 1235868 w 2269331"/>
              <a:gd name="connsiteY33" fmla="*/ 5224463 h 5453063"/>
              <a:gd name="connsiteX34" fmla="*/ 1097756 w 2269331"/>
              <a:gd name="connsiteY34" fmla="*/ 5453063 h 5453063"/>
              <a:gd name="connsiteX35" fmla="*/ 1035843 w 2269331"/>
              <a:gd name="connsiteY35" fmla="*/ 5453063 h 5453063"/>
              <a:gd name="connsiteX36" fmla="*/ 1021556 w 2269331"/>
              <a:gd name="connsiteY36" fmla="*/ 5148263 h 5453063"/>
              <a:gd name="connsiteX37" fmla="*/ 1183481 w 2269331"/>
              <a:gd name="connsiteY37" fmla="*/ 4848225 h 5453063"/>
              <a:gd name="connsiteX38" fmla="*/ 1269206 w 2269331"/>
              <a:gd name="connsiteY38" fmla="*/ 4095750 h 5453063"/>
              <a:gd name="connsiteX39" fmla="*/ 1416843 w 2269331"/>
              <a:gd name="connsiteY39" fmla="*/ 3509963 h 5453063"/>
              <a:gd name="connsiteX40" fmla="*/ 1259681 w 2269331"/>
              <a:gd name="connsiteY40" fmla="*/ 3328988 h 5453063"/>
              <a:gd name="connsiteX41" fmla="*/ 1145381 w 2269331"/>
              <a:gd name="connsiteY41" fmla="*/ 2981325 h 5453063"/>
              <a:gd name="connsiteX42" fmla="*/ 1064418 w 2269331"/>
              <a:gd name="connsiteY42" fmla="*/ 2671763 h 5453063"/>
              <a:gd name="connsiteX43" fmla="*/ 1126331 w 2269331"/>
              <a:gd name="connsiteY43" fmla="*/ 2085975 h 5453063"/>
              <a:gd name="connsiteX44" fmla="*/ 954881 w 2269331"/>
              <a:gd name="connsiteY44" fmla="*/ 1604963 h 5453063"/>
              <a:gd name="connsiteX45" fmla="*/ 850106 w 2269331"/>
              <a:gd name="connsiteY45" fmla="*/ 1490663 h 5453063"/>
              <a:gd name="connsiteX46" fmla="*/ 783431 w 2269331"/>
              <a:gd name="connsiteY46" fmla="*/ 2143125 h 5453063"/>
              <a:gd name="connsiteX47" fmla="*/ 959643 w 2269331"/>
              <a:gd name="connsiteY47" fmla="*/ 2586038 h 5453063"/>
              <a:gd name="connsiteX48" fmla="*/ 1002506 w 2269331"/>
              <a:gd name="connsiteY48" fmla="*/ 2790825 h 5453063"/>
              <a:gd name="connsiteX49" fmla="*/ 1064418 w 2269331"/>
              <a:gd name="connsiteY49" fmla="*/ 2843213 h 5453063"/>
              <a:gd name="connsiteX50" fmla="*/ 1064418 w 2269331"/>
              <a:gd name="connsiteY50" fmla="*/ 3071813 h 5453063"/>
              <a:gd name="connsiteX51" fmla="*/ 1021556 w 2269331"/>
              <a:gd name="connsiteY51" fmla="*/ 3167063 h 5453063"/>
              <a:gd name="connsiteX52" fmla="*/ 826293 w 2269331"/>
              <a:gd name="connsiteY52" fmla="*/ 3171825 h 5453063"/>
              <a:gd name="connsiteX53" fmla="*/ 764381 w 2269331"/>
              <a:gd name="connsiteY53" fmla="*/ 3062288 h 5453063"/>
              <a:gd name="connsiteX54" fmla="*/ 826293 w 2269331"/>
              <a:gd name="connsiteY54" fmla="*/ 2947988 h 5453063"/>
              <a:gd name="connsiteX55" fmla="*/ 902493 w 2269331"/>
              <a:gd name="connsiteY55" fmla="*/ 2957513 h 5453063"/>
              <a:gd name="connsiteX56" fmla="*/ 912018 w 2269331"/>
              <a:gd name="connsiteY56" fmla="*/ 2909888 h 5453063"/>
              <a:gd name="connsiteX57" fmla="*/ 735806 w 2269331"/>
              <a:gd name="connsiteY57" fmla="*/ 2481263 h 5453063"/>
              <a:gd name="connsiteX58" fmla="*/ 616743 w 2269331"/>
              <a:gd name="connsiteY58" fmla="*/ 2209800 h 5453063"/>
              <a:gd name="connsiteX59" fmla="*/ 616743 w 2269331"/>
              <a:gd name="connsiteY59" fmla="*/ 1395413 h 5453063"/>
              <a:gd name="connsiteX60" fmla="*/ 521493 w 2269331"/>
              <a:gd name="connsiteY60" fmla="*/ 1600200 h 5453063"/>
              <a:gd name="connsiteX61" fmla="*/ 354806 w 2269331"/>
              <a:gd name="connsiteY61" fmla="*/ 1747838 h 5453063"/>
              <a:gd name="connsiteX62" fmla="*/ 159543 w 2269331"/>
              <a:gd name="connsiteY62" fmla="*/ 1938338 h 5453063"/>
              <a:gd name="connsiteX63" fmla="*/ 150018 w 2269331"/>
              <a:gd name="connsiteY63" fmla="*/ 1981200 h 5453063"/>
              <a:gd name="connsiteX64" fmla="*/ 130968 w 2269331"/>
              <a:gd name="connsiteY64" fmla="*/ 2176463 h 5453063"/>
              <a:gd name="connsiteX65" fmla="*/ 140493 w 2269331"/>
              <a:gd name="connsiteY65" fmla="*/ 2271713 h 5453063"/>
              <a:gd name="connsiteX66" fmla="*/ 21431 w 2269331"/>
              <a:gd name="connsiteY66" fmla="*/ 2128838 h 5453063"/>
              <a:gd name="connsiteX67" fmla="*/ 0 w 2269331"/>
              <a:gd name="connsiteY67" fmla="*/ 1845469 h 5453063"/>
              <a:gd name="connsiteX68" fmla="*/ 90487 w 2269331"/>
              <a:gd name="connsiteY68" fmla="*/ 1585913 h 5453063"/>
              <a:gd name="connsiteX69" fmla="*/ 228600 w 2269331"/>
              <a:gd name="connsiteY69" fmla="*/ 1345406 h 5453063"/>
              <a:gd name="connsiteX70" fmla="*/ 564356 w 2269331"/>
              <a:gd name="connsiteY70" fmla="*/ 1152525 h 5453063"/>
              <a:gd name="connsiteX71" fmla="*/ 583406 w 2269331"/>
              <a:gd name="connsiteY71" fmla="*/ 990600 h 5453063"/>
              <a:gd name="connsiteX72" fmla="*/ 583406 w 2269331"/>
              <a:gd name="connsiteY72" fmla="*/ 742950 h 5453063"/>
              <a:gd name="connsiteX73" fmla="*/ 673893 w 2269331"/>
              <a:gd name="connsiteY73" fmla="*/ 404813 h 5453063"/>
              <a:gd name="connsiteX74" fmla="*/ 864393 w 2269331"/>
              <a:gd name="connsiteY74" fmla="*/ 119063 h 5453063"/>
              <a:gd name="connsiteX75" fmla="*/ 1121568 w 2269331"/>
              <a:gd name="connsiteY75" fmla="*/ 0 h 5453063"/>
              <a:gd name="connsiteX76" fmla="*/ 1378743 w 2269331"/>
              <a:gd name="connsiteY76" fmla="*/ 85725 h 5453063"/>
              <a:gd name="connsiteX0" fmla="*/ 1378743 w 2269331"/>
              <a:gd name="connsiteY0" fmla="*/ 85725 h 5453063"/>
              <a:gd name="connsiteX1" fmla="*/ 1454943 w 2269331"/>
              <a:gd name="connsiteY1" fmla="*/ 200025 h 5453063"/>
              <a:gd name="connsiteX2" fmla="*/ 1440656 w 2269331"/>
              <a:gd name="connsiteY2" fmla="*/ 266700 h 5453063"/>
              <a:gd name="connsiteX3" fmla="*/ 1507331 w 2269331"/>
              <a:gd name="connsiteY3" fmla="*/ 466725 h 5453063"/>
              <a:gd name="connsiteX4" fmla="*/ 1493043 w 2269331"/>
              <a:gd name="connsiteY4" fmla="*/ 757238 h 5453063"/>
              <a:gd name="connsiteX5" fmla="*/ 1426368 w 2269331"/>
              <a:gd name="connsiteY5" fmla="*/ 928688 h 5453063"/>
              <a:gd name="connsiteX6" fmla="*/ 1578768 w 2269331"/>
              <a:gd name="connsiteY6" fmla="*/ 919163 h 5453063"/>
              <a:gd name="connsiteX7" fmla="*/ 1945481 w 2269331"/>
              <a:gd name="connsiteY7" fmla="*/ 1176338 h 5453063"/>
              <a:gd name="connsiteX8" fmla="*/ 2269331 w 2269331"/>
              <a:gd name="connsiteY8" fmla="*/ 1504950 h 5453063"/>
              <a:gd name="connsiteX9" fmla="*/ 2269331 w 2269331"/>
              <a:gd name="connsiteY9" fmla="*/ 1552575 h 5453063"/>
              <a:gd name="connsiteX10" fmla="*/ 1959768 w 2269331"/>
              <a:gd name="connsiteY10" fmla="*/ 1871663 h 5453063"/>
              <a:gd name="connsiteX11" fmla="*/ 1807368 w 2269331"/>
              <a:gd name="connsiteY11" fmla="*/ 1995488 h 5453063"/>
              <a:gd name="connsiteX12" fmla="*/ 1721643 w 2269331"/>
              <a:gd name="connsiteY12" fmla="*/ 1947863 h 5453063"/>
              <a:gd name="connsiteX13" fmla="*/ 2035968 w 2269331"/>
              <a:gd name="connsiteY13" fmla="*/ 1528763 h 5453063"/>
              <a:gd name="connsiteX14" fmla="*/ 1693068 w 2269331"/>
              <a:gd name="connsiteY14" fmla="*/ 1252538 h 5453063"/>
              <a:gd name="connsiteX15" fmla="*/ 1650206 w 2269331"/>
              <a:gd name="connsiteY15" fmla="*/ 1428750 h 5453063"/>
              <a:gd name="connsiteX16" fmla="*/ 1593056 w 2269331"/>
              <a:gd name="connsiteY16" fmla="*/ 1566863 h 5453063"/>
              <a:gd name="connsiteX17" fmla="*/ 1626393 w 2269331"/>
              <a:gd name="connsiteY17" fmla="*/ 1800225 h 5453063"/>
              <a:gd name="connsiteX18" fmla="*/ 1745456 w 2269331"/>
              <a:gd name="connsiteY18" fmla="*/ 1990725 h 5453063"/>
              <a:gd name="connsiteX19" fmla="*/ 1821656 w 2269331"/>
              <a:gd name="connsiteY19" fmla="*/ 2105025 h 5453063"/>
              <a:gd name="connsiteX20" fmla="*/ 1988343 w 2269331"/>
              <a:gd name="connsiteY20" fmla="*/ 2428875 h 5453063"/>
              <a:gd name="connsiteX21" fmla="*/ 1988343 w 2269331"/>
              <a:gd name="connsiteY21" fmla="*/ 2795588 h 5453063"/>
              <a:gd name="connsiteX22" fmla="*/ 1854993 w 2269331"/>
              <a:gd name="connsiteY22" fmla="*/ 3167063 h 5453063"/>
              <a:gd name="connsiteX23" fmla="*/ 1788318 w 2269331"/>
              <a:gd name="connsiteY23" fmla="*/ 3624263 h 5453063"/>
              <a:gd name="connsiteX24" fmla="*/ 1493043 w 2269331"/>
              <a:gd name="connsiteY24" fmla="*/ 4500563 h 5453063"/>
              <a:gd name="connsiteX25" fmla="*/ 1402556 w 2269331"/>
              <a:gd name="connsiteY25" fmla="*/ 4824413 h 5453063"/>
              <a:gd name="connsiteX26" fmla="*/ 1583531 w 2269331"/>
              <a:gd name="connsiteY26" fmla="*/ 5129213 h 5453063"/>
              <a:gd name="connsiteX27" fmla="*/ 1726406 w 2269331"/>
              <a:gd name="connsiteY27" fmla="*/ 5219700 h 5453063"/>
              <a:gd name="connsiteX28" fmla="*/ 1731168 w 2269331"/>
              <a:gd name="connsiteY28" fmla="*/ 5243513 h 5453063"/>
              <a:gd name="connsiteX29" fmla="*/ 1640681 w 2269331"/>
              <a:gd name="connsiteY29" fmla="*/ 5262563 h 5453063"/>
              <a:gd name="connsiteX30" fmla="*/ 1402556 w 2269331"/>
              <a:gd name="connsiteY30" fmla="*/ 5143500 h 5453063"/>
              <a:gd name="connsiteX31" fmla="*/ 1331118 w 2269331"/>
              <a:gd name="connsiteY31" fmla="*/ 5167313 h 5453063"/>
              <a:gd name="connsiteX32" fmla="*/ 1240631 w 2269331"/>
              <a:gd name="connsiteY32" fmla="*/ 5110163 h 5453063"/>
              <a:gd name="connsiteX33" fmla="*/ 1235868 w 2269331"/>
              <a:gd name="connsiteY33" fmla="*/ 5224463 h 5453063"/>
              <a:gd name="connsiteX34" fmla="*/ 1097756 w 2269331"/>
              <a:gd name="connsiteY34" fmla="*/ 5453063 h 5453063"/>
              <a:gd name="connsiteX35" fmla="*/ 1035843 w 2269331"/>
              <a:gd name="connsiteY35" fmla="*/ 5453063 h 5453063"/>
              <a:gd name="connsiteX36" fmla="*/ 1021556 w 2269331"/>
              <a:gd name="connsiteY36" fmla="*/ 5148263 h 5453063"/>
              <a:gd name="connsiteX37" fmla="*/ 1183481 w 2269331"/>
              <a:gd name="connsiteY37" fmla="*/ 4848225 h 5453063"/>
              <a:gd name="connsiteX38" fmla="*/ 1269206 w 2269331"/>
              <a:gd name="connsiteY38" fmla="*/ 4095750 h 5453063"/>
              <a:gd name="connsiteX39" fmla="*/ 1416843 w 2269331"/>
              <a:gd name="connsiteY39" fmla="*/ 3509963 h 5453063"/>
              <a:gd name="connsiteX40" fmla="*/ 1259681 w 2269331"/>
              <a:gd name="connsiteY40" fmla="*/ 3328988 h 5453063"/>
              <a:gd name="connsiteX41" fmla="*/ 1145381 w 2269331"/>
              <a:gd name="connsiteY41" fmla="*/ 2981325 h 5453063"/>
              <a:gd name="connsiteX42" fmla="*/ 1064418 w 2269331"/>
              <a:gd name="connsiteY42" fmla="*/ 2671763 h 5453063"/>
              <a:gd name="connsiteX43" fmla="*/ 1126331 w 2269331"/>
              <a:gd name="connsiteY43" fmla="*/ 2085975 h 5453063"/>
              <a:gd name="connsiteX44" fmla="*/ 954881 w 2269331"/>
              <a:gd name="connsiteY44" fmla="*/ 1604963 h 5453063"/>
              <a:gd name="connsiteX45" fmla="*/ 850106 w 2269331"/>
              <a:gd name="connsiteY45" fmla="*/ 1490663 h 5453063"/>
              <a:gd name="connsiteX46" fmla="*/ 783431 w 2269331"/>
              <a:gd name="connsiteY46" fmla="*/ 2143125 h 5453063"/>
              <a:gd name="connsiteX47" fmla="*/ 959643 w 2269331"/>
              <a:gd name="connsiteY47" fmla="*/ 2586038 h 5453063"/>
              <a:gd name="connsiteX48" fmla="*/ 1002506 w 2269331"/>
              <a:gd name="connsiteY48" fmla="*/ 2790825 h 5453063"/>
              <a:gd name="connsiteX49" fmla="*/ 1064418 w 2269331"/>
              <a:gd name="connsiteY49" fmla="*/ 2843213 h 5453063"/>
              <a:gd name="connsiteX50" fmla="*/ 1064418 w 2269331"/>
              <a:gd name="connsiteY50" fmla="*/ 3071813 h 5453063"/>
              <a:gd name="connsiteX51" fmla="*/ 1021556 w 2269331"/>
              <a:gd name="connsiteY51" fmla="*/ 3167063 h 5453063"/>
              <a:gd name="connsiteX52" fmla="*/ 826293 w 2269331"/>
              <a:gd name="connsiteY52" fmla="*/ 3171825 h 5453063"/>
              <a:gd name="connsiteX53" fmla="*/ 764381 w 2269331"/>
              <a:gd name="connsiteY53" fmla="*/ 3062288 h 5453063"/>
              <a:gd name="connsiteX54" fmla="*/ 826293 w 2269331"/>
              <a:gd name="connsiteY54" fmla="*/ 2947988 h 5453063"/>
              <a:gd name="connsiteX55" fmla="*/ 902493 w 2269331"/>
              <a:gd name="connsiteY55" fmla="*/ 2957513 h 5453063"/>
              <a:gd name="connsiteX56" fmla="*/ 912018 w 2269331"/>
              <a:gd name="connsiteY56" fmla="*/ 2909888 h 5453063"/>
              <a:gd name="connsiteX57" fmla="*/ 735806 w 2269331"/>
              <a:gd name="connsiteY57" fmla="*/ 2481263 h 5453063"/>
              <a:gd name="connsiteX58" fmla="*/ 616743 w 2269331"/>
              <a:gd name="connsiteY58" fmla="*/ 2209800 h 5453063"/>
              <a:gd name="connsiteX59" fmla="*/ 616743 w 2269331"/>
              <a:gd name="connsiteY59" fmla="*/ 1395413 h 5453063"/>
              <a:gd name="connsiteX60" fmla="*/ 521493 w 2269331"/>
              <a:gd name="connsiteY60" fmla="*/ 1600200 h 5453063"/>
              <a:gd name="connsiteX61" fmla="*/ 354806 w 2269331"/>
              <a:gd name="connsiteY61" fmla="*/ 1747838 h 5453063"/>
              <a:gd name="connsiteX62" fmla="*/ 159543 w 2269331"/>
              <a:gd name="connsiteY62" fmla="*/ 1938338 h 5453063"/>
              <a:gd name="connsiteX63" fmla="*/ 150018 w 2269331"/>
              <a:gd name="connsiteY63" fmla="*/ 1981200 h 5453063"/>
              <a:gd name="connsiteX64" fmla="*/ 130968 w 2269331"/>
              <a:gd name="connsiteY64" fmla="*/ 2176463 h 5453063"/>
              <a:gd name="connsiteX65" fmla="*/ 140493 w 2269331"/>
              <a:gd name="connsiteY65" fmla="*/ 2271713 h 5453063"/>
              <a:gd name="connsiteX66" fmla="*/ 21431 w 2269331"/>
              <a:gd name="connsiteY66" fmla="*/ 2128838 h 5453063"/>
              <a:gd name="connsiteX67" fmla="*/ 0 w 2269331"/>
              <a:gd name="connsiteY67" fmla="*/ 1845469 h 5453063"/>
              <a:gd name="connsiteX68" fmla="*/ 90487 w 2269331"/>
              <a:gd name="connsiteY68" fmla="*/ 1585913 h 5453063"/>
              <a:gd name="connsiteX69" fmla="*/ 228600 w 2269331"/>
              <a:gd name="connsiteY69" fmla="*/ 1345406 h 5453063"/>
              <a:gd name="connsiteX70" fmla="*/ 564356 w 2269331"/>
              <a:gd name="connsiteY70" fmla="*/ 1152525 h 5453063"/>
              <a:gd name="connsiteX71" fmla="*/ 583406 w 2269331"/>
              <a:gd name="connsiteY71" fmla="*/ 990600 h 5453063"/>
              <a:gd name="connsiteX72" fmla="*/ 583406 w 2269331"/>
              <a:gd name="connsiteY72" fmla="*/ 742950 h 5453063"/>
              <a:gd name="connsiteX73" fmla="*/ 673893 w 2269331"/>
              <a:gd name="connsiteY73" fmla="*/ 404813 h 5453063"/>
              <a:gd name="connsiteX74" fmla="*/ 864393 w 2269331"/>
              <a:gd name="connsiteY74" fmla="*/ 119063 h 5453063"/>
              <a:gd name="connsiteX75" fmla="*/ 1121568 w 2269331"/>
              <a:gd name="connsiteY75" fmla="*/ 0 h 5453063"/>
              <a:gd name="connsiteX76" fmla="*/ 1378743 w 2269331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65855 w 2270768"/>
              <a:gd name="connsiteY49" fmla="*/ 2843213 h 5453063"/>
              <a:gd name="connsiteX50" fmla="*/ 1065855 w 2270768"/>
              <a:gd name="connsiteY50" fmla="*/ 3071813 h 5453063"/>
              <a:gd name="connsiteX51" fmla="*/ 1022993 w 2270768"/>
              <a:gd name="connsiteY51" fmla="*/ 3167063 h 5453063"/>
              <a:gd name="connsiteX52" fmla="*/ 827730 w 2270768"/>
              <a:gd name="connsiteY52" fmla="*/ 3171825 h 5453063"/>
              <a:gd name="connsiteX53" fmla="*/ 765818 w 2270768"/>
              <a:gd name="connsiteY53" fmla="*/ 3062288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37243 w 2270768"/>
              <a:gd name="connsiteY57" fmla="*/ 2481263 h 5453063"/>
              <a:gd name="connsiteX58" fmla="*/ 618180 w 2270768"/>
              <a:gd name="connsiteY58" fmla="*/ 2209800 h 5453063"/>
              <a:gd name="connsiteX59" fmla="*/ 618180 w 2270768"/>
              <a:gd name="connsiteY59" fmla="*/ 1395413 h 5453063"/>
              <a:gd name="connsiteX60" fmla="*/ 522930 w 2270768"/>
              <a:gd name="connsiteY60" fmla="*/ 1600200 h 5453063"/>
              <a:gd name="connsiteX61" fmla="*/ 356243 w 2270768"/>
              <a:gd name="connsiteY61" fmla="*/ 1747838 h 5453063"/>
              <a:gd name="connsiteX62" fmla="*/ 160980 w 2270768"/>
              <a:gd name="connsiteY62" fmla="*/ 1938338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71713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65855 w 2270768"/>
              <a:gd name="connsiteY49" fmla="*/ 2843213 h 5453063"/>
              <a:gd name="connsiteX50" fmla="*/ 1065855 w 2270768"/>
              <a:gd name="connsiteY50" fmla="*/ 3071813 h 5453063"/>
              <a:gd name="connsiteX51" fmla="*/ 1022993 w 2270768"/>
              <a:gd name="connsiteY51" fmla="*/ 3167063 h 5453063"/>
              <a:gd name="connsiteX52" fmla="*/ 827730 w 2270768"/>
              <a:gd name="connsiteY52" fmla="*/ 3171825 h 5453063"/>
              <a:gd name="connsiteX53" fmla="*/ 765818 w 2270768"/>
              <a:gd name="connsiteY53" fmla="*/ 3062288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37243 w 2270768"/>
              <a:gd name="connsiteY57" fmla="*/ 2481263 h 5453063"/>
              <a:gd name="connsiteX58" fmla="*/ 618180 w 2270768"/>
              <a:gd name="connsiteY58" fmla="*/ 2209800 h 5453063"/>
              <a:gd name="connsiteX59" fmla="*/ 618180 w 2270768"/>
              <a:gd name="connsiteY59" fmla="*/ 1395413 h 5453063"/>
              <a:gd name="connsiteX60" fmla="*/ 522930 w 2270768"/>
              <a:gd name="connsiteY60" fmla="*/ 1600200 h 5453063"/>
              <a:gd name="connsiteX61" fmla="*/ 356243 w 2270768"/>
              <a:gd name="connsiteY61" fmla="*/ 174783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71713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65855 w 2270768"/>
              <a:gd name="connsiteY49" fmla="*/ 2843213 h 5453063"/>
              <a:gd name="connsiteX50" fmla="*/ 1065855 w 2270768"/>
              <a:gd name="connsiteY50" fmla="*/ 3071813 h 5453063"/>
              <a:gd name="connsiteX51" fmla="*/ 1022993 w 2270768"/>
              <a:gd name="connsiteY51" fmla="*/ 3167063 h 5453063"/>
              <a:gd name="connsiteX52" fmla="*/ 827730 w 2270768"/>
              <a:gd name="connsiteY52" fmla="*/ 3171825 h 5453063"/>
              <a:gd name="connsiteX53" fmla="*/ 765818 w 2270768"/>
              <a:gd name="connsiteY53" fmla="*/ 3062288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37243 w 2270768"/>
              <a:gd name="connsiteY57" fmla="*/ 2481263 h 5453063"/>
              <a:gd name="connsiteX58" fmla="*/ 618180 w 2270768"/>
              <a:gd name="connsiteY58" fmla="*/ 2209800 h 5453063"/>
              <a:gd name="connsiteX59" fmla="*/ 618180 w 2270768"/>
              <a:gd name="connsiteY59" fmla="*/ 1395413 h 5453063"/>
              <a:gd name="connsiteX60" fmla="*/ 522930 w 2270768"/>
              <a:gd name="connsiteY60" fmla="*/ 1600200 h 5453063"/>
              <a:gd name="connsiteX61" fmla="*/ 356243 w 2270768"/>
              <a:gd name="connsiteY61" fmla="*/ 174783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71713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65855 w 2270768"/>
              <a:gd name="connsiteY49" fmla="*/ 2843213 h 5453063"/>
              <a:gd name="connsiteX50" fmla="*/ 1065855 w 2270768"/>
              <a:gd name="connsiteY50" fmla="*/ 3071813 h 5453063"/>
              <a:gd name="connsiteX51" fmla="*/ 1022993 w 2270768"/>
              <a:gd name="connsiteY51" fmla="*/ 3167063 h 5453063"/>
              <a:gd name="connsiteX52" fmla="*/ 827730 w 2270768"/>
              <a:gd name="connsiteY52" fmla="*/ 3171825 h 5453063"/>
              <a:gd name="connsiteX53" fmla="*/ 765818 w 2270768"/>
              <a:gd name="connsiteY53" fmla="*/ 3062288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37243 w 2270768"/>
              <a:gd name="connsiteY57" fmla="*/ 2481263 h 5453063"/>
              <a:gd name="connsiteX58" fmla="*/ 618180 w 2270768"/>
              <a:gd name="connsiteY58" fmla="*/ 2209800 h 5453063"/>
              <a:gd name="connsiteX59" fmla="*/ 618180 w 2270768"/>
              <a:gd name="connsiteY59" fmla="*/ 1395413 h 5453063"/>
              <a:gd name="connsiteX60" fmla="*/ 522930 w 2270768"/>
              <a:gd name="connsiteY60" fmla="*/ 1600200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71713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65855 w 2270768"/>
              <a:gd name="connsiteY49" fmla="*/ 2843213 h 5453063"/>
              <a:gd name="connsiteX50" fmla="*/ 1065855 w 2270768"/>
              <a:gd name="connsiteY50" fmla="*/ 3071813 h 5453063"/>
              <a:gd name="connsiteX51" fmla="*/ 1022993 w 2270768"/>
              <a:gd name="connsiteY51" fmla="*/ 3167063 h 5453063"/>
              <a:gd name="connsiteX52" fmla="*/ 827730 w 2270768"/>
              <a:gd name="connsiteY52" fmla="*/ 3171825 h 5453063"/>
              <a:gd name="connsiteX53" fmla="*/ 765818 w 2270768"/>
              <a:gd name="connsiteY53" fmla="*/ 3062288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37243 w 2270768"/>
              <a:gd name="connsiteY57" fmla="*/ 2481263 h 5453063"/>
              <a:gd name="connsiteX58" fmla="*/ 618180 w 2270768"/>
              <a:gd name="connsiteY58" fmla="*/ 2209800 h 5453063"/>
              <a:gd name="connsiteX59" fmla="*/ 618180 w 2270768"/>
              <a:gd name="connsiteY59" fmla="*/ 1395413 h 5453063"/>
              <a:gd name="connsiteX60" fmla="*/ 522930 w 2270768"/>
              <a:gd name="connsiteY60" fmla="*/ 1600200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71713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65855 w 2270768"/>
              <a:gd name="connsiteY49" fmla="*/ 2843213 h 5453063"/>
              <a:gd name="connsiteX50" fmla="*/ 1065855 w 2270768"/>
              <a:gd name="connsiteY50" fmla="*/ 3071813 h 5453063"/>
              <a:gd name="connsiteX51" fmla="*/ 1022993 w 2270768"/>
              <a:gd name="connsiteY51" fmla="*/ 3167063 h 5453063"/>
              <a:gd name="connsiteX52" fmla="*/ 827730 w 2270768"/>
              <a:gd name="connsiteY52" fmla="*/ 3171825 h 5453063"/>
              <a:gd name="connsiteX53" fmla="*/ 765818 w 2270768"/>
              <a:gd name="connsiteY53" fmla="*/ 3062288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37243 w 2270768"/>
              <a:gd name="connsiteY57" fmla="*/ 2481263 h 5453063"/>
              <a:gd name="connsiteX58" fmla="*/ 618180 w 2270768"/>
              <a:gd name="connsiteY58" fmla="*/ 2209800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71713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65855 w 2270768"/>
              <a:gd name="connsiteY49" fmla="*/ 2843213 h 5453063"/>
              <a:gd name="connsiteX50" fmla="*/ 1065855 w 2270768"/>
              <a:gd name="connsiteY50" fmla="*/ 3071813 h 5453063"/>
              <a:gd name="connsiteX51" fmla="*/ 1022993 w 2270768"/>
              <a:gd name="connsiteY51" fmla="*/ 3167063 h 5453063"/>
              <a:gd name="connsiteX52" fmla="*/ 827730 w 2270768"/>
              <a:gd name="connsiteY52" fmla="*/ 3171825 h 5453063"/>
              <a:gd name="connsiteX53" fmla="*/ 765818 w 2270768"/>
              <a:gd name="connsiteY53" fmla="*/ 3062288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37243 w 2270768"/>
              <a:gd name="connsiteY57" fmla="*/ 2481263 h 5453063"/>
              <a:gd name="connsiteX58" fmla="*/ 618180 w 2270768"/>
              <a:gd name="connsiteY58" fmla="*/ 2209800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65855 w 2270768"/>
              <a:gd name="connsiteY49" fmla="*/ 2843213 h 5453063"/>
              <a:gd name="connsiteX50" fmla="*/ 1065855 w 2270768"/>
              <a:gd name="connsiteY50" fmla="*/ 3071813 h 5453063"/>
              <a:gd name="connsiteX51" fmla="*/ 1022993 w 2270768"/>
              <a:gd name="connsiteY51" fmla="*/ 3167063 h 5453063"/>
              <a:gd name="connsiteX52" fmla="*/ 827730 w 2270768"/>
              <a:gd name="connsiteY52" fmla="*/ 3171825 h 5453063"/>
              <a:gd name="connsiteX53" fmla="*/ 765818 w 2270768"/>
              <a:gd name="connsiteY53" fmla="*/ 3062288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37243 w 2270768"/>
              <a:gd name="connsiteY57" fmla="*/ 2481263 h 5453063"/>
              <a:gd name="connsiteX58" fmla="*/ 618180 w 2270768"/>
              <a:gd name="connsiteY58" fmla="*/ 2209800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65855 w 2270768"/>
              <a:gd name="connsiteY49" fmla="*/ 2843213 h 5453063"/>
              <a:gd name="connsiteX50" fmla="*/ 1065855 w 2270768"/>
              <a:gd name="connsiteY50" fmla="*/ 3071813 h 5453063"/>
              <a:gd name="connsiteX51" fmla="*/ 1022993 w 2270768"/>
              <a:gd name="connsiteY51" fmla="*/ 3167063 h 5453063"/>
              <a:gd name="connsiteX52" fmla="*/ 827730 w 2270768"/>
              <a:gd name="connsiteY52" fmla="*/ 3171825 h 5453063"/>
              <a:gd name="connsiteX53" fmla="*/ 765818 w 2270768"/>
              <a:gd name="connsiteY53" fmla="*/ 3062288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37243 w 2270768"/>
              <a:gd name="connsiteY57" fmla="*/ 2481263 h 5453063"/>
              <a:gd name="connsiteX58" fmla="*/ 630086 w 2270768"/>
              <a:gd name="connsiteY58" fmla="*/ 2187178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65855 w 2270768"/>
              <a:gd name="connsiteY49" fmla="*/ 2843213 h 5453063"/>
              <a:gd name="connsiteX50" fmla="*/ 1065855 w 2270768"/>
              <a:gd name="connsiteY50" fmla="*/ 3071813 h 5453063"/>
              <a:gd name="connsiteX51" fmla="*/ 1022993 w 2270768"/>
              <a:gd name="connsiteY51" fmla="*/ 3167063 h 5453063"/>
              <a:gd name="connsiteX52" fmla="*/ 827730 w 2270768"/>
              <a:gd name="connsiteY52" fmla="*/ 3171825 h 5453063"/>
              <a:gd name="connsiteX53" fmla="*/ 765818 w 2270768"/>
              <a:gd name="connsiteY53" fmla="*/ 3062288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37243 w 2270768"/>
              <a:gd name="connsiteY57" fmla="*/ 2481263 h 5453063"/>
              <a:gd name="connsiteX58" fmla="*/ 639611 w 2270768"/>
              <a:gd name="connsiteY58" fmla="*/ 217646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65855 w 2270768"/>
              <a:gd name="connsiteY49" fmla="*/ 2843213 h 5453063"/>
              <a:gd name="connsiteX50" fmla="*/ 1065855 w 2270768"/>
              <a:gd name="connsiteY50" fmla="*/ 3071813 h 5453063"/>
              <a:gd name="connsiteX51" fmla="*/ 1022993 w 2270768"/>
              <a:gd name="connsiteY51" fmla="*/ 3167063 h 5453063"/>
              <a:gd name="connsiteX52" fmla="*/ 827730 w 2270768"/>
              <a:gd name="connsiteY52" fmla="*/ 3171825 h 5453063"/>
              <a:gd name="connsiteX53" fmla="*/ 765818 w 2270768"/>
              <a:gd name="connsiteY53" fmla="*/ 3062288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37243 w 2270768"/>
              <a:gd name="connsiteY57" fmla="*/ 2481263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65855 w 2270768"/>
              <a:gd name="connsiteY49" fmla="*/ 2843213 h 5453063"/>
              <a:gd name="connsiteX50" fmla="*/ 1065855 w 2270768"/>
              <a:gd name="connsiteY50" fmla="*/ 3071813 h 5453063"/>
              <a:gd name="connsiteX51" fmla="*/ 1022993 w 2270768"/>
              <a:gd name="connsiteY51" fmla="*/ 3167063 h 5453063"/>
              <a:gd name="connsiteX52" fmla="*/ 827730 w 2270768"/>
              <a:gd name="connsiteY52" fmla="*/ 3171825 h 5453063"/>
              <a:gd name="connsiteX53" fmla="*/ 765818 w 2270768"/>
              <a:gd name="connsiteY53" fmla="*/ 3062288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37243 w 2270768"/>
              <a:gd name="connsiteY57" fmla="*/ 2481263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65855 w 2270768"/>
              <a:gd name="connsiteY49" fmla="*/ 2843213 h 5453063"/>
              <a:gd name="connsiteX50" fmla="*/ 1065855 w 2270768"/>
              <a:gd name="connsiteY50" fmla="*/ 3071813 h 5453063"/>
              <a:gd name="connsiteX51" fmla="*/ 1022993 w 2270768"/>
              <a:gd name="connsiteY51" fmla="*/ 3167063 h 5453063"/>
              <a:gd name="connsiteX52" fmla="*/ 827730 w 2270768"/>
              <a:gd name="connsiteY52" fmla="*/ 3171825 h 5453063"/>
              <a:gd name="connsiteX53" fmla="*/ 765818 w 2270768"/>
              <a:gd name="connsiteY53" fmla="*/ 3062288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65855 w 2270768"/>
              <a:gd name="connsiteY49" fmla="*/ 2843213 h 5453063"/>
              <a:gd name="connsiteX50" fmla="*/ 1065855 w 2270768"/>
              <a:gd name="connsiteY50" fmla="*/ 3071813 h 5453063"/>
              <a:gd name="connsiteX51" fmla="*/ 1022993 w 2270768"/>
              <a:gd name="connsiteY51" fmla="*/ 3167063 h 5453063"/>
              <a:gd name="connsiteX52" fmla="*/ 827730 w 2270768"/>
              <a:gd name="connsiteY52" fmla="*/ 3171825 h 5453063"/>
              <a:gd name="connsiteX53" fmla="*/ 765818 w 2270768"/>
              <a:gd name="connsiteY53" fmla="*/ 3062288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65855 w 2270768"/>
              <a:gd name="connsiteY49" fmla="*/ 2843213 h 5453063"/>
              <a:gd name="connsiteX50" fmla="*/ 1065855 w 2270768"/>
              <a:gd name="connsiteY50" fmla="*/ 3071813 h 5453063"/>
              <a:gd name="connsiteX51" fmla="*/ 1022993 w 2270768"/>
              <a:gd name="connsiteY51" fmla="*/ 3167063 h 5453063"/>
              <a:gd name="connsiteX52" fmla="*/ 827730 w 2270768"/>
              <a:gd name="connsiteY52" fmla="*/ 3171825 h 5453063"/>
              <a:gd name="connsiteX53" fmla="*/ 765818 w 2270768"/>
              <a:gd name="connsiteY53" fmla="*/ 3062288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65855 w 2270768"/>
              <a:gd name="connsiteY49" fmla="*/ 2843213 h 5453063"/>
              <a:gd name="connsiteX50" fmla="*/ 1065855 w 2270768"/>
              <a:gd name="connsiteY50" fmla="*/ 3071813 h 5453063"/>
              <a:gd name="connsiteX51" fmla="*/ 1022993 w 2270768"/>
              <a:gd name="connsiteY51" fmla="*/ 3167063 h 5453063"/>
              <a:gd name="connsiteX52" fmla="*/ 827730 w 2270768"/>
              <a:gd name="connsiteY52" fmla="*/ 3171825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65855 w 2270768"/>
              <a:gd name="connsiteY49" fmla="*/ 2843213 h 5453063"/>
              <a:gd name="connsiteX50" fmla="*/ 1065855 w 2270768"/>
              <a:gd name="connsiteY50" fmla="*/ 3071813 h 5453063"/>
              <a:gd name="connsiteX51" fmla="*/ 1022993 w 2270768"/>
              <a:gd name="connsiteY51" fmla="*/ 3167063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65855 w 2270768"/>
              <a:gd name="connsiteY49" fmla="*/ 2843213 h 5453063"/>
              <a:gd name="connsiteX50" fmla="*/ 1065855 w 2270768"/>
              <a:gd name="connsiteY50" fmla="*/ 3071813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65855 w 2270768"/>
              <a:gd name="connsiteY49" fmla="*/ 2843213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301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40839 w 2270768"/>
              <a:gd name="connsiteY47" fmla="*/ 2588419 h 5453063"/>
              <a:gd name="connsiteX48" fmla="*/ 1003943 w 2270768"/>
              <a:gd name="connsiteY48" fmla="*/ 2790825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1003943 w 2270768"/>
              <a:gd name="connsiteY48" fmla="*/ 2790825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47972 w 2270768"/>
              <a:gd name="connsiteY45" fmla="*/ 1459707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84880 w 2270768"/>
              <a:gd name="connsiteY74" fmla="*/ 132160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56367 w 2270768"/>
              <a:gd name="connsiteY0" fmla="*/ 6667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37331 w 2270768"/>
              <a:gd name="connsiteY2" fmla="*/ 28455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1871 w 2270768"/>
              <a:gd name="connsiteY16" fmla="*/ 1570434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89730 w 2270768"/>
              <a:gd name="connsiteY16" fmla="*/ 1571625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89730 w 2270768"/>
              <a:gd name="connsiteY16" fmla="*/ 1571625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02827 w 2270768"/>
              <a:gd name="connsiteY17" fmla="*/ 181927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13568 w 2270768"/>
              <a:gd name="connsiteY11" fmla="*/ 2013348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13568 w 2270768"/>
              <a:gd name="connsiteY11" fmla="*/ 2013348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5949 w 2270768"/>
              <a:gd name="connsiteY18" fmla="*/ 1999060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13568 w 2270768"/>
              <a:gd name="connsiteY11" fmla="*/ 2013348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5949 w 2270768"/>
              <a:gd name="connsiteY18" fmla="*/ 1999060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13568 w 2270768"/>
              <a:gd name="connsiteY11" fmla="*/ 2013348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5949 w 2270768"/>
              <a:gd name="connsiteY18" fmla="*/ 1999060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13568 w 2270768"/>
              <a:gd name="connsiteY11" fmla="*/ 2013348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07614 w 2270768"/>
              <a:gd name="connsiteY18" fmla="*/ 1995488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13568 w 2270768"/>
              <a:gd name="connsiteY11" fmla="*/ 2013348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794517 w 2270768"/>
              <a:gd name="connsiteY18" fmla="*/ 2035969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794517 w 2270768"/>
              <a:gd name="connsiteY18" fmla="*/ 2035969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69540 w 2270768"/>
              <a:gd name="connsiteY21" fmla="*/ 2764632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69540 w 2270768"/>
              <a:gd name="connsiteY21" fmla="*/ 2764632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76684 w 2270768"/>
              <a:gd name="connsiteY21" fmla="*/ 2782492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76684 w 2270768"/>
              <a:gd name="connsiteY21" fmla="*/ 2782492 h 5453063"/>
              <a:gd name="connsiteX22" fmla="*/ 1856430 w 2270768"/>
              <a:gd name="connsiteY22" fmla="*/ 3167063 h 5453063"/>
              <a:gd name="connsiteX23" fmla="*/ 1774277 w 2270768"/>
              <a:gd name="connsiteY23" fmla="*/ 3626644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76684 w 2270768"/>
              <a:gd name="connsiteY21" fmla="*/ 2782492 h 5453063"/>
              <a:gd name="connsiteX22" fmla="*/ 1856430 w 2270768"/>
              <a:gd name="connsiteY22" fmla="*/ 3167063 h 5453063"/>
              <a:gd name="connsiteX23" fmla="*/ 1775468 w 2270768"/>
              <a:gd name="connsiteY23" fmla="*/ 3673078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76684 w 2270768"/>
              <a:gd name="connsiteY21" fmla="*/ 2782492 h 5453063"/>
              <a:gd name="connsiteX22" fmla="*/ 1856430 w 2270768"/>
              <a:gd name="connsiteY22" fmla="*/ 3167063 h 5453063"/>
              <a:gd name="connsiteX23" fmla="*/ 1775468 w 2270768"/>
              <a:gd name="connsiteY23" fmla="*/ 3673078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76684 w 2270768"/>
              <a:gd name="connsiteY21" fmla="*/ 2782492 h 5453063"/>
              <a:gd name="connsiteX22" fmla="*/ 1856430 w 2270768"/>
              <a:gd name="connsiteY22" fmla="*/ 3167063 h 5453063"/>
              <a:gd name="connsiteX23" fmla="*/ 1775468 w 2270768"/>
              <a:gd name="connsiteY23" fmla="*/ 3673078 h 5453063"/>
              <a:gd name="connsiteX24" fmla="*/ 1477811 w 2270768"/>
              <a:gd name="connsiteY24" fmla="*/ 4510088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76684 w 2270768"/>
              <a:gd name="connsiteY21" fmla="*/ 2782492 h 5453063"/>
              <a:gd name="connsiteX22" fmla="*/ 1856430 w 2270768"/>
              <a:gd name="connsiteY22" fmla="*/ 3167063 h 5453063"/>
              <a:gd name="connsiteX23" fmla="*/ 1775468 w 2270768"/>
              <a:gd name="connsiteY23" fmla="*/ 3673078 h 5453063"/>
              <a:gd name="connsiteX24" fmla="*/ 1477811 w 2270768"/>
              <a:gd name="connsiteY24" fmla="*/ 4510088 h 5453063"/>
              <a:gd name="connsiteX25" fmla="*/ 1389705 w 2270768"/>
              <a:gd name="connsiteY25" fmla="*/ 4826794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76684 w 2270768"/>
              <a:gd name="connsiteY21" fmla="*/ 2782492 h 5453063"/>
              <a:gd name="connsiteX22" fmla="*/ 1856430 w 2270768"/>
              <a:gd name="connsiteY22" fmla="*/ 3167063 h 5453063"/>
              <a:gd name="connsiteX23" fmla="*/ 1775468 w 2270768"/>
              <a:gd name="connsiteY23" fmla="*/ 3673078 h 5453063"/>
              <a:gd name="connsiteX24" fmla="*/ 1477811 w 2270768"/>
              <a:gd name="connsiteY24" fmla="*/ 4510088 h 5453063"/>
              <a:gd name="connsiteX25" fmla="*/ 1389705 w 2270768"/>
              <a:gd name="connsiteY25" fmla="*/ 4826794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76684 w 2270768"/>
              <a:gd name="connsiteY21" fmla="*/ 2782492 h 5453063"/>
              <a:gd name="connsiteX22" fmla="*/ 1856430 w 2270768"/>
              <a:gd name="connsiteY22" fmla="*/ 3167063 h 5453063"/>
              <a:gd name="connsiteX23" fmla="*/ 1775468 w 2270768"/>
              <a:gd name="connsiteY23" fmla="*/ 3673078 h 5453063"/>
              <a:gd name="connsiteX24" fmla="*/ 1477811 w 2270768"/>
              <a:gd name="connsiteY24" fmla="*/ 4510088 h 5453063"/>
              <a:gd name="connsiteX25" fmla="*/ 1389705 w 2270768"/>
              <a:gd name="connsiteY25" fmla="*/ 4826794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3795 w 2270768"/>
              <a:gd name="connsiteY28" fmla="*/ 526375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76684 w 2270768"/>
              <a:gd name="connsiteY21" fmla="*/ 2782492 h 5453063"/>
              <a:gd name="connsiteX22" fmla="*/ 1856430 w 2270768"/>
              <a:gd name="connsiteY22" fmla="*/ 3167063 h 5453063"/>
              <a:gd name="connsiteX23" fmla="*/ 1775468 w 2270768"/>
              <a:gd name="connsiteY23" fmla="*/ 3673078 h 5453063"/>
              <a:gd name="connsiteX24" fmla="*/ 1477811 w 2270768"/>
              <a:gd name="connsiteY24" fmla="*/ 4510088 h 5453063"/>
              <a:gd name="connsiteX25" fmla="*/ 1389705 w 2270768"/>
              <a:gd name="connsiteY25" fmla="*/ 4826794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3795 w 2270768"/>
              <a:gd name="connsiteY28" fmla="*/ 5263753 h 5453063"/>
              <a:gd name="connsiteX29" fmla="*/ 1642118 w 2270768"/>
              <a:gd name="connsiteY29" fmla="*/ 5262563 h 5453063"/>
              <a:gd name="connsiteX30" fmla="*/ 1395658 w 2270768"/>
              <a:gd name="connsiteY30" fmla="*/ 5138737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76684 w 2270768"/>
              <a:gd name="connsiteY21" fmla="*/ 2782492 h 5453063"/>
              <a:gd name="connsiteX22" fmla="*/ 1856430 w 2270768"/>
              <a:gd name="connsiteY22" fmla="*/ 3167063 h 5453063"/>
              <a:gd name="connsiteX23" fmla="*/ 1775468 w 2270768"/>
              <a:gd name="connsiteY23" fmla="*/ 3673078 h 5453063"/>
              <a:gd name="connsiteX24" fmla="*/ 1477811 w 2270768"/>
              <a:gd name="connsiteY24" fmla="*/ 4510088 h 5453063"/>
              <a:gd name="connsiteX25" fmla="*/ 1389705 w 2270768"/>
              <a:gd name="connsiteY25" fmla="*/ 4826794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3795 w 2270768"/>
              <a:gd name="connsiteY28" fmla="*/ 5263753 h 5453063"/>
              <a:gd name="connsiteX29" fmla="*/ 1642118 w 2270768"/>
              <a:gd name="connsiteY29" fmla="*/ 5262563 h 5453063"/>
              <a:gd name="connsiteX30" fmla="*/ 1395658 w 2270768"/>
              <a:gd name="connsiteY30" fmla="*/ 5138737 h 5453063"/>
              <a:gd name="connsiteX31" fmla="*/ 1332555 w 2270768"/>
              <a:gd name="connsiteY31" fmla="*/ 5167313 h 5453063"/>
              <a:gd name="connsiteX32" fmla="*/ 1232543 w 2270768"/>
              <a:gd name="connsiteY32" fmla="*/ 5120879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76684 w 2270768"/>
              <a:gd name="connsiteY21" fmla="*/ 2782492 h 5453063"/>
              <a:gd name="connsiteX22" fmla="*/ 1856430 w 2270768"/>
              <a:gd name="connsiteY22" fmla="*/ 3167063 h 5453063"/>
              <a:gd name="connsiteX23" fmla="*/ 1775468 w 2270768"/>
              <a:gd name="connsiteY23" fmla="*/ 3673078 h 5453063"/>
              <a:gd name="connsiteX24" fmla="*/ 1477811 w 2270768"/>
              <a:gd name="connsiteY24" fmla="*/ 4510088 h 5453063"/>
              <a:gd name="connsiteX25" fmla="*/ 1389705 w 2270768"/>
              <a:gd name="connsiteY25" fmla="*/ 4826794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3795 w 2270768"/>
              <a:gd name="connsiteY28" fmla="*/ 5263753 h 5453063"/>
              <a:gd name="connsiteX29" fmla="*/ 1642118 w 2270768"/>
              <a:gd name="connsiteY29" fmla="*/ 5262563 h 5453063"/>
              <a:gd name="connsiteX30" fmla="*/ 1395658 w 2270768"/>
              <a:gd name="connsiteY30" fmla="*/ 5138737 h 5453063"/>
              <a:gd name="connsiteX31" fmla="*/ 1332555 w 2270768"/>
              <a:gd name="connsiteY31" fmla="*/ 5167313 h 5453063"/>
              <a:gd name="connsiteX32" fmla="*/ 1232543 w 2270768"/>
              <a:gd name="connsiteY32" fmla="*/ 5120879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76684 w 2270768"/>
              <a:gd name="connsiteY21" fmla="*/ 2782492 h 5453063"/>
              <a:gd name="connsiteX22" fmla="*/ 1856430 w 2270768"/>
              <a:gd name="connsiteY22" fmla="*/ 3167063 h 5453063"/>
              <a:gd name="connsiteX23" fmla="*/ 1775468 w 2270768"/>
              <a:gd name="connsiteY23" fmla="*/ 3673078 h 5453063"/>
              <a:gd name="connsiteX24" fmla="*/ 1477811 w 2270768"/>
              <a:gd name="connsiteY24" fmla="*/ 4510088 h 5453063"/>
              <a:gd name="connsiteX25" fmla="*/ 1389705 w 2270768"/>
              <a:gd name="connsiteY25" fmla="*/ 4826794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3795 w 2270768"/>
              <a:gd name="connsiteY28" fmla="*/ 5263753 h 5453063"/>
              <a:gd name="connsiteX29" fmla="*/ 1642118 w 2270768"/>
              <a:gd name="connsiteY29" fmla="*/ 5262563 h 5453063"/>
              <a:gd name="connsiteX30" fmla="*/ 1395658 w 2270768"/>
              <a:gd name="connsiteY30" fmla="*/ 5138737 h 5453063"/>
              <a:gd name="connsiteX31" fmla="*/ 1332555 w 2270768"/>
              <a:gd name="connsiteY31" fmla="*/ 5167313 h 5453063"/>
              <a:gd name="connsiteX32" fmla="*/ 1232543 w 2270768"/>
              <a:gd name="connsiteY32" fmla="*/ 5120879 h 5453063"/>
              <a:gd name="connsiteX33" fmla="*/ 1221827 w 2270768"/>
              <a:gd name="connsiteY33" fmla="*/ 5212557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76684 w 2270768"/>
              <a:gd name="connsiteY21" fmla="*/ 2782492 h 5453063"/>
              <a:gd name="connsiteX22" fmla="*/ 1856430 w 2270768"/>
              <a:gd name="connsiteY22" fmla="*/ 3167063 h 5453063"/>
              <a:gd name="connsiteX23" fmla="*/ 1775468 w 2270768"/>
              <a:gd name="connsiteY23" fmla="*/ 3673078 h 5453063"/>
              <a:gd name="connsiteX24" fmla="*/ 1477811 w 2270768"/>
              <a:gd name="connsiteY24" fmla="*/ 4510088 h 5453063"/>
              <a:gd name="connsiteX25" fmla="*/ 1389705 w 2270768"/>
              <a:gd name="connsiteY25" fmla="*/ 4826794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3795 w 2270768"/>
              <a:gd name="connsiteY28" fmla="*/ 5263753 h 5453063"/>
              <a:gd name="connsiteX29" fmla="*/ 1642118 w 2270768"/>
              <a:gd name="connsiteY29" fmla="*/ 5262563 h 5453063"/>
              <a:gd name="connsiteX30" fmla="*/ 1395658 w 2270768"/>
              <a:gd name="connsiteY30" fmla="*/ 5138737 h 5453063"/>
              <a:gd name="connsiteX31" fmla="*/ 1332555 w 2270768"/>
              <a:gd name="connsiteY31" fmla="*/ 5167313 h 5453063"/>
              <a:gd name="connsiteX32" fmla="*/ 1213493 w 2270768"/>
              <a:gd name="connsiteY32" fmla="*/ 5082779 h 5453063"/>
              <a:gd name="connsiteX33" fmla="*/ 1221827 w 2270768"/>
              <a:gd name="connsiteY33" fmla="*/ 5212557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76684 w 2270768"/>
              <a:gd name="connsiteY21" fmla="*/ 2782492 h 5453063"/>
              <a:gd name="connsiteX22" fmla="*/ 1856430 w 2270768"/>
              <a:gd name="connsiteY22" fmla="*/ 3167063 h 5453063"/>
              <a:gd name="connsiteX23" fmla="*/ 1775468 w 2270768"/>
              <a:gd name="connsiteY23" fmla="*/ 3673078 h 5453063"/>
              <a:gd name="connsiteX24" fmla="*/ 1477811 w 2270768"/>
              <a:gd name="connsiteY24" fmla="*/ 4510088 h 5453063"/>
              <a:gd name="connsiteX25" fmla="*/ 1389705 w 2270768"/>
              <a:gd name="connsiteY25" fmla="*/ 4826794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3795 w 2270768"/>
              <a:gd name="connsiteY28" fmla="*/ 5263753 h 5453063"/>
              <a:gd name="connsiteX29" fmla="*/ 1642118 w 2270768"/>
              <a:gd name="connsiteY29" fmla="*/ 5262563 h 5453063"/>
              <a:gd name="connsiteX30" fmla="*/ 1395658 w 2270768"/>
              <a:gd name="connsiteY30" fmla="*/ 5138737 h 5453063"/>
              <a:gd name="connsiteX31" fmla="*/ 1332555 w 2270768"/>
              <a:gd name="connsiteY31" fmla="*/ 5167313 h 5453063"/>
              <a:gd name="connsiteX32" fmla="*/ 1213493 w 2270768"/>
              <a:gd name="connsiteY32" fmla="*/ 5082779 h 5453063"/>
              <a:gd name="connsiteX33" fmla="*/ 1224208 w 2270768"/>
              <a:gd name="connsiteY33" fmla="*/ 5239942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76684 w 2270768"/>
              <a:gd name="connsiteY21" fmla="*/ 2782492 h 5453063"/>
              <a:gd name="connsiteX22" fmla="*/ 1856430 w 2270768"/>
              <a:gd name="connsiteY22" fmla="*/ 3167063 h 5453063"/>
              <a:gd name="connsiteX23" fmla="*/ 1775468 w 2270768"/>
              <a:gd name="connsiteY23" fmla="*/ 3673078 h 5453063"/>
              <a:gd name="connsiteX24" fmla="*/ 1477811 w 2270768"/>
              <a:gd name="connsiteY24" fmla="*/ 4510088 h 5453063"/>
              <a:gd name="connsiteX25" fmla="*/ 1389705 w 2270768"/>
              <a:gd name="connsiteY25" fmla="*/ 4826794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3795 w 2270768"/>
              <a:gd name="connsiteY28" fmla="*/ 5263753 h 5453063"/>
              <a:gd name="connsiteX29" fmla="*/ 1642118 w 2270768"/>
              <a:gd name="connsiteY29" fmla="*/ 5262563 h 5453063"/>
              <a:gd name="connsiteX30" fmla="*/ 1395658 w 2270768"/>
              <a:gd name="connsiteY30" fmla="*/ 5138737 h 5453063"/>
              <a:gd name="connsiteX31" fmla="*/ 1332555 w 2270768"/>
              <a:gd name="connsiteY31" fmla="*/ 5167313 h 5453063"/>
              <a:gd name="connsiteX32" fmla="*/ 1213493 w 2270768"/>
              <a:gd name="connsiteY32" fmla="*/ 5082779 h 5453063"/>
              <a:gd name="connsiteX33" fmla="*/ 1224208 w 2270768"/>
              <a:gd name="connsiteY33" fmla="*/ 5239942 h 5453063"/>
              <a:gd name="connsiteX34" fmla="*/ 1099193 w 2270768"/>
              <a:gd name="connsiteY34" fmla="*/ 5453063 h 5453063"/>
              <a:gd name="connsiteX35" fmla="*/ 1022993 w 2270768"/>
              <a:gd name="connsiteY35" fmla="*/ 5406629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76684 w 2270768"/>
              <a:gd name="connsiteY21" fmla="*/ 2782492 h 5453063"/>
              <a:gd name="connsiteX22" fmla="*/ 1856430 w 2270768"/>
              <a:gd name="connsiteY22" fmla="*/ 3167063 h 5453063"/>
              <a:gd name="connsiteX23" fmla="*/ 1775468 w 2270768"/>
              <a:gd name="connsiteY23" fmla="*/ 3673078 h 5453063"/>
              <a:gd name="connsiteX24" fmla="*/ 1477811 w 2270768"/>
              <a:gd name="connsiteY24" fmla="*/ 4510088 h 5453063"/>
              <a:gd name="connsiteX25" fmla="*/ 1389705 w 2270768"/>
              <a:gd name="connsiteY25" fmla="*/ 4826794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3795 w 2270768"/>
              <a:gd name="connsiteY28" fmla="*/ 5263753 h 5453063"/>
              <a:gd name="connsiteX29" fmla="*/ 1642118 w 2270768"/>
              <a:gd name="connsiteY29" fmla="*/ 5262563 h 5453063"/>
              <a:gd name="connsiteX30" fmla="*/ 1395658 w 2270768"/>
              <a:gd name="connsiteY30" fmla="*/ 5138737 h 5453063"/>
              <a:gd name="connsiteX31" fmla="*/ 1332555 w 2270768"/>
              <a:gd name="connsiteY31" fmla="*/ 5167313 h 5453063"/>
              <a:gd name="connsiteX32" fmla="*/ 1213493 w 2270768"/>
              <a:gd name="connsiteY32" fmla="*/ 5082779 h 5453063"/>
              <a:gd name="connsiteX33" fmla="*/ 1224208 w 2270768"/>
              <a:gd name="connsiteY33" fmla="*/ 5239942 h 5453063"/>
              <a:gd name="connsiteX34" fmla="*/ 1099193 w 2270768"/>
              <a:gd name="connsiteY34" fmla="*/ 5453063 h 5453063"/>
              <a:gd name="connsiteX35" fmla="*/ 1022993 w 2270768"/>
              <a:gd name="connsiteY35" fmla="*/ 5406629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76684 w 2270768"/>
              <a:gd name="connsiteY21" fmla="*/ 2782492 h 5453063"/>
              <a:gd name="connsiteX22" fmla="*/ 1856430 w 2270768"/>
              <a:gd name="connsiteY22" fmla="*/ 3167063 h 5453063"/>
              <a:gd name="connsiteX23" fmla="*/ 1775468 w 2270768"/>
              <a:gd name="connsiteY23" fmla="*/ 3673078 h 5453063"/>
              <a:gd name="connsiteX24" fmla="*/ 1477811 w 2270768"/>
              <a:gd name="connsiteY24" fmla="*/ 4510088 h 5453063"/>
              <a:gd name="connsiteX25" fmla="*/ 1389705 w 2270768"/>
              <a:gd name="connsiteY25" fmla="*/ 4826794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3795 w 2270768"/>
              <a:gd name="connsiteY28" fmla="*/ 5263753 h 5453063"/>
              <a:gd name="connsiteX29" fmla="*/ 1642118 w 2270768"/>
              <a:gd name="connsiteY29" fmla="*/ 5262563 h 5453063"/>
              <a:gd name="connsiteX30" fmla="*/ 1395658 w 2270768"/>
              <a:gd name="connsiteY30" fmla="*/ 5138737 h 5453063"/>
              <a:gd name="connsiteX31" fmla="*/ 1332555 w 2270768"/>
              <a:gd name="connsiteY31" fmla="*/ 5167313 h 5453063"/>
              <a:gd name="connsiteX32" fmla="*/ 1213493 w 2270768"/>
              <a:gd name="connsiteY32" fmla="*/ 5082779 h 5453063"/>
              <a:gd name="connsiteX33" fmla="*/ 1224208 w 2270768"/>
              <a:gd name="connsiteY33" fmla="*/ 5239942 h 5453063"/>
              <a:gd name="connsiteX34" fmla="*/ 1099193 w 2270768"/>
              <a:gd name="connsiteY34" fmla="*/ 5453063 h 5453063"/>
              <a:gd name="connsiteX35" fmla="*/ 1022993 w 2270768"/>
              <a:gd name="connsiteY35" fmla="*/ 5406629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58736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76684 w 2270768"/>
              <a:gd name="connsiteY21" fmla="*/ 2782492 h 5453063"/>
              <a:gd name="connsiteX22" fmla="*/ 1856430 w 2270768"/>
              <a:gd name="connsiteY22" fmla="*/ 3167063 h 5453063"/>
              <a:gd name="connsiteX23" fmla="*/ 1775468 w 2270768"/>
              <a:gd name="connsiteY23" fmla="*/ 3673078 h 5453063"/>
              <a:gd name="connsiteX24" fmla="*/ 1477811 w 2270768"/>
              <a:gd name="connsiteY24" fmla="*/ 4510088 h 5453063"/>
              <a:gd name="connsiteX25" fmla="*/ 1389705 w 2270768"/>
              <a:gd name="connsiteY25" fmla="*/ 4826794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3795 w 2270768"/>
              <a:gd name="connsiteY28" fmla="*/ 5263753 h 5453063"/>
              <a:gd name="connsiteX29" fmla="*/ 1642118 w 2270768"/>
              <a:gd name="connsiteY29" fmla="*/ 5262563 h 5453063"/>
              <a:gd name="connsiteX30" fmla="*/ 1395658 w 2270768"/>
              <a:gd name="connsiteY30" fmla="*/ 5138737 h 5453063"/>
              <a:gd name="connsiteX31" fmla="*/ 1332555 w 2270768"/>
              <a:gd name="connsiteY31" fmla="*/ 5167313 h 5453063"/>
              <a:gd name="connsiteX32" fmla="*/ 1213493 w 2270768"/>
              <a:gd name="connsiteY32" fmla="*/ 5082779 h 5453063"/>
              <a:gd name="connsiteX33" fmla="*/ 1224208 w 2270768"/>
              <a:gd name="connsiteY33" fmla="*/ 5239942 h 5453063"/>
              <a:gd name="connsiteX34" fmla="*/ 1099193 w 2270768"/>
              <a:gd name="connsiteY34" fmla="*/ 5453063 h 5453063"/>
              <a:gd name="connsiteX35" fmla="*/ 1022993 w 2270768"/>
              <a:gd name="connsiteY35" fmla="*/ 5406629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58736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76684 w 2270768"/>
              <a:gd name="connsiteY21" fmla="*/ 2782492 h 5453063"/>
              <a:gd name="connsiteX22" fmla="*/ 1856430 w 2270768"/>
              <a:gd name="connsiteY22" fmla="*/ 3167063 h 5453063"/>
              <a:gd name="connsiteX23" fmla="*/ 1775468 w 2270768"/>
              <a:gd name="connsiteY23" fmla="*/ 3673078 h 5453063"/>
              <a:gd name="connsiteX24" fmla="*/ 1477811 w 2270768"/>
              <a:gd name="connsiteY24" fmla="*/ 4510088 h 5453063"/>
              <a:gd name="connsiteX25" fmla="*/ 1389705 w 2270768"/>
              <a:gd name="connsiteY25" fmla="*/ 4826794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3795 w 2270768"/>
              <a:gd name="connsiteY28" fmla="*/ 5263753 h 5453063"/>
              <a:gd name="connsiteX29" fmla="*/ 1642118 w 2270768"/>
              <a:gd name="connsiteY29" fmla="*/ 5262563 h 5453063"/>
              <a:gd name="connsiteX30" fmla="*/ 1395658 w 2270768"/>
              <a:gd name="connsiteY30" fmla="*/ 5138737 h 5453063"/>
              <a:gd name="connsiteX31" fmla="*/ 1332555 w 2270768"/>
              <a:gd name="connsiteY31" fmla="*/ 5167313 h 5453063"/>
              <a:gd name="connsiteX32" fmla="*/ 1213493 w 2270768"/>
              <a:gd name="connsiteY32" fmla="*/ 5082779 h 5453063"/>
              <a:gd name="connsiteX33" fmla="*/ 1224208 w 2270768"/>
              <a:gd name="connsiteY33" fmla="*/ 5239942 h 5453063"/>
              <a:gd name="connsiteX34" fmla="*/ 1099193 w 2270768"/>
              <a:gd name="connsiteY34" fmla="*/ 5453063 h 5453063"/>
              <a:gd name="connsiteX35" fmla="*/ 1022993 w 2270768"/>
              <a:gd name="connsiteY35" fmla="*/ 5406629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58736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</a:cxnLst>
            <a:rect l="l" t="t" r="r" b="b"/>
            <a:pathLst>
              <a:path w="2270768" h="5453063">
                <a:moveTo>
                  <a:pt x="1356367" y="66675"/>
                </a:moveTo>
                <a:lnTo>
                  <a:pt x="1449236" y="196453"/>
                </a:lnTo>
                <a:lnTo>
                  <a:pt x="1427806" y="304799"/>
                </a:lnTo>
                <a:lnTo>
                  <a:pt x="1508768" y="466725"/>
                </a:lnTo>
                <a:cubicBezTo>
                  <a:pt x="1539724" y="652861"/>
                  <a:pt x="1499243" y="660400"/>
                  <a:pt x="1494480" y="757238"/>
                </a:cubicBezTo>
                <a:lnTo>
                  <a:pt x="1427805" y="928688"/>
                </a:lnTo>
                <a:lnTo>
                  <a:pt x="1589730" y="917973"/>
                </a:lnTo>
                <a:cubicBezTo>
                  <a:pt x="1736178" y="1002904"/>
                  <a:pt x="1819521" y="1097360"/>
                  <a:pt x="1938584" y="1183482"/>
                </a:cubicBezTo>
                <a:lnTo>
                  <a:pt x="2252909" y="1508522"/>
                </a:lnTo>
                <a:lnTo>
                  <a:pt x="2270768" y="1552575"/>
                </a:lnTo>
                <a:lnTo>
                  <a:pt x="1961205" y="1871663"/>
                </a:lnTo>
                <a:lnTo>
                  <a:pt x="1820711" y="1999061"/>
                </a:lnTo>
                <a:lnTo>
                  <a:pt x="1723080" y="1947863"/>
                </a:lnTo>
                <a:lnTo>
                  <a:pt x="2030261" y="1552576"/>
                </a:lnTo>
                <a:cubicBezTo>
                  <a:pt x="1905245" y="1456532"/>
                  <a:pt x="1813568" y="1347391"/>
                  <a:pt x="1655214" y="1264444"/>
                </a:cubicBezTo>
                <a:cubicBezTo>
                  <a:pt x="1654024" y="1319213"/>
                  <a:pt x="1652833" y="1373981"/>
                  <a:pt x="1651643" y="1428750"/>
                </a:cubicBezTo>
                <a:cubicBezTo>
                  <a:pt x="1631005" y="1476375"/>
                  <a:pt x="1611558" y="1533525"/>
                  <a:pt x="1573061" y="1571625"/>
                </a:cubicBezTo>
                <a:cubicBezTo>
                  <a:pt x="1588142" y="1648222"/>
                  <a:pt x="1586556" y="1739105"/>
                  <a:pt x="1618305" y="1801415"/>
                </a:cubicBezTo>
                <a:cubicBezTo>
                  <a:pt x="1655215" y="1909761"/>
                  <a:pt x="1729032" y="1952625"/>
                  <a:pt x="1817139" y="1997869"/>
                </a:cubicBezTo>
                <a:lnTo>
                  <a:pt x="1823093" y="2105025"/>
                </a:lnTo>
                <a:cubicBezTo>
                  <a:pt x="1876671" y="2209006"/>
                  <a:pt x="1931440" y="2271316"/>
                  <a:pt x="1983827" y="2416969"/>
                </a:cubicBezTo>
                <a:cubicBezTo>
                  <a:pt x="2015577" y="2596754"/>
                  <a:pt x="2008038" y="2647951"/>
                  <a:pt x="1976684" y="2782492"/>
                </a:cubicBezTo>
                <a:lnTo>
                  <a:pt x="1856430" y="3167063"/>
                </a:lnTo>
                <a:cubicBezTo>
                  <a:pt x="1829443" y="3335735"/>
                  <a:pt x="1783405" y="3407965"/>
                  <a:pt x="1775468" y="3673078"/>
                </a:cubicBezTo>
                <a:lnTo>
                  <a:pt x="1477811" y="4510088"/>
                </a:lnTo>
                <a:lnTo>
                  <a:pt x="1389705" y="4826794"/>
                </a:lnTo>
                <a:cubicBezTo>
                  <a:pt x="1454793" y="4939506"/>
                  <a:pt x="1519880" y="5028407"/>
                  <a:pt x="1584968" y="5129213"/>
                </a:cubicBezTo>
                <a:lnTo>
                  <a:pt x="1727843" y="5219700"/>
                </a:lnTo>
                <a:lnTo>
                  <a:pt x="1733795" y="5263753"/>
                </a:lnTo>
                <a:lnTo>
                  <a:pt x="1642118" y="5262563"/>
                </a:lnTo>
                <a:lnTo>
                  <a:pt x="1395658" y="5138737"/>
                </a:lnTo>
                <a:lnTo>
                  <a:pt x="1332555" y="5167313"/>
                </a:lnTo>
                <a:cubicBezTo>
                  <a:pt x="1261118" y="5166123"/>
                  <a:pt x="1246830" y="5098257"/>
                  <a:pt x="1213493" y="5082779"/>
                </a:cubicBezTo>
                <a:lnTo>
                  <a:pt x="1224208" y="5239942"/>
                </a:lnTo>
                <a:lnTo>
                  <a:pt x="1099193" y="5453063"/>
                </a:lnTo>
                <a:cubicBezTo>
                  <a:pt x="1073793" y="5437585"/>
                  <a:pt x="1065061" y="5461398"/>
                  <a:pt x="1022993" y="5406629"/>
                </a:cubicBezTo>
                <a:lnTo>
                  <a:pt x="1022993" y="5148263"/>
                </a:lnTo>
                <a:lnTo>
                  <a:pt x="1184918" y="4848225"/>
                </a:lnTo>
                <a:cubicBezTo>
                  <a:pt x="1209524" y="4597400"/>
                  <a:pt x="1207936" y="4473972"/>
                  <a:pt x="1258736" y="4095750"/>
                </a:cubicBezTo>
                <a:cubicBezTo>
                  <a:pt x="1312712" y="3857228"/>
                  <a:pt x="1369068" y="3716338"/>
                  <a:pt x="1424234" y="3526632"/>
                </a:cubicBezTo>
                <a:lnTo>
                  <a:pt x="1261118" y="3328988"/>
                </a:lnTo>
                <a:lnTo>
                  <a:pt x="1146818" y="2981325"/>
                </a:lnTo>
                <a:lnTo>
                  <a:pt x="1089668" y="2671763"/>
                </a:lnTo>
                <a:cubicBezTo>
                  <a:pt x="1089271" y="2424112"/>
                  <a:pt x="1115068" y="2281238"/>
                  <a:pt x="1127768" y="2085975"/>
                </a:cubicBezTo>
                <a:lnTo>
                  <a:pt x="946793" y="1640681"/>
                </a:lnTo>
                <a:lnTo>
                  <a:pt x="859878" y="1462088"/>
                </a:lnTo>
                <a:lnTo>
                  <a:pt x="784868" y="2143125"/>
                </a:lnTo>
                <a:lnTo>
                  <a:pt x="940839" y="2565797"/>
                </a:lnTo>
                <a:lnTo>
                  <a:pt x="981321" y="2778919"/>
                </a:lnTo>
                <a:lnTo>
                  <a:pt x="1068236" y="2896791"/>
                </a:lnTo>
                <a:cubicBezTo>
                  <a:pt x="1069427" y="2960688"/>
                  <a:pt x="1068236" y="2971007"/>
                  <a:pt x="1069427" y="3034904"/>
                </a:cubicBezTo>
                <a:lnTo>
                  <a:pt x="1039662" y="3155156"/>
                </a:lnTo>
                <a:lnTo>
                  <a:pt x="808680" y="3183731"/>
                </a:lnTo>
                <a:lnTo>
                  <a:pt x="749149" y="3074195"/>
                </a:lnTo>
                <a:lnTo>
                  <a:pt x="827730" y="2947988"/>
                </a:lnTo>
                <a:lnTo>
                  <a:pt x="903930" y="2957513"/>
                </a:lnTo>
                <a:lnTo>
                  <a:pt x="913455" y="2909888"/>
                </a:lnTo>
                <a:cubicBezTo>
                  <a:pt x="867815" y="2811860"/>
                  <a:pt x="813840" y="2732882"/>
                  <a:pt x="776534" y="2615804"/>
                </a:cubicBezTo>
                <a:cubicBezTo>
                  <a:pt x="734861" y="2455467"/>
                  <a:pt x="676521" y="2335609"/>
                  <a:pt x="626514" y="2195512"/>
                </a:cubicBezTo>
                <a:cubicBezTo>
                  <a:pt x="613020" y="1921668"/>
                  <a:pt x="620958" y="1662113"/>
                  <a:pt x="618180" y="1395413"/>
                </a:cubicBezTo>
                <a:lnTo>
                  <a:pt x="543171" y="1590675"/>
                </a:lnTo>
                <a:cubicBezTo>
                  <a:pt x="501499" y="1627584"/>
                  <a:pt x="490784" y="1651398"/>
                  <a:pt x="397915" y="1710928"/>
                </a:cubicBezTo>
                <a:cubicBezTo>
                  <a:pt x="338780" y="1754187"/>
                  <a:pt x="259405" y="1798639"/>
                  <a:pt x="178839" y="1877616"/>
                </a:cubicBezTo>
                <a:cubicBezTo>
                  <a:pt x="169711" y="1912144"/>
                  <a:pt x="159194" y="1931392"/>
                  <a:pt x="151455" y="1981200"/>
                </a:cubicBezTo>
                <a:cubicBezTo>
                  <a:pt x="143716" y="2031008"/>
                  <a:pt x="138755" y="2111375"/>
                  <a:pt x="132405" y="2176463"/>
                </a:cubicBezTo>
                <a:lnTo>
                  <a:pt x="141930" y="2260998"/>
                </a:lnTo>
                <a:cubicBezTo>
                  <a:pt x="73668" y="2228851"/>
                  <a:pt x="62555" y="2172891"/>
                  <a:pt x="22868" y="2128838"/>
                </a:cubicBezTo>
                <a:cubicBezTo>
                  <a:pt x="15724" y="2034382"/>
                  <a:pt x="-5707" y="1975644"/>
                  <a:pt x="1437" y="1845469"/>
                </a:cubicBezTo>
                <a:cubicBezTo>
                  <a:pt x="41918" y="1710531"/>
                  <a:pt x="160980" y="1568451"/>
                  <a:pt x="91924" y="1585913"/>
                </a:cubicBezTo>
                <a:cubicBezTo>
                  <a:pt x="90336" y="1477962"/>
                  <a:pt x="181618" y="1422400"/>
                  <a:pt x="230037" y="1345406"/>
                </a:cubicBezTo>
                <a:cubicBezTo>
                  <a:pt x="460224" y="1237457"/>
                  <a:pt x="454668" y="1227137"/>
                  <a:pt x="565793" y="1152525"/>
                </a:cubicBezTo>
                <a:lnTo>
                  <a:pt x="584843" y="990600"/>
                </a:lnTo>
                <a:lnTo>
                  <a:pt x="565793" y="758428"/>
                </a:lnTo>
                <a:cubicBezTo>
                  <a:pt x="654692" y="596503"/>
                  <a:pt x="657868" y="517923"/>
                  <a:pt x="694380" y="400051"/>
                </a:cubicBezTo>
                <a:cubicBezTo>
                  <a:pt x="754308" y="311151"/>
                  <a:pt x="783280" y="216298"/>
                  <a:pt x="874164" y="133351"/>
                </a:cubicBezTo>
                <a:cubicBezTo>
                  <a:pt x="970208" y="41276"/>
                  <a:pt x="1026961" y="28971"/>
                  <a:pt x="1123005" y="0"/>
                </a:cubicBezTo>
                <a:cubicBezTo>
                  <a:pt x="1231352" y="25003"/>
                  <a:pt x="1270642" y="38100"/>
                  <a:pt x="1356367" y="66675"/>
                </a:cubicBezTo>
                <a:close/>
              </a:path>
            </a:pathLst>
          </a:custGeom>
          <a:solidFill>
            <a:srgbClr val="2078D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l-PL"/>
          </a:p>
        </p:txBody>
      </p:sp>
      <p:sp>
        <p:nvSpPr>
          <p:cNvPr id="31" name="Dowolny kształt: kształt 30">
            <a:extLst>
              <a:ext uri="{FF2B5EF4-FFF2-40B4-BE49-F238E27FC236}">
                <a16:creationId xmlns:a16="http://schemas.microsoft.com/office/drawing/2014/main" id="{F628D19B-DBEB-4BF1-95FA-879E4B9AA488}"/>
              </a:ext>
            </a:extLst>
          </p:cNvPr>
          <p:cNvSpPr/>
          <p:nvPr/>
        </p:nvSpPr>
        <p:spPr>
          <a:xfrm>
            <a:off x="2003888" y="867783"/>
            <a:ext cx="2134227" cy="5705104"/>
          </a:xfrm>
          <a:custGeom>
            <a:avLst/>
            <a:gdLst>
              <a:gd name="connsiteX0" fmla="*/ 1093470 w 2339340"/>
              <a:gd name="connsiteY0" fmla="*/ 22860 h 6236970"/>
              <a:gd name="connsiteX1" fmla="*/ 971550 w 2339340"/>
              <a:gd name="connsiteY1" fmla="*/ 68580 h 6236970"/>
              <a:gd name="connsiteX2" fmla="*/ 967740 w 2339340"/>
              <a:gd name="connsiteY2" fmla="*/ 0 h 6236970"/>
              <a:gd name="connsiteX3" fmla="*/ 872490 w 2339340"/>
              <a:gd name="connsiteY3" fmla="*/ 121920 h 6236970"/>
              <a:gd name="connsiteX4" fmla="*/ 849630 w 2339340"/>
              <a:gd name="connsiteY4" fmla="*/ 95250 h 6236970"/>
              <a:gd name="connsiteX5" fmla="*/ 800100 w 2339340"/>
              <a:gd name="connsiteY5" fmla="*/ 320040 h 6236970"/>
              <a:gd name="connsiteX6" fmla="*/ 811530 w 2339340"/>
              <a:gd name="connsiteY6" fmla="*/ 461010 h 6236970"/>
              <a:gd name="connsiteX7" fmla="*/ 754380 w 2339340"/>
              <a:gd name="connsiteY7" fmla="*/ 464820 h 6236970"/>
              <a:gd name="connsiteX8" fmla="*/ 781050 w 2339340"/>
              <a:gd name="connsiteY8" fmla="*/ 548640 h 6236970"/>
              <a:gd name="connsiteX9" fmla="*/ 822960 w 2339340"/>
              <a:gd name="connsiteY9" fmla="*/ 624840 h 6236970"/>
              <a:gd name="connsiteX10" fmla="*/ 887730 w 2339340"/>
              <a:gd name="connsiteY10" fmla="*/ 689610 h 6236970"/>
              <a:gd name="connsiteX11" fmla="*/ 925830 w 2339340"/>
              <a:gd name="connsiteY11" fmla="*/ 769620 h 6236970"/>
              <a:gd name="connsiteX12" fmla="*/ 925830 w 2339340"/>
              <a:gd name="connsiteY12" fmla="*/ 861060 h 6236970"/>
              <a:gd name="connsiteX13" fmla="*/ 803910 w 2339340"/>
              <a:gd name="connsiteY13" fmla="*/ 922020 h 6236970"/>
              <a:gd name="connsiteX14" fmla="*/ 701040 w 2339340"/>
              <a:gd name="connsiteY14" fmla="*/ 948690 h 6236970"/>
              <a:gd name="connsiteX15" fmla="*/ 556260 w 2339340"/>
              <a:gd name="connsiteY15" fmla="*/ 952500 h 6236970"/>
              <a:gd name="connsiteX16" fmla="*/ 403860 w 2339340"/>
              <a:gd name="connsiteY16" fmla="*/ 1002030 h 6236970"/>
              <a:gd name="connsiteX17" fmla="*/ 320040 w 2339340"/>
              <a:gd name="connsiteY17" fmla="*/ 1085850 h 6236970"/>
              <a:gd name="connsiteX18" fmla="*/ 247650 w 2339340"/>
              <a:gd name="connsiteY18" fmla="*/ 1276350 h 6236970"/>
              <a:gd name="connsiteX19" fmla="*/ 163830 w 2339340"/>
              <a:gd name="connsiteY19" fmla="*/ 1569720 h 6236970"/>
              <a:gd name="connsiteX20" fmla="*/ 83820 w 2339340"/>
              <a:gd name="connsiteY20" fmla="*/ 1783080 h 6236970"/>
              <a:gd name="connsiteX21" fmla="*/ 72390 w 2339340"/>
              <a:gd name="connsiteY21" fmla="*/ 1962150 h 6236970"/>
              <a:gd name="connsiteX22" fmla="*/ 0 w 2339340"/>
              <a:gd name="connsiteY22" fmla="*/ 2145030 h 6236970"/>
              <a:gd name="connsiteX23" fmla="*/ 11430 w 2339340"/>
              <a:gd name="connsiteY23" fmla="*/ 2251710 h 6236970"/>
              <a:gd name="connsiteX24" fmla="*/ 106680 w 2339340"/>
              <a:gd name="connsiteY24" fmla="*/ 2426970 h 6236970"/>
              <a:gd name="connsiteX25" fmla="*/ 243840 w 2339340"/>
              <a:gd name="connsiteY25" fmla="*/ 2594610 h 6236970"/>
              <a:gd name="connsiteX26" fmla="*/ 422910 w 2339340"/>
              <a:gd name="connsiteY26" fmla="*/ 2769870 h 6236970"/>
              <a:gd name="connsiteX27" fmla="*/ 609600 w 2339340"/>
              <a:gd name="connsiteY27" fmla="*/ 2929890 h 6236970"/>
              <a:gd name="connsiteX28" fmla="*/ 735330 w 2339340"/>
              <a:gd name="connsiteY28" fmla="*/ 3108960 h 6236970"/>
              <a:gd name="connsiteX29" fmla="*/ 735330 w 2339340"/>
              <a:gd name="connsiteY29" fmla="*/ 2792730 h 6236970"/>
              <a:gd name="connsiteX30" fmla="*/ 647700 w 2339340"/>
              <a:gd name="connsiteY30" fmla="*/ 2731770 h 6236970"/>
              <a:gd name="connsiteX31" fmla="*/ 541020 w 2339340"/>
              <a:gd name="connsiteY31" fmla="*/ 2537460 h 6236970"/>
              <a:gd name="connsiteX32" fmla="*/ 487680 w 2339340"/>
              <a:gd name="connsiteY32" fmla="*/ 2426970 h 6236970"/>
              <a:gd name="connsiteX33" fmla="*/ 293370 w 2339340"/>
              <a:gd name="connsiteY33" fmla="*/ 2205990 h 6236970"/>
              <a:gd name="connsiteX34" fmla="*/ 426720 w 2339340"/>
              <a:gd name="connsiteY34" fmla="*/ 1988820 h 6236970"/>
              <a:gd name="connsiteX35" fmla="*/ 483870 w 2339340"/>
              <a:gd name="connsiteY35" fmla="*/ 1878330 h 6236970"/>
              <a:gd name="connsiteX36" fmla="*/ 544830 w 2339340"/>
              <a:gd name="connsiteY36" fmla="*/ 1642110 h 6236970"/>
              <a:gd name="connsiteX37" fmla="*/ 636270 w 2339340"/>
              <a:gd name="connsiteY37" fmla="*/ 1897380 h 6236970"/>
              <a:gd name="connsiteX38" fmla="*/ 678180 w 2339340"/>
              <a:gd name="connsiteY38" fmla="*/ 2202180 h 6236970"/>
              <a:gd name="connsiteX39" fmla="*/ 689610 w 2339340"/>
              <a:gd name="connsiteY39" fmla="*/ 2487930 h 6236970"/>
              <a:gd name="connsiteX40" fmla="*/ 712470 w 2339340"/>
              <a:gd name="connsiteY40" fmla="*/ 2762250 h 6236970"/>
              <a:gd name="connsiteX41" fmla="*/ 701040 w 2339340"/>
              <a:gd name="connsiteY41" fmla="*/ 3177540 h 6236970"/>
              <a:gd name="connsiteX42" fmla="*/ 643890 w 2339340"/>
              <a:gd name="connsiteY42" fmla="*/ 3783330 h 6236970"/>
              <a:gd name="connsiteX43" fmla="*/ 613410 w 2339340"/>
              <a:gd name="connsiteY43" fmla="*/ 4255770 h 6236970"/>
              <a:gd name="connsiteX44" fmla="*/ 689610 w 2339340"/>
              <a:gd name="connsiteY44" fmla="*/ 4617720 h 6236970"/>
              <a:gd name="connsiteX45" fmla="*/ 803910 w 2339340"/>
              <a:gd name="connsiteY45" fmla="*/ 5215890 h 6236970"/>
              <a:gd name="connsiteX46" fmla="*/ 883920 w 2339340"/>
              <a:gd name="connsiteY46" fmla="*/ 5657850 h 6236970"/>
              <a:gd name="connsiteX47" fmla="*/ 872490 w 2339340"/>
              <a:gd name="connsiteY47" fmla="*/ 5684520 h 6236970"/>
              <a:gd name="connsiteX48" fmla="*/ 693420 w 2339340"/>
              <a:gd name="connsiteY48" fmla="*/ 5894070 h 6236970"/>
              <a:gd name="connsiteX49" fmla="*/ 541020 w 2339340"/>
              <a:gd name="connsiteY49" fmla="*/ 6092190 h 6236970"/>
              <a:gd name="connsiteX50" fmla="*/ 510540 w 2339340"/>
              <a:gd name="connsiteY50" fmla="*/ 6156960 h 6236970"/>
              <a:gd name="connsiteX51" fmla="*/ 701040 w 2339340"/>
              <a:gd name="connsiteY51" fmla="*/ 6092190 h 6236970"/>
              <a:gd name="connsiteX52" fmla="*/ 830580 w 2339340"/>
              <a:gd name="connsiteY52" fmla="*/ 6065520 h 6236970"/>
              <a:gd name="connsiteX53" fmla="*/ 952500 w 2339340"/>
              <a:gd name="connsiteY53" fmla="*/ 5974080 h 6236970"/>
              <a:gd name="connsiteX54" fmla="*/ 963930 w 2339340"/>
              <a:gd name="connsiteY54" fmla="*/ 5871210 h 6236970"/>
              <a:gd name="connsiteX55" fmla="*/ 1108710 w 2339340"/>
              <a:gd name="connsiteY55" fmla="*/ 5817870 h 6236970"/>
              <a:gd name="connsiteX56" fmla="*/ 1108710 w 2339340"/>
              <a:gd name="connsiteY56" fmla="*/ 5791200 h 6236970"/>
              <a:gd name="connsiteX57" fmla="*/ 1032510 w 2339340"/>
              <a:gd name="connsiteY57" fmla="*/ 5634990 h 6236970"/>
              <a:gd name="connsiteX58" fmla="*/ 1043940 w 2339340"/>
              <a:gd name="connsiteY58" fmla="*/ 5280660 h 6236970"/>
              <a:gd name="connsiteX59" fmla="*/ 1074420 w 2339340"/>
              <a:gd name="connsiteY59" fmla="*/ 4888230 h 6236970"/>
              <a:gd name="connsiteX60" fmla="*/ 1002030 w 2339340"/>
              <a:gd name="connsiteY60" fmla="*/ 4423410 h 6236970"/>
              <a:gd name="connsiteX61" fmla="*/ 1066800 w 2339340"/>
              <a:gd name="connsiteY61" fmla="*/ 4130040 h 6236970"/>
              <a:gd name="connsiteX62" fmla="*/ 1116330 w 2339340"/>
              <a:gd name="connsiteY62" fmla="*/ 3775710 h 6236970"/>
              <a:gd name="connsiteX63" fmla="*/ 1165860 w 2339340"/>
              <a:gd name="connsiteY63" fmla="*/ 3375660 h 6236970"/>
              <a:gd name="connsiteX64" fmla="*/ 1238250 w 2339340"/>
              <a:gd name="connsiteY64" fmla="*/ 3882390 h 6236970"/>
              <a:gd name="connsiteX65" fmla="*/ 1280160 w 2339340"/>
              <a:gd name="connsiteY65" fmla="*/ 4366260 h 6236970"/>
              <a:gd name="connsiteX66" fmla="*/ 1310640 w 2339340"/>
              <a:gd name="connsiteY66" fmla="*/ 4533900 h 6236970"/>
              <a:gd name="connsiteX67" fmla="*/ 1272540 w 2339340"/>
              <a:gd name="connsiteY67" fmla="*/ 4838700 h 6236970"/>
              <a:gd name="connsiteX68" fmla="*/ 1242060 w 2339340"/>
              <a:gd name="connsiteY68" fmla="*/ 5059680 h 6236970"/>
              <a:gd name="connsiteX69" fmla="*/ 1276350 w 2339340"/>
              <a:gd name="connsiteY69" fmla="*/ 5288280 h 6236970"/>
              <a:gd name="connsiteX70" fmla="*/ 1333500 w 2339340"/>
              <a:gd name="connsiteY70" fmla="*/ 5494020 h 6236970"/>
              <a:gd name="connsiteX71" fmla="*/ 1314450 w 2339340"/>
              <a:gd name="connsiteY71" fmla="*/ 5615940 h 6236970"/>
              <a:gd name="connsiteX72" fmla="*/ 1264920 w 2339340"/>
              <a:gd name="connsiteY72" fmla="*/ 5795010 h 6236970"/>
              <a:gd name="connsiteX73" fmla="*/ 1264920 w 2339340"/>
              <a:gd name="connsiteY73" fmla="*/ 5901690 h 6236970"/>
              <a:gd name="connsiteX74" fmla="*/ 1424940 w 2339340"/>
              <a:gd name="connsiteY74" fmla="*/ 6236970 h 6236970"/>
              <a:gd name="connsiteX75" fmla="*/ 1565910 w 2339340"/>
              <a:gd name="connsiteY75" fmla="*/ 6065520 h 6236970"/>
              <a:gd name="connsiteX76" fmla="*/ 1604010 w 2339340"/>
              <a:gd name="connsiteY76" fmla="*/ 6012180 h 6236970"/>
              <a:gd name="connsiteX77" fmla="*/ 1524000 w 2339340"/>
              <a:gd name="connsiteY77" fmla="*/ 5844540 h 6236970"/>
              <a:gd name="connsiteX78" fmla="*/ 1466850 w 2339340"/>
              <a:gd name="connsiteY78" fmla="*/ 5718810 h 6236970"/>
              <a:gd name="connsiteX79" fmla="*/ 1440180 w 2339340"/>
              <a:gd name="connsiteY79" fmla="*/ 5638800 h 6236970"/>
              <a:gd name="connsiteX80" fmla="*/ 1546860 w 2339340"/>
              <a:gd name="connsiteY80" fmla="*/ 5078730 h 6236970"/>
              <a:gd name="connsiteX81" fmla="*/ 1600200 w 2339340"/>
              <a:gd name="connsiteY81" fmla="*/ 4507230 h 6236970"/>
              <a:gd name="connsiteX82" fmla="*/ 1684020 w 2339340"/>
              <a:gd name="connsiteY82" fmla="*/ 4027170 h 6236970"/>
              <a:gd name="connsiteX83" fmla="*/ 1703070 w 2339340"/>
              <a:gd name="connsiteY83" fmla="*/ 3688080 h 6236970"/>
              <a:gd name="connsiteX84" fmla="*/ 1645920 w 2339340"/>
              <a:gd name="connsiteY84" fmla="*/ 2884170 h 6236970"/>
              <a:gd name="connsiteX85" fmla="*/ 1630680 w 2339340"/>
              <a:gd name="connsiteY85" fmla="*/ 2868930 h 6236970"/>
              <a:gd name="connsiteX86" fmla="*/ 1607820 w 2339340"/>
              <a:gd name="connsiteY86" fmla="*/ 2750820 h 6236970"/>
              <a:gd name="connsiteX87" fmla="*/ 1584960 w 2339340"/>
              <a:gd name="connsiteY87" fmla="*/ 2423160 h 6236970"/>
              <a:gd name="connsiteX88" fmla="*/ 1584960 w 2339340"/>
              <a:gd name="connsiteY88" fmla="*/ 2072640 h 6236970"/>
              <a:gd name="connsiteX89" fmla="*/ 1619250 w 2339340"/>
              <a:gd name="connsiteY89" fmla="*/ 1771650 h 6236970"/>
              <a:gd name="connsiteX90" fmla="*/ 1691640 w 2339340"/>
              <a:gd name="connsiteY90" fmla="*/ 1501140 h 6236970"/>
              <a:gd name="connsiteX91" fmla="*/ 1954530 w 2339340"/>
              <a:gd name="connsiteY91" fmla="*/ 1924050 h 6236970"/>
              <a:gd name="connsiteX92" fmla="*/ 2045970 w 2339340"/>
              <a:gd name="connsiteY92" fmla="*/ 2045970 h 6236970"/>
              <a:gd name="connsiteX93" fmla="*/ 1840230 w 2339340"/>
              <a:gd name="connsiteY93" fmla="*/ 2358390 h 6236970"/>
              <a:gd name="connsiteX94" fmla="*/ 1729740 w 2339340"/>
              <a:gd name="connsiteY94" fmla="*/ 2545080 h 6236970"/>
              <a:gd name="connsiteX95" fmla="*/ 1672590 w 2339340"/>
              <a:gd name="connsiteY95" fmla="*/ 2674620 h 6236970"/>
              <a:gd name="connsiteX96" fmla="*/ 1604010 w 2339340"/>
              <a:gd name="connsiteY96" fmla="*/ 2754630 h 6236970"/>
              <a:gd name="connsiteX97" fmla="*/ 1634490 w 2339340"/>
              <a:gd name="connsiteY97" fmla="*/ 3040380 h 6236970"/>
              <a:gd name="connsiteX98" fmla="*/ 1729740 w 2339340"/>
              <a:gd name="connsiteY98" fmla="*/ 2891790 h 6236970"/>
              <a:gd name="connsiteX99" fmla="*/ 1927860 w 2339340"/>
              <a:gd name="connsiteY99" fmla="*/ 2689860 h 6236970"/>
              <a:gd name="connsiteX100" fmla="*/ 2065020 w 2339340"/>
              <a:gd name="connsiteY100" fmla="*/ 2548890 h 6236970"/>
              <a:gd name="connsiteX101" fmla="*/ 2202180 w 2339340"/>
              <a:gd name="connsiteY101" fmla="*/ 2339340 h 6236970"/>
              <a:gd name="connsiteX102" fmla="*/ 2339340 w 2339340"/>
              <a:gd name="connsiteY102" fmla="*/ 2049780 h 6236970"/>
              <a:gd name="connsiteX103" fmla="*/ 2293620 w 2339340"/>
              <a:gd name="connsiteY103" fmla="*/ 1958340 h 6236970"/>
              <a:gd name="connsiteX104" fmla="*/ 2232660 w 2339340"/>
              <a:gd name="connsiteY104" fmla="*/ 1752600 h 6236970"/>
              <a:gd name="connsiteX105" fmla="*/ 2175510 w 2339340"/>
              <a:gd name="connsiteY105" fmla="*/ 1565910 h 6236970"/>
              <a:gd name="connsiteX106" fmla="*/ 2065020 w 2339340"/>
              <a:gd name="connsiteY106" fmla="*/ 1352550 h 6236970"/>
              <a:gd name="connsiteX107" fmla="*/ 1958340 w 2339340"/>
              <a:gd name="connsiteY107" fmla="*/ 1169670 h 6236970"/>
              <a:gd name="connsiteX108" fmla="*/ 1878330 w 2339340"/>
              <a:gd name="connsiteY108" fmla="*/ 1043940 h 6236970"/>
              <a:gd name="connsiteX109" fmla="*/ 1752600 w 2339340"/>
              <a:gd name="connsiteY109" fmla="*/ 975360 h 6236970"/>
              <a:gd name="connsiteX110" fmla="*/ 1645920 w 2339340"/>
              <a:gd name="connsiteY110" fmla="*/ 956310 h 6236970"/>
              <a:gd name="connsiteX111" fmla="*/ 1546860 w 2339340"/>
              <a:gd name="connsiteY111" fmla="*/ 922020 h 6236970"/>
              <a:gd name="connsiteX112" fmla="*/ 1276350 w 2339340"/>
              <a:gd name="connsiteY112" fmla="*/ 861060 h 6236970"/>
              <a:gd name="connsiteX113" fmla="*/ 1257300 w 2339340"/>
              <a:gd name="connsiteY113" fmla="*/ 739140 h 6236970"/>
              <a:gd name="connsiteX114" fmla="*/ 1325880 w 2339340"/>
              <a:gd name="connsiteY114" fmla="*/ 594360 h 6236970"/>
              <a:gd name="connsiteX115" fmla="*/ 1363980 w 2339340"/>
              <a:gd name="connsiteY115" fmla="*/ 537210 h 6236970"/>
              <a:gd name="connsiteX116" fmla="*/ 1352550 w 2339340"/>
              <a:gd name="connsiteY116" fmla="*/ 438150 h 6236970"/>
              <a:gd name="connsiteX117" fmla="*/ 1348740 w 2339340"/>
              <a:gd name="connsiteY117" fmla="*/ 308610 h 6236970"/>
              <a:gd name="connsiteX118" fmla="*/ 1306830 w 2339340"/>
              <a:gd name="connsiteY118" fmla="*/ 114300 h 6236970"/>
              <a:gd name="connsiteX119" fmla="*/ 1188720 w 2339340"/>
              <a:gd name="connsiteY119" fmla="*/ 38100 h 6236970"/>
              <a:gd name="connsiteX120" fmla="*/ 1143000 w 2339340"/>
              <a:gd name="connsiteY120" fmla="*/ 11430 h 6236970"/>
              <a:gd name="connsiteX121" fmla="*/ 1093470 w 2339340"/>
              <a:gd name="connsiteY121" fmla="*/ 22860 h 6236970"/>
              <a:gd name="connsiteX0" fmla="*/ 1093470 w 2339340"/>
              <a:gd name="connsiteY0" fmla="*/ 22860 h 6236970"/>
              <a:gd name="connsiteX1" fmla="*/ 971550 w 2339340"/>
              <a:gd name="connsiteY1" fmla="*/ 68580 h 6236970"/>
              <a:gd name="connsiteX2" fmla="*/ 967740 w 2339340"/>
              <a:gd name="connsiteY2" fmla="*/ 0 h 6236970"/>
              <a:gd name="connsiteX3" fmla="*/ 872490 w 2339340"/>
              <a:gd name="connsiteY3" fmla="*/ 121920 h 6236970"/>
              <a:gd name="connsiteX4" fmla="*/ 849630 w 2339340"/>
              <a:gd name="connsiteY4" fmla="*/ 95250 h 6236970"/>
              <a:gd name="connsiteX5" fmla="*/ 800100 w 2339340"/>
              <a:gd name="connsiteY5" fmla="*/ 320040 h 6236970"/>
              <a:gd name="connsiteX6" fmla="*/ 811530 w 2339340"/>
              <a:gd name="connsiteY6" fmla="*/ 461010 h 6236970"/>
              <a:gd name="connsiteX7" fmla="*/ 754380 w 2339340"/>
              <a:gd name="connsiteY7" fmla="*/ 464820 h 6236970"/>
              <a:gd name="connsiteX8" fmla="*/ 781050 w 2339340"/>
              <a:gd name="connsiteY8" fmla="*/ 548640 h 6236970"/>
              <a:gd name="connsiteX9" fmla="*/ 822960 w 2339340"/>
              <a:gd name="connsiteY9" fmla="*/ 624840 h 6236970"/>
              <a:gd name="connsiteX10" fmla="*/ 887730 w 2339340"/>
              <a:gd name="connsiteY10" fmla="*/ 689610 h 6236970"/>
              <a:gd name="connsiteX11" fmla="*/ 925830 w 2339340"/>
              <a:gd name="connsiteY11" fmla="*/ 769620 h 6236970"/>
              <a:gd name="connsiteX12" fmla="*/ 925830 w 2339340"/>
              <a:gd name="connsiteY12" fmla="*/ 861060 h 6236970"/>
              <a:gd name="connsiteX13" fmla="*/ 803910 w 2339340"/>
              <a:gd name="connsiteY13" fmla="*/ 922020 h 6236970"/>
              <a:gd name="connsiteX14" fmla="*/ 701040 w 2339340"/>
              <a:gd name="connsiteY14" fmla="*/ 948690 h 6236970"/>
              <a:gd name="connsiteX15" fmla="*/ 556260 w 2339340"/>
              <a:gd name="connsiteY15" fmla="*/ 952500 h 6236970"/>
              <a:gd name="connsiteX16" fmla="*/ 403860 w 2339340"/>
              <a:gd name="connsiteY16" fmla="*/ 1002030 h 6236970"/>
              <a:gd name="connsiteX17" fmla="*/ 320040 w 2339340"/>
              <a:gd name="connsiteY17" fmla="*/ 1085850 h 6236970"/>
              <a:gd name="connsiteX18" fmla="*/ 247650 w 2339340"/>
              <a:gd name="connsiteY18" fmla="*/ 1276350 h 6236970"/>
              <a:gd name="connsiteX19" fmla="*/ 163830 w 2339340"/>
              <a:gd name="connsiteY19" fmla="*/ 1569720 h 6236970"/>
              <a:gd name="connsiteX20" fmla="*/ 83820 w 2339340"/>
              <a:gd name="connsiteY20" fmla="*/ 1783080 h 6236970"/>
              <a:gd name="connsiteX21" fmla="*/ 72390 w 2339340"/>
              <a:gd name="connsiteY21" fmla="*/ 1962150 h 6236970"/>
              <a:gd name="connsiteX22" fmla="*/ 0 w 2339340"/>
              <a:gd name="connsiteY22" fmla="*/ 2145030 h 6236970"/>
              <a:gd name="connsiteX23" fmla="*/ 11430 w 2339340"/>
              <a:gd name="connsiteY23" fmla="*/ 2251710 h 6236970"/>
              <a:gd name="connsiteX24" fmla="*/ 106680 w 2339340"/>
              <a:gd name="connsiteY24" fmla="*/ 2426970 h 6236970"/>
              <a:gd name="connsiteX25" fmla="*/ 243840 w 2339340"/>
              <a:gd name="connsiteY25" fmla="*/ 2594610 h 6236970"/>
              <a:gd name="connsiteX26" fmla="*/ 422910 w 2339340"/>
              <a:gd name="connsiteY26" fmla="*/ 2769870 h 6236970"/>
              <a:gd name="connsiteX27" fmla="*/ 609600 w 2339340"/>
              <a:gd name="connsiteY27" fmla="*/ 2929890 h 6236970"/>
              <a:gd name="connsiteX28" fmla="*/ 735330 w 2339340"/>
              <a:gd name="connsiteY28" fmla="*/ 3108960 h 6236970"/>
              <a:gd name="connsiteX29" fmla="*/ 709136 w 2339340"/>
              <a:gd name="connsiteY29" fmla="*/ 2771299 h 6236970"/>
              <a:gd name="connsiteX30" fmla="*/ 647700 w 2339340"/>
              <a:gd name="connsiteY30" fmla="*/ 2731770 h 6236970"/>
              <a:gd name="connsiteX31" fmla="*/ 541020 w 2339340"/>
              <a:gd name="connsiteY31" fmla="*/ 2537460 h 6236970"/>
              <a:gd name="connsiteX32" fmla="*/ 487680 w 2339340"/>
              <a:gd name="connsiteY32" fmla="*/ 2426970 h 6236970"/>
              <a:gd name="connsiteX33" fmla="*/ 293370 w 2339340"/>
              <a:gd name="connsiteY33" fmla="*/ 2205990 h 6236970"/>
              <a:gd name="connsiteX34" fmla="*/ 426720 w 2339340"/>
              <a:gd name="connsiteY34" fmla="*/ 1988820 h 6236970"/>
              <a:gd name="connsiteX35" fmla="*/ 483870 w 2339340"/>
              <a:gd name="connsiteY35" fmla="*/ 1878330 h 6236970"/>
              <a:gd name="connsiteX36" fmla="*/ 544830 w 2339340"/>
              <a:gd name="connsiteY36" fmla="*/ 1642110 h 6236970"/>
              <a:gd name="connsiteX37" fmla="*/ 636270 w 2339340"/>
              <a:gd name="connsiteY37" fmla="*/ 1897380 h 6236970"/>
              <a:gd name="connsiteX38" fmla="*/ 678180 w 2339340"/>
              <a:gd name="connsiteY38" fmla="*/ 2202180 h 6236970"/>
              <a:gd name="connsiteX39" fmla="*/ 689610 w 2339340"/>
              <a:gd name="connsiteY39" fmla="*/ 2487930 h 6236970"/>
              <a:gd name="connsiteX40" fmla="*/ 712470 w 2339340"/>
              <a:gd name="connsiteY40" fmla="*/ 2762250 h 6236970"/>
              <a:gd name="connsiteX41" fmla="*/ 701040 w 2339340"/>
              <a:gd name="connsiteY41" fmla="*/ 3177540 h 6236970"/>
              <a:gd name="connsiteX42" fmla="*/ 643890 w 2339340"/>
              <a:gd name="connsiteY42" fmla="*/ 3783330 h 6236970"/>
              <a:gd name="connsiteX43" fmla="*/ 613410 w 2339340"/>
              <a:gd name="connsiteY43" fmla="*/ 4255770 h 6236970"/>
              <a:gd name="connsiteX44" fmla="*/ 689610 w 2339340"/>
              <a:gd name="connsiteY44" fmla="*/ 4617720 h 6236970"/>
              <a:gd name="connsiteX45" fmla="*/ 803910 w 2339340"/>
              <a:gd name="connsiteY45" fmla="*/ 5215890 h 6236970"/>
              <a:gd name="connsiteX46" fmla="*/ 883920 w 2339340"/>
              <a:gd name="connsiteY46" fmla="*/ 5657850 h 6236970"/>
              <a:gd name="connsiteX47" fmla="*/ 872490 w 2339340"/>
              <a:gd name="connsiteY47" fmla="*/ 5684520 h 6236970"/>
              <a:gd name="connsiteX48" fmla="*/ 693420 w 2339340"/>
              <a:gd name="connsiteY48" fmla="*/ 5894070 h 6236970"/>
              <a:gd name="connsiteX49" fmla="*/ 541020 w 2339340"/>
              <a:gd name="connsiteY49" fmla="*/ 6092190 h 6236970"/>
              <a:gd name="connsiteX50" fmla="*/ 510540 w 2339340"/>
              <a:gd name="connsiteY50" fmla="*/ 6156960 h 6236970"/>
              <a:gd name="connsiteX51" fmla="*/ 701040 w 2339340"/>
              <a:gd name="connsiteY51" fmla="*/ 6092190 h 6236970"/>
              <a:gd name="connsiteX52" fmla="*/ 830580 w 2339340"/>
              <a:gd name="connsiteY52" fmla="*/ 6065520 h 6236970"/>
              <a:gd name="connsiteX53" fmla="*/ 952500 w 2339340"/>
              <a:gd name="connsiteY53" fmla="*/ 5974080 h 6236970"/>
              <a:gd name="connsiteX54" fmla="*/ 963930 w 2339340"/>
              <a:gd name="connsiteY54" fmla="*/ 5871210 h 6236970"/>
              <a:gd name="connsiteX55" fmla="*/ 1108710 w 2339340"/>
              <a:gd name="connsiteY55" fmla="*/ 5817870 h 6236970"/>
              <a:gd name="connsiteX56" fmla="*/ 1108710 w 2339340"/>
              <a:gd name="connsiteY56" fmla="*/ 5791200 h 6236970"/>
              <a:gd name="connsiteX57" fmla="*/ 1032510 w 2339340"/>
              <a:gd name="connsiteY57" fmla="*/ 5634990 h 6236970"/>
              <a:gd name="connsiteX58" fmla="*/ 1043940 w 2339340"/>
              <a:gd name="connsiteY58" fmla="*/ 5280660 h 6236970"/>
              <a:gd name="connsiteX59" fmla="*/ 1074420 w 2339340"/>
              <a:gd name="connsiteY59" fmla="*/ 4888230 h 6236970"/>
              <a:gd name="connsiteX60" fmla="*/ 1002030 w 2339340"/>
              <a:gd name="connsiteY60" fmla="*/ 4423410 h 6236970"/>
              <a:gd name="connsiteX61" fmla="*/ 1066800 w 2339340"/>
              <a:gd name="connsiteY61" fmla="*/ 4130040 h 6236970"/>
              <a:gd name="connsiteX62" fmla="*/ 1116330 w 2339340"/>
              <a:gd name="connsiteY62" fmla="*/ 3775710 h 6236970"/>
              <a:gd name="connsiteX63" fmla="*/ 1165860 w 2339340"/>
              <a:gd name="connsiteY63" fmla="*/ 3375660 h 6236970"/>
              <a:gd name="connsiteX64" fmla="*/ 1238250 w 2339340"/>
              <a:gd name="connsiteY64" fmla="*/ 3882390 h 6236970"/>
              <a:gd name="connsiteX65" fmla="*/ 1280160 w 2339340"/>
              <a:gd name="connsiteY65" fmla="*/ 4366260 h 6236970"/>
              <a:gd name="connsiteX66" fmla="*/ 1310640 w 2339340"/>
              <a:gd name="connsiteY66" fmla="*/ 4533900 h 6236970"/>
              <a:gd name="connsiteX67" fmla="*/ 1272540 w 2339340"/>
              <a:gd name="connsiteY67" fmla="*/ 4838700 h 6236970"/>
              <a:gd name="connsiteX68" fmla="*/ 1242060 w 2339340"/>
              <a:gd name="connsiteY68" fmla="*/ 5059680 h 6236970"/>
              <a:gd name="connsiteX69" fmla="*/ 1276350 w 2339340"/>
              <a:gd name="connsiteY69" fmla="*/ 5288280 h 6236970"/>
              <a:gd name="connsiteX70" fmla="*/ 1333500 w 2339340"/>
              <a:gd name="connsiteY70" fmla="*/ 5494020 h 6236970"/>
              <a:gd name="connsiteX71" fmla="*/ 1314450 w 2339340"/>
              <a:gd name="connsiteY71" fmla="*/ 5615940 h 6236970"/>
              <a:gd name="connsiteX72" fmla="*/ 1264920 w 2339340"/>
              <a:gd name="connsiteY72" fmla="*/ 5795010 h 6236970"/>
              <a:gd name="connsiteX73" fmla="*/ 1264920 w 2339340"/>
              <a:gd name="connsiteY73" fmla="*/ 5901690 h 6236970"/>
              <a:gd name="connsiteX74" fmla="*/ 1424940 w 2339340"/>
              <a:gd name="connsiteY74" fmla="*/ 6236970 h 6236970"/>
              <a:gd name="connsiteX75" fmla="*/ 1565910 w 2339340"/>
              <a:gd name="connsiteY75" fmla="*/ 6065520 h 6236970"/>
              <a:gd name="connsiteX76" fmla="*/ 1604010 w 2339340"/>
              <a:gd name="connsiteY76" fmla="*/ 6012180 h 6236970"/>
              <a:gd name="connsiteX77" fmla="*/ 1524000 w 2339340"/>
              <a:gd name="connsiteY77" fmla="*/ 5844540 h 6236970"/>
              <a:gd name="connsiteX78" fmla="*/ 1466850 w 2339340"/>
              <a:gd name="connsiteY78" fmla="*/ 5718810 h 6236970"/>
              <a:gd name="connsiteX79" fmla="*/ 1440180 w 2339340"/>
              <a:gd name="connsiteY79" fmla="*/ 5638800 h 6236970"/>
              <a:gd name="connsiteX80" fmla="*/ 1546860 w 2339340"/>
              <a:gd name="connsiteY80" fmla="*/ 5078730 h 6236970"/>
              <a:gd name="connsiteX81" fmla="*/ 1600200 w 2339340"/>
              <a:gd name="connsiteY81" fmla="*/ 4507230 h 6236970"/>
              <a:gd name="connsiteX82" fmla="*/ 1684020 w 2339340"/>
              <a:gd name="connsiteY82" fmla="*/ 4027170 h 6236970"/>
              <a:gd name="connsiteX83" fmla="*/ 1703070 w 2339340"/>
              <a:gd name="connsiteY83" fmla="*/ 3688080 h 6236970"/>
              <a:gd name="connsiteX84" fmla="*/ 1645920 w 2339340"/>
              <a:gd name="connsiteY84" fmla="*/ 2884170 h 6236970"/>
              <a:gd name="connsiteX85" fmla="*/ 1630680 w 2339340"/>
              <a:gd name="connsiteY85" fmla="*/ 2868930 h 6236970"/>
              <a:gd name="connsiteX86" fmla="*/ 1607820 w 2339340"/>
              <a:gd name="connsiteY86" fmla="*/ 2750820 h 6236970"/>
              <a:gd name="connsiteX87" fmla="*/ 1584960 w 2339340"/>
              <a:gd name="connsiteY87" fmla="*/ 2423160 h 6236970"/>
              <a:gd name="connsiteX88" fmla="*/ 1584960 w 2339340"/>
              <a:gd name="connsiteY88" fmla="*/ 2072640 h 6236970"/>
              <a:gd name="connsiteX89" fmla="*/ 1619250 w 2339340"/>
              <a:gd name="connsiteY89" fmla="*/ 1771650 h 6236970"/>
              <a:gd name="connsiteX90" fmla="*/ 1691640 w 2339340"/>
              <a:gd name="connsiteY90" fmla="*/ 1501140 h 6236970"/>
              <a:gd name="connsiteX91" fmla="*/ 1954530 w 2339340"/>
              <a:gd name="connsiteY91" fmla="*/ 1924050 h 6236970"/>
              <a:gd name="connsiteX92" fmla="*/ 2045970 w 2339340"/>
              <a:gd name="connsiteY92" fmla="*/ 2045970 h 6236970"/>
              <a:gd name="connsiteX93" fmla="*/ 1840230 w 2339340"/>
              <a:gd name="connsiteY93" fmla="*/ 2358390 h 6236970"/>
              <a:gd name="connsiteX94" fmla="*/ 1729740 w 2339340"/>
              <a:gd name="connsiteY94" fmla="*/ 2545080 h 6236970"/>
              <a:gd name="connsiteX95" fmla="*/ 1672590 w 2339340"/>
              <a:gd name="connsiteY95" fmla="*/ 2674620 h 6236970"/>
              <a:gd name="connsiteX96" fmla="*/ 1604010 w 2339340"/>
              <a:gd name="connsiteY96" fmla="*/ 2754630 h 6236970"/>
              <a:gd name="connsiteX97" fmla="*/ 1634490 w 2339340"/>
              <a:gd name="connsiteY97" fmla="*/ 3040380 h 6236970"/>
              <a:gd name="connsiteX98" fmla="*/ 1729740 w 2339340"/>
              <a:gd name="connsiteY98" fmla="*/ 2891790 h 6236970"/>
              <a:gd name="connsiteX99" fmla="*/ 1927860 w 2339340"/>
              <a:gd name="connsiteY99" fmla="*/ 2689860 h 6236970"/>
              <a:gd name="connsiteX100" fmla="*/ 2065020 w 2339340"/>
              <a:gd name="connsiteY100" fmla="*/ 2548890 h 6236970"/>
              <a:gd name="connsiteX101" fmla="*/ 2202180 w 2339340"/>
              <a:gd name="connsiteY101" fmla="*/ 2339340 h 6236970"/>
              <a:gd name="connsiteX102" fmla="*/ 2339340 w 2339340"/>
              <a:gd name="connsiteY102" fmla="*/ 2049780 h 6236970"/>
              <a:gd name="connsiteX103" fmla="*/ 2293620 w 2339340"/>
              <a:gd name="connsiteY103" fmla="*/ 1958340 h 6236970"/>
              <a:gd name="connsiteX104" fmla="*/ 2232660 w 2339340"/>
              <a:gd name="connsiteY104" fmla="*/ 1752600 h 6236970"/>
              <a:gd name="connsiteX105" fmla="*/ 2175510 w 2339340"/>
              <a:gd name="connsiteY105" fmla="*/ 1565910 h 6236970"/>
              <a:gd name="connsiteX106" fmla="*/ 2065020 w 2339340"/>
              <a:gd name="connsiteY106" fmla="*/ 1352550 h 6236970"/>
              <a:gd name="connsiteX107" fmla="*/ 1958340 w 2339340"/>
              <a:gd name="connsiteY107" fmla="*/ 1169670 h 6236970"/>
              <a:gd name="connsiteX108" fmla="*/ 1878330 w 2339340"/>
              <a:gd name="connsiteY108" fmla="*/ 1043940 h 6236970"/>
              <a:gd name="connsiteX109" fmla="*/ 1752600 w 2339340"/>
              <a:gd name="connsiteY109" fmla="*/ 975360 h 6236970"/>
              <a:gd name="connsiteX110" fmla="*/ 1645920 w 2339340"/>
              <a:gd name="connsiteY110" fmla="*/ 956310 h 6236970"/>
              <a:gd name="connsiteX111" fmla="*/ 1546860 w 2339340"/>
              <a:gd name="connsiteY111" fmla="*/ 922020 h 6236970"/>
              <a:gd name="connsiteX112" fmla="*/ 1276350 w 2339340"/>
              <a:gd name="connsiteY112" fmla="*/ 861060 h 6236970"/>
              <a:gd name="connsiteX113" fmla="*/ 1257300 w 2339340"/>
              <a:gd name="connsiteY113" fmla="*/ 739140 h 6236970"/>
              <a:gd name="connsiteX114" fmla="*/ 1325880 w 2339340"/>
              <a:gd name="connsiteY114" fmla="*/ 594360 h 6236970"/>
              <a:gd name="connsiteX115" fmla="*/ 1363980 w 2339340"/>
              <a:gd name="connsiteY115" fmla="*/ 537210 h 6236970"/>
              <a:gd name="connsiteX116" fmla="*/ 1352550 w 2339340"/>
              <a:gd name="connsiteY116" fmla="*/ 438150 h 6236970"/>
              <a:gd name="connsiteX117" fmla="*/ 1348740 w 2339340"/>
              <a:gd name="connsiteY117" fmla="*/ 308610 h 6236970"/>
              <a:gd name="connsiteX118" fmla="*/ 1306830 w 2339340"/>
              <a:gd name="connsiteY118" fmla="*/ 114300 h 6236970"/>
              <a:gd name="connsiteX119" fmla="*/ 1188720 w 2339340"/>
              <a:gd name="connsiteY119" fmla="*/ 38100 h 6236970"/>
              <a:gd name="connsiteX120" fmla="*/ 1143000 w 2339340"/>
              <a:gd name="connsiteY120" fmla="*/ 11430 h 6236970"/>
              <a:gd name="connsiteX121" fmla="*/ 1093470 w 2339340"/>
              <a:gd name="connsiteY121" fmla="*/ 22860 h 6236970"/>
              <a:gd name="connsiteX0" fmla="*/ 1093470 w 2339340"/>
              <a:gd name="connsiteY0" fmla="*/ 22860 h 6236970"/>
              <a:gd name="connsiteX1" fmla="*/ 971550 w 2339340"/>
              <a:gd name="connsiteY1" fmla="*/ 68580 h 6236970"/>
              <a:gd name="connsiteX2" fmla="*/ 967740 w 2339340"/>
              <a:gd name="connsiteY2" fmla="*/ 0 h 6236970"/>
              <a:gd name="connsiteX3" fmla="*/ 872490 w 2339340"/>
              <a:gd name="connsiteY3" fmla="*/ 121920 h 6236970"/>
              <a:gd name="connsiteX4" fmla="*/ 849630 w 2339340"/>
              <a:gd name="connsiteY4" fmla="*/ 95250 h 6236970"/>
              <a:gd name="connsiteX5" fmla="*/ 800100 w 2339340"/>
              <a:gd name="connsiteY5" fmla="*/ 320040 h 6236970"/>
              <a:gd name="connsiteX6" fmla="*/ 811530 w 2339340"/>
              <a:gd name="connsiteY6" fmla="*/ 461010 h 6236970"/>
              <a:gd name="connsiteX7" fmla="*/ 754380 w 2339340"/>
              <a:gd name="connsiteY7" fmla="*/ 464820 h 6236970"/>
              <a:gd name="connsiteX8" fmla="*/ 781050 w 2339340"/>
              <a:gd name="connsiteY8" fmla="*/ 548640 h 6236970"/>
              <a:gd name="connsiteX9" fmla="*/ 822960 w 2339340"/>
              <a:gd name="connsiteY9" fmla="*/ 624840 h 6236970"/>
              <a:gd name="connsiteX10" fmla="*/ 887730 w 2339340"/>
              <a:gd name="connsiteY10" fmla="*/ 689610 h 6236970"/>
              <a:gd name="connsiteX11" fmla="*/ 925830 w 2339340"/>
              <a:gd name="connsiteY11" fmla="*/ 769620 h 6236970"/>
              <a:gd name="connsiteX12" fmla="*/ 925830 w 2339340"/>
              <a:gd name="connsiteY12" fmla="*/ 861060 h 6236970"/>
              <a:gd name="connsiteX13" fmla="*/ 803910 w 2339340"/>
              <a:gd name="connsiteY13" fmla="*/ 922020 h 6236970"/>
              <a:gd name="connsiteX14" fmla="*/ 701040 w 2339340"/>
              <a:gd name="connsiteY14" fmla="*/ 948690 h 6236970"/>
              <a:gd name="connsiteX15" fmla="*/ 556260 w 2339340"/>
              <a:gd name="connsiteY15" fmla="*/ 952500 h 6236970"/>
              <a:gd name="connsiteX16" fmla="*/ 403860 w 2339340"/>
              <a:gd name="connsiteY16" fmla="*/ 1002030 h 6236970"/>
              <a:gd name="connsiteX17" fmla="*/ 320040 w 2339340"/>
              <a:gd name="connsiteY17" fmla="*/ 1085850 h 6236970"/>
              <a:gd name="connsiteX18" fmla="*/ 247650 w 2339340"/>
              <a:gd name="connsiteY18" fmla="*/ 1276350 h 6236970"/>
              <a:gd name="connsiteX19" fmla="*/ 163830 w 2339340"/>
              <a:gd name="connsiteY19" fmla="*/ 1569720 h 6236970"/>
              <a:gd name="connsiteX20" fmla="*/ 83820 w 2339340"/>
              <a:gd name="connsiteY20" fmla="*/ 1783080 h 6236970"/>
              <a:gd name="connsiteX21" fmla="*/ 72390 w 2339340"/>
              <a:gd name="connsiteY21" fmla="*/ 1962150 h 6236970"/>
              <a:gd name="connsiteX22" fmla="*/ 0 w 2339340"/>
              <a:gd name="connsiteY22" fmla="*/ 2145030 h 6236970"/>
              <a:gd name="connsiteX23" fmla="*/ 11430 w 2339340"/>
              <a:gd name="connsiteY23" fmla="*/ 2251710 h 6236970"/>
              <a:gd name="connsiteX24" fmla="*/ 106680 w 2339340"/>
              <a:gd name="connsiteY24" fmla="*/ 2426970 h 6236970"/>
              <a:gd name="connsiteX25" fmla="*/ 243840 w 2339340"/>
              <a:gd name="connsiteY25" fmla="*/ 2594610 h 6236970"/>
              <a:gd name="connsiteX26" fmla="*/ 422910 w 2339340"/>
              <a:gd name="connsiteY26" fmla="*/ 2769870 h 6236970"/>
              <a:gd name="connsiteX27" fmla="*/ 609600 w 2339340"/>
              <a:gd name="connsiteY27" fmla="*/ 2929890 h 6236970"/>
              <a:gd name="connsiteX28" fmla="*/ 703183 w 2339340"/>
              <a:gd name="connsiteY28" fmla="*/ 3062525 h 6236970"/>
              <a:gd name="connsiteX29" fmla="*/ 709136 w 2339340"/>
              <a:gd name="connsiteY29" fmla="*/ 2771299 h 6236970"/>
              <a:gd name="connsiteX30" fmla="*/ 647700 w 2339340"/>
              <a:gd name="connsiteY30" fmla="*/ 2731770 h 6236970"/>
              <a:gd name="connsiteX31" fmla="*/ 541020 w 2339340"/>
              <a:gd name="connsiteY31" fmla="*/ 2537460 h 6236970"/>
              <a:gd name="connsiteX32" fmla="*/ 487680 w 2339340"/>
              <a:gd name="connsiteY32" fmla="*/ 2426970 h 6236970"/>
              <a:gd name="connsiteX33" fmla="*/ 293370 w 2339340"/>
              <a:gd name="connsiteY33" fmla="*/ 2205990 h 6236970"/>
              <a:gd name="connsiteX34" fmla="*/ 426720 w 2339340"/>
              <a:gd name="connsiteY34" fmla="*/ 1988820 h 6236970"/>
              <a:gd name="connsiteX35" fmla="*/ 483870 w 2339340"/>
              <a:gd name="connsiteY35" fmla="*/ 1878330 h 6236970"/>
              <a:gd name="connsiteX36" fmla="*/ 544830 w 2339340"/>
              <a:gd name="connsiteY36" fmla="*/ 1642110 h 6236970"/>
              <a:gd name="connsiteX37" fmla="*/ 636270 w 2339340"/>
              <a:gd name="connsiteY37" fmla="*/ 1897380 h 6236970"/>
              <a:gd name="connsiteX38" fmla="*/ 678180 w 2339340"/>
              <a:gd name="connsiteY38" fmla="*/ 2202180 h 6236970"/>
              <a:gd name="connsiteX39" fmla="*/ 689610 w 2339340"/>
              <a:gd name="connsiteY39" fmla="*/ 2487930 h 6236970"/>
              <a:gd name="connsiteX40" fmla="*/ 712470 w 2339340"/>
              <a:gd name="connsiteY40" fmla="*/ 2762250 h 6236970"/>
              <a:gd name="connsiteX41" fmla="*/ 701040 w 2339340"/>
              <a:gd name="connsiteY41" fmla="*/ 3177540 h 6236970"/>
              <a:gd name="connsiteX42" fmla="*/ 643890 w 2339340"/>
              <a:gd name="connsiteY42" fmla="*/ 3783330 h 6236970"/>
              <a:gd name="connsiteX43" fmla="*/ 613410 w 2339340"/>
              <a:gd name="connsiteY43" fmla="*/ 4255770 h 6236970"/>
              <a:gd name="connsiteX44" fmla="*/ 689610 w 2339340"/>
              <a:gd name="connsiteY44" fmla="*/ 4617720 h 6236970"/>
              <a:gd name="connsiteX45" fmla="*/ 803910 w 2339340"/>
              <a:gd name="connsiteY45" fmla="*/ 5215890 h 6236970"/>
              <a:gd name="connsiteX46" fmla="*/ 883920 w 2339340"/>
              <a:gd name="connsiteY46" fmla="*/ 5657850 h 6236970"/>
              <a:gd name="connsiteX47" fmla="*/ 872490 w 2339340"/>
              <a:gd name="connsiteY47" fmla="*/ 5684520 h 6236970"/>
              <a:gd name="connsiteX48" fmla="*/ 693420 w 2339340"/>
              <a:gd name="connsiteY48" fmla="*/ 5894070 h 6236970"/>
              <a:gd name="connsiteX49" fmla="*/ 541020 w 2339340"/>
              <a:gd name="connsiteY49" fmla="*/ 6092190 h 6236970"/>
              <a:gd name="connsiteX50" fmla="*/ 510540 w 2339340"/>
              <a:gd name="connsiteY50" fmla="*/ 6156960 h 6236970"/>
              <a:gd name="connsiteX51" fmla="*/ 701040 w 2339340"/>
              <a:gd name="connsiteY51" fmla="*/ 6092190 h 6236970"/>
              <a:gd name="connsiteX52" fmla="*/ 830580 w 2339340"/>
              <a:gd name="connsiteY52" fmla="*/ 6065520 h 6236970"/>
              <a:gd name="connsiteX53" fmla="*/ 952500 w 2339340"/>
              <a:gd name="connsiteY53" fmla="*/ 5974080 h 6236970"/>
              <a:gd name="connsiteX54" fmla="*/ 963930 w 2339340"/>
              <a:gd name="connsiteY54" fmla="*/ 5871210 h 6236970"/>
              <a:gd name="connsiteX55" fmla="*/ 1108710 w 2339340"/>
              <a:gd name="connsiteY55" fmla="*/ 5817870 h 6236970"/>
              <a:gd name="connsiteX56" fmla="*/ 1108710 w 2339340"/>
              <a:gd name="connsiteY56" fmla="*/ 5791200 h 6236970"/>
              <a:gd name="connsiteX57" fmla="*/ 1032510 w 2339340"/>
              <a:gd name="connsiteY57" fmla="*/ 5634990 h 6236970"/>
              <a:gd name="connsiteX58" fmla="*/ 1043940 w 2339340"/>
              <a:gd name="connsiteY58" fmla="*/ 5280660 h 6236970"/>
              <a:gd name="connsiteX59" fmla="*/ 1074420 w 2339340"/>
              <a:gd name="connsiteY59" fmla="*/ 4888230 h 6236970"/>
              <a:gd name="connsiteX60" fmla="*/ 1002030 w 2339340"/>
              <a:gd name="connsiteY60" fmla="*/ 4423410 h 6236970"/>
              <a:gd name="connsiteX61" fmla="*/ 1066800 w 2339340"/>
              <a:gd name="connsiteY61" fmla="*/ 4130040 h 6236970"/>
              <a:gd name="connsiteX62" fmla="*/ 1116330 w 2339340"/>
              <a:gd name="connsiteY62" fmla="*/ 3775710 h 6236970"/>
              <a:gd name="connsiteX63" fmla="*/ 1165860 w 2339340"/>
              <a:gd name="connsiteY63" fmla="*/ 3375660 h 6236970"/>
              <a:gd name="connsiteX64" fmla="*/ 1238250 w 2339340"/>
              <a:gd name="connsiteY64" fmla="*/ 3882390 h 6236970"/>
              <a:gd name="connsiteX65" fmla="*/ 1280160 w 2339340"/>
              <a:gd name="connsiteY65" fmla="*/ 4366260 h 6236970"/>
              <a:gd name="connsiteX66" fmla="*/ 1310640 w 2339340"/>
              <a:gd name="connsiteY66" fmla="*/ 4533900 h 6236970"/>
              <a:gd name="connsiteX67" fmla="*/ 1272540 w 2339340"/>
              <a:gd name="connsiteY67" fmla="*/ 4838700 h 6236970"/>
              <a:gd name="connsiteX68" fmla="*/ 1242060 w 2339340"/>
              <a:gd name="connsiteY68" fmla="*/ 5059680 h 6236970"/>
              <a:gd name="connsiteX69" fmla="*/ 1276350 w 2339340"/>
              <a:gd name="connsiteY69" fmla="*/ 5288280 h 6236970"/>
              <a:gd name="connsiteX70" fmla="*/ 1333500 w 2339340"/>
              <a:gd name="connsiteY70" fmla="*/ 5494020 h 6236970"/>
              <a:gd name="connsiteX71" fmla="*/ 1314450 w 2339340"/>
              <a:gd name="connsiteY71" fmla="*/ 5615940 h 6236970"/>
              <a:gd name="connsiteX72" fmla="*/ 1264920 w 2339340"/>
              <a:gd name="connsiteY72" fmla="*/ 5795010 h 6236970"/>
              <a:gd name="connsiteX73" fmla="*/ 1264920 w 2339340"/>
              <a:gd name="connsiteY73" fmla="*/ 5901690 h 6236970"/>
              <a:gd name="connsiteX74" fmla="*/ 1424940 w 2339340"/>
              <a:gd name="connsiteY74" fmla="*/ 6236970 h 6236970"/>
              <a:gd name="connsiteX75" fmla="*/ 1565910 w 2339340"/>
              <a:gd name="connsiteY75" fmla="*/ 6065520 h 6236970"/>
              <a:gd name="connsiteX76" fmla="*/ 1604010 w 2339340"/>
              <a:gd name="connsiteY76" fmla="*/ 6012180 h 6236970"/>
              <a:gd name="connsiteX77" fmla="*/ 1524000 w 2339340"/>
              <a:gd name="connsiteY77" fmla="*/ 5844540 h 6236970"/>
              <a:gd name="connsiteX78" fmla="*/ 1466850 w 2339340"/>
              <a:gd name="connsiteY78" fmla="*/ 5718810 h 6236970"/>
              <a:gd name="connsiteX79" fmla="*/ 1440180 w 2339340"/>
              <a:gd name="connsiteY79" fmla="*/ 5638800 h 6236970"/>
              <a:gd name="connsiteX80" fmla="*/ 1546860 w 2339340"/>
              <a:gd name="connsiteY80" fmla="*/ 5078730 h 6236970"/>
              <a:gd name="connsiteX81" fmla="*/ 1600200 w 2339340"/>
              <a:gd name="connsiteY81" fmla="*/ 4507230 h 6236970"/>
              <a:gd name="connsiteX82" fmla="*/ 1684020 w 2339340"/>
              <a:gd name="connsiteY82" fmla="*/ 4027170 h 6236970"/>
              <a:gd name="connsiteX83" fmla="*/ 1703070 w 2339340"/>
              <a:gd name="connsiteY83" fmla="*/ 3688080 h 6236970"/>
              <a:gd name="connsiteX84" fmla="*/ 1645920 w 2339340"/>
              <a:gd name="connsiteY84" fmla="*/ 2884170 h 6236970"/>
              <a:gd name="connsiteX85" fmla="*/ 1630680 w 2339340"/>
              <a:gd name="connsiteY85" fmla="*/ 2868930 h 6236970"/>
              <a:gd name="connsiteX86" fmla="*/ 1607820 w 2339340"/>
              <a:gd name="connsiteY86" fmla="*/ 2750820 h 6236970"/>
              <a:gd name="connsiteX87" fmla="*/ 1584960 w 2339340"/>
              <a:gd name="connsiteY87" fmla="*/ 2423160 h 6236970"/>
              <a:gd name="connsiteX88" fmla="*/ 1584960 w 2339340"/>
              <a:gd name="connsiteY88" fmla="*/ 2072640 h 6236970"/>
              <a:gd name="connsiteX89" fmla="*/ 1619250 w 2339340"/>
              <a:gd name="connsiteY89" fmla="*/ 1771650 h 6236970"/>
              <a:gd name="connsiteX90" fmla="*/ 1691640 w 2339340"/>
              <a:gd name="connsiteY90" fmla="*/ 1501140 h 6236970"/>
              <a:gd name="connsiteX91" fmla="*/ 1954530 w 2339340"/>
              <a:gd name="connsiteY91" fmla="*/ 1924050 h 6236970"/>
              <a:gd name="connsiteX92" fmla="*/ 2045970 w 2339340"/>
              <a:gd name="connsiteY92" fmla="*/ 2045970 h 6236970"/>
              <a:gd name="connsiteX93" fmla="*/ 1840230 w 2339340"/>
              <a:gd name="connsiteY93" fmla="*/ 2358390 h 6236970"/>
              <a:gd name="connsiteX94" fmla="*/ 1729740 w 2339340"/>
              <a:gd name="connsiteY94" fmla="*/ 2545080 h 6236970"/>
              <a:gd name="connsiteX95" fmla="*/ 1672590 w 2339340"/>
              <a:gd name="connsiteY95" fmla="*/ 2674620 h 6236970"/>
              <a:gd name="connsiteX96" fmla="*/ 1604010 w 2339340"/>
              <a:gd name="connsiteY96" fmla="*/ 2754630 h 6236970"/>
              <a:gd name="connsiteX97" fmla="*/ 1634490 w 2339340"/>
              <a:gd name="connsiteY97" fmla="*/ 3040380 h 6236970"/>
              <a:gd name="connsiteX98" fmla="*/ 1729740 w 2339340"/>
              <a:gd name="connsiteY98" fmla="*/ 2891790 h 6236970"/>
              <a:gd name="connsiteX99" fmla="*/ 1927860 w 2339340"/>
              <a:gd name="connsiteY99" fmla="*/ 2689860 h 6236970"/>
              <a:gd name="connsiteX100" fmla="*/ 2065020 w 2339340"/>
              <a:gd name="connsiteY100" fmla="*/ 2548890 h 6236970"/>
              <a:gd name="connsiteX101" fmla="*/ 2202180 w 2339340"/>
              <a:gd name="connsiteY101" fmla="*/ 2339340 h 6236970"/>
              <a:gd name="connsiteX102" fmla="*/ 2339340 w 2339340"/>
              <a:gd name="connsiteY102" fmla="*/ 2049780 h 6236970"/>
              <a:gd name="connsiteX103" fmla="*/ 2293620 w 2339340"/>
              <a:gd name="connsiteY103" fmla="*/ 1958340 h 6236970"/>
              <a:gd name="connsiteX104" fmla="*/ 2232660 w 2339340"/>
              <a:gd name="connsiteY104" fmla="*/ 1752600 h 6236970"/>
              <a:gd name="connsiteX105" fmla="*/ 2175510 w 2339340"/>
              <a:gd name="connsiteY105" fmla="*/ 1565910 h 6236970"/>
              <a:gd name="connsiteX106" fmla="*/ 2065020 w 2339340"/>
              <a:gd name="connsiteY106" fmla="*/ 1352550 h 6236970"/>
              <a:gd name="connsiteX107" fmla="*/ 1958340 w 2339340"/>
              <a:gd name="connsiteY107" fmla="*/ 1169670 h 6236970"/>
              <a:gd name="connsiteX108" fmla="*/ 1878330 w 2339340"/>
              <a:gd name="connsiteY108" fmla="*/ 1043940 h 6236970"/>
              <a:gd name="connsiteX109" fmla="*/ 1752600 w 2339340"/>
              <a:gd name="connsiteY109" fmla="*/ 975360 h 6236970"/>
              <a:gd name="connsiteX110" fmla="*/ 1645920 w 2339340"/>
              <a:gd name="connsiteY110" fmla="*/ 956310 h 6236970"/>
              <a:gd name="connsiteX111" fmla="*/ 1546860 w 2339340"/>
              <a:gd name="connsiteY111" fmla="*/ 922020 h 6236970"/>
              <a:gd name="connsiteX112" fmla="*/ 1276350 w 2339340"/>
              <a:gd name="connsiteY112" fmla="*/ 861060 h 6236970"/>
              <a:gd name="connsiteX113" fmla="*/ 1257300 w 2339340"/>
              <a:gd name="connsiteY113" fmla="*/ 739140 h 6236970"/>
              <a:gd name="connsiteX114" fmla="*/ 1325880 w 2339340"/>
              <a:gd name="connsiteY114" fmla="*/ 594360 h 6236970"/>
              <a:gd name="connsiteX115" fmla="*/ 1363980 w 2339340"/>
              <a:gd name="connsiteY115" fmla="*/ 537210 h 6236970"/>
              <a:gd name="connsiteX116" fmla="*/ 1352550 w 2339340"/>
              <a:gd name="connsiteY116" fmla="*/ 438150 h 6236970"/>
              <a:gd name="connsiteX117" fmla="*/ 1348740 w 2339340"/>
              <a:gd name="connsiteY117" fmla="*/ 308610 h 6236970"/>
              <a:gd name="connsiteX118" fmla="*/ 1306830 w 2339340"/>
              <a:gd name="connsiteY118" fmla="*/ 114300 h 6236970"/>
              <a:gd name="connsiteX119" fmla="*/ 1188720 w 2339340"/>
              <a:gd name="connsiteY119" fmla="*/ 38100 h 6236970"/>
              <a:gd name="connsiteX120" fmla="*/ 1143000 w 2339340"/>
              <a:gd name="connsiteY120" fmla="*/ 11430 h 6236970"/>
              <a:gd name="connsiteX121" fmla="*/ 1093470 w 2339340"/>
              <a:gd name="connsiteY121" fmla="*/ 22860 h 6236970"/>
              <a:gd name="connsiteX0" fmla="*/ 1093470 w 2339340"/>
              <a:gd name="connsiteY0" fmla="*/ 22860 h 6236970"/>
              <a:gd name="connsiteX1" fmla="*/ 971550 w 2339340"/>
              <a:gd name="connsiteY1" fmla="*/ 68580 h 6236970"/>
              <a:gd name="connsiteX2" fmla="*/ 967740 w 2339340"/>
              <a:gd name="connsiteY2" fmla="*/ 0 h 6236970"/>
              <a:gd name="connsiteX3" fmla="*/ 872490 w 2339340"/>
              <a:gd name="connsiteY3" fmla="*/ 121920 h 6236970"/>
              <a:gd name="connsiteX4" fmla="*/ 849630 w 2339340"/>
              <a:gd name="connsiteY4" fmla="*/ 95250 h 6236970"/>
              <a:gd name="connsiteX5" fmla="*/ 800100 w 2339340"/>
              <a:gd name="connsiteY5" fmla="*/ 320040 h 6236970"/>
              <a:gd name="connsiteX6" fmla="*/ 811530 w 2339340"/>
              <a:gd name="connsiteY6" fmla="*/ 461010 h 6236970"/>
              <a:gd name="connsiteX7" fmla="*/ 754380 w 2339340"/>
              <a:gd name="connsiteY7" fmla="*/ 464820 h 6236970"/>
              <a:gd name="connsiteX8" fmla="*/ 781050 w 2339340"/>
              <a:gd name="connsiteY8" fmla="*/ 548640 h 6236970"/>
              <a:gd name="connsiteX9" fmla="*/ 822960 w 2339340"/>
              <a:gd name="connsiteY9" fmla="*/ 624840 h 6236970"/>
              <a:gd name="connsiteX10" fmla="*/ 887730 w 2339340"/>
              <a:gd name="connsiteY10" fmla="*/ 689610 h 6236970"/>
              <a:gd name="connsiteX11" fmla="*/ 925830 w 2339340"/>
              <a:gd name="connsiteY11" fmla="*/ 769620 h 6236970"/>
              <a:gd name="connsiteX12" fmla="*/ 925830 w 2339340"/>
              <a:gd name="connsiteY12" fmla="*/ 861060 h 6236970"/>
              <a:gd name="connsiteX13" fmla="*/ 803910 w 2339340"/>
              <a:gd name="connsiteY13" fmla="*/ 922020 h 6236970"/>
              <a:gd name="connsiteX14" fmla="*/ 701040 w 2339340"/>
              <a:gd name="connsiteY14" fmla="*/ 948690 h 6236970"/>
              <a:gd name="connsiteX15" fmla="*/ 556260 w 2339340"/>
              <a:gd name="connsiteY15" fmla="*/ 952500 h 6236970"/>
              <a:gd name="connsiteX16" fmla="*/ 403860 w 2339340"/>
              <a:gd name="connsiteY16" fmla="*/ 1002030 h 6236970"/>
              <a:gd name="connsiteX17" fmla="*/ 320040 w 2339340"/>
              <a:gd name="connsiteY17" fmla="*/ 1085850 h 6236970"/>
              <a:gd name="connsiteX18" fmla="*/ 247650 w 2339340"/>
              <a:gd name="connsiteY18" fmla="*/ 1276350 h 6236970"/>
              <a:gd name="connsiteX19" fmla="*/ 163830 w 2339340"/>
              <a:gd name="connsiteY19" fmla="*/ 1569720 h 6236970"/>
              <a:gd name="connsiteX20" fmla="*/ 83820 w 2339340"/>
              <a:gd name="connsiteY20" fmla="*/ 1783080 h 6236970"/>
              <a:gd name="connsiteX21" fmla="*/ 72390 w 2339340"/>
              <a:gd name="connsiteY21" fmla="*/ 1962150 h 6236970"/>
              <a:gd name="connsiteX22" fmla="*/ 0 w 2339340"/>
              <a:gd name="connsiteY22" fmla="*/ 2145030 h 6236970"/>
              <a:gd name="connsiteX23" fmla="*/ 11430 w 2339340"/>
              <a:gd name="connsiteY23" fmla="*/ 2251710 h 6236970"/>
              <a:gd name="connsiteX24" fmla="*/ 106680 w 2339340"/>
              <a:gd name="connsiteY24" fmla="*/ 2426970 h 6236970"/>
              <a:gd name="connsiteX25" fmla="*/ 243840 w 2339340"/>
              <a:gd name="connsiteY25" fmla="*/ 2594610 h 6236970"/>
              <a:gd name="connsiteX26" fmla="*/ 422910 w 2339340"/>
              <a:gd name="connsiteY26" fmla="*/ 2769870 h 6236970"/>
              <a:gd name="connsiteX27" fmla="*/ 609600 w 2339340"/>
              <a:gd name="connsiteY27" fmla="*/ 2929890 h 6236970"/>
              <a:gd name="connsiteX28" fmla="*/ 703183 w 2339340"/>
              <a:gd name="connsiteY28" fmla="*/ 3062525 h 6236970"/>
              <a:gd name="connsiteX29" fmla="*/ 711517 w 2339340"/>
              <a:gd name="connsiteY29" fmla="*/ 2784396 h 6236970"/>
              <a:gd name="connsiteX30" fmla="*/ 647700 w 2339340"/>
              <a:gd name="connsiteY30" fmla="*/ 2731770 h 6236970"/>
              <a:gd name="connsiteX31" fmla="*/ 541020 w 2339340"/>
              <a:gd name="connsiteY31" fmla="*/ 2537460 h 6236970"/>
              <a:gd name="connsiteX32" fmla="*/ 487680 w 2339340"/>
              <a:gd name="connsiteY32" fmla="*/ 2426970 h 6236970"/>
              <a:gd name="connsiteX33" fmla="*/ 293370 w 2339340"/>
              <a:gd name="connsiteY33" fmla="*/ 2205990 h 6236970"/>
              <a:gd name="connsiteX34" fmla="*/ 426720 w 2339340"/>
              <a:gd name="connsiteY34" fmla="*/ 1988820 h 6236970"/>
              <a:gd name="connsiteX35" fmla="*/ 483870 w 2339340"/>
              <a:gd name="connsiteY35" fmla="*/ 1878330 h 6236970"/>
              <a:gd name="connsiteX36" fmla="*/ 544830 w 2339340"/>
              <a:gd name="connsiteY36" fmla="*/ 1642110 h 6236970"/>
              <a:gd name="connsiteX37" fmla="*/ 636270 w 2339340"/>
              <a:gd name="connsiteY37" fmla="*/ 1897380 h 6236970"/>
              <a:gd name="connsiteX38" fmla="*/ 678180 w 2339340"/>
              <a:gd name="connsiteY38" fmla="*/ 2202180 h 6236970"/>
              <a:gd name="connsiteX39" fmla="*/ 689610 w 2339340"/>
              <a:gd name="connsiteY39" fmla="*/ 2487930 h 6236970"/>
              <a:gd name="connsiteX40" fmla="*/ 712470 w 2339340"/>
              <a:gd name="connsiteY40" fmla="*/ 2762250 h 6236970"/>
              <a:gd name="connsiteX41" fmla="*/ 701040 w 2339340"/>
              <a:gd name="connsiteY41" fmla="*/ 3177540 h 6236970"/>
              <a:gd name="connsiteX42" fmla="*/ 643890 w 2339340"/>
              <a:gd name="connsiteY42" fmla="*/ 3783330 h 6236970"/>
              <a:gd name="connsiteX43" fmla="*/ 613410 w 2339340"/>
              <a:gd name="connsiteY43" fmla="*/ 4255770 h 6236970"/>
              <a:gd name="connsiteX44" fmla="*/ 689610 w 2339340"/>
              <a:gd name="connsiteY44" fmla="*/ 4617720 h 6236970"/>
              <a:gd name="connsiteX45" fmla="*/ 803910 w 2339340"/>
              <a:gd name="connsiteY45" fmla="*/ 5215890 h 6236970"/>
              <a:gd name="connsiteX46" fmla="*/ 883920 w 2339340"/>
              <a:gd name="connsiteY46" fmla="*/ 5657850 h 6236970"/>
              <a:gd name="connsiteX47" fmla="*/ 872490 w 2339340"/>
              <a:gd name="connsiteY47" fmla="*/ 5684520 h 6236970"/>
              <a:gd name="connsiteX48" fmla="*/ 693420 w 2339340"/>
              <a:gd name="connsiteY48" fmla="*/ 5894070 h 6236970"/>
              <a:gd name="connsiteX49" fmla="*/ 541020 w 2339340"/>
              <a:gd name="connsiteY49" fmla="*/ 6092190 h 6236970"/>
              <a:gd name="connsiteX50" fmla="*/ 510540 w 2339340"/>
              <a:gd name="connsiteY50" fmla="*/ 6156960 h 6236970"/>
              <a:gd name="connsiteX51" fmla="*/ 701040 w 2339340"/>
              <a:gd name="connsiteY51" fmla="*/ 6092190 h 6236970"/>
              <a:gd name="connsiteX52" fmla="*/ 830580 w 2339340"/>
              <a:gd name="connsiteY52" fmla="*/ 6065520 h 6236970"/>
              <a:gd name="connsiteX53" fmla="*/ 952500 w 2339340"/>
              <a:gd name="connsiteY53" fmla="*/ 5974080 h 6236970"/>
              <a:gd name="connsiteX54" fmla="*/ 963930 w 2339340"/>
              <a:gd name="connsiteY54" fmla="*/ 5871210 h 6236970"/>
              <a:gd name="connsiteX55" fmla="*/ 1108710 w 2339340"/>
              <a:gd name="connsiteY55" fmla="*/ 5817870 h 6236970"/>
              <a:gd name="connsiteX56" fmla="*/ 1108710 w 2339340"/>
              <a:gd name="connsiteY56" fmla="*/ 5791200 h 6236970"/>
              <a:gd name="connsiteX57" fmla="*/ 1032510 w 2339340"/>
              <a:gd name="connsiteY57" fmla="*/ 5634990 h 6236970"/>
              <a:gd name="connsiteX58" fmla="*/ 1043940 w 2339340"/>
              <a:gd name="connsiteY58" fmla="*/ 5280660 h 6236970"/>
              <a:gd name="connsiteX59" fmla="*/ 1074420 w 2339340"/>
              <a:gd name="connsiteY59" fmla="*/ 4888230 h 6236970"/>
              <a:gd name="connsiteX60" fmla="*/ 1002030 w 2339340"/>
              <a:gd name="connsiteY60" fmla="*/ 4423410 h 6236970"/>
              <a:gd name="connsiteX61" fmla="*/ 1066800 w 2339340"/>
              <a:gd name="connsiteY61" fmla="*/ 4130040 h 6236970"/>
              <a:gd name="connsiteX62" fmla="*/ 1116330 w 2339340"/>
              <a:gd name="connsiteY62" fmla="*/ 3775710 h 6236970"/>
              <a:gd name="connsiteX63" fmla="*/ 1165860 w 2339340"/>
              <a:gd name="connsiteY63" fmla="*/ 3375660 h 6236970"/>
              <a:gd name="connsiteX64" fmla="*/ 1238250 w 2339340"/>
              <a:gd name="connsiteY64" fmla="*/ 3882390 h 6236970"/>
              <a:gd name="connsiteX65" fmla="*/ 1280160 w 2339340"/>
              <a:gd name="connsiteY65" fmla="*/ 4366260 h 6236970"/>
              <a:gd name="connsiteX66" fmla="*/ 1310640 w 2339340"/>
              <a:gd name="connsiteY66" fmla="*/ 4533900 h 6236970"/>
              <a:gd name="connsiteX67" fmla="*/ 1272540 w 2339340"/>
              <a:gd name="connsiteY67" fmla="*/ 4838700 h 6236970"/>
              <a:gd name="connsiteX68" fmla="*/ 1242060 w 2339340"/>
              <a:gd name="connsiteY68" fmla="*/ 5059680 h 6236970"/>
              <a:gd name="connsiteX69" fmla="*/ 1276350 w 2339340"/>
              <a:gd name="connsiteY69" fmla="*/ 5288280 h 6236970"/>
              <a:gd name="connsiteX70" fmla="*/ 1333500 w 2339340"/>
              <a:gd name="connsiteY70" fmla="*/ 5494020 h 6236970"/>
              <a:gd name="connsiteX71" fmla="*/ 1314450 w 2339340"/>
              <a:gd name="connsiteY71" fmla="*/ 5615940 h 6236970"/>
              <a:gd name="connsiteX72" fmla="*/ 1264920 w 2339340"/>
              <a:gd name="connsiteY72" fmla="*/ 5795010 h 6236970"/>
              <a:gd name="connsiteX73" fmla="*/ 1264920 w 2339340"/>
              <a:gd name="connsiteY73" fmla="*/ 5901690 h 6236970"/>
              <a:gd name="connsiteX74" fmla="*/ 1424940 w 2339340"/>
              <a:gd name="connsiteY74" fmla="*/ 6236970 h 6236970"/>
              <a:gd name="connsiteX75" fmla="*/ 1565910 w 2339340"/>
              <a:gd name="connsiteY75" fmla="*/ 6065520 h 6236970"/>
              <a:gd name="connsiteX76" fmla="*/ 1604010 w 2339340"/>
              <a:gd name="connsiteY76" fmla="*/ 6012180 h 6236970"/>
              <a:gd name="connsiteX77" fmla="*/ 1524000 w 2339340"/>
              <a:gd name="connsiteY77" fmla="*/ 5844540 h 6236970"/>
              <a:gd name="connsiteX78" fmla="*/ 1466850 w 2339340"/>
              <a:gd name="connsiteY78" fmla="*/ 5718810 h 6236970"/>
              <a:gd name="connsiteX79" fmla="*/ 1440180 w 2339340"/>
              <a:gd name="connsiteY79" fmla="*/ 5638800 h 6236970"/>
              <a:gd name="connsiteX80" fmla="*/ 1546860 w 2339340"/>
              <a:gd name="connsiteY80" fmla="*/ 5078730 h 6236970"/>
              <a:gd name="connsiteX81" fmla="*/ 1600200 w 2339340"/>
              <a:gd name="connsiteY81" fmla="*/ 4507230 h 6236970"/>
              <a:gd name="connsiteX82" fmla="*/ 1684020 w 2339340"/>
              <a:gd name="connsiteY82" fmla="*/ 4027170 h 6236970"/>
              <a:gd name="connsiteX83" fmla="*/ 1703070 w 2339340"/>
              <a:gd name="connsiteY83" fmla="*/ 3688080 h 6236970"/>
              <a:gd name="connsiteX84" fmla="*/ 1645920 w 2339340"/>
              <a:gd name="connsiteY84" fmla="*/ 2884170 h 6236970"/>
              <a:gd name="connsiteX85" fmla="*/ 1630680 w 2339340"/>
              <a:gd name="connsiteY85" fmla="*/ 2868930 h 6236970"/>
              <a:gd name="connsiteX86" fmla="*/ 1607820 w 2339340"/>
              <a:gd name="connsiteY86" fmla="*/ 2750820 h 6236970"/>
              <a:gd name="connsiteX87" fmla="*/ 1584960 w 2339340"/>
              <a:gd name="connsiteY87" fmla="*/ 2423160 h 6236970"/>
              <a:gd name="connsiteX88" fmla="*/ 1584960 w 2339340"/>
              <a:gd name="connsiteY88" fmla="*/ 2072640 h 6236970"/>
              <a:gd name="connsiteX89" fmla="*/ 1619250 w 2339340"/>
              <a:gd name="connsiteY89" fmla="*/ 1771650 h 6236970"/>
              <a:gd name="connsiteX90" fmla="*/ 1691640 w 2339340"/>
              <a:gd name="connsiteY90" fmla="*/ 1501140 h 6236970"/>
              <a:gd name="connsiteX91" fmla="*/ 1954530 w 2339340"/>
              <a:gd name="connsiteY91" fmla="*/ 1924050 h 6236970"/>
              <a:gd name="connsiteX92" fmla="*/ 2045970 w 2339340"/>
              <a:gd name="connsiteY92" fmla="*/ 2045970 h 6236970"/>
              <a:gd name="connsiteX93" fmla="*/ 1840230 w 2339340"/>
              <a:gd name="connsiteY93" fmla="*/ 2358390 h 6236970"/>
              <a:gd name="connsiteX94" fmla="*/ 1729740 w 2339340"/>
              <a:gd name="connsiteY94" fmla="*/ 2545080 h 6236970"/>
              <a:gd name="connsiteX95" fmla="*/ 1672590 w 2339340"/>
              <a:gd name="connsiteY95" fmla="*/ 2674620 h 6236970"/>
              <a:gd name="connsiteX96" fmla="*/ 1604010 w 2339340"/>
              <a:gd name="connsiteY96" fmla="*/ 2754630 h 6236970"/>
              <a:gd name="connsiteX97" fmla="*/ 1634490 w 2339340"/>
              <a:gd name="connsiteY97" fmla="*/ 3040380 h 6236970"/>
              <a:gd name="connsiteX98" fmla="*/ 1729740 w 2339340"/>
              <a:gd name="connsiteY98" fmla="*/ 2891790 h 6236970"/>
              <a:gd name="connsiteX99" fmla="*/ 1927860 w 2339340"/>
              <a:gd name="connsiteY99" fmla="*/ 2689860 h 6236970"/>
              <a:gd name="connsiteX100" fmla="*/ 2065020 w 2339340"/>
              <a:gd name="connsiteY100" fmla="*/ 2548890 h 6236970"/>
              <a:gd name="connsiteX101" fmla="*/ 2202180 w 2339340"/>
              <a:gd name="connsiteY101" fmla="*/ 2339340 h 6236970"/>
              <a:gd name="connsiteX102" fmla="*/ 2339340 w 2339340"/>
              <a:gd name="connsiteY102" fmla="*/ 2049780 h 6236970"/>
              <a:gd name="connsiteX103" fmla="*/ 2293620 w 2339340"/>
              <a:gd name="connsiteY103" fmla="*/ 1958340 h 6236970"/>
              <a:gd name="connsiteX104" fmla="*/ 2232660 w 2339340"/>
              <a:gd name="connsiteY104" fmla="*/ 1752600 h 6236970"/>
              <a:gd name="connsiteX105" fmla="*/ 2175510 w 2339340"/>
              <a:gd name="connsiteY105" fmla="*/ 1565910 h 6236970"/>
              <a:gd name="connsiteX106" fmla="*/ 2065020 w 2339340"/>
              <a:gd name="connsiteY106" fmla="*/ 1352550 h 6236970"/>
              <a:gd name="connsiteX107" fmla="*/ 1958340 w 2339340"/>
              <a:gd name="connsiteY107" fmla="*/ 1169670 h 6236970"/>
              <a:gd name="connsiteX108" fmla="*/ 1878330 w 2339340"/>
              <a:gd name="connsiteY108" fmla="*/ 1043940 h 6236970"/>
              <a:gd name="connsiteX109" fmla="*/ 1752600 w 2339340"/>
              <a:gd name="connsiteY109" fmla="*/ 975360 h 6236970"/>
              <a:gd name="connsiteX110" fmla="*/ 1645920 w 2339340"/>
              <a:gd name="connsiteY110" fmla="*/ 956310 h 6236970"/>
              <a:gd name="connsiteX111" fmla="*/ 1546860 w 2339340"/>
              <a:gd name="connsiteY111" fmla="*/ 922020 h 6236970"/>
              <a:gd name="connsiteX112" fmla="*/ 1276350 w 2339340"/>
              <a:gd name="connsiteY112" fmla="*/ 861060 h 6236970"/>
              <a:gd name="connsiteX113" fmla="*/ 1257300 w 2339340"/>
              <a:gd name="connsiteY113" fmla="*/ 739140 h 6236970"/>
              <a:gd name="connsiteX114" fmla="*/ 1325880 w 2339340"/>
              <a:gd name="connsiteY114" fmla="*/ 594360 h 6236970"/>
              <a:gd name="connsiteX115" fmla="*/ 1363980 w 2339340"/>
              <a:gd name="connsiteY115" fmla="*/ 537210 h 6236970"/>
              <a:gd name="connsiteX116" fmla="*/ 1352550 w 2339340"/>
              <a:gd name="connsiteY116" fmla="*/ 438150 h 6236970"/>
              <a:gd name="connsiteX117" fmla="*/ 1348740 w 2339340"/>
              <a:gd name="connsiteY117" fmla="*/ 308610 h 6236970"/>
              <a:gd name="connsiteX118" fmla="*/ 1306830 w 2339340"/>
              <a:gd name="connsiteY118" fmla="*/ 114300 h 6236970"/>
              <a:gd name="connsiteX119" fmla="*/ 1188720 w 2339340"/>
              <a:gd name="connsiteY119" fmla="*/ 38100 h 6236970"/>
              <a:gd name="connsiteX120" fmla="*/ 1143000 w 2339340"/>
              <a:gd name="connsiteY120" fmla="*/ 11430 h 6236970"/>
              <a:gd name="connsiteX121" fmla="*/ 1093470 w 2339340"/>
              <a:gd name="connsiteY121" fmla="*/ 22860 h 6236970"/>
              <a:gd name="connsiteX0" fmla="*/ 1093470 w 2339340"/>
              <a:gd name="connsiteY0" fmla="*/ 22860 h 6236970"/>
              <a:gd name="connsiteX1" fmla="*/ 971550 w 2339340"/>
              <a:gd name="connsiteY1" fmla="*/ 68580 h 6236970"/>
              <a:gd name="connsiteX2" fmla="*/ 967740 w 2339340"/>
              <a:gd name="connsiteY2" fmla="*/ 0 h 6236970"/>
              <a:gd name="connsiteX3" fmla="*/ 872490 w 2339340"/>
              <a:gd name="connsiteY3" fmla="*/ 121920 h 6236970"/>
              <a:gd name="connsiteX4" fmla="*/ 849630 w 2339340"/>
              <a:gd name="connsiteY4" fmla="*/ 95250 h 6236970"/>
              <a:gd name="connsiteX5" fmla="*/ 800100 w 2339340"/>
              <a:gd name="connsiteY5" fmla="*/ 320040 h 6236970"/>
              <a:gd name="connsiteX6" fmla="*/ 811530 w 2339340"/>
              <a:gd name="connsiteY6" fmla="*/ 461010 h 6236970"/>
              <a:gd name="connsiteX7" fmla="*/ 754380 w 2339340"/>
              <a:gd name="connsiteY7" fmla="*/ 464820 h 6236970"/>
              <a:gd name="connsiteX8" fmla="*/ 781050 w 2339340"/>
              <a:gd name="connsiteY8" fmla="*/ 548640 h 6236970"/>
              <a:gd name="connsiteX9" fmla="*/ 822960 w 2339340"/>
              <a:gd name="connsiteY9" fmla="*/ 624840 h 6236970"/>
              <a:gd name="connsiteX10" fmla="*/ 887730 w 2339340"/>
              <a:gd name="connsiteY10" fmla="*/ 689610 h 6236970"/>
              <a:gd name="connsiteX11" fmla="*/ 925830 w 2339340"/>
              <a:gd name="connsiteY11" fmla="*/ 769620 h 6236970"/>
              <a:gd name="connsiteX12" fmla="*/ 925830 w 2339340"/>
              <a:gd name="connsiteY12" fmla="*/ 861060 h 6236970"/>
              <a:gd name="connsiteX13" fmla="*/ 803910 w 2339340"/>
              <a:gd name="connsiteY13" fmla="*/ 922020 h 6236970"/>
              <a:gd name="connsiteX14" fmla="*/ 701040 w 2339340"/>
              <a:gd name="connsiteY14" fmla="*/ 948690 h 6236970"/>
              <a:gd name="connsiteX15" fmla="*/ 556260 w 2339340"/>
              <a:gd name="connsiteY15" fmla="*/ 952500 h 6236970"/>
              <a:gd name="connsiteX16" fmla="*/ 403860 w 2339340"/>
              <a:gd name="connsiteY16" fmla="*/ 1002030 h 6236970"/>
              <a:gd name="connsiteX17" fmla="*/ 320040 w 2339340"/>
              <a:gd name="connsiteY17" fmla="*/ 1085850 h 6236970"/>
              <a:gd name="connsiteX18" fmla="*/ 247650 w 2339340"/>
              <a:gd name="connsiteY18" fmla="*/ 1276350 h 6236970"/>
              <a:gd name="connsiteX19" fmla="*/ 163830 w 2339340"/>
              <a:gd name="connsiteY19" fmla="*/ 1569720 h 6236970"/>
              <a:gd name="connsiteX20" fmla="*/ 83820 w 2339340"/>
              <a:gd name="connsiteY20" fmla="*/ 1783080 h 6236970"/>
              <a:gd name="connsiteX21" fmla="*/ 72390 w 2339340"/>
              <a:gd name="connsiteY21" fmla="*/ 1962150 h 6236970"/>
              <a:gd name="connsiteX22" fmla="*/ 0 w 2339340"/>
              <a:gd name="connsiteY22" fmla="*/ 2145030 h 6236970"/>
              <a:gd name="connsiteX23" fmla="*/ 11430 w 2339340"/>
              <a:gd name="connsiteY23" fmla="*/ 2251710 h 6236970"/>
              <a:gd name="connsiteX24" fmla="*/ 106680 w 2339340"/>
              <a:gd name="connsiteY24" fmla="*/ 2426970 h 6236970"/>
              <a:gd name="connsiteX25" fmla="*/ 243840 w 2339340"/>
              <a:gd name="connsiteY25" fmla="*/ 2594610 h 6236970"/>
              <a:gd name="connsiteX26" fmla="*/ 422910 w 2339340"/>
              <a:gd name="connsiteY26" fmla="*/ 2769870 h 6236970"/>
              <a:gd name="connsiteX27" fmla="*/ 609600 w 2339340"/>
              <a:gd name="connsiteY27" fmla="*/ 2929890 h 6236970"/>
              <a:gd name="connsiteX28" fmla="*/ 703183 w 2339340"/>
              <a:gd name="connsiteY28" fmla="*/ 3062525 h 6236970"/>
              <a:gd name="connsiteX29" fmla="*/ 711517 w 2339340"/>
              <a:gd name="connsiteY29" fmla="*/ 2784396 h 6236970"/>
              <a:gd name="connsiteX30" fmla="*/ 647700 w 2339340"/>
              <a:gd name="connsiteY30" fmla="*/ 2731770 h 6236970"/>
              <a:gd name="connsiteX31" fmla="*/ 541020 w 2339340"/>
              <a:gd name="connsiteY31" fmla="*/ 2537460 h 6236970"/>
              <a:gd name="connsiteX32" fmla="*/ 487680 w 2339340"/>
              <a:gd name="connsiteY32" fmla="*/ 2426970 h 6236970"/>
              <a:gd name="connsiteX33" fmla="*/ 293370 w 2339340"/>
              <a:gd name="connsiteY33" fmla="*/ 2205990 h 6236970"/>
              <a:gd name="connsiteX34" fmla="*/ 426720 w 2339340"/>
              <a:gd name="connsiteY34" fmla="*/ 1988820 h 6236970"/>
              <a:gd name="connsiteX35" fmla="*/ 483870 w 2339340"/>
              <a:gd name="connsiteY35" fmla="*/ 1878330 h 6236970"/>
              <a:gd name="connsiteX36" fmla="*/ 544830 w 2339340"/>
              <a:gd name="connsiteY36" fmla="*/ 1642110 h 6236970"/>
              <a:gd name="connsiteX37" fmla="*/ 636270 w 2339340"/>
              <a:gd name="connsiteY37" fmla="*/ 1897380 h 6236970"/>
              <a:gd name="connsiteX38" fmla="*/ 678180 w 2339340"/>
              <a:gd name="connsiteY38" fmla="*/ 2202180 h 6236970"/>
              <a:gd name="connsiteX39" fmla="*/ 689610 w 2339340"/>
              <a:gd name="connsiteY39" fmla="*/ 2487930 h 6236970"/>
              <a:gd name="connsiteX40" fmla="*/ 712470 w 2339340"/>
              <a:gd name="connsiteY40" fmla="*/ 2762250 h 6236970"/>
              <a:gd name="connsiteX41" fmla="*/ 701040 w 2339340"/>
              <a:gd name="connsiteY41" fmla="*/ 3177540 h 6236970"/>
              <a:gd name="connsiteX42" fmla="*/ 643890 w 2339340"/>
              <a:gd name="connsiteY42" fmla="*/ 3783330 h 6236970"/>
              <a:gd name="connsiteX43" fmla="*/ 613410 w 2339340"/>
              <a:gd name="connsiteY43" fmla="*/ 4255770 h 6236970"/>
              <a:gd name="connsiteX44" fmla="*/ 689610 w 2339340"/>
              <a:gd name="connsiteY44" fmla="*/ 4617720 h 6236970"/>
              <a:gd name="connsiteX45" fmla="*/ 803910 w 2339340"/>
              <a:gd name="connsiteY45" fmla="*/ 5215890 h 6236970"/>
              <a:gd name="connsiteX46" fmla="*/ 883920 w 2339340"/>
              <a:gd name="connsiteY46" fmla="*/ 5657850 h 6236970"/>
              <a:gd name="connsiteX47" fmla="*/ 872490 w 2339340"/>
              <a:gd name="connsiteY47" fmla="*/ 5684520 h 6236970"/>
              <a:gd name="connsiteX48" fmla="*/ 693420 w 2339340"/>
              <a:gd name="connsiteY48" fmla="*/ 5894070 h 6236970"/>
              <a:gd name="connsiteX49" fmla="*/ 541020 w 2339340"/>
              <a:gd name="connsiteY49" fmla="*/ 6092190 h 6236970"/>
              <a:gd name="connsiteX50" fmla="*/ 510540 w 2339340"/>
              <a:gd name="connsiteY50" fmla="*/ 6156960 h 6236970"/>
              <a:gd name="connsiteX51" fmla="*/ 701040 w 2339340"/>
              <a:gd name="connsiteY51" fmla="*/ 6092190 h 6236970"/>
              <a:gd name="connsiteX52" fmla="*/ 830580 w 2339340"/>
              <a:gd name="connsiteY52" fmla="*/ 6065520 h 6236970"/>
              <a:gd name="connsiteX53" fmla="*/ 952500 w 2339340"/>
              <a:gd name="connsiteY53" fmla="*/ 5974080 h 6236970"/>
              <a:gd name="connsiteX54" fmla="*/ 963930 w 2339340"/>
              <a:gd name="connsiteY54" fmla="*/ 5871210 h 6236970"/>
              <a:gd name="connsiteX55" fmla="*/ 1108710 w 2339340"/>
              <a:gd name="connsiteY55" fmla="*/ 5817870 h 6236970"/>
              <a:gd name="connsiteX56" fmla="*/ 1108710 w 2339340"/>
              <a:gd name="connsiteY56" fmla="*/ 5791200 h 6236970"/>
              <a:gd name="connsiteX57" fmla="*/ 1032510 w 2339340"/>
              <a:gd name="connsiteY57" fmla="*/ 5634990 h 6236970"/>
              <a:gd name="connsiteX58" fmla="*/ 1043940 w 2339340"/>
              <a:gd name="connsiteY58" fmla="*/ 5280660 h 6236970"/>
              <a:gd name="connsiteX59" fmla="*/ 1074420 w 2339340"/>
              <a:gd name="connsiteY59" fmla="*/ 4888230 h 6236970"/>
              <a:gd name="connsiteX60" fmla="*/ 1002030 w 2339340"/>
              <a:gd name="connsiteY60" fmla="*/ 4423410 h 6236970"/>
              <a:gd name="connsiteX61" fmla="*/ 1066800 w 2339340"/>
              <a:gd name="connsiteY61" fmla="*/ 4130040 h 6236970"/>
              <a:gd name="connsiteX62" fmla="*/ 1116330 w 2339340"/>
              <a:gd name="connsiteY62" fmla="*/ 3775710 h 6236970"/>
              <a:gd name="connsiteX63" fmla="*/ 1165860 w 2339340"/>
              <a:gd name="connsiteY63" fmla="*/ 3375660 h 6236970"/>
              <a:gd name="connsiteX64" fmla="*/ 1238250 w 2339340"/>
              <a:gd name="connsiteY64" fmla="*/ 3882390 h 6236970"/>
              <a:gd name="connsiteX65" fmla="*/ 1280160 w 2339340"/>
              <a:gd name="connsiteY65" fmla="*/ 4366260 h 6236970"/>
              <a:gd name="connsiteX66" fmla="*/ 1310640 w 2339340"/>
              <a:gd name="connsiteY66" fmla="*/ 4533900 h 6236970"/>
              <a:gd name="connsiteX67" fmla="*/ 1272540 w 2339340"/>
              <a:gd name="connsiteY67" fmla="*/ 4838700 h 6236970"/>
              <a:gd name="connsiteX68" fmla="*/ 1242060 w 2339340"/>
              <a:gd name="connsiteY68" fmla="*/ 5059680 h 6236970"/>
              <a:gd name="connsiteX69" fmla="*/ 1276350 w 2339340"/>
              <a:gd name="connsiteY69" fmla="*/ 5288280 h 6236970"/>
              <a:gd name="connsiteX70" fmla="*/ 1333500 w 2339340"/>
              <a:gd name="connsiteY70" fmla="*/ 5494020 h 6236970"/>
              <a:gd name="connsiteX71" fmla="*/ 1314450 w 2339340"/>
              <a:gd name="connsiteY71" fmla="*/ 5615940 h 6236970"/>
              <a:gd name="connsiteX72" fmla="*/ 1264920 w 2339340"/>
              <a:gd name="connsiteY72" fmla="*/ 5795010 h 6236970"/>
              <a:gd name="connsiteX73" fmla="*/ 1264920 w 2339340"/>
              <a:gd name="connsiteY73" fmla="*/ 5901690 h 6236970"/>
              <a:gd name="connsiteX74" fmla="*/ 1424940 w 2339340"/>
              <a:gd name="connsiteY74" fmla="*/ 6236970 h 6236970"/>
              <a:gd name="connsiteX75" fmla="*/ 1565910 w 2339340"/>
              <a:gd name="connsiteY75" fmla="*/ 6065520 h 6236970"/>
              <a:gd name="connsiteX76" fmla="*/ 1604010 w 2339340"/>
              <a:gd name="connsiteY76" fmla="*/ 6012180 h 6236970"/>
              <a:gd name="connsiteX77" fmla="*/ 1524000 w 2339340"/>
              <a:gd name="connsiteY77" fmla="*/ 5844540 h 6236970"/>
              <a:gd name="connsiteX78" fmla="*/ 1466850 w 2339340"/>
              <a:gd name="connsiteY78" fmla="*/ 5718810 h 6236970"/>
              <a:gd name="connsiteX79" fmla="*/ 1440180 w 2339340"/>
              <a:gd name="connsiteY79" fmla="*/ 5638800 h 6236970"/>
              <a:gd name="connsiteX80" fmla="*/ 1546860 w 2339340"/>
              <a:gd name="connsiteY80" fmla="*/ 5078730 h 6236970"/>
              <a:gd name="connsiteX81" fmla="*/ 1600200 w 2339340"/>
              <a:gd name="connsiteY81" fmla="*/ 4507230 h 6236970"/>
              <a:gd name="connsiteX82" fmla="*/ 1684020 w 2339340"/>
              <a:gd name="connsiteY82" fmla="*/ 4027170 h 6236970"/>
              <a:gd name="connsiteX83" fmla="*/ 1703070 w 2339340"/>
              <a:gd name="connsiteY83" fmla="*/ 3688080 h 6236970"/>
              <a:gd name="connsiteX84" fmla="*/ 1645920 w 2339340"/>
              <a:gd name="connsiteY84" fmla="*/ 2884170 h 6236970"/>
              <a:gd name="connsiteX85" fmla="*/ 1630680 w 2339340"/>
              <a:gd name="connsiteY85" fmla="*/ 2868930 h 6236970"/>
              <a:gd name="connsiteX86" fmla="*/ 1607820 w 2339340"/>
              <a:gd name="connsiteY86" fmla="*/ 2750820 h 6236970"/>
              <a:gd name="connsiteX87" fmla="*/ 1584960 w 2339340"/>
              <a:gd name="connsiteY87" fmla="*/ 2423160 h 6236970"/>
              <a:gd name="connsiteX88" fmla="*/ 1584960 w 2339340"/>
              <a:gd name="connsiteY88" fmla="*/ 2072640 h 6236970"/>
              <a:gd name="connsiteX89" fmla="*/ 1619250 w 2339340"/>
              <a:gd name="connsiteY89" fmla="*/ 1771650 h 6236970"/>
              <a:gd name="connsiteX90" fmla="*/ 1691640 w 2339340"/>
              <a:gd name="connsiteY90" fmla="*/ 1501140 h 6236970"/>
              <a:gd name="connsiteX91" fmla="*/ 1954530 w 2339340"/>
              <a:gd name="connsiteY91" fmla="*/ 1924050 h 6236970"/>
              <a:gd name="connsiteX92" fmla="*/ 2045970 w 2339340"/>
              <a:gd name="connsiteY92" fmla="*/ 2045970 h 6236970"/>
              <a:gd name="connsiteX93" fmla="*/ 1840230 w 2339340"/>
              <a:gd name="connsiteY93" fmla="*/ 2358390 h 6236970"/>
              <a:gd name="connsiteX94" fmla="*/ 1729740 w 2339340"/>
              <a:gd name="connsiteY94" fmla="*/ 2545080 h 6236970"/>
              <a:gd name="connsiteX95" fmla="*/ 1672590 w 2339340"/>
              <a:gd name="connsiteY95" fmla="*/ 2674620 h 6236970"/>
              <a:gd name="connsiteX96" fmla="*/ 1604010 w 2339340"/>
              <a:gd name="connsiteY96" fmla="*/ 2754630 h 6236970"/>
              <a:gd name="connsiteX97" fmla="*/ 1658302 w 2339340"/>
              <a:gd name="connsiteY97" fmla="*/ 3010615 h 6236970"/>
              <a:gd name="connsiteX98" fmla="*/ 1729740 w 2339340"/>
              <a:gd name="connsiteY98" fmla="*/ 2891790 h 6236970"/>
              <a:gd name="connsiteX99" fmla="*/ 1927860 w 2339340"/>
              <a:gd name="connsiteY99" fmla="*/ 2689860 h 6236970"/>
              <a:gd name="connsiteX100" fmla="*/ 2065020 w 2339340"/>
              <a:gd name="connsiteY100" fmla="*/ 2548890 h 6236970"/>
              <a:gd name="connsiteX101" fmla="*/ 2202180 w 2339340"/>
              <a:gd name="connsiteY101" fmla="*/ 2339340 h 6236970"/>
              <a:gd name="connsiteX102" fmla="*/ 2339340 w 2339340"/>
              <a:gd name="connsiteY102" fmla="*/ 2049780 h 6236970"/>
              <a:gd name="connsiteX103" fmla="*/ 2293620 w 2339340"/>
              <a:gd name="connsiteY103" fmla="*/ 1958340 h 6236970"/>
              <a:gd name="connsiteX104" fmla="*/ 2232660 w 2339340"/>
              <a:gd name="connsiteY104" fmla="*/ 1752600 h 6236970"/>
              <a:gd name="connsiteX105" fmla="*/ 2175510 w 2339340"/>
              <a:gd name="connsiteY105" fmla="*/ 1565910 h 6236970"/>
              <a:gd name="connsiteX106" fmla="*/ 2065020 w 2339340"/>
              <a:gd name="connsiteY106" fmla="*/ 1352550 h 6236970"/>
              <a:gd name="connsiteX107" fmla="*/ 1958340 w 2339340"/>
              <a:gd name="connsiteY107" fmla="*/ 1169670 h 6236970"/>
              <a:gd name="connsiteX108" fmla="*/ 1878330 w 2339340"/>
              <a:gd name="connsiteY108" fmla="*/ 1043940 h 6236970"/>
              <a:gd name="connsiteX109" fmla="*/ 1752600 w 2339340"/>
              <a:gd name="connsiteY109" fmla="*/ 975360 h 6236970"/>
              <a:gd name="connsiteX110" fmla="*/ 1645920 w 2339340"/>
              <a:gd name="connsiteY110" fmla="*/ 956310 h 6236970"/>
              <a:gd name="connsiteX111" fmla="*/ 1546860 w 2339340"/>
              <a:gd name="connsiteY111" fmla="*/ 922020 h 6236970"/>
              <a:gd name="connsiteX112" fmla="*/ 1276350 w 2339340"/>
              <a:gd name="connsiteY112" fmla="*/ 861060 h 6236970"/>
              <a:gd name="connsiteX113" fmla="*/ 1257300 w 2339340"/>
              <a:gd name="connsiteY113" fmla="*/ 739140 h 6236970"/>
              <a:gd name="connsiteX114" fmla="*/ 1325880 w 2339340"/>
              <a:gd name="connsiteY114" fmla="*/ 594360 h 6236970"/>
              <a:gd name="connsiteX115" fmla="*/ 1363980 w 2339340"/>
              <a:gd name="connsiteY115" fmla="*/ 537210 h 6236970"/>
              <a:gd name="connsiteX116" fmla="*/ 1352550 w 2339340"/>
              <a:gd name="connsiteY116" fmla="*/ 438150 h 6236970"/>
              <a:gd name="connsiteX117" fmla="*/ 1348740 w 2339340"/>
              <a:gd name="connsiteY117" fmla="*/ 308610 h 6236970"/>
              <a:gd name="connsiteX118" fmla="*/ 1306830 w 2339340"/>
              <a:gd name="connsiteY118" fmla="*/ 114300 h 6236970"/>
              <a:gd name="connsiteX119" fmla="*/ 1188720 w 2339340"/>
              <a:gd name="connsiteY119" fmla="*/ 38100 h 6236970"/>
              <a:gd name="connsiteX120" fmla="*/ 1143000 w 2339340"/>
              <a:gd name="connsiteY120" fmla="*/ 11430 h 6236970"/>
              <a:gd name="connsiteX121" fmla="*/ 1093470 w 2339340"/>
              <a:gd name="connsiteY121" fmla="*/ 22860 h 6236970"/>
              <a:gd name="connsiteX0" fmla="*/ 1093470 w 2339340"/>
              <a:gd name="connsiteY0" fmla="*/ 22860 h 6236970"/>
              <a:gd name="connsiteX1" fmla="*/ 971550 w 2339340"/>
              <a:gd name="connsiteY1" fmla="*/ 68580 h 6236970"/>
              <a:gd name="connsiteX2" fmla="*/ 967740 w 2339340"/>
              <a:gd name="connsiteY2" fmla="*/ 0 h 6236970"/>
              <a:gd name="connsiteX3" fmla="*/ 872490 w 2339340"/>
              <a:gd name="connsiteY3" fmla="*/ 121920 h 6236970"/>
              <a:gd name="connsiteX4" fmla="*/ 849630 w 2339340"/>
              <a:gd name="connsiteY4" fmla="*/ 95250 h 6236970"/>
              <a:gd name="connsiteX5" fmla="*/ 800100 w 2339340"/>
              <a:gd name="connsiteY5" fmla="*/ 320040 h 6236970"/>
              <a:gd name="connsiteX6" fmla="*/ 811530 w 2339340"/>
              <a:gd name="connsiteY6" fmla="*/ 461010 h 6236970"/>
              <a:gd name="connsiteX7" fmla="*/ 754380 w 2339340"/>
              <a:gd name="connsiteY7" fmla="*/ 464820 h 6236970"/>
              <a:gd name="connsiteX8" fmla="*/ 781050 w 2339340"/>
              <a:gd name="connsiteY8" fmla="*/ 548640 h 6236970"/>
              <a:gd name="connsiteX9" fmla="*/ 822960 w 2339340"/>
              <a:gd name="connsiteY9" fmla="*/ 624840 h 6236970"/>
              <a:gd name="connsiteX10" fmla="*/ 887730 w 2339340"/>
              <a:gd name="connsiteY10" fmla="*/ 689610 h 6236970"/>
              <a:gd name="connsiteX11" fmla="*/ 925830 w 2339340"/>
              <a:gd name="connsiteY11" fmla="*/ 769620 h 6236970"/>
              <a:gd name="connsiteX12" fmla="*/ 925830 w 2339340"/>
              <a:gd name="connsiteY12" fmla="*/ 861060 h 6236970"/>
              <a:gd name="connsiteX13" fmla="*/ 803910 w 2339340"/>
              <a:gd name="connsiteY13" fmla="*/ 922020 h 6236970"/>
              <a:gd name="connsiteX14" fmla="*/ 701040 w 2339340"/>
              <a:gd name="connsiteY14" fmla="*/ 948690 h 6236970"/>
              <a:gd name="connsiteX15" fmla="*/ 556260 w 2339340"/>
              <a:gd name="connsiteY15" fmla="*/ 952500 h 6236970"/>
              <a:gd name="connsiteX16" fmla="*/ 403860 w 2339340"/>
              <a:gd name="connsiteY16" fmla="*/ 1002030 h 6236970"/>
              <a:gd name="connsiteX17" fmla="*/ 320040 w 2339340"/>
              <a:gd name="connsiteY17" fmla="*/ 1085850 h 6236970"/>
              <a:gd name="connsiteX18" fmla="*/ 247650 w 2339340"/>
              <a:gd name="connsiteY18" fmla="*/ 1276350 h 6236970"/>
              <a:gd name="connsiteX19" fmla="*/ 163830 w 2339340"/>
              <a:gd name="connsiteY19" fmla="*/ 1569720 h 6236970"/>
              <a:gd name="connsiteX20" fmla="*/ 83820 w 2339340"/>
              <a:gd name="connsiteY20" fmla="*/ 1783080 h 6236970"/>
              <a:gd name="connsiteX21" fmla="*/ 72390 w 2339340"/>
              <a:gd name="connsiteY21" fmla="*/ 1962150 h 6236970"/>
              <a:gd name="connsiteX22" fmla="*/ 0 w 2339340"/>
              <a:gd name="connsiteY22" fmla="*/ 2145030 h 6236970"/>
              <a:gd name="connsiteX23" fmla="*/ 11430 w 2339340"/>
              <a:gd name="connsiteY23" fmla="*/ 2251710 h 6236970"/>
              <a:gd name="connsiteX24" fmla="*/ 106680 w 2339340"/>
              <a:gd name="connsiteY24" fmla="*/ 2426970 h 6236970"/>
              <a:gd name="connsiteX25" fmla="*/ 243840 w 2339340"/>
              <a:gd name="connsiteY25" fmla="*/ 2594610 h 6236970"/>
              <a:gd name="connsiteX26" fmla="*/ 422910 w 2339340"/>
              <a:gd name="connsiteY26" fmla="*/ 2769870 h 6236970"/>
              <a:gd name="connsiteX27" fmla="*/ 609600 w 2339340"/>
              <a:gd name="connsiteY27" fmla="*/ 2929890 h 6236970"/>
              <a:gd name="connsiteX28" fmla="*/ 703183 w 2339340"/>
              <a:gd name="connsiteY28" fmla="*/ 3062525 h 6236970"/>
              <a:gd name="connsiteX29" fmla="*/ 711517 w 2339340"/>
              <a:gd name="connsiteY29" fmla="*/ 2784396 h 6236970"/>
              <a:gd name="connsiteX30" fmla="*/ 647700 w 2339340"/>
              <a:gd name="connsiteY30" fmla="*/ 2731770 h 6236970"/>
              <a:gd name="connsiteX31" fmla="*/ 541020 w 2339340"/>
              <a:gd name="connsiteY31" fmla="*/ 2537460 h 6236970"/>
              <a:gd name="connsiteX32" fmla="*/ 487680 w 2339340"/>
              <a:gd name="connsiteY32" fmla="*/ 2426970 h 6236970"/>
              <a:gd name="connsiteX33" fmla="*/ 293370 w 2339340"/>
              <a:gd name="connsiteY33" fmla="*/ 2205990 h 6236970"/>
              <a:gd name="connsiteX34" fmla="*/ 426720 w 2339340"/>
              <a:gd name="connsiteY34" fmla="*/ 1988820 h 6236970"/>
              <a:gd name="connsiteX35" fmla="*/ 483870 w 2339340"/>
              <a:gd name="connsiteY35" fmla="*/ 1878330 h 6236970"/>
              <a:gd name="connsiteX36" fmla="*/ 544830 w 2339340"/>
              <a:gd name="connsiteY36" fmla="*/ 1642110 h 6236970"/>
              <a:gd name="connsiteX37" fmla="*/ 636270 w 2339340"/>
              <a:gd name="connsiteY37" fmla="*/ 1897380 h 6236970"/>
              <a:gd name="connsiteX38" fmla="*/ 678180 w 2339340"/>
              <a:gd name="connsiteY38" fmla="*/ 2202180 h 6236970"/>
              <a:gd name="connsiteX39" fmla="*/ 689610 w 2339340"/>
              <a:gd name="connsiteY39" fmla="*/ 2487930 h 6236970"/>
              <a:gd name="connsiteX40" fmla="*/ 712470 w 2339340"/>
              <a:gd name="connsiteY40" fmla="*/ 2762250 h 6236970"/>
              <a:gd name="connsiteX41" fmla="*/ 701040 w 2339340"/>
              <a:gd name="connsiteY41" fmla="*/ 3177540 h 6236970"/>
              <a:gd name="connsiteX42" fmla="*/ 643890 w 2339340"/>
              <a:gd name="connsiteY42" fmla="*/ 3783330 h 6236970"/>
              <a:gd name="connsiteX43" fmla="*/ 613410 w 2339340"/>
              <a:gd name="connsiteY43" fmla="*/ 4255770 h 6236970"/>
              <a:gd name="connsiteX44" fmla="*/ 689610 w 2339340"/>
              <a:gd name="connsiteY44" fmla="*/ 4617720 h 6236970"/>
              <a:gd name="connsiteX45" fmla="*/ 803910 w 2339340"/>
              <a:gd name="connsiteY45" fmla="*/ 5215890 h 6236970"/>
              <a:gd name="connsiteX46" fmla="*/ 883920 w 2339340"/>
              <a:gd name="connsiteY46" fmla="*/ 5657850 h 6236970"/>
              <a:gd name="connsiteX47" fmla="*/ 872490 w 2339340"/>
              <a:gd name="connsiteY47" fmla="*/ 5684520 h 6236970"/>
              <a:gd name="connsiteX48" fmla="*/ 693420 w 2339340"/>
              <a:gd name="connsiteY48" fmla="*/ 5894070 h 6236970"/>
              <a:gd name="connsiteX49" fmla="*/ 541020 w 2339340"/>
              <a:gd name="connsiteY49" fmla="*/ 6092190 h 6236970"/>
              <a:gd name="connsiteX50" fmla="*/ 510540 w 2339340"/>
              <a:gd name="connsiteY50" fmla="*/ 6156960 h 6236970"/>
              <a:gd name="connsiteX51" fmla="*/ 701040 w 2339340"/>
              <a:gd name="connsiteY51" fmla="*/ 6092190 h 6236970"/>
              <a:gd name="connsiteX52" fmla="*/ 830580 w 2339340"/>
              <a:gd name="connsiteY52" fmla="*/ 6065520 h 6236970"/>
              <a:gd name="connsiteX53" fmla="*/ 952500 w 2339340"/>
              <a:gd name="connsiteY53" fmla="*/ 5974080 h 6236970"/>
              <a:gd name="connsiteX54" fmla="*/ 963930 w 2339340"/>
              <a:gd name="connsiteY54" fmla="*/ 5871210 h 6236970"/>
              <a:gd name="connsiteX55" fmla="*/ 1108710 w 2339340"/>
              <a:gd name="connsiteY55" fmla="*/ 5817870 h 6236970"/>
              <a:gd name="connsiteX56" fmla="*/ 1108710 w 2339340"/>
              <a:gd name="connsiteY56" fmla="*/ 5791200 h 6236970"/>
              <a:gd name="connsiteX57" fmla="*/ 1032510 w 2339340"/>
              <a:gd name="connsiteY57" fmla="*/ 5634990 h 6236970"/>
              <a:gd name="connsiteX58" fmla="*/ 1043940 w 2339340"/>
              <a:gd name="connsiteY58" fmla="*/ 5280660 h 6236970"/>
              <a:gd name="connsiteX59" fmla="*/ 1074420 w 2339340"/>
              <a:gd name="connsiteY59" fmla="*/ 4888230 h 6236970"/>
              <a:gd name="connsiteX60" fmla="*/ 1002030 w 2339340"/>
              <a:gd name="connsiteY60" fmla="*/ 4423410 h 6236970"/>
              <a:gd name="connsiteX61" fmla="*/ 1066800 w 2339340"/>
              <a:gd name="connsiteY61" fmla="*/ 4130040 h 6236970"/>
              <a:gd name="connsiteX62" fmla="*/ 1116330 w 2339340"/>
              <a:gd name="connsiteY62" fmla="*/ 3775710 h 6236970"/>
              <a:gd name="connsiteX63" fmla="*/ 1165860 w 2339340"/>
              <a:gd name="connsiteY63" fmla="*/ 3375660 h 6236970"/>
              <a:gd name="connsiteX64" fmla="*/ 1238250 w 2339340"/>
              <a:gd name="connsiteY64" fmla="*/ 3882390 h 6236970"/>
              <a:gd name="connsiteX65" fmla="*/ 1280160 w 2339340"/>
              <a:gd name="connsiteY65" fmla="*/ 4366260 h 6236970"/>
              <a:gd name="connsiteX66" fmla="*/ 1310640 w 2339340"/>
              <a:gd name="connsiteY66" fmla="*/ 4533900 h 6236970"/>
              <a:gd name="connsiteX67" fmla="*/ 1272540 w 2339340"/>
              <a:gd name="connsiteY67" fmla="*/ 4838700 h 6236970"/>
              <a:gd name="connsiteX68" fmla="*/ 1242060 w 2339340"/>
              <a:gd name="connsiteY68" fmla="*/ 5059680 h 6236970"/>
              <a:gd name="connsiteX69" fmla="*/ 1276350 w 2339340"/>
              <a:gd name="connsiteY69" fmla="*/ 5288280 h 6236970"/>
              <a:gd name="connsiteX70" fmla="*/ 1333500 w 2339340"/>
              <a:gd name="connsiteY70" fmla="*/ 5494020 h 6236970"/>
              <a:gd name="connsiteX71" fmla="*/ 1314450 w 2339340"/>
              <a:gd name="connsiteY71" fmla="*/ 5615940 h 6236970"/>
              <a:gd name="connsiteX72" fmla="*/ 1264920 w 2339340"/>
              <a:gd name="connsiteY72" fmla="*/ 5795010 h 6236970"/>
              <a:gd name="connsiteX73" fmla="*/ 1264920 w 2339340"/>
              <a:gd name="connsiteY73" fmla="*/ 5901690 h 6236970"/>
              <a:gd name="connsiteX74" fmla="*/ 1424940 w 2339340"/>
              <a:gd name="connsiteY74" fmla="*/ 6236970 h 6236970"/>
              <a:gd name="connsiteX75" fmla="*/ 1565910 w 2339340"/>
              <a:gd name="connsiteY75" fmla="*/ 6065520 h 6236970"/>
              <a:gd name="connsiteX76" fmla="*/ 1604010 w 2339340"/>
              <a:gd name="connsiteY76" fmla="*/ 6012180 h 6236970"/>
              <a:gd name="connsiteX77" fmla="*/ 1524000 w 2339340"/>
              <a:gd name="connsiteY77" fmla="*/ 5844540 h 6236970"/>
              <a:gd name="connsiteX78" fmla="*/ 1466850 w 2339340"/>
              <a:gd name="connsiteY78" fmla="*/ 5718810 h 6236970"/>
              <a:gd name="connsiteX79" fmla="*/ 1440180 w 2339340"/>
              <a:gd name="connsiteY79" fmla="*/ 5638800 h 6236970"/>
              <a:gd name="connsiteX80" fmla="*/ 1546860 w 2339340"/>
              <a:gd name="connsiteY80" fmla="*/ 5078730 h 6236970"/>
              <a:gd name="connsiteX81" fmla="*/ 1600200 w 2339340"/>
              <a:gd name="connsiteY81" fmla="*/ 4507230 h 6236970"/>
              <a:gd name="connsiteX82" fmla="*/ 1684020 w 2339340"/>
              <a:gd name="connsiteY82" fmla="*/ 4027170 h 6236970"/>
              <a:gd name="connsiteX83" fmla="*/ 1703070 w 2339340"/>
              <a:gd name="connsiteY83" fmla="*/ 3688080 h 6236970"/>
              <a:gd name="connsiteX84" fmla="*/ 1673305 w 2339340"/>
              <a:gd name="connsiteY84" fmla="*/ 3083005 h 6236970"/>
              <a:gd name="connsiteX85" fmla="*/ 1630680 w 2339340"/>
              <a:gd name="connsiteY85" fmla="*/ 2868930 h 6236970"/>
              <a:gd name="connsiteX86" fmla="*/ 1607820 w 2339340"/>
              <a:gd name="connsiteY86" fmla="*/ 2750820 h 6236970"/>
              <a:gd name="connsiteX87" fmla="*/ 1584960 w 2339340"/>
              <a:gd name="connsiteY87" fmla="*/ 2423160 h 6236970"/>
              <a:gd name="connsiteX88" fmla="*/ 1584960 w 2339340"/>
              <a:gd name="connsiteY88" fmla="*/ 2072640 h 6236970"/>
              <a:gd name="connsiteX89" fmla="*/ 1619250 w 2339340"/>
              <a:gd name="connsiteY89" fmla="*/ 1771650 h 6236970"/>
              <a:gd name="connsiteX90" fmla="*/ 1691640 w 2339340"/>
              <a:gd name="connsiteY90" fmla="*/ 1501140 h 6236970"/>
              <a:gd name="connsiteX91" fmla="*/ 1954530 w 2339340"/>
              <a:gd name="connsiteY91" fmla="*/ 1924050 h 6236970"/>
              <a:gd name="connsiteX92" fmla="*/ 2045970 w 2339340"/>
              <a:gd name="connsiteY92" fmla="*/ 2045970 h 6236970"/>
              <a:gd name="connsiteX93" fmla="*/ 1840230 w 2339340"/>
              <a:gd name="connsiteY93" fmla="*/ 2358390 h 6236970"/>
              <a:gd name="connsiteX94" fmla="*/ 1729740 w 2339340"/>
              <a:gd name="connsiteY94" fmla="*/ 2545080 h 6236970"/>
              <a:gd name="connsiteX95" fmla="*/ 1672590 w 2339340"/>
              <a:gd name="connsiteY95" fmla="*/ 2674620 h 6236970"/>
              <a:gd name="connsiteX96" fmla="*/ 1604010 w 2339340"/>
              <a:gd name="connsiteY96" fmla="*/ 2754630 h 6236970"/>
              <a:gd name="connsiteX97" fmla="*/ 1658302 w 2339340"/>
              <a:gd name="connsiteY97" fmla="*/ 3010615 h 6236970"/>
              <a:gd name="connsiteX98" fmla="*/ 1729740 w 2339340"/>
              <a:gd name="connsiteY98" fmla="*/ 2891790 h 6236970"/>
              <a:gd name="connsiteX99" fmla="*/ 1927860 w 2339340"/>
              <a:gd name="connsiteY99" fmla="*/ 2689860 h 6236970"/>
              <a:gd name="connsiteX100" fmla="*/ 2065020 w 2339340"/>
              <a:gd name="connsiteY100" fmla="*/ 2548890 h 6236970"/>
              <a:gd name="connsiteX101" fmla="*/ 2202180 w 2339340"/>
              <a:gd name="connsiteY101" fmla="*/ 2339340 h 6236970"/>
              <a:gd name="connsiteX102" fmla="*/ 2339340 w 2339340"/>
              <a:gd name="connsiteY102" fmla="*/ 2049780 h 6236970"/>
              <a:gd name="connsiteX103" fmla="*/ 2293620 w 2339340"/>
              <a:gd name="connsiteY103" fmla="*/ 1958340 h 6236970"/>
              <a:gd name="connsiteX104" fmla="*/ 2232660 w 2339340"/>
              <a:gd name="connsiteY104" fmla="*/ 1752600 h 6236970"/>
              <a:gd name="connsiteX105" fmla="*/ 2175510 w 2339340"/>
              <a:gd name="connsiteY105" fmla="*/ 1565910 h 6236970"/>
              <a:gd name="connsiteX106" fmla="*/ 2065020 w 2339340"/>
              <a:gd name="connsiteY106" fmla="*/ 1352550 h 6236970"/>
              <a:gd name="connsiteX107" fmla="*/ 1958340 w 2339340"/>
              <a:gd name="connsiteY107" fmla="*/ 1169670 h 6236970"/>
              <a:gd name="connsiteX108" fmla="*/ 1878330 w 2339340"/>
              <a:gd name="connsiteY108" fmla="*/ 1043940 h 6236970"/>
              <a:gd name="connsiteX109" fmla="*/ 1752600 w 2339340"/>
              <a:gd name="connsiteY109" fmla="*/ 975360 h 6236970"/>
              <a:gd name="connsiteX110" fmla="*/ 1645920 w 2339340"/>
              <a:gd name="connsiteY110" fmla="*/ 956310 h 6236970"/>
              <a:gd name="connsiteX111" fmla="*/ 1546860 w 2339340"/>
              <a:gd name="connsiteY111" fmla="*/ 922020 h 6236970"/>
              <a:gd name="connsiteX112" fmla="*/ 1276350 w 2339340"/>
              <a:gd name="connsiteY112" fmla="*/ 861060 h 6236970"/>
              <a:gd name="connsiteX113" fmla="*/ 1257300 w 2339340"/>
              <a:gd name="connsiteY113" fmla="*/ 739140 h 6236970"/>
              <a:gd name="connsiteX114" fmla="*/ 1325880 w 2339340"/>
              <a:gd name="connsiteY114" fmla="*/ 594360 h 6236970"/>
              <a:gd name="connsiteX115" fmla="*/ 1363980 w 2339340"/>
              <a:gd name="connsiteY115" fmla="*/ 537210 h 6236970"/>
              <a:gd name="connsiteX116" fmla="*/ 1352550 w 2339340"/>
              <a:gd name="connsiteY116" fmla="*/ 438150 h 6236970"/>
              <a:gd name="connsiteX117" fmla="*/ 1348740 w 2339340"/>
              <a:gd name="connsiteY117" fmla="*/ 308610 h 6236970"/>
              <a:gd name="connsiteX118" fmla="*/ 1306830 w 2339340"/>
              <a:gd name="connsiteY118" fmla="*/ 114300 h 6236970"/>
              <a:gd name="connsiteX119" fmla="*/ 1188720 w 2339340"/>
              <a:gd name="connsiteY119" fmla="*/ 38100 h 6236970"/>
              <a:gd name="connsiteX120" fmla="*/ 1143000 w 2339340"/>
              <a:gd name="connsiteY120" fmla="*/ 11430 h 6236970"/>
              <a:gd name="connsiteX121" fmla="*/ 1093470 w 2339340"/>
              <a:gd name="connsiteY121" fmla="*/ 22860 h 6236970"/>
              <a:gd name="connsiteX0" fmla="*/ 1093470 w 2339340"/>
              <a:gd name="connsiteY0" fmla="*/ 22860 h 6236970"/>
              <a:gd name="connsiteX1" fmla="*/ 971550 w 2339340"/>
              <a:gd name="connsiteY1" fmla="*/ 68580 h 6236970"/>
              <a:gd name="connsiteX2" fmla="*/ 967740 w 2339340"/>
              <a:gd name="connsiteY2" fmla="*/ 0 h 6236970"/>
              <a:gd name="connsiteX3" fmla="*/ 872490 w 2339340"/>
              <a:gd name="connsiteY3" fmla="*/ 121920 h 6236970"/>
              <a:gd name="connsiteX4" fmla="*/ 849630 w 2339340"/>
              <a:gd name="connsiteY4" fmla="*/ 95250 h 6236970"/>
              <a:gd name="connsiteX5" fmla="*/ 800100 w 2339340"/>
              <a:gd name="connsiteY5" fmla="*/ 320040 h 6236970"/>
              <a:gd name="connsiteX6" fmla="*/ 811530 w 2339340"/>
              <a:gd name="connsiteY6" fmla="*/ 461010 h 6236970"/>
              <a:gd name="connsiteX7" fmla="*/ 754380 w 2339340"/>
              <a:gd name="connsiteY7" fmla="*/ 464820 h 6236970"/>
              <a:gd name="connsiteX8" fmla="*/ 781050 w 2339340"/>
              <a:gd name="connsiteY8" fmla="*/ 548640 h 6236970"/>
              <a:gd name="connsiteX9" fmla="*/ 822960 w 2339340"/>
              <a:gd name="connsiteY9" fmla="*/ 624840 h 6236970"/>
              <a:gd name="connsiteX10" fmla="*/ 887730 w 2339340"/>
              <a:gd name="connsiteY10" fmla="*/ 689610 h 6236970"/>
              <a:gd name="connsiteX11" fmla="*/ 925830 w 2339340"/>
              <a:gd name="connsiteY11" fmla="*/ 769620 h 6236970"/>
              <a:gd name="connsiteX12" fmla="*/ 925830 w 2339340"/>
              <a:gd name="connsiteY12" fmla="*/ 861060 h 6236970"/>
              <a:gd name="connsiteX13" fmla="*/ 803910 w 2339340"/>
              <a:gd name="connsiteY13" fmla="*/ 922020 h 6236970"/>
              <a:gd name="connsiteX14" fmla="*/ 701040 w 2339340"/>
              <a:gd name="connsiteY14" fmla="*/ 948690 h 6236970"/>
              <a:gd name="connsiteX15" fmla="*/ 556260 w 2339340"/>
              <a:gd name="connsiteY15" fmla="*/ 952500 h 6236970"/>
              <a:gd name="connsiteX16" fmla="*/ 403860 w 2339340"/>
              <a:gd name="connsiteY16" fmla="*/ 1002030 h 6236970"/>
              <a:gd name="connsiteX17" fmla="*/ 320040 w 2339340"/>
              <a:gd name="connsiteY17" fmla="*/ 1085850 h 6236970"/>
              <a:gd name="connsiteX18" fmla="*/ 247650 w 2339340"/>
              <a:gd name="connsiteY18" fmla="*/ 1276350 h 6236970"/>
              <a:gd name="connsiteX19" fmla="*/ 163830 w 2339340"/>
              <a:gd name="connsiteY19" fmla="*/ 1569720 h 6236970"/>
              <a:gd name="connsiteX20" fmla="*/ 83820 w 2339340"/>
              <a:gd name="connsiteY20" fmla="*/ 1783080 h 6236970"/>
              <a:gd name="connsiteX21" fmla="*/ 72390 w 2339340"/>
              <a:gd name="connsiteY21" fmla="*/ 1962150 h 6236970"/>
              <a:gd name="connsiteX22" fmla="*/ 0 w 2339340"/>
              <a:gd name="connsiteY22" fmla="*/ 2145030 h 6236970"/>
              <a:gd name="connsiteX23" fmla="*/ 11430 w 2339340"/>
              <a:gd name="connsiteY23" fmla="*/ 2251710 h 6236970"/>
              <a:gd name="connsiteX24" fmla="*/ 106680 w 2339340"/>
              <a:gd name="connsiteY24" fmla="*/ 2426970 h 6236970"/>
              <a:gd name="connsiteX25" fmla="*/ 243840 w 2339340"/>
              <a:gd name="connsiteY25" fmla="*/ 2594610 h 6236970"/>
              <a:gd name="connsiteX26" fmla="*/ 422910 w 2339340"/>
              <a:gd name="connsiteY26" fmla="*/ 2769870 h 6236970"/>
              <a:gd name="connsiteX27" fmla="*/ 609600 w 2339340"/>
              <a:gd name="connsiteY27" fmla="*/ 2929890 h 6236970"/>
              <a:gd name="connsiteX28" fmla="*/ 703183 w 2339340"/>
              <a:gd name="connsiteY28" fmla="*/ 3062525 h 6236970"/>
              <a:gd name="connsiteX29" fmla="*/ 711517 w 2339340"/>
              <a:gd name="connsiteY29" fmla="*/ 2784396 h 6236970"/>
              <a:gd name="connsiteX30" fmla="*/ 647700 w 2339340"/>
              <a:gd name="connsiteY30" fmla="*/ 2731770 h 6236970"/>
              <a:gd name="connsiteX31" fmla="*/ 541020 w 2339340"/>
              <a:gd name="connsiteY31" fmla="*/ 2537460 h 6236970"/>
              <a:gd name="connsiteX32" fmla="*/ 487680 w 2339340"/>
              <a:gd name="connsiteY32" fmla="*/ 2426970 h 6236970"/>
              <a:gd name="connsiteX33" fmla="*/ 293370 w 2339340"/>
              <a:gd name="connsiteY33" fmla="*/ 2205990 h 6236970"/>
              <a:gd name="connsiteX34" fmla="*/ 426720 w 2339340"/>
              <a:gd name="connsiteY34" fmla="*/ 1988820 h 6236970"/>
              <a:gd name="connsiteX35" fmla="*/ 483870 w 2339340"/>
              <a:gd name="connsiteY35" fmla="*/ 1878330 h 6236970"/>
              <a:gd name="connsiteX36" fmla="*/ 544830 w 2339340"/>
              <a:gd name="connsiteY36" fmla="*/ 1642110 h 6236970"/>
              <a:gd name="connsiteX37" fmla="*/ 636270 w 2339340"/>
              <a:gd name="connsiteY37" fmla="*/ 1897380 h 6236970"/>
              <a:gd name="connsiteX38" fmla="*/ 678180 w 2339340"/>
              <a:gd name="connsiteY38" fmla="*/ 2202180 h 6236970"/>
              <a:gd name="connsiteX39" fmla="*/ 689610 w 2339340"/>
              <a:gd name="connsiteY39" fmla="*/ 2487930 h 6236970"/>
              <a:gd name="connsiteX40" fmla="*/ 712470 w 2339340"/>
              <a:gd name="connsiteY40" fmla="*/ 2762250 h 6236970"/>
              <a:gd name="connsiteX41" fmla="*/ 701040 w 2339340"/>
              <a:gd name="connsiteY41" fmla="*/ 3177540 h 6236970"/>
              <a:gd name="connsiteX42" fmla="*/ 643890 w 2339340"/>
              <a:gd name="connsiteY42" fmla="*/ 3783330 h 6236970"/>
              <a:gd name="connsiteX43" fmla="*/ 613410 w 2339340"/>
              <a:gd name="connsiteY43" fmla="*/ 4255770 h 6236970"/>
              <a:gd name="connsiteX44" fmla="*/ 689610 w 2339340"/>
              <a:gd name="connsiteY44" fmla="*/ 4617720 h 6236970"/>
              <a:gd name="connsiteX45" fmla="*/ 803910 w 2339340"/>
              <a:gd name="connsiteY45" fmla="*/ 5215890 h 6236970"/>
              <a:gd name="connsiteX46" fmla="*/ 883920 w 2339340"/>
              <a:gd name="connsiteY46" fmla="*/ 5657850 h 6236970"/>
              <a:gd name="connsiteX47" fmla="*/ 872490 w 2339340"/>
              <a:gd name="connsiteY47" fmla="*/ 5684520 h 6236970"/>
              <a:gd name="connsiteX48" fmla="*/ 693420 w 2339340"/>
              <a:gd name="connsiteY48" fmla="*/ 5894070 h 6236970"/>
              <a:gd name="connsiteX49" fmla="*/ 541020 w 2339340"/>
              <a:gd name="connsiteY49" fmla="*/ 6092190 h 6236970"/>
              <a:gd name="connsiteX50" fmla="*/ 510540 w 2339340"/>
              <a:gd name="connsiteY50" fmla="*/ 6156960 h 6236970"/>
              <a:gd name="connsiteX51" fmla="*/ 701040 w 2339340"/>
              <a:gd name="connsiteY51" fmla="*/ 6092190 h 6236970"/>
              <a:gd name="connsiteX52" fmla="*/ 830580 w 2339340"/>
              <a:gd name="connsiteY52" fmla="*/ 6065520 h 6236970"/>
              <a:gd name="connsiteX53" fmla="*/ 952500 w 2339340"/>
              <a:gd name="connsiteY53" fmla="*/ 5974080 h 6236970"/>
              <a:gd name="connsiteX54" fmla="*/ 963930 w 2339340"/>
              <a:gd name="connsiteY54" fmla="*/ 5871210 h 6236970"/>
              <a:gd name="connsiteX55" fmla="*/ 1108710 w 2339340"/>
              <a:gd name="connsiteY55" fmla="*/ 5817870 h 6236970"/>
              <a:gd name="connsiteX56" fmla="*/ 1108710 w 2339340"/>
              <a:gd name="connsiteY56" fmla="*/ 5791200 h 6236970"/>
              <a:gd name="connsiteX57" fmla="*/ 1032510 w 2339340"/>
              <a:gd name="connsiteY57" fmla="*/ 5634990 h 6236970"/>
              <a:gd name="connsiteX58" fmla="*/ 1043940 w 2339340"/>
              <a:gd name="connsiteY58" fmla="*/ 5280660 h 6236970"/>
              <a:gd name="connsiteX59" fmla="*/ 1074420 w 2339340"/>
              <a:gd name="connsiteY59" fmla="*/ 4888230 h 6236970"/>
              <a:gd name="connsiteX60" fmla="*/ 1002030 w 2339340"/>
              <a:gd name="connsiteY60" fmla="*/ 4423410 h 6236970"/>
              <a:gd name="connsiteX61" fmla="*/ 1066800 w 2339340"/>
              <a:gd name="connsiteY61" fmla="*/ 4130040 h 6236970"/>
              <a:gd name="connsiteX62" fmla="*/ 1116330 w 2339340"/>
              <a:gd name="connsiteY62" fmla="*/ 3775710 h 6236970"/>
              <a:gd name="connsiteX63" fmla="*/ 1165860 w 2339340"/>
              <a:gd name="connsiteY63" fmla="*/ 3375660 h 6236970"/>
              <a:gd name="connsiteX64" fmla="*/ 1238250 w 2339340"/>
              <a:gd name="connsiteY64" fmla="*/ 3882390 h 6236970"/>
              <a:gd name="connsiteX65" fmla="*/ 1280160 w 2339340"/>
              <a:gd name="connsiteY65" fmla="*/ 4366260 h 6236970"/>
              <a:gd name="connsiteX66" fmla="*/ 1310640 w 2339340"/>
              <a:gd name="connsiteY66" fmla="*/ 4533900 h 6236970"/>
              <a:gd name="connsiteX67" fmla="*/ 1272540 w 2339340"/>
              <a:gd name="connsiteY67" fmla="*/ 4838700 h 6236970"/>
              <a:gd name="connsiteX68" fmla="*/ 1242060 w 2339340"/>
              <a:gd name="connsiteY68" fmla="*/ 5059680 h 6236970"/>
              <a:gd name="connsiteX69" fmla="*/ 1276350 w 2339340"/>
              <a:gd name="connsiteY69" fmla="*/ 5288280 h 6236970"/>
              <a:gd name="connsiteX70" fmla="*/ 1333500 w 2339340"/>
              <a:gd name="connsiteY70" fmla="*/ 5494020 h 6236970"/>
              <a:gd name="connsiteX71" fmla="*/ 1314450 w 2339340"/>
              <a:gd name="connsiteY71" fmla="*/ 5615940 h 6236970"/>
              <a:gd name="connsiteX72" fmla="*/ 1264920 w 2339340"/>
              <a:gd name="connsiteY72" fmla="*/ 5795010 h 6236970"/>
              <a:gd name="connsiteX73" fmla="*/ 1264920 w 2339340"/>
              <a:gd name="connsiteY73" fmla="*/ 5901690 h 6236970"/>
              <a:gd name="connsiteX74" fmla="*/ 1424940 w 2339340"/>
              <a:gd name="connsiteY74" fmla="*/ 6236970 h 6236970"/>
              <a:gd name="connsiteX75" fmla="*/ 1565910 w 2339340"/>
              <a:gd name="connsiteY75" fmla="*/ 6065520 h 6236970"/>
              <a:gd name="connsiteX76" fmla="*/ 1604010 w 2339340"/>
              <a:gd name="connsiteY76" fmla="*/ 6012180 h 6236970"/>
              <a:gd name="connsiteX77" fmla="*/ 1524000 w 2339340"/>
              <a:gd name="connsiteY77" fmla="*/ 5844540 h 6236970"/>
              <a:gd name="connsiteX78" fmla="*/ 1466850 w 2339340"/>
              <a:gd name="connsiteY78" fmla="*/ 5718810 h 6236970"/>
              <a:gd name="connsiteX79" fmla="*/ 1440180 w 2339340"/>
              <a:gd name="connsiteY79" fmla="*/ 5638800 h 6236970"/>
              <a:gd name="connsiteX80" fmla="*/ 1546860 w 2339340"/>
              <a:gd name="connsiteY80" fmla="*/ 5078730 h 6236970"/>
              <a:gd name="connsiteX81" fmla="*/ 1600200 w 2339340"/>
              <a:gd name="connsiteY81" fmla="*/ 4507230 h 6236970"/>
              <a:gd name="connsiteX82" fmla="*/ 1684020 w 2339340"/>
              <a:gd name="connsiteY82" fmla="*/ 4027170 h 6236970"/>
              <a:gd name="connsiteX83" fmla="*/ 1703070 w 2339340"/>
              <a:gd name="connsiteY83" fmla="*/ 3688080 h 6236970"/>
              <a:gd name="connsiteX84" fmla="*/ 1673305 w 2339340"/>
              <a:gd name="connsiteY84" fmla="*/ 3083005 h 6236970"/>
              <a:gd name="connsiteX85" fmla="*/ 1630680 w 2339340"/>
              <a:gd name="connsiteY85" fmla="*/ 2868930 h 6236970"/>
              <a:gd name="connsiteX86" fmla="*/ 1607820 w 2339340"/>
              <a:gd name="connsiteY86" fmla="*/ 2750820 h 6236970"/>
              <a:gd name="connsiteX87" fmla="*/ 1584960 w 2339340"/>
              <a:gd name="connsiteY87" fmla="*/ 2423160 h 6236970"/>
              <a:gd name="connsiteX88" fmla="*/ 1584960 w 2339340"/>
              <a:gd name="connsiteY88" fmla="*/ 2072640 h 6236970"/>
              <a:gd name="connsiteX89" fmla="*/ 1619250 w 2339340"/>
              <a:gd name="connsiteY89" fmla="*/ 1771650 h 6236970"/>
              <a:gd name="connsiteX90" fmla="*/ 1691640 w 2339340"/>
              <a:gd name="connsiteY90" fmla="*/ 1501140 h 6236970"/>
              <a:gd name="connsiteX91" fmla="*/ 1954530 w 2339340"/>
              <a:gd name="connsiteY91" fmla="*/ 1924050 h 6236970"/>
              <a:gd name="connsiteX92" fmla="*/ 2045970 w 2339340"/>
              <a:gd name="connsiteY92" fmla="*/ 2045970 h 6236970"/>
              <a:gd name="connsiteX93" fmla="*/ 1840230 w 2339340"/>
              <a:gd name="connsiteY93" fmla="*/ 2358390 h 6236970"/>
              <a:gd name="connsiteX94" fmla="*/ 1729740 w 2339340"/>
              <a:gd name="connsiteY94" fmla="*/ 2545080 h 6236970"/>
              <a:gd name="connsiteX95" fmla="*/ 1672590 w 2339340"/>
              <a:gd name="connsiteY95" fmla="*/ 2674620 h 6236970"/>
              <a:gd name="connsiteX96" fmla="*/ 1606391 w 2339340"/>
              <a:gd name="connsiteY96" fmla="*/ 2746296 h 6236970"/>
              <a:gd name="connsiteX97" fmla="*/ 1658302 w 2339340"/>
              <a:gd name="connsiteY97" fmla="*/ 3010615 h 6236970"/>
              <a:gd name="connsiteX98" fmla="*/ 1729740 w 2339340"/>
              <a:gd name="connsiteY98" fmla="*/ 2891790 h 6236970"/>
              <a:gd name="connsiteX99" fmla="*/ 1927860 w 2339340"/>
              <a:gd name="connsiteY99" fmla="*/ 2689860 h 6236970"/>
              <a:gd name="connsiteX100" fmla="*/ 2065020 w 2339340"/>
              <a:gd name="connsiteY100" fmla="*/ 2548890 h 6236970"/>
              <a:gd name="connsiteX101" fmla="*/ 2202180 w 2339340"/>
              <a:gd name="connsiteY101" fmla="*/ 2339340 h 6236970"/>
              <a:gd name="connsiteX102" fmla="*/ 2339340 w 2339340"/>
              <a:gd name="connsiteY102" fmla="*/ 2049780 h 6236970"/>
              <a:gd name="connsiteX103" fmla="*/ 2293620 w 2339340"/>
              <a:gd name="connsiteY103" fmla="*/ 1958340 h 6236970"/>
              <a:gd name="connsiteX104" fmla="*/ 2232660 w 2339340"/>
              <a:gd name="connsiteY104" fmla="*/ 1752600 h 6236970"/>
              <a:gd name="connsiteX105" fmla="*/ 2175510 w 2339340"/>
              <a:gd name="connsiteY105" fmla="*/ 1565910 h 6236970"/>
              <a:gd name="connsiteX106" fmla="*/ 2065020 w 2339340"/>
              <a:gd name="connsiteY106" fmla="*/ 1352550 h 6236970"/>
              <a:gd name="connsiteX107" fmla="*/ 1958340 w 2339340"/>
              <a:gd name="connsiteY107" fmla="*/ 1169670 h 6236970"/>
              <a:gd name="connsiteX108" fmla="*/ 1878330 w 2339340"/>
              <a:gd name="connsiteY108" fmla="*/ 1043940 h 6236970"/>
              <a:gd name="connsiteX109" fmla="*/ 1752600 w 2339340"/>
              <a:gd name="connsiteY109" fmla="*/ 975360 h 6236970"/>
              <a:gd name="connsiteX110" fmla="*/ 1645920 w 2339340"/>
              <a:gd name="connsiteY110" fmla="*/ 956310 h 6236970"/>
              <a:gd name="connsiteX111" fmla="*/ 1546860 w 2339340"/>
              <a:gd name="connsiteY111" fmla="*/ 922020 h 6236970"/>
              <a:gd name="connsiteX112" fmla="*/ 1276350 w 2339340"/>
              <a:gd name="connsiteY112" fmla="*/ 861060 h 6236970"/>
              <a:gd name="connsiteX113" fmla="*/ 1257300 w 2339340"/>
              <a:gd name="connsiteY113" fmla="*/ 739140 h 6236970"/>
              <a:gd name="connsiteX114" fmla="*/ 1325880 w 2339340"/>
              <a:gd name="connsiteY114" fmla="*/ 594360 h 6236970"/>
              <a:gd name="connsiteX115" fmla="*/ 1363980 w 2339340"/>
              <a:gd name="connsiteY115" fmla="*/ 537210 h 6236970"/>
              <a:gd name="connsiteX116" fmla="*/ 1352550 w 2339340"/>
              <a:gd name="connsiteY116" fmla="*/ 438150 h 6236970"/>
              <a:gd name="connsiteX117" fmla="*/ 1348740 w 2339340"/>
              <a:gd name="connsiteY117" fmla="*/ 308610 h 6236970"/>
              <a:gd name="connsiteX118" fmla="*/ 1306830 w 2339340"/>
              <a:gd name="connsiteY118" fmla="*/ 114300 h 6236970"/>
              <a:gd name="connsiteX119" fmla="*/ 1188720 w 2339340"/>
              <a:gd name="connsiteY119" fmla="*/ 38100 h 6236970"/>
              <a:gd name="connsiteX120" fmla="*/ 1143000 w 2339340"/>
              <a:gd name="connsiteY120" fmla="*/ 11430 h 6236970"/>
              <a:gd name="connsiteX121" fmla="*/ 1093470 w 2339340"/>
              <a:gd name="connsiteY121" fmla="*/ 22860 h 6236970"/>
              <a:gd name="connsiteX0" fmla="*/ 1093470 w 2339340"/>
              <a:gd name="connsiteY0" fmla="*/ 22860 h 6236970"/>
              <a:gd name="connsiteX1" fmla="*/ 971550 w 2339340"/>
              <a:gd name="connsiteY1" fmla="*/ 68580 h 6236970"/>
              <a:gd name="connsiteX2" fmla="*/ 967740 w 2339340"/>
              <a:gd name="connsiteY2" fmla="*/ 0 h 6236970"/>
              <a:gd name="connsiteX3" fmla="*/ 872490 w 2339340"/>
              <a:gd name="connsiteY3" fmla="*/ 121920 h 6236970"/>
              <a:gd name="connsiteX4" fmla="*/ 849630 w 2339340"/>
              <a:gd name="connsiteY4" fmla="*/ 95250 h 6236970"/>
              <a:gd name="connsiteX5" fmla="*/ 804863 w 2339340"/>
              <a:gd name="connsiteY5" fmla="*/ 216455 h 6236970"/>
              <a:gd name="connsiteX6" fmla="*/ 811530 w 2339340"/>
              <a:gd name="connsiteY6" fmla="*/ 461010 h 6236970"/>
              <a:gd name="connsiteX7" fmla="*/ 754380 w 2339340"/>
              <a:gd name="connsiteY7" fmla="*/ 464820 h 6236970"/>
              <a:gd name="connsiteX8" fmla="*/ 781050 w 2339340"/>
              <a:gd name="connsiteY8" fmla="*/ 548640 h 6236970"/>
              <a:gd name="connsiteX9" fmla="*/ 822960 w 2339340"/>
              <a:gd name="connsiteY9" fmla="*/ 624840 h 6236970"/>
              <a:gd name="connsiteX10" fmla="*/ 887730 w 2339340"/>
              <a:gd name="connsiteY10" fmla="*/ 689610 h 6236970"/>
              <a:gd name="connsiteX11" fmla="*/ 925830 w 2339340"/>
              <a:gd name="connsiteY11" fmla="*/ 769620 h 6236970"/>
              <a:gd name="connsiteX12" fmla="*/ 925830 w 2339340"/>
              <a:gd name="connsiteY12" fmla="*/ 861060 h 6236970"/>
              <a:gd name="connsiteX13" fmla="*/ 803910 w 2339340"/>
              <a:gd name="connsiteY13" fmla="*/ 922020 h 6236970"/>
              <a:gd name="connsiteX14" fmla="*/ 701040 w 2339340"/>
              <a:gd name="connsiteY14" fmla="*/ 948690 h 6236970"/>
              <a:gd name="connsiteX15" fmla="*/ 556260 w 2339340"/>
              <a:gd name="connsiteY15" fmla="*/ 952500 h 6236970"/>
              <a:gd name="connsiteX16" fmla="*/ 403860 w 2339340"/>
              <a:gd name="connsiteY16" fmla="*/ 1002030 h 6236970"/>
              <a:gd name="connsiteX17" fmla="*/ 320040 w 2339340"/>
              <a:gd name="connsiteY17" fmla="*/ 1085850 h 6236970"/>
              <a:gd name="connsiteX18" fmla="*/ 247650 w 2339340"/>
              <a:gd name="connsiteY18" fmla="*/ 1276350 h 6236970"/>
              <a:gd name="connsiteX19" fmla="*/ 163830 w 2339340"/>
              <a:gd name="connsiteY19" fmla="*/ 1569720 h 6236970"/>
              <a:gd name="connsiteX20" fmla="*/ 83820 w 2339340"/>
              <a:gd name="connsiteY20" fmla="*/ 1783080 h 6236970"/>
              <a:gd name="connsiteX21" fmla="*/ 72390 w 2339340"/>
              <a:gd name="connsiteY21" fmla="*/ 1962150 h 6236970"/>
              <a:gd name="connsiteX22" fmla="*/ 0 w 2339340"/>
              <a:gd name="connsiteY22" fmla="*/ 2145030 h 6236970"/>
              <a:gd name="connsiteX23" fmla="*/ 11430 w 2339340"/>
              <a:gd name="connsiteY23" fmla="*/ 2251710 h 6236970"/>
              <a:gd name="connsiteX24" fmla="*/ 106680 w 2339340"/>
              <a:gd name="connsiteY24" fmla="*/ 2426970 h 6236970"/>
              <a:gd name="connsiteX25" fmla="*/ 243840 w 2339340"/>
              <a:gd name="connsiteY25" fmla="*/ 2594610 h 6236970"/>
              <a:gd name="connsiteX26" fmla="*/ 422910 w 2339340"/>
              <a:gd name="connsiteY26" fmla="*/ 2769870 h 6236970"/>
              <a:gd name="connsiteX27" fmla="*/ 609600 w 2339340"/>
              <a:gd name="connsiteY27" fmla="*/ 2929890 h 6236970"/>
              <a:gd name="connsiteX28" fmla="*/ 703183 w 2339340"/>
              <a:gd name="connsiteY28" fmla="*/ 3062525 h 6236970"/>
              <a:gd name="connsiteX29" fmla="*/ 711517 w 2339340"/>
              <a:gd name="connsiteY29" fmla="*/ 2784396 h 6236970"/>
              <a:gd name="connsiteX30" fmla="*/ 647700 w 2339340"/>
              <a:gd name="connsiteY30" fmla="*/ 2731770 h 6236970"/>
              <a:gd name="connsiteX31" fmla="*/ 541020 w 2339340"/>
              <a:gd name="connsiteY31" fmla="*/ 2537460 h 6236970"/>
              <a:gd name="connsiteX32" fmla="*/ 487680 w 2339340"/>
              <a:gd name="connsiteY32" fmla="*/ 2426970 h 6236970"/>
              <a:gd name="connsiteX33" fmla="*/ 293370 w 2339340"/>
              <a:gd name="connsiteY33" fmla="*/ 2205990 h 6236970"/>
              <a:gd name="connsiteX34" fmla="*/ 426720 w 2339340"/>
              <a:gd name="connsiteY34" fmla="*/ 1988820 h 6236970"/>
              <a:gd name="connsiteX35" fmla="*/ 483870 w 2339340"/>
              <a:gd name="connsiteY35" fmla="*/ 1878330 h 6236970"/>
              <a:gd name="connsiteX36" fmla="*/ 544830 w 2339340"/>
              <a:gd name="connsiteY36" fmla="*/ 1642110 h 6236970"/>
              <a:gd name="connsiteX37" fmla="*/ 636270 w 2339340"/>
              <a:gd name="connsiteY37" fmla="*/ 1897380 h 6236970"/>
              <a:gd name="connsiteX38" fmla="*/ 678180 w 2339340"/>
              <a:gd name="connsiteY38" fmla="*/ 2202180 h 6236970"/>
              <a:gd name="connsiteX39" fmla="*/ 689610 w 2339340"/>
              <a:gd name="connsiteY39" fmla="*/ 2487930 h 6236970"/>
              <a:gd name="connsiteX40" fmla="*/ 712470 w 2339340"/>
              <a:gd name="connsiteY40" fmla="*/ 2762250 h 6236970"/>
              <a:gd name="connsiteX41" fmla="*/ 701040 w 2339340"/>
              <a:gd name="connsiteY41" fmla="*/ 3177540 h 6236970"/>
              <a:gd name="connsiteX42" fmla="*/ 643890 w 2339340"/>
              <a:gd name="connsiteY42" fmla="*/ 3783330 h 6236970"/>
              <a:gd name="connsiteX43" fmla="*/ 613410 w 2339340"/>
              <a:gd name="connsiteY43" fmla="*/ 4255770 h 6236970"/>
              <a:gd name="connsiteX44" fmla="*/ 689610 w 2339340"/>
              <a:gd name="connsiteY44" fmla="*/ 4617720 h 6236970"/>
              <a:gd name="connsiteX45" fmla="*/ 803910 w 2339340"/>
              <a:gd name="connsiteY45" fmla="*/ 5215890 h 6236970"/>
              <a:gd name="connsiteX46" fmla="*/ 883920 w 2339340"/>
              <a:gd name="connsiteY46" fmla="*/ 5657850 h 6236970"/>
              <a:gd name="connsiteX47" fmla="*/ 872490 w 2339340"/>
              <a:gd name="connsiteY47" fmla="*/ 5684520 h 6236970"/>
              <a:gd name="connsiteX48" fmla="*/ 693420 w 2339340"/>
              <a:gd name="connsiteY48" fmla="*/ 5894070 h 6236970"/>
              <a:gd name="connsiteX49" fmla="*/ 541020 w 2339340"/>
              <a:gd name="connsiteY49" fmla="*/ 6092190 h 6236970"/>
              <a:gd name="connsiteX50" fmla="*/ 510540 w 2339340"/>
              <a:gd name="connsiteY50" fmla="*/ 6156960 h 6236970"/>
              <a:gd name="connsiteX51" fmla="*/ 701040 w 2339340"/>
              <a:gd name="connsiteY51" fmla="*/ 6092190 h 6236970"/>
              <a:gd name="connsiteX52" fmla="*/ 830580 w 2339340"/>
              <a:gd name="connsiteY52" fmla="*/ 6065520 h 6236970"/>
              <a:gd name="connsiteX53" fmla="*/ 952500 w 2339340"/>
              <a:gd name="connsiteY53" fmla="*/ 5974080 h 6236970"/>
              <a:gd name="connsiteX54" fmla="*/ 963930 w 2339340"/>
              <a:gd name="connsiteY54" fmla="*/ 5871210 h 6236970"/>
              <a:gd name="connsiteX55" fmla="*/ 1108710 w 2339340"/>
              <a:gd name="connsiteY55" fmla="*/ 5817870 h 6236970"/>
              <a:gd name="connsiteX56" fmla="*/ 1108710 w 2339340"/>
              <a:gd name="connsiteY56" fmla="*/ 5791200 h 6236970"/>
              <a:gd name="connsiteX57" fmla="*/ 1032510 w 2339340"/>
              <a:gd name="connsiteY57" fmla="*/ 5634990 h 6236970"/>
              <a:gd name="connsiteX58" fmla="*/ 1043940 w 2339340"/>
              <a:gd name="connsiteY58" fmla="*/ 5280660 h 6236970"/>
              <a:gd name="connsiteX59" fmla="*/ 1074420 w 2339340"/>
              <a:gd name="connsiteY59" fmla="*/ 4888230 h 6236970"/>
              <a:gd name="connsiteX60" fmla="*/ 1002030 w 2339340"/>
              <a:gd name="connsiteY60" fmla="*/ 4423410 h 6236970"/>
              <a:gd name="connsiteX61" fmla="*/ 1066800 w 2339340"/>
              <a:gd name="connsiteY61" fmla="*/ 4130040 h 6236970"/>
              <a:gd name="connsiteX62" fmla="*/ 1116330 w 2339340"/>
              <a:gd name="connsiteY62" fmla="*/ 3775710 h 6236970"/>
              <a:gd name="connsiteX63" fmla="*/ 1165860 w 2339340"/>
              <a:gd name="connsiteY63" fmla="*/ 3375660 h 6236970"/>
              <a:gd name="connsiteX64" fmla="*/ 1238250 w 2339340"/>
              <a:gd name="connsiteY64" fmla="*/ 3882390 h 6236970"/>
              <a:gd name="connsiteX65" fmla="*/ 1280160 w 2339340"/>
              <a:gd name="connsiteY65" fmla="*/ 4366260 h 6236970"/>
              <a:gd name="connsiteX66" fmla="*/ 1310640 w 2339340"/>
              <a:gd name="connsiteY66" fmla="*/ 4533900 h 6236970"/>
              <a:gd name="connsiteX67" fmla="*/ 1272540 w 2339340"/>
              <a:gd name="connsiteY67" fmla="*/ 4838700 h 6236970"/>
              <a:gd name="connsiteX68" fmla="*/ 1242060 w 2339340"/>
              <a:gd name="connsiteY68" fmla="*/ 5059680 h 6236970"/>
              <a:gd name="connsiteX69" fmla="*/ 1276350 w 2339340"/>
              <a:gd name="connsiteY69" fmla="*/ 5288280 h 6236970"/>
              <a:gd name="connsiteX70" fmla="*/ 1333500 w 2339340"/>
              <a:gd name="connsiteY70" fmla="*/ 5494020 h 6236970"/>
              <a:gd name="connsiteX71" fmla="*/ 1314450 w 2339340"/>
              <a:gd name="connsiteY71" fmla="*/ 5615940 h 6236970"/>
              <a:gd name="connsiteX72" fmla="*/ 1264920 w 2339340"/>
              <a:gd name="connsiteY72" fmla="*/ 5795010 h 6236970"/>
              <a:gd name="connsiteX73" fmla="*/ 1264920 w 2339340"/>
              <a:gd name="connsiteY73" fmla="*/ 5901690 h 6236970"/>
              <a:gd name="connsiteX74" fmla="*/ 1424940 w 2339340"/>
              <a:gd name="connsiteY74" fmla="*/ 6236970 h 6236970"/>
              <a:gd name="connsiteX75" fmla="*/ 1565910 w 2339340"/>
              <a:gd name="connsiteY75" fmla="*/ 6065520 h 6236970"/>
              <a:gd name="connsiteX76" fmla="*/ 1604010 w 2339340"/>
              <a:gd name="connsiteY76" fmla="*/ 6012180 h 6236970"/>
              <a:gd name="connsiteX77" fmla="*/ 1524000 w 2339340"/>
              <a:gd name="connsiteY77" fmla="*/ 5844540 h 6236970"/>
              <a:gd name="connsiteX78" fmla="*/ 1466850 w 2339340"/>
              <a:gd name="connsiteY78" fmla="*/ 5718810 h 6236970"/>
              <a:gd name="connsiteX79" fmla="*/ 1440180 w 2339340"/>
              <a:gd name="connsiteY79" fmla="*/ 5638800 h 6236970"/>
              <a:gd name="connsiteX80" fmla="*/ 1546860 w 2339340"/>
              <a:gd name="connsiteY80" fmla="*/ 5078730 h 6236970"/>
              <a:gd name="connsiteX81" fmla="*/ 1600200 w 2339340"/>
              <a:gd name="connsiteY81" fmla="*/ 4507230 h 6236970"/>
              <a:gd name="connsiteX82" fmla="*/ 1684020 w 2339340"/>
              <a:gd name="connsiteY82" fmla="*/ 4027170 h 6236970"/>
              <a:gd name="connsiteX83" fmla="*/ 1703070 w 2339340"/>
              <a:gd name="connsiteY83" fmla="*/ 3688080 h 6236970"/>
              <a:gd name="connsiteX84" fmla="*/ 1673305 w 2339340"/>
              <a:gd name="connsiteY84" fmla="*/ 3083005 h 6236970"/>
              <a:gd name="connsiteX85" fmla="*/ 1630680 w 2339340"/>
              <a:gd name="connsiteY85" fmla="*/ 2868930 h 6236970"/>
              <a:gd name="connsiteX86" fmla="*/ 1607820 w 2339340"/>
              <a:gd name="connsiteY86" fmla="*/ 2750820 h 6236970"/>
              <a:gd name="connsiteX87" fmla="*/ 1584960 w 2339340"/>
              <a:gd name="connsiteY87" fmla="*/ 2423160 h 6236970"/>
              <a:gd name="connsiteX88" fmla="*/ 1584960 w 2339340"/>
              <a:gd name="connsiteY88" fmla="*/ 2072640 h 6236970"/>
              <a:gd name="connsiteX89" fmla="*/ 1619250 w 2339340"/>
              <a:gd name="connsiteY89" fmla="*/ 1771650 h 6236970"/>
              <a:gd name="connsiteX90" fmla="*/ 1691640 w 2339340"/>
              <a:gd name="connsiteY90" fmla="*/ 1501140 h 6236970"/>
              <a:gd name="connsiteX91" fmla="*/ 1954530 w 2339340"/>
              <a:gd name="connsiteY91" fmla="*/ 1924050 h 6236970"/>
              <a:gd name="connsiteX92" fmla="*/ 2045970 w 2339340"/>
              <a:gd name="connsiteY92" fmla="*/ 2045970 h 6236970"/>
              <a:gd name="connsiteX93" fmla="*/ 1840230 w 2339340"/>
              <a:gd name="connsiteY93" fmla="*/ 2358390 h 6236970"/>
              <a:gd name="connsiteX94" fmla="*/ 1729740 w 2339340"/>
              <a:gd name="connsiteY94" fmla="*/ 2545080 h 6236970"/>
              <a:gd name="connsiteX95" fmla="*/ 1672590 w 2339340"/>
              <a:gd name="connsiteY95" fmla="*/ 2674620 h 6236970"/>
              <a:gd name="connsiteX96" fmla="*/ 1606391 w 2339340"/>
              <a:gd name="connsiteY96" fmla="*/ 2746296 h 6236970"/>
              <a:gd name="connsiteX97" fmla="*/ 1658302 w 2339340"/>
              <a:gd name="connsiteY97" fmla="*/ 3010615 h 6236970"/>
              <a:gd name="connsiteX98" fmla="*/ 1729740 w 2339340"/>
              <a:gd name="connsiteY98" fmla="*/ 2891790 h 6236970"/>
              <a:gd name="connsiteX99" fmla="*/ 1927860 w 2339340"/>
              <a:gd name="connsiteY99" fmla="*/ 2689860 h 6236970"/>
              <a:gd name="connsiteX100" fmla="*/ 2065020 w 2339340"/>
              <a:gd name="connsiteY100" fmla="*/ 2548890 h 6236970"/>
              <a:gd name="connsiteX101" fmla="*/ 2202180 w 2339340"/>
              <a:gd name="connsiteY101" fmla="*/ 2339340 h 6236970"/>
              <a:gd name="connsiteX102" fmla="*/ 2339340 w 2339340"/>
              <a:gd name="connsiteY102" fmla="*/ 2049780 h 6236970"/>
              <a:gd name="connsiteX103" fmla="*/ 2293620 w 2339340"/>
              <a:gd name="connsiteY103" fmla="*/ 1958340 h 6236970"/>
              <a:gd name="connsiteX104" fmla="*/ 2232660 w 2339340"/>
              <a:gd name="connsiteY104" fmla="*/ 1752600 h 6236970"/>
              <a:gd name="connsiteX105" fmla="*/ 2175510 w 2339340"/>
              <a:gd name="connsiteY105" fmla="*/ 1565910 h 6236970"/>
              <a:gd name="connsiteX106" fmla="*/ 2065020 w 2339340"/>
              <a:gd name="connsiteY106" fmla="*/ 1352550 h 6236970"/>
              <a:gd name="connsiteX107" fmla="*/ 1958340 w 2339340"/>
              <a:gd name="connsiteY107" fmla="*/ 1169670 h 6236970"/>
              <a:gd name="connsiteX108" fmla="*/ 1878330 w 2339340"/>
              <a:gd name="connsiteY108" fmla="*/ 1043940 h 6236970"/>
              <a:gd name="connsiteX109" fmla="*/ 1752600 w 2339340"/>
              <a:gd name="connsiteY109" fmla="*/ 975360 h 6236970"/>
              <a:gd name="connsiteX110" fmla="*/ 1645920 w 2339340"/>
              <a:gd name="connsiteY110" fmla="*/ 956310 h 6236970"/>
              <a:gd name="connsiteX111" fmla="*/ 1546860 w 2339340"/>
              <a:gd name="connsiteY111" fmla="*/ 922020 h 6236970"/>
              <a:gd name="connsiteX112" fmla="*/ 1276350 w 2339340"/>
              <a:gd name="connsiteY112" fmla="*/ 861060 h 6236970"/>
              <a:gd name="connsiteX113" fmla="*/ 1257300 w 2339340"/>
              <a:gd name="connsiteY113" fmla="*/ 739140 h 6236970"/>
              <a:gd name="connsiteX114" fmla="*/ 1325880 w 2339340"/>
              <a:gd name="connsiteY114" fmla="*/ 594360 h 6236970"/>
              <a:gd name="connsiteX115" fmla="*/ 1363980 w 2339340"/>
              <a:gd name="connsiteY115" fmla="*/ 537210 h 6236970"/>
              <a:gd name="connsiteX116" fmla="*/ 1352550 w 2339340"/>
              <a:gd name="connsiteY116" fmla="*/ 438150 h 6236970"/>
              <a:gd name="connsiteX117" fmla="*/ 1348740 w 2339340"/>
              <a:gd name="connsiteY117" fmla="*/ 308610 h 6236970"/>
              <a:gd name="connsiteX118" fmla="*/ 1306830 w 2339340"/>
              <a:gd name="connsiteY118" fmla="*/ 114300 h 6236970"/>
              <a:gd name="connsiteX119" fmla="*/ 1188720 w 2339340"/>
              <a:gd name="connsiteY119" fmla="*/ 38100 h 6236970"/>
              <a:gd name="connsiteX120" fmla="*/ 1143000 w 2339340"/>
              <a:gd name="connsiteY120" fmla="*/ 11430 h 6236970"/>
              <a:gd name="connsiteX121" fmla="*/ 1093470 w 2339340"/>
              <a:gd name="connsiteY121" fmla="*/ 22860 h 6236970"/>
              <a:gd name="connsiteX0" fmla="*/ 1093470 w 2339340"/>
              <a:gd name="connsiteY0" fmla="*/ 22860 h 6236970"/>
              <a:gd name="connsiteX1" fmla="*/ 971550 w 2339340"/>
              <a:gd name="connsiteY1" fmla="*/ 68580 h 6236970"/>
              <a:gd name="connsiteX2" fmla="*/ 967740 w 2339340"/>
              <a:gd name="connsiteY2" fmla="*/ 0 h 6236970"/>
              <a:gd name="connsiteX3" fmla="*/ 872490 w 2339340"/>
              <a:gd name="connsiteY3" fmla="*/ 121920 h 6236970"/>
              <a:gd name="connsiteX4" fmla="*/ 849630 w 2339340"/>
              <a:gd name="connsiteY4" fmla="*/ 86916 h 6236970"/>
              <a:gd name="connsiteX5" fmla="*/ 804863 w 2339340"/>
              <a:gd name="connsiteY5" fmla="*/ 216455 h 6236970"/>
              <a:gd name="connsiteX6" fmla="*/ 811530 w 2339340"/>
              <a:gd name="connsiteY6" fmla="*/ 461010 h 6236970"/>
              <a:gd name="connsiteX7" fmla="*/ 754380 w 2339340"/>
              <a:gd name="connsiteY7" fmla="*/ 464820 h 6236970"/>
              <a:gd name="connsiteX8" fmla="*/ 781050 w 2339340"/>
              <a:gd name="connsiteY8" fmla="*/ 548640 h 6236970"/>
              <a:gd name="connsiteX9" fmla="*/ 822960 w 2339340"/>
              <a:gd name="connsiteY9" fmla="*/ 624840 h 6236970"/>
              <a:gd name="connsiteX10" fmla="*/ 887730 w 2339340"/>
              <a:gd name="connsiteY10" fmla="*/ 689610 h 6236970"/>
              <a:gd name="connsiteX11" fmla="*/ 925830 w 2339340"/>
              <a:gd name="connsiteY11" fmla="*/ 769620 h 6236970"/>
              <a:gd name="connsiteX12" fmla="*/ 925830 w 2339340"/>
              <a:gd name="connsiteY12" fmla="*/ 861060 h 6236970"/>
              <a:gd name="connsiteX13" fmla="*/ 803910 w 2339340"/>
              <a:gd name="connsiteY13" fmla="*/ 922020 h 6236970"/>
              <a:gd name="connsiteX14" fmla="*/ 701040 w 2339340"/>
              <a:gd name="connsiteY14" fmla="*/ 948690 h 6236970"/>
              <a:gd name="connsiteX15" fmla="*/ 556260 w 2339340"/>
              <a:gd name="connsiteY15" fmla="*/ 952500 h 6236970"/>
              <a:gd name="connsiteX16" fmla="*/ 403860 w 2339340"/>
              <a:gd name="connsiteY16" fmla="*/ 1002030 h 6236970"/>
              <a:gd name="connsiteX17" fmla="*/ 320040 w 2339340"/>
              <a:gd name="connsiteY17" fmla="*/ 1085850 h 6236970"/>
              <a:gd name="connsiteX18" fmla="*/ 247650 w 2339340"/>
              <a:gd name="connsiteY18" fmla="*/ 1276350 h 6236970"/>
              <a:gd name="connsiteX19" fmla="*/ 163830 w 2339340"/>
              <a:gd name="connsiteY19" fmla="*/ 1569720 h 6236970"/>
              <a:gd name="connsiteX20" fmla="*/ 83820 w 2339340"/>
              <a:gd name="connsiteY20" fmla="*/ 1783080 h 6236970"/>
              <a:gd name="connsiteX21" fmla="*/ 72390 w 2339340"/>
              <a:gd name="connsiteY21" fmla="*/ 1962150 h 6236970"/>
              <a:gd name="connsiteX22" fmla="*/ 0 w 2339340"/>
              <a:gd name="connsiteY22" fmla="*/ 2145030 h 6236970"/>
              <a:gd name="connsiteX23" fmla="*/ 11430 w 2339340"/>
              <a:gd name="connsiteY23" fmla="*/ 2251710 h 6236970"/>
              <a:gd name="connsiteX24" fmla="*/ 106680 w 2339340"/>
              <a:gd name="connsiteY24" fmla="*/ 2426970 h 6236970"/>
              <a:gd name="connsiteX25" fmla="*/ 243840 w 2339340"/>
              <a:gd name="connsiteY25" fmla="*/ 2594610 h 6236970"/>
              <a:gd name="connsiteX26" fmla="*/ 422910 w 2339340"/>
              <a:gd name="connsiteY26" fmla="*/ 2769870 h 6236970"/>
              <a:gd name="connsiteX27" fmla="*/ 609600 w 2339340"/>
              <a:gd name="connsiteY27" fmla="*/ 2929890 h 6236970"/>
              <a:gd name="connsiteX28" fmla="*/ 703183 w 2339340"/>
              <a:gd name="connsiteY28" fmla="*/ 3062525 h 6236970"/>
              <a:gd name="connsiteX29" fmla="*/ 711517 w 2339340"/>
              <a:gd name="connsiteY29" fmla="*/ 2784396 h 6236970"/>
              <a:gd name="connsiteX30" fmla="*/ 647700 w 2339340"/>
              <a:gd name="connsiteY30" fmla="*/ 2731770 h 6236970"/>
              <a:gd name="connsiteX31" fmla="*/ 541020 w 2339340"/>
              <a:gd name="connsiteY31" fmla="*/ 2537460 h 6236970"/>
              <a:gd name="connsiteX32" fmla="*/ 487680 w 2339340"/>
              <a:gd name="connsiteY32" fmla="*/ 2426970 h 6236970"/>
              <a:gd name="connsiteX33" fmla="*/ 293370 w 2339340"/>
              <a:gd name="connsiteY33" fmla="*/ 2205990 h 6236970"/>
              <a:gd name="connsiteX34" fmla="*/ 426720 w 2339340"/>
              <a:gd name="connsiteY34" fmla="*/ 1988820 h 6236970"/>
              <a:gd name="connsiteX35" fmla="*/ 483870 w 2339340"/>
              <a:gd name="connsiteY35" fmla="*/ 1878330 h 6236970"/>
              <a:gd name="connsiteX36" fmla="*/ 544830 w 2339340"/>
              <a:gd name="connsiteY36" fmla="*/ 1642110 h 6236970"/>
              <a:gd name="connsiteX37" fmla="*/ 636270 w 2339340"/>
              <a:gd name="connsiteY37" fmla="*/ 1897380 h 6236970"/>
              <a:gd name="connsiteX38" fmla="*/ 678180 w 2339340"/>
              <a:gd name="connsiteY38" fmla="*/ 2202180 h 6236970"/>
              <a:gd name="connsiteX39" fmla="*/ 689610 w 2339340"/>
              <a:gd name="connsiteY39" fmla="*/ 2487930 h 6236970"/>
              <a:gd name="connsiteX40" fmla="*/ 712470 w 2339340"/>
              <a:gd name="connsiteY40" fmla="*/ 2762250 h 6236970"/>
              <a:gd name="connsiteX41" fmla="*/ 701040 w 2339340"/>
              <a:gd name="connsiteY41" fmla="*/ 3177540 h 6236970"/>
              <a:gd name="connsiteX42" fmla="*/ 643890 w 2339340"/>
              <a:gd name="connsiteY42" fmla="*/ 3783330 h 6236970"/>
              <a:gd name="connsiteX43" fmla="*/ 613410 w 2339340"/>
              <a:gd name="connsiteY43" fmla="*/ 4255770 h 6236970"/>
              <a:gd name="connsiteX44" fmla="*/ 689610 w 2339340"/>
              <a:gd name="connsiteY44" fmla="*/ 4617720 h 6236970"/>
              <a:gd name="connsiteX45" fmla="*/ 803910 w 2339340"/>
              <a:gd name="connsiteY45" fmla="*/ 5215890 h 6236970"/>
              <a:gd name="connsiteX46" fmla="*/ 883920 w 2339340"/>
              <a:gd name="connsiteY46" fmla="*/ 5657850 h 6236970"/>
              <a:gd name="connsiteX47" fmla="*/ 872490 w 2339340"/>
              <a:gd name="connsiteY47" fmla="*/ 5684520 h 6236970"/>
              <a:gd name="connsiteX48" fmla="*/ 693420 w 2339340"/>
              <a:gd name="connsiteY48" fmla="*/ 5894070 h 6236970"/>
              <a:gd name="connsiteX49" fmla="*/ 541020 w 2339340"/>
              <a:gd name="connsiteY49" fmla="*/ 6092190 h 6236970"/>
              <a:gd name="connsiteX50" fmla="*/ 510540 w 2339340"/>
              <a:gd name="connsiteY50" fmla="*/ 6156960 h 6236970"/>
              <a:gd name="connsiteX51" fmla="*/ 701040 w 2339340"/>
              <a:gd name="connsiteY51" fmla="*/ 6092190 h 6236970"/>
              <a:gd name="connsiteX52" fmla="*/ 830580 w 2339340"/>
              <a:gd name="connsiteY52" fmla="*/ 6065520 h 6236970"/>
              <a:gd name="connsiteX53" fmla="*/ 952500 w 2339340"/>
              <a:gd name="connsiteY53" fmla="*/ 5974080 h 6236970"/>
              <a:gd name="connsiteX54" fmla="*/ 963930 w 2339340"/>
              <a:gd name="connsiteY54" fmla="*/ 5871210 h 6236970"/>
              <a:gd name="connsiteX55" fmla="*/ 1108710 w 2339340"/>
              <a:gd name="connsiteY55" fmla="*/ 5817870 h 6236970"/>
              <a:gd name="connsiteX56" fmla="*/ 1108710 w 2339340"/>
              <a:gd name="connsiteY56" fmla="*/ 5791200 h 6236970"/>
              <a:gd name="connsiteX57" fmla="*/ 1032510 w 2339340"/>
              <a:gd name="connsiteY57" fmla="*/ 5634990 h 6236970"/>
              <a:gd name="connsiteX58" fmla="*/ 1043940 w 2339340"/>
              <a:gd name="connsiteY58" fmla="*/ 5280660 h 6236970"/>
              <a:gd name="connsiteX59" fmla="*/ 1074420 w 2339340"/>
              <a:gd name="connsiteY59" fmla="*/ 4888230 h 6236970"/>
              <a:gd name="connsiteX60" fmla="*/ 1002030 w 2339340"/>
              <a:gd name="connsiteY60" fmla="*/ 4423410 h 6236970"/>
              <a:gd name="connsiteX61" fmla="*/ 1066800 w 2339340"/>
              <a:gd name="connsiteY61" fmla="*/ 4130040 h 6236970"/>
              <a:gd name="connsiteX62" fmla="*/ 1116330 w 2339340"/>
              <a:gd name="connsiteY62" fmla="*/ 3775710 h 6236970"/>
              <a:gd name="connsiteX63" fmla="*/ 1165860 w 2339340"/>
              <a:gd name="connsiteY63" fmla="*/ 3375660 h 6236970"/>
              <a:gd name="connsiteX64" fmla="*/ 1238250 w 2339340"/>
              <a:gd name="connsiteY64" fmla="*/ 3882390 h 6236970"/>
              <a:gd name="connsiteX65" fmla="*/ 1280160 w 2339340"/>
              <a:gd name="connsiteY65" fmla="*/ 4366260 h 6236970"/>
              <a:gd name="connsiteX66" fmla="*/ 1310640 w 2339340"/>
              <a:gd name="connsiteY66" fmla="*/ 4533900 h 6236970"/>
              <a:gd name="connsiteX67" fmla="*/ 1272540 w 2339340"/>
              <a:gd name="connsiteY67" fmla="*/ 4838700 h 6236970"/>
              <a:gd name="connsiteX68" fmla="*/ 1242060 w 2339340"/>
              <a:gd name="connsiteY68" fmla="*/ 5059680 h 6236970"/>
              <a:gd name="connsiteX69" fmla="*/ 1276350 w 2339340"/>
              <a:gd name="connsiteY69" fmla="*/ 5288280 h 6236970"/>
              <a:gd name="connsiteX70" fmla="*/ 1333500 w 2339340"/>
              <a:gd name="connsiteY70" fmla="*/ 5494020 h 6236970"/>
              <a:gd name="connsiteX71" fmla="*/ 1314450 w 2339340"/>
              <a:gd name="connsiteY71" fmla="*/ 5615940 h 6236970"/>
              <a:gd name="connsiteX72" fmla="*/ 1264920 w 2339340"/>
              <a:gd name="connsiteY72" fmla="*/ 5795010 h 6236970"/>
              <a:gd name="connsiteX73" fmla="*/ 1264920 w 2339340"/>
              <a:gd name="connsiteY73" fmla="*/ 5901690 h 6236970"/>
              <a:gd name="connsiteX74" fmla="*/ 1424940 w 2339340"/>
              <a:gd name="connsiteY74" fmla="*/ 6236970 h 6236970"/>
              <a:gd name="connsiteX75" fmla="*/ 1565910 w 2339340"/>
              <a:gd name="connsiteY75" fmla="*/ 6065520 h 6236970"/>
              <a:gd name="connsiteX76" fmla="*/ 1604010 w 2339340"/>
              <a:gd name="connsiteY76" fmla="*/ 6012180 h 6236970"/>
              <a:gd name="connsiteX77" fmla="*/ 1524000 w 2339340"/>
              <a:gd name="connsiteY77" fmla="*/ 5844540 h 6236970"/>
              <a:gd name="connsiteX78" fmla="*/ 1466850 w 2339340"/>
              <a:gd name="connsiteY78" fmla="*/ 5718810 h 6236970"/>
              <a:gd name="connsiteX79" fmla="*/ 1440180 w 2339340"/>
              <a:gd name="connsiteY79" fmla="*/ 5638800 h 6236970"/>
              <a:gd name="connsiteX80" fmla="*/ 1546860 w 2339340"/>
              <a:gd name="connsiteY80" fmla="*/ 5078730 h 6236970"/>
              <a:gd name="connsiteX81" fmla="*/ 1600200 w 2339340"/>
              <a:gd name="connsiteY81" fmla="*/ 4507230 h 6236970"/>
              <a:gd name="connsiteX82" fmla="*/ 1684020 w 2339340"/>
              <a:gd name="connsiteY82" fmla="*/ 4027170 h 6236970"/>
              <a:gd name="connsiteX83" fmla="*/ 1703070 w 2339340"/>
              <a:gd name="connsiteY83" fmla="*/ 3688080 h 6236970"/>
              <a:gd name="connsiteX84" fmla="*/ 1673305 w 2339340"/>
              <a:gd name="connsiteY84" fmla="*/ 3083005 h 6236970"/>
              <a:gd name="connsiteX85" fmla="*/ 1630680 w 2339340"/>
              <a:gd name="connsiteY85" fmla="*/ 2868930 h 6236970"/>
              <a:gd name="connsiteX86" fmla="*/ 1607820 w 2339340"/>
              <a:gd name="connsiteY86" fmla="*/ 2750820 h 6236970"/>
              <a:gd name="connsiteX87" fmla="*/ 1584960 w 2339340"/>
              <a:gd name="connsiteY87" fmla="*/ 2423160 h 6236970"/>
              <a:gd name="connsiteX88" fmla="*/ 1584960 w 2339340"/>
              <a:gd name="connsiteY88" fmla="*/ 2072640 h 6236970"/>
              <a:gd name="connsiteX89" fmla="*/ 1619250 w 2339340"/>
              <a:gd name="connsiteY89" fmla="*/ 1771650 h 6236970"/>
              <a:gd name="connsiteX90" fmla="*/ 1691640 w 2339340"/>
              <a:gd name="connsiteY90" fmla="*/ 1501140 h 6236970"/>
              <a:gd name="connsiteX91" fmla="*/ 1954530 w 2339340"/>
              <a:gd name="connsiteY91" fmla="*/ 1924050 h 6236970"/>
              <a:gd name="connsiteX92" fmla="*/ 2045970 w 2339340"/>
              <a:gd name="connsiteY92" fmla="*/ 2045970 h 6236970"/>
              <a:gd name="connsiteX93" fmla="*/ 1840230 w 2339340"/>
              <a:gd name="connsiteY93" fmla="*/ 2358390 h 6236970"/>
              <a:gd name="connsiteX94" fmla="*/ 1729740 w 2339340"/>
              <a:gd name="connsiteY94" fmla="*/ 2545080 h 6236970"/>
              <a:gd name="connsiteX95" fmla="*/ 1672590 w 2339340"/>
              <a:gd name="connsiteY95" fmla="*/ 2674620 h 6236970"/>
              <a:gd name="connsiteX96" fmla="*/ 1606391 w 2339340"/>
              <a:gd name="connsiteY96" fmla="*/ 2746296 h 6236970"/>
              <a:gd name="connsiteX97" fmla="*/ 1658302 w 2339340"/>
              <a:gd name="connsiteY97" fmla="*/ 3010615 h 6236970"/>
              <a:gd name="connsiteX98" fmla="*/ 1729740 w 2339340"/>
              <a:gd name="connsiteY98" fmla="*/ 2891790 h 6236970"/>
              <a:gd name="connsiteX99" fmla="*/ 1927860 w 2339340"/>
              <a:gd name="connsiteY99" fmla="*/ 2689860 h 6236970"/>
              <a:gd name="connsiteX100" fmla="*/ 2065020 w 2339340"/>
              <a:gd name="connsiteY100" fmla="*/ 2548890 h 6236970"/>
              <a:gd name="connsiteX101" fmla="*/ 2202180 w 2339340"/>
              <a:gd name="connsiteY101" fmla="*/ 2339340 h 6236970"/>
              <a:gd name="connsiteX102" fmla="*/ 2339340 w 2339340"/>
              <a:gd name="connsiteY102" fmla="*/ 2049780 h 6236970"/>
              <a:gd name="connsiteX103" fmla="*/ 2293620 w 2339340"/>
              <a:gd name="connsiteY103" fmla="*/ 1958340 h 6236970"/>
              <a:gd name="connsiteX104" fmla="*/ 2232660 w 2339340"/>
              <a:gd name="connsiteY104" fmla="*/ 1752600 h 6236970"/>
              <a:gd name="connsiteX105" fmla="*/ 2175510 w 2339340"/>
              <a:gd name="connsiteY105" fmla="*/ 1565910 h 6236970"/>
              <a:gd name="connsiteX106" fmla="*/ 2065020 w 2339340"/>
              <a:gd name="connsiteY106" fmla="*/ 1352550 h 6236970"/>
              <a:gd name="connsiteX107" fmla="*/ 1958340 w 2339340"/>
              <a:gd name="connsiteY107" fmla="*/ 1169670 h 6236970"/>
              <a:gd name="connsiteX108" fmla="*/ 1878330 w 2339340"/>
              <a:gd name="connsiteY108" fmla="*/ 1043940 h 6236970"/>
              <a:gd name="connsiteX109" fmla="*/ 1752600 w 2339340"/>
              <a:gd name="connsiteY109" fmla="*/ 975360 h 6236970"/>
              <a:gd name="connsiteX110" fmla="*/ 1645920 w 2339340"/>
              <a:gd name="connsiteY110" fmla="*/ 956310 h 6236970"/>
              <a:gd name="connsiteX111" fmla="*/ 1546860 w 2339340"/>
              <a:gd name="connsiteY111" fmla="*/ 922020 h 6236970"/>
              <a:gd name="connsiteX112" fmla="*/ 1276350 w 2339340"/>
              <a:gd name="connsiteY112" fmla="*/ 861060 h 6236970"/>
              <a:gd name="connsiteX113" fmla="*/ 1257300 w 2339340"/>
              <a:gd name="connsiteY113" fmla="*/ 739140 h 6236970"/>
              <a:gd name="connsiteX114" fmla="*/ 1325880 w 2339340"/>
              <a:gd name="connsiteY114" fmla="*/ 594360 h 6236970"/>
              <a:gd name="connsiteX115" fmla="*/ 1363980 w 2339340"/>
              <a:gd name="connsiteY115" fmla="*/ 537210 h 6236970"/>
              <a:gd name="connsiteX116" fmla="*/ 1352550 w 2339340"/>
              <a:gd name="connsiteY116" fmla="*/ 438150 h 6236970"/>
              <a:gd name="connsiteX117" fmla="*/ 1348740 w 2339340"/>
              <a:gd name="connsiteY117" fmla="*/ 308610 h 6236970"/>
              <a:gd name="connsiteX118" fmla="*/ 1306830 w 2339340"/>
              <a:gd name="connsiteY118" fmla="*/ 114300 h 6236970"/>
              <a:gd name="connsiteX119" fmla="*/ 1188720 w 2339340"/>
              <a:gd name="connsiteY119" fmla="*/ 38100 h 6236970"/>
              <a:gd name="connsiteX120" fmla="*/ 1143000 w 2339340"/>
              <a:gd name="connsiteY120" fmla="*/ 11430 h 6236970"/>
              <a:gd name="connsiteX121" fmla="*/ 1093470 w 2339340"/>
              <a:gd name="connsiteY121" fmla="*/ 22860 h 6236970"/>
              <a:gd name="connsiteX0" fmla="*/ 1093470 w 2339340"/>
              <a:gd name="connsiteY0" fmla="*/ 22860 h 6236970"/>
              <a:gd name="connsiteX1" fmla="*/ 971550 w 2339340"/>
              <a:gd name="connsiteY1" fmla="*/ 68580 h 6236970"/>
              <a:gd name="connsiteX2" fmla="*/ 967740 w 2339340"/>
              <a:gd name="connsiteY2" fmla="*/ 0 h 6236970"/>
              <a:gd name="connsiteX3" fmla="*/ 872490 w 2339340"/>
              <a:gd name="connsiteY3" fmla="*/ 121920 h 6236970"/>
              <a:gd name="connsiteX4" fmla="*/ 849630 w 2339340"/>
              <a:gd name="connsiteY4" fmla="*/ 86916 h 6236970"/>
              <a:gd name="connsiteX5" fmla="*/ 804863 w 2339340"/>
              <a:gd name="connsiteY5" fmla="*/ 216455 h 6236970"/>
              <a:gd name="connsiteX6" fmla="*/ 782955 w 2339340"/>
              <a:gd name="connsiteY6" fmla="*/ 450294 h 6236970"/>
              <a:gd name="connsiteX7" fmla="*/ 754380 w 2339340"/>
              <a:gd name="connsiteY7" fmla="*/ 464820 h 6236970"/>
              <a:gd name="connsiteX8" fmla="*/ 781050 w 2339340"/>
              <a:gd name="connsiteY8" fmla="*/ 548640 h 6236970"/>
              <a:gd name="connsiteX9" fmla="*/ 822960 w 2339340"/>
              <a:gd name="connsiteY9" fmla="*/ 624840 h 6236970"/>
              <a:gd name="connsiteX10" fmla="*/ 887730 w 2339340"/>
              <a:gd name="connsiteY10" fmla="*/ 689610 h 6236970"/>
              <a:gd name="connsiteX11" fmla="*/ 925830 w 2339340"/>
              <a:gd name="connsiteY11" fmla="*/ 769620 h 6236970"/>
              <a:gd name="connsiteX12" fmla="*/ 925830 w 2339340"/>
              <a:gd name="connsiteY12" fmla="*/ 861060 h 6236970"/>
              <a:gd name="connsiteX13" fmla="*/ 803910 w 2339340"/>
              <a:gd name="connsiteY13" fmla="*/ 922020 h 6236970"/>
              <a:gd name="connsiteX14" fmla="*/ 701040 w 2339340"/>
              <a:gd name="connsiteY14" fmla="*/ 948690 h 6236970"/>
              <a:gd name="connsiteX15" fmla="*/ 556260 w 2339340"/>
              <a:gd name="connsiteY15" fmla="*/ 952500 h 6236970"/>
              <a:gd name="connsiteX16" fmla="*/ 403860 w 2339340"/>
              <a:gd name="connsiteY16" fmla="*/ 1002030 h 6236970"/>
              <a:gd name="connsiteX17" fmla="*/ 320040 w 2339340"/>
              <a:gd name="connsiteY17" fmla="*/ 1085850 h 6236970"/>
              <a:gd name="connsiteX18" fmla="*/ 247650 w 2339340"/>
              <a:gd name="connsiteY18" fmla="*/ 1276350 h 6236970"/>
              <a:gd name="connsiteX19" fmla="*/ 163830 w 2339340"/>
              <a:gd name="connsiteY19" fmla="*/ 1569720 h 6236970"/>
              <a:gd name="connsiteX20" fmla="*/ 83820 w 2339340"/>
              <a:gd name="connsiteY20" fmla="*/ 1783080 h 6236970"/>
              <a:gd name="connsiteX21" fmla="*/ 72390 w 2339340"/>
              <a:gd name="connsiteY21" fmla="*/ 1962150 h 6236970"/>
              <a:gd name="connsiteX22" fmla="*/ 0 w 2339340"/>
              <a:gd name="connsiteY22" fmla="*/ 2145030 h 6236970"/>
              <a:gd name="connsiteX23" fmla="*/ 11430 w 2339340"/>
              <a:gd name="connsiteY23" fmla="*/ 2251710 h 6236970"/>
              <a:gd name="connsiteX24" fmla="*/ 106680 w 2339340"/>
              <a:gd name="connsiteY24" fmla="*/ 2426970 h 6236970"/>
              <a:gd name="connsiteX25" fmla="*/ 243840 w 2339340"/>
              <a:gd name="connsiteY25" fmla="*/ 2594610 h 6236970"/>
              <a:gd name="connsiteX26" fmla="*/ 422910 w 2339340"/>
              <a:gd name="connsiteY26" fmla="*/ 2769870 h 6236970"/>
              <a:gd name="connsiteX27" fmla="*/ 609600 w 2339340"/>
              <a:gd name="connsiteY27" fmla="*/ 2929890 h 6236970"/>
              <a:gd name="connsiteX28" fmla="*/ 703183 w 2339340"/>
              <a:gd name="connsiteY28" fmla="*/ 3062525 h 6236970"/>
              <a:gd name="connsiteX29" fmla="*/ 711517 w 2339340"/>
              <a:gd name="connsiteY29" fmla="*/ 2784396 h 6236970"/>
              <a:gd name="connsiteX30" fmla="*/ 647700 w 2339340"/>
              <a:gd name="connsiteY30" fmla="*/ 2731770 h 6236970"/>
              <a:gd name="connsiteX31" fmla="*/ 541020 w 2339340"/>
              <a:gd name="connsiteY31" fmla="*/ 2537460 h 6236970"/>
              <a:gd name="connsiteX32" fmla="*/ 487680 w 2339340"/>
              <a:gd name="connsiteY32" fmla="*/ 2426970 h 6236970"/>
              <a:gd name="connsiteX33" fmla="*/ 293370 w 2339340"/>
              <a:gd name="connsiteY33" fmla="*/ 2205990 h 6236970"/>
              <a:gd name="connsiteX34" fmla="*/ 426720 w 2339340"/>
              <a:gd name="connsiteY34" fmla="*/ 1988820 h 6236970"/>
              <a:gd name="connsiteX35" fmla="*/ 483870 w 2339340"/>
              <a:gd name="connsiteY35" fmla="*/ 1878330 h 6236970"/>
              <a:gd name="connsiteX36" fmla="*/ 544830 w 2339340"/>
              <a:gd name="connsiteY36" fmla="*/ 1642110 h 6236970"/>
              <a:gd name="connsiteX37" fmla="*/ 636270 w 2339340"/>
              <a:gd name="connsiteY37" fmla="*/ 1897380 h 6236970"/>
              <a:gd name="connsiteX38" fmla="*/ 678180 w 2339340"/>
              <a:gd name="connsiteY38" fmla="*/ 2202180 h 6236970"/>
              <a:gd name="connsiteX39" fmla="*/ 689610 w 2339340"/>
              <a:gd name="connsiteY39" fmla="*/ 2487930 h 6236970"/>
              <a:gd name="connsiteX40" fmla="*/ 712470 w 2339340"/>
              <a:gd name="connsiteY40" fmla="*/ 2762250 h 6236970"/>
              <a:gd name="connsiteX41" fmla="*/ 701040 w 2339340"/>
              <a:gd name="connsiteY41" fmla="*/ 3177540 h 6236970"/>
              <a:gd name="connsiteX42" fmla="*/ 643890 w 2339340"/>
              <a:gd name="connsiteY42" fmla="*/ 3783330 h 6236970"/>
              <a:gd name="connsiteX43" fmla="*/ 613410 w 2339340"/>
              <a:gd name="connsiteY43" fmla="*/ 4255770 h 6236970"/>
              <a:gd name="connsiteX44" fmla="*/ 689610 w 2339340"/>
              <a:gd name="connsiteY44" fmla="*/ 4617720 h 6236970"/>
              <a:gd name="connsiteX45" fmla="*/ 803910 w 2339340"/>
              <a:gd name="connsiteY45" fmla="*/ 5215890 h 6236970"/>
              <a:gd name="connsiteX46" fmla="*/ 883920 w 2339340"/>
              <a:gd name="connsiteY46" fmla="*/ 5657850 h 6236970"/>
              <a:gd name="connsiteX47" fmla="*/ 872490 w 2339340"/>
              <a:gd name="connsiteY47" fmla="*/ 5684520 h 6236970"/>
              <a:gd name="connsiteX48" fmla="*/ 693420 w 2339340"/>
              <a:gd name="connsiteY48" fmla="*/ 5894070 h 6236970"/>
              <a:gd name="connsiteX49" fmla="*/ 541020 w 2339340"/>
              <a:gd name="connsiteY49" fmla="*/ 6092190 h 6236970"/>
              <a:gd name="connsiteX50" fmla="*/ 510540 w 2339340"/>
              <a:gd name="connsiteY50" fmla="*/ 6156960 h 6236970"/>
              <a:gd name="connsiteX51" fmla="*/ 701040 w 2339340"/>
              <a:gd name="connsiteY51" fmla="*/ 6092190 h 6236970"/>
              <a:gd name="connsiteX52" fmla="*/ 830580 w 2339340"/>
              <a:gd name="connsiteY52" fmla="*/ 6065520 h 6236970"/>
              <a:gd name="connsiteX53" fmla="*/ 952500 w 2339340"/>
              <a:gd name="connsiteY53" fmla="*/ 5974080 h 6236970"/>
              <a:gd name="connsiteX54" fmla="*/ 963930 w 2339340"/>
              <a:gd name="connsiteY54" fmla="*/ 5871210 h 6236970"/>
              <a:gd name="connsiteX55" fmla="*/ 1108710 w 2339340"/>
              <a:gd name="connsiteY55" fmla="*/ 5817870 h 6236970"/>
              <a:gd name="connsiteX56" fmla="*/ 1108710 w 2339340"/>
              <a:gd name="connsiteY56" fmla="*/ 5791200 h 6236970"/>
              <a:gd name="connsiteX57" fmla="*/ 1032510 w 2339340"/>
              <a:gd name="connsiteY57" fmla="*/ 5634990 h 6236970"/>
              <a:gd name="connsiteX58" fmla="*/ 1043940 w 2339340"/>
              <a:gd name="connsiteY58" fmla="*/ 5280660 h 6236970"/>
              <a:gd name="connsiteX59" fmla="*/ 1074420 w 2339340"/>
              <a:gd name="connsiteY59" fmla="*/ 4888230 h 6236970"/>
              <a:gd name="connsiteX60" fmla="*/ 1002030 w 2339340"/>
              <a:gd name="connsiteY60" fmla="*/ 4423410 h 6236970"/>
              <a:gd name="connsiteX61" fmla="*/ 1066800 w 2339340"/>
              <a:gd name="connsiteY61" fmla="*/ 4130040 h 6236970"/>
              <a:gd name="connsiteX62" fmla="*/ 1116330 w 2339340"/>
              <a:gd name="connsiteY62" fmla="*/ 3775710 h 6236970"/>
              <a:gd name="connsiteX63" fmla="*/ 1165860 w 2339340"/>
              <a:gd name="connsiteY63" fmla="*/ 3375660 h 6236970"/>
              <a:gd name="connsiteX64" fmla="*/ 1238250 w 2339340"/>
              <a:gd name="connsiteY64" fmla="*/ 3882390 h 6236970"/>
              <a:gd name="connsiteX65" fmla="*/ 1280160 w 2339340"/>
              <a:gd name="connsiteY65" fmla="*/ 4366260 h 6236970"/>
              <a:gd name="connsiteX66" fmla="*/ 1310640 w 2339340"/>
              <a:gd name="connsiteY66" fmla="*/ 4533900 h 6236970"/>
              <a:gd name="connsiteX67" fmla="*/ 1272540 w 2339340"/>
              <a:gd name="connsiteY67" fmla="*/ 4838700 h 6236970"/>
              <a:gd name="connsiteX68" fmla="*/ 1242060 w 2339340"/>
              <a:gd name="connsiteY68" fmla="*/ 5059680 h 6236970"/>
              <a:gd name="connsiteX69" fmla="*/ 1276350 w 2339340"/>
              <a:gd name="connsiteY69" fmla="*/ 5288280 h 6236970"/>
              <a:gd name="connsiteX70" fmla="*/ 1333500 w 2339340"/>
              <a:gd name="connsiteY70" fmla="*/ 5494020 h 6236970"/>
              <a:gd name="connsiteX71" fmla="*/ 1314450 w 2339340"/>
              <a:gd name="connsiteY71" fmla="*/ 5615940 h 6236970"/>
              <a:gd name="connsiteX72" fmla="*/ 1264920 w 2339340"/>
              <a:gd name="connsiteY72" fmla="*/ 5795010 h 6236970"/>
              <a:gd name="connsiteX73" fmla="*/ 1264920 w 2339340"/>
              <a:gd name="connsiteY73" fmla="*/ 5901690 h 6236970"/>
              <a:gd name="connsiteX74" fmla="*/ 1424940 w 2339340"/>
              <a:gd name="connsiteY74" fmla="*/ 6236970 h 6236970"/>
              <a:gd name="connsiteX75" fmla="*/ 1565910 w 2339340"/>
              <a:gd name="connsiteY75" fmla="*/ 6065520 h 6236970"/>
              <a:gd name="connsiteX76" fmla="*/ 1604010 w 2339340"/>
              <a:gd name="connsiteY76" fmla="*/ 6012180 h 6236970"/>
              <a:gd name="connsiteX77" fmla="*/ 1524000 w 2339340"/>
              <a:gd name="connsiteY77" fmla="*/ 5844540 h 6236970"/>
              <a:gd name="connsiteX78" fmla="*/ 1466850 w 2339340"/>
              <a:gd name="connsiteY78" fmla="*/ 5718810 h 6236970"/>
              <a:gd name="connsiteX79" fmla="*/ 1440180 w 2339340"/>
              <a:gd name="connsiteY79" fmla="*/ 5638800 h 6236970"/>
              <a:gd name="connsiteX80" fmla="*/ 1546860 w 2339340"/>
              <a:gd name="connsiteY80" fmla="*/ 5078730 h 6236970"/>
              <a:gd name="connsiteX81" fmla="*/ 1600200 w 2339340"/>
              <a:gd name="connsiteY81" fmla="*/ 4507230 h 6236970"/>
              <a:gd name="connsiteX82" fmla="*/ 1684020 w 2339340"/>
              <a:gd name="connsiteY82" fmla="*/ 4027170 h 6236970"/>
              <a:gd name="connsiteX83" fmla="*/ 1703070 w 2339340"/>
              <a:gd name="connsiteY83" fmla="*/ 3688080 h 6236970"/>
              <a:gd name="connsiteX84" fmla="*/ 1673305 w 2339340"/>
              <a:gd name="connsiteY84" fmla="*/ 3083005 h 6236970"/>
              <a:gd name="connsiteX85" fmla="*/ 1630680 w 2339340"/>
              <a:gd name="connsiteY85" fmla="*/ 2868930 h 6236970"/>
              <a:gd name="connsiteX86" fmla="*/ 1607820 w 2339340"/>
              <a:gd name="connsiteY86" fmla="*/ 2750820 h 6236970"/>
              <a:gd name="connsiteX87" fmla="*/ 1584960 w 2339340"/>
              <a:gd name="connsiteY87" fmla="*/ 2423160 h 6236970"/>
              <a:gd name="connsiteX88" fmla="*/ 1584960 w 2339340"/>
              <a:gd name="connsiteY88" fmla="*/ 2072640 h 6236970"/>
              <a:gd name="connsiteX89" fmla="*/ 1619250 w 2339340"/>
              <a:gd name="connsiteY89" fmla="*/ 1771650 h 6236970"/>
              <a:gd name="connsiteX90" fmla="*/ 1691640 w 2339340"/>
              <a:gd name="connsiteY90" fmla="*/ 1501140 h 6236970"/>
              <a:gd name="connsiteX91" fmla="*/ 1954530 w 2339340"/>
              <a:gd name="connsiteY91" fmla="*/ 1924050 h 6236970"/>
              <a:gd name="connsiteX92" fmla="*/ 2045970 w 2339340"/>
              <a:gd name="connsiteY92" fmla="*/ 2045970 h 6236970"/>
              <a:gd name="connsiteX93" fmla="*/ 1840230 w 2339340"/>
              <a:gd name="connsiteY93" fmla="*/ 2358390 h 6236970"/>
              <a:gd name="connsiteX94" fmla="*/ 1729740 w 2339340"/>
              <a:gd name="connsiteY94" fmla="*/ 2545080 h 6236970"/>
              <a:gd name="connsiteX95" fmla="*/ 1672590 w 2339340"/>
              <a:gd name="connsiteY95" fmla="*/ 2674620 h 6236970"/>
              <a:gd name="connsiteX96" fmla="*/ 1606391 w 2339340"/>
              <a:gd name="connsiteY96" fmla="*/ 2746296 h 6236970"/>
              <a:gd name="connsiteX97" fmla="*/ 1658302 w 2339340"/>
              <a:gd name="connsiteY97" fmla="*/ 3010615 h 6236970"/>
              <a:gd name="connsiteX98" fmla="*/ 1729740 w 2339340"/>
              <a:gd name="connsiteY98" fmla="*/ 2891790 h 6236970"/>
              <a:gd name="connsiteX99" fmla="*/ 1927860 w 2339340"/>
              <a:gd name="connsiteY99" fmla="*/ 2689860 h 6236970"/>
              <a:gd name="connsiteX100" fmla="*/ 2065020 w 2339340"/>
              <a:gd name="connsiteY100" fmla="*/ 2548890 h 6236970"/>
              <a:gd name="connsiteX101" fmla="*/ 2202180 w 2339340"/>
              <a:gd name="connsiteY101" fmla="*/ 2339340 h 6236970"/>
              <a:gd name="connsiteX102" fmla="*/ 2339340 w 2339340"/>
              <a:gd name="connsiteY102" fmla="*/ 2049780 h 6236970"/>
              <a:gd name="connsiteX103" fmla="*/ 2293620 w 2339340"/>
              <a:gd name="connsiteY103" fmla="*/ 1958340 h 6236970"/>
              <a:gd name="connsiteX104" fmla="*/ 2232660 w 2339340"/>
              <a:gd name="connsiteY104" fmla="*/ 1752600 h 6236970"/>
              <a:gd name="connsiteX105" fmla="*/ 2175510 w 2339340"/>
              <a:gd name="connsiteY105" fmla="*/ 1565910 h 6236970"/>
              <a:gd name="connsiteX106" fmla="*/ 2065020 w 2339340"/>
              <a:gd name="connsiteY106" fmla="*/ 1352550 h 6236970"/>
              <a:gd name="connsiteX107" fmla="*/ 1958340 w 2339340"/>
              <a:gd name="connsiteY107" fmla="*/ 1169670 h 6236970"/>
              <a:gd name="connsiteX108" fmla="*/ 1878330 w 2339340"/>
              <a:gd name="connsiteY108" fmla="*/ 1043940 h 6236970"/>
              <a:gd name="connsiteX109" fmla="*/ 1752600 w 2339340"/>
              <a:gd name="connsiteY109" fmla="*/ 975360 h 6236970"/>
              <a:gd name="connsiteX110" fmla="*/ 1645920 w 2339340"/>
              <a:gd name="connsiteY110" fmla="*/ 956310 h 6236970"/>
              <a:gd name="connsiteX111" fmla="*/ 1546860 w 2339340"/>
              <a:gd name="connsiteY111" fmla="*/ 922020 h 6236970"/>
              <a:gd name="connsiteX112" fmla="*/ 1276350 w 2339340"/>
              <a:gd name="connsiteY112" fmla="*/ 861060 h 6236970"/>
              <a:gd name="connsiteX113" fmla="*/ 1257300 w 2339340"/>
              <a:gd name="connsiteY113" fmla="*/ 739140 h 6236970"/>
              <a:gd name="connsiteX114" fmla="*/ 1325880 w 2339340"/>
              <a:gd name="connsiteY114" fmla="*/ 594360 h 6236970"/>
              <a:gd name="connsiteX115" fmla="*/ 1363980 w 2339340"/>
              <a:gd name="connsiteY115" fmla="*/ 537210 h 6236970"/>
              <a:gd name="connsiteX116" fmla="*/ 1352550 w 2339340"/>
              <a:gd name="connsiteY116" fmla="*/ 438150 h 6236970"/>
              <a:gd name="connsiteX117" fmla="*/ 1348740 w 2339340"/>
              <a:gd name="connsiteY117" fmla="*/ 308610 h 6236970"/>
              <a:gd name="connsiteX118" fmla="*/ 1306830 w 2339340"/>
              <a:gd name="connsiteY118" fmla="*/ 114300 h 6236970"/>
              <a:gd name="connsiteX119" fmla="*/ 1188720 w 2339340"/>
              <a:gd name="connsiteY119" fmla="*/ 38100 h 6236970"/>
              <a:gd name="connsiteX120" fmla="*/ 1143000 w 2339340"/>
              <a:gd name="connsiteY120" fmla="*/ 11430 h 6236970"/>
              <a:gd name="connsiteX121" fmla="*/ 1093470 w 2339340"/>
              <a:gd name="connsiteY121" fmla="*/ 22860 h 6236970"/>
              <a:gd name="connsiteX0" fmla="*/ 1093470 w 2339340"/>
              <a:gd name="connsiteY0" fmla="*/ 22860 h 6236970"/>
              <a:gd name="connsiteX1" fmla="*/ 970359 w 2339340"/>
              <a:gd name="connsiteY1" fmla="*/ 61436 h 6236970"/>
              <a:gd name="connsiteX2" fmla="*/ 967740 w 2339340"/>
              <a:gd name="connsiteY2" fmla="*/ 0 h 6236970"/>
              <a:gd name="connsiteX3" fmla="*/ 872490 w 2339340"/>
              <a:gd name="connsiteY3" fmla="*/ 121920 h 6236970"/>
              <a:gd name="connsiteX4" fmla="*/ 849630 w 2339340"/>
              <a:gd name="connsiteY4" fmla="*/ 86916 h 6236970"/>
              <a:gd name="connsiteX5" fmla="*/ 804863 w 2339340"/>
              <a:gd name="connsiteY5" fmla="*/ 216455 h 6236970"/>
              <a:gd name="connsiteX6" fmla="*/ 782955 w 2339340"/>
              <a:gd name="connsiteY6" fmla="*/ 450294 h 6236970"/>
              <a:gd name="connsiteX7" fmla="*/ 754380 w 2339340"/>
              <a:gd name="connsiteY7" fmla="*/ 464820 h 6236970"/>
              <a:gd name="connsiteX8" fmla="*/ 781050 w 2339340"/>
              <a:gd name="connsiteY8" fmla="*/ 548640 h 6236970"/>
              <a:gd name="connsiteX9" fmla="*/ 822960 w 2339340"/>
              <a:gd name="connsiteY9" fmla="*/ 624840 h 6236970"/>
              <a:gd name="connsiteX10" fmla="*/ 887730 w 2339340"/>
              <a:gd name="connsiteY10" fmla="*/ 689610 h 6236970"/>
              <a:gd name="connsiteX11" fmla="*/ 925830 w 2339340"/>
              <a:gd name="connsiteY11" fmla="*/ 769620 h 6236970"/>
              <a:gd name="connsiteX12" fmla="*/ 925830 w 2339340"/>
              <a:gd name="connsiteY12" fmla="*/ 861060 h 6236970"/>
              <a:gd name="connsiteX13" fmla="*/ 803910 w 2339340"/>
              <a:gd name="connsiteY13" fmla="*/ 922020 h 6236970"/>
              <a:gd name="connsiteX14" fmla="*/ 701040 w 2339340"/>
              <a:gd name="connsiteY14" fmla="*/ 948690 h 6236970"/>
              <a:gd name="connsiteX15" fmla="*/ 556260 w 2339340"/>
              <a:gd name="connsiteY15" fmla="*/ 952500 h 6236970"/>
              <a:gd name="connsiteX16" fmla="*/ 403860 w 2339340"/>
              <a:gd name="connsiteY16" fmla="*/ 1002030 h 6236970"/>
              <a:gd name="connsiteX17" fmla="*/ 320040 w 2339340"/>
              <a:gd name="connsiteY17" fmla="*/ 1085850 h 6236970"/>
              <a:gd name="connsiteX18" fmla="*/ 247650 w 2339340"/>
              <a:gd name="connsiteY18" fmla="*/ 1276350 h 6236970"/>
              <a:gd name="connsiteX19" fmla="*/ 163830 w 2339340"/>
              <a:gd name="connsiteY19" fmla="*/ 1569720 h 6236970"/>
              <a:gd name="connsiteX20" fmla="*/ 83820 w 2339340"/>
              <a:gd name="connsiteY20" fmla="*/ 1783080 h 6236970"/>
              <a:gd name="connsiteX21" fmla="*/ 72390 w 2339340"/>
              <a:gd name="connsiteY21" fmla="*/ 1962150 h 6236970"/>
              <a:gd name="connsiteX22" fmla="*/ 0 w 2339340"/>
              <a:gd name="connsiteY22" fmla="*/ 2145030 h 6236970"/>
              <a:gd name="connsiteX23" fmla="*/ 11430 w 2339340"/>
              <a:gd name="connsiteY23" fmla="*/ 2251710 h 6236970"/>
              <a:gd name="connsiteX24" fmla="*/ 106680 w 2339340"/>
              <a:gd name="connsiteY24" fmla="*/ 2426970 h 6236970"/>
              <a:gd name="connsiteX25" fmla="*/ 243840 w 2339340"/>
              <a:gd name="connsiteY25" fmla="*/ 2594610 h 6236970"/>
              <a:gd name="connsiteX26" fmla="*/ 422910 w 2339340"/>
              <a:gd name="connsiteY26" fmla="*/ 2769870 h 6236970"/>
              <a:gd name="connsiteX27" fmla="*/ 609600 w 2339340"/>
              <a:gd name="connsiteY27" fmla="*/ 2929890 h 6236970"/>
              <a:gd name="connsiteX28" fmla="*/ 703183 w 2339340"/>
              <a:gd name="connsiteY28" fmla="*/ 3062525 h 6236970"/>
              <a:gd name="connsiteX29" fmla="*/ 711517 w 2339340"/>
              <a:gd name="connsiteY29" fmla="*/ 2784396 h 6236970"/>
              <a:gd name="connsiteX30" fmla="*/ 647700 w 2339340"/>
              <a:gd name="connsiteY30" fmla="*/ 2731770 h 6236970"/>
              <a:gd name="connsiteX31" fmla="*/ 541020 w 2339340"/>
              <a:gd name="connsiteY31" fmla="*/ 2537460 h 6236970"/>
              <a:gd name="connsiteX32" fmla="*/ 487680 w 2339340"/>
              <a:gd name="connsiteY32" fmla="*/ 2426970 h 6236970"/>
              <a:gd name="connsiteX33" fmla="*/ 293370 w 2339340"/>
              <a:gd name="connsiteY33" fmla="*/ 2205990 h 6236970"/>
              <a:gd name="connsiteX34" fmla="*/ 426720 w 2339340"/>
              <a:gd name="connsiteY34" fmla="*/ 1988820 h 6236970"/>
              <a:gd name="connsiteX35" fmla="*/ 483870 w 2339340"/>
              <a:gd name="connsiteY35" fmla="*/ 1878330 h 6236970"/>
              <a:gd name="connsiteX36" fmla="*/ 544830 w 2339340"/>
              <a:gd name="connsiteY36" fmla="*/ 1642110 h 6236970"/>
              <a:gd name="connsiteX37" fmla="*/ 636270 w 2339340"/>
              <a:gd name="connsiteY37" fmla="*/ 1897380 h 6236970"/>
              <a:gd name="connsiteX38" fmla="*/ 678180 w 2339340"/>
              <a:gd name="connsiteY38" fmla="*/ 2202180 h 6236970"/>
              <a:gd name="connsiteX39" fmla="*/ 689610 w 2339340"/>
              <a:gd name="connsiteY39" fmla="*/ 2487930 h 6236970"/>
              <a:gd name="connsiteX40" fmla="*/ 712470 w 2339340"/>
              <a:gd name="connsiteY40" fmla="*/ 2762250 h 6236970"/>
              <a:gd name="connsiteX41" fmla="*/ 701040 w 2339340"/>
              <a:gd name="connsiteY41" fmla="*/ 3177540 h 6236970"/>
              <a:gd name="connsiteX42" fmla="*/ 643890 w 2339340"/>
              <a:gd name="connsiteY42" fmla="*/ 3783330 h 6236970"/>
              <a:gd name="connsiteX43" fmla="*/ 613410 w 2339340"/>
              <a:gd name="connsiteY43" fmla="*/ 4255770 h 6236970"/>
              <a:gd name="connsiteX44" fmla="*/ 689610 w 2339340"/>
              <a:gd name="connsiteY44" fmla="*/ 4617720 h 6236970"/>
              <a:gd name="connsiteX45" fmla="*/ 803910 w 2339340"/>
              <a:gd name="connsiteY45" fmla="*/ 5215890 h 6236970"/>
              <a:gd name="connsiteX46" fmla="*/ 883920 w 2339340"/>
              <a:gd name="connsiteY46" fmla="*/ 5657850 h 6236970"/>
              <a:gd name="connsiteX47" fmla="*/ 872490 w 2339340"/>
              <a:gd name="connsiteY47" fmla="*/ 5684520 h 6236970"/>
              <a:gd name="connsiteX48" fmla="*/ 693420 w 2339340"/>
              <a:gd name="connsiteY48" fmla="*/ 5894070 h 6236970"/>
              <a:gd name="connsiteX49" fmla="*/ 541020 w 2339340"/>
              <a:gd name="connsiteY49" fmla="*/ 6092190 h 6236970"/>
              <a:gd name="connsiteX50" fmla="*/ 510540 w 2339340"/>
              <a:gd name="connsiteY50" fmla="*/ 6156960 h 6236970"/>
              <a:gd name="connsiteX51" fmla="*/ 701040 w 2339340"/>
              <a:gd name="connsiteY51" fmla="*/ 6092190 h 6236970"/>
              <a:gd name="connsiteX52" fmla="*/ 830580 w 2339340"/>
              <a:gd name="connsiteY52" fmla="*/ 6065520 h 6236970"/>
              <a:gd name="connsiteX53" fmla="*/ 952500 w 2339340"/>
              <a:gd name="connsiteY53" fmla="*/ 5974080 h 6236970"/>
              <a:gd name="connsiteX54" fmla="*/ 963930 w 2339340"/>
              <a:gd name="connsiteY54" fmla="*/ 5871210 h 6236970"/>
              <a:gd name="connsiteX55" fmla="*/ 1108710 w 2339340"/>
              <a:gd name="connsiteY55" fmla="*/ 5817870 h 6236970"/>
              <a:gd name="connsiteX56" fmla="*/ 1108710 w 2339340"/>
              <a:gd name="connsiteY56" fmla="*/ 5791200 h 6236970"/>
              <a:gd name="connsiteX57" fmla="*/ 1032510 w 2339340"/>
              <a:gd name="connsiteY57" fmla="*/ 5634990 h 6236970"/>
              <a:gd name="connsiteX58" fmla="*/ 1043940 w 2339340"/>
              <a:gd name="connsiteY58" fmla="*/ 5280660 h 6236970"/>
              <a:gd name="connsiteX59" fmla="*/ 1074420 w 2339340"/>
              <a:gd name="connsiteY59" fmla="*/ 4888230 h 6236970"/>
              <a:gd name="connsiteX60" fmla="*/ 1002030 w 2339340"/>
              <a:gd name="connsiteY60" fmla="*/ 4423410 h 6236970"/>
              <a:gd name="connsiteX61" fmla="*/ 1066800 w 2339340"/>
              <a:gd name="connsiteY61" fmla="*/ 4130040 h 6236970"/>
              <a:gd name="connsiteX62" fmla="*/ 1116330 w 2339340"/>
              <a:gd name="connsiteY62" fmla="*/ 3775710 h 6236970"/>
              <a:gd name="connsiteX63" fmla="*/ 1165860 w 2339340"/>
              <a:gd name="connsiteY63" fmla="*/ 3375660 h 6236970"/>
              <a:gd name="connsiteX64" fmla="*/ 1238250 w 2339340"/>
              <a:gd name="connsiteY64" fmla="*/ 3882390 h 6236970"/>
              <a:gd name="connsiteX65" fmla="*/ 1280160 w 2339340"/>
              <a:gd name="connsiteY65" fmla="*/ 4366260 h 6236970"/>
              <a:gd name="connsiteX66" fmla="*/ 1310640 w 2339340"/>
              <a:gd name="connsiteY66" fmla="*/ 4533900 h 6236970"/>
              <a:gd name="connsiteX67" fmla="*/ 1272540 w 2339340"/>
              <a:gd name="connsiteY67" fmla="*/ 4838700 h 6236970"/>
              <a:gd name="connsiteX68" fmla="*/ 1242060 w 2339340"/>
              <a:gd name="connsiteY68" fmla="*/ 5059680 h 6236970"/>
              <a:gd name="connsiteX69" fmla="*/ 1276350 w 2339340"/>
              <a:gd name="connsiteY69" fmla="*/ 5288280 h 6236970"/>
              <a:gd name="connsiteX70" fmla="*/ 1333500 w 2339340"/>
              <a:gd name="connsiteY70" fmla="*/ 5494020 h 6236970"/>
              <a:gd name="connsiteX71" fmla="*/ 1314450 w 2339340"/>
              <a:gd name="connsiteY71" fmla="*/ 5615940 h 6236970"/>
              <a:gd name="connsiteX72" fmla="*/ 1264920 w 2339340"/>
              <a:gd name="connsiteY72" fmla="*/ 5795010 h 6236970"/>
              <a:gd name="connsiteX73" fmla="*/ 1264920 w 2339340"/>
              <a:gd name="connsiteY73" fmla="*/ 5901690 h 6236970"/>
              <a:gd name="connsiteX74" fmla="*/ 1424940 w 2339340"/>
              <a:gd name="connsiteY74" fmla="*/ 6236970 h 6236970"/>
              <a:gd name="connsiteX75" fmla="*/ 1565910 w 2339340"/>
              <a:gd name="connsiteY75" fmla="*/ 6065520 h 6236970"/>
              <a:gd name="connsiteX76" fmla="*/ 1604010 w 2339340"/>
              <a:gd name="connsiteY76" fmla="*/ 6012180 h 6236970"/>
              <a:gd name="connsiteX77" fmla="*/ 1524000 w 2339340"/>
              <a:gd name="connsiteY77" fmla="*/ 5844540 h 6236970"/>
              <a:gd name="connsiteX78" fmla="*/ 1466850 w 2339340"/>
              <a:gd name="connsiteY78" fmla="*/ 5718810 h 6236970"/>
              <a:gd name="connsiteX79" fmla="*/ 1440180 w 2339340"/>
              <a:gd name="connsiteY79" fmla="*/ 5638800 h 6236970"/>
              <a:gd name="connsiteX80" fmla="*/ 1546860 w 2339340"/>
              <a:gd name="connsiteY80" fmla="*/ 5078730 h 6236970"/>
              <a:gd name="connsiteX81" fmla="*/ 1600200 w 2339340"/>
              <a:gd name="connsiteY81" fmla="*/ 4507230 h 6236970"/>
              <a:gd name="connsiteX82" fmla="*/ 1684020 w 2339340"/>
              <a:gd name="connsiteY82" fmla="*/ 4027170 h 6236970"/>
              <a:gd name="connsiteX83" fmla="*/ 1703070 w 2339340"/>
              <a:gd name="connsiteY83" fmla="*/ 3688080 h 6236970"/>
              <a:gd name="connsiteX84" fmla="*/ 1673305 w 2339340"/>
              <a:gd name="connsiteY84" fmla="*/ 3083005 h 6236970"/>
              <a:gd name="connsiteX85" fmla="*/ 1630680 w 2339340"/>
              <a:gd name="connsiteY85" fmla="*/ 2868930 h 6236970"/>
              <a:gd name="connsiteX86" fmla="*/ 1607820 w 2339340"/>
              <a:gd name="connsiteY86" fmla="*/ 2750820 h 6236970"/>
              <a:gd name="connsiteX87" fmla="*/ 1584960 w 2339340"/>
              <a:gd name="connsiteY87" fmla="*/ 2423160 h 6236970"/>
              <a:gd name="connsiteX88" fmla="*/ 1584960 w 2339340"/>
              <a:gd name="connsiteY88" fmla="*/ 2072640 h 6236970"/>
              <a:gd name="connsiteX89" fmla="*/ 1619250 w 2339340"/>
              <a:gd name="connsiteY89" fmla="*/ 1771650 h 6236970"/>
              <a:gd name="connsiteX90" fmla="*/ 1691640 w 2339340"/>
              <a:gd name="connsiteY90" fmla="*/ 1501140 h 6236970"/>
              <a:gd name="connsiteX91" fmla="*/ 1954530 w 2339340"/>
              <a:gd name="connsiteY91" fmla="*/ 1924050 h 6236970"/>
              <a:gd name="connsiteX92" fmla="*/ 2045970 w 2339340"/>
              <a:gd name="connsiteY92" fmla="*/ 2045970 h 6236970"/>
              <a:gd name="connsiteX93" fmla="*/ 1840230 w 2339340"/>
              <a:gd name="connsiteY93" fmla="*/ 2358390 h 6236970"/>
              <a:gd name="connsiteX94" fmla="*/ 1729740 w 2339340"/>
              <a:gd name="connsiteY94" fmla="*/ 2545080 h 6236970"/>
              <a:gd name="connsiteX95" fmla="*/ 1672590 w 2339340"/>
              <a:gd name="connsiteY95" fmla="*/ 2674620 h 6236970"/>
              <a:gd name="connsiteX96" fmla="*/ 1606391 w 2339340"/>
              <a:gd name="connsiteY96" fmla="*/ 2746296 h 6236970"/>
              <a:gd name="connsiteX97" fmla="*/ 1658302 w 2339340"/>
              <a:gd name="connsiteY97" fmla="*/ 3010615 h 6236970"/>
              <a:gd name="connsiteX98" fmla="*/ 1729740 w 2339340"/>
              <a:gd name="connsiteY98" fmla="*/ 2891790 h 6236970"/>
              <a:gd name="connsiteX99" fmla="*/ 1927860 w 2339340"/>
              <a:gd name="connsiteY99" fmla="*/ 2689860 h 6236970"/>
              <a:gd name="connsiteX100" fmla="*/ 2065020 w 2339340"/>
              <a:gd name="connsiteY100" fmla="*/ 2548890 h 6236970"/>
              <a:gd name="connsiteX101" fmla="*/ 2202180 w 2339340"/>
              <a:gd name="connsiteY101" fmla="*/ 2339340 h 6236970"/>
              <a:gd name="connsiteX102" fmla="*/ 2339340 w 2339340"/>
              <a:gd name="connsiteY102" fmla="*/ 2049780 h 6236970"/>
              <a:gd name="connsiteX103" fmla="*/ 2293620 w 2339340"/>
              <a:gd name="connsiteY103" fmla="*/ 1958340 h 6236970"/>
              <a:gd name="connsiteX104" fmla="*/ 2232660 w 2339340"/>
              <a:gd name="connsiteY104" fmla="*/ 1752600 h 6236970"/>
              <a:gd name="connsiteX105" fmla="*/ 2175510 w 2339340"/>
              <a:gd name="connsiteY105" fmla="*/ 1565910 h 6236970"/>
              <a:gd name="connsiteX106" fmla="*/ 2065020 w 2339340"/>
              <a:gd name="connsiteY106" fmla="*/ 1352550 h 6236970"/>
              <a:gd name="connsiteX107" fmla="*/ 1958340 w 2339340"/>
              <a:gd name="connsiteY107" fmla="*/ 1169670 h 6236970"/>
              <a:gd name="connsiteX108" fmla="*/ 1878330 w 2339340"/>
              <a:gd name="connsiteY108" fmla="*/ 1043940 h 6236970"/>
              <a:gd name="connsiteX109" fmla="*/ 1752600 w 2339340"/>
              <a:gd name="connsiteY109" fmla="*/ 975360 h 6236970"/>
              <a:gd name="connsiteX110" fmla="*/ 1645920 w 2339340"/>
              <a:gd name="connsiteY110" fmla="*/ 956310 h 6236970"/>
              <a:gd name="connsiteX111" fmla="*/ 1546860 w 2339340"/>
              <a:gd name="connsiteY111" fmla="*/ 922020 h 6236970"/>
              <a:gd name="connsiteX112" fmla="*/ 1276350 w 2339340"/>
              <a:gd name="connsiteY112" fmla="*/ 861060 h 6236970"/>
              <a:gd name="connsiteX113" fmla="*/ 1257300 w 2339340"/>
              <a:gd name="connsiteY113" fmla="*/ 739140 h 6236970"/>
              <a:gd name="connsiteX114" fmla="*/ 1325880 w 2339340"/>
              <a:gd name="connsiteY114" fmla="*/ 594360 h 6236970"/>
              <a:gd name="connsiteX115" fmla="*/ 1363980 w 2339340"/>
              <a:gd name="connsiteY115" fmla="*/ 537210 h 6236970"/>
              <a:gd name="connsiteX116" fmla="*/ 1352550 w 2339340"/>
              <a:gd name="connsiteY116" fmla="*/ 438150 h 6236970"/>
              <a:gd name="connsiteX117" fmla="*/ 1348740 w 2339340"/>
              <a:gd name="connsiteY117" fmla="*/ 308610 h 6236970"/>
              <a:gd name="connsiteX118" fmla="*/ 1306830 w 2339340"/>
              <a:gd name="connsiteY118" fmla="*/ 114300 h 6236970"/>
              <a:gd name="connsiteX119" fmla="*/ 1188720 w 2339340"/>
              <a:gd name="connsiteY119" fmla="*/ 38100 h 6236970"/>
              <a:gd name="connsiteX120" fmla="*/ 1143000 w 2339340"/>
              <a:gd name="connsiteY120" fmla="*/ 11430 h 6236970"/>
              <a:gd name="connsiteX121" fmla="*/ 1093470 w 2339340"/>
              <a:gd name="connsiteY121" fmla="*/ 22860 h 6236970"/>
              <a:gd name="connsiteX0" fmla="*/ 1077992 w 2339340"/>
              <a:gd name="connsiteY0" fmla="*/ 0 h 6253401"/>
              <a:gd name="connsiteX1" fmla="*/ 970359 w 2339340"/>
              <a:gd name="connsiteY1" fmla="*/ 77867 h 6253401"/>
              <a:gd name="connsiteX2" fmla="*/ 967740 w 2339340"/>
              <a:gd name="connsiteY2" fmla="*/ 16431 h 6253401"/>
              <a:gd name="connsiteX3" fmla="*/ 872490 w 2339340"/>
              <a:gd name="connsiteY3" fmla="*/ 138351 h 6253401"/>
              <a:gd name="connsiteX4" fmla="*/ 849630 w 2339340"/>
              <a:gd name="connsiteY4" fmla="*/ 103347 h 6253401"/>
              <a:gd name="connsiteX5" fmla="*/ 804863 w 2339340"/>
              <a:gd name="connsiteY5" fmla="*/ 232886 h 6253401"/>
              <a:gd name="connsiteX6" fmla="*/ 782955 w 2339340"/>
              <a:gd name="connsiteY6" fmla="*/ 466725 h 6253401"/>
              <a:gd name="connsiteX7" fmla="*/ 754380 w 2339340"/>
              <a:gd name="connsiteY7" fmla="*/ 481251 h 6253401"/>
              <a:gd name="connsiteX8" fmla="*/ 781050 w 2339340"/>
              <a:gd name="connsiteY8" fmla="*/ 565071 h 6253401"/>
              <a:gd name="connsiteX9" fmla="*/ 822960 w 2339340"/>
              <a:gd name="connsiteY9" fmla="*/ 641271 h 6253401"/>
              <a:gd name="connsiteX10" fmla="*/ 887730 w 2339340"/>
              <a:gd name="connsiteY10" fmla="*/ 706041 h 6253401"/>
              <a:gd name="connsiteX11" fmla="*/ 925830 w 2339340"/>
              <a:gd name="connsiteY11" fmla="*/ 786051 h 6253401"/>
              <a:gd name="connsiteX12" fmla="*/ 925830 w 2339340"/>
              <a:gd name="connsiteY12" fmla="*/ 877491 h 6253401"/>
              <a:gd name="connsiteX13" fmla="*/ 803910 w 2339340"/>
              <a:gd name="connsiteY13" fmla="*/ 938451 h 6253401"/>
              <a:gd name="connsiteX14" fmla="*/ 701040 w 2339340"/>
              <a:gd name="connsiteY14" fmla="*/ 965121 h 6253401"/>
              <a:gd name="connsiteX15" fmla="*/ 556260 w 2339340"/>
              <a:gd name="connsiteY15" fmla="*/ 968931 h 6253401"/>
              <a:gd name="connsiteX16" fmla="*/ 403860 w 2339340"/>
              <a:gd name="connsiteY16" fmla="*/ 1018461 h 6253401"/>
              <a:gd name="connsiteX17" fmla="*/ 320040 w 2339340"/>
              <a:gd name="connsiteY17" fmla="*/ 1102281 h 6253401"/>
              <a:gd name="connsiteX18" fmla="*/ 247650 w 2339340"/>
              <a:gd name="connsiteY18" fmla="*/ 1292781 h 6253401"/>
              <a:gd name="connsiteX19" fmla="*/ 163830 w 2339340"/>
              <a:gd name="connsiteY19" fmla="*/ 1586151 h 6253401"/>
              <a:gd name="connsiteX20" fmla="*/ 83820 w 2339340"/>
              <a:gd name="connsiteY20" fmla="*/ 1799511 h 6253401"/>
              <a:gd name="connsiteX21" fmla="*/ 72390 w 2339340"/>
              <a:gd name="connsiteY21" fmla="*/ 1978581 h 6253401"/>
              <a:gd name="connsiteX22" fmla="*/ 0 w 2339340"/>
              <a:gd name="connsiteY22" fmla="*/ 2161461 h 6253401"/>
              <a:gd name="connsiteX23" fmla="*/ 11430 w 2339340"/>
              <a:gd name="connsiteY23" fmla="*/ 2268141 h 6253401"/>
              <a:gd name="connsiteX24" fmla="*/ 106680 w 2339340"/>
              <a:gd name="connsiteY24" fmla="*/ 2443401 h 6253401"/>
              <a:gd name="connsiteX25" fmla="*/ 243840 w 2339340"/>
              <a:gd name="connsiteY25" fmla="*/ 2611041 h 6253401"/>
              <a:gd name="connsiteX26" fmla="*/ 422910 w 2339340"/>
              <a:gd name="connsiteY26" fmla="*/ 2786301 h 6253401"/>
              <a:gd name="connsiteX27" fmla="*/ 609600 w 2339340"/>
              <a:gd name="connsiteY27" fmla="*/ 2946321 h 6253401"/>
              <a:gd name="connsiteX28" fmla="*/ 703183 w 2339340"/>
              <a:gd name="connsiteY28" fmla="*/ 3078956 h 6253401"/>
              <a:gd name="connsiteX29" fmla="*/ 711517 w 2339340"/>
              <a:gd name="connsiteY29" fmla="*/ 2800827 h 6253401"/>
              <a:gd name="connsiteX30" fmla="*/ 647700 w 2339340"/>
              <a:gd name="connsiteY30" fmla="*/ 2748201 h 6253401"/>
              <a:gd name="connsiteX31" fmla="*/ 541020 w 2339340"/>
              <a:gd name="connsiteY31" fmla="*/ 2553891 h 6253401"/>
              <a:gd name="connsiteX32" fmla="*/ 487680 w 2339340"/>
              <a:gd name="connsiteY32" fmla="*/ 2443401 h 6253401"/>
              <a:gd name="connsiteX33" fmla="*/ 293370 w 2339340"/>
              <a:gd name="connsiteY33" fmla="*/ 2222421 h 6253401"/>
              <a:gd name="connsiteX34" fmla="*/ 426720 w 2339340"/>
              <a:gd name="connsiteY34" fmla="*/ 2005251 h 6253401"/>
              <a:gd name="connsiteX35" fmla="*/ 483870 w 2339340"/>
              <a:gd name="connsiteY35" fmla="*/ 1894761 h 6253401"/>
              <a:gd name="connsiteX36" fmla="*/ 544830 w 2339340"/>
              <a:gd name="connsiteY36" fmla="*/ 1658541 h 6253401"/>
              <a:gd name="connsiteX37" fmla="*/ 636270 w 2339340"/>
              <a:gd name="connsiteY37" fmla="*/ 1913811 h 6253401"/>
              <a:gd name="connsiteX38" fmla="*/ 678180 w 2339340"/>
              <a:gd name="connsiteY38" fmla="*/ 2218611 h 6253401"/>
              <a:gd name="connsiteX39" fmla="*/ 689610 w 2339340"/>
              <a:gd name="connsiteY39" fmla="*/ 2504361 h 6253401"/>
              <a:gd name="connsiteX40" fmla="*/ 712470 w 2339340"/>
              <a:gd name="connsiteY40" fmla="*/ 2778681 h 6253401"/>
              <a:gd name="connsiteX41" fmla="*/ 701040 w 2339340"/>
              <a:gd name="connsiteY41" fmla="*/ 3193971 h 6253401"/>
              <a:gd name="connsiteX42" fmla="*/ 643890 w 2339340"/>
              <a:gd name="connsiteY42" fmla="*/ 3799761 h 6253401"/>
              <a:gd name="connsiteX43" fmla="*/ 613410 w 2339340"/>
              <a:gd name="connsiteY43" fmla="*/ 4272201 h 6253401"/>
              <a:gd name="connsiteX44" fmla="*/ 689610 w 2339340"/>
              <a:gd name="connsiteY44" fmla="*/ 4634151 h 6253401"/>
              <a:gd name="connsiteX45" fmla="*/ 803910 w 2339340"/>
              <a:gd name="connsiteY45" fmla="*/ 5232321 h 6253401"/>
              <a:gd name="connsiteX46" fmla="*/ 883920 w 2339340"/>
              <a:gd name="connsiteY46" fmla="*/ 5674281 h 6253401"/>
              <a:gd name="connsiteX47" fmla="*/ 872490 w 2339340"/>
              <a:gd name="connsiteY47" fmla="*/ 5700951 h 6253401"/>
              <a:gd name="connsiteX48" fmla="*/ 693420 w 2339340"/>
              <a:gd name="connsiteY48" fmla="*/ 5910501 h 6253401"/>
              <a:gd name="connsiteX49" fmla="*/ 541020 w 2339340"/>
              <a:gd name="connsiteY49" fmla="*/ 6108621 h 6253401"/>
              <a:gd name="connsiteX50" fmla="*/ 510540 w 2339340"/>
              <a:gd name="connsiteY50" fmla="*/ 6173391 h 6253401"/>
              <a:gd name="connsiteX51" fmla="*/ 701040 w 2339340"/>
              <a:gd name="connsiteY51" fmla="*/ 6108621 h 6253401"/>
              <a:gd name="connsiteX52" fmla="*/ 830580 w 2339340"/>
              <a:gd name="connsiteY52" fmla="*/ 6081951 h 6253401"/>
              <a:gd name="connsiteX53" fmla="*/ 952500 w 2339340"/>
              <a:gd name="connsiteY53" fmla="*/ 5990511 h 6253401"/>
              <a:gd name="connsiteX54" fmla="*/ 963930 w 2339340"/>
              <a:gd name="connsiteY54" fmla="*/ 5887641 h 6253401"/>
              <a:gd name="connsiteX55" fmla="*/ 1108710 w 2339340"/>
              <a:gd name="connsiteY55" fmla="*/ 5834301 h 6253401"/>
              <a:gd name="connsiteX56" fmla="*/ 1108710 w 2339340"/>
              <a:gd name="connsiteY56" fmla="*/ 5807631 h 6253401"/>
              <a:gd name="connsiteX57" fmla="*/ 1032510 w 2339340"/>
              <a:gd name="connsiteY57" fmla="*/ 5651421 h 6253401"/>
              <a:gd name="connsiteX58" fmla="*/ 1043940 w 2339340"/>
              <a:gd name="connsiteY58" fmla="*/ 5297091 h 6253401"/>
              <a:gd name="connsiteX59" fmla="*/ 1074420 w 2339340"/>
              <a:gd name="connsiteY59" fmla="*/ 4904661 h 6253401"/>
              <a:gd name="connsiteX60" fmla="*/ 1002030 w 2339340"/>
              <a:gd name="connsiteY60" fmla="*/ 4439841 h 6253401"/>
              <a:gd name="connsiteX61" fmla="*/ 1066800 w 2339340"/>
              <a:gd name="connsiteY61" fmla="*/ 4146471 h 6253401"/>
              <a:gd name="connsiteX62" fmla="*/ 1116330 w 2339340"/>
              <a:gd name="connsiteY62" fmla="*/ 3792141 h 6253401"/>
              <a:gd name="connsiteX63" fmla="*/ 1165860 w 2339340"/>
              <a:gd name="connsiteY63" fmla="*/ 3392091 h 6253401"/>
              <a:gd name="connsiteX64" fmla="*/ 1238250 w 2339340"/>
              <a:gd name="connsiteY64" fmla="*/ 3898821 h 6253401"/>
              <a:gd name="connsiteX65" fmla="*/ 1280160 w 2339340"/>
              <a:gd name="connsiteY65" fmla="*/ 4382691 h 6253401"/>
              <a:gd name="connsiteX66" fmla="*/ 1310640 w 2339340"/>
              <a:gd name="connsiteY66" fmla="*/ 4550331 h 6253401"/>
              <a:gd name="connsiteX67" fmla="*/ 1272540 w 2339340"/>
              <a:gd name="connsiteY67" fmla="*/ 4855131 h 6253401"/>
              <a:gd name="connsiteX68" fmla="*/ 1242060 w 2339340"/>
              <a:gd name="connsiteY68" fmla="*/ 5076111 h 6253401"/>
              <a:gd name="connsiteX69" fmla="*/ 1276350 w 2339340"/>
              <a:gd name="connsiteY69" fmla="*/ 5304711 h 6253401"/>
              <a:gd name="connsiteX70" fmla="*/ 1333500 w 2339340"/>
              <a:gd name="connsiteY70" fmla="*/ 5510451 h 6253401"/>
              <a:gd name="connsiteX71" fmla="*/ 1314450 w 2339340"/>
              <a:gd name="connsiteY71" fmla="*/ 5632371 h 6253401"/>
              <a:gd name="connsiteX72" fmla="*/ 1264920 w 2339340"/>
              <a:gd name="connsiteY72" fmla="*/ 5811441 h 6253401"/>
              <a:gd name="connsiteX73" fmla="*/ 1264920 w 2339340"/>
              <a:gd name="connsiteY73" fmla="*/ 5918121 h 6253401"/>
              <a:gd name="connsiteX74" fmla="*/ 1424940 w 2339340"/>
              <a:gd name="connsiteY74" fmla="*/ 6253401 h 6253401"/>
              <a:gd name="connsiteX75" fmla="*/ 1565910 w 2339340"/>
              <a:gd name="connsiteY75" fmla="*/ 6081951 h 6253401"/>
              <a:gd name="connsiteX76" fmla="*/ 1604010 w 2339340"/>
              <a:gd name="connsiteY76" fmla="*/ 6028611 h 6253401"/>
              <a:gd name="connsiteX77" fmla="*/ 1524000 w 2339340"/>
              <a:gd name="connsiteY77" fmla="*/ 5860971 h 6253401"/>
              <a:gd name="connsiteX78" fmla="*/ 1466850 w 2339340"/>
              <a:gd name="connsiteY78" fmla="*/ 5735241 h 6253401"/>
              <a:gd name="connsiteX79" fmla="*/ 1440180 w 2339340"/>
              <a:gd name="connsiteY79" fmla="*/ 5655231 h 6253401"/>
              <a:gd name="connsiteX80" fmla="*/ 1546860 w 2339340"/>
              <a:gd name="connsiteY80" fmla="*/ 5095161 h 6253401"/>
              <a:gd name="connsiteX81" fmla="*/ 1600200 w 2339340"/>
              <a:gd name="connsiteY81" fmla="*/ 4523661 h 6253401"/>
              <a:gd name="connsiteX82" fmla="*/ 1684020 w 2339340"/>
              <a:gd name="connsiteY82" fmla="*/ 4043601 h 6253401"/>
              <a:gd name="connsiteX83" fmla="*/ 1703070 w 2339340"/>
              <a:gd name="connsiteY83" fmla="*/ 3704511 h 6253401"/>
              <a:gd name="connsiteX84" fmla="*/ 1673305 w 2339340"/>
              <a:gd name="connsiteY84" fmla="*/ 3099436 h 6253401"/>
              <a:gd name="connsiteX85" fmla="*/ 1630680 w 2339340"/>
              <a:gd name="connsiteY85" fmla="*/ 2885361 h 6253401"/>
              <a:gd name="connsiteX86" fmla="*/ 1607820 w 2339340"/>
              <a:gd name="connsiteY86" fmla="*/ 2767251 h 6253401"/>
              <a:gd name="connsiteX87" fmla="*/ 1584960 w 2339340"/>
              <a:gd name="connsiteY87" fmla="*/ 2439591 h 6253401"/>
              <a:gd name="connsiteX88" fmla="*/ 1584960 w 2339340"/>
              <a:gd name="connsiteY88" fmla="*/ 2089071 h 6253401"/>
              <a:gd name="connsiteX89" fmla="*/ 1619250 w 2339340"/>
              <a:gd name="connsiteY89" fmla="*/ 1788081 h 6253401"/>
              <a:gd name="connsiteX90" fmla="*/ 1691640 w 2339340"/>
              <a:gd name="connsiteY90" fmla="*/ 1517571 h 6253401"/>
              <a:gd name="connsiteX91" fmla="*/ 1954530 w 2339340"/>
              <a:gd name="connsiteY91" fmla="*/ 1940481 h 6253401"/>
              <a:gd name="connsiteX92" fmla="*/ 2045970 w 2339340"/>
              <a:gd name="connsiteY92" fmla="*/ 2062401 h 6253401"/>
              <a:gd name="connsiteX93" fmla="*/ 1840230 w 2339340"/>
              <a:gd name="connsiteY93" fmla="*/ 2374821 h 6253401"/>
              <a:gd name="connsiteX94" fmla="*/ 1729740 w 2339340"/>
              <a:gd name="connsiteY94" fmla="*/ 2561511 h 6253401"/>
              <a:gd name="connsiteX95" fmla="*/ 1672590 w 2339340"/>
              <a:gd name="connsiteY95" fmla="*/ 2691051 h 6253401"/>
              <a:gd name="connsiteX96" fmla="*/ 1606391 w 2339340"/>
              <a:gd name="connsiteY96" fmla="*/ 2762727 h 6253401"/>
              <a:gd name="connsiteX97" fmla="*/ 1658302 w 2339340"/>
              <a:gd name="connsiteY97" fmla="*/ 3027046 h 6253401"/>
              <a:gd name="connsiteX98" fmla="*/ 1729740 w 2339340"/>
              <a:gd name="connsiteY98" fmla="*/ 2908221 h 6253401"/>
              <a:gd name="connsiteX99" fmla="*/ 1927860 w 2339340"/>
              <a:gd name="connsiteY99" fmla="*/ 2706291 h 6253401"/>
              <a:gd name="connsiteX100" fmla="*/ 2065020 w 2339340"/>
              <a:gd name="connsiteY100" fmla="*/ 2565321 h 6253401"/>
              <a:gd name="connsiteX101" fmla="*/ 2202180 w 2339340"/>
              <a:gd name="connsiteY101" fmla="*/ 2355771 h 6253401"/>
              <a:gd name="connsiteX102" fmla="*/ 2339340 w 2339340"/>
              <a:gd name="connsiteY102" fmla="*/ 2066211 h 6253401"/>
              <a:gd name="connsiteX103" fmla="*/ 2293620 w 2339340"/>
              <a:gd name="connsiteY103" fmla="*/ 1974771 h 6253401"/>
              <a:gd name="connsiteX104" fmla="*/ 2232660 w 2339340"/>
              <a:gd name="connsiteY104" fmla="*/ 1769031 h 6253401"/>
              <a:gd name="connsiteX105" fmla="*/ 2175510 w 2339340"/>
              <a:gd name="connsiteY105" fmla="*/ 1582341 h 6253401"/>
              <a:gd name="connsiteX106" fmla="*/ 2065020 w 2339340"/>
              <a:gd name="connsiteY106" fmla="*/ 1368981 h 6253401"/>
              <a:gd name="connsiteX107" fmla="*/ 1958340 w 2339340"/>
              <a:gd name="connsiteY107" fmla="*/ 1186101 h 6253401"/>
              <a:gd name="connsiteX108" fmla="*/ 1878330 w 2339340"/>
              <a:gd name="connsiteY108" fmla="*/ 1060371 h 6253401"/>
              <a:gd name="connsiteX109" fmla="*/ 1752600 w 2339340"/>
              <a:gd name="connsiteY109" fmla="*/ 991791 h 6253401"/>
              <a:gd name="connsiteX110" fmla="*/ 1645920 w 2339340"/>
              <a:gd name="connsiteY110" fmla="*/ 972741 h 6253401"/>
              <a:gd name="connsiteX111" fmla="*/ 1546860 w 2339340"/>
              <a:gd name="connsiteY111" fmla="*/ 938451 h 6253401"/>
              <a:gd name="connsiteX112" fmla="*/ 1276350 w 2339340"/>
              <a:gd name="connsiteY112" fmla="*/ 877491 h 6253401"/>
              <a:gd name="connsiteX113" fmla="*/ 1257300 w 2339340"/>
              <a:gd name="connsiteY113" fmla="*/ 755571 h 6253401"/>
              <a:gd name="connsiteX114" fmla="*/ 1325880 w 2339340"/>
              <a:gd name="connsiteY114" fmla="*/ 610791 h 6253401"/>
              <a:gd name="connsiteX115" fmla="*/ 1363980 w 2339340"/>
              <a:gd name="connsiteY115" fmla="*/ 553641 h 6253401"/>
              <a:gd name="connsiteX116" fmla="*/ 1352550 w 2339340"/>
              <a:gd name="connsiteY116" fmla="*/ 454581 h 6253401"/>
              <a:gd name="connsiteX117" fmla="*/ 1348740 w 2339340"/>
              <a:gd name="connsiteY117" fmla="*/ 325041 h 6253401"/>
              <a:gd name="connsiteX118" fmla="*/ 1306830 w 2339340"/>
              <a:gd name="connsiteY118" fmla="*/ 130731 h 6253401"/>
              <a:gd name="connsiteX119" fmla="*/ 1188720 w 2339340"/>
              <a:gd name="connsiteY119" fmla="*/ 54531 h 6253401"/>
              <a:gd name="connsiteX120" fmla="*/ 1143000 w 2339340"/>
              <a:gd name="connsiteY120" fmla="*/ 27861 h 6253401"/>
              <a:gd name="connsiteX121" fmla="*/ 1077992 w 2339340"/>
              <a:gd name="connsiteY121" fmla="*/ 0 h 6253401"/>
              <a:gd name="connsiteX0" fmla="*/ 1077992 w 2339340"/>
              <a:gd name="connsiteY0" fmla="*/ 0 h 6253401"/>
              <a:gd name="connsiteX1" fmla="*/ 970359 w 2339340"/>
              <a:gd name="connsiteY1" fmla="*/ 77867 h 6253401"/>
              <a:gd name="connsiteX2" fmla="*/ 967740 w 2339340"/>
              <a:gd name="connsiteY2" fmla="*/ 16431 h 6253401"/>
              <a:gd name="connsiteX3" fmla="*/ 872490 w 2339340"/>
              <a:gd name="connsiteY3" fmla="*/ 138351 h 6253401"/>
              <a:gd name="connsiteX4" fmla="*/ 849630 w 2339340"/>
              <a:gd name="connsiteY4" fmla="*/ 103347 h 6253401"/>
              <a:gd name="connsiteX5" fmla="*/ 804863 w 2339340"/>
              <a:gd name="connsiteY5" fmla="*/ 232886 h 6253401"/>
              <a:gd name="connsiteX6" fmla="*/ 782955 w 2339340"/>
              <a:gd name="connsiteY6" fmla="*/ 466725 h 6253401"/>
              <a:gd name="connsiteX7" fmla="*/ 754380 w 2339340"/>
              <a:gd name="connsiteY7" fmla="*/ 481251 h 6253401"/>
              <a:gd name="connsiteX8" fmla="*/ 781050 w 2339340"/>
              <a:gd name="connsiteY8" fmla="*/ 565071 h 6253401"/>
              <a:gd name="connsiteX9" fmla="*/ 822960 w 2339340"/>
              <a:gd name="connsiteY9" fmla="*/ 641271 h 6253401"/>
              <a:gd name="connsiteX10" fmla="*/ 887730 w 2339340"/>
              <a:gd name="connsiteY10" fmla="*/ 706041 h 6253401"/>
              <a:gd name="connsiteX11" fmla="*/ 925830 w 2339340"/>
              <a:gd name="connsiteY11" fmla="*/ 786051 h 6253401"/>
              <a:gd name="connsiteX12" fmla="*/ 925830 w 2339340"/>
              <a:gd name="connsiteY12" fmla="*/ 877491 h 6253401"/>
              <a:gd name="connsiteX13" fmla="*/ 803910 w 2339340"/>
              <a:gd name="connsiteY13" fmla="*/ 938451 h 6253401"/>
              <a:gd name="connsiteX14" fmla="*/ 701040 w 2339340"/>
              <a:gd name="connsiteY14" fmla="*/ 965121 h 6253401"/>
              <a:gd name="connsiteX15" fmla="*/ 556260 w 2339340"/>
              <a:gd name="connsiteY15" fmla="*/ 968931 h 6253401"/>
              <a:gd name="connsiteX16" fmla="*/ 403860 w 2339340"/>
              <a:gd name="connsiteY16" fmla="*/ 1018461 h 6253401"/>
              <a:gd name="connsiteX17" fmla="*/ 320040 w 2339340"/>
              <a:gd name="connsiteY17" fmla="*/ 1102281 h 6253401"/>
              <a:gd name="connsiteX18" fmla="*/ 247650 w 2339340"/>
              <a:gd name="connsiteY18" fmla="*/ 1292781 h 6253401"/>
              <a:gd name="connsiteX19" fmla="*/ 163830 w 2339340"/>
              <a:gd name="connsiteY19" fmla="*/ 1586151 h 6253401"/>
              <a:gd name="connsiteX20" fmla="*/ 83820 w 2339340"/>
              <a:gd name="connsiteY20" fmla="*/ 1799511 h 6253401"/>
              <a:gd name="connsiteX21" fmla="*/ 72390 w 2339340"/>
              <a:gd name="connsiteY21" fmla="*/ 1978581 h 6253401"/>
              <a:gd name="connsiteX22" fmla="*/ 0 w 2339340"/>
              <a:gd name="connsiteY22" fmla="*/ 2161461 h 6253401"/>
              <a:gd name="connsiteX23" fmla="*/ 11430 w 2339340"/>
              <a:gd name="connsiteY23" fmla="*/ 2268141 h 6253401"/>
              <a:gd name="connsiteX24" fmla="*/ 106680 w 2339340"/>
              <a:gd name="connsiteY24" fmla="*/ 2443401 h 6253401"/>
              <a:gd name="connsiteX25" fmla="*/ 243840 w 2339340"/>
              <a:gd name="connsiteY25" fmla="*/ 2611041 h 6253401"/>
              <a:gd name="connsiteX26" fmla="*/ 422910 w 2339340"/>
              <a:gd name="connsiteY26" fmla="*/ 2786301 h 6253401"/>
              <a:gd name="connsiteX27" fmla="*/ 609600 w 2339340"/>
              <a:gd name="connsiteY27" fmla="*/ 2946321 h 6253401"/>
              <a:gd name="connsiteX28" fmla="*/ 703183 w 2339340"/>
              <a:gd name="connsiteY28" fmla="*/ 3078956 h 6253401"/>
              <a:gd name="connsiteX29" fmla="*/ 711517 w 2339340"/>
              <a:gd name="connsiteY29" fmla="*/ 2800827 h 6253401"/>
              <a:gd name="connsiteX30" fmla="*/ 647700 w 2339340"/>
              <a:gd name="connsiteY30" fmla="*/ 2748201 h 6253401"/>
              <a:gd name="connsiteX31" fmla="*/ 541020 w 2339340"/>
              <a:gd name="connsiteY31" fmla="*/ 2553891 h 6253401"/>
              <a:gd name="connsiteX32" fmla="*/ 487680 w 2339340"/>
              <a:gd name="connsiteY32" fmla="*/ 2443401 h 6253401"/>
              <a:gd name="connsiteX33" fmla="*/ 293370 w 2339340"/>
              <a:gd name="connsiteY33" fmla="*/ 2222421 h 6253401"/>
              <a:gd name="connsiteX34" fmla="*/ 426720 w 2339340"/>
              <a:gd name="connsiteY34" fmla="*/ 2005251 h 6253401"/>
              <a:gd name="connsiteX35" fmla="*/ 483870 w 2339340"/>
              <a:gd name="connsiteY35" fmla="*/ 1894761 h 6253401"/>
              <a:gd name="connsiteX36" fmla="*/ 544830 w 2339340"/>
              <a:gd name="connsiteY36" fmla="*/ 1658541 h 6253401"/>
              <a:gd name="connsiteX37" fmla="*/ 636270 w 2339340"/>
              <a:gd name="connsiteY37" fmla="*/ 1913811 h 6253401"/>
              <a:gd name="connsiteX38" fmla="*/ 678180 w 2339340"/>
              <a:gd name="connsiteY38" fmla="*/ 2218611 h 6253401"/>
              <a:gd name="connsiteX39" fmla="*/ 689610 w 2339340"/>
              <a:gd name="connsiteY39" fmla="*/ 2504361 h 6253401"/>
              <a:gd name="connsiteX40" fmla="*/ 712470 w 2339340"/>
              <a:gd name="connsiteY40" fmla="*/ 2778681 h 6253401"/>
              <a:gd name="connsiteX41" fmla="*/ 701040 w 2339340"/>
              <a:gd name="connsiteY41" fmla="*/ 3193971 h 6253401"/>
              <a:gd name="connsiteX42" fmla="*/ 643890 w 2339340"/>
              <a:gd name="connsiteY42" fmla="*/ 3799761 h 6253401"/>
              <a:gd name="connsiteX43" fmla="*/ 613410 w 2339340"/>
              <a:gd name="connsiteY43" fmla="*/ 4272201 h 6253401"/>
              <a:gd name="connsiteX44" fmla="*/ 689610 w 2339340"/>
              <a:gd name="connsiteY44" fmla="*/ 4634151 h 6253401"/>
              <a:gd name="connsiteX45" fmla="*/ 803910 w 2339340"/>
              <a:gd name="connsiteY45" fmla="*/ 5232321 h 6253401"/>
              <a:gd name="connsiteX46" fmla="*/ 883920 w 2339340"/>
              <a:gd name="connsiteY46" fmla="*/ 5674281 h 6253401"/>
              <a:gd name="connsiteX47" fmla="*/ 872490 w 2339340"/>
              <a:gd name="connsiteY47" fmla="*/ 5700951 h 6253401"/>
              <a:gd name="connsiteX48" fmla="*/ 693420 w 2339340"/>
              <a:gd name="connsiteY48" fmla="*/ 5910501 h 6253401"/>
              <a:gd name="connsiteX49" fmla="*/ 541020 w 2339340"/>
              <a:gd name="connsiteY49" fmla="*/ 6108621 h 6253401"/>
              <a:gd name="connsiteX50" fmla="*/ 510540 w 2339340"/>
              <a:gd name="connsiteY50" fmla="*/ 6173391 h 6253401"/>
              <a:gd name="connsiteX51" fmla="*/ 701040 w 2339340"/>
              <a:gd name="connsiteY51" fmla="*/ 6108621 h 6253401"/>
              <a:gd name="connsiteX52" fmla="*/ 830580 w 2339340"/>
              <a:gd name="connsiteY52" fmla="*/ 6081951 h 6253401"/>
              <a:gd name="connsiteX53" fmla="*/ 952500 w 2339340"/>
              <a:gd name="connsiteY53" fmla="*/ 5990511 h 6253401"/>
              <a:gd name="connsiteX54" fmla="*/ 963930 w 2339340"/>
              <a:gd name="connsiteY54" fmla="*/ 5887641 h 6253401"/>
              <a:gd name="connsiteX55" fmla="*/ 1108710 w 2339340"/>
              <a:gd name="connsiteY55" fmla="*/ 5834301 h 6253401"/>
              <a:gd name="connsiteX56" fmla="*/ 1108710 w 2339340"/>
              <a:gd name="connsiteY56" fmla="*/ 5807631 h 6253401"/>
              <a:gd name="connsiteX57" fmla="*/ 1032510 w 2339340"/>
              <a:gd name="connsiteY57" fmla="*/ 5651421 h 6253401"/>
              <a:gd name="connsiteX58" fmla="*/ 1043940 w 2339340"/>
              <a:gd name="connsiteY58" fmla="*/ 5297091 h 6253401"/>
              <a:gd name="connsiteX59" fmla="*/ 1074420 w 2339340"/>
              <a:gd name="connsiteY59" fmla="*/ 4904661 h 6253401"/>
              <a:gd name="connsiteX60" fmla="*/ 1002030 w 2339340"/>
              <a:gd name="connsiteY60" fmla="*/ 4439841 h 6253401"/>
              <a:gd name="connsiteX61" fmla="*/ 1066800 w 2339340"/>
              <a:gd name="connsiteY61" fmla="*/ 4146471 h 6253401"/>
              <a:gd name="connsiteX62" fmla="*/ 1116330 w 2339340"/>
              <a:gd name="connsiteY62" fmla="*/ 3792141 h 6253401"/>
              <a:gd name="connsiteX63" fmla="*/ 1165860 w 2339340"/>
              <a:gd name="connsiteY63" fmla="*/ 3392091 h 6253401"/>
              <a:gd name="connsiteX64" fmla="*/ 1238250 w 2339340"/>
              <a:gd name="connsiteY64" fmla="*/ 3898821 h 6253401"/>
              <a:gd name="connsiteX65" fmla="*/ 1280160 w 2339340"/>
              <a:gd name="connsiteY65" fmla="*/ 4382691 h 6253401"/>
              <a:gd name="connsiteX66" fmla="*/ 1310640 w 2339340"/>
              <a:gd name="connsiteY66" fmla="*/ 4550331 h 6253401"/>
              <a:gd name="connsiteX67" fmla="*/ 1272540 w 2339340"/>
              <a:gd name="connsiteY67" fmla="*/ 4855131 h 6253401"/>
              <a:gd name="connsiteX68" fmla="*/ 1242060 w 2339340"/>
              <a:gd name="connsiteY68" fmla="*/ 5076111 h 6253401"/>
              <a:gd name="connsiteX69" fmla="*/ 1276350 w 2339340"/>
              <a:gd name="connsiteY69" fmla="*/ 5304711 h 6253401"/>
              <a:gd name="connsiteX70" fmla="*/ 1333500 w 2339340"/>
              <a:gd name="connsiteY70" fmla="*/ 5510451 h 6253401"/>
              <a:gd name="connsiteX71" fmla="*/ 1314450 w 2339340"/>
              <a:gd name="connsiteY71" fmla="*/ 5632371 h 6253401"/>
              <a:gd name="connsiteX72" fmla="*/ 1264920 w 2339340"/>
              <a:gd name="connsiteY72" fmla="*/ 5811441 h 6253401"/>
              <a:gd name="connsiteX73" fmla="*/ 1264920 w 2339340"/>
              <a:gd name="connsiteY73" fmla="*/ 5918121 h 6253401"/>
              <a:gd name="connsiteX74" fmla="*/ 1424940 w 2339340"/>
              <a:gd name="connsiteY74" fmla="*/ 6253401 h 6253401"/>
              <a:gd name="connsiteX75" fmla="*/ 1565910 w 2339340"/>
              <a:gd name="connsiteY75" fmla="*/ 6081951 h 6253401"/>
              <a:gd name="connsiteX76" fmla="*/ 1604010 w 2339340"/>
              <a:gd name="connsiteY76" fmla="*/ 6028611 h 6253401"/>
              <a:gd name="connsiteX77" fmla="*/ 1524000 w 2339340"/>
              <a:gd name="connsiteY77" fmla="*/ 5860971 h 6253401"/>
              <a:gd name="connsiteX78" fmla="*/ 1466850 w 2339340"/>
              <a:gd name="connsiteY78" fmla="*/ 5735241 h 6253401"/>
              <a:gd name="connsiteX79" fmla="*/ 1440180 w 2339340"/>
              <a:gd name="connsiteY79" fmla="*/ 5655231 h 6253401"/>
              <a:gd name="connsiteX80" fmla="*/ 1546860 w 2339340"/>
              <a:gd name="connsiteY80" fmla="*/ 5095161 h 6253401"/>
              <a:gd name="connsiteX81" fmla="*/ 1600200 w 2339340"/>
              <a:gd name="connsiteY81" fmla="*/ 4523661 h 6253401"/>
              <a:gd name="connsiteX82" fmla="*/ 1684020 w 2339340"/>
              <a:gd name="connsiteY82" fmla="*/ 4043601 h 6253401"/>
              <a:gd name="connsiteX83" fmla="*/ 1703070 w 2339340"/>
              <a:gd name="connsiteY83" fmla="*/ 3704511 h 6253401"/>
              <a:gd name="connsiteX84" fmla="*/ 1673305 w 2339340"/>
              <a:gd name="connsiteY84" fmla="*/ 3099436 h 6253401"/>
              <a:gd name="connsiteX85" fmla="*/ 1630680 w 2339340"/>
              <a:gd name="connsiteY85" fmla="*/ 2885361 h 6253401"/>
              <a:gd name="connsiteX86" fmla="*/ 1607820 w 2339340"/>
              <a:gd name="connsiteY86" fmla="*/ 2767251 h 6253401"/>
              <a:gd name="connsiteX87" fmla="*/ 1584960 w 2339340"/>
              <a:gd name="connsiteY87" fmla="*/ 2439591 h 6253401"/>
              <a:gd name="connsiteX88" fmla="*/ 1584960 w 2339340"/>
              <a:gd name="connsiteY88" fmla="*/ 2089071 h 6253401"/>
              <a:gd name="connsiteX89" fmla="*/ 1619250 w 2339340"/>
              <a:gd name="connsiteY89" fmla="*/ 1788081 h 6253401"/>
              <a:gd name="connsiteX90" fmla="*/ 1691640 w 2339340"/>
              <a:gd name="connsiteY90" fmla="*/ 1517571 h 6253401"/>
              <a:gd name="connsiteX91" fmla="*/ 1954530 w 2339340"/>
              <a:gd name="connsiteY91" fmla="*/ 1940481 h 6253401"/>
              <a:gd name="connsiteX92" fmla="*/ 2045970 w 2339340"/>
              <a:gd name="connsiteY92" fmla="*/ 2062401 h 6253401"/>
              <a:gd name="connsiteX93" fmla="*/ 1840230 w 2339340"/>
              <a:gd name="connsiteY93" fmla="*/ 2374821 h 6253401"/>
              <a:gd name="connsiteX94" fmla="*/ 1729740 w 2339340"/>
              <a:gd name="connsiteY94" fmla="*/ 2561511 h 6253401"/>
              <a:gd name="connsiteX95" fmla="*/ 1672590 w 2339340"/>
              <a:gd name="connsiteY95" fmla="*/ 2691051 h 6253401"/>
              <a:gd name="connsiteX96" fmla="*/ 1606391 w 2339340"/>
              <a:gd name="connsiteY96" fmla="*/ 2762727 h 6253401"/>
              <a:gd name="connsiteX97" fmla="*/ 1658302 w 2339340"/>
              <a:gd name="connsiteY97" fmla="*/ 3027046 h 6253401"/>
              <a:gd name="connsiteX98" fmla="*/ 1729740 w 2339340"/>
              <a:gd name="connsiteY98" fmla="*/ 2908221 h 6253401"/>
              <a:gd name="connsiteX99" fmla="*/ 1927860 w 2339340"/>
              <a:gd name="connsiteY99" fmla="*/ 2706291 h 6253401"/>
              <a:gd name="connsiteX100" fmla="*/ 2065020 w 2339340"/>
              <a:gd name="connsiteY100" fmla="*/ 2565321 h 6253401"/>
              <a:gd name="connsiteX101" fmla="*/ 2202180 w 2339340"/>
              <a:gd name="connsiteY101" fmla="*/ 2355771 h 6253401"/>
              <a:gd name="connsiteX102" fmla="*/ 2339340 w 2339340"/>
              <a:gd name="connsiteY102" fmla="*/ 2066211 h 6253401"/>
              <a:gd name="connsiteX103" fmla="*/ 2293620 w 2339340"/>
              <a:gd name="connsiteY103" fmla="*/ 1974771 h 6253401"/>
              <a:gd name="connsiteX104" fmla="*/ 2232660 w 2339340"/>
              <a:gd name="connsiteY104" fmla="*/ 1769031 h 6253401"/>
              <a:gd name="connsiteX105" fmla="*/ 2175510 w 2339340"/>
              <a:gd name="connsiteY105" fmla="*/ 1582341 h 6253401"/>
              <a:gd name="connsiteX106" fmla="*/ 2065020 w 2339340"/>
              <a:gd name="connsiteY106" fmla="*/ 1368981 h 6253401"/>
              <a:gd name="connsiteX107" fmla="*/ 1958340 w 2339340"/>
              <a:gd name="connsiteY107" fmla="*/ 1186101 h 6253401"/>
              <a:gd name="connsiteX108" fmla="*/ 1878330 w 2339340"/>
              <a:gd name="connsiteY108" fmla="*/ 1060371 h 6253401"/>
              <a:gd name="connsiteX109" fmla="*/ 1752600 w 2339340"/>
              <a:gd name="connsiteY109" fmla="*/ 991791 h 6253401"/>
              <a:gd name="connsiteX110" fmla="*/ 1645920 w 2339340"/>
              <a:gd name="connsiteY110" fmla="*/ 972741 h 6253401"/>
              <a:gd name="connsiteX111" fmla="*/ 1546860 w 2339340"/>
              <a:gd name="connsiteY111" fmla="*/ 938451 h 6253401"/>
              <a:gd name="connsiteX112" fmla="*/ 1276350 w 2339340"/>
              <a:gd name="connsiteY112" fmla="*/ 877491 h 6253401"/>
              <a:gd name="connsiteX113" fmla="*/ 1257300 w 2339340"/>
              <a:gd name="connsiteY113" fmla="*/ 755571 h 6253401"/>
              <a:gd name="connsiteX114" fmla="*/ 1325880 w 2339340"/>
              <a:gd name="connsiteY114" fmla="*/ 610791 h 6253401"/>
              <a:gd name="connsiteX115" fmla="*/ 1363980 w 2339340"/>
              <a:gd name="connsiteY115" fmla="*/ 553641 h 6253401"/>
              <a:gd name="connsiteX116" fmla="*/ 1352550 w 2339340"/>
              <a:gd name="connsiteY116" fmla="*/ 454581 h 6253401"/>
              <a:gd name="connsiteX117" fmla="*/ 1348740 w 2339340"/>
              <a:gd name="connsiteY117" fmla="*/ 325041 h 6253401"/>
              <a:gd name="connsiteX118" fmla="*/ 1311592 w 2339340"/>
              <a:gd name="connsiteY118" fmla="*/ 99775 h 6253401"/>
              <a:gd name="connsiteX119" fmla="*/ 1188720 w 2339340"/>
              <a:gd name="connsiteY119" fmla="*/ 54531 h 6253401"/>
              <a:gd name="connsiteX120" fmla="*/ 1143000 w 2339340"/>
              <a:gd name="connsiteY120" fmla="*/ 27861 h 6253401"/>
              <a:gd name="connsiteX121" fmla="*/ 1077992 w 2339340"/>
              <a:gd name="connsiteY121" fmla="*/ 0 h 6253401"/>
              <a:gd name="connsiteX0" fmla="*/ 1077992 w 2339340"/>
              <a:gd name="connsiteY0" fmla="*/ 0 h 6253401"/>
              <a:gd name="connsiteX1" fmla="*/ 970359 w 2339340"/>
              <a:gd name="connsiteY1" fmla="*/ 77867 h 6253401"/>
              <a:gd name="connsiteX2" fmla="*/ 967740 w 2339340"/>
              <a:gd name="connsiteY2" fmla="*/ 16431 h 6253401"/>
              <a:gd name="connsiteX3" fmla="*/ 872490 w 2339340"/>
              <a:gd name="connsiteY3" fmla="*/ 138351 h 6253401"/>
              <a:gd name="connsiteX4" fmla="*/ 849630 w 2339340"/>
              <a:gd name="connsiteY4" fmla="*/ 103347 h 6253401"/>
              <a:gd name="connsiteX5" fmla="*/ 804863 w 2339340"/>
              <a:gd name="connsiteY5" fmla="*/ 232886 h 6253401"/>
              <a:gd name="connsiteX6" fmla="*/ 782955 w 2339340"/>
              <a:gd name="connsiteY6" fmla="*/ 466725 h 6253401"/>
              <a:gd name="connsiteX7" fmla="*/ 754380 w 2339340"/>
              <a:gd name="connsiteY7" fmla="*/ 481251 h 6253401"/>
              <a:gd name="connsiteX8" fmla="*/ 781050 w 2339340"/>
              <a:gd name="connsiteY8" fmla="*/ 565071 h 6253401"/>
              <a:gd name="connsiteX9" fmla="*/ 822960 w 2339340"/>
              <a:gd name="connsiteY9" fmla="*/ 641271 h 6253401"/>
              <a:gd name="connsiteX10" fmla="*/ 887730 w 2339340"/>
              <a:gd name="connsiteY10" fmla="*/ 706041 h 6253401"/>
              <a:gd name="connsiteX11" fmla="*/ 925830 w 2339340"/>
              <a:gd name="connsiteY11" fmla="*/ 786051 h 6253401"/>
              <a:gd name="connsiteX12" fmla="*/ 925830 w 2339340"/>
              <a:gd name="connsiteY12" fmla="*/ 877491 h 6253401"/>
              <a:gd name="connsiteX13" fmla="*/ 803910 w 2339340"/>
              <a:gd name="connsiteY13" fmla="*/ 938451 h 6253401"/>
              <a:gd name="connsiteX14" fmla="*/ 701040 w 2339340"/>
              <a:gd name="connsiteY14" fmla="*/ 965121 h 6253401"/>
              <a:gd name="connsiteX15" fmla="*/ 556260 w 2339340"/>
              <a:gd name="connsiteY15" fmla="*/ 968931 h 6253401"/>
              <a:gd name="connsiteX16" fmla="*/ 403860 w 2339340"/>
              <a:gd name="connsiteY16" fmla="*/ 1018461 h 6253401"/>
              <a:gd name="connsiteX17" fmla="*/ 320040 w 2339340"/>
              <a:gd name="connsiteY17" fmla="*/ 1102281 h 6253401"/>
              <a:gd name="connsiteX18" fmla="*/ 247650 w 2339340"/>
              <a:gd name="connsiteY18" fmla="*/ 1292781 h 6253401"/>
              <a:gd name="connsiteX19" fmla="*/ 163830 w 2339340"/>
              <a:gd name="connsiteY19" fmla="*/ 1586151 h 6253401"/>
              <a:gd name="connsiteX20" fmla="*/ 83820 w 2339340"/>
              <a:gd name="connsiteY20" fmla="*/ 1799511 h 6253401"/>
              <a:gd name="connsiteX21" fmla="*/ 72390 w 2339340"/>
              <a:gd name="connsiteY21" fmla="*/ 1978581 h 6253401"/>
              <a:gd name="connsiteX22" fmla="*/ 0 w 2339340"/>
              <a:gd name="connsiteY22" fmla="*/ 2161461 h 6253401"/>
              <a:gd name="connsiteX23" fmla="*/ 11430 w 2339340"/>
              <a:gd name="connsiteY23" fmla="*/ 2268141 h 6253401"/>
              <a:gd name="connsiteX24" fmla="*/ 106680 w 2339340"/>
              <a:gd name="connsiteY24" fmla="*/ 2443401 h 6253401"/>
              <a:gd name="connsiteX25" fmla="*/ 243840 w 2339340"/>
              <a:gd name="connsiteY25" fmla="*/ 2611041 h 6253401"/>
              <a:gd name="connsiteX26" fmla="*/ 422910 w 2339340"/>
              <a:gd name="connsiteY26" fmla="*/ 2786301 h 6253401"/>
              <a:gd name="connsiteX27" fmla="*/ 609600 w 2339340"/>
              <a:gd name="connsiteY27" fmla="*/ 2946321 h 6253401"/>
              <a:gd name="connsiteX28" fmla="*/ 703183 w 2339340"/>
              <a:gd name="connsiteY28" fmla="*/ 3078956 h 6253401"/>
              <a:gd name="connsiteX29" fmla="*/ 711517 w 2339340"/>
              <a:gd name="connsiteY29" fmla="*/ 2800827 h 6253401"/>
              <a:gd name="connsiteX30" fmla="*/ 647700 w 2339340"/>
              <a:gd name="connsiteY30" fmla="*/ 2748201 h 6253401"/>
              <a:gd name="connsiteX31" fmla="*/ 541020 w 2339340"/>
              <a:gd name="connsiteY31" fmla="*/ 2553891 h 6253401"/>
              <a:gd name="connsiteX32" fmla="*/ 487680 w 2339340"/>
              <a:gd name="connsiteY32" fmla="*/ 2443401 h 6253401"/>
              <a:gd name="connsiteX33" fmla="*/ 293370 w 2339340"/>
              <a:gd name="connsiteY33" fmla="*/ 2222421 h 6253401"/>
              <a:gd name="connsiteX34" fmla="*/ 426720 w 2339340"/>
              <a:gd name="connsiteY34" fmla="*/ 2005251 h 6253401"/>
              <a:gd name="connsiteX35" fmla="*/ 483870 w 2339340"/>
              <a:gd name="connsiteY35" fmla="*/ 1894761 h 6253401"/>
              <a:gd name="connsiteX36" fmla="*/ 544830 w 2339340"/>
              <a:gd name="connsiteY36" fmla="*/ 1658541 h 6253401"/>
              <a:gd name="connsiteX37" fmla="*/ 636270 w 2339340"/>
              <a:gd name="connsiteY37" fmla="*/ 1913811 h 6253401"/>
              <a:gd name="connsiteX38" fmla="*/ 678180 w 2339340"/>
              <a:gd name="connsiteY38" fmla="*/ 2218611 h 6253401"/>
              <a:gd name="connsiteX39" fmla="*/ 689610 w 2339340"/>
              <a:gd name="connsiteY39" fmla="*/ 2504361 h 6253401"/>
              <a:gd name="connsiteX40" fmla="*/ 712470 w 2339340"/>
              <a:gd name="connsiteY40" fmla="*/ 2778681 h 6253401"/>
              <a:gd name="connsiteX41" fmla="*/ 701040 w 2339340"/>
              <a:gd name="connsiteY41" fmla="*/ 3193971 h 6253401"/>
              <a:gd name="connsiteX42" fmla="*/ 643890 w 2339340"/>
              <a:gd name="connsiteY42" fmla="*/ 3799761 h 6253401"/>
              <a:gd name="connsiteX43" fmla="*/ 613410 w 2339340"/>
              <a:gd name="connsiteY43" fmla="*/ 4272201 h 6253401"/>
              <a:gd name="connsiteX44" fmla="*/ 689610 w 2339340"/>
              <a:gd name="connsiteY44" fmla="*/ 4634151 h 6253401"/>
              <a:gd name="connsiteX45" fmla="*/ 803910 w 2339340"/>
              <a:gd name="connsiteY45" fmla="*/ 5232321 h 6253401"/>
              <a:gd name="connsiteX46" fmla="*/ 883920 w 2339340"/>
              <a:gd name="connsiteY46" fmla="*/ 5674281 h 6253401"/>
              <a:gd name="connsiteX47" fmla="*/ 872490 w 2339340"/>
              <a:gd name="connsiteY47" fmla="*/ 5700951 h 6253401"/>
              <a:gd name="connsiteX48" fmla="*/ 693420 w 2339340"/>
              <a:gd name="connsiteY48" fmla="*/ 5910501 h 6253401"/>
              <a:gd name="connsiteX49" fmla="*/ 541020 w 2339340"/>
              <a:gd name="connsiteY49" fmla="*/ 6108621 h 6253401"/>
              <a:gd name="connsiteX50" fmla="*/ 510540 w 2339340"/>
              <a:gd name="connsiteY50" fmla="*/ 6173391 h 6253401"/>
              <a:gd name="connsiteX51" fmla="*/ 701040 w 2339340"/>
              <a:gd name="connsiteY51" fmla="*/ 6108621 h 6253401"/>
              <a:gd name="connsiteX52" fmla="*/ 830580 w 2339340"/>
              <a:gd name="connsiteY52" fmla="*/ 6081951 h 6253401"/>
              <a:gd name="connsiteX53" fmla="*/ 952500 w 2339340"/>
              <a:gd name="connsiteY53" fmla="*/ 5990511 h 6253401"/>
              <a:gd name="connsiteX54" fmla="*/ 963930 w 2339340"/>
              <a:gd name="connsiteY54" fmla="*/ 5887641 h 6253401"/>
              <a:gd name="connsiteX55" fmla="*/ 1108710 w 2339340"/>
              <a:gd name="connsiteY55" fmla="*/ 5834301 h 6253401"/>
              <a:gd name="connsiteX56" fmla="*/ 1108710 w 2339340"/>
              <a:gd name="connsiteY56" fmla="*/ 5807631 h 6253401"/>
              <a:gd name="connsiteX57" fmla="*/ 1032510 w 2339340"/>
              <a:gd name="connsiteY57" fmla="*/ 5651421 h 6253401"/>
              <a:gd name="connsiteX58" fmla="*/ 1043940 w 2339340"/>
              <a:gd name="connsiteY58" fmla="*/ 5297091 h 6253401"/>
              <a:gd name="connsiteX59" fmla="*/ 1074420 w 2339340"/>
              <a:gd name="connsiteY59" fmla="*/ 4904661 h 6253401"/>
              <a:gd name="connsiteX60" fmla="*/ 1002030 w 2339340"/>
              <a:gd name="connsiteY60" fmla="*/ 4439841 h 6253401"/>
              <a:gd name="connsiteX61" fmla="*/ 1066800 w 2339340"/>
              <a:gd name="connsiteY61" fmla="*/ 4146471 h 6253401"/>
              <a:gd name="connsiteX62" fmla="*/ 1116330 w 2339340"/>
              <a:gd name="connsiteY62" fmla="*/ 3792141 h 6253401"/>
              <a:gd name="connsiteX63" fmla="*/ 1165860 w 2339340"/>
              <a:gd name="connsiteY63" fmla="*/ 3392091 h 6253401"/>
              <a:gd name="connsiteX64" fmla="*/ 1238250 w 2339340"/>
              <a:gd name="connsiteY64" fmla="*/ 3898821 h 6253401"/>
              <a:gd name="connsiteX65" fmla="*/ 1280160 w 2339340"/>
              <a:gd name="connsiteY65" fmla="*/ 4382691 h 6253401"/>
              <a:gd name="connsiteX66" fmla="*/ 1310640 w 2339340"/>
              <a:gd name="connsiteY66" fmla="*/ 4550331 h 6253401"/>
              <a:gd name="connsiteX67" fmla="*/ 1272540 w 2339340"/>
              <a:gd name="connsiteY67" fmla="*/ 4855131 h 6253401"/>
              <a:gd name="connsiteX68" fmla="*/ 1242060 w 2339340"/>
              <a:gd name="connsiteY68" fmla="*/ 5076111 h 6253401"/>
              <a:gd name="connsiteX69" fmla="*/ 1276350 w 2339340"/>
              <a:gd name="connsiteY69" fmla="*/ 5304711 h 6253401"/>
              <a:gd name="connsiteX70" fmla="*/ 1333500 w 2339340"/>
              <a:gd name="connsiteY70" fmla="*/ 5510451 h 6253401"/>
              <a:gd name="connsiteX71" fmla="*/ 1314450 w 2339340"/>
              <a:gd name="connsiteY71" fmla="*/ 5632371 h 6253401"/>
              <a:gd name="connsiteX72" fmla="*/ 1264920 w 2339340"/>
              <a:gd name="connsiteY72" fmla="*/ 5811441 h 6253401"/>
              <a:gd name="connsiteX73" fmla="*/ 1264920 w 2339340"/>
              <a:gd name="connsiteY73" fmla="*/ 5918121 h 6253401"/>
              <a:gd name="connsiteX74" fmla="*/ 1424940 w 2339340"/>
              <a:gd name="connsiteY74" fmla="*/ 6253401 h 6253401"/>
              <a:gd name="connsiteX75" fmla="*/ 1565910 w 2339340"/>
              <a:gd name="connsiteY75" fmla="*/ 6081951 h 6253401"/>
              <a:gd name="connsiteX76" fmla="*/ 1604010 w 2339340"/>
              <a:gd name="connsiteY76" fmla="*/ 6028611 h 6253401"/>
              <a:gd name="connsiteX77" fmla="*/ 1524000 w 2339340"/>
              <a:gd name="connsiteY77" fmla="*/ 5860971 h 6253401"/>
              <a:gd name="connsiteX78" fmla="*/ 1466850 w 2339340"/>
              <a:gd name="connsiteY78" fmla="*/ 5735241 h 6253401"/>
              <a:gd name="connsiteX79" fmla="*/ 1440180 w 2339340"/>
              <a:gd name="connsiteY79" fmla="*/ 5655231 h 6253401"/>
              <a:gd name="connsiteX80" fmla="*/ 1546860 w 2339340"/>
              <a:gd name="connsiteY80" fmla="*/ 5095161 h 6253401"/>
              <a:gd name="connsiteX81" fmla="*/ 1600200 w 2339340"/>
              <a:gd name="connsiteY81" fmla="*/ 4523661 h 6253401"/>
              <a:gd name="connsiteX82" fmla="*/ 1684020 w 2339340"/>
              <a:gd name="connsiteY82" fmla="*/ 4043601 h 6253401"/>
              <a:gd name="connsiteX83" fmla="*/ 1703070 w 2339340"/>
              <a:gd name="connsiteY83" fmla="*/ 3704511 h 6253401"/>
              <a:gd name="connsiteX84" fmla="*/ 1673305 w 2339340"/>
              <a:gd name="connsiteY84" fmla="*/ 3099436 h 6253401"/>
              <a:gd name="connsiteX85" fmla="*/ 1630680 w 2339340"/>
              <a:gd name="connsiteY85" fmla="*/ 2885361 h 6253401"/>
              <a:gd name="connsiteX86" fmla="*/ 1607820 w 2339340"/>
              <a:gd name="connsiteY86" fmla="*/ 2767251 h 6253401"/>
              <a:gd name="connsiteX87" fmla="*/ 1584960 w 2339340"/>
              <a:gd name="connsiteY87" fmla="*/ 2439591 h 6253401"/>
              <a:gd name="connsiteX88" fmla="*/ 1584960 w 2339340"/>
              <a:gd name="connsiteY88" fmla="*/ 2089071 h 6253401"/>
              <a:gd name="connsiteX89" fmla="*/ 1619250 w 2339340"/>
              <a:gd name="connsiteY89" fmla="*/ 1788081 h 6253401"/>
              <a:gd name="connsiteX90" fmla="*/ 1691640 w 2339340"/>
              <a:gd name="connsiteY90" fmla="*/ 1517571 h 6253401"/>
              <a:gd name="connsiteX91" fmla="*/ 1954530 w 2339340"/>
              <a:gd name="connsiteY91" fmla="*/ 1940481 h 6253401"/>
              <a:gd name="connsiteX92" fmla="*/ 2045970 w 2339340"/>
              <a:gd name="connsiteY92" fmla="*/ 2062401 h 6253401"/>
              <a:gd name="connsiteX93" fmla="*/ 1840230 w 2339340"/>
              <a:gd name="connsiteY93" fmla="*/ 2374821 h 6253401"/>
              <a:gd name="connsiteX94" fmla="*/ 1729740 w 2339340"/>
              <a:gd name="connsiteY94" fmla="*/ 2561511 h 6253401"/>
              <a:gd name="connsiteX95" fmla="*/ 1672590 w 2339340"/>
              <a:gd name="connsiteY95" fmla="*/ 2691051 h 6253401"/>
              <a:gd name="connsiteX96" fmla="*/ 1606391 w 2339340"/>
              <a:gd name="connsiteY96" fmla="*/ 2762727 h 6253401"/>
              <a:gd name="connsiteX97" fmla="*/ 1658302 w 2339340"/>
              <a:gd name="connsiteY97" fmla="*/ 3027046 h 6253401"/>
              <a:gd name="connsiteX98" fmla="*/ 1729740 w 2339340"/>
              <a:gd name="connsiteY98" fmla="*/ 2908221 h 6253401"/>
              <a:gd name="connsiteX99" fmla="*/ 1927860 w 2339340"/>
              <a:gd name="connsiteY99" fmla="*/ 2706291 h 6253401"/>
              <a:gd name="connsiteX100" fmla="*/ 2065020 w 2339340"/>
              <a:gd name="connsiteY100" fmla="*/ 2565321 h 6253401"/>
              <a:gd name="connsiteX101" fmla="*/ 2202180 w 2339340"/>
              <a:gd name="connsiteY101" fmla="*/ 2355771 h 6253401"/>
              <a:gd name="connsiteX102" fmla="*/ 2339340 w 2339340"/>
              <a:gd name="connsiteY102" fmla="*/ 2066211 h 6253401"/>
              <a:gd name="connsiteX103" fmla="*/ 2293620 w 2339340"/>
              <a:gd name="connsiteY103" fmla="*/ 1974771 h 6253401"/>
              <a:gd name="connsiteX104" fmla="*/ 2232660 w 2339340"/>
              <a:gd name="connsiteY104" fmla="*/ 1769031 h 6253401"/>
              <a:gd name="connsiteX105" fmla="*/ 2175510 w 2339340"/>
              <a:gd name="connsiteY105" fmla="*/ 1582341 h 6253401"/>
              <a:gd name="connsiteX106" fmla="*/ 2065020 w 2339340"/>
              <a:gd name="connsiteY106" fmla="*/ 1368981 h 6253401"/>
              <a:gd name="connsiteX107" fmla="*/ 1958340 w 2339340"/>
              <a:gd name="connsiteY107" fmla="*/ 1186101 h 6253401"/>
              <a:gd name="connsiteX108" fmla="*/ 1878330 w 2339340"/>
              <a:gd name="connsiteY108" fmla="*/ 1060371 h 6253401"/>
              <a:gd name="connsiteX109" fmla="*/ 1752600 w 2339340"/>
              <a:gd name="connsiteY109" fmla="*/ 991791 h 6253401"/>
              <a:gd name="connsiteX110" fmla="*/ 1645920 w 2339340"/>
              <a:gd name="connsiteY110" fmla="*/ 972741 h 6253401"/>
              <a:gd name="connsiteX111" fmla="*/ 1546860 w 2339340"/>
              <a:gd name="connsiteY111" fmla="*/ 938451 h 6253401"/>
              <a:gd name="connsiteX112" fmla="*/ 1276350 w 2339340"/>
              <a:gd name="connsiteY112" fmla="*/ 877491 h 6253401"/>
              <a:gd name="connsiteX113" fmla="*/ 1257300 w 2339340"/>
              <a:gd name="connsiteY113" fmla="*/ 755571 h 6253401"/>
              <a:gd name="connsiteX114" fmla="*/ 1325880 w 2339340"/>
              <a:gd name="connsiteY114" fmla="*/ 610791 h 6253401"/>
              <a:gd name="connsiteX115" fmla="*/ 1363980 w 2339340"/>
              <a:gd name="connsiteY115" fmla="*/ 553641 h 6253401"/>
              <a:gd name="connsiteX116" fmla="*/ 1352550 w 2339340"/>
              <a:gd name="connsiteY116" fmla="*/ 454581 h 6253401"/>
              <a:gd name="connsiteX117" fmla="*/ 1359455 w 2339340"/>
              <a:gd name="connsiteY117" fmla="*/ 267891 h 6253401"/>
              <a:gd name="connsiteX118" fmla="*/ 1311592 w 2339340"/>
              <a:gd name="connsiteY118" fmla="*/ 99775 h 6253401"/>
              <a:gd name="connsiteX119" fmla="*/ 1188720 w 2339340"/>
              <a:gd name="connsiteY119" fmla="*/ 54531 h 6253401"/>
              <a:gd name="connsiteX120" fmla="*/ 1143000 w 2339340"/>
              <a:gd name="connsiteY120" fmla="*/ 27861 h 6253401"/>
              <a:gd name="connsiteX121" fmla="*/ 1077992 w 2339340"/>
              <a:gd name="connsiteY121" fmla="*/ 0 h 6253401"/>
              <a:gd name="connsiteX0" fmla="*/ 1077992 w 2339340"/>
              <a:gd name="connsiteY0" fmla="*/ 0 h 6253401"/>
              <a:gd name="connsiteX1" fmla="*/ 970359 w 2339340"/>
              <a:gd name="connsiteY1" fmla="*/ 77867 h 6253401"/>
              <a:gd name="connsiteX2" fmla="*/ 967740 w 2339340"/>
              <a:gd name="connsiteY2" fmla="*/ 16431 h 6253401"/>
              <a:gd name="connsiteX3" fmla="*/ 872490 w 2339340"/>
              <a:gd name="connsiteY3" fmla="*/ 138351 h 6253401"/>
              <a:gd name="connsiteX4" fmla="*/ 849630 w 2339340"/>
              <a:gd name="connsiteY4" fmla="*/ 103347 h 6253401"/>
              <a:gd name="connsiteX5" fmla="*/ 804863 w 2339340"/>
              <a:gd name="connsiteY5" fmla="*/ 232886 h 6253401"/>
              <a:gd name="connsiteX6" fmla="*/ 782955 w 2339340"/>
              <a:gd name="connsiteY6" fmla="*/ 466725 h 6253401"/>
              <a:gd name="connsiteX7" fmla="*/ 754380 w 2339340"/>
              <a:gd name="connsiteY7" fmla="*/ 481251 h 6253401"/>
              <a:gd name="connsiteX8" fmla="*/ 781050 w 2339340"/>
              <a:gd name="connsiteY8" fmla="*/ 565071 h 6253401"/>
              <a:gd name="connsiteX9" fmla="*/ 822960 w 2339340"/>
              <a:gd name="connsiteY9" fmla="*/ 641271 h 6253401"/>
              <a:gd name="connsiteX10" fmla="*/ 887730 w 2339340"/>
              <a:gd name="connsiteY10" fmla="*/ 706041 h 6253401"/>
              <a:gd name="connsiteX11" fmla="*/ 925830 w 2339340"/>
              <a:gd name="connsiteY11" fmla="*/ 786051 h 6253401"/>
              <a:gd name="connsiteX12" fmla="*/ 925830 w 2339340"/>
              <a:gd name="connsiteY12" fmla="*/ 877491 h 6253401"/>
              <a:gd name="connsiteX13" fmla="*/ 803910 w 2339340"/>
              <a:gd name="connsiteY13" fmla="*/ 938451 h 6253401"/>
              <a:gd name="connsiteX14" fmla="*/ 701040 w 2339340"/>
              <a:gd name="connsiteY14" fmla="*/ 965121 h 6253401"/>
              <a:gd name="connsiteX15" fmla="*/ 556260 w 2339340"/>
              <a:gd name="connsiteY15" fmla="*/ 968931 h 6253401"/>
              <a:gd name="connsiteX16" fmla="*/ 403860 w 2339340"/>
              <a:gd name="connsiteY16" fmla="*/ 1018461 h 6253401"/>
              <a:gd name="connsiteX17" fmla="*/ 320040 w 2339340"/>
              <a:gd name="connsiteY17" fmla="*/ 1102281 h 6253401"/>
              <a:gd name="connsiteX18" fmla="*/ 247650 w 2339340"/>
              <a:gd name="connsiteY18" fmla="*/ 1292781 h 6253401"/>
              <a:gd name="connsiteX19" fmla="*/ 163830 w 2339340"/>
              <a:gd name="connsiteY19" fmla="*/ 1586151 h 6253401"/>
              <a:gd name="connsiteX20" fmla="*/ 83820 w 2339340"/>
              <a:gd name="connsiteY20" fmla="*/ 1799511 h 6253401"/>
              <a:gd name="connsiteX21" fmla="*/ 72390 w 2339340"/>
              <a:gd name="connsiteY21" fmla="*/ 1978581 h 6253401"/>
              <a:gd name="connsiteX22" fmla="*/ 0 w 2339340"/>
              <a:gd name="connsiteY22" fmla="*/ 2161461 h 6253401"/>
              <a:gd name="connsiteX23" fmla="*/ 11430 w 2339340"/>
              <a:gd name="connsiteY23" fmla="*/ 2268141 h 6253401"/>
              <a:gd name="connsiteX24" fmla="*/ 106680 w 2339340"/>
              <a:gd name="connsiteY24" fmla="*/ 2443401 h 6253401"/>
              <a:gd name="connsiteX25" fmla="*/ 243840 w 2339340"/>
              <a:gd name="connsiteY25" fmla="*/ 2611041 h 6253401"/>
              <a:gd name="connsiteX26" fmla="*/ 422910 w 2339340"/>
              <a:gd name="connsiteY26" fmla="*/ 2786301 h 6253401"/>
              <a:gd name="connsiteX27" fmla="*/ 609600 w 2339340"/>
              <a:gd name="connsiteY27" fmla="*/ 2946321 h 6253401"/>
              <a:gd name="connsiteX28" fmla="*/ 703183 w 2339340"/>
              <a:gd name="connsiteY28" fmla="*/ 3078956 h 6253401"/>
              <a:gd name="connsiteX29" fmla="*/ 711517 w 2339340"/>
              <a:gd name="connsiteY29" fmla="*/ 2800827 h 6253401"/>
              <a:gd name="connsiteX30" fmla="*/ 647700 w 2339340"/>
              <a:gd name="connsiteY30" fmla="*/ 2748201 h 6253401"/>
              <a:gd name="connsiteX31" fmla="*/ 541020 w 2339340"/>
              <a:gd name="connsiteY31" fmla="*/ 2553891 h 6253401"/>
              <a:gd name="connsiteX32" fmla="*/ 487680 w 2339340"/>
              <a:gd name="connsiteY32" fmla="*/ 2443401 h 6253401"/>
              <a:gd name="connsiteX33" fmla="*/ 293370 w 2339340"/>
              <a:gd name="connsiteY33" fmla="*/ 2222421 h 6253401"/>
              <a:gd name="connsiteX34" fmla="*/ 426720 w 2339340"/>
              <a:gd name="connsiteY34" fmla="*/ 2005251 h 6253401"/>
              <a:gd name="connsiteX35" fmla="*/ 483870 w 2339340"/>
              <a:gd name="connsiteY35" fmla="*/ 1894761 h 6253401"/>
              <a:gd name="connsiteX36" fmla="*/ 544830 w 2339340"/>
              <a:gd name="connsiteY36" fmla="*/ 1658541 h 6253401"/>
              <a:gd name="connsiteX37" fmla="*/ 636270 w 2339340"/>
              <a:gd name="connsiteY37" fmla="*/ 1913811 h 6253401"/>
              <a:gd name="connsiteX38" fmla="*/ 678180 w 2339340"/>
              <a:gd name="connsiteY38" fmla="*/ 2218611 h 6253401"/>
              <a:gd name="connsiteX39" fmla="*/ 689610 w 2339340"/>
              <a:gd name="connsiteY39" fmla="*/ 2504361 h 6253401"/>
              <a:gd name="connsiteX40" fmla="*/ 712470 w 2339340"/>
              <a:gd name="connsiteY40" fmla="*/ 2778681 h 6253401"/>
              <a:gd name="connsiteX41" fmla="*/ 701040 w 2339340"/>
              <a:gd name="connsiteY41" fmla="*/ 3193971 h 6253401"/>
              <a:gd name="connsiteX42" fmla="*/ 643890 w 2339340"/>
              <a:gd name="connsiteY42" fmla="*/ 3799761 h 6253401"/>
              <a:gd name="connsiteX43" fmla="*/ 613410 w 2339340"/>
              <a:gd name="connsiteY43" fmla="*/ 4272201 h 6253401"/>
              <a:gd name="connsiteX44" fmla="*/ 689610 w 2339340"/>
              <a:gd name="connsiteY44" fmla="*/ 4634151 h 6253401"/>
              <a:gd name="connsiteX45" fmla="*/ 803910 w 2339340"/>
              <a:gd name="connsiteY45" fmla="*/ 5232321 h 6253401"/>
              <a:gd name="connsiteX46" fmla="*/ 883920 w 2339340"/>
              <a:gd name="connsiteY46" fmla="*/ 5674281 h 6253401"/>
              <a:gd name="connsiteX47" fmla="*/ 872490 w 2339340"/>
              <a:gd name="connsiteY47" fmla="*/ 5700951 h 6253401"/>
              <a:gd name="connsiteX48" fmla="*/ 693420 w 2339340"/>
              <a:gd name="connsiteY48" fmla="*/ 5910501 h 6253401"/>
              <a:gd name="connsiteX49" fmla="*/ 541020 w 2339340"/>
              <a:gd name="connsiteY49" fmla="*/ 6108621 h 6253401"/>
              <a:gd name="connsiteX50" fmla="*/ 510540 w 2339340"/>
              <a:gd name="connsiteY50" fmla="*/ 6173391 h 6253401"/>
              <a:gd name="connsiteX51" fmla="*/ 701040 w 2339340"/>
              <a:gd name="connsiteY51" fmla="*/ 6108621 h 6253401"/>
              <a:gd name="connsiteX52" fmla="*/ 830580 w 2339340"/>
              <a:gd name="connsiteY52" fmla="*/ 6081951 h 6253401"/>
              <a:gd name="connsiteX53" fmla="*/ 952500 w 2339340"/>
              <a:gd name="connsiteY53" fmla="*/ 5990511 h 6253401"/>
              <a:gd name="connsiteX54" fmla="*/ 963930 w 2339340"/>
              <a:gd name="connsiteY54" fmla="*/ 5887641 h 6253401"/>
              <a:gd name="connsiteX55" fmla="*/ 1108710 w 2339340"/>
              <a:gd name="connsiteY55" fmla="*/ 5834301 h 6253401"/>
              <a:gd name="connsiteX56" fmla="*/ 1108710 w 2339340"/>
              <a:gd name="connsiteY56" fmla="*/ 5807631 h 6253401"/>
              <a:gd name="connsiteX57" fmla="*/ 1032510 w 2339340"/>
              <a:gd name="connsiteY57" fmla="*/ 5651421 h 6253401"/>
              <a:gd name="connsiteX58" fmla="*/ 1043940 w 2339340"/>
              <a:gd name="connsiteY58" fmla="*/ 5297091 h 6253401"/>
              <a:gd name="connsiteX59" fmla="*/ 1074420 w 2339340"/>
              <a:gd name="connsiteY59" fmla="*/ 4904661 h 6253401"/>
              <a:gd name="connsiteX60" fmla="*/ 1002030 w 2339340"/>
              <a:gd name="connsiteY60" fmla="*/ 4439841 h 6253401"/>
              <a:gd name="connsiteX61" fmla="*/ 1066800 w 2339340"/>
              <a:gd name="connsiteY61" fmla="*/ 4146471 h 6253401"/>
              <a:gd name="connsiteX62" fmla="*/ 1116330 w 2339340"/>
              <a:gd name="connsiteY62" fmla="*/ 3792141 h 6253401"/>
              <a:gd name="connsiteX63" fmla="*/ 1165860 w 2339340"/>
              <a:gd name="connsiteY63" fmla="*/ 3392091 h 6253401"/>
              <a:gd name="connsiteX64" fmla="*/ 1238250 w 2339340"/>
              <a:gd name="connsiteY64" fmla="*/ 3898821 h 6253401"/>
              <a:gd name="connsiteX65" fmla="*/ 1280160 w 2339340"/>
              <a:gd name="connsiteY65" fmla="*/ 4382691 h 6253401"/>
              <a:gd name="connsiteX66" fmla="*/ 1310640 w 2339340"/>
              <a:gd name="connsiteY66" fmla="*/ 4550331 h 6253401"/>
              <a:gd name="connsiteX67" fmla="*/ 1272540 w 2339340"/>
              <a:gd name="connsiteY67" fmla="*/ 4855131 h 6253401"/>
              <a:gd name="connsiteX68" fmla="*/ 1242060 w 2339340"/>
              <a:gd name="connsiteY68" fmla="*/ 5076111 h 6253401"/>
              <a:gd name="connsiteX69" fmla="*/ 1276350 w 2339340"/>
              <a:gd name="connsiteY69" fmla="*/ 5304711 h 6253401"/>
              <a:gd name="connsiteX70" fmla="*/ 1333500 w 2339340"/>
              <a:gd name="connsiteY70" fmla="*/ 5510451 h 6253401"/>
              <a:gd name="connsiteX71" fmla="*/ 1314450 w 2339340"/>
              <a:gd name="connsiteY71" fmla="*/ 5632371 h 6253401"/>
              <a:gd name="connsiteX72" fmla="*/ 1264920 w 2339340"/>
              <a:gd name="connsiteY72" fmla="*/ 5811441 h 6253401"/>
              <a:gd name="connsiteX73" fmla="*/ 1264920 w 2339340"/>
              <a:gd name="connsiteY73" fmla="*/ 5918121 h 6253401"/>
              <a:gd name="connsiteX74" fmla="*/ 1424940 w 2339340"/>
              <a:gd name="connsiteY74" fmla="*/ 6253401 h 6253401"/>
              <a:gd name="connsiteX75" fmla="*/ 1565910 w 2339340"/>
              <a:gd name="connsiteY75" fmla="*/ 6081951 h 6253401"/>
              <a:gd name="connsiteX76" fmla="*/ 1604010 w 2339340"/>
              <a:gd name="connsiteY76" fmla="*/ 6028611 h 6253401"/>
              <a:gd name="connsiteX77" fmla="*/ 1524000 w 2339340"/>
              <a:gd name="connsiteY77" fmla="*/ 5860971 h 6253401"/>
              <a:gd name="connsiteX78" fmla="*/ 1466850 w 2339340"/>
              <a:gd name="connsiteY78" fmla="*/ 5735241 h 6253401"/>
              <a:gd name="connsiteX79" fmla="*/ 1440180 w 2339340"/>
              <a:gd name="connsiteY79" fmla="*/ 5655231 h 6253401"/>
              <a:gd name="connsiteX80" fmla="*/ 1546860 w 2339340"/>
              <a:gd name="connsiteY80" fmla="*/ 5095161 h 6253401"/>
              <a:gd name="connsiteX81" fmla="*/ 1600200 w 2339340"/>
              <a:gd name="connsiteY81" fmla="*/ 4523661 h 6253401"/>
              <a:gd name="connsiteX82" fmla="*/ 1684020 w 2339340"/>
              <a:gd name="connsiteY82" fmla="*/ 4043601 h 6253401"/>
              <a:gd name="connsiteX83" fmla="*/ 1703070 w 2339340"/>
              <a:gd name="connsiteY83" fmla="*/ 3704511 h 6253401"/>
              <a:gd name="connsiteX84" fmla="*/ 1673305 w 2339340"/>
              <a:gd name="connsiteY84" fmla="*/ 3099436 h 6253401"/>
              <a:gd name="connsiteX85" fmla="*/ 1630680 w 2339340"/>
              <a:gd name="connsiteY85" fmla="*/ 2885361 h 6253401"/>
              <a:gd name="connsiteX86" fmla="*/ 1607820 w 2339340"/>
              <a:gd name="connsiteY86" fmla="*/ 2767251 h 6253401"/>
              <a:gd name="connsiteX87" fmla="*/ 1584960 w 2339340"/>
              <a:gd name="connsiteY87" fmla="*/ 2439591 h 6253401"/>
              <a:gd name="connsiteX88" fmla="*/ 1584960 w 2339340"/>
              <a:gd name="connsiteY88" fmla="*/ 2089071 h 6253401"/>
              <a:gd name="connsiteX89" fmla="*/ 1619250 w 2339340"/>
              <a:gd name="connsiteY89" fmla="*/ 1788081 h 6253401"/>
              <a:gd name="connsiteX90" fmla="*/ 1691640 w 2339340"/>
              <a:gd name="connsiteY90" fmla="*/ 1517571 h 6253401"/>
              <a:gd name="connsiteX91" fmla="*/ 1954530 w 2339340"/>
              <a:gd name="connsiteY91" fmla="*/ 1940481 h 6253401"/>
              <a:gd name="connsiteX92" fmla="*/ 2045970 w 2339340"/>
              <a:gd name="connsiteY92" fmla="*/ 2062401 h 6253401"/>
              <a:gd name="connsiteX93" fmla="*/ 1840230 w 2339340"/>
              <a:gd name="connsiteY93" fmla="*/ 2374821 h 6253401"/>
              <a:gd name="connsiteX94" fmla="*/ 1729740 w 2339340"/>
              <a:gd name="connsiteY94" fmla="*/ 2561511 h 6253401"/>
              <a:gd name="connsiteX95" fmla="*/ 1672590 w 2339340"/>
              <a:gd name="connsiteY95" fmla="*/ 2691051 h 6253401"/>
              <a:gd name="connsiteX96" fmla="*/ 1606391 w 2339340"/>
              <a:gd name="connsiteY96" fmla="*/ 2762727 h 6253401"/>
              <a:gd name="connsiteX97" fmla="*/ 1658302 w 2339340"/>
              <a:gd name="connsiteY97" fmla="*/ 3027046 h 6253401"/>
              <a:gd name="connsiteX98" fmla="*/ 1729740 w 2339340"/>
              <a:gd name="connsiteY98" fmla="*/ 2908221 h 6253401"/>
              <a:gd name="connsiteX99" fmla="*/ 1927860 w 2339340"/>
              <a:gd name="connsiteY99" fmla="*/ 2706291 h 6253401"/>
              <a:gd name="connsiteX100" fmla="*/ 2065020 w 2339340"/>
              <a:gd name="connsiteY100" fmla="*/ 2565321 h 6253401"/>
              <a:gd name="connsiteX101" fmla="*/ 2202180 w 2339340"/>
              <a:gd name="connsiteY101" fmla="*/ 2355771 h 6253401"/>
              <a:gd name="connsiteX102" fmla="*/ 2339340 w 2339340"/>
              <a:gd name="connsiteY102" fmla="*/ 2066211 h 6253401"/>
              <a:gd name="connsiteX103" fmla="*/ 2293620 w 2339340"/>
              <a:gd name="connsiteY103" fmla="*/ 1974771 h 6253401"/>
              <a:gd name="connsiteX104" fmla="*/ 2232660 w 2339340"/>
              <a:gd name="connsiteY104" fmla="*/ 1769031 h 6253401"/>
              <a:gd name="connsiteX105" fmla="*/ 2175510 w 2339340"/>
              <a:gd name="connsiteY105" fmla="*/ 1582341 h 6253401"/>
              <a:gd name="connsiteX106" fmla="*/ 2065020 w 2339340"/>
              <a:gd name="connsiteY106" fmla="*/ 1368981 h 6253401"/>
              <a:gd name="connsiteX107" fmla="*/ 1958340 w 2339340"/>
              <a:gd name="connsiteY107" fmla="*/ 1186101 h 6253401"/>
              <a:gd name="connsiteX108" fmla="*/ 1878330 w 2339340"/>
              <a:gd name="connsiteY108" fmla="*/ 1060371 h 6253401"/>
              <a:gd name="connsiteX109" fmla="*/ 1752600 w 2339340"/>
              <a:gd name="connsiteY109" fmla="*/ 991791 h 6253401"/>
              <a:gd name="connsiteX110" fmla="*/ 1645920 w 2339340"/>
              <a:gd name="connsiteY110" fmla="*/ 972741 h 6253401"/>
              <a:gd name="connsiteX111" fmla="*/ 1546860 w 2339340"/>
              <a:gd name="connsiteY111" fmla="*/ 938451 h 6253401"/>
              <a:gd name="connsiteX112" fmla="*/ 1276350 w 2339340"/>
              <a:gd name="connsiteY112" fmla="*/ 877491 h 6253401"/>
              <a:gd name="connsiteX113" fmla="*/ 1257300 w 2339340"/>
              <a:gd name="connsiteY113" fmla="*/ 755571 h 6253401"/>
              <a:gd name="connsiteX114" fmla="*/ 1325880 w 2339340"/>
              <a:gd name="connsiteY114" fmla="*/ 610791 h 6253401"/>
              <a:gd name="connsiteX115" fmla="*/ 1363980 w 2339340"/>
              <a:gd name="connsiteY115" fmla="*/ 553641 h 6253401"/>
              <a:gd name="connsiteX116" fmla="*/ 1352550 w 2339340"/>
              <a:gd name="connsiteY116" fmla="*/ 454581 h 6253401"/>
              <a:gd name="connsiteX117" fmla="*/ 1359455 w 2339340"/>
              <a:gd name="connsiteY117" fmla="*/ 267891 h 6253401"/>
              <a:gd name="connsiteX118" fmla="*/ 1311592 w 2339340"/>
              <a:gd name="connsiteY118" fmla="*/ 99775 h 6253401"/>
              <a:gd name="connsiteX119" fmla="*/ 1188720 w 2339340"/>
              <a:gd name="connsiteY119" fmla="*/ 54531 h 6253401"/>
              <a:gd name="connsiteX120" fmla="*/ 1143000 w 2339340"/>
              <a:gd name="connsiteY120" fmla="*/ 27861 h 6253401"/>
              <a:gd name="connsiteX121" fmla="*/ 1077992 w 2339340"/>
              <a:gd name="connsiteY121" fmla="*/ 0 h 6253401"/>
              <a:gd name="connsiteX0" fmla="*/ 1077992 w 2339340"/>
              <a:gd name="connsiteY0" fmla="*/ 0 h 6253401"/>
              <a:gd name="connsiteX1" fmla="*/ 970359 w 2339340"/>
              <a:gd name="connsiteY1" fmla="*/ 77867 h 6253401"/>
              <a:gd name="connsiteX2" fmla="*/ 967740 w 2339340"/>
              <a:gd name="connsiteY2" fmla="*/ 16431 h 6253401"/>
              <a:gd name="connsiteX3" fmla="*/ 872490 w 2339340"/>
              <a:gd name="connsiteY3" fmla="*/ 138351 h 6253401"/>
              <a:gd name="connsiteX4" fmla="*/ 849630 w 2339340"/>
              <a:gd name="connsiteY4" fmla="*/ 103347 h 6253401"/>
              <a:gd name="connsiteX5" fmla="*/ 804863 w 2339340"/>
              <a:gd name="connsiteY5" fmla="*/ 232886 h 6253401"/>
              <a:gd name="connsiteX6" fmla="*/ 782955 w 2339340"/>
              <a:gd name="connsiteY6" fmla="*/ 466725 h 6253401"/>
              <a:gd name="connsiteX7" fmla="*/ 754380 w 2339340"/>
              <a:gd name="connsiteY7" fmla="*/ 481251 h 6253401"/>
              <a:gd name="connsiteX8" fmla="*/ 781050 w 2339340"/>
              <a:gd name="connsiteY8" fmla="*/ 565071 h 6253401"/>
              <a:gd name="connsiteX9" fmla="*/ 822960 w 2339340"/>
              <a:gd name="connsiteY9" fmla="*/ 641271 h 6253401"/>
              <a:gd name="connsiteX10" fmla="*/ 887730 w 2339340"/>
              <a:gd name="connsiteY10" fmla="*/ 706041 h 6253401"/>
              <a:gd name="connsiteX11" fmla="*/ 925830 w 2339340"/>
              <a:gd name="connsiteY11" fmla="*/ 786051 h 6253401"/>
              <a:gd name="connsiteX12" fmla="*/ 925830 w 2339340"/>
              <a:gd name="connsiteY12" fmla="*/ 877491 h 6253401"/>
              <a:gd name="connsiteX13" fmla="*/ 803910 w 2339340"/>
              <a:gd name="connsiteY13" fmla="*/ 938451 h 6253401"/>
              <a:gd name="connsiteX14" fmla="*/ 701040 w 2339340"/>
              <a:gd name="connsiteY14" fmla="*/ 965121 h 6253401"/>
              <a:gd name="connsiteX15" fmla="*/ 556260 w 2339340"/>
              <a:gd name="connsiteY15" fmla="*/ 968931 h 6253401"/>
              <a:gd name="connsiteX16" fmla="*/ 403860 w 2339340"/>
              <a:gd name="connsiteY16" fmla="*/ 1018461 h 6253401"/>
              <a:gd name="connsiteX17" fmla="*/ 320040 w 2339340"/>
              <a:gd name="connsiteY17" fmla="*/ 1102281 h 6253401"/>
              <a:gd name="connsiteX18" fmla="*/ 247650 w 2339340"/>
              <a:gd name="connsiteY18" fmla="*/ 1292781 h 6253401"/>
              <a:gd name="connsiteX19" fmla="*/ 163830 w 2339340"/>
              <a:gd name="connsiteY19" fmla="*/ 1586151 h 6253401"/>
              <a:gd name="connsiteX20" fmla="*/ 83820 w 2339340"/>
              <a:gd name="connsiteY20" fmla="*/ 1799511 h 6253401"/>
              <a:gd name="connsiteX21" fmla="*/ 72390 w 2339340"/>
              <a:gd name="connsiteY21" fmla="*/ 1978581 h 6253401"/>
              <a:gd name="connsiteX22" fmla="*/ 0 w 2339340"/>
              <a:gd name="connsiteY22" fmla="*/ 2161461 h 6253401"/>
              <a:gd name="connsiteX23" fmla="*/ 11430 w 2339340"/>
              <a:gd name="connsiteY23" fmla="*/ 2268141 h 6253401"/>
              <a:gd name="connsiteX24" fmla="*/ 106680 w 2339340"/>
              <a:gd name="connsiteY24" fmla="*/ 2443401 h 6253401"/>
              <a:gd name="connsiteX25" fmla="*/ 243840 w 2339340"/>
              <a:gd name="connsiteY25" fmla="*/ 2611041 h 6253401"/>
              <a:gd name="connsiteX26" fmla="*/ 422910 w 2339340"/>
              <a:gd name="connsiteY26" fmla="*/ 2786301 h 6253401"/>
              <a:gd name="connsiteX27" fmla="*/ 609600 w 2339340"/>
              <a:gd name="connsiteY27" fmla="*/ 2946321 h 6253401"/>
              <a:gd name="connsiteX28" fmla="*/ 703183 w 2339340"/>
              <a:gd name="connsiteY28" fmla="*/ 3078956 h 6253401"/>
              <a:gd name="connsiteX29" fmla="*/ 711517 w 2339340"/>
              <a:gd name="connsiteY29" fmla="*/ 2800827 h 6253401"/>
              <a:gd name="connsiteX30" fmla="*/ 647700 w 2339340"/>
              <a:gd name="connsiteY30" fmla="*/ 2748201 h 6253401"/>
              <a:gd name="connsiteX31" fmla="*/ 541020 w 2339340"/>
              <a:gd name="connsiteY31" fmla="*/ 2553891 h 6253401"/>
              <a:gd name="connsiteX32" fmla="*/ 487680 w 2339340"/>
              <a:gd name="connsiteY32" fmla="*/ 2443401 h 6253401"/>
              <a:gd name="connsiteX33" fmla="*/ 293370 w 2339340"/>
              <a:gd name="connsiteY33" fmla="*/ 2222421 h 6253401"/>
              <a:gd name="connsiteX34" fmla="*/ 426720 w 2339340"/>
              <a:gd name="connsiteY34" fmla="*/ 2005251 h 6253401"/>
              <a:gd name="connsiteX35" fmla="*/ 483870 w 2339340"/>
              <a:gd name="connsiteY35" fmla="*/ 1894761 h 6253401"/>
              <a:gd name="connsiteX36" fmla="*/ 544830 w 2339340"/>
              <a:gd name="connsiteY36" fmla="*/ 1658541 h 6253401"/>
              <a:gd name="connsiteX37" fmla="*/ 636270 w 2339340"/>
              <a:gd name="connsiteY37" fmla="*/ 1913811 h 6253401"/>
              <a:gd name="connsiteX38" fmla="*/ 678180 w 2339340"/>
              <a:gd name="connsiteY38" fmla="*/ 2218611 h 6253401"/>
              <a:gd name="connsiteX39" fmla="*/ 689610 w 2339340"/>
              <a:gd name="connsiteY39" fmla="*/ 2504361 h 6253401"/>
              <a:gd name="connsiteX40" fmla="*/ 712470 w 2339340"/>
              <a:gd name="connsiteY40" fmla="*/ 2778681 h 6253401"/>
              <a:gd name="connsiteX41" fmla="*/ 701040 w 2339340"/>
              <a:gd name="connsiteY41" fmla="*/ 3193971 h 6253401"/>
              <a:gd name="connsiteX42" fmla="*/ 643890 w 2339340"/>
              <a:gd name="connsiteY42" fmla="*/ 3799761 h 6253401"/>
              <a:gd name="connsiteX43" fmla="*/ 613410 w 2339340"/>
              <a:gd name="connsiteY43" fmla="*/ 4272201 h 6253401"/>
              <a:gd name="connsiteX44" fmla="*/ 689610 w 2339340"/>
              <a:gd name="connsiteY44" fmla="*/ 4634151 h 6253401"/>
              <a:gd name="connsiteX45" fmla="*/ 803910 w 2339340"/>
              <a:gd name="connsiteY45" fmla="*/ 5232321 h 6253401"/>
              <a:gd name="connsiteX46" fmla="*/ 883920 w 2339340"/>
              <a:gd name="connsiteY46" fmla="*/ 5674281 h 6253401"/>
              <a:gd name="connsiteX47" fmla="*/ 872490 w 2339340"/>
              <a:gd name="connsiteY47" fmla="*/ 5700951 h 6253401"/>
              <a:gd name="connsiteX48" fmla="*/ 693420 w 2339340"/>
              <a:gd name="connsiteY48" fmla="*/ 5910501 h 6253401"/>
              <a:gd name="connsiteX49" fmla="*/ 541020 w 2339340"/>
              <a:gd name="connsiteY49" fmla="*/ 6108621 h 6253401"/>
              <a:gd name="connsiteX50" fmla="*/ 510540 w 2339340"/>
              <a:gd name="connsiteY50" fmla="*/ 6173391 h 6253401"/>
              <a:gd name="connsiteX51" fmla="*/ 701040 w 2339340"/>
              <a:gd name="connsiteY51" fmla="*/ 6108621 h 6253401"/>
              <a:gd name="connsiteX52" fmla="*/ 830580 w 2339340"/>
              <a:gd name="connsiteY52" fmla="*/ 6081951 h 6253401"/>
              <a:gd name="connsiteX53" fmla="*/ 952500 w 2339340"/>
              <a:gd name="connsiteY53" fmla="*/ 5990511 h 6253401"/>
              <a:gd name="connsiteX54" fmla="*/ 963930 w 2339340"/>
              <a:gd name="connsiteY54" fmla="*/ 5887641 h 6253401"/>
              <a:gd name="connsiteX55" fmla="*/ 1108710 w 2339340"/>
              <a:gd name="connsiteY55" fmla="*/ 5834301 h 6253401"/>
              <a:gd name="connsiteX56" fmla="*/ 1108710 w 2339340"/>
              <a:gd name="connsiteY56" fmla="*/ 5807631 h 6253401"/>
              <a:gd name="connsiteX57" fmla="*/ 1032510 w 2339340"/>
              <a:gd name="connsiteY57" fmla="*/ 5651421 h 6253401"/>
              <a:gd name="connsiteX58" fmla="*/ 1043940 w 2339340"/>
              <a:gd name="connsiteY58" fmla="*/ 5297091 h 6253401"/>
              <a:gd name="connsiteX59" fmla="*/ 1074420 w 2339340"/>
              <a:gd name="connsiteY59" fmla="*/ 4904661 h 6253401"/>
              <a:gd name="connsiteX60" fmla="*/ 1002030 w 2339340"/>
              <a:gd name="connsiteY60" fmla="*/ 4439841 h 6253401"/>
              <a:gd name="connsiteX61" fmla="*/ 1066800 w 2339340"/>
              <a:gd name="connsiteY61" fmla="*/ 4146471 h 6253401"/>
              <a:gd name="connsiteX62" fmla="*/ 1116330 w 2339340"/>
              <a:gd name="connsiteY62" fmla="*/ 3792141 h 6253401"/>
              <a:gd name="connsiteX63" fmla="*/ 1165860 w 2339340"/>
              <a:gd name="connsiteY63" fmla="*/ 3392091 h 6253401"/>
              <a:gd name="connsiteX64" fmla="*/ 1238250 w 2339340"/>
              <a:gd name="connsiteY64" fmla="*/ 3898821 h 6253401"/>
              <a:gd name="connsiteX65" fmla="*/ 1280160 w 2339340"/>
              <a:gd name="connsiteY65" fmla="*/ 4382691 h 6253401"/>
              <a:gd name="connsiteX66" fmla="*/ 1310640 w 2339340"/>
              <a:gd name="connsiteY66" fmla="*/ 4550331 h 6253401"/>
              <a:gd name="connsiteX67" fmla="*/ 1272540 w 2339340"/>
              <a:gd name="connsiteY67" fmla="*/ 4855131 h 6253401"/>
              <a:gd name="connsiteX68" fmla="*/ 1242060 w 2339340"/>
              <a:gd name="connsiteY68" fmla="*/ 5076111 h 6253401"/>
              <a:gd name="connsiteX69" fmla="*/ 1276350 w 2339340"/>
              <a:gd name="connsiteY69" fmla="*/ 5304711 h 6253401"/>
              <a:gd name="connsiteX70" fmla="*/ 1333500 w 2339340"/>
              <a:gd name="connsiteY70" fmla="*/ 5510451 h 6253401"/>
              <a:gd name="connsiteX71" fmla="*/ 1314450 w 2339340"/>
              <a:gd name="connsiteY71" fmla="*/ 5632371 h 6253401"/>
              <a:gd name="connsiteX72" fmla="*/ 1264920 w 2339340"/>
              <a:gd name="connsiteY72" fmla="*/ 5811441 h 6253401"/>
              <a:gd name="connsiteX73" fmla="*/ 1264920 w 2339340"/>
              <a:gd name="connsiteY73" fmla="*/ 5918121 h 6253401"/>
              <a:gd name="connsiteX74" fmla="*/ 1424940 w 2339340"/>
              <a:gd name="connsiteY74" fmla="*/ 6253401 h 6253401"/>
              <a:gd name="connsiteX75" fmla="*/ 1565910 w 2339340"/>
              <a:gd name="connsiteY75" fmla="*/ 6081951 h 6253401"/>
              <a:gd name="connsiteX76" fmla="*/ 1604010 w 2339340"/>
              <a:gd name="connsiteY76" fmla="*/ 6028611 h 6253401"/>
              <a:gd name="connsiteX77" fmla="*/ 1524000 w 2339340"/>
              <a:gd name="connsiteY77" fmla="*/ 5860971 h 6253401"/>
              <a:gd name="connsiteX78" fmla="*/ 1466850 w 2339340"/>
              <a:gd name="connsiteY78" fmla="*/ 5735241 h 6253401"/>
              <a:gd name="connsiteX79" fmla="*/ 1440180 w 2339340"/>
              <a:gd name="connsiteY79" fmla="*/ 5655231 h 6253401"/>
              <a:gd name="connsiteX80" fmla="*/ 1546860 w 2339340"/>
              <a:gd name="connsiteY80" fmla="*/ 5095161 h 6253401"/>
              <a:gd name="connsiteX81" fmla="*/ 1600200 w 2339340"/>
              <a:gd name="connsiteY81" fmla="*/ 4523661 h 6253401"/>
              <a:gd name="connsiteX82" fmla="*/ 1684020 w 2339340"/>
              <a:gd name="connsiteY82" fmla="*/ 4043601 h 6253401"/>
              <a:gd name="connsiteX83" fmla="*/ 1703070 w 2339340"/>
              <a:gd name="connsiteY83" fmla="*/ 3704511 h 6253401"/>
              <a:gd name="connsiteX84" fmla="*/ 1673305 w 2339340"/>
              <a:gd name="connsiteY84" fmla="*/ 3099436 h 6253401"/>
              <a:gd name="connsiteX85" fmla="*/ 1630680 w 2339340"/>
              <a:gd name="connsiteY85" fmla="*/ 2885361 h 6253401"/>
              <a:gd name="connsiteX86" fmla="*/ 1607820 w 2339340"/>
              <a:gd name="connsiteY86" fmla="*/ 2767251 h 6253401"/>
              <a:gd name="connsiteX87" fmla="*/ 1584960 w 2339340"/>
              <a:gd name="connsiteY87" fmla="*/ 2439591 h 6253401"/>
              <a:gd name="connsiteX88" fmla="*/ 1584960 w 2339340"/>
              <a:gd name="connsiteY88" fmla="*/ 2089071 h 6253401"/>
              <a:gd name="connsiteX89" fmla="*/ 1619250 w 2339340"/>
              <a:gd name="connsiteY89" fmla="*/ 1788081 h 6253401"/>
              <a:gd name="connsiteX90" fmla="*/ 1691640 w 2339340"/>
              <a:gd name="connsiteY90" fmla="*/ 1517571 h 6253401"/>
              <a:gd name="connsiteX91" fmla="*/ 1954530 w 2339340"/>
              <a:gd name="connsiteY91" fmla="*/ 1940481 h 6253401"/>
              <a:gd name="connsiteX92" fmla="*/ 2045970 w 2339340"/>
              <a:gd name="connsiteY92" fmla="*/ 2062401 h 6253401"/>
              <a:gd name="connsiteX93" fmla="*/ 1840230 w 2339340"/>
              <a:gd name="connsiteY93" fmla="*/ 2374821 h 6253401"/>
              <a:gd name="connsiteX94" fmla="*/ 1729740 w 2339340"/>
              <a:gd name="connsiteY94" fmla="*/ 2561511 h 6253401"/>
              <a:gd name="connsiteX95" fmla="*/ 1672590 w 2339340"/>
              <a:gd name="connsiteY95" fmla="*/ 2691051 h 6253401"/>
              <a:gd name="connsiteX96" fmla="*/ 1606391 w 2339340"/>
              <a:gd name="connsiteY96" fmla="*/ 2762727 h 6253401"/>
              <a:gd name="connsiteX97" fmla="*/ 1658302 w 2339340"/>
              <a:gd name="connsiteY97" fmla="*/ 3027046 h 6253401"/>
              <a:gd name="connsiteX98" fmla="*/ 1729740 w 2339340"/>
              <a:gd name="connsiteY98" fmla="*/ 2908221 h 6253401"/>
              <a:gd name="connsiteX99" fmla="*/ 1927860 w 2339340"/>
              <a:gd name="connsiteY99" fmla="*/ 2706291 h 6253401"/>
              <a:gd name="connsiteX100" fmla="*/ 2065020 w 2339340"/>
              <a:gd name="connsiteY100" fmla="*/ 2565321 h 6253401"/>
              <a:gd name="connsiteX101" fmla="*/ 2202180 w 2339340"/>
              <a:gd name="connsiteY101" fmla="*/ 2355771 h 6253401"/>
              <a:gd name="connsiteX102" fmla="*/ 2339340 w 2339340"/>
              <a:gd name="connsiteY102" fmla="*/ 2066211 h 6253401"/>
              <a:gd name="connsiteX103" fmla="*/ 2293620 w 2339340"/>
              <a:gd name="connsiteY103" fmla="*/ 1974771 h 6253401"/>
              <a:gd name="connsiteX104" fmla="*/ 2232660 w 2339340"/>
              <a:gd name="connsiteY104" fmla="*/ 1769031 h 6253401"/>
              <a:gd name="connsiteX105" fmla="*/ 2175510 w 2339340"/>
              <a:gd name="connsiteY105" fmla="*/ 1582341 h 6253401"/>
              <a:gd name="connsiteX106" fmla="*/ 2065020 w 2339340"/>
              <a:gd name="connsiteY106" fmla="*/ 1368981 h 6253401"/>
              <a:gd name="connsiteX107" fmla="*/ 1958340 w 2339340"/>
              <a:gd name="connsiteY107" fmla="*/ 1186101 h 6253401"/>
              <a:gd name="connsiteX108" fmla="*/ 1878330 w 2339340"/>
              <a:gd name="connsiteY108" fmla="*/ 1060371 h 6253401"/>
              <a:gd name="connsiteX109" fmla="*/ 1752600 w 2339340"/>
              <a:gd name="connsiteY109" fmla="*/ 991791 h 6253401"/>
              <a:gd name="connsiteX110" fmla="*/ 1645920 w 2339340"/>
              <a:gd name="connsiteY110" fmla="*/ 972741 h 6253401"/>
              <a:gd name="connsiteX111" fmla="*/ 1546860 w 2339340"/>
              <a:gd name="connsiteY111" fmla="*/ 938451 h 6253401"/>
              <a:gd name="connsiteX112" fmla="*/ 1276350 w 2339340"/>
              <a:gd name="connsiteY112" fmla="*/ 877491 h 6253401"/>
              <a:gd name="connsiteX113" fmla="*/ 1257300 w 2339340"/>
              <a:gd name="connsiteY113" fmla="*/ 755571 h 6253401"/>
              <a:gd name="connsiteX114" fmla="*/ 1325880 w 2339340"/>
              <a:gd name="connsiteY114" fmla="*/ 610791 h 6253401"/>
              <a:gd name="connsiteX115" fmla="*/ 1363980 w 2339340"/>
              <a:gd name="connsiteY115" fmla="*/ 553641 h 6253401"/>
              <a:gd name="connsiteX116" fmla="*/ 1352550 w 2339340"/>
              <a:gd name="connsiteY116" fmla="*/ 454581 h 6253401"/>
              <a:gd name="connsiteX117" fmla="*/ 1359455 w 2339340"/>
              <a:gd name="connsiteY117" fmla="*/ 267891 h 6253401"/>
              <a:gd name="connsiteX118" fmla="*/ 1311592 w 2339340"/>
              <a:gd name="connsiteY118" fmla="*/ 99775 h 6253401"/>
              <a:gd name="connsiteX119" fmla="*/ 1188720 w 2339340"/>
              <a:gd name="connsiteY119" fmla="*/ 54531 h 6253401"/>
              <a:gd name="connsiteX120" fmla="*/ 1115616 w 2339340"/>
              <a:gd name="connsiteY120" fmla="*/ 49293 h 6253401"/>
              <a:gd name="connsiteX121" fmla="*/ 1077992 w 2339340"/>
              <a:gd name="connsiteY121" fmla="*/ 0 h 6253401"/>
              <a:gd name="connsiteX0" fmla="*/ 1077992 w 2339340"/>
              <a:gd name="connsiteY0" fmla="*/ 0 h 6253401"/>
              <a:gd name="connsiteX1" fmla="*/ 970359 w 2339340"/>
              <a:gd name="connsiteY1" fmla="*/ 77867 h 6253401"/>
              <a:gd name="connsiteX2" fmla="*/ 967740 w 2339340"/>
              <a:gd name="connsiteY2" fmla="*/ 16431 h 6253401"/>
              <a:gd name="connsiteX3" fmla="*/ 872490 w 2339340"/>
              <a:gd name="connsiteY3" fmla="*/ 138351 h 6253401"/>
              <a:gd name="connsiteX4" fmla="*/ 849630 w 2339340"/>
              <a:gd name="connsiteY4" fmla="*/ 103347 h 6253401"/>
              <a:gd name="connsiteX5" fmla="*/ 804863 w 2339340"/>
              <a:gd name="connsiteY5" fmla="*/ 232886 h 6253401"/>
              <a:gd name="connsiteX6" fmla="*/ 782955 w 2339340"/>
              <a:gd name="connsiteY6" fmla="*/ 466725 h 6253401"/>
              <a:gd name="connsiteX7" fmla="*/ 754380 w 2339340"/>
              <a:gd name="connsiteY7" fmla="*/ 481251 h 6253401"/>
              <a:gd name="connsiteX8" fmla="*/ 781050 w 2339340"/>
              <a:gd name="connsiteY8" fmla="*/ 565071 h 6253401"/>
              <a:gd name="connsiteX9" fmla="*/ 822960 w 2339340"/>
              <a:gd name="connsiteY9" fmla="*/ 641271 h 6253401"/>
              <a:gd name="connsiteX10" fmla="*/ 887730 w 2339340"/>
              <a:gd name="connsiteY10" fmla="*/ 706041 h 6253401"/>
              <a:gd name="connsiteX11" fmla="*/ 925830 w 2339340"/>
              <a:gd name="connsiteY11" fmla="*/ 786051 h 6253401"/>
              <a:gd name="connsiteX12" fmla="*/ 925830 w 2339340"/>
              <a:gd name="connsiteY12" fmla="*/ 877491 h 6253401"/>
              <a:gd name="connsiteX13" fmla="*/ 803910 w 2339340"/>
              <a:gd name="connsiteY13" fmla="*/ 938451 h 6253401"/>
              <a:gd name="connsiteX14" fmla="*/ 701040 w 2339340"/>
              <a:gd name="connsiteY14" fmla="*/ 965121 h 6253401"/>
              <a:gd name="connsiteX15" fmla="*/ 556260 w 2339340"/>
              <a:gd name="connsiteY15" fmla="*/ 968931 h 6253401"/>
              <a:gd name="connsiteX16" fmla="*/ 403860 w 2339340"/>
              <a:gd name="connsiteY16" fmla="*/ 1018461 h 6253401"/>
              <a:gd name="connsiteX17" fmla="*/ 320040 w 2339340"/>
              <a:gd name="connsiteY17" fmla="*/ 1102281 h 6253401"/>
              <a:gd name="connsiteX18" fmla="*/ 247650 w 2339340"/>
              <a:gd name="connsiteY18" fmla="*/ 1292781 h 6253401"/>
              <a:gd name="connsiteX19" fmla="*/ 163830 w 2339340"/>
              <a:gd name="connsiteY19" fmla="*/ 1586151 h 6253401"/>
              <a:gd name="connsiteX20" fmla="*/ 83820 w 2339340"/>
              <a:gd name="connsiteY20" fmla="*/ 1799511 h 6253401"/>
              <a:gd name="connsiteX21" fmla="*/ 72390 w 2339340"/>
              <a:gd name="connsiteY21" fmla="*/ 1978581 h 6253401"/>
              <a:gd name="connsiteX22" fmla="*/ 0 w 2339340"/>
              <a:gd name="connsiteY22" fmla="*/ 2161461 h 6253401"/>
              <a:gd name="connsiteX23" fmla="*/ 11430 w 2339340"/>
              <a:gd name="connsiteY23" fmla="*/ 2268141 h 6253401"/>
              <a:gd name="connsiteX24" fmla="*/ 106680 w 2339340"/>
              <a:gd name="connsiteY24" fmla="*/ 2443401 h 6253401"/>
              <a:gd name="connsiteX25" fmla="*/ 243840 w 2339340"/>
              <a:gd name="connsiteY25" fmla="*/ 2611041 h 6253401"/>
              <a:gd name="connsiteX26" fmla="*/ 422910 w 2339340"/>
              <a:gd name="connsiteY26" fmla="*/ 2786301 h 6253401"/>
              <a:gd name="connsiteX27" fmla="*/ 609600 w 2339340"/>
              <a:gd name="connsiteY27" fmla="*/ 2946321 h 6253401"/>
              <a:gd name="connsiteX28" fmla="*/ 703183 w 2339340"/>
              <a:gd name="connsiteY28" fmla="*/ 3078956 h 6253401"/>
              <a:gd name="connsiteX29" fmla="*/ 711517 w 2339340"/>
              <a:gd name="connsiteY29" fmla="*/ 2800827 h 6253401"/>
              <a:gd name="connsiteX30" fmla="*/ 647700 w 2339340"/>
              <a:gd name="connsiteY30" fmla="*/ 2748201 h 6253401"/>
              <a:gd name="connsiteX31" fmla="*/ 541020 w 2339340"/>
              <a:gd name="connsiteY31" fmla="*/ 2553891 h 6253401"/>
              <a:gd name="connsiteX32" fmla="*/ 487680 w 2339340"/>
              <a:gd name="connsiteY32" fmla="*/ 2443401 h 6253401"/>
              <a:gd name="connsiteX33" fmla="*/ 293370 w 2339340"/>
              <a:gd name="connsiteY33" fmla="*/ 2222421 h 6253401"/>
              <a:gd name="connsiteX34" fmla="*/ 426720 w 2339340"/>
              <a:gd name="connsiteY34" fmla="*/ 2005251 h 6253401"/>
              <a:gd name="connsiteX35" fmla="*/ 483870 w 2339340"/>
              <a:gd name="connsiteY35" fmla="*/ 1894761 h 6253401"/>
              <a:gd name="connsiteX36" fmla="*/ 544830 w 2339340"/>
              <a:gd name="connsiteY36" fmla="*/ 1658541 h 6253401"/>
              <a:gd name="connsiteX37" fmla="*/ 636270 w 2339340"/>
              <a:gd name="connsiteY37" fmla="*/ 1913811 h 6253401"/>
              <a:gd name="connsiteX38" fmla="*/ 678180 w 2339340"/>
              <a:gd name="connsiteY38" fmla="*/ 2218611 h 6253401"/>
              <a:gd name="connsiteX39" fmla="*/ 689610 w 2339340"/>
              <a:gd name="connsiteY39" fmla="*/ 2504361 h 6253401"/>
              <a:gd name="connsiteX40" fmla="*/ 712470 w 2339340"/>
              <a:gd name="connsiteY40" fmla="*/ 2778681 h 6253401"/>
              <a:gd name="connsiteX41" fmla="*/ 701040 w 2339340"/>
              <a:gd name="connsiteY41" fmla="*/ 3193971 h 6253401"/>
              <a:gd name="connsiteX42" fmla="*/ 643890 w 2339340"/>
              <a:gd name="connsiteY42" fmla="*/ 3799761 h 6253401"/>
              <a:gd name="connsiteX43" fmla="*/ 613410 w 2339340"/>
              <a:gd name="connsiteY43" fmla="*/ 4272201 h 6253401"/>
              <a:gd name="connsiteX44" fmla="*/ 689610 w 2339340"/>
              <a:gd name="connsiteY44" fmla="*/ 4634151 h 6253401"/>
              <a:gd name="connsiteX45" fmla="*/ 803910 w 2339340"/>
              <a:gd name="connsiteY45" fmla="*/ 5232321 h 6253401"/>
              <a:gd name="connsiteX46" fmla="*/ 883920 w 2339340"/>
              <a:gd name="connsiteY46" fmla="*/ 5674281 h 6253401"/>
              <a:gd name="connsiteX47" fmla="*/ 872490 w 2339340"/>
              <a:gd name="connsiteY47" fmla="*/ 5700951 h 6253401"/>
              <a:gd name="connsiteX48" fmla="*/ 693420 w 2339340"/>
              <a:gd name="connsiteY48" fmla="*/ 5910501 h 6253401"/>
              <a:gd name="connsiteX49" fmla="*/ 541020 w 2339340"/>
              <a:gd name="connsiteY49" fmla="*/ 6108621 h 6253401"/>
              <a:gd name="connsiteX50" fmla="*/ 510540 w 2339340"/>
              <a:gd name="connsiteY50" fmla="*/ 6173391 h 6253401"/>
              <a:gd name="connsiteX51" fmla="*/ 701040 w 2339340"/>
              <a:gd name="connsiteY51" fmla="*/ 6108621 h 6253401"/>
              <a:gd name="connsiteX52" fmla="*/ 830580 w 2339340"/>
              <a:gd name="connsiteY52" fmla="*/ 6081951 h 6253401"/>
              <a:gd name="connsiteX53" fmla="*/ 952500 w 2339340"/>
              <a:gd name="connsiteY53" fmla="*/ 5990511 h 6253401"/>
              <a:gd name="connsiteX54" fmla="*/ 963930 w 2339340"/>
              <a:gd name="connsiteY54" fmla="*/ 5887641 h 6253401"/>
              <a:gd name="connsiteX55" fmla="*/ 1108710 w 2339340"/>
              <a:gd name="connsiteY55" fmla="*/ 5834301 h 6253401"/>
              <a:gd name="connsiteX56" fmla="*/ 1108710 w 2339340"/>
              <a:gd name="connsiteY56" fmla="*/ 5807631 h 6253401"/>
              <a:gd name="connsiteX57" fmla="*/ 1032510 w 2339340"/>
              <a:gd name="connsiteY57" fmla="*/ 5651421 h 6253401"/>
              <a:gd name="connsiteX58" fmla="*/ 1043940 w 2339340"/>
              <a:gd name="connsiteY58" fmla="*/ 5297091 h 6253401"/>
              <a:gd name="connsiteX59" fmla="*/ 1074420 w 2339340"/>
              <a:gd name="connsiteY59" fmla="*/ 4904661 h 6253401"/>
              <a:gd name="connsiteX60" fmla="*/ 1002030 w 2339340"/>
              <a:gd name="connsiteY60" fmla="*/ 4439841 h 6253401"/>
              <a:gd name="connsiteX61" fmla="*/ 1066800 w 2339340"/>
              <a:gd name="connsiteY61" fmla="*/ 4146471 h 6253401"/>
              <a:gd name="connsiteX62" fmla="*/ 1116330 w 2339340"/>
              <a:gd name="connsiteY62" fmla="*/ 3792141 h 6253401"/>
              <a:gd name="connsiteX63" fmla="*/ 1165860 w 2339340"/>
              <a:gd name="connsiteY63" fmla="*/ 3392091 h 6253401"/>
              <a:gd name="connsiteX64" fmla="*/ 1238250 w 2339340"/>
              <a:gd name="connsiteY64" fmla="*/ 3898821 h 6253401"/>
              <a:gd name="connsiteX65" fmla="*/ 1280160 w 2339340"/>
              <a:gd name="connsiteY65" fmla="*/ 4382691 h 6253401"/>
              <a:gd name="connsiteX66" fmla="*/ 1310640 w 2339340"/>
              <a:gd name="connsiteY66" fmla="*/ 4550331 h 6253401"/>
              <a:gd name="connsiteX67" fmla="*/ 1272540 w 2339340"/>
              <a:gd name="connsiteY67" fmla="*/ 4855131 h 6253401"/>
              <a:gd name="connsiteX68" fmla="*/ 1242060 w 2339340"/>
              <a:gd name="connsiteY68" fmla="*/ 5076111 h 6253401"/>
              <a:gd name="connsiteX69" fmla="*/ 1276350 w 2339340"/>
              <a:gd name="connsiteY69" fmla="*/ 5304711 h 6253401"/>
              <a:gd name="connsiteX70" fmla="*/ 1333500 w 2339340"/>
              <a:gd name="connsiteY70" fmla="*/ 5510451 h 6253401"/>
              <a:gd name="connsiteX71" fmla="*/ 1314450 w 2339340"/>
              <a:gd name="connsiteY71" fmla="*/ 5632371 h 6253401"/>
              <a:gd name="connsiteX72" fmla="*/ 1264920 w 2339340"/>
              <a:gd name="connsiteY72" fmla="*/ 5811441 h 6253401"/>
              <a:gd name="connsiteX73" fmla="*/ 1264920 w 2339340"/>
              <a:gd name="connsiteY73" fmla="*/ 5918121 h 6253401"/>
              <a:gd name="connsiteX74" fmla="*/ 1424940 w 2339340"/>
              <a:gd name="connsiteY74" fmla="*/ 6253401 h 6253401"/>
              <a:gd name="connsiteX75" fmla="*/ 1565910 w 2339340"/>
              <a:gd name="connsiteY75" fmla="*/ 6081951 h 6253401"/>
              <a:gd name="connsiteX76" fmla="*/ 1604010 w 2339340"/>
              <a:gd name="connsiteY76" fmla="*/ 6028611 h 6253401"/>
              <a:gd name="connsiteX77" fmla="*/ 1524000 w 2339340"/>
              <a:gd name="connsiteY77" fmla="*/ 5860971 h 6253401"/>
              <a:gd name="connsiteX78" fmla="*/ 1466850 w 2339340"/>
              <a:gd name="connsiteY78" fmla="*/ 5735241 h 6253401"/>
              <a:gd name="connsiteX79" fmla="*/ 1440180 w 2339340"/>
              <a:gd name="connsiteY79" fmla="*/ 5655231 h 6253401"/>
              <a:gd name="connsiteX80" fmla="*/ 1546860 w 2339340"/>
              <a:gd name="connsiteY80" fmla="*/ 5095161 h 6253401"/>
              <a:gd name="connsiteX81" fmla="*/ 1600200 w 2339340"/>
              <a:gd name="connsiteY81" fmla="*/ 4523661 h 6253401"/>
              <a:gd name="connsiteX82" fmla="*/ 1684020 w 2339340"/>
              <a:gd name="connsiteY82" fmla="*/ 4043601 h 6253401"/>
              <a:gd name="connsiteX83" fmla="*/ 1703070 w 2339340"/>
              <a:gd name="connsiteY83" fmla="*/ 3704511 h 6253401"/>
              <a:gd name="connsiteX84" fmla="*/ 1673305 w 2339340"/>
              <a:gd name="connsiteY84" fmla="*/ 3099436 h 6253401"/>
              <a:gd name="connsiteX85" fmla="*/ 1630680 w 2339340"/>
              <a:gd name="connsiteY85" fmla="*/ 2885361 h 6253401"/>
              <a:gd name="connsiteX86" fmla="*/ 1607820 w 2339340"/>
              <a:gd name="connsiteY86" fmla="*/ 2767251 h 6253401"/>
              <a:gd name="connsiteX87" fmla="*/ 1584960 w 2339340"/>
              <a:gd name="connsiteY87" fmla="*/ 2439591 h 6253401"/>
              <a:gd name="connsiteX88" fmla="*/ 1584960 w 2339340"/>
              <a:gd name="connsiteY88" fmla="*/ 2089071 h 6253401"/>
              <a:gd name="connsiteX89" fmla="*/ 1619250 w 2339340"/>
              <a:gd name="connsiteY89" fmla="*/ 1788081 h 6253401"/>
              <a:gd name="connsiteX90" fmla="*/ 1691640 w 2339340"/>
              <a:gd name="connsiteY90" fmla="*/ 1517571 h 6253401"/>
              <a:gd name="connsiteX91" fmla="*/ 1954530 w 2339340"/>
              <a:gd name="connsiteY91" fmla="*/ 1940481 h 6253401"/>
              <a:gd name="connsiteX92" fmla="*/ 2045970 w 2339340"/>
              <a:gd name="connsiteY92" fmla="*/ 2062401 h 6253401"/>
              <a:gd name="connsiteX93" fmla="*/ 1840230 w 2339340"/>
              <a:gd name="connsiteY93" fmla="*/ 2374821 h 6253401"/>
              <a:gd name="connsiteX94" fmla="*/ 1729740 w 2339340"/>
              <a:gd name="connsiteY94" fmla="*/ 2561511 h 6253401"/>
              <a:gd name="connsiteX95" fmla="*/ 1672590 w 2339340"/>
              <a:gd name="connsiteY95" fmla="*/ 2691051 h 6253401"/>
              <a:gd name="connsiteX96" fmla="*/ 1606391 w 2339340"/>
              <a:gd name="connsiteY96" fmla="*/ 2762727 h 6253401"/>
              <a:gd name="connsiteX97" fmla="*/ 1658302 w 2339340"/>
              <a:gd name="connsiteY97" fmla="*/ 3027046 h 6253401"/>
              <a:gd name="connsiteX98" fmla="*/ 1729740 w 2339340"/>
              <a:gd name="connsiteY98" fmla="*/ 2908221 h 6253401"/>
              <a:gd name="connsiteX99" fmla="*/ 1927860 w 2339340"/>
              <a:gd name="connsiteY99" fmla="*/ 2706291 h 6253401"/>
              <a:gd name="connsiteX100" fmla="*/ 2065020 w 2339340"/>
              <a:gd name="connsiteY100" fmla="*/ 2565321 h 6253401"/>
              <a:gd name="connsiteX101" fmla="*/ 2202180 w 2339340"/>
              <a:gd name="connsiteY101" fmla="*/ 2355771 h 6253401"/>
              <a:gd name="connsiteX102" fmla="*/ 2339340 w 2339340"/>
              <a:gd name="connsiteY102" fmla="*/ 2066211 h 6253401"/>
              <a:gd name="connsiteX103" fmla="*/ 2293620 w 2339340"/>
              <a:gd name="connsiteY103" fmla="*/ 1974771 h 6253401"/>
              <a:gd name="connsiteX104" fmla="*/ 2232660 w 2339340"/>
              <a:gd name="connsiteY104" fmla="*/ 1769031 h 6253401"/>
              <a:gd name="connsiteX105" fmla="*/ 2175510 w 2339340"/>
              <a:gd name="connsiteY105" fmla="*/ 1582341 h 6253401"/>
              <a:gd name="connsiteX106" fmla="*/ 2065020 w 2339340"/>
              <a:gd name="connsiteY106" fmla="*/ 1368981 h 6253401"/>
              <a:gd name="connsiteX107" fmla="*/ 1958340 w 2339340"/>
              <a:gd name="connsiteY107" fmla="*/ 1186101 h 6253401"/>
              <a:gd name="connsiteX108" fmla="*/ 1878330 w 2339340"/>
              <a:gd name="connsiteY108" fmla="*/ 1060371 h 6253401"/>
              <a:gd name="connsiteX109" fmla="*/ 1752600 w 2339340"/>
              <a:gd name="connsiteY109" fmla="*/ 991791 h 6253401"/>
              <a:gd name="connsiteX110" fmla="*/ 1645920 w 2339340"/>
              <a:gd name="connsiteY110" fmla="*/ 972741 h 6253401"/>
              <a:gd name="connsiteX111" fmla="*/ 1546860 w 2339340"/>
              <a:gd name="connsiteY111" fmla="*/ 938451 h 6253401"/>
              <a:gd name="connsiteX112" fmla="*/ 1276350 w 2339340"/>
              <a:gd name="connsiteY112" fmla="*/ 877491 h 6253401"/>
              <a:gd name="connsiteX113" fmla="*/ 1257300 w 2339340"/>
              <a:gd name="connsiteY113" fmla="*/ 755571 h 6253401"/>
              <a:gd name="connsiteX114" fmla="*/ 1325880 w 2339340"/>
              <a:gd name="connsiteY114" fmla="*/ 610791 h 6253401"/>
              <a:gd name="connsiteX115" fmla="*/ 1363980 w 2339340"/>
              <a:gd name="connsiteY115" fmla="*/ 553641 h 6253401"/>
              <a:gd name="connsiteX116" fmla="*/ 1352550 w 2339340"/>
              <a:gd name="connsiteY116" fmla="*/ 454581 h 6253401"/>
              <a:gd name="connsiteX117" fmla="*/ 1359455 w 2339340"/>
              <a:gd name="connsiteY117" fmla="*/ 267891 h 6253401"/>
              <a:gd name="connsiteX118" fmla="*/ 1311592 w 2339340"/>
              <a:gd name="connsiteY118" fmla="*/ 99775 h 6253401"/>
              <a:gd name="connsiteX119" fmla="*/ 1188720 w 2339340"/>
              <a:gd name="connsiteY119" fmla="*/ 54531 h 6253401"/>
              <a:gd name="connsiteX120" fmla="*/ 1094184 w 2339340"/>
              <a:gd name="connsiteY120" fmla="*/ 81439 h 6253401"/>
              <a:gd name="connsiteX121" fmla="*/ 1077992 w 2339340"/>
              <a:gd name="connsiteY121" fmla="*/ 0 h 6253401"/>
              <a:gd name="connsiteX0" fmla="*/ 1077992 w 2339340"/>
              <a:gd name="connsiteY0" fmla="*/ 0 h 6253401"/>
              <a:gd name="connsiteX1" fmla="*/ 970359 w 2339340"/>
              <a:gd name="connsiteY1" fmla="*/ 77867 h 6253401"/>
              <a:gd name="connsiteX2" fmla="*/ 967740 w 2339340"/>
              <a:gd name="connsiteY2" fmla="*/ 16431 h 6253401"/>
              <a:gd name="connsiteX3" fmla="*/ 872490 w 2339340"/>
              <a:gd name="connsiteY3" fmla="*/ 138351 h 6253401"/>
              <a:gd name="connsiteX4" fmla="*/ 849630 w 2339340"/>
              <a:gd name="connsiteY4" fmla="*/ 103347 h 6253401"/>
              <a:gd name="connsiteX5" fmla="*/ 804863 w 2339340"/>
              <a:gd name="connsiteY5" fmla="*/ 232886 h 6253401"/>
              <a:gd name="connsiteX6" fmla="*/ 782955 w 2339340"/>
              <a:gd name="connsiteY6" fmla="*/ 466725 h 6253401"/>
              <a:gd name="connsiteX7" fmla="*/ 754380 w 2339340"/>
              <a:gd name="connsiteY7" fmla="*/ 481251 h 6253401"/>
              <a:gd name="connsiteX8" fmla="*/ 781050 w 2339340"/>
              <a:gd name="connsiteY8" fmla="*/ 565071 h 6253401"/>
              <a:gd name="connsiteX9" fmla="*/ 822960 w 2339340"/>
              <a:gd name="connsiteY9" fmla="*/ 641271 h 6253401"/>
              <a:gd name="connsiteX10" fmla="*/ 887730 w 2339340"/>
              <a:gd name="connsiteY10" fmla="*/ 706041 h 6253401"/>
              <a:gd name="connsiteX11" fmla="*/ 925830 w 2339340"/>
              <a:gd name="connsiteY11" fmla="*/ 786051 h 6253401"/>
              <a:gd name="connsiteX12" fmla="*/ 925830 w 2339340"/>
              <a:gd name="connsiteY12" fmla="*/ 877491 h 6253401"/>
              <a:gd name="connsiteX13" fmla="*/ 803910 w 2339340"/>
              <a:gd name="connsiteY13" fmla="*/ 938451 h 6253401"/>
              <a:gd name="connsiteX14" fmla="*/ 701040 w 2339340"/>
              <a:gd name="connsiteY14" fmla="*/ 965121 h 6253401"/>
              <a:gd name="connsiteX15" fmla="*/ 556260 w 2339340"/>
              <a:gd name="connsiteY15" fmla="*/ 968931 h 6253401"/>
              <a:gd name="connsiteX16" fmla="*/ 403860 w 2339340"/>
              <a:gd name="connsiteY16" fmla="*/ 1018461 h 6253401"/>
              <a:gd name="connsiteX17" fmla="*/ 320040 w 2339340"/>
              <a:gd name="connsiteY17" fmla="*/ 1102281 h 6253401"/>
              <a:gd name="connsiteX18" fmla="*/ 247650 w 2339340"/>
              <a:gd name="connsiteY18" fmla="*/ 1292781 h 6253401"/>
              <a:gd name="connsiteX19" fmla="*/ 163830 w 2339340"/>
              <a:gd name="connsiteY19" fmla="*/ 1586151 h 6253401"/>
              <a:gd name="connsiteX20" fmla="*/ 83820 w 2339340"/>
              <a:gd name="connsiteY20" fmla="*/ 1799511 h 6253401"/>
              <a:gd name="connsiteX21" fmla="*/ 72390 w 2339340"/>
              <a:gd name="connsiteY21" fmla="*/ 1978581 h 6253401"/>
              <a:gd name="connsiteX22" fmla="*/ 0 w 2339340"/>
              <a:gd name="connsiteY22" fmla="*/ 2161461 h 6253401"/>
              <a:gd name="connsiteX23" fmla="*/ 11430 w 2339340"/>
              <a:gd name="connsiteY23" fmla="*/ 2268141 h 6253401"/>
              <a:gd name="connsiteX24" fmla="*/ 106680 w 2339340"/>
              <a:gd name="connsiteY24" fmla="*/ 2443401 h 6253401"/>
              <a:gd name="connsiteX25" fmla="*/ 243840 w 2339340"/>
              <a:gd name="connsiteY25" fmla="*/ 2611041 h 6253401"/>
              <a:gd name="connsiteX26" fmla="*/ 422910 w 2339340"/>
              <a:gd name="connsiteY26" fmla="*/ 2786301 h 6253401"/>
              <a:gd name="connsiteX27" fmla="*/ 609600 w 2339340"/>
              <a:gd name="connsiteY27" fmla="*/ 2946321 h 6253401"/>
              <a:gd name="connsiteX28" fmla="*/ 703183 w 2339340"/>
              <a:gd name="connsiteY28" fmla="*/ 3078956 h 6253401"/>
              <a:gd name="connsiteX29" fmla="*/ 711517 w 2339340"/>
              <a:gd name="connsiteY29" fmla="*/ 2800827 h 6253401"/>
              <a:gd name="connsiteX30" fmla="*/ 647700 w 2339340"/>
              <a:gd name="connsiteY30" fmla="*/ 2748201 h 6253401"/>
              <a:gd name="connsiteX31" fmla="*/ 541020 w 2339340"/>
              <a:gd name="connsiteY31" fmla="*/ 2553891 h 6253401"/>
              <a:gd name="connsiteX32" fmla="*/ 487680 w 2339340"/>
              <a:gd name="connsiteY32" fmla="*/ 2443401 h 6253401"/>
              <a:gd name="connsiteX33" fmla="*/ 293370 w 2339340"/>
              <a:gd name="connsiteY33" fmla="*/ 2222421 h 6253401"/>
              <a:gd name="connsiteX34" fmla="*/ 426720 w 2339340"/>
              <a:gd name="connsiteY34" fmla="*/ 2005251 h 6253401"/>
              <a:gd name="connsiteX35" fmla="*/ 483870 w 2339340"/>
              <a:gd name="connsiteY35" fmla="*/ 1894761 h 6253401"/>
              <a:gd name="connsiteX36" fmla="*/ 544830 w 2339340"/>
              <a:gd name="connsiteY36" fmla="*/ 1658541 h 6253401"/>
              <a:gd name="connsiteX37" fmla="*/ 636270 w 2339340"/>
              <a:gd name="connsiteY37" fmla="*/ 1913811 h 6253401"/>
              <a:gd name="connsiteX38" fmla="*/ 678180 w 2339340"/>
              <a:gd name="connsiteY38" fmla="*/ 2218611 h 6253401"/>
              <a:gd name="connsiteX39" fmla="*/ 689610 w 2339340"/>
              <a:gd name="connsiteY39" fmla="*/ 2504361 h 6253401"/>
              <a:gd name="connsiteX40" fmla="*/ 712470 w 2339340"/>
              <a:gd name="connsiteY40" fmla="*/ 2778681 h 6253401"/>
              <a:gd name="connsiteX41" fmla="*/ 701040 w 2339340"/>
              <a:gd name="connsiteY41" fmla="*/ 3193971 h 6253401"/>
              <a:gd name="connsiteX42" fmla="*/ 643890 w 2339340"/>
              <a:gd name="connsiteY42" fmla="*/ 3799761 h 6253401"/>
              <a:gd name="connsiteX43" fmla="*/ 613410 w 2339340"/>
              <a:gd name="connsiteY43" fmla="*/ 4272201 h 6253401"/>
              <a:gd name="connsiteX44" fmla="*/ 689610 w 2339340"/>
              <a:gd name="connsiteY44" fmla="*/ 4634151 h 6253401"/>
              <a:gd name="connsiteX45" fmla="*/ 803910 w 2339340"/>
              <a:gd name="connsiteY45" fmla="*/ 5232321 h 6253401"/>
              <a:gd name="connsiteX46" fmla="*/ 883920 w 2339340"/>
              <a:gd name="connsiteY46" fmla="*/ 5674281 h 6253401"/>
              <a:gd name="connsiteX47" fmla="*/ 872490 w 2339340"/>
              <a:gd name="connsiteY47" fmla="*/ 5700951 h 6253401"/>
              <a:gd name="connsiteX48" fmla="*/ 693420 w 2339340"/>
              <a:gd name="connsiteY48" fmla="*/ 5910501 h 6253401"/>
              <a:gd name="connsiteX49" fmla="*/ 541020 w 2339340"/>
              <a:gd name="connsiteY49" fmla="*/ 6108621 h 6253401"/>
              <a:gd name="connsiteX50" fmla="*/ 510540 w 2339340"/>
              <a:gd name="connsiteY50" fmla="*/ 6173391 h 6253401"/>
              <a:gd name="connsiteX51" fmla="*/ 701040 w 2339340"/>
              <a:gd name="connsiteY51" fmla="*/ 6108621 h 6253401"/>
              <a:gd name="connsiteX52" fmla="*/ 830580 w 2339340"/>
              <a:gd name="connsiteY52" fmla="*/ 6081951 h 6253401"/>
              <a:gd name="connsiteX53" fmla="*/ 952500 w 2339340"/>
              <a:gd name="connsiteY53" fmla="*/ 5990511 h 6253401"/>
              <a:gd name="connsiteX54" fmla="*/ 963930 w 2339340"/>
              <a:gd name="connsiteY54" fmla="*/ 5887641 h 6253401"/>
              <a:gd name="connsiteX55" fmla="*/ 1108710 w 2339340"/>
              <a:gd name="connsiteY55" fmla="*/ 5834301 h 6253401"/>
              <a:gd name="connsiteX56" fmla="*/ 1108710 w 2339340"/>
              <a:gd name="connsiteY56" fmla="*/ 5807631 h 6253401"/>
              <a:gd name="connsiteX57" fmla="*/ 1032510 w 2339340"/>
              <a:gd name="connsiteY57" fmla="*/ 5651421 h 6253401"/>
              <a:gd name="connsiteX58" fmla="*/ 1043940 w 2339340"/>
              <a:gd name="connsiteY58" fmla="*/ 5297091 h 6253401"/>
              <a:gd name="connsiteX59" fmla="*/ 1074420 w 2339340"/>
              <a:gd name="connsiteY59" fmla="*/ 4904661 h 6253401"/>
              <a:gd name="connsiteX60" fmla="*/ 1002030 w 2339340"/>
              <a:gd name="connsiteY60" fmla="*/ 4439841 h 6253401"/>
              <a:gd name="connsiteX61" fmla="*/ 1066800 w 2339340"/>
              <a:gd name="connsiteY61" fmla="*/ 4146471 h 6253401"/>
              <a:gd name="connsiteX62" fmla="*/ 1116330 w 2339340"/>
              <a:gd name="connsiteY62" fmla="*/ 3792141 h 6253401"/>
              <a:gd name="connsiteX63" fmla="*/ 1165860 w 2339340"/>
              <a:gd name="connsiteY63" fmla="*/ 3392091 h 6253401"/>
              <a:gd name="connsiteX64" fmla="*/ 1238250 w 2339340"/>
              <a:gd name="connsiteY64" fmla="*/ 3898821 h 6253401"/>
              <a:gd name="connsiteX65" fmla="*/ 1280160 w 2339340"/>
              <a:gd name="connsiteY65" fmla="*/ 4382691 h 6253401"/>
              <a:gd name="connsiteX66" fmla="*/ 1310640 w 2339340"/>
              <a:gd name="connsiteY66" fmla="*/ 4550331 h 6253401"/>
              <a:gd name="connsiteX67" fmla="*/ 1272540 w 2339340"/>
              <a:gd name="connsiteY67" fmla="*/ 4855131 h 6253401"/>
              <a:gd name="connsiteX68" fmla="*/ 1242060 w 2339340"/>
              <a:gd name="connsiteY68" fmla="*/ 5076111 h 6253401"/>
              <a:gd name="connsiteX69" fmla="*/ 1276350 w 2339340"/>
              <a:gd name="connsiteY69" fmla="*/ 5304711 h 6253401"/>
              <a:gd name="connsiteX70" fmla="*/ 1333500 w 2339340"/>
              <a:gd name="connsiteY70" fmla="*/ 5510451 h 6253401"/>
              <a:gd name="connsiteX71" fmla="*/ 1314450 w 2339340"/>
              <a:gd name="connsiteY71" fmla="*/ 5632371 h 6253401"/>
              <a:gd name="connsiteX72" fmla="*/ 1264920 w 2339340"/>
              <a:gd name="connsiteY72" fmla="*/ 5811441 h 6253401"/>
              <a:gd name="connsiteX73" fmla="*/ 1264920 w 2339340"/>
              <a:gd name="connsiteY73" fmla="*/ 5918121 h 6253401"/>
              <a:gd name="connsiteX74" fmla="*/ 1424940 w 2339340"/>
              <a:gd name="connsiteY74" fmla="*/ 6253401 h 6253401"/>
              <a:gd name="connsiteX75" fmla="*/ 1565910 w 2339340"/>
              <a:gd name="connsiteY75" fmla="*/ 6081951 h 6253401"/>
              <a:gd name="connsiteX76" fmla="*/ 1604010 w 2339340"/>
              <a:gd name="connsiteY76" fmla="*/ 6028611 h 6253401"/>
              <a:gd name="connsiteX77" fmla="*/ 1524000 w 2339340"/>
              <a:gd name="connsiteY77" fmla="*/ 5860971 h 6253401"/>
              <a:gd name="connsiteX78" fmla="*/ 1466850 w 2339340"/>
              <a:gd name="connsiteY78" fmla="*/ 5735241 h 6253401"/>
              <a:gd name="connsiteX79" fmla="*/ 1440180 w 2339340"/>
              <a:gd name="connsiteY79" fmla="*/ 5655231 h 6253401"/>
              <a:gd name="connsiteX80" fmla="*/ 1546860 w 2339340"/>
              <a:gd name="connsiteY80" fmla="*/ 5095161 h 6253401"/>
              <a:gd name="connsiteX81" fmla="*/ 1600200 w 2339340"/>
              <a:gd name="connsiteY81" fmla="*/ 4523661 h 6253401"/>
              <a:gd name="connsiteX82" fmla="*/ 1684020 w 2339340"/>
              <a:gd name="connsiteY82" fmla="*/ 4043601 h 6253401"/>
              <a:gd name="connsiteX83" fmla="*/ 1703070 w 2339340"/>
              <a:gd name="connsiteY83" fmla="*/ 3704511 h 6253401"/>
              <a:gd name="connsiteX84" fmla="*/ 1673305 w 2339340"/>
              <a:gd name="connsiteY84" fmla="*/ 3099436 h 6253401"/>
              <a:gd name="connsiteX85" fmla="*/ 1630680 w 2339340"/>
              <a:gd name="connsiteY85" fmla="*/ 2885361 h 6253401"/>
              <a:gd name="connsiteX86" fmla="*/ 1607820 w 2339340"/>
              <a:gd name="connsiteY86" fmla="*/ 2767251 h 6253401"/>
              <a:gd name="connsiteX87" fmla="*/ 1584960 w 2339340"/>
              <a:gd name="connsiteY87" fmla="*/ 2439591 h 6253401"/>
              <a:gd name="connsiteX88" fmla="*/ 1584960 w 2339340"/>
              <a:gd name="connsiteY88" fmla="*/ 2089071 h 6253401"/>
              <a:gd name="connsiteX89" fmla="*/ 1619250 w 2339340"/>
              <a:gd name="connsiteY89" fmla="*/ 1788081 h 6253401"/>
              <a:gd name="connsiteX90" fmla="*/ 1691640 w 2339340"/>
              <a:gd name="connsiteY90" fmla="*/ 1517571 h 6253401"/>
              <a:gd name="connsiteX91" fmla="*/ 1954530 w 2339340"/>
              <a:gd name="connsiteY91" fmla="*/ 1940481 h 6253401"/>
              <a:gd name="connsiteX92" fmla="*/ 2045970 w 2339340"/>
              <a:gd name="connsiteY92" fmla="*/ 2062401 h 6253401"/>
              <a:gd name="connsiteX93" fmla="*/ 1840230 w 2339340"/>
              <a:gd name="connsiteY93" fmla="*/ 2374821 h 6253401"/>
              <a:gd name="connsiteX94" fmla="*/ 1729740 w 2339340"/>
              <a:gd name="connsiteY94" fmla="*/ 2561511 h 6253401"/>
              <a:gd name="connsiteX95" fmla="*/ 1672590 w 2339340"/>
              <a:gd name="connsiteY95" fmla="*/ 2691051 h 6253401"/>
              <a:gd name="connsiteX96" fmla="*/ 1606391 w 2339340"/>
              <a:gd name="connsiteY96" fmla="*/ 2762727 h 6253401"/>
              <a:gd name="connsiteX97" fmla="*/ 1658302 w 2339340"/>
              <a:gd name="connsiteY97" fmla="*/ 3027046 h 6253401"/>
              <a:gd name="connsiteX98" fmla="*/ 1729740 w 2339340"/>
              <a:gd name="connsiteY98" fmla="*/ 2908221 h 6253401"/>
              <a:gd name="connsiteX99" fmla="*/ 1927860 w 2339340"/>
              <a:gd name="connsiteY99" fmla="*/ 2706291 h 6253401"/>
              <a:gd name="connsiteX100" fmla="*/ 2065020 w 2339340"/>
              <a:gd name="connsiteY100" fmla="*/ 2565321 h 6253401"/>
              <a:gd name="connsiteX101" fmla="*/ 2202180 w 2339340"/>
              <a:gd name="connsiteY101" fmla="*/ 2355771 h 6253401"/>
              <a:gd name="connsiteX102" fmla="*/ 2339340 w 2339340"/>
              <a:gd name="connsiteY102" fmla="*/ 2066211 h 6253401"/>
              <a:gd name="connsiteX103" fmla="*/ 2293620 w 2339340"/>
              <a:gd name="connsiteY103" fmla="*/ 1974771 h 6253401"/>
              <a:gd name="connsiteX104" fmla="*/ 2232660 w 2339340"/>
              <a:gd name="connsiteY104" fmla="*/ 1769031 h 6253401"/>
              <a:gd name="connsiteX105" fmla="*/ 2175510 w 2339340"/>
              <a:gd name="connsiteY105" fmla="*/ 1582341 h 6253401"/>
              <a:gd name="connsiteX106" fmla="*/ 2065020 w 2339340"/>
              <a:gd name="connsiteY106" fmla="*/ 1368981 h 6253401"/>
              <a:gd name="connsiteX107" fmla="*/ 1958340 w 2339340"/>
              <a:gd name="connsiteY107" fmla="*/ 1186101 h 6253401"/>
              <a:gd name="connsiteX108" fmla="*/ 1878330 w 2339340"/>
              <a:gd name="connsiteY108" fmla="*/ 1060371 h 6253401"/>
              <a:gd name="connsiteX109" fmla="*/ 1752600 w 2339340"/>
              <a:gd name="connsiteY109" fmla="*/ 991791 h 6253401"/>
              <a:gd name="connsiteX110" fmla="*/ 1645920 w 2339340"/>
              <a:gd name="connsiteY110" fmla="*/ 972741 h 6253401"/>
              <a:gd name="connsiteX111" fmla="*/ 1546860 w 2339340"/>
              <a:gd name="connsiteY111" fmla="*/ 938451 h 6253401"/>
              <a:gd name="connsiteX112" fmla="*/ 1276350 w 2339340"/>
              <a:gd name="connsiteY112" fmla="*/ 877491 h 6253401"/>
              <a:gd name="connsiteX113" fmla="*/ 1257300 w 2339340"/>
              <a:gd name="connsiteY113" fmla="*/ 755571 h 6253401"/>
              <a:gd name="connsiteX114" fmla="*/ 1325880 w 2339340"/>
              <a:gd name="connsiteY114" fmla="*/ 610791 h 6253401"/>
              <a:gd name="connsiteX115" fmla="*/ 1363980 w 2339340"/>
              <a:gd name="connsiteY115" fmla="*/ 553641 h 6253401"/>
              <a:gd name="connsiteX116" fmla="*/ 1352550 w 2339340"/>
              <a:gd name="connsiteY116" fmla="*/ 454581 h 6253401"/>
              <a:gd name="connsiteX117" fmla="*/ 1359455 w 2339340"/>
              <a:gd name="connsiteY117" fmla="*/ 267891 h 6253401"/>
              <a:gd name="connsiteX118" fmla="*/ 1311592 w 2339340"/>
              <a:gd name="connsiteY118" fmla="*/ 99775 h 6253401"/>
              <a:gd name="connsiteX119" fmla="*/ 1188720 w 2339340"/>
              <a:gd name="connsiteY119" fmla="*/ 54531 h 6253401"/>
              <a:gd name="connsiteX120" fmla="*/ 1021556 w 2339340"/>
              <a:gd name="connsiteY120" fmla="*/ 130255 h 6253401"/>
              <a:gd name="connsiteX121" fmla="*/ 1077992 w 2339340"/>
              <a:gd name="connsiteY121" fmla="*/ 0 h 6253401"/>
              <a:gd name="connsiteX0" fmla="*/ 1077992 w 2339340"/>
              <a:gd name="connsiteY0" fmla="*/ 0 h 6253401"/>
              <a:gd name="connsiteX1" fmla="*/ 970359 w 2339340"/>
              <a:gd name="connsiteY1" fmla="*/ 77867 h 6253401"/>
              <a:gd name="connsiteX2" fmla="*/ 967740 w 2339340"/>
              <a:gd name="connsiteY2" fmla="*/ 16431 h 6253401"/>
              <a:gd name="connsiteX3" fmla="*/ 872490 w 2339340"/>
              <a:gd name="connsiteY3" fmla="*/ 138351 h 6253401"/>
              <a:gd name="connsiteX4" fmla="*/ 849630 w 2339340"/>
              <a:gd name="connsiteY4" fmla="*/ 103347 h 6253401"/>
              <a:gd name="connsiteX5" fmla="*/ 804863 w 2339340"/>
              <a:gd name="connsiteY5" fmla="*/ 232886 h 6253401"/>
              <a:gd name="connsiteX6" fmla="*/ 782955 w 2339340"/>
              <a:gd name="connsiteY6" fmla="*/ 466725 h 6253401"/>
              <a:gd name="connsiteX7" fmla="*/ 754380 w 2339340"/>
              <a:gd name="connsiteY7" fmla="*/ 481251 h 6253401"/>
              <a:gd name="connsiteX8" fmla="*/ 781050 w 2339340"/>
              <a:gd name="connsiteY8" fmla="*/ 565071 h 6253401"/>
              <a:gd name="connsiteX9" fmla="*/ 822960 w 2339340"/>
              <a:gd name="connsiteY9" fmla="*/ 641271 h 6253401"/>
              <a:gd name="connsiteX10" fmla="*/ 887730 w 2339340"/>
              <a:gd name="connsiteY10" fmla="*/ 706041 h 6253401"/>
              <a:gd name="connsiteX11" fmla="*/ 925830 w 2339340"/>
              <a:gd name="connsiteY11" fmla="*/ 786051 h 6253401"/>
              <a:gd name="connsiteX12" fmla="*/ 925830 w 2339340"/>
              <a:gd name="connsiteY12" fmla="*/ 877491 h 6253401"/>
              <a:gd name="connsiteX13" fmla="*/ 803910 w 2339340"/>
              <a:gd name="connsiteY13" fmla="*/ 938451 h 6253401"/>
              <a:gd name="connsiteX14" fmla="*/ 701040 w 2339340"/>
              <a:gd name="connsiteY14" fmla="*/ 965121 h 6253401"/>
              <a:gd name="connsiteX15" fmla="*/ 556260 w 2339340"/>
              <a:gd name="connsiteY15" fmla="*/ 968931 h 6253401"/>
              <a:gd name="connsiteX16" fmla="*/ 403860 w 2339340"/>
              <a:gd name="connsiteY16" fmla="*/ 1018461 h 6253401"/>
              <a:gd name="connsiteX17" fmla="*/ 320040 w 2339340"/>
              <a:gd name="connsiteY17" fmla="*/ 1102281 h 6253401"/>
              <a:gd name="connsiteX18" fmla="*/ 247650 w 2339340"/>
              <a:gd name="connsiteY18" fmla="*/ 1292781 h 6253401"/>
              <a:gd name="connsiteX19" fmla="*/ 163830 w 2339340"/>
              <a:gd name="connsiteY19" fmla="*/ 1586151 h 6253401"/>
              <a:gd name="connsiteX20" fmla="*/ 83820 w 2339340"/>
              <a:gd name="connsiteY20" fmla="*/ 1799511 h 6253401"/>
              <a:gd name="connsiteX21" fmla="*/ 72390 w 2339340"/>
              <a:gd name="connsiteY21" fmla="*/ 1978581 h 6253401"/>
              <a:gd name="connsiteX22" fmla="*/ 0 w 2339340"/>
              <a:gd name="connsiteY22" fmla="*/ 2161461 h 6253401"/>
              <a:gd name="connsiteX23" fmla="*/ 11430 w 2339340"/>
              <a:gd name="connsiteY23" fmla="*/ 2268141 h 6253401"/>
              <a:gd name="connsiteX24" fmla="*/ 106680 w 2339340"/>
              <a:gd name="connsiteY24" fmla="*/ 2443401 h 6253401"/>
              <a:gd name="connsiteX25" fmla="*/ 243840 w 2339340"/>
              <a:gd name="connsiteY25" fmla="*/ 2611041 h 6253401"/>
              <a:gd name="connsiteX26" fmla="*/ 422910 w 2339340"/>
              <a:gd name="connsiteY26" fmla="*/ 2786301 h 6253401"/>
              <a:gd name="connsiteX27" fmla="*/ 609600 w 2339340"/>
              <a:gd name="connsiteY27" fmla="*/ 2946321 h 6253401"/>
              <a:gd name="connsiteX28" fmla="*/ 703183 w 2339340"/>
              <a:gd name="connsiteY28" fmla="*/ 3078956 h 6253401"/>
              <a:gd name="connsiteX29" fmla="*/ 711517 w 2339340"/>
              <a:gd name="connsiteY29" fmla="*/ 2800827 h 6253401"/>
              <a:gd name="connsiteX30" fmla="*/ 647700 w 2339340"/>
              <a:gd name="connsiteY30" fmla="*/ 2748201 h 6253401"/>
              <a:gd name="connsiteX31" fmla="*/ 541020 w 2339340"/>
              <a:gd name="connsiteY31" fmla="*/ 2553891 h 6253401"/>
              <a:gd name="connsiteX32" fmla="*/ 487680 w 2339340"/>
              <a:gd name="connsiteY32" fmla="*/ 2443401 h 6253401"/>
              <a:gd name="connsiteX33" fmla="*/ 293370 w 2339340"/>
              <a:gd name="connsiteY33" fmla="*/ 2222421 h 6253401"/>
              <a:gd name="connsiteX34" fmla="*/ 426720 w 2339340"/>
              <a:gd name="connsiteY34" fmla="*/ 2005251 h 6253401"/>
              <a:gd name="connsiteX35" fmla="*/ 483870 w 2339340"/>
              <a:gd name="connsiteY35" fmla="*/ 1894761 h 6253401"/>
              <a:gd name="connsiteX36" fmla="*/ 544830 w 2339340"/>
              <a:gd name="connsiteY36" fmla="*/ 1658541 h 6253401"/>
              <a:gd name="connsiteX37" fmla="*/ 636270 w 2339340"/>
              <a:gd name="connsiteY37" fmla="*/ 1913811 h 6253401"/>
              <a:gd name="connsiteX38" fmla="*/ 678180 w 2339340"/>
              <a:gd name="connsiteY38" fmla="*/ 2218611 h 6253401"/>
              <a:gd name="connsiteX39" fmla="*/ 689610 w 2339340"/>
              <a:gd name="connsiteY39" fmla="*/ 2504361 h 6253401"/>
              <a:gd name="connsiteX40" fmla="*/ 712470 w 2339340"/>
              <a:gd name="connsiteY40" fmla="*/ 2778681 h 6253401"/>
              <a:gd name="connsiteX41" fmla="*/ 701040 w 2339340"/>
              <a:gd name="connsiteY41" fmla="*/ 3193971 h 6253401"/>
              <a:gd name="connsiteX42" fmla="*/ 643890 w 2339340"/>
              <a:gd name="connsiteY42" fmla="*/ 3799761 h 6253401"/>
              <a:gd name="connsiteX43" fmla="*/ 613410 w 2339340"/>
              <a:gd name="connsiteY43" fmla="*/ 4272201 h 6253401"/>
              <a:gd name="connsiteX44" fmla="*/ 689610 w 2339340"/>
              <a:gd name="connsiteY44" fmla="*/ 4634151 h 6253401"/>
              <a:gd name="connsiteX45" fmla="*/ 803910 w 2339340"/>
              <a:gd name="connsiteY45" fmla="*/ 5232321 h 6253401"/>
              <a:gd name="connsiteX46" fmla="*/ 883920 w 2339340"/>
              <a:gd name="connsiteY46" fmla="*/ 5674281 h 6253401"/>
              <a:gd name="connsiteX47" fmla="*/ 872490 w 2339340"/>
              <a:gd name="connsiteY47" fmla="*/ 5700951 h 6253401"/>
              <a:gd name="connsiteX48" fmla="*/ 693420 w 2339340"/>
              <a:gd name="connsiteY48" fmla="*/ 5910501 h 6253401"/>
              <a:gd name="connsiteX49" fmla="*/ 541020 w 2339340"/>
              <a:gd name="connsiteY49" fmla="*/ 6108621 h 6253401"/>
              <a:gd name="connsiteX50" fmla="*/ 510540 w 2339340"/>
              <a:gd name="connsiteY50" fmla="*/ 6173391 h 6253401"/>
              <a:gd name="connsiteX51" fmla="*/ 701040 w 2339340"/>
              <a:gd name="connsiteY51" fmla="*/ 6108621 h 6253401"/>
              <a:gd name="connsiteX52" fmla="*/ 830580 w 2339340"/>
              <a:gd name="connsiteY52" fmla="*/ 6081951 h 6253401"/>
              <a:gd name="connsiteX53" fmla="*/ 952500 w 2339340"/>
              <a:gd name="connsiteY53" fmla="*/ 5990511 h 6253401"/>
              <a:gd name="connsiteX54" fmla="*/ 963930 w 2339340"/>
              <a:gd name="connsiteY54" fmla="*/ 5887641 h 6253401"/>
              <a:gd name="connsiteX55" fmla="*/ 1108710 w 2339340"/>
              <a:gd name="connsiteY55" fmla="*/ 5834301 h 6253401"/>
              <a:gd name="connsiteX56" fmla="*/ 1108710 w 2339340"/>
              <a:gd name="connsiteY56" fmla="*/ 5807631 h 6253401"/>
              <a:gd name="connsiteX57" fmla="*/ 1032510 w 2339340"/>
              <a:gd name="connsiteY57" fmla="*/ 5651421 h 6253401"/>
              <a:gd name="connsiteX58" fmla="*/ 1043940 w 2339340"/>
              <a:gd name="connsiteY58" fmla="*/ 5297091 h 6253401"/>
              <a:gd name="connsiteX59" fmla="*/ 1074420 w 2339340"/>
              <a:gd name="connsiteY59" fmla="*/ 4904661 h 6253401"/>
              <a:gd name="connsiteX60" fmla="*/ 1002030 w 2339340"/>
              <a:gd name="connsiteY60" fmla="*/ 4439841 h 6253401"/>
              <a:gd name="connsiteX61" fmla="*/ 1066800 w 2339340"/>
              <a:gd name="connsiteY61" fmla="*/ 4146471 h 6253401"/>
              <a:gd name="connsiteX62" fmla="*/ 1116330 w 2339340"/>
              <a:gd name="connsiteY62" fmla="*/ 3792141 h 6253401"/>
              <a:gd name="connsiteX63" fmla="*/ 1165860 w 2339340"/>
              <a:gd name="connsiteY63" fmla="*/ 3392091 h 6253401"/>
              <a:gd name="connsiteX64" fmla="*/ 1238250 w 2339340"/>
              <a:gd name="connsiteY64" fmla="*/ 3898821 h 6253401"/>
              <a:gd name="connsiteX65" fmla="*/ 1280160 w 2339340"/>
              <a:gd name="connsiteY65" fmla="*/ 4382691 h 6253401"/>
              <a:gd name="connsiteX66" fmla="*/ 1310640 w 2339340"/>
              <a:gd name="connsiteY66" fmla="*/ 4550331 h 6253401"/>
              <a:gd name="connsiteX67" fmla="*/ 1272540 w 2339340"/>
              <a:gd name="connsiteY67" fmla="*/ 4855131 h 6253401"/>
              <a:gd name="connsiteX68" fmla="*/ 1242060 w 2339340"/>
              <a:gd name="connsiteY68" fmla="*/ 5076111 h 6253401"/>
              <a:gd name="connsiteX69" fmla="*/ 1276350 w 2339340"/>
              <a:gd name="connsiteY69" fmla="*/ 5304711 h 6253401"/>
              <a:gd name="connsiteX70" fmla="*/ 1333500 w 2339340"/>
              <a:gd name="connsiteY70" fmla="*/ 5510451 h 6253401"/>
              <a:gd name="connsiteX71" fmla="*/ 1314450 w 2339340"/>
              <a:gd name="connsiteY71" fmla="*/ 5632371 h 6253401"/>
              <a:gd name="connsiteX72" fmla="*/ 1264920 w 2339340"/>
              <a:gd name="connsiteY72" fmla="*/ 5811441 h 6253401"/>
              <a:gd name="connsiteX73" fmla="*/ 1264920 w 2339340"/>
              <a:gd name="connsiteY73" fmla="*/ 5918121 h 6253401"/>
              <a:gd name="connsiteX74" fmla="*/ 1424940 w 2339340"/>
              <a:gd name="connsiteY74" fmla="*/ 6253401 h 6253401"/>
              <a:gd name="connsiteX75" fmla="*/ 1565910 w 2339340"/>
              <a:gd name="connsiteY75" fmla="*/ 6081951 h 6253401"/>
              <a:gd name="connsiteX76" fmla="*/ 1604010 w 2339340"/>
              <a:gd name="connsiteY76" fmla="*/ 6028611 h 6253401"/>
              <a:gd name="connsiteX77" fmla="*/ 1524000 w 2339340"/>
              <a:gd name="connsiteY77" fmla="*/ 5860971 h 6253401"/>
              <a:gd name="connsiteX78" fmla="*/ 1466850 w 2339340"/>
              <a:gd name="connsiteY78" fmla="*/ 5735241 h 6253401"/>
              <a:gd name="connsiteX79" fmla="*/ 1440180 w 2339340"/>
              <a:gd name="connsiteY79" fmla="*/ 5655231 h 6253401"/>
              <a:gd name="connsiteX80" fmla="*/ 1546860 w 2339340"/>
              <a:gd name="connsiteY80" fmla="*/ 5095161 h 6253401"/>
              <a:gd name="connsiteX81" fmla="*/ 1600200 w 2339340"/>
              <a:gd name="connsiteY81" fmla="*/ 4523661 h 6253401"/>
              <a:gd name="connsiteX82" fmla="*/ 1684020 w 2339340"/>
              <a:gd name="connsiteY82" fmla="*/ 4043601 h 6253401"/>
              <a:gd name="connsiteX83" fmla="*/ 1703070 w 2339340"/>
              <a:gd name="connsiteY83" fmla="*/ 3704511 h 6253401"/>
              <a:gd name="connsiteX84" fmla="*/ 1673305 w 2339340"/>
              <a:gd name="connsiteY84" fmla="*/ 3099436 h 6253401"/>
              <a:gd name="connsiteX85" fmla="*/ 1630680 w 2339340"/>
              <a:gd name="connsiteY85" fmla="*/ 2885361 h 6253401"/>
              <a:gd name="connsiteX86" fmla="*/ 1607820 w 2339340"/>
              <a:gd name="connsiteY86" fmla="*/ 2767251 h 6253401"/>
              <a:gd name="connsiteX87" fmla="*/ 1584960 w 2339340"/>
              <a:gd name="connsiteY87" fmla="*/ 2439591 h 6253401"/>
              <a:gd name="connsiteX88" fmla="*/ 1584960 w 2339340"/>
              <a:gd name="connsiteY88" fmla="*/ 2089071 h 6253401"/>
              <a:gd name="connsiteX89" fmla="*/ 1619250 w 2339340"/>
              <a:gd name="connsiteY89" fmla="*/ 1788081 h 6253401"/>
              <a:gd name="connsiteX90" fmla="*/ 1691640 w 2339340"/>
              <a:gd name="connsiteY90" fmla="*/ 1517571 h 6253401"/>
              <a:gd name="connsiteX91" fmla="*/ 1954530 w 2339340"/>
              <a:gd name="connsiteY91" fmla="*/ 1940481 h 6253401"/>
              <a:gd name="connsiteX92" fmla="*/ 2045970 w 2339340"/>
              <a:gd name="connsiteY92" fmla="*/ 2062401 h 6253401"/>
              <a:gd name="connsiteX93" fmla="*/ 1840230 w 2339340"/>
              <a:gd name="connsiteY93" fmla="*/ 2374821 h 6253401"/>
              <a:gd name="connsiteX94" fmla="*/ 1729740 w 2339340"/>
              <a:gd name="connsiteY94" fmla="*/ 2561511 h 6253401"/>
              <a:gd name="connsiteX95" fmla="*/ 1672590 w 2339340"/>
              <a:gd name="connsiteY95" fmla="*/ 2691051 h 6253401"/>
              <a:gd name="connsiteX96" fmla="*/ 1606391 w 2339340"/>
              <a:gd name="connsiteY96" fmla="*/ 2762727 h 6253401"/>
              <a:gd name="connsiteX97" fmla="*/ 1658302 w 2339340"/>
              <a:gd name="connsiteY97" fmla="*/ 3027046 h 6253401"/>
              <a:gd name="connsiteX98" fmla="*/ 1729740 w 2339340"/>
              <a:gd name="connsiteY98" fmla="*/ 2908221 h 6253401"/>
              <a:gd name="connsiteX99" fmla="*/ 1927860 w 2339340"/>
              <a:gd name="connsiteY99" fmla="*/ 2706291 h 6253401"/>
              <a:gd name="connsiteX100" fmla="*/ 2065020 w 2339340"/>
              <a:gd name="connsiteY100" fmla="*/ 2565321 h 6253401"/>
              <a:gd name="connsiteX101" fmla="*/ 2202180 w 2339340"/>
              <a:gd name="connsiteY101" fmla="*/ 2355771 h 6253401"/>
              <a:gd name="connsiteX102" fmla="*/ 2339340 w 2339340"/>
              <a:gd name="connsiteY102" fmla="*/ 2066211 h 6253401"/>
              <a:gd name="connsiteX103" fmla="*/ 2293620 w 2339340"/>
              <a:gd name="connsiteY103" fmla="*/ 1974771 h 6253401"/>
              <a:gd name="connsiteX104" fmla="*/ 2232660 w 2339340"/>
              <a:gd name="connsiteY104" fmla="*/ 1769031 h 6253401"/>
              <a:gd name="connsiteX105" fmla="*/ 2175510 w 2339340"/>
              <a:gd name="connsiteY105" fmla="*/ 1582341 h 6253401"/>
              <a:gd name="connsiteX106" fmla="*/ 2065020 w 2339340"/>
              <a:gd name="connsiteY106" fmla="*/ 1368981 h 6253401"/>
              <a:gd name="connsiteX107" fmla="*/ 1958340 w 2339340"/>
              <a:gd name="connsiteY107" fmla="*/ 1186101 h 6253401"/>
              <a:gd name="connsiteX108" fmla="*/ 1878330 w 2339340"/>
              <a:gd name="connsiteY108" fmla="*/ 1060371 h 6253401"/>
              <a:gd name="connsiteX109" fmla="*/ 1752600 w 2339340"/>
              <a:gd name="connsiteY109" fmla="*/ 991791 h 6253401"/>
              <a:gd name="connsiteX110" fmla="*/ 1645920 w 2339340"/>
              <a:gd name="connsiteY110" fmla="*/ 972741 h 6253401"/>
              <a:gd name="connsiteX111" fmla="*/ 1546860 w 2339340"/>
              <a:gd name="connsiteY111" fmla="*/ 938451 h 6253401"/>
              <a:gd name="connsiteX112" fmla="*/ 1276350 w 2339340"/>
              <a:gd name="connsiteY112" fmla="*/ 877491 h 6253401"/>
              <a:gd name="connsiteX113" fmla="*/ 1257300 w 2339340"/>
              <a:gd name="connsiteY113" fmla="*/ 755571 h 6253401"/>
              <a:gd name="connsiteX114" fmla="*/ 1325880 w 2339340"/>
              <a:gd name="connsiteY114" fmla="*/ 610791 h 6253401"/>
              <a:gd name="connsiteX115" fmla="*/ 1363980 w 2339340"/>
              <a:gd name="connsiteY115" fmla="*/ 553641 h 6253401"/>
              <a:gd name="connsiteX116" fmla="*/ 1352550 w 2339340"/>
              <a:gd name="connsiteY116" fmla="*/ 454581 h 6253401"/>
              <a:gd name="connsiteX117" fmla="*/ 1359455 w 2339340"/>
              <a:gd name="connsiteY117" fmla="*/ 267891 h 6253401"/>
              <a:gd name="connsiteX118" fmla="*/ 1311592 w 2339340"/>
              <a:gd name="connsiteY118" fmla="*/ 99775 h 6253401"/>
              <a:gd name="connsiteX119" fmla="*/ 1188720 w 2339340"/>
              <a:gd name="connsiteY119" fmla="*/ 54531 h 6253401"/>
              <a:gd name="connsiteX120" fmla="*/ 1072753 w 2339340"/>
              <a:gd name="connsiteY120" fmla="*/ 58817 h 6253401"/>
              <a:gd name="connsiteX121" fmla="*/ 1077992 w 2339340"/>
              <a:gd name="connsiteY121" fmla="*/ 0 h 62534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</a:cxnLst>
            <a:rect l="l" t="t" r="r" b="b"/>
            <a:pathLst>
              <a:path w="2339340" h="6253401">
                <a:moveTo>
                  <a:pt x="1077992" y="0"/>
                </a:moveTo>
                <a:lnTo>
                  <a:pt x="970359" y="77867"/>
                </a:lnTo>
                <a:lnTo>
                  <a:pt x="967740" y="16431"/>
                </a:lnTo>
                <a:lnTo>
                  <a:pt x="872490" y="138351"/>
                </a:lnTo>
                <a:lnTo>
                  <a:pt x="849630" y="103347"/>
                </a:lnTo>
                <a:lnTo>
                  <a:pt x="804863" y="232886"/>
                </a:lnTo>
                <a:lnTo>
                  <a:pt x="782955" y="466725"/>
                </a:lnTo>
                <a:lnTo>
                  <a:pt x="754380" y="481251"/>
                </a:lnTo>
                <a:lnTo>
                  <a:pt x="781050" y="565071"/>
                </a:lnTo>
                <a:lnTo>
                  <a:pt x="822960" y="641271"/>
                </a:lnTo>
                <a:lnTo>
                  <a:pt x="887730" y="706041"/>
                </a:lnTo>
                <a:lnTo>
                  <a:pt x="925830" y="786051"/>
                </a:lnTo>
                <a:lnTo>
                  <a:pt x="925830" y="877491"/>
                </a:lnTo>
                <a:lnTo>
                  <a:pt x="803910" y="938451"/>
                </a:lnTo>
                <a:lnTo>
                  <a:pt x="701040" y="965121"/>
                </a:lnTo>
                <a:lnTo>
                  <a:pt x="556260" y="968931"/>
                </a:lnTo>
                <a:lnTo>
                  <a:pt x="403860" y="1018461"/>
                </a:lnTo>
                <a:lnTo>
                  <a:pt x="320040" y="1102281"/>
                </a:lnTo>
                <a:lnTo>
                  <a:pt x="247650" y="1292781"/>
                </a:lnTo>
                <a:lnTo>
                  <a:pt x="163830" y="1586151"/>
                </a:lnTo>
                <a:lnTo>
                  <a:pt x="83820" y="1799511"/>
                </a:lnTo>
                <a:lnTo>
                  <a:pt x="72390" y="1978581"/>
                </a:lnTo>
                <a:lnTo>
                  <a:pt x="0" y="2161461"/>
                </a:lnTo>
                <a:lnTo>
                  <a:pt x="11430" y="2268141"/>
                </a:lnTo>
                <a:lnTo>
                  <a:pt x="106680" y="2443401"/>
                </a:lnTo>
                <a:lnTo>
                  <a:pt x="243840" y="2611041"/>
                </a:lnTo>
                <a:lnTo>
                  <a:pt x="422910" y="2786301"/>
                </a:lnTo>
                <a:lnTo>
                  <a:pt x="609600" y="2946321"/>
                </a:lnTo>
                <a:lnTo>
                  <a:pt x="703183" y="3078956"/>
                </a:lnTo>
                <a:lnTo>
                  <a:pt x="711517" y="2800827"/>
                </a:lnTo>
                <a:lnTo>
                  <a:pt x="647700" y="2748201"/>
                </a:lnTo>
                <a:lnTo>
                  <a:pt x="541020" y="2553891"/>
                </a:lnTo>
                <a:lnTo>
                  <a:pt x="487680" y="2443401"/>
                </a:lnTo>
                <a:lnTo>
                  <a:pt x="293370" y="2222421"/>
                </a:lnTo>
                <a:lnTo>
                  <a:pt x="426720" y="2005251"/>
                </a:lnTo>
                <a:lnTo>
                  <a:pt x="483870" y="1894761"/>
                </a:lnTo>
                <a:lnTo>
                  <a:pt x="544830" y="1658541"/>
                </a:lnTo>
                <a:lnTo>
                  <a:pt x="636270" y="1913811"/>
                </a:lnTo>
                <a:lnTo>
                  <a:pt x="678180" y="2218611"/>
                </a:lnTo>
                <a:lnTo>
                  <a:pt x="689610" y="2504361"/>
                </a:lnTo>
                <a:lnTo>
                  <a:pt x="712470" y="2778681"/>
                </a:lnTo>
                <a:lnTo>
                  <a:pt x="701040" y="3193971"/>
                </a:lnTo>
                <a:lnTo>
                  <a:pt x="643890" y="3799761"/>
                </a:lnTo>
                <a:lnTo>
                  <a:pt x="613410" y="4272201"/>
                </a:lnTo>
                <a:lnTo>
                  <a:pt x="689610" y="4634151"/>
                </a:lnTo>
                <a:lnTo>
                  <a:pt x="803910" y="5232321"/>
                </a:lnTo>
                <a:lnTo>
                  <a:pt x="883920" y="5674281"/>
                </a:lnTo>
                <a:lnTo>
                  <a:pt x="872490" y="5700951"/>
                </a:lnTo>
                <a:lnTo>
                  <a:pt x="693420" y="5910501"/>
                </a:lnTo>
                <a:lnTo>
                  <a:pt x="541020" y="6108621"/>
                </a:lnTo>
                <a:lnTo>
                  <a:pt x="510540" y="6173391"/>
                </a:lnTo>
                <a:lnTo>
                  <a:pt x="701040" y="6108621"/>
                </a:lnTo>
                <a:lnTo>
                  <a:pt x="830580" y="6081951"/>
                </a:lnTo>
                <a:lnTo>
                  <a:pt x="952500" y="5990511"/>
                </a:lnTo>
                <a:lnTo>
                  <a:pt x="963930" y="5887641"/>
                </a:lnTo>
                <a:lnTo>
                  <a:pt x="1108710" y="5834301"/>
                </a:lnTo>
                <a:lnTo>
                  <a:pt x="1108710" y="5807631"/>
                </a:lnTo>
                <a:lnTo>
                  <a:pt x="1032510" y="5651421"/>
                </a:lnTo>
                <a:lnTo>
                  <a:pt x="1043940" y="5297091"/>
                </a:lnTo>
                <a:lnTo>
                  <a:pt x="1074420" y="4904661"/>
                </a:lnTo>
                <a:lnTo>
                  <a:pt x="1002030" y="4439841"/>
                </a:lnTo>
                <a:lnTo>
                  <a:pt x="1066800" y="4146471"/>
                </a:lnTo>
                <a:lnTo>
                  <a:pt x="1116330" y="3792141"/>
                </a:lnTo>
                <a:lnTo>
                  <a:pt x="1165860" y="3392091"/>
                </a:lnTo>
                <a:lnTo>
                  <a:pt x="1238250" y="3898821"/>
                </a:lnTo>
                <a:lnTo>
                  <a:pt x="1280160" y="4382691"/>
                </a:lnTo>
                <a:lnTo>
                  <a:pt x="1310640" y="4550331"/>
                </a:lnTo>
                <a:lnTo>
                  <a:pt x="1272540" y="4855131"/>
                </a:lnTo>
                <a:lnTo>
                  <a:pt x="1242060" y="5076111"/>
                </a:lnTo>
                <a:lnTo>
                  <a:pt x="1276350" y="5304711"/>
                </a:lnTo>
                <a:lnTo>
                  <a:pt x="1333500" y="5510451"/>
                </a:lnTo>
                <a:lnTo>
                  <a:pt x="1314450" y="5632371"/>
                </a:lnTo>
                <a:lnTo>
                  <a:pt x="1264920" y="5811441"/>
                </a:lnTo>
                <a:lnTo>
                  <a:pt x="1264920" y="5918121"/>
                </a:lnTo>
                <a:lnTo>
                  <a:pt x="1424940" y="6253401"/>
                </a:lnTo>
                <a:lnTo>
                  <a:pt x="1565910" y="6081951"/>
                </a:lnTo>
                <a:lnTo>
                  <a:pt x="1604010" y="6028611"/>
                </a:lnTo>
                <a:lnTo>
                  <a:pt x="1524000" y="5860971"/>
                </a:lnTo>
                <a:lnTo>
                  <a:pt x="1466850" y="5735241"/>
                </a:lnTo>
                <a:lnTo>
                  <a:pt x="1440180" y="5655231"/>
                </a:lnTo>
                <a:lnTo>
                  <a:pt x="1546860" y="5095161"/>
                </a:lnTo>
                <a:lnTo>
                  <a:pt x="1600200" y="4523661"/>
                </a:lnTo>
                <a:lnTo>
                  <a:pt x="1684020" y="4043601"/>
                </a:lnTo>
                <a:lnTo>
                  <a:pt x="1703070" y="3704511"/>
                </a:lnTo>
                <a:lnTo>
                  <a:pt x="1673305" y="3099436"/>
                </a:lnTo>
                <a:lnTo>
                  <a:pt x="1630680" y="2885361"/>
                </a:lnTo>
                <a:lnTo>
                  <a:pt x="1607820" y="2767251"/>
                </a:lnTo>
                <a:lnTo>
                  <a:pt x="1584960" y="2439591"/>
                </a:lnTo>
                <a:lnTo>
                  <a:pt x="1584960" y="2089071"/>
                </a:lnTo>
                <a:lnTo>
                  <a:pt x="1619250" y="1788081"/>
                </a:lnTo>
                <a:lnTo>
                  <a:pt x="1691640" y="1517571"/>
                </a:lnTo>
                <a:lnTo>
                  <a:pt x="1954530" y="1940481"/>
                </a:lnTo>
                <a:lnTo>
                  <a:pt x="2045970" y="2062401"/>
                </a:lnTo>
                <a:lnTo>
                  <a:pt x="1840230" y="2374821"/>
                </a:lnTo>
                <a:lnTo>
                  <a:pt x="1729740" y="2561511"/>
                </a:lnTo>
                <a:lnTo>
                  <a:pt x="1672590" y="2691051"/>
                </a:lnTo>
                <a:lnTo>
                  <a:pt x="1606391" y="2762727"/>
                </a:lnTo>
                <a:lnTo>
                  <a:pt x="1658302" y="3027046"/>
                </a:lnTo>
                <a:lnTo>
                  <a:pt x="1729740" y="2908221"/>
                </a:lnTo>
                <a:lnTo>
                  <a:pt x="1927860" y="2706291"/>
                </a:lnTo>
                <a:lnTo>
                  <a:pt x="2065020" y="2565321"/>
                </a:lnTo>
                <a:lnTo>
                  <a:pt x="2202180" y="2355771"/>
                </a:lnTo>
                <a:lnTo>
                  <a:pt x="2339340" y="2066211"/>
                </a:lnTo>
                <a:lnTo>
                  <a:pt x="2293620" y="1974771"/>
                </a:lnTo>
                <a:lnTo>
                  <a:pt x="2232660" y="1769031"/>
                </a:lnTo>
                <a:lnTo>
                  <a:pt x="2175510" y="1582341"/>
                </a:lnTo>
                <a:lnTo>
                  <a:pt x="2065020" y="1368981"/>
                </a:lnTo>
                <a:lnTo>
                  <a:pt x="1958340" y="1186101"/>
                </a:lnTo>
                <a:lnTo>
                  <a:pt x="1878330" y="1060371"/>
                </a:lnTo>
                <a:lnTo>
                  <a:pt x="1752600" y="991791"/>
                </a:lnTo>
                <a:lnTo>
                  <a:pt x="1645920" y="972741"/>
                </a:lnTo>
                <a:lnTo>
                  <a:pt x="1546860" y="938451"/>
                </a:lnTo>
                <a:lnTo>
                  <a:pt x="1276350" y="877491"/>
                </a:lnTo>
                <a:lnTo>
                  <a:pt x="1257300" y="755571"/>
                </a:lnTo>
                <a:lnTo>
                  <a:pt x="1325880" y="610791"/>
                </a:lnTo>
                <a:lnTo>
                  <a:pt x="1363980" y="553641"/>
                </a:lnTo>
                <a:lnTo>
                  <a:pt x="1352550" y="454581"/>
                </a:lnTo>
                <a:lnTo>
                  <a:pt x="1359455" y="267891"/>
                </a:lnTo>
                <a:cubicBezTo>
                  <a:pt x="1341119" y="213043"/>
                  <a:pt x="1327546" y="155814"/>
                  <a:pt x="1311592" y="99775"/>
                </a:cubicBezTo>
                <a:lnTo>
                  <a:pt x="1188720" y="54531"/>
                </a:lnTo>
                <a:lnTo>
                  <a:pt x="1072753" y="58817"/>
                </a:lnTo>
                <a:lnTo>
                  <a:pt x="1077992" y="0"/>
                </a:lnTo>
                <a:close/>
              </a:path>
            </a:pathLst>
          </a:custGeom>
          <a:solidFill>
            <a:srgbClr val="2078D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l-PL"/>
          </a:p>
        </p:txBody>
      </p:sp>
      <p:grpSp>
        <p:nvGrpSpPr>
          <p:cNvPr id="26" name="Grupa 25">
            <a:extLst>
              <a:ext uri="{FF2B5EF4-FFF2-40B4-BE49-F238E27FC236}">
                <a16:creationId xmlns:a16="http://schemas.microsoft.com/office/drawing/2014/main" id="{B5D78A38-CEE2-4A3B-BDEB-B45AE899AE67}"/>
              </a:ext>
            </a:extLst>
          </p:cNvPr>
          <p:cNvGrpSpPr/>
          <p:nvPr/>
        </p:nvGrpSpPr>
        <p:grpSpPr>
          <a:xfrm>
            <a:off x="926604" y="997626"/>
            <a:ext cx="2327494" cy="6134352"/>
            <a:chOff x="4094956" y="222074"/>
            <a:chExt cx="2551181" cy="6723902"/>
          </a:xfrm>
        </p:grpSpPr>
        <p:sp>
          <p:nvSpPr>
            <p:cNvPr id="27" name="Dowolny kształt: kształt 26">
              <a:extLst>
                <a:ext uri="{FF2B5EF4-FFF2-40B4-BE49-F238E27FC236}">
                  <a16:creationId xmlns:a16="http://schemas.microsoft.com/office/drawing/2014/main" id="{7287D32D-FBE3-4601-A5FE-F7BC38B2636F}"/>
                </a:ext>
              </a:extLst>
            </p:cNvPr>
            <p:cNvSpPr/>
            <p:nvPr/>
          </p:nvSpPr>
          <p:spPr>
            <a:xfrm>
              <a:off x="4225290" y="524588"/>
              <a:ext cx="2339340" cy="6253401"/>
            </a:xfrm>
            <a:custGeom>
              <a:avLst/>
              <a:gdLst>
                <a:gd name="connsiteX0" fmla="*/ 1093470 w 2339340"/>
                <a:gd name="connsiteY0" fmla="*/ 22860 h 6236970"/>
                <a:gd name="connsiteX1" fmla="*/ 971550 w 2339340"/>
                <a:gd name="connsiteY1" fmla="*/ 68580 h 6236970"/>
                <a:gd name="connsiteX2" fmla="*/ 967740 w 2339340"/>
                <a:gd name="connsiteY2" fmla="*/ 0 h 6236970"/>
                <a:gd name="connsiteX3" fmla="*/ 872490 w 2339340"/>
                <a:gd name="connsiteY3" fmla="*/ 121920 h 6236970"/>
                <a:gd name="connsiteX4" fmla="*/ 849630 w 2339340"/>
                <a:gd name="connsiteY4" fmla="*/ 95250 h 6236970"/>
                <a:gd name="connsiteX5" fmla="*/ 800100 w 2339340"/>
                <a:gd name="connsiteY5" fmla="*/ 320040 h 6236970"/>
                <a:gd name="connsiteX6" fmla="*/ 811530 w 2339340"/>
                <a:gd name="connsiteY6" fmla="*/ 461010 h 6236970"/>
                <a:gd name="connsiteX7" fmla="*/ 754380 w 2339340"/>
                <a:gd name="connsiteY7" fmla="*/ 464820 h 6236970"/>
                <a:gd name="connsiteX8" fmla="*/ 781050 w 2339340"/>
                <a:gd name="connsiteY8" fmla="*/ 548640 h 6236970"/>
                <a:gd name="connsiteX9" fmla="*/ 822960 w 2339340"/>
                <a:gd name="connsiteY9" fmla="*/ 624840 h 6236970"/>
                <a:gd name="connsiteX10" fmla="*/ 887730 w 2339340"/>
                <a:gd name="connsiteY10" fmla="*/ 689610 h 6236970"/>
                <a:gd name="connsiteX11" fmla="*/ 925830 w 2339340"/>
                <a:gd name="connsiteY11" fmla="*/ 769620 h 6236970"/>
                <a:gd name="connsiteX12" fmla="*/ 925830 w 2339340"/>
                <a:gd name="connsiteY12" fmla="*/ 861060 h 6236970"/>
                <a:gd name="connsiteX13" fmla="*/ 803910 w 2339340"/>
                <a:gd name="connsiteY13" fmla="*/ 922020 h 6236970"/>
                <a:gd name="connsiteX14" fmla="*/ 701040 w 2339340"/>
                <a:gd name="connsiteY14" fmla="*/ 948690 h 6236970"/>
                <a:gd name="connsiteX15" fmla="*/ 556260 w 2339340"/>
                <a:gd name="connsiteY15" fmla="*/ 952500 h 6236970"/>
                <a:gd name="connsiteX16" fmla="*/ 403860 w 2339340"/>
                <a:gd name="connsiteY16" fmla="*/ 1002030 h 6236970"/>
                <a:gd name="connsiteX17" fmla="*/ 320040 w 2339340"/>
                <a:gd name="connsiteY17" fmla="*/ 1085850 h 6236970"/>
                <a:gd name="connsiteX18" fmla="*/ 247650 w 2339340"/>
                <a:gd name="connsiteY18" fmla="*/ 1276350 h 6236970"/>
                <a:gd name="connsiteX19" fmla="*/ 163830 w 2339340"/>
                <a:gd name="connsiteY19" fmla="*/ 1569720 h 6236970"/>
                <a:gd name="connsiteX20" fmla="*/ 83820 w 2339340"/>
                <a:gd name="connsiteY20" fmla="*/ 1783080 h 6236970"/>
                <a:gd name="connsiteX21" fmla="*/ 72390 w 2339340"/>
                <a:gd name="connsiteY21" fmla="*/ 1962150 h 6236970"/>
                <a:gd name="connsiteX22" fmla="*/ 0 w 2339340"/>
                <a:gd name="connsiteY22" fmla="*/ 2145030 h 6236970"/>
                <a:gd name="connsiteX23" fmla="*/ 11430 w 2339340"/>
                <a:gd name="connsiteY23" fmla="*/ 2251710 h 6236970"/>
                <a:gd name="connsiteX24" fmla="*/ 106680 w 2339340"/>
                <a:gd name="connsiteY24" fmla="*/ 2426970 h 6236970"/>
                <a:gd name="connsiteX25" fmla="*/ 243840 w 2339340"/>
                <a:gd name="connsiteY25" fmla="*/ 2594610 h 6236970"/>
                <a:gd name="connsiteX26" fmla="*/ 422910 w 2339340"/>
                <a:gd name="connsiteY26" fmla="*/ 2769870 h 6236970"/>
                <a:gd name="connsiteX27" fmla="*/ 609600 w 2339340"/>
                <a:gd name="connsiteY27" fmla="*/ 2929890 h 6236970"/>
                <a:gd name="connsiteX28" fmla="*/ 735330 w 2339340"/>
                <a:gd name="connsiteY28" fmla="*/ 3108960 h 6236970"/>
                <a:gd name="connsiteX29" fmla="*/ 735330 w 2339340"/>
                <a:gd name="connsiteY29" fmla="*/ 2792730 h 6236970"/>
                <a:gd name="connsiteX30" fmla="*/ 647700 w 2339340"/>
                <a:gd name="connsiteY30" fmla="*/ 2731770 h 6236970"/>
                <a:gd name="connsiteX31" fmla="*/ 541020 w 2339340"/>
                <a:gd name="connsiteY31" fmla="*/ 2537460 h 6236970"/>
                <a:gd name="connsiteX32" fmla="*/ 487680 w 2339340"/>
                <a:gd name="connsiteY32" fmla="*/ 2426970 h 6236970"/>
                <a:gd name="connsiteX33" fmla="*/ 293370 w 2339340"/>
                <a:gd name="connsiteY33" fmla="*/ 2205990 h 6236970"/>
                <a:gd name="connsiteX34" fmla="*/ 426720 w 2339340"/>
                <a:gd name="connsiteY34" fmla="*/ 1988820 h 6236970"/>
                <a:gd name="connsiteX35" fmla="*/ 483870 w 2339340"/>
                <a:gd name="connsiteY35" fmla="*/ 1878330 h 6236970"/>
                <a:gd name="connsiteX36" fmla="*/ 544830 w 2339340"/>
                <a:gd name="connsiteY36" fmla="*/ 1642110 h 6236970"/>
                <a:gd name="connsiteX37" fmla="*/ 636270 w 2339340"/>
                <a:gd name="connsiteY37" fmla="*/ 1897380 h 6236970"/>
                <a:gd name="connsiteX38" fmla="*/ 678180 w 2339340"/>
                <a:gd name="connsiteY38" fmla="*/ 2202180 h 6236970"/>
                <a:gd name="connsiteX39" fmla="*/ 689610 w 2339340"/>
                <a:gd name="connsiteY39" fmla="*/ 2487930 h 6236970"/>
                <a:gd name="connsiteX40" fmla="*/ 712470 w 2339340"/>
                <a:gd name="connsiteY40" fmla="*/ 2762250 h 6236970"/>
                <a:gd name="connsiteX41" fmla="*/ 701040 w 2339340"/>
                <a:gd name="connsiteY41" fmla="*/ 3177540 h 6236970"/>
                <a:gd name="connsiteX42" fmla="*/ 643890 w 2339340"/>
                <a:gd name="connsiteY42" fmla="*/ 3783330 h 6236970"/>
                <a:gd name="connsiteX43" fmla="*/ 613410 w 2339340"/>
                <a:gd name="connsiteY43" fmla="*/ 4255770 h 6236970"/>
                <a:gd name="connsiteX44" fmla="*/ 689610 w 2339340"/>
                <a:gd name="connsiteY44" fmla="*/ 4617720 h 6236970"/>
                <a:gd name="connsiteX45" fmla="*/ 803910 w 2339340"/>
                <a:gd name="connsiteY45" fmla="*/ 5215890 h 6236970"/>
                <a:gd name="connsiteX46" fmla="*/ 883920 w 2339340"/>
                <a:gd name="connsiteY46" fmla="*/ 5657850 h 6236970"/>
                <a:gd name="connsiteX47" fmla="*/ 872490 w 2339340"/>
                <a:gd name="connsiteY47" fmla="*/ 5684520 h 6236970"/>
                <a:gd name="connsiteX48" fmla="*/ 693420 w 2339340"/>
                <a:gd name="connsiteY48" fmla="*/ 5894070 h 6236970"/>
                <a:gd name="connsiteX49" fmla="*/ 541020 w 2339340"/>
                <a:gd name="connsiteY49" fmla="*/ 6092190 h 6236970"/>
                <a:gd name="connsiteX50" fmla="*/ 510540 w 2339340"/>
                <a:gd name="connsiteY50" fmla="*/ 6156960 h 6236970"/>
                <a:gd name="connsiteX51" fmla="*/ 701040 w 2339340"/>
                <a:gd name="connsiteY51" fmla="*/ 6092190 h 6236970"/>
                <a:gd name="connsiteX52" fmla="*/ 830580 w 2339340"/>
                <a:gd name="connsiteY52" fmla="*/ 6065520 h 6236970"/>
                <a:gd name="connsiteX53" fmla="*/ 952500 w 2339340"/>
                <a:gd name="connsiteY53" fmla="*/ 5974080 h 6236970"/>
                <a:gd name="connsiteX54" fmla="*/ 963930 w 2339340"/>
                <a:gd name="connsiteY54" fmla="*/ 5871210 h 6236970"/>
                <a:gd name="connsiteX55" fmla="*/ 1108710 w 2339340"/>
                <a:gd name="connsiteY55" fmla="*/ 5817870 h 6236970"/>
                <a:gd name="connsiteX56" fmla="*/ 1108710 w 2339340"/>
                <a:gd name="connsiteY56" fmla="*/ 5791200 h 6236970"/>
                <a:gd name="connsiteX57" fmla="*/ 1032510 w 2339340"/>
                <a:gd name="connsiteY57" fmla="*/ 5634990 h 6236970"/>
                <a:gd name="connsiteX58" fmla="*/ 1043940 w 2339340"/>
                <a:gd name="connsiteY58" fmla="*/ 5280660 h 6236970"/>
                <a:gd name="connsiteX59" fmla="*/ 1074420 w 2339340"/>
                <a:gd name="connsiteY59" fmla="*/ 4888230 h 6236970"/>
                <a:gd name="connsiteX60" fmla="*/ 1002030 w 2339340"/>
                <a:gd name="connsiteY60" fmla="*/ 4423410 h 6236970"/>
                <a:gd name="connsiteX61" fmla="*/ 1066800 w 2339340"/>
                <a:gd name="connsiteY61" fmla="*/ 4130040 h 6236970"/>
                <a:gd name="connsiteX62" fmla="*/ 1116330 w 2339340"/>
                <a:gd name="connsiteY62" fmla="*/ 3775710 h 6236970"/>
                <a:gd name="connsiteX63" fmla="*/ 1165860 w 2339340"/>
                <a:gd name="connsiteY63" fmla="*/ 3375660 h 6236970"/>
                <a:gd name="connsiteX64" fmla="*/ 1238250 w 2339340"/>
                <a:gd name="connsiteY64" fmla="*/ 3882390 h 6236970"/>
                <a:gd name="connsiteX65" fmla="*/ 1280160 w 2339340"/>
                <a:gd name="connsiteY65" fmla="*/ 4366260 h 6236970"/>
                <a:gd name="connsiteX66" fmla="*/ 1310640 w 2339340"/>
                <a:gd name="connsiteY66" fmla="*/ 4533900 h 6236970"/>
                <a:gd name="connsiteX67" fmla="*/ 1272540 w 2339340"/>
                <a:gd name="connsiteY67" fmla="*/ 4838700 h 6236970"/>
                <a:gd name="connsiteX68" fmla="*/ 1242060 w 2339340"/>
                <a:gd name="connsiteY68" fmla="*/ 5059680 h 6236970"/>
                <a:gd name="connsiteX69" fmla="*/ 1276350 w 2339340"/>
                <a:gd name="connsiteY69" fmla="*/ 5288280 h 6236970"/>
                <a:gd name="connsiteX70" fmla="*/ 1333500 w 2339340"/>
                <a:gd name="connsiteY70" fmla="*/ 5494020 h 6236970"/>
                <a:gd name="connsiteX71" fmla="*/ 1314450 w 2339340"/>
                <a:gd name="connsiteY71" fmla="*/ 5615940 h 6236970"/>
                <a:gd name="connsiteX72" fmla="*/ 1264920 w 2339340"/>
                <a:gd name="connsiteY72" fmla="*/ 5795010 h 6236970"/>
                <a:gd name="connsiteX73" fmla="*/ 1264920 w 2339340"/>
                <a:gd name="connsiteY73" fmla="*/ 5901690 h 6236970"/>
                <a:gd name="connsiteX74" fmla="*/ 1424940 w 2339340"/>
                <a:gd name="connsiteY74" fmla="*/ 6236970 h 6236970"/>
                <a:gd name="connsiteX75" fmla="*/ 1565910 w 2339340"/>
                <a:gd name="connsiteY75" fmla="*/ 6065520 h 6236970"/>
                <a:gd name="connsiteX76" fmla="*/ 1604010 w 2339340"/>
                <a:gd name="connsiteY76" fmla="*/ 6012180 h 6236970"/>
                <a:gd name="connsiteX77" fmla="*/ 1524000 w 2339340"/>
                <a:gd name="connsiteY77" fmla="*/ 5844540 h 6236970"/>
                <a:gd name="connsiteX78" fmla="*/ 1466850 w 2339340"/>
                <a:gd name="connsiteY78" fmla="*/ 5718810 h 6236970"/>
                <a:gd name="connsiteX79" fmla="*/ 1440180 w 2339340"/>
                <a:gd name="connsiteY79" fmla="*/ 5638800 h 6236970"/>
                <a:gd name="connsiteX80" fmla="*/ 1546860 w 2339340"/>
                <a:gd name="connsiteY80" fmla="*/ 5078730 h 6236970"/>
                <a:gd name="connsiteX81" fmla="*/ 1600200 w 2339340"/>
                <a:gd name="connsiteY81" fmla="*/ 4507230 h 6236970"/>
                <a:gd name="connsiteX82" fmla="*/ 1684020 w 2339340"/>
                <a:gd name="connsiteY82" fmla="*/ 4027170 h 6236970"/>
                <a:gd name="connsiteX83" fmla="*/ 1703070 w 2339340"/>
                <a:gd name="connsiteY83" fmla="*/ 3688080 h 6236970"/>
                <a:gd name="connsiteX84" fmla="*/ 1645920 w 2339340"/>
                <a:gd name="connsiteY84" fmla="*/ 2884170 h 6236970"/>
                <a:gd name="connsiteX85" fmla="*/ 1630680 w 2339340"/>
                <a:gd name="connsiteY85" fmla="*/ 2868930 h 6236970"/>
                <a:gd name="connsiteX86" fmla="*/ 1607820 w 2339340"/>
                <a:gd name="connsiteY86" fmla="*/ 2750820 h 6236970"/>
                <a:gd name="connsiteX87" fmla="*/ 1584960 w 2339340"/>
                <a:gd name="connsiteY87" fmla="*/ 2423160 h 6236970"/>
                <a:gd name="connsiteX88" fmla="*/ 1584960 w 2339340"/>
                <a:gd name="connsiteY88" fmla="*/ 2072640 h 6236970"/>
                <a:gd name="connsiteX89" fmla="*/ 1619250 w 2339340"/>
                <a:gd name="connsiteY89" fmla="*/ 1771650 h 6236970"/>
                <a:gd name="connsiteX90" fmla="*/ 1691640 w 2339340"/>
                <a:gd name="connsiteY90" fmla="*/ 1501140 h 6236970"/>
                <a:gd name="connsiteX91" fmla="*/ 1954530 w 2339340"/>
                <a:gd name="connsiteY91" fmla="*/ 1924050 h 6236970"/>
                <a:gd name="connsiteX92" fmla="*/ 2045970 w 2339340"/>
                <a:gd name="connsiteY92" fmla="*/ 2045970 h 6236970"/>
                <a:gd name="connsiteX93" fmla="*/ 1840230 w 2339340"/>
                <a:gd name="connsiteY93" fmla="*/ 2358390 h 6236970"/>
                <a:gd name="connsiteX94" fmla="*/ 1729740 w 2339340"/>
                <a:gd name="connsiteY94" fmla="*/ 2545080 h 6236970"/>
                <a:gd name="connsiteX95" fmla="*/ 1672590 w 2339340"/>
                <a:gd name="connsiteY95" fmla="*/ 2674620 h 6236970"/>
                <a:gd name="connsiteX96" fmla="*/ 1604010 w 2339340"/>
                <a:gd name="connsiteY96" fmla="*/ 2754630 h 6236970"/>
                <a:gd name="connsiteX97" fmla="*/ 1634490 w 2339340"/>
                <a:gd name="connsiteY97" fmla="*/ 3040380 h 6236970"/>
                <a:gd name="connsiteX98" fmla="*/ 1729740 w 2339340"/>
                <a:gd name="connsiteY98" fmla="*/ 2891790 h 6236970"/>
                <a:gd name="connsiteX99" fmla="*/ 1927860 w 2339340"/>
                <a:gd name="connsiteY99" fmla="*/ 2689860 h 6236970"/>
                <a:gd name="connsiteX100" fmla="*/ 2065020 w 2339340"/>
                <a:gd name="connsiteY100" fmla="*/ 2548890 h 6236970"/>
                <a:gd name="connsiteX101" fmla="*/ 2202180 w 2339340"/>
                <a:gd name="connsiteY101" fmla="*/ 2339340 h 6236970"/>
                <a:gd name="connsiteX102" fmla="*/ 2339340 w 2339340"/>
                <a:gd name="connsiteY102" fmla="*/ 2049780 h 6236970"/>
                <a:gd name="connsiteX103" fmla="*/ 2293620 w 2339340"/>
                <a:gd name="connsiteY103" fmla="*/ 1958340 h 6236970"/>
                <a:gd name="connsiteX104" fmla="*/ 2232660 w 2339340"/>
                <a:gd name="connsiteY104" fmla="*/ 1752600 h 6236970"/>
                <a:gd name="connsiteX105" fmla="*/ 2175510 w 2339340"/>
                <a:gd name="connsiteY105" fmla="*/ 1565910 h 6236970"/>
                <a:gd name="connsiteX106" fmla="*/ 2065020 w 2339340"/>
                <a:gd name="connsiteY106" fmla="*/ 1352550 h 6236970"/>
                <a:gd name="connsiteX107" fmla="*/ 1958340 w 2339340"/>
                <a:gd name="connsiteY107" fmla="*/ 1169670 h 6236970"/>
                <a:gd name="connsiteX108" fmla="*/ 1878330 w 2339340"/>
                <a:gd name="connsiteY108" fmla="*/ 1043940 h 6236970"/>
                <a:gd name="connsiteX109" fmla="*/ 1752600 w 2339340"/>
                <a:gd name="connsiteY109" fmla="*/ 975360 h 6236970"/>
                <a:gd name="connsiteX110" fmla="*/ 1645920 w 2339340"/>
                <a:gd name="connsiteY110" fmla="*/ 956310 h 6236970"/>
                <a:gd name="connsiteX111" fmla="*/ 1546860 w 2339340"/>
                <a:gd name="connsiteY111" fmla="*/ 922020 h 6236970"/>
                <a:gd name="connsiteX112" fmla="*/ 1276350 w 2339340"/>
                <a:gd name="connsiteY112" fmla="*/ 861060 h 6236970"/>
                <a:gd name="connsiteX113" fmla="*/ 1257300 w 2339340"/>
                <a:gd name="connsiteY113" fmla="*/ 739140 h 6236970"/>
                <a:gd name="connsiteX114" fmla="*/ 1325880 w 2339340"/>
                <a:gd name="connsiteY114" fmla="*/ 594360 h 6236970"/>
                <a:gd name="connsiteX115" fmla="*/ 1363980 w 2339340"/>
                <a:gd name="connsiteY115" fmla="*/ 537210 h 6236970"/>
                <a:gd name="connsiteX116" fmla="*/ 1352550 w 2339340"/>
                <a:gd name="connsiteY116" fmla="*/ 438150 h 6236970"/>
                <a:gd name="connsiteX117" fmla="*/ 1348740 w 2339340"/>
                <a:gd name="connsiteY117" fmla="*/ 308610 h 6236970"/>
                <a:gd name="connsiteX118" fmla="*/ 1306830 w 2339340"/>
                <a:gd name="connsiteY118" fmla="*/ 114300 h 6236970"/>
                <a:gd name="connsiteX119" fmla="*/ 1188720 w 2339340"/>
                <a:gd name="connsiteY119" fmla="*/ 38100 h 6236970"/>
                <a:gd name="connsiteX120" fmla="*/ 1143000 w 2339340"/>
                <a:gd name="connsiteY120" fmla="*/ 11430 h 6236970"/>
                <a:gd name="connsiteX121" fmla="*/ 1093470 w 2339340"/>
                <a:gd name="connsiteY121" fmla="*/ 22860 h 6236970"/>
                <a:gd name="connsiteX0" fmla="*/ 1093470 w 2339340"/>
                <a:gd name="connsiteY0" fmla="*/ 22860 h 6236970"/>
                <a:gd name="connsiteX1" fmla="*/ 971550 w 2339340"/>
                <a:gd name="connsiteY1" fmla="*/ 68580 h 6236970"/>
                <a:gd name="connsiteX2" fmla="*/ 967740 w 2339340"/>
                <a:gd name="connsiteY2" fmla="*/ 0 h 6236970"/>
                <a:gd name="connsiteX3" fmla="*/ 872490 w 2339340"/>
                <a:gd name="connsiteY3" fmla="*/ 121920 h 6236970"/>
                <a:gd name="connsiteX4" fmla="*/ 849630 w 2339340"/>
                <a:gd name="connsiteY4" fmla="*/ 95250 h 6236970"/>
                <a:gd name="connsiteX5" fmla="*/ 800100 w 2339340"/>
                <a:gd name="connsiteY5" fmla="*/ 320040 h 6236970"/>
                <a:gd name="connsiteX6" fmla="*/ 811530 w 2339340"/>
                <a:gd name="connsiteY6" fmla="*/ 461010 h 6236970"/>
                <a:gd name="connsiteX7" fmla="*/ 754380 w 2339340"/>
                <a:gd name="connsiteY7" fmla="*/ 464820 h 6236970"/>
                <a:gd name="connsiteX8" fmla="*/ 781050 w 2339340"/>
                <a:gd name="connsiteY8" fmla="*/ 548640 h 6236970"/>
                <a:gd name="connsiteX9" fmla="*/ 822960 w 2339340"/>
                <a:gd name="connsiteY9" fmla="*/ 624840 h 6236970"/>
                <a:gd name="connsiteX10" fmla="*/ 887730 w 2339340"/>
                <a:gd name="connsiteY10" fmla="*/ 689610 h 6236970"/>
                <a:gd name="connsiteX11" fmla="*/ 925830 w 2339340"/>
                <a:gd name="connsiteY11" fmla="*/ 769620 h 6236970"/>
                <a:gd name="connsiteX12" fmla="*/ 925830 w 2339340"/>
                <a:gd name="connsiteY12" fmla="*/ 861060 h 6236970"/>
                <a:gd name="connsiteX13" fmla="*/ 803910 w 2339340"/>
                <a:gd name="connsiteY13" fmla="*/ 922020 h 6236970"/>
                <a:gd name="connsiteX14" fmla="*/ 701040 w 2339340"/>
                <a:gd name="connsiteY14" fmla="*/ 948690 h 6236970"/>
                <a:gd name="connsiteX15" fmla="*/ 556260 w 2339340"/>
                <a:gd name="connsiteY15" fmla="*/ 952500 h 6236970"/>
                <a:gd name="connsiteX16" fmla="*/ 403860 w 2339340"/>
                <a:gd name="connsiteY16" fmla="*/ 1002030 h 6236970"/>
                <a:gd name="connsiteX17" fmla="*/ 320040 w 2339340"/>
                <a:gd name="connsiteY17" fmla="*/ 1085850 h 6236970"/>
                <a:gd name="connsiteX18" fmla="*/ 247650 w 2339340"/>
                <a:gd name="connsiteY18" fmla="*/ 1276350 h 6236970"/>
                <a:gd name="connsiteX19" fmla="*/ 163830 w 2339340"/>
                <a:gd name="connsiteY19" fmla="*/ 1569720 h 6236970"/>
                <a:gd name="connsiteX20" fmla="*/ 83820 w 2339340"/>
                <a:gd name="connsiteY20" fmla="*/ 1783080 h 6236970"/>
                <a:gd name="connsiteX21" fmla="*/ 72390 w 2339340"/>
                <a:gd name="connsiteY21" fmla="*/ 1962150 h 6236970"/>
                <a:gd name="connsiteX22" fmla="*/ 0 w 2339340"/>
                <a:gd name="connsiteY22" fmla="*/ 2145030 h 6236970"/>
                <a:gd name="connsiteX23" fmla="*/ 11430 w 2339340"/>
                <a:gd name="connsiteY23" fmla="*/ 2251710 h 6236970"/>
                <a:gd name="connsiteX24" fmla="*/ 106680 w 2339340"/>
                <a:gd name="connsiteY24" fmla="*/ 2426970 h 6236970"/>
                <a:gd name="connsiteX25" fmla="*/ 243840 w 2339340"/>
                <a:gd name="connsiteY25" fmla="*/ 2594610 h 6236970"/>
                <a:gd name="connsiteX26" fmla="*/ 422910 w 2339340"/>
                <a:gd name="connsiteY26" fmla="*/ 2769870 h 6236970"/>
                <a:gd name="connsiteX27" fmla="*/ 609600 w 2339340"/>
                <a:gd name="connsiteY27" fmla="*/ 2929890 h 6236970"/>
                <a:gd name="connsiteX28" fmla="*/ 735330 w 2339340"/>
                <a:gd name="connsiteY28" fmla="*/ 3108960 h 6236970"/>
                <a:gd name="connsiteX29" fmla="*/ 709136 w 2339340"/>
                <a:gd name="connsiteY29" fmla="*/ 2771299 h 6236970"/>
                <a:gd name="connsiteX30" fmla="*/ 647700 w 2339340"/>
                <a:gd name="connsiteY30" fmla="*/ 2731770 h 6236970"/>
                <a:gd name="connsiteX31" fmla="*/ 541020 w 2339340"/>
                <a:gd name="connsiteY31" fmla="*/ 2537460 h 6236970"/>
                <a:gd name="connsiteX32" fmla="*/ 487680 w 2339340"/>
                <a:gd name="connsiteY32" fmla="*/ 2426970 h 6236970"/>
                <a:gd name="connsiteX33" fmla="*/ 293370 w 2339340"/>
                <a:gd name="connsiteY33" fmla="*/ 2205990 h 6236970"/>
                <a:gd name="connsiteX34" fmla="*/ 426720 w 2339340"/>
                <a:gd name="connsiteY34" fmla="*/ 1988820 h 6236970"/>
                <a:gd name="connsiteX35" fmla="*/ 483870 w 2339340"/>
                <a:gd name="connsiteY35" fmla="*/ 1878330 h 6236970"/>
                <a:gd name="connsiteX36" fmla="*/ 544830 w 2339340"/>
                <a:gd name="connsiteY36" fmla="*/ 1642110 h 6236970"/>
                <a:gd name="connsiteX37" fmla="*/ 636270 w 2339340"/>
                <a:gd name="connsiteY37" fmla="*/ 1897380 h 6236970"/>
                <a:gd name="connsiteX38" fmla="*/ 678180 w 2339340"/>
                <a:gd name="connsiteY38" fmla="*/ 2202180 h 6236970"/>
                <a:gd name="connsiteX39" fmla="*/ 689610 w 2339340"/>
                <a:gd name="connsiteY39" fmla="*/ 2487930 h 6236970"/>
                <a:gd name="connsiteX40" fmla="*/ 712470 w 2339340"/>
                <a:gd name="connsiteY40" fmla="*/ 2762250 h 6236970"/>
                <a:gd name="connsiteX41" fmla="*/ 701040 w 2339340"/>
                <a:gd name="connsiteY41" fmla="*/ 3177540 h 6236970"/>
                <a:gd name="connsiteX42" fmla="*/ 643890 w 2339340"/>
                <a:gd name="connsiteY42" fmla="*/ 3783330 h 6236970"/>
                <a:gd name="connsiteX43" fmla="*/ 613410 w 2339340"/>
                <a:gd name="connsiteY43" fmla="*/ 4255770 h 6236970"/>
                <a:gd name="connsiteX44" fmla="*/ 689610 w 2339340"/>
                <a:gd name="connsiteY44" fmla="*/ 4617720 h 6236970"/>
                <a:gd name="connsiteX45" fmla="*/ 803910 w 2339340"/>
                <a:gd name="connsiteY45" fmla="*/ 5215890 h 6236970"/>
                <a:gd name="connsiteX46" fmla="*/ 883920 w 2339340"/>
                <a:gd name="connsiteY46" fmla="*/ 5657850 h 6236970"/>
                <a:gd name="connsiteX47" fmla="*/ 872490 w 2339340"/>
                <a:gd name="connsiteY47" fmla="*/ 5684520 h 6236970"/>
                <a:gd name="connsiteX48" fmla="*/ 693420 w 2339340"/>
                <a:gd name="connsiteY48" fmla="*/ 5894070 h 6236970"/>
                <a:gd name="connsiteX49" fmla="*/ 541020 w 2339340"/>
                <a:gd name="connsiteY49" fmla="*/ 6092190 h 6236970"/>
                <a:gd name="connsiteX50" fmla="*/ 510540 w 2339340"/>
                <a:gd name="connsiteY50" fmla="*/ 6156960 h 6236970"/>
                <a:gd name="connsiteX51" fmla="*/ 701040 w 2339340"/>
                <a:gd name="connsiteY51" fmla="*/ 6092190 h 6236970"/>
                <a:gd name="connsiteX52" fmla="*/ 830580 w 2339340"/>
                <a:gd name="connsiteY52" fmla="*/ 6065520 h 6236970"/>
                <a:gd name="connsiteX53" fmla="*/ 952500 w 2339340"/>
                <a:gd name="connsiteY53" fmla="*/ 5974080 h 6236970"/>
                <a:gd name="connsiteX54" fmla="*/ 963930 w 2339340"/>
                <a:gd name="connsiteY54" fmla="*/ 5871210 h 6236970"/>
                <a:gd name="connsiteX55" fmla="*/ 1108710 w 2339340"/>
                <a:gd name="connsiteY55" fmla="*/ 5817870 h 6236970"/>
                <a:gd name="connsiteX56" fmla="*/ 1108710 w 2339340"/>
                <a:gd name="connsiteY56" fmla="*/ 5791200 h 6236970"/>
                <a:gd name="connsiteX57" fmla="*/ 1032510 w 2339340"/>
                <a:gd name="connsiteY57" fmla="*/ 5634990 h 6236970"/>
                <a:gd name="connsiteX58" fmla="*/ 1043940 w 2339340"/>
                <a:gd name="connsiteY58" fmla="*/ 5280660 h 6236970"/>
                <a:gd name="connsiteX59" fmla="*/ 1074420 w 2339340"/>
                <a:gd name="connsiteY59" fmla="*/ 4888230 h 6236970"/>
                <a:gd name="connsiteX60" fmla="*/ 1002030 w 2339340"/>
                <a:gd name="connsiteY60" fmla="*/ 4423410 h 6236970"/>
                <a:gd name="connsiteX61" fmla="*/ 1066800 w 2339340"/>
                <a:gd name="connsiteY61" fmla="*/ 4130040 h 6236970"/>
                <a:gd name="connsiteX62" fmla="*/ 1116330 w 2339340"/>
                <a:gd name="connsiteY62" fmla="*/ 3775710 h 6236970"/>
                <a:gd name="connsiteX63" fmla="*/ 1165860 w 2339340"/>
                <a:gd name="connsiteY63" fmla="*/ 3375660 h 6236970"/>
                <a:gd name="connsiteX64" fmla="*/ 1238250 w 2339340"/>
                <a:gd name="connsiteY64" fmla="*/ 3882390 h 6236970"/>
                <a:gd name="connsiteX65" fmla="*/ 1280160 w 2339340"/>
                <a:gd name="connsiteY65" fmla="*/ 4366260 h 6236970"/>
                <a:gd name="connsiteX66" fmla="*/ 1310640 w 2339340"/>
                <a:gd name="connsiteY66" fmla="*/ 4533900 h 6236970"/>
                <a:gd name="connsiteX67" fmla="*/ 1272540 w 2339340"/>
                <a:gd name="connsiteY67" fmla="*/ 4838700 h 6236970"/>
                <a:gd name="connsiteX68" fmla="*/ 1242060 w 2339340"/>
                <a:gd name="connsiteY68" fmla="*/ 5059680 h 6236970"/>
                <a:gd name="connsiteX69" fmla="*/ 1276350 w 2339340"/>
                <a:gd name="connsiteY69" fmla="*/ 5288280 h 6236970"/>
                <a:gd name="connsiteX70" fmla="*/ 1333500 w 2339340"/>
                <a:gd name="connsiteY70" fmla="*/ 5494020 h 6236970"/>
                <a:gd name="connsiteX71" fmla="*/ 1314450 w 2339340"/>
                <a:gd name="connsiteY71" fmla="*/ 5615940 h 6236970"/>
                <a:gd name="connsiteX72" fmla="*/ 1264920 w 2339340"/>
                <a:gd name="connsiteY72" fmla="*/ 5795010 h 6236970"/>
                <a:gd name="connsiteX73" fmla="*/ 1264920 w 2339340"/>
                <a:gd name="connsiteY73" fmla="*/ 5901690 h 6236970"/>
                <a:gd name="connsiteX74" fmla="*/ 1424940 w 2339340"/>
                <a:gd name="connsiteY74" fmla="*/ 6236970 h 6236970"/>
                <a:gd name="connsiteX75" fmla="*/ 1565910 w 2339340"/>
                <a:gd name="connsiteY75" fmla="*/ 6065520 h 6236970"/>
                <a:gd name="connsiteX76" fmla="*/ 1604010 w 2339340"/>
                <a:gd name="connsiteY76" fmla="*/ 6012180 h 6236970"/>
                <a:gd name="connsiteX77" fmla="*/ 1524000 w 2339340"/>
                <a:gd name="connsiteY77" fmla="*/ 5844540 h 6236970"/>
                <a:gd name="connsiteX78" fmla="*/ 1466850 w 2339340"/>
                <a:gd name="connsiteY78" fmla="*/ 5718810 h 6236970"/>
                <a:gd name="connsiteX79" fmla="*/ 1440180 w 2339340"/>
                <a:gd name="connsiteY79" fmla="*/ 5638800 h 6236970"/>
                <a:gd name="connsiteX80" fmla="*/ 1546860 w 2339340"/>
                <a:gd name="connsiteY80" fmla="*/ 5078730 h 6236970"/>
                <a:gd name="connsiteX81" fmla="*/ 1600200 w 2339340"/>
                <a:gd name="connsiteY81" fmla="*/ 4507230 h 6236970"/>
                <a:gd name="connsiteX82" fmla="*/ 1684020 w 2339340"/>
                <a:gd name="connsiteY82" fmla="*/ 4027170 h 6236970"/>
                <a:gd name="connsiteX83" fmla="*/ 1703070 w 2339340"/>
                <a:gd name="connsiteY83" fmla="*/ 3688080 h 6236970"/>
                <a:gd name="connsiteX84" fmla="*/ 1645920 w 2339340"/>
                <a:gd name="connsiteY84" fmla="*/ 2884170 h 6236970"/>
                <a:gd name="connsiteX85" fmla="*/ 1630680 w 2339340"/>
                <a:gd name="connsiteY85" fmla="*/ 2868930 h 6236970"/>
                <a:gd name="connsiteX86" fmla="*/ 1607820 w 2339340"/>
                <a:gd name="connsiteY86" fmla="*/ 2750820 h 6236970"/>
                <a:gd name="connsiteX87" fmla="*/ 1584960 w 2339340"/>
                <a:gd name="connsiteY87" fmla="*/ 2423160 h 6236970"/>
                <a:gd name="connsiteX88" fmla="*/ 1584960 w 2339340"/>
                <a:gd name="connsiteY88" fmla="*/ 2072640 h 6236970"/>
                <a:gd name="connsiteX89" fmla="*/ 1619250 w 2339340"/>
                <a:gd name="connsiteY89" fmla="*/ 1771650 h 6236970"/>
                <a:gd name="connsiteX90" fmla="*/ 1691640 w 2339340"/>
                <a:gd name="connsiteY90" fmla="*/ 1501140 h 6236970"/>
                <a:gd name="connsiteX91" fmla="*/ 1954530 w 2339340"/>
                <a:gd name="connsiteY91" fmla="*/ 1924050 h 6236970"/>
                <a:gd name="connsiteX92" fmla="*/ 2045970 w 2339340"/>
                <a:gd name="connsiteY92" fmla="*/ 2045970 h 6236970"/>
                <a:gd name="connsiteX93" fmla="*/ 1840230 w 2339340"/>
                <a:gd name="connsiteY93" fmla="*/ 2358390 h 6236970"/>
                <a:gd name="connsiteX94" fmla="*/ 1729740 w 2339340"/>
                <a:gd name="connsiteY94" fmla="*/ 2545080 h 6236970"/>
                <a:gd name="connsiteX95" fmla="*/ 1672590 w 2339340"/>
                <a:gd name="connsiteY95" fmla="*/ 2674620 h 6236970"/>
                <a:gd name="connsiteX96" fmla="*/ 1604010 w 2339340"/>
                <a:gd name="connsiteY96" fmla="*/ 2754630 h 6236970"/>
                <a:gd name="connsiteX97" fmla="*/ 1634490 w 2339340"/>
                <a:gd name="connsiteY97" fmla="*/ 3040380 h 6236970"/>
                <a:gd name="connsiteX98" fmla="*/ 1729740 w 2339340"/>
                <a:gd name="connsiteY98" fmla="*/ 2891790 h 6236970"/>
                <a:gd name="connsiteX99" fmla="*/ 1927860 w 2339340"/>
                <a:gd name="connsiteY99" fmla="*/ 2689860 h 6236970"/>
                <a:gd name="connsiteX100" fmla="*/ 2065020 w 2339340"/>
                <a:gd name="connsiteY100" fmla="*/ 2548890 h 6236970"/>
                <a:gd name="connsiteX101" fmla="*/ 2202180 w 2339340"/>
                <a:gd name="connsiteY101" fmla="*/ 2339340 h 6236970"/>
                <a:gd name="connsiteX102" fmla="*/ 2339340 w 2339340"/>
                <a:gd name="connsiteY102" fmla="*/ 2049780 h 6236970"/>
                <a:gd name="connsiteX103" fmla="*/ 2293620 w 2339340"/>
                <a:gd name="connsiteY103" fmla="*/ 1958340 h 6236970"/>
                <a:gd name="connsiteX104" fmla="*/ 2232660 w 2339340"/>
                <a:gd name="connsiteY104" fmla="*/ 1752600 h 6236970"/>
                <a:gd name="connsiteX105" fmla="*/ 2175510 w 2339340"/>
                <a:gd name="connsiteY105" fmla="*/ 1565910 h 6236970"/>
                <a:gd name="connsiteX106" fmla="*/ 2065020 w 2339340"/>
                <a:gd name="connsiteY106" fmla="*/ 1352550 h 6236970"/>
                <a:gd name="connsiteX107" fmla="*/ 1958340 w 2339340"/>
                <a:gd name="connsiteY107" fmla="*/ 1169670 h 6236970"/>
                <a:gd name="connsiteX108" fmla="*/ 1878330 w 2339340"/>
                <a:gd name="connsiteY108" fmla="*/ 1043940 h 6236970"/>
                <a:gd name="connsiteX109" fmla="*/ 1752600 w 2339340"/>
                <a:gd name="connsiteY109" fmla="*/ 975360 h 6236970"/>
                <a:gd name="connsiteX110" fmla="*/ 1645920 w 2339340"/>
                <a:gd name="connsiteY110" fmla="*/ 956310 h 6236970"/>
                <a:gd name="connsiteX111" fmla="*/ 1546860 w 2339340"/>
                <a:gd name="connsiteY111" fmla="*/ 922020 h 6236970"/>
                <a:gd name="connsiteX112" fmla="*/ 1276350 w 2339340"/>
                <a:gd name="connsiteY112" fmla="*/ 861060 h 6236970"/>
                <a:gd name="connsiteX113" fmla="*/ 1257300 w 2339340"/>
                <a:gd name="connsiteY113" fmla="*/ 739140 h 6236970"/>
                <a:gd name="connsiteX114" fmla="*/ 1325880 w 2339340"/>
                <a:gd name="connsiteY114" fmla="*/ 594360 h 6236970"/>
                <a:gd name="connsiteX115" fmla="*/ 1363980 w 2339340"/>
                <a:gd name="connsiteY115" fmla="*/ 537210 h 6236970"/>
                <a:gd name="connsiteX116" fmla="*/ 1352550 w 2339340"/>
                <a:gd name="connsiteY116" fmla="*/ 438150 h 6236970"/>
                <a:gd name="connsiteX117" fmla="*/ 1348740 w 2339340"/>
                <a:gd name="connsiteY117" fmla="*/ 308610 h 6236970"/>
                <a:gd name="connsiteX118" fmla="*/ 1306830 w 2339340"/>
                <a:gd name="connsiteY118" fmla="*/ 114300 h 6236970"/>
                <a:gd name="connsiteX119" fmla="*/ 1188720 w 2339340"/>
                <a:gd name="connsiteY119" fmla="*/ 38100 h 6236970"/>
                <a:gd name="connsiteX120" fmla="*/ 1143000 w 2339340"/>
                <a:gd name="connsiteY120" fmla="*/ 11430 h 6236970"/>
                <a:gd name="connsiteX121" fmla="*/ 1093470 w 2339340"/>
                <a:gd name="connsiteY121" fmla="*/ 22860 h 6236970"/>
                <a:gd name="connsiteX0" fmla="*/ 1093470 w 2339340"/>
                <a:gd name="connsiteY0" fmla="*/ 22860 h 6236970"/>
                <a:gd name="connsiteX1" fmla="*/ 971550 w 2339340"/>
                <a:gd name="connsiteY1" fmla="*/ 68580 h 6236970"/>
                <a:gd name="connsiteX2" fmla="*/ 967740 w 2339340"/>
                <a:gd name="connsiteY2" fmla="*/ 0 h 6236970"/>
                <a:gd name="connsiteX3" fmla="*/ 872490 w 2339340"/>
                <a:gd name="connsiteY3" fmla="*/ 121920 h 6236970"/>
                <a:gd name="connsiteX4" fmla="*/ 849630 w 2339340"/>
                <a:gd name="connsiteY4" fmla="*/ 95250 h 6236970"/>
                <a:gd name="connsiteX5" fmla="*/ 800100 w 2339340"/>
                <a:gd name="connsiteY5" fmla="*/ 320040 h 6236970"/>
                <a:gd name="connsiteX6" fmla="*/ 811530 w 2339340"/>
                <a:gd name="connsiteY6" fmla="*/ 461010 h 6236970"/>
                <a:gd name="connsiteX7" fmla="*/ 754380 w 2339340"/>
                <a:gd name="connsiteY7" fmla="*/ 464820 h 6236970"/>
                <a:gd name="connsiteX8" fmla="*/ 781050 w 2339340"/>
                <a:gd name="connsiteY8" fmla="*/ 548640 h 6236970"/>
                <a:gd name="connsiteX9" fmla="*/ 822960 w 2339340"/>
                <a:gd name="connsiteY9" fmla="*/ 624840 h 6236970"/>
                <a:gd name="connsiteX10" fmla="*/ 887730 w 2339340"/>
                <a:gd name="connsiteY10" fmla="*/ 689610 h 6236970"/>
                <a:gd name="connsiteX11" fmla="*/ 925830 w 2339340"/>
                <a:gd name="connsiteY11" fmla="*/ 769620 h 6236970"/>
                <a:gd name="connsiteX12" fmla="*/ 925830 w 2339340"/>
                <a:gd name="connsiteY12" fmla="*/ 861060 h 6236970"/>
                <a:gd name="connsiteX13" fmla="*/ 803910 w 2339340"/>
                <a:gd name="connsiteY13" fmla="*/ 922020 h 6236970"/>
                <a:gd name="connsiteX14" fmla="*/ 701040 w 2339340"/>
                <a:gd name="connsiteY14" fmla="*/ 948690 h 6236970"/>
                <a:gd name="connsiteX15" fmla="*/ 556260 w 2339340"/>
                <a:gd name="connsiteY15" fmla="*/ 952500 h 6236970"/>
                <a:gd name="connsiteX16" fmla="*/ 403860 w 2339340"/>
                <a:gd name="connsiteY16" fmla="*/ 1002030 h 6236970"/>
                <a:gd name="connsiteX17" fmla="*/ 320040 w 2339340"/>
                <a:gd name="connsiteY17" fmla="*/ 1085850 h 6236970"/>
                <a:gd name="connsiteX18" fmla="*/ 247650 w 2339340"/>
                <a:gd name="connsiteY18" fmla="*/ 1276350 h 6236970"/>
                <a:gd name="connsiteX19" fmla="*/ 163830 w 2339340"/>
                <a:gd name="connsiteY19" fmla="*/ 1569720 h 6236970"/>
                <a:gd name="connsiteX20" fmla="*/ 83820 w 2339340"/>
                <a:gd name="connsiteY20" fmla="*/ 1783080 h 6236970"/>
                <a:gd name="connsiteX21" fmla="*/ 72390 w 2339340"/>
                <a:gd name="connsiteY21" fmla="*/ 1962150 h 6236970"/>
                <a:gd name="connsiteX22" fmla="*/ 0 w 2339340"/>
                <a:gd name="connsiteY22" fmla="*/ 2145030 h 6236970"/>
                <a:gd name="connsiteX23" fmla="*/ 11430 w 2339340"/>
                <a:gd name="connsiteY23" fmla="*/ 2251710 h 6236970"/>
                <a:gd name="connsiteX24" fmla="*/ 106680 w 2339340"/>
                <a:gd name="connsiteY24" fmla="*/ 2426970 h 6236970"/>
                <a:gd name="connsiteX25" fmla="*/ 243840 w 2339340"/>
                <a:gd name="connsiteY25" fmla="*/ 2594610 h 6236970"/>
                <a:gd name="connsiteX26" fmla="*/ 422910 w 2339340"/>
                <a:gd name="connsiteY26" fmla="*/ 2769870 h 6236970"/>
                <a:gd name="connsiteX27" fmla="*/ 609600 w 2339340"/>
                <a:gd name="connsiteY27" fmla="*/ 2929890 h 6236970"/>
                <a:gd name="connsiteX28" fmla="*/ 703183 w 2339340"/>
                <a:gd name="connsiteY28" fmla="*/ 3062525 h 6236970"/>
                <a:gd name="connsiteX29" fmla="*/ 709136 w 2339340"/>
                <a:gd name="connsiteY29" fmla="*/ 2771299 h 6236970"/>
                <a:gd name="connsiteX30" fmla="*/ 647700 w 2339340"/>
                <a:gd name="connsiteY30" fmla="*/ 2731770 h 6236970"/>
                <a:gd name="connsiteX31" fmla="*/ 541020 w 2339340"/>
                <a:gd name="connsiteY31" fmla="*/ 2537460 h 6236970"/>
                <a:gd name="connsiteX32" fmla="*/ 487680 w 2339340"/>
                <a:gd name="connsiteY32" fmla="*/ 2426970 h 6236970"/>
                <a:gd name="connsiteX33" fmla="*/ 293370 w 2339340"/>
                <a:gd name="connsiteY33" fmla="*/ 2205990 h 6236970"/>
                <a:gd name="connsiteX34" fmla="*/ 426720 w 2339340"/>
                <a:gd name="connsiteY34" fmla="*/ 1988820 h 6236970"/>
                <a:gd name="connsiteX35" fmla="*/ 483870 w 2339340"/>
                <a:gd name="connsiteY35" fmla="*/ 1878330 h 6236970"/>
                <a:gd name="connsiteX36" fmla="*/ 544830 w 2339340"/>
                <a:gd name="connsiteY36" fmla="*/ 1642110 h 6236970"/>
                <a:gd name="connsiteX37" fmla="*/ 636270 w 2339340"/>
                <a:gd name="connsiteY37" fmla="*/ 1897380 h 6236970"/>
                <a:gd name="connsiteX38" fmla="*/ 678180 w 2339340"/>
                <a:gd name="connsiteY38" fmla="*/ 2202180 h 6236970"/>
                <a:gd name="connsiteX39" fmla="*/ 689610 w 2339340"/>
                <a:gd name="connsiteY39" fmla="*/ 2487930 h 6236970"/>
                <a:gd name="connsiteX40" fmla="*/ 712470 w 2339340"/>
                <a:gd name="connsiteY40" fmla="*/ 2762250 h 6236970"/>
                <a:gd name="connsiteX41" fmla="*/ 701040 w 2339340"/>
                <a:gd name="connsiteY41" fmla="*/ 3177540 h 6236970"/>
                <a:gd name="connsiteX42" fmla="*/ 643890 w 2339340"/>
                <a:gd name="connsiteY42" fmla="*/ 3783330 h 6236970"/>
                <a:gd name="connsiteX43" fmla="*/ 613410 w 2339340"/>
                <a:gd name="connsiteY43" fmla="*/ 4255770 h 6236970"/>
                <a:gd name="connsiteX44" fmla="*/ 689610 w 2339340"/>
                <a:gd name="connsiteY44" fmla="*/ 4617720 h 6236970"/>
                <a:gd name="connsiteX45" fmla="*/ 803910 w 2339340"/>
                <a:gd name="connsiteY45" fmla="*/ 5215890 h 6236970"/>
                <a:gd name="connsiteX46" fmla="*/ 883920 w 2339340"/>
                <a:gd name="connsiteY46" fmla="*/ 5657850 h 6236970"/>
                <a:gd name="connsiteX47" fmla="*/ 872490 w 2339340"/>
                <a:gd name="connsiteY47" fmla="*/ 5684520 h 6236970"/>
                <a:gd name="connsiteX48" fmla="*/ 693420 w 2339340"/>
                <a:gd name="connsiteY48" fmla="*/ 5894070 h 6236970"/>
                <a:gd name="connsiteX49" fmla="*/ 541020 w 2339340"/>
                <a:gd name="connsiteY49" fmla="*/ 6092190 h 6236970"/>
                <a:gd name="connsiteX50" fmla="*/ 510540 w 2339340"/>
                <a:gd name="connsiteY50" fmla="*/ 6156960 h 6236970"/>
                <a:gd name="connsiteX51" fmla="*/ 701040 w 2339340"/>
                <a:gd name="connsiteY51" fmla="*/ 6092190 h 6236970"/>
                <a:gd name="connsiteX52" fmla="*/ 830580 w 2339340"/>
                <a:gd name="connsiteY52" fmla="*/ 6065520 h 6236970"/>
                <a:gd name="connsiteX53" fmla="*/ 952500 w 2339340"/>
                <a:gd name="connsiteY53" fmla="*/ 5974080 h 6236970"/>
                <a:gd name="connsiteX54" fmla="*/ 963930 w 2339340"/>
                <a:gd name="connsiteY54" fmla="*/ 5871210 h 6236970"/>
                <a:gd name="connsiteX55" fmla="*/ 1108710 w 2339340"/>
                <a:gd name="connsiteY55" fmla="*/ 5817870 h 6236970"/>
                <a:gd name="connsiteX56" fmla="*/ 1108710 w 2339340"/>
                <a:gd name="connsiteY56" fmla="*/ 5791200 h 6236970"/>
                <a:gd name="connsiteX57" fmla="*/ 1032510 w 2339340"/>
                <a:gd name="connsiteY57" fmla="*/ 5634990 h 6236970"/>
                <a:gd name="connsiteX58" fmla="*/ 1043940 w 2339340"/>
                <a:gd name="connsiteY58" fmla="*/ 5280660 h 6236970"/>
                <a:gd name="connsiteX59" fmla="*/ 1074420 w 2339340"/>
                <a:gd name="connsiteY59" fmla="*/ 4888230 h 6236970"/>
                <a:gd name="connsiteX60" fmla="*/ 1002030 w 2339340"/>
                <a:gd name="connsiteY60" fmla="*/ 4423410 h 6236970"/>
                <a:gd name="connsiteX61" fmla="*/ 1066800 w 2339340"/>
                <a:gd name="connsiteY61" fmla="*/ 4130040 h 6236970"/>
                <a:gd name="connsiteX62" fmla="*/ 1116330 w 2339340"/>
                <a:gd name="connsiteY62" fmla="*/ 3775710 h 6236970"/>
                <a:gd name="connsiteX63" fmla="*/ 1165860 w 2339340"/>
                <a:gd name="connsiteY63" fmla="*/ 3375660 h 6236970"/>
                <a:gd name="connsiteX64" fmla="*/ 1238250 w 2339340"/>
                <a:gd name="connsiteY64" fmla="*/ 3882390 h 6236970"/>
                <a:gd name="connsiteX65" fmla="*/ 1280160 w 2339340"/>
                <a:gd name="connsiteY65" fmla="*/ 4366260 h 6236970"/>
                <a:gd name="connsiteX66" fmla="*/ 1310640 w 2339340"/>
                <a:gd name="connsiteY66" fmla="*/ 4533900 h 6236970"/>
                <a:gd name="connsiteX67" fmla="*/ 1272540 w 2339340"/>
                <a:gd name="connsiteY67" fmla="*/ 4838700 h 6236970"/>
                <a:gd name="connsiteX68" fmla="*/ 1242060 w 2339340"/>
                <a:gd name="connsiteY68" fmla="*/ 5059680 h 6236970"/>
                <a:gd name="connsiteX69" fmla="*/ 1276350 w 2339340"/>
                <a:gd name="connsiteY69" fmla="*/ 5288280 h 6236970"/>
                <a:gd name="connsiteX70" fmla="*/ 1333500 w 2339340"/>
                <a:gd name="connsiteY70" fmla="*/ 5494020 h 6236970"/>
                <a:gd name="connsiteX71" fmla="*/ 1314450 w 2339340"/>
                <a:gd name="connsiteY71" fmla="*/ 5615940 h 6236970"/>
                <a:gd name="connsiteX72" fmla="*/ 1264920 w 2339340"/>
                <a:gd name="connsiteY72" fmla="*/ 5795010 h 6236970"/>
                <a:gd name="connsiteX73" fmla="*/ 1264920 w 2339340"/>
                <a:gd name="connsiteY73" fmla="*/ 5901690 h 6236970"/>
                <a:gd name="connsiteX74" fmla="*/ 1424940 w 2339340"/>
                <a:gd name="connsiteY74" fmla="*/ 6236970 h 6236970"/>
                <a:gd name="connsiteX75" fmla="*/ 1565910 w 2339340"/>
                <a:gd name="connsiteY75" fmla="*/ 6065520 h 6236970"/>
                <a:gd name="connsiteX76" fmla="*/ 1604010 w 2339340"/>
                <a:gd name="connsiteY76" fmla="*/ 6012180 h 6236970"/>
                <a:gd name="connsiteX77" fmla="*/ 1524000 w 2339340"/>
                <a:gd name="connsiteY77" fmla="*/ 5844540 h 6236970"/>
                <a:gd name="connsiteX78" fmla="*/ 1466850 w 2339340"/>
                <a:gd name="connsiteY78" fmla="*/ 5718810 h 6236970"/>
                <a:gd name="connsiteX79" fmla="*/ 1440180 w 2339340"/>
                <a:gd name="connsiteY79" fmla="*/ 5638800 h 6236970"/>
                <a:gd name="connsiteX80" fmla="*/ 1546860 w 2339340"/>
                <a:gd name="connsiteY80" fmla="*/ 5078730 h 6236970"/>
                <a:gd name="connsiteX81" fmla="*/ 1600200 w 2339340"/>
                <a:gd name="connsiteY81" fmla="*/ 4507230 h 6236970"/>
                <a:gd name="connsiteX82" fmla="*/ 1684020 w 2339340"/>
                <a:gd name="connsiteY82" fmla="*/ 4027170 h 6236970"/>
                <a:gd name="connsiteX83" fmla="*/ 1703070 w 2339340"/>
                <a:gd name="connsiteY83" fmla="*/ 3688080 h 6236970"/>
                <a:gd name="connsiteX84" fmla="*/ 1645920 w 2339340"/>
                <a:gd name="connsiteY84" fmla="*/ 2884170 h 6236970"/>
                <a:gd name="connsiteX85" fmla="*/ 1630680 w 2339340"/>
                <a:gd name="connsiteY85" fmla="*/ 2868930 h 6236970"/>
                <a:gd name="connsiteX86" fmla="*/ 1607820 w 2339340"/>
                <a:gd name="connsiteY86" fmla="*/ 2750820 h 6236970"/>
                <a:gd name="connsiteX87" fmla="*/ 1584960 w 2339340"/>
                <a:gd name="connsiteY87" fmla="*/ 2423160 h 6236970"/>
                <a:gd name="connsiteX88" fmla="*/ 1584960 w 2339340"/>
                <a:gd name="connsiteY88" fmla="*/ 2072640 h 6236970"/>
                <a:gd name="connsiteX89" fmla="*/ 1619250 w 2339340"/>
                <a:gd name="connsiteY89" fmla="*/ 1771650 h 6236970"/>
                <a:gd name="connsiteX90" fmla="*/ 1691640 w 2339340"/>
                <a:gd name="connsiteY90" fmla="*/ 1501140 h 6236970"/>
                <a:gd name="connsiteX91" fmla="*/ 1954530 w 2339340"/>
                <a:gd name="connsiteY91" fmla="*/ 1924050 h 6236970"/>
                <a:gd name="connsiteX92" fmla="*/ 2045970 w 2339340"/>
                <a:gd name="connsiteY92" fmla="*/ 2045970 h 6236970"/>
                <a:gd name="connsiteX93" fmla="*/ 1840230 w 2339340"/>
                <a:gd name="connsiteY93" fmla="*/ 2358390 h 6236970"/>
                <a:gd name="connsiteX94" fmla="*/ 1729740 w 2339340"/>
                <a:gd name="connsiteY94" fmla="*/ 2545080 h 6236970"/>
                <a:gd name="connsiteX95" fmla="*/ 1672590 w 2339340"/>
                <a:gd name="connsiteY95" fmla="*/ 2674620 h 6236970"/>
                <a:gd name="connsiteX96" fmla="*/ 1604010 w 2339340"/>
                <a:gd name="connsiteY96" fmla="*/ 2754630 h 6236970"/>
                <a:gd name="connsiteX97" fmla="*/ 1634490 w 2339340"/>
                <a:gd name="connsiteY97" fmla="*/ 3040380 h 6236970"/>
                <a:gd name="connsiteX98" fmla="*/ 1729740 w 2339340"/>
                <a:gd name="connsiteY98" fmla="*/ 2891790 h 6236970"/>
                <a:gd name="connsiteX99" fmla="*/ 1927860 w 2339340"/>
                <a:gd name="connsiteY99" fmla="*/ 2689860 h 6236970"/>
                <a:gd name="connsiteX100" fmla="*/ 2065020 w 2339340"/>
                <a:gd name="connsiteY100" fmla="*/ 2548890 h 6236970"/>
                <a:gd name="connsiteX101" fmla="*/ 2202180 w 2339340"/>
                <a:gd name="connsiteY101" fmla="*/ 2339340 h 6236970"/>
                <a:gd name="connsiteX102" fmla="*/ 2339340 w 2339340"/>
                <a:gd name="connsiteY102" fmla="*/ 2049780 h 6236970"/>
                <a:gd name="connsiteX103" fmla="*/ 2293620 w 2339340"/>
                <a:gd name="connsiteY103" fmla="*/ 1958340 h 6236970"/>
                <a:gd name="connsiteX104" fmla="*/ 2232660 w 2339340"/>
                <a:gd name="connsiteY104" fmla="*/ 1752600 h 6236970"/>
                <a:gd name="connsiteX105" fmla="*/ 2175510 w 2339340"/>
                <a:gd name="connsiteY105" fmla="*/ 1565910 h 6236970"/>
                <a:gd name="connsiteX106" fmla="*/ 2065020 w 2339340"/>
                <a:gd name="connsiteY106" fmla="*/ 1352550 h 6236970"/>
                <a:gd name="connsiteX107" fmla="*/ 1958340 w 2339340"/>
                <a:gd name="connsiteY107" fmla="*/ 1169670 h 6236970"/>
                <a:gd name="connsiteX108" fmla="*/ 1878330 w 2339340"/>
                <a:gd name="connsiteY108" fmla="*/ 1043940 h 6236970"/>
                <a:gd name="connsiteX109" fmla="*/ 1752600 w 2339340"/>
                <a:gd name="connsiteY109" fmla="*/ 975360 h 6236970"/>
                <a:gd name="connsiteX110" fmla="*/ 1645920 w 2339340"/>
                <a:gd name="connsiteY110" fmla="*/ 956310 h 6236970"/>
                <a:gd name="connsiteX111" fmla="*/ 1546860 w 2339340"/>
                <a:gd name="connsiteY111" fmla="*/ 922020 h 6236970"/>
                <a:gd name="connsiteX112" fmla="*/ 1276350 w 2339340"/>
                <a:gd name="connsiteY112" fmla="*/ 861060 h 6236970"/>
                <a:gd name="connsiteX113" fmla="*/ 1257300 w 2339340"/>
                <a:gd name="connsiteY113" fmla="*/ 739140 h 6236970"/>
                <a:gd name="connsiteX114" fmla="*/ 1325880 w 2339340"/>
                <a:gd name="connsiteY114" fmla="*/ 594360 h 6236970"/>
                <a:gd name="connsiteX115" fmla="*/ 1363980 w 2339340"/>
                <a:gd name="connsiteY115" fmla="*/ 537210 h 6236970"/>
                <a:gd name="connsiteX116" fmla="*/ 1352550 w 2339340"/>
                <a:gd name="connsiteY116" fmla="*/ 438150 h 6236970"/>
                <a:gd name="connsiteX117" fmla="*/ 1348740 w 2339340"/>
                <a:gd name="connsiteY117" fmla="*/ 308610 h 6236970"/>
                <a:gd name="connsiteX118" fmla="*/ 1306830 w 2339340"/>
                <a:gd name="connsiteY118" fmla="*/ 114300 h 6236970"/>
                <a:gd name="connsiteX119" fmla="*/ 1188720 w 2339340"/>
                <a:gd name="connsiteY119" fmla="*/ 38100 h 6236970"/>
                <a:gd name="connsiteX120" fmla="*/ 1143000 w 2339340"/>
                <a:gd name="connsiteY120" fmla="*/ 11430 h 6236970"/>
                <a:gd name="connsiteX121" fmla="*/ 1093470 w 2339340"/>
                <a:gd name="connsiteY121" fmla="*/ 22860 h 6236970"/>
                <a:gd name="connsiteX0" fmla="*/ 1093470 w 2339340"/>
                <a:gd name="connsiteY0" fmla="*/ 22860 h 6236970"/>
                <a:gd name="connsiteX1" fmla="*/ 971550 w 2339340"/>
                <a:gd name="connsiteY1" fmla="*/ 68580 h 6236970"/>
                <a:gd name="connsiteX2" fmla="*/ 967740 w 2339340"/>
                <a:gd name="connsiteY2" fmla="*/ 0 h 6236970"/>
                <a:gd name="connsiteX3" fmla="*/ 872490 w 2339340"/>
                <a:gd name="connsiteY3" fmla="*/ 121920 h 6236970"/>
                <a:gd name="connsiteX4" fmla="*/ 849630 w 2339340"/>
                <a:gd name="connsiteY4" fmla="*/ 95250 h 6236970"/>
                <a:gd name="connsiteX5" fmla="*/ 800100 w 2339340"/>
                <a:gd name="connsiteY5" fmla="*/ 320040 h 6236970"/>
                <a:gd name="connsiteX6" fmla="*/ 811530 w 2339340"/>
                <a:gd name="connsiteY6" fmla="*/ 461010 h 6236970"/>
                <a:gd name="connsiteX7" fmla="*/ 754380 w 2339340"/>
                <a:gd name="connsiteY7" fmla="*/ 464820 h 6236970"/>
                <a:gd name="connsiteX8" fmla="*/ 781050 w 2339340"/>
                <a:gd name="connsiteY8" fmla="*/ 548640 h 6236970"/>
                <a:gd name="connsiteX9" fmla="*/ 822960 w 2339340"/>
                <a:gd name="connsiteY9" fmla="*/ 624840 h 6236970"/>
                <a:gd name="connsiteX10" fmla="*/ 887730 w 2339340"/>
                <a:gd name="connsiteY10" fmla="*/ 689610 h 6236970"/>
                <a:gd name="connsiteX11" fmla="*/ 925830 w 2339340"/>
                <a:gd name="connsiteY11" fmla="*/ 769620 h 6236970"/>
                <a:gd name="connsiteX12" fmla="*/ 925830 w 2339340"/>
                <a:gd name="connsiteY12" fmla="*/ 861060 h 6236970"/>
                <a:gd name="connsiteX13" fmla="*/ 803910 w 2339340"/>
                <a:gd name="connsiteY13" fmla="*/ 922020 h 6236970"/>
                <a:gd name="connsiteX14" fmla="*/ 701040 w 2339340"/>
                <a:gd name="connsiteY14" fmla="*/ 948690 h 6236970"/>
                <a:gd name="connsiteX15" fmla="*/ 556260 w 2339340"/>
                <a:gd name="connsiteY15" fmla="*/ 952500 h 6236970"/>
                <a:gd name="connsiteX16" fmla="*/ 403860 w 2339340"/>
                <a:gd name="connsiteY16" fmla="*/ 1002030 h 6236970"/>
                <a:gd name="connsiteX17" fmla="*/ 320040 w 2339340"/>
                <a:gd name="connsiteY17" fmla="*/ 1085850 h 6236970"/>
                <a:gd name="connsiteX18" fmla="*/ 247650 w 2339340"/>
                <a:gd name="connsiteY18" fmla="*/ 1276350 h 6236970"/>
                <a:gd name="connsiteX19" fmla="*/ 163830 w 2339340"/>
                <a:gd name="connsiteY19" fmla="*/ 1569720 h 6236970"/>
                <a:gd name="connsiteX20" fmla="*/ 83820 w 2339340"/>
                <a:gd name="connsiteY20" fmla="*/ 1783080 h 6236970"/>
                <a:gd name="connsiteX21" fmla="*/ 72390 w 2339340"/>
                <a:gd name="connsiteY21" fmla="*/ 1962150 h 6236970"/>
                <a:gd name="connsiteX22" fmla="*/ 0 w 2339340"/>
                <a:gd name="connsiteY22" fmla="*/ 2145030 h 6236970"/>
                <a:gd name="connsiteX23" fmla="*/ 11430 w 2339340"/>
                <a:gd name="connsiteY23" fmla="*/ 2251710 h 6236970"/>
                <a:gd name="connsiteX24" fmla="*/ 106680 w 2339340"/>
                <a:gd name="connsiteY24" fmla="*/ 2426970 h 6236970"/>
                <a:gd name="connsiteX25" fmla="*/ 243840 w 2339340"/>
                <a:gd name="connsiteY25" fmla="*/ 2594610 h 6236970"/>
                <a:gd name="connsiteX26" fmla="*/ 422910 w 2339340"/>
                <a:gd name="connsiteY26" fmla="*/ 2769870 h 6236970"/>
                <a:gd name="connsiteX27" fmla="*/ 609600 w 2339340"/>
                <a:gd name="connsiteY27" fmla="*/ 2929890 h 6236970"/>
                <a:gd name="connsiteX28" fmla="*/ 703183 w 2339340"/>
                <a:gd name="connsiteY28" fmla="*/ 3062525 h 6236970"/>
                <a:gd name="connsiteX29" fmla="*/ 711517 w 2339340"/>
                <a:gd name="connsiteY29" fmla="*/ 2784396 h 6236970"/>
                <a:gd name="connsiteX30" fmla="*/ 647700 w 2339340"/>
                <a:gd name="connsiteY30" fmla="*/ 2731770 h 6236970"/>
                <a:gd name="connsiteX31" fmla="*/ 541020 w 2339340"/>
                <a:gd name="connsiteY31" fmla="*/ 2537460 h 6236970"/>
                <a:gd name="connsiteX32" fmla="*/ 487680 w 2339340"/>
                <a:gd name="connsiteY32" fmla="*/ 2426970 h 6236970"/>
                <a:gd name="connsiteX33" fmla="*/ 293370 w 2339340"/>
                <a:gd name="connsiteY33" fmla="*/ 2205990 h 6236970"/>
                <a:gd name="connsiteX34" fmla="*/ 426720 w 2339340"/>
                <a:gd name="connsiteY34" fmla="*/ 1988820 h 6236970"/>
                <a:gd name="connsiteX35" fmla="*/ 483870 w 2339340"/>
                <a:gd name="connsiteY35" fmla="*/ 1878330 h 6236970"/>
                <a:gd name="connsiteX36" fmla="*/ 544830 w 2339340"/>
                <a:gd name="connsiteY36" fmla="*/ 1642110 h 6236970"/>
                <a:gd name="connsiteX37" fmla="*/ 636270 w 2339340"/>
                <a:gd name="connsiteY37" fmla="*/ 1897380 h 6236970"/>
                <a:gd name="connsiteX38" fmla="*/ 678180 w 2339340"/>
                <a:gd name="connsiteY38" fmla="*/ 2202180 h 6236970"/>
                <a:gd name="connsiteX39" fmla="*/ 689610 w 2339340"/>
                <a:gd name="connsiteY39" fmla="*/ 2487930 h 6236970"/>
                <a:gd name="connsiteX40" fmla="*/ 712470 w 2339340"/>
                <a:gd name="connsiteY40" fmla="*/ 2762250 h 6236970"/>
                <a:gd name="connsiteX41" fmla="*/ 701040 w 2339340"/>
                <a:gd name="connsiteY41" fmla="*/ 3177540 h 6236970"/>
                <a:gd name="connsiteX42" fmla="*/ 643890 w 2339340"/>
                <a:gd name="connsiteY42" fmla="*/ 3783330 h 6236970"/>
                <a:gd name="connsiteX43" fmla="*/ 613410 w 2339340"/>
                <a:gd name="connsiteY43" fmla="*/ 4255770 h 6236970"/>
                <a:gd name="connsiteX44" fmla="*/ 689610 w 2339340"/>
                <a:gd name="connsiteY44" fmla="*/ 4617720 h 6236970"/>
                <a:gd name="connsiteX45" fmla="*/ 803910 w 2339340"/>
                <a:gd name="connsiteY45" fmla="*/ 5215890 h 6236970"/>
                <a:gd name="connsiteX46" fmla="*/ 883920 w 2339340"/>
                <a:gd name="connsiteY46" fmla="*/ 5657850 h 6236970"/>
                <a:gd name="connsiteX47" fmla="*/ 872490 w 2339340"/>
                <a:gd name="connsiteY47" fmla="*/ 5684520 h 6236970"/>
                <a:gd name="connsiteX48" fmla="*/ 693420 w 2339340"/>
                <a:gd name="connsiteY48" fmla="*/ 5894070 h 6236970"/>
                <a:gd name="connsiteX49" fmla="*/ 541020 w 2339340"/>
                <a:gd name="connsiteY49" fmla="*/ 6092190 h 6236970"/>
                <a:gd name="connsiteX50" fmla="*/ 510540 w 2339340"/>
                <a:gd name="connsiteY50" fmla="*/ 6156960 h 6236970"/>
                <a:gd name="connsiteX51" fmla="*/ 701040 w 2339340"/>
                <a:gd name="connsiteY51" fmla="*/ 6092190 h 6236970"/>
                <a:gd name="connsiteX52" fmla="*/ 830580 w 2339340"/>
                <a:gd name="connsiteY52" fmla="*/ 6065520 h 6236970"/>
                <a:gd name="connsiteX53" fmla="*/ 952500 w 2339340"/>
                <a:gd name="connsiteY53" fmla="*/ 5974080 h 6236970"/>
                <a:gd name="connsiteX54" fmla="*/ 963930 w 2339340"/>
                <a:gd name="connsiteY54" fmla="*/ 5871210 h 6236970"/>
                <a:gd name="connsiteX55" fmla="*/ 1108710 w 2339340"/>
                <a:gd name="connsiteY55" fmla="*/ 5817870 h 6236970"/>
                <a:gd name="connsiteX56" fmla="*/ 1108710 w 2339340"/>
                <a:gd name="connsiteY56" fmla="*/ 5791200 h 6236970"/>
                <a:gd name="connsiteX57" fmla="*/ 1032510 w 2339340"/>
                <a:gd name="connsiteY57" fmla="*/ 5634990 h 6236970"/>
                <a:gd name="connsiteX58" fmla="*/ 1043940 w 2339340"/>
                <a:gd name="connsiteY58" fmla="*/ 5280660 h 6236970"/>
                <a:gd name="connsiteX59" fmla="*/ 1074420 w 2339340"/>
                <a:gd name="connsiteY59" fmla="*/ 4888230 h 6236970"/>
                <a:gd name="connsiteX60" fmla="*/ 1002030 w 2339340"/>
                <a:gd name="connsiteY60" fmla="*/ 4423410 h 6236970"/>
                <a:gd name="connsiteX61" fmla="*/ 1066800 w 2339340"/>
                <a:gd name="connsiteY61" fmla="*/ 4130040 h 6236970"/>
                <a:gd name="connsiteX62" fmla="*/ 1116330 w 2339340"/>
                <a:gd name="connsiteY62" fmla="*/ 3775710 h 6236970"/>
                <a:gd name="connsiteX63" fmla="*/ 1165860 w 2339340"/>
                <a:gd name="connsiteY63" fmla="*/ 3375660 h 6236970"/>
                <a:gd name="connsiteX64" fmla="*/ 1238250 w 2339340"/>
                <a:gd name="connsiteY64" fmla="*/ 3882390 h 6236970"/>
                <a:gd name="connsiteX65" fmla="*/ 1280160 w 2339340"/>
                <a:gd name="connsiteY65" fmla="*/ 4366260 h 6236970"/>
                <a:gd name="connsiteX66" fmla="*/ 1310640 w 2339340"/>
                <a:gd name="connsiteY66" fmla="*/ 4533900 h 6236970"/>
                <a:gd name="connsiteX67" fmla="*/ 1272540 w 2339340"/>
                <a:gd name="connsiteY67" fmla="*/ 4838700 h 6236970"/>
                <a:gd name="connsiteX68" fmla="*/ 1242060 w 2339340"/>
                <a:gd name="connsiteY68" fmla="*/ 5059680 h 6236970"/>
                <a:gd name="connsiteX69" fmla="*/ 1276350 w 2339340"/>
                <a:gd name="connsiteY69" fmla="*/ 5288280 h 6236970"/>
                <a:gd name="connsiteX70" fmla="*/ 1333500 w 2339340"/>
                <a:gd name="connsiteY70" fmla="*/ 5494020 h 6236970"/>
                <a:gd name="connsiteX71" fmla="*/ 1314450 w 2339340"/>
                <a:gd name="connsiteY71" fmla="*/ 5615940 h 6236970"/>
                <a:gd name="connsiteX72" fmla="*/ 1264920 w 2339340"/>
                <a:gd name="connsiteY72" fmla="*/ 5795010 h 6236970"/>
                <a:gd name="connsiteX73" fmla="*/ 1264920 w 2339340"/>
                <a:gd name="connsiteY73" fmla="*/ 5901690 h 6236970"/>
                <a:gd name="connsiteX74" fmla="*/ 1424940 w 2339340"/>
                <a:gd name="connsiteY74" fmla="*/ 6236970 h 6236970"/>
                <a:gd name="connsiteX75" fmla="*/ 1565910 w 2339340"/>
                <a:gd name="connsiteY75" fmla="*/ 6065520 h 6236970"/>
                <a:gd name="connsiteX76" fmla="*/ 1604010 w 2339340"/>
                <a:gd name="connsiteY76" fmla="*/ 6012180 h 6236970"/>
                <a:gd name="connsiteX77" fmla="*/ 1524000 w 2339340"/>
                <a:gd name="connsiteY77" fmla="*/ 5844540 h 6236970"/>
                <a:gd name="connsiteX78" fmla="*/ 1466850 w 2339340"/>
                <a:gd name="connsiteY78" fmla="*/ 5718810 h 6236970"/>
                <a:gd name="connsiteX79" fmla="*/ 1440180 w 2339340"/>
                <a:gd name="connsiteY79" fmla="*/ 5638800 h 6236970"/>
                <a:gd name="connsiteX80" fmla="*/ 1546860 w 2339340"/>
                <a:gd name="connsiteY80" fmla="*/ 5078730 h 6236970"/>
                <a:gd name="connsiteX81" fmla="*/ 1600200 w 2339340"/>
                <a:gd name="connsiteY81" fmla="*/ 4507230 h 6236970"/>
                <a:gd name="connsiteX82" fmla="*/ 1684020 w 2339340"/>
                <a:gd name="connsiteY82" fmla="*/ 4027170 h 6236970"/>
                <a:gd name="connsiteX83" fmla="*/ 1703070 w 2339340"/>
                <a:gd name="connsiteY83" fmla="*/ 3688080 h 6236970"/>
                <a:gd name="connsiteX84" fmla="*/ 1645920 w 2339340"/>
                <a:gd name="connsiteY84" fmla="*/ 2884170 h 6236970"/>
                <a:gd name="connsiteX85" fmla="*/ 1630680 w 2339340"/>
                <a:gd name="connsiteY85" fmla="*/ 2868930 h 6236970"/>
                <a:gd name="connsiteX86" fmla="*/ 1607820 w 2339340"/>
                <a:gd name="connsiteY86" fmla="*/ 2750820 h 6236970"/>
                <a:gd name="connsiteX87" fmla="*/ 1584960 w 2339340"/>
                <a:gd name="connsiteY87" fmla="*/ 2423160 h 6236970"/>
                <a:gd name="connsiteX88" fmla="*/ 1584960 w 2339340"/>
                <a:gd name="connsiteY88" fmla="*/ 2072640 h 6236970"/>
                <a:gd name="connsiteX89" fmla="*/ 1619250 w 2339340"/>
                <a:gd name="connsiteY89" fmla="*/ 1771650 h 6236970"/>
                <a:gd name="connsiteX90" fmla="*/ 1691640 w 2339340"/>
                <a:gd name="connsiteY90" fmla="*/ 1501140 h 6236970"/>
                <a:gd name="connsiteX91" fmla="*/ 1954530 w 2339340"/>
                <a:gd name="connsiteY91" fmla="*/ 1924050 h 6236970"/>
                <a:gd name="connsiteX92" fmla="*/ 2045970 w 2339340"/>
                <a:gd name="connsiteY92" fmla="*/ 2045970 h 6236970"/>
                <a:gd name="connsiteX93" fmla="*/ 1840230 w 2339340"/>
                <a:gd name="connsiteY93" fmla="*/ 2358390 h 6236970"/>
                <a:gd name="connsiteX94" fmla="*/ 1729740 w 2339340"/>
                <a:gd name="connsiteY94" fmla="*/ 2545080 h 6236970"/>
                <a:gd name="connsiteX95" fmla="*/ 1672590 w 2339340"/>
                <a:gd name="connsiteY95" fmla="*/ 2674620 h 6236970"/>
                <a:gd name="connsiteX96" fmla="*/ 1604010 w 2339340"/>
                <a:gd name="connsiteY96" fmla="*/ 2754630 h 6236970"/>
                <a:gd name="connsiteX97" fmla="*/ 1634490 w 2339340"/>
                <a:gd name="connsiteY97" fmla="*/ 3040380 h 6236970"/>
                <a:gd name="connsiteX98" fmla="*/ 1729740 w 2339340"/>
                <a:gd name="connsiteY98" fmla="*/ 2891790 h 6236970"/>
                <a:gd name="connsiteX99" fmla="*/ 1927860 w 2339340"/>
                <a:gd name="connsiteY99" fmla="*/ 2689860 h 6236970"/>
                <a:gd name="connsiteX100" fmla="*/ 2065020 w 2339340"/>
                <a:gd name="connsiteY100" fmla="*/ 2548890 h 6236970"/>
                <a:gd name="connsiteX101" fmla="*/ 2202180 w 2339340"/>
                <a:gd name="connsiteY101" fmla="*/ 2339340 h 6236970"/>
                <a:gd name="connsiteX102" fmla="*/ 2339340 w 2339340"/>
                <a:gd name="connsiteY102" fmla="*/ 2049780 h 6236970"/>
                <a:gd name="connsiteX103" fmla="*/ 2293620 w 2339340"/>
                <a:gd name="connsiteY103" fmla="*/ 1958340 h 6236970"/>
                <a:gd name="connsiteX104" fmla="*/ 2232660 w 2339340"/>
                <a:gd name="connsiteY104" fmla="*/ 1752600 h 6236970"/>
                <a:gd name="connsiteX105" fmla="*/ 2175510 w 2339340"/>
                <a:gd name="connsiteY105" fmla="*/ 1565910 h 6236970"/>
                <a:gd name="connsiteX106" fmla="*/ 2065020 w 2339340"/>
                <a:gd name="connsiteY106" fmla="*/ 1352550 h 6236970"/>
                <a:gd name="connsiteX107" fmla="*/ 1958340 w 2339340"/>
                <a:gd name="connsiteY107" fmla="*/ 1169670 h 6236970"/>
                <a:gd name="connsiteX108" fmla="*/ 1878330 w 2339340"/>
                <a:gd name="connsiteY108" fmla="*/ 1043940 h 6236970"/>
                <a:gd name="connsiteX109" fmla="*/ 1752600 w 2339340"/>
                <a:gd name="connsiteY109" fmla="*/ 975360 h 6236970"/>
                <a:gd name="connsiteX110" fmla="*/ 1645920 w 2339340"/>
                <a:gd name="connsiteY110" fmla="*/ 956310 h 6236970"/>
                <a:gd name="connsiteX111" fmla="*/ 1546860 w 2339340"/>
                <a:gd name="connsiteY111" fmla="*/ 922020 h 6236970"/>
                <a:gd name="connsiteX112" fmla="*/ 1276350 w 2339340"/>
                <a:gd name="connsiteY112" fmla="*/ 861060 h 6236970"/>
                <a:gd name="connsiteX113" fmla="*/ 1257300 w 2339340"/>
                <a:gd name="connsiteY113" fmla="*/ 739140 h 6236970"/>
                <a:gd name="connsiteX114" fmla="*/ 1325880 w 2339340"/>
                <a:gd name="connsiteY114" fmla="*/ 594360 h 6236970"/>
                <a:gd name="connsiteX115" fmla="*/ 1363980 w 2339340"/>
                <a:gd name="connsiteY115" fmla="*/ 537210 h 6236970"/>
                <a:gd name="connsiteX116" fmla="*/ 1352550 w 2339340"/>
                <a:gd name="connsiteY116" fmla="*/ 438150 h 6236970"/>
                <a:gd name="connsiteX117" fmla="*/ 1348740 w 2339340"/>
                <a:gd name="connsiteY117" fmla="*/ 308610 h 6236970"/>
                <a:gd name="connsiteX118" fmla="*/ 1306830 w 2339340"/>
                <a:gd name="connsiteY118" fmla="*/ 114300 h 6236970"/>
                <a:gd name="connsiteX119" fmla="*/ 1188720 w 2339340"/>
                <a:gd name="connsiteY119" fmla="*/ 38100 h 6236970"/>
                <a:gd name="connsiteX120" fmla="*/ 1143000 w 2339340"/>
                <a:gd name="connsiteY120" fmla="*/ 11430 h 6236970"/>
                <a:gd name="connsiteX121" fmla="*/ 1093470 w 2339340"/>
                <a:gd name="connsiteY121" fmla="*/ 22860 h 6236970"/>
                <a:gd name="connsiteX0" fmla="*/ 1093470 w 2339340"/>
                <a:gd name="connsiteY0" fmla="*/ 22860 h 6236970"/>
                <a:gd name="connsiteX1" fmla="*/ 971550 w 2339340"/>
                <a:gd name="connsiteY1" fmla="*/ 68580 h 6236970"/>
                <a:gd name="connsiteX2" fmla="*/ 967740 w 2339340"/>
                <a:gd name="connsiteY2" fmla="*/ 0 h 6236970"/>
                <a:gd name="connsiteX3" fmla="*/ 872490 w 2339340"/>
                <a:gd name="connsiteY3" fmla="*/ 121920 h 6236970"/>
                <a:gd name="connsiteX4" fmla="*/ 849630 w 2339340"/>
                <a:gd name="connsiteY4" fmla="*/ 95250 h 6236970"/>
                <a:gd name="connsiteX5" fmla="*/ 800100 w 2339340"/>
                <a:gd name="connsiteY5" fmla="*/ 320040 h 6236970"/>
                <a:gd name="connsiteX6" fmla="*/ 811530 w 2339340"/>
                <a:gd name="connsiteY6" fmla="*/ 461010 h 6236970"/>
                <a:gd name="connsiteX7" fmla="*/ 754380 w 2339340"/>
                <a:gd name="connsiteY7" fmla="*/ 464820 h 6236970"/>
                <a:gd name="connsiteX8" fmla="*/ 781050 w 2339340"/>
                <a:gd name="connsiteY8" fmla="*/ 548640 h 6236970"/>
                <a:gd name="connsiteX9" fmla="*/ 822960 w 2339340"/>
                <a:gd name="connsiteY9" fmla="*/ 624840 h 6236970"/>
                <a:gd name="connsiteX10" fmla="*/ 887730 w 2339340"/>
                <a:gd name="connsiteY10" fmla="*/ 689610 h 6236970"/>
                <a:gd name="connsiteX11" fmla="*/ 925830 w 2339340"/>
                <a:gd name="connsiteY11" fmla="*/ 769620 h 6236970"/>
                <a:gd name="connsiteX12" fmla="*/ 925830 w 2339340"/>
                <a:gd name="connsiteY12" fmla="*/ 861060 h 6236970"/>
                <a:gd name="connsiteX13" fmla="*/ 803910 w 2339340"/>
                <a:gd name="connsiteY13" fmla="*/ 922020 h 6236970"/>
                <a:gd name="connsiteX14" fmla="*/ 701040 w 2339340"/>
                <a:gd name="connsiteY14" fmla="*/ 948690 h 6236970"/>
                <a:gd name="connsiteX15" fmla="*/ 556260 w 2339340"/>
                <a:gd name="connsiteY15" fmla="*/ 952500 h 6236970"/>
                <a:gd name="connsiteX16" fmla="*/ 403860 w 2339340"/>
                <a:gd name="connsiteY16" fmla="*/ 1002030 h 6236970"/>
                <a:gd name="connsiteX17" fmla="*/ 320040 w 2339340"/>
                <a:gd name="connsiteY17" fmla="*/ 1085850 h 6236970"/>
                <a:gd name="connsiteX18" fmla="*/ 247650 w 2339340"/>
                <a:gd name="connsiteY18" fmla="*/ 1276350 h 6236970"/>
                <a:gd name="connsiteX19" fmla="*/ 163830 w 2339340"/>
                <a:gd name="connsiteY19" fmla="*/ 1569720 h 6236970"/>
                <a:gd name="connsiteX20" fmla="*/ 83820 w 2339340"/>
                <a:gd name="connsiteY20" fmla="*/ 1783080 h 6236970"/>
                <a:gd name="connsiteX21" fmla="*/ 72390 w 2339340"/>
                <a:gd name="connsiteY21" fmla="*/ 1962150 h 6236970"/>
                <a:gd name="connsiteX22" fmla="*/ 0 w 2339340"/>
                <a:gd name="connsiteY22" fmla="*/ 2145030 h 6236970"/>
                <a:gd name="connsiteX23" fmla="*/ 11430 w 2339340"/>
                <a:gd name="connsiteY23" fmla="*/ 2251710 h 6236970"/>
                <a:gd name="connsiteX24" fmla="*/ 106680 w 2339340"/>
                <a:gd name="connsiteY24" fmla="*/ 2426970 h 6236970"/>
                <a:gd name="connsiteX25" fmla="*/ 243840 w 2339340"/>
                <a:gd name="connsiteY25" fmla="*/ 2594610 h 6236970"/>
                <a:gd name="connsiteX26" fmla="*/ 422910 w 2339340"/>
                <a:gd name="connsiteY26" fmla="*/ 2769870 h 6236970"/>
                <a:gd name="connsiteX27" fmla="*/ 609600 w 2339340"/>
                <a:gd name="connsiteY27" fmla="*/ 2929890 h 6236970"/>
                <a:gd name="connsiteX28" fmla="*/ 703183 w 2339340"/>
                <a:gd name="connsiteY28" fmla="*/ 3062525 h 6236970"/>
                <a:gd name="connsiteX29" fmla="*/ 711517 w 2339340"/>
                <a:gd name="connsiteY29" fmla="*/ 2784396 h 6236970"/>
                <a:gd name="connsiteX30" fmla="*/ 647700 w 2339340"/>
                <a:gd name="connsiteY30" fmla="*/ 2731770 h 6236970"/>
                <a:gd name="connsiteX31" fmla="*/ 541020 w 2339340"/>
                <a:gd name="connsiteY31" fmla="*/ 2537460 h 6236970"/>
                <a:gd name="connsiteX32" fmla="*/ 487680 w 2339340"/>
                <a:gd name="connsiteY32" fmla="*/ 2426970 h 6236970"/>
                <a:gd name="connsiteX33" fmla="*/ 293370 w 2339340"/>
                <a:gd name="connsiteY33" fmla="*/ 2205990 h 6236970"/>
                <a:gd name="connsiteX34" fmla="*/ 426720 w 2339340"/>
                <a:gd name="connsiteY34" fmla="*/ 1988820 h 6236970"/>
                <a:gd name="connsiteX35" fmla="*/ 483870 w 2339340"/>
                <a:gd name="connsiteY35" fmla="*/ 1878330 h 6236970"/>
                <a:gd name="connsiteX36" fmla="*/ 544830 w 2339340"/>
                <a:gd name="connsiteY36" fmla="*/ 1642110 h 6236970"/>
                <a:gd name="connsiteX37" fmla="*/ 636270 w 2339340"/>
                <a:gd name="connsiteY37" fmla="*/ 1897380 h 6236970"/>
                <a:gd name="connsiteX38" fmla="*/ 678180 w 2339340"/>
                <a:gd name="connsiteY38" fmla="*/ 2202180 h 6236970"/>
                <a:gd name="connsiteX39" fmla="*/ 689610 w 2339340"/>
                <a:gd name="connsiteY39" fmla="*/ 2487930 h 6236970"/>
                <a:gd name="connsiteX40" fmla="*/ 712470 w 2339340"/>
                <a:gd name="connsiteY40" fmla="*/ 2762250 h 6236970"/>
                <a:gd name="connsiteX41" fmla="*/ 701040 w 2339340"/>
                <a:gd name="connsiteY41" fmla="*/ 3177540 h 6236970"/>
                <a:gd name="connsiteX42" fmla="*/ 643890 w 2339340"/>
                <a:gd name="connsiteY42" fmla="*/ 3783330 h 6236970"/>
                <a:gd name="connsiteX43" fmla="*/ 613410 w 2339340"/>
                <a:gd name="connsiteY43" fmla="*/ 4255770 h 6236970"/>
                <a:gd name="connsiteX44" fmla="*/ 689610 w 2339340"/>
                <a:gd name="connsiteY44" fmla="*/ 4617720 h 6236970"/>
                <a:gd name="connsiteX45" fmla="*/ 803910 w 2339340"/>
                <a:gd name="connsiteY45" fmla="*/ 5215890 h 6236970"/>
                <a:gd name="connsiteX46" fmla="*/ 883920 w 2339340"/>
                <a:gd name="connsiteY46" fmla="*/ 5657850 h 6236970"/>
                <a:gd name="connsiteX47" fmla="*/ 872490 w 2339340"/>
                <a:gd name="connsiteY47" fmla="*/ 5684520 h 6236970"/>
                <a:gd name="connsiteX48" fmla="*/ 693420 w 2339340"/>
                <a:gd name="connsiteY48" fmla="*/ 5894070 h 6236970"/>
                <a:gd name="connsiteX49" fmla="*/ 541020 w 2339340"/>
                <a:gd name="connsiteY49" fmla="*/ 6092190 h 6236970"/>
                <a:gd name="connsiteX50" fmla="*/ 510540 w 2339340"/>
                <a:gd name="connsiteY50" fmla="*/ 6156960 h 6236970"/>
                <a:gd name="connsiteX51" fmla="*/ 701040 w 2339340"/>
                <a:gd name="connsiteY51" fmla="*/ 6092190 h 6236970"/>
                <a:gd name="connsiteX52" fmla="*/ 830580 w 2339340"/>
                <a:gd name="connsiteY52" fmla="*/ 6065520 h 6236970"/>
                <a:gd name="connsiteX53" fmla="*/ 952500 w 2339340"/>
                <a:gd name="connsiteY53" fmla="*/ 5974080 h 6236970"/>
                <a:gd name="connsiteX54" fmla="*/ 963930 w 2339340"/>
                <a:gd name="connsiteY54" fmla="*/ 5871210 h 6236970"/>
                <a:gd name="connsiteX55" fmla="*/ 1108710 w 2339340"/>
                <a:gd name="connsiteY55" fmla="*/ 5817870 h 6236970"/>
                <a:gd name="connsiteX56" fmla="*/ 1108710 w 2339340"/>
                <a:gd name="connsiteY56" fmla="*/ 5791200 h 6236970"/>
                <a:gd name="connsiteX57" fmla="*/ 1032510 w 2339340"/>
                <a:gd name="connsiteY57" fmla="*/ 5634990 h 6236970"/>
                <a:gd name="connsiteX58" fmla="*/ 1043940 w 2339340"/>
                <a:gd name="connsiteY58" fmla="*/ 5280660 h 6236970"/>
                <a:gd name="connsiteX59" fmla="*/ 1074420 w 2339340"/>
                <a:gd name="connsiteY59" fmla="*/ 4888230 h 6236970"/>
                <a:gd name="connsiteX60" fmla="*/ 1002030 w 2339340"/>
                <a:gd name="connsiteY60" fmla="*/ 4423410 h 6236970"/>
                <a:gd name="connsiteX61" fmla="*/ 1066800 w 2339340"/>
                <a:gd name="connsiteY61" fmla="*/ 4130040 h 6236970"/>
                <a:gd name="connsiteX62" fmla="*/ 1116330 w 2339340"/>
                <a:gd name="connsiteY62" fmla="*/ 3775710 h 6236970"/>
                <a:gd name="connsiteX63" fmla="*/ 1165860 w 2339340"/>
                <a:gd name="connsiteY63" fmla="*/ 3375660 h 6236970"/>
                <a:gd name="connsiteX64" fmla="*/ 1238250 w 2339340"/>
                <a:gd name="connsiteY64" fmla="*/ 3882390 h 6236970"/>
                <a:gd name="connsiteX65" fmla="*/ 1280160 w 2339340"/>
                <a:gd name="connsiteY65" fmla="*/ 4366260 h 6236970"/>
                <a:gd name="connsiteX66" fmla="*/ 1310640 w 2339340"/>
                <a:gd name="connsiteY66" fmla="*/ 4533900 h 6236970"/>
                <a:gd name="connsiteX67" fmla="*/ 1272540 w 2339340"/>
                <a:gd name="connsiteY67" fmla="*/ 4838700 h 6236970"/>
                <a:gd name="connsiteX68" fmla="*/ 1242060 w 2339340"/>
                <a:gd name="connsiteY68" fmla="*/ 5059680 h 6236970"/>
                <a:gd name="connsiteX69" fmla="*/ 1276350 w 2339340"/>
                <a:gd name="connsiteY69" fmla="*/ 5288280 h 6236970"/>
                <a:gd name="connsiteX70" fmla="*/ 1333500 w 2339340"/>
                <a:gd name="connsiteY70" fmla="*/ 5494020 h 6236970"/>
                <a:gd name="connsiteX71" fmla="*/ 1314450 w 2339340"/>
                <a:gd name="connsiteY71" fmla="*/ 5615940 h 6236970"/>
                <a:gd name="connsiteX72" fmla="*/ 1264920 w 2339340"/>
                <a:gd name="connsiteY72" fmla="*/ 5795010 h 6236970"/>
                <a:gd name="connsiteX73" fmla="*/ 1264920 w 2339340"/>
                <a:gd name="connsiteY73" fmla="*/ 5901690 h 6236970"/>
                <a:gd name="connsiteX74" fmla="*/ 1424940 w 2339340"/>
                <a:gd name="connsiteY74" fmla="*/ 6236970 h 6236970"/>
                <a:gd name="connsiteX75" fmla="*/ 1565910 w 2339340"/>
                <a:gd name="connsiteY75" fmla="*/ 6065520 h 6236970"/>
                <a:gd name="connsiteX76" fmla="*/ 1604010 w 2339340"/>
                <a:gd name="connsiteY76" fmla="*/ 6012180 h 6236970"/>
                <a:gd name="connsiteX77" fmla="*/ 1524000 w 2339340"/>
                <a:gd name="connsiteY77" fmla="*/ 5844540 h 6236970"/>
                <a:gd name="connsiteX78" fmla="*/ 1466850 w 2339340"/>
                <a:gd name="connsiteY78" fmla="*/ 5718810 h 6236970"/>
                <a:gd name="connsiteX79" fmla="*/ 1440180 w 2339340"/>
                <a:gd name="connsiteY79" fmla="*/ 5638800 h 6236970"/>
                <a:gd name="connsiteX80" fmla="*/ 1546860 w 2339340"/>
                <a:gd name="connsiteY80" fmla="*/ 5078730 h 6236970"/>
                <a:gd name="connsiteX81" fmla="*/ 1600200 w 2339340"/>
                <a:gd name="connsiteY81" fmla="*/ 4507230 h 6236970"/>
                <a:gd name="connsiteX82" fmla="*/ 1684020 w 2339340"/>
                <a:gd name="connsiteY82" fmla="*/ 4027170 h 6236970"/>
                <a:gd name="connsiteX83" fmla="*/ 1703070 w 2339340"/>
                <a:gd name="connsiteY83" fmla="*/ 3688080 h 6236970"/>
                <a:gd name="connsiteX84" fmla="*/ 1645920 w 2339340"/>
                <a:gd name="connsiteY84" fmla="*/ 2884170 h 6236970"/>
                <a:gd name="connsiteX85" fmla="*/ 1630680 w 2339340"/>
                <a:gd name="connsiteY85" fmla="*/ 2868930 h 6236970"/>
                <a:gd name="connsiteX86" fmla="*/ 1607820 w 2339340"/>
                <a:gd name="connsiteY86" fmla="*/ 2750820 h 6236970"/>
                <a:gd name="connsiteX87" fmla="*/ 1584960 w 2339340"/>
                <a:gd name="connsiteY87" fmla="*/ 2423160 h 6236970"/>
                <a:gd name="connsiteX88" fmla="*/ 1584960 w 2339340"/>
                <a:gd name="connsiteY88" fmla="*/ 2072640 h 6236970"/>
                <a:gd name="connsiteX89" fmla="*/ 1619250 w 2339340"/>
                <a:gd name="connsiteY89" fmla="*/ 1771650 h 6236970"/>
                <a:gd name="connsiteX90" fmla="*/ 1691640 w 2339340"/>
                <a:gd name="connsiteY90" fmla="*/ 1501140 h 6236970"/>
                <a:gd name="connsiteX91" fmla="*/ 1954530 w 2339340"/>
                <a:gd name="connsiteY91" fmla="*/ 1924050 h 6236970"/>
                <a:gd name="connsiteX92" fmla="*/ 2045970 w 2339340"/>
                <a:gd name="connsiteY92" fmla="*/ 2045970 h 6236970"/>
                <a:gd name="connsiteX93" fmla="*/ 1840230 w 2339340"/>
                <a:gd name="connsiteY93" fmla="*/ 2358390 h 6236970"/>
                <a:gd name="connsiteX94" fmla="*/ 1729740 w 2339340"/>
                <a:gd name="connsiteY94" fmla="*/ 2545080 h 6236970"/>
                <a:gd name="connsiteX95" fmla="*/ 1672590 w 2339340"/>
                <a:gd name="connsiteY95" fmla="*/ 2674620 h 6236970"/>
                <a:gd name="connsiteX96" fmla="*/ 1604010 w 2339340"/>
                <a:gd name="connsiteY96" fmla="*/ 2754630 h 6236970"/>
                <a:gd name="connsiteX97" fmla="*/ 1658302 w 2339340"/>
                <a:gd name="connsiteY97" fmla="*/ 3010615 h 6236970"/>
                <a:gd name="connsiteX98" fmla="*/ 1729740 w 2339340"/>
                <a:gd name="connsiteY98" fmla="*/ 2891790 h 6236970"/>
                <a:gd name="connsiteX99" fmla="*/ 1927860 w 2339340"/>
                <a:gd name="connsiteY99" fmla="*/ 2689860 h 6236970"/>
                <a:gd name="connsiteX100" fmla="*/ 2065020 w 2339340"/>
                <a:gd name="connsiteY100" fmla="*/ 2548890 h 6236970"/>
                <a:gd name="connsiteX101" fmla="*/ 2202180 w 2339340"/>
                <a:gd name="connsiteY101" fmla="*/ 2339340 h 6236970"/>
                <a:gd name="connsiteX102" fmla="*/ 2339340 w 2339340"/>
                <a:gd name="connsiteY102" fmla="*/ 2049780 h 6236970"/>
                <a:gd name="connsiteX103" fmla="*/ 2293620 w 2339340"/>
                <a:gd name="connsiteY103" fmla="*/ 1958340 h 6236970"/>
                <a:gd name="connsiteX104" fmla="*/ 2232660 w 2339340"/>
                <a:gd name="connsiteY104" fmla="*/ 1752600 h 6236970"/>
                <a:gd name="connsiteX105" fmla="*/ 2175510 w 2339340"/>
                <a:gd name="connsiteY105" fmla="*/ 1565910 h 6236970"/>
                <a:gd name="connsiteX106" fmla="*/ 2065020 w 2339340"/>
                <a:gd name="connsiteY106" fmla="*/ 1352550 h 6236970"/>
                <a:gd name="connsiteX107" fmla="*/ 1958340 w 2339340"/>
                <a:gd name="connsiteY107" fmla="*/ 1169670 h 6236970"/>
                <a:gd name="connsiteX108" fmla="*/ 1878330 w 2339340"/>
                <a:gd name="connsiteY108" fmla="*/ 1043940 h 6236970"/>
                <a:gd name="connsiteX109" fmla="*/ 1752600 w 2339340"/>
                <a:gd name="connsiteY109" fmla="*/ 975360 h 6236970"/>
                <a:gd name="connsiteX110" fmla="*/ 1645920 w 2339340"/>
                <a:gd name="connsiteY110" fmla="*/ 956310 h 6236970"/>
                <a:gd name="connsiteX111" fmla="*/ 1546860 w 2339340"/>
                <a:gd name="connsiteY111" fmla="*/ 922020 h 6236970"/>
                <a:gd name="connsiteX112" fmla="*/ 1276350 w 2339340"/>
                <a:gd name="connsiteY112" fmla="*/ 861060 h 6236970"/>
                <a:gd name="connsiteX113" fmla="*/ 1257300 w 2339340"/>
                <a:gd name="connsiteY113" fmla="*/ 739140 h 6236970"/>
                <a:gd name="connsiteX114" fmla="*/ 1325880 w 2339340"/>
                <a:gd name="connsiteY114" fmla="*/ 594360 h 6236970"/>
                <a:gd name="connsiteX115" fmla="*/ 1363980 w 2339340"/>
                <a:gd name="connsiteY115" fmla="*/ 537210 h 6236970"/>
                <a:gd name="connsiteX116" fmla="*/ 1352550 w 2339340"/>
                <a:gd name="connsiteY116" fmla="*/ 438150 h 6236970"/>
                <a:gd name="connsiteX117" fmla="*/ 1348740 w 2339340"/>
                <a:gd name="connsiteY117" fmla="*/ 308610 h 6236970"/>
                <a:gd name="connsiteX118" fmla="*/ 1306830 w 2339340"/>
                <a:gd name="connsiteY118" fmla="*/ 114300 h 6236970"/>
                <a:gd name="connsiteX119" fmla="*/ 1188720 w 2339340"/>
                <a:gd name="connsiteY119" fmla="*/ 38100 h 6236970"/>
                <a:gd name="connsiteX120" fmla="*/ 1143000 w 2339340"/>
                <a:gd name="connsiteY120" fmla="*/ 11430 h 6236970"/>
                <a:gd name="connsiteX121" fmla="*/ 1093470 w 2339340"/>
                <a:gd name="connsiteY121" fmla="*/ 22860 h 6236970"/>
                <a:gd name="connsiteX0" fmla="*/ 1093470 w 2339340"/>
                <a:gd name="connsiteY0" fmla="*/ 22860 h 6236970"/>
                <a:gd name="connsiteX1" fmla="*/ 971550 w 2339340"/>
                <a:gd name="connsiteY1" fmla="*/ 68580 h 6236970"/>
                <a:gd name="connsiteX2" fmla="*/ 967740 w 2339340"/>
                <a:gd name="connsiteY2" fmla="*/ 0 h 6236970"/>
                <a:gd name="connsiteX3" fmla="*/ 872490 w 2339340"/>
                <a:gd name="connsiteY3" fmla="*/ 121920 h 6236970"/>
                <a:gd name="connsiteX4" fmla="*/ 849630 w 2339340"/>
                <a:gd name="connsiteY4" fmla="*/ 95250 h 6236970"/>
                <a:gd name="connsiteX5" fmla="*/ 800100 w 2339340"/>
                <a:gd name="connsiteY5" fmla="*/ 320040 h 6236970"/>
                <a:gd name="connsiteX6" fmla="*/ 811530 w 2339340"/>
                <a:gd name="connsiteY6" fmla="*/ 461010 h 6236970"/>
                <a:gd name="connsiteX7" fmla="*/ 754380 w 2339340"/>
                <a:gd name="connsiteY7" fmla="*/ 464820 h 6236970"/>
                <a:gd name="connsiteX8" fmla="*/ 781050 w 2339340"/>
                <a:gd name="connsiteY8" fmla="*/ 548640 h 6236970"/>
                <a:gd name="connsiteX9" fmla="*/ 822960 w 2339340"/>
                <a:gd name="connsiteY9" fmla="*/ 624840 h 6236970"/>
                <a:gd name="connsiteX10" fmla="*/ 887730 w 2339340"/>
                <a:gd name="connsiteY10" fmla="*/ 689610 h 6236970"/>
                <a:gd name="connsiteX11" fmla="*/ 925830 w 2339340"/>
                <a:gd name="connsiteY11" fmla="*/ 769620 h 6236970"/>
                <a:gd name="connsiteX12" fmla="*/ 925830 w 2339340"/>
                <a:gd name="connsiteY12" fmla="*/ 861060 h 6236970"/>
                <a:gd name="connsiteX13" fmla="*/ 803910 w 2339340"/>
                <a:gd name="connsiteY13" fmla="*/ 922020 h 6236970"/>
                <a:gd name="connsiteX14" fmla="*/ 701040 w 2339340"/>
                <a:gd name="connsiteY14" fmla="*/ 948690 h 6236970"/>
                <a:gd name="connsiteX15" fmla="*/ 556260 w 2339340"/>
                <a:gd name="connsiteY15" fmla="*/ 952500 h 6236970"/>
                <a:gd name="connsiteX16" fmla="*/ 403860 w 2339340"/>
                <a:gd name="connsiteY16" fmla="*/ 1002030 h 6236970"/>
                <a:gd name="connsiteX17" fmla="*/ 320040 w 2339340"/>
                <a:gd name="connsiteY17" fmla="*/ 1085850 h 6236970"/>
                <a:gd name="connsiteX18" fmla="*/ 247650 w 2339340"/>
                <a:gd name="connsiteY18" fmla="*/ 1276350 h 6236970"/>
                <a:gd name="connsiteX19" fmla="*/ 163830 w 2339340"/>
                <a:gd name="connsiteY19" fmla="*/ 1569720 h 6236970"/>
                <a:gd name="connsiteX20" fmla="*/ 83820 w 2339340"/>
                <a:gd name="connsiteY20" fmla="*/ 1783080 h 6236970"/>
                <a:gd name="connsiteX21" fmla="*/ 72390 w 2339340"/>
                <a:gd name="connsiteY21" fmla="*/ 1962150 h 6236970"/>
                <a:gd name="connsiteX22" fmla="*/ 0 w 2339340"/>
                <a:gd name="connsiteY22" fmla="*/ 2145030 h 6236970"/>
                <a:gd name="connsiteX23" fmla="*/ 11430 w 2339340"/>
                <a:gd name="connsiteY23" fmla="*/ 2251710 h 6236970"/>
                <a:gd name="connsiteX24" fmla="*/ 106680 w 2339340"/>
                <a:gd name="connsiteY24" fmla="*/ 2426970 h 6236970"/>
                <a:gd name="connsiteX25" fmla="*/ 243840 w 2339340"/>
                <a:gd name="connsiteY25" fmla="*/ 2594610 h 6236970"/>
                <a:gd name="connsiteX26" fmla="*/ 422910 w 2339340"/>
                <a:gd name="connsiteY26" fmla="*/ 2769870 h 6236970"/>
                <a:gd name="connsiteX27" fmla="*/ 609600 w 2339340"/>
                <a:gd name="connsiteY27" fmla="*/ 2929890 h 6236970"/>
                <a:gd name="connsiteX28" fmla="*/ 703183 w 2339340"/>
                <a:gd name="connsiteY28" fmla="*/ 3062525 h 6236970"/>
                <a:gd name="connsiteX29" fmla="*/ 711517 w 2339340"/>
                <a:gd name="connsiteY29" fmla="*/ 2784396 h 6236970"/>
                <a:gd name="connsiteX30" fmla="*/ 647700 w 2339340"/>
                <a:gd name="connsiteY30" fmla="*/ 2731770 h 6236970"/>
                <a:gd name="connsiteX31" fmla="*/ 541020 w 2339340"/>
                <a:gd name="connsiteY31" fmla="*/ 2537460 h 6236970"/>
                <a:gd name="connsiteX32" fmla="*/ 487680 w 2339340"/>
                <a:gd name="connsiteY32" fmla="*/ 2426970 h 6236970"/>
                <a:gd name="connsiteX33" fmla="*/ 293370 w 2339340"/>
                <a:gd name="connsiteY33" fmla="*/ 2205990 h 6236970"/>
                <a:gd name="connsiteX34" fmla="*/ 426720 w 2339340"/>
                <a:gd name="connsiteY34" fmla="*/ 1988820 h 6236970"/>
                <a:gd name="connsiteX35" fmla="*/ 483870 w 2339340"/>
                <a:gd name="connsiteY35" fmla="*/ 1878330 h 6236970"/>
                <a:gd name="connsiteX36" fmla="*/ 544830 w 2339340"/>
                <a:gd name="connsiteY36" fmla="*/ 1642110 h 6236970"/>
                <a:gd name="connsiteX37" fmla="*/ 636270 w 2339340"/>
                <a:gd name="connsiteY37" fmla="*/ 1897380 h 6236970"/>
                <a:gd name="connsiteX38" fmla="*/ 678180 w 2339340"/>
                <a:gd name="connsiteY38" fmla="*/ 2202180 h 6236970"/>
                <a:gd name="connsiteX39" fmla="*/ 689610 w 2339340"/>
                <a:gd name="connsiteY39" fmla="*/ 2487930 h 6236970"/>
                <a:gd name="connsiteX40" fmla="*/ 712470 w 2339340"/>
                <a:gd name="connsiteY40" fmla="*/ 2762250 h 6236970"/>
                <a:gd name="connsiteX41" fmla="*/ 701040 w 2339340"/>
                <a:gd name="connsiteY41" fmla="*/ 3177540 h 6236970"/>
                <a:gd name="connsiteX42" fmla="*/ 643890 w 2339340"/>
                <a:gd name="connsiteY42" fmla="*/ 3783330 h 6236970"/>
                <a:gd name="connsiteX43" fmla="*/ 613410 w 2339340"/>
                <a:gd name="connsiteY43" fmla="*/ 4255770 h 6236970"/>
                <a:gd name="connsiteX44" fmla="*/ 689610 w 2339340"/>
                <a:gd name="connsiteY44" fmla="*/ 4617720 h 6236970"/>
                <a:gd name="connsiteX45" fmla="*/ 803910 w 2339340"/>
                <a:gd name="connsiteY45" fmla="*/ 5215890 h 6236970"/>
                <a:gd name="connsiteX46" fmla="*/ 883920 w 2339340"/>
                <a:gd name="connsiteY46" fmla="*/ 5657850 h 6236970"/>
                <a:gd name="connsiteX47" fmla="*/ 872490 w 2339340"/>
                <a:gd name="connsiteY47" fmla="*/ 5684520 h 6236970"/>
                <a:gd name="connsiteX48" fmla="*/ 693420 w 2339340"/>
                <a:gd name="connsiteY48" fmla="*/ 5894070 h 6236970"/>
                <a:gd name="connsiteX49" fmla="*/ 541020 w 2339340"/>
                <a:gd name="connsiteY49" fmla="*/ 6092190 h 6236970"/>
                <a:gd name="connsiteX50" fmla="*/ 510540 w 2339340"/>
                <a:gd name="connsiteY50" fmla="*/ 6156960 h 6236970"/>
                <a:gd name="connsiteX51" fmla="*/ 701040 w 2339340"/>
                <a:gd name="connsiteY51" fmla="*/ 6092190 h 6236970"/>
                <a:gd name="connsiteX52" fmla="*/ 830580 w 2339340"/>
                <a:gd name="connsiteY52" fmla="*/ 6065520 h 6236970"/>
                <a:gd name="connsiteX53" fmla="*/ 952500 w 2339340"/>
                <a:gd name="connsiteY53" fmla="*/ 5974080 h 6236970"/>
                <a:gd name="connsiteX54" fmla="*/ 963930 w 2339340"/>
                <a:gd name="connsiteY54" fmla="*/ 5871210 h 6236970"/>
                <a:gd name="connsiteX55" fmla="*/ 1108710 w 2339340"/>
                <a:gd name="connsiteY55" fmla="*/ 5817870 h 6236970"/>
                <a:gd name="connsiteX56" fmla="*/ 1108710 w 2339340"/>
                <a:gd name="connsiteY56" fmla="*/ 5791200 h 6236970"/>
                <a:gd name="connsiteX57" fmla="*/ 1032510 w 2339340"/>
                <a:gd name="connsiteY57" fmla="*/ 5634990 h 6236970"/>
                <a:gd name="connsiteX58" fmla="*/ 1043940 w 2339340"/>
                <a:gd name="connsiteY58" fmla="*/ 5280660 h 6236970"/>
                <a:gd name="connsiteX59" fmla="*/ 1074420 w 2339340"/>
                <a:gd name="connsiteY59" fmla="*/ 4888230 h 6236970"/>
                <a:gd name="connsiteX60" fmla="*/ 1002030 w 2339340"/>
                <a:gd name="connsiteY60" fmla="*/ 4423410 h 6236970"/>
                <a:gd name="connsiteX61" fmla="*/ 1066800 w 2339340"/>
                <a:gd name="connsiteY61" fmla="*/ 4130040 h 6236970"/>
                <a:gd name="connsiteX62" fmla="*/ 1116330 w 2339340"/>
                <a:gd name="connsiteY62" fmla="*/ 3775710 h 6236970"/>
                <a:gd name="connsiteX63" fmla="*/ 1165860 w 2339340"/>
                <a:gd name="connsiteY63" fmla="*/ 3375660 h 6236970"/>
                <a:gd name="connsiteX64" fmla="*/ 1238250 w 2339340"/>
                <a:gd name="connsiteY64" fmla="*/ 3882390 h 6236970"/>
                <a:gd name="connsiteX65" fmla="*/ 1280160 w 2339340"/>
                <a:gd name="connsiteY65" fmla="*/ 4366260 h 6236970"/>
                <a:gd name="connsiteX66" fmla="*/ 1310640 w 2339340"/>
                <a:gd name="connsiteY66" fmla="*/ 4533900 h 6236970"/>
                <a:gd name="connsiteX67" fmla="*/ 1272540 w 2339340"/>
                <a:gd name="connsiteY67" fmla="*/ 4838700 h 6236970"/>
                <a:gd name="connsiteX68" fmla="*/ 1242060 w 2339340"/>
                <a:gd name="connsiteY68" fmla="*/ 5059680 h 6236970"/>
                <a:gd name="connsiteX69" fmla="*/ 1276350 w 2339340"/>
                <a:gd name="connsiteY69" fmla="*/ 5288280 h 6236970"/>
                <a:gd name="connsiteX70" fmla="*/ 1333500 w 2339340"/>
                <a:gd name="connsiteY70" fmla="*/ 5494020 h 6236970"/>
                <a:gd name="connsiteX71" fmla="*/ 1314450 w 2339340"/>
                <a:gd name="connsiteY71" fmla="*/ 5615940 h 6236970"/>
                <a:gd name="connsiteX72" fmla="*/ 1264920 w 2339340"/>
                <a:gd name="connsiteY72" fmla="*/ 5795010 h 6236970"/>
                <a:gd name="connsiteX73" fmla="*/ 1264920 w 2339340"/>
                <a:gd name="connsiteY73" fmla="*/ 5901690 h 6236970"/>
                <a:gd name="connsiteX74" fmla="*/ 1424940 w 2339340"/>
                <a:gd name="connsiteY74" fmla="*/ 6236970 h 6236970"/>
                <a:gd name="connsiteX75" fmla="*/ 1565910 w 2339340"/>
                <a:gd name="connsiteY75" fmla="*/ 6065520 h 6236970"/>
                <a:gd name="connsiteX76" fmla="*/ 1604010 w 2339340"/>
                <a:gd name="connsiteY76" fmla="*/ 6012180 h 6236970"/>
                <a:gd name="connsiteX77" fmla="*/ 1524000 w 2339340"/>
                <a:gd name="connsiteY77" fmla="*/ 5844540 h 6236970"/>
                <a:gd name="connsiteX78" fmla="*/ 1466850 w 2339340"/>
                <a:gd name="connsiteY78" fmla="*/ 5718810 h 6236970"/>
                <a:gd name="connsiteX79" fmla="*/ 1440180 w 2339340"/>
                <a:gd name="connsiteY79" fmla="*/ 5638800 h 6236970"/>
                <a:gd name="connsiteX80" fmla="*/ 1546860 w 2339340"/>
                <a:gd name="connsiteY80" fmla="*/ 5078730 h 6236970"/>
                <a:gd name="connsiteX81" fmla="*/ 1600200 w 2339340"/>
                <a:gd name="connsiteY81" fmla="*/ 4507230 h 6236970"/>
                <a:gd name="connsiteX82" fmla="*/ 1684020 w 2339340"/>
                <a:gd name="connsiteY82" fmla="*/ 4027170 h 6236970"/>
                <a:gd name="connsiteX83" fmla="*/ 1703070 w 2339340"/>
                <a:gd name="connsiteY83" fmla="*/ 3688080 h 6236970"/>
                <a:gd name="connsiteX84" fmla="*/ 1673305 w 2339340"/>
                <a:gd name="connsiteY84" fmla="*/ 3083005 h 6236970"/>
                <a:gd name="connsiteX85" fmla="*/ 1630680 w 2339340"/>
                <a:gd name="connsiteY85" fmla="*/ 2868930 h 6236970"/>
                <a:gd name="connsiteX86" fmla="*/ 1607820 w 2339340"/>
                <a:gd name="connsiteY86" fmla="*/ 2750820 h 6236970"/>
                <a:gd name="connsiteX87" fmla="*/ 1584960 w 2339340"/>
                <a:gd name="connsiteY87" fmla="*/ 2423160 h 6236970"/>
                <a:gd name="connsiteX88" fmla="*/ 1584960 w 2339340"/>
                <a:gd name="connsiteY88" fmla="*/ 2072640 h 6236970"/>
                <a:gd name="connsiteX89" fmla="*/ 1619250 w 2339340"/>
                <a:gd name="connsiteY89" fmla="*/ 1771650 h 6236970"/>
                <a:gd name="connsiteX90" fmla="*/ 1691640 w 2339340"/>
                <a:gd name="connsiteY90" fmla="*/ 1501140 h 6236970"/>
                <a:gd name="connsiteX91" fmla="*/ 1954530 w 2339340"/>
                <a:gd name="connsiteY91" fmla="*/ 1924050 h 6236970"/>
                <a:gd name="connsiteX92" fmla="*/ 2045970 w 2339340"/>
                <a:gd name="connsiteY92" fmla="*/ 2045970 h 6236970"/>
                <a:gd name="connsiteX93" fmla="*/ 1840230 w 2339340"/>
                <a:gd name="connsiteY93" fmla="*/ 2358390 h 6236970"/>
                <a:gd name="connsiteX94" fmla="*/ 1729740 w 2339340"/>
                <a:gd name="connsiteY94" fmla="*/ 2545080 h 6236970"/>
                <a:gd name="connsiteX95" fmla="*/ 1672590 w 2339340"/>
                <a:gd name="connsiteY95" fmla="*/ 2674620 h 6236970"/>
                <a:gd name="connsiteX96" fmla="*/ 1604010 w 2339340"/>
                <a:gd name="connsiteY96" fmla="*/ 2754630 h 6236970"/>
                <a:gd name="connsiteX97" fmla="*/ 1658302 w 2339340"/>
                <a:gd name="connsiteY97" fmla="*/ 3010615 h 6236970"/>
                <a:gd name="connsiteX98" fmla="*/ 1729740 w 2339340"/>
                <a:gd name="connsiteY98" fmla="*/ 2891790 h 6236970"/>
                <a:gd name="connsiteX99" fmla="*/ 1927860 w 2339340"/>
                <a:gd name="connsiteY99" fmla="*/ 2689860 h 6236970"/>
                <a:gd name="connsiteX100" fmla="*/ 2065020 w 2339340"/>
                <a:gd name="connsiteY100" fmla="*/ 2548890 h 6236970"/>
                <a:gd name="connsiteX101" fmla="*/ 2202180 w 2339340"/>
                <a:gd name="connsiteY101" fmla="*/ 2339340 h 6236970"/>
                <a:gd name="connsiteX102" fmla="*/ 2339340 w 2339340"/>
                <a:gd name="connsiteY102" fmla="*/ 2049780 h 6236970"/>
                <a:gd name="connsiteX103" fmla="*/ 2293620 w 2339340"/>
                <a:gd name="connsiteY103" fmla="*/ 1958340 h 6236970"/>
                <a:gd name="connsiteX104" fmla="*/ 2232660 w 2339340"/>
                <a:gd name="connsiteY104" fmla="*/ 1752600 h 6236970"/>
                <a:gd name="connsiteX105" fmla="*/ 2175510 w 2339340"/>
                <a:gd name="connsiteY105" fmla="*/ 1565910 h 6236970"/>
                <a:gd name="connsiteX106" fmla="*/ 2065020 w 2339340"/>
                <a:gd name="connsiteY106" fmla="*/ 1352550 h 6236970"/>
                <a:gd name="connsiteX107" fmla="*/ 1958340 w 2339340"/>
                <a:gd name="connsiteY107" fmla="*/ 1169670 h 6236970"/>
                <a:gd name="connsiteX108" fmla="*/ 1878330 w 2339340"/>
                <a:gd name="connsiteY108" fmla="*/ 1043940 h 6236970"/>
                <a:gd name="connsiteX109" fmla="*/ 1752600 w 2339340"/>
                <a:gd name="connsiteY109" fmla="*/ 975360 h 6236970"/>
                <a:gd name="connsiteX110" fmla="*/ 1645920 w 2339340"/>
                <a:gd name="connsiteY110" fmla="*/ 956310 h 6236970"/>
                <a:gd name="connsiteX111" fmla="*/ 1546860 w 2339340"/>
                <a:gd name="connsiteY111" fmla="*/ 922020 h 6236970"/>
                <a:gd name="connsiteX112" fmla="*/ 1276350 w 2339340"/>
                <a:gd name="connsiteY112" fmla="*/ 861060 h 6236970"/>
                <a:gd name="connsiteX113" fmla="*/ 1257300 w 2339340"/>
                <a:gd name="connsiteY113" fmla="*/ 739140 h 6236970"/>
                <a:gd name="connsiteX114" fmla="*/ 1325880 w 2339340"/>
                <a:gd name="connsiteY114" fmla="*/ 594360 h 6236970"/>
                <a:gd name="connsiteX115" fmla="*/ 1363980 w 2339340"/>
                <a:gd name="connsiteY115" fmla="*/ 537210 h 6236970"/>
                <a:gd name="connsiteX116" fmla="*/ 1352550 w 2339340"/>
                <a:gd name="connsiteY116" fmla="*/ 438150 h 6236970"/>
                <a:gd name="connsiteX117" fmla="*/ 1348740 w 2339340"/>
                <a:gd name="connsiteY117" fmla="*/ 308610 h 6236970"/>
                <a:gd name="connsiteX118" fmla="*/ 1306830 w 2339340"/>
                <a:gd name="connsiteY118" fmla="*/ 114300 h 6236970"/>
                <a:gd name="connsiteX119" fmla="*/ 1188720 w 2339340"/>
                <a:gd name="connsiteY119" fmla="*/ 38100 h 6236970"/>
                <a:gd name="connsiteX120" fmla="*/ 1143000 w 2339340"/>
                <a:gd name="connsiteY120" fmla="*/ 11430 h 6236970"/>
                <a:gd name="connsiteX121" fmla="*/ 1093470 w 2339340"/>
                <a:gd name="connsiteY121" fmla="*/ 22860 h 6236970"/>
                <a:gd name="connsiteX0" fmla="*/ 1093470 w 2339340"/>
                <a:gd name="connsiteY0" fmla="*/ 22860 h 6236970"/>
                <a:gd name="connsiteX1" fmla="*/ 971550 w 2339340"/>
                <a:gd name="connsiteY1" fmla="*/ 68580 h 6236970"/>
                <a:gd name="connsiteX2" fmla="*/ 967740 w 2339340"/>
                <a:gd name="connsiteY2" fmla="*/ 0 h 6236970"/>
                <a:gd name="connsiteX3" fmla="*/ 872490 w 2339340"/>
                <a:gd name="connsiteY3" fmla="*/ 121920 h 6236970"/>
                <a:gd name="connsiteX4" fmla="*/ 849630 w 2339340"/>
                <a:gd name="connsiteY4" fmla="*/ 95250 h 6236970"/>
                <a:gd name="connsiteX5" fmla="*/ 800100 w 2339340"/>
                <a:gd name="connsiteY5" fmla="*/ 320040 h 6236970"/>
                <a:gd name="connsiteX6" fmla="*/ 811530 w 2339340"/>
                <a:gd name="connsiteY6" fmla="*/ 461010 h 6236970"/>
                <a:gd name="connsiteX7" fmla="*/ 754380 w 2339340"/>
                <a:gd name="connsiteY7" fmla="*/ 464820 h 6236970"/>
                <a:gd name="connsiteX8" fmla="*/ 781050 w 2339340"/>
                <a:gd name="connsiteY8" fmla="*/ 548640 h 6236970"/>
                <a:gd name="connsiteX9" fmla="*/ 822960 w 2339340"/>
                <a:gd name="connsiteY9" fmla="*/ 624840 h 6236970"/>
                <a:gd name="connsiteX10" fmla="*/ 887730 w 2339340"/>
                <a:gd name="connsiteY10" fmla="*/ 689610 h 6236970"/>
                <a:gd name="connsiteX11" fmla="*/ 925830 w 2339340"/>
                <a:gd name="connsiteY11" fmla="*/ 769620 h 6236970"/>
                <a:gd name="connsiteX12" fmla="*/ 925830 w 2339340"/>
                <a:gd name="connsiteY12" fmla="*/ 861060 h 6236970"/>
                <a:gd name="connsiteX13" fmla="*/ 803910 w 2339340"/>
                <a:gd name="connsiteY13" fmla="*/ 922020 h 6236970"/>
                <a:gd name="connsiteX14" fmla="*/ 701040 w 2339340"/>
                <a:gd name="connsiteY14" fmla="*/ 948690 h 6236970"/>
                <a:gd name="connsiteX15" fmla="*/ 556260 w 2339340"/>
                <a:gd name="connsiteY15" fmla="*/ 952500 h 6236970"/>
                <a:gd name="connsiteX16" fmla="*/ 403860 w 2339340"/>
                <a:gd name="connsiteY16" fmla="*/ 1002030 h 6236970"/>
                <a:gd name="connsiteX17" fmla="*/ 320040 w 2339340"/>
                <a:gd name="connsiteY17" fmla="*/ 1085850 h 6236970"/>
                <a:gd name="connsiteX18" fmla="*/ 247650 w 2339340"/>
                <a:gd name="connsiteY18" fmla="*/ 1276350 h 6236970"/>
                <a:gd name="connsiteX19" fmla="*/ 163830 w 2339340"/>
                <a:gd name="connsiteY19" fmla="*/ 1569720 h 6236970"/>
                <a:gd name="connsiteX20" fmla="*/ 83820 w 2339340"/>
                <a:gd name="connsiteY20" fmla="*/ 1783080 h 6236970"/>
                <a:gd name="connsiteX21" fmla="*/ 72390 w 2339340"/>
                <a:gd name="connsiteY21" fmla="*/ 1962150 h 6236970"/>
                <a:gd name="connsiteX22" fmla="*/ 0 w 2339340"/>
                <a:gd name="connsiteY22" fmla="*/ 2145030 h 6236970"/>
                <a:gd name="connsiteX23" fmla="*/ 11430 w 2339340"/>
                <a:gd name="connsiteY23" fmla="*/ 2251710 h 6236970"/>
                <a:gd name="connsiteX24" fmla="*/ 106680 w 2339340"/>
                <a:gd name="connsiteY24" fmla="*/ 2426970 h 6236970"/>
                <a:gd name="connsiteX25" fmla="*/ 243840 w 2339340"/>
                <a:gd name="connsiteY25" fmla="*/ 2594610 h 6236970"/>
                <a:gd name="connsiteX26" fmla="*/ 422910 w 2339340"/>
                <a:gd name="connsiteY26" fmla="*/ 2769870 h 6236970"/>
                <a:gd name="connsiteX27" fmla="*/ 609600 w 2339340"/>
                <a:gd name="connsiteY27" fmla="*/ 2929890 h 6236970"/>
                <a:gd name="connsiteX28" fmla="*/ 703183 w 2339340"/>
                <a:gd name="connsiteY28" fmla="*/ 3062525 h 6236970"/>
                <a:gd name="connsiteX29" fmla="*/ 711517 w 2339340"/>
                <a:gd name="connsiteY29" fmla="*/ 2784396 h 6236970"/>
                <a:gd name="connsiteX30" fmla="*/ 647700 w 2339340"/>
                <a:gd name="connsiteY30" fmla="*/ 2731770 h 6236970"/>
                <a:gd name="connsiteX31" fmla="*/ 541020 w 2339340"/>
                <a:gd name="connsiteY31" fmla="*/ 2537460 h 6236970"/>
                <a:gd name="connsiteX32" fmla="*/ 487680 w 2339340"/>
                <a:gd name="connsiteY32" fmla="*/ 2426970 h 6236970"/>
                <a:gd name="connsiteX33" fmla="*/ 293370 w 2339340"/>
                <a:gd name="connsiteY33" fmla="*/ 2205990 h 6236970"/>
                <a:gd name="connsiteX34" fmla="*/ 426720 w 2339340"/>
                <a:gd name="connsiteY34" fmla="*/ 1988820 h 6236970"/>
                <a:gd name="connsiteX35" fmla="*/ 483870 w 2339340"/>
                <a:gd name="connsiteY35" fmla="*/ 1878330 h 6236970"/>
                <a:gd name="connsiteX36" fmla="*/ 544830 w 2339340"/>
                <a:gd name="connsiteY36" fmla="*/ 1642110 h 6236970"/>
                <a:gd name="connsiteX37" fmla="*/ 636270 w 2339340"/>
                <a:gd name="connsiteY37" fmla="*/ 1897380 h 6236970"/>
                <a:gd name="connsiteX38" fmla="*/ 678180 w 2339340"/>
                <a:gd name="connsiteY38" fmla="*/ 2202180 h 6236970"/>
                <a:gd name="connsiteX39" fmla="*/ 689610 w 2339340"/>
                <a:gd name="connsiteY39" fmla="*/ 2487930 h 6236970"/>
                <a:gd name="connsiteX40" fmla="*/ 712470 w 2339340"/>
                <a:gd name="connsiteY40" fmla="*/ 2762250 h 6236970"/>
                <a:gd name="connsiteX41" fmla="*/ 701040 w 2339340"/>
                <a:gd name="connsiteY41" fmla="*/ 3177540 h 6236970"/>
                <a:gd name="connsiteX42" fmla="*/ 643890 w 2339340"/>
                <a:gd name="connsiteY42" fmla="*/ 3783330 h 6236970"/>
                <a:gd name="connsiteX43" fmla="*/ 613410 w 2339340"/>
                <a:gd name="connsiteY43" fmla="*/ 4255770 h 6236970"/>
                <a:gd name="connsiteX44" fmla="*/ 689610 w 2339340"/>
                <a:gd name="connsiteY44" fmla="*/ 4617720 h 6236970"/>
                <a:gd name="connsiteX45" fmla="*/ 803910 w 2339340"/>
                <a:gd name="connsiteY45" fmla="*/ 5215890 h 6236970"/>
                <a:gd name="connsiteX46" fmla="*/ 883920 w 2339340"/>
                <a:gd name="connsiteY46" fmla="*/ 5657850 h 6236970"/>
                <a:gd name="connsiteX47" fmla="*/ 872490 w 2339340"/>
                <a:gd name="connsiteY47" fmla="*/ 5684520 h 6236970"/>
                <a:gd name="connsiteX48" fmla="*/ 693420 w 2339340"/>
                <a:gd name="connsiteY48" fmla="*/ 5894070 h 6236970"/>
                <a:gd name="connsiteX49" fmla="*/ 541020 w 2339340"/>
                <a:gd name="connsiteY49" fmla="*/ 6092190 h 6236970"/>
                <a:gd name="connsiteX50" fmla="*/ 510540 w 2339340"/>
                <a:gd name="connsiteY50" fmla="*/ 6156960 h 6236970"/>
                <a:gd name="connsiteX51" fmla="*/ 701040 w 2339340"/>
                <a:gd name="connsiteY51" fmla="*/ 6092190 h 6236970"/>
                <a:gd name="connsiteX52" fmla="*/ 830580 w 2339340"/>
                <a:gd name="connsiteY52" fmla="*/ 6065520 h 6236970"/>
                <a:gd name="connsiteX53" fmla="*/ 952500 w 2339340"/>
                <a:gd name="connsiteY53" fmla="*/ 5974080 h 6236970"/>
                <a:gd name="connsiteX54" fmla="*/ 963930 w 2339340"/>
                <a:gd name="connsiteY54" fmla="*/ 5871210 h 6236970"/>
                <a:gd name="connsiteX55" fmla="*/ 1108710 w 2339340"/>
                <a:gd name="connsiteY55" fmla="*/ 5817870 h 6236970"/>
                <a:gd name="connsiteX56" fmla="*/ 1108710 w 2339340"/>
                <a:gd name="connsiteY56" fmla="*/ 5791200 h 6236970"/>
                <a:gd name="connsiteX57" fmla="*/ 1032510 w 2339340"/>
                <a:gd name="connsiteY57" fmla="*/ 5634990 h 6236970"/>
                <a:gd name="connsiteX58" fmla="*/ 1043940 w 2339340"/>
                <a:gd name="connsiteY58" fmla="*/ 5280660 h 6236970"/>
                <a:gd name="connsiteX59" fmla="*/ 1074420 w 2339340"/>
                <a:gd name="connsiteY59" fmla="*/ 4888230 h 6236970"/>
                <a:gd name="connsiteX60" fmla="*/ 1002030 w 2339340"/>
                <a:gd name="connsiteY60" fmla="*/ 4423410 h 6236970"/>
                <a:gd name="connsiteX61" fmla="*/ 1066800 w 2339340"/>
                <a:gd name="connsiteY61" fmla="*/ 4130040 h 6236970"/>
                <a:gd name="connsiteX62" fmla="*/ 1116330 w 2339340"/>
                <a:gd name="connsiteY62" fmla="*/ 3775710 h 6236970"/>
                <a:gd name="connsiteX63" fmla="*/ 1165860 w 2339340"/>
                <a:gd name="connsiteY63" fmla="*/ 3375660 h 6236970"/>
                <a:gd name="connsiteX64" fmla="*/ 1238250 w 2339340"/>
                <a:gd name="connsiteY64" fmla="*/ 3882390 h 6236970"/>
                <a:gd name="connsiteX65" fmla="*/ 1280160 w 2339340"/>
                <a:gd name="connsiteY65" fmla="*/ 4366260 h 6236970"/>
                <a:gd name="connsiteX66" fmla="*/ 1310640 w 2339340"/>
                <a:gd name="connsiteY66" fmla="*/ 4533900 h 6236970"/>
                <a:gd name="connsiteX67" fmla="*/ 1272540 w 2339340"/>
                <a:gd name="connsiteY67" fmla="*/ 4838700 h 6236970"/>
                <a:gd name="connsiteX68" fmla="*/ 1242060 w 2339340"/>
                <a:gd name="connsiteY68" fmla="*/ 5059680 h 6236970"/>
                <a:gd name="connsiteX69" fmla="*/ 1276350 w 2339340"/>
                <a:gd name="connsiteY69" fmla="*/ 5288280 h 6236970"/>
                <a:gd name="connsiteX70" fmla="*/ 1333500 w 2339340"/>
                <a:gd name="connsiteY70" fmla="*/ 5494020 h 6236970"/>
                <a:gd name="connsiteX71" fmla="*/ 1314450 w 2339340"/>
                <a:gd name="connsiteY71" fmla="*/ 5615940 h 6236970"/>
                <a:gd name="connsiteX72" fmla="*/ 1264920 w 2339340"/>
                <a:gd name="connsiteY72" fmla="*/ 5795010 h 6236970"/>
                <a:gd name="connsiteX73" fmla="*/ 1264920 w 2339340"/>
                <a:gd name="connsiteY73" fmla="*/ 5901690 h 6236970"/>
                <a:gd name="connsiteX74" fmla="*/ 1424940 w 2339340"/>
                <a:gd name="connsiteY74" fmla="*/ 6236970 h 6236970"/>
                <a:gd name="connsiteX75" fmla="*/ 1565910 w 2339340"/>
                <a:gd name="connsiteY75" fmla="*/ 6065520 h 6236970"/>
                <a:gd name="connsiteX76" fmla="*/ 1604010 w 2339340"/>
                <a:gd name="connsiteY76" fmla="*/ 6012180 h 6236970"/>
                <a:gd name="connsiteX77" fmla="*/ 1524000 w 2339340"/>
                <a:gd name="connsiteY77" fmla="*/ 5844540 h 6236970"/>
                <a:gd name="connsiteX78" fmla="*/ 1466850 w 2339340"/>
                <a:gd name="connsiteY78" fmla="*/ 5718810 h 6236970"/>
                <a:gd name="connsiteX79" fmla="*/ 1440180 w 2339340"/>
                <a:gd name="connsiteY79" fmla="*/ 5638800 h 6236970"/>
                <a:gd name="connsiteX80" fmla="*/ 1546860 w 2339340"/>
                <a:gd name="connsiteY80" fmla="*/ 5078730 h 6236970"/>
                <a:gd name="connsiteX81" fmla="*/ 1600200 w 2339340"/>
                <a:gd name="connsiteY81" fmla="*/ 4507230 h 6236970"/>
                <a:gd name="connsiteX82" fmla="*/ 1684020 w 2339340"/>
                <a:gd name="connsiteY82" fmla="*/ 4027170 h 6236970"/>
                <a:gd name="connsiteX83" fmla="*/ 1703070 w 2339340"/>
                <a:gd name="connsiteY83" fmla="*/ 3688080 h 6236970"/>
                <a:gd name="connsiteX84" fmla="*/ 1673305 w 2339340"/>
                <a:gd name="connsiteY84" fmla="*/ 3083005 h 6236970"/>
                <a:gd name="connsiteX85" fmla="*/ 1630680 w 2339340"/>
                <a:gd name="connsiteY85" fmla="*/ 2868930 h 6236970"/>
                <a:gd name="connsiteX86" fmla="*/ 1607820 w 2339340"/>
                <a:gd name="connsiteY86" fmla="*/ 2750820 h 6236970"/>
                <a:gd name="connsiteX87" fmla="*/ 1584960 w 2339340"/>
                <a:gd name="connsiteY87" fmla="*/ 2423160 h 6236970"/>
                <a:gd name="connsiteX88" fmla="*/ 1584960 w 2339340"/>
                <a:gd name="connsiteY88" fmla="*/ 2072640 h 6236970"/>
                <a:gd name="connsiteX89" fmla="*/ 1619250 w 2339340"/>
                <a:gd name="connsiteY89" fmla="*/ 1771650 h 6236970"/>
                <a:gd name="connsiteX90" fmla="*/ 1691640 w 2339340"/>
                <a:gd name="connsiteY90" fmla="*/ 1501140 h 6236970"/>
                <a:gd name="connsiteX91" fmla="*/ 1954530 w 2339340"/>
                <a:gd name="connsiteY91" fmla="*/ 1924050 h 6236970"/>
                <a:gd name="connsiteX92" fmla="*/ 2045970 w 2339340"/>
                <a:gd name="connsiteY92" fmla="*/ 2045970 h 6236970"/>
                <a:gd name="connsiteX93" fmla="*/ 1840230 w 2339340"/>
                <a:gd name="connsiteY93" fmla="*/ 2358390 h 6236970"/>
                <a:gd name="connsiteX94" fmla="*/ 1729740 w 2339340"/>
                <a:gd name="connsiteY94" fmla="*/ 2545080 h 6236970"/>
                <a:gd name="connsiteX95" fmla="*/ 1672590 w 2339340"/>
                <a:gd name="connsiteY95" fmla="*/ 2674620 h 6236970"/>
                <a:gd name="connsiteX96" fmla="*/ 1606391 w 2339340"/>
                <a:gd name="connsiteY96" fmla="*/ 2746296 h 6236970"/>
                <a:gd name="connsiteX97" fmla="*/ 1658302 w 2339340"/>
                <a:gd name="connsiteY97" fmla="*/ 3010615 h 6236970"/>
                <a:gd name="connsiteX98" fmla="*/ 1729740 w 2339340"/>
                <a:gd name="connsiteY98" fmla="*/ 2891790 h 6236970"/>
                <a:gd name="connsiteX99" fmla="*/ 1927860 w 2339340"/>
                <a:gd name="connsiteY99" fmla="*/ 2689860 h 6236970"/>
                <a:gd name="connsiteX100" fmla="*/ 2065020 w 2339340"/>
                <a:gd name="connsiteY100" fmla="*/ 2548890 h 6236970"/>
                <a:gd name="connsiteX101" fmla="*/ 2202180 w 2339340"/>
                <a:gd name="connsiteY101" fmla="*/ 2339340 h 6236970"/>
                <a:gd name="connsiteX102" fmla="*/ 2339340 w 2339340"/>
                <a:gd name="connsiteY102" fmla="*/ 2049780 h 6236970"/>
                <a:gd name="connsiteX103" fmla="*/ 2293620 w 2339340"/>
                <a:gd name="connsiteY103" fmla="*/ 1958340 h 6236970"/>
                <a:gd name="connsiteX104" fmla="*/ 2232660 w 2339340"/>
                <a:gd name="connsiteY104" fmla="*/ 1752600 h 6236970"/>
                <a:gd name="connsiteX105" fmla="*/ 2175510 w 2339340"/>
                <a:gd name="connsiteY105" fmla="*/ 1565910 h 6236970"/>
                <a:gd name="connsiteX106" fmla="*/ 2065020 w 2339340"/>
                <a:gd name="connsiteY106" fmla="*/ 1352550 h 6236970"/>
                <a:gd name="connsiteX107" fmla="*/ 1958340 w 2339340"/>
                <a:gd name="connsiteY107" fmla="*/ 1169670 h 6236970"/>
                <a:gd name="connsiteX108" fmla="*/ 1878330 w 2339340"/>
                <a:gd name="connsiteY108" fmla="*/ 1043940 h 6236970"/>
                <a:gd name="connsiteX109" fmla="*/ 1752600 w 2339340"/>
                <a:gd name="connsiteY109" fmla="*/ 975360 h 6236970"/>
                <a:gd name="connsiteX110" fmla="*/ 1645920 w 2339340"/>
                <a:gd name="connsiteY110" fmla="*/ 956310 h 6236970"/>
                <a:gd name="connsiteX111" fmla="*/ 1546860 w 2339340"/>
                <a:gd name="connsiteY111" fmla="*/ 922020 h 6236970"/>
                <a:gd name="connsiteX112" fmla="*/ 1276350 w 2339340"/>
                <a:gd name="connsiteY112" fmla="*/ 861060 h 6236970"/>
                <a:gd name="connsiteX113" fmla="*/ 1257300 w 2339340"/>
                <a:gd name="connsiteY113" fmla="*/ 739140 h 6236970"/>
                <a:gd name="connsiteX114" fmla="*/ 1325880 w 2339340"/>
                <a:gd name="connsiteY114" fmla="*/ 594360 h 6236970"/>
                <a:gd name="connsiteX115" fmla="*/ 1363980 w 2339340"/>
                <a:gd name="connsiteY115" fmla="*/ 537210 h 6236970"/>
                <a:gd name="connsiteX116" fmla="*/ 1352550 w 2339340"/>
                <a:gd name="connsiteY116" fmla="*/ 438150 h 6236970"/>
                <a:gd name="connsiteX117" fmla="*/ 1348740 w 2339340"/>
                <a:gd name="connsiteY117" fmla="*/ 308610 h 6236970"/>
                <a:gd name="connsiteX118" fmla="*/ 1306830 w 2339340"/>
                <a:gd name="connsiteY118" fmla="*/ 114300 h 6236970"/>
                <a:gd name="connsiteX119" fmla="*/ 1188720 w 2339340"/>
                <a:gd name="connsiteY119" fmla="*/ 38100 h 6236970"/>
                <a:gd name="connsiteX120" fmla="*/ 1143000 w 2339340"/>
                <a:gd name="connsiteY120" fmla="*/ 11430 h 6236970"/>
                <a:gd name="connsiteX121" fmla="*/ 1093470 w 2339340"/>
                <a:gd name="connsiteY121" fmla="*/ 22860 h 6236970"/>
                <a:gd name="connsiteX0" fmla="*/ 1093470 w 2339340"/>
                <a:gd name="connsiteY0" fmla="*/ 22860 h 6236970"/>
                <a:gd name="connsiteX1" fmla="*/ 971550 w 2339340"/>
                <a:gd name="connsiteY1" fmla="*/ 68580 h 6236970"/>
                <a:gd name="connsiteX2" fmla="*/ 967740 w 2339340"/>
                <a:gd name="connsiteY2" fmla="*/ 0 h 6236970"/>
                <a:gd name="connsiteX3" fmla="*/ 872490 w 2339340"/>
                <a:gd name="connsiteY3" fmla="*/ 121920 h 6236970"/>
                <a:gd name="connsiteX4" fmla="*/ 849630 w 2339340"/>
                <a:gd name="connsiteY4" fmla="*/ 95250 h 6236970"/>
                <a:gd name="connsiteX5" fmla="*/ 804863 w 2339340"/>
                <a:gd name="connsiteY5" fmla="*/ 216455 h 6236970"/>
                <a:gd name="connsiteX6" fmla="*/ 811530 w 2339340"/>
                <a:gd name="connsiteY6" fmla="*/ 461010 h 6236970"/>
                <a:gd name="connsiteX7" fmla="*/ 754380 w 2339340"/>
                <a:gd name="connsiteY7" fmla="*/ 464820 h 6236970"/>
                <a:gd name="connsiteX8" fmla="*/ 781050 w 2339340"/>
                <a:gd name="connsiteY8" fmla="*/ 548640 h 6236970"/>
                <a:gd name="connsiteX9" fmla="*/ 822960 w 2339340"/>
                <a:gd name="connsiteY9" fmla="*/ 624840 h 6236970"/>
                <a:gd name="connsiteX10" fmla="*/ 887730 w 2339340"/>
                <a:gd name="connsiteY10" fmla="*/ 689610 h 6236970"/>
                <a:gd name="connsiteX11" fmla="*/ 925830 w 2339340"/>
                <a:gd name="connsiteY11" fmla="*/ 769620 h 6236970"/>
                <a:gd name="connsiteX12" fmla="*/ 925830 w 2339340"/>
                <a:gd name="connsiteY12" fmla="*/ 861060 h 6236970"/>
                <a:gd name="connsiteX13" fmla="*/ 803910 w 2339340"/>
                <a:gd name="connsiteY13" fmla="*/ 922020 h 6236970"/>
                <a:gd name="connsiteX14" fmla="*/ 701040 w 2339340"/>
                <a:gd name="connsiteY14" fmla="*/ 948690 h 6236970"/>
                <a:gd name="connsiteX15" fmla="*/ 556260 w 2339340"/>
                <a:gd name="connsiteY15" fmla="*/ 952500 h 6236970"/>
                <a:gd name="connsiteX16" fmla="*/ 403860 w 2339340"/>
                <a:gd name="connsiteY16" fmla="*/ 1002030 h 6236970"/>
                <a:gd name="connsiteX17" fmla="*/ 320040 w 2339340"/>
                <a:gd name="connsiteY17" fmla="*/ 1085850 h 6236970"/>
                <a:gd name="connsiteX18" fmla="*/ 247650 w 2339340"/>
                <a:gd name="connsiteY18" fmla="*/ 1276350 h 6236970"/>
                <a:gd name="connsiteX19" fmla="*/ 163830 w 2339340"/>
                <a:gd name="connsiteY19" fmla="*/ 1569720 h 6236970"/>
                <a:gd name="connsiteX20" fmla="*/ 83820 w 2339340"/>
                <a:gd name="connsiteY20" fmla="*/ 1783080 h 6236970"/>
                <a:gd name="connsiteX21" fmla="*/ 72390 w 2339340"/>
                <a:gd name="connsiteY21" fmla="*/ 1962150 h 6236970"/>
                <a:gd name="connsiteX22" fmla="*/ 0 w 2339340"/>
                <a:gd name="connsiteY22" fmla="*/ 2145030 h 6236970"/>
                <a:gd name="connsiteX23" fmla="*/ 11430 w 2339340"/>
                <a:gd name="connsiteY23" fmla="*/ 2251710 h 6236970"/>
                <a:gd name="connsiteX24" fmla="*/ 106680 w 2339340"/>
                <a:gd name="connsiteY24" fmla="*/ 2426970 h 6236970"/>
                <a:gd name="connsiteX25" fmla="*/ 243840 w 2339340"/>
                <a:gd name="connsiteY25" fmla="*/ 2594610 h 6236970"/>
                <a:gd name="connsiteX26" fmla="*/ 422910 w 2339340"/>
                <a:gd name="connsiteY26" fmla="*/ 2769870 h 6236970"/>
                <a:gd name="connsiteX27" fmla="*/ 609600 w 2339340"/>
                <a:gd name="connsiteY27" fmla="*/ 2929890 h 6236970"/>
                <a:gd name="connsiteX28" fmla="*/ 703183 w 2339340"/>
                <a:gd name="connsiteY28" fmla="*/ 3062525 h 6236970"/>
                <a:gd name="connsiteX29" fmla="*/ 711517 w 2339340"/>
                <a:gd name="connsiteY29" fmla="*/ 2784396 h 6236970"/>
                <a:gd name="connsiteX30" fmla="*/ 647700 w 2339340"/>
                <a:gd name="connsiteY30" fmla="*/ 2731770 h 6236970"/>
                <a:gd name="connsiteX31" fmla="*/ 541020 w 2339340"/>
                <a:gd name="connsiteY31" fmla="*/ 2537460 h 6236970"/>
                <a:gd name="connsiteX32" fmla="*/ 487680 w 2339340"/>
                <a:gd name="connsiteY32" fmla="*/ 2426970 h 6236970"/>
                <a:gd name="connsiteX33" fmla="*/ 293370 w 2339340"/>
                <a:gd name="connsiteY33" fmla="*/ 2205990 h 6236970"/>
                <a:gd name="connsiteX34" fmla="*/ 426720 w 2339340"/>
                <a:gd name="connsiteY34" fmla="*/ 1988820 h 6236970"/>
                <a:gd name="connsiteX35" fmla="*/ 483870 w 2339340"/>
                <a:gd name="connsiteY35" fmla="*/ 1878330 h 6236970"/>
                <a:gd name="connsiteX36" fmla="*/ 544830 w 2339340"/>
                <a:gd name="connsiteY36" fmla="*/ 1642110 h 6236970"/>
                <a:gd name="connsiteX37" fmla="*/ 636270 w 2339340"/>
                <a:gd name="connsiteY37" fmla="*/ 1897380 h 6236970"/>
                <a:gd name="connsiteX38" fmla="*/ 678180 w 2339340"/>
                <a:gd name="connsiteY38" fmla="*/ 2202180 h 6236970"/>
                <a:gd name="connsiteX39" fmla="*/ 689610 w 2339340"/>
                <a:gd name="connsiteY39" fmla="*/ 2487930 h 6236970"/>
                <a:gd name="connsiteX40" fmla="*/ 712470 w 2339340"/>
                <a:gd name="connsiteY40" fmla="*/ 2762250 h 6236970"/>
                <a:gd name="connsiteX41" fmla="*/ 701040 w 2339340"/>
                <a:gd name="connsiteY41" fmla="*/ 3177540 h 6236970"/>
                <a:gd name="connsiteX42" fmla="*/ 643890 w 2339340"/>
                <a:gd name="connsiteY42" fmla="*/ 3783330 h 6236970"/>
                <a:gd name="connsiteX43" fmla="*/ 613410 w 2339340"/>
                <a:gd name="connsiteY43" fmla="*/ 4255770 h 6236970"/>
                <a:gd name="connsiteX44" fmla="*/ 689610 w 2339340"/>
                <a:gd name="connsiteY44" fmla="*/ 4617720 h 6236970"/>
                <a:gd name="connsiteX45" fmla="*/ 803910 w 2339340"/>
                <a:gd name="connsiteY45" fmla="*/ 5215890 h 6236970"/>
                <a:gd name="connsiteX46" fmla="*/ 883920 w 2339340"/>
                <a:gd name="connsiteY46" fmla="*/ 5657850 h 6236970"/>
                <a:gd name="connsiteX47" fmla="*/ 872490 w 2339340"/>
                <a:gd name="connsiteY47" fmla="*/ 5684520 h 6236970"/>
                <a:gd name="connsiteX48" fmla="*/ 693420 w 2339340"/>
                <a:gd name="connsiteY48" fmla="*/ 5894070 h 6236970"/>
                <a:gd name="connsiteX49" fmla="*/ 541020 w 2339340"/>
                <a:gd name="connsiteY49" fmla="*/ 6092190 h 6236970"/>
                <a:gd name="connsiteX50" fmla="*/ 510540 w 2339340"/>
                <a:gd name="connsiteY50" fmla="*/ 6156960 h 6236970"/>
                <a:gd name="connsiteX51" fmla="*/ 701040 w 2339340"/>
                <a:gd name="connsiteY51" fmla="*/ 6092190 h 6236970"/>
                <a:gd name="connsiteX52" fmla="*/ 830580 w 2339340"/>
                <a:gd name="connsiteY52" fmla="*/ 6065520 h 6236970"/>
                <a:gd name="connsiteX53" fmla="*/ 952500 w 2339340"/>
                <a:gd name="connsiteY53" fmla="*/ 5974080 h 6236970"/>
                <a:gd name="connsiteX54" fmla="*/ 963930 w 2339340"/>
                <a:gd name="connsiteY54" fmla="*/ 5871210 h 6236970"/>
                <a:gd name="connsiteX55" fmla="*/ 1108710 w 2339340"/>
                <a:gd name="connsiteY55" fmla="*/ 5817870 h 6236970"/>
                <a:gd name="connsiteX56" fmla="*/ 1108710 w 2339340"/>
                <a:gd name="connsiteY56" fmla="*/ 5791200 h 6236970"/>
                <a:gd name="connsiteX57" fmla="*/ 1032510 w 2339340"/>
                <a:gd name="connsiteY57" fmla="*/ 5634990 h 6236970"/>
                <a:gd name="connsiteX58" fmla="*/ 1043940 w 2339340"/>
                <a:gd name="connsiteY58" fmla="*/ 5280660 h 6236970"/>
                <a:gd name="connsiteX59" fmla="*/ 1074420 w 2339340"/>
                <a:gd name="connsiteY59" fmla="*/ 4888230 h 6236970"/>
                <a:gd name="connsiteX60" fmla="*/ 1002030 w 2339340"/>
                <a:gd name="connsiteY60" fmla="*/ 4423410 h 6236970"/>
                <a:gd name="connsiteX61" fmla="*/ 1066800 w 2339340"/>
                <a:gd name="connsiteY61" fmla="*/ 4130040 h 6236970"/>
                <a:gd name="connsiteX62" fmla="*/ 1116330 w 2339340"/>
                <a:gd name="connsiteY62" fmla="*/ 3775710 h 6236970"/>
                <a:gd name="connsiteX63" fmla="*/ 1165860 w 2339340"/>
                <a:gd name="connsiteY63" fmla="*/ 3375660 h 6236970"/>
                <a:gd name="connsiteX64" fmla="*/ 1238250 w 2339340"/>
                <a:gd name="connsiteY64" fmla="*/ 3882390 h 6236970"/>
                <a:gd name="connsiteX65" fmla="*/ 1280160 w 2339340"/>
                <a:gd name="connsiteY65" fmla="*/ 4366260 h 6236970"/>
                <a:gd name="connsiteX66" fmla="*/ 1310640 w 2339340"/>
                <a:gd name="connsiteY66" fmla="*/ 4533900 h 6236970"/>
                <a:gd name="connsiteX67" fmla="*/ 1272540 w 2339340"/>
                <a:gd name="connsiteY67" fmla="*/ 4838700 h 6236970"/>
                <a:gd name="connsiteX68" fmla="*/ 1242060 w 2339340"/>
                <a:gd name="connsiteY68" fmla="*/ 5059680 h 6236970"/>
                <a:gd name="connsiteX69" fmla="*/ 1276350 w 2339340"/>
                <a:gd name="connsiteY69" fmla="*/ 5288280 h 6236970"/>
                <a:gd name="connsiteX70" fmla="*/ 1333500 w 2339340"/>
                <a:gd name="connsiteY70" fmla="*/ 5494020 h 6236970"/>
                <a:gd name="connsiteX71" fmla="*/ 1314450 w 2339340"/>
                <a:gd name="connsiteY71" fmla="*/ 5615940 h 6236970"/>
                <a:gd name="connsiteX72" fmla="*/ 1264920 w 2339340"/>
                <a:gd name="connsiteY72" fmla="*/ 5795010 h 6236970"/>
                <a:gd name="connsiteX73" fmla="*/ 1264920 w 2339340"/>
                <a:gd name="connsiteY73" fmla="*/ 5901690 h 6236970"/>
                <a:gd name="connsiteX74" fmla="*/ 1424940 w 2339340"/>
                <a:gd name="connsiteY74" fmla="*/ 6236970 h 6236970"/>
                <a:gd name="connsiteX75" fmla="*/ 1565910 w 2339340"/>
                <a:gd name="connsiteY75" fmla="*/ 6065520 h 6236970"/>
                <a:gd name="connsiteX76" fmla="*/ 1604010 w 2339340"/>
                <a:gd name="connsiteY76" fmla="*/ 6012180 h 6236970"/>
                <a:gd name="connsiteX77" fmla="*/ 1524000 w 2339340"/>
                <a:gd name="connsiteY77" fmla="*/ 5844540 h 6236970"/>
                <a:gd name="connsiteX78" fmla="*/ 1466850 w 2339340"/>
                <a:gd name="connsiteY78" fmla="*/ 5718810 h 6236970"/>
                <a:gd name="connsiteX79" fmla="*/ 1440180 w 2339340"/>
                <a:gd name="connsiteY79" fmla="*/ 5638800 h 6236970"/>
                <a:gd name="connsiteX80" fmla="*/ 1546860 w 2339340"/>
                <a:gd name="connsiteY80" fmla="*/ 5078730 h 6236970"/>
                <a:gd name="connsiteX81" fmla="*/ 1600200 w 2339340"/>
                <a:gd name="connsiteY81" fmla="*/ 4507230 h 6236970"/>
                <a:gd name="connsiteX82" fmla="*/ 1684020 w 2339340"/>
                <a:gd name="connsiteY82" fmla="*/ 4027170 h 6236970"/>
                <a:gd name="connsiteX83" fmla="*/ 1703070 w 2339340"/>
                <a:gd name="connsiteY83" fmla="*/ 3688080 h 6236970"/>
                <a:gd name="connsiteX84" fmla="*/ 1673305 w 2339340"/>
                <a:gd name="connsiteY84" fmla="*/ 3083005 h 6236970"/>
                <a:gd name="connsiteX85" fmla="*/ 1630680 w 2339340"/>
                <a:gd name="connsiteY85" fmla="*/ 2868930 h 6236970"/>
                <a:gd name="connsiteX86" fmla="*/ 1607820 w 2339340"/>
                <a:gd name="connsiteY86" fmla="*/ 2750820 h 6236970"/>
                <a:gd name="connsiteX87" fmla="*/ 1584960 w 2339340"/>
                <a:gd name="connsiteY87" fmla="*/ 2423160 h 6236970"/>
                <a:gd name="connsiteX88" fmla="*/ 1584960 w 2339340"/>
                <a:gd name="connsiteY88" fmla="*/ 2072640 h 6236970"/>
                <a:gd name="connsiteX89" fmla="*/ 1619250 w 2339340"/>
                <a:gd name="connsiteY89" fmla="*/ 1771650 h 6236970"/>
                <a:gd name="connsiteX90" fmla="*/ 1691640 w 2339340"/>
                <a:gd name="connsiteY90" fmla="*/ 1501140 h 6236970"/>
                <a:gd name="connsiteX91" fmla="*/ 1954530 w 2339340"/>
                <a:gd name="connsiteY91" fmla="*/ 1924050 h 6236970"/>
                <a:gd name="connsiteX92" fmla="*/ 2045970 w 2339340"/>
                <a:gd name="connsiteY92" fmla="*/ 2045970 h 6236970"/>
                <a:gd name="connsiteX93" fmla="*/ 1840230 w 2339340"/>
                <a:gd name="connsiteY93" fmla="*/ 2358390 h 6236970"/>
                <a:gd name="connsiteX94" fmla="*/ 1729740 w 2339340"/>
                <a:gd name="connsiteY94" fmla="*/ 2545080 h 6236970"/>
                <a:gd name="connsiteX95" fmla="*/ 1672590 w 2339340"/>
                <a:gd name="connsiteY95" fmla="*/ 2674620 h 6236970"/>
                <a:gd name="connsiteX96" fmla="*/ 1606391 w 2339340"/>
                <a:gd name="connsiteY96" fmla="*/ 2746296 h 6236970"/>
                <a:gd name="connsiteX97" fmla="*/ 1658302 w 2339340"/>
                <a:gd name="connsiteY97" fmla="*/ 3010615 h 6236970"/>
                <a:gd name="connsiteX98" fmla="*/ 1729740 w 2339340"/>
                <a:gd name="connsiteY98" fmla="*/ 2891790 h 6236970"/>
                <a:gd name="connsiteX99" fmla="*/ 1927860 w 2339340"/>
                <a:gd name="connsiteY99" fmla="*/ 2689860 h 6236970"/>
                <a:gd name="connsiteX100" fmla="*/ 2065020 w 2339340"/>
                <a:gd name="connsiteY100" fmla="*/ 2548890 h 6236970"/>
                <a:gd name="connsiteX101" fmla="*/ 2202180 w 2339340"/>
                <a:gd name="connsiteY101" fmla="*/ 2339340 h 6236970"/>
                <a:gd name="connsiteX102" fmla="*/ 2339340 w 2339340"/>
                <a:gd name="connsiteY102" fmla="*/ 2049780 h 6236970"/>
                <a:gd name="connsiteX103" fmla="*/ 2293620 w 2339340"/>
                <a:gd name="connsiteY103" fmla="*/ 1958340 h 6236970"/>
                <a:gd name="connsiteX104" fmla="*/ 2232660 w 2339340"/>
                <a:gd name="connsiteY104" fmla="*/ 1752600 h 6236970"/>
                <a:gd name="connsiteX105" fmla="*/ 2175510 w 2339340"/>
                <a:gd name="connsiteY105" fmla="*/ 1565910 h 6236970"/>
                <a:gd name="connsiteX106" fmla="*/ 2065020 w 2339340"/>
                <a:gd name="connsiteY106" fmla="*/ 1352550 h 6236970"/>
                <a:gd name="connsiteX107" fmla="*/ 1958340 w 2339340"/>
                <a:gd name="connsiteY107" fmla="*/ 1169670 h 6236970"/>
                <a:gd name="connsiteX108" fmla="*/ 1878330 w 2339340"/>
                <a:gd name="connsiteY108" fmla="*/ 1043940 h 6236970"/>
                <a:gd name="connsiteX109" fmla="*/ 1752600 w 2339340"/>
                <a:gd name="connsiteY109" fmla="*/ 975360 h 6236970"/>
                <a:gd name="connsiteX110" fmla="*/ 1645920 w 2339340"/>
                <a:gd name="connsiteY110" fmla="*/ 956310 h 6236970"/>
                <a:gd name="connsiteX111" fmla="*/ 1546860 w 2339340"/>
                <a:gd name="connsiteY111" fmla="*/ 922020 h 6236970"/>
                <a:gd name="connsiteX112" fmla="*/ 1276350 w 2339340"/>
                <a:gd name="connsiteY112" fmla="*/ 861060 h 6236970"/>
                <a:gd name="connsiteX113" fmla="*/ 1257300 w 2339340"/>
                <a:gd name="connsiteY113" fmla="*/ 739140 h 6236970"/>
                <a:gd name="connsiteX114" fmla="*/ 1325880 w 2339340"/>
                <a:gd name="connsiteY114" fmla="*/ 594360 h 6236970"/>
                <a:gd name="connsiteX115" fmla="*/ 1363980 w 2339340"/>
                <a:gd name="connsiteY115" fmla="*/ 537210 h 6236970"/>
                <a:gd name="connsiteX116" fmla="*/ 1352550 w 2339340"/>
                <a:gd name="connsiteY116" fmla="*/ 438150 h 6236970"/>
                <a:gd name="connsiteX117" fmla="*/ 1348740 w 2339340"/>
                <a:gd name="connsiteY117" fmla="*/ 308610 h 6236970"/>
                <a:gd name="connsiteX118" fmla="*/ 1306830 w 2339340"/>
                <a:gd name="connsiteY118" fmla="*/ 114300 h 6236970"/>
                <a:gd name="connsiteX119" fmla="*/ 1188720 w 2339340"/>
                <a:gd name="connsiteY119" fmla="*/ 38100 h 6236970"/>
                <a:gd name="connsiteX120" fmla="*/ 1143000 w 2339340"/>
                <a:gd name="connsiteY120" fmla="*/ 11430 h 6236970"/>
                <a:gd name="connsiteX121" fmla="*/ 1093470 w 2339340"/>
                <a:gd name="connsiteY121" fmla="*/ 22860 h 6236970"/>
                <a:gd name="connsiteX0" fmla="*/ 1093470 w 2339340"/>
                <a:gd name="connsiteY0" fmla="*/ 22860 h 6236970"/>
                <a:gd name="connsiteX1" fmla="*/ 971550 w 2339340"/>
                <a:gd name="connsiteY1" fmla="*/ 68580 h 6236970"/>
                <a:gd name="connsiteX2" fmla="*/ 967740 w 2339340"/>
                <a:gd name="connsiteY2" fmla="*/ 0 h 6236970"/>
                <a:gd name="connsiteX3" fmla="*/ 872490 w 2339340"/>
                <a:gd name="connsiteY3" fmla="*/ 121920 h 6236970"/>
                <a:gd name="connsiteX4" fmla="*/ 849630 w 2339340"/>
                <a:gd name="connsiteY4" fmla="*/ 86916 h 6236970"/>
                <a:gd name="connsiteX5" fmla="*/ 804863 w 2339340"/>
                <a:gd name="connsiteY5" fmla="*/ 216455 h 6236970"/>
                <a:gd name="connsiteX6" fmla="*/ 811530 w 2339340"/>
                <a:gd name="connsiteY6" fmla="*/ 461010 h 6236970"/>
                <a:gd name="connsiteX7" fmla="*/ 754380 w 2339340"/>
                <a:gd name="connsiteY7" fmla="*/ 464820 h 6236970"/>
                <a:gd name="connsiteX8" fmla="*/ 781050 w 2339340"/>
                <a:gd name="connsiteY8" fmla="*/ 548640 h 6236970"/>
                <a:gd name="connsiteX9" fmla="*/ 822960 w 2339340"/>
                <a:gd name="connsiteY9" fmla="*/ 624840 h 6236970"/>
                <a:gd name="connsiteX10" fmla="*/ 887730 w 2339340"/>
                <a:gd name="connsiteY10" fmla="*/ 689610 h 6236970"/>
                <a:gd name="connsiteX11" fmla="*/ 925830 w 2339340"/>
                <a:gd name="connsiteY11" fmla="*/ 769620 h 6236970"/>
                <a:gd name="connsiteX12" fmla="*/ 925830 w 2339340"/>
                <a:gd name="connsiteY12" fmla="*/ 861060 h 6236970"/>
                <a:gd name="connsiteX13" fmla="*/ 803910 w 2339340"/>
                <a:gd name="connsiteY13" fmla="*/ 922020 h 6236970"/>
                <a:gd name="connsiteX14" fmla="*/ 701040 w 2339340"/>
                <a:gd name="connsiteY14" fmla="*/ 948690 h 6236970"/>
                <a:gd name="connsiteX15" fmla="*/ 556260 w 2339340"/>
                <a:gd name="connsiteY15" fmla="*/ 952500 h 6236970"/>
                <a:gd name="connsiteX16" fmla="*/ 403860 w 2339340"/>
                <a:gd name="connsiteY16" fmla="*/ 1002030 h 6236970"/>
                <a:gd name="connsiteX17" fmla="*/ 320040 w 2339340"/>
                <a:gd name="connsiteY17" fmla="*/ 1085850 h 6236970"/>
                <a:gd name="connsiteX18" fmla="*/ 247650 w 2339340"/>
                <a:gd name="connsiteY18" fmla="*/ 1276350 h 6236970"/>
                <a:gd name="connsiteX19" fmla="*/ 163830 w 2339340"/>
                <a:gd name="connsiteY19" fmla="*/ 1569720 h 6236970"/>
                <a:gd name="connsiteX20" fmla="*/ 83820 w 2339340"/>
                <a:gd name="connsiteY20" fmla="*/ 1783080 h 6236970"/>
                <a:gd name="connsiteX21" fmla="*/ 72390 w 2339340"/>
                <a:gd name="connsiteY21" fmla="*/ 1962150 h 6236970"/>
                <a:gd name="connsiteX22" fmla="*/ 0 w 2339340"/>
                <a:gd name="connsiteY22" fmla="*/ 2145030 h 6236970"/>
                <a:gd name="connsiteX23" fmla="*/ 11430 w 2339340"/>
                <a:gd name="connsiteY23" fmla="*/ 2251710 h 6236970"/>
                <a:gd name="connsiteX24" fmla="*/ 106680 w 2339340"/>
                <a:gd name="connsiteY24" fmla="*/ 2426970 h 6236970"/>
                <a:gd name="connsiteX25" fmla="*/ 243840 w 2339340"/>
                <a:gd name="connsiteY25" fmla="*/ 2594610 h 6236970"/>
                <a:gd name="connsiteX26" fmla="*/ 422910 w 2339340"/>
                <a:gd name="connsiteY26" fmla="*/ 2769870 h 6236970"/>
                <a:gd name="connsiteX27" fmla="*/ 609600 w 2339340"/>
                <a:gd name="connsiteY27" fmla="*/ 2929890 h 6236970"/>
                <a:gd name="connsiteX28" fmla="*/ 703183 w 2339340"/>
                <a:gd name="connsiteY28" fmla="*/ 3062525 h 6236970"/>
                <a:gd name="connsiteX29" fmla="*/ 711517 w 2339340"/>
                <a:gd name="connsiteY29" fmla="*/ 2784396 h 6236970"/>
                <a:gd name="connsiteX30" fmla="*/ 647700 w 2339340"/>
                <a:gd name="connsiteY30" fmla="*/ 2731770 h 6236970"/>
                <a:gd name="connsiteX31" fmla="*/ 541020 w 2339340"/>
                <a:gd name="connsiteY31" fmla="*/ 2537460 h 6236970"/>
                <a:gd name="connsiteX32" fmla="*/ 487680 w 2339340"/>
                <a:gd name="connsiteY32" fmla="*/ 2426970 h 6236970"/>
                <a:gd name="connsiteX33" fmla="*/ 293370 w 2339340"/>
                <a:gd name="connsiteY33" fmla="*/ 2205990 h 6236970"/>
                <a:gd name="connsiteX34" fmla="*/ 426720 w 2339340"/>
                <a:gd name="connsiteY34" fmla="*/ 1988820 h 6236970"/>
                <a:gd name="connsiteX35" fmla="*/ 483870 w 2339340"/>
                <a:gd name="connsiteY35" fmla="*/ 1878330 h 6236970"/>
                <a:gd name="connsiteX36" fmla="*/ 544830 w 2339340"/>
                <a:gd name="connsiteY36" fmla="*/ 1642110 h 6236970"/>
                <a:gd name="connsiteX37" fmla="*/ 636270 w 2339340"/>
                <a:gd name="connsiteY37" fmla="*/ 1897380 h 6236970"/>
                <a:gd name="connsiteX38" fmla="*/ 678180 w 2339340"/>
                <a:gd name="connsiteY38" fmla="*/ 2202180 h 6236970"/>
                <a:gd name="connsiteX39" fmla="*/ 689610 w 2339340"/>
                <a:gd name="connsiteY39" fmla="*/ 2487930 h 6236970"/>
                <a:gd name="connsiteX40" fmla="*/ 712470 w 2339340"/>
                <a:gd name="connsiteY40" fmla="*/ 2762250 h 6236970"/>
                <a:gd name="connsiteX41" fmla="*/ 701040 w 2339340"/>
                <a:gd name="connsiteY41" fmla="*/ 3177540 h 6236970"/>
                <a:gd name="connsiteX42" fmla="*/ 643890 w 2339340"/>
                <a:gd name="connsiteY42" fmla="*/ 3783330 h 6236970"/>
                <a:gd name="connsiteX43" fmla="*/ 613410 w 2339340"/>
                <a:gd name="connsiteY43" fmla="*/ 4255770 h 6236970"/>
                <a:gd name="connsiteX44" fmla="*/ 689610 w 2339340"/>
                <a:gd name="connsiteY44" fmla="*/ 4617720 h 6236970"/>
                <a:gd name="connsiteX45" fmla="*/ 803910 w 2339340"/>
                <a:gd name="connsiteY45" fmla="*/ 5215890 h 6236970"/>
                <a:gd name="connsiteX46" fmla="*/ 883920 w 2339340"/>
                <a:gd name="connsiteY46" fmla="*/ 5657850 h 6236970"/>
                <a:gd name="connsiteX47" fmla="*/ 872490 w 2339340"/>
                <a:gd name="connsiteY47" fmla="*/ 5684520 h 6236970"/>
                <a:gd name="connsiteX48" fmla="*/ 693420 w 2339340"/>
                <a:gd name="connsiteY48" fmla="*/ 5894070 h 6236970"/>
                <a:gd name="connsiteX49" fmla="*/ 541020 w 2339340"/>
                <a:gd name="connsiteY49" fmla="*/ 6092190 h 6236970"/>
                <a:gd name="connsiteX50" fmla="*/ 510540 w 2339340"/>
                <a:gd name="connsiteY50" fmla="*/ 6156960 h 6236970"/>
                <a:gd name="connsiteX51" fmla="*/ 701040 w 2339340"/>
                <a:gd name="connsiteY51" fmla="*/ 6092190 h 6236970"/>
                <a:gd name="connsiteX52" fmla="*/ 830580 w 2339340"/>
                <a:gd name="connsiteY52" fmla="*/ 6065520 h 6236970"/>
                <a:gd name="connsiteX53" fmla="*/ 952500 w 2339340"/>
                <a:gd name="connsiteY53" fmla="*/ 5974080 h 6236970"/>
                <a:gd name="connsiteX54" fmla="*/ 963930 w 2339340"/>
                <a:gd name="connsiteY54" fmla="*/ 5871210 h 6236970"/>
                <a:gd name="connsiteX55" fmla="*/ 1108710 w 2339340"/>
                <a:gd name="connsiteY55" fmla="*/ 5817870 h 6236970"/>
                <a:gd name="connsiteX56" fmla="*/ 1108710 w 2339340"/>
                <a:gd name="connsiteY56" fmla="*/ 5791200 h 6236970"/>
                <a:gd name="connsiteX57" fmla="*/ 1032510 w 2339340"/>
                <a:gd name="connsiteY57" fmla="*/ 5634990 h 6236970"/>
                <a:gd name="connsiteX58" fmla="*/ 1043940 w 2339340"/>
                <a:gd name="connsiteY58" fmla="*/ 5280660 h 6236970"/>
                <a:gd name="connsiteX59" fmla="*/ 1074420 w 2339340"/>
                <a:gd name="connsiteY59" fmla="*/ 4888230 h 6236970"/>
                <a:gd name="connsiteX60" fmla="*/ 1002030 w 2339340"/>
                <a:gd name="connsiteY60" fmla="*/ 4423410 h 6236970"/>
                <a:gd name="connsiteX61" fmla="*/ 1066800 w 2339340"/>
                <a:gd name="connsiteY61" fmla="*/ 4130040 h 6236970"/>
                <a:gd name="connsiteX62" fmla="*/ 1116330 w 2339340"/>
                <a:gd name="connsiteY62" fmla="*/ 3775710 h 6236970"/>
                <a:gd name="connsiteX63" fmla="*/ 1165860 w 2339340"/>
                <a:gd name="connsiteY63" fmla="*/ 3375660 h 6236970"/>
                <a:gd name="connsiteX64" fmla="*/ 1238250 w 2339340"/>
                <a:gd name="connsiteY64" fmla="*/ 3882390 h 6236970"/>
                <a:gd name="connsiteX65" fmla="*/ 1280160 w 2339340"/>
                <a:gd name="connsiteY65" fmla="*/ 4366260 h 6236970"/>
                <a:gd name="connsiteX66" fmla="*/ 1310640 w 2339340"/>
                <a:gd name="connsiteY66" fmla="*/ 4533900 h 6236970"/>
                <a:gd name="connsiteX67" fmla="*/ 1272540 w 2339340"/>
                <a:gd name="connsiteY67" fmla="*/ 4838700 h 6236970"/>
                <a:gd name="connsiteX68" fmla="*/ 1242060 w 2339340"/>
                <a:gd name="connsiteY68" fmla="*/ 5059680 h 6236970"/>
                <a:gd name="connsiteX69" fmla="*/ 1276350 w 2339340"/>
                <a:gd name="connsiteY69" fmla="*/ 5288280 h 6236970"/>
                <a:gd name="connsiteX70" fmla="*/ 1333500 w 2339340"/>
                <a:gd name="connsiteY70" fmla="*/ 5494020 h 6236970"/>
                <a:gd name="connsiteX71" fmla="*/ 1314450 w 2339340"/>
                <a:gd name="connsiteY71" fmla="*/ 5615940 h 6236970"/>
                <a:gd name="connsiteX72" fmla="*/ 1264920 w 2339340"/>
                <a:gd name="connsiteY72" fmla="*/ 5795010 h 6236970"/>
                <a:gd name="connsiteX73" fmla="*/ 1264920 w 2339340"/>
                <a:gd name="connsiteY73" fmla="*/ 5901690 h 6236970"/>
                <a:gd name="connsiteX74" fmla="*/ 1424940 w 2339340"/>
                <a:gd name="connsiteY74" fmla="*/ 6236970 h 6236970"/>
                <a:gd name="connsiteX75" fmla="*/ 1565910 w 2339340"/>
                <a:gd name="connsiteY75" fmla="*/ 6065520 h 6236970"/>
                <a:gd name="connsiteX76" fmla="*/ 1604010 w 2339340"/>
                <a:gd name="connsiteY76" fmla="*/ 6012180 h 6236970"/>
                <a:gd name="connsiteX77" fmla="*/ 1524000 w 2339340"/>
                <a:gd name="connsiteY77" fmla="*/ 5844540 h 6236970"/>
                <a:gd name="connsiteX78" fmla="*/ 1466850 w 2339340"/>
                <a:gd name="connsiteY78" fmla="*/ 5718810 h 6236970"/>
                <a:gd name="connsiteX79" fmla="*/ 1440180 w 2339340"/>
                <a:gd name="connsiteY79" fmla="*/ 5638800 h 6236970"/>
                <a:gd name="connsiteX80" fmla="*/ 1546860 w 2339340"/>
                <a:gd name="connsiteY80" fmla="*/ 5078730 h 6236970"/>
                <a:gd name="connsiteX81" fmla="*/ 1600200 w 2339340"/>
                <a:gd name="connsiteY81" fmla="*/ 4507230 h 6236970"/>
                <a:gd name="connsiteX82" fmla="*/ 1684020 w 2339340"/>
                <a:gd name="connsiteY82" fmla="*/ 4027170 h 6236970"/>
                <a:gd name="connsiteX83" fmla="*/ 1703070 w 2339340"/>
                <a:gd name="connsiteY83" fmla="*/ 3688080 h 6236970"/>
                <a:gd name="connsiteX84" fmla="*/ 1673305 w 2339340"/>
                <a:gd name="connsiteY84" fmla="*/ 3083005 h 6236970"/>
                <a:gd name="connsiteX85" fmla="*/ 1630680 w 2339340"/>
                <a:gd name="connsiteY85" fmla="*/ 2868930 h 6236970"/>
                <a:gd name="connsiteX86" fmla="*/ 1607820 w 2339340"/>
                <a:gd name="connsiteY86" fmla="*/ 2750820 h 6236970"/>
                <a:gd name="connsiteX87" fmla="*/ 1584960 w 2339340"/>
                <a:gd name="connsiteY87" fmla="*/ 2423160 h 6236970"/>
                <a:gd name="connsiteX88" fmla="*/ 1584960 w 2339340"/>
                <a:gd name="connsiteY88" fmla="*/ 2072640 h 6236970"/>
                <a:gd name="connsiteX89" fmla="*/ 1619250 w 2339340"/>
                <a:gd name="connsiteY89" fmla="*/ 1771650 h 6236970"/>
                <a:gd name="connsiteX90" fmla="*/ 1691640 w 2339340"/>
                <a:gd name="connsiteY90" fmla="*/ 1501140 h 6236970"/>
                <a:gd name="connsiteX91" fmla="*/ 1954530 w 2339340"/>
                <a:gd name="connsiteY91" fmla="*/ 1924050 h 6236970"/>
                <a:gd name="connsiteX92" fmla="*/ 2045970 w 2339340"/>
                <a:gd name="connsiteY92" fmla="*/ 2045970 h 6236970"/>
                <a:gd name="connsiteX93" fmla="*/ 1840230 w 2339340"/>
                <a:gd name="connsiteY93" fmla="*/ 2358390 h 6236970"/>
                <a:gd name="connsiteX94" fmla="*/ 1729740 w 2339340"/>
                <a:gd name="connsiteY94" fmla="*/ 2545080 h 6236970"/>
                <a:gd name="connsiteX95" fmla="*/ 1672590 w 2339340"/>
                <a:gd name="connsiteY95" fmla="*/ 2674620 h 6236970"/>
                <a:gd name="connsiteX96" fmla="*/ 1606391 w 2339340"/>
                <a:gd name="connsiteY96" fmla="*/ 2746296 h 6236970"/>
                <a:gd name="connsiteX97" fmla="*/ 1658302 w 2339340"/>
                <a:gd name="connsiteY97" fmla="*/ 3010615 h 6236970"/>
                <a:gd name="connsiteX98" fmla="*/ 1729740 w 2339340"/>
                <a:gd name="connsiteY98" fmla="*/ 2891790 h 6236970"/>
                <a:gd name="connsiteX99" fmla="*/ 1927860 w 2339340"/>
                <a:gd name="connsiteY99" fmla="*/ 2689860 h 6236970"/>
                <a:gd name="connsiteX100" fmla="*/ 2065020 w 2339340"/>
                <a:gd name="connsiteY100" fmla="*/ 2548890 h 6236970"/>
                <a:gd name="connsiteX101" fmla="*/ 2202180 w 2339340"/>
                <a:gd name="connsiteY101" fmla="*/ 2339340 h 6236970"/>
                <a:gd name="connsiteX102" fmla="*/ 2339340 w 2339340"/>
                <a:gd name="connsiteY102" fmla="*/ 2049780 h 6236970"/>
                <a:gd name="connsiteX103" fmla="*/ 2293620 w 2339340"/>
                <a:gd name="connsiteY103" fmla="*/ 1958340 h 6236970"/>
                <a:gd name="connsiteX104" fmla="*/ 2232660 w 2339340"/>
                <a:gd name="connsiteY104" fmla="*/ 1752600 h 6236970"/>
                <a:gd name="connsiteX105" fmla="*/ 2175510 w 2339340"/>
                <a:gd name="connsiteY105" fmla="*/ 1565910 h 6236970"/>
                <a:gd name="connsiteX106" fmla="*/ 2065020 w 2339340"/>
                <a:gd name="connsiteY106" fmla="*/ 1352550 h 6236970"/>
                <a:gd name="connsiteX107" fmla="*/ 1958340 w 2339340"/>
                <a:gd name="connsiteY107" fmla="*/ 1169670 h 6236970"/>
                <a:gd name="connsiteX108" fmla="*/ 1878330 w 2339340"/>
                <a:gd name="connsiteY108" fmla="*/ 1043940 h 6236970"/>
                <a:gd name="connsiteX109" fmla="*/ 1752600 w 2339340"/>
                <a:gd name="connsiteY109" fmla="*/ 975360 h 6236970"/>
                <a:gd name="connsiteX110" fmla="*/ 1645920 w 2339340"/>
                <a:gd name="connsiteY110" fmla="*/ 956310 h 6236970"/>
                <a:gd name="connsiteX111" fmla="*/ 1546860 w 2339340"/>
                <a:gd name="connsiteY111" fmla="*/ 922020 h 6236970"/>
                <a:gd name="connsiteX112" fmla="*/ 1276350 w 2339340"/>
                <a:gd name="connsiteY112" fmla="*/ 861060 h 6236970"/>
                <a:gd name="connsiteX113" fmla="*/ 1257300 w 2339340"/>
                <a:gd name="connsiteY113" fmla="*/ 739140 h 6236970"/>
                <a:gd name="connsiteX114" fmla="*/ 1325880 w 2339340"/>
                <a:gd name="connsiteY114" fmla="*/ 594360 h 6236970"/>
                <a:gd name="connsiteX115" fmla="*/ 1363980 w 2339340"/>
                <a:gd name="connsiteY115" fmla="*/ 537210 h 6236970"/>
                <a:gd name="connsiteX116" fmla="*/ 1352550 w 2339340"/>
                <a:gd name="connsiteY116" fmla="*/ 438150 h 6236970"/>
                <a:gd name="connsiteX117" fmla="*/ 1348740 w 2339340"/>
                <a:gd name="connsiteY117" fmla="*/ 308610 h 6236970"/>
                <a:gd name="connsiteX118" fmla="*/ 1306830 w 2339340"/>
                <a:gd name="connsiteY118" fmla="*/ 114300 h 6236970"/>
                <a:gd name="connsiteX119" fmla="*/ 1188720 w 2339340"/>
                <a:gd name="connsiteY119" fmla="*/ 38100 h 6236970"/>
                <a:gd name="connsiteX120" fmla="*/ 1143000 w 2339340"/>
                <a:gd name="connsiteY120" fmla="*/ 11430 h 6236970"/>
                <a:gd name="connsiteX121" fmla="*/ 1093470 w 2339340"/>
                <a:gd name="connsiteY121" fmla="*/ 22860 h 6236970"/>
                <a:gd name="connsiteX0" fmla="*/ 1093470 w 2339340"/>
                <a:gd name="connsiteY0" fmla="*/ 22860 h 6236970"/>
                <a:gd name="connsiteX1" fmla="*/ 971550 w 2339340"/>
                <a:gd name="connsiteY1" fmla="*/ 68580 h 6236970"/>
                <a:gd name="connsiteX2" fmla="*/ 967740 w 2339340"/>
                <a:gd name="connsiteY2" fmla="*/ 0 h 6236970"/>
                <a:gd name="connsiteX3" fmla="*/ 872490 w 2339340"/>
                <a:gd name="connsiteY3" fmla="*/ 121920 h 6236970"/>
                <a:gd name="connsiteX4" fmla="*/ 849630 w 2339340"/>
                <a:gd name="connsiteY4" fmla="*/ 86916 h 6236970"/>
                <a:gd name="connsiteX5" fmla="*/ 804863 w 2339340"/>
                <a:gd name="connsiteY5" fmla="*/ 216455 h 6236970"/>
                <a:gd name="connsiteX6" fmla="*/ 782955 w 2339340"/>
                <a:gd name="connsiteY6" fmla="*/ 450294 h 6236970"/>
                <a:gd name="connsiteX7" fmla="*/ 754380 w 2339340"/>
                <a:gd name="connsiteY7" fmla="*/ 464820 h 6236970"/>
                <a:gd name="connsiteX8" fmla="*/ 781050 w 2339340"/>
                <a:gd name="connsiteY8" fmla="*/ 548640 h 6236970"/>
                <a:gd name="connsiteX9" fmla="*/ 822960 w 2339340"/>
                <a:gd name="connsiteY9" fmla="*/ 624840 h 6236970"/>
                <a:gd name="connsiteX10" fmla="*/ 887730 w 2339340"/>
                <a:gd name="connsiteY10" fmla="*/ 689610 h 6236970"/>
                <a:gd name="connsiteX11" fmla="*/ 925830 w 2339340"/>
                <a:gd name="connsiteY11" fmla="*/ 769620 h 6236970"/>
                <a:gd name="connsiteX12" fmla="*/ 925830 w 2339340"/>
                <a:gd name="connsiteY12" fmla="*/ 861060 h 6236970"/>
                <a:gd name="connsiteX13" fmla="*/ 803910 w 2339340"/>
                <a:gd name="connsiteY13" fmla="*/ 922020 h 6236970"/>
                <a:gd name="connsiteX14" fmla="*/ 701040 w 2339340"/>
                <a:gd name="connsiteY14" fmla="*/ 948690 h 6236970"/>
                <a:gd name="connsiteX15" fmla="*/ 556260 w 2339340"/>
                <a:gd name="connsiteY15" fmla="*/ 952500 h 6236970"/>
                <a:gd name="connsiteX16" fmla="*/ 403860 w 2339340"/>
                <a:gd name="connsiteY16" fmla="*/ 1002030 h 6236970"/>
                <a:gd name="connsiteX17" fmla="*/ 320040 w 2339340"/>
                <a:gd name="connsiteY17" fmla="*/ 1085850 h 6236970"/>
                <a:gd name="connsiteX18" fmla="*/ 247650 w 2339340"/>
                <a:gd name="connsiteY18" fmla="*/ 1276350 h 6236970"/>
                <a:gd name="connsiteX19" fmla="*/ 163830 w 2339340"/>
                <a:gd name="connsiteY19" fmla="*/ 1569720 h 6236970"/>
                <a:gd name="connsiteX20" fmla="*/ 83820 w 2339340"/>
                <a:gd name="connsiteY20" fmla="*/ 1783080 h 6236970"/>
                <a:gd name="connsiteX21" fmla="*/ 72390 w 2339340"/>
                <a:gd name="connsiteY21" fmla="*/ 1962150 h 6236970"/>
                <a:gd name="connsiteX22" fmla="*/ 0 w 2339340"/>
                <a:gd name="connsiteY22" fmla="*/ 2145030 h 6236970"/>
                <a:gd name="connsiteX23" fmla="*/ 11430 w 2339340"/>
                <a:gd name="connsiteY23" fmla="*/ 2251710 h 6236970"/>
                <a:gd name="connsiteX24" fmla="*/ 106680 w 2339340"/>
                <a:gd name="connsiteY24" fmla="*/ 2426970 h 6236970"/>
                <a:gd name="connsiteX25" fmla="*/ 243840 w 2339340"/>
                <a:gd name="connsiteY25" fmla="*/ 2594610 h 6236970"/>
                <a:gd name="connsiteX26" fmla="*/ 422910 w 2339340"/>
                <a:gd name="connsiteY26" fmla="*/ 2769870 h 6236970"/>
                <a:gd name="connsiteX27" fmla="*/ 609600 w 2339340"/>
                <a:gd name="connsiteY27" fmla="*/ 2929890 h 6236970"/>
                <a:gd name="connsiteX28" fmla="*/ 703183 w 2339340"/>
                <a:gd name="connsiteY28" fmla="*/ 3062525 h 6236970"/>
                <a:gd name="connsiteX29" fmla="*/ 711517 w 2339340"/>
                <a:gd name="connsiteY29" fmla="*/ 2784396 h 6236970"/>
                <a:gd name="connsiteX30" fmla="*/ 647700 w 2339340"/>
                <a:gd name="connsiteY30" fmla="*/ 2731770 h 6236970"/>
                <a:gd name="connsiteX31" fmla="*/ 541020 w 2339340"/>
                <a:gd name="connsiteY31" fmla="*/ 2537460 h 6236970"/>
                <a:gd name="connsiteX32" fmla="*/ 487680 w 2339340"/>
                <a:gd name="connsiteY32" fmla="*/ 2426970 h 6236970"/>
                <a:gd name="connsiteX33" fmla="*/ 293370 w 2339340"/>
                <a:gd name="connsiteY33" fmla="*/ 2205990 h 6236970"/>
                <a:gd name="connsiteX34" fmla="*/ 426720 w 2339340"/>
                <a:gd name="connsiteY34" fmla="*/ 1988820 h 6236970"/>
                <a:gd name="connsiteX35" fmla="*/ 483870 w 2339340"/>
                <a:gd name="connsiteY35" fmla="*/ 1878330 h 6236970"/>
                <a:gd name="connsiteX36" fmla="*/ 544830 w 2339340"/>
                <a:gd name="connsiteY36" fmla="*/ 1642110 h 6236970"/>
                <a:gd name="connsiteX37" fmla="*/ 636270 w 2339340"/>
                <a:gd name="connsiteY37" fmla="*/ 1897380 h 6236970"/>
                <a:gd name="connsiteX38" fmla="*/ 678180 w 2339340"/>
                <a:gd name="connsiteY38" fmla="*/ 2202180 h 6236970"/>
                <a:gd name="connsiteX39" fmla="*/ 689610 w 2339340"/>
                <a:gd name="connsiteY39" fmla="*/ 2487930 h 6236970"/>
                <a:gd name="connsiteX40" fmla="*/ 712470 w 2339340"/>
                <a:gd name="connsiteY40" fmla="*/ 2762250 h 6236970"/>
                <a:gd name="connsiteX41" fmla="*/ 701040 w 2339340"/>
                <a:gd name="connsiteY41" fmla="*/ 3177540 h 6236970"/>
                <a:gd name="connsiteX42" fmla="*/ 643890 w 2339340"/>
                <a:gd name="connsiteY42" fmla="*/ 3783330 h 6236970"/>
                <a:gd name="connsiteX43" fmla="*/ 613410 w 2339340"/>
                <a:gd name="connsiteY43" fmla="*/ 4255770 h 6236970"/>
                <a:gd name="connsiteX44" fmla="*/ 689610 w 2339340"/>
                <a:gd name="connsiteY44" fmla="*/ 4617720 h 6236970"/>
                <a:gd name="connsiteX45" fmla="*/ 803910 w 2339340"/>
                <a:gd name="connsiteY45" fmla="*/ 5215890 h 6236970"/>
                <a:gd name="connsiteX46" fmla="*/ 883920 w 2339340"/>
                <a:gd name="connsiteY46" fmla="*/ 5657850 h 6236970"/>
                <a:gd name="connsiteX47" fmla="*/ 872490 w 2339340"/>
                <a:gd name="connsiteY47" fmla="*/ 5684520 h 6236970"/>
                <a:gd name="connsiteX48" fmla="*/ 693420 w 2339340"/>
                <a:gd name="connsiteY48" fmla="*/ 5894070 h 6236970"/>
                <a:gd name="connsiteX49" fmla="*/ 541020 w 2339340"/>
                <a:gd name="connsiteY49" fmla="*/ 6092190 h 6236970"/>
                <a:gd name="connsiteX50" fmla="*/ 510540 w 2339340"/>
                <a:gd name="connsiteY50" fmla="*/ 6156960 h 6236970"/>
                <a:gd name="connsiteX51" fmla="*/ 701040 w 2339340"/>
                <a:gd name="connsiteY51" fmla="*/ 6092190 h 6236970"/>
                <a:gd name="connsiteX52" fmla="*/ 830580 w 2339340"/>
                <a:gd name="connsiteY52" fmla="*/ 6065520 h 6236970"/>
                <a:gd name="connsiteX53" fmla="*/ 952500 w 2339340"/>
                <a:gd name="connsiteY53" fmla="*/ 5974080 h 6236970"/>
                <a:gd name="connsiteX54" fmla="*/ 963930 w 2339340"/>
                <a:gd name="connsiteY54" fmla="*/ 5871210 h 6236970"/>
                <a:gd name="connsiteX55" fmla="*/ 1108710 w 2339340"/>
                <a:gd name="connsiteY55" fmla="*/ 5817870 h 6236970"/>
                <a:gd name="connsiteX56" fmla="*/ 1108710 w 2339340"/>
                <a:gd name="connsiteY56" fmla="*/ 5791200 h 6236970"/>
                <a:gd name="connsiteX57" fmla="*/ 1032510 w 2339340"/>
                <a:gd name="connsiteY57" fmla="*/ 5634990 h 6236970"/>
                <a:gd name="connsiteX58" fmla="*/ 1043940 w 2339340"/>
                <a:gd name="connsiteY58" fmla="*/ 5280660 h 6236970"/>
                <a:gd name="connsiteX59" fmla="*/ 1074420 w 2339340"/>
                <a:gd name="connsiteY59" fmla="*/ 4888230 h 6236970"/>
                <a:gd name="connsiteX60" fmla="*/ 1002030 w 2339340"/>
                <a:gd name="connsiteY60" fmla="*/ 4423410 h 6236970"/>
                <a:gd name="connsiteX61" fmla="*/ 1066800 w 2339340"/>
                <a:gd name="connsiteY61" fmla="*/ 4130040 h 6236970"/>
                <a:gd name="connsiteX62" fmla="*/ 1116330 w 2339340"/>
                <a:gd name="connsiteY62" fmla="*/ 3775710 h 6236970"/>
                <a:gd name="connsiteX63" fmla="*/ 1165860 w 2339340"/>
                <a:gd name="connsiteY63" fmla="*/ 3375660 h 6236970"/>
                <a:gd name="connsiteX64" fmla="*/ 1238250 w 2339340"/>
                <a:gd name="connsiteY64" fmla="*/ 3882390 h 6236970"/>
                <a:gd name="connsiteX65" fmla="*/ 1280160 w 2339340"/>
                <a:gd name="connsiteY65" fmla="*/ 4366260 h 6236970"/>
                <a:gd name="connsiteX66" fmla="*/ 1310640 w 2339340"/>
                <a:gd name="connsiteY66" fmla="*/ 4533900 h 6236970"/>
                <a:gd name="connsiteX67" fmla="*/ 1272540 w 2339340"/>
                <a:gd name="connsiteY67" fmla="*/ 4838700 h 6236970"/>
                <a:gd name="connsiteX68" fmla="*/ 1242060 w 2339340"/>
                <a:gd name="connsiteY68" fmla="*/ 5059680 h 6236970"/>
                <a:gd name="connsiteX69" fmla="*/ 1276350 w 2339340"/>
                <a:gd name="connsiteY69" fmla="*/ 5288280 h 6236970"/>
                <a:gd name="connsiteX70" fmla="*/ 1333500 w 2339340"/>
                <a:gd name="connsiteY70" fmla="*/ 5494020 h 6236970"/>
                <a:gd name="connsiteX71" fmla="*/ 1314450 w 2339340"/>
                <a:gd name="connsiteY71" fmla="*/ 5615940 h 6236970"/>
                <a:gd name="connsiteX72" fmla="*/ 1264920 w 2339340"/>
                <a:gd name="connsiteY72" fmla="*/ 5795010 h 6236970"/>
                <a:gd name="connsiteX73" fmla="*/ 1264920 w 2339340"/>
                <a:gd name="connsiteY73" fmla="*/ 5901690 h 6236970"/>
                <a:gd name="connsiteX74" fmla="*/ 1424940 w 2339340"/>
                <a:gd name="connsiteY74" fmla="*/ 6236970 h 6236970"/>
                <a:gd name="connsiteX75" fmla="*/ 1565910 w 2339340"/>
                <a:gd name="connsiteY75" fmla="*/ 6065520 h 6236970"/>
                <a:gd name="connsiteX76" fmla="*/ 1604010 w 2339340"/>
                <a:gd name="connsiteY76" fmla="*/ 6012180 h 6236970"/>
                <a:gd name="connsiteX77" fmla="*/ 1524000 w 2339340"/>
                <a:gd name="connsiteY77" fmla="*/ 5844540 h 6236970"/>
                <a:gd name="connsiteX78" fmla="*/ 1466850 w 2339340"/>
                <a:gd name="connsiteY78" fmla="*/ 5718810 h 6236970"/>
                <a:gd name="connsiteX79" fmla="*/ 1440180 w 2339340"/>
                <a:gd name="connsiteY79" fmla="*/ 5638800 h 6236970"/>
                <a:gd name="connsiteX80" fmla="*/ 1546860 w 2339340"/>
                <a:gd name="connsiteY80" fmla="*/ 5078730 h 6236970"/>
                <a:gd name="connsiteX81" fmla="*/ 1600200 w 2339340"/>
                <a:gd name="connsiteY81" fmla="*/ 4507230 h 6236970"/>
                <a:gd name="connsiteX82" fmla="*/ 1684020 w 2339340"/>
                <a:gd name="connsiteY82" fmla="*/ 4027170 h 6236970"/>
                <a:gd name="connsiteX83" fmla="*/ 1703070 w 2339340"/>
                <a:gd name="connsiteY83" fmla="*/ 3688080 h 6236970"/>
                <a:gd name="connsiteX84" fmla="*/ 1673305 w 2339340"/>
                <a:gd name="connsiteY84" fmla="*/ 3083005 h 6236970"/>
                <a:gd name="connsiteX85" fmla="*/ 1630680 w 2339340"/>
                <a:gd name="connsiteY85" fmla="*/ 2868930 h 6236970"/>
                <a:gd name="connsiteX86" fmla="*/ 1607820 w 2339340"/>
                <a:gd name="connsiteY86" fmla="*/ 2750820 h 6236970"/>
                <a:gd name="connsiteX87" fmla="*/ 1584960 w 2339340"/>
                <a:gd name="connsiteY87" fmla="*/ 2423160 h 6236970"/>
                <a:gd name="connsiteX88" fmla="*/ 1584960 w 2339340"/>
                <a:gd name="connsiteY88" fmla="*/ 2072640 h 6236970"/>
                <a:gd name="connsiteX89" fmla="*/ 1619250 w 2339340"/>
                <a:gd name="connsiteY89" fmla="*/ 1771650 h 6236970"/>
                <a:gd name="connsiteX90" fmla="*/ 1691640 w 2339340"/>
                <a:gd name="connsiteY90" fmla="*/ 1501140 h 6236970"/>
                <a:gd name="connsiteX91" fmla="*/ 1954530 w 2339340"/>
                <a:gd name="connsiteY91" fmla="*/ 1924050 h 6236970"/>
                <a:gd name="connsiteX92" fmla="*/ 2045970 w 2339340"/>
                <a:gd name="connsiteY92" fmla="*/ 2045970 h 6236970"/>
                <a:gd name="connsiteX93" fmla="*/ 1840230 w 2339340"/>
                <a:gd name="connsiteY93" fmla="*/ 2358390 h 6236970"/>
                <a:gd name="connsiteX94" fmla="*/ 1729740 w 2339340"/>
                <a:gd name="connsiteY94" fmla="*/ 2545080 h 6236970"/>
                <a:gd name="connsiteX95" fmla="*/ 1672590 w 2339340"/>
                <a:gd name="connsiteY95" fmla="*/ 2674620 h 6236970"/>
                <a:gd name="connsiteX96" fmla="*/ 1606391 w 2339340"/>
                <a:gd name="connsiteY96" fmla="*/ 2746296 h 6236970"/>
                <a:gd name="connsiteX97" fmla="*/ 1658302 w 2339340"/>
                <a:gd name="connsiteY97" fmla="*/ 3010615 h 6236970"/>
                <a:gd name="connsiteX98" fmla="*/ 1729740 w 2339340"/>
                <a:gd name="connsiteY98" fmla="*/ 2891790 h 6236970"/>
                <a:gd name="connsiteX99" fmla="*/ 1927860 w 2339340"/>
                <a:gd name="connsiteY99" fmla="*/ 2689860 h 6236970"/>
                <a:gd name="connsiteX100" fmla="*/ 2065020 w 2339340"/>
                <a:gd name="connsiteY100" fmla="*/ 2548890 h 6236970"/>
                <a:gd name="connsiteX101" fmla="*/ 2202180 w 2339340"/>
                <a:gd name="connsiteY101" fmla="*/ 2339340 h 6236970"/>
                <a:gd name="connsiteX102" fmla="*/ 2339340 w 2339340"/>
                <a:gd name="connsiteY102" fmla="*/ 2049780 h 6236970"/>
                <a:gd name="connsiteX103" fmla="*/ 2293620 w 2339340"/>
                <a:gd name="connsiteY103" fmla="*/ 1958340 h 6236970"/>
                <a:gd name="connsiteX104" fmla="*/ 2232660 w 2339340"/>
                <a:gd name="connsiteY104" fmla="*/ 1752600 h 6236970"/>
                <a:gd name="connsiteX105" fmla="*/ 2175510 w 2339340"/>
                <a:gd name="connsiteY105" fmla="*/ 1565910 h 6236970"/>
                <a:gd name="connsiteX106" fmla="*/ 2065020 w 2339340"/>
                <a:gd name="connsiteY106" fmla="*/ 1352550 h 6236970"/>
                <a:gd name="connsiteX107" fmla="*/ 1958340 w 2339340"/>
                <a:gd name="connsiteY107" fmla="*/ 1169670 h 6236970"/>
                <a:gd name="connsiteX108" fmla="*/ 1878330 w 2339340"/>
                <a:gd name="connsiteY108" fmla="*/ 1043940 h 6236970"/>
                <a:gd name="connsiteX109" fmla="*/ 1752600 w 2339340"/>
                <a:gd name="connsiteY109" fmla="*/ 975360 h 6236970"/>
                <a:gd name="connsiteX110" fmla="*/ 1645920 w 2339340"/>
                <a:gd name="connsiteY110" fmla="*/ 956310 h 6236970"/>
                <a:gd name="connsiteX111" fmla="*/ 1546860 w 2339340"/>
                <a:gd name="connsiteY111" fmla="*/ 922020 h 6236970"/>
                <a:gd name="connsiteX112" fmla="*/ 1276350 w 2339340"/>
                <a:gd name="connsiteY112" fmla="*/ 861060 h 6236970"/>
                <a:gd name="connsiteX113" fmla="*/ 1257300 w 2339340"/>
                <a:gd name="connsiteY113" fmla="*/ 739140 h 6236970"/>
                <a:gd name="connsiteX114" fmla="*/ 1325880 w 2339340"/>
                <a:gd name="connsiteY114" fmla="*/ 594360 h 6236970"/>
                <a:gd name="connsiteX115" fmla="*/ 1363980 w 2339340"/>
                <a:gd name="connsiteY115" fmla="*/ 537210 h 6236970"/>
                <a:gd name="connsiteX116" fmla="*/ 1352550 w 2339340"/>
                <a:gd name="connsiteY116" fmla="*/ 438150 h 6236970"/>
                <a:gd name="connsiteX117" fmla="*/ 1348740 w 2339340"/>
                <a:gd name="connsiteY117" fmla="*/ 308610 h 6236970"/>
                <a:gd name="connsiteX118" fmla="*/ 1306830 w 2339340"/>
                <a:gd name="connsiteY118" fmla="*/ 114300 h 6236970"/>
                <a:gd name="connsiteX119" fmla="*/ 1188720 w 2339340"/>
                <a:gd name="connsiteY119" fmla="*/ 38100 h 6236970"/>
                <a:gd name="connsiteX120" fmla="*/ 1143000 w 2339340"/>
                <a:gd name="connsiteY120" fmla="*/ 11430 h 6236970"/>
                <a:gd name="connsiteX121" fmla="*/ 1093470 w 2339340"/>
                <a:gd name="connsiteY121" fmla="*/ 22860 h 6236970"/>
                <a:gd name="connsiteX0" fmla="*/ 1093470 w 2339340"/>
                <a:gd name="connsiteY0" fmla="*/ 22860 h 6236970"/>
                <a:gd name="connsiteX1" fmla="*/ 970359 w 2339340"/>
                <a:gd name="connsiteY1" fmla="*/ 61436 h 6236970"/>
                <a:gd name="connsiteX2" fmla="*/ 967740 w 2339340"/>
                <a:gd name="connsiteY2" fmla="*/ 0 h 6236970"/>
                <a:gd name="connsiteX3" fmla="*/ 872490 w 2339340"/>
                <a:gd name="connsiteY3" fmla="*/ 121920 h 6236970"/>
                <a:gd name="connsiteX4" fmla="*/ 849630 w 2339340"/>
                <a:gd name="connsiteY4" fmla="*/ 86916 h 6236970"/>
                <a:gd name="connsiteX5" fmla="*/ 804863 w 2339340"/>
                <a:gd name="connsiteY5" fmla="*/ 216455 h 6236970"/>
                <a:gd name="connsiteX6" fmla="*/ 782955 w 2339340"/>
                <a:gd name="connsiteY6" fmla="*/ 450294 h 6236970"/>
                <a:gd name="connsiteX7" fmla="*/ 754380 w 2339340"/>
                <a:gd name="connsiteY7" fmla="*/ 464820 h 6236970"/>
                <a:gd name="connsiteX8" fmla="*/ 781050 w 2339340"/>
                <a:gd name="connsiteY8" fmla="*/ 548640 h 6236970"/>
                <a:gd name="connsiteX9" fmla="*/ 822960 w 2339340"/>
                <a:gd name="connsiteY9" fmla="*/ 624840 h 6236970"/>
                <a:gd name="connsiteX10" fmla="*/ 887730 w 2339340"/>
                <a:gd name="connsiteY10" fmla="*/ 689610 h 6236970"/>
                <a:gd name="connsiteX11" fmla="*/ 925830 w 2339340"/>
                <a:gd name="connsiteY11" fmla="*/ 769620 h 6236970"/>
                <a:gd name="connsiteX12" fmla="*/ 925830 w 2339340"/>
                <a:gd name="connsiteY12" fmla="*/ 861060 h 6236970"/>
                <a:gd name="connsiteX13" fmla="*/ 803910 w 2339340"/>
                <a:gd name="connsiteY13" fmla="*/ 922020 h 6236970"/>
                <a:gd name="connsiteX14" fmla="*/ 701040 w 2339340"/>
                <a:gd name="connsiteY14" fmla="*/ 948690 h 6236970"/>
                <a:gd name="connsiteX15" fmla="*/ 556260 w 2339340"/>
                <a:gd name="connsiteY15" fmla="*/ 952500 h 6236970"/>
                <a:gd name="connsiteX16" fmla="*/ 403860 w 2339340"/>
                <a:gd name="connsiteY16" fmla="*/ 1002030 h 6236970"/>
                <a:gd name="connsiteX17" fmla="*/ 320040 w 2339340"/>
                <a:gd name="connsiteY17" fmla="*/ 1085850 h 6236970"/>
                <a:gd name="connsiteX18" fmla="*/ 247650 w 2339340"/>
                <a:gd name="connsiteY18" fmla="*/ 1276350 h 6236970"/>
                <a:gd name="connsiteX19" fmla="*/ 163830 w 2339340"/>
                <a:gd name="connsiteY19" fmla="*/ 1569720 h 6236970"/>
                <a:gd name="connsiteX20" fmla="*/ 83820 w 2339340"/>
                <a:gd name="connsiteY20" fmla="*/ 1783080 h 6236970"/>
                <a:gd name="connsiteX21" fmla="*/ 72390 w 2339340"/>
                <a:gd name="connsiteY21" fmla="*/ 1962150 h 6236970"/>
                <a:gd name="connsiteX22" fmla="*/ 0 w 2339340"/>
                <a:gd name="connsiteY22" fmla="*/ 2145030 h 6236970"/>
                <a:gd name="connsiteX23" fmla="*/ 11430 w 2339340"/>
                <a:gd name="connsiteY23" fmla="*/ 2251710 h 6236970"/>
                <a:gd name="connsiteX24" fmla="*/ 106680 w 2339340"/>
                <a:gd name="connsiteY24" fmla="*/ 2426970 h 6236970"/>
                <a:gd name="connsiteX25" fmla="*/ 243840 w 2339340"/>
                <a:gd name="connsiteY25" fmla="*/ 2594610 h 6236970"/>
                <a:gd name="connsiteX26" fmla="*/ 422910 w 2339340"/>
                <a:gd name="connsiteY26" fmla="*/ 2769870 h 6236970"/>
                <a:gd name="connsiteX27" fmla="*/ 609600 w 2339340"/>
                <a:gd name="connsiteY27" fmla="*/ 2929890 h 6236970"/>
                <a:gd name="connsiteX28" fmla="*/ 703183 w 2339340"/>
                <a:gd name="connsiteY28" fmla="*/ 3062525 h 6236970"/>
                <a:gd name="connsiteX29" fmla="*/ 711517 w 2339340"/>
                <a:gd name="connsiteY29" fmla="*/ 2784396 h 6236970"/>
                <a:gd name="connsiteX30" fmla="*/ 647700 w 2339340"/>
                <a:gd name="connsiteY30" fmla="*/ 2731770 h 6236970"/>
                <a:gd name="connsiteX31" fmla="*/ 541020 w 2339340"/>
                <a:gd name="connsiteY31" fmla="*/ 2537460 h 6236970"/>
                <a:gd name="connsiteX32" fmla="*/ 487680 w 2339340"/>
                <a:gd name="connsiteY32" fmla="*/ 2426970 h 6236970"/>
                <a:gd name="connsiteX33" fmla="*/ 293370 w 2339340"/>
                <a:gd name="connsiteY33" fmla="*/ 2205990 h 6236970"/>
                <a:gd name="connsiteX34" fmla="*/ 426720 w 2339340"/>
                <a:gd name="connsiteY34" fmla="*/ 1988820 h 6236970"/>
                <a:gd name="connsiteX35" fmla="*/ 483870 w 2339340"/>
                <a:gd name="connsiteY35" fmla="*/ 1878330 h 6236970"/>
                <a:gd name="connsiteX36" fmla="*/ 544830 w 2339340"/>
                <a:gd name="connsiteY36" fmla="*/ 1642110 h 6236970"/>
                <a:gd name="connsiteX37" fmla="*/ 636270 w 2339340"/>
                <a:gd name="connsiteY37" fmla="*/ 1897380 h 6236970"/>
                <a:gd name="connsiteX38" fmla="*/ 678180 w 2339340"/>
                <a:gd name="connsiteY38" fmla="*/ 2202180 h 6236970"/>
                <a:gd name="connsiteX39" fmla="*/ 689610 w 2339340"/>
                <a:gd name="connsiteY39" fmla="*/ 2487930 h 6236970"/>
                <a:gd name="connsiteX40" fmla="*/ 712470 w 2339340"/>
                <a:gd name="connsiteY40" fmla="*/ 2762250 h 6236970"/>
                <a:gd name="connsiteX41" fmla="*/ 701040 w 2339340"/>
                <a:gd name="connsiteY41" fmla="*/ 3177540 h 6236970"/>
                <a:gd name="connsiteX42" fmla="*/ 643890 w 2339340"/>
                <a:gd name="connsiteY42" fmla="*/ 3783330 h 6236970"/>
                <a:gd name="connsiteX43" fmla="*/ 613410 w 2339340"/>
                <a:gd name="connsiteY43" fmla="*/ 4255770 h 6236970"/>
                <a:gd name="connsiteX44" fmla="*/ 689610 w 2339340"/>
                <a:gd name="connsiteY44" fmla="*/ 4617720 h 6236970"/>
                <a:gd name="connsiteX45" fmla="*/ 803910 w 2339340"/>
                <a:gd name="connsiteY45" fmla="*/ 5215890 h 6236970"/>
                <a:gd name="connsiteX46" fmla="*/ 883920 w 2339340"/>
                <a:gd name="connsiteY46" fmla="*/ 5657850 h 6236970"/>
                <a:gd name="connsiteX47" fmla="*/ 872490 w 2339340"/>
                <a:gd name="connsiteY47" fmla="*/ 5684520 h 6236970"/>
                <a:gd name="connsiteX48" fmla="*/ 693420 w 2339340"/>
                <a:gd name="connsiteY48" fmla="*/ 5894070 h 6236970"/>
                <a:gd name="connsiteX49" fmla="*/ 541020 w 2339340"/>
                <a:gd name="connsiteY49" fmla="*/ 6092190 h 6236970"/>
                <a:gd name="connsiteX50" fmla="*/ 510540 w 2339340"/>
                <a:gd name="connsiteY50" fmla="*/ 6156960 h 6236970"/>
                <a:gd name="connsiteX51" fmla="*/ 701040 w 2339340"/>
                <a:gd name="connsiteY51" fmla="*/ 6092190 h 6236970"/>
                <a:gd name="connsiteX52" fmla="*/ 830580 w 2339340"/>
                <a:gd name="connsiteY52" fmla="*/ 6065520 h 6236970"/>
                <a:gd name="connsiteX53" fmla="*/ 952500 w 2339340"/>
                <a:gd name="connsiteY53" fmla="*/ 5974080 h 6236970"/>
                <a:gd name="connsiteX54" fmla="*/ 963930 w 2339340"/>
                <a:gd name="connsiteY54" fmla="*/ 5871210 h 6236970"/>
                <a:gd name="connsiteX55" fmla="*/ 1108710 w 2339340"/>
                <a:gd name="connsiteY55" fmla="*/ 5817870 h 6236970"/>
                <a:gd name="connsiteX56" fmla="*/ 1108710 w 2339340"/>
                <a:gd name="connsiteY56" fmla="*/ 5791200 h 6236970"/>
                <a:gd name="connsiteX57" fmla="*/ 1032510 w 2339340"/>
                <a:gd name="connsiteY57" fmla="*/ 5634990 h 6236970"/>
                <a:gd name="connsiteX58" fmla="*/ 1043940 w 2339340"/>
                <a:gd name="connsiteY58" fmla="*/ 5280660 h 6236970"/>
                <a:gd name="connsiteX59" fmla="*/ 1074420 w 2339340"/>
                <a:gd name="connsiteY59" fmla="*/ 4888230 h 6236970"/>
                <a:gd name="connsiteX60" fmla="*/ 1002030 w 2339340"/>
                <a:gd name="connsiteY60" fmla="*/ 4423410 h 6236970"/>
                <a:gd name="connsiteX61" fmla="*/ 1066800 w 2339340"/>
                <a:gd name="connsiteY61" fmla="*/ 4130040 h 6236970"/>
                <a:gd name="connsiteX62" fmla="*/ 1116330 w 2339340"/>
                <a:gd name="connsiteY62" fmla="*/ 3775710 h 6236970"/>
                <a:gd name="connsiteX63" fmla="*/ 1165860 w 2339340"/>
                <a:gd name="connsiteY63" fmla="*/ 3375660 h 6236970"/>
                <a:gd name="connsiteX64" fmla="*/ 1238250 w 2339340"/>
                <a:gd name="connsiteY64" fmla="*/ 3882390 h 6236970"/>
                <a:gd name="connsiteX65" fmla="*/ 1280160 w 2339340"/>
                <a:gd name="connsiteY65" fmla="*/ 4366260 h 6236970"/>
                <a:gd name="connsiteX66" fmla="*/ 1310640 w 2339340"/>
                <a:gd name="connsiteY66" fmla="*/ 4533900 h 6236970"/>
                <a:gd name="connsiteX67" fmla="*/ 1272540 w 2339340"/>
                <a:gd name="connsiteY67" fmla="*/ 4838700 h 6236970"/>
                <a:gd name="connsiteX68" fmla="*/ 1242060 w 2339340"/>
                <a:gd name="connsiteY68" fmla="*/ 5059680 h 6236970"/>
                <a:gd name="connsiteX69" fmla="*/ 1276350 w 2339340"/>
                <a:gd name="connsiteY69" fmla="*/ 5288280 h 6236970"/>
                <a:gd name="connsiteX70" fmla="*/ 1333500 w 2339340"/>
                <a:gd name="connsiteY70" fmla="*/ 5494020 h 6236970"/>
                <a:gd name="connsiteX71" fmla="*/ 1314450 w 2339340"/>
                <a:gd name="connsiteY71" fmla="*/ 5615940 h 6236970"/>
                <a:gd name="connsiteX72" fmla="*/ 1264920 w 2339340"/>
                <a:gd name="connsiteY72" fmla="*/ 5795010 h 6236970"/>
                <a:gd name="connsiteX73" fmla="*/ 1264920 w 2339340"/>
                <a:gd name="connsiteY73" fmla="*/ 5901690 h 6236970"/>
                <a:gd name="connsiteX74" fmla="*/ 1424940 w 2339340"/>
                <a:gd name="connsiteY74" fmla="*/ 6236970 h 6236970"/>
                <a:gd name="connsiteX75" fmla="*/ 1565910 w 2339340"/>
                <a:gd name="connsiteY75" fmla="*/ 6065520 h 6236970"/>
                <a:gd name="connsiteX76" fmla="*/ 1604010 w 2339340"/>
                <a:gd name="connsiteY76" fmla="*/ 6012180 h 6236970"/>
                <a:gd name="connsiteX77" fmla="*/ 1524000 w 2339340"/>
                <a:gd name="connsiteY77" fmla="*/ 5844540 h 6236970"/>
                <a:gd name="connsiteX78" fmla="*/ 1466850 w 2339340"/>
                <a:gd name="connsiteY78" fmla="*/ 5718810 h 6236970"/>
                <a:gd name="connsiteX79" fmla="*/ 1440180 w 2339340"/>
                <a:gd name="connsiteY79" fmla="*/ 5638800 h 6236970"/>
                <a:gd name="connsiteX80" fmla="*/ 1546860 w 2339340"/>
                <a:gd name="connsiteY80" fmla="*/ 5078730 h 6236970"/>
                <a:gd name="connsiteX81" fmla="*/ 1600200 w 2339340"/>
                <a:gd name="connsiteY81" fmla="*/ 4507230 h 6236970"/>
                <a:gd name="connsiteX82" fmla="*/ 1684020 w 2339340"/>
                <a:gd name="connsiteY82" fmla="*/ 4027170 h 6236970"/>
                <a:gd name="connsiteX83" fmla="*/ 1703070 w 2339340"/>
                <a:gd name="connsiteY83" fmla="*/ 3688080 h 6236970"/>
                <a:gd name="connsiteX84" fmla="*/ 1673305 w 2339340"/>
                <a:gd name="connsiteY84" fmla="*/ 3083005 h 6236970"/>
                <a:gd name="connsiteX85" fmla="*/ 1630680 w 2339340"/>
                <a:gd name="connsiteY85" fmla="*/ 2868930 h 6236970"/>
                <a:gd name="connsiteX86" fmla="*/ 1607820 w 2339340"/>
                <a:gd name="connsiteY86" fmla="*/ 2750820 h 6236970"/>
                <a:gd name="connsiteX87" fmla="*/ 1584960 w 2339340"/>
                <a:gd name="connsiteY87" fmla="*/ 2423160 h 6236970"/>
                <a:gd name="connsiteX88" fmla="*/ 1584960 w 2339340"/>
                <a:gd name="connsiteY88" fmla="*/ 2072640 h 6236970"/>
                <a:gd name="connsiteX89" fmla="*/ 1619250 w 2339340"/>
                <a:gd name="connsiteY89" fmla="*/ 1771650 h 6236970"/>
                <a:gd name="connsiteX90" fmla="*/ 1691640 w 2339340"/>
                <a:gd name="connsiteY90" fmla="*/ 1501140 h 6236970"/>
                <a:gd name="connsiteX91" fmla="*/ 1954530 w 2339340"/>
                <a:gd name="connsiteY91" fmla="*/ 1924050 h 6236970"/>
                <a:gd name="connsiteX92" fmla="*/ 2045970 w 2339340"/>
                <a:gd name="connsiteY92" fmla="*/ 2045970 h 6236970"/>
                <a:gd name="connsiteX93" fmla="*/ 1840230 w 2339340"/>
                <a:gd name="connsiteY93" fmla="*/ 2358390 h 6236970"/>
                <a:gd name="connsiteX94" fmla="*/ 1729740 w 2339340"/>
                <a:gd name="connsiteY94" fmla="*/ 2545080 h 6236970"/>
                <a:gd name="connsiteX95" fmla="*/ 1672590 w 2339340"/>
                <a:gd name="connsiteY95" fmla="*/ 2674620 h 6236970"/>
                <a:gd name="connsiteX96" fmla="*/ 1606391 w 2339340"/>
                <a:gd name="connsiteY96" fmla="*/ 2746296 h 6236970"/>
                <a:gd name="connsiteX97" fmla="*/ 1658302 w 2339340"/>
                <a:gd name="connsiteY97" fmla="*/ 3010615 h 6236970"/>
                <a:gd name="connsiteX98" fmla="*/ 1729740 w 2339340"/>
                <a:gd name="connsiteY98" fmla="*/ 2891790 h 6236970"/>
                <a:gd name="connsiteX99" fmla="*/ 1927860 w 2339340"/>
                <a:gd name="connsiteY99" fmla="*/ 2689860 h 6236970"/>
                <a:gd name="connsiteX100" fmla="*/ 2065020 w 2339340"/>
                <a:gd name="connsiteY100" fmla="*/ 2548890 h 6236970"/>
                <a:gd name="connsiteX101" fmla="*/ 2202180 w 2339340"/>
                <a:gd name="connsiteY101" fmla="*/ 2339340 h 6236970"/>
                <a:gd name="connsiteX102" fmla="*/ 2339340 w 2339340"/>
                <a:gd name="connsiteY102" fmla="*/ 2049780 h 6236970"/>
                <a:gd name="connsiteX103" fmla="*/ 2293620 w 2339340"/>
                <a:gd name="connsiteY103" fmla="*/ 1958340 h 6236970"/>
                <a:gd name="connsiteX104" fmla="*/ 2232660 w 2339340"/>
                <a:gd name="connsiteY104" fmla="*/ 1752600 h 6236970"/>
                <a:gd name="connsiteX105" fmla="*/ 2175510 w 2339340"/>
                <a:gd name="connsiteY105" fmla="*/ 1565910 h 6236970"/>
                <a:gd name="connsiteX106" fmla="*/ 2065020 w 2339340"/>
                <a:gd name="connsiteY106" fmla="*/ 1352550 h 6236970"/>
                <a:gd name="connsiteX107" fmla="*/ 1958340 w 2339340"/>
                <a:gd name="connsiteY107" fmla="*/ 1169670 h 6236970"/>
                <a:gd name="connsiteX108" fmla="*/ 1878330 w 2339340"/>
                <a:gd name="connsiteY108" fmla="*/ 1043940 h 6236970"/>
                <a:gd name="connsiteX109" fmla="*/ 1752600 w 2339340"/>
                <a:gd name="connsiteY109" fmla="*/ 975360 h 6236970"/>
                <a:gd name="connsiteX110" fmla="*/ 1645920 w 2339340"/>
                <a:gd name="connsiteY110" fmla="*/ 956310 h 6236970"/>
                <a:gd name="connsiteX111" fmla="*/ 1546860 w 2339340"/>
                <a:gd name="connsiteY111" fmla="*/ 922020 h 6236970"/>
                <a:gd name="connsiteX112" fmla="*/ 1276350 w 2339340"/>
                <a:gd name="connsiteY112" fmla="*/ 861060 h 6236970"/>
                <a:gd name="connsiteX113" fmla="*/ 1257300 w 2339340"/>
                <a:gd name="connsiteY113" fmla="*/ 739140 h 6236970"/>
                <a:gd name="connsiteX114" fmla="*/ 1325880 w 2339340"/>
                <a:gd name="connsiteY114" fmla="*/ 594360 h 6236970"/>
                <a:gd name="connsiteX115" fmla="*/ 1363980 w 2339340"/>
                <a:gd name="connsiteY115" fmla="*/ 537210 h 6236970"/>
                <a:gd name="connsiteX116" fmla="*/ 1352550 w 2339340"/>
                <a:gd name="connsiteY116" fmla="*/ 438150 h 6236970"/>
                <a:gd name="connsiteX117" fmla="*/ 1348740 w 2339340"/>
                <a:gd name="connsiteY117" fmla="*/ 308610 h 6236970"/>
                <a:gd name="connsiteX118" fmla="*/ 1306830 w 2339340"/>
                <a:gd name="connsiteY118" fmla="*/ 114300 h 6236970"/>
                <a:gd name="connsiteX119" fmla="*/ 1188720 w 2339340"/>
                <a:gd name="connsiteY119" fmla="*/ 38100 h 6236970"/>
                <a:gd name="connsiteX120" fmla="*/ 1143000 w 2339340"/>
                <a:gd name="connsiteY120" fmla="*/ 11430 h 6236970"/>
                <a:gd name="connsiteX121" fmla="*/ 1093470 w 2339340"/>
                <a:gd name="connsiteY121" fmla="*/ 22860 h 6236970"/>
                <a:gd name="connsiteX0" fmla="*/ 1077992 w 2339340"/>
                <a:gd name="connsiteY0" fmla="*/ 0 h 6253401"/>
                <a:gd name="connsiteX1" fmla="*/ 970359 w 2339340"/>
                <a:gd name="connsiteY1" fmla="*/ 77867 h 6253401"/>
                <a:gd name="connsiteX2" fmla="*/ 967740 w 2339340"/>
                <a:gd name="connsiteY2" fmla="*/ 16431 h 6253401"/>
                <a:gd name="connsiteX3" fmla="*/ 872490 w 2339340"/>
                <a:gd name="connsiteY3" fmla="*/ 138351 h 6253401"/>
                <a:gd name="connsiteX4" fmla="*/ 849630 w 2339340"/>
                <a:gd name="connsiteY4" fmla="*/ 103347 h 6253401"/>
                <a:gd name="connsiteX5" fmla="*/ 804863 w 2339340"/>
                <a:gd name="connsiteY5" fmla="*/ 232886 h 6253401"/>
                <a:gd name="connsiteX6" fmla="*/ 782955 w 2339340"/>
                <a:gd name="connsiteY6" fmla="*/ 466725 h 6253401"/>
                <a:gd name="connsiteX7" fmla="*/ 754380 w 2339340"/>
                <a:gd name="connsiteY7" fmla="*/ 481251 h 6253401"/>
                <a:gd name="connsiteX8" fmla="*/ 781050 w 2339340"/>
                <a:gd name="connsiteY8" fmla="*/ 565071 h 6253401"/>
                <a:gd name="connsiteX9" fmla="*/ 822960 w 2339340"/>
                <a:gd name="connsiteY9" fmla="*/ 641271 h 6253401"/>
                <a:gd name="connsiteX10" fmla="*/ 887730 w 2339340"/>
                <a:gd name="connsiteY10" fmla="*/ 706041 h 6253401"/>
                <a:gd name="connsiteX11" fmla="*/ 925830 w 2339340"/>
                <a:gd name="connsiteY11" fmla="*/ 786051 h 6253401"/>
                <a:gd name="connsiteX12" fmla="*/ 925830 w 2339340"/>
                <a:gd name="connsiteY12" fmla="*/ 877491 h 6253401"/>
                <a:gd name="connsiteX13" fmla="*/ 803910 w 2339340"/>
                <a:gd name="connsiteY13" fmla="*/ 938451 h 6253401"/>
                <a:gd name="connsiteX14" fmla="*/ 701040 w 2339340"/>
                <a:gd name="connsiteY14" fmla="*/ 965121 h 6253401"/>
                <a:gd name="connsiteX15" fmla="*/ 556260 w 2339340"/>
                <a:gd name="connsiteY15" fmla="*/ 968931 h 6253401"/>
                <a:gd name="connsiteX16" fmla="*/ 403860 w 2339340"/>
                <a:gd name="connsiteY16" fmla="*/ 1018461 h 6253401"/>
                <a:gd name="connsiteX17" fmla="*/ 320040 w 2339340"/>
                <a:gd name="connsiteY17" fmla="*/ 1102281 h 6253401"/>
                <a:gd name="connsiteX18" fmla="*/ 247650 w 2339340"/>
                <a:gd name="connsiteY18" fmla="*/ 1292781 h 6253401"/>
                <a:gd name="connsiteX19" fmla="*/ 163830 w 2339340"/>
                <a:gd name="connsiteY19" fmla="*/ 1586151 h 6253401"/>
                <a:gd name="connsiteX20" fmla="*/ 83820 w 2339340"/>
                <a:gd name="connsiteY20" fmla="*/ 1799511 h 6253401"/>
                <a:gd name="connsiteX21" fmla="*/ 72390 w 2339340"/>
                <a:gd name="connsiteY21" fmla="*/ 1978581 h 6253401"/>
                <a:gd name="connsiteX22" fmla="*/ 0 w 2339340"/>
                <a:gd name="connsiteY22" fmla="*/ 2161461 h 6253401"/>
                <a:gd name="connsiteX23" fmla="*/ 11430 w 2339340"/>
                <a:gd name="connsiteY23" fmla="*/ 2268141 h 6253401"/>
                <a:gd name="connsiteX24" fmla="*/ 106680 w 2339340"/>
                <a:gd name="connsiteY24" fmla="*/ 2443401 h 6253401"/>
                <a:gd name="connsiteX25" fmla="*/ 243840 w 2339340"/>
                <a:gd name="connsiteY25" fmla="*/ 2611041 h 6253401"/>
                <a:gd name="connsiteX26" fmla="*/ 422910 w 2339340"/>
                <a:gd name="connsiteY26" fmla="*/ 2786301 h 6253401"/>
                <a:gd name="connsiteX27" fmla="*/ 609600 w 2339340"/>
                <a:gd name="connsiteY27" fmla="*/ 2946321 h 6253401"/>
                <a:gd name="connsiteX28" fmla="*/ 703183 w 2339340"/>
                <a:gd name="connsiteY28" fmla="*/ 3078956 h 6253401"/>
                <a:gd name="connsiteX29" fmla="*/ 711517 w 2339340"/>
                <a:gd name="connsiteY29" fmla="*/ 2800827 h 6253401"/>
                <a:gd name="connsiteX30" fmla="*/ 647700 w 2339340"/>
                <a:gd name="connsiteY30" fmla="*/ 2748201 h 6253401"/>
                <a:gd name="connsiteX31" fmla="*/ 541020 w 2339340"/>
                <a:gd name="connsiteY31" fmla="*/ 2553891 h 6253401"/>
                <a:gd name="connsiteX32" fmla="*/ 487680 w 2339340"/>
                <a:gd name="connsiteY32" fmla="*/ 2443401 h 6253401"/>
                <a:gd name="connsiteX33" fmla="*/ 293370 w 2339340"/>
                <a:gd name="connsiteY33" fmla="*/ 2222421 h 6253401"/>
                <a:gd name="connsiteX34" fmla="*/ 426720 w 2339340"/>
                <a:gd name="connsiteY34" fmla="*/ 2005251 h 6253401"/>
                <a:gd name="connsiteX35" fmla="*/ 483870 w 2339340"/>
                <a:gd name="connsiteY35" fmla="*/ 1894761 h 6253401"/>
                <a:gd name="connsiteX36" fmla="*/ 544830 w 2339340"/>
                <a:gd name="connsiteY36" fmla="*/ 1658541 h 6253401"/>
                <a:gd name="connsiteX37" fmla="*/ 636270 w 2339340"/>
                <a:gd name="connsiteY37" fmla="*/ 1913811 h 6253401"/>
                <a:gd name="connsiteX38" fmla="*/ 678180 w 2339340"/>
                <a:gd name="connsiteY38" fmla="*/ 2218611 h 6253401"/>
                <a:gd name="connsiteX39" fmla="*/ 689610 w 2339340"/>
                <a:gd name="connsiteY39" fmla="*/ 2504361 h 6253401"/>
                <a:gd name="connsiteX40" fmla="*/ 712470 w 2339340"/>
                <a:gd name="connsiteY40" fmla="*/ 2778681 h 6253401"/>
                <a:gd name="connsiteX41" fmla="*/ 701040 w 2339340"/>
                <a:gd name="connsiteY41" fmla="*/ 3193971 h 6253401"/>
                <a:gd name="connsiteX42" fmla="*/ 643890 w 2339340"/>
                <a:gd name="connsiteY42" fmla="*/ 3799761 h 6253401"/>
                <a:gd name="connsiteX43" fmla="*/ 613410 w 2339340"/>
                <a:gd name="connsiteY43" fmla="*/ 4272201 h 6253401"/>
                <a:gd name="connsiteX44" fmla="*/ 689610 w 2339340"/>
                <a:gd name="connsiteY44" fmla="*/ 4634151 h 6253401"/>
                <a:gd name="connsiteX45" fmla="*/ 803910 w 2339340"/>
                <a:gd name="connsiteY45" fmla="*/ 5232321 h 6253401"/>
                <a:gd name="connsiteX46" fmla="*/ 883920 w 2339340"/>
                <a:gd name="connsiteY46" fmla="*/ 5674281 h 6253401"/>
                <a:gd name="connsiteX47" fmla="*/ 872490 w 2339340"/>
                <a:gd name="connsiteY47" fmla="*/ 5700951 h 6253401"/>
                <a:gd name="connsiteX48" fmla="*/ 693420 w 2339340"/>
                <a:gd name="connsiteY48" fmla="*/ 5910501 h 6253401"/>
                <a:gd name="connsiteX49" fmla="*/ 541020 w 2339340"/>
                <a:gd name="connsiteY49" fmla="*/ 6108621 h 6253401"/>
                <a:gd name="connsiteX50" fmla="*/ 510540 w 2339340"/>
                <a:gd name="connsiteY50" fmla="*/ 6173391 h 6253401"/>
                <a:gd name="connsiteX51" fmla="*/ 701040 w 2339340"/>
                <a:gd name="connsiteY51" fmla="*/ 6108621 h 6253401"/>
                <a:gd name="connsiteX52" fmla="*/ 830580 w 2339340"/>
                <a:gd name="connsiteY52" fmla="*/ 6081951 h 6253401"/>
                <a:gd name="connsiteX53" fmla="*/ 952500 w 2339340"/>
                <a:gd name="connsiteY53" fmla="*/ 5990511 h 6253401"/>
                <a:gd name="connsiteX54" fmla="*/ 963930 w 2339340"/>
                <a:gd name="connsiteY54" fmla="*/ 5887641 h 6253401"/>
                <a:gd name="connsiteX55" fmla="*/ 1108710 w 2339340"/>
                <a:gd name="connsiteY55" fmla="*/ 5834301 h 6253401"/>
                <a:gd name="connsiteX56" fmla="*/ 1108710 w 2339340"/>
                <a:gd name="connsiteY56" fmla="*/ 5807631 h 6253401"/>
                <a:gd name="connsiteX57" fmla="*/ 1032510 w 2339340"/>
                <a:gd name="connsiteY57" fmla="*/ 5651421 h 6253401"/>
                <a:gd name="connsiteX58" fmla="*/ 1043940 w 2339340"/>
                <a:gd name="connsiteY58" fmla="*/ 5297091 h 6253401"/>
                <a:gd name="connsiteX59" fmla="*/ 1074420 w 2339340"/>
                <a:gd name="connsiteY59" fmla="*/ 4904661 h 6253401"/>
                <a:gd name="connsiteX60" fmla="*/ 1002030 w 2339340"/>
                <a:gd name="connsiteY60" fmla="*/ 4439841 h 6253401"/>
                <a:gd name="connsiteX61" fmla="*/ 1066800 w 2339340"/>
                <a:gd name="connsiteY61" fmla="*/ 4146471 h 6253401"/>
                <a:gd name="connsiteX62" fmla="*/ 1116330 w 2339340"/>
                <a:gd name="connsiteY62" fmla="*/ 3792141 h 6253401"/>
                <a:gd name="connsiteX63" fmla="*/ 1165860 w 2339340"/>
                <a:gd name="connsiteY63" fmla="*/ 3392091 h 6253401"/>
                <a:gd name="connsiteX64" fmla="*/ 1238250 w 2339340"/>
                <a:gd name="connsiteY64" fmla="*/ 3898821 h 6253401"/>
                <a:gd name="connsiteX65" fmla="*/ 1280160 w 2339340"/>
                <a:gd name="connsiteY65" fmla="*/ 4382691 h 6253401"/>
                <a:gd name="connsiteX66" fmla="*/ 1310640 w 2339340"/>
                <a:gd name="connsiteY66" fmla="*/ 4550331 h 6253401"/>
                <a:gd name="connsiteX67" fmla="*/ 1272540 w 2339340"/>
                <a:gd name="connsiteY67" fmla="*/ 4855131 h 6253401"/>
                <a:gd name="connsiteX68" fmla="*/ 1242060 w 2339340"/>
                <a:gd name="connsiteY68" fmla="*/ 5076111 h 6253401"/>
                <a:gd name="connsiteX69" fmla="*/ 1276350 w 2339340"/>
                <a:gd name="connsiteY69" fmla="*/ 5304711 h 6253401"/>
                <a:gd name="connsiteX70" fmla="*/ 1333500 w 2339340"/>
                <a:gd name="connsiteY70" fmla="*/ 5510451 h 6253401"/>
                <a:gd name="connsiteX71" fmla="*/ 1314450 w 2339340"/>
                <a:gd name="connsiteY71" fmla="*/ 5632371 h 6253401"/>
                <a:gd name="connsiteX72" fmla="*/ 1264920 w 2339340"/>
                <a:gd name="connsiteY72" fmla="*/ 5811441 h 6253401"/>
                <a:gd name="connsiteX73" fmla="*/ 1264920 w 2339340"/>
                <a:gd name="connsiteY73" fmla="*/ 5918121 h 6253401"/>
                <a:gd name="connsiteX74" fmla="*/ 1424940 w 2339340"/>
                <a:gd name="connsiteY74" fmla="*/ 6253401 h 6253401"/>
                <a:gd name="connsiteX75" fmla="*/ 1565910 w 2339340"/>
                <a:gd name="connsiteY75" fmla="*/ 6081951 h 6253401"/>
                <a:gd name="connsiteX76" fmla="*/ 1604010 w 2339340"/>
                <a:gd name="connsiteY76" fmla="*/ 6028611 h 6253401"/>
                <a:gd name="connsiteX77" fmla="*/ 1524000 w 2339340"/>
                <a:gd name="connsiteY77" fmla="*/ 5860971 h 6253401"/>
                <a:gd name="connsiteX78" fmla="*/ 1466850 w 2339340"/>
                <a:gd name="connsiteY78" fmla="*/ 5735241 h 6253401"/>
                <a:gd name="connsiteX79" fmla="*/ 1440180 w 2339340"/>
                <a:gd name="connsiteY79" fmla="*/ 5655231 h 6253401"/>
                <a:gd name="connsiteX80" fmla="*/ 1546860 w 2339340"/>
                <a:gd name="connsiteY80" fmla="*/ 5095161 h 6253401"/>
                <a:gd name="connsiteX81" fmla="*/ 1600200 w 2339340"/>
                <a:gd name="connsiteY81" fmla="*/ 4523661 h 6253401"/>
                <a:gd name="connsiteX82" fmla="*/ 1684020 w 2339340"/>
                <a:gd name="connsiteY82" fmla="*/ 4043601 h 6253401"/>
                <a:gd name="connsiteX83" fmla="*/ 1703070 w 2339340"/>
                <a:gd name="connsiteY83" fmla="*/ 3704511 h 6253401"/>
                <a:gd name="connsiteX84" fmla="*/ 1673305 w 2339340"/>
                <a:gd name="connsiteY84" fmla="*/ 3099436 h 6253401"/>
                <a:gd name="connsiteX85" fmla="*/ 1630680 w 2339340"/>
                <a:gd name="connsiteY85" fmla="*/ 2885361 h 6253401"/>
                <a:gd name="connsiteX86" fmla="*/ 1607820 w 2339340"/>
                <a:gd name="connsiteY86" fmla="*/ 2767251 h 6253401"/>
                <a:gd name="connsiteX87" fmla="*/ 1584960 w 2339340"/>
                <a:gd name="connsiteY87" fmla="*/ 2439591 h 6253401"/>
                <a:gd name="connsiteX88" fmla="*/ 1584960 w 2339340"/>
                <a:gd name="connsiteY88" fmla="*/ 2089071 h 6253401"/>
                <a:gd name="connsiteX89" fmla="*/ 1619250 w 2339340"/>
                <a:gd name="connsiteY89" fmla="*/ 1788081 h 6253401"/>
                <a:gd name="connsiteX90" fmla="*/ 1691640 w 2339340"/>
                <a:gd name="connsiteY90" fmla="*/ 1517571 h 6253401"/>
                <a:gd name="connsiteX91" fmla="*/ 1954530 w 2339340"/>
                <a:gd name="connsiteY91" fmla="*/ 1940481 h 6253401"/>
                <a:gd name="connsiteX92" fmla="*/ 2045970 w 2339340"/>
                <a:gd name="connsiteY92" fmla="*/ 2062401 h 6253401"/>
                <a:gd name="connsiteX93" fmla="*/ 1840230 w 2339340"/>
                <a:gd name="connsiteY93" fmla="*/ 2374821 h 6253401"/>
                <a:gd name="connsiteX94" fmla="*/ 1729740 w 2339340"/>
                <a:gd name="connsiteY94" fmla="*/ 2561511 h 6253401"/>
                <a:gd name="connsiteX95" fmla="*/ 1672590 w 2339340"/>
                <a:gd name="connsiteY95" fmla="*/ 2691051 h 6253401"/>
                <a:gd name="connsiteX96" fmla="*/ 1606391 w 2339340"/>
                <a:gd name="connsiteY96" fmla="*/ 2762727 h 6253401"/>
                <a:gd name="connsiteX97" fmla="*/ 1658302 w 2339340"/>
                <a:gd name="connsiteY97" fmla="*/ 3027046 h 6253401"/>
                <a:gd name="connsiteX98" fmla="*/ 1729740 w 2339340"/>
                <a:gd name="connsiteY98" fmla="*/ 2908221 h 6253401"/>
                <a:gd name="connsiteX99" fmla="*/ 1927860 w 2339340"/>
                <a:gd name="connsiteY99" fmla="*/ 2706291 h 6253401"/>
                <a:gd name="connsiteX100" fmla="*/ 2065020 w 2339340"/>
                <a:gd name="connsiteY100" fmla="*/ 2565321 h 6253401"/>
                <a:gd name="connsiteX101" fmla="*/ 2202180 w 2339340"/>
                <a:gd name="connsiteY101" fmla="*/ 2355771 h 6253401"/>
                <a:gd name="connsiteX102" fmla="*/ 2339340 w 2339340"/>
                <a:gd name="connsiteY102" fmla="*/ 2066211 h 6253401"/>
                <a:gd name="connsiteX103" fmla="*/ 2293620 w 2339340"/>
                <a:gd name="connsiteY103" fmla="*/ 1974771 h 6253401"/>
                <a:gd name="connsiteX104" fmla="*/ 2232660 w 2339340"/>
                <a:gd name="connsiteY104" fmla="*/ 1769031 h 6253401"/>
                <a:gd name="connsiteX105" fmla="*/ 2175510 w 2339340"/>
                <a:gd name="connsiteY105" fmla="*/ 1582341 h 6253401"/>
                <a:gd name="connsiteX106" fmla="*/ 2065020 w 2339340"/>
                <a:gd name="connsiteY106" fmla="*/ 1368981 h 6253401"/>
                <a:gd name="connsiteX107" fmla="*/ 1958340 w 2339340"/>
                <a:gd name="connsiteY107" fmla="*/ 1186101 h 6253401"/>
                <a:gd name="connsiteX108" fmla="*/ 1878330 w 2339340"/>
                <a:gd name="connsiteY108" fmla="*/ 1060371 h 6253401"/>
                <a:gd name="connsiteX109" fmla="*/ 1752600 w 2339340"/>
                <a:gd name="connsiteY109" fmla="*/ 991791 h 6253401"/>
                <a:gd name="connsiteX110" fmla="*/ 1645920 w 2339340"/>
                <a:gd name="connsiteY110" fmla="*/ 972741 h 6253401"/>
                <a:gd name="connsiteX111" fmla="*/ 1546860 w 2339340"/>
                <a:gd name="connsiteY111" fmla="*/ 938451 h 6253401"/>
                <a:gd name="connsiteX112" fmla="*/ 1276350 w 2339340"/>
                <a:gd name="connsiteY112" fmla="*/ 877491 h 6253401"/>
                <a:gd name="connsiteX113" fmla="*/ 1257300 w 2339340"/>
                <a:gd name="connsiteY113" fmla="*/ 755571 h 6253401"/>
                <a:gd name="connsiteX114" fmla="*/ 1325880 w 2339340"/>
                <a:gd name="connsiteY114" fmla="*/ 610791 h 6253401"/>
                <a:gd name="connsiteX115" fmla="*/ 1363980 w 2339340"/>
                <a:gd name="connsiteY115" fmla="*/ 553641 h 6253401"/>
                <a:gd name="connsiteX116" fmla="*/ 1352550 w 2339340"/>
                <a:gd name="connsiteY116" fmla="*/ 454581 h 6253401"/>
                <a:gd name="connsiteX117" fmla="*/ 1348740 w 2339340"/>
                <a:gd name="connsiteY117" fmla="*/ 325041 h 6253401"/>
                <a:gd name="connsiteX118" fmla="*/ 1306830 w 2339340"/>
                <a:gd name="connsiteY118" fmla="*/ 130731 h 6253401"/>
                <a:gd name="connsiteX119" fmla="*/ 1188720 w 2339340"/>
                <a:gd name="connsiteY119" fmla="*/ 54531 h 6253401"/>
                <a:gd name="connsiteX120" fmla="*/ 1143000 w 2339340"/>
                <a:gd name="connsiteY120" fmla="*/ 27861 h 6253401"/>
                <a:gd name="connsiteX121" fmla="*/ 1077992 w 2339340"/>
                <a:gd name="connsiteY121" fmla="*/ 0 h 6253401"/>
                <a:gd name="connsiteX0" fmla="*/ 1077992 w 2339340"/>
                <a:gd name="connsiteY0" fmla="*/ 0 h 6253401"/>
                <a:gd name="connsiteX1" fmla="*/ 970359 w 2339340"/>
                <a:gd name="connsiteY1" fmla="*/ 77867 h 6253401"/>
                <a:gd name="connsiteX2" fmla="*/ 967740 w 2339340"/>
                <a:gd name="connsiteY2" fmla="*/ 16431 h 6253401"/>
                <a:gd name="connsiteX3" fmla="*/ 872490 w 2339340"/>
                <a:gd name="connsiteY3" fmla="*/ 138351 h 6253401"/>
                <a:gd name="connsiteX4" fmla="*/ 849630 w 2339340"/>
                <a:gd name="connsiteY4" fmla="*/ 103347 h 6253401"/>
                <a:gd name="connsiteX5" fmla="*/ 804863 w 2339340"/>
                <a:gd name="connsiteY5" fmla="*/ 232886 h 6253401"/>
                <a:gd name="connsiteX6" fmla="*/ 782955 w 2339340"/>
                <a:gd name="connsiteY6" fmla="*/ 466725 h 6253401"/>
                <a:gd name="connsiteX7" fmla="*/ 754380 w 2339340"/>
                <a:gd name="connsiteY7" fmla="*/ 481251 h 6253401"/>
                <a:gd name="connsiteX8" fmla="*/ 781050 w 2339340"/>
                <a:gd name="connsiteY8" fmla="*/ 565071 h 6253401"/>
                <a:gd name="connsiteX9" fmla="*/ 822960 w 2339340"/>
                <a:gd name="connsiteY9" fmla="*/ 641271 h 6253401"/>
                <a:gd name="connsiteX10" fmla="*/ 887730 w 2339340"/>
                <a:gd name="connsiteY10" fmla="*/ 706041 h 6253401"/>
                <a:gd name="connsiteX11" fmla="*/ 925830 w 2339340"/>
                <a:gd name="connsiteY11" fmla="*/ 786051 h 6253401"/>
                <a:gd name="connsiteX12" fmla="*/ 925830 w 2339340"/>
                <a:gd name="connsiteY12" fmla="*/ 877491 h 6253401"/>
                <a:gd name="connsiteX13" fmla="*/ 803910 w 2339340"/>
                <a:gd name="connsiteY13" fmla="*/ 938451 h 6253401"/>
                <a:gd name="connsiteX14" fmla="*/ 701040 w 2339340"/>
                <a:gd name="connsiteY14" fmla="*/ 965121 h 6253401"/>
                <a:gd name="connsiteX15" fmla="*/ 556260 w 2339340"/>
                <a:gd name="connsiteY15" fmla="*/ 968931 h 6253401"/>
                <a:gd name="connsiteX16" fmla="*/ 403860 w 2339340"/>
                <a:gd name="connsiteY16" fmla="*/ 1018461 h 6253401"/>
                <a:gd name="connsiteX17" fmla="*/ 320040 w 2339340"/>
                <a:gd name="connsiteY17" fmla="*/ 1102281 h 6253401"/>
                <a:gd name="connsiteX18" fmla="*/ 247650 w 2339340"/>
                <a:gd name="connsiteY18" fmla="*/ 1292781 h 6253401"/>
                <a:gd name="connsiteX19" fmla="*/ 163830 w 2339340"/>
                <a:gd name="connsiteY19" fmla="*/ 1586151 h 6253401"/>
                <a:gd name="connsiteX20" fmla="*/ 83820 w 2339340"/>
                <a:gd name="connsiteY20" fmla="*/ 1799511 h 6253401"/>
                <a:gd name="connsiteX21" fmla="*/ 72390 w 2339340"/>
                <a:gd name="connsiteY21" fmla="*/ 1978581 h 6253401"/>
                <a:gd name="connsiteX22" fmla="*/ 0 w 2339340"/>
                <a:gd name="connsiteY22" fmla="*/ 2161461 h 6253401"/>
                <a:gd name="connsiteX23" fmla="*/ 11430 w 2339340"/>
                <a:gd name="connsiteY23" fmla="*/ 2268141 h 6253401"/>
                <a:gd name="connsiteX24" fmla="*/ 106680 w 2339340"/>
                <a:gd name="connsiteY24" fmla="*/ 2443401 h 6253401"/>
                <a:gd name="connsiteX25" fmla="*/ 243840 w 2339340"/>
                <a:gd name="connsiteY25" fmla="*/ 2611041 h 6253401"/>
                <a:gd name="connsiteX26" fmla="*/ 422910 w 2339340"/>
                <a:gd name="connsiteY26" fmla="*/ 2786301 h 6253401"/>
                <a:gd name="connsiteX27" fmla="*/ 609600 w 2339340"/>
                <a:gd name="connsiteY27" fmla="*/ 2946321 h 6253401"/>
                <a:gd name="connsiteX28" fmla="*/ 703183 w 2339340"/>
                <a:gd name="connsiteY28" fmla="*/ 3078956 h 6253401"/>
                <a:gd name="connsiteX29" fmla="*/ 711517 w 2339340"/>
                <a:gd name="connsiteY29" fmla="*/ 2800827 h 6253401"/>
                <a:gd name="connsiteX30" fmla="*/ 647700 w 2339340"/>
                <a:gd name="connsiteY30" fmla="*/ 2748201 h 6253401"/>
                <a:gd name="connsiteX31" fmla="*/ 541020 w 2339340"/>
                <a:gd name="connsiteY31" fmla="*/ 2553891 h 6253401"/>
                <a:gd name="connsiteX32" fmla="*/ 487680 w 2339340"/>
                <a:gd name="connsiteY32" fmla="*/ 2443401 h 6253401"/>
                <a:gd name="connsiteX33" fmla="*/ 293370 w 2339340"/>
                <a:gd name="connsiteY33" fmla="*/ 2222421 h 6253401"/>
                <a:gd name="connsiteX34" fmla="*/ 426720 w 2339340"/>
                <a:gd name="connsiteY34" fmla="*/ 2005251 h 6253401"/>
                <a:gd name="connsiteX35" fmla="*/ 483870 w 2339340"/>
                <a:gd name="connsiteY35" fmla="*/ 1894761 h 6253401"/>
                <a:gd name="connsiteX36" fmla="*/ 544830 w 2339340"/>
                <a:gd name="connsiteY36" fmla="*/ 1658541 h 6253401"/>
                <a:gd name="connsiteX37" fmla="*/ 636270 w 2339340"/>
                <a:gd name="connsiteY37" fmla="*/ 1913811 h 6253401"/>
                <a:gd name="connsiteX38" fmla="*/ 678180 w 2339340"/>
                <a:gd name="connsiteY38" fmla="*/ 2218611 h 6253401"/>
                <a:gd name="connsiteX39" fmla="*/ 689610 w 2339340"/>
                <a:gd name="connsiteY39" fmla="*/ 2504361 h 6253401"/>
                <a:gd name="connsiteX40" fmla="*/ 712470 w 2339340"/>
                <a:gd name="connsiteY40" fmla="*/ 2778681 h 6253401"/>
                <a:gd name="connsiteX41" fmla="*/ 701040 w 2339340"/>
                <a:gd name="connsiteY41" fmla="*/ 3193971 h 6253401"/>
                <a:gd name="connsiteX42" fmla="*/ 643890 w 2339340"/>
                <a:gd name="connsiteY42" fmla="*/ 3799761 h 6253401"/>
                <a:gd name="connsiteX43" fmla="*/ 613410 w 2339340"/>
                <a:gd name="connsiteY43" fmla="*/ 4272201 h 6253401"/>
                <a:gd name="connsiteX44" fmla="*/ 689610 w 2339340"/>
                <a:gd name="connsiteY44" fmla="*/ 4634151 h 6253401"/>
                <a:gd name="connsiteX45" fmla="*/ 803910 w 2339340"/>
                <a:gd name="connsiteY45" fmla="*/ 5232321 h 6253401"/>
                <a:gd name="connsiteX46" fmla="*/ 883920 w 2339340"/>
                <a:gd name="connsiteY46" fmla="*/ 5674281 h 6253401"/>
                <a:gd name="connsiteX47" fmla="*/ 872490 w 2339340"/>
                <a:gd name="connsiteY47" fmla="*/ 5700951 h 6253401"/>
                <a:gd name="connsiteX48" fmla="*/ 693420 w 2339340"/>
                <a:gd name="connsiteY48" fmla="*/ 5910501 h 6253401"/>
                <a:gd name="connsiteX49" fmla="*/ 541020 w 2339340"/>
                <a:gd name="connsiteY49" fmla="*/ 6108621 h 6253401"/>
                <a:gd name="connsiteX50" fmla="*/ 510540 w 2339340"/>
                <a:gd name="connsiteY50" fmla="*/ 6173391 h 6253401"/>
                <a:gd name="connsiteX51" fmla="*/ 701040 w 2339340"/>
                <a:gd name="connsiteY51" fmla="*/ 6108621 h 6253401"/>
                <a:gd name="connsiteX52" fmla="*/ 830580 w 2339340"/>
                <a:gd name="connsiteY52" fmla="*/ 6081951 h 6253401"/>
                <a:gd name="connsiteX53" fmla="*/ 952500 w 2339340"/>
                <a:gd name="connsiteY53" fmla="*/ 5990511 h 6253401"/>
                <a:gd name="connsiteX54" fmla="*/ 963930 w 2339340"/>
                <a:gd name="connsiteY54" fmla="*/ 5887641 h 6253401"/>
                <a:gd name="connsiteX55" fmla="*/ 1108710 w 2339340"/>
                <a:gd name="connsiteY55" fmla="*/ 5834301 h 6253401"/>
                <a:gd name="connsiteX56" fmla="*/ 1108710 w 2339340"/>
                <a:gd name="connsiteY56" fmla="*/ 5807631 h 6253401"/>
                <a:gd name="connsiteX57" fmla="*/ 1032510 w 2339340"/>
                <a:gd name="connsiteY57" fmla="*/ 5651421 h 6253401"/>
                <a:gd name="connsiteX58" fmla="*/ 1043940 w 2339340"/>
                <a:gd name="connsiteY58" fmla="*/ 5297091 h 6253401"/>
                <a:gd name="connsiteX59" fmla="*/ 1074420 w 2339340"/>
                <a:gd name="connsiteY59" fmla="*/ 4904661 h 6253401"/>
                <a:gd name="connsiteX60" fmla="*/ 1002030 w 2339340"/>
                <a:gd name="connsiteY60" fmla="*/ 4439841 h 6253401"/>
                <a:gd name="connsiteX61" fmla="*/ 1066800 w 2339340"/>
                <a:gd name="connsiteY61" fmla="*/ 4146471 h 6253401"/>
                <a:gd name="connsiteX62" fmla="*/ 1116330 w 2339340"/>
                <a:gd name="connsiteY62" fmla="*/ 3792141 h 6253401"/>
                <a:gd name="connsiteX63" fmla="*/ 1165860 w 2339340"/>
                <a:gd name="connsiteY63" fmla="*/ 3392091 h 6253401"/>
                <a:gd name="connsiteX64" fmla="*/ 1238250 w 2339340"/>
                <a:gd name="connsiteY64" fmla="*/ 3898821 h 6253401"/>
                <a:gd name="connsiteX65" fmla="*/ 1280160 w 2339340"/>
                <a:gd name="connsiteY65" fmla="*/ 4382691 h 6253401"/>
                <a:gd name="connsiteX66" fmla="*/ 1310640 w 2339340"/>
                <a:gd name="connsiteY66" fmla="*/ 4550331 h 6253401"/>
                <a:gd name="connsiteX67" fmla="*/ 1272540 w 2339340"/>
                <a:gd name="connsiteY67" fmla="*/ 4855131 h 6253401"/>
                <a:gd name="connsiteX68" fmla="*/ 1242060 w 2339340"/>
                <a:gd name="connsiteY68" fmla="*/ 5076111 h 6253401"/>
                <a:gd name="connsiteX69" fmla="*/ 1276350 w 2339340"/>
                <a:gd name="connsiteY69" fmla="*/ 5304711 h 6253401"/>
                <a:gd name="connsiteX70" fmla="*/ 1333500 w 2339340"/>
                <a:gd name="connsiteY70" fmla="*/ 5510451 h 6253401"/>
                <a:gd name="connsiteX71" fmla="*/ 1314450 w 2339340"/>
                <a:gd name="connsiteY71" fmla="*/ 5632371 h 6253401"/>
                <a:gd name="connsiteX72" fmla="*/ 1264920 w 2339340"/>
                <a:gd name="connsiteY72" fmla="*/ 5811441 h 6253401"/>
                <a:gd name="connsiteX73" fmla="*/ 1264920 w 2339340"/>
                <a:gd name="connsiteY73" fmla="*/ 5918121 h 6253401"/>
                <a:gd name="connsiteX74" fmla="*/ 1424940 w 2339340"/>
                <a:gd name="connsiteY74" fmla="*/ 6253401 h 6253401"/>
                <a:gd name="connsiteX75" fmla="*/ 1565910 w 2339340"/>
                <a:gd name="connsiteY75" fmla="*/ 6081951 h 6253401"/>
                <a:gd name="connsiteX76" fmla="*/ 1604010 w 2339340"/>
                <a:gd name="connsiteY76" fmla="*/ 6028611 h 6253401"/>
                <a:gd name="connsiteX77" fmla="*/ 1524000 w 2339340"/>
                <a:gd name="connsiteY77" fmla="*/ 5860971 h 6253401"/>
                <a:gd name="connsiteX78" fmla="*/ 1466850 w 2339340"/>
                <a:gd name="connsiteY78" fmla="*/ 5735241 h 6253401"/>
                <a:gd name="connsiteX79" fmla="*/ 1440180 w 2339340"/>
                <a:gd name="connsiteY79" fmla="*/ 5655231 h 6253401"/>
                <a:gd name="connsiteX80" fmla="*/ 1546860 w 2339340"/>
                <a:gd name="connsiteY80" fmla="*/ 5095161 h 6253401"/>
                <a:gd name="connsiteX81" fmla="*/ 1600200 w 2339340"/>
                <a:gd name="connsiteY81" fmla="*/ 4523661 h 6253401"/>
                <a:gd name="connsiteX82" fmla="*/ 1684020 w 2339340"/>
                <a:gd name="connsiteY82" fmla="*/ 4043601 h 6253401"/>
                <a:gd name="connsiteX83" fmla="*/ 1703070 w 2339340"/>
                <a:gd name="connsiteY83" fmla="*/ 3704511 h 6253401"/>
                <a:gd name="connsiteX84" fmla="*/ 1673305 w 2339340"/>
                <a:gd name="connsiteY84" fmla="*/ 3099436 h 6253401"/>
                <a:gd name="connsiteX85" fmla="*/ 1630680 w 2339340"/>
                <a:gd name="connsiteY85" fmla="*/ 2885361 h 6253401"/>
                <a:gd name="connsiteX86" fmla="*/ 1607820 w 2339340"/>
                <a:gd name="connsiteY86" fmla="*/ 2767251 h 6253401"/>
                <a:gd name="connsiteX87" fmla="*/ 1584960 w 2339340"/>
                <a:gd name="connsiteY87" fmla="*/ 2439591 h 6253401"/>
                <a:gd name="connsiteX88" fmla="*/ 1584960 w 2339340"/>
                <a:gd name="connsiteY88" fmla="*/ 2089071 h 6253401"/>
                <a:gd name="connsiteX89" fmla="*/ 1619250 w 2339340"/>
                <a:gd name="connsiteY89" fmla="*/ 1788081 h 6253401"/>
                <a:gd name="connsiteX90" fmla="*/ 1691640 w 2339340"/>
                <a:gd name="connsiteY90" fmla="*/ 1517571 h 6253401"/>
                <a:gd name="connsiteX91" fmla="*/ 1954530 w 2339340"/>
                <a:gd name="connsiteY91" fmla="*/ 1940481 h 6253401"/>
                <a:gd name="connsiteX92" fmla="*/ 2045970 w 2339340"/>
                <a:gd name="connsiteY92" fmla="*/ 2062401 h 6253401"/>
                <a:gd name="connsiteX93" fmla="*/ 1840230 w 2339340"/>
                <a:gd name="connsiteY93" fmla="*/ 2374821 h 6253401"/>
                <a:gd name="connsiteX94" fmla="*/ 1729740 w 2339340"/>
                <a:gd name="connsiteY94" fmla="*/ 2561511 h 6253401"/>
                <a:gd name="connsiteX95" fmla="*/ 1672590 w 2339340"/>
                <a:gd name="connsiteY95" fmla="*/ 2691051 h 6253401"/>
                <a:gd name="connsiteX96" fmla="*/ 1606391 w 2339340"/>
                <a:gd name="connsiteY96" fmla="*/ 2762727 h 6253401"/>
                <a:gd name="connsiteX97" fmla="*/ 1658302 w 2339340"/>
                <a:gd name="connsiteY97" fmla="*/ 3027046 h 6253401"/>
                <a:gd name="connsiteX98" fmla="*/ 1729740 w 2339340"/>
                <a:gd name="connsiteY98" fmla="*/ 2908221 h 6253401"/>
                <a:gd name="connsiteX99" fmla="*/ 1927860 w 2339340"/>
                <a:gd name="connsiteY99" fmla="*/ 2706291 h 6253401"/>
                <a:gd name="connsiteX100" fmla="*/ 2065020 w 2339340"/>
                <a:gd name="connsiteY100" fmla="*/ 2565321 h 6253401"/>
                <a:gd name="connsiteX101" fmla="*/ 2202180 w 2339340"/>
                <a:gd name="connsiteY101" fmla="*/ 2355771 h 6253401"/>
                <a:gd name="connsiteX102" fmla="*/ 2339340 w 2339340"/>
                <a:gd name="connsiteY102" fmla="*/ 2066211 h 6253401"/>
                <a:gd name="connsiteX103" fmla="*/ 2293620 w 2339340"/>
                <a:gd name="connsiteY103" fmla="*/ 1974771 h 6253401"/>
                <a:gd name="connsiteX104" fmla="*/ 2232660 w 2339340"/>
                <a:gd name="connsiteY104" fmla="*/ 1769031 h 6253401"/>
                <a:gd name="connsiteX105" fmla="*/ 2175510 w 2339340"/>
                <a:gd name="connsiteY105" fmla="*/ 1582341 h 6253401"/>
                <a:gd name="connsiteX106" fmla="*/ 2065020 w 2339340"/>
                <a:gd name="connsiteY106" fmla="*/ 1368981 h 6253401"/>
                <a:gd name="connsiteX107" fmla="*/ 1958340 w 2339340"/>
                <a:gd name="connsiteY107" fmla="*/ 1186101 h 6253401"/>
                <a:gd name="connsiteX108" fmla="*/ 1878330 w 2339340"/>
                <a:gd name="connsiteY108" fmla="*/ 1060371 h 6253401"/>
                <a:gd name="connsiteX109" fmla="*/ 1752600 w 2339340"/>
                <a:gd name="connsiteY109" fmla="*/ 991791 h 6253401"/>
                <a:gd name="connsiteX110" fmla="*/ 1645920 w 2339340"/>
                <a:gd name="connsiteY110" fmla="*/ 972741 h 6253401"/>
                <a:gd name="connsiteX111" fmla="*/ 1546860 w 2339340"/>
                <a:gd name="connsiteY111" fmla="*/ 938451 h 6253401"/>
                <a:gd name="connsiteX112" fmla="*/ 1276350 w 2339340"/>
                <a:gd name="connsiteY112" fmla="*/ 877491 h 6253401"/>
                <a:gd name="connsiteX113" fmla="*/ 1257300 w 2339340"/>
                <a:gd name="connsiteY113" fmla="*/ 755571 h 6253401"/>
                <a:gd name="connsiteX114" fmla="*/ 1325880 w 2339340"/>
                <a:gd name="connsiteY114" fmla="*/ 610791 h 6253401"/>
                <a:gd name="connsiteX115" fmla="*/ 1363980 w 2339340"/>
                <a:gd name="connsiteY115" fmla="*/ 553641 h 6253401"/>
                <a:gd name="connsiteX116" fmla="*/ 1352550 w 2339340"/>
                <a:gd name="connsiteY116" fmla="*/ 454581 h 6253401"/>
                <a:gd name="connsiteX117" fmla="*/ 1348740 w 2339340"/>
                <a:gd name="connsiteY117" fmla="*/ 325041 h 6253401"/>
                <a:gd name="connsiteX118" fmla="*/ 1311592 w 2339340"/>
                <a:gd name="connsiteY118" fmla="*/ 99775 h 6253401"/>
                <a:gd name="connsiteX119" fmla="*/ 1188720 w 2339340"/>
                <a:gd name="connsiteY119" fmla="*/ 54531 h 6253401"/>
                <a:gd name="connsiteX120" fmla="*/ 1143000 w 2339340"/>
                <a:gd name="connsiteY120" fmla="*/ 27861 h 6253401"/>
                <a:gd name="connsiteX121" fmla="*/ 1077992 w 2339340"/>
                <a:gd name="connsiteY121" fmla="*/ 0 h 6253401"/>
                <a:gd name="connsiteX0" fmla="*/ 1077992 w 2339340"/>
                <a:gd name="connsiteY0" fmla="*/ 0 h 6253401"/>
                <a:gd name="connsiteX1" fmla="*/ 970359 w 2339340"/>
                <a:gd name="connsiteY1" fmla="*/ 77867 h 6253401"/>
                <a:gd name="connsiteX2" fmla="*/ 967740 w 2339340"/>
                <a:gd name="connsiteY2" fmla="*/ 16431 h 6253401"/>
                <a:gd name="connsiteX3" fmla="*/ 872490 w 2339340"/>
                <a:gd name="connsiteY3" fmla="*/ 138351 h 6253401"/>
                <a:gd name="connsiteX4" fmla="*/ 849630 w 2339340"/>
                <a:gd name="connsiteY4" fmla="*/ 103347 h 6253401"/>
                <a:gd name="connsiteX5" fmla="*/ 804863 w 2339340"/>
                <a:gd name="connsiteY5" fmla="*/ 232886 h 6253401"/>
                <a:gd name="connsiteX6" fmla="*/ 782955 w 2339340"/>
                <a:gd name="connsiteY6" fmla="*/ 466725 h 6253401"/>
                <a:gd name="connsiteX7" fmla="*/ 754380 w 2339340"/>
                <a:gd name="connsiteY7" fmla="*/ 481251 h 6253401"/>
                <a:gd name="connsiteX8" fmla="*/ 781050 w 2339340"/>
                <a:gd name="connsiteY8" fmla="*/ 565071 h 6253401"/>
                <a:gd name="connsiteX9" fmla="*/ 822960 w 2339340"/>
                <a:gd name="connsiteY9" fmla="*/ 641271 h 6253401"/>
                <a:gd name="connsiteX10" fmla="*/ 887730 w 2339340"/>
                <a:gd name="connsiteY10" fmla="*/ 706041 h 6253401"/>
                <a:gd name="connsiteX11" fmla="*/ 925830 w 2339340"/>
                <a:gd name="connsiteY11" fmla="*/ 786051 h 6253401"/>
                <a:gd name="connsiteX12" fmla="*/ 925830 w 2339340"/>
                <a:gd name="connsiteY12" fmla="*/ 877491 h 6253401"/>
                <a:gd name="connsiteX13" fmla="*/ 803910 w 2339340"/>
                <a:gd name="connsiteY13" fmla="*/ 938451 h 6253401"/>
                <a:gd name="connsiteX14" fmla="*/ 701040 w 2339340"/>
                <a:gd name="connsiteY14" fmla="*/ 965121 h 6253401"/>
                <a:gd name="connsiteX15" fmla="*/ 556260 w 2339340"/>
                <a:gd name="connsiteY15" fmla="*/ 968931 h 6253401"/>
                <a:gd name="connsiteX16" fmla="*/ 403860 w 2339340"/>
                <a:gd name="connsiteY16" fmla="*/ 1018461 h 6253401"/>
                <a:gd name="connsiteX17" fmla="*/ 320040 w 2339340"/>
                <a:gd name="connsiteY17" fmla="*/ 1102281 h 6253401"/>
                <a:gd name="connsiteX18" fmla="*/ 247650 w 2339340"/>
                <a:gd name="connsiteY18" fmla="*/ 1292781 h 6253401"/>
                <a:gd name="connsiteX19" fmla="*/ 163830 w 2339340"/>
                <a:gd name="connsiteY19" fmla="*/ 1586151 h 6253401"/>
                <a:gd name="connsiteX20" fmla="*/ 83820 w 2339340"/>
                <a:gd name="connsiteY20" fmla="*/ 1799511 h 6253401"/>
                <a:gd name="connsiteX21" fmla="*/ 72390 w 2339340"/>
                <a:gd name="connsiteY21" fmla="*/ 1978581 h 6253401"/>
                <a:gd name="connsiteX22" fmla="*/ 0 w 2339340"/>
                <a:gd name="connsiteY22" fmla="*/ 2161461 h 6253401"/>
                <a:gd name="connsiteX23" fmla="*/ 11430 w 2339340"/>
                <a:gd name="connsiteY23" fmla="*/ 2268141 h 6253401"/>
                <a:gd name="connsiteX24" fmla="*/ 106680 w 2339340"/>
                <a:gd name="connsiteY24" fmla="*/ 2443401 h 6253401"/>
                <a:gd name="connsiteX25" fmla="*/ 243840 w 2339340"/>
                <a:gd name="connsiteY25" fmla="*/ 2611041 h 6253401"/>
                <a:gd name="connsiteX26" fmla="*/ 422910 w 2339340"/>
                <a:gd name="connsiteY26" fmla="*/ 2786301 h 6253401"/>
                <a:gd name="connsiteX27" fmla="*/ 609600 w 2339340"/>
                <a:gd name="connsiteY27" fmla="*/ 2946321 h 6253401"/>
                <a:gd name="connsiteX28" fmla="*/ 703183 w 2339340"/>
                <a:gd name="connsiteY28" fmla="*/ 3078956 h 6253401"/>
                <a:gd name="connsiteX29" fmla="*/ 711517 w 2339340"/>
                <a:gd name="connsiteY29" fmla="*/ 2800827 h 6253401"/>
                <a:gd name="connsiteX30" fmla="*/ 647700 w 2339340"/>
                <a:gd name="connsiteY30" fmla="*/ 2748201 h 6253401"/>
                <a:gd name="connsiteX31" fmla="*/ 541020 w 2339340"/>
                <a:gd name="connsiteY31" fmla="*/ 2553891 h 6253401"/>
                <a:gd name="connsiteX32" fmla="*/ 487680 w 2339340"/>
                <a:gd name="connsiteY32" fmla="*/ 2443401 h 6253401"/>
                <a:gd name="connsiteX33" fmla="*/ 293370 w 2339340"/>
                <a:gd name="connsiteY33" fmla="*/ 2222421 h 6253401"/>
                <a:gd name="connsiteX34" fmla="*/ 426720 w 2339340"/>
                <a:gd name="connsiteY34" fmla="*/ 2005251 h 6253401"/>
                <a:gd name="connsiteX35" fmla="*/ 483870 w 2339340"/>
                <a:gd name="connsiteY35" fmla="*/ 1894761 h 6253401"/>
                <a:gd name="connsiteX36" fmla="*/ 544830 w 2339340"/>
                <a:gd name="connsiteY36" fmla="*/ 1658541 h 6253401"/>
                <a:gd name="connsiteX37" fmla="*/ 636270 w 2339340"/>
                <a:gd name="connsiteY37" fmla="*/ 1913811 h 6253401"/>
                <a:gd name="connsiteX38" fmla="*/ 678180 w 2339340"/>
                <a:gd name="connsiteY38" fmla="*/ 2218611 h 6253401"/>
                <a:gd name="connsiteX39" fmla="*/ 689610 w 2339340"/>
                <a:gd name="connsiteY39" fmla="*/ 2504361 h 6253401"/>
                <a:gd name="connsiteX40" fmla="*/ 712470 w 2339340"/>
                <a:gd name="connsiteY40" fmla="*/ 2778681 h 6253401"/>
                <a:gd name="connsiteX41" fmla="*/ 701040 w 2339340"/>
                <a:gd name="connsiteY41" fmla="*/ 3193971 h 6253401"/>
                <a:gd name="connsiteX42" fmla="*/ 643890 w 2339340"/>
                <a:gd name="connsiteY42" fmla="*/ 3799761 h 6253401"/>
                <a:gd name="connsiteX43" fmla="*/ 613410 w 2339340"/>
                <a:gd name="connsiteY43" fmla="*/ 4272201 h 6253401"/>
                <a:gd name="connsiteX44" fmla="*/ 689610 w 2339340"/>
                <a:gd name="connsiteY44" fmla="*/ 4634151 h 6253401"/>
                <a:gd name="connsiteX45" fmla="*/ 803910 w 2339340"/>
                <a:gd name="connsiteY45" fmla="*/ 5232321 h 6253401"/>
                <a:gd name="connsiteX46" fmla="*/ 883920 w 2339340"/>
                <a:gd name="connsiteY46" fmla="*/ 5674281 h 6253401"/>
                <a:gd name="connsiteX47" fmla="*/ 872490 w 2339340"/>
                <a:gd name="connsiteY47" fmla="*/ 5700951 h 6253401"/>
                <a:gd name="connsiteX48" fmla="*/ 693420 w 2339340"/>
                <a:gd name="connsiteY48" fmla="*/ 5910501 h 6253401"/>
                <a:gd name="connsiteX49" fmla="*/ 541020 w 2339340"/>
                <a:gd name="connsiteY49" fmla="*/ 6108621 h 6253401"/>
                <a:gd name="connsiteX50" fmla="*/ 510540 w 2339340"/>
                <a:gd name="connsiteY50" fmla="*/ 6173391 h 6253401"/>
                <a:gd name="connsiteX51" fmla="*/ 701040 w 2339340"/>
                <a:gd name="connsiteY51" fmla="*/ 6108621 h 6253401"/>
                <a:gd name="connsiteX52" fmla="*/ 830580 w 2339340"/>
                <a:gd name="connsiteY52" fmla="*/ 6081951 h 6253401"/>
                <a:gd name="connsiteX53" fmla="*/ 952500 w 2339340"/>
                <a:gd name="connsiteY53" fmla="*/ 5990511 h 6253401"/>
                <a:gd name="connsiteX54" fmla="*/ 963930 w 2339340"/>
                <a:gd name="connsiteY54" fmla="*/ 5887641 h 6253401"/>
                <a:gd name="connsiteX55" fmla="*/ 1108710 w 2339340"/>
                <a:gd name="connsiteY55" fmla="*/ 5834301 h 6253401"/>
                <a:gd name="connsiteX56" fmla="*/ 1108710 w 2339340"/>
                <a:gd name="connsiteY56" fmla="*/ 5807631 h 6253401"/>
                <a:gd name="connsiteX57" fmla="*/ 1032510 w 2339340"/>
                <a:gd name="connsiteY57" fmla="*/ 5651421 h 6253401"/>
                <a:gd name="connsiteX58" fmla="*/ 1043940 w 2339340"/>
                <a:gd name="connsiteY58" fmla="*/ 5297091 h 6253401"/>
                <a:gd name="connsiteX59" fmla="*/ 1074420 w 2339340"/>
                <a:gd name="connsiteY59" fmla="*/ 4904661 h 6253401"/>
                <a:gd name="connsiteX60" fmla="*/ 1002030 w 2339340"/>
                <a:gd name="connsiteY60" fmla="*/ 4439841 h 6253401"/>
                <a:gd name="connsiteX61" fmla="*/ 1066800 w 2339340"/>
                <a:gd name="connsiteY61" fmla="*/ 4146471 h 6253401"/>
                <a:gd name="connsiteX62" fmla="*/ 1116330 w 2339340"/>
                <a:gd name="connsiteY62" fmla="*/ 3792141 h 6253401"/>
                <a:gd name="connsiteX63" fmla="*/ 1165860 w 2339340"/>
                <a:gd name="connsiteY63" fmla="*/ 3392091 h 6253401"/>
                <a:gd name="connsiteX64" fmla="*/ 1238250 w 2339340"/>
                <a:gd name="connsiteY64" fmla="*/ 3898821 h 6253401"/>
                <a:gd name="connsiteX65" fmla="*/ 1280160 w 2339340"/>
                <a:gd name="connsiteY65" fmla="*/ 4382691 h 6253401"/>
                <a:gd name="connsiteX66" fmla="*/ 1310640 w 2339340"/>
                <a:gd name="connsiteY66" fmla="*/ 4550331 h 6253401"/>
                <a:gd name="connsiteX67" fmla="*/ 1272540 w 2339340"/>
                <a:gd name="connsiteY67" fmla="*/ 4855131 h 6253401"/>
                <a:gd name="connsiteX68" fmla="*/ 1242060 w 2339340"/>
                <a:gd name="connsiteY68" fmla="*/ 5076111 h 6253401"/>
                <a:gd name="connsiteX69" fmla="*/ 1276350 w 2339340"/>
                <a:gd name="connsiteY69" fmla="*/ 5304711 h 6253401"/>
                <a:gd name="connsiteX70" fmla="*/ 1333500 w 2339340"/>
                <a:gd name="connsiteY70" fmla="*/ 5510451 h 6253401"/>
                <a:gd name="connsiteX71" fmla="*/ 1314450 w 2339340"/>
                <a:gd name="connsiteY71" fmla="*/ 5632371 h 6253401"/>
                <a:gd name="connsiteX72" fmla="*/ 1264920 w 2339340"/>
                <a:gd name="connsiteY72" fmla="*/ 5811441 h 6253401"/>
                <a:gd name="connsiteX73" fmla="*/ 1264920 w 2339340"/>
                <a:gd name="connsiteY73" fmla="*/ 5918121 h 6253401"/>
                <a:gd name="connsiteX74" fmla="*/ 1424940 w 2339340"/>
                <a:gd name="connsiteY74" fmla="*/ 6253401 h 6253401"/>
                <a:gd name="connsiteX75" fmla="*/ 1565910 w 2339340"/>
                <a:gd name="connsiteY75" fmla="*/ 6081951 h 6253401"/>
                <a:gd name="connsiteX76" fmla="*/ 1604010 w 2339340"/>
                <a:gd name="connsiteY76" fmla="*/ 6028611 h 6253401"/>
                <a:gd name="connsiteX77" fmla="*/ 1524000 w 2339340"/>
                <a:gd name="connsiteY77" fmla="*/ 5860971 h 6253401"/>
                <a:gd name="connsiteX78" fmla="*/ 1466850 w 2339340"/>
                <a:gd name="connsiteY78" fmla="*/ 5735241 h 6253401"/>
                <a:gd name="connsiteX79" fmla="*/ 1440180 w 2339340"/>
                <a:gd name="connsiteY79" fmla="*/ 5655231 h 6253401"/>
                <a:gd name="connsiteX80" fmla="*/ 1546860 w 2339340"/>
                <a:gd name="connsiteY80" fmla="*/ 5095161 h 6253401"/>
                <a:gd name="connsiteX81" fmla="*/ 1600200 w 2339340"/>
                <a:gd name="connsiteY81" fmla="*/ 4523661 h 6253401"/>
                <a:gd name="connsiteX82" fmla="*/ 1684020 w 2339340"/>
                <a:gd name="connsiteY82" fmla="*/ 4043601 h 6253401"/>
                <a:gd name="connsiteX83" fmla="*/ 1703070 w 2339340"/>
                <a:gd name="connsiteY83" fmla="*/ 3704511 h 6253401"/>
                <a:gd name="connsiteX84" fmla="*/ 1673305 w 2339340"/>
                <a:gd name="connsiteY84" fmla="*/ 3099436 h 6253401"/>
                <a:gd name="connsiteX85" fmla="*/ 1630680 w 2339340"/>
                <a:gd name="connsiteY85" fmla="*/ 2885361 h 6253401"/>
                <a:gd name="connsiteX86" fmla="*/ 1607820 w 2339340"/>
                <a:gd name="connsiteY86" fmla="*/ 2767251 h 6253401"/>
                <a:gd name="connsiteX87" fmla="*/ 1584960 w 2339340"/>
                <a:gd name="connsiteY87" fmla="*/ 2439591 h 6253401"/>
                <a:gd name="connsiteX88" fmla="*/ 1584960 w 2339340"/>
                <a:gd name="connsiteY88" fmla="*/ 2089071 h 6253401"/>
                <a:gd name="connsiteX89" fmla="*/ 1619250 w 2339340"/>
                <a:gd name="connsiteY89" fmla="*/ 1788081 h 6253401"/>
                <a:gd name="connsiteX90" fmla="*/ 1691640 w 2339340"/>
                <a:gd name="connsiteY90" fmla="*/ 1517571 h 6253401"/>
                <a:gd name="connsiteX91" fmla="*/ 1954530 w 2339340"/>
                <a:gd name="connsiteY91" fmla="*/ 1940481 h 6253401"/>
                <a:gd name="connsiteX92" fmla="*/ 2045970 w 2339340"/>
                <a:gd name="connsiteY92" fmla="*/ 2062401 h 6253401"/>
                <a:gd name="connsiteX93" fmla="*/ 1840230 w 2339340"/>
                <a:gd name="connsiteY93" fmla="*/ 2374821 h 6253401"/>
                <a:gd name="connsiteX94" fmla="*/ 1729740 w 2339340"/>
                <a:gd name="connsiteY94" fmla="*/ 2561511 h 6253401"/>
                <a:gd name="connsiteX95" fmla="*/ 1672590 w 2339340"/>
                <a:gd name="connsiteY95" fmla="*/ 2691051 h 6253401"/>
                <a:gd name="connsiteX96" fmla="*/ 1606391 w 2339340"/>
                <a:gd name="connsiteY96" fmla="*/ 2762727 h 6253401"/>
                <a:gd name="connsiteX97" fmla="*/ 1658302 w 2339340"/>
                <a:gd name="connsiteY97" fmla="*/ 3027046 h 6253401"/>
                <a:gd name="connsiteX98" fmla="*/ 1729740 w 2339340"/>
                <a:gd name="connsiteY98" fmla="*/ 2908221 h 6253401"/>
                <a:gd name="connsiteX99" fmla="*/ 1927860 w 2339340"/>
                <a:gd name="connsiteY99" fmla="*/ 2706291 h 6253401"/>
                <a:gd name="connsiteX100" fmla="*/ 2065020 w 2339340"/>
                <a:gd name="connsiteY100" fmla="*/ 2565321 h 6253401"/>
                <a:gd name="connsiteX101" fmla="*/ 2202180 w 2339340"/>
                <a:gd name="connsiteY101" fmla="*/ 2355771 h 6253401"/>
                <a:gd name="connsiteX102" fmla="*/ 2339340 w 2339340"/>
                <a:gd name="connsiteY102" fmla="*/ 2066211 h 6253401"/>
                <a:gd name="connsiteX103" fmla="*/ 2293620 w 2339340"/>
                <a:gd name="connsiteY103" fmla="*/ 1974771 h 6253401"/>
                <a:gd name="connsiteX104" fmla="*/ 2232660 w 2339340"/>
                <a:gd name="connsiteY104" fmla="*/ 1769031 h 6253401"/>
                <a:gd name="connsiteX105" fmla="*/ 2175510 w 2339340"/>
                <a:gd name="connsiteY105" fmla="*/ 1582341 h 6253401"/>
                <a:gd name="connsiteX106" fmla="*/ 2065020 w 2339340"/>
                <a:gd name="connsiteY106" fmla="*/ 1368981 h 6253401"/>
                <a:gd name="connsiteX107" fmla="*/ 1958340 w 2339340"/>
                <a:gd name="connsiteY107" fmla="*/ 1186101 h 6253401"/>
                <a:gd name="connsiteX108" fmla="*/ 1878330 w 2339340"/>
                <a:gd name="connsiteY108" fmla="*/ 1060371 h 6253401"/>
                <a:gd name="connsiteX109" fmla="*/ 1752600 w 2339340"/>
                <a:gd name="connsiteY109" fmla="*/ 991791 h 6253401"/>
                <a:gd name="connsiteX110" fmla="*/ 1645920 w 2339340"/>
                <a:gd name="connsiteY110" fmla="*/ 972741 h 6253401"/>
                <a:gd name="connsiteX111" fmla="*/ 1546860 w 2339340"/>
                <a:gd name="connsiteY111" fmla="*/ 938451 h 6253401"/>
                <a:gd name="connsiteX112" fmla="*/ 1276350 w 2339340"/>
                <a:gd name="connsiteY112" fmla="*/ 877491 h 6253401"/>
                <a:gd name="connsiteX113" fmla="*/ 1257300 w 2339340"/>
                <a:gd name="connsiteY113" fmla="*/ 755571 h 6253401"/>
                <a:gd name="connsiteX114" fmla="*/ 1325880 w 2339340"/>
                <a:gd name="connsiteY114" fmla="*/ 610791 h 6253401"/>
                <a:gd name="connsiteX115" fmla="*/ 1363980 w 2339340"/>
                <a:gd name="connsiteY115" fmla="*/ 553641 h 6253401"/>
                <a:gd name="connsiteX116" fmla="*/ 1352550 w 2339340"/>
                <a:gd name="connsiteY116" fmla="*/ 454581 h 6253401"/>
                <a:gd name="connsiteX117" fmla="*/ 1359455 w 2339340"/>
                <a:gd name="connsiteY117" fmla="*/ 267891 h 6253401"/>
                <a:gd name="connsiteX118" fmla="*/ 1311592 w 2339340"/>
                <a:gd name="connsiteY118" fmla="*/ 99775 h 6253401"/>
                <a:gd name="connsiteX119" fmla="*/ 1188720 w 2339340"/>
                <a:gd name="connsiteY119" fmla="*/ 54531 h 6253401"/>
                <a:gd name="connsiteX120" fmla="*/ 1143000 w 2339340"/>
                <a:gd name="connsiteY120" fmla="*/ 27861 h 6253401"/>
                <a:gd name="connsiteX121" fmla="*/ 1077992 w 2339340"/>
                <a:gd name="connsiteY121" fmla="*/ 0 h 6253401"/>
                <a:gd name="connsiteX0" fmla="*/ 1077992 w 2339340"/>
                <a:gd name="connsiteY0" fmla="*/ 0 h 6253401"/>
                <a:gd name="connsiteX1" fmla="*/ 970359 w 2339340"/>
                <a:gd name="connsiteY1" fmla="*/ 77867 h 6253401"/>
                <a:gd name="connsiteX2" fmla="*/ 967740 w 2339340"/>
                <a:gd name="connsiteY2" fmla="*/ 16431 h 6253401"/>
                <a:gd name="connsiteX3" fmla="*/ 872490 w 2339340"/>
                <a:gd name="connsiteY3" fmla="*/ 138351 h 6253401"/>
                <a:gd name="connsiteX4" fmla="*/ 849630 w 2339340"/>
                <a:gd name="connsiteY4" fmla="*/ 103347 h 6253401"/>
                <a:gd name="connsiteX5" fmla="*/ 804863 w 2339340"/>
                <a:gd name="connsiteY5" fmla="*/ 232886 h 6253401"/>
                <a:gd name="connsiteX6" fmla="*/ 782955 w 2339340"/>
                <a:gd name="connsiteY6" fmla="*/ 466725 h 6253401"/>
                <a:gd name="connsiteX7" fmla="*/ 754380 w 2339340"/>
                <a:gd name="connsiteY7" fmla="*/ 481251 h 6253401"/>
                <a:gd name="connsiteX8" fmla="*/ 781050 w 2339340"/>
                <a:gd name="connsiteY8" fmla="*/ 565071 h 6253401"/>
                <a:gd name="connsiteX9" fmla="*/ 822960 w 2339340"/>
                <a:gd name="connsiteY9" fmla="*/ 641271 h 6253401"/>
                <a:gd name="connsiteX10" fmla="*/ 887730 w 2339340"/>
                <a:gd name="connsiteY10" fmla="*/ 706041 h 6253401"/>
                <a:gd name="connsiteX11" fmla="*/ 925830 w 2339340"/>
                <a:gd name="connsiteY11" fmla="*/ 786051 h 6253401"/>
                <a:gd name="connsiteX12" fmla="*/ 925830 w 2339340"/>
                <a:gd name="connsiteY12" fmla="*/ 877491 h 6253401"/>
                <a:gd name="connsiteX13" fmla="*/ 803910 w 2339340"/>
                <a:gd name="connsiteY13" fmla="*/ 938451 h 6253401"/>
                <a:gd name="connsiteX14" fmla="*/ 701040 w 2339340"/>
                <a:gd name="connsiteY14" fmla="*/ 965121 h 6253401"/>
                <a:gd name="connsiteX15" fmla="*/ 556260 w 2339340"/>
                <a:gd name="connsiteY15" fmla="*/ 968931 h 6253401"/>
                <a:gd name="connsiteX16" fmla="*/ 403860 w 2339340"/>
                <a:gd name="connsiteY16" fmla="*/ 1018461 h 6253401"/>
                <a:gd name="connsiteX17" fmla="*/ 320040 w 2339340"/>
                <a:gd name="connsiteY17" fmla="*/ 1102281 h 6253401"/>
                <a:gd name="connsiteX18" fmla="*/ 247650 w 2339340"/>
                <a:gd name="connsiteY18" fmla="*/ 1292781 h 6253401"/>
                <a:gd name="connsiteX19" fmla="*/ 163830 w 2339340"/>
                <a:gd name="connsiteY19" fmla="*/ 1586151 h 6253401"/>
                <a:gd name="connsiteX20" fmla="*/ 83820 w 2339340"/>
                <a:gd name="connsiteY20" fmla="*/ 1799511 h 6253401"/>
                <a:gd name="connsiteX21" fmla="*/ 72390 w 2339340"/>
                <a:gd name="connsiteY21" fmla="*/ 1978581 h 6253401"/>
                <a:gd name="connsiteX22" fmla="*/ 0 w 2339340"/>
                <a:gd name="connsiteY22" fmla="*/ 2161461 h 6253401"/>
                <a:gd name="connsiteX23" fmla="*/ 11430 w 2339340"/>
                <a:gd name="connsiteY23" fmla="*/ 2268141 h 6253401"/>
                <a:gd name="connsiteX24" fmla="*/ 106680 w 2339340"/>
                <a:gd name="connsiteY24" fmla="*/ 2443401 h 6253401"/>
                <a:gd name="connsiteX25" fmla="*/ 243840 w 2339340"/>
                <a:gd name="connsiteY25" fmla="*/ 2611041 h 6253401"/>
                <a:gd name="connsiteX26" fmla="*/ 422910 w 2339340"/>
                <a:gd name="connsiteY26" fmla="*/ 2786301 h 6253401"/>
                <a:gd name="connsiteX27" fmla="*/ 609600 w 2339340"/>
                <a:gd name="connsiteY27" fmla="*/ 2946321 h 6253401"/>
                <a:gd name="connsiteX28" fmla="*/ 703183 w 2339340"/>
                <a:gd name="connsiteY28" fmla="*/ 3078956 h 6253401"/>
                <a:gd name="connsiteX29" fmla="*/ 711517 w 2339340"/>
                <a:gd name="connsiteY29" fmla="*/ 2800827 h 6253401"/>
                <a:gd name="connsiteX30" fmla="*/ 647700 w 2339340"/>
                <a:gd name="connsiteY30" fmla="*/ 2748201 h 6253401"/>
                <a:gd name="connsiteX31" fmla="*/ 541020 w 2339340"/>
                <a:gd name="connsiteY31" fmla="*/ 2553891 h 6253401"/>
                <a:gd name="connsiteX32" fmla="*/ 487680 w 2339340"/>
                <a:gd name="connsiteY32" fmla="*/ 2443401 h 6253401"/>
                <a:gd name="connsiteX33" fmla="*/ 293370 w 2339340"/>
                <a:gd name="connsiteY33" fmla="*/ 2222421 h 6253401"/>
                <a:gd name="connsiteX34" fmla="*/ 426720 w 2339340"/>
                <a:gd name="connsiteY34" fmla="*/ 2005251 h 6253401"/>
                <a:gd name="connsiteX35" fmla="*/ 483870 w 2339340"/>
                <a:gd name="connsiteY35" fmla="*/ 1894761 h 6253401"/>
                <a:gd name="connsiteX36" fmla="*/ 544830 w 2339340"/>
                <a:gd name="connsiteY36" fmla="*/ 1658541 h 6253401"/>
                <a:gd name="connsiteX37" fmla="*/ 636270 w 2339340"/>
                <a:gd name="connsiteY37" fmla="*/ 1913811 h 6253401"/>
                <a:gd name="connsiteX38" fmla="*/ 678180 w 2339340"/>
                <a:gd name="connsiteY38" fmla="*/ 2218611 h 6253401"/>
                <a:gd name="connsiteX39" fmla="*/ 689610 w 2339340"/>
                <a:gd name="connsiteY39" fmla="*/ 2504361 h 6253401"/>
                <a:gd name="connsiteX40" fmla="*/ 712470 w 2339340"/>
                <a:gd name="connsiteY40" fmla="*/ 2778681 h 6253401"/>
                <a:gd name="connsiteX41" fmla="*/ 701040 w 2339340"/>
                <a:gd name="connsiteY41" fmla="*/ 3193971 h 6253401"/>
                <a:gd name="connsiteX42" fmla="*/ 643890 w 2339340"/>
                <a:gd name="connsiteY42" fmla="*/ 3799761 h 6253401"/>
                <a:gd name="connsiteX43" fmla="*/ 613410 w 2339340"/>
                <a:gd name="connsiteY43" fmla="*/ 4272201 h 6253401"/>
                <a:gd name="connsiteX44" fmla="*/ 689610 w 2339340"/>
                <a:gd name="connsiteY44" fmla="*/ 4634151 h 6253401"/>
                <a:gd name="connsiteX45" fmla="*/ 803910 w 2339340"/>
                <a:gd name="connsiteY45" fmla="*/ 5232321 h 6253401"/>
                <a:gd name="connsiteX46" fmla="*/ 883920 w 2339340"/>
                <a:gd name="connsiteY46" fmla="*/ 5674281 h 6253401"/>
                <a:gd name="connsiteX47" fmla="*/ 872490 w 2339340"/>
                <a:gd name="connsiteY47" fmla="*/ 5700951 h 6253401"/>
                <a:gd name="connsiteX48" fmla="*/ 693420 w 2339340"/>
                <a:gd name="connsiteY48" fmla="*/ 5910501 h 6253401"/>
                <a:gd name="connsiteX49" fmla="*/ 541020 w 2339340"/>
                <a:gd name="connsiteY49" fmla="*/ 6108621 h 6253401"/>
                <a:gd name="connsiteX50" fmla="*/ 510540 w 2339340"/>
                <a:gd name="connsiteY50" fmla="*/ 6173391 h 6253401"/>
                <a:gd name="connsiteX51" fmla="*/ 701040 w 2339340"/>
                <a:gd name="connsiteY51" fmla="*/ 6108621 h 6253401"/>
                <a:gd name="connsiteX52" fmla="*/ 830580 w 2339340"/>
                <a:gd name="connsiteY52" fmla="*/ 6081951 h 6253401"/>
                <a:gd name="connsiteX53" fmla="*/ 952500 w 2339340"/>
                <a:gd name="connsiteY53" fmla="*/ 5990511 h 6253401"/>
                <a:gd name="connsiteX54" fmla="*/ 963930 w 2339340"/>
                <a:gd name="connsiteY54" fmla="*/ 5887641 h 6253401"/>
                <a:gd name="connsiteX55" fmla="*/ 1108710 w 2339340"/>
                <a:gd name="connsiteY55" fmla="*/ 5834301 h 6253401"/>
                <a:gd name="connsiteX56" fmla="*/ 1108710 w 2339340"/>
                <a:gd name="connsiteY56" fmla="*/ 5807631 h 6253401"/>
                <a:gd name="connsiteX57" fmla="*/ 1032510 w 2339340"/>
                <a:gd name="connsiteY57" fmla="*/ 5651421 h 6253401"/>
                <a:gd name="connsiteX58" fmla="*/ 1043940 w 2339340"/>
                <a:gd name="connsiteY58" fmla="*/ 5297091 h 6253401"/>
                <a:gd name="connsiteX59" fmla="*/ 1074420 w 2339340"/>
                <a:gd name="connsiteY59" fmla="*/ 4904661 h 6253401"/>
                <a:gd name="connsiteX60" fmla="*/ 1002030 w 2339340"/>
                <a:gd name="connsiteY60" fmla="*/ 4439841 h 6253401"/>
                <a:gd name="connsiteX61" fmla="*/ 1066800 w 2339340"/>
                <a:gd name="connsiteY61" fmla="*/ 4146471 h 6253401"/>
                <a:gd name="connsiteX62" fmla="*/ 1116330 w 2339340"/>
                <a:gd name="connsiteY62" fmla="*/ 3792141 h 6253401"/>
                <a:gd name="connsiteX63" fmla="*/ 1165860 w 2339340"/>
                <a:gd name="connsiteY63" fmla="*/ 3392091 h 6253401"/>
                <a:gd name="connsiteX64" fmla="*/ 1238250 w 2339340"/>
                <a:gd name="connsiteY64" fmla="*/ 3898821 h 6253401"/>
                <a:gd name="connsiteX65" fmla="*/ 1280160 w 2339340"/>
                <a:gd name="connsiteY65" fmla="*/ 4382691 h 6253401"/>
                <a:gd name="connsiteX66" fmla="*/ 1310640 w 2339340"/>
                <a:gd name="connsiteY66" fmla="*/ 4550331 h 6253401"/>
                <a:gd name="connsiteX67" fmla="*/ 1272540 w 2339340"/>
                <a:gd name="connsiteY67" fmla="*/ 4855131 h 6253401"/>
                <a:gd name="connsiteX68" fmla="*/ 1242060 w 2339340"/>
                <a:gd name="connsiteY68" fmla="*/ 5076111 h 6253401"/>
                <a:gd name="connsiteX69" fmla="*/ 1276350 w 2339340"/>
                <a:gd name="connsiteY69" fmla="*/ 5304711 h 6253401"/>
                <a:gd name="connsiteX70" fmla="*/ 1333500 w 2339340"/>
                <a:gd name="connsiteY70" fmla="*/ 5510451 h 6253401"/>
                <a:gd name="connsiteX71" fmla="*/ 1314450 w 2339340"/>
                <a:gd name="connsiteY71" fmla="*/ 5632371 h 6253401"/>
                <a:gd name="connsiteX72" fmla="*/ 1264920 w 2339340"/>
                <a:gd name="connsiteY72" fmla="*/ 5811441 h 6253401"/>
                <a:gd name="connsiteX73" fmla="*/ 1264920 w 2339340"/>
                <a:gd name="connsiteY73" fmla="*/ 5918121 h 6253401"/>
                <a:gd name="connsiteX74" fmla="*/ 1424940 w 2339340"/>
                <a:gd name="connsiteY74" fmla="*/ 6253401 h 6253401"/>
                <a:gd name="connsiteX75" fmla="*/ 1565910 w 2339340"/>
                <a:gd name="connsiteY75" fmla="*/ 6081951 h 6253401"/>
                <a:gd name="connsiteX76" fmla="*/ 1604010 w 2339340"/>
                <a:gd name="connsiteY76" fmla="*/ 6028611 h 6253401"/>
                <a:gd name="connsiteX77" fmla="*/ 1524000 w 2339340"/>
                <a:gd name="connsiteY77" fmla="*/ 5860971 h 6253401"/>
                <a:gd name="connsiteX78" fmla="*/ 1466850 w 2339340"/>
                <a:gd name="connsiteY78" fmla="*/ 5735241 h 6253401"/>
                <a:gd name="connsiteX79" fmla="*/ 1440180 w 2339340"/>
                <a:gd name="connsiteY79" fmla="*/ 5655231 h 6253401"/>
                <a:gd name="connsiteX80" fmla="*/ 1546860 w 2339340"/>
                <a:gd name="connsiteY80" fmla="*/ 5095161 h 6253401"/>
                <a:gd name="connsiteX81" fmla="*/ 1600200 w 2339340"/>
                <a:gd name="connsiteY81" fmla="*/ 4523661 h 6253401"/>
                <a:gd name="connsiteX82" fmla="*/ 1684020 w 2339340"/>
                <a:gd name="connsiteY82" fmla="*/ 4043601 h 6253401"/>
                <a:gd name="connsiteX83" fmla="*/ 1703070 w 2339340"/>
                <a:gd name="connsiteY83" fmla="*/ 3704511 h 6253401"/>
                <a:gd name="connsiteX84" fmla="*/ 1673305 w 2339340"/>
                <a:gd name="connsiteY84" fmla="*/ 3099436 h 6253401"/>
                <a:gd name="connsiteX85" fmla="*/ 1630680 w 2339340"/>
                <a:gd name="connsiteY85" fmla="*/ 2885361 h 6253401"/>
                <a:gd name="connsiteX86" fmla="*/ 1607820 w 2339340"/>
                <a:gd name="connsiteY86" fmla="*/ 2767251 h 6253401"/>
                <a:gd name="connsiteX87" fmla="*/ 1584960 w 2339340"/>
                <a:gd name="connsiteY87" fmla="*/ 2439591 h 6253401"/>
                <a:gd name="connsiteX88" fmla="*/ 1584960 w 2339340"/>
                <a:gd name="connsiteY88" fmla="*/ 2089071 h 6253401"/>
                <a:gd name="connsiteX89" fmla="*/ 1619250 w 2339340"/>
                <a:gd name="connsiteY89" fmla="*/ 1788081 h 6253401"/>
                <a:gd name="connsiteX90" fmla="*/ 1691640 w 2339340"/>
                <a:gd name="connsiteY90" fmla="*/ 1517571 h 6253401"/>
                <a:gd name="connsiteX91" fmla="*/ 1954530 w 2339340"/>
                <a:gd name="connsiteY91" fmla="*/ 1940481 h 6253401"/>
                <a:gd name="connsiteX92" fmla="*/ 2045970 w 2339340"/>
                <a:gd name="connsiteY92" fmla="*/ 2062401 h 6253401"/>
                <a:gd name="connsiteX93" fmla="*/ 1840230 w 2339340"/>
                <a:gd name="connsiteY93" fmla="*/ 2374821 h 6253401"/>
                <a:gd name="connsiteX94" fmla="*/ 1729740 w 2339340"/>
                <a:gd name="connsiteY94" fmla="*/ 2561511 h 6253401"/>
                <a:gd name="connsiteX95" fmla="*/ 1672590 w 2339340"/>
                <a:gd name="connsiteY95" fmla="*/ 2691051 h 6253401"/>
                <a:gd name="connsiteX96" fmla="*/ 1606391 w 2339340"/>
                <a:gd name="connsiteY96" fmla="*/ 2762727 h 6253401"/>
                <a:gd name="connsiteX97" fmla="*/ 1658302 w 2339340"/>
                <a:gd name="connsiteY97" fmla="*/ 3027046 h 6253401"/>
                <a:gd name="connsiteX98" fmla="*/ 1729740 w 2339340"/>
                <a:gd name="connsiteY98" fmla="*/ 2908221 h 6253401"/>
                <a:gd name="connsiteX99" fmla="*/ 1927860 w 2339340"/>
                <a:gd name="connsiteY99" fmla="*/ 2706291 h 6253401"/>
                <a:gd name="connsiteX100" fmla="*/ 2065020 w 2339340"/>
                <a:gd name="connsiteY100" fmla="*/ 2565321 h 6253401"/>
                <a:gd name="connsiteX101" fmla="*/ 2202180 w 2339340"/>
                <a:gd name="connsiteY101" fmla="*/ 2355771 h 6253401"/>
                <a:gd name="connsiteX102" fmla="*/ 2339340 w 2339340"/>
                <a:gd name="connsiteY102" fmla="*/ 2066211 h 6253401"/>
                <a:gd name="connsiteX103" fmla="*/ 2293620 w 2339340"/>
                <a:gd name="connsiteY103" fmla="*/ 1974771 h 6253401"/>
                <a:gd name="connsiteX104" fmla="*/ 2232660 w 2339340"/>
                <a:gd name="connsiteY104" fmla="*/ 1769031 h 6253401"/>
                <a:gd name="connsiteX105" fmla="*/ 2175510 w 2339340"/>
                <a:gd name="connsiteY105" fmla="*/ 1582341 h 6253401"/>
                <a:gd name="connsiteX106" fmla="*/ 2065020 w 2339340"/>
                <a:gd name="connsiteY106" fmla="*/ 1368981 h 6253401"/>
                <a:gd name="connsiteX107" fmla="*/ 1958340 w 2339340"/>
                <a:gd name="connsiteY107" fmla="*/ 1186101 h 6253401"/>
                <a:gd name="connsiteX108" fmla="*/ 1878330 w 2339340"/>
                <a:gd name="connsiteY108" fmla="*/ 1060371 h 6253401"/>
                <a:gd name="connsiteX109" fmla="*/ 1752600 w 2339340"/>
                <a:gd name="connsiteY109" fmla="*/ 991791 h 6253401"/>
                <a:gd name="connsiteX110" fmla="*/ 1645920 w 2339340"/>
                <a:gd name="connsiteY110" fmla="*/ 972741 h 6253401"/>
                <a:gd name="connsiteX111" fmla="*/ 1546860 w 2339340"/>
                <a:gd name="connsiteY111" fmla="*/ 938451 h 6253401"/>
                <a:gd name="connsiteX112" fmla="*/ 1276350 w 2339340"/>
                <a:gd name="connsiteY112" fmla="*/ 877491 h 6253401"/>
                <a:gd name="connsiteX113" fmla="*/ 1257300 w 2339340"/>
                <a:gd name="connsiteY113" fmla="*/ 755571 h 6253401"/>
                <a:gd name="connsiteX114" fmla="*/ 1325880 w 2339340"/>
                <a:gd name="connsiteY114" fmla="*/ 610791 h 6253401"/>
                <a:gd name="connsiteX115" fmla="*/ 1363980 w 2339340"/>
                <a:gd name="connsiteY115" fmla="*/ 553641 h 6253401"/>
                <a:gd name="connsiteX116" fmla="*/ 1352550 w 2339340"/>
                <a:gd name="connsiteY116" fmla="*/ 454581 h 6253401"/>
                <a:gd name="connsiteX117" fmla="*/ 1359455 w 2339340"/>
                <a:gd name="connsiteY117" fmla="*/ 267891 h 6253401"/>
                <a:gd name="connsiteX118" fmla="*/ 1311592 w 2339340"/>
                <a:gd name="connsiteY118" fmla="*/ 99775 h 6253401"/>
                <a:gd name="connsiteX119" fmla="*/ 1188720 w 2339340"/>
                <a:gd name="connsiteY119" fmla="*/ 54531 h 6253401"/>
                <a:gd name="connsiteX120" fmla="*/ 1143000 w 2339340"/>
                <a:gd name="connsiteY120" fmla="*/ 27861 h 6253401"/>
                <a:gd name="connsiteX121" fmla="*/ 1077992 w 2339340"/>
                <a:gd name="connsiteY121" fmla="*/ 0 h 6253401"/>
                <a:gd name="connsiteX0" fmla="*/ 1077992 w 2339340"/>
                <a:gd name="connsiteY0" fmla="*/ 0 h 6253401"/>
                <a:gd name="connsiteX1" fmla="*/ 970359 w 2339340"/>
                <a:gd name="connsiteY1" fmla="*/ 77867 h 6253401"/>
                <a:gd name="connsiteX2" fmla="*/ 967740 w 2339340"/>
                <a:gd name="connsiteY2" fmla="*/ 16431 h 6253401"/>
                <a:gd name="connsiteX3" fmla="*/ 872490 w 2339340"/>
                <a:gd name="connsiteY3" fmla="*/ 138351 h 6253401"/>
                <a:gd name="connsiteX4" fmla="*/ 849630 w 2339340"/>
                <a:gd name="connsiteY4" fmla="*/ 103347 h 6253401"/>
                <a:gd name="connsiteX5" fmla="*/ 804863 w 2339340"/>
                <a:gd name="connsiteY5" fmla="*/ 232886 h 6253401"/>
                <a:gd name="connsiteX6" fmla="*/ 782955 w 2339340"/>
                <a:gd name="connsiteY6" fmla="*/ 466725 h 6253401"/>
                <a:gd name="connsiteX7" fmla="*/ 754380 w 2339340"/>
                <a:gd name="connsiteY7" fmla="*/ 481251 h 6253401"/>
                <a:gd name="connsiteX8" fmla="*/ 781050 w 2339340"/>
                <a:gd name="connsiteY8" fmla="*/ 565071 h 6253401"/>
                <a:gd name="connsiteX9" fmla="*/ 822960 w 2339340"/>
                <a:gd name="connsiteY9" fmla="*/ 641271 h 6253401"/>
                <a:gd name="connsiteX10" fmla="*/ 887730 w 2339340"/>
                <a:gd name="connsiteY10" fmla="*/ 706041 h 6253401"/>
                <a:gd name="connsiteX11" fmla="*/ 925830 w 2339340"/>
                <a:gd name="connsiteY11" fmla="*/ 786051 h 6253401"/>
                <a:gd name="connsiteX12" fmla="*/ 925830 w 2339340"/>
                <a:gd name="connsiteY12" fmla="*/ 877491 h 6253401"/>
                <a:gd name="connsiteX13" fmla="*/ 803910 w 2339340"/>
                <a:gd name="connsiteY13" fmla="*/ 938451 h 6253401"/>
                <a:gd name="connsiteX14" fmla="*/ 701040 w 2339340"/>
                <a:gd name="connsiteY14" fmla="*/ 965121 h 6253401"/>
                <a:gd name="connsiteX15" fmla="*/ 556260 w 2339340"/>
                <a:gd name="connsiteY15" fmla="*/ 968931 h 6253401"/>
                <a:gd name="connsiteX16" fmla="*/ 403860 w 2339340"/>
                <a:gd name="connsiteY16" fmla="*/ 1018461 h 6253401"/>
                <a:gd name="connsiteX17" fmla="*/ 320040 w 2339340"/>
                <a:gd name="connsiteY17" fmla="*/ 1102281 h 6253401"/>
                <a:gd name="connsiteX18" fmla="*/ 247650 w 2339340"/>
                <a:gd name="connsiteY18" fmla="*/ 1292781 h 6253401"/>
                <a:gd name="connsiteX19" fmla="*/ 163830 w 2339340"/>
                <a:gd name="connsiteY19" fmla="*/ 1586151 h 6253401"/>
                <a:gd name="connsiteX20" fmla="*/ 83820 w 2339340"/>
                <a:gd name="connsiteY20" fmla="*/ 1799511 h 6253401"/>
                <a:gd name="connsiteX21" fmla="*/ 72390 w 2339340"/>
                <a:gd name="connsiteY21" fmla="*/ 1978581 h 6253401"/>
                <a:gd name="connsiteX22" fmla="*/ 0 w 2339340"/>
                <a:gd name="connsiteY22" fmla="*/ 2161461 h 6253401"/>
                <a:gd name="connsiteX23" fmla="*/ 11430 w 2339340"/>
                <a:gd name="connsiteY23" fmla="*/ 2268141 h 6253401"/>
                <a:gd name="connsiteX24" fmla="*/ 106680 w 2339340"/>
                <a:gd name="connsiteY24" fmla="*/ 2443401 h 6253401"/>
                <a:gd name="connsiteX25" fmla="*/ 243840 w 2339340"/>
                <a:gd name="connsiteY25" fmla="*/ 2611041 h 6253401"/>
                <a:gd name="connsiteX26" fmla="*/ 422910 w 2339340"/>
                <a:gd name="connsiteY26" fmla="*/ 2786301 h 6253401"/>
                <a:gd name="connsiteX27" fmla="*/ 609600 w 2339340"/>
                <a:gd name="connsiteY27" fmla="*/ 2946321 h 6253401"/>
                <a:gd name="connsiteX28" fmla="*/ 703183 w 2339340"/>
                <a:gd name="connsiteY28" fmla="*/ 3078956 h 6253401"/>
                <a:gd name="connsiteX29" fmla="*/ 711517 w 2339340"/>
                <a:gd name="connsiteY29" fmla="*/ 2800827 h 6253401"/>
                <a:gd name="connsiteX30" fmla="*/ 647700 w 2339340"/>
                <a:gd name="connsiteY30" fmla="*/ 2748201 h 6253401"/>
                <a:gd name="connsiteX31" fmla="*/ 541020 w 2339340"/>
                <a:gd name="connsiteY31" fmla="*/ 2553891 h 6253401"/>
                <a:gd name="connsiteX32" fmla="*/ 487680 w 2339340"/>
                <a:gd name="connsiteY32" fmla="*/ 2443401 h 6253401"/>
                <a:gd name="connsiteX33" fmla="*/ 293370 w 2339340"/>
                <a:gd name="connsiteY33" fmla="*/ 2222421 h 6253401"/>
                <a:gd name="connsiteX34" fmla="*/ 426720 w 2339340"/>
                <a:gd name="connsiteY34" fmla="*/ 2005251 h 6253401"/>
                <a:gd name="connsiteX35" fmla="*/ 483870 w 2339340"/>
                <a:gd name="connsiteY35" fmla="*/ 1894761 h 6253401"/>
                <a:gd name="connsiteX36" fmla="*/ 544830 w 2339340"/>
                <a:gd name="connsiteY36" fmla="*/ 1658541 h 6253401"/>
                <a:gd name="connsiteX37" fmla="*/ 636270 w 2339340"/>
                <a:gd name="connsiteY37" fmla="*/ 1913811 h 6253401"/>
                <a:gd name="connsiteX38" fmla="*/ 678180 w 2339340"/>
                <a:gd name="connsiteY38" fmla="*/ 2218611 h 6253401"/>
                <a:gd name="connsiteX39" fmla="*/ 689610 w 2339340"/>
                <a:gd name="connsiteY39" fmla="*/ 2504361 h 6253401"/>
                <a:gd name="connsiteX40" fmla="*/ 712470 w 2339340"/>
                <a:gd name="connsiteY40" fmla="*/ 2778681 h 6253401"/>
                <a:gd name="connsiteX41" fmla="*/ 701040 w 2339340"/>
                <a:gd name="connsiteY41" fmla="*/ 3193971 h 6253401"/>
                <a:gd name="connsiteX42" fmla="*/ 643890 w 2339340"/>
                <a:gd name="connsiteY42" fmla="*/ 3799761 h 6253401"/>
                <a:gd name="connsiteX43" fmla="*/ 613410 w 2339340"/>
                <a:gd name="connsiteY43" fmla="*/ 4272201 h 6253401"/>
                <a:gd name="connsiteX44" fmla="*/ 689610 w 2339340"/>
                <a:gd name="connsiteY44" fmla="*/ 4634151 h 6253401"/>
                <a:gd name="connsiteX45" fmla="*/ 803910 w 2339340"/>
                <a:gd name="connsiteY45" fmla="*/ 5232321 h 6253401"/>
                <a:gd name="connsiteX46" fmla="*/ 883920 w 2339340"/>
                <a:gd name="connsiteY46" fmla="*/ 5674281 h 6253401"/>
                <a:gd name="connsiteX47" fmla="*/ 872490 w 2339340"/>
                <a:gd name="connsiteY47" fmla="*/ 5700951 h 6253401"/>
                <a:gd name="connsiteX48" fmla="*/ 693420 w 2339340"/>
                <a:gd name="connsiteY48" fmla="*/ 5910501 h 6253401"/>
                <a:gd name="connsiteX49" fmla="*/ 541020 w 2339340"/>
                <a:gd name="connsiteY49" fmla="*/ 6108621 h 6253401"/>
                <a:gd name="connsiteX50" fmla="*/ 510540 w 2339340"/>
                <a:gd name="connsiteY50" fmla="*/ 6173391 h 6253401"/>
                <a:gd name="connsiteX51" fmla="*/ 701040 w 2339340"/>
                <a:gd name="connsiteY51" fmla="*/ 6108621 h 6253401"/>
                <a:gd name="connsiteX52" fmla="*/ 830580 w 2339340"/>
                <a:gd name="connsiteY52" fmla="*/ 6081951 h 6253401"/>
                <a:gd name="connsiteX53" fmla="*/ 952500 w 2339340"/>
                <a:gd name="connsiteY53" fmla="*/ 5990511 h 6253401"/>
                <a:gd name="connsiteX54" fmla="*/ 963930 w 2339340"/>
                <a:gd name="connsiteY54" fmla="*/ 5887641 h 6253401"/>
                <a:gd name="connsiteX55" fmla="*/ 1108710 w 2339340"/>
                <a:gd name="connsiteY55" fmla="*/ 5834301 h 6253401"/>
                <a:gd name="connsiteX56" fmla="*/ 1108710 w 2339340"/>
                <a:gd name="connsiteY56" fmla="*/ 5807631 h 6253401"/>
                <a:gd name="connsiteX57" fmla="*/ 1032510 w 2339340"/>
                <a:gd name="connsiteY57" fmla="*/ 5651421 h 6253401"/>
                <a:gd name="connsiteX58" fmla="*/ 1043940 w 2339340"/>
                <a:gd name="connsiteY58" fmla="*/ 5297091 h 6253401"/>
                <a:gd name="connsiteX59" fmla="*/ 1074420 w 2339340"/>
                <a:gd name="connsiteY59" fmla="*/ 4904661 h 6253401"/>
                <a:gd name="connsiteX60" fmla="*/ 1002030 w 2339340"/>
                <a:gd name="connsiteY60" fmla="*/ 4439841 h 6253401"/>
                <a:gd name="connsiteX61" fmla="*/ 1066800 w 2339340"/>
                <a:gd name="connsiteY61" fmla="*/ 4146471 h 6253401"/>
                <a:gd name="connsiteX62" fmla="*/ 1116330 w 2339340"/>
                <a:gd name="connsiteY62" fmla="*/ 3792141 h 6253401"/>
                <a:gd name="connsiteX63" fmla="*/ 1165860 w 2339340"/>
                <a:gd name="connsiteY63" fmla="*/ 3392091 h 6253401"/>
                <a:gd name="connsiteX64" fmla="*/ 1238250 w 2339340"/>
                <a:gd name="connsiteY64" fmla="*/ 3898821 h 6253401"/>
                <a:gd name="connsiteX65" fmla="*/ 1280160 w 2339340"/>
                <a:gd name="connsiteY65" fmla="*/ 4382691 h 6253401"/>
                <a:gd name="connsiteX66" fmla="*/ 1310640 w 2339340"/>
                <a:gd name="connsiteY66" fmla="*/ 4550331 h 6253401"/>
                <a:gd name="connsiteX67" fmla="*/ 1272540 w 2339340"/>
                <a:gd name="connsiteY67" fmla="*/ 4855131 h 6253401"/>
                <a:gd name="connsiteX68" fmla="*/ 1242060 w 2339340"/>
                <a:gd name="connsiteY68" fmla="*/ 5076111 h 6253401"/>
                <a:gd name="connsiteX69" fmla="*/ 1276350 w 2339340"/>
                <a:gd name="connsiteY69" fmla="*/ 5304711 h 6253401"/>
                <a:gd name="connsiteX70" fmla="*/ 1333500 w 2339340"/>
                <a:gd name="connsiteY70" fmla="*/ 5510451 h 6253401"/>
                <a:gd name="connsiteX71" fmla="*/ 1314450 w 2339340"/>
                <a:gd name="connsiteY71" fmla="*/ 5632371 h 6253401"/>
                <a:gd name="connsiteX72" fmla="*/ 1264920 w 2339340"/>
                <a:gd name="connsiteY72" fmla="*/ 5811441 h 6253401"/>
                <a:gd name="connsiteX73" fmla="*/ 1264920 w 2339340"/>
                <a:gd name="connsiteY73" fmla="*/ 5918121 h 6253401"/>
                <a:gd name="connsiteX74" fmla="*/ 1424940 w 2339340"/>
                <a:gd name="connsiteY74" fmla="*/ 6253401 h 6253401"/>
                <a:gd name="connsiteX75" fmla="*/ 1565910 w 2339340"/>
                <a:gd name="connsiteY75" fmla="*/ 6081951 h 6253401"/>
                <a:gd name="connsiteX76" fmla="*/ 1604010 w 2339340"/>
                <a:gd name="connsiteY76" fmla="*/ 6028611 h 6253401"/>
                <a:gd name="connsiteX77" fmla="*/ 1524000 w 2339340"/>
                <a:gd name="connsiteY77" fmla="*/ 5860971 h 6253401"/>
                <a:gd name="connsiteX78" fmla="*/ 1466850 w 2339340"/>
                <a:gd name="connsiteY78" fmla="*/ 5735241 h 6253401"/>
                <a:gd name="connsiteX79" fmla="*/ 1440180 w 2339340"/>
                <a:gd name="connsiteY79" fmla="*/ 5655231 h 6253401"/>
                <a:gd name="connsiteX80" fmla="*/ 1546860 w 2339340"/>
                <a:gd name="connsiteY80" fmla="*/ 5095161 h 6253401"/>
                <a:gd name="connsiteX81" fmla="*/ 1600200 w 2339340"/>
                <a:gd name="connsiteY81" fmla="*/ 4523661 h 6253401"/>
                <a:gd name="connsiteX82" fmla="*/ 1684020 w 2339340"/>
                <a:gd name="connsiteY82" fmla="*/ 4043601 h 6253401"/>
                <a:gd name="connsiteX83" fmla="*/ 1703070 w 2339340"/>
                <a:gd name="connsiteY83" fmla="*/ 3704511 h 6253401"/>
                <a:gd name="connsiteX84" fmla="*/ 1673305 w 2339340"/>
                <a:gd name="connsiteY84" fmla="*/ 3099436 h 6253401"/>
                <a:gd name="connsiteX85" fmla="*/ 1630680 w 2339340"/>
                <a:gd name="connsiteY85" fmla="*/ 2885361 h 6253401"/>
                <a:gd name="connsiteX86" fmla="*/ 1607820 w 2339340"/>
                <a:gd name="connsiteY86" fmla="*/ 2767251 h 6253401"/>
                <a:gd name="connsiteX87" fmla="*/ 1584960 w 2339340"/>
                <a:gd name="connsiteY87" fmla="*/ 2439591 h 6253401"/>
                <a:gd name="connsiteX88" fmla="*/ 1584960 w 2339340"/>
                <a:gd name="connsiteY88" fmla="*/ 2089071 h 6253401"/>
                <a:gd name="connsiteX89" fmla="*/ 1619250 w 2339340"/>
                <a:gd name="connsiteY89" fmla="*/ 1788081 h 6253401"/>
                <a:gd name="connsiteX90" fmla="*/ 1691640 w 2339340"/>
                <a:gd name="connsiteY90" fmla="*/ 1517571 h 6253401"/>
                <a:gd name="connsiteX91" fmla="*/ 1954530 w 2339340"/>
                <a:gd name="connsiteY91" fmla="*/ 1940481 h 6253401"/>
                <a:gd name="connsiteX92" fmla="*/ 2045970 w 2339340"/>
                <a:gd name="connsiteY92" fmla="*/ 2062401 h 6253401"/>
                <a:gd name="connsiteX93" fmla="*/ 1840230 w 2339340"/>
                <a:gd name="connsiteY93" fmla="*/ 2374821 h 6253401"/>
                <a:gd name="connsiteX94" fmla="*/ 1729740 w 2339340"/>
                <a:gd name="connsiteY94" fmla="*/ 2561511 h 6253401"/>
                <a:gd name="connsiteX95" fmla="*/ 1672590 w 2339340"/>
                <a:gd name="connsiteY95" fmla="*/ 2691051 h 6253401"/>
                <a:gd name="connsiteX96" fmla="*/ 1606391 w 2339340"/>
                <a:gd name="connsiteY96" fmla="*/ 2762727 h 6253401"/>
                <a:gd name="connsiteX97" fmla="*/ 1658302 w 2339340"/>
                <a:gd name="connsiteY97" fmla="*/ 3027046 h 6253401"/>
                <a:gd name="connsiteX98" fmla="*/ 1729740 w 2339340"/>
                <a:gd name="connsiteY98" fmla="*/ 2908221 h 6253401"/>
                <a:gd name="connsiteX99" fmla="*/ 1927860 w 2339340"/>
                <a:gd name="connsiteY99" fmla="*/ 2706291 h 6253401"/>
                <a:gd name="connsiteX100" fmla="*/ 2065020 w 2339340"/>
                <a:gd name="connsiteY100" fmla="*/ 2565321 h 6253401"/>
                <a:gd name="connsiteX101" fmla="*/ 2202180 w 2339340"/>
                <a:gd name="connsiteY101" fmla="*/ 2355771 h 6253401"/>
                <a:gd name="connsiteX102" fmla="*/ 2339340 w 2339340"/>
                <a:gd name="connsiteY102" fmla="*/ 2066211 h 6253401"/>
                <a:gd name="connsiteX103" fmla="*/ 2293620 w 2339340"/>
                <a:gd name="connsiteY103" fmla="*/ 1974771 h 6253401"/>
                <a:gd name="connsiteX104" fmla="*/ 2232660 w 2339340"/>
                <a:gd name="connsiteY104" fmla="*/ 1769031 h 6253401"/>
                <a:gd name="connsiteX105" fmla="*/ 2175510 w 2339340"/>
                <a:gd name="connsiteY105" fmla="*/ 1582341 h 6253401"/>
                <a:gd name="connsiteX106" fmla="*/ 2065020 w 2339340"/>
                <a:gd name="connsiteY106" fmla="*/ 1368981 h 6253401"/>
                <a:gd name="connsiteX107" fmla="*/ 1958340 w 2339340"/>
                <a:gd name="connsiteY107" fmla="*/ 1186101 h 6253401"/>
                <a:gd name="connsiteX108" fmla="*/ 1878330 w 2339340"/>
                <a:gd name="connsiteY108" fmla="*/ 1060371 h 6253401"/>
                <a:gd name="connsiteX109" fmla="*/ 1752600 w 2339340"/>
                <a:gd name="connsiteY109" fmla="*/ 991791 h 6253401"/>
                <a:gd name="connsiteX110" fmla="*/ 1645920 w 2339340"/>
                <a:gd name="connsiteY110" fmla="*/ 972741 h 6253401"/>
                <a:gd name="connsiteX111" fmla="*/ 1546860 w 2339340"/>
                <a:gd name="connsiteY111" fmla="*/ 938451 h 6253401"/>
                <a:gd name="connsiteX112" fmla="*/ 1276350 w 2339340"/>
                <a:gd name="connsiteY112" fmla="*/ 877491 h 6253401"/>
                <a:gd name="connsiteX113" fmla="*/ 1257300 w 2339340"/>
                <a:gd name="connsiteY113" fmla="*/ 755571 h 6253401"/>
                <a:gd name="connsiteX114" fmla="*/ 1325880 w 2339340"/>
                <a:gd name="connsiteY114" fmla="*/ 610791 h 6253401"/>
                <a:gd name="connsiteX115" fmla="*/ 1363980 w 2339340"/>
                <a:gd name="connsiteY115" fmla="*/ 553641 h 6253401"/>
                <a:gd name="connsiteX116" fmla="*/ 1352550 w 2339340"/>
                <a:gd name="connsiteY116" fmla="*/ 454581 h 6253401"/>
                <a:gd name="connsiteX117" fmla="*/ 1359455 w 2339340"/>
                <a:gd name="connsiteY117" fmla="*/ 267891 h 6253401"/>
                <a:gd name="connsiteX118" fmla="*/ 1311592 w 2339340"/>
                <a:gd name="connsiteY118" fmla="*/ 99775 h 6253401"/>
                <a:gd name="connsiteX119" fmla="*/ 1188720 w 2339340"/>
                <a:gd name="connsiteY119" fmla="*/ 54531 h 6253401"/>
                <a:gd name="connsiteX120" fmla="*/ 1115616 w 2339340"/>
                <a:gd name="connsiteY120" fmla="*/ 49293 h 6253401"/>
                <a:gd name="connsiteX121" fmla="*/ 1077992 w 2339340"/>
                <a:gd name="connsiteY121" fmla="*/ 0 h 6253401"/>
                <a:gd name="connsiteX0" fmla="*/ 1077992 w 2339340"/>
                <a:gd name="connsiteY0" fmla="*/ 0 h 6253401"/>
                <a:gd name="connsiteX1" fmla="*/ 970359 w 2339340"/>
                <a:gd name="connsiteY1" fmla="*/ 77867 h 6253401"/>
                <a:gd name="connsiteX2" fmla="*/ 967740 w 2339340"/>
                <a:gd name="connsiteY2" fmla="*/ 16431 h 6253401"/>
                <a:gd name="connsiteX3" fmla="*/ 872490 w 2339340"/>
                <a:gd name="connsiteY3" fmla="*/ 138351 h 6253401"/>
                <a:gd name="connsiteX4" fmla="*/ 849630 w 2339340"/>
                <a:gd name="connsiteY4" fmla="*/ 103347 h 6253401"/>
                <a:gd name="connsiteX5" fmla="*/ 804863 w 2339340"/>
                <a:gd name="connsiteY5" fmla="*/ 232886 h 6253401"/>
                <a:gd name="connsiteX6" fmla="*/ 782955 w 2339340"/>
                <a:gd name="connsiteY6" fmla="*/ 466725 h 6253401"/>
                <a:gd name="connsiteX7" fmla="*/ 754380 w 2339340"/>
                <a:gd name="connsiteY7" fmla="*/ 481251 h 6253401"/>
                <a:gd name="connsiteX8" fmla="*/ 781050 w 2339340"/>
                <a:gd name="connsiteY8" fmla="*/ 565071 h 6253401"/>
                <a:gd name="connsiteX9" fmla="*/ 822960 w 2339340"/>
                <a:gd name="connsiteY9" fmla="*/ 641271 h 6253401"/>
                <a:gd name="connsiteX10" fmla="*/ 887730 w 2339340"/>
                <a:gd name="connsiteY10" fmla="*/ 706041 h 6253401"/>
                <a:gd name="connsiteX11" fmla="*/ 925830 w 2339340"/>
                <a:gd name="connsiteY11" fmla="*/ 786051 h 6253401"/>
                <a:gd name="connsiteX12" fmla="*/ 925830 w 2339340"/>
                <a:gd name="connsiteY12" fmla="*/ 877491 h 6253401"/>
                <a:gd name="connsiteX13" fmla="*/ 803910 w 2339340"/>
                <a:gd name="connsiteY13" fmla="*/ 938451 h 6253401"/>
                <a:gd name="connsiteX14" fmla="*/ 701040 w 2339340"/>
                <a:gd name="connsiteY14" fmla="*/ 965121 h 6253401"/>
                <a:gd name="connsiteX15" fmla="*/ 556260 w 2339340"/>
                <a:gd name="connsiteY15" fmla="*/ 968931 h 6253401"/>
                <a:gd name="connsiteX16" fmla="*/ 403860 w 2339340"/>
                <a:gd name="connsiteY16" fmla="*/ 1018461 h 6253401"/>
                <a:gd name="connsiteX17" fmla="*/ 320040 w 2339340"/>
                <a:gd name="connsiteY17" fmla="*/ 1102281 h 6253401"/>
                <a:gd name="connsiteX18" fmla="*/ 247650 w 2339340"/>
                <a:gd name="connsiteY18" fmla="*/ 1292781 h 6253401"/>
                <a:gd name="connsiteX19" fmla="*/ 163830 w 2339340"/>
                <a:gd name="connsiteY19" fmla="*/ 1586151 h 6253401"/>
                <a:gd name="connsiteX20" fmla="*/ 83820 w 2339340"/>
                <a:gd name="connsiteY20" fmla="*/ 1799511 h 6253401"/>
                <a:gd name="connsiteX21" fmla="*/ 72390 w 2339340"/>
                <a:gd name="connsiteY21" fmla="*/ 1978581 h 6253401"/>
                <a:gd name="connsiteX22" fmla="*/ 0 w 2339340"/>
                <a:gd name="connsiteY22" fmla="*/ 2161461 h 6253401"/>
                <a:gd name="connsiteX23" fmla="*/ 11430 w 2339340"/>
                <a:gd name="connsiteY23" fmla="*/ 2268141 h 6253401"/>
                <a:gd name="connsiteX24" fmla="*/ 106680 w 2339340"/>
                <a:gd name="connsiteY24" fmla="*/ 2443401 h 6253401"/>
                <a:gd name="connsiteX25" fmla="*/ 243840 w 2339340"/>
                <a:gd name="connsiteY25" fmla="*/ 2611041 h 6253401"/>
                <a:gd name="connsiteX26" fmla="*/ 422910 w 2339340"/>
                <a:gd name="connsiteY26" fmla="*/ 2786301 h 6253401"/>
                <a:gd name="connsiteX27" fmla="*/ 609600 w 2339340"/>
                <a:gd name="connsiteY27" fmla="*/ 2946321 h 6253401"/>
                <a:gd name="connsiteX28" fmla="*/ 703183 w 2339340"/>
                <a:gd name="connsiteY28" fmla="*/ 3078956 h 6253401"/>
                <a:gd name="connsiteX29" fmla="*/ 711517 w 2339340"/>
                <a:gd name="connsiteY29" fmla="*/ 2800827 h 6253401"/>
                <a:gd name="connsiteX30" fmla="*/ 647700 w 2339340"/>
                <a:gd name="connsiteY30" fmla="*/ 2748201 h 6253401"/>
                <a:gd name="connsiteX31" fmla="*/ 541020 w 2339340"/>
                <a:gd name="connsiteY31" fmla="*/ 2553891 h 6253401"/>
                <a:gd name="connsiteX32" fmla="*/ 487680 w 2339340"/>
                <a:gd name="connsiteY32" fmla="*/ 2443401 h 6253401"/>
                <a:gd name="connsiteX33" fmla="*/ 293370 w 2339340"/>
                <a:gd name="connsiteY33" fmla="*/ 2222421 h 6253401"/>
                <a:gd name="connsiteX34" fmla="*/ 426720 w 2339340"/>
                <a:gd name="connsiteY34" fmla="*/ 2005251 h 6253401"/>
                <a:gd name="connsiteX35" fmla="*/ 483870 w 2339340"/>
                <a:gd name="connsiteY35" fmla="*/ 1894761 h 6253401"/>
                <a:gd name="connsiteX36" fmla="*/ 544830 w 2339340"/>
                <a:gd name="connsiteY36" fmla="*/ 1658541 h 6253401"/>
                <a:gd name="connsiteX37" fmla="*/ 636270 w 2339340"/>
                <a:gd name="connsiteY37" fmla="*/ 1913811 h 6253401"/>
                <a:gd name="connsiteX38" fmla="*/ 678180 w 2339340"/>
                <a:gd name="connsiteY38" fmla="*/ 2218611 h 6253401"/>
                <a:gd name="connsiteX39" fmla="*/ 689610 w 2339340"/>
                <a:gd name="connsiteY39" fmla="*/ 2504361 h 6253401"/>
                <a:gd name="connsiteX40" fmla="*/ 712470 w 2339340"/>
                <a:gd name="connsiteY40" fmla="*/ 2778681 h 6253401"/>
                <a:gd name="connsiteX41" fmla="*/ 701040 w 2339340"/>
                <a:gd name="connsiteY41" fmla="*/ 3193971 h 6253401"/>
                <a:gd name="connsiteX42" fmla="*/ 643890 w 2339340"/>
                <a:gd name="connsiteY42" fmla="*/ 3799761 h 6253401"/>
                <a:gd name="connsiteX43" fmla="*/ 613410 w 2339340"/>
                <a:gd name="connsiteY43" fmla="*/ 4272201 h 6253401"/>
                <a:gd name="connsiteX44" fmla="*/ 689610 w 2339340"/>
                <a:gd name="connsiteY44" fmla="*/ 4634151 h 6253401"/>
                <a:gd name="connsiteX45" fmla="*/ 803910 w 2339340"/>
                <a:gd name="connsiteY45" fmla="*/ 5232321 h 6253401"/>
                <a:gd name="connsiteX46" fmla="*/ 883920 w 2339340"/>
                <a:gd name="connsiteY46" fmla="*/ 5674281 h 6253401"/>
                <a:gd name="connsiteX47" fmla="*/ 872490 w 2339340"/>
                <a:gd name="connsiteY47" fmla="*/ 5700951 h 6253401"/>
                <a:gd name="connsiteX48" fmla="*/ 693420 w 2339340"/>
                <a:gd name="connsiteY48" fmla="*/ 5910501 h 6253401"/>
                <a:gd name="connsiteX49" fmla="*/ 541020 w 2339340"/>
                <a:gd name="connsiteY49" fmla="*/ 6108621 h 6253401"/>
                <a:gd name="connsiteX50" fmla="*/ 510540 w 2339340"/>
                <a:gd name="connsiteY50" fmla="*/ 6173391 h 6253401"/>
                <a:gd name="connsiteX51" fmla="*/ 701040 w 2339340"/>
                <a:gd name="connsiteY51" fmla="*/ 6108621 h 6253401"/>
                <a:gd name="connsiteX52" fmla="*/ 830580 w 2339340"/>
                <a:gd name="connsiteY52" fmla="*/ 6081951 h 6253401"/>
                <a:gd name="connsiteX53" fmla="*/ 952500 w 2339340"/>
                <a:gd name="connsiteY53" fmla="*/ 5990511 h 6253401"/>
                <a:gd name="connsiteX54" fmla="*/ 963930 w 2339340"/>
                <a:gd name="connsiteY54" fmla="*/ 5887641 h 6253401"/>
                <a:gd name="connsiteX55" fmla="*/ 1108710 w 2339340"/>
                <a:gd name="connsiteY55" fmla="*/ 5834301 h 6253401"/>
                <a:gd name="connsiteX56" fmla="*/ 1108710 w 2339340"/>
                <a:gd name="connsiteY56" fmla="*/ 5807631 h 6253401"/>
                <a:gd name="connsiteX57" fmla="*/ 1032510 w 2339340"/>
                <a:gd name="connsiteY57" fmla="*/ 5651421 h 6253401"/>
                <a:gd name="connsiteX58" fmla="*/ 1043940 w 2339340"/>
                <a:gd name="connsiteY58" fmla="*/ 5297091 h 6253401"/>
                <a:gd name="connsiteX59" fmla="*/ 1074420 w 2339340"/>
                <a:gd name="connsiteY59" fmla="*/ 4904661 h 6253401"/>
                <a:gd name="connsiteX60" fmla="*/ 1002030 w 2339340"/>
                <a:gd name="connsiteY60" fmla="*/ 4439841 h 6253401"/>
                <a:gd name="connsiteX61" fmla="*/ 1066800 w 2339340"/>
                <a:gd name="connsiteY61" fmla="*/ 4146471 h 6253401"/>
                <a:gd name="connsiteX62" fmla="*/ 1116330 w 2339340"/>
                <a:gd name="connsiteY62" fmla="*/ 3792141 h 6253401"/>
                <a:gd name="connsiteX63" fmla="*/ 1165860 w 2339340"/>
                <a:gd name="connsiteY63" fmla="*/ 3392091 h 6253401"/>
                <a:gd name="connsiteX64" fmla="*/ 1238250 w 2339340"/>
                <a:gd name="connsiteY64" fmla="*/ 3898821 h 6253401"/>
                <a:gd name="connsiteX65" fmla="*/ 1280160 w 2339340"/>
                <a:gd name="connsiteY65" fmla="*/ 4382691 h 6253401"/>
                <a:gd name="connsiteX66" fmla="*/ 1310640 w 2339340"/>
                <a:gd name="connsiteY66" fmla="*/ 4550331 h 6253401"/>
                <a:gd name="connsiteX67" fmla="*/ 1272540 w 2339340"/>
                <a:gd name="connsiteY67" fmla="*/ 4855131 h 6253401"/>
                <a:gd name="connsiteX68" fmla="*/ 1242060 w 2339340"/>
                <a:gd name="connsiteY68" fmla="*/ 5076111 h 6253401"/>
                <a:gd name="connsiteX69" fmla="*/ 1276350 w 2339340"/>
                <a:gd name="connsiteY69" fmla="*/ 5304711 h 6253401"/>
                <a:gd name="connsiteX70" fmla="*/ 1333500 w 2339340"/>
                <a:gd name="connsiteY70" fmla="*/ 5510451 h 6253401"/>
                <a:gd name="connsiteX71" fmla="*/ 1314450 w 2339340"/>
                <a:gd name="connsiteY71" fmla="*/ 5632371 h 6253401"/>
                <a:gd name="connsiteX72" fmla="*/ 1264920 w 2339340"/>
                <a:gd name="connsiteY72" fmla="*/ 5811441 h 6253401"/>
                <a:gd name="connsiteX73" fmla="*/ 1264920 w 2339340"/>
                <a:gd name="connsiteY73" fmla="*/ 5918121 h 6253401"/>
                <a:gd name="connsiteX74" fmla="*/ 1424940 w 2339340"/>
                <a:gd name="connsiteY74" fmla="*/ 6253401 h 6253401"/>
                <a:gd name="connsiteX75" fmla="*/ 1565910 w 2339340"/>
                <a:gd name="connsiteY75" fmla="*/ 6081951 h 6253401"/>
                <a:gd name="connsiteX76" fmla="*/ 1604010 w 2339340"/>
                <a:gd name="connsiteY76" fmla="*/ 6028611 h 6253401"/>
                <a:gd name="connsiteX77" fmla="*/ 1524000 w 2339340"/>
                <a:gd name="connsiteY77" fmla="*/ 5860971 h 6253401"/>
                <a:gd name="connsiteX78" fmla="*/ 1466850 w 2339340"/>
                <a:gd name="connsiteY78" fmla="*/ 5735241 h 6253401"/>
                <a:gd name="connsiteX79" fmla="*/ 1440180 w 2339340"/>
                <a:gd name="connsiteY79" fmla="*/ 5655231 h 6253401"/>
                <a:gd name="connsiteX80" fmla="*/ 1546860 w 2339340"/>
                <a:gd name="connsiteY80" fmla="*/ 5095161 h 6253401"/>
                <a:gd name="connsiteX81" fmla="*/ 1600200 w 2339340"/>
                <a:gd name="connsiteY81" fmla="*/ 4523661 h 6253401"/>
                <a:gd name="connsiteX82" fmla="*/ 1684020 w 2339340"/>
                <a:gd name="connsiteY82" fmla="*/ 4043601 h 6253401"/>
                <a:gd name="connsiteX83" fmla="*/ 1703070 w 2339340"/>
                <a:gd name="connsiteY83" fmla="*/ 3704511 h 6253401"/>
                <a:gd name="connsiteX84" fmla="*/ 1673305 w 2339340"/>
                <a:gd name="connsiteY84" fmla="*/ 3099436 h 6253401"/>
                <a:gd name="connsiteX85" fmla="*/ 1630680 w 2339340"/>
                <a:gd name="connsiteY85" fmla="*/ 2885361 h 6253401"/>
                <a:gd name="connsiteX86" fmla="*/ 1607820 w 2339340"/>
                <a:gd name="connsiteY86" fmla="*/ 2767251 h 6253401"/>
                <a:gd name="connsiteX87" fmla="*/ 1584960 w 2339340"/>
                <a:gd name="connsiteY87" fmla="*/ 2439591 h 6253401"/>
                <a:gd name="connsiteX88" fmla="*/ 1584960 w 2339340"/>
                <a:gd name="connsiteY88" fmla="*/ 2089071 h 6253401"/>
                <a:gd name="connsiteX89" fmla="*/ 1619250 w 2339340"/>
                <a:gd name="connsiteY89" fmla="*/ 1788081 h 6253401"/>
                <a:gd name="connsiteX90" fmla="*/ 1691640 w 2339340"/>
                <a:gd name="connsiteY90" fmla="*/ 1517571 h 6253401"/>
                <a:gd name="connsiteX91" fmla="*/ 1954530 w 2339340"/>
                <a:gd name="connsiteY91" fmla="*/ 1940481 h 6253401"/>
                <a:gd name="connsiteX92" fmla="*/ 2045970 w 2339340"/>
                <a:gd name="connsiteY92" fmla="*/ 2062401 h 6253401"/>
                <a:gd name="connsiteX93" fmla="*/ 1840230 w 2339340"/>
                <a:gd name="connsiteY93" fmla="*/ 2374821 h 6253401"/>
                <a:gd name="connsiteX94" fmla="*/ 1729740 w 2339340"/>
                <a:gd name="connsiteY94" fmla="*/ 2561511 h 6253401"/>
                <a:gd name="connsiteX95" fmla="*/ 1672590 w 2339340"/>
                <a:gd name="connsiteY95" fmla="*/ 2691051 h 6253401"/>
                <a:gd name="connsiteX96" fmla="*/ 1606391 w 2339340"/>
                <a:gd name="connsiteY96" fmla="*/ 2762727 h 6253401"/>
                <a:gd name="connsiteX97" fmla="*/ 1658302 w 2339340"/>
                <a:gd name="connsiteY97" fmla="*/ 3027046 h 6253401"/>
                <a:gd name="connsiteX98" fmla="*/ 1729740 w 2339340"/>
                <a:gd name="connsiteY98" fmla="*/ 2908221 h 6253401"/>
                <a:gd name="connsiteX99" fmla="*/ 1927860 w 2339340"/>
                <a:gd name="connsiteY99" fmla="*/ 2706291 h 6253401"/>
                <a:gd name="connsiteX100" fmla="*/ 2065020 w 2339340"/>
                <a:gd name="connsiteY100" fmla="*/ 2565321 h 6253401"/>
                <a:gd name="connsiteX101" fmla="*/ 2202180 w 2339340"/>
                <a:gd name="connsiteY101" fmla="*/ 2355771 h 6253401"/>
                <a:gd name="connsiteX102" fmla="*/ 2339340 w 2339340"/>
                <a:gd name="connsiteY102" fmla="*/ 2066211 h 6253401"/>
                <a:gd name="connsiteX103" fmla="*/ 2293620 w 2339340"/>
                <a:gd name="connsiteY103" fmla="*/ 1974771 h 6253401"/>
                <a:gd name="connsiteX104" fmla="*/ 2232660 w 2339340"/>
                <a:gd name="connsiteY104" fmla="*/ 1769031 h 6253401"/>
                <a:gd name="connsiteX105" fmla="*/ 2175510 w 2339340"/>
                <a:gd name="connsiteY105" fmla="*/ 1582341 h 6253401"/>
                <a:gd name="connsiteX106" fmla="*/ 2065020 w 2339340"/>
                <a:gd name="connsiteY106" fmla="*/ 1368981 h 6253401"/>
                <a:gd name="connsiteX107" fmla="*/ 1958340 w 2339340"/>
                <a:gd name="connsiteY107" fmla="*/ 1186101 h 6253401"/>
                <a:gd name="connsiteX108" fmla="*/ 1878330 w 2339340"/>
                <a:gd name="connsiteY108" fmla="*/ 1060371 h 6253401"/>
                <a:gd name="connsiteX109" fmla="*/ 1752600 w 2339340"/>
                <a:gd name="connsiteY109" fmla="*/ 991791 h 6253401"/>
                <a:gd name="connsiteX110" fmla="*/ 1645920 w 2339340"/>
                <a:gd name="connsiteY110" fmla="*/ 972741 h 6253401"/>
                <a:gd name="connsiteX111" fmla="*/ 1546860 w 2339340"/>
                <a:gd name="connsiteY111" fmla="*/ 938451 h 6253401"/>
                <a:gd name="connsiteX112" fmla="*/ 1276350 w 2339340"/>
                <a:gd name="connsiteY112" fmla="*/ 877491 h 6253401"/>
                <a:gd name="connsiteX113" fmla="*/ 1257300 w 2339340"/>
                <a:gd name="connsiteY113" fmla="*/ 755571 h 6253401"/>
                <a:gd name="connsiteX114" fmla="*/ 1325880 w 2339340"/>
                <a:gd name="connsiteY114" fmla="*/ 610791 h 6253401"/>
                <a:gd name="connsiteX115" fmla="*/ 1363980 w 2339340"/>
                <a:gd name="connsiteY115" fmla="*/ 553641 h 6253401"/>
                <a:gd name="connsiteX116" fmla="*/ 1352550 w 2339340"/>
                <a:gd name="connsiteY116" fmla="*/ 454581 h 6253401"/>
                <a:gd name="connsiteX117" fmla="*/ 1359455 w 2339340"/>
                <a:gd name="connsiteY117" fmla="*/ 267891 h 6253401"/>
                <a:gd name="connsiteX118" fmla="*/ 1311592 w 2339340"/>
                <a:gd name="connsiteY118" fmla="*/ 99775 h 6253401"/>
                <a:gd name="connsiteX119" fmla="*/ 1188720 w 2339340"/>
                <a:gd name="connsiteY119" fmla="*/ 54531 h 6253401"/>
                <a:gd name="connsiteX120" fmla="*/ 1094184 w 2339340"/>
                <a:gd name="connsiteY120" fmla="*/ 81439 h 6253401"/>
                <a:gd name="connsiteX121" fmla="*/ 1077992 w 2339340"/>
                <a:gd name="connsiteY121" fmla="*/ 0 h 6253401"/>
                <a:gd name="connsiteX0" fmla="*/ 1077992 w 2339340"/>
                <a:gd name="connsiteY0" fmla="*/ 0 h 6253401"/>
                <a:gd name="connsiteX1" fmla="*/ 970359 w 2339340"/>
                <a:gd name="connsiteY1" fmla="*/ 77867 h 6253401"/>
                <a:gd name="connsiteX2" fmla="*/ 967740 w 2339340"/>
                <a:gd name="connsiteY2" fmla="*/ 16431 h 6253401"/>
                <a:gd name="connsiteX3" fmla="*/ 872490 w 2339340"/>
                <a:gd name="connsiteY3" fmla="*/ 138351 h 6253401"/>
                <a:gd name="connsiteX4" fmla="*/ 849630 w 2339340"/>
                <a:gd name="connsiteY4" fmla="*/ 103347 h 6253401"/>
                <a:gd name="connsiteX5" fmla="*/ 804863 w 2339340"/>
                <a:gd name="connsiteY5" fmla="*/ 232886 h 6253401"/>
                <a:gd name="connsiteX6" fmla="*/ 782955 w 2339340"/>
                <a:gd name="connsiteY6" fmla="*/ 466725 h 6253401"/>
                <a:gd name="connsiteX7" fmla="*/ 754380 w 2339340"/>
                <a:gd name="connsiteY7" fmla="*/ 481251 h 6253401"/>
                <a:gd name="connsiteX8" fmla="*/ 781050 w 2339340"/>
                <a:gd name="connsiteY8" fmla="*/ 565071 h 6253401"/>
                <a:gd name="connsiteX9" fmla="*/ 822960 w 2339340"/>
                <a:gd name="connsiteY9" fmla="*/ 641271 h 6253401"/>
                <a:gd name="connsiteX10" fmla="*/ 887730 w 2339340"/>
                <a:gd name="connsiteY10" fmla="*/ 706041 h 6253401"/>
                <a:gd name="connsiteX11" fmla="*/ 925830 w 2339340"/>
                <a:gd name="connsiteY11" fmla="*/ 786051 h 6253401"/>
                <a:gd name="connsiteX12" fmla="*/ 925830 w 2339340"/>
                <a:gd name="connsiteY12" fmla="*/ 877491 h 6253401"/>
                <a:gd name="connsiteX13" fmla="*/ 803910 w 2339340"/>
                <a:gd name="connsiteY13" fmla="*/ 938451 h 6253401"/>
                <a:gd name="connsiteX14" fmla="*/ 701040 w 2339340"/>
                <a:gd name="connsiteY14" fmla="*/ 965121 h 6253401"/>
                <a:gd name="connsiteX15" fmla="*/ 556260 w 2339340"/>
                <a:gd name="connsiteY15" fmla="*/ 968931 h 6253401"/>
                <a:gd name="connsiteX16" fmla="*/ 403860 w 2339340"/>
                <a:gd name="connsiteY16" fmla="*/ 1018461 h 6253401"/>
                <a:gd name="connsiteX17" fmla="*/ 320040 w 2339340"/>
                <a:gd name="connsiteY17" fmla="*/ 1102281 h 6253401"/>
                <a:gd name="connsiteX18" fmla="*/ 247650 w 2339340"/>
                <a:gd name="connsiteY18" fmla="*/ 1292781 h 6253401"/>
                <a:gd name="connsiteX19" fmla="*/ 163830 w 2339340"/>
                <a:gd name="connsiteY19" fmla="*/ 1586151 h 6253401"/>
                <a:gd name="connsiteX20" fmla="*/ 83820 w 2339340"/>
                <a:gd name="connsiteY20" fmla="*/ 1799511 h 6253401"/>
                <a:gd name="connsiteX21" fmla="*/ 72390 w 2339340"/>
                <a:gd name="connsiteY21" fmla="*/ 1978581 h 6253401"/>
                <a:gd name="connsiteX22" fmla="*/ 0 w 2339340"/>
                <a:gd name="connsiteY22" fmla="*/ 2161461 h 6253401"/>
                <a:gd name="connsiteX23" fmla="*/ 11430 w 2339340"/>
                <a:gd name="connsiteY23" fmla="*/ 2268141 h 6253401"/>
                <a:gd name="connsiteX24" fmla="*/ 106680 w 2339340"/>
                <a:gd name="connsiteY24" fmla="*/ 2443401 h 6253401"/>
                <a:gd name="connsiteX25" fmla="*/ 243840 w 2339340"/>
                <a:gd name="connsiteY25" fmla="*/ 2611041 h 6253401"/>
                <a:gd name="connsiteX26" fmla="*/ 422910 w 2339340"/>
                <a:gd name="connsiteY26" fmla="*/ 2786301 h 6253401"/>
                <a:gd name="connsiteX27" fmla="*/ 609600 w 2339340"/>
                <a:gd name="connsiteY27" fmla="*/ 2946321 h 6253401"/>
                <a:gd name="connsiteX28" fmla="*/ 703183 w 2339340"/>
                <a:gd name="connsiteY28" fmla="*/ 3078956 h 6253401"/>
                <a:gd name="connsiteX29" fmla="*/ 711517 w 2339340"/>
                <a:gd name="connsiteY29" fmla="*/ 2800827 h 6253401"/>
                <a:gd name="connsiteX30" fmla="*/ 647700 w 2339340"/>
                <a:gd name="connsiteY30" fmla="*/ 2748201 h 6253401"/>
                <a:gd name="connsiteX31" fmla="*/ 541020 w 2339340"/>
                <a:gd name="connsiteY31" fmla="*/ 2553891 h 6253401"/>
                <a:gd name="connsiteX32" fmla="*/ 487680 w 2339340"/>
                <a:gd name="connsiteY32" fmla="*/ 2443401 h 6253401"/>
                <a:gd name="connsiteX33" fmla="*/ 293370 w 2339340"/>
                <a:gd name="connsiteY33" fmla="*/ 2222421 h 6253401"/>
                <a:gd name="connsiteX34" fmla="*/ 426720 w 2339340"/>
                <a:gd name="connsiteY34" fmla="*/ 2005251 h 6253401"/>
                <a:gd name="connsiteX35" fmla="*/ 483870 w 2339340"/>
                <a:gd name="connsiteY35" fmla="*/ 1894761 h 6253401"/>
                <a:gd name="connsiteX36" fmla="*/ 544830 w 2339340"/>
                <a:gd name="connsiteY36" fmla="*/ 1658541 h 6253401"/>
                <a:gd name="connsiteX37" fmla="*/ 636270 w 2339340"/>
                <a:gd name="connsiteY37" fmla="*/ 1913811 h 6253401"/>
                <a:gd name="connsiteX38" fmla="*/ 678180 w 2339340"/>
                <a:gd name="connsiteY38" fmla="*/ 2218611 h 6253401"/>
                <a:gd name="connsiteX39" fmla="*/ 689610 w 2339340"/>
                <a:gd name="connsiteY39" fmla="*/ 2504361 h 6253401"/>
                <a:gd name="connsiteX40" fmla="*/ 712470 w 2339340"/>
                <a:gd name="connsiteY40" fmla="*/ 2778681 h 6253401"/>
                <a:gd name="connsiteX41" fmla="*/ 701040 w 2339340"/>
                <a:gd name="connsiteY41" fmla="*/ 3193971 h 6253401"/>
                <a:gd name="connsiteX42" fmla="*/ 643890 w 2339340"/>
                <a:gd name="connsiteY42" fmla="*/ 3799761 h 6253401"/>
                <a:gd name="connsiteX43" fmla="*/ 613410 w 2339340"/>
                <a:gd name="connsiteY43" fmla="*/ 4272201 h 6253401"/>
                <a:gd name="connsiteX44" fmla="*/ 689610 w 2339340"/>
                <a:gd name="connsiteY44" fmla="*/ 4634151 h 6253401"/>
                <a:gd name="connsiteX45" fmla="*/ 803910 w 2339340"/>
                <a:gd name="connsiteY45" fmla="*/ 5232321 h 6253401"/>
                <a:gd name="connsiteX46" fmla="*/ 883920 w 2339340"/>
                <a:gd name="connsiteY46" fmla="*/ 5674281 h 6253401"/>
                <a:gd name="connsiteX47" fmla="*/ 872490 w 2339340"/>
                <a:gd name="connsiteY47" fmla="*/ 5700951 h 6253401"/>
                <a:gd name="connsiteX48" fmla="*/ 693420 w 2339340"/>
                <a:gd name="connsiteY48" fmla="*/ 5910501 h 6253401"/>
                <a:gd name="connsiteX49" fmla="*/ 541020 w 2339340"/>
                <a:gd name="connsiteY49" fmla="*/ 6108621 h 6253401"/>
                <a:gd name="connsiteX50" fmla="*/ 510540 w 2339340"/>
                <a:gd name="connsiteY50" fmla="*/ 6173391 h 6253401"/>
                <a:gd name="connsiteX51" fmla="*/ 701040 w 2339340"/>
                <a:gd name="connsiteY51" fmla="*/ 6108621 h 6253401"/>
                <a:gd name="connsiteX52" fmla="*/ 830580 w 2339340"/>
                <a:gd name="connsiteY52" fmla="*/ 6081951 h 6253401"/>
                <a:gd name="connsiteX53" fmla="*/ 952500 w 2339340"/>
                <a:gd name="connsiteY53" fmla="*/ 5990511 h 6253401"/>
                <a:gd name="connsiteX54" fmla="*/ 963930 w 2339340"/>
                <a:gd name="connsiteY54" fmla="*/ 5887641 h 6253401"/>
                <a:gd name="connsiteX55" fmla="*/ 1108710 w 2339340"/>
                <a:gd name="connsiteY55" fmla="*/ 5834301 h 6253401"/>
                <a:gd name="connsiteX56" fmla="*/ 1108710 w 2339340"/>
                <a:gd name="connsiteY56" fmla="*/ 5807631 h 6253401"/>
                <a:gd name="connsiteX57" fmla="*/ 1032510 w 2339340"/>
                <a:gd name="connsiteY57" fmla="*/ 5651421 h 6253401"/>
                <a:gd name="connsiteX58" fmla="*/ 1043940 w 2339340"/>
                <a:gd name="connsiteY58" fmla="*/ 5297091 h 6253401"/>
                <a:gd name="connsiteX59" fmla="*/ 1074420 w 2339340"/>
                <a:gd name="connsiteY59" fmla="*/ 4904661 h 6253401"/>
                <a:gd name="connsiteX60" fmla="*/ 1002030 w 2339340"/>
                <a:gd name="connsiteY60" fmla="*/ 4439841 h 6253401"/>
                <a:gd name="connsiteX61" fmla="*/ 1066800 w 2339340"/>
                <a:gd name="connsiteY61" fmla="*/ 4146471 h 6253401"/>
                <a:gd name="connsiteX62" fmla="*/ 1116330 w 2339340"/>
                <a:gd name="connsiteY62" fmla="*/ 3792141 h 6253401"/>
                <a:gd name="connsiteX63" fmla="*/ 1165860 w 2339340"/>
                <a:gd name="connsiteY63" fmla="*/ 3392091 h 6253401"/>
                <a:gd name="connsiteX64" fmla="*/ 1238250 w 2339340"/>
                <a:gd name="connsiteY64" fmla="*/ 3898821 h 6253401"/>
                <a:gd name="connsiteX65" fmla="*/ 1280160 w 2339340"/>
                <a:gd name="connsiteY65" fmla="*/ 4382691 h 6253401"/>
                <a:gd name="connsiteX66" fmla="*/ 1310640 w 2339340"/>
                <a:gd name="connsiteY66" fmla="*/ 4550331 h 6253401"/>
                <a:gd name="connsiteX67" fmla="*/ 1272540 w 2339340"/>
                <a:gd name="connsiteY67" fmla="*/ 4855131 h 6253401"/>
                <a:gd name="connsiteX68" fmla="*/ 1242060 w 2339340"/>
                <a:gd name="connsiteY68" fmla="*/ 5076111 h 6253401"/>
                <a:gd name="connsiteX69" fmla="*/ 1276350 w 2339340"/>
                <a:gd name="connsiteY69" fmla="*/ 5304711 h 6253401"/>
                <a:gd name="connsiteX70" fmla="*/ 1333500 w 2339340"/>
                <a:gd name="connsiteY70" fmla="*/ 5510451 h 6253401"/>
                <a:gd name="connsiteX71" fmla="*/ 1314450 w 2339340"/>
                <a:gd name="connsiteY71" fmla="*/ 5632371 h 6253401"/>
                <a:gd name="connsiteX72" fmla="*/ 1264920 w 2339340"/>
                <a:gd name="connsiteY72" fmla="*/ 5811441 h 6253401"/>
                <a:gd name="connsiteX73" fmla="*/ 1264920 w 2339340"/>
                <a:gd name="connsiteY73" fmla="*/ 5918121 h 6253401"/>
                <a:gd name="connsiteX74" fmla="*/ 1424940 w 2339340"/>
                <a:gd name="connsiteY74" fmla="*/ 6253401 h 6253401"/>
                <a:gd name="connsiteX75" fmla="*/ 1565910 w 2339340"/>
                <a:gd name="connsiteY75" fmla="*/ 6081951 h 6253401"/>
                <a:gd name="connsiteX76" fmla="*/ 1604010 w 2339340"/>
                <a:gd name="connsiteY76" fmla="*/ 6028611 h 6253401"/>
                <a:gd name="connsiteX77" fmla="*/ 1524000 w 2339340"/>
                <a:gd name="connsiteY77" fmla="*/ 5860971 h 6253401"/>
                <a:gd name="connsiteX78" fmla="*/ 1466850 w 2339340"/>
                <a:gd name="connsiteY78" fmla="*/ 5735241 h 6253401"/>
                <a:gd name="connsiteX79" fmla="*/ 1440180 w 2339340"/>
                <a:gd name="connsiteY79" fmla="*/ 5655231 h 6253401"/>
                <a:gd name="connsiteX80" fmla="*/ 1546860 w 2339340"/>
                <a:gd name="connsiteY80" fmla="*/ 5095161 h 6253401"/>
                <a:gd name="connsiteX81" fmla="*/ 1600200 w 2339340"/>
                <a:gd name="connsiteY81" fmla="*/ 4523661 h 6253401"/>
                <a:gd name="connsiteX82" fmla="*/ 1684020 w 2339340"/>
                <a:gd name="connsiteY82" fmla="*/ 4043601 h 6253401"/>
                <a:gd name="connsiteX83" fmla="*/ 1703070 w 2339340"/>
                <a:gd name="connsiteY83" fmla="*/ 3704511 h 6253401"/>
                <a:gd name="connsiteX84" fmla="*/ 1673305 w 2339340"/>
                <a:gd name="connsiteY84" fmla="*/ 3099436 h 6253401"/>
                <a:gd name="connsiteX85" fmla="*/ 1630680 w 2339340"/>
                <a:gd name="connsiteY85" fmla="*/ 2885361 h 6253401"/>
                <a:gd name="connsiteX86" fmla="*/ 1607820 w 2339340"/>
                <a:gd name="connsiteY86" fmla="*/ 2767251 h 6253401"/>
                <a:gd name="connsiteX87" fmla="*/ 1584960 w 2339340"/>
                <a:gd name="connsiteY87" fmla="*/ 2439591 h 6253401"/>
                <a:gd name="connsiteX88" fmla="*/ 1584960 w 2339340"/>
                <a:gd name="connsiteY88" fmla="*/ 2089071 h 6253401"/>
                <a:gd name="connsiteX89" fmla="*/ 1619250 w 2339340"/>
                <a:gd name="connsiteY89" fmla="*/ 1788081 h 6253401"/>
                <a:gd name="connsiteX90" fmla="*/ 1691640 w 2339340"/>
                <a:gd name="connsiteY90" fmla="*/ 1517571 h 6253401"/>
                <a:gd name="connsiteX91" fmla="*/ 1954530 w 2339340"/>
                <a:gd name="connsiteY91" fmla="*/ 1940481 h 6253401"/>
                <a:gd name="connsiteX92" fmla="*/ 2045970 w 2339340"/>
                <a:gd name="connsiteY92" fmla="*/ 2062401 h 6253401"/>
                <a:gd name="connsiteX93" fmla="*/ 1840230 w 2339340"/>
                <a:gd name="connsiteY93" fmla="*/ 2374821 h 6253401"/>
                <a:gd name="connsiteX94" fmla="*/ 1729740 w 2339340"/>
                <a:gd name="connsiteY94" fmla="*/ 2561511 h 6253401"/>
                <a:gd name="connsiteX95" fmla="*/ 1672590 w 2339340"/>
                <a:gd name="connsiteY95" fmla="*/ 2691051 h 6253401"/>
                <a:gd name="connsiteX96" fmla="*/ 1606391 w 2339340"/>
                <a:gd name="connsiteY96" fmla="*/ 2762727 h 6253401"/>
                <a:gd name="connsiteX97" fmla="*/ 1658302 w 2339340"/>
                <a:gd name="connsiteY97" fmla="*/ 3027046 h 6253401"/>
                <a:gd name="connsiteX98" fmla="*/ 1729740 w 2339340"/>
                <a:gd name="connsiteY98" fmla="*/ 2908221 h 6253401"/>
                <a:gd name="connsiteX99" fmla="*/ 1927860 w 2339340"/>
                <a:gd name="connsiteY99" fmla="*/ 2706291 h 6253401"/>
                <a:gd name="connsiteX100" fmla="*/ 2065020 w 2339340"/>
                <a:gd name="connsiteY100" fmla="*/ 2565321 h 6253401"/>
                <a:gd name="connsiteX101" fmla="*/ 2202180 w 2339340"/>
                <a:gd name="connsiteY101" fmla="*/ 2355771 h 6253401"/>
                <a:gd name="connsiteX102" fmla="*/ 2339340 w 2339340"/>
                <a:gd name="connsiteY102" fmla="*/ 2066211 h 6253401"/>
                <a:gd name="connsiteX103" fmla="*/ 2293620 w 2339340"/>
                <a:gd name="connsiteY103" fmla="*/ 1974771 h 6253401"/>
                <a:gd name="connsiteX104" fmla="*/ 2232660 w 2339340"/>
                <a:gd name="connsiteY104" fmla="*/ 1769031 h 6253401"/>
                <a:gd name="connsiteX105" fmla="*/ 2175510 w 2339340"/>
                <a:gd name="connsiteY105" fmla="*/ 1582341 h 6253401"/>
                <a:gd name="connsiteX106" fmla="*/ 2065020 w 2339340"/>
                <a:gd name="connsiteY106" fmla="*/ 1368981 h 6253401"/>
                <a:gd name="connsiteX107" fmla="*/ 1958340 w 2339340"/>
                <a:gd name="connsiteY107" fmla="*/ 1186101 h 6253401"/>
                <a:gd name="connsiteX108" fmla="*/ 1878330 w 2339340"/>
                <a:gd name="connsiteY108" fmla="*/ 1060371 h 6253401"/>
                <a:gd name="connsiteX109" fmla="*/ 1752600 w 2339340"/>
                <a:gd name="connsiteY109" fmla="*/ 991791 h 6253401"/>
                <a:gd name="connsiteX110" fmla="*/ 1645920 w 2339340"/>
                <a:gd name="connsiteY110" fmla="*/ 972741 h 6253401"/>
                <a:gd name="connsiteX111" fmla="*/ 1546860 w 2339340"/>
                <a:gd name="connsiteY111" fmla="*/ 938451 h 6253401"/>
                <a:gd name="connsiteX112" fmla="*/ 1276350 w 2339340"/>
                <a:gd name="connsiteY112" fmla="*/ 877491 h 6253401"/>
                <a:gd name="connsiteX113" fmla="*/ 1257300 w 2339340"/>
                <a:gd name="connsiteY113" fmla="*/ 755571 h 6253401"/>
                <a:gd name="connsiteX114" fmla="*/ 1325880 w 2339340"/>
                <a:gd name="connsiteY114" fmla="*/ 610791 h 6253401"/>
                <a:gd name="connsiteX115" fmla="*/ 1363980 w 2339340"/>
                <a:gd name="connsiteY115" fmla="*/ 553641 h 6253401"/>
                <a:gd name="connsiteX116" fmla="*/ 1352550 w 2339340"/>
                <a:gd name="connsiteY116" fmla="*/ 454581 h 6253401"/>
                <a:gd name="connsiteX117" fmla="*/ 1359455 w 2339340"/>
                <a:gd name="connsiteY117" fmla="*/ 267891 h 6253401"/>
                <a:gd name="connsiteX118" fmla="*/ 1311592 w 2339340"/>
                <a:gd name="connsiteY118" fmla="*/ 99775 h 6253401"/>
                <a:gd name="connsiteX119" fmla="*/ 1188720 w 2339340"/>
                <a:gd name="connsiteY119" fmla="*/ 54531 h 6253401"/>
                <a:gd name="connsiteX120" fmla="*/ 1021556 w 2339340"/>
                <a:gd name="connsiteY120" fmla="*/ 130255 h 6253401"/>
                <a:gd name="connsiteX121" fmla="*/ 1077992 w 2339340"/>
                <a:gd name="connsiteY121" fmla="*/ 0 h 6253401"/>
                <a:gd name="connsiteX0" fmla="*/ 1077992 w 2339340"/>
                <a:gd name="connsiteY0" fmla="*/ 0 h 6253401"/>
                <a:gd name="connsiteX1" fmla="*/ 970359 w 2339340"/>
                <a:gd name="connsiteY1" fmla="*/ 77867 h 6253401"/>
                <a:gd name="connsiteX2" fmla="*/ 967740 w 2339340"/>
                <a:gd name="connsiteY2" fmla="*/ 16431 h 6253401"/>
                <a:gd name="connsiteX3" fmla="*/ 872490 w 2339340"/>
                <a:gd name="connsiteY3" fmla="*/ 138351 h 6253401"/>
                <a:gd name="connsiteX4" fmla="*/ 849630 w 2339340"/>
                <a:gd name="connsiteY4" fmla="*/ 103347 h 6253401"/>
                <a:gd name="connsiteX5" fmla="*/ 804863 w 2339340"/>
                <a:gd name="connsiteY5" fmla="*/ 232886 h 6253401"/>
                <a:gd name="connsiteX6" fmla="*/ 782955 w 2339340"/>
                <a:gd name="connsiteY6" fmla="*/ 466725 h 6253401"/>
                <a:gd name="connsiteX7" fmla="*/ 754380 w 2339340"/>
                <a:gd name="connsiteY7" fmla="*/ 481251 h 6253401"/>
                <a:gd name="connsiteX8" fmla="*/ 781050 w 2339340"/>
                <a:gd name="connsiteY8" fmla="*/ 565071 h 6253401"/>
                <a:gd name="connsiteX9" fmla="*/ 822960 w 2339340"/>
                <a:gd name="connsiteY9" fmla="*/ 641271 h 6253401"/>
                <a:gd name="connsiteX10" fmla="*/ 887730 w 2339340"/>
                <a:gd name="connsiteY10" fmla="*/ 706041 h 6253401"/>
                <a:gd name="connsiteX11" fmla="*/ 925830 w 2339340"/>
                <a:gd name="connsiteY11" fmla="*/ 786051 h 6253401"/>
                <a:gd name="connsiteX12" fmla="*/ 925830 w 2339340"/>
                <a:gd name="connsiteY12" fmla="*/ 877491 h 6253401"/>
                <a:gd name="connsiteX13" fmla="*/ 803910 w 2339340"/>
                <a:gd name="connsiteY13" fmla="*/ 938451 h 6253401"/>
                <a:gd name="connsiteX14" fmla="*/ 701040 w 2339340"/>
                <a:gd name="connsiteY14" fmla="*/ 965121 h 6253401"/>
                <a:gd name="connsiteX15" fmla="*/ 556260 w 2339340"/>
                <a:gd name="connsiteY15" fmla="*/ 968931 h 6253401"/>
                <a:gd name="connsiteX16" fmla="*/ 403860 w 2339340"/>
                <a:gd name="connsiteY16" fmla="*/ 1018461 h 6253401"/>
                <a:gd name="connsiteX17" fmla="*/ 320040 w 2339340"/>
                <a:gd name="connsiteY17" fmla="*/ 1102281 h 6253401"/>
                <a:gd name="connsiteX18" fmla="*/ 247650 w 2339340"/>
                <a:gd name="connsiteY18" fmla="*/ 1292781 h 6253401"/>
                <a:gd name="connsiteX19" fmla="*/ 163830 w 2339340"/>
                <a:gd name="connsiteY19" fmla="*/ 1586151 h 6253401"/>
                <a:gd name="connsiteX20" fmla="*/ 83820 w 2339340"/>
                <a:gd name="connsiteY20" fmla="*/ 1799511 h 6253401"/>
                <a:gd name="connsiteX21" fmla="*/ 72390 w 2339340"/>
                <a:gd name="connsiteY21" fmla="*/ 1978581 h 6253401"/>
                <a:gd name="connsiteX22" fmla="*/ 0 w 2339340"/>
                <a:gd name="connsiteY22" fmla="*/ 2161461 h 6253401"/>
                <a:gd name="connsiteX23" fmla="*/ 11430 w 2339340"/>
                <a:gd name="connsiteY23" fmla="*/ 2268141 h 6253401"/>
                <a:gd name="connsiteX24" fmla="*/ 106680 w 2339340"/>
                <a:gd name="connsiteY24" fmla="*/ 2443401 h 6253401"/>
                <a:gd name="connsiteX25" fmla="*/ 243840 w 2339340"/>
                <a:gd name="connsiteY25" fmla="*/ 2611041 h 6253401"/>
                <a:gd name="connsiteX26" fmla="*/ 422910 w 2339340"/>
                <a:gd name="connsiteY26" fmla="*/ 2786301 h 6253401"/>
                <a:gd name="connsiteX27" fmla="*/ 609600 w 2339340"/>
                <a:gd name="connsiteY27" fmla="*/ 2946321 h 6253401"/>
                <a:gd name="connsiteX28" fmla="*/ 703183 w 2339340"/>
                <a:gd name="connsiteY28" fmla="*/ 3078956 h 6253401"/>
                <a:gd name="connsiteX29" fmla="*/ 711517 w 2339340"/>
                <a:gd name="connsiteY29" fmla="*/ 2800827 h 6253401"/>
                <a:gd name="connsiteX30" fmla="*/ 647700 w 2339340"/>
                <a:gd name="connsiteY30" fmla="*/ 2748201 h 6253401"/>
                <a:gd name="connsiteX31" fmla="*/ 541020 w 2339340"/>
                <a:gd name="connsiteY31" fmla="*/ 2553891 h 6253401"/>
                <a:gd name="connsiteX32" fmla="*/ 487680 w 2339340"/>
                <a:gd name="connsiteY32" fmla="*/ 2443401 h 6253401"/>
                <a:gd name="connsiteX33" fmla="*/ 293370 w 2339340"/>
                <a:gd name="connsiteY33" fmla="*/ 2222421 h 6253401"/>
                <a:gd name="connsiteX34" fmla="*/ 426720 w 2339340"/>
                <a:gd name="connsiteY34" fmla="*/ 2005251 h 6253401"/>
                <a:gd name="connsiteX35" fmla="*/ 483870 w 2339340"/>
                <a:gd name="connsiteY35" fmla="*/ 1894761 h 6253401"/>
                <a:gd name="connsiteX36" fmla="*/ 544830 w 2339340"/>
                <a:gd name="connsiteY36" fmla="*/ 1658541 h 6253401"/>
                <a:gd name="connsiteX37" fmla="*/ 636270 w 2339340"/>
                <a:gd name="connsiteY37" fmla="*/ 1913811 h 6253401"/>
                <a:gd name="connsiteX38" fmla="*/ 678180 w 2339340"/>
                <a:gd name="connsiteY38" fmla="*/ 2218611 h 6253401"/>
                <a:gd name="connsiteX39" fmla="*/ 689610 w 2339340"/>
                <a:gd name="connsiteY39" fmla="*/ 2504361 h 6253401"/>
                <a:gd name="connsiteX40" fmla="*/ 712470 w 2339340"/>
                <a:gd name="connsiteY40" fmla="*/ 2778681 h 6253401"/>
                <a:gd name="connsiteX41" fmla="*/ 701040 w 2339340"/>
                <a:gd name="connsiteY41" fmla="*/ 3193971 h 6253401"/>
                <a:gd name="connsiteX42" fmla="*/ 643890 w 2339340"/>
                <a:gd name="connsiteY42" fmla="*/ 3799761 h 6253401"/>
                <a:gd name="connsiteX43" fmla="*/ 613410 w 2339340"/>
                <a:gd name="connsiteY43" fmla="*/ 4272201 h 6253401"/>
                <a:gd name="connsiteX44" fmla="*/ 689610 w 2339340"/>
                <a:gd name="connsiteY44" fmla="*/ 4634151 h 6253401"/>
                <a:gd name="connsiteX45" fmla="*/ 803910 w 2339340"/>
                <a:gd name="connsiteY45" fmla="*/ 5232321 h 6253401"/>
                <a:gd name="connsiteX46" fmla="*/ 883920 w 2339340"/>
                <a:gd name="connsiteY46" fmla="*/ 5674281 h 6253401"/>
                <a:gd name="connsiteX47" fmla="*/ 872490 w 2339340"/>
                <a:gd name="connsiteY47" fmla="*/ 5700951 h 6253401"/>
                <a:gd name="connsiteX48" fmla="*/ 693420 w 2339340"/>
                <a:gd name="connsiteY48" fmla="*/ 5910501 h 6253401"/>
                <a:gd name="connsiteX49" fmla="*/ 541020 w 2339340"/>
                <a:gd name="connsiteY49" fmla="*/ 6108621 h 6253401"/>
                <a:gd name="connsiteX50" fmla="*/ 510540 w 2339340"/>
                <a:gd name="connsiteY50" fmla="*/ 6173391 h 6253401"/>
                <a:gd name="connsiteX51" fmla="*/ 701040 w 2339340"/>
                <a:gd name="connsiteY51" fmla="*/ 6108621 h 6253401"/>
                <a:gd name="connsiteX52" fmla="*/ 830580 w 2339340"/>
                <a:gd name="connsiteY52" fmla="*/ 6081951 h 6253401"/>
                <a:gd name="connsiteX53" fmla="*/ 952500 w 2339340"/>
                <a:gd name="connsiteY53" fmla="*/ 5990511 h 6253401"/>
                <a:gd name="connsiteX54" fmla="*/ 963930 w 2339340"/>
                <a:gd name="connsiteY54" fmla="*/ 5887641 h 6253401"/>
                <a:gd name="connsiteX55" fmla="*/ 1108710 w 2339340"/>
                <a:gd name="connsiteY55" fmla="*/ 5834301 h 6253401"/>
                <a:gd name="connsiteX56" fmla="*/ 1108710 w 2339340"/>
                <a:gd name="connsiteY56" fmla="*/ 5807631 h 6253401"/>
                <a:gd name="connsiteX57" fmla="*/ 1032510 w 2339340"/>
                <a:gd name="connsiteY57" fmla="*/ 5651421 h 6253401"/>
                <a:gd name="connsiteX58" fmla="*/ 1043940 w 2339340"/>
                <a:gd name="connsiteY58" fmla="*/ 5297091 h 6253401"/>
                <a:gd name="connsiteX59" fmla="*/ 1074420 w 2339340"/>
                <a:gd name="connsiteY59" fmla="*/ 4904661 h 6253401"/>
                <a:gd name="connsiteX60" fmla="*/ 1002030 w 2339340"/>
                <a:gd name="connsiteY60" fmla="*/ 4439841 h 6253401"/>
                <a:gd name="connsiteX61" fmla="*/ 1066800 w 2339340"/>
                <a:gd name="connsiteY61" fmla="*/ 4146471 h 6253401"/>
                <a:gd name="connsiteX62" fmla="*/ 1116330 w 2339340"/>
                <a:gd name="connsiteY62" fmla="*/ 3792141 h 6253401"/>
                <a:gd name="connsiteX63" fmla="*/ 1165860 w 2339340"/>
                <a:gd name="connsiteY63" fmla="*/ 3392091 h 6253401"/>
                <a:gd name="connsiteX64" fmla="*/ 1238250 w 2339340"/>
                <a:gd name="connsiteY64" fmla="*/ 3898821 h 6253401"/>
                <a:gd name="connsiteX65" fmla="*/ 1280160 w 2339340"/>
                <a:gd name="connsiteY65" fmla="*/ 4382691 h 6253401"/>
                <a:gd name="connsiteX66" fmla="*/ 1310640 w 2339340"/>
                <a:gd name="connsiteY66" fmla="*/ 4550331 h 6253401"/>
                <a:gd name="connsiteX67" fmla="*/ 1272540 w 2339340"/>
                <a:gd name="connsiteY67" fmla="*/ 4855131 h 6253401"/>
                <a:gd name="connsiteX68" fmla="*/ 1242060 w 2339340"/>
                <a:gd name="connsiteY68" fmla="*/ 5076111 h 6253401"/>
                <a:gd name="connsiteX69" fmla="*/ 1276350 w 2339340"/>
                <a:gd name="connsiteY69" fmla="*/ 5304711 h 6253401"/>
                <a:gd name="connsiteX70" fmla="*/ 1333500 w 2339340"/>
                <a:gd name="connsiteY70" fmla="*/ 5510451 h 6253401"/>
                <a:gd name="connsiteX71" fmla="*/ 1314450 w 2339340"/>
                <a:gd name="connsiteY71" fmla="*/ 5632371 h 6253401"/>
                <a:gd name="connsiteX72" fmla="*/ 1264920 w 2339340"/>
                <a:gd name="connsiteY72" fmla="*/ 5811441 h 6253401"/>
                <a:gd name="connsiteX73" fmla="*/ 1264920 w 2339340"/>
                <a:gd name="connsiteY73" fmla="*/ 5918121 h 6253401"/>
                <a:gd name="connsiteX74" fmla="*/ 1424940 w 2339340"/>
                <a:gd name="connsiteY74" fmla="*/ 6253401 h 6253401"/>
                <a:gd name="connsiteX75" fmla="*/ 1565910 w 2339340"/>
                <a:gd name="connsiteY75" fmla="*/ 6081951 h 6253401"/>
                <a:gd name="connsiteX76" fmla="*/ 1604010 w 2339340"/>
                <a:gd name="connsiteY76" fmla="*/ 6028611 h 6253401"/>
                <a:gd name="connsiteX77" fmla="*/ 1524000 w 2339340"/>
                <a:gd name="connsiteY77" fmla="*/ 5860971 h 6253401"/>
                <a:gd name="connsiteX78" fmla="*/ 1466850 w 2339340"/>
                <a:gd name="connsiteY78" fmla="*/ 5735241 h 6253401"/>
                <a:gd name="connsiteX79" fmla="*/ 1440180 w 2339340"/>
                <a:gd name="connsiteY79" fmla="*/ 5655231 h 6253401"/>
                <a:gd name="connsiteX80" fmla="*/ 1546860 w 2339340"/>
                <a:gd name="connsiteY80" fmla="*/ 5095161 h 6253401"/>
                <a:gd name="connsiteX81" fmla="*/ 1600200 w 2339340"/>
                <a:gd name="connsiteY81" fmla="*/ 4523661 h 6253401"/>
                <a:gd name="connsiteX82" fmla="*/ 1684020 w 2339340"/>
                <a:gd name="connsiteY82" fmla="*/ 4043601 h 6253401"/>
                <a:gd name="connsiteX83" fmla="*/ 1703070 w 2339340"/>
                <a:gd name="connsiteY83" fmla="*/ 3704511 h 6253401"/>
                <a:gd name="connsiteX84" fmla="*/ 1673305 w 2339340"/>
                <a:gd name="connsiteY84" fmla="*/ 3099436 h 6253401"/>
                <a:gd name="connsiteX85" fmla="*/ 1630680 w 2339340"/>
                <a:gd name="connsiteY85" fmla="*/ 2885361 h 6253401"/>
                <a:gd name="connsiteX86" fmla="*/ 1607820 w 2339340"/>
                <a:gd name="connsiteY86" fmla="*/ 2767251 h 6253401"/>
                <a:gd name="connsiteX87" fmla="*/ 1584960 w 2339340"/>
                <a:gd name="connsiteY87" fmla="*/ 2439591 h 6253401"/>
                <a:gd name="connsiteX88" fmla="*/ 1584960 w 2339340"/>
                <a:gd name="connsiteY88" fmla="*/ 2089071 h 6253401"/>
                <a:gd name="connsiteX89" fmla="*/ 1619250 w 2339340"/>
                <a:gd name="connsiteY89" fmla="*/ 1788081 h 6253401"/>
                <a:gd name="connsiteX90" fmla="*/ 1691640 w 2339340"/>
                <a:gd name="connsiteY90" fmla="*/ 1517571 h 6253401"/>
                <a:gd name="connsiteX91" fmla="*/ 1954530 w 2339340"/>
                <a:gd name="connsiteY91" fmla="*/ 1940481 h 6253401"/>
                <a:gd name="connsiteX92" fmla="*/ 2045970 w 2339340"/>
                <a:gd name="connsiteY92" fmla="*/ 2062401 h 6253401"/>
                <a:gd name="connsiteX93" fmla="*/ 1840230 w 2339340"/>
                <a:gd name="connsiteY93" fmla="*/ 2374821 h 6253401"/>
                <a:gd name="connsiteX94" fmla="*/ 1729740 w 2339340"/>
                <a:gd name="connsiteY94" fmla="*/ 2561511 h 6253401"/>
                <a:gd name="connsiteX95" fmla="*/ 1672590 w 2339340"/>
                <a:gd name="connsiteY95" fmla="*/ 2691051 h 6253401"/>
                <a:gd name="connsiteX96" fmla="*/ 1606391 w 2339340"/>
                <a:gd name="connsiteY96" fmla="*/ 2762727 h 6253401"/>
                <a:gd name="connsiteX97" fmla="*/ 1658302 w 2339340"/>
                <a:gd name="connsiteY97" fmla="*/ 3027046 h 6253401"/>
                <a:gd name="connsiteX98" fmla="*/ 1729740 w 2339340"/>
                <a:gd name="connsiteY98" fmla="*/ 2908221 h 6253401"/>
                <a:gd name="connsiteX99" fmla="*/ 1927860 w 2339340"/>
                <a:gd name="connsiteY99" fmla="*/ 2706291 h 6253401"/>
                <a:gd name="connsiteX100" fmla="*/ 2065020 w 2339340"/>
                <a:gd name="connsiteY100" fmla="*/ 2565321 h 6253401"/>
                <a:gd name="connsiteX101" fmla="*/ 2202180 w 2339340"/>
                <a:gd name="connsiteY101" fmla="*/ 2355771 h 6253401"/>
                <a:gd name="connsiteX102" fmla="*/ 2339340 w 2339340"/>
                <a:gd name="connsiteY102" fmla="*/ 2066211 h 6253401"/>
                <a:gd name="connsiteX103" fmla="*/ 2293620 w 2339340"/>
                <a:gd name="connsiteY103" fmla="*/ 1974771 h 6253401"/>
                <a:gd name="connsiteX104" fmla="*/ 2232660 w 2339340"/>
                <a:gd name="connsiteY104" fmla="*/ 1769031 h 6253401"/>
                <a:gd name="connsiteX105" fmla="*/ 2175510 w 2339340"/>
                <a:gd name="connsiteY105" fmla="*/ 1582341 h 6253401"/>
                <a:gd name="connsiteX106" fmla="*/ 2065020 w 2339340"/>
                <a:gd name="connsiteY106" fmla="*/ 1368981 h 6253401"/>
                <a:gd name="connsiteX107" fmla="*/ 1958340 w 2339340"/>
                <a:gd name="connsiteY107" fmla="*/ 1186101 h 6253401"/>
                <a:gd name="connsiteX108" fmla="*/ 1878330 w 2339340"/>
                <a:gd name="connsiteY108" fmla="*/ 1060371 h 6253401"/>
                <a:gd name="connsiteX109" fmla="*/ 1752600 w 2339340"/>
                <a:gd name="connsiteY109" fmla="*/ 991791 h 6253401"/>
                <a:gd name="connsiteX110" fmla="*/ 1645920 w 2339340"/>
                <a:gd name="connsiteY110" fmla="*/ 972741 h 6253401"/>
                <a:gd name="connsiteX111" fmla="*/ 1546860 w 2339340"/>
                <a:gd name="connsiteY111" fmla="*/ 938451 h 6253401"/>
                <a:gd name="connsiteX112" fmla="*/ 1276350 w 2339340"/>
                <a:gd name="connsiteY112" fmla="*/ 877491 h 6253401"/>
                <a:gd name="connsiteX113" fmla="*/ 1257300 w 2339340"/>
                <a:gd name="connsiteY113" fmla="*/ 755571 h 6253401"/>
                <a:gd name="connsiteX114" fmla="*/ 1325880 w 2339340"/>
                <a:gd name="connsiteY114" fmla="*/ 610791 h 6253401"/>
                <a:gd name="connsiteX115" fmla="*/ 1363980 w 2339340"/>
                <a:gd name="connsiteY115" fmla="*/ 553641 h 6253401"/>
                <a:gd name="connsiteX116" fmla="*/ 1352550 w 2339340"/>
                <a:gd name="connsiteY116" fmla="*/ 454581 h 6253401"/>
                <a:gd name="connsiteX117" fmla="*/ 1359455 w 2339340"/>
                <a:gd name="connsiteY117" fmla="*/ 267891 h 6253401"/>
                <a:gd name="connsiteX118" fmla="*/ 1311592 w 2339340"/>
                <a:gd name="connsiteY118" fmla="*/ 99775 h 6253401"/>
                <a:gd name="connsiteX119" fmla="*/ 1188720 w 2339340"/>
                <a:gd name="connsiteY119" fmla="*/ 54531 h 6253401"/>
                <a:gd name="connsiteX120" fmla="*/ 1072753 w 2339340"/>
                <a:gd name="connsiteY120" fmla="*/ 58817 h 6253401"/>
                <a:gd name="connsiteX121" fmla="*/ 1077992 w 2339340"/>
                <a:gd name="connsiteY121" fmla="*/ 0 h 6253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</a:cxnLst>
              <a:rect l="l" t="t" r="r" b="b"/>
              <a:pathLst>
                <a:path w="2339340" h="6253401">
                  <a:moveTo>
                    <a:pt x="1077992" y="0"/>
                  </a:moveTo>
                  <a:lnTo>
                    <a:pt x="970359" y="77867"/>
                  </a:lnTo>
                  <a:lnTo>
                    <a:pt x="967740" y="16431"/>
                  </a:lnTo>
                  <a:lnTo>
                    <a:pt x="872490" y="138351"/>
                  </a:lnTo>
                  <a:lnTo>
                    <a:pt x="849630" y="103347"/>
                  </a:lnTo>
                  <a:lnTo>
                    <a:pt x="804863" y="232886"/>
                  </a:lnTo>
                  <a:lnTo>
                    <a:pt x="782955" y="466725"/>
                  </a:lnTo>
                  <a:lnTo>
                    <a:pt x="754380" y="481251"/>
                  </a:lnTo>
                  <a:lnTo>
                    <a:pt x="781050" y="565071"/>
                  </a:lnTo>
                  <a:lnTo>
                    <a:pt x="822960" y="641271"/>
                  </a:lnTo>
                  <a:lnTo>
                    <a:pt x="887730" y="706041"/>
                  </a:lnTo>
                  <a:lnTo>
                    <a:pt x="925830" y="786051"/>
                  </a:lnTo>
                  <a:lnTo>
                    <a:pt x="925830" y="877491"/>
                  </a:lnTo>
                  <a:lnTo>
                    <a:pt x="803910" y="938451"/>
                  </a:lnTo>
                  <a:lnTo>
                    <a:pt x="701040" y="965121"/>
                  </a:lnTo>
                  <a:lnTo>
                    <a:pt x="556260" y="968931"/>
                  </a:lnTo>
                  <a:lnTo>
                    <a:pt x="403860" y="1018461"/>
                  </a:lnTo>
                  <a:lnTo>
                    <a:pt x="320040" y="1102281"/>
                  </a:lnTo>
                  <a:lnTo>
                    <a:pt x="247650" y="1292781"/>
                  </a:lnTo>
                  <a:lnTo>
                    <a:pt x="163830" y="1586151"/>
                  </a:lnTo>
                  <a:lnTo>
                    <a:pt x="83820" y="1799511"/>
                  </a:lnTo>
                  <a:lnTo>
                    <a:pt x="72390" y="1978581"/>
                  </a:lnTo>
                  <a:lnTo>
                    <a:pt x="0" y="2161461"/>
                  </a:lnTo>
                  <a:lnTo>
                    <a:pt x="11430" y="2268141"/>
                  </a:lnTo>
                  <a:lnTo>
                    <a:pt x="106680" y="2443401"/>
                  </a:lnTo>
                  <a:lnTo>
                    <a:pt x="243840" y="2611041"/>
                  </a:lnTo>
                  <a:lnTo>
                    <a:pt x="422910" y="2786301"/>
                  </a:lnTo>
                  <a:lnTo>
                    <a:pt x="609600" y="2946321"/>
                  </a:lnTo>
                  <a:lnTo>
                    <a:pt x="703183" y="3078956"/>
                  </a:lnTo>
                  <a:lnTo>
                    <a:pt x="711517" y="2800827"/>
                  </a:lnTo>
                  <a:lnTo>
                    <a:pt x="647700" y="2748201"/>
                  </a:lnTo>
                  <a:lnTo>
                    <a:pt x="541020" y="2553891"/>
                  </a:lnTo>
                  <a:lnTo>
                    <a:pt x="487680" y="2443401"/>
                  </a:lnTo>
                  <a:lnTo>
                    <a:pt x="293370" y="2222421"/>
                  </a:lnTo>
                  <a:lnTo>
                    <a:pt x="426720" y="2005251"/>
                  </a:lnTo>
                  <a:lnTo>
                    <a:pt x="483870" y="1894761"/>
                  </a:lnTo>
                  <a:lnTo>
                    <a:pt x="544830" y="1658541"/>
                  </a:lnTo>
                  <a:lnTo>
                    <a:pt x="636270" y="1913811"/>
                  </a:lnTo>
                  <a:lnTo>
                    <a:pt x="678180" y="2218611"/>
                  </a:lnTo>
                  <a:lnTo>
                    <a:pt x="689610" y="2504361"/>
                  </a:lnTo>
                  <a:lnTo>
                    <a:pt x="712470" y="2778681"/>
                  </a:lnTo>
                  <a:lnTo>
                    <a:pt x="701040" y="3193971"/>
                  </a:lnTo>
                  <a:lnTo>
                    <a:pt x="643890" y="3799761"/>
                  </a:lnTo>
                  <a:lnTo>
                    <a:pt x="613410" y="4272201"/>
                  </a:lnTo>
                  <a:lnTo>
                    <a:pt x="689610" y="4634151"/>
                  </a:lnTo>
                  <a:lnTo>
                    <a:pt x="803910" y="5232321"/>
                  </a:lnTo>
                  <a:lnTo>
                    <a:pt x="883920" y="5674281"/>
                  </a:lnTo>
                  <a:lnTo>
                    <a:pt x="872490" y="5700951"/>
                  </a:lnTo>
                  <a:lnTo>
                    <a:pt x="693420" y="5910501"/>
                  </a:lnTo>
                  <a:lnTo>
                    <a:pt x="541020" y="6108621"/>
                  </a:lnTo>
                  <a:lnTo>
                    <a:pt x="510540" y="6173391"/>
                  </a:lnTo>
                  <a:lnTo>
                    <a:pt x="701040" y="6108621"/>
                  </a:lnTo>
                  <a:lnTo>
                    <a:pt x="830580" y="6081951"/>
                  </a:lnTo>
                  <a:lnTo>
                    <a:pt x="952500" y="5990511"/>
                  </a:lnTo>
                  <a:lnTo>
                    <a:pt x="963930" y="5887641"/>
                  </a:lnTo>
                  <a:lnTo>
                    <a:pt x="1108710" y="5834301"/>
                  </a:lnTo>
                  <a:lnTo>
                    <a:pt x="1108710" y="5807631"/>
                  </a:lnTo>
                  <a:lnTo>
                    <a:pt x="1032510" y="5651421"/>
                  </a:lnTo>
                  <a:lnTo>
                    <a:pt x="1043940" y="5297091"/>
                  </a:lnTo>
                  <a:lnTo>
                    <a:pt x="1074420" y="4904661"/>
                  </a:lnTo>
                  <a:lnTo>
                    <a:pt x="1002030" y="4439841"/>
                  </a:lnTo>
                  <a:lnTo>
                    <a:pt x="1066800" y="4146471"/>
                  </a:lnTo>
                  <a:lnTo>
                    <a:pt x="1116330" y="3792141"/>
                  </a:lnTo>
                  <a:lnTo>
                    <a:pt x="1165860" y="3392091"/>
                  </a:lnTo>
                  <a:lnTo>
                    <a:pt x="1238250" y="3898821"/>
                  </a:lnTo>
                  <a:lnTo>
                    <a:pt x="1280160" y="4382691"/>
                  </a:lnTo>
                  <a:lnTo>
                    <a:pt x="1310640" y="4550331"/>
                  </a:lnTo>
                  <a:lnTo>
                    <a:pt x="1272540" y="4855131"/>
                  </a:lnTo>
                  <a:lnTo>
                    <a:pt x="1242060" y="5076111"/>
                  </a:lnTo>
                  <a:lnTo>
                    <a:pt x="1276350" y="5304711"/>
                  </a:lnTo>
                  <a:lnTo>
                    <a:pt x="1333500" y="5510451"/>
                  </a:lnTo>
                  <a:lnTo>
                    <a:pt x="1314450" y="5632371"/>
                  </a:lnTo>
                  <a:lnTo>
                    <a:pt x="1264920" y="5811441"/>
                  </a:lnTo>
                  <a:lnTo>
                    <a:pt x="1264920" y="5918121"/>
                  </a:lnTo>
                  <a:lnTo>
                    <a:pt x="1424940" y="6253401"/>
                  </a:lnTo>
                  <a:lnTo>
                    <a:pt x="1565910" y="6081951"/>
                  </a:lnTo>
                  <a:lnTo>
                    <a:pt x="1604010" y="6028611"/>
                  </a:lnTo>
                  <a:lnTo>
                    <a:pt x="1524000" y="5860971"/>
                  </a:lnTo>
                  <a:lnTo>
                    <a:pt x="1466850" y="5735241"/>
                  </a:lnTo>
                  <a:lnTo>
                    <a:pt x="1440180" y="5655231"/>
                  </a:lnTo>
                  <a:lnTo>
                    <a:pt x="1546860" y="5095161"/>
                  </a:lnTo>
                  <a:lnTo>
                    <a:pt x="1600200" y="4523661"/>
                  </a:lnTo>
                  <a:lnTo>
                    <a:pt x="1684020" y="4043601"/>
                  </a:lnTo>
                  <a:lnTo>
                    <a:pt x="1703070" y="3704511"/>
                  </a:lnTo>
                  <a:lnTo>
                    <a:pt x="1673305" y="3099436"/>
                  </a:lnTo>
                  <a:lnTo>
                    <a:pt x="1630680" y="2885361"/>
                  </a:lnTo>
                  <a:lnTo>
                    <a:pt x="1607820" y="2767251"/>
                  </a:lnTo>
                  <a:lnTo>
                    <a:pt x="1584960" y="2439591"/>
                  </a:lnTo>
                  <a:lnTo>
                    <a:pt x="1584960" y="2089071"/>
                  </a:lnTo>
                  <a:lnTo>
                    <a:pt x="1619250" y="1788081"/>
                  </a:lnTo>
                  <a:lnTo>
                    <a:pt x="1691640" y="1517571"/>
                  </a:lnTo>
                  <a:lnTo>
                    <a:pt x="1954530" y="1940481"/>
                  </a:lnTo>
                  <a:lnTo>
                    <a:pt x="2045970" y="2062401"/>
                  </a:lnTo>
                  <a:lnTo>
                    <a:pt x="1840230" y="2374821"/>
                  </a:lnTo>
                  <a:lnTo>
                    <a:pt x="1729740" y="2561511"/>
                  </a:lnTo>
                  <a:lnTo>
                    <a:pt x="1672590" y="2691051"/>
                  </a:lnTo>
                  <a:lnTo>
                    <a:pt x="1606391" y="2762727"/>
                  </a:lnTo>
                  <a:lnTo>
                    <a:pt x="1658302" y="3027046"/>
                  </a:lnTo>
                  <a:lnTo>
                    <a:pt x="1729740" y="2908221"/>
                  </a:lnTo>
                  <a:lnTo>
                    <a:pt x="1927860" y="2706291"/>
                  </a:lnTo>
                  <a:lnTo>
                    <a:pt x="2065020" y="2565321"/>
                  </a:lnTo>
                  <a:lnTo>
                    <a:pt x="2202180" y="2355771"/>
                  </a:lnTo>
                  <a:lnTo>
                    <a:pt x="2339340" y="2066211"/>
                  </a:lnTo>
                  <a:lnTo>
                    <a:pt x="2293620" y="1974771"/>
                  </a:lnTo>
                  <a:lnTo>
                    <a:pt x="2232660" y="1769031"/>
                  </a:lnTo>
                  <a:lnTo>
                    <a:pt x="2175510" y="1582341"/>
                  </a:lnTo>
                  <a:lnTo>
                    <a:pt x="2065020" y="1368981"/>
                  </a:lnTo>
                  <a:lnTo>
                    <a:pt x="1958340" y="1186101"/>
                  </a:lnTo>
                  <a:lnTo>
                    <a:pt x="1878330" y="1060371"/>
                  </a:lnTo>
                  <a:lnTo>
                    <a:pt x="1752600" y="991791"/>
                  </a:lnTo>
                  <a:lnTo>
                    <a:pt x="1645920" y="972741"/>
                  </a:lnTo>
                  <a:lnTo>
                    <a:pt x="1546860" y="938451"/>
                  </a:lnTo>
                  <a:lnTo>
                    <a:pt x="1276350" y="877491"/>
                  </a:lnTo>
                  <a:lnTo>
                    <a:pt x="1257300" y="755571"/>
                  </a:lnTo>
                  <a:lnTo>
                    <a:pt x="1325880" y="610791"/>
                  </a:lnTo>
                  <a:lnTo>
                    <a:pt x="1363980" y="553641"/>
                  </a:lnTo>
                  <a:lnTo>
                    <a:pt x="1352550" y="454581"/>
                  </a:lnTo>
                  <a:lnTo>
                    <a:pt x="1359455" y="267891"/>
                  </a:lnTo>
                  <a:cubicBezTo>
                    <a:pt x="1341119" y="213043"/>
                    <a:pt x="1327546" y="155814"/>
                    <a:pt x="1311592" y="99775"/>
                  </a:cubicBezTo>
                  <a:lnTo>
                    <a:pt x="1188720" y="54531"/>
                  </a:lnTo>
                  <a:lnTo>
                    <a:pt x="1072753" y="58817"/>
                  </a:lnTo>
                  <a:lnTo>
                    <a:pt x="1077992" y="0"/>
                  </a:lnTo>
                  <a:close/>
                </a:path>
              </a:pathLst>
            </a:custGeom>
            <a:solidFill>
              <a:srgbClr val="FFD85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l-PL"/>
            </a:p>
          </p:txBody>
        </p:sp>
        <p:pic>
          <p:nvPicPr>
            <p:cNvPr id="28" name="Obraz 27">
              <a:extLst>
                <a:ext uri="{FF2B5EF4-FFF2-40B4-BE49-F238E27FC236}">
                  <a16:creationId xmlns:a16="http://schemas.microsoft.com/office/drawing/2014/main" id="{7F5F6556-B0C1-48FC-BADB-C36E4651C513}"/>
                </a:ext>
              </a:extLst>
            </p:cNvPr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094956" y="222074"/>
              <a:ext cx="2551181" cy="6723902"/>
            </a:xfrm>
            <a:prstGeom prst="rect">
              <a:avLst/>
            </a:prstGeom>
          </p:spPr>
        </p:pic>
      </p:grpSp>
      <p:sp>
        <p:nvSpPr>
          <p:cNvPr id="36" name="Dowolny kształt: kształt 35">
            <a:extLst>
              <a:ext uri="{FF2B5EF4-FFF2-40B4-BE49-F238E27FC236}">
                <a16:creationId xmlns:a16="http://schemas.microsoft.com/office/drawing/2014/main" id="{D5D64161-39A0-494C-B04E-37CC0A95FC17}"/>
              </a:ext>
            </a:extLst>
          </p:cNvPr>
          <p:cNvSpPr/>
          <p:nvPr/>
        </p:nvSpPr>
        <p:spPr>
          <a:xfrm>
            <a:off x="1045510" y="1273616"/>
            <a:ext cx="2134227" cy="5705104"/>
          </a:xfrm>
          <a:custGeom>
            <a:avLst/>
            <a:gdLst>
              <a:gd name="connsiteX0" fmla="*/ 1093470 w 2339340"/>
              <a:gd name="connsiteY0" fmla="*/ 22860 h 6236970"/>
              <a:gd name="connsiteX1" fmla="*/ 971550 w 2339340"/>
              <a:gd name="connsiteY1" fmla="*/ 68580 h 6236970"/>
              <a:gd name="connsiteX2" fmla="*/ 967740 w 2339340"/>
              <a:gd name="connsiteY2" fmla="*/ 0 h 6236970"/>
              <a:gd name="connsiteX3" fmla="*/ 872490 w 2339340"/>
              <a:gd name="connsiteY3" fmla="*/ 121920 h 6236970"/>
              <a:gd name="connsiteX4" fmla="*/ 849630 w 2339340"/>
              <a:gd name="connsiteY4" fmla="*/ 95250 h 6236970"/>
              <a:gd name="connsiteX5" fmla="*/ 800100 w 2339340"/>
              <a:gd name="connsiteY5" fmla="*/ 320040 h 6236970"/>
              <a:gd name="connsiteX6" fmla="*/ 811530 w 2339340"/>
              <a:gd name="connsiteY6" fmla="*/ 461010 h 6236970"/>
              <a:gd name="connsiteX7" fmla="*/ 754380 w 2339340"/>
              <a:gd name="connsiteY7" fmla="*/ 464820 h 6236970"/>
              <a:gd name="connsiteX8" fmla="*/ 781050 w 2339340"/>
              <a:gd name="connsiteY8" fmla="*/ 548640 h 6236970"/>
              <a:gd name="connsiteX9" fmla="*/ 822960 w 2339340"/>
              <a:gd name="connsiteY9" fmla="*/ 624840 h 6236970"/>
              <a:gd name="connsiteX10" fmla="*/ 887730 w 2339340"/>
              <a:gd name="connsiteY10" fmla="*/ 689610 h 6236970"/>
              <a:gd name="connsiteX11" fmla="*/ 925830 w 2339340"/>
              <a:gd name="connsiteY11" fmla="*/ 769620 h 6236970"/>
              <a:gd name="connsiteX12" fmla="*/ 925830 w 2339340"/>
              <a:gd name="connsiteY12" fmla="*/ 861060 h 6236970"/>
              <a:gd name="connsiteX13" fmla="*/ 803910 w 2339340"/>
              <a:gd name="connsiteY13" fmla="*/ 922020 h 6236970"/>
              <a:gd name="connsiteX14" fmla="*/ 701040 w 2339340"/>
              <a:gd name="connsiteY14" fmla="*/ 948690 h 6236970"/>
              <a:gd name="connsiteX15" fmla="*/ 556260 w 2339340"/>
              <a:gd name="connsiteY15" fmla="*/ 952500 h 6236970"/>
              <a:gd name="connsiteX16" fmla="*/ 403860 w 2339340"/>
              <a:gd name="connsiteY16" fmla="*/ 1002030 h 6236970"/>
              <a:gd name="connsiteX17" fmla="*/ 320040 w 2339340"/>
              <a:gd name="connsiteY17" fmla="*/ 1085850 h 6236970"/>
              <a:gd name="connsiteX18" fmla="*/ 247650 w 2339340"/>
              <a:gd name="connsiteY18" fmla="*/ 1276350 h 6236970"/>
              <a:gd name="connsiteX19" fmla="*/ 163830 w 2339340"/>
              <a:gd name="connsiteY19" fmla="*/ 1569720 h 6236970"/>
              <a:gd name="connsiteX20" fmla="*/ 83820 w 2339340"/>
              <a:gd name="connsiteY20" fmla="*/ 1783080 h 6236970"/>
              <a:gd name="connsiteX21" fmla="*/ 72390 w 2339340"/>
              <a:gd name="connsiteY21" fmla="*/ 1962150 h 6236970"/>
              <a:gd name="connsiteX22" fmla="*/ 0 w 2339340"/>
              <a:gd name="connsiteY22" fmla="*/ 2145030 h 6236970"/>
              <a:gd name="connsiteX23" fmla="*/ 11430 w 2339340"/>
              <a:gd name="connsiteY23" fmla="*/ 2251710 h 6236970"/>
              <a:gd name="connsiteX24" fmla="*/ 106680 w 2339340"/>
              <a:gd name="connsiteY24" fmla="*/ 2426970 h 6236970"/>
              <a:gd name="connsiteX25" fmla="*/ 243840 w 2339340"/>
              <a:gd name="connsiteY25" fmla="*/ 2594610 h 6236970"/>
              <a:gd name="connsiteX26" fmla="*/ 422910 w 2339340"/>
              <a:gd name="connsiteY26" fmla="*/ 2769870 h 6236970"/>
              <a:gd name="connsiteX27" fmla="*/ 609600 w 2339340"/>
              <a:gd name="connsiteY27" fmla="*/ 2929890 h 6236970"/>
              <a:gd name="connsiteX28" fmla="*/ 735330 w 2339340"/>
              <a:gd name="connsiteY28" fmla="*/ 3108960 h 6236970"/>
              <a:gd name="connsiteX29" fmla="*/ 735330 w 2339340"/>
              <a:gd name="connsiteY29" fmla="*/ 2792730 h 6236970"/>
              <a:gd name="connsiteX30" fmla="*/ 647700 w 2339340"/>
              <a:gd name="connsiteY30" fmla="*/ 2731770 h 6236970"/>
              <a:gd name="connsiteX31" fmla="*/ 541020 w 2339340"/>
              <a:gd name="connsiteY31" fmla="*/ 2537460 h 6236970"/>
              <a:gd name="connsiteX32" fmla="*/ 487680 w 2339340"/>
              <a:gd name="connsiteY32" fmla="*/ 2426970 h 6236970"/>
              <a:gd name="connsiteX33" fmla="*/ 293370 w 2339340"/>
              <a:gd name="connsiteY33" fmla="*/ 2205990 h 6236970"/>
              <a:gd name="connsiteX34" fmla="*/ 426720 w 2339340"/>
              <a:gd name="connsiteY34" fmla="*/ 1988820 h 6236970"/>
              <a:gd name="connsiteX35" fmla="*/ 483870 w 2339340"/>
              <a:gd name="connsiteY35" fmla="*/ 1878330 h 6236970"/>
              <a:gd name="connsiteX36" fmla="*/ 544830 w 2339340"/>
              <a:gd name="connsiteY36" fmla="*/ 1642110 h 6236970"/>
              <a:gd name="connsiteX37" fmla="*/ 636270 w 2339340"/>
              <a:gd name="connsiteY37" fmla="*/ 1897380 h 6236970"/>
              <a:gd name="connsiteX38" fmla="*/ 678180 w 2339340"/>
              <a:gd name="connsiteY38" fmla="*/ 2202180 h 6236970"/>
              <a:gd name="connsiteX39" fmla="*/ 689610 w 2339340"/>
              <a:gd name="connsiteY39" fmla="*/ 2487930 h 6236970"/>
              <a:gd name="connsiteX40" fmla="*/ 712470 w 2339340"/>
              <a:gd name="connsiteY40" fmla="*/ 2762250 h 6236970"/>
              <a:gd name="connsiteX41" fmla="*/ 701040 w 2339340"/>
              <a:gd name="connsiteY41" fmla="*/ 3177540 h 6236970"/>
              <a:gd name="connsiteX42" fmla="*/ 643890 w 2339340"/>
              <a:gd name="connsiteY42" fmla="*/ 3783330 h 6236970"/>
              <a:gd name="connsiteX43" fmla="*/ 613410 w 2339340"/>
              <a:gd name="connsiteY43" fmla="*/ 4255770 h 6236970"/>
              <a:gd name="connsiteX44" fmla="*/ 689610 w 2339340"/>
              <a:gd name="connsiteY44" fmla="*/ 4617720 h 6236970"/>
              <a:gd name="connsiteX45" fmla="*/ 803910 w 2339340"/>
              <a:gd name="connsiteY45" fmla="*/ 5215890 h 6236970"/>
              <a:gd name="connsiteX46" fmla="*/ 883920 w 2339340"/>
              <a:gd name="connsiteY46" fmla="*/ 5657850 h 6236970"/>
              <a:gd name="connsiteX47" fmla="*/ 872490 w 2339340"/>
              <a:gd name="connsiteY47" fmla="*/ 5684520 h 6236970"/>
              <a:gd name="connsiteX48" fmla="*/ 693420 w 2339340"/>
              <a:gd name="connsiteY48" fmla="*/ 5894070 h 6236970"/>
              <a:gd name="connsiteX49" fmla="*/ 541020 w 2339340"/>
              <a:gd name="connsiteY49" fmla="*/ 6092190 h 6236970"/>
              <a:gd name="connsiteX50" fmla="*/ 510540 w 2339340"/>
              <a:gd name="connsiteY50" fmla="*/ 6156960 h 6236970"/>
              <a:gd name="connsiteX51" fmla="*/ 701040 w 2339340"/>
              <a:gd name="connsiteY51" fmla="*/ 6092190 h 6236970"/>
              <a:gd name="connsiteX52" fmla="*/ 830580 w 2339340"/>
              <a:gd name="connsiteY52" fmla="*/ 6065520 h 6236970"/>
              <a:gd name="connsiteX53" fmla="*/ 952500 w 2339340"/>
              <a:gd name="connsiteY53" fmla="*/ 5974080 h 6236970"/>
              <a:gd name="connsiteX54" fmla="*/ 963930 w 2339340"/>
              <a:gd name="connsiteY54" fmla="*/ 5871210 h 6236970"/>
              <a:gd name="connsiteX55" fmla="*/ 1108710 w 2339340"/>
              <a:gd name="connsiteY55" fmla="*/ 5817870 h 6236970"/>
              <a:gd name="connsiteX56" fmla="*/ 1108710 w 2339340"/>
              <a:gd name="connsiteY56" fmla="*/ 5791200 h 6236970"/>
              <a:gd name="connsiteX57" fmla="*/ 1032510 w 2339340"/>
              <a:gd name="connsiteY57" fmla="*/ 5634990 h 6236970"/>
              <a:gd name="connsiteX58" fmla="*/ 1043940 w 2339340"/>
              <a:gd name="connsiteY58" fmla="*/ 5280660 h 6236970"/>
              <a:gd name="connsiteX59" fmla="*/ 1074420 w 2339340"/>
              <a:gd name="connsiteY59" fmla="*/ 4888230 h 6236970"/>
              <a:gd name="connsiteX60" fmla="*/ 1002030 w 2339340"/>
              <a:gd name="connsiteY60" fmla="*/ 4423410 h 6236970"/>
              <a:gd name="connsiteX61" fmla="*/ 1066800 w 2339340"/>
              <a:gd name="connsiteY61" fmla="*/ 4130040 h 6236970"/>
              <a:gd name="connsiteX62" fmla="*/ 1116330 w 2339340"/>
              <a:gd name="connsiteY62" fmla="*/ 3775710 h 6236970"/>
              <a:gd name="connsiteX63" fmla="*/ 1165860 w 2339340"/>
              <a:gd name="connsiteY63" fmla="*/ 3375660 h 6236970"/>
              <a:gd name="connsiteX64" fmla="*/ 1238250 w 2339340"/>
              <a:gd name="connsiteY64" fmla="*/ 3882390 h 6236970"/>
              <a:gd name="connsiteX65" fmla="*/ 1280160 w 2339340"/>
              <a:gd name="connsiteY65" fmla="*/ 4366260 h 6236970"/>
              <a:gd name="connsiteX66" fmla="*/ 1310640 w 2339340"/>
              <a:gd name="connsiteY66" fmla="*/ 4533900 h 6236970"/>
              <a:gd name="connsiteX67" fmla="*/ 1272540 w 2339340"/>
              <a:gd name="connsiteY67" fmla="*/ 4838700 h 6236970"/>
              <a:gd name="connsiteX68" fmla="*/ 1242060 w 2339340"/>
              <a:gd name="connsiteY68" fmla="*/ 5059680 h 6236970"/>
              <a:gd name="connsiteX69" fmla="*/ 1276350 w 2339340"/>
              <a:gd name="connsiteY69" fmla="*/ 5288280 h 6236970"/>
              <a:gd name="connsiteX70" fmla="*/ 1333500 w 2339340"/>
              <a:gd name="connsiteY70" fmla="*/ 5494020 h 6236970"/>
              <a:gd name="connsiteX71" fmla="*/ 1314450 w 2339340"/>
              <a:gd name="connsiteY71" fmla="*/ 5615940 h 6236970"/>
              <a:gd name="connsiteX72" fmla="*/ 1264920 w 2339340"/>
              <a:gd name="connsiteY72" fmla="*/ 5795010 h 6236970"/>
              <a:gd name="connsiteX73" fmla="*/ 1264920 w 2339340"/>
              <a:gd name="connsiteY73" fmla="*/ 5901690 h 6236970"/>
              <a:gd name="connsiteX74" fmla="*/ 1424940 w 2339340"/>
              <a:gd name="connsiteY74" fmla="*/ 6236970 h 6236970"/>
              <a:gd name="connsiteX75" fmla="*/ 1565910 w 2339340"/>
              <a:gd name="connsiteY75" fmla="*/ 6065520 h 6236970"/>
              <a:gd name="connsiteX76" fmla="*/ 1604010 w 2339340"/>
              <a:gd name="connsiteY76" fmla="*/ 6012180 h 6236970"/>
              <a:gd name="connsiteX77" fmla="*/ 1524000 w 2339340"/>
              <a:gd name="connsiteY77" fmla="*/ 5844540 h 6236970"/>
              <a:gd name="connsiteX78" fmla="*/ 1466850 w 2339340"/>
              <a:gd name="connsiteY78" fmla="*/ 5718810 h 6236970"/>
              <a:gd name="connsiteX79" fmla="*/ 1440180 w 2339340"/>
              <a:gd name="connsiteY79" fmla="*/ 5638800 h 6236970"/>
              <a:gd name="connsiteX80" fmla="*/ 1546860 w 2339340"/>
              <a:gd name="connsiteY80" fmla="*/ 5078730 h 6236970"/>
              <a:gd name="connsiteX81" fmla="*/ 1600200 w 2339340"/>
              <a:gd name="connsiteY81" fmla="*/ 4507230 h 6236970"/>
              <a:gd name="connsiteX82" fmla="*/ 1684020 w 2339340"/>
              <a:gd name="connsiteY82" fmla="*/ 4027170 h 6236970"/>
              <a:gd name="connsiteX83" fmla="*/ 1703070 w 2339340"/>
              <a:gd name="connsiteY83" fmla="*/ 3688080 h 6236970"/>
              <a:gd name="connsiteX84" fmla="*/ 1645920 w 2339340"/>
              <a:gd name="connsiteY84" fmla="*/ 2884170 h 6236970"/>
              <a:gd name="connsiteX85" fmla="*/ 1630680 w 2339340"/>
              <a:gd name="connsiteY85" fmla="*/ 2868930 h 6236970"/>
              <a:gd name="connsiteX86" fmla="*/ 1607820 w 2339340"/>
              <a:gd name="connsiteY86" fmla="*/ 2750820 h 6236970"/>
              <a:gd name="connsiteX87" fmla="*/ 1584960 w 2339340"/>
              <a:gd name="connsiteY87" fmla="*/ 2423160 h 6236970"/>
              <a:gd name="connsiteX88" fmla="*/ 1584960 w 2339340"/>
              <a:gd name="connsiteY88" fmla="*/ 2072640 h 6236970"/>
              <a:gd name="connsiteX89" fmla="*/ 1619250 w 2339340"/>
              <a:gd name="connsiteY89" fmla="*/ 1771650 h 6236970"/>
              <a:gd name="connsiteX90" fmla="*/ 1691640 w 2339340"/>
              <a:gd name="connsiteY90" fmla="*/ 1501140 h 6236970"/>
              <a:gd name="connsiteX91" fmla="*/ 1954530 w 2339340"/>
              <a:gd name="connsiteY91" fmla="*/ 1924050 h 6236970"/>
              <a:gd name="connsiteX92" fmla="*/ 2045970 w 2339340"/>
              <a:gd name="connsiteY92" fmla="*/ 2045970 h 6236970"/>
              <a:gd name="connsiteX93" fmla="*/ 1840230 w 2339340"/>
              <a:gd name="connsiteY93" fmla="*/ 2358390 h 6236970"/>
              <a:gd name="connsiteX94" fmla="*/ 1729740 w 2339340"/>
              <a:gd name="connsiteY94" fmla="*/ 2545080 h 6236970"/>
              <a:gd name="connsiteX95" fmla="*/ 1672590 w 2339340"/>
              <a:gd name="connsiteY95" fmla="*/ 2674620 h 6236970"/>
              <a:gd name="connsiteX96" fmla="*/ 1604010 w 2339340"/>
              <a:gd name="connsiteY96" fmla="*/ 2754630 h 6236970"/>
              <a:gd name="connsiteX97" fmla="*/ 1634490 w 2339340"/>
              <a:gd name="connsiteY97" fmla="*/ 3040380 h 6236970"/>
              <a:gd name="connsiteX98" fmla="*/ 1729740 w 2339340"/>
              <a:gd name="connsiteY98" fmla="*/ 2891790 h 6236970"/>
              <a:gd name="connsiteX99" fmla="*/ 1927860 w 2339340"/>
              <a:gd name="connsiteY99" fmla="*/ 2689860 h 6236970"/>
              <a:gd name="connsiteX100" fmla="*/ 2065020 w 2339340"/>
              <a:gd name="connsiteY100" fmla="*/ 2548890 h 6236970"/>
              <a:gd name="connsiteX101" fmla="*/ 2202180 w 2339340"/>
              <a:gd name="connsiteY101" fmla="*/ 2339340 h 6236970"/>
              <a:gd name="connsiteX102" fmla="*/ 2339340 w 2339340"/>
              <a:gd name="connsiteY102" fmla="*/ 2049780 h 6236970"/>
              <a:gd name="connsiteX103" fmla="*/ 2293620 w 2339340"/>
              <a:gd name="connsiteY103" fmla="*/ 1958340 h 6236970"/>
              <a:gd name="connsiteX104" fmla="*/ 2232660 w 2339340"/>
              <a:gd name="connsiteY104" fmla="*/ 1752600 h 6236970"/>
              <a:gd name="connsiteX105" fmla="*/ 2175510 w 2339340"/>
              <a:gd name="connsiteY105" fmla="*/ 1565910 h 6236970"/>
              <a:gd name="connsiteX106" fmla="*/ 2065020 w 2339340"/>
              <a:gd name="connsiteY106" fmla="*/ 1352550 h 6236970"/>
              <a:gd name="connsiteX107" fmla="*/ 1958340 w 2339340"/>
              <a:gd name="connsiteY107" fmla="*/ 1169670 h 6236970"/>
              <a:gd name="connsiteX108" fmla="*/ 1878330 w 2339340"/>
              <a:gd name="connsiteY108" fmla="*/ 1043940 h 6236970"/>
              <a:gd name="connsiteX109" fmla="*/ 1752600 w 2339340"/>
              <a:gd name="connsiteY109" fmla="*/ 975360 h 6236970"/>
              <a:gd name="connsiteX110" fmla="*/ 1645920 w 2339340"/>
              <a:gd name="connsiteY110" fmla="*/ 956310 h 6236970"/>
              <a:gd name="connsiteX111" fmla="*/ 1546860 w 2339340"/>
              <a:gd name="connsiteY111" fmla="*/ 922020 h 6236970"/>
              <a:gd name="connsiteX112" fmla="*/ 1276350 w 2339340"/>
              <a:gd name="connsiteY112" fmla="*/ 861060 h 6236970"/>
              <a:gd name="connsiteX113" fmla="*/ 1257300 w 2339340"/>
              <a:gd name="connsiteY113" fmla="*/ 739140 h 6236970"/>
              <a:gd name="connsiteX114" fmla="*/ 1325880 w 2339340"/>
              <a:gd name="connsiteY114" fmla="*/ 594360 h 6236970"/>
              <a:gd name="connsiteX115" fmla="*/ 1363980 w 2339340"/>
              <a:gd name="connsiteY115" fmla="*/ 537210 h 6236970"/>
              <a:gd name="connsiteX116" fmla="*/ 1352550 w 2339340"/>
              <a:gd name="connsiteY116" fmla="*/ 438150 h 6236970"/>
              <a:gd name="connsiteX117" fmla="*/ 1348740 w 2339340"/>
              <a:gd name="connsiteY117" fmla="*/ 308610 h 6236970"/>
              <a:gd name="connsiteX118" fmla="*/ 1306830 w 2339340"/>
              <a:gd name="connsiteY118" fmla="*/ 114300 h 6236970"/>
              <a:gd name="connsiteX119" fmla="*/ 1188720 w 2339340"/>
              <a:gd name="connsiteY119" fmla="*/ 38100 h 6236970"/>
              <a:gd name="connsiteX120" fmla="*/ 1143000 w 2339340"/>
              <a:gd name="connsiteY120" fmla="*/ 11430 h 6236970"/>
              <a:gd name="connsiteX121" fmla="*/ 1093470 w 2339340"/>
              <a:gd name="connsiteY121" fmla="*/ 22860 h 6236970"/>
              <a:gd name="connsiteX0" fmla="*/ 1093470 w 2339340"/>
              <a:gd name="connsiteY0" fmla="*/ 22860 h 6236970"/>
              <a:gd name="connsiteX1" fmla="*/ 971550 w 2339340"/>
              <a:gd name="connsiteY1" fmla="*/ 68580 h 6236970"/>
              <a:gd name="connsiteX2" fmla="*/ 967740 w 2339340"/>
              <a:gd name="connsiteY2" fmla="*/ 0 h 6236970"/>
              <a:gd name="connsiteX3" fmla="*/ 872490 w 2339340"/>
              <a:gd name="connsiteY3" fmla="*/ 121920 h 6236970"/>
              <a:gd name="connsiteX4" fmla="*/ 849630 w 2339340"/>
              <a:gd name="connsiteY4" fmla="*/ 95250 h 6236970"/>
              <a:gd name="connsiteX5" fmla="*/ 800100 w 2339340"/>
              <a:gd name="connsiteY5" fmla="*/ 320040 h 6236970"/>
              <a:gd name="connsiteX6" fmla="*/ 811530 w 2339340"/>
              <a:gd name="connsiteY6" fmla="*/ 461010 h 6236970"/>
              <a:gd name="connsiteX7" fmla="*/ 754380 w 2339340"/>
              <a:gd name="connsiteY7" fmla="*/ 464820 h 6236970"/>
              <a:gd name="connsiteX8" fmla="*/ 781050 w 2339340"/>
              <a:gd name="connsiteY8" fmla="*/ 548640 h 6236970"/>
              <a:gd name="connsiteX9" fmla="*/ 822960 w 2339340"/>
              <a:gd name="connsiteY9" fmla="*/ 624840 h 6236970"/>
              <a:gd name="connsiteX10" fmla="*/ 887730 w 2339340"/>
              <a:gd name="connsiteY10" fmla="*/ 689610 h 6236970"/>
              <a:gd name="connsiteX11" fmla="*/ 925830 w 2339340"/>
              <a:gd name="connsiteY11" fmla="*/ 769620 h 6236970"/>
              <a:gd name="connsiteX12" fmla="*/ 925830 w 2339340"/>
              <a:gd name="connsiteY12" fmla="*/ 861060 h 6236970"/>
              <a:gd name="connsiteX13" fmla="*/ 803910 w 2339340"/>
              <a:gd name="connsiteY13" fmla="*/ 922020 h 6236970"/>
              <a:gd name="connsiteX14" fmla="*/ 701040 w 2339340"/>
              <a:gd name="connsiteY14" fmla="*/ 948690 h 6236970"/>
              <a:gd name="connsiteX15" fmla="*/ 556260 w 2339340"/>
              <a:gd name="connsiteY15" fmla="*/ 952500 h 6236970"/>
              <a:gd name="connsiteX16" fmla="*/ 403860 w 2339340"/>
              <a:gd name="connsiteY16" fmla="*/ 1002030 h 6236970"/>
              <a:gd name="connsiteX17" fmla="*/ 320040 w 2339340"/>
              <a:gd name="connsiteY17" fmla="*/ 1085850 h 6236970"/>
              <a:gd name="connsiteX18" fmla="*/ 247650 w 2339340"/>
              <a:gd name="connsiteY18" fmla="*/ 1276350 h 6236970"/>
              <a:gd name="connsiteX19" fmla="*/ 163830 w 2339340"/>
              <a:gd name="connsiteY19" fmla="*/ 1569720 h 6236970"/>
              <a:gd name="connsiteX20" fmla="*/ 83820 w 2339340"/>
              <a:gd name="connsiteY20" fmla="*/ 1783080 h 6236970"/>
              <a:gd name="connsiteX21" fmla="*/ 72390 w 2339340"/>
              <a:gd name="connsiteY21" fmla="*/ 1962150 h 6236970"/>
              <a:gd name="connsiteX22" fmla="*/ 0 w 2339340"/>
              <a:gd name="connsiteY22" fmla="*/ 2145030 h 6236970"/>
              <a:gd name="connsiteX23" fmla="*/ 11430 w 2339340"/>
              <a:gd name="connsiteY23" fmla="*/ 2251710 h 6236970"/>
              <a:gd name="connsiteX24" fmla="*/ 106680 w 2339340"/>
              <a:gd name="connsiteY24" fmla="*/ 2426970 h 6236970"/>
              <a:gd name="connsiteX25" fmla="*/ 243840 w 2339340"/>
              <a:gd name="connsiteY25" fmla="*/ 2594610 h 6236970"/>
              <a:gd name="connsiteX26" fmla="*/ 422910 w 2339340"/>
              <a:gd name="connsiteY26" fmla="*/ 2769870 h 6236970"/>
              <a:gd name="connsiteX27" fmla="*/ 609600 w 2339340"/>
              <a:gd name="connsiteY27" fmla="*/ 2929890 h 6236970"/>
              <a:gd name="connsiteX28" fmla="*/ 735330 w 2339340"/>
              <a:gd name="connsiteY28" fmla="*/ 3108960 h 6236970"/>
              <a:gd name="connsiteX29" fmla="*/ 709136 w 2339340"/>
              <a:gd name="connsiteY29" fmla="*/ 2771299 h 6236970"/>
              <a:gd name="connsiteX30" fmla="*/ 647700 w 2339340"/>
              <a:gd name="connsiteY30" fmla="*/ 2731770 h 6236970"/>
              <a:gd name="connsiteX31" fmla="*/ 541020 w 2339340"/>
              <a:gd name="connsiteY31" fmla="*/ 2537460 h 6236970"/>
              <a:gd name="connsiteX32" fmla="*/ 487680 w 2339340"/>
              <a:gd name="connsiteY32" fmla="*/ 2426970 h 6236970"/>
              <a:gd name="connsiteX33" fmla="*/ 293370 w 2339340"/>
              <a:gd name="connsiteY33" fmla="*/ 2205990 h 6236970"/>
              <a:gd name="connsiteX34" fmla="*/ 426720 w 2339340"/>
              <a:gd name="connsiteY34" fmla="*/ 1988820 h 6236970"/>
              <a:gd name="connsiteX35" fmla="*/ 483870 w 2339340"/>
              <a:gd name="connsiteY35" fmla="*/ 1878330 h 6236970"/>
              <a:gd name="connsiteX36" fmla="*/ 544830 w 2339340"/>
              <a:gd name="connsiteY36" fmla="*/ 1642110 h 6236970"/>
              <a:gd name="connsiteX37" fmla="*/ 636270 w 2339340"/>
              <a:gd name="connsiteY37" fmla="*/ 1897380 h 6236970"/>
              <a:gd name="connsiteX38" fmla="*/ 678180 w 2339340"/>
              <a:gd name="connsiteY38" fmla="*/ 2202180 h 6236970"/>
              <a:gd name="connsiteX39" fmla="*/ 689610 w 2339340"/>
              <a:gd name="connsiteY39" fmla="*/ 2487930 h 6236970"/>
              <a:gd name="connsiteX40" fmla="*/ 712470 w 2339340"/>
              <a:gd name="connsiteY40" fmla="*/ 2762250 h 6236970"/>
              <a:gd name="connsiteX41" fmla="*/ 701040 w 2339340"/>
              <a:gd name="connsiteY41" fmla="*/ 3177540 h 6236970"/>
              <a:gd name="connsiteX42" fmla="*/ 643890 w 2339340"/>
              <a:gd name="connsiteY42" fmla="*/ 3783330 h 6236970"/>
              <a:gd name="connsiteX43" fmla="*/ 613410 w 2339340"/>
              <a:gd name="connsiteY43" fmla="*/ 4255770 h 6236970"/>
              <a:gd name="connsiteX44" fmla="*/ 689610 w 2339340"/>
              <a:gd name="connsiteY44" fmla="*/ 4617720 h 6236970"/>
              <a:gd name="connsiteX45" fmla="*/ 803910 w 2339340"/>
              <a:gd name="connsiteY45" fmla="*/ 5215890 h 6236970"/>
              <a:gd name="connsiteX46" fmla="*/ 883920 w 2339340"/>
              <a:gd name="connsiteY46" fmla="*/ 5657850 h 6236970"/>
              <a:gd name="connsiteX47" fmla="*/ 872490 w 2339340"/>
              <a:gd name="connsiteY47" fmla="*/ 5684520 h 6236970"/>
              <a:gd name="connsiteX48" fmla="*/ 693420 w 2339340"/>
              <a:gd name="connsiteY48" fmla="*/ 5894070 h 6236970"/>
              <a:gd name="connsiteX49" fmla="*/ 541020 w 2339340"/>
              <a:gd name="connsiteY49" fmla="*/ 6092190 h 6236970"/>
              <a:gd name="connsiteX50" fmla="*/ 510540 w 2339340"/>
              <a:gd name="connsiteY50" fmla="*/ 6156960 h 6236970"/>
              <a:gd name="connsiteX51" fmla="*/ 701040 w 2339340"/>
              <a:gd name="connsiteY51" fmla="*/ 6092190 h 6236970"/>
              <a:gd name="connsiteX52" fmla="*/ 830580 w 2339340"/>
              <a:gd name="connsiteY52" fmla="*/ 6065520 h 6236970"/>
              <a:gd name="connsiteX53" fmla="*/ 952500 w 2339340"/>
              <a:gd name="connsiteY53" fmla="*/ 5974080 h 6236970"/>
              <a:gd name="connsiteX54" fmla="*/ 963930 w 2339340"/>
              <a:gd name="connsiteY54" fmla="*/ 5871210 h 6236970"/>
              <a:gd name="connsiteX55" fmla="*/ 1108710 w 2339340"/>
              <a:gd name="connsiteY55" fmla="*/ 5817870 h 6236970"/>
              <a:gd name="connsiteX56" fmla="*/ 1108710 w 2339340"/>
              <a:gd name="connsiteY56" fmla="*/ 5791200 h 6236970"/>
              <a:gd name="connsiteX57" fmla="*/ 1032510 w 2339340"/>
              <a:gd name="connsiteY57" fmla="*/ 5634990 h 6236970"/>
              <a:gd name="connsiteX58" fmla="*/ 1043940 w 2339340"/>
              <a:gd name="connsiteY58" fmla="*/ 5280660 h 6236970"/>
              <a:gd name="connsiteX59" fmla="*/ 1074420 w 2339340"/>
              <a:gd name="connsiteY59" fmla="*/ 4888230 h 6236970"/>
              <a:gd name="connsiteX60" fmla="*/ 1002030 w 2339340"/>
              <a:gd name="connsiteY60" fmla="*/ 4423410 h 6236970"/>
              <a:gd name="connsiteX61" fmla="*/ 1066800 w 2339340"/>
              <a:gd name="connsiteY61" fmla="*/ 4130040 h 6236970"/>
              <a:gd name="connsiteX62" fmla="*/ 1116330 w 2339340"/>
              <a:gd name="connsiteY62" fmla="*/ 3775710 h 6236970"/>
              <a:gd name="connsiteX63" fmla="*/ 1165860 w 2339340"/>
              <a:gd name="connsiteY63" fmla="*/ 3375660 h 6236970"/>
              <a:gd name="connsiteX64" fmla="*/ 1238250 w 2339340"/>
              <a:gd name="connsiteY64" fmla="*/ 3882390 h 6236970"/>
              <a:gd name="connsiteX65" fmla="*/ 1280160 w 2339340"/>
              <a:gd name="connsiteY65" fmla="*/ 4366260 h 6236970"/>
              <a:gd name="connsiteX66" fmla="*/ 1310640 w 2339340"/>
              <a:gd name="connsiteY66" fmla="*/ 4533900 h 6236970"/>
              <a:gd name="connsiteX67" fmla="*/ 1272540 w 2339340"/>
              <a:gd name="connsiteY67" fmla="*/ 4838700 h 6236970"/>
              <a:gd name="connsiteX68" fmla="*/ 1242060 w 2339340"/>
              <a:gd name="connsiteY68" fmla="*/ 5059680 h 6236970"/>
              <a:gd name="connsiteX69" fmla="*/ 1276350 w 2339340"/>
              <a:gd name="connsiteY69" fmla="*/ 5288280 h 6236970"/>
              <a:gd name="connsiteX70" fmla="*/ 1333500 w 2339340"/>
              <a:gd name="connsiteY70" fmla="*/ 5494020 h 6236970"/>
              <a:gd name="connsiteX71" fmla="*/ 1314450 w 2339340"/>
              <a:gd name="connsiteY71" fmla="*/ 5615940 h 6236970"/>
              <a:gd name="connsiteX72" fmla="*/ 1264920 w 2339340"/>
              <a:gd name="connsiteY72" fmla="*/ 5795010 h 6236970"/>
              <a:gd name="connsiteX73" fmla="*/ 1264920 w 2339340"/>
              <a:gd name="connsiteY73" fmla="*/ 5901690 h 6236970"/>
              <a:gd name="connsiteX74" fmla="*/ 1424940 w 2339340"/>
              <a:gd name="connsiteY74" fmla="*/ 6236970 h 6236970"/>
              <a:gd name="connsiteX75" fmla="*/ 1565910 w 2339340"/>
              <a:gd name="connsiteY75" fmla="*/ 6065520 h 6236970"/>
              <a:gd name="connsiteX76" fmla="*/ 1604010 w 2339340"/>
              <a:gd name="connsiteY76" fmla="*/ 6012180 h 6236970"/>
              <a:gd name="connsiteX77" fmla="*/ 1524000 w 2339340"/>
              <a:gd name="connsiteY77" fmla="*/ 5844540 h 6236970"/>
              <a:gd name="connsiteX78" fmla="*/ 1466850 w 2339340"/>
              <a:gd name="connsiteY78" fmla="*/ 5718810 h 6236970"/>
              <a:gd name="connsiteX79" fmla="*/ 1440180 w 2339340"/>
              <a:gd name="connsiteY79" fmla="*/ 5638800 h 6236970"/>
              <a:gd name="connsiteX80" fmla="*/ 1546860 w 2339340"/>
              <a:gd name="connsiteY80" fmla="*/ 5078730 h 6236970"/>
              <a:gd name="connsiteX81" fmla="*/ 1600200 w 2339340"/>
              <a:gd name="connsiteY81" fmla="*/ 4507230 h 6236970"/>
              <a:gd name="connsiteX82" fmla="*/ 1684020 w 2339340"/>
              <a:gd name="connsiteY82" fmla="*/ 4027170 h 6236970"/>
              <a:gd name="connsiteX83" fmla="*/ 1703070 w 2339340"/>
              <a:gd name="connsiteY83" fmla="*/ 3688080 h 6236970"/>
              <a:gd name="connsiteX84" fmla="*/ 1645920 w 2339340"/>
              <a:gd name="connsiteY84" fmla="*/ 2884170 h 6236970"/>
              <a:gd name="connsiteX85" fmla="*/ 1630680 w 2339340"/>
              <a:gd name="connsiteY85" fmla="*/ 2868930 h 6236970"/>
              <a:gd name="connsiteX86" fmla="*/ 1607820 w 2339340"/>
              <a:gd name="connsiteY86" fmla="*/ 2750820 h 6236970"/>
              <a:gd name="connsiteX87" fmla="*/ 1584960 w 2339340"/>
              <a:gd name="connsiteY87" fmla="*/ 2423160 h 6236970"/>
              <a:gd name="connsiteX88" fmla="*/ 1584960 w 2339340"/>
              <a:gd name="connsiteY88" fmla="*/ 2072640 h 6236970"/>
              <a:gd name="connsiteX89" fmla="*/ 1619250 w 2339340"/>
              <a:gd name="connsiteY89" fmla="*/ 1771650 h 6236970"/>
              <a:gd name="connsiteX90" fmla="*/ 1691640 w 2339340"/>
              <a:gd name="connsiteY90" fmla="*/ 1501140 h 6236970"/>
              <a:gd name="connsiteX91" fmla="*/ 1954530 w 2339340"/>
              <a:gd name="connsiteY91" fmla="*/ 1924050 h 6236970"/>
              <a:gd name="connsiteX92" fmla="*/ 2045970 w 2339340"/>
              <a:gd name="connsiteY92" fmla="*/ 2045970 h 6236970"/>
              <a:gd name="connsiteX93" fmla="*/ 1840230 w 2339340"/>
              <a:gd name="connsiteY93" fmla="*/ 2358390 h 6236970"/>
              <a:gd name="connsiteX94" fmla="*/ 1729740 w 2339340"/>
              <a:gd name="connsiteY94" fmla="*/ 2545080 h 6236970"/>
              <a:gd name="connsiteX95" fmla="*/ 1672590 w 2339340"/>
              <a:gd name="connsiteY95" fmla="*/ 2674620 h 6236970"/>
              <a:gd name="connsiteX96" fmla="*/ 1604010 w 2339340"/>
              <a:gd name="connsiteY96" fmla="*/ 2754630 h 6236970"/>
              <a:gd name="connsiteX97" fmla="*/ 1634490 w 2339340"/>
              <a:gd name="connsiteY97" fmla="*/ 3040380 h 6236970"/>
              <a:gd name="connsiteX98" fmla="*/ 1729740 w 2339340"/>
              <a:gd name="connsiteY98" fmla="*/ 2891790 h 6236970"/>
              <a:gd name="connsiteX99" fmla="*/ 1927860 w 2339340"/>
              <a:gd name="connsiteY99" fmla="*/ 2689860 h 6236970"/>
              <a:gd name="connsiteX100" fmla="*/ 2065020 w 2339340"/>
              <a:gd name="connsiteY100" fmla="*/ 2548890 h 6236970"/>
              <a:gd name="connsiteX101" fmla="*/ 2202180 w 2339340"/>
              <a:gd name="connsiteY101" fmla="*/ 2339340 h 6236970"/>
              <a:gd name="connsiteX102" fmla="*/ 2339340 w 2339340"/>
              <a:gd name="connsiteY102" fmla="*/ 2049780 h 6236970"/>
              <a:gd name="connsiteX103" fmla="*/ 2293620 w 2339340"/>
              <a:gd name="connsiteY103" fmla="*/ 1958340 h 6236970"/>
              <a:gd name="connsiteX104" fmla="*/ 2232660 w 2339340"/>
              <a:gd name="connsiteY104" fmla="*/ 1752600 h 6236970"/>
              <a:gd name="connsiteX105" fmla="*/ 2175510 w 2339340"/>
              <a:gd name="connsiteY105" fmla="*/ 1565910 h 6236970"/>
              <a:gd name="connsiteX106" fmla="*/ 2065020 w 2339340"/>
              <a:gd name="connsiteY106" fmla="*/ 1352550 h 6236970"/>
              <a:gd name="connsiteX107" fmla="*/ 1958340 w 2339340"/>
              <a:gd name="connsiteY107" fmla="*/ 1169670 h 6236970"/>
              <a:gd name="connsiteX108" fmla="*/ 1878330 w 2339340"/>
              <a:gd name="connsiteY108" fmla="*/ 1043940 h 6236970"/>
              <a:gd name="connsiteX109" fmla="*/ 1752600 w 2339340"/>
              <a:gd name="connsiteY109" fmla="*/ 975360 h 6236970"/>
              <a:gd name="connsiteX110" fmla="*/ 1645920 w 2339340"/>
              <a:gd name="connsiteY110" fmla="*/ 956310 h 6236970"/>
              <a:gd name="connsiteX111" fmla="*/ 1546860 w 2339340"/>
              <a:gd name="connsiteY111" fmla="*/ 922020 h 6236970"/>
              <a:gd name="connsiteX112" fmla="*/ 1276350 w 2339340"/>
              <a:gd name="connsiteY112" fmla="*/ 861060 h 6236970"/>
              <a:gd name="connsiteX113" fmla="*/ 1257300 w 2339340"/>
              <a:gd name="connsiteY113" fmla="*/ 739140 h 6236970"/>
              <a:gd name="connsiteX114" fmla="*/ 1325880 w 2339340"/>
              <a:gd name="connsiteY114" fmla="*/ 594360 h 6236970"/>
              <a:gd name="connsiteX115" fmla="*/ 1363980 w 2339340"/>
              <a:gd name="connsiteY115" fmla="*/ 537210 h 6236970"/>
              <a:gd name="connsiteX116" fmla="*/ 1352550 w 2339340"/>
              <a:gd name="connsiteY116" fmla="*/ 438150 h 6236970"/>
              <a:gd name="connsiteX117" fmla="*/ 1348740 w 2339340"/>
              <a:gd name="connsiteY117" fmla="*/ 308610 h 6236970"/>
              <a:gd name="connsiteX118" fmla="*/ 1306830 w 2339340"/>
              <a:gd name="connsiteY118" fmla="*/ 114300 h 6236970"/>
              <a:gd name="connsiteX119" fmla="*/ 1188720 w 2339340"/>
              <a:gd name="connsiteY119" fmla="*/ 38100 h 6236970"/>
              <a:gd name="connsiteX120" fmla="*/ 1143000 w 2339340"/>
              <a:gd name="connsiteY120" fmla="*/ 11430 h 6236970"/>
              <a:gd name="connsiteX121" fmla="*/ 1093470 w 2339340"/>
              <a:gd name="connsiteY121" fmla="*/ 22860 h 6236970"/>
              <a:gd name="connsiteX0" fmla="*/ 1093470 w 2339340"/>
              <a:gd name="connsiteY0" fmla="*/ 22860 h 6236970"/>
              <a:gd name="connsiteX1" fmla="*/ 971550 w 2339340"/>
              <a:gd name="connsiteY1" fmla="*/ 68580 h 6236970"/>
              <a:gd name="connsiteX2" fmla="*/ 967740 w 2339340"/>
              <a:gd name="connsiteY2" fmla="*/ 0 h 6236970"/>
              <a:gd name="connsiteX3" fmla="*/ 872490 w 2339340"/>
              <a:gd name="connsiteY3" fmla="*/ 121920 h 6236970"/>
              <a:gd name="connsiteX4" fmla="*/ 849630 w 2339340"/>
              <a:gd name="connsiteY4" fmla="*/ 95250 h 6236970"/>
              <a:gd name="connsiteX5" fmla="*/ 800100 w 2339340"/>
              <a:gd name="connsiteY5" fmla="*/ 320040 h 6236970"/>
              <a:gd name="connsiteX6" fmla="*/ 811530 w 2339340"/>
              <a:gd name="connsiteY6" fmla="*/ 461010 h 6236970"/>
              <a:gd name="connsiteX7" fmla="*/ 754380 w 2339340"/>
              <a:gd name="connsiteY7" fmla="*/ 464820 h 6236970"/>
              <a:gd name="connsiteX8" fmla="*/ 781050 w 2339340"/>
              <a:gd name="connsiteY8" fmla="*/ 548640 h 6236970"/>
              <a:gd name="connsiteX9" fmla="*/ 822960 w 2339340"/>
              <a:gd name="connsiteY9" fmla="*/ 624840 h 6236970"/>
              <a:gd name="connsiteX10" fmla="*/ 887730 w 2339340"/>
              <a:gd name="connsiteY10" fmla="*/ 689610 h 6236970"/>
              <a:gd name="connsiteX11" fmla="*/ 925830 w 2339340"/>
              <a:gd name="connsiteY11" fmla="*/ 769620 h 6236970"/>
              <a:gd name="connsiteX12" fmla="*/ 925830 w 2339340"/>
              <a:gd name="connsiteY12" fmla="*/ 861060 h 6236970"/>
              <a:gd name="connsiteX13" fmla="*/ 803910 w 2339340"/>
              <a:gd name="connsiteY13" fmla="*/ 922020 h 6236970"/>
              <a:gd name="connsiteX14" fmla="*/ 701040 w 2339340"/>
              <a:gd name="connsiteY14" fmla="*/ 948690 h 6236970"/>
              <a:gd name="connsiteX15" fmla="*/ 556260 w 2339340"/>
              <a:gd name="connsiteY15" fmla="*/ 952500 h 6236970"/>
              <a:gd name="connsiteX16" fmla="*/ 403860 w 2339340"/>
              <a:gd name="connsiteY16" fmla="*/ 1002030 h 6236970"/>
              <a:gd name="connsiteX17" fmla="*/ 320040 w 2339340"/>
              <a:gd name="connsiteY17" fmla="*/ 1085850 h 6236970"/>
              <a:gd name="connsiteX18" fmla="*/ 247650 w 2339340"/>
              <a:gd name="connsiteY18" fmla="*/ 1276350 h 6236970"/>
              <a:gd name="connsiteX19" fmla="*/ 163830 w 2339340"/>
              <a:gd name="connsiteY19" fmla="*/ 1569720 h 6236970"/>
              <a:gd name="connsiteX20" fmla="*/ 83820 w 2339340"/>
              <a:gd name="connsiteY20" fmla="*/ 1783080 h 6236970"/>
              <a:gd name="connsiteX21" fmla="*/ 72390 w 2339340"/>
              <a:gd name="connsiteY21" fmla="*/ 1962150 h 6236970"/>
              <a:gd name="connsiteX22" fmla="*/ 0 w 2339340"/>
              <a:gd name="connsiteY22" fmla="*/ 2145030 h 6236970"/>
              <a:gd name="connsiteX23" fmla="*/ 11430 w 2339340"/>
              <a:gd name="connsiteY23" fmla="*/ 2251710 h 6236970"/>
              <a:gd name="connsiteX24" fmla="*/ 106680 w 2339340"/>
              <a:gd name="connsiteY24" fmla="*/ 2426970 h 6236970"/>
              <a:gd name="connsiteX25" fmla="*/ 243840 w 2339340"/>
              <a:gd name="connsiteY25" fmla="*/ 2594610 h 6236970"/>
              <a:gd name="connsiteX26" fmla="*/ 422910 w 2339340"/>
              <a:gd name="connsiteY26" fmla="*/ 2769870 h 6236970"/>
              <a:gd name="connsiteX27" fmla="*/ 609600 w 2339340"/>
              <a:gd name="connsiteY27" fmla="*/ 2929890 h 6236970"/>
              <a:gd name="connsiteX28" fmla="*/ 703183 w 2339340"/>
              <a:gd name="connsiteY28" fmla="*/ 3062525 h 6236970"/>
              <a:gd name="connsiteX29" fmla="*/ 709136 w 2339340"/>
              <a:gd name="connsiteY29" fmla="*/ 2771299 h 6236970"/>
              <a:gd name="connsiteX30" fmla="*/ 647700 w 2339340"/>
              <a:gd name="connsiteY30" fmla="*/ 2731770 h 6236970"/>
              <a:gd name="connsiteX31" fmla="*/ 541020 w 2339340"/>
              <a:gd name="connsiteY31" fmla="*/ 2537460 h 6236970"/>
              <a:gd name="connsiteX32" fmla="*/ 487680 w 2339340"/>
              <a:gd name="connsiteY32" fmla="*/ 2426970 h 6236970"/>
              <a:gd name="connsiteX33" fmla="*/ 293370 w 2339340"/>
              <a:gd name="connsiteY33" fmla="*/ 2205990 h 6236970"/>
              <a:gd name="connsiteX34" fmla="*/ 426720 w 2339340"/>
              <a:gd name="connsiteY34" fmla="*/ 1988820 h 6236970"/>
              <a:gd name="connsiteX35" fmla="*/ 483870 w 2339340"/>
              <a:gd name="connsiteY35" fmla="*/ 1878330 h 6236970"/>
              <a:gd name="connsiteX36" fmla="*/ 544830 w 2339340"/>
              <a:gd name="connsiteY36" fmla="*/ 1642110 h 6236970"/>
              <a:gd name="connsiteX37" fmla="*/ 636270 w 2339340"/>
              <a:gd name="connsiteY37" fmla="*/ 1897380 h 6236970"/>
              <a:gd name="connsiteX38" fmla="*/ 678180 w 2339340"/>
              <a:gd name="connsiteY38" fmla="*/ 2202180 h 6236970"/>
              <a:gd name="connsiteX39" fmla="*/ 689610 w 2339340"/>
              <a:gd name="connsiteY39" fmla="*/ 2487930 h 6236970"/>
              <a:gd name="connsiteX40" fmla="*/ 712470 w 2339340"/>
              <a:gd name="connsiteY40" fmla="*/ 2762250 h 6236970"/>
              <a:gd name="connsiteX41" fmla="*/ 701040 w 2339340"/>
              <a:gd name="connsiteY41" fmla="*/ 3177540 h 6236970"/>
              <a:gd name="connsiteX42" fmla="*/ 643890 w 2339340"/>
              <a:gd name="connsiteY42" fmla="*/ 3783330 h 6236970"/>
              <a:gd name="connsiteX43" fmla="*/ 613410 w 2339340"/>
              <a:gd name="connsiteY43" fmla="*/ 4255770 h 6236970"/>
              <a:gd name="connsiteX44" fmla="*/ 689610 w 2339340"/>
              <a:gd name="connsiteY44" fmla="*/ 4617720 h 6236970"/>
              <a:gd name="connsiteX45" fmla="*/ 803910 w 2339340"/>
              <a:gd name="connsiteY45" fmla="*/ 5215890 h 6236970"/>
              <a:gd name="connsiteX46" fmla="*/ 883920 w 2339340"/>
              <a:gd name="connsiteY46" fmla="*/ 5657850 h 6236970"/>
              <a:gd name="connsiteX47" fmla="*/ 872490 w 2339340"/>
              <a:gd name="connsiteY47" fmla="*/ 5684520 h 6236970"/>
              <a:gd name="connsiteX48" fmla="*/ 693420 w 2339340"/>
              <a:gd name="connsiteY48" fmla="*/ 5894070 h 6236970"/>
              <a:gd name="connsiteX49" fmla="*/ 541020 w 2339340"/>
              <a:gd name="connsiteY49" fmla="*/ 6092190 h 6236970"/>
              <a:gd name="connsiteX50" fmla="*/ 510540 w 2339340"/>
              <a:gd name="connsiteY50" fmla="*/ 6156960 h 6236970"/>
              <a:gd name="connsiteX51" fmla="*/ 701040 w 2339340"/>
              <a:gd name="connsiteY51" fmla="*/ 6092190 h 6236970"/>
              <a:gd name="connsiteX52" fmla="*/ 830580 w 2339340"/>
              <a:gd name="connsiteY52" fmla="*/ 6065520 h 6236970"/>
              <a:gd name="connsiteX53" fmla="*/ 952500 w 2339340"/>
              <a:gd name="connsiteY53" fmla="*/ 5974080 h 6236970"/>
              <a:gd name="connsiteX54" fmla="*/ 963930 w 2339340"/>
              <a:gd name="connsiteY54" fmla="*/ 5871210 h 6236970"/>
              <a:gd name="connsiteX55" fmla="*/ 1108710 w 2339340"/>
              <a:gd name="connsiteY55" fmla="*/ 5817870 h 6236970"/>
              <a:gd name="connsiteX56" fmla="*/ 1108710 w 2339340"/>
              <a:gd name="connsiteY56" fmla="*/ 5791200 h 6236970"/>
              <a:gd name="connsiteX57" fmla="*/ 1032510 w 2339340"/>
              <a:gd name="connsiteY57" fmla="*/ 5634990 h 6236970"/>
              <a:gd name="connsiteX58" fmla="*/ 1043940 w 2339340"/>
              <a:gd name="connsiteY58" fmla="*/ 5280660 h 6236970"/>
              <a:gd name="connsiteX59" fmla="*/ 1074420 w 2339340"/>
              <a:gd name="connsiteY59" fmla="*/ 4888230 h 6236970"/>
              <a:gd name="connsiteX60" fmla="*/ 1002030 w 2339340"/>
              <a:gd name="connsiteY60" fmla="*/ 4423410 h 6236970"/>
              <a:gd name="connsiteX61" fmla="*/ 1066800 w 2339340"/>
              <a:gd name="connsiteY61" fmla="*/ 4130040 h 6236970"/>
              <a:gd name="connsiteX62" fmla="*/ 1116330 w 2339340"/>
              <a:gd name="connsiteY62" fmla="*/ 3775710 h 6236970"/>
              <a:gd name="connsiteX63" fmla="*/ 1165860 w 2339340"/>
              <a:gd name="connsiteY63" fmla="*/ 3375660 h 6236970"/>
              <a:gd name="connsiteX64" fmla="*/ 1238250 w 2339340"/>
              <a:gd name="connsiteY64" fmla="*/ 3882390 h 6236970"/>
              <a:gd name="connsiteX65" fmla="*/ 1280160 w 2339340"/>
              <a:gd name="connsiteY65" fmla="*/ 4366260 h 6236970"/>
              <a:gd name="connsiteX66" fmla="*/ 1310640 w 2339340"/>
              <a:gd name="connsiteY66" fmla="*/ 4533900 h 6236970"/>
              <a:gd name="connsiteX67" fmla="*/ 1272540 w 2339340"/>
              <a:gd name="connsiteY67" fmla="*/ 4838700 h 6236970"/>
              <a:gd name="connsiteX68" fmla="*/ 1242060 w 2339340"/>
              <a:gd name="connsiteY68" fmla="*/ 5059680 h 6236970"/>
              <a:gd name="connsiteX69" fmla="*/ 1276350 w 2339340"/>
              <a:gd name="connsiteY69" fmla="*/ 5288280 h 6236970"/>
              <a:gd name="connsiteX70" fmla="*/ 1333500 w 2339340"/>
              <a:gd name="connsiteY70" fmla="*/ 5494020 h 6236970"/>
              <a:gd name="connsiteX71" fmla="*/ 1314450 w 2339340"/>
              <a:gd name="connsiteY71" fmla="*/ 5615940 h 6236970"/>
              <a:gd name="connsiteX72" fmla="*/ 1264920 w 2339340"/>
              <a:gd name="connsiteY72" fmla="*/ 5795010 h 6236970"/>
              <a:gd name="connsiteX73" fmla="*/ 1264920 w 2339340"/>
              <a:gd name="connsiteY73" fmla="*/ 5901690 h 6236970"/>
              <a:gd name="connsiteX74" fmla="*/ 1424940 w 2339340"/>
              <a:gd name="connsiteY74" fmla="*/ 6236970 h 6236970"/>
              <a:gd name="connsiteX75" fmla="*/ 1565910 w 2339340"/>
              <a:gd name="connsiteY75" fmla="*/ 6065520 h 6236970"/>
              <a:gd name="connsiteX76" fmla="*/ 1604010 w 2339340"/>
              <a:gd name="connsiteY76" fmla="*/ 6012180 h 6236970"/>
              <a:gd name="connsiteX77" fmla="*/ 1524000 w 2339340"/>
              <a:gd name="connsiteY77" fmla="*/ 5844540 h 6236970"/>
              <a:gd name="connsiteX78" fmla="*/ 1466850 w 2339340"/>
              <a:gd name="connsiteY78" fmla="*/ 5718810 h 6236970"/>
              <a:gd name="connsiteX79" fmla="*/ 1440180 w 2339340"/>
              <a:gd name="connsiteY79" fmla="*/ 5638800 h 6236970"/>
              <a:gd name="connsiteX80" fmla="*/ 1546860 w 2339340"/>
              <a:gd name="connsiteY80" fmla="*/ 5078730 h 6236970"/>
              <a:gd name="connsiteX81" fmla="*/ 1600200 w 2339340"/>
              <a:gd name="connsiteY81" fmla="*/ 4507230 h 6236970"/>
              <a:gd name="connsiteX82" fmla="*/ 1684020 w 2339340"/>
              <a:gd name="connsiteY82" fmla="*/ 4027170 h 6236970"/>
              <a:gd name="connsiteX83" fmla="*/ 1703070 w 2339340"/>
              <a:gd name="connsiteY83" fmla="*/ 3688080 h 6236970"/>
              <a:gd name="connsiteX84" fmla="*/ 1645920 w 2339340"/>
              <a:gd name="connsiteY84" fmla="*/ 2884170 h 6236970"/>
              <a:gd name="connsiteX85" fmla="*/ 1630680 w 2339340"/>
              <a:gd name="connsiteY85" fmla="*/ 2868930 h 6236970"/>
              <a:gd name="connsiteX86" fmla="*/ 1607820 w 2339340"/>
              <a:gd name="connsiteY86" fmla="*/ 2750820 h 6236970"/>
              <a:gd name="connsiteX87" fmla="*/ 1584960 w 2339340"/>
              <a:gd name="connsiteY87" fmla="*/ 2423160 h 6236970"/>
              <a:gd name="connsiteX88" fmla="*/ 1584960 w 2339340"/>
              <a:gd name="connsiteY88" fmla="*/ 2072640 h 6236970"/>
              <a:gd name="connsiteX89" fmla="*/ 1619250 w 2339340"/>
              <a:gd name="connsiteY89" fmla="*/ 1771650 h 6236970"/>
              <a:gd name="connsiteX90" fmla="*/ 1691640 w 2339340"/>
              <a:gd name="connsiteY90" fmla="*/ 1501140 h 6236970"/>
              <a:gd name="connsiteX91" fmla="*/ 1954530 w 2339340"/>
              <a:gd name="connsiteY91" fmla="*/ 1924050 h 6236970"/>
              <a:gd name="connsiteX92" fmla="*/ 2045970 w 2339340"/>
              <a:gd name="connsiteY92" fmla="*/ 2045970 h 6236970"/>
              <a:gd name="connsiteX93" fmla="*/ 1840230 w 2339340"/>
              <a:gd name="connsiteY93" fmla="*/ 2358390 h 6236970"/>
              <a:gd name="connsiteX94" fmla="*/ 1729740 w 2339340"/>
              <a:gd name="connsiteY94" fmla="*/ 2545080 h 6236970"/>
              <a:gd name="connsiteX95" fmla="*/ 1672590 w 2339340"/>
              <a:gd name="connsiteY95" fmla="*/ 2674620 h 6236970"/>
              <a:gd name="connsiteX96" fmla="*/ 1604010 w 2339340"/>
              <a:gd name="connsiteY96" fmla="*/ 2754630 h 6236970"/>
              <a:gd name="connsiteX97" fmla="*/ 1634490 w 2339340"/>
              <a:gd name="connsiteY97" fmla="*/ 3040380 h 6236970"/>
              <a:gd name="connsiteX98" fmla="*/ 1729740 w 2339340"/>
              <a:gd name="connsiteY98" fmla="*/ 2891790 h 6236970"/>
              <a:gd name="connsiteX99" fmla="*/ 1927860 w 2339340"/>
              <a:gd name="connsiteY99" fmla="*/ 2689860 h 6236970"/>
              <a:gd name="connsiteX100" fmla="*/ 2065020 w 2339340"/>
              <a:gd name="connsiteY100" fmla="*/ 2548890 h 6236970"/>
              <a:gd name="connsiteX101" fmla="*/ 2202180 w 2339340"/>
              <a:gd name="connsiteY101" fmla="*/ 2339340 h 6236970"/>
              <a:gd name="connsiteX102" fmla="*/ 2339340 w 2339340"/>
              <a:gd name="connsiteY102" fmla="*/ 2049780 h 6236970"/>
              <a:gd name="connsiteX103" fmla="*/ 2293620 w 2339340"/>
              <a:gd name="connsiteY103" fmla="*/ 1958340 h 6236970"/>
              <a:gd name="connsiteX104" fmla="*/ 2232660 w 2339340"/>
              <a:gd name="connsiteY104" fmla="*/ 1752600 h 6236970"/>
              <a:gd name="connsiteX105" fmla="*/ 2175510 w 2339340"/>
              <a:gd name="connsiteY105" fmla="*/ 1565910 h 6236970"/>
              <a:gd name="connsiteX106" fmla="*/ 2065020 w 2339340"/>
              <a:gd name="connsiteY106" fmla="*/ 1352550 h 6236970"/>
              <a:gd name="connsiteX107" fmla="*/ 1958340 w 2339340"/>
              <a:gd name="connsiteY107" fmla="*/ 1169670 h 6236970"/>
              <a:gd name="connsiteX108" fmla="*/ 1878330 w 2339340"/>
              <a:gd name="connsiteY108" fmla="*/ 1043940 h 6236970"/>
              <a:gd name="connsiteX109" fmla="*/ 1752600 w 2339340"/>
              <a:gd name="connsiteY109" fmla="*/ 975360 h 6236970"/>
              <a:gd name="connsiteX110" fmla="*/ 1645920 w 2339340"/>
              <a:gd name="connsiteY110" fmla="*/ 956310 h 6236970"/>
              <a:gd name="connsiteX111" fmla="*/ 1546860 w 2339340"/>
              <a:gd name="connsiteY111" fmla="*/ 922020 h 6236970"/>
              <a:gd name="connsiteX112" fmla="*/ 1276350 w 2339340"/>
              <a:gd name="connsiteY112" fmla="*/ 861060 h 6236970"/>
              <a:gd name="connsiteX113" fmla="*/ 1257300 w 2339340"/>
              <a:gd name="connsiteY113" fmla="*/ 739140 h 6236970"/>
              <a:gd name="connsiteX114" fmla="*/ 1325880 w 2339340"/>
              <a:gd name="connsiteY114" fmla="*/ 594360 h 6236970"/>
              <a:gd name="connsiteX115" fmla="*/ 1363980 w 2339340"/>
              <a:gd name="connsiteY115" fmla="*/ 537210 h 6236970"/>
              <a:gd name="connsiteX116" fmla="*/ 1352550 w 2339340"/>
              <a:gd name="connsiteY116" fmla="*/ 438150 h 6236970"/>
              <a:gd name="connsiteX117" fmla="*/ 1348740 w 2339340"/>
              <a:gd name="connsiteY117" fmla="*/ 308610 h 6236970"/>
              <a:gd name="connsiteX118" fmla="*/ 1306830 w 2339340"/>
              <a:gd name="connsiteY118" fmla="*/ 114300 h 6236970"/>
              <a:gd name="connsiteX119" fmla="*/ 1188720 w 2339340"/>
              <a:gd name="connsiteY119" fmla="*/ 38100 h 6236970"/>
              <a:gd name="connsiteX120" fmla="*/ 1143000 w 2339340"/>
              <a:gd name="connsiteY120" fmla="*/ 11430 h 6236970"/>
              <a:gd name="connsiteX121" fmla="*/ 1093470 w 2339340"/>
              <a:gd name="connsiteY121" fmla="*/ 22860 h 6236970"/>
              <a:gd name="connsiteX0" fmla="*/ 1093470 w 2339340"/>
              <a:gd name="connsiteY0" fmla="*/ 22860 h 6236970"/>
              <a:gd name="connsiteX1" fmla="*/ 971550 w 2339340"/>
              <a:gd name="connsiteY1" fmla="*/ 68580 h 6236970"/>
              <a:gd name="connsiteX2" fmla="*/ 967740 w 2339340"/>
              <a:gd name="connsiteY2" fmla="*/ 0 h 6236970"/>
              <a:gd name="connsiteX3" fmla="*/ 872490 w 2339340"/>
              <a:gd name="connsiteY3" fmla="*/ 121920 h 6236970"/>
              <a:gd name="connsiteX4" fmla="*/ 849630 w 2339340"/>
              <a:gd name="connsiteY4" fmla="*/ 95250 h 6236970"/>
              <a:gd name="connsiteX5" fmla="*/ 800100 w 2339340"/>
              <a:gd name="connsiteY5" fmla="*/ 320040 h 6236970"/>
              <a:gd name="connsiteX6" fmla="*/ 811530 w 2339340"/>
              <a:gd name="connsiteY6" fmla="*/ 461010 h 6236970"/>
              <a:gd name="connsiteX7" fmla="*/ 754380 w 2339340"/>
              <a:gd name="connsiteY7" fmla="*/ 464820 h 6236970"/>
              <a:gd name="connsiteX8" fmla="*/ 781050 w 2339340"/>
              <a:gd name="connsiteY8" fmla="*/ 548640 h 6236970"/>
              <a:gd name="connsiteX9" fmla="*/ 822960 w 2339340"/>
              <a:gd name="connsiteY9" fmla="*/ 624840 h 6236970"/>
              <a:gd name="connsiteX10" fmla="*/ 887730 w 2339340"/>
              <a:gd name="connsiteY10" fmla="*/ 689610 h 6236970"/>
              <a:gd name="connsiteX11" fmla="*/ 925830 w 2339340"/>
              <a:gd name="connsiteY11" fmla="*/ 769620 h 6236970"/>
              <a:gd name="connsiteX12" fmla="*/ 925830 w 2339340"/>
              <a:gd name="connsiteY12" fmla="*/ 861060 h 6236970"/>
              <a:gd name="connsiteX13" fmla="*/ 803910 w 2339340"/>
              <a:gd name="connsiteY13" fmla="*/ 922020 h 6236970"/>
              <a:gd name="connsiteX14" fmla="*/ 701040 w 2339340"/>
              <a:gd name="connsiteY14" fmla="*/ 948690 h 6236970"/>
              <a:gd name="connsiteX15" fmla="*/ 556260 w 2339340"/>
              <a:gd name="connsiteY15" fmla="*/ 952500 h 6236970"/>
              <a:gd name="connsiteX16" fmla="*/ 403860 w 2339340"/>
              <a:gd name="connsiteY16" fmla="*/ 1002030 h 6236970"/>
              <a:gd name="connsiteX17" fmla="*/ 320040 w 2339340"/>
              <a:gd name="connsiteY17" fmla="*/ 1085850 h 6236970"/>
              <a:gd name="connsiteX18" fmla="*/ 247650 w 2339340"/>
              <a:gd name="connsiteY18" fmla="*/ 1276350 h 6236970"/>
              <a:gd name="connsiteX19" fmla="*/ 163830 w 2339340"/>
              <a:gd name="connsiteY19" fmla="*/ 1569720 h 6236970"/>
              <a:gd name="connsiteX20" fmla="*/ 83820 w 2339340"/>
              <a:gd name="connsiteY20" fmla="*/ 1783080 h 6236970"/>
              <a:gd name="connsiteX21" fmla="*/ 72390 w 2339340"/>
              <a:gd name="connsiteY21" fmla="*/ 1962150 h 6236970"/>
              <a:gd name="connsiteX22" fmla="*/ 0 w 2339340"/>
              <a:gd name="connsiteY22" fmla="*/ 2145030 h 6236970"/>
              <a:gd name="connsiteX23" fmla="*/ 11430 w 2339340"/>
              <a:gd name="connsiteY23" fmla="*/ 2251710 h 6236970"/>
              <a:gd name="connsiteX24" fmla="*/ 106680 w 2339340"/>
              <a:gd name="connsiteY24" fmla="*/ 2426970 h 6236970"/>
              <a:gd name="connsiteX25" fmla="*/ 243840 w 2339340"/>
              <a:gd name="connsiteY25" fmla="*/ 2594610 h 6236970"/>
              <a:gd name="connsiteX26" fmla="*/ 422910 w 2339340"/>
              <a:gd name="connsiteY26" fmla="*/ 2769870 h 6236970"/>
              <a:gd name="connsiteX27" fmla="*/ 609600 w 2339340"/>
              <a:gd name="connsiteY27" fmla="*/ 2929890 h 6236970"/>
              <a:gd name="connsiteX28" fmla="*/ 703183 w 2339340"/>
              <a:gd name="connsiteY28" fmla="*/ 3062525 h 6236970"/>
              <a:gd name="connsiteX29" fmla="*/ 711517 w 2339340"/>
              <a:gd name="connsiteY29" fmla="*/ 2784396 h 6236970"/>
              <a:gd name="connsiteX30" fmla="*/ 647700 w 2339340"/>
              <a:gd name="connsiteY30" fmla="*/ 2731770 h 6236970"/>
              <a:gd name="connsiteX31" fmla="*/ 541020 w 2339340"/>
              <a:gd name="connsiteY31" fmla="*/ 2537460 h 6236970"/>
              <a:gd name="connsiteX32" fmla="*/ 487680 w 2339340"/>
              <a:gd name="connsiteY32" fmla="*/ 2426970 h 6236970"/>
              <a:gd name="connsiteX33" fmla="*/ 293370 w 2339340"/>
              <a:gd name="connsiteY33" fmla="*/ 2205990 h 6236970"/>
              <a:gd name="connsiteX34" fmla="*/ 426720 w 2339340"/>
              <a:gd name="connsiteY34" fmla="*/ 1988820 h 6236970"/>
              <a:gd name="connsiteX35" fmla="*/ 483870 w 2339340"/>
              <a:gd name="connsiteY35" fmla="*/ 1878330 h 6236970"/>
              <a:gd name="connsiteX36" fmla="*/ 544830 w 2339340"/>
              <a:gd name="connsiteY36" fmla="*/ 1642110 h 6236970"/>
              <a:gd name="connsiteX37" fmla="*/ 636270 w 2339340"/>
              <a:gd name="connsiteY37" fmla="*/ 1897380 h 6236970"/>
              <a:gd name="connsiteX38" fmla="*/ 678180 w 2339340"/>
              <a:gd name="connsiteY38" fmla="*/ 2202180 h 6236970"/>
              <a:gd name="connsiteX39" fmla="*/ 689610 w 2339340"/>
              <a:gd name="connsiteY39" fmla="*/ 2487930 h 6236970"/>
              <a:gd name="connsiteX40" fmla="*/ 712470 w 2339340"/>
              <a:gd name="connsiteY40" fmla="*/ 2762250 h 6236970"/>
              <a:gd name="connsiteX41" fmla="*/ 701040 w 2339340"/>
              <a:gd name="connsiteY41" fmla="*/ 3177540 h 6236970"/>
              <a:gd name="connsiteX42" fmla="*/ 643890 w 2339340"/>
              <a:gd name="connsiteY42" fmla="*/ 3783330 h 6236970"/>
              <a:gd name="connsiteX43" fmla="*/ 613410 w 2339340"/>
              <a:gd name="connsiteY43" fmla="*/ 4255770 h 6236970"/>
              <a:gd name="connsiteX44" fmla="*/ 689610 w 2339340"/>
              <a:gd name="connsiteY44" fmla="*/ 4617720 h 6236970"/>
              <a:gd name="connsiteX45" fmla="*/ 803910 w 2339340"/>
              <a:gd name="connsiteY45" fmla="*/ 5215890 h 6236970"/>
              <a:gd name="connsiteX46" fmla="*/ 883920 w 2339340"/>
              <a:gd name="connsiteY46" fmla="*/ 5657850 h 6236970"/>
              <a:gd name="connsiteX47" fmla="*/ 872490 w 2339340"/>
              <a:gd name="connsiteY47" fmla="*/ 5684520 h 6236970"/>
              <a:gd name="connsiteX48" fmla="*/ 693420 w 2339340"/>
              <a:gd name="connsiteY48" fmla="*/ 5894070 h 6236970"/>
              <a:gd name="connsiteX49" fmla="*/ 541020 w 2339340"/>
              <a:gd name="connsiteY49" fmla="*/ 6092190 h 6236970"/>
              <a:gd name="connsiteX50" fmla="*/ 510540 w 2339340"/>
              <a:gd name="connsiteY50" fmla="*/ 6156960 h 6236970"/>
              <a:gd name="connsiteX51" fmla="*/ 701040 w 2339340"/>
              <a:gd name="connsiteY51" fmla="*/ 6092190 h 6236970"/>
              <a:gd name="connsiteX52" fmla="*/ 830580 w 2339340"/>
              <a:gd name="connsiteY52" fmla="*/ 6065520 h 6236970"/>
              <a:gd name="connsiteX53" fmla="*/ 952500 w 2339340"/>
              <a:gd name="connsiteY53" fmla="*/ 5974080 h 6236970"/>
              <a:gd name="connsiteX54" fmla="*/ 963930 w 2339340"/>
              <a:gd name="connsiteY54" fmla="*/ 5871210 h 6236970"/>
              <a:gd name="connsiteX55" fmla="*/ 1108710 w 2339340"/>
              <a:gd name="connsiteY55" fmla="*/ 5817870 h 6236970"/>
              <a:gd name="connsiteX56" fmla="*/ 1108710 w 2339340"/>
              <a:gd name="connsiteY56" fmla="*/ 5791200 h 6236970"/>
              <a:gd name="connsiteX57" fmla="*/ 1032510 w 2339340"/>
              <a:gd name="connsiteY57" fmla="*/ 5634990 h 6236970"/>
              <a:gd name="connsiteX58" fmla="*/ 1043940 w 2339340"/>
              <a:gd name="connsiteY58" fmla="*/ 5280660 h 6236970"/>
              <a:gd name="connsiteX59" fmla="*/ 1074420 w 2339340"/>
              <a:gd name="connsiteY59" fmla="*/ 4888230 h 6236970"/>
              <a:gd name="connsiteX60" fmla="*/ 1002030 w 2339340"/>
              <a:gd name="connsiteY60" fmla="*/ 4423410 h 6236970"/>
              <a:gd name="connsiteX61" fmla="*/ 1066800 w 2339340"/>
              <a:gd name="connsiteY61" fmla="*/ 4130040 h 6236970"/>
              <a:gd name="connsiteX62" fmla="*/ 1116330 w 2339340"/>
              <a:gd name="connsiteY62" fmla="*/ 3775710 h 6236970"/>
              <a:gd name="connsiteX63" fmla="*/ 1165860 w 2339340"/>
              <a:gd name="connsiteY63" fmla="*/ 3375660 h 6236970"/>
              <a:gd name="connsiteX64" fmla="*/ 1238250 w 2339340"/>
              <a:gd name="connsiteY64" fmla="*/ 3882390 h 6236970"/>
              <a:gd name="connsiteX65" fmla="*/ 1280160 w 2339340"/>
              <a:gd name="connsiteY65" fmla="*/ 4366260 h 6236970"/>
              <a:gd name="connsiteX66" fmla="*/ 1310640 w 2339340"/>
              <a:gd name="connsiteY66" fmla="*/ 4533900 h 6236970"/>
              <a:gd name="connsiteX67" fmla="*/ 1272540 w 2339340"/>
              <a:gd name="connsiteY67" fmla="*/ 4838700 h 6236970"/>
              <a:gd name="connsiteX68" fmla="*/ 1242060 w 2339340"/>
              <a:gd name="connsiteY68" fmla="*/ 5059680 h 6236970"/>
              <a:gd name="connsiteX69" fmla="*/ 1276350 w 2339340"/>
              <a:gd name="connsiteY69" fmla="*/ 5288280 h 6236970"/>
              <a:gd name="connsiteX70" fmla="*/ 1333500 w 2339340"/>
              <a:gd name="connsiteY70" fmla="*/ 5494020 h 6236970"/>
              <a:gd name="connsiteX71" fmla="*/ 1314450 w 2339340"/>
              <a:gd name="connsiteY71" fmla="*/ 5615940 h 6236970"/>
              <a:gd name="connsiteX72" fmla="*/ 1264920 w 2339340"/>
              <a:gd name="connsiteY72" fmla="*/ 5795010 h 6236970"/>
              <a:gd name="connsiteX73" fmla="*/ 1264920 w 2339340"/>
              <a:gd name="connsiteY73" fmla="*/ 5901690 h 6236970"/>
              <a:gd name="connsiteX74" fmla="*/ 1424940 w 2339340"/>
              <a:gd name="connsiteY74" fmla="*/ 6236970 h 6236970"/>
              <a:gd name="connsiteX75" fmla="*/ 1565910 w 2339340"/>
              <a:gd name="connsiteY75" fmla="*/ 6065520 h 6236970"/>
              <a:gd name="connsiteX76" fmla="*/ 1604010 w 2339340"/>
              <a:gd name="connsiteY76" fmla="*/ 6012180 h 6236970"/>
              <a:gd name="connsiteX77" fmla="*/ 1524000 w 2339340"/>
              <a:gd name="connsiteY77" fmla="*/ 5844540 h 6236970"/>
              <a:gd name="connsiteX78" fmla="*/ 1466850 w 2339340"/>
              <a:gd name="connsiteY78" fmla="*/ 5718810 h 6236970"/>
              <a:gd name="connsiteX79" fmla="*/ 1440180 w 2339340"/>
              <a:gd name="connsiteY79" fmla="*/ 5638800 h 6236970"/>
              <a:gd name="connsiteX80" fmla="*/ 1546860 w 2339340"/>
              <a:gd name="connsiteY80" fmla="*/ 5078730 h 6236970"/>
              <a:gd name="connsiteX81" fmla="*/ 1600200 w 2339340"/>
              <a:gd name="connsiteY81" fmla="*/ 4507230 h 6236970"/>
              <a:gd name="connsiteX82" fmla="*/ 1684020 w 2339340"/>
              <a:gd name="connsiteY82" fmla="*/ 4027170 h 6236970"/>
              <a:gd name="connsiteX83" fmla="*/ 1703070 w 2339340"/>
              <a:gd name="connsiteY83" fmla="*/ 3688080 h 6236970"/>
              <a:gd name="connsiteX84" fmla="*/ 1645920 w 2339340"/>
              <a:gd name="connsiteY84" fmla="*/ 2884170 h 6236970"/>
              <a:gd name="connsiteX85" fmla="*/ 1630680 w 2339340"/>
              <a:gd name="connsiteY85" fmla="*/ 2868930 h 6236970"/>
              <a:gd name="connsiteX86" fmla="*/ 1607820 w 2339340"/>
              <a:gd name="connsiteY86" fmla="*/ 2750820 h 6236970"/>
              <a:gd name="connsiteX87" fmla="*/ 1584960 w 2339340"/>
              <a:gd name="connsiteY87" fmla="*/ 2423160 h 6236970"/>
              <a:gd name="connsiteX88" fmla="*/ 1584960 w 2339340"/>
              <a:gd name="connsiteY88" fmla="*/ 2072640 h 6236970"/>
              <a:gd name="connsiteX89" fmla="*/ 1619250 w 2339340"/>
              <a:gd name="connsiteY89" fmla="*/ 1771650 h 6236970"/>
              <a:gd name="connsiteX90" fmla="*/ 1691640 w 2339340"/>
              <a:gd name="connsiteY90" fmla="*/ 1501140 h 6236970"/>
              <a:gd name="connsiteX91" fmla="*/ 1954530 w 2339340"/>
              <a:gd name="connsiteY91" fmla="*/ 1924050 h 6236970"/>
              <a:gd name="connsiteX92" fmla="*/ 2045970 w 2339340"/>
              <a:gd name="connsiteY92" fmla="*/ 2045970 h 6236970"/>
              <a:gd name="connsiteX93" fmla="*/ 1840230 w 2339340"/>
              <a:gd name="connsiteY93" fmla="*/ 2358390 h 6236970"/>
              <a:gd name="connsiteX94" fmla="*/ 1729740 w 2339340"/>
              <a:gd name="connsiteY94" fmla="*/ 2545080 h 6236970"/>
              <a:gd name="connsiteX95" fmla="*/ 1672590 w 2339340"/>
              <a:gd name="connsiteY95" fmla="*/ 2674620 h 6236970"/>
              <a:gd name="connsiteX96" fmla="*/ 1604010 w 2339340"/>
              <a:gd name="connsiteY96" fmla="*/ 2754630 h 6236970"/>
              <a:gd name="connsiteX97" fmla="*/ 1634490 w 2339340"/>
              <a:gd name="connsiteY97" fmla="*/ 3040380 h 6236970"/>
              <a:gd name="connsiteX98" fmla="*/ 1729740 w 2339340"/>
              <a:gd name="connsiteY98" fmla="*/ 2891790 h 6236970"/>
              <a:gd name="connsiteX99" fmla="*/ 1927860 w 2339340"/>
              <a:gd name="connsiteY99" fmla="*/ 2689860 h 6236970"/>
              <a:gd name="connsiteX100" fmla="*/ 2065020 w 2339340"/>
              <a:gd name="connsiteY100" fmla="*/ 2548890 h 6236970"/>
              <a:gd name="connsiteX101" fmla="*/ 2202180 w 2339340"/>
              <a:gd name="connsiteY101" fmla="*/ 2339340 h 6236970"/>
              <a:gd name="connsiteX102" fmla="*/ 2339340 w 2339340"/>
              <a:gd name="connsiteY102" fmla="*/ 2049780 h 6236970"/>
              <a:gd name="connsiteX103" fmla="*/ 2293620 w 2339340"/>
              <a:gd name="connsiteY103" fmla="*/ 1958340 h 6236970"/>
              <a:gd name="connsiteX104" fmla="*/ 2232660 w 2339340"/>
              <a:gd name="connsiteY104" fmla="*/ 1752600 h 6236970"/>
              <a:gd name="connsiteX105" fmla="*/ 2175510 w 2339340"/>
              <a:gd name="connsiteY105" fmla="*/ 1565910 h 6236970"/>
              <a:gd name="connsiteX106" fmla="*/ 2065020 w 2339340"/>
              <a:gd name="connsiteY106" fmla="*/ 1352550 h 6236970"/>
              <a:gd name="connsiteX107" fmla="*/ 1958340 w 2339340"/>
              <a:gd name="connsiteY107" fmla="*/ 1169670 h 6236970"/>
              <a:gd name="connsiteX108" fmla="*/ 1878330 w 2339340"/>
              <a:gd name="connsiteY108" fmla="*/ 1043940 h 6236970"/>
              <a:gd name="connsiteX109" fmla="*/ 1752600 w 2339340"/>
              <a:gd name="connsiteY109" fmla="*/ 975360 h 6236970"/>
              <a:gd name="connsiteX110" fmla="*/ 1645920 w 2339340"/>
              <a:gd name="connsiteY110" fmla="*/ 956310 h 6236970"/>
              <a:gd name="connsiteX111" fmla="*/ 1546860 w 2339340"/>
              <a:gd name="connsiteY111" fmla="*/ 922020 h 6236970"/>
              <a:gd name="connsiteX112" fmla="*/ 1276350 w 2339340"/>
              <a:gd name="connsiteY112" fmla="*/ 861060 h 6236970"/>
              <a:gd name="connsiteX113" fmla="*/ 1257300 w 2339340"/>
              <a:gd name="connsiteY113" fmla="*/ 739140 h 6236970"/>
              <a:gd name="connsiteX114" fmla="*/ 1325880 w 2339340"/>
              <a:gd name="connsiteY114" fmla="*/ 594360 h 6236970"/>
              <a:gd name="connsiteX115" fmla="*/ 1363980 w 2339340"/>
              <a:gd name="connsiteY115" fmla="*/ 537210 h 6236970"/>
              <a:gd name="connsiteX116" fmla="*/ 1352550 w 2339340"/>
              <a:gd name="connsiteY116" fmla="*/ 438150 h 6236970"/>
              <a:gd name="connsiteX117" fmla="*/ 1348740 w 2339340"/>
              <a:gd name="connsiteY117" fmla="*/ 308610 h 6236970"/>
              <a:gd name="connsiteX118" fmla="*/ 1306830 w 2339340"/>
              <a:gd name="connsiteY118" fmla="*/ 114300 h 6236970"/>
              <a:gd name="connsiteX119" fmla="*/ 1188720 w 2339340"/>
              <a:gd name="connsiteY119" fmla="*/ 38100 h 6236970"/>
              <a:gd name="connsiteX120" fmla="*/ 1143000 w 2339340"/>
              <a:gd name="connsiteY120" fmla="*/ 11430 h 6236970"/>
              <a:gd name="connsiteX121" fmla="*/ 1093470 w 2339340"/>
              <a:gd name="connsiteY121" fmla="*/ 22860 h 6236970"/>
              <a:gd name="connsiteX0" fmla="*/ 1093470 w 2339340"/>
              <a:gd name="connsiteY0" fmla="*/ 22860 h 6236970"/>
              <a:gd name="connsiteX1" fmla="*/ 971550 w 2339340"/>
              <a:gd name="connsiteY1" fmla="*/ 68580 h 6236970"/>
              <a:gd name="connsiteX2" fmla="*/ 967740 w 2339340"/>
              <a:gd name="connsiteY2" fmla="*/ 0 h 6236970"/>
              <a:gd name="connsiteX3" fmla="*/ 872490 w 2339340"/>
              <a:gd name="connsiteY3" fmla="*/ 121920 h 6236970"/>
              <a:gd name="connsiteX4" fmla="*/ 849630 w 2339340"/>
              <a:gd name="connsiteY4" fmla="*/ 95250 h 6236970"/>
              <a:gd name="connsiteX5" fmla="*/ 800100 w 2339340"/>
              <a:gd name="connsiteY5" fmla="*/ 320040 h 6236970"/>
              <a:gd name="connsiteX6" fmla="*/ 811530 w 2339340"/>
              <a:gd name="connsiteY6" fmla="*/ 461010 h 6236970"/>
              <a:gd name="connsiteX7" fmla="*/ 754380 w 2339340"/>
              <a:gd name="connsiteY7" fmla="*/ 464820 h 6236970"/>
              <a:gd name="connsiteX8" fmla="*/ 781050 w 2339340"/>
              <a:gd name="connsiteY8" fmla="*/ 548640 h 6236970"/>
              <a:gd name="connsiteX9" fmla="*/ 822960 w 2339340"/>
              <a:gd name="connsiteY9" fmla="*/ 624840 h 6236970"/>
              <a:gd name="connsiteX10" fmla="*/ 887730 w 2339340"/>
              <a:gd name="connsiteY10" fmla="*/ 689610 h 6236970"/>
              <a:gd name="connsiteX11" fmla="*/ 925830 w 2339340"/>
              <a:gd name="connsiteY11" fmla="*/ 769620 h 6236970"/>
              <a:gd name="connsiteX12" fmla="*/ 925830 w 2339340"/>
              <a:gd name="connsiteY12" fmla="*/ 861060 h 6236970"/>
              <a:gd name="connsiteX13" fmla="*/ 803910 w 2339340"/>
              <a:gd name="connsiteY13" fmla="*/ 922020 h 6236970"/>
              <a:gd name="connsiteX14" fmla="*/ 701040 w 2339340"/>
              <a:gd name="connsiteY14" fmla="*/ 948690 h 6236970"/>
              <a:gd name="connsiteX15" fmla="*/ 556260 w 2339340"/>
              <a:gd name="connsiteY15" fmla="*/ 952500 h 6236970"/>
              <a:gd name="connsiteX16" fmla="*/ 403860 w 2339340"/>
              <a:gd name="connsiteY16" fmla="*/ 1002030 h 6236970"/>
              <a:gd name="connsiteX17" fmla="*/ 320040 w 2339340"/>
              <a:gd name="connsiteY17" fmla="*/ 1085850 h 6236970"/>
              <a:gd name="connsiteX18" fmla="*/ 247650 w 2339340"/>
              <a:gd name="connsiteY18" fmla="*/ 1276350 h 6236970"/>
              <a:gd name="connsiteX19" fmla="*/ 163830 w 2339340"/>
              <a:gd name="connsiteY19" fmla="*/ 1569720 h 6236970"/>
              <a:gd name="connsiteX20" fmla="*/ 83820 w 2339340"/>
              <a:gd name="connsiteY20" fmla="*/ 1783080 h 6236970"/>
              <a:gd name="connsiteX21" fmla="*/ 72390 w 2339340"/>
              <a:gd name="connsiteY21" fmla="*/ 1962150 h 6236970"/>
              <a:gd name="connsiteX22" fmla="*/ 0 w 2339340"/>
              <a:gd name="connsiteY22" fmla="*/ 2145030 h 6236970"/>
              <a:gd name="connsiteX23" fmla="*/ 11430 w 2339340"/>
              <a:gd name="connsiteY23" fmla="*/ 2251710 h 6236970"/>
              <a:gd name="connsiteX24" fmla="*/ 106680 w 2339340"/>
              <a:gd name="connsiteY24" fmla="*/ 2426970 h 6236970"/>
              <a:gd name="connsiteX25" fmla="*/ 243840 w 2339340"/>
              <a:gd name="connsiteY25" fmla="*/ 2594610 h 6236970"/>
              <a:gd name="connsiteX26" fmla="*/ 422910 w 2339340"/>
              <a:gd name="connsiteY26" fmla="*/ 2769870 h 6236970"/>
              <a:gd name="connsiteX27" fmla="*/ 609600 w 2339340"/>
              <a:gd name="connsiteY27" fmla="*/ 2929890 h 6236970"/>
              <a:gd name="connsiteX28" fmla="*/ 703183 w 2339340"/>
              <a:gd name="connsiteY28" fmla="*/ 3062525 h 6236970"/>
              <a:gd name="connsiteX29" fmla="*/ 711517 w 2339340"/>
              <a:gd name="connsiteY29" fmla="*/ 2784396 h 6236970"/>
              <a:gd name="connsiteX30" fmla="*/ 647700 w 2339340"/>
              <a:gd name="connsiteY30" fmla="*/ 2731770 h 6236970"/>
              <a:gd name="connsiteX31" fmla="*/ 541020 w 2339340"/>
              <a:gd name="connsiteY31" fmla="*/ 2537460 h 6236970"/>
              <a:gd name="connsiteX32" fmla="*/ 487680 w 2339340"/>
              <a:gd name="connsiteY32" fmla="*/ 2426970 h 6236970"/>
              <a:gd name="connsiteX33" fmla="*/ 293370 w 2339340"/>
              <a:gd name="connsiteY33" fmla="*/ 2205990 h 6236970"/>
              <a:gd name="connsiteX34" fmla="*/ 426720 w 2339340"/>
              <a:gd name="connsiteY34" fmla="*/ 1988820 h 6236970"/>
              <a:gd name="connsiteX35" fmla="*/ 483870 w 2339340"/>
              <a:gd name="connsiteY35" fmla="*/ 1878330 h 6236970"/>
              <a:gd name="connsiteX36" fmla="*/ 544830 w 2339340"/>
              <a:gd name="connsiteY36" fmla="*/ 1642110 h 6236970"/>
              <a:gd name="connsiteX37" fmla="*/ 636270 w 2339340"/>
              <a:gd name="connsiteY37" fmla="*/ 1897380 h 6236970"/>
              <a:gd name="connsiteX38" fmla="*/ 678180 w 2339340"/>
              <a:gd name="connsiteY38" fmla="*/ 2202180 h 6236970"/>
              <a:gd name="connsiteX39" fmla="*/ 689610 w 2339340"/>
              <a:gd name="connsiteY39" fmla="*/ 2487930 h 6236970"/>
              <a:gd name="connsiteX40" fmla="*/ 712470 w 2339340"/>
              <a:gd name="connsiteY40" fmla="*/ 2762250 h 6236970"/>
              <a:gd name="connsiteX41" fmla="*/ 701040 w 2339340"/>
              <a:gd name="connsiteY41" fmla="*/ 3177540 h 6236970"/>
              <a:gd name="connsiteX42" fmla="*/ 643890 w 2339340"/>
              <a:gd name="connsiteY42" fmla="*/ 3783330 h 6236970"/>
              <a:gd name="connsiteX43" fmla="*/ 613410 w 2339340"/>
              <a:gd name="connsiteY43" fmla="*/ 4255770 h 6236970"/>
              <a:gd name="connsiteX44" fmla="*/ 689610 w 2339340"/>
              <a:gd name="connsiteY44" fmla="*/ 4617720 h 6236970"/>
              <a:gd name="connsiteX45" fmla="*/ 803910 w 2339340"/>
              <a:gd name="connsiteY45" fmla="*/ 5215890 h 6236970"/>
              <a:gd name="connsiteX46" fmla="*/ 883920 w 2339340"/>
              <a:gd name="connsiteY46" fmla="*/ 5657850 h 6236970"/>
              <a:gd name="connsiteX47" fmla="*/ 872490 w 2339340"/>
              <a:gd name="connsiteY47" fmla="*/ 5684520 h 6236970"/>
              <a:gd name="connsiteX48" fmla="*/ 693420 w 2339340"/>
              <a:gd name="connsiteY48" fmla="*/ 5894070 h 6236970"/>
              <a:gd name="connsiteX49" fmla="*/ 541020 w 2339340"/>
              <a:gd name="connsiteY49" fmla="*/ 6092190 h 6236970"/>
              <a:gd name="connsiteX50" fmla="*/ 510540 w 2339340"/>
              <a:gd name="connsiteY50" fmla="*/ 6156960 h 6236970"/>
              <a:gd name="connsiteX51" fmla="*/ 701040 w 2339340"/>
              <a:gd name="connsiteY51" fmla="*/ 6092190 h 6236970"/>
              <a:gd name="connsiteX52" fmla="*/ 830580 w 2339340"/>
              <a:gd name="connsiteY52" fmla="*/ 6065520 h 6236970"/>
              <a:gd name="connsiteX53" fmla="*/ 952500 w 2339340"/>
              <a:gd name="connsiteY53" fmla="*/ 5974080 h 6236970"/>
              <a:gd name="connsiteX54" fmla="*/ 963930 w 2339340"/>
              <a:gd name="connsiteY54" fmla="*/ 5871210 h 6236970"/>
              <a:gd name="connsiteX55" fmla="*/ 1108710 w 2339340"/>
              <a:gd name="connsiteY55" fmla="*/ 5817870 h 6236970"/>
              <a:gd name="connsiteX56" fmla="*/ 1108710 w 2339340"/>
              <a:gd name="connsiteY56" fmla="*/ 5791200 h 6236970"/>
              <a:gd name="connsiteX57" fmla="*/ 1032510 w 2339340"/>
              <a:gd name="connsiteY57" fmla="*/ 5634990 h 6236970"/>
              <a:gd name="connsiteX58" fmla="*/ 1043940 w 2339340"/>
              <a:gd name="connsiteY58" fmla="*/ 5280660 h 6236970"/>
              <a:gd name="connsiteX59" fmla="*/ 1074420 w 2339340"/>
              <a:gd name="connsiteY59" fmla="*/ 4888230 h 6236970"/>
              <a:gd name="connsiteX60" fmla="*/ 1002030 w 2339340"/>
              <a:gd name="connsiteY60" fmla="*/ 4423410 h 6236970"/>
              <a:gd name="connsiteX61" fmla="*/ 1066800 w 2339340"/>
              <a:gd name="connsiteY61" fmla="*/ 4130040 h 6236970"/>
              <a:gd name="connsiteX62" fmla="*/ 1116330 w 2339340"/>
              <a:gd name="connsiteY62" fmla="*/ 3775710 h 6236970"/>
              <a:gd name="connsiteX63" fmla="*/ 1165860 w 2339340"/>
              <a:gd name="connsiteY63" fmla="*/ 3375660 h 6236970"/>
              <a:gd name="connsiteX64" fmla="*/ 1238250 w 2339340"/>
              <a:gd name="connsiteY64" fmla="*/ 3882390 h 6236970"/>
              <a:gd name="connsiteX65" fmla="*/ 1280160 w 2339340"/>
              <a:gd name="connsiteY65" fmla="*/ 4366260 h 6236970"/>
              <a:gd name="connsiteX66" fmla="*/ 1310640 w 2339340"/>
              <a:gd name="connsiteY66" fmla="*/ 4533900 h 6236970"/>
              <a:gd name="connsiteX67" fmla="*/ 1272540 w 2339340"/>
              <a:gd name="connsiteY67" fmla="*/ 4838700 h 6236970"/>
              <a:gd name="connsiteX68" fmla="*/ 1242060 w 2339340"/>
              <a:gd name="connsiteY68" fmla="*/ 5059680 h 6236970"/>
              <a:gd name="connsiteX69" fmla="*/ 1276350 w 2339340"/>
              <a:gd name="connsiteY69" fmla="*/ 5288280 h 6236970"/>
              <a:gd name="connsiteX70" fmla="*/ 1333500 w 2339340"/>
              <a:gd name="connsiteY70" fmla="*/ 5494020 h 6236970"/>
              <a:gd name="connsiteX71" fmla="*/ 1314450 w 2339340"/>
              <a:gd name="connsiteY71" fmla="*/ 5615940 h 6236970"/>
              <a:gd name="connsiteX72" fmla="*/ 1264920 w 2339340"/>
              <a:gd name="connsiteY72" fmla="*/ 5795010 h 6236970"/>
              <a:gd name="connsiteX73" fmla="*/ 1264920 w 2339340"/>
              <a:gd name="connsiteY73" fmla="*/ 5901690 h 6236970"/>
              <a:gd name="connsiteX74" fmla="*/ 1424940 w 2339340"/>
              <a:gd name="connsiteY74" fmla="*/ 6236970 h 6236970"/>
              <a:gd name="connsiteX75" fmla="*/ 1565910 w 2339340"/>
              <a:gd name="connsiteY75" fmla="*/ 6065520 h 6236970"/>
              <a:gd name="connsiteX76" fmla="*/ 1604010 w 2339340"/>
              <a:gd name="connsiteY76" fmla="*/ 6012180 h 6236970"/>
              <a:gd name="connsiteX77" fmla="*/ 1524000 w 2339340"/>
              <a:gd name="connsiteY77" fmla="*/ 5844540 h 6236970"/>
              <a:gd name="connsiteX78" fmla="*/ 1466850 w 2339340"/>
              <a:gd name="connsiteY78" fmla="*/ 5718810 h 6236970"/>
              <a:gd name="connsiteX79" fmla="*/ 1440180 w 2339340"/>
              <a:gd name="connsiteY79" fmla="*/ 5638800 h 6236970"/>
              <a:gd name="connsiteX80" fmla="*/ 1546860 w 2339340"/>
              <a:gd name="connsiteY80" fmla="*/ 5078730 h 6236970"/>
              <a:gd name="connsiteX81" fmla="*/ 1600200 w 2339340"/>
              <a:gd name="connsiteY81" fmla="*/ 4507230 h 6236970"/>
              <a:gd name="connsiteX82" fmla="*/ 1684020 w 2339340"/>
              <a:gd name="connsiteY82" fmla="*/ 4027170 h 6236970"/>
              <a:gd name="connsiteX83" fmla="*/ 1703070 w 2339340"/>
              <a:gd name="connsiteY83" fmla="*/ 3688080 h 6236970"/>
              <a:gd name="connsiteX84" fmla="*/ 1645920 w 2339340"/>
              <a:gd name="connsiteY84" fmla="*/ 2884170 h 6236970"/>
              <a:gd name="connsiteX85" fmla="*/ 1630680 w 2339340"/>
              <a:gd name="connsiteY85" fmla="*/ 2868930 h 6236970"/>
              <a:gd name="connsiteX86" fmla="*/ 1607820 w 2339340"/>
              <a:gd name="connsiteY86" fmla="*/ 2750820 h 6236970"/>
              <a:gd name="connsiteX87" fmla="*/ 1584960 w 2339340"/>
              <a:gd name="connsiteY87" fmla="*/ 2423160 h 6236970"/>
              <a:gd name="connsiteX88" fmla="*/ 1584960 w 2339340"/>
              <a:gd name="connsiteY88" fmla="*/ 2072640 h 6236970"/>
              <a:gd name="connsiteX89" fmla="*/ 1619250 w 2339340"/>
              <a:gd name="connsiteY89" fmla="*/ 1771650 h 6236970"/>
              <a:gd name="connsiteX90" fmla="*/ 1691640 w 2339340"/>
              <a:gd name="connsiteY90" fmla="*/ 1501140 h 6236970"/>
              <a:gd name="connsiteX91" fmla="*/ 1954530 w 2339340"/>
              <a:gd name="connsiteY91" fmla="*/ 1924050 h 6236970"/>
              <a:gd name="connsiteX92" fmla="*/ 2045970 w 2339340"/>
              <a:gd name="connsiteY92" fmla="*/ 2045970 h 6236970"/>
              <a:gd name="connsiteX93" fmla="*/ 1840230 w 2339340"/>
              <a:gd name="connsiteY93" fmla="*/ 2358390 h 6236970"/>
              <a:gd name="connsiteX94" fmla="*/ 1729740 w 2339340"/>
              <a:gd name="connsiteY94" fmla="*/ 2545080 h 6236970"/>
              <a:gd name="connsiteX95" fmla="*/ 1672590 w 2339340"/>
              <a:gd name="connsiteY95" fmla="*/ 2674620 h 6236970"/>
              <a:gd name="connsiteX96" fmla="*/ 1604010 w 2339340"/>
              <a:gd name="connsiteY96" fmla="*/ 2754630 h 6236970"/>
              <a:gd name="connsiteX97" fmla="*/ 1658302 w 2339340"/>
              <a:gd name="connsiteY97" fmla="*/ 3010615 h 6236970"/>
              <a:gd name="connsiteX98" fmla="*/ 1729740 w 2339340"/>
              <a:gd name="connsiteY98" fmla="*/ 2891790 h 6236970"/>
              <a:gd name="connsiteX99" fmla="*/ 1927860 w 2339340"/>
              <a:gd name="connsiteY99" fmla="*/ 2689860 h 6236970"/>
              <a:gd name="connsiteX100" fmla="*/ 2065020 w 2339340"/>
              <a:gd name="connsiteY100" fmla="*/ 2548890 h 6236970"/>
              <a:gd name="connsiteX101" fmla="*/ 2202180 w 2339340"/>
              <a:gd name="connsiteY101" fmla="*/ 2339340 h 6236970"/>
              <a:gd name="connsiteX102" fmla="*/ 2339340 w 2339340"/>
              <a:gd name="connsiteY102" fmla="*/ 2049780 h 6236970"/>
              <a:gd name="connsiteX103" fmla="*/ 2293620 w 2339340"/>
              <a:gd name="connsiteY103" fmla="*/ 1958340 h 6236970"/>
              <a:gd name="connsiteX104" fmla="*/ 2232660 w 2339340"/>
              <a:gd name="connsiteY104" fmla="*/ 1752600 h 6236970"/>
              <a:gd name="connsiteX105" fmla="*/ 2175510 w 2339340"/>
              <a:gd name="connsiteY105" fmla="*/ 1565910 h 6236970"/>
              <a:gd name="connsiteX106" fmla="*/ 2065020 w 2339340"/>
              <a:gd name="connsiteY106" fmla="*/ 1352550 h 6236970"/>
              <a:gd name="connsiteX107" fmla="*/ 1958340 w 2339340"/>
              <a:gd name="connsiteY107" fmla="*/ 1169670 h 6236970"/>
              <a:gd name="connsiteX108" fmla="*/ 1878330 w 2339340"/>
              <a:gd name="connsiteY108" fmla="*/ 1043940 h 6236970"/>
              <a:gd name="connsiteX109" fmla="*/ 1752600 w 2339340"/>
              <a:gd name="connsiteY109" fmla="*/ 975360 h 6236970"/>
              <a:gd name="connsiteX110" fmla="*/ 1645920 w 2339340"/>
              <a:gd name="connsiteY110" fmla="*/ 956310 h 6236970"/>
              <a:gd name="connsiteX111" fmla="*/ 1546860 w 2339340"/>
              <a:gd name="connsiteY111" fmla="*/ 922020 h 6236970"/>
              <a:gd name="connsiteX112" fmla="*/ 1276350 w 2339340"/>
              <a:gd name="connsiteY112" fmla="*/ 861060 h 6236970"/>
              <a:gd name="connsiteX113" fmla="*/ 1257300 w 2339340"/>
              <a:gd name="connsiteY113" fmla="*/ 739140 h 6236970"/>
              <a:gd name="connsiteX114" fmla="*/ 1325880 w 2339340"/>
              <a:gd name="connsiteY114" fmla="*/ 594360 h 6236970"/>
              <a:gd name="connsiteX115" fmla="*/ 1363980 w 2339340"/>
              <a:gd name="connsiteY115" fmla="*/ 537210 h 6236970"/>
              <a:gd name="connsiteX116" fmla="*/ 1352550 w 2339340"/>
              <a:gd name="connsiteY116" fmla="*/ 438150 h 6236970"/>
              <a:gd name="connsiteX117" fmla="*/ 1348740 w 2339340"/>
              <a:gd name="connsiteY117" fmla="*/ 308610 h 6236970"/>
              <a:gd name="connsiteX118" fmla="*/ 1306830 w 2339340"/>
              <a:gd name="connsiteY118" fmla="*/ 114300 h 6236970"/>
              <a:gd name="connsiteX119" fmla="*/ 1188720 w 2339340"/>
              <a:gd name="connsiteY119" fmla="*/ 38100 h 6236970"/>
              <a:gd name="connsiteX120" fmla="*/ 1143000 w 2339340"/>
              <a:gd name="connsiteY120" fmla="*/ 11430 h 6236970"/>
              <a:gd name="connsiteX121" fmla="*/ 1093470 w 2339340"/>
              <a:gd name="connsiteY121" fmla="*/ 22860 h 6236970"/>
              <a:gd name="connsiteX0" fmla="*/ 1093470 w 2339340"/>
              <a:gd name="connsiteY0" fmla="*/ 22860 h 6236970"/>
              <a:gd name="connsiteX1" fmla="*/ 971550 w 2339340"/>
              <a:gd name="connsiteY1" fmla="*/ 68580 h 6236970"/>
              <a:gd name="connsiteX2" fmla="*/ 967740 w 2339340"/>
              <a:gd name="connsiteY2" fmla="*/ 0 h 6236970"/>
              <a:gd name="connsiteX3" fmla="*/ 872490 w 2339340"/>
              <a:gd name="connsiteY3" fmla="*/ 121920 h 6236970"/>
              <a:gd name="connsiteX4" fmla="*/ 849630 w 2339340"/>
              <a:gd name="connsiteY4" fmla="*/ 95250 h 6236970"/>
              <a:gd name="connsiteX5" fmla="*/ 800100 w 2339340"/>
              <a:gd name="connsiteY5" fmla="*/ 320040 h 6236970"/>
              <a:gd name="connsiteX6" fmla="*/ 811530 w 2339340"/>
              <a:gd name="connsiteY6" fmla="*/ 461010 h 6236970"/>
              <a:gd name="connsiteX7" fmla="*/ 754380 w 2339340"/>
              <a:gd name="connsiteY7" fmla="*/ 464820 h 6236970"/>
              <a:gd name="connsiteX8" fmla="*/ 781050 w 2339340"/>
              <a:gd name="connsiteY8" fmla="*/ 548640 h 6236970"/>
              <a:gd name="connsiteX9" fmla="*/ 822960 w 2339340"/>
              <a:gd name="connsiteY9" fmla="*/ 624840 h 6236970"/>
              <a:gd name="connsiteX10" fmla="*/ 887730 w 2339340"/>
              <a:gd name="connsiteY10" fmla="*/ 689610 h 6236970"/>
              <a:gd name="connsiteX11" fmla="*/ 925830 w 2339340"/>
              <a:gd name="connsiteY11" fmla="*/ 769620 h 6236970"/>
              <a:gd name="connsiteX12" fmla="*/ 925830 w 2339340"/>
              <a:gd name="connsiteY12" fmla="*/ 861060 h 6236970"/>
              <a:gd name="connsiteX13" fmla="*/ 803910 w 2339340"/>
              <a:gd name="connsiteY13" fmla="*/ 922020 h 6236970"/>
              <a:gd name="connsiteX14" fmla="*/ 701040 w 2339340"/>
              <a:gd name="connsiteY14" fmla="*/ 948690 h 6236970"/>
              <a:gd name="connsiteX15" fmla="*/ 556260 w 2339340"/>
              <a:gd name="connsiteY15" fmla="*/ 952500 h 6236970"/>
              <a:gd name="connsiteX16" fmla="*/ 403860 w 2339340"/>
              <a:gd name="connsiteY16" fmla="*/ 1002030 h 6236970"/>
              <a:gd name="connsiteX17" fmla="*/ 320040 w 2339340"/>
              <a:gd name="connsiteY17" fmla="*/ 1085850 h 6236970"/>
              <a:gd name="connsiteX18" fmla="*/ 247650 w 2339340"/>
              <a:gd name="connsiteY18" fmla="*/ 1276350 h 6236970"/>
              <a:gd name="connsiteX19" fmla="*/ 163830 w 2339340"/>
              <a:gd name="connsiteY19" fmla="*/ 1569720 h 6236970"/>
              <a:gd name="connsiteX20" fmla="*/ 83820 w 2339340"/>
              <a:gd name="connsiteY20" fmla="*/ 1783080 h 6236970"/>
              <a:gd name="connsiteX21" fmla="*/ 72390 w 2339340"/>
              <a:gd name="connsiteY21" fmla="*/ 1962150 h 6236970"/>
              <a:gd name="connsiteX22" fmla="*/ 0 w 2339340"/>
              <a:gd name="connsiteY22" fmla="*/ 2145030 h 6236970"/>
              <a:gd name="connsiteX23" fmla="*/ 11430 w 2339340"/>
              <a:gd name="connsiteY23" fmla="*/ 2251710 h 6236970"/>
              <a:gd name="connsiteX24" fmla="*/ 106680 w 2339340"/>
              <a:gd name="connsiteY24" fmla="*/ 2426970 h 6236970"/>
              <a:gd name="connsiteX25" fmla="*/ 243840 w 2339340"/>
              <a:gd name="connsiteY25" fmla="*/ 2594610 h 6236970"/>
              <a:gd name="connsiteX26" fmla="*/ 422910 w 2339340"/>
              <a:gd name="connsiteY26" fmla="*/ 2769870 h 6236970"/>
              <a:gd name="connsiteX27" fmla="*/ 609600 w 2339340"/>
              <a:gd name="connsiteY27" fmla="*/ 2929890 h 6236970"/>
              <a:gd name="connsiteX28" fmla="*/ 703183 w 2339340"/>
              <a:gd name="connsiteY28" fmla="*/ 3062525 h 6236970"/>
              <a:gd name="connsiteX29" fmla="*/ 711517 w 2339340"/>
              <a:gd name="connsiteY29" fmla="*/ 2784396 h 6236970"/>
              <a:gd name="connsiteX30" fmla="*/ 647700 w 2339340"/>
              <a:gd name="connsiteY30" fmla="*/ 2731770 h 6236970"/>
              <a:gd name="connsiteX31" fmla="*/ 541020 w 2339340"/>
              <a:gd name="connsiteY31" fmla="*/ 2537460 h 6236970"/>
              <a:gd name="connsiteX32" fmla="*/ 487680 w 2339340"/>
              <a:gd name="connsiteY32" fmla="*/ 2426970 h 6236970"/>
              <a:gd name="connsiteX33" fmla="*/ 293370 w 2339340"/>
              <a:gd name="connsiteY33" fmla="*/ 2205990 h 6236970"/>
              <a:gd name="connsiteX34" fmla="*/ 426720 w 2339340"/>
              <a:gd name="connsiteY34" fmla="*/ 1988820 h 6236970"/>
              <a:gd name="connsiteX35" fmla="*/ 483870 w 2339340"/>
              <a:gd name="connsiteY35" fmla="*/ 1878330 h 6236970"/>
              <a:gd name="connsiteX36" fmla="*/ 544830 w 2339340"/>
              <a:gd name="connsiteY36" fmla="*/ 1642110 h 6236970"/>
              <a:gd name="connsiteX37" fmla="*/ 636270 w 2339340"/>
              <a:gd name="connsiteY37" fmla="*/ 1897380 h 6236970"/>
              <a:gd name="connsiteX38" fmla="*/ 678180 w 2339340"/>
              <a:gd name="connsiteY38" fmla="*/ 2202180 h 6236970"/>
              <a:gd name="connsiteX39" fmla="*/ 689610 w 2339340"/>
              <a:gd name="connsiteY39" fmla="*/ 2487930 h 6236970"/>
              <a:gd name="connsiteX40" fmla="*/ 712470 w 2339340"/>
              <a:gd name="connsiteY40" fmla="*/ 2762250 h 6236970"/>
              <a:gd name="connsiteX41" fmla="*/ 701040 w 2339340"/>
              <a:gd name="connsiteY41" fmla="*/ 3177540 h 6236970"/>
              <a:gd name="connsiteX42" fmla="*/ 643890 w 2339340"/>
              <a:gd name="connsiteY42" fmla="*/ 3783330 h 6236970"/>
              <a:gd name="connsiteX43" fmla="*/ 613410 w 2339340"/>
              <a:gd name="connsiteY43" fmla="*/ 4255770 h 6236970"/>
              <a:gd name="connsiteX44" fmla="*/ 689610 w 2339340"/>
              <a:gd name="connsiteY44" fmla="*/ 4617720 h 6236970"/>
              <a:gd name="connsiteX45" fmla="*/ 803910 w 2339340"/>
              <a:gd name="connsiteY45" fmla="*/ 5215890 h 6236970"/>
              <a:gd name="connsiteX46" fmla="*/ 883920 w 2339340"/>
              <a:gd name="connsiteY46" fmla="*/ 5657850 h 6236970"/>
              <a:gd name="connsiteX47" fmla="*/ 872490 w 2339340"/>
              <a:gd name="connsiteY47" fmla="*/ 5684520 h 6236970"/>
              <a:gd name="connsiteX48" fmla="*/ 693420 w 2339340"/>
              <a:gd name="connsiteY48" fmla="*/ 5894070 h 6236970"/>
              <a:gd name="connsiteX49" fmla="*/ 541020 w 2339340"/>
              <a:gd name="connsiteY49" fmla="*/ 6092190 h 6236970"/>
              <a:gd name="connsiteX50" fmla="*/ 510540 w 2339340"/>
              <a:gd name="connsiteY50" fmla="*/ 6156960 h 6236970"/>
              <a:gd name="connsiteX51" fmla="*/ 701040 w 2339340"/>
              <a:gd name="connsiteY51" fmla="*/ 6092190 h 6236970"/>
              <a:gd name="connsiteX52" fmla="*/ 830580 w 2339340"/>
              <a:gd name="connsiteY52" fmla="*/ 6065520 h 6236970"/>
              <a:gd name="connsiteX53" fmla="*/ 952500 w 2339340"/>
              <a:gd name="connsiteY53" fmla="*/ 5974080 h 6236970"/>
              <a:gd name="connsiteX54" fmla="*/ 963930 w 2339340"/>
              <a:gd name="connsiteY54" fmla="*/ 5871210 h 6236970"/>
              <a:gd name="connsiteX55" fmla="*/ 1108710 w 2339340"/>
              <a:gd name="connsiteY55" fmla="*/ 5817870 h 6236970"/>
              <a:gd name="connsiteX56" fmla="*/ 1108710 w 2339340"/>
              <a:gd name="connsiteY56" fmla="*/ 5791200 h 6236970"/>
              <a:gd name="connsiteX57" fmla="*/ 1032510 w 2339340"/>
              <a:gd name="connsiteY57" fmla="*/ 5634990 h 6236970"/>
              <a:gd name="connsiteX58" fmla="*/ 1043940 w 2339340"/>
              <a:gd name="connsiteY58" fmla="*/ 5280660 h 6236970"/>
              <a:gd name="connsiteX59" fmla="*/ 1074420 w 2339340"/>
              <a:gd name="connsiteY59" fmla="*/ 4888230 h 6236970"/>
              <a:gd name="connsiteX60" fmla="*/ 1002030 w 2339340"/>
              <a:gd name="connsiteY60" fmla="*/ 4423410 h 6236970"/>
              <a:gd name="connsiteX61" fmla="*/ 1066800 w 2339340"/>
              <a:gd name="connsiteY61" fmla="*/ 4130040 h 6236970"/>
              <a:gd name="connsiteX62" fmla="*/ 1116330 w 2339340"/>
              <a:gd name="connsiteY62" fmla="*/ 3775710 h 6236970"/>
              <a:gd name="connsiteX63" fmla="*/ 1165860 w 2339340"/>
              <a:gd name="connsiteY63" fmla="*/ 3375660 h 6236970"/>
              <a:gd name="connsiteX64" fmla="*/ 1238250 w 2339340"/>
              <a:gd name="connsiteY64" fmla="*/ 3882390 h 6236970"/>
              <a:gd name="connsiteX65" fmla="*/ 1280160 w 2339340"/>
              <a:gd name="connsiteY65" fmla="*/ 4366260 h 6236970"/>
              <a:gd name="connsiteX66" fmla="*/ 1310640 w 2339340"/>
              <a:gd name="connsiteY66" fmla="*/ 4533900 h 6236970"/>
              <a:gd name="connsiteX67" fmla="*/ 1272540 w 2339340"/>
              <a:gd name="connsiteY67" fmla="*/ 4838700 h 6236970"/>
              <a:gd name="connsiteX68" fmla="*/ 1242060 w 2339340"/>
              <a:gd name="connsiteY68" fmla="*/ 5059680 h 6236970"/>
              <a:gd name="connsiteX69" fmla="*/ 1276350 w 2339340"/>
              <a:gd name="connsiteY69" fmla="*/ 5288280 h 6236970"/>
              <a:gd name="connsiteX70" fmla="*/ 1333500 w 2339340"/>
              <a:gd name="connsiteY70" fmla="*/ 5494020 h 6236970"/>
              <a:gd name="connsiteX71" fmla="*/ 1314450 w 2339340"/>
              <a:gd name="connsiteY71" fmla="*/ 5615940 h 6236970"/>
              <a:gd name="connsiteX72" fmla="*/ 1264920 w 2339340"/>
              <a:gd name="connsiteY72" fmla="*/ 5795010 h 6236970"/>
              <a:gd name="connsiteX73" fmla="*/ 1264920 w 2339340"/>
              <a:gd name="connsiteY73" fmla="*/ 5901690 h 6236970"/>
              <a:gd name="connsiteX74" fmla="*/ 1424940 w 2339340"/>
              <a:gd name="connsiteY74" fmla="*/ 6236970 h 6236970"/>
              <a:gd name="connsiteX75" fmla="*/ 1565910 w 2339340"/>
              <a:gd name="connsiteY75" fmla="*/ 6065520 h 6236970"/>
              <a:gd name="connsiteX76" fmla="*/ 1604010 w 2339340"/>
              <a:gd name="connsiteY76" fmla="*/ 6012180 h 6236970"/>
              <a:gd name="connsiteX77" fmla="*/ 1524000 w 2339340"/>
              <a:gd name="connsiteY77" fmla="*/ 5844540 h 6236970"/>
              <a:gd name="connsiteX78" fmla="*/ 1466850 w 2339340"/>
              <a:gd name="connsiteY78" fmla="*/ 5718810 h 6236970"/>
              <a:gd name="connsiteX79" fmla="*/ 1440180 w 2339340"/>
              <a:gd name="connsiteY79" fmla="*/ 5638800 h 6236970"/>
              <a:gd name="connsiteX80" fmla="*/ 1546860 w 2339340"/>
              <a:gd name="connsiteY80" fmla="*/ 5078730 h 6236970"/>
              <a:gd name="connsiteX81" fmla="*/ 1600200 w 2339340"/>
              <a:gd name="connsiteY81" fmla="*/ 4507230 h 6236970"/>
              <a:gd name="connsiteX82" fmla="*/ 1684020 w 2339340"/>
              <a:gd name="connsiteY82" fmla="*/ 4027170 h 6236970"/>
              <a:gd name="connsiteX83" fmla="*/ 1703070 w 2339340"/>
              <a:gd name="connsiteY83" fmla="*/ 3688080 h 6236970"/>
              <a:gd name="connsiteX84" fmla="*/ 1673305 w 2339340"/>
              <a:gd name="connsiteY84" fmla="*/ 3083005 h 6236970"/>
              <a:gd name="connsiteX85" fmla="*/ 1630680 w 2339340"/>
              <a:gd name="connsiteY85" fmla="*/ 2868930 h 6236970"/>
              <a:gd name="connsiteX86" fmla="*/ 1607820 w 2339340"/>
              <a:gd name="connsiteY86" fmla="*/ 2750820 h 6236970"/>
              <a:gd name="connsiteX87" fmla="*/ 1584960 w 2339340"/>
              <a:gd name="connsiteY87" fmla="*/ 2423160 h 6236970"/>
              <a:gd name="connsiteX88" fmla="*/ 1584960 w 2339340"/>
              <a:gd name="connsiteY88" fmla="*/ 2072640 h 6236970"/>
              <a:gd name="connsiteX89" fmla="*/ 1619250 w 2339340"/>
              <a:gd name="connsiteY89" fmla="*/ 1771650 h 6236970"/>
              <a:gd name="connsiteX90" fmla="*/ 1691640 w 2339340"/>
              <a:gd name="connsiteY90" fmla="*/ 1501140 h 6236970"/>
              <a:gd name="connsiteX91" fmla="*/ 1954530 w 2339340"/>
              <a:gd name="connsiteY91" fmla="*/ 1924050 h 6236970"/>
              <a:gd name="connsiteX92" fmla="*/ 2045970 w 2339340"/>
              <a:gd name="connsiteY92" fmla="*/ 2045970 h 6236970"/>
              <a:gd name="connsiteX93" fmla="*/ 1840230 w 2339340"/>
              <a:gd name="connsiteY93" fmla="*/ 2358390 h 6236970"/>
              <a:gd name="connsiteX94" fmla="*/ 1729740 w 2339340"/>
              <a:gd name="connsiteY94" fmla="*/ 2545080 h 6236970"/>
              <a:gd name="connsiteX95" fmla="*/ 1672590 w 2339340"/>
              <a:gd name="connsiteY95" fmla="*/ 2674620 h 6236970"/>
              <a:gd name="connsiteX96" fmla="*/ 1604010 w 2339340"/>
              <a:gd name="connsiteY96" fmla="*/ 2754630 h 6236970"/>
              <a:gd name="connsiteX97" fmla="*/ 1658302 w 2339340"/>
              <a:gd name="connsiteY97" fmla="*/ 3010615 h 6236970"/>
              <a:gd name="connsiteX98" fmla="*/ 1729740 w 2339340"/>
              <a:gd name="connsiteY98" fmla="*/ 2891790 h 6236970"/>
              <a:gd name="connsiteX99" fmla="*/ 1927860 w 2339340"/>
              <a:gd name="connsiteY99" fmla="*/ 2689860 h 6236970"/>
              <a:gd name="connsiteX100" fmla="*/ 2065020 w 2339340"/>
              <a:gd name="connsiteY100" fmla="*/ 2548890 h 6236970"/>
              <a:gd name="connsiteX101" fmla="*/ 2202180 w 2339340"/>
              <a:gd name="connsiteY101" fmla="*/ 2339340 h 6236970"/>
              <a:gd name="connsiteX102" fmla="*/ 2339340 w 2339340"/>
              <a:gd name="connsiteY102" fmla="*/ 2049780 h 6236970"/>
              <a:gd name="connsiteX103" fmla="*/ 2293620 w 2339340"/>
              <a:gd name="connsiteY103" fmla="*/ 1958340 h 6236970"/>
              <a:gd name="connsiteX104" fmla="*/ 2232660 w 2339340"/>
              <a:gd name="connsiteY104" fmla="*/ 1752600 h 6236970"/>
              <a:gd name="connsiteX105" fmla="*/ 2175510 w 2339340"/>
              <a:gd name="connsiteY105" fmla="*/ 1565910 h 6236970"/>
              <a:gd name="connsiteX106" fmla="*/ 2065020 w 2339340"/>
              <a:gd name="connsiteY106" fmla="*/ 1352550 h 6236970"/>
              <a:gd name="connsiteX107" fmla="*/ 1958340 w 2339340"/>
              <a:gd name="connsiteY107" fmla="*/ 1169670 h 6236970"/>
              <a:gd name="connsiteX108" fmla="*/ 1878330 w 2339340"/>
              <a:gd name="connsiteY108" fmla="*/ 1043940 h 6236970"/>
              <a:gd name="connsiteX109" fmla="*/ 1752600 w 2339340"/>
              <a:gd name="connsiteY109" fmla="*/ 975360 h 6236970"/>
              <a:gd name="connsiteX110" fmla="*/ 1645920 w 2339340"/>
              <a:gd name="connsiteY110" fmla="*/ 956310 h 6236970"/>
              <a:gd name="connsiteX111" fmla="*/ 1546860 w 2339340"/>
              <a:gd name="connsiteY111" fmla="*/ 922020 h 6236970"/>
              <a:gd name="connsiteX112" fmla="*/ 1276350 w 2339340"/>
              <a:gd name="connsiteY112" fmla="*/ 861060 h 6236970"/>
              <a:gd name="connsiteX113" fmla="*/ 1257300 w 2339340"/>
              <a:gd name="connsiteY113" fmla="*/ 739140 h 6236970"/>
              <a:gd name="connsiteX114" fmla="*/ 1325880 w 2339340"/>
              <a:gd name="connsiteY114" fmla="*/ 594360 h 6236970"/>
              <a:gd name="connsiteX115" fmla="*/ 1363980 w 2339340"/>
              <a:gd name="connsiteY115" fmla="*/ 537210 h 6236970"/>
              <a:gd name="connsiteX116" fmla="*/ 1352550 w 2339340"/>
              <a:gd name="connsiteY116" fmla="*/ 438150 h 6236970"/>
              <a:gd name="connsiteX117" fmla="*/ 1348740 w 2339340"/>
              <a:gd name="connsiteY117" fmla="*/ 308610 h 6236970"/>
              <a:gd name="connsiteX118" fmla="*/ 1306830 w 2339340"/>
              <a:gd name="connsiteY118" fmla="*/ 114300 h 6236970"/>
              <a:gd name="connsiteX119" fmla="*/ 1188720 w 2339340"/>
              <a:gd name="connsiteY119" fmla="*/ 38100 h 6236970"/>
              <a:gd name="connsiteX120" fmla="*/ 1143000 w 2339340"/>
              <a:gd name="connsiteY120" fmla="*/ 11430 h 6236970"/>
              <a:gd name="connsiteX121" fmla="*/ 1093470 w 2339340"/>
              <a:gd name="connsiteY121" fmla="*/ 22860 h 6236970"/>
              <a:gd name="connsiteX0" fmla="*/ 1093470 w 2339340"/>
              <a:gd name="connsiteY0" fmla="*/ 22860 h 6236970"/>
              <a:gd name="connsiteX1" fmla="*/ 971550 w 2339340"/>
              <a:gd name="connsiteY1" fmla="*/ 68580 h 6236970"/>
              <a:gd name="connsiteX2" fmla="*/ 967740 w 2339340"/>
              <a:gd name="connsiteY2" fmla="*/ 0 h 6236970"/>
              <a:gd name="connsiteX3" fmla="*/ 872490 w 2339340"/>
              <a:gd name="connsiteY3" fmla="*/ 121920 h 6236970"/>
              <a:gd name="connsiteX4" fmla="*/ 849630 w 2339340"/>
              <a:gd name="connsiteY4" fmla="*/ 95250 h 6236970"/>
              <a:gd name="connsiteX5" fmla="*/ 800100 w 2339340"/>
              <a:gd name="connsiteY5" fmla="*/ 320040 h 6236970"/>
              <a:gd name="connsiteX6" fmla="*/ 811530 w 2339340"/>
              <a:gd name="connsiteY6" fmla="*/ 461010 h 6236970"/>
              <a:gd name="connsiteX7" fmla="*/ 754380 w 2339340"/>
              <a:gd name="connsiteY7" fmla="*/ 464820 h 6236970"/>
              <a:gd name="connsiteX8" fmla="*/ 781050 w 2339340"/>
              <a:gd name="connsiteY8" fmla="*/ 548640 h 6236970"/>
              <a:gd name="connsiteX9" fmla="*/ 822960 w 2339340"/>
              <a:gd name="connsiteY9" fmla="*/ 624840 h 6236970"/>
              <a:gd name="connsiteX10" fmla="*/ 887730 w 2339340"/>
              <a:gd name="connsiteY10" fmla="*/ 689610 h 6236970"/>
              <a:gd name="connsiteX11" fmla="*/ 925830 w 2339340"/>
              <a:gd name="connsiteY11" fmla="*/ 769620 h 6236970"/>
              <a:gd name="connsiteX12" fmla="*/ 925830 w 2339340"/>
              <a:gd name="connsiteY12" fmla="*/ 861060 h 6236970"/>
              <a:gd name="connsiteX13" fmla="*/ 803910 w 2339340"/>
              <a:gd name="connsiteY13" fmla="*/ 922020 h 6236970"/>
              <a:gd name="connsiteX14" fmla="*/ 701040 w 2339340"/>
              <a:gd name="connsiteY14" fmla="*/ 948690 h 6236970"/>
              <a:gd name="connsiteX15" fmla="*/ 556260 w 2339340"/>
              <a:gd name="connsiteY15" fmla="*/ 952500 h 6236970"/>
              <a:gd name="connsiteX16" fmla="*/ 403860 w 2339340"/>
              <a:gd name="connsiteY16" fmla="*/ 1002030 h 6236970"/>
              <a:gd name="connsiteX17" fmla="*/ 320040 w 2339340"/>
              <a:gd name="connsiteY17" fmla="*/ 1085850 h 6236970"/>
              <a:gd name="connsiteX18" fmla="*/ 247650 w 2339340"/>
              <a:gd name="connsiteY18" fmla="*/ 1276350 h 6236970"/>
              <a:gd name="connsiteX19" fmla="*/ 163830 w 2339340"/>
              <a:gd name="connsiteY19" fmla="*/ 1569720 h 6236970"/>
              <a:gd name="connsiteX20" fmla="*/ 83820 w 2339340"/>
              <a:gd name="connsiteY20" fmla="*/ 1783080 h 6236970"/>
              <a:gd name="connsiteX21" fmla="*/ 72390 w 2339340"/>
              <a:gd name="connsiteY21" fmla="*/ 1962150 h 6236970"/>
              <a:gd name="connsiteX22" fmla="*/ 0 w 2339340"/>
              <a:gd name="connsiteY22" fmla="*/ 2145030 h 6236970"/>
              <a:gd name="connsiteX23" fmla="*/ 11430 w 2339340"/>
              <a:gd name="connsiteY23" fmla="*/ 2251710 h 6236970"/>
              <a:gd name="connsiteX24" fmla="*/ 106680 w 2339340"/>
              <a:gd name="connsiteY24" fmla="*/ 2426970 h 6236970"/>
              <a:gd name="connsiteX25" fmla="*/ 243840 w 2339340"/>
              <a:gd name="connsiteY25" fmla="*/ 2594610 h 6236970"/>
              <a:gd name="connsiteX26" fmla="*/ 422910 w 2339340"/>
              <a:gd name="connsiteY26" fmla="*/ 2769870 h 6236970"/>
              <a:gd name="connsiteX27" fmla="*/ 609600 w 2339340"/>
              <a:gd name="connsiteY27" fmla="*/ 2929890 h 6236970"/>
              <a:gd name="connsiteX28" fmla="*/ 703183 w 2339340"/>
              <a:gd name="connsiteY28" fmla="*/ 3062525 h 6236970"/>
              <a:gd name="connsiteX29" fmla="*/ 711517 w 2339340"/>
              <a:gd name="connsiteY29" fmla="*/ 2784396 h 6236970"/>
              <a:gd name="connsiteX30" fmla="*/ 647700 w 2339340"/>
              <a:gd name="connsiteY30" fmla="*/ 2731770 h 6236970"/>
              <a:gd name="connsiteX31" fmla="*/ 541020 w 2339340"/>
              <a:gd name="connsiteY31" fmla="*/ 2537460 h 6236970"/>
              <a:gd name="connsiteX32" fmla="*/ 487680 w 2339340"/>
              <a:gd name="connsiteY32" fmla="*/ 2426970 h 6236970"/>
              <a:gd name="connsiteX33" fmla="*/ 293370 w 2339340"/>
              <a:gd name="connsiteY33" fmla="*/ 2205990 h 6236970"/>
              <a:gd name="connsiteX34" fmla="*/ 426720 w 2339340"/>
              <a:gd name="connsiteY34" fmla="*/ 1988820 h 6236970"/>
              <a:gd name="connsiteX35" fmla="*/ 483870 w 2339340"/>
              <a:gd name="connsiteY35" fmla="*/ 1878330 h 6236970"/>
              <a:gd name="connsiteX36" fmla="*/ 544830 w 2339340"/>
              <a:gd name="connsiteY36" fmla="*/ 1642110 h 6236970"/>
              <a:gd name="connsiteX37" fmla="*/ 636270 w 2339340"/>
              <a:gd name="connsiteY37" fmla="*/ 1897380 h 6236970"/>
              <a:gd name="connsiteX38" fmla="*/ 678180 w 2339340"/>
              <a:gd name="connsiteY38" fmla="*/ 2202180 h 6236970"/>
              <a:gd name="connsiteX39" fmla="*/ 689610 w 2339340"/>
              <a:gd name="connsiteY39" fmla="*/ 2487930 h 6236970"/>
              <a:gd name="connsiteX40" fmla="*/ 712470 w 2339340"/>
              <a:gd name="connsiteY40" fmla="*/ 2762250 h 6236970"/>
              <a:gd name="connsiteX41" fmla="*/ 701040 w 2339340"/>
              <a:gd name="connsiteY41" fmla="*/ 3177540 h 6236970"/>
              <a:gd name="connsiteX42" fmla="*/ 643890 w 2339340"/>
              <a:gd name="connsiteY42" fmla="*/ 3783330 h 6236970"/>
              <a:gd name="connsiteX43" fmla="*/ 613410 w 2339340"/>
              <a:gd name="connsiteY43" fmla="*/ 4255770 h 6236970"/>
              <a:gd name="connsiteX44" fmla="*/ 689610 w 2339340"/>
              <a:gd name="connsiteY44" fmla="*/ 4617720 h 6236970"/>
              <a:gd name="connsiteX45" fmla="*/ 803910 w 2339340"/>
              <a:gd name="connsiteY45" fmla="*/ 5215890 h 6236970"/>
              <a:gd name="connsiteX46" fmla="*/ 883920 w 2339340"/>
              <a:gd name="connsiteY46" fmla="*/ 5657850 h 6236970"/>
              <a:gd name="connsiteX47" fmla="*/ 872490 w 2339340"/>
              <a:gd name="connsiteY47" fmla="*/ 5684520 h 6236970"/>
              <a:gd name="connsiteX48" fmla="*/ 693420 w 2339340"/>
              <a:gd name="connsiteY48" fmla="*/ 5894070 h 6236970"/>
              <a:gd name="connsiteX49" fmla="*/ 541020 w 2339340"/>
              <a:gd name="connsiteY49" fmla="*/ 6092190 h 6236970"/>
              <a:gd name="connsiteX50" fmla="*/ 510540 w 2339340"/>
              <a:gd name="connsiteY50" fmla="*/ 6156960 h 6236970"/>
              <a:gd name="connsiteX51" fmla="*/ 701040 w 2339340"/>
              <a:gd name="connsiteY51" fmla="*/ 6092190 h 6236970"/>
              <a:gd name="connsiteX52" fmla="*/ 830580 w 2339340"/>
              <a:gd name="connsiteY52" fmla="*/ 6065520 h 6236970"/>
              <a:gd name="connsiteX53" fmla="*/ 952500 w 2339340"/>
              <a:gd name="connsiteY53" fmla="*/ 5974080 h 6236970"/>
              <a:gd name="connsiteX54" fmla="*/ 963930 w 2339340"/>
              <a:gd name="connsiteY54" fmla="*/ 5871210 h 6236970"/>
              <a:gd name="connsiteX55" fmla="*/ 1108710 w 2339340"/>
              <a:gd name="connsiteY55" fmla="*/ 5817870 h 6236970"/>
              <a:gd name="connsiteX56" fmla="*/ 1108710 w 2339340"/>
              <a:gd name="connsiteY56" fmla="*/ 5791200 h 6236970"/>
              <a:gd name="connsiteX57" fmla="*/ 1032510 w 2339340"/>
              <a:gd name="connsiteY57" fmla="*/ 5634990 h 6236970"/>
              <a:gd name="connsiteX58" fmla="*/ 1043940 w 2339340"/>
              <a:gd name="connsiteY58" fmla="*/ 5280660 h 6236970"/>
              <a:gd name="connsiteX59" fmla="*/ 1074420 w 2339340"/>
              <a:gd name="connsiteY59" fmla="*/ 4888230 h 6236970"/>
              <a:gd name="connsiteX60" fmla="*/ 1002030 w 2339340"/>
              <a:gd name="connsiteY60" fmla="*/ 4423410 h 6236970"/>
              <a:gd name="connsiteX61" fmla="*/ 1066800 w 2339340"/>
              <a:gd name="connsiteY61" fmla="*/ 4130040 h 6236970"/>
              <a:gd name="connsiteX62" fmla="*/ 1116330 w 2339340"/>
              <a:gd name="connsiteY62" fmla="*/ 3775710 h 6236970"/>
              <a:gd name="connsiteX63" fmla="*/ 1165860 w 2339340"/>
              <a:gd name="connsiteY63" fmla="*/ 3375660 h 6236970"/>
              <a:gd name="connsiteX64" fmla="*/ 1238250 w 2339340"/>
              <a:gd name="connsiteY64" fmla="*/ 3882390 h 6236970"/>
              <a:gd name="connsiteX65" fmla="*/ 1280160 w 2339340"/>
              <a:gd name="connsiteY65" fmla="*/ 4366260 h 6236970"/>
              <a:gd name="connsiteX66" fmla="*/ 1310640 w 2339340"/>
              <a:gd name="connsiteY66" fmla="*/ 4533900 h 6236970"/>
              <a:gd name="connsiteX67" fmla="*/ 1272540 w 2339340"/>
              <a:gd name="connsiteY67" fmla="*/ 4838700 h 6236970"/>
              <a:gd name="connsiteX68" fmla="*/ 1242060 w 2339340"/>
              <a:gd name="connsiteY68" fmla="*/ 5059680 h 6236970"/>
              <a:gd name="connsiteX69" fmla="*/ 1276350 w 2339340"/>
              <a:gd name="connsiteY69" fmla="*/ 5288280 h 6236970"/>
              <a:gd name="connsiteX70" fmla="*/ 1333500 w 2339340"/>
              <a:gd name="connsiteY70" fmla="*/ 5494020 h 6236970"/>
              <a:gd name="connsiteX71" fmla="*/ 1314450 w 2339340"/>
              <a:gd name="connsiteY71" fmla="*/ 5615940 h 6236970"/>
              <a:gd name="connsiteX72" fmla="*/ 1264920 w 2339340"/>
              <a:gd name="connsiteY72" fmla="*/ 5795010 h 6236970"/>
              <a:gd name="connsiteX73" fmla="*/ 1264920 w 2339340"/>
              <a:gd name="connsiteY73" fmla="*/ 5901690 h 6236970"/>
              <a:gd name="connsiteX74" fmla="*/ 1424940 w 2339340"/>
              <a:gd name="connsiteY74" fmla="*/ 6236970 h 6236970"/>
              <a:gd name="connsiteX75" fmla="*/ 1565910 w 2339340"/>
              <a:gd name="connsiteY75" fmla="*/ 6065520 h 6236970"/>
              <a:gd name="connsiteX76" fmla="*/ 1604010 w 2339340"/>
              <a:gd name="connsiteY76" fmla="*/ 6012180 h 6236970"/>
              <a:gd name="connsiteX77" fmla="*/ 1524000 w 2339340"/>
              <a:gd name="connsiteY77" fmla="*/ 5844540 h 6236970"/>
              <a:gd name="connsiteX78" fmla="*/ 1466850 w 2339340"/>
              <a:gd name="connsiteY78" fmla="*/ 5718810 h 6236970"/>
              <a:gd name="connsiteX79" fmla="*/ 1440180 w 2339340"/>
              <a:gd name="connsiteY79" fmla="*/ 5638800 h 6236970"/>
              <a:gd name="connsiteX80" fmla="*/ 1546860 w 2339340"/>
              <a:gd name="connsiteY80" fmla="*/ 5078730 h 6236970"/>
              <a:gd name="connsiteX81" fmla="*/ 1600200 w 2339340"/>
              <a:gd name="connsiteY81" fmla="*/ 4507230 h 6236970"/>
              <a:gd name="connsiteX82" fmla="*/ 1684020 w 2339340"/>
              <a:gd name="connsiteY82" fmla="*/ 4027170 h 6236970"/>
              <a:gd name="connsiteX83" fmla="*/ 1703070 w 2339340"/>
              <a:gd name="connsiteY83" fmla="*/ 3688080 h 6236970"/>
              <a:gd name="connsiteX84" fmla="*/ 1673305 w 2339340"/>
              <a:gd name="connsiteY84" fmla="*/ 3083005 h 6236970"/>
              <a:gd name="connsiteX85" fmla="*/ 1630680 w 2339340"/>
              <a:gd name="connsiteY85" fmla="*/ 2868930 h 6236970"/>
              <a:gd name="connsiteX86" fmla="*/ 1607820 w 2339340"/>
              <a:gd name="connsiteY86" fmla="*/ 2750820 h 6236970"/>
              <a:gd name="connsiteX87" fmla="*/ 1584960 w 2339340"/>
              <a:gd name="connsiteY87" fmla="*/ 2423160 h 6236970"/>
              <a:gd name="connsiteX88" fmla="*/ 1584960 w 2339340"/>
              <a:gd name="connsiteY88" fmla="*/ 2072640 h 6236970"/>
              <a:gd name="connsiteX89" fmla="*/ 1619250 w 2339340"/>
              <a:gd name="connsiteY89" fmla="*/ 1771650 h 6236970"/>
              <a:gd name="connsiteX90" fmla="*/ 1691640 w 2339340"/>
              <a:gd name="connsiteY90" fmla="*/ 1501140 h 6236970"/>
              <a:gd name="connsiteX91" fmla="*/ 1954530 w 2339340"/>
              <a:gd name="connsiteY91" fmla="*/ 1924050 h 6236970"/>
              <a:gd name="connsiteX92" fmla="*/ 2045970 w 2339340"/>
              <a:gd name="connsiteY92" fmla="*/ 2045970 h 6236970"/>
              <a:gd name="connsiteX93" fmla="*/ 1840230 w 2339340"/>
              <a:gd name="connsiteY93" fmla="*/ 2358390 h 6236970"/>
              <a:gd name="connsiteX94" fmla="*/ 1729740 w 2339340"/>
              <a:gd name="connsiteY94" fmla="*/ 2545080 h 6236970"/>
              <a:gd name="connsiteX95" fmla="*/ 1672590 w 2339340"/>
              <a:gd name="connsiteY95" fmla="*/ 2674620 h 6236970"/>
              <a:gd name="connsiteX96" fmla="*/ 1606391 w 2339340"/>
              <a:gd name="connsiteY96" fmla="*/ 2746296 h 6236970"/>
              <a:gd name="connsiteX97" fmla="*/ 1658302 w 2339340"/>
              <a:gd name="connsiteY97" fmla="*/ 3010615 h 6236970"/>
              <a:gd name="connsiteX98" fmla="*/ 1729740 w 2339340"/>
              <a:gd name="connsiteY98" fmla="*/ 2891790 h 6236970"/>
              <a:gd name="connsiteX99" fmla="*/ 1927860 w 2339340"/>
              <a:gd name="connsiteY99" fmla="*/ 2689860 h 6236970"/>
              <a:gd name="connsiteX100" fmla="*/ 2065020 w 2339340"/>
              <a:gd name="connsiteY100" fmla="*/ 2548890 h 6236970"/>
              <a:gd name="connsiteX101" fmla="*/ 2202180 w 2339340"/>
              <a:gd name="connsiteY101" fmla="*/ 2339340 h 6236970"/>
              <a:gd name="connsiteX102" fmla="*/ 2339340 w 2339340"/>
              <a:gd name="connsiteY102" fmla="*/ 2049780 h 6236970"/>
              <a:gd name="connsiteX103" fmla="*/ 2293620 w 2339340"/>
              <a:gd name="connsiteY103" fmla="*/ 1958340 h 6236970"/>
              <a:gd name="connsiteX104" fmla="*/ 2232660 w 2339340"/>
              <a:gd name="connsiteY104" fmla="*/ 1752600 h 6236970"/>
              <a:gd name="connsiteX105" fmla="*/ 2175510 w 2339340"/>
              <a:gd name="connsiteY105" fmla="*/ 1565910 h 6236970"/>
              <a:gd name="connsiteX106" fmla="*/ 2065020 w 2339340"/>
              <a:gd name="connsiteY106" fmla="*/ 1352550 h 6236970"/>
              <a:gd name="connsiteX107" fmla="*/ 1958340 w 2339340"/>
              <a:gd name="connsiteY107" fmla="*/ 1169670 h 6236970"/>
              <a:gd name="connsiteX108" fmla="*/ 1878330 w 2339340"/>
              <a:gd name="connsiteY108" fmla="*/ 1043940 h 6236970"/>
              <a:gd name="connsiteX109" fmla="*/ 1752600 w 2339340"/>
              <a:gd name="connsiteY109" fmla="*/ 975360 h 6236970"/>
              <a:gd name="connsiteX110" fmla="*/ 1645920 w 2339340"/>
              <a:gd name="connsiteY110" fmla="*/ 956310 h 6236970"/>
              <a:gd name="connsiteX111" fmla="*/ 1546860 w 2339340"/>
              <a:gd name="connsiteY111" fmla="*/ 922020 h 6236970"/>
              <a:gd name="connsiteX112" fmla="*/ 1276350 w 2339340"/>
              <a:gd name="connsiteY112" fmla="*/ 861060 h 6236970"/>
              <a:gd name="connsiteX113" fmla="*/ 1257300 w 2339340"/>
              <a:gd name="connsiteY113" fmla="*/ 739140 h 6236970"/>
              <a:gd name="connsiteX114" fmla="*/ 1325880 w 2339340"/>
              <a:gd name="connsiteY114" fmla="*/ 594360 h 6236970"/>
              <a:gd name="connsiteX115" fmla="*/ 1363980 w 2339340"/>
              <a:gd name="connsiteY115" fmla="*/ 537210 h 6236970"/>
              <a:gd name="connsiteX116" fmla="*/ 1352550 w 2339340"/>
              <a:gd name="connsiteY116" fmla="*/ 438150 h 6236970"/>
              <a:gd name="connsiteX117" fmla="*/ 1348740 w 2339340"/>
              <a:gd name="connsiteY117" fmla="*/ 308610 h 6236970"/>
              <a:gd name="connsiteX118" fmla="*/ 1306830 w 2339340"/>
              <a:gd name="connsiteY118" fmla="*/ 114300 h 6236970"/>
              <a:gd name="connsiteX119" fmla="*/ 1188720 w 2339340"/>
              <a:gd name="connsiteY119" fmla="*/ 38100 h 6236970"/>
              <a:gd name="connsiteX120" fmla="*/ 1143000 w 2339340"/>
              <a:gd name="connsiteY120" fmla="*/ 11430 h 6236970"/>
              <a:gd name="connsiteX121" fmla="*/ 1093470 w 2339340"/>
              <a:gd name="connsiteY121" fmla="*/ 22860 h 6236970"/>
              <a:gd name="connsiteX0" fmla="*/ 1093470 w 2339340"/>
              <a:gd name="connsiteY0" fmla="*/ 22860 h 6236970"/>
              <a:gd name="connsiteX1" fmla="*/ 971550 w 2339340"/>
              <a:gd name="connsiteY1" fmla="*/ 68580 h 6236970"/>
              <a:gd name="connsiteX2" fmla="*/ 967740 w 2339340"/>
              <a:gd name="connsiteY2" fmla="*/ 0 h 6236970"/>
              <a:gd name="connsiteX3" fmla="*/ 872490 w 2339340"/>
              <a:gd name="connsiteY3" fmla="*/ 121920 h 6236970"/>
              <a:gd name="connsiteX4" fmla="*/ 849630 w 2339340"/>
              <a:gd name="connsiteY4" fmla="*/ 95250 h 6236970"/>
              <a:gd name="connsiteX5" fmla="*/ 804863 w 2339340"/>
              <a:gd name="connsiteY5" fmla="*/ 216455 h 6236970"/>
              <a:gd name="connsiteX6" fmla="*/ 811530 w 2339340"/>
              <a:gd name="connsiteY6" fmla="*/ 461010 h 6236970"/>
              <a:gd name="connsiteX7" fmla="*/ 754380 w 2339340"/>
              <a:gd name="connsiteY7" fmla="*/ 464820 h 6236970"/>
              <a:gd name="connsiteX8" fmla="*/ 781050 w 2339340"/>
              <a:gd name="connsiteY8" fmla="*/ 548640 h 6236970"/>
              <a:gd name="connsiteX9" fmla="*/ 822960 w 2339340"/>
              <a:gd name="connsiteY9" fmla="*/ 624840 h 6236970"/>
              <a:gd name="connsiteX10" fmla="*/ 887730 w 2339340"/>
              <a:gd name="connsiteY10" fmla="*/ 689610 h 6236970"/>
              <a:gd name="connsiteX11" fmla="*/ 925830 w 2339340"/>
              <a:gd name="connsiteY11" fmla="*/ 769620 h 6236970"/>
              <a:gd name="connsiteX12" fmla="*/ 925830 w 2339340"/>
              <a:gd name="connsiteY12" fmla="*/ 861060 h 6236970"/>
              <a:gd name="connsiteX13" fmla="*/ 803910 w 2339340"/>
              <a:gd name="connsiteY13" fmla="*/ 922020 h 6236970"/>
              <a:gd name="connsiteX14" fmla="*/ 701040 w 2339340"/>
              <a:gd name="connsiteY14" fmla="*/ 948690 h 6236970"/>
              <a:gd name="connsiteX15" fmla="*/ 556260 w 2339340"/>
              <a:gd name="connsiteY15" fmla="*/ 952500 h 6236970"/>
              <a:gd name="connsiteX16" fmla="*/ 403860 w 2339340"/>
              <a:gd name="connsiteY16" fmla="*/ 1002030 h 6236970"/>
              <a:gd name="connsiteX17" fmla="*/ 320040 w 2339340"/>
              <a:gd name="connsiteY17" fmla="*/ 1085850 h 6236970"/>
              <a:gd name="connsiteX18" fmla="*/ 247650 w 2339340"/>
              <a:gd name="connsiteY18" fmla="*/ 1276350 h 6236970"/>
              <a:gd name="connsiteX19" fmla="*/ 163830 w 2339340"/>
              <a:gd name="connsiteY19" fmla="*/ 1569720 h 6236970"/>
              <a:gd name="connsiteX20" fmla="*/ 83820 w 2339340"/>
              <a:gd name="connsiteY20" fmla="*/ 1783080 h 6236970"/>
              <a:gd name="connsiteX21" fmla="*/ 72390 w 2339340"/>
              <a:gd name="connsiteY21" fmla="*/ 1962150 h 6236970"/>
              <a:gd name="connsiteX22" fmla="*/ 0 w 2339340"/>
              <a:gd name="connsiteY22" fmla="*/ 2145030 h 6236970"/>
              <a:gd name="connsiteX23" fmla="*/ 11430 w 2339340"/>
              <a:gd name="connsiteY23" fmla="*/ 2251710 h 6236970"/>
              <a:gd name="connsiteX24" fmla="*/ 106680 w 2339340"/>
              <a:gd name="connsiteY24" fmla="*/ 2426970 h 6236970"/>
              <a:gd name="connsiteX25" fmla="*/ 243840 w 2339340"/>
              <a:gd name="connsiteY25" fmla="*/ 2594610 h 6236970"/>
              <a:gd name="connsiteX26" fmla="*/ 422910 w 2339340"/>
              <a:gd name="connsiteY26" fmla="*/ 2769870 h 6236970"/>
              <a:gd name="connsiteX27" fmla="*/ 609600 w 2339340"/>
              <a:gd name="connsiteY27" fmla="*/ 2929890 h 6236970"/>
              <a:gd name="connsiteX28" fmla="*/ 703183 w 2339340"/>
              <a:gd name="connsiteY28" fmla="*/ 3062525 h 6236970"/>
              <a:gd name="connsiteX29" fmla="*/ 711517 w 2339340"/>
              <a:gd name="connsiteY29" fmla="*/ 2784396 h 6236970"/>
              <a:gd name="connsiteX30" fmla="*/ 647700 w 2339340"/>
              <a:gd name="connsiteY30" fmla="*/ 2731770 h 6236970"/>
              <a:gd name="connsiteX31" fmla="*/ 541020 w 2339340"/>
              <a:gd name="connsiteY31" fmla="*/ 2537460 h 6236970"/>
              <a:gd name="connsiteX32" fmla="*/ 487680 w 2339340"/>
              <a:gd name="connsiteY32" fmla="*/ 2426970 h 6236970"/>
              <a:gd name="connsiteX33" fmla="*/ 293370 w 2339340"/>
              <a:gd name="connsiteY33" fmla="*/ 2205990 h 6236970"/>
              <a:gd name="connsiteX34" fmla="*/ 426720 w 2339340"/>
              <a:gd name="connsiteY34" fmla="*/ 1988820 h 6236970"/>
              <a:gd name="connsiteX35" fmla="*/ 483870 w 2339340"/>
              <a:gd name="connsiteY35" fmla="*/ 1878330 h 6236970"/>
              <a:gd name="connsiteX36" fmla="*/ 544830 w 2339340"/>
              <a:gd name="connsiteY36" fmla="*/ 1642110 h 6236970"/>
              <a:gd name="connsiteX37" fmla="*/ 636270 w 2339340"/>
              <a:gd name="connsiteY37" fmla="*/ 1897380 h 6236970"/>
              <a:gd name="connsiteX38" fmla="*/ 678180 w 2339340"/>
              <a:gd name="connsiteY38" fmla="*/ 2202180 h 6236970"/>
              <a:gd name="connsiteX39" fmla="*/ 689610 w 2339340"/>
              <a:gd name="connsiteY39" fmla="*/ 2487930 h 6236970"/>
              <a:gd name="connsiteX40" fmla="*/ 712470 w 2339340"/>
              <a:gd name="connsiteY40" fmla="*/ 2762250 h 6236970"/>
              <a:gd name="connsiteX41" fmla="*/ 701040 w 2339340"/>
              <a:gd name="connsiteY41" fmla="*/ 3177540 h 6236970"/>
              <a:gd name="connsiteX42" fmla="*/ 643890 w 2339340"/>
              <a:gd name="connsiteY42" fmla="*/ 3783330 h 6236970"/>
              <a:gd name="connsiteX43" fmla="*/ 613410 w 2339340"/>
              <a:gd name="connsiteY43" fmla="*/ 4255770 h 6236970"/>
              <a:gd name="connsiteX44" fmla="*/ 689610 w 2339340"/>
              <a:gd name="connsiteY44" fmla="*/ 4617720 h 6236970"/>
              <a:gd name="connsiteX45" fmla="*/ 803910 w 2339340"/>
              <a:gd name="connsiteY45" fmla="*/ 5215890 h 6236970"/>
              <a:gd name="connsiteX46" fmla="*/ 883920 w 2339340"/>
              <a:gd name="connsiteY46" fmla="*/ 5657850 h 6236970"/>
              <a:gd name="connsiteX47" fmla="*/ 872490 w 2339340"/>
              <a:gd name="connsiteY47" fmla="*/ 5684520 h 6236970"/>
              <a:gd name="connsiteX48" fmla="*/ 693420 w 2339340"/>
              <a:gd name="connsiteY48" fmla="*/ 5894070 h 6236970"/>
              <a:gd name="connsiteX49" fmla="*/ 541020 w 2339340"/>
              <a:gd name="connsiteY49" fmla="*/ 6092190 h 6236970"/>
              <a:gd name="connsiteX50" fmla="*/ 510540 w 2339340"/>
              <a:gd name="connsiteY50" fmla="*/ 6156960 h 6236970"/>
              <a:gd name="connsiteX51" fmla="*/ 701040 w 2339340"/>
              <a:gd name="connsiteY51" fmla="*/ 6092190 h 6236970"/>
              <a:gd name="connsiteX52" fmla="*/ 830580 w 2339340"/>
              <a:gd name="connsiteY52" fmla="*/ 6065520 h 6236970"/>
              <a:gd name="connsiteX53" fmla="*/ 952500 w 2339340"/>
              <a:gd name="connsiteY53" fmla="*/ 5974080 h 6236970"/>
              <a:gd name="connsiteX54" fmla="*/ 963930 w 2339340"/>
              <a:gd name="connsiteY54" fmla="*/ 5871210 h 6236970"/>
              <a:gd name="connsiteX55" fmla="*/ 1108710 w 2339340"/>
              <a:gd name="connsiteY55" fmla="*/ 5817870 h 6236970"/>
              <a:gd name="connsiteX56" fmla="*/ 1108710 w 2339340"/>
              <a:gd name="connsiteY56" fmla="*/ 5791200 h 6236970"/>
              <a:gd name="connsiteX57" fmla="*/ 1032510 w 2339340"/>
              <a:gd name="connsiteY57" fmla="*/ 5634990 h 6236970"/>
              <a:gd name="connsiteX58" fmla="*/ 1043940 w 2339340"/>
              <a:gd name="connsiteY58" fmla="*/ 5280660 h 6236970"/>
              <a:gd name="connsiteX59" fmla="*/ 1074420 w 2339340"/>
              <a:gd name="connsiteY59" fmla="*/ 4888230 h 6236970"/>
              <a:gd name="connsiteX60" fmla="*/ 1002030 w 2339340"/>
              <a:gd name="connsiteY60" fmla="*/ 4423410 h 6236970"/>
              <a:gd name="connsiteX61" fmla="*/ 1066800 w 2339340"/>
              <a:gd name="connsiteY61" fmla="*/ 4130040 h 6236970"/>
              <a:gd name="connsiteX62" fmla="*/ 1116330 w 2339340"/>
              <a:gd name="connsiteY62" fmla="*/ 3775710 h 6236970"/>
              <a:gd name="connsiteX63" fmla="*/ 1165860 w 2339340"/>
              <a:gd name="connsiteY63" fmla="*/ 3375660 h 6236970"/>
              <a:gd name="connsiteX64" fmla="*/ 1238250 w 2339340"/>
              <a:gd name="connsiteY64" fmla="*/ 3882390 h 6236970"/>
              <a:gd name="connsiteX65" fmla="*/ 1280160 w 2339340"/>
              <a:gd name="connsiteY65" fmla="*/ 4366260 h 6236970"/>
              <a:gd name="connsiteX66" fmla="*/ 1310640 w 2339340"/>
              <a:gd name="connsiteY66" fmla="*/ 4533900 h 6236970"/>
              <a:gd name="connsiteX67" fmla="*/ 1272540 w 2339340"/>
              <a:gd name="connsiteY67" fmla="*/ 4838700 h 6236970"/>
              <a:gd name="connsiteX68" fmla="*/ 1242060 w 2339340"/>
              <a:gd name="connsiteY68" fmla="*/ 5059680 h 6236970"/>
              <a:gd name="connsiteX69" fmla="*/ 1276350 w 2339340"/>
              <a:gd name="connsiteY69" fmla="*/ 5288280 h 6236970"/>
              <a:gd name="connsiteX70" fmla="*/ 1333500 w 2339340"/>
              <a:gd name="connsiteY70" fmla="*/ 5494020 h 6236970"/>
              <a:gd name="connsiteX71" fmla="*/ 1314450 w 2339340"/>
              <a:gd name="connsiteY71" fmla="*/ 5615940 h 6236970"/>
              <a:gd name="connsiteX72" fmla="*/ 1264920 w 2339340"/>
              <a:gd name="connsiteY72" fmla="*/ 5795010 h 6236970"/>
              <a:gd name="connsiteX73" fmla="*/ 1264920 w 2339340"/>
              <a:gd name="connsiteY73" fmla="*/ 5901690 h 6236970"/>
              <a:gd name="connsiteX74" fmla="*/ 1424940 w 2339340"/>
              <a:gd name="connsiteY74" fmla="*/ 6236970 h 6236970"/>
              <a:gd name="connsiteX75" fmla="*/ 1565910 w 2339340"/>
              <a:gd name="connsiteY75" fmla="*/ 6065520 h 6236970"/>
              <a:gd name="connsiteX76" fmla="*/ 1604010 w 2339340"/>
              <a:gd name="connsiteY76" fmla="*/ 6012180 h 6236970"/>
              <a:gd name="connsiteX77" fmla="*/ 1524000 w 2339340"/>
              <a:gd name="connsiteY77" fmla="*/ 5844540 h 6236970"/>
              <a:gd name="connsiteX78" fmla="*/ 1466850 w 2339340"/>
              <a:gd name="connsiteY78" fmla="*/ 5718810 h 6236970"/>
              <a:gd name="connsiteX79" fmla="*/ 1440180 w 2339340"/>
              <a:gd name="connsiteY79" fmla="*/ 5638800 h 6236970"/>
              <a:gd name="connsiteX80" fmla="*/ 1546860 w 2339340"/>
              <a:gd name="connsiteY80" fmla="*/ 5078730 h 6236970"/>
              <a:gd name="connsiteX81" fmla="*/ 1600200 w 2339340"/>
              <a:gd name="connsiteY81" fmla="*/ 4507230 h 6236970"/>
              <a:gd name="connsiteX82" fmla="*/ 1684020 w 2339340"/>
              <a:gd name="connsiteY82" fmla="*/ 4027170 h 6236970"/>
              <a:gd name="connsiteX83" fmla="*/ 1703070 w 2339340"/>
              <a:gd name="connsiteY83" fmla="*/ 3688080 h 6236970"/>
              <a:gd name="connsiteX84" fmla="*/ 1673305 w 2339340"/>
              <a:gd name="connsiteY84" fmla="*/ 3083005 h 6236970"/>
              <a:gd name="connsiteX85" fmla="*/ 1630680 w 2339340"/>
              <a:gd name="connsiteY85" fmla="*/ 2868930 h 6236970"/>
              <a:gd name="connsiteX86" fmla="*/ 1607820 w 2339340"/>
              <a:gd name="connsiteY86" fmla="*/ 2750820 h 6236970"/>
              <a:gd name="connsiteX87" fmla="*/ 1584960 w 2339340"/>
              <a:gd name="connsiteY87" fmla="*/ 2423160 h 6236970"/>
              <a:gd name="connsiteX88" fmla="*/ 1584960 w 2339340"/>
              <a:gd name="connsiteY88" fmla="*/ 2072640 h 6236970"/>
              <a:gd name="connsiteX89" fmla="*/ 1619250 w 2339340"/>
              <a:gd name="connsiteY89" fmla="*/ 1771650 h 6236970"/>
              <a:gd name="connsiteX90" fmla="*/ 1691640 w 2339340"/>
              <a:gd name="connsiteY90" fmla="*/ 1501140 h 6236970"/>
              <a:gd name="connsiteX91" fmla="*/ 1954530 w 2339340"/>
              <a:gd name="connsiteY91" fmla="*/ 1924050 h 6236970"/>
              <a:gd name="connsiteX92" fmla="*/ 2045970 w 2339340"/>
              <a:gd name="connsiteY92" fmla="*/ 2045970 h 6236970"/>
              <a:gd name="connsiteX93" fmla="*/ 1840230 w 2339340"/>
              <a:gd name="connsiteY93" fmla="*/ 2358390 h 6236970"/>
              <a:gd name="connsiteX94" fmla="*/ 1729740 w 2339340"/>
              <a:gd name="connsiteY94" fmla="*/ 2545080 h 6236970"/>
              <a:gd name="connsiteX95" fmla="*/ 1672590 w 2339340"/>
              <a:gd name="connsiteY95" fmla="*/ 2674620 h 6236970"/>
              <a:gd name="connsiteX96" fmla="*/ 1606391 w 2339340"/>
              <a:gd name="connsiteY96" fmla="*/ 2746296 h 6236970"/>
              <a:gd name="connsiteX97" fmla="*/ 1658302 w 2339340"/>
              <a:gd name="connsiteY97" fmla="*/ 3010615 h 6236970"/>
              <a:gd name="connsiteX98" fmla="*/ 1729740 w 2339340"/>
              <a:gd name="connsiteY98" fmla="*/ 2891790 h 6236970"/>
              <a:gd name="connsiteX99" fmla="*/ 1927860 w 2339340"/>
              <a:gd name="connsiteY99" fmla="*/ 2689860 h 6236970"/>
              <a:gd name="connsiteX100" fmla="*/ 2065020 w 2339340"/>
              <a:gd name="connsiteY100" fmla="*/ 2548890 h 6236970"/>
              <a:gd name="connsiteX101" fmla="*/ 2202180 w 2339340"/>
              <a:gd name="connsiteY101" fmla="*/ 2339340 h 6236970"/>
              <a:gd name="connsiteX102" fmla="*/ 2339340 w 2339340"/>
              <a:gd name="connsiteY102" fmla="*/ 2049780 h 6236970"/>
              <a:gd name="connsiteX103" fmla="*/ 2293620 w 2339340"/>
              <a:gd name="connsiteY103" fmla="*/ 1958340 h 6236970"/>
              <a:gd name="connsiteX104" fmla="*/ 2232660 w 2339340"/>
              <a:gd name="connsiteY104" fmla="*/ 1752600 h 6236970"/>
              <a:gd name="connsiteX105" fmla="*/ 2175510 w 2339340"/>
              <a:gd name="connsiteY105" fmla="*/ 1565910 h 6236970"/>
              <a:gd name="connsiteX106" fmla="*/ 2065020 w 2339340"/>
              <a:gd name="connsiteY106" fmla="*/ 1352550 h 6236970"/>
              <a:gd name="connsiteX107" fmla="*/ 1958340 w 2339340"/>
              <a:gd name="connsiteY107" fmla="*/ 1169670 h 6236970"/>
              <a:gd name="connsiteX108" fmla="*/ 1878330 w 2339340"/>
              <a:gd name="connsiteY108" fmla="*/ 1043940 h 6236970"/>
              <a:gd name="connsiteX109" fmla="*/ 1752600 w 2339340"/>
              <a:gd name="connsiteY109" fmla="*/ 975360 h 6236970"/>
              <a:gd name="connsiteX110" fmla="*/ 1645920 w 2339340"/>
              <a:gd name="connsiteY110" fmla="*/ 956310 h 6236970"/>
              <a:gd name="connsiteX111" fmla="*/ 1546860 w 2339340"/>
              <a:gd name="connsiteY111" fmla="*/ 922020 h 6236970"/>
              <a:gd name="connsiteX112" fmla="*/ 1276350 w 2339340"/>
              <a:gd name="connsiteY112" fmla="*/ 861060 h 6236970"/>
              <a:gd name="connsiteX113" fmla="*/ 1257300 w 2339340"/>
              <a:gd name="connsiteY113" fmla="*/ 739140 h 6236970"/>
              <a:gd name="connsiteX114" fmla="*/ 1325880 w 2339340"/>
              <a:gd name="connsiteY114" fmla="*/ 594360 h 6236970"/>
              <a:gd name="connsiteX115" fmla="*/ 1363980 w 2339340"/>
              <a:gd name="connsiteY115" fmla="*/ 537210 h 6236970"/>
              <a:gd name="connsiteX116" fmla="*/ 1352550 w 2339340"/>
              <a:gd name="connsiteY116" fmla="*/ 438150 h 6236970"/>
              <a:gd name="connsiteX117" fmla="*/ 1348740 w 2339340"/>
              <a:gd name="connsiteY117" fmla="*/ 308610 h 6236970"/>
              <a:gd name="connsiteX118" fmla="*/ 1306830 w 2339340"/>
              <a:gd name="connsiteY118" fmla="*/ 114300 h 6236970"/>
              <a:gd name="connsiteX119" fmla="*/ 1188720 w 2339340"/>
              <a:gd name="connsiteY119" fmla="*/ 38100 h 6236970"/>
              <a:gd name="connsiteX120" fmla="*/ 1143000 w 2339340"/>
              <a:gd name="connsiteY120" fmla="*/ 11430 h 6236970"/>
              <a:gd name="connsiteX121" fmla="*/ 1093470 w 2339340"/>
              <a:gd name="connsiteY121" fmla="*/ 22860 h 6236970"/>
              <a:gd name="connsiteX0" fmla="*/ 1093470 w 2339340"/>
              <a:gd name="connsiteY0" fmla="*/ 22860 h 6236970"/>
              <a:gd name="connsiteX1" fmla="*/ 971550 w 2339340"/>
              <a:gd name="connsiteY1" fmla="*/ 68580 h 6236970"/>
              <a:gd name="connsiteX2" fmla="*/ 967740 w 2339340"/>
              <a:gd name="connsiteY2" fmla="*/ 0 h 6236970"/>
              <a:gd name="connsiteX3" fmla="*/ 872490 w 2339340"/>
              <a:gd name="connsiteY3" fmla="*/ 121920 h 6236970"/>
              <a:gd name="connsiteX4" fmla="*/ 849630 w 2339340"/>
              <a:gd name="connsiteY4" fmla="*/ 86916 h 6236970"/>
              <a:gd name="connsiteX5" fmla="*/ 804863 w 2339340"/>
              <a:gd name="connsiteY5" fmla="*/ 216455 h 6236970"/>
              <a:gd name="connsiteX6" fmla="*/ 811530 w 2339340"/>
              <a:gd name="connsiteY6" fmla="*/ 461010 h 6236970"/>
              <a:gd name="connsiteX7" fmla="*/ 754380 w 2339340"/>
              <a:gd name="connsiteY7" fmla="*/ 464820 h 6236970"/>
              <a:gd name="connsiteX8" fmla="*/ 781050 w 2339340"/>
              <a:gd name="connsiteY8" fmla="*/ 548640 h 6236970"/>
              <a:gd name="connsiteX9" fmla="*/ 822960 w 2339340"/>
              <a:gd name="connsiteY9" fmla="*/ 624840 h 6236970"/>
              <a:gd name="connsiteX10" fmla="*/ 887730 w 2339340"/>
              <a:gd name="connsiteY10" fmla="*/ 689610 h 6236970"/>
              <a:gd name="connsiteX11" fmla="*/ 925830 w 2339340"/>
              <a:gd name="connsiteY11" fmla="*/ 769620 h 6236970"/>
              <a:gd name="connsiteX12" fmla="*/ 925830 w 2339340"/>
              <a:gd name="connsiteY12" fmla="*/ 861060 h 6236970"/>
              <a:gd name="connsiteX13" fmla="*/ 803910 w 2339340"/>
              <a:gd name="connsiteY13" fmla="*/ 922020 h 6236970"/>
              <a:gd name="connsiteX14" fmla="*/ 701040 w 2339340"/>
              <a:gd name="connsiteY14" fmla="*/ 948690 h 6236970"/>
              <a:gd name="connsiteX15" fmla="*/ 556260 w 2339340"/>
              <a:gd name="connsiteY15" fmla="*/ 952500 h 6236970"/>
              <a:gd name="connsiteX16" fmla="*/ 403860 w 2339340"/>
              <a:gd name="connsiteY16" fmla="*/ 1002030 h 6236970"/>
              <a:gd name="connsiteX17" fmla="*/ 320040 w 2339340"/>
              <a:gd name="connsiteY17" fmla="*/ 1085850 h 6236970"/>
              <a:gd name="connsiteX18" fmla="*/ 247650 w 2339340"/>
              <a:gd name="connsiteY18" fmla="*/ 1276350 h 6236970"/>
              <a:gd name="connsiteX19" fmla="*/ 163830 w 2339340"/>
              <a:gd name="connsiteY19" fmla="*/ 1569720 h 6236970"/>
              <a:gd name="connsiteX20" fmla="*/ 83820 w 2339340"/>
              <a:gd name="connsiteY20" fmla="*/ 1783080 h 6236970"/>
              <a:gd name="connsiteX21" fmla="*/ 72390 w 2339340"/>
              <a:gd name="connsiteY21" fmla="*/ 1962150 h 6236970"/>
              <a:gd name="connsiteX22" fmla="*/ 0 w 2339340"/>
              <a:gd name="connsiteY22" fmla="*/ 2145030 h 6236970"/>
              <a:gd name="connsiteX23" fmla="*/ 11430 w 2339340"/>
              <a:gd name="connsiteY23" fmla="*/ 2251710 h 6236970"/>
              <a:gd name="connsiteX24" fmla="*/ 106680 w 2339340"/>
              <a:gd name="connsiteY24" fmla="*/ 2426970 h 6236970"/>
              <a:gd name="connsiteX25" fmla="*/ 243840 w 2339340"/>
              <a:gd name="connsiteY25" fmla="*/ 2594610 h 6236970"/>
              <a:gd name="connsiteX26" fmla="*/ 422910 w 2339340"/>
              <a:gd name="connsiteY26" fmla="*/ 2769870 h 6236970"/>
              <a:gd name="connsiteX27" fmla="*/ 609600 w 2339340"/>
              <a:gd name="connsiteY27" fmla="*/ 2929890 h 6236970"/>
              <a:gd name="connsiteX28" fmla="*/ 703183 w 2339340"/>
              <a:gd name="connsiteY28" fmla="*/ 3062525 h 6236970"/>
              <a:gd name="connsiteX29" fmla="*/ 711517 w 2339340"/>
              <a:gd name="connsiteY29" fmla="*/ 2784396 h 6236970"/>
              <a:gd name="connsiteX30" fmla="*/ 647700 w 2339340"/>
              <a:gd name="connsiteY30" fmla="*/ 2731770 h 6236970"/>
              <a:gd name="connsiteX31" fmla="*/ 541020 w 2339340"/>
              <a:gd name="connsiteY31" fmla="*/ 2537460 h 6236970"/>
              <a:gd name="connsiteX32" fmla="*/ 487680 w 2339340"/>
              <a:gd name="connsiteY32" fmla="*/ 2426970 h 6236970"/>
              <a:gd name="connsiteX33" fmla="*/ 293370 w 2339340"/>
              <a:gd name="connsiteY33" fmla="*/ 2205990 h 6236970"/>
              <a:gd name="connsiteX34" fmla="*/ 426720 w 2339340"/>
              <a:gd name="connsiteY34" fmla="*/ 1988820 h 6236970"/>
              <a:gd name="connsiteX35" fmla="*/ 483870 w 2339340"/>
              <a:gd name="connsiteY35" fmla="*/ 1878330 h 6236970"/>
              <a:gd name="connsiteX36" fmla="*/ 544830 w 2339340"/>
              <a:gd name="connsiteY36" fmla="*/ 1642110 h 6236970"/>
              <a:gd name="connsiteX37" fmla="*/ 636270 w 2339340"/>
              <a:gd name="connsiteY37" fmla="*/ 1897380 h 6236970"/>
              <a:gd name="connsiteX38" fmla="*/ 678180 w 2339340"/>
              <a:gd name="connsiteY38" fmla="*/ 2202180 h 6236970"/>
              <a:gd name="connsiteX39" fmla="*/ 689610 w 2339340"/>
              <a:gd name="connsiteY39" fmla="*/ 2487930 h 6236970"/>
              <a:gd name="connsiteX40" fmla="*/ 712470 w 2339340"/>
              <a:gd name="connsiteY40" fmla="*/ 2762250 h 6236970"/>
              <a:gd name="connsiteX41" fmla="*/ 701040 w 2339340"/>
              <a:gd name="connsiteY41" fmla="*/ 3177540 h 6236970"/>
              <a:gd name="connsiteX42" fmla="*/ 643890 w 2339340"/>
              <a:gd name="connsiteY42" fmla="*/ 3783330 h 6236970"/>
              <a:gd name="connsiteX43" fmla="*/ 613410 w 2339340"/>
              <a:gd name="connsiteY43" fmla="*/ 4255770 h 6236970"/>
              <a:gd name="connsiteX44" fmla="*/ 689610 w 2339340"/>
              <a:gd name="connsiteY44" fmla="*/ 4617720 h 6236970"/>
              <a:gd name="connsiteX45" fmla="*/ 803910 w 2339340"/>
              <a:gd name="connsiteY45" fmla="*/ 5215890 h 6236970"/>
              <a:gd name="connsiteX46" fmla="*/ 883920 w 2339340"/>
              <a:gd name="connsiteY46" fmla="*/ 5657850 h 6236970"/>
              <a:gd name="connsiteX47" fmla="*/ 872490 w 2339340"/>
              <a:gd name="connsiteY47" fmla="*/ 5684520 h 6236970"/>
              <a:gd name="connsiteX48" fmla="*/ 693420 w 2339340"/>
              <a:gd name="connsiteY48" fmla="*/ 5894070 h 6236970"/>
              <a:gd name="connsiteX49" fmla="*/ 541020 w 2339340"/>
              <a:gd name="connsiteY49" fmla="*/ 6092190 h 6236970"/>
              <a:gd name="connsiteX50" fmla="*/ 510540 w 2339340"/>
              <a:gd name="connsiteY50" fmla="*/ 6156960 h 6236970"/>
              <a:gd name="connsiteX51" fmla="*/ 701040 w 2339340"/>
              <a:gd name="connsiteY51" fmla="*/ 6092190 h 6236970"/>
              <a:gd name="connsiteX52" fmla="*/ 830580 w 2339340"/>
              <a:gd name="connsiteY52" fmla="*/ 6065520 h 6236970"/>
              <a:gd name="connsiteX53" fmla="*/ 952500 w 2339340"/>
              <a:gd name="connsiteY53" fmla="*/ 5974080 h 6236970"/>
              <a:gd name="connsiteX54" fmla="*/ 963930 w 2339340"/>
              <a:gd name="connsiteY54" fmla="*/ 5871210 h 6236970"/>
              <a:gd name="connsiteX55" fmla="*/ 1108710 w 2339340"/>
              <a:gd name="connsiteY55" fmla="*/ 5817870 h 6236970"/>
              <a:gd name="connsiteX56" fmla="*/ 1108710 w 2339340"/>
              <a:gd name="connsiteY56" fmla="*/ 5791200 h 6236970"/>
              <a:gd name="connsiteX57" fmla="*/ 1032510 w 2339340"/>
              <a:gd name="connsiteY57" fmla="*/ 5634990 h 6236970"/>
              <a:gd name="connsiteX58" fmla="*/ 1043940 w 2339340"/>
              <a:gd name="connsiteY58" fmla="*/ 5280660 h 6236970"/>
              <a:gd name="connsiteX59" fmla="*/ 1074420 w 2339340"/>
              <a:gd name="connsiteY59" fmla="*/ 4888230 h 6236970"/>
              <a:gd name="connsiteX60" fmla="*/ 1002030 w 2339340"/>
              <a:gd name="connsiteY60" fmla="*/ 4423410 h 6236970"/>
              <a:gd name="connsiteX61" fmla="*/ 1066800 w 2339340"/>
              <a:gd name="connsiteY61" fmla="*/ 4130040 h 6236970"/>
              <a:gd name="connsiteX62" fmla="*/ 1116330 w 2339340"/>
              <a:gd name="connsiteY62" fmla="*/ 3775710 h 6236970"/>
              <a:gd name="connsiteX63" fmla="*/ 1165860 w 2339340"/>
              <a:gd name="connsiteY63" fmla="*/ 3375660 h 6236970"/>
              <a:gd name="connsiteX64" fmla="*/ 1238250 w 2339340"/>
              <a:gd name="connsiteY64" fmla="*/ 3882390 h 6236970"/>
              <a:gd name="connsiteX65" fmla="*/ 1280160 w 2339340"/>
              <a:gd name="connsiteY65" fmla="*/ 4366260 h 6236970"/>
              <a:gd name="connsiteX66" fmla="*/ 1310640 w 2339340"/>
              <a:gd name="connsiteY66" fmla="*/ 4533900 h 6236970"/>
              <a:gd name="connsiteX67" fmla="*/ 1272540 w 2339340"/>
              <a:gd name="connsiteY67" fmla="*/ 4838700 h 6236970"/>
              <a:gd name="connsiteX68" fmla="*/ 1242060 w 2339340"/>
              <a:gd name="connsiteY68" fmla="*/ 5059680 h 6236970"/>
              <a:gd name="connsiteX69" fmla="*/ 1276350 w 2339340"/>
              <a:gd name="connsiteY69" fmla="*/ 5288280 h 6236970"/>
              <a:gd name="connsiteX70" fmla="*/ 1333500 w 2339340"/>
              <a:gd name="connsiteY70" fmla="*/ 5494020 h 6236970"/>
              <a:gd name="connsiteX71" fmla="*/ 1314450 w 2339340"/>
              <a:gd name="connsiteY71" fmla="*/ 5615940 h 6236970"/>
              <a:gd name="connsiteX72" fmla="*/ 1264920 w 2339340"/>
              <a:gd name="connsiteY72" fmla="*/ 5795010 h 6236970"/>
              <a:gd name="connsiteX73" fmla="*/ 1264920 w 2339340"/>
              <a:gd name="connsiteY73" fmla="*/ 5901690 h 6236970"/>
              <a:gd name="connsiteX74" fmla="*/ 1424940 w 2339340"/>
              <a:gd name="connsiteY74" fmla="*/ 6236970 h 6236970"/>
              <a:gd name="connsiteX75" fmla="*/ 1565910 w 2339340"/>
              <a:gd name="connsiteY75" fmla="*/ 6065520 h 6236970"/>
              <a:gd name="connsiteX76" fmla="*/ 1604010 w 2339340"/>
              <a:gd name="connsiteY76" fmla="*/ 6012180 h 6236970"/>
              <a:gd name="connsiteX77" fmla="*/ 1524000 w 2339340"/>
              <a:gd name="connsiteY77" fmla="*/ 5844540 h 6236970"/>
              <a:gd name="connsiteX78" fmla="*/ 1466850 w 2339340"/>
              <a:gd name="connsiteY78" fmla="*/ 5718810 h 6236970"/>
              <a:gd name="connsiteX79" fmla="*/ 1440180 w 2339340"/>
              <a:gd name="connsiteY79" fmla="*/ 5638800 h 6236970"/>
              <a:gd name="connsiteX80" fmla="*/ 1546860 w 2339340"/>
              <a:gd name="connsiteY80" fmla="*/ 5078730 h 6236970"/>
              <a:gd name="connsiteX81" fmla="*/ 1600200 w 2339340"/>
              <a:gd name="connsiteY81" fmla="*/ 4507230 h 6236970"/>
              <a:gd name="connsiteX82" fmla="*/ 1684020 w 2339340"/>
              <a:gd name="connsiteY82" fmla="*/ 4027170 h 6236970"/>
              <a:gd name="connsiteX83" fmla="*/ 1703070 w 2339340"/>
              <a:gd name="connsiteY83" fmla="*/ 3688080 h 6236970"/>
              <a:gd name="connsiteX84" fmla="*/ 1673305 w 2339340"/>
              <a:gd name="connsiteY84" fmla="*/ 3083005 h 6236970"/>
              <a:gd name="connsiteX85" fmla="*/ 1630680 w 2339340"/>
              <a:gd name="connsiteY85" fmla="*/ 2868930 h 6236970"/>
              <a:gd name="connsiteX86" fmla="*/ 1607820 w 2339340"/>
              <a:gd name="connsiteY86" fmla="*/ 2750820 h 6236970"/>
              <a:gd name="connsiteX87" fmla="*/ 1584960 w 2339340"/>
              <a:gd name="connsiteY87" fmla="*/ 2423160 h 6236970"/>
              <a:gd name="connsiteX88" fmla="*/ 1584960 w 2339340"/>
              <a:gd name="connsiteY88" fmla="*/ 2072640 h 6236970"/>
              <a:gd name="connsiteX89" fmla="*/ 1619250 w 2339340"/>
              <a:gd name="connsiteY89" fmla="*/ 1771650 h 6236970"/>
              <a:gd name="connsiteX90" fmla="*/ 1691640 w 2339340"/>
              <a:gd name="connsiteY90" fmla="*/ 1501140 h 6236970"/>
              <a:gd name="connsiteX91" fmla="*/ 1954530 w 2339340"/>
              <a:gd name="connsiteY91" fmla="*/ 1924050 h 6236970"/>
              <a:gd name="connsiteX92" fmla="*/ 2045970 w 2339340"/>
              <a:gd name="connsiteY92" fmla="*/ 2045970 h 6236970"/>
              <a:gd name="connsiteX93" fmla="*/ 1840230 w 2339340"/>
              <a:gd name="connsiteY93" fmla="*/ 2358390 h 6236970"/>
              <a:gd name="connsiteX94" fmla="*/ 1729740 w 2339340"/>
              <a:gd name="connsiteY94" fmla="*/ 2545080 h 6236970"/>
              <a:gd name="connsiteX95" fmla="*/ 1672590 w 2339340"/>
              <a:gd name="connsiteY95" fmla="*/ 2674620 h 6236970"/>
              <a:gd name="connsiteX96" fmla="*/ 1606391 w 2339340"/>
              <a:gd name="connsiteY96" fmla="*/ 2746296 h 6236970"/>
              <a:gd name="connsiteX97" fmla="*/ 1658302 w 2339340"/>
              <a:gd name="connsiteY97" fmla="*/ 3010615 h 6236970"/>
              <a:gd name="connsiteX98" fmla="*/ 1729740 w 2339340"/>
              <a:gd name="connsiteY98" fmla="*/ 2891790 h 6236970"/>
              <a:gd name="connsiteX99" fmla="*/ 1927860 w 2339340"/>
              <a:gd name="connsiteY99" fmla="*/ 2689860 h 6236970"/>
              <a:gd name="connsiteX100" fmla="*/ 2065020 w 2339340"/>
              <a:gd name="connsiteY100" fmla="*/ 2548890 h 6236970"/>
              <a:gd name="connsiteX101" fmla="*/ 2202180 w 2339340"/>
              <a:gd name="connsiteY101" fmla="*/ 2339340 h 6236970"/>
              <a:gd name="connsiteX102" fmla="*/ 2339340 w 2339340"/>
              <a:gd name="connsiteY102" fmla="*/ 2049780 h 6236970"/>
              <a:gd name="connsiteX103" fmla="*/ 2293620 w 2339340"/>
              <a:gd name="connsiteY103" fmla="*/ 1958340 h 6236970"/>
              <a:gd name="connsiteX104" fmla="*/ 2232660 w 2339340"/>
              <a:gd name="connsiteY104" fmla="*/ 1752600 h 6236970"/>
              <a:gd name="connsiteX105" fmla="*/ 2175510 w 2339340"/>
              <a:gd name="connsiteY105" fmla="*/ 1565910 h 6236970"/>
              <a:gd name="connsiteX106" fmla="*/ 2065020 w 2339340"/>
              <a:gd name="connsiteY106" fmla="*/ 1352550 h 6236970"/>
              <a:gd name="connsiteX107" fmla="*/ 1958340 w 2339340"/>
              <a:gd name="connsiteY107" fmla="*/ 1169670 h 6236970"/>
              <a:gd name="connsiteX108" fmla="*/ 1878330 w 2339340"/>
              <a:gd name="connsiteY108" fmla="*/ 1043940 h 6236970"/>
              <a:gd name="connsiteX109" fmla="*/ 1752600 w 2339340"/>
              <a:gd name="connsiteY109" fmla="*/ 975360 h 6236970"/>
              <a:gd name="connsiteX110" fmla="*/ 1645920 w 2339340"/>
              <a:gd name="connsiteY110" fmla="*/ 956310 h 6236970"/>
              <a:gd name="connsiteX111" fmla="*/ 1546860 w 2339340"/>
              <a:gd name="connsiteY111" fmla="*/ 922020 h 6236970"/>
              <a:gd name="connsiteX112" fmla="*/ 1276350 w 2339340"/>
              <a:gd name="connsiteY112" fmla="*/ 861060 h 6236970"/>
              <a:gd name="connsiteX113" fmla="*/ 1257300 w 2339340"/>
              <a:gd name="connsiteY113" fmla="*/ 739140 h 6236970"/>
              <a:gd name="connsiteX114" fmla="*/ 1325880 w 2339340"/>
              <a:gd name="connsiteY114" fmla="*/ 594360 h 6236970"/>
              <a:gd name="connsiteX115" fmla="*/ 1363980 w 2339340"/>
              <a:gd name="connsiteY115" fmla="*/ 537210 h 6236970"/>
              <a:gd name="connsiteX116" fmla="*/ 1352550 w 2339340"/>
              <a:gd name="connsiteY116" fmla="*/ 438150 h 6236970"/>
              <a:gd name="connsiteX117" fmla="*/ 1348740 w 2339340"/>
              <a:gd name="connsiteY117" fmla="*/ 308610 h 6236970"/>
              <a:gd name="connsiteX118" fmla="*/ 1306830 w 2339340"/>
              <a:gd name="connsiteY118" fmla="*/ 114300 h 6236970"/>
              <a:gd name="connsiteX119" fmla="*/ 1188720 w 2339340"/>
              <a:gd name="connsiteY119" fmla="*/ 38100 h 6236970"/>
              <a:gd name="connsiteX120" fmla="*/ 1143000 w 2339340"/>
              <a:gd name="connsiteY120" fmla="*/ 11430 h 6236970"/>
              <a:gd name="connsiteX121" fmla="*/ 1093470 w 2339340"/>
              <a:gd name="connsiteY121" fmla="*/ 22860 h 6236970"/>
              <a:gd name="connsiteX0" fmla="*/ 1093470 w 2339340"/>
              <a:gd name="connsiteY0" fmla="*/ 22860 h 6236970"/>
              <a:gd name="connsiteX1" fmla="*/ 971550 w 2339340"/>
              <a:gd name="connsiteY1" fmla="*/ 68580 h 6236970"/>
              <a:gd name="connsiteX2" fmla="*/ 967740 w 2339340"/>
              <a:gd name="connsiteY2" fmla="*/ 0 h 6236970"/>
              <a:gd name="connsiteX3" fmla="*/ 872490 w 2339340"/>
              <a:gd name="connsiteY3" fmla="*/ 121920 h 6236970"/>
              <a:gd name="connsiteX4" fmla="*/ 849630 w 2339340"/>
              <a:gd name="connsiteY4" fmla="*/ 86916 h 6236970"/>
              <a:gd name="connsiteX5" fmla="*/ 804863 w 2339340"/>
              <a:gd name="connsiteY5" fmla="*/ 216455 h 6236970"/>
              <a:gd name="connsiteX6" fmla="*/ 782955 w 2339340"/>
              <a:gd name="connsiteY6" fmla="*/ 450294 h 6236970"/>
              <a:gd name="connsiteX7" fmla="*/ 754380 w 2339340"/>
              <a:gd name="connsiteY7" fmla="*/ 464820 h 6236970"/>
              <a:gd name="connsiteX8" fmla="*/ 781050 w 2339340"/>
              <a:gd name="connsiteY8" fmla="*/ 548640 h 6236970"/>
              <a:gd name="connsiteX9" fmla="*/ 822960 w 2339340"/>
              <a:gd name="connsiteY9" fmla="*/ 624840 h 6236970"/>
              <a:gd name="connsiteX10" fmla="*/ 887730 w 2339340"/>
              <a:gd name="connsiteY10" fmla="*/ 689610 h 6236970"/>
              <a:gd name="connsiteX11" fmla="*/ 925830 w 2339340"/>
              <a:gd name="connsiteY11" fmla="*/ 769620 h 6236970"/>
              <a:gd name="connsiteX12" fmla="*/ 925830 w 2339340"/>
              <a:gd name="connsiteY12" fmla="*/ 861060 h 6236970"/>
              <a:gd name="connsiteX13" fmla="*/ 803910 w 2339340"/>
              <a:gd name="connsiteY13" fmla="*/ 922020 h 6236970"/>
              <a:gd name="connsiteX14" fmla="*/ 701040 w 2339340"/>
              <a:gd name="connsiteY14" fmla="*/ 948690 h 6236970"/>
              <a:gd name="connsiteX15" fmla="*/ 556260 w 2339340"/>
              <a:gd name="connsiteY15" fmla="*/ 952500 h 6236970"/>
              <a:gd name="connsiteX16" fmla="*/ 403860 w 2339340"/>
              <a:gd name="connsiteY16" fmla="*/ 1002030 h 6236970"/>
              <a:gd name="connsiteX17" fmla="*/ 320040 w 2339340"/>
              <a:gd name="connsiteY17" fmla="*/ 1085850 h 6236970"/>
              <a:gd name="connsiteX18" fmla="*/ 247650 w 2339340"/>
              <a:gd name="connsiteY18" fmla="*/ 1276350 h 6236970"/>
              <a:gd name="connsiteX19" fmla="*/ 163830 w 2339340"/>
              <a:gd name="connsiteY19" fmla="*/ 1569720 h 6236970"/>
              <a:gd name="connsiteX20" fmla="*/ 83820 w 2339340"/>
              <a:gd name="connsiteY20" fmla="*/ 1783080 h 6236970"/>
              <a:gd name="connsiteX21" fmla="*/ 72390 w 2339340"/>
              <a:gd name="connsiteY21" fmla="*/ 1962150 h 6236970"/>
              <a:gd name="connsiteX22" fmla="*/ 0 w 2339340"/>
              <a:gd name="connsiteY22" fmla="*/ 2145030 h 6236970"/>
              <a:gd name="connsiteX23" fmla="*/ 11430 w 2339340"/>
              <a:gd name="connsiteY23" fmla="*/ 2251710 h 6236970"/>
              <a:gd name="connsiteX24" fmla="*/ 106680 w 2339340"/>
              <a:gd name="connsiteY24" fmla="*/ 2426970 h 6236970"/>
              <a:gd name="connsiteX25" fmla="*/ 243840 w 2339340"/>
              <a:gd name="connsiteY25" fmla="*/ 2594610 h 6236970"/>
              <a:gd name="connsiteX26" fmla="*/ 422910 w 2339340"/>
              <a:gd name="connsiteY26" fmla="*/ 2769870 h 6236970"/>
              <a:gd name="connsiteX27" fmla="*/ 609600 w 2339340"/>
              <a:gd name="connsiteY27" fmla="*/ 2929890 h 6236970"/>
              <a:gd name="connsiteX28" fmla="*/ 703183 w 2339340"/>
              <a:gd name="connsiteY28" fmla="*/ 3062525 h 6236970"/>
              <a:gd name="connsiteX29" fmla="*/ 711517 w 2339340"/>
              <a:gd name="connsiteY29" fmla="*/ 2784396 h 6236970"/>
              <a:gd name="connsiteX30" fmla="*/ 647700 w 2339340"/>
              <a:gd name="connsiteY30" fmla="*/ 2731770 h 6236970"/>
              <a:gd name="connsiteX31" fmla="*/ 541020 w 2339340"/>
              <a:gd name="connsiteY31" fmla="*/ 2537460 h 6236970"/>
              <a:gd name="connsiteX32" fmla="*/ 487680 w 2339340"/>
              <a:gd name="connsiteY32" fmla="*/ 2426970 h 6236970"/>
              <a:gd name="connsiteX33" fmla="*/ 293370 w 2339340"/>
              <a:gd name="connsiteY33" fmla="*/ 2205990 h 6236970"/>
              <a:gd name="connsiteX34" fmla="*/ 426720 w 2339340"/>
              <a:gd name="connsiteY34" fmla="*/ 1988820 h 6236970"/>
              <a:gd name="connsiteX35" fmla="*/ 483870 w 2339340"/>
              <a:gd name="connsiteY35" fmla="*/ 1878330 h 6236970"/>
              <a:gd name="connsiteX36" fmla="*/ 544830 w 2339340"/>
              <a:gd name="connsiteY36" fmla="*/ 1642110 h 6236970"/>
              <a:gd name="connsiteX37" fmla="*/ 636270 w 2339340"/>
              <a:gd name="connsiteY37" fmla="*/ 1897380 h 6236970"/>
              <a:gd name="connsiteX38" fmla="*/ 678180 w 2339340"/>
              <a:gd name="connsiteY38" fmla="*/ 2202180 h 6236970"/>
              <a:gd name="connsiteX39" fmla="*/ 689610 w 2339340"/>
              <a:gd name="connsiteY39" fmla="*/ 2487930 h 6236970"/>
              <a:gd name="connsiteX40" fmla="*/ 712470 w 2339340"/>
              <a:gd name="connsiteY40" fmla="*/ 2762250 h 6236970"/>
              <a:gd name="connsiteX41" fmla="*/ 701040 w 2339340"/>
              <a:gd name="connsiteY41" fmla="*/ 3177540 h 6236970"/>
              <a:gd name="connsiteX42" fmla="*/ 643890 w 2339340"/>
              <a:gd name="connsiteY42" fmla="*/ 3783330 h 6236970"/>
              <a:gd name="connsiteX43" fmla="*/ 613410 w 2339340"/>
              <a:gd name="connsiteY43" fmla="*/ 4255770 h 6236970"/>
              <a:gd name="connsiteX44" fmla="*/ 689610 w 2339340"/>
              <a:gd name="connsiteY44" fmla="*/ 4617720 h 6236970"/>
              <a:gd name="connsiteX45" fmla="*/ 803910 w 2339340"/>
              <a:gd name="connsiteY45" fmla="*/ 5215890 h 6236970"/>
              <a:gd name="connsiteX46" fmla="*/ 883920 w 2339340"/>
              <a:gd name="connsiteY46" fmla="*/ 5657850 h 6236970"/>
              <a:gd name="connsiteX47" fmla="*/ 872490 w 2339340"/>
              <a:gd name="connsiteY47" fmla="*/ 5684520 h 6236970"/>
              <a:gd name="connsiteX48" fmla="*/ 693420 w 2339340"/>
              <a:gd name="connsiteY48" fmla="*/ 5894070 h 6236970"/>
              <a:gd name="connsiteX49" fmla="*/ 541020 w 2339340"/>
              <a:gd name="connsiteY49" fmla="*/ 6092190 h 6236970"/>
              <a:gd name="connsiteX50" fmla="*/ 510540 w 2339340"/>
              <a:gd name="connsiteY50" fmla="*/ 6156960 h 6236970"/>
              <a:gd name="connsiteX51" fmla="*/ 701040 w 2339340"/>
              <a:gd name="connsiteY51" fmla="*/ 6092190 h 6236970"/>
              <a:gd name="connsiteX52" fmla="*/ 830580 w 2339340"/>
              <a:gd name="connsiteY52" fmla="*/ 6065520 h 6236970"/>
              <a:gd name="connsiteX53" fmla="*/ 952500 w 2339340"/>
              <a:gd name="connsiteY53" fmla="*/ 5974080 h 6236970"/>
              <a:gd name="connsiteX54" fmla="*/ 963930 w 2339340"/>
              <a:gd name="connsiteY54" fmla="*/ 5871210 h 6236970"/>
              <a:gd name="connsiteX55" fmla="*/ 1108710 w 2339340"/>
              <a:gd name="connsiteY55" fmla="*/ 5817870 h 6236970"/>
              <a:gd name="connsiteX56" fmla="*/ 1108710 w 2339340"/>
              <a:gd name="connsiteY56" fmla="*/ 5791200 h 6236970"/>
              <a:gd name="connsiteX57" fmla="*/ 1032510 w 2339340"/>
              <a:gd name="connsiteY57" fmla="*/ 5634990 h 6236970"/>
              <a:gd name="connsiteX58" fmla="*/ 1043940 w 2339340"/>
              <a:gd name="connsiteY58" fmla="*/ 5280660 h 6236970"/>
              <a:gd name="connsiteX59" fmla="*/ 1074420 w 2339340"/>
              <a:gd name="connsiteY59" fmla="*/ 4888230 h 6236970"/>
              <a:gd name="connsiteX60" fmla="*/ 1002030 w 2339340"/>
              <a:gd name="connsiteY60" fmla="*/ 4423410 h 6236970"/>
              <a:gd name="connsiteX61" fmla="*/ 1066800 w 2339340"/>
              <a:gd name="connsiteY61" fmla="*/ 4130040 h 6236970"/>
              <a:gd name="connsiteX62" fmla="*/ 1116330 w 2339340"/>
              <a:gd name="connsiteY62" fmla="*/ 3775710 h 6236970"/>
              <a:gd name="connsiteX63" fmla="*/ 1165860 w 2339340"/>
              <a:gd name="connsiteY63" fmla="*/ 3375660 h 6236970"/>
              <a:gd name="connsiteX64" fmla="*/ 1238250 w 2339340"/>
              <a:gd name="connsiteY64" fmla="*/ 3882390 h 6236970"/>
              <a:gd name="connsiteX65" fmla="*/ 1280160 w 2339340"/>
              <a:gd name="connsiteY65" fmla="*/ 4366260 h 6236970"/>
              <a:gd name="connsiteX66" fmla="*/ 1310640 w 2339340"/>
              <a:gd name="connsiteY66" fmla="*/ 4533900 h 6236970"/>
              <a:gd name="connsiteX67" fmla="*/ 1272540 w 2339340"/>
              <a:gd name="connsiteY67" fmla="*/ 4838700 h 6236970"/>
              <a:gd name="connsiteX68" fmla="*/ 1242060 w 2339340"/>
              <a:gd name="connsiteY68" fmla="*/ 5059680 h 6236970"/>
              <a:gd name="connsiteX69" fmla="*/ 1276350 w 2339340"/>
              <a:gd name="connsiteY69" fmla="*/ 5288280 h 6236970"/>
              <a:gd name="connsiteX70" fmla="*/ 1333500 w 2339340"/>
              <a:gd name="connsiteY70" fmla="*/ 5494020 h 6236970"/>
              <a:gd name="connsiteX71" fmla="*/ 1314450 w 2339340"/>
              <a:gd name="connsiteY71" fmla="*/ 5615940 h 6236970"/>
              <a:gd name="connsiteX72" fmla="*/ 1264920 w 2339340"/>
              <a:gd name="connsiteY72" fmla="*/ 5795010 h 6236970"/>
              <a:gd name="connsiteX73" fmla="*/ 1264920 w 2339340"/>
              <a:gd name="connsiteY73" fmla="*/ 5901690 h 6236970"/>
              <a:gd name="connsiteX74" fmla="*/ 1424940 w 2339340"/>
              <a:gd name="connsiteY74" fmla="*/ 6236970 h 6236970"/>
              <a:gd name="connsiteX75" fmla="*/ 1565910 w 2339340"/>
              <a:gd name="connsiteY75" fmla="*/ 6065520 h 6236970"/>
              <a:gd name="connsiteX76" fmla="*/ 1604010 w 2339340"/>
              <a:gd name="connsiteY76" fmla="*/ 6012180 h 6236970"/>
              <a:gd name="connsiteX77" fmla="*/ 1524000 w 2339340"/>
              <a:gd name="connsiteY77" fmla="*/ 5844540 h 6236970"/>
              <a:gd name="connsiteX78" fmla="*/ 1466850 w 2339340"/>
              <a:gd name="connsiteY78" fmla="*/ 5718810 h 6236970"/>
              <a:gd name="connsiteX79" fmla="*/ 1440180 w 2339340"/>
              <a:gd name="connsiteY79" fmla="*/ 5638800 h 6236970"/>
              <a:gd name="connsiteX80" fmla="*/ 1546860 w 2339340"/>
              <a:gd name="connsiteY80" fmla="*/ 5078730 h 6236970"/>
              <a:gd name="connsiteX81" fmla="*/ 1600200 w 2339340"/>
              <a:gd name="connsiteY81" fmla="*/ 4507230 h 6236970"/>
              <a:gd name="connsiteX82" fmla="*/ 1684020 w 2339340"/>
              <a:gd name="connsiteY82" fmla="*/ 4027170 h 6236970"/>
              <a:gd name="connsiteX83" fmla="*/ 1703070 w 2339340"/>
              <a:gd name="connsiteY83" fmla="*/ 3688080 h 6236970"/>
              <a:gd name="connsiteX84" fmla="*/ 1673305 w 2339340"/>
              <a:gd name="connsiteY84" fmla="*/ 3083005 h 6236970"/>
              <a:gd name="connsiteX85" fmla="*/ 1630680 w 2339340"/>
              <a:gd name="connsiteY85" fmla="*/ 2868930 h 6236970"/>
              <a:gd name="connsiteX86" fmla="*/ 1607820 w 2339340"/>
              <a:gd name="connsiteY86" fmla="*/ 2750820 h 6236970"/>
              <a:gd name="connsiteX87" fmla="*/ 1584960 w 2339340"/>
              <a:gd name="connsiteY87" fmla="*/ 2423160 h 6236970"/>
              <a:gd name="connsiteX88" fmla="*/ 1584960 w 2339340"/>
              <a:gd name="connsiteY88" fmla="*/ 2072640 h 6236970"/>
              <a:gd name="connsiteX89" fmla="*/ 1619250 w 2339340"/>
              <a:gd name="connsiteY89" fmla="*/ 1771650 h 6236970"/>
              <a:gd name="connsiteX90" fmla="*/ 1691640 w 2339340"/>
              <a:gd name="connsiteY90" fmla="*/ 1501140 h 6236970"/>
              <a:gd name="connsiteX91" fmla="*/ 1954530 w 2339340"/>
              <a:gd name="connsiteY91" fmla="*/ 1924050 h 6236970"/>
              <a:gd name="connsiteX92" fmla="*/ 2045970 w 2339340"/>
              <a:gd name="connsiteY92" fmla="*/ 2045970 h 6236970"/>
              <a:gd name="connsiteX93" fmla="*/ 1840230 w 2339340"/>
              <a:gd name="connsiteY93" fmla="*/ 2358390 h 6236970"/>
              <a:gd name="connsiteX94" fmla="*/ 1729740 w 2339340"/>
              <a:gd name="connsiteY94" fmla="*/ 2545080 h 6236970"/>
              <a:gd name="connsiteX95" fmla="*/ 1672590 w 2339340"/>
              <a:gd name="connsiteY95" fmla="*/ 2674620 h 6236970"/>
              <a:gd name="connsiteX96" fmla="*/ 1606391 w 2339340"/>
              <a:gd name="connsiteY96" fmla="*/ 2746296 h 6236970"/>
              <a:gd name="connsiteX97" fmla="*/ 1658302 w 2339340"/>
              <a:gd name="connsiteY97" fmla="*/ 3010615 h 6236970"/>
              <a:gd name="connsiteX98" fmla="*/ 1729740 w 2339340"/>
              <a:gd name="connsiteY98" fmla="*/ 2891790 h 6236970"/>
              <a:gd name="connsiteX99" fmla="*/ 1927860 w 2339340"/>
              <a:gd name="connsiteY99" fmla="*/ 2689860 h 6236970"/>
              <a:gd name="connsiteX100" fmla="*/ 2065020 w 2339340"/>
              <a:gd name="connsiteY100" fmla="*/ 2548890 h 6236970"/>
              <a:gd name="connsiteX101" fmla="*/ 2202180 w 2339340"/>
              <a:gd name="connsiteY101" fmla="*/ 2339340 h 6236970"/>
              <a:gd name="connsiteX102" fmla="*/ 2339340 w 2339340"/>
              <a:gd name="connsiteY102" fmla="*/ 2049780 h 6236970"/>
              <a:gd name="connsiteX103" fmla="*/ 2293620 w 2339340"/>
              <a:gd name="connsiteY103" fmla="*/ 1958340 h 6236970"/>
              <a:gd name="connsiteX104" fmla="*/ 2232660 w 2339340"/>
              <a:gd name="connsiteY104" fmla="*/ 1752600 h 6236970"/>
              <a:gd name="connsiteX105" fmla="*/ 2175510 w 2339340"/>
              <a:gd name="connsiteY105" fmla="*/ 1565910 h 6236970"/>
              <a:gd name="connsiteX106" fmla="*/ 2065020 w 2339340"/>
              <a:gd name="connsiteY106" fmla="*/ 1352550 h 6236970"/>
              <a:gd name="connsiteX107" fmla="*/ 1958340 w 2339340"/>
              <a:gd name="connsiteY107" fmla="*/ 1169670 h 6236970"/>
              <a:gd name="connsiteX108" fmla="*/ 1878330 w 2339340"/>
              <a:gd name="connsiteY108" fmla="*/ 1043940 h 6236970"/>
              <a:gd name="connsiteX109" fmla="*/ 1752600 w 2339340"/>
              <a:gd name="connsiteY109" fmla="*/ 975360 h 6236970"/>
              <a:gd name="connsiteX110" fmla="*/ 1645920 w 2339340"/>
              <a:gd name="connsiteY110" fmla="*/ 956310 h 6236970"/>
              <a:gd name="connsiteX111" fmla="*/ 1546860 w 2339340"/>
              <a:gd name="connsiteY111" fmla="*/ 922020 h 6236970"/>
              <a:gd name="connsiteX112" fmla="*/ 1276350 w 2339340"/>
              <a:gd name="connsiteY112" fmla="*/ 861060 h 6236970"/>
              <a:gd name="connsiteX113" fmla="*/ 1257300 w 2339340"/>
              <a:gd name="connsiteY113" fmla="*/ 739140 h 6236970"/>
              <a:gd name="connsiteX114" fmla="*/ 1325880 w 2339340"/>
              <a:gd name="connsiteY114" fmla="*/ 594360 h 6236970"/>
              <a:gd name="connsiteX115" fmla="*/ 1363980 w 2339340"/>
              <a:gd name="connsiteY115" fmla="*/ 537210 h 6236970"/>
              <a:gd name="connsiteX116" fmla="*/ 1352550 w 2339340"/>
              <a:gd name="connsiteY116" fmla="*/ 438150 h 6236970"/>
              <a:gd name="connsiteX117" fmla="*/ 1348740 w 2339340"/>
              <a:gd name="connsiteY117" fmla="*/ 308610 h 6236970"/>
              <a:gd name="connsiteX118" fmla="*/ 1306830 w 2339340"/>
              <a:gd name="connsiteY118" fmla="*/ 114300 h 6236970"/>
              <a:gd name="connsiteX119" fmla="*/ 1188720 w 2339340"/>
              <a:gd name="connsiteY119" fmla="*/ 38100 h 6236970"/>
              <a:gd name="connsiteX120" fmla="*/ 1143000 w 2339340"/>
              <a:gd name="connsiteY120" fmla="*/ 11430 h 6236970"/>
              <a:gd name="connsiteX121" fmla="*/ 1093470 w 2339340"/>
              <a:gd name="connsiteY121" fmla="*/ 22860 h 6236970"/>
              <a:gd name="connsiteX0" fmla="*/ 1093470 w 2339340"/>
              <a:gd name="connsiteY0" fmla="*/ 22860 h 6236970"/>
              <a:gd name="connsiteX1" fmla="*/ 970359 w 2339340"/>
              <a:gd name="connsiteY1" fmla="*/ 61436 h 6236970"/>
              <a:gd name="connsiteX2" fmla="*/ 967740 w 2339340"/>
              <a:gd name="connsiteY2" fmla="*/ 0 h 6236970"/>
              <a:gd name="connsiteX3" fmla="*/ 872490 w 2339340"/>
              <a:gd name="connsiteY3" fmla="*/ 121920 h 6236970"/>
              <a:gd name="connsiteX4" fmla="*/ 849630 w 2339340"/>
              <a:gd name="connsiteY4" fmla="*/ 86916 h 6236970"/>
              <a:gd name="connsiteX5" fmla="*/ 804863 w 2339340"/>
              <a:gd name="connsiteY5" fmla="*/ 216455 h 6236970"/>
              <a:gd name="connsiteX6" fmla="*/ 782955 w 2339340"/>
              <a:gd name="connsiteY6" fmla="*/ 450294 h 6236970"/>
              <a:gd name="connsiteX7" fmla="*/ 754380 w 2339340"/>
              <a:gd name="connsiteY7" fmla="*/ 464820 h 6236970"/>
              <a:gd name="connsiteX8" fmla="*/ 781050 w 2339340"/>
              <a:gd name="connsiteY8" fmla="*/ 548640 h 6236970"/>
              <a:gd name="connsiteX9" fmla="*/ 822960 w 2339340"/>
              <a:gd name="connsiteY9" fmla="*/ 624840 h 6236970"/>
              <a:gd name="connsiteX10" fmla="*/ 887730 w 2339340"/>
              <a:gd name="connsiteY10" fmla="*/ 689610 h 6236970"/>
              <a:gd name="connsiteX11" fmla="*/ 925830 w 2339340"/>
              <a:gd name="connsiteY11" fmla="*/ 769620 h 6236970"/>
              <a:gd name="connsiteX12" fmla="*/ 925830 w 2339340"/>
              <a:gd name="connsiteY12" fmla="*/ 861060 h 6236970"/>
              <a:gd name="connsiteX13" fmla="*/ 803910 w 2339340"/>
              <a:gd name="connsiteY13" fmla="*/ 922020 h 6236970"/>
              <a:gd name="connsiteX14" fmla="*/ 701040 w 2339340"/>
              <a:gd name="connsiteY14" fmla="*/ 948690 h 6236970"/>
              <a:gd name="connsiteX15" fmla="*/ 556260 w 2339340"/>
              <a:gd name="connsiteY15" fmla="*/ 952500 h 6236970"/>
              <a:gd name="connsiteX16" fmla="*/ 403860 w 2339340"/>
              <a:gd name="connsiteY16" fmla="*/ 1002030 h 6236970"/>
              <a:gd name="connsiteX17" fmla="*/ 320040 w 2339340"/>
              <a:gd name="connsiteY17" fmla="*/ 1085850 h 6236970"/>
              <a:gd name="connsiteX18" fmla="*/ 247650 w 2339340"/>
              <a:gd name="connsiteY18" fmla="*/ 1276350 h 6236970"/>
              <a:gd name="connsiteX19" fmla="*/ 163830 w 2339340"/>
              <a:gd name="connsiteY19" fmla="*/ 1569720 h 6236970"/>
              <a:gd name="connsiteX20" fmla="*/ 83820 w 2339340"/>
              <a:gd name="connsiteY20" fmla="*/ 1783080 h 6236970"/>
              <a:gd name="connsiteX21" fmla="*/ 72390 w 2339340"/>
              <a:gd name="connsiteY21" fmla="*/ 1962150 h 6236970"/>
              <a:gd name="connsiteX22" fmla="*/ 0 w 2339340"/>
              <a:gd name="connsiteY22" fmla="*/ 2145030 h 6236970"/>
              <a:gd name="connsiteX23" fmla="*/ 11430 w 2339340"/>
              <a:gd name="connsiteY23" fmla="*/ 2251710 h 6236970"/>
              <a:gd name="connsiteX24" fmla="*/ 106680 w 2339340"/>
              <a:gd name="connsiteY24" fmla="*/ 2426970 h 6236970"/>
              <a:gd name="connsiteX25" fmla="*/ 243840 w 2339340"/>
              <a:gd name="connsiteY25" fmla="*/ 2594610 h 6236970"/>
              <a:gd name="connsiteX26" fmla="*/ 422910 w 2339340"/>
              <a:gd name="connsiteY26" fmla="*/ 2769870 h 6236970"/>
              <a:gd name="connsiteX27" fmla="*/ 609600 w 2339340"/>
              <a:gd name="connsiteY27" fmla="*/ 2929890 h 6236970"/>
              <a:gd name="connsiteX28" fmla="*/ 703183 w 2339340"/>
              <a:gd name="connsiteY28" fmla="*/ 3062525 h 6236970"/>
              <a:gd name="connsiteX29" fmla="*/ 711517 w 2339340"/>
              <a:gd name="connsiteY29" fmla="*/ 2784396 h 6236970"/>
              <a:gd name="connsiteX30" fmla="*/ 647700 w 2339340"/>
              <a:gd name="connsiteY30" fmla="*/ 2731770 h 6236970"/>
              <a:gd name="connsiteX31" fmla="*/ 541020 w 2339340"/>
              <a:gd name="connsiteY31" fmla="*/ 2537460 h 6236970"/>
              <a:gd name="connsiteX32" fmla="*/ 487680 w 2339340"/>
              <a:gd name="connsiteY32" fmla="*/ 2426970 h 6236970"/>
              <a:gd name="connsiteX33" fmla="*/ 293370 w 2339340"/>
              <a:gd name="connsiteY33" fmla="*/ 2205990 h 6236970"/>
              <a:gd name="connsiteX34" fmla="*/ 426720 w 2339340"/>
              <a:gd name="connsiteY34" fmla="*/ 1988820 h 6236970"/>
              <a:gd name="connsiteX35" fmla="*/ 483870 w 2339340"/>
              <a:gd name="connsiteY35" fmla="*/ 1878330 h 6236970"/>
              <a:gd name="connsiteX36" fmla="*/ 544830 w 2339340"/>
              <a:gd name="connsiteY36" fmla="*/ 1642110 h 6236970"/>
              <a:gd name="connsiteX37" fmla="*/ 636270 w 2339340"/>
              <a:gd name="connsiteY37" fmla="*/ 1897380 h 6236970"/>
              <a:gd name="connsiteX38" fmla="*/ 678180 w 2339340"/>
              <a:gd name="connsiteY38" fmla="*/ 2202180 h 6236970"/>
              <a:gd name="connsiteX39" fmla="*/ 689610 w 2339340"/>
              <a:gd name="connsiteY39" fmla="*/ 2487930 h 6236970"/>
              <a:gd name="connsiteX40" fmla="*/ 712470 w 2339340"/>
              <a:gd name="connsiteY40" fmla="*/ 2762250 h 6236970"/>
              <a:gd name="connsiteX41" fmla="*/ 701040 w 2339340"/>
              <a:gd name="connsiteY41" fmla="*/ 3177540 h 6236970"/>
              <a:gd name="connsiteX42" fmla="*/ 643890 w 2339340"/>
              <a:gd name="connsiteY42" fmla="*/ 3783330 h 6236970"/>
              <a:gd name="connsiteX43" fmla="*/ 613410 w 2339340"/>
              <a:gd name="connsiteY43" fmla="*/ 4255770 h 6236970"/>
              <a:gd name="connsiteX44" fmla="*/ 689610 w 2339340"/>
              <a:gd name="connsiteY44" fmla="*/ 4617720 h 6236970"/>
              <a:gd name="connsiteX45" fmla="*/ 803910 w 2339340"/>
              <a:gd name="connsiteY45" fmla="*/ 5215890 h 6236970"/>
              <a:gd name="connsiteX46" fmla="*/ 883920 w 2339340"/>
              <a:gd name="connsiteY46" fmla="*/ 5657850 h 6236970"/>
              <a:gd name="connsiteX47" fmla="*/ 872490 w 2339340"/>
              <a:gd name="connsiteY47" fmla="*/ 5684520 h 6236970"/>
              <a:gd name="connsiteX48" fmla="*/ 693420 w 2339340"/>
              <a:gd name="connsiteY48" fmla="*/ 5894070 h 6236970"/>
              <a:gd name="connsiteX49" fmla="*/ 541020 w 2339340"/>
              <a:gd name="connsiteY49" fmla="*/ 6092190 h 6236970"/>
              <a:gd name="connsiteX50" fmla="*/ 510540 w 2339340"/>
              <a:gd name="connsiteY50" fmla="*/ 6156960 h 6236970"/>
              <a:gd name="connsiteX51" fmla="*/ 701040 w 2339340"/>
              <a:gd name="connsiteY51" fmla="*/ 6092190 h 6236970"/>
              <a:gd name="connsiteX52" fmla="*/ 830580 w 2339340"/>
              <a:gd name="connsiteY52" fmla="*/ 6065520 h 6236970"/>
              <a:gd name="connsiteX53" fmla="*/ 952500 w 2339340"/>
              <a:gd name="connsiteY53" fmla="*/ 5974080 h 6236970"/>
              <a:gd name="connsiteX54" fmla="*/ 963930 w 2339340"/>
              <a:gd name="connsiteY54" fmla="*/ 5871210 h 6236970"/>
              <a:gd name="connsiteX55" fmla="*/ 1108710 w 2339340"/>
              <a:gd name="connsiteY55" fmla="*/ 5817870 h 6236970"/>
              <a:gd name="connsiteX56" fmla="*/ 1108710 w 2339340"/>
              <a:gd name="connsiteY56" fmla="*/ 5791200 h 6236970"/>
              <a:gd name="connsiteX57" fmla="*/ 1032510 w 2339340"/>
              <a:gd name="connsiteY57" fmla="*/ 5634990 h 6236970"/>
              <a:gd name="connsiteX58" fmla="*/ 1043940 w 2339340"/>
              <a:gd name="connsiteY58" fmla="*/ 5280660 h 6236970"/>
              <a:gd name="connsiteX59" fmla="*/ 1074420 w 2339340"/>
              <a:gd name="connsiteY59" fmla="*/ 4888230 h 6236970"/>
              <a:gd name="connsiteX60" fmla="*/ 1002030 w 2339340"/>
              <a:gd name="connsiteY60" fmla="*/ 4423410 h 6236970"/>
              <a:gd name="connsiteX61" fmla="*/ 1066800 w 2339340"/>
              <a:gd name="connsiteY61" fmla="*/ 4130040 h 6236970"/>
              <a:gd name="connsiteX62" fmla="*/ 1116330 w 2339340"/>
              <a:gd name="connsiteY62" fmla="*/ 3775710 h 6236970"/>
              <a:gd name="connsiteX63" fmla="*/ 1165860 w 2339340"/>
              <a:gd name="connsiteY63" fmla="*/ 3375660 h 6236970"/>
              <a:gd name="connsiteX64" fmla="*/ 1238250 w 2339340"/>
              <a:gd name="connsiteY64" fmla="*/ 3882390 h 6236970"/>
              <a:gd name="connsiteX65" fmla="*/ 1280160 w 2339340"/>
              <a:gd name="connsiteY65" fmla="*/ 4366260 h 6236970"/>
              <a:gd name="connsiteX66" fmla="*/ 1310640 w 2339340"/>
              <a:gd name="connsiteY66" fmla="*/ 4533900 h 6236970"/>
              <a:gd name="connsiteX67" fmla="*/ 1272540 w 2339340"/>
              <a:gd name="connsiteY67" fmla="*/ 4838700 h 6236970"/>
              <a:gd name="connsiteX68" fmla="*/ 1242060 w 2339340"/>
              <a:gd name="connsiteY68" fmla="*/ 5059680 h 6236970"/>
              <a:gd name="connsiteX69" fmla="*/ 1276350 w 2339340"/>
              <a:gd name="connsiteY69" fmla="*/ 5288280 h 6236970"/>
              <a:gd name="connsiteX70" fmla="*/ 1333500 w 2339340"/>
              <a:gd name="connsiteY70" fmla="*/ 5494020 h 6236970"/>
              <a:gd name="connsiteX71" fmla="*/ 1314450 w 2339340"/>
              <a:gd name="connsiteY71" fmla="*/ 5615940 h 6236970"/>
              <a:gd name="connsiteX72" fmla="*/ 1264920 w 2339340"/>
              <a:gd name="connsiteY72" fmla="*/ 5795010 h 6236970"/>
              <a:gd name="connsiteX73" fmla="*/ 1264920 w 2339340"/>
              <a:gd name="connsiteY73" fmla="*/ 5901690 h 6236970"/>
              <a:gd name="connsiteX74" fmla="*/ 1424940 w 2339340"/>
              <a:gd name="connsiteY74" fmla="*/ 6236970 h 6236970"/>
              <a:gd name="connsiteX75" fmla="*/ 1565910 w 2339340"/>
              <a:gd name="connsiteY75" fmla="*/ 6065520 h 6236970"/>
              <a:gd name="connsiteX76" fmla="*/ 1604010 w 2339340"/>
              <a:gd name="connsiteY76" fmla="*/ 6012180 h 6236970"/>
              <a:gd name="connsiteX77" fmla="*/ 1524000 w 2339340"/>
              <a:gd name="connsiteY77" fmla="*/ 5844540 h 6236970"/>
              <a:gd name="connsiteX78" fmla="*/ 1466850 w 2339340"/>
              <a:gd name="connsiteY78" fmla="*/ 5718810 h 6236970"/>
              <a:gd name="connsiteX79" fmla="*/ 1440180 w 2339340"/>
              <a:gd name="connsiteY79" fmla="*/ 5638800 h 6236970"/>
              <a:gd name="connsiteX80" fmla="*/ 1546860 w 2339340"/>
              <a:gd name="connsiteY80" fmla="*/ 5078730 h 6236970"/>
              <a:gd name="connsiteX81" fmla="*/ 1600200 w 2339340"/>
              <a:gd name="connsiteY81" fmla="*/ 4507230 h 6236970"/>
              <a:gd name="connsiteX82" fmla="*/ 1684020 w 2339340"/>
              <a:gd name="connsiteY82" fmla="*/ 4027170 h 6236970"/>
              <a:gd name="connsiteX83" fmla="*/ 1703070 w 2339340"/>
              <a:gd name="connsiteY83" fmla="*/ 3688080 h 6236970"/>
              <a:gd name="connsiteX84" fmla="*/ 1673305 w 2339340"/>
              <a:gd name="connsiteY84" fmla="*/ 3083005 h 6236970"/>
              <a:gd name="connsiteX85" fmla="*/ 1630680 w 2339340"/>
              <a:gd name="connsiteY85" fmla="*/ 2868930 h 6236970"/>
              <a:gd name="connsiteX86" fmla="*/ 1607820 w 2339340"/>
              <a:gd name="connsiteY86" fmla="*/ 2750820 h 6236970"/>
              <a:gd name="connsiteX87" fmla="*/ 1584960 w 2339340"/>
              <a:gd name="connsiteY87" fmla="*/ 2423160 h 6236970"/>
              <a:gd name="connsiteX88" fmla="*/ 1584960 w 2339340"/>
              <a:gd name="connsiteY88" fmla="*/ 2072640 h 6236970"/>
              <a:gd name="connsiteX89" fmla="*/ 1619250 w 2339340"/>
              <a:gd name="connsiteY89" fmla="*/ 1771650 h 6236970"/>
              <a:gd name="connsiteX90" fmla="*/ 1691640 w 2339340"/>
              <a:gd name="connsiteY90" fmla="*/ 1501140 h 6236970"/>
              <a:gd name="connsiteX91" fmla="*/ 1954530 w 2339340"/>
              <a:gd name="connsiteY91" fmla="*/ 1924050 h 6236970"/>
              <a:gd name="connsiteX92" fmla="*/ 2045970 w 2339340"/>
              <a:gd name="connsiteY92" fmla="*/ 2045970 h 6236970"/>
              <a:gd name="connsiteX93" fmla="*/ 1840230 w 2339340"/>
              <a:gd name="connsiteY93" fmla="*/ 2358390 h 6236970"/>
              <a:gd name="connsiteX94" fmla="*/ 1729740 w 2339340"/>
              <a:gd name="connsiteY94" fmla="*/ 2545080 h 6236970"/>
              <a:gd name="connsiteX95" fmla="*/ 1672590 w 2339340"/>
              <a:gd name="connsiteY95" fmla="*/ 2674620 h 6236970"/>
              <a:gd name="connsiteX96" fmla="*/ 1606391 w 2339340"/>
              <a:gd name="connsiteY96" fmla="*/ 2746296 h 6236970"/>
              <a:gd name="connsiteX97" fmla="*/ 1658302 w 2339340"/>
              <a:gd name="connsiteY97" fmla="*/ 3010615 h 6236970"/>
              <a:gd name="connsiteX98" fmla="*/ 1729740 w 2339340"/>
              <a:gd name="connsiteY98" fmla="*/ 2891790 h 6236970"/>
              <a:gd name="connsiteX99" fmla="*/ 1927860 w 2339340"/>
              <a:gd name="connsiteY99" fmla="*/ 2689860 h 6236970"/>
              <a:gd name="connsiteX100" fmla="*/ 2065020 w 2339340"/>
              <a:gd name="connsiteY100" fmla="*/ 2548890 h 6236970"/>
              <a:gd name="connsiteX101" fmla="*/ 2202180 w 2339340"/>
              <a:gd name="connsiteY101" fmla="*/ 2339340 h 6236970"/>
              <a:gd name="connsiteX102" fmla="*/ 2339340 w 2339340"/>
              <a:gd name="connsiteY102" fmla="*/ 2049780 h 6236970"/>
              <a:gd name="connsiteX103" fmla="*/ 2293620 w 2339340"/>
              <a:gd name="connsiteY103" fmla="*/ 1958340 h 6236970"/>
              <a:gd name="connsiteX104" fmla="*/ 2232660 w 2339340"/>
              <a:gd name="connsiteY104" fmla="*/ 1752600 h 6236970"/>
              <a:gd name="connsiteX105" fmla="*/ 2175510 w 2339340"/>
              <a:gd name="connsiteY105" fmla="*/ 1565910 h 6236970"/>
              <a:gd name="connsiteX106" fmla="*/ 2065020 w 2339340"/>
              <a:gd name="connsiteY106" fmla="*/ 1352550 h 6236970"/>
              <a:gd name="connsiteX107" fmla="*/ 1958340 w 2339340"/>
              <a:gd name="connsiteY107" fmla="*/ 1169670 h 6236970"/>
              <a:gd name="connsiteX108" fmla="*/ 1878330 w 2339340"/>
              <a:gd name="connsiteY108" fmla="*/ 1043940 h 6236970"/>
              <a:gd name="connsiteX109" fmla="*/ 1752600 w 2339340"/>
              <a:gd name="connsiteY109" fmla="*/ 975360 h 6236970"/>
              <a:gd name="connsiteX110" fmla="*/ 1645920 w 2339340"/>
              <a:gd name="connsiteY110" fmla="*/ 956310 h 6236970"/>
              <a:gd name="connsiteX111" fmla="*/ 1546860 w 2339340"/>
              <a:gd name="connsiteY111" fmla="*/ 922020 h 6236970"/>
              <a:gd name="connsiteX112" fmla="*/ 1276350 w 2339340"/>
              <a:gd name="connsiteY112" fmla="*/ 861060 h 6236970"/>
              <a:gd name="connsiteX113" fmla="*/ 1257300 w 2339340"/>
              <a:gd name="connsiteY113" fmla="*/ 739140 h 6236970"/>
              <a:gd name="connsiteX114" fmla="*/ 1325880 w 2339340"/>
              <a:gd name="connsiteY114" fmla="*/ 594360 h 6236970"/>
              <a:gd name="connsiteX115" fmla="*/ 1363980 w 2339340"/>
              <a:gd name="connsiteY115" fmla="*/ 537210 h 6236970"/>
              <a:gd name="connsiteX116" fmla="*/ 1352550 w 2339340"/>
              <a:gd name="connsiteY116" fmla="*/ 438150 h 6236970"/>
              <a:gd name="connsiteX117" fmla="*/ 1348740 w 2339340"/>
              <a:gd name="connsiteY117" fmla="*/ 308610 h 6236970"/>
              <a:gd name="connsiteX118" fmla="*/ 1306830 w 2339340"/>
              <a:gd name="connsiteY118" fmla="*/ 114300 h 6236970"/>
              <a:gd name="connsiteX119" fmla="*/ 1188720 w 2339340"/>
              <a:gd name="connsiteY119" fmla="*/ 38100 h 6236970"/>
              <a:gd name="connsiteX120" fmla="*/ 1143000 w 2339340"/>
              <a:gd name="connsiteY120" fmla="*/ 11430 h 6236970"/>
              <a:gd name="connsiteX121" fmla="*/ 1093470 w 2339340"/>
              <a:gd name="connsiteY121" fmla="*/ 22860 h 6236970"/>
              <a:gd name="connsiteX0" fmla="*/ 1077992 w 2339340"/>
              <a:gd name="connsiteY0" fmla="*/ 0 h 6253401"/>
              <a:gd name="connsiteX1" fmla="*/ 970359 w 2339340"/>
              <a:gd name="connsiteY1" fmla="*/ 77867 h 6253401"/>
              <a:gd name="connsiteX2" fmla="*/ 967740 w 2339340"/>
              <a:gd name="connsiteY2" fmla="*/ 16431 h 6253401"/>
              <a:gd name="connsiteX3" fmla="*/ 872490 w 2339340"/>
              <a:gd name="connsiteY3" fmla="*/ 138351 h 6253401"/>
              <a:gd name="connsiteX4" fmla="*/ 849630 w 2339340"/>
              <a:gd name="connsiteY4" fmla="*/ 103347 h 6253401"/>
              <a:gd name="connsiteX5" fmla="*/ 804863 w 2339340"/>
              <a:gd name="connsiteY5" fmla="*/ 232886 h 6253401"/>
              <a:gd name="connsiteX6" fmla="*/ 782955 w 2339340"/>
              <a:gd name="connsiteY6" fmla="*/ 466725 h 6253401"/>
              <a:gd name="connsiteX7" fmla="*/ 754380 w 2339340"/>
              <a:gd name="connsiteY7" fmla="*/ 481251 h 6253401"/>
              <a:gd name="connsiteX8" fmla="*/ 781050 w 2339340"/>
              <a:gd name="connsiteY8" fmla="*/ 565071 h 6253401"/>
              <a:gd name="connsiteX9" fmla="*/ 822960 w 2339340"/>
              <a:gd name="connsiteY9" fmla="*/ 641271 h 6253401"/>
              <a:gd name="connsiteX10" fmla="*/ 887730 w 2339340"/>
              <a:gd name="connsiteY10" fmla="*/ 706041 h 6253401"/>
              <a:gd name="connsiteX11" fmla="*/ 925830 w 2339340"/>
              <a:gd name="connsiteY11" fmla="*/ 786051 h 6253401"/>
              <a:gd name="connsiteX12" fmla="*/ 925830 w 2339340"/>
              <a:gd name="connsiteY12" fmla="*/ 877491 h 6253401"/>
              <a:gd name="connsiteX13" fmla="*/ 803910 w 2339340"/>
              <a:gd name="connsiteY13" fmla="*/ 938451 h 6253401"/>
              <a:gd name="connsiteX14" fmla="*/ 701040 w 2339340"/>
              <a:gd name="connsiteY14" fmla="*/ 965121 h 6253401"/>
              <a:gd name="connsiteX15" fmla="*/ 556260 w 2339340"/>
              <a:gd name="connsiteY15" fmla="*/ 968931 h 6253401"/>
              <a:gd name="connsiteX16" fmla="*/ 403860 w 2339340"/>
              <a:gd name="connsiteY16" fmla="*/ 1018461 h 6253401"/>
              <a:gd name="connsiteX17" fmla="*/ 320040 w 2339340"/>
              <a:gd name="connsiteY17" fmla="*/ 1102281 h 6253401"/>
              <a:gd name="connsiteX18" fmla="*/ 247650 w 2339340"/>
              <a:gd name="connsiteY18" fmla="*/ 1292781 h 6253401"/>
              <a:gd name="connsiteX19" fmla="*/ 163830 w 2339340"/>
              <a:gd name="connsiteY19" fmla="*/ 1586151 h 6253401"/>
              <a:gd name="connsiteX20" fmla="*/ 83820 w 2339340"/>
              <a:gd name="connsiteY20" fmla="*/ 1799511 h 6253401"/>
              <a:gd name="connsiteX21" fmla="*/ 72390 w 2339340"/>
              <a:gd name="connsiteY21" fmla="*/ 1978581 h 6253401"/>
              <a:gd name="connsiteX22" fmla="*/ 0 w 2339340"/>
              <a:gd name="connsiteY22" fmla="*/ 2161461 h 6253401"/>
              <a:gd name="connsiteX23" fmla="*/ 11430 w 2339340"/>
              <a:gd name="connsiteY23" fmla="*/ 2268141 h 6253401"/>
              <a:gd name="connsiteX24" fmla="*/ 106680 w 2339340"/>
              <a:gd name="connsiteY24" fmla="*/ 2443401 h 6253401"/>
              <a:gd name="connsiteX25" fmla="*/ 243840 w 2339340"/>
              <a:gd name="connsiteY25" fmla="*/ 2611041 h 6253401"/>
              <a:gd name="connsiteX26" fmla="*/ 422910 w 2339340"/>
              <a:gd name="connsiteY26" fmla="*/ 2786301 h 6253401"/>
              <a:gd name="connsiteX27" fmla="*/ 609600 w 2339340"/>
              <a:gd name="connsiteY27" fmla="*/ 2946321 h 6253401"/>
              <a:gd name="connsiteX28" fmla="*/ 703183 w 2339340"/>
              <a:gd name="connsiteY28" fmla="*/ 3078956 h 6253401"/>
              <a:gd name="connsiteX29" fmla="*/ 711517 w 2339340"/>
              <a:gd name="connsiteY29" fmla="*/ 2800827 h 6253401"/>
              <a:gd name="connsiteX30" fmla="*/ 647700 w 2339340"/>
              <a:gd name="connsiteY30" fmla="*/ 2748201 h 6253401"/>
              <a:gd name="connsiteX31" fmla="*/ 541020 w 2339340"/>
              <a:gd name="connsiteY31" fmla="*/ 2553891 h 6253401"/>
              <a:gd name="connsiteX32" fmla="*/ 487680 w 2339340"/>
              <a:gd name="connsiteY32" fmla="*/ 2443401 h 6253401"/>
              <a:gd name="connsiteX33" fmla="*/ 293370 w 2339340"/>
              <a:gd name="connsiteY33" fmla="*/ 2222421 h 6253401"/>
              <a:gd name="connsiteX34" fmla="*/ 426720 w 2339340"/>
              <a:gd name="connsiteY34" fmla="*/ 2005251 h 6253401"/>
              <a:gd name="connsiteX35" fmla="*/ 483870 w 2339340"/>
              <a:gd name="connsiteY35" fmla="*/ 1894761 h 6253401"/>
              <a:gd name="connsiteX36" fmla="*/ 544830 w 2339340"/>
              <a:gd name="connsiteY36" fmla="*/ 1658541 h 6253401"/>
              <a:gd name="connsiteX37" fmla="*/ 636270 w 2339340"/>
              <a:gd name="connsiteY37" fmla="*/ 1913811 h 6253401"/>
              <a:gd name="connsiteX38" fmla="*/ 678180 w 2339340"/>
              <a:gd name="connsiteY38" fmla="*/ 2218611 h 6253401"/>
              <a:gd name="connsiteX39" fmla="*/ 689610 w 2339340"/>
              <a:gd name="connsiteY39" fmla="*/ 2504361 h 6253401"/>
              <a:gd name="connsiteX40" fmla="*/ 712470 w 2339340"/>
              <a:gd name="connsiteY40" fmla="*/ 2778681 h 6253401"/>
              <a:gd name="connsiteX41" fmla="*/ 701040 w 2339340"/>
              <a:gd name="connsiteY41" fmla="*/ 3193971 h 6253401"/>
              <a:gd name="connsiteX42" fmla="*/ 643890 w 2339340"/>
              <a:gd name="connsiteY42" fmla="*/ 3799761 h 6253401"/>
              <a:gd name="connsiteX43" fmla="*/ 613410 w 2339340"/>
              <a:gd name="connsiteY43" fmla="*/ 4272201 h 6253401"/>
              <a:gd name="connsiteX44" fmla="*/ 689610 w 2339340"/>
              <a:gd name="connsiteY44" fmla="*/ 4634151 h 6253401"/>
              <a:gd name="connsiteX45" fmla="*/ 803910 w 2339340"/>
              <a:gd name="connsiteY45" fmla="*/ 5232321 h 6253401"/>
              <a:gd name="connsiteX46" fmla="*/ 883920 w 2339340"/>
              <a:gd name="connsiteY46" fmla="*/ 5674281 h 6253401"/>
              <a:gd name="connsiteX47" fmla="*/ 872490 w 2339340"/>
              <a:gd name="connsiteY47" fmla="*/ 5700951 h 6253401"/>
              <a:gd name="connsiteX48" fmla="*/ 693420 w 2339340"/>
              <a:gd name="connsiteY48" fmla="*/ 5910501 h 6253401"/>
              <a:gd name="connsiteX49" fmla="*/ 541020 w 2339340"/>
              <a:gd name="connsiteY49" fmla="*/ 6108621 h 6253401"/>
              <a:gd name="connsiteX50" fmla="*/ 510540 w 2339340"/>
              <a:gd name="connsiteY50" fmla="*/ 6173391 h 6253401"/>
              <a:gd name="connsiteX51" fmla="*/ 701040 w 2339340"/>
              <a:gd name="connsiteY51" fmla="*/ 6108621 h 6253401"/>
              <a:gd name="connsiteX52" fmla="*/ 830580 w 2339340"/>
              <a:gd name="connsiteY52" fmla="*/ 6081951 h 6253401"/>
              <a:gd name="connsiteX53" fmla="*/ 952500 w 2339340"/>
              <a:gd name="connsiteY53" fmla="*/ 5990511 h 6253401"/>
              <a:gd name="connsiteX54" fmla="*/ 963930 w 2339340"/>
              <a:gd name="connsiteY54" fmla="*/ 5887641 h 6253401"/>
              <a:gd name="connsiteX55" fmla="*/ 1108710 w 2339340"/>
              <a:gd name="connsiteY55" fmla="*/ 5834301 h 6253401"/>
              <a:gd name="connsiteX56" fmla="*/ 1108710 w 2339340"/>
              <a:gd name="connsiteY56" fmla="*/ 5807631 h 6253401"/>
              <a:gd name="connsiteX57" fmla="*/ 1032510 w 2339340"/>
              <a:gd name="connsiteY57" fmla="*/ 5651421 h 6253401"/>
              <a:gd name="connsiteX58" fmla="*/ 1043940 w 2339340"/>
              <a:gd name="connsiteY58" fmla="*/ 5297091 h 6253401"/>
              <a:gd name="connsiteX59" fmla="*/ 1074420 w 2339340"/>
              <a:gd name="connsiteY59" fmla="*/ 4904661 h 6253401"/>
              <a:gd name="connsiteX60" fmla="*/ 1002030 w 2339340"/>
              <a:gd name="connsiteY60" fmla="*/ 4439841 h 6253401"/>
              <a:gd name="connsiteX61" fmla="*/ 1066800 w 2339340"/>
              <a:gd name="connsiteY61" fmla="*/ 4146471 h 6253401"/>
              <a:gd name="connsiteX62" fmla="*/ 1116330 w 2339340"/>
              <a:gd name="connsiteY62" fmla="*/ 3792141 h 6253401"/>
              <a:gd name="connsiteX63" fmla="*/ 1165860 w 2339340"/>
              <a:gd name="connsiteY63" fmla="*/ 3392091 h 6253401"/>
              <a:gd name="connsiteX64" fmla="*/ 1238250 w 2339340"/>
              <a:gd name="connsiteY64" fmla="*/ 3898821 h 6253401"/>
              <a:gd name="connsiteX65" fmla="*/ 1280160 w 2339340"/>
              <a:gd name="connsiteY65" fmla="*/ 4382691 h 6253401"/>
              <a:gd name="connsiteX66" fmla="*/ 1310640 w 2339340"/>
              <a:gd name="connsiteY66" fmla="*/ 4550331 h 6253401"/>
              <a:gd name="connsiteX67" fmla="*/ 1272540 w 2339340"/>
              <a:gd name="connsiteY67" fmla="*/ 4855131 h 6253401"/>
              <a:gd name="connsiteX68" fmla="*/ 1242060 w 2339340"/>
              <a:gd name="connsiteY68" fmla="*/ 5076111 h 6253401"/>
              <a:gd name="connsiteX69" fmla="*/ 1276350 w 2339340"/>
              <a:gd name="connsiteY69" fmla="*/ 5304711 h 6253401"/>
              <a:gd name="connsiteX70" fmla="*/ 1333500 w 2339340"/>
              <a:gd name="connsiteY70" fmla="*/ 5510451 h 6253401"/>
              <a:gd name="connsiteX71" fmla="*/ 1314450 w 2339340"/>
              <a:gd name="connsiteY71" fmla="*/ 5632371 h 6253401"/>
              <a:gd name="connsiteX72" fmla="*/ 1264920 w 2339340"/>
              <a:gd name="connsiteY72" fmla="*/ 5811441 h 6253401"/>
              <a:gd name="connsiteX73" fmla="*/ 1264920 w 2339340"/>
              <a:gd name="connsiteY73" fmla="*/ 5918121 h 6253401"/>
              <a:gd name="connsiteX74" fmla="*/ 1424940 w 2339340"/>
              <a:gd name="connsiteY74" fmla="*/ 6253401 h 6253401"/>
              <a:gd name="connsiteX75" fmla="*/ 1565910 w 2339340"/>
              <a:gd name="connsiteY75" fmla="*/ 6081951 h 6253401"/>
              <a:gd name="connsiteX76" fmla="*/ 1604010 w 2339340"/>
              <a:gd name="connsiteY76" fmla="*/ 6028611 h 6253401"/>
              <a:gd name="connsiteX77" fmla="*/ 1524000 w 2339340"/>
              <a:gd name="connsiteY77" fmla="*/ 5860971 h 6253401"/>
              <a:gd name="connsiteX78" fmla="*/ 1466850 w 2339340"/>
              <a:gd name="connsiteY78" fmla="*/ 5735241 h 6253401"/>
              <a:gd name="connsiteX79" fmla="*/ 1440180 w 2339340"/>
              <a:gd name="connsiteY79" fmla="*/ 5655231 h 6253401"/>
              <a:gd name="connsiteX80" fmla="*/ 1546860 w 2339340"/>
              <a:gd name="connsiteY80" fmla="*/ 5095161 h 6253401"/>
              <a:gd name="connsiteX81" fmla="*/ 1600200 w 2339340"/>
              <a:gd name="connsiteY81" fmla="*/ 4523661 h 6253401"/>
              <a:gd name="connsiteX82" fmla="*/ 1684020 w 2339340"/>
              <a:gd name="connsiteY82" fmla="*/ 4043601 h 6253401"/>
              <a:gd name="connsiteX83" fmla="*/ 1703070 w 2339340"/>
              <a:gd name="connsiteY83" fmla="*/ 3704511 h 6253401"/>
              <a:gd name="connsiteX84" fmla="*/ 1673305 w 2339340"/>
              <a:gd name="connsiteY84" fmla="*/ 3099436 h 6253401"/>
              <a:gd name="connsiteX85" fmla="*/ 1630680 w 2339340"/>
              <a:gd name="connsiteY85" fmla="*/ 2885361 h 6253401"/>
              <a:gd name="connsiteX86" fmla="*/ 1607820 w 2339340"/>
              <a:gd name="connsiteY86" fmla="*/ 2767251 h 6253401"/>
              <a:gd name="connsiteX87" fmla="*/ 1584960 w 2339340"/>
              <a:gd name="connsiteY87" fmla="*/ 2439591 h 6253401"/>
              <a:gd name="connsiteX88" fmla="*/ 1584960 w 2339340"/>
              <a:gd name="connsiteY88" fmla="*/ 2089071 h 6253401"/>
              <a:gd name="connsiteX89" fmla="*/ 1619250 w 2339340"/>
              <a:gd name="connsiteY89" fmla="*/ 1788081 h 6253401"/>
              <a:gd name="connsiteX90" fmla="*/ 1691640 w 2339340"/>
              <a:gd name="connsiteY90" fmla="*/ 1517571 h 6253401"/>
              <a:gd name="connsiteX91" fmla="*/ 1954530 w 2339340"/>
              <a:gd name="connsiteY91" fmla="*/ 1940481 h 6253401"/>
              <a:gd name="connsiteX92" fmla="*/ 2045970 w 2339340"/>
              <a:gd name="connsiteY92" fmla="*/ 2062401 h 6253401"/>
              <a:gd name="connsiteX93" fmla="*/ 1840230 w 2339340"/>
              <a:gd name="connsiteY93" fmla="*/ 2374821 h 6253401"/>
              <a:gd name="connsiteX94" fmla="*/ 1729740 w 2339340"/>
              <a:gd name="connsiteY94" fmla="*/ 2561511 h 6253401"/>
              <a:gd name="connsiteX95" fmla="*/ 1672590 w 2339340"/>
              <a:gd name="connsiteY95" fmla="*/ 2691051 h 6253401"/>
              <a:gd name="connsiteX96" fmla="*/ 1606391 w 2339340"/>
              <a:gd name="connsiteY96" fmla="*/ 2762727 h 6253401"/>
              <a:gd name="connsiteX97" fmla="*/ 1658302 w 2339340"/>
              <a:gd name="connsiteY97" fmla="*/ 3027046 h 6253401"/>
              <a:gd name="connsiteX98" fmla="*/ 1729740 w 2339340"/>
              <a:gd name="connsiteY98" fmla="*/ 2908221 h 6253401"/>
              <a:gd name="connsiteX99" fmla="*/ 1927860 w 2339340"/>
              <a:gd name="connsiteY99" fmla="*/ 2706291 h 6253401"/>
              <a:gd name="connsiteX100" fmla="*/ 2065020 w 2339340"/>
              <a:gd name="connsiteY100" fmla="*/ 2565321 h 6253401"/>
              <a:gd name="connsiteX101" fmla="*/ 2202180 w 2339340"/>
              <a:gd name="connsiteY101" fmla="*/ 2355771 h 6253401"/>
              <a:gd name="connsiteX102" fmla="*/ 2339340 w 2339340"/>
              <a:gd name="connsiteY102" fmla="*/ 2066211 h 6253401"/>
              <a:gd name="connsiteX103" fmla="*/ 2293620 w 2339340"/>
              <a:gd name="connsiteY103" fmla="*/ 1974771 h 6253401"/>
              <a:gd name="connsiteX104" fmla="*/ 2232660 w 2339340"/>
              <a:gd name="connsiteY104" fmla="*/ 1769031 h 6253401"/>
              <a:gd name="connsiteX105" fmla="*/ 2175510 w 2339340"/>
              <a:gd name="connsiteY105" fmla="*/ 1582341 h 6253401"/>
              <a:gd name="connsiteX106" fmla="*/ 2065020 w 2339340"/>
              <a:gd name="connsiteY106" fmla="*/ 1368981 h 6253401"/>
              <a:gd name="connsiteX107" fmla="*/ 1958340 w 2339340"/>
              <a:gd name="connsiteY107" fmla="*/ 1186101 h 6253401"/>
              <a:gd name="connsiteX108" fmla="*/ 1878330 w 2339340"/>
              <a:gd name="connsiteY108" fmla="*/ 1060371 h 6253401"/>
              <a:gd name="connsiteX109" fmla="*/ 1752600 w 2339340"/>
              <a:gd name="connsiteY109" fmla="*/ 991791 h 6253401"/>
              <a:gd name="connsiteX110" fmla="*/ 1645920 w 2339340"/>
              <a:gd name="connsiteY110" fmla="*/ 972741 h 6253401"/>
              <a:gd name="connsiteX111" fmla="*/ 1546860 w 2339340"/>
              <a:gd name="connsiteY111" fmla="*/ 938451 h 6253401"/>
              <a:gd name="connsiteX112" fmla="*/ 1276350 w 2339340"/>
              <a:gd name="connsiteY112" fmla="*/ 877491 h 6253401"/>
              <a:gd name="connsiteX113" fmla="*/ 1257300 w 2339340"/>
              <a:gd name="connsiteY113" fmla="*/ 755571 h 6253401"/>
              <a:gd name="connsiteX114" fmla="*/ 1325880 w 2339340"/>
              <a:gd name="connsiteY114" fmla="*/ 610791 h 6253401"/>
              <a:gd name="connsiteX115" fmla="*/ 1363980 w 2339340"/>
              <a:gd name="connsiteY115" fmla="*/ 553641 h 6253401"/>
              <a:gd name="connsiteX116" fmla="*/ 1352550 w 2339340"/>
              <a:gd name="connsiteY116" fmla="*/ 454581 h 6253401"/>
              <a:gd name="connsiteX117" fmla="*/ 1348740 w 2339340"/>
              <a:gd name="connsiteY117" fmla="*/ 325041 h 6253401"/>
              <a:gd name="connsiteX118" fmla="*/ 1306830 w 2339340"/>
              <a:gd name="connsiteY118" fmla="*/ 130731 h 6253401"/>
              <a:gd name="connsiteX119" fmla="*/ 1188720 w 2339340"/>
              <a:gd name="connsiteY119" fmla="*/ 54531 h 6253401"/>
              <a:gd name="connsiteX120" fmla="*/ 1143000 w 2339340"/>
              <a:gd name="connsiteY120" fmla="*/ 27861 h 6253401"/>
              <a:gd name="connsiteX121" fmla="*/ 1077992 w 2339340"/>
              <a:gd name="connsiteY121" fmla="*/ 0 h 6253401"/>
              <a:gd name="connsiteX0" fmla="*/ 1077992 w 2339340"/>
              <a:gd name="connsiteY0" fmla="*/ 0 h 6253401"/>
              <a:gd name="connsiteX1" fmla="*/ 970359 w 2339340"/>
              <a:gd name="connsiteY1" fmla="*/ 77867 h 6253401"/>
              <a:gd name="connsiteX2" fmla="*/ 967740 w 2339340"/>
              <a:gd name="connsiteY2" fmla="*/ 16431 h 6253401"/>
              <a:gd name="connsiteX3" fmla="*/ 872490 w 2339340"/>
              <a:gd name="connsiteY3" fmla="*/ 138351 h 6253401"/>
              <a:gd name="connsiteX4" fmla="*/ 849630 w 2339340"/>
              <a:gd name="connsiteY4" fmla="*/ 103347 h 6253401"/>
              <a:gd name="connsiteX5" fmla="*/ 804863 w 2339340"/>
              <a:gd name="connsiteY5" fmla="*/ 232886 h 6253401"/>
              <a:gd name="connsiteX6" fmla="*/ 782955 w 2339340"/>
              <a:gd name="connsiteY6" fmla="*/ 466725 h 6253401"/>
              <a:gd name="connsiteX7" fmla="*/ 754380 w 2339340"/>
              <a:gd name="connsiteY7" fmla="*/ 481251 h 6253401"/>
              <a:gd name="connsiteX8" fmla="*/ 781050 w 2339340"/>
              <a:gd name="connsiteY8" fmla="*/ 565071 h 6253401"/>
              <a:gd name="connsiteX9" fmla="*/ 822960 w 2339340"/>
              <a:gd name="connsiteY9" fmla="*/ 641271 h 6253401"/>
              <a:gd name="connsiteX10" fmla="*/ 887730 w 2339340"/>
              <a:gd name="connsiteY10" fmla="*/ 706041 h 6253401"/>
              <a:gd name="connsiteX11" fmla="*/ 925830 w 2339340"/>
              <a:gd name="connsiteY11" fmla="*/ 786051 h 6253401"/>
              <a:gd name="connsiteX12" fmla="*/ 925830 w 2339340"/>
              <a:gd name="connsiteY12" fmla="*/ 877491 h 6253401"/>
              <a:gd name="connsiteX13" fmla="*/ 803910 w 2339340"/>
              <a:gd name="connsiteY13" fmla="*/ 938451 h 6253401"/>
              <a:gd name="connsiteX14" fmla="*/ 701040 w 2339340"/>
              <a:gd name="connsiteY14" fmla="*/ 965121 h 6253401"/>
              <a:gd name="connsiteX15" fmla="*/ 556260 w 2339340"/>
              <a:gd name="connsiteY15" fmla="*/ 968931 h 6253401"/>
              <a:gd name="connsiteX16" fmla="*/ 403860 w 2339340"/>
              <a:gd name="connsiteY16" fmla="*/ 1018461 h 6253401"/>
              <a:gd name="connsiteX17" fmla="*/ 320040 w 2339340"/>
              <a:gd name="connsiteY17" fmla="*/ 1102281 h 6253401"/>
              <a:gd name="connsiteX18" fmla="*/ 247650 w 2339340"/>
              <a:gd name="connsiteY18" fmla="*/ 1292781 h 6253401"/>
              <a:gd name="connsiteX19" fmla="*/ 163830 w 2339340"/>
              <a:gd name="connsiteY19" fmla="*/ 1586151 h 6253401"/>
              <a:gd name="connsiteX20" fmla="*/ 83820 w 2339340"/>
              <a:gd name="connsiteY20" fmla="*/ 1799511 h 6253401"/>
              <a:gd name="connsiteX21" fmla="*/ 72390 w 2339340"/>
              <a:gd name="connsiteY21" fmla="*/ 1978581 h 6253401"/>
              <a:gd name="connsiteX22" fmla="*/ 0 w 2339340"/>
              <a:gd name="connsiteY22" fmla="*/ 2161461 h 6253401"/>
              <a:gd name="connsiteX23" fmla="*/ 11430 w 2339340"/>
              <a:gd name="connsiteY23" fmla="*/ 2268141 h 6253401"/>
              <a:gd name="connsiteX24" fmla="*/ 106680 w 2339340"/>
              <a:gd name="connsiteY24" fmla="*/ 2443401 h 6253401"/>
              <a:gd name="connsiteX25" fmla="*/ 243840 w 2339340"/>
              <a:gd name="connsiteY25" fmla="*/ 2611041 h 6253401"/>
              <a:gd name="connsiteX26" fmla="*/ 422910 w 2339340"/>
              <a:gd name="connsiteY26" fmla="*/ 2786301 h 6253401"/>
              <a:gd name="connsiteX27" fmla="*/ 609600 w 2339340"/>
              <a:gd name="connsiteY27" fmla="*/ 2946321 h 6253401"/>
              <a:gd name="connsiteX28" fmla="*/ 703183 w 2339340"/>
              <a:gd name="connsiteY28" fmla="*/ 3078956 h 6253401"/>
              <a:gd name="connsiteX29" fmla="*/ 711517 w 2339340"/>
              <a:gd name="connsiteY29" fmla="*/ 2800827 h 6253401"/>
              <a:gd name="connsiteX30" fmla="*/ 647700 w 2339340"/>
              <a:gd name="connsiteY30" fmla="*/ 2748201 h 6253401"/>
              <a:gd name="connsiteX31" fmla="*/ 541020 w 2339340"/>
              <a:gd name="connsiteY31" fmla="*/ 2553891 h 6253401"/>
              <a:gd name="connsiteX32" fmla="*/ 487680 w 2339340"/>
              <a:gd name="connsiteY32" fmla="*/ 2443401 h 6253401"/>
              <a:gd name="connsiteX33" fmla="*/ 293370 w 2339340"/>
              <a:gd name="connsiteY33" fmla="*/ 2222421 h 6253401"/>
              <a:gd name="connsiteX34" fmla="*/ 426720 w 2339340"/>
              <a:gd name="connsiteY34" fmla="*/ 2005251 h 6253401"/>
              <a:gd name="connsiteX35" fmla="*/ 483870 w 2339340"/>
              <a:gd name="connsiteY35" fmla="*/ 1894761 h 6253401"/>
              <a:gd name="connsiteX36" fmla="*/ 544830 w 2339340"/>
              <a:gd name="connsiteY36" fmla="*/ 1658541 h 6253401"/>
              <a:gd name="connsiteX37" fmla="*/ 636270 w 2339340"/>
              <a:gd name="connsiteY37" fmla="*/ 1913811 h 6253401"/>
              <a:gd name="connsiteX38" fmla="*/ 678180 w 2339340"/>
              <a:gd name="connsiteY38" fmla="*/ 2218611 h 6253401"/>
              <a:gd name="connsiteX39" fmla="*/ 689610 w 2339340"/>
              <a:gd name="connsiteY39" fmla="*/ 2504361 h 6253401"/>
              <a:gd name="connsiteX40" fmla="*/ 712470 w 2339340"/>
              <a:gd name="connsiteY40" fmla="*/ 2778681 h 6253401"/>
              <a:gd name="connsiteX41" fmla="*/ 701040 w 2339340"/>
              <a:gd name="connsiteY41" fmla="*/ 3193971 h 6253401"/>
              <a:gd name="connsiteX42" fmla="*/ 643890 w 2339340"/>
              <a:gd name="connsiteY42" fmla="*/ 3799761 h 6253401"/>
              <a:gd name="connsiteX43" fmla="*/ 613410 w 2339340"/>
              <a:gd name="connsiteY43" fmla="*/ 4272201 h 6253401"/>
              <a:gd name="connsiteX44" fmla="*/ 689610 w 2339340"/>
              <a:gd name="connsiteY44" fmla="*/ 4634151 h 6253401"/>
              <a:gd name="connsiteX45" fmla="*/ 803910 w 2339340"/>
              <a:gd name="connsiteY45" fmla="*/ 5232321 h 6253401"/>
              <a:gd name="connsiteX46" fmla="*/ 883920 w 2339340"/>
              <a:gd name="connsiteY46" fmla="*/ 5674281 h 6253401"/>
              <a:gd name="connsiteX47" fmla="*/ 872490 w 2339340"/>
              <a:gd name="connsiteY47" fmla="*/ 5700951 h 6253401"/>
              <a:gd name="connsiteX48" fmla="*/ 693420 w 2339340"/>
              <a:gd name="connsiteY48" fmla="*/ 5910501 h 6253401"/>
              <a:gd name="connsiteX49" fmla="*/ 541020 w 2339340"/>
              <a:gd name="connsiteY49" fmla="*/ 6108621 h 6253401"/>
              <a:gd name="connsiteX50" fmla="*/ 510540 w 2339340"/>
              <a:gd name="connsiteY50" fmla="*/ 6173391 h 6253401"/>
              <a:gd name="connsiteX51" fmla="*/ 701040 w 2339340"/>
              <a:gd name="connsiteY51" fmla="*/ 6108621 h 6253401"/>
              <a:gd name="connsiteX52" fmla="*/ 830580 w 2339340"/>
              <a:gd name="connsiteY52" fmla="*/ 6081951 h 6253401"/>
              <a:gd name="connsiteX53" fmla="*/ 952500 w 2339340"/>
              <a:gd name="connsiteY53" fmla="*/ 5990511 h 6253401"/>
              <a:gd name="connsiteX54" fmla="*/ 963930 w 2339340"/>
              <a:gd name="connsiteY54" fmla="*/ 5887641 h 6253401"/>
              <a:gd name="connsiteX55" fmla="*/ 1108710 w 2339340"/>
              <a:gd name="connsiteY55" fmla="*/ 5834301 h 6253401"/>
              <a:gd name="connsiteX56" fmla="*/ 1108710 w 2339340"/>
              <a:gd name="connsiteY56" fmla="*/ 5807631 h 6253401"/>
              <a:gd name="connsiteX57" fmla="*/ 1032510 w 2339340"/>
              <a:gd name="connsiteY57" fmla="*/ 5651421 h 6253401"/>
              <a:gd name="connsiteX58" fmla="*/ 1043940 w 2339340"/>
              <a:gd name="connsiteY58" fmla="*/ 5297091 h 6253401"/>
              <a:gd name="connsiteX59" fmla="*/ 1074420 w 2339340"/>
              <a:gd name="connsiteY59" fmla="*/ 4904661 h 6253401"/>
              <a:gd name="connsiteX60" fmla="*/ 1002030 w 2339340"/>
              <a:gd name="connsiteY60" fmla="*/ 4439841 h 6253401"/>
              <a:gd name="connsiteX61" fmla="*/ 1066800 w 2339340"/>
              <a:gd name="connsiteY61" fmla="*/ 4146471 h 6253401"/>
              <a:gd name="connsiteX62" fmla="*/ 1116330 w 2339340"/>
              <a:gd name="connsiteY62" fmla="*/ 3792141 h 6253401"/>
              <a:gd name="connsiteX63" fmla="*/ 1165860 w 2339340"/>
              <a:gd name="connsiteY63" fmla="*/ 3392091 h 6253401"/>
              <a:gd name="connsiteX64" fmla="*/ 1238250 w 2339340"/>
              <a:gd name="connsiteY64" fmla="*/ 3898821 h 6253401"/>
              <a:gd name="connsiteX65" fmla="*/ 1280160 w 2339340"/>
              <a:gd name="connsiteY65" fmla="*/ 4382691 h 6253401"/>
              <a:gd name="connsiteX66" fmla="*/ 1310640 w 2339340"/>
              <a:gd name="connsiteY66" fmla="*/ 4550331 h 6253401"/>
              <a:gd name="connsiteX67" fmla="*/ 1272540 w 2339340"/>
              <a:gd name="connsiteY67" fmla="*/ 4855131 h 6253401"/>
              <a:gd name="connsiteX68" fmla="*/ 1242060 w 2339340"/>
              <a:gd name="connsiteY68" fmla="*/ 5076111 h 6253401"/>
              <a:gd name="connsiteX69" fmla="*/ 1276350 w 2339340"/>
              <a:gd name="connsiteY69" fmla="*/ 5304711 h 6253401"/>
              <a:gd name="connsiteX70" fmla="*/ 1333500 w 2339340"/>
              <a:gd name="connsiteY70" fmla="*/ 5510451 h 6253401"/>
              <a:gd name="connsiteX71" fmla="*/ 1314450 w 2339340"/>
              <a:gd name="connsiteY71" fmla="*/ 5632371 h 6253401"/>
              <a:gd name="connsiteX72" fmla="*/ 1264920 w 2339340"/>
              <a:gd name="connsiteY72" fmla="*/ 5811441 h 6253401"/>
              <a:gd name="connsiteX73" fmla="*/ 1264920 w 2339340"/>
              <a:gd name="connsiteY73" fmla="*/ 5918121 h 6253401"/>
              <a:gd name="connsiteX74" fmla="*/ 1424940 w 2339340"/>
              <a:gd name="connsiteY74" fmla="*/ 6253401 h 6253401"/>
              <a:gd name="connsiteX75" fmla="*/ 1565910 w 2339340"/>
              <a:gd name="connsiteY75" fmla="*/ 6081951 h 6253401"/>
              <a:gd name="connsiteX76" fmla="*/ 1604010 w 2339340"/>
              <a:gd name="connsiteY76" fmla="*/ 6028611 h 6253401"/>
              <a:gd name="connsiteX77" fmla="*/ 1524000 w 2339340"/>
              <a:gd name="connsiteY77" fmla="*/ 5860971 h 6253401"/>
              <a:gd name="connsiteX78" fmla="*/ 1466850 w 2339340"/>
              <a:gd name="connsiteY78" fmla="*/ 5735241 h 6253401"/>
              <a:gd name="connsiteX79" fmla="*/ 1440180 w 2339340"/>
              <a:gd name="connsiteY79" fmla="*/ 5655231 h 6253401"/>
              <a:gd name="connsiteX80" fmla="*/ 1546860 w 2339340"/>
              <a:gd name="connsiteY80" fmla="*/ 5095161 h 6253401"/>
              <a:gd name="connsiteX81" fmla="*/ 1600200 w 2339340"/>
              <a:gd name="connsiteY81" fmla="*/ 4523661 h 6253401"/>
              <a:gd name="connsiteX82" fmla="*/ 1684020 w 2339340"/>
              <a:gd name="connsiteY82" fmla="*/ 4043601 h 6253401"/>
              <a:gd name="connsiteX83" fmla="*/ 1703070 w 2339340"/>
              <a:gd name="connsiteY83" fmla="*/ 3704511 h 6253401"/>
              <a:gd name="connsiteX84" fmla="*/ 1673305 w 2339340"/>
              <a:gd name="connsiteY84" fmla="*/ 3099436 h 6253401"/>
              <a:gd name="connsiteX85" fmla="*/ 1630680 w 2339340"/>
              <a:gd name="connsiteY85" fmla="*/ 2885361 h 6253401"/>
              <a:gd name="connsiteX86" fmla="*/ 1607820 w 2339340"/>
              <a:gd name="connsiteY86" fmla="*/ 2767251 h 6253401"/>
              <a:gd name="connsiteX87" fmla="*/ 1584960 w 2339340"/>
              <a:gd name="connsiteY87" fmla="*/ 2439591 h 6253401"/>
              <a:gd name="connsiteX88" fmla="*/ 1584960 w 2339340"/>
              <a:gd name="connsiteY88" fmla="*/ 2089071 h 6253401"/>
              <a:gd name="connsiteX89" fmla="*/ 1619250 w 2339340"/>
              <a:gd name="connsiteY89" fmla="*/ 1788081 h 6253401"/>
              <a:gd name="connsiteX90" fmla="*/ 1691640 w 2339340"/>
              <a:gd name="connsiteY90" fmla="*/ 1517571 h 6253401"/>
              <a:gd name="connsiteX91" fmla="*/ 1954530 w 2339340"/>
              <a:gd name="connsiteY91" fmla="*/ 1940481 h 6253401"/>
              <a:gd name="connsiteX92" fmla="*/ 2045970 w 2339340"/>
              <a:gd name="connsiteY92" fmla="*/ 2062401 h 6253401"/>
              <a:gd name="connsiteX93" fmla="*/ 1840230 w 2339340"/>
              <a:gd name="connsiteY93" fmla="*/ 2374821 h 6253401"/>
              <a:gd name="connsiteX94" fmla="*/ 1729740 w 2339340"/>
              <a:gd name="connsiteY94" fmla="*/ 2561511 h 6253401"/>
              <a:gd name="connsiteX95" fmla="*/ 1672590 w 2339340"/>
              <a:gd name="connsiteY95" fmla="*/ 2691051 h 6253401"/>
              <a:gd name="connsiteX96" fmla="*/ 1606391 w 2339340"/>
              <a:gd name="connsiteY96" fmla="*/ 2762727 h 6253401"/>
              <a:gd name="connsiteX97" fmla="*/ 1658302 w 2339340"/>
              <a:gd name="connsiteY97" fmla="*/ 3027046 h 6253401"/>
              <a:gd name="connsiteX98" fmla="*/ 1729740 w 2339340"/>
              <a:gd name="connsiteY98" fmla="*/ 2908221 h 6253401"/>
              <a:gd name="connsiteX99" fmla="*/ 1927860 w 2339340"/>
              <a:gd name="connsiteY99" fmla="*/ 2706291 h 6253401"/>
              <a:gd name="connsiteX100" fmla="*/ 2065020 w 2339340"/>
              <a:gd name="connsiteY100" fmla="*/ 2565321 h 6253401"/>
              <a:gd name="connsiteX101" fmla="*/ 2202180 w 2339340"/>
              <a:gd name="connsiteY101" fmla="*/ 2355771 h 6253401"/>
              <a:gd name="connsiteX102" fmla="*/ 2339340 w 2339340"/>
              <a:gd name="connsiteY102" fmla="*/ 2066211 h 6253401"/>
              <a:gd name="connsiteX103" fmla="*/ 2293620 w 2339340"/>
              <a:gd name="connsiteY103" fmla="*/ 1974771 h 6253401"/>
              <a:gd name="connsiteX104" fmla="*/ 2232660 w 2339340"/>
              <a:gd name="connsiteY104" fmla="*/ 1769031 h 6253401"/>
              <a:gd name="connsiteX105" fmla="*/ 2175510 w 2339340"/>
              <a:gd name="connsiteY105" fmla="*/ 1582341 h 6253401"/>
              <a:gd name="connsiteX106" fmla="*/ 2065020 w 2339340"/>
              <a:gd name="connsiteY106" fmla="*/ 1368981 h 6253401"/>
              <a:gd name="connsiteX107" fmla="*/ 1958340 w 2339340"/>
              <a:gd name="connsiteY107" fmla="*/ 1186101 h 6253401"/>
              <a:gd name="connsiteX108" fmla="*/ 1878330 w 2339340"/>
              <a:gd name="connsiteY108" fmla="*/ 1060371 h 6253401"/>
              <a:gd name="connsiteX109" fmla="*/ 1752600 w 2339340"/>
              <a:gd name="connsiteY109" fmla="*/ 991791 h 6253401"/>
              <a:gd name="connsiteX110" fmla="*/ 1645920 w 2339340"/>
              <a:gd name="connsiteY110" fmla="*/ 972741 h 6253401"/>
              <a:gd name="connsiteX111" fmla="*/ 1546860 w 2339340"/>
              <a:gd name="connsiteY111" fmla="*/ 938451 h 6253401"/>
              <a:gd name="connsiteX112" fmla="*/ 1276350 w 2339340"/>
              <a:gd name="connsiteY112" fmla="*/ 877491 h 6253401"/>
              <a:gd name="connsiteX113" fmla="*/ 1257300 w 2339340"/>
              <a:gd name="connsiteY113" fmla="*/ 755571 h 6253401"/>
              <a:gd name="connsiteX114" fmla="*/ 1325880 w 2339340"/>
              <a:gd name="connsiteY114" fmla="*/ 610791 h 6253401"/>
              <a:gd name="connsiteX115" fmla="*/ 1363980 w 2339340"/>
              <a:gd name="connsiteY115" fmla="*/ 553641 h 6253401"/>
              <a:gd name="connsiteX116" fmla="*/ 1352550 w 2339340"/>
              <a:gd name="connsiteY116" fmla="*/ 454581 h 6253401"/>
              <a:gd name="connsiteX117" fmla="*/ 1348740 w 2339340"/>
              <a:gd name="connsiteY117" fmla="*/ 325041 h 6253401"/>
              <a:gd name="connsiteX118" fmla="*/ 1311592 w 2339340"/>
              <a:gd name="connsiteY118" fmla="*/ 99775 h 6253401"/>
              <a:gd name="connsiteX119" fmla="*/ 1188720 w 2339340"/>
              <a:gd name="connsiteY119" fmla="*/ 54531 h 6253401"/>
              <a:gd name="connsiteX120" fmla="*/ 1143000 w 2339340"/>
              <a:gd name="connsiteY120" fmla="*/ 27861 h 6253401"/>
              <a:gd name="connsiteX121" fmla="*/ 1077992 w 2339340"/>
              <a:gd name="connsiteY121" fmla="*/ 0 h 6253401"/>
              <a:gd name="connsiteX0" fmla="*/ 1077992 w 2339340"/>
              <a:gd name="connsiteY0" fmla="*/ 0 h 6253401"/>
              <a:gd name="connsiteX1" fmla="*/ 970359 w 2339340"/>
              <a:gd name="connsiteY1" fmla="*/ 77867 h 6253401"/>
              <a:gd name="connsiteX2" fmla="*/ 967740 w 2339340"/>
              <a:gd name="connsiteY2" fmla="*/ 16431 h 6253401"/>
              <a:gd name="connsiteX3" fmla="*/ 872490 w 2339340"/>
              <a:gd name="connsiteY3" fmla="*/ 138351 h 6253401"/>
              <a:gd name="connsiteX4" fmla="*/ 849630 w 2339340"/>
              <a:gd name="connsiteY4" fmla="*/ 103347 h 6253401"/>
              <a:gd name="connsiteX5" fmla="*/ 804863 w 2339340"/>
              <a:gd name="connsiteY5" fmla="*/ 232886 h 6253401"/>
              <a:gd name="connsiteX6" fmla="*/ 782955 w 2339340"/>
              <a:gd name="connsiteY6" fmla="*/ 466725 h 6253401"/>
              <a:gd name="connsiteX7" fmla="*/ 754380 w 2339340"/>
              <a:gd name="connsiteY7" fmla="*/ 481251 h 6253401"/>
              <a:gd name="connsiteX8" fmla="*/ 781050 w 2339340"/>
              <a:gd name="connsiteY8" fmla="*/ 565071 h 6253401"/>
              <a:gd name="connsiteX9" fmla="*/ 822960 w 2339340"/>
              <a:gd name="connsiteY9" fmla="*/ 641271 h 6253401"/>
              <a:gd name="connsiteX10" fmla="*/ 887730 w 2339340"/>
              <a:gd name="connsiteY10" fmla="*/ 706041 h 6253401"/>
              <a:gd name="connsiteX11" fmla="*/ 925830 w 2339340"/>
              <a:gd name="connsiteY11" fmla="*/ 786051 h 6253401"/>
              <a:gd name="connsiteX12" fmla="*/ 925830 w 2339340"/>
              <a:gd name="connsiteY12" fmla="*/ 877491 h 6253401"/>
              <a:gd name="connsiteX13" fmla="*/ 803910 w 2339340"/>
              <a:gd name="connsiteY13" fmla="*/ 938451 h 6253401"/>
              <a:gd name="connsiteX14" fmla="*/ 701040 w 2339340"/>
              <a:gd name="connsiteY14" fmla="*/ 965121 h 6253401"/>
              <a:gd name="connsiteX15" fmla="*/ 556260 w 2339340"/>
              <a:gd name="connsiteY15" fmla="*/ 968931 h 6253401"/>
              <a:gd name="connsiteX16" fmla="*/ 403860 w 2339340"/>
              <a:gd name="connsiteY16" fmla="*/ 1018461 h 6253401"/>
              <a:gd name="connsiteX17" fmla="*/ 320040 w 2339340"/>
              <a:gd name="connsiteY17" fmla="*/ 1102281 h 6253401"/>
              <a:gd name="connsiteX18" fmla="*/ 247650 w 2339340"/>
              <a:gd name="connsiteY18" fmla="*/ 1292781 h 6253401"/>
              <a:gd name="connsiteX19" fmla="*/ 163830 w 2339340"/>
              <a:gd name="connsiteY19" fmla="*/ 1586151 h 6253401"/>
              <a:gd name="connsiteX20" fmla="*/ 83820 w 2339340"/>
              <a:gd name="connsiteY20" fmla="*/ 1799511 h 6253401"/>
              <a:gd name="connsiteX21" fmla="*/ 72390 w 2339340"/>
              <a:gd name="connsiteY21" fmla="*/ 1978581 h 6253401"/>
              <a:gd name="connsiteX22" fmla="*/ 0 w 2339340"/>
              <a:gd name="connsiteY22" fmla="*/ 2161461 h 6253401"/>
              <a:gd name="connsiteX23" fmla="*/ 11430 w 2339340"/>
              <a:gd name="connsiteY23" fmla="*/ 2268141 h 6253401"/>
              <a:gd name="connsiteX24" fmla="*/ 106680 w 2339340"/>
              <a:gd name="connsiteY24" fmla="*/ 2443401 h 6253401"/>
              <a:gd name="connsiteX25" fmla="*/ 243840 w 2339340"/>
              <a:gd name="connsiteY25" fmla="*/ 2611041 h 6253401"/>
              <a:gd name="connsiteX26" fmla="*/ 422910 w 2339340"/>
              <a:gd name="connsiteY26" fmla="*/ 2786301 h 6253401"/>
              <a:gd name="connsiteX27" fmla="*/ 609600 w 2339340"/>
              <a:gd name="connsiteY27" fmla="*/ 2946321 h 6253401"/>
              <a:gd name="connsiteX28" fmla="*/ 703183 w 2339340"/>
              <a:gd name="connsiteY28" fmla="*/ 3078956 h 6253401"/>
              <a:gd name="connsiteX29" fmla="*/ 711517 w 2339340"/>
              <a:gd name="connsiteY29" fmla="*/ 2800827 h 6253401"/>
              <a:gd name="connsiteX30" fmla="*/ 647700 w 2339340"/>
              <a:gd name="connsiteY30" fmla="*/ 2748201 h 6253401"/>
              <a:gd name="connsiteX31" fmla="*/ 541020 w 2339340"/>
              <a:gd name="connsiteY31" fmla="*/ 2553891 h 6253401"/>
              <a:gd name="connsiteX32" fmla="*/ 487680 w 2339340"/>
              <a:gd name="connsiteY32" fmla="*/ 2443401 h 6253401"/>
              <a:gd name="connsiteX33" fmla="*/ 293370 w 2339340"/>
              <a:gd name="connsiteY33" fmla="*/ 2222421 h 6253401"/>
              <a:gd name="connsiteX34" fmla="*/ 426720 w 2339340"/>
              <a:gd name="connsiteY34" fmla="*/ 2005251 h 6253401"/>
              <a:gd name="connsiteX35" fmla="*/ 483870 w 2339340"/>
              <a:gd name="connsiteY35" fmla="*/ 1894761 h 6253401"/>
              <a:gd name="connsiteX36" fmla="*/ 544830 w 2339340"/>
              <a:gd name="connsiteY36" fmla="*/ 1658541 h 6253401"/>
              <a:gd name="connsiteX37" fmla="*/ 636270 w 2339340"/>
              <a:gd name="connsiteY37" fmla="*/ 1913811 h 6253401"/>
              <a:gd name="connsiteX38" fmla="*/ 678180 w 2339340"/>
              <a:gd name="connsiteY38" fmla="*/ 2218611 h 6253401"/>
              <a:gd name="connsiteX39" fmla="*/ 689610 w 2339340"/>
              <a:gd name="connsiteY39" fmla="*/ 2504361 h 6253401"/>
              <a:gd name="connsiteX40" fmla="*/ 712470 w 2339340"/>
              <a:gd name="connsiteY40" fmla="*/ 2778681 h 6253401"/>
              <a:gd name="connsiteX41" fmla="*/ 701040 w 2339340"/>
              <a:gd name="connsiteY41" fmla="*/ 3193971 h 6253401"/>
              <a:gd name="connsiteX42" fmla="*/ 643890 w 2339340"/>
              <a:gd name="connsiteY42" fmla="*/ 3799761 h 6253401"/>
              <a:gd name="connsiteX43" fmla="*/ 613410 w 2339340"/>
              <a:gd name="connsiteY43" fmla="*/ 4272201 h 6253401"/>
              <a:gd name="connsiteX44" fmla="*/ 689610 w 2339340"/>
              <a:gd name="connsiteY44" fmla="*/ 4634151 h 6253401"/>
              <a:gd name="connsiteX45" fmla="*/ 803910 w 2339340"/>
              <a:gd name="connsiteY45" fmla="*/ 5232321 h 6253401"/>
              <a:gd name="connsiteX46" fmla="*/ 883920 w 2339340"/>
              <a:gd name="connsiteY46" fmla="*/ 5674281 h 6253401"/>
              <a:gd name="connsiteX47" fmla="*/ 872490 w 2339340"/>
              <a:gd name="connsiteY47" fmla="*/ 5700951 h 6253401"/>
              <a:gd name="connsiteX48" fmla="*/ 693420 w 2339340"/>
              <a:gd name="connsiteY48" fmla="*/ 5910501 h 6253401"/>
              <a:gd name="connsiteX49" fmla="*/ 541020 w 2339340"/>
              <a:gd name="connsiteY49" fmla="*/ 6108621 h 6253401"/>
              <a:gd name="connsiteX50" fmla="*/ 510540 w 2339340"/>
              <a:gd name="connsiteY50" fmla="*/ 6173391 h 6253401"/>
              <a:gd name="connsiteX51" fmla="*/ 701040 w 2339340"/>
              <a:gd name="connsiteY51" fmla="*/ 6108621 h 6253401"/>
              <a:gd name="connsiteX52" fmla="*/ 830580 w 2339340"/>
              <a:gd name="connsiteY52" fmla="*/ 6081951 h 6253401"/>
              <a:gd name="connsiteX53" fmla="*/ 952500 w 2339340"/>
              <a:gd name="connsiteY53" fmla="*/ 5990511 h 6253401"/>
              <a:gd name="connsiteX54" fmla="*/ 963930 w 2339340"/>
              <a:gd name="connsiteY54" fmla="*/ 5887641 h 6253401"/>
              <a:gd name="connsiteX55" fmla="*/ 1108710 w 2339340"/>
              <a:gd name="connsiteY55" fmla="*/ 5834301 h 6253401"/>
              <a:gd name="connsiteX56" fmla="*/ 1108710 w 2339340"/>
              <a:gd name="connsiteY56" fmla="*/ 5807631 h 6253401"/>
              <a:gd name="connsiteX57" fmla="*/ 1032510 w 2339340"/>
              <a:gd name="connsiteY57" fmla="*/ 5651421 h 6253401"/>
              <a:gd name="connsiteX58" fmla="*/ 1043940 w 2339340"/>
              <a:gd name="connsiteY58" fmla="*/ 5297091 h 6253401"/>
              <a:gd name="connsiteX59" fmla="*/ 1074420 w 2339340"/>
              <a:gd name="connsiteY59" fmla="*/ 4904661 h 6253401"/>
              <a:gd name="connsiteX60" fmla="*/ 1002030 w 2339340"/>
              <a:gd name="connsiteY60" fmla="*/ 4439841 h 6253401"/>
              <a:gd name="connsiteX61" fmla="*/ 1066800 w 2339340"/>
              <a:gd name="connsiteY61" fmla="*/ 4146471 h 6253401"/>
              <a:gd name="connsiteX62" fmla="*/ 1116330 w 2339340"/>
              <a:gd name="connsiteY62" fmla="*/ 3792141 h 6253401"/>
              <a:gd name="connsiteX63" fmla="*/ 1165860 w 2339340"/>
              <a:gd name="connsiteY63" fmla="*/ 3392091 h 6253401"/>
              <a:gd name="connsiteX64" fmla="*/ 1238250 w 2339340"/>
              <a:gd name="connsiteY64" fmla="*/ 3898821 h 6253401"/>
              <a:gd name="connsiteX65" fmla="*/ 1280160 w 2339340"/>
              <a:gd name="connsiteY65" fmla="*/ 4382691 h 6253401"/>
              <a:gd name="connsiteX66" fmla="*/ 1310640 w 2339340"/>
              <a:gd name="connsiteY66" fmla="*/ 4550331 h 6253401"/>
              <a:gd name="connsiteX67" fmla="*/ 1272540 w 2339340"/>
              <a:gd name="connsiteY67" fmla="*/ 4855131 h 6253401"/>
              <a:gd name="connsiteX68" fmla="*/ 1242060 w 2339340"/>
              <a:gd name="connsiteY68" fmla="*/ 5076111 h 6253401"/>
              <a:gd name="connsiteX69" fmla="*/ 1276350 w 2339340"/>
              <a:gd name="connsiteY69" fmla="*/ 5304711 h 6253401"/>
              <a:gd name="connsiteX70" fmla="*/ 1333500 w 2339340"/>
              <a:gd name="connsiteY70" fmla="*/ 5510451 h 6253401"/>
              <a:gd name="connsiteX71" fmla="*/ 1314450 w 2339340"/>
              <a:gd name="connsiteY71" fmla="*/ 5632371 h 6253401"/>
              <a:gd name="connsiteX72" fmla="*/ 1264920 w 2339340"/>
              <a:gd name="connsiteY72" fmla="*/ 5811441 h 6253401"/>
              <a:gd name="connsiteX73" fmla="*/ 1264920 w 2339340"/>
              <a:gd name="connsiteY73" fmla="*/ 5918121 h 6253401"/>
              <a:gd name="connsiteX74" fmla="*/ 1424940 w 2339340"/>
              <a:gd name="connsiteY74" fmla="*/ 6253401 h 6253401"/>
              <a:gd name="connsiteX75" fmla="*/ 1565910 w 2339340"/>
              <a:gd name="connsiteY75" fmla="*/ 6081951 h 6253401"/>
              <a:gd name="connsiteX76" fmla="*/ 1604010 w 2339340"/>
              <a:gd name="connsiteY76" fmla="*/ 6028611 h 6253401"/>
              <a:gd name="connsiteX77" fmla="*/ 1524000 w 2339340"/>
              <a:gd name="connsiteY77" fmla="*/ 5860971 h 6253401"/>
              <a:gd name="connsiteX78" fmla="*/ 1466850 w 2339340"/>
              <a:gd name="connsiteY78" fmla="*/ 5735241 h 6253401"/>
              <a:gd name="connsiteX79" fmla="*/ 1440180 w 2339340"/>
              <a:gd name="connsiteY79" fmla="*/ 5655231 h 6253401"/>
              <a:gd name="connsiteX80" fmla="*/ 1546860 w 2339340"/>
              <a:gd name="connsiteY80" fmla="*/ 5095161 h 6253401"/>
              <a:gd name="connsiteX81" fmla="*/ 1600200 w 2339340"/>
              <a:gd name="connsiteY81" fmla="*/ 4523661 h 6253401"/>
              <a:gd name="connsiteX82" fmla="*/ 1684020 w 2339340"/>
              <a:gd name="connsiteY82" fmla="*/ 4043601 h 6253401"/>
              <a:gd name="connsiteX83" fmla="*/ 1703070 w 2339340"/>
              <a:gd name="connsiteY83" fmla="*/ 3704511 h 6253401"/>
              <a:gd name="connsiteX84" fmla="*/ 1673305 w 2339340"/>
              <a:gd name="connsiteY84" fmla="*/ 3099436 h 6253401"/>
              <a:gd name="connsiteX85" fmla="*/ 1630680 w 2339340"/>
              <a:gd name="connsiteY85" fmla="*/ 2885361 h 6253401"/>
              <a:gd name="connsiteX86" fmla="*/ 1607820 w 2339340"/>
              <a:gd name="connsiteY86" fmla="*/ 2767251 h 6253401"/>
              <a:gd name="connsiteX87" fmla="*/ 1584960 w 2339340"/>
              <a:gd name="connsiteY87" fmla="*/ 2439591 h 6253401"/>
              <a:gd name="connsiteX88" fmla="*/ 1584960 w 2339340"/>
              <a:gd name="connsiteY88" fmla="*/ 2089071 h 6253401"/>
              <a:gd name="connsiteX89" fmla="*/ 1619250 w 2339340"/>
              <a:gd name="connsiteY89" fmla="*/ 1788081 h 6253401"/>
              <a:gd name="connsiteX90" fmla="*/ 1691640 w 2339340"/>
              <a:gd name="connsiteY90" fmla="*/ 1517571 h 6253401"/>
              <a:gd name="connsiteX91" fmla="*/ 1954530 w 2339340"/>
              <a:gd name="connsiteY91" fmla="*/ 1940481 h 6253401"/>
              <a:gd name="connsiteX92" fmla="*/ 2045970 w 2339340"/>
              <a:gd name="connsiteY92" fmla="*/ 2062401 h 6253401"/>
              <a:gd name="connsiteX93" fmla="*/ 1840230 w 2339340"/>
              <a:gd name="connsiteY93" fmla="*/ 2374821 h 6253401"/>
              <a:gd name="connsiteX94" fmla="*/ 1729740 w 2339340"/>
              <a:gd name="connsiteY94" fmla="*/ 2561511 h 6253401"/>
              <a:gd name="connsiteX95" fmla="*/ 1672590 w 2339340"/>
              <a:gd name="connsiteY95" fmla="*/ 2691051 h 6253401"/>
              <a:gd name="connsiteX96" fmla="*/ 1606391 w 2339340"/>
              <a:gd name="connsiteY96" fmla="*/ 2762727 h 6253401"/>
              <a:gd name="connsiteX97" fmla="*/ 1658302 w 2339340"/>
              <a:gd name="connsiteY97" fmla="*/ 3027046 h 6253401"/>
              <a:gd name="connsiteX98" fmla="*/ 1729740 w 2339340"/>
              <a:gd name="connsiteY98" fmla="*/ 2908221 h 6253401"/>
              <a:gd name="connsiteX99" fmla="*/ 1927860 w 2339340"/>
              <a:gd name="connsiteY99" fmla="*/ 2706291 h 6253401"/>
              <a:gd name="connsiteX100" fmla="*/ 2065020 w 2339340"/>
              <a:gd name="connsiteY100" fmla="*/ 2565321 h 6253401"/>
              <a:gd name="connsiteX101" fmla="*/ 2202180 w 2339340"/>
              <a:gd name="connsiteY101" fmla="*/ 2355771 h 6253401"/>
              <a:gd name="connsiteX102" fmla="*/ 2339340 w 2339340"/>
              <a:gd name="connsiteY102" fmla="*/ 2066211 h 6253401"/>
              <a:gd name="connsiteX103" fmla="*/ 2293620 w 2339340"/>
              <a:gd name="connsiteY103" fmla="*/ 1974771 h 6253401"/>
              <a:gd name="connsiteX104" fmla="*/ 2232660 w 2339340"/>
              <a:gd name="connsiteY104" fmla="*/ 1769031 h 6253401"/>
              <a:gd name="connsiteX105" fmla="*/ 2175510 w 2339340"/>
              <a:gd name="connsiteY105" fmla="*/ 1582341 h 6253401"/>
              <a:gd name="connsiteX106" fmla="*/ 2065020 w 2339340"/>
              <a:gd name="connsiteY106" fmla="*/ 1368981 h 6253401"/>
              <a:gd name="connsiteX107" fmla="*/ 1958340 w 2339340"/>
              <a:gd name="connsiteY107" fmla="*/ 1186101 h 6253401"/>
              <a:gd name="connsiteX108" fmla="*/ 1878330 w 2339340"/>
              <a:gd name="connsiteY108" fmla="*/ 1060371 h 6253401"/>
              <a:gd name="connsiteX109" fmla="*/ 1752600 w 2339340"/>
              <a:gd name="connsiteY109" fmla="*/ 991791 h 6253401"/>
              <a:gd name="connsiteX110" fmla="*/ 1645920 w 2339340"/>
              <a:gd name="connsiteY110" fmla="*/ 972741 h 6253401"/>
              <a:gd name="connsiteX111" fmla="*/ 1546860 w 2339340"/>
              <a:gd name="connsiteY111" fmla="*/ 938451 h 6253401"/>
              <a:gd name="connsiteX112" fmla="*/ 1276350 w 2339340"/>
              <a:gd name="connsiteY112" fmla="*/ 877491 h 6253401"/>
              <a:gd name="connsiteX113" fmla="*/ 1257300 w 2339340"/>
              <a:gd name="connsiteY113" fmla="*/ 755571 h 6253401"/>
              <a:gd name="connsiteX114" fmla="*/ 1325880 w 2339340"/>
              <a:gd name="connsiteY114" fmla="*/ 610791 h 6253401"/>
              <a:gd name="connsiteX115" fmla="*/ 1363980 w 2339340"/>
              <a:gd name="connsiteY115" fmla="*/ 553641 h 6253401"/>
              <a:gd name="connsiteX116" fmla="*/ 1352550 w 2339340"/>
              <a:gd name="connsiteY116" fmla="*/ 454581 h 6253401"/>
              <a:gd name="connsiteX117" fmla="*/ 1359455 w 2339340"/>
              <a:gd name="connsiteY117" fmla="*/ 267891 h 6253401"/>
              <a:gd name="connsiteX118" fmla="*/ 1311592 w 2339340"/>
              <a:gd name="connsiteY118" fmla="*/ 99775 h 6253401"/>
              <a:gd name="connsiteX119" fmla="*/ 1188720 w 2339340"/>
              <a:gd name="connsiteY119" fmla="*/ 54531 h 6253401"/>
              <a:gd name="connsiteX120" fmla="*/ 1143000 w 2339340"/>
              <a:gd name="connsiteY120" fmla="*/ 27861 h 6253401"/>
              <a:gd name="connsiteX121" fmla="*/ 1077992 w 2339340"/>
              <a:gd name="connsiteY121" fmla="*/ 0 h 6253401"/>
              <a:gd name="connsiteX0" fmla="*/ 1077992 w 2339340"/>
              <a:gd name="connsiteY0" fmla="*/ 0 h 6253401"/>
              <a:gd name="connsiteX1" fmla="*/ 970359 w 2339340"/>
              <a:gd name="connsiteY1" fmla="*/ 77867 h 6253401"/>
              <a:gd name="connsiteX2" fmla="*/ 967740 w 2339340"/>
              <a:gd name="connsiteY2" fmla="*/ 16431 h 6253401"/>
              <a:gd name="connsiteX3" fmla="*/ 872490 w 2339340"/>
              <a:gd name="connsiteY3" fmla="*/ 138351 h 6253401"/>
              <a:gd name="connsiteX4" fmla="*/ 849630 w 2339340"/>
              <a:gd name="connsiteY4" fmla="*/ 103347 h 6253401"/>
              <a:gd name="connsiteX5" fmla="*/ 804863 w 2339340"/>
              <a:gd name="connsiteY5" fmla="*/ 232886 h 6253401"/>
              <a:gd name="connsiteX6" fmla="*/ 782955 w 2339340"/>
              <a:gd name="connsiteY6" fmla="*/ 466725 h 6253401"/>
              <a:gd name="connsiteX7" fmla="*/ 754380 w 2339340"/>
              <a:gd name="connsiteY7" fmla="*/ 481251 h 6253401"/>
              <a:gd name="connsiteX8" fmla="*/ 781050 w 2339340"/>
              <a:gd name="connsiteY8" fmla="*/ 565071 h 6253401"/>
              <a:gd name="connsiteX9" fmla="*/ 822960 w 2339340"/>
              <a:gd name="connsiteY9" fmla="*/ 641271 h 6253401"/>
              <a:gd name="connsiteX10" fmla="*/ 887730 w 2339340"/>
              <a:gd name="connsiteY10" fmla="*/ 706041 h 6253401"/>
              <a:gd name="connsiteX11" fmla="*/ 925830 w 2339340"/>
              <a:gd name="connsiteY11" fmla="*/ 786051 h 6253401"/>
              <a:gd name="connsiteX12" fmla="*/ 925830 w 2339340"/>
              <a:gd name="connsiteY12" fmla="*/ 877491 h 6253401"/>
              <a:gd name="connsiteX13" fmla="*/ 803910 w 2339340"/>
              <a:gd name="connsiteY13" fmla="*/ 938451 h 6253401"/>
              <a:gd name="connsiteX14" fmla="*/ 701040 w 2339340"/>
              <a:gd name="connsiteY14" fmla="*/ 965121 h 6253401"/>
              <a:gd name="connsiteX15" fmla="*/ 556260 w 2339340"/>
              <a:gd name="connsiteY15" fmla="*/ 968931 h 6253401"/>
              <a:gd name="connsiteX16" fmla="*/ 403860 w 2339340"/>
              <a:gd name="connsiteY16" fmla="*/ 1018461 h 6253401"/>
              <a:gd name="connsiteX17" fmla="*/ 320040 w 2339340"/>
              <a:gd name="connsiteY17" fmla="*/ 1102281 h 6253401"/>
              <a:gd name="connsiteX18" fmla="*/ 247650 w 2339340"/>
              <a:gd name="connsiteY18" fmla="*/ 1292781 h 6253401"/>
              <a:gd name="connsiteX19" fmla="*/ 163830 w 2339340"/>
              <a:gd name="connsiteY19" fmla="*/ 1586151 h 6253401"/>
              <a:gd name="connsiteX20" fmla="*/ 83820 w 2339340"/>
              <a:gd name="connsiteY20" fmla="*/ 1799511 h 6253401"/>
              <a:gd name="connsiteX21" fmla="*/ 72390 w 2339340"/>
              <a:gd name="connsiteY21" fmla="*/ 1978581 h 6253401"/>
              <a:gd name="connsiteX22" fmla="*/ 0 w 2339340"/>
              <a:gd name="connsiteY22" fmla="*/ 2161461 h 6253401"/>
              <a:gd name="connsiteX23" fmla="*/ 11430 w 2339340"/>
              <a:gd name="connsiteY23" fmla="*/ 2268141 h 6253401"/>
              <a:gd name="connsiteX24" fmla="*/ 106680 w 2339340"/>
              <a:gd name="connsiteY24" fmla="*/ 2443401 h 6253401"/>
              <a:gd name="connsiteX25" fmla="*/ 243840 w 2339340"/>
              <a:gd name="connsiteY25" fmla="*/ 2611041 h 6253401"/>
              <a:gd name="connsiteX26" fmla="*/ 422910 w 2339340"/>
              <a:gd name="connsiteY26" fmla="*/ 2786301 h 6253401"/>
              <a:gd name="connsiteX27" fmla="*/ 609600 w 2339340"/>
              <a:gd name="connsiteY27" fmla="*/ 2946321 h 6253401"/>
              <a:gd name="connsiteX28" fmla="*/ 703183 w 2339340"/>
              <a:gd name="connsiteY28" fmla="*/ 3078956 h 6253401"/>
              <a:gd name="connsiteX29" fmla="*/ 711517 w 2339340"/>
              <a:gd name="connsiteY29" fmla="*/ 2800827 h 6253401"/>
              <a:gd name="connsiteX30" fmla="*/ 647700 w 2339340"/>
              <a:gd name="connsiteY30" fmla="*/ 2748201 h 6253401"/>
              <a:gd name="connsiteX31" fmla="*/ 541020 w 2339340"/>
              <a:gd name="connsiteY31" fmla="*/ 2553891 h 6253401"/>
              <a:gd name="connsiteX32" fmla="*/ 487680 w 2339340"/>
              <a:gd name="connsiteY32" fmla="*/ 2443401 h 6253401"/>
              <a:gd name="connsiteX33" fmla="*/ 293370 w 2339340"/>
              <a:gd name="connsiteY33" fmla="*/ 2222421 h 6253401"/>
              <a:gd name="connsiteX34" fmla="*/ 426720 w 2339340"/>
              <a:gd name="connsiteY34" fmla="*/ 2005251 h 6253401"/>
              <a:gd name="connsiteX35" fmla="*/ 483870 w 2339340"/>
              <a:gd name="connsiteY35" fmla="*/ 1894761 h 6253401"/>
              <a:gd name="connsiteX36" fmla="*/ 544830 w 2339340"/>
              <a:gd name="connsiteY36" fmla="*/ 1658541 h 6253401"/>
              <a:gd name="connsiteX37" fmla="*/ 636270 w 2339340"/>
              <a:gd name="connsiteY37" fmla="*/ 1913811 h 6253401"/>
              <a:gd name="connsiteX38" fmla="*/ 678180 w 2339340"/>
              <a:gd name="connsiteY38" fmla="*/ 2218611 h 6253401"/>
              <a:gd name="connsiteX39" fmla="*/ 689610 w 2339340"/>
              <a:gd name="connsiteY39" fmla="*/ 2504361 h 6253401"/>
              <a:gd name="connsiteX40" fmla="*/ 712470 w 2339340"/>
              <a:gd name="connsiteY40" fmla="*/ 2778681 h 6253401"/>
              <a:gd name="connsiteX41" fmla="*/ 701040 w 2339340"/>
              <a:gd name="connsiteY41" fmla="*/ 3193971 h 6253401"/>
              <a:gd name="connsiteX42" fmla="*/ 643890 w 2339340"/>
              <a:gd name="connsiteY42" fmla="*/ 3799761 h 6253401"/>
              <a:gd name="connsiteX43" fmla="*/ 613410 w 2339340"/>
              <a:gd name="connsiteY43" fmla="*/ 4272201 h 6253401"/>
              <a:gd name="connsiteX44" fmla="*/ 689610 w 2339340"/>
              <a:gd name="connsiteY44" fmla="*/ 4634151 h 6253401"/>
              <a:gd name="connsiteX45" fmla="*/ 803910 w 2339340"/>
              <a:gd name="connsiteY45" fmla="*/ 5232321 h 6253401"/>
              <a:gd name="connsiteX46" fmla="*/ 883920 w 2339340"/>
              <a:gd name="connsiteY46" fmla="*/ 5674281 h 6253401"/>
              <a:gd name="connsiteX47" fmla="*/ 872490 w 2339340"/>
              <a:gd name="connsiteY47" fmla="*/ 5700951 h 6253401"/>
              <a:gd name="connsiteX48" fmla="*/ 693420 w 2339340"/>
              <a:gd name="connsiteY48" fmla="*/ 5910501 h 6253401"/>
              <a:gd name="connsiteX49" fmla="*/ 541020 w 2339340"/>
              <a:gd name="connsiteY49" fmla="*/ 6108621 h 6253401"/>
              <a:gd name="connsiteX50" fmla="*/ 510540 w 2339340"/>
              <a:gd name="connsiteY50" fmla="*/ 6173391 h 6253401"/>
              <a:gd name="connsiteX51" fmla="*/ 701040 w 2339340"/>
              <a:gd name="connsiteY51" fmla="*/ 6108621 h 6253401"/>
              <a:gd name="connsiteX52" fmla="*/ 830580 w 2339340"/>
              <a:gd name="connsiteY52" fmla="*/ 6081951 h 6253401"/>
              <a:gd name="connsiteX53" fmla="*/ 952500 w 2339340"/>
              <a:gd name="connsiteY53" fmla="*/ 5990511 h 6253401"/>
              <a:gd name="connsiteX54" fmla="*/ 963930 w 2339340"/>
              <a:gd name="connsiteY54" fmla="*/ 5887641 h 6253401"/>
              <a:gd name="connsiteX55" fmla="*/ 1108710 w 2339340"/>
              <a:gd name="connsiteY55" fmla="*/ 5834301 h 6253401"/>
              <a:gd name="connsiteX56" fmla="*/ 1108710 w 2339340"/>
              <a:gd name="connsiteY56" fmla="*/ 5807631 h 6253401"/>
              <a:gd name="connsiteX57" fmla="*/ 1032510 w 2339340"/>
              <a:gd name="connsiteY57" fmla="*/ 5651421 h 6253401"/>
              <a:gd name="connsiteX58" fmla="*/ 1043940 w 2339340"/>
              <a:gd name="connsiteY58" fmla="*/ 5297091 h 6253401"/>
              <a:gd name="connsiteX59" fmla="*/ 1074420 w 2339340"/>
              <a:gd name="connsiteY59" fmla="*/ 4904661 h 6253401"/>
              <a:gd name="connsiteX60" fmla="*/ 1002030 w 2339340"/>
              <a:gd name="connsiteY60" fmla="*/ 4439841 h 6253401"/>
              <a:gd name="connsiteX61" fmla="*/ 1066800 w 2339340"/>
              <a:gd name="connsiteY61" fmla="*/ 4146471 h 6253401"/>
              <a:gd name="connsiteX62" fmla="*/ 1116330 w 2339340"/>
              <a:gd name="connsiteY62" fmla="*/ 3792141 h 6253401"/>
              <a:gd name="connsiteX63" fmla="*/ 1165860 w 2339340"/>
              <a:gd name="connsiteY63" fmla="*/ 3392091 h 6253401"/>
              <a:gd name="connsiteX64" fmla="*/ 1238250 w 2339340"/>
              <a:gd name="connsiteY64" fmla="*/ 3898821 h 6253401"/>
              <a:gd name="connsiteX65" fmla="*/ 1280160 w 2339340"/>
              <a:gd name="connsiteY65" fmla="*/ 4382691 h 6253401"/>
              <a:gd name="connsiteX66" fmla="*/ 1310640 w 2339340"/>
              <a:gd name="connsiteY66" fmla="*/ 4550331 h 6253401"/>
              <a:gd name="connsiteX67" fmla="*/ 1272540 w 2339340"/>
              <a:gd name="connsiteY67" fmla="*/ 4855131 h 6253401"/>
              <a:gd name="connsiteX68" fmla="*/ 1242060 w 2339340"/>
              <a:gd name="connsiteY68" fmla="*/ 5076111 h 6253401"/>
              <a:gd name="connsiteX69" fmla="*/ 1276350 w 2339340"/>
              <a:gd name="connsiteY69" fmla="*/ 5304711 h 6253401"/>
              <a:gd name="connsiteX70" fmla="*/ 1333500 w 2339340"/>
              <a:gd name="connsiteY70" fmla="*/ 5510451 h 6253401"/>
              <a:gd name="connsiteX71" fmla="*/ 1314450 w 2339340"/>
              <a:gd name="connsiteY71" fmla="*/ 5632371 h 6253401"/>
              <a:gd name="connsiteX72" fmla="*/ 1264920 w 2339340"/>
              <a:gd name="connsiteY72" fmla="*/ 5811441 h 6253401"/>
              <a:gd name="connsiteX73" fmla="*/ 1264920 w 2339340"/>
              <a:gd name="connsiteY73" fmla="*/ 5918121 h 6253401"/>
              <a:gd name="connsiteX74" fmla="*/ 1424940 w 2339340"/>
              <a:gd name="connsiteY74" fmla="*/ 6253401 h 6253401"/>
              <a:gd name="connsiteX75" fmla="*/ 1565910 w 2339340"/>
              <a:gd name="connsiteY75" fmla="*/ 6081951 h 6253401"/>
              <a:gd name="connsiteX76" fmla="*/ 1604010 w 2339340"/>
              <a:gd name="connsiteY76" fmla="*/ 6028611 h 6253401"/>
              <a:gd name="connsiteX77" fmla="*/ 1524000 w 2339340"/>
              <a:gd name="connsiteY77" fmla="*/ 5860971 h 6253401"/>
              <a:gd name="connsiteX78" fmla="*/ 1466850 w 2339340"/>
              <a:gd name="connsiteY78" fmla="*/ 5735241 h 6253401"/>
              <a:gd name="connsiteX79" fmla="*/ 1440180 w 2339340"/>
              <a:gd name="connsiteY79" fmla="*/ 5655231 h 6253401"/>
              <a:gd name="connsiteX80" fmla="*/ 1546860 w 2339340"/>
              <a:gd name="connsiteY80" fmla="*/ 5095161 h 6253401"/>
              <a:gd name="connsiteX81" fmla="*/ 1600200 w 2339340"/>
              <a:gd name="connsiteY81" fmla="*/ 4523661 h 6253401"/>
              <a:gd name="connsiteX82" fmla="*/ 1684020 w 2339340"/>
              <a:gd name="connsiteY82" fmla="*/ 4043601 h 6253401"/>
              <a:gd name="connsiteX83" fmla="*/ 1703070 w 2339340"/>
              <a:gd name="connsiteY83" fmla="*/ 3704511 h 6253401"/>
              <a:gd name="connsiteX84" fmla="*/ 1673305 w 2339340"/>
              <a:gd name="connsiteY84" fmla="*/ 3099436 h 6253401"/>
              <a:gd name="connsiteX85" fmla="*/ 1630680 w 2339340"/>
              <a:gd name="connsiteY85" fmla="*/ 2885361 h 6253401"/>
              <a:gd name="connsiteX86" fmla="*/ 1607820 w 2339340"/>
              <a:gd name="connsiteY86" fmla="*/ 2767251 h 6253401"/>
              <a:gd name="connsiteX87" fmla="*/ 1584960 w 2339340"/>
              <a:gd name="connsiteY87" fmla="*/ 2439591 h 6253401"/>
              <a:gd name="connsiteX88" fmla="*/ 1584960 w 2339340"/>
              <a:gd name="connsiteY88" fmla="*/ 2089071 h 6253401"/>
              <a:gd name="connsiteX89" fmla="*/ 1619250 w 2339340"/>
              <a:gd name="connsiteY89" fmla="*/ 1788081 h 6253401"/>
              <a:gd name="connsiteX90" fmla="*/ 1691640 w 2339340"/>
              <a:gd name="connsiteY90" fmla="*/ 1517571 h 6253401"/>
              <a:gd name="connsiteX91" fmla="*/ 1954530 w 2339340"/>
              <a:gd name="connsiteY91" fmla="*/ 1940481 h 6253401"/>
              <a:gd name="connsiteX92" fmla="*/ 2045970 w 2339340"/>
              <a:gd name="connsiteY92" fmla="*/ 2062401 h 6253401"/>
              <a:gd name="connsiteX93" fmla="*/ 1840230 w 2339340"/>
              <a:gd name="connsiteY93" fmla="*/ 2374821 h 6253401"/>
              <a:gd name="connsiteX94" fmla="*/ 1729740 w 2339340"/>
              <a:gd name="connsiteY94" fmla="*/ 2561511 h 6253401"/>
              <a:gd name="connsiteX95" fmla="*/ 1672590 w 2339340"/>
              <a:gd name="connsiteY95" fmla="*/ 2691051 h 6253401"/>
              <a:gd name="connsiteX96" fmla="*/ 1606391 w 2339340"/>
              <a:gd name="connsiteY96" fmla="*/ 2762727 h 6253401"/>
              <a:gd name="connsiteX97" fmla="*/ 1658302 w 2339340"/>
              <a:gd name="connsiteY97" fmla="*/ 3027046 h 6253401"/>
              <a:gd name="connsiteX98" fmla="*/ 1729740 w 2339340"/>
              <a:gd name="connsiteY98" fmla="*/ 2908221 h 6253401"/>
              <a:gd name="connsiteX99" fmla="*/ 1927860 w 2339340"/>
              <a:gd name="connsiteY99" fmla="*/ 2706291 h 6253401"/>
              <a:gd name="connsiteX100" fmla="*/ 2065020 w 2339340"/>
              <a:gd name="connsiteY100" fmla="*/ 2565321 h 6253401"/>
              <a:gd name="connsiteX101" fmla="*/ 2202180 w 2339340"/>
              <a:gd name="connsiteY101" fmla="*/ 2355771 h 6253401"/>
              <a:gd name="connsiteX102" fmla="*/ 2339340 w 2339340"/>
              <a:gd name="connsiteY102" fmla="*/ 2066211 h 6253401"/>
              <a:gd name="connsiteX103" fmla="*/ 2293620 w 2339340"/>
              <a:gd name="connsiteY103" fmla="*/ 1974771 h 6253401"/>
              <a:gd name="connsiteX104" fmla="*/ 2232660 w 2339340"/>
              <a:gd name="connsiteY104" fmla="*/ 1769031 h 6253401"/>
              <a:gd name="connsiteX105" fmla="*/ 2175510 w 2339340"/>
              <a:gd name="connsiteY105" fmla="*/ 1582341 h 6253401"/>
              <a:gd name="connsiteX106" fmla="*/ 2065020 w 2339340"/>
              <a:gd name="connsiteY106" fmla="*/ 1368981 h 6253401"/>
              <a:gd name="connsiteX107" fmla="*/ 1958340 w 2339340"/>
              <a:gd name="connsiteY107" fmla="*/ 1186101 h 6253401"/>
              <a:gd name="connsiteX108" fmla="*/ 1878330 w 2339340"/>
              <a:gd name="connsiteY108" fmla="*/ 1060371 h 6253401"/>
              <a:gd name="connsiteX109" fmla="*/ 1752600 w 2339340"/>
              <a:gd name="connsiteY109" fmla="*/ 991791 h 6253401"/>
              <a:gd name="connsiteX110" fmla="*/ 1645920 w 2339340"/>
              <a:gd name="connsiteY110" fmla="*/ 972741 h 6253401"/>
              <a:gd name="connsiteX111" fmla="*/ 1546860 w 2339340"/>
              <a:gd name="connsiteY111" fmla="*/ 938451 h 6253401"/>
              <a:gd name="connsiteX112" fmla="*/ 1276350 w 2339340"/>
              <a:gd name="connsiteY112" fmla="*/ 877491 h 6253401"/>
              <a:gd name="connsiteX113" fmla="*/ 1257300 w 2339340"/>
              <a:gd name="connsiteY113" fmla="*/ 755571 h 6253401"/>
              <a:gd name="connsiteX114" fmla="*/ 1325880 w 2339340"/>
              <a:gd name="connsiteY114" fmla="*/ 610791 h 6253401"/>
              <a:gd name="connsiteX115" fmla="*/ 1363980 w 2339340"/>
              <a:gd name="connsiteY115" fmla="*/ 553641 h 6253401"/>
              <a:gd name="connsiteX116" fmla="*/ 1352550 w 2339340"/>
              <a:gd name="connsiteY116" fmla="*/ 454581 h 6253401"/>
              <a:gd name="connsiteX117" fmla="*/ 1359455 w 2339340"/>
              <a:gd name="connsiteY117" fmla="*/ 267891 h 6253401"/>
              <a:gd name="connsiteX118" fmla="*/ 1311592 w 2339340"/>
              <a:gd name="connsiteY118" fmla="*/ 99775 h 6253401"/>
              <a:gd name="connsiteX119" fmla="*/ 1188720 w 2339340"/>
              <a:gd name="connsiteY119" fmla="*/ 54531 h 6253401"/>
              <a:gd name="connsiteX120" fmla="*/ 1143000 w 2339340"/>
              <a:gd name="connsiteY120" fmla="*/ 27861 h 6253401"/>
              <a:gd name="connsiteX121" fmla="*/ 1077992 w 2339340"/>
              <a:gd name="connsiteY121" fmla="*/ 0 h 6253401"/>
              <a:gd name="connsiteX0" fmla="*/ 1077992 w 2339340"/>
              <a:gd name="connsiteY0" fmla="*/ 0 h 6253401"/>
              <a:gd name="connsiteX1" fmla="*/ 970359 w 2339340"/>
              <a:gd name="connsiteY1" fmla="*/ 77867 h 6253401"/>
              <a:gd name="connsiteX2" fmla="*/ 967740 w 2339340"/>
              <a:gd name="connsiteY2" fmla="*/ 16431 h 6253401"/>
              <a:gd name="connsiteX3" fmla="*/ 872490 w 2339340"/>
              <a:gd name="connsiteY3" fmla="*/ 138351 h 6253401"/>
              <a:gd name="connsiteX4" fmla="*/ 849630 w 2339340"/>
              <a:gd name="connsiteY4" fmla="*/ 103347 h 6253401"/>
              <a:gd name="connsiteX5" fmla="*/ 804863 w 2339340"/>
              <a:gd name="connsiteY5" fmla="*/ 232886 h 6253401"/>
              <a:gd name="connsiteX6" fmla="*/ 782955 w 2339340"/>
              <a:gd name="connsiteY6" fmla="*/ 466725 h 6253401"/>
              <a:gd name="connsiteX7" fmla="*/ 754380 w 2339340"/>
              <a:gd name="connsiteY7" fmla="*/ 481251 h 6253401"/>
              <a:gd name="connsiteX8" fmla="*/ 781050 w 2339340"/>
              <a:gd name="connsiteY8" fmla="*/ 565071 h 6253401"/>
              <a:gd name="connsiteX9" fmla="*/ 822960 w 2339340"/>
              <a:gd name="connsiteY9" fmla="*/ 641271 h 6253401"/>
              <a:gd name="connsiteX10" fmla="*/ 887730 w 2339340"/>
              <a:gd name="connsiteY10" fmla="*/ 706041 h 6253401"/>
              <a:gd name="connsiteX11" fmla="*/ 925830 w 2339340"/>
              <a:gd name="connsiteY11" fmla="*/ 786051 h 6253401"/>
              <a:gd name="connsiteX12" fmla="*/ 925830 w 2339340"/>
              <a:gd name="connsiteY12" fmla="*/ 877491 h 6253401"/>
              <a:gd name="connsiteX13" fmla="*/ 803910 w 2339340"/>
              <a:gd name="connsiteY13" fmla="*/ 938451 h 6253401"/>
              <a:gd name="connsiteX14" fmla="*/ 701040 w 2339340"/>
              <a:gd name="connsiteY14" fmla="*/ 965121 h 6253401"/>
              <a:gd name="connsiteX15" fmla="*/ 556260 w 2339340"/>
              <a:gd name="connsiteY15" fmla="*/ 968931 h 6253401"/>
              <a:gd name="connsiteX16" fmla="*/ 403860 w 2339340"/>
              <a:gd name="connsiteY16" fmla="*/ 1018461 h 6253401"/>
              <a:gd name="connsiteX17" fmla="*/ 320040 w 2339340"/>
              <a:gd name="connsiteY17" fmla="*/ 1102281 h 6253401"/>
              <a:gd name="connsiteX18" fmla="*/ 247650 w 2339340"/>
              <a:gd name="connsiteY18" fmla="*/ 1292781 h 6253401"/>
              <a:gd name="connsiteX19" fmla="*/ 163830 w 2339340"/>
              <a:gd name="connsiteY19" fmla="*/ 1586151 h 6253401"/>
              <a:gd name="connsiteX20" fmla="*/ 83820 w 2339340"/>
              <a:gd name="connsiteY20" fmla="*/ 1799511 h 6253401"/>
              <a:gd name="connsiteX21" fmla="*/ 72390 w 2339340"/>
              <a:gd name="connsiteY21" fmla="*/ 1978581 h 6253401"/>
              <a:gd name="connsiteX22" fmla="*/ 0 w 2339340"/>
              <a:gd name="connsiteY22" fmla="*/ 2161461 h 6253401"/>
              <a:gd name="connsiteX23" fmla="*/ 11430 w 2339340"/>
              <a:gd name="connsiteY23" fmla="*/ 2268141 h 6253401"/>
              <a:gd name="connsiteX24" fmla="*/ 106680 w 2339340"/>
              <a:gd name="connsiteY24" fmla="*/ 2443401 h 6253401"/>
              <a:gd name="connsiteX25" fmla="*/ 243840 w 2339340"/>
              <a:gd name="connsiteY25" fmla="*/ 2611041 h 6253401"/>
              <a:gd name="connsiteX26" fmla="*/ 422910 w 2339340"/>
              <a:gd name="connsiteY26" fmla="*/ 2786301 h 6253401"/>
              <a:gd name="connsiteX27" fmla="*/ 609600 w 2339340"/>
              <a:gd name="connsiteY27" fmla="*/ 2946321 h 6253401"/>
              <a:gd name="connsiteX28" fmla="*/ 703183 w 2339340"/>
              <a:gd name="connsiteY28" fmla="*/ 3078956 h 6253401"/>
              <a:gd name="connsiteX29" fmla="*/ 711517 w 2339340"/>
              <a:gd name="connsiteY29" fmla="*/ 2800827 h 6253401"/>
              <a:gd name="connsiteX30" fmla="*/ 647700 w 2339340"/>
              <a:gd name="connsiteY30" fmla="*/ 2748201 h 6253401"/>
              <a:gd name="connsiteX31" fmla="*/ 541020 w 2339340"/>
              <a:gd name="connsiteY31" fmla="*/ 2553891 h 6253401"/>
              <a:gd name="connsiteX32" fmla="*/ 487680 w 2339340"/>
              <a:gd name="connsiteY32" fmla="*/ 2443401 h 6253401"/>
              <a:gd name="connsiteX33" fmla="*/ 293370 w 2339340"/>
              <a:gd name="connsiteY33" fmla="*/ 2222421 h 6253401"/>
              <a:gd name="connsiteX34" fmla="*/ 426720 w 2339340"/>
              <a:gd name="connsiteY34" fmla="*/ 2005251 h 6253401"/>
              <a:gd name="connsiteX35" fmla="*/ 483870 w 2339340"/>
              <a:gd name="connsiteY35" fmla="*/ 1894761 h 6253401"/>
              <a:gd name="connsiteX36" fmla="*/ 544830 w 2339340"/>
              <a:gd name="connsiteY36" fmla="*/ 1658541 h 6253401"/>
              <a:gd name="connsiteX37" fmla="*/ 636270 w 2339340"/>
              <a:gd name="connsiteY37" fmla="*/ 1913811 h 6253401"/>
              <a:gd name="connsiteX38" fmla="*/ 678180 w 2339340"/>
              <a:gd name="connsiteY38" fmla="*/ 2218611 h 6253401"/>
              <a:gd name="connsiteX39" fmla="*/ 689610 w 2339340"/>
              <a:gd name="connsiteY39" fmla="*/ 2504361 h 6253401"/>
              <a:gd name="connsiteX40" fmla="*/ 712470 w 2339340"/>
              <a:gd name="connsiteY40" fmla="*/ 2778681 h 6253401"/>
              <a:gd name="connsiteX41" fmla="*/ 701040 w 2339340"/>
              <a:gd name="connsiteY41" fmla="*/ 3193971 h 6253401"/>
              <a:gd name="connsiteX42" fmla="*/ 643890 w 2339340"/>
              <a:gd name="connsiteY42" fmla="*/ 3799761 h 6253401"/>
              <a:gd name="connsiteX43" fmla="*/ 613410 w 2339340"/>
              <a:gd name="connsiteY43" fmla="*/ 4272201 h 6253401"/>
              <a:gd name="connsiteX44" fmla="*/ 689610 w 2339340"/>
              <a:gd name="connsiteY44" fmla="*/ 4634151 h 6253401"/>
              <a:gd name="connsiteX45" fmla="*/ 803910 w 2339340"/>
              <a:gd name="connsiteY45" fmla="*/ 5232321 h 6253401"/>
              <a:gd name="connsiteX46" fmla="*/ 883920 w 2339340"/>
              <a:gd name="connsiteY46" fmla="*/ 5674281 h 6253401"/>
              <a:gd name="connsiteX47" fmla="*/ 872490 w 2339340"/>
              <a:gd name="connsiteY47" fmla="*/ 5700951 h 6253401"/>
              <a:gd name="connsiteX48" fmla="*/ 693420 w 2339340"/>
              <a:gd name="connsiteY48" fmla="*/ 5910501 h 6253401"/>
              <a:gd name="connsiteX49" fmla="*/ 541020 w 2339340"/>
              <a:gd name="connsiteY49" fmla="*/ 6108621 h 6253401"/>
              <a:gd name="connsiteX50" fmla="*/ 510540 w 2339340"/>
              <a:gd name="connsiteY50" fmla="*/ 6173391 h 6253401"/>
              <a:gd name="connsiteX51" fmla="*/ 701040 w 2339340"/>
              <a:gd name="connsiteY51" fmla="*/ 6108621 h 6253401"/>
              <a:gd name="connsiteX52" fmla="*/ 830580 w 2339340"/>
              <a:gd name="connsiteY52" fmla="*/ 6081951 h 6253401"/>
              <a:gd name="connsiteX53" fmla="*/ 952500 w 2339340"/>
              <a:gd name="connsiteY53" fmla="*/ 5990511 h 6253401"/>
              <a:gd name="connsiteX54" fmla="*/ 963930 w 2339340"/>
              <a:gd name="connsiteY54" fmla="*/ 5887641 h 6253401"/>
              <a:gd name="connsiteX55" fmla="*/ 1108710 w 2339340"/>
              <a:gd name="connsiteY55" fmla="*/ 5834301 h 6253401"/>
              <a:gd name="connsiteX56" fmla="*/ 1108710 w 2339340"/>
              <a:gd name="connsiteY56" fmla="*/ 5807631 h 6253401"/>
              <a:gd name="connsiteX57" fmla="*/ 1032510 w 2339340"/>
              <a:gd name="connsiteY57" fmla="*/ 5651421 h 6253401"/>
              <a:gd name="connsiteX58" fmla="*/ 1043940 w 2339340"/>
              <a:gd name="connsiteY58" fmla="*/ 5297091 h 6253401"/>
              <a:gd name="connsiteX59" fmla="*/ 1074420 w 2339340"/>
              <a:gd name="connsiteY59" fmla="*/ 4904661 h 6253401"/>
              <a:gd name="connsiteX60" fmla="*/ 1002030 w 2339340"/>
              <a:gd name="connsiteY60" fmla="*/ 4439841 h 6253401"/>
              <a:gd name="connsiteX61" fmla="*/ 1066800 w 2339340"/>
              <a:gd name="connsiteY61" fmla="*/ 4146471 h 6253401"/>
              <a:gd name="connsiteX62" fmla="*/ 1116330 w 2339340"/>
              <a:gd name="connsiteY62" fmla="*/ 3792141 h 6253401"/>
              <a:gd name="connsiteX63" fmla="*/ 1165860 w 2339340"/>
              <a:gd name="connsiteY63" fmla="*/ 3392091 h 6253401"/>
              <a:gd name="connsiteX64" fmla="*/ 1238250 w 2339340"/>
              <a:gd name="connsiteY64" fmla="*/ 3898821 h 6253401"/>
              <a:gd name="connsiteX65" fmla="*/ 1280160 w 2339340"/>
              <a:gd name="connsiteY65" fmla="*/ 4382691 h 6253401"/>
              <a:gd name="connsiteX66" fmla="*/ 1310640 w 2339340"/>
              <a:gd name="connsiteY66" fmla="*/ 4550331 h 6253401"/>
              <a:gd name="connsiteX67" fmla="*/ 1272540 w 2339340"/>
              <a:gd name="connsiteY67" fmla="*/ 4855131 h 6253401"/>
              <a:gd name="connsiteX68" fmla="*/ 1242060 w 2339340"/>
              <a:gd name="connsiteY68" fmla="*/ 5076111 h 6253401"/>
              <a:gd name="connsiteX69" fmla="*/ 1276350 w 2339340"/>
              <a:gd name="connsiteY69" fmla="*/ 5304711 h 6253401"/>
              <a:gd name="connsiteX70" fmla="*/ 1333500 w 2339340"/>
              <a:gd name="connsiteY70" fmla="*/ 5510451 h 6253401"/>
              <a:gd name="connsiteX71" fmla="*/ 1314450 w 2339340"/>
              <a:gd name="connsiteY71" fmla="*/ 5632371 h 6253401"/>
              <a:gd name="connsiteX72" fmla="*/ 1264920 w 2339340"/>
              <a:gd name="connsiteY72" fmla="*/ 5811441 h 6253401"/>
              <a:gd name="connsiteX73" fmla="*/ 1264920 w 2339340"/>
              <a:gd name="connsiteY73" fmla="*/ 5918121 h 6253401"/>
              <a:gd name="connsiteX74" fmla="*/ 1424940 w 2339340"/>
              <a:gd name="connsiteY74" fmla="*/ 6253401 h 6253401"/>
              <a:gd name="connsiteX75" fmla="*/ 1565910 w 2339340"/>
              <a:gd name="connsiteY75" fmla="*/ 6081951 h 6253401"/>
              <a:gd name="connsiteX76" fmla="*/ 1604010 w 2339340"/>
              <a:gd name="connsiteY76" fmla="*/ 6028611 h 6253401"/>
              <a:gd name="connsiteX77" fmla="*/ 1524000 w 2339340"/>
              <a:gd name="connsiteY77" fmla="*/ 5860971 h 6253401"/>
              <a:gd name="connsiteX78" fmla="*/ 1466850 w 2339340"/>
              <a:gd name="connsiteY78" fmla="*/ 5735241 h 6253401"/>
              <a:gd name="connsiteX79" fmla="*/ 1440180 w 2339340"/>
              <a:gd name="connsiteY79" fmla="*/ 5655231 h 6253401"/>
              <a:gd name="connsiteX80" fmla="*/ 1546860 w 2339340"/>
              <a:gd name="connsiteY80" fmla="*/ 5095161 h 6253401"/>
              <a:gd name="connsiteX81" fmla="*/ 1600200 w 2339340"/>
              <a:gd name="connsiteY81" fmla="*/ 4523661 h 6253401"/>
              <a:gd name="connsiteX82" fmla="*/ 1684020 w 2339340"/>
              <a:gd name="connsiteY82" fmla="*/ 4043601 h 6253401"/>
              <a:gd name="connsiteX83" fmla="*/ 1703070 w 2339340"/>
              <a:gd name="connsiteY83" fmla="*/ 3704511 h 6253401"/>
              <a:gd name="connsiteX84" fmla="*/ 1673305 w 2339340"/>
              <a:gd name="connsiteY84" fmla="*/ 3099436 h 6253401"/>
              <a:gd name="connsiteX85" fmla="*/ 1630680 w 2339340"/>
              <a:gd name="connsiteY85" fmla="*/ 2885361 h 6253401"/>
              <a:gd name="connsiteX86" fmla="*/ 1607820 w 2339340"/>
              <a:gd name="connsiteY86" fmla="*/ 2767251 h 6253401"/>
              <a:gd name="connsiteX87" fmla="*/ 1584960 w 2339340"/>
              <a:gd name="connsiteY87" fmla="*/ 2439591 h 6253401"/>
              <a:gd name="connsiteX88" fmla="*/ 1584960 w 2339340"/>
              <a:gd name="connsiteY88" fmla="*/ 2089071 h 6253401"/>
              <a:gd name="connsiteX89" fmla="*/ 1619250 w 2339340"/>
              <a:gd name="connsiteY89" fmla="*/ 1788081 h 6253401"/>
              <a:gd name="connsiteX90" fmla="*/ 1691640 w 2339340"/>
              <a:gd name="connsiteY90" fmla="*/ 1517571 h 6253401"/>
              <a:gd name="connsiteX91" fmla="*/ 1954530 w 2339340"/>
              <a:gd name="connsiteY91" fmla="*/ 1940481 h 6253401"/>
              <a:gd name="connsiteX92" fmla="*/ 2045970 w 2339340"/>
              <a:gd name="connsiteY92" fmla="*/ 2062401 h 6253401"/>
              <a:gd name="connsiteX93" fmla="*/ 1840230 w 2339340"/>
              <a:gd name="connsiteY93" fmla="*/ 2374821 h 6253401"/>
              <a:gd name="connsiteX94" fmla="*/ 1729740 w 2339340"/>
              <a:gd name="connsiteY94" fmla="*/ 2561511 h 6253401"/>
              <a:gd name="connsiteX95" fmla="*/ 1672590 w 2339340"/>
              <a:gd name="connsiteY95" fmla="*/ 2691051 h 6253401"/>
              <a:gd name="connsiteX96" fmla="*/ 1606391 w 2339340"/>
              <a:gd name="connsiteY96" fmla="*/ 2762727 h 6253401"/>
              <a:gd name="connsiteX97" fmla="*/ 1658302 w 2339340"/>
              <a:gd name="connsiteY97" fmla="*/ 3027046 h 6253401"/>
              <a:gd name="connsiteX98" fmla="*/ 1729740 w 2339340"/>
              <a:gd name="connsiteY98" fmla="*/ 2908221 h 6253401"/>
              <a:gd name="connsiteX99" fmla="*/ 1927860 w 2339340"/>
              <a:gd name="connsiteY99" fmla="*/ 2706291 h 6253401"/>
              <a:gd name="connsiteX100" fmla="*/ 2065020 w 2339340"/>
              <a:gd name="connsiteY100" fmla="*/ 2565321 h 6253401"/>
              <a:gd name="connsiteX101" fmla="*/ 2202180 w 2339340"/>
              <a:gd name="connsiteY101" fmla="*/ 2355771 h 6253401"/>
              <a:gd name="connsiteX102" fmla="*/ 2339340 w 2339340"/>
              <a:gd name="connsiteY102" fmla="*/ 2066211 h 6253401"/>
              <a:gd name="connsiteX103" fmla="*/ 2293620 w 2339340"/>
              <a:gd name="connsiteY103" fmla="*/ 1974771 h 6253401"/>
              <a:gd name="connsiteX104" fmla="*/ 2232660 w 2339340"/>
              <a:gd name="connsiteY104" fmla="*/ 1769031 h 6253401"/>
              <a:gd name="connsiteX105" fmla="*/ 2175510 w 2339340"/>
              <a:gd name="connsiteY105" fmla="*/ 1582341 h 6253401"/>
              <a:gd name="connsiteX106" fmla="*/ 2065020 w 2339340"/>
              <a:gd name="connsiteY106" fmla="*/ 1368981 h 6253401"/>
              <a:gd name="connsiteX107" fmla="*/ 1958340 w 2339340"/>
              <a:gd name="connsiteY107" fmla="*/ 1186101 h 6253401"/>
              <a:gd name="connsiteX108" fmla="*/ 1878330 w 2339340"/>
              <a:gd name="connsiteY108" fmla="*/ 1060371 h 6253401"/>
              <a:gd name="connsiteX109" fmla="*/ 1752600 w 2339340"/>
              <a:gd name="connsiteY109" fmla="*/ 991791 h 6253401"/>
              <a:gd name="connsiteX110" fmla="*/ 1645920 w 2339340"/>
              <a:gd name="connsiteY110" fmla="*/ 972741 h 6253401"/>
              <a:gd name="connsiteX111" fmla="*/ 1546860 w 2339340"/>
              <a:gd name="connsiteY111" fmla="*/ 938451 h 6253401"/>
              <a:gd name="connsiteX112" fmla="*/ 1276350 w 2339340"/>
              <a:gd name="connsiteY112" fmla="*/ 877491 h 6253401"/>
              <a:gd name="connsiteX113" fmla="*/ 1257300 w 2339340"/>
              <a:gd name="connsiteY113" fmla="*/ 755571 h 6253401"/>
              <a:gd name="connsiteX114" fmla="*/ 1325880 w 2339340"/>
              <a:gd name="connsiteY114" fmla="*/ 610791 h 6253401"/>
              <a:gd name="connsiteX115" fmla="*/ 1363980 w 2339340"/>
              <a:gd name="connsiteY115" fmla="*/ 553641 h 6253401"/>
              <a:gd name="connsiteX116" fmla="*/ 1352550 w 2339340"/>
              <a:gd name="connsiteY116" fmla="*/ 454581 h 6253401"/>
              <a:gd name="connsiteX117" fmla="*/ 1359455 w 2339340"/>
              <a:gd name="connsiteY117" fmla="*/ 267891 h 6253401"/>
              <a:gd name="connsiteX118" fmla="*/ 1311592 w 2339340"/>
              <a:gd name="connsiteY118" fmla="*/ 99775 h 6253401"/>
              <a:gd name="connsiteX119" fmla="*/ 1188720 w 2339340"/>
              <a:gd name="connsiteY119" fmla="*/ 54531 h 6253401"/>
              <a:gd name="connsiteX120" fmla="*/ 1115616 w 2339340"/>
              <a:gd name="connsiteY120" fmla="*/ 49293 h 6253401"/>
              <a:gd name="connsiteX121" fmla="*/ 1077992 w 2339340"/>
              <a:gd name="connsiteY121" fmla="*/ 0 h 6253401"/>
              <a:gd name="connsiteX0" fmla="*/ 1077992 w 2339340"/>
              <a:gd name="connsiteY0" fmla="*/ 0 h 6253401"/>
              <a:gd name="connsiteX1" fmla="*/ 970359 w 2339340"/>
              <a:gd name="connsiteY1" fmla="*/ 77867 h 6253401"/>
              <a:gd name="connsiteX2" fmla="*/ 967740 w 2339340"/>
              <a:gd name="connsiteY2" fmla="*/ 16431 h 6253401"/>
              <a:gd name="connsiteX3" fmla="*/ 872490 w 2339340"/>
              <a:gd name="connsiteY3" fmla="*/ 138351 h 6253401"/>
              <a:gd name="connsiteX4" fmla="*/ 849630 w 2339340"/>
              <a:gd name="connsiteY4" fmla="*/ 103347 h 6253401"/>
              <a:gd name="connsiteX5" fmla="*/ 804863 w 2339340"/>
              <a:gd name="connsiteY5" fmla="*/ 232886 h 6253401"/>
              <a:gd name="connsiteX6" fmla="*/ 782955 w 2339340"/>
              <a:gd name="connsiteY6" fmla="*/ 466725 h 6253401"/>
              <a:gd name="connsiteX7" fmla="*/ 754380 w 2339340"/>
              <a:gd name="connsiteY7" fmla="*/ 481251 h 6253401"/>
              <a:gd name="connsiteX8" fmla="*/ 781050 w 2339340"/>
              <a:gd name="connsiteY8" fmla="*/ 565071 h 6253401"/>
              <a:gd name="connsiteX9" fmla="*/ 822960 w 2339340"/>
              <a:gd name="connsiteY9" fmla="*/ 641271 h 6253401"/>
              <a:gd name="connsiteX10" fmla="*/ 887730 w 2339340"/>
              <a:gd name="connsiteY10" fmla="*/ 706041 h 6253401"/>
              <a:gd name="connsiteX11" fmla="*/ 925830 w 2339340"/>
              <a:gd name="connsiteY11" fmla="*/ 786051 h 6253401"/>
              <a:gd name="connsiteX12" fmla="*/ 925830 w 2339340"/>
              <a:gd name="connsiteY12" fmla="*/ 877491 h 6253401"/>
              <a:gd name="connsiteX13" fmla="*/ 803910 w 2339340"/>
              <a:gd name="connsiteY13" fmla="*/ 938451 h 6253401"/>
              <a:gd name="connsiteX14" fmla="*/ 701040 w 2339340"/>
              <a:gd name="connsiteY14" fmla="*/ 965121 h 6253401"/>
              <a:gd name="connsiteX15" fmla="*/ 556260 w 2339340"/>
              <a:gd name="connsiteY15" fmla="*/ 968931 h 6253401"/>
              <a:gd name="connsiteX16" fmla="*/ 403860 w 2339340"/>
              <a:gd name="connsiteY16" fmla="*/ 1018461 h 6253401"/>
              <a:gd name="connsiteX17" fmla="*/ 320040 w 2339340"/>
              <a:gd name="connsiteY17" fmla="*/ 1102281 h 6253401"/>
              <a:gd name="connsiteX18" fmla="*/ 247650 w 2339340"/>
              <a:gd name="connsiteY18" fmla="*/ 1292781 h 6253401"/>
              <a:gd name="connsiteX19" fmla="*/ 163830 w 2339340"/>
              <a:gd name="connsiteY19" fmla="*/ 1586151 h 6253401"/>
              <a:gd name="connsiteX20" fmla="*/ 83820 w 2339340"/>
              <a:gd name="connsiteY20" fmla="*/ 1799511 h 6253401"/>
              <a:gd name="connsiteX21" fmla="*/ 72390 w 2339340"/>
              <a:gd name="connsiteY21" fmla="*/ 1978581 h 6253401"/>
              <a:gd name="connsiteX22" fmla="*/ 0 w 2339340"/>
              <a:gd name="connsiteY22" fmla="*/ 2161461 h 6253401"/>
              <a:gd name="connsiteX23" fmla="*/ 11430 w 2339340"/>
              <a:gd name="connsiteY23" fmla="*/ 2268141 h 6253401"/>
              <a:gd name="connsiteX24" fmla="*/ 106680 w 2339340"/>
              <a:gd name="connsiteY24" fmla="*/ 2443401 h 6253401"/>
              <a:gd name="connsiteX25" fmla="*/ 243840 w 2339340"/>
              <a:gd name="connsiteY25" fmla="*/ 2611041 h 6253401"/>
              <a:gd name="connsiteX26" fmla="*/ 422910 w 2339340"/>
              <a:gd name="connsiteY26" fmla="*/ 2786301 h 6253401"/>
              <a:gd name="connsiteX27" fmla="*/ 609600 w 2339340"/>
              <a:gd name="connsiteY27" fmla="*/ 2946321 h 6253401"/>
              <a:gd name="connsiteX28" fmla="*/ 703183 w 2339340"/>
              <a:gd name="connsiteY28" fmla="*/ 3078956 h 6253401"/>
              <a:gd name="connsiteX29" fmla="*/ 711517 w 2339340"/>
              <a:gd name="connsiteY29" fmla="*/ 2800827 h 6253401"/>
              <a:gd name="connsiteX30" fmla="*/ 647700 w 2339340"/>
              <a:gd name="connsiteY30" fmla="*/ 2748201 h 6253401"/>
              <a:gd name="connsiteX31" fmla="*/ 541020 w 2339340"/>
              <a:gd name="connsiteY31" fmla="*/ 2553891 h 6253401"/>
              <a:gd name="connsiteX32" fmla="*/ 487680 w 2339340"/>
              <a:gd name="connsiteY32" fmla="*/ 2443401 h 6253401"/>
              <a:gd name="connsiteX33" fmla="*/ 293370 w 2339340"/>
              <a:gd name="connsiteY33" fmla="*/ 2222421 h 6253401"/>
              <a:gd name="connsiteX34" fmla="*/ 426720 w 2339340"/>
              <a:gd name="connsiteY34" fmla="*/ 2005251 h 6253401"/>
              <a:gd name="connsiteX35" fmla="*/ 483870 w 2339340"/>
              <a:gd name="connsiteY35" fmla="*/ 1894761 h 6253401"/>
              <a:gd name="connsiteX36" fmla="*/ 544830 w 2339340"/>
              <a:gd name="connsiteY36" fmla="*/ 1658541 h 6253401"/>
              <a:gd name="connsiteX37" fmla="*/ 636270 w 2339340"/>
              <a:gd name="connsiteY37" fmla="*/ 1913811 h 6253401"/>
              <a:gd name="connsiteX38" fmla="*/ 678180 w 2339340"/>
              <a:gd name="connsiteY38" fmla="*/ 2218611 h 6253401"/>
              <a:gd name="connsiteX39" fmla="*/ 689610 w 2339340"/>
              <a:gd name="connsiteY39" fmla="*/ 2504361 h 6253401"/>
              <a:gd name="connsiteX40" fmla="*/ 712470 w 2339340"/>
              <a:gd name="connsiteY40" fmla="*/ 2778681 h 6253401"/>
              <a:gd name="connsiteX41" fmla="*/ 701040 w 2339340"/>
              <a:gd name="connsiteY41" fmla="*/ 3193971 h 6253401"/>
              <a:gd name="connsiteX42" fmla="*/ 643890 w 2339340"/>
              <a:gd name="connsiteY42" fmla="*/ 3799761 h 6253401"/>
              <a:gd name="connsiteX43" fmla="*/ 613410 w 2339340"/>
              <a:gd name="connsiteY43" fmla="*/ 4272201 h 6253401"/>
              <a:gd name="connsiteX44" fmla="*/ 689610 w 2339340"/>
              <a:gd name="connsiteY44" fmla="*/ 4634151 h 6253401"/>
              <a:gd name="connsiteX45" fmla="*/ 803910 w 2339340"/>
              <a:gd name="connsiteY45" fmla="*/ 5232321 h 6253401"/>
              <a:gd name="connsiteX46" fmla="*/ 883920 w 2339340"/>
              <a:gd name="connsiteY46" fmla="*/ 5674281 h 6253401"/>
              <a:gd name="connsiteX47" fmla="*/ 872490 w 2339340"/>
              <a:gd name="connsiteY47" fmla="*/ 5700951 h 6253401"/>
              <a:gd name="connsiteX48" fmla="*/ 693420 w 2339340"/>
              <a:gd name="connsiteY48" fmla="*/ 5910501 h 6253401"/>
              <a:gd name="connsiteX49" fmla="*/ 541020 w 2339340"/>
              <a:gd name="connsiteY49" fmla="*/ 6108621 h 6253401"/>
              <a:gd name="connsiteX50" fmla="*/ 510540 w 2339340"/>
              <a:gd name="connsiteY50" fmla="*/ 6173391 h 6253401"/>
              <a:gd name="connsiteX51" fmla="*/ 701040 w 2339340"/>
              <a:gd name="connsiteY51" fmla="*/ 6108621 h 6253401"/>
              <a:gd name="connsiteX52" fmla="*/ 830580 w 2339340"/>
              <a:gd name="connsiteY52" fmla="*/ 6081951 h 6253401"/>
              <a:gd name="connsiteX53" fmla="*/ 952500 w 2339340"/>
              <a:gd name="connsiteY53" fmla="*/ 5990511 h 6253401"/>
              <a:gd name="connsiteX54" fmla="*/ 963930 w 2339340"/>
              <a:gd name="connsiteY54" fmla="*/ 5887641 h 6253401"/>
              <a:gd name="connsiteX55" fmla="*/ 1108710 w 2339340"/>
              <a:gd name="connsiteY55" fmla="*/ 5834301 h 6253401"/>
              <a:gd name="connsiteX56" fmla="*/ 1108710 w 2339340"/>
              <a:gd name="connsiteY56" fmla="*/ 5807631 h 6253401"/>
              <a:gd name="connsiteX57" fmla="*/ 1032510 w 2339340"/>
              <a:gd name="connsiteY57" fmla="*/ 5651421 h 6253401"/>
              <a:gd name="connsiteX58" fmla="*/ 1043940 w 2339340"/>
              <a:gd name="connsiteY58" fmla="*/ 5297091 h 6253401"/>
              <a:gd name="connsiteX59" fmla="*/ 1074420 w 2339340"/>
              <a:gd name="connsiteY59" fmla="*/ 4904661 h 6253401"/>
              <a:gd name="connsiteX60" fmla="*/ 1002030 w 2339340"/>
              <a:gd name="connsiteY60" fmla="*/ 4439841 h 6253401"/>
              <a:gd name="connsiteX61" fmla="*/ 1066800 w 2339340"/>
              <a:gd name="connsiteY61" fmla="*/ 4146471 h 6253401"/>
              <a:gd name="connsiteX62" fmla="*/ 1116330 w 2339340"/>
              <a:gd name="connsiteY62" fmla="*/ 3792141 h 6253401"/>
              <a:gd name="connsiteX63" fmla="*/ 1165860 w 2339340"/>
              <a:gd name="connsiteY63" fmla="*/ 3392091 h 6253401"/>
              <a:gd name="connsiteX64" fmla="*/ 1238250 w 2339340"/>
              <a:gd name="connsiteY64" fmla="*/ 3898821 h 6253401"/>
              <a:gd name="connsiteX65" fmla="*/ 1280160 w 2339340"/>
              <a:gd name="connsiteY65" fmla="*/ 4382691 h 6253401"/>
              <a:gd name="connsiteX66" fmla="*/ 1310640 w 2339340"/>
              <a:gd name="connsiteY66" fmla="*/ 4550331 h 6253401"/>
              <a:gd name="connsiteX67" fmla="*/ 1272540 w 2339340"/>
              <a:gd name="connsiteY67" fmla="*/ 4855131 h 6253401"/>
              <a:gd name="connsiteX68" fmla="*/ 1242060 w 2339340"/>
              <a:gd name="connsiteY68" fmla="*/ 5076111 h 6253401"/>
              <a:gd name="connsiteX69" fmla="*/ 1276350 w 2339340"/>
              <a:gd name="connsiteY69" fmla="*/ 5304711 h 6253401"/>
              <a:gd name="connsiteX70" fmla="*/ 1333500 w 2339340"/>
              <a:gd name="connsiteY70" fmla="*/ 5510451 h 6253401"/>
              <a:gd name="connsiteX71" fmla="*/ 1314450 w 2339340"/>
              <a:gd name="connsiteY71" fmla="*/ 5632371 h 6253401"/>
              <a:gd name="connsiteX72" fmla="*/ 1264920 w 2339340"/>
              <a:gd name="connsiteY72" fmla="*/ 5811441 h 6253401"/>
              <a:gd name="connsiteX73" fmla="*/ 1264920 w 2339340"/>
              <a:gd name="connsiteY73" fmla="*/ 5918121 h 6253401"/>
              <a:gd name="connsiteX74" fmla="*/ 1424940 w 2339340"/>
              <a:gd name="connsiteY74" fmla="*/ 6253401 h 6253401"/>
              <a:gd name="connsiteX75" fmla="*/ 1565910 w 2339340"/>
              <a:gd name="connsiteY75" fmla="*/ 6081951 h 6253401"/>
              <a:gd name="connsiteX76" fmla="*/ 1604010 w 2339340"/>
              <a:gd name="connsiteY76" fmla="*/ 6028611 h 6253401"/>
              <a:gd name="connsiteX77" fmla="*/ 1524000 w 2339340"/>
              <a:gd name="connsiteY77" fmla="*/ 5860971 h 6253401"/>
              <a:gd name="connsiteX78" fmla="*/ 1466850 w 2339340"/>
              <a:gd name="connsiteY78" fmla="*/ 5735241 h 6253401"/>
              <a:gd name="connsiteX79" fmla="*/ 1440180 w 2339340"/>
              <a:gd name="connsiteY79" fmla="*/ 5655231 h 6253401"/>
              <a:gd name="connsiteX80" fmla="*/ 1546860 w 2339340"/>
              <a:gd name="connsiteY80" fmla="*/ 5095161 h 6253401"/>
              <a:gd name="connsiteX81" fmla="*/ 1600200 w 2339340"/>
              <a:gd name="connsiteY81" fmla="*/ 4523661 h 6253401"/>
              <a:gd name="connsiteX82" fmla="*/ 1684020 w 2339340"/>
              <a:gd name="connsiteY82" fmla="*/ 4043601 h 6253401"/>
              <a:gd name="connsiteX83" fmla="*/ 1703070 w 2339340"/>
              <a:gd name="connsiteY83" fmla="*/ 3704511 h 6253401"/>
              <a:gd name="connsiteX84" fmla="*/ 1673305 w 2339340"/>
              <a:gd name="connsiteY84" fmla="*/ 3099436 h 6253401"/>
              <a:gd name="connsiteX85" fmla="*/ 1630680 w 2339340"/>
              <a:gd name="connsiteY85" fmla="*/ 2885361 h 6253401"/>
              <a:gd name="connsiteX86" fmla="*/ 1607820 w 2339340"/>
              <a:gd name="connsiteY86" fmla="*/ 2767251 h 6253401"/>
              <a:gd name="connsiteX87" fmla="*/ 1584960 w 2339340"/>
              <a:gd name="connsiteY87" fmla="*/ 2439591 h 6253401"/>
              <a:gd name="connsiteX88" fmla="*/ 1584960 w 2339340"/>
              <a:gd name="connsiteY88" fmla="*/ 2089071 h 6253401"/>
              <a:gd name="connsiteX89" fmla="*/ 1619250 w 2339340"/>
              <a:gd name="connsiteY89" fmla="*/ 1788081 h 6253401"/>
              <a:gd name="connsiteX90" fmla="*/ 1691640 w 2339340"/>
              <a:gd name="connsiteY90" fmla="*/ 1517571 h 6253401"/>
              <a:gd name="connsiteX91" fmla="*/ 1954530 w 2339340"/>
              <a:gd name="connsiteY91" fmla="*/ 1940481 h 6253401"/>
              <a:gd name="connsiteX92" fmla="*/ 2045970 w 2339340"/>
              <a:gd name="connsiteY92" fmla="*/ 2062401 h 6253401"/>
              <a:gd name="connsiteX93" fmla="*/ 1840230 w 2339340"/>
              <a:gd name="connsiteY93" fmla="*/ 2374821 h 6253401"/>
              <a:gd name="connsiteX94" fmla="*/ 1729740 w 2339340"/>
              <a:gd name="connsiteY94" fmla="*/ 2561511 h 6253401"/>
              <a:gd name="connsiteX95" fmla="*/ 1672590 w 2339340"/>
              <a:gd name="connsiteY95" fmla="*/ 2691051 h 6253401"/>
              <a:gd name="connsiteX96" fmla="*/ 1606391 w 2339340"/>
              <a:gd name="connsiteY96" fmla="*/ 2762727 h 6253401"/>
              <a:gd name="connsiteX97" fmla="*/ 1658302 w 2339340"/>
              <a:gd name="connsiteY97" fmla="*/ 3027046 h 6253401"/>
              <a:gd name="connsiteX98" fmla="*/ 1729740 w 2339340"/>
              <a:gd name="connsiteY98" fmla="*/ 2908221 h 6253401"/>
              <a:gd name="connsiteX99" fmla="*/ 1927860 w 2339340"/>
              <a:gd name="connsiteY99" fmla="*/ 2706291 h 6253401"/>
              <a:gd name="connsiteX100" fmla="*/ 2065020 w 2339340"/>
              <a:gd name="connsiteY100" fmla="*/ 2565321 h 6253401"/>
              <a:gd name="connsiteX101" fmla="*/ 2202180 w 2339340"/>
              <a:gd name="connsiteY101" fmla="*/ 2355771 h 6253401"/>
              <a:gd name="connsiteX102" fmla="*/ 2339340 w 2339340"/>
              <a:gd name="connsiteY102" fmla="*/ 2066211 h 6253401"/>
              <a:gd name="connsiteX103" fmla="*/ 2293620 w 2339340"/>
              <a:gd name="connsiteY103" fmla="*/ 1974771 h 6253401"/>
              <a:gd name="connsiteX104" fmla="*/ 2232660 w 2339340"/>
              <a:gd name="connsiteY104" fmla="*/ 1769031 h 6253401"/>
              <a:gd name="connsiteX105" fmla="*/ 2175510 w 2339340"/>
              <a:gd name="connsiteY105" fmla="*/ 1582341 h 6253401"/>
              <a:gd name="connsiteX106" fmla="*/ 2065020 w 2339340"/>
              <a:gd name="connsiteY106" fmla="*/ 1368981 h 6253401"/>
              <a:gd name="connsiteX107" fmla="*/ 1958340 w 2339340"/>
              <a:gd name="connsiteY107" fmla="*/ 1186101 h 6253401"/>
              <a:gd name="connsiteX108" fmla="*/ 1878330 w 2339340"/>
              <a:gd name="connsiteY108" fmla="*/ 1060371 h 6253401"/>
              <a:gd name="connsiteX109" fmla="*/ 1752600 w 2339340"/>
              <a:gd name="connsiteY109" fmla="*/ 991791 h 6253401"/>
              <a:gd name="connsiteX110" fmla="*/ 1645920 w 2339340"/>
              <a:gd name="connsiteY110" fmla="*/ 972741 h 6253401"/>
              <a:gd name="connsiteX111" fmla="*/ 1546860 w 2339340"/>
              <a:gd name="connsiteY111" fmla="*/ 938451 h 6253401"/>
              <a:gd name="connsiteX112" fmla="*/ 1276350 w 2339340"/>
              <a:gd name="connsiteY112" fmla="*/ 877491 h 6253401"/>
              <a:gd name="connsiteX113" fmla="*/ 1257300 w 2339340"/>
              <a:gd name="connsiteY113" fmla="*/ 755571 h 6253401"/>
              <a:gd name="connsiteX114" fmla="*/ 1325880 w 2339340"/>
              <a:gd name="connsiteY114" fmla="*/ 610791 h 6253401"/>
              <a:gd name="connsiteX115" fmla="*/ 1363980 w 2339340"/>
              <a:gd name="connsiteY115" fmla="*/ 553641 h 6253401"/>
              <a:gd name="connsiteX116" fmla="*/ 1352550 w 2339340"/>
              <a:gd name="connsiteY116" fmla="*/ 454581 h 6253401"/>
              <a:gd name="connsiteX117" fmla="*/ 1359455 w 2339340"/>
              <a:gd name="connsiteY117" fmla="*/ 267891 h 6253401"/>
              <a:gd name="connsiteX118" fmla="*/ 1311592 w 2339340"/>
              <a:gd name="connsiteY118" fmla="*/ 99775 h 6253401"/>
              <a:gd name="connsiteX119" fmla="*/ 1188720 w 2339340"/>
              <a:gd name="connsiteY119" fmla="*/ 54531 h 6253401"/>
              <a:gd name="connsiteX120" fmla="*/ 1094184 w 2339340"/>
              <a:gd name="connsiteY120" fmla="*/ 81439 h 6253401"/>
              <a:gd name="connsiteX121" fmla="*/ 1077992 w 2339340"/>
              <a:gd name="connsiteY121" fmla="*/ 0 h 6253401"/>
              <a:gd name="connsiteX0" fmla="*/ 1077992 w 2339340"/>
              <a:gd name="connsiteY0" fmla="*/ 0 h 6253401"/>
              <a:gd name="connsiteX1" fmla="*/ 970359 w 2339340"/>
              <a:gd name="connsiteY1" fmla="*/ 77867 h 6253401"/>
              <a:gd name="connsiteX2" fmla="*/ 967740 w 2339340"/>
              <a:gd name="connsiteY2" fmla="*/ 16431 h 6253401"/>
              <a:gd name="connsiteX3" fmla="*/ 872490 w 2339340"/>
              <a:gd name="connsiteY3" fmla="*/ 138351 h 6253401"/>
              <a:gd name="connsiteX4" fmla="*/ 849630 w 2339340"/>
              <a:gd name="connsiteY4" fmla="*/ 103347 h 6253401"/>
              <a:gd name="connsiteX5" fmla="*/ 804863 w 2339340"/>
              <a:gd name="connsiteY5" fmla="*/ 232886 h 6253401"/>
              <a:gd name="connsiteX6" fmla="*/ 782955 w 2339340"/>
              <a:gd name="connsiteY6" fmla="*/ 466725 h 6253401"/>
              <a:gd name="connsiteX7" fmla="*/ 754380 w 2339340"/>
              <a:gd name="connsiteY7" fmla="*/ 481251 h 6253401"/>
              <a:gd name="connsiteX8" fmla="*/ 781050 w 2339340"/>
              <a:gd name="connsiteY8" fmla="*/ 565071 h 6253401"/>
              <a:gd name="connsiteX9" fmla="*/ 822960 w 2339340"/>
              <a:gd name="connsiteY9" fmla="*/ 641271 h 6253401"/>
              <a:gd name="connsiteX10" fmla="*/ 887730 w 2339340"/>
              <a:gd name="connsiteY10" fmla="*/ 706041 h 6253401"/>
              <a:gd name="connsiteX11" fmla="*/ 925830 w 2339340"/>
              <a:gd name="connsiteY11" fmla="*/ 786051 h 6253401"/>
              <a:gd name="connsiteX12" fmla="*/ 925830 w 2339340"/>
              <a:gd name="connsiteY12" fmla="*/ 877491 h 6253401"/>
              <a:gd name="connsiteX13" fmla="*/ 803910 w 2339340"/>
              <a:gd name="connsiteY13" fmla="*/ 938451 h 6253401"/>
              <a:gd name="connsiteX14" fmla="*/ 701040 w 2339340"/>
              <a:gd name="connsiteY14" fmla="*/ 965121 h 6253401"/>
              <a:gd name="connsiteX15" fmla="*/ 556260 w 2339340"/>
              <a:gd name="connsiteY15" fmla="*/ 968931 h 6253401"/>
              <a:gd name="connsiteX16" fmla="*/ 403860 w 2339340"/>
              <a:gd name="connsiteY16" fmla="*/ 1018461 h 6253401"/>
              <a:gd name="connsiteX17" fmla="*/ 320040 w 2339340"/>
              <a:gd name="connsiteY17" fmla="*/ 1102281 h 6253401"/>
              <a:gd name="connsiteX18" fmla="*/ 247650 w 2339340"/>
              <a:gd name="connsiteY18" fmla="*/ 1292781 h 6253401"/>
              <a:gd name="connsiteX19" fmla="*/ 163830 w 2339340"/>
              <a:gd name="connsiteY19" fmla="*/ 1586151 h 6253401"/>
              <a:gd name="connsiteX20" fmla="*/ 83820 w 2339340"/>
              <a:gd name="connsiteY20" fmla="*/ 1799511 h 6253401"/>
              <a:gd name="connsiteX21" fmla="*/ 72390 w 2339340"/>
              <a:gd name="connsiteY21" fmla="*/ 1978581 h 6253401"/>
              <a:gd name="connsiteX22" fmla="*/ 0 w 2339340"/>
              <a:gd name="connsiteY22" fmla="*/ 2161461 h 6253401"/>
              <a:gd name="connsiteX23" fmla="*/ 11430 w 2339340"/>
              <a:gd name="connsiteY23" fmla="*/ 2268141 h 6253401"/>
              <a:gd name="connsiteX24" fmla="*/ 106680 w 2339340"/>
              <a:gd name="connsiteY24" fmla="*/ 2443401 h 6253401"/>
              <a:gd name="connsiteX25" fmla="*/ 243840 w 2339340"/>
              <a:gd name="connsiteY25" fmla="*/ 2611041 h 6253401"/>
              <a:gd name="connsiteX26" fmla="*/ 422910 w 2339340"/>
              <a:gd name="connsiteY26" fmla="*/ 2786301 h 6253401"/>
              <a:gd name="connsiteX27" fmla="*/ 609600 w 2339340"/>
              <a:gd name="connsiteY27" fmla="*/ 2946321 h 6253401"/>
              <a:gd name="connsiteX28" fmla="*/ 703183 w 2339340"/>
              <a:gd name="connsiteY28" fmla="*/ 3078956 h 6253401"/>
              <a:gd name="connsiteX29" fmla="*/ 711517 w 2339340"/>
              <a:gd name="connsiteY29" fmla="*/ 2800827 h 6253401"/>
              <a:gd name="connsiteX30" fmla="*/ 647700 w 2339340"/>
              <a:gd name="connsiteY30" fmla="*/ 2748201 h 6253401"/>
              <a:gd name="connsiteX31" fmla="*/ 541020 w 2339340"/>
              <a:gd name="connsiteY31" fmla="*/ 2553891 h 6253401"/>
              <a:gd name="connsiteX32" fmla="*/ 487680 w 2339340"/>
              <a:gd name="connsiteY32" fmla="*/ 2443401 h 6253401"/>
              <a:gd name="connsiteX33" fmla="*/ 293370 w 2339340"/>
              <a:gd name="connsiteY33" fmla="*/ 2222421 h 6253401"/>
              <a:gd name="connsiteX34" fmla="*/ 426720 w 2339340"/>
              <a:gd name="connsiteY34" fmla="*/ 2005251 h 6253401"/>
              <a:gd name="connsiteX35" fmla="*/ 483870 w 2339340"/>
              <a:gd name="connsiteY35" fmla="*/ 1894761 h 6253401"/>
              <a:gd name="connsiteX36" fmla="*/ 544830 w 2339340"/>
              <a:gd name="connsiteY36" fmla="*/ 1658541 h 6253401"/>
              <a:gd name="connsiteX37" fmla="*/ 636270 w 2339340"/>
              <a:gd name="connsiteY37" fmla="*/ 1913811 h 6253401"/>
              <a:gd name="connsiteX38" fmla="*/ 678180 w 2339340"/>
              <a:gd name="connsiteY38" fmla="*/ 2218611 h 6253401"/>
              <a:gd name="connsiteX39" fmla="*/ 689610 w 2339340"/>
              <a:gd name="connsiteY39" fmla="*/ 2504361 h 6253401"/>
              <a:gd name="connsiteX40" fmla="*/ 712470 w 2339340"/>
              <a:gd name="connsiteY40" fmla="*/ 2778681 h 6253401"/>
              <a:gd name="connsiteX41" fmla="*/ 701040 w 2339340"/>
              <a:gd name="connsiteY41" fmla="*/ 3193971 h 6253401"/>
              <a:gd name="connsiteX42" fmla="*/ 643890 w 2339340"/>
              <a:gd name="connsiteY42" fmla="*/ 3799761 h 6253401"/>
              <a:gd name="connsiteX43" fmla="*/ 613410 w 2339340"/>
              <a:gd name="connsiteY43" fmla="*/ 4272201 h 6253401"/>
              <a:gd name="connsiteX44" fmla="*/ 689610 w 2339340"/>
              <a:gd name="connsiteY44" fmla="*/ 4634151 h 6253401"/>
              <a:gd name="connsiteX45" fmla="*/ 803910 w 2339340"/>
              <a:gd name="connsiteY45" fmla="*/ 5232321 h 6253401"/>
              <a:gd name="connsiteX46" fmla="*/ 883920 w 2339340"/>
              <a:gd name="connsiteY46" fmla="*/ 5674281 h 6253401"/>
              <a:gd name="connsiteX47" fmla="*/ 872490 w 2339340"/>
              <a:gd name="connsiteY47" fmla="*/ 5700951 h 6253401"/>
              <a:gd name="connsiteX48" fmla="*/ 693420 w 2339340"/>
              <a:gd name="connsiteY48" fmla="*/ 5910501 h 6253401"/>
              <a:gd name="connsiteX49" fmla="*/ 541020 w 2339340"/>
              <a:gd name="connsiteY49" fmla="*/ 6108621 h 6253401"/>
              <a:gd name="connsiteX50" fmla="*/ 510540 w 2339340"/>
              <a:gd name="connsiteY50" fmla="*/ 6173391 h 6253401"/>
              <a:gd name="connsiteX51" fmla="*/ 701040 w 2339340"/>
              <a:gd name="connsiteY51" fmla="*/ 6108621 h 6253401"/>
              <a:gd name="connsiteX52" fmla="*/ 830580 w 2339340"/>
              <a:gd name="connsiteY52" fmla="*/ 6081951 h 6253401"/>
              <a:gd name="connsiteX53" fmla="*/ 952500 w 2339340"/>
              <a:gd name="connsiteY53" fmla="*/ 5990511 h 6253401"/>
              <a:gd name="connsiteX54" fmla="*/ 963930 w 2339340"/>
              <a:gd name="connsiteY54" fmla="*/ 5887641 h 6253401"/>
              <a:gd name="connsiteX55" fmla="*/ 1108710 w 2339340"/>
              <a:gd name="connsiteY55" fmla="*/ 5834301 h 6253401"/>
              <a:gd name="connsiteX56" fmla="*/ 1108710 w 2339340"/>
              <a:gd name="connsiteY56" fmla="*/ 5807631 h 6253401"/>
              <a:gd name="connsiteX57" fmla="*/ 1032510 w 2339340"/>
              <a:gd name="connsiteY57" fmla="*/ 5651421 h 6253401"/>
              <a:gd name="connsiteX58" fmla="*/ 1043940 w 2339340"/>
              <a:gd name="connsiteY58" fmla="*/ 5297091 h 6253401"/>
              <a:gd name="connsiteX59" fmla="*/ 1074420 w 2339340"/>
              <a:gd name="connsiteY59" fmla="*/ 4904661 h 6253401"/>
              <a:gd name="connsiteX60" fmla="*/ 1002030 w 2339340"/>
              <a:gd name="connsiteY60" fmla="*/ 4439841 h 6253401"/>
              <a:gd name="connsiteX61" fmla="*/ 1066800 w 2339340"/>
              <a:gd name="connsiteY61" fmla="*/ 4146471 h 6253401"/>
              <a:gd name="connsiteX62" fmla="*/ 1116330 w 2339340"/>
              <a:gd name="connsiteY62" fmla="*/ 3792141 h 6253401"/>
              <a:gd name="connsiteX63" fmla="*/ 1165860 w 2339340"/>
              <a:gd name="connsiteY63" fmla="*/ 3392091 h 6253401"/>
              <a:gd name="connsiteX64" fmla="*/ 1238250 w 2339340"/>
              <a:gd name="connsiteY64" fmla="*/ 3898821 h 6253401"/>
              <a:gd name="connsiteX65" fmla="*/ 1280160 w 2339340"/>
              <a:gd name="connsiteY65" fmla="*/ 4382691 h 6253401"/>
              <a:gd name="connsiteX66" fmla="*/ 1310640 w 2339340"/>
              <a:gd name="connsiteY66" fmla="*/ 4550331 h 6253401"/>
              <a:gd name="connsiteX67" fmla="*/ 1272540 w 2339340"/>
              <a:gd name="connsiteY67" fmla="*/ 4855131 h 6253401"/>
              <a:gd name="connsiteX68" fmla="*/ 1242060 w 2339340"/>
              <a:gd name="connsiteY68" fmla="*/ 5076111 h 6253401"/>
              <a:gd name="connsiteX69" fmla="*/ 1276350 w 2339340"/>
              <a:gd name="connsiteY69" fmla="*/ 5304711 h 6253401"/>
              <a:gd name="connsiteX70" fmla="*/ 1333500 w 2339340"/>
              <a:gd name="connsiteY70" fmla="*/ 5510451 h 6253401"/>
              <a:gd name="connsiteX71" fmla="*/ 1314450 w 2339340"/>
              <a:gd name="connsiteY71" fmla="*/ 5632371 h 6253401"/>
              <a:gd name="connsiteX72" fmla="*/ 1264920 w 2339340"/>
              <a:gd name="connsiteY72" fmla="*/ 5811441 h 6253401"/>
              <a:gd name="connsiteX73" fmla="*/ 1264920 w 2339340"/>
              <a:gd name="connsiteY73" fmla="*/ 5918121 h 6253401"/>
              <a:gd name="connsiteX74" fmla="*/ 1424940 w 2339340"/>
              <a:gd name="connsiteY74" fmla="*/ 6253401 h 6253401"/>
              <a:gd name="connsiteX75" fmla="*/ 1565910 w 2339340"/>
              <a:gd name="connsiteY75" fmla="*/ 6081951 h 6253401"/>
              <a:gd name="connsiteX76" fmla="*/ 1604010 w 2339340"/>
              <a:gd name="connsiteY76" fmla="*/ 6028611 h 6253401"/>
              <a:gd name="connsiteX77" fmla="*/ 1524000 w 2339340"/>
              <a:gd name="connsiteY77" fmla="*/ 5860971 h 6253401"/>
              <a:gd name="connsiteX78" fmla="*/ 1466850 w 2339340"/>
              <a:gd name="connsiteY78" fmla="*/ 5735241 h 6253401"/>
              <a:gd name="connsiteX79" fmla="*/ 1440180 w 2339340"/>
              <a:gd name="connsiteY79" fmla="*/ 5655231 h 6253401"/>
              <a:gd name="connsiteX80" fmla="*/ 1546860 w 2339340"/>
              <a:gd name="connsiteY80" fmla="*/ 5095161 h 6253401"/>
              <a:gd name="connsiteX81" fmla="*/ 1600200 w 2339340"/>
              <a:gd name="connsiteY81" fmla="*/ 4523661 h 6253401"/>
              <a:gd name="connsiteX82" fmla="*/ 1684020 w 2339340"/>
              <a:gd name="connsiteY82" fmla="*/ 4043601 h 6253401"/>
              <a:gd name="connsiteX83" fmla="*/ 1703070 w 2339340"/>
              <a:gd name="connsiteY83" fmla="*/ 3704511 h 6253401"/>
              <a:gd name="connsiteX84" fmla="*/ 1673305 w 2339340"/>
              <a:gd name="connsiteY84" fmla="*/ 3099436 h 6253401"/>
              <a:gd name="connsiteX85" fmla="*/ 1630680 w 2339340"/>
              <a:gd name="connsiteY85" fmla="*/ 2885361 h 6253401"/>
              <a:gd name="connsiteX86" fmla="*/ 1607820 w 2339340"/>
              <a:gd name="connsiteY86" fmla="*/ 2767251 h 6253401"/>
              <a:gd name="connsiteX87" fmla="*/ 1584960 w 2339340"/>
              <a:gd name="connsiteY87" fmla="*/ 2439591 h 6253401"/>
              <a:gd name="connsiteX88" fmla="*/ 1584960 w 2339340"/>
              <a:gd name="connsiteY88" fmla="*/ 2089071 h 6253401"/>
              <a:gd name="connsiteX89" fmla="*/ 1619250 w 2339340"/>
              <a:gd name="connsiteY89" fmla="*/ 1788081 h 6253401"/>
              <a:gd name="connsiteX90" fmla="*/ 1691640 w 2339340"/>
              <a:gd name="connsiteY90" fmla="*/ 1517571 h 6253401"/>
              <a:gd name="connsiteX91" fmla="*/ 1954530 w 2339340"/>
              <a:gd name="connsiteY91" fmla="*/ 1940481 h 6253401"/>
              <a:gd name="connsiteX92" fmla="*/ 2045970 w 2339340"/>
              <a:gd name="connsiteY92" fmla="*/ 2062401 h 6253401"/>
              <a:gd name="connsiteX93" fmla="*/ 1840230 w 2339340"/>
              <a:gd name="connsiteY93" fmla="*/ 2374821 h 6253401"/>
              <a:gd name="connsiteX94" fmla="*/ 1729740 w 2339340"/>
              <a:gd name="connsiteY94" fmla="*/ 2561511 h 6253401"/>
              <a:gd name="connsiteX95" fmla="*/ 1672590 w 2339340"/>
              <a:gd name="connsiteY95" fmla="*/ 2691051 h 6253401"/>
              <a:gd name="connsiteX96" fmla="*/ 1606391 w 2339340"/>
              <a:gd name="connsiteY96" fmla="*/ 2762727 h 6253401"/>
              <a:gd name="connsiteX97" fmla="*/ 1658302 w 2339340"/>
              <a:gd name="connsiteY97" fmla="*/ 3027046 h 6253401"/>
              <a:gd name="connsiteX98" fmla="*/ 1729740 w 2339340"/>
              <a:gd name="connsiteY98" fmla="*/ 2908221 h 6253401"/>
              <a:gd name="connsiteX99" fmla="*/ 1927860 w 2339340"/>
              <a:gd name="connsiteY99" fmla="*/ 2706291 h 6253401"/>
              <a:gd name="connsiteX100" fmla="*/ 2065020 w 2339340"/>
              <a:gd name="connsiteY100" fmla="*/ 2565321 h 6253401"/>
              <a:gd name="connsiteX101" fmla="*/ 2202180 w 2339340"/>
              <a:gd name="connsiteY101" fmla="*/ 2355771 h 6253401"/>
              <a:gd name="connsiteX102" fmla="*/ 2339340 w 2339340"/>
              <a:gd name="connsiteY102" fmla="*/ 2066211 h 6253401"/>
              <a:gd name="connsiteX103" fmla="*/ 2293620 w 2339340"/>
              <a:gd name="connsiteY103" fmla="*/ 1974771 h 6253401"/>
              <a:gd name="connsiteX104" fmla="*/ 2232660 w 2339340"/>
              <a:gd name="connsiteY104" fmla="*/ 1769031 h 6253401"/>
              <a:gd name="connsiteX105" fmla="*/ 2175510 w 2339340"/>
              <a:gd name="connsiteY105" fmla="*/ 1582341 h 6253401"/>
              <a:gd name="connsiteX106" fmla="*/ 2065020 w 2339340"/>
              <a:gd name="connsiteY106" fmla="*/ 1368981 h 6253401"/>
              <a:gd name="connsiteX107" fmla="*/ 1958340 w 2339340"/>
              <a:gd name="connsiteY107" fmla="*/ 1186101 h 6253401"/>
              <a:gd name="connsiteX108" fmla="*/ 1878330 w 2339340"/>
              <a:gd name="connsiteY108" fmla="*/ 1060371 h 6253401"/>
              <a:gd name="connsiteX109" fmla="*/ 1752600 w 2339340"/>
              <a:gd name="connsiteY109" fmla="*/ 991791 h 6253401"/>
              <a:gd name="connsiteX110" fmla="*/ 1645920 w 2339340"/>
              <a:gd name="connsiteY110" fmla="*/ 972741 h 6253401"/>
              <a:gd name="connsiteX111" fmla="*/ 1546860 w 2339340"/>
              <a:gd name="connsiteY111" fmla="*/ 938451 h 6253401"/>
              <a:gd name="connsiteX112" fmla="*/ 1276350 w 2339340"/>
              <a:gd name="connsiteY112" fmla="*/ 877491 h 6253401"/>
              <a:gd name="connsiteX113" fmla="*/ 1257300 w 2339340"/>
              <a:gd name="connsiteY113" fmla="*/ 755571 h 6253401"/>
              <a:gd name="connsiteX114" fmla="*/ 1325880 w 2339340"/>
              <a:gd name="connsiteY114" fmla="*/ 610791 h 6253401"/>
              <a:gd name="connsiteX115" fmla="*/ 1363980 w 2339340"/>
              <a:gd name="connsiteY115" fmla="*/ 553641 h 6253401"/>
              <a:gd name="connsiteX116" fmla="*/ 1352550 w 2339340"/>
              <a:gd name="connsiteY116" fmla="*/ 454581 h 6253401"/>
              <a:gd name="connsiteX117" fmla="*/ 1359455 w 2339340"/>
              <a:gd name="connsiteY117" fmla="*/ 267891 h 6253401"/>
              <a:gd name="connsiteX118" fmla="*/ 1311592 w 2339340"/>
              <a:gd name="connsiteY118" fmla="*/ 99775 h 6253401"/>
              <a:gd name="connsiteX119" fmla="*/ 1188720 w 2339340"/>
              <a:gd name="connsiteY119" fmla="*/ 54531 h 6253401"/>
              <a:gd name="connsiteX120" fmla="*/ 1021556 w 2339340"/>
              <a:gd name="connsiteY120" fmla="*/ 130255 h 6253401"/>
              <a:gd name="connsiteX121" fmla="*/ 1077992 w 2339340"/>
              <a:gd name="connsiteY121" fmla="*/ 0 h 6253401"/>
              <a:gd name="connsiteX0" fmla="*/ 1077992 w 2339340"/>
              <a:gd name="connsiteY0" fmla="*/ 0 h 6253401"/>
              <a:gd name="connsiteX1" fmla="*/ 970359 w 2339340"/>
              <a:gd name="connsiteY1" fmla="*/ 77867 h 6253401"/>
              <a:gd name="connsiteX2" fmla="*/ 967740 w 2339340"/>
              <a:gd name="connsiteY2" fmla="*/ 16431 h 6253401"/>
              <a:gd name="connsiteX3" fmla="*/ 872490 w 2339340"/>
              <a:gd name="connsiteY3" fmla="*/ 138351 h 6253401"/>
              <a:gd name="connsiteX4" fmla="*/ 849630 w 2339340"/>
              <a:gd name="connsiteY4" fmla="*/ 103347 h 6253401"/>
              <a:gd name="connsiteX5" fmla="*/ 804863 w 2339340"/>
              <a:gd name="connsiteY5" fmla="*/ 232886 h 6253401"/>
              <a:gd name="connsiteX6" fmla="*/ 782955 w 2339340"/>
              <a:gd name="connsiteY6" fmla="*/ 466725 h 6253401"/>
              <a:gd name="connsiteX7" fmla="*/ 754380 w 2339340"/>
              <a:gd name="connsiteY7" fmla="*/ 481251 h 6253401"/>
              <a:gd name="connsiteX8" fmla="*/ 781050 w 2339340"/>
              <a:gd name="connsiteY8" fmla="*/ 565071 h 6253401"/>
              <a:gd name="connsiteX9" fmla="*/ 822960 w 2339340"/>
              <a:gd name="connsiteY9" fmla="*/ 641271 h 6253401"/>
              <a:gd name="connsiteX10" fmla="*/ 887730 w 2339340"/>
              <a:gd name="connsiteY10" fmla="*/ 706041 h 6253401"/>
              <a:gd name="connsiteX11" fmla="*/ 925830 w 2339340"/>
              <a:gd name="connsiteY11" fmla="*/ 786051 h 6253401"/>
              <a:gd name="connsiteX12" fmla="*/ 925830 w 2339340"/>
              <a:gd name="connsiteY12" fmla="*/ 877491 h 6253401"/>
              <a:gd name="connsiteX13" fmla="*/ 803910 w 2339340"/>
              <a:gd name="connsiteY13" fmla="*/ 938451 h 6253401"/>
              <a:gd name="connsiteX14" fmla="*/ 701040 w 2339340"/>
              <a:gd name="connsiteY14" fmla="*/ 965121 h 6253401"/>
              <a:gd name="connsiteX15" fmla="*/ 556260 w 2339340"/>
              <a:gd name="connsiteY15" fmla="*/ 968931 h 6253401"/>
              <a:gd name="connsiteX16" fmla="*/ 403860 w 2339340"/>
              <a:gd name="connsiteY16" fmla="*/ 1018461 h 6253401"/>
              <a:gd name="connsiteX17" fmla="*/ 320040 w 2339340"/>
              <a:gd name="connsiteY17" fmla="*/ 1102281 h 6253401"/>
              <a:gd name="connsiteX18" fmla="*/ 247650 w 2339340"/>
              <a:gd name="connsiteY18" fmla="*/ 1292781 h 6253401"/>
              <a:gd name="connsiteX19" fmla="*/ 163830 w 2339340"/>
              <a:gd name="connsiteY19" fmla="*/ 1586151 h 6253401"/>
              <a:gd name="connsiteX20" fmla="*/ 83820 w 2339340"/>
              <a:gd name="connsiteY20" fmla="*/ 1799511 h 6253401"/>
              <a:gd name="connsiteX21" fmla="*/ 72390 w 2339340"/>
              <a:gd name="connsiteY21" fmla="*/ 1978581 h 6253401"/>
              <a:gd name="connsiteX22" fmla="*/ 0 w 2339340"/>
              <a:gd name="connsiteY22" fmla="*/ 2161461 h 6253401"/>
              <a:gd name="connsiteX23" fmla="*/ 11430 w 2339340"/>
              <a:gd name="connsiteY23" fmla="*/ 2268141 h 6253401"/>
              <a:gd name="connsiteX24" fmla="*/ 106680 w 2339340"/>
              <a:gd name="connsiteY24" fmla="*/ 2443401 h 6253401"/>
              <a:gd name="connsiteX25" fmla="*/ 243840 w 2339340"/>
              <a:gd name="connsiteY25" fmla="*/ 2611041 h 6253401"/>
              <a:gd name="connsiteX26" fmla="*/ 422910 w 2339340"/>
              <a:gd name="connsiteY26" fmla="*/ 2786301 h 6253401"/>
              <a:gd name="connsiteX27" fmla="*/ 609600 w 2339340"/>
              <a:gd name="connsiteY27" fmla="*/ 2946321 h 6253401"/>
              <a:gd name="connsiteX28" fmla="*/ 703183 w 2339340"/>
              <a:gd name="connsiteY28" fmla="*/ 3078956 h 6253401"/>
              <a:gd name="connsiteX29" fmla="*/ 711517 w 2339340"/>
              <a:gd name="connsiteY29" fmla="*/ 2800827 h 6253401"/>
              <a:gd name="connsiteX30" fmla="*/ 647700 w 2339340"/>
              <a:gd name="connsiteY30" fmla="*/ 2748201 h 6253401"/>
              <a:gd name="connsiteX31" fmla="*/ 541020 w 2339340"/>
              <a:gd name="connsiteY31" fmla="*/ 2553891 h 6253401"/>
              <a:gd name="connsiteX32" fmla="*/ 487680 w 2339340"/>
              <a:gd name="connsiteY32" fmla="*/ 2443401 h 6253401"/>
              <a:gd name="connsiteX33" fmla="*/ 293370 w 2339340"/>
              <a:gd name="connsiteY33" fmla="*/ 2222421 h 6253401"/>
              <a:gd name="connsiteX34" fmla="*/ 426720 w 2339340"/>
              <a:gd name="connsiteY34" fmla="*/ 2005251 h 6253401"/>
              <a:gd name="connsiteX35" fmla="*/ 483870 w 2339340"/>
              <a:gd name="connsiteY35" fmla="*/ 1894761 h 6253401"/>
              <a:gd name="connsiteX36" fmla="*/ 544830 w 2339340"/>
              <a:gd name="connsiteY36" fmla="*/ 1658541 h 6253401"/>
              <a:gd name="connsiteX37" fmla="*/ 636270 w 2339340"/>
              <a:gd name="connsiteY37" fmla="*/ 1913811 h 6253401"/>
              <a:gd name="connsiteX38" fmla="*/ 678180 w 2339340"/>
              <a:gd name="connsiteY38" fmla="*/ 2218611 h 6253401"/>
              <a:gd name="connsiteX39" fmla="*/ 689610 w 2339340"/>
              <a:gd name="connsiteY39" fmla="*/ 2504361 h 6253401"/>
              <a:gd name="connsiteX40" fmla="*/ 712470 w 2339340"/>
              <a:gd name="connsiteY40" fmla="*/ 2778681 h 6253401"/>
              <a:gd name="connsiteX41" fmla="*/ 701040 w 2339340"/>
              <a:gd name="connsiteY41" fmla="*/ 3193971 h 6253401"/>
              <a:gd name="connsiteX42" fmla="*/ 643890 w 2339340"/>
              <a:gd name="connsiteY42" fmla="*/ 3799761 h 6253401"/>
              <a:gd name="connsiteX43" fmla="*/ 613410 w 2339340"/>
              <a:gd name="connsiteY43" fmla="*/ 4272201 h 6253401"/>
              <a:gd name="connsiteX44" fmla="*/ 689610 w 2339340"/>
              <a:gd name="connsiteY44" fmla="*/ 4634151 h 6253401"/>
              <a:gd name="connsiteX45" fmla="*/ 803910 w 2339340"/>
              <a:gd name="connsiteY45" fmla="*/ 5232321 h 6253401"/>
              <a:gd name="connsiteX46" fmla="*/ 883920 w 2339340"/>
              <a:gd name="connsiteY46" fmla="*/ 5674281 h 6253401"/>
              <a:gd name="connsiteX47" fmla="*/ 872490 w 2339340"/>
              <a:gd name="connsiteY47" fmla="*/ 5700951 h 6253401"/>
              <a:gd name="connsiteX48" fmla="*/ 693420 w 2339340"/>
              <a:gd name="connsiteY48" fmla="*/ 5910501 h 6253401"/>
              <a:gd name="connsiteX49" fmla="*/ 541020 w 2339340"/>
              <a:gd name="connsiteY49" fmla="*/ 6108621 h 6253401"/>
              <a:gd name="connsiteX50" fmla="*/ 510540 w 2339340"/>
              <a:gd name="connsiteY50" fmla="*/ 6173391 h 6253401"/>
              <a:gd name="connsiteX51" fmla="*/ 701040 w 2339340"/>
              <a:gd name="connsiteY51" fmla="*/ 6108621 h 6253401"/>
              <a:gd name="connsiteX52" fmla="*/ 830580 w 2339340"/>
              <a:gd name="connsiteY52" fmla="*/ 6081951 h 6253401"/>
              <a:gd name="connsiteX53" fmla="*/ 952500 w 2339340"/>
              <a:gd name="connsiteY53" fmla="*/ 5990511 h 6253401"/>
              <a:gd name="connsiteX54" fmla="*/ 963930 w 2339340"/>
              <a:gd name="connsiteY54" fmla="*/ 5887641 h 6253401"/>
              <a:gd name="connsiteX55" fmla="*/ 1108710 w 2339340"/>
              <a:gd name="connsiteY55" fmla="*/ 5834301 h 6253401"/>
              <a:gd name="connsiteX56" fmla="*/ 1108710 w 2339340"/>
              <a:gd name="connsiteY56" fmla="*/ 5807631 h 6253401"/>
              <a:gd name="connsiteX57" fmla="*/ 1032510 w 2339340"/>
              <a:gd name="connsiteY57" fmla="*/ 5651421 h 6253401"/>
              <a:gd name="connsiteX58" fmla="*/ 1043940 w 2339340"/>
              <a:gd name="connsiteY58" fmla="*/ 5297091 h 6253401"/>
              <a:gd name="connsiteX59" fmla="*/ 1074420 w 2339340"/>
              <a:gd name="connsiteY59" fmla="*/ 4904661 h 6253401"/>
              <a:gd name="connsiteX60" fmla="*/ 1002030 w 2339340"/>
              <a:gd name="connsiteY60" fmla="*/ 4439841 h 6253401"/>
              <a:gd name="connsiteX61" fmla="*/ 1066800 w 2339340"/>
              <a:gd name="connsiteY61" fmla="*/ 4146471 h 6253401"/>
              <a:gd name="connsiteX62" fmla="*/ 1116330 w 2339340"/>
              <a:gd name="connsiteY62" fmla="*/ 3792141 h 6253401"/>
              <a:gd name="connsiteX63" fmla="*/ 1165860 w 2339340"/>
              <a:gd name="connsiteY63" fmla="*/ 3392091 h 6253401"/>
              <a:gd name="connsiteX64" fmla="*/ 1238250 w 2339340"/>
              <a:gd name="connsiteY64" fmla="*/ 3898821 h 6253401"/>
              <a:gd name="connsiteX65" fmla="*/ 1280160 w 2339340"/>
              <a:gd name="connsiteY65" fmla="*/ 4382691 h 6253401"/>
              <a:gd name="connsiteX66" fmla="*/ 1310640 w 2339340"/>
              <a:gd name="connsiteY66" fmla="*/ 4550331 h 6253401"/>
              <a:gd name="connsiteX67" fmla="*/ 1272540 w 2339340"/>
              <a:gd name="connsiteY67" fmla="*/ 4855131 h 6253401"/>
              <a:gd name="connsiteX68" fmla="*/ 1242060 w 2339340"/>
              <a:gd name="connsiteY68" fmla="*/ 5076111 h 6253401"/>
              <a:gd name="connsiteX69" fmla="*/ 1276350 w 2339340"/>
              <a:gd name="connsiteY69" fmla="*/ 5304711 h 6253401"/>
              <a:gd name="connsiteX70" fmla="*/ 1333500 w 2339340"/>
              <a:gd name="connsiteY70" fmla="*/ 5510451 h 6253401"/>
              <a:gd name="connsiteX71" fmla="*/ 1314450 w 2339340"/>
              <a:gd name="connsiteY71" fmla="*/ 5632371 h 6253401"/>
              <a:gd name="connsiteX72" fmla="*/ 1264920 w 2339340"/>
              <a:gd name="connsiteY72" fmla="*/ 5811441 h 6253401"/>
              <a:gd name="connsiteX73" fmla="*/ 1264920 w 2339340"/>
              <a:gd name="connsiteY73" fmla="*/ 5918121 h 6253401"/>
              <a:gd name="connsiteX74" fmla="*/ 1424940 w 2339340"/>
              <a:gd name="connsiteY74" fmla="*/ 6253401 h 6253401"/>
              <a:gd name="connsiteX75" fmla="*/ 1565910 w 2339340"/>
              <a:gd name="connsiteY75" fmla="*/ 6081951 h 6253401"/>
              <a:gd name="connsiteX76" fmla="*/ 1604010 w 2339340"/>
              <a:gd name="connsiteY76" fmla="*/ 6028611 h 6253401"/>
              <a:gd name="connsiteX77" fmla="*/ 1524000 w 2339340"/>
              <a:gd name="connsiteY77" fmla="*/ 5860971 h 6253401"/>
              <a:gd name="connsiteX78" fmla="*/ 1466850 w 2339340"/>
              <a:gd name="connsiteY78" fmla="*/ 5735241 h 6253401"/>
              <a:gd name="connsiteX79" fmla="*/ 1440180 w 2339340"/>
              <a:gd name="connsiteY79" fmla="*/ 5655231 h 6253401"/>
              <a:gd name="connsiteX80" fmla="*/ 1546860 w 2339340"/>
              <a:gd name="connsiteY80" fmla="*/ 5095161 h 6253401"/>
              <a:gd name="connsiteX81" fmla="*/ 1600200 w 2339340"/>
              <a:gd name="connsiteY81" fmla="*/ 4523661 h 6253401"/>
              <a:gd name="connsiteX82" fmla="*/ 1684020 w 2339340"/>
              <a:gd name="connsiteY82" fmla="*/ 4043601 h 6253401"/>
              <a:gd name="connsiteX83" fmla="*/ 1703070 w 2339340"/>
              <a:gd name="connsiteY83" fmla="*/ 3704511 h 6253401"/>
              <a:gd name="connsiteX84" fmla="*/ 1673305 w 2339340"/>
              <a:gd name="connsiteY84" fmla="*/ 3099436 h 6253401"/>
              <a:gd name="connsiteX85" fmla="*/ 1630680 w 2339340"/>
              <a:gd name="connsiteY85" fmla="*/ 2885361 h 6253401"/>
              <a:gd name="connsiteX86" fmla="*/ 1607820 w 2339340"/>
              <a:gd name="connsiteY86" fmla="*/ 2767251 h 6253401"/>
              <a:gd name="connsiteX87" fmla="*/ 1584960 w 2339340"/>
              <a:gd name="connsiteY87" fmla="*/ 2439591 h 6253401"/>
              <a:gd name="connsiteX88" fmla="*/ 1584960 w 2339340"/>
              <a:gd name="connsiteY88" fmla="*/ 2089071 h 6253401"/>
              <a:gd name="connsiteX89" fmla="*/ 1619250 w 2339340"/>
              <a:gd name="connsiteY89" fmla="*/ 1788081 h 6253401"/>
              <a:gd name="connsiteX90" fmla="*/ 1691640 w 2339340"/>
              <a:gd name="connsiteY90" fmla="*/ 1517571 h 6253401"/>
              <a:gd name="connsiteX91" fmla="*/ 1954530 w 2339340"/>
              <a:gd name="connsiteY91" fmla="*/ 1940481 h 6253401"/>
              <a:gd name="connsiteX92" fmla="*/ 2045970 w 2339340"/>
              <a:gd name="connsiteY92" fmla="*/ 2062401 h 6253401"/>
              <a:gd name="connsiteX93" fmla="*/ 1840230 w 2339340"/>
              <a:gd name="connsiteY93" fmla="*/ 2374821 h 6253401"/>
              <a:gd name="connsiteX94" fmla="*/ 1729740 w 2339340"/>
              <a:gd name="connsiteY94" fmla="*/ 2561511 h 6253401"/>
              <a:gd name="connsiteX95" fmla="*/ 1672590 w 2339340"/>
              <a:gd name="connsiteY95" fmla="*/ 2691051 h 6253401"/>
              <a:gd name="connsiteX96" fmla="*/ 1606391 w 2339340"/>
              <a:gd name="connsiteY96" fmla="*/ 2762727 h 6253401"/>
              <a:gd name="connsiteX97" fmla="*/ 1658302 w 2339340"/>
              <a:gd name="connsiteY97" fmla="*/ 3027046 h 6253401"/>
              <a:gd name="connsiteX98" fmla="*/ 1729740 w 2339340"/>
              <a:gd name="connsiteY98" fmla="*/ 2908221 h 6253401"/>
              <a:gd name="connsiteX99" fmla="*/ 1927860 w 2339340"/>
              <a:gd name="connsiteY99" fmla="*/ 2706291 h 6253401"/>
              <a:gd name="connsiteX100" fmla="*/ 2065020 w 2339340"/>
              <a:gd name="connsiteY100" fmla="*/ 2565321 h 6253401"/>
              <a:gd name="connsiteX101" fmla="*/ 2202180 w 2339340"/>
              <a:gd name="connsiteY101" fmla="*/ 2355771 h 6253401"/>
              <a:gd name="connsiteX102" fmla="*/ 2339340 w 2339340"/>
              <a:gd name="connsiteY102" fmla="*/ 2066211 h 6253401"/>
              <a:gd name="connsiteX103" fmla="*/ 2293620 w 2339340"/>
              <a:gd name="connsiteY103" fmla="*/ 1974771 h 6253401"/>
              <a:gd name="connsiteX104" fmla="*/ 2232660 w 2339340"/>
              <a:gd name="connsiteY104" fmla="*/ 1769031 h 6253401"/>
              <a:gd name="connsiteX105" fmla="*/ 2175510 w 2339340"/>
              <a:gd name="connsiteY105" fmla="*/ 1582341 h 6253401"/>
              <a:gd name="connsiteX106" fmla="*/ 2065020 w 2339340"/>
              <a:gd name="connsiteY106" fmla="*/ 1368981 h 6253401"/>
              <a:gd name="connsiteX107" fmla="*/ 1958340 w 2339340"/>
              <a:gd name="connsiteY107" fmla="*/ 1186101 h 6253401"/>
              <a:gd name="connsiteX108" fmla="*/ 1878330 w 2339340"/>
              <a:gd name="connsiteY108" fmla="*/ 1060371 h 6253401"/>
              <a:gd name="connsiteX109" fmla="*/ 1752600 w 2339340"/>
              <a:gd name="connsiteY109" fmla="*/ 991791 h 6253401"/>
              <a:gd name="connsiteX110" fmla="*/ 1645920 w 2339340"/>
              <a:gd name="connsiteY110" fmla="*/ 972741 h 6253401"/>
              <a:gd name="connsiteX111" fmla="*/ 1546860 w 2339340"/>
              <a:gd name="connsiteY111" fmla="*/ 938451 h 6253401"/>
              <a:gd name="connsiteX112" fmla="*/ 1276350 w 2339340"/>
              <a:gd name="connsiteY112" fmla="*/ 877491 h 6253401"/>
              <a:gd name="connsiteX113" fmla="*/ 1257300 w 2339340"/>
              <a:gd name="connsiteY113" fmla="*/ 755571 h 6253401"/>
              <a:gd name="connsiteX114" fmla="*/ 1325880 w 2339340"/>
              <a:gd name="connsiteY114" fmla="*/ 610791 h 6253401"/>
              <a:gd name="connsiteX115" fmla="*/ 1363980 w 2339340"/>
              <a:gd name="connsiteY115" fmla="*/ 553641 h 6253401"/>
              <a:gd name="connsiteX116" fmla="*/ 1352550 w 2339340"/>
              <a:gd name="connsiteY116" fmla="*/ 454581 h 6253401"/>
              <a:gd name="connsiteX117" fmla="*/ 1359455 w 2339340"/>
              <a:gd name="connsiteY117" fmla="*/ 267891 h 6253401"/>
              <a:gd name="connsiteX118" fmla="*/ 1311592 w 2339340"/>
              <a:gd name="connsiteY118" fmla="*/ 99775 h 6253401"/>
              <a:gd name="connsiteX119" fmla="*/ 1188720 w 2339340"/>
              <a:gd name="connsiteY119" fmla="*/ 54531 h 6253401"/>
              <a:gd name="connsiteX120" fmla="*/ 1072753 w 2339340"/>
              <a:gd name="connsiteY120" fmla="*/ 58817 h 6253401"/>
              <a:gd name="connsiteX121" fmla="*/ 1077992 w 2339340"/>
              <a:gd name="connsiteY121" fmla="*/ 0 h 62534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</a:cxnLst>
            <a:rect l="l" t="t" r="r" b="b"/>
            <a:pathLst>
              <a:path w="2339340" h="6253401">
                <a:moveTo>
                  <a:pt x="1077992" y="0"/>
                </a:moveTo>
                <a:lnTo>
                  <a:pt x="970359" y="77867"/>
                </a:lnTo>
                <a:lnTo>
                  <a:pt x="967740" y="16431"/>
                </a:lnTo>
                <a:lnTo>
                  <a:pt x="872490" y="138351"/>
                </a:lnTo>
                <a:lnTo>
                  <a:pt x="849630" y="103347"/>
                </a:lnTo>
                <a:lnTo>
                  <a:pt x="804863" y="232886"/>
                </a:lnTo>
                <a:lnTo>
                  <a:pt x="782955" y="466725"/>
                </a:lnTo>
                <a:lnTo>
                  <a:pt x="754380" y="481251"/>
                </a:lnTo>
                <a:lnTo>
                  <a:pt x="781050" y="565071"/>
                </a:lnTo>
                <a:lnTo>
                  <a:pt x="822960" y="641271"/>
                </a:lnTo>
                <a:lnTo>
                  <a:pt x="887730" y="706041"/>
                </a:lnTo>
                <a:lnTo>
                  <a:pt x="925830" y="786051"/>
                </a:lnTo>
                <a:lnTo>
                  <a:pt x="925830" y="877491"/>
                </a:lnTo>
                <a:lnTo>
                  <a:pt x="803910" y="938451"/>
                </a:lnTo>
                <a:lnTo>
                  <a:pt x="701040" y="965121"/>
                </a:lnTo>
                <a:lnTo>
                  <a:pt x="556260" y="968931"/>
                </a:lnTo>
                <a:lnTo>
                  <a:pt x="403860" y="1018461"/>
                </a:lnTo>
                <a:lnTo>
                  <a:pt x="320040" y="1102281"/>
                </a:lnTo>
                <a:lnTo>
                  <a:pt x="247650" y="1292781"/>
                </a:lnTo>
                <a:lnTo>
                  <a:pt x="163830" y="1586151"/>
                </a:lnTo>
                <a:lnTo>
                  <a:pt x="83820" y="1799511"/>
                </a:lnTo>
                <a:lnTo>
                  <a:pt x="72390" y="1978581"/>
                </a:lnTo>
                <a:lnTo>
                  <a:pt x="0" y="2161461"/>
                </a:lnTo>
                <a:lnTo>
                  <a:pt x="11430" y="2268141"/>
                </a:lnTo>
                <a:lnTo>
                  <a:pt x="106680" y="2443401"/>
                </a:lnTo>
                <a:lnTo>
                  <a:pt x="243840" y="2611041"/>
                </a:lnTo>
                <a:lnTo>
                  <a:pt x="422910" y="2786301"/>
                </a:lnTo>
                <a:lnTo>
                  <a:pt x="609600" y="2946321"/>
                </a:lnTo>
                <a:lnTo>
                  <a:pt x="703183" y="3078956"/>
                </a:lnTo>
                <a:lnTo>
                  <a:pt x="711517" y="2800827"/>
                </a:lnTo>
                <a:lnTo>
                  <a:pt x="647700" y="2748201"/>
                </a:lnTo>
                <a:lnTo>
                  <a:pt x="541020" y="2553891"/>
                </a:lnTo>
                <a:lnTo>
                  <a:pt x="487680" y="2443401"/>
                </a:lnTo>
                <a:lnTo>
                  <a:pt x="293370" y="2222421"/>
                </a:lnTo>
                <a:lnTo>
                  <a:pt x="426720" y="2005251"/>
                </a:lnTo>
                <a:lnTo>
                  <a:pt x="483870" y="1894761"/>
                </a:lnTo>
                <a:lnTo>
                  <a:pt x="544830" y="1658541"/>
                </a:lnTo>
                <a:lnTo>
                  <a:pt x="636270" y="1913811"/>
                </a:lnTo>
                <a:lnTo>
                  <a:pt x="678180" y="2218611"/>
                </a:lnTo>
                <a:lnTo>
                  <a:pt x="689610" y="2504361"/>
                </a:lnTo>
                <a:lnTo>
                  <a:pt x="712470" y="2778681"/>
                </a:lnTo>
                <a:lnTo>
                  <a:pt x="701040" y="3193971"/>
                </a:lnTo>
                <a:lnTo>
                  <a:pt x="643890" y="3799761"/>
                </a:lnTo>
                <a:lnTo>
                  <a:pt x="613410" y="4272201"/>
                </a:lnTo>
                <a:lnTo>
                  <a:pt x="689610" y="4634151"/>
                </a:lnTo>
                <a:lnTo>
                  <a:pt x="803910" y="5232321"/>
                </a:lnTo>
                <a:lnTo>
                  <a:pt x="883920" y="5674281"/>
                </a:lnTo>
                <a:lnTo>
                  <a:pt x="872490" y="5700951"/>
                </a:lnTo>
                <a:lnTo>
                  <a:pt x="693420" y="5910501"/>
                </a:lnTo>
                <a:lnTo>
                  <a:pt x="541020" y="6108621"/>
                </a:lnTo>
                <a:lnTo>
                  <a:pt x="510540" y="6173391"/>
                </a:lnTo>
                <a:lnTo>
                  <a:pt x="701040" y="6108621"/>
                </a:lnTo>
                <a:lnTo>
                  <a:pt x="830580" y="6081951"/>
                </a:lnTo>
                <a:lnTo>
                  <a:pt x="952500" y="5990511"/>
                </a:lnTo>
                <a:lnTo>
                  <a:pt x="963930" y="5887641"/>
                </a:lnTo>
                <a:lnTo>
                  <a:pt x="1108710" y="5834301"/>
                </a:lnTo>
                <a:lnTo>
                  <a:pt x="1108710" y="5807631"/>
                </a:lnTo>
                <a:lnTo>
                  <a:pt x="1032510" y="5651421"/>
                </a:lnTo>
                <a:lnTo>
                  <a:pt x="1043940" y="5297091"/>
                </a:lnTo>
                <a:lnTo>
                  <a:pt x="1074420" y="4904661"/>
                </a:lnTo>
                <a:lnTo>
                  <a:pt x="1002030" y="4439841"/>
                </a:lnTo>
                <a:lnTo>
                  <a:pt x="1066800" y="4146471"/>
                </a:lnTo>
                <a:lnTo>
                  <a:pt x="1116330" y="3792141"/>
                </a:lnTo>
                <a:lnTo>
                  <a:pt x="1165860" y="3392091"/>
                </a:lnTo>
                <a:lnTo>
                  <a:pt x="1238250" y="3898821"/>
                </a:lnTo>
                <a:lnTo>
                  <a:pt x="1280160" y="4382691"/>
                </a:lnTo>
                <a:lnTo>
                  <a:pt x="1310640" y="4550331"/>
                </a:lnTo>
                <a:lnTo>
                  <a:pt x="1272540" y="4855131"/>
                </a:lnTo>
                <a:lnTo>
                  <a:pt x="1242060" y="5076111"/>
                </a:lnTo>
                <a:lnTo>
                  <a:pt x="1276350" y="5304711"/>
                </a:lnTo>
                <a:lnTo>
                  <a:pt x="1333500" y="5510451"/>
                </a:lnTo>
                <a:lnTo>
                  <a:pt x="1314450" y="5632371"/>
                </a:lnTo>
                <a:lnTo>
                  <a:pt x="1264920" y="5811441"/>
                </a:lnTo>
                <a:lnTo>
                  <a:pt x="1264920" y="5918121"/>
                </a:lnTo>
                <a:lnTo>
                  <a:pt x="1424940" y="6253401"/>
                </a:lnTo>
                <a:lnTo>
                  <a:pt x="1565910" y="6081951"/>
                </a:lnTo>
                <a:lnTo>
                  <a:pt x="1604010" y="6028611"/>
                </a:lnTo>
                <a:lnTo>
                  <a:pt x="1524000" y="5860971"/>
                </a:lnTo>
                <a:lnTo>
                  <a:pt x="1466850" y="5735241"/>
                </a:lnTo>
                <a:lnTo>
                  <a:pt x="1440180" y="5655231"/>
                </a:lnTo>
                <a:lnTo>
                  <a:pt x="1546860" y="5095161"/>
                </a:lnTo>
                <a:lnTo>
                  <a:pt x="1600200" y="4523661"/>
                </a:lnTo>
                <a:lnTo>
                  <a:pt x="1684020" y="4043601"/>
                </a:lnTo>
                <a:lnTo>
                  <a:pt x="1703070" y="3704511"/>
                </a:lnTo>
                <a:lnTo>
                  <a:pt x="1673305" y="3099436"/>
                </a:lnTo>
                <a:lnTo>
                  <a:pt x="1630680" y="2885361"/>
                </a:lnTo>
                <a:lnTo>
                  <a:pt x="1607820" y="2767251"/>
                </a:lnTo>
                <a:lnTo>
                  <a:pt x="1584960" y="2439591"/>
                </a:lnTo>
                <a:lnTo>
                  <a:pt x="1584960" y="2089071"/>
                </a:lnTo>
                <a:lnTo>
                  <a:pt x="1619250" y="1788081"/>
                </a:lnTo>
                <a:lnTo>
                  <a:pt x="1691640" y="1517571"/>
                </a:lnTo>
                <a:lnTo>
                  <a:pt x="1954530" y="1940481"/>
                </a:lnTo>
                <a:lnTo>
                  <a:pt x="2045970" y="2062401"/>
                </a:lnTo>
                <a:lnTo>
                  <a:pt x="1840230" y="2374821"/>
                </a:lnTo>
                <a:lnTo>
                  <a:pt x="1729740" y="2561511"/>
                </a:lnTo>
                <a:lnTo>
                  <a:pt x="1672590" y="2691051"/>
                </a:lnTo>
                <a:lnTo>
                  <a:pt x="1606391" y="2762727"/>
                </a:lnTo>
                <a:lnTo>
                  <a:pt x="1658302" y="3027046"/>
                </a:lnTo>
                <a:lnTo>
                  <a:pt x="1729740" y="2908221"/>
                </a:lnTo>
                <a:lnTo>
                  <a:pt x="1927860" y="2706291"/>
                </a:lnTo>
                <a:lnTo>
                  <a:pt x="2065020" y="2565321"/>
                </a:lnTo>
                <a:lnTo>
                  <a:pt x="2202180" y="2355771"/>
                </a:lnTo>
                <a:lnTo>
                  <a:pt x="2339340" y="2066211"/>
                </a:lnTo>
                <a:lnTo>
                  <a:pt x="2293620" y="1974771"/>
                </a:lnTo>
                <a:lnTo>
                  <a:pt x="2232660" y="1769031"/>
                </a:lnTo>
                <a:lnTo>
                  <a:pt x="2175510" y="1582341"/>
                </a:lnTo>
                <a:lnTo>
                  <a:pt x="2065020" y="1368981"/>
                </a:lnTo>
                <a:lnTo>
                  <a:pt x="1958340" y="1186101"/>
                </a:lnTo>
                <a:lnTo>
                  <a:pt x="1878330" y="1060371"/>
                </a:lnTo>
                <a:lnTo>
                  <a:pt x="1752600" y="991791"/>
                </a:lnTo>
                <a:lnTo>
                  <a:pt x="1645920" y="972741"/>
                </a:lnTo>
                <a:lnTo>
                  <a:pt x="1546860" y="938451"/>
                </a:lnTo>
                <a:lnTo>
                  <a:pt x="1276350" y="877491"/>
                </a:lnTo>
                <a:lnTo>
                  <a:pt x="1257300" y="755571"/>
                </a:lnTo>
                <a:lnTo>
                  <a:pt x="1325880" y="610791"/>
                </a:lnTo>
                <a:lnTo>
                  <a:pt x="1363980" y="553641"/>
                </a:lnTo>
                <a:lnTo>
                  <a:pt x="1352550" y="454581"/>
                </a:lnTo>
                <a:lnTo>
                  <a:pt x="1359455" y="267891"/>
                </a:lnTo>
                <a:cubicBezTo>
                  <a:pt x="1341119" y="213043"/>
                  <a:pt x="1327546" y="155814"/>
                  <a:pt x="1311592" y="99775"/>
                </a:cubicBezTo>
                <a:lnTo>
                  <a:pt x="1188720" y="54531"/>
                </a:lnTo>
                <a:lnTo>
                  <a:pt x="1072753" y="58817"/>
                </a:lnTo>
                <a:lnTo>
                  <a:pt x="1077992" y="0"/>
                </a:lnTo>
                <a:close/>
              </a:path>
            </a:pathLst>
          </a:custGeom>
          <a:gradFill flip="none" rotWithShape="1">
            <a:gsLst>
              <a:gs pos="45000">
                <a:srgbClr val="FFD85B"/>
              </a:gs>
              <a:gs pos="100000">
                <a:srgbClr val="C00000"/>
              </a:gs>
            </a:gsLst>
            <a:lin ang="162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l-PL"/>
          </a:p>
        </p:txBody>
      </p:sp>
      <p:pic>
        <p:nvPicPr>
          <p:cNvPr id="37" name="Obraz 36">
            <a:extLst>
              <a:ext uri="{FF2B5EF4-FFF2-40B4-BE49-F238E27FC236}">
                <a16:creationId xmlns:a16="http://schemas.microsoft.com/office/drawing/2014/main" id="{C84F0724-FA97-4EA1-BCAC-D714F7EADAE9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26604" y="997626"/>
            <a:ext cx="2327494" cy="6134352"/>
          </a:xfrm>
          <a:prstGeom prst="rect">
            <a:avLst/>
          </a:prstGeom>
        </p:spPr>
      </p:pic>
      <p:grpSp>
        <p:nvGrpSpPr>
          <p:cNvPr id="40" name="Grupa 39">
            <a:extLst>
              <a:ext uri="{FF2B5EF4-FFF2-40B4-BE49-F238E27FC236}">
                <a16:creationId xmlns:a16="http://schemas.microsoft.com/office/drawing/2014/main" id="{682BAF2F-7E23-4F04-8599-1C0EE90A0940}"/>
              </a:ext>
            </a:extLst>
          </p:cNvPr>
          <p:cNvGrpSpPr/>
          <p:nvPr/>
        </p:nvGrpSpPr>
        <p:grpSpPr>
          <a:xfrm flipH="1">
            <a:off x="9479163" y="1024620"/>
            <a:ext cx="2271879" cy="6237239"/>
            <a:chOff x="6623936" y="239180"/>
            <a:chExt cx="2490221" cy="6836678"/>
          </a:xfrm>
        </p:grpSpPr>
        <p:sp>
          <p:nvSpPr>
            <p:cNvPr id="41" name="Dowolny kształt: kształt 40">
              <a:extLst>
                <a:ext uri="{FF2B5EF4-FFF2-40B4-BE49-F238E27FC236}">
                  <a16:creationId xmlns:a16="http://schemas.microsoft.com/office/drawing/2014/main" id="{936DAF51-97AF-43D2-9933-CAA28AAACC11}"/>
                </a:ext>
              </a:extLst>
            </p:cNvPr>
            <p:cNvSpPr/>
            <p:nvPr/>
          </p:nvSpPr>
          <p:spPr>
            <a:xfrm>
              <a:off x="6677970" y="1162050"/>
              <a:ext cx="2270768" cy="5453063"/>
            </a:xfrm>
            <a:custGeom>
              <a:avLst/>
              <a:gdLst>
                <a:gd name="connsiteX0" fmla="*/ 1381125 w 2271713"/>
                <a:gd name="connsiteY0" fmla="*/ 85725 h 5453063"/>
                <a:gd name="connsiteX1" fmla="*/ 1457325 w 2271713"/>
                <a:gd name="connsiteY1" fmla="*/ 200025 h 5453063"/>
                <a:gd name="connsiteX2" fmla="*/ 1443038 w 2271713"/>
                <a:gd name="connsiteY2" fmla="*/ 266700 h 5453063"/>
                <a:gd name="connsiteX3" fmla="*/ 1509713 w 2271713"/>
                <a:gd name="connsiteY3" fmla="*/ 466725 h 5453063"/>
                <a:gd name="connsiteX4" fmla="*/ 1495425 w 2271713"/>
                <a:gd name="connsiteY4" fmla="*/ 757238 h 5453063"/>
                <a:gd name="connsiteX5" fmla="*/ 1428750 w 2271713"/>
                <a:gd name="connsiteY5" fmla="*/ 928688 h 5453063"/>
                <a:gd name="connsiteX6" fmla="*/ 1581150 w 2271713"/>
                <a:gd name="connsiteY6" fmla="*/ 919163 h 5453063"/>
                <a:gd name="connsiteX7" fmla="*/ 1947863 w 2271713"/>
                <a:gd name="connsiteY7" fmla="*/ 1176338 h 5453063"/>
                <a:gd name="connsiteX8" fmla="*/ 2271713 w 2271713"/>
                <a:gd name="connsiteY8" fmla="*/ 1504950 h 5453063"/>
                <a:gd name="connsiteX9" fmla="*/ 2271713 w 2271713"/>
                <a:gd name="connsiteY9" fmla="*/ 1552575 h 5453063"/>
                <a:gd name="connsiteX10" fmla="*/ 1962150 w 2271713"/>
                <a:gd name="connsiteY10" fmla="*/ 1871663 h 5453063"/>
                <a:gd name="connsiteX11" fmla="*/ 1809750 w 2271713"/>
                <a:gd name="connsiteY11" fmla="*/ 1995488 h 5453063"/>
                <a:gd name="connsiteX12" fmla="*/ 1724025 w 2271713"/>
                <a:gd name="connsiteY12" fmla="*/ 1947863 h 5453063"/>
                <a:gd name="connsiteX13" fmla="*/ 2038350 w 2271713"/>
                <a:gd name="connsiteY13" fmla="*/ 1528763 h 5453063"/>
                <a:gd name="connsiteX14" fmla="*/ 1695450 w 2271713"/>
                <a:gd name="connsiteY14" fmla="*/ 1252538 h 5453063"/>
                <a:gd name="connsiteX15" fmla="*/ 1652588 w 2271713"/>
                <a:gd name="connsiteY15" fmla="*/ 1428750 h 5453063"/>
                <a:gd name="connsiteX16" fmla="*/ 1595438 w 2271713"/>
                <a:gd name="connsiteY16" fmla="*/ 1566863 h 5453063"/>
                <a:gd name="connsiteX17" fmla="*/ 1628775 w 2271713"/>
                <a:gd name="connsiteY17" fmla="*/ 1800225 h 5453063"/>
                <a:gd name="connsiteX18" fmla="*/ 1747838 w 2271713"/>
                <a:gd name="connsiteY18" fmla="*/ 1990725 h 5453063"/>
                <a:gd name="connsiteX19" fmla="*/ 1824038 w 2271713"/>
                <a:gd name="connsiteY19" fmla="*/ 2105025 h 5453063"/>
                <a:gd name="connsiteX20" fmla="*/ 1990725 w 2271713"/>
                <a:gd name="connsiteY20" fmla="*/ 2428875 h 5453063"/>
                <a:gd name="connsiteX21" fmla="*/ 1990725 w 2271713"/>
                <a:gd name="connsiteY21" fmla="*/ 2795588 h 5453063"/>
                <a:gd name="connsiteX22" fmla="*/ 1857375 w 2271713"/>
                <a:gd name="connsiteY22" fmla="*/ 3167063 h 5453063"/>
                <a:gd name="connsiteX23" fmla="*/ 1790700 w 2271713"/>
                <a:gd name="connsiteY23" fmla="*/ 3624263 h 5453063"/>
                <a:gd name="connsiteX24" fmla="*/ 1495425 w 2271713"/>
                <a:gd name="connsiteY24" fmla="*/ 4500563 h 5453063"/>
                <a:gd name="connsiteX25" fmla="*/ 1404938 w 2271713"/>
                <a:gd name="connsiteY25" fmla="*/ 4824413 h 5453063"/>
                <a:gd name="connsiteX26" fmla="*/ 1585913 w 2271713"/>
                <a:gd name="connsiteY26" fmla="*/ 5129213 h 5453063"/>
                <a:gd name="connsiteX27" fmla="*/ 1728788 w 2271713"/>
                <a:gd name="connsiteY27" fmla="*/ 5219700 h 5453063"/>
                <a:gd name="connsiteX28" fmla="*/ 1733550 w 2271713"/>
                <a:gd name="connsiteY28" fmla="*/ 5243513 h 5453063"/>
                <a:gd name="connsiteX29" fmla="*/ 1643063 w 2271713"/>
                <a:gd name="connsiteY29" fmla="*/ 5262563 h 5453063"/>
                <a:gd name="connsiteX30" fmla="*/ 1404938 w 2271713"/>
                <a:gd name="connsiteY30" fmla="*/ 5143500 h 5453063"/>
                <a:gd name="connsiteX31" fmla="*/ 1333500 w 2271713"/>
                <a:gd name="connsiteY31" fmla="*/ 5167313 h 5453063"/>
                <a:gd name="connsiteX32" fmla="*/ 1243013 w 2271713"/>
                <a:gd name="connsiteY32" fmla="*/ 5110163 h 5453063"/>
                <a:gd name="connsiteX33" fmla="*/ 1238250 w 2271713"/>
                <a:gd name="connsiteY33" fmla="*/ 5224463 h 5453063"/>
                <a:gd name="connsiteX34" fmla="*/ 1100138 w 2271713"/>
                <a:gd name="connsiteY34" fmla="*/ 5453063 h 5453063"/>
                <a:gd name="connsiteX35" fmla="*/ 1038225 w 2271713"/>
                <a:gd name="connsiteY35" fmla="*/ 5453063 h 5453063"/>
                <a:gd name="connsiteX36" fmla="*/ 1023938 w 2271713"/>
                <a:gd name="connsiteY36" fmla="*/ 5148263 h 5453063"/>
                <a:gd name="connsiteX37" fmla="*/ 1185863 w 2271713"/>
                <a:gd name="connsiteY37" fmla="*/ 4848225 h 5453063"/>
                <a:gd name="connsiteX38" fmla="*/ 1271588 w 2271713"/>
                <a:gd name="connsiteY38" fmla="*/ 4095750 h 5453063"/>
                <a:gd name="connsiteX39" fmla="*/ 1419225 w 2271713"/>
                <a:gd name="connsiteY39" fmla="*/ 3509963 h 5453063"/>
                <a:gd name="connsiteX40" fmla="*/ 1262063 w 2271713"/>
                <a:gd name="connsiteY40" fmla="*/ 3328988 h 5453063"/>
                <a:gd name="connsiteX41" fmla="*/ 1147763 w 2271713"/>
                <a:gd name="connsiteY41" fmla="*/ 2981325 h 5453063"/>
                <a:gd name="connsiteX42" fmla="*/ 1066800 w 2271713"/>
                <a:gd name="connsiteY42" fmla="*/ 2671763 h 5453063"/>
                <a:gd name="connsiteX43" fmla="*/ 1128713 w 2271713"/>
                <a:gd name="connsiteY43" fmla="*/ 2085975 h 5453063"/>
                <a:gd name="connsiteX44" fmla="*/ 957263 w 2271713"/>
                <a:gd name="connsiteY44" fmla="*/ 1604963 h 5453063"/>
                <a:gd name="connsiteX45" fmla="*/ 852488 w 2271713"/>
                <a:gd name="connsiteY45" fmla="*/ 1490663 h 5453063"/>
                <a:gd name="connsiteX46" fmla="*/ 785813 w 2271713"/>
                <a:gd name="connsiteY46" fmla="*/ 2143125 h 5453063"/>
                <a:gd name="connsiteX47" fmla="*/ 962025 w 2271713"/>
                <a:gd name="connsiteY47" fmla="*/ 2586038 h 5453063"/>
                <a:gd name="connsiteX48" fmla="*/ 1004888 w 2271713"/>
                <a:gd name="connsiteY48" fmla="*/ 2790825 h 5453063"/>
                <a:gd name="connsiteX49" fmla="*/ 1066800 w 2271713"/>
                <a:gd name="connsiteY49" fmla="*/ 2843213 h 5453063"/>
                <a:gd name="connsiteX50" fmla="*/ 1066800 w 2271713"/>
                <a:gd name="connsiteY50" fmla="*/ 3071813 h 5453063"/>
                <a:gd name="connsiteX51" fmla="*/ 1023938 w 2271713"/>
                <a:gd name="connsiteY51" fmla="*/ 3167063 h 5453063"/>
                <a:gd name="connsiteX52" fmla="*/ 828675 w 2271713"/>
                <a:gd name="connsiteY52" fmla="*/ 3171825 h 5453063"/>
                <a:gd name="connsiteX53" fmla="*/ 766763 w 2271713"/>
                <a:gd name="connsiteY53" fmla="*/ 3062288 h 5453063"/>
                <a:gd name="connsiteX54" fmla="*/ 828675 w 2271713"/>
                <a:gd name="connsiteY54" fmla="*/ 2947988 h 5453063"/>
                <a:gd name="connsiteX55" fmla="*/ 904875 w 2271713"/>
                <a:gd name="connsiteY55" fmla="*/ 2957513 h 5453063"/>
                <a:gd name="connsiteX56" fmla="*/ 914400 w 2271713"/>
                <a:gd name="connsiteY56" fmla="*/ 2909888 h 5453063"/>
                <a:gd name="connsiteX57" fmla="*/ 738188 w 2271713"/>
                <a:gd name="connsiteY57" fmla="*/ 2481263 h 5453063"/>
                <a:gd name="connsiteX58" fmla="*/ 619125 w 2271713"/>
                <a:gd name="connsiteY58" fmla="*/ 2209800 h 5453063"/>
                <a:gd name="connsiteX59" fmla="*/ 619125 w 2271713"/>
                <a:gd name="connsiteY59" fmla="*/ 1395413 h 5453063"/>
                <a:gd name="connsiteX60" fmla="*/ 523875 w 2271713"/>
                <a:gd name="connsiteY60" fmla="*/ 1600200 h 5453063"/>
                <a:gd name="connsiteX61" fmla="*/ 357188 w 2271713"/>
                <a:gd name="connsiteY61" fmla="*/ 1747838 h 5453063"/>
                <a:gd name="connsiteX62" fmla="*/ 161925 w 2271713"/>
                <a:gd name="connsiteY62" fmla="*/ 1938338 h 5453063"/>
                <a:gd name="connsiteX63" fmla="*/ 152400 w 2271713"/>
                <a:gd name="connsiteY63" fmla="*/ 1981200 h 5453063"/>
                <a:gd name="connsiteX64" fmla="*/ 133350 w 2271713"/>
                <a:gd name="connsiteY64" fmla="*/ 2176463 h 5453063"/>
                <a:gd name="connsiteX65" fmla="*/ 142875 w 2271713"/>
                <a:gd name="connsiteY65" fmla="*/ 2271713 h 5453063"/>
                <a:gd name="connsiteX66" fmla="*/ 23813 w 2271713"/>
                <a:gd name="connsiteY66" fmla="*/ 2128838 h 5453063"/>
                <a:gd name="connsiteX67" fmla="*/ 0 w 2271713"/>
                <a:gd name="connsiteY67" fmla="*/ 1824038 h 5453063"/>
                <a:gd name="connsiteX68" fmla="*/ 114300 w 2271713"/>
                <a:gd name="connsiteY68" fmla="*/ 1576388 h 5453063"/>
                <a:gd name="connsiteX69" fmla="*/ 233363 w 2271713"/>
                <a:gd name="connsiteY69" fmla="*/ 1343025 h 5453063"/>
                <a:gd name="connsiteX70" fmla="*/ 566738 w 2271713"/>
                <a:gd name="connsiteY70" fmla="*/ 1152525 h 5453063"/>
                <a:gd name="connsiteX71" fmla="*/ 585788 w 2271713"/>
                <a:gd name="connsiteY71" fmla="*/ 990600 h 5453063"/>
                <a:gd name="connsiteX72" fmla="*/ 585788 w 2271713"/>
                <a:gd name="connsiteY72" fmla="*/ 742950 h 5453063"/>
                <a:gd name="connsiteX73" fmla="*/ 676275 w 2271713"/>
                <a:gd name="connsiteY73" fmla="*/ 404813 h 5453063"/>
                <a:gd name="connsiteX74" fmla="*/ 866775 w 2271713"/>
                <a:gd name="connsiteY74" fmla="*/ 119063 h 5453063"/>
                <a:gd name="connsiteX75" fmla="*/ 1123950 w 2271713"/>
                <a:gd name="connsiteY75" fmla="*/ 0 h 5453063"/>
                <a:gd name="connsiteX76" fmla="*/ 1381125 w 2271713"/>
                <a:gd name="connsiteY76" fmla="*/ 85725 h 5453063"/>
                <a:gd name="connsiteX0" fmla="*/ 1381125 w 2271713"/>
                <a:gd name="connsiteY0" fmla="*/ 85725 h 5453063"/>
                <a:gd name="connsiteX1" fmla="*/ 1457325 w 2271713"/>
                <a:gd name="connsiteY1" fmla="*/ 200025 h 5453063"/>
                <a:gd name="connsiteX2" fmla="*/ 1443038 w 2271713"/>
                <a:gd name="connsiteY2" fmla="*/ 266700 h 5453063"/>
                <a:gd name="connsiteX3" fmla="*/ 1509713 w 2271713"/>
                <a:gd name="connsiteY3" fmla="*/ 466725 h 5453063"/>
                <a:gd name="connsiteX4" fmla="*/ 1495425 w 2271713"/>
                <a:gd name="connsiteY4" fmla="*/ 757238 h 5453063"/>
                <a:gd name="connsiteX5" fmla="*/ 1428750 w 2271713"/>
                <a:gd name="connsiteY5" fmla="*/ 928688 h 5453063"/>
                <a:gd name="connsiteX6" fmla="*/ 1581150 w 2271713"/>
                <a:gd name="connsiteY6" fmla="*/ 919163 h 5453063"/>
                <a:gd name="connsiteX7" fmla="*/ 1947863 w 2271713"/>
                <a:gd name="connsiteY7" fmla="*/ 1176338 h 5453063"/>
                <a:gd name="connsiteX8" fmla="*/ 2271713 w 2271713"/>
                <a:gd name="connsiteY8" fmla="*/ 1504950 h 5453063"/>
                <a:gd name="connsiteX9" fmla="*/ 2271713 w 2271713"/>
                <a:gd name="connsiteY9" fmla="*/ 1552575 h 5453063"/>
                <a:gd name="connsiteX10" fmla="*/ 1962150 w 2271713"/>
                <a:gd name="connsiteY10" fmla="*/ 1871663 h 5453063"/>
                <a:gd name="connsiteX11" fmla="*/ 1809750 w 2271713"/>
                <a:gd name="connsiteY11" fmla="*/ 1995488 h 5453063"/>
                <a:gd name="connsiteX12" fmla="*/ 1724025 w 2271713"/>
                <a:gd name="connsiteY12" fmla="*/ 1947863 h 5453063"/>
                <a:gd name="connsiteX13" fmla="*/ 2038350 w 2271713"/>
                <a:gd name="connsiteY13" fmla="*/ 1528763 h 5453063"/>
                <a:gd name="connsiteX14" fmla="*/ 1695450 w 2271713"/>
                <a:gd name="connsiteY14" fmla="*/ 1252538 h 5453063"/>
                <a:gd name="connsiteX15" fmla="*/ 1652588 w 2271713"/>
                <a:gd name="connsiteY15" fmla="*/ 1428750 h 5453063"/>
                <a:gd name="connsiteX16" fmla="*/ 1595438 w 2271713"/>
                <a:gd name="connsiteY16" fmla="*/ 1566863 h 5453063"/>
                <a:gd name="connsiteX17" fmla="*/ 1628775 w 2271713"/>
                <a:gd name="connsiteY17" fmla="*/ 1800225 h 5453063"/>
                <a:gd name="connsiteX18" fmla="*/ 1747838 w 2271713"/>
                <a:gd name="connsiteY18" fmla="*/ 1990725 h 5453063"/>
                <a:gd name="connsiteX19" fmla="*/ 1824038 w 2271713"/>
                <a:gd name="connsiteY19" fmla="*/ 2105025 h 5453063"/>
                <a:gd name="connsiteX20" fmla="*/ 1990725 w 2271713"/>
                <a:gd name="connsiteY20" fmla="*/ 2428875 h 5453063"/>
                <a:gd name="connsiteX21" fmla="*/ 1990725 w 2271713"/>
                <a:gd name="connsiteY21" fmla="*/ 2795588 h 5453063"/>
                <a:gd name="connsiteX22" fmla="*/ 1857375 w 2271713"/>
                <a:gd name="connsiteY22" fmla="*/ 3167063 h 5453063"/>
                <a:gd name="connsiteX23" fmla="*/ 1790700 w 2271713"/>
                <a:gd name="connsiteY23" fmla="*/ 3624263 h 5453063"/>
                <a:gd name="connsiteX24" fmla="*/ 1495425 w 2271713"/>
                <a:gd name="connsiteY24" fmla="*/ 4500563 h 5453063"/>
                <a:gd name="connsiteX25" fmla="*/ 1404938 w 2271713"/>
                <a:gd name="connsiteY25" fmla="*/ 4824413 h 5453063"/>
                <a:gd name="connsiteX26" fmla="*/ 1585913 w 2271713"/>
                <a:gd name="connsiteY26" fmla="*/ 5129213 h 5453063"/>
                <a:gd name="connsiteX27" fmla="*/ 1728788 w 2271713"/>
                <a:gd name="connsiteY27" fmla="*/ 5219700 h 5453063"/>
                <a:gd name="connsiteX28" fmla="*/ 1733550 w 2271713"/>
                <a:gd name="connsiteY28" fmla="*/ 5243513 h 5453063"/>
                <a:gd name="connsiteX29" fmla="*/ 1643063 w 2271713"/>
                <a:gd name="connsiteY29" fmla="*/ 5262563 h 5453063"/>
                <a:gd name="connsiteX30" fmla="*/ 1404938 w 2271713"/>
                <a:gd name="connsiteY30" fmla="*/ 5143500 h 5453063"/>
                <a:gd name="connsiteX31" fmla="*/ 1333500 w 2271713"/>
                <a:gd name="connsiteY31" fmla="*/ 5167313 h 5453063"/>
                <a:gd name="connsiteX32" fmla="*/ 1243013 w 2271713"/>
                <a:gd name="connsiteY32" fmla="*/ 5110163 h 5453063"/>
                <a:gd name="connsiteX33" fmla="*/ 1238250 w 2271713"/>
                <a:gd name="connsiteY33" fmla="*/ 5224463 h 5453063"/>
                <a:gd name="connsiteX34" fmla="*/ 1100138 w 2271713"/>
                <a:gd name="connsiteY34" fmla="*/ 5453063 h 5453063"/>
                <a:gd name="connsiteX35" fmla="*/ 1038225 w 2271713"/>
                <a:gd name="connsiteY35" fmla="*/ 5453063 h 5453063"/>
                <a:gd name="connsiteX36" fmla="*/ 1023938 w 2271713"/>
                <a:gd name="connsiteY36" fmla="*/ 5148263 h 5453063"/>
                <a:gd name="connsiteX37" fmla="*/ 1185863 w 2271713"/>
                <a:gd name="connsiteY37" fmla="*/ 4848225 h 5453063"/>
                <a:gd name="connsiteX38" fmla="*/ 1271588 w 2271713"/>
                <a:gd name="connsiteY38" fmla="*/ 4095750 h 5453063"/>
                <a:gd name="connsiteX39" fmla="*/ 1419225 w 2271713"/>
                <a:gd name="connsiteY39" fmla="*/ 3509963 h 5453063"/>
                <a:gd name="connsiteX40" fmla="*/ 1262063 w 2271713"/>
                <a:gd name="connsiteY40" fmla="*/ 3328988 h 5453063"/>
                <a:gd name="connsiteX41" fmla="*/ 1147763 w 2271713"/>
                <a:gd name="connsiteY41" fmla="*/ 2981325 h 5453063"/>
                <a:gd name="connsiteX42" fmla="*/ 1066800 w 2271713"/>
                <a:gd name="connsiteY42" fmla="*/ 2671763 h 5453063"/>
                <a:gd name="connsiteX43" fmla="*/ 1128713 w 2271713"/>
                <a:gd name="connsiteY43" fmla="*/ 2085975 h 5453063"/>
                <a:gd name="connsiteX44" fmla="*/ 957263 w 2271713"/>
                <a:gd name="connsiteY44" fmla="*/ 1604963 h 5453063"/>
                <a:gd name="connsiteX45" fmla="*/ 852488 w 2271713"/>
                <a:gd name="connsiteY45" fmla="*/ 1490663 h 5453063"/>
                <a:gd name="connsiteX46" fmla="*/ 785813 w 2271713"/>
                <a:gd name="connsiteY46" fmla="*/ 2143125 h 5453063"/>
                <a:gd name="connsiteX47" fmla="*/ 962025 w 2271713"/>
                <a:gd name="connsiteY47" fmla="*/ 2586038 h 5453063"/>
                <a:gd name="connsiteX48" fmla="*/ 1004888 w 2271713"/>
                <a:gd name="connsiteY48" fmla="*/ 2790825 h 5453063"/>
                <a:gd name="connsiteX49" fmla="*/ 1066800 w 2271713"/>
                <a:gd name="connsiteY49" fmla="*/ 2843213 h 5453063"/>
                <a:gd name="connsiteX50" fmla="*/ 1066800 w 2271713"/>
                <a:gd name="connsiteY50" fmla="*/ 3071813 h 5453063"/>
                <a:gd name="connsiteX51" fmla="*/ 1023938 w 2271713"/>
                <a:gd name="connsiteY51" fmla="*/ 3167063 h 5453063"/>
                <a:gd name="connsiteX52" fmla="*/ 828675 w 2271713"/>
                <a:gd name="connsiteY52" fmla="*/ 3171825 h 5453063"/>
                <a:gd name="connsiteX53" fmla="*/ 766763 w 2271713"/>
                <a:gd name="connsiteY53" fmla="*/ 3062288 h 5453063"/>
                <a:gd name="connsiteX54" fmla="*/ 828675 w 2271713"/>
                <a:gd name="connsiteY54" fmla="*/ 2947988 h 5453063"/>
                <a:gd name="connsiteX55" fmla="*/ 904875 w 2271713"/>
                <a:gd name="connsiteY55" fmla="*/ 2957513 h 5453063"/>
                <a:gd name="connsiteX56" fmla="*/ 914400 w 2271713"/>
                <a:gd name="connsiteY56" fmla="*/ 2909888 h 5453063"/>
                <a:gd name="connsiteX57" fmla="*/ 738188 w 2271713"/>
                <a:gd name="connsiteY57" fmla="*/ 2481263 h 5453063"/>
                <a:gd name="connsiteX58" fmla="*/ 619125 w 2271713"/>
                <a:gd name="connsiteY58" fmla="*/ 2209800 h 5453063"/>
                <a:gd name="connsiteX59" fmla="*/ 619125 w 2271713"/>
                <a:gd name="connsiteY59" fmla="*/ 1395413 h 5453063"/>
                <a:gd name="connsiteX60" fmla="*/ 523875 w 2271713"/>
                <a:gd name="connsiteY60" fmla="*/ 1600200 h 5453063"/>
                <a:gd name="connsiteX61" fmla="*/ 357188 w 2271713"/>
                <a:gd name="connsiteY61" fmla="*/ 1747838 h 5453063"/>
                <a:gd name="connsiteX62" fmla="*/ 161925 w 2271713"/>
                <a:gd name="connsiteY62" fmla="*/ 1938338 h 5453063"/>
                <a:gd name="connsiteX63" fmla="*/ 152400 w 2271713"/>
                <a:gd name="connsiteY63" fmla="*/ 1981200 h 5453063"/>
                <a:gd name="connsiteX64" fmla="*/ 133350 w 2271713"/>
                <a:gd name="connsiteY64" fmla="*/ 2176463 h 5453063"/>
                <a:gd name="connsiteX65" fmla="*/ 142875 w 2271713"/>
                <a:gd name="connsiteY65" fmla="*/ 2271713 h 5453063"/>
                <a:gd name="connsiteX66" fmla="*/ 23813 w 2271713"/>
                <a:gd name="connsiteY66" fmla="*/ 2128838 h 5453063"/>
                <a:gd name="connsiteX67" fmla="*/ 0 w 2271713"/>
                <a:gd name="connsiteY67" fmla="*/ 1824038 h 5453063"/>
                <a:gd name="connsiteX68" fmla="*/ 114300 w 2271713"/>
                <a:gd name="connsiteY68" fmla="*/ 1576388 h 5453063"/>
                <a:gd name="connsiteX69" fmla="*/ 233363 w 2271713"/>
                <a:gd name="connsiteY69" fmla="*/ 1376362 h 5453063"/>
                <a:gd name="connsiteX70" fmla="*/ 566738 w 2271713"/>
                <a:gd name="connsiteY70" fmla="*/ 1152525 h 5453063"/>
                <a:gd name="connsiteX71" fmla="*/ 585788 w 2271713"/>
                <a:gd name="connsiteY71" fmla="*/ 990600 h 5453063"/>
                <a:gd name="connsiteX72" fmla="*/ 585788 w 2271713"/>
                <a:gd name="connsiteY72" fmla="*/ 742950 h 5453063"/>
                <a:gd name="connsiteX73" fmla="*/ 676275 w 2271713"/>
                <a:gd name="connsiteY73" fmla="*/ 404813 h 5453063"/>
                <a:gd name="connsiteX74" fmla="*/ 866775 w 2271713"/>
                <a:gd name="connsiteY74" fmla="*/ 119063 h 5453063"/>
                <a:gd name="connsiteX75" fmla="*/ 1123950 w 2271713"/>
                <a:gd name="connsiteY75" fmla="*/ 0 h 5453063"/>
                <a:gd name="connsiteX76" fmla="*/ 1381125 w 2271713"/>
                <a:gd name="connsiteY76" fmla="*/ 85725 h 5453063"/>
                <a:gd name="connsiteX0" fmla="*/ 1381125 w 2271713"/>
                <a:gd name="connsiteY0" fmla="*/ 85725 h 5453063"/>
                <a:gd name="connsiteX1" fmla="*/ 1457325 w 2271713"/>
                <a:gd name="connsiteY1" fmla="*/ 200025 h 5453063"/>
                <a:gd name="connsiteX2" fmla="*/ 1443038 w 2271713"/>
                <a:gd name="connsiteY2" fmla="*/ 266700 h 5453063"/>
                <a:gd name="connsiteX3" fmla="*/ 1509713 w 2271713"/>
                <a:gd name="connsiteY3" fmla="*/ 466725 h 5453063"/>
                <a:gd name="connsiteX4" fmla="*/ 1495425 w 2271713"/>
                <a:gd name="connsiteY4" fmla="*/ 757238 h 5453063"/>
                <a:gd name="connsiteX5" fmla="*/ 1428750 w 2271713"/>
                <a:gd name="connsiteY5" fmla="*/ 928688 h 5453063"/>
                <a:gd name="connsiteX6" fmla="*/ 1581150 w 2271713"/>
                <a:gd name="connsiteY6" fmla="*/ 919163 h 5453063"/>
                <a:gd name="connsiteX7" fmla="*/ 1947863 w 2271713"/>
                <a:gd name="connsiteY7" fmla="*/ 1176338 h 5453063"/>
                <a:gd name="connsiteX8" fmla="*/ 2271713 w 2271713"/>
                <a:gd name="connsiteY8" fmla="*/ 1504950 h 5453063"/>
                <a:gd name="connsiteX9" fmla="*/ 2271713 w 2271713"/>
                <a:gd name="connsiteY9" fmla="*/ 1552575 h 5453063"/>
                <a:gd name="connsiteX10" fmla="*/ 1962150 w 2271713"/>
                <a:gd name="connsiteY10" fmla="*/ 1871663 h 5453063"/>
                <a:gd name="connsiteX11" fmla="*/ 1809750 w 2271713"/>
                <a:gd name="connsiteY11" fmla="*/ 1995488 h 5453063"/>
                <a:gd name="connsiteX12" fmla="*/ 1724025 w 2271713"/>
                <a:gd name="connsiteY12" fmla="*/ 1947863 h 5453063"/>
                <a:gd name="connsiteX13" fmla="*/ 2038350 w 2271713"/>
                <a:gd name="connsiteY13" fmla="*/ 1528763 h 5453063"/>
                <a:gd name="connsiteX14" fmla="*/ 1695450 w 2271713"/>
                <a:gd name="connsiteY14" fmla="*/ 1252538 h 5453063"/>
                <a:gd name="connsiteX15" fmla="*/ 1652588 w 2271713"/>
                <a:gd name="connsiteY15" fmla="*/ 1428750 h 5453063"/>
                <a:gd name="connsiteX16" fmla="*/ 1595438 w 2271713"/>
                <a:gd name="connsiteY16" fmla="*/ 1566863 h 5453063"/>
                <a:gd name="connsiteX17" fmla="*/ 1628775 w 2271713"/>
                <a:gd name="connsiteY17" fmla="*/ 1800225 h 5453063"/>
                <a:gd name="connsiteX18" fmla="*/ 1747838 w 2271713"/>
                <a:gd name="connsiteY18" fmla="*/ 1990725 h 5453063"/>
                <a:gd name="connsiteX19" fmla="*/ 1824038 w 2271713"/>
                <a:gd name="connsiteY19" fmla="*/ 2105025 h 5453063"/>
                <a:gd name="connsiteX20" fmla="*/ 1990725 w 2271713"/>
                <a:gd name="connsiteY20" fmla="*/ 2428875 h 5453063"/>
                <a:gd name="connsiteX21" fmla="*/ 1990725 w 2271713"/>
                <a:gd name="connsiteY21" fmla="*/ 2795588 h 5453063"/>
                <a:gd name="connsiteX22" fmla="*/ 1857375 w 2271713"/>
                <a:gd name="connsiteY22" fmla="*/ 3167063 h 5453063"/>
                <a:gd name="connsiteX23" fmla="*/ 1790700 w 2271713"/>
                <a:gd name="connsiteY23" fmla="*/ 3624263 h 5453063"/>
                <a:gd name="connsiteX24" fmla="*/ 1495425 w 2271713"/>
                <a:gd name="connsiteY24" fmla="*/ 4500563 h 5453063"/>
                <a:gd name="connsiteX25" fmla="*/ 1404938 w 2271713"/>
                <a:gd name="connsiteY25" fmla="*/ 4824413 h 5453063"/>
                <a:gd name="connsiteX26" fmla="*/ 1585913 w 2271713"/>
                <a:gd name="connsiteY26" fmla="*/ 5129213 h 5453063"/>
                <a:gd name="connsiteX27" fmla="*/ 1728788 w 2271713"/>
                <a:gd name="connsiteY27" fmla="*/ 5219700 h 5453063"/>
                <a:gd name="connsiteX28" fmla="*/ 1733550 w 2271713"/>
                <a:gd name="connsiteY28" fmla="*/ 5243513 h 5453063"/>
                <a:gd name="connsiteX29" fmla="*/ 1643063 w 2271713"/>
                <a:gd name="connsiteY29" fmla="*/ 5262563 h 5453063"/>
                <a:gd name="connsiteX30" fmla="*/ 1404938 w 2271713"/>
                <a:gd name="connsiteY30" fmla="*/ 5143500 h 5453063"/>
                <a:gd name="connsiteX31" fmla="*/ 1333500 w 2271713"/>
                <a:gd name="connsiteY31" fmla="*/ 5167313 h 5453063"/>
                <a:gd name="connsiteX32" fmla="*/ 1243013 w 2271713"/>
                <a:gd name="connsiteY32" fmla="*/ 5110163 h 5453063"/>
                <a:gd name="connsiteX33" fmla="*/ 1238250 w 2271713"/>
                <a:gd name="connsiteY33" fmla="*/ 5224463 h 5453063"/>
                <a:gd name="connsiteX34" fmla="*/ 1100138 w 2271713"/>
                <a:gd name="connsiteY34" fmla="*/ 5453063 h 5453063"/>
                <a:gd name="connsiteX35" fmla="*/ 1038225 w 2271713"/>
                <a:gd name="connsiteY35" fmla="*/ 5453063 h 5453063"/>
                <a:gd name="connsiteX36" fmla="*/ 1023938 w 2271713"/>
                <a:gd name="connsiteY36" fmla="*/ 5148263 h 5453063"/>
                <a:gd name="connsiteX37" fmla="*/ 1185863 w 2271713"/>
                <a:gd name="connsiteY37" fmla="*/ 4848225 h 5453063"/>
                <a:gd name="connsiteX38" fmla="*/ 1271588 w 2271713"/>
                <a:gd name="connsiteY38" fmla="*/ 4095750 h 5453063"/>
                <a:gd name="connsiteX39" fmla="*/ 1419225 w 2271713"/>
                <a:gd name="connsiteY39" fmla="*/ 3509963 h 5453063"/>
                <a:gd name="connsiteX40" fmla="*/ 1262063 w 2271713"/>
                <a:gd name="connsiteY40" fmla="*/ 3328988 h 5453063"/>
                <a:gd name="connsiteX41" fmla="*/ 1147763 w 2271713"/>
                <a:gd name="connsiteY41" fmla="*/ 2981325 h 5453063"/>
                <a:gd name="connsiteX42" fmla="*/ 1066800 w 2271713"/>
                <a:gd name="connsiteY42" fmla="*/ 2671763 h 5453063"/>
                <a:gd name="connsiteX43" fmla="*/ 1128713 w 2271713"/>
                <a:gd name="connsiteY43" fmla="*/ 2085975 h 5453063"/>
                <a:gd name="connsiteX44" fmla="*/ 957263 w 2271713"/>
                <a:gd name="connsiteY44" fmla="*/ 1604963 h 5453063"/>
                <a:gd name="connsiteX45" fmla="*/ 852488 w 2271713"/>
                <a:gd name="connsiteY45" fmla="*/ 1490663 h 5453063"/>
                <a:gd name="connsiteX46" fmla="*/ 785813 w 2271713"/>
                <a:gd name="connsiteY46" fmla="*/ 2143125 h 5453063"/>
                <a:gd name="connsiteX47" fmla="*/ 962025 w 2271713"/>
                <a:gd name="connsiteY47" fmla="*/ 2586038 h 5453063"/>
                <a:gd name="connsiteX48" fmla="*/ 1004888 w 2271713"/>
                <a:gd name="connsiteY48" fmla="*/ 2790825 h 5453063"/>
                <a:gd name="connsiteX49" fmla="*/ 1066800 w 2271713"/>
                <a:gd name="connsiteY49" fmla="*/ 2843213 h 5453063"/>
                <a:gd name="connsiteX50" fmla="*/ 1066800 w 2271713"/>
                <a:gd name="connsiteY50" fmla="*/ 3071813 h 5453063"/>
                <a:gd name="connsiteX51" fmla="*/ 1023938 w 2271713"/>
                <a:gd name="connsiteY51" fmla="*/ 3167063 h 5453063"/>
                <a:gd name="connsiteX52" fmla="*/ 828675 w 2271713"/>
                <a:gd name="connsiteY52" fmla="*/ 3171825 h 5453063"/>
                <a:gd name="connsiteX53" fmla="*/ 766763 w 2271713"/>
                <a:gd name="connsiteY53" fmla="*/ 3062288 h 5453063"/>
                <a:gd name="connsiteX54" fmla="*/ 828675 w 2271713"/>
                <a:gd name="connsiteY54" fmla="*/ 2947988 h 5453063"/>
                <a:gd name="connsiteX55" fmla="*/ 904875 w 2271713"/>
                <a:gd name="connsiteY55" fmla="*/ 2957513 h 5453063"/>
                <a:gd name="connsiteX56" fmla="*/ 914400 w 2271713"/>
                <a:gd name="connsiteY56" fmla="*/ 2909888 h 5453063"/>
                <a:gd name="connsiteX57" fmla="*/ 738188 w 2271713"/>
                <a:gd name="connsiteY57" fmla="*/ 2481263 h 5453063"/>
                <a:gd name="connsiteX58" fmla="*/ 619125 w 2271713"/>
                <a:gd name="connsiteY58" fmla="*/ 2209800 h 5453063"/>
                <a:gd name="connsiteX59" fmla="*/ 619125 w 2271713"/>
                <a:gd name="connsiteY59" fmla="*/ 1395413 h 5453063"/>
                <a:gd name="connsiteX60" fmla="*/ 523875 w 2271713"/>
                <a:gd name="connsiteY60" fmla="*/ 1600200 h 5453063"/>
                <a:gd name="connsiteX61" fmla="*/ 357188 w 2271713"/>
                <a:gd name="connsiteY61" fmla="*/ 1747838 h 5453063"/>
                <a:gd name="connsiteX62" fmla="*/ 161925 w 2271713"/>
                <a:gd name="connsiteY62" fmla="*/ 1938338 h 5453063"/>
                <a:gd name="connsiteX63" fmla="*/ 152400 w 2271713"/>
                <a:gd name="connsiteY63" fmla="*/ 1981200 h 5453063"/>
                <a:gd name="connsiteX64" fmla="*/ 133350 w 2271713"/>
                <a:gd name="connsiteY64" fmla="*/ 2176463 h 5453063"/>
                <a:gd name="connsiteX65" fmla="*/ 142875 w 2271713"/>
                <a:gd name="connsiteY65" fmla="*/ 2271713 h 5453063"/>
                <a:gd name="connsiteX66" fmla="*/ 23813 w 2271713"/>
                <a:gd name="connsiteY66" fmla="*/ 2128838 h 5453063"/>
                <a:gd name="connsiteX67" fmla="*/ 0 w 2271713"/>
                <a:gd name="connsiteY67" fmla="*/ 1824038 h 5453063"/>
                <a:gd name="connsiteX68" fmla="*/ 114300 w 2271713"/>
                <a:gd name="connsiteY68" fmla="*/ 1576388 h 5453063"/>
                <a:gd name="connsiteX69" fmla="*/ 233363 w 2271713"/>
                <a:gd name="connsiteY69" fmla="*/ 1376362 h 5453063"/>
                <a:gd name="connsiteX70" fmla="*/ 566738 w 2271713"/>
                <a:gd name="connsiteY70" fmla="*/ 1152525 h 5453063"/>
                <a:gd name="connsiteX71" fmla="*/ 585788 w 2271713"/>
                <a:gd name="connsiteY71" fmla="*/ 990600 h 5453063"/>
                <a:gd name="connsiteX72" fmla="*/ 585788 w 2271713"/>
                <a:gd name="connsiteY72" fmla="*/ 742950 h 5453063"/>
                <a:gd name="connsiteX73" fmla="*/ 676275 w 2271713"/>
                <a:gd name="connsiteY73" fmla="*/ 404813 h 5453063"/>
                <a:gd name="connsiteX74" fmla="*/ 866775 w 2271713"/>
                <a:gd name="connsiteY74" fmla="*/ 119063 h 5453063"/>
                <a:gd name="connsiteX75" fmla="*/ 1123950 w 2271713"/>
                <a:gd name="connsiteY75" fmla="*/ 0 h 5453063"/>
                <a:gd name="connsiteX76" fmla="*/ 1381125 w 2271713"/>
                <a:gd name="connsiteY76" fmla="*/ 85725 h 5453063"/>
                <a:gd name="connsiteX0" fmla="*/ 1381125 w 2271713"/>
                <a:gd name="connsiteY0" fmla="*/ 85725 h 5453063"/>
                <a:gd name="connsiteX1" fmla="*/ 1457325 w 2271713"/>
                <a:gd name="connsiteY1" fmla="*/ 200025 h 5453063"/>
                <a:gd name="connsiteX2" fmla="*/ 1443038 w 2271713"/>
                <a:gd name="connsiteY2" fmla="*/ 266700 h 5453063"/>
                <a:gd name="connsiteX3" fmla="*/ 1509713 w 2271713"/>
                <a:gd name="connsiteY3" fmla="*/ 466725 h 5453063"/>
                <a:gd name="connsiteX4" fmla="*/ 1495425 w 2271713"/>
                <a:gd name="connsiteY4" fmla="*/ 757238 h 5453063"/>
                <a:gd name="connsiteX5" fmla="*/ 1428750 w 2271713"/>
                <a:gd name="connsiteY5" fmla="*/ 928688 h 5453063"/>
                <a:gd name="connsiteX6" fmla="*/ 1581150 w 2271713"/>
                <a:gd name="connsiteY6" fmla="*/ 919163 h 5453063"/>
                <a:gd name="connsiteX7" fmla="*/ 1947863 w 2271713"/>
                <a:gd name="connsiteY7" fmla="*/ 1176338 h 5453063"/>
                <a:gd name="connsiteX8" fmla="*/ 2271713 w 2271713"/>
                <a:gd name="connsiteY8" fmla="*/ 1504950 h 5453063"/>
                <a:gd name="connsiteX9" fmla="*/ 2271713 w 2271713"/>
                <a:gd name="connsiteY9" fmla="*/ 1552575 h 5453063"/>
                <a:gd name="connsiteX10" fmla="*/ 1962150 w 2271713"/>
                <a:gd name="connsiteY10" fmla="*/ 1871663 h 5453063"/>
                <a:gd name="connsiteX11" fmla="*/ 1809750 w 2271713"/>
                <a:gd name="connsiteY11" fmla="*/ 1995488 h 5453063"/>
                <a:gd name="connsiteX12" fmla="*/ 1724025 w 2271713"/>
                <a:gd name="connsiteY12" fmla="*/ 1947863 h 5453063"/>
                <a:gd name="connsiteX13" fmla="*/ 2038350 w 2271713"/>
                <a:gd name="connsiteY13" fmla="*/ 1528763 h 5453063"/>
                <a:gd name="connsiteX14" fmla="*/ 1695450 w 2271713"/>
                <a:gd name="connsiteY14" fmla="*/ 1252538 h 5453063"/>
                <a:gd name="connsiteX15" fmla="*/ 1652588 w 2271713"/>
                <a:gd name="connsiteY15" fmla="*/ 1428750 h 5453063"/>
                <a:gd name="connsiteX16" fmla="*/ 1595438 w 2271713"/>
                <a:gd name="connsiteY16" fmla="*/ 1566863 h 5453063"/>
                <a:gd name="connsiteX17" fmla="*/ 1628775 w 2271713"/>
                <a:gd name="connsiteY17" fmla="*/ 1800225 h 5453063"/>
                <a:gd name="connsiteX18" fmla="*/ 1747838 w 2271713"/>
                <a:gd name="connsiteY18" fmla="*/ 1990725 h 5453063"/>
                <a:gd name="connsiteX19" fmla="*/ 1824038 w 2271713"/>
                <a:gd name="connsiteY19" fmla="*/ 2105025 h 5453063"/>
                <a:gd name="connsiteX20" fmla="*/ 1990725 w 2271713"/>
                <a:gd name="connsiteY20" fmla="*/ 2428875 h 5453063"/>
                <a:gd name="connsiteX21" fmla="*/ 1990725 w 2271713"/>
                <a:gd name="connsiteY21" fmla="*/ 2795588 h 5453063"/>
                <a:gd name="connsiteX22" fmla="*/ 1857375 w 2271713"/>
                <a:gd name="connsiteY22" fmla="*/ 3167063 h 5453063"/>
                <a:gd name="connsiteX23" fmla="*/ 1790700 w 2271713"/>
                <a:gd name="connsiteY23" fmla="*/ 3624263 h 5453063"/>
                <a:gd name="connsiteX24" fmla="*/ 1495425 w 2271713"/>
                <a:gd name="connsiteY24" fmla="*/ 4500563 h 5453063"/>
                <a:gd name="connsiteX25" fmla="*/ 1404938 w 2271713"/>
                <a:gd name="connsiteY25" fmla="*/ 4824413 h 5453063"/>
                <a:gd name="connsiteX26" fmla="*/ 1585913 w 2271713"/>
                <a:gd name="connsiteY26" fmla="*/ 5129213 h 5453063"/>
                <a:gd name="connsiteX27" fmla="*/ 1728788 w 2271713"/>
                <a:gd name="connsiteY27" fmla="*/ 5219700 h 5453063"/>
                <a:gd name="connsiteX28" fmla="*/ 1733550 w 2271713"/>
                <a:gd name="connsiteY28" fmla="*/ 5243513 h 5453063"/>
                <a:gd name="connsiteX29" fmla="*/ 1643063 w 2271713"/>
                <a:gd name="connsiteY29" fmla="*/ 5262563 h 5453063"/>
                <a:gd name="connsiteX30" fmla="*/ 1404938 w 2271713"/>
                <a:gd name="connsiteY30" fmla="*/ 5143500 h 5453063"/>
                <a:gd name="connsiteX31" fmla="*/ 1333500 w 2271713"/>
                <a:gd name="connsiteY31" fmla="*/ 5167313 h 5453063"/>
                <a:gd name="connsiteX32" fmla="*/ 1243013 w 2271713"/>
                <a:gd name="connsiteY32" fmla="*/ 5110163 h 5453063"/>
                <a:gd name="connsiteX33" fmla="*/ 1238250 w 2271713"/>
                <a:gd name="connsiteY33" fmla="*/ 5224463 h 5453063"/>
                <a:gd name="connsiteX34" fmla="*/ 1100138 w 2271713"/>
                <a:gd name="connsiteY34" fmla="*/ 5453063 h 5453063"/>
                <a:gd name="connsiteX35" fmla="*/ 1038225 w 2271713"/>
                <a:gd name="connsiteY35" fmla="*/ 5453063 h 5453063"/>
                <a:gd name="connsiteX36" fmla="*/ 1023938 w 2271713"/>
                <a:gd name="connsiteY36" fmla="*/ 5148263 h 5453063"/>
                <a:gd name="connsiteX37" fmla="*/ 1185863 w 2271713"/>
                <a:gd name="connsiteY37" fmla="*/ 4848225 h 5453063"/>
                <a:gd name="connsiteX38" fmla="*/ 1271588 w 2271713"/>
                <a:gd name="connsiteY38" fmla="*/ 4095750 h 5453063"/>
                <a:gd name="connsiteX39" fmla="*/ 1419225 w 2271713"/>
                <a:gd name="connsiteY39" fmla="*/ 3509963 h 5453063"/>
                <a:gd name="connsiteX40" fmla="*/ 1262063 w 2271713"/>
                <a:gd name="connsiteY40" fmla="*/ 3328988 h 5453063"/>
                <a:gd name="connsiteX41" fmla="*/ 1147763 w 2271713"/>
                <a:gd name="connsiteY41" fmla="*/ 2981325 h 5453063"/>
                <a:gd name="connsiteX42" fmla="*/ 1066800 w 2271713"/>
                <a:gd name="connsiteY42" fmla="*/ 2671763 h 5453063"/>
                <a:gd name="connsiteX43" fmla="*/ 1128713 w 2271713"/>
                <a:gd name="connsiteY43" fmla="*/ 2085975 h 5453063"/>
                <a:gd name="connsiteX44" fmla="*/ 957263 w 2271713"/>
                <a:gd name="connsiteY44" fmla="*/ 1604963 h 5453063"/>
                <a:gd name="connsiteX45" fmla="*/ 852488 w 2271713"/>
                <a:gd name="connsiteY45" fmla="*/ 1490663 h 5453063"/>
                <a:gd name="connsiteX46" fmla="*/ 785813 w 2271713"/>
                <a:gd name="connsiteY46" fmla="*/ 2143125 h 5453063"/>
                <a:gd name="connsiteX47" fmla="*/ 962025 w 2271713"/>
                <a:gd name="connsiteY47" fmla="*/ 2586038 h 5453063"/>
                <a:gd name="connsiteX48" fmla="*/ 1004888 w 2271713"/>
                <a:gd name="connsiteY48" fmla="*/ 2790825 h 5453063"/>
                <a:gd name="connsiteX49" fmla="*/ 1066800 w 2271713"/>
                <a:gd name="connsiteY49" fmla="*/ 2843213 h 5453063"/>
                <a:gd name="connsiteX50" fmla="*/ 1066800 w 2271713"/>
                <a:gd name="connsiteY50" fmla="*/ 3071813 h 5453063"/>
                <a:gd name="connsiteX51" fmla="*/ 1023938 w 2271713"/>
                <a:gd name="connsiteY51" fmla="*/ 3167063 h 5453063"/>
                <a:gd name="connsiteX52" fmla="*/ 828675 w 2271713"/>
                <a:gd name="connsiteY52" fmla="*/ 3171825 h 5453063"/>
                <a:gd name="connsiteX53" fmla="*/ 766763 w 2271713"/>
                <a:gd name="connsiteY53" fmla="*/ 3062288 h 5453063"/>
                <a:gd name="connsiteX54" fmla="*/ 828675 w 2271713"/>
                <a:gd name="connsiteY54" fmla="*/ 2947988 h 5453063"/>
                <a:gd name="connsiteX55" fmla="*/ 904875 w 2271713"/>
                <a:gd name="connsiteY55" fmla="*/ 2957513 h 5453063"/>
                <a:gd name="connsiteX56" fmla="*/ 914400 w 2271713"/>
                <a:gd name="connsiteY56" fmla="*/ 2909888 h 5453063"/>
                <a:gd name="connsiteX57" fmla="*/ 738188 w 2271713"/>
                <a:gd name="connsiteY57" fmla="*/ 2481263 h 5453063"/>
                <a:gd name="connsiteX58" fmla="*/ 619125 w 2271713"/>
                <a:gd name="connsiteY58" fmla="*/ 2209800 h 5453063"/>
                <a:gd name="connsiteX59" fmla="*/ 619125 w 2271713"/>
                <a:gd name="connsiteY59" fmla="*/ 1395413 h 5453063"/>
                <a:gd name="connsiteX60" fmla="*/ 523875 w 2271713"/>
                <a:gd name="connsiteY60" fmla="*/ 1600200 h 5453063"/>
                <a:gd name="connsiteX61" fmla="*/ 357188 w 2271713"/>
                <a:gd name="connsiteY61" fmla="*/ 1747838 h 5453063"/>
                <a:gd name="connsiteX62" fmla="*/ 161925 w 2271713"/>
                <a:gd name="connsiteY62" fmla="*/ 1938338 h 5453063"/>
                <a:gd name="connsiteX63" fmla="*/ 152400 w 2271713"/>
                <a:gd name="connsiteY63" fmla="*/ 1981200 h 5453063"/>
                <a:gd name="connsiteX64" fmla="*/ 133350 w 2271713"/>
                <a:gd name="connsiteY64" fmla="*/ 2176463 h 5453063"/>
                <a:gd name="connsiteX65" fmla="*/ 142875 w 2271713"/>
                <a:gd name="connsiteY65" fmla="*/ 2271713 h 5453063"/>
                <a:gd name="connsiteX66" fmla="*/ 23813 w 2271713"/>
                <a:gd name="connsiteY66" fmla="*/ 2128838 h 5453063"/>
                <a:gd name="connsiteX67" fmla="*/ 0 w 2271713"/>
                <a:gd name="connsiteY67" fmla="*/ 1824038 h 5453063"/>
                <a:gd name="connsiteX68" fmla="*/ 114300 w 2271713"/>
                <a:gd name="connsiteY68" fmla="*/ 1576388 h 5453063"/>
                <a:gd name="connsiteX69" fmla="*/ 230982 w 2271713"/>
                <a:gd name="connsiteY69" fmla="*/ 1345406 h 5453063"/>
                <a:gd name="connsiteX70" fmla="*/ 566738 w 2271713"/>
                <a:gd name="connsiteY70" fmla="*/ 1152525 h 5453063"/>
                <a:gd name="connsiteX71" fmla="*/ 585788 w 2271713"/>
                <a:gd name="connsiteY71" fmla="*/ 990600 h 5453063"/>
                <a:gd name="connsiteX72" fmla="*/ 585788 w 2271713"/>
                <a:gd name="connsiteY72" fmla="*/ 742950 h 5453063"/>
                <a:gd name="connsiteX73" fmla="*/ 676275 w 2271713"/>
                <a:gd name="connsiteY73" fmla="*/ 404813 h 5453063"/>
                <a:gd name="connsiteX74" fmla="*/ 866775 w 2271713"/>
                <a:gd name="connsiteY74" fmla="*/ 119063 h 5453063"/>
                <a:gd name="connsiteX75" fmla="*/ 1123950 w 2271713"/>
                <a:gd name="connsiteY75" fmla="*/ 0 h 5453063"/>
                <a:gd name="connsiteX76" fmla="*/ 1381125 w 2271713"/>
                <a:gd name="connsiteY76" fmla="*/ 85725 h 5453063"/>
                <a:gd name="connsiteX0" fmla="*/ 1381125 w 2271713"/>
                <a:gd name="connsiteY0" fmla="*/ 85725 h 5453063"/>
                <a:gd name="connsiteX1" fmla="*/ 1457325 w 2271713"/>
                <a:gd name="connsiteY1" fmla="*/ 200025 h 5453063"/>
                <a:gd name="connsiteX2" fmla="*/ 1443038 w 2271713"/>
                <a:gd name="connsiteY2" fmla="*/ 266700 h 5453063"/>
                <a:gd name="connsiteX3" fmla="*/ 1509713 w 2271713"/>
                <a:gd name="connsiteY3" fmla="*/ 466725 h 5453063"/>
                <a:gd name="connsiteX4" fmla="*/ 1495425 w 2271713"/>
                <a:gd name="connsiteY4" fmla="*/ 757238 h 5453063"/>
                <a:gd name="connsiteX5" fmla="*/ 1428750 w 2271713"/>
                <a:gd name="connsiteY5" fmla="*/ 928688 h 5453063"/>
                <a:gd name="connsiteX6" fmla="*/ 1581150 w 2271713"/>
                <a:gd name="connsiteY6" fmla="*/ 919163 h 5453063"/>
                <a:gd name="connsiteX7" fmla="*/ 1947863 w 2271713"/>
                <a:gd name="connsiteY7" fmla="*/ 1176338 h 5453063"/>
                <a:gd name="connsiteX8" fmla="*/ 2271713 w 2271713"/>
                <a:gd name="connsiteY8" fmla="*/ 1504950 h 5453063"/>
                <a:gd name="connsiteX9" fmla="*/ 2271713 w 2271713"/>
                <a:gd name="connsiteY9" fmla="*/ 1552575 h 5453063"/>
                <a:gd name="connsiteX10" fmla="*/ 1962150 w 2271713"/>
                <a:gd name="connsiteY10" fmla="*/ 1871663 h 5453063"/>
                <a:gd name="connsiteX11" fmla="*/ 1809750 w 2271713"/>
                <a:gd name="connsiteY11" fmla="*/ 1995488 h 5453063"/>
                <a:gd name="connsiteX12" fmla="*/ 1724025 w 2271713"/>
                <a:gd name="connsiteY12" fmla="*/ 1947863 h 5453063"/>
                <a:gd name="connsiteX13" fmla="*/ 2038350 w 2271713"/>
                <a:gd name="connsiteY13" fmla="*/ 1528763 h 5453063"/>
                <a:gd name="connsiteX14" fmla="*/ 1695450 w 2271713"/>
                <a:gd name="connsiteY14" fmla="*/ 1252538 h 5453063"/>
                <a:gd name="connsiteX15" fmla="*/ 1652588 w 2271713"/>
                <a:gd name="connsiteY15" fmla="*/ 1428750 h 5453063"/>
                <a:gd name="connsiteX16" fmla="*/ 1595438 w 2271713"/>
                <a:gd name="connsiteY16" fmla="*/ 1566863 h 5453063"/>
                <a:gd name="connsiteX17" fmla="*/ 1628775 w 2271713"/>
                <a:gd name="connsiteY17" fmla="*/ 1800225 h 5453063"/>
                <a:gd name="connsiteX18" fmla="*/ 1747838 w 2271713"/>
                <a:gd name="connsiteY18" fmla="*/ 1990725 h 5453063"/>
                <a:gd name="connsiteX19" fmla="*/ 1824038 w 2271713"/>
                <a:gd name="connsiteY19" fmla="*/ 2105025 h 5453063"/>
                <a:gd name="connsiteX20" fmla="*/ 1990725 w 2271713"/>
                <a:gd name="connsiteY20" fmla="*/ 2428875 h 5453063"/>
                <a:gd name="connsiteX21" fmla="*/ 1990725 w 2271713"/>
                <a:gd name="connsiteY21" fmla="*/ 2795588 h 5453063"/>
                <a:gd name="connsiteX22" fmla="*/ 1857375 w 2271713"/>
                <a:gd name="connsiteY22" fmla="*/ 3167063 h 5453063"/>
                <a:gd name="connsiteX23" fmla="*/ 1790700 w 2271713"/>
                <a:gd name="connsiteY23" fmla="*/ 3624263 h 5453063"/>
                <a:gd name="connsiteX24" fmla="*/ 1495425 w 2271713"/>
                <a:gd name="connsiteY24" fmla="*/ 4500563 h 5453063"/>
                <a:gd name="connsiteX25" fmla="*/ 1404938 w 2271713"/>
                <a:gd name="connsiteY25" fmla="*/ 4824413 h 5453063"/>
                <a:gd name="connsiteX26" fmla="*/ 1585913 w 2271713"/>
                <a:gd name="connsiteY26" fmla="*/ 5129213 h 5453063"/>
                <a:gd name="connsiteX27" fmla="*/ 1728788 w 2271713"/>
                <a:gd name="connsiteY27" fmla="*/ 5219700 h 5453063"/>
                <a:gd name="connsiteX28" fmla="*/ 1733550 w 2271713"/>
                <a:gd name="connsiteY28" fmla="*/ 5243513 h 5453063"/>
                <a:gd name="connsiteX29" fmla="*/ 1643063 w 2271713"/>
                <a:gd name="connsiteY29" fmla="*/ 5262563 h 5453063"/>
                <a:gd name="connsiteX30" fmla="*/ 1404938 w 2271713"/>
                <a:gd name="connsiteY30" fmla="*/ 5143500 h 5453063"/>
                <a:gd name="connsiteX31" fmla="*/ 1333500 w 2271713"/>
                <a:gd name="connsiteY31" fmla="*/ 5167313 h 5453063"/>
                <a:gd name="connsiteX32" fmla="*/ 1243013 w 2271713"/>
                <a:gd name="connsiteY32" fmla="*/ 5110163 h 5453063"/>
                <a:gd name="connsiteX33" fmla="*/ 1238250 w 2271713"/>
                <a:gd name="connsiteY33" fmla="*/ 5224463 h 5453063"/>
                <a:gd name="connsiteX34" fmla="*/ 1100138 w 2271713"/>
                <a:gd name="connsiteY34" fmla="*/ 5453063 h 5453063"/>
                <a:gd name="connsiteX35" fmla="*/ 1038225 w 2271713"/>
                <a:gd name="connsiteY35" fmla="*/ 5453063 h 5453063"/>
                <a:gd name="connsiteX36" fmla="*/ 1023938 w 2271713"/>
                <a:gd name="connsiteY36" fmla="*/ 5148263 h 5453063"/>
                <a:gd name="connsiteX37" fmla="*/ 1185863 w 2271713"/>
                <a:gd name="connsiteY37" fmla="*/ 4848225 h 5453063"/>
                <a:gd name="connsiteX38" fmla="*/ 1271588 w 2271713"/>
                <a:gd name="connsiteY38" fmla="*/ 4095750 h 5453063"/>
                <a:gd name="connsiteX39" fmla="*/ 1419225 w 2271713"/>
                <a:gd name="connsiteY39" fmla="*/ 3509963 h 5453063"/>
                <a:gd name="connsiteX40" fmla="*/ 1262063 w 2271713"/>
                <a:gd name="connsiteY40" fmla="*/ 3328988 h 5453063"/>
                <a:gd name="connsiteX41" fmla="*/ 1147763 w 2271713"/>
                <a:gd name="connsiteY41" fmla="*/ 2981325 h 5453063"/>
                <a:gd name="connsiteX42" fmla="*/ 1066800 w 2271713"/>
                <a:gd name="connsiteY42" fmla="*/ 2671763 h 5453063"/>
                <a:gd name="connsiteX43" fmla="*/ 1128713 w 2271713"/>
                <a:gd name="connsiteY43" fmla="*/ 2085975 h 5453063"/>
                <a:gd name="connsiteX44" fmla="*/ 957263 w 2271713"/>
                <a:gd name="connsiteY44" fmla="*/ 1604963 h 5453063"/>
                <a:gd name="connsiteX45" fmla="*/ 852488 w 2271713"/>
                <a:gd name="connsiteY45" fmla="*/ 1490663 h 5453063"/>
                <a:gd name="connsiteX46" fmla="*/ 785813 w 2271713"/>
                <a:gd name="connsiteY46" fmla="*/ 2143125 h 5453063"/>
                <a:gd name="connsiteX47" fmla="*/ 962025 w 2271713"/>
                <a:gd name="connsiteY47" fmla="*/ 2586038 h 5453063"/>
                <a:gd name="connsiteX48" fmla="*/ 1004888 w 2271713"/>
                <a:gd name="connsiteY48" fmla="*/ 2790825 h 5453063"/>
                <a:gd name="connsiteX49" fmla="*/ 1066800 w 2271713"/>
                <a:gd name="connsiteY49" fmla="*/ 2843213 h 5453063"/>
                <a:gd name="connsiteX50" fmla="*/ 1066800 w 2271713"/>
                <a:gd name="connsiteY50" fmla="*/ 3071813 h 5453063"/>
                <a:gd name="connsiteX51" fmla="*/ 1023938 w 2271713"/>
                <a:gd name="connsiteY51" fmla="*/ 3167063 h 5453063"/>
                <a:gd name="connsiteX52" fmla="*/ 828675 w 2271713"/>
                <a:gd name="connsiteY52" fmla="*/ 3171825 h 5453063"/>
                <a:gd name="connsiteX53" fmla="*/ 766763 w 2271713"/>
                <a:gd name="connsiteY53" fmla="*/ 3062288 h 5453063"/>
                <a:gd name="connsiteX54" fmla="*/ 828675 w 2271713"/>
                <a:gd name="connsiteY54" fmla="*/ 2947988 h 5453063"/>
                <a:gd name="connsiteX55" fmla="*/ 904875 w 2271713"/>
                <a:gd name="connsiteY55" fmla="*/ 2957513 h 5453063"/>
                <a:gd name="connsiteX56" fmla="*/ 914400 w 2271713"/>
                <a:gd name="connsiteY56" fmla="*/ 2909888 h 5453063"/>
                <a:gd name="connsiteX57" fmla="*/ 738188 w 2271713"/>
                <a:gd name="connsiteY57" fmla="*/ 2481263 h 5453063"/>
                <a:gd name="connsiteX58" fmla="*/ 619125 w 2271713"/>
                <a:gd name="connsiteY58" fmla="*/ 2209800 h 5453063"/>
                <a:gd name="connsiteX59" fmla="*/ 619125 w 2271713"/>
                <a:gd name="connsiteY59" fmla="*/ 1395413 h 5453063"/>
                <a:gd name="connsiteX60" fmla="*/ 523875 w 2271713"/>
                <a:gd name="connsiteY60" fmla="*/ 1600200 h 5453063"/>
                <a:gd name="connsiteX61" fmla="*/ 357188 w 2271713"/>
                <a:gd name="connsiteY61" fmla="*/ 1747838 h 5453063"/>
                <a:gd name="connsiteX62" fmla="*/ 161925 w 2271713"/>
                <a:gd name="connsiteY62" fmla="*/ 1938338 h 5453063"/>
                <a:gd name="connsiteX63" fmla="*/ 152400 w 2271713"/>
                <a:gd name="connsiteY63" fmla="*/ 1981200 h 5453063"/>
                <a:gd name="connsiteX64" fmla="*/ 133350 w 2271713"/>
                <a:gd name="connsiteY64" fmla="*/ 2176463 h 5453063"/>
                <a:gd name="connsiteX65" fmla="*/ 142875 w 2271713"/>
                <a:gd name="connsiteY65" fmla="*/ 2271713 h 5453063"/>
                <a:gd name="connsiteX66" fmla="*/ 23813 w 2271713"/>
                <a:gd name="connsiteY66" fmla="*/ 2128838 h 5453063"/>
                <a:gd name="connsiteX67" fmla="*/ 0 w 2271713"/>
                <a:gd name="connsiteY67" fmla="*/ 1824038 h 5453063"/>
                <a:gd name="connsiteX68" fmla="*/ 85725 w 2271713"/>
                <a:gd name="connsiteY68" fmla="*/ 1576388 h 5453063"/>
                <a:gd name="connsiteX69" fmla="*/ 230982 w 2271713"/>
                <a:gd name="connsiteY69" fmla="*/ 1345406 h 5453063"/>
                <a:gd name="connsiteX70" fmla="*/ 566738 w 2271713"/>
                <a:gd name="connsiteY70" fmla="*/ 1152525 h 5453063"/>
                <a:gd name="connsiteX71" fmla="*/ 585788 w 2271713"/>
                <a:gd name="connsiteY71" fmla="*/ 990600 h 5453063"/>
                <a:gd name="connsiteX72" fmla="*/ 585788 w 2271713"/>
                <a:gd name="connsiteY72" fmla="*/ 742950 h 5453063"/>
                <a:gd name="connsiteX73" fmla="*/ 676275 w 2271713"/>
                <a:gd name="connsiteY73" fmla="*/ 404813 h 5453063"/>
                <a:gd name="connsiteX74" fmla="*/ 866775 w 2271713"/>
                <a:gd name="connsiteY74" fmla="*/ 119063 h 5453063"/>
                <a:gd name="connsiteX75" fmla="*/ 1123950 w 2271713"/>
                <a:gd name="connsiteY75" fmla="*/ 0 h 5453063"/>
                <a:gd name="connsiteX76" fmla="*/ 1381125 w 2271713"/>
                <a:gd name="connsiteY76" fmla="*/ 85725 h 5453063"/>
                <a:gd name="connsiteX0" fmla="*/ 1381125 w 2271713"/>
                <a:gd name="connsiteY0" fmla="*/ 85725 h 5453063"/>
                <a:gd name="connsiteX1" fmla="*/ 1457325 w 2271713"/>
                <a:gd name="connsiteY1" fmla="*/ 200025 h 5453063"/>
                <a:gd name="connsiteX2" fmla="*/ 1443038 w 2271713"/>
                <a:gd name="connsiteY2" fmla="*/ 266700 h 5453063"/>
                <a:gd name="connsiteX3" fmla="*/ 1509713 w 2271713"/>
                <a:gd name="connsiteY3" fmla="*/ 466725 h 5453063"/>
                <a:gd name="connsiteX4" fmla="*/ 1495425 w 2271713"/>
                <a:gd name="connsiteY4" fmla="*/ 757238 h 5453063"/>
                <a:gd name="connsiteX5" fmla="*/ 1428750 w 2271713"/>
                <a:gd name="connsiteY5" fmla="*/ 928688 h 5453063"/>
                <a:gd name="connsiteX6" fmla="*/ 1581150 w 2271713"/>
                <a:gd name="connsiteY6" fmla="*/ 919163 h 5453063"/>
                <a:gd name="connsiteX7" fmla="*/ 1947863 w 2271713"/>
                <a:gd name="connsiteY7" fmla="*/ 1176338 h 5453063"/>
                <a:gd name="connsiteX8" fmla="*/ 2271713 w 2271713"/>
                <a:gd name="connsiteY8" fmla="*/ 1504950 h 5453063"/>
                <a:gd name="connsiteX9" fmla="*/ 2271713 w 2271713"/>
                <a:gd name="connsiteY9" fmla="*/ 1552575 h 5453063"/>
                <a:gd name="connsiteX10" fmla="*/ 1962150 w 2271713"/>
                <a:gd name="connsiteY10" fmla="*/ 1871663 h 5453063"/>
                <a:gd name="connsiteX11" fmla="*/ 1809750 w 2271713"/>
                <a:gd name="connsiteY11" fmla="*/ 1995488 h 5453063"/>
                <a:gd name="connsiteX12" fmla="*/ 1724025 w 2271713"/>
                <a:gd name="connsiteY12" fmla="*/ 1947863 h 5453063"/>
                <a:gd name="connsiteX13" fmla="*/ 2038350 w 2271713"/>
                <a:gd name="connsiteY13" fmla="*/ 1528763 h 5453063"/>
                <a:gd name="connsiteX14" fmla="*/ 1695450 w 2271713"/>
                <a:gd name="connsiteY14" fmla="*/ 1252538 h 5453063"/>
                <a:gd name="connsiteX15" fmla="*/ 1652588 w 2271713"/>
                <a:gd name="connsiteY15" fmla="*/ 1428750 h 5453063"/>
                <a:gd name="connsiteX16" fmla="*/ 1595438 w 2271713"/>
                <a:gd name="connsiteY16" fmla="*/ 1566863 h 5453063"/>
                <a:gd name="connsiteX17" fmla="*/ 1628775 w 2271713"/>
                <a:gd name="connsiteY17" fmla="*/ 1800225 h 5453063"/>
                <a:gd name="connsiteX18" fmla="*/ 1747838 w 2271713"/>
                <a:gd name="connsiteY18" fmla="*/ 1990725 h 5453063"/>
                <a:gd name="connsiteX19" fmla="*/ 1824038 w 2271713"/>
                <a:gd name="connsiteY19" fmla="*/ 2105025 h 5453063"/>
                <a:gd name="connsiteX20" fmla="*/ 1990725 w 2271713"/>
                <a:gd name="connsiteY20" fmla="*/ 2428875 h 5453063"/>
                <a:gd name="connsiteX21" fmla="*/ 1990725 w 2271713"/>
                <a:gd name="connsiteY21" fmla="*/ 2795588 h 5453063"/>
                <a:gd name="connsiteX22" fmla="*/ 1857375 w 2271713"/>
                <a:gd name="connsiteY22" fmla="*/ 3167063 h 5453063"/>
                <a:gd name="connsiteX23" fmla="*/ 1790700 w 2271713"/>
                <a:gd name="connsiteY23" fmla="*/ 3624263 h 5453063"/>
                <a:gd name="connsiteX24" fmla="*/ 1495425 w 2271713"/>
                <a:gd name="connsiteY24" fmla="*/ 4500563 h 5453063"/>
                <a:gd name="connsiteX25" fmla="*/ 1404938 w 2271713"/>
                <a:gd name="connsiteY25" fmla="*/ 4824413 h 5453063"/>
                <a:gd name="connsiteX26" fmla="*/ 1585913 w 2271713"/>
                <a:gd name="connsiteY26" fmla="*/ 5129213 h 5453063"/>
                <a:gd name="connsiteX27" fmla="*/ 1728788 w 2271713"/>
                <a:gd name="connsiteY27" fmla="*/ 5219700 h 5453063"/>
                <a:gd name="connsiteX28" fmla="*/ 1733550 w 2271713"/>
                <a:gd name="connsiteY28" fmla="*/ 5243513 h 5453063"/>
                <a:gd name="connsiteX29" fmla="*/ 1643063 w 2271713"/>
                <a:gd name="connsiteY29" fmla="*/ 5262563 h 5453063"/>
                <a:gd name="connsiteX30" fmla="*/ 1404938 w 2271713"/>
                <a:gd name="connsiteY30" fmla="*/ 5143500 h 5453063"/>
                <a:gd name="connsiteX31" fmla="*/ 1333500 w 2271713"/>
                <a:gd name="connsiteY31" fmla="*/ 5167313 h 5453063"/>
                <a:gd name="connsiteX32" fmla="*/ 1243013 w 2271713"/>
                <a:gd name="connsiteY32" fmla="*/ 5110163 h 5453063"/>
                <a:gd name="connsiteX33" fmla="*/ 1238250 w 2271713"/>
                <a:gd name="connsiteY33" fmla="*/ 5224463 h 5453063"/>
                <a:gd name="connsiteX34" fmla="*/ 1100138 w 2271713"/>
                <a:gd name="connsiteY34" fmla="*/ 5453063 h 5453063"/>
                <a:gd name="connsiteX35" fmla="*/ 1038225 w 2271713"/>
                <a:gd name="connsiteY35" fmla="*/ 5453063 h 5453063"/>
                <a:gd name="connsiteX36" fmla="*/ 1023938 w 2271713"/>
                <a:gd name="connsiteY36" fmla="*/ 5148263 h 5453063"/>
                <a:gd name="connsiteX37" fmla="*/ 1185863 w 2271713"/>
                <a:gd name="connsiteY37" fmla="*/ 4848225 h 5453063"/>
                <a:gd name="connsiteX38" fmla="*/ 1271588 w 2271713"/>
                <a:gd name="connsiteY38" fmla="*/ 4095750 h 5453063"/>
                <a:gd name="connsiteX39" fmla="*/ 1419225 w 2271713"/>
                <a:gd name="connsiteY39" fmla="*/ 3509963 h 5453063"/>
                <a:gd name="connsiteX40" fmla="*/ 1262063 w 2271713"/>
                <a:gd name="connsiteY40" fmla="*/ 3328988 h 5453063"/>
                <a:gd name="connsiteX41" fmla="*/ 1147763 w 2271713"/>
                <a:gd name="connsiteY41" fmla="*/ 2981325 h 5453063"/>
                <a:gd name="connsiteX42" fmla="*/ 1066800 w 2271713"/>
                <a:gd name="connsiteY42" fmla="*/ 2671763 h 5453063"/>
                <a:gd name="connsiteX43" fmla="*/ 1128713 w 2271713"/>
                <a:gd name="connsiteY43" fmla="*/ 2085975 h 5453063"/>
                <a:gd name="connsiteX44" fmla="*/ 957263 w 2271713"/>
                <a:gd name="connsiteY44" fmla="*/ 1604963 h 5453063"/>
                <a:gd name="connsiteX45" fmla="*/ 852488 w 2271713"/>
                <a:gd name="connsiteY45" fmla="*/ 1490663 h 5453063"/>
                <a:gd name="connsiteX46" fmla="*/ 785813 w 2271713"/>
                <a:gd name="connsiteY46" fmla="*/ 2143125 h 5453063"/>
                <a:gd name="connsiteX47" fmla="*/ 962025 w 2271713"/>
                <a:gd name="connsiteY47" fmla="*/ 2586038 h 5453063"/>
                <a:gd name="connsiteX48" fmla="*/ 1004888 w 2271713"/>
                <a:gd name="connsiteY48" fmla="*/ 2790825 h 5453063"/>
                <a:gd name="connsiteX49" fmla="*/ 1066800 w 2271713"/>
                <a:gd name="connsiteY49" fmla="*/ 2843213 h 5453063"/>
                <a:gd name="connsiteX50" fmla="*/ 1066800 w 2271713"/>
                <a:gd name="connsiteY50" fmla="*/ 3071813 h 5453063"/>
                <a:gd name="connsiteX51" fmla="*/ 1023938 w 2271713"/>
                <a:gd name="connsiteY51" fmla="*/ 3167063 h 5453063"/>
                <a:gd name="connsiteX52" fmla="*/ 828675 w 2271713"/>
                <a:gd name="connsiteY52" fmla="*/ 3171825 h 5453063"/>
                <a:gd name="connsiteX53" fmla="*/ 766763 w 2271713"/>
                <a:gd name="connsiteY53" fmla="*/ 3062288 h 5453063"/>
                <a:gd name="connsiteX54" fmla="*/ 828675 w 2271713"/>
                <a:gd name="connsiteY54" fmla="*/ 2947988 h 5453063"/>
                <a:gd name="connsiteX55" fmla="*/ 904875 w 2271713"/>
                <a:gd name="connsiteY55" fmla="*/ 2957513 h 5453063"/>
                <a:gd name="connsiteX56" fmla="*/ 914400 w 2271713"/>
                <a:gd name="connsiteY56" fmla="*/ 2909888 h 5453063"/>
                <a:gd name="connsiteX57" fmla="*/ 738188 w 2271713"/>
                <a:gd name="connsiteY57" fmla="*/ 2481263 h 5453063"/>
                <a:gd name="connsiteX58" fmla="*/ 619125 w 2271713"/>
                <a:gd name="connsiteY58" fmla="*/ 2209800 h 5453063"/>
                <a:gd name="connsiteX59" fmla="*/ 619125 w 2271713"/>
                <a:gd name="connsiteY59" fmla="*/ 1395413 h 5453063"/>
                <a:gd name="connsiteX60" fmla="*/ 523875 w 2271713"/>
                <a:gd name="connsiteY60" fmla="*/ 1600200 h 5453063"/>
                <a:gd name="connsiteX61" fmla="*/ 357188 w 2271713"/>
                <a:gd name="connsiteY61" fmla="*/ 1747838 h 5453063"/>
                <a:gd name="connsiteX62" fmla="*/ 161925 w 2271713"/>
                <a:gd name="connsiteY62" fmla="*/ 1938338 h 5453063"/>
                <a:gd name="connsiteX63" fmla="*/ 152400 w 2271713"/>
                <a:gd name="connsiteY63" fmla="*/ 1981200 h 5453063"/>
                <a:gd name="connsiteX64" fmla="*/ 133350 w 2271713"/>
                <a:gd name="connsiteY64" fmla="*/ 2176463 h 5453063"/>
                <a:gd name="connsiteX65" fmla="*/ 142875 w 2271713"/>
                <a:gd name="connsiteY65" fmla="*/ 2271713 h 5453063"/>
                <a:gd name="connsiteX66" fmla="*/ 23813 w 2271713"/>
                <a:gd name="connsiteY66" fmla="*/ 2128838 h 5453063"/>
                <a:gd name="connsiteX67" fmla="*/ 0 w 2271713"/>
                <a:gd name="connsiteY67" fmla="*/ 1824038 h 5453063"/>
                <a:gd name="connsiteX68" fmla="*/ 85725 w 2271713"/>
                <a:gd name="connsiteY68" fmla="*/ 1576388 h 5453063"/>
                <a:gd name="connsiteX69" fmla="*/ 230982 w 2271713"/>
                <a:gd name="connsiteY69" fmla="*/ 1345406 h 5453063"/>
                <a:gd name="connsiteX70" fmla="*/ 566738 w 2271713"/>
                <a:gd name="connsiteY70" fmla="*/ 1152525 h 5453063"/>
                <a:gd name="connsiteX71" fmla="*/ 585788 w 2271713"/>
                <a:gd name="connsiteY71" fmla="*/ 990600 h 5453063"/>
                <a:gd name="connsiteX72" fmla="*/ 585788 w 2271713"/>
                <a:gd name="connsiteY72" fmla="*/ 742950 h 5453063"/>
                <a:gd name="connsiteX73" fmla="*/ 676275 w 2271713"/>
                <a:gd name="connsiteY73" fmla="*/ 404813 h 5453063"/>
                <a:gd name="connsiteX74" fmla="*/ 866775 w 2271713"/>
                <a:gd name="connsiteY74" fmla="*/ 119063 h 5453063"/>
                <a:gd name="connsiteX75" fmla="*/ 1123950 w 2271713"/>
                <a:gd name="connsiteY75" fmla="*/ 0 h 5453063"/>
                <a:gd name="connsiteX76" fmla="*/ 1381125 w 2271713"/>
                <a:gd name="connsiteY76" fmla="*/ 85725 h 5453063"/>
                <a:gd name="connsiteX0" fmla="*/ 1381125 w 2271713"/>
                <a:gd name="connsiteY0" fmla="*/ 85725 h 5453063"/>
                <a:gd name="connsiteX1" fmla="*/ 1457325 w 2271713"/>
                <a:gd name="connsiteY1" fmla="*/ 200025 h 5453063"/>
                <a:gd name="connsiteX2" fmla="*/ 1443038 w 2271713"/>
                <a:gd name="connsiteY2" fmla="*/ 266700 h 5453063"/>
                <a:gd name="connsiteX3" fmla="*/ 1509713 w 2271713"/>
                <a:gd name="connsiteY3" fmla="*/ 466725 h 5453063"/>
                <a:gd name="connsiteX4" fmla="*/ 1495425 w 2271713"/>
                <a:gd name="connsiteY4" fmla="*/ 757238 h 5453063"/>
                <a:gd name="connsiteX5" fmla="*/ 1428750 w 2271713"/>
                <a:gd name="connsiteY5" fmla="*/ 928688 h 5453063"/>
                <a:gd name="connsiteX6" fmla="*/ 1581150 w 2271713"/>
                <a:gd name="connsiteY6" fmla="*/ 919163 h 5453063"/>
                <a:gd name="connsiteX7" fmla="*/ 1947863 w 2271713"/>
                <a:gd name="connsiteY7" fmla="*/ 1176338 h 5453063"/>
                <a:gd name="connsiteX8" fmla="*/ 2271713 w 2271713"/>
                <a:gd name="connsiteY8" fmla="*/ 1504950 h 5453063"/>
                <a:gd name="connsiteX9" fmla="*/ 2271713 w 2271713"/>
                <a:gd name="connsiteY9" fmla="*/ 1552575 h 5453063"/>
                <a:gd name="connsiteX10" fmla="*/ 1962150 w 2271713"/>
                <a:gd name="connsiteY10" fmla="*/ 1871663 h 5453063"/>
                <a:gd name="connsiteX11" fmla="*/ 1809750 w 2271713"/>
                <a:gd name="connsiteY11" fmla="*/ 1995488 h 5453063"/>
                <a:gd name="connsiteX12" fmla="*/ 1724025 w 2271713"/>
                <a:gd name="connsiteY12" fmla="*/ 1947863 h 5453063"/>
                <a:gd name="connsiteX13" fmla="*/ 2038350 w 2271713"/>
                <a:gd name="connsiteY13" fmla="*/ 1528763 h 5453063"/>
                <a:gd name="connsiteX14" fmla="*/ 1695450 w 2271713"/>
                <a:gd name="connsiteY14" fmla="*/ 1252538 h 5453063"/>
                <a:gd name="connsiteX15" fmla="*/ 1652588 w 2271713"/>
                <a:gd name="connsiteY15" fmla="*/ 1428750 h 5453063"/>
                <a:gd name="connsiteX16" fmla="*/ 1595438 w 2271713"/>
                <a:gd name="connsiteY16" fmla="*/ 1566863 h 5453063"/>
                <a:gd name="connsiteX17" fmla="*/ 1628775 w 2271713"/>
                <a:gd name="connsiteY17" fmla="*/ 1800225 h 5453063"/>
                <a:gd name="connsiteX18" fmla="*/ 1747838 w 2271713"/>
                <a:gd name="connsiteY18" fmla="*/ 1990725 h 5453063"/>
                <a:gd name="connsiteX19" fmla="*/ 1824038 w 2271713"/>
                <a:gd name="connsiteY19" fmla="*/ 2105025 h 5453063"/>
                <a:gd name="connsiteX20" fmla="*/ 1990725 w 2271713"/>
                <a:gd name="connsiteY20" fmla="*/ 2428875 h 5453063"/>
                <a:gd name="connsiteX21" fmla="*/ 1990725 w 2271713"/>
                <a:gd name="connsiteY21" fmla="*/ 2795588 h 5453063"/>
                <a:gd name="connsiteX22" fmla="*/ 1857375 w 2271713"/>
                <a:gd name="connsiteY22" fmla="*/ 3167063 h 5453063"/>
                <a:gd name="connsiteX23" fmla="*/ 1790700 w 2271713"/>
                <a:gd name="connsiteY23" fmla="*/ 3624263 h 5453063"/>
                <a:gd name="connsiteX24" fmla="*/ 1495425 w 2271713"/>
                <a:gd name="connsiteY24" fmla="*/ 4500563 h 5453063"/>
                <a:gd name="connsiteX25" fmla="*/ 1404938 w 2271713"/>
                <a:gd name="connsiteY25" fmla="*/ 4824413 h 5453063"/>
                <a:gd name="connsiteX26" fmla="*/ 1585913 w 2271713"/>
                <a:gd name="connsiteY26" fmla="*/ 5129213 h 5453063"/>
                <a:gd name="connsiteX27" fmla="*/ 1728788 w 2271713"/>
                <a:gd name="connsiteY27" fmla="*/ 5219700 h 5453063"/>
                <a:gd name="connsiteX28" fmla="*/ 1733550 w 2271713"/>
                <a:gd name="connsiteY28" fmla="*/ 5243513 h 5453063"/>
                <a:gd name="connsiteX29" fmla="*/ 1643063 w 2271713"/>
                <a:gd name="connsiteY29" fmla="*/ 5262563 h 5453063"/>
                <a:gd name="connsiteX30" fmla="*/ 1404938 w 2271713"/>
                <a:gd name="connsiteY30" fmla="*/ 5143500 h 5453063"/>
                <a:gd name="connsiteX31" fmla="*/ 1333500 w 2271713"/>
                <a:gd name="connsiteY31" fmla="*/ 5167313 h 5453063"/>
                <a:gd name="connsiteX32" fmla="*/ 1243013 w 2271713"/>
                <a:gd name="connsiteY32" fmla="*/ 5110163 h 5453063"/>
                <a:gd name="connsiteX33" fmla="*/ 1238250 w 2271713"/>
                <a:gd name="connsiteY33" fmla="*/ 5224463 h 5453063"/>
                <a:gd name="connsiteX34" fmla="*/ 1100138 w 2271713"/>
                <a:gd name="connsiteY34" fmla="*/ 5453063 h 5453063"/>
                <a:gd name="connsiteX35" fmla="*/ 1038225 w 2271713"/>
                <a:gd name="connsiteY35" fmla="*/ 5453063 h 5453063"/>
                <a:gd name="connsiteX36" fmla="*/ 1023938 w 2271713"/>
                <a:gd name="connsiteY36" fmla="*/ 5148263 h 5453063"/>
                <a:gd name="connsiteX37" fmla="*/ 1185863 w 2271713"/>
                <a:gd name="connsiteY37" fmla="*/ 4848225 h 5453063"/>
                <a:gd name="connsiteX38" fmla="*/ 1271588 w 2271713"/>
                <a:gd name="connsiteY38" fmla="*/ 4095750 h 5453063"/>
                <a:gd name="connsiteX39" fmla="*/ 1419225 w 2271713"/>
                <a:gd name="connsiteY39" fmla="*/ 3509963 h 5453063"/>
                <a:gd name="connsiteX40" fmla="*/ 1262063 w 2271713"/>
                <a:gd name="connsiteY40" fmla="*/ 3328988 h 5453063"/>
                <a:gd name="connsiteX41" fmla="*/ 1147763 w 2271713"/>
                <a:gd name="connsiteY41" fmla="*/ 2981325 h 5453063"/>
                <a:gd name="connsiteX42" fmla="*/ 1066800 w 2271713"/>
                <a:gd name="connsiteY42" fmla="*/ 2671763 h 5453063"/>
                <a:gd name="connsiteX43" fmla="*/ 1128713 w 2271713"/>
                <a:gd name="connsiteY43" fmla="*/ 2085975 h 5453063"/>
                <a:gd name="connsiteX44" fmla="*/ 957263 w 2271713"/>
                <a:gd name="connsiteY44" fmla="*/ 1604963 h 5453063"/>
                <a:gd name="connsiteX45" fmla="*/ 852488 w 2271713"/>
                <a:gd name="connsiteY45" fmla="*/ 1490663 h 5453063"/>
                <a:gd name="connsiteX46" fmla="*/ 785813 w 2271713"/>
                <a:gd name="connsiteY46" fmla="*/ 2143125 h 5453063"/>
                <a:gd name="connsiteX47" fmla="*/ 962025 w 2271713"/>
                <a:gd name="connsiteY47" fmla="*/ 2586038 h 5453063"/>
                <a:gd name="connsiteX48" fmla="*/ 1004888 w 2271713"/>
                <a:gd name="connsiteY48" fmla="*/ 2790825 h 5453063"/>
                <a:gd name="connsiteX49" fmla="*/ 1066800 w 2271713"/>
                <a:gd name="connsiteY49" fmla="*/ 2843213 h 5453063"/>
                <a:gd name="connsiteX50" fmla="*/ 1066800 w 2271713"/>
                <a:gd name="connsiteY50" fmla="*/ 3071813 h 5453063"/>
                <a:gd name="connsiteX51" fmla="*/ 1023938 w 2271713"/>
                <a:gd name="connsiteY51" fmla="*/ 3167063 h 5453063"/>
                <a:gd name="connsiteX52" fmla="*/ 828675 w 2271713"/>
                <a:gd name="connsiteY52" fmla="*/ 3171825 h 5453063"/>
                <a:gd name="connsiteX53" fmla="*/ 766763 w 2271713"/>
                <a:gd name="connsiteY53" fmla="*/ 3062288 h 5453063"/>
                <a:gd name="connsiteX54" fmla="*/ 828675 w 2271713"/>
                <a:gd name="connsiteY54" fmla="*/ 2947988 h 5453063"/>
                <a:gd name="connsiteX55" fmla="*/ 904875 w 2271713"/>
                <a:gd name="connsiteY55" fmla="*/ 2957513 h 5453063"/>
                <a:gd name="connsiteX56" fmla="*/ 914400 w 2271713"/>
                <a:gd name="connsiteY56" fmla="*/ 2909888 h 5453063"/>
                <a:gd name="connsiteX57" fmla="*/ 738188 w 2271713"/>
                <a:gd name="connsiteY57" fmla="*/ 2481263 h 5453063"/>
                <a:gd name="connsiteX58" fmla="*/ 619125 w 2271713"/>
                <a:gd name="connsiteY58" fmla="*/ 2209800 h 5453063"/>
                <a:gd name="connsiteX59" fmla="*/ 619125 w 2271713"/>
                <a:gd name="connsiteY59" fmla="*/ 1395413 h 5453063"/>
                <a:gd name="connsiteX60" fmla="*/ 523875 w 2271713"/>
                <a:gd name="connsiteY60" fmla="*/ 1600200 h 5453063"/>
                <a:gd name="connsiteX61" fmla="*/ 357188 w 2271713"/>
                <a:gd name="connsiteY61" fmla="*/ 1747838 h 5453063"/>
                <a:gd name="connsiteX62" fmla="*/ 161925 w 2271713"/>
                <a:gd name="connsiteY62" fmla="*/ 1938338 h 5453063"/>
                <a:gd name="connsiteX63" fmla="*/ 152400 w 2271713"/>
                <a:gd name="connsiteY63" fmla="*/ 1981200 h 5453063"/>
                <a:gd name="connsiteX64" fmla="*/ 133350 w 2271713"/>
                <a:gd name="connsiteY64" fmla="*/ 2176463 h 5453063"/>
                <a:gd name="connsiteX65" fmla="*/ 142875 w 2271713"/>
                <a:gd name="connsiteY65" fmla="*/ 2271713 h 5453063"/>
                <a:gd name="connsiteX66" fmla="*/ 23813 w 2271713"/>
                <a:gd name="connsiteY66" fmla="*/ 2128838 h 5453063"/>
                <a:gd name="connsiteX67" fmla="*/ 0 w 2271713"/>
                <a:gd name="connsiteY67" fmla="*/ 1824038 h 5453063"/>
                <a:gd name="connsiteX68" fmla="*/ 85725 w 2271713"/>
                <a:gd name="connsiteY68" fmla="*/ 1576388 h 5453063"/>
                <a:gd name="connsiteX69" fmla="*/ 230982 w 2271713"/>
                <a:gd name="connsiteY69" fmla="*/ 1345406 h 5453063"/>
                <a:gd name="connsiteX70" fmla="*/ 566738 w 2271713"/>
                <a:gd name="connsiteY70" fmla="*/ 1152525 h 5453063"/>
                <a:gd name="connsiteX71" fmla="*/ 585788 w 2271713"/>
                <a:gd name="connsiteY71" fmla="*/ 990600 h 5453063"/>
                <a:gd name="connsiteX72" fmla="*/ 585788 w 2271713"/>
                <a:gd name="connsiteY72" fmla="*/ 742950 h 5453063"/>
                <a:gd name="connsiteX73" fmla="*/ 676275 w 2271713"/>
                <a:gd name="connsiteY73" fmla="*/ 404813 h 5453063"/>
                <a:gd name="connsiteX74" fmla="*/ 866775 w 2271713"/>
                <a:gd name="connsiteY74" fmla="*/ 119063 h 5453063"/>
                <a:gd name="connsiteX75" fmla="*/ 1123950 w 2271713"/>
                <a:gd name="connsiteY75" fmla="*/ 0 h 5453063"/>
                <a:gd name="connsiteX76" fmla="*/ 1381125 w 2271713"/>
                <a:gd name="connsiteY76" fmla="*/ 85725 h 5453063"/>
                <a:gd name="connsiteX0" fmla="*/ 1381125 w 2271713"/>
                <a:gd name="connsiteY0" fmla="*/ 85725 h 5453063"/>
                <a:gd name="connsiteX1" fmla="*/ 1457325 w 2271713"/>
                <a:gd name="connsiteY1" fmla="*/ 200025 h 5453063"/>
                <a:gd name="connsiteX2" fmla="*/ 1443038 w 2271713"/>
                <a:gd name="connsiteY2" fmla="*/ 266700 h 5453063"/>
                <a:gd name="connsiteX3" fmla="*/ 1509713 w 2271713"/>
                <a:gd name="connsiteY3" fmla="*/ 466725 h 5453063"/>
                <a:gd name="connsiteX4" fmla="*/ 1495425 w 2271713"/>
                <a:gd name="connsiteY4" fmla="*/ 757238 h 5453063"/>
                <a:gd name="connsiteX5" fmla="*/ 1428750 w 2271713"/>
                <a:gd name="connsiteY5" fmla="*/ 928688 h 5453063"/>
                <a:gd name="connsiteX6" fmla="*/ 1581150 w 2271713"/>
                <a:gd name="connsiteY6" fmla="*/ 919163 h 5453063"/>
                <a:gd name="connsiteX7" fmla="*/ 1947863 w 2271713"/>
                <a:gd name="connsiteY7" fmla="*/ 1176338 h 5453063"/>
                <a:gd name="connsiteX8" fmla="*/ 2271713 w 2271713"/>
                <a:gd name="connsiteY8" fmla="*/ 1504950 h 5453063"/>
                <a:gd name="connsiteX9" fmla="*/ 2271713 w 2271713"/>
                <a:gd name="connsiteY9" fmla="*/ 1552575 h 5453063"/>
                <a:gd name="connsiteX10" fmla="*/ 1962150 w 2271713"/>
                <a:gd name="connsiteY10" fmla="*/ 1871663 h 5453063"/>
                <a:gd name="connsiteX11" fmla="*/ 1809750 w 2271713"/>
                <a:gd name="connsiteY11" fmla="*/ 1995488 h 5453063"/>
                <a:gd name="connsiteX12" fmla="*/ 1724025 w 2271713"/>
                <a:gd name="connsiteY12" fmla="*/ 1947863 h 5453063"/>
                <a:gd name="connsiteX13" fmla="*/ 2038350 w 2271713"/>
                <a:gd name="connsiteY13" fmla="*/ 1528763 h 5453063"/>
                <a:gd name="connsiteX14" fmla="*/ 1695450 w 2271713"/>
                <a:gd name="connsiteY14" fmla="*/ 1252538 h 5453063"/>
                <a:gd name="connsiteX15" fmla="*/ 1652588 w 2271713"/>
                <a:gd name="connsiteY15" fmla="*/ 1428750 h 5453063"/>
                <a:gd name="connsiteX16" fmla="*/ 1595438 w 2271713"/>
                <a:gd name="connsiteY16" fmla="*/ 1566863 h 5453063"/>
                <a:gd name="connsiteX17" fmla="*/ 1628775 w 2271713"/>
                <a:gd name="connsiteY17" fmla="*/ 1800225 h 5453063"/>
                <a:gd name="connsiteX18" fmla="*/ 1747838 w 2271713"/>
                <a:gd name="connsiteY18" fmla="*/ 1990725 h 5453063"/>
                <a:gd name="connsiteX19" fmla="*/ 1824038 w 2271713"/>
                <a:gd name="connsiteY19" fmla="*/ 2105025 h 5453063"/>
                <a:gd name="connsiteX20" fmla="*/ 1990725 w 2271713"/>
                <a:gd name="connsiteY20" fmla="*/ 2428875 h 5453063"/>
                <a:gd name="connsiteX21" fmla="*/ 1990725 w 2271713"/>
                <a:gd name="connsiteY21" fmla="*/ 2795588 h 5453063"/>
                <a:gd name="connsiteX22" fmla="*/ 1857375 w 2271713"/>
                <a:gd name="connsiteY22" fmla="*/ 3167063 h 5453063"/>
                <a:gd name="connsiteX23" fmla="*/ 1790700 w 2271713"/>
                <a:gd name="connsiteY23" fmla="*/ 3624263 h 5453063"/>
                <a:gd name="connsiteX24" fmla="*/ 1495425 w 2271713"/>
                <a:gd name="connsiteY24" fmla="*/ 4500563 h 5453063"/>
                <a:gd name="connsiteX25" fmla="*/ 1404938 w 2271713"/>
                <a:gd name="connsiteY25" fmla="*/ 4824413 h 5453063"/>
                <a:gd name="connsiteX26" fmla="*/ 1585913 w 2271713"/>
                <a:gd name="connsiteY26" fmla="*/ 5129213 h 5453063"/>
                <a:gd name="connsiteX27" fmla="*/ 1728788 w 2271713"/>
                <a:gd name="connsiteY27" fmla="*/ 5219700 h 5453063"/>
                <a:gd name="connsiteX28" fmla="*/ 1733550 w 2271713"/>
                <a:gd name="connsiteY28" fmla="*/ 5243513 h 5453063"/>
                <a:gd name="connsiteX29" fmla="*/ 1643063 w 2271713"/>
                <a:gd name="connsiteY29" fmla="*/ 5262563 h 5453063"/>
                <a:gd name="connsiteX30" fmla="*/ 1404938 w 2271713"/>
                <a:gd name="connsiteY30" fmla="*/ 5143500 h 5453063"/>
                <a:gd name="connsiteX31" fmla="*/ 1333500 w 2271713"/>
                <a:gd name="connsiteY31" fmla="*/ 5167313 h 5453063"/>
                <a:gd name="connsiteX32" fmla="*/ 1243013 w 2271713"/>
                <a:gd name="connsiteY32" fmla="*/ 5110163 h 5453063"/>
                <a:gd name="connsiteX33" fmla="*/ 1238250 w 2271713"/>
                <a:gd name="connsiteY33" fmla="*/ 5224463 h 5453063"/>
                <a:gd name="connsiteX34" fmla="*/ 1100138 w 2271713"/>
                <a:gd name="connsiteY34" fmla="*/ 5453063 h 5453063"/>
                <a:gd name="connsiteX35" fmla="*/ 1038225 w 2271713"/>
                <a:gd name="connsiteY35" fmla="*/ 5453063 h 5453063"/>
                <a:gd name="connsiteX36" fmla="*/ 1023938 w 2271713"/>
                <a:gd name="connsiteY36" fmla="*/ 5148263 h 5453063"/>
                <a:gd name="connsiteX37" fmla="*/ 1185863 w 2271713"/>
                <a:gd name="connsiteY37" fmla="*/ 4848225 h 5453063"/>
                <a:gd name="connsiteX38" fmla="*/ 1271588 w 2271713"/>
                <a:gd name="connsiteY38" fmla="*/ 4095750 h 5453063"/>
                <a:gd name="connsiteX39" fmla="*/ 1419225 w 2271713"/>
                <a:gd name="connsiteY39" fmla="*/ 3509963 h 5453063"/>
                <a:gd name="connsiteX40" fmla="*/ 1262063 w 2271713"/>
                <a:gd name="connsiteY40" fmla="*/ 3328988 h 5453063"/>
                <a:gd name="connsiteX41" fmla="*/ 1147763 w 2271713"/>
                <a:gd name="connsiteY41" fmla="*/ 2981325 h 5453063"/>
                <a:gd name="connsiteX42" fmla="*/ 1066800 w 2271713"/>
                <a:gd name="connsiteY42" fmla="*/ 2671763 h 5453063"/>
                <a:gd name="connsiteX43" fmla="*/ 1128713 w 2271713"/>
                <a:gd name="connsiteY43" fmla="*/ 2085975 h 5453063"/>
                <a:gd name="connsiteX44" fmla="*/ 957263 w 2271713"/>
                <a:gd name="connsiteY44" fmla="*/ 1604963 h 5453063"/>
                <a:gd name="connsiteX45" fmla="*/ 852488 w 2271713"/>
                <a:gd name="connsiteY45" fmla="*/ 1490663 h 5453063"/>
                <a:gd name="connsiteX46" fmla="*/ 785813 w 2271713"/>
                <a:gd name="connsiteY46" fmla="*/ 2143125 h 5453063"/>
                <a:gd name="connsiteX47" fmla="*/ 962025 w 2271713"/>
                <a:gd name="connsiteY47" fmla="*/ 2586038 h 5453063"/>
                <a:gd name="connsiteX48" fmla="*/ 1004888 w 2271713"/>
                <a:gd name="connsiteY48" fmla="*/ 2790825 h 5453063"/>
                <a:gd name="connsiteX49" fmla="*/ 1066800 w 2271713"/>
                <a:gd name="connsiteY49" fmla="*/ 2843213 h 5453063"/>
                <a:gd name="connsiteX50" fmla="*/ 1066800 w 2271713"/>
                <a:gd name="connsiteY50" fmla="*/ 3071813 h 5453063"/>
                <a:gd name="connsiteX51" fmla="*/ 1023938 w 2271713"/>
                <a:gd name="connsiteY51" fmla="*/ 3167063 h 5453063"/>
                <a:gd name="connsiteX52" fmla="*/ 828675 w 2271713"/>
                <a:gd name="connsiteY52" fmla="*/ 3171825 h 5453063"/>
                <a:gd name="connsiteX53" fmla="*/ 766763 w 2271713"/>
                <a:gd name="connsiteY53" fmla="*/ 3062288 h 5453063"/>
                <a:gd name="connsiteX54" fmla="*/ 828675 w 2271713"/>
                <a:gd name="connsiteY54" fmla="*/ 2947988 h 5453063"/>
                <a:gd name="connsiteX55" fmla="*/ 904875 w 2271713"/>
                <a:gd name="connsiteY55" fmla="*/ 2957513 h 5453063"/>
                <a:gd name="connsiteX56" fmla="*/ 914400 w 2271713"/>
                <a:gd name="connsiteY56" fmla="*/ 2909888 h 5453063"/>
                <a:gd name="connsiteX57" fmla="*/ 738188 w 2271713"/>
                <a:gd name="connsiteY57" fmla="*/ 2481263 h 5453063"/>
                <a:gd name="connsiteX58" fmla="*/ 619125 w 2271713"/>
                <a:gd name="connsiteY58" fmla="*/ 2209800 h 5453063"/>
                <a:gd name="connsiteX59" fmla="*/ 619125 w 2271713"/>
                <a:gd name="connsiteY59" fmla="*/ 1395413 h 5453063"/>
                <a:gd name="connsiteX60" fmla="*/ 523875 w 2271713"/>
                <a:gd name="connsiteY60" fmla="*/ 1600200 h 5453063"/>
                <a:gd name="connsiteX61" fmla="*/ 357188 w 2271713"/>
                <a:gd name="connsiteY61" fmla="*/ 1747838 h 5453063"/>
                <a:gd name="connsiteX62" fmla="*/ 161925 w 2271713"/>
                <a:gd name="connsiteY62" fmla="*/ 1938338 h 5453063"/>
                <a:gd name="connsiteX63" fmla="*/ 152400 w 2271713"/>
                <a:gd name="connsiteY63" fmla="*/ 1981200 h 5453063"/>
                <a:gd name="connsiteX64" fmla="*/ 133350 w 2271713"/>
                <a:gd name="connsiteY64" fmla="*/ 2176463 h 5453063"/>
                <a:gd name="connsiteX65" fmla="*/ 142875 w 2271713"/>
                <a:gd name="connsiteY65" fmla="*/ 2271713 h 5453063"/>
                <a:gd name="connsiteX66" fmla="*/ 23813 w 2271713"/>
                <a:gd name="connsiteY66" fmla="*/ 2128838 h 5453063"/>
                <a:gd name="connsiteX67" fmla="*/ 0 w 2271713"/>
                <a:gd name="connsiteY67" fmla="*/ 1824038 h 5453063"/>
                <a:gd name="connsiteX68" fmla="*/ 85725 w 2271713"/>
                <a:gd name="connsiteY68" fmla="*/ 1576388 h 5453063"/>
                <a:gd name="connsiteX69" fmla="*/ 230982 w 2271713"/>
                <a:gd name="connsiteY69" fmla="*/ 1345406 h 5453063"/>
                <a:gd name="connsiteX70" fmla="*/ 566738 w 2271713"/>
                <a:gd name="connsiteY70" fmla="*/ 1152525 h 5453063"/>
                <a:gd name="connsiteX71" fmla="*/ 585788 w 2271713"/>
                <a:gd name="connsiteY71" fmla="*/ 990600 h 5453063"/>
                <a:gd name="connsiteX72" fmla="*/ 585788 w 2271713"/>
                <a:gd name="connsiteY72" fmla="*/ 742950 h 5453063"/>
                <a:gd name="connsiteX73" fmla="*/ 676275 w 2271713"/>
                <a:gd name="connsiteY73" fmla="*/ 404813 h 5453063"/>
                <a:gd name="connsiteX74" fmla="*/ 866775 w 2271713"/>
                <a:gd name="connsiteY74" fmla="*/ 119063 h 5453063"/>
                <a:gd name="connsiteX75" fmla="*/ 1123950 w 2271713"/>
                <a:gd name="connsiteY75" fmla="*/ 0 h 5453063"/>
                <a:gd name="connsiteX76" fmla="*/ 1381125 w 2271713"/>
                <a:gd name="connsiteY76" fmla="*/ 85725 h 5453063"/>
                <a:gd name="connsiteX0" fmla="*/ 1381125 w 2271713"/>
                <a:gd name="connsiteY0" fmla="*/ 85725 h 5453063"/>
                <a:gd name="connsiteX1" fmla="*/ 1457325 w 2271713"/>
                <a:gd name="connsiteY1" fmla="*/ 200025 h 5453063"/>
                <a:gd name="connsiteX2" fmla="*/ 1443038 w 2271713"/>
                <a:gd name="connsiteY2" fmla="*/ 266700 h 5453063"/>
                <a:gd name="connsiteX3" fmla="*/ 1509713 w 2271713"/>
                <a:gd name="connsiteY3" fmla="*/ 466725 h 5453063"/>
                <a:gd name="connsiteX4" fmla="*/ 1495425 w 2271713"/>
                <a:gd name="connsiteY4" fmla="*/ 757238 h 5453063"/>
                <a:gd name="connsiteX5" fmla="*/ 1428750 w 2271713"/>
                <a:gd name="connsiteY5" fmla="*/ 928688 h 5453063"/>
                <a:gd name="connsiteX6" fmla="*/ 1581150 w 2271713"/>
                <a:gd name="connsiteY6" fmla="*/ 919163 h 5453063"/>
                <a:gd name="connsiteX7" fmla="*/ 1947863 w 2271713"/>
                <a:gd name="connsiteY7" fmla="*/ 1176338 h 5453063"/>
                <a:gd name="connsiteX8" fmla="*/ 2271713 w 2271713"/>
                <a:gd name="connsiteY8" fmla="*/ 1504950 h 5453063"/>
                <a:gd name="connsiteX9" fmla="*/ 2271713 w 2271713"/>
                <a:gd name="connsiteY9" fmla="*/ 1552575 h 5453063"/>
                <a:gd name="connsiteX10" fmla="*/ 1962150 w 2271713"/>
                <a:gd name="connsiteY10" fmla="*/ 1871663 h 5453063"/>
                <a:gd name="connsiteX11" fmla="*/ 1809750 w 2271713"/>
                <a:gd name="connsiteY11" fmla="*/ 1995488 h 5453063"/>
                <a:gd name="connsiteX12" fmla="*/ 1724025 w 2271713"/>
                <a:gd name="connsiteY12" fmla="*/ 1947863 h 5453063"/>
                <a:gd name="connsiteX13" fmla="*/ 2038350 w 2271713"/>
                <a:gd name="connsiteY13" fmla="*/ 1528763 h 5453063"/>
                <a:gd name="connsiteX14" fmla="*/ 1695450 w 2271713"/>
                <a:gd name="connsiteY14" fmla="*/ 1252538 h 5453063"/>
                <a:gd name="connsiteX15" fmla="*/ 1652588 w 2271713"/>
                <a:gd name="connsiteY15" fmla="*/ 1428750 h 5453063"/>
                <a:gd name="connsiteX16" fmla="*/ 1595438 w 2271713"/>
                <a:gd name="connsiteY16" fmla="*/ 1566863 h 5453063"/>
                <a:gd name="connsiteX17" fmla="*/ 1628775 w 2271713"/>
                <a:gd name="connsiteY17" fmla="*/ 1800225 h 5453063"/>
                <a:gd name="connsiteX18" fmla="*/ 1747838 w 2271713"/>
                <a:gd name="connsiteY18" fmla="*/ 1990725 h 5453063"/>
                <a:gd name="connsiteX19" fmla="*/ 1824038 w 2271713"/>
                <a:gd name="connsiteY19" fmla="*/ 2105025 h 5453063"/>
                <a:gd name="connsiteX20" fmla="*/ 1990725 w 2271713"/>
                <a:gd name="connsiteY20" fmla="*/ 2428875 h 5453063"/>
                <a:gd name="connsiteX21" fmla="*/ 1990725 w 2271713"/>
                <a:gd name="connsiteY21" fmla="*/ 2795588 h 5453063"/>
                <a:gd name="connsiteX22" fmla="*/ 1857375 w 2271713"/>
                <a:gd name="connsiteY22" fmla="*/ 3167063 h 5453063"/>
                <a:gd name="connsiteX23" fmla="*/ 1790700 w 2271713"/>
                <a:gd name="connsiteY23" fmla="*/ 3624263 h 5453063"/>
                <a:gd name="connsiteX24" fmla="*/ 1495425 w 2271713"/>
                <a:gd name="connsiteY24" fmla="*/ 4500563 h 5453063"/>
                <a:gd name="connsiteX25" fmla="*/ 1404938 w 2271713"/>
                <a:gd name="connsiteY25" fmla="*/ 4824413 h 5453063"/>
                <a:gd name="connsiteX26" fmla="*/ 1585913 w 2271713"/>
                <a:gd name="connsiteY26" fmla="*/ 5129213 h 5453063"/>
                <a:gd name="connsiteX27" fmla="*/ 1728788 w 2271713"/>
                <a:gd name="connsiteY27" fmla="*/ 5219700 h 5453063"/>
                <a:gd name="connsiteX28" fmla="*/ 1733550 w 2271713"/>
                <a:gd name="connsiteY28" fmla="*/ 5243513 h 5453063"/>
                <a:gd name="connsiteX29" fmla="*/ 1643063 w 2271713"/>
                <a:gd name="connsiteY29" fmla="*/ 5262563 h 5453063"/>
                <a:gd name="connsiteX30" fmla="*/ 1404938 w 2271713"/>
                <a:gd name="connsiteY30" fmla="*/ 5143500 h 5453063"/>
                <a:gd name="connsiteX31" fmla="*/ 1333500 w 2271713"/>
                <a:gd name="connsiteY31" fmla="*/ 5167313 h 5453063"/>
                <a:gd name="connsiteX32" fmla="*/ 1243013 w 2271713"/>
                <a:gd name="connsiteY32" fmla="*/ 5110163 h 5453063"/>
                <a:gd name="connsiteX33" fmla="*/ 1238250 w 2271713"/>
                <a:gd name="connsiteY33" fmla="*/ 5224463 h 5453063"/>
                <a:gd name="connsiteX34" fmla="*/ 1100138 w 2271713"/>
                <a:gd name="connsiteY34" fmla="*/ 5453063 h 5453063"/>
                <a:gd name="connsiteX35" fmla="*/ 1038225 w 2271713"/>
                <a:gd name="connsiteY35" fmla="*/ 5453063 h 5453063"/>
                <a:gd name="connsiteX36" fmla="*/ 1023938 w 2271713"/>
                <a:gd name="connsiteY36" fmla="*/ 5148263 h 5453063"/>
                <a:gd name="connsiteX37" fmla="*/ 1185863 w 2271713"/>
                <a:gd name="connsiteY37" fmla="*/ 4848225 h 5453063"/>
                <a:gd name="connsiteX38" fmla="*/ 1271588 w 2271713"/>
                <a:gd name="connsiteY38" fmla="*/ 4095750 h 5453063"/>
                <a:gd name="connsiteX39" fmla="*/ 1419225 w 2271713"/>
                <a:gd name="connsiteY39" fmla="*/ 3509963 h 5453063"/>
                <a:gd name="connsiteX40" fmla="*/ 1262063 w 2271713"/>
                <a:gd name="connsiteY40" fmla="*/ 3328988 h 5453063"/>
                <a:gd name="connsiteX41" fmla="*/ 1147763 w 2271713"/>
                <a:gd name="connsiteY41" fmla="*/ 2981325 h 5453063"/>
                <a:gd name="connsiteX42" fmla="*/ 1066800 w 2271713"/>
                <a:gd name="connsiteY42" fmla="*/ 2671763 h 5453063"/>
                <a:gd name="connsiteX43" fmla="*/ 1128713 w 2271713"/>
                <a:gd name="connsiteY43" fmla="*/ 2085975 h 5453063"/>
                <a:gd name="connsiteX44" fmla="*/ 957263 w 2271713"/>
                <a:gd name="connsiteY44" fmla="*/ 1604963 h 5453063"/>
                <a:gd name="connsiteX45" fmla="*/ 852488 w 2271713"/>
                <a:gd name="connsiteY45" fmla="*/ 1490663 h 5453063"/>
                <a:gd name="connsiteX46" fmla="*/ 785813 w 2271713"/>
                <a:gd name="connsiteY46" fmla="*/ 2143125 h 5453063"/>
                <a:gd name="connsiteX47" fmla="*/ 962025 w 2271713"/>
                <a:gd name="connsiteY47" fmla="*/ 2586038 h 5453063"/>
                <a:gd name="connsiteX48" fmla="*/ 1004888 w 2271713"/>
                <a:gd name="connsiteY48" fmla="*/ 2790825 h 5453063"/>
                <a:gd name="connsiteX49" fmla="*/ 1066800 w 2271713"/>
                <a:gd name="connsiteY49" fmla="*/ 2843213 h 5453063"/>
                <a:gd name="connsiteX50" fmla="*/ 1066800 w 2271713"/>
                <a:gd name="connsiteY50" fmla="*/ 3071813 h 5453063"/>
                <a:gd name="connsiteX51" fmla="*/ 1023938 w 2271713"/>
                <a:gd name="connsiteY51" fmla="*/ 3167063 h 5453063"/>
                <a:gd name="connsiteX52" fmla="*/ 828675 w 2271713"/>
                <a:gd name="connsiteY52" fmla="*/ 3171825 h 5453063"/>
                <a:gd name="connsiteX53" fmla="*/ 766763 w 2271713"/>
                <a:gd name="connsiteY53" fmla="*/ 3062288 h 5453063"/>
                <a:gd name="connsiteX54" fmla="*/ 828675 w 2271713"/>
                <a:gd name="connsiteY54" fmla="*/ 2947988 h 5453063"/>
                <a:gd name="connsiteX55" fmla="*/ 904875 w 2271713"/>
                <a:gd name="connsiteY55" fmla="*/ 2957513 h 5453063"/>
                <a:gd name="connsiteX56" fmla="*/ 914400 w 2271713"/>
                <a:gd name="connsiteY56" fmla="*/ 2909888 h 5453063"/>
                <a:gd name="connsiteX57" fmla="*/ 738188 w 2271713"/>
                <a:gd name="connsiteY57" fmla="*/ 2481263 h 5453063"/>
                <a:gd name="connsiteX58" fmla="*/ 619125 w 2271713"/>
                <a:gd name="connsiteY58" fmla="*/ 2209800 h 5453063"/>
                <a:gd name="connsiteX59" fmla="*/ 619125 w 2271713"/>
                <a:gd name="connsiteY59" fmla="*/ 1395413 h 5453063"/>
                <a:gd name="connsiteX60" fmla="*/ 523875 w 2271713"/>
                <a:gd name="connsiteY60" fmla="*/ 1600200 h 5453063"/>
                <a:gd name="connsiteX61" fmla="*/ 357188 w 2271713"/>
                <a:gd name="connsiteY61" fmla="*/ 1747838 h 5453063"/>
                <a:gd name="connsiteX62" fmla="*/ 161925 w 2271713"/>
                <a:gd name="connsiteY62" fmla="*/ 1938338 h 5453063"/>
                <a:gd name="connsiteX63" fmla="*/ 152400 w 2271713"/>
                <a:gd name="connsiteY63" fmla="*/ 1981200 h 5453063"/>
                <a:gd name="connsiteX64" fmla="*/ 133350 w 2271713"/>
                <a:gd name="connsiteY64" fmla="*/ 2176463 h 5453063"/>
                <a:gd name="connsiteX65" fmla="*/ 142875 w 2271713"/>
                <a:gd name="connsiteY65" fmla="*/ 2271713 h 5453063"/>
                <a:gd name="connsiteX66" fmla="*/ 23813 w 2271713"/>
                <a:gd name="connsiteY66" fmla="*/ 2128838 h 5453063"/>
                <a:gd name="connsiteX67" fmla="*/ 0 w 2271713"/>
                <a:gd name="connsiteY67" fmla="*/ 1824038 h 5453063"/>
                <a:gd name="connsiteX68" fmla="*/ 150019 w 2271713"/>
                <a:gd name="connsiteY68" fmla="*/ 1564482 h 5453063"/>
                <a:gd name="connsiteX69" fmla="*/ 230982 w 2271713"/>
                <a:gd name="connsiteY69" fmla="*/ 1345406 h 5453063"/>
                <a:gd name="connsiteX70" fmla="*/ 566738 w 2271713"/>
                <a:gd name="connsiteY70" fmla="*/ 1152525 h 5453063"/>
                <a:gd name="connsiteX71" fmla="*/ 585788 w 2271713"/>
                <a:gd name="connsiteY71" fmla="*/ 990600 h 5453063"/>
                <a:gd name="connsiteX72" fmla="*/ 585788 w 2271713"/>
                <a:gd name="connsiteY72" fmla="*/ 742950 h 5453063"/>
                <a:gd name="connsiteX73" fmla="*/ 676275 w 2271713"/>
                <a:gd name="connsiteY73" fmla="*/ 404813 h 5453063"/>
                <a:gd name="connsiteX74" fmla="*/ 866775 w 2271713"/>
                <a:gd name="connsiteY74" fmla="*/ 119063 h 5453063"/>
                <a:gd name="connsiteX75" fmla="*/ 1123950 w 2271713"/>
                <a:gd name="connsiteY75" fmla="*/ 0 h 5453063"/>
                <a:gd name="connsiteX76" fmla="*/ 1381125 w 2271713"/>
                <a:gd name="connsiteY76" fmla="*/ 85725 h 5453063"/>
                <a:gd name="connsiteX0" fmla="*/ 1381125 w 2271713"/>
                <a:gd name="connsiteY0" fmla="*/ 85725 h 5453063"/>
                <a:gd name="connsiteX1" fmla="*/ 1457325 w 2271713"/>
                <a:gd name="connsiteY1" fmla="*/ 200025 h 5453063"/>
                <a:gd name="connsiteX2" fmla="*/ 1443038 w 2271713"/>
                <a:gd name="connsiteY2" fmla="*/ 266700 h 5453063"/>
                <a:gd name="connsiteX3" fmla="*/ 1509713 w 2271713"/>
                <a:gd name="connsiteY3" fmla="*/ 466725 h 5453063"/>
                <a:gd name="connsiteX4" fmla="*/ 1495425 w 2271713"/>
                <a:gd name="connsiteY4" fmla="*/ 757238 h 5453063"/>
                <a:gd name="connsiteX5" fmla="*/ 1428750 w 2271713"/>
                <a:gd name="connsiteY5" fmla="*/ 928688 h 5453063"/>
                <a:gd name="connsiteX6" fmla="*/ 1581150 w 2271713"/>
                <a:gd name="connsiteY6" fmla="*/ 919163 h 5453063"/>
                <a:gd name="connsiteX7" fmla="*/ 1947863 w 2271713"/>
                <a:gd name="connsiteY7" fmla="*/ 1176338 h 5453063"/>
                <a:gd name="connsiteX8" fmla="*/ 2271713 w 2271713"/>
                <a:gd name="connsiteY8" fmla="*/ 1504950 h 5453063"/>
                <a:gd name="connsiteX9" fmla="*/ 2271713 w 2271713"/>
                <a:gd name="connsiteY9" fmla="*/ 1552575 h 5453063"/>
                <a:gd name="connsiteX10" fmla="*/ 1962150 w 2271713"/>
                <a:gd name="connsiteY10" fmla="*/ 1871663 h 5453063"/>
                <a:gd name="connsiteX11" fmla="*/ 1809750 w 2271713"/>
                <a:gd name="connsiteY11" fmla="*/ 1995488 h 5453063"/>
                <a:gd name="connsiteX12" fmla="*/ 1724025 w 2271713"/>
                <a:gd name="connsiteY12" fmla="*/ 1947863 h 5453063"/>
                <a:gd name="connsiteX13" fmla="*/ 2038350 w 2271713"/>
                <a:gd name="connsiteY13" fmla="*/ 1528763 h 5453063"/>
                <a:gd name="connsiteX14" fmla="*/ 1695450 w 2271713"/>
                <a:gd name="connsiteY14" fmla="*/ 1252538 h 5453063"/>
                <a:gd name="connsiteX15" fmla="*/ 1652588 w 2271713"/>
                <a:gd name="connsiteY15" fmla="*/ 1428750 h 5453063"/>
                <a:gd name="connsiteX16" fmla="*/ 1595438 w 2271713"/>
                <a:gd name="connsiteY16" fmla="*/ 1566863 h 5453063"/>
                <a:gd name="connsiteX17" fmla="*/ 1628775 w 2271713"/>
                <a:gd name="connsiteY17" fmla="*/ 1800225 h 5453063"/>
                <a:gd name="connsiteX18" fmla="*/ 1747838 w 2271713"/>
                <a:gd name="connsiteY18" fmla="*/ 1990725 h 5453063"/>
                <a:gd name="connsiteX19" fmla="*/ 1824038 w 2271713"/>
                <a:gd name="connsiteY19" fmla="*/ 2105025 h 5453063"/>
                <a:gd name="connsiteX20" fmla="*/ 1990725 w 2271713"/>
                <a:gd name="connsiteY20" fmla="*/ 2428875 h 5453063"/>
                <a:gd name="connsiteX21" fmla="*/ 1990725 w 2271713"/>
                <a:gd name="connsiteY21" fmla="*/ 2795588 h 5453063"/>
                <a:gd name="connsiteX22" fmla="*/ 1857375 w 2271713"/>
                <a:gd name="connsiteY22" fmla="*/ 3167063 h 5453063"/>
                <a:gd name="connsiteX23" fmla="*/ 1790700 w 2271713"/>
                <a:gd name="connsiteY23" fmla="*/ 3624263 h 5453063"/>
                <a:gd name="connsiteX24" fmla="*/ 1495425 w 2271713"/>
                <a:gd name="connsiteY24" fmla="*/ 4500563 h 5453063"/>
                <a:gd name="connsiteX25" fmla="*/ 1404938 w 2271713"/>
                <a:gd name="connsiteY25" fmla="*/ 4824413 h 5453063"/>
                <a:gd name="connsiteX26" fmla="*/ 1585913 w 2271713"/>
                <a:gd name="connsiteY26" fmla="*/ 5129213 h 5453063"/>
                <a:gd name="connsiteX27" fmla="*/ 1728788 w 2271713"/>
                <a:gd name="connsiteY27" fmla="*/ 5219700 h 5453063"/>
                <a:gd name="connsiteX28" fmla="*/ 1733550 w 2271713"/>
                <a:gd name="connsiteY28" fmla="*/ 5243513 h 5453063"/>
                <a:gd name="connsiteX29" fmla="*/ 1643063 w 2271713"/>
                <a:gd name="connsiteY29" fmla="*/ 5262563 h 5453063"/>
                <a:gd name="connsiteX30" fmla="*/ 1404938 w 2271713"/>
                <a:gd name="connsiteY30" fmla="*/ 5143500 h 5453063"/>
                <a:gd name="connsiteX31" fmla="*/ 1333500 w 2271713"/>
                <a:gd name="connsiteY31" fmla="*/ 5167313 h 5453063"/>
                <a:gd name="connsiteX32" fmla="*/ 1243013 w 2271713"/>
                <a:gd name="connsiteY32" fmla="*/ 5110163 h 5453063"/>
                <a:gd name="connsiteX33" fmla="*/ 1238250 w 2271713"/>
                <a:gd name="connsiteY33" fmla="*/ 5224463 h 5453063"/>
                <a:gd name="connsiteX34" fmla="*/ 1100138 w 2271713"/>
                <a:gd name="connsiteY34" fmla="*/ 5453063 h 5453063"/>
                <a:gd name="connsiteX35" fmla="*/ 1038225 w 2271713"/>
                <a:gd name="connsiteY35" fmla="*/ 5453063 h 5453063"/>
                <a:gd name="connsiteX36" fmla="*/ 1023938 w 2271713"/>
                <a:gd name="connsiteY36" fmla="*/ 5148263 h 5453063"/>
                <a:gd name="connsiteX37" fmla="*/ 1185863 w 2271713"/>
                <a:gd name="connsiteY37" fmla="*/ 4848225 h 5453063"/>
                <a:gd name="connsiteX38" fmla="*/ 1271588 w 2271713"/>
                <a:gd name="connsiteY38" fmla="*/ 4095750 h 5453063"/>
                <a:gd name="connsiteX39" fmla="*/ 1419225 w 2271713"/>
                <a:gd name="connsiteY39" fmla="*/ 3509963 h 5453063"/>
                <a:gd name="connsiteX40" fmla="*/ 1262063 w 2271713"/>
                <a:gd name="connsiteY40" fmla="*/ 3328988 h 5453063"/>
                <a:gd name="connsiteX41" fmla="*/ 1147763 w 2271713"/>
                <a:gd name="connsiteY41" fmla="*/ 2981325 h 5453063"/>
                <a:gd name="connsiteX42" fmla="*/ 1066800 w 2271713"/>
                <a:gd name="connsiteY42" fmla="*/ 2671763 h 5453063"/>
                <a:gd name="connsiteX43" fmla="*/ 1128713 w 2271713"/>
                <a:gd name="connsiteY43" fmla="*/ 2085975 h 5453063"/>
                <a:gd name="connsiteX44" fmla="*/ 957263 w 2271713"/>
                <a:gd name="connsiteY44" fmla="*/ 1604963 h 5453063"/>
                <a:gd name="connsiteX45" fmla="*/ 852488 w 2271713"/>
                <a:gd name="connsiteY45" fmla="*/ 1490663 h 5453063"/>
                <a:gd name="connsiteX46" fmla="*/ 785813 w 2271713"/>
                <a:gd name="connsiteY46" fmla="*/ 2143125 h 5453063"/>
                <a:gd name="connsiteX47" fmla="*/ 962025 w 2271713"/>
                <a:gd name="connsiteY47" fmla="*/ 2586038 h 5453063"/>
                <a:gd name="connsiteX48" fmla="*/ 1004888 w 2271713"/>
                <a:gd name="connsiteY48" fmla="*/ 2790825 h 5453063"/>
                <a:gd name="connsiteX49" fmla="*/ 1066800 w 2271713"/>
                <a:gd name="connsiteY49" fmla="*/ 2843213 h 5453063"/>
                <a:gd name="connsiteX50" fmla="*/ 1066800 w 2271713"/>
                <a:gd name="connsiteY50" fmla="*/ 3071813 h 5453063"/>
                <a:gd name="connsiteX51" fmla="*/ 1023938 w 2271713"/>
                <a:gd name="connsiteY51" fmla="*/ 3167063 h 5453063"/>
                <a:gd name="connsiteX52" fmla="*/ 828675 w 2271713"/>
                <a:gd name="connsiteY52" fmla="*/ 3171825 h 5453063"/>
                <a:gd name="connsiteX53" fmla="*/ 766763 w 2271713"/>
                <a:gd name="connsiteY53" fmla="*/ 3062288 h 5453063"/>
                <a:gd name="connsiteX54" fmla="*/ 828675 w 2271713"/>
                <a:gd name="connsiteY54" fmla="*/ 2947988 h 5453063"/>
                <a:gd name="connsiteX55" fmla="*/ 904875 w 2271713"/>
                <a:gd name="connsiteY55" fmla="*/ 2957513 h 5453063"/>
                <a:gd name="connsiteX56" fmla="*/ 914400 w 2271713"/>
                <a:gd name="connsiteY56" fmla="*/ 2909888 h 5453063"/>
                <a:gd name="connsiteX57" fmla="*/ 738188 w 2271713"/>
                <a:gd name="connsiteY57" fmla="*/ 2481263 h 5453063"/>
                <a:gd name="connsiteX58" fmla="*/ 619125 w 2271713"/>
                <a:gd name="connsiteY58" fmla="*/ 2209800 h 5453063"/>
                <a:gd name="connsiteX59" fmla="*/ 619125 w 2271713"/>
                <a:gd name="connsiteY59" fmla="*/ 1395413 h 5453063"/>
                <a:gd name="connsiteX60" fmla="*/ 523875 w 2271713"/>
                <a:gd name="connsiteY60" fmla="*/ 1600200 h 5453063"/>
                <a:gd name="connsiteX61" fmla="*/ 357188 w 2271713"/>
                <a:gd name="connsiteY61" fmla="*/ 1747838 h 5453063"/>
                <a:gd name="connsiteX62" fmla="*/ 161925 w 2271713"/>
                <a:gd name="connsiteY62" fmla="*/ 1938338 h 5453063"/>
                <a:gd name="connsiteX63" fmla="*/ 152400 w 2271713"/>
                <a:gd name="connsiteY63" fmla="*/ 1981200 h 5453063"/>
                <a:gd name="connsiteX64" fmla="*/ 133350 w 2271713"/>
                <a:gd name="connsiteY64" fmla="*/ 2176463 h 5453063"/>
                <a:gd name="connsiteX65" fmla="*/ 142875 w 2271713"/>
                <a:gd name="connsiteY65" fmla="*/ 2271713 h 5453063"/>
                <a:gd name="connsiteX66" fmla="*/ 23813 w 2271713"/>
                <a:gd name="connsiteY66" fmla="*/ 2128838 h 5453063"/>
                <a:gd name="connsiteX67" fmla="*/ 0 w 2271713"/>
                <a:gd name="connsiteY67" fmla="*/ 1824038 h 5453063"/>
                <a:gd name="connsiteX68" fmla="*/ 92869 w 2271713"/>
                <a:gd name="connsiteY68" fmla="*/ 1585913 h 5453063"/>
                <a:gd name="connsiteX69" fmla="*/ 230982 w 2271713"/>
                <a:gd name="connsiteY69" fmla="*/ 1345406 h 5453063"/>
                <a:gd name="connsiteX70" fmla="*/ 566738 w 2271713"/>
                <a:gd name="connsiteY70" fmla="*/ 1152525 h 5453063"/>
                <a:gd name="connsiteX71" fmla="*/ 585788 w 2271713"/>
                <a:gd name="connsiteY71" fmla="*/ 990600 h 5453063"/>
                <a:gd name="connsiteX72" fmla="*/ 585788 w 2271713"/>
                <a:gd name="connsiteY72" fmla="*/ 742950 h 5453063"/>
                <a:gd name="connsiteX73" fmla="*/ 676275 w 2271713"/>
                <a:gd name="connsiteY73" fmla="*/ 404813 h 5453063"/>
                <a:gd name="connsiteX74" fmla="*/ 866775 w 2271713"/>
                <a:gd name="connsiteY74" fmla="*/ 119063 h 5453063"/>
                <a:gd name="connsiteX75" fmla="*/ 1123950 w 2271713"/>
                <a:gd name="connsiteY75" fmla="*/ 0 h 5453063"/>
                <a:gd name="connsiteX76" fmla="*/ 1381125 w 2271713"/>
                <a:gd name="connsiteY76" fmla="*/ 85725 h 5453063"/>
                <a:gd name="connsiteX0" fmla="*/ 1378743 w 2269331"/>
                <a:gd name="connsiteY0" fmla="*/ 85725 h 5453063"/>
                <a:gd name="connsiteX1" fmla="*/ 1454943 w 2269331"/>
                <a:gd name="connsiteY1" fmla="*/ 200025 h 5453063"/>
                <a:gd name="connsiteX2" fmla="*/ 1440656 w 2269331"/>
                <a:gd name="connsiteY2" fmla="*/ 266700 h 5453063"/>
                <a:gd name="connsiteX3" fmla="*/ 1507331 w 2269331"/>
                <a:gd name="connsiteY3" fmla="*/ 466725 h 5453063"/>
                <a:gd name="connsiteX4" fmla="*/ 1493043 w 2269331"/>
                <a:gd name="connsiteY4" fmla="*/ 757238 h 5453063"/>
                <a:gd name="connsiteX5" fmla="*/ 1426368 w 2269331"/>
                <a:gd name="connsiteY5" fmla="*/ 928688 h 5453063"/>
                <a:gd name="connsiteX6" fmla="*/ 1578768 w 2269331"/>
                <a:gd name="connsiteY6" fmla="*/ 919163 h 5453063"/>
                <a:gd name="connsiteX7" fmla="*/ 1945481 w 2269331"/>
                <a:gd name="connsiteY7" fmla="*/ 1176338 h 5453063"/>
                <a:gd name="connsiteX8" fmla="*/ 2269331 w 2269331"/>
                <a:gd name="connsiteY8" fmla="*/ 1504950 h 5453063"/>
                <a:gd name="connsiteX9" fmla="*/ 2269331 w 2269331"/>
                <a:gd name="connsiteY9" fmla="*/ 1552575 h 5453063"/>
                <a:gd name="connsiteX10" fmla="*/ 1959768 w 2269331"/>
                <a:gd name="connsiteY10" fmla="*/ 1871663 h 5453063"/>
                <a:gd name="connsiteX11" fmla="*/ 1807368 w 2269331"/>
                <a:gd name="connsiteY11" fmla="*/ 1995488 h 5453063"/>
                <a:gd name="connsiteX12" fmla="*/ 1721643 w 2269331"/>
                <a:gd name="connsiteY12" fmla="*/ 1947863 h 5453063"/>
                <a:gd name="connsiteX13" fmla="*/ 2035968 w 2269331"/>
                <a:gd name="connsiteY13" fmla="*/ 1528763 h 5453063"/>
                <a:gd name="connsiteX14" fmla="*/ 1693068 w 2269331"/>
                <a:gd name="connsiteY14" fmla="*/ 1252538 h 5453063"/>
                <a:gd name="connsiteX15" fmla="*/ 1650206 w 2269331"/>
                <a:gd name="connsiteY15" fmla="*/ 1428750 h 5453063"/>
                <a:gd name="connsiteX16" fmla="*/ 1593056 w 2269331"/>
                <a:gd name="connsiteY16" fmla="*/ 1566863 h 5453063"/>
                <a:gd name="connsiteX17" fmla="*/ 1626393 w 2269331"/>
                <a:gd name="connsiteY17" fmla="*/ 1800225 h 5453063"/>
                <a:gd name="connsiteX18" fmla="*/ 1745456 w 2269331"/>
                <a:gd name="connsiteY18" fmla="*/ 1990725 h 5453063"/>
                <a:gd name="connsiteX19" fmla="*/ 1821656 w 2269331"/>
                <a:gd name="connsiteY19" fmla="*/ 2105025 h 5453063"/>
                <a:gd name="connsiteX20" fmla="*/ 1988343 w 2269331"/>
                <a:gd name="connsiteY20" fmla="*/ 2428875 h 5453063"/>
                <a:gd name="connsiteX21" fmla="*/ 1988343 w 2269331"/>
                <a:gd name="connsiteY21" fmla="*/ 2795588 h 5453063"/>
                <a:gd name="connsiteX22" fmla="*/ 1854993 w 2269331"/>
                <a:gd name="connsiteY22" fmla="*/ 3167063 h 5453063"/>
                <a:gd name="connsiteX23" fmla="*/ 1788318 w 2269331"/>
                <a:gd name="connsiteY23" fmla="*/ 3624263 h 5453063"/>
                <a:gd name="connsiteX24" fmla="*/ 1493043 w 2269331"/>
                <a:gd name="connsiteY24" fmla="*/ 4500563 h 5453063"/>
                <a:gd name="connsiteX25" fmla="*/ 1402556 w 2269331"/>
                <a:gd name="connsiteY25" fmla="*/ 4824413 h 5453063"/>
                <a:gd name="connsiteX26" fmla="*/ 1583531 w 2269331"/>
                <a:gd name="connsiteY26" fmla="*/ 5129213 h 5453063"/>
                <a:gd name="connsiteX27" fmla="*/ 1726406 w 2269331"/>
                <a:gd name="connsiteY27" fmla="*/ 5219700 h 5453063"/>
                <a:gd name="connsiteX28" fmla="*/ 1731168 w 2269331"/>
                <a:gd name="connsiteY28" fmla="*/ 5243513 h 5453063"/>
                <a:gd name="connsiteX29" fmla="*/ 1640681 w 2269331"/>
                <a:gd name="connsiteY29" fmla="*/ 5262563 h 5453063"/>
                <a:gd name="connsiteX30" fmla="*/ 1402556 w 2269331"/>
                <a:gd name="connsiteY30" fmla="*/ 5143500 h 5453063"/>
                <a:gd name="connsiteX31" fmla="*/ 1331118 w 2269331"/>
                <a:gd name="connsiteY31" fmla="*/ 5167313 h 5453063"/>
                <a:gd name="connsiteX32" fmla="*/ 1240631 w 2269331"/>
                <a:gd name="connsiteY32" fmla="*/ 5110163 h 5453063"/>
                <a:gd name="connsiteX33" fmla="*/ 1235868 w 2269331"/>
                <a:gd name="connsiteY33" fmla="*/ 5224463 h 5453063"/>
                <a:gd name="connsiteX34" fmla="*/ 1097756 w 2269331"/>
                <a:gd name="connsiteY34" fmla="*/ 5453063 h 5453063"/>
                <a:gd name="connsiteX35" fmla="*/ 1035843 w 2269331"/>
                <a:gd name="connsiteY35" fmla="*/ 5453063 h 5453063"/>
                <a:gd name="connsiteX36" fmla="*/ 1021556 w 2269331"/>
                <a:gd name="connsiteY36" fmla="*/ 5148263 h 5453063"/>
                <a:gd name="connsiteX37" fmla="*/ 1183481 w 2269331"/>
                <a:gd name="connsiteY37" fmla="*/ 4848225 h 5453063"/>
                <a:gd name="connsiteX38" fmla="*/ 1269206 w 2269331"/>
                <a:gd name="connsiteY38" fmla="*/ 4095750 h 5453063"/>
                <a:gd name="connsiteX39" fmla="*/ 1416843 w 2269331"/>
                <a:gd name="connsiteY39" fmla="*/ 3509963 h 5453063"/>
                <a:gd name="connsiteX40" fmla="*/ 1259681 w 2269331"/>
                <a:gd name="connsiteY40" fmla="*/ 3328988 h 5453063"/>
                <a:gd name="connsiteX41" fmla="*/ 1145381 w 2269331"/>
                <a:gd name="connsiteY41" fmla="*/ 2981325 h 5453063"/>
                <a:gd name="connsiteX42" fmla="*/ 1064418 w 2269331"/>
                <a:gd name="connsiteY42" fmla="*/ 2671763 h 5453063"/>
                <a:gd name="connsiteX43" fmla="*/ 1126331 w 2269331"/>
                <a:gd name="connsiteY43" fmla="*/ 2085975 h 5453063"/>
                <a:gd name="connsiteX44" fmla="*/ 954881 w 2269331"/>
                <a:gd name="connsiteY44" fmla="*/ 1604963 h 5453063"/>
                <a:gd name="connsiteX45" fmla="*/ 850106 w 2269331"/>
                <a:gd name="connsiteY45" fmla="*/ 1490663 h 5453063"/>
                <a:gd name="connsiteX46" fmla="*/ 783431 w 2269331"/>
                <a:gd name="connsiteY46" fmla="*/ 2143125 h 5453063"/>
                <a:gd name="connsiteX47" fmla="*/ 959643 w 2269331"/>
                <a:gd name="connsiteY47" fmla="*/ 2586038 h 5453063"/>
                <a:gd name="connsiteX48" fmla="*/ 1002506 w 2269331"/>
                <a:gd name="connsiteY48" fmla="*/ 2790825 h 5453063"/>
                <a:gd name="connsiteX49" fmla="*/ 1064418 w 2269331"/>
                <a:gd name="connsiteY49" fmla="*/ 2843213 h 5453063"/>
                <a:gd name="connsiteX50" fmla="*/ 1064418 w 2269331"/>
                <a:gd name="connsiteY50" fmla="*/ 3071813 h 5453063"/>
                <a:gd name="connsiteX51" fmla="*/ 1021556 w 2269331"/>
                <a:gd name="connsiteY51" fmla="*/ 3167063 h 5453063"/>
                <a:gd name="connsiteX52" fmla="*/ 826293 w 2269331"/>
                <a:gd name="connsiteY52" fmla="*/ 3171825 h 5453063"/>
                <a:gd name="connsiteX53" fmla="*/ 764381 w 2269331"/>
                <a:gd name="connsiteY53" fmla="*/ 3062288 h 5453063"/>
                <a:gd name="connsiteX54" fmla="*/ 826293 w 2269331"/>
                <a:gd name="connsiteY54" fmla="*/ 2947988 h 5453063"/>
                <a:gd name="connsiteX55" fmla="*/ 902493 w 2269331"/>
                <a:gd name="connsiteY55" fmla="*/ 2957513 h 5453063"/>
                <a:gd name="connsiteX56" fmla="*/ 912018 w 2269331"/>
                <a:gd name="connsiteY56" fmla="*/ 2909888 h 5453063"/>
                <a:gd name="connsiteX57" fmla="*/ 735806 w 2269331"/>
                <a:gd name="connsiteY57" fmla="*/ 2481263 h 5453063"/>
                <a:gd name="connsiteX58" fmla="*/ 616743 w 2269331"/>
                <a:gd name="connsiteY58" fmla="*/ 2209800 h 5453063"/>
                <a:gd name="connsiteX59" fmla="*/ 616743 w 2269331"/>
                <a:gd name="connsiteY59" fmla="*/ 1395413 h 5453063"/>
                <a:gd name="connsiteX60" fmla="*/ 521493 w 2269331"/>
                <a:gd name="connsiteY60" fmla="*/ 1600200 h 5453063"/>
                <a:gd name="connsiteX61" fmla="*/ 354806 w 2269331"/>
                <a:gd name="connsiteY61" fmla="*/ 1747838 h 5453063"/>
                <a:gd name="connsiteX62" fmla="*/ 159543 w 2269331"/>
                <a:gd name="connsiteY62" fmla="*/ 1938338 h 5453063"/>
                <a:gd name="connsiteX63" fmla="*/ 150018 w 2269331"/>
                <a:gd name="connsiteY63" fmla="*/ 1981200 h 5453063"/>
                <a:gd name="connsiteX64" fmla="*/ 130968 w 2269331"/>
                <a:gd name="connsiteY64" fmla="*/ 2176463 h 5453063"/>
                <a:gd name="connsiteX65" fmla="*/ 140493 w 2269331"/>
                <a:gd name="connsiteY65" fmla="*/ 2271713 h 5453063"/>
                <a:gd name="connsiteX66" fmla="*/ 21431 w 2269331"/>
                <a:gd name="connsiteY66" fmla="*/ 2128838 h 5453063"/>
                <a:gd name="connsiteX67" fmla="*/ 0 w 2269331"/>
                <a:gd name="connsiteY67" fmla="*/ 1845469 h 5453063"/>
                <a:gd name="connsiteX68" fmla="*/ 90487 w 2269331"/>
                <a:gd name="connsiteY68" fmla="*/ 1585913 h 5453063"/>
                <a:gd name="connsiteX69" fmla="*/ 228600 w 2269331"/>
                <a:gd name="connsiteY69" fmla="*/ 1345406 h 5453063"/>
                <a:gd name="connsiteX70" fmla="*/ 564356 w 2269331"/>
                <a:gd name="connsiteY70" fmla="*/ 1152525 h 5453063"/>
                <a:gd name="connsiteX71" fmla="*/ 583406 w 2269331"/>
                <a:gd name="connsiteY71" fmla="*/ 990600 h 5453063"/>
                <a:gd name="connsiteX72" fmla="*/ 583406 w 2269331"/>
                <a:gd name="connsiteY72" fmla="*/ 742950 h 5453063"/>
                <a:gd name="connsiteX73" fmla="*/ 673893 w 2269331"/>
                <a:gd name="connsiteY73" fmla="*/ 404813 h 5453063"/>
                <a:gd name="connsiteX74" fmla="*/ 864393 w 2269331"/>
                <a:gd name="connsiteY74" fmla="*/ 119063 h 5453063"/>
                <a:gd name="connsiteX75" fmla="*/ 1121568 w 2269331"/>
                <a:gd name="connsiteY75" fmla="*/ 0 h 5453063"/>
                <a:gd name="connsiteX76" fmla="*/ 1378743 w 2269331"/>
                <a:gd name="connsiteY76" fmla="*/ 85725 h 5453063"/>
                <a:gd name="connsiteX0" fmla="*/ 1378743 w 2269331"/>
                <a:gd name="connsiteY0" fmla="*/ 85725 h 5453063"/>
                <a:gd name="connsiteX1" fmla="*/ 1454943 w 2269331"/>
                <a:gd name="connsiteY1" fmla="*/ 200025 h 5453063"/>
                <a:gd name="connsiteX2" fmla="*/ 1440656 w 2269331"/>
                <a:gd name="connsiteY2" fmla="*/ 266700 h 5453063"/>
                <a:gd name="connsiteX3" fmla="*/ 1507331 w 2269331"/>
                <a:gd name="connsiteY3" fmla="*/ 466725 h 5453063"/>
                <a:gd name="connsiteX4" fmla="*/ 1493043 w 2269331"/>
                <a:gd name="connsiteY4" fmla="*/ 757238 h 5453063"/>
                <a:gd name="connsiteX5" fmla="*/ 1426368 w 2269331"/>
                <a:gd name="connsiteY5" fmla="*/ 928688 h 5453063"/>
                <a:gd name="connsiteX6" fmla="*/ 1578768 w 2269331"/>
                <a:gd name="connsiteY6" fmla="*/ 919163 h 5453063"/>
                <a:gd name="connsiteX7" fmla="*/ 1945481 w 2269331"/>
                <a:gd name="connsiteY7" fmla="*/ 1176338 h 5453063"/>
                <a:gd name="connsiteX8" fmla="*/ 2269331 w 2269331"/>
                <a:gd name="connsiteY8" fmla="*/ 1504950 h 5453063"/>
                <a:gd name="connsiteX9" fmla="*/ 2269331 w 2269331"/>
                <a:gd name="connsiteY9" fmla="*/ 1552575 h 5453063"/>
                <a:gd name="connsiteX10" fmla="*/ 1959768 w 2269331"/>
                <a:gd name="connsiteY10" fmla="*/ 1871663 h 5453063"/>
                <a:gd name="connsiteX11" fmla="*/ 1807368 w 2269331"/>
                <a:gd name="connsiteY11" fmla="*/ 1995488 h 5453063"/>
                <a:gd name="connsiteX12" fmla="*/ 1721643 w 2269331"/>
                <a:gd name="connsiteY12" fmla="*/ 1947863 h 5453063"/>
                <a:gd name="connsiteX13" fmla="*/ 2035968 w 2269331"/>
                <a:gd name="connsiteY13" fmla="*/ 1528763 h 5453063"/>
                <a:gd name="connsiteX14" fmla="*/ 1693068 w 2269331"/>
                <a:gd name="connsiteY14" fmla="*/ 1252538 h 5453063"/>
                <a:gd name="connsiteX15" fmla="*/ 1650206 w 2269331"/>
                <a:gd name="connsiteY15" fmla="*/ 1428750 h 5453063"/>
                <a:gd name="connsiteX16" fmla="*/ 1593056 w 2269331"/>
                <a:gd name="connsiteY16" fmla="*/ 1566863 h 5453063"/>
                <a:gd name="connsiteX17" fmla="*/ 1626393 w 2269331"/>
                <a:gd name="connsiteY17" fmla="*/ 1800225 h 5453063"/>
                <a:gd name="connsiteX18" fmla="*/ 1745456 w 2269331"/>
                <a:gd name="connsiteY18" fmla="*/ 1990725 h 5453063"/>
                <a:gd name="connsiteX19" fmla="*/ 1821656 w 2269331"/>
                <a:gd name="connsiteY19" fmla="*/ 2105025 h 5453063"/>
                <a:gd name="connsiteX20" fmla="*/ 1988343 w 2269331"/>
                <a:gd name="connsiteY20" fmla="*/ 2428875 h 5453063"/>
                <a:gd name="connsiteX21" fmla="*/ 1988343 w 2269331"/>
                <a:gd name="connsiteY21" fmla="*/ 2795588 h 5453063"/>
                <a:gd name="connsiteX22" fmla="*/ 1854993 w 2269331"/>
                <a:gd name="connsiteY22" fmla="*/ 3167063 h 5453063"/>
                <a:gd name="connsiteX23" fmla="*/ 1788318 w 2269331"/>
                <a:gd name="connsiteY23" fmla="*/ 3624263 h 5453063"/>
                <a:gd name="connsiteX24" fmla="*/ 1493043 w 2269331"/>
                <a:gd name="connsiteY24" fmla="*/ 4500563 h 5453063"/>
                <a:gd name="connsiteX25" fmla="*/ 1402556 w 2269331"/>
                <a:gd name="connsiteY25" fmla="*/ 4824413 h 5453063"/>
                <a:gd name="connsiteX26" fmla="*/ 1583531 w 2269331"/>
                <a:gd name="connsiteY26" fmla="*/ 5129213 h 5453063"/>
                <a:gd name="connsiteX27" fmla="*/ 1726406 w 2269331"/>
                <a:gd name="connsiteY27" fmla="*/ 5219700 h 5453063"/>
                <a:gd name="connsiteX28" fmla="*/ 1731168 w 2269331"/>
                <a:gd name="connsiteY28" fmla="*/ 5243513 h 5453063"/>
                <a:gd name="connsiteX29" fmla="*/ 1640681 w 2269331"/>
                <a:gd name="connsiteY29" fmla="*/ 5262563 h 5453063"/>
                <a:gd name="connsiteX30" fmla="*/ 1402556 w 2269331"/>
                <a:gd name="connsiteY30" fmla="*/ 5143500 h 5453063"/>
                <a:gd name="connsiteX31" fmla="*/ 1331118 w 2269331"/>
                <a:gd name="connsiteY31" fmla="*/ 5167313 h 5453063"/>
                <a:gd name="connsiteX32" fmla="*/ 1240631 w 2269331"/>
                <a:gd name="connsiteY32" fmla="*/ 5110163 h 5453063"/>
                <a:gd name="connsiteX33" fmla="*/ 1235868 w 2269331"/>
                <a:gd name="connsiteY33" fmla="*/ 5224463 h 5453063"/>
                <a:gd name="connsiteX34" fmla="*/ 1097756 w 2269331"/>
                <a:gd name="connsiteY34" fmla="*/ 5453063 h 5453063"/>
                <a:gd name="connsiteX35" fmla="*/ 1035843 w 2269331"/>
                <a:gd name="connsiteY35" fmla="*/ 5453063 h 5453063"/>
                <a:gd name="connsiteX36" fmla="*/ 1021556 w 2269331"/>
                <a:gd name="connsiteY36" fmla="*/ 5148263 h 5453063"/>
                <a:gd name="connsiteX37" fmla="*/ 1183481 w 2269331"/>
                <a:gd name="connsiteY37" fmla="*/ 4848225 h 5453063"/>
                <a:gd name="connsiteX38" fmla="*/ 1269206 w 2269331"/>
                <a:gd name="connsiteY38" fmla="*/ 4095750 h 5453063"/>
                <a:gd name="connsiteX39" fmla="*/ 1416843 w 2269331"/>
                <a:gd name="connsiteY39" fmla="*/ 3509963 h 5453063"/>
                <a:gd name="connsiteX40" fmla="*/ 1259681 w 2269331"/>
                <a:gd name="connsiteY40" fmla="*/ 3328988 h 5453063"/>
                <a:gd name="connsiteX41" fmla="*/ 1145381 w 2269331"/>
                <a:gd name="connsiteY41" fmla="*/ 2981325 h 5453063"/>
                <a:gd name="connsiteX42" fmla="*/ 1064418 w 2269331"/>
                <a:gd name="connsiteY42" fmla="*/ 2671763 h 5453063"/>
                <a:gd name="connsiteX43" fmla="*/ 1126331 w 2269331"/>
                <a:gd name="connsiteY43" fmla="*/ 2085975 h 5453063"/>
                <a:gd name="connsiteX44" fmla="*/ 954881 w 2269331"/>
                <a:gd name="connsiteY44" fmla="*/ 1604963 h 5453063"/>
                <a:gd name="connsiteX45" fmla="*/ 850106 w 2269331"/>
                <a:gd name="connsiteY45" fmla="*/ 1490663 h 5453063"/>
                <a:gd name="connsiteX46" fmla="*/ 783431 w 2269331"/>
                <a:gd name="connsiteY46" fmla="*/ 2143125 h 5453063"/>
                <a:gd name="connsiteX47" fmla="*/ 959643 w 2269331"/>
                <a:gd name="connsiteY47" fmla="*/ 2586038 h 5453063"/>
                <a:gd name="connsiteX48" fmla="*/ 1002506 w 2269331"/>
                <a:gd name="connsiteY48" fmla="*/ 2790825 h 5453063"/>
                <a:gd name="connsiteX49" fmla="*/ 1064418 w 2269331"/>
                <a:gd name="connsiteY49" fmla="*/ 2843213 h 5453063"/>
                <a:gd name="connsiteX50" fmla="*/ 1064418 w 2269331"/>
                <a:gd name="connsiteY50" fmla="*/ 3071813 h 5453063"/>
                <a:gd name="connsiteX51" fmla="*/ 1021556 w 2269331"/>
                <a:gd name="connsiteY51" fmla="*/ 3167063 h 5453063"/>
                <a:gd name="connsiteX52" fmla="*/ 826293 w 2269331"/>
                <a:gd name="connsiteY52" fmla="*/ 3171825 h 5453063"/>
                <a:gd name="connsiteX53" fmla="*/ 764381 w 2269331"/>
                <a:gd name="connsiteY53" fmla="*/ 3062288 h 5453063"/>
                <a:gd name="connsiteX54" fmla="*/ 826293 w 2269331"/>
                <a:gd name="connsiteY54" fmla="*/ 2947988 h 5453063"/>
                <a:gd name="connsiteX55" fmla="*/ 902493 w 2269331"/>
                <a:gd name="connsiteY55" fmla="*/ 2957513 h 5453063"/>
                <a:gd name="connsiteX56" fmla="*/ 912018 w 2269331"/>
                <a:gd name="connsiteY56" fmla="*/ 2909888 h 5453063"/>
                <a:gd name="connsiteX57" fmla="*/ 735806 w 2269331"/>
                <a:gd name="connsiteY57" fmla="*/ 2481263 h 5453063"/>
                <a:gd name="connsiteX58" fmla="*/ 616743 w 2269331"/>
                <a:gd name="connsiteY58" fmla="*/ 2209800 h 5453063"/>
                <a:gd name="connsiteX59" fmla="*/ 616743 w 2269331"/>
                <a:gd name="connsiteY59" fmla="*/ 1395413 h 5453063"/>
                <a:gd name="connsiteX60" fmla="*/ 521493 w 2269331"/>
                <a:gd name="connsiteY60" fmla="*/ 1600200 h 5453063"/>
                <a:gd name="connsiteX61" fmla="*/ 354806 w 2269331"/>
                <a:gd name="connsiteY61" fmla="*/ 1747838 h 5453063"/>
                <a:gd name="connsiteX62" fmla="*/ 159543 w 2269331"/>
                <a:gd name="connsiteY62" fmla="*/ 1938338 h 5453063"/>
                <a:gd name="connsiteX63" fmla="*/ 150018 w 2269331"/>
                <a:gd name="connsiteY63" fmla="*/ 1981200 h 5453063"/>
                <a:gd name="connsiteX64" fmla="*/ 130968 w 2269331"/>
                <a:gd name="connsiteY64" fmla="*/ 2176463 h 5453063"/>
                <a:gd name="connsiteX65" fmla="*/ 140493 w 2269331"/>
                <a:gd name="connsiteY65" fmla="*/ 2271713 h 5453063"/>
                <a:gd name="connsiteX66" fmla="*/ 21431 w 2269331"/>
                <a:gd name="connsiteY66" fmla="*/ 2128838 h 5453063"/>
                <a:gd name="connsiteX67" fmla="*/ 0 w 2269331"/>
                <a:gd name="connsiteY67" fmla="*/ 1845469 h 5453063"/>
                <a:gd name="connsiteX68" fmla="*/ 90487 w 2269331"/>
                <a:gd name="connsiteY68" fmla="*/ 1585913 h 5453063"/>
                <a:gd name="connsiteX69" fmla="*/ 228600 w 2269331"/>
                <a:gd name="connsiteY69" fmla="*/ 1345406 h 5453063"/>
                <a:gd name="connsiteX70" fmla="*/ 564356 w 2269331"/>
                <a:gd name="connsiteY70" fmla="*/ 1152525 h 5453063"/>
                <a:gd name="connsiteX71" fmla="*/ 583406 w 2269331"/>
                <a:gd name="connsiteY71" fmla="*/ 990600 h 5453063"/>
                <a:gd name="connsiteX72" fmla="*/ 583406 w 2269331"/>
                <a:gd name="connsiteY72" fmla="*/ 742950 h 5453063"/>
                <a:gd name="connsiteX73" fmla="*/ 673893 w 2269331"/>
                <a:gd name="connsiteY73" fmla="*/ 404813 h 5453063"/>
                <a:gd name="connsiteX74" fmla="*/ 864393 w 2269331"/>
                <a:gd name="connsiteY74" fmla="*/ 119063 h 5453063"/>
                <a:gd name="connsiteX75" fmla="*/ 1121568 w 2269331"/>
                <a:gd name="connsiteY75" fmla="*/ 0 h 5453063"/>
                <a:gd name="connsiteX76" fmla="*/ 1378743 w 2269331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18280 w 2270768"/>
                <a:gd name="connsiteY39" fmla="*/ 3509963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65855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51543 w 2270768"/>
                <a:gd name="connsiteY45" fmla="*/ 1490663 h 5453063"/>
                <a:gd name="connsiteX46" fmla="*/ 784868 w 2270768"/>
                <a:gd name="connsiteY46" fmla="*/ 2143125 h 5453063"/>
                <a:gd name="connsiteX47" fmla="*/ 961080 w 2270768"/>
                <a:gd name="connsiteY47" fmla="*/ 2586038 h 5453063"/>
                <a:gd name="connsiteX48" fmla="*/ 1003943 w 2270768"/>
                <a:gd name="connsiteY48" fmla="*/ 2790825 h 5453063"/>
                <a:gd name="connsiteX49" fmla="*/ 1065855 w 2270768"/>
                <a:gd name="connsiteY49" fmla="*/ 2843213 h 5453063"/>
                <a:gd name="connsiteX50" fmla="*/ 1065855 w 2270768"/>
                <a:gd name="connsiteY50" fmla="*/ 3071813 h 5453063"/>
                <a:gd name="connsiteX51" fmla="*/ 1022993 w 2270768"/>
                <a:gd name="connsiteY51" fmla="*/ 3167063 h 5453063"/>
                <a:gd name="connsiteX52" fmla="*/ 827730 w 2270768"/>
                <a:gd name="connsiteY52" fmla="*/ 3171825 h 5453063"/>
                <a:gd name="connsiteX53" fmla="*/ 765818 w 2270768"/>
                <a:gd name="connsiteY53" fmla="*/ 3062288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37243 w 2270768"/>
                <a:gd name="connsiteY57" fmla="*/ 2481263 h 5453063"/>
                <a:gd name="connsiteX58" fmla="*/ 618180 w 2270768"/>
                <a:gd name="connsiteY58" fmla="*/ 2209800 h 5453063"/>
                <a:gd name="connsiteX59" fmla="*/ 618180 w 2270768"/>
                <a:gd name="connsiteY59" fmla="*/ 1395413 h 5453063"/>
                <a:gd name="connsiteX60" fmla="*/ 522930 w 2270768"/>
                <a:gd name="connsiteY60" fmla="*/ 1600200 h 5453063"/>
                <a:gd name="connsiteX61" fmla="*/ 356243 w 2270768"/>
                <a:gd name="connsiteY61" fmla="*/ 1747838 h 5453063"/>
                <a:gd name="connsiteX62" fmla="*/ 160980 w 2270768"/>
                <a:gd name="connsiteY62" fmla="*/ 1938338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71713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18280 w 2270768"/>
                <a:gd name="connsiteY39" fmla="*/ 3509963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65855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51543 w 2270768"/>
                <a:gd name="connsiteY45" fmla="*/ 1490663 h 5453063"/>
                <a:gd name="connsiteX46" fmla="*/ 784868 w 2270768"/>
                <a:gd name="connsiteY46" fmla="*/ 2143125 h 5453063"/>
                <a:gd name="connsiteX47" fmla="*/ 961080 w 2270768"/>
                <a:gd name="connsiteY47" fmla="*/ 2586038 h 5453063"/>
                <a:gd name="connsiteX48" fmla="*/ 1003943 w 2270768"/>
                <a:gd name="connsiteY48" fmla="*/ 2790825 h 5453063"/>
                <a:gd name="connsiteX49" fmla="*/ 1065855 w 2270768"/>
                <a:gd name="connsiteY49" fmla="*/ 2843213 h 5453063"/>
                <a:gd name="connsiteX50" fmla="*/ 1065855 w 2270768"/>
                <a:gd name="connsiteY50" fmla="*/ 3071813 h 5453063"/>
                <a:gd name="connsiteX51" fmla="*/ 1022993 w 2270768"/>
                <a:gd name="connsiteY51" fmla="*/ 3167063 h 5453063"/>
                <a:gd name="connsiteX52" fmla="*/ 827730 w 2270768"/>
                <a:gd name="connsiteY52" fmla="*/ 3171825 h 5453063"/>
                <a:gd name="connsiteX53" fmla="*/ 765818 w 2270768"/>
                <a:gd name="connsiteY53" fmla="*/ 3062288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37243 w 2270768"/>
                <a:gd name="connsiteY57" fmla="*/ 2481263 h 5453063"/>
                <a:gd name="connsiteX58" fmla="*/ 618180 w 2270768"/>
                <a:gd name="connsiteY58" fmla="*/ 2209800 h 5453063"/>
                <a:gd name="connsiteX59" fmla="*/ 618180 w 2270768"/>
                <a:gd name="connsiteY59" fmla="*/ 1395413 h 5453063"/>
                <a:gd name="connsiteX60" fmla="*/ 522930 w 2270768"/>
                <a:gd name="connsiteY60" fmla="*/ 1600200 h 5453063"/>
                <a:gd name="connsiteX61" fmla="*/ 356243 w 2270768"/>
                <a:gd name="connsiteY61" fmla="*/ 174783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71713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18280 w 2270768"/>
                <a:gd name="connsiteY39" fmla="*/ 3509963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65855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51543 w 2270768"/>
                <a:gd name="connsiteY45" fmla="*/ 1490663 h 5453063"/>
                <a:gd name="connsiteX46" fmla="*/ 784868 w 2270768"/>
                <a:gd name="connsiteY46" fmla="*/ 2143125 h 5453063"/>
                <a:gd name="connsiteX47" fmla="*/ 961080 w 2270768"/>
                <a:gd name="connsiteY47" fmla="*/ 2586038 h 5453063"/>
                <a:gd name="connsiteX48" fmla="*/ 1003943 w 2270768"/>
                <a:gd name="connsiteY48" fmla="*/ 2790825 h 5453063"/>
                <a:gd name="connsiteX49" fmla="*/ 1065855 w 2270768"/>
                <a:gd name="connsiteY49" fmla="*/ 2843213 h 5453063"/>
                <a:gd name="connsiteX50" fmla="*/ 1065855 w 2270768"/>
                <a:gd name="connsiteY50" fmla="*/ 3071813 h 5453063"/>
                <a:gd name="connsiteX51" fmla="*/ 1022993 w 2270768"/>
                <a:gd name="connsiteY51" fmla="*/ 3167063 h 5453063"/>
                <a:gd name="connsiteX52" fmla="*/ 827730 w 2270768"/>
                <a:gd name="connsiteY52" fmla="*/ 3171825 h 5453063"/>
                <a:gd name="connsiteX53" fmla="*/ 765818 w 2270768"/>
                <a:gd name="connsiteY53" fmla="*/ 3062288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37243 w 2270768"/>
                <a:gd name="connsiteY57" fmla="*/ 2481263 h 5453063"/>
                <a:gd name="connsiteX58" fmla="*/ 618180 w 2270768"/>
                <a:gd name="connsiteY58" fmla="*/ 2209800 h 5453063"/>
                <a:gd name="connsiteX59" fmla="*/ 618180 w 2270768"/>
                <a:gd name="connsiteY59" fmla="*/ 1395413 h 5453063"/>
                <a:gd name="connsiteX60" fmla="*/ 522930 w 2270768"/>
                <a:gd name="connsiteY60" fmla="*/ 1600200 h 5453063"/>
                <a:gd name="connsiteX61" fmla="*/ 356243 w 2270768"/>
                <a:gd name="connsiteY61" fmla="*/ 174783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71713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18280 w 2270768"/>
                <a:gd name="connsiteY39" fmla="*/ 3509963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65855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51543 w 2270768"/>
                <a:gd name="connsiteY45" fmla="*/ 1490663 h 5453063"/>
                <a:gd name="connsiteX46" fmla="*/ 784868 w 2270768"/>
                <a:gd name="connsiteY46" fmla="*/ 2143125 h 5453063"/>
                <a:gd name="connsiteX47" fmla="*/ 961080 w 2270768"/>
                <a:gd name="connsiteY47" fmla="*/ 2586038 h 5453063"/>
                <a:gd name="connsiteX48" fmla="*/ 1003943 w 2270768"/>
                <a:gd name="connsiteY48" fmla="*/ 2790825 h 5453063"/>
                <a:gd name="connsiteX49" fmla="*/ 1065855 w 2270768"/>
                <a:gd name="connsiteY49" fmla="*/ 2843213 h 5453063"/>
                <a:gd name="connsiteX50" fmla="*/ 1065855 w 2270768"/>
                <a:gd name="connsiteY50" fmla="*/ 3071813 h 5453063"/>
                <a:gd name="connsiteX51" fmla="*/ 1022993 w 2270768"/>
                <a:gd name="connsiteY51" fmla="*/ 3167063 h 5453063"/>
                <a:gd name="connsiteX52" fmla="*/ 827730 w 2270768"/>
                <a:gd name="connsiteY52" fmla="*/ 3171825 h 5453063"/>
                <a:gd name="connsiteX53" fmla="*/ 765818 w 2270768"/>
                <a:gd name="connsiteY53" fmla="*/ 3062288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37243 w 2270768"/>
                <a:gd name="connsiteY57" fmla="*/ 2481263 h 5453063"/>
                <a:gd name="connsiteX58" fmla="*/ 618180 w 2270768"/>
                <a:gd name="connsiteY58" fmla="*/ 2209800 h 5453063"/>
                <a:gd name="connsiteX59" fmla="*/ 618180 w 2270768"/>
                <a:gd name="connsiteY59" fmla="*/ 1395413 h 5453063"/>
                <a:gd name="connsiteX60" fmla="*/ 522930 w 2270768"/>
                <a:gd name="connsiteY60" fmla="*/ 1600200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71713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18280 w 2270768"/>
                <a:gd name="connsiteY39" fmla="*/ 3509963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65855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51543 w 2270768"/>
                <a:gd name="connsiteY45" fmla="*/ 1490663 h 5453063"/>
                <a:gd name="connsiteX46" fmla="*/ 784868 w 2270768"/>
                <a:gd name="connsiteY46" fmla="*/ 2143125 h 5453063"/>
                <a:gd name="connsiteX47" fmla="*/ 961080 w 2270768"/>
                <a:gd name="connsiteY47" fmla="*/ 2586038 h 5453063"/>
                <a:gd name="connsiteX48" fmla="*/ 1003943 w 2270768"/>
                <a:gd name="connsiteY48" fmla="*/ 2790825 h 5453063"/>
                <a:gd name="connsiteX49" fmla="*/ 1065855 w 2270768"/>
                <a:gd name="connsiteY49" fmla="*/ 2843213 h 5453063"/>
                <a:gd name="connsiteX50" fmla="*/ 1065855 w 2270768"/>
                <a:gd name="connsiteY50" fmla="*/ 3071813 h 5453063"/>
                <a:gd name="connsiteX51" fmla="*/ 1022993 w 2270768"/>
                <a:gd name="connsiteY51" fmla="*/ 3167063 h 5453063"/>
                <a:gd name="connsiteX52" fmla="*/ 827730 w 2270768"/>
                <a:gd name="connsiteY52" fmla="*/ 3171825 h 5453063"/>
                <a:gd name="connsiteX53" fmla="*/ 765818 w 2270768"/>
                <a:gd name="connsiteY53" fmla="*/ 3062288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37243 w 2270768"/>
                <a:gd name="connsiteY57" fmla="*/ 2481263 h 5453063"/>
                <a:gd name="connsiteX58" fmla="*/ 618180 w 2270768"/>
                <a:gd name="connsiteY58" fmla="*/ 2209800 h 5453063"/>
                <a:gd name="connsiteX59" fmla="*/ 618180 w 2270768"/>
                <a:gd name="connsiteY59" fmla="*/ 1395413 h 5453063"/>
                <a:gd name="connsiteX60" fmla="*/ 522930 w 2270768"/>
                <a:gd name="connsiteY60" fmla="*/ 1600200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71713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18280 w 2270768"/>
                <a:gd name="connsiteY39" fmla="*/ 3509963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65855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51543 w 2270768"/>
                <a:gd name="connsiteY45" fmla="*/ 1490663 h 5453063"/>
                <a:gd name="connsiteX46" fmla="*/ 784868 w 2270768"/>
                <a:gd name="connsiteY46" fmla="*/ 2143125 h 5453063"/>
                <a:gd name="connsiteX47" fmla="*/ 961080 w 2270768"/>
                <a:gd name="connsiteY47" fmla="*/ 2586038 h 5453063"/>
                <a:gd name="connsiteX48" fmla="*/ 1003943 w 2270768"/>
                <a:gd name="connsiteY48" fmla="*/ 2790825 h 5453063"/>
                <a:gd name="connsiteX49" fmla="*/ 1065855 w 2270768"/>
                <a:gd name="connsiteY49" fmla="*/ 2843213 h 5453063"/>
                <a:gd name="connsiteX50" fmla="*/ 1065855 w 2270768"/>
                <a:gd name="connsiteY50" fmla="*/ 3071813 h 5453063"/>
                <a:gd name="connsiteX51" fmla="*/ 1022993 w 2270768"/>
                <a:gd name="connsiteY51" fmla="*/ 3167063 h 5453063"/>
                <a:gd name="connsiteX52" fmla="*/ 827730 w 2270768"/>
                <a:gd name="connsiteY52" fmla="*/ 3171825 h 5453063"/>
                <a:gd name="connsiteX53" fmla="*/ 765818 w 2270768"/>
                <a:gd name="connsiteY53" fmla="*/ 3062288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37243 w 2270768"/>
                <a:gd name="connsiteY57" fmla="*/ 2481263 h 5453063"/>
                <a:gd name="connsiteX58" fmla="*/ 618180 w 2270768"/>
                <a:gd name="connsiteY58" fmla="*/ 2209800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71713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18280 w 2270768"/>
                <a:gd name="connsiteY39" fmla="*/ 3509963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65855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51543 w 2270768"/>
                <a:gd name="connsiteY45" fmla="*/ 1490663 h 5453063"/>
                <a:gd name="connsiteX46" fmla="*/ 784868 w 2270768"/>
                <a:gd name="connsiteY46" fmla="*/ 2143125 h 5453063"/>
                <a:gd name="connsiteX47" fmla="*/ 961080 w 2270768"/>
                <a:gd name="connsiteY47" fmla="*/ 2586038 h 5453063"/>
                <a:gd name="connsiteX48" fmla="*/ 1003943 w 2270768"/>
                <a:gd name="connsiteY48" fmla="*/ 2790825 h 5453063"/>
                <a:gd name="connsiteX49" fmla="*/ 1065855 w 2270768"/>
                <a:gd name="connsiteY49" fmla="*/ 2843213 h 5453063"/>
                <a:gd name="connsiteX50" fmla="*/ 1065855 w 2270768"/>
                <a:gd name="connsiteY50" fmla="*/ 3071813 h 5453063"/>
                <a:gd name="connsiteX51" fmla="*/ 1022993 w 2270768"/>
                <a:gd name="connsiteY51" fmla="*/ 3167063 h 5453063"/>
                <a:gd name="connsiteX52" fmla="*/ 827730 w 2270768"/>
                <a:gd name="connsiteY52" fmla="*/ 3171825 h 5453063"/>
                <a:gd name="connsiteX53" fmla="*/ 765818 w 2270768"/>
                <a:gd name="connsiteY53" fmla="*/ 3062288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37243 w 2270768"/>
                <a:gd name="connsiteY57" fmla="*/ 2481263 h 5453063"/>
                <a:gd name="connsiteX58" fmla="*/ 618180 w 2270768"/>
                <a:gd name="connsiteY58" fmla="*/ 2209800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18280 w 2270768"/>
                <a:gd name="connsiteY39" fmla="*/ 3509963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65855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51543 w 2270768"/>
                <a:gd name="connsiteY45" fmla="*/ 1490663 h 5453063"/>
                <a:gd name="connsiteX46" fmla="*/ 784868 w 2270768"/>
                <a:gd name="connsiteY46" fmla="*/ 2143125 h 5453063"/>
                <a:gd name="connsiteX47" fmla="*/ 961080 w 2270768"/>
                <a:gd name="connsiteY47" fmla="*/ 2586038 h 5453063"/>
                <a:gd name="connsiteX48" fmla="*/ 1003943 w 2270768"/>
                <a:gd name="connsiteY48" fmla="*/ 2790825 h 5453063"/>
                <a:gd name="connsiteX49" fmla="*/ 1065855 w 2270768"/>
                <a:gd name="connsiteY49" fmla="*/ 2843213 h 5453063"/>
                <a:gd name="connsiteX50" fmla="*/ 1065855 w 2270768"/>
                <a:gd name="connsiteY50" fmla="*/ 3071813 h 5453063"/>
                <a:gd name="connsiteX51" fmla="*/ 1022993 w 2270768"/>
                <a:gd name="connsiteY51" fmla="*/ 3167063 h 5453063"/>
                <a:gd name="connsiteX52" fmla="*/ 827730 w 2270768"/>
                <a:gd name="connsiteY52" fmla="*/ 3171825 h 5453063"/>
                <a:gd name="connsiteX53" fmla="*/ 765818 w 2270768"/>
                <a:gd name="connsiteY53" fmla="*/ 3062288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37243 w 2270768"/>
                <a:gd name="connsiteY57" fmla="*/ 2481263 h 5453063"/>
                <a:gd name="connsiteX58" fmla="*/ 618180 w 2270768"/>
                <a:gd name="connsiteY58" fmla="*/ 2209800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18280 w 2270768"/>
                <a:gd name="connsiteY39" fmla="*/ 3509963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65855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51543 w 2270768"/>
                <a:gd name="connsiteY45" fmla="*/ 1490663 h 5453063"/>
                <a:gd name="connsiteX46" fmla="*/ 784868 w 2270768"/>
                <a:gd name="connsiteY46" fmla="*/ 2143125 h 5453063"/>
                <a:gd name="connsiteX47" fmla="*/ 961080 w 2270768"/>
                <a:gd name="connsiteY47" fmla="*/ 2586038 h 5453063"/>
                <a:gd name="connsiteX48" fmla="*/ 1003943 w 2270768"/>
                <a:gd name="connsiteY48" fmla="*/ 2790825 h 5453063"/>
                <a:gd name="connsiteX49" fmla="*/ 1065855 w 2270768"/>
                <a:gd name="connsiteY49" fmla="*/ 2843213 h 5453063"/>
                <a:gd name="connsiteX50" fmla="*/ 1065855 w 2270768"/>
                <a:gd name="connsiteY50" fmla="*/ 3071813 h 5453063"/>
                <a:gd name="connsiteX51" fmla="*/ 1022993 w 2270768"/>
                <a:gd name="connsiteY51" fmla="*/ 3167063 h 5453063"/>
                <a:gd name="connsiteX52" fmla="*/ 827730 w 2270768"/>
                <a:gd name="connsiteY52" fmla="*/ 3171825 h 5453063"/>
                <a:gd name="connsiteX53" fmla="*/ 765818 w 2270768"/>
                <a:gd name="connsiteY53" fmla="*/ 3062288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37243 w 2270768"/>
                <a:gd name="connsiteY57" fmla="*/ 2481263 h 5453063"/>
                <a:gd name="connsiteX58" fmla="*/ 630086 w 2270768"/>
                <a:gd name="connsiteY58" fmla="*/ 2187178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18280 w 2270768"/>
                <a:gd name="connsiteY39" fmla="*/ 3509963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65855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51543 w 2270768"/>
                <a:gd name="connsiteY45" fmla="*/ 1490663 h 5453063"/>
                <a:gd name="connsiteX46" fmla="*/ 784868 w 2270768"/>
                <a:gd name="connsiteY46" fmla="*/ 2143125 h 5453063"/>
                <a:gd name="connsiteX47" fmla="*/ 961080 w 2270768"/>
                <a:gd name="connsiteY47" fmla="*/ 2586038 h 5453063"/>
                <a:gd name="connsiteX48" fmla="*/ 1003943 w 2270768"/>
                <a:gd name="connsiteY48" fmla="*/ 2790825 h 5453063"/>
                <a:gd name="connsiteX49" fmla="*/ 1065855 w 2270768"/>
                <a:gd name="connsiteY49" fmla="*/ 2843213 h 5453063"/>
                <a:gd name="connsiteX50" fmla="*/ 1065855 w 2270768"/>
                <a:gd name="connsiteY50" fmla="*/ 3071813 h 5453063"/>
                <a:gd name="connsiteX51" fmla="*/ 1022993 w 2270768"/>
                <a:gd name="connsiteY51" fmla="*/ 3167063 h 5453063"/>
                <a:gd name="connsiteX52" fmla="*/ 827730 w 2270768"/>
                <a:gd name="connsiteY52" fmla="*/ 3171825 h 5453063"/>
                <a:gd name="connsiteX53" fmla="*/ 765818 w 2270768"/>
                <a:gd name="connsiteY53" fmla="*/ 3062288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37243 w 2270768"/>
                <a:gd name="connsiteY57" fmla="*/ 2481263 h 5453063"/>
                <a:gd name="connsiteX58" fmla="*/ 639611 w 2270768"/>
                <a:gd name="connsiteY58" fmla="*/ 217646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18280 w 2270768"/>
                <a:gd name="connsiteY39" fmla="*/ 3509963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65855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51543 w 2270768"/>
                <a:gd name="connsiteY45" fmla="*/ 1490663 h 5453063"/>
                <a:gd name="connsiteX46" fmla="*/ 784868 w 2270768"/>
                <a:gd name="connsiteY46" fmla="*/ 2143125 h 5453063"/>
                <a:gd name="connsiteX47" fmla="*/ 961080 w 2270768"/>
                <a:gd name="connsiteY47" fmla="*/ 2586038 h 5453063"/>
                <a:gd name="connsiteX48" fmla="*/ 1003943 w 2270768"/>
                <a:gd name="connsiteY48" fmla="*/ 2790825 h 5453063"/>
                <a:gd name="connsiteX49" fmla="*/ 1065855 w 2270768"/>
                <a:gd name="connsiteY49" fmla="*/ 2843213 h 5453063"/>
                <a:gd name="connsiteX50" fmla="*/ 1065855 w 2270768"/>
                <a:gd name="connsiteY50" fmla="*/ 3071813 h 5453063"/>
                <a:gd name="connsiteX51" fmla="*/ 1022993 w 2270768"/>
                <a:gd name="connsiteY51" fmla="*/ 3167063 h 5453063"/>
                <a:gd name="connsiteX52" fmla="*/ 827730 w 2270768"/>
                <a:gd name="connsiteY52" fmla="*/ 3171825 h 5453063"/>
                <a:gd name="connsiteX53" fmla="*/ 765818 w 2270768"/>
                <a:gd name="connsiteY53" fmla="*/ 3062288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37243 w 2270768"/>
                <a:gd name="connsiteY57" fmla="*/ 2481263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18280 w 2270768"/>
                <a:gd name="connsiteY39" fmla="*/ 3509963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65855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51543 w 2270768"/>
                <a:gd name="connsiteY45" fmla="*/ 1490663 h 5453063"/>
                <a:gd name="connsiteX46" fmla="*/ 784868 w 2270768"/>
                <a:gd name="connsiteY46" fmla="*/ 2143125 h 5453063"/>
                <a:gd name="connsiteX47" fmla="*/ 961080 w 2270768"/>
                <a:gd name="connsiteY47" fmla="*/ 2586038 h 5453063"/>
                <a:gd name="connsiteX48" fmla="*/ 1003943 w 2270768"/>
                <a:gd name="connsiteY48" fmla="*/ 2790825 h 5453063"/>
                <a:gd name="connsiteX49" fmla="*/ 1065855 w 2270768"/>
                <a:gd name="connsiteY49" fmla="*/ 2843213 h 5453063"/>
                <a:gd name="connsiteX50" fmla="*/ 1065855 w 2270768"/>
                <a:gd name="connsiteY50" fmla="*/ 3071813 h 5453063"/>
                <a:gd name="connsiteX51" fmla="*/ 1022993 w 2270768"/>
                <a:gd name="connsiteY51" fmla="*/ 3167063 h 5453063"/>
                <a:gd name="connsiteX52" fmla="*/ 827730 w 2270768"/>
                <a:gd name="connsiteY52" fmla="*/ 3171825 h 5453063"/>
                <a:gd name="connsiteX53" fmla="*/ 765818 w 2270768"/>
                <a:gd name="connsiteY53" fmla="*/ 3062288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37243 w 2270768"/>
                <a:gd name="connsiteY57" fmla="*/ 2481263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18280 w 2270768"/>
                <a:gd name="connsiteY39" fmla="*/ 3509963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65855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51543 w 2270768"/>
                <a:gd name="connsiteY45" fmla="*/ 1490663 h 5453063"/>
                <a:gd name="connsiteX46" fmla="*/ 784868 w 2270768"/>
                <a:gd name="connsiteY46" fmla="*/ 2143125 h 5453063"/>
                <a:gd name="connsiteX47" fmla="*/ 961080 w 2270768"/>
                <a:gd name="connsiteY47" fmla="*/ 2586038 h 5453063"/>
                <a:gd name="connsiteX48" fmla="*/ 1003943 w 2270768"/>
                <a:gd name="connsiteY48" fmla="*/ 2790825 h 5453063"/>
                <a:gd name="connsiteX49" fmla="*/ 1065855 w 2270768"/>
                <a:gd name="connsiteY49" fmla="*/ 2843213 h 5453063"/>
                <a:gd name="connsiteX50" fmla="*/ 1065855 w 2270768"/>
                <a:gd name="connsiteY50" fmla="*/ 3071813 h 5453063"/>
                <a:gd name="connsiteX51" fmla="*/ 1022993 w 2270768"/>
                <a:gd name="connsiteY51" fmla="*/ 3167063 h 5453063"/>
                <a:gd name="connsiteX52" fmla="*/ 827730 w 2270768"/>
                <a:gd name="connsiteY52" fmla="*/ 3171825 h 5453063"/>
                <a:gd name="connsiteX53" fmla="*/ 765818 w 2270768"/>
                <a:gd name="connsiteY53" fmla="*/ 3062288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18280 w 2270768"/>
                <a:gd name="connsiteY39" fmla="*/ 3509963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65855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51543 w 2270768"/>
                <a:gd name="connsiteY45" fmla="*/ 1490663 h 5453063"/>
                <a:gd name="connsiteX46" fmla="*/ 784868 w 2270768"/>
                <a:gd name="connsiteY46" fmla="*/ 2143125 h 5453063"/>
                <a:gd name="connsiteX47" fmla="*/ 961080 w 2270768"/>
                <a:gd name="connsiteY47" fmla="*/ 2586038 h 5453063"/>
                <a:gd name="connsiteX48" fmla="*/ 1003943 w 2270768"/>
                <a:gd name="connsiteY48" fmla="*/ 2790825 h 5453063"/>
                <a:gd name="connsiteX49" fmla="*/ 1065855 w 2270768"/>
                <a:gd name="connsiteY49" fmla="*/ 2843213 h 5453063"/>
                <a:gd name="connsiteX50" fmla="*/ 1065855 w 2270768"/>
                <a:gd name="connsiteY50" fmla="*/ 3071813 h 5453063"/>
                <a:gd name="connsiteX51" fmla="*/ 1022993 w 2270768"/>
                <a:gd name="connsiteY51" fmla="*/ 3167063 h 5453063"/>
                <a:gd name="connsiteX52" fmla="*/ 827730 w 2270768"/>
                <a:gd name="connsiteY52" fmla="*/ 3171825 h 5453063"/>
                <a:gd name="connsiteX53" fmla="*/ 765818 w 2270768"/>
                <a:gd name="connsiteY53" fmla="*/ 3062288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18280 w 2270768"/>
                <a:gd name="connsiteY39" fmla="*/ 3509963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65855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51543 w 2270768"/>
                <a:gd name="connsiteY45" fmla="*/ 1490663 h 5453063"/>
                <a:gd name="connsiteX46" fmla="*/ 784868 w 2270768"/>
                <a:gd name="connsiteY46" fmla="*/ 2143125 h 5453063"/>
                <a:gd name="connsiteX47" fmla="*/ 961080 w 2270768"/>
                <a:gd name="connsiteY47" fmla="*/ 2586038 h 5453063"/>
                <a:gd name="connsiteX48" fmla="*/ 1003943 w 2270768"/>
                <a:gd name="connsiteY48" fmla="*/ 2790825 h 5453063"/>
                <a:gd name="connsiteX49" fmla="*/ 1065855 w 2270768"/>
                <a:gd name="connsiteY49" fmla="*/ 2843213 h 5453063"/>
                <a:gd name="connsiteX50" fmla="*/ 1065855 w 2270768"/>
                <a:gd name="connsiteY50" fmla="*/ 3071813 h 5453063"/>
                <a:gd name="connsiteX51" fmla="*/ 1022993 w 2270768"/>
                <a:gd name="connsiteY51" fmla="*/ 3167063 h 5453063"/>
                <a:gd name="connsiteX52" fmla="*/ 827730 w 2270768"/>
                <a:gd name="connsiteY52" fmla="*/ 3171825 h 5453063"/>
                <a:gd name="connsiteX53" fmla="*/ 765818 w 2270768"/>
                <a:gd name="connsiteY53" fmla="*/ 3062288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18280 w 2270768"/>
                <a:gd name="connsiteY39" fmla="*/ 3509963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65855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51543 w 2270768"/>
                <a:gd name="connsiteY45" fmla="*/ 1490663 h 5453063"/>
                <a:gd name="connsiteX46" fmla="*/ 784868 w 2270768"/>
                <a:gd name="connsiteY46" fmla="*/ 2143125 h 5453063"/>
                <a:gd name="connsiteX47" fmla="*/ 961080 w 2270768"/>
                <a:gd name="connsiteY47" fmla="*/ 2586038 h 5453063"/>
                <a:gd name="connsiteX48" fmla="*/ 1003943 w 2270768"/>
                <a:gd name="connsiteY48" fmla="*/ 2790825 h 5453063"/>
                <a:gd name="connsiteX49" fmla="*/ 1065855 w 2270768"/>
                <a:gd name="connsiteY49" fmla="*/ 2843213 h 5453063"/>
                <a:gd name="connsiteX50" fmla="*/ 1065855 w 2270768"/>
                <a:gd name="connsiteY50" fmla="*/ 3071813 h 5453063"/>
                <a:gd name="connsiteX51" fmla="*/ 1022993 w 2270768"/>
                <a:gd name="connsiteY51" fmla="*/ 3167063 h 5453063"/>
                <a:gd name="connsiteX52" fmla="*/ 827730 w 2270768"/>
                <a:gd name="connsiteY52" fmla="*/ 3171825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18280 w 2270768"/>
                <a:gd name="connsiteY39" fmla="*/ 3509963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65855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51543 w 2270768"/>
                <a:gd name="connsiteY45" fmla="*/ 1490663 h 5453063"/>
                <a:gd name="connsiteX46" fmla="*/ 784868 w 2270768"/>
                <a:gd name="connsiteY46" fmla="*/ 2143125 h 5453063"/>
                <a:gd name="connsiteX47" fmla="*/ 961080 w 2270768"/>
                <a:gd name="connsiteY47" fmla="*/ 2586038 h 5453063"/>
                <a:gd name="connsiteX48" fmla="*/ 1003943 w 2270768"/>
                <a:gd name="connsiteY48" fmla="*/ 2790825 h 5453063"/>
                <a:gd name="connsiteX49" fmla="*/ 1065855 w 2270768"/>
                <a:gd name="connsiteY49" fmla="*/ 2843213 h 5453063"/>
                <a:gd name="connsiteX50" fmla="*/ 1065855 w 2270768"/>
                <a:gd name="connsiteY50" fmla="*/ 3071813 h 5453063"/>
                <a:gd name="connsiteX51" fmla="*/ 1022993 w 2270768"/>
                <a:gd name="connsiteY51" fmla="*/ 3167063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18280 w 2270768"/>
                <a:gd name="connsiteY39" fmla="*/ 3509963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65855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51543 w 2270768"/>
                <a:gd name="connsiteY45" fmla="*/ 1490663 h 5453063"/>
                <a:gd name="connsiteX46" fmla="*/ 784868 w 2270768"/>
                <a:gd name="connsiteY46" fmla="*/ 2143125 h 5453063"/>
                <a:gd name="connsiteX47" fmla="*/ 961080 w 2270768"/>
                <a:gd name="connsiteY47" fmla="*/ 2586038 h 5453063"/>
                <a:gd name="connsiteX48" fmla="*/ 1003943 w 2270768"/>
                <a:gd name="connsiteY48" fmla="*/ 2790825 h 5453063"/>
                <a:gd name="connsiteX49" fmla="*/ 1065855 w 2270768"/>
                <a:gd name="connsiteY49" fmla="*/ 2843213 h 5453063"/>
                <a:gd name="connsiteX50" fmla="*/ 1065855 w 2270768"/>
                <a:gd name="connsiteY50" fmla="*/ 3071813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18280 w 2270768"/>
                <a:gd name="connsiteY39" fmla="*/ 3509963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65855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51543 w 2270768"/>
                <a:gd name="connsiteY45" fmla="*/ 1490663 h 5453063"/>
                <a:gd name="connsiteX46" fmla="*/ 784868 w 2270768"/>
                <a:gd name="connsiteY46" fmla="*/ 2143125 h 5453063"/>
                <a:gd name="connsiteX47" fmla="*/ 961080 w 2270768"/>
                <a:gd name="connsiteY47" fmla="*/ 2586038 h 5453063"/>
                <a:gd name="connsiteX48" fmla="*/ 1003943 w 2270768"/>
                <a:gd name="connsiteY48" fmla="*/ 2790825 h 5453063"/>
                <a:gd name="connsiteX49" fmla="*/ 1065855 w 2270768"/>
                <a:gd name="connsiteY49" fmla="*/ 2843213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18280 w 2270768"/>
                <a:gd name="connsiteY39" fmla="*/ 3509963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65855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51543 w 2270768"/>
                <a:gd name="connsiteY45" fmla="*/ 1490663 h 5453063"/>
                <a:gd name="connsiteX46" fmla="*/ 784868 w 2270768"/>
                <a:gd name="connsiteY46" fmla="*/ 2143125 h 5453063"/>
                <a:gd name="connsiteX47" fmla="*/ 961080 w 2270768"/>
                <a:gd name="connsiteY47" fmla="*/ 2586038 h 5453063"/>
                <a:gd name="connsiteX48" fmla="*/ 1003943 w 2270768"/>
                <a:gd name="connsiteY48" fmla="*/ 2790825 h 5453063"/>
                <a:gd name="connsiteX49" fmla="*/ 10301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18280 w 2270768"/>
                <a:gd name="connsiteY39" fmla="*/ 3509963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65855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51543 w 2270768"/>
                <a:gd name="connsiteY45" fmla="*/ 1490663 h 5453063"/>
                <a:gd name="connsiteX46" fmla="*/ 784868 w 2270768"/>
                <a:gd name="connsiteY46" fmla="*/ 2143125 h 5453063"/>
                <a:gd name="connsiteX47" fmla="*/ 961080 w 2270768"/>
                <a:gd name="connsiteY47" fmla="*/ 2586038 h 5453063"/>
                <a:gd name="connsiteX48" fmla="*/ 1003943 w 2270768"/>
                <a:gd name="connsiteY48" fmla="*/ 2790825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18280 w 2270768"/>
                <a:gd name="connsiteY39" fmla="*/ 3509963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65855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51543 w 2270768"/>
                <a:gd name="connsiteY45" fmla="*/ 1490663 h 5453063"/>
                <a:gd name="connsiteX46" fmla="*/ 784868 w 2270768"/>
                <a:gd name="connsiteY46" fmla="*/ 2143125 h 5453063"/>
                <a:gd name="connsiteX47" fmla="*/ 940839 w 2270768"/>
                <a:gd name="connsiteY47" fmla="*/ 2588419 h 5453063"/>
                <a:gd name="connsiteX48" fmla="*/ 1003943 w 2270768"/>
                <a:gd name="connsiteY48" fmla="*/ 2790825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18280 w 2270768"/>
                <a:gd name="connsiteY39" fmla="*/ 3509963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65855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51543 w 2270768"/>
                <a:gd name="connsiteY45" fmla="*/ 1490663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1003943 w 2270768"/>
                <a:gd name="connsiteY48" fmla="*/ 2790825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18280 w 2270768"/>
                <a:gd name="connsiteY39" fmla="*/ 3509963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65855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51543 w 2270768"/>
                <a:gd name="connsiteY45" fmla="*/ 1490663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18280 w 2270768"/>
                <a:gd name="connsiteY39" fmla="*/ 3509963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51543 w 2270768"/>
                <a:gd name="connsiteY45" fmla="*/ 1490663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18280 w 2270768"/>
                <a:gd name="connsiteY39" fmla="*/ 3509963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51543 w 2270768"/>
                <a:gd name="connsiteY45" fmla="*/ 1490663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51543 w 2270768"/>
                <a:gd name="connsiteY45" fmla="*/ 1490663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47972 w 2270768"/>
                <a:gd name="connsiteY45" fmla="*/ 1459707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84880 w 2270768"/>
                <a:gd name="connsiteY74" fmla="*/ 132160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56367 w 2270768"/>
                <a:gd name="connsiteY0" fmla="*/ 6667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37331 w 2270768"/>
                <a:gd name="connsiteY2" fmla="*/ 28455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1871 w 2270768"/>
                <a:gd name="connsiteY16" fmla="*/ 1570434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89730 w 2270768"/>
                <a:gd name="connsiteY16" fmla="*/ 1571625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89730 w 2270768"/>
                <a:gd name="connsiteY16" fmla="*/ 1571625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02827 w 2270768"/>
                <a:gd name="connsiteY17" fmla="*/ 181927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13568 w 2270768"/>
                <a:gd name="connsiteY11" fmla="*/ 2013348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13568 w 2270768"/>
                <a:gd name="connsiteY11" fmla="*/ 2013348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15949 w 2270768"/>
                <a:gd name="connsiteY18" fmla="*/ 1999060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13568 w 2270768"/>
                <a:gd name="connsiteY11" fmla="*/ 2013348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15949 w 2270768"/>
                <a:gd name="connsiteY18" fmla="*/ 1999060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13568 w 2270768"/>
                <a:gd name="connsiteY11" fmla="*/ 2013348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15949 w 2270768"/>
                <a:gd name="connsiteY18" fmla="*/ 1999060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13568 w 2270768"/>
                <a:gd name="connsiteY11" fmla="*/ 2013348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07614 w 2270768"/>
                <a:gd name="connsiteY18" fmla="*/ 1995488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13568 w 2270768"/>
                <a:gd name="connsiteY11" fmla="*/ 2013348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794517 w 2270768"/>
                <a:gd name="connsiteY18" fmla="*/ 2035969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20711 w 2270768"/>
                <a:gd name="connsiteY11" fmla="*/ 1999061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794517 w 2270768"/>
                <a:gd name="connsiteY18" fmla="*/ 2035969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20711 w 2270768"/>
                <a:gd name="connsiteY11" fmla="*/ 1999061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17139 w 2270768"/>
                <a:gd name="connsiteY18" fmla="*/ 1997869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20711 w 2270768"/>
                <a:gd name="connsiteY11" fmla="*/ 1999061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17139 w 2270768"/>
                <a:gd name="connsiteY18" fmla="*/ 1997869 h 5453063"/>
                <a:gd name="connsiteX19" fmla="*/ 1823093 w 2270768"/>
                <a:gd name="connsiteY19" fmla="*/ 2105025 h 5453063"/>
                <a:gd name="connsiteX20" fmla="*/ 1983827 w 2270768"/>
                <a:gd name="connsiteY20" fmla="*/ 2416969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20711 w 2270768"/>
                <a:gd name="connsiteY11" fmla="*/ 1999061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17139 w 2270768"/>
                <a:gd name="connsiteY18" fmla="*/ 1997869 h 5453063"/>
                <a:gd name="connsiteX19" fmla="*/ 1823093 w 2270768"/>
                <a:gd name="connsiteY19" fmla="*/ 2105025 h 5453063"/>
                <a:gd name="connsiteX20" fmla="*/ 1983827 w 2270768"/>
                <a:gd name="connsiteY20" fmla="*/ 2416969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20711 w 2270768"/>
                <a:gd name="connsiteY11" fmla="*/ 1999061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17139 w 2270768"/>
                <a:gd name="connsiteY18" fmla="*/ 1997869 h 5453063"/>
                <a:gd name="connsiteX19" fmla="*/ 1823093 w 2270768"/>
                <a:gd name="connsiteY19" fmla="*/ 2105025 h 5453063"/>
                <a:gd name="connsiteX20" fmla="*/ 1983827 w 2270768"/>
                <a:gd name="connsiteY20" fmla="*/ 2416969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20711 w 2270768"/>
                <a:gd name="connsiteY11" fmla="*/ 1999061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17139 w 2270768"/>
                <a:gd name="connsiteY18" fmla="*/ 1997869 h 5453063"/>
                <a:gd name="connsiteX19" fmla="*/ 1823093 w 2270768"/>
                <a:gd name="connsiteY19" fmla="*/ 2105025 h 5453063"/>
                <a:gd name="connsiteX20" fmla="*/ 1983827 w 2270768"/>
                <a:gd name="connsiteY20" fmla="*/ 2416969 h 5453063"/>
                <a:gd name="connsiteX21" fmla="*/ 1969540 w 2270768"/>
                <a:gd name="connsiteY21" fmla="*/ 2764632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20711 w 2270768"/>
                <a:gd name="connsiteY11" fmla="*/ 1999061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17139 w 2270768"/>
                <a:gd name="connsiteY18" fmla="*/ 1997869 h 5453063"/>
                <a:gd name="connsiteX19" fmla="*/ 1823093 w 2270768"/>
                <a:gd name="connsiteY19" fmla="*/ 2105025 h 5453063"/>
                <a:gd name="connsiteX20" fmla="*/ 1983827 w 2270768"/>
                <a:gd name="connsiteY20" fmla="*/ 2416969 h 5453063"/>
                <a:gd name="connsiteX21" fmla="*/ 1969540 w 2270768"/>
                <a:gd name="connsiteY21" fmla="*/ 2764632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20711 w 2270768"/>
                <a:gd name="connsiteY11" fmla="*/ 1999061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17139 w 2270768"/>
                <a:gd name="connsiteY18" fmla="*/ 1997869 h 5453063"/>
                <a:gd name="connsiteX19" fmla="*/ 1823093 w 2270768"/>
                <a:gd name="connsiteY19" fmla="*/ 2105025 h 5453063"/>
                <a:gd name="connsiteX20" fmla="*/ 1983827 w 2270768"/>
                <a:gd name="connsiteY20" fmla="*/ 2416969 h 5453063"/>
                <a:gd name="connsiteX21" fmla="*/ 1976684 w 2270768"/>
                <a:gd name="connsiteY21" fmla="*/ 2782492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20711 w 2270768"/>
                <a:gd name="connsiteY11" fmla="*/ 1999061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17139 w 2270768"/>
                <a:gd name="connsiteY18" fmla="*/ 1997869 h 5453063"/>
                <a:gd name="connsiteX19" fmla="*/ 1823093 w 2270768"/>
                <a:gd name="connsiteY19" fmla="*/ 2105025 h 5453063"/>
                <a:gd name="connsiteX20" fmla="*/ 1983827 w 2270768"/>
                <a:gd name="connsiteY20" fmla="*/ 2416969 h 5453063"/>
                <a:gd name="connsiteX21" fmla="*/ 1976684 w 2270768"/>
                <a:gd name="connsiteY21" fmla="*/ 2782492 h 5453063"/>
                <a:gd name="connsiteX22" fmla="*/ 1856430 w 2270768"/>
                <a:gd name="connsiteY22" fmla="*/ 3167063 h 5453063"/>
                <a:gd name="connsiteX23" fmla="*/ 1774277 w 2270768"/>
                <a:gd name="connsiteY23" fmla="*/ 3626644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20711 w 2270768"/>
                <a:gd name="connsiteY11" fmla="*/ 1999061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17139 w 2270768"/>
                <a:gd name="connsiteY18" fmla="*/ 1997869 h 5453063"/>
                <a:gd name="connsiteX19" fmla="*/ 1823093 w 2270768"/>
                <a:gd name="connsiteY19" fmla="*/ 2105025 h 5453063"/>
                <a:gd name="connsiteX20" fmla="*/ 1983827 w 2270768"/>
                <a:gd name="connsiteY20" fmla="*/ 2416969 h 5453063"/>
                <a:gd name="connsiteX21" fmla="*/ 1976684 w 2270768"/>
                <a:gd name="connsiteY21" fmla="*/ 2782492 h 5453063"/>
                <a:gd name="connsiteX22" fmla="*/ 1856430 w 2270768"/>
                <a:gd name="connsiteY22" fmla="*/ 3167063 h 5453063"/>
                <a:gd name="connsiteX23" fmla="*/ 1775468 w 2270768"/>
                <a:gd name="connsiteY23" fmla="*/ 3673078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20711 w 2270768"/>
                <a:gd name="connsiteY11" fmla="*/ 1999061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17139 w 2270768"/>
                <a:gd name="connsiteY18" fmla="*/ 1997869 h 5453063"/>
                <a:gd name="connsiteX19" fmla="*/ 1823093 w 2270768"/>
                <a:gd name="connsiteY19" fmla="*/ 2105025 h 5453063"/>
                <a:gd name="connsiteX20" fmla="*/ 1983827 w 2270768"/>
                <a:gd name="connsiteY20" fmla="*/ 2416969 h 5453063"/>
                <a:gd name="connsiteX21" fmla="*/ 1976684 w 2270768"/>
                <a:gd name="connsiteY21" fmla="*/ 2782492 h 5453063"/>
                <a:gd name="connsiteX22" fmla="*/ 1856430 w 2270768"/>
                <a:gd name="connsiteY22" fmla="*/ 3167063 h 5453063"/>
                <a:gd name="connsiteX23" fmla="*/ 1775468 w 2270768"/>
                <a:gd name="connsiteY23" fmla="*/ 3673078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20711 w 2270768"/>
                <a:gd name="connsiteY11" fmla="*/ 1999061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17139 w 2270768"/>
                <a:gd name="connsiteY18" fmla="*/ 1997869 h 5453063"/>
                <a:gd name="connsiteX19" fmla="*/ 1823093 w 2270768"/>
                <a:gd name="connsiteY19" fmla="*/ 2105025 h 5453063"/>
                <a:gd name="connsiteX20" fmla="*/ 1983827 w 2270768"/>
                <a:gd name="connsiteY20" fmla="*/ 2416969 h 5453063"/>
                <a:gd name="connsiteX21" fmla="*/ 1976684 w 2270768"/>
                <a:gd name="connsiteY21" fmla="*/ 2782492 h 5453063"/>
                <a:gd name="connsiteX22" fmla="*/ 1856430 w 2270768"/>
                <a:gd name="connsiteY22" fmla="*/ 3167063 h 5453063"/>
                <a:gd name="connsiteX23" fmla="*/ 1775468 w 2270768"/>
                <a:gd name="connsiteY23" fmla="*/ 3673078 h 5453063"/>
                <a:gd name="connsiteX24" fmla="*/ 1477811 w 2270768"/>
                <a:gd name="connsiteY24" fmla="*/ 4510088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20711 w 2270768"/>
                <a:gd name="connsiteY11" fmla="*/ 1999061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17139 w 2270768"/>
                <a:gd name="connsiteY18" fmla="*/ 1997869 h 5453063"/>
                <a:gd name="connsiteX19" fmla="*/ 1823093 w 2270768"/>
                <a:gd name="connsiteY19" fmla="*/ 2105025 h 5453063"/>
                <a:gd name="connsiteX20" fmla="*/ 1983827 w 2270768"/>
                <a:gd name="connsiteY20" fmla="*/ 2416969 h 5453063"/>
                <a:gd name="connsiteX21" fmla="*/ 1976684 w 2270768"/>
                <a:gd name="connsiteY21" fmla="*/ 2782492 h 5453063"/>
                <a:gd name="connsiteX22" fmla="*/ 1856430 w 2270768"/>
                <a:gd name="connsiteY22" fmla="*/ 3167063 h 5453063"/>
                <a:gd name="connsiteX23" fmla="*/ 1775468 w 2270768"/>
                <a:gd name="connsiteY23" fmla="*/ 3673078 h 5453063"/>
                <a:gd name="connsiteX24" fmla="*/ 1477811 w 2270768"/>
                <a:gd name="connsiteY24" fmla="*/ 4510088 h 5453063"/>
                <a:gd name="connsiteX25" fmla="*/ 1389705 w 2270768"/>
                <a:gd name="connsiteY25" fmla="*/ 4826794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20711 w 2270768"/>
                <a:gd name="connsiteY11" fmla="*/ 1999061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17139 w 2270768"/>
                <a:gd name="connsiteY18" fmla="*/ 1997869 h 5453063"/>
                <a:gd name="connsiteX19" fmla="*/ 1823093 w 2270768"/>
                <a:gd name="connsiteY19" fmla="*/ 2105025 h 5453063"/>
                <a:gd name="connsiteX20" fmla="*/ 1983827 w 2270768"/>
                <a:gd name="connsiteY20" fmla="*/ 2416969 h 5453063"/>
                <a:gd name="connsiteX21" fmla="*/ 1976684 w 2270768"/>
                <a:gd name="connsiteY21" fmla="*/ 2782492 h 5453063"/>
                <a:gd name="connsiteX22" fmla="*/ 1856430 w 2270768"/>
                <a:gd name="connsiteY22" fmla="*/ 3167063 h 5453063"/>
                <a:gd name="connsiteX23" fmla="*/ 1775468 w 2270768"/>
                <a:gd name="connsiteY23" fmla="*/ 3673078 h 5453063"/>
                <a:gd name="connsiteX24" fmla="*/ 1477811 w 2270768"/>
                <a:gd name="connsiteY24" fmla="*/ 4510088 h 5453063"/>
                <a:gd name="connsiteX25" fmla="*/ 1389705 w 2270768"/>
                <a:gd name="connsiteY25" fmla="*/ 4826794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20711 w 2270768"/>
                <a:gd name="connsiteY11" fmla="*/ 1999061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17139 w 2270768"/>
                <a:gd name="connsiteY18" fmla="*/ 1997869 h 5453063"/>
                <a:gd name="connsiteX19" fmla="*/ 1823093 w 2270768"/>
                <a:gd name="connsiteY19" fmla="*/ 2105025 h 5453063"/>
                <a:gd name="connsiteX20" fmla="*/ 1983827 w 2270768"/>
                <a:gd name="connsiteY20" fmla="*/ 2416969 h 5453063"/>
                <a:gd name="connsiteX21" fmla="*/ 1976684 w 2270768"/>
                <a:gd name="connsiteY21" fmla="*/ 2782492 h 5453063"/>
                <a:gd name="connsiteX22" fmla="*/ 1856430 w 2270768"/>
                <a:gd name="connsiteY22" fmla="*/ 3167063 h 5453063"/>
                <a:gd name="connsiteX23" fmla="*/ 1775468 w 2270768"/>
                <a:gd name="connsiteY23" fmla="*/ 3673078 h 5453063"/>
                <a:gd name="connsiteX24" fmla="*/ 1477811 w 2270768"/>
                <a:gd name="connsiteY24" fmla="*/ 4510088 h 5453063"/>
                <a:gd name="connsiteX25" fmla="*/ 1389705 w 2270768"/>
                <a:gd name="connsiteY25" fmla="*/ 4826794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3795 w 2270768"/>
                <a:gd name="connsiteY28" fmla="*/ 526375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20711 w 2270768"/>
                <a:gd name="connsiteY11" fmla="*/ 1999061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17139 w 2270768"/>
                <a:gd name="connsiteY18" fmla="*/ 1997869 h 5453063"/>
                <a:gd name="connsiteX19" fmla="*/ 1823093 w 2270768"/>
                <a:gd name="connsiteY19" fmla="*/ 2105025 h 5453063"/>
                <a:gd name="connsiteX20" fmla="*/ 1983827 w 2270768"/>
                <a:gd name="connsiteY20" fmla="*/ 2416969 h 5453063"/>
                <a:gd name="connsiteX21" fmla="*/ 1976684 w 2270768"/>
                <a:gd name="connsiteY21" fmla="*/ 2782492 h 5453063"/>
                <a:gd name="connsiteX22" fmla="*/ 1856430 w 2270768"/>
                <a:gd name="connsiteY22" fmla="*/ 3167063 h 5453063"/>
                <a:gd name="connsiteX23" fmla="*/ 1775468 w 2270768"/>
                <a:gd name="connsiteY23" fmla="*/ 3673078 h 5453063"/>
                <a:gd name="connsiteX24" fmla="*/ 1477811 w 2270768"/>
                <a:gd name="connsiteY24" fmla="*/ 4510088 h 5453063"/>
                <a:gd name="connsiteX25" fmla="*/ 1389705 w 2270768"/>
                <a:gd name="connsiteY25" fmla="*/ 4826794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3795 w 2270768"/>
                <a:gd name="connsiteY28" fmla="*/ 5263753 h 5453063"/>
                <a:gd name="connsiteX29" fmla="*/ 1642118 w 2270768"/>
                <a:gd name="connsiteY29" fmla="*/ 5262563 h 5453063"/>
                <a:gd name="connsiteX30" fmla="*/ 1395658 w 2270768"/>
                <a:gd name="connsiteY30" fmla="*/ 5138737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20711 w 2270768"/>
                <a:gd name="connsiteY11" fmla="*/ 1999061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17139 w 2270768"/>
                <a:gd name="connsiteY18" fmla="*/ 1997869 h 5453063"/>
                <a:gd name="connsiteX19" fmla="*/ 1823093 w 2270768"/>
                <a:gd name="connsiteY19" fmla="*/ 2105025 h 5453063"/>
                <a:gd name="connsiteX20" fmla="*/ 1983827 w 2270768"/>
                <a:gd name="connsiteY20" fmla="*/ 2416969 h 5453063"/>
                <a:gd name="connsiteX21" fmla="*/ 1976684 w 2270768"/>
                <a:gd name="connsiteY21" fmla="*/ 2782492 h 5453063"/>
                <a:gd name="connsiteX22" fmla="*/ 1856430 w 2270768"/>
                <a:gd name="connsiteY22" fmla="*/ 3167063 h 5453063"/>
                <a:gd name="connsiteX23" fmla="*/ 1775468 w 2270768"/>
                <a:gd name="connsiteY23" fmla="*/ 3673078 h 5453063"/>
                <a:gd name="connsiteX24" fmla="*/ 1477811 w 2270768"/>
                <a:gd name="connsiteY24" fmla="*/ 4510088 h 5453063"/>
                <a:gd name="connsiteX25" fmla="*/ 1389705 w 2270768"/>
                <a:gd name="connsiteY25" fmla="*/ 4826794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3795 w 2270768"/>
                <a:gd name="connsiteY28" fmla="*/ 5263753 h 5453063"/>
                <a:gd name="connsiteX29" fmla="*/ 1642118 w 2270768"/>
                <a:gd name="connsiteY29" fmla="*/ 5262563 h 5453063"/>
                <a:gd name="connsiteX30" fmla="*/ 1395658 w 2270768"/>
                <a:gd name="connsiteY30" fmla="*/ 5138737 h 5453063"/>
                <a:gd name="connsiteX31" fmla="*/ 1332555 w 2270768"/>
                <a:gd name="connsiteY31" fmla="*/ 5167313 h 5453063"/>
                <a:gd name="connsiteX32" fmla="*/ 1232543 w 2270768"/>
                <a:gd name="connsiteY32" fmla="*/ 5120879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20711 w 2270768"/>
                <a:gd name="connsiteY11" fmla="*/ 1999061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17139 w 2270768"/>
                <a:gd name="connsiteY18" fmla="*/ 1997869 h 5453063"/>
                <a:gd name="connsiteX19" fmla="*/ 1823093 w 2270768"/>
                <a:gd name="connsiteY19" fmla="*/ 2105025 h 5453063"/>
                <a:gd name="connsiteX20" fmla="*/ 1983827 w 2270768"/>
                <a:gd name="connsiteY20" fmla="*/ 2416969 h 5453063"/>
                <a:gd name="connsiteX21" fmla="*/ 1976684 w 2270768"/>
                <a:gd name="connsiteY21" fmla="*/ 2782492 h 5453063"/>
                <a:gd name="connsiteX22" fmla="*/ 1856430 w 2270768"/>
                <a:gd name="connsiteY22" fmla="*/ 3167063 h 5453063"/>
                <a:gd name="connsiteX23" fmla="*/ 1775468 w 2270768"/>
                <a:gd name="connsiteY23" fmla="*/ 3673078 h 5453063"/>
                <a:gd name="connsiteX24" fmla="*/ 1477811 w 2270768"/>
                <a:gd name="connsiteY24" fmla="*/ 4510088 h 5453063"/>
                <a:gd name="connsiteX25" fmla="*/ 1389705 w 2270768"/>
                <a:gd name="connsiteY25" fmla="*/ 4826794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3795 w 2270768"/>
                <a:gd name="connsiteY28" fmla="*/ 5263753 h 5453063"/>
                <a:gd name="connsiteX29" fmla="*/ 1642118 w 2270768"/>
                <a:gd name="connsiteY29" fmla="*/ 5262563 h 5453063"/>
                <a:gd name="connsiteX30" fmla="*/ 1395658 w 2270768"/>
                <a:gd name="connsiteY30" fmla="*/ 5138737 h 5453063"/>
                <a:gd name="connsiteX31" fmla="*/ 1332555 w 2270768"/>
                <a:gd name="connsiteY31" fmla="*/ 5167313 h 5453063"/>
                <a:gd name="connsiteX32" fmla="*/ 1232543 w 2270768"/>
                <a:gd name="connsiteY32" fmla="*/ 5120879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20711 w 2270768"/>
                <a:gd name="connsiteY11" fmla="*/ 1999061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17139 w 2270768"/>
                <a:gd name="connsiteY18" fmla="*/ 1997869 h 5453063"/>
                <a:gd name="connsiteX19" fmla="*/ 1823093 w 2270768"/>
                <a:gd name="connsiteY19" fmla="*/ 2105025 h 5453063"/>
                <a:gd name="connsiteX20" fmla="*/ 1983827 w 2270768"/>
                <a:gd name="connsiteY20" fmla="*/ 2416969 h 5453063"/>
                <a:gd name="connsiteX21" fmla="*/ 1976684 w 2270768"/>
                <a:gd name="connsiteY21" fmla="*/ 2782492 h 5453063"/>
                <a:gd name="connsiteX22" fmla="*/ 1856430 w 2270768"/>
                <a:gd name="connsiteY22" fmla="*/ 3167063 h 5453063"/>
                <a:gd name="connsiteX23" fmla="*/ 1775468 w 2270768"/>
                <a:gd name="connsiteY23" fmla="*/ 3673078 h 5453063"/>
                <a:gd name="connsiteX24" fmla="*/ 1477811 w 2270768"/>
                <a:gd name="connsiteY24" fmla="*/ 4510088 h 5453063"/>
                <a:gd name="connsiteX25" fmla="*/ 1389705 w 2270768"/>
                <a:gd name="connsiteY25" fmla="*/ 4826794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3795 w 2270768"/>
                <a:gd name="connsiteY28" fmla="*/ 5263753 h 5453063"/>
                <a:gd name="connsiteX29" fmla="*/ 1642118 w 2270768"/>
                <a:gd name="connsiteY29" fmla="*/ 5262563 h 5453063"/>
                <a:gd name="connsiteX30" fmla="*/ 1395658 w 2270768"/>
                <a:gd name="connsiteY30" fmla="*/ 5138737 h 5453063"/>
                <a:gd name="connsiteX31" fmla="*/ 1332555 w 2270768"/>
                <a:gd name="connsiteY31" fmla="*/ 5167313 h 5453063"/>
                <a:gd name="connsiteX32" fmla="*/ 1232543 w 2270768"/>
                <a:gd name="connsiteY32" fmla="*/ 5120879 h 5453063"/>
                <a:gd name="connsiteX33" fmla="*/ 1221827 w 2270768"/>
                <a:gd name="connsiteY33" fmla="*/ 5212557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20711 w 2270768"/>
                <a:gd name="connsiteY11" fmla="*/ 1999061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17139 w 2270768"/>
                <a:gd name="connsiteY18" fmla="*/ 1997869 h 5453063"/>
                <a:gd name="connsiteX19" fmla="*/ 1823093 w 2270768"/>
                <a:gd name="connsiteY19" fmla="*/ 2105025 h 5453063"/>
                <a:gd name="connsiteX20" fmla="*/ 1983827 w 2270768"/>
                <a:gd name="connsiteY20" fmla="*/ 2416969 h 5453063"/>
                <a:gd name="connsiteX21" fmla="*/ 1976684 w 2270768"/>
                <a:gd name="connsiteY21" fmla="*/ 2782492 h 5453063"/>
                <a:gd name="connsiteX22" fmla="*/ 1856430 w 2270768"/>
                <a:gd name="connsiteY22" fmla="*/ 3167063 h 5453063"/>
                <a:gd name="connsiteX23" fmla="*/ 1775468 w 2270768"/>
                <a:gd name="connsiteY23" fmla="*/ 3673078 h 5453063"/>
                <a:gd name="connsiteX24" fmla="*/ 1477811 w 2270768"/>
                <a:gd name="connsiteY24" fmla="*/ 4510088 h 5453063"/>
                <a:gd name="connsiteX25" fmla="*/ 1389705 w 2270768"/>
                <a:gd name="connsiteY25" fmla="*/ 4826794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3795 w 2270768"/>
                <a:gd name="connsiteY28" fmla="*/ 5263753 h 5453063"/>
                <a:gd name="connsiteX29" fmla="*/ 1642118 w 2270768"/>
                <a:gd name="connsiteY29" fmla="*/ 5262563 h 5453063"/>
                <a:gd name="connsiteX30" fmla="*/ 1395658 w 2270768"/>
                <a:gd name="connsiteY30" fmla="*/ 5138737 h 5453063"/>
                <a:gd name="connsiteX31" fmla="*/ 1332555 w 2270768"/>
                <a:gd name="connsiteY31" fmla="*/ 5167313 h 5453063"/>
                <a:gd name="connsiteX32" fmla="*/ 1213493 w 2270768"/>
                <a:gd name="connsiteY32" fmla="*/ 5082779 h 5453063"/>
                <a:gd name="connsiteX33" fmla="*/ 1221827 w 2270768"/>
                <a:gd name="connsiteY33" fmla="*/ 5212557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20711 w 2270768"/>
                <a:gd name="connsiteY11" fmla="*/ 1999061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17139 w 2270768"/>
                <a:gd name="connsiteY18" fmla="*/ 1997869 h 5453063"/>
                <a:gd name="connsiteX19" fmla="*/ 1823093 w 2270768"/>
                <a:gd name="connsiteY19" fmla="*/ 2105025 h 5453063"/>
                <a:gd name="connsiteX20" fmla="*/ 1983827 w 2270768"/>
                <a:gd name="connsiteY20" fmla="*/ 2416969 h 5453063"/>
                <a:gd name="connsiteX21" fmla="*/ 1976684 w 2270768"/>
                <a:gd name="connsiteY21" fmla="*/ 2782492 h 5453063"/>
                <a:gd name="connsiteX22" fmla="*/ 1856430 w 2270768"/>
                <a:gd name="connsiteY22" fmla="*/ 3167063 h 5453063"/>
                <a:gd name="connsiteX23" fmla="*/ 1775468 w 2270768"/>
                <a:gd name="connsiteY23" fmla="*/ 3673078 h 5453063"/>
                <a:gd name="connsiteX24" fmla="*/ 1477811 w 2270768"/>
                <a:gd name="connsiteY24" fmla="*/ 4510088 h 5453063"/>
                <a:gd name="connsiteX25" fmla="*/ 1389705 w 2270768"/>
                <a:gd name="connsiteY25" fmla="*/ 4826794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3795 w 2270768"/>
                <a:gd name="connsiteY28" fmla="*/ 5263753 h 5453063"/>
                <a:gd name="connsiteX29" fmla="*/ 1642118 w 2270768"/>
                <a:gd name="connsiteY29" fmla="*/ 5262563 h 5453063"/>
                <a:gd name="connsiteX30" fmla="*/ 1395658 w 2270768"/>
                <a:gd name="connsiteY30" fmla="*/ 5138737 h 5453063"/>
                <a:gd name="connsiteX31" fmla="*/ 1332555 w 2270768"/>
                <a:gd name="connsiteY31" fmla="*/ 5167313 h 5453063"/>
                <a:gd name="connsiteX32" fmla="*/ 1213493 w 2270768"/>
                <a:gd name="connsiteY32" fmla="*/ 5082779 h 5453063"/>
                <a:gd name="connsiteX33" fmla="*/ 1224208 w 2270768"/>
                <a:gd name="connsiteY33" fmla="*/ 5239942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20711 w 2270768"/>
                <a:gd name="connsiteY11" fmla="*/ 1999061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17139 w 2270768"/>
                <a:gd name="connsiteY18" fmla="*/ 1997869 h 5453063"/>
                <a:gd name="connsiteX19" fmla="*/ 1823093 w 2270768"/>
                <a:gd name="connsiteY19" fmla="*/ 2105025 h 5453063"/>
                <a:gd name="connsiteX20" fmla="*/ 1983827 w 2270768"/>
                <a:gd name="connsiteY20" fmla="*/ 2416969 h 5453063"/>
                <a:gd name="connsiteX21" fmla="*/ 1976684 w 2270768"/>
                <a:gd name="connsiteY21" fmla="*/ 2782492 h 5453063"/>
                <a:gd name="connsiteX22" fmla="*/ 1856430 w 2270768"/>
                <a:gd name="connsiteY22" fmla="*/ 3167063 h 5453063"/>
                <a:gd name="connsiteX23" fmla="*/ 1775468 w 2270768"/>
                <a:gd name="connsiteY23" fmla="*/ 3673078 h 5453063"/>
                <a:gd name="connsiteX24" fmla="*/ 1477811 w 2270768"/>
                <a:gd name="connsiteY24" fmla="*/ 4510088 h 5453063"/>
                <a:gd name="connsiteX25" fmla="*/ 1389705 w 2270768"/>
                <a:gd name="connsiteY25" fmla="*/ 4826794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3795 w 2270768"/>
                <a:gd name="connsiteY28" fmla="*/ 5263753 h 5453063"/>
                <a:gd name="connsiteX29" fmla="*/ 1642118 w 2270768"/>
                <a:gd name="connsiteY29" fmla="*/ 5262563 h 5453063"/>
                <a:gd name="connsiteX30" fmla="*/ 1395658 w 2270768"/>
                <a:gd name="connsiteY30" fmla="*/ 5138737 h 5453063"/>
                <a:gd name="connsiteX31" fmla="*/ 1332555 w 2270768"/>
                <a:gd name="connsiteY31" fmla="*/ 5167313 h 5453063"/>
                <a:gd name="connsiteX32" fmla="*/ 1213493 w 2270768"/>
                <a:gd name="connsiteY32" fmla="*/ 5082779 h 5453063"/>
                <a:gd name="connsiteX33" fmla="*/ 1224208 w 2270768"/>
                <a:gd name="connsiteY33" fmla="*/ 5239942 h 5453063"/>
                <a:gd name="connsiteX34" fmla="*/ 1099193 w 2270768"/>
                <a:gd name="connsiteY34" fmla="*/ 5453063 h 5453063"/>
                <a:gd name="connsiteX35" fmla="*/ 1022993 w 2270768"/>
                <a:gd name="connsiteY35" fmla="*/ 5406629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20711 w 2270768"/>
                <a:gd name="connsiteY11" fmla="*/ 1999061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17139 w 2270768"/>
                <a:gd name="connsiteY18" fmla="*/ 1997869 h 5453063"/>
                <a:gd name="connsiteX19" fmla="*/ 1823093 w 2270768"/>
                <a:gd name="connsiteY19" fmla="*/ 2105025 h 5453063"/>
                <a:gd name="connsiteX20" fmla="*/ 1983827 w 2270768"/>
                <a:gd name="connsiteY20" fmla="*/ 2416969 h 5453063"/>
                <a:gd name="connsiteX21" fmla="*/ 1976684 w 2270768"/>
                <a:gd name="connsiteY21" fmla="*/ 2782492 h 5453063"/>
                <a:gd name="connsiteX22" fmla="*/ 1856430 w 2270768"/>
                <a:gd name="connsiteY22" fmla="*/ 3167063 h 5453063"/>
                <a:gd name="connsiteX23" fmla="*/ 1775468 w 2270768"/>
                <a:gd name="connsiteY23" fmla="*/ 3673078 h 5453063"/>
                <a:gd name="connsiteX24" fmla="*/ 1477811 w 2270768"/>
                <a:gd name="connsiteY24" fmla="*/ 4510088 h 5453063"/>
                <a:gd name="connsiteX25" fmla="*/ 1389705 w 2270768"/>
                <a:gd name="connsiteY25" fmla="*/ 4826794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3795 w 2270768"/>
                <a:gd name="connsiteY28" fmla="*/ 5263753 h 5453063"/>
                <a:gd name="connsiteX29" fmla="*/ 1642118 w 2270768"/>
                <a:gd name="connsiteY29" fmla="*/ 5262563 h 5453063"/>
                <a:gd name="connsiteX30" fmla="*/ 1395658 w 2270768"/>
                <a:gd name="connsiteY30" fmla="*/ 5138737 h 5453063"/>
                <a:gd name="connsiteX31" fmla="*/ 1332555 w 2270768"/>
                <a:gd name="connsiteY31" fmla="*/ 5167313 h 5453063"/>
                <a:gd name="connsiteX32" fmla="*/ 1213493 w 2270768"/>
                <a:gd name="connsiteY32" fmla="*/ 5082779 h 5453063"/>
                <a:gd name="connsiteX33" fmla="*/ 1224208 w 2270768"/>
                <a:gd name="connsiteY33" fmla="*/ 5239942 h 5453063"/>
                <a:gd name="connsiteX34" fmla="*/ 1099193 w 2270768"/>
                <a:gd name="connsiteY34" fmla="*/ 5453063 h 5453063"/>
                <a:gd name="connsiteX35" fmla="*/ 1022993 w 2270768"/>
                <a:gd name="connsiteY35" fmla="*/ 5406629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20711 w 2270768"/>
                <a:gd name="connsiteY11" fmla="*/ 1999061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17139 w 2270768"/>
                <a:gd name="connsiteY18" fmla="*/ 1997869 h 5453063"/>
                <a:gd name="connsiteX19" fmla="*/ 1823093 w 2270768"/>
                <a:gd name="connsiteY19" fmla="*/ 2105025 h 5453063"/>
                <a:gd name="connsiteX20" fmla="*/ 1983827 w 2270768"/>
                <a:gd name="connsiteY20" fmla="*/ 2416969 h 5453063"/>
                <a:gd name="connsiteX21" fmla="*/ 1976684 w 2270768"/>
                <a:gd name="connsiteY21" fmla="*/ 2782492 h 5453063"/>
                <a:gd name="connsiteX22" fmla="*/ 1856430 w 2270768"/>
                <a:gd name="connsiteY22" fmla="*/ 3167063 h 5453063"/>
                <a:gd name="connsiteX23" fmla="*/ 1775468 w 2270768"/>
                <a:gd name="connsiteY23" fmla="*/ 3673078 h 5453063"/>
                <a:gd name="connsiteX24" fmla="*/ 1477811 w 2270768"/>
                <a:gd name="connsiteY24" fmla="*/ 4510088 h 5453063"/>
                <a:gd name="connsiteX25" fmla="*/ 1389705 w 2270768"/>
                <a:gd name="connsiteY25" fmla="*/ 4826794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3795 w 2270768"/>
                <a:gd name="connsiteY28" fmla="*/ 5263753 h 5453063"/>
                <a:gd name="connsiteX29" fmla="*/ 1642118 w 2270768"/>
                <a:gd name="connsiteY29" fmla="*/ 5262563 h 5453063"/>
                <a:gd name="connsiteX30" fmla="*/ 1395658 w 2270768"/>
                <a:gd name="connsiteY30" fmla="*/ 5138737 h 5453063"/>
                <a:gd name="connsiteX31" fmla="*/ 1332555 w 2270768"/>
                <a:gd name="connsiteY31" fmla="*/ 5167313 h 5453063"/>
                <a:gd name="connsiteX32" fmla="*/ 1213493 w 2270768"/>
                <a:gd name="connsiteY32" fmla="*/ 5082779 h 5453063"/>
                <a:gd name="connsiteX33" fmla="*/ 1224208 w 2270768"/>
                <a:gd name="connsiteY33" fmla="*/ 5239942 h 5453063"/>
                <a:gd name="connsiteX34" fmla="*/ 1099193 w 2270768"/>
                <a:gd name="connsiteY34" fmla="*/ 5453063 h 5453063"/>
                <a:gd name="connsiteX35" fmla="*/ 1022993 w 2270768"/>
                <a:gd name="connsiteY35" fmla="*/ 5406629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58736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20711 w 2270768"/>
                <a:gd name="connsiteY11" fmla="*/ 1999061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17139 w 2270768"/>
                <a:gd name="connsiteY18" fmla="*/ 1997869 h 5453063"/>
                <a:gd name="connsiteX19" fmla="*/ 1823093 w 2270768"/>
                <a:gd name="connsiteY19" fmla="*/ 2105025 h 5453063"/>
                <a:gd name="connsiteX20" fmla="*/ 1983827 w 2270768"/>
                <a:gd name="connsiteY20" fmla="*/ 2416969 h 5453063"/>
                <a:gd name="connsiteX21" fmla="*/ 1976684 w 2270768"/>
                <a:gd name="connsiteY21" fmla="*/ 2782492 h 5453063"/>
                <a:gd name="connsiteX22" fmla="*/ 1856430 w 2270768"/>
                <a:gd name="connsiteY22" fmla="*/ 3167063 h 5453063"/>
                <a:gd name="connsiteX23" fmla="*/ 1775468 w 2270768"/>
                <a:gd name="connsiteY23" fmla="*/ 3673078 h 5453063"/>
                <a:gd name="connsiteX24" fmla="*/ 1477811 w 2270768"/>
                <a:gd name="connsiteY24" fmla="*/ 4510088 h 5453063"/>
                <a:gd name="connsiteX25" fmla="*/ 1389705 w 2270768"/>
                <a:gd name="connsiteY25" fmla="*/ 4826794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3795 w 2270768"/>
                <a:gd name="connsiteY28" fmla="*/ 5263753 h 5453063"/>
                <a:gd name="connsiteX29" fmla="*/ 1642118 w 2270768"/>
                <a:gd name="connsiteY29" fmla="*/ 5262563 h 5453063"/>
                <a:gd name="connsiteX30" fmla="*/ 1395658 w 2270768"/>
                <a:gd name="connsiteY30" fmla="*/ 5138737 h 5453063"/>
                <a:gd name="connsiteX31" fmla="*/ 1332555 w 2270768"/>
                <a:gd name="connsiteY31" fmla="*/ 5167313 h 5453063"/>
                <a:gd name="connsiteX32" fmla="*/ 1213493 w 2270768"/>
                <a:gd name="connsiteY32" fmla="*/ 5082779 h 5453063"/>
                <a:gd name="connsiteX33" fmla="*/ 1224208 w 2270768"/>
                <a:gd name="connsiteY33" fmla="*/ 5239942 h 5453063"/>
                <a:gd name="connsiteX34" fmla="*/ 1099193 w 2270768"/>
                <a:gd name="connsiteY34" fmla="*/ 5453063 h 5453063"/>
                <a:gd name="connsiteX35" fmla="*/ 1022993 w 2270768"/>
                <a:gd name="connsiteY35" fmla="*/ 5406629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58736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20711 w 2270768"/>
                <a:gd name="connsiteY11" fmla="*/ 1999061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17139 w 2270768"/>
                <a:gd name="connsiteY18" fmla="*/ 1997869 h 5453063"/>
                <a:gd name="connsiteX19" fmla="*/ 1823093 w 2270768"/>
                <a:gd name="connsiteY19" fmla="*/ 2105025 h 5453063"/>
                <a:gd name="connsiteX20" fmla="*/ 1983827 w 2270768"/>
                <a:gd name="connsiteY20" fmla="*/ 2416969 h 5453063"/>
                <a:gd name="connsiteX21" fmla="*/ 1976684 w 2270768"/>
                <a:gd name="connsiteY21" fmla="*/ 2782492 h 5453063"/>
                <a:gd name="connsiteX22" fmla="*/ 1856430 w 2270768"/>
                <a:gd name="connsiteY22" fmla="*/ 3167063 h 5453063"/>
                <a:gd name="connsiteX23" fmla="*/ 1775468 w 2270768"/>
                <a:gd name="connsiteY23" fmla="*/ 3673078 h 5453063"/>
                <a:gd name="connsiteX24" fmla="*/ 1477811 w 2270768"/>
                <a:gd name="connsiteY24" fmla="*/ 4510088 h 5453063"/>
                <a:gd name="connsiteX25" fmla="*/ 1389705 w 2270768"/>
                <a:gd name="connsiteY25" fmla="*/ 4826794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3795 w 2270768"/>
                <a:gd name="connsiteY28" fmla="*/ 5263753 h 5453063"/>
                <a:gd name="connsiteX29" fmla="*/ 1642118 w 2270768"/>
                <a:gd name="connsiteY29" fmla="*/ 5262563 h 5453063"/>
                <a:gd name="connsiteX30" fmla="*/ 1395658 w 2270768"/>
                <a:gd name="connsiteY30" fmla="*/ 5138737 h 5453063"/>
                <a:gd name="connsiteX31" fmla="*/ 1332555 w 2270768"/>
                <a:gd name="connsiteY31" fmla="*/ 5167313 h 5453063"/>
                <a:gd name="connsiteX32" fmla="*/ 1213493 w 2270768"/>
                <a:gd name="connsiteY32" fmla="*/ 5082779 h 5453063"/>
                <a:gd name="connsiteX33" fmla="*/ 1224208 w 2270768"/>
                <a:gd name="connsiteY33" fmla="*/ 5239942 h 5453063"/>
                <a:gd name="connsiteX34" fmla="*/ 1099193 w 2270768"/>
                <a:gd name="connsiteY34" fmla="*/ 5453063 h 5453063"/>
                <a:gd name="connsiteX35" fmla="*/ 1022993 w 2270768"/>
                <a:gd name="connsiteY35" fmla="*/ 5406629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58736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</a:cxnLst>
              <a:rect l="l" t="t" r="r" b="b"/>
              <a:pathLst>
                <a:path w="2270768" h="5453063">
                  <a:moveTo>
                    <a:pt x="1356367" y="66675"/>
                  </a:moveTo>
                  <a:lnTo>
                    <a:pt x="1449236" y="196453"/>
                  </a:lnTo>
                  <a:lnTo>
                    <a:pt x="1427806" y="304799"/>
                  </a:lnTo>
                  <a:lnTo>
                    <a:pt x="1508768" y="466725"/>
                  </a:lnTo>
                  <a:cubicBezTo>
                    <a:pt x="1539724" y="652861"/>
                    <a:pt x="1499243" y="660400"/>
                    <a:pt x="1494480" y="757238"/>
                  </a:cubicBezTo>
                  <a:lnTo>
                    <a:pt x="1427805" y="928688"/>
                  </a:lnTo>
                  <a:lnTo>
                    <a:pt x="1589730" y="917973"/>
                  </a:lnTo>
                  <a:cubicBezTo>
                    <a:pt x="1736178" y="1002904"/>
                    <a:pt x="1819521" y="1097360"/>
                    <a:pt x="1938584" y="1183482"/>
                  </a:cubicBezTo>
                  <a:lnTo>
                    <a:pt x="2252909" y="1508522"/>
                  </a:lnTo>
                  <a:lnTo>
                    <a:pt x="2270768" y="1552575"/>
                  </a:lnTo>
                  <a:lnTo>
                    <a:pt x="1961205" y="1871663"/>
                  </a:lnTo>
                  <a:lnTo>
                    <a:pt x="1820711" y="1999061"/>
                  </a:lnTo>
                  <a:lnTo>
                    <a:pt x="1723080" y="1947863"/>
                  </a:lnTo>
                  <a:lnTo>
                    <a:pt x="2030261" y="1552576"/>
                  </a:lnTo>
                  <a:cubicBezTo>
                    <a:pt x="1905245" y="1456532"/>
                    <a:pt x="1813568" y="1347391"/>
                    <a:pt x="1655214" y="1264444"/>
                  </a:cubicBezTo>
                  <a:cubicBezTo>
                    <a:pt x="1654024" y="1319213"/>
                    <a:pt x="1652833" y="1373981"/>
                    <a:pt x="1651643" y="1428750"/>
                  </a:cubicBezTo>
                  <a:cubicBezTo>
                    <a:pt x="1631005" y="1476375"/>
                    <a:pt x="1611558" y="1533525"/>
                    <a:pt x="1573061" y="1571625"/>
                  </a:cubicBezTo>
                  <a:cubicBezTo>
                    <a:pt x="1588142" y="1648222"/>
                    <a:pt x="1586556" y="1739105"/>
                    <a:pt x="1618305" y="1801415"/>
                  </a:cubicBezTo>
                  <a:cubicBezTo>
                    <a:pt x="1655215" y="1909761"/>
                    <a:pt x="1729032" y="1952625"/>
                    <a:pt x="1817139" y="1997869"/>
                  </a:cubicBezTo>
                  <a:lnTo>
                    <a:pt x="1823093" y="2105025"/>
                  </a:lnTo>
                  <a:cubicBezTo>
                    <a:pt x="1876671" y="2209006"/>
                    <a:pt x="1931440" y="2271316"/>
                    <a:pt x="1983827" y="2416969"/>
                  </a:cubicBezTo>
                  <a:cubicBezTo>
                    <a:pt x="2015577" y="2596754"/>
                    <a:pt x="2008038" y="2647951"/>
                    <a:pt x="1976684" y="2782492"/>
                  </a:cubicBezTo>
                  <a:lnTo>
                    <a:pt x="1856430" y="3167063"/>
                  </a:lnTo>
                  <a:cubicBezTo>
                    <a:pt x="1829443" y="3335735"/>
                    <a:pt x="1783405" y="3407965"/>
                    <a:pt x="1775468" y="3673078"/>
                  </a:cubicBezTo>
                  <a:lnTo>
                    <a:pt x="1477811" y="4510088"/>
                  </a:lnTo>
                  <a:lnTo>
                    <a:pt x="1389705" y="4826794"/>
                  </a:lnTo>
                  <a:cubicBezTo>
                    <a:pt x="1454793" y="4939506"/>
                    <a:pt x="1519880" y="5028407"/>
                    <a:pt x="1584968" y="5129213"/>
                  </a:cubicBezTo>
                  <a:lnTo>
                    <a:pt x="1727843" y="5219700"/>
                  </a:lnTo>
                  <a:lnTo>
                    <a:pt x="1733795" y="5263753"/>
                  </a:lnTo>
                  <a:lnTo>
                    <a:pt x="1642118" y="5262563"/>
                  </a:lnTo>
                  <a:lnTo>
                    <a:pt x="1395658" y="5138737"/>
                  </a:lnTo>
                  <a:lnTo>
                    <a:pt x="1332555" y="5167313"/>
                  </a:lnTo>
                  <a:cubicBezTo>
                    <a:pt x="1261118" y="5166123"/>
                    <a:pt x="1246830" y="5098257"/>
                    <a:pt x="1213493" y="5082779"/>
                  </a:cubicBezTo>
                  <a:lnTo>
                    <a:pt x="1224208" y="5239942"/>
                  </a:lnTo>
                  <a:lnTo>
                    <a:pt x="1099193" y="5453063"/>
                  </a:lnTo>
                  <a:cubicBezTo>
                    <a:pt x="1073793" y="5437585"/>
                    <a:pt x="1065061" y="5461398"/>
                    <a:pt x="1022993" y="5406629"/>
                  </a:cubicBezTo>
                  <a:lnTo>
                    <a:pt x="1022993" y="5148263"/>
                  </a:lnTo>
                  <a:lnTo>
                    <a:pt x="1184918" y="4848225"/>
                  </a:lnTo>
                  <a:cubicBezTo>
                    <a:pt x="1209524" y="4597400"/>
                    <a:pt x="1207936" y="4473972"/>
                    <a:pt x="1258736" y="4095750"/>
                  </a:cubicBezTo>
                  <a:cubicBezTo>
                    <a:pt x="1312712" y="3857228"/>
                    <a:pt x="1369068" y="3716338"/>
                    <a:pt x="1424234" y="3526632"/>
                  </a:cubicBezTo>
                  <a:lnTo>
                    <a:pt x="1261118" y="3328988"/>
                  </a:lnTo>
                  <a:lnTo>
                    <a:pt x="1146818" y="2981325"/>
                  </a:lnTo>
                  <a:lnTo>
                    <a:pt x="1089668" y="2671763"/>
                  </a:lnTo>
                  <a:cubicBezTo>
                    <a:pt x="1089271" y="2424112"/>
                    <a:pt x="1115068" y="2281238"/>
                    <a:pt x="1127768" y="2085975"/>
                  </a:cubicBezTo>
                  <a:lnTo>
                    <a:pt x="946793" y="1640681"/>
                  </a:lnTo>
                  <a:lnTo>
                    <a:pt x="859878" y="1462088"/>
                  </a:lnTo>
                  <a:lnTo>
                    <a:pt x="784868" y="2143125"/>
                  </a:lnTo>
                  <a:lnTo>
                    <a:pt x="940839" y="2565797"/>
                  </a:lnTo>
                  <a:lnTo>
                    <a:pt x="981321" y="2778919"/>
                  </a:lnTo>
                  <a:lnTo>
                    <a:pt x="1068236" y="2896791"/>
                  </a:lnTo>
                  <a:cubicBezTo>
                    <a:pt x="1069427" y="2960688"/>
                    <a:pt x="1068236" y="2971007"/>
                    <a:pt x="1069427" y="3034904"/>
                  </a:cubicBezTo>
                  <a:lnTo>
                    <a:pt x="1039662" y="3155156"/>
                  </a:lnTo>
                  <a:lnTo>
                    <a:pt x="808680" y="3183731"/>
                  </a:lnTo>
                  <a:lnTo>
                    <a:pt x="749149" y="3074195"/>
                  </a:lnTo>
                  <a:lnTo>
                    <a:pt x="827730" y="2947988"/>
                  </a:lnTo>
                  <a:lnTo>
                    <a:pt x="903930" y="2957513"/>
                  </a:lnTo>
                  <a:lnTo>
                    <a:pt x="913455" y="2909888"/>
                  </a:lnTo>
                  <a:cubicBezTo>
                    <a:pt x="867815" y="2811860"/>
                    <a:pt x="813840" y="2732882"/>
                    <a:pt x="776534" y="2615804"/>
                  </a:cubicBezTo>
                  <a:cubicBezTo>
                    <a:pt x="734861" y="2455467"/>
                    <a:pt x="676521" y="2335609"/>
                    <a:pt x="626514" y="2195512"/>
                  </a:cubicBezTo>
                  <a:cubicBezTo>
                    <a:pt x="613020" y="1921668"/>
                    <a:pt x="620958" y="1662113"/>
                    <a:pt x="618180" y="1395413"/>
                  </a:cubicBezTo>
                  <a:lnTo>
                    <a:pt x="543171" y="1590675"/>
                  </a:lnTo>
                  <a:cubicBezTo>
                    <a:pt x="501499" y="1627584"/>
                    <a:pt x="490784" y="1651398"/>
                    <a:pt x="397915" y="1710928"/>
                  </a:cubicBezTo>
                  <a:cubicBezTo>
                    <a:pt x="338780" y="1754187"/>
                    <a:pt x="259405" y="1798639"/>
                    <a:pt x="178839" y="1877616"/>
                  </a:cubicBezTo>
                  <a:cubicBezTo>
                    <a:pt x="169711" y="1912144"/>
                    <a:pt x="159194" y="1931392"/>
                    <a:pt x="151455" y="1981200"/>
                  </a:cubicBezTo>
                  <a:cubicBezTo>
                    <a:pt x="143716" y="2031008"/>
                    <a:pt x="138755" y="2111375"/>
                    <a:pt x="132405" y="2176463"/>
                  </a:cubicBezTo>
                  <a:lnTo>
                    <a:pt x="141930" y="2260998"/>
                  </a:lnTo>
                  <a:cubicBezTo>
                    <a:pt x="73668" y="2228851"/>
                    <a:pt x="62555" y="2172891"/>
                    <a:pt x="22868" y="2128838"/>
                  </a:cubicBezTo>
                  <a:cubicBezTo>
                    <a:pt x="15724" y="2034382"/>
                    <a:pt x="-5707" y="1975644"/>
                    <a:pt x="1437" y="1845469"/>
                  </a:cubicBezTo>
                  <a:cubicBezTo>
                    <a:pt x="41918" y="1710531"/>
                    <a:pt x="160980" y="1568451"/>
                    <a:pt x="91924" y="1585913"/>
                  </a:cubicBezTo>
                  <a:cubicBezTo>
                    <a:pt x="90336" y="1477962"/>
                    <a:pt x="181618" y="1422400"/>
                    <a:pt x="230037" y="1345406"/>
                  </a:cubicBezTo>
                  <a:cubicBezTo>
                    <a:pt x="460224" y="1237457"/>
                    <a:pt x="454668" y="1227137"/>
                    <a:pt x="565793" y="1152525"/>
                  </a:cubicBezTo>
                  <a:lnTo>
                    <a:pt x="584843" y="990600"/>
                  </a:lnTo>
                  <a:lnTo>
                    <a:pt x="565793" y="758428"/>
                  </a:lnTo>
                  <a:cubicBezTo>
                    <a:pt x="654692" y="596503"/>
                    <a:pt x="657868" y="517923"/>
                    <a:pt x="694380" y="400051"/>
                  </a:cubicBezTo>
                  <a:cubicBezTo>
                    <a:pt x="754308" y="311151"/>
                    <a:pt x="783280" y="216298"/>
                    <a:pt x="874164" y="133351"/>
                  </a:cubicBezTo>
                  <a:cubicBezTo>
                    <a:pt x="970208" y="41276"/>
                    <a:pt x="1026961" y="28971"/>
                    <a:pt x="1123005" y="0"/>
                  </a:cubicBezTo>
                  <a:cubicBezTo>
                    <a:pt x="1231352" y="25003"/>
                    <a:pt x="1270642" y="38100"/>
                    <a:pt x="1356367" y="66675"/>
                  </a:cubicBezTo>
                  <a:close/>
                </a:path>
              </a:pathLst>
            </a:custGeom>
            <a:solidFill>
              <a:srgbClr val="FFD85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l-PL"/>
            </a:p>
          </p:txBody>
        </p:sp>
        <p:pic>
          <p:nvPicPr>
            <p:cNvPr id="42" name="Obraz 41">
              <a:extLst>
                <a:ext uri="{FF2B5EF4-FFF2-40B4-BE49-F238E27FC236}">
                  <a16:creationId xmlns:a16="http://schemas.microsoft.com/office/drawing/2014/main" id="{BE035460-6F00-4DF4-BDE0-BB1FFFA6021B}"/>
                </a:ext>
              </a:extLst>
            </p:cNvPr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623936" y="239180"/>
              <a:ext cx="2490221" cy="6836678"/>
            </a:xfrm>
            <a:prstGeom prst="rect">
              <a:avLst/>
            </a:prstGeom>
          </p:spPr>
        </p:pic>
      </p:grpSp>
      <p:sp>
        <p:nvSpPr>
          <p:cNvPr id="33" name="Dowolny kształt: kształt 32">
            <a:extLst>
              <a:ext uri="{FF2B5EF4-FFF2-40B4-BE49-F238E27FC236}">
                <a16:creationId xmlns:a16="http://schemas.microsoft.com/office/drawing/2014/main" id="{8815E69C-AA26-4D24-9BE7-B6AE83AA524C}"/>
              </a:ext>
            </a:extLst>
          </p:cNvPr>
          <p:cNvSpPr/>
          <p:nvPr/>
        </p:nvSpPr>
        <p:spPr>
          <a:xfrm flipH="1">
            <a:off x="9630078" y="1866574"/>
            <a:ext cx="2071668" cy="4974939"/>
          </a:xfrm>
          <a:custGeom>
            <a:avLst/>
            <a:gdLst>
              <a:gd name="connsiteX0" fmla="*/ 1381125 w 2271713"/>
              <a:gd name="connsiteY0" fmla="*/ 85725 h 5453063"/>
              <a:gd name="connsiteX1" fmla="*/ 1457325 w 2271713"/>
              <a:gd name="connsiteY1" fmla="*/ 200025 h 5453063"/>
              <a:gd name="connsiteX2" fmla="*/ 1443038 w 2271713"/>
              <a:gd name="connsiteY2" fmla="*/ 266700 h 5453063"/>
              <a:gd name="connsiteX3" fmla="*/ 1509713 w 2271713"/>
              <a:gd name="connsiteY3" fmla="*/ 466725 h 5453063"/>
              <a:gd name="connsiteX4" fmla="*/ 1495425 w 2271713"/>
              <a:gd name="connsiteY4" fmla="*/ 757238 h 5453063"/>
              <a:gd name="connsiteX5" fmla="*/ 1428750 w 2271713"/>
              <a:gd name="connsiteY5" fmla="*/ 928688 h 5453063"/>
              <a:gd name="connsiteX6" fmla="*/ 1581150 w 2271713"/>
              <a:gd name="connsiteY6" fmla="*/ 919163 h 5453063"/>
              <a:gd name="connsiteX7" fmla="*/ 1947863 w 2271713"/>
              <a:gd name="connsiteY7" fmla="*/ 1176338 h 5453063"/>
              <a:gd name="connsiteX8" fmla="*/ 2271713 w 2271713"/>
              <a:gd name="connsiteY8" fmla="*/ 1504950 h 5453063"/>
              <a:gd name="connsiteX9" fmla="*/ 2271713 w 2271713"/>
              <a:gd name="connsiteY9" fmla="*/ 1552575 h 5453063"/>
              <a:gd name="connsiteX10" fmla="*/ 1962150 w 2271713"/>
              <a:gd name="connsiteY10" fmla="*/ 1871663 h 5453063"/>
              <a:gd name="connsiteX11" fmla="*/ 1809750 w 2271713"/>
              <a:gd name="connsiteY11" fmla="*/ 1995488 h 5453063"/>
              <a:gd name="connsiteX12" fmla="*/ 1724025 w 2271713"/>
              <a:gd name="connsiteY12" fmla="*/ 1947863 h 5453063"/>
              <a:gd name="connsiteX13" fmla="*/ 2038350 w 2271713"/>
              <a:gd name="connsiteY13" fmla="*/ 1528763 h 5453063"/>
              <a:gd name="connsiteX14" fmla="*/ 1695450 w 2271713"/>
              <a:gd name="connsiteY14" fmla="*/ 1252538 h 5453063"/>
              <a:gd name="connsiteX15" fmla="*/ 1652588 w 2271713"/>
              <a:gd name="connsiteY15" fmla="*/ 1428750 h 5453063"/>
              <a:gd name="connsiteX16" fmla="*/ 1595438 w 2271713"/>
              <a:gd name="connsiteY16" fmla="*/ 1566863 h 5453063"/>
              <a:gd name="connsiteX17" fmla="*/ 1628775 w 2271713"/>
              <a:gd name="connsiteY17" fmla="*/ 1800225 h 5453063"/>
              <a:gd name="connsiteX18" fmla="*/ 1747838 w 2271713"/>
              <a:gd name="connsiteY18" fmla="*/ 1990725 h 5453063"/>
              <a:gd name="connsiteX19" fmla="*/ 1824038 w 2271713"/>
              <a:gd name="connsiteY19" fmla="*/ 2105025 h 5453063"/>
              <a:gd name="connsiteX20" fmla="*/ 1990725 w 2271713"/>
              <a:gd name="connsiteY20" fmla="*/ 2428875 h 5453063"/>
              <a:gd name="connsiteX21" fmla="*/ 1990725 w 2271713"/>
              <a:gd name="connsiteY21" fmla="*/ 2795588 h 5453063"/>
              <a:gd name="connsiteX22" fmla="*/ 1857375 w 2271713"/>
              <a:gd name="connsiteY22" fmla="*/ 3167063 h 5453063"/>
              <a:gd name="connsiteX23" fmla="*/ 1790700 w 2271713"/>
              <a:gd name="connsiteY23" fmla="*/ 3624263 h 5453063"/>
              <a:gd name="connsiteX24" fmla="*/ 1495425 w 2271713"/>
              <a:gd name="connsiteY24" fmla="*/ 4500563 h 5453063"/>
              <a:gd name="connsiteX25" fmla="*/ 1404938 w 2271713"/>
              <a:gd name="connsiteY25" fmla="*/ 4824413 h 5453063"/>
              <a:gd name="connsiteX26" fmla="*/ 1585913 w 2271713"/>
              <a:gd name="connsiteY26" fmla="*/ 5129213 h 5453063"/>
              <a:gd name="connsiteX27" fmla="*/ 1728788 w 2271713"/>
              <a:gd name="connsiteY27" fmla="*/ 5219700 h 5453063"/>
              <a:gd name="connsiteX28" fmla="*/ 1733550 w 2271713"/>
              <a:gd name="connsiteY28" fmla="*/ 5243513 h 5453063"/>
              <a:gd name="connsiteX29" fmla="*/ 1643063 w 2271713"/>
              <a:gd name="connsiteY29" fmla="*/ 5262563 h 5453063"/>
              <a:gd name="connsiteX30" fmla="*/ 1404938 w 2271713"/>
              <a:gd name="connsiteY30" fmla="*/ 5143500 h 5453063"/>
              <a:gd name="connsiteX31" fmla="*/ 1333500 w 2271713"/>
              <a:gd name="connsiteY31" fmla="*/ 5167313 h 5453063"/>
              <a:gd name="connsiteX32" fmla="*/ 1243013 w 2271713"/>
              <a:gd name="connsiteY32" fmla="*/ 5110163 h 5453063"/>
              <a:gd name="connsiteX33" fmla="*/ 1238250 w 2271713"/>
              <a:gd name="connsiteY33" fmla="*/ 5224463 h 5453063"/>
              <a:gd name="connsiteX34" fmla="*/ 1100138 w 2271713"/>
              <a:gd name="connsiteY34" fmla="*/ 5453063 h 5453063"/>
              <a:gd name="connsiteX35" fmla="*/ 1038225 w 2271713"/>
              <a:gd name="connsiteY35" fmla="*/ 5453063 h 5453063"/>
              <a:gd name="connsiteX36" fmla="*/ 1023938 w 2271713"/>
              <a:gd name="connsiteY36" fmla="*/ 5148263 h 5453063"/>
              <a:gd name="connsiteX37" fmla="*/ 1185863 w 2271713"/>
              <a:gd name="connsiteY37" fmla="*/ 4848225 h 5453063"/>
              <a:gd name="connsiteX38" fmla="*/ 1271588 w 2271713"/>
              <a:gd name="connsiteY38" fmla="*/ 4095750 h 5453063"/>
              <a:gd name="connsiteX39" fmla="*/ 1419225 w 2271713"/>
              <a:gd name="connsiteY39" fmla="*/ 3509963 h 5453063"/>
              <a:gd name="connsiteX40" fmla="*/ 1262063 w 2271713"/>
              <a:gd name="connsiteY40" fmla="*/ 3328988 h 5453063"/>
              <a:gd name="connsiteX41" fmla="*/ 1147763 w 2271713"/>
              <a:gd name="connsiteY41" fmla="*/ 2981325 h 5453063"/>
              <a:gd name="connsiteX42" fmla="*/ 1066800 w 2271713"/>
              <a:gd name="connsiteY42" fmla="*/ 2671763 h 5453063"/>
              <a:gd name="connsiteX43" fmla="*/ 1128713 w 2271713"/>
              <a:gd name="connsiteY43" fmla="*/ 2085975 h 5453063"/>
              <a:gd name="connsiteX44" fmla="*/ 957263 w 2271713"/>
              <a:gd name="connsiteY44" fmla="*/ 1604963 h 5453063"/>
              <a:gd name="connsiteX45" fmla="*/ 852488 w 2271713"/>
              <a:gd name="connsiteY45" fmla="*/ 1490663 h 5453063"/>
              <a:gd name="connsiteX46" fmla="*/ 785813 w 2271713"/>
              <a:gd name="connsiteY46" fmla="*/ 2143125 h 5453063"/>
              <a:gd name="connsiteX47" fmla="*/ 962025 w 2271713"/>
              <a:gd name="connsiteY47" fmla="*/ 2586038 h 5453063"/>
              <a:gd name="connsiteX48" fmla="*/ 1004888 w 2271713"/>
              <a:gd name="connsiteY48" fmla="*/ 2790825 h 5453063"/>
              <a:gd name="connsiteX49" fmla="*/ 1066800 w 2271713"/>
              <a:gd name="connsiteY49" fmla="*/ 2843213 h 5453063"/>
              <a:gd name="connsiteX50" fmla="*/ 1066800 w 2271713"/>
              <a:gd name="connsiteY50" fmla="*/ 3071813 h 5453063"/>
              <a:gd name="connsiteX51" fmla="*/ 1023938 w 2271713"/>
              <a:gd name="connsiteY51" fmla="*/ 3167063 h 5453063"/>
              <a:gd name="connsiteX52" fmla="*/ 828675 w 2271713"/>
              <a:gd name="connsiteY52" fmla="*/ 3171825 h 5453063"/>
              <a:gd name="connsiteX53" fmla="*/ 766763 w 2271713"/>
              <a:gd name="connsiteY53" fmla="*/ 3062288 h 5453063"/>
              <a:gd name="connsiteX54" fmla="*/ 828675 w 2271713"/>
              <a:gd name="connsiteY54" fmla="*/ 2947988 h 5453063"/>
              <a:gd name="connsiteX55" fmla="*/ 904875 w 2271713"/>
              <a:gd name="connsiteY55" fmla="*/ 2957513 h 5453063"/>
              <a:gd name="connsiteX56" fmla="*/ 914400 w 2271713"/>
              <a:gd name="connsiteY56" fmla="*/ 2909888 h 5453063"/>
              <a:gd name="connsiteX57" fmla="*/ 738188 w 2271713"/>
              <a:gd name="connsiteY57" fmla="*/ 2481263 h 5453063"/>
              <a:gd name="connsiteX58" fmla="*/ 619125 w 2271713"/>
              <a:gd name="connsiteY58" fmla="*/ 2209800 h 5453063"/>
              <a:gd name="connsiteX59" fmla="*/ 619125 w 2271713"/>
              <a:gd name="connsiteY59" fmla="*/ 1395413 h 5453063"/>
              <a:gd name="connsiteX60" fmla="*/ 523875 w 2271713"/>
              <a:gd name="connsiteY60" fmla="*/ 1600200 h 5453063"/>
              <a:gd name="connsiteX61" fmla="*/ 357188 w 2271713"/>
              <a:gd name="connsiteY61" fmla="*/ 1747838 h 5453063"/>
              <a:gd name="connsiteX62" fmla="*/ 161925 w 2271713"/>
              <a:gd name="connsiteY62" fmla="*/ 1938338 h 5453063"/>
              <a:gd name="connsiteX63" fmla="*/ 152400 w 2271713"/>
              <a:gd name="connsiteY63" fmla="*/ 1981200 h 5453063"/>
              <a:gd name="connsiteX64" fmla="*/ 133350 w 2271713"/>
              <a:gd name="connsiteY64" fmla="*/ 2176463 h 5453063"/>
              <a:gd name="connsiteX65" fmla="*/ 142875 w 2271713"/>
              <a:gd name="connsiteY65" fmla="*/ 2271713 h 5453063"/>
              <a:gd name="connsiteX66" fmla="*/ 23813 w 2271713"/>
              <a:gd name="connsiteY66" fmla="*/ 2128838 h 5453063"/>
              <a:gd name="connsiteX67" fmla="*/ 0 w 2271713"/>
              <a:gd name="connsiteY67" fmla="*/ 1824038 h 5453063"/>
              <a:gd name="connsiteX68" fmla="*/ 114300 w 2271713"/>
              <a:gd name="connsiteY68" fmla="*/ 1576388 h 5453063"/>
              <a:gd name="connsiteX69" fmla="*/ 233363 w 2271713"/>
              <a:gd name="connsiteY69" fmla="*/ 1343025 h 5453063"/>
              <a:gd name="connsiteX70" fmla="*/ 566738 w 2271713"/>
              <a:gd name="connsiteY70" fmla="*/ 1152525 h 5453063"/>
              <a:gd name="connsiteX71" fmla="*/ 585788 w 2271713"/>
              <a:gd name="connsiteY71" fmla="*/ 990600 h 5453063"/>
              <a:gd name="connsiteX72" fmla="*/ 585788 w 2271713"/>
              <a:gd name="connsiteY72" fmla="*/ 742950 h 5453063"/>
              <a:gd name="connsiteX73" fmla="*/ 676275 w 2271713"/>
              <a:gd name="connsiteY73" fmla="*/ 404813 h 5453063"/>
              <a:gd name="connsiteX74" fmla="*/ 866775 w 2271713"/>
              <a:gd name="connsiteY74" fmla="*/ 119063 h 5453063"/>
              <a:gd name="connsiteX75" fmla="*/ 1123950 w 2271713"/>
              <a:gd name="connsiteY75" fmla="*/ 0 h 5453063"/>
              <a:gd name="connsiteX76" fmla="*/ 1381125 w 2271713"/>
              <a:gd name="connsiteY76" fmla="*/ 85725 h 5453063"/>
              <a:gd name="connsiteX0" fmla="*/ 1381125 w 2271713"/>
              <a:gd name="connsiteY0" fmla="*/ 85725 h 5453063"/>
              <a:gd name="connsiteX1" fmla="*/ 1457325 w 2271713"/>
              <a:gd name="connsiteY1" fmla="*/ 200025 h 5453063"/>
              <a:gd name="connsiteX2" fmla="*/ 1443038 w 2271713"/>
              <a:gd name="connsiteY2" fmla="*/ 266700 h 5453063"/>
              <a:gd name="connsiteX3" fmla="*/ 1509713 w 2271713"/>
              <a:gd name="connsiteY3" fmla="*/ 466725 h 5453063"/>
              <a:gd name="connsiteX4" fmla="*/ 1495425 w 2271713"/>
              <a:gd name="connsiteY4" fmla="*/ 757238 h 5453063"/>
              <a:gd name="connsiteX5" fmla="*/ 1428750 w 2271713"/>
              <a:gd name="connsiteY5" fmla="*/ 928688 h 5453063"/>
              <a:gd name="connsiteX6" fmla="*/ 1581150 w 2271713"/>
              <a:gd name="connsiteY6" fmla="*/ 919163 h 5453063"/>
              <a:gd name="connsiteX7" fmla="*/ 1947863 w 2271713"/>
              <a:gd name="connsiteY7" fmla="*/ 1176338 h 5453063"/>
              <a:gd name="connsiteX8" fmla="*/ 2271713 w 2271713"/>
              <a:gd name="connsiteY8" fmla="*/ 1504950 h 5453063"/>
              <a:gd name="connsiteX9" fmla="*/ 2271713 w 2271713"/>
              <a:gd name="connsiteY9" fmla="*/ 1552575 h 5453063"/>
              <a:gd name="connsiteX10" fmla="*/ 1962150 w 2271713"/>
              <a:gd name="connsiteY10" fmla="*/ 1871663 h 5453063"/>
              <a:gd name="connsiteX11" fmla="*/ 1809750 w 2271713"/>
              <a:gd name="connsiteY11" fmla="*/ 1995488 h 5453063"/>
              <a:gd name="connsiteX12" fmla="*/ 1724025 w 2271713"/>
              <a:gd name="connsiteY12" fmla="*/ 1947863 h 5453063"/>
              <a:gd name="connsiteX13" fmla="*/ 2038350 w 2271713"/>
              <a:gd name="connsiteY13" fmla="*/ 1528763 h 5453063"/>
              <a:gd name="connsiteX14" fmla="*/ 1695450 w 2271713"/>
              <a:gd name="connsiteY14" fmla="*/ 1252538 h 5453063"/>
              <a:gd name="connsiteX15" fmla="*/ 1652588 w 2271713"/>
              <a:gd name="connsiteY15" fmla="*/ 1428750 h 5453063"/>
              <a:gd name="connsiteX16" fmla="*/ 1595438 w 2271713"/>
              <a:gd name="connsiteY16" fmla="*/ 1566863 h 5453063"/>
              <a:gd name="connsiteX17" fmla="*/ 1628775 w 2271713"/>
              <a:gd name="connsiteY17" fmla="*/ 1800225 h 5453063"/>
              <a:gd name="connsiteX18" fmla="*/ 1747838 w 2271713"/>
              <a:gd name="connsiteY18" fmla="*/ 1990725 h 5453063"/>
              <a:gd name="connsiteX19" fmla="*/ 1824038 w 2271713"/>
              <a:gd name="connsiteY19" fmla="*/ 2105025 h 5453063"/>
              <a:gd name="connsiteX20" fmla="*/ 1990725 w 2271713"/>
              <a:gd name="connsiteY20" fmla="*/ 2428875 h 5453063"/>
              <a:gd name="connsiteX21" fmla="*/ 1990725 w 2271713"/>
              <a:gd name="connsiteY21" fmla="*/ 2795588 h 5453063"/>
              <a:gd name="connsiteX22" fmla="*/ 1857375 w 2271713"/>
              <a:gd name="connsiteY22" fmla="*/ 3167063 h 5453063"/>
              <a:gd name="connsiteX23" fmla="*/ 1790700 w 2271713"/>
              <a:gd name="connsiteY23" fmla="*/ 3624263 h 5453063"/>
              <a:gd name="connsiteX24" fmla="*/ 1495425 w 2271713"/>
              <a:gd name="connsiteY24" fmla="*/ 4500563 h 5453063"/>
              <a:gd name="connsiteX25" fmla="*/ 1404938 w 2271713"/>
              <a:gd name="connsiteY25" fmla="*/ 4824413 h 5453063"/>
              <a:gd name="connsiteX26" fmla="*/ 1585913 w 2271713"/>
              <a:gd name="connsiteY26" fmla="*/ 5129213 h 5453063"/>
              <a:gd name="connsiteX27" fmla="*/ 1728788 w 2271713"/>
              <a:gd name="connsiteY27" fmla="*/ 5219700 h 5453063"/>
              <a:gd name="connsiteX28" fmla="*/ 1733550 w 2271713"/>
              <a:gd name="connsiteY28" fmla="*/ 5243513 h 5453063"/>
              <a:gd name="connsiteX29" fmla="*/ 1643063 w 2271713"/>
              <a:gd name="connsiteY29" fmla="*/ 5262563 h 5453063"/>
              <a:gd name="connsiteX30" fmla="*/ 1404938 w 2271713"/>
              <a:gd name="connsiteY30" fmla="*/ 5143500 h 5453063"/>
              <a:gd name="connsiteX31" fmla="*/ 1333500 w 2271713"/>
              <a:gd name="connsiteY31" fmla="*/ 5167313 h 5453063"/>
              <a:gd name="connsiteX32" fmla="*/ 1243013 w 2271713"/>
              <a:gd name="connsiteY32" fmla="*/ 5110163 h 5453063"/>
              <a:gd name="connsiteX33" fmla="*/ 1238250 w 2271713"/>
              <a:gd name="connsiteY33" fmla="*/ 5224463 h 5453063"/>
              <a:gd name="connsiteX34" fmla="*/ 1100138 w 2271713"/>
              <a:gd name="connsiteY34" fmla="*/ 5453063 h 5453063"/>
              <a:gd name="connsiteX35" fmla="*/ 1038225 w 2271713"/>
              <a:gd name="connsiteY35" fmla="*/ 5453063 h 5453063"/>
              <a:gd name="connsiteX36" fmla="*/ 1023938 w 2271713"/>
              <a:gd name="connsiteY36" fmla="*/ 5148263 h 5453063"/>
              <a:gd name="connsiteX37" fmla="*/ 1185863 w 2271713"/>
              <a:gd name="connsiteY37" fmla="*/ 4848225 h 5453063"/>
              <a:gd name="connsiteX38" fmla="*/ 1271588 w 2271713"/>
              <a:gd name="connsiteY38" fmla="*/ 4095750 h 5453063"/>
              <a:gd name="connsiteX39" fmla="*/ 1419225 w 2271713"/>
              <a:gd name="connsiteY39" fmla="*/ 3509963 h 5453063"/>
              <a:gd name="connsiteX40" fmla="*/ 1262063 w 2271713"/>
              <a:gd name="connsiteY40" fmla="*/ 3328988 h 5453063"/>
              <a:gd name="connsiteX41" fmla="*/ 1147763 w 2271713"/>
              <a:gd name="connsiteY41" fmla="*/ 2981325 h 5453063"/>
              <a:gd name="connsiteX42" fmla="*/ 1066800 w 2271713"/>
              <a:gd name="connsiteY42" fmla="*/ 2671763 h 5453063"/>
              <a:gd name="connsiteX43" fmla="*/ 1128713 w 2271713"/>
              <a:gd name="connsiteY43" fmla="*/ 2085975 h 5453063"/>
              <a:gd name="connsiteX44" fmla="*/ 957263 w 2271713"/>
              <a:gd name="connsiteY44" fmla="*/ 1604963 h 5453063"/>
              <a:gd name="connsiteX45" fmla="*/ 852488 w 2271713"/>
              <a:gd name="connsiteY45" fmla="*/ 1490663 h 5453063"/>
              <a:gd name="connsiteX46" fmla="*/ 785813 w 2271713"/>
              <a:gd name="connsiteY46" fmla="*/ 2143125 h 5453063"/>
              <a:gd name="connsiteX47" fmla="*/ 962025 w 2271713"/>
              <a:gd name="connsiteY47" fmla="*/ 2586038 h 5453063"/>
              <a:gd name="connsiteX48" fmla="*/ 1004888 w 2271713"/>
              <a:gd name="connsiteY48" fmla="*/ 2790825 h 5453063"/>
              <a:gd name="connsiteX49" fmla="*/ 1066800 w 2271713"/>
              <a:gd name="connsiteY49" fmla="*/ 2843213 h 5453063"/>
              <a:gd name="connsiteX50" fmla="*/ 1066800 w 2271713"/>
              <a:gd name="connsiteY50" fmla="*/ 3071813 h 5453063"/>
              <a:gd name="connsiteX51" fmla="*/ 1023938 w 2271713"/>
              <a:gd name="connsiteY51" fmla="*/ 3167063 h 5453063"/>
              <a:gd name="connsiteX52" fmla="*/ 828675 w 2271713"/>
              <a:gd name="connsiteY52" fmla="*/ 3171825 h 5453063"/>
              <a:gd name="connsiteX53" fmla="*/ 766763 w 2271713"/>
              <a:gd name="connsiteY53" fmla="*/ 3062288 h 5453063"/>
              <a:gd name="connsiteX54" fmla="*/ 828675 w 2271713"/>
              <a:gd name="connsiteY54" fmla="*/ 2947988 h 5453063"/>
              <a:gd name="connsiteX55" fmla="*/ 904875 w 2271713"/>
              <a:gd name="connsiteY55" fmla="*/ 2957513 h 5453063"/>
              <a:gd name="connsiteX56" fmla="*/ 914400 w 2271713"/>
              <a:gd name="connsiteY56" fmla="*/ 2909888 h 5453063"/>
              <a:gd name="connsiteX57" fmla="*/ 738188 w 2271713"/>
              <a:gd name="connsiteY57" fmla="*/ 2481263 h 5453063"/>
              <a:gd name="connsiteX58" fmla="*/ 619125 w 2271713"/>
              <a:gd name="connsiteY58" fmla="*/ 2209800 h 5453063"/>
              <a:gd name="connsiteX59" fmla="*/ 619125 w 2271713"/>
              <a:gd name="connsiteY59" fmla="*/ 1395413 h 5453063"/>
              <a:gd name="connsiteX60" fmla="*/ 523875 w 2271713"/>
              <a:gd name="connsiteY60" fmla="*/ 1600200 h 5453063"/>
              <a:gd name="connsiteX61" fmla="*/ 357188 w 2271713"/>
              <a:gd name="connsiteY61" fmla="*/ 1747838 h 5453063"/>
              <a:gd name="connsiteX62" fmla="*/ 161925 w 2271713"/>
              <a:gd name="connsiteY62" fmla="*/ 1938338 h 5453063"/>
              <a:gd name="connsiteX63" fmla="*/ 152400 w 2271713"/>
              <a:gd name="connsiteY63" fmla="*/ 1981200 h 5453063"/>
              <a:gd name="connsiteX64" fmla="*/ 133350 w 2271713"/>
              <a:gd name="connsiteY64" fmla="*/ 2176463 h 5453063"/>
              <a:gd name="connsiteX65" fmla="*/ 142875 w 2271713"/>
              <a:gd name="connsiteY65" fmla="*/ 2271713 h 5453063"/>
              <a:gd name="connsiteX66" fmla="*/ 23813 w 2271713"/>
              <a:gd name="connsiteY66" fmla="*/ 2128838 h 5453063"/>
              <a:gd name="connsiteX67" fmla="*/ 0 w 2271713"/>
              <a:gd name="connsiteY67" fmla="*/ 1824038 h 5453063"/>
              <a:gd name="connsiteX68" fmla="*/ 114300 w 2271713"/>
              <a:gd name="connsiteY68" fmla="*/ 1576388 h 5453063"/>
              <a:gd name="connsiteX69" fmla="*/ 233363 w 2271713"/>
              <a:gd name="connsiteY69" fmla="*/ 1376362 h 5453063"/>
              <a:gd name="connsiteX70" fmla="*/ 566738 w 2271713"/>
              <a:gd name="connsiteY70" fmla="*/ 1152525 h 5453063"/>
              <a:gd name="connsiteX71" fmla="*/ 585788 w 2271713"/>
              <a:gd name="connsiteY71" fmla="*/ 990600 h 5453063"/>
              <a:gd name="connsiteX72" fmla="*/ 585788 w 2271713"/>
              <a:gd name="connsiteY72" fmla="*/ 742950 h 5453063"/>
              <a:gd name="connsiteX73" fmla="*/ 676275 w 2271713"/>
              <a:gd name="connsiteY73" fmla="*/ 404813 h 5453063"/>
              <a:gd name="connsiteX74" fmla="*/ 866775 w 2271713"/>
              <a:gd name="connsiteY74" fmla="*/ 119063 h 5453063"/>
              <a:gd name="connsiteX75" fmla="*/ 1123950 w 2271713"/>
              <a:gd name="connsiteY75" fmla="*/ 0 h 5453063"/>
              <a:gd name="connsiteX76" fmla="*/ 1381125 w 2271713"/>
              <a:gd name="connsiteY76" fmla="*/ 85725 h 5453063"/>
              <a:gd name="connsiteX0" fmla="*/ 1381125 w 2271713"/>
              <a:gd name="connsiteY0" fmla="*/ 85725 h 5453063"/>
              <a:gd name="connsiteX1" fmla="*/ 1457325 w 2271713"/>
              <a:gd name="connsiteY1" fmla="*/ 200025 h 5453063"/>
              <a:gd name="connsiteX2" fmla="*/ 1443038 w 2271713"/>
              <a:gd name="connsiteY2" fmla="*/ 266700 h 5453063"/>
              <a:gd name="connsiteX3" fmla="*/ 1509713 w 2271713"/>
              <a:gd name="connsiteY3" fmla="*/ 466725 h 5453063"/>
              <a:gd name="connsiteX4" fmla="*/ 1495425 w 2271713"/>
              <a:gd name="connsiteY4" fmla="*/ 757238 h 5453063"/>
              <a:gd name="connsiteX5" fmla="*/ 1428750 w 2271713"/>
              <a:gd name="connsiteY5" fmla="*/ 928688 h 5453063"/>
              <a:gd name="connsiteX6" fmla="*/ 1581150 w 2271713"/>
              <a:gd name="connsiteY6" fmla="*/ 919163 h 5453063"/>
              <a:gd name="connsiteX7" fmla="*/ 1947863 w 2271713"/>
              <a:gd name="connsiteY7" fmla="*/ 1176338 h 5453063"/>
              <a:gd name="connsiteX8" fmla="*/ 2271713 w 2271713"/>
              <a:gd name="connsiteY8" fmla="*/ 1504950 h 5453063"/>
              <a:gd name="connsiteX9" fmla="*/ 2271713 w 2271713"/>
              <a:gd name="connsiteY9" fmla="*/ 1552575 h 5453063"/>
              <a:gd name="connsiteX10" fmla="*/ 1962150 w 2271713"/>
              <a:gd name="connsiteY10" fmla="*/ 1871663 h 5453063"/>
              <a:gd name="connsiteX11" fmla="*/ 1809750 w 2271713"/>
              <a:gd name="connsiteY11" fmla="*/ 1995488 h 5453063"/>
              <a:gd name="connsiteX12" fmla="*/ 1724025 w 2271713"/>
              <a:gd name="connsiteY12" fmla="*/ 1947863 h 5453063"/>
              <a:gd name="connsiteX13" fmla="*/ 2038350 w 2271713"/>
              <a:gd name="connsiteY13" fmla="*/ 1528763 h 5453063"/>
              <a:gd name="connsiteX14" fmla="*/ 1695450 w 2271713"/>
              <a:gd name="connsiteY14" fmla="*/ 1252538 h 5453063"/>
              <a:gd name="connsiteX15" fmla="*/ 1652588 w 2271713"/>
              <a:gd name="connsiteY15" fmla="*/ 1428750 h 5453063"/>
              <a:gd name="connsiteX16" fmla="*/ 1595438 w 2271713"/>
              <a:gd name="connsiteY16" fmla="*/ 1566863 h 5453063"/>
              <a:gd name="connsiteX17" fmla="*/ 1628775 w 2271713"/>
              <a:gd name="connsiteY17" fmla="*/ 1800225 h 5453063"/>
              <a:gd name="connsiteX18" fmla="*/ 1747838 w 2271713"/>
              <a:gd name="connsiteY18" fmla="*/ 1990725 h 5453063"/>
              <a:gd name="connsiteX19" fmla="*/ 1824038 w 2271713"/>
              <a:gd name="connsiteY19" fmla="*/ 2105025 h 5453063"/>
              <a:gd name="connsiteX20" fmla="*/ 1990725 w 2271713"/>
              <a:gd name="connsiteY20" fmla="*/ 2428875 h 5453063"/>
              <a:gd name="connsiteX21" fmla="*/ 1990725 w 2271713"/>
              <a:gd name="connsiteY21" fmla="*/ 2795588 h 5453063"/>
              <a:gd name="connsiteX22" fmla="*/ 1857375 w 2271713"/>
              <a:gd name="connsiteY22" fmla="*/ 3167063 h 5453063"/>
              <a:gd name="connsiteX23" fmla="*/ 1790700 w 2271713"/>
              <a:gd name="connsiteY23" fmla="*/ 3624263 h 5453063"/>
              <a:gd name="connsiteX24" fmla="*/ 1495425 w 2271713"/>
              <a:gd name="connsiteY24" fmla="*/ 4500563 h 5453063"/>
              <a:gd name="connsiteX25" fmla="*/ 1404938 w 2271713"/>
              <a:gd name="connsiteY25" fmla="*/ 4824413 h 5453063"/>
              <a:gd name="connsiteX26" fmla="*/ 1585913 w 2271713"/>
              <a:gd name="connsiteY26" fmla="*/ 5129213 h 5453063"/>
              <a:gd name="connsiteX27" fmla="*/ 1728788 w 2271713"/>
              <a:gd name="connsiteY27" fmla="*/ 5219700 h 5453063"/>
              <a:gd name="connsiteX28" fmla="*/ 1733550 w 2271713"/>
              <a:gd name="connsiteY28" fmla="*/ 5243513 h 5453063"/>
              <a:gd name="connsiteX29" fmla="*/ 1643063 w 2271713"/>
              <a:gd name="connsiteY29" fmla="*/ 5262563 h 5453063"/>
              <a:gd name="connsiteX30" fmla="*/ 1404938 w 2271713"/>
              <a:gd name="connsiteY30" fmla="*/ 5143500 h 5453063"/>
              <a:gd name="connsiteX31" fmla="*/ 1333500 w 2271713"/>
              <a:gd name="connsiteY31" fmla="*/ 5167313 h 5453063"/>
              <a:gd name="connsiteX32" fmla="*/ 1243013 w 2271713"/>
              <a:gd name="connsiteY32" fmla="*/ 5110163 h 5453063"/>
              <a:gd name="connsiteX33" fmla="*/ 1238250 w 2271713"/>
              <a:gd name="connsiteY33" fmla="*/ 5224463 h 5453063"/>
              <a:gd name="connsiteX34" fmla="*/ 1100138 w 2271713"/>
              <a:gd name="connsiteY34" fmla="*/ 5453063 h 5453063"/>
              <a:gd name="connsiteX35" fmla="*/ 1038225 w 2271713"/>
              <a:gd name="connsiteY35" fmla="*/ 5453063 h 5453063"/>
              <a:gd name="connsiteX36" fmla="*/ 1023938 w 2271713"/>
              <a:gd name="connsiteY36" fmla="*/ 5148263 h 5453063"/>
              <a:gd name="connsiteX37" fmla="*/ 1185863 w 2271713"/>
              <a:gd name="connsiteY37" fmla="*/ 4848225 h 5453063"/>
              <a:gd name="connsiteX38" fmla="*/ 1271588 w 2271713"/>
              <a:gd name="connsiteY38" fmla="*/ 4095750 h 5453063"/>
              <a:gd name="connsiteX39" fmla="*/ 1419225 w 2271713"/>
              <a:gd name="connsiteY39" fmla="*/ 3509963 h 5453063"/>
              <a:gd name="connsiteX40" fmla="*/ 1262063 w 2271713"/>
              <a:gd name="connsiteY40" fmla="*/ 3328988 h 5453063"/>
              <a:gd name="connsiteX41" fmla="*/ 1147763 w 2271713"/>
              <a:gd name="connsiteY41" fmla="*/ 2981325 h 5453063"/>
              <a:gd name="connsiteX42" fmla="*/ 1066800 w 2271713"/>
              <a:gd name="connsiteY42" fmla="*/ 2671763 h 5453063"/>
              <a:gd name="connsiteX43" fmla="*/ 1128713 w 2271713"/>
              <a:gd name="connsiteY43" fmla="*/ 2085975 h 5453063"/>
              <a:gd name="connsiteX44" fmla="*/ 957263 w 2271713"/>
              <a:gd name="connsiteY44" fmla="*/ 1604963 h 5453063"/>
              <a:gd name="connsiteX45" fmla="*/ 852488 w 2271713"/>
              <a:gd name="connsiteY45" fmla="*/ 1490663 h 5453063"/>
              <a:gd name="connsiteX46" fmla="*/ 785813 w 2271713"/>
              <a:gd name="connsiteY46" fmla="*/ 2143125 h 5453063"/>
              <a:gd name="connsiteX47" fmla="*/ 962025 w 2271713"/>
              <a:gd name="connsiteY47" fmla="*/ 2586038 h 5453063"/>
              <a:gd name="connsiteX48" fmla="*/ 1004888 w 2271713"/>
              <a:gd name="connsiteY48" fmla="*/ 2790825 h 5453063"/>
              <a:gd name="connsiteX49" fmla="*/ 1066800 w 2271713"/>
              <a:gd name="connsiteY49" fmla="*/ 2843213 h 5453063"/>
              <a:gd name="connsiteX50" fmla="*/ 1066800 w 2271713"/>
              <a:gd name="connsiteY50" fmla="*/ 3071813 h 5453063"/>
              <a:gd name="connsiteX51" fmla="*/ 1023938 w 2271713"/>
              <a:gd name="connsiteY51" fmla="*/ 3167063 h 5453063"/>
              <a:gd name="connsiteX52" fmla="*/ 828675 w 2271713"/>
              <a:gd name="connsiteY52" fmla="*/ 3171825 h 5453063"/>
              <a:gd name="connsiteX53" fmla="*/ 766763 w 2271713"/>
              <a:gd name="connsiteY53" fmla="*/ 3062288 h 5453063"/>
              <a:gd name="connsiteX54" fmla="*/ 828675 w 2271713"/>
              <a:gd name="connsiteY54" fmla="*/ 2947988 h 5453063"/>
              <a:gd name="connsiteX55" fmla="*/ 904875 w 2271713"/>
              <a:gd name="connsiteY55" fmla="*/ 2957513 h 5453063"/>
              <a:gd name="connsiteX56" fmla="*/ 914400 w 2271713"/>
              <a:gd name="connsiteY56" fmla="*/ 2909888 h 5453063"/>
              <a:gd name="connsiteX57" fmla="*/ 738188 w 2271713"/>
              <a:gd name="connsiteY57" fmla="*/ 2481263 h 5453063"/>
              <a:gd name="connsiteX58" fmla="*/ 619125 w 2271713"/>
              <a:gd name="connsiteY58" fmla="*/ 2209800 h 5453063"/>
              <a:gd name="connsiteX59" fmla="*/ 619125 w 2271713"/>
              <a:gd name="connsiteY59" fmla="*/ 1395413 h 5453063"/>
              <a:gd name="connsiteX60" fmla="*/ 523875 w 2271713"/>
              <a:gd name="connsiteY60" fmla="*/ 1600200 h 5453063"/>
              <a:gd name="connsiteX61" fmla="*/ 357188 w 2271713"/>
              <a:gd name="connsiteY61" fmla="*/ 1747838 h 5453063"/>
              <a:gd name="connsiteX62" fmla="*/ 161925 w 2271713"/>
              <a:gd name="connsiteY62" fmla="*/ 1938338 h 5453063"/>
              <a:gd name="connsiteX63" fmla="*/ 152400 w 2271713"/>
              <a:gd name="connsiteY63" fmla="*/ 1981200 h 5453063"/>
              <a:gd name="connsiteX64" fmla="*/ 133350 w 2271713"/>
              <a:gd name="connsiteY64" fmla="*/ 2176463 h 5453063"/>
              <a:gd name="connsiteX65" fmla="*/ 142875 w 2271713"/>
              <a:gd name="connsiteY65" fmla="*/ 2271713 h 5453063"/>
              <a:gd name="connsiteX66" fmla="*/ 23813 w 2271713"/>
              <a:gd name="connsiteY66" fmla="*/ 2128838 h 5453063"/>
              <a:gd name="connsiteX67" fmla="*/ 0 w 2271713"/>
              <a:gd name="connsiteY67" fmla="*/ 1824038 h 5453063"/>
              <a:gd name="connsiteX68" fmla="*/ 114300 w 2271713"/>
              <a:gd name="connsiteY68" fmla="*/ 1576388 h 5453063"/>
              <a:gd name="connsiteX69" fmla="*/ 233363 w 2271713"/>
              <a:gd name="connsiteY69" fmla="*/ 1376362 h 5453063"/>
              <a:gd name="connsiteX70" fmla="*/ 566738 w 2271713"/>
              <a:gd name="connsiteY70" fmla="*/ 1152525 h 5453063"/>
              <a:gd name="connsiteX71" fmla="*/ 585788 w 2271713"/>
              <a:gd name="connsiteY71" fmla="*/ 990600 h 5453063"/>
              <a:gd name="connsiteX72" fmla="*/ 585788 w 2271713"/>
              <a:gd name="connsiteY72" fmla="*/ 742950 h 5453063"/>
              <a:gd name="connsiteX73" fmla="*/ 676275 w 2271713"/>
              <a:gd name="connsiteY73" fmla="*/ 404813 h 5453063"/>
              <a:gd name="connsiteX74" fmla="*/ 866775 w 2271713"/>
              <a:gd name="connsiteY74" fmla="*/ 119063 h 5453063"/>
              <a:gd name="connsiteX75" fmla="*/ 1123950 w 2271713"/>
              <a:gd name="connsiteY75" fmla="*/ 0 h 5453063"/>
              <a:gd name="connsiteX76" fmla="*/ 1381125 w 2271713"/>
              <a:gd name="connsiteY76" fmla="*/ 85725 h 5453063"/>
              <a:gd name="connsiteX0" fmla="*/ 1381125 w 2271713"/>
              <a:gd name="connsiteY0" fmla="*/ 85725 h 5453063"/>
              <a:gd name="connsiteX1" fmla="*/ 1457325 w 2271713"/>
              <a:gd name="connsiteY1" fmla="*/ 200025 h 5453063"/>
              <a:gd name="connsiteX2" fmla="*/ 1443038 w 2271713"/>
              <a:gd name="connsiteY2" fmla="*/ 266700 h 5453063"/>
              <a:gd name="connsiteX3" fmla="*/ 1509713 w 2271713"/>
              <a:gd name="connsiteY3" fmla="*/ 466725 h 5453063"/>
              <a:gd name="connsiteX4" fmla="*/ 1495425 w 2271713"/>
              <a:gd name="connsiteY4" fmla="*/ 757238 h 5453063"/>
              <a:gd name="connsiteX5" fmla="*/ 1428750 w 2271713"/>
              <a:gd name="connsiteY5" fmla="*/ 928688 h 5453063"/>
              <a:gd name="connsiteX6" fmla="*/ 1581150 w 2271713"/>
              <a:gd name="connsiteY6" fmla="*/ 919163 h 5453063"/>
              <a:gd name="connsiteX7" fmla="*/ 1947863 w 2271713"/>
              <a:gd name="connsiteY7" fmla="*/ 1176338 h 5453063"/>
              <a:gd name="connsiteX8" fmla="*/ 2271713 w 2271713"/>
              <a:gd name="connsiteY8" fmla="*/ 1504950 h 5453063"/>
              <a:gd name="connsiteX9" fmla="*/ 2271713 w 2271713"/>
              <a:gd name="connsiteY9" fmla="*/ 1552575 h 5453063"/>
              <a:gd name="connsiteX10" fmla="*/ 1962150 w 2271713"/>
              <a:gd name="connsiteY10" fmla="*/ 1871663 h 5453063"/>
              <a:gd name="connsiteX11" fmla="*/ 1809750 w 2271713"/>
              <a:gd name="connsiteY11" fmla="*/ 1995488 h 5453063"/>
              <a:gd name="connsiteX12" fmla="*/ 1724025 w 2271713"/>
              <a:gd name="connsiteY12" fmla="*/ 1947863 h 5453063"/>
              <a:gd name="connsiteX13" fmla="*/ 2038350 w 2271713"/>
              <a:gd name="connsiteY13" fmla="*/ 1528763 h 5453063"/>
              <a:gd name="connsiteX14" fmla="*/ 1695450 w 2271713"/>
              <a:gd name="connsiteY14" fmla="*/ 1252538 h 5453063"/>
              <a:gd name="connsiteX15" fmla="*/ 1652588 w 2271713"/>
              <a:gd name="connsiteY15" fmla="*/ 1428750 h 5453063"/>
              <a:gd name="connsiteX16" fmla="*/ 1595438 w 2271713"/>
              <a:gd name="connsiteY16" fmla="*/ 1566863 h 5453063"/>
              <a:gd name="connsiteX17" fmla="*/ 1628775 w 2271713"/>
              <a:gd name="connsiteY17" fmla="*/ 1800225 h 5453063"/>
              <a:gd name="connsiteX18" fmla="*/ 1747838 w 2271713"/>
              <a:gd name="connsiteY18" fmla="*/ 1990725 h 5453063"/>
              <a:gd name="connsiteX19" fmla="*/ 1824038 w 2271713"/>
              <a:gd name="connsiteY19" fmla="*/ 2105025 h 5453063"/>
              <a:gd name="connsiteX20" fmla="*/ 1990725 w 2271713"/>
              <a:gd name="connsiteY20" fmla="*/ 2428875 h 5453063"/>
              <a:gd name="connsiteX21" fmla="*/ 1990725 w 2271713"/>
              <a:gd name="connsiteY21" fmla="*/ 2795588 h 5453063"/>
              <a:gd name="connsiteX22" fmla="*/ 1857375 w 2271713"/>
              <a:gd name="connsiteY22" fmla="*/ 3167063 h 5453063"/>
              <a:gd name="connsiteX23" fmla="*/ 1790700 w 2271713"/>
              <a:gd name="connsiteY23" fmla="*/ 3624263 h 5453063"/>
              <a:gd name="connsiteX24" fmla="*/ 1495425 w 2271713"/>
              <a:gd name="connsiteY24" fmla="*/ 4500563 h 5453063"/>
              <a:gd name="connsiteX25" fmla="*/ 1404938 w 2271713"/>
              <a:gd name="connsiteY25" fmla="*/ 4824413 h 5453063"/>
              <a:gd name="connsiteX26" fmla="*/ 1585913 w 2271713"/>
              <a:gd name="connsiteY26" fmla="*/ 5129213 h 5453063"/>
              <a:gd name="connsiteX27" fmla="*/ 1728788 w 2271713"/>
              <a:gd name="connsiteY27" fmla="*/ 5219700 h 5453063"/>
              <a:gd name="connsiteX28" fmla="*/ 1733550 w 2271713"/>
              <a:gd name="connsiteY28" fmla="*/ 5243513 h 5453063"/>
              <a:gd name="connsiteX29" fmla="*/ 1643063 w 2271713"/>
              <a:gd name="connsiteY29" fmla="*/ 5262563 h 5453063"/>
              <a:gd name="connsiteX30" fmla="*/ 1404938 w 2271713"/>
              <a:gd name="connsiteY30" fmla="*/ 5143500 h 5453063"/>
              <a:gd name="connsiteX31" fmla="*/ 1333500 w 2271713"/>
              <a:gd name="connsiteY31" fmla="*/ 5167313 h 5453063"/>
              <a:gd name="connsiteX32" fmla="*/ 1243013 w 2271713"/>
              <a:gd name="connsiteY32" fmla="*/ 5110163 h 5453063"/>
              <a:gd name="connsiteX33" fmla="*/ 1238250 w 2271713"/>
              <a:gd name="connsiteY33" fmla="*/ 5224463 h 5453063"/>
              <a:gd name="connsiteX34" fmla="*/ 1100138 w 2271713"/>
              <a:gd name="connsiteY34" fmla="*/ 5453063 h 5453063"/>
              <a:gd name="connsiteX35" fmla="*/ 1038225 w 2271713"/>
              <a:gd name="connsiteY35" fmla="*/ 5453063 h 5453063"/>
              <a:gd name="connsiteX36" fmla="*/ 1023938 w 2271713"/>
              <a:gd name="connsiteY36" fmla="*/ 5148263 h 5453063"/>
              <a:gd name="connsiteX37" fmla="*/ 1185863 w 2271713"/>
              <a:gd name="connsiteY37" fmla="*/ 4848225 h 5453063"/>
              <a:gd name="connsiteX38" fmla="*/ 1271588 w 2271713"/>
              <a:gd name="connsiteY38" fmla="*/ 4095750 h 5453063"/>
              <a:gd name="connsiteX39" fmla="*/ 1419225 w 2271713"/>
              <a:gd name="connsiteY39" fmla="*/ 3509963 h 5453063"/>
              <a:gd name="connsiteX40" fmla="*/ 1262063 w 2271713"/>
              <a:gd name="connsiteY40" fmla="*/ 3328988 h 5453063"/>
              <a:gd name="connsiteX41" fmla="*/ 1147763 w 2271713"/>
              <a:gd name="connsiteY41" fmla="*/ 2981325 h 5453063"/>
              <a:gd name="connsiteX42" fmla="*/ 1066800 w 2271713"/>
              <a:gd name="connsiteY42" fmla="*/ 2671763 h 5453063"/>
              <a:gd name="connsiteX43" fmla="*/ 1128713 w 2271713"/>
              <a:gd name="connsiteY43" fmla="*/ 2085975 h 5453063"/>
              <a:gd name="connsiteX44" fmla="*/ 957263 w 2271713"/>
              <a:gd name="connsiteY44" fmla="*/ 1604963 h 5453063"/>
              <a:gd name="connsiteX45" fmla="*/ 852488 w 2271713"/>
              <a:gd name="connsiteY45" fmla="*/ 1490663 h 5453063"/>
              <a:gd name="connsiteX46" fmla="*/ 785813 w 2271713"/>
              <a:gd name="connsiteY46" fmla="*/ 2143125 h 5453063"/>
              <a:gd name="connsiteX47" fmla="*/ 962025 w 2271713"/>
              <a:gd name="connsiteY47" fmla="*/ 2586038 h 5453063"/>
              <a:gd name="connsiteX48" fmla="*/ 1004888 w 2271713"/>
              <a:gd name="connsiteY48" fmla="*/ 2790825 h 5453063"/>
              <a:gd name="connsiteX49" fmla="*/ 1066800 w 2271713"/>
              <a:gd name="connsiteY49" fmla="*/ 2843213 h 5453063"/>
              <a:gd name="connsiteX50" fmla="*/ 1066800 w 2271713"/>
              <a:gd name="connsiteY50" fmla="*/ 3071813 h 5453063"/>
              <a:gd name="connsiteX51" fmla="*/ 1023938 w 2271713"/>
              <a:gd name="connsiteY51" fmla="*/ 3167063 h 5453063"/>
              <a:gd name="connsiteX52" fmla="*/ 828675 w 2271713"/>
              <a:gd name="connsiteY52" fmla="*/ 3171825 h 5453063"/>
              <a:gd name="connsiteX53" fmla="*/ 766763 w 2271713"/>
              <a:gd name="connsiteY53" fmla="*/ 3062288 h 5453063"/>
              <a:gd name="connsiteX54" fmla="*/ 828675 w 2271713"/>
              <a:gd name="connsiteY54" fmla="*/ 2947988 h 5453063"/>
              <a:gd name="connsiteX55" fmla="*/ 904875 w 2271713"/>
              <a:gd name="connsiteY55" fmla="*/ 2957513 h 5453063"/>
              <a:gd name="connsiteX56" fmla="*/ 914400 w 2271713"/>
              <a:gd name="connsiteY56" fmla="*/ 2909888 h 5453063"/>
              <a:gd name="connsiteX57" fmla="*/ 738188 w 2271713"/>
              <a:gd name="connsiteY57" fmla="*/ 2481263 h 5453063"/>
              <a:gd name="connsiteX58" fmla="*/ 619125 w 2271713"/>
              <a:gd name="connsiteY58" fmla="*/ 2209800 h 5453063"/>
              <a:gd name="connsiteX59" fmla="*/ 619125 w 2271713"/>
              <a:gd name="connsiteY59" fmla="*/ 1395413 h 5453063"/>
              <a:gd name="connsiteX60" fmla="*/ 523875 w 2271713"/>
              <a:gd name="connsiteY60" fmla="*/ 1600200 h 5453063"/>
              <a:gd name="connsiteX61" fmla="*/ 357188 w 2271713"/>
              <a:gd name="connsiteY61" fmla="*/ 1747838 h 5453063"/>
              <a:gd name="connsiteX62" fmla="*/ 161925 w 2271713"/>
              <a:gd name="connsiteY62" fmla="*/ 1938338 h 5453063"/>
              <a:gd name="connsiteX63" fmla="*/ 152400 w 2271713"/>
              <a:gd name="connsiteY63" fmla="*/ 1981200 h 5453063"/>
              <a:gd name="connsiteX64" fmla="*/ 133350 w 2271713"/>
              <a:gd name="connsiteY64" fmla="*/ 2176463 h 5453063"/>
              <a:gd name="connsiteX65" fmla="*/ 142875 w 2271713"/>
              <a:gd name="connsiteY65" fmla="*/ 2271713 h 5453063"/>
              <a:gd name="connsiteX66" fmla="*/ 23813 w 2271713"/>
              <a:gd name="connsiteY66" fmla="*/ 2128838 h 5453063"/>
              <a:gd name="connsiteX67" fmla="*/ 0 w 2271713"/>
              <a:gd name="connsiteY67" fmla="*/ 1824038 h 5453063"/>
              <a:gd name="connsiteX68" fmla="*/ 114300 w 2271713"/>
              <a:gd name="connsiteY68" fmla="*/ 1576388 h 5453063"/>
              <a:gd name="connsiteX69" fmla="*/ 230982 w 2271713"/>
              <a:gd name="connsiteY69" fmla="*/ 1345406 h 5453063"/>
              <a:gd name="connsiteX70" fmla="*/ 566738 w 2271713"/>
              <a:gd name="connsiteY70" fmla="*/ 1152525 h 5453063"/>
              <a:gd name="connsiteX71" fmla="*/ 585788 w 2271713"/>
              <a:gd name="connsiteY71" fmla="*/ 990600 h 5453063"/>
              <a:gd name="connsiteX72" fmla="*/ 585788 w 2271713"/>
              <a:gd name="connsiteY72" fmla="*/ 742950 h 5453063"/>
              <a:gd name="connsiteX73" fmla="*/ 676275 w 2271713"/>
              <a:gd name="connsiteY73" fmla="*/ 404813 h 5453063"/>
              <a:gd name="connsiteX74" fmla="*/ 866775 w 2271713"/>
              <a:gd name="connsiteY74" fmla="*/ 119063 h 5453063"/>
              <a:gd name="connsiteX75" fmla="*/ 1123950 w 2271713"/>
              <a:gd name="connsiteY75" fmla="*/ 0 h 5453063"/>
              <a:gd name="connsiteX76" fmla="*/ 1381125 w 2271713"/>
              <a:gd name="connsiteY76" fmla="*/ 85725 h 5453063"/>
              <a:gd name="connsiteX0" fmla="*/ 1381125 w 2271713"/>
              <a:gd name="connsiteY0" fmla="*/ 85725 h 5453063"/>
              <a:gd name="connsiteX1" fmla="*/ 1457325 w 2271713"/>
              <a:gd name="connsiteY1" fmla="*/ 200025 h 5453063"/>
              <a:gd name="connsiteX2" fmla="*/ 1443038 w 2271713"/>
              <a:gd name="connsiteY2" fmla="*/ 266700 h 5453063"/>
              <a:gd name="connsiteX3" fmla="*/ 1509713 w 2271713"/>
              <a:gd name="connsiteY3" fmla="*/ 466725 h 5453063"/>
              <a:gd name="connsiteX4" fmla="*/ 1495425 w 2271713"/>
              <a:gd name="connsiteY4" fmla="*/ 757238 h 5453063"/>
              <a:gd name="connsiteX5" fmla="*/ 1428750 w 2271713"/>
              <a:gd name="connsiteY5" fmla="*/ 928688 h 5453063"/>
              <a:gd name="connsiteX6" fmla="*/ 1581150 w 2271713"/>
              <a:gd name="connsiteY6" fmla="*/ 919163 h 5453063"/>
              <a:gd name="connsiteX7" fmla="*/ 1947863 w 2271713"/>
              <a:gd name="connsiteY7" fmla="*/ 1176338 h 5453063"/>
              <a:gd name="connsiteX8" fmla="*/ 2271713 w 2271713"/>
              <a:gd name="connsiteY8" fmla="*/ 1504950 h 5453063"/>
              <a:gd name="connsiteX9" fmla="*/ 2271713 w 2271713"/>
              <a:gd name="connsiteY9" fmla="*/ 1552575 h 5453063"/>
              <a:gd name="connsiteX10" fmla="*/ 1962150 w 2271713"/>
              <a:gd name="connsiteY10" fmla="*/ 1871663 h 5453063"/>
              <a:gd name="connsiteX11" fmla="*/ 1809750 w 2271713"/>
              <a:gd name="connsiteY11" fmla="*/ 1995488 h 5453063"/>
              <a:gd name="connsiteX12" fmla="*/ 1724025 w 2271713"/>
              <a:gd name="connsiteY12" fmla="*/ 1947863 h 5453063"/>
              <a:gd name="connsiteX13" fmla="*/ 2038350 w 2271713"/>
              <a:gd name="connsiteY13" fmla="*/ 1528763 h 5453063"/>
              <a:gd name="connsiteX14" fmla="*/ 1695450 w 2271713"/>
              <a:gd name="connsiteY14" fmla="*/ 1252538 h 5453063"/>
              <a:gd name="connsiteX15" fmla="*/ 1652588 w 2271713"/>
              <a:gd name="connsiteY15" fmla="*/ 1428750 h 5453063"/>
              <a:gd name="connsiteX16" fmla="*/ 1595438 w 2271713"/>
              <a:gd name="connsiteY16" fmla="*/ 1566863 h 5453063"/>
              <a:gd name="connsiteX17" fmla="*/ 1628775 w 2271713"/>
              <a:gd name="connsiteY17" fmla="*/ 1800225 h 5453063"/>
              <a:gd name="connsiteX18" fmla="*/ 1747838 w 2271713"/>
              <a:gd name="connsiteY18" fmla="*/ 1990725 h 5453063"/>
              <a:gd name="connsiteX19" fmla="*/ 1824038 w 2271713"/>
              <a:gd name="connsiteY19" fmla="*/ 2105025 h 5453063"/>
              <a:gd name="connsiteX20" fmla="*/ 1990725 w 2271713"/>
              <a:gd name="connsiteY20" fmla="*/ 2428875 h 5453063"/>
              <a:gd name="connsiteX21" fmla="*/ 1990725 w 2271713"/>
              <a:gd name="connsiteY21" fmla="*/ 2795588 h 5453063"/>
              <a:gd name="connsiteX22" fmla="*/ 1857375 w 2271713"/>
              <a:gd name="connsiteY22" fmla="*/ 3167063 h 5453063"/>
              <a:gd name="connsiteX23" fmla="*/ 1790700 w 2271713"/>
              <a:gd name="connsiteY23" fmla="*/ 3624263 h 5453063"/>
              <a:gd name="connsiteX24" fmla="*/ 1495425 w 2271713"/>
              <a:gd name="connsiteY24" fmla="*/ 4500563 h 5453063"/>
              <a:gd name="connsiteX25" fmla="*/ 1404938 w 2271713"/>
              <a:gd name="connsiteY25" fmla="*/ 4824413 h 5453063"/>
              <a:gd name="connsiteX26" fmla="*/ 1585913 w 2271713"/>
              <a:gd name="connsiteY26" fmla="*/ 5129213 h 5453063"/>
              <a:gd name="connsiteX27" fmla="*/ 1728788 w 2271713"/>
              <a:gd name="connsiteY27" fmla="*/ 5219700 h 5453063"/>
              <a:gd name="connsiteX28" fmla="*/ 1733550 w 2271713"/>
              <a:gd name="connsiteY28" fmla="*/ 5243513 h 5453063"/>
              <a:gd name="connsiteX29" fmla="*/ 1643063 w 2271713"/>
              <a:gd name="connsiteY29" fmla="*/ 5262563 h 5453063"/>
              <a:gd name="connsiteX30" fmla="*/ 1404938 w 2271713"/>
              <a:gd name="connsiteY30" fmla="*/ 5143500 h 5453063"/>
              <a:gd name="connsiteX31" fmla="*/ 1333500 w 2271713"/>
              <a:gd name="connsiteY31" fmla="*/ 5167313 h 5453063"/>
              <a:gd name="connsiteX32" fmla="*/ 1243013 w 2271713"/>
              <a:gd name="connsiteY32" fmla="*/ 5110163 h 5453063"/>
              <a:gd name="connsiteX33" fmla="*/ 1238250 w 2271713"/>
              <a:gd name="connsiteY33" fmla="*/ 5224463 h 5453063"/>
              <a:gd name="connsiteX34" fmla="*/ 1100138 w 2271713"/>
              <a:gd name="connsiteY34" fmla="*/ 5453063 h 5453063"/>
              <a:gd name="connsiteX35" fmla="*/ 1038225 w 2271713"/>
              <a:gd name="connsiteY35" fmla="*/ 5453063 h 5453063"/>
              <a:gd name="connsiteX36" fmla="*/ 1023938 w 2271713"/>
              <a:gd name="connsiteY36" fmla="*/ 5148263 h 5453063"/>
              <a:gd name="connsiteX37" fmla="*/ 1185863 w 2271713"/>
              <a:gd name="connsiteY37" fmla="*/ 4848225 h 5453063"/>
              <a:gd name="connsiteX38" fmla="*/ 1271588 w 2271713"/>
              <a:gd name="connsiteY38" fmla="*/ 4095750 h 5453063"/>
              <a:gd name="connsiteX39" fmla="*/ 1419225 w 2271713"/>
              <a:gd name="connsiteY39" fmla="*/ 3509963 h 5453063"/>
              <a:gd name="connsiteX40" fmla="*/ 1262063 w 2271713"/>
              <a:gd name="connsiteY40" fmla="*/ 3328988 h 5453063"/>
              <a:gd name="connsiteX41" fmla="*/ 1147763 w 2271713"/>
              <a:gd name="connsiteY41" fmla="*/ 2981325 h 5453063"/>
              <a:gd name="connsiteX42" fmla="*/ 1066800 w 2271713"/>
              <a:gd name="connsiteY42" fmla="*/ 2671763 h 5453063"/>
              <a:gd name="connsiteX43" fmla="*/ 1128713 w 2271713"/>
              <a:gd name="connsiteY43" fmla="*/ 2085975 h 5453063"/>
              <a:gd name="connsiteX44" fmla="*/ 957263 w 2271713"/>
              <a:gd name="connsiteY44" fmla="*/ 1604963 h 5453063"/>
              <a:gd name="connsiteX45" fmla="*/ 852488 w 2271713"/>
              <a:gd name="connsiteY45" fmla="*/ 1490663 h 5453063"/>
              <a:gd name="connsiteX46" fmla="*/ 785813 w 2271713"/>
              <a:gd name="connsiteY46" fmla="*/ 2143125 h 5453063"/>
              <a:gd name="connsiteX47" fmla="*/ 962025 w 2271713"/>
              <a:gd name="connsiteY47" fmla="*/ 2586038 h 5453063"/>
              <a:gd name="connsiteX48" fmla="*/ 1004888 w 2271713"/>
              <a:gd name="connsiteY48" fmla="*/ 2790825 h 5453063"/>
              <a:gd name="connsiteX49" fmla="*/ 1066800 w 2271713"/>
              <a:gd name="connsiteY49" fmla="*/ 2843213 h 5453063"/>
              <a:gd name="connsiteX50" fmla="*/ 1066800 w 2271713"/>
              <a:gd name="connsiteY50" fmla="*/ 3071813 h 5453063"/>
              <a:gd name="connsiteX51" fmla="*/ 1023938 w 2271713"/>
              <a:gd name="connsiteY51" fmla="*/ 3167063 h 5453063"/>
              <a:gd name="connsiteX52" fmla="*/ 828675 w 2271713"/>
              <a:gd name="connsiteY52" fmla="*/ 3171825 h 5453063"/>
              <a:gd name="connsiteX53" fmla="*/ 766763 w 2271713"/>
              <a:gd name="connsiteY53" fmla="*/ 3062288 h 5453063"/>
              <a:gd name="connsiteX54" fmla="*/ 828675 w 2271713"/>
              <a:gd name="connsiteY54" fmla="*/ 2947988 h 5453063"/>
              <a:gd name="connsiteX55" fmla="*/ 904875 w 2271713"/>
              <a:gd name="connsiteY55" fmla="*/ 2957513 h 5453063"/>
              <a:gd name="connsiteX56" fmla="*/ 914400 w 2271713"/>
              <a:gd name="connsiteY56" fmla="*/ 2909888 h 5453063"/>
              <a:gd name="connsiteX57" fmla="*/ 738188 w 2271713"/>
              <a:gd name="connsiteY57" fmla="*/ 2481263 h 5453063"/>
              <a:gd name="connsiteX58" fmla="*/ 619125 w 2271713"/>
              <a:gd name="connsiteY58" fmla="*/ 2209800 h 5453063"/>
              <a:gd name="connsiteX59" fmla="*/ 619125 w 2271713"/>
              <a:gd name="connsiteY59" fmla="*/ 1395413 h 5453063"/>
              <a:gd name="connsiteX60" fmla="*/ 523875 w 2271713"/>
              <a:gd name="connsiteY60" fmla="*/ 1600200 h 5453063"/>
              <a:gd name="connsiteX61" fmla="*/ 357188 w 2271713"/>
              <a:gd name="connsiteY61" fmla="*/ 1747838 h 5453063"/>
              <a:gd name="connsiteX62" fmla="*/ 161925 w 2271713"/>
              <a:gd name="connsiteY62" fmla="*/ 1938338 h 5453063"/>
              <a:gd name="connsiteX63" fmla="*/ 152400 w 2271713"/>
              <a:gd name="connsiteY63" fmla="*/ 1981200 h 5453063"/>
              <a:gd name="connsiteX64" fmla="*/ 133350 w 2271713"/>
              <a:gd name="connsiteY64" fmla="*/ 2176463 h 5453063"/>
              <a:gd name="connsiteX65" fmla="*/ 142875 w 2271713"/>
              <a:gd name="connsiteY65" fmla="*/ 2271713 h 5453063"/>
              <a:gd name="connsiteX66" fmla="*/ 23813 w 2271713"/>
              <a:gd name="connsiteY66" fmla="*/ 2128838 h 5453063"/>
              <a:gd name="connsiteX67" fmla="*/ 0 w 2271713"/>
              <a:gd name="connsiteY67" fmla="*/ 1824038 h 5453063"/>
              <a:gd name="connsiteX68" fmla="*/ 85725 w 2271713"/>
              <a:gd name="connsiteY68" fmla="*/ 1576388 h 5453063"/>
              <a:gd name="connsiteX69" fmla="*/ 230982 w 2271713"/>
              <a:gd name="connsiteY69" fmla="*/ 1345406 h 5453063"/>
              <a:gd name="connsiteX70" fmla="*/ 566738 w 2271713"/>
              <a:gd name="connsiteY70" fmla="*/ 1152525 h 5453063"/>
              <a:gd name="connsiteX71" fmla="*/ 585788 w 2271713"/>
              <a:gd name="connsiteY71" fmla="*/ 990600 h 5453063"/>
              <a:gd name="connsiteX72" fmla="*/ 585788 w 2271713"/>
              <a:gd name="connsiteY72" fmla="*/ 742950 h 5453063"/>
              <a:gd name="connsiteX73" fmla="*/ 676275 w 2271713"/>
              <a:gd name="connsiteY73" fmla="*/ 404813 h 5453063"/>
              <a:gd name="connsiteX74" fmla="*/ 866775 w 2271713"/>
              <a:gd name="connsiteY74" fmla="*/ 119063 h 5453063"/>
              <a:gd name="connsiteX75" fmla="*/ 1123950 w 2271713"/>
              <a:gd name="connsiteY75" fmla="*/ 0 h 5453063"/>
              <a:gd name="connsiteX76" fmla="*/ 1381125 w 2271713"/>
              <a:gd name="connsiteY76" fmla="*/ 85725 h 5453063"/>
              <a:gd name="connsiteX0" fmla="*/ 1381125 w 2271713"/>
              <a:gd name="connsiteY0" fmla="*/ 85725 h 5453063"/>
              <a:gd name="connsiteX1" fmla="*/ 1457325 w 2271713"/>
              <a:gd name="connsiteY1" fmla="*/ 200025 h 5453063"/>
              <a:gd name="connsiteX2" fmla="*/ 1443038 w 2271713"/>
              <a:gd name="connsiteY2" fmla="*/ 266700 h 5453063"/>
              <a:gd name="connsiteX3" fmla="*/ 1509713 w 2271713"/>
              <a:gd name="connsiteY3" fmla="*/ 466725 h 5453063"/>
              <a:gd name="connsiteX4" fmla="*/ 1495425 w 2271713"/>
              <a:gd name="connsiteY4" fmla="*/ 757238 h 5453063"/>
              <a:gd name="connsiteX5" fmla="*/ 1428750 w 2271713"/>
              <a:gd name="connsiteY5" fmla="*/ 928688 h 5453063"/>
              <a:gd name="connsiteX6" fmla="*/ 1581150 w 2271713"/>
              <a:gd name="connsiteY6" fmla="*/ 919163 h 5453063"/>
              <a:gd name="connsiteX7" fmla="*/ 1947863 w 2271713"/>
              <a:gd name="connsiteY7" fmla="*/ 1176338 h 5453063"/>
              <a:gd name="connsiteX8" fmla="*/ 2271713 w 2271713"/>
              <a:gd name="connsiteY8" fmla="*/ 1504950 h 5453063"/>
              <a:gd name="connsiteX9" fmla="*/ 2271713 w 2271713"/>
              <a:gd name="connsiteY9" fmla="*/ 1552575 h 5453063"/>
              <a:gd name="connsiteX10" fmla="*/ 1962150 w 2271713"/>
              <a:gd name="connsiteY10" fmla="*/ 1871663 h 5453063"/>
              <a:gd name="connsiteX11" fmla="*/ 1809750 w 2271713"/>
              <a:gd name="connsiteY11" fmla="*/ 1995488 h 5453063"/>
              <a:gd name="connsiteX12" fmla="*/ 1724025 w 2271713"/>
              <a:gd name="connsiteY12" fmla="*/ 1947863 h 5453063"/>
              <a:gd name="connsiteX13" fmla="*/ 2038350 w 2271713"/>
              <a:gd name="connsiteY13" fmla="*/ 1528763 h 5453063"/>
              <a:gd name="connsiteX14" fmla="*/ 1695450 w 2271713"/>
              <a:gd name="connsiteY14" fmla="*/ 1252538 h 5453063"/>
              <a:gd name="connsiteX15" fmla="*/ 1652588 w 2271713"/>
              <a:gd name="connsiteY15" fmla="*/ 1428750 h 5453063"/>
              <a:gd name="connsiteX16" fmla="*/ 1595438 w 2271713"/>
              <a:gd name="connsiteY16" fmla="*/ 1566863 h 5453063"/>
              <a:gd name="connsiteX17" fmla="*/ 1628775 w 2271713"/>
              <a:gd name="connsiteY17" fmla="*/ 1800225 h 5453063"/>
              <a:gd name="connsiteX18" fmla="*/ 1747838 w 2271713"/>
              <a:gd name="connsiteY18" fmla="*/ 1990725 h 5453063"/>
              <a:gd name="connsiteX19" fmla="*/ 1824038 w 2271713"/>
              <a:gd name="connsiteY19" fmla="*/ 2105025 h 5453063"/>
              <a:gd name="connsiteX20" fmla="*/ 1990725 w 2271713"/>
              <a:gd name="connsiteY20" fmla="*/ 2428875 h 5453063"/>
              <a:gd name="connsiteX21" fmla="*/ 1990725 w 2271713"/>
              <a:gd name="connsiteY21" fmla="*/ 2795588 h 5453063"/>
              <a:gd name="connsiteX22" fmla="*/ 1857375 w 2271713"/>
              <a:gd name="connsiteY22" fmla="*/ 3167063 h 5453063"/>
              <a:gd name="connsiteX23" fmla="*/ 1790700 w 2271713"/>
              <a:gd name="connsiteY23" fmla="*/ 3624263 h 5453063"/>
              <a:gd name="connsiteX24" fmla="*/ 1495425 w 2271713"/>
              <a:gd name="connsiteY24" fmla="*/ 4500563 h 5453063"/>
              <a:gd name="connsiteX25" fmla="*/ 1404938 w 2271713"/>
              <a:gd name="connsiteY25" fmla="*/ 4824413 h 5453063"/>
              <a:gd name="connsiteX26" fmla="*/ 1585913 w 2271713"/>
              <a:gd name="connsiteY26" fmla="*/ 5129213 h 5453063"/>
              <a:gd name="connsiteX27" fmla="*/ 1728788 w 2271713"/>
              <a:gd name="connsiteY27" fmla="*/ 5219700 h 5453063"/>
              <a:gd name="connsiteX28" fmla="*/ 1733550 w 2271713"/>
              <a:gd name="connsiteY28" fmla="*/ 5243513 h 5453063"/>
              <a:gd name="connsiteX29" fmla="*/ 1643063 w 2271713"/>
              <a:gd name="connsiteY29" fmla="*/ 5262563 h 5453063"/>
              <a:gd name="connsiteX30" fmla="*/ 1404938 w 2271713"/>
              <a:gd name="connsiteY30" fmla="*/ 5143500 h 5453063"/>
              <a:gd name="connsiteX31" fmla="*/ 1333500 w 2271713"/>
              <a:gd name="connsiteY31" fmla="*/ 5167313 h 5453063"/>
              <a:gd name="connsiteX32" fmla="*/ 1243013 w 2271713"/>
              <a:gd name="connsiteY32" fmla="*/ 5110163 h 5453063"/>
              <a:gd name="connsiteX33" fmla="*/ 1238250 w 2271713"/>
              <a:gd name="connsiteY33" fmla="*/ 5224463 h 5453063"/>
              <a:gd name="connsiteX34" fmla="*/ 1100138 w 2271713"/>
              <a:gd name="connsiteY34" fmla="*/ 5453063 h 5453063"/>
              <a:gd name="connsiteX35" fmla="*/ 1038225 w 2271713"/>
              <a:gd name="connsiteY35" fmla="*/ 5453063 h 5453063"/>
              <a:gd name="connsiteX36" fmla="*/ 1023938 w 2271713"/>
              <a:gd name="connsiteY36" fmla="*/ 5148263 h 5453063"/>
              <a:gd name="connsiteX37" fmla="*/ 1185863 w 2271713"/>
              <a:gd name="connsiteY37" fmla="*/ 4848225 h 5453063"/>
              <a:gd name="connsiteX38" fmla="*/ 1271588 w 2271713"/>
              <a:gd name="connsiteY38" fmla="*/ 4095750 h 5453063"/>
              <a:gd name="connsiteX39" fmla="*/ 1419225 w 2271713"/>
              <a:gd name="connsiteY39" fmla="*/ 3509963 h 5453063"/>
              <a:gd name="connsiteX40" fmla="*/ 1262063 w 2271713"/>
              <a:gd name="connsiteY40" fmla="*/ 3328988 h 5453063"/>
              <a:gd name="connsiteX41" fmla="*/ 1147763 w 2271713"/>
              <a:gd name="connsiteY41" fmla="*/ 2981325 h 5453063"/>
              <a:gd name="connsiteX42" fmla="*/ 1066800 w 2271713"/>
              <a:gd name="connsiteY42" fmla="*/ 2671763 h 5453063"/>
              <a:gd name="connsiteX43" fmla="*/ 1128713 w 2271713"/>
              <a:gd name="connsiteY43" fmla="*/ 2085975 h 5453063"/>
              <a:gd name="connsiteX44" fmla="*/ 957263 w 2271713"/>
              <a:gd name="connsiteY44" fmla="*/ 1604963 h 5453063"/>
              <a:gd name="connsiteX45" fmla="*/ 852488 w 2271713"/>
              <a:gd name="connsiteY45" fmla="*/ 1490663 h 5453063"/>
              <a:gd name="connsiteX46" fmla="*/ 785813 w 2271713"/>
              <a:gd name="connsiteY46" fmla="*/ 2143125 h 5453063"/>
              <a:gd name="connsiteX47" fmla="*/ 962025 w 2271713"/>
              <a:gd name="connsiteY47" fmla="*/ 2586038 h 5453063"/>
              <a:gd name="connsiteX48" fmla="*/ 1004888 w 2271713"/>
              <a:gd name="connsiteY48" fmla="*/ 2790825 h 5453063"/>
              <a:gd name="connsiteX49" fmla="*/ 1066800 w 2271713"/>
              <a:gd name="connsiteY49" fmla="*/ 2843213 h 5453063"/>
              <a:gd name="connsiteX50" fmla="*/ 1066800 w 2271713"/>
              <a:gd name="connsiteY50" fmla="*/ 3071813 h 5453063"/>
              <a:gd name="connsiteX51" fmla="*/ 1023938 w 2271713"/>
              <a:gd name="connsiteY51" fmla="*/ 3167063 h 5453063"/>
              <a:gd name="connsiteX52" fmla="*/ 828675 w 2271713"/>
              <a:gd name="connsiteY52" fmla="*/ 3171825 h 5453063"/>
              <a:gd name="connsiteX53" fmla="*/ 766763 w 2271713"/>
              <a:gd name="connsiteY53" fmla="*/ 3062288 h 5453063"/>
              <a:gd name="connsiteX54" fmla="*/ 828675 w 2271713"/>
              <a:gd name="connsiteY54" fmla="*/ 2947988 h 5453063"/>
              <a:gd name="connsiteX55" fmla="*/ 904875 w 2271713"/>
              <a:gd name="connsiteY55" fmla="*/ 2957513 h 5453063"/>
              <a:gd name="connsiteX56" fmla="*/ 914400 w 2271713"/>
              <a:gd name="connsiteY56" fmla="*/ 2909888 h 5453063"/>
              <a:gd name="connsiteX57" fmla="*/ 738188 w 2271713"/>
              <a:gd name="connsiteY57" fmla="*/ 2481263 h 5453063"/>
              <a:gd name="connsiteX58" fmla="*/ 619125 w 2271713"/>
              <a:gd name="connsiteY58" fmla="*/ 2209800 h 5453063"/>
              <a:gd name="connsiteX59" fmla="*/ 619125 w 2271713"/>
              <a:gd name="connsiteY59" fmla="*/ 1395413 h 5453063"/>
              <a:gd name="connsiteX60" fmla="*/ 523875 w 2271713"/>
              <a:gd name="connsiteY60" fmla="*/ 1600200 h 5453063"/>
              <a:gd name="connsiteX61" fmla="*/ 357188 w 2271713"/>
              <a:gd name="connsiteY61" fmla="*/ 1747838 h 5453063"/>
              <a:gd name="connsiteX62" fmla="*/ 161925 w 2271713"/>
              <a:gd name="connsiteY62" fmla="*/ 1938338 h 5453063"/>
              <a:gd name="connsiteX63" fmla="*/ 152400 w 2271713"/>
              <a:gd name="connsiteY63" fmla="*/ 1981200 h 5453063"/>
              <a:gd name="connsiteX64" fmla="*/ 133350 w 2271713"/>
              <a:gd name="connsiteY64" fmla="*/ 2176463 h 5453063"/>
              <a:gd name="connsiteX65" fmla="*/ 142875 w 2271713"/>
              <a:gd name="connsiteY65" fmla="*/ 2271713 h 5453063"/>
              <a:gd name="connsiteX66" fmla="*/ 23813 w 2271713"/>
              <a:gd name="connsiteY66" fmla="*/ 2128838 h 5453063"/>
              <a:gd name="connsiteX67" fmla="*/ 0 w 2271713"/>
              <a:gd name="connsiteY67" fmla="*/ 1824038 h 5453063"/>
              <a:gd name="connsiteX68" fmla="*/ 85725 w 2271713"/>
              <a:gd name="connsiteY68" fmla="*/ 1576388 h 5453063"/>
              <a:gd name="connsiteX69" fmla="*/ 230982 w 2271713"/>
              <a:gd name="connsiteY69" fmla="*/ 1345406 h 5453063"/>
              <a:gd name="connsiteX70" fmla="*/ 566738 w 2271713"/>
              <a:gd name="connsiteY70" fmla="*/ 1152525 h 5453063"/>
              <a:gd name="connsiteX71" fmla="*/ 585788 w 2271713"/>
              <a:gd name="connsiteY71" fmla="*/ 990600 h 5453063"/>
              <a:gd name="connsiteX72" fmla="*/ 585788 w 2271713"/>
              <a:gd name="connsiteY72" fmla="*/ 742950 h 5453063"/>
              <a:gd name="connsiteX73" fmla="*/ 676275 w 2271713"/>
              <a:gd name="connsiteY73" fmla="*/ 404813 h 5453063"/>
              <a:gd name="connsiteX74" fmla="*/ 866775 w 2271713"/>
              <a:gd name="connsiteY74" fmla="*/ 119063 h 5453063"/>
              <a:gd name="connsiteX75" fmla="*/ 1123950 w 2271713"/>
              <a:gd name="connsiteY75" fmla="*/ 0 h 5453063"/>
              <a:gd name="connsiteX76" fmla="*/ 1381125 w 2271713"/>
              <a:gd name="connsiteY76" fmla="*/ 85725 h 5453063"/>
              <a:gd name="connsiteX0" fmla="*/ 1381125 w 2271713"/>
              <a:gd name="connsiteY0" fmla="*/ 85725 h 5453063"/>
              <a:gd name="connsiteX1" fmla="*/ 1457325 w 2271713"/>
              <a:gd name="connsiteY1" fmla="*/ 200025 h 5453063"/>
              <a:gd name="connsiteX2" fmla="*/ 1443038 w 2271713"/>
              <a:gd name="connsiteY2" fmla="*/ 266700 h 5453063"/>
              <a:gd name="connsiteX3" fmla="*/ 1509713 w 2271713"/>
              <a:gd name="connsiteY3" fmla="*/ 466725 h 5453063"/>
              <a:gd name="connsiteX4" fmla="*/ 1495425 w 2271713"/>
              <a:gd name="connsiteY4" fmla="*/ 757238 h 5453063"/>
              <a:gd name="connsiteX5" fmla="*/ 1428750 w 2271713"/>
              <a:gd name="connsiteY5" fmla="*/ 928688 h 5453063"/>
              <a:gd name="connsiteX6" fmla="*/ 1581150 w 2271713"/>
              <a:gd name="connsiteY6" fmla="*/ 919163 h 5453063"/>
              <a:gd name="connsiteX7" fmla="*/ 1947863 w 2271713"/>
              <a:gd name="connsiteY7" fmla="*/ 1176338 h 5453063"/>
              <a:gd name="connsiteX8" fmla="*/ 2271713 w 2271713"/>
              <a:gd name="connsiteY8" fmla="*/ 1504950 h 5453063"/>
              <a:gd name="connsiteX9" fmla="*/ 2271713 w 2271713"/>
              <a:gd name="connsiteY9" fmla="*/ 1552575 h 5453063"/>
              <a:gd name="connsiteX10" fmla="*/ 1962150 w 2271713"/>
              <a:gd name="connsiteY10" fmla="*/ 1871663 h 5453063"/>
              <a:gd name="connsiteX11" fmla="*/ 1809750 w 2271713"/>
              <a:gd name="connsiteY11" fmla="*/ 1995488 h 5453063"/>
              <a:gd name="connsiteX12" fmla="*/ 1724025 w 2271713"/>
              <a:gd name="connsiteY12" fmla="*/ 1947863 h 5453063"/>
              <a:gd name="connsiteX13" fmla="*/ 2038350 w 2271713"/>
              <a:gd name="connsiteY13" fmla="*/ 1528763 h 5453063"/>
              <a:gd name="connsiteX14" fmla="*/ 1695450 w 2271713"/>
              <a:gd name="connsiteY14" fmla="*/ 1252538 h 5453063"/>
              <a:gd name="connsiteX15" fmla="*/ 1652588 w 2271713"/>
              <a:gd name="connsiteY15" fmla="*/ 1428750 h 5453063"/>
              <a:gd name="connsiteX16" fmla="*/ 1595438 w 2271713"/>
              <a:gd name="connsiteY16" fmla="*/ 1566863 h 5453063"/>
              <a:gd name="connsiteX17" fmla="*/ 1628775 w 2271713"/>
              <a:gd name="connsiteY17" fmla="*/ 1800225 h 5453063"/>
              <a:gd name="connsiteX18" fmla="*/ 1747838 w 2271713"/>
              <a:gd name="connsiteY18" fmla="*/ 1990725 h 5453063"/>
              <a:gd name="connsiteX19" fmla="*/ 1824038 w 2271713"/>
              <a:gd name="connsiteY19" fmla="*/ 2105025 h 5453063"/>
              <a:gd name="connsiteX20" fmla="*/ 1990725 w 2271713"/>
              <a:gd name="connsiteY20" fmla="*/ 2428875 h 5453063"/>
              <a:gd name="connsiteX21" fmla="*/ 1990725 w 2271713"/>
              <a:gd name="connsiteY21" fmla="*/ 2795588 h 5453063"/>
              <a:gd name="connsiteX22" fmla="*/ 1857375 w 2271713"/>
              <a:gd name="connsiteY22" fmla="*/ 3167063 h 5453063"/>
              <a:gd name="connsiteX23" fmla="*/ 1790700 w 2271713"/>
              <a:gd name="connsiteY23" fmla="*/ 3624263 h 5453063"/>
              <a:gd name="connsiteX24" fmla="*/ 1495425 w 2271713"/>
              <a:gd name="connsiteY24" fmla="*/ 4500563 h 5453063"/>
              <a:gd name="connsiteX25" fmla="*/ 1404938 w 2271713"/>
              <a:gd name="connsiteY25" fmla="*/ 4824413 h 5453063"/>
              <a:gd name="connsiteX26" fmla="*/ 1585913 w 2271713"/>
              <a:gd name="connsiteY26" fmla="*/ 5129213 h 5453063"/>
              <a:gd name="connsiteX27" fmla="*/ 1728788 w 2271713"/>
              <a:gd name="connsiteY27" fmla="*/ 5219700 h 5453063"/>
              <a:gd name="connsiteX28" fmla="*/ 1733550 w 2271713"/>
              <a:gd name="connsiteY28" fmla="*/ 5243513 h 5453063"/>
              <a:gd name="connsiteX29" fmla="*/ 1643063 w 2271713"/>
              <a:gd name="connsiteY29" fmla="*/ 5262563 h 5453063"/>
              <a:gd name="connsiteX30" fmla="*/ 1404938 w 2271713"/>
              <a:gd name="connsiteY30" fmla="*/ 5143500 h 5453063"/>
              <a:gd name="connsiteX31" fmla="*/ 1333500 w 2271713"/>
              <a:gd name="connsiteY31" fmla="*/ 5167313 h 5453063"/>
              <a:gd name="connsiteX32" fmla="*/ 1243013 w 2271713"/>
              <a:gd name="connsiteY32" fmla="*/ 5110163 h 5453063"/>
              <a:gd name="connsiteX33" fmla="*/ 1238250 w 2271713"/>
              <a:gd name="connsiteY33" fmla="*/ 5224463 h 5453063"/>
              <a:gd name="connsiteX34" fmla="*/ 1100138 w 2271713"/>
              <a:gd name="connsiteY34" fmla="*/ 5453063 h 5453063"/>
              <a:gd name="connsiteX35" fmla="*/ 1038225 w 2271713"/>
              <a:gd name="connsiteY35" fmla="*/ 5453063 h 5453063"/>
              <a:gd name="connsiteX36" fmla="*/ 1023938 w 2271713"/>
              <a:gd name="connsiteY36" fmla="*/ 5148263 h 5453063"/>
              <a:gd name="connsiteX37" fmla="*/ 1185863 w 2271713"/>
              <a:gd name="connsiteY37" fmla="*/ 4848225 h 5453063"/>
              <a:gd name="connsiteX38" fmla="*/ 1271588 w 2271713"/>
              <a:gd name="connsiteY38" fmla="*/ 4095750 h 5453063"/>
              <a:gd name="connsiteX39" fmla="*/ 1419225 w 2271713"/>
              <a:gd name="connsiteY39" fmla="*/ 3509963 h 5453063"/>
              <a:gd name="connsiteX40" fmla="*/ 1262063 w 2271713"/>
              <a:gd name="connsiteY40" fmla="*/ 3328988 h 5453063"/>
              <a:gd name="connsiteX41" fmla="*/ 1147763 w 2271713"/>
              <a:gd name="connsiteY41" fmla="*/ 2981325 h 5453063"/>
              <a:gd name="connsiteX42" fmla="*/ 1066800 w 2271713"/>
              <a:gd name="connsiteY42" fmla="*/ 2671763 h 5453063"/>
              <a:gd name="connsiteX43" fmla="*/ 1128713 w 2271713"/>
              <a:gd name="connsiteY43" fmla="*/ 2085975 h 5453063"/>
              <a:gd name="connsiteX44" fmla="*/ 957263 w 2271713"/>
              <a:gd name="connsiteY44" fmla="*/ 1604963 h 5453063"/>
              <a:gd name="connsiteX45" fmla="*/ 852488 w 2271713"/>
              <a:gd name="connsiteY45" fmla="*/ 1490663 h 5453063"/>
              <a:gd name="connsiteX46" fmla="*/ 785813 w 2271713"/>
              <a:gd name="connsiteY46" fmla="*/ 2143125 h 5453063"/>
              <a:gd name="connsiteX47" fmla="*/ 962025 w 2271713"/>
              <a:gd name="connsiteY47" fmla="*/ 2586038 h 5453063"/>
              <a:gd name="connsiteX48" fmla="*/ 1004888 w 2271713"/>
              <a:gd name="connsiteY48" fmla="*/ 2790825 h 5453063"/>
              <a:gd name="connsiteX49" fmla="*/ 1066800 w 2271713"/>
              <a:gd name="connsiteY49" fmla="*/ 2843213 h 5453063"/>
              <a:gd name="connsiteX50" fmla="*/ 1066800 w 2271713"/>
              <a:gd name="connsiteY50" fmla="*/ 3071813 h 5453063"/>
              <a:gd name="connsiteX51" fmla="*/ 1023938 w 2271713"/>
              <a:gd name="connsiteY51" fmla="*/ 3167063 h 5453063"/>
              <a:gd name="connsiteX52" fmla="*/ 828675 w 2271713"/>
              <a:gd name="connsiteY52" fmla="*/ 3171825 h 5453063"/>
              <a:gd name="connsiteX53" fmla="*/ 766763 w 2271713"/>
              <a:gd name="connsiteY53" fmla="*/ 3062288 h 5453063"/>
              <a:gd name="connsiteX54" fmla="*/ 828675 w 2271713"/>
              <a:gd name="connsiteY54" fmla="*/ 2947988 h 5453063"/>
              <a:gd name="connsiteX55" fmla="*/ 904875 w 2271713"/>
              <a:gd name="connsiteY55" fmla="*/ 2957513 h 5453063"/>
              <a:gd name="connsiteX56" fmla="*/ 914400 w 2271713"/>
              <a:gd name="connsiteY56" fmla="*/ 2909888 h 5453063"/>
              <a:gd name="connsiteX57" fmla="*/ 738188 w 2271713"/>
              <a:gd name="connsiteY57" fmla="*/ 2481263 h 5453063"/>
              <a:gd name="connsiteX58" fmla="*/ 619125 w 2271713"/>
              <a:gd name="connsiteY58" fmla="*/ 2209800 h 5453063"/>
              <a:gd name="connsiteX59" fmla="*/ 619125 w 2271713"/>
              <a:gd name="connsiteY59" fmla="*/ 1395413 h 5453063"/>
              <a:gd name="connsiteX60" fmla="*/ 523875 w 2271713"/>
              <a:gd name="connsiteY60" fmla="*/ 1600200 h 5453063"/>
              <a:gd name="connsiteX61" fmla="*/ 357188 w 2271713"/>
              <a:gd name="connsiteY61" fmla="*/ 1747838 h 5453063"/>
              <a:gd name="connsiteX62" fmla="*/ 161925 w 2271713"/>
              <a:gd name="connsiteY62" fmla="*/ 1938338 h 5453063"/>
              <a:gd name="connsiteX63" fmla="*/ 152400 w 2271713"/>
              <a:gd name="connsiteY63" fmla="*/ 1981200 h 5453063"/>
              <a:gd name="connsiteX64" fmla="*/ 133350 w 2271713"/>
              <a:gd name="connsiteY64" fmla="*/ 2176463 h 5453063"/>
              <a:gd name="connsiteX65" fmla="*/ 142875 w 2271713"/>
              <a:gd name="connsiteY65" fmla="*/ 2271713 h 5453063"/>
              <a:gd name="connsiteX66" fmla="*/ 23813 w 2271713"/>
              <a:gd name="connsiteY66" fmla="*/ 2128838 h 5453063"/>
              <a:gd name="connsiteX67" fmla="*/ 0 w 2271713"/>
              <a:gd name="connsiteY67" fmla="*/ 1824038 h 5453063"/>
              <a:gd name="connsiteX68" fmla="*/ 85725 w 2271713"/>
              <a:gd name="connsiteY68" fmla="*/ 1576388 h 5453063"/>
              <a:gd name="connsiteX69" fmla="*/ 230982 w 2271713"/>
              <a:gd name="connsiteY69" fmla="*/ 1345406 h 5453063"/>
              <a:gd name="connsiteX70" fmla="*/ 566738 w 2271713"/>
              <a:gd name="connsiteY70" fmla="*/ 1152525 h 5453063"/>
              <a:gd name="connsiteX71" fmla="*/ 585788 w 2271713"/>
              <a:gd name="connsiteY71" fmla="*/ 990600 h 5453063"/>
              <a:gd name="connsiteX72" fmla="*/ 585788 w 2271713"/>
              <a:gd name="connsiteY72" fmla="*/ 742950 h 5453063"/>
              <a:gd name="connsiteX73" fmla="*/ 676275 w 2271713"/>
              <a:gd name="connsiteY73" fmla="*/ 404813 h 5453063"/>
              <a:gd name="connsiteX74" fmla="*/ 866775 w 2271713"/>
              <a:gd name="connsiteY74" fmla="*/ 119063 h 5453063"/>
              <a:gd name="connsiteX75" fmla="*/ 1123950 w 2271713"/>
              <a:gd name="connsiteY75" fmla="*/ 0 h 5453063"/>
              <a:gd name="connsiteX76" fmla="*/ 1381125 w 2271713"/>
              <a:gd name="connsiteY76" fmla="*/ 85725 h 5453063"/>
              <a:gd name="connsiteX0" fmla="*/ 1381125 w 2271713"/>
              <a:gd name="connsiteY0" fmla="*/ 85725 h 5453063"/>
              <a:gd name="connsiteX1" fmla="*/ 1457325 w 2271713"/>
              <a:gd name="connsiteY1" fmla="*/ 200025 h 5453063"/>
              <a:gd name="connsiteX2" fmla="*/ 1443038 w 2271713"/>
              <a:gd name="connsiteY2" fmla="*/ 266700 h 5453063"/>
              <a:gd name="connsiteX3" fmla="*/ 1509713 w 2271713"/>
              <a:gd name="connsiteY3" fmla="*/ 466725 h 5453063"/>
              <a:gd name="connsiteX4" fmla="*/ 1495425 w 2271713"/>
              <a:gd name="connsiteY4" fmla="*/ 757238 h 5453063"/>
              <a:gd name="connsiteX5" fmla="*/ 1428750 w 2271713"/>
              <a:gd name="connsiteY5" fmla="*/ 928688 h 5453063"/>
              <a:gd name="connsiteX6" fmla="*/ 1581150 w 2271713"/>
              <a:gd name="connsiteY6" fmla="*/ 919163 h 5453063"/>
              <a:gd name="connsiteX7" fmla="*/ 1947863 w 2271713"/>
              <a:gd name="connsiteY7" fmla="*/ 1176338 h 5453063"/>
              <a:gd name="connsiteX8" fmla="*/ 2271713 w 2271713"/>
              <a:gd name="connsiteY8" fmla="*/ 1504950 h 5453063"/>
              <a:gd name="connsiteX9" fmla="*/ 2271713 w 2271713"/>
              <a:gd name="connsiteY9" fmla="*/ 1552575 h 5453063"/>
              <a:gd name="connsiteX10" fmla="*/ 1962150 w 2271713"/>
              <a:gd name="connsiteY10" fmla="*/ 1871663 h 5453063"/>
              <a:gd name="connsiteX11" fmla="*/ 1809750 w 2271713"/>
              <a:gd name="connsiteY11" fmla="*/ 1995488 h 5453063"/>
              <a:gd name="connsiteX12" fmla="*/ 1724025 w 2271713"/>
              <a:gd name="connsiteY12" fmla="*/ 1947863 h 5453063"/>
              <a:gd name="connsiteX13" fmla="*/ 2038350 w 2271713"/>
              <a:gd name="connsiteY13" fmla="*/ 1528763 h 5453063"/>
              <a:gd name="connsiteX14" fmla="*/ 1695450 w 2271713"/>
              <a:gd name="connsiteY14" fmla="*/ 1252538 h 5453063"/>
              <a:gd name="connsiteX15" fmla="*/ 1652588 w 2271713"/>
              <a:gd name="connsiteY15" fmla="*/ 1428750 h 5453063"/>
              <a:gd name="connsiteX16" fmla="*/ 1595438 w 2271713"/>
              <a:gd name="connsiteY16" fmla="*/ 1566863 h 5453063"/>
              <a:gd name="connsiteX17" fmla="*/ 1628775 w 2271713"/>
              <a:gd name="connsiteY17" fmla="*/ 1800225 h 5453063"/>
              <a:gd name="connsiteX18" fmla="*/ 1747838 w 2271713"/>
              <a:gd name="connsiteY18" fmla="*/ 1990725 h 5453063"/>
              <a:gd name="connsiteX19" fmla="*/ 1824038 w 2271713"/>
              <a:gd name="connsiteY19" fmla="*/ 2105025 h 5453063"/>
              <a:gd name="connsiteX20" fmla="*/ 1990725 w 2271713"/>
              <a:gd name="connsiteY20" fmla="*/ 2428875 h 5453063"/>
              <a:gd name="connsiteX21" fmla="*/ 1990725 w 2271713"/>
              <a:gd name="connsiteY21" fmla="*/ 2795588 h 5453063"/>
              <a:gd name="connsiteX22" fmla="*/ 1857375 w 2271713"/>
              <a:gd name="connsiteY22" fmla="*/ 3167063 h 5453063"/>
              <a:gd name="connsiteX23" fmla="*/ 1790700 w 2271713"/>
              <a:gd name="connsiteY23" fmla="*/ 3624263 h 5453063"/>
              <a:gd name="connsiteX24" fmla="*/ 1495425 w 2271713"/>
              <a:gd name="connsiteY24" fmla="*/ 4500563 h 5453063"/>
              <a:gd name="connsiteX25" fmla="*/ 1404938 w 2271713"/>
              <a:gd name="connsiteY25" fmla="*/ 4824413 h 5453063"/>
              <a:gd name="connsiteX26" fmla="*/ 1585913 w 2271713"/>
              <a:gd name="connsiteY26" fmla="*/ 5129213 h 5453063"/>
              <a:gd name="connsiteX27" fmla="*/ 1728788 w 2271713"/>
              <a:gd name="connsiteY27" fmla="*/ 5219700 h 5453063"/>
              <a:gd name="connsiteX28" fmla="*/ 1733550 w 2271713"/>
              <a:gd name="connsiteY28" fmla="*/ 5243513 h 5453063"/>
              <a:gd name="connsiteX29" fmla="*/ 1643063 w 2271713"/>
              <a:gd name="connsiteY29" fmla="*/ 5262563 h 5453063"/>
              <a:gd name="connsiteX30" fmla="*/ 1404938 w 2271713"/>
              <a:gd name="connsiteY30" fmla="*/ 5143500 h 5453063"/>
              <a:gd name="connsiteX31" fmla="*/ 1333500 w 2271713"/>
              <a:gd name="connsiteY31" fmla="*/ 5167313 h 5453063"/>
              <a:gd name="connsiteX32" fmla="*/ 1243013 w 2271713"/>
              <a:gd name="connsiteY32" fmla="*/ 5110163 h 5453063"/>
              <a:gd name="connsiteX33" fmla="*/ 1238250 w 2271713"/>
              <a:gd name="connsiteY33" fmla="*/ 5224463 h 5453063"/>
              <a:gd name="connsiteX34" fmla="*/ 1100138 w 2271713"/>
              <a:gd name="connsiteY34" fmla="*/ 5453063 h 5453063"/>
              <a:gd name="connsiteX35" fmla="*/ 1038225 w 2271713"/>
              <a:gd name="connsiteY35" fmla="*/ 5453063 h 5453063"/>
              <a:gd name="connsiteX36" fmla="*/ 1023938 w 2271713"/>
              <a:gd name="connsiteY36" fmla="*/ 5148263 h 5453063"/>
              <a:gd name="connsiteX37" fmla="*/ 1185863 w 2271713"/>
              <a:gd name="connsiteY37" fmla="*/ 4848225 h 5453063"/>
              <a:gd name="connsiteX38" fmla="*/ 1271588 w 2271713"/>
              <a:gd name="connsiteY38" fmla="*/ 4095750 h 5453063"/>
              <a:gd name="connsiteX39" fmla="*/ 1419225 w 2271713"/>
              <a:gd name="connsiteY39" fmla="*/ 3509963 h 5453063"/>
              <a:gd name="connsiteX40" fmla="*/ 1262063 w 2271713"/>
              <a:gd name="connsiteY40" fmla="*/ 3328988 h 5453063"/>
              <a:gd name="connsiteX41" fmla="*/ 1147763 w 2271713"/>
              <a:gd name="connsiteY41" fmla="*/ 2981325 h 5453063"/>
              <a:gd name="connsiteX42" fmla="*/ 1066800 w 2271713"/>
              <a:gd name="connsiteY42" fmla="*/ 2671763 h 5453063"/>
              <a:gd name="connsiteX43" fmla="*/ 1128713 w 2271713"/>
              <a:gd name="connsiteY43" fmla="*/ 2085975 h 5453063"/>
              <a:gd name="connsiteX44" fmla="*/ 957263 w 2271713"/>
              <a:gd name="connsiteY44" fmla="*/ 1604963 h 5453063"/>
              <a:gd name="connsiteX45" fmla="*/ 852488 w 2271713"/>
              <a:gd name="connsiteY45" fmla="*/ 1490663 h 5453063"/>
              <a:gd name="connsiteX46" fmla="*/ 785813 w 2271713"/>
              <a:gd name="connsiteY46" fmla="*/ 2143125 h 5453063"/>
              <a:gd name="connsiteX47" fmla="*/ 962025 w 2271713"/>
              <a:gd name="connsiteY47" fmla="*/ 2586038 h 5453063"/>
              <a:gd name="connsiteX48" fmla="*/ 1004888 w 2271713"/>
              <a:gd name="connsiteY48" fmla="*/ 2790825 h 5453063"/>
              <a:gd name="connsiteX49" fmla="*/ 1066800 w 2271713"/>
              <a:gd name="connsiteY49" fmla="*/ 2843213 h 5453063"/>
              <a:gd name="connsiteX50" fmla="*/ 1066800 w 2271713"/>
              <a:gd name="connsiteY50" fmla="*/ 3071813 h 5453063"/>
              <a:gd name="connsiteX51" fmla="*/ 1023938 w 2271713"/>
              <a:gd name="connsiteY51" fmla="*/ 3167063 h 5453063"/>
              <a:gd name="connsiteX52" fmla="*/ 828675 w 2271713"/>
              <a:gd name="connsiteY52" fmla="*/ 3171825 h 5453063"/>
              <a:gd name="connsiteX53" fmla="*/ 766763 w 2271713"/>
              <a:gd name="connsiteY53" fmla="*/ 3062288 h 5453063"/>
              <a:gd name="connsiteX54" fmla="*/ 828675 w 2271713"/>
              <a:gd name="connsiteY54" fmla="*/ 2947988 h 5453063"/>
              <a:gd name="connsiteX55" fmla="*/ 904875 w 2271713"/>
              <a:gd name="connsiteY55" fmla="*/ 2957513 h 5453063"/>
              <a:gd name="connsiteX56" fmla="*/ 914400 w 2271713"/>
              <a:gd name="connsiteY56" fmla="*/ 2909888 h 5453063"/>
              <a:gd name="connsiteX57" fmla="*/ 738188 w 2271713"/>
              <a:gd name="connsiteY57" fmla="*/ 2481263 h 5453063"/>
              <a:gd name="connsiteX58" fmla="*/ 619125 w 2271713"/>
              <a:gd name="connsiteY58" fmla="*/ 2209800 h 5453063"/>
              <a:gd name="connsiteX59" fmla="*/ 619125 w 2271713"/>
              <a:gd name="connsiteY59" fmla="*/ 1395413 h 5453063"/>
              <a:gd name="connsiteX60" fmla="*/ 523875 w 2271713"/>
              <a:gd name="connsiteY60" fmla="*/ 1600200 h 5453063"/>
              <a:gd name="connsiteX61" fmla="*/ 357188 w 2271713"/>
              <a:gd name="connsiteY61" fmla="*/ 1747838 h 5453063"/>
              <a:gd name="connsiteX62" fmla="*/ 161925 w 2271713"/>
              <a:gd name="connsiteY62" fmla="*/ 1938338 h 5453063"/>
              <a:gd name="connsiteX63" fmla="*/ 152400 w 2271713"/>
              <a:gd name="connsiteY63" fmla="*/ 1981200 h 5453063"/>
              <a:gd name="connsiteX64" fmla="*/ 133350 w 2271713"/>
              <a:gd name="connsiteY64" fmla="*/ 2176463 h 5453063"/>
              <a:gd name="connsiteX65" fmla="*/ 142875 w 2271713"/>
              <a:gd name="connsiteY65" fmla="*/ 2271713 h 5453063"/>
              <a:gd name="connsiteX66" fmla="*/ 23813 w 2271713"/>
              <a:gd name="connsiteY66" fmla="*/ 2128838 h 5453063"/>
              <a:gd name="connsiteX67" fmla="*/ 0 w 2271713"/>
              <a:gd name="connsiteY67" fmla="*/ 1824038 h 5453063"/>
              <a:gd name="connsiteX68" fmla="*/ 85725 w 2271713"/>
              <a:gd name="connsiteY68" fmla="*/ 1576388 h 5453063"/>
              <a:gd name="connsiteX69" fmla="*/ 230982 w 2271713"/>
              <a:gd name="connsiteY69" fmla="*/ 1345406 h 5453063"/>
              <a:gd name="connsiteX70" fmla="*/ 566738 w 2271713"/>
              <a:gd name="connsiteY70" fmla="*/ 1152525 h 5453063"/>
              <a:gd name="connsiteX71" fmla="*/ 585788 w 2271713"/>
              <a:gd name="connsiteY71" fmla="*/ 990600 h 5453063"/>
              <a:gd name="connsiteX72" fmla="*/ 585788 w 2271713"/>
              <a:gd name="connsiteY72" fmla="*/ 742950 h 5453063"/>
              <a:gd name="connsiteX73" fmla="*/ 676275 w 2271713"/>
              <a:gd name="connsiteY73" fmla="*/ 404813 h 5453063"/>
              <a:gd name="connsiteX74" fmla="*/ 866775 w 2271713"/>
              <a:gd name="connsiteY74" fmla="*/ 119063 h 5453063"/>
              <a:gd name="connsiteX75" fmla="*/ 1123950 w 2271713"/>
              <a:gd name="connsiteY75" fmla="*/ 0 h 5453063"/>
              <a:gd name="connsiteX76" fmla="*/ 1381125 w 2271713"/>
              <a:gd name="connsiteY76" fmla="*/ 85725 h 5453063"/>
              <a:gd name="connsiteX0" fmla="*/ 1381125 w 2271713"/>
              <a:gd name="connsiteY0" fmla="*/ 85725 h 5453063"/>
              <a:gd name="connsiteX1" fmla="*/ 1457325 w 2271713"/>
              <a:gd name="connsiteY1" fmla="*/ 200025 h 5453063"/>
              <a:gd name="connsiteX2" fmla="*/ 1443038 w 2271713"/>
              <a:gd name="connsiteY2" fmla="*/ 266700 h 5453063"/>
              <a:gd name="connsiteX3" fmla="*/ 1509713 w 2271713"/>
              <a:gd name="connsiteY3" fmla="*/ 466725 h 5453063"/>
              <a:gd name="connsiteX4" fmla="*/ 1495425 w 2271713"/>
              <a:gd name="connsiteY4" fmla="*/ 757238 h 5453063"/>
              <a:gd name="connsiteX5" fmla="*/ 1428750 w 2271713"/>
              <a:gd name="connsiteY5" fmla="*/ 928688 h 5453063"/>
              <a:gd name="connsiteX6" fmla="*/ 1581150 w 2271713"/>
              <a:gd name="connsiteY6" fmla="*/ 919163 h 5453063"/>
              <a:gd name="connsiteX7" fmla="*/ 1947863 w 2271713"/>
              <a:gd name="connsiteY7" fmla="*/ 1176338 h 5453063"/>
              <a:gd name="connsiteX8" fmla="*/ 2271713 w 2271713"/>
              <a:gd name="connsiteY8" fmla="*/ 1504950 h 5453063"/>
              <a:gd name="connsiteX9" fmla="*/ 2271713 w 2271713"/>
              <a:gd name="connsiteY9" fmla="*/ 1552575 h 5453063"/>
              <a:gd name="connsiteX10" fmla="*/ 1962150 w 2271713"/>
              <a:gd name="connsiteY10" fmla="*/ 1871663 h 5453063"/>
              <a:gd name="connsiteX11" fmla="*/ 1809750 w 2271713"/>
              <a:gd name="connsiteY11" fmla="*/ 1995488 h 5453063"/>
              <a:gd name="connsiteX12" fmla="*/ 1724025 w 2271713"/>
              <a:gd name="connsiteY12" fmla="*/ 1947863 h 5453063"/>
              <a:gd name="connsiteX13" fmla="*/ 2038350 w 2271713"/>
              <a:gd name="connsiteY13" fmla="*/ 1528763 h 5453063"/>
              <a:gd name="connsiteX14" fmla="*/ 1695450 w 2271713"/>
              <a:gd name="connsiteY14" fmla="*/ 1252538 h 5453063"/>
              <a:gd name="connsiteX15" fmla="*/ 1652588 w 2271713"/>
              <a:gd name="connsiteY15" fmla="*/ 1428750 h 5453063"/>
              <a:gd name="connsiteX16" fmla="*/ 1595438 w 2271713"/>
              <a:gd name="connsiteY16" fmla="*/ 1566863 h 5453063"/>
              <a:gd name="connsiteX17" fmla="*/ 1628775 w 2271713"/>
              <a:gd name="connsiteY17" fmla="*/ 1800225 h 5453063"/>
              <a:gd name="connsiteX18" fmla="*/ 1747838 w 2271713"/>
              <a:gd name="connsiteY18" fmla="*/ 1990725 h 5453063"/>
              <a:gd name="connsiteX19" fmla="*/ 1824038 w 2271713"/>
              <a:gd name="connsiteY19" fmla="*/ 2105025 h 5453063"/>
              <a:gd name="connsiteX20" fmla="*/ 1990725 w 2271713"/>
              <a:gd name="connsiteY20" fmla="*/ 2428875 h 5453063"/>
              <a:gd name="connsiteX21" fmla="*/ 1990725 w 2271713"/>
              <a:gd name="connsiteY21" fmla="*/ 2795588 h 5453063"/>
              <a:gd name="connsiteX22" fmla="*/ 1857375 w 2271713"/>
              <a:gd name="connsiteY22" fmla="*/ 3167063 h 5453063"/>
              <a:gd name="connsiteX23" fmla="*/ 1790700 w 2271713"/>
              <a:gd name="connsiteY23" fmla="*/ 3624263 h 5453063"/>
              <a:gd name="connsiteX24" fmla="*/ 1495425 w 2271713"/>
              <a:gd name="connsiteY24" fmla="*/ 4500563 h 5453063"/>
              <a:gd name="connsiteX25" fmla="*/ 1404938 w 2271713"/>
              <a:gd name="connsiteY25" fmla="*/ 4824413 h 5453063"/>
              <a:gd name="connsiteX26" fmla="*/ 1585913 w 2271713"/>
              <a:gd name="connsiteY26" fmla="*/ 5129213 h 5453063"/>
              <a:gd name="connsiteX27" fmla="*/ 1728788 w 2271713"/>
              <a:gd name="connsiteY27" fmla="*/ 5219700 h 5453063"/>
              <a:gd name="connsiteX28" fmla="*/ 1733550 w 2271713"/>
              <a:gd name="connsiteY28" fmla="*/ 5243513 h 5453063"/>
              <a:gd name="connsiteX29" fmla="*/ 1643063 w 2271713"/>
              <a:gd name="connsiteY29" fmla="*/ 5262563 h 5453063"/>
              <a:gd name="connsiteX30" fmla="*/ 1404938 w 2271713"/>
              <a:gd name="connsiteY30" fmla="*/ 5143500 h 5453063"/>
              <a:gd name="connsiteX31" fmla="*/ 1333500 w 2271713"/>
              <a:gd name="connsiteY31" fmla="*/ 5167313 h 5453063"/>
              <a:gd name="connsiteX32" fmla="*/ 1243013 w 2271713"/>
              <a:gd name="connsiteY32" fmla="*/ 5110163 h 5453063"/>
              <a:gd name="connsiteX33" fmla="*/ 1238250 w 2271713"/>
              <a:gd name="connsiteY33" fmla="*/ 5224463 h 5453063"/>
              <a:gd name="connsiteX34" fmla="*/ 1100138 w 2271713"/>
              <a:gd name="connsiteY34" fmla="*/ 5453063 h 5453063"/>
              <a:gd name="connsiteX35" fmla="*/ 1038225 w 2271713"/>
              <a:gd name="connsiteY35" fmla="*/ 5453063 h 5453063"/>
              <a:gd name="connsiteX36" fmla="*/ 1023938 w 2271713"/>
              <a:gd name="connsiteY36" fmla="*/ 5148263 h 5453063"/>
              <a:gd name="connsiteX37" fmla="*/ 1185863 w 2271713"/>
              <a:gd name="connsiteY37" fmla="*/ 4848225 h 5453063"/>
              <a:gd name="connsiteX38" fmla="*/ 1271588 w 2271713"/>
              <a:gd name="connsiteY38" fmla="*/ 4095750 h 5453063"/>
              <a:gd name="connsiteX39" fmla="*/ 1419225 w 2271713"/>
              <a:gd name="connsiteY39" fmla="*/ 3509963 h 5453063"/>
              <a:gd name="connsiteX40" fmla="*/ 1262063 w 2271713"/>
              <a:gd name="connsiteY40" fmla="*/ 3328988 h 5453063"/>
              <a:gd name="connsiteX41" fmla="*/ 1147763 w 2271713"/>
              <a:gd name="connsiteY41" fmla="*/ 2981325 h 5453063"/>
              <a:gd name="connsiteX42" fmla="*/ 1066800 w 2271713"/>
              <a:gd name="connsiteY42" fmla="*/ 2671763 h 5453063"/>
              <a:gd name="connsiteX43" fmla="*/ 1128713 w 2271713"/>
              <a:gd name="connsiteY43" fmla="*/ 2085975 h 5453063"/>
              <a:gd name="connsiteX44" fmla="*/ 957263 w 2271713"/>
              <a:gd name="connsiteY44" fmla="*/ 1604963 h 5453063"/>
              <a:gd name="connsiteX45" fmla="*/ 852488 w 2271713"/>
              <a:gd name="connsiteY45" fmla="*/ 1490663 h 5453063"/>
              <a:gd name="connsiteX46" fmla="*/ 785813 w 2271713"/>
              <a:gd name="connsiteY46" fmla="*/ 2143125 h 5453063"/>
              <a:gd name="connsiteX47" fmla="*/ 962025 w 2271713"/>
              <a:gd name="connsiteY47" fmla="*/ 2586038 h 5453063"/>
              <a:gd name="connsiteX48" fmla="*/ 1004888 w 2271713"/>
              <a:gd name="connsiteY48" fmla="*/ 2790825 h 5453063"/>
              <a:gd name="connsiteX49" fmla="*/ 1066800 w 2271713"/>
              <a:gd name="connsiteY49" fmla="*/ 2843213 h 5453063"/>
              <a:gd name="connsiteX50" fmla="*/ 1066800 w 2271713"/>
              <a:gd name="connsiteY50" fmla="*/ 3071813 h 5453063"/>
              <a:gd name="connsiteX51" fmla="*/ 1023938 w 2271713"/>
              <a:gd name="connsiteY51" fmla="*/ 3167063 h 5453063"/>
              <a:gd name="connsiteX52" fmla="*/ 828675 w 2271713"/>
              <a:gd name="connsiteY52" fmla="*/ 3171825 h 5453063"/>
              <a:gd name="connsiteX53" fmla="*/ 766763 w 2271713"/>
              <a:gd name="connsiteY53" fmla="*/ 3062288 h 5453063"/>
              <a:gd name="connsiteX54" fmla="*/ 828675 w 2271713"/>
              <a:gd name="connsiteY54" fmla="*/ 2947988 h 5453063"/>
              <a:gd name="connsiteX55" fmla="*/ 904875 w 2271713"/>
              <a:gd name="connsiteY55" fmla="*/ 2957513 h 5453063"/>
              <a:gd name="connsiteX56" fmla="*/ 914400 w 2271713"/>
              <a:gd name="connsiteY56" fmla="*/ 2909888 h 5453063"/>
              <a:gd name="connsiteX57" fmla="*/ 738188 w 2271713"/>
              <a:gd name="connsiteY57" fmla="*/ 2481263 h 5453063"/>
              <a:gd name="connsiteX58" fmla="*/ 619125 w 2271713"/>
              <a:gd name="connsiteY58" fmla="*/ 2209800 h 5453063"/>
              <a:gd name="connsiteX59" fmla="*/ 619125 w 2271713"/>
              <a:gd name="connsiteY59" fmla="*/ 1395413 h 5453063"/>
              <a:gd name="connsiteX60" fmla="*/ 523875 w 2271713"/>
              <a:gd name="connsiteY60" fmla="*/ 1600200 h 5453063"/>
              <a:gd name="connsiteX61" fmla="*/ 357188 w 2271713"/>
              <a:gd name="connsiteY61" fmla="*/ 1747838 h 5453063"/>
              <a:gd name="connsiteX62" fmla="*/ 161925 w 2271713"/>
              <a:gd name="connsiteY62" fmla="*/ 1938338 h 5453063"/>
              <a:gd name="connsiteX63" fmla="*/ 152400 w 2271713"/>
              <a:gd name="connsiteY63" fmla="*/ 1981200 h 5453063"/>
              <a:gd name="connsiteX64" fmla="*/ 133350 w 2271713"/>
              <a:gd name="connsiteY64" fmla="*/ 2176463 h 5453063"/>
              <a:gd name="connsiteX65" fmla="*/ 142875 w 2271713"/>
              <a:gd name="connsiteY65" fmla="*/ 2271713 h 5453063"/>
              <a:gd name="connsiteX66" fmla="*/ 23813 w 2271713"/>
              <a:gd name="connsiteY66" fmla="*/ 2128838 h 5453063"/>
              <a:gd name="connsiteX67" fmla="*/ 0 w 2271713"/>
              <a:gd name="connsiteY67" fmla="*/ 1824038 h 5453063"/>
              <a:gd name="connsiteX68" fmla="*/ 150019 w 2271713"/>
              <a:gd name="connsiteY68" fmla="*/ 1564482 h 5453063"/>
              <a:gd name="connsiteX69" fmla="*/ 230982 w 2271713"/>
              <a:gd name="connsiteY69" fmla="*/ 1345406 h 5453063"/>
              <a:gd name="connsiteX70" fmla="*/ 566738 w 2271713"/>
              <a:gd name="connsiteY70" fmla="*/ 1152525 h 5453063"/>
              <a:gd name="connsiteX71" fmla="*/ 585788 w 2271713"/>
              <a:gd name="connsiteY71" fmla="*/ 990600 h 5453063"/>
              <a:gd name="connsiteX72" fmla="*/ 585788 w 2271713"/>
              <a:gd name="connsiteY72" fmla="*/ 742950 h 5453063"/>
              <a:gd name="connsiteX73" fmla="*/ 676275 w 2271713"/>
              <a:gd name="connsiteY73" fmla="*/ 404813 h 5453063"/>
              <a:gd name="connsiteX74" fmla="*/ 866775 w 2271713"/>
              <a:gd name="connsiteY74" fmla="*/ 119063 h 5453063"/>
              <a:gd name="connsiteX75" fmla="*/ 1123950 w 2271713"/>
              <a:gd name="connsiteY75" fmla="*/ 0 h 5453063"/>
              <a:gd name="connsiteX76" fmla="*/ 1381125 w 2271713"/>
              <a:gd name="connsiteY76" fmla="*/ 85725 h 5453063"/>
              <a:gd name="connsiteX0" fmla="*/ 1381125 w 2271713"/>
              <a:gd name="connsiteY0" fmla="*/ 85725 h 5453063"/>
              <a:gd name="connsiteX1" fmla="*/ 1457325 w 2271713"/>
              <a:gd name="connsiteY1" fmla="*/ 200025 h 5453063"/>
              <a:gd name="connsiteX2" fmla="*/ 1443038 w 2271713"/>
              <a:gd name="connsiteY2" fmla="*/ 266700 h 5453063"/>
              <a:gd name="connsiteX3" fmla="*/ 1509713 w 2271713"/>
              <a:gd name="connsiteY3" fmla="*/ 466725 h 5453063"/>
              <a:gd name="connsiteX4" fmla="*/ 1495425 w 2271713"/>
              <a:gd name="connsiteY4" fmla="*/ 757238 h 5453063"/>
              <a:gd name="connsiteX5" fmla="*/ 1428750 w 2271713"/>
              <a:gd name="connsiteY5" fmla="*/ 928688 h 5453063"/>
              <a:gd name="connsiteX6" fmla="*/ 1581150 w 2271713"/>
              <a:gd name="connsiteY6" fmla="*/ 919163 h 5453063"/>
              <a:gd name="connsiteX7" fmla="*/ 1947863 w 2271713"/>
              <a:gd name="connsiteY7" fmla="*/ 1176338 h 5453063"/>
              <a:gd name="connsiteX8" fmla="*/ 2271713 w 2271713"/>
              <a:gd name="connsiteY8" fmla="*/ 1504950 h 5453063"/>
              <a:gd name="connsiteX9" fmla="*/ 2271713 w 2271713"/>
              <a:gd name="connsiteY9" fmla="*/ 1552575 h 5453063"/>
              <a:gd name="connsiteX10" fmla="*/ 1962150 w 2271713"/>
              <a:gd name="connsiteY10" fmla="*/ 1871663 h 5453063"/>
              <a:gd name="connsiteX11" fmla="*/ 1809750 w 2271713"/>
              <a:gd name="connsiteY11" fmla="*/ 1995488 h 5453063"/>
              <a:gd name="connsiteX12" fmla="*/ 1724025 w 2271713"/>
              <a:gd name="connsiteY12" fmla="*/ 1947863 h 5453063"/>
              <a:gd name="connsiteX13" fmla="*/ 2038350 w 2271713"/>
              <a:gd name="connsiteY13" fmla="*/ 1528763 h 5453063"/>
              <a:gd name="connsiteX14" fmla="*/ 1695450 w 2271713"/>
              <a:gd name="connsiteY14" fmla="*/ 1252538 h 5453063"/>
              <a:gd name="connsiteX15" fmla="*/ 1652588 w 2271713"/>
              <a:gd name="connsiteY15" fmla="*/ 1428750 h 5453063"/>
              <a:gd name="connsiteX16" fmla="*/ 1595438 w 2271713"/>
              <a:gd name="connsiteY16" fmla="*/ 1566863 h 5453063"/>
              <a:gd name="connsiteX17" fmla="*/ 1628775 w 2271713"/>
              <a:gd name="connsiteY17" fmla="*/ 1800225 h 5453063"/>
              <a:gd name="connsiteX18" fmla="*/ 1747838 w 2271713"/>
              <a:gd name="connsiteY18" fmla="*/ 1990725 h 5453063"/>
              <a:gd name="connsiteX19" fmla="*/ 1824038 w 2271713"/>
              <a:gd name="connsiteY19" fmla="*/ 2105025 h 5453063"/>
              <a:gd name="connsiteX20" fmla="*/ 1990725 w 2271713"/>
              <a:gd name="connsiteY20" fmla="*/ 2428875 h 5453063"/>
              <a:gd name="connsiteX21" fmla="*/ 1990725 w 2271713"/>
              <a:gd name="connsiteY21" fmla="*/ 2795588 h 5453063"/>
              <a:gd name="connsiteX22" fmla="*/ 1857375 w 2271713"/>
              <a:gd name="connsiteY22" fmla="*/ 3167063 h 5453063"/>
              <a:gd name="connsiteX23" fmla="*/ 1790700 w 2271713"/>
              <a:gd name="connsiteY23" fmla="*/ 3624263 h 5453063"/>
              <a:gd name="connsiteX24" fmla="*/ 1495425 w 2271713"/>
              <a:gd name="connsiteY24" fmla="*/ 4500563 h 5453063"/>
              <a:gd name="connsiteX25" fmla="*/ 1404938 w 2271713"/>
              <a:gd name="connsiteY25" fmla="*/ 4824413 h 5453063"/>
              <a:gd name="connsiteX26" fmla="*/ 1585913 w 2271713"/>
              <a:gd name="connsiteY26" fmla="*/ 5129213 h 5453063"/>
              <a:gd name="connsiteX27" fmla="*/ 1728788 w 2271713"/>
              <a:gd name="connsiteY27" fmla="*/ 5219700 h 5453063"/>
              <a:gd name="connsiteX28" fmla="*/ 1733550 w 2271713"/>
              <a:gd name="connsiteY28" fmla="*/ 5243513 h 5453063"/>
              <a:gd name="connsiteX29" fmla="*/ 1643063 w 2271713"/>
              <a:gd name="connsiteY29" fmla="*/ 5262563 h 5453063"/>
              <a:gd name="connsiteX30" fmla="*/ 1404938 w 2271713"/>
              <a:gd name="connsiteY30" fmla="*/ 5143500 h 5453063"/>
              <a:gd name="connsiteX31" fmla="*/ 1333500 w 2271713"/>
              <a:gd name="connsiteY31" fmla="*/ 5167313 h 5453063"/>
              <a:gd name="connsiteX32" fmla="*/ 1243013 w 2271713"/>
              <a:gd name="connsiteY32" fmla="*/ 5110163 h 5453063"/>
              <a:gd name="connsiteX33" fmla="*/ 1238250 w 2271713"/>
              <a:gd name="connsiteY33" fmla="*/ 5224463 h 5453063"/>
              <a:gd name="connsiteX34" fmla="*/ 1100138 w 2271713"/>
              <a:gd name="connsiteY34" fmla="*/ 5453063 h 5453063"/>
              <a:gd name="connsiteX35" fmla="*/ 1038225 w 2271713"/>
              <a:gd name="connsiteY35" fmla="*/ 5453063 h 5453063"/>
              <a:gd name="connsiteX36" fmla="*/ 1023938 w 2271713"/>
              <a:gd name="connsiteY36" fmla="*/ 5148263 h 5453063"/>
              <a:gd name="connsiteX37" fmla="*/ 1185863 w 2271713"/>
              <a:gd name="connsiteY37" fmla="*/ 4848225 h 5453063"/>
              <a:gd name="connsiteX38" fmla="*/ 1271588 w 2271713"/>
              <a:gd name="connsiteY38" fmla="*/ 4095750 h 5453063"/>
              <a:gd name="connsiteX39" fmla="*/ 1419225 w 2271713"/>
              <a:gd name="connsiteY39" fmla="*/ 3509963 h 5453063"/>
              <a:gd name="connsiteX40" fmla="*/ 1262063 w 2271713"/>
              <a:gd name="connsiteY40" fmla="*/ 3328988 h 5453063"/>
              <a:gd name="connsiteX41" fmla="*/ 1147763 w 2271713"/>
              <a:gd name="connsiteY41" fmla="*/ 2981325 h 5453063"/>
              <a:gd name="connsiteX42" fmla="*/ 1066800 w 2271713"/>
              <a:gd name="connsiteY42" fmla="*/ 2671763 h 5453063"/>
              <a:gd name="connsiteX43" fmla="*/ 1128713 w 2271713"/>
              <a:gd name="connsiteY43" fmla="*/ 2085975 h 5453063"/>
              <a:gd name="connsiteX44" fmla="*/ 957263 w 2271713"/>
              <a:gd name="connsiteY44" fmla="*/ 1604963 h 5453063"/>
              <a:gd name="connsiteX45" fmla="*/ 852488 w 2271713"/>
              <a:gd name="connsiteY45" fmla="*/ 1490663 h 5453063"/>
              <a:gd name="connsiteX46" fmla="*/ 785813 w 2271713"/>
              <a:gd name="connsiteY46" fmla="*/ 2143125 h 5453063"/>
              <a:gd name="connsiteX47" fmla="*/ 962025 w 2271713"/>
              <a:gd name="connsiteY47" fmla="*/ 2586038 h 5453063"/>
              <a:gd name="connsiteX48" fmla="*/ 1004888 w 2271713"/>
              <a:gd name="connsiteY48" fmla="*/ 2790825 h 5453063"/>
              <a:gd name="connsiteX49" fmla="*/ 1066800 w 2271713"/>
              <a:gd name="connsiteY49" fmla="*/ 2843213 h 5453063"/>
              <a:gd name="connsiteX50" fmla="*/ 1066800 w 2271713"/>
              <a:gd name="connsiteY50" fmla="*/ 3071813 h 5453063"/>
              <a:gd name="connsiteX51" fmla="*/ 1023938 w 2271713"/>
              <a:gd name="connsiteY51" fmla="*/ 3167063 h 5453063"/>
              <a:gd name="connsiteX52" fmla="*/ 828675 w 2271713"/>
              <a:gd name="connsiteY52" fmla="*/ 3171825 h 5453063"/>
              <a:gd name="connsiteX53" fmla="*/ 766763 w 2271713"/>
              <a:gd name="connsiteY53" fmla="*/ 3062288 h 5453063"/>
              <a:gd name="connsiteX54" fmla="*/ 828675 w 2271713"/>
              <a:gd name="connsiteY54" fmla="*/ 2947988 h 5453063"/>
              <a:gd name="connsiteX55" fmla="*/ 904875 w 2271713"/>
              <a:gd name="connsiteY55" fmla="*/ 2957513 h 5453063"/>
              <a:gd name="connsiteX56" fmla="*/ 914400 w 2271713"/>
              <a:gd name="connsiteY56" fmla="*/ 2909888 h 5453063"/>
              <a:gd name="connsiteX57" fmla="*/ 738188 w 2271713"/>
              <a:gd name="connsiteY57" fmla="*/ 2481263 h 5453063"/>
              <a:gd name="connsiteX58" fmla="*/ 619125 w 2271713"/>
              <a:gd name="connsiteY58" fmla="*/ 2209800 h 5453063"/>
              <a:gd name="connsiteX59" fmla="*/ 619125 w 2271713"/>
              <a:gd name="connsiteY59" fmla="*/ 1395413 h 5453063"/>
              <a:gd name="connsiteX60" fmla="*/ 523875 w 2271713"/>
              <a:gd name="connsiteY60" fmla="*/ 1600200 h 5453063"/>
              <a:gd name="connsiteX61" fmla="*/ 357188 w 2271713"/>
              <a:gd name="connsiteY61" fmla="*/ 1747838 h 5453063"/>
              <a:gd name="connsiteX62" fmla="*/ 161925 w 2271713"/>
              <a:gd name="connsiteY62" fmla="*/ 1938338 h 5453063"/>
              <a:gd name="connsiteX63" fmla="*/ 152400 w 2271713"/>
              <a:gd name="connsiteY63" fmla="*/ 1981200 h 5453063"/>
              <a:gd name="connsiteX64" fmla="*/ 133350 w 2271713"/>
              <a:gd name="connsiteY64" fmla="*/ 2176463 h 5453063"/>
              <a:gd name="connsiteX65" fmla="*/ 142875 w 2271713"/>
              <a:gd name="connsiteY65" fmla="*/ 2271713 h 5453063"/>
              <a:gd name="connsiteX66" fmla="*/ 23813 w 2271713"/>
              <a:gd name="connsiteY66" fmla="*/ 2128838 h 5453063"/>
              <a:gd name="connsiteX67" fmla="*/ 0 w 2271713"/>
              <a:gd name="connsiteY67" fmla="*/ 1824038 h 5453063"/>
              <a:gd name="connsiteX68" fmla="*/ 92869 w 2271713"/>
              <a:gd name="connsiteY68" fmla="*/ 1585913 h 5453063"/>
              <a:gd name="connsiteX69" fmla="*/ 230982 w 2271713"/>
              <a:gd name="connsiteY69" fmla="*/ 1345406 h 5453063"/>
              <a:gd name="connsiteX70" fmla="*/ 566738 w 2271713"/>
              <a:gd name="connsiteY70" fmla="*/ 1152525 h 5453063"/>
              <a:gd name="connsiteX71" fmla="*/ 585788 w 2271713"/>
              <a:gd name="connsiteY71" fmla="*/ 990600 h 5453063"/>
              <a:gd name="connsiteX72" fmla="*/ 585788 w 2271713"/>
              <a:gd name="connsiteY72" fmla="*/ 742950 h 5453063"/>
              <a:gd name="connsiteX73" fmla="*/ 676275 w 2271713"/>
              <a:gd name="connsiteY73" fmla="*/ 404813 h 5453063"/>
              <a:gd name="connsiteX74" fmla="*/ 866775 w 2271713"/>
              <a:gd name="connsiteY74" fmla="*/ 119063 h 5453063"/>
              <a:gd name="connsiteX75" fmla="*/ 1123950 w 2271713"/>
              <a:gd name="connsiteY75" fmla="*/ 0 h 5453063"/>
              <a:gd name="connsiteX76" fmla="*/ 1381125 w 2271713"/>
              <a:gd name="connsiteY76" fmla="*/ 85725 h 5453063"/>
              <a:gd name="connsiteX0" fmla="*/ 1378743 w 2269331"/>
              <a:gd name="connsiteY0" fmla="*/ 85725 h 5453063"/>
              <a:gd name="connsiteX1" fmla="*/ 1454943 w 2269331"/>
              <a:gd name="connsiteY1" fmla="*/ 200025 h 5453063"/>
              <a:gd name="connsiteX2" fmla="*/ 1440656 w 2269331"/>
              <a:gd name="connsiteY2" fmla="*/ 266700 h 5453063"/>
              <a:gd name="connsiteX3" fmla="*/ 1507331 w 2269331"/>
              <a:gd name="connsiteY3" fmla="*/ 466725 h 5453063"/>
              <a:gd name="connsiteX4" fmla="*/ 1493043 w 2269331"/>
              <a:gd name="connsiteY4" fmla="*/ 757238 h 5453063"/>
              <a:gd name="connsiteX5" fmla="*/ 1426368 w 2269331"/>
              <a:gd name="connsiteY5" fmla="*/ 928688 h 5453063"/>
              <a:gd name="connsiteX6" fmla="*/ 1578768 w 2269331"/>
              <a:gd name="connsiteY6" fmla="*/ 919163 h 5453063"/>
              <a:gd name="connsiteX7" fmla="*/ 1945481 w 2269331"/>
              <a:gd name="connsiteY7" fmla="*/ 1176338 h 5453063"/>
              <a:gd name="connsiteX8" fmla="*/ 2269331 w 2269331"/>
              <a:gd name="connsiteY8" fmla="*/ 1504950 h 5453063"/>
              <a:gd name="connsiteX9" fmla="*/ 2269331 w 2269331"/>
              <a:gd name="connsiteY9" fmla="*/ 1552575 h 5453063"/>
              <a:gd name="connsiteX10" fmla="*/ 1959768 w 2269331"/>
              <a:gd name="connsiteY10" fmla="*/ 1871663 h 5453063"/>
              <a:gd name="connsiteX11" fmla="*/ 1807368 w 2269331"/>
              <a:gd name="connsiteY11" fmla="*/ 1995488 h 5453063"/>
              <a:gd name="connsiteX12" fmla="*/ 1721643 w 2269331"/>
              <a:gd name="connsiteY12" fmla="*/ 1947863 h 5453063"/>
              <a:gd name="connsiteX13" fmla="*/ 2035968 w 2269331"/>
              <a:gd name="connsiteY13" fmla="*/ 1528763 h 5453063"/>
              <a:gd name="connsiteX14" fmla="*/ 1693068 w 2269331"/>
              <a:gd name="connsiteY14" fmla="*/ 1252538 h 5453063"/>
              <a:gd name="connsiteX15" fmla="*/ 1650206 w 2269331"/>
              <a:gd name="connsiteY15" fmla="*/ 1428750 h 5453063"/>
              <a:gd name="connsiteX16" fmla="*/ 1593056 w 2269331"/>
              <a:gd name="connsiteY16" fmla="*/ 1566863 h 5453063"/>
              <a:gd name="connsiteX17" fmla="*/ 1626393 w 2269331"/>
              <a:gd name="connsiteY17" fmla="*/ 1800225 h 5453063"/>
              <a:gd name="connsiteX18" fmla="*/ 1745456 w 2269331"/>
              <a:gd name="connsiteY18" fmla="*/ 1990725 h 5453063"/>
              <a:gd name="connsiteX19" fmla="*/ 1821656 w 2269331"/>
              <a:gd name="connsiteY19" fmla="*/ 2105025 h 5453063"/>
              <a:gd name="connsiteX20" fmla="*/ 1988343 w 2269331"/>
              <a:gd name="connsiteY20" fmla="*/ 2428875 h 5453063"/>
              <a:gd name="connsiteX21" fmla="*/ 1988343 w 2269331"/>
              <a:gd name="connsiteY21" fmla="*/ 2795588 h 5453063"/>
              <a:gd name="connsiteX22" fmla="*/ 1854993 w 2269331"/>
              <a:gd name="connsiteY22" fmla="*/ 3167063 h 5453063"/>
              <a:gd name="connsiteX23" fmla="*/ 1788318 w 2269331"/>
              <a:gd name="connsiteY23" fmla="*/ 3624263 h 5453063"/>
              <a:gd name="connsiteX24" fmla="*/ 1493043 w 2269331"/>
              <a:gd name="connsiteY24" fmla="*/ 4500563 h 5453063"/>
              <a:gd name="connsiteX25" fmla="*/ 1402556 w 2269331"/>
              <a:gd name="connsiteY25" fmla="*/ 4824413 h 5453063"/>
              <a:gd name="connsiteX26" fmla="*/ 1583531 w 2269331"/>
              <a:gd name="connsiteY26" fmla="*/ 5129213 h 5453063"/>
              <a:gd name="connsiteX27" fmla="*/ 1726406 w 2269331"/>
              <a:gd name="connsiteY27" fmla="*/ 5219700 h 5453063"/>
              <a:gd name="connsiteX28" fmla="*/ 1731168 w 2269331"/>
              <a:gd name="connsiteY28" fmla="*/ 5243513 h 5453063"/>
              <a:gd name="connsiteX29" fmla="*/ 1640681 w 2269331"/>
              <a:gd name="connsiteY29" fmla="*/ 5262563 h 5453063"/>
              <a:gd name="connsiteX30" fmla="*/ 1402556 w 2269331"/>
              <a:gd name="connsiteY30" fmla="*/ 5143500 h 5453063"/>
              <a:gd name="connsiteX31" fmla="*/ 1331118 w 2269331"/>
              <a:gd name="connsiteY31" fmla="*/ 5167313 h 5453063"/>
              <a:gd name="connsiteX32" fmla="*/ 1240631 w 2269331"/>
              <a:gd name="connsiteY32" fmla="*/ 5110163 h 5453063"/>
              <a:gd name="connsiteX33" fmla="*/ 1235868 w 2269331"/>
              <a:gd name="connsiteY33" fmla="*/ 5224463 h 5453063"/>
              <a:gd name="connsiteX34" fmla="*/ 1097756 w 2269331"/>
              <a:gd name="connsiteY34" fmla="*/ 5453063 h 5453063"/>
              <a:gd name="connsiteX35" fmla="*/ 1035843 w 2269331"/>
              <a:gd name="connsiteY35" fmla="*/ 5453063 h 5453063"/>
              <a:gd name="connsiteX36" fmla="*/ 1021556 w 2269331"/>
              <a:gd name="connsiteY36" fmla="*/ 5148263 h 5453063"/>
              <a:gd name="connsiteX37" fmla="*/ 1183481 w 2269331"/>
              <a:gd name="connsiteY37" fmla="*/ 4848225 h 5453063"/>
              <a:gd name="connsiteX38" fmla="*/ 1269206 w 2269331"/>
              <a:gd name="connsiteY38" fmla="*/ 4095750 h 5453063"/>
              <a:gd name="connsiteX39" fmla="*/ 1416843 w 2269331"/>
              <a:gd name="connsiteY39" fmla="*/ 3509963 h 5453063"/>
              <a:gd name="connsiteX40" fmla="*/ 1259681 w 2269331"/>
              <a:gd name="connsiteY40" fmla="*/ 3328988 h 5453063"/>
              <a:gd name="connsiteX41" fmla="*/ 1145381 w 2269331"/>
              <a:gd name="connsiteY41" fmla="*/ 2981325 h 5453063"/>
              <a:gd name="connsiteX42" fmla="*/ 1064418 w 2269331"/>
              <a:gd name="connsiteY42" fmla="*/ 2671763 h 5453063"/>
              <a:gd name="connsiteX43" fmla="*/ 1126331 w 2269331"/>
              <a:gd name="connsiteY43" fmla="*/ 2085975 h 5453063"/>
              <a:gd name="connsiteX44" fmla="*/ 954881 w 2269331"/>
              <a:gd name="connsiteY44" fmla="*/ 1604963 h 5453063"/>
              <a:gd name="connsiteX45" fmla="*/ 850106 w 2269331"/>
              <a:gd name="connsiteY45" fmla="*/ 1490663 h 5453063"/>
              <a:gd name="connsiteX46" fmla="*/ 783431 w 2269331"/>
              <a:gd name="connsiteY46" fmla="*/ 2143125 h 5453063"/>
              <a:gd name="connsiteX47" fmla="*/ 959643 w 2269331"/>
              <a:gd name="connsiteY47" fmla="*/ 2586038 h 5453063"/>
              <a:gd name="connsiteX48" fmla="*/ 1002506 w 2269331"/>
              <a:gd name="connsiteY48" fmla="*/ 2790825 h 5453063"/>
              <a:gd name="connsiteX49" fmla="*/ 1064418 w 2269331"/>
              <a:gd name="connsiteY49" fmla="*/ 2843213 h 5453063"/>
              <a:gd name="connsiteX50" fmla="*/ 1064418 w 2269331"/>
              <a:gd name="connsiteY50" fmla="*/ 3071813 h 5453063"/>
              <a:gd name="connsiteX51" fmla="*/ 1021556 w 2269331"/>
              <a:gd name="connsiteY51" fmla="*/ 3167063 h 5453063"/>
              <a:gd name="connsiteX52" fmla="*/ 826293 w 2269331"/>
              <a:gd name="connsiteY52" fmla="*/ 3171825 h 5453063"/>
              <a:gd name="connsiteX53" fmla="*/ 764381 w 2269331"/>
              <a:gd name="connsiteY53" fmla="*/ 3062288 h 5453063"/>
              <a:gd name="connsiteX54" fmla="*/ 826293 w 2269331"/>
              <a:gd name="connsiteY54" fmla="*/ 2947988 h 5453063"/>
              <a:gd name="connsiteX55" fmla="*/ 902493 w 2269331"/>
              <a:gd name="connsiteY55" fmla="*/ 2957513 h 5453063"/>
              <a:gd name="connsiteX56" fmla="*/ 912018 w 2269331"/>
              <a:gd name="connsiteY56" fmla="*/ 2909888 h 5453063"/>
              <a:gd name="connsiteX57" fmla="*/ 735806 w 2269331"/>
              <a:gd name="connsiteY57" fmla="*/ 2481263 h 5453063"/>
              <a:gd name="connsiteX58" fmla="*/ 616743 w 2269331"/>
              <a:gd name="connsiteY58" fmla="*/ 2209800 h 5453063"/>
              <a:gd name="connsiteX59" fmla="*/ 616743 w 2269331"/>
              <a:gd name="connsiteY59" fmla="*/ 1395413 h 5453063"/>
              <a:gd name="connsiteX60" fmla="*/ 521493 w 2269331"/>
              <a:gd name="connsiteY60" fmla="*/ 1600200 h 5453063"/>
              <a:gd name="connsiteX61" fmla="*/ 354806 w 2269331"/>
              <a:gd name="connsiteY61" fmla="*/ 1747838 h 5453063"/>
              <a:gd name="connsiteX62" fmla="*/ 159543 w 2269331"/>
              <a:gd name="connsiteY62" fmla="*/ 1938338 h 5453063"/>
              <a:gd name="connsiteX63" fmla="*/ 150018 w 2269331"/>
              <a:gd name="connsiteY63" fmla="*/ 1981200 h 5453063"/>
              <a:gd name="connsiteX64" fmla="*/ 130968 w 2269331"/>
              <a:gd name="connsiteY64" fmla="*/ 2176463 h 5453063"/>
              <a:gd name="connsiteX65" fmla="*/ 140493 w 2269331"/>
              <a:gd name="connsiteY65" fmla="*/ 2271713 h 5453063"/>
              <a:gd name="connsiteX66" fmla="*/ 21431 w 2269331"/>
              <a:gd name="connsiteY66" fmla="*/ 2128838 h 5453063"/>
              <a:gd name="connsiteX67" fmla="*/ 0 w 2269331"/>
              <a:gd name="connsiteY67" fmla="*/ 1845469 h 5453063"/>
              <a:gd name="connsiteX68" fmla="*/ 90487 w 2269331"/>
              <a:gd name="connsiteY68" fmla="*/ 1585913 h 5453063"/>
              <a:gd name="connsiteX69" fmla="*/ 228600 w 2269331"/>
              <a:gd name="connsiteY69" fmla="*/ 1345406 h 5453063"/>
              <a:gd name="connsiteX70" fmla="*/ 564356 w 2269331"/>
              <a:gd name="connsiteY70" fmla="*/ 1152525 h 5453063"/>
              <a:gd name="connsiteX71" fmla="*/ 583406 w 2269331"/>
              <a:gd name="connsiteY71" fmla="*/ 990600 h 5453063"/>
              <a:gd name="connsiteX72" fmla="*/ 583406 w 2269331"/>
              <a:gd name="connsiteY72" fmla="*/ 742950 h 5453063"/>
              <a:gd name="connsiteX73" fmla="*/ 673893 w 2269331"/>
              <a:gd name="connsiteY73" fmla="*/ 404813 h 5453063"/>
              <a:gd name="connsiteX74" fmla="*/ 864393 w 2269331"/>
              <a:gd name="connsiteY74" fmla="*/ 119063 h 5453063"/>
              <a:gd name="connsiteX75" fmla="*/ 1121568 w 2269331"/>
              <a:gd name="connsiteY75" fmla="*/ 0 h 5453063"/>
              <a:gd name="connsiteX76" fmla="*/ 1378743 w 2269331"/>
              <a:gd name="connsiteY76" fmla="*/ 85725 h 5453063"/>
              <a:gd name="connsiteX0" fmla="*/ 1378743 w 2269331"/>
              <a:gd name="connsiteY0" fmla="*/ 85725 h 5453063"/>
              <a:gd name="connsiteX1" fmla="*/ 1454943 w 2269331"/>
              <a:gd name="connsiteY1" fmla="*/ 200025 h 5453063"/>
              <a:gd name="connsiteX2" fmla="*/ 1440656 w 2269331"/>
              <a:gd name="connsiteY2" fmla="*/ 266700 h 5453063"/>
              <a:gd name="connsiteX3" fmla="*/ 1507331 w 2269331"/>
              <a:gd name="connsiteY3" fmla="*/ 466725 h 5453063"/>
              <a:gd name="connsiteX4" fmla="*/ 1493043 w 2269331"/>
              <a:gd name="connsiteY4" fmla="*/ 757238 h 5453063"/>
              <a:gd name="connsiteX5" fmla="*/ 1426368 w 2269331"/>
              <a:gd name="connsiteY5" fmla="*/ 928688 h 5453063"/>
              <a:gd name="connsiteX6" fmla="*/ 1578768 w 2269331"/>
              <a:gd name="connsiteY6" fmla="*/ 919163 h 5453063"/>
              <a:gd name="connsiteX7" fmla="*/ 1945481 w 2269331"/>
              <a:gd name="connsiteY7" fmla="*/ 1176338 h 5453063"/>
              <a:gd name="connsiteX8" fmla="*/ 2269331 w 2269331"/>
              <a:gd name="connsiteY8" fmla="*/ 1504950 h 5453063"/>
              <a:gd name="connsiteX9" fmla="*/ 2269331 w 2269331"/>
              <a:gd name="connsiteY9" fmla="*/ 1552575 h 5453063"/>
              <a:gd name="connsiteX10" fmla="*/ 1959768 w 2269331"/>
              <a:gd name="connsiteY10" fmla="*/ 1871663 h 5453063"/>
              <a:gd name="connsiteX11" fmla="*/ 1807368 w 2269331"/>
              <a:gd name="connsiteY11" fmla="*/ 1995488 h 5453063"/>
              <a:gd name="connsiteX12" fmla="*/ 1721643 w 2269331"/>
              <a:gd name="connsiteY12" fmla="*/ 1947863 h 5453063"/>
              <a:gd name="connsiteX13" fmla="*/ 2035968 w 2269331"/>
              <a:gd name="connsiteY13" fmla="*/ 1528763 h 5453063"/>
              <a:gd name="connsiteX14" fmla="*/ 1693068 w 2269331"/>
              <a:gd name="connsiteY14" fmla="*/ 1252538 h 5453063"/>
              <a:gd name="connsiteX15" fmla="*/ 1650206 w 2269331"/>
              <a:gd name="connsiteY15" fmla="*/ 1428750 h 5453063"/>
              <a:gd name="connsiteX16" fmla="*/ 1593056 w 2269331"/>
              <a:gd name="connsiteY16" fmla="*/ 1566863 h 5453063"/>
              <a:gd name="connsiteX17" fmla="*/ 1626393 w 2269331"/>
              <a:gd name="connsiteY17" fmla="*/ 1800225 h 5453063"/>
              <a:gd name="connsiteX18" fmla="*/ 1745456 w 2269331"/>
              <a:gd name="connsiteY18" fmla="*/ 1990725 h 5453063"/>
              <a:gd name="connsiteX19" fmla="*/ 1821656 w 2269331"/>
              <a:gd name="connsiteY19" fmla="*/ 2105025 h 5453063"/>
              <a:gd name="connsiteX20" fmla="*/ 1988343 w 2269331"/>
              <a:gd name="connsiteY20" fmla="*/ 2428875 h 5453063"/>
              <a:gd name="connsiteX21" fmla="*/ 1988343 w 2269331"/>
              <a:gd name="connsiteY21" fmla="*/ 2795588 h 5453063"/>
              <a:gd name="connsiteX22" fmla="*/ 1854993 w 2269331"/>
              <a:gd name="connsiteY22" fmla="*/ 3167063 h 5453063"/>
              <a:gd name="connsiteX23" fmla="*/ 1788318 w 2269331"/>
              <a:gd name="connsiteY23" fmla="*/ 3624263 h 5453063"/>
              <a:gd name="connsiteX24" fmla="*/ 1493043 w 2269331"/>
              <a:gd name="connsiteY24" fmla="*/ 4500563 h 5453063"/>
              <a:gd name="connsiteX25" fmla="*/ 1402556 w 2269331"/>
              <a:gd name="connsiteY25" fmla="*/ 4824413 h 5453063"/>
              <a:gd name="connsiteX26" fmla="*/ 1583531 w 2269331"/>
              <a:gd name="connsiteY26" fmla="*/ 5129213 h 5453063"/>
              <a:gd name="connsiteX27" fmla="*/ 1726406 w 2269331"/>
              <a:gd name="connsiteY27" fmla="*/ 5219700 h 5453063"/>
              <a:gd name="connsiteX28" fmla="*/ 1731168 w 2269331"/>
              <a:gd name="connsiteY28" fmla="*/ 5243513 h 5453063"/>
              <a:gd name="connsiteX29" fmla="*/ 1640681 w 2269331"/>
              <a:gd name="connsiteY29" fmla="*/ 5262563 h 5453063"/>
              <a:gd name="connsiteX30" fmla="*/ 1402556 w 2269331"/>
              <a:gd name="connsiteY30" fmla="*/ 5143500 h 5453063"/>
              <a:gd name="connsiteX31" fmla="*/ 1331118 w 2269331"/>
              <a:gd name="connsiteY31" fmla="*/ 5167313 h 5453063"/>
              <a:gd name="connsiteX32" fmla="*/ 1240631 w 2269331"/>
              <a:gd name="connsiteY32" fmla="*/ 5110163 h 5453063"/>
              <a:gd name="connsiteX33" fmla="*/ 1235868 w 2269331"/>
              <a:gd name="connsiteY33" fmla="*/ 5224463 h 5453063"/>
              <a:gd name="connsiteX34" fmla="*/ 1097756 w 2269331"/>
              <a:gd name="connsiteY34" fmla="*/ 5453063 h 5453063"/>
              <a:gd name="connsiteX35" fmla="*/ 1035843 w 2269331"/>
              <a:gd name="connsiteY35" fmla="*/ 5453063 h 5453063"/>
              <a:gd name="connsiteX36" fmla="*/ 1021556 w 2269331"/>
              <a:gd name="connsiteY36" fmla="*/ 5148263 h 5453063"/>
              <a:gd name="connsiteX37" fmla="*/ 1183481 w 2269331"/>
              <a:gd name="connsiteY37" fmla="*/ 4848225 h 5453063"/>
              <a:gd name="connsiteX38" fmla="*/ 1269206 w 2269331"/>
              <a:gd name="connsiteY38" fmla="*/ 4095750 h 5453063"/>
              <a:gd name="connsiteX39" fmla="*/ 1416843 w 2269331"/>
              <a:gd name="connsiteY39" fmla="*/ 3509963 h 5453063"/>
              <a:gd name="connsiteX40" fmla="*/ 1259681 w 2269331"/>
              <a:gd name="connsiteY40" fmla="*/ 3328988 h 5453063"/>
              <a:gd name="connsiteX41" fmla="*/ 1145381 w 2269331"/>
              <a:gd name="connsiteY41" fmla="*/ 2981325 h 5453063"/>
              <a:gd name="connsiteX42" fmla="*/ 1064418 w 2269331"/>
              <a:gd name="connsiteY42" fmla="*/ 2671763 h 5453063"/>
              <a:gd name="connsiteX43" fmla="*/ 1126331 w 2269331"/>
              <a:gd name="connsiteY43" fmla="*/ 2085975 h 5453063"/>
              <a:gd name="connsiteX44" fmla="*/ 954881 w 2269331"/>
              <a:gd name="connsiteY44" fmla="*/ 1604963 h 5453063"/>
              <a:gd name="connsiteX45" fmla="*/ 850106 w 2269331"/>
              <a:gd name="connsiteY45" fmla="*/ 1490663 h 5453063"/>
              <a:gd name="connsiteX46" fmla="*/ 783431 w 2269331"/>
              <a:gd name="connsiteY46" fmla="*/ 2143125 h 5453063"/>
              <a:gd name="connsiteX47" fmla="*/ 959643 w 2269331"/>
              <a:gd name="connsiteY47" fmla="*/ 2586038 h 5453063"/>
              <a:gd name="connsiteX48" fmla="*/ 1002506 w 2269331"/>
              <a:gd name="connsiteY48" fmla="*/ 2790825 h 5453063"/>
              <a:gd name="connsiteX49" fmla="*/ 1064418 w 2269331"/>
              <a:gd name="connsiteY49" fmla="*/ 2843213 h 5453063"/>
              <a:gd name="connsiteX50" fmla="*/ 1064418 w 2269331"/>
              <a:gd name="connsiteY50" fmla="*/ 3071813 h 5453063"/>
              <a:gd name="connsiteX51" fmla="*/ 1021556 w 2269331"/>
              <a:gd name="connsiteY51" fmla="*/ 3167063 h 5453063"/>
              <a:gd name="connsiteX52" fmla="*/ 826293 w 2269331"/>
              <a:gd name="connsiteY52" fmla="*/ 3171825 h 5453063"/>
              <a:gd name="connsiteX53" fmla="*/ 764381 w 2269331"/>
              <a:gd name="connsiteY53" fmla="*/ 3062288 h 5453063"/>
              <a:gd name="connsiteX54" fmla="*/ 826293 w 2269331"/>
              <a:gd name="connsiteY54" fmla="*/ 2947988 h 5453063"/>
              <a:gd name="connsiteX55" fmla="*/ 902493 w 2269331"/>
              <a:gd name="connsiteY55" fmla="*/ 2957513 h 5453063"/>
              <a:gd name="connsiteX56" fmla="*/ 912018 w 2269331"/>
              <a:gd name="connsiteY56" fmla="*/ 2909888 h 5453063"/>
              <a:gd name="connsiteX57" fmla="*/ 735806 w 2269331"/>
              <a:gd name="connsiteY57" fmla="*/ 2481263 h 5453063"/>
              <a:gd name="connsiteX58" fmla="*/ 616743 w 2269331"/>
              <a:gd name="connsiteY58" fmla="*/ 2209800 h 5453063"/>
              <a:gd name="connsiteX59" fmla="*/ 616743 w 2269331"/>
              <a:gd name="connsiteY59" fmla="*/ 1395413 h 5453063"/>
              <a:gd name="connsiteX60" fmla="*/ 521493 w 2269331"/>
              <a:gd name="connsiteY60" fmla="*/ 1600200 h 5453063"/>
              <a:gd name="connsiteX61" fmla="*/ 354806 w 2269331"/>
              <a:gd name="connsiteY61" fmla="*/ 1747838 h 5453063"/>
              <a:gd name="connsiteX62" fmla="*/ 159543 w 2269331"/>
              <a:gd name="connsiteY62" fmla="*/ 1938338 h 5453063"/>
              <a:gd name="connsiteX63" fmla="*/ 150018 w 2269331"/>
              <a:gd name="connsiteY63" fmla="*/ 1981200 h 5453063"/>
              <a:gd name="connsiteX64" fmla="*/ 130968 w 2269331"/>
              <a:gd name="connsiteY64" fmla="*/ 2176463 h 5453063"/>
              <a:gd name="connsiteX65" fmla="*/ 140493 w 2269331"/>
              <a:gd name="connsiteY65" fmla="*/ 2271713 h 5453063"/>
              <a:gd name="connsiteX66" fmla="*/ 21431 w 2269331"/>
              <a:gd name="connsiteY66" fmla="*/ 2128838 h 5453063"/>
              <a:gd name="connsiteX67" fmla="*/ 0 w 2269331"/>
              <a:gd name="connsiteY67" fmla="*/ 1845469 h 5453063"/>
              <a:gd name="connsiteX68" fmla="*/ 90487 w 2269331"/>
              <a:gd name="connsiteY68" fmla="*/ 1585913 h 5453063"/>
              <a:gd name="connsiteX69" fmla="*/ 228600 w 2269331"/>
              <a:gd name="connsiteY69" fmla="*/ 1345406 h 5453063"/>
              <a:gd name="connsiteX70" fmla="*/ 564356 w 2269331"/>
              <a:gd name="connsiteY70" fmla="*/ 1152525 h 5453063"/>
              <a:gd name="connsiteX71" fmla="*/ 583406 w 2269331"/>
              <a:gd name="connsiteY71" fmla="*/ 990600 h 5453063"/>
              <a:gd name="connsiteX72" fmla="*/ 583406 w 2269331"/>
              <a:gd name="connsiteY72" fmla="*/ 742950 h 5453063"/>
              <a:gd name="connsiteX73" fmla="*/ 673893 w 2269331"/>
              <a:gd name="connsiteY73" fmla="*/ 404813 h 5453063"/>
              <a:gd name="connsiteX74" fmla="*/ 864393 w 2269331"/>
              <a:gd name="connsiteY74" fmla="*/ 119063 h 5453063"/>
              <a:gd name="connsiteX75" fmla="*/ 1121568 w 2269331"/>
              <a:gd name="connsiteY75" fmla="*/ 0 h 5453063"/>
              <a:gd name="connsiteX76" fmla="*/ 1378743 w 2269331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65855 w 2270768"/>
              <a:gd name="connsiteY49" fmla="*/ 2843213 h 5453063"/>
              <a:gd name="connsiteX50" fmla="*/ 1065855 w 2270768"/>
              <a:gd name="connsiteY50" fmla="*/ 3071813 h 5453063"/>
              <a:gd name="connsiteX51" fmla="*/ 1022993 w 2270768"/>
              <a:gd name="connsiteY51" fmla="*/ 3167063 h 5453063"/>
              <a:gd name="connsiteX52" fmla="*/ 827730 w 2270768"/>
              <a:gd name="connsiteY52" fmla="*/ 3171825 h 5453063"/>
              <a:gd name="connsiteX53" fmla="*/ 765818 w 2270768"/>
              <a:gd name="connsiteY53" fmla="*/ 3062288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37243 w 2270768"/>
              <a:gd name="connsiteY57" fmla="*/ 2481263 h 5453063"/>
              <a:gd name="connsiteX58" fmla="*/ 618180 w 2270768"/>
              <a:gd name="connsiteY58" fmla="*/ 2209800 h 5453063"/>
              <a:gd name="connsiteX59" fmla="*/ 618180 w 2270768"/>
              <a:gd name="connsiteY59" fmla="*/ 1395413 h 5453063"/>
              <a:gd name="connsiteX60" fmla="*/ 522930 w 2270768"/>
              <a:gd name="connsiteY60" fmla="*/ 1600200 h 5453063"/>
              <a:gd name="connsiteX61" fmla="*/ 356243 w 2270768"/>
              <a:gd name="connsiteY61" fmla="*/ 1747838 h 5453063"/>
              <a:gd name="connsiteX62" fmla="*/ 160980 w 2270768"/>
              <a:gd name="connsiteY62" fmla="*/ 1938338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71713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65855 w 2270768"/>
              <a:gd name="connsiteY49" fmla="*/ 2843213 h 5453063"/>
              <a:gd name="connsiteX50" fmla="*/ 1065855 w 2270768"/>
              <a:gd name="connsiteY50" fmla="*/ 3071813 h 5453063"/>
              <a:gd name="connsiteX51" fmla="*/ 1022993 w 2270768"/>
              <a:gd name="connsiteY51" fmla="*/ 3167063 h 5453063"/>
              <a:gd name="connsiteX52" fmla="*/ 827730 w 2270768"/>
              <a:gd name="connsiteY52" fmla="*/ 3171825 h 5453063"/>
              <a:gd name="connsiteX53" fmla="*/ 765818 w 2270768"/>
              <a:gd name="connsiteY53" fmla="*/ 3062288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37243 w 2270768"/>
              <a:gd name="connsiteY57" fmla="*/ 2481263 h 5453063"/>
              <a:gd name="connsiteX58" fmla="*/ 618180 w 2270768"/>
              <a:gd name="connsiteY58" fmla="*/ 2209800 h 5453063"/>
              <a:gd name="connsiteX59" fmla="*/ 618180 w 2270768"/>
              <a:gd name="connsiteY59" fmla="*/ 1395413 h 5453063"/>
              <a:gd name="connsiteX60" fmla="*/ 522930 w 2270768"/>
              <a:gd name="connsiteY60" fmla="*/ 1600200 h 5453063"/>
              <a:gd name="connsiteX61" fmla="*/ 356243 w 2270768"/>
              <a:gd name="connsiteY61" fmla="*/ 174783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71713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65855 w 2270768"/>
              <a:gd name="connsiteY49" fmla="*/ 2843213 h 5453063"/>
              <a:gd name="connsiteX50" fmla="*/ 1065855 w 2270768"/>
              <a:gd name="connsiteY50" fmla="*/ 3071813 h 5453063"/>
              <a:gd name="connsiteX51" fmla="*/ 1022993 w 2270768"/>
              <a:gd name="connsiteY51" fmla="*/ 3167063 h 5453063"/>
              <a:gd name="connsiteX52" fmla="*/ 827730 w 2270768"/>
              <a:gd name="connsiteY52" fmla="*/ 3171825 h 5453063"/>
              <a:gd name="connsiteX53" fmla="*/ 765818 w 2270768"/>
              <a:gd name="connsiteY53" fmla="*/ 3062288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37243 w 2270768"/>
              <a:gd name="connsiteY57" fmla="*/ 2481263 h 5453063"/>
              <a:gd name="connsiteX58" fmla="*/ 618180 w 2270768"/>
              <a:gd name="connsiteY58" fmla="*/ 2209800 h 5453063"/>
              <a:gd name="connsiteX59" fmla="*/ 618180 w 2270768"/>
              <a:gd name="connsiteY59" fmla="*/ 1395413 h 5453063"/>
              <a:gd name="connsiteX60" fmla="*/ 522930 w 2270768"/>
              <a:gd name="connsiteY60" fmla="*/ 1600200 h 5453063"/>
              <a:gd name="connsiteX61" fmla="*/ 356243 w 2270768"/>
              <a:gd name="connsiteY61" fmla="*/ 174783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71713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65855 w 2270768"/>
              <a:gd name="connsiteY49" fmla="*/ 2843213 h 5453063"/>
              <a:gd name="connsiteX50" fmla="*/ 1065855 w 2270768"/>
              <a:gd name="connsiteY50" fmla="*/ 3071813 h 5453063"/>
              <a:gd name="connsiteX51" fmla="*/ 1022993 w 2270768"/>
              <a:gd name="connsiteY51" fmla="*/ 3167063 h 5453063"/>
              <a:gd name="connsiteX52" fmla="*/ 827730 w 2270768"/>
              <a:gd name="connsiteY52" fmla="*/ 3171825 h 5453063"/>
              <a:gd name="connsiteX53" fmla="*/ 765818 w 2270768"/>
              <a:gd name="connsiteY53" fmla="*/ 3062288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37243 w 2270768"/>
              <a:gd name="connsiteY57" fmla="*/ 2481263 h 5453063"/>
              <a:gd name="connsiteX58" fmla="*/ 618180 w 2270768"/>
              <a:gd name="connsiteY58" fmla="*/ 2209800 h 5453063"/>
              <a:gd name="connsiteX59" fmla="*/ 618180 w 2270768"/>
              <a:gd name="connsiteY59" fmla="*/ 1395413 h 5453063"/>
              <a:gd name="connsiteX60" fmla="*/ 522930 w 2270768"/>
              <a:gd name="connsiteY60" fmla="*/ 1600200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71713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65855 w 2270768"/>
              <a:gd name="connsiteY49" fmla="*/ 2843213 h 5453063"/>
              <a:gd name="connsiteX50" fmla="*/ 1065855 w 2270768"/>
              <a:gd name="connsiteY50" fmla="*/ 3071813 h 5453063"/>
              <a:gd name="connsiteX51" fmla="*/ 1022993 w 2270768"/>
              <a:gd name="connsiteY51" fmla="*/ 3167063 h 5453063"/>
              <a:gd name="connsiteX52" fmla="*/ 827730 w 2270768"/>
              <a:gd name="connsiteY52" fmla="*/ 3171825 h 5453063"/>
              <a:gd name="connsiteX53" fmla="*/ 765818 w 2270768"/>
              <a:gd name="connsiteY53" fmla="*/ 3062288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37243 w 2270768"/>
              <a:gd name="connsiteY57" fmla="*/ 2481263 h 5453063"/>
              <a:gd name="connsiteX58" fmla="*/ 618180 w 2270768"/>
              <a:gd name="connsiteY58" fmla="*/ 2209800 h 5453063"/>
              <a:gd name="connsiteX59" fmla="*/ 618180 w 2270768"/>
              <a:gd name="connsiteY59" fmla="*/ 1395413 h 5453063"/>
              <a:gd name="connsiteX60" fmla="*/ 522930 w 2270768"/>
              <a:gd name="connsiteY60" fmla="*/ 1600200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71713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65855 w 2270768"/>
              <a:gd name="connsiteY49" fmla="*/ 2843213 h 5453063"/>
              <a:gd name="connsiteX50" fmla="*/ 1065855 w 2270768"/>
              <a:gd name="connsiteY50" fmla="*/ 3071813 h 5453063"/>
              <a:gd name="connsiteX51" fmla="*/ 1022993 w 2270768"/>
              <a:gd name="connsiteY51" fmla="*/ 3167063 h 5453063"/>
              <a:gd name="connsiteX52" fmla="*/ 827730 w 2270768"/>
              <a:gd name="connsiteY52" fmla="*/ 3171825 h 5453063"/>
              <a:gd name="connsiteX53" fmla="*/ 765818 w 2270768"/>
              <a:gd name="connsiteY53" fmla="*/ 3062288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37243 w 2270768"/>
              <a:gd name="connsiteY57" fmla="*/ 2481263 h 5453063"/>
              <a:gd name="connsiteX58" fmla="*/ 618180 w 2270768"/>
              <a:gd name="connsiteY58" fmla="*/ 2209800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71713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65855 w 2270768"/>
              <a:gd name="connsiteY49" fmla="*/ 2843213 h 5453063"/>
              <a:gd name="connsiteX50" fmla="*/ 1065855 w 2270768"/>
              <a:gd name="connsiteY50" fmla="*/ 3071813 h 5453063"/>
              <a:gd name="connsiteX51" fmla="*/ 1022993 w 2270768"/>
              <a:gd name="connsiteY51" fmla="*/ 3167063 h 5453063"/>
              <a:gd name="connsiteX52" fmla="*/ 827730 w 2270768"/>
              <a:gd name="connsiteY52" fmla="*/ 3171825 h 5453063"/>
              <a:gd name="connsiteX53" fmla="*/ 765818 w 2270768"/>
              <a:gd name="connsiteY53" fmla="*/ 3062288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37243 w 2270768"/>
              <a:gd name="connsiteY57" fmla="*/ 2481263 h 5453063"/>
              <a:gd name="connsiteX58" fmla="*/ 618180 w 2270768"/>
              <a:gd name="connsiteY58" fmla="*/ 2209800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65855 w 2270768"/>
              <a:gd name="connsiteY49" fmla="*/ 2843213 h 5453063"/>
              <a:gd name="connsiteX50" fmla="*/ 1065855 w 2270768"/>
              <a:gd name="connsiteY50" fmla="*/ 3071813 h 5453063"/>
              <a:gd name="connsiteX51" fmla="*/ 1022993 w 2270768"/>
              <a:gd name="connsiteY51" fmla="*/ 3167063 h 5453063"/>
              <a:gd name="connsiteX52" fmla="*/ 827730 w 2270768"/>
              <a:gd name="connsiteY52" fmla="*/ 3171825 h 5453063"/>
              <a:gd name="connsiteX53" fmla="*/ 765818 w 2270768"/>
              <a:gd name="connsiteY53" fmla="*/ 3062288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37243 w 2270768"/>
              <a:gd name="connsiteY57" fmla="*/ 2481263 h 5453063"/>
              <a:gd name="connsiteX58" fmla="*/ 618180 w 2270768"/>
              <a:gd name="connsiteY58" fmla="*/ 2209800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65855 w 2270768"/>
              <a:gd name="connsiteY49" fmla="*/ 2843213 h 5453063"/>
              <a:gd name="connsiteX50" fmla="*/ 1065855 w 2270768"/>
              <a:gd name="connsiteY50" fmla="*/ 3071813 h 5453063"/>
              <a:gd name="connsiteX51" fmla="*/ 1022993 w 2270768"/>
              <a:gd name="connsiteY51" fmla="*/ 3167063 h 5453063"/>
              <a:gd name="connsiteX52" fmla="*/ 827730 w 2270768"/>
              <a:gd name="connsiteY52" fmla="*/ 3171825 h 5453063"/>
              <a:gd name="connsiteX53" fmla="*/ 765818 w 2270768"/>
              <a:gd name="connsiteY53" fmla="*/ 3062288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37243 w 2270768"/>
              <a:gd name="connsiteY57" fmla="*/ 2481263 h 5453063"/>
              <a:gd name="connsiteX58" fmla="*/ 630086 w 2270768"/>
              <a:gd name="connsiteY58" fmla="*/ 2187178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65855 w 2270768"/>
              <a:gd name="connsiteY49" fmla="*/ 2843213 h 5453063"/>
              <a:gd name="connsiteX50" fmla="*/ 1065855 w 2270768"/>
              <a:gd name="connsiteY50" fmla="*/ 3071813 h 5453063"/>
              <a:gd name="connsiteX51" fmla="*/ 1022993 w 2270768"/>
              <a:gd name="connsiteY51" fmla="*/ 3167063 h 5453063"/>
              <a:gd name="connsiteX52" fmla="*/ 827730 w 2270768"/>
              <a:gd name="connsiteY52" fmla="*/ 3171825 h 5453063"/>
              <a:gd name="connsiteX53" fmla="*/ 765818 w 2270768"/>
              <a:gd name="connsiteY53" fmla="*/ 3062288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37243 w 2270768"/>
              <a:gd name="connsiteY57" fmla="*/ 2481263 h 5453063"/>
              <a:gd name="connsiteX58" fmla="*/ 639611 w 2270768"/>
              <a:gd name="connsiteY58" fmla="*/ 217646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65855 w 2270768"/>
              <a:gd name="connsiteY49" fmla="*/ 2843213 h 5453063"/>
              <a:gd name="connsiteX50" fmla="*/ 1065855 w 2270768"/>
              <a:gd name="connsiteY50" fmla="*/ 3071813 h 5453063"/>
              <a:gd name="connsiteX51" fmla="*/ 1022993 w 2270768"/>
              <a:gd name="connsiteY51" fmla="*/ 3167063 h 5453063"/>
              <a:gd name="connsiteX52" fmla="*/ 827730 w 2270768"/>
              <a:gd name="connsiteY52" fmla="*/ 3171825 h 5453063"/>
              <a:gd name="connsiteX53" fmla="*/ 765818 w 2270768"/>
              <a:gd name="connsiteY53" fmla="*/ 3062288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37243 w 2270768"/>
              <a:gd name="connsiteY57" fmla="*/ 2481263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65855 w 2270768"/>
              <a:gd name="connsiteY49" fmla="*/ 2843213 h 5453063"/>
              <a:gd name="connsiteX50" fmla="*/ 1065855 w 2270768"/>
              <a:gd name="connsiteY50" fmla="*/ 3071813 h 5453063"/>
              <a:gd name="connsiteX51" fmla="*/ 1022993 w 2270768"/>
              <a:gd name="connsiteY51" fmla="*/ 3167063 h 5453063"/>
              <a:gd name="connsiteX52" fmla="*/ 827730 w 2270768"/>
              <a:gd name="connsiteY52" fmla="*/ 3171825 h 5453063"/>
              <a:gd name="connsiteX53" fmla="*/ 765818 w 2270768"/>
              <a:gd name="connsiteY53" fmla="*/ 3062288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37243 w 2270768"/>
              <a:gd name="connsiteY57" fmla="*/ 2481263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65855 w 2270768"/>
              <a:gd name="connsiteY49" fmla="*/ 2843213 h 5453063"/>
              <a:gd name="connsiteX50" fmla="*/ 1065855 w 2270768"/>
              <a:gd name="connsiteY50" fmla="*/ 3071813 h 5453063"/>
              <a:gd name="connsiteX51" fmla="*/ 1022993 w 2270768"/>
              <a:gd name="connsiteY51" fmla="*/ 3167063 h 5453063"/>
              <a:gd name="connsiteX52" fmla="*/ 827730 w 2270768"/>
              <a:gd name="connsiteY52" fmla="*/ 3171825 h 5453063"/>
              <a:gd name="connsiteX53" fmla="*/ 765818 w 2270768"/>
              <a:gd name="connsiteY53" fmla="*/ 3062288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65855 w 2270768"/>
              <a:gd name="connsiteY49" fmla="*/ 2843213 h 5453063"/>
              <a:gd name="connsiteX50" fmla="*/ 1065855 w 2270768"/>
              <a:gd name="connsiteY50" fmla="*/ 3071813 h 5453063"/>
              <a:gd name="connsiteX51" fmla="*/ 1022993 w 2270768"/>
              <a:gd name="connsiteY51" fmla="*/ 3167063 h 5453063"/>
              <a:gd name="connsiteX52" fmla="*/ 827730 w 2270768"/>
              <a:gd name="connsiteY52" fmla="*/ 3171825 h 5453063"/>
              <a:gd name="connsiteX53" fmla="*/ 765818 w 2270768"/>
              <a:gd name="connsiteY53" fmla="*/ 3062288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65855 w 2270768"/>
              <a:gd name="connsiteY49" fmla="*/ 2843213 h 5453063"/>
              <a:gd name="connsiteX50" fmla="*/ 1065855 w 2270768"/>
              <a:gd name="connsiteY50" fmla="*/ 3071813 h 5453063"/>
              <a:gd name="connsiteX51" fmla="*/ 1022993 w 2270768"/>
              <a:gd name="connsiteY51" fmla="*/ 3167063 h 5453063"/>
              <a:gd name="connsiteX52" fmla="*/ 827730 w 2270768"/>
              <a:gd name="connsiteY52" fmla="*/ 3171825 h 5453063"/>
              <a:gd name="connsiteX53" fmla="*/ 765818 w 2270768"/>
              <a:gd name="connsiteY53" fmla="*/ 3062288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65855 w 2270768"/>
              <a:gd name="connsiteY49" fmla="*/ 2843213 h 5453063"/>
              <a:gd name="connsiteX50" fmla="*/ 1065855 w 2270768"/>
              <a:gd name="connsiteY50" fmla="*/ 3071813 h 5453063"/>
              <a:gd name="connsiteX51" fmla="*/ 1022993 w 2270768"/>
              <a:gd name="connsiteY51" fmla="*/ 3167063 h 5453063"/>
              <a:gd name="connsiteX52" fmla="*/ 827730 w 2270768"/>
              <a:gd name="connsiteY52" fmla="*/ 3171825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65855 w 2270768"/>
              <a:gd name="connsiteY49" fmla="*/ 2843213 h 5453063"/>
              <a:gd name="connsiteX50" fmla="*/ 1065855 w 2270768"/>
              <a:gd name="connsiteY50" fmla="*/ 3071813 h 5453063"/>
              <a:gd name="connsiteX51" fmla="*/ 1022993 w 2270768"/>
              <a:gd name="connsiteY51" fmla="*/ 3167063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65855 w 2270768"/>
              <a:gd name="connsiteY49" fmla="*/ 2843213 h 5453063"/>
              <a:gd name="connsiteX50" fmla="*/ 1065855 w 2270768"/>
              <a:gd name="connsiteY50" fmla="*/ 3071813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65855 w 2270768"/>
              <a:gd name="connsiteY49" fmla="*/ 2843213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301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40839 w 2270768"/>
              <a:gd name="connsiteY47" fmla="*/ 2588419 h 5453063"/>
              <a:gd name="connsiteX48" fmla="*/ 1003943 w 2270768"/>
              <a:gd name="connsiteY48" fmla="*/ 2790825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1003943 w 2270768"/>
              <a:gd name="connsiteY48" fmla="*/ 2790825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47972 w 2270768"/>
              <a:gd name="connsiteY45" fmla="*/ 1459707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84880 w 2270768"/>
              <a:gd name="connsiteY74" fmla="*/ 132160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56367 w 2270768"/>
              <a:gd name="connsiteY0" fmla="*/ 6667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37331 w 2270768"/>
              <a:gd name="connsiteY2" fmla="*/ 28455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1871 w 2270768"/>
              <a:gd name="connsiteY16" fmla="*/ 1570434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89730 w 2270768"/>
              <a:gd name="connsiteY16" fmla="*/ 1571625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89730 w 2270768"/>
              <a:gd name="connsiteY16" fmla="*/ 1571625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02827 w 2270768"/>
              <a:gd name="connsiteY17" fmla="*/ 181927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13568 w 2270768"/>
              <a:gd name="connsiteY11" fmla="*/ 2013348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13568 w 2270768"/>
              <a:gd name="connsiteY11" fmla="*/ 2013348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5949 w 2270768"/>
              <a:gd name="connsiteY18" fmla="*/ 1999060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13568 w 2270768"/>
              <a:gd name="connsiteY11" fmla="*/ 2013348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5949 w 2270768"/>
              <a:gd name="connsiteY18" fmla="*/ 1999060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13568 w 2270768"/>
              <a:gd name="connsiteY11" fmla="*/ 2013348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5949 w 2270768"/>
              <a:gd name="connsiteY18" fmla="*/ 1999060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13568 w 2270768"/>
              <a:gd name="connsiteY11" fmla="*/ 2013348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07614 w 2270768"/>
              <a:gd name="connsiteY18" fmla="*/ 1995488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13568 w 2270768"/>
              <a:gd name="connsiteY11" fmla="*/ 2013348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794517 w 2270768"/>
              <a:gd name="connsiteY18" fmla="*/ 2035969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794517 w 2270768"/>
              <a:gd name="connsiteY18" fmla="*/ 2035969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69540 w 2270768"/>
              <a:gd name="connsiteY21" fmla="*/ 2764632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69540 w 2270768"/>
              <a:gd name="connsiteY21" fmla="*/ 2764632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76684 w 2270768"/>
              <a:gd name="connsiteY21" fmla="*/ 2782492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76684 w 2270768"/>
              <a:gd name="connsiteY21" fmla="*/ 2782492 h 5453063"/>
              <a:gd name="connsiteX22" fmla="*/ 1856430 w 2270768"/>
              <a:gd name="connsiteY22" fmla="*/ 3167063 h 5453063"/>
              <a:gd name="connsiteX23" fmla="*/ 1774277 w 2270768"/>
              <a:gd name="connsiteY23" fmla="*/ 3626644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76684 w 2270768"/>
              <a:gd name="connsiteY21" fmla="*/ 2782492 h 5453063"/>
              <a:gd name="connsiteX22" fmla="*/ 1856430 w 2270768"/>
              <a:gd name="connsiteY22" fmla="*/ 3167063 h 5453063"/>
              <a:gd name="connsiteX23" fmla="*/ 1775468 w 2270768"/>
              <a:gd name="connsiteY23" fmla="*/ 3673078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76684 w 2270768"/>
              <a:gd name="connsiteY21" fmla="*/ 2782492 h 5453063"/>
              <a:gd name="connsiteX22" fmla="*/ 1856430 w 2270768"/>
              <a:gd name="connsiteY22" fmla="*/ 3167063 h 5453063"/>
              <a:gd name="connsiteX23" fmla="*/ 1775468 w 2270768"/>
              <a:gd name="connsiteY23" fmla="*/ 3673078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76684 w 2270768"/>
              <a:gd name="connsiteY21" fmla="*/ 2782492 h 5453063"/>
              <a:gd name="connsiteX22" fmla="*/ 1856430 w 2270768"/>
              <a:gd name="connsiteY22" fmla="*/ 3167063 h 5453063"/>
              <a:gd name="connsiteX23" fmla="*/ 1775468 w 2270768"/>
              <a:gd name="connsiteY23" fmla="*/ 3673078 h 5453063"/>
              <a:gd name="connsiteX24" fmla="*/ 1477811 w 2270768"/>
              <a:gd name="connsiteY24" fmla="*/ 4510088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76684 w 2270768"/>
              <a:gd name="connsiteY21" fmla="*/ 2782492 h 5453063"/>
              <a:gd name="connsiteX22" fmla="*/ 1856430 w 2270768"/>
              <a:gd name="connsiteY22" fmla="*/ 3167063 h 5453063"/>
              <a:gd name="connsiteX23" fmla="*/ 1775468 w 2270768"/>
              <a:gd name="connsiteY23" fmla="*/ 3673078 h 5453063"/>
              <a:gd name="connsiteX24" fmla="*/ 1477811 w 2270768"/>
              <a:gd name="connsiteY24" fmla="*/ 4510088 h 5453063"/>
              <a:gd name="connsiteX25" fmla="*/ 1389705 w 2270768"/>
              <a:gd name="connsiteY25" fmla="*/ 4826794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76684 w 2270768"/>
              <a:gd name="connsiteY21" fmla="*/ 2782492 h 5453063"/>
              <a:gd name="connsiteX22" fmla="*/ 1856430 w 2270768"/>
              <a:gd name="connsiteY22" fmla="*/ 3167063 h 5453063"/>
              <a:gd name="connsiteX23" fmla="*/ 1775468 w 2270768"/>
              <a:gd name="connsiteY23" fmla="*/ 3673078 h 5453063"/>
              <a:gd name="connsiteX24" fmla="*/ 1477811 w 2270768"/>
              <a:gd name="connsiteY24" fmla="*/ 4510088 h 5453063"/>
              <a:gd name="connsiteX25" fmla="*/ 1389705 w 2270768"/>
              <a:gd name="connsiteY25" fmla="*/ 4826794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76684 w 2270768"/>
              <a:gd name="connsiteY21" fmla="*/ 2782492 h 5453063"/>
              <a:gd name="connsiteX22" fmla="*/ 1856430 w 2270768"/>
              <a:gd name="connsiteY22" fmla="*/ 3167063 h 5453063"/>
              <a:gd name="connsiteX23" fmla="*/ 1775468 w 2270768"/>
              <a:gd name="connsiteY23" fmla="*/ 3673078 h 5453063"/>
              <a:gd name="connsiteX24" fmla="*/ 1477811 w 2270768"/>
              <a:gd name="connsiteY24" fmla="*/ 4510088 h 5453063"/>
              <a:gd name="connsiteX25" fmla="*/ 1389705 w 2270768"/>
              <a:gd name="connsiteY25" fmla="*/ 4826794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3795 w 2270768"/>
              <a:gd name="connsiteY28" fmla="*/ 526375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76684 w 2270768"/>
              <a:gd name="connsiteY21" fmla="*/ 2782492 h 5453063"/>
              <a:gd name="connsiteX22" fmla="*/ 1856430 w 2270768"/>
              <a:gd name="connsiteY22" fmla="*/ 3167063 h 5453063"/>
              <a:gd name="connsiteX23" fmla="*/ 1775468 w 2270768"/>
              <a:gd name="connsiteY23" fmla="*/ 3673078 h 5453063"/>
              <a:gd name="connsiteX24" fmla="*/ 1477811 w 2270768"/>
              <a:gd name="connsiteY24" fmla="*/ 4510088 h 5453063"/>
              <a:gd name="connsiteX25" fmla="*/ 1389705 w 2270768"/>
              <a:gd name="connsiteY25" fmla="*/ 4826794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3795 w 2270768"/>
              <a:gd name="connsiteY28" fmla="*/ 5263753 h 5453063"/>
              <a:gd name="connsiteX29" fmla="*/ 1642118 w 2270768"/>
              <a:gd name="connsiteY29" fmla="*/ 5262563 h 5453063"/>
              <a:gd name="connsiteX30" fmla="*/ 1395658 w 2270768"/>
              <a:gd name="connsiteY30" fmla="*/ 5138737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76684 w 2270768"/>
              <a:gd name="connsiteY21" fmla="*/ 2782492 h 5453063"/>
              <a:gd name="connsiteX22" fmla="*/ 1856430 w 2270768"/>
              <a:gd name="connsiteY22" fmla="*/ 3167063 h 5453063"/>
              <a:gd name="connsiteX23" fmla="*/ 1775468 w 2270768"/>
              <a:gd name="connsiteY23" fmla="*/ 3673078 h 5453063"/>
              <a:gd name="connsiteX24" fmla="*/ 1477811 w 2270768"/>
              <a:gd name="connsiteY24" fmla="*/ 4510088 h 5453063"/>
              <a:gd name="connsiteX25" fmla="*/ 1389705 w 2270768"/>
              <a:gd name="connsiteY25" fmla="*/ 4826794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3795 w 2270768"/>
              <a:gd name="connsiteY28" fmla="*/ 5263753 h 5453063"/>
              <a:gd name="connsiteX29" fmla="*/ 1642118 w 2270768"/>
              <a:gd name="connsiteY29" fmla="*/ 5262563 h 5453063"/>
              <a:gd name="connsiteX30" fmla="*/ 1395658 w 2270768"/>
              <a:gd name="connsiteY30" fmla="*/ 5138737 h 5453063"/>
              <a:gd name="connsiteX31" fmla="*/ 1332555 w 2270768"/>
              <a:gd name="connsiteY31" fmla="*/ 5167313 h 5453063"/>
              <a:gd name="connsiteX32" fmla="*/ 1232543 w 2270768"/>
              <a:gd name="connsiteY32" fmla="*/ 5120879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76684 w 2270768"/>
              <a:gd name="connsiteY21" fmla="*/ 2782492 h 5453063"/>
              <a:gd name="connsiteX22" fmla="*/ 1856430 w 2270768"/>
              <a:gd name="connsiteY22" fmla="*/ 3167063 h 5453063"/>
              <a:gd name="connsiteX23" fmla="*/ 1775468 w 2270768"/>
              <a:gd name="connsiteY23" fmla="*/ 3673078 h 5453063"/>
              <a:gd name="connsiteX24" fmla="*/ 1477811 w 2270768"/>
              <a:gd name="connsiteY24" fmla="*/ 4510088 h 5453063"/>
              <a:gd name="connsiteX25" fmla="*/ 1389705 w 2270768"/>
              <a:gd name="connsiteY25" fmla="*/ 4826794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3795 w 2270768"/>
              <a:gd name="connsiteY28" fmla="*/ 5263753 h 5453063"/>
              <a:gd name="connsiteX29" fmla="*/ 1642118 w 2270768"/>
              <a:gd name="connsiteY29" fmla="*/ 5262563 h 5453063"/>
              <a:gd name="connsiteX30" fmla="*/ 1395658 w 2270768"/>
              <a:gd name="connsiteY30" fmla="*/ 5138737 h 5453063"/>
              <a:gd name="connsiteX31" fmla="*/ 1332555 w 2270768"/>
              <a:gd name="connsiteY31" fmla="*/ 5167313 h 5453063"/>
              <a:gd name="connsiteX32" fmla="*/ 1232543 w 2270768"/>
              <a:gd name="connsiteY32" fmla="*/ 5120879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76684 w 2270768"/>
              <a:gd name="connsiteY21" fmla="*/ 2782492 h 5453063"/>
              <a:gd name="connsiteX22" fmla="*/ 1856430 w 2270768"/>
              <a:gd name="connsiteY22" fmla="*/ 3167063 h 5453063"/>
              <a:gd name="connsiteX23" fmla="*/ 1775468 w 2270768"/>
              <a:gd name="connsiteY23" fmla="*/ 3673078 h 5453063"/>
              <a:gd name="connsiteX24" fmla="*/ 1477811 w 2270768"/>
              <a:gd name="connsiteY24" fmla="*/ 4510088 h 5453063"/>
              <a:gd name="connsiteX25" fmla="*/ 1389705 w 2270768"/>
              <a:gd name="connsiteY25" fmla="*/ 4826794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3795 w 2270768"/>
              <a:gd name="connsiteY28" fmla="*/ 5263753 h 5453063"/>
              <a:gd name="connsiteX29" fmla="*/ 1642118 w 2270768"/>
              <a:gd name="connsiteY29" fmla="*/ 5262563 h 5453063"/>
              <a:gd name="connsiteX30" fmla="*/ 1395658 w 2270768"/>
              <a:gd name="connsiteY30" fmla="*/ 5138737 h 5453063"/>
              <a:gd name="connsiteX31" fmla="*/ 1332555 w 2270768"/>
              <a:gd name="connsiteY31" fmla="*/ 5167313 h 5453063"/>
              <a:gd name="connsiteX32" fmla="*/ 1232543 w 2270768"/>
              <a:gd name="connsiteY32" fmla="*/ 5120879 h 5453063"/>
              <a:gd name="connsiteX33" fmla="*/ 1221827 w 2270768"/>
              <a:gd name="connsiteY33" fmla="*/ 5212557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76684 w 2270768"/>
              <a:gd name="connsiteY21" fmla="*/ 2782492 h 5453063"/>
              <a:gd name="connsiteX22" fmla="*/ 1856430 w 2270768"/>
              <a:gd name="connsiteY22" fmla="*/ 3167063 h 5453063"/>
              <a:gd name="connsiteX23" fmla="*/ 1775468 w 2270768"/>
              <a:gd name="connsiteY23" fmla="*/ 3673078 h 5453063"/>
              <a:gd name="connsiteX24" fmla="*/ 1477811 w 2270768"/>
              <a:gd name="connsiteY24" fmla="*/ 4510088 h 5453063"/>
              <a:gd name="connsiteX25" fmla="*/ 1389705 w 2270768"/>
              <a:gd name="connsiteY25" fmla="*/ 4826794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3795 w 2270768"/>
              <a:gd name="connsiteY28" fmla="*/ 5263753 h 5453063"/>
              <a:gd name="connsiteX29" fmla="*/ 1642118 w 2270768"/>
              <a:gd name="connsiteY29" fmla="*/ 5262563 h 5453063"/>
              <a:gd name="connsiteX30" fmla="*/ 1395658 w 2270768"/>
              <a:gd name="connsiteY30" fmla="*/ 5138737 h 5453063"/>
              <a:gd name="connsiteX31" fmla="*/ 1332555 w 2270768"/>
              <a:gd name="connsiteY31" fmla="*/ 5167313 h 5453063"/>
              <a:gd name="connsiteX32" fmla="*/ 1213493 w 2270768"/>
              <a:gd name="connsiteY32" fmla="*/ 5082779 h 5453063"/>
              <a:gd name="connsiteX33" fmla="*/ 1221827 w 2270768"/>
              <a:gd name="connsiteY33" fmla="*/ 5212557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76684 w 2270768"/>
              <a:gd name="connsiteY21" fmla="*/ 2782492 h 5453063"/>
              <a:gd name="connsiteX22" fmla="*/ 1856430 w 2270768"/>
              <a:gd name="connsiteY22" fmla="*/ 3167063 h 5453063"/>
              <a:gd name="connsiteX23" fmla="*/ 1775468 w 2270768"/>
              <a:gd name="connsiteY23" fmla="*/ 3673078 h 5453063"/>
              <a:gd name="connsiteX24" fmla="*/ 1477811 w 2270768"/>
              <a:gd name="connsiteY24" fmla="*/ 4510088 h 5453063"/>
              <a:gd name="connsiteX25" fmla="*/ 1389705 w 2270768"/>
              <a:gd name="connsiteY25" fmla="*/ 4826794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3795 w 2270768"/>
              <a:gd name="connsiteY28" fmla="*/ 5263753 h 5453063"/>
              <a:gd name="connsiteX29" fmla="*/ 1642118 w 2270768"/>
              <a:gd name="connsiteY29" fmla="*/ 5262563 h 5453063"/>
              <a:gd name="connsiteX30" fmla="*/ 1395658 w 2270768"/>
              <a:gd name="connsiteY30" fmla="*/ 5138737 h 5453063"/>
              <a:gd name="connsiteX31" fmla="*/ 1332555 w 2270768"/>
              <a:gd name="connsiteY31" fmla="*/ 5167313 h 5453063"/>
              <a:gd name="connsiteX32" fmla="*/ 1213493 w 2270768"/>
              <a:gd name="connsiteY32" fmla="*/ 5082779 h 5453063"/>
              <a:gd name="connsiteX33" fmla="*/ 1224208 w 2270768"/>
              <a:gd name="connsiteY33" fmla="*/ 5239942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76684 w 2270768"/>
              <a:gd name="connsiteY21" fmla="*/ 2782492 h 5453063"/>
              <a:gd name="connsiteX22" fmla="*/ 1856430 w 2270768"/>
              <a:gd name="connsiteY22" fmla="*/ 3167063 h 5453063"/>
              <a:gd name="connsiteX23" fmla="*/ 1775468 w 2270768"/>
              <a:gd name="connsiteY23" fmla="*/ 3673078 h 5453063"/>
              <a:gd name="connsiteX24" fmla="*/ 1477811 w 2270768"/>
              <a:gd name="connsiteY24" fmla="*/ 4510088 h 5453063"/>
              <a:gd name="connsiteX25" fmla="*/ 1389705 w 2270768"/>
              <a:gd name="connsiteY25" fmla="*/ 4826794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3795 w 2270768"/>
              <a:gd name="connsiteY28" fmla="*/ 5263753 h 5453063"/>
              <a:gd name="connsiteX29" fmla="*/ 1642118 w 2270768"/>
              <a:gd name="connsiteY29" fmla="*/ 5262563 h 5453063"/>
              <a:gd name="connsiteX30" fmla="*/ 1395658 w 2270768"/>
              <a:gd name="connsiteY30" fmla="*/ 5138737 h 5453063"/>
              <a:gd name="connsiteX31" fmla="*/ 1332555 w 2270768"/>
              <a:gd name="connsiteY31" fmla="*/ 5167313 h 5453063"/>
              <a:gd name="connsiteX32" fmla="*/ 1213493 w 2270768"/>
              <a:gd name="connsiteY32" fmla="*/ 5082779 h 5453063"/>
              <a:gd name="connsiteX33" fmla="*/ 1224208 w 2270768"/>
              <a:gd name="connsiteY33" fmla="*/ 5239942 h 5453063"/>
              <a:gd name="connsiteX34" fmla="*/ 1099193 w 2270768"/>
              <a:gd name="connsiteY34" fmla="*/ 5453063 h 5453063"/>
              <a:gd name="connsiteX35" fmla="*/ 1022993 w 2270768"/>
              <a:gd name="connsiteY35" fmla="*/ 5406629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76684 w 2270768"/>
              <a:gd name="connsiteY21" fmla="*/ 2782492 h 5453063"/>
              <a:gd name="connsiteX22" fmla="*/ 1856430 w 2270768"/>
              <a:gd name="connsiteY22" fmla="*/ 3167063 h 5453063"/>
              <a:gd name="connsiteX23" fmla="*/ 1775468 w 2270768"/>
              <a:gd name="connsiteY23" fmla="*/ 3673078 h 5453063"/>
              <a:gd name="connsiteX24" fmla="*/ 1477811 w 2270768"/>
              <a:gd name="connsiteY24" fmla="*/ 4510088 h 5453063"/>
              <a:gd name="connsiteX25" fmla="*/ 1389705 w 2270768"/>
              <a:gd name="connsiteY25" fmla="*/ 4826794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3795 w 2270768"/>
              <a:gd name="connsiteY28" fmla="*/ 5263753 h 5453063"/>
              <a:gd name="connsiteX29" fmla="*/ 1642118 w 2270768"/>
              <a:gd name="connsiteY29" fmla="*/ 5262563 h 5453063"/>
              <a:gd name="connsiteX30" fmla="*/ 1395658 w 2270768"/>
              <a:gd name="connsiteY30" fmla="*/ 5138737 h 5453063"/>
              <a:gd name="connsiteX31" fmla="*/ 1332555 w 2270768"/>
              <a:gd name="connsiteY31" fmla="*/ 5167313 h 5453063"/>
              <a:gd name="connsiteX32" fmla="*/ 1213493 w 2270768"/>
              <a:gd name="connsiteY32" fmla="*/ 5082779 h 5453063"/>
              <a:gd name="connsiteX33" fmla="*/ 1224208 w 2270768"/>
              <a:gd name="connsiteY33" fmla="*/ 5239942 h 5453063"/>
              <a:gd name="connsiteX34" fmla="*/ 1099193 w 2270768"/>
              <a:gd name="connsiteY34" fmla="*/ 5453063 h 5453063"/>
              <a:gd name="connsiteX35" fmla="*/ 1022993 w 2270768"/>
              <a:gd name="connsiteY35" fmla="*/ 5406629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76684 w 2270768"/>
              <a:gd name="connsiteY21" fmla="*/ 2782492 h 5453063"/>
              <a:gd name="connsiteX22" fmla="*/ 1856430 w 2270768"/>
              <a:gd name="connsiteY22" fmla="*/ 3167063 h 5453063"/>
              <a:gd name="connsiteX23" fmla="*/ 1775468 w 2270768"/>
              <a:gd name="connsiteY23" fmla="*/ 3673078 h 5453063"/>
              <a:gd name="connsiteX24" fmla="*/ 1477811 w 2270768"/>
              <a:gd name="connsiteY24" fmla="*/ 4510088 h 5453063"/>
              <a:gd name="connsiteX25" fmla="*/ 1389705 w 2270768"/>
              <a:gd name="connsiteY25" fmla="*/ 4826794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3795 w 2270768"/>
              <a:gd name="connsiteY28" fmla="*/ 5263753 h 5453063"/>
              <a:gd name="connsiteX29" fmla="*/ 1642118 w 2270768"/>
              <a:gd name="connsiteY29" fmla="*/ 5262563 h 5453063"/>
              <a:gd name="connsiteX30" fmla="*/ 1395658 w 2270768"/>
              <a:gd name="connsiteY30" fmla="*/ 5138737 h 5453063"/>
              <a:gd name="connsiteX31" fmla="*/ 1332555 w 2270768"/>
              <a:gd name="connsiteY31" fmla="*/ 5167313 h 5453063"/>
              <a:gd name="connsiteX32" fmla="*/ 1213493 w 2270768"/>
              <a:gd name="connsiteY32" fmla="*/ 5082779 h 5453063"/>
              <a:gd name="connsiteX33" fmla="*/ 1224208 w 2270768"/>
              <a:gd name="connsiteY33" fmla="*/ 5239942 h 5453063"/>
              <a:gd name="connsiteX34" fmla="*/ 1099193 w 2270768"/>
              <a:gd name="connsiteY34" fmla="*/ 5453063 h 5453063"/>
              <a:gd name="connsiteX35" fmla="*/ 1022993 w 2270768"/>
              <a:gd name="connsiteY35" fmla="*/ 5406629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58736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76684 w 2270768"/>
              <a:gd name="connsiteY21" fmla="*/ 2782492 h 5453063"/>
              <a:gd name="connsiteX22" fmla="*/ 1856430 w 2270768"/>
              <a:gd name="connsiteY22" fmla="*/ 3167063 h 5453063"/>
              <a:gd name="connsiteX23" fmla="*/ 1775468 w 2270768"/>
              <a:gd name="connsiteY23" fmla="*/ 3673078 h 5453063"/>
              <a:gd name="connsiteX24" fmla="*/ 1477811 w 2270768"/>
              <a:gd name="connsiteY24" fmla="*/ 4510088 h 5453063"/>
              <a:gd name="connsiteX25" fmla="*/ 1389705 w 2270768"/>
              <a:gd name="connsiteY25" fmla="*/ 4826794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3795 w 2270768"/>
              <a:gd name="connsiteY28" fmla="*/ 5263753 h 5453063"/>
              <a:gd name="connsiteX29" fmla="*/ 1642118 w 2270768"/>
              <a:gd name="connsiteY29" fmla="*/ 5262563 h 5453063"/>
              <a:gd name="connsiteX30" fmla="*/ 1395658 w 2270768"/>
              <a:gd name="connsiteY30" fmla="*/ 5138737 h 5453063"/>
              <a:gd name="connsiteX31" fmla="*/ 1332555 w 2270768"/>
              <a:gd name="connsiteY31" fmla="*/ 5167313 h 5453063"/>
              <a:gd name="connsiteX32" fmla="*/ 1213493 w 2270768"/>
              <a:gd name="connsiteY32" fmla="*/ 5082779 h 5453063"/>
              <a:gd name="connsiteX33" fmla="*/ 1224208 w 2270768"/>
              <a:gd name="connsiteY33" fmla="*/ 5239942 h 5453063"/>
              <a:gd name="connsiteX34" fmla="*/ 1099193 w 2270768"/>
              <a:gd name="connsiteY34" fmla="*/ 5453063 h 5453063"/>
              <a:gd name="connsiteX35" fmla="*/ 1022993 w 2270768"/>
              <a:gd name="connsiteY35" fmla="*/ 5406629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58736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76684 w 2270768"/>
              <a:gd name="connsiteY21" fmla="*/ 2782492 h 5453063"/>
              <a:gd name="connsiteX22" fmla="*/ 1856430 w 2270768"/>
              <a:gd name="connsiteY22" fmla="*/ 3167063 h 5453063"/>
              <a:gd name="connsiteX23" fmla="*/ 1775468 w 2270768"/>
              <a:gd name="connsiteY23" fmla="*/ 3673078 h 5453063"/>
              <a:gd name="connsiteX24" fmla="*/ 1477811 w 2270768"/>
              <a:gd name="connsiteY24" fmla="*/ 4510088 h 5453063"/>
              <a:gd name="connsiteX25" fmla="*/ 1389705 w 2270768"/>
              <a:gd name="connsiteY25" fmla="*/ 4826794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3795 w 2270768"/>
              <a:gd name="connsiteY28" fmla="*/ 5263753 h 5453063"/>
              <a:gd name="connsiteX29" fmla="*/ 1642118 w 2270768"/>
              <a:gd name="connsiteY29" fmla="*/ 5262563 h 5453063"/>
              <a:gd name="connsiteX30" fmla="*/ 1395658 w 2270768"/>
              <a:gd name="connsiteY30" fmla="*/ 5138737 h 5453063"/>
              <a:gd name="connsiteX31" fmla="*/ 1332555 w 2270768"/>
              <a:gd name="connsiteY31" fmla="*/ 5167313 h 5453063"/>
              <a:gd name="connsiteX32" fmla="*/ 1213493 w 2270768"/>
              <a:gd name="connsiteY32" fmla="*/ 5082779 h 5453063"/>
              <a:gd name="connsiteX33" fmla="*/ 1224208 w 2270768"/>
              <a:gd name="connsiteY33" fmla="*/ 5239942 h 5453063"/>
              <a:gd name="connsiteX34" fmla="*/ 1099193 w 2270768"/>
              <a:gd name="connsiteY34" fmla="*/ 5453063 h 5453063"/>
              <a:gd name="connsiteX35" fmla="*/ 1022993 w 2270768"/>
              <a:gd name="connsiteY35" fmla="*/ 5406629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58736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</a:cxnLst>
            <a:rect l="l" t="t" r="r" b="b"/>
            <a:pathLst>
              <a:path w="2270768" h="5453063">
                <a:moveTo>
                  <a:pt x="1356367" y="66675"/>
                </a:moveTo>
                <a:lnTo>
                  <a:pt x="1449236" y="196453"/>
                </a:lnTo>
                <a:lnTo>
                  <a:pt x="1427806" y="304799"/>
                </a:lnTo>
                <a:lnTo>
                  <a:pt x="1508768" y="466725"/>
                </a:lnTo>
                <a:cubicBezTo>
                  <a:pt x="1539724" y="652861"/>
                  <a:pt x="1499243" y="660400"/>
                  <a:pt x="1494480" y="757238"/>
                </a:cubicBezTo>
                <a:lnTo>
                  <a:pt x="1427805" y="928688"/>
                </a:lnTo>
                <a:lnTo>
                  <a:pt x="1589730" y="917973"/>
                </a:lnTo>
                <a:cubicBezTo>
                  <a:pt x="1736178" y="1002904"/>
                  <a:pt x="1819521" y="1097360"/>
                  <a:pt x="1938584" y="1183482"/>
                </a:cubicBezTo>
                <a:lnTo>
                  <a:pt x="2252909" y="1508522"/>
                </a:lnTo>
                <a:lnTo>
                  <a:pt x="2270768" y="1552575"/>
                </a:lnTo>
                <a:lnTo>
                  <a:pt x="1961205" y="1871663"/>
                </a:lnTo>
                <a:lnTo>
                  <a:pt x="1820711" y="1999061"/>
                </a:lnTo>
                <a:lnTo>
                  <a:pt x="1723080" y="1947863"/>
                </a:lnTo>
                <a:lnTo>
                  <a:pt x="2030261" y="1552576"/>
                </a:lnTo>
                <a:cubicBezTo>
                  <a:pt x="1905245" y="1456532"/>
                  <a:pt x="1813568" y="1347391"/>
                  <a:pt x="1655214" y="1264444"/>
                </a:cubicBezTo>
                <a:cubicBezTo>
                  <a:pt x="1654024" y="1319213"/>
                  <a:pt x="1652833" y="1373981"/>
                  <a:pt x="1651643" y="1428750"/>
                </a:cubicBezTo>
                <a:cubicBezTo>
                  <a:pt x="1631005" y="1476375"/>
                  <a:pt x="1611558" y="1533525"/>
                  <a:pt x="1573061" y="1571625"/>
                </a:cubicBezTo>
                <a:cubicBezTo>
                  <a:pt x="1588142" y="1648222"/>
                  <a:pt x="1586556" y="1739105"/>
                  <a:pt x="1618305" y="1801415"/>
                </a:cubicBezTo>
                <a:cubicBezTo>
                  <a:pt x="1655215" y="1909761"/>
                  <a:pt x="1729032" y="1952625"/>
                  <a:pt x="1817139" y="1997869"/>
                </a:cubicBezTo>
                <a:lnTo>
                  <a:pt x="1823093" y="2105025"/>
                </a:lnTo>
                <a:cubicBezTo>
                  <a:pt x="1876671" y="2209006"/>
                  <a:pt x="1931440" y="2271316"/>
                  <a:pt x="1983827" y="2416969"/>
                </a:cubicBezTo>
                <a:cubicBezTo>
                  <a:pt x="2015577" y="2596754"/>
                  <a:pt x="2008038" y="2647951"/>
                  <a:pt x="1976684" y="2782492"/>
                </a:cubicBezTo>
                <a:lnTo>
                  <a:pt x="1856430" y="3167063"/>
                </a:lnTo>
                <a:cubicBezTo>
                  <a:pt x="1829443" y="3335735"/>
                  <a:pt x="1783405" y="3407965"/>
                  <a:pt x="1775468" y="3673078"/>
                </a:cubicBezTo>
                <a:lnTo>
                  <a:pt x="1477811" y="4510088"/>
                </a:lnTo>
                <a:lnTo>
                  <a:pt x="1389705" y="4826794"/>
                </a:lnTo>
                <a:cubicBezTo>
                  <a:pt x="1454793" y="4939506"/>
                  <a:pt x="1519880" y="5028407"/>
                  <a:pt x="1584968" y="5129213"/>
                </a:cubicBezTo>
                <a:lnTo>
                  <a:pt x="1727843" y="5219700"/>
                </a:lnTo>
                <a:lnTo>
                  <a:pt x="1733795" y="5263753"/>
                </a:lnTo>
                <a:lnTo>
                  <a:pt x="1642118" y="5262563"/>
                </a:lnTo>
                <a:lnTo>
                  <a:pt x="1395658" y="5138737"/>
                </a:lnTo>
                <a:lnTo>
                  <a:pt x="1332555" y="5167313"/>
                </a:lnTo>
                <a:cubicBezTo>
                  <a:pt x="1261118" y="5166123"/>
                  <a:pt x="1246830" y="5098257"/>
                  <a:pt x="1213493" y="5082779"/>
                </a:cubicBezTo>
                <a:lnTo>
                  <a:pt x="1224208" y="5239942"/>
                </a:lnTo>
                <a:lnTo>
                  <a:pt x="1099193" y="5453063"/>
                </a:lnTo>
                <a:cubicBezTo>
                  <a:pt x="1073793" y="5437585"/>
                  <a:pt x="1065061" y="5461398"/>
                  <a:pt x="1022993" y="5406629"/>
                </a:cubicBezTo>
                <a:lnTo>
                  <a:pt x="1022993" y="5148263"/>
                </a:lnTo>
                <a:lnTo>
                  <a:pt x="1184918" y="4848225"/>
                </a:lnTo>
                <a:cubicBezTo>
                  <a:pt x="1209524" y="4597400"/>
                  <a:pt x="1207936" y="4473972"/>
                  <a:pt x="1258736" y="4095750"/>
                </a:cubicBezTo>
                <a:cubicBezTo>
                  <a:pt x="1312712" y="3857228"/>
                  <a:pt x="1369068" y="3716338"/>
                  <a:pt x="1424234" y="3526632"/>
                </a:cubicBezTo>
                <a:lnTo>
                  <a:pt x="1261118" y="3328988"/>
                </a:lnTo>
                <a:lnTo>
                  <a:pt x="1146818" y="2981325"/>
                </a:lnTo>
                <a:lnTo>
                  <a:pt x="1089668" y="2671763"/>
                </a:lnTo>
                <a:cubicBezTo>
                  <a:pt x="1089271" y="2424112"/>
                  <a:pt x="1115068" y="2281238"/>
                  <a:pt x="1127768" y="2085975"/>
                </a:cubicBezTo>
                <a:lnTo>
                  <a:pt x="946793" y="1640681"/>
                </a:lnTo>
                <a:lnTo>
                  <a:pt x="859878" y="1462088"/>
                </a:lnTo>
                <a:lnTo>
                  <a:pt x="784868" y="2143125"/>
                </a:lnTo>
                <a:lnTo>
                  <a:pt x="940839" y="2565797"/>
                </a:lnTo>
                <a:lnTo>
                  <a:pt x="981321" y="2778919"/>
                </a:lnTo>
                <a:lnTo>
                  <a:pt x="1068236" y="2896791"/>
                </a:lnTo>
                <a:cubicBezTo>
                  <a:pt x="1069427" y="2960688"/>
                  <a:pt x="1068236" y="2971007"/>
                  <a:pt x="1069427" y="3034904"/>
                </a:cubicBezTo>
                <a:lnTo>
                  <a:pt x="1039662" y="3155156"/>
                </a:lnTo>
                <a:lnTo>
                  <a:pt x="808680" y="3183731"/>
                </a:lnTo>
                <a:lnTo>
                  <a:pt x="749149" y="3074195"/>
                </a:lnTo>
                <a:lnTo>
                  <a:pt x="827730" y="2947988"/>
                </a:lnTo>
                <a:lnTo>
                  <a:pt x="903930" y="2957513"/>
                </a:lnTo>
                <a:lnTo>
                  <a:pt x="913455" y="2909888"/>
                </a:lnTo>
                <a:cubicBezTo>
                  <a:pt x="867815" y="2811860"/>
                  <a:pt x="813840" y="2732882"/>
                  <a:pt x="776534" y="2615804"/>
                </a:cubicBezTo>
                <a:cubicBezTo>
                  <a:pt x="734861" y="2455467"/>
                  <a:pt x="676521" y="2335609"/>
                  <a:pt x="626514" y="2195512"/>
                </a:cubicBezTo>
                <a:cubicBezTo>
                  <a:pt x="613020" y="1921668"/>
                  <a:pt x="620958" y="1662113"/>
                  <a:pt x="618180" y="1395413"/>
                </a:cubicBezTo>
                <a:lnTo>
                  <a:pt x="543171" y="1590675"/>
                </a:lnTo>
                <a:cubicBezTo>
                  <a:pt x="501499" y="1627584"/>
                  <a:pt x="490784" y="1651398"/>
                  <a:pt x="397915" y="1710928"/>
                </a:cubicBezTo>
                <a:cubicBezTo>
                  <a:pt x="338780" y="1754187"/>
                  <a:pt x="259405" y="1798639"/>
                  <a:pt x="178839" y="1877616"/>
                </a:cubicBezTo>
                <a:cubicBezTo>
                  <a:pt x="169711" y="1912144"/>
                  <a:pt x="159194" y="1931392"/>
                  <a:pt x="151455" y="1981200"/>
                </a:cubicBezTo>
                <a:cubicBezTo>
                  <a:pt x="143716" y="2031008"/>
                  <a:pt x="138755" y="2111375"/>
                  <a:pt x="132405" y="2176463"/>
                </a:cubicBezTo>
                <a:lnTo>
                  <a:pt x="141930" y="2260998"/>
                </a:lnTo>
                <a:cubicBezTo>
                  <a:pt x="73668" y="2228851"/>
                  <a:pt x="62555" y="2172891"/>
                  <a:pt x="22868" y="2128838"/>
                </a:cubicBezTo>
                <a:cubicBezTo>
                  <a:pt x="15724" y="2034382"/>
                  <a:pt x="-5707" y="1975644"/>
                  <a:pt x="1437" y="1845469"/>
                </a:cubicBezTo>
                <a:cubicBezTo>
                  <a:pt x="41918" y="1710531"/>
                  <a:pt x="160980" y="1568451"/>
                  <a:pt x="91924" y="1585913"/>
                </a:cubicBezTo>
                <a:cubicBezTo>
                  <a:pt x="90336" y="1477962"/>
                  <a:pt x="181618" y="1422400"/>
                  <a:pt x="230037" y="1345406"/>
                </a:cubicBezTo>
                <a:cubicBezTo>
                  <a:pt x="460224" y="1237457"/>
                  <a:pt x="454668" y="1227137"/>
                  <a:pt x="565793" y="1152525"/>
                </a:cubicBezTo>
                <a:lnTo>
                  <a:pt x="584843" y="990600"/>
                </a:lnTo>
                <a:lnTo>
                  <a:pt x="565793" y="758428"/>
                </a:lnTo>
                <a:cubicBezTo>
                  <a:pt x="654692" y="596503"/>
                  <a:pt x="657868" y="517923"/>
                  <a:pt x="694380" y="400051"/>
                </a:cubicBezTo>
                <a:cubicBezTo>
                  <a:pt x="754308" y="311151"/>
                  <a:pt x="783280" y="216298"/>
                  <a:pt x="874164" y="133351"/>
                </a:cubicBezTo>
                <a:cubicBezTo>
                  <a:pt x="970208" y="41276"/>
                  <a:pt x="1026961" y="28971"/>
                  <a:pt x="1123005" y="0"/>
                </a:cubicBezTo>
                <a:cubicBezTo>
                  <a:pt x="1231352" y="25003"/>
                  <a:pt x="1270642" y="38100"/>
                  <a:pt x="1356367" y="66675"/>
                </a:cubicBezTo>
                <a:close/>
              </a:path>
            </a:pathLst>
          </a:custGeom>
          <a:gradFill flip="none" rotWithShape="1">
            <a:gsLst>
              <a:gs pos="45000">
                <a:srgbClr val="FFD85B"/>
              </a:gs>
              <a:gs pos="100000">
                <a:srgbClr val="C00000"/>
              </a:gs>
            </a:gsLst>
            <a:lin ang="162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l-PL"/>
          </a:p>
        </p:txBody>
      </p:sp>
      <p:pic>
        <p:nvPicPr>
          <p:cNvPr id="34" name="Obraz 33">
            <a:extLst>
              <a:ext uri="{FF2B5EF4-FFF2-40B4-BE49-F238E27FC236}">
                <a16:creationId xmlns:a16="http://schemas.microsoft.com/office/drawing/2014/main" id="{55B0123D-6AF8-4D63-8EF9-E574EF187EAA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9479163" y="1024621"/>
            <a:ext cx="2271879" cy="6237239"/>
          </a:xfrm>
          <a:prstGeom prst="rect">
            <a:avLst/>
          </a:prstGeom>
        </p:spPr>
      </p:pic>
      <p:sp>
        <p:nvSpPr>
          <p:cNvPr id="2" name="Symbol zastępczy numeru slajdu 1">
            <a:extLst>
              <a:ext uri="{FF2B5EF4-FFF2-40B4-BE49-F238E27FC236}">
                <a16:creationId xmlns:a16="http://schemas.microsoft.com/office/drawing/2014/main" id="{DD7D0E57-D313-4B20-B71A-253D34F5E29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9677609" y="6696000"/>
            <a:ext cx="2986299" cy="499952"/>
          </a:xfrm>
        </p:spPr>
        <p:txBody>
          <a:bodyPr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fld id="{738616D8-309D-44F8-869A-17BF40B11BFA}" type="slidenum">
              <a:rPr lang="pl-PL" sz="1701" kern="0" smtClean="0">
                <a:solidFill>
                  <a:schemeClr val="bg2"/>
                </a:solidFill>
              </a:rPr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t>13</a:t>
            </a:fld>
            <a:endParaRPr lang="pl-PL" sz="1701" kern="0" dirty="0">
              <a:solidFill>
                <a:schemeClr val="bg2"/>
              </a:solidFill>
            </a:endParaRPr>
          </a:p>
        </p:txBody>
      </p:sp>
      <p:sp>
        <p:nvSpPr>
          <p:cNvPr id="20" name="Prostokąt 19">
            <a:extLst>
              <a:ext uri="{FF2B5EF4-FFF2-40B4-BE49-F238E27FC236}">
                <a16:creationId xmlns:a16="http://schemas.microsoft.com/office/drawing/2014/main" id="{A647CBC5-52C9-45ED-9546-89B57880EFCD}"/>
              </a:ext>
            </a:extLst>
          </p:cNvPr>
          <p:cNvSpPr/>
          <p:nvPr/>
        </p:nvSpPr>
        <p:spPr>
          <a:xfrm>
            <a:off x="31884" y="288025"/>
            <a:ext cx="12992064" cy="55399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pl-PL" sz="3000" b="1" dirty="0">
                <a:solidFill>
                  <a:schemeClr val="bg1">
                    <a:lumMod val="95000"/>
                  </a:schemeClr>
                </a:solidFill>
              </a:rPr>
              <a:t>W ludzkim </a:t>
            </a:r>
            <a:r>
              <a:rPr lang="pl-PL" sz="3000" b="1" dirty="0">
                <a:solidFill>
                  <a:srgbClr val="FFD85B"/>
                </a:solidFill>
              </a:rPr>
              <a:t>wegetatywno</a:t>
            </a:r>
            <a:r>
              <a:rPr lang="pl-PL" sz="3000" b="1" dirty="0">
                <a:solidFill>
                  <a:schemeClr val="bg1">
                    <a:lumMod val="95000"/>
                  </a:schemeClr>
                </a:solidFill>
              </a:rPr>
              <a:t>-</a:t>
            </a:r>
            <a:r>
              <a:rPr lang="pl-PL" sz="3000" b="1" dirty="0">
                <a:solidFill>
                  <a:srgbClr val="FF0000"/>
                </a:solidFill>
              </a:rPr>
              <a:t>zmysłowym</a:t>
            </a:r>
            <a:r>
              <a:rPr lang="pl-PL" sz="3000" b="1" dirty="0">
                <a:solidFill>
                  <a:schemeClr val="bg1">
                    <a:lumMod val="95000"/>
                  </a:schemeClr>
                </a:solidFill>
              </a:rPr>
              <a:t> organizmie mieszka </a:t>
            </a:r>
            <a:r>
              <a:rPr lang="pl-PL" sz="3000" b="1" dirty="0">
                <a:solidFill>
                  <a:srgbClr val="2078D1"/>
                </a:solidFill>
              </a:rPr>
              <a:t>rozumny</a:t>
            </a:r>
            <a:r>
              <a:rPr lang="pl-PL" sz="3000" b="1" dirty="0">
                <a:solidFill>
                  <a:schemeClr val="bg1">
                    <a:lumMod val="95000"/>
                  </a:schemeClr>
                </a:solidFill>
              </a:rPr>
              <a:t> KTOŚ</a:t>
            </a:r>
          </a:p>
        </p:txBody>
      </p:sp>
      <p:sp>
        <p:nvSpPr>
          <p:cNvPr id="22" name="pole tekstowe 21">
            <a:extLst>
              <a:ext uri="{FF2B5EF4-FFF2-40B4-BE49-F238E27FC236}">
                <a16:creationId xmlns:a16="http://schemas.microsoft.com/office/drawing/2014/main" id="{BD37368E-1F2C-4D08-B8B9-2BAE213C0960}"/>
              </a:ext>
            </a:extLst>
          </p:cNvPr>
          <p:cNvSpPr txBox="1"/>
          <p:nvPr/>
        </p:nvSpPr>
        <p:spPr>
          <a:xfrm>
            <a:off x="4500000" y="5962278"/>
            <a:ext cx="4055832" cy="55399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eaLnBrk="1" hangingPunct="1">
              <a:defRPr/>
            </a:pPr>
            <a:r>
              <a:rPr lang="pl-PL" sz="3000" b="1" dirty="0">
                <a:solidFill>
                  <a:srgbClr val="FFD85B"/>
                </a:solidFill>
              </a:rPr>
              <a:t>chromosomy</a:t>
            </a:r>
          </a:p>
        </p:txBody>
      </p:sp>
      <p:sp>
        <p:nvSpPr>
          <p:cNvPr id="23" name="pole tekstowe 22">
            <a:extLst>
              <a:ext uri="{FF2B5EF4-FFF2-40B4-BE49-F238E27FC236}">
                <a16:creationId xmlns:a16="http://schemas.microsoft.com/office/drawing/2014/main" id="{A417F66D-E5EE-49E9-B23B-02AA8075BEFE}"/>
              </a:ext>
            </a:extLst>
          </p:cNvPr>
          <p:cNvSpPr txBox="1"/>
          <p:nvPr/>
        </p:nvSpPr>
        <p:spPr>
          <a:xfrm>
            <a:off x="4680000" y="5465960"/>
            <a:ext cx="3708285" cy="55399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eaLnBrk="1" hangingPunct="1">
              <a:defRPr/>
            </a:pPr>
            <a:r>
              <a:rPr lang="pl-PL" sz="3000" b="1" dirty="0">
                <a:solidFill>
                  <a:srgbClr val="FFD85B"/>
                </a:solidFill>
              </a:rPr>
              <a:t>chromatyna</a:t>
            </a:r>
          </a:p>
        </p:txBody>
      </p:sp>
      <p:sp>
        <p:nvSpPr>
          <p:cNvPr id="24" name="pole tekstowe 23">
            <a:extLst>
              <a:ext uri="{FF2B5EF4-FFF2-40B4-BE49-F238E27FC236}">
                <a16:creationId xmlns:a16="http://schemas.microsoft.com/office/drawing/2014/main" id="{7A365BF1-080C-4C53-AB23-39F39750CA82}"/>
              </a:ext>
            </a:extLst>
          </p:cNvPr>
          <p:cNvSpPr txBox="1"/>
          <p:nvPr/>
        </p:nvSpPr>
        <p:spPr>
          <a:xfrm>
            <a:off x="5023755" y="4969644"/>
            <a:ext cx="3035203" cy="55399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eaLnBrk="1" hangingPunct="1">
              <a:defRPr/>
            </a:pPr>
            <a:r>
              <a:rPr lang="pl-PL" sz="3000" b="1" dirty="0">
                <a:solidFill>
                  <a:srgbClr val="FFD85B"/>
                </a:solidFill>
              </a:rPr>
              <a:t>gonady</a:t>
            </a:r>
          </a:p>
        </p:txBody>
      </p:sp>
      <p:sp>
        <p:nvSpPr>
          <p:cNvPr id="25" name="pole tekstowe 24">
            <a:extLst>
              <a:ext uri="{FF2B5EF4-FFF2-40B4-BE49-F238E27FC236}">
                <a16:creationId xmlns:a16="http://schemas.microsoft.com/office/drawing/2014/main" id="{1857ADAF-FC2A-49D1-9436-348A4E7D7ACB}"/>
              </a:ext>
            </a:extLst>
          </p:cNvPr>
          <p:cNvSpPr txBox="1"/>
          <p:nvPr/>
        </p:nvSpPr>
        <p:spPr>
          <a:xfrm>
            <a:off x="5023755" y="4473328"/>
            <a:ext cx="3035203" cy="55399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eaLnBrk="1" hangingPunct="1">
              <a:defRPr/>
            </a:pPr>
            <a:r>
              <a:rPr lang="pl-PL" sz="3000" b="1" dirty="0">
                <a:solidFill>
                  <a:srgbClr val="FFD85B"/>
                </a:solidFill>
              </a:rPr>
              <a:t>genitalia</a:t>
            </a:r>
          </a:p>
        </p:txBody>
      </p:sp>
      <p:sp>
        <p:nvSpPr>
          <p:cNvPr id="32" name="pole tekstowe 31">
            <a:extLst>
              <a:ext uri="{FF2B5EF4-FFF2-40B4-BE49-F238E27FC236}">
                <a16:creationId xmlns:a16="http://schemas.microsoft.com/office/drawing/2014/main" id="{8CCB14CF-88CF-44D0-BBDE-CF9B3220686F}"/>
              </a:ext>
            </a:extLst>
          </p:cNvPr>
          <p:cNvSpPr txBox="1"/>
          <p:nvPr/>
        </p:nvSpPr>
        <p:spPr>
          <a:xfrm>
            <a:off x="5023755" y="3977012"/>
            <a:ext cx="3035203" cy="55399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eaLnBrk="1" hangingPunct="1">
              <a:defRPr/>
            </a:pPr>
            <a:r>
              <a:rPr lang="pl-PL" sz="3000" b="1" dirty="0">
                <a:solidFill>
                  <a:srgbClr val="FFD85B"/>
                </a:solidFill>
              </a:rPr>
              <a:t>hormony</a:t>
            </a:r>
          </a:p>
        </p:txBody>
      </p:sp>
      <p:sp>
        <p:nvSpPr>
          <p:cNvPr id="19" name="pole tekstowe 18">
            <a:extLst>
              <a:ext uri="{FF2B5EF4-FFF2-40B4-BE49-F238E27FC236}">
                <a16:creationId xmlns:a16="http://schemas.microsoft.com/office/drawing/2014/main" id="{B360CE5D-0262-49D6-A4FD-FC83BA95EF77}"/>
              </a:ext>
            </a:extLst>
          </p:cNvPr>
          <p:cNvSpPr txBox="1"/>
          <p:nvPr/>
        </p:nvSpPr>
        <p:spPr>
          <a:xfrm>
            <a:off x="4577582" y="2984380"/>
            <a:ext cx="3970690" cy="55399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eaLnBrk="1" hangingPunct="1">
              <a:defRPr/>
            </a:pPr>
            <a:r>
              <a:rPr lang="pl-PL" sz="3000" b="1" dirty="0">
                <a:solidFill>
                  <a:srgbClr val="C00000"/>
                </a:solidFill>
              </a:rPr>
              <a:t>wyobrażenia</a:t>
            </a:r>
          </a:p>
        </p:txBody>
      </p:sp>
      <p:sp>
        <p:nvSpPr>
          <p:cNvPr id="21" name="pole tekstowe 20">
            <a:extLst>
              <a:ext uri="{FF2B5EF4-FFF2-40B4-BE49-F238E27FC236}">
                <a16:creationId xmlns:a16="http://schemas.microsoft.com/office/drawing/2014/main" id="{635EBFFD-DA87-4162-A4EA-9872C9391A96}"/>
              </a:ext>
            </a:extLst>
          </p:cNvPr>
          <p:cNvSpPr txBox="1"/>
          <p:nvPr/>
        </p:nvSpPr>
        <p:spPr>
          <a:xfrm>
            <a:off x="5045326" y="3480696"/>
            <a:ext cx="3035203" cy="55399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eaLnBrk="1" hangingPunct="1">
              <a:defRPr/>
            </a:pPr>
            <a:r>
              <a:rPr lang="pl-PL" sz="3000" b="1" dirty="0">
                <a:solidFill>
                  <a:srgbClr val="C00000"/>
                </a:solidFill>
              </a:rPr>
              <a:t>wrażenia</a:t>
            </a:r>
          </a:p>
        </p:txBody>
      </p:sp>
      <p:sp>
        <p:nvSpPr>
          <p:cNvPr id="29" name="pole tekstowe 28">
            <a:extLst>
              <a:ext uri="{FF2B5EF4-FFF2-40B4-BE49-F238E27FC236}">
                <a16:creationId xmlns:a16="http://schemas.microsoft.com/office/drawing/2014/main" id="{096D2311-8AC2-4C18-8E04-7288788BB6DA}"/>
              </a:ext>
            </a:extLst>
          </p:cNvPr>
          <p:cNvSpPr txBox="1"/>
          <p:nvPr/>
        </p:nvSpPr>
        <p:spPr>
          <a:xfrm>
            <a:off x="5267394" y="2488064"/>
            <a:ext cx="2591066" cy="55399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eaLnBrk="1" hangingPunct="1">
              <a:defRPr/>
            </a:pPr>
            <a:r>
              <a:rPr lang="pl-PL" sz="3000" b="1" dirty="0">
                <a:solidFill>
                  <a:srgbClr val="C00000"/>
                </a:solidFill>
              </a:rPr>
              <a:t>emocje</a:t>
            </a:r>
          </a:p>
        </p:txBody>
      </p:sp>
      <p:sp>
        <p:nvSpPr>
          <p:cNvPr id="30" name="pole tekstowe 29">
            <a:extLst>
              <a:ext uri="{FF2B5EF4-FFF2-40B4-BE49-F238E27FC236}">
                <a16:creationId xmlns:a16="http://schemas.microsoft.com/office/drawing/2014/main" id="{F3EE84DF-9164-4F8A-B10E-CF80BCCC7323}"/>
              </a:ext>
            </a:extLst>
          </p:cNvPr>
          <p:cNvSpPr txBox="1"/>
          <p:nvPr/>
        </p:nvSpPr>
        <p:spPr>
          <a:xfrm>
            <a:off x="5304151" y="1991748"/>
            <a:ext cx="2517552" cy="55399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eaLnBrk="1" hangingPunct="1">
              <a:defRPr/>
            </a:pPr>
            <a:r>
              <a:rPr lang="pl-PL" sz="3000" b="1" dirty="0">
                <a:solidFill>
                  <a:srgbClr val="C00000"/>
                </a:solidFill>
              </a:rPr>
              <a:t>uczucia</a:t>
            </a:r>
          </a:p>
        </p:txBody>
      </p:sp>
      <p:sp>
        <p:nvSpPr>
          <p:cNvPr id="38" name="pole tekstowe 37">
            <a:extLst>
              <a:ext uri="{FF2B5EF4-FFF2-40B4-BE49-F238E27FC236}">
                <a16:creationId xmlns:a16="http://schemas.microsoft.com/office/drawing/2014/main" id="{44FFEB58-5F42-4672-8195-184024E365C2}"/>
              </a:ext>
            </a:extLst>
          </p:cNvPr>
          <p:cNvSpPr txBox="1"/>
          <p:nvPr/>
        </p:nvSpPr>
        <p:spPr>
          <a:xfrm>
            <a:off x="5304151" y="1441562"/>
            <a:ext cx="2517552" cy="55399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eaLnBrk="1" hangingPunct="1">
              <a:defRPr/>
            </a:pPr>
            <a:r>
              <a:rPr lang="pl-PL" sz="3000" b="1" dirty="0">
                <a:solidFill>
                  <a:srgbClr val="2078D1"/>
                </a:solidFill>
              </a:rPr>
              <a:t>poznawanie</a:t>
            </a:r>
          </a:p>
        </p:txBody>
      </p:sp>
      <p:sp>
        <p:nvSpPr>
          <p:cNvPr id="39" name="pole tekstowe 38">
            <a:extLst>
              <a:ext uri="{FF2B5EF4-FFF2-40B4-BE49-F238E27FC236}">
                <a16:creationId xmlns:a16="http://schemas.microsoft.com/office/drawing/2014/main" id="{7928297F-293A-4E4B-B90F-52386AE2ACB9}"/>
              </a:ext>
            </a:extLst>
          </p:cNvPr>
          <p:cNvSpPr txBox="1"/>
          <p:nvPr/>
        </p:nvSpPr>
        <p:spPr>
          <a:xfrm>
            <a:off x="5304151" y="945244"/>
            <a:ext cx="2517552" cy="55399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eaLnBrk="1" hangingPunct="1">
              <a:defRPr/>
            </a:pPr>
            <a:r>
              <a:rPr lang="pl-PL" sz="3000" b="1" dirty="0">
                <a:solidFill>
                  <a:srgbClr val="2078D1"/>
                </a:solidFill>
              </a:rPr>
              <a:t>miłość</a:t>
            </a:r>
          </a:p>
        </p:txBody>
      </p:sp>
      <p:sp>
        <p:nvSpPr>
          <p:cNvPr id="43" name="Prostokąt 42">
            <a:extLst>
              <a:ext uri="{FF2B5EF4-FFF2-40B4-BE49-F238E27FC236}">
                <a16:creationId xmlns:a16="http://schemas.microsoft.com/office/drawing/2014/main" id="{FDFA685D-08A7-42C1-8060-7592407F0120}"/>
              </a:ext>
            </a:extLst>
          </p:cNvPr>
          <p:cNvSpPr/>
          <p:nvPr/>
        </p:nvSpPr>
        <p:spPr>
          <a:xfrm>
            <a:off x="2330751" y="1799456"/>
            <a:ext cx="1305622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pl-PL" sz="2800" b="1" dirty="0">
                <a:solidFill>
                  <a:schemeClr val="bg1">
                    <a:lumMod val="95000"/>
                  </a:schemeClr>
                </a:solidFill>
              </a:rPr>
              <a:t>JA</a:t>
            </a:r>
          </a:p>
        </p:txBody>
      </p:sp>
      <p:sp>
        <p:nvSpPr>
          <p:cNvPr id="46" name="Prostokąt 45">
            <a:extLst>
              <a:ext uri="{FF2B5EF4-FFF2-40B4-BE49-F238E27FC236}">
                <a16:creationId xmlns:a16="http://schemas.microsoft.com/office/drawing/2014/main" id="{2BE3DC30-1E28-4255-BEE8-2E73CCF9F1E1}"/>
              </a:ext>
            </a:extLst>
          </p:cNvPr>
          <p:cNvSpPr/>
          <p:nvPr/>
        </p:nvSpPr>
        <p:spPr>
          <a:xfrm>
            <a:off x="10893571" y="2322676"/>
            <a:ext cx="1305622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pl-PL" sz="2800" b="1" dirty="0">
                <a:solidFill>
                  <a:schemeClr val="bg1">
                    <a:lumMod val="95000"/>
                  </a:schemeClr>
                </a:solidFill>
              </a:rPr>
              <a:t>JA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2973553940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numeru slajdu 1">
            <a:extLst>
              <a:ext uri="{FF2B5EF4-FFF2-40B4-BE49-F238E27FC236}">
                <a16:creationId xmlns:a16="http://schemas.microsoft.com/office/drawing/2014/main" id="{DD7D0E57-D313-4B20-B71A-253D34F5E29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9677609" y="6696000"/>
            <a:ext cx="2986299" cy="499952"/>
          </a:xfrm>
        </p:spPr>
        <p:txBody>
          <a:bodyPr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fld id="{738616D8-309D-44F8-869A-17BF40B11BFA}" type="slidenum">
              <a:rPr lang="pl-PL" sz="1701" kern="0" smtClean="0">
                <a:solidFill>
                  <a:srgbClr val="000000"/>
                </a:solidFill>
              </a:rPr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t>14</a:t>
            </a:fld>
            <a:endParaRPr lang="pl-PL" sz="1701" kern="0" dirty="0">
              <a:solidFill>
                <a:srgbClr val="000000"/>
              </a:solidFill>
            </a:endParaRPr>
          </a:p>
        </p:txBody>
      </p:sp>
      <p:pic>
        <p:nvPicPr>
          <p:cNvPr id="24" name="Zebra_jedyna">
            <a:hlinkClick r:id="" action="ppaction://media"/>
            <a:extLst>
              <a:ext uri="{FF2B5EF4-FFF2-40B4-BE49-F238E27FC236}">
                <a16:creationId xmlns:a16="http://schemas.microsoft.com/office/drawing/2014/main" id="{DE32F4C1-988D-4681-BEFD-3882C6D6EBE8}"/>
              </a:ext>
            </a:extLst>
          </p:cNvPr>
          <p:cNvPicPr>
            <a:picLocks noChangeAspect="1"/>
          </p:cNvPicPr>
          <p:nvPr>
            <a:videoFile r:link="rId3"/>
            <p:extLst>
              <p:ext uri="{DAA4B4D4-6D71-4841-9C94-3DE7FCFB9230}">
                <p14:media xmlns:p14="http://schemas.microsoft.com/office/powerpoint/2010/main" r:embed="rId2">
                  <p14:fade out="750"/>
                </p14:media>
              </p:ext>
            </p:extLst>
          </p:nvPr>
        </p:nvPicPr>
        <p:blipFill rotWithShape="1">
          <a:blip r:embed="rId6"/>
          <a:srcRect t="11938" b="11938"/>
          <a:stretch>
            <a:fillRect/>
          </a:stretch>
        </p:blipFill>
        <p:spPr>
          <a:xfrm>
            <a:off x="-197029" y="-222452"/>
            <a:ext cx="13192481" cy="7494516"/>
          </a:xfrm>
          <a:prstGeom prst="rect">
            <a:avLst/>
          </a:prstGeom>
          <a:ln>
            <a:noFill/>
          </a:ln>
          <a:effectLst/>
          <a:scene3d>
            <a:camera prst="orthographicFront"/>
            <a:lightRig rig="balanced" dir="t"/>
          </a:scene3d>
          <a:sp3d prstMaterial="softEdge">
            <a:bevelT w="203200" h="101600" prst="cross"/>
            <a:contourClr>
              <a:srgbClr val="FFFFFF"/>
            </a:contourClr>
          </a:sp3d>
        </p:spPr>
      </p:pic>
      <p:sp>
        <p:nvSpPr>
          <p:cNvPr id="3" name="pole tekstowe 2">
            <a:extLst>
              <a:ext uri="{FF2B5EF4-FFF2-40B4-BE49-F238E27FC236}">
                <a16:creationId xmlns:a16="http://schemas.microsoft.com/office/drawing/2014/main" id="{838BB091-CD36-4290-9F01-31CE6E75F048}"/>
              </a:ext>
            </a:extLst>
          </p:cNvPr>
          <p:cNvSpPr txBox="1"/>
          <p:nvPr/>
        </p:nvSpPr>
        <p:spPr>
          <a:xfrm>
            <a:off x="350540" y="431304"/>
            <a:ext cx="5832648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l-PL" sz="2400" b="1" dirty="0">
                <a:solidFill>
                  <a:schemeClr val="bg1"/>
                </a:solidFill>
              </a:rPr>
              <a:t>Nawet w filmach animowanych podkreśla się indywidualność i niepowtarzalność jednostki oraz jej wartość.</a:t>
            </a:r>
          </a:p>
        </p:txBody>
      </p:sp>
      <p:sp>
        <p:nvSpPr>
          <p:cNvPr id="5" name="pole tekstowe 4">
            <a:extLst>
              <a:ext uri="{FF2B5EF4-FFF2-40B4-BE49-F238E27FC236}">
                <a16:creationId xmlns:a16="http://schemas.microsoft.com/office/drawing/2014/main" id="{AF023195-B895-4630-9DF8-66EEB88BB7B6}"/>
              </a:ext>
            </a:extLst>
          </p:cNvPr>
          <p:cNvSpPr txBox="1"/>
          <p:nvPr/>
        </p:nvSpPr>
        <p:spPr>
          <a:xfrm>
            <a:off x="206524" y="6706228"/>
            <a:ext cx="957706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l-PL" dirty="0">
                <a:solidFill>
                  <a:schemeClr val="bg1"/>
                </a:solidFill>
              </a:rPr>
              <a:t>Fragment filmu „Madagaskar 2”, </a:t>
            </a:r>
            <a:r>
              <a:rPr lang="pl-PL" dirty="0" err="1">
                <a:solidFill>
                  <a:schemeClr val="bg1"/>
                </a:solidFill>
              </a:rPr>
              <a:t>prod</a:t>
            </a:r>
            <a:r>
              <a:rPr lang="pl-PL" dirty="0">
                <a:solidFill>
                  <a:schemeClr val="bg1"/>
                </a:solidFill>
              </a:rPr>
              <a:t>. Mireille </a:t>
            </a:r>
            <a:r>
              <a:rPr lang="pl-PL" dirty="0" err="1">
                <a:solidFill>
                  <a:schemeClr val="bg1"/>
                </a:solidFill>
              </a:rPr>
              <a:t>Soria</a:t>
            </a:r>
            <a:r>
              <a:rPr lang="pl-PL" dirty="0">
                <a:solidFill>
                  <a:schemeClr val="bg1"/>
                </a:solidFill>
              </a:rPr>
              <a:t>, Mark Swift, rok 2008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2742089300"/>
      </p:ext>
    </p:extLst>
  </p:cSld>
  <p:clrMapOvr>
    <a:masterClrMapping/>
  </p:clrMapOvr>
  <p:transition spd="slow">
    <p:fade thruBlk="1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grpId="0" nodeType="withEffect">
                                  <p:stCondLst>
                                    <p:cond delay="30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3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29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10" presetClass="exit" presetSubtype="0" fill="hold" grpId="0" nodeType="withEffect">
                                  <p:stCondLst>
                                    <p:cond delay="30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3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2999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5" dur="66222" fill="hold"/>
                                        <p:tgtEl>
                                          <p:spTgt spid="2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video>
              <p:cMediaNode vol="80000">
                <p:cTn id="16" fill="hold" display="0">
                  <p:stCondLst>
                    <p:cond delay="indefinite"/>
                  </p:stCondLst>
                </p:cTn>
                <p:tgtEl>
                  <p:spTgt spid="24"/>
                </p:tgtEl>
              </p:cMediaNode>
            </p:video>
          </p:childTnLst>
        </p:cTn>
      </p:par>
    </p:tnLst>
    <p:bldLst>
      <p:bldP spid="3" grpId="0"/>
      <p:bldP spid="5" grpId="0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" name="Dowolny kształt: kształt 34">
            <a:extLst>
              <a:ext uri="{FF2B5EF4-FFF2-40B4-BE49-F238E27FC236}">
                <a16:creationId xmlns:a16="http://schemas.microsoft.com/office/drawing/2014/main" id="{328F73FE-17B9-48ED-B5E9-02663ED1EF92}"/>
              </a:ext>
            </a:extLst>
          </p:cNvPr>
          <p:cNvSpPr/>
          <p:nvPr/>
        </p:nvSpPr>
        <p:spPr>
          <a:xfrm flipH="1">
            <a:off x="10575676" y="1428735"/>
            <a:ext cx="2071668" cy="4974939"/>
          </a:xfrm>
          <a:custGeom>
            <a:avLst/>
            <a:gdLst>
              <a:gd name="connsiteX0" fmla="*/ 1381125 w 2271713"/>
              <a:gd name="connsiteY0" fmla="*/ 85725 h 5453063"/>
              <a:gd name="connsiteX1" fmla="*/ 1457325 w 2271713"/>
              <a:gd name="connsiteY1" fmla="*/ 200025 h 5453063"/>
              <a:gd name="connsiteX2" fmla="*/ 1443038 w 2271713"/>
              <a:gd name="connsiteY2" fmla="*/ 266700 h 5453063"/>
              <a:gd name="connsiteX3" fmla="*/ 1509713 w 2271713"/>
              <a:gd name="connsiteY3" fmla="*/ 466725 h 5453063"/>
              <a:gd name="connsiteX4" fmla="*/ 1495425 w 2271713"/>
              <a:gd name="connsiteY4" fmla="*/ 757238 h 5453063"/>
              <a:gd name="connsiteX5" fmla="*/ 1428750 w 2271713"/>
              <a:gd name="connsiteY5" fmla="*/ 928688 h 5453063"/>
              <a:gd name="connsiteX6" fmla="*/ 1581150 w 2271713"/>
              <a:gd name="connsiteY6" fmla="*/ 919163 h 5453063"/>
              <a:gd name="connsiteX7" fmla="*/ 1947863 w 2271713"/>
              <a:gd name="connsiteY7" fmla="*/ 1176338 h 5453063"/>
              <a:gd name="connsiteX8" fmla="*/ 2271713 w 2271713"/>
              <a:gd name="connsiteY8" fmla="*/ 1504950 h 5453063"/>
              <a:gd name="connsiteX9" fmla="*/ 2271713 w 2271713"/>
              <a:gd name="connsiteY9" fmla="*/ 1552575 h 5453063"/>
              <a:gd name="connsiteX10" fmla="*/ 1962150 w 2271713"/>
              <a:gd name="connsiteY10" fmla="*/ 1871663 h 5453063"/>
              <a:gd name="connsiteX11" fmla="*/ 1809750 w 2271713"/>
              <a:gd name="connsiteY11" fmla="*/ 1995488 h 5453063"/>
              <a:gd name="connsiteX12" fmla="*/ 1724025 w 2271713"/>
              <a:gd name="connsiteY12" fmla="*/ 1947863 h 5453063"/>
              <a:gd name="connsiteX13" fmla="*/ 2038350 w 2271713"/>
              <a:gd name="connsiteY13" fmla="*/ 1528763 h 5453063"/>
              <a:gd name="connsiteX14" fmla="*/ 1695450 w 2271713"/>
              <a:gd name="connsiteY14" fmla="*/ 1252538 h 5453063"/>
              <a:gd name="connsiteX15" fmla="*/ 1652588 w 2271713"/>
              <a:gd name="connsiteY15" fmla="*/ 1428750 h 5453063"/>
              <a:gd name="connsiteX16" fmla="*/ 1595438 w 2271713"/>
              <a:gd name="connsiteY16" fmla="*/ 1566863 h 5453063"/>
              <a:gd name="connsiteX17" fmla="*/ 1628775 w 2271713"/>
              <a:gd name="connsiteY17" fmla="*/ 1800225 h 5453063"/>
              <a:gd name="connsiteX18" fmla="*/ 1747838 w 2271713"/>
              <a:gd name="connsiteY18" fmla="*/ 1990725 h 5453063"/>
              <a:gd name="connsiteX19" fmla="*/ 1824038 w 2271713"/>
              <a:gd name="connsiteY19" fmla="*/ 2105025 h 5453063"/>
              <a:gd name="connsiteX20" fmla="*/ 1990725 w 2271713"/>
              <a:gd name="connsiteY20" fmla="*/ 2428875 h 5453063"/>
              <a:gd name="connsiteX21" fmla="*/ 1990725 w 2271713"/>
              <a:gd name="connsiteY21" fmla="*/ 2795588 h 5453063"/>
              <a:gd name="connsiteX22" fmla="*/ 1857375 w 2271713"/>
              <a:gd name="connsiteY22" fmla="*/ 3167063 h 5453063"/>
              <a:gd name="connsiteX23" fmla="*/ 1790700 w 2271713"/>
              <a:gd name="connsiteY23" fmla="*/ 3624263 h 5453063"/>
              <a:gd name="connsiteX24" fmla="*/ 1495425 w 2271713"/>
              <a:gd name="connsiteY24" fmla="*/ 4500563 h 5453063"/>
              <a:gd name="connsiteX25" fmla="*/ 1404938 w 2271713"/>
              <a:gd name="connsiteY25" fmla="*/ 4824413 h 5453063"/>
              <a:gd name="connsiteX26" fmla="*/ 1585913 w 2271713"/>
              <a:gd name="connsiteY26" fmla="*/ 5129213 h 5453063"/>
              <a:gd name="connsiteX27" fmla="*/ 1728788 w 2271713"/>
              <a:gd name="connsiteY27" fmla="*/ 5219700 h 5453063"/>
              <a:gd name="connsiteX28" fmla="*/ 1733550 w 2271713"/>
              <a:gd name="connsiteY28" fmla="*/ 5243513 h 5453063"/>
              <a:gd name="connsiteX29" fmla="*/ 1643063 w 2271713"/>
              <a:gd name="connsiteY29" fmla="*/ 5262563 h 5453063"/>
              <a:gd name="connsiteX30" fmla="*/ 1404938 w 2271713"/>
              <a:gd name="connsiteY30" fmla="*/ 5143500 h 5453063"/>
              <a:gd name="connsiteX31" fmla="*/ 1333500 w 2271713"/>
              <a:gd name="connsiteY31" fmla="*/ 5167313 h 5453063"/>
              <a:gd name="connsiteX32" fmla="*/ 1243013 w 2271713"/>
              <a:gd name="connsiteY32" fmla="*/ 5110163 h 5453063"/>
              <a:gd name="connsiteX33" fmla="*/ 1238250 w 2271713"/>
              <a:gd name="connsiteY33" fmla="*/ 5224463 h 5453063"/>
              <a:gd name="connsiteX34" fmla="*/ 1100138 w 2271713"/>
              <a:gd name="connsiteY34" fmla="*/ 5453063 h 5453063"/>
              <a:gd name="connsiteX35" fmla="*/ 1038225 w 2271713"/>
              <a:gd name="connsiteY35" fmla="*/ 5453063 h 5453063"/>
              <a:gd name="connsiteX36" fmla="*/ 1023938 w 2271713"/>
              <a:gd name="connsiteY36" fmla="*/ 5148263 h 5453063"/>
              <a:gd name="connsiteX37" fmla="*/ 1185863 w 2271713"/>
              <a:gd name="connsiteY37" fmla="*/ 4848225 h 5453063"/>
              <a:gd name="connsiteX38" fmla="*/ 1271588 w 2271713"/>
              <a:gd name="connsiteY38" fmla="*/ 4095750 h 5453063"/>
              <a:gd name="connsiteX39" fmla="*/ 1419225 w 2271713"/>
              <a:gd name="connsiteY39" fmla="*/ 3509963 h 5453063"/>
              <a:gd name="connsiteX40" fmla="*/ 1262063 w 2271713"/>
              <a:gd name="connsiteY40" fmla="*/ 3328988 h 5453063"/>
              <a:gd name="connsiteX41" fmla="*/ 1147763 w 2271713"/>
              <a:gd name="connsiteY41" fmla="*/ 2981325 h 5453063"/>
              <a:gd name="connsiteX42" fmla="*/ 1066800 w 2271713"/>
              <a:gd name="connsiteY42" fmla="*/ 2671763 h 5453063"/>
              <a:gd name="connsiteX43" fmla="*/ 1128713 w 2271713"/>
              <a:gd name="connsiteY43" fmla="*/ 2085975 h 5453063"/>
              <a:gd name="connsiteX44" fmla="*/ 957263 w 2271713"/>
              <a:gd name="connsiteY44" fmla="*/ 1604963 h 5453063"/>
              <a:gd name="connsiteX45" fmla="*/ 852488 w 2271713"/>
              <a:gd name="connsiteY45" fmla="*/ 1490663 h 5453063"/>
              <a:gd name="connsiteX46" fmla="*/ 785813 w 2271713"/>
              <a:gd name="connsiteY46" fmla="*/ 2143125 h 5453063"/>
              <a:gd name="connsiteX47" fmla="*/ 962025 w 2271713"/>
              <a:gd name="connsiteY47" fmla="*/ 2586038 h 5453063"/>
              <a:gd name="connsiteX48" fmla="*/ 1004888 w 2271713"/>
              <a:gd name="connsiteY48" fmla="*/ 2790825 h 5453063"/>
              <a:gd name="connsiteX49" fmla="*/ 1066800 w 2271713"/>
              <a:gd name="connsiteY49" fmla="*/ 2843213 h 5453063"/>
              <a:gd name="connsiteX50" fmla="*/ 1066800 w 2271713"/>
              <a:gd name="connsiteY50" fmla="*/ 3071813 h 5453063"/>
              <a:gd name="connsiteX51" fmla="*/ 1023938 w 2271713"/>
              <a:gd name="connsiteY51" fmla="*/ 3167063 h 5453063"/>
              <a:gd name="connsiteX52" fmla="*/ 828675 w 2271713"/>
              <a:gd name="connsiteY52" fmla="*/ 3171825 h 5453063"/>
              <a:gd name="connsiteX53" fmla="*/ 766763 w 2271713"/>
              <a:gd name="connsiteY53" fmla="*/ 3062288 h 5453063"/>
              <a:gd name="connsiteX54" fmla="*/ 828675 w 2271713"/>
              <a:gd name="connsiteY54" fmla="*/ 2947988 h 5453063"/>
              <a:gd name="connsiteX55" fmla="*/ 904875 w 2271713"/>
              <a:gd name="connsiteY55" fmla="*/ 2957513 h 5453063"/>
              <a:gd name="connsiteX56" fmla="*/ 914400 w 2271713"/>
              <a:gd name="connsiteY56" fmla="*/ 2909888 h 5453063"/>
              <a:gd name="connsiteX57" fmla="*/ 738188 w 2271713"/>
              <a:gd name="connsiteY57" fmla="*/ 2481263 h 5453063"/>
              <a:gd name="connsiteX58" fmla="*/ 619125 w 2271713"/>
              <a:gd name="connsiteY58" fmla="*/ 2209800 h 5453063"/>
              <a:gd name="connsiteX59" fmla="*/ 619125 w 2271713"/>
              <a:gd name="connsiteY59" fmla="*/ 1395413 h 5453063"/>
              <a:gd name="connsiteX60" fmla="*/ 523875 w 2271713"/>
              <a:gd name="connsiteY60" fmla="*/ 1600200 h 5453063"/>
              <a:gd name="connsiteX61" fmla="*/ 357188 w 2271713"/>
              <a:gd name="connsiteY61" fmla="*/ 1747838 h 5453063"/>
              <a:gd name="connsiteX62" fmla="*/ 161925 w 2271713"/>
              <a:gd name="connsiteY62" fmla="*/ 1938338 h 5453063"/>
              <a:gd name="connsiteX63" fmla="*/ 152400 w 2271713"/>
              <a:gd name="connsiteY63" fmla="*/ 1981200 h 5453063"/>
              <a:gd name="connsiteX64" fmla="*/ 133350 w 2271713"/>
              <a:gd name="connsiteY64" fmla="*/ 2176463 h 5453063"/>
              <a:gd name="connsiteX65" fmla="*/ 142875 w 2271713"/>
              <a:gd name="connsiteY65" fmla="*/ 2271713 h 5453063"/>
              <a:gd name="connsiteX66" fmla="*/ 23813 w 2271713"/>
              <a:gd name="connsiteY66" fmla="*/ 2128838 h 5453063"/>
              <a:gd name="connsiteX67" fmla="*/ 0 w 2271713"/>
              <a:gd name="connsiteY67" fmla="*/ 1824038 h 5453063"/>
              <a:gd name="connsiteX68" fmla="*/ 114300 w 2271713"/>
              <a:gd name="connsiteY68" fmla="*/ 1576388 h 5453063"/>
              <a:gd name="connsiteX69" fmla="*/ 233363 w 2271713"/>
              <a:gd name="connsiteY69" fmla="*/ 1343025 h 5453063"/>
              <a:gd name="connsiteX70" fmla="*/ 566738 w 2271713"/>
              <a:gd name="connsiteY70" fmla="*/ 1152525 h 5453063"/>
              <a:gd name="connsiteX71" fmla="*/ 585788 w 2271713"/>
              <a:gd name="connsiteY71" fmla="*/ 990600 h 5453063"/>
              <a:gd name="connsiteX72" fmla="*/ 585788 w 2271713"/>
              <a:gd name="connsiteY72" fmla="*/ 742950 h 5453063"/>
              <a:gd name="connsiteX73" fmla="*/ 676275 w 2271713"/>
              <a:gd name="connsiteY73" fmla="*/ 404813 h 5453063"/>
              <a:gd name="connsiteX74" fmla="*/ 866775 w 2271713"/>
              <a:gd name="connsiteY74" fmla="*/ 119063 h 5453063"/>
              <a:gd name="connsiteX75" fmla="*/ 1123950 w 2271713"/>
              <a:gd name="connsiteY75" fmla="*/ 0 h 5453063"/>
              <a:gd name="connsiteX76" fmla="*/ 1381125 w 2271713"/>
              <a:gd name="connsiteY76" fmla="*/ 85725 h 5453063"/>
              <a:gd name="connsiteX0" fmla="*/ 1381125 w 2271713"/>
              <a:gd name="connsiteY0" fmla="*/ 85725 h 5453063"/>
              <a:gd name="connsiteX1" fmla="*/ 1457325 w 2271713"/>
              <a:gd name="connsiteY1" fmla="*/ 200025 h 5453063"/>
              <a:gd name="connsiteX2" fmla="*/ 1443038 w 2271713"/>
              <a:gd name="connsiteY2" fmla="*/ 266700 h 5453063"/>
              <a:gd name="connsiteX3" fmla="*/ 1509713 w 2271713"/>
              <a:gd name="connsiteY3" fmla="*/ 466725 h 5453063"/>
              <a:gd name="connsiteX4" fmla="*/ 1495425 w 2271713"/>
              <a:gd name="connsiteY4" fmla="*/ 757238 h 5453063"/>
              <a:gd name="connsiteX5" fmla="*/ 1428750 w 2271713"/>
              <a:gd name="connsiteY5" fmla="*/ 928688 h 5453063"/>
              <a:gd name="connsiteX6" fmla="*/ 1581150 w 2271713"/>
              <a:gd name="connsiteY6" fmla="*/ 919163 h 5453063"/>
              <a:gd name="connsiteX7" fmla="*/ 1947863 w 2271713"/>
              <a:gd name="connsiteY7" fmla="*/ 1176338 h 5453063"/>
              <a:gd name="connsiteX8" fmla="*/ 2271713 w 2271713"/>
              <a:gd name="connsiteY8" fmla="*/ 1504950 h 5453063"/>
              <a:gd name="connsiteX9" fmla="*/ 2271713 w 2271713"/>
              <a:gd name="connsiteY9" fmla="*/ 1552575 h 5453063"/>
              <a:gd name="connsiteX10" fmla="*/ 1962150 w 2271713"/>
              <a:gd name="connsiteY10" fmla="*/ 1871663 h 5453063"/>
              <a:gd name="connsiteX11" fmla="*/ 1809750 w 2271713"/>
              <a:gd name="connsiteY11" fmla="*/ 1995488 h 5453063"/>
              <a:gd name="connsiteX12" fmla="*/ 1724025 w 2271713"/>
              <a:gd name="connsiteY12" fmla="*/ 1947863 h 5453063"/>
              <a:gd name="connsiteX13" fmla="*/ 2038350 w 2271713"/>
              <a:gd name="connsiteY13" fmla="*/ 1528763 h 5453063"/>
              <a:gd name="connsiteX14" fmla="*/ 1695450 w 2271713"/>
              <a:gd name="connsiteY14" fmla="*/ 1252538 h 5453063"/>
              <a:gd name="connsiteX15" fmla="*/ 1652588 w 2271713"/>
              <a:gd name="connsiteY15" fmla="*/ 1428750 h 5453063"/>
              <a:gd name="connsiteX16" fmla="*/ 1595438 w 2271713"/>
              <a:gd name="connsiteY16" fmla="*/ 1566863 h 5453063"/>
              <a:gd name="connsiteX17" fmla="*/ 1628775 w 2271713"/>
              <a:gd name="connsiteY17" fmla="*/ 1800225 h 5453063"/>
              <a:gd name="connsiteX18" fmla="*/ 1747838 w 2271713"/>
              <a:gd name="connsiteY18" fmla="*/ 1990725 h 5453063"/>
              <a:gd name="connsiteX19" fmla="*/ 1824038 w 2271713"/>
              <a:gd name="connsiteY19" fmla="*/ 2105025 h 5453063"/>
              <a:gd name="connsiteX20" fmla="*/ 1990725 w 2271713"/>
              <a:gd name="connsiteY20" fmla="*/ 2428875 h 5453063"/>
              <a:gd name="connsiteX21" fmla="*/ 1990725 w 2271713"/>
              <a:gd name="connsiteY21" fmla="*/ 2795588 h 5453063"/>
              <a:gd name="connsiteX22" fmla="*/ 1857375 w 2271713"/>
              <a:gd name="connsiteY22" fmla="*/ 3167063 h 5453063"/>
              <a:gd name="connsiteX23" fmla="*/ 1790700 w 2271713"/>
              <a:gd name="connsiteY23" fmla="*/ 3624263 h 5453063"/>
              <a:gd name="connsiteX24" fmla="*/ 1495425 w 2271713"/>
              <a:gd name="connsiteY24" fmla="*/ 4500563 h 5453063"/>
              <a:gd name="connsiteX25" fmla="*/ 1404938 w 2271713"/>
              <a:gd name="connsiteY25" fmla="*/ 4824413 h 5453063"/>
              <a:gd name="connsiteX26" fmla="*/ 1585913 w 2271713"/>
              <a:gd name="connsiteY26" fmla="*/ 5129213 h 5453063"/>
              <a:gd name="connsiteX27" fmla="*/ 1728788 w 2271713"/>
              <a:gd name="connsiteY27" fmla="*/ 5219700 h 5453063"/>
              <a:gd name="connsiteX28" fmla="*/ 1733550 w 2271713"/>
              <a:gd name="connsiteY28" fmla="*/ 5243513 h 5453063"/>
              <a:gd name="connsiteX29" fmla="*/ 1643063 w 2271713"/>
              <a:gd name="connsiteY29" fmla="*/ 5262563 h 5453063"/>
              <a:gd name="connsiteX30" fmla="*/ 1404938 w 2271713"/>
              <a:gd name="connsiteY30" fmla="*/ 5143500 h 5453063"/>
              <a:gd name="connsiteX31" fmla="*/ 1333500 w 2271713"/>
              <a:gd name="connsiteY31" fmla="*/ 5167313 h 5453063"/>
              <a:gd name="connsiteX32" fmla="*/ 1243013 w 2271713"/>
              <a:gd name="connsiteY32" fmla="*/ 5110163 h 5453063"/>
              <a:gd name="connsiteX33" fmla="*/ 1238250 w 2271713"/>
              <a:gd name="connsiteY33" fmla="*/ 5224463 h 5453063"/>
              <a:gd name="connsiteX34" fmla="*/ 1100138 w 2271713"/>
              <a:gd name="connsiteY34" fmla="*/ 5453063 h 5453063"/>
              <a:gd name="connsiteX35" fmla="*/ 1038225 w 2271713"/>
              <a:gd name="connsiteY35" fmla="*/ 5453063 h 5453063"/>
              <a:gd name="connsiteX36" fmla="*/ 1023938 w 2271713"/>
              <a:gd name="connsiteY36" fmla="*/ 5148263 h 5453063"/>
              <a:gd name="connsiteX37" fmla="*/ 1185863 w 2271713"/>
              <a:gd name="connsiteY37" fmla="*/ 4848225 h 5453063"/>
              <a:gd name="connsiteX38" fmla="*/ 1271588 w 2271713"/>
              <a:gd name="connsiteY38" fmla="*/ 4095750 h 5453063"/>
              <a:gd name="connsiteX39" fmla="*/ 1419225 w 2271713"/>
              <a:gd name="connsiteY39" fmla="*/ 3509963 h 5453063"/>
              <a:gd name="connsiteX40" fmla="*/ 1262063 w 2271713"/>
              <a:gd name="connsiteY40" fmla="*/ 3328988 h 5453063"/>
              <a:gd name="connsiteX41" fmla="*/ 1147763 w 2271713"/>
              <a:gd name="connsiteY41" fmla="*/ 2981325 h 5453063"/>
              <a:gd name="connsiteX42" fmla="*/ 1066800 w 2271713"/>
              <a:gd name="connsiteY42" fmla="*/ 2671763 h 5453063"/>
              <a:gd name="connsiteX43" fmla="*/ 1128713 w 2271713"/>
              <a:gd name="connsiteY43" fmla="*/ 2085975 h 5453063"/>
              <a:gd name="connsiteX44" fmla="*/ 957263 w 2271713"/>
              <a:gd name="connsiteY44" fmla="*/ 1604963 h 5453063"/>
              <a:gd name="connsiteX45" fmla="*/ 852488 w 2271713"/>
              <a:gd name="connsiteY45" fmla="*/ 1490663 h 5453063"/>
              <a:gd name="connsiteX46" fmla="*/ 785813 w 2271713"/>
              <a:gd name="connsiteY46" fmla="*/ 2143125 h 5453063"/>
              <a:gd name="connsiteX47" fmla="*/ 962025 w 2271713"/>
              <a:gd name="connsiteY47" fmla="*/ 2586038 h 5453063"/>
              <a:gd name="connsiteX48" fmla="*/ 1004888 w 2271713"/>
              <a:gd name="connsiteY48" fmla="*/ 2790825 h 5453063"/>
              <a:gd name="connsiteX49" fmla="*/ 1066800 w 2271713"/>
              <a:gd name="connsiteY49" fmla="*/ 2843213 h 5453063"/>
              <a:gd name="connsiteX50" fmla="*/ 1066800 w 2271713"/>
              <a:gd name="connsiteY50" fmla="*/ 3071813 h 5453063"/>
              <a:gd name="connsiteX51" fmla="*/ 1023938 w 2271713"/>
              <a:gd name="connsiteY51" fmla="*/ 3167063 h 5453063"/>
              <a:gd name="connsiteX52" fmla="*/ 828675 w 2271713"/>
              <a:gd name="connsiteY52" fmla="*/ 3171825 h 5453063"/>
              <a:gd name="connsiteX53" fmla="*/ 766763 w 2271713"/>
              <a:gd name="connsiteY53" fmla="*/ 3062288 h 5453063"/>
              <a:gd name="connsiteX54" fmla="*/ 828675 w 2271713"/>
              <a:gd name="connsiteY54" fmla="*/ 2947988 h 5453063"/>
              <a:gd name="connsiteX55" fmla="*/ 904875 w 2271713"/>
              <a:gd name="connsiteY55" fmla="*/ 2957513 h 5453063"/>
              <a:gd name="connsiteX56" fmla="*/ 914400 w 2271713"/>
              <a:gd name="connsiteY56" fmla="*/ 2909888 h 5453063"/>
              <a:gd name="connsiteX57" fmla="*/ 738188 w 2271713"/>
              <a:gd name="connsiteY57" fmla="*/ 2481263 h 5453063"/>
              <a:gd name="connsiteX58" fmla="*/ 619125 w 2271713"/>
              <a:gd name="connsiteY58" fmla="*/ 2209800 h 5453063"/>
              <a:gd name="connsiteX59" fmla="*/ 619125 w 2271713"/>
              <a:gd name="connsiteY59" fmla="*/ 1395413 h 5453063"/>
              <a:gd name="connsiteX60" fmla="*/ 523875 w 2271713"/>
              <a:gd name="connsiteY60" fmla="*/ 1600200 h 5453063"/>
              <a:gd name="connsiteX61" fmla="*/ 357188 w 2271713"/>
              <a:gd name="connsiteY61" fmla="*/ 1747838 h 5453063"/>
              <a:gd name="connsiteX62" fmla="*/ 161925 w 2271713"/>
              <a:gd name="connsiteY62" fmla="*/ 1938338 h 5453063"/>
              <a:gd name="connsiteX63" fmla="*/ 152400 w 2271713"/>
              <a:gd name="connsiteY63" fmla="*/ 1981200 h 5453063"/>
              <a:gd name="connsiteX64" fmla="*/ 133350 w 2271713"/>
              <a:gd name="connsiteY64" fmla="*/ 2176463 h 5453063"/>
              <a:gd name="connsiteX65" fmla="*/ 142875 w 2271713"/>
              <a:gd name="connsiteY65" fmla="*/ 2271713 h 5453063"/>
              <a:gd name="connsiteX66" fmla="*/ 23813 w 2271713"/>
              <a:gd name="connsiteY66" fmla="*/ 2128838 h 5453063"/>
              <a:gd name="connsiteX67" fmla="*/ 0 w 2271713"/>
              <a:gd name="connsiteY67" fmla="*/ 1824038 h 5453063"/>
              <a:gd name="connsiteX68" fmla="*/ 114300 w 2271713"/>
              <a:gd name="connsiteY68" fmla="*/ 1576388 h 5453063"/>
              <a:gd name="connsiteX69" fmla="*/ 233363 w 2271713"/>
              <a:gd name="connsiteY69" fmla="*/ 1376362 h 5453063"/>
              <a:gd name="connsiteX70" fmla="*/ 566738 w 2271713"/>
              <a:gd name="connsiteY70" fmla="*/ 1152525 h 5453063"/>
              <a:gd name="connsiteX71" fmla="*/ 585788 w 2271713"/>
              <a:gd name="connsiteY71" fmla="*/ 990600 h 5453063"/>
              <a:gd name="connsiteX72" fmla="*/ 585788 w 2271713"/>
              <a:gd name="connsiteY72" fmla="*/ 742950 h 5453063"/>
              <a:gd name="connsiteX73" fmla="*/ 676275 w 2271713"/>
              <a:gd name="connsiteY73" fmla="*/ 404813 h 5453063"/>
              <a:gd name="connsiteX74" fmla="*/ 866775 w 2271713"/>
              <a:gd name="connsiteY74" fmla="*/ 119063 h 5453063"/>
              <a:gd name="connsiteX75" fmla="*/ 1123950 w 2271713"/>
              <a:gd name="connsiteY75" fmla="*/ 0 h 5453063"/>
              <a:gd name="connsiteX76" fmla="*/ 1381125 w 2271713"/>
              <a:gd name="connsiteY76" fmla="*/ 85725 h 5453063"/>
              <a:gd name="connsiteX0" fmla="*/ 1381125 w 2271713"/>
              <a:gd name="connsiteY0" fmla="*/ 85725 h 5453063"/>
              <a:gd name="connsiteX1" fmla="*/ 1457325 w 2271713"/>
              <a:gd name="connsiteY1" fmla="*/ 200025 h 5453063"/>
              <a:gd name="connsiteX2" fmla="*/ 1443038 w 2271713"/>
              <a:gd name="connsiteY2" fmla="*/ 266700 h 5453063"/>
              <a:gd name="connsiteX3" fmla="*/ 1509713 w 2271713"/>
              <a:gd name="connsiteY3" fmla="*/ 466725 h 5453063"/>
              <a:gd name="connsiteX4" fmla="*/ 1495425 w 2271713"/>
              <a:gd name="connsiteY4" fmla="*/ 757238 h 5453063"/>
              <a:gd name="connsiteX5" fmla="*/ 1428750 w 2271713"/>
              <a:gd name="connsiteY5" fmla="*/ 928688 h 5453063"/>
              <a:gd name="connsiteX6" fmla="*/ 1581150 w 2271713"/>
              <a:gd name="connsiteY6" fmla="*/ 919163 h 5453063"/>
              <a:gd name="connsiteX7" fmla="*/ 1947863 w 2271713"/>
              <a:gd name="connsiteY7" fmla="*/ 1176338 h 5453063"/>
              <a:gd name="connsiteX8" fmla="*/ 2271713 w 2271713"/>
              <a:gd name="connsiteY8" fmla="*/ 1504950 h 5453063"/>
              <a:gd name="connsiteX9" fmla="*/ 2271713 w 2271713"/>
              <a:gd name="connsiteY9" fmla="*/ 1552575 h 5453063"/>
              <a:gd name="connsiteX10" fmla="*/ 1962150 w 2271713"/>
              <a:gd name="connsiteY10" fmla="*/ 1871663 h 5453063"/>
              <a:gd name="connsiteX11" fmla="*/ 1809750 w 2271713"/>
              <a:gd name="connsiteY11" fmla="*/ 1995488 h 5453063"/>
              <a:gd name="connsiteX12" fmla="*/ 1724025 w 2271713"/>
              <a:gd name="connsiteY12" fmla="*/ 1947863 h 5453063"/>
              <a:gd name="connsiteX13" fmla="*/ 2038350 w 2271713"/>
              <a:gd name="connsiteY13" fmla="*/ 1528763 h 5453063"/>
              <a:gd name="connsiteX14" fmla="*/ 1695450 w 2271713"/>
              <a:gd name="connsiteY14" fmla="*/ 1252538 h 5453063"/>
              <a:gd name="connsiteX15" fmla="*/ 1652588 w 2271713"/>
              <a:gd name="connsiteY15" fmla="*/ 1428750 h 5453063"/>
              <a:gd name="connsiteX16" fmla="*/ 1595438 w 2271713"/>
              <a:gd name="connsiteY16" fmla="*/ 1566863 h 5453063"/>
              <a:gd name="connsiteX17" fmla="*/ 1628775 w 2271713"/>
              <a:gd name="connsiteY17" fmla="*/ 1800225 h 5453063"/>
              <a:gd name="connsiteX18" fmla="*/ 1747838 w 2271713"/>
              <a:gd name="connsiteY18" fmla="*/ 1990725 h 5453063"/>
              <a:gd name="connsiteX19" fmla="*/ 1824038 w 2271713"/>
              <a:gd name="connsiteY19" fmla="*/ 2105025 h 5453063"/>
              <a:gd name="connsiteX20" fmla="*/ 1990725 w 2271713"/>
              <a:gd name="connsiteY20" fmla="*/ 2428875 h 5453063"/>
              <a:gd name="connsiteX21" fmla="*/ 1990725 w 2271713"/>
              <a:gd name="connsiteY21" fmla="*/ 2795588 h 5453063"/>
              <a:gd name="connsiteX22" fmla="*/ 1857375 w 2271713"/>
              <a:gd name="connsiteY22" fmla="*/ 3167063 h 5453063"/>
              <a:gd name="connsiteX23" fmla="*/ 1790700 w 2271713"/>
              <a:gd name="connsiteY23" fmla="*/ 3624263 h 5453063"/>
              <a:gd name="connsiteX24" fmla="*/ 1495425 w 2271713"/>
              <a:gd name="connsiteY24" fmla="*/ 4500563 h 5453063"/>
              <a:gd name="connsiteX25" fmla="*/ 1404938 w 2271713"/>
              <a:gd name="connsiteY25" fmla="*/ 4824413 h 5453063"/>
              <a:gd name="connsiteX26" fmla="*/ 1585913 w 2271713"/>
              <a:gd name="connsiteY26" fmla="*/ 5129213 h 5453063"/>
              <a:gd name="connsiteX27" fmla="*/ 1728788 w 2271713"/>
              <a:gd name="connsiteY27" fmla="*/ 5219700 h 5453063"/>
              <a:gd name="connsiteX28" fmla="*/ 1733550 w 2271713"/>
              <a:gd name="connsiteY28" fmla="*/ 5243513 h 5453063"/>
              <a:gd name="connsiteX29" fmla="*/ 1643063 w 2271713"/>
              <a:gd name="connsiteY29" fmla="*/ 5262563 h 5453063"/>
              <a:gd name="connsiteX30" fmla="*/ 1404938 w 2271713"/>
              <a:gd name="connsiteY30" fmla="*/ 5143500 h 5453063"/>
              <a:gd name="connsiteX31" fmla="*/ 1333500 w 2271713"/>
              <a:gd name="connsiteY31" fmla="*/ 5167313 h 5453063"/>
              <a:gd name="connsiteX32" fmla="*/ 1243013 w 2271713"/>
              <a:gd name="connsiteY32" fmla="*/ 5110163 h 5453063"/>
              <a:gd name="connsiteX33" fmla="*/ 1238250 w 2271713"/>
              <a:gd name="connsiteY33" fmla="*/ 5224463 h 5453063"/>
              <a:gd name="connsiteX34" fmla="*/ 1100138 w 2271713"/>
              <a:gd name="connsiteY34" fmla="*/ 5453063 h 5453063"/>
              <a:gd name="connsiteX35" fmla="*/ 1038225 w 2271713"/>
              <a:gd name="connsiteY35" fmla="*/ 5453063 h 5453063"/>
              <a:gd name="connsiteX36" fmla="*/ 1023938 w 2271713"/>
              <a:gd name="connsiteY36" fmla="*/ 5148263 h 5453063"/>
              <a:gd name="connsiteX37" fmla="*/ 1185863 w 2271713"/>
              <a:gd name="connsiteY37" fmla="*/ 4848225 h 5453063"/>
              <a:gd name="connsiteX38" fmla="*/ 1271588 w 2271713"/>
              <a:gd name="connsiteY38" fmla="*/ 4095750 h 5453063"/>
              <a:gd name="connsiteX39" fmla="*/ 1419225 w 2271713"/>
              <a:gd name="connsiteY39" fmla="*/ 3509963 h 5453063"/>
              <a:gd name="connsiteX40" fmla="*/ 1262063 w 2271713"/>
              <a:gd name="connsiteY40" fmla="*/ 3328988 h 5453063"/>
              <a:gd name="connsiteX41" fmla="*/ 1147763 w 2271713"/>
              <a:gd name="connsiteY41" fmla="*/ 2981325 h 5453063"/>
              <a:gd name="connsiteX42" fmla="*/ 1066800 w 2271713"/>
              <a:gd name="connsiteY42" fmla="*/ 2671763 h 5453063"/>
              <a:gd name="connsiteX43" fmla="*/ 1128713 w 2271713"/>
              <a:gd name="connsiteY43" fmla="*/ 2085975 h 5453063"/>
              <a:gd name="connsiteX44" fmla="*/ 957263 w 2271713"/>
              <a:gd name="connsiteY44" fmla="*/ 1604963 h 5453063"/>
              <a:gd name="connsiteX45" fmla="*/ 852488 w 2271713"/>
              <a:gd name="connsiteY45" fmla="*/ 1490663 h 5453063"/>
              <a:gd name="connsiteX46" fmla="*/ 785813 w 2271713"/>
              <a:gd name="connsiteY46" fmla="*/ 2143125 h 5453063"/>
              <a:gd name="connsiteX47" fmla="*/ 962025 w 2271713"/>
              <a:gd name="connsiteY47" fmla="*/ 2586038 h 5453063"/>
              <a:gd name="connsiteX48" fmla="*/ 1004888 w 2271713"/>
              <a:gd name="connsiteY48" fmla="*/ 2790825 h 5453063"/>
              <a:gd name="connsiteX49" fmla="*/ 1066800 w 2271713"/>
              <a:gd name="connsiteY49" fmla="*/ 2843213 h 5453063"/>
              <a:gd name="connsiteX50" fmla="*/ 1066800 w 2271713"/>
              <a:gd name="connsiteY50" fmla="*/ 3071813 h 5453063"/>
              <a:gd name="connsiteX51" fmla="*/ 1023938 w 2271713"/>
              <a:gd name="connsiteY51" fmla="*/ 3167063 h 5453063"/>
              <a:gd name="connsiteX52" fmla="*/ 828675 w 2271713"/>
              <a:gd name="connsiteY52" fmla="*/ 3171825 h 5453063"/>
              <a:gd name="connsiteX53" fmla="*/ 766763 w 2271713"/>
              <a:gd name="connsiteY53" fmla="*/ 3062288 h 5453063"/>
              <a:gd name="connsiteX54" fmla="*/ 828675 w 2271713"/>
              <a:gd name="connsiteY54" fmla="*/ 2947988 h 5453063"/>
              <a:gd name="connsiteX55" fmla="*/ 904875 w 2271713"/>
              <a:gd name="connsiteY55" fmla="*/ 2957513 h 5453063"/>
              <a:gd name="connsiteX56" fmla="*/ 914400 w 2271713"/>
              <a:gd name="connsiteY56" fmla="*/ 2909888 h 5453063"/>
              <a:gd name="connsiteX57" fmla="*/ 738188 w 2271713"/>
              <a:gd name="connsiteY57" fmla="*/ 2481263 h 5453063"/>
              <a:gd name="connsiteX58" fmla="*/ 619125 w 2271713"/>
              <a:gd name="connsiteY58" fmla="*/ 2209800 h 5453063"/>
              <a:gd name="connsiteX59" fmla="*/ 619125 w 2271713"/>
              <a:gd name="connsiteY59" fmla="*/ 1395413 h 5453063"/>
              <a:gd name="connsiteX60" fmla="*/ 523875 w 2271713"/>
              <a:gd name="connsiteY60" fmla="*/ 1600200 h 5453063"/>
              <a:gd name="connsiteX61" fmla="*/ 357188 w 2271713"/>
              <a:gd name="connsiteY61" fmla="*/ 1747838 h 5453063"/>
              <a:gd name="connsiteX62" fmla="*/ 161925 w 2271713"/>
              <a:gd name="connsiteY62" fmla="*/ 1938338 h 5453063"/>
              <a:gd name="connsiteX63" fmla="*/ 152400 w 2271713"/>
              <a:gd name="connsiteY63" fmla="*/ 1981200 h 5453063"/>
              <a:gd name="connsiteX64" fmla="*/ 133350 w 2271713"/>
              <a:gd name="connsiteY64" fmla="*/ 2176463 h 5453063"/>
              <a:gd name="connsiteX65" fmla="*/ 142875 w 2271713"/>
              <a:gd name="connsiteY65" fmla="*/ 2271713 h 5453063"/>
              <a:gd name="connsiteX66" fmla="*/ 23813 w 2271713"/>
              <a:gd name="connsiteY66" fmla="*/ 2128838 h 5453063"/>
              <a:gd name="connsiteX67" fmla="*/ 0 w 2271713"/>
              <a:gd name="connsiteY67" fmla="*/ 1824038 h 5453063"/>
              <a:gd name="connsiteX68" fmla="*/ 114300 w 2271713"/>
              <a:gd name="connsiteY68" fmla="*/ 1576388 h 5453063"/>
              <a:gd name="connsiteX69" fmla="*/ 233363 w 2271713"/>
              <a:gd name="connsiteY69" fmla="*/ 1376362 h 5453063"/>
              <a:gd name="connsiteX70" fmla="*/ 566738 w 2271713"/>
              <a:gd name="connsiteY70" fmla="*/ 1152525 h 5453063"/>
              <a:gd name="connsiteX71" fmla="*/ 585788 w 2271713"/>
              <a:gd name="connsiteY71" fmla="*/ 990600 h 5453063"/>
              <a:gd name="connsiteX72" fmla="*/ 585788 w 2271713"/>
              <a:gd name="connsiteY72" fmla="*/ 742950 h 5453063"/>
              <a:gd name="connsiteX73" fmla="*/ 676275 w 2271713"/>
              <a:gd name="connsiteY73" fmla="*/ 404813 h 5453063"/>
              <a:gd name="connsiteX74" fmla="*/ 866775 w 2271713"/>
              <a:gd name="connsiteY74" fmla="*/ 119063 h 5453063"/>
              <a:gd name="connsiteX75" fmla="*/ 1123950 w 2271713"/>
              <a:gd name="connsiteY75" fmla="*/ 0 h 5453063"/>
              <a:gd name="connsiteX76" fmla="*/ 1381125 w 2271713"/>
              <a:gd name="connsiteY76" fmla="*/ 85725 h 5453063"/>
              <a:gd name="connsiteX0" fmla="*/ 1381125 w 2271713"/>
              <a:gd name="connsiteY0" fmla="*/ 85725 h 5453063"/>
              <a:gd name="connsiteX1" fmla="*/ 1457325 w 2271713"/>
              <a:gd name="connsiteY1" fmla="*/ 200025 h 5453063"/>
              <a:gd name="connsiteX2" fmla="*/ 1443038 w 2271713"/>
              <a:gd name="connsiteY2" fmla="*/ 266700 h 5453063"/>
              <a:gd name="connsiteX3" fmla="*/ 1509713 w 2271713"/>
              <a:gd name="connsiteY3" fmla="*/ 466725 h 5453063"/>
              <a:gd name="connsiteX4" fmla="*/ 1495425 w 2271713"/>
              <a:gd name="connsiteY4" fmla="*/ 757238 h 5453063"/>
              <a:gd name="connsiteX5" fmla="*/ 1428750 w 2271713"/>
              <a:gd name="connsiteY5" fmla="*/ 928688 h 5453063"/>
              <a:gd name="connsiteX6" fmla="*/ 1581150 w 2271713"/>
              <a:gd name="connsiteY6" fmla="*/ 919163 h 5453063"/>
              <a:gd name="connsiteX7" fmla="*/ 1947863 w 2271713"/>
              <a:gd name="connsiteY7" fmla="*/ 1176338 h 5453063"/>
              <a:gd name="connsiteX8" fmla="*/ 2271713 w 2271713"/>
              <a:gd name="connsiteY8" fmla="*/ 1504950 h 5453063"/>
              <a:gd name="connsiteX9" fmla="*/ 2271713 w 2271713"/>
              <a:gd name="connsiteY9" fmla="*/ 1552575 h 5453063"/>
              <a:gd name="connsiteX10" fmla="*/ 1962150 w 2271713"/>
              <a:gd name="connsiteY10" fmla="*/ 1871663 h 5453063"/>
              <a:gd name="connsiteX11" fmla="*/ 1809750 w 2271713"/>
              <a:gd name="connsiteY11" fmla="*/ 1995488 h 5453063"/>
              <a:gd name="connsiteX12" fmla="*/ 1724025 w 2271713"/>
              <a:gd name="connsiteY12" fmla="*/ 1947863 h 5453063"/>
              <a:gd name="connsiteX13" fmla="*/ 2038350 w 2271713"/>
              <a:gd name="connsiteY13" fmla="*/ 1528763 h 5453063"/>
              <a:gd name="connsiteX14" fmla="*/ 1695450 w 2271713"/>
              <a:gd name="connsiteY14" fmla="*/ 1252538 h 5453063"/>
              <a:gd name="connsiteX15" fmla="*/ 1652588 w 2271713"/>
              <a:gd name="connsiteY15" fmla="*/ 1428750 h 5453063"/>
              <a:gd name="connsiteX16" fmla="*/ 1595438 w 2271713"/>
              <a:gd name="connsiteY16" fmla="*/ 1566863 h 5453063"/>
              <a:gd name="connsiteX17" fmla="*/ 1628775 w 2271713"/>
              <a:gd name="connsiteY17" fmla="*/ 1800225 h 5453063"/>
              <a:gd name="connsiteX18" fmla="*/ 1747838 w 2271713"/>
              <a:gd name="connsiteY18" fmla="*/ 1990725 h 5453063"/>
              <a:gd name="connsiteX19" fmla="*/ 1824038 w 2271713"/>
              <a:gd name="connsiteY19" fmla="*/ 2105025 h 5453063"/>
              <a:gd name="connsiteX20" fmla="*/ 1990725 w 2271713"/>
              <a:gd name="connsiteY20" fmla="*/ 2428875 h 5453063"/>
              <a:gd name="connsiteX21" fmla="*/ 1990725 w 2271713"/>
              <a:gd name="connsiteY21" fmla="*/ 2795588 h 5453063"/>
              <a:gd name="connsiteX22" fmla="*/ 1857375 w 2271713"/>
              <a:gd name="connsiteY22" fmla="*/ 3167063 h 5453063"/>
              <a:gd name="connsiteX23" fmla="*/ 1790700 w 2271713"/>
              <a:gd name="connsiteY23" fmla="*/ 3624263 h 5453063"/>
              <a:gd name="connsiteX24" fmla="*/ 1495425 w 2271713"/>
              <a:gd name="connsiteY24" fmla="*/ 4500563 h 5453063"/>
              <a:gd name="connsiteX25" fmla="*/ 1404938 w 2271713"/>
              <a:gd name="connsiteY25" fmla="*/ 4824413 h 5453063"/>
              <a:gd name="connsiteX26" fmla="*/ 1585913 w 2271713"/>
              <a:gd name="connsiteY26" fmla="*/ 5129213 h 5453063"/>
              <a:gd name="connsiteX27" fmla="*/ 1728788 w 2271713"/>
              <a:gd name="connsiteY27" fmla="*/ 5219700 h 5453063"/>
              <a:gd name="connsiteX28" fmla="*/ 1733550 w 2271713"/>
              <a:gd name="connsiteY28" fmla="*/ 5243513 h 5453063"/>
              <a:gd name="connsiteX29" fmla="*/ 1643063 w 2271713"/>
              <a:gd name="connsiteY29" fmla="*/ 5262563 h 5453063"/>
              <a:gd name="connsiteX30" fmla="*/ 1404938 w 2271713"/>
              <a:gd name="connsiteY30" fmla="*/ 5143500 h 5453063"/>
              <a:gd name="connsiteX31" fmla="*/ 1333500 w 2271713"/>
              <a:gd name="connsiteY31" fmla="*/ 5167313 h 5453063"/>
              <a:gd name="connsiteX32" fmla="*/ 1243013 w 2271713"/>
              <a:gd name="connsiteY32" fmla="*/ 5110163 h 5453063"/>
              <a:gd name="connsiteX33" fmla="*/ 1238250 w 2271713"/>
              <a:gd name="connsiteY33" fmla="*/ 5224463 h 5453063"/>
              <a:gd name="connsiteX34" fmla="*/ 1100138 w 2271713"/>
              <a:gd name="connsiteY34" fmla="*/ 5453063 h 5453063"/>
              <a:gd name="connsiteX35" fmla="*/ 1038225 w 2271713"/>
              <a:gd name="connsiteY35" fmla="*/ 5453063 h 5453063"/>
              <a:gd name="connsiteX36" fmla="*/ 1023938 w 2271713"/>
              <a:gd name="connsiteY36" fmla="*/ 5148263 h 5453063"/>
              <a:gd name="connsiteX37" fmla="*/ 1185863 w 2271713"/>
              <a:gd name="connsiteY37" fmla="*/ 4848225 h 5453063"/>
              <a:gd name="connsiteX38" fmla="*/ 1271588 w 2271713"/>
              <a:gd name="connsiteY38" fmla="*/ 4095750 h 5453063"/>
              <a:gd name="connsiteX39" fmla="*/ 1419225 w 2271713"/>
              <a:gd name="connsiteY39" fmla="*/ 3509963 h 5453063"/>
              <a:gd name="connsiteX40" fmla="*/ 1262063 w 2271713"/>
              <a:gd name="connsiteY40" fmla="*/ 3328988 h 5453063"/>
              <a:gd name="connsiteX41" fmla="*/ 1147763 w 2271713"/>
              <a:gd name="connsiteY41" fmla="*/ 2981325 h 5453063"/>
              <a:gd name="connsiteX42" fmla="*/ 1066800 w 2271713"/>
              <a:gd name="connsiteY42" fmla="*/ 2671763 h 5453063"/>
              <a:gd name="connsiteX43" fmla="*/ 1128713 w 2271713"/>
              <a:gd name="connsiteY43" fmla="*/ 2085975 h 5453063"/>
              <a:gd name="connsiteX44" fmla="*/ 957263 w 2271713"/>
              <a:gd name="connsiteY44" fmla="*/ 1604963 h 5453063"/>
              <a:gd name="connsiteX45" fmla="*/ 852488 w 2271713"/>
              <a:gd name="connsiteY45" fmla="*/ 1490663 h 5453063"/>
              <a:gd name="connsiteX46" fmla="*/ 785813 w 2271713"/>
              <a:gd name="connsiteY46" fmla="*/ 2143125 h 5453063"/>
              <a:gd name="connsiteX47" fmla="*/ 962025 w 2271713"/>
              <a:gd name="connsiteY47" fmla="*/ 2586038 h 5453063"/>
              <a:gd name="connsiteX48" fmla="*/ 1004888 w 2271713"/>
              <a:gd name="connsiteY48" fmla="*/ 2790825 h 5453063"/>
              <a:gd name="connsiteX49" fmla="*/ 1066800 w 2271713"/>
              <a:gd name="connsiteY49" fmla="*/ 2843213 h 5453063"/>
              <a:gd name="connsiteX50" fmla="*/ 1066800 w 2271713"/>
              <a:gd name="connsiteY50" fmla="*/ 3071813 h 5453063"/>
              <a:gd name="connsiteX51" fmla="*/ 1023938 w 2271713"/>
              <a:gd name="connsiteY51" fmla="*/ 3167063 h 5453063"/>
              <a:gd name="connsiteX52" fmla="*/ 828675 w 2271713"/>
              <a:gd name="connsiteY52" fmla="*/ 3171825 h 5453063"/>
              <a:gd name="connsiteX53" fmla="*/ 766763 w 2271713"/>
              <a:gd name="connsiteY53" fmla="*/ 3062288 h 5453063"/>
              <a:gd name="connsiteX54" fmla="*/ 828675 w 2271713"/>
              <a:gd name="connsiteY54" fmla="*/ 2947988 h 5453063"/>
              <a:gd name="connsiteX55" fmla="*/ 904875 w 2271713"/>
              <a:gd name="connsiteY55" fmla="*/ 2957513 h 5453063"/>
              <a:gd name="connsiteX56" fmla="*/ 914400 w 2271713"/>
              <a:gd name="connsiteY56" fmla="*/ 2909888 h 5453063"/>
              <a:gd name="connsiteX57" fmla="*/ 738188 w 2271713"/>
              <a:gd name="connsiteY57" fmla="*/ 2481263 h 5453063"/>
              <a:gd name="connsiteX58" fmla="*/ 619125 w 2271713"/>
              <a:gd name="connsiteY58" fmla="*/ 2209800 h 5453063"/>
              <a:gd name="connsiteX59" fmla="*/ 619125 w 2271713"/>
              <a:gd name="connsiteY59" fmla="*/ 1395413 h 5453063"/>
              <a:gd name="connsiteX60" fmla="*/ 523875 w 2271713"/>
              <a:gd name="connsiteY60" fmla="*/ 1600200 h 5453063"/>
              <a:gd name="connsiteX61" fmla="*/ 357188 w 2271713"/>
              <a:gd name="connsiteY61" fmla="*/ 1747838 h 5453063"/>
              <a:gd name="connsiteX62" fmla="*/ 161925 w 2271713"/>
              <a:gd name="connsiteY62" fmla="*/ 1938338 h 5453063"/>
              <a:gd name="connsiteX63" fmla="*/ 152400 w 2271713"/>
              <a:gd name="connsiteY63" fmla="*/ 1981200 h 5453063"/>
              <a:gd name="connsiteX64" fmla="*/ 133350 w 2271713"/>
              <a:gd name="connsiteY64" fmla="*/ 2176463 h 5453063"/>
              <a:gd name="connsiteX65" fmla="*/ 142875 w 2271713"/>
              <a:gd name="connsiteY65" fmla="*/ 2271713 h 5453063"/>
              <a:gd name="connsiteX66" fmla="*/ 23813 w 2271713"/>
              <a:gd name="connsiteY66" fmla="*/ 2128838 h 5453063"/>
              <a:gd name="connsiteX67" fmla="*/ 0 w 2271713"/>
              <a:gd name="connsiteY67" fmla="*/ 1824038 h 5453063"/>
              <a:gd name="connsiteX68" fmla="*/ 114300 w 2271713"/>
              <a:gd name="connsiteY68" fmla="*/ 1576388 h 5453063"/>
              <a:gd name="connsiteX69" fmla="*/ 230982 w 2271713"/>
              <a:gd name="connsiteY69" fmla="*/ 1345406 h 5453063"/>
              <a:gd name="connsiteX70" fmla="*/ 566738 w 2271713"/>
              <a:gd name="connsiteY70" fmla="*/ 1152525 h 5453063"/>
              <a:gd name="connsiteX71" fmla="*/ 585788 w 2271713"/>
              <a:gd name="connsiteY71" fmla="*/ 990600 h 5453063"/>
              <a:gd name="connsiteX72" fmla="*/ 585788 w 2271713"/>
              <a:gd name="connsiteY72" fmla="*/ 742950 h 5453063"/>
              <a:gd name="connsiteX73" fmla="*/ 676275 w 2271713"/>
              <a:gd name="connsiteY73" fmla="*/ 404813 h 5453063"/>
              <a:gd name="connsiteX74" fmla="*/ 866775 w 2271713"/>
              <a:gd name="connsiteY74" fmla="*/ 119063 h 5453063"/>
              <a:gd name="connsiteX75" fmla="*/ 1123950 w 2271713"/>
              <a:gd name="connsiteY75" fmla="*/ 0 h 5453063"/>
              <a:gd name="connsiteX76" fmla="*/ 1381125 w 2271713"/>
              <a:gd name="connsiteY76" fmla="*/ 85725 h 5453063"/>
              <a:gd name="connsiteX0" fmla="*/ 1381125 w 2271713"/>
              <a:gd name="connsiteY0" fmla="*/ 85725 h 5453063"/>
              <a:gd name="connsiteX1" fmla="*/ 1457325 w 2271713"/>
              <a:gd name="connsiteY1" fmla="*/ 200025 h 5453063"/>
              <a:gd name="connsiteX2" fmla="*/ 1443038 w 2271713"/>
              <a:gd name="connsiteY2" fmla="*/ 266700 h 5453063"/>
              <a:gd name="connsiteX3" fmla="*/ 1509713 w 2271713"/>
              <a:gd name="connsiteY3" fmla="*/ 466725 h 5453063"/>
              <a:gd name="connsiteX4" fmla="*/ 1495425 w 2271713"/>
              <a:gd name="connsiteY4" fmla="*/ 757238 h 5453063"/>
              <a:gd name="connsiteX5" fmla="*/ 1428750 w 2271713"/>
              <a:gd name="connsiteY5" fmla="*/ 928688 h 5453063"/>
              <a:gd name="connsiteX6" fmla="*/ 1581150 w 2271713"/>
              <a:gd name="connsiteY6" fmla="*/ 919163 h 5453063"/>
              <a:gd name="connsiteX7" fmla="*/ 1947863 w 2271713"/>
              <a:gd name="connsiteY7" fmla="*/ 1176338 h 5453063"/>
              <a:gd name="connsiteX8" fmla="*/ 2271713 w 2271713"/>
              <a:gd name="connsiteY8" fmla="*/ 1504950 h 5453063"/>
              <a:gd name="connsiteX9" fmla="*/ 2271713 w 2271713"/>
              <a:gd name="connsiteY9" fmla="*/ 1552575 h 5453063"/>
              <a:gd name="connsiteX10" fmla="*/ 1962150 w 2271713"/>
              <a:gd name="connsiteY10" fmla="*/ 1871663 h 5453063"/>
              <a:gd name="connsiteX11" fmla="*/ 1809750 w 2271713"/>
              <a:gd name="connsiteY11" fmla="*/ 1995488 h 5453063"/>
              <a:gd name="connsiteX12" fmla="*/ 1724025 w 2271713"/>
              <a:gd name="connsiteY12" fmla="*/ 1947863 h 5453063"/>
              <a:gd name="connsiteX13" fmla="*/ 2038350 w 2271713"/>
              <a:gd name="connsiteY13" fmla="*/ 1528763 h 5453063"/>
              <a:gd name="connsiteX14" fmla="*/ 1695450 w 2271713"/>
              <a:gd name="connsiteY14" fmla="*/ 1252538 h 5453063"/>
              <a:gd name="connsiteX15" fmla="*/ 1652588 w 2271713"/>
              <a:gd name="connsiteY15" fmla="*/ 1428750 h 5453063"/>
              <a:gd name="connsiteX16" fmla="*/ 1595438 w 2271713"/>
              <a:gd name="connsiteY16" fmla="*/ 1566863 h 5453063"/>
              <a:gd name="connsiteX17" fmla="*/ 1628775 w 2271713"/>
              <a:gd name="connsiteY17" fmla="*/ 1800225 h 5453063"/>
              <a:gd name="connsiteX18" fmla="*/ 1747838 w 2271713"/>
              <a:gd name="connsiteY18" fmla="*/ 1990725 h 5453063"/>
              <a:gd name="connsiteX19" fmla="*/ 1824038 w 2271713"/>
              <a:gd name="connsiteY19" fmla="*/ 2105025 h 5453063"/>
              <a:gd name="connsiteX20" fmla="*/ 1990725 w 2271713"/>
              <a:gd name="connsiteY20" fmla="*/ 2428875 h 5453063"/>
              <a:gd name="connsiteX21" fmla="*/ 1990725 w 2271713"/>
              <a:gd name="connsiteY21" fmla="*/ 2795588 h 5453063"/>
              <a:gd name="connsiteX22" fmla="*/ 1857375 w 2271713"/>
              <a:gd name="connsiteY22" fmla="*/ 3167063 h 5453063"/>
              <a:gd name="connsiteX23" fmla="*/ 1790700 w 2271713"/>
              <a:gd name="connsiteY23" fmla="*/ 3624263 h 5453063"/>
              <a:gd name="connsiteX24" fmla="*/ 1495425 w 2271713"/>
              <a:gd name="connsiteY24" fmla="*/ 4500563 h 5453063"/>
              <a:gd name="connsiteX25" fmla="*/ 1404938 w 2271713"/>
              <a:gd name="connsiteY25" fmla="*/ 4824413 h 5453063"/>
              <a:gd name="connsiteX26" fmla="*/ 1585913 w 2271713"/>
              <a:gd name="connsiteY26" fmla="*/ 5129213 h 5453063"/>
              <a:gd name="connsiteX27" fmla="*/ 1728788 w 2271713"/>
              <a:gd name="connsiteY27" fmla="*/ 5219700 h 5453063"/>
              <a:gd name="connsiteX28" fmla="*/ 1733550 w 2271713"/>
              <a:gd name="connsiteY28" fmla="*/ 5243513 h 5453063"/>
              <a:gd name="connsiteX29" fmla="*/ 1643063 w 2271713"/>
              <a:gd name="connsiteY29" fmla="*/ 5262563 h 5453063"/>
              <a:gd name="connsiteX30" fmla="*/ 1404938 w 2271713"/>
              <a:gd name="connsiteY30" fmla="*/ 5143500 h 5453063"/>
              <a:gd name="connsiteX31" fmla="*/ 1333500 w 2271713"/>
              <a:gd name="connsiteY31" fmla="*/ 5167313 h 5453063"/>
              <a:gd name="connsiteX32" fmla="*/ 1243013 w 2271713"/>
              <a:gd name="connsiteY32" fmla="*/ 5110163 h 5453063"/>
              <a:gd name="connsiteX33" fmla="*/ 1238250 w 2271713"/>
              <a:gd name="connsiteY33" fmla="*/ 5224463 h 5453063"/>
              <a:gd name="connsiteX34" fmla="*/ 1100138 w 2271713"/>
              <a:gd name="connsiteY34" fmla="*/ 5453063 h 5453063"/>
              <a:gd name="connsiteX35" fmla="*/ 1038225 w 2271713"/>
              <a:gd name="connsiteY35" fmla="*/ 5453063 h 5453063"/>
              <a:gd name="connsiteX36" fmla="*/ 1023938 w 2271713"/>
              <a:gd name="connsiteY36" fmla="*/ 5148263 h 5453063"/>
              <a:gd name="connsiteX37" fmla="*/ 1185863 w 2271713"/>
              <a:gd name="connsiteY37" fmla="*/ 4848225 h 5453063"/>
              <a:gd name="connsiteX38" fmla="*/ 1271588 w 2271713"/>
              <a:gd name="connsiteY38" fmla="*/ 4095750 h 5453063"/>
              <a:gd name="connsiteX39" fmla="*/ 1419225 w 2271713"/>
              <a:gd name="connsiteY39" fmla="*/ 3509963 h 5453063"/>
              <a:gd name="connsiteX40" fmla="*/ 1262063 w 2271713"/>
              <a:gd name="connsiteY40" fmla="*/ 3328988 h 5453063"/>
              <a:gd name="connsiteX41" fmla="*/ 1147763 w 2271713"/>
              <a:gd name="connsiteY41" fmla="*/ 2981325 h 5453063"/>
              <a:gd name="connsiteX42" fmla="*/ 1066800 w 2271713"/>
              <a:gd name="connsiteY42" fmla="*/ 2671763 h 5453063"/>
              <a:gd name="connsiteX43" fmla="*/ 1128713 w 2271713"/>
              <a:gd name="connsiteY43" fmla="*/ 2085975 h 5453063"/>
              <a:gd name="connsiteX44" fmla="*/ 957263 w 2271713"/>
              <a:gd name="connsiteY44" fmla="*/ 1604963 h 5453063"/>
              <a:gd name="connsiteX45" fmla="*/ 852488 w 2271713"/>
              <a:gd name="connsiteY45" fmla="*/ 1490663 h 5453063"/>
              <a:gd name="connsiteX46" fmla="*/ 785813 w 2271713"/>
              <a:gd name="connsiteY46" fmla="*/ 2143125 h 5453063"/>
              <a:gd name="connsiteX47" fmla="*/ 962025 w 2271713"/>
              <a:gd name="connsiteY47" fmla="*/ 2586038 h 5453063"/>
              <a:gd name="connsiteX48" fmla="*/ 1004888 w 2271713"/>
              <a:gd name="connsiteY48" fmla="*/ 2790825 h 5453063"/>
              <a:gd name="connsiteX49" fmla="*/ 1066800 w 2271713"/>
              <a:gd name="connsiteY49" fmla="*/ 2843213 h 5453063"/>
              <a:gd name="connsiteX50" fmla="*/ 1066800 w 2271713"/>
              <a:gd name="connsiteY50" fmla="*/ 3071813 h 5453063"/>
              <a:gd name="connsiteX51" fmla="*/ 1023938 w 2271713"/>
              <a:gd name="connsiteY51" fmla="*/ 3167063 h 5453063"/>
              <a:gd name="connsiteX52" fmla="*/ 828675 w 2271713"/>
              <a:gd name="connsiteY52" fmla="*/ 3171825 h 5453063"/>
              <a:gd name="connsiteX53" fmla="*/ 766763 w 2271713"/>
              <a:gd name="connsiteY53" fmla="*/ 3062288 h 5453063"/>
              <a:gd name="connsiteX54" fmla="*/ 828675 w 2271713"/>
              <a:gd name="connsiteY54" fmla="*/ 2947988 h 5453063"/>
              <a:gd name="connsiteX55" fmla="*/ 904875 w 2271713"/>
              <a:gd name="connsiteY55" fmla="*/ 2957513 h 5453063"/>
              <a:gd name="connsiteX56" fmla="*/ 914400 w 2271713"/>
              <a:gd name="connsiteY56" fmla="*/ 2909888 h 5453063"/>
              <a:gd name="connsiteX57" fmla="*/ 738188 w 2271713"/>
              <a:gd name="connsiteY57" fmla="*/ 2481263 h 5453063"/>
              <a:gd name="connsiteX58" fmla="*/ 619125 w 2271713"/>
              <a:gd name="connsiteY58" fmla="*/ 2209800 h 5453063"/>
              <a:gd name="connsiteX59" fmla="*/ 619125 w 2271713"/>
              <a:gd name="connsiteY59" fmla="*/ 1395413 h 5453063"/>
              <a:gd name="connsiteX60" fmla="*/ 523875 w 2271713"/>
              <a:gd name="connsiteY60" fmla="*/ 1600200 h 5453063"/>
              <a:gd name="connsiteX61" fmla="*/ 357188 w 2271713"/>
              <a:gd name="connsiteY61" fmla="*/ 1747838 h 5453063"/>
              <a:gd name="connsiteX62" fmla="*/ 161925 w 2271713"/>
              <a:gd name="connsiteY62" fmla="*/ 1938338 h 5453063"/>
              <a:gd name="connsiteX63" fmla="*/ 152400 w 2271713"/>
              <a:gd name="connsiteY63" fmla="*/ 1981200 h 5453063"/>
              <a:gd name="connsiteX64" fmla="*/ 133350 w 2271713"/>
              <a:gd name="connsiteY64" fmla="*/ 2176463 h 5453063"/>
              <a:gd name="connsiteX65" fmla="*/ 142875 w 2271713"/>
              <a:gd name="connsiteY65" fmla="*/ 2271713 h 5453063"/>
              <a:gd name="connsiteX66" fmla="*/ 23813 w 2271713"/>
              <a:gd name="connsiteY66" fmla="*/ 2128838 h 5453063"/>
              <a:gd name="connsiteX67" fmla="*/ 0 w 2271713"/>
              <a:gd name="connsiteY67" fmla="*/ 1824038 h 5453063"/>
              <a:gd name="connsiteX68" fmla="*/ 85725 w 2271713"/>
              <a:gd name="connsiteY68" fmla="*/ 1576388 h 5453063"/>
              <a:gd name="connsiteX69" fmla="*/ 230982 w 2271713"/>
              <a:gd name="connsiteY69" fmla="*/ 1345406 h 5453063"/>
              <a:gd name="connsiteX70" fmla="*/ 566738 w 2271713"/>
              <a:gd name="connsiteY70" fmla="*/ 1152525 h 5453063"/>
              <a:gd name="connsiteX71" fmla="*/ 585788 w 2271713"/>
              <a:gd name="connsiteY71" fmla="*/ 990600 h 5453063"/>
              <a:gd name="connsiteX72" fmla="*/ 585788 w 2271713"/>
              <a:gd name="connsiteY72" fmla="*/ 742950 h 5453063"/>
              <a:gd name="connsiteX73" fmla="*/ 676275 w 2271713"/>
              <a:gd name="connsiteY73" fmla="*/ 404813 h 5453063"/>
              <a:gd name="connsiteX74" fmla="*/ 866775 w 2271713"/>
              <a:gd name="connsiteY74" fmla="*/ 119063 h 5453063"/>
              <a:gd name="connsiteX75" fmla="*/ 1123950 w 2271713"/>
              <a:gd name="connsiteY75" fmla="*/ 0 h 5453063"/>
              <a:gd name="connsiteX76" fmla="*/ 1381125 w 2271713"/>
              <a:gd name="connsiteY76" fmla="*/ 85725 h 5453063"/>
              <a:gd name="connsiteX0" fmla="*/ 1381125 w 2271713"/>
              <a:gd name="connsiteY0" fmla="*/ 85725 h 5453063"/>
              <a:gd name="connsiteX1" fmla="*/ 1457325 w 2271713"/>
              <a:gd name="connsiteY1" fmla="*/ 200025 h 5453063"/>
              <a:gd name="connsiteX2" fmla="*/ 1443038 w 2271713"/>
              <a:gd name="connsiteY2" fmla="*/ 266700 h 5453063"/>
              <a:gd name="connsiteX3" fmla="*/ 1509713 w 2271713"/>
              <a:gd name="connsiteY3" fmla="*/ 466725 h 5453063"/>
              <a:gd name="connsiteX4" fmla="*/ 1495425 w 2271713"/>
              <a:gd name="connsiteY4" fmla="*/ 757238 h 5453063"/>
              <a:gd name="connsiteX5" fmla="*/ 1428750 w 2271713"/>
              <a:gd name="connsiteY5" fmla="*/ 928688 h 5453063"/>
              <a:gd name="connsiteX6" fmla="*/ 1581150 w 2271713"/>
              <a:gd name="connsiteY6" fmla="*/ 919163 h 5453063"/>
              <a:gd name="connsiteX7" fmla="*/ 1947863 w 2271713"/>
              <a:gd name="connsiteY7" fmla="*/ 1176338 h 5453063"/>
              <a:gd name="connsiteX8" fmla="*/ 2271713 w 2271713"/>
              <a:gd name="connsiteY8" fmla="*/ 1504950 h 5453063"/>
              <a:gd name="connsiteX9" fmla="*/ 2271713 w 2271713"/>
              <a:gd name="connsiteY9" fmla="*/ 1552575 h 5453063"/>
              <a:gd name="connsiteX10" fmla="*/ 1962150 w 2271713"/>
              <a:gd name="connsiteY10" fmla="*/ 1871663 h 5453063"/>
              <a:gd name="connsiteX11" fmla="*/ 1809750 w 2271713"/>
              <a:gd name="connsiteY11" fmla="*/ 1995488 h 5453063"/>
              <a:gd name="connsiteX12" fmla="*/ 1724025 w 2271713"/>
              <a:gd name="connsiteY12" fmla="*/ 1947863 h 5453063"/>
              <a:gd name="connsiteX13" fmla="*/ 2038350 w 2271713"/>
              <a:gd name="connsiteY13" fmla="*/ 1528763 h 5453063"/>
              <a:gd name="connsiteX14" fmla="*/ 1695450 w 2271713"/>
              <a:gd name="connsiteY14" fmla="*/ 1252538 h 5453063"/>
              <a:gd name="connsiteX15" fmla="*/ 1652588 w 2271713"/>
              <a:gd name="connsiteY15" fmla="*/ 1428750 h 5453063"/>
              <a:gd name="connsiteX16" fmla="*/ 1595438 w 2271713"/>
              <a:gd name="connsiteY16" fmla="*/ 1566863 h 5453063"/>
              <a:gd name="connsiteX17" fmla="*/ 1628775 w 2271713"/>
              <a:gd name="connsiteY17" fmla="*/ 1800225 h 5453063"/>
              <a:gd name="connsiteX18" fmla="*/ 1747838 w 2271713"/>
              <a:gd name="connsiteY18" fmla="*/ 1990725 h 5453063"/>
              <a:gd name="connsiteX19" fmla="*/ 1824038 w 2271713"/>
              <a:gd name="connsiteY19" fmla="*/ 2105025 h 5453063"/>
              <a:gd name="connsiteX20" fmla="*/ 1990725 w 2271713"/>
              <a:gd name="connsiteY20" fmla="*/ 2428875 h 5453063"/>
              <a:gd name="connsiteX21" fmla="*/ 1990725 w 2271713"/>
              <a:gd name="connsiteY21" fmla="*/ 2795588 h 5453063"/>
              <a:gd name="connsiteX22" fmla="*/ 1857375 w 2271713"/>
              <a:gd name="connsiteY22" fmla="*/ 3167063 h 5453063"/>
              <a:gd name="connsiteX23" fmla="*/ 1790700 w 2271713"/>
              <a:gd name="connsiteY23" fmla="*/ 3624263 h 5453063"/>
              <a:gd name="connsiteX24" fmla="*/ 1495425 w 2271713"/>
              <a:gd name="connsiteY24" fmla="*/ 4500563 h 5453063"/>
              <a:gd name="connsiteX25" fmla="*/ 1404938 w 2271713"/>
              <a:gd name="connsiteY25" fmla="*/ 4824413 h 5453063"/>
              <a:gd name="connsiteX26" fmla="*/ 1585913 w 2271713"/>
              <a:gd name="connsiteY26" fmla="*/ 5129213 h 5453063"/>
              <a:gd name="connsiteX27" fmla="*/ 1728788 w 2271713"/>
              <a:gd name="connsiteY27" fmla="*/ 5219700 h 5453063"/>
              <a:gd name="connsiteX28" fmla="*/ 1733550 w 2271713"/>
              <a:gd name="connsiteY28" fmla="*/ 5243513 h 5453063"/>
              <a:gd name="connsiteX29" fmla="*/ 1643063 w 2271713"/>
              <a:gd name="connsiteY29" fmla="*/ 5262563 h 5453063"/>
              <a:gd name="connsiteX30" fmla="*/ 1404938 w 2271713"/>
              <a:gd name="connsiteY30" fmla="*/ 5143500 h 5453063"/>
              <a:gd name="connsiteX31" fmla="*/ 1333500 w 2271713"/>
              <a:gd name="connsiteY31" fmla="*/ 5167313 h 5453063"/>
              <a:gd name="connsiteX32" fmla="*/ 1243013 w 2271713"/>
              <a:gd name="connsiteY32" fmla="*/ 5110163 h 5453063"/>
              <a:gd name="connsiteX33" fmla="*/ 1238250 w 2271713"/>
              <a:gd name="connsiteY33" fmla="*/ 5224463 h 5453063"/>
              <a:gd name="connsiteX34" fmla="*/ 1100138 w 2271713"/>
              <a:gd name="connsiteY34" fmla="*/ 5453063 h 5453063"/>
              <a:gd name="connsiteX35" fmla="*/ 1038225 w 2271713"/>
              <a:gd name="connsiteY35" fmla="*/ 5453063 h 5453063"/>
              <a:gd name="connsiteX36" fmla="*/ 1023938 w 2271713"/>
              <a:gd name="connsiteY36" fmla="*/ 5148263 h 5453063"/>
              <a:gd name="connsiteX37" fmla="*/ 1185863 w 2271713"/>
              <a:gd name="connsiteY37" fmla="*/ 4848225 h 5453063"/>
              <a:gd name="connsiteX38" fmla="*/ 1271588 w 2271713"/>
              <a:gd name="connsiteY38" fmla="*/ 4095750 h 5453063"/>
              <a:gd name="connsiteX39" fmla="*/ 1419225 w 2271713"/>
              <a:gd name="connsiteY39" fmla="*/ 3509963 h 5453063"/>
              <a:gd name="connsiteX40" fmla="*/ 1262063 w 2271713"/>
              <a:gd name="connsiteY40" fmla="*/ 3328988 h 5453063"/>
              <a:gd name="connsiteX41" fmla="*/ 1147763 w 2271713"/>
              <a:gd name="connsiteY41" fmla="*/ 2981325 h 5453063"/>
              <a:gd name="connsiteX42" fmla="*/ 1066800 w 2271713"/>
              <a:gd name="connsiteY42" fmla="*/ 2671763 h 5453063"/>
              <a:gd name="connsiteX43" fmla="*/ 1128713 w 2271713"/>
              <a:gd name="connsiteY43" fmla="*/ 2085975 h 5453063"/>
              <a:gd name="connsiteX44" fmla="*/ 957263 w 2271713"/>
              <a:gd name="connsiteY44" fmla="*/ 1604963 h 5453063"/>
              <a:gd name="connsiteX45" fmla="*/ 852488 w 2271713"/>
              <a:gd name="connsiteY45" fmla="*/ 1490663 h 5453063"/>
              <a:gd name="connsiteX46" fmla="*/ 785813 w 2271713"/>
              <a:gd name="connsiteY46" fmla="*/ 2143125 h 5453063"/>
              <a:gd name="connsiteX47" fmla="*/ 962025 w 2271713"/>
              <a:gd name="connsiteY47" fmla="*/ 2586038 h 5453063"/>
              <a:gd name="connsiteX48" fmla="*/ 1004888 w 2271713"/>
              <a:gd name="connsiteY48" fmla="*/ 2790825 h 5453063"/>
              <a:gd name="connsiteX49" fmla="*/ 1066800 w 2271713"/>
              <a:gd name="connsiteY49" fmla="*/ 2843213 h 5453063"/>
              <a:gd name="connsiteX50" fmla="*/ 1066800 w 2271713"/>
              <a:gd name="connsiteY50" fmla="*/ 3071813 h 5453063"/>
              <a:gd name="connsiteX51" fmla="*/ 1023938 w 2271713"/>
              <a:gd name="connsiteY51" fmla="*/ 3167063 h 5453063"/>
              <a:gd name="connsiteX52" fmla="*/ 828675 w 2271713"/>
              <a:gd name="connsiteY52" fmla="*/ 3171825 h 5453063"/>
              <a:gd name="connsiteX53" fmla="*/ 766763 w 2271713"/>
              <a:gd name="connsiteY53" fmla="*/ 3062288 h 5453063"/>
              <a:gd name="connsiteX54" fmla="*/ 828675 w 2271713"/>
              <a:gd name="connsiteY54" fmla="*/ 2947988 h 5453063"/>
              <a:gd name="connsiteX55" fmla="*/ 904875 w 2271713"/>
              <a:gd name="connsiteY55" fmla="*/ 2957513 h 5453063"/>
              <a:gd name="connsiteX56" fmla="*/ 914400 w 2271713"/>
              <a:gd name="connsiteY56" fmla="*/ 2909888 h 5453063"/>
              <a:gd name="connsiteX57" fmla="*/ 738188 w 2271713"/>
              <a:gd name="connsiteY57" fmla="*/ 2481263 h 5453063"/>
              <a:gd name="connsiteX58" fmla="*/ 619125 w 2271713"/>
              <a:gd name="connsiteY58" fmla="*/ 2209800 h 5453063"/>
              <a:gd name="connsiteX59" fmla="*/ 619125 w 2271713"/>
              <a:gd name="connsiteY59" fmla="*/ 1395413 h 5453063"/>
              <a:gd name="connsiteX60" fmla="*/ 523875 w 2271713"/>
              <a:gd name="connsiteY60" fmla="*/ 1600200 h 5453063"/>
              <a:gd name="connsiteX61" fmla="*/ 357188 w 2271713"/>
              <a:gd name="connsiteY61" fmla="*/ 1747838 h 5453063"/>
              <a:gd name="connsiteX62" fmla="*/ 161925 w 2271713"/>
              <a:gd name="connsiteY62" fmla="*/ 1938338 h 5453063"/>
              <a:gd name="connsiteX63" fmla="*/ 152400 w 2271713"/>
              <a:gd name="connsiteY63" fmla="*/ 1981200 h 5453063"/>
              <a:gd name="connsiteX64" fmla="*/ 133350 w 2271713"/>
              <a:gd name="connsiteY64" fmla="*/ 2176463 h 5453063"/>
              <a:gd name="connsiteX65" fmla="*/ 142875 w 2271713"/>
              <a:gd name="connsiteY65" fmla="*/ 2271713 h 5453063"/>
              <a:gd name="connsiteX66" fmla="*/ 23813 w 2271713"/>
              <a:gd name="connsiteY66" fmla="*/ 2128838 h 5453063"/>
              <a:gd name="connsiteX67" fmla="*/ 0 w 2271713"/>
              <a:gd name="connsiteY67" fmla="*/ 1824038 h 5453063"/>
              <a:gd name="connsiteX68" fmla="*/ 85725 w 2271713"/>
              <a:gd name="connsiteY68" fmla="*/ 1576388 h 5453063"/>
              <a:gd name="connsiteX69" fmla="*/ 230982 w 2271713"/>
              <a:gd name="connsiteY69" fmla="*/ 1345406 h 5453063"/>
              <a:gd name="connsiteX70" fmla="*/ 566738 w 2271713"/>
              <a:gd name="connsiteY70" fmla="*/ 1152525 h 5453063"/>
              <a:gd name="connsiteX71" fmla="*/ 585788 w 2271713"/>
              <a:gd name="connsiteY71" fmla="*/ 990600 h 5453063"/>
              <a:gd name="connsiteX72" fmla="*/ 585788 w 2271713"/>
              <a:gd name="connsiteY72" fmla="*/ 742950 h 5453063"/>
              <a:gd name="connsiteX73" fmla="*/ 676275 w 2271713"/>
              <a:gd name="connsiteY73" fmla="*/ 404813 h 5453063"/>
              <a:gd name="connsiteX74" fmla="*/ 866775 w 2271713"/>
              <a:gd name="connsiteY74" fmla="*/ 119063 h 5453063"/>
              <a:gd name="connsiteX75" fmla="*/ 1123950 w 2271713"/>
              <a:gd name="connsiteY75" fmla="*/ 0 h 5453063"/>
              <a:gd name="connsiteX76" fmla="*/ 1381125 w 2271713"/>
              <a:gd name="connsiteY76" fmla="*/ 85725 h 5453063"/>
              <a:gd name="connsiteX0" fmla="*/ 1381125 w 2271713"/>
              <a:gd name="connsiteY0" fmla="*/ 85725 h 5453063"/>
              <a:gd name="connsiteX1" fmla="*/ 1457325 w 2271713"/>
              <a:gd name="connsiteY1" fmla="*/ 200025 h 5453063"/>
              <a:gd name="connsiteX2" fmla="*/ 1443038 w 2271713"/>
              <a:gd name="connsiteY2" fmla="*/ 266700 h 5453063"/>
              <a:gd name="connsiteX3" fmla="*/ 1509713 w 2271713"/>
              <a:gd name="connsiteY3" fmla="*/ 466725 h 5453063"/>
              <a:gd name="connsiteX4" fmla="*/ 1495425 w 2271713"/>
              <a:gd name="connsiteY4" fmla="*/ 757238 h 5453063"/>
              <a:gd name="connsiteX5" fmla="*/ 1428750 w 2271713"/>
              <a:gd name="connsiteY5" fmla="*/ 928688 h 5453063"/>
              <a:gd name="connsiteX6" fmla="*/ 1581150 w 2271713"/>
              <a:gd name="connsiteY6" fmla="*/ 919163 h 5453063"/>
              <a:gd name="connsiteX7" fmla="*/ 1947863 w 2271713"/>
              <a:gd name="connsiteY7" fmla="*/ 1176338 h 5453063"/>
              <a:gd name="connsiteX8" fmla="*/ 2271713 w 2271713"/>
              <a:gd name="connsiteY8" fmla="*/ 1504950 h 5453063"/>
              <a:gd name="connsiteX9" fmla="*/ 2271713 w 2271713"/>
              <a:gd name="connsiteY9" fmla="*/ 1552575 h 5453063"/>
              <a:gd name="connsiteX10" fmla="*/ 1962150 w 2271713"/>
              <a:gd name="connsiteY10" fmla="*/ 1871663 h 5453063"/>
              <a:gd name="connsiteX11" fmla="*/ 1809750 w 2271713"/>
              <a:gd name="connsiteY11" fmla="*/ 1995488 h 5453063"/>
              <a:gd name="connsiteX12" fmla="*/ 1724025 w 2271713"/>
              <a:gd name="connsiteY12" fmla="*/ 1947863 h 5453063"/>
              <a:gd name="connsiteX13" fmla="*/ 2038350 w 2271713"/>
              <a:gd name="connsiteY13" fmla="*/ 1528763 h 5453063"/>
              <a:gd name="connsiteX14" fmla="*/ 1695450 w 2271713"/>
              <a:gd name="connsiteY14" fmla="*/ 1252538 h 5453063"/>
              <a:gd name="connsiteX15" fmla="*/ 1652588 w 2271713"/>
              <a:gd name="connsiteY15" fmla="*/ 1428750 h 5453063"/>
              <a:gd name="connsiteX16" fmla="*/ 1595438 w 2271713"/>
              <a:gd name="connsiteY16" fmla="*/ 1566863 h 5453063"/>
              <a:gd name="connsiteX17" fmla="*/ 1628775 w 2271713"/>
              <a:gd name="connsiteY17" fmla="*/ 1800225 h 5453063"/>
              <a:gd name="connsiteX18" fmla="*/ 1747838 w 2271713"/>
              <a:gd name="connsiteY18" fmla="*/ 1990725 h 5453063"/>
              <a:gd name="connsiteX19" fmla="*/ 1824038 w 2271713"/>
              <a:gd name="connsiteY19" fmla="*/ 2105025 h 5453063"/>
              <a:gd name="connsiteX20" fmla="*/ 1990725 w 2271713"/>
              <a:gd name="connsiteY20" fmla="*/ 2428875 h 5453063"/>
              <a:gd name="connsiteX21" fmla="*/ 1990725 w 2271713"/>
              <a:gd name="connsiteY21" fmla="*/ 2795588 h 5453063"/>
              <a:gd name="connsiteX22" fmla="*/ 1857375 w 2271713"/>
              <a:gd name="connsiteY22" fmla="*/ 3167063 h 5453063"/>
              <a:gd name="connsiteX23" fmla="*/ 1790700 w 2271713"/>
              <a:gd name="connsiteY23" fmla="*/ 3624263 h 5453063"/>
              <a:gd name="connsiteX24" fmla="*/ 1495425 w 2271713"/>
              <a:gd name="connsiteY24" fmla="*/ 4500563 h 5453063"/>
              <a:gd name="connsiteX25" fmla="*/ 1404938 w 2271713"/>
              <a:gd name="connsiteY25" fmla="*/ 4824413 h 5453063"/>
              <a:gd name="connsiteX26" fmla="*/ 1585913 w 2271713"/>
              <a:gd name="connsiteY26" fmla="*/ 5129213 h 5453063"/>
              <a:gd name="connsiteX27" fmla="*/ 1728788 w 2271713"/>
              <a:gd name="connsiteY27" fmla="*/ 5219700 h 5453063"/>
              <a:gd name="connsiteX28" fmla="*/ 1733550 w 2271713"/>
              <a:gd name="connsiteY28" fmla="*/ 5243513 h 5453063"/>
              <a:gd name="connsiteX29" fmla="*/ 1643063 w 2271713"/>
              <a:gd name="connsiteY29" fmla="*/ 5262563 h 5453063"/>
              <a:gd name="connsiteX30" fmla="*/ 1404938 w 2271713"/>
              <a:gd name="connsiteY30" fmla="*/ 5143500 h 5453063"/>
              <a:gd name="connsiteX31" fmla="*/ 1333500 w 2271713"/>
              <a:gd name="connsiteY31" fmla="*/ 5167313 h 5453063"/>
              <a:gd name="connsiteX32" fmla="*/ 1243013 w 2271713"/>
              <a:gd name="connsiteY32" fmla="*/ 5110163 h 5453063"/>
              <a:gd name="connsiteX33" fmla="*/ 1238250 w 2271713"/>
              <a:gd name="connsiteY33" fmla="*/ 5224463 h 5453063"/>
              <a:gd name="connsiteX34" fmla="*/ 1100138 w 2271713"/>
              <a:gd name="connsiteY34" fmla="*/ 5453063 h 5453063"/>
              <a:gd name="connsiteX35" fmla="*/ 1038225 w 2271713"/>
              <a:gd name="connsiteY35" fmla="*/ 5453063 h 5453063"/>
              <a:gd name="connsiteX36" fmla="*/ 1023938 w 2271713"/>
              <a:gd name="connsiteY36" fmla="*/ 5148263 h 5453063"/>
              <a:gd name="connsiteX37" fmla="*/ 1185863 w 2271713"/>
              <a:gd name="connsiteY37" fmla="*/ 4848225 h 5453063"/>
              <a:gd name="connsiteX38" fmla="*/ 1271588 w 2271713"/>
              <a:gd name="connsiteY38" fmla="*/ 4095750 h 5453063"/>
              <a:gd name="connsiteX39" fmla="*/ 1419225 w 2271713"/>
              <a:gd name="connsiteY39" fmla="*/ 3509963 h 5453063"/>
              <a:gd name="connsiteX40" fmla="*/ 1262063 w 2271713"/>
              <a:gd name="connsiteY40" fmla="*/ 3328988 h 5453063"/>
              <a:gd name="connsiteX41" fmla="*/ 1147763 w 2271713"/>
              <a:gd name="connsiteY41" fmla="*/ 2981325 h 5453063"/>
              <a:gd name="connsiteX42" fmla="*/ 1066800 w 2271713"/>
              <a:gd name="connsiteY42" fmla="*/ 2671763 h 5453063"/>
              <a:gd name="connsiteX43" fmla="*/ 1128713 w 2271713"/>
              <a:gd name="connsiteY43" fmla="*/ 2085975 h 5453063"/>
              <a:gd name="connsiteX44" fmla="*/ 957263 w 2271713"/>
              <a:gd name="connsiteY44" fmla="*/ 1604963 h 5453063"/>
              <a:gd name="connsiteX45" fmla="*/ 852488 w 2271713"/>
              <a:gd name="connsiteY45" fmla="*/ 1490663 h 5453063"/>
              <a:gd name="connsiteX46" fmla="*/ 785813 w 2271713"/>
              <a:gd name="connsiteY46" fmla="*/ 2143125 h 5453063"/>
              <a:gd name="connsiteX47" fmla="*/ 962025 w 2271713"/>
              <a:gd name="connsiteY47" fmla="*/ 2586038 h 5453063"/>
              <a:gd name="connsiteX48" fmla="*/ 1004888 w 2271713"/>
              <a:gd name="connsiteY48" fmla="*/ 2790825 h 5453063"/>
              <a:gd name="connsiteX49" fmla="*/ 1066800 w 2271713"/>
              <a:gd name="connsiteY49" fmla="*/ 2843213 h 5453063"/>
              <a:gd name="connsiteX50" fmla="*/ 1066800 w 2271713"/>
              <a:gd name="connsiteY50" fmla="*/ 3071813 h 5453063"/>
              <a:gd name="connsiteX51" fmla="*/ 1023938 w 2271713"/>
              <a:gd name="connsiteY51" fmla="*/ 3167063 h 5453063"/>
              <a:gd name="connsiteX52" fmla="*/ 828675 w 2271713"/>
              <a:gd name="connsiteY52" fmla="*/ 3171825 h 5453063"/>
              <a:gd name="connsiteX53" fmla="*/ 766763 w 2271713"/>
              <a:gd name="connsiteY53" fmla="*/ 3062288 h 5453063"/>
              <a:gd name="connsiteX54" fmla="*/ 828675 w 2271713"/>
              <a:gd name="connsiteY54" fmla="*/ 2947988 h 5453063"/>
              <a:gd name="connsiteX55" fmla="*/ 904875 w 2271713"/>
              <a:gd name="connsiteY55" fmla="*/ 2957513 h 5453063"/>
              <a:gd name="connsiteX56" fmla="*/ 914400 w 2271713"/>
              <a:gd name="connsiteY56" fmla="*/ 2909888 h 5453063"/>
              <a:gd name="connsiteX57" fmla="*/ 738188 w 2271713"/>
              <a:gd name="connsiteY57" fmla="*/ 2481263 h 5453063"/>
              <a:gd name="connsiteX58" fmla="*/ 619125 w 2271713"/>
              <a:gd name="connsiteY58" fmla="*/ 2209800 h 5453063"/>
              <a:gd name="connsiteX59" fmla="*/ 619125 w 2271713"/>
              <a:gd name="connsiteY59" fmla="*/ 1395413 h 5453063"/>
              <a:gd name="connsiteX60" fmla="*/ 523875 w 2271713"/>
              <a:gd name="connsiteY60" fmla="*/ 1600200 h 5453063"/>
              <a:gd name="connsiteX61" fmla="*/ 357188 w 2271713"/>
              <a:gd name="connsiteY61" fmla="*/ 1747838 h 5453063"/>
              <a:gd name="connsiteX62" fmla="*/ 161925 w 2271713"/>
              <a:gd name="connsiteY62" fmla="*/ 1938338 h 5453063"/>
              <a:gd name="connsiteX63" fmla="*/ 152400 w 2271713"/>
              <a:gd name="connsiteY63" fmla="*/ 1981200 h 5453063"/>
              <a:gd name="connsiteX64" fmla="*/ 133350 w 2271713"/>
              <a:gd name="connsiteY64" fmla="*/ 2176463 h 5453063"/>
              <a:gd name="connsiteX65" fmla="*/ 142875 w 2271713"/>
              <a:gd name="connsiteY65" fmla="*/ 2271713 h 5453063"/>
              <a:gd name="connsiteX66" fmla="*/ 23813 w 2271713"/>
              <a:gd name="connsiteY66" fmla="*/ 2128838 h 5453063"/>
              <a:gd name="connsiteX67" fmla="*/ 0 w 2271713"/>
              <a:gd name="connsiteY67" fmla="*/ 1824038 h 5453063"/>
              <a:gd name="connsiteX68" fmla="*/ 85725 w 2271713"/>
              <a:gd name="connsiteY68" fmla="*/ 1576388 h 5453063"/>
              <a:gd name="connsiteX69" fmla="*/ 230982 w 2271713"/>
              <a:gd name="connsiteY69" fmla="*/ 1345406 h 5453063"/>
              <a:gd name="connsiteX70" fmla="*/ 566738 w 2271713"/>
              <a:gd name="connsiteY70" fmla="*/ 1152525 h 5453063"/>
              <a:gd name="connsiteX71" fmla="*/ 585788 w 2271713"/>
              <a:gd name="connsiteY71" fmla="*/ 990600 h 5453063"/>
              <a:gd name="connsiteX72" fmla="*/ 585788 w 2271713"/>
              <a:gd name="connsiteY72" fmla="*/ 742950 h 5453063"/>
              <a:gd name="connsiteX73" fmla="*/ 676275 w 2271713"/>
              <a:gd name="connsiteY73" fmla="*/ 404813 h 5453063"/>
              <a:gd name="connsiteX74" fmla="*/ 866775 w 2271713"/>
              <a:gd name="connsiteY74" fmla="*/ 119063 h 5453063"/>
              <a:gd name="connsiteX75" fmla="*/ 1123950 w 2271713"/>
              <a:gd name="connsiteY75" fmla="*/ 0 h 5453063"/>
              <a:gd name="connsiteX76" fmla="*/ 1381125 w 2271713"/>
              <a:gd name="connsiteY76" fmla="*/ 85725 h 5453063"/>
              <a:gd name="connsiteX0" fmla="*/ 1381125 w 2271713"/>
              <a:gd name="connsiteY0" fmla="*/ 85725 h 5453063"/>
              <a:gd name="connsiteX1" fmla="*/ 1457325 w 2271713"/>
              <a:gd name="connsiteY1" fmla="*/ 200025 h 5453063"/>
              <a:gd name="connsiteX2" fmla="*/ 1443038 w 2271713"/>
              <a:gd name="connsiteY2" fmla="*/ 266700 h 5453063"/>
              <a:gd name="connsiteX3" fmla="*/ 1509713 w 2271713"/>
              <a:gd name="connsiteY3" fmla="*/ 466725 h 5453063"/>
              <a:gd name="connsiteX4" fmla="*/ 1495425 w 2271713"/>
              <a:gd name="connsiteY4" fmla="*/ 757238 h 5453063"/>
              <a:gd name="connsiteX5" fmla="*/ 1428750 w 2271713"/>
              <a:gd name="connsiteY5" fmla="*/ 928688 h 5453063"/>
              <a:gd name="connsiteX6" fmla="*/ 1581150 w 2271713"/>
              <a:gd name="connsiteY6" fmla="*/ 919163 h 5453063"/>
              <a:gd name="connsiteX7" fmla="*/ 1947863 w 2271713"/>
              <a:gd name="connsiteY7" fmla="*/ 1176338 h 5453063"/>
              <a:gd name="connsiteX8" fmla="*/ 2271713 w 2271713"/>
              <a:gd name="connsiteY8" fmla="*/ 1504950 h 5453063"/>
              <a:gd name="connsiteX9" fmla="*/ 2271713 w 2271713"/>
              <a:gd name="connsiteY9" fmla="*/ 1552575 h 5453063"/>
              <a:gd name="connsiteX10" fmla="*/ 1962150 w 2271713"/>
              <a:gd name="connsiteY10" fmla="*/ 1871663 h 5453063"/>
              <a:gd name="connsiteX11" fmla="*/ 1809750 w 2271713"/>
              <a:gd name="connsiteY11" fmla="*/ 1995488 h 5453063"/>
              <a:gd name="connsiteX12" fmla="*/ 1724025 w 2271713"/>
              <a:gd name="connsiteY12" fmla="*/ 1947863 h 5453063"/>
              <a:gd name="connsiteX13" fmla="*/ 2038350 w 2271713"/>
              <a:gd name="connsiteY13" fmla="*/ 1528763 h 5453063"/>
              <a:gd name="connsiteX14" fmla="*/ 1695450 w 2271713"/>
              <a:gd name="connsiteY14" fmla="*/ 1252538 h 5453063"/>
              <a:gd name="connsiteX15" fmla="*/ 1652588 w 2271713"/>
              <a:gd name="connsiteY15" fmla="*/ 1428750 h 5453063"/>
              <a:gd name="connsiteX16" fmla="*/ 1595438 w 2271713"/>
              <a:gd name="connsiteY16" fmla="*/ 1566863 h 5453063"/>
              <a:gd name="connsiteX17" fmla="*/ 1628775 w 2271713"/>
              <a:gd name="connsiteY17" fmla="*/ 1800225 h 5453063"/>
              <a:gd name="connsiteX18" fmla="*/ 1747838 w 2271713"/>
              <a:gd name="connsiteY18" fmla="*/ 1990725 h 5453063"/>
              <a:gd name="connsiteX19" fmla="*/ 1824038 w 2271713"/>
              <a:gd name="connsiteY19" fmla="*/ 2105025 h 5453063"/>
              <a:gd name="connsiteX20" fmla="*/ 1990725 w 2271713"/>
              <a:gd name="connsiteY20" fmla="*/ 2428875 h 5453063"/>
              <a:gd name="connsiteX21" fmla="*/ 1990725 w 2271713"/>
              <a:gd name="connsiteY21" fmla="*/ 2795588 h 5453063"/>
              <a:gd name="connsiteX22" fmla="*/ 1857375 w 2271713"/>
              <a:gd name="connsiteY22" fmla="*/ 3167063 h 5453063"/>
              <a:gd name="connsiteX23" fmla="*/ 1790700 w 2271713"/>
              <a:gd name="connsiteY23" fmla="*/ 3624263 h 5453063"/>
              <a:gd name="connsiteX24" fmla="*/ 1495425 w 2271713"/>
              <a:gd name="connsiteY24" fmla="*/ 4500563 h 5453063"/>
              <a:gd name="connsiteX25" fmla="*/ 1404938 w 2271713"/>
              <a:gd name="connsiteY25" fmla="*/ 4824413 h 5453063"/>
              <a:gd name="connsiteX26" fmla="*/ 1585913 w 2271713"/>
              <a:gd name="connsiteY26" fmla="*/ 5129213 h 5453063"/>
              <a:gd name="connsiteX27" fmla="*/ 1728788 w 2271713"/>
              <a:gd name="connsiteY27" fmla="*/ 5219700 h 5453063"/>
              <a:gd name="connsiteX28" fmla="*/ 1733550 w 2271713"/>
              <a:gd name="connsiteY28" fmla="*/ 5243513 h 5453063"/>
              <a:gd name="connsiteX29" fmla="*/ 1643063 w 2271713"/>
              <a:gd name="connsiteY29" fmla="*/ 5262563 h 5453063"/>
              <a:gd name="connsiteX30" fmla="*/ 1404938 w 2271713"/>
              <a:gd name="connsiteY30" fmla="*/ 5143500 h 5453063"/>
              <a:gd name="connsiteX31" fmla="*/ 1333500 w 2271713"/>
              <a:gd name="connsiteY31" fmla="*/ 5167313 h 5453063"/>
              <a:gd name="connsiteX32" fmla="*/ 1243013 w 2271713"/>
              <a:gd name="connsiteY32" fmla="*/ 5110163 h 5453063"/>
              <a:gd name="connsiteX33" fmla="*/ 1238250 w 2271713"/>
              <a:gd name="connsiteY33" fmla="*/ 5224463 h 5453063"/>
              <a:gd name="connsiteX34" fmla="*/ 1100138 w 2271713"/>
              <a:gd name="connsiteY34" fmla="*/ 5453063 h 5453063"/>
              <a:gd name="connsiteX35" fmla="*/ 1038225 w 2271713"/>
              <a:gd name="connsiteY35" fmla="*/ 5453063 h 5453063"/>
              <a:gd name="connsiteX36" fmla="*/ 1023938 w 2271713"/>
              <a:gd name="connsiteY36" fmla="*/ 5148263 h 5453063"/>
              <a:gd name="connsiteX37" fmla="*/ 1185863 w 2271713"/>
              <a:gd name="connsiteY37" fmla="*/ 4848225 h 5453063"/>
              <a:gd name="connsiteX38" fmla="*/ 1271588 w 2271713"/>
              <a:gd name="connsiteY38" fmla="*/ 4095750 h 5453063"/>
              <a:gd name="connsiteX39" fmla="*/ 1419225 w 2271713"/>
              <a:gd name="connsiteY39" fmla="*/ 3509963 h 5453063"/>
              <a:gd name="connsiteX40" fmla="*/ 1262063 w 2271713"/>
              <a:gd name="connsiteY40" fmla="*/ 3328988 h 5453063"/>
              <a:gd name="connsiteX41" fmla="*/ 1147763 w 2271713"/>
              <a:gd name="connsiteY41" fmla="*/ 2981325 h 5453063"/>
              <a:gd name="connsiteX42" fmla="*/ 1066800 w 2271713"/>
              <a:gd name="connsiteY42" fmla="*/ 2671763 h 5453063"/>
              <a:gd name="connsiteX43" fmla="*/ 1128713 w 2271713"/>
              <a:gd name="connsiteY43" fmla="*/ 2085975 h 5453063"/>
              <a:gd name="connsiteX44" fmla="*/ 957263 w 2271713"/>
              <a:gd name="connsiteY44" fmla="*/ 1604963 h 5453063"/>
              <a:gd name="connsiteX45" fmla="*/ 852488 w 2271713"/>
              <a:gd name="connsiteY45" fmla="*/ 1490663 h 5453063"/>
              <a:gd name="connsiteX46" fmla="*/ 785813 w 2271713"/>
              <a:gd name="connsiteY46" fmla="*/ 2143125 h 5453063"/>
              <a:gd name="connsiteX47" fmla="*/ 962025 w 2271713"/>
              <a:gd name="connsiteY47" fmla="*/ 2586038 h 5453063"/>
              <a:gd name="connsiteX48" fmla="*/ 1004888 w 2271713"/>
              <a:gd name="connsiteY48" fmla="*/ 2790825 h 5453063"/>
              <a:gd name="connsiteX49" fmla="*/ 1066800 w 2271713"/>
              <a:gd name="connsiteY49" fmla="*/ 2843213 h 5453063"/>
              <a:gd name="connsiteX50" fmla="*/ 1066800 w 2271713"/>
              <a:gd name="connsiteY50" fmla="*/ 3071813 h 5453063"/>
              <a:gd name="connsiteX51" fmla="*/ 1023938 w 2271713"/>
              <a:gd name="connsiteY51" fmla="*/ 3167063 h 5453063"/>
              <a:gd name="connsiteX52" fmla="*/ 828675 w 2271713"/>
              <a:gd name="connsiteY52" fmla="*/ 3171825 h 5453063"/>
              <a:gd name="connsiteX53" fmla="*/ 766763 w 2271713"/>
              <a:gd name="connsiteY53" fmla="*/ 3062288 h 5453063"/>
              <a:gd name="connsiteX54" fmla="*/ 828675 w 2271713"/>
              <a:gd name="connsiteY54" fmla="*/ 2947988 h 5453063"/>
              <a:gd name="connsiteX55" fmla="*/ 904875 w 2271713"/>
              <a:gd name="connsiteY55" fmla="*/ 2957513 h 5453063"/>
              <a:gd name="connsiteX56" fmla="*/ 914400 w 2271713"/>
              <a:gd name="connsiteY56" fmla="*/ 2909888 h 5453063"/>
              <a:gd name="connsiteX57" fmla="*/ 738188 w 2271713"/>
              <a:gd name="connsiteY57" fmla="*/ 2481263 h 5453063"/>
              <a:gd name="connsiteX58" fmla="*/ 619125 w 2271713"/>
              <a:gd name="connsiteY58" fmla="*/ 2209800 h 5453063"/>
              <a:gd name="connsiteX59" fmla="*/ 619125 w 2271713"/>
              <a:gd name="connsiteY59" fmla="*/ 1395413 h 5453063"/>
              <a:gd name="connsiteX60" fmla="*/ 523875 w 2271713"/>
              <a:gd name="connsiteY60" fmla="*/ 1600200 h 5453063"/>
              <a:gd name="connsiteX61" fmla="*/ 357188 w 2271713"/>
              <a:gd name="connsiteY61" fmla="*/ 1747838 h 5453063"/>
              <a:gd name="connsiteX62" fmla="*/ 161925 w 2271713"/>
              <a:gd name="connsiteY62" fmla="*/ 1938338 h 5453063"/>
              <a:gd name="connsiteX63" fmla="*/ 152400 w 2271713"/>
              <a:gd name="connsiteY63" fmla="*/ 1981200 h 5453063"/>
              <a:gd name="connsiteX64" fmla="*/ 133350 w 2271713"/>
              <a:gd name="connsiteY64" fmla="*/ 2176463 h 5453063"/>
              <a:gd name="connsiteX65" fmla="*/ 142875 w 2271713"/>
              <a:gd name="connsiteY65" fmla="*/ 2271713 h 5453063"/>
              <a:gd name="connsiteX66" fmla="*/ 23813 w 2271713"/>
              <a:gd name="connsiteY66" fmla="*/ 2128838 h 5453063"/>
              <a:gd name="connsiteX67" fmla="*/ 0 w 2271713"/>
              <a:gd name="connsiteY67" fmla="*/ 1824038 h 5453063"/>
              <a:gd name="connsiteX68" fmla="*/ 85725 w 2271713"/>
              <a:gd name="connsiteY68" fmla="*/ 1576388 h 5453063"/>
              <a:gd name="connsiteX69" fmla="*/ 230982 w 2271713"/>
              <a:gd name="connsiteY69" fmla="*/ 1345406 h 5453063"/>
              <a:gd name="connsiteX70" fmla="*/ 566738 w 2271713"/>
              <a:gd name="connsiteY70" fmla="*/ 1152525 h 5453063"/>
              <a:gd name="connsiteX71" fmla="*/ 585788 w 2271713"/>
              <a:gd name="connsiteY71" fmla="*/ 990600 h 5453063"/>
              <a:gd name="connsiteX72" fmla="*/ 585788 w 2271713"/>
              <a:gd name="connsiteY72" fmla="*/ 742950 h 5453063"/>
              <a:gd name="connsiteX73" fmla="*/ 676275 w 2271713"/>
              <a:gd name="connsiteY73" fmla="*/ 404813 h 5453063"/>
              <a:gd name="connsiteX74" fmla="*/ 866775 w 2271713"/>
              <a:gd name="connsiteY74" fmla="*/ 119063 h 5453063"/>
              <a:gd name="connsiteX75" fmla="*/ 1123950 w 2271713"/>
              <a:gd name="connsiteY75" fmla="*/ 0 h 5453063"/>
              <a:gd name="connsiteX76" fmla="*/ 1381125 w 2271713"/>
              <a:gd name="connsiteY76" fmla="*/ 85725 h 5453063"/>
              <a:gd name="connsiteX0" fmla="*/ 1381125 w 2271713"/>
              <a:gd name="connsiteY0" fmla="*/ 85725 h 5453063"/>
              <a:gd name="connsiteX1" fmla="*/ 1457325 w 2271713"/>
              <a:gd name="connsiteY1" fmla="*/ 200025 h 5453063"/>
              <a:gd name="connsiteX2" fmla="*/ 1443038 w 2271713"/>
              <a:gd name="connsiteY2" fmla="*/ 266700 h 5453063"/>
              <a:gd name="connsiteX3" fmla="*/ 1509713 w 2271713"/>
              <a:gd name="connsiteY3" fmla="*/ 466725 h 5453063"/>
              <a:gd name="connsiteX4" fmla="*/ 1495425 w 2271713"/>
              <a:gd name="connsiteY4" fmla="*/ 757238 h 5453063"/>
              <a:gd name="connsiteX5" fmla="*/ 1428750 w 2271713"/>
              <a:gd name="connsiteY5" fmla="*/ 928688 h 5453063"/>
              <a:gd name="connsiteX6" fmla="*/ 1581150 w 2271713"/>
              <a:gd name="connsiteY6" fmla="*/ 919163 h 5453063"/>
              <a:gd name="connsiteX7" fmla="*/ 1947863 w 2271713"/>
              <a:gd name="connsiteY7" fmla="*/ 1176338 h 5453063"/>
              <a:gd name="connsiteX8" fmla="*/ 2271713 w 2271713"/>
              <a:gd name="connsiteY8" fmla="*/ 1504950 h 5453063"/>
              <a:gd name="connsiteX9" fmla="*/ 2271713 w 2271713"/>
              <a:gd name="connsiteY9" fmla="*/ 1552575 h 5453063"/>
              <a:gd name="connsiteX10" fmla="*/ 1962150 w 2271713"/>
              <a:gd name="connsiteY10" fmla="*/ 1871663 h 5453063"/>
              <a:gd name="connsiteX11" fmla="*/ 1809750 w 2271713"/>
              <a:gd name="connsiteY11" fmla="*/ 1995488 h 5453063"/>
              <a:gd name="connsiteX12" fmla="*/ 1724025 w 2271713"/>
              <a:gd name="connsiteY12" fmla="*/ 1947863 h 5453063"/>
              <a:gd name="connsiteX13" fmla="*/ 2038350 w 2271713"/>
              <a:gd name="connsiteY13" fmla="*/ 1528763 h 5453063"/>
              <a:gd name="connsiteX14" fmla="*/ 1695450 w 2271713"/>
              <a:gd name="connsiteY14" fmla="*/ 1252538 h 5453063"/>
              <a:gd name="connsiteX15" fmla="*/ 1652588 w 2271713"/>
              <a:gd name="connsiteY15" fmla="*/ 1428750 h 5453063"/>
              <a:gd name="connsiteX16" fmla="*/ 1595438 w 2271713"/>
              <a:gd name="connsiteY16" fmla="*/ 1566863 h 5453063"/>
              <a:gd name="connsiteX17" fmla="*/ 1628775 w 2271713"/>
              <a:gd name="connsiteY17" fmla="*/ 1800225 h 5453063"/>
              <a:gd name="connsiteX18" fmla="*/ 1747838 w 2271713"/>
              <a:gd name="connsiteY18" fmla="*/ 1990725 h 5453063"/>
              <a:gd name="connsiteX19" fmla="*/ 1824038 w 2271713"/>
              <a:gd name="connsiteY19" fmla="*/ 2105025 h 5453063"/>
              <a:gd name="connsiteX20" fmla="*/ 1990725 w 2271713"/>
              <a:gd name="connsiteY20" fmla="*/ 2428875 h 5453063"/>
              <a:gd name="connsiteX21" fmla="*/ 1990725 w 2271713"/>
              <a:gd name="connsiteY21" fmla="*/ 2795588 h 5453063"/>
              <a:gd name="connsiteX22" fmla="*/ 1857375 w 2271713"/>
              <a:gd name="connsiteY22" fmla="*/ 3167063 h 5453063"/>
              <a:gd name="connsiteX23" fmla="*/ 1790700 w 2271713"/>
              <a:gd name="connsiteY23" fmla="*/ 3624263 h 5453063"/>
              <a:gd name="connsiteX24" fmla="*/ 1495425 w 2271713"/>
              <a:gd name="connsiteY24" fmla="*/ 4500563 h 5453063"/>
              <a:gd name="connsiteX25" fmla="*/ 1404938 w 2271713"/>
              <a:gd name="connsiteY25" fmla="*/ 4824413 h 5453063"/>
              <a:gd name="connsiteX26" fmla="*/ 1585913 w 2271713"/>
              <a:gd name="connsiteY26" fmla="*/ 5129213 h 5453063"/>
              <a:gd name="connsiteX27" fmla="*/ 1728788 w 2271713"/>
              <a:gd name="connsiteY27" fmla="*/ 5219700 h 5453063"/>
              <a:gd name="connsiteX28" fmla="*/ 1733550 w 2271713"/>
              <a:gd name="connsiteY28" fmla="*/ 5243513 h 5453063"/>
              <a:gd name="connsiteX29" fmla="*/ 1643063 w 2271713"/>
              <a:gd name="connsiteY29" fmla="*/ 5262563 h 5453063"/>
              <a:gd name="connsiteX30" fmla="*/ 1404938 w 2271713"/>
              <a:gd name="connsiteY30" fmla="*/ 5143500 h 5453063"/>
              <a:gd name="connsiteX31" fmla="*/ 1333500 w 2271713"/>
              <a:gd name="connsiteY31" fmla="*/ 5167313 h 5453063"/>
              <a:gd name="connsiteX32" fmla="*/ 1243013 w 2271713"/>
              <a:gd name="connsiteY32" fmla="*/ 5110163 h 5453063"/>
              <a:gd name="connsiteX33" fmla="*/ 1238250 w 2271713"/>
              <a:gd name="connsiteY33" fmla="*/ 5224463 h 5453063"/>
              <a:gd name="connsiteX34" fmla="*/ 1100138 w 2271713"/>
              <a:gd name="connsiteY34" fmla="*/ 5453063 h 5453063"/>
              <a:gd name="connsiteX35" fmla="*/ 1038225 w 2271713"/>
              <a:gd name="connsiteY35" fmla="*/ 5453063 h 5453063"/>
              <a:gd name="connsiteX36" fmla="*/ 1023938 w 2271713"/>
              <a:gd name="connsiteY36" fmla="*/ 5148263 h 5453063"/>
              <a:gd name="connsiteX37" fmla="*/ 1185863 w 2271713"/>
              <a:gd name="connsiteY37" fmla="*/ 4848225 h 5453063"/>
              <a:gd name="connsiteX38" fmla="*/ 1271588 w 2271713"/>
              <a:gd name="connsiteY38" fmla="*/ 4095750 h 5453063"/>
              <a:gd name="connsiteX39" fmla="*/ 1419225 w 2271713"/>
              <a:gd name="connsiteY39" fmla="*/ 3509963 h 5453063"/>
              <a:gd name="connsiteX40" fmla="*/ 1262063 w 2271713"/>
              <a:gd name="connsiteY40" fmla="*/ 3328988 h 5453063"/>
              <a:gd name="connsiteX41" fmla="*/ 1147763 w 2271713"/>
              <a:gd name="connsiteY41" fmla="*/ 2981325 h 5453063"/>
              <a:gd name="connsiteX42" fmla="*/ 1066800 w 2271713"/>
              <a:gd name="connsiteY42" fmla="*/ 2671763 h 5453063"/>
              <a:gd name="connsiteX43" fmla="*/ 1128713 w 2271713"/>
              <a:gd name="connsiteY43" fmla="*/ 2085975 h 5453063"/>
              <a:gd name="connsiteX44" fmla="*/ 957263 w 2271713"/>
              <a:gd name="connsiteY44" fmla="*/ 1604963 h 5453063"/>
              <a:gd name="connsiteX45" fmla="*/ 852488 w 2271713"/>
              <a:gd name="connsiteY45" fmla="*/ 1490663 h 5453063"/>
              <a:gd name="connsiteX46" fmla="*/ 785813 w 2271713"/>
              <a:gd name="connsiteY46" fmla="*/ 2143125 h 5453063"/>
              <a:gd name="connsiteX47" fmla="*/ 962025 w 2271713"/>
              <a:gd name="connsiteY47" fmla="*/ 2586038 h 5453063"/>
              <a:gd name="connsiteX48" fmla="*/ 1004888 w 2271713"/>
              <a:gd name="connsiteY48" fmla="*/ 2790825 h 5453063"/>
              <a:gd name="connsiteX49" fmla="*/ 1066800 w 2271713"/>
              <a:gd name="connsiteY49" fmla="*/ 2843213 h 5453063"/>
              <a:gd name="connsiteX50" fmla="*/ 1066800 w 2271713"/>
              <a:gd name="connsiteY50" fmla="*/ 3071813 h 5453063"/>
              <a:gd name="connsiteX51" fmla="*/ 1023938 w 2271713"/>
              <a:gd name="connsiteY51" fmla="*/ 3167063 h 5453063"/>
              <a:gd name="connsiteX52" fmla="*/ 828675 w 2271713"/>
              <a:gd name="connsiteY52" fmla="*/ 3171825 h 5453063"/>
              <a:gd name="connsiteX53" fmla="*/ 766763 w 2271713"/>
              <a:gd name="connsiteY53" fmla="*/ 3062288 h 5453063"/>
              <a:gd name="connsiteX54" fmla="*/ 828675 w 2271713"/>
              <a:gd name="connsiteY54" fmla="*/ 2947988 h 5453063"/>
              <a:gd name="connsiteX55" fmla="*/ 904875 w 2271713"/>
              <a:gd name="connsiteY55" fmla="*/ 2957513 h 5453063"/>
              <a:gd name="connsiteX56" fmla="*/ 914400 w 2271713"/>
              <a:gd name="connsiteY56" fmla="*/ 2909888 h 5453063"/>
              <a:gd name="connsiteX57" fmla="*/ 738188 w 2271713"/>
              <a:gd name="connsiteY57" fmla="*/ 2481263 h 5453063"/>
              <a:gd name="connsiteX58" fmla="*/ 619125 w 2271713"/>
              <a:gd name="connsiteY58" fmla="*/ 2209800 h 5453063"/>
              <a:gd name="connsiteX59" fmla="*/ 619125 w 2271713"/>
              <a:gd name="connsiteY59" fmla="*/ 1395413 h 5453063"/>
              <a:gd name="connsiteX60" fmla="*/ 523875 w 2271713"/>
              <a:gd name="connsiteY60" fmla="*/ 1600200 h 5453063"/>
              <a:gd name="connsiteX61" fmla="*/ 357188 w 2271713"/>
              <a:gd name="connsiteY61" fmla="*/ 1747838 h 5453063"/>
              <a:gd name="connsiteX62" fmla="*/ 161925 w 2271713"/>
              <a:gd name="connsiteY62" fmla="*/ 1938338 h 5453063"/>
              <a:gd name="connsiteX63" fmla="*/ 152400 w 2271713"/>
              <a:gd name="connsiteY63" fmla="*/ 1981200 h 5453063"/>
              <a:gd name="connsiteX64" fmla="*/ 133350 w 2271713"/>
              <a:gd name="connsiteY64" fmla="*/ 2176463 h 5453063"/>
              <a:gd name="connsiteX65" fmla="*/ 142875 w 2271713"/>
              <a:gd name="connsiteY65" fmla="*/ 2271713 h 5453063"/>
              <a:gd name="connsiteX66" fmla="*/ 23813 w 2271713"/>
              <a:gd name="connsiteY66" fmla="*/ 2128838 h 5453063"/>
              <a:gd name="connsiteX67" fmla="*/ 0 w 2271713"/>
              <a:gd name="connsiteY67" fmla="*/ 1824038 h 5453063"/>
              <a:gd name="connsiteX68" fmla="*/ 150019 w 2271713"/>
              <a:gd name="connsiteY68" fmla="*/ 1564482 h 5453063"/>
              <a:gd name="connsiteX69" fmla="*/ 230982 w 2271713"/>
              <a:gd name="connsiteY69" fmla="*/ 1345406 h 5453063"/>
              <a:gd name="connsiteX70" fmla="*/ 566738 w 2271713"/>
              <a:gd name="connsiteY70" fmla="*/ 1152525 h 5453063"/>
              <a:gd name="connsiteX71" fmla="*/ 585788 w 2271713"/>
              <a:gd name="connsiteY71" fmla="*/ 990600 h 5453063"/>
              <a:gd name="connsiteX72" fmla="*/ 585788 w 2271713"/>
              <a:gd name="connsiteY72" fmla="*/ 742950 h 5453063"/>
              <a:gd name="connsiteX73" fmla="*/ 676275 w 2271713"/>
              <a:gd name="connsiteY73" fmla="*/ 404813 h 5453063"/>
              <a:gd name="connsiteX74" fmla="*/ 866775 w 2271713"/>
              <a:gd name="connsiteY74" fmla="*/ 119063 h 5453063"/>
              <a:gd name="connsiteX75" fmla="*/ 1123950 w 2271713"/>
              <a:gd name="connsiteY75" fmla="*/ 0 h 5453063"/>
              <a:gd name="connsiteX76" fmla="*/ 1381125 w 2271713"/>
              <a:gd name="connsiteY76" fmla="*/ 85725 h 5453063"/>
              <a:gd name="connsiteX0" fmla="*/ 1381125 w 2271713"/>
              <a:gd name="connsiteY0" fmla="*/ 85725 h 5453063"/>
              <a:gd name="connsiteX1" fmla="*/ 1457325 w 2271713"/>
              <a:gd name="connsiteY1" fmla="*/ 200025 h 5453063"/>
              <a:gd name="connsiteX2" fmla="*/ 1443038 w 2271713"/>
              <a:gd name="connsiteY2" fmla="*/ 266700 h 5453063"/>
              <a:gd name="connsiteX3" fmla="*/ 1509713 w 2271713"/>
              <a:gd name="connsiteY3" fmla="*/ 466725 h 5453063"/>
              <a:gd name="connsiteX4" fmla="*/ 1495425 w 2271713"/>
              <a:gd name="connsiteY4" fmla="*/ 757238 h 5453063"/>
              <a:gd name="connsiteX5" fmla="*/ 1428750 w 2271713"/>
              <a:gd name="connsiteY5" fmla="*/ 928688 h 5453063"/>
              <a:gd name="connsiteX6" fmla="*/ 1581150 w 2271713"/>
              <a:gd name="connsiteY6" fmla="*/ 919163 h 5453063"/>
              <a:gd name="connsiteX7" fmla="*/ 1947863 w 2271713"/>
              <a:gd name="connsiteY7" fmla="*/ 1176338 h 5453063"/>
              <a:gd name="connsiteX8" fmla="*/ 2271713 w 2271713"/>
              <a:gd name="connsiteY8" fmla="*/ 1504950 h 5453063"/>
              <a:gd name="connsiteX9" fmla="*/ 2271713 w 2271713"/>
              <a:gd name="connsiteY9" fmla="*/ 1552575 h 5453063"/>
              <a:gd name="connsiteX10" fmla="*/ 1962150 w 2271713"/>
              <a:gd name="connsiteY10" fmla="*/ 1871663 h 5453063"/>
              <a:gd name="connsiteX11" fmla="*/ 1809750 w 2271713"/>
              <a:gd name="connsiteY11" fmla="*/ 1995488 h 5453063"/>
              <a:gd name="connsiteX12" fmla="*/ 1724025 w 2271713"/>
              <a:gd name="connsiteY12" fmla="*/ 1947863 h 5453063"/>
              <a:gd name="connsiteX13" fmla="*/ 2038350 w 2271713"/>
              <a:gd name="connsiteY13" fmla="*/ 1528763 h 5453063"/>
              <a:gd name="connsiteX14" fmla="*/ 1695450 w 2271713"/>
              <a:gd name="connsiteY14" fmla="*/ 1252538 h 5453063"/>
              <a:gd name="connsiteX15" fmla="*/ 1652588 w 2271713"/>
              <a:gd name="connsiteY15" fmla="*/ 1428750 h 5453063"/>
              <a:gd name="connsiteX16" fmla="*/ 1595438 w 2271713"/>
              <a:gd name="connsiteY16" fmla="*/ 1566863 h 5453063"/>
              <a:gd name="connsiteX17" fmla="*/ 1628775 w 2271713"/>
              <a:gd name="connsiteY17" fmla="*/ 1800225 h 5453063"/>
              <a:gd name="connsiteX18" fmla="*/ 1747838 w 2271713"/>
              <a:gd name="connsiteY18" fmla="*/ 1990725 h 5453063"/>
              <a:gd name="connsiteX19" fmla="*/ 1824038 w 2271713"/>
              <a:gd name="connsiteY19" fmla="*/ 2105025 h 5453063"/>
              <a:gd name="connsiteX20" fmla="*/ 1990725 w 2271713"/>
              <a:gd name="connsiteY20" fmla="*/ 2428875 h 5453063"/>
              <a:gd name="connsiteX21" fmla="*/ 1990725 w 2271713"/>
              <a:gd name="connsiteY21" fmla="*/ 2795588 h 5453063"/>
              <a:gd name="connsiteX22" fmla="*/ 1857375 w 2271713"/>
              <a:gd name="connsiteY22" fmla="*/ 3167063 h 5453063"/>
              <a:gd name="connsiteX23" fmla="*/ 1790700 w 2271713"/>
              <a:gd name="connsiteY23" fmla="*/ 3624263 h 5453063"/>
              <a:gd name="connsiteX24" fmla="*/ 1495425 w 2271713"/>
              <a:gd name="connsiteY24" fmla="*/ 4500563 h 5453063"/>
              <a:gd name="connsiteX25" fmla="*/ 1404938 w 2271713"/>
              <a:gd name="connsiteY25" fmla="*/ 4824413 h 5453063"/>
              <a:gd name="connsiteX26" fmla="*/ 1585913 w 2271713"/>
              <a:gd name="connsiteY26" fmla="*/ 5129213 h 5453063"/>
              <a:gd name="connsiteX27" fmla="*/ 1728788 w 2271713"/>
              <a:gd name="connsiteY27" fmla="*/ 5219700 h 5453063"/>
              <a:gd name="connsiteX28" fmla="*/ 1733550 w 2271713"/>
              <a:gd name="connsiteY28" fmla="*/ 5243513 h 5453063"/>
              <a:gd name="connsiteX29" fmla="*/ 1643063 w 2271713"/>
              <a:gd name="connsiteY29" fmla="*/ 5262563 h 5453063"/>
              <a:gd name="connsiteX30" fmla="*/ 1404938 w 2271713"/>
              <a:gd name="connsiteY30" fmla="*/ 5143500 h 5453063"/>
              <a:gd name="connsiteX31" fmla="*/ 1333500 w 2271713"/>
              <a:gd name="connsiteY31" fmla="*/ 5167313 h 5453063"/>
              <a:gd name="connsiteX32" fmla="*/ 1243013 w 2271713"/>
              <a:gd name="connsiteY32" fmla="*/ 5110163 h 5453063"/>
              <a:gd name="connsiteX33" fmla="*/ 1238250 w 2271713"/>
              <a:gd name="connsiteY33" fmla="*/ 5224463 h 5453063"/>
              <a:gd name="connsiteX34" fmla="*/ 1100138 w 2271713"/>
              <a:gd name="connsiteY34" fmla="*/ 5453063 h 5453063"/>
              <a:gd name="connsiteX35" fmla="*/ 1038225 w 2271713"/>
              <a:gd name="connsiteY35" fmla="*/ 5453063 h 5453063"/>
              <a:gd name="connsiteX36" fmla="*/ 1023938 w 2271713"/>
              <a:gd name="connsiteY36" fmla="*/ 5148263 h 5453063"/>
              <a:gd name="connsiteX37" fmla="*/ 1185863 w 2271713"/>
              <a:gd name="connsiteY37" fmla="*/ 4848225 h 5453063"/>
              <a:gd name="connsiteX38" fmla="*/ 1271588 w 2271713"/>
              <a:gd name="connsiteY38" fmla="*/ 4095750 h 5453063"/>
              <a:gd name="connsiteX39" fmla="*/ 1419225 w 2271713"/>
              <a:gd name="connsiteY39" fmla="*/ 3509963 h 5453063"/>
              <a:gd name="connsiteX40" fmla="*/ 1262063 w 2271713"/>
              <a:gd name="connsiteY40" fmla="*/ 3328988 h 5453063"/>
              <a:gd name="connsiteX41" fmla="*/ 1147763 w 2271713"/>
              <a:gd name="connsiteY41" fmla="*/ 2981325 h 5453063"/>
              <a:gd name="connsiteX42" fmla="*/ 1066800 w 2271713"/>
              <a:gd name="connsiteY42" fmla="*/ 2671763 h 5453063"/>
              <a:gd name="connsiteX43" fmla="*/ 1128713 w 2271713"/>
              <a:gd name="connsiteY43" fmla="*/ 2085975 h 5453063"/>
              <a:gd name="connsiteX44" fmla="*/ 957263 w 2271713"/>
              <a:gd name="connsiteY44" fmla="*/ 1604963 h 5453063"/>
              <a:gd name="connsiteX45" fmla="*/ 852488 w 2271713"/>
              <a:gd name="connsiteY45" fmla="*/ 1490663 h 5453063"/>
              <a:gd name="connsiteX46" fmla="*/ 785813 w 2271713"/>
              <a:gd name="connsiteY46" fmla="*/ 2143125 h 5453063"/>
              <a:gd name="connsiteX47" fmla="*/ 962025 w 2271713"/>
              <a:gd name="connsiteY47" fmla="*/ 2586038 h 5453063"/>
              <a:gd name="connsiteX48" fmla="*/ 1004888 w 2271713"/>
              <a:gd name="connsiteY48" fmla="*/ 2790825 h 5453063"/>
              <a:gd name="connsiteX49" fmla="*/ 1066800 w 2271713"/>
              <a:gd name="connsiteY49" fmla="*/ 2843213 h 5453063"/>
              <a:gd name="connsiteX50" fmla="*/ 1066800 w 2271713"/>
              <a:gd name="connsiteY50" fmla="*/ 3071813 h 5453063"/>
              <a:gd name="connsiteX51" fmla="*/ 1023938 w 2271713"/>
              <a:gd name="connsiteY51" fmla="*/ 3167063 h 5453063"/>
              <a:gd name="connsiteX52" fmla="*/ 828675 w 2271713"/>
              <a:gd name="connsiteY52" fmla="*/ 3171825 h 5453063"/>
              <a:gd name="connsiteX53" fmla="*/ 766763 w 2271713"/>
              <a:gd name="connsiteY53" fmla="*/ 3062288 h 5453063"/>
              <a:gd name="connsiteX54" fmla="*/ 828675 w 2271713"/>
              <a:gd name="connsiteY54" fmla="*/ 2947988 h 5453063"/>
              <a:gd name="connsiteX55" fmla="*/ 904875 w 2271713"/>
              <a:gd name="connsiteY55" fmla="*/ 2957513 h 5453063"/>
              <a:gd name="connsiteX56" fmla="*/ 914400 w 2271713"/>
              <a:gd name="connsiteY56" fmla="*/ 2909888 h 5453063"/>
              <a:gd name="connsiteX57" fmla="*/ 738188 w 2271713"/>
              <a:gd name="connsiteY57" fmla="*/ 2481263 h 5453063"/>
              <a:gd name="connsiteX58" fmla="*/ 619125 w 2271713"/>
              <a:gd name="connsiteY58" fmla="*/ 2209800 h 5453063"/>
              <a:gd name="connsiteX59" fmla="*/ 619125 w 2271713"/>
              <a:gd name="connsiteY59" fmla="*/ 1395413 h 5453063"/>
              <a:gd name="connsiteX60" fmla="*/ 523875 w 2271713"/>
              <a:gd name="connsiteY60" fmla="*/ 1600200 h 5453063"/>
              <a:gd name="connsiteX61" fmla="*/ 357188 w 2271713"/>
              <a:gd name="connsiteY61" fmla="*/ 1747838 h 5453063"/>
              <a:gd name="connsiteX62" fmla="*/ 161925 w 2271713"/>
              <a:gd name="connsiteY62" fmla="*/ 1938338 h 5453063"/>
              <a:gd name="connsiteX63" fmla="*/ 152400 w 2271713"/>
              <a:gd name="connsiteY63" fmla="*/ 1981200 h 5453063"/>
              <a:gd name="connsiteX64" fmla="*/ 133350 w 2271713"/>
              <a:gd name="connsiteY64" fmla="*/ 2176463 h 5453063"/>
              <a:gd name="connsiteX65" fmla="*/ 142875 w 2271713"/>
              <a:gd name="connsiteY65" fmla="*/ 2271713 h 5453063"/>
              <a:gd name="connsiteX66" fmla="*/ 23813 w 2271713"/>
              <a:gd name="connsiteY66" fmla="*/ 2128838 h 5453063"/>
              <a:gd name="connsiteX67" fmla="*/ 0 w 2271713"/>
              <a:gd name="connsiteY67" fmla="*/ 1824038 h 5453063"/>
              <a:gd name="connsiteX68" fmla="*/ 92869 w 2271713"/>
              <a:gd name="connsiteY68" fmla="*/ 1585913 h 5453063"/>
              <a:gd name="connsiteX69" fmla="*/ 230982 w 2271713"/>
              <a:gd name="connsiteY69" fmla="*/ 1345406 h 5453063"/>
              <a:gd name="connsiteX70" fmla="*/ 566738 w 2271713"/>
              <a:gd name="connsiteY70" fmla="*/ 1152525 h 5453063"/>
              <a:gd name="connsiteX71" fmla="*/ 585788 w 2271713"/>
              <a:gd name="connsiteY71" fmla="*/ 990600 h 5453063"/>
              <a:gd name="connsiteX72" fmla="*/ 585788 w 2271713"/>
              <a:gd name="connsiteY72" fmla="*/ 742950 h 5453063"/>
              <a:gd name="connsiteX73" fmla="*/ 676275 w 2271713"/>
              <a:gd name="connsiteY73" fmla="*/ 404813 h 5453063"/>
              <a:gd name="connsiteX74" fmla="*/ 866775 w 2271713"/>
              <a:gd name="connsiteY74" fmla="*/ 119063 h 5453063"/>
              <a:gd name="connsiteX75" fmla="*/ 1123950 w 2271713"/>
              <a:gd name="connsiteY75" fmla="*/ 0 h 5453063"/>
              <a:gd name="connsiteX76" fmla="*/ 1381125 w 2271713"/>
              <a:gd name="connsiteY76" fmla="*/ 85725 h 5453063"/>
              <a:gd name="connsiteX0" fmla="*/ 1378743 w 2269331"/>
              <a:gd name="connsiteY0" fmla="*/ 85725 h 5453063"/>
              <a:gd name="connsiteX1" fmla="*/ 1454943 w 2269331"/>
              <a:gd name="connsiteY1" fmla="*/ 200025 h 5453063"/>
              <a:gd name="connsiteX2" fmla="*/ 1440656 w 2269331"/>
              <a:gd name="connsiteY2" fmla="*/ 266700 h 5453063"/>
              <a:gd name="connsiteX3" fmla="*/ 1507331 w 2269331"/>
              <a:gd name="connsiteY3" fmla="*/ 466725 h 5453063"/>
              <a:gd name="connsiteX4" fmla="*/ 1493043 w 2269331"/>
              <a:gd name="connsiteY4" fmla="*/ 757238 h 5453063"/>
              <a:gd name="connsiteX5" fmla="*/ 1426368 w 2269331"/>
              <a:gd name="connsiteY5" fmla="*/ 928688 h 5453063"/>
              <a:gd name="connsiteX6" fmla="*/ 1578768 w 2269331"/>
              <a:gd name="connsiteY6" fmla="*/ 919163 h 5453063"/>
              <a:gd name="connsiteX7" fmla="*/ 1945481 w 2269331"/>
              <a:gd name="connsiteY7" fmla="*/ 1176338 h 5453063"/>
              <a:gd name="connsiteX8" fmla="*/ 2269331 w 2269331"/>
              <a:gd name="connsiteY8" fmla="*/ 1504950 h 5453063"/>
              <a:gd name="connsiteX9" fmla="*/ 2269331 w 2269331"/>
              <a:gd name="connsiteY9" fmla="*/ 1552575 h 5453063"/>
              <a:gd name="connsiteX10" fmla="*/ 1959768 w 2269331"/>
              <a:gd name="connsiteY10" fmla="*/ 1871663 h 5453063"/>
              <a:gd name="connsiteX11" fmla="*/ 1807368 w 2269331"/>
              <a:gd name="connsiteY11" fmla="*/ 1995488 h 5453063"/>
              <a:gd name="connsiteX12" fmla="*/ 1721643 w 2269331"/>
              <a:gd name="connsiteY12" fmla="*/ 1947863 h 5453063"/>
              <a:gd name="connsiteX13" fmla="*/ 2035968 w 2269331"/>
              <a:gd name="connsiteY13" fmla="*/ 1528763 h 5453063"/>
              <a:gd name="connsiteX14" fmla="*/ 1693068 w 2269331"/>
              <a:gd name="connsiteY14" fmla="*/ 1252538 h 5453063"/>
              <a:gd name="connsiteX15" fmla="*/ 1650206 w 2269331"/>
              <a:gd name="connsiteY15" fmla="*/ 1428750 h 5453063"/>
              <a:gd name="connsiteX16" fmla="*/ 1593056 w 2269331"/>
              <a:gd name="connsiteY16" fmla="*/ 1566863 h 5453063"/>
              <a:gd name="connsiteX17" fmla="*/ 1626393 w 2269331"/>
              <a:gd name="connsiteY17" fmla="*/ 1800225 h 5453063"/>
              <a:gd name="connsiteX18" fmla="*/ 1745456 w 2269331"/>
              <a:gd name="connsiteY18" fmla="*/ 1990725 h 5453063"/>
              <a:gd name="connsiteX19" fmla="*/ 1821656 w 2269331"/>
              <a:gd name="connsiteY19" fmla="*/ 2105025 h 5453063"/>
              <a:gd name="connsiteX20" fmla="*/ 1988343 w 2269331"/>
              <a:gd name="connsiteY20" fmla="*/ 2428875 h 5453063"/>
              <a:gd name="connsiteX21" fmla="*/ 1988343 w 2269331"/>
              <a:gd name="connsiteY21" fmla="*/ 2795588 h 5453063"/>
              <a:gd name="connsiteX22" fmla="*/ 1854993 w 2269331"/>
              <a:gd name="connsiteY22" fmla="*/ 3167063 h 5453063"/>
              <a:gd name="connsiteX23" fmla="*/ 1788318 w 2269331"/>
              <a:gd name="connsiteY23" fmla="*/ 3624263 h 5453063"/>
              <a:gd name="connsiteX24" fmla="*/ 1493043 w 2269331"/>
              <a:gd name="connsiteY24" fmla="*/ 4500563 h 5453063"/>
              <a:gd name="connsiteX25" fmla="*/ 1402556 w 2269331"/>
              <a:gd name="connsiteY25" fmla="*/ 4824413 h 5453063"/>
              <a:gd name="connsiteX26" fmla="*/ 1583531 w 2269331"/>
              <a:gd name="connsiteY26" fmla="*/ 5129213 h 5453063"/>
              <a:gd name="connsiteX27" fmla="*/ 1726406 w 2269331"/>
              <a:gd name="connsiteY27" fmla="*/ 5219700 h 5453063"/>
              <a:gd name="connsiteX28" fmla="*/ 1731168 w 2269331"/>
              <a:gd name="connsiteY28" fmla="*/ 5243513 h 5453063"/>
              <a:gd name="connsiteX29" fmla="*/ 1640681 w 2269331"/>
              <a:gd name="connsiteY29" fmla="*/ 5262563 h 5453063"/>
              <a:gd name="connsiteX30" fmla="*/ 1402556 w 2269331"/>
              <a:gd name="connsiteY30" fmla="*/ 5143500 h 5453063"/>
              <a:gd name="connsiteX31" fmla="*/ 1331118 w 2269331"/>
              <a:gd name="connsiteY31" fmla="*/ 5167313 h 5453063"/>
              <a:gd name="connsiteX32" fmla="*/ 1240631 w 2269331"/>
              <a:gd name="connsiteY32" fmla="*/ 5110163 h 5453063"/>
              <a:gd name="connsiteX33" fmla="*/ 1235868 w 2269331"/>
              <a:gd name="connsiteY33" fmla="*/ 5224463 h 5453063"/>
              <a:gd name="connsiteX34" fmla="*/ 1097756 w 2269331"/>
              <a:gd name="connsiteY34" fmla="*/ 5453063 h 5453063"/>
              <a:gd name="connsiteX35" fmla="*/ 1035843 w 2269331"/>
              <a:gd name="connsiteY35" fmla="*/ 5453063 h 5453063"/>
              <a:gd name="connsiteX36" fmla="*/ 1021556 w 2269331"/>
              <a:gd name="connsiteY36" fmla="*/ 5148263 h 5453063"/>
              <a:gd name="connsiteX37" fmla="*/ 1183481 w 2269331"/>
              <a:gd name="connsiteY37" fmla="*/ 4848225 h 5453063"/>
              <a:gd name="connsiteX38" fmla="*/ 1269206 w 2269331"/>
              <a:gd name="connsiteY38" fmla="*/ 4095750 h 5453063"/>
              <a:gd name="connsiteX39" fmla="*/ 1416843 w 2269331"/>
              <a:gd name="connsiteY39" fmla="*/ 3509963 h 5453063"/>
              <a:gd name="connsiteX40" fmla="*/ 1259681 w 2269331"/>
              <a:gd name="connsiteY40" fmla="*/ 3328988 h 5453063"/>
              <a:gd name="connsiteX41" fmla="*/ 1145381 w 2269331"/>
              <a:gd name="connsiteY41" fmla="*/ 2981325 h 5453063"/>
              <a:gd name="connsiteX42" fmla="*/ 1064418 w 2269331"/>
              <a:gd name="connsiteY42" fmla="*/ 2671763 h 5453063"/>
              <a:gd name="connsiteX43" fmla="*/ 1126331 w 2269331"/>
              <a:gd name="connsiteY43" fmla="*/ 2085975 h 5453063"/>
              <a:gd name="connsiteX44" fmla="*/ 954881 w 2269331"/>
              <a:gd name="connsiteY44" fmla="*/ 1604963 h 5453063"/>
              <a:gd name="connsiteX45" fmla="*/ 850106 w 2269331"/>
              <a:gd name="connsiteY45" fmla="*/ 1490663 h 5453063"/>
              <a:gd name="connsiteX46" fmla="*/ 783431 w 2269331"/>
              <a:gd name="connsiteY46" fmla="*/ 2143125 h 5453063"/>
              <a:gd name="connsiteX47" fmla="*/ 959643 w 2269331"/>
              <a:gd name="connsiteY47" fmla="*/ 2586038 h 5453063"/>
              <a:gd name="connsiteX48" fmla="*/ 1002506 w 2269331"/>
              <a:gd name="connsiteY48" fmla="*/ 2790825 h 5453063"/>
              <a:gd name="connsiteX49" fmla="*/ 1064418 w 2269331"/>
              <a:gd name="connsiteY49" fmla="*/ 2843213 h 5453063"/>
              <a:gd name="connsiteX50" fmla="*/ 1064418 w 2269331"/>
              <a:gd name="connsiteY50" fmla="*/ 3071813 h 5453063"/>
              <a:gd name="connsiteX51" fmla="*/ 1021556 w 2269331"/>
              <a:gd name="connsiteY51" fmla="*/ 3167063 h 5453063"/>
              <a:gd name="connsiteX52" fmla="*/ 826293 w 2269331"/>
              <a:gd name="connsiteY52" fmla="*/ 3171825 h 5453063"/>
              <a:gd name="connsiteX53" fmla="*/ 764381 w 2269331"/>
              <a:gd name="connsiteY53" fmla="*/ 3062288 h 5453063"/>
              <a:gd name="connsiteX54" fmla="*/ 826293 w 2269331"/>
              <a:gd name="connsiteY54" fmla="*/ 2947988 h 5453063"/>
              <a:gd name="connsiteX55" fmla="*/ 902493 w 2269331"/>
              <a:gd name="connsiteY55" fmla="*/ 2957513 h 5453063"/>
              <a:gd name="connsiteX56" fmla="*/ 912018 w 2269331"/>
              <a:gd name="connsiteY56" fmla="*/ 2909888 h 5453063"/>
              <a:gd name="connsiteX57" fmla="*/ 735806 w 2269331"/>
              <a:gd name="connsiteY57" fmla="*/ 2481263 h 5453063"/>
              <a:gd name="connsiteX58" fmla="*/ 616743 w 2269331"/>
              <a:gd name="connsiteY58" fmla="*/ 2209800 h 5453063"/>
              <a:gd name="connsiteX59" fmla="*/ 616743 w 2269331"/>
              <a:gd name="connsiteY59" fmla="*/ 1395413 h 5453063"/>
              <a:gd name="connsiteX60" fmla="*/ 521493 w 2269331"/>
              <a:gd name="connsiteY60" fmla="*/ 1600200 h 5453063"/>
              <a:gd name="connsiteX61" fmla="*/ 354806 w 2269331"/>
              <a:gd name="connsiteY61" fmla="*/ 1747838 h 5453063"/>
              <a:gd name="connsiteX62" fmla="*/ 159543 w 2269331"/>
              <a:gd name="connsiteY62" fmla="*/ 1938338 h 5453063"/>
              <a:gd name="connsiteX63" fmla="*/ 150018 w 2269331"/>
              <a:gd name="connsiteY63" fmla="*/ 1981200 h 5453063"/>
              <a:gd name="connsiteX64" fmla="*/ 130968 w 2269331"/>
              <a:gd name="connsiteY64" fmla="*/ 2176463 h 5453063"/>
              <a:gd name="connsiteX65" fmla="*/ 140493 w 2269331"/>
              <a:gd name="connsiteY65" fmla="*/ 2271713 h 5453063"/>
              <a:gd name="connsiteX66" fmla="*/ 21431 w 2269331"/>
              <a:gd name="connsiteY66" fmla="*/ 2128838 h 5453063"/>
              <a:gd name="connsiteX67" fmla="*/ 0 w 2269331"/>
              <a:gd name="connsiteY67" fmla="*/ 1845469 h 5453063"/>
              <a:gd name="connsiteX68" fmla="*/ 90487 w 2269331"/>
              <a:gd name="connsiteY68" fmla="*/ 1585913 h 5453063"/>
              <a:gd name="connsiteX69" fmla="*/ 228600 w 2269331"/>
              <a:gd name="connsiteY69" fmla="*/ 1345406 h 5453063"/>
              <a:gd name="connsiteX70" fmla="*/ 564356 w 2269331"/>
              <a:gd name="connsiteY70" fmla="*/ 1152525 h 5453063"/>
              <a:gd name="connsiteX71" fmla="*/ 583406 w 2269331"/>
              <a:gd name="connsiteY71" fmla="*/ 990600 h 5453063"/>
              <a:gd name="connsiteX72" fmla="*/ 583406 w 2269331"/>
              <a:gd name="connsiteY72" fmla="*/ 742950 h 5453063"/>
              <a:gd name="connsiteX73" fmla="*/ 673893 w 2269331"/>
              <a:gd name="connsiteY73" fmla="*/ 404813 h 5453063"/>
              <a:gd name="connsiteX74" fmla="*/ 864393 w 2269331"/>
              <a:gd name="connsiteY74" fmla="*/ 119063 h 5453063"/>
              <a:gd name="connsiteX75" fmla="*/ 1121568 w 2269331"/>
              <a:gd name="connsiteY75" fmla="*/ 0 h 5453063"/>
              <a:gd name="connsiteX76" fmla="*/ 1378743 w 2269331"/>
              <a:gd name="connsiteY76" fmla="*/ 85725 h 5453063"/>
              <a:gd name="connsiteX0" fmla="*/ 1378743 w 2269331"/>
              <a:gd name="connsiteY0" fmla="*/ 85725 h 5453063"/>
              <a:gd name="connsiteX1" fmla="*/ 1454943 w 2269331"/>
              <a:gd name="connsiteY1" fmla="*/ 200025 h 5453063"/>
              <a:gd name="connsiteX2" fmla="*/ 1440656 w 2269331"/>
              <a:gd name="connsiteY2" fmla="*/ 266700 h 5453063"/>
              <a:gd name="connsiteX3" fmla="*/ 1507331 w 2269331"/>
              <a:gd name="connsiteY3" fmla="*/ 466725 h 5453063"/>
              <a:gd name="connsiteX4" fmla="*/ 1493043 w 2269331"/>
              <a:gd name="connsiteY4" fmla="*/ 757238 h 5453063"/>
              <a:gd name="connsiteX5" fmla="*/ 1426368 w 2269331"/>
              <a:gd name="connsiteY5" fmla="*/ 928688 h 5453063"/>
              <a:gd name="connsiteX6" fmla="*/ 1578768 w 2269331"/>
              <a:gd name="connsiteY6" fmla="*/ 919163 h 5453063"/>
              <a:gd name="connsiteX7" fmla="*/ 1945481 w 2269331"/>
              <a:gd name="connsiteY7" fmla="*/ 1176338 h 5453063"/>
              <a:gd name="connsiteX8" fmla="*/ 2269331 w 2269331"/>
              <a:gd name="connsiteY8" fmla="*/ 1504950 h 5453063"/>
              <a:gd name="connsiteX9" fmla="*/ 2269331 w 2269331"/>
              <a:gd name="connsiteY9" fmla="*/ 1552575 h 5453063"/>
              <a:gd name="connsiteX10" fmla="*/ 1959768 w 2269331"/>
              <a:gd name="connsiteY10" fmla="*/ 1871663 h 5453063"/>
              <a:gd name="connsiteX11" fmla="*/ 1807368 w 2269331"/>
              <a:gd name="connsiteY11" fmla="*/ 1995488 h 5453063"/>
              <a:gd name="connsiteX12" fmla="*/ 1721643 w 2269331"/>
              <a:gd name="connsiteY12" fmla="*/ 1947863 h 5453063"/>
              <a:gd name="connsiteX13" fmla="*/ 2035968 w 2269331"/>
              <a:gd name="connsiteY13" fmla="*/ 1528763 h 5453063"/>
              <a:gd name="connsiteX14" fmla="*/ 1693068 w 2269331"/>
              <a:gd name="connsiteY14" fmla="*/ 1252538 h 5453063"/>
              <a:gd name="connsiteX15" fmla="*/ 1650206 w 2269331"/>
              <a:gd name="connsiteY15" fmla="*/ 1428750 h 5453063"/>
              <a:gd name="connsiteX16" fmla="*/ 1593056 w 2269331"/>
              <a:gd name="connsiteY16" fmla="*/ 1566863 h 5453063"/>
              <a:gd name="connsiteX17" fmla="*/ 1626393 w 2269331"/>
              <a:gd name="connsiteY17" fmla="*/ 1800225 h 5453063"/>
              <a:gd name="connsiteX18" fmla="*/ 1745456 w 2269331"/>
              <a:gd name="connsiteY18" fmla="*/ 1990725 h 5453063"/>
              <a:gd name="connsiteX19" fmla="*/ 1821656 w 2269331"/>
              <a:gd name="connsiteY19" fmla="*/ 2105025 h 5453063"/>
              <a:gd name="connsiteX20" fmla="*/ 1988343 w 2269331"/>
              <a:gd name="connsiteY20" fmla="*/ 2428875 h 5453063"/>
              <a:gd name="connsiteX21" fmla="*/ 1988343 w 2269331"/>
              <a:gd name="connsiteY21" fmla="*/ 2795588 h 5453063"/>
              <a:gd name="connsiteX22" fmla="*/ 1854993 w 2269331"/>
              <a:gd name="connsiteY22" fmla="*/ 3167063 h 5453063"/>
              <a:gd name="connsiteX23" fmla="*/ 1788318 w 2269331"/>
              <a:gd name="connsiteY23" fmla="*/ 3624263 h 5453063"/>
              <a:gd name="connsiteX24" fmla="*/ 1493043 w 2269331"/>
              <a:gd name="connsiteY24" fmla="*/ 4500563 h 5453063"/>
              <a:gd name="connsiteX25" fmla="*/ 1402556 w 2269331"/>
              <a:gd name="connsiteY25" fmla="*/ 4824413 h 5453063"/>
              <a:gd name="connsiteX26" fmla="*/ 1583531 w 2269331"/>
              <a:gd name="connsiteY26" fmla="*/ 5129213 h 5453063"/>
              <a:gd name="connsiteX27" fmla="*/ 1726406 w 2269331"/>
              <a:gd name="connsiteY27" fmla="*/ 5219700 h 5453063"/>
              <a:gd name="connsiteX28" fmla="*/ 1731168 w 2269331"/>
              <a:gd name="connsiteY28" fmla="*/ 5243513 h 5453063"/>
              <a:gd name="connsiteX29" fmla="*/ 1640681 w 2269331"/>
              <a:gd name="connsiteY29" fmla="*/ 5262563 h 5453063"/>
              <a:gd name="connsiteX30" fmla="*/ 1402556 w 2269331"/>
              <a:gd name="connsiteY30" fmla="*/ 5143500 h 5453063"/>
              <a:gd name="connsiteX31" fmla="*/ 1331118 w 2269331"/>
              <a:gd name="connsiteY31" fmla="*/ 5167313 h 5453063"/>
              <a:gd name="connsiteX32" fmla="*/ 1240631 w 2269331"/>
              <a:gd name="connsiteY32" fmla="*/ 5110163 h 5453063"/>
              <a:gd name="connsiteX33" fmla="*/ 1235868 w 2269331"/>
              <a:gd name="connsiteY33" fmla="*/ 5224463 h 5453063"/>
              <a:gd name="connsiteX34" fmla="*/ 1097756 w 2269331"/>
              <a:gd name="connsiteY34" fmla="*/ 5453063 h 5453063"/>
              <a:gd name="connsiteX35" fmla="*/ 1035843 w 2269331"/>
              <a:gd name="connsiteY35" fmla="*/ 5453063 h 5453063"/>
              <a:gd name="connsiteX36" fmla="*/ 1021556 w 2269331"/>
              <a:gd name="connsiteY36" fmla="*/ 5148263 h 5453063"/>
              <a:gd name="connsiteX37" fmla="*/ 1183481 w 2269331"/>
              <a:gd name="connsiteY37" fmla="*/ 4848225 h 5453063"/>
              <a:gd name="connsiteX38" fmla="*/ 1269206 w 2269331"/>
              <a:gd name="connsiteY38" fmla="*/ 4095750 h 5453063"/>
              <a:gd name="connsiteX39" fmla="*/ 1416843 w 2269331"/>
              <a:gd name="connsiteY39" fmla="*/ 3509963 h 5453063"/>
              <a:gd name="connsiteX40" fmla="*/ 1259681 w 2269331"/>
              <a:gd name="connsiteY40" fmla="*/ 3328988 h 5453063"/>
              <a:gd name="connsiteX41" fmla="*/ 1145381 w 2269331"/>
              <a:gd name="connsiteY41" fmla="*/ 2981325 h 5453063"/>
              <a:gd name="connsiteX42" fmla="*/ 1064418 w 2269331"/>
              <a:gd name="connsiteY42" fmla="*/ 2671763 h 5453063"/>
              <a:gd name="connsiteX43" fmla="*/ 1126331 w 2269331"/>
              <a:gd name="connsiteY43" fmla="*/ 2085975 h 5453063"/>
              <a:gd name="connsiteX44" fmla="*/ 954881 w 2269331"/>
              <a:gd name="connsiteY44" fmla="*/ 1604963 h 5453063"/>
              <a:gd name="connsiteX45" fmla="*/ 850106 w 2269331"/>
              <a:gd name="connsiteY45" fmla="*/ 1490663 h 5453063"/>
              <a:gd name="connsiteX46" fmla="*/ 783431 w 2269331"/>
              <a:gd name="connsiteY46" fmla="*/ 2143125 h 5453063"/>
              <a:gd name="connsiteX47" fmla="*/ 959643 w 2269331"/>
              <a:gd name="connsiteY47" fmla="*/ 2586038 h 5453063"/>
              <a:gd name="connsiteX48" fmla="*/ 1002506 w 2269331"/>
              <a:gd name="connsiteY48" fmla="*/ 2790825 h 5453063"/>
              <a:gd name="connsiteX49" fmla="*/ 1064418 w 2269331"/>
              <a:gd name="connsiteY49" fmla="*/ 2843213 h 5453063"/>
              <a:gd name="connsiteX50" fmla="*/ 1064418 w 2269331"/>
              <a:gd name="connsiteY50" fmla="*/ 3071813 h 5453063"/>
              <a:gd name="connsiteX51" fmla="*/ 1021556 w 2269331"/>
              <a:gd name="connsiteY51" fmla="*/ 3167063 h 5453063"/>
              <a:gd name="connsiteX52" fmla="*/ 826293 w 2269331"/>
              <a:gd name="connsiteY52" fmla="*/ 3171825 h 5453063"/>
              <a:gd name="connsiteX53" fmla="*/ 764381 w 2269331"/>
              <a:gd name="connsiteY53" fmla="*/ 3062288 h 5453063"/>
              <a:gd name="connsiteX54" fmla="*/ 826293 w 2269331"/>
              <a:gd name="connsiteY54" fmla="*/ 2947988 h 5453063"/>
              <a:gd name="connsiteX55" fmla="*/ 902493 w 2269331"/>
              <a:gd name="connsiteY55" fmla="*/ 2957513 h 5453063"/>
              <a:gd name="connsiteX56" fmla="*/ 912018 w 2269331"/>
              <a:gd name="connsiteY56" fmla="*/ 2909888 h 5453063"/>
              <a:gd name="connsiteX57" fmla="*/ 735806 w 2269331"/>
              <a:gd name="connsiteY57" fmla="*/ 2481263 h 5453063"/>
              <a:gd name="connsiteX58" fmla="*/ 616743 w 2269331"/>
              <a:gd name="connsiteY58" fmla="*/ 2209800 h 5453063"/>
              <a:gd name="connsiteX59" fmla="*/ 616743 w 2269331"/>
              <a:gd name="connsiteY59" fmla="*/ 1395413 h 5453063"/>
              <a:gd name="connsiteX60" fmla="*/ 521493 w 2269331"/>
              <a:gd name="connsiteY60" fmla="*/ 1600200 h 5453063"/>
              <a:gd name="connsiteX61" fmla="*/ 354806 w 2269331"/>
              <a:gd name="connsiteY61" fmla="*/ 1747838 h 5453063"/>
              <a:gd name="connsiteX62" fmla="*/ 159543 w 2269331"/>
              <a:gd name="connsiteY62" fmla="*/ 1938338 h 5453063"/>
              <a:gd name="connsiteX63" fmla="*/ 150018 w 2269331"/>
              <a:gd name="connsiteY63" fmla="*/ 1981200 h 5453063"/>
              <a:gd name="connsiteX64" fmla="*/ 130968 w 2269331"/>
              <a:gd name="connsiteY64" fmla="*/ 2176463 h 5453063"/>
              <a:gd name="connsiteX65" fmla="*/ 140493 w 2269331"/>
              <a:gd name="connsiteY65" fmla="*/ 2271713 h 5453063"/>
              <a:gd name="connsiteX66" fmla="*/ 21431 w 2269331"/>
              <a:gd name="connsiteY66" fmla="*/ 2128838 h 5453063"/>
              <a:gd name="connsiteX67" fmla="*/ 0 w 2269331"/>
              <a:gd name="connsiteY67" fmla="*/ 1845469 h 5453063"/>
              <a:gd name="connsiteX68" fmla="*/ 90487 w 2269331"/>
              <a:gd name="connsiteY68" fmla="*/ 1585913 h 5453063"/>
              <a:gd name="connsiteX69" fmla="*/ 228600 w 2269331"/>
              <a:gd name="connsiteY69" fmla="*/ 1345406 h 5453063"/>
              <a:gd name="connsiteX70" fmla="*/ 564356 w 2269331"/>
              <a:gd name="connsiteY70" fmla="*/ 1152525 h 5453063"/>
              <a:gd name="connsiteX71" fmla="*/ 583406 w 2269331"/>
              <a:gd name="connsiteY71" fmla="*/ 990600 h 5453063"/>
              <a:gd name="connsiteX72" fmla="*/ 583406 w 2269331"/>
              <a:gd name="connsiteY72" fmla="*/ 742950 h 5453063"/>
              <a:gd name="connsiteX73" fmla="*/ 673893 w 2269331"/>
              <a:gd name="connsiteY73" fmla="*/ 404813 h 5453063"/>
              <a:gd name="connsiteX74" fmla="*/ 864393 w 2269331"/>
              <a:gd name="connsiteY74" fmla="*/ 119063 h 5453063"/>
              <a:gd name="connsiteX75" fmla="*/ 1121568 w 2269331"/>
              <a:gd name="connsiteY75" fmla="*/ 0 h 5453063"/>
              <a:gd name="connsiteX76" fmla="*/ 1378743 w 2269331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65855 w 2270768"/>
              <a:gd name="connsiteY49" fmla="*/ 2843213 h 5453063"/>
              <a:gd name="connsiteX50" fmla="*/ 1065855 w 2270768"/>
              <a:gd name="connsiteY50" fmla="*/ 3071813 h 5453063"/>
              <a:gd name="connsiteX51" fmla="*/ 1022993 w 2270768"/>
              <a:gd name="connsiteY51" fmla="*/ 3167063 h 5453063"/>
              <a:gd name="connsiteX52" fmla="*/ 827730 w 2270768"/>
              <a:gd name="connsiteY52" fmla="*/ 3171825 h 5453063"/>
              <a:gd name="connsiteX53" fmla="*/ 765818 w 2270768"/>
              <a:gd name="connsiteY53" fmla="*/ 3062288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37243 w 2270768"/>
              <a:gd name="connsiteY57" fmla="*/ 2481263 h 5453063"/>
              <a:gd name="connsiteX58" fmla="*/ 618180 w 2270768"/>
              <a:gd name="connsiteY58" fmla="*/ 2209800 h 5453063"/>
              <a:gd name="connsiteX59" fmla="*/ 618180 w 2270768"/>
              <a:gd name="connsiteY59" fmla="*/ 1395413 h 5453063"/>
              <a:gd name="connsiteX60" fmla="*/ 522930 w 2270768"/>
              <a:gd name="connsiteY60" fmla="*/ 1600200 h 5453063"/>
              <a:gd name="connsiteX61" fmla="*/ 356243 w 2270768"/>
              <a:gd name="connsiteY61" fmla="*/ 1747838 h 5453063"/>
              <a:gd name="connsiteX62" fmla="*/ 160980 w 2270768"/>
              <a:gd name="connsiteY62" fmla="*/ 1938338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71713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65855 w 2270768"/>
              <a:gd name="connsiteY49" fmla="*/ 2843213 h 5453063"/>
              <a:gd name="connsiteX50" fmla="*/ 1065855 w 2270768"/>
              <a:gd name="connsiteY50" fmla="*/ 3071813 h 5453063"/>
              <a:gd name="connsiteX51" fmla="*/ 1022993 w 2270768"/>
              <a:gd name="connsiteY51" fmla="*/ 3167063 h 5453063"/>
              <a:gd name="connsiteX52" fmla="*/ 827730 w 2270768"/>
              <a:gd name="connsiteY52" fmla="*/ 3171825 h 5453063"/>
              <a:gd name="connsiteX53" fmla="*/ 765818 w 2270768"/>
              <a:gd name="connsiteY53" fmla="*/ 3062288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37243 w 2270768"/>
              <a:gd name="connsiteY57" fmla="*/ 2481263 h 5453063"/>
              <a:gd name="connsiteX58" fmla="*/ 618180 w 2270768"/>
              <a:gd name="connsiteY58" fmla="*/ 2209800 h 5453063"/>
              <a:gd name="connsiteX59" fmla="*/ 618180 w 2270768"/>
              <a:gd name="connsiteY59" fmla="*/ 1395413 h 5453063"/>
              <a:gd name="connsiteX60" fmla="*/ 522930 w 2270768"/>
              <a:gd name="connsiteY60" fmla="*/ 1600200 h 5453063"/>
              <a:gd name="connsiteX61" fmla="*/ 356243 w 2270768"/>
              <a:gd name="connsiteY61" fmla="*/ 174783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71713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65855 w 2270768"/>
              <a:gd name="connsiteY49" fmla="*/ 2843213 h 5453063"/>
              <a:gd name="connsiteX50" fmla="*/ 1065855 w 2270768"/>
              <a:gd name="connsiteY50" fmla="*/ 3071813 h 5453063"/>
              <a:gd name="connsiteX51" fmla="*/ 1022993 w 2270768"/>
              <a:gd name="connsiteY51" fmla="*/ 3167063 h 5453063"/>
              <a:gd name="connsiteX52" fmla="*/ 827730 w 2270768"/>
              <a:gd name="connsiteY52" fmla="*/ 3171825 h 5453063"/>
              <a:gd name="connsiteX53" fmla="*/ 765818 w 2270768"/>
              <a:gd name="connsiteY53" fmla="*/ 3062288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37243 w 2270768"/>
              <a:gd name="connsiteY57" fmla="*/ 2481263 h 5453063"/>
              <a:gd name="connsiteX58" fmla="*/ 618180 w 2270768"/>
              <a:gd name="connsiteY58" fmla="*/ 2209800 h 5453063"/>
              <a:gd name="connsiteX59" fmla="*/ 618180 w 2270768"/>
              <a:gd name="connsiteY59" fmla="*/ 1395413 h 5453063"/>
              <a:gd name="connsiteX60" fmla="*/ 522930 w 2270768"/>
              <a:gd name="connsiteY60" fmla="*/ 1600200 h 5453063"/>
              <a:gd name="connsiteX61" fmla="*/ 356243 w 2270768"/>
              <a:gd name="connsiteY61" fmla="*/ 174783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71713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65855 w 2270768"/>
              <a:gd name="connsiteY49" fmla="*/ 2843213 h 5453063"/>
              <a:gd name="connsiteX50" fmla="*/ 1065855 w 2270768"/>
              <a:gd name="connsiteY50" fmla="*/ 3071813 h 5453063"/>
              <a:gd name="connsiteX51" fmla="*/ 1022993 w 2270768"/>
              <a:gd name="connsiteY51" fmla="*/ 3167063 h 5453063"/>
              <a:gd name="connsiteX52" fmla="*/ 827730 w 2270768"/>
              <a:gd name="connsiteY52" fmla="*/ 3171825 h 5453063"/>
              <a:gd name="connsiteX53" fmla="*/ 765818 w 2270768"/>
              <a:gd name="connsiteY53" fmla="*/ 3062288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37243 w 2270768"/>
              <a:gd name="connsiteY57" fmla="*/ 2481263 h 5453063"/>
              <a:gd name="connsiteX58" fmla="*/ 618180 w 2270768"/>
              <a:gd name="connsiteY58" fmla="*/ 2209800 h 5453063"/>
              <a:gd name="connsiteX59" fmla="*/ 618180 w 2270768"/>
              <a:gd name="connsiteY59" fmla="*/ 1395413 h 5453063"/>
              <a:gd name="connsiteX60" fmla="*/ 522930 w 2270768"/>
              <a:gd name="connsiteY60" fmla="*/ 1600200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71713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65855 w 2270768"/>
              <a:gd name="connsiteY49" fmla="*/ 2843213 h 5453063"/>
              <a:gd name="connsiteX50" fmla="*/ 1065855 w 2270768"/>
              <a:gd name="connsiteY50" fmla="*/ 3071813 h 5453063"/>
              <a:gd name="connsiteX51" fmla="*/ 1022993 w 2270768"/>
              <a:gd name="connsiteY51" fmla="*/ 3167063 h 5453063"/>
              <a:gd name="connsiteX52" fmla="*/ 827730 w 2270768"/>
              <a:gd name="connsiteY52" fmla="*/ 3171825 h 5453063"/>
              <a:gd name="connsiteX53" fmla="*/ 765818 w 2270768"/>
              <a:gd name="connsiteY53" fmla="*/ 3062288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37243 w 2270768"/>
              <a:gd name="connsiteY57" fmla="*/ 2481263 h 5453063"/>
              <a:gd name="connsiteX58" fmla="*/ 618180 w 2270768"/>
              <a:gd name="connsiteY58" fmla="*/ 2209800 h 5453063"/>
              <a:gd name="connsiteX59" fmla="*/ 618180 w 2270768"/>
              <a:gd name="connsiteY59" fmla="*/ 1395413 h 5453063"/>
              <a:gd name="connsiteX60" fmla="*/ 522930 w 2270768"/>
              <a:gd name="connsiteY60" fmla="*/ 1600200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71713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65855 w 2270768"/>
              <a:gd name="connsiteY49" fmla="*/ 2843213 h 5453063"/>
              <a:gd name="connsiteX50" fmla="*/ 1065855 w 2270768"/>
              <a:gd name="connsiteY50" fmla="*/ 3071813 h 5453063"/>
              <a:gd name="connsiteX51" fmla="*/ 1022993 w 2270768"/>
              <a:gd name="connsiteY51" fmla="*/ 3167063 h 5453063"/>
              <a:gd name="connsiteX52" fmla="*/ 827730 w 2270768"/>
              <a:gd name="connsiteY52" fmla="*/ 3171825 h 5453063"/>
              <a:gd name="connsiteX53" fmla="*/ 765818 w 2270768"/>
              <a:gd name="connsiteY53" fmla="*/ 3062288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37243 w 2270768"/>
              <a:gd name="connsiteY57" fmla="*/ 2481263 h 5453063"/>
              <a:gd name="connsiteX58" fmla="*/ 618180 w 2270768"/>
              <a:gd name="connsiteY58" fmla="*/ 2209800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71713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65855 w 2270768"/>
              <a:gd name="connsiteY49" fmla="*/ 2843213 h 5453063"/>
              <a:gd name="connsiteX50" fmla="*/ 1065855 w 2270768"/>
              <a:gd name="connsiteY50" fmla="*/ 3071813 h 5453063"/>
              <a:gd name="connsiteX51" fmla="*/ 1022993 w 2270768"/>
              <a:gd name="connsiteY51" fmla="*/ 3167063 h 5453063"/>
              <a:gd name="connsiteX52" fmla="*/ 827730 w 2270768"/>
              <a:gd name="connsiteY52" fmla="*/ 3171825 h 5453063"/>
              <a:gd name="connsiteX53" fmla="*/ 765818 w 2270768"/>
              <a:gd name="connsiteY53" fmla="*/ 3062288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37243 w 2270768"/>
              <a:gd name="connsiteY57" fmla="*/ 2481263 h 5453063"/>
              <a:gd name="connsiteX58" fmla="*/ 618180 w 2270768"/>
              <a:gd name="connsiteY58" fmla="*/ 2209800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65855 w 2270768"/>
              <a:gd name="connsiteY49" fmla="*/ 2843213 h 5453063"/>
              <a:gd name="connsiteX50" fmla="*/ 1065855 w 2270768"/>
              <a:gd name="connsiteY50" fmla="*/ 3071813 h 5453063"/>
              <a:gd name="connsiteX51" fmla="*/ 1022993 w 2270768"/>
              <a:gd name="connsiteY51" fmla="*/ 3167063 h 5453063"/>
              <a:gd name="connsiteX52" fmla="*/ 827730 w 2270768"/>
              <a:gd name="connsiteY52" fmla="*/ 3171825 h 5453063"/>
              <a:gd name="connsiteX53" fmla="*/ 765818 w 2270768"/>
              <a:gd name="connsiteY53" fmla="*/ 3062288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37243 w 2270768"/>
              <a:gd name="connsiteY57" fmla="*/ 2481263 h 5453063"/>
              <a:gd name="connsiteX58" fmla="*/ 618180 w 2270768"/>
              <a:gd name="connsiteY58" fmla="*/ 2209800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65855 w 2270768"/>
              <a:gd name="connsiteY49" fmla="*/ 2843213 h 5453063"/>
              <a:gd name="connsiteX50" fmla="*/ 1065855 w 2270768"/>
              <a:gd name="connsiteY50" fmla="*/ 3071813 h 5453063"/>
              <a:gd name="connsiteX51" fmla="*/ 1022993 w 2270768"/>
              <a:gd name="connsiteY51" fmla="*/ 3167063 h 5453063"/>
              <a:gd name="connsiteX52" fmla="*/ 827730 w 2270768"/>
              <a:gd name="connsiteY52" fmla="*/ 3171825 h 5453063"/>
              <a:gd name="connsiteX53" fmla="*/ 765818 w 2270768"/>
              <a:gd name="connsiteY53" fmla="*/ 3062288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37243 w 2270768"/>
              <a:gd name="connsiteY57" fmla="*/ 2481263 h 5453063"/>
              <a:gd name="connsiteX58" fmla="*/ 630086 w 2270768"/>
              <a:gd name="connsiteY58" fmla="*/ 2187178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65855 w 2270768"/>
              <a:gd name="connsiteY49" fmla="*/ 2843213 h 5453063"/>
              <a:gd name="connsiteX50" fmla="*/ 1065855 w 2270768"/>
              <a:gd name="connsiteY50" fmla="*/ 3071813 h 5453063"/>
              <a:gd name="connsiteX51" fmla="*/ 1022993 w 2270768"/>
              <a:gd name="connsiteY51" fmla="*/ 3167063 h 5453063"/>
              <a:gd name="connsiteX52" fmla="*/ 827730 w 2270768"/>
              <a:gd name="connsiteY52" fmla="*/ 3171825 h 5453063"/>
              <a:gd name="connsiteX53" fmla="*/ 765818 w 2270768"/>
              <a:gd name="connsiteY53" fmla="*/ 3062288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37243 w 2270768"/>
              <a:gd name="connsiteY57" fmla="*/ 2481263 h 5453063"/>
              <a:gd name="connsiteX58" fmla="*/ 639611 w 2270768"/>
              <a:gd name="connsiteY58" fmla="*/ 217646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65855 w 2270768"/>
              <a:gd name="connsiteY49" fmla="*/ 2843213 h 5453063"/>
              <a:gd name="connsiteX50" fmla="*/ 1065855 w 2270768"/>
              <a:gd name="connsiteY50" fmla="*/ 3071813 h 5453063"/>
              <a:gd name="connsiteX51" fmla="*/ 1022993 w 2270768"/>
              <a:gd name="connsiteY51" fmla="*/ 3167063 h 5453063"/>
              <a:gd name="connsiteX52" fmla="*/ 827730 w 2270768"/>
              <a:gd name="connsiteY52" fmla="*/ 3171825 h 5453063"/>
              <a:gd name="connsiteX53" fmla="*/ 765818 w 2270768"/>
              <a:gd name="connsiteY53" fmla="*/ 3062288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37243 w 2270768"/>
              <a:gd name="connsiteY57" fmla="*/ 2481263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65855 w 2270768"/>
              <a:gd name="connsiteY49" fmla="*/ 2843213 h 5453063"/>
              <a:gd name="connsiteX50" fmla="*/ 1065855 w 2270768"/>
              <a:gd name="connsiteY50" fmla="*/ 3071813 h 5453063"/>
              <a:gd name="connsiteX51" fmla="*/ 1022993 w 2270768"/>
              <a:gd name="connsiteY51" fmla="*/ 3167063 h 5453063"/>
              <a:gd name="connsiteX52" fmla="*/ 827730 w 2270768"/>
              <a:gd name="connsiteY52" fmla="*/ 3171825 h 5453063"/>
              <a:gd name="connsiteX53" fmla="*/ 765818 w 2270768"/>
              <a:gd name="connsiteY53" fmla="*/ 3062288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37243 w 2270768"/>
              <a:gd name="connsiteY57" fmla="*/ 2481263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65855 w 2270768"/>
              <a:gd name="connsiteY49" fmla="*/ 2843213 h 5453063"/>
              <a:gd name="connsiteX50" fmla="*/ 1065855 w 2270768"/>
              <a:gd name="connsiteY50" fmla="*/ 3071813 h 5453063"/>
              <a:gd name="connsiteX51" fmla="*/ 1022993 w 2270768"/>
              <a:gd name="connsiteY51" fmla="*/ 3167063 h 5453063"/>
              <a:gd name="connsiteX52" fmla="*/ 827730 w 2270768"/>
              <a:gd name="connsiteY52" fmla="*/ 3171825 h 5453063"/>
              <a:gd name="connsiteX53" fmla="*/ 765818 w 2270768"/>
              <a:gd name="connsiteY53" fmla="*/ 3062288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65855 w 2270768"/>
              <a:gd name="connsiteY49" fmla="*/ 2843213 h 5453063"/>
              <a:gd name="connsiteX50" fmla="*/ 1065855 w 2270768"/>
              <a:gd name="connsiteY50" fmla="*/ 3071813 h 5453063"/>
              <a:gd name="connsiteX51" fmla="*/ 1022993 w 2270768"/>
              <a:gd name="connsiteY51" fmla="*/ 3167063 h 5453063"/>
              <a:gd name="connsiteX52" fmla="*/ 827730 w 2270768"/>
              <a:gd name="connsiteY52" fmla="*/ 3171825 h 5453063"/>
              <a:gd name="connsiteX53" fmla="*/ 765818 w 2270768"/>
              <a:gd name="connsiteY53" fmla="*/ 3062288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65855 w 2270768"/>
              <a:gd name="connsiteY49" fmla="*/ 2843213 h 5453063"/>
              <a:gd name="connsiteX50" fmla="*/ 1065855 w 2270768"/>
              <a:gd name="connsiteY50" fmla="*/ 3071813 h 5453063"/>
              <a:gd name="connsiteX51" fmla="*/ 1022993 w 2270768"/>
              <a:gd name="connsiteY51" fmla="*/ 3167063 h 5453063"/>
              <a:gd name="connsiteX52" fmla="*/ 827730 w 2270768"/>
              <a:gd name="connsiteY52" fmla="*/ 3171825 h 5453063"/>
              <a:gd name="connsiteX53" fmla="*/ 765818 w 2270768"/>
              <a:gd name="connsiteY53" fmla="*/ 3062288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65855 w 2270768"/>
              <a:gd name="connsiteY49" fmla="*/ 2843213 h 5453063"/>
              <a:gd name="connsiteX50" fmla="*/ 1065855 w 2270768"/>
              <a:gd name="connsiteY50" fmla="*/ 3071813 h 5453063"/>
              <a:gd name="connsiteX51" fmla="*/ 1022993 w 2270768"/>
              <a:gd name="connsiteY51" fmla="*/ 3167063 h 5453063"/>
              <a:gd name="connsiteX52" fmla="*/ 827730 w 2270768"/>
              <a:gd name="connsiteY52" fmla="*/ 3171825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65855 w 2270768"/>
              <a:gd name="connsiteY49" fmla="*/ 2843213 h 5453063"/>
              <a:gd name="connsiteX50" fmla="*/ 1065855 w 2270768"/>
              <a:gd name="connsiteY50" fmla="*/ 3071813 h 5453063"/>
              <a:gd name="connsiteX51" fmla="*/ 1022993 w 2270768"/>
              <a:gd name="connsiteY51" fmla="*/ 3167063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65855 w 2270768"/>
              <a:gd name="connsiteY49" fmla="*/ 2843213 h 5453063"/>
              <a:gd name="connsiteX50" fmla="*/ 1065855 w 2270768"/>
              <a:gd name="connsiteY50" fmla="*/ 3071813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65855 w 2270768"/>
              <a:gd name="connsiteY49" fmla="*/ 2843213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301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40839 w 2270768"/>
              <a:gd name="connsiteY47" fmla="*/ 2588419 h 5453063"/>
              <a:gd name="connsiteX48" fmla="*/ 1003943 w 2270768"/>
              <a:gd name="connsiteY48" fmla="*/ 2790825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1003943 w 2270768"/>
              <a:gd name="connsiteY48" fmla="*/ 2790825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47972 w 2270768"/>
              <a:gd name="connsiteY45" fmla="*/ 1459707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84880 w 2270768"/>
              <a:gd name="connsiteY74" fmla="*/ 132160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56367 w 2270768"/>
              <a:gd name="connsiteY0" fmla="*/ 6667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37331 w 2270768"/>
              <a:gd name="connsiteY2" fmla="*/ 28455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1871 w 2270768"/>
              <a:gd name="connsiteY16" fmla="*/ 1570434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89730 w 2270768"/>
              <a:gd name="connsiteY16" fmla="*/ 1571625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89730 w 2270768"/>
              <a:gd name="connsiteY16" fmla="*/ 1571625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02827 w 2270768"/>
              <a:gd name="connsiteY17" fmla="*/ 181927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13568 w 2270768"/>
              <a:gd name="connsiteY11" fmla="*/ 2013348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13568 w 2270768"/>
              <a:gd name="connsiteY11" fmla="*/ 2013348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5949 w 2270768"/>
              <a:gd name="connsiteY18" fmla="*/ 1999060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13568 w 2270768"/>
              <a:gd name="connsiteY11" fmla="*/ 2013348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5949 w 2270768"/>
              <a:gd name="connsiteY18" fmla="*/ 1999060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13568 w 2270768"/>
              <a:gd name="connsiteY11" fmla="*/ 2013348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5949 w 2270768"/>
              <a:gd name="connsiteY18" fmla="*/ 1999060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13568 w 2270768"/>
              <a:gd name="connsiteY11" fmla="*/ 2013348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07614 w 2270768"/>
              <a:gd name="connsiteY18" fmla="*/ 1995488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13568 w 2270768"/>
              <a:gd name="connsiteY11" fmla="*/ 2013348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794517 w 2270768"/>
              <a:gd name="connsiteY18" fmla="*/ 2035969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794517 w 2270768"/>
              <a:gd name="connsiteY18" fmla="*/ 2035969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69540 w 2270768"/>
              <a:gd name="connsiteY21" fmla="*/ 2764632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69540 w 2270768"/>
              <a:gd name="connsiteY21" fmla="*/ 2764632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76684 w 2270768"/>
              <a:gd name="connsiteY21" fmla="*/ 2782492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76684 w 2270768"/>
              <a:gd name="connsiteY21" fmla="*/ 2782492 h 5453063"/>
              <a:gd name="connsiteX22" fmla="*/ 1856430 w 2270768"/>
              <a:gd name="connsiteY22" fmla="*/ 3167063 h 5453063"/>
              <a:gd name="connsiteX23" fmla="*/ 1774277 w 2270768"/>
              <a:gd name="connsiteY23" fmla="*/ 3626644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76684 w 2270768"/>
              <a:gd name="connsiteY21" fmla="*/ 2782492 h 5453063"/>
              <a:gd name="connsiteX22" fmla="*/ 1856430 w 2270768"/>
              <a:gd name="connsiteY22" fmla="*/ 3167063 h 5453063"/>
              <a:gd name="connsiteX23" fmla="*/ 1775468 w 2270768"/>
              <a:gd name="connsiteY23" fmla="*/ 3673078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76684 w 2270768"/>
              <a:gd name="connsiteY21" fmla="*/ 2782492 h 5453063"/>
              <a:gd name="connsiteX22" fmla="*/ 1856430 w 2270768"/>
              <a:gd name="connsiteY22" fmla="*/ 3167063 h 5453063"/>
              <a:gd name="connsiteX23" fmla="*/ 1775468 w 2270768"/>
              <a:gd name="connsiteY23" fmla="*/ 3673078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76684 w 2270768"/>
              <a:gd name="connsiteY21" fmla="*/ 2782492 h 5453063"/>
              <a:gd name="connsiteX22" fmla="*/ 1856430 w 2270768"/>
              <a:gd name="connsiteY22" fmla="*/ 3167063 h 5453063"/>
              <a:gd name="connsiteX23" fmla="*/ 1775468 w 2270768"/>
              <a:gd name="connsiteY23" fmla="*/ 3673078 h 5453063"/>
              <a:gd name="connsiteX24" fmla="*/ 1477811 w 2270768"/>
              <a:gd name="connsiteY24" fmla="*/ 4510088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76684 w 2270768"/>
              <a:gd name="connsiteY21" fmla="*/ 2782492 h 5453063"/>
              <a:gd name="connsiteX22" fmla="*/ 1856430 w 2270768"/>
              <a:gd name="connsiteY22" fmla="*/ 3167063 h 5453063"/>
              <a:gd name="connsiteX23" fmla="*/ 1775468 w 2270768"/>
              <a:gd name="connsiteY23" fmla="*/ 3673078 h 5453063"/>
              <a:gd name="connsiteX24" fmla="*/ 1477811 w 2270768"/>
              <a:gd name="connsiteY24" fmla="*/ 4510088 h 5453063"/>
              <a:gd name="connsiteX25" fmla="*/ 1389705 w 2270768"/>
              <a:gd name="connsiteY25" fmla="*/ 4826794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76684 w 2270768"/>
              <a:gd name="connsiteY21" fmla="*/ 2782492 h 5453063"/>
              <a:gd name="connsiteX22" fmla="*/ 1856430 w 2270768"/>
              <a:gd name="connsiteY22" fmla="*/ 3167063 h 5453063"/>
              <a:gd name="connsiteX23" fmla="*/ 1775468 w 2270768"/>
              <a:gd name="connsiteY23" fmla="*/ 3673078 h 5453063"/>
              <a:gd name="connsiteX24" fmla="*/ 1477811 w 2270768"/>
              <a:gd name="connsiteY24" fmla="*/ 4510088 h 5453063"/>
              <a:gd name="connsiteX25" fmla="*/ 1389705 w 2270768"/>
              <a:gd name="connsiteY25" fmla="*/ 4826794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76684 w 2270768"/>
              <a:gd name="connsiteY21" fmla="*/ 2782492 h 5453063"/>
              <a:gd name="connsiteX22" fmla="*/ 1856430 w 2270768"/>
              <a:gd name="connsiteY22" fmla="*/ 3167063 h 5453063"/>
              <a:gd name="connsiteX23" fmla="*/ 1775468 w 2270768"/>
              <a:gd name="connsiteY23" fmla="*/ 3673078 h 5453063"/>
              <a:gd name="connsiteX24" fmla="*/ 1477811 w 2270768"/>
              <a:gd name="connsiteY24" fmla="*/ 4510088 h 5453063"/>
              <a:gd name="connsiteX25" fmla="*/ 1389705 w 2270768"/>
              <a:gd name="connsiteY25" fmla="*/ 4826794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3795 w 2270768"/>
              <a:gd name="connsiteY28" fmla="*/ 526375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76684 w 2270768"/>
              <a:gd name="connsiteY21" fmla="*/ 2782492 h 5453063"/>
              <a:gd name="connsiteX22" fmla="*/ 1856430 w 2270768"/>
              <a:gd name="connsiteY22" fmla="*/ 3167063 h 5453063"/>
              <a:gd name="connsiteX23" fmla="*/ 1775468 w 2270768"/>
              <a:gd name="connsiteY23" fmla="*/ 3673078 h 5453063"/>
              <a:gd name="connsiteX24" fmla="*/ 1477811 w 2270768"/>
              <a:gd name="connsiteY24" fmla="*/ 4510088 h 5453063"/>
              <a:gd name="connsiteX25" fmla="*/ 1389705 w 2270768"/>
              <a:gd name="connsiteY25" fmla="*/ 4826794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3795 w 2270768"/>
              <a:gd name="connsiteY28" fmla="*/ 5263753 h 5453063"/>
              <a:gd name="connsiteX29" fmla="*/ 1642118 w 2270768"/>
              <a:gd name="connsiteY29" fmla="*/ 5262563 h 5453063"/>
              <a:gd name="connsiteX30" fmla="*/ 1395658 w 2270768"/>
              <a:gd name="connsiteY30" fmla="*/ 5138737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76684 w 2270768"/>
              <a:gd name="connsiteY21" fmla="*/ 2782492 h 5453063"/>
              <a:gd name="connsiteX22" fmla="*/ 1856430 w 2270768"/>
              <a:gd name="connsiteY22" fmla="*/ 3167063 h 5453063"/>
              <a:gd name="connsiteX23" fmla="*/ 1775468 w 2270768"/>
              <a:gd name="connsiteY23" fmla="*/ 3673078 h 5453063"/>
              <a:gd name="connsiteX24" fmla="*/ 1477811 w 2270768"/>
              <a:gd name="connsiteY24" fmla="*/ 4510088 h 5453063"/>
              <a:gd name="connsiteX25" fmla="*/ 1389705 w 2270768"/>
              <a:gd name="connsiteY25" fmla="*/ 4826794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3795 w 2270768"/>
              <a:gd name="connsiteY28" fmla="*/ 5263753 h 5453063"/>
              <a:gd name="connsiteX29" fmla="*/ 1642118 w 2270768"/>
              <a:gd name="connsiteY29" fmla="*/ 5262563 h 5453063"/>
              <a:gd name="connsiteX30" fmla="*/ 1395658 w 2270768"/>
              <a:gd name="connsiteY30" fmla="*/ 5138737 h 5453063"/>
              <a:gd name="connsiteX31" fmla="*/ 1332555 w 2270768"/>
              <a:gd name="connsiteY31" fmla="*/ 5167313 h 5453063"/>
              <a:gd name="connsiteX32" fmla="*/ 1232543 w 2270768"/>
              <a:gd name="connsiteY32" fmla="*/ 5120879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76684 w 2270768"/>
              <a:gd name="connsiteY21" fmla="*/ 2782492 h 5453063"/>
              <a:gd name="connsiteX22" fmla="*/ 1856430 w 2270768"/>
              <a:gd name="connsiteY22" fmla="*/ 3167063 h 5453063"/>
              <a:gd name="connsiteX23" fmla="*/ 1775468 w 2270768"/>
              <a:gd name="connsiteY23" fmla="*/ 3673078 h 5453063"/>
              <a:gd name="connsiteX24" fmla="*/ 1477811 w 2270768"/>
              <a:gd name="connsiteY24" fmla="*/ 4510088 h 5453063"/>
              <a:gd name="connsiteX25" fmla="*/ 1389705 w 2270768"/>
              <a:gd name="connsiteY25" fmla="*/ 4826794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3795 w 2270768"/>
              <a:gd name="connsiteY28" fmla="*/ 5263753 h 5453063"/>
              <a:gd name="connsiteX29" fmla="*/ 1642118 w 2270768"/>
              <a:gd name="connsiteY29" fmla="*/ 5262563 h 5453063"/>
              <a:gd name="connsiteX30" fmla="*/ 1395658 w 2270768"/>
              <a:gd name="connsiteY30" fmla="*/ 5138737 h 5453063"/>
              <a:gd name="connsiteX31" fmla="*/ 1332555 w 2270768"/>
              <a:gd name="connsiteY31" fmla="*/ 5167313 h 5453063"/>
              <a:gd name="connsiteX32" fmla="*/ 1232543 w 2270768"/>
              <a:gd name="connsiteY32" fmla="*/ 5120879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76684 w 2270768"/>
              <a:gd name="connsiteY21" fmla="*/ 2782492 h 5453063"/>
              <a:gd name="connsiteX22" fmla="*/ 1856430 w 2270768"/>
              <a:gd name="connsiteY22" fmla="*/ 3167063 h 5453063"/>
              <a:gd name="connsiteX23" fmla="*/ 1775468 w 2270768"/>
              <a:gd name="connsiteY23" fmla="*/ 3673078 h 5453063"/>
              <a:gd name="connsiteX24" fmla="*/ 1477811 w 2270768"/>
              <a:gd name="connsiteY24" fmla="*/ 4510088 h 5453063"/>
              <a:gd name="connsiteX25" fmla="*/ 1389705 w 2270768"/>
              <a:gd name="connsiteY25" fmla="*/ 4826794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3795 w 2270768"/>
              <a:gd name="connsiteY28" fmla="*/ 5263753 h 5453063"/>
              <a:gd name="connsiteX29" fmla="*/ 1642118 w 2270768"/>
              <a:gd name="connsiteY29" fmla="*/ 5262563 h 5453063"/>
              <a:gd name="connsiteX30" fmla="*/ 1395658 w 2270768"/>
              <a:gd name="connsiteY30" fmla="*/ 5138737 h 5453063"/>
              <a:gd name="connsiteX31" fmla="*/ 1332555 w 2270768"/>
              <a:gd name="connsiteY31" fmla="*/ 5167313 h 5453063"/>
              <a:gd name="connsiteX32" fmla="*/ 1232543 w 2270768"/>
              <a:gd name="connsiteY32" fmla="*/ 5120879 h 5453063"/>
              <a:gd name="connsiteX33" fmla="*/ 1221827 w 2270768"/>
              <a:gd name="connsiteY33" fmla="*/ 5212557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76684 w 2270768"/>
              <a:gd name="connsiteY21" fmla="*/ 2782492 h 5453063"/>
              <a:gd name="connsiteX22" fmla="*/ 1856430 w 2270768"/>
              <a:gd name="connsiteY22" fmla="*/ 3167063 h 5453063"/>
              <a:gd name="connsiteX23" fmla="*/ 1775468 w 2270768"/>
              <a:gd name="connsiteY23" fmla="*/ 3673078 h 5453063"/>
              <a:gd name="connsiteX24" fmla="*/ 1477811 w 2270768"/>
              <a:gd name="connsiteY24" fmla="*/ 4510088 h 5453063"/>
              <a:gd name="connsiteX25" fmla="*/ 1389705 w 2270768"/>
              <a:gd name="connsiteY25" fmla="*/ 4826794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3795 w 2270768"/>
              <a:gd name="connsiteY28" fmla="*/ 5263753 h 5453063"/>
              <a:gd name="connsiteX29" fmla="*/ 1642118 w 2270768"/>
              <a:gd name="connsiteY29" fmla="*/ 5262563 h 5453063"/>
              <a:gd name="connsiteX30" fmla="*/ 1395658 w 2270768"/>
              <a:gd name="connsiteY30" fmla="*/ 5138737 h 5453063"/>
              <a:gd name="connsiteX31" fmla="*/ 1332555 w 2270768"/>
              <a:gd name="connsiteY31" fmla="*/ 5167313 h 5453063"/>
              <a:gd name="connsiteX32" fmla="*/ 1213493 w 2270768"/>
              <a:gd name="connsiteY32" fmla="*/ 5082779 h 5453063"/>
              <a:gd name="connsiteX33" fmla="*/ 1221827 w 2270768"/>
              <a:gd name="connsiteY33" fmla="*/ 5212557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76684 w 2270768"/>
              <a:gd name="connsiteY21" fmla="*/ 2782492 h 5453063"/>
              <a:gd name="connsiteX22" fmla="*/ 1856430 w 2270768"/>
              <a:gd name="connsiteY22" fmla="*/ 3167063 h 5453063"/>
              <a:gd name="connsiteX23" fmla="*/ 1775468 w 2270768"/>
              <a:gd name="connsiteY23" fmla="*/ 3673078 h 5453063"/>
              <a:gd name="connsiteX24" fmla="*/ 1477811 w 2270768"/>
              <a:gd name="connsiteY24" fmla="*/ 4510088 h 5453063"/>
              <a:gd name="connsiteX25" fmla="*/ 1389705 w 2270768"/>
              <a:gd name="connsiteY25" fmla="*/ 4826794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3795 w 2270768"/>
              <a:gd name="connsiteY28" fmla="*/ 5263753 h 5453063"/>
              <a:gd name="connsiteX29" fmla="*/ 1642118 w 2270768"/>
              <a:gd name="connsiteY29" fmla="*/ 5262563 h 5453063"/>
              <a:gd name="connsiteX30" fmla="*/ 1395658 w 2270768"/>
              <a:gd name="connsiteY30" fmla="*/ 5138737 h 5453063"/>
              <a:gd name="connsiteX31" fmla="*/ 1332555 w 2270768"/>
              <a:gd name="connsiteY31" fmla="*/ 5167313 h 5453063"/>
              <a:gd name="connsiteX32" fmla="*/ 1213493 w 2270768"/>
              <a:gd name="connsiteY32" fmla="*/ 5082779 h 5453063"/>
              <a:gd name="connsiteX33" fmla="*/ 1224208 w 2270768"/>
              <a:gd name="connsiteY33" fmla="*/ 5239942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76684 w 2270768"/>
              <a:gd name="connsiteY21" fmla="*/ 2782492 h 5453063"/>
              <a:gd name="connsiteX22" fmla="*/ 1856430 w 2270768"/>
              <a:gd name="connsiteY22" fmla="*/ 3167063 h 5453063"/>
              <a:gd name="connsiteX23" fmla="*/ 1775468 w 2270768"/>
              <a:gd name="connsiteY23" fmla="*/ 3673078 h 5453063"/>
              <a:gd name="connsiteX24" fmla="*/ 1477811 w 2270768"/>
              <a:gd name="connsiteY24" fmla="*/ 4510088 h 5453063"/>
              <a:gd name="connsiteX25" fmla="*/ 1389705 w 2270768"/>
              <a:gd name="connsiteY25" fmla="*/ 4826794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3795 w 2270768"/>
              <a:gd name="connsiteY28" fmla="*/ 5263753 h 5453063"/>
              <a:gd name="connsiteX29" fmla="*/ 1642118 w 2270768"/>
              <a:gd name="connsiteY29" fmla="*/ 5262563 h 5453063"/>
              <a:gd name="connsiteX30" fmla="*/ 1395658 w 2270768"/>
              <a:gd name="connsiteY30" fmla="*/ 5138737 h 5453063"/>
              <a:gd name="connsiteX31" fmla="*/ 1332555 w 2270768"/>
              <a:gd name="connsiteY31" fmla="*/ 5167313 h 5453063"/>
              <a:gd name="connsiteX32" fmla="*/ 1213493 w 2270768"/>
              <a:gd name="connsiteY32" fmla="*/ 5082779 h 5453063"/>
              <a:gd name="connsiteX33" fmla="*/ 1224208 w 2270768"/>
              <a:gd name="connsiteY33" fmla="*/ 5239942 h 5453063"/>
              <a:gd name="connsiteX34" fmla="*/ 1099193 w 2270768"/>
              <a:gd name="connsiteY34" fmla="*/ 5453063 h 5453063"/>
              <a:gd name="connsiteX35" fmla="*/ 1022993 w 2270768"/>
              <a:gd name="connsiteY35" fmla="*/ 5406629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76684 w 2270768"/>
              <a:gd name="connsiteY21" fmla="*/ 2782492 h 5453063"/>
              <a:gd name="connsiteX22" fmla="*/ 1856430 w 2270768"/>
              <a:gd name="connsiteY22" fmla="*/ 3167063 h 5453063"/>
              <a:gd name="connsiteX23" fmla="*/ 1775468 w 2270768"/>
              <a:gd name="connsiteY23" fmla="*/ 3673078 h 5453063"/>
              <a:gd name="connsiteX24" fmla="*/ 1477811 w 2270768"/>
              <a:gd name="connsiteY24" fmla="*/ 4510088 h 5453063"/>
              <a:gd name="connsiteX25" fmla="*/ 1389705 w 2270768"/>
              <a:gd name="connsiteY25" fmla="*/ 4826794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3795 w 2270768"/>
              <a:gd name="connsiteY28" fmla="*/ 5263753 h 5453063"/>
              <a:gd name="connsiteX29" fmla="*/ 1642118 w 2270768"/>
              <a:gd name="connsiteY29" fmla="*/ 5262563 h 5453063"/>
              <a:gd name="connsiteX30" fmla="*/ 1395658 w 2270768"/>
              <a:gd name="connsiteY30" fmla="*/ 5138737 h 5453063"/>
              <a:gd name="connsiteX31" fmla="*/ 1332555 w 2270768"/>
              <a:gd name="connsiteY31" fmla="*/ 5167313 h 5453063"/>
              <a:gd name="connsiteX32" fmla="*/ 1213493 w 2270768"/>
              <a:gd name="connsiteY32" fmla="*/ 5082779 h 5453063"/>
              <a:gd name="connsiteX33" fmla="*/ 1224208 w 2270768"/>
              <a:gd name="connsiteY33" fmla="*/ 5239942 h 5453063"/>
              <a:gd name="connsiteX34" fmla="*/ 1099193 w 2270768"/>
              <a:gd name="connsiteY34" fmla="*/ 5453063 h 5453063"/>
              <a:gd name="connsiteX35" fmla="*/ 1022993 w 2270768"/>
              <a:gd name="connsiteY35" fmla="*/ 5406629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76684 w 2270768"/>
              <a:gd name="connsiteY21" fmla="*/ 2782492 h 5453063"/>
              <a:gd name="connsiteX22" fmla="*/ 1856430 w 2270768"/>
              <a:gd name="connsiteY22" fmla="*/ 3167063 h 5453063"/>
              <a:gd name="connsiteX23" fmla="*/ 1775468 w 2270768"/>
              <a:gd name="connsiteY23" fmla="*/ 3673078 h 5453063"/>
              <a:gd name="connsiteX24" fmla="*/ 1477811 w 2270768"/>
              <a:gd name="connsiteY24" fmla="*/ 4510088 h 5453063"/>
              <a:gd name="connsiteX25" fmla="*/ 1389705 w 2270768"/>
              <a:gd name="connsiteY25" fmla="*/ 4826794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3795 w 2270768"/>
              <a:gd name="connsiteY28" fmla="*/ 5263753 h 5453063"/>
              <a:gd name="connsiteX29" fmla="*/ 1642118 w 2270768"/>
              <a:gd name="connsiteY29" fmla="*/ 5262563 h 5453063"/>
              <a:gd name="connsiteX30" fmla="*/ 1395658 w 2270768"/>
              <a:gd name="connsiteY30" fmla="*/ 5138737 h 5453063"/>
              <a:gd name="connsiteX31" fmla="*/ 1332555 w 2270768"/>
              <a:gd name="connsiteY31" fmla="*/ 5167313 h 5453063"/>
              <a:gd name="connsiteX32" fmla="*/ 1213493 w 2270768"/>
              <a:gd name="connsiteY32" fmla="*/ 5082779 h 5453063"/>
              <a:gd name="connsiteX33" fmla="*/ 1224208 w 2270768"/>
              <a:gd name="connsiteY33" fmla="*/ 5239942 h 5453063"/>
              <a:gd name="connsiteX34" fmla="*/ 1099193 w 2270768"/>
              <a:gd name="connsiteY34" fmla="*/ 5453063 h 5453063"/>
              <a:gd name="connsiteX35" fmla="*/ 1022993 w 2270768"/>
              <a:gd name="connsiteY35" fmla="*/ 5406629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58736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76684 w 2270768"/>
              <a:gd name="connsiteY21" fmla="*/ 2782492 h 5453063"/>
              <a:gd name="connsiteX22" fmla="*/ 1856430 w 2270768"/>
              <a:gd name="connsiteY22" fmla="*/ 3167063 h 5453063"/>
              <a:gd name="connsiteX23" fmla="*/ 1775468 w 2270768"/>
              <a:gd name="connsiteY23" fmla="*/ 3673078 h 5453063"/>
              <a:gd name="connsiteX24" fmla="*/ 1477811 w 2270768"/>
              <a:gd name="connsiteY24" fmla="*/ 4510088 h 5453063"/>
              <a:gd name="connsiteX25" fmla="*/ 1389705 w 2270768"/>
              <a:gd name="connsiteY25" fmla="*/ 4826794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3795 w 2270768"/>
              <a:gd name="connsiteY28" fmla="*/ 5263753 h 5453063"/>
              <a:gd name="connsiteX29" fmla="*/ 1642118 w 2270768"/>
              <a:gd name="connsiteY29" fmla="*/ 5262563 h 5453063"/>
              <a:gd name="connsiteX30" fmla="*/ 1395658 w 2270768"/>
              <a:gd name="connsiteY30" fmla="*/ 5138737 h 5453063"/>
              <a:gd name="connsiteX31" fmla="*/ 1332555 w 2270768"/>
              <a:gd name="connsiteY31" fmla="*/ 5167313 h 5453063"/>
              <a:gd name="connsiteX32" fmla="*/ 1213493 w 2270768"/>
              <a:gd name="connsiteY32" fmla="*/ 5082779 h 5453063"/>
              <a:gd name="connsiteX33" fmla="*/ 1224208 w 2270768"/>
              <a:gd name="connsiteY33" fmla="*/ 5239942 h 5453063"/>
              <a:gd name="connsiteX34" fmla="*/ 1099193 w 2270768"/>
              <a:gd name="connsiteY34" fmla="*/ 5453063 h 5453063"/>
              <a:gd name="connsiteX35" fmla="*/ 1022993 w 2270768"/>
              <a:gd name="connsiteY35" fmla="*/ 5406629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58736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76684 w 2270768"/>
              <a:gd name="connsiteY21" fmla="*/ 2782492 h 5453063"/>
              <a:gd name="connsiteX22" fmla="*/ 1856430 w 2270768"/>
              <a:gd name="connsiteY22" fmla="*/ 3167063 h 5453063"/>
              <a:gd name="connsiteX23" fmla="*/ 1775468 w 2270768"/>
              <a:gd name="connsiteY23" fmla="*/ 3673078 h 5453063"/>
              <a:gd name="connsiteX24" fmla="*/ 1477811 w 2270768"/>
              <a:gd name="connsiteY24" fmla="*/ 4510088 h 5453063"/>
              <a:gd name="connsiteX25" fmla="*/ 1389705 w 2270768"/>
              <a:gd name="connsiteY25" fmla="*/ 4826794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3795 w 2270768"/>
              <a:gd name="connsiteY28" fmla="*/ 5263753 h 5453063"/>
              <a:gd name="connsiteX29" fmla="*/ 1642118 w 2270768"/>
              <a:gd name="connsiteY29" fmla="*/ 5262563 h 5453063"/>
              <a:gd name="connsiteX30" fmla="*/ 1395658 w 2270768"/>
              <a:gd name="connsiteY30" fmla="*/ 5138737 h 5453063"/>
              <a:gd name="connsiteX31" fmla="*/ 1332555 w 2270768"/>
              <a:gd name="connsiteY31" fmla="*/ 5167313 h 5453063"/>
              <a:gd name="connsiteX32" fmla="*/ 1213493 w 2270768"/>
              <a:gd name="connsiteY32" fmla="*/ 5082779 h 5453063"/>
              <a:gd name="connsiteX33" fmla="*/ 1224208 w 2270768"/>
              <a:gd name="connsiteY33" fmla="*/ 5239942 h 5453063"/>
              <a:gd name="connsiteX34" fmla="*/ 1099193 w 2270768"/>
              <a:gd name="connsiteY34" fmla="*/ 5453063 h 5453063"/>
              <a:gd name="connsiteX35" fmla="*/ 1022993 w 2270768"/>
              <a:gd name="connsiteY35" fmla="*/ 5406629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58736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</a:cxnLst>
            <a:rect l="l" t="t" r="r" b="b"/>
            <a:pathLst>
              <a:path w="2270768" h="5453063">
                <a:moveTo>
                  <a:pt x="1356367" y="66675"/>
                </a:moveTo>
                <a:lnTo>
                  <a:pt x="1449236" y="196453"/>
                </a:lnTo>
                <a:lnTo>
                  <a:pt x="1427806" y="304799"/>
                </a:lnTo>
                <a:lnTo>
                  <a:pt x="1508768" y="466725"/>
                </a:lnTo>
                <a:cubicBezTo>
                  <a:pt x="1539724" y="652861"/>
                  <a:pt x="1499243" y="660400"/>
                  <a:pt x="1494480" y="757238"/>
                </a:cubicBezTo>
                <a:lnTo>
                  <a:pt x="1427805" y="928688"/>
                </a:lnTo>
                <a:lnTo>
                  <a:pt x="1589730" y="917973"/>
                </a:lnTo>
                <a:cubicBezTo>
                  <a:pt x="1736178" y="1002904"/>
                  <a:pt x="1819521" y="1097360"/>
                  <a:pt x="1938584" y="1183482"/>
                </a:cubicBezTo>
                <a:lnTo>
                  <a:pt x="2252909" y="1508522"/>
                </a:lnTo>
                <a:lnTo>
                  <a:pt x="2270768" y="1552575"/>
                </a:lnTo>
                <a:lnTo>
                  <a:pt x="1961205" y="1871663"/>
                </a:lnTo>
                <a:lnTo>
                  <a:pt x="1820711" y="1999061"/>
                </a:lnTo>
                <a:lnTo>
                  <a:pt x="1723080" y="1947863"/>
                </a:lnTo>
                <a:lnTo>
                  <a:pt x="2030261" y="1552576"/>
                </a:lnTo>
                <a:cubicBezTo>
                  <a:pt x="1905245" y="1456532"/>
                  <a:pt x="1813568" y="1347391"/>
                  <a:pt x="1655214" y="1264444"/>
                </a:cubicBezTo>
                <a:cubicBezTo>
                  <a:pt x="1654024" y="1319213"/>
                  <a:pt x="1652833" y="1373981"/>
                  <a:pt x="1651643" y="1428750"/>
                </a:cubicBezTo>
                <a:cubicBezTo>
                  <a:pt x="1631005" y="1476375"/>
                  <a:pt x="1611558" y="1533525"/>
                  <a:pt x="1573061" y="1571625"/>
                </a:cubicBezTo>
                <a:cubicBezTo>
                  <a:pt x="1588142" y="1648222"/>
                  <a:pt x="1586556" y="1739105"/>
                  <a:pt x="1618305" y="1801415"/>
                </a:cubicBezTo>
                <a:cubicBezTo>
                  <a:pt x="1655215" y="1909761"/>
                  <a:pt x="1729032" y="1952625"/>
                  <a:pt x="1817139" y="1997869"/>
                </a:cubicBezTo>
                <a:lnTo>
                  <a:pt x="1823093" y="2105025"/>
                </a:lnTo>
                <a:cubicBezTo>
                  <a:pt x="1876671" y="2209006"/>
                  <a:pt x="1931440" y="2271316"/>
                  <a:pt x="1983827" y="2416969"/>
                </a:cubicBezTo>
                <a:cubicBezTo>
                  <a:pt x="2015577" y="2596754"/>
                  <a:pt x="2008038" y="2647951"/>
                  <a:pt x="1976684" y="2782492"/>
                </a:cubicBezTo>
                <a:lnTo>
                  <a:pt x="1856430" y="3167063"/>
                </a:lnTo>
                <a:cubicBezTo>
                  <a:pt x="1829443" y="3335735"/>
                  <a:pt x="1783405" y="3407965"/>
                  <a:pt x="1775468" y="3673078"/>
                </a:cubicBezTo>
                <a:lnTo>
                  <a:pt x="1477811" y="4510088"/>
                </a:lnTo>
                <a:lnTo>
                  <a:pt x="1389705" y="4826794"/>
                </a:lnTo>
                <a:cubicBezTo>
                  <a:pt x="1454793" y="4939506"/>
                  <a:pt x="1519880" y="5028407"/>
                  <a:pt x="1584968" y="5129213"/>
                </a:cubicBezTo>
                <a:lnTo>
                  <a:pt x="1727843" y="5219700"/>
                </a:lnTo>
                <a:lnTo>
                  <a:pt x="1733795" y="5263753"/>
                </a:lnTo>
                <a:lnTo>
                  <a:pt x="1642118" y="5262563"/>
                </a:lnTo>
                <a:lnTo>
                  <a:pt x="1395658" y="5138737"/>
                </a:lnTo>
                <a:lnTo>
                  <a:pt x="1332555" y="5167313"/>
                </a:lnTo>
                <a:cubicBezTo>
                  <a:pt x="1261118" y="5166123"/>
                  <a:pt x="1246830" y="5098257"/>
                  <a:pt x="1213493" y="5082779"/>
                </a:cubicBezTo>
                <a:lnTo>
                  <a:pt x="1224208" y="5239942"/>
                </a:lnTo>
                <a:lnTo>
                  <a:pt x="1099193" y="5453063"/>
                </a:lnTo>
                <a:cubicBezTo>
                  <a:pt x="1073793" y="5437585"/>
                  <a:pt x="1065061" y="5461398"/>
                  <a:pt x="1022993" y="5406629"/>
                </a:cubicBezTo>
                <a:lnTo>
                  <a:pt x="1022993" y="5148263"/>
                </a:lnTo>
                <a:lnTo>
                  <a:pt x="1184918" y="4848225"/>
                </a:lnTo>
                <a:cubicBezTo>
                  <a:pt x="1209524" y="4597400"/>
                  <a:pt x="1207936" y="4473972"/>
                  <a:pt x="1258736" y="4095750"/>
                </a:cubicBezTo>
                <a:cubicBezTo>
                  <a:pt x="1312712" y="3857228"/>
                  <a:pt x="1369068" y="3716338"/>
                  <a:pt x="1424234" y="3526632"/>
                </a:cubicBezTo>
                <a:lnTo>
                  <a:pt x="1261118" y="3328988"/>
                </a:lnTo>
                <a:lnTo>
                  <a:pt x="1146818" y="2981325"/>
                </a:lnTo>
                <a:lnTo>
                  <a:pt x="1089668" y="2671763"/>
                </a:lnTo>
                <a:cubicBezTo>
                  <a:pt x="1089271" y="2424112"/>
                  <a:pt x="1115068" y="2281238"/>
                  <a:pt x="1127768" y="2085975"/>
                </a:cubicBezTo>
                <a:lnTo>
                  <a:pt x="946793" y="1640681"/>
                </a:lnTo>
                <a:lnTo>
                  <a:pt x="859878" y="1462088"/>
                </a:lnTo>
                <a:lnTo>
                  <a:pt x="784868" y="2143125"/>
                </a:lnTo>
                <a:lnTo>
                  <a:pt x="940839" y="2565797"/>
                </a:lnTo>
                <a:lnTo>
                  <a:pt x="981321" y="2778919"/>
                </a:lnTo>
                <a:lnTo>
                  <a:pt x="1068236" y="2896791"/>
                </a:lnTo>
                <a:cubicBezTo>
                  <a:pt x="1069427" y="2960688"/>
                  <a:pt x="1068236" y="2971007"/>
                  <a:pt x="1069427" y="3034904"/>
                </a:cubicBezTo>
                <a:lnTo>
                  <a:pt x="1039662" y="3155156"/>
                </a:lnTo>
                <a:lnTo>
                  <a:pt x="808680" y="3183731"/>
                </a:lnTo>
                <a:lnTo>
                  <a:pt x="749149" y="3074195"/>
                </a:lnTo>
                <a:lnTo>
                  <a:pt x="827730" y="2947988"/>
                </a:lnTo>
                <a:lnTo>
                  <a:pt x="903930" y="2957513"/>
                </a:lnTo>
                <a:lnTo>
                  <a:pt x="913455" y="2909888"/>
                </a:lnTo>
                <a:cubicBezTo>
                  <a:pt x="867815" y="2811860"/>
                  <a:pt x="813840" y="2732882"/>
                  <a:pt x="776534" y="2615804"/>
                </a:cubicBezTo>
                <a:cubicBezTo>
                  <a:pt x="734861" y="2455467"/>
                  <a:pt x="676521" y="2335609"/>
                  <a:pt x="626514" y="2195512"/>
                </a:cubicBezTo>
                <a:cubicBezTo>
                  <a:pt x="613020" y="1921668"/>
                  <a:pt x="620958" y="1662113"/>
                  <a:pt x="618180" y="1395413"/>
                </a:cubicBezTo>
                <a:lnTo>
                  <a:pt x="543171" y="1590675"/>
                </a:lnTo>
                <a:cubicBezTo>
                  <a:pt x="501499" y="1627584"/>
                  <a:pt x="490784" y="1651398"/>
                  <a:pt x="397915" y="1710928"/>
                </a:cubicBezTo>
                <a:cubicBezTo>
                  <a:pt x="338780" y="1754187"/>
                  <a:pt x="259405" y="1798639"/>
                  <a:pt x="178839" y="1877616"/>
                </a:cubicBezTo>
                <a:cubicBezTo>
                  <a:pt x="169711" y="1912144"/>
                  <a:pt x="159194" y="1931392"/>
                  <a:pt x="151455" y="1981200"/>
                </a:cubicBezTo>
                <a:cubicBezTo>
                  <a:pt x="143716" y="2031008"/>
                  <a:pt x="138755" y="2111375"/>
                  <a:pt x="132405" y="2176463"/>
                </a:cubicBezTo>
                <a:lnTo>
                  <a:pt x="141930" y="2260998"/>
                </a:lnTo>
                <a:cubicBezTo>
                  <a:pt x="73668" y="2228851"/>
                  <a:pt x="62555" y="2172891"/>
                  <a:pt x="22868" y="2128838"/>
                </a:cubicBezTo>
                <a:cubicBezTo>
                  <a:pt x="15724" y="2034382"/>
                  <a:pt x="-5707" y="1975644"/>
                  <a:pt x="1437" y="1845469"/>
                </a:cubicBezTo>
                <a:cubicBezTo>
                  <a:pt x="41918" y="1710531"/>
                  <a:pt x="160980" y="1568451"/>
                  <a:pt x="91924" y="1585913"/>
                </a:cubicBezTo>
                <a:cubicBezTo>
                  <a:pt x="90336" y="1477962"/>
                  <a:pt x="181618" y="1422400"/>
                  <a:pt x="230037" y="1345406"/>
                </a:cubicBezTo>
                <a:cubicBezTo>
                  <a:pt x="460224" y="1237457"/>
                  <a:pt x="454668" y="1227137"/>
                  <a:pt x="565793" y="1152525"/>
                </a:cubicBezTo>
                <a:lnTo>
                  <a:pt x="584843" y="990600"/>
                </a:lnTo>
                <a:lnTo>
                  <a:pt x="565793" y="758428"/>
                </a:lnTo>
                <a:cubicBezTo>
                  <a:pt x="654692" y="596503"/>
                  <a:pt x="657868" y="517923"/>
                  <a:pt x="694380" y="400051"/>
                </a:cubicBezTo>
                <a:cubicBezTo>
                  <a:pt x="754308" y="311151"/>
                  <a:pt x="783280" y="216298"/>
                  <a:pt x="874164" y="133351"/>
                </a:cubicBezTo>
                <a:cubicBezTo>
                  <a:pt x="970208" y="41276"/>
                  <a:pt x="1026961" y="28971"/>
                  <a:pt x="1123005" y="0"/>
                </a:cubicBezTo>
                <a:cubicBezTo>
                  <a:pt x="1231352" y="25003"/>
                  <a:pt x="1270642" y="38100"/>
                  <a:pt x="1356367" y="66675"/>
                </a:cubicBezTo>
                <a:close/>
              </a:path>
            </a:pathLst>
          </a:custGeom>
          <a:solidFill>
            <a:srgbClr val="2078D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l-PL"/>
          </a:p>
        </p:txBody>
      </p:sp>
      <p:sp>
        <p:nvSpPr>
          <p:cNvPr id="31" name="Dowolny kształt: kształt 30">
            <a:extLst>
              <a:ext uri="{FF2B5EF4-FFF2-40B4-BE49-F238E27FC236}">
                <a16:creationId xmlns:a16="http://schemas.microsoft.com/office/drawing/2014/main" id="{F628D19B-DBEB-4BF1-95FA-879E4B9AA488}"/>
              </a:ext>
            </a:extLst>
          </p:cNvPr>
          <p:cNvSpPr/>
          <p:nvPr/>
        </p:nvSpPr>
        <p:spPr>
          <a:xfrm>
            <a:off x="2003888" y="867783"/>
            <a:ext cx="2134227" cy="5705104"/>
          </a:xfrm>
          <a:custGeom>
            <a:avLst/>
            <a:gdLst>
              <a:gd name="connsiteX0" fmla="*/ 1093470 w 2339340"/>
              <a:gd name="connsiteY0" fmla="*/ 22860 h 6236970"/>
              <a:gd name="connsiteX1" fmla="*/ 971550 w 2339340"/>
              <a:gd name="connsiteY1" fmla="*/ 68580 h 6236970"/>
              <a:gd name="connsiteX2" fmla="*/ 967740 w 2339340"/>
              <a:gd name="connsiteY2" fmla="*/ 0 h 6236970"/>
              <a:gd name="connsiteX3" fmla="*/ 872490 w 2339340"/>
              <a:gd name="connsiteY3" fmla="*/ 121920 h 6236970"/>
              <a:gd name="connsiteX4" fmla="*/ 849630 w 2339340"/>
              <a:gd name="connsiteY4" fmla="*/ 95250 h 6236970"/>
              <a:gd name="connsiteX5" fmla="*/ 800100 w 2339340"/>
              <a:gd name="connsiteY5" fmla="*/ 320040 h 6236970"/>
              <a:gd name="connsiteX6" fmla="*/ 811530 w 2339340"/>
              <a:gd name="connsiteY6" fmla="*/ 461010 h 6236970"/>
              <a:gd name="connsiteX7" fmla="*/ 754380 w 2339340"/>
              <a:gd name="connsiteY7" fmla="*/ 464820 h 6236970"/>
              <a:gd name="connsiteX8" fmla="*/ 781050 w 2339340"/>
              <a:gd name="connsiteY8" fmla="*/ 548640 h 6236970"/>
              <a:gd name="connsiteX9" fmla="*/ 822960 w 2339340"/>
              <a:gd name="connsiteY9" fmla="*/ 624840 h 6236970"/>
              <a:gd name="connsiteX10" fmla="*/ 887730 w 2339340"/>
              <a:gd name="connsiteY10" fmla="*/ 689610 h 6236970"/>
              <a:gd name="connsiteX11" fmla="*/ 925830 w 2339340"/>
              <a:gd name="connsiteY11" fmla="*/ 769620 h 6236970"/>
              <a:gd name="connsiteX12" fmla="*/ 925830 w 2339340"/>
              <a:gd name="connsiteY12" fmla="*/ 861060 h 6236970"/>
              <a:gd name="connsiteX13" fmla="*/ 803910 w 2339340"/>
              <a:gd name="connsiteY13" fmla="*/ 922020 h 6236970"/>
              <a:gd name="connsiteX14" fmla="*/ 701040 w 2339340"/>
              <a:gd name="connsiteY14" fmla="*/ 948690 h 6236970"/>
              <a:gd name="connsiteX15" fmla="*/ 556260 w 2339340"/>
              <a:gd name="connsiteY15" fmla="*/ 952500 h 6236970"/>
              <a:gd name="connsiteX16" fmla="*/ 403860 w 2339340"/>
              <a:gd name="connsiteY16" fmla="*/ 1002030 h 6236970"/>
              <a:gd name="connsiteX17" fmla="*/ 320040 w 2339340"/>
              <a:gd name="connsiteY17" fmla="*/ 1085850 h 6236970"/>
              <a:gd name="connsiteX18" fmla="*/ 247650 w 2339340"/>
              <a:gd name="connsiteY18" fmla="*/ 1276350 h 6236970"/>
              <a:gd name="connsiteX19" fmla="*/ 163830 w 2339340"/>
              <a:gd name="connsiteY19" fmla="*/ 1569720 h 6236970"/>
              <a:gd name="connsiteX20" fmla="*/ 83820 w 2339340"/>
              <a:gd name="connsiteY20" fmla="*/ 1783080 h 6236970"/>
              <a:gd name="connsiteX21" fmla="*/ 72390 w 2339340"/>
              <a:gd name="connsiteY21" fmla="*/ 1962150 h 6236970"/>
              <a:gd name="connsiteX22" fmla="*/ 0 w 2339340"/>
              <a:gd name="connsiteY22" fmla="*/ 2145030 h 6236970"/>
              <a:gd name="connsiteX23" fmla="*/ 11430 w 2339340"/>
              <a:gd name="connsiteY23" fmla="*/ 2251710 h 6236970"/>
              <a:gd name="connsiteX24" fmla="*/ 106680 w 2339340"/>
              <a:gd name="connsiteY24" fmla="*/ 2426970 h 6236970"/>
              <a:gd name="connsiteX25" fmla="*/ 243840 w 2339340"/>
              <a:gd name="connsiteY25" fmla="*/ 2594610 h 6236970"/>
              <a:gd name="connsiteX26" fmla="*/ 422910 w 2339340"/>
              <a:gd name="connsiteY26" fmla="*/ 2769870 h 6236970"/>
              <a:gd name="connsiteX27" fmla="*/ 609600 w 2339340"/>
              <a:gd name="connsiteY27" fmla="*/ 2929890 h 6236970"/>
              <a:gd name="connsiteX28" fmla="*/ 735330 w 2339340"/>
              <a:gd name="connsiteY28" fmla="*/ 3108960 h 6236970"/>
              <a:gd name="connsiteX29" fmla="*/ 735330 w 2339340"/>
              <a:gd name="connsiteY29" fmla="*/ 2792730 h 6236970"/>
              <a:gd name="connsiteX30" fmla="*/ 647700 w 2339340"/>
              <a:gd name="connsiteY30" fmla="*/ 2731770 h 6236970"/>
              <a:gd name="connsiteX31" fmla="*/ 541020 w 2339340"/>
              <a:gd name="connsiteY31" fmla="*/ 2537460 h 6236970"/>
              <a:gd name="connsiteX32" fmla="*/ 487680 w 2339340"/>
              <a:gd name="connsiteY32" fmla="*/ 2426970 h 6236970"/>
              <a:gd name="connsiteX33" fmla="*/ 293370 w 2339340"/>
              <a:gd name="connsiteY33" fmla="*/ 2205990 h 6236970"/>
              <a:gd name="connsiteX34" fmla="*/ 426720 w 2339340"/>
              <a:gd name="connsiteY34" fmla="*/ 1988820 h 6236970"/>
              <a:gd name="connsiteX35" fmla="*/ 483870 w 2339340"/>
              <a:gd name="connsiteY35" fmla="*/ 1878330 h 6236970"/>
              <a:gd name="connsiteX36" fmla="*/ 544830 w 2339340"/>
              <a:gd name="connsiteY36" fmla="*/ 1642110 h 6236970"/>
              <a:gd name="connsiteX37" fmla="*/ 636270 w 2339340"/>
              <a:gd name="connsiteY37" fmla="*/ 1897380 h 6236970"/>
              <a:gd name="connsiteX38" fmla="*/ 678180 w 2339340"/>
              <a:gd name="connsiteY38" fmla="*/ 2202180 h 6236970"/>
              <a:gd name="connsiteX39" fmla="*/ 689610 w 2339340"/>
              <a:gd name="connsiteY39" fmla="*/ 2487930 h 6236970"/>
              <a:gd name="connsiteX40" fmla="*/ 712470 w 2339340"/>
              <a:gd name="connsiteY40" fmla="*/ 2762250 h 6236970"/>
              <a:gd name="connsiteX41" fmla="*/ 701040 w 2339340"/>
              <a:gd name="connsiteY41" fmla="*/ 3177540 h 6236970"/>
              <a:gd name="connsiteX42" fmla="*/ 643890 w 2339340"/>
              <a:gd name="connsiteY42" fmla="*/ 3783330 h 6236970"/>
              <a:gd name="connsiteX43" fmla="*/ 613410 w 2339340"/>
              <a:gd name="connsiteY43" fmla="*/ 4255770 h 6236970"/>
              <a:gd name="connsiteX44" fmla="*/ 689610 w 2339340"/>
              <a:gd name="connsiteY44" fmla="*/ 4617720 h 6236970"/>
              <a:gd name="connsiteX45" fmla="*/ 803910 w 2339340"/>
              <a:gd name="connsiteY45" fmla="*/ 5215890 h 6236970"/>
              <a:gd name="connsiteX46" fmla="*/ 883920 w 2339340"/>
              <a:gd name="connsiteY46" fmla="*/ 5657850 h 6236970"/>
              <a:gd name="connsiteX47" fmla="*/ 872490 w 2339340"/>
              <a:gd name="connsiteY47" fmla="*/ 5684520 h 6236970"/>
              <a:gd name="connsiteX48" fmla="*/ 693420 w 2339340"/>
              <a:gd name="connsiteY48" fmla="*/ 5894070 h 6236970"/>
              <a:gd name="connsiteX49" fmla="*/ 541020 w 2339340"/>
              <a:gd name="connsiteY49" fmla="*/ 6092190 h 6236970"/>
              <a:gd name="connsiteX50" fmla="*/ 510540 w 2339340"/>
              <a:gd name="connsiteY50" fmla="*/ 6156960 h 6236970"/>
              <a:gd name="connsiteX51" fmla="*/ 701040 w 2339340"/>
              <a:gd name="connsiteY51" fmla="*/ 6092190 h 6236970"/>
              <a:gd name="connsiteX52" fmla="*/ 830580 w 2339340"/>
              <a:gd name="connsiteY52" fmla="*/ 6065520 h 6236970"/>
              <a:gd name="connsiteX53" fmla="*/ 952500 w 2339340"/>
              <a:gd name="connsiteY53" fmla="*/ 5974080 h 6236970"/>
              <a:gd name="connsiteX54" fmla="*/ 963930 w 2339340"/>
              <a:gd name="connsiteY54" fmla="*/ 5871210 h 6236970"/>
              <a:gd name="connsiteX55" fmla="*/ 1108710 w 2339340"/>
              <a:gd name="connsiteY55" fmla="*/ 5817870 h 6236970"/>
              <a:gd name="connsiteX56" fmla="*/ 1108710 w 2339340"/>
              <a:gd name="connsiteY56" fmla="*/ 5791200 h 6236970"/>
              <a:gd name="connsiteX57" fmla="*/ 1032510 w 2339340"/>
              <a:gd name="connsiteY57" fmla="*/ 5634990 h 6236970"/>
              <a:gd name="connsiteX58" fmla="*/ 1043940 w 2339340"/>
              <a:gd name="connsiteY58" fmla="*/ 5280660 h 6236970"/>
              <a:gd name="connsiteX59" fmla="*/ 1074420 w 2339340"/>
              <a:gd name="connsiteY59" fmla="*/ 4888230 h 6236970"/>
              <a:gd name="connsiteX60" fmla="*/ 1002030 w 2339340"/>
              <a:gd name="connsiteY60" fmla="*/ 4423410 h 6236970"/>
              <a:gd name="connsiteX61" fmla="*/ 1066800 w 2339340"/>
              <a:gd name="connsiteY61" fmla="*/ 4130040 h 6236970"/>
              <a:gd name="connsiteX62" fmla="*/ 1116330 w 2339340"/>
              <a:gd name="connsiteY62" fmla="*/ 3775710 h 6236970"/>
              <a:gd name="connsiteX63" fmla="*/ 1165860 w 2339340"/>
              <a:gd name="connsiteY63" fmla="*/ 3375660 h 6236970"/>
              <a:gd name="connsiteX64" fmla="*/ 1238250 w 2339340"/>
              <a:gd name="connsiteY64" fmla="*/ 3882390 h 6236970"/>
              <a:gd name="connsiteX65" fmla="*/ 1280160 w 2339340"/>
              <a:gd name="connsiteY65" fmla="*/ 4366260 h 6236970"/>
              <a:gd name="connsiteX66" fmla="*/ 1310640 w 2339340"/>
              <a:gd name="connsiteY66" fmla="*/ 4533900 h 6236970"/>
              <a:gd name="connsiteX67" fmla="*/ 1272540 w 2339340"/>
              <a:gd name="connsiteY67" fmla="*/ 4838700 h 6236970"/>
              <a:gd name="connsiteX68" fmla="*/ 1242060 w 2339340"/>
              <a:gd name="connsiteY68" fmla="*/ 5059680 h 6236970"/>
              <a:gd name="connsiteX69" fmla="*/ 1276350 w 2339340"/>
              <a:gd name="connsiteY69" fmla="*/ 5288280 h 6236970"/>
              <a:gd name="connsiteX70" fmla="*/ 1333500 w 2339340"/>
              <a:gd name="connsiteY70" fmla="*/ 5494020 h 6236970"/>
              <a:gd name="connsiteX71" fmla="*/ 1314450 w 2339340"/>
              <a:gd name="connsiteY71" fmla="*/ 5615940 h 6236970"/>
              <a:gd name="connsiteX72" fmla="*/ 1264920 w 2339340"/>
              <a:gd name="connsiteY72" fmla="*/ 5795010 h 6236970"/>
              <a:gd name="connsiteX73" fmla="*/ 1264920 w 2339340"/>
              <a:gd name="connsiteY73" fmla="*/ 5901690 h 6236970"/>
              <a:gd name="connsiteX74" fmla="*/ 1424940 w 2339340"/>
              <a:gd name="connsiteY74" fmla="*/ 6236970 h 6236970"/>
              <a:gd name="connsiteX75" fmla="*/ 1565910 w 2339340"/>
              <a:gd name="connsiteY75" fmla="*/ 6065520 h 6236970"/>
              <a:gd name="connsiteX76" fmla="*/ 1604010 w 2339340"/>
              <a:gd name="connsiteY76" fmla="*/ 6012180 h 6236970"/>
              <a:gd name="connsiteX77" fmla="*/ 1524000 w 2339340"/>
              <a:gd name="connsiteY77" fmla="*/ 5844540 h 6236970"/>
              <a:gd name="connsiteX78" fmla="*/ 1466850 w 2339340"/>
              <a:gd name="connsiteY78" fmla="*/ 5718810 h 6236970"/>
              <a:gd name="connsiteX79" fmla="*/ 1440180 w 2339340"/>
              <a:gd name="connsiteY79" fmla="*/ 5638800 h 6236970"/>
              <a:gd name="connsiteX80" fmla="*/ 1546860 w 2339340"/>
              <a:gd name="connsiteY80" fmla="*/ 5078730 h 6236970"/>
              <a:gd name="connsiteX81" fmla="*/ 1600200 w 2339340"/>
              <a:gd name="connsiteY81" fmla="*/ 4507230 h 6236970"/>
              <a:gd name="connsiteX82" fmla="*/ 1684020 w 2339340"/>
              <a:gd name="connsiteY82" fmla="*/ 4027170 h 6236970"/>
              <a:gd name="connsiteX83" fmla="*/ 1703070 w 2339340"/>
              <a:gd name="connsiteY83" fmla="*/ 3688080 h 6236970"/>
              <a:gd name="connsiteX84" fmla="*/ 1645920 w 2339340"/>
              <a:gd name="connsiteY84" fmla="*/ 2884170 h 6236970"/>
              <a:gd name="connsiteX85" fmla="*/ 1630680 w 2339340"/>
              <a:gd name="connsiteY85" fmla="*/ 2868930 h 6236970"/>
              <a:gd name="connsiteX86" fmla="*/ 1607820 w 2339340"/>
              <a:gd name="connsiteY86" fmla="*/ 2750820 h 6236970"/>
              <a:gd name="connsiteX87" fmla="*/ 1584960 w 2339340"/>
              <a:gd name="connsiteY87" fmla="*/ 2423160 h 6236970"/>
              <a:gd name="connsiteX88" fmla="*/ 1584960 w 2339340"/>
              <a:gd name="connsiteY88" fmla="*/ 2072640 h 6236970"/>
              <a:gd name="connsiteX89" fmla="*/ 1619250 w 2339340"/>
              <a:gd name="connsiteY89" fmla="*/ 1771650 h 6236970"/>
              <a:gd name="connsiteX90" fmla="*/ 1691640 w 2339340"/>
              <a:gd name="connsiteY90" fmla="*/ 1501140 h 6236970"/>
              <a:gd name="connsiteX91" fmla="*/ 1954530 w 2339340"/>
              <a:gd name="connsiteY91" fmla="*/ 1924050 h 6236970"/>
              <a:gd name="connsiteX92" fmla="*/ 2045970 w 2339340"/>
              <a:gd name="connsiteY92" fmla="*/ 2045970 h 6236970"/>
              <a:gd name="connsiteX93" fmla="*/ 1840230 w 2339340"/>
              <a:gd name="connsiteY93" fmla="*/ 2358390 h 6236970"/>
              <a:gd name="connsiteX94" fmla="*/ 1729740 w 2339340"/>
              <a:gd name="connsiteY94" fmla="*/ 2545080 h 6236970"/>
              <a:gd name="connsiteX95" fmla="*/ 1672590 w 2339340"/>
              <a:gd name="connsiteY95" fmla="*/ 2674620 h 6236970"/>
              <a:gd name="connsiteX96" fmla="*/ 1604010 w 2339340"/>
              <a:gd name="connsiteY96" fmla="*/ 2754630 h 6236970"/>
              <a:gd name="connsiteX97" fmla="*/ 1634490 w 2339340"/>
              <a:gd name="connsiteY97" fmla="*/ 3040380 h 6236970"/>
              <a:gd name="connsiteX98" fmla="*/ 1729740 w 2339340"/>
              <a:gd name="connsiteY98" fmla="*/ 2891790 h 6236970"/>
              <a:gd name="connsiteX99" fmla="*/ 1927860 w 2339340"/>
              <a:gd name="connsiteY99" fmla="*/ 2689860 h 6236970"/>
              <a:gd name="connsiteX100" fmla="*/ 2065020 w 2339340"/>
              <a:gd name="connsiteY100" fmla="*/ 2548890 h 6236970"/>
              <a:gd name="connsiteX101" fmla="*/ 2202180 w 2339340"/>
              <a:gd name="connsiteY101" fmla="*/ 2339340 h 6236970"/>
              <a:gd name="connsiteX102" fmla="*/ 2339340 w 2339340"/>
              <a:gd name="connsiteY102" fmla="*/ 2049780 h 6236970"/>
              <a:gd name="connsiteX103" fmla="*/ 2293620 w 2339340"/>
              <a:gd name="connsiteY103" fmla="*/ 1958340 h 6236970"/>
              <a:gd name="connsiteX104" fmla="*/ 2232660 w 2339340"/>
              <a:gd name="connsiteY104" fmla="*/ 1752600 h 6236970"/>
              <a:gd name="connsiteX105" fmla="*/ 2175510 w 2339340"/>
              <a:gd name="connsiteY105" fmla="*/ 1565910 h 6236970"/>
              <a:gd name="connsiteX106" fmla="*/ 2065020 w 2339340"/>
              <a:gd name="connsiteY106" fmla="*/ 1352550 h 6236970"/>
              <a:gd name="connsiteX107" fmla="*/ 1958340 w 2339340"/>
              <a:gd name="connsiteY107" fmla="*/ 1169670 h 6236970"/>
              <a:gd name="connsiteX108" fmla="*/ 1878330 w 2339340"/>
              <a:gd name="connsiteY108" fmla="*/ 1043940 h 6236970"/>
              <a:gd name="connsiteX109" fmla="*/ 1752600 w 2339340"/>
              <a:gd name="connsiteY109" fmla="*/ 975360 h 6236970"/>
              <a:gd name="connsiteX110" fmla="*/ 1645920 w 2339340"/>
              <a:gd name="connsiteY110" fmla="*/ 956310 h 6236970"/>
              <a:gd name="connsiteX111" fmla="*/ 1546860 w 2339340"/>
              <a:gd name="connsiteY111" fmla="*/ 922020 h 6236970"/>
              <a:gd name="connsiteX112" fmla="*/ 1276350 w 2339340"/>
              <a:gd name="connsiteY112" fmla="*/ 861060 h 6236970"/>
              <a:gd name="connsiteX113" fmla="*/ 1257300 w 2339340"/>
              <a:gd name="connsiteY113" fmla="*/ 739140 h 6236970"/>
              <a:gd name="connsiteX114" fmla="*/ 1325880 w 2339340"/>
              <a:gd name="connsiteY114" fmla="*/ 594360 h 6236970"/>
              <a:gd name="connsiteX115" fmla="*/ 1363980 w 2339340"/>
              <a:gd name="connsiteY115" fmla="*/ 537210 h 6236970"/>
              <a:gd name="connsiteX116" fmla="*/ 1352550 w 2339340"/>
              <a:gd name="connsiteY116" fmla="*/ 438150 h 6236970"/>
              <a:gd name="connsiteX117" fmla="*/ 1348740 w 2339340"/>
              <a:gd name="connsiteY117" fmla="*/ 308610 h 6236970"/>
              <a:gd name="connsiteX118" fmla="*/ 1306830 w 2339340"/>
              <a:gd name="connsiteY118" fmla="*/ 114300 h 6236970"/>
              <a:gd name="connsiteX119" fmla="*/ 1188720 w 2339340"/>
              <a:gd name="connsiteY119" fmla="*/ 38100 h 6236970"/>
              <a:gd name="connsiteX120" fmla="*/ 1143000 w 2339340"/>
              <a:gd name="connsiteY120" fmla="*/ 11430 h 6236970"/>
              <a:gd name="connsiteX121" fmla="*/ 1093470 w 2339340"/>
              <a:gd name="connsiteY121" fmla="*/ 22860 h 6236970"/>
              <a:gd name="connsiteX0" fmla="*/ 1093470 w 2339340"/>
              <a:gd name="connsiteY0" fmla="*/ 22860 h 6236970"/>
              <a:gd name="connsiteX1" fmla="*/ 971550 w 2339340"/>
              <a:gd name="connsiteY1" fmla="*/ 68580 h 6236970"/>
              <a:gd name="connsiteX2" fmla="*/ 967740 w 2339340"/>
              <a:gd name="connsiteY2" fmla="*/ 0 h 6236970"/>
              <a:gd name="connsiteX3" fmla="*/ 872490 w 2339340"/>
              <a:gd name="connsiteY3" fmla="*/ 121920 h 6236970"/>
              <a:gd name="connsiteX4" fmla="*/ 849630 w 2339340"/>
              <a:gd name="connsiteY4" fmla="*/ 95250 h 6236970"/>
              <a:gd name="connsiteX5" fmla="*/ 800100 w 2339340"/>
              <a:gd name="connsiteY5" fmla="*/ 320040 h 6236970"/>
              <a:gd name="connsiteX6" fmla="*/ 811530 w 2339340"/>
              <a:gd name="connsiteY6" fmla="*/ 461010 h 6236970"/>
              <a:gd name="connsiteX7" fmla="*/ 754380 w 2339340"/>
              <a:gd name="connsiteY7" fmla="*/ 464820 h 6236970"/>
              <a:gd name="connsiteX8" fmla="*/ 781050 w 2339340"/>
              <a:gd name="connsiteY8" fmla="*/ 548640 h 6236970"/>
              <a:gd name="connsiteX9" fmla="*/ 822960 w 2339340"/>
              <a:gd name="connsiteY9" fmla="*/ 624840 h 6236970"/>
              <a:gd name="connsiteX10" fmla="*/ 887730 w 2339340"/>
              <a:gd name="connsiteY10" fmla="*/ 689610 h 6236970"/>
              <a:gd name="connsiteX11" fmla="*/ 925830 w 2339340"/>
              <a:gd name="connsiteY11" fmla="*/ 769620 h 6236970"/>
              <a:gd name="connsiteX12" fmla="*/ 925830 w 2339340"/>
              <a:gd name="connsiteY12" fmla="*/ 861060 h 6236970"/>
              <a:gd name="connsiteX13" fmla="*/ 803910 w 2339340"/>
              <a:gd name="connsiteY13" fmla="*/ 922020 h 6236970"/>
              <a:gd name="connsiteX14" fmla="*/ 701040 w 2339340"/>
              <a:gd name="connsiteY14" fmla="*/ 948690 h 6236970"/>
              <a:gd name="connsiteX15" fmla="*/ 556260 w 2339340"/>
              <a:gd name="connsiteY15" fmla="*/ 952500 h 6236970"/>
              <a:gd name="connsiteX16" fmla="*/ 403860 w 2339340"/>
              <a:gd name="connsiteY16" fmla="*/ 1002030 h 6236970"/>
              <a:gd name="connsiteX17" fmla="*/ 320040 w 2339340"/>
              <a:gd name="connsiteY17" fmla="*/ 1085850 h 6236970"/>
              <a:gd name="connsiteX18" fmla="*/ 247650 w 2339340"/>
              <a:gd name="connsiteY18" fmla="*/ 1276350 h 6236970"/>
              <a:gd name="connsiteX19" fmla="*/ 163830 w 2339340"/>
              <a:gd name="connsiteY19" fmla="*/ 1569720 h 6236970"/>
              <a:gd name="connsiteX20" fmla="*/ 83820 w 2339340"/>
              <a:gd name="connsiteY20" fmla="*/ 1783080 h 6236970"/>
              <a:gd name="connsiteX21" fmla="*/ 72390 w 2339340"/>
              <a:gd name="connsiteY21" fmla="*/ 1962150 h 6236970"/>
              <a:gd name="connsiteX22" fmla="*/ 0 w 2339340"/>
              <a:gd name="connsiteY22" fmla="*/ 2145030 h 6236970"/>
              <a:gd name="connsiteX23" fmla="*/ 11430 w 2339340"/>
              <a:gd name="connsiteY23" fmla="*/ 2251710 h 6236970"/>
              <a:gd name="connsiteX24" fmla="*/ 106680 w 2339340"/>
              <a:gd name="connsiteY24" fmla="*/ 2426970 h 6236970"/>
              <a:gd name="connsiteX25" fmla="*/ 243840 w 2339340"/>
              <a:gd name="connsiteY25" fmla="*/ 2594610 h 6236970"/>
              <a:gd name="connsiteX26" fmla="*/ 422910 w 2339340"/>
              <a:gd name="connsiteY26" fmla="*/ 2769870 h 6236970"/>
              <a:gd name="connsiteX27" fmla="*/ 609600 w 2339340"/>
              <a:gd name="connsiteY27" fmla="*/ 2929890 h 6236970"/>
              <a:gd name="connsiteX28" fmla="*/ 735330 w 2339340"/>
              <a:gd name="connsiteY28" fmla="*/ 3108960 h 6236970"/>
              <a:gd name="connsiteX29" fmla="*/ 709136 w 2339340"/>
              <a:gd name="connsiteY29" fmla="*/ 2771299 h 6236970"/>
              <a:gd name="connsiteX30" fmla="*/ 647700 w 2339340"/>
              <a:gd name="connsiteY30" fmla="*/ 2731770 h 6236970"/>
              <a:gd name="connsiteX31" fmla="*/ 541020 w 2339340"/>
              <a:gd name="connsiteY31" fmla="*/ 2537460 h 6236970"/>
              <a:gd name="connsiteX32" fmla="*/ 487680 w 2339340"/>
              <a:gd name="connsiteY32" fmla="*/ 2426970 h 6236970"/>
              <a:gd name="connsiteX33" fmla="*/ 293370 w 2339340"/>
              <a:gd name="connsiteY33" fmla="*/ 2205990 h 6236970"/>
              <a:gd name="connsiteX34" fmla="*/ 426720 w 2339340"/>
              <a:gd name="connsiteY34" fmla="*/ 1988820 h 6236970"/>
              <a:gd name="connsiteX35" fmla="*/ 483870 w 2339340"/>
              <a:gd name="connsiteY35" fmla="*/ 1878330 h 6236970"/>
              <a:gd name="connsiteX36" fmla="*/ 544830 w 2339340"/>
              <a:gd name="connsiteY36" fmla="*/ 1642110 h 6236970"/>
              <a:gd name="connsiteX37" fmla="*/ 636270 w 2339340"/>
              <a:gd name="connsiteY37" fmla="*/ 1897380 h 6236970"/>
              <a:gd name="connsiteX38" fmla="*/ 678180 w 2339340"/>
              <a:gd name="connsiteY38" fmla="*/ 2202180 h 6236970"/>
              <a:gd name="connsiteX39" fmla="*/ 689610 w 2339340"/>
              <a:gd name="connsiteY39" fmla="*/ 2487930 h 6236970"/>
              <a:gd name="connsiteX40" fmla="*/ 712470 w 2339340"/>
              <a:gd name="connsiteY40" fmla="*/ 2762250 h 6236970"/>
              <a:gd name="connsiteX41" fmla="*/ 701040 w 2339340"/>
              <a:gd name="connsiteY41" fmla="*/ 3177540 h 6236970"/>
              <a:gd name="connsiteX42" fmla="*/ 643890 w 2339340"/>
              <a:gd name="connsiteY42" fmla="*/ 3783330 h 6236970"/>
              <a:gd name="connsiteX43" fmla="*/ 613410 w 2339340"/>
              <a:gd name="connsiteY43" fmla="*/ 4255770 h 6236970"/>
              <a:gd name="connsiteX44" fmla="*/ 689610 w 2339340"/>
              <a:gd name="connsiteY44" fmla="*/ 4617720 h 6236970"/>
              <a:gd name="connsiteX45" fmla="*/ 803910 w 2339340"/>
              <a:gd name="connsiteY45" fmla="*/ 5215890 h 6236970"/>
              <a:gd name="connsiteX46" fmla="*/ 883920 w 2339340"/>
              <a:gd name="connsiteY46" fmla="*/ 5657850 h 6236970"/>
              <a:gd name="connsiteX47" fmla="*/ 872490 w 2339340"/>
              <a:gd name="connsiteY47" fmla="*/ 5684520 h 6236970"/>
              <a:gd name="connsiteX48" fmla="*/ 693420 w 2339340"/>
              <a:gd name="connsiteY48" fmla="*/ 5894070 h 6236970"/>
              <a:gd name="connsiteX49" fmla="*/ 541020 w 2339340"/>
              <a:gd name="connsiteY49" fmla="*/ 6092190 h 6236970"/>
              <a:gd name="connsiteX50" fmla="*/ 510540 w 2339340"/>
              <a:gd name="connsiteY50" fmla="*/ 6156960 h 6236970"/>
              <a:gd name="connsiteX51" fmla="*/ 701040 w 2339340"/>
              <a:gd name="connsiteY51" fmla="*/ 6092190 h 6236970"/>
              <a:gd name="connsiteX52" fmla="*/ 830580 w 2339340"/>
              <a:gd name="connsiteY52" fmla="*/ 6065520 h 6236970"/>
              <a:gd name="connsiteX53" fmla="*/ 952500 w 2339340"/>
              <a:gd name="connsiteY53" fmla="*/ 5974080 h 6236970"/>
              <a:gd name="connsiteX54" fmla="*/ 963930 w 2339340"/>
              <a:gd name="connsiteY54" fmla="*/ 5871210 h 6236970"/>
              <a:gd name="connsiteX55" fmla="*/ 1108710 w 2339340"/>
              <a:gd name="connsiteY55" fmla="*/ 5817870 h 6236970"/>
              <a:gd name="connsiteX56" fmla="*/ 1108710 w 2339340"/>
              <a:gd name="connsiteY56" fmla="*/ 5791200 h 6236970"/>
              <a:gd name="connsiteX57" fmla="*/ 1032510 w 2339340"/>
              <a:gd name="connsiteY57" fmla="*/ 5634990 h 6236970"/>
              <a:gd name="connsiteX58" fmla="*/ 1043940 w 2339340"/>
              <a:gd name="connsiteY58" fmla="*/ 5280660 h 6236970"/>
              <a:gd name="connsiteX59" fmla="*/ 1074420 w 2339340"/>
              <a:gd name="connsiteY59" fmla="*/ 4888230 h 6236970"/>
              <a:gd name="connsiteX60" fmla="*/ 1002030 w 2339340"/>
              <a:gd name="connsiteY60" fmla="*/ 4423410 h 6236970"/>
              <a:gd name="connsiteX61" fmla="*/ 1066800 w 2339340"/>
              <a:gd name="connsiteY61" fmla="*/ 4130040 h 6236970"/>
              <a:gd name="connsiteX62" fmla="*/ 1116330 w 2339340"/>
              <a:gd name="connsiteY62" fmla="*/ 3775710 h 6236970"/>
              <a:gd name="connsiteX63" fmla="*/ 1165860 w 2339340"/>
              <a:gd name="connsiteY63" fmla="*/ 3375660 h 6236970"/>
              <a:gd name="connsiteX64" fmla="*/ 1238250 w 2339340"/>
              <a:gd name="connsiteY64" fmla="*/ 3882390 h 6236970"/>
              <a:gd name="connsiteX65" fmla="*/ 1280160 w 2339340"/>
              <a:gd name="connsiteY65" fmla="*/ 4366260 h 6236970"/>
              <a:gd name="connsiteX66" fmla="*/ 1310640 w 2339340"/>
              <a:gd name="connsiteY66" fmla="*/ 4533900 h 6236970"/>
              <a:gd name="connsiteX67" fmla="*/ 1272540 w 2339340"/>
              <a:gd name="connsiteY67" fmla="*/ 4838700 h 6236970"/>
              <a:gd name="connsiteX68" fmla="*/ 1242060 w 2339340"/>
              <a:gd name="connsiteY68" fmla="*/ 5059680 h 6236970"/>
              <a:gd name="connsiteX69" fmla="*/ 1276350 w 2339340"/>
              <a:gd name="connsiteY69" fmla="*/ 5288280 h 6236970"/>
              <a:gd name="connsiteX70" fmla="*/ 1333500 w 2339340"/>
              <a:gd name="connsiteY70" fmla="*/ 5494020 h 6236970"/>
              <a:gd name="connsiteX71" fmla="*/ 1314450 w 2339340"/>
              <a:gd name="connsiteY71" fmla="*/ 5615940 h 6236970"/>
              <a:gd name="connsiteX72" fmla="*/ 1264920 w 2339340"/>
              <a:gd name="connsiteY72" fmla="*/ 5795010 h 6236970"/>
              <a:gd name="connsiteX73" fmla="*/ 1264920 w 2339340"/>
              <a:gd name="connsiteY73" fmla="*/ 5901690 h 6236970"/>
              <a:gd name="connsiteX74" fmla="*/ 1424940 w 2339340"/>
              <a:gd name="connsiteY74" fmla="*/ 6236970 h 6236970"/>
              <a:gd name="connsiteX75" fmla="*/ 1565910 w 2339340"/>
              <a:gd name="connsiteY75" fmla="*/ 6065520 h 6236970"/>
              <a:gd name="connsiteX76" fmla="*/ 1604010 w 2339340"/>
              <a:gd name="connsiteY76" fmla="*/ 6012180 h 6236970"/>
              <a:gd name="connsiteX77" fmla="*/ 1524000 w 2339340"/>
              <a:gd name="connsiteY77" fmla="*/ 5844540 h 6236970"/>
              <a:gd name="connsiteX78" fmla="*/ 1466850 w 2339340"/>
              <a:gd name="connsiteY78" fmla="*/ 5718810 h 6236970"/>
              <a:gd name="connsiteX79" fmla="*/ 1440180 w 2339340"/>
              <a:gd name="connsiteY79" fmla="*/ 5638800 h 6236970"/>
              <a:gd name="connsiteX80" fmla="*/ 1546860 w 2339340"/>
              <a:gd name="connsiteY80" fmla="*/ 5078730 h 6236970"/>
              <a:gd name="connsiteX81" fmla="*/ 1600200 w 2339340"/>
              <a:gd name="connsiteY81" fmla="*/ 4507230 h 6236970"/>
              <a:gd name="connsiteX82" fmla="*/ 1684020 w 2339340"/>
              <a:gd name="connsiteY82" fmla="*/ 4027170 h 6236970"/>
              <a:gd name="connsiteX83" fmla="*/ 1703070 w 2339340"/>
              <a:gd name="connsiteY83" fmla="*/ 3688080 h 6236970"/>
              <a:gd name="connsiteX84" fmla="*/ 1645920 w 2339340"/>
              <a:gd name="connsiteY84" fmla="*/ 2884170 h 6236970"/>
              <a:gd name="connsiteX85" fmla="*/ 1630680 w 2339340"/>
              <a:gd name="connsiteY85" fmla="*/ 2868930 h 6236970"/>
              <a:gd name="connsiteX86" fmla="*/ 1607820 w 2339340"/>
              <a:gd name="connsiteY86" fmla="*/ 2750820 h 6236970"/>
              <a:gd name="connsiteX87" fmla="*/ 1584960 w 2339340"/>
              <a:gd name="connsiteY87" fmla="*/ 2423160 h 6236970"/>
              <a:gd name="connsiteX88" fmla="*/ 1584960 w 2339340"/>
              <a:gd name="connsiteY88" fmla="*/ 2072640 h 6236970"/>
              <a:gd name="connsiteX89" fmla="*/ 1619250 w 2339340"/>
              <a:gd name="connsiteY89" fmla="*/ 1771650 h 6236970"/>
              <a:gd name="connsiteX90" fmla="*/ 1691640 w 2339340"/>
              <a:gd name="connsiteY90" fmla="*/ 1501140 h 6236970"/>
              <a:gd name="connsiteX91" fmla="*/ 1954530 w 2339340"/>
              <a:gd name="connsiteY91" fmla="*/ 1924050 h 6236970"/>
              <a:gd name="connsiteX92" fmla="*/ 2045970 w 2339340"/>
              <a:gd name="connsiteY92" fmla="*/ 2045970 h 6236970"/>
              <a:gd name="connsiteX93" fmla="*/ 1840230 w 2339340"/>
              <a:gd name="connsiteY93" fmla="*/ 2358390 h 6236970"/>
              <a:gd name="connsiteX94" fmla="*/ 1729740 w 2339340"/>
              <a:gd name="connsiteY94" fmla="*/ 2545080 h 6236970"/>
              <a:gd name="connsiteX95" fmla="*/ 1672590 w 2339340"/>
              <a:gd name="connsiteY95" fmla="*/ 2674620 h 6236970"/>
              <a:gd name="connsiteX96" fmla="*/ 1604010 w 2339340"/>
              <a:gd name="connsiteY96" fmla="*/ 2754630 h 6236970"/>
              <a:gd name="connsiteX97" fmla="*/ 1634490 w 2339340"/>
              <a:gd name="connsiteY97" fmla="*/ 3040380 h 6236970"/>
              <a:gd name="connsiteX98" fmla="*/ 1729740 w 2339340"/>
              <a:gd name="connsiteY98" fmla="*/ 2891790 h 6236970"/>
              <a:gd name="connsiteX99" fmla="*/ 1927860 w 2339340"/>
              <a:gd name="connsiteY99" fmla="*/ 2689860 h 6236970"/>
              <a:gd name="connsiteX100" fmla="*/ 2065020 w 2339340"/>
              <a:gd name="connsiteY100" fmla="*/ 2548890 h 6236970"/>
              <a:gd name="connsiteX101" fmla="*/ 2202180 w 2339340"/>
              <a:gd name="connsiteY101" fmla="*/ 2339340 h 6236970"/>
              <a:gd name="connsiteX102" fmla="*/ 2339340 w 2339340"/>
              <a:gd name="connsiteY102" fmla="*/ 2049780 h 6236970"/>
              <a:gd name="connsiteX103" fmla="*/ 2293620 w 2339340"/>
              <a:gd name="connsiteY103" fmla="*/ 1958340 h 6236970"/>
              <a:gd name="connsiteX104" fmla="*/ 2232660 w 2339340"/>
              <a:gd name="connsiteY104" fmla="*/ 1752600 h 6236970"/>
              <a:gd name="connsiteX105" fmla="*/ 2175510 w 2339340"/>
              <a:gd name="connsiteY105" fmla="*/ 1565910 h 6236970"/>
              <a:gd name="connsiteX106" fmla="*/ 2065020 w 2339340"/>
              <a:gd name="connsiteY106" fmla="*/ 1352550 h 6236970"/>
              <a:gd name="connsiteX107" fmla="*/ 1958340 w 2339340"/>
              <a:gd name="connsiteY107" fmla="*/ 1169670 h 6236970"/>
              <a:gd name="connsiteX108" fmla="*/ 1878330 w 2339340"/>
              <a:gd name="connsiteY108" fmla="*/ 1043940 h 6236970"/>
              <a:gd name="connsiteX109" fmla="*/ 1752600 w 2339340"/>
              <a:gd name="connsiteY109" fmla="*/ 975360 h 6236970"/>
              <a:gd name="connsiteX110" fmla="*/ 1645920 w 2339340"/>
              <a:gd name="connsiteY110" fmla="*/ 956310 h 6236970"/>
              <a:gd name="connsiteX111" fmla="*/ 1546860 w 2339340"/>
              <a:gd name="connsiteY111" fmla="*/ 922020 h 6236970"/>
              <a:gd name="connsiteX112" fmla="*/ 1276350 w 2339340"/>
              <a:gd name="connsiteY112" fmla="*/ 861060 h 6236970"/>
              <a:gd name="connsiteX113" fmla="*/ 1257300 w 2339340"/>
              <a:gd name="connsiteY113" fmla="*/ 739140 h 6236970"/>
              <a:gd name="connsiteX114" fmla="*/ 1325880 w 2339340"/>
              <a:gd name="connsiteY114" fmla="*/ 594360 h 6236970"/>
              <a:gd name="connsiteX115" fmla="*/ 1363980 w 2339340"/>
              <a:gd name="connsiteY115" fmla="*/ 537210 h 6236970"/>
              <a:gd name="connsiteX116" fmla="*/ 1352550 w 2339340"/>
              <a:gd name="connsiteY116" fmla="*/ 438150 h 6236970"/>
              <a:gd name="connsiteX117" fmla="*/ 1348740 w 2339340"/>
              <a:gd name="connsiteY117" fmla="*/ 308610 h 6236970"/>
              <a:gd name="connsiteX118" fmla="*/ 1306830 w 2339340"/>
              <a:gd name="connsiteY118" fmla="*/ 114300 h 6236970"/>
              <a:gd name="connsiteX119" fmla="*/ 1188720 w 2339340"/>
              <a:gd name="connsiteY119" fmla="*/ 38100 h 6236970"/>
              <a:gd name="connsiteX120" fmla="*/ 1143000 w 2339340"/>
              <a:gd name="connsiteY120" fmla="*/ 11430 h 6236970"/>
              <a:gd name="connsiteX121" fmla="*/ 1093470 w 2339340"/>
              <a:gd name="connsiteY121" fmla="*/ 22860 h 6236970"/>
              <a:gd name="connsiteX0" fmla="*/ 1093470 w 2339340"/>
              <a:gd name="connsiteY0" fmla="*/ 22860 h 6236970"/>
              <a:gd name="connsiteX1" fmla="*/ 971550 w 2339340"/>
              <a:gd name="connsiteY1" fmla="*/ 68580 h 6236970"/>
              <a:gd name="connsiteX2" fmla="*/ 967740 w 2339340"/>
              <a:gd name="connsiteY2" fmla="*/ 0 h 6236970"/>
              <a:gd name="connsiteX3" fmla="*/ 872490 w 2339340"/>
              <a:gd name="connsiteY3" fmla="*/ 121920 h 6236970"/>
              <a:gd name="connsiteX4" fmla="*/ 849630 w 2339340"/>
              <a:gd name="connsiteY4" fmla="*/ 95250 h 6236970"/>
              <a:gd name="connsiteX5" fmla="*/ 800100 w 2339340"/>
              <a:gd name="connsiteY5" fmla="*/ 320040 h 6236970"/>
              <a:gd name="connsiteX6" fmla="*/ 811530 w 2339340"/>
              <a:gd name="connsiteY6" fmla="*/ 461010 h 6236970"/>
              <a:gd name="connsiteX7" fmla="*/ 754380 w 2339340"/>
              <a:gd name="connsiteY7" fmla="*/ 464820 h 6236970"/>
              <a:gd name="connsiteX8" fmla="*/ 781050 w 2339340"/>
              <a:gd name="connsiteY8" fmla="*/ 548640 h 6236970"/>
              <a:gd name="connsiteX9" fmla="*/ 822960 w 2339340"/>
              <a:gd name="connsiteY9" fmla="*/ 624840 h 6236970"/>
              <a:gd name="connsiteX10" fmla="*/ 887730 w 2339340"/>
              <a:gd name="connsiteY10" fmla="*/ 689610 h 6236970"/>
              <a:gd name="connsiteX11" fmla="*/ 925830 w 2339340"/>
              <a:gd name="connsiteY11" fmla="*/ 769620 h 6236970"/>
              <a:gd name="connsiteX12" fmla="*/ 925830 w 2339340"/>
              <a:gd name="connsiteY12" fmla="*/ 861060 h 6236970"/>
              <a:gd name="connsiteX13" fmla="*/ 803910 w 2339340"/>
              <a:gd name="connsiteY13" fmla="*/ 922020 h 6236970"/>
              <a:gd name="connsiteX14" fmla="*/ 701040 w 2339340"/>
              <a:gd name="connsiteY14" fmla="*/ 948690 h 6236970"/>
              <a:gd name="connsiteX15" fmla="*/ 556260 w 2339340"/>
              <a:gd name="connsiteY15" fmla="*/ 952500 h 6236970"/>
              <a:gd name="connsiteX16" fmla="*/ 403860 w 2339340"/>
              <a:gd name="connsiteY16" fmla="*/ 1002030 h 6236970"/>
              <a:gd name="connsiteX17" fmla="*/ 320040 w 2339340"/>
              <a:gd name="connsiteY17" fmla="*/ 1085850 h 6236970"/>
              <a:gd name="connsiteX18" fmla="*/ 247650 w 2339340"/>
              <a:gd name="connsiteY18" fmla="*/ 1276350 h 6236970"/>
              <a:gd name="connsiteX19" fmla="*/ 163830 w 2339340"/>
              <a:gd name="connsiteY19" fmla="*/ 1569720 h 6236970"/>
              <a:gd name="connsiteX20" fmla="*/ 83820 w 2339340"/>
              <a:gd name="connsiteY20" fmla="*/ 1783080 h 6236970"/>
              <a:gd name="connsiteX21" fmla="*/ 72390 w 2339340"/>
              <a:gd name="connsiteY21" fmla="*/ 1962150 h 6236970"/>
              <a:gd name="connsiteX22" fmla="*/ 0 w 2339340"/>
              <a:gd name="connsiteY22" fmla="*/ 2145030 h 6236970"/>
              <a:gd name="connsiteX23" fmla="*/ 11430 w 2339340"/>
              <a:gd name="connsiteY23" fmla="*/ 2251710 h 6236970"/>
              <a:gd name="connsiteX24" fmla="*/ 106680 w 2339340"/>
              <a:gd name="connsiteY24" fmla="*/ 2426970 h 6236970"/>
              <a:gd name="connsiteX25" fmla="*/ 243840 w 2339340"/>
              <a:gd name="connsiteY25" fmla="*/ 2594610 h 6236970"/>
              <a:gd name="connsiteX26" fmla="*/ 422910 w 2339340"/>
              <a:gd name="connsiteY26" fmla="*/ 2769870 h 6236970"/>
              <a:gd name="connsiteX27" fmla="*/ 609600 w 2339340"/>
              <a:gd name="connsiteY27" fmla="*/ 2929890 h 6236970"/>
              <a:gd name="connsiteX28" fmla="*/ 703183 w 2339340"/>
              <a:gd name="connsiteY28" fmla="*/ 3062525 h 6236970"/>
              <a:gd name="connsiteX29" fmla="*/ 709136 w 2339340"/>
              <a:gd name="connsiteY29" fmla="*/ 2771299 h 6236970"/>
              <a:gd name="connsiteX30" fmla="*/ 647700 w 2339340"/>
              <a:gd name="connsiteY30" fmla="*/ 2731770 h 6236970"/>
              <a:gd name="connsiteX31" fmla="*/ 541020 w 2339340"/>
              <a:gd name="connsiteY31" fmla="*/ 2537460 h 6236970"/>
              <a:gd name="connsiteX32" fmla="*/ 487680 w 2339340"/>
              <a:gd name="connsiteY32" fmla="*/ 2426970 h 6236970"/>
              <a:gd name="connsiteX33" fmla="*/ 293370 w 2339340"/>
              <a:gd name="connsiteY33" fmla="*/ 2205990 h 6236970"/>
              <a:gd name="connsiteX34" fmla="*/ 426720 w 2339340"/>
              <a:gd name="connsiteY34" fmla="*/ 1988820 h 6236970"/>
              <a:gd name="connsiteX35" fmla="*/ 483870 w 2339340"/>
              <a:gd name="connsiteY35" fmla="*/ 1878330 h 6236970"/>
              <a:gd name="connsiteX36" fmla="*/ 544830 w 2339340"/>
              <a:gd name="connsiteY36" fmla="*/ 1642110 h 6236970"/>
              <a:gd name="connsiteX37" fmla="*/ 636270 w 2339340"/>
              <a:gd name="connsiteY37" fmla="*/ 1897380 h 6236970"/>
              <a:gd name="connsiteX38" fmla="*/ 678180 w 2339340"/>
              <a:gd name="connsiteY38" fmla="*/ 2202180 h 6236970"/>
              <a:gd name="connsiteX39" fmla="*/ 689610 w 2339340"/>
              <a:gd name="connsiteY39" fmla="*/ 2487930 h 6236970"/>
              <a:gd name="connsiteX40" fmla="*/ 712470 w 2339340"/>
              <a:gd name="connsiteY40" fmla="*/ 2762250 h 6236970"/>
              <a:gd name="connsiteX41" fmla="*/ 701040 w 2339340"/>
              <a:gd name="connsiteY41" fmla="*/ 3177540 h 6236970"/>
              <a:gd name="connsiteX42" fmla="*/ 643890 w 2339340"/>
              <a:gd name="connsiteY42" fmla="*/ 3783330 h 6236970"/>
              <a:gd name="connsiteX43" fmla="*/ 613410 w 2339340"/>
              <a:gd name="connsiteY43" fmla="*/ 4255770 h 6236970"/>
              <a:gd name="connsiteX44" fmla="*/ 689610 w 2339340"/>
              <a:gd name="connsiteY44" fmla="*/ 4617720 h 6236970"/>
              <a:gd name="connsiteX45" fmla="*/ 803910 w 2339340"/>
              <a:gd name="connsiteY45" fmla="*/ 5215890 h 6236970"/>
              <a:gd name="connsiteX46" fmla="*/ 883920 w 2339340"/>
              <a:gd name="connsiteY46" fmla="*/ 5657850 h 6236970"/>
              <a:gd name="connsiteX47" fmla="*/ 872490 w 2339340"/>
              <a:gd name="connsiteY47" fmla="*/ 5684520 h 6236970"/>
              <a:gd name="connsiteX48" fmla="*/ 693420 w 2339340"/>
              <a:gd name="connsiteY48" fmla="*/ 5894070 h 6236970"/>
              <a:gd name="connsiteX49" fmla="*/ 541020 w 2339340"/>
              <a:gd name="connsiteY49" fmla="*/ 6092190 h 6236970"/>
              <a:gd name="connsiteX50" fmla="*/ 510540 w 2339340"/>
              <a:gd name="connsiteY50" fmla="*/ 6156960 h 6236970"/>
              <a:gd name="connsiteX51" fmla="*/ 701040 w 2339340"/>
              <a:gd name="connsiteY51" fmla="*/ 6092190 h 6236970"/>
              <a:gd name="connsiteX52" fmla="*/ 830580 w 2339340"/>
              <a:gd name="connsiteY52" fmla="*/ 6065520 h 6236970"/>
              <a:gd name="connsiteX53" fmla="*/ 952500 w 2339340"/>
              <a:gd name="connsiteY53" fmla="*/ 5974080 h 6236970"/>
              <a:gd name="connsiteX54" fmla="*/ 963930 w 2339340"/>
              <a:gd name="connsiteY54" fmla="*/ 5871210 h 6236970"/>
              <a:gd name="connsiteX55" fmla="*/ 1108710 w 2339340"/>
              <a:gd name="connsiteY55" fmla="*/ 5817870 h 6236970"/>
              <a:gd name="connsiteX56" fmla="*/ 1108710 w 2339340"/>
              <a:gd name="connsiteY56" fmla="*/ 5791200 h 6236970"/>
              <a:gd name="connsiteX57" fmla="*/ 1032510 w 2339340"/>
              <a:gd name="connsiteY57" fmla="*/ 5634990 h 6236970"/>
              <a:gd name="connsiteX58" fmla="*/ 1043940 w 2339340"/>
              <a:gd name="connsiteY58" fmla="*/ 5280660 h 6236970"/>
              <a:gd name="connsiteX59" fmla="*/ 1074420 w 2339340"/>
              <a:gd name="connsiteY59" fmla="*/ 4888230 h 6236970"/>
              <a:gd name="connsiteX60" fmla="*/ 1002030 w 2339340"/>
              <a:gd name="connsiteY60" fmla="*/ 4423410 h 6236970"/>
              <a:gd name="connsiteX61" fmla="*/ 1066800 w 2339340"/>
              <a:gd name="connsiteY61" fmla="*/ 4130040 h 6236970"/>
              <a:gd name="connsiteX62" fmla="*/ 1116330 w 2339340"/>
              <a:gd name="connsiteY62" fmla="*/ 3775710 h 6236970"/>
              <a:gd name="connsiteX63" fmla="*/ 1165860 w 2339340"/>
              <a:gd name="connsiteY63" fmla="*/ 3375660 h 6236970"/>
              <a:gd name="connsiteX64" fmla="*/ 1238250 w 2339340"/>
              <a:gd name="connsiteY64" fmla="*/ 3882390 h 6236970"/>
              <a:gd name="connsiteX65" fmla="*/ 1280160 w 2339340"/>
              <a:gd name="connsiteY65" fmla="*/ 4366260 h 6236970"/>
              <a:gd name="connsiteX66" fmla="*/ 1310640 w 2339340"/>
              <a:gd name="connsiteY66" fmla="*/ 4533900 h 6236970"/>
              <a:gd name="connsiteX67" fmla="*/ 1272540 w 2339340"/>
              <a:gd name="connsiteY67" fmla="*/ 4838700 h 6236970"/>
              <a:gd name="connsiteX68" fmla="*/ 1242060 w 2339340"/>
              <a:gd name="connsiteY68" fmla="*/ 5059680 h 6236970"/>
              <a:gd name="connsiteX69" fmla="*/ 1276350 w 2339340"/>
              <a:gd name="connsiteY69" fmla="*/ 5288280 h 6236970"/>
              <a:gd name="connsiteX70" fmla="*/ 1333500 w 2339340"/>
              <a:gd name="connsiteY70" fmla="*/ 5494020 h 6236970"/>
              <a:gd name="connsiteX71" fmla="*/ 1314450 w 2339340"/>
              <a:gd name="connsiteY71" fmla="*/ 5615940 h 6236970"/>
              <a:gd name="connsiteX72" fmla="*/ 1264920 w 2339340"/>
              <a:gd name="connsiteY72" fmla="*/ 5795010 h 6236970"/>
              <a:gd name="connsiteX73" fmla="*/ 1264920 w 2339340"/>
              <a:gd name="connsiteY73" fmla="*/ 5901690 h 6236970"/>
              <a:gd name="connsiteX74" fmla="*/ 1424940 w 2339340"/>
              <a:gd name="connsiteY74" fmla="*/ 6236970 h 6236970"/>
              <a:gd name="connsiteX75" fmla="*/ 1565910 w 2339340"/>
              <a:gd name="connsiteY75" fmla="*/ 6065520 h 6236970"/>
              <a:gd name="connsiteX76" fmla="*/ 1604010 w 2339340"/>
              <a:gd name="connsiteY76" fmla="*/ 6012180 h 6236970"/>
              <a:gd name="connsiteX77" fmla="*/ 1524000 w 2339340"/>
              <a:gd name="connsiteY77" fmla="*/ 5844540 h 6236970"/>
              <a:gd name="connsiteX78" fmla="*/ 1466850 w 2339340"/>
              <a:gd name="connsiteY78" fmla="*/ 5718810 h 6236970"/>
              <a:gd name="connsiteX79" fmla="*/ 1440180 w 2339340"/>
              <a:gd name="connsiteY79" fmla="*/ 5638800 h 6236970"/>
              <a:gd name="connsiteX80" fmla="*/ 1546860 w 2339340"/>
              <a:gd name="connsiteY80" fmla="*/ 5078730 h 6236970"/>
              <a:gd name="connsiteX81" fmla="*/ 1600200 w 2339340"/>
              <a:gd name="connsiteY81" fmla="*/ 4507230 h 6236970"/>
              <a:gd name="connsiteX82" fmla="*/ 1684020 w 2339340"/>
              <a:gd name="connsiteY82" fmla="*/ 4027170 h 6236970"/>
              <a:gd name="connsiteX83" fmla="*/ 1703070 w 2339340"/>
              <a:gd name="connsiteY83" fmla="*/ 3688080 h 6236970"/>
              <a:gd name="connsiteX84" fmla="*/ 1645920 w 2339340"/>
              <a:gd name="connsiteY84" fmla="*/ 2884170 h 6236970"/>
              <a:gd name="connsiteX85" fmla="*/ 1630680 w 2339340"/>
              <a:gd name="connsiteY85" fmla="*/ 2868930 h 6236970"/>
              <a:gd name="connsiteX86" fmla="*/ 1607820 w 2339340"/>
              <a:gd name="connsiteY86" fmla="*/ 2750820 h 6236970"/>
              <a:gd name="connsiteX87" fmla="*/ 1584960 w 2339340"/>
              <a:gd name="connsiteY87" fmla="*/ 2423160 h 6236970"/>
              <a:gd name="connsiteX88" fmla="*/ 1584960 w 2339340"/>
              <a:gd name="connsiteY88" fmla="*/ 2072640 h 6236970"/>
              <a:gd name="connsiteX89" fmla="*/ 1619250 w 2339340"/>
              <a:gd name="connsiteY89" fmla="*/ 1771650 h 6236970"/>
              <a:gd name="connsiteX90" fmla="*/ 1691640 w 2339340"/>
              <a:gd name="connsiteY90" fmla="*/ 1501140 h 6236970"/>
              <a:gd name="connsiteX91" fmla="*/ 1954530 w 2339340"/>
              <a:gd name="connsiteY91" fmla="*/ 1924050 h 6236970"/>
              <a:gd name="connsiteX92" fmla="*/ 2045970 w 2339340"/>
              <a:gd name="connsiteY92" fmla="*/ 2045970 h 6236970"/>
              <a:gd name="connsiteX93" fmla="*/ 1840230 w 2339340"/>
              <a:gd name="connsiteY93" fmla="*/ 2358390 h 6236970"/>
              <a:gd name="connsiteX94" fmla="*/ 1729740 w 2339340"/>
              <a:gd name="connsiteY94" fmla="*/ 2545080 h 6236970"/>
              <a:gd name="connsiteX95" fmla="*/ 1672590 w 2339340"/>
              <a:gd name="connsiteY95" fmla="*/ 2674620 h 6236970"/>
              <a:gd name="connsiteX96" fmla="*/ 1604010 w 2339340"/>
              <a:gd name="connsiteY96" fmla="*/ 2754630 h 6236970"/>
              <a:gd name="connsiteX97" fmla="*/ 1634490 w 2339340"/>
              <a:gd name="connsiteY97" fmla="*/ 3040380 h 6236970"/>
              <a:gd name="connsiteX98" fmla="*/ 1729740 w 2339340"/>
              <a:gd name="connsiteY98" fmla="*/ 2891790 h 6236970"/>
              <a:gd name="connsiteX99" fmla="*/ 1927860 w 2339340"/>
              <a:gd name="connsiteY99" fmla="*/ 2689860 h 6236970"/>
              <a:gd name="connsiteX100" fmla="*/ 2065020 w 2339340"/>
              <a:gd name="connsiteY100" fmla="*/ 2548890 h 6236970"/>
              <a:gd name="connsiteX101" fmla="*/ 2202180 w 2339340"/>
              <a:gd name="connsiteY101" fmla="*/ 2339340 h 6236970"/>
              <a:gd name="connsiteX102" fmla="*/ 2339340 w 2339340"/>
              <a:gd name="connsiteY102" fmla="*/ 2049780 h 6236970"/>
              <a:gd name="connsiteX103" fmla="*/ 2293620 w 2339340"/>
              <a:gd name="connsiteY103" fmla="*/ 1958340 h 6236970"/>
              <a:gd name="connsiteX104" fmla="*/ 2232660 w 2339340"/>
              <a:gd name="connsiteY104" fmla="*/ 1752600 h 6236970"/>
              <a:gd name="connsiteX105" fmla="*/ 2175510 w 2339340"/>
              <a:gd name="connsiteY105" fmla="*/ 1565910 h 6236970"/>
              <a:gd name="connsiteX106" fmla="*/ 2065020 w 2339340"/>
              <a:gd name="connsiteY106" fmla="*/ 1352550 h 6236970"/>
              <a:gd name="connsiteX107" fmla="*/ 1958340 w 2339340"/>
              <a:gd name="connsiteY107" fmla="*/ 1169670 h 6236970"/>
              <a:gd name="connsiteX108" fmla="*/ 1878330 w 2339340"/>
              <a:gd name="connsiteY108" fmla="*/ 1043940 h 6236970"/>
              <a:gd name="connsiteX109" fmla="*/ 1752600 w 2339340"/>
              <a:gd name="connsiteY109" fmla="*/ 975360 h 6236970"/>
              <a:gd name="connsiteX110" fmla="*/ 1645920 w 2339340"/>
              <a:gd name="connsiteY110" fmla="*/ 956310 h 6236970"/>
              <a:gd name="connsiteX111" fmla="*/ 1546860 w 2339340"/>
              <a:gd name="connsiteY111" fmla="*/ 922020 h 6236970"/>
              <a:gd name="connsiteX112" fmla="*/ 1276350 w 2339340"/>
              <a:gd name="connsiteY112" fmla="*/ 861060 h 6236970"/>
              <a:gd name="connsiteX113" fmla="*/ 1257300 w 2339340"/>
              <a:gd name="connsiteY113" fmla="*/ 739140 h 6236970"/>
              <a:gd name="connsiteX114" fmla="*/ 1325880 w 2339340"/>
              <a:gd name="connsiteY114" fmla="*/ 594360 h 6236970"/>
              <a:gd name="connsiteX115" fmla="*/ 1363980 w 2339340"/>
              <a:gd name="connsiteY115" fmla="*/ 537210 h 6236970"/>
              <a:gd name="connsiteX116" fmla="*/ 1352550 w 2339340"/>
              <a:gd name="connsiteY116" fmla="*/ 438150 h 6236970"/>
              <a:gd name="connsiteX117" fmla="*/ 1348740 w 2339340"/>
              <a:gd name="connsiteY117" fmla="*/ 308610 h 6236970"/>
              <a:gd name="connsiteX118" fmla="*/ 1306830 w 2339340"/>
              <a:gd name="connsiteY118" fmla="*/ 114300 h 6236970"/>
              <a:gd name="connsiteX119" fmla="*/ 1188720 w 2339340"/>
              <a:gd name="connsiteY119" fmla="*/ 38100 h 6236970"/>
              <a:gd name="connsiteX120" fmla="*/ 1143000 w 2339340"/>
              <a:gd name="connsiteY120" fmla="*/ 11430 h 6236970"/>
              <a:gd name="connsiteX121" fmla="*/ 1093470 w 2339340"/>
              <a:gd name="connsiteY121" fmla="*/ 22860 h 6236970"/>
              <a:gd name="connsiteX0" fmla="*/ 1093470 w 2339340"/>
              <a:gd name="connsiteY0" fmla="*/ 22860 h 6236970"/>
              <a:gd name="connsiteX1" fmla="*/ 971550 w 2339340"/>
              <a:gd name="connsiteY1" fmla="*/ 68580 h 6236970"/>
              <a:gd name="connsiteX2" fmla="*/ 967740 w 2339340"/>
              <a:gd name="connsiteY2" fmla="*/ 0 h 6236970"/>
              <a:gd name="connsiteX3" fmla="*/ 872490 w 2339340"/>
              <a:gd name="connsiteY3" fmla="*/ 121920 h 6236970"/>
              <a:gd name="connsiteX4" fmla="*/ 849630 w 2339340"/>
              <a:gd name="connsiteY4" fmla="*/ 95250 h 6236970"/>
              <a:gd name="connsiteX5" fmla="*/ 800100 w 2339340"/>
              <a:gd name="connsiteY5" fmla="*/ 320040 h 6236970"/>
              <a:gd name="connsiteX6" fmla="*/ 811530 w 2339340"/>
              <a:gd name="connsiteY6" fmla="*/ 461010 h 6236970"/>
              <a:gd name="connsiteX7" fmla="*/ 754380 w 2339340"/>
              <a:gd name="connsiteY7" fmla="*/ 464820 h 6236970"/>
              <a:gd name="connsiteX8" fmla="*/ 781050 w 2339340"/>
              <a:gd name="connsiteY8" fmla="*/ 548640 h 6236970"/>
              <a:gd name="connsiteX9" fmla="*/ 822960 w 2339340"/>
              <a:gd name="connsiteY9" fmla="*/ 624840 h 6236970"/>
              <a:gd name="connsiteX10" fmla="*/ 887730 w 2339340"/>
              <a:gd name="connsiteY10" fmla="*/ 689610 h 6236970"/>
              <a:gd name="connsiteX11" fmla="*/ 925830 w 2339340"/>
              <a:gd name="connsiteY11" fmla="*/ 769620 h 6236970"/>
              <a:gd name="connsiteX12" fmla="*/ 925830 w 2339340"/>
              <a:gd name="connsiteY12" fmla="*/ 861060 h 6236970"/>
              <a:gd name="connsiteX13" fmla="*/ 803910 w 2339340"/>
              <a:gd name="connsiteY13" fmla="*/ 922020 h 6236970"/>
              <a:gd name="connsiteX14" fmla="*/ 701040 w 2339340"/>
              <a:gd name="connsiteY14" fmla="*/ 948690 h 6236970"/>
              <a:gd name="connsiteX15" fmla="*/ 556260 w 2339340"/>
              <a:gd name="connsiteY15" fmla="*/ 952500 h 6236970"/>
              <a:gd name="connsiteX16" fmla="*/ 403860 w 2339340"/>
              <a:gd name="connsiteY16" fmla="*/ 1002030 h 6236970"/>
              <a:gd name="connsiteX17" fmla="*/ 320040 w 2339340"/>
              <a:gd name="connsiteY17" fmla="*/ 1085850 h 6236970"/>
              <a:gd name="connsiteX18" fmla="*/ 247650 w 2339340"/>
              <a:gd name="connsiteY18" fmla="*/ 1276350 h 6236970"/>
              <a:gd name="connsiteX19" fmla="*/ 163830 w 2339340"/>
              <a:gd name="connsiteY19" fmla="*/ 1569720 h 6236970"/>
              <a:gd name="connsiteX20" fmla="*/ 83820 w 2339340"/>
              <a:gd name="connsiteY20" fmla="*/ 1783080 h 6236970"/>
              <a:gd name="connsiteX21" fmla="*/ 72390 w 2339340"/>
              <a:gd name="connsiteY21" fmla="*/ 1962150 h 6236970"/>
              <a:gd name="connsiteX22" fmla="*/ 0 w 2339340"/>
              <a:gd name="connsiteY22" fmla="*/ 2145030 h 6236970"/>
              <a:gd name="connsiteX23" fmla="*/ 11430 w 2339340"/>
              <a:gd name="connsiteY23" fmla="*/ 2251710 h 6236970"/>
              <a:gd name="connsiteX24" fmla="*/ 106680 w 2339340"/>
              <a:gd name="connsiteY24" fmla="*/ 2426970 h 6236970"/>
              <a:gd name="connsiteX25" fmla="*/ 243840 w 2339340"/>
              <a:gd name="connsiteY25" fmla="*/ 2594610 h 6236970"/>
              <a:gd name="connsiteX26" fmla="*/ 422910 w 2339340"/>
              <a:gd name="connsiteY26" fmla="*/ 2769870 h 6236970"/>
              <a:gd name="connsiteX27" fmla="*/ 609600 w 2339340"/>
              <a:gd name="connsiteY27" fmla="*/ 2929890 h 6236970"/>
              <a:gd name="connsiteX28" fmla="*/ 703183 w 2339340"/>
              <a:gd name="connsiteY28" fmla="*/ 3062525 h 6236970"/>
              <a:gd name="connsiteX29" fmla="*/ 711517 w 2339340"/>
              <a:gd name="connsiteY29" fmla="*/ 2784396 h 6236970"/>
              <a:gd name="connsiteX30" fmla="*/ 647700 w 2339340"/>
              <a:gd name="connsiteY30" fmla="*/ 2731770 h 6236970"/>
              <a:gd name="connsiteX31" fmla="*/ 541020 w 2339340"/>
              <a:gd name="connsiteY31" fmla="*/ 2537460 h 6236970"/>
              <a:gd name="connsiteX32" fmla="*/ 487680 w 2339340"/>
              <a:gd name="connsiteY32" fmla="*/ 2426970 h 6236970"/>
              <a:gd name="connsiteX33" fmla="*/ 293370 w 2339340"/>
              <a:gd name="connsiteY33" fmla="*/ 2205990 h 6236970"/>
              <a:gd name="connsiteX34" fmla="*/ 426720 w 2339340"/>
              <a:gd name="connsiteY34" fmla="*/ 1988820 h 6236970"/>
              <a:gd name="connsiteX35" fmla="*/ 483870 w 2339340"/>
              <a:gd name="connsiteY35" fmla="*/ 1878330 h 6236970"/>
              <a:gd name="connsiteX36" fmla="*/ 544830 w 2339340"/>
              <a:gd name="connsiteY36" fmla="*/ 1642110 h 6236970"/>
              <a:gd name="connsiteX37" fmla="*/ 636270 w 2339340"/>
              <a:gd name="connsiteY37" fmla="*/ 1897380 h 6236970"/>
              <a:gd name="connsiteX38" fmla="*/ 678180 w 2339340"/>
              <a:gd name="connsiteY38" fmla="*/ 2202180 h 6236970"/>
              <a:gd name="connsiteX39" fmla="*/ 689610 w 2339340"/>
              <a:gd name="connsiteY39" fmla="*/ 2487930 h 6236970"/>
              <a:gd name="connsiteX40" fmla="*/ 712470 w 2339340"/>
              <a:gd name="connsiteY40" fmla="*/ 2762250 h 6236970"/>
              <a:gd name="connsiteX41" fmla="*/ 701040 w 2339340"/>
              <a:gd name="connsiteY41" fmla="*/ 3177540 h 6236970"/>
              <a:gd name="connsiteX42" fmla="*/ 643890 w 2339340"/>
              <a:gd name="connsiteY42" fmla="*/ 3783330 h 6236970"/>
              <a:gd name="connsiteX43" fmla="*/ 613410 w 2339340"/>
              <a:gd name="connsiteY43" fmla="*/ 4255770 h 6236970"/>
              <a:gd name="connsiteX44" fmla="*/ 689610 w 2339340"/>
              <a:gd name="connsiteY44" fmla="*/ 4617720 h 6236970"/>
              <a:gd name="connsiteX45" fmla="*/ 803910 w 2339340"/>
              <a:gd name="connsiteY45" fmla="*/ 5215890 h 6236970"/>
              <a:gd name="connsiteX46" fmla="*/ 883920 w 2339340"/>
              <a:gd name="connsiteY46" fmla="*/ 5657850 h 6236970"/>
              <a:gd name="connsiteX47" fmla="*/ 872490 w 2339340"/>
              <a:gd name="connsiteY47" fmla="*/ 5684520 h 6236970"/>
              <a:gd name="connsiteX48" fmla="*/ 693420 w 2339340"/>
              <a:gd name="connsiteY48" fmla="*/ 5894070 h 6236970"/>
              <a:gd name="connsiteX49" fmla="*/ 541020 w 2339340"/>
              <a:gd name="connsiteY49" fmla="*/ 6092190 h 6236970"/>
              <a:gd name="connsiteX50" fmla="*/ 510540 w 2339340"/>
              <a:gd name="connsiteY50" fmla="*/ 6156960 h 6236970"/>
              <a:gd name="connsiteX51" fmla="*/ 701040 w 2339340"/>
              <a:gd name="connsiteY51" fmla="*/ 6092190 h 6236970"/>
              <a:gd name="connsiteX52" fmla="*/ 830580 w 2339340"/>
              <a:gd name="connsiteY52" fmla="*/ 6065520 h 6236970"/>
              <a:gd name="connsiteX53" fmla="*/ 952500 w 2339340"/>
              <a:gd name="connsiteY53" fmla="*/ 5974080 h 6236970"/>
              <a:gd name="connsiteX54" fmla="*/ 963930 w 2339340"/>
              <a:gd name="connsiteY54" fmla="*/ 5871210 h 6236970"/>
              <a:gd name="connsiteX55" fmla="*/ 1108710 w 2339340"/>
              <a:gd name="connsiteY55" fmla="*/ 5817870 h 6236970"/>
              <a:gd name="connsiteX56" fmla="*/ 1108710 w 2339340"/>
              <a:gd name="connsiteY56" fmla="*/ 5791200 h 6236970"/>
              <a:gd name="connsiteX57" fmla="*/ 1032510 w 2339340"/>
              <a:gd name="connsiteY57" fmla="*/ 5634990 h 6236970"/>
              <a:gd name="connsiteX58" fmla="*/ 1043940 w 2339340"/>
              <a:gd name="connsiteY58" fmla="*/ 5280660 h 6236970"/>
              <a:gd name="connsiteX59" fmla="*/ 1074420 w 2339340"/>
              <a:gd name="connsiteY59" fmla="*/ 4888230 h 6236970"/>
              <a:gd name="connsiteX60" fmla="*/ 1002030 w 2339340"/>
              <a:gd name="connsiteY60" fmla="*/ 4423410 h 6236970"/>
              <a:gd name="connsiteX61" fmla="*/ 1066800 w 2339340"/>
              <a:gd name="connsiteY61" fmla="*/ 4130040 h 6236970"/>
              <a:gd name="connsiteX62" fmla="*/ 1116330 w 2339340"/>
              <a:gd name="connsiteY62" fmla="*/ 3775710 h 6236970"/>
              <a:gd name="connsiteX63" fmla="*/ 1165860 w 2339340"/>
              <a:gd name="connsiteY63" fmla="*/ 3375660 h 6236970"/>
              <a:gd name="connsiteX64" fmla="*/ 1238250 w 2339340"/>
              <a:gd name="connsiteY64" fmla="*/ 3882390 h 6236970"/>
              <a:gd name="connsiteX65" fmla="*/ 1280160 w 2339340"/>
              <a:gd name="connsiteY65" fmla="*/ 4366260 h 6236970"/>
              <a:gd name="connsiteX66" fmla="*/ 1310640 w 2339340"/>
              <a:gd name="connsiteY66" fmla="*/ 4533900 h 6236970"/>
              <a:gd name="connsiteX67" fmla="*/ 1272540 w 2339340"/>
              <a:gd name="connsiteY67" fmla="*/ 4838700 h 6236970"/>
              <a:gd name="connsiteX68" fmla="*/ 1242060 w 2339340"/>
              <a:gd name="connsiteY68" fmla="*/ 5059680 h 6236970"/>
              <a:gd name="connsiteX69" fmla="*/ 1276350 w 2339340"/>
              <a:gd name="connsiteY69" fmla="*/ 5288280 h 6236970"/>
              <a:gd name="connsiteX70" fmla="*/ 1333500 w 2339340"/>
              <a:gd name="connsiteY70" fmla="*/ 5494020 h 6236970"/>
              <a:gd name="connsiteX71" fmla="*/ 1314450 w 2339340"/>
              <a:gd name="connsiteY71" fmla="*/ 5615940 h 6236970"/>
              <a:gd name="connsiteX72" fmla="*/ 1264920 w 2339340"/>
              <a:gd name="connsiteY72" fmla="*/ 5795010 h 6236970"/>
              <a:gd name="connsiteX73" fmla="*/ 1264920 w 2339340"/>
              <a:gd name="connsiteY73" fmla="*/ 5901690 h 6236970"/>
              <a:gd name="connsiteX74" fmla="*/ 1424940 w 2339340"/>
              <a:gd name="connsiteY74" fmla="*/ 6236970 h 6236970"/>
              <a:gd name="connsiteX75" fmla="*/ 1565910 w 2339340"/>
              <a:gd name="connsiteY75" fmla="*/ 6065520 h 6236970"/>
              <a:gd name="connsiteX76" fmla="*/ 1604010 w 2339340"/>
              <a:gd name="connsiteY76" fmla="*/ 6012180 h 6236970"/>
              <a:gd name="connsiteX77" fmla="*/ 1524000 w 2339340"/>
              <a:gd name="connsiteY77" fmla="*/ 5844540 h 6236970"/>
              <a:gd name="connsiteX78" fmla="*/ 1466850 w 2339340"/>
              <a:gd name="connsiteY78" fmla="*/ 5718810 h 6236970"/>
              <a:gd name="connsiteX79" fmla="*/ 1440180 w 2339340"/>
              <a:gd name="connsiteY79" fmla="*/ 5638800 h 6236970"/>
              <a:gd name="connsiteX80" fmla="*/ 1546860 w 2339340"/>
              <a:gd name="connsiteY80" fmla="*/ 5078730 h 6236970"/>
              <a:gd name="connsiteX81" fmla="*/ 1600200 w 2339340"/>
              <a:gd name="connsiteY81" fmla="*/ 4507230 h 6236970"/>
              <a:gd name="connsiteX82" fmla="*/ 1684020 w 2339340"/>
              <a:gd name="connsiteY82" fmla="*/ 4027170 h 6236970"/>
              <a:gd name="connsiteX83" fmla="*/ 1703070 w 2339340"/>
              <a:gd name="connsiteY83" fmla="*/ 3688080 h 6236970"/>
              <a:gd name="connsiteX84" fmla="*/ 1645920 w 2339340"/>
              <a:gd name="connsiteY84" fmla="*/ 2884170 h 6236970"/>
              <a:gd name="connsiteX85" fmla="*/ 1630680 w 2339340"/>
              <a:gd name="connsiteY85" fmla="*/ 2868930 h 6236970"/>
              <a:gd name="connsiteX86" fmla="*/ 1607820 w 2339340"/>
              <a:gd name="connsiteY86" fmla="*/ 2750820 h 6236970"/>
              <a:gd name="connsiteX87" fmla="*/ 1584960 w 2339340"/>
              <a:gd name="connsiteY87" fmla="*/ 2423160 h 6236970"/>
              <a:gd name="connsiteX88" fmla="*/ 1584960 w 2339340"/>
              <a:gd name="connsiteY88" fmla="*/ 2072640 h 6236970"/>
              <a:gd name="connsiteX89" fmla="*/ 1619250 w 2339340"/>
              <a:gd name="connsiteY89" fmla="*/ 1771650 h 6236970"/>
              <a:gd name="connsiteX90" fmla="*/ 1691640 w 2339340"/>
              <a:gd name="connsiteY90" fmla="*/ 1501140 h 6236970"/>
              <a:gd name="connsiteX91" fmla="*/ 1954530 w 2339340"/>
              <a:gd name="connsiteY91" fmla="*/ 1924050 h 6236970"/>
              <a:gd name="connsiteX92" fmla="*/ 2045970 w 2339340"/>
              <a:gd name="connsiteY92" fmla="*/ 2045970 h 6236970"/>
              <a:gd name="connsiteX93" fmla="*/ 1840230 w 2339340"/>
              <a:gd name="connsiteY93" fmla="*/ 2358390 h 6236970"/>
              <a:gd name="connsiteX94" fmla="*/ 1729740 w 2339340"/>
              <a:gd name="connsiteY94" fmla="*/ 2545080 h 6236970"/>
              <a:gd name="connsiteX95" fmla="*/ 1672590 w 2339340"/>
              <a:gd name="connsiteY95" fmla="*/ 2674620 h 6236970"/>
              <a:gd name="connsiteX96" fmla="*/ 1604010 w 2339340"/>
              <a:gd name="connsiteY96" fmla="*/ 2754630 h 6236970"/>
              <a:gd name="connsiteX97" fmla="*/ 1634490 w 2339340"/>
              <a:gd name="connsiteY97" fmla="*/ 3040380 h 6236970"/>
              <a:gd name="connsiteX98" fmla="*/ 1729740 w 2339340"/>
              <a:gd name="connsiteY98" fmla="*/ 2891790 h 6236970"/>
              <a:gd name="connsiteX99" fmla="*/ 1927860 w 2339340"/>
              <a:gd name="connsiteY99" fmla="*/ 2689860 h 6236970"/>
              <a:gd name="connsiteX100" fmla="*/ 2065020 w 2339340"/>
              <a:gd name="connsiteY100" fmla="*/ 2548890 h 6236970"/>
              <a:gd name="connsiteX101" fmla="*/ 2202180 w 2339340"/>
              <a:gd name="connsiteY101" fmla="*/ 2339340 h 6236970"/>
              <a:gd name="connsiteX102" fmla="*/ 2339340 w 2339340"/>
              <a:gd name="connsiteY102" fmla="*/ 2049780 h 6236970"/>
              <a:gd name="connsiteX103" fmla="*/ 2293620 w 2339340"/>
              <a:gd name="connsiteY103" fmla="*/ 1958340 h 6236970"/>
              <a:gd name="connsiteX104" fmla="*/ 2232660 w 2339340"/>
              <a:gd name="connsiteY104" fmla="*/ 1752600 h 6236970"/>
              <a:gd name="connsiteX105" fmla="*/ 2175510 w 2339340"/>
              <a:gd name="connsiteY105" fmla="*/ 1565910 h 6236970"/>
              <a:gd name="connsiteX106" fmla="*/ 2065020 w 2339340"/>
              <a:gd name="connsiteY106" fmla="*/ 1352550 h 6236970"/>
              <a:gd name="connsiteX107" fmla="*/ 1958340 w 2339340"/>
              <a:gd name="connsiteY107" fmla="*/ 1169670 h 6236970"/>
              <a:gd name="connsiteX108" fmla="*/ 1878330 w 2339340"/>
              <a:gd name="connsiteY108" fmla="*/ 1043940 h 6236970"/>
              <a:gd name="connsiteX109" fmla="*/ 1752600 w 2339340"/>
              <a:gd name="connsiteY109" fmla="*/ 975360 h 6236970"/>
              <a:gd name="connsiteX110" fmla="*/ 1645920 w 2339340"/>
              <a:gd name="connsiteY110" fmla="*/ 956310 h 6236970"/>
              <a:gd name="connsiteX111" fmla="*/ 1546860 w 2339340"/>
              <a:gd name="connsiteY111" fmla="*/ 922020 h 6236970"/>
              <a:gd name="connsiteX112" fmla="*/ 1276350 w 2339340"/>
              <a:gd name="connsiteY112" fmla="*/ 861060 h 6236970"/>
              <a:gd name="connsiteX113" fmla="*/ 1257300 w 2339340"/>
              <a:gd name="connsiteY113" fmla="*/ 739140 h 6236970"/>
              <a:gd name="connsiteX114" fmla="*/ 1325880 w 2339340"/>
              <a:gd name="connsiteY114" fmla="*/ 594360 h 6236970"/>
              <a:gd name="connsiteX115" fmla="*/ 1363980 w 2339340"/>
              <a:gd name="connsiteY115" fmla="*/ 537210 h 6236970"/>
              <a:gd name="connsiteX116" fmla="*/ 1352550 w 2339340"/>
              <a:gd name="connsiteY116" fmla="*/ 438150 h 6236970"/>
              <a:gd name="connsiteX117" fmla="*/ 1348740 w 2339340"/>
              <a:gd name="connsiteY117" fmla="*/ 308610 h 6236970"/>
              <a:gd name="connsiteX118" fmla="*/ 1306830 w 2339340"/>
              <a:gd name="connsiteY118" fmla="*/ 114300 h 6236970"/>
              <a:gd name="connsiteX119" fmla="*/ 1188720 w 2339340"/>
              <a:gd name="connsiteY119" fmla="*/ 38100 h 6236970"/>
              <a:gd name="connsiteX120" fmla="*/ 1143000 w 2339340"/>
              <a:gd name="connsiteY120" fmla="*/ 11430 h 6236970"/>
              <a:gd name="connsiteX121" fmla="*/ 1093470 w 2339340"/>
              <a:gd name="connsiteY121" fmla="*/ 22860 h 6236970"/>
              <a:gd name="connsiteX0" fmla="*/ 1093470 w 2339340"/>
              <a:gd name="connsiteY0" fmla="*/ 22860 h 6236970"/>
              <a:gd name="connsiteX1" fmla="*/ 971550 w 2339340"/>
              <a:gd name="connsiteY1" fmla="*/ 68580 h 6236970"/>
              <a:gd name="connsiteX2" fmla="*/ 967740 w 2339340"/>
              <a:gd name="connsiteY2" fmla="*/ 0 h 6236970"/>
              <a:gd name="connsiteX3" fmla="*/ 872490 w 2339340"/>
              <a:gd name="connsiteY3" fmla="*/ 121920 h 6236970"/>
              <a:gd name="connsiteX4" fmla="*/ 849630 w 2339340"/>
              <a:gd name="connsiteY4" fmla="*/ 95250 h 6236970"/>
              <a:gd name="connsiteX5" fmla="*/ 800100 w 2339340"/>
              <a:gd name="connsiteY5" fmla="*/ 320040 h 6236970"/>
              <a:gd name="connsiteX6" fmla="*/ 811530 w 2339340"/>
              <a:gd name="connsiteY6" fmla="*/ 461010 h 6236970"/>
              <a:gd name="connsiteX7" fmla="*/ 754380 w 2339340"/>
              <a:gd name="connsiteY7" fmla="*/ 464820 h 6236970"/>
              <a:gd name="connsiteX8" fmla="*/ 781050 w 2339340"/>
              <a:gd name="connsiteY8" fmla="*/ 548640 h 6236970"/>
              <a:gd name="connsiteX9" fmla="*/ 822960 w 2339340"/>
              <a:gd name="connsiteY9" fmla="*/ 624840 h 6236970"/>
              <a:gd name="connsiteX10" fmla="*/ 887730 w 2339340"/>
              <a:gd name="connsiteY10" fmla="*/ 689610 h 6236970"/>
              <a:gd name="connsiteX11" fmla="*/ 925830 w 2339340"/>
              <a:gd name="connsiteY11" fmla="*/ 769620 h 6236970"/>
              <a:gd name="connsiteX12" fmla="*/ 925830 w 2339340"/>
              <a:gd name="connsiteY12" fmla="*/ 861060 h 6236970"/>
              <a:gd name="connsiteX13" fmla="*/ 803910 w 2339340"/>
              <a:gd name="connsiteY13" fmla="*/ 922020 h 6236970"/>
              <a:gd name="connsiteX14" fmla="*/ 701040 w 2339340"/>
              <a:gd name="connsiteY14" fmla="*/ 948690 h 6236970"/>
              <a:gd name="connsiteX15" fmla="*/ 556260 w 2339340"/>
              <a:gd name="connsiteY15" fmla="*/ 952500 h 6236970"/>
              <a:gd name="connsiteX16" fmla="*/ 403860 w 2339340"/>
              <a:gd name="connsiteY16" fmla="*/ 1002030 h 6236970"/>
              <a:gd name="connsiteX17" fmla="*/ 320040 w 2339340"/>
              <a:gd name="connsiteY17" fmla="*/ 1085850 h 6236970"/>
              <a:gd name="connsiteX18" fmla="*/ 247650 w 2339340"/>
              <a:gd name="connsiteY18" fmla="*/ 1276350 h 6236970"/>
              <a:gd name="connsiteX19" fmla="*/ 163830 w 2339340"/>
              <a:gd name="connsiteY19" fmla="*/ 1569720 h 6236970"/>
              <a:gd name="connsiteX20" fmla="*/ 83820 w 2339340"/>
              <a:gd name="connsiteY20" fmla="*/ 1783080 h 6236970"/>
              <a:gd name="connsiteX21" fmla="*/ 72390 w 2339340"/>
              <a:gd name="connsiteY21" fmla="*/ 1962150 h 6236970"/>
              <a:gd name="connsiteX22" fmla="*/ 0 w 2339340"/>
              <a:gd name="connsiteY22" fmla="*/ 2145030 h 6236970"/>
              <a:gd name="connsiteX23" fmla="*/ 11430 w 2339340"/>
              <a:gd name="connsiteY23" fmla="*/ 2251710 h 6236970"/>
              <a:gd name="connsiteX24" fmla="*/ 106680 w 2339340"/>
              <a:gd name="connsiteY24" fmla="*/ 2426970 h 6236970"/>
              <a:gd name="connsiteX25" fmla="*/ 243840 w 2339340"/>
              <a:gd name="connsiteY25" fmla="*/ 2594610 h 6236970"/>
              <a:gd name="connsiteX26" fmla="*/ 422910 w 2339340"/>
              <a:gd name="connsiteY26" fmla="*/ 2769870 h 6236970"/>
              <a:gd name="connsiteX27" fmla="*/ 609600 w 2339340"/>
              <a:gd name="connsiteY27" fmla="*/ 2929890 h 6236970"/>
              <a:gd name="connsiteX28" fmla="*/ 703183 w 2339340"/>
              <a:gd name="connsiteY28" fmla="*/ 3062525 h 6236970"/>
              <a:gd name="connsiteX29" fmla="*/ 711517 w 2339340"/>
              <a:gd name="connsiteY29" fmla="*/ 2784396 h 6236970"/>
              <a:gd name="connsiteX30" fmla="*/ 647700 w 2339340"/>
              <a:gd name="connsiteY30" fmla="*/ 2731770 h 6236970"/>
              <a:gd name="connsiteX31" fmla="*/ 541020 w 2339340"/>
              <a:gd name="connsiteY31" fmla="*/ 2537460 h 6236970"/>
              <a:gd name="connsiteX32" fmla="*/ 487680 w 2339340"/>
              <a:gd name="connsiteY32" fmla="*/ 2426970 h 6236970"/>
              <a:gd name="connsiteX33" fmla="*/ 293370 w 2339340"/>
              <a:gd name="connsiteY33" fmla="*/ 2205990 h 6236970"/>
              <a:gd name="connsiteX34" fmla="*/ 426720 w 2339340"/>
              <a:gd name="connsiteY34" fmla="*/ 1988820 h 6236970"/>
              <a:gd name="connsiteX35" fmla="*/ 483870 w 2339340"/>
              <a:gd name="connsiteY35" fmla="*/ 1878330 h 6236970"/>
              <a:gd name="connsiteX36" fmla="*/ 544830 w 2339340"/>
              <a:gd name="connsiteY36" fmla="*/ 1642110 h 6236970"/>
              <a:gd name="connsiteX37" fmla="*/ 636270 w 2339340"/>
              <a:gd name="connsiteY37" fmla="*/ 1897380 h 6236970"/>
              <a:gd name="connsiteX38" fmla="*/ 678180 w 2339340"/>
              <a:gd name="connsiteY38" fmla="*/ 2202180 h 6236970"/>
              <a:gd name="connsiteX39" fmla="*/ 689610 w 2339340"/>
              <a:gd name="connsiteY39" fmla="*/ 2487930 h 6236970"/>
              <a:gd name="connsiteX40" fmla="*/ 712470 w 2339340"/>
              <a:gd name="connsiteY40" fmla="*/ 2762250 h 6236970"/>
              <a:gd name="connsiteX41" fmla="*/ 701040 w 2339340"/>
              <a:gd name="connsiteY41" fmla="*/ 3177540 h 6236970"/>
              <a:gd name="connsiteX42" fmla="*/ 643890 w 2339340"/>
              <a:gd name="connsiteY42" fmla="*/ 3783330 h 6236970"/>
              <a:gd name="connsiteX43" fmla="*/ 613410 w 2339340"/>
              <a:gd name="connsiteY43" fmla="*/ 4255770 h 6236970"/>
              <a:gd name="connsiteX44" fmla="*/ 689610 w 2339340"/>
              <a:gd name="connsiteY44" fmla="*/ 4617720 h 6236970"/>
              <a:gd name="connsiteX45" fmla="*/ 803910 w 2339340"/>
              <a:gd name="connsiteY45" fmla="*/ 5215890 h 6236970"/>
              <a:gd name="connsiteX46" fmla="*/ 883920 w 2339340"/>
              <a:gd name="connsiteY46" fmla="*/ 5657850 h 6236970"/>
              <a:gd name="connsiteX47" fmla="*/ 872490 w 2339340"/>
              <a:gd name="connsiteY47" fmla="*/ 5684520 h 6236970"/>
              <a:gd name="connsiteX48" fmla="*/ 693420 w 2339340"/>
              <a:gd name="connsiteY48" fmla="*/ 5894070 h 6236970"/>
              <a:gd name="connsiteX49" fmla="*/ 541020 w 2339340"/>
              <a:gd name="connsiteY49" fmla="*/ 6092190 h 6236970"/>
              <a:gd name="connsiteX50" fmla="*/ 510540 w 2339340"/>
              <a:gd name="connsiteY50" fmla="*/ 6156960 h 6236970"/>
              <a:gd name="connsiteX51" fmla="*/ 701040 w 2339340"/>
              <a:gd name="connsiteY51" fmla="*/ 6092190 h 6236970"/>
              <a:gd name="connsiteX52" fmla="*/ 830580 w 2339340"/>
              <a:gd name="connsiteY52" fmla="*/ 6065520 h 6236970"/>
              <a:gd name="connsiteX53" fmla="*/ 952500 w 2339340"/>
              <a:gd name="connsiteY53" fmla="*/ 5974080 h 6236970"/>
              <a:gd name="connsiteX54" fmla="*/ 963930 w 2339340"/>
              <a:gd name="connsiteY54" fmla="*/ 5871210 h 6236970"/>
              <a:gd name="connsiteX55" fmla="*/ 1108710 w 2339340"/>
              <a:gd name="connsiteY55" fmla="*/ 5817870 h 6236970"/>
              <a:gd name="connsiteX56" fmla="*/ 1108710 w 2339340"/>
              <a:gd name="connsiteY56" fmla="*/ 5791200 h 6236970"/>
              <a:gd name="connsiteX57" fmla="*/ 1032510 w 2339340"/>
              <a:gd name="connsiteY57" fmla="*/ 5634990 h 6236970"/>
              <a:gd name="connsiteX58" fmla="*/ 1043940 w 2339340"/>
              <a:gd name="connsiteY58" fmla="*/ 5280660 h 6236970"/>
              <a:gd name="connsiteX59" fmla="*/ 1074420 w 2339340"/>
              <a:gd name="connsiteY59" fmla="*/ 4888230 h 6236970"/>
              <a:gd name="connsiteX60" fmla="*/ 1002030 w 2339340"/>
              <a:gd name="connsiteY60" fmla="*/ 4423410 h 6236970"/>
              <a:gd name="connsiteX61" fmla="*/ 1066800 w 2339340"/>
              <a:gd name="connsiteY61" fmla="*/ 4130040 h 6236970"/>
              <a:gd name="connsiteX62" fmla="*/ 1116330 w 2339340"/>
              <a:gd name="connsiteY62" fmla="*/ 3775710 h 6236970"/>
              <a:gd name="connsiteX63" fmla="*/ 1165860 w 2339340"/>
              <a:gd name="connsiteY63" fmla="*/ 3375660 h 6236970"/>
              <a:gd name="connsiteX64" fmla="*/ 1238250 w 2339340"/>
              <a:gd name="connsiteY64" fmla="*/ 3882390 h 6236970"/>
              <a:gd name="connsiteX65" fmla="*/ 1280160 w 2339340"/>
              <a:gd name="connsiteY65" fmla="*/ 4366260 h 6236970"/>
              <a:gd name="connsiteX66" fmla="*/ 1310640 w 2339340"/>
              <a:gd name="connsiteY66" fmla="*/ 4533900 h 6236970"/>
              <a:gd name="connsiteX67" fmla="*/ 1272540 w 2339340"/>
              <a:gd name="connsiteY67" fmla="*/ 4838700 h 6236970"/>
              <a:gd name="connsiteX68" fmla="*/ 1242060 w 2339340"/>
              <a:gd name="connsiteY68" fmla="*/ 5059680 h 6236970"/>
              <a:gd name="connsiteX69" fmla="*/ 1276350 w 2339340"/>
              <a:gd name="connsiteY69" fmla="*/ 5288280 h 6236970"/>
              <a:gd name="connsiteX70" fmla="*/ 1333500 w 2339340"/>
              <a:gd name="connsiteY70" fmla="*/ 5494020 h 6236970"/>
              <a:gd name="connsiteX71" fmla="*/ 1314450 w 2339340"/>
              <a:gd name="connsiteY71" fmla="*/ 5615940 h 6236970"/>
              <a:gd name="connsiteX72" fmla="*/ 1264920 w 2339340"/>
              <a:gd name="connsiteY72" fmla="*/ 5795010 h 6236970"/>
              <a:gd name="connsiteX73" fmla="*/ 1264920 w 2339340"/>
              <a:gd name="connsiteY73" fmla="*/ 5901690 h 6236970"/>
              <a:gd name="connsiteX74" fmla="*/ 1424940 w 2339340"/>
              <a:gd name="connsiteY74" fmla="*/ 6236970 h 6236970"/>
              <a:gd name="connsiteX75" fmla="*/ 1565910 w 2339340"/>
              <a:gd name="connsiteY75" fmla="*/ 6065520 h 6236970"/>
              <a:gd name="connsiteX76" fmla="*/ 1604010 w 2339340"/>
              <a:gd name="connsiteY76" fmla="*/ 6012180 h 6236970"/>
              <a:gd name="connsiteX77" fmla="*/ 1524000 w 2339340"/>
              <a:gd name="connsiteY77" fmla="*/ 5844540 h 6236970"/>
              <a:gd name="connsiteX78" fmla="*/ 1466850 w 2339340"/>
              <a:gd name="connsiteY78" fmla="*/ 5718810 h 6236970"/>
              <a:gd name="connsiteX79" fmla="*/ 1440180 w 2339340"/>
              <a:gd name="connsiteY79" fmla="*/ 5638800 h 6236970"/>
              <a:gd name="connsiteX80" fmla="*/ 1546860 w 2339340"/>
              <a:gd name="connsiteY80" fmla="*/ 5078730 h 6236970"/>
              <a:gd name="connsiteX81" fmla="*/ 1600200 w 2339340"/>
              <a:gd name="connsiteY81" fmla="*/ 4507230 h 6236970"/>
              <a:gd name="connsiteX82" fmla="*/ 1684020 w 2339340"/>
              <a:gd name="connsiteY82" fmla="*/ 4027170 h 6236970"/>
              <a:gd name="connsiteX83" fmla="*/ 1703070 w 2339340"/>
              <a:gd name="connsiteY83" fmla="*/ 3688080 h 6236970"/>
              <a:gd name="connsiteX84" fmla="*/ 1645920 w 2339340"/>
              <a:gd name="connsiteY84" fmla="*/ 2884170 h 6236970"/>
              <a:gd name="connsiteX85" fmla="*/ 1630680 w 2339340"/>
              <a:gd name="connsiteY85" fmla="*/ 2868930 h 6236970"/>
              <a:gd name="connsiteX86" fmla="*/ 1607820 w 2339340"/>
              <a:gd name="connsiteY86" fmla="*/ 2750820 h 6236970"/>
              <a:gd name="connsiteX87" fmla="*/ 1584960 w 2339340"/>
              <a:gd name="connsiteY87" fmla="*/ 2423160 h 6236970"/>
              <a:gd name="connsiteX88" fmla="*/ 1584960 w 2339340"/>
              <a:gd name="connsiteY88" fmla="*/ 2072640 h 6236970"/>
              <a:gd name="connsiteX89" fmla="*/ 1619250 w 2339340"/>
              <a:gd name="connsiteY89" fmla="*/ 1771650 h 6236970"/>
              <a:gd name="connsiteX90" fmla="*/ 1691640 w 2339340"/>
              <a:gd name="connsiteY90" fmla="*/ 1501140 h 6236970"/>
              <a:gd name="connsiteX91" fmla="*/ 1954530 w 2339340"/>
              <a:gd name="connsiteY91" fmla="*/ 1924050 h 6236970"/>
              <a:gd name="connsiteX92" fmla="*/ 2045970 w 2339340"/>
              <a:gd name="connsiteY92" fmla="*/ 2045970 h 6236970"/>
              <a:gd name="connsiteX93" fmla="*/ 1840230 w 2339340"/>
              <a:gd name="connsiteY93" fmla="*/ 2358390 h 6236970"/>
              <a:gd name="connsiteX94" fmla="*/ 1729740 w 2339340"/>
              <a:gd name="connsiteY94" fmla="*/ 2545080 h 6236970"/>
              <a:gd name="connsiteX95" fmla="*/ 1672590 w 2339340"/>
              <a:gd name="connsiteY95" fmla="*/ 2674620 h 6236970"/>
              <a:gd name="connsiteX96" fmla="*/ 1604010 w 2339340"/>
              <a:gd name="connsiteY96" fmla="*/ 2754630 h 6236970"/>
              <a:gd name="connsiteX97" fmla="*/ 1658302 w 2339340"/>
              <a:gd name="connsiteY97" fmla="*/ 3010615 h 6236970"/>
              <a:gd name="connsiteX98" fmla="*/ 1729740 w 2339340"/>
              <a:gd name="connsiteY98" fmla="*/ 2891790 h 6236970"/>
              <a:gd name="connsiteX99" fmla="*/ 1927860 w 2339340"/>
              <a:gd name="connsiteY99" fmla="*/ 2689860 h 6236970"/>
              <a:gd name="connsiteX100" fmla="*/ 2065020 w 2339340"/>
              <a:gd name="connsiteY100" fmla="*/ 2548890 h 6236970"/>
              <a:gd name="connsiteX101" fmla="*/ 2202180 w 2339340"/>
              <a:gd name="connsiteY101" fmla="*/ 2339340 h 6236970"/>
              <a:gd name="connsiteX102" fmla="*/ 2339340 w 2339340"/>
              <a:gd name="connsiteY102" fmla="*/ 2049780 h 6236970"/>
              <a:gd name="connsiteX103" fmla="*/ 2293620 w 2339340"/>
              <a:gd name="connsiteY103" fmla="*/ 1958340 h 6236970"/>
              <a:gd name="connsiteX104" fmla="*/ 2232660 w 2339340"/>
              <a:gd name="connsiteY104" fmla="*/ 1752600 h 6236970"/>
              <a:gd name="connsiteX105" fmla="*/ 2175510 w 2339340"/>
              <a:gd name="connsiteY105" fmla="*/ 1565910 h 6236970"/>
              <a:gd name="connsiteX106" fmla="*/ 2065020 w 2339340"/>
              <a:gd name="connsiteY106" fmla="*/ 1352550 h 6236970"/>
              <a:gd name="connsiteX107" fmla="*/ 1958340 w 2339340"/>
              <a:gd name="connsiteY107" fmla="*/ 1169670 h 6236970"/>
              <a:gd name="connsiteX108" fmla="*/ 1878330 w 2339340"/>
              <a:gd name="connsiteY108" fmla="*/ 1043940 h 6236970"/>
              <a:gd name="connsiteX109" fmla="*/ 1752600 w 2339340"/>
              <a:gd name="connsiteY109" fmla="*/ 975360 h 6236970"/>
              <a:gd name="connsiteX110" fmla="*/ 1645920 w 2339340"/>
              <a:gd name="connsiteY110" fmla="*/ 956310 h 6236970"/>
              <a:gd name="connsiteX111" fmla="*/ 1546860 w 2339340"/>
              <a:gd name="connsiteY111" fmla="*/ 922020 h 6236970"/>
              <a:gd name="connsiteX112" fmla="*/ 1276350 w 2339340"/>
              <a:gd name="connsiteY112" fmla="*/ 861060 h 6236970"/>
              <a:gd name="connsiteX113" fmla="*/ 1257300 w 2339340"/>
              <a:gd name="connsiteY113" fmla="*/ 739140 h 6236970"/>
              <a:gd name="connsiteX114" fmla="*/ 1325880 w 2339340"/>
              <a:gd name="connsiteY114" fmla="*/ 594360 h 6236970"/>
              <a:gd name="connsiteX115" fmla="*/ 1363980 w 2339340"/>
              <a:gd name="connsiteY115" fmla="*/ 537210 h 6236970"/>
              <a:gd name="connsiteX116" fmla="*/ 1352550 w 2339340"/>
              <a:gd name="connsiteY116" fmla="*/ 438150 h 6236970"/>
              <a:gd name="connsiteX117" fmla="*/ 1348740 w 2339340"/>
              <a:gd name="connsiteY117" fmla="*/ 308610 h 6236970"/>
              <a:gd name="connsiteX118" fmla="*/ 1306830 w 2339340"/>
              <a:gd name="connsiteY118" fmla="*/ 114300 h 6236970"/>
              <a:gd name="connsiteX119" fmla="*/ 1188720 w 2339340"/>
              <a:gd name="connsiteY119" fmla="*/ 38100 h 6236970"/>
              <a:gd name="connsiteX120" fmla="*/ 1143000 w 2339340"/>
              <a:gd name="connsiteY120" fmla="*/ 11430 h 6236970"/>
              <a:gd name="connsiteX121" fmla="*/ 1093470 w 2339340"/>
              <a:gd name="connsiteY121" fmla="*/ 22860 h 6236970"/>
              <a:gd name="connsiteX0" fmla="*/ 1093470 w 2339340"/>
              <a:gd name="connsiteY0" fmla="*/ 22860 h 6236970"/>
              <a:gd name="connsiteX1" fmla="*/ 971550 w 2339340"/>
              <a:gd name="connsiteY1" fmla="*/ 68580 h 6236970"/>
              <a:gd name="connsiteX2" fmla="*/ 967740 w 2339340"/>
              <a:gd name="connsiteY2" fmla="*/ 0 h 6236970"/>
              <a:gd name="connsiteX3" fmla="*/ 872490 w 2339340"/>
              <a:gd name="connsiteY3" fmla="*/ 121920 h 6236970"/>
              <a:gd name="connsiteX4" fmla="*/ 849630 w 2339340"/>
              <a:gd name="connsiteY4" fmla="*/ 95250 h 6236970"/>
              <a:gd name="connsiteX5" fmla="*/ 800100 w 2339340"/>
              <a:gd name="connsiteY5" fmla="*/ 320040 h 6236970"/>
              <a:gd name="connsiteX6" fmla="*/ 811530 w 2339340"/>
              <a:gd name="connsiteY6" fmla="*/ 461010 h 6236970"/>
              <a:gd name="connsiteX7" fmla="*/ 754380 w 2339340"/>
              <a:gd name="connsiteY7" fmla="*/ 464820 h 6236970"/>
              <a:gd name="connsiteX8" fmla="*/ 781050 w 2339340"/>
              <a:gd name="connsiteY8" fmla="*/ 548640 h 6236970"/>
              <a:gd name="connsiteX9" fmla="*/ 822960 w 2339340"/>
              <a:gd name="connsiteY9" fmla="*/ 624840 h 6236970"/>
              <a:gd name="connsiteX10" fmla="*/ 887730 w 2339340"/>
              <a:gd name="connsiteY10" fmla="*/ 689610 h 6236970"/>
              <a:gd name="connsiteX11" fmla="*/ 925830 w 2339340"/>
              <a:gd name="connsiteY11" fmla="*/ 769620 h 6236970"/>
              <a:gd name="connsiteX12" fmla="*/ 925830 w 2339340"/>
              <a:gd name="connsiteY12" fmla="*/ 861060 h 6236970"/>
              <a:gd name="connsiteX13" fmla="*/ 803910 w 2339340"/>
              <a:gd name="connsiteY13" fmla="*/ 922020 h 6236970"/>
              <a:gd name="connsiteX14" fmla="*/ 701040 w 2339340"/>
              <a:gd name="connsiteY14" fmla="*/ 948690 h 6236970"/>
              <a:gd name="connsiteX15" fmla="*/ 556260 w 2339340"/>
              <a:gd name="connsiteY15" fmla="*/ 952500 h 6236970"/>
              <a:gd name="connsiteX16" fmla="*/ 403860 w 2339340"/>
              <a:gd name="connsiteY16" fmla="*/ 1002030 h 6236970"/>
              <a:gd name="connsiteX17" fmla="*/ 320040 w 2339340"/>
              <a:gd name="connsiteY17" fmla="*/ 1085850 h 6236970"/>
              <a:gd name="connsiteX18" fmla="*/ 247650 w 2339340"/>
              <a:gd name="connsiteY18" fmla="*/ 1276350 h 6236970"/>
              <a:gd name="connsiteX19" fmla="*/ 163830 w 2339340"/>
              <a:gd name="connsiteY19" fmla="*/ 1569720 h 6236970"/>
              <a:gd name="connsiteX20" fmla="*/ 83820 w 2339340"/>
              <a:gd name="connsiteY20" fmla="*/ 1783080 h 6236970"/>
              <a:gd name="connsiteX21" fmla="*/ 72390 w 2339340"/>
              <a:gd name="connsiteY21" fmla="*/ 1962150 h 6236970"/>
              <a:gd name="connsiteX22" fmla="*/ 0 w 2339340"/>
              <a:gd name="connsiteY22" fmla="*/ 2145030 h 6236970"/>
              <a:gd name="connsiteX23" fmla="*/ 11430 w 2339340"/>
              <a:gd name="connsiteY23" fmla="*/ 2251710 h 6236970"/>
              <a:gd name="connsiteX24" fmla="*/ 106680 w 2339340"/>
              <a:gd name="connsiteY24" fmla="*/ 2426970 h 6236970"/>
              <a:gd name="connsiteX25" fmla="*/ 243840 w 2339340"/>
              <a:gd name="connsiteY25" fmla="*/ 2594610 h 6236970"/>
              <a:gd name="connsiteX26" fmla="*/ 422910 w 2339340"/>
              <a:gd name="connsiteY26" fmla="*/ 2769870 h 6236970"/>
              <a:gd name="connsiteX27" fmla="*/ 609600 w 2339340"/>
              <a:gd name="connsiteY27" fmla="*/ 2929890 h 6236970"/>
              <a:gd name="connsiteX28" fmla="*/ 703183 w 2339340"/>
              <a:gd name="connsiteY28" fmla="*/ 3062525 h 6236970"/>
              <a:gd name="connsiteX29" fmla="*/ 711517 w 2339340"/>
              <a:gd name="connsiteY29" fmla="*/ 2784396 h 6236970"/>
              <a:gd name="connsiteX30" fmla="*/ 647700 w 2339340"/>
              <a:gd name="connsiteY30" fmla="*/ 2731770 h 6236970"/>
              <a:gd name="connsiteX31" fmla="*/ 541020 w 2339340"/>
              <a:gd name="connsiteY31" fmla="*/ 2537460 h 6236970"/>
              <a:gd name="connsiteX32" fmla="*/ 487680 w 2339340"/>
              <a:gd name="connsiteY32" fmla="*/ 2426970 h 6236970"/>
              <a:gd name="connsiteX33" fmla="*/ 293370 w 2339340"/>
              <a:gd name="connsiteY33" fmla="*/ 2205990 h 6236970"/>
              <a:gd name="connsiteX34" fmla="*/ 426720 w 2339340"/>
              <a:gd name="connsiteY34" fmla="*/ 1988820 h 6236970"/>
              <a:gd name="connsiteX35" fmla="*/ 483870 w 2339340"/>
              <a:gd name="connsiteY35" fmla="*/ 1878330 h 6236970"/>
              <a:gd name="connsiteX36" fmla="*/ 544830 w 2339340"/>
              <a:gd name="connsiteY36" fmla="*/ 1642110 h 6236970"/>
              <a:gd name="connsiteX37" fmla="*/ 636270 w 2339340"/>
              <a:gd name="connsiteY37" fmla="*/ 1897380 h 6236970"/>
              <a:gd name="connsiteX38" fmla="*/ 678180 w 2339340"/>
              <a:gd name="connsiteY38" fmla="*/ 2202180 h 6236970"/>
              <a:gd name="connsiteX39" fmla="*/ 689610 w 2339340"/>
              <a:gd name="connsiteY39" fmla="*/ 2487930 h 6236970"/>
              <a:gd name="connsiteX40" fmla="*/ 712470 w 2339340"/>
              <a:gd name="connsiteY40" fmla="*/ 2762250 h 6236970"/>
              <a:gd name="connsiteX41" fmla="*/ 701040 w 2339340"/>
              <a:gd name="connsiteY41" fmla="*/ 3177540 h 6236970"/>
              <a:gd name="connsiteX42" fmla="*/ 643890 w 2339340"/>
              <a:gd name="connsiteY42" fmla="*/ 3783330 h 6236970"/>
              <a:gd name="connsiteX43" fmla="*/ 613410 w 2339340"/>
              <a:gd name="connsiteY43" fmla="*/ 4255770 h 6236970"/>
              <a:gd name="connsiteX44" fmla="*/ 689610 w 2339340"/>
              <a:gd name="connsiteY44" fmla="*/ 4617720 h 6236970"/>
              <a:gd name="connsiteX45" fmla="*/ 803910 w 2339340"/>
              <a:gd name="connsiteY45" fmla="*/ 5215890 h 6236970"/>
              <a:gd name="connsiteX46" fmla="*/ 883920 w 2339340"/>
              <a:gd name="connsiteY46" fmla="*/ 5657850 h 6236970"/>
              <a:gd name="connsiteX47" fmla="*/ 872490 w 2339340"/>
              <a:gd name="connsiteY47" fmla="*/ 5684520 h 6236970"/>
              <a:gd name="connsiteX48" fmla="*/ 693420 w 2339340"/>
              <a:gd name="connsiteY48" fmla="*/ 5894070 h 6236970"/>
              <a:gd name="connsiteX49" fmla="*/ 541020 w 2339340"/>
              <a:gd name="connsiteY49" fmla="*/ 6092190 h 6236970"/>
              <a:gd name="connsiteX50" fmla="*/ 510540 w 2339340"/>
              <a:gd name="connsiteY50" fmla="*/ 6156960 h 6236970"/>
              <a:gd name="connsiteX51" fmla="*/ 701040 w 2339340"/>
              <a:gd name="connsiteY51" fmla="*/ 6092190 h 6236970"/>
              <a:gd name="connsiteX52" fmla="*/ 830580 w 2339340"/>
              <a:gd name="connsiteY52" fmla="*/ 6065520 h 6236970"/>
              <a:gd name="connsiteX53" fmla="*/ 952500 w 2339340"/>
              <a:gd name="connsiteY53" fmla="*/ 5974080 h 6236970"/>
              <a:gd name="connsiteX54" fmla="*/ 963930 w 2339340"/>
              <a:gd name="connsiteY54" fmla="*/ 5871210 h 6236970"/>
              <a:gd name="connsiteX55" fmla="*/ 1108710 w 2339340"/>
              <a:gd name="connsiteY55" fmla="*/ 5817870 h 6236970"/>
              <a:gd name="connsiteX56" fmla="*/ 1108710 w 2339340"/>
              <a:gd name="connsiteY56" fmla="*/ 5791200 h 6236970"/>
              <a:gd name="connsiteX57" fmla="*/ 1032510 w 2339340"/>
              <a:gd name="connsiteY57" fmla="*/ 5634990 h 6236970"/>
              <a:gd name="connsiteX58" fmla="*/ 1043940 w 2339340"/>
              <a:gd name="connsiteY58" fmla="*/ 5280660 h 6236970"/>
              <a:gd name="connsiteX59" fmla="*/ 1074420 w 2339340"/>
              <a:gd name="connsiteY59" fmla="*/ 4888230 h 6236970"/>
              <a:gd name="connsiteX60" fmla="*/ 1002030 w 2339340"/>
              <a:gd name="connsiteY60" fmla="*/ 4423410 h 6236970"/>
              <a:gd name="connsiteX61" fmla="*/ 1066800 w 2339340"/>
              <a:gd name="connsiteY61" fmla="*/ 4130040 h 6236970"/>
              <a:gd name="connsiteX62" fmla="*/ 1116330 w 2339340"/>
              <a:gd name="connsiteY62" fmla="*/ 3775710 h 6236970"/>
              <a:gd name="connsiteX63" fmla="*/ 1165860 w 2339340"/>
              <a:gd name="connsiteY63" fmla="*/ 3375660 h 6236970"/>
              <a:gd name="connsiteX64" fmla="*/ 1238250 w 2339340"/>
              <a:gd name="connsiteY64" fmla="*/ 3882390 h 6236970"/>
              <a:gd name="connsiteX65" fmla="*/ 1280160 w 2339340"/>
              <a:gd name="connsiteY65" fmla="*/ 4366260 h 6236970"/>
              <a:gd name="connsiteX66" fmla="*/ 1310640 w 2339340"/>
              <a:gd name="connsiteY66" fmla="*/ 4533900 h 6236970"/>
              <a:gd name="connsiteX67" fmla="*/ 1272540 w 2339340"/>
              <a:gd name="connsiteY67" fmla="*/ 4838700 h 6236970"/>
              <a:gd name="connsiteX68" fmla="*/ 1242060 w 2339340"/>
              <a:gd name="connsiteY68" fmla="*/ 5059680 h 6236970"/>
              <a:gd name="connsiteX69" fmla="*/ 1276350 w 2339340"/>
              <a:gd name="connsiteY69" fmla="*/ 5288280 h 6236970"/>
              <a:gd name="connsiteX70" fmla="*/ 1333500 w 2339340"/>
              <a:gd name="connsiteY70" fmla="*/ 5494020 h 6236970"/>
              <a:gd name="connsiteX71" fmla="*/ 1314450 w 2339340"/>
              <a:gd name="connsiteY71" fmla="*/ 5615940 h 6236970"/>
              <a:gd name="connsiteX72" fmla="*/ 1264920 w 2339340"/>
              <a:gd name="connsiteY72" fmla="*/ 5795010 h 6236970"/>
              <a:gd name="connsiteX73" fmla="*/ 1264920 w 2339340"/>
              <a:gd name="connsiteY73" fmla="*/ 5901690 h 6236970"/>
              <a:gd name="connsiteX74" fmla="*/ 1424940 w 2339340"/>
              <a:gd name="connsiteY74" fmla="*/ 6236970 h 6236970"/>
              <a:gd name="connsiteX75" fmla="*/ 1565910 w 2339340"/>
              <a:gd name="connsiteY75" fmla="*/ 6065520 h 6236970"/>
              <a:gd name="connsiteX76" fmla="*/ 1604010 w 2339340"/>
              <a:gd name="connsiteY76" fmla="*/ 6012180 h 6236970"/>
              <a:gd name="connsiteX77" fmla="*/ 1524000 w 2339340"/>
              <a:gd name="connsiteY77" fmla="*/ 5844540 h 6236970"/>
              <a:gd name="connsiteX78" fmla="*/ 1466850 w 2339340"/>
              <a:gd name="connsiteY78" fmla="*/ 5718810 h 6236970"/>
              <a:gd name="connsiteX79" fmla="*/ 1440180 w 2339340"/>
              <a:gd name="connsiteY79" fmla="*/ 5638800 h 6236970"/>
              <a:gd name="connsiteX80" fmla="*/ 1546860 w 2339340"/>
              <a:gd name="connsiteY80" fmla="*/ 5078730 h 6236970"/>
              <a:gd name="connsiteX81" fmla="*/ 1600200 w 2339340"/>
              <a:gd name="connsiteY81" fmla="*/ 4507230 h 6236970"/>
              <a:gd name="connsiteX82" fmla="*/ 1684020 w 2339340"/>
              <a:gd name="connsiteY82" fmla="*/ 4027170 h 6236970"/>
              <a:gd name="connsiteX83" fmla="*/ 1703070 w 2339340"/>
              <a:gd name="connsiteY83" fmla="*/ 3688080 h 6236970"/>
              <a:gd name="connsiteX84" fmla="*/ 1673305 w 2339340"/>
              <a:gd name="connsiteY84" fmla="*/ 3083005 h 6236970"/>
              <a:gd name="connsiteX85" fmla="*/ 1630680 w 2339340"/>
              <a:gd name="connsiteY85" fmla="*/ 2868930 h 6236970"/>
              <a:gd name="connsiteX86" fmla="*/ 1607820 w 2339340"/>
              <a:gd name="connsiteY86" fmla="*/ 2750820 h 6236970"/>
              <a:gd name="connsiteX87" fmla="*/ 1584960 w 2339340"/>
              <a:gd name="connsiteY87" fmla="*/ 2423160 h 6236970"/>
              <a:gd name="connsiteX88" fmla="*/ 1584960 w 2339340"/>
              <a:gd name="connsiteY88" fmla="*/ 2072640 h 6236970"/>
              <a:gd name="connsiteX89" fmla="*/ 1619250 w 2339340"/>
              <a:gd name="connsiteY89" fmla="*/ 1771650 h 6236970"/>
              <a:gd name="connsiteX90" fmla="*/ 1691640 w 2339340"/>
              <a:gd name="connsiteY90" fmla="*/ 1501140 h 6236970"/>
              <a:gd name="connsiteX91" fmla="*/ 1954530 w 2339340"/>
              <a:gd name="connsiteY91" fmla="*/ 1924050 h 6236970"/>
              <a:gd name="connsiteX92" fmla="*/ 2045970 w 2339340"/>
              <a:gd name="connsiteY92" fmla="*/ 2045970 h 6236970"/>
              <a:gd name="connsiteX93" fmla="*/ 1840230 w 2339340"/>
              <a:gd name="connsiteY93" fmla="*/ 2358390 h 6236970"/>
              <a:gd name="connsiteX94" fmla="*/ 1729740 w 2339340"/>
              <a:gd name="connsiteY94" fmla="*/ 2545080 h 6236970"/>
              <a:gd name="connsiteX95" fmla="*/ 1672590 w 2339340"/>
              <a:gd name="connsiteY95" fmla="*/ 2674620 h 6236970"/>
              <a:gd name="connsiteX96" fmla="*/ 1604010 w 2339340"/>
              <a:gd name="connsiteY96" fmla="*/ 2754630 h 6236970"/>
              <a:gd name="connsiteX97" fmla="*/ 1658302 w 2339340"/>
              <a:gd name="connsiteY97" fmla="*/ 3010615 h 6236970"/>
              <a:gd name="connsiteX98" fmla="*/ 1729740 w 2339340"/>
              <a:gd name="connsiteY98" fmla="*/ 2891790 h 6236970"/>
              <a:gd name="connsiteX99" fmla="*/ 1927860 w 2339340"/>
              <a:gd name="connsiteY99" fmla="*/ 2689860 h 6236970"/>
              <a:gd name="connsiteX100" fmla="*/ 2065020 w 2339340"/>
              <a:gd name="connsiteY100" fmla="*/ 2548890 h 6236970"/>
              <a:gd name="connsiteX101" fmla="*/ 2202180 w 2339340"/>
              <a:gd name="connsiteY101" fmla="*/ 2339340 h 6236970"/>
              <a:gd name="connsiteX102" fmla="*/ 2339340 w 2339340"/>
              <a:gd name="connsiteY102" fmla="*/ 2049780 h 6236970"/>
              <a:gd name="connsiteX103" fmla="*/ 2293620 w 2339340"/>
              <a:gd name="connsiteY103" fmla="*/ 1958340 h 6236970"/>
              <a:gd name="connsiteX104" fmla="*/ 2232660 w 2339340"/>
              <a:gd name="connsiteY104" fmla="*/ 1752600 h 6236970"/>
              <a:gd name="connsiteX105" fmla="*/ 2175510 w 2339340"/>
              <a:gd name="connsiteY105" fmla="*/ 1565910 h 6236970"/>
              <a:gd name="connsiteX106" fmla="*/ 2065020 w 2339340"/>
              <a:gd name="connsiteY106" fmla="*/ 1352550 h 6236970"/>
              <a:gd name="connsiteX107" fmla="*/ 1958340 w 2339340"/>
              <a:gd name="connsiteY107" fmla="*/ 1169670 h 6236970"/>
              <a:gd name="connsiteX108" fmla="*/ 1878330 w 2339340"/>
              <a:gd name="connsiteY108" fmla="*/ 1043940 h 6236970"/>
              <a:gd name="connsiteX109" fmla="*/ 1752600 w 2339340"/>
              <a:gd name="connsiteY109" fmla="*/ 975360 h 6236970"/>
              <a:gd name="connsiteX110" fmla="*/ 1645920 w 2339340"/>
              <a:gd name="connsiteY110" fmla="*/ 956310 h 6236970"/>
              <a:gd name="connsiteX111" fmla="*/ 1546860 w 2339340"/>
              <a:gd name="connsiteY111" fmla="*/ 922020 h 6236970"/>
              <a:gd name="connsiteX112" fmla="*/ 1276350 w 2339340"/>
              <a:gd name="connsiteY112" fmla="*/ 861060 h 6236970"/>
              <a:gd name="connsiteX113" fmla="*/ 1257300 w 2339340"/>
              <a:gd name="connsiteY113" fmla="*/ 739140 h 6236970"/>
              <a:gd name="connsiteX114" fmla="*/ 1325880 w 2339340"/>
              <a:gd name="connsiteY114" fmla="*/ 594360 h 6236970"/>
              <a:gd name="connsiteX115" fmla="*/ 1363980 w 2339340"/>
              <a:gd name="connsiteY115" fmla="*/ 537210 h 6236970"/>
              <a:gd name="connsiteX116" fmla="*/ 1352550 w 2339340"/>
              <a:gd name="connsiteY116" fmla="*/ 438150 h 6236970"/>
              <a:gd name="connsiteX117" fmla="*/ 1348740 w 2339340"/>
              <a:gd name="connsiteY117" fmla="*/ 308610 h 6236970"/>
              <a:gd name="connsiteX118" fmla="*/ 1306830 w 2339340"/>
              <a:gd name="connsiteY118" fmla="*/ 114300 h 6236970"/>
              <a:gd name="connsiteX119" fmla="*/ 1188720 w 2339340"/>
              <a:gd name="connsiteY119" fmla="*/ 38100 h 6236970"/>
              <a:gd name="connsiteX120" fmla="*/ 1143000 w 2339340"/>
              <a:gd name="connsiteY120" fmla="*/ 11430 h 6236970"/>
              <a:gd name="connsiteX121" fmla="*/ 1093470 w 2339340"/>
              <a:gd name="connsiteY121" fmla="*/ 22860 h 6236970"/>
              <a:gd name="connsiteX0" fmla="*/ 1093470 w 2339340"/>
              <a:gd name="connsiteY0" fmla="*/ 22860 h 6236970"/>
              <a:gd name="connsiteX1" fmla="*/ 971550 w 2339340"/>
              <a:gd name="connsiteY1" fmla="*/ 68580 h 6236970"/>
              <a:gd name="connsiteX2" fmla="*/ 967740 w 2339340"/>
              <a:gd name="connsiteY2" fmla="*/ 0 h 6236970"/>
              <a:gd name="connsiteX3" fmla="*/ 872490 w 2339340"/>
              <a:gd name="connsiteY3" fmla="*/ 121920 h 6236970"/>
              <a:gd name="connsiteX4" fmla="*/ 849630 w 2339340"/>
              <a:gd name="connsiteY4" fmla="*/ 95250 h 6236970"/>
              <a:gd name="connsiteX5" fmla="*/ 800100 w 2339340"/>
              <a:gd name="connsiteY5" fmla="*/ 320040 h 6236970"/>
              <a:gd name="connsiteX6" fmla="*/ 811530 w 2339340"/>
              <a:gd name="connsiteY6" fmla="*/ 461010 h 6236970"/>
              <a:gd name="connsiteX7" fmla="*/ 754380 w 2339340"/>
              <a:gd name="connsiteY7" fmla="*/ 464820 h 6236970"/>
              <a:gd name="connsiteX8" fmla="*/ 781050 w 2339340"/>
              <a:gd name="connsiteY8" fmla="*/ 548640 h 6236970"/>
              <a:gd name="connsiteX9" fmla="*/ 822960 w 2339340"/>
              <a:gd name="connsiteY9" fmla="*/ 624840 h 6236970"/>
              <a:gd name="connsiteX10" fmla="*/ 887730 w 2339340"/>
              <a:gd name="connsiteY10" fmla="*/ 689610 h 6236970"/>
              <a:gd name="connsiteX11" fmla="*/ 925830 w 2339340"/>
              <a:gd name="connsiteY11" fmla="*/ 769620 h 6236970"/>
              <a:gd name="connsiteX12" fmla="*/ 925830 w 2339340"/>
              <a:gd name="connsiteY12" fmla="*/ 861060 h 6236970"/>
              <a:gd name="connsiteX13" fmla="*/ 803910 w 2339340"/>
              <a:gd name="connsiteY13" fmla="*/ 922020 h 6236970"/>
              <a:gd name="connsiteX14" fmla="*/ 701040 w 2339340"/>
              <a:gd name="connsiteY14" fmla="*/ 948690 h 6236970"/>
              <a:gd name="connsiteX15" fmla="*/ 556260 w 2339340"/>
              <a:gd name="connsiteY15" fmla="*/ 952500 h 6236970"/>
              <a:gd name="connsiteX16" fmla="*/ 403860 w 2339340"/>
              <a:gd name="connsiteY16" fmla="*/ 1002030 h 6236970"/>
              <a:gd name="connsiteX17" fmla="*/ 320040 w 2339340"/>
              <a:gd name="connsiteY17" fmla="*/ 1085850 h 6236970"/>
              <a:gd name="connsiteX18" fmla="*/ 247650 w 2339340"/>
              <a:gd name="connsiteY18" fmla="*/ 1276350 h 6236970"/>
              <a:gd name="connsiteX19" fmla="*/ 163830 w 2339340"/>
              <a:gd name="connsiteY19" fmla="*/ 1569720 h 6236970"/>
              <a:gd name="connsiteX20" fmla="*/ 83820 w 2339340"/>
              <a:gd name="connsiteY20" fmla="*/ 1783080 h 6236970"/>
              <a:gd name="connsiteX21" fmla="*/ 72390 w 2339340"/>
              <a:gd name="connsiteY21" fmla="*/ 1962150 h 6236970"/>
              <a:gd name="connsiteX22" fmla="*/ 0 w 2339340"/>
              <a:gd name="connsiteY22" fmla="*/ 2145030 h 6236970"/>
              <a:gd name="connsiteX23" fmla="*/ 11430 w 2339340"/>
              <a:gd name="connsiteY23" fmla="*/ 2251710 h 6236970"/>
              <a:gd name="connsiteX24" fmla="*/ 106680 w 2339340"/>
              <a:gd name="connsiteY24" fmla="*/ 2426970 h 6236970"/>
              <a:gd name="connsiteX25" fmla="*/ 243840 w 2339340"/>
              <a:gd name="connsiteY25" fmla="*/ 2594610 h 6236970"/>
              <a:gd name="connsiteX26" fmla="*/ 422910 w 2339340"/>
              <a:gd name="connsiteY26" fmla="*/ 2769870 h 6236970"/>
              <a:gd name="connsiteX27" fmla="*/ 609600 w 2339340"/>
              <a:gd name="connsiteY27" fmla="*/ 2929890 h 6236970"/>
              <a:gd name="connsiteX28" fmla="*/ 703183 w 2339340"/>
              <a:gd name="connsiteY28" fmla="*/ 3062525 h 6236970"/>
              <a:gd name="connsiteX29" fmla="*/ 711517 w 2339340"/>
              <a:gd name="connsiteY29" fmla="*/ 2784396 h 6236970"/>
              <a:gd name="connsiteX30" fmla="*/ 647700 w 2339340"/>
              <a:gd name="connsiteY30" fmla="*/ 2731770 h 6236970"/>
              <a:gd name="connsiteX31" fmla="*/ 541020 w 2339340"/>
              <a:gd name="connsiteY31" fmla="*/ 2537460 h 6236970"/>
              <a:gd name="connsiteX32" fmla="*/ 487680 w 2339340"/>
              <a:gd name="connsiteY32" fmla="*/ 2426970 h 6236970"/>
              <a:gd name="connsiteX33" fmla="*/ 293370 w 2339340"/>
              <a:gd name="connsiteY33" fmla="*/ 2205990 h 6236970"/>
              <a:gd name="connsiteX34" fmla="*/ 426720 w 2339340"/>
              <a:gd name="connsiteY34" fmla="*/ 1988820 h 6236970"/>
              <a:gd name="connsiteX35" fmla="*/ 483870 w 2339340"/>
              <a:gd name="connsiteY35" fmla="*/ 1878330 h 6236970"/>
              <a:gd name="connsiteX36" fmla="*/ 544830 w 2339340"/>
              <a:gd name="connsiteY36" fmla="*/ 1642110 h 6236970"/>
              <a:gd name="connsiteX37" fmla="*/ 636270 w 2339340"/>
              <a:gd name="connsiteY37" fmla="*/ 1897380 h 6236970"/>
              <a:gd name="connsiteX38" fmla="*/ 678180 w 2339340"/>
              <a:gd name="connsiteY38" fmla="*/ 2202180 h 6236970"/>
              <a:gd name="connsiteX39" fmla="*/ 689610 w 2339340"/>
              <a:gd name="connsiteY39" fmla="*/ 2487930 h 6236970"/>
              <a:gd name="connsiteX40" fmla="*/ 712470 w 2339340"/>
              <a:gd name="connsiteY40" fmla="*/ 2762250 h 6236970"/>
              <a:gd name="connsiteX41" fmla="*/ 701040 w 2339340"/>
              <a:gd name="connsiteY41" fmla="*/ 3177540 h 6236970"/>
              <a:gd name="connsiteX42" fmla="*/ 643890 w 2339340"/>
              <a:gd name="connsiteY42" fmla="*/ 3783330 h 6236970"/>
              <a:gd name="connsiteX43" fmla="*/ 613410 w 2339340"/>
              <a:gd name="connsiteY43" fmla="*/ 4255770 h 6236970"/>
              <a:gd name="connsiteX44" fmla="*/ 689610 w 2339340"/>
              <a:gd name="connsiteY44" fmla="*/ 4617720 h 6236970"/>
              <a:gd name="connsiteX45" fmla="*/ 803910 w 2339340"/>
              <a:gd name="connsiteY45" fmla="*/ 5215890 h 6236970"/>
              <a:gd name="connsiteX46" fmla="*/ 883920 w 2339340"/>
              <a:gd name="connsiteY46" fmla="*/ 5657850 h 6236970"/>
              <a:gd name="connsiteX47" fmla="*/ 872490 w 2339340"/>
              <a:gd name="connsiteY47" fmla="*/ 5684520 h 6236970"/>
              <a:gd name="connsiteX48" fmla="*/ 693420 w 2339340"/>
              <a:gd name="connsiteY48" fmla="*/ 5894070 h 6236970"/>
              <a:gd name="connsiteX49" fmla="*/ 541020 w 2339340"/>
              <a:gd name="connsiteY49" fmla="*/ 6092190 h 6236970"/>
              <a:gd name="connsiteX50" fmla="*/ 510540 w 2339340"/>
              <a:gd name="connsiteY50" fmla="*/ 6156960 h 6236970"/>
              <a:gd name="connsiteX51" fmla="*/ 701040 w 2339340"/>
              <a:gd name="connsiteY51" fmla="*/ 6092190 h 6236970"/>
              <a:gd name="connsiteX52" fmla="*/ 830580 w 2339340"/>
              <a:gd name="connsiteY52" fmla="*/ 6065520 h 6236970"/>
              <a:gd name="connsiteX53" fmla="*/ 952500 w 2339340"/>
              <a:gd name="connsiteY53" fmla="*/ 5974080 h 6236970"/>
              <a:gd name="connsiteX54" fmla="*/ 963930 w 2339340"/>
              <a:gd name="connsiteY54" fmla="*/ 5871210 h 6236970"/>
              <a:gd name="connsiteX55" fmla="*/ 1108710 w 2339340"/>
              <a:gd name="connsiteY55" fmla="*/ 5817870 h 6236970"/>
              <a:gd name="connsiteX56" fmla="*/ 1108710 w 2339340"/>
              <a:gd name="connsiteY56" fmla="*/ 5791200 h 6236970"/>
              <a:gd name="connsiteX57" fmla="*/ 1032510 w 2339340"/>
              <a:gd name="connsiteY57" fmla="*/ 5634990 h 6236970"/>
              <a:gd name="connsiteX58" fmla="*/ 1043940 w 2339340"/>
              <a:gd name="connsiteY58" fmla="*/ 5280660 h 6236970"/>
              <a:gd name="connsiteX59" fmla="*/ 1074420 w 2339340"/>
              <a:gd name="connsiteY59" fmla="*/ 4888230 h 6236970"/>
              <a:gd name="connsiteX60" fmla="*/ 1002030 w 2339340"/>
              <a:gd name="connsiteY60" fmla="*/ 4423410 h 6236970"/>
              <a:gd name="connsiteX61" fmla="*/ 1066800 w 2339340"/>
              <a:gd name="connsiteY61" fmla="*/ 4130040 h 6236970"/>
              <a:gd name="connsiteX62" fmla="*/ 1116330 w 2339340"/>
              <a:gd name="connsiteY62" fmla="*/ 3775710 h 6236970"/>
              <a:gd name="connsiteX63" fmla="*/ 1165860 w 2339340"/>
              <a:gd name="connsiteY63" fmla="*/ 3375660 h 6236970"/>
              <a:gd name="connsiteX64" fmla="*/ 1238250 w 2339340"/>
              <a:gd name="connsiteY64" fmla="*/ 3882390 h 6236970"/>
              <a:gd name="connsiteX65" fmla="*/ 1280160 w 2339340"/>
              <a:gd name="connsiteY65" fmla="*/ 4366260 h 6236970"/>
              <a:gd name="connsiteX66" fmla="*/ 1310640 w 2339340"/>
              <a:gd name="connsiteY66" fmla="*/ 4533900 h 6236970"/>
              <a:gd name="connsiteX67" fmla="*/ 1272540 w 2339340"/>
              <a:gd name="connsiteY67" fmla="*/ 4838700 h 6236970"/>
              <a:gd name="connsiteX68" fmla="*/ 1242060 w 2339340"/>
              <a:gd name="connsiteY68" fmla="*/ 5059680 h 6236970"/>
              <a:gd name="connsiteX69" fmla="*/ 1276350 w 2339340"/>
              <a:gd name="connsiteY69" fmla="*/ 5288280 h 6236970"/>
              <a:gd name="connsiteX70" fmla="*/ 1333500 w 2339340"/>
              <a:gd name="connsiteY70" fmla="*/ 5494020 h 6236970"/>
              <a:gd name="connsiteX71" fmla="*/ 1314450 w 2339340"/>
              <a:gd name="connsiteY71" fmla="*/ 5615940 h 6236970"/>
              <a:gd name="connsiteX72" fmla="*/ 1264920 w 2339340"/>
              <a:gd name="connsiteY72" fmla="*/ 5795010 h 6236970"/>
              <a:gd name="connsiteX73" fmla="*/ 1264920 w 2339340"/>
              <a:gd name="connsiteY73" fmla="*/ 5901690 h 6236970"/>
              <a:gd name="connsiteX74" fmla="*/ 1424940 w 2339340"/>
              <a:gd name="connsiteY74" fmla="*/ 6236970 h 6236970"/>
              <a:gd name="connsiteX75" fmla="*/ 1565910 w 2339340"/>
              <a:gd name="connsiteY75" fmla="*/ 6065520 h 6236970"/>
              <a:gd name="connsiteX76" fmla="*/ 1604010 w 2339340"/>
              <a:gd name="connsiteY76" fmla="*/ 6012180 h 6236970"/>
              <a:gd name="connsiteX77" fmla="*/ 1524000 w 2339340"/>
              <a:gd name="connsiteY77" fmla="*/ 5844540 h 6236970"/>
              <a:gd name="connsiteX78" fmla="*/ 1466850 w 2339340"/>
              <a:gd name="connsiteY78" fmla="*/ 5718810 h 6236970"/>
              <a:gd name="connsiteX79" fmla="*/ 1440180 w 2339340"/>
              <a:gd name="connsiteY79" fmla="*/ 5638800 h 6236970"/>
              <a:gd name="connsiteX80" fmla="*/ 1546860 w 2339340"/>
              <a:gd name="connsiteY80" fmla="*/ 5078730 h 6236970"/>
              <a:gd name="connsiteX81" fmla="*/ 1600200 w 2339340"/>
              <a:gd name="connsiteY81" fmla="*/ 4507230 h 6236970"/>
              <a:gd name="connsiteX82" fmla="*/ 1684020 w 2339340"/>
              <a:gd name="connsiteY82" fmla="*/ 4027170 h 6236970"/>
              <a:gd name="connsiteX83" fmla="*/ 1703070 w 2339340"/>
              <a:gd name="connsiteY83" fmla="*/ 3688080 h 6236970"/>
              <a:gd name="connsiteX84" fmla="*/ 1673305 w 2339340"/>
              <a:gd name="connsiteY84" fmla="*/ 3083005 h 6236970"/>
              <a:gd name="connsiteX85" fmla="*/ 1630680 w 2339340"/>
              <a:gd name="connsiteY85" fmla="*/ 2868930 h 6236970"/>
              <a:gd name="connsiteX86" fmla="*/ 1607820 w 2339340"/>
              <a:gd name="connsiteY86" fmla="*/ 2750820 h 6236970"/>
              <a:gd name="connsiteX87" fmla="*/ 1584960 w 2339340"/>
              <a:gd name="connsiteY87" fmla="*/ 2423160 h 6236970"/>
              <a:gd name="connsiteX88" fmla="*/ 1584960 w 2339340"/>
              <a:gd name="connsiteY88" fmla="*/ 2072640 h 6236970"/>
              <a:gd name="connsiteX89" fmla="*/ 1619250 w 2339340"/>
              <a:gd name="connsiteY89" fmla="*/ 1771650 h 6236970"/>
              <a:gd name="connsiteX90" fmla="*/ 1691640 w 2339340"/>
              <a:gd name="connsiteY90" fmla="*/ 1501140 h 6236970"/>
              <a:gd name="connsiteX91" fmla="*/ 1954530 w 2339340"/>
              <a:gd name="connsiteY91" fmla="*/ 1924050 h 6236970"/>
              <a:gd name="connsiteX92" fmla="*/ 2045970 w 2339340"/>
              <a:gd name="connsiteY92" fmla="*/ 2045970 h 6236970"/>
              <a:gd name="connsiteX93" fmla="*/ 1840230 w 2339340"/>
              <a:gd name="connsiteY93" fmla="*/ 2358390 h 6236970"/>
              <a:gd name="connsiteX94" fmla="*/ 1729740 w 2339340"/>
              <a:gd name="connsiteY94" fmla="*/ 2545080 h 6236970"/>
              <a:gd name="connsiteX95" fmla="*/ 1672590 w 2339340"/>
              <a:gd name="connsiteY95" fmla="*/ 2674620 h 6236970"/>
              <a:gd name="connsiteX96" fmla="*/ 1606391 w 2339340"/>
              <a:gd name="connsiteY96" fmla="*/ 2746296 h 6236970"/>
              <a:gd name="connsiteX97" fmla="*/ 1658302 w 2339340"/>
              <a:gd name="connsiteY97" fmla="*/ 3010615 h 6236970"/>
              <a:gd name="connsiteX98" fmla="*/ 1729740 w 2339340"/>
              <a:gd name="connsiteY98" fmla="*/ 2891790 h 6236970"/>
              <a:gd name="connsiteX99" fmla="*/ 1927860 w 2339340"/>
              <a:gd name="connsiteY99" fmla="*/ 2689860 h 6236970"/>
              <a:gd name="connsiteX100" fmla="*/ 2065020 w 2339340"/>
              <a:gd name="connsiteY100" fmla="*/ 2548890 h 6236970"/>
              <a:gd name="connsiteX101" fmla="*/ 2202180 w 2339340"/>
              <a:gd name="connsiteY101" fmla="*/ 2339340 h 6236970"/>
              <a:gd name="connsiteX102" fmla="*/ 2339340 w 2339340"/>
              <a:gd name="connsiteY102" fmla="*/ 2049780 h 6236970"/>
              <a:gd name="connsiteX103" fmla="*/ 2293620 w 2339340"/>
              <a:gd name="connsiteY103" fmla="*/ 1958340 h 6236970"/>
              <a:gd name="connsiteX104" fmla="*/ 2232660 w 2339340"/>
              <a:gd name="connsiteY104" fmla="*/ 1752600 h 6236970"/>
              <a:gd name="connsiteX105" fmla="*/ 2175510 w 2339340"/>
              <a:gd name="connsiteY105" fmla="*/ 1565910 h 6236970"/>
              <a:gd name="connsiteX106" fmla="*/ 2065020 w 2339340"/>
              <a:gd name="connsiteY106" fmla="*/ 1352550 h 6236970"/>
              <a:gd name="connsiteX107" fmla="*/ 1958340 w 2339340"/>
              <a:gd name="connsiteY107" fmla="*/ 1169670 h 6236970"/>
              <a:gd name="connsiteX108" fmla="*/ 1878330 w 2339340"/>
              <a:gd name="connsiteY108" fmla="*/ 1043940 h 6236970"/>
              <a:gd name="connsiteX109" fmla="*/ 1752600 w 2339340"/>
              <a:gd name="connsiteY109" fmla="*/ 975360 h 6236970"/>
              <a:gd name="connsiteX110" fmla="*/ 1645920 w 2339340"/>
              <a:gd name="connsiteY110" fmla="*/ 956310 h 6236970"/>
              <a:gd name="connsiteX111" fmla="*/ 1546860 w 2339340"/>
              <a:gd name="connsiteY111" fmla="*/ 922020 h 6236970"/>
              <a:gd name="connsiteX112" fmla="*/ 1276350 w 2339340"/>
              <a:gd name="connsiteY112" fmla="*/ 861060 h 6236970"/>
              <a:gd name="connsiteX113" fmla="*/ 1257300 w 2339340"/>
              <a:gd name="connsiteY113" fmla="*/ 739140 h 6236970"/>
              <a:gd name="connsiteX114" fmla="*/ 1325880 w 2339340"/>
              <a:gd name="connsiteY114" fmla="*/ 594360 h 6236970"/>
              <a:gd name="connsiteX115" fmla="*/ 1363980 w 2339340"/>
              <a:gd name="connsiteY115" fmla="*/ 537210 h 6236970"/>
              <a:gd name="connsiteX116" fmla="*/ 1352550 w 2339340"/>
              <a:gd name="connsiteY116" fmla="*/ 438150 h 6236970"/>
              <a:gd name="connsiteX117" fmla="*/ 1348740 w 2339340"/>
              <a:gd name="connsiteY117" fmla="*/ 308610 h 6236970"/>
              <a:gd name="connsiteX118" fmla="*/ 1306830 w 2339340"/>
              <a:gd name="connsiteY118" fmla="*/ 114300 h 6236970"/>
              <a:gd name="connsiteX119" fmla="*/ 1188720 w 2339340"/>
              <a:gd name="connsiteY119" fmla="*/ 38100 h 6236970"/>
              <a:gd name="connsiteX120" fmla="*/ 1143000 w 2339340"/>
              <a:gd name="connsiteY120" fmla="*/ 11430 h 6236970"/>
              <a:gd name="connsiteX121" fmla="*/ 1093470 w 2339340"/>
              <a:gd name="connsiteY121" fmla="*/ 22860 h 6236970"/>
              <a:gd name="connsiteX0" fmla="*/ 1093470 w 2339340"/>
              <a:gd name="connsiteY0" fmla="*/ 22860 h 6236970"/>
              <a:gd name="connsiteX1" fmla="*/ 971550 w 2339340"/>
              <a:gd name="connsiteY1" fmla="*/ 68580 h 6236970"/>
              <a:gd name="connsiteX2" fmla="*/ 967740 w 2339340"/>
              <a:gd name="connsiteY2" fmla="*/ 0 h 6236970"/>
              <a:gd name="connsiteX3" fmla="*/ 872490 w 2339340"/>
              <a:gd name="connsiteY3" fmla="*/ 121920 h 6236970"/>
              <a:gd name="connsiteX4" fmla="*/ 849630 w 2339340"/>
              <a:gd name="connsiteY4" fmla="*/ 95250 h 6236970"/>
              <a:gd name="connsiteX5" fmla="*/ 804863 w 2339340"/>
              <a:gd name="connsiteY5" fmla="*/ 216455 h 6236970"/>
              <a:gd name="connsiteX6" fmla="*/ 811530 w 2339340"/>
              <a:gd name="connsiteY6" fmla="*/ 461010 h 6236970"/>
              <a:gd name="connsiteX7" fmla="*/ 754380 w 2339340"/>
              <a:gd name="connsiteY7" fmla="*/ 464820 h 6236970"/>
              <a:gd name="connsiteX8" fmla="*/ 781050 w 2339340"/>
              <a:gd name="connsiteY8" fmla="*/ 548640 h 6236970"/>
              <a:gd name="connsiteX9" fmla="*/ 822960 w 2339340"/>
              <a:gd name="connsiteY9" fmla="*/ 624840 h 6236970"/>
              <a:gd name="connsiteX10" fmla="*/ 887730 w 2339340"/>
              <a:gd name="connsiteY10" fmla="*/ 689610 h 6236970"/>
              <a:gd name="connsiteX11" fmla="*/ 925830 w 2339340"/>
              <a:gd name="connsiteY11" fmla="*/ 769620 h 6236970"/>
              <a:gd name="connsiteX12" fmla="*/ 925830 w 2339340"/>
              <a:gd name="connsiteY12" fmla="*/ 861060 h 6236970"/>
              <a:gd name="connsiteX13" fmla="*/ 803910 w 2339340"/>
              <a:gd name="connsiteY13" fmla="*/ 922020 h 6236970"/>
              <a:gd name="connsiteX14" fmla="*/ 701040 w 2339340"/>
              <a:gd name="connsiteY14" fmla="*/ 948690 h 6236970"/>
              <a:gd name="connsiteX15" fmla="*/ 556260 w 2339340"/>
              <a:gd name="connsiteY15" fmla="*/ 952500 h 6236970"/>
              <a:gd name="connsiteX16" fmla="*/ 403860 w 2339340"/>
              <a:gd name="connsiteY16" fmla="*/ 1002030 h 6236970"/>
              <a:gd name="connsiteX17" fmla="*/ 320040 w 2339340"/>
              <a:gd name="connsiteY17" fmla="*/ 1085850 h 6236970"/>
              <a:gd name="connsiteX18" fmla="*/ 247650 w 2339340"/>
              <a:gd name="connsiteY18" fmla="*/ 1276350 h 6236970"/>
              <a:gd name="connsiteX19" fmla="*/ 163830 w 2339340"/>
              <a:gd name="connsiteY19" fmla="*/ 1569720 h 6236970"/>
              <a:gd name="connsiteX20" fmla="*/ 83820 w 2339340"/>
              <a:gd name="connsiteY20" fmla="*/ 1783080 h 6236970"/>
              <a:gd name="connsiteX21" fmla="*/ 72390 w 2339340"/>
              <a:gd name="connsiteY21" fmla="*/ 1962150 h 6236970"/>
              <a:gd name="connsiteX22" fmla="*/ 0 w 2339340"/>
              <a:gd name="connsiteY22" fmla="*/ 2145030 h 6236970"/>
              <a:gd name="connsiteX23" fmla="*/ 11430 w 2339340"/>
              <a:gd name="connsiteY23" fmla="*/ 2251710 h 6236970"/>
              <a:gd name="connsiteX24" fmla="*/ 106680 w 2339340"/>
              <a:gd name="connsiteY24" fmla="*/ 2426970 h 6236970"/>
              <a:gd name="connsiteX25" fmla="*/ 243840 w 2339340"/>
              <a:gd name="connsiteY25" fmla="*/ 2594610 h 6236970"/>
              <a:gd name="connsiteX26" fmla="*/ 422910 w 2339340"/>
              <a:gd name="connsiteY26" fmla="*/ 2769870 h 6236970"/>
              <a:gd name="connsiteX27" fmla="*/ 609600 w 2339340"/>
              <a:gd name="connsiteY27" fmla="*/ 2929890 h 6236970"/>
              <a:gd name="connsiteX28" fmla="*/ 703183 w 2339340"/>
              <a:gd name="connsiteY28" fmla="*/ 3062525 h 6236970"/>
              <a:gd name="connsiteX29" fmla="*/ 711517 w 2339340"/>
              <a:gd name="connsiteY29" fmla="*/ 2784396 h 6236970"/>
              <a:gd name="connsiteX30" fmla="*/ 647700 w 2339340"/>
              <a:gd name="connsiteY30" fmla="*/ 2731770 h 6236970"/>
              <a:gd name="connsiteX31" fmla="*/ 541020 w 2339340"/>
              <a:gd name="connsiteY31" fmla="*/ 2537460 h 6236970"/>
              <a:gd name="connsiteX32" fmla="*/ 487680 w 2339340"/>
              <a:gd name="connsiteY32" fmla="*/ 2426970 h 6236970"/>
              <a:gd name="connsiteX33" fmla="*/ 293370 w 2339340"/>
              <a:gd name="connsiteY33" fmla="*/ 2205990 h 6236970"/>
              <a:gd name="connsiteX34" fmla="*/ 426720 w 2339340"/>
              <a:gd name="connsiteY34" fmla="*/ 1988820 h 6236970"/>
              <a:gd name="connsiteX35" fmla="*/ 483870 w 2339340"/>
              <a:gd name="connsiteY35" fmla="*/ 1878330 h 6236970"/>
              <a:gd name="connsiteX36" fmla="*/ 544830 w 2339340"/>
              <a:gd name="connsiteY36" fmla="*/ 1642110 h 6236970"/>
              <a:gd name="connsiteX37" fmla="*/ 636270 w 2339340"/>
              <a:gd name="connsiteY37" fmla="*/ 1897380 h 6236970"/>
              <a:gd name="connsiteX38" fmla="*/ 678180 w 2339340"/>
              <a:gd name="connsiteY38" fmla="*/ 2202180 h 6236970"/>
              <a:gd name="connsiteX39" fmla="*/ 689610 w 2339340"/>
              <a:gd name="connsiteY39" fmla="*/ 2487930 h 6236970"/>
              <a:gd name="connsiteX40" fmla="*/ 712470 w 2339340"/>
              <a:gd name="connsiteY40" fmla="*/ 2762250 h 6236970"/>
              <a:gd name="connsiteX41" fmla="*/ 701040 w 2339340"/>
              <a:gd name="connsiteY41" fmla="*/ 3177540 h 6236970"/>
              <a:gd name="connsiteX42" fmla="*/ 643890 w 2339340"/>
              <a:gd name="connsiteY42" fmla="*/ 3783330 h 6236970"/>
              <a:gd name="connsiteX43" fmla="*/ 613410 w 2339340"/>
              <a:gd name="connsiteY43" fmla="*/ 4255770 h 6236970"/>
              <a:gd name="connsiteX44" fmla="*/ 689610 w 2339340"/>
              <a:gd name="connsiteY44" fmla="*/ 4617720 h 6236970"/>
              <a:gd name="connsiteX45" fmla="*/ 803910 w 2339340"/>
              <a:gd name="connsiteY45" fmla="*/ 5215890 h 6236970"/>
              <a:gd name="connsiteX46" fmla="*/ 883920 w 2339340"/>
              <a:gd name="connsiteY46" fmla="*/ 5657850 h 6236970"/>
              <a:gd name="connsiteX47" fmla="*/ 872490 w 2339340"/>
              <a:gd name="connsiteY47" fmla="*/ 5684520 h 6236970"/>
              <a:gd name="connsiteX48" fmla="*/ 693420 w 2339340"/>
              <a:gd name="connsiteY48" fmla="*/ 5894070 h 6236970"/>
              <a:gd name="connsiteX49" fmla="*/ 541020 w 2339340"/>
              <a:gd name="connsiteY49" fmla="*/ 6092190 h 6236970"/>
              <a:gd name="connsiteX50" fmla="*/ 510540 w 2339340"/>
              <a:gd name="connsiteY50" fmla="*/ 6156960 h 6236970"/>
              <a:gd name="connsiteX51" fmla="*/ 701040 w 2339340"/>
              <a:gd name="connsiteY51" fmla="*/ 6092190 h 6236970"/>
              <a:gd name="connsiteX52" fmla="*/ 830580 w 2339340"/>
              <a:gd name="connsiteY52" fmla="*/ 6065520 h 6236970"/>
              <a:gd name="connsiteX53" fmla="*/ 952500 w 2339340"/>
              <a:gd name="connsiteY53" fmla="*/ 5974080 h 6236970"/>
              <a:gd name="connsiteX54" fmla="*/ 963930 w 2339340"/>
              <a:gd name="connsiteY54" fmla="*/ 5871210 h 6236970"/>
              <a:gd name="connsiteX55" fmla="*/ 1108710 w 2339340"/>
              <a:gd name="connsiteY55" fmla="*/ 5817870 h 6236970"/>
              <a:gd name="connsiteX56" fmla="*/ 1108710 w 2339340"/>
              <a:gd name="connsiteY56" fmla="*/ 5791200 h 6236970"/>
              <a:gd name="connsiteX57" fmla="*/ 1032510 w 2339340"/>
              <a:gd name="connsiteY57" fmla="*/ 5634990 h 6236970"/>
              <a:gd name="connsiteX58" fmla="*/ 1043940 w 2339340"/>
              <a:gd name="connsiteY58" fmla="*/ 5280660 h 6236970"/>
              <a:gd name="connsiteX59" fmla="*/ 1074420 w 2339340"/>
              <a:gd name="connsiteY59" fmla="*/ 4888230 h 6236970"/>
              <a:gd name="connsiteX60" fmla="*/ 1002030 w 2339340"/>
              <a:gd name="connsiteY60" fmla="*/ 4423410 h 6236970"/>
              <a:gd name="connsiteX61" fmla="*/ 1066800 w 2339340"/>
              <a:gd name="connsiteY61" fmla="*/ 4130040 h 6236970"/>
              <a:gd name="connsiteX62" fmla="*/ 1116330 w 2339340"/>
              <a:gd name="connsiteY62" fmla="*/ 3775710 h 6236970"/>
              <a:gd name="connsiteX63" fmla="*/ 1165860 w 2339340"/>
              <a:gd name="connsiteY63" fmla="*/ 3375660 h 6236970"/>
              <a:gd name="connsiteX64" fmla="*/ 1238250 w 2339340"/>
              <a:gd name="connsiteY64" fmla="*/ 3882390 h 6236970"/>
              <a:gd name="connsiteX65" fmla="*/ 1280160 w 2339340"/>
              <a:gd name="connsiteY65" fmla="*/ 4366260 h 6236970"/>
              <a:gd name="connsiteX66" fmla="*/ 1310640 w 2339340"/>
              <a:gd name="connsiteY66" fmla="*/ 4533900 h 6236970"/>
              <a:gd name="connsiteX67" fmla="*/ 1272540 w 2339340"/>
              <a:gd name="connsiteY67" fmla="*/ 4838700 h 6236970"/>
              <a:gd name="connsiteX68" fmla="*/ 1242060 w 2339340"/>
              <a:gd name="connsiteY68" fmla="*/ 5059680 h 6236970"/>
              <a:gd name="connsiteX69" fmla="*/ 1276350 w 2339340"/>
              <a:gd name="connsiteY69" fmla="*/ 5288280 h 6236970"/>
              <a:gd name="connsiteX70" fmla="*/ 1333500 w 2339340"/>
              <a:gd name="connsiteY70" fmla="*/ 5494020 h 6236970"/>
              <a:gd name="connsiteX71" fmla="*/ 1314450 w 2339340"/>
              <a:gd name="connsiteY71" fmla="*/ 5615940 h 6236970"/>
              <a:gd name="connsiteX72" fmla="*/ 1264920 w 2339340"/>
              <a:gd name="connsiteY72" fmla="*/ 5795010 h 6236970"/>
              <a:gd name="connsiteX73" fmla="*/ 1264920 w 2339340"/>
              <a:gd name="connsiteY73" fmla="*/ 5901690 h 6236970"/>
              <a:gd name="connsiteX74" fmla="*/ 1424940 w 2339340"/>
              <a:gd name="connsiteY74" fmla="*/ 6236970 h 6236970"/>
              <a:gd name="connsiteX75" fmla="*/ 1565910 w 2339340"/>
              <a:gd name="connsiteY75" fmla="*/ 6065520 h 6236970"/>
              <a:gd name="connsiteX76" fmla="*/ 1604010 w 2339340"/>
              <a:gd name="connsiteY76" fmla="*/ 6012180 h 6236970"/>
              <a:gd name="connsiteX77" fmla="*/ 1524000 w 2339340"/>
              <a:gd name="connsiteY77" fmla="*/ 5844540 h 6236970"/>
              <a:gd name="connsiteX78" fmla="*/ 1466850 w 2339340"/>
              <a:gd name="connsiteY78" fmla="*/ 5718810 h 6236970"/>
              <a:gd name="connsiteX79" fmla="*/ 1440180 w 2339340"/>
              <a:gd name="connsiteY79" fmla="*/ 5638800 h 6236970"/>
              <a:gd name="connsiteX80" fmla="*/ 1546860 w 2339340"/>
              <a:gd name="connsiteY80" fmla="*/ 5078730 h 6236970"/>
              <a:gd name="connsiteX81" fmla="*/ 1600200 w 2339340"/>
              <a:gd name="connsiteY81" fmla="*/ 4507230 h 6236970"/>
              <a:gd name="connsiteX82" fmla="*/ 1684020 w 2339340"/>
              <a:gd name="connsiteY82" fmla="*/ 4027170 h 6236970"/>
              <a:gd name="connsiteX83" fmla="*/ 1703070 w 2339340"/>
              <a:gd name="connsiteY83" fmla="*/ 3688080 h 6236970"/>
              <a:gd name="connsiteX84" fmla="*/ 1673305 w 2339340"/>
              <a:gd name="connsiteY84" fmla="*/ 3083005 h 6236970"/>
              <a:gd name="connsiteX85" fmla="*/ 1630680 w 2339340"/>
              <a:gd name="connsiteY85" fmla="*/ 2868930 h 6236970"/>
              <a:gd name="connsiteX86" fmla="*/ 1607820 w 2339340"/>
              <a:gd name="connsiteY86" fmla="*/ 2750820 h 6236970"/>
              <a:gd name="connsiteX87" fmla="*/ 1584960 w 2339340"/>
              <a:gd name="connsiteY87" fmla="*/ 2423160 h 6236970"/>
              <a:gd name="connsiteX88" fmla="*/ 1584960 w 2339340"/>
              <a:gd name="connsiteY88" fmla="*/ 2072640 h 6236970"/>
              <a:gd name="connsiteX89" fmla="*/ 1619250 w 2339340"/>
              <a:gd name="connsiteY89" fmla="*/ 1771650 h 6236970"/>
              <a:gd name="connsiteX90" fmla="*/ 1691640 w 2339340"/>
              <a:gd name="connsiteY90" fmla="*/ 1501140 h 6236970"/>
              <a:gd name="connsiteX91" fmla="*/ 1954530 w 2339340"/>
              <a:gd name="connsiteY91" fmla="*/ 1924050 h 6236970"/>
              <a:gd name="connsiteX92" fmla="*/ 2045970 w 2339340"/>
              <a:gd name="connsiteY92" fmla="*/ 2045970 h 6236970"/>
              <a:gd name="connsiteX93" fmla="*/ 1840230 w 2339340"/>
              <a:gd name="connsiteY93" fmla="*/ 2358390 h 6236970"/>
              <a:gd name="connsiteX94" fmla="*/ 1729740 w 2339340"/>
              <a:gd name="connsiteY94" fmla="*/ 2545080 h 6236970"/>
              <a:gd name="connsiteX95" fmla="*/ 1672590 w 2339340"/>
              <a:gd name="connsiteY95" fmla="*/ 2674620 h 6236970"/>
              <a:gd name="connsiteX96" fmla="*/ 1606391 w 2339340"/>
              <a:gd name="connsiteY96" fmla="*/ 2746296 h 6236970"/>
              <a:gd name="connsiteX97" fmla="*/ 1658302 w 2339340"/>
              <a:gd name="connsiteY97" fmla="*/ 3010615 h 6236970"/>
              <a:gd name="connsiteX98" fmla="*/ 1729740 w 2339340"/>
              <a:gd name="connsiteY98" fmla="*/ 2891790 h 6236970"/>
              <a:gd name="connsiteX99" fmla="*/ 1927860 w 2339340"/>
              <a:gd name="connsiteY99" fmla="*/ 2689860 h 6236970"/>
              <a:gd name="connsiteX100" fmla="*/ 2065020 w 2339340"/>
              <a:gd name="connsiteY100" fmla="*/ 2548890 h 6236970"/>
              <a:gd name="connsiteX101" fmla="*/ 2202180 w 2339340"/>
              <a:gd name="connsiteY101" fmla="*/ 2339340 h 6236970"/>
              <a:gd name="connsiteX102" fmla="*/ 2339340 w 2339340"/>
              <a:gd name="connsiteY102" fmla="*/ 2049780 h 6236970"/>
              <a:gd name="connsiteX103" fmla="*/ 2293620 w 2339340"/>
              <a:gd name="connsiteY103" fmla="*/ 1958340 h 6236970"/>
              <a:gd name="connsiteX104" fmla="*/ 2232660 w 2339340"/>
              <a:gd name="connsiteY104" fmla="*/ 1752600 h 6236970"/>
              <a:gd name="connsiteX105" fmla="*/ 2175510 w 2339340"/>
              <a:gd name="connsiteY105" fmla="*/ 1565910 h 6236970"/>
              <a:gd name="connsiteX106" fmla="*/ 2065020 w 2339340"/>
              <a:gd name="connsiteY106" fmla="*/ 1352550 h 6236970"/>
              <a:gd name="connsiteX107" fmla="*/ 1958340 w 2339340"/>
              <a:gd name="connsiteY107" fmla="*/ 1169670 h 6236970"/>
              <a:gd name="connsiteX108" fmla="*/ 1878330 w 2339340"/>
              <a:gd name="connsiteY108" fmla="*/ 1043940 h 6236970"/>
              <a:gd name="connsiteX109" fmla="*/ 1752600 w 2339340"/>
              <a:gd name="connsiteY109" fmla="*/ 975360 h 6236970"/>
              <a:gd name="connsiteX110" fmla="*/ 1645920 w 2339340"/>
              <a:gd name="connsiteY110" fmla="*/ 956310 h 6236970"/>
              <a:gd name="connsiteX111" fmla="*/ 1546860 w 2339340"/>
              <a:gd name="connsiteY111" fmla="*/ 922020 h 6236970"/>
              <a:gd name="connsiteX112" fmla="*/ 1276350 w 2339340"/>
              <a:gd name="connsiteY112" fmla="*/ 861060 h 6236970"/>
              <a:gd name="connsiteX113" fmla="*/ 1257300 w 2339340"/>
              <a:gd name="connsiteY113" fmla="*/ 739140 h 6236970"/>
              <a:gd name="connsiteX114" fmla="*/ 1325880 w 2339340"/>
              <a:gd name="connsiteY114" fmla="*/ 594360 h 6236970"/>
              <a:gd name="connsiteX115" fmla="*/ 1363980 w 2339340"/>
              <a:gd name="connsiteY115" fmla="*/ 537210 h 6236970"/>
              <a:gd name="connsiteX116" fmla="*/ 1352550 w 2339340"/>
              <a:gd name="connsiteY116" fmla="*/ 438150 h 6236970"/>
              <a:gd name="connsiteX117" fmla="*/ 1348740 w 2339340"/>
              <a:gd name="connsiteY117" fmla="*/ 308610 h 6236970"/>
              <a:gd name="connsiteX118" fmla="*/ 1306830 w 2339340"/>
              <a:gd name="connsiteY118" fmla="*/ 114300 h 6236970"/>
              <a:gd name="connsiteX119" fmla="*/ 1188720 w 2339340"/>
              <a:gd name="connsiteY119" fmla="*/ 38100 h 6236970"/>
              <a:gd name="connsiteX120" fmla="*/ 1143000 w 2339340"/>
              <a:gd name="connsiteY120" fmla="*/ 11430 h 6236970"/>
              <a:gd name="connsiteX121" fmla="*/ 1093470 w 2339340"/>
              <a:gd name="connsiteY121" fmla="*/ 22860 h 6236970"/>
              <a:gd name="connsiteX0" fmla="*/ 1093470 w 2339340"/>
              <a:gd name="connsiteY0" fmla="*/ 22860 h 6236970"/>
              <a:gd name="connsiteX1" fmla="*/ 971550 w 2339340"/>
              <a:gd name="connsiteY1" fmla="*/ 68580 h 6236970"/>
              <a:gd name="connsiteX2" fmla="*/ 967740 w 2339340"/>
              <a:gd name="connsiteY2" fmla="*/ 0 h 6236970"/>
              <a:gd name="connsiteX3" fmla="*/ 872490 w 2339340"/>
              <a:gd name="connsiteY3" fmla="*/ 121920 h 6236970"/>
              <a:gd name="connsiteX4" fmla="*/ 849630 w 2339340"/>
              <a:gd name="connsiteY4" fmla="*/ 86916 h 6236970"/>
              <a:gd name="connsiteX5" fmla="*/ 804863 w 2339340"/>
              <a:gd name="connsiteY5" fmla="*/ 216455 h 6236970"/>
              <a:gd name="connsiteX6" fmla="*/ 811530 w 2339340"/>
              <a:gd name="connsiteY6" fmla="*/ 461010 h 6236970"/>
              <a:gd name="connsiteX7" fmla="*/ 754380 w 2339340"/>
              <a:gd name="connsiteY7" fmla="*/ 464820 h 6236970"/>
              <a:gd name="connsiteX8" fmla="*/ 781050 w 2339340"/>
              <a:gd name="connsiteY8" fmla="*/ 548640 h 6236970"/>
              <a:gd name="connsiteX9" fmla="*/ 822960 w 2339340"/>
              <a:gd name="connsiteY9" fmla="*/ 624840 h 6236970"/>
              <a:gd name="connsiteX10" fmla="*/ 887730 w 2339340"/>
              <a:gd name="connsiteY10" fmla="*/ 689610 h 6236970"/>
              <a:gd name="connsiteX11" fmla="*/ 925830 w 2339340"/>
              <a:gd name="connsiteY11" fmla="*/ 769620 h 6236970"/>
              <a:gd name="connsiteX12" fmla="*/ 925830 w 2339340"/>
              <a:gd name="connsiteY12" fmla="*/ 861060 h 6236970"/>
              <a:gd name="connsiteX13" fmla="*/ 803910 w 2339340"/>
              <a:gd name="connsiteY13" fmla="*/ 922020 h 6236970"/>
              <a:gd name="connsiteX14" fmla="*/ 701040 w 2339340"/>
              <a:gd name="connsiteY14" fmla="*/ 948690 h 6236970"/>
              <a:gd name="connsiteX15" fmla="*/ 556260 w 2339340"/>
              <a:gd name="connsiteY15" fmla="*/ 952500 h 6236970"/>
              <a:gd name="connsiteX16" fmla="*/ 403860 w 2339340"/>
              <a:gd name="connsiteY16" fmla="*/ 1002030 h 6236970"/>
              <a:gd name="connsiteX17" fmla="*/ 320040 w 2339340"/>
              <a:gd name="connsiteY17" fmla="*/ 1085850 h 6236970"/>
              <a:gd name="connsiteX18" fmla="*/ 247650 w 2339340"/>
              <a:gd name="connsiteY18" fmla="*/ 1276350 h 6236970"/>
              <a:gd name="connsiteX19" fmla="*/ 163830 w 2339340"/>
              <a:gd name="connsiteY19" fmla="*/ 1569720 h 6236970"/>
              <a:gd name="connsiteX20" fmla="*/ 83820 w 2339340"/>
              <a:gd name="connsiteY20" fmla="*/ 1783080 h 6236970"/>
              <a:gd name="connsiteX21" fmla="*/ 72390 w 2339340"/>
              <a:gd name="connsiteY21" fmla="*/ 1962150 h 6236970"/>
              <a:gd name="connsiteX22" fmla="*/ 0 w 2339340"/>
              <a:gd name="connsiteY22" fmla="*/ 2145030 h 6236970"/>
              <a:gd name="connsiteX23" fmla="*/ 11430 w 2339340"/>
              <a:gd name="connsiteY23" fmla="*/ 2251710 h 6236970"/>
              <a:gd name="connsiteX24" fmla="*/ 106680 w 2339340"/>
              <a:gd name="connsiteY24" fmla="*/ 2426970 h 6236970"/>
              <a:gd name="connsiteX25" fmla="*/ 243840 w 2339340"/>
              <a:gd name="connsiteY25" fmla="*/ 2594610 h 6236970"/>
              <a:gd name="connsiteX26" fmla="*/ 422910 w 2339340"/>
              <a:gd name="connsiteY26" fmla="*/ 2769870 h 6236970"/>
              <a:gd name="connsiteX27" fmla="*/ 609600 w 2339340"/>
              <a:gd name="connsiteY27" fmla="*/ 2929890 h 6236970"/>
              <a:gd name="connsiteX28" fmla="*/ 703183 w 2339340"/>
              <a:gd name="connsiteY28" fmla="*/ 3062525 h 6236970"/>
              <a:gd name="connsiteX29" fmla="*/ 711517 w 2339340"/>
              <a:gd name="connsiteY29" fmla="*/ 2784396 h 6236970"/>
              <a:gd name="connsiteX30" fmla="*/ 647700 w 2339340"/>
              <a:gd name="connsiteY30" fmla="*/ 2731770 h 6236970"/>
              <a:gd name="connsiteX31" fmla="*/ 541020 w 2339340"/>
              <a:gd name="connsiteY31" fmla="*/ 2537460 h 6236970"/>
              <a:gd name="connsiteX32" fmla="*/ 487680 w 2339340"/>
              <a:gd name="connsiteY32" fmla="*/ 2426970 h 6236970"/>
              <a:gd name="connsiteX33" fmla="*/ 293370 w 2339340"/>
              <a:gd name="connsiteY33" fmla="*/ 2205990 h 6236970"/>
              <a:gd name="connsiteX34" fmla="*/ 426720 w 2339340"/>
              <a:gd name="connsiteY34" fmla="*/ 1988820 h 6236970"/>
              <a:gd name="connsiteX35" fmla="*/ 483870 w 2339340"/>
              <a:gd name="connsiteY35" fmla="*/ 1878330 h 6236970"/>
              <a:gd name="connsiteX36" fmla="*/ 544830 w 2339340"/>
              <a:gd name="connsiteY36" fmla="*/ 1642110 h 6236970"/>
              <a:gd name="connsiteX37" fmla="*/ 636270 w 2339340"/>
              <a:gd name="connsiteY37" fmla="*/ 1897380 h 6236970"/>
              <a:gd name="connsiteX38" fmla="*/ 678180 w 2339340"/>
              <a:gd name="connsiteY38" fmla="*/ 2202180 h 6236970"/>
              <a:gd name="connsiteX39" fmla="*/ 689610 w 2339340"/>
              <a:gd name="connsiteY39" fmla="*/ 2487930 h 6236970"/>
              <a:gd name="connsiteX40" fmla="*/ 712470 w 2339340"/>
              <a:gd name="connsiteY40" fmla="*/ 2762250 h 6236970"/>
              <a:gd name="connsiteX41" fmla="*/ 701040 w 2339340"/>
              <a:gd name="connsiteY41" fmla="*/ 3177540 h 6236970"/>
              <a:gd name="connsiteX42" fmla="*/ 643890 w 2339340"/>
              <a:gd name="connsiteY42" fmla="*/ 3783330 h 6236970"/>
              <a:gd name="connsiteX43" fmla="*/ 613410 w 2339340"/>
              <a:gd name="connsiteY43" fmla="*/ 4255770 h 6236970"/>
              <a:gd name="connsiteX44" fmla="*/ 689610 w 2339340"/>
              <a:gd name="connsiteY44" fmla="*/ 4617720 h 6236970"/>
              <a:gd name="connsiteX45" fmla="*/ 803910 w 2339340"/>
              <a:gd name="connsiteY45" fmla="*/ 5215890 h 6236970"/>
              <a:gd name="connsiteX46" fmla="*/ 883920 w 2339340"/>
              <a:gd name="connsiteY46" fmla="*/ 5657850 h 6236970"/>
              <a:gd name="connsiteX47" fmla="*/ 872490 w 2339340"/>
              <a:gd name="connsiteY47" fmla="*/ 5684520 h 6236970"/>
              <a:gd name="connsiteX48" fmla="*/ 693420 w 2339340"/>
              <a:gd name="connsiteY48" fmla="*/ 5894070 h 6236970"/>
              <a:gd name="connsiteX49" fmla="*/ 541020 w 2339340"/>
              <a:gd name="connsiteY49" fmla="*/ 6092190 h 6236970"/>
              <a:gd name="connsiteX50" fmla="*/ 510540 w 2339340"/>
              <a:gd name="connsiteY50" fmla="*/ 6156960 h 6236970"/>
              <a:gd name="connsiteX51" fmla="*/ 701040 w 2339340"/>
              <a:gd name="connsiteY51" fmla="*/ 6092190 h 6236970"/>
              <a:gd name="connsiteX52" fmla="*/ 830580 w 2339340"/>
              <a:gd name="connsiteY52" fmla="*/ 6065520 h 6236970"/>
              <a:gd name="connsiteX53" fmla="*/ 952500 w 2339340"/>
              <a:gd name="connsiteY53" fmla="*/ 5974080 h 6236970"/>
              <a:gd name="connsiteX54" fmla="*/ 963930 w 2339340"/>
              <a:gd name="connsiteY54" fmla="*/ 5871210 h 6236970"/>
              <a:gd name="connsiteX55" fmla="*/ 1108710 w 2339340"/>
              <a:gd name="connsiteY55" fmla="*/ 5817870 h 6236970"/>
              <a:gd name="connsiteX56" fmla="*/ 1108710 w 2339340"/>
              <a:gd name="connsiteY56" fmla="*/ 5791200 h 6236970"/>
              <a:gd name="connsiteX57" fmla="*/ 1032510 w 2339340"/>
              <a:gd name="connsiteY57" fmla="*/ 5634990 h 6236970"/>
              <a:gd name="connsiteX58" fmla="*/ 1043940 w 2339340"/>
              <a:gd name="connsiteY58" fmla="*/ 5280660 h 6236970"/>
              <a:gd name="connsiteX59" fmla="*/ 1074420 w 2339340"/>
              <a:gd name="connsiteY59" fmla="*/ 4888230 h 6236970"/>
              <a:gd name="connsiteX60" fmla="*/ 1002030 w 2339340"/>
              <a:gd name="connsiteY60" fmla="*/ 4423410 h 6236970"/>
              <a:gd name="connsiteX61" fmla="*/ 1066800 w 2339340"/>
              <a:gd name="connsiteY61" fmla="*/ 4130040 h 6236970"/>
              <a:gd name="connsiteX62" fmla="*/ 1116330 w 2339340"/>
              <a:gd name="connsiteY62" fmla="*/ 3775710 h 6236970"/>
              <a:gd name="connsiteX63" fmla="*/ 1165860 w 2339340"/>
              <a:gd name="connsiteY63" fmla="*/ 3375660 h 6236970"/>
              <a:gd name="connsiteX64" fmla="*/ 1238250 w 2339340"/>
              <a:gd name="connsiteY64" fmla="*/ 3882390 h 6236970"/>
              <a:gd name="connsiteX65" fmla="*/ 1280160 w 2339340"/>
              <a:gd name="connsiteY65" fmla="*/ 4366260 h 6236970"/>
              <a:gd name="connsiteX66" fmla="*/ 1310640 w 2339340"/>
              <a:gd name="connsiteY66" fmla="*/ 4533900 h 6236970"/>
              <a:gd name="connsiteX67" fmla="*/ 1272540 w 2339340"/>
              <a:gd name="connsiteY67" fmla="*/ 4838700 h 6236970"/>
              <a:gd name="connsiteX68" fmla="*/ 1242060 w 2339340"/>
              <a:gd name="connsiteY68" fmla="*/ 5059680 h 6236970"/>
              <a:gd name="connsiteX69" fmla="*/ 1276350 w 2339340"/>
              <a:gd name="connsiteY69" fmla="*/ 5288280 h 6236970"/>
              <a:gd name="connsiteX70" fmla="*/ 1333500 w 2339340"/>
              <a:gd name="connsiteY70" fmla="*/ 5494020 h 6236970"/>
              <a:gd name="connsiteX71" fmla="*/ 1314450 w 2339340"/>
              <a:gd name="connsiteY71" fmla="*/ 5615940 h 6236970"/>
              <a:gd name="connsiteX72" fmla="*/ 1264920 w 2339340"/>
              <a:gd name="connsiteY72" fmla="*/ 5795010 h 6236970"/>
              <a:gd name="connsiteX73" fmla="*/ 1264920 w 2339340"/>
              <a:gd name="connsiteY73" fmla="*/ 5901690 h 6236970"/>
              <a:gd name="connsiteX74" fmla="*/ 1424940 w 2339340"/>
              <a:gd name="connsiteY74" fmla="*/ 6236970 h 6236970"/>
              <a:gd name="connsiteX75" fmla="*/ 1565910 w 2339340"/>
              <a:gd name="connsiteY75" fmla="*/ 6065520 h 6236970"/>
              <a:gd name="connsiteX76" fmla="*/ 1604010 w 2339340"/>
              <a:gd name="connsiteY76" fmla="*/ 6012180 h 6236970"/>
              <a:gd name="connsiteX77" fmla="*/ 1524000 w 2339340"/>
              <a:gd name="connsiteY77" fmla="*/ 5844540 h 6236970"/>
              <a:gd name="connsiteX78" fmla="*/ 1466850 w 2339340"/>
              <a:gd name="connsiteY78" fmla="*/ 5718810 h 6236970"/>
              <a:gd name="connsiteX79" fmla="*/ 1440180 w 2339340"/>
              <a:gd name="connsiteY79" fmla="*/ 5638800 h 6236970"/>
              <a:gd name="connsiteX80" fmla="*/ 1546860 w 2339340"/>
              <a:gd name="connsiteY80" fmla="*/ 5078730 h 6236970"/>
              <a:gd name="connsiteX81" fmla="*/ 1600200 w 2339340"/>
              <a:gd name="connsiteY81" fmla="*/ 4507230 h 6236970"/>
              <a:gd name="connsiteX82" fmla="*/ 1684020 w 2339340"/>
              <a:gd name="connsiteY82" fmla="*/ 4027170 h 6236970"/>
              <a:gd name="connsiteX83" fmla="*/ 1703070 w 2339340"/>
              <a:gd name="connsiteY83" fmla="*/ 3688080 h 6236970"/>
              <a:gd name="connsiteX84" fmla="*/ 1673305 w 2339340"/>
              <a:gd name="connsiteY84" fmla="*/ 3083005 h 6236970"/>
              <a:gd name="connsiteX85" fmla="*/ 1630680 w 2339340"/>
              <a:gd name="connsiteY85" fmla="*/ 2868930 h 6236970"/>
              <a:gd name="connsiteX86" fmla="*/ 1607820 w 2339340"/>
              <a:gd name="connsiteY86" fmla="*/ 2750820 h 6236970"/>
              <a:gd name="connsiteX87" fmla="*/ 1584960 w 2339340"/>
              <a:gd name="connsiteY87" fmla="*/ 2423160 h 6236970"/>
              <a:gd name="connsiteX88" fmla="*/ 1584960 w 2339340"/>
              <a:gd name="connsiteY88" fmla="*/ 2072640 h 6236970"/>
              <a:gd name="connsiteX89" fmla="*/ 1619250 w 2339340"/>
              <a:gd name="connsiteY89" fmla="*/ 1771650 h 6236970"/>
              <a:gd name="connsiteX90" fmla="*/ 1691640 w 2339340"/>
              <a:gd name="connsiteY90" fmla="*/ 1501140 h 6236970"/>
              <a:gd name="connsiteX91" fmla="*/ 1954530 w 2339340"/>
              <a:gd name="connsiteY91" fmla="*/ 1924050 h 6236970"/>
              <a:gd name="connsiteX92" fmla="*/ 2045970 w 2339340"/>
              <a:gd name="connsiteY92" fmla="*/ 2045970 h 6236970"/>
              <a:gd name="connsiteX93" fmla="*/ 1840230 w 2339340"/>
              <a:gd name="connsiteY93" fmla="*/ 2358390 h 6236970"/>
              <a:gd name="connsiteX94" fmla="*/ 1729740 w 2339340"/>
              <a:gd name="connsiteY94" fmla="*/ 2545080 h 6236970"/>
              <a:gd name="connsiteX95" fmla="*/ 1672590 w 2339340"/>
              <a:gd name="connsiteY95" fmla="*/ 2674620 h 6236970"/>
              <a:gd name="connsiteX96" fmla="*/ 1606391 w 2339340"/>
              <a:gd name="connsiteY96" fmla="*/ 2746296 h 6236970"/>
              <a:gd name="connsiteX97" fmla="*/ 1658302 w 2339340"/>
              <a:gd name="connsiteY97" fmla="*/ 3010615 h 6236970"/>
              <a:gd name="connsiteX98" fmla="*/ 1729740 w 2339340"/>
              <a:gd name="connsiteY98" fmla="*/ 2891790 h 6236970"/>
              <a:gd name="connsiteX99" fmla="*/ 1927860 w 2339340"/>
              <a:gd name="connsiteY99" fmla="*/ 2689860 h 6236970"/>
              <a:gd name="connsiteX100" fmla="*/ 2065020 w 2339340"/>
              <a:gd name="connsiteY100" fmla="*/ 2548890 h 6236970"/>
              <a:gd name="connsiteX101" fmla="*/ 2202180 w 2339340"/>
              <a:gd name="connsiteY101" fmla="*/ 2339340 h 6236970"/>
              <a:gd name="connsiteX102" fmla="*/ 2339340 w 2339340"/>
              <a:gd name="connsiteY102" fmla="*/ 2049780 h 6236970"/>
              <a:gd name="connsiteX103" fmla="*/ 2293620 w 2339340"/>
              <a:gd name="connsiteY103" fmla="*/ 1958340 h 6236970"/>
              <a:gd name="connsiteX104" fmla="*/ 2232660 w 2339340"/>
              <a:gd name="connsiteY104" fmla="*/ 1752600 h 6236970"/>
              <a:gd name="connsiteX105" fmla="*/ 2175510 w 2339340"/>
              <a:gd name="connsiteY105" fmla="*/ 1565910 h 6236970"/>
              <a:gd name="connsiteX106" fmla="*/ 2065020 w 2339340"/>
              <a:gd name="connsiteY106" fmla="*/ 1352550 h 6236970"/>
              <a:gd name="connsiteX107" fmla="*/ 1958340 w 2339340"/>
              <a:gd name="connsiteY107" fmla="*/ 1169670 h 6236970"/>
              <a:gd name="connsiteX108" fmla="*/ 1878330 w 2339340"/>
              <a:gd name="connsiteY108" fmla="*/ 1043940 h 6236970"/>
              <a:gd name="connsiteX109" fmla="*/ 1752600 w 2339340"/>
              <a:gd name="connsiteY109" fmla="*/ 975360 h 6236970"/>
              <a:gd name="connsiteX110" fmla="*/ 1645920 w 2339340"/>
              <a:gd name="connsiteY110" fmla="*/ 956310 h 6236970"/>
              <a:gd name="connsiteX111" fmla="*/ 1546860 w 2339340"/>
              <a:gd name="connsiteY111" fmla="*/ 922020 h 6236970"/>
              <a:gd name="connsiteX112" fmla="*/ 1276350 w 2339340"/>
              <a:gd name="connsiteY112" fmla="*/ 861060 h 6236970"/>
              <a:gd name="connsiteX113" fmla="*/ 1257300 w 2339340"/>
              <a:gd name="connsiteY113" fmla="*/ 739140 h 6236970"/>
              <a:gd name="connsiteX114" fmla="*/ 1325880 w 2339340"/>
              <a:gd name="connsiteY114" fmla="*/ 594360 h 6236970"/>
              <a:gd name="connsiteX115" fmla="*/ 1363980 w 2339340"/>
              <a:gd name="connsiteY115" fmla="*/ 537210 h 6236970"/>
              <a:gd name="connsiteX116" fmla="*/ 1352550 w 2339340"/>
              <a:gd name="connsiteY116" fmla="*/ 438150 h 6236970"/>
              <a:gd name="connsiteX117" fmla="*/ 1348740 w 2339340"/>
              <a:gd name="connsiteY117" fmla="*/ 308610 h 6236970"/>
              <a:gd name="connsiteX118" fmla="*/ 1306830 w 2339340"/>
              <a:gd name="connsiteY118" fmla="*/ 114300 h 6236970"/>
              <a:gd name="connsiteX119" fmla="*/ 1188720 w 2339340"/>
              <a:gd name="connsiteY119" fmla="*/ 38100 h 6236970"/>
              <a:gd name="connsiteX120" fmla="*/ 1143000 w 2339340"/>
              <a:gd name="connsiteY120" fmla="*/ 11430 h 6236970"/>
              <a:gd name="connsiteX121" fmla="*/ 1093470 w 2339340"/>
              <a:gd name="connsiteY121" fmla="*/ 22860 h 6236970"/>
              <a:gd name="connsiteX0" fmla="*/ 1093470 w 2339340"/>
              <a:gd name="connsiteY0" fmla="*/ 22860 h 6236970"/>
              <a:gd name="connsiteX1" fmla="*/ 971550 w 2339340"/>
              <a:gd name="connsiteY1" fmla="*/ 68580 h 6236970"/>
              <a:gd name="connsiteX2" fmla="*/ 967740 w 2339340"/>
              <a:gd name="connsiteY2" fmla="*/ 0 h 6236970"/>
              <a:gd name="connsiteX3" fmla="*/ 872490 w 2339340"/>
              <a:gd name="connsiteY3" fmla="*/ 121920 h 6236970"/>
              <a:gd name="connsiteX4" fmla="*/ 849630 w 2339340"/>
              <a:gd name="connsiteY4" fmla="*/ 86916 h 6236970"/>
              <a:gd name="connsiteX5" fmla="*/ 804863 w 2339340"/>
              <a:gd name="connsiteY5" fmla="*/ 216455 h 6236970"/>
              <a:gd name="connsiteX6" fmla="*/ 782955 w 2339340"/>
              <a:gd name="connsiteY6" fmla="*/ 450294 h 6236970"/>
              <a:gd name="connsiteX7" fmla="*/ 754380 w 2339340"/>
              <a:gd name="connsiteY7" fmla="*/ 464820 h 6236970"/>
              <a:gd name="connsiteX8" fmla="*/ 781050 w 2339340"/>
              <a:gd name="connsiteY8" fmla="*/ 548640 h 6236970"/>
              <a:gd name="connsiteX9" fmla="*/ 822960 w 2339340"/>
              <a:gd name="connsiteY9" fmla="*/ 624840 h 6236970"/>
              <a:gd name="connsiteX10" fmla="*/ 887730 w 2339340"/>
              <a:gd name="connsiteY10" fmla="*/ 689610 h 6236970"/>
              <a:gd name="connsiteX11" fmla="*/ 925830 w 2339340"/>
              <a:gd name="connsiteY11" fmla="*/ 769620 h 6236970"/>
              <a:gd name="connsiteX12" fmla="*/ 925830 w 2339340"/>
              <a:gd name="connsiteY12" fmla="*/ 861060 h 6236970"/>
              <a:gd name="connsiteX13" fmla="*/ 803910 w 2339340"/>
              <a:gd name="connsiteY13" fmla="*/ 922020 h 6236970"/>
              <a:gd name="connsiteX14" fmla="*/ 701040 w 2339340"/>
              <a:gd name="connsiteY14" fmla="*/ 948690 h 6236970"/>
              <a:gd name="connsiteX15" fmla="*/ 556260 w 2339340"/>
              <a:gd name="connsiteY15" fmla="*/ 952500 h 6236970"/>
              <a:gd name="connsiteX16" fmla="*/ 403860 w 2339340"/>
              <a:gd name="connsiteY16" fmla="*/ 1002030 h 6236970"/>
              <a:gd name="connsiteX17" fmla="*/ 320040 w 2339340"/>
              <a:gd name="connsiteY17" fmla="*/ 1085850 h 6236970"/>
              <a:gd name="connsiteX18" fmla="*/ 247650 w 2339340"/>
              <a:gd name="connsiteY18" fmla="*/ 1276350 h 6236970"/>
              <a:gd name="connsiteX19" fmla="*/ 163830 w 2339340"/>
              <a:gd name="connsiteY19" fmla="*/ 1569720 h 6236970"/>
              <a:gd name="connsiteX20" fmla="*/ 83820 w 2339340"/>
              <a:gd name="connsiteY20" fmla="*/ 1783080 h 6236970"/>
              <a:gd name="connsiteX21" fmla="*/ 72390 w 2339340"/>
              <a:gd name="connsiteY21" fmla="*/ 1962150 h 6236970"/>
              <a:gd name="connsiteX22" fmla="*/ 0 w 2339340"/>
              <a:gd name="connsiteY22" fmla="*/ 2145030 h 6236970"/>
              <a:gd name="connsiteX23" fmla="*/ 11430 w 2339340"/>
              <a:gd name="connsiteY23" fmla="*/ 2251710 h 6236970"/>
              <a:gd name="connsiteX24" fmla="*/ 106680 w 2339340"/>
              <a:gd name="connsiteY24" fmla="*/ 2426970 h 6236970"/>
              <a:gd name="connsiteX25" fmla="*/ 243840 w 2339340"/>
              <a:gd name="connsiteY25" fmla="*/ 2594610 h 6236970"/>
              <a:gd name="connsiteX26" fmla="*/ 422910 w 2339340"/>
              <a:gd name="connsiteY26" fmla="*/ 2769870 h 6236970"/>
              <a:gd name="connsiteX27" fmla="*/ 609600 w 2339340"/>
              <a:gd name="connsiteY27" fmla="*/ 2929890 h 6236970"/>
              <a:gd name="connsiteX28" fmla="*/ 703183 w 2339340"/>
              <a:gd name="connsiteY28" fmla="*/ 3062525 h 6236970"/>
              <a:gd name="connsiteX29" fmla="*/ 711517 w 2339340"/>
              <a:gd name="connsiteY29" fmla="*/ 2784396 h 6236970"/>
              <a:gd name="connsiteX30" fmla="*/ 647700 w 2339340"/>
              <a:gd name="connsiteY30" fmla="*/ 2731770 h 6236970"/>
              <a:gd name="connsiteX31" fmla="*/ 541020 w 2339340"/>
              <a:gd name="connsiteY31" fmla="*/ 2537460 h 6236970"/>
              <a:gd name="connsiteX32" fmla="*/ 487680 w 2339340"/>
              <a:gd name="connsiteY32" fmla="*/ 2426970 h 6236970"/>
              <a:gd name="connsiteX33" fmla="*/ 293370 w 2339340"/>
              <a:gd name="connsiteY33" fmla="*/ 2205990 h 6236970"/>
              <a:gd name="connsiteX34" fmla="*/ 426720 w 2339340"/>
              <a:gd name="connsiteY34" fmla="*/ 1988820 h 6236970"/>
              <a:gd name="connsiteX35" fmla="*/ 483870 w 2339340"/>
              <a:gd name="connsiteY35" fmla="*/ 1878330 h 6236970"/>
              <a:gd name="connsiteX36" fmla="*/ 544830 w 2339340"/>
              <a:gd name="connsiteY36" fmla="*/ 1642110 h 6236970"/>
              <a:gd name="connsiteX37" fmla="*/ 636270 w 2339340"/>
              <a:gd name="connsiteY37" fmla="*/ 1897380 h 6236970"/>
              <a:gd name="connsiteX38" fmla="*/ 678180 w 2339340"/>
              <a:gd name="connsiteY38" fmla="*/ 2202180 h 6236970"/>
              <a:gd name="connsiteX39" fmla="*/ 689610 w 2339340"/>
              <a:gd name="connsiteY39" fmla="*/ 2487930 h 6236970"/>
              <a:gd name="connsiteX40" fmla="*/ 712470 w 2339340"/>
              <a:gd name="connsiteY40" fmla="*/ 2762250 h 6236970"/>
              <a:gd name="connsiteX41" fmla="*/ 701040 w 2339340"/>
              <a:gd name="connsiteY41" fmla="*/ 3177540 h 6236970"/>
              <a:gd name="connsiteX42" fmla="*/ 643890 w 2339340"/>
              <a:gd name="connsiteY42" fmla="*/ 3783330 h 6236970"/>
              <a:gd name="connsiteX43" fmla="*/ 613410 w 2339340"/>
              <a:gd name="connsiteY43" fmla="*/ 4255770 h 6236970"/>
              <a:gd name="connsiteX44" fmla="*/ 689610 w 2339340"/>
              <a:gd name="connsiteY44" fmla="*/ 4617720 h 6236970"/>
              <a:gd name="connsiteX45" fmla="*/ 803910 w 2339340"/>
              <a:gd name="connsiteY45" fmla="*/ 5215890 h 6236970"/>
              <a:gd name="connsiteX46" fmla="*/ 883920 w 2339340"/>
              <a:gd name="connsiteY46" fmla="*/ 5657850 h 6236970"/>
              <a:gd name="connsiteX47" fmla="*/ 872490 w 2339340"/>
              <a:gd name="connsiteY47" fmla="*/ 5684520 h 6236970"/>
              <a:gd name="connsiteX48" fmla="*/ 693420 w 2339340"/>
              <a:gd name="connsiteY48" fmla="*/ 5894070 h 6236970"/>
              <a:gd name="connsiteX49" fmla="*/ 541020 w 2339340"/>
              <a:gd name="connsiteY49" fmla="*/ 6092190 h 6236970"/>
              <a:gd name="connsiteX50" fmla="*/ 510540 w 2339340"/>
              <a:gd name="connsiteY50" fmla="*/ 6156960 h 6236970"/>
              <a:gd name="connsiteX51" fmla="*/ 701040 w 2339340"/>
              <a:gd name="connsiteY51" fmla="*/ 6092190 h 6236970"/>
              <a:gd name="connsiteX52" fmla="*/ 830580 w 2339340"/>
              <a:gd name="connsiteY52" fmla="*/ 6065520 h 6236970"/>
              <a:gd name="connsiteX53" fmla="*/ 952500 w 2339340"/>
              <a:gd name="connsiteY53" fmla="*/ 5974080 h 6236970"/>
              <a:gd name="connsiteX54" fmla="*/ 963930 w 2339340"/>
              <a:gd name="connsiteY54" fmla="*/ 5871210 h 6236970"/>
              <a:gd name="connsiteX55" fmla="*/ 1108710 w 2339340"/>
              <a:gd name="connsiteY55" fmla="*/ 5817870 h 6236970"/>
              <a:gd name="connsiteX56" fmla="*/ 1108710 w 2339340"/>
              <a:gd name="connsiteY56" fmla="*/ 5791200 h 6236970"/>
              <a:gd name="connsiteX57" fmla="*/ 1032510 w 2339340"/>
              <a:gd name="connsiteY57" fmla="*/ 5634990 h 6236970"/>
              <a:gd name="connsiteX58" fmla="*/ 1043940 w 2339340"/>
              <a:gd name="connsiteY58" fmla="*/ 5280660 h 6236970"/>
              <a:gd name="connsiteX59" fmla="*/ 1074420 w 2339340"/>
              <a:gd name="connsiteY59" fmla="*/ 4888230 h 6236970"/>
              <a:gd name="connsiteX60" fmla="*/ 1002030 w 2339340"/>
              <a:gd name="connsiteY60" fmla="*/ 4423410 h 6236970"/>
              <a:gd name="connsiteX61" fmla="*/ 1066800 w 2339340"/>
              <a:gd name="connsiteY61" fmla="*/ 4130040 h 6236970"/>
              <a:gd name="connsiteX62" fmla="*/ 1116330 w 2339340"/>
              <a:gd name="connsiteY62" fmla="*/ 3775710 h 6236970"/>
              <a:gd name="connsiteX63" fmla="*/ 1165860 w 2339340"/>
              <a:gd name="connsiteY63" fmla="*/ 3375660 h 6236970"/>
              <a:gd name="connsiteX64" fmla="*/ 1238250 w 2339340"/>
              <a:gd name="connsiteY64" fmla="*/ 3882390 h 6236970"/>
              <a:gd name="connsiteX65" fmla="*/ 1280160 w 2339340"/>
              <a:gd name="connsiteY65" fmla="*/ 4366260 h 6236970"/>
              <a:gd name="connsiteX66" fmla="*/ 1310640 w 2339340"/>
              <a:gd name="connsiteY66" fmla="*/ 4533900 h 6236970"/>
              <a:gd name="connsiteX67" fmla="*/ 1272540 w 2339340"/>
              <a:gd name="connsiteY67" fmla="*/ 4838700 h 6236970"/>
              <a:gd name="connsiteX68" fmla="*/ 1242060 w 2339340"/>
              <a:gd name="connsiteY68" fmla="*/ 5059680 h 6236970"/>
              <a:gd name="connsiteX69" fmla="*/ 1276350 w 2339340"/>
              <a:gd name="connsiteY69" fmla="*/ 5288280 h 6236970"/>
              <a:gd name="connsiteX70" fmla="*/ 1333500 w 2339340"/>
              <a:gd name="connsiteY70" fmla="*/ 5494020 h 6236970"/>
              <a:gd name="connsiteX71" fmla="*/ 1314450 w 2339340"/>
              <a:gd name="connsiteY71" fmla="*/ 5615940 h 6236970"/>
              <a:gd name="connsiteX72" fmla="*/ 1264920 w 2339340"/>
              <a:gd name="connsiteY72" fmla="*/ 5795010 h 6236970"/>
              <a:gd name="connsiteX73" fmla="*/ 1264920 w 2339340"/>
              <a:gd name="connsiteY73" fmla="*/ 5901690 h 6236970"/>
              <a:gd name="connsiteX74" fmla="*/ 1424940 w 2339340"/>
              <a:gd name="connsiteY74" fmla="*/ 6236970 h 6236970"/>
              <a:gd name="connsiteX75" fmla="*/ 1565910 w 2339340"/>
              <a:gd name="connsiteY75" fmla="*/ 6065520 h 6236970"/>
              <a:gd name="connsiteX76" fmla="*/ 1604010 w 2339340"/>
              <a:gd name="connsiteY76" fmla="*/ 6012180 h 6236970"/>
              <a:gd name="connsiteX77" fmla="*/ 1524000 w 2339340"/>
              <a:gd name="connsiteY77" fmla="*/ 5844540 h 6236970"/>
              <a:gd name="connsiteX78" fmla="*/ 1466850 w 2339340"/>
              <a:gd name="connsiteY78" fmla="*/ 5718810 h 6236970"/>
              <a:gd name="connsiteX79" fmla="*/ 1440180 w 2339340"/>
              <a:gd name="connsiteY79" fmla="*/ 5638800 h 6236970"/>
              <a:gd name="connsiteX80" fmla="*/ 1546860 w 2339340"/>
              <a:gd name="connsiteY80" fmla="*/ 5078730 h 6236970"/>
              <a:gd name="connsiteX81" fmla="*/ 1600200 w 2339340"/>
              <a:gd name="connsiteY81" fmla="*/ 4507230 h 6236970"/>
              <a:gd name="connsiteX82" fmla="*/ 1684020 w 2339340"/>
              <a:gd name="connsiteY82" fmla="*/ 4027170 h 6236970"/>
              <a:gd name="connsiteX83" fmla="*/ 1703070 w 2339340"/>
              <a:gd name="connsiteY83" fmla="*/ 3688080 h 6236970"/>
              <a:gd name="connsiteX84" fmla="*/ 1673305 w 2339340"/>
              <a:gd name="connsiteY84" fmla="*/ 3083005 h 6236970"/>
              <a:gd name="connsiteX85" fmla="*/ 1630680 w 2339340"/>
              <a:gd name="connsiteY85" fmla="*/ 2868930 h 6236970"/>
              <a:gd name="connsiteX86" fmla="*/ 1607820 w 2339340"/>
              <a:gd name="connsiteY86" fmla="*/ 2750820 h 6236970"/>
              <a:gd name="connsiteX87" fmla="*/ 1584960 w 2339340"/>
              <a:gd name="connsiteY87" fmla="*/ 2423160 h 6236970"/>
              <a:gd name="connsiteX88" fmla="*/ 1584960 w 2339340"/>
              <a:gd name="connsiteY88" fmla="*/ 2072640 h 6236970"/>
              <a:gd name="connsiteX89" fmla="*/ 1619250 w 2339340"/>
              <a:gd name="connsiteY89" fmla="*/ 1771650 h 6236970"/>
              <a:gd name="connsiteX90" fmla="*/ 1691640 w 2339340"/>
              <a:gd name="connsiteY90" fmla="*/ 1501140 h 6236970"/>
              <a:gd name="connsiteX91" fmla="*/ 1954530 w 2339340"/>
              <a:gd name="connsiteY91" fmla="*/ 1924050 h 6236970"/>
              <a:gd name="connsiteX92" fmla="*/ 2045970 w 2339340"/>
              <a:gd name="connsiteY92" fmla="*/ 2045970 h 6236970"/>
              <a:gd name="connsiteX93" fmla="*/ 1840230 w 2339340"/>
              <a:gd name="connsiteY93" fmla="*/ 2358390 h 6236970"/>
              <a:gd name="connsiteX94" fmla="*/ 1729740 w 2339340"/>
              <a:gd name="connsiteY94" fmla="*/ 2545080 h 6236970"/>
              <a:gd name="connsiteX95" fmla="*/ 1672590 w 2339340"/>
              <a:gd name="connsiteY95" fmla="*/ 2674620 h 6236970"/>
              <a:gd name="connsiteX96" fmla="*/ 1606391 w 2339340"/>
              <a:gd name="connsiteY96" fmla="*/ 2746296 h 6236970"/>
              <a:gd name="connsiteX97" fmla="*/ 1658302 w 2339340"/>
              <a:gd name="connsiteY97" fmla="*/ 3010615 h 6236970"/>
              <a:gd name="connsiteX98" fmla="*/ 1729740 w 2339340"/>
              <a:gd name="connsiteY98" fmla="*/ 2891790 h 6236970"/>
              <a:gd name="connsiteX99" fmla="*/ 1927860 w 2339340"/>
              <a:gd name="connsiteY99" fmla="*/ 2689860 h 6236970"/>
              <a:gd name="connsiteX100" fmla="*/ 2065020 w 2339340"/>
              <a:gd name="connsiteY100" fmla="*/ 2548890 h 6236970"/>
              <a:gd name="connsiteX101" fmla="*/ 2202180 w 2339340"/>
              <a:gd name="connsiteY101" fmla="*/ 2339340 h 6236970"/>
              <a:gd name="connsiteX102" fmla="*/ 2339340 w 2339340"/>
              <a:gd name="connsiteY102" fmla="*/ 2049780 h 6236970"/>
              <a:gd name="connsiteX103" fmla="*/ 2293620 w 2339340"/>
              <a:gd name="connsiteY103" fmla="*/ 1958340 h 6236970"/>
              <a:gd name="connsiteX104" fmla="*/ 2232660 w 2339340"/>
              <a:gd name="connsiteY104" fmla="*/ 1752600 h 6236970"/>
              <a:gd name="connsiteX105" fmla="*/ 2175510 w 2339340"/>
              <a:gd name="connsiteY105" fmla="*/ 1565910 h 6236970"/>
              <a:gd name="connsiteX106" fmla="*/ 2065020 w 2339340"/>
              <a:gd name="connsiteY106" fmla="*/ 1352550 h 6236970"/>
              <a:gd name="connsiteX107" fmla="*/ 1958340 w 2339340"/>
              <a:gd name="connsiteY107" fmla="*/ 1169670 h 6236970"/>
              <a:gd name="connsiteX108" fmla="*/ 1878330 w 2339340"/>
              <a:gd name="connsiteY108" fmla="*/ 1043940 h 6236970"/>
              <a:gd name="connsiteX109" fmla="*/ 1752600 w 2339340"/>
              <a:gd name="connsiteY109" fmla="*/ 975360 h 6236970"/>
              <a:gd name="connsiteX110" fmla="*/ 1645920 w 2339340"/>
              <a:gd name="connsiteY110" fmla="*/ 956310 h 6236970"/>
              <a:gd name="connsiteX111" fmla="*/ 1546860 w 2339340"/>
              <a:gd name="connsiteY111" fmla="*/ 922020 h 6236970"/>
              <a:gd name="connsiteX112" fmla="*/ 1276350 w 2339340"/>
              <a:gd name="connsiteY112" fmla="*/ 861060 h 6236970"/>
              <a:gd name="connsiteX113" fmla="*/ 1257300 w 2339340"/>
              <a:gd name="connsiteY113" fmla="*/ 739140 h 6236970"/>
              <a:gd name="connsiteX114" fmla="*/ 1325880 w 2339340"/>
              <a:gd name="connsiteY114" fmla="*/ 594360 h 6236970"/>
              <a:gd name="connsiteX115" fmla="*/ 1363980 w 2339340"/>
              <a:gd name="connsiteY115" fmla="*/ 537210 h 6236970"/>
              <a:gd name="connsiteX116" fmla="*/ 1352550 w 2339340"/>
              <a:gd name="connsiteY116" fmla="*/ 438150 h 6236970"/>
              <a:gd name="connsiteX117" fmla="*/ 1348740 w 2339340"/>
              <a:gd name="connsiteY117" fmla="*/ 308610 h 6236970"/>
              <a:gd name="connsiteX118" fmla="*/ 1306830 w 2339340"/>
              <a:gd name="connsiteY118" fmla="*/ 114300 h 6236970"/>
              <a:gd name="connsiteX119" fmla="*/ 1188720 w 2339340"/>
              <a:gd name="connsiteY119" fmla="*/ 38100 h 6236970"/>
              <a:gd name="connsiteX120" fmla="*/ 1143000 w 2339340"/>
              <a:gd name="connsiteY120" fmla="*/ 11430 h 6236970"/>
              <a:gd name="connsiteX121" fmla="*/ 1093470 w 2339340"/>
              <a:gd name="connsiteY121" fmla="*/ 22860 h 6236970"/>
              <a:gd name="connsiteX0" fmla="*/ 1093470 w 2339340"/>
              <a:gd name="connsiteY0" fmla="*/ 22860 h 6236970"/>
              <a:gd name="connsiteX1" fmla="*/ 970359 w 2339340"/>
              <a:gd name="connsiteY1" fmla="*/ 61436 h 6236970"/>
              <a:gd name="connsiteX2" fmla="*/ 967740 w 2339340"/>
              <a:gd name="connsiteY2" fmla="*/ 0 h 6236970"/>
              <a:gd name="connsiteX3" fmla="*/ 872490 w 2339340"/>
              <a:gd name="connsiteY3" fmla="*/ 121920 h 6236970"/>
              <a:gd name="connsiteX4" fmla="*/ 849630 w 2339340"/>
              <a:gd name="connsiteY4" fmla="*/ 86916 h 6236970"/>
              <a:gd name="connsiteX5" fmla="*/ 804863 w 2339340"/>
              <a:gd name="connsiteY5" fmla="*/ 216455 h 6236970"/>
              <a:gd name="connsiteX6" fmla="*/ 782955 w 2339340"/>
              <a:gd name="connsiteY6" fmla="*/ 450294 h 6236970"/>
              <a:gd name="connsiteX7" fmla="*/ 754380 w 2339340"/>
              <a:gd name="connsiteY7" fmla="*/ 464820 h 6236970"/>
              <a:gd name="connsiteX8" fmla="*/ 781050 w 2339340"/>
              <a:gd name="connsiteY8" fmla="*/ 548640 h 6236970"/>
              <a:gd name="connsiteX9" fmla="*/ 822960 w 2339340"/>
              <a:gd name="connsiteY9" fmla="*/ 624840 h 6236970"/>
              <a:gd name="connsiteX10" fmla="*/ 887730 w 2339340"/>
              <a:gd name="connsiteY10" fmla="*/ 689610 h 6236970"/>
              <a:gd name="connsiteX11" fmla="*/ 925830 w 2339340"/>
              <a:gd name="connsiteY11" fmla="*/ 769620 h 6236970"/>
              <a:gd name="connsiteX12" fmla="*/ 925830 w 2339340"/>
              <a:gd name="connsiteY12" fmla="*/ 861060 h 6236970"/>
              <a:gd name="connsiteX13" fmla="*/ 803910 w 2339340"/>
              <a:gd name="connsiteY13" fmla="*/ 922020 h 6236970"/>
              <a:gd name="connsiteX14" fmla="*/ 701040 w 2339340"/>
              <a:gd name="connsiteY14" fmla="*/ 948690 h 6236970"/>
              <a:gd name="connsiteX15" fmla="*/ 556260 w 2339340"/>
              <a:gd name="connsiteY15" fmla="*/ 952500 h 6236970"/>
              <a:gd name="connsiteX16" fmla="*/ 403860 w 2339340"/>
              <a:gd name="connsiteY16" fmla="*/ 1002030 h 6236970"/>
              <a:gd name="connsiteX17" fmla="*/ 320040 w 2339340"/>
              <a:gd name="connsiteY17" fmla="*/ 1085850 h 6236970"/>
              <a:gd name="connsiteX18" fmla="*/ 247650 w 2339340"/>
              <a:gd name="connsiteY18" fmla="*/ 1276350 h 6236970"/>
              <a:gd name="connsiteX19" fmla="*/ 163830 w 2339340"/>
              <a:gd name="connsiteY19" fmla="*/ 1569720 h 6236970"/>
              <a:gd name="connsiteX20" fmla="*/ 83820 w 2339340"/>
              <a:gd name="connsiteY20" fmla="*/ 1783080 h 6236970"/>
              <a:gd name="connsiteX21" fmla="*/ 72390 w 2339340"/>
              <a:gd name="connsiteY21" fmla="*/ 1962150 h 6236970"/>
              <a:gd name="connsiteX22" fmla="*/ 0 w 2339340"/>
              <a:gd name="connsiteY22" fmla="*/ 2145030 h 6236970"/>
              <a:gd name="connsiteX23" fmla="*/ 11430 w 2339340"/>
              <a:gd name="connsiteY23" fmla="*/ 2251710 h 6236970"/>
              <a:gd name="connsiteX24" fmla="*/ 106680 w 2339340"/>
              <a:gd name="connsiteY24" fmla="*/ 2426970 h 6236970"/>
              <a:gd name="connsiteX25" fmla="*/ 243840 w 2339340"/>
              <a:gd name="connsiteY25" fmla="*/ 2594610 h 6236970"/>
              <a:gd name="connsiteX26" fmla="*/ 422910 w 2339340"/>
              <a:gd name="connsiteY26" fmla="*/ 2769870 h 6236970"/>
              <a:gd name="connsiteX27" fmla="*/ 609600 w 2339340"/>
              <a:gd name="connsiteY27" fmla="*/ 2929890 h 6236970"/>
              <a:gd name="connsiteX28" fmla="*/ 703183 w 2339340"/>
              <a:gd name="connsiteY28" fmla="*/ 3062525 h 6236970"/>
              <a:gd name="connsiteX29" fmla="*/ 711517 w 2339340"/>
              <a:gd name="connsiteY29" fmla="*/ 2784396 h 6236970"/>
              <a:gd name="connsiteX30" fmla="*/ 647700 w 2339340"/>
              <a:gd name="connsiteY30" fmla="*/ 2731770 h 6236970"/>
              <a:gd name="connsiteX31" fmla="*/ 541020 w 2339340"/>
              <a:gd name="connsiteY31" fmla="*/ 2537460 h 6236970"/>
              <a:gd name="connsiteX32" fmla="*/ 487680 w 2339340"/>
              <a:gd name="connsiteY32" fmla="*/ 2426970 h 6236970"/>
              <a:gd name="connsiteX33" fmla="*/ 293370 w 2339340"/>
              <a:gd name="connsiteY33" fmla="*/ 2205990 h 6236970"/>
              <a:gd name="connsiteX34" fmla="*/ 426720 w 2339340"/>
              <a:gd name="connsiteY34" fmla="*/ 1988820 h 6236970"/>
              <a:gd name="connsiteX35" fmla="*/ 483870 w 2339340"/>
              <a:gd name="connsiteY35" fmla="*/ 1878330 h 6236970"/>
              <a:gd name="connsiteX36" fmla="*/ 544830 w 2339340"/>
              <a:gd name="connsiteY36" fmla="*/ 1642110 h 6236970"/>
              <a:gd name="connsiteX37" fmla="*/ 636270 w 2339340"/>
              <a:gd name="connsiteY37" fmla="*/ 1897380 h 6236970"/>
              <a:gd name="connsiteX38" fmla="*/ 678180 w 2339340"/>
              <a:gd name="connsiteY38" fmla="*/ 2202180 h 6236970"/>
              <a:gd name="connsiteX39" fmla="*/ 689610 w 2339340"/>
              <a:gd name="connsiteY39" fmla="*/ 2487930 h 6236970"/>
              <a:gd name="connsiteX40" fmla="*/ 712470 w 2339340"/>
              <a:gd name="connsiteY40" fmla="*/ 2762250 h 6236970"/>
              <a:gd name="connsiteX41" fmla="*/ 701040 w 2339340"/>
              <a:gd name="connsiteY41" fmla="*/ 3177540 h 6236970"/>
              <a:gd name="connsiteX42" fmla="*/ 643890 w 2339340"/>
              <a:gd name="connsiteY42" fmla="*/ 3783330 h 6236970"/>
              <a:gd name="connsiteX43" fmla="*/ 613410 w 2339340"/>
              <a:gd name="connsiteY43" fmla="*/ 4255770 h 6236970"/>
              <a:gd name="connsiteX44" fmla="*/ 689610 w 2339340"/>
              <a:gd name="connsiteY44" fmla="*/ 4617720 h 6236970"/>
              <a:gd name="connsiteX45" fmla="*/ 803910 w 2339340"/>
              <a:gd name="connsiteY45" fmla="*/ 5215890 h 6236970"/>
              <a:gd name="connsiteX46" fmla="*/ 883920 w 2339340"/>
              <a:gd name="connsiteY46" fmla="*/ 5657850 h 6236970"/>
              <a:gd name="connsiteX47" fmla="*/ 872490 w 2339340"/>
              <a:gd name="connsiteY47" fmla="*/ 5684520 h 6236970"/>
              <a:gd name="connsiteX48" fmla="*/ 693420 w 2339340"/>
              <a:gd name="connsiteY48" fmla="*/ 5894070 h 6236970"/>
              <a:gd name="connsiteX49" fmla="*/ 541020 w 2339340"/>
              <a:gd name="connsiteY49" fmla="*/ 6092190 h 6236970"/>
              <a:gd name="connsiteX50" fmla="*/ 510540 w 2339340"/>
              <a:gd name="connsiteY50" fmla="*/ 6156960 h 6236970"/>
              <a:gd name="connsiteX51" fmla="*/ 701040 w 2339340"/>
              <a:gd name="connsiteY51" fmla="*/ 6092190 h 6236970"/>
              <a:gd name="connsiteX52" fmla="*/ 830580 w 2339340"/>
              <a:gd name="connsiteY52" fmla="*/ 6065520 h 6236970"/>
              <a:gd name="connsiteX53" fmla="*/ 952500 w 2339340"/>
              <a:gd name="connsiteY53" fmla="*/ 5974080 h 6236970"/>
              <a:gd name="connsiteX54" fmla="*/ 963930 w 2339340"/>
              <a:gd name="connsiteY54" fmla="*/ 5871210 h 6236970"/>
              <a:gd name="connsiteX55" fmla="*/ 1108710 w 2339340"/>
              <a:gd name="connsiteY55" fmla="*/ 5817870 h 6236970"/>
              <a:gd name="connsiteX56" fmla="*/ 1108710 w 2339340"/>
              <a:gd name="connsiteY56" fmla="*/ 5791200 h 6236970"/>
              <a:gd name="connsiteX57" fmla="*/ 1032510 w 2339340"/>
              <a:gd name="connsiteY57" fmla="*/ 5634990 h 6236970"/>
              <a:gd name="connsiteX58" fmla="*/ 1043940 w 2339340"/>
              <a:gd name="connsiteY58" fmla="*/ 5280660 h 6236970"/>
              <a:gd name="connsiteX59" fmla="*/ 1074420 w 2339340"/>
              <a:gd name="connsiteY59" fmla="*/ 4888230 h 6236970"/>
              <a:gd name="connsiteX60" fmla="*/ 1002030 w 2339340"/>
              <a:gd name="connsiteY60" fmla="*/ 4423410 h 6236970"/>
              <a:gd name="connsiteX61" fmla="*/ 1066800 w 2339340"/>
              <a:gd name="connsiteY61" fmla="*/ 4130040 h 6236970"/>
              <a:gd name="connsiteX62" fmla="*/ 1116330 w 2339340"/>
              <a:gd name="connsiteY62" fmla="*/ 3775710 h 6236970"/>
              <a:gd name="connsiteX63" fmla="*/ 1165860 w 2339340"/>
              <a:gd name="connsiteY63" fmla="*/ 3375660 h 6236970"/>
              <a:gd name="connsiteX64" fmla="*/ 1238250 w 2339340"/>
              <a:gd name="connsiteY64" fmla="*/ 3882390 h 6236970"/>
              <a:gd name="connsiteX65" fmla="*/ 1280160 w 2339340"/>
              <a:gd name="connsiteY65" fmla="*/ 4366260 h 6236970"/>
              <a:gd name="connsiteX66" fmla="*/ 1310640 w 2339340"/>
              <a:gd name="connsiteY66" fmla="*/ 4533900 h 6236970"/>
              <a:gd name="connsiteX67" fmla="*/ 1272540 w 2339340"/>
              <a:gd name="connsiteY67" fmla="*/ 4838700 h 6236970"/>
              <a:gd name="connsiteX68" fmla="*/ 1242060 w 2339340"/>
              <a:gd name="connsiteY68" fmla="*/ 5059680 h 6236970"/>
              <a:gd name="connsiteX69" fmla="*/ 1276350 w 2339340"/>
              <a:gd name="connsiteY69" fmla="*/ 5288280 h 6236970"/>
              <a:gd name="connsiteX70" fmla="*/ 1333500 w 2339340"/>
              <a:gd name="connsiteY70" fmla="*/ 5494020 h 6236970"/>
              <a:gd name="connsiteX71" fmla="*/ 1314450 w 2339340"/>
              <a:gd name="connsiteY71" fmla="*/ 5615940 h 6236970"/>
              <a:gd name="connsiteX72" fmla="*/ 1264920 w 2339340"/>
              <a:gd name="connsiteY72" fmla="*/ 5795010 h 6236970"/>
              <a:gd name="connsiteX73" fmla="*/ 1264920 w 2339340"/>
              <a:gd name="connsiteY73" fmla="*/ 5901690 h 6236970"/>
              <a:gd name="connsiteX74" fmla="*/ 1424940 w 2339340"/>
              <a:gd name="connsiteY74" fmla="*/ 6236970 h 6236970"/>
              <a:gd name="connsiteX75" fmla="*/ 1565910 w 2339340"/>
              <a:gd name="connsiteY75" fmla="*/ 6065520 h 6236970"/>
              <a:gd name="connsiteX76" fmla="*/ 1604010 w 2339340"/>
              <a:gd name="connsiteY76" fmla="*/ 6012180 h 6236970"/>
              <a:gd name="connsiteX77" fmla="*/ 1524000 w 2339340"/>
              <a:gd name="connsiteY77" fmla="*/ 5844540 h 6236970"/>
              <a:gd name="connsiteX78" fmla="*/ 1466850 w 2339340"/>
              <a:gd name="connsiteY78" fmla="*/ 5718810 h 6236970"/>
              <a:gd name="connsiteX79" fmla="*/ 1440180 w 2339340"/>
              <a:gd name="connsiteY79" fmla="*/ 5638800 h 6236970"/>
              <a:gd name="connsiteX80" fmla="*/ 1546860 w 2339340"/>
              <a:gd name="connsiteY80" fmla="*/ 5078730 h 6236970"/>
              <a:gd name="connsiteX81" fmla="*/ 1600200 w 2339340"/>
              <a:gd name="connsiteY81" fmla="*/ 4507230 h 6236970"/>
              <a:gd name="connsiteX82" fmla="*/ 1684020 w 2339340"/>
              <a:gd name="connsiteY82" fmla="*/ 4027170 h 6236970"/>
              <a:gd name="connsiteX83" fmla="*/ 1703070 w 2339340"/>
              <a:gd name="connsiteY83" fmla="*/ 3688080 h 6236970"/>
              <a:gd name="connsiteX84" fmla="*/ 1673305 w 2339340"/>
              <a:gd name="connsiteY84" fmla="*/ 3083005 h 6236970"/>
              <a:gd name="connsiteX85" fmla="*/ 1630680 w 2339340"/>
              <a:gd name="connsiteY85" fmla="*/ 2868930 h 6236970"/>
              <a:gd name="connsiteX86" fmla="*/ 1607820 w 2339340"/>
              <a:gd name="connsiteY86" fmla="*/ 2750820 h 6236970"/>
              <a:gd name="connsiteX87" fmla="*/ 1584960 w 2339340"/>
              <a:gd name="connsiteY87" fmla="*/ 2423160 h 6236970"/>
              <a:gd name="connsiteX88" fmla="*/ 1584960 w 2339340"/>
              <a:gd name="connsiteY88" fmla="*/ 2072640 h 6236970"/>
              <a:gd name="connsiteX89" fmla="*/ 1619250 w 2339340"/>
              <a:gd name="connsiteY89" fmla="*/ 1771650 h 6236970"/>
              <a:gd name="connsiteX90" fmla="*/ 1691640 w 2339340"/>
              <a:gd name="connsiteY90" fmla="*/ 1501140 h 6236970"/>
              <a:gd name="connsiteX91" fmla="*/ 1954530 w 2339340"/>
              <a:gd name="connsiteY91" fmla="*/ 1924050 h 6236970"/>
              <a:gd name="connsiteX92" fmla="*/ 2045970 w 2339340"/>
              <a:gd name="connsiteY92" fmla="*/ 2045970 h 6236970"/>
              <a:gd name="connsiteX93" fmla="*/ 1840230 w 2339340"/>
              <a:gd name="connsiteY93" fmla="*/ 2358390 h 6236970"/>
              <a:gd name="connsiteX94" fmla="*/ 1729740 w 2339340"/>
              <a:gd name="connsiteY94" fmla="*/ 2545080 h 6236970"/>
              <a:gd name="connsiteX95" fmla="*/ 1672590 w 2339340"/>
              <a:gd name="connsiteY95" fmla="*/ 2674620 h 6236970"/>
              <a:gd name="connsiteX96" fmla="*/ 1606391 w 2339340"/>
              <a:gd name="connsiteY96" fmla="*/ 2746296 h 6236970"/>
              <a:gd name="connsiteX97" fmla="*/ 1658302 w 2339340"/>
              <a:gd name="connsiteY97" fmla="*/ 3010615 h 6236970"/>
              <a:gd name="connsiteX98" fmla="*/ 1729740 w 2339340"/>
              <a:gd name="connsiteY98" fmla="*/ 2891790 h 6236970"/>
              <a:gd name="connsiteX99" fmla="*/ 1927860 w 2339340"/>
              <a:gd name="connsiteY99" fmla="*/ 2689860 h 6236970"/>
              <a:gd name="connsiteX100" fmla="*/ 2065020 w 2339340"/>
              <a:gd name="connsiteY100" fmla="*/ 2548890 h 6236970"/>
              <a:gd name="connsiteX101" fmla="*/ 2202180 w 2339340"/>
              <a:gd name="connsiteY101" fmla="*/ 2339340 h 6236970"/>
              <a:gd name="connsiteX102" fmla="*/ 2339340 w 2339340"/>
              <a:gd name="connsiteY102" fmla="*/ 2049780 h 6236970"/>
              <a:gd name="connsiteX103" fmla="*/ 2293620 w 2339340"/>
              <a:gd name="connsiteY103" fmla="*/ 1958340 h 6236970"/>
              <a:gd name="connsiteX104" fmla="*/ 2232660 w 2339340"/>
              <a:gd name="connsiteY104" fmla="*/ 1752600 h 6236970"/>
              <a:gd name="connsiteX105" fmla="*/ 2175510 w 2339340"/>
              <a:gd name="connsiteY105" fmla="*/ 1565910 h 6236970"/>
              <a:gd name="connsiteX106" fmla="*/ 2065020 w 2339340"/>
              <a:gd name="connsiteY106" fmla="*/ 1352550 h 6236970"/>
              <a:gd name="connsiteX107" fmla="*/ 1958340 w 2339340"/>
              <a:gd name="connsiteY107" fmla="*/ 1169670 h 6236970"/>
              <a:gd name="connsiteX108" fmla="*/ 1878330 w 2339340"/>
              <a:gd name="connsiteY108" fmla="*/ 1043940 h 6236970"/>
              <a:gd name="connsiteX109" fmla="*/ 1752600 w 2339340"/>
              <a:gd name="connsiteY109" fmla="*/ 975360 h 6236970"/>
              <a:gd name="connsiteX110" fmla="*/ 1645920 w 2339340"/>
              <a:gd name="connsiteY110" fmla="*/ 956310 h 6236970"/>
              <a:gd name="connsiteX111" fmla="*/ 1546860 w 2339340"/>
              <a:gd name="connsiteY111" fmla="*/ 922020 h 6236970"/>
              <a:gd name="connsiteX112" fmla="*/ 1276350 w 2339340"/>
              <a:gd name="connsiteY112" fmla="*/ 861060 h 6236970"/>
              <a:gd name="connsiteX113" fmla="*/ 1257300 w 2339340"/>
              <a:gd name="connsiteY113" fmla="*/ 739140 h 6236970"/>
              <a:gd name="connsiteX114" fmla="*/ 1325880 w 2339340"/>
              <a:gd name="connsiteY114" fmla="*/ 594360 h 6236970"/>
              <a:gd name="connsiteX115" fmla="*/ 1363980 w 2339340"/>
              <a:gd name="connsiteY115" fmla="*/ 537210 h 6236970"/>
              <a:gd name="connsiteX116" fmla="*/ 1352550 w 2339340"/>
              <a:gd name="connsiteY116" fmla="*/ 438150 h 6236970"/>
              <a:gd name="connsiteX117" fmla="*/ 1348740 w 2339340"/>
              <a:gd name="connsiteY117" fmla="*/ 308610 h 6236970"/>
              <a:gd name="connsiteX118" fmla="*/ 1306830 w 2339340"/>
              <a:gd name="connsiteY118" fmla="*/ 114300 h 6236970"/>
              <a:gd name="connsiteX119" fmla="*/ 1188720 w 2339340"/>
              <a:gd name="connsiteY119" fmla="*/ 38100 h 6236970"/>
              <a:gd name="connsiteX120" fmla="*/ 1143000 w 2339340"/>
              <a:gd name="connsiteY120" fmla="*/ 11430 h 6236970"/>
              <a:gd name="connsiteX121" fmla="*/ 1093470 w 2339340"/>
              <a:gd name="connsiteY121" fmla="*/ 22860 h 6236970"/>
              <a:gd name="connsiteX0" fmla="*/ 1077992 w 2339340"/>
              <a:gd name="connsiteY0" fmla="*/ 0 h 6253401"/>
              <a:gd name="connsiteX1" fmla="*/ 970359 w 2339340"/>
              <a:gd name="connsiteY1" fmla="*/ 77867 h 6253401"/>
              <a:gd name="connsiteX2" fmla="*/ 967740 w 2339340"/>
              <a:gd name="connsiteY2" fmla="*/ 16431 h 6253401"/>
              <a:gd name="connsiteX3" fmla="*/ 872490 w 2339340"/>
              <a:gd name="connsiteY3" fmla="*/ 138351 h 6253401"/>
              <a:gd name="connsiteX4" fmla="*/ 849630 w 2339340"/>
              <a:gd name="connsiteY4" fmla="*/ 103347 h 6253401"/>
              <a:gd name="connsiteX5" fmla="*/ 804863 w 2339340"/>
              <a:gd name="connsiteY5" fmla="*/ 232886 h 6253401"/>
              <a:gd name="connsiteX6" fmla="*/ 782955 w 2339340"/>
              <a:gd name="connsiteY6" fmla="*/ 466725 h 6253401"/>
              <a:gd name="connsiteX7" fmla="*/ 754380 w 2339340"/>
              <a:gd name="connsiteY7" fmla="*/ 481251 h 6253401"/>
              <a:gd name="connsiteX8" fmla="*/ 781050 w 2339340"/>
              <a:gd name="connsiteY8" fmla="*/ 565071 h 6253401"/>
              <a:gd name="connsiteX9" fmla="*/ 822960 w 2339340"/>
              <a:gd name="connsiteY9" fmla="*/ 641271 h 6253401"/>
              <a:gd name="connsiteX10" fmla="*/ 887730 w 2339340"/>
              <a:gd name="connsiteY10" fmla="*/ 706041 h 6253401"/>
              <a:gd name="connsiteX11" fmla="*/ 925830 w 2339340"/>
              <a:gd name="connsiteY11" fmla="*/ 786051 h 6253401"/>
              <a:gd name="connsiteX12" fmla="*/ 925830 w 2339340"/>
              <a:gd name="connsiteY12" fmla="*/ 877491 h 6253401"/>
              <a:gd name="connsiteX13" fmla="*/ 803910 w 2339340"/>
              <a:gd name="connsiteY13" fmla="*/ 938451 h 6253401"/>
              <a:gd name="connsiteX14" fmla="*/ 701040 w 2339340"/>
              <a:gd name="connsiteY14" fmla="*/ 965121 h 6253401"/>
              <a:gd name="connsiteX15" fmla="*/ 556260 w 2339340"/>
              <a:gd name="connsiteY15" fmla="*/ 968931 h 6253401"/>
              <a:gd name="connsiteX16" fmla="*/ 403860 w 2339340"/>
              <a:gd name="connsiteY16" fmla="*/ 1018461 h 6253401"/>
              <a:gd name="connsiteX17" fmla="*/ 320040 w 2339340"/>
              <a:gd name="connsiteY17" fmla="*/ 1102281 h 6253401"/>
              <a:gd name="connsiteX18" fmla="*/ 247650 w 2339340"/>
              <a:gd name="connsiteY18" fmla="*/ 1292781 h 6253401"/>
              <a:gd name="connsiteX19" fmla="*/ 163830 w 2339340"/>
              <a:gd name="connsiteY19" fmla="*/ 1586151 h 6253401"/>
              <a:gd name="connsiteX20" fmla="*/ 83820 w 2339340"/>
              <a:gd name="connsiteY20" fmla="*/ 1799511 h 6253401"/>
              <a:gd name="connsiteX21" fmla="*/ 72390 w 2339340"/>
              <a:gd name="connsiteY21" fmla="*/ 1978581 h 6253401"/>
              <a:gd name="connsiteX22" fmla="*/ 0 w 2339340"/>
              <a:gd name="connsiteY22" fmla="*/ 2161461 h 6253401"/>
              <a:gd name="connsiteX23" fmla="*/ 11430 w 2339340"/>
              <a:gd name="connsiteY23" fmla="*/ 2268141 h 6253401"/>
              <a:gd name="connsiteX24" fmla="*/ 106680 w 2339340"/>
              <a:gd name="connsiteY24" fmla="*/ 2443401 h 6253401"/>
              <a:gd name="connsiteX25" fmla="*/ 243840 w 2339340"/>
              <a:gd name="connsiteY25" fmla="*/ 2611041 h 6253401"/>
              <a:gd name="connsiteX26" fmla="*/ 422910 w 2339340"/>
              <a:gd name="connsiteY26" fmla="*/ 2786301 h 6253401"/>
              <a:gd name="connsiteX27" fmla="*/ 609600 w 2339340"/>
              <a:gd name="connsiteY27" fmla="*/ 2946321 h 6253401"/>
              <a:gd name="connsiteX28" fmla="*/ 703183 w 2339340"/>
              <a:gd name="connsiteY28" fmla="*/ 3078956 h 6253401"/>
              <a:gd name="connsiteX29" fmla="*/ 711517 w 2339340"/>
              <a:gd name="connsiteY29" fmla="*/ 2800827 h 6253401"/>
              <a:gd name="connsiteX30" fmla="*/ 647700 w 2339340"/>
              <a:gd name="connsiteY30" fmla="*/ 2748201 h 6253401"/>
              <a:gd name="connsiteX31" fmla="*/ 541020 w 2339340"/>
              <a:gd name="connsiteY31" fmla="*/ 2553891 h 6253401"/>
              <a:gd name="connsiteX32" fmla="*/ 487680 w 2339340"/>
              <a:gd name="connsiteY32" fmla="*/ 2443401 h 6253401"/>
              <a:gd name="connsiteX33" fmla="*/ 293370 w 2339340"/>
              <a:gd name="connsiteY33" fmla="*/ 2222421 h 6253401"/>
              <a:gd name="connsiteX34" fmla="*/ 426720 w 2339340"/>
              <a:gd name="connsiteY34" fmla="*/ 2005251 h 6253401"/>
              <a:gd name="connsiteX35" fmla="*/ 483870 w 2339340"/>
              <a:gd name="connsiteY35" fmla="*/ 1894761 h 6253401"/>
              <a:gd name="connsiteX36" fmla="*/ 544830 w 2339340"/>
              <a:gd name="connsiteY36" fmla="*/ 1658541 h 6253401"/>
              <a:gd name="connsiteX37" fmla="*/ 636270 w 2339340"/>
              <a:gd name="connsiteY37" fmla="*/ 1913811 h 6253401"/>
              <a:gd name="connsiteX38" fmla="*/ 678180 w 2339340"/>
              <a:gd name="connsiteY38" fmla="*/ 2218611 h 6253401"/>
              <a:gd name="connsiteX39" fmla="*/ 689610 w 2339340"/>
              <a:gd name="connsiteY39" fmla="*/ 2504361 h 6253401"/>
              <a:gd name="connsiteX40" fmla="*/ 712470 w 2339340"/>
              <a:gd name="connsiteY40" fmla="*/ 2778681 h 6253401"/>
              <a:gd name="connsiteX41" fmla="*/ 701040 w 2339340"/>
              <a:gd name="connsiteY41" fmla="*/ 3193971 h 6253401"/>
              <a:gd name="connsiteX42" fmla="*/ 643890 w 2339340"/>
              <a:gd name="connsiteY42" fmla="*/ 3799761 h 6253401"/>
              <a:gd name="connsiteX43" fmla="*/ 613410 w 2339340"/>
              <a:gd name="connsiteY43" fmla="*/ 4272201 h 6253401"/>
              <a:gd name="connsiteX44" fmla="*/ 689610 w 2339340"/>
              <a:gd name="connsiteY44" fmla="*/ 4634151 h 6253401"/>
              <a:gd name="connsiteX45" fmla="*/ 803910 w 2339340"/>
              <a:gd name="connsiteY45" fmla="*/ 5232321 h 6253401"/>
              <a:gd name="connsiteX46" fmla="*/ 883920 w 2339340"/>
              <a:gd name="connsiteY46" fmla="*/ 5674281 h 6253401"/>
              <a:gd name="connsiteX47" fmla="*/ 872490 w 2339340"/>
              <a:gd name="connsiteY47" fmla="*/ 5700951 h 6253401"/>
              <a:gd name="connsiteX48" fmla="*/ 693420 w 2339340"/>
              <a:gd name="connsiteY48" fmla="*/ 5910501 h 6253401"/>
              <a:gd name="connsiteX49" fmla="*/ 541020 w 2339340"/>
              <a:gd name="connsiteY49" fmla="*/ 6108621 h 6253401"/>
              <a:gd name="connsiteX50" fmla="*/ 510540 w 2339340"/>
              <a:gd name="connsiteY50" fmla="*/ 6173391 h 6253401"/>
              <a:gd name="connsiteX51" fmla="*/ 701040 w 2339340"/>
              <a:gd name="connsiteY51" fmla="*/ 6108621 h 6253401"/>
              <a:gd name="connsiteX52" fmla="*/ 830580 w 2339340"/>
              <a:gd name="connsiteY52" fmla="*/ 6081951 h 6253401"/>
              <a:gd name="connsiteX53" fmla="*/ 952500 w 2339340"/>
              <a:gd name="connsiteY53" fmla="*/ 5990511 h 6253401"/>
              <a:gd name="connsiteX54" fmla="*/ 963930 w 2339340"/>
              <a:gd name="connsiteY54" fmla="*/ 5887641 h 6253401"/>
              <a:gd name="connsiteX55" fmla="*/ 1108710 w 2339340"/>
              <a:gd name="connsiteY55" fmla="*/ 5834301 h 6253401"/>
              <a:gd name="connsiteX56" fmla="*/ 1108710 w 2339340"/>
              <a:gd name="connsiteY56" fmla="*/ 5807631 h 6253401"/>
              <a:gd name="connsiteX57" fmla="*/ 1032510 w 2339340"/>
              <a:gd name="connsiteY57" fmla="*/ 5651421 h 6253401"/>
              <a:gd name="connsiteX58" fmla="*/ 1043940 w 2339340"/>
              <a:gd name="connsiteY58" fmla="*/ 5297091 h 6253401"/>
              <a:gd name="connsiteX59" fmla="*/ 1074420 w 2339340"/>
              <a:gd name="connsiteY59" fmla="*/ 4904661 h 6253401"/>
              <a:gd name="connsiteX60" fmla="*/ 1002030 w 2339340"/>
              <a:gd name="connsiteY60" fmla="*/ 4439841 h 6253401"/>
              <a:gd name="connsiteX61" fmla="*/ 1066800 w 2339340"/>
              <a:gd name="connsiteY61" fmla="*/ 4146471 h 6253401"/>
              <a:gd name="connsiteX62" fmla="*/ 1116330 w 2339340"/>
              <a:gd name="connsiteY62" fmla="*/ 3792141 h 6253401"/>
              <a:gd name="connsiteX63" fmla="*/ 1165860 w 2339340"/>
              <a:gd name="connsiteY63" fmla="*/ 3392091 h 6253401"/>
              <a:gd name="connsiteX64" fmla="*/ 1238250 w 2339340"/>
              <a:gd name="connsiteY64" fmla="*/ 3898821 h 6253401"/>
              <a:gd name="connsiteX65" fmla="*/ 1280160 w 2339340"/>
              <a:gd name="connsiteY65" fmla="*/ 4382691 h 6253401"/>
              <a:gd name="connsiteX66" fmla="*/ 1310640 w 2339340"/>
              <a:gd name="connsiteY66" fmla="*/ 4550331 h 6253401"/>
              <a:gd name="connsiteX67" fmla="*/ 1272540 w 2339340"/>
              <a:gd name="connsiteY67" fmla="*/ 4855131 h 6253401"/>
              <a:gd name="connsiteX68" fmla="*/ 1242060 w 2339340"/>
              <a:gd name="connsiteY68" fmla="*/ 5076111 h 6253401"/>
              <a:gd name="connsiteX69" fmla="*/ 1276350 w 2339340"/>
              <a:gd name="connsiteY69" fmla="*/ 5304711 h 6253401"/>
              <a:gd name="connsiteX70" fmla="*/ 1333500 w 2339340"/>
              <a:gd name="connsiteY70" fmla="*/ 5510451 h 6253401"/>
              <a:gd name="connsiteX71" fmla="*/ 1314450 w 2339340"/>
              <a:gd name="connsiteY71" fmla="*/ 5632371 h 6253401"/>
              <a:gd name="connsiteX72" fmla="*/ 1264920 w 2339340"/>
              <a:gd name="connsiteY72" fmla="*/ 5811441 h 6253401"/>
              <a:gd name="connsiteX73" fmla="*/ 1264920 w 2339340"/>
              <a:gd name="connsiteY73" fmla="*/ 5918121 h 6253401"/>
              <a:gd name="connsiteX74" fmla="*/ 1424940 w 2339340"/>
              <a:gd name="connsiteY74" fmla="*/ 6253401 h 6253401"/>
              <a:gd name="connsiteX75" fmla="*/ 1565910 w 2339340"/>
              <a:gd name="connsiteY75" fmla="*/ 6081951 h 6253401"/>
              <a:gd name="connsiteX76" fmla="*/ 1604010 w 2339340"/>
              <a:gd name="connsiteY76" fmla="*/ 6028611 h 6253401"/>
              <a:gd name="connsiteX77" fmla="*/ 1524000 w 2339340"/>
              <a:gd name="connsiteY77" fmla="*/ 5860971 h 6253401"/>
              <a:gd name="connsiteX78" fmla="*/ 1466850 w 2339340"/>
              <a:gd name="connsiteY78" fmla="*/ 5735241 h 6253401"/>
              <a:gd name="connsiteX79" fmla="*/ 1440180 w 2339340"/>
              <a:gd name="connsiteY79" fmla="*/ 5655231 h 6253401"/>
              <a:gd name="connsiteX80" fmla="*/ 1546860 w 2339340"/>
              <a:gd name="connsiteY80" fmla="*/ 5095161 h 6253401"/>
              <a:gd name="connsiteX81" fmla="*/ 1600200 w 2339340"/>
              <a:gd name="connsiteY81" fmla="*/ 4523661 h 6253401"/>
              <a:gd name="connsiteX82" fmla="*/ 1684020 w 2339340"/>
              <a:gd name="connsiteY82" fmla="*/ 4043601 h 6253401"/>
              <a:gd name="connsiteX83" fmla="*/ 1703070 w 2339340"/>
              <a:gd name="connsiteY83" fmla="*/ 3704511 h 6253401"/>
              <a:gd name="connsiteX84" fmla="*/ 1673305 w 2339340"/>
              <a:gd name="connsiteY84" fmla="*/ 3099436 h 6253401"/>
              <a:gd name="connsiteX85" fmla="*/ 1630680 w 2339340"/>
              <a:gd name="connsiteY85" fmla="*/ 2885361 h 6253401"/>
              <a:gd name="connsiteX86" fmla="*/ 1607820 w 2339340"/>
              <a:gd name="connsiteY86" fmla="*/ 2767251 h 6253401"/>
              <a:gd name="connsiteX87" fmla="*/ 1584960 w 2339340"/>
              <a:gd name="connsiteY87" fmla="*/ 2439591 h 6253401"/>
              <a:gd name="connsiteX88" fmla="*/ 1584960 w 2339340"/>
              <a:gd name="connsiteY88" fmla="*/ 2089071 h 6253401"/>
              <a:gd name="connsiteX89" fmla="*/ 1619250 w 2339340"/>
              <a:gd name="connsiteY89" fmla="*/ 1788081 h 6253401"/>
              <a:gd name="connsiteX90" fmla="*/ 1691640 w 2339340"/>
              <a:gd name="connsiteY90" fmla="*/ 1517571 h 6253401"/>
              <a:gd name="connsiteX91" fmla="*/ 1954530 w 2339340"/>
              <a:gd name="connsiteY91" fmla="*/ 1940481 h 6253401"/>
              <a:gd name="connsiteX92" fmla="*/ 2045970 w 2339340"/>
              <a:gd name="connsiteY92" fmla="*/ 2062401 h 6253401"/>
              <a:gd name="connsiteX93" fmla="*/ 1840230 w 2339340"/>
              <a:gd name="connsiteY93" fmla="*/ 2374821 h 6253401"/>
              <a:gd name="connsiteX94" fmla="*/ 1729740 w 2339340"/>
              <a:gd name="connsiteY94" fmla="*/ 2561511 h 6253401"/>
              <a:gd name="connsiteX95" fmla="*/ 1672590 w 2339340"/>
              <a:gd name="connsiteY95" fmla="*/ 2691051 h 6253401"/>
              <a:gd name="connsiteX96" fmla="*/ 1606391 w 2339340"/>
              <a:gd name="connsiteY96" fmla="*/ 2762727 h 6253401"/>
              <a:gd name="connsiteX97" fmla="*/ 1658302 w 2339340"/>
              <a:gd name="connsiteY97" fmla="*/ 3027046 h 6253401"/>
              <a:gd name="connsiteX98" fmla="*/ 1729740 w 2339340"/>
              <a:gd name="connsiteY98" fmla="*/ 2908221 h 6253401"/>
              <a:gd name="connsiteX99" fmla="*/ 1927860 w 2339340"/>
              <a:gd name="connsiteY99" fmla="*/ 2706291 h 6253401"/>
              <a:gd name="connsiteX100" fmla="*/ 2065020 w 2339340"/>
              <a:gd name="connsiteY100" fmla="*/ 2565321 h 6253401"/>
              <a:gd name="connsiteX101" fmla="*/ 2202180 w 2339340"/>
              <a:gd name="connsiteY101" fmla="*/ 2355771 h 6253401"/>
              <a:gd name="connsiteX102" fmla="*/ 2339340 w 2339340"/>
              <a:gd name="connsiteY102" fmla="*/ 2066211 h 6253401"/>
              <a:gd name="connsiteX103" fmla="*/ 2293620 w 2339340"/>
              <a:gd name="connsiteY103" fmla="*/ 1974771 h 6253401"/>
              <a:gd name="connsiteX104" fmla="*/ 2232660 w 2339340"/>
              <a:gd name="connsiteY104" fmla="*/ 1769031 h 6253401"/>
              <a:gd name="connsiteX105" fmla="*/ 2175510 w 2339340"/>
              <a:gd name="connsiteY105" fmla="*/ 1582341 h 6253401"/>
              <a:gd name="connsiteX106" fmla="*/ 2065020 w 2339340"/>
              <a:gd name="connsiteY106" fmla="*/ 1368981 h 6253401"/>
              <a:gd name="connsiteX107" fmla="*/ 1958340 w 2339340"/>
              <a:gd name="connsiteY107" fmla="*/ 1186101 h 6253401"/>
              <a:gd name="connsiteX108" fmla="*/ 1878330 w 2339340"/>
              <a:gd name="connsiteY108" fmla="*/ 1060371 h 6253401"/>
              <a:gd name="connsiteX109" fmla="*/ 1752600 w 2339340"/>
              <a:gd name="connsiteY109" fmla="*/ 991791 h 6253401"/>
              <a:gd name="connsiteX110" fmla="*/ 1645920 w 2339340"/>
              <a:gd name="connsiteY110" fmla="*/ 972741 h 6253401"/>
              <a:gd name="connsiteX111" fmla="*/ 1546860 w 2339340"/>
              <a:gd name="connsiteY111" fmla="*/ 938451 h 6253401"/>
              <a:gd name="connsiteX112" fmla="*/ 1276350 w 2339340"/>
              <a:gd name="connsiteY112" fmla="*/ 877491 h 6253401"/>
              <a:gd name="connsiteX113" fmla="*/ 1257300 w 2339340"/>
              <a:gd name="connsiteY113" fmla="*/ 755571 h 6253401"/>
              <a:gd name="connsiteX114" fmla="*/ 1325880 w 2339340"/>
              <a:gd name="connsiteY114" fmla="*/ 610791 h 6253401"/>
              <a:gd name="connsiteX115" fmla="*/ 1363980 w 2339340"/>
              <a:gd name="connsiteY115" fmla="*/ 553641 h 6253401"/>
              <a:gd name="connsiteX116" fmla="*/ 1352550 w 2339340"/>
              <a:gd name="connsiteY116" fmla="*/ 454581 h 6253401"/>
              <a:gd name="connsiteX117" fmla="*/ 1348740 w 2339340"/>
              <a:gd name="connsiteY117" fmla="*/ 325041 h 6253401"/>
              <a:gd name="connsiteX118" fmla="*/ 1306830 w 2339340"/>
              <a:gd name="connsiteY118" fmla="*/ 130731 h 6253401"/>
              <a:gd name="connsiteX119" fmla="*/ 1188720 w 2339340"/>
              <a:gd name="connsiteY119" fmla="*/ 54531 h 6253401"/>
              <a:gd name="connsiteX120" fmla="*/ 1143000 w 2339340"/>
              <a:gd name="connsiteY120" fmla="*/ 27861 h 6253401"/>
              <a:gd name="connsiteX121" fmla="*/ 1077992 w 2339340"/>
              <a:gd name="connsiteY121" fmla="*/ 0 h 6253401"/>
              <a:gd name="connsiteX0" fmla="*/ 1077992 w 2339340"/>
              <a:gd name="connsiteY0" fmla="*/ 0 h 6253401"/>
              <a:gd name="connsiteX1" fmla="*/ 970359 w 2339340"/>
              <a:gd name="connsiteY1" fmla="*/ 77867 h 6253401"/>
              <a:gd name="connsiteX2" fmla="*/ 967740 w 2339340"/>
              <a:gd name="connsiteY2" fmla="*/ 16431 h 6253401"/>
              <a:gd name="connsiteX3" fmla="*/ 872490 w 2339340"/>
              <a:gd name="connsiteY3" fmla="*/ 138351 h 6253401"/>
              <a:gd name="connsiteX4" fmla="*/ 849630 w 2339340"/>
              <a:gd name="connsiteY4" fmla="*/ 103347 h 6253401"/>
              <a:gd name="connsiteX5" fmla="*/ 804863 w 2339340"/>
              <a:gd name="connsiteY5" fmla="*/ 232886 h 6253401"/>
              <a:gd name="connsiteX6" fmla="*/ 782955 w 2339340"/>
              <a:gd name="connsiteY6" fmla="*/ 466725 h 6253401"/>
              <a:gd name="connsiteX7" fmla="*/ 754380 w 2339340"/>
              <a:gd name="connsiteY7" fmla="*/ 481251 h 6253401"/>
              <a:gd name="connsiteX8" fmla="*/ 781050 w 2339340"/>
              <a:gd name="connsiteY8" fmla="*/ 565071 h 6253401"/>
              <a:gd name="connsiteX9" fmla="*/ 822960 w 2339340"/>
              <a:gd name="connsiteY9" fmla="*/ 641271 h 6253401"/>
              <a:gd name="connsiteX10" fmla="*/ 887730 w 2339340"/>
              <a:gd name="connsiteY10" fmla="*/ 706041 h 6253401"/>
              <a:gd name="connsiteX11" fmla="*/ 925830 w 2339340"/>
              <a:gd name="connsiteY11" fmla="*/ 786051 h 6253401"/>
              <a:gd name="connsiteX12" fmla="*/ 925830 w 2339340"/>
              <a:gd name="connsiteY12" fmla="*/ 877491 h 6253401"/>
              <a:gd name="connsiteX13" fmla="*/ 803910 w 2339340"/>
              <a:gd name="connsiteY13" fmla="*/ 938451 h 6253401"/>
              <a:gd name="connsiteX14" fmla="*/ 701040 w 2339340"/>
              <a:gd name="connsiteY14" fmla="*/ 965121 h 6253401"/>
              <a:gd name="connsiteX15" fmla="*/ 556260 w 2339340"/>
              <a:gd name="connsiteY15" fmla="*/ 968931 h 6253401"/>
              <a:gd name="connsiteX16" fmla="*/ 403860 w 2339340"/>
              <a:gd name="connsiteY16" fmla="*/ 1018461 h 6253401"/>
              <a:gd name="connsiteX17" fmla="*/ 320040 w 2339340"/>
              <a:gd name="connsiteY17" fmla="*/ 1102281 h 6253401"/>
              <a:gd name="connsiteX18" fmla="*/ 247650 w 2339340"/>
              <a:gd name="connsiteY18" fmla="*/ 1292781 h 6253401"/>
              <a:gd name="connsiteX19" fmla="*/ 163830 w 2339340"/>
              <a:gd name="connsiteY19" fmla="*/ 1586151 h 6253401"/>
              <a:gd name="connsiteX20" fmla="*/ 83820 w 2339340"/>
              <a:gd name="connsiteY20" fmla="*/ 1799511 h 6253401"/>
              <a:gd name="connsiteX21" fmla="*/ 72390 w 2339340"/>
              <a:gd name="connsiteY21" fmla="*/ 1978581 h 6253401"/>
              <a:gd name="connsiteX22" fmla="*/ 0 w 2339340"/>
              <a:gd name="connsiteY22" fmla="*/ 2161461 h 6253401"/>
              <a:gd name="connsiteX23" fmla="*/ 11430 w 2339340"/>
              <a:gd name="connsiteY23" fmla="*/ 2268141 h 6253401"/>
              <a:gd name="connsiteX24" fmla="*/ 106680 w 2339340"/>
              <a:gd name="connsiteY24" fmla="*/ 2443401 h 6253401"/>
              <a:gd name="connsiteX25" fmla="*/ 243840 w 2339340"/>
              <a:gd name="connsiteY25" fmla="*/ 2611041 h 6253401"/>
              <a:gd name="connsiteX26" fmla="*/ 422910 w 2339340"/>
              <a:gd name="connsiteY26" fmla="*/ 2786301 h 6253401"/>
              <a:gd name="connsiteX27" fmla="*/ 609600 w 2339340"/>
              <a:gd name="connsiteY27" fmla="*/ 2946321 h 6253401"/>
              <a:gd name="connsiteX28" fmla="*/ 703183 w 2339340"/>
              <a:gd name="connsiteY28" fmla="*/ 3078956 h 6253401"/>
              <a:gd name="connsiteX29" fmla="*/ 711517 w 2339340"/>
              <a:gd name="connsiteY29" fmla="*/ 2800827 h 6253401"/>
              <a:gd name="connsiteX30" fmla="*/ 647700 w 2339340"/>
              <a:gd name="connsiteY30" fmla="*/ 2748201 h 6253401"/>
              <a:gd name="connsiteX31" fmla="*/ 541020 w 2339340"/>
              <a:gd name="connsiteY31" fmla="*/ 2553891 h 6253401"/>
              <a:gd name="connsiteX32" fmla="*/ 487680 w 2339340"/>
              <a:gd name="connsiteY32" fmla="*/ 2443401 h 6253401"/>
              <a:gd name="connsiteX33" fmla="*/ 293370 w 2339340"/>
              <a:gd name="connsiteY33" fmla="*/ 2222421 h 6253401"/>
              <a:gd name="connsiteX34" fmla="*/ 426720 w 2339340"/>
              <a:gd name="connsiteY34" fmla="*/ 2005251 h 6253401"/>
              <a:gd name="connsiteX35" fmla="*/ 483870 w 2339340"/>
              <a:gd name="connsiteY35" fmla="*/ 1894761 h 6253401"/>
              <a:gd name="connsiteX36" fmla="*/ 544830 w 2339340"/>
              <a:gd name="connsiteY36" fmla="*/ 1658541 h 6253401"/>
              <a:gd name="connsiteX37" fmla="*/ 636270 w 2339340"/>
              <a:gd name="connsiteY37" fmla="*/ 1913811 h 6253401"/>
              <a:gd name="connsiteX38" fmla="*/ 678180 w 2339340"/>
              <a:gd name="connsiteY38" fmla="*/ 2218611 h 6253401"/>
              <a:gd name="connsiteX39" fmla="*/ 689610 w 2339340"/>
              <a:gd name="connsiteY39" fmla="*/ 2504361 h 6253401"/>
              <a:gd name="connsiteX40" fmla="*/ 712470 w 2339340"/>
              <a:gd name="connsiteY40" fmla="*/ 2778681 h 6253401"/>
              <a:gd name="connsiteX41" fmla="*/ 701040 w 2339340"/>
              <a:gd name="connsiteY41" fmla="*/ 3193971 h 6253401"/>
              <a:gd name="connsiteX42" fmla="*/ 643890 w 2339340"/>
              <a:gd name="connsiteY42" fmla="*/ 3799761 h 6253401"/>
              <a:gd name="connsiteX43" fmla="*/ 613410 w 2339340"/>
              <a:gd name="connsiteY43" fmla="*/ 4272201 h 6253401"/>
              <a:gd name="connsiteX44" fmla="*/ 689610 w 2339340"/>
              <a:gd name="connsiteY44" fmla="*/ 4634151 h 6253401"/>
              <a:gd name="connsiteX45" fmla="*/ 803910 w 2339340"/>
              <a:gd name="connsiteY45" fmla="*/ 5232321 h 6253401"/>
              <a:gd name="connsiteX46" fmla="*/ 883920 w 2339340"/>
              <a:gd name="connsiteY46" fmla="*/ 5674281 h 6253401"/>
              <a:gd name="connsiteX47" fmla="*/ 872490 w 2339340"/>
              <a:gd name="connsiteY47" fmla="*/ 5700951 h 6253401"/>
              <a:gd name="connsiteX48" fmla="*/ 693420 w 2339340"/>
              <a:gd name="connsiteY48" fmla="*/ 5910501 h 6253401"/>
              <a:gd name="connsiteX49" fmla="*/ 541020 w 2339340"/>
              <a:gd name="connsiteY49" fmla="*/ 6108621 h 6253401"/>
              <a:gd name="connsiteX50" fmla="*/ 510540 w 2339340"/>
              <a:gd name="connsiteY50" fmla="*/ 6173391 h 6253401"/>
              <a:gd name="connsiteX51" fmla="*/ 701040 w 2339340"/>
              <a:gd name="connsiteY51" fmla="*/ 6108621 h 6253401"/>
              <a:gd name="connsiteX52" fmla="*/ 830580 w 2339340"/>
              <a:gd name="connsiteY52" fmla="*/ 6081951 h 6253401"/>
              <a:gd name="connsiteX53" fmla="*/ 952500 w 2339340"/>
              <a:gd name="connsiteY53" fmla="*/ 5990511 h 6253401"/>
              <a:gd name="connsiteX54" fmla="*/ 963930 w 2339340"/>
              <a:gd name="connsiteY54" fmla="*/ 5887641 h 6253401"/>
              <a:gd name="connsiteX55" fmla="*/ 1108710 w 2339340"/>
              <a:gd name="connsiteY55" fmla="*/ 5834301 h 6253401"/>
              <a:gd name="connsiteX56" fmla="*/ 1108710 w 2339340"/>
              <a:gd name="connsiteY56" fmla="*/ 5807631 h 6253401"/>
              <a:gd name="connsiteX57" fmla="*/ 1032510 w 2339340"/>
              <a:gd name="connsiteY57" fmla="*/ 5651421 h 6253401"/>
              <a:gd name="connsiteX58" fmla="*/ 1043940 w 2339340"/>
              <a:gd name="connsiteY58" fmla="*/ 5297091 h 6253401"/>
              <a:gd name="connsiteX59" fmla="*/ 1074420 w 2339340"/>
              <a:gd name="connsiteY59" fmla="*/ 4904661 h 6253401"/>
              <a:gd name="connsiteX60" fmla="*/ 1002030 w 2339340"/>
              <a:gd name="connsiteY60" fmla="*/ 4439841 h 6253401"/>
              <a:gd name="connsiteX61" fmla="*/ 1066800 w 2339340"/>
              <a:gd name="connsiteY61" fmla="*/ 4146471 h 6253401"/>
              <a:gd name="connsiteX62" fmla="*/ 1116330 w 2339340"/>
              <a:gd name="connsiteY62" fmla="*/ 3792141 h 6253401"/>
              <a:gd name="connsiteX63" fmla="*/ 1165860 w 2339340"/>
              <a:gd name="connsiteY63" fmla="*/ 3392091 h 6253401"/>
              <a:gd name="connsiteX64" fmla="*/ 1238250 w 2339340"/>
              <a:gd name="connsiteY64" fmla="*/ 3898821 h 6253401"/>
              <a:gd name="connsiteX65" fmla="*/ 1280160 w 2339340"/>
              <a:gd name="connsiteY65" fmla="*/ 4382691 h 6253401"/>
              <a:gd name="connsiteX66" fmla="*/ 1310640 w 2339340"/>
              <a:gd name="connsiteY66" fmla="*/ 4550331 h 6253401"/>
              <a:gd name="connsiteX67" fmla="*/ 1272540 w 2339340"/>
              <a:gd name="connsiteY67" fmla="*/ 4855131 h 6253401"/>
              <a:gd name="connsiteX68" fmla="*/ 1242060 w 2339340"/>
              <a:gd name="connsiteY68" fmla="*/ 5076111 h 6253401"/>
              <a:gd name="connsiteX69" fmla="*/ 1276350 w 2339340"/>
              <a:gd name="connsiteY69" fmla="*/ 5304711 h 6253401"/>
              <a:gd name="connsiteX70" fmla="*/ 1333500 w 2339340"/>
              <a:gd name="connsiteY70" fmla="*/ 5510451 h 6253401"/>
              <a:gd name="connsiteX71" fmla="*/ 1314450 w 2339340"/>
              <a:gd name="connsiteY71" fmla="*/ 5632371 h 6253401"/>
              <a:gd name="connsiteX72" fmla="*/ 1264920 w 2339340"/>
              <a:gd name="connsiteY72" fmla="*/ 5811441 h 6253401"/>
              <a:gd name="connsiteX73" fmla="*/ 1264920 w 2339340"/>
              <a:gd name="connsiteY73" fmla="*/ 5918121 h 6253401"/>
              <a:gd name="connsiteX74" fmla="*/ 1424940 w 2339340"/>
              <a:gd name="connsiteY74" fmla="*/ 6253401 h 6253401"/>
              <a:gd name="connsiteX75" fmla="*/ 1565910 w 2339340"/>
              <a:gd name="connsiteY75" fmla="*/ 6081951 h 6253401"/>
              <a:gd name="connsiteX76" fmla="*/ 1604010 w 2339340"/>
              <a:gd name="connsiteY76" fmla="*/ 6028611 h 6253401"/>
              <a:gd name="connsiteX77" fmla="*/ 1524000 w 2339340"/>
              <a:gd name="connsiteY77" fmla="*/ 5860971 h 6253401"/>
              <a:gd name="connsiteX78" fmla="*/ 1466850 w 2339340"/>
              <a:gd name="connsiteY78" fmla="*/ 5735241 h 6253401"/>
              <a:gd name="connsiteX79" fmla="*/ 1440180 w 2339340"/>
              <a:gd name="connsiteY79" fmla="*/ 5655231 h 6253401"/>
              <a:gd name="connsiteX80" fmla="*/ 1546860 w 2339340"/>
              <a:gd name="connsiteY80" fmla="*/ 5095161 h 6253401"/>
              <a:gd name="connsiteX81" fmla="*/ 1600200 w 2339340"/>
              <a:gd name="connsiteY81" fmla="*/ 4523661 h 6253401"/>
              <a:gd name="connsiteX82" fmla="*/ 1684020 w 2339340"/>
              <a:gd name="connsiteY82" fmla="*/ 4043601 h 6253401"/>
              <a:gd name="connsiteX83" fmla="*/ 1703070 w 2339340"/>
              <a:gd name="connsiteY83" fmla="*/ 3704511 h 6253401"/>
              <a:gd name="connsiteX84" fmla="*/ 1673305 w 2339340"/>
              <a:gd name="connsiteY84" fmla="*/ 3099436 h 6253401"/>
              <a:gd name="connsiteX85" fmla="*/ 1630680 w 2339340"/>
              <a:gd name="connsiteY85" fmla="*/ 2885361 h 6253401"/>
              <a:gd name="connsiteX86" fmla="*/ 1607820 w 2339340"/>
              <a:gd name="connsiteY86" fmla="*/ 2767251 h 6253401"/>
              <a:gd name="connsiteX87" fmla="*/ 1584960 w 2339340"/>
              <a:gd name="connsiteY87" fmla="*/ 2439591 h 6253401"/>
              <a:gd name="connsiteX88" fmla="*/ 1584960 w 2339340"/>
              <a:gd name="connsiteY88" fmla="*/ 2089071 h 6253401"/>
              <a:gd name="connsiteX89" fmla="*/ 1619250 w 2339340"/>
              <a:gd name="connsiteY89" fmla="*/ 1788081 h 6253401"/>
              <a:gd name="connsiteX90" fmla="*/ 1691640 w 2339340"/>
              <a:gd name="connsiteY90" fmla="*/ 1517571 h 6253401"/>
              <a:gd name="connsiteX91" fmla="*/ 1954530 w 2339340"/>
              <a:gd name="connsiteY91" fmla="*/ 1940481 h 6253401"/>
              <a:gd name="connsiteX92" fmla="*/ 2045970 w 2339340"/>
              <a:gd name="connsiteY92" fmla="*/ 2062401 h 6253401"/>
              <a:gd name="connsiteX93" fmla="*/ 1840230 w 2339340"/>
              <a:gd name="connsiteY93" fmla="*/ 2374821 h 6253401"/>
              <a:gd name="connsiteX94" fmla="*/ 1729740 w 2339340"/>
              <a:gd name="connsiteY94" fmla="*/ 2561511 h 6253401"/>
              <a:gd name="connsiteX95" fmla="*/ 1672590 w 2339340"/>
              <a:gd name="connsiteY95" fmla="*/ 2691051 h 6253401"/>
              <a:gd name="connsiteX96" fmla="*/ 1606391 w 2339340"/>
              <a:gd name="connsiteY96" fmla="*/ 2762727 h 6253401"/>
              <a:gd name="connsiteX97" fmla="*/ 1658302 w 2339340"/>
              <a:gd name="connsiteY97" fmla="*/ 3027046 h 6253401"/>
              <a:gd name="connsiteX98" fmla="*/ 1729740 w 2339340"/>
              <a:gd name="connsiteY98" fmla="*/ 2908221 h 6253401"/>
              <a:gd name="connsiteX99" fmla="*/ 1927860 w 2339340"/>
              <a:gd name="connsiteY99" fmla="*/ 2706291 h 6253401"/>
              <a:gd name="connsiteX100" fmla="*/ 2065020 w 2339340"/>
              <a:gd name="connsiteY100" fmla="*/ 2565321 h 6253401"/>
              <a:gd name="connsiteX101" fmla="*/ 2202180 w 2339340"/>
              <a:gd name="connsiteY101" fmla="*/ 2355771 h 6253401"/>
              <a:gd name="connsiteX102" fmla="*/ 2339340 w 2339340"/>
              <a:gd name="connsiteY102" fmla="*/ 2066211 h 6253401"/>
              <a:gd name="connsiteX103" fmla="*/ 2293620 w 2339340"/>
              <a:gd name="connsiteY103" fmla="*/ 1974771 h 6253401"/>
              <a:gd name="connsiteX104" fmla="*/ 2232660 w 2339340"/>
              <a:gd name="connsiteY104" fmla="*/ 1769031 h 6253401"/>
              <a:gd name="connsiteX105" fmla="*/ 2175510 w 2339340"/>
              <a:gd name="connsiteY105" fmla="*/ 1582341 h 6253401"/>
              <a:gd name="connsiteX106" fmla="*/ 2065020 w 2339340"/>
              <a:gd name="connsiteY106" fmla="*/ 1368981 h 6253401"/>
              <a:gd name="connsiteX107" fmla="*/ 1958340 w 2339340"/>
              <a:gd name="connsiteY107" fmla="*/ 1186101 h 6253401"/>
              <a:gd name="connsiteX108" fmla="*/ 1878330 w 2339340"/>
              <a:gd name="connsiteY108" fmla="*/ 1060371 h 6253401"/>
              <a:gd name="connsiteX109" fmla="*/ 1752600 w 2339340"/>
              <a:gd name="connsiteY109" fmla="*/ 991791 h 6253401"/>
              <a:gd name="connsiteX110" fmla="*/ 1645920 w 2339340"/>
              <a:gd name="connsiteY110" fmla="*/ 972741 h 6253401"/>
              <a:gd name="connsiteX111" fmla="*/ 1546860 w 2339340"/>
              <a:gd name="connsiteY111" fmla="*/ 938451 h 6253401"/>
              <a:gd name="connsiteX112" fmla="*/ 1276350 w 2339340"/>
              <a:gd name="connsiteY112" fmla="*/ 877491 h 6253401"/>
              <a:gd name="connsiteX113" fmla="*/ 1257300 w 2339340"/>
              <a:gd name="connsiteY113" fmla="*/ 755571 h 6253401"/>
              <a:gd name="connsiteX114" fmla="*/ 1325880 w 2339340"/>
              <a:gd name="connsiteY114" fmla="*/ 610791 h 6253401"/>
              <a:gd name="connsiteX115" fmla="*/ 1363980 w 2339340"/>
              <a:gd name="connsiteY115" fmla="*/ 553641 h 6253401"/>
              <a:gd name="connsiteX116" fmla="*/ 1352550 w 2339340"/>
              <a:gd name="connsiteY116" fmla="*/ 454581 h 6253401"/>
              <a:gd name="connsiteX117" fmla="*/ 1348740 w 2339340"/>
              <a:gd name="connsiteY117" fmla="*/ 325041 h 6253401"/>
              <a:gd name="connsiteX118" fmla="*/ 1311592 w 2339340"/>
              <a:gd name="connsiteY118" fmla="*/ 99775 h 6253401"/>
              <a:gd name="connsiteX119" fmla="*/ 1188720 w 2339340"/>
              <a:gd name="connsiteY119" fmla="*/ 54531 h 6253401"/>
              <a:gd name="connsiteX120" fmla="*/ 1143000 w 2339340"/>
              <a:gd name="connsiteY120" fmla="*/ 27861 h 6253401"/>
              <a:gd name="connsiteX121" fmla="*/ 1077992 w 2339340"/>
              <a:gd name="connsiteY121" fmla="*/ 0 h 6253401"/>
              <a:gd name="connsiteX0" fmla="*/ 1077992 w 2339340"/>
              <a:gd name="connsiteY0" fmla="*/ 0 h 6253401"/>
              <a:gd name="connsiteX1" fmla="*/ 970359 w 2339340"/>
              <a:gd name="connsiteY1" fmla="*/ 77867 h 6253401"/>
              <a:gd name="connsiteX2" fmla="*/ 967740 w 2339340"/>
              <a:gd name="connsiteY2" fmla="*/ 16431 h 6253401"/>
              <a:gd name="connsiteX3" fmla="*/ 872490 w 2339340"/>
              <a:gd name="connsiteY3" fmla="*/ 138351 h 6253401"/>
              <a:gd name="connsiteX4" fmla="*/ 849630 w 2339340"/>
              <a:gd name="connsiteY4" fmla="*/ 103347 h 6253401"/>
              <a:gd name="connsiteX5" fmla="*/ 804863 w 2339340"/>
              <a:gd name="connsiteY5" fmla="*/ 232886 h 6253401"/>
              <a:gd name="connsiteX6" fmla="*/ 782955 w 2339340"/>
              <a:gd name="connsiteY6" fmla="*/ 466725 h 6253401"/>
              <a:gd name="connsiteX7" fmla="*/ 754380 w 2339340"/>
              <a:gd name="connsiteY7" fmla="*/ 481251 h 6253401"/>
              <a:gd name="connsiteX8" fmla="*/ 781050 w 2339340"/>
              <a:gd name="connsiteY8" fmla="*/ 565071 h 6253401"/>
              <a:gd name="connsiteX9" fmla="*/ 822960 w 2339340"/>
              <a:gd name="connsiteY9" fmla="*/ 641271 h 6253401"/>
              <a:gd name="connsiteX10" fmla="*/ 887730 w 2339340"/>
              <a:gd name="connsiteY10" fmla="*/ 706041 h 6253401"/>
              <a:gd name="connsiteX11" fmla="*/ 925830 w 2339340"/>
              <a:gd name="connsiteY11" fmla="*/ 786051 h 6253401"/>
              <a:gd name="connsiteX12" fmla="*/ 925830 w 2339340"/>
              <a:gd name="connsiteY12" fmla="*/ 877491 h 6253401"/>
              <a:gd name="connsiteX13" fmla="*/ 803910 w 2339340"/>
              <a:gd name="connsiteY13" fmla="*/ 938451 h 6253401"/>
              <a:gd name="connsiteX14" fmla="*/ 701040 w 2339340"/>
              <a:gd name="connsiteY14" fmla="*/ 965121 h 6253401"/>
              <a:gd name="connsiteX15" fmla="*/ 556260 w 2339340"/>
              <a:gd name="connsiteY15" fmla="*/ 968931 h 6253401"/>
              <a:gd name="connsiteX16" fmla="*/ 403860 w 2339340"/>
              <a:gd name="connsiteY16" fmla="*/ 1018461 h 6253401"/>
              <a:gd name="connsiteX17" fmla="*/ 320040 w 2339340"/>
              <a:gd name="connsiteY17" fmla="*/ 1102281 h 6253401"/>
              <a:gd name="connsiteX18" fmla="*/ 247650 w 2339340"/>
              <a:gd name="connsiteY18" fmla="*/ 1292781 h 6253401"/>
              <a:gd name="connsiteX19" fmla="*/ 163830 w 2339340"/>
              <a:gd name="connsiteY19" fmla="*/ 1586151 h 6253401"/>
              <a:gd name="connsiteX20" fmla="*/ 83820 w 2339340"/>
              <a:gd name="connsiteY20" fmla="*/ 1799511 h 6253401"/>
              <a:gd name="connsiteX21" fmla="*/ 72390 w 2339340"/>
              <a:gd name="connsiteY21" fmla="*/ 1978581 h 6253401"/>
              <a:gd name="connsiteX22" fmla="*/ 0 w 2339340"/>
              <a:gd name="connsiteY22" fmla="*/ 2161461 h 6253401"/>
              <a:gd name="connsiteX23" fmla="*/ 11430 w 2339340"/>
              <a:gd name="connsiteY23" fmla="*/ 2268141 h 6253401"/>
              <a:gd name="connsiteX24" fmla="*/ 106680 w 2339340"/>
              <a:gd name="connsiteY24" fmla="*/ 2443401 h 6253401"/>
              <a:gd name="connsiteX25" fmla="*/ 243840 w 2339340"/>
              <a:gd name="connsiteY25" fmla="*/ 2611041 h 6253401"/>
              <a:gd name="connsiteX26" fmla="*/ 422910 w 2339340"/>
              <a:gd name="connsiteY26" fmla="*/ 2786301 h 6253401"/>
              <a:gd name="connsiteX27" fmla="*/ 609600 w 2339340"/>
              <a:gd name="connsiteY27" fmla="*/ 2946321 h 6253401"/>
              <a:gd name="connsiteX28" fmla="*/ 703183 w 2339340"/>
              <a:gd name="connsiteY28" fmla="*/ 3078956 h 6253401"/>
              <a:gd name="connsiteX29" fmla="*/ 711517 w 2339340"/>
              <a:gd name="connsiteY29" fmla="*/ 2800827 h 6253401"/>
              <a:gd name="connsiteX30" fmla="*/ 647700 w 2339340"/>
              <a:gd name="connsiteY30" fmla="*/ 2748201 h 6253401"/>
              <a:gd name="connsiteX31" fmla="*/ 541020 w 2339340"/>
              <a:gd name="connsiteY31" fmla="*/ 2553891 h 6253401"/>
              <a:gd name="connsiteX32" fmla="*/ 487680 w 2339340"/>
              <a:gd name="connsiteY32" fmla="*/ 2443401 h 6253401"/>
              <a:gd name="connsiteX33" fmla="*/ 293370 w 2339340"/>
              <a:gd name="connsiteY33" fmla="*/ 2222421 h 6253401"/>
              <a:gd name="connsiteX34" fmla="*/ 426720 w 2339340"/>
              <a:gd name="connsiteY34" fmla="*/ 2005251 h 6253401"/>
              <a:gd name="connsiteX35" fmla="*/ 483870 w 2339340"/>
              <a:gd name="connsiteY35" fmla="*/ 1894761 h 6253401"/>
              <a:gd name="connsiteX36" fmla="*/ 544830 w 2339340"/>
              <a:gd name="connsiteY36" fmla="*/ 1658541 h 6253401"/>
              <a:gd name="connsiteX37" fmla="*/ 636270 w 2339340"/>
              <a:gd name="connsiteY37" fmla="*/ 1913811 h 6253401"/>
              <a:gd name="connsiteX38" fmla="*/ 678180 w 2339340"/>
              <a:gd name="connsiteY38" fmla="*/ 2218611 h 6253401"/>
              <a:gd name="connsiteX39" fmla="*/ 689610 w 2339340"/>
              <a:gd name="connsiteY39" fmla="*/ 2504361 h 6253401"/>
              <a:gd name="connsiteX40" fmla="*/ 712470 w 2339340"/>
              <a:gd name="connsiteY40" fmla="*/ 2778681 h 6253401"/>
              <a:gd name="connsiteX41" fmla="*/ 701040 w 2339340"/>
              <a:gd name="connsiteY41" fmla="*/ 3193971 h 6253401"/>
              <a:gd name="connsiteX42" fmla="*/ 643890 w 2339340"/>
              <a:gd name="connsiteY42" fmla="*/ 3799761 h 6253401"/>
              <a:gd name="connsiteX43" fmla="*/ 613410 w 2339340"/>
              <a:gd name="connsiteY43" fmla="*/ 4272201 h 6253401"/>
              <a:gd name="connsiteX44" fmla="*/ 689610 w 2339340"/>
              <a:gd name="connsiteY44" fmla="*/ 4634151 h 6253401"/>
              <a:gd name="connsiteX45" fmla="*/ 803910 w 2339340"/>
              <a:gd name="connsiteY45" fmla="*/ 5232321 h 6253401"/>
              <a:gd name="connsiteX46" fmla="*/ 883920 w 2339340"/>
              <a:gd name="connsiteY46" fmla="*/ 5674281 h 6253401"/>
              <a:gd name="connsiteX47" fmla="*/ 872490 w 2339340"/>
              <a:gd name="connsiteY47" fmla="*/ 5700951 h 6253401"/>
              <a:gd name="connsiteX48" fmla="*/ 693420 w 2339340"/>
              <a:gd name="connsiteY48" fmla="*/ 5910501 h 6253401"/>
              <a:gd name="connsiteX49" fmla="*/ 541020 w 2339340"/>
              <a:gd name="connsiteY49" fmla="*/ 6108621 h 6253401"/>
              <a:gd name="connsiteX50" fmla="*/ 510540 w 2339340"/>
              <a:gd name="connsiteY50" fmla="*/ 6173391 h 6253401"/>
              <a:gd name="connsiteX51" fmla="*/ 701040 w 2339340"/>
              <a:gd name="connsiteY51" fmla="*/ 6108621 h 6253401"/>
              <a:gd name="connsiteX52" fmla="*/ 830580 w 2339340"/>
              <a:gd name="connsiteY52" fmla="*/ 6081951 h 6253401"/>
              <a:gd name="connsiteX53" fmla="*/ 952500 w 2339340"/>
              <a:gd name="connsiteY53" fmla="*/ 5990511 h 6253401"/>
              <a:gd name="connsiteX54" fmla="*/ 963930 w 2339340"/>
              <a:gd name="connsiteY54" fmla="*/ 5887641 h 6253401"/>
              <a:gd name="connsiteX55" fmla="*/ 1108710 w 2339340"/>
              <a:gd name="connsiteY55" fmla="*/ 5834301 h 6253401"/>
              <a:gd name="connsiteX56" fmla="*/ 1108710 w 2339340"/>
              <a:gd name="connsiteY56" fmla="*/ 5807631 h 6253401"/>
              <a:gd name="connsiteX57" fmla="*/ 1032510 w 2339340"/>
              <a:gd name="connsiteY57" fmla="*/ 5651421 h 6253401"/>
              <a:gd name="connsiteX58" fmla="*/ 1043940 w 2339340"/>
              <a:gd name="connsiteY58" fmla="*/ 5297091 h 6253401"/>
              <a:gd name="connsiteX59" fmla="*/ 1074420 w 2339340"/>
              <a:gd name="connsiteY59" fmla="*/ 4904661 h 6253401"/>
              <a:gd name="connsiteX60" fmla="*/ 1002030 w 2339340"/>
              <a:gd name="connsiteY60" fmla="*/ 4439841 h 6253401"/>
              <a:gd name="connsiteX61" fmla="*/ 1066800 w 2339340"/>
              <a:gd name="connsiteY61" fmla="*/ 4146471 h 6253401"/>
              <a:gd name="connsiteX62" fmla="*/ 1116330 w 2339340"/>
              <a:gd name="connsiteY62" fmla="*/ 3792141 h 6253401"/>
              <a:gd name="connsiteX63" fmla="*/ 1165860 w 2339340"/>
              <a:gd name="connsiteY63" fmla="*/ 3392091 h 6253401"/>
              <a:gd name="connsiteX64" fmla="*/ 1238250 w 2339340"/>
              <a:gd name="connsiteY64" fmla="*/ 3898821 h 6253401"/>
              <a:gd name="connsiteX65" fmla="*/ 1280160 w 2339340"/>
              <a:gd name="connsiteY65" fmla="*/ 4382691 h 6253401"/>
              <a:gd name="connsiteX66" fmla="*/ 1310640 w 2339340"/>
              <a:gd name="connsiteY66" fmla="*/ 4550331 h 6253401"/>
              <a:gd name="connsiteX67" fmla="*/ 1272540 w 2339340"/>
              <a:gd name="connsiteY67" fmla="*/ 4855131 h 6253401"/>
              <a:gd name="connsiteX68" fmla="*/ 1242060 w 2339340"/>
              <a:gd name="connsiteY68" fmla="*/ 5076111 h 6253401"/>
              <a:gd name="connsiteX69" fmla="*/ 1276350 w 2339340"/>
              <a:gd name="connsiteY69" fmla="*/ 5304711 h 6253401"/>
              <a:gd name="connsiteX70" fmla="*/ 1333500 w 2339340"/>
              <a:gd name="connsiteY70" fmla="*/ 5510451 h 6253401"/>
              <a:gd name="connsiteX71" fmla="*/ 1314450 w 2339340"/>
              <a:gd name="connsiteY71" fmla="*/ 5632371 h 6253401"/>
              <a:gd name="connsiteX72" fmla="*/ 1264920 w 2339340"/>
              <a:gd name="connsiteY72" fmla="*/ 5811441 h 6253401"/>
              <a:gd name="connsiteX73" fmla="*/ 1264920 w 2339340"/>
              <a:gd name="connsiteY73" fmla="*/ 5918121 h 6253401"/>
              <a:gd name="connsiteX74" fmla="*/ 1424940 w 2339340"/>
              <a:gd name="connsiteY74" fmla="*/ 6253401 h 6253401"/>
              <a:gd name="connsiteX75" fmla="*/ 1565910 w 2339340"/>
              <a:gd name="connsiteY75" fmla="*/ 6081951 h 6253401"/>
              <a:gd name="connsiteX76" fmla="*/ 1604010 w 2339340"/>
              <a:gd name="connsiteY76" fmla="*/ 6028611 h 6253401"/>
              <a:gd name="connsiteX77" fmla="*/ 1524000 w 2339340"/>
              <a:gd name="connsiteY77" fmla="*/ 5860971 h 6253401"/>
              <a:gd name="connsiteX78" fmla="*/ 1466850 w 2339340"/>
              <a:gd name="connsiteY78" fmla="*/ 5735241 h 6253401"/>
              <a:gd name="connsiteX79" fmla="*/ 1440180 w 2339340"/>
              <a:gd name="connsiteY79" fmla="*/ 5655231 h 6253401"/>
              <a:gd name="connsiteX80" fmla="*/ 1546860 w 2339340"/>
              <a:gd name="connsiteY80" fmla="*/ 5095161 h 6253401"/>
              <a:gd name="connsiteX81" fmla="*/ 1600200 w 2339340"/>
              <a:gd name="connsiteY81" fmla="*/ 4523661 h 6253401"/>
              <a:gd name="connsiteX82" fmla="*/ 1684020 w 2339340"/>
              <a:gd name="connsiteY82" fmla="*/ 4043601 h 6253401"/>
              <a:gd name="connsiteX83" fmla="*/ 1703070 w 2339340"/>
              <a:gd name="connsiteY83" fmla="*/ 3704511 h 6253401"/>
              <a:gd name="connsiteX84" fmla="*/ 1673305 w 2339340"/>
              <a:gd name="connsiteY84" fmla="*/ 3099436 h 6253401"/>
              <a:gd name="connsiteX85" fmla="*/ 1630680 w 2339340"/>
              <a:gd name="connsiteY85" fmla="*/ 2885361 h 6253401"/>
              <a:gd name="connsiteX86" fmla="*/ 1607820 w 2339340"/>
              <a:gd name="connsiteY86" fmla="*/ 2767251 h 6253401"/>
              <a:gd name="connsiteX87" fmla="*/ 1584960 w 2339340"/>
              <a:gd name="connsiteY87" fmla="*/ 2439591 h 6253401"/>
              <a:gd name="connsiteX88" fmla="*/ 1584960 w 2339340"/>
              <a:gd name="connsiteY88" fmla="*/ 2089071 h 6253401"/>
              <a:gd name="connsiteX89" fmla="*/ 1619250 w 2339340"/>
              <a:gd name="connsiteY89" fmla="*/ 1788081 h 6253401"/>
              <a:gd name="connsiteX90" fmla="*/ 1691640 w 2339340"/>
              <a:gd name="connsiteY90" fmla="*/ 1517571 h 6253401"/>
              <a:gd name="connsiteX91" fmla="*/ 1954530 w 2339340"/>
              <a:gd name="connsiteY91" fmla="*/ 1940481 h 6253401"/>
              <a:gd name="connsiteX92" fmla="*/ 2045970 w 2339340"/>
              <a:gd name="connsiteY92" fmla="*/ 2062401 h 6253401"/>
              <a:gd name="connsiteX93" fmla="*/ 1840230 w 2339340"/>
              <a:gd name="connsiteY93" fmla="*/ 2374821 h 6253401"/>
              <a:gd name="connsiteX94" fmla="*/ 1729740 w 2339340"/>
              <a:gd name="connsiteY94" fmla="*/ 2561511 h 6253401"/>
              <a:gd name="connsiteX95" fmla="*/ 1672590 w 2339340"/>
              <a:gd name="connsiteY95" fmla="*/ 2691051 h 6253401"/>
              <a:gd name="connsiteX96" fmla="*/ 1606391 w 2339340"/>
              <a:gd name="connsiteY96" fmla="*/ 2762727 h 6253401"/>
              <a:gd name="connsiteX97" fmla="*/ 1658302 w 2339340"/>
              <a:gd name="connsiteY97" fmla="*/ 3027046 h 6253401"/>
              <a:gd name="connsiteX98" fmla="*/ 1729740 w 2339340"/>
              <a:gd name="connsiteY98" fmla="*/ 2908221 h 6253401"/>
              <a:gd name="connsiteX99" fmla="*/ 1927860 w 2339340"/>
              <a:gd name="connsiteY99" fmla="*/ 2706291 h 6253401"/>
              <a:gd name="connsiteX100" fmla="*/ 2065020 w 2339340"/>
              <a:gd name="connsiteY100" fmla="*/ 2565321 h 6253401"/>
              <a:gd name="connsiteX101" fmla="*/ 2202180 w 2339340"/>
              <a:gd name="connsiteY101" fmla="*/ 2355771 h 6253401"/>
              <a:gd name="connsiteX102" fmla="*/ 2339340 w 2339340"/>
              <a:gd name="connsiteY102" fmla="*/ 2066211 h 6253401"/>
              <a:gd name="connsiteX103" fmla="*/ 2293620 w 2339340"/>
              <a:gd name="connsiteY103" fmla="*/ 1974771 h 6253401"/>
              <a:gd name="connsiteX104" fmla="*/ 2232660 w 2339340"/>
              <a:gd name="connsiteY104" fmla="*/ 1769031 h 6253401"/>
              <a:gd name="connsiteX105" fmla="*/ 2175510 w 2339340"/>
              <a:gd name="connsiteY105" fmla="*/ 1582341 h 6253401"/>
              <a:gd name="connsiteX106" fmla="*/ 2065020 w 2339340"/>
              <a:gd name="connsiteY106" fmla="*/ 1368981 h 6253401"/>
              <a:gd name="connsiteX107" fmla="*/ 1958340 w 2339340"/>
              <a:gd name="connsiteY107" fmla="*/ 1186101 h 6253401"/>
              <a:gd name="connsiteX108" fmla="*/ 1878330 w 2339340"/>
              <a:gd name="connsiteY108" fmla="*/ 1060371 h 6253401"/>
              <a:gd name="connsiteX109" fmla="*/ 1752600 w 2339340"/>
              <a:gd name="connsiteY109" fmla="*/ 991791 h 6253401"/>
              <a:gd name="connsiteX110" fmla="*/ 1645920 w 2339340"/>
              <a:gd name="connsiteY110" fmla="*/ 972741 h 6253401"/>
              <a:gd name="connsiteX111" fmla="*/ 1546860 w 2339340"/>
              <a:gd name="connsiteY111" fmla="*/ 938451 h 6253401"/>
              <a:gd name="connsiteX112" fmla="*/ 1276350 w 2339340"/>
              <a:gd name="connsiteY112" fmla="*/ 877491 h 6253401"/>
              <a:gd name="connsiteX113" fmla="*/ 1257300 w 2339340"/>
              <a:gd name="connsiteY113" fmla="*/ 755571 h 6253401"/>
              <a:gd name="connsiteX114" fmla="*/ 1325880 w 2339340"/>
              <a:gd name="connsiteY114" fmla="*/ 610791 h 6253401"/>
              <a:gd name="connsiteX115" fmla="*/ 1363980 w 2339340"/>
              <a:gd name="connsiteY115" fmla="*/ 553641 h 6253401"/>
              <a:gd name="connsiteX116" fmla="*/ 1352550 w 2339340"/>
              <a:gd name="connsiteY116" fmla="*/ 454581 h 6253401"/>
              <a:gd name="connsiteX117" fmla="*/ 1359455 w 2339340"/>
              <a:gd name="connsiteY117" fmla="*/ 267891 h 6253401"/>
              <a:gd name="connsiteX118" fmla="*/ 1311592 w 2339340"/>
              <a:gd name="connsiteY118" fmla="*/ 99775 h 6253401"/>
              <a:gd name="connsiteX119" fmla="*/ 1188720 w 2339340"/>
              <a:gd name="connsiteY119" fmla="*/ 54531 h 6253401"/>
              <a:gd name="connsiteX120" fmla="*/ 1143000 w 2339340"/>
              <a:gd name="connsiteY120" fmla="*/ 27861 h 6253401"/>
              <a:gd name="connsiteX121" fmla="*/ 1077992 w 2339340"/>
              <a:gd name="connsiteY121" fmla="*/ 0 h 6253401"/>
              <a:gd name="connsiteX0" fmla="*/ 1077992 w 2339340"/>
              <a:gd name="connsiteY0" fmla="*/ 0 h 6253401"/>
              <a:gd name="connsiteX1" fmla="*/ 970359 w 2339340"/>
              <a:gd name="connsiteY1" fmla="*/ 77867 h 6253401"/>
              <a:gd name="connsiteX2" fmla="*/ 967740 w 2339340"/>
              <a:gd name="connsiteY2" fmla="*/ 16431 h 6253401"/>
              <a:gd name="connsiteX3" fmla="*/ 872490 w 2339340"/>
              <a:gd name="connsiteY3" fmla="*/ 138351 h 6253401"/>
              <a:gd name="connsiteX4" fmla="*/ 849630 w 2339340"/>
              <a:gd name="connsiteY4" fmla="*/ 103347 h 6253401"/>
              <a:gd name="connsiteX5" fmla="*/ 804863 w 2339340"/>
              <a:gd name="connsiteY5" fmla="*/ 232886 h 6253401"/>
              <a:gd name="connsiteX6" fmla="*/ 782955 w 2339340"/>
              <a:gd name="connsiteY6" fmla="*/ 466725 h 6253401"/>
              <a:gd name="connsiteX7" fmla="*/ 754380 w 2339340"/>
              <a:gd name="connsiteY7" fmla="*/ 481251 h 6253401"/>
              <a:gd name="connsiteX8" fmla="*/ 781050 w 2339340"/>
              <a:gd name="connsiteY8" fmla="*/ 565071 h 6253401"/>
              <a:gd name="connsiteX9" fmla="*/ 822960 w 2339340"/>
              <a:gd name="connsiteY9" fmla="*/ 641271 h 6253401"/>
              <a:gd name="connsiteX10" fmla="*/ 887730 w 2339340"/>
              <a:gd name="connsiteY10" fmla="*/ 706041 h 6253401"/>
              <a:gd name="connsiteX11" fmla="*/ 925830 w 2339340"/>
              <a:gd name="connsiteY11" fmla="*/ 786051 h 6253401"/>
              <a:gd name="connsiteX12" fmla="*/ 925830 w 2339340"/>
              <a:gd name="connsiteY12" fmla="*/ 877491 h 6253401"/>
              <a:gd name="connsiteX13" fmla="*/ 803910 w 2339340"/>
              <a:gd name="connsiteY13" fmla="*/ 938451 h 6253401"/>
              <a:gd name="connsiteX14" fmla="*/ 701040 w 2339340"/>
              <a:gd name="connsiteY14" fmla="*/ 965121 h 6253401"/>
              <a:gd name="connsiteX15" fmla="*/ 556260 w 2339340"/>
              <a:gd name="connsiteY15" fmla="*/ 968931 h 6253401"/>
              <a:gd name="connsiteX16" fmla="*/ 403860 w 2339340"/>
              <a:gd name="connsiteY16" fmla="*/ 1018461 h 6253401"/>
              <a:gd name="connsiteX17" fmla="*/ 320040 w 2339340"/>
              <a:gd name="connsiteY17" fmla="*/ 1102281 h 6253401"/>
              <a:gd name="connsiteX18" fmla="*/ 247650 w 2339340"/>
              <a:gd name="connsiteY18" fmla="*/ 1292781 h 6253401"/>
              <a:gd name="connsiteX19" fmla="*/ 163830 w 2339340"/>
              <a:gd name="connsiteY19" fmla="*/ 1586151 h 6253401"/>
              <a:gd name="connsiteX20" fmla="*/ 83820 w 2339340"/>
              <a:gd name="connsiteY20" fmla="*/ 1799511 h 6253401"/>
              <a:gd name="connsiteX21" fmla="*/ 72390 w 2339340"/>
              <a:gd name="connsiteY21" fmla="*/ 1978581 h 6253401"/>
              <a:gd name="connsiteX22" fmla="*/ 0 w 2339340"/>
              <a:gd name="connsiteY22" fmla="*/ 2161461 h 6253401"/>
              <a:gd name="connsiteX23" fmla="*/ 11430 w 2339340"/>
              <a:gd name="connsiteY23" fmla="*/ 2268141 h 6253401"/>
              <a:gd name="connsiteX24" fmla="*/ 106680 w 2339340"/>
              <a:gd name="connsiteY24" fmla="*/ 2443401 h 6253401"/>
              <a:gd name="connsiteX25" fmla="*/ 243840 w 2339340"/>
              <a:gd name="connsiteY25" fmla="*/ 2611041 h 6253401"/>
              <a:gd name="connsiteX26" fmla="*/ 422910 w 2339340"/>
              <a:gd name="connsiteY26" fmla="*/ 2786301 h 6253401"/>
              <a:gd name="connsiteX27" fmla="*/ 609600 w 2339340"/>
              <a:gd name="connsiteY27" fmla="*/ 2946321 h 6253401"/>
              <a:gd name="connsiteX28" fmla="*/ 703183 w 2339340"/>
              <a:gd name="connsiteY28" fmla="*/ 3078956 h 6253401"/>
              <a:gd name="connsiteX29" fmla="*/ 711517 w 2339340"/>
              <a:gd name="connsiteY29" fmla="*/ 2800827 h 6253401"/>
              <a:gd name="connsiteX30" fmla="*/ 647700 w 2339340"/>
              <a:gd name="connsiteY30" fmla="*/ 2748201 h 6253401"/>
              <a:gd name="connsiteX31" fmla="*/ 541020 w 2339340"/>
              <a:gd name="connsiteY31" fmla="*/ 2553891 h 6253401"/>
              <a:gd name="connsiteX32" fmla="*/ 487680 w 2339340"/>
              <a:gd name="connsiteY32" fmla="*/ 2443401 h 6253401"/>
              <a:gd name="connsiteX33" fmla="*/ 293370 w 2339340"/>
              <a:gd name="connsiteY33" fmla="*/ 2222421 h 6253401"/>
              <a:gd name="connsiteX34" fmla="*/ 426720 w 2339340"/>
              <a:gd name="connsiteY34" fmla="*/ 2005251 h 6253401"/>
              <a:gd name="connsiteX35" fmla="*/ 483870 w 2339340"/>
              <a:gd name="connsiteY35" fmla="*/ 1894761 h 6253401"/>
              <a:gd name="connsiteX36" fmla="*/ 544830 w 2339340"/>
              <a:gd name="connsiteY36" fmla="*/ 1658541 h 6253401"/>
              <a:gd name="connsiteX37" fmla="*/ 636270 w 2339340"/>
              <a:gd name="connsiteY37" fmla="*/ 1913811 h 6253401"/>
              <a:gd name="connsiteX38" fmla="*/ 678180 w 2339340"/>
              <a:gd name="connsiteY38" fmla="*/ 2218611 h 6253401"/>
              <a:gd name="connsiteX39" fmla="*/ 689610 w 2339340"/>
              <a:gd name="connsiteY39" fmla="*/ 2504361 h 6253401"/>
              <a:gd name="connsiteX40" fmla="*/ 712470 w 2339340"/>
              <a:gd name="connsiteY40" fmla="*/ 2778681 h 6253401"/>
              <a:gd name="connsiteX41" fmla="*/ 701040 w 2339340"/>
              <a:gd name="connsiteY41" fmla="*/ 3193971 h 6253401"/>
              <a:gd name="connsiteX42" fmla="*/ 643890 w 2339340"/>
              <a:gd name="connsiteY42" fmla="*/ 3799761 h 6253401"/>
              <a:gd name="connsiteX43" fmla="*/ 613410 w 2339340"/>
              <a:gd name="connsiteY43" fmla="*/ 4272201 h 6253401"/>
              <a:gd name="connsiteX44" fmla="*/ 689610 w 2339340"/>
              <a:gd name="connsiteY44" fmla="*/ 4634151 h 6253401"/>
              <a:gd name="connsiteX45" fmla="*/ 803910 w 2339340"/>
              <a:gd name="connsiteY45" fmla="*/ 5232321 h 6253401"/>
              <a:gd name="connsiteX46" fmla="*/ 883920 w 2339340"/>
              <a:gd name="connsiteY46" fmla="*/ 5674281 h 6253401"/>
              <a:gd name="connsiteX47" fmla="*/ 872490 w 2339340"/>
              <a:gd name="connsiteY47" fmla="*/ 5700951 h 6253401"/>
              <a:gd name="connsiteX48" fmla="*/ 693420 w 2339340"/>
              <a:gd name="connsiteY48" fmla="*/ 5910501 h 6253401"/>
              <a:gd name="connsiteX49" fmla="*/ 541020 w 2339340"/>
              <a:gd name="connsiteY49" fmla="*/ 6108621 h 6253401"/>
              <a:gd name="connsiteX50" fmla="*/ 510540 w 2339340"/>
              <a:gd name="connsiteY50" fmla="*/ 6173391 h 6253401"/>
              <a:gd name="connsiteX51" fmla="*/ 701040 w 2339340"/>
              <a:gd name="connsiteY51" fmla="*/ 6108621 h 6253401"/>
              <a:gd name="connsiteX52" fmla="*/ 830580 w 2339340"/>
              <a:gd name="connsiteY52" fmla="*/ 6081951 h 6253401"/>
              <a:gd name="connsiteX53" fmla="*/ 952500 w 2339340"/>
              <a:gd name="connsiteY53" fmla="*/ 5990511 h 6253401"/>
              <a:gd name="connsiteX54" fmla="*/ 963930 w 2339340"/>
              <a:gd name="connsiteY54" fmla="*/ 5887641 h 6253401"/>
              <a:gd name="connsiteX55" fmla="*/ 1108710 w 2339340"/>
              <a:gd name="connsiteY55" fmla="*/ 5834301 h 6253401"/>
              <a:gd name="connsiteX56" fmla="*/ 1108710 w 2339340"/>
              <a:gd name="connsiteY56" fmla="*/ 5807631 h 6253401"/>
              <a:gd name="connsiteX57" fmla="*/ 1032510 w 2339340"/>
              <a:gd name="connsiteY57" fmla="*/ 5651421 h 6253401"/>
              <a:gd name="connsiteX58" fmla="*/ 1043940 w 2339340"/>
              <a:gd name="connsiteY58" fmla="*/ 5297091 h 6253401"/>
              <a:gd name="connsiteX59" fmla="*/ 1074420 w 2339340"/>
              <a:gd name="connsiteY59" fmla="*/ 4904661 h 6253401"/>
              <a:gd name="connsiteX60" fmla="*/ 1002030 w 2339340"/>
              <a:gd name="connsiteY60" fmla="*/ 4439841 h 6253401"/>
              <a:gd name="connsiteX61" fmla="*/ 1066800 w 2339340"/>
              <a:gd name="connsiteY61" fmla="*/ 4146471 h 6253401"/>
              <a:gd name="connsiteX62" fmla="*/ 1116330 w 2339340"/>
              <a:gd name="connsiteY62" fmla="*/ 3792141 h 6253401"/>
              <a:gd name="connsiteX63" fmla="*/ 1165860 w 2339340"/>
              <a:gd name="connsiteY63" fmla="*/ 3392091 h 6253401"/>
              <a:gd name="connsiteX64" fmla="*/ 1238250 w 2339340"/>
              <a:gd name="connsiteY64" fmla="*/ 3898821 h 6253401"/>
              <a:gd name="connsiteX65" fmla="*/ 1280160 w 2339340"/>
              <a:gd name="connsiteY65" fmla="*/ 4382691 h 6253401"/>
              <a:gd name="connsiteX66" fmla="*/ 1310640 w 2339340"/>
              <a:gd name="connsiteY66" fmla="*/ 4550331 h 6253401"/>
              <a:gd name="connsiteX67" fmla="*/ 1272540 w 2339340"/>
              <a:gd name="connsiteY67" fmla="*/ 4855131 h 6253401"/>
              <a:gd name="connsiteX68" fmla="*/ 1242060 w 2339340"/>
              <a:gd name="connsiteY68" fmla="*/ 5076111 h 6253401"/>
              <a:gd name="connsiteX69" fmla="*/ 1276350 w 2339340"/>
              <a:gd name="connsiteY69" fmla="*/ 5304711 h 6253401"/>
              <a:gd name="connsiteX70" fmla="*/ 1333500 w 2339340"/>
              <a:gd name="connsiteY70" fmla="*/ 5510451 h 6253401"/>
              <a:gd name="connsiteX71" fmla="*/ 1314450 w 2339340"/>
              <a:gd name="connsiteY71" fmla="*/ 5632371 h 6253401"/>
              <a:gd name="connsiteX72" fmla="*/ 1264920 w 2339340"/>
              <a:gd name="connsiteY72" fmla="*/ 5811441 h 6253401"/>
              <a:gd name="connsiteX73" fmla="*/ 1264920 w 2339340"/>
              <a:gd name="connsiteY73" fmla="*/ 5918121 h 6253401"/>
              <a:gd name="connsiteX74" fmla="*/ 1424940 w 2339340"/>
              <a:gd name="connsiteY74" fmla="*/ 6253401 h 6253401"/>
              <a:gd name="connsiteX75" fmla="*/ 1565910 w 2339340"/>
              <a:gd name="connsiteY75" fmla="*/ 6081951 h 6253401"/>
              <a:gd name="connsiteX76" fmla="*/ 1604010 w 2339340"/>
              <a:gd name="connsiteY76" fmla="*/ 6028611 h 6253401"/>
              <a:gd name="connsiteX77" fmla="*/ 1524000 w 2339340"/>
              <a:gd name="connsiteY77" fmla="*/ 5860971 h 6253401"/>
              <a:gd name="connsiteX78" fmla="*/ 1466850 w 2339340"/>
              <a:gd name="connsiteY78" fmla="*/ 5735241 h 6253401"/>
              <a:gd name="connsiteX79" fmla="*/ 1440180 w 2339340"/>
              <a:gd name="connsiteY79" fmla="*/ 5655231 h 6253401"/>
              <a:gd name="connsiteX80" fmla="*/ 1546860 w 2339340"/>
              <a:gd name="connsiteY80" fmla="*/ 5095161 h 6253401"/>
              <a:gd name="connsiteX81" fmla="*/ 1600200 w 2339340"/>
              <a:gd name="connsiteY81" fmla="*/ 4523661 h 6253401"/>
              <a:gd name="connsiteX82" fmla="*/ 1684020 w 2339340"/>
              <a:gd name="connsiteY82" fmla="*/ 4043601 h 6253401"/>
              <a:gd name="connsiteX83" fmla="*/ 1703070 w 2339340"/>
              <a:gd name="connsiteY83" fmla="*/ 3704511 h 6253401"/>
              <a:gd name="connsiteX84" fmla="*/ 1673305 w 2339340"/>
              <a:gd name="connsiteY84" fmla="*/ 3099436 h 6253401"/>
              <a:gd name="connsiteX85" fmla="*/ 1630680 w 2339340"/>
              <a:gd name="connsiteY85" fmla="*/ 2885361 h 6253401"/>
              <a:gd name="connsiteX86" fmla="*/ 1607820 w 2339340"/>
              <a:gd name="connsiteY86" fmla="*/ 2767251 h 6253401"/>
              <a:gd name="connsiteX87" fmla="*/ 1584960 w 2339340"/>
              <a:gd name="connsiteY87" fmla="*/ 2439591 h 6253401"/>
              <a:gd name="connsiteX88" fmla="*/ 1584960 w 2339340"/>
              <a:gd name="connsiteY88" fmla="*/ 2089071 h 6253401"/>
              <a:gd name="connsiteX89" fmla="*/ 1619250 w 2339340"/>
              <a:gd name="connsiteY89" fmla="*/ 1788081 h 6253401"/>
              <a:gd name="connsiteX90" fmla="*/ 1691640 w 2339340"/>
              <a:gd name="connsiteY90" fmla="*/ 1517571 h 6253401"/>
              <a:gd name="connsiteX91" fmla="*/ 1954530 w 2339340"/>
              <a:gd name="connsiteY91" fmla="*/ 1940481 h 6253401"/>
              <a:gd name="connsiteX92" fmla="*/ 2045970 w 2339340"/>
              <a:gd name="connsiteY92" fmla="*/ 2062401 h 6253401"/>
              <a:gd name="connsiteX93" fmla="*/ 1840230 w 2339340"/>
              <a:gd name="connsiteY93" fmla="*/ 2374821 h 6253401"/>
              <a:gd name="connsiteX94" fmla="*/ 1729740 w 2339340"/>
              <a:gd name="connsiteY94" fmla="*/ 2561511 h 6253401"/>
              <a:gd name="connsiteX95" fmla="*/ 1672590 w 2339340"/>
              <a:gd name="connsiteY95" fmla="*/ 2691051 h 6253401"/>
              <a:gd name="connsiteX96" fmla="*/ 1606391 w 2339340"/>
              <a:gd name="connsiteY96" fmla="*/ 2762727 h 6253401"/>
              <a:gd name="connsiteX97" fmla="*/ 1658302 w 2339340"/>
              <a:gd name="connsiteY97" fmla="*/ 3027046 h 6253401"/>
              <a:gd name="connsiteX98" fmla="*/ 1729740 w 2339340"/>
              <a:gd name="connsiteY98" fmla="*/ 2908221 h 6253401"/>
              <a:gd name="connsiteX99" fmla="*/ 1927860 w 2339340"/>
              <a:gd name="connsiteY99" fmla="*/ 2706291 h 6253401"/>
              <a:gd name="connsiteX100" fmla="*/ 2065020 w 2339340"/>
              <a:gd name="connsiteY100" fmla="*/ 2565321 h 6253401"/>
              <a:gd name="connsiteX101" fmla="*/ 2202180 w 2339340"/>
              <a:gd name="connsiteY101" fmla="*/ 2355771 h 6253401"/>
              <a:gd name="connsiteX102" fmla="*/ 2339340 w 2339340"/>
              <a:gd name="connsiteY102" fmla="*/ 2066211 h 6253401"/>
              <a:gd name="connsiteX103" fmla="*/ 2293620 w 2339340"/>
              <a:gd name="connsiteY103" fmla="*/ 1974771 h 6253401"/>
              <a:gd name="connsiteX104" fmla="*/ 2232660 w 2339340"/>
              <a:gd name="connsiteY104" fmla="*/ 1769031 h 6253401"/>
              <a:gd name="connsiteX105" fmla="*/ 2175510 w 2339340"/>
              <a:gd name="connsiteY105" fmla="*/ 1582341 h 6253401"/>
              <a:gd name="connsiteX106" fmla="*/ 2065020 w 2339340"/>
              <a:gd name="connsiteY106" fmla="*/ 1368981 h 6253401"/>
              <a:gd name="connsiteX107" fmla="*/ 1958340 w 2339340"/>
              <a:gd name="connsiteY107" fmla="*/ 1186101 h 6253401"/>
              <a:gd name="connsiteX108" fmla="*/ 1878330 w 2339340"/>
              <a:gd name="connsiteY108" fmla="*/ 1060371 h 6253401"/>
              <a:gd name="connsiteX109" fmla="*/ 1752600 w 2339340"/>
              <a:gd name="connsiteY109" fmla="*/ 991791 h 6253401"/>
              <a:gd name="connsiteX110" fmla="*/ 1645920 w 2339340"/>
              <a:gd name="connsiteY110" fmla="*/ 972741 h 6253401"/>
              <a:gd name="connsiteX111" fmla="*/ 1546860 w 2339340"/>
              <a:gd name="connsiteY111" fmla="*/ 938451 h 6253401"/>
              <a:gd name="connsiteX112" fmla="*/ 1276350 w 2339340"/>
              <a:gd name="connsiteY112" fmla="*/ 877491 h 6253401"/>
              <a:gd name="connsiteX113" fmla="*/ 1257300 w 2339340"/>
              <a:gd name="connsiteY113" fmla="*/ 755571 h 6253401"/>
              <a:gd name="connsiteX114" fmla="*/ 1325880 w 2339340"/>
              <a:gd name="connsiteY114" fmla="*/ 610791 h 6253401"/>
              <a:gd name="connsiteX115" fmla="*/ 1363980 w 2339340"/>
              <a:gd name="connsiteY115" fmla="*/ 553641 h 6253401"/>
              <a:gd name="connsiteX116" fmla="*/ 1352550 w 2339340"/>
              <a:gd name="connsiteY116" fmla="*/ 454581 h 6253401"/>
              <a:gd name="connsiteX117" fmla="*/ 1359455 w 2339340"/>
              <a:gd name="connsiteY117" fmla="*/ 267891 h 6253401"/>
              <a:gd name="connsiteX118" fmla="*/ 1311592 w 2339340"/>
              <a:gd name="connsiteY118" fmla="*/ 99775 h 6253401"/>
              <a:gd name="connsiteX119" fmla="*/ 1188720 w 2339340"/>
              <a:gd name="connsiteY119" fmla="*/ 54531 h 6253401"/>
              <a:gd name="connsiteX120" fmla="*/ 1143000 w 2339340"/>
              <a:gd name="connsiteY120" fmla="*/ 27861 h 6253401"/>
              <a:gd name="connsiteX121" fmla="*/ 1077992 w 2339340"/>
              <a:gd name="connsiteY121" fmla="*/ 0 h 6253401"/>
              <a:gd name="connsiteX0" fmla="*/ 1077992 w 2339340"/>
              <a:gd name="connsiteY0" fmla="*/ 0 h 6253401"/>
              <a:gd name="connsiteX1" fmla="*/ 970359 w 2339340"/>
              <a:gd name="connsiteY1" fmla="*/ 77867 h 6253401"/>
              <a:gd name="connsiteX2" fmla="*/ 967740 w 2339340"/>
              <a:gd name="connsiteY2" fmla="*/ 16431 h 6253401"/>
              <a:gd name="connsiteX3" fmla="*/ 872490 w 2339340"/>
              <a:gd name="connsiteY3" fmla="*/ 138351 h 6253401"/>
              <a:gd name="connsiteX4" fmla="*/ 849630 w 2339340"/>
              <a:gd name="connsiteY4" fmla="*/ 103347 h 6253401"/>
              <a:gd name="connsiteX5" fmla="*/ 804863 w 2339340"/>
              <a:gd name="connsiteY5" fmla="*/ 232886 h 6253401"/>
              <a:gd name="connsiteX6" fmla="*/ 782955 w 2339340"/>
              <a:gd name="connsiteY6" fmla="*/ 466725 h 6253401"/>
              <a:gd name="connsiteX7" fmla="*/ 754380 w 2339340"/>
              <a:gd name="connsiteY7" fmla="*/ 481251 h 6253401"/>
              <a:gd name="connsiteX8" fmla="*/ 781050 w 2339340"/>
              <a:gd name="connsiteY8" fmla="*/ 565071 h 6253401"/>
              <a:gd name="connsiteX9" fmla="*/ 822960 w 2339340"/>
              <a:gd name="connsiteY9" fmla="*/ 641271 h 6253401"/>
              <a:gd name="connsiteX10" fmla="*/ 887730 w 2339340"/>
              <a:gd name="connsiteY10" fmla="*/ 706041 h 6253401"/>
              <a:gd name="connsiteX11" fmla="*/ 925830 w 2339340"/>
              <a:gd name="connsiteY11" fmla="*/ 786051 h 6253401"/>
              <a:gd name="connsiteX12" fmla="*/ 925830 w 2339340"/>
              <a:gd name="connsiteY12" fmla="*/ 877491 h 6253401"/>
              <a:gd name="connsiteX13" fmla="*/ 803910 w 2339340"/>
              <a:gd name="connsiteY13" fmla="*/ 938451 h 6253401"/>
              <a:gd name="connsiteX14" fmla="*/ 701040 w 2339340"/>
              <a:gd name="connsiteY14" fmla="*/ 965121 h 6253401"/>
              <a:gd name="connsiteX15" fmla="*/ 556260 w 2339340"/>
              <a:gd name="connsiteY15" fmla="*/ 968931 h 6253401"/>
              <a:gd name="connsiteX16" fmla="*/ 403860 w 2339340"/>
              <a:gd name="connsiteY16" fmla="*/ 1018461 h 6253401"/>
              <a:gd name="connsiteX17" fmla="*/ 320040 w 2339340"/>
              <a:gd name="connsiteY17" fmla="*/ 1102281 h 6253401"/>
              <a:gd name="connsiteX18" fmla="*/ 247650 w 2339340"/>
              <a:gd name="connsiteY18" fmla="*/ 1292781 h 6253401"/>
              <a:gd name="connsiteX19" fmla="*/ 163830 w 2339340"/>
              <a:gd name="connsiteY19" fmla="*/ 1586151 h 6253401"/>
              <a:gd name="connsiteX20" fmla="*/ 83820 w 2339340"/>
              <a:gd name="connsiteY20" fmla="*/ 1799511 h 6253401"/>
              <a:gd name="connsiteX21" fmla="*/ 72390 w 2339340"/>
              <a:gd name="connsiteY21" fmla="*/ 1978581 h 6253401"/>
              <a:gd name="connsiteX22" fmla="*/ 0 w 2339340"/>
              <a:gd name="connsiteY22" fmla="*/ 2161461 h 6253401"/>
              <a:gd name="connsiteX23" fmla="*/ 11430 w 2339340"/>
              <a:gd name="connsiteY23" fmla="*/ 2268141 h 6253401"/>
              <a:gd name="connsiteX24" fmla="*/ 106680 w 2339340"/>
              <a:gd name="connsiteY24" fmla="*/ 2443401 h 6253401"/>
              <a:gd name="connsiteX25" fmla="*/ 243840 w 2339340"/>
              <a:gd name="connsiteY25" fmla="*/ 2611041 h 6253401"/>
              <a:gd name="connsiteX26" fmla="*/ 422910 w 2339340"/>
              <a:gd name="connsiteY26" fmla="*/ 2786301 h 6253401"/>
              <a:gd name="connsiteX27" fmla="*/ 609600 w 2339340"/>
              <a:gd name="connsiteY27" fmla="*/ 2946321 h 6253401"/>
              <a:gd name="connsiteX28" fmla="*/ 703183 w 2339340"/>
              <a:gd name="connsiteY28" fmla="*/ 3078956 h 6253401"/>
              <a:gd name="connsiteX29" fmla="*/ 711517 w 2339340"/>
              <a:gd name="connsiteY29" fmla="*/ 2800827 h 6253401"/>
              <a:gd name="connsiteX30" fmla="*/ 647700 w 2339340"/>
              <a:gd name="connsiteY30" fmla="*/ 2748201 h 6253401"/>
              <a:gd name="connsiteX31" fmla="*/ 541020 w 2339340"/>
              <a:gd name="connsiteY31" fmla="*/ 2553891 h 6253401"/>
              <a:gd name="connsiteX32" fmla="*/ 487680 w 2339340"/>
              <a:gd name="connsiteY32" fmla="*/ 2443401 h 6253401"/>
              <a:gd name="connsiteX33" fmla="*/ 293370 w 2339340"/>
              <a:gd name="connsiteY33" fmla="*/ 2222421 h 6253401"/>
              <a:gd name="connsiteX34" fmla="*/ 426720 w 2339340"/>
              <a:gd name="connsiteY34" fmla="*/ 2005251 h 6253401"/>
              <a:gd name="connsiteX35" fmla="*/ 483870 w 2339340"/>
              <a:gd name="connsiteY35" fmla="*/ 1894761 h 6253401"/>
              <a:gd name="connsiteX36" fmla="*/ 544830 w 2339340"/>
              <a:gd name="connsiteY36" fmla="*/ 1658541 h 6253401"/>
              <a:gd name="connsiteX37" fmla="*/ 636270 w 2339340"/>
              <a:gd name="connsiteY37" fmla="*/ 1913811 h 6253401"/>
              <a:gd name="connsiteX38" fmla="*/ 678180 w 2339340"/>
              <a:gd name="connsiteY38" fmla="*/ 2218611 h 6253401"/>
              <a:gd name="connsiteX39" fmla="*/ 689610 w 2339340"/>
              <a:gd name="connsiteY39" fmla="*/ 2504361 h 6253401"/>
              <a:gd name="connsiteX40" fmla="*/ 712470 w 2339340"/>
              <a:gd name="connsiteY40" fmla="*/ 2778681 h 6253401"/>
              <a:gd name="connsiteX41" fmla="*/ 701040 w 2339340"/>
              <a:gd name="connsiteY41" fmla="*/ 3193971 h 6253401"/>
              <a:gd name="connsiteX42" fmla="*/ 643890 w 2339340"/>
              <a:gd name="connsiteY42" fmla="*/ 3799761 h 6253401"/>
              <a:gd name="connsiteX43" fmla="*/ 613410 w 2339340"/>
              <a:gd name="connsiteY43" fmla="*/ 4272201 h 6253401"/>
              <a:gd name="connsiteX44" fmla="*/ 689610 w 2339340"/>
              <a:gd name="connsiteY44" fmla="*/ 4634151 h 6253401"/>
              <a:gd name="connsiteX45" fmla="*/ 803910 w 2339340"/>
              <a:gd name="connsiteY45" fmla="*/ 5232321 h 6253401"/>
              <a:gd name="connsiteX46" fmla="*/ 883920 w 2339340"/>
              <a:gd name="connsiteY46" fmla="*/ 5674281 h 6253401"/>
              <a:gd name="connsiteX47" fmla="*/ 872490 w 2339340"/>
              <a:gd name="connsiteY47" fmla="*/ 5700951 h 6253401"/>
              <a:gd name="connsiteX48" fmla="*/ 693420 w 2339340"/>
              <a:gd name="connsiteY48" fmla="*/ 5910501 h 6253401"/>
              <a:gd name="connsiteX49" fmla="*/ 541020 w 2339340"/>
              <a:gd name="connsiteY49" fmla="*/ 6108621 h 6253401"/>
              <a:gd name="connsiteX50" fmla="*/ 510540 w 2339340"/>
              <a:gd name="connsiteY50" fmla="*/ 6173391 h 6253401"/>
              <a:gd name="connsiteX51" fmla="*/ 701040 w 2339340"/>
              <a:gd name="connsiteY51" fmla="*/ 6108621 h 6253401"/>
              <a:gd name="connsiteX52" fmla="*/ 830580 w 2339340"/>
              <a:gd name="connsiteY52" fmla="*/ 6081951 h 6253401"/>
              <a:gd name="connsiteX53" fmla="*/ 952500 w 2339340"/>
              <a:gd name="connsiteY53" fmla="*/ 5990511 h 6253401"/>
              <a:gd name="connsiteX54" fmla="*/ 963930 w 2339340"/>
              <a:gd name="connsiteY54" fmla="*/ 5887641 h 6253401"/>
              <a:gd name="connsiteX55" fmla="*/ 1108710 w 2339340"/>
              <a:gd name="connsiteY55" fmla="*/ 5834301 h 6253401"/>
              <a:gd name="connsiteX56" fmla="*/ 1108710 w 2339340"/>
              <a:gd name="connsiteY56" fmla="*/ 5807631 h 6253401"/>
              <a:gd name="connsiteX57" fmla="*/ 1032510 w 2339340"/>
              <a:gd name="connsiteY57" fmla="*/ 5651421 h 6253401"/>
              <a:gd name="connsiteX58" fmla="*/ 1043940 w 2339340"/>
              <a:gd name="connsiteY58" fmla="*/ 5297091 h 6253401"/>
              <a:gd name="connsiteX59" fmla="*/ 1074420 w 2339340"/>
              <a:gd name="connsiteY59" fmla="*/ 4904661 h 6253401"/>
              <a:gd name="connsiteX60" fmla="*/ 1002030 w 2339340"/>
              <a:gd name="connsiteY60" fmla="*/ 4439841 h 6253401"/>
              <a:gd name="connsiteX61" fmla="*/ 1066800 w 2339340"/>
              <a:gd name="connsiteY61" fmla="*/ 4146471 h 6253401"/>
              <a:gd name="connsiteX62" fmla="*/ 1116330 w 2339340"/>
              <a:gd name="connsiteY62" fmla="*/ 3792141 h 6253401"/>
              <a:gd name="connsiteX63" fmla="*/ 1165860 w 2339340"/>
              <a:gd name="connsiteY63" fmla="*/ 3392091 h 6253401"/>
              <a:gd name="connsiteX64" fmla="*/ 1238250 w 2339340"/>
              <a:gd name="connsiteY64" fmla="*/ 3898821 h 6253401"/>
              <a:gd name="connsiteX65" fmla="*/ 1280160 w 2339340"/>
              <a:gd name="connsiteY65" fmla="*/ 4382691 h 6253401"/>
              <a:gd name="connsiteX66" fmla="*/ 1310640 w 2339340"/>
              <a:gd name="connsiteY66" fmla="*/ 4550331 h 6253401"/>
              <a:gd name="connsiteX67" fmla="*/ 1272540 w 2339340"/>
              <a:gd name="connsiteY67" fmla="*/ 4855131 h 6253401"/>
              <a:gd name="connsiteX68" fmla="*/ 1242060 w 2339340"/>
              <a:gd name="connsiteY68" fmla="*/ 5076111 h 6253401"/>
              <a:gd name="connsiteX69" fmla="*/ 1276350 w 2339340"/>
              <a:gd name="connsiteY69" fmla="*/ 5304711 h 6253401"/>
              <a:gd name="connsiteX70" fmla="*/ 1333500 w 2339340"/>
              <a:gd name="connsiteY70" fmla="*/ 5510451 h 6253401"/>
              <a:gd name="connsiteX71" fmla="*/ 1314450 w 2339340"/>
              <a:gd name="connsiteY71" fmla="*/ 5632371 h 6253401"/>
              <a:gd name="connsiteX72" fmla="*/ 1264920 w 2339340"/>
              <a:gd name="connsiteY72" fmla="*/ 5811441 h 6253401"/>
              <a:gd name="connsiteX73" fmla="*/ 1264920 w 2339340"/>
              <a:gd name="connsiteY73" fmla="*/ 5918121 h 6253401"/>
              <a:gd name="connsiteX74" fmla="*/ 1424940 w 2339340"/>
              <a:gd name="connsiteY74" fmla="*/ 6253401 h 6253401"/>
              <a:gd name="connsiteX75" fmla="*/ 1565910 w 2339340"/>
              <a:gd name="connsiteY75" fmla="*/ 6081951 h 6253401"/>
              <a:gd name="connsiteX76" fmla="*/ 1604010 w 2339340"/>
              <a:gd name="connsiteY76" fmla="*/ 6028611 h 6253401"/>
              <a:gd name="connsiteX77" fmla="*/ 1524000 w 2339340"/>
              <a:gd name="connsiteY77" fmla="*/ 5860971 h 6253401"/>
              <a:gd name="connsiteX78" fmla="*/ 1466850 w 2339340"/>
              <a:gd name="connsiteY78" fmla="*/ 5735241 h 6253401"/>
              <a:gd name="connsiteX79" fmla="*/ 1440180 w 2339340"/>
              <a:gd name="connsiteY79" fmla="*/ 5655231 h 6253401"/>
              <a:gd name="connsiteX80" fmla="*/ 1546860 w 2339340"/>
              <a:gd name="connsiteY80" fmla="*/ 5095161 h 6253401"/>
              <a:gd name="connsiteX81" fmla="*/ 1600200 w 2339340"/>
              <a:gd name="connsiteY81" fmla="*/ 4523661 h 6253401"/>
              <a:gd name="connsiteX82" fmla="*/ 1684020 w 2339340"/>
              <a:gd name="connsiteY82" fmla="*/ 4043601 h 6253401"/>
              <a:gd name="connsiteX83" fmla="*/ 1703070 w 2339340"/>
              <a:gd name="connsiteY83" fmla="*/ 3704511 h 6253401"/>
              <a:gd name="connsiteX84" fmla="*/ 1673305 w 2339340"/>
              <a:gd name="connsiteY84" fmla="*/ 3099436 h 6253401"/>
              <a:gd name="connsiteX85" fmla="*/ 1630680 w 2339340"/>
              <a:gd name="connsiteY85" fmla="*/ 2885361 h 6253401"/>
              <a:gd name="connsiteX86" fmla="*/ 1607820 w 2339340"/>
              <a:gd name="connsiteY86" fmla="*/ 2767251 h 6253401"/>
              <a:gd name="connsiteX87" fmla="*/ 1584960 w 2339340"/>
              <a:gd name="connsiteY87" fmla="*/ 2439591 h 6253401"/>
              <a:gd name="connsiteX88" fmla="*/ 1584960 w 2339340"/>
              <a:gd name="connsiteY88" fmla="*/ 2089071 h 6253401"/>
              <a:gd name="connsiteX89" fmla="*/ 1619250 w 2339340"/>
              <a:gd name="connsiteY89" fmla="*/ 1788081 h 6253401"/>
              <a:gd name="connsiteX90" fmla="*/ 1691640 w 2339340"/>
              <a:gd name="connsiteY90" fmla="*/ 1517571 h 6253401"/>
              <a:gd name="connsiteX91" fmla="*/ 1954530 w 2339340"/>
              <a:gd name="connsiteY91" fmla="*/ 1940481 h 6253401"/>
              <a:gd name="connsiteX92" fmla="*/ 2045970 w 2339340"/>
              <a:gd name="connsiteY92" fmla="*/ 2062401 h 6253401"/>
              <a:gd name="connsiteX93" fmla="*/ 1840230 w 2339340"/>
              <a:gd name="connsiteY93" fmla="*/ 2374821 h 6253401"/>
              <a:gd name="connsiteX94" fmla="*/ 1729740 w 2339340"/>
              <a:gd name="connsiteY94" fmla="*/ 2561511 h 6253401"/>
              <a:gd name="connsiteX95" fmla="*/ 1672590 w 2339340"/>
              <a:gd name="connsiteY95" fmla="*/ 2691051 h 6253401"/>
              <a:gd name="connsiteX96" fmla="*/ 1606391 w 2339340"/>
              <a:gd name="connsiteY96" fmla="*/ 2762727 h 6253401"/>
              <a:gd name="connsiteX97" fmla="*/ 1658302 w 2339340"/>
              <a:gd name="connsiteY97" fmla="*/ 3027046 h 6253401"/>
              <a:gd name="connsiteX98" fmla="*/ 1729740 w 2339340"/>
              <a:gd name="connsiteY98" fmla="*/ 2908221 h 6253401"/>
              <a:gd name="connsiteX99" fmla="*/ 1927860 w 2339340"/>
              <a:gd name="connsiteY99" fmla="*/ 2706291 h 6253401"/>
              <a:gd name="connsiteX100" fmla="*/ 2065020 w 2339340"/>
              <a:gd name="connsiteY100" fmla="*/ 2565321 h 6253401"/>
              <a:gd name="connsiteX101" fmla="*/ 2202180 w 2339340"/>
              <a:gd name="connsiteY101" fmla="*/ 2355771 h 6253401"/>
              <a:gd name="connsiteX102" fmla="*/ 2339340 w 2339340"/>
              <a:gd name="connsiteY102" fmla="*/ 2066211 h 6253401"/>
              <a:gd name="connsiteX103" fmla="*/ 2293620 w 2339340"/>
              <a:gd name="connsiteY103" fmla="*/ 1974771 h 6253401"/>
              <a:gd name="connsiteX104" fmla="*/ 2232660 w 2339340"/>
              <a:gd name="connsiteY104" fmla="*/ 1769031 h 6253401"/>
              <a:gd name="connsiteX105" fmla="*/ 2175510 w 2339340"/>
              <a:gd name="connsiteY105" fmla="*/ 1582341 h 6253401"/>
              <a:gd name="connsiteX106" fmla="*/ 2065020 w 2339340"/>
              <a:gd name="connsiteY106" fmla="*/ 1368981 h 6253401"/>
              <a:gd name="connsiteX107" fmla="*/ 1958340 w 2339340"/>
              <a:gd name="connsiteY107" fmla="*/ 1186101 h 6253401"/>
              <a:gd name="connsiteX108" fmla="*/ 1878330 w 2339340"/>
              <a:gd name="connsiteY108" fmla="*/ 1060371 h 6253401"/>
              <a:gd name="connsiteX109" fmla="*/ 1752600 w 2339340"/>
              <a:gd name="connsiteY109" fmla="*/ 991791 h 6253401"/>
              <a:gd name="connsiteX110" fmla="*/ 1645920 w 2339340"/>
              <a:gd name="connsiteY110" fmla="*/ 972741 h 6253401"/>
              <a:gd name="connsiteX111" fmla="*/ 1546860 w 2339340"/>
              <a:gd name="connsiteY111" fmla="*/ 938451 h 6253401"/>
              <a:gd name="connsiteX112" fmla="*/ 1276350 w 2339340"/>
              <a:gd name="connsiteY112" fmla="*/ 877491 h 6253401"/>
              <a:gd name="connsiteX113" fmla="*/ 1257300 w 2339340"/>
              <a:gd name="connsiteY113" fmla="*/ 755571 h 6253401"/>
              <a:gd name="connsiteX114" fmla="*/ 1325880 w 2339340"/>
              <a:gd name="connsiteY114" fmla="*/ 610791 h 6253401"/>
              <a:gd name="connsiteX115" fmla="*/ 1363980 w 2339340"/>
              <a:gd name="connsiteY115" fmla="*/ 553641 h 6253401"/>
              <a:gd name="connsiteX116" fmla="*/ 1352550 w 2339340"/>
              <a:gd name="connsiteY116" fmla="*/ 454581 h 6253401"/>
              <a:gd name="connsiteX117" fmla="*/ 1359455 w 2339340"/>
              <a:gd name="connsiteY117" fmla="*/ 267891 h 6253401"/>
              <a:gd name="connsiteX118" fmla="*/ 1311592 w 2339340"/>
              <a:gd name="connsiteY118" fmla="*/ 99775 h 6253401"/>
              <a:gd name="connsiteX119" fmla="*/ 1188720 w 2339340"/>
              <a:gd name="connsiteY119" fmla="*/ 54531 h 6253401"/>
              <a:gd name="connsiteX120" fmla="*/ 1115616 w 2339340"/>
              <a:gd name="connsiteY120" fmla="*/ 49293 h 6253401"/>
              <a:gd name="connsiteX121" fmla="*/ 1077992 w 2339340"/>
              <a:gd name="connsiteY121" fmla="*/ 0 h 6253401"/>
              <a:gd name="connsiteX0" fmla="*/ 1077992 w 2339340"/>
              <a:gd name="connsiteY0" fmla="*/ 0 h 6253401"/>
              <a:gd name="connsiteX1" fmla="*/ 970359 w 2339340"/>
              <a:gd name="connsiteY1" fmla="*/ 77867 h 6253401"/>
              <a:gd name="connsiteX2" fmla="*/ 967740 w 2339340"/>
              <a:gd name="connsiteY2" fmla="*/ 16431 h 6253401"/>
              <a:gd name="connsiteX3" fmla="*/ 872490 w 2339340"/>
              <a:gd name="connsiteY3" fmla="*/ 138351 h 6253401"/>
              <a:gd name="connsiteX4" fmla="*/ 849630 w 2339340"/>
              <a:gd name="connsiteY4" fmla="*/ 103347 h 6253401"/>
              <a:gd name="connsiteX5" fmla="*/ 804863 w 2339340"/>
              <a:gd name="connsiteY5" fmla="*/ 232886 h 6253401"/>
              <a:gd name="connsiteX6" fmla="*/ 782955 w 2339340"/>
              <a:gd name="connsiteY6" fmla="*/ 466725 h 6253401"/>
              <a:gd name="connsiteX7" fmla="*/ 754380 w 2339340"/>
              <a:gd name="connsiteY7" fmla="*/ 481251 h 6253401"/>
              <a:gd name="connsiteX8" fmla="*/ 781050 w 2339340"/>
              <a:gd name="connsiteY8" fmla="*/ 565071 h 6253401"/>
              <a:gd name="connsiteX9" fmla="*/ 822960 w 2339340"/>
              <a:gd name="connsiteY9" fmla="*/ 641271 h 6253401"/>
              <a:gd name="connsiteX10" fmla="*/ 887730 w 2339340"/>
              <a:gd name="connsiteY10" fmla="*/ 706041 h 6253401"/>
              <a:gd name="connsiteX11" fmla="*/ 925830 w 2339340"/>
              <a:gd name="connsiteY11" fmla="*/ 786051 h 6253401"/>
              <a:gd name="connsiteX12" fmla="*/ 925830 w 2339340"/>
              <a:gd name="connsiteY12" fmla="*/ 877491 h 6253401"/>
              <a:gd name="connsiteX13" fmla="*/ 803910 w 2339340"/>
              <a:gd name="connsiteY13" fmla="*/ 938451 h 6253401"/>
              <a:gd name="connsiteX14" fmla="*/ 701040 w 2339340"/>
              <a:gd name="connsiteY14" fmla="*/ 965121 h 6253401"/>
              <a:gd name="connsiteX15" fmla="*/ 556260 w 2339340"/>
              <a:gd name="connsiteY15" fmla="*/ 968931 h 6253401"/>
              <a:gd name="connsiteX16" fmla="*/ 403860 w 2339340"/>
              <a:gd name="connsiteY16" fmla="*/ 1018461 h 6253401"/>
              <a:gd name="connsiteX17" fmla="*/ 320040 w 2339340"/>
              <a:gd name="connsiteY17" fmla="*/ 1102281 h 6253401"/>
              <a:gd name="connsiteX18" fmla="*/ 247650 w 2339340"/>
              <a:gd name="connsiteY18" fmla="*/ 1292781 h 6253401"/>
              <a:gd name="connsiteX19" fmla="*/ 163830 w 2339340"/>
              <a:gd name="connsiteY19" fmla="*/ 1586151 h 6253401"/>
              <a:gd name="connsiteX20" fmla="*/ 83820 w 2339340"/>
              <a:gd name="connsiteY20" fmla="*/ 1799511 h 6253401"/>
              <a:gd name="connsiteX21" fmla="*/ 72390 w 2339340"/>
              <a:gd name="connsiteY21" fmla="*/ 1978581 h 6253401"/>
              <a:gd name="connsiteX22" fmla="*/ 0 w 2339340"/>
              <a:gd name="connsiteY22" fmla="*/ 2161461 h 6253401"/>
              <a:gd name="connsiteX23" fmla="*/ 11430 w 2339340"/>
              <a:gd name="connsiteY23" fmla="*/ 2268141 h 6253401"/>
              <a:gd name="connsiteX24" fmla="*/ 106680 w 2339340"/>
              <a:gd name="connsiteY24" fmla="*/ 2443401 h 6253401"/>
              <a:gd name="connsiteX25" fmla="*/ 243840 w 2339340"/>
              <a:gd name="connsiteY25" fmla="*/ 2611041 h 6253401"/>
              <a:gd name="connsiteX26" fmla="*/ 422910 w 2339340"/>
              <a:gd name="connsiteY26" fmla="*/ 2786301 h 6253401"/>
              <a:gd name="connsiteX27" fmla="*/ 609600 w 2339340"/>
              <a:gd name="connsiteY27" fmla="*/ 2946321 h 6253401"/>
              <a:gd name="connsiteX28" fmla="*/ 703183 w 2339340"/>
              <a:gd name="connsiteY28" fmla="*/ 3078956 h 6253401"/>
              <a:gd name="connsiteX29" fmla="*/ 711517 w 2339340"/>
              <a:gd name="connsiteY29" fmla="*/ 2800827 h 6253401"/>
              <a:gd name="connsiteX30" fmla="*/ 647700 w 2339340"/>
              <a:gd name="connsiteY30" fmla="*/ 2748201 h 6253401"/>
              <a:gd name="connsiteX31" fmla="*/ 541020 w 2339340"/>
              <a:gd name="connsiteY31" fmla="*/ 2553891 h 6253401"/>
              <a:gd name="connsiteX32" fmla="*/ 487680 w 2339340"/>
              <a:gd name="connsiteY32" fmla="*/ 2443401 h 6253401"/>
              <a:gd name="connsiteX33" fmla="*/ 293370 w 2339340"/>
              <a:gd name="connsiteY33" fmla="*/ 2222421 h 6253401"/>
              <a:gd name="connsiteX34" fmla="*/ 426720 w 2339340"/>
              <a:gd name="connsiteY34" fmla="*/ 2005251 h 6253401"/>
              <a:gd name="connsiteX35" fmla="*/ 483870 w 2339340"/>
              <a:gd name="connsiteY35" fmla="*/ 1894761 h 6253401"/>
              <a:gd name="connsiteX36" fmla="*/ 544830 w 2339340"/>
              <a:gd name="connsiteY36" fmla="*/ 1658541 h 6253401"/>
              <a:gd name="connsiteX37" fmla="*/ 636270 w 2339340"/>
              <a:gd name="connsiteY37" fmla="*/ 1913811 h 6253401"/>
              <a:gd name="connsiteX38" fmla="*/ 678180 w 2339340"/>
              <a:gd name="connsiteY38" fmla="*/ 2218611 h 6253401"/>
              <a:gd name="connsiteX39" fmla="*/ 689610 w 2339340"/>
              <a:gd name="connsiteY39" fmla="*/ 2504361 h 6253401"/>
              <a:gd name="connsiteX40" fmla="*/ 712470 w 2339340"/>
              <a:gd name="connsiteY40" fmla="*/ 2778681 h 6253401"/>
              <a:gd name="connsiteX41" fmla="*/ 701040 w 2339340"/>
              <a:gd name="connsiteY41" fmla="*/ 3193971 h 6253401"/>
              <a:gd name="connsiteX42" fmla="*/ 643890 w 2339340"/>
              <a:gd name="connsiteY42" fmla="*/ 3799761 h 6253401"/>
              <a:gd name="connsiteX43" fmla="*/ 613410 w 2339340"/>
              <a:gd name="connsiteY43" fmla="*/ 4272201 h 6253401"/>
              <a:gd name="connsiteX44" fmla="*/ 689610 w 2339340"/>
              <a:gd name="connsiteY44" fmla="*/ 4634151 h 6253401"/>
              <a:gd name="connsiteX45" fmla="*/ 803910 w 2339340"/>
              <a:gd name="connsiteY45" fmla="*/ 5232321 h 6253401"/>
              <a:gd name="connsiteX46" fmla="*/ 883920 w 2339340"/>
              <a:gd name="connsiteY46" fmla="*/ 5674281 h 6253401"/>
              <a:gd name="connsiteX47" fmla="*/ 872490 w 2339340"/>
              <a:gd name="connsiteY47" fmla="*/ 5700951 h 6253401"/>
              <a:gd name="connsiteX48" fmla="*/ 693420 w 2339340"/>
              <a:gd name="connsiteY48" fmla="*/ 5910501 h 6253401"/>
              <a:gd name="connsiteX49" fmla="*/ 541020 w 2339340"/>
              <a:gd name="connsiteY49" fmla="*/ 6108621 h 6253401"/>
              <a:gd name="connsiteX50" fmla="*/ 510540 w 2339340"/>
              <a:gd name="connsiteY50" fmla="*/ 6173391 h 6253401"/>
              <a:gd name="connsiteX51" fmla="*/ 701040 w 2339340"/>
              <a:gd name="connsiteY51" fmla="*/ 6108621 h 6253401"/>
              <a:gd name="connsiteX52" fmla="*/ 830580 w 2339340"/>
              <a:gd name="connsiteY52" fmla="*/ 6081951 h 6253401"/>
              <a:gd name="connsiteX53" fmla="*/ 952500 w 2339340"/>
              <a:gd name="connsiteY53" fmla="*/ 5990511 h 6253401"/>
              <a:gd name="connsiteX54" fmla="*/ 963930 w 2339340"/>
              <a:gd name="connsiteY54" fmla="*/ 5887641 h 6253401"/>
              <a:gd name="connsiteX55" fmla="*/ 1108710 w 2339340"/>
              <a:gd name="connsiteY55" fmla="*/ 5834301 h 6253401"/>
              <a:gd name="connsiteX56" fmla="*/ 1108710 w 2339340"/>
              <a:gd name="connsiteY56" fmla="*/ 5807631 h 6253401"/>
              <a:gd name="connsiteX57" fmla="*/ 1032510 w 2339340"/>
              <a:gd name="connsiteY57" fmla="*/ 5651421 h 6253401"/>
              <a:gd name="connsiteX58" fmla="*/ 1043940 w 2339340"/>
              <a:gd name="connsiteY58" fmla="*/ 5297091 h 6253401"/>
              <a:gd name="connsiteX59" fmla="*/ 1074420 w 2339340"/>
              <a:gd name="connsiteY59" fmla="*/ 4904661 h 6253401"/>
              <a:gd name="connsiteX60" fmla="*/ 1002030 w 2339340"/>
              <a:gd name="connsiteY60" fmla="*/ 4439841 h 6253401"/>
              <a:gd name="connsiteX61" fmla="*/ 1066800 w 2339340"/>
              <a:gd name="connsiteY61" fmla="*/ 4146471 h 6253401"/>
              <a:gd name="connsiteX62" fmla="*/ 1116330 w 2339340"/>
              <a:gd name="connsiteY62" fmla="*/ 3792141 h 6253401"/>
              <a:gd name="connsiteX63" fmla="*/ 1165860 w 2339340"/>
              <a:gd name="connsiteY63" fmla="*/ 3392091 h 6253401"/>
              <a:gd name="connsiteX64" fmla="*/ 1238250 w 2339340"/>
              <a:gd name="connsiteY64" fmla="*/ 3898821 h 6253401"/>
              <a:gd name="connsiteX65" fmla="*/ 1280160 w 2339340"/>
              <a:gd name="connsiteY65" fmla="*/ 4382691 h 6253401"/>
              <a:gd name="connsiteX66" fmla="*/ 1310640 w 2339340"/>
              <a:gd name="connsiteY66" fmla="*/ 4550331 h 6253401"/>
              <a:gd name="connsiteX67" fmla="*/ 1272540 w 2339340"/>
              <a:gd name="connsiteY67" fmla="*/ 4855131 h 6253401"/>
              <a:gd name="connsiteX68" fmla="*/ 1242060 w 2339340"/>
              <a:gd name="connsiteY68" fmla="*/ 5076111 h 6253401"/>
              <a:gd name="connsiteX69" fmla="*/ 1276350 w 2339340"/>
              <a:gd name="connsiteY69" fmla="*/ 5304711 h 6253401"/>
              <a:gd name="connsiteX70" fmla="*/ 1333500 w 2339340"/>
              <a:gd name="connsiteY70" fmla="*/ 5510451 h 6253401"/>
              <a:gd name="connsiteX71" fmla="*/ 1314450 w 2339340"/>
              <a:gd name="connsiteY71" fmla="*/ 5632371 h 6253401"/>
              <a:gd name="connsiteX72" fmla="*/ 1264920 w 2339340"/>
              <a:gd name="connsiteY72" fmla="*/ 5811441 h 6253401"/>
              <a:gd name="connsiteX73" fmla="*/ 1264920 w 2339340"/>
              <a:gd name="connsiteY73" fmla="*/ 5918121 h 6253401"/>
              <a:gd name="connsiteX74" fmla="*/ 1424940 w 2339340"/>
              <a:gd name="connsiteY74" fmla="*/ 6253401 h 6253401"/>
              <a:gd name="connsiteX75" fmla="*/ 1565910 w 2339340"/>
              <a:gd name="connsiteY75" fmla="*/ 6081951 h 6253401"/>
              <a:gd name="connsiteX76" fmla="*/ 1604010 w 2339340"/>
              <a:gd name="connsiteY76" fmla="*/ 6028611 h 6253401"/>
              <a:gd name="connsiteX77" fmla="*/ 1524000 w 2339340"/>
              <a:gd name="connsiteY77" fmla="*/ 5860971 h 6253401"/>
              <a:gd name="connsiteX78" fmla="*/ 1466850 w 2339340"/>
              <a:gd name="connsiteY78" fmla="*/ 5735241 h 6253401"/>
              <a:gd name="connsiteX79" fmla="*/ 1440180 w 2339340"/>
              <a:gd name="connsiteY79" fmla="*/ 5655231 h 6253401"/>
              <a:gd name="connsiteX80" fmla="*/ 1546860 w 2339340"/>
              <a:gd name="connsiteY80" fmla="*/ 5095161 h 6253401"/>
              <a:gd name="connsiteX81" fmla="*/ 1600200 w 2339340"/>
              <a:gd name="connsiteY81" fmla="*/ 4523661 h 6253401"/>
              <a:gd name="connsiteX82" fmla="*/ 1684020 w 2339340"/>
              <a:gd name="connsiteY82" fmla="*/ 4043601 h 6253401"/>
              <a:gd name="connsiteX83" fmla="*/ 1703070 w 2339340"/>
              <a:gd name="connsiteY83" fmla="*/ 3704511 h 6253401"/>
              <a:gd name="connsiteX84" fmla="*/ 1673305 w 2339340"/>
              <a:gd name="connsiteY84" fmla="*/ 3099436 h 6253401"/>
              <a:gd name="connsiteX85" fmla="*/ 1630680 w 2339340"/>
              <a:gd name="connsiteY85" fmla="*/ 2885361 h 6253401"/>
              <a:gd name="connsiteX86" fmla="*/ 1607820 w 2339340"/>
              <a:gd name="connsiteY86" fmla="*/ 2767251 h 6253401"/>
              <a:gd name="connsiteX87" fmla="*/ 1584960 w 2339340"/>
              <a:gd name="connsiteY87" fmla="*/ 2439591 h 6253401"/>
              <a:gd name="connsiteX88" fmla="*/ 1584960 w 2339340"/>
              <a:gd name="connsiteY88" fmla="*/ 2089071 h 6253401"/>
              <a:gd name="connsiteX89" fmla="*/ 1619250 w 2339340"/>
              <a:gd name="connsiteY89" fmla="*/ 1788081 h 6253401"/>
              <a:gd name="connsiteX90" fmla="*/ 1691640 w 2339340"/>
              <a:gd name="connsiteY90" fmla="*/ 1517571 h 6253401"/>
              <a:gd name="connsiteX91" fmla="*/ 1954530 w 2339340"/>
              <a:gd name="connsiteY91" fmla="*/ 1940481 h 6253401"/>
              <a:gd name="connsiteX92" fmla="*/ 2045970 w 2339340"/>
              <a:gd name="connsiteY92" fmla="*/ 2062401 h 6253401"/>
              <a:gd name="connsiteX93" fmla="*/ 1840230 w 2339340"/>
              <a:gd name="connsiteY93" fmla="*/ 2374821 h 6253401"/>
              <a:gd name="connsiteX94" fmla="*/ 1729740 w 2339340"/>
              <a:gd name="connsiteY94" fmla="*/ 2561511 h 6253401"/>
              <a:gd name="connsiteX95" fmla="*/ 1672590 w 2339340"/>
              <a:gd name="connsiteY95" fmla="*/ 2691051 h 6253401"/>
              <a:gd name="connsiteX96" fmla="*/ 1606391 w 2339340"/>
              <a:gd name="connsiteY96" fmla="*/ 2762727 h 6253401"/>
              <a:gd name="connsiteX97" fmla="*/ 1658302 w 2339340"/>
              <a:gd name="connsiteY97" fmla="*/ 3027046 h 6253401"/>
              <a:gd name="connsiteX98" fmla="*/ 1729740 w 2339340"/>
              <a:gd name="connsiteY98" fmla="*/ 2908221 h 6253401"/>
              <a:gd name="connsiteX99" fmla="*/ 1927860 w 2339340"/>
              <a:gd name="connsiteY99" fmla="*/ 2706291 h 6253401"/>
              <a:gd name="connsiteX100" fmla="*/ 2065020 w 2339340"/>
              <a:gd name="connsiteY100" fmla="*/ 2565321 h 6253401"/>
              <a:gd name="connsiteX101" fmla="*/ 2202180 w 2339340"/>
              <a:gd name="connsiteY101" fmla="*/ 2355771 h 6253401"/>
              <a:gd name="connsiteX102" fmla="*/ 2339340 w 2339340"/>
              <a:gd name="connsiteY102" fmla="*/ 2066211 h 6253401"/>
              <a:gd name="connsiteX103" fmla="*/ 2293620 w 2339340"/>
              <a:gd name="connsiteY103" fmla="*/ 1974771 h 6253401"/>
              <a:gd name="connsiteX104" fmla="*/ 2232660 w 2339340"/>
              <a:gd name="connsiteY104" fmla="*/ 1769031 h 6253401"/>
              <a:gd name="connsiteX105" fmla="*/ 2175510 w 2339340"/>
              <a:gd name="connsiteY105" fmla="*/ 1582341 h 6253401"/>
              <a:gd name="connsiteX106" fmla="*/ 2065020 w 2339340"/>
              <a:gd name="connsiteY106" fmla="*/ 1368981 h 6253401"/>
              <a:gd name="connsiteX107" fmla="*/ 1958340 w 2339340"/>
              <a:gd name="connsiteY107" fmla="*/ 1186101 h 6253401"/>
              <a:gd name="connsiteX108" fmla="*/ 1878330 w 2339340"/>
              <a:gd name="connsiteY108" fmla="*/ 1060371 h 6253401"/>
              <a:gd name="connsiteX109" fmla="*/ 1752600 w 2339340"/>
              <a:gd name="connsiteY109" fmla="*/ 991791 h 6253401"/>
              <a:gd name="connsiteX110" fmla="*/ 1645920 w 2339340"/>
              <a:gd name="connsiteY110" fmla="*/ 972741 h 6253401"/>
              <a:gd name="connsiteX111" fmla="*/ 1546860 w 2339340"/>
              <a:gd name="connsiteY111" fmla="*/ 938451 h 6253401"/>
              <a:gd name="connsiteX112" fmla="*/ 1276350 w 2339340"/>
              <a:gd name="connsiteY112" fmla="*/ 877491 h 6253401"/>
              <a:gd name="connsiteX113" fmla="*/ 1257300 w 2339340"/>
              <a:gd name="connsiteY113" fmla="*/ 755571 h 6253401"/>
              <a:gd name="connsiteX114" fmla="*/ 1325880 w 2339340"/>
              <a:gd name="connsiteY114" fmla="*/ 610791 h 6253401"/>
              <a:gd name="connsiteX115" fmla="*/ 1363980 w 2339340"/>
              <a:gd name="connsiteY115" fmla="*/ 553641 h 6253401"/>
              <a:gd name="connsiteX116" fmla="*/ 1352550 w 2339340"/>
              <a:gd name="connsiteY116" fmla="*/ 454581 h 6253401"/>
              <a:gd name="connsiteX117" fmla="*/ 1359455 w 2339340"/>
              <a:gd name="connsiteY117" fmla="*/ 267891 h 6253401"/>
              <a:gd name="connsiteX118" fmla="*/ 1311592 w 2339340"/>
              <a:gd name="connsiteY118" fmla="*/ 99775 h 6253401"/>
              <a:gd name="connsiteX119" fmla="*/ 1188720 w 2339340"/>
              <a:gd name="connsiteY119" fmla="*/ 54531 h 6253401"/>
              <a:gd name="connsiteX120" fmla="*/ 1094184 w 2339340"/>
              <a:gd name="connsiteY120" fmla="*/ 81439 h 6253401"/>
              <a:gd name="connsiteX121" fmla="*/ 1077992 w 2339340"/>
              <a:gd name="connsiteY121" fmla="*/ 0 h 6253401"/>
              <a:gd name="connsiteX0" fmla="*/ 1077992 w 2339340"/>
              <a:gd name="connsiteY0" fmla="*/ 0 h 6253401"/>
              <a:gd name="connsiteX1" fmla="*/ 970359 w 2339340"/>
              <a:gd name="connsiteY1" fmla="*/ 77867 h 6253401"/>
              <a:gd name="connsiteX2" fmla="*/ 967740 w 2339340"/>
              <a:gd name="connsiteY2" fmla="*/ 16431 h 6253401"/>
              <a:gd name="connsiteX3" fmla="*/ 872490 w 2339340"/>
              <a:gd name="connsiteY3" fmla="*/ 138351 h 6253401"/>
              <a:gd name="connsiteX4" fmla="*/ 849630 w 2339340"/>
              <a:gd name="connsiteY4" fmla="*/ 103347 h 6253401"/>
              <a:gd name="connsiteX5" fmla="*/ 804863 w 2339340"/>
              <a:gd name="connsiteY5" fmla="*/ 232886 h 6253401"/>
              <a:gd name="connsiteX6" fmla="*/ 782955 w 2339340"/>
              <a:gd name="connsiteY6" fmla="*/ 466725 h 6253401"/>
              <a:gd name="connsiteX7" fmla="*/ 754380 w 2339340"/>
              <a:gd name="connsiteY7" fmla="*/ 481251 h 6253401"/>
              <a:gd name="connsiteX8" fmla="*/ 781050 w 2339340"/>
              <a:gd name="connsiteY8" fmla="*/ 565071 h 6253401"/>
              <a:gd name="connsiteX9" fmla="*/ 822960 w 2339340"/>
              <a:gd name="connsiteY9" fmla="*/ 641271 h 6253401"/>
              <a:gd name="connsiteX10" fmla="*/ 887730 w 2339340"/>
              <a:gd name="connsiteY10" fmla="*/ 706041 h 6253401"/>
              <a:gd name="connsiteX11" fmla="*/ 925830 w 2339340"/>
              <a:gd name="connsiteY11" fmla="*/ 786051 h 6253401"/>
              <a:gd name="connsiteX12" fmla="*/ 925830 w 2339340"/>
              <a:gd name="connsiteY12" fmla="*/ 877491 h 6253401"/>
              <a:gd name="connsiteX13" fmla="*/ 803910 w 2339340"/>
              <a:gd name="connsiteY13" fmla="*/ 938451 h 6253401"/>
              <a:gd name="connsiteX14" fmla="*/ 701040 w 2339340"/>
              <a:gd name="connsiteY14" fmla="*/ 965121 h 6253401"/>
              <a:gd name="connsiteX15" fmla="*/ 556260 w 2339340"/>
              <a:gd name="connsiteY15" fmla="*/ 968931 h 6253401"/>
              <a:gd name="connsiteX16" fmla="*/ 403860 w 2339340"/>
              <a:gd name="connsiteY16" fmla="*/ 1018461 h 6253401"/>
              <a:gd name="connsiteX17" fmla="*/ 320040 w 2339340"/>
              <a:gd name="connsiteY17" fmla="*/ 1102281 h 6253401"/>
              <a:gd name="connsiteX18" fmla="*/ 247650 w 2339340"/>
              <a:gd name="connsiteY18" fmla="*/ 1292781 h 6253401"/>
              <a:gd name="connsiteX19" fmla="*/ 163830 w 2339340"/>
              <a:gd name="connsiteY19" fmla="*/ 1586151 h 6253401"/>
              <a:gd name="connsiteX20" fmla="*/ 83820 w 2339340"/>
              <a:gd name="connsiteY20" fmla="*/ 1799511 h 6253401"/>
              <a:gd name="connsiteX21" fmla="*/ 72390 w 2339340"/>
              <a:gd name="connsiteY21" fmla="*/ 1978581 h 6253401"/>
              <a:gd name="connsiteX22" fmla="*/ 0 w 2339340"/>
              <a:gd name="connsiteY22" fmla="*/ 2161461 h 6253401"/>
              <a:gd name="connsiteX23" fmla="*/ 11430 w 2339340"/>
              <a:gd name="connsiteY23" fmla="*/ 2268141 h 6253401"/>
              <a:gd name="connsiteX24" fmla="*/ 106680 w 2339340"/>
              <a:gd name="connsiteY24" fmla="*/ 2443401 h 6253401"/>
              <a:gd name="connsiteX25" fmla="*/ 243840 w 2339340"/>
              <a:gd name="connsiteY25" fmla="*/ 2611041 h 6253401"/>
              <a:gd name="connsiteX26" fmla="*/ 422910 w 2339340"/>
              <a:gd name="connsiteY26" fmla="*/ 2786301 h 6253401"/>
              <a:gd name="connsiteX27" fmla="*/ 609600 w 2339340"/>
              <a:gd name="connsiteY27" fmla="*/ 2946321 h 6253401"/>
              <a:gd name="connsiteX28" fmla="*/ 703183 w 2339340"/>
              <a:gd name="connsiteY28" fmla="*/ 3078956 h 6253401"/>
              <a:gd name="connsiteX29" fmla="*/ 711517 w 2339340"/>
              <a:gd name="connsiteY29" fmla="*/ 2800827 h 6253401"/>
              <a:gd name="connsiteX30" fmla="*/ 647700 w 2339340"/>
              <a:gd name="connsiteY30" fmla="*/ 2748201 h 6253401"/>
              <a:gd name="connsiteX31" fmla="*/ 541020 w 2339340"/>
              <a:gd name="connsiteY31" fmla="*/ 2553891 h 6253401"/>
              <a:gd name="connsiteX32" fmla="*/ 487680 w 2339340"/>
              <a:gd name="connsiteY32" fmla="*/ 2443401 h 6253401"/>
              <a:gd name="connsiteX33" fmla="*/ 293370 w 2339340"/>
              <a:gd name="connsiteY33" fmla="*/ 2222421 h 6253401"/>
              <a:gd name="connsiteX34" fmla="*/ 426720 w 2339340"/>
              <a:gd name="connsiteY34" fmla="*/ 2005251 h 6253401"/>
              <a:gd name="connsiteX35" fmla="*/ 483870 w 2339340"/>
              <a:gd name="connsiteY35" fmla="*/ 1894761 h 6253401"/>
              <a:gd name="connsiteX36" fmla="*/ 544830 w 2339340"/>
              <a:gd name="connsiteY36" fmla="*/ 1658541 h 6253401"/>
              <a:gd name="connsiteX37" fmla="*/ 636270 w 2339340"/>
              <a:gd name="connsiteY37" fmla="*/ 1913811 h 6253401"/>
              <a:gd name="connsiteX38" fmla="*/ 678180 w 2339340"/>
              <a:gd name="connsiteY38" fmla="*/ 2218611 h 6253401"/>
              <a:gd name="connsiteX39" fmla="*/ 689610 w 2339340"/>
              <a:gd name="connsiteY39" fmla="*/ 2504361 h 6253401"/>
              <a:gd name="connsiteX40" fmla="*/ 712470 w 2339340"/>
              <a:gd name="connsiteY40" fmla="*/ 2778681 h 6253401"/>
              <a:gd name="connsiteX41" fmla="*/ 701040 w 2339340"/>
              <a:gd name="connsiteY41" fmla="*/ 3193971 h 6253401"/>
              <a:gd name="connsiteX42" fmla="*/ 643890 w 2339340"/>
              <a:gd name="connsiteY42" fmla="*/ 3799761 h 6253401"/>
              <a:gd name="connsiteX43" fmla="*/ 613410 w 2339340"/>
              <a:gd name="connsiteY43" fmla="*/ 4272201 h 6253401"/>
              <a:gd name="connsiteX44" fmla="*/ 689610 w 2339340"/>
              <a:gd name="connsiteY44" fmla="*/ 4634151 h 6253401"/>
              <a:gd name="connsiteX45" fmla="*/ 803910 w 2339340"/>
              <a:gd name="connsiteY45" fmla="*/ 5232321 h 6253401"/>
              <a:gd name="connsiteX46" fmla="*/ 883920 w 2339340"/>
              <a:gd name="connsiteY46" fmla="*/ 5674281 h 6253401"/>
              <a:gd name="connsiteX47" fmla="*/ 872490 w 2339340"/>
              <a:gd name="connsiteY47" fmla="*/ 5700951 h 6253401"/>
              <a:gd name="connsiteX48" fmla="*/ 693420 w 2339340"/>
              <a:gd name="connsiteY48" fmla="*/ 5910501 h 6253401"/>
              <a:gd name="connsiteX49" fmla="*/ 541020 w 2339340"/>
              <a:gd name="connsiteY49" fmla="*/ 6108621 h 6253401"/>
              <a:gd name="connsiteX50" fmla="*/ 510540 w 2339340"/>
              <a:gd name="connsiteY50" fmla="*/ 6173391 h 6253401"/>
              <a:gd name="connsiteX51" fmla="*/ 701040 w 2339340"/>
              <a:gd name="connsiteY51" fmla="*/ 6108621 h 6253401"/>
              <a:gd name="connsiteX52" fmla="*/ 830580 w 2339340"/>
              <a:gd name="connsiteY52" fmla="*/ 6081951 h 6253401"/>
              <a:gd name="connsiteX53" fmla="*/ 952500 w 2339340"/>
              <a:gd name="connsiteY53" fmla="*/ 5990511 h 6253401"/>
              <a:gd name="connsiteX54" fmla="*/ 963930 w 2339340"/>
              <a:gd name="connsiteY54" fmla="*/ 5887641 h 6253401"/>
              <a:gd name="connsiteX55" fmla="*/ 1108710 w 2339340"/>
              <a:gd name="connsiteY55" fmla="*/ 5834301 h 6253401"/>
              <a:gd name="connsiteX56" fmla="*/ 1108710 w 2339340"/>
              <a:gd name="connsiteY56" fmla="*/ 5807631 h 6253401"/>
              <a:gd name="connsiteX57" fmla="*/ 1032510 w 2339340"/>
              <a:gd name="connsiteY57" fmla="*/ 5651421 h 6253401"/>
              <a:gd name="connsiteX58" fmla="*/ 1043940 w 2339340"/>
              <a:gd name="connsiteY58" fmla="*/ 5297091 h 6253401"/>
              <a:gd name="connsiteX59" fmla="*/ 1074420 w 2339340"/>
              <a:gd name="connsiteY59" fmla="*/ 4904661 h 6253401"/>
              <a:gd name="connsiteX60" fmla="*/ 1002030 w 2339340"/>
              <a:gd name="connsiteY60" fmla="*/ 4439841 h 6253401"/>
              <a:gd name="connsiteX61" fmla="*/ 1066800 w 2339340"/>
              <a:gd name="connsiteY61" fmla="*/ 4146471 h 6253401"/>
              <a:gd name="connsiteX62" fmla="*/ 1116330 w 2339340"/>
              <a:gd name="connsiteY62" fmla="*/ 3792141 h 6253401"/>
              <a:gd name="connsiteX63" fmla="*/ 1165860 w 2339340"/>
              <a:gd name="connsiteY63" fmla="*/ 3392091 h 6253401"/>
              <a:gd name="connsiteX64" fmla="*/ 1238250 w 2339340"/>
              <a:gd name="connsiteY64" fmla="*/ 3898821 h 6253401"/>
              <a:gd name="connsiteX65" fmla="*/ 1280160 w 2339340"/>
              <a:gd name="connsiteY65" fmla="*/ 4382691 h 6253401"/>
              <a:gd name="connsiteX66" fmla="*/ 1310640 w 2339340"/>
              <a:gd name="connsiteY66" fmla="*/ 4550331 h 6253401"/>
              <a:gd name="connsiteX67" fmla="*/ 1272540 w 2339340"/>
              <a:gd name="connsiteY67" fmla="*/ 4855131 h 6253401"/>
              <a:gd name="connsiteX68" fmla="*/ 1242060 w 2339340"/>
              <a:gd name="connsiteY68" fmla="*/ 5076111 h 6253401"/>
              <a:gd name="connsiteX69" fmla="*/ 1276350 w 2339340"/>
              <a:gd name="connsiteY69" fmla="*/ 5304711 h 6253401"/>
              <a:gd name="connsiteX70" fmla="*/ 1333500 w 2339340"/>
              <a:gd name="connsiteY70" fmla="*/ 5510451 h 6253401"/>
              <a:gd name="connsiteX71" fmla="*/ 1314450 w 2339340"/>
              <a:gd name="connsiteY71" fmla="*/ 5632371 h 6253401"/>
              <a:gd name="connsiteX72" fmla="*/ 1264920 w 2339340"/>
              <a:gd name="connsiteY72" fmla="*/ 5811441 h 6253401"/>
              <a:gd name="connsiteX73" fmla="*/ 1264920 w 2339340"/>
              <a:gd name="connsiteY73" fmla="*/ 5918121 h 6253401"/>
              <a:gd name="connsiteX74" fmla="*/ 1424940 w 2339340"/>
              <a:gd name="connsiteY74" fmla="*/ 6253401 h 6253401"/>
              <a:gd name="connsiteX75" fmla="*/ 1565910 w 2339340"/>
              <a:gd name="connsiteY75" fmla="*/ 6081951 h 6253401"/>
              <a:gd name="connsiteX76" fmla="*/ 1604010 w 2339340"/>
              <a:gd name="connsiteY76" fmla="*/ 6028611 h 6253401"/>
              <a:gd name="connsiteX77" fmla="*/ 1524000 w 2339340"/>
              <a:gd name="connsiteY77" fmla="*/ 5860971 h 6253401"/>
              <a:gd name="connsiteX78" fmla="*/ 1466850 w 2339340"/>
              <a:gd name="connsiteY78" fmla="*/ 5735241 h 6253401"/>
              <a:gd name="connsiteX79" fmla="*/ 1440180 w 2339340"/>
              <a:gd name="connsiteY79" fmla="*/ 5655231 h 6253401"/>
              <a:gd name="connsiteX80" fmla="*/ 1546860 w 2339340"/>
              <a:gd name="connsiteY80" fmla="*/ 5095161 h 6253401"/>
              <a:gd name="connsiteX81" fmla="*/ 1600200 w 2339340"/>
              <a:gd name="connsiteY81" fmla="*/ 4523661 h 6253401"/>
              <a:gd name="connsiteX82" fmla="*/ 1684020 w 2339340"/>
              <a:gd name="connsiteY82" fmla="*/ 4043601 h 6253401"/>
              <a:gd name="connsiteX83" fmla="*/ 1703070 w 2339340"/>
              <a:gd name="connsiteY83" fmla="*/ 3704511 h 6253401"/>
              <a:gd name="connsiteX84" fmla="*/ 1673305 w 2339340"/>
              <a:gd name="connsiteY84" fmla="*/ 3099436 h 6253401"/>
              <a:gd name="connsiteX85" fmla="*/ 1630680 w 2339340"/>
              <a:gd name="connsiteY85" fmla="*/ 2885361 h 6253401"/>
              <a:gd name="connsiteX86" fmla="*/ 1607820 w 2339340"/>
              <a:gd name="connsiteY86" fmla="*/ 2767251 h 6253401"/>
              <a:gd name="connsiteX87" fmla="*/ 1584960 w 2339340"/>
              <a:gd name="connsiteY87" fmla="*/ 2439591 h 6253401"/>
              <a:gd name="connsiteX88" fmla="*/ 1584960 w 2339340"/>
              <a:gd name="connsiteY88" fmla="*/ 2089071 h 6253401"/>
              <a:gd name="connsiteX89" fmla="*/ 1619250 w 2339340"/>
              <a:gd name="connsiteY89" fmla="*/ 1788081 h 6253401"/>
              <a:gd name="connsiteX90" fmla="*/ 1691640 w 2339340"/>
              <a:gd name="connsiteY90" fmla="*/ 1517571 h 6253401"/>
              <a:gd name="connsiteX91" fmla="*/ 1954530 w 2339340"/>
              <a:gd name="connsiteY91" fmla="*/ 1940481 h 6253401"/>
              <a:gd name="connsiteX92" fmla="*/ 2045970 w 2339340"/>
              <a:gd name="connsiteY92" fmla="*/ 2062401 h 6253401"/>
              <a:gd name="connsiteX93" fmla="*/ 1840230 w 2339340"/>
              <a:gd name="connsiteY93" fmla="*/ 2374821 h 6253401"/>
              <a:gd name="connsiteX94" fmla="*/ 1729740 w 2339340"/>
              <a:gd name="connsiteY94" fmla="*/ 2561511 h 6253401"/>
              <a:gd name="connsiteX95" fmla="*/ 1672590 w 2339340"/>
              <a:gd name="connsiteY95" fmla="*/ 2691051 h 6253401"/>
              <a:gd name="connsiteX96" fmla="*/ 1606391 w 2339340"/>
              <a:gd name="connsiteY96" fmla="*/ 2762727 h 6253401"/>
              <a:gd name="connsiteX97" fmla="*/ 1658302 w 2339340"/>
              <a:gd name="connsiteY97" fmla="*/ 3027046 h 6253401"/>
              <a:gd name="connsiteX98" fmla="*/ 1729740 w 2339340"/>
              <a:gd name="connsiteY98" fmla="*/ 2908221 h 6253401"/>
              <a:gd name="connsiteX99" fmla="*/ 1927860 w 2339340"/>
              <a:gd name="connsiteY99" fmla="*/ 2706291 h 6253401"/>
              <a:gd name="connsiteX100" fmla="*/ 2065020 w 2339340"/>
              <a:gd name="connsiteY100" fmla="*/ 2565321 h 6253401"/>
              <a:gd name="connsiteX101" fmla="*/ 2202180 w 2339340"/>
              <a:gd name="connsiteY101" fmla="*/ 2355771 h 6253401"/>
              <a:gd name="connsiteX102" fmla="*/ 2339340 w 2339340"/>
              <a:gd name="connsiteY102" fmla="*/ 2066211 h 6253401"/>
              <a:gd name="connsiteX103" fmla="*/ 2293620 w 2339340"/>
              <a:gd name="connsiteY103" fmla="*/ 1974771 h 6253401"/>
              <a:gd name="connsiteX104" fmla="*/ 2232660 w 2339340"/>
              <a:gd name="connsiteY104" fmla="*/ 1769031 h 6253401"/>
              <a:gd name="connsiteX105" fmla="*/ 2175510 w 2339340"/>
              <a:gd name="connsiteY105" fmla="*/ 1582341 h 6253401"/>
              <a:gd name="connsiteX106" fmla="*/ 2065020 w 2339340"/>
              <a:gd name="connsiteY106" fmla="*/ 1368981 h 6253401"/>
              <a:gd name="connsiteX107" fmla="*/ 1958340 w 2339340"/>
              <a:gd name="connsiteY107" fmla="*/ 1186101 h 6253401"/>
              <a:gd name="connsiteX108" fmla="*/ 1878330 w 2339340"/>
              <a:gd name="connsiteY108" fmla="*/ 1060371 h 6253401"/>
              <a:gd name="connsiteX109" fmla="*/ 1752600 w 2339340"/>
              <a:gd name="connsiteY109" fmla="*/ 991791 h 6253401"/>
              <a:gd name="connsiteX110" fmla="*/ 1645920 w 2339340"/>
              <a:gd name="connsiteY110" fmla="*/ 972741 h 6253401"/>
              <a:gd name="connsiteX111" fmla="*/ 1546860 w 2339340"/>
              <a:gd name="connsiteY111" fmla="*/ 938451 h 6253401"/>
              <a:gd name="connsiteX112" fmla="*/ 1276350 w 2339340"/>
              <a:gd name="connsiteY112" fmla="*/ 877491 h 6253401"/>
              <a:gd name="connsiteX113" fmla="*/ 1257300 w 2339340"/>
              <a:gd name="connsiteY113" fmla="*/ 755571 h 6253401"/>
              <a:gd name="connsiteX114" fmla="*/ 1325880 w 2339340"/>
              <a:gd name="connsiteY114" fmla="*/ 610791 h 6253401"/>
              <a:gd name="connsiteX115" fmla="*/ 1363980 w 2339340"/>
              <a:gd name="connsiteY115" fmla="*/ 553641 h 6253401"/>
              <a:gd name="connsiteX116" fmla="*/ 1352550 w 2339340"/>
              <a:gd name="connsiteY116" fmla="*/ 454581 h 6253401"/>
              <a:gd name="connsiteX117" fmla="*/ 1359455 w 2339340"/>
              <a:gd name="connsiteY117" fmla="*/ 267891 h 6253401"/>
              <a:gd name="connsiteX118" fmla="*/ 1311592 w 2339340"/>
              <a:gd name="connsiteY118" fmla="*/ 99775 h 6253401"/>
              <a:gd name="connsiteX119" fmla="*/ 1188720 w 2339340"/>
              <a:gd name="connsiteY119" fmla="*/ 54531 h 6253401"/>
              <a:gd name="connsiteX120" fmla="*/ 1021556 w 2339340"/>
              <a:gd name="connsiteY120" fmla="*/ 130255 h 6253401"/>
              <a:gd name="connsiteX121" fmla="*/ 1077992 w 2339340"/>
              <a:gd name="connsiteY121" fmla="*/ 0 h 6253401"/>
              <a:gd name="connsiteX0" fmla="*/ 1077992 w 2339340"/>
              <a:gd name="connsiteY0" fmla="*/ 0 h 6253401"/>
              <a:gd name="connsiteX1" fmla="*/ 970359 w 2339340"/>
              <a:gd name="connsiteY1" fmla="*/ 77867 h 6253401"/>
              <a:gd name="connsiteX2" fmla="*/ 967740 w 2339340"/>
              <a:gd name="connsiteY2" fmla="*/ 16431 h 6253401"/>
              <a:gd name="connsiteX3" fmla="*/ 872490 w 2339340"/>
              <a:gd name="connsiteY3" fmla="*/ 138351 h 6253401"/>
              <a:gd name="connsiteX4" fmla="*/ 849630 w 2339340"/>
              <a:gd name="connsiteY4" fmla="*/ 103347 h 6253401"/>
              <a:gd name="connsiteX5" fmla="*/ 804863 w 2339340"/>
              <a:gd name="connsiteY5" fmla="*/ 232886 h 6253401"/>
              <a:gd name="connsiteX6" fmla="*/ 782955 w 2339340"/>
              <a:gd name="connsiteY6" fmla="*/ 466725 h 6253401"/>
              <a:gd name="connsiteX7" fmla="*/ 754380 w 2339340"/>
              <a:gd name="connsiteY7" fmla="*/ 481251 h 6253401"/>
              <a:gd name="connsiteX8" fmla="*/ 781050 w 2339340"/>
              <a:gd name="connsiteY8" fmla="*/ 565071 h 6253401"/>
              <a:gd name="connsiteX9" fmla="*/ 822960 w 2339340"/>
              <a:gd name="connsiteY9" fmla="*/ 641271 h 6253401"/>
              <a:gd name="connsiteX10" fmla="*/ 887730 w 2339340"/>
              <a:gd name="connsiteY10" fmla="*/ 706041 h 6253401"/>
              <a:gd name="connsiteX11" fmla="*/ 925830 w 2339340"/>
              <a:gd name="connsiteY11" fmla="*/ 786051 h 6253401"/>
              <a:gd name="connsiteX12" fmla="*/ 925830 w 2339340"/>
              <a:gd name="connsiteY12" fmla="*/ 877491 h 6253401"/>
              <a:gd name="connsiteX13" fmla="*/ 803910 w 2339340"/>
              <a:gd name="connsiteY13" fmla="*/ 938451 h 6253401"/>
              <a:gd name="connsiteX14" fmla="*/ 701040 w 2339340"/>
              <a:gd name="connsiteY14" fmla="*/ 965121 h 6253401"/>
              <a:gd name="connsiteX15" fmla="*/ 556260 w 2339340"/>
              <a:gd name="connsiteY15" fmla="*/ 968931 h 6253401"/>
              <a:gd name="connsiteX16" fmla="*/ 403860 w 2339340"/>
              <a:gd name="connsiteY16" fmla="*/ 1018461 h 6253401"/>
              <a:gd name="connsiteX17" fmla="*/ 320040 w 2339340"/>
              <a:gd name="connsiteY17" fmla="*/ 1102281 h 6253401"/>
              <a:gd name="connsiteX18" fmla="*/ 247650 w 2339340"/>
              <a:gd name="connsiteY18" fmla="*/ 1292781 h 6253401"/>
              <a:gd name="connsiteX19" fmla="*/ 163830 w 2339340"/>
              <a:gd name="connsiteY19" fmla="*/ 1586151 h 6253401"/>
              <a:gd name="connsiteX20" fmla="*/ 83820 w 2339340"/>
              <a:gd name="connsiteY20" fmla="*/ 1799511 h 6253401"/>
              <a:gd name="connsiteX21" fmla="*/ 72390 w 2339340"/>
              <a:gd name="connsiteY21" fmla="*/ 1978581 h 6253401"/>
              <a:gd name="connsiteX22" fmla="*/ 0 w 2339340"/>
              <a:gd name="connsiteY22" fmla="*/ 2161461 h 6253401"/>
              <a:gd name="connsiteX23" fmla="*/ 11430 w 2339340"/>
              <a:gd name="connsiteY23" fmla="*/ 2268141 h 6253401"/>
              <a:gd name="connsiteX24" fmla="*/ 106680 w 2339340"/>
              <a:gd name="connsiteY24" fmla="*/ 2443401 h 6253401"/>
              <a:gd name="connsiteX25" fmla="*/ 243840 w 2339340"/>
              <a:gd name="connsiteY25" fmla="*/ 2611041 h 6253401"/>
              <a:gd name="connsiteX26" fmla="*/ 422910 w 2339340"/>
              <a:gd name="connsiteY26" fmla="*/ 2786301 h 6253401"/>
              <a:gd name="connsiteX27" fmla="*/ 609600 w 2339340"/>
              <a:gd name="connsiteY27" fmla="*/ 2946321 h 6253401"/>
              <a:gd name="connsiteX28" fmla="*/ 703183 w 2339340"/>
              <a:gd name="connsiteY28" fmla="*/ 3078956 h 6253401"/>
              <a:gd name="connsiteX29" fmla="*/ 711517 w 2339340"/>
              <a:gd name="connsiteY29" fmla="*/ 2800827 h 6253401"/>
              <a:gd name="connsiteX30" fmla="*/ 647700 w 2339340"/>
              <a:gd name="connsiteY30" fmla="*/ 2748201 h 6253401"/>
              <a:gd name="connsiteX31" fmla="*/ 541020 w 2339340"/>
              <a:gd name="connsiteY31" fmla="*/ 2553891 h 6253401"/>
              <a:gd name="connsiteX32" fmla="*/ 487680 w 2339340"/>
              <a:gd name="connsiteY32" fmla="*/ 2443401 h 6253401"/>
              <a:gd name="connsiteX33" fmla="*/ 293370 w 2339340"/>
              <a:gd name="connsiteY33" fmla="*/ 2222421 h 6253401"/>
              <a:gd name="connsiteX34" fmla="*/ 426720 w 2339340"/>
              <a:gd name="connsiteY34" fmla="*/ 2005251 h 6253401"/>
              <a:gd name="connsiteX35" fmla="*/ 483870 w 2339340"/>
              <a:gd name="connsiteY35" fmla="*/ 1894761 h 6253401"/>
              <a:gd name="connsiteX36" fmla="*/ 544830 w 2339340"/>
              <a:gd name="connsiteY36" fmla="*/ 1658541 h 6253401"/>
              <a:gd name="connsiteX37" fmla="*/ 636270 w 2339340"/>
              <a:gd name="connsiteY37" fmla="*/ 1913811 h 6253401"/>
              <a:gd name="connsiteX38" fmla="*/ 678180 w 2339340"/>
              <a:gd name="connsiteY38" fmla="*/ 2218611 h 6253401"/>
              <a:gd name="connsiteX39" fmla="*/ 689610 w 2339340"/>
              <a:gd name="connsiteY39" fmla="*/ 2504361 h 6253401"/>
              <a:gd name="connsiteX40" fmla="*/ 712470 w 2339340"/>
              <a:gd name="connsiteY40" fmla="*/ 2778681 h 6253401"/>
              <a:gd name="connsiteX41" fmla="*/ 701040 w 2339340"/>
              <a:gd name="connsiteY41" fmla="*/ 3193971 h 6253401"/>
              <a:gd name="connsiteX42" fmla="*/ 643890 w 2339340"/>
              <a:gd name="connsiteY42" fmla="*/ 3799761 h 6253401"/>
              <a:gd name="connsiteX43" fmla="*/ 613410 w 2339340"/>
              <a:gd name="connsiteY43" fmla="*/ 4272201 h 6253401"/>
              <a:gd name="connsiteX44" fmla="*/ 689610 w 2339340"/>
              <a:gd name="connsiteY44" fmla="*/ 4634151 h 6253401"/>
              <a:gd name="connsiteX45" fmla="*/ 803910 w 2339340"/>
              <a:gd name="connsiteY45" fmla="*/ 5232321 h 6253401"/>
              <a:gd name="connsiteX46" fmla="*/ 883920 w 2339340"/>
              <a:gd name="connsiteY46" fmla="*/ 5674281 h 6253401"/>
              <a:gd name="connsiteX47" fmla="*/ 872490 w 2339340"/>
              <a:gd name="connsiteY47" fmla="*/ 5700951 h 6253401"/>
              <a:gd name="connsiteX48" fmla="*/ 693420 w 2339340"/>
              <a:gd name="connsiteY48" fmla="*/ 5910501 h 6253401"/>
              <a:gd name="connsiteX49" fmla="*/ 541020 w 2339340"/>
              <a:gd name="connsiteY49" fmla="*/ 6108621 h 6253401"/>
              <a:gd name="connsiteX50" fmla="*/ 510540 w 2339340"/>
              <a:gd name="connsiteY50" fmla="*/ 6173391 h 6253401"/>
              <a:gd name="connsiteX51" fmla="*/ 701040 w 2339340"/>
              <a:gd name="connsiteY51" fmla="*/ 6108621 h 6253401"/>
              <a:gd name="connsiteX52" fmla="*/ 830580 w 2339340"/>
              <a:gd name="connsiteY52" fmla="*/ 6081951 h 6253401"/>
              <a:gd name="connsiteX53" fmla="*/ 952500 w 2339340"/>
              <a:gd name="connsiteY53" fmla="*/ 5990511 h 6253401"/>
              <a:gd name="connsiteX54" fmla="*/ 963930 w 2339340"/>
              <a:gd name="connsiteY54" fmla="*/ 5887641 h 6253401"/>
              <a:gd name="connsiteX55" fmla="*/ 1108710 w 2339340"/>
              <a:gd name="connsiteY55" fmla="*/ 5834301 h 6253401"/>
              <a:gd name="connsiteX56" fmla="*/ 1108710 w 2339340"/>
              <a:gd name="connsiteY56" fmla="*/ 5807631 h 6253401"/>
              <a:gd name="connsiteX57" fmla="*/ 1032510 w 2339340"/>
              <a:gd name="connsiteY57" fmla="*/ 5651421 h 6253401"/>
              <a:gd name="connsiteX58" fmla="*/ 1043940 w 2339340"/>
              <a:gd name="connsiteY58" fmla="*/ 5297091 h 6253401"/>
              <a:gd name="connsiteX59" fmla="*/ 1074420 w 2339340"/>
              <a:gd name="connsiteY59" fmla="*/ 4904661 h 6253401"/>
              <a:gd name="connsiteX60" fmla="*/ 1002030 w 2339340"/>
              <a:gd name="connsiteY60" fmla="*/ 4439841 h 6253401"/>
              <a:gd name="connsiteX61" fmla="*/ 1066800 w 2339340"/>
              <a:gd name="connsiteY61" fmla="*/ 4146471 h 6253401"/>
              <a:gd name="connsiteX62" fmla="*/ 1116330 w 2339340"/>
              <a:gd name="connsiteY62" fmla="*/ 3792141 h 6253401"/>
              <a:gd name="connsiteX63" fmla="*/ 1165860 w 2339340"/>
              <a:gd name="connsiteY63" fmla="*/ 3392091 h 6253401"/>
              <a:gd name="connsiteX64" fmla="*/ 1238250 w 2339340"/>
              <a:gd name="connsiteY64" fmla="*/ 3898821 h 6253401"/>
              <a:gd name="connsiteX65" fmla="*/ 1280160 w 2339340"/>
              <a:gd name="connsiteY65" fmla="*/ 4382691 h 6253401"/>
              <a:gd name="connsiteX66" fmla="*/ 1310640 w 2339340"/>
              <a:gd name="connsiteY66" fmla="*/ 4550331 h 6253401"/>
              <a:gd name="connsiteX67" fmla="*/ 1272540 w 2339340"/>
              <a:gd name="connsiteY67" fmla="*/ 4855131 h 6253401"/>
              <a:gd name="connsiteX68" fmla="*/ 1242060 w 2339340"/>
              <a:gd name="connsiteY68" fmla="*/ 5076111 h 6253401"/>
              <a:gd name="connsiteX69" fmla="*/ 1276350 w 2339340"/>
              <a:gd name="connsiteY69" fmla="*/ 5304711 h 6253401"/>
              <a:gd name="connsiteX70" fmla="*/ 1333500 w 2339340"/>
              <a:gd name="connsiteY70" fmla="*/ 5510451 h 6253401"/>
              <a:gd name="connsiteX71" fmla="*/ 1314450 w 2339340"/>
              <a:gd name="connsiteY71" fmla="*/ 5632371 h 6253401"/>
              <a:gd name="connsiteX72" fmla="*/ 1264920 w 2339340"/>
              <a:gd name="connsiteY72" fmla="*/ 5811441 h 6253401"/>
              <a:gd name="connsiteX73" fmla="*/ 1264920 w 2339340"/>
              <a:gd name="connsiteY73" fmla="*/ 5918121 h 6253401"/>
              <a:gd name="connsiteX74" fmla="*/ 1424940 w 2339340"/>
              <a:gd name="connsiteY74" fmla="*/ 6253401 h 6253401"/>
              <a:gd name="connsiteX75" fmla="*/ 1565910 w 2339340"/>
              <a:gd name="connsiteY75" fmla="*/ 6081951 h 6253401"/>
              <a:gd name="connsiteX76" fmla="*/ 1604010 w 2339340"/>
              <a:gd name="connsiteY76" fmla="*/ 6028611 h 6253401"/>
              <a:gd name="connsiteX77" fmla="*/ 1524000 w 2339340"/>
              <a:gd name="connsiteY77" fmla="*/ 5860971 h 6253401"/>
              <a:gd name="connsiteX78" fmla="*/ 1466850 w 2339340"/>
              <a:gd name="connsiteY78" fmla="*/ 5735241 h 6253401"/>
              <a:gd name="connsiteX79" fmla="*/ 1440180 w 2339340"/>
              <a:gd name="connsiteY79" fmla="*/ 5655231 h 6253401"/>
              <a:gd name="connsiteX80" fmla="*/ 1546860 w 2339340"/>
              <a:gd name="connsiteY80" fmla="*/ 5095161 h 6253401"/>
              <a:gd name="connsiteX81" fmla="*/ 1600200 w 2339340"/>
              <a:gd name="connsiteY81" fmla="*/ 4523661 h 6253401"/>
              <a:gd name="connsiteX82" fmla="*/ 1684020 w 2339340"/>
              <a:gd name="connsiteY82" fmla="*/ 4043601 h 6253401"/>
              <a:gd name="connsiteX83" fmla="*/ 1703070 w 2339340"/>
              <a:gd name="connsiteY83" fmla="*/ 3704511 h 6253401"/>
              <a:gd name="connsiteX84" fmla="*/ 1673305 w 2339340"/>
              <a:gd name="connsiteY84" fmla="*/ 3099436 h 6253401"/>
              <a:gd name="connsiteX85" fmla="*/ 1630680 w 2339340"/>
              <a:gd name="connsiteY85" fmla="*/ 2885361 h 6253401"/>
              <a:gd name="connsiteX86" fmla="*/ 1607820 w 2339340"/>
              <a:gd name="connsiteY86" fmla="*/ 2767251 h 6253401"/>
              <a:gd name="connsiteX87" fmla="*/ 1584960 w 2339340"/>
              <a:gd name="connsiteY87" fmla="*/ 2439591 h 6253401"/>
              <a:gd name="connsiteX88" fmla="*/ 1584960 w 2339340"/>
              <a:gd name="connsiteY88" fmla="*/ 2089071 h 6253401"/>
              <a:gd name="connsiteX89" fmla="*/ 1619250 w 2339340"/>
              <a:gd name="connsiteY89" fmla="*/ 1788081 h 6253401"/>
              <a:gd name="connsiteX90" fmla="*/ 1691640 w 2339340"/>
              <a:gd name="connsiteY90" fmla="*/ 1517571 h 6253401"/>
              <a:gd name="connsiteX91" fmla="*/ 1954530 w 2339340"/>
              <a:gd name="connsiteY91" fmla="*/ 1940481 h 6253401"/>
              <a:gd name="connsiteX92" fmla="*/ 2045970 w 2339340"/>
              <a:gd name="connsiteY92" fmla="*/ 2062401 h 6253401"/>
              <a:gd name="connsiteX93" fmla="*/ 1840230 w 2339340"/>
              <a:gd name="connsiteY93" fmla="*/ 2374821 h 6253401"/>
              <a:gd name="connsiteX94" fmla="*/ 1729740 w 2339340"/>
              <a:gd name="connsiteY94" fmla="*/ 2561511 h 6253401"/>
              <a:gd name="connsiteX95" fmla="*/ 1672590 w 2339340"/>
              <a:gd name="connsiteY95" fmla="*/ 2691051 h 6253401"/>
              <a:gd name="connsiteX96" fmla="*/ 1606391 w 2339340"/>
              <a:gd name="connsiteY96" fmla="*/ 2762727 h 6253401"/>
              <a:gd name="connsiteX97" fmla="*/ 1658302 w 2339340"/>
              <a:gd name="connsiteY97" fmla="*/ 3027046 h 6253401"/>
              <a:gd name="connsiteX98" fmla="*/ 1729740 w 2339340"/>
              <a:gd name="connsiteY98" fmla="*/ 2908221 h 6253401"/>
              <a:gd name="connsiteX99" fmla="*/ 1927860 w 2339340"/>
              <a:gd name="connsiteY99" fmla="*/ 2706291 h 6253401"/>
              <a:gd name="connsiteX100" fmla="*/ 2065020 w 2339340"/>
              <a:gd name="connsiteY100" fmla="*/ 2565321 h 6253401"/>
              <a:gd name="connsiteX101" fmla="*/ 2202180 w 2339340"/>
              <a:gd name="connsiteY101" fmla="*/ 2355771 h 6253401"/>
              <a:gd name="connsiteX102" fmla="*/ 2339340 w 2339340"/>
              <a:gd name="connsiteY102" fmla="*/ 2066211 h 6253401"/>
              <a:gd name="connsiteX103" fmla="*/ 2293620 w 2339340"/>
              <a:gd name="connsiteY103" fmla="*/ 1974771 h 6253401"/>
              <a:gd name="connsiteX104" fmla="*/ 2232660 w 2339340"/>
              <a:gd name="connsiteY104" fmla="*/ 1769031 h 6253401"/>
              <a:gd name="connsiteX105" fmla="*/ 2175510 w 2339340"/>
              <a:gd name="connsiteY105" fmla="*/ 1582341 h 6253401"/>
              <a:gd name="connsiteX106" fmla="*/ 2065020 w 2339340"/>
              <a:gd name="connsiteY106" fmla="*/ 1368981 h 6253401"/>
              <a:gd name="connsiteX107" fmla="*/ 1958340 w 2339340"/>
              <a:gd name="connsiteY107" fmla="*/ 1186101 h 6253401"/>
              <a:gd name="connsiteX108" fmla="*/ 1878330 w 2339340"/>
              <a:gd name="connsiteY108" fmla="*/ 1060371 h 6253401"/>
              <a:gd name="connsiteX109" fmla="*/ 1752600 w 2339340"/>
              <a:gd name="connsiteY109" fmla="*/ 991791 h 6253401"/>
              <a:gd name="connsiteX110" fmla="*/ 1645920 w 2339340"/>
              <a:gd name="connsiteY110" fmla="*/ 972741 h 6253401"/>
              <a:gd name="connsiteX111" fmla="*/ 1546860 w 2339340"/>
              <a:gd name="connsiteY111" fmla="*/ 938451 h 6253401"/>
              <a:gd name="connsiteX112" fmla="*/ 1276350 w 2339340"/>
              <a:gd name="connsiteY112" fmla="*/ 877491 h 6253401"/>
              <a:gd name="connsiteX113" fmla="*/ 1257300 w 2339340"/>
              <a:gd name="connsiteY113" fmla="*/ 755571 h 6253401"/>
              <a:gd name="connsiteX114" fmla="*/ 1325880 w 2339340"/>
              <a:gd name="connsiteY114" fmla="*/ 610791 h 6253401"/>
              <a:gd name="connsiteX115" fmla="*/ 1363980 w 2339340"/>
              <a:gd name="connsiteY115" fmla="*/ 553641 h 6253401"/>
              <a:gd name="connsiteX116" fmla="*/ 1352550 w 2339340"/>
              <a:gd name="connsiteY116" fmla="*/ 454581 h 6253401"/>
              <a:gd name="connsiteX117" fmla="*/ 1359455 w 2339340"/>
              <a:gd name="connsiteY117" fmla="*/ 267891 h 6253401"/>
              <a:gd name="connsiteX118" fmla="*/ 1311592 w 2339340"/>
              <a:gd name="connsiteY118" fmla="*/ 99775 h 6253401"/>
              <a:gd name="connsiteX119" fmla="*/ 1188720 w 2339340"/>
              <a:gd name="connsiteY119" fmla="*/ 54531 h 6253401"/>
              <a:gd name="connsiteX120" fmla="*/ 1072753 w 2339340"/>
              <a:gd name="connsiteY120" fmla="*/ 58817 h 6253401"/>
              <a:gd name="connsiteX121" fmla="*/ 1077992 w 2339340"/>
              <a:gd name="connsiteY121" fmla="*/ 0 h 62534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</a:cxnLst>
            <a:rect l="l" t="t" r="r" b="b"/>
            <a:pathLst>
              <a:path w="2339340" h="6253401">
                <a:moveTo>
                  <a:pt x="1077992" y="0"/>
                </a:moveTo>
                <a:lnTo>
                  <a:pt x="970359" y="77867"/>
                </a:lnTo>
                <a:lnTo>
                  <a:pt x="967740" y="16431"/>
                </a:lnTo>
                <a:lnTo>
                  <a:pt x="872490" y="138351"/>
                </a:lnTo>
                <a:lnTo>
                  <a:pt x="849630" y="103347"/>
                </a:lnTo>
                <a:lnTo>
                  <a:pt x="804863" y="232886"/>
                </a:lnTo>
                <a:lnTo>
                  <a:pt x="782955" y="466725"/>
                </a:lnTo>
                <a:lnTo>
                  <a:pt x="754380" y="481251"/>
                </a:lnTo>
                <a:lnTo>
                  <a:pt x="781050" y="565071"/>
                </a:lnTo>
                <a:lnTo>
                  <a:pt x="822960" y="641271"/>
                </a:lnTo>
                <a:lnTo>
                  <a:pt x="887730" y="706041"/>
                </a:lnTo>
                <a:lnTo>
                  <a:pt x="925830" y="786051"/>
                </a:lnTo>
                <a:lnTo>
                  <a:pt x="925830" y="877491"/>
                </a:lnTo>
                <a:lnTo>
                  <a:pt x="803910" y="938451"/>
                </a:lnTo>
                <a:lnTo>
                  <a:pt x="701040" y="965121"/>
                </a:lnTo>
                <a:lnTo>
                  <a:pt x="556260" y="968931"/>
                </a:lnTo>
                <a:lnTo>
                  <a:pt x="403860" y="1018461"/>
                </a:lnTo>
                <a:lnTo>
                  <a:pt x="320040" y="1102281"/>
                </a:lnTo>
                <a:lnTo>
                  <a:pt x="247650" y="1292781"/>
                </a:lnTo>
                <a:lnTo>
                  <a:pt x="163830" y="1586151"/>
                </a:lnTo>
                <a:lnTo>
                  <a:pt x="83820" y="1799511"/>
                </a:lnTo>
                <a:lnTo>
                  <a:pt x="72390" y="1978581"/>
                </a:lnTo>
                <a:lnTo>
                  <a:pt x="0" y="2161461"/>
                </a:lnTo>
                <a:lnTo>
                  <a:pt x="11430" y="2268141"/>
                </a:lnTo>
                <a:lnTo>
                  <a:pt x="106680" y="2443401"/>
                </a:lnTo>
                <a:lnTo>
                  <a:pt x="243840" y="2611041"/>
                </a:lnTo>
                <a:lnTo>
                  <a:pt x="422910" y="2786301"/>
                </a:lnTo>
                <a:lnTo>
                  <a:pt x="609600" y="2946321"/>
                </a:lnTo>
                <a:lnTo>
                  <a:pt x="703183" y="3078956"/>
                </a:lnTo>
                <a:lnTo>
                  <a:pt x="711517" y="2800827"/>
                </a:lnTo>
                <a:lnTo>
                  <a:pt x="647700" y="2748201"/>
                </a:lnTo>
                <a:lnTo>
                  <a:pt x="541020" y="2553891"/>
                </a:lnTo>
                <a:lnTo>
                  <a:pt x="487680" y="2443401"/>
                </a:lnTo>
                <a:lnTo>
                  <a:pt x="293370" y="2222421"/>
                </a:lnTo>
                <a:lnTo>
                  <a:pt x="426720" y="2005251"/>
                </a:lnTo>
                <a:lnTo>
                  <a:pt x="483870" y="1894761"/>
                </a:lnTo>
                <a:lnTo>
                  <a:pt x="544830" y="1658541"/>
                </a:lnTo>
                <a:lnTo>
                  <a:pt x="636270" y="1913811"/>
                </a:lnTo>
                <a:lnTo>
                  <a:pt x="678180" y="2218611"/>
                </a:lnTo>
                <a:lnTo>
                  <a:pt x="689610" y="2504361"/>
                </a:lnTo>
                <a:lnTo>
                  <a:pt x="712470" y="2778681"/>
                </a:lnTo>
                <a:lnTo>
                  <a:pt x="701040" y="3193971"/>
                </a:lnTo>
                <a:lnTo>
                  <a:pt x="643890" y="3799761"/>
                </a:lnTo>
                <a:lnTo>
                  <a:pt x="613410" y="4272201"/>
                </a:lnTo>
                <a:lnTo>
                  <a:pt x="689610" y="4634151"/>
                </a:lnTo>
                <a:lnTo>
                  <a:pt x="803910" y="5232321"/>
                </a:lnTo>
                <a:lnTo>
                  <a:pt x="883920" y="5674281"/>
                </a:lnTo>
                <a:lnTo>
                  <a:pt x="872490" y="5700951"/>
                </a:lnTo>
                <a:lnTo>
                  <a:pt x="693420" y="5910501"/>
                </a:lnTo>
                <a:lnTo>
                  <a:pt x="541020" y="6108621"/>
                </a:lnTo>
                <a:lnTo>
                  <a:pt x="510540" y="6173391"/>
                </a:lnTo>
                <a:lnTo>
                  <a:pt x="701040" y="6108621"/>
                </a:lnTo>
                <a:lnTo>
                  <a:pt x="830580" y="6081951"/>
                </a:lnTo>
                <a:lnTo>
                  <a:pt x="952500" y="5990511"/>
                </a:lnTo>
                <a:lnTo>
                  <a:pt x="963930" y="5887641"/>
                </a:lnTo>
                <a:lnTo>
                  <a:pt x="1108710" y="5834301"/>
                </a:lnTo>
                <a:lnTo>
                  <a:pt x="1108710" y="5807631"/>
                </a:lnTo>
                <a:lnTo>
                  <a:pt x="1032510" y="5651421"/>
                </a:lnTo>
                <a:lnTo>
                  <a:pt x="1043940" y="5297091"/>
                </a:lnTo>
                <a:lnTo>
                  <a:pt x="1074420" y="4904661"/>
                </a:lnTo>
                <a:lnTo>
                  <a:pt x="1002030" y="4439841"/>
                </a:lnTo>
                <a:lnTo>
                  <a:pt x="1066800" y="4146471"/>
                </a:lnTo>
                <a:lnTo>
                  <a:pt x="1116330" y="3792141"/>
                </a:lnTo>
                <a:lnTo>
                  <a:pt x="1165860" y="3392091"/>
                </a:lnTo>
                <a:lnTo>
                  <a:pt x="1238250" y="3898821"/>
                </a:lnTo>
                <a:lnTo>
                  <a:pt x="1280160" y="4382691"/>
                </a:lnTo>
                <a:lnTo>
                  <a:pt x="1310640" y="4550331"/>
                </a:lnTo>
                <a:lnTo>
                  <a:pt x="1272540" y="4855131"/>
                </a:lnTo>
                <a:lnTo>
                  <a:pt x="1242060" y="5076111"/>
                </a:lnTo>
                <a:lnTo>
                  <a:pt x="1276350" y="5304711"/>
                </a:lnTo>
                <a:lnTo>
                  <a:pt x="1333500" y="5510451"/>
                </a:lnTo>
                <a:lnTo>
                  <a:pt x="1314450" y="5632371"/>
                </a:lnTo>
                <a:lnTo>
                  <a:pt x="1264920" y="5811441"/>
                </a:lnTo>
                <a:lnTo>
                  <a:pt x="1264920" y="5918121"/>
                </a:lnTo>
                <a:lnTo>
                  <a:pt x="1424940" y="6253401"/>
                </a:lnTo>
                <a:lnTo>
                  <a:pt x="1565910" y="6081951"/>
                </a:lnTo>
                <a:lnTo>
                  <a:pt x="1604010" y="6028611"/>
                </a:lnTo>
                <a:lnTo>
                  <a:pt x="1524000" y="5860971"/>
                </a:lnTo>
                <a:lnTo>
                  <a:pt x="1466850" y="5735241"/>
                </a:lnTo>
                <a:lnTo>
                  <a:pt x="1440180" y="5655231"/>
                </a:lnTo>
                <a:lnTo>
                  <a:pt x="1546860" y="5095161"/>
                </a:lnTo>
                <a:lnTo>
                  <a:pt x="1600200" y="4523661"/>
                </a:lnTo>
                <a:lnTo>
                  <a:pt x="1684020" y="4043601"/>
                </a:lnTo>
                <a:lnTo>
                  <a:pt x="1703070" y="3704511"/>
                </a:lnTo>
                <a:lnTo>
                  <a:pt x="1673305" y="3099436"/>
                </a:lnTo>
                <a:lnTo>
                  <a:pt x="1630680" y="2885361"/>
                </a:lnTo>
                <a:lnTo>
                  <a:pt x="1607820" y="2767251"/>
                </a:lnTo>
                <a:lnTo>
                  <a:pt x="1584960" y="2439591"/>
                </a:lnTo>
                <a:lnTo>
                  <a:pt x="1584960" y="2089071"/>
                </a:lnTo>
                <a:lnTo>
                  <a:pt x="1619250" y="1788081"/>
                </a:lnTo>
                <a:lnTo>
                  <a:pt x="1691640" y="1517571"/>
                </a:lnTo>
                <a:lnTo>
                  <a:pt x="1954530" y="1940481"/>
                </a:lnTo>
                <a:lnTo>
                  <a:pt x="2045970" y="2062401"/>
                </a:lnTo>
                <a:lnTo>
                  <a:pt x="1840230" y="2374821"/>
                </a:lnTo>
                <a:lnTo>
                  <a:pt x="1729740" y="2561511"/>
                </a:lnTo>
                <a:lnTo>
                  <a:pt x="1672590" y="2691051"/>
                </a:lnTo>
                <a:lnTo>
                  <a:pt x="1606391" y="2762727"/>
                </a:lnTo>
                <a:lnTo>
                  <a:pt x="1658302" y="3027046"/>
                </a:lnTo>
                <a:lnTo>
                  <a:pt x="1729740" y="2908221"/>
                </a:lnTo>
                <a:lnTo>
                  <a:pt x="1927860" y="2706291"/>
                </a:lnTo>
                <a:lnTo>
                  <a:pt x="2065020" y="2565321"/>
                </a:lnTo>
                <a:lnTo>
                  <a:pt x="2202180" y="2355771"/>
                </a:lnTo>
                <a:lnTo>
                  <a:pt x="2339340" y="2066211"/>
                </a:lnTo>
                <a:lnTo>
                  <a:pt x="2293620" y="1974771"/>
                </a:lnTo>
                <a:lnTo>
                  <a:pt x="2232660" y="1769031"/>
                </a:lnTo>
                <a:lnTo>
                  <a:pt x="2175510" y="1582341"/>
                </a:lnTo>
                <a:lnTo>
                  <a:pt x="2065020" y="1368981"/>
                </a:lnTo>
                <a:lnTo>
                  <a:pt x="1958340" y="1186101"/>
                </a:lnTo>
                <a:lnTo>
                  <a:pt x="1878330" y="1060371"/>
                </a:lnTo>
                <a:lnTo>
                  <a:pt x="1752600" y="991791"/>
                </a:lnTo>
                <a:lnTo>
                  <a:pt x="1645920" y="972741"/>
                </a:lnTo>
                <a:lnTo>
                  <a:pt x="1546860" y="938451"/>
                </a:lnTo>
                <a:lnTo>
                  <a:pt x="1276350" y="877491"/>
                </a:lnTo>
                <a:lnTo>
                  <a:pt x="1257300" y="755571"/>
                </a:lnTo>
                <a:lnTo>
                  <a:pt x="1325880" y="610791"/>
                </a:lnTo>
                <a:lnTo>
                  <a:pt x="1363980" y="553641"/>
                </a:lnTo>
                <a:lnTo>
                  <a:pt x="1352550" y="454581"/>
                </a:lnTo>
                <a:lnTo>
                  <a:pt x="1359455" y="267891"/>
                </a:lnTo>
                <a:cubicBezTo>
                  <a:pt x="1341119" y="213043"/>
                  <a:pt x="1327546" y="155814"/>
                  <a:pt x="1311592" y="99775"/>
                </a:cubicBezTo>
                <a:lnTo>
                  <a:pt x="1188720" y="54531"/>
                </a:lnTo>
                <a:lnTo>
                  <a:pt x="1072753" y="58817"/>
                </a:lnTo>
                <a:lnTo>
                  <a:pt x="1077992" y="0"/>
                </a:lnTo>
                <a:close/>
              </a:path>
            </a:pathLst>
          </a:custGeom>
          <a:solidFill>
            <a:srgbClr val="2078D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l-PL"/>
          </a:p>
        </p:txBody>
      </p:sp>
      <p:grpSp>
        <p:nvGrpSpPr>
          <p:cNvPr id="26" name="Grupa 25">
            <a:extLst>
              <a:ext uri="{FF2B5EF4-FFF2-40B4-BE49-F238E27FC236}">
                <a16:creationId xmlns:a16="http://schemas.microsoft.com/office/drawing/2014/main" id="{B5D78A38-CEE2-4A3B-BDEB-B45AE899AE67}"/>
              </a:ext>
            </a:extLst>
          </p:cNvPr>
          <p:cNvGrpSpPr/>
          <p:nvPr/>
        </p:nvGrpSpPr>
        <p:grpSpPr>
          <a:xfrm>
            <a:off x="926604" y="997626"/>
            <a:ext cx="2327494" cy="6134352"/>
            <a:chOff x="4094956" y="222074"/>
            <a:chExt cx="2551181" cy="6723902"/>
          </a:xfrm>
        </p:grpSpPr>
        <p:sp>
          <p:nvSpPr>
            <p:cNvPr id="27" name="Dowolny kształt: kształt 26">
              <a:extLst>
                <a:ext uri="{FF2B5EF4-FFF2-40B4-BE49-F238E27FC236}">
                  <a16:creationId xmlns:a16="http://schemas.microsoft.com/office/drawing/2014/main" id="{7287D32D-FBE3-4601-A5FE-F7BC38B2636F}"/>
                </a:ext>
              </a:extLst>
            </p:cNvPr>
            <p:cNvSpPr/>
            <p:nvPr/>
          </p:nvSpPr>
          <p:spPr>
            <a:xfrm>
              <a:off x="4225290" y="524588"/>
              <a:ext cx="2339340" cy="6253401"/>
            </a:xfrm>
            <a:custGeom>
              <a:avLst/>
              <a:gdLst>
                <a:gd name="connsiteX0" fmla="*/ 1093470 w 2339340"/>
                <a:gd name="connsiteY0" fmla="*/ 22860 h 6236970"/>
                <a:gd name="connsiteX1" fmla="*/ 971550 w 2339340"/>
                <a:gd name="connsiteY1" fmla="*/ 68580 h 6236970"/>
                <a:gd name="connsiteX2" fmla="*/ 967740 w 2339340"/>
                <a:gd name="connsiteY2" fmla="*/ 0 h 6236970"/>
                <a:gd name="connsiteX3" fmla="*/ 872490 w 2339340"/>
                <a:gd name="connsiteY3" fmla="*/ 121920 h 6236970"/>
                <a:gd name="connsiteX4" fmla="*/ 849630 w 2339340"/>
                <a:gd name="connsiteY4" fmla="*/ 95250 h 6236970"/>
                <a:gd name="connsiteX5" fmla="*/ 800100 w 2339340"/>
                <a:gd name="connsiteY5" fmla="*/ 320040 h 6236970"/>
                <a:gd name="connsiteX6" fmla="*/ 811530 w 2339340"/>
                <a:gd name="connsiteY6" fmla="*/ 461010 h 6236970"/>
                <a:gd name="connsiteX7" fmla="*/ 754380 w 2339340"/>
                <a:gd name="connsiteY7" fmla="*/ 464820 h 6236970"/>
                <a:gd name="connsiteX8" fmla="*/ 781050 w 2339340"/>
                <a:gd name="connsiteY8" fmla="*/ 548640 h 6236970"/>
                <a:gd name="connsiteX9" fmla="*/ 822960 w 2339340"/>
                <a:gd name="connsiteY9" fmla="*/ 624840 h 6236970"/>
                <a:gd name="connsiteX10" fmla="*/ 887730 w 2339340"/>
                <a:gd name="connsiteY10" fmla="*/ 689610 h 6236970"/>
                <a:gd name="connsiteX11" fmla="*/ 925830 w 2339340"/>
                <a:gd name="connsiteY11" fmla="*/ 769620 h 6236970"/>
                <a:gd name="connsiteX12" fmla="*/ 925830 w 2339340"/>
                <a:gd name="connsiteY12" fmla="*/ 861060 h 6236970"/>
                <a:gd name="connsiteX13" fmla="*/ 803910 w 2339340"/>
                <a:gd name="connsiteY13" fmla="*/ 922020 h 6236970"/>
                <a:gd name="connsiteX14" fmla="*/ 701040 w 2339340"/>
                <a:gd name="connsiteY14" fmla="*/ 948690 h 6236970"/>
                <a:gd name="connsiteX15" fmla="*/ 556260 w 2339340"/>
                <a:gd name="connsiteY15" fmla="*/ 952500 h 6236970"/>
                <a:gd name="connsiteX16" fmla="*/ 403860 w 2339340"/>
                <a:gd name="connsiteY16" fmla="*/ 1002030 h 6236970"/>
                <a:gd name="connsiteX17" fmla="*/ 320040 w 2339340"/>
                <a:gd name="connsiteY17" fmla="*/ 1085850 h 6236970"/>
                <a:gd name="connsiteX18" fmla="*/ 247650 w 2339340"/>
                <a:gd name="connsiteY18" fmla="*/ 1276350 h 6236970"/>
                <a:gd name="connsiteX19" fmla="*/ 163830 w 2339340"/>
                <a:gd name="connsiteY19" fmla="*/ 1569720 h 6236970"/>
                <a:gd name="connsiteX20" fmla="*/ 83820 w 2339340"/>
                <a:gd name="connsiteY20" fmla="*/ 1783080 h 6236970"/>
                <a:gd name="connsiteX21" fmla="*/ 72390 w 2339340"/>
                <a:gd name="connsiteY21" fmla="*/ 1962150 h 6236970"/>
                <a:gd name="connsiteX22" fmla="*/ 0 w 2339340"/>
                <a:gd name="connsiteY22" fmla="*/ 2145030 h 6236970"/>
                <a:gd name="connsiteX23" fmla="*/ 11430 w 2339340"/>
                <a:gd name="connsiteY23" fmla="*/ 2251710 h 6236970"/>
                <a:gd name="connsiteX24" fmla="*/ 106680 w 2339340"/>
                <a:gd name="connsiteY24" fmla="*/ 2426970 h 6236970"/>
                <a:gd name="connsiteX25" fmla="*/ 243840 w 2339340"/>
                <a:gd name="connsiteY25" fmla="*/ 2594610 h 6236970"/>
                <a:gd name="connsiteX26" fmla="*/ 422910 w 2339340"/>
                <a:gd name="connsiteY26" fmla="*/ 2769870 h 6236970"/>
                <a:gd name="connsiteX27" fmla="*/ 609600 w 2339340"/>
                <a:gd name="connsiteY27" fmla="*/ 2929890 h 6236970"/>
                <a:gd name="connsiteX28" fmla="*/ 735330 w 2339340"/>
                <a:gd name="connsiteY28" fmla="*/ 3108960 h 6236970"/>
                <a:gd name="connsiteX29" fmla="*/ 735330 w 2339340"/>
                <a:gd name="connsiteY29" fmla="*/ 2792730 h 6236970"/>
                <a:gd name="connsiteX30" fmla="*/ 647700 w 2339340"/>
                <a:gd name="connsiteY30" fmla="*/ 2731770 h 6236970"/>
                <a:gd name="connsiteX31" fmla="*/ 541020 w 2339340"/>
                <a:gd name="connsiteY31" fmla="*/ 2537460 h 6236970"/>
                <a:gd name="connsiteX32" fmla="*/ 487680 w 2339340"/>
                <a:gd name="connsiteY32" fmla="*/ 2426970 h 6236970"/>
                <a:gd name="connsiteX33" fmla="*/ 293370 w 2339340"/>
                <a:gd name="connsiteY33" fmla="*/ 2205990 h 6236970"/>
                <a:gd name="connsiteX34" fmla="*/ 426720 w 2339340"/>
                <a:gd name="connsiteY34" fmla="*/ 1988820 h 6236970"/>
                <a:gd name="connsiteX35" fmla="*/ 483870 w 2339340"/>
                <a:gd name="connsiteY35" fmla="*/ 1878330 h 6236970"/>
                <a:gd name="connsiteX36" fmla="*/ 544830 w 2339340"/>
                <a:gd name="connsiteY36" fmla="*/ 1642110 h 6236970"/>
                <a:gd name="connsiteX37" fmla="*/ 636270 w 2339340"/>
                <a:gd name="connsiteY37" fmla="*/ 1897380 h 6236970"/>
                <a:gd name="connsiteX38" fmla="*/ 678180 w 2339340"/>
                <a:gd name="connsiteY38" fmla="*/ 2202180 h 6236970"/>
                <a:gd name="connsiteX39" fmla="*/ 689610 w 2339340"/>
                <a:gd name="connsiteY39" fmla="*/ 2487930 h 6236970"/>
                <a:gd name="connsiteX40" fmla="*/ 712470 w 2339340"/>
                <a:gd name="connsiteY40" fmla="*/ 2762250 h 6236970"/>
                <a:gd name="connsiteX41" fmla="*/ 701040 w 2339340"/>
                <a:gd name="connsiteY41" fmla="*/ 3177540 h 6236970"/>
                <a:gd name="connsiteX42" fmla="*/ 643890 w 2339340"/>
                <a:gd name="connsiteY42" fmla="*/ 3783330 h 6236970"/>
                <a:gd name="connsiteX43" fmla="*/ 613410 w 2339340"/>
                <a:gd name="connsiteY43" fmla="*/ 4255770 h 6236970"/>
                <a:gd name="connsiteX44" fmla="*/ 689610 w 2339340"/>
                <a:gd name="connsiteY44" fmla="*/ 4617720 h 6236970"/>
                <a:gd name="connsiteX45" fmla="*/ 803910 w 2339340"/>
                <a:gd name="connsiteY45" fmla="*/ 5215890 h 6236970"/>
                <a:gd name="connsiteX46" fmla="*/ 883920 w 2339340"/>
                <a:gd name="connsiteY46" fmla="*/ 5657850 h 6236970"/>
                <a:gd name="connsiteX47" fmla="*/ 872490 w 2339340"/>
                <a:gd name="connsiteY47" fmla="*/ 5684520 h 6236970"/>
                <a:gd name="connsiteX48" fmla="*/ 693420 w 2339340"/>
                <a:gd name="connsiteY48" fmla="*/ 5894070 h 6236970"/>
                <a:gd name="connsiteX49" fmla="*/ 541020 w 2339340"/>
                <a:gd name="connsiteY49" fmla="*/ 6092190 h 6236970"/>
                <a:gd name="connsiteX50" fmla="*/ 510540 w 2339340"/>
                <a:gd name="connsiteY50" fmla="*/ 6156960 h 6236970"/>
                <a:gd name="connsiteX51" fmla="*/ 701040 w 2339340"/>
                <a:gd name="connsiteY51" fmla="*/ 6092190 h 6236970"/>
                <a:gd name="connsiteX52" fmla="*/ 830580 w 2339340"/>
                <a:gd name="connsiteY52" fmla="*/ 6065520 h 6236970"/>
                <a:gd name="connsiteX53" fmla="*/ 952500 w 2339340"/>
                <a:gd name="connsiteY53" fmla="*/ 5974080 h 6236970"/>
                <a:gd name="connsiteX54" fmla="*/ 963930 w 2339340"/>
                <a:gd name="connsiteY54" fmla="*/ 5871210 h 6236970"/>
                <a:gd name="connsiteX55" fmla="*/ 1108710 w 2339340"/>
                <a:gd name="connsiteY55" fmla="*/ 5817870 h 6236970"/>
                <a:gd name="connsiteX56" fmla="*/ 1108710 w 2339340"/>
                <a:gd name="connsiteY56" fmla="*/ 5791200 h 6236970"/>
                <a:gd name="connsiteX57" fmla="*/ 1032510 w 2339340"/>
                <a:gd name="connsiteY57" fmla="*/ 5634990 h 6236970"/>
                <a:gd name="connsiteX58" fmla="*/ 1043940 w 2339340"/>
                <a:gd name="connsiteY58" fmla="*/ 5280660 h 6236970"/>
                <a:gd name="connsiteX59" fmla="*/ 1074420 w 2339340"/>
                <a:gd name="connsiteY59" fmla="*/ 4888230 h 6236970"/>
                <a:gd name="connsiteX60" fmla="*/ 1002030 w 2339340"/>
                <a:gd name="connsiteY60" fmla="*/ 4423410 h 6236970"/>
                <a:gd name="connsiteX61" fmla="*/ 1066800 w 2339340"/>
                <a:gd name="connsiteY61" fmla="*/ 4130040 h 6236970"/>
                <a:gd name="connsiteX62" fmla="*/ 1116330 w 2339340"/>
                <a:gd name="connsiteY62" fmla="*/ 3775710 h 6236970"/>
                <a:gd name="connsiteX63" fmla="*/ 1165860 w 2339340"/>
                <a:gd name="connsiteY63" fmla="*/ 3375660 h 6236970"/>
                <a:gd name="connsiteX64" fmla="*/ 1238250 w 2339340"/>
                <a:gd name="connsiteY64" fmla="*/ 3882390 h 6236970"/>
                <a:gd name="connsiteX65" fmla="*/ 1280160 w 2339340"/>
                <a:gd name="connsiteY65" fmla="*/ 4366260 h 6236970"/>
                <a:gd name="connsiteX66" fmla="*/ 1310640 w 2339340"/>
                <a:gd name="connsiteY66" fmla="*/ 4533900 h 6236970"/>
                <a:gd name="connsiteX67" fmla="*/ 1272540 w 2339340"/>
                <a:gd name="connsiteY67" fmla="*/ 4838700 h 6236970"/>
                <a:gd name="connsiteX68" fmla="*/ 1242060 w 2339340"/>
                <a:gd name="connsiteY68" fmla="*/ 5059680 h 6236970"/>
                <a:gd name="connsiteX69" fmla="*/ 1276350 w 2339340"/>
                <a:gd name="connsiteY69" fmla="*/ 5288280 h 6236970"/>
                <a:gd name="connsiteX70" fmla="*/ 1333500 w 2339340"/>
                <a:gd name="connsiteY70" fmla="*/ 5494020 h 6236970"/>
                <a:gd name="connsiteX71" fmla="*/ 1314450 w 2339340"/>
                <a:gd name="connsiteY71" fmla="*/ 5615940 h 6236970"/>
                <a:gd name="connsiteX72" fmla="*/ 1264920 w 2339340"/>
                <a:gd name="connsiteY72" fmla="*/ 5795010 h 6236970"/>
                <a:gd name="connsiteX73" fmla="*/ 1264920 w 2339340"/>
                <a:gd name="connsiteY73" fmla="*/ 5901690 h 6236970"/>
                <a:gd name="connsiteX74" fmla="*/ 1424940 w 2339340"/>
                <a:gd name="connsiteY74" fmla="*/ 6236970 h 6236970"/>
                <a:gd name="connsiteX75" fmla="*/ 1565910 w 2339340"/>
                <a:gd name="connsiteY75" fmla="*/ 6065520 h 6236970"/>
                <a:gd name="connsiteX76" fmla="*/ 1604010 w 2339340"/>
                <a:gd name="connsiteY76" fmla="*/ 6012180 h 6236970"/>
                <a:gd name="connsiteX77" fmla="*/ 1524000 w 2339340"/>
                <a:gd name="connsiteY77" fmla="*/ 5844540 h 6236970"/>
                <a:gd name="connsiteX78" fmla="*/ 1466850 w 2339340"/>
                <a:gd name="connsiteY78" fmla="*/ 5718810 h 6236970"/>
                <a:gd name="connsiteX79" fmla="*/ 1440180 w 2339340"/>
                <a:gd name="connsiteY79" fmla="*/ 5638800 h 6236970"/>
                <a:gd name="connsiteX80" fmla="*/ 1546860 w 2339340"/>
                <a:gd name="connsiteY80" fmla="*/ 5078730 h 6236970"/>
                <a:gd name="connsiteX81" fmla="*/ 1600200 w 2339340"/>
                <a:gd name="connsiteY81" fmla="*/ 4507230 h 6236970"/>
                <a:gd name="connsiteX82" fmla="*/ 1684020 w 2339340"/>
                <a:gd name="connsiteY82" fmla="*/ 4027170 h 6236970"/>
                <a:gd name="connsiteX83" fmla="*/ 1703070 w 2339340"/>
                <a:gd name="connsiteY83" fmla="*/ 3688080 h 6236970"/>
                <a:gd name="connsiteX84" fmla="*/ 1645920 w 2339340"/>
                <a:gd name="connsiteY84" fmla="*/ 2884170 h 6236970"/>
                <a:gd name="connsiteX85" fmla="*/ 1630680 w 2339340"/>
                <a:gd name="connsiteY85" fmla="*/ 2868930 h 6236970"/>
                <a:gd name="connsiteX86" fmla="*/ 1607820 w 2339340"/>
                <a:gd name="connsiteY86" fmla="*/ 2750820 h 6236970"/>
                <a:gd name="connsiteX87" fmla="*/ 1584960 w 2339340"/>
                <a:gd name="connsiteY87" fmla="*/ 2423160 h 6236970"/>
                <a:gd name="connsiteX88" fmla="*/ 1584960 w 2339340"/>
                <a:gd name="connsiteY88" fmla="*/ 2072640 h 6236970"/>
                <a:gd name="connsiteX89" fmla="*/ 1619250 w 2339340"/>
                <a:gd name="connsiteY89" fmla="*/ 1771650 h 6236970"/>
                <a:gd name="connsiteX90" fmla="*/ 1691640 w 2339340"/>
                <a:gd name="connsiteY90" fmla="*/ 1501140 h 6236970"/>
                <a:gd name="connsiteX91" fmla="*/ 1954530 w 2339340"/>
                <a:gd name="connsiteY91" fmla="*/ 1924050 h 6236970"/>
                <a:gd name="connsiteX92" fmla="*/ 2045970 w 2339340"/>
                <a:gd name="connsiteY92" fmla="*/ 2045970 h 6236970"/>
                <a:gd name="connsiteX93" fmla="*/ 1840230 w 2339340"/>
                <a:gd name="connsiteY93" fmla="*/ 2358390 h 6236970"/>
                <a:gd name="connsiteX94" fmla="*/ 1729740 w 2339340"/>
                <a:gd name="connsiteY94" fmla="*/ 2545080 h 6236970"/>
                <a:gd name="connsiteX95" fmla="*/ 1672590 w 2339340"/>
                <a:gd name="connsiteY95" fmla="*/ 2674620 h 6236970"/>
                <a:gd name="connsiteX96" fmla="*/ 1604010 w 2339340"/>
                <a:gd name="connsiteY96" fmla="*/ 2754630 h 6236970"/>
                <a:gd name="connsiteX97" fmla="*/ 1634490 w 2339340"/>
                <a:gd name="connsiteY97" fmla="*/ 3040380 h 6236970"/>
                <a:gd name="connsiteX98" fmla="*/ 1729740 w 2339340"/>
                <a:gd name="connsiteY98" fmla="*/ 2891790 h 6236970"/>
                <a:gd name="connsiteX99" fmla="*/ 1927860 w 2339340"/>
                <a:gd name="connsiteY99" fmla="*/ 2689860 h 6236970"/>
                <a:gd name="connsiteX100" fmla="*/ 2065020 w 2339340"/>
                <a:gd name="connsiteY100" fmla="*/ 2548890 h 6236970"/>
                <a:gd name="connsiteX101" fmla="*/ 2202180 w 2339340"/>
                <a:gd name="connsiteY101" fmla="*/ 2339340 h 6236970"/>
                <a:gd name="connsiteX102" fmla="*/ 2339340 w 2339340"/>
                <a:gd name="connsiteY102" fmla="*/ 2049780 h 6236970"/>
                <a:gd name="connsiteX103" fmla="*/ 2293620 w 2339340"/>
                <a:gd name="connsiteY103" fmla="*/ 1958340 h 6236970"/>
                <a:gd name="connsiteX104" fmla="*/ 2232660 w 2339340"/>
                <a:gd name="connsiteY104" fmla="*/ 1752600 h 6236970"/>
                <a:gd name="connsiteX105" fmla="*/ 2175510 w 2339340"/>
                <a:gd name="connsiteY105" fmla="*/ 1565910 h 6236970"/>
                <a:gd name="connsiteX106" fmla="*/ 2065020 w 2339340"/>
                <a:gd name="connsiteY106" fmla="*/ 1352550 h 6236970"/>
                <a:gd name="connsiteX107" fmla="*/ 1958340 w 2339340"/>
                <a:gd name="connsiteY107" fmla="*/ 1169670 h 6236970"/>
                <a:gd name="connsiteX108" fmla="*/ 1878330 w 2339340"/>
                <a:gd name="connsiteY108" fmla="*/ 1043940 h 6236970"/>
                <a:gd name="connsiteX109" fmla="*/ 1752600 w 2339340"/>
                <a:gd name="connsiteY109" fmla="*/ 975360 h 6236970"/>
                <a:gd name="connsiteX110" fmla="*/ 1645920 w 2339340"/>
                <a:gd name="connsiteY110" fmla="*/ 956310 h 6236970"/>
                <a:gd name="connsiteX111" fmla="*/ 1546860 w 2339340"/>
                <a:gd name="connsiteY111" fmla="*/ 922020 h 6236970"/>
                <a:gd name="connsiteX112" fmla="*/ 1276350 w 2339340"/>
                <a:gd name="connsiteY112" fmla="*/ 861060 h 6236970"/>
                <a:gd name="connsiteX113" fmla="*/ 1257300 w 2339340"/>
                <a:gd name="connsiteY113" fmla="*/ 739140 h 6236970"/>
                <a:gd name="connsiteX114" fmla="*/ 1325880 w 2339340"/>
                <a:gd name="connsiteY114" fmla="*/ 594360 h 6236970"/>
                <a:gd name="connsiteX115" fmla="*/ 1363980 w 2339340"/>
                <a:gd name="connsiteY115" fmla="*/ 537210 h 6236970"/>
                <a:gd name="connsiteX116" fmla="*/ 1352550 w 2339340"/>
                <a:gd name="connsiteY116" fmla="*/ 438150 h 6236970"/>
                <a:gd name="connsiteX117" fmla="*/ 1348740 w 2339340"/>
                <a:gd name="connsiteY117" fmla="*/ 308610 h 6236970"/>
                <a:gd name="connsiteX118" fmla="*/ 1306830 w 2339340"/>
                <a:gd name="connsiteY118" fmla="*/ 114300 h 6236970"/>
                <a:gd name="connsiteX119" fmla="*/ 1188720 w 2339340"/>
                <a:gd name="connsiteY119" fmla="*/ 38100 h 6236970"/>
                <a:gd name="connsiteX120" fmla="*/ 1143000 w 2339340"/>
                <a:gd name="connsiteY120" fmla="*/ 11430 h 6236970"/>
                <a:gd name="connsiteX121" fmla="*/ 1093470 w 2339340"/>
                <a:gd name="connsiteY121" fmla="*/ 22860 h 6236970"/>
                <a:gd name="connsiteX0" fmla="*/ 1093470 w 2339340"/>
                <a:gd name="connsiteY0" fmla="*/ 22860 h 6236970"/>
                <a:gd name="connsiteX1" fmla="*/ 971550 w 2339340"/>
                <a:gd name="connsiteY1" fmla="*/ 68580 h 6236970"/>
                <a:gd name="connsiteX2" fmla="*/ 967740 w 2339340"/>
                <a:gd name="connsiteY2" fmla="*/ 0 h 6236970"/>
                <a:gd name="connsiteX3" fmla="*/ 872490 w 2339340"/>
                <a:gd name="connsiteY3" fmla="*/ 121920 h 6236970"/>
                <a:gd name="connsiteX4" fmla="*/ 849630 w 2339340"/>
                <a:gd name="connsiteY4" fmla="*/ 95250 h 6236970"/>
                <a:gd name="connsiteX5" fmla="*/ 800100 w 2339340"/>
                <a:gd name="connsiteY5" fmla="*/ 320040 h 6236970"/>
                <a:gd name="connsiteX6" fmla="*/ 811530 w 2339340"/>
                <a:gd name="connsiteY6" fmla="*/ 461010 h 6236970"/>
                <a:gd name="connsiteX7" fmla="*/ 754380 w 2339340"/>
                <a:gd name="connsiteY7" fmla="*/ 464820 h 6236970"/>
                <a:gd name="connsiteX8" fmla="*/ 781050 w 2339340"/>
                <a:gd name="connsiteY8" fmla="*/ 548640 h 6236970"/>
                <a:gd name="connsiteX9" fmla="*/ 822960 w 2339340"/>
                <a:gd name="connsiteY9" fmla="*/ 624840 h 6236970"/>
                <a:gd name="connsiteX10" fmla="*/ 887730 w 2339340"/>
                <a:gd name="connsiteY10" fmla="*/ 689610 h 6236970"/>
                <a:gd name="connsiteX11" fmla="*/ 925830 w 2339340"/>
                <a:gd name="connsiteY11" fmla="*/ 769620 h 6236970"/>
                <a:gd name="connsiteX12" fmla="*/ 925830 w 2339340"/>
                <a:gd name="connsiteY12" fmla="*/ 861060 h 6236970"/>
                <a:gd name="connsiteX13" fmla="*/ 803910 w 2339340"/>
                <a:gd name="connsiteY13" fmla="*/ 922020 h 6236970"/>
                <a:gd name="connsiteX14" fmla="*/ 701040 w 2339340"/>
                <a:gd name="connsiteY14" fmla="*/ 948690 h 6236970"/>
                <a:gd name="connsiteX15" fmla="*/ 556260 w 2339340"/>
                <a:gd name="connsiteY15" fmla="*/ 952500 h 6236970"/>
                <a:gd name="connsiteX16" fmla="*/ 403860 w 2339340"/>
                <a:gd name="connsiteY16" fmla="*/ 1002030 h 6236970"/>
                <a:gd name="connsiteX17" fmla="*/ 320040 w 2339340"/>
                <a:gd name="connsiteY17" fmla="*/ 1085850 h 6236970"/>
                <a:gd name="connsiteX18" fmla="*/ 247650 w 2339340"/>
                <a:gd name="connsiteY18" fmla="*/ 1276350 h 6236970"/>
                <a:gd name="connsiteX19" fmla="*/ 163830 w 2339340"/>
                <a:gd name="connsiteY19" fmla="*/ 1569720 h 6236970"/>
                <a:gd name="connsiteX20" fmla="*/ 83820 w 2339340"/>
                <a:gd name="connsiteY20" fmla="*/ 1783080 h 6236970"/>
                <a:gd name="connsiteX21" fmla="*/ 72390 w 2339340"/>
                <a:gd name="connsiteY21" fmla="*/ 1962150 h 6236970"/>
                <a:gd name="connsiteX22" fmla="*/ 0 w 2339340"/>
                <a:gd name="connsiteY22" fmla="*/ 2145030 h 6236970"/>
                <a:gd name="connsiteX23" fmla="*/ 11430 w 2339340"/>
                <a:gd name="connsiteY23" fmla="*/ 2251710 h 6236970"/>
                <a:gd name="connsiteX24" fmla="*/ 106680 w 2339340"/>
                <a:gd name="connsiteY24" fmla="*/ 2426970 h 6236970"/>
                <a:gd name="connsiteX25" fmla="*/ 243840 w 2339340"/>
                <a:gd name="connsiteY25" fmla="*/ 2594610 h 6236970"/>
                <a:gd name="connsiteX26" fmla="*/ 422910 w 2339340"/>
                <a:gd name="connsiteY26" fmla="*/ 2769870 h 6236970"/>
                <a:gd name="connsiteX27" fmla="*/ 609600 w 2339340"/>
                <a:gd name="connsiteY27" fmla="*/ 2929890 h 6236970"/>
                <a:gd name="connsiteX28" fmla="*/ 735330 w 2339340"/>
                <a:gd name="connsiteY28" fmla="*/ 3108960 h 6236970"/>
                <a:gd name="connsiteX29" fmla="*/ 709136 w 2339340"/>
                <a:gd name="connsiteY29" fmla="*/ 2771299 h 6236970"/>
                <a:gd name="connsiteX30" fmla="*/ 647700 w 2339340"/>
                <a:gd name="connsiteY30" fmla="*/ 2731770 h 6236970"/>
                <a:gd name="connsiteX31" fmla="*/ 541020 w 2339340"/>
                <a:gd name="connsiteY31" fmla="*/ 2537460 h 6236970"/>
                <a:gd name="connsiteX32" fmla="*/ 487680 w 2339340"/>
                <a:gd name="connsiteY32" fmla="*/ 2426970 h 6236970"/>
                <a:gd name="connsiteX33" fmla="*/ 293370 w 2339340"/>
                <a:gd name="connsiteY33" fmla="*/ 2205990 h 6236970"/>
                <a:gd name="connsiteX34" fmla="*/ 426720 w 2339340"/>
                <a:gd name="connsiteY34" fmla="*/ 1988820 h 6236970"/>
                <a:gd name="connsiteX35" fmla="*/ 483870 w 2339340"/>
                <a:gd name="connsiteY35" fmla="*/ 1878330 h 6236970"/>
                <a:gd name="connsiteX36" fmla="*/ 544830 w 2339340"/>
                <a:gd name="connsiteY36" fmla="*/ 1642110 h 6236970"/>
                <a:gd name="connsiteX37" fmla="*/ 636270 w 2339340"/>
                <a:gd name="connsiteY37" fmla="*/ 1897380 h 6236970"/>
                <a:gd name="connsiteX38" fmla="*/ 678180 w 2339340"/>
                <a:gd name="connsiteY38" fmla="*/ 2202180 h 6236970"/>
                <a:gd name="connsiteX39" fmla="*/ 689610 w 2339340"/>
                <a:gd name="connsiteY39" fmla="*/ 2487930 h 6236970"/>
                <a:gd name="connsiteX40" fmla="*/ 712470 w 2339340"/>
                <a:gd name="connsiteY40" fmla="*/ 2762250 h 6236970"/>
                <a:gd name="connsiteX41" fmla="*/ 701040 w 2339340"/>
                <a:gd name="connsiteY41" fmla="*/ 3177540 h 6236970"/>
                <a:gd name="connsiteX42" fmla="*/ 643890 w 2339340"/>
                <a:gd name="connsiteY42" fmla="*/ 3783330 h 6236970"/>
                <a:gd name="connsiteX43" fmla="*/ 613410 w 2339340"/>
                <a:gd name="connsiteY43" fmla="*/ 4255770 h 6236970"/>
                <a:gd name="connsiteX44" fmla="*/ 689610 w 2339340"/>
                <a:gd name="connsiteY44" fmla="*/ 4617720 h 6236970"/>
                <a:gd name="connsiteX45" fmla="*/ 803910 w 2339340"/>
                <a:gd name="connsiteY45" fmla="*/ 5215890 h 6236970"/>
                <a:gd name="connsiteX46" fmla="*/ 883920 w 2339340"/>
                <a:gd name="connsiteY46" fmla="*/ 5657850 h 6236970"/>
                <a:gd name="connsiteX47" fmla="*/ 872490 w 2339340"/>
                <a:gd name="connsiteY47" fmla="*/ 5684520 h 6236970"/>
                <a:gd name="connsiteX48" fmla="*/ 693420 w 2339340"/>
                <a:gd name="connsiteY48" fmla="*/ 5894070 h 6236970"/>
                <a:gd name="connsiteX49" fmla="*/ 541020 w 2339340"/>
                <a:gd name="connsiteY49" fmla="*/ 6092190 h 6236970"/>
                <a:gd name="connsiteX50" fmla="*/ 510540 w 2339340"/>
                <a:gd name="connsiteY50" fmla="*/ 6156960 h 6236970"/>
                <a:gd name="connsiteX51" fmla="*/ 701040 w 2339340"/>
                <a:gd name="connsiteY51" fmla="*/ 6092190 h 6236970"/>
                <a:gd name="connsiteX52" fmla="*/ 830580 w 2339340"/>
                <a:gd name="connsiteY52" fmla="*/ 6065520 h 6236970"/>
                <a:gd name="connsiteX53" fmla="*/ 952500 w 2339340"/>
                <a:gd name="connsiteY53" fmla="*/ 5974080 h 6236970"/>
                <a:gd name="connsiteX54" fmla="*/ 963930 w 2339340"/>
                <a:gd name="connsiteY54" fmla="*/ 5871210 h 6236970"/>
                <a:gd name="connsiteX55" fmla="*/ 1108710 w 2339340"/>
                <a:gd name="connsiteY55" fmla="*/ 5817870 h 6236970"/>
                <a:gd name="connsiteX56" fmla="*/ 1108710 w 2339340"/>
                <a:gd name="connsiteY56" fmla="*/ 5791200 h 6236970"/>
                <a:gd name="connsiteX57" fmla="*/ 1032510 w 2339340"/>
                <a:gd name="connsiteY57" fmla="*/ 5634990 h 6236970"/>
                <a:gd name="connsiteX58" fmla="*/ 1043940 w 2339340"/>
                <a:gd name="connsiteY58" fmla="*/ 5280660 h 6236970"/>
                <a:gd name="connsiteX59" fmla="*/ 1074420 w 2339340"/>
                <a:gd name="connsiteY59" fmla="*/ 4888230 h 6236970"/>
                <a:gd name="connsiteX60" fmla="*/ 1002030 w 2339340"/>
                <a:gd name="connsiteY60" fmla="*/ 4423410 h 6236970"/>
                <a:gd name="connsiteX61" fmla="*/ 1066800 w 2339340"/>
                <a:gd name="connsiteY61" fmla="*/ 4130040 h 6236970"/>
                <a:gd name="connsiteX62" fmla="*/ 1116330 w 2339340"/>
                <a:gd name="connsiteY62" fmla="*/ 3775710 h 6236970"/>
                <a:gd name="connsiteX63" fmla="*/ 1165860 w 2339340"/>
                <a:gd name="connsiteY63" fmla="*/ 3375660 h 6236970"/>
                <a:gd name="connsiteX64" fmla="*/ 1238250 w 2339340"/>
                <a:gd name="connsiteY64" fmla="*/ 3882390 h 6236970"/>
                <a:gd name="connsiteX65" fmla="*/ 1280160 w 2339340"/>
                <a:gd name="connsiteY65" fmla="*/ 4366260 h 6236970"/>
                <a:gd name="connsiteX66" fmla="*/ 1310640 w 2339340"/>
                <a:gd name="connsiteY66" fmla="*/ 4533900 h 6236970"/>
                <a:gd name="connsiteX67" fmla="*/ 1272540 w 2339340"/>
                <a:gd name="connsiteY67" fmla="*/ 4838700 h 6236970"/>
                <a:gd name="connsiteX68" fmla="*/ 1242060 w 2339340"/>
                <a:gd name="connsiteY68" fmla="*/ 5059680 h 6236970"/>
                <a:gd name="connsiteX69" fmla="*/ 1276350 w 2339340"/>
                <a:gd name="connsiteY69" fmla="*/ 5288280 h 6236970"/>
                <a:gd name="connsiteX70" fmla="*/ 1333500 w 2339340"/>
                <a:gd name="connsiteY70" fmla="*/ 5494020 h 6236970"/>
                <a:gd name="connsiteX71" fmla="*/ 1314450 w 2339340"/>
                <a:gd name="connsiteY71" fmla="*/ 5615940 h 6236970"/>
                <a:gd name="connsiteX72" fmla="*/ 1264920 w 2339340"/>
                <a:gd name="connsiteY72" fmla="*/ 5795010 h 6236970"/>
                <a:gd name="connsiteX73" fmla="*/ 1264920 w 2339340"/>
                <a:gd name="connsiteY73" fmla="*/ 5901690 h 6236970"/>
                <a:gd name="connsiteX74" fmla="*/ 1424940 w 2339340"/>
                <a:gd name="connsiteY74" fmla="*/ 6236970 h 6236970"/>
                <a:gd name="connsiteX75" fmla="*/ 1565910 w 2339340"/>
                <a:gd name="connsiteY75" fmla="*/ 6065520 h 6236970"/>
                <a:gd name="connsiteX76" fmla="*/ 1604010 w 2339340"/>
                <a:gd name="connsiteY76" fmla="*/ 6012180 h 6236970"/>
                <a:gd name="connsiteX77" fmla="*/ 1524000 w 2339340"/>
                <a:gd name="connsiteY77" fmla="*/ 5844540 h 6236970"/>
                <a:gd name="connsiteX78" fmla="*/ 1466850 w 2339340"/>
                <a:gd name="connsiteY78" fmla="*/ 5718810 h 6236970"/>
                <a:gd name="connsiteX79" fmla="*/ 1440180 w 2339340"/>
                <a:gd name="connsiteY79" fmla="*/ 5638800 h 6236970"/>
                <a:gd name="connsiteX80" fmla="*/ 1546860 w 2339340"/>
                <a:gd name="connsiteY80" fmla="*/ 5078730 h 6236970"/>
                <a:gd name="connsiteX81" fmla="*/ 1600200 w 2339340"/>
                <a:gd name="connsiteY81" fmla="*/ 4507230 h 6236970"/>
                <a:gd name="connsiteX82" fmla="*/ 1684020 w 2339340"/>
                <a:gd name="connsiteY82" fmla="*/ 4027170 h 6236970"/>
                <a:gd name="connsiteX83" fmla="*/ 1703070 w 2339340"/>
                <a:gd name="connsiteY83" fmla="*/ 3688080 h 6236970"/>
                <a:gd name="connsiteX84" fmla="*/ 1645920 w 2339340"/>
                <a:gd name="connsiteY84" fmla="*/ 2884170 h 6236970"/>
                <a:gd name="connsiteX85" fmla="*/ 1630680 w 2339340"/>
                <a:gd name="connsiteY85" fmla="*/ 2868930 h 6236970"/>
                <a:gd name="connsiteX86" fmla="*/ 1607820 w 2339340"/>
                <a:gd name="connsiteY86" fmla="*/ 2750820 h 6236970"/>
                <a:gd name="connsiteX87" fmla="*/ 1584960 w 2339340"/>
                <a:gd name="connsiteY87" fmla="*/ 2423160 h 6236970"/>
                <a:gd name="connsiteX88" fmla="*/ 1584960 w 2339340"/>
                <a:gd name="connsiteY88" fmla="*/ 2072640 h 6236970"/>
                <a:gd name="connsiteX89" fmla="*/ 1619250 w 2339340"/>
                <a:gd name="connsiteY89" fmla="*/ 1771650 h 6236970"/>
                <a:gd name="connsiteX90" fmla="*/ 1691640 w 2339340"/>
                <a:gd name="connsiteY90" fmla="*/ 1501140 h 6236970"/>
                <a:gd name="connsiteX91" fmla="*/ 1954530 w 2339340"/>
                <a:gd name="connsiteY91" fmla="*/ 1924050 h 6236970"/>
                <a:gd name="connsiteX92" fmla="*/ 2045970 w 2339340"/>
                <a:gd name="connsiteY92" fmla="*/ 2045970 h 6236970"/>
                <a:gd name="connsiteX93" fmla="*/ 1840230 w 2339340"/>
                <a:gd name="connsiteY93" fmla="*/ 2358390 h 6236970"/>
                <a:gd name="connsiteX94" fmla="*/ 1729740 w 2339340"/>
                <a:gd name="connsiteY94" fmla="*/ 2545080 h 6236970"/>
                <a:gd name="connsiteX95" fmla="*/ 1672590 w 2339340"/>
                <a:gd name="connsiteY95" fmla="*/ 2674620 h 6236970"/>
                <a:gd name="connsiteX96" fmla="*/ 1604010 w 2339340"/>
                <a:gd name="connsiteY96" fmla="*/ 2754630 h 6236970"/>
                <a:gd name="connsiteX97" fmla="*/ 1634490 w 2339340"/>
                <a:gd name="connsiteY97" fmla="*/ 3040380 h 6236970"/>
                <a:gd name="connsiteX98" fmla="*/ 1729740 w 2339340"/>
                <a:gd name="connsiteY98" fmla="*/ 2891790 h 6236970"/>
                <a:gd name="connsiteX99" fmla="*/ 1927860 w 2339340"/>
                <a:gd name="connsiteY99" fmla="*/ 2689860 h 6236970"/>
                <a:gd name="connsiteX100" fmla="*/ 2065020 w 2339340"/>
                <a:gd name="connsiteY100" fmla="*/ 2548890 h 6236970"/>
                <a:gd name="connsiteX101" fmla="*/ 2202180 w 2339340"/>
                <a:gd name="connsiteY101" fmla="*/ 2339340 h 6236970"/>
                <a:gd name="connsiteX102" fmla="*/ 2339340 w 2339340"/>
                <a:gd name="connsiteY102" fmla="*/ 2049780 h 6236970"/>
                <a:gd name="connsiteX103" fmla="*/ 2293620 w 2339340"/>
                <a:gd name="connsiteY103" fmla="*/ 1958340 h 6236970"/>
                <a:gd name="connsiteX104" fmla="*/ 2232660 w 2339340"/>
                <a:gd name="connsiteY104" fmla="*/ 1752600 h 6236970"/>
                <a:gd name="connsiteX105" fmla="*/ 2175510 w 2339340"/>
                <a:gd name="connsiteY105" fmla="*/ 1565910 h 6236970"/>
                <a:gd name="connsiteX106" fmla="*/ 2065020 w 2339340"/>
                <a:gd name="connsiteY106" fmla="*/ 1352550 h 6236970"/>
                <a:gd name="connsiteX107" fmla="*/ 1958340 w 2339340"/>
                <a:gd name="connsiteY107" fmla="*/ 1169670 h 6236970"/>
                <a:gd name="connsiteX108" fmla="*/ 1878330 w 2339340"/>
                <a:gd name="connsiteY108" fmla="*/ 1043940 h 6236970"/>
                <a:gd name="connsiteX109" fmla="*/ 1752600 w 2339340"/>
                <a:gd name="connsiteY109" fmla="*/ 975360 h 6236970"/>
                <a:gd name="connsiteX110" fmla="*/ 1645920 w 2339340"/>
                <a:gd name="connsiteY110" fmla="*/ 956310 h 6236970"/>
                <a:gd name="connsiteX111" fmla="*/ 1546860 w 2339340"/>
                <a:gd name="connsiteY111" fmla="*/ 922020 h 6236970"/>
                <a:gd name="connsiteX112" fmla="*/ 1276350 w 2339340"/>
                <a:gd name="connsiteY112" fmla="*/ 861060 h 6236970"/>
                <a:gd name="connsiteX113" fmla="*/ 1257300 w 2339340"/>
                <a:gd name="connsiteY113" fmla="*/ 739140 h 6236970"/>
                <a:gd name="connsiteX114" fmla="*/ 1325880 w 2339340"/>
                <a:gd name="connsiteY114" fmla="*/ 594360 h 6236970"/>
                <a:gd name="connsiteX115" fmla="*/ 1363980 w 2339340"/>
                <a:gd name="connsiteY115" fmla="*/ 537210 h 6236970"/>
                <a:gd name="connsiteX116" fmla="*/ 1352550 w 2339340"/>
                <a:gd name="connsiteY116" fmla="*/ 438150 h 6236970"/>
                <a:gd name="connsiteX117" fmla="*/ 1348740 w 2339340"/>
                <a:gd name="connsiteY117" fmla="*/ 308610 h 6236970"/>
                <a:gd name="connsiteX118" fmla="*/ 1306830 w 2339340"/>
                <a:gd name="connsiteY118" fmla="*/ 114300 h 6236970"/>
                <a:gd name="connsiteX119" fmla="*/ 1188720 w 2339340"/>
                <a:gd name="connsiteY119" fmla="*/ 38100 h 6236970"/>
                <a:gd name="connsiteX120" fmla="*/ 1143000 w 2339340"/>
                <a:gd name="connsiteY120" fmla="*/ 11430 h 6236970"/>
                <a:gd name="connsiteX121" fmla="*/ 1093470 w 2339340"/>
                <a:gd name="connsiteY121" fmla="*/ 22860 h 6236970"/>
                <a:gd name="connsiteX0" fmla="*/ 1093470 w 2339340"/>
                <a:gd name="connsiteY0" fmla="*/ 22860 h 6236970"/>
                <a:gd name="connsiteX1" fmla="*/ 971550 w 2339340"/>
                <a:gd name="connsiteY1" fmla="*/ 68580 h 6236970"/>
                <a:gd name="connsiteX2" fmla="*/ 967740 w 2339340"/>
                <a:gd name="connsiteY2" fmla="*/ 0 h 6236970"/>
                <a:gd name="connsiteX3" fmla="*/ 872490 w 2339340"/>
                <a:gd name="connsiteY3" fmla="*/ 121920 h 6236970"/>
                <a:gd name="connsiteX4" fmla="*/ 849630 w 2339340"/>
                <a:gd name="connsiteY4" fmla="*/ 95250 h 6236970"/>
                <a:gd name="connsiteX5" fmla="*/ 800100 w 2339340"/>
                <a:gd name="connsiteY5" fmla="*/ 320040 h 6236970"/>
                <a:gd name="connsiteX6" fmla="*/ 811530 w 2339340"/>
                <a:gd name="connsiteY6" fmla="*/ 461010 h 6236970"/>
                <a:gd name="connsiteX7" fmla="*/ 754380 w 2339340"/>
                <a:gd name="connsiteY7" fmla="*/ 464820 h 6236970"/>
                <a:gd name="connsiteX8" fmla="*/ 781050 w 2339340"/>
                <a:gd name="connsiteY8" fmla="*/ 548640 h 6236970"/>
                <a:gd name="connsiteX9" fmla="*/ 822960 w 2339340"/>
                <a:gd name="connsiteY9" fmla="*/ 624840 h 6236970"/>
                <a:gd name="connsiteX10" fmla="*/ 887730 w 2339340"/>
                <a:gd name="connsiteY10" fmla="*/ 689610 h 6236970"/>
                <a:gd name="connsiteX11" fmla="*/ 925830 w 2339340"/>
                <a:gd name="connsiteY11" fmla="*/ 769620 h 6236970"/>
                <a:gd name="connsiteX12" fmla="*/ 925830 w 2339340"/>
                <a:gd name="connsiteY12" fmla="*/ 861060 h 6236970"/>
                <a:gd name="connsiteX13" fmla="*/ 803910 w 2339340"/>
                <a:gd name="connsiteY13" fmla="*/ 922020 h 6236970"/>
                <a:gd name="connsiteX14" fmla="*/ 701040 w 2339340"/>
                <a:gd name="connsiteY14" fmla="*/ 948690 h 6236970"/>
                <a:gd name="connsiteX15" fmla="*/ 556260 w 2339340"/>
                <a:gd name="connsiteY15" fmla="*/ 952500 h 6236970"/>
                <a:gd name="connsiteX16" fmla="*/ 403860 w 2339340"/>
                <a:gd name="connsiteY16" fmla="*/ 1002030 h 6236970"/>
                <a:gd name="connsiteX17" fmla="*/ 320040 w 2339340"/>
                <a:gd name="connsiteY17" fmla="*/ 1085850 h 6236970"/>
                <a:gd name="connsiteX18" fmla="*/ 247650 w 2339340"/>
                <a:gd name="connsiteY18" fmla="*/ 1276350 h 6236970"/>
                <a:gd name="connsiteX19" fmla="*/ 163830 w 2339340"/>
                <a:gd name="connsiteY19" fmla="*/ 1569720 h 6236970"/>
                <a:gd name="connsiteX20" fmla="*/ 83820 w 2339340"/>
                <a:gd name="connsiteY20" fmla="*/ 1783080 h 6236970"/>
                <a:gd name="connsiteX21" fmla="*/ 72390 w 2339340"/>
                <a:gd name="connsiteY21" fmla="*/ 1962150 h 6236970"/>
                <a:gd name="connsiteX22" fmla="*/ 0 w 2339340"/>
                <a:gd name="connsiteY22" fmla="*/ 2145030 h 6236970"/>
                <a:gd name="connsiteX23" fmla="*/ 11430 w 2339340"/>
                <a:gd name="connsiteY23" fmla="*/ 2251710 h 6236970"/>
                <a:gd name="connsiteX24" fmla="*/ 106680 w 2339340"/>
                <a:gd name="connsiteY24" fmla="*/ 2426970 h 6236970"/>
                <a:gd name="connsiteX25" fmla="*/ 243840 w 2339340"/>
                <a:gd name="connsiteY25" fmla="*/ 2594610 h 6236970"/>
                <a:gd name="connsiteX26" fmla="*/ 422910 w 2339340"/>
                <a:gd name="connsiteY26" fmla="*/ 2769870 h 6236970"/>
                <a:gd name="connsiteX27" fmla="*/ 609600 w 2339340"/>
                <a:gd name="connsiteY27" fmla="*/ 2929890 h 6236970"/>
                <a:gd name="connsiteX28" fmla="*/ 703183 w 2339340"/>
                <a:gd name="connsiteY28" fmla="*/ 3062525 h 6236970"/>
                <a:gd name="connsiteX29" fmla="*/ 709136 w 2339340"/>
                <a:gd name="connsiteY29" fmla="*/ 2771299 h 6236970"/>
                <a:gd name="connsiteX30" fmla="*/ 647700 w 2339340"/>
                <a:gd name="connsiteY30" fmla="*/ 2731770 h 6236970"/>
                <a:gd name="connsiteX31" fmla="*/ 541020 w 2339340"/>
                <a:gd name="connsiteY31" fmla="*/ 2537460 h 6236970"/>
                <a:gd name="connsiteX32" fmla="*/ 487680 w 2339340"/>
                <a:gd name="connsiteY32" fmla="*/ 2426970 h 6236970"/>
                <a:gd name="connsiteX33" fmla="*/ 293370 w 2339340"/>
                <a:gd name="connsiteY33" fmla="*/ 2205990 h 6236970"/>
                <a:gd name="connsiteX34" fmla="*/ 426720 w 2339340"/>
                <a:gd name="connsiteY34" fmla="*/ 1988820 h 6236970"/>
                <a:gd name="connsiteX35" fmla="*/ 483870 w 2339340"/>
                <a:gd name="connsiteY35" fmla="*/ 1878330 h 6236970"/>
                <a:gd name="connsiteX36" fmla="*/ 544830 w 2339340"/>
                <a:gd name="connsiteY36" fmla="*/ 1642110 h 6236970"/>
                <a:gd name="connsiteX37" fmla="*/ 636270 w 2339340"/>
                <a:gd name="connsiteY37" fmla="*/ 1897380 h 6236970"/>
                <a:gd name="connsiteX38" fmla="*/ 678180 w 2339340"/>
                <a:gd name="connsiteY38" fmla="*/ 2202180 h 6236970"/>
                <a:gd name="connsiteX39" fmla="*/ 689610 w 2339340"/>
                <a:gd name="connsiteY39" fmla="*/ 2487930 h 6236970"/>
                <a:gd name="connsiteX40" fmla="*/ 712470 w 2339340"/>
                <a:gd name="connsiteY40" fmla="*/ 2762250 h 6236970"/>
                <a:gd name="connsiteX41" fmla="*/ 701040 w 2339340"/>
                <a:gd name="connsiteY41" fmla="*/ 3177540 h 6236970"/>
                <a:gd name="connsiteX42" fmla="*/ 643890 w 2339340"/>
                <a:gd name="connsiteY42" fmla="*/ 3783330 h 6236970"/>
                <a:gd name="connsiteX43" fmla="*/ 613410 w 2339340"/>
                <a:gd name="connsiteY43" fmla="*/ 4255770 h 6236970"/>
                <a:gd name="connsiteX44" fmla="*/ 689610 w 2339340"/>
                <a:gd name="connsiteY44" fmla="*/ 4617720 h 6236970"/>
                <a:gd name="connsiteX45" fmla="*/ 803910 w 2339340"/>
                <a:gd name="connsiteY45" fmla="*/ 5215890 h 6236970"/>
                <a:gd name="connsiteX46" fmla="*/ 883920 w 2339340"/>
                <a:gd name="connsiteY46" fmla="*/ 5657850 h 6236970"/>
                <a:gd name="connsiteX47" fmla="*/ 872490 w 2339340"/>
                <a:gd name="connsiteY47" fmla="*/ 5684520 h 6236970"/>
                <a:gd name="connsiteX48" fmla="*/ 693420 w 2339340"/>
                <a:gd name="connsiteY48" fmla="*/ 5894070 h 6236970"/>
                <a:gd name="connsiteX49" fmla="*/ 541020 w 2339340"/>
                <a:gd name="connsiteY49" fmla="*/ 6092190 h 6236970"/>
                <a:gd name="connsiteX50" fmla="*/ 510540 w 2339340"/>
                <a:gd name="connsiteY50" fmla="*/ 6156960 h 6236970"/>
                <a:gd name="connsiteX51" fmla="*/ 701040 w 2339340"/>
                <a:gd name="connsiteY51" fmla="*/ 6092190 h 6236970"/>
                <a:gd name="connsiteX52" fmla="*/ 830580 w 2339340"/>
                <a:gd name="connsiteY52" fmla="*/ 6065520 h 6236970"/>
                <a:gd name="connsiteX53" fmla="*/ 952500 w 2339340"/>
                <a:gd name="connsiteY53" fmla="*/ 5974080 h 6236970"/>
                <a:gd name="connsiteX54" fmla="*/ 963930 w 2339340"/>
                <a:gd name="connsiteY54" fmla="*/ 5871210 h 6236970"/>
                <a:gd name="connsiteX55" fmla="*/ 1108710 w 2339340"/>
                <a:gd name="connsiteY55" fmla="*/ 5817870 h 6236970"/>
                <a:gd name="connsiteX56" fmla="*/ 1108710 w 2339340"/>
                <a:gd name="connsiteY56" fmla="*/ 5791200 h 6236970"/>
                <a:gd name="connsiteX57" fmla="*/ 1032510 w 2339340"/>
                <a:gd name="connsiteY57" fmla="*/ 5634990 h 6236970"/>
                <a:gd name="connsiteX58" fmla="*/ 1043940 w 2339340"/>
                <a:gd name="connsiteY58" fmla="*/ 5280660 h 6236970"/>
                <a:gd name="connsiteX59" fmla="*/ 1074420 w 2339340"/>
                <a:gd name="connsiteY59" fmla="*/ 4888230 h 6236970"/>
                <a:gd name="connsiteX60" fmla="*/ 1002030 w 2339340"/>
                <a:gd name="connsiteY60" fmla="*/ 4423410 h 6236970"/>
                <a:gd name="connsiteX61" fmla="*/ 1066800 w 2339340"/>
                <a:gd name="connsiteY61" fmla="*/ 4130040 h 6236970"/>
                <a:gd name="connsiteX62" fmla="*/ 1116330 w 2339340"/>
                <a:gd name="connsiteY62" fmla="*/ 3775710 h 6236970"/>
                <a:gd name="connsiteX63" fmla="*/ 1165860 w 2339340"/>
                <a:gd name="connsiteY63" fmla="*/ 3375660 h 6236970"/>
                <a:gd name="connsiteX64" fmla="*/ 1238250 w 2339340"/>
                <a:gd name="connsiteY64" fmla="*/ 3882390 h 6236970"/>
                <a:gd name="connsiteX65" fmla="*/ 1280160 w 2339340"/>
                <a:gd name="connsiteY65" fmla="*/ 4366260 h 6236970"/>
                <a:gd name="connsiteX66" fmla="*/ 1310640 w 2339340"/>
                <a:gd name="connsiteY66" fmla="*/ 4533900 h 6236970"/>
                <a:gd name="connsiteX67" fmla="*/ 1272540 w 2339340"/>
                <a:gd name="connsiteY67" fmla="*/ 4838700 h 6236970"/>
                <a:gd name="connsiteX68" fmla="*/ 1242060 w 2339340"/>
                <a:gd name="connsiteY68" fmla="*/ 5059680 h 6236970"/>
                <a:gd name="connsiteX69" fmla="*/ 1276350 w 2339340"/>
                <a:gd name="connsiteY69" fmla="*/ 5288280 h 6236970"/>
                <a:gd name="connsiteX70" fmla="*/ 1333500 w 2339340"/>
                <a:gd name="connsiteY70" fmla="*/ 5494020 h 6236970"/>
                <a:gd name="connsiteX71" fmla="*/ 1314450 w 2339340"/>
                <a:gd name="connsiteY71" fmla="*/ 5615940 h 6236970"/>
                <a:gd name="connsiteX72" fmla="*/ 1264920 w 2339340"/>
                <a:gd name="connsiteY72" fmla="*/ 5795010 h 6236970"/>
                <a:gd name="connsiteX73" fmla="*/ 1264920 w 2339340"/>
                <a:gd name="connsiteY73" fmla="*/ 5901690 h 6236970"/>
                <a:gd name="connsiteX74" fmla="*/ 1424940 w 2339340"/>
                <a:gd name="connsiteY74" fmla="*/ 6236970 h 6236970"/>
                <a:gd name="connsiteX75" fmla="*/ 1565910 w 2339340"/>
                <a:gd name="connsiteY75" fmla="*/ 6065520 h 6236970"/>
                <a:gd name="connsiteX76" fmla="*/ 1604010 w 2339340"/>
                <a:gd name="connsiteY76" fmla="*/ 6012180 h 6236970"/>
                <a:gd name="connsiteX77" fmla="*/ 1524000 w 2339340"/>
                <a:gd name="connsiteY77" fmla="*/ 5844540 h 6236970"/>
                <a:gd name="connsiteX78" fmla="*/ 1466850 w 2339340"/>
                <a:gd name="connsiteY78" fmla="*/ 5718810 h 6236970"/>
                <a:gd name="connsiteX79" fmla="*/ 1440180 w 2339340"/>
                <a:gd name="connsiteY79" fmla="*/ 5638800 h 6236970"/>
                <a:gd name="connsiteX80" fmla="*/ 1546860 w 2339340"/>
                <a:gd name="connsiteY80" fmla="*/ 5078730 h 6236970"/>
                <a:gd name="connsiteX81" fmla="*/ 1600200 w 2339340"/>
                <a:gd name="connsiteY81" fmla="*/ 4507230 h 6236970"/>
                <a:gd name="connsiteX82" fmla="*/ 1684020 w 2339340"/>
                <a:gd name="connsiteY82" fmla="*/ 4027170 h 6236970"/>
                <a:gd name="connsiteX83" fmla="*/ 1703070 w 2339340"/>
                <a:gd name="connsiteY83" fmla="*/ 3688080 h 6236970"/>
                <a:gd name="connsiteX84" fmla="*/ 1645920 w 2339340"/>
                <a:gd name="connsiteY84" fmla="*/ 2884170 h 6236970"/>
                <a:gd name="connsiteX85" fmla="*/ 1630680 w 2339340"/>
                <a:gd name="connsiteY85" fmla="*/ 2868930 h 6236970"/>
                <a:gd name="connsiteX86" fmla="*/ 1607820 w 2339340"/>
                <a:gd name="connsiteY86" fmla="*/ 2750820 h 6236970"/>
                <a:gd name="connsiteX87" fmla="*/ 1584960 w 2339340"/>
                <a:gd name="connsiteY87" fmla="*/ 2423160 h 6236970"/>
                <a:gd name="connsiteX88" fmla="*/ 1584960 w 2339340"/>
                <a:gd name="connsiteY88" fmla="*/ 2072640 h 6236970"/>
                <a:gd name="connsiteX89" fmla="*/ 1619250 w 2339340"/>
                <a:gd name="connsiteY89" fmla="*/ 1771650 h 6236970"/>
                <a:gd name="connsiteX90" fmla="*/ 1691640 w 2339340"/>
                <a:gd name="connsiteY90" fmla="*/ 1501140 h 6236970"/>
                <a:gd name="connsiteX91" fmla="*/ 1954530 w 2339340"/>
                <a:gd name="connsiteY91" fmla="*/ 1924050 h 6236970"/>
                <a:gd name="connsiteX92" fmla="*/ 2045970 w 2339340"/>
                <a:gd name="connsiteY92" fmla="*/ 2045970 h 6236970"/>
                <a:gd name="connsiteX93" fmla="*/ 1840230 w 2339340"/>
                <a:gd name="connsiteY93" fmla="*/ 2358390 h 6236970"/>
                <a:gd name="connsiteX94" fmla="*/ 1729740 w 2339340"/>
                <a:gd name="connsiteY94" fmla="*/ 2545080 h 6236970"/>
                <a:gd name="connsiteX95" fmla="*/ 1672590 w 2339340"/>
                <a:gd name="connsiteY95" fmla="*/ 2674620 h 6236970"/>
                <a:gd name="connsiteX96" fmla="*/ 1604010 w 2339340"/>
                <a:gd name="connsiteY96" fmla="*/ 2754630 h 6236970"/>
                <a:gd name="connsiteX97" fmla="*/ 1634490 w 2339340"/>
                <a:gd name="connsiteY97" fmla="*/ 3040380 h 6236970"/>
                <a:gd name="connsiteX98" fmla="*/ 1729740 w 2339340"/>
                <a:gd name="connsiteY98" fmla="*/ 2891790 h 6236970"/>
                <a:gd name="connsiteX99" fmla="*/ 1927860 w 2339340"/>
                <a:gd name="connsiteY99" fmla="*/ 2689860 h 6236970"/>
                <a:gd name="connsiteX100" fmla="*/ 2065020 w 2339340"/>
                <a:gd name="connsiteY100" fmla="*/ 2548890 h 6236970"/>
                <a:gd name="connsiteX101" fmla="*/ 2202180 w 2339340"/>
                <a:gd name="connsiteY101" fmla="*/ 2339340 h 6236970"/>
                <a:gd name="connsiteX102" fmla="*/ 2339340 w 2339340"/>
                <a:gd name="connsiteY102" fmla="*/ 2049780 h 6236970"/>
                <a:gd name="connsiteX103" fmla="*/ 2293620 w 2339340"/>
                <a:gd name="connsiteY103" fmla="*/ 1958340 h 6236970"/>
                <a:gd name="connsiteX104" fmla="*/ 2232660 w 2339340"/>
                <a:gd name="connsiteY104" fmla="*/ 1752600 h 6236970"/>
                <a:gd name="connsiteX105" fmla="*/ 2175510 w 2339340"/>
                <a:gd name="connsiteY105" fmla="*/ 1565910 h 6236970"/>
                <a:gd name="connsiteX106" fmla="*/ 2065020 w 2339340"/>
                <a:gd name="connsiteY106" fmla="*/ 1352550 h 6236970"/>
                <a:gd name="connsiteX107" fmla="*/ 1958340 w 2339340"/>
                <a:gd name="connsiteY107" fmla="*/ 1169670 h 6236970"/>
                <a:gd name="connsiteX108" fmla="*/ 1878330 w 2339340"/>
                <a:gd name="connsiteY108" fmla="*/ 1043940 h 6236970"/>
                <a:gd name="connsiteX109" fmla="*/ 1752600 w 2339340"/>
                <a:gd name="connsiteY109" fmla="*/ 975360 h 6236970"/>
                <a:gd name="connsiteX110" fmla="*/ 1645920 w 2339340"/>
                <a:gd name="connsiteY110" fmla="*/ 956310 h 6236970"/>
                <a:gd name="connsiteX111" fmla="*/ 1546860 w 2339340"/>
                <a:gd name="connsiteY111" fmla="*/ 922020 h 6236970"/>
                <a:gd name="connsiteX112" fmla="*/ 1276350 w 2339340"/>
                <a:gd name="connsiteY112" fmla="*/ 861060 h 6236970"/>
                <a:gd name="connsiteX113" fmla="*/ 1257300 w 2339340"/>
                <a:gd name="connsiteY113" fmla="*/ 739140 h 6236970"/>
                <a:gd name="connsiteX114" fmla="*/ 1325880 w 2339340"/>
                <a:gd name="connsiteY114" fmla="*/ 594360 h 6236970"/>
                <a:gd name="connsiteX115" fmla="*/ 1363980 w 2339340"/>
                <a:gd name="connsiteY115" fmla="*/ 537210 h 6236970"/>
                <a:gd name="connsiteX116" fmla="*/ 1352550 w 2339340"/>
                <a:gd name="connsiteY116" fmla="*/ 438150 h 6236970"/>
                <a:gd name="connsiteX117" fmla="*/ 1348740 w 2339340"/>
                <a:gd name="connsiteY117" fmla="*/ 308610 h 6236970"/>
                <a:gd name="connsiteX118" fmla="*/ 1306830 w 2339340"/>
                <a:gd name="connsiteY118" fmla="*/ 114300 h 6236970"/>
                <a:gd name="connsiteX119" fmla="*/ 1188720 w 2339340"/>
                <a:gd name="connsiteY119" fmla="*/ 38100 h 6236970"/>
                <a:gd name="connsiteX120" fmla="*/ 1143000 w 2339340"/>
                <a:gd name="connsiteY120" fmla="*/ 11430 h 6236970"/>
                <a:gd name="connsiteX121" fmla="*/ 1093470 w 2339340"/>
                <a:gd name="connsiteY121" fmla="*/ 22860 h 6236970"/>
                <a:gd name="connsiteX0" fmla="*/ 1093470 w 2339340"/>
                <a:gd name="connsiteY0" fmla="*/ 22860 h 6236970"/>
                <a:gd name="connsiteX1" fmla="*/ 971550 w 2339340"/>
                <a:gd name="connsiteY1" fmla="*/ 68580 h 6236970"/>
                <a:gd name="connsiteX2" fmla="*/ 967740 w 2339340"/>
                <a:gd name="connsiteY2" fmla="*/ 0 h 6236970"/>
                <a:gd name="connsiteX3" fmla="*/ 872490 w 2339340"/>
                <a:gd name="connsiteY3" fmla="*/ 121920 h 6236970"/>
                <a:gd name="connsiteX4" fmla="*/ 849630 w 2339340"/>
                <a:gd name="connsiteY4" fmla="*/ 95250 h 6236970"/>
                <a:gd name="connsiteX5" fmla="*/ 800100 w 2339340"/>
                <a:gd name="connsiteY5" fmla="*/ 320040 h 6236970"/>
                <a:gd name="connsiteX6" fmla="*/ 811530 w 2339340"/>
                <a:gd name="connsiteY6" fmla="*/ 461010 h 6236970"/>
                <a:gd name="connsiteX7" fmla="*/ 754380 w 2339340"/>
                <a:gd name="connsiteY7" fmla="*/ 464820 h 6236970"/>
                <a:gd name="connsiteX8" fmla="*/ 781050 w 2339340"/>
                <a:gd name="connsiteY8" fmla="*/ 548640 h 6236970"/>
                <a:gd name="connsiteX9" fmla="*/ 822960 w 2339340"/>
                <a:gd name="connsiteY9" fmla="*/ 624840 h 6236970"/>
                <a:gd name="connsiteX10" fmla="*/ 887730 w 2339340"/>
                <a:gd name="connsiteY10" fmla="*/ 689610 h 6236970"/>
                <a:gd name="connsiteX11" fmla="*/ 925830 w 2339340"/>
                <a:gd name="connsiteY11" fmla="*/ 769620 h 6236970"/>
                <a:gd name="connsiteX12" fmla="*/ 925830 w 2339340"/>
                <a:gd name="connsiteY12" fmla="*/ 861060 h 6236970"/>
                <a:gd name="connsiteX13" fmla="*/ 803910 w 2339340"/>
                <a:gd name="connsiteY13" fmla="*/ 922020 h 6236970"/>
                <a:gd name="connsiteX14" fmla="*/ 701040 w 2339340"/>
                <a:gd name="connsiteY14" fmla="*/ 948690 h 6236970"/>
                <a:gd name="connsiteX15" fmla="*/ 556260 w 2339340"/>
                <a:gd name="connsiteY15" fmla="*/ 952500 h 6236970"/>
                <a:gd name="connsiteX16" fmla="*/ 403860 w 2339340"/>
                <a:gd name="connsiteY16" fmla="*/ 1002030 h 6236970"/>
                <a:gd name="connsiteX17" fmla="*/ 320040 w 2339340"/>
                <a:gd name="connsiteY17" fmla="*/ 1085850 h 6236970"/>
                <a:gd name="connsiteX18" fmla="*/ 247650 w 2339340"/>
                <a:gd name="connsiteY18" fmla="*/ 1276350 h 6236970"/>
                <a:gd name="connsiteX19" fmla="*/ 163830 w 2339340"/>
                <a:gd name="connsiteY19" fmla="*/ 1569720 h 6236970"/>
                <a:gd name="connsiteX20" fmla="*/ 83820 w 2339340"/>
                <a:gd name="connsiteY20" fmla="*/ 1783080 h 6236970"/>
                <a:gd name="connsiteX21" fmla="*/ 72390 w 2339340"/>
                <a:gd name="connsiteY21" fmla="*/ 1962150 h 6236970"/>
                <a:gd name="connsiteX22" fmla="*/ 0 w 2339340"/>
                <a:gd name="connsiteY22" fmla="*/ 2145030 h 6236970"/>
                <a:gd name="connsiteX23" fmla="*/ 11430 w 2339340"/>
                <a:gd name="connsiteY23" fmla="*/ 2251710 h 6236970"/>
                <a:gd name="connsiteX24" fmla="*/ 106680 w 2339340"/>
                <a:gd name="connsiteY24" fmla="*/ 2426970 h 6236970"/>
                <a:gd name="connsiteX25" fmla="*/ 243840 w 2339340"/>
                <a:gd name="connsiteY25" fmla="*/ 2594610 h 6236970"/>
                <a:gd name="connsiteX26" fmla="*/ 422910 w 2339340"/>
                <a:gd name="connsiteY26" fmla="*/ 2769870 h 6236970"/>
                <a:gd name="connsiteX27" fmla="*/ 609600 w 2339340"/>
                <a:gd name="connsiteY27" fmla="*/ 2929890 h 6236970"/>
                <a:gd name="connsiteX28" fmla="*/ 703183 w 2339340"/>
                <a:gd name="connsiteY28" fmla="*/ 3062525 h 6236970"/>
                <a:gd name="connsiteX29" fmla="*/ 711517 w 2339340"/>
                <a:gd name="connsiteY29" fmla="*/ 2784396 h 6236970"/>
                <a:gd name="connsiteX30" fmla="*/ 647700 w 2339340"/>
                <a:gd name="connsiteY30" fmla="*/ 2731770 h 6236970"/>
                <a:gd name="connsiteX31" fmla="*/ 541020 w 2339340"/>
                <a:gd name="connsiteY31" fmla="*/ 2537460 h 6236970"/>
                <a:gd name="connsiteX32" fmla="*/ 487680 w 2339340"/>
                <a:gd name="connsiteY32" fmla="*/ 2426970 h 6236970"/>
                <a:gd name="connsiteX33" fmla="*/ 293370 w 2339340"/>
                <a:gd name="connsiteY33" fmla="*/ 2205990 h 6236970"/>
                <a:gd name="connsiteX34" fmla="*/ 426720 w 2339340"/>
                <a:gd name="connsiteY34" fmla="*/ 1988820 h 6236970"/>
                <a:gd name="connsiteX35" fmla="*/ 483870 w 2339340"/>
                <a:gd name="connsiteY35" fmla="*/ 1878330 h 6236970"/>
                <a:gd name="connsiteX36" fmla="*/ 544830 w 2339340"/>
                <a:gd name="connsiteY36" fmla="*/ 1642110 h 6236970"/>
                <a:gd name="connsiteX37" fmla="*/ 636270 w 2339340"/>
                <a:gd name="connsiteY37" fmla="*/ 1897380 h 6236970"/>
                <a:gd name="connsiteX38" fmla="*/ 678180 w 2339340"/>
                <a:gd name="connsiteY38" fmla="*/ 2202180 h 6236970"/>
                <a:gd name="connsiteX39" fmla="*/ 689610 w 2339340"/>
                <a:gd name="connsiteY39" fmla="*/ 2487930 h 6236970"/>
                <a:gd name="connsiteX40" fmla="*/ 712470 w 2339340"/>
                <a:gd name="connsiteY40" fmla="*/ 2762250 h 6236970"/>
                <a:gd name="connsiteX41" fmla="*/ 701040 w 2339340"/>
                <a:gd name="connsiteY41" fmla="*/ 3177540 h 6236970"/>
                <a:gd name="connsiteX42" fmla="*/ 643890 w 2339340"/>
                <a:gd name="connsiteY42" fmla="*/ 3783330 h 6236970"/>
                <a:gd name="connsiteX43" fmla="*/ 613410 w 2339340"/>
                <a:gd name="connsiteY43" fmla="*/ 4255770 h 6236970"/>
                <a:gd name="connsiteX44" fmla="*/ 689610 w 2339340"/>
                <a:gd name="connsiteY44" fmla="*/ 4617720 h 6236970"/>
                <a:gd name="connsiteX45" fmla="*/ 803910 w 2339340"/>
                <a:gd name="connsiteY45" fmla="*/ 5215890 h 6236970"/>
                <a:gd name="connsiteX46" fmla="*/ 883920 w 2339340"/>
                <a:gd name="connsiteY46" fmla="*/ 5657850 h 6236970"/>
                <a:gd name="connsiteX47" fmla="*/ 872490 w 2339340"/>
                <a:gd name="connsiteY47" fmla="*/ 5684520 h 6236970"/>
                <a:gd name="connsiteX48" fmla="*/ 693420 w 2339340"/>
                <a:gd name="connsiteY48" fmla="*/ 5894070 h 6236970"/>
                <a:gd name="connsiteX49" fmla="*/ 541020 w 2339340"/>
                <a:gd name="connsiteY49" fmla="*/ 6092190 h 6236970"/>
                <a:gd name="connsiteX50" fmla="*/ 510540 w 2339340"/>
                <a:gd name="connsiteY50" fmla="*/ 6156960 h 6236970"/>
                <a:gd name="connsiteX51" fmla="*/ 701040 w 2339340"/>
                <a:gd name="connsiteY51" fmla="*/ 6092190 h 6236970"/>
                <a:gd name="connsiteX52" fmla="*/ 830580 w 2339340"/>
                <a:gd name="connsiteY52" fmla="*/ 6065520 h 6236970"/>
                <a:gd name="connsiteX53" fmla="*/ 952500 w 2339340"/>
                <a:gd name="connsiteY53" fmla="*/ 5974080 h 6236970"/>
                <a:gd name="connsiteX54" fmla="*/ 963930 w 2339340"/>
                <a:gd name="connsiteY54" fmla="*/ 5871210 h 6236970"/>
                <a:gd name="connsiteX55" fmla="*/ 1108710 w 2339340"/>
                <a:gd name="connsiteY55" fmla="*/ 5817870 h 6236970"/>
                <a:gd name="connsiteX56" fmla="*/ 1108710 w 2339340"/>
                <a:gd name="connsiteY56" fmla="*/ 5791200 h 6236970"/>
                <a:gd name="connsiteX57" fmla="*/ 1032510 w 2339340"/>
                <a:gd name="connsiteY57" fmla="*/ 5634990 h 6236970"/>
                <a:gd name="connsiteX58" fmla="*/ 1043940 w 2339340"/>
                <a:gd name="connsiteY58" fmla="*/ 5280660 h 6236970"/>
                <a:gd name="connsiteX59" fmla="*/ 1074420 w 2339340"/>
                <a:gd name="connsiteY59" fmla="*/ 4888230 h 6236970"/>
                <a:gd name="connsiteX60" fmla="*/ 1002030 w 2339340"/>
                <a:gd name="connsiteY60" fmla="*/ 4423410 h 6236970"/>
                <a:gd name="connsiteX61" fmla="*/ 1066800 w 2339340"/>
                <a:gd name="connsiteY61" fmla="*/ 4130040 h 6236970"/>
                <a:gd name="connsiteX62" fmla="*/ 1116330 w 2339340"/>
                <a:gd name="connsiteY62" fmla="*/ 3775710 h 6236970"/>
                <a:gd name="connsiteX63" fmla="*/ 1165860 w 2339340"/>
                <a:gd name="connsiteY63" fmla="*/ 3375660 h 6236970"/>
                <a:gd name="connsiteX64" fmla="*/ 1238250 w 2339340"/>
                <a:gd name="connsiteY64" fmla="*/ 3882390 h 6236970"/>
                <a:gd name="connsiteX65" fmla="*/ 1280160 w 2339340"/>
                <a:gd name="connsiteY65" fmla="*/ 4366260 h 6236970"/>
                <a:gd name="connsiteX66" fmla="*/ 1310640 w 2339340"/>
                <a:gd name="connsiteY66" fmla="*/ 4533900 h 6236970"/>
                <a:gd name="connsiteX67" fmla="*/ 1272540 w 2339340"/>
                <a:gd name="connsiteY67" fmla="*/ 4838700 h 6236970"/>
                <a:gd name="connsiteX68" fmla="*/ 1242060 w 2339340"/>
                <a:gd name="connsiteY68" fmla="*/ 5059680 h 6236970"/>
                <a:gd name="connsiteX69" fmla="*/ 1276350 w 2339340"/>
                <a:gd name="connsiteY69" fmla="*/ 5288280 h 6236970"/>
                <a:gd name="connsiteX70" fmla="*/ 1333500 w 2339340"/>
                <a:gd name="connsiteY70" fmla="*/ 5494020 h 6236970"/>
                <a:gd name="connsiteX71" fmla="*/ 1314450 w 2339340"/>
                <a:gd name="connsiteY71" fmla="*/ 5615940 h 6236970"/>
                <a:gd name="connsiteX72" fmla="*/ 1264920 w 2339340"/>
                <a:gd name="connsiteY72" fmla="*/ 5795010 h 6236970"/>
                <a:gd name="connsiteX73" fmla="*/ 1264920 w 2339340"/>
                <a:gd name="connsiteY73" fmla="*/ 5901690 h 6236970"/>
                <a:gd name="connsiteX74" fmla="*/ 1424940 w 2339340"/>
                <a:gd name="connsiteY74" fmla="*/ 6236970 h 6236970"/>
                <a:gd name="connsiteX75" fmla="*/ 1565910 w 2339340"/>
                <a:gd name="connsiteY75" fmla="*/ 6065520 h 6236970"/>
                <a:gd name="connsiteX76" fmla="*/ 1604010 w 2339340"/>
                <a:gd name="connsiteY76" fmla="*/ 6012180 h 6236970"/>
                <a:gd name="connsiteX77" fmla="*/ 1524000 w 2339340"/>
                <a:gd name="connsiteY77" fmla="*/ 5844540 h 6236970"/>
                <a:gd name="connsiteX78" fmla="*/ 1466850 w 2339340"/>
                <a:gd name="connsiteY78" fmla="*/ 5718810 h 6236970"/>
                <a:gd name="connsiteX79" fmla="*/ 1440180 w 2339340"/>
                <a:gd name="connsiteY79" fmla="*/ 5638800 h 6236970"/>
                <a:gd name="connsiteX80" fmla="*/ 1546860 w 2339340"/>
                <a:gd name="connsiteY80" fmla="*/ 5078730 h 6236970"/>
                <a:gd name="connsiteX81" fmla="*/ 1600200 w 2339340"/>
                <a:gd name="connsiteY81" fmla="*/ 4507230 h 6236970"/>
                <a:gd name="connsiteX82" fmla="*/ 1684020 w 2339340"/>
                <a:gd name="connsiteY82" fmla="*/ 4027170 h 6236970"/>
                <a:gd name="connsiteX83" fmla="*/ 1703070 w 2339340"/>
                <a:gd name="connsiteY83" fmla="*/ 3688080 h 6236970"/>
                <a:gd name="connsiteX84" fmla="*/ 1645920 w 2339340"/>
                <a:gd name="connsiteY84" fmla="*/ 2884170 h 6236970"/>
                <a:gd name="connsiteX85" fmla="*/ 1630680 w 2339340"/>
                <a:gd name="connsiteY85" fmla="*/ 2868930 h 6236970"/>
                <a:gd name="connsiteX86" fmla="*/ 1607820 w 2339340"/>
                <a:gd name="connsiteY86" fmla="*/ 2750820 h 6236970"/>
                <a:gd name="connsiteX87" fmla="*/ 1584960 w 2339340"/>
                <a:gd name="connsiteY87" fmla="*/ 2423160 h 6236970"/>
                <a:gd name="connsiteX88" fmla="*/ 1584960 w 2339340"/>
                <a:gd name="connsiteY88" fmla="*/ 2072640 h 6236970"/>
                <a:gd name="connsiteX89" fmla="*/ 1619250 w 2339340"/>
                <a:gd name="connsiteY89" fmla="*/ 1771650 h 6236970"/>
                <a:gd name="connsiteX90" fmla="*/ 1691640 w 2339340"/>
                <a:gd name="connsiteY90" fmla="*/ 1501140 h 6236970"/>
                <a:gd name="connsiteX91" fmla="*/ 1954530 w 2339340"/>
                <a:gd name="connsiteY91" fmla="*/ 1924050 h 6236970"/>
                <a:gd name="connsiteX92" fmla="*/ 2045970 w 2339340"/>
                <a:gd name="connsiteY92" fmla="*/ 2045970 h 6236970"/>
                <a:gd name="connsiteX93" fmla="*/ 1840230 w 2339340"/>
                <a:gd name="connsiteY93" fmla="*/ 2358390 h 6236970"/>
                <a:gd name="connsiteX94" fmla="*/ 1729740 w 2339340"/>
                <a:gd name="connsiteY94" fmla="*/ 2545080 h 6236970"/>
                <a:gd name="connsiteX95" fmla="*/ 1672590 w 2339340"/>
                <a:gd name="connsiteY95" fmla="*/ 2674620 h 6236970"/>
                <a:gd name="connsiteX96" fmla="*/ 1604010 w 2339340"/>
                <a:gd name="connsiteY96" fmla="*/ 2754630 h 6236970"/>
                <a:gd name="connsiteX97" fmla="*/ 1634490 w 2339340"/>
                <a:gd name="connsiteY97" fmla="*/ 3040380 h 6236970"/>
                <a:gd name="connsiteX98" fmla="*/ 1729740 w 2339340"/>
                <a:gd name="connsiteY98" fmla="*/ 2891790 h 6236970"/>
                <a:gd name="connsiteX99" fmla="*/ 1927860 w 2339340"/>
                <a:gd name="connsiteY99" fmla="*/ 2689860 h 6236970"/>
                <a:gd name="connsiteX100" fmla="*/ 2065020 w 2339340"/>
                <a:gd name="connsiteY100" fmla="*/ 2548890 h 6236970"/>
                <a:gd name="connsiteX101" fmla="*/ 2202180 w 2339340"/>
                <a:gd name="connsiteY101" fmla="*/ 2339340 h 6236970"/>
                <a:gd name="connsiteX102" fmla="*/ 2339340 w 2339340"/>
                <a:gd name="connsiteY102" fmla="*/ 2049780 h 6236970"/>
                <a:gd name="connsiteX103" fmla="*/ 2293620 w 2339340"/>
                <a:gd name="connsiteY103" fmla="*/ 1958340 h 6236970"/>
                <a:gd name="connsiteX104" fmla="*/ 2232660 w 2339340"/>
                <a:gd name="connsiteY104" fmla="*/ 1752600 h 6236970"/>
                <a:gd name="connsiteX105" fmla="*/ 2175510 w 2339340"/>
                <a:gd name="connsiteY105" fmla="*/ 1565910 h 6236970"/>
                <a:gd name="connsiteX106" fmla="*/ 2065020 w 2339340"/>
                <a:gd name="connsiteY106" fmla="*/ 1352550 h 6236970"/>
                <a:gd name="connsiteX107" fmla="*/ 1958340 w 2339340"/>
                <a:gd name="connsiteY107" fmla="*/ 1169670 h 6236970"/>
                <a:gd name="connsiteX108" fmla="*/ 1878330 w 2339340"/>
                <a:gd name="connsiteY108" fmla="*/ 1043940 h 6236970"/>
                <a:gd name="connsiteX109" fmla="*/ 1752600 w 2339340"/>
                <a:gd name="connsiteY109" fmla="*/ 975360 h 6236970"/>
                <a:gd name="connsiteX110" fmla="*/ 1645920 w 2339340"/>
                <a:gd name="connsiteY110" fmla="*/ 956310 h 6236970"/>
                <a:gd name="connsiteX111" fmla="*/ 1546860 w 2339340"/>
                <a:gd name="connsiteY111" fmla="*/ 922020 h 6236970"/>
                <a:gd name="connsiteX112" fmla="*/ 1276350 w 2339340"/>
                <a:gd name="connsiteY112" fmla="*/ 861060 h 6236970"/>
                <a:gd name="connsiteX113" fmla="*/ 1257300 w 2339340"/>
                <a:gd name="connsiteY113" fmla="*/ 739140 h 6236970"/>
                <a:gd name="connsiteX114" fmla="*/ 1325880 w 2339340"/>
                <a:gd name="connsiteY114" fmla="*/ 594360 h 6236970"/>
                <a:gd name="connsiteX115" fmla="*/ 1363980 w 2339340"/>
                <a:gd name="connsiteY115" fmla="*/ 537210 h 6236970"/>
                <a:gd name="connsiteX116" fmla="*/ 1352550 w 2339340"/>
                <a:gd name="connsiteY116" fmla="*/ 438150 h 6236970"/>
                <a:gd name="connsiteX117" fmla="*/ 1348740 w 2339340"/>
                <a:gd name="connsiteY117" fmla="*/ 308610 h 6236970"/>
                <a:gd name="connsiteX118" fmla="*/ 1306830 w 2339340"/>
                <a:gd name="connsiteY118" fmla="*/ 114300 h 6236970"/>
                <a:gd name="connsiteX119" fmla="*/ 1188720 w 2339340"/>
                <a:gd name="connsiteY119" fmla="*/ 38100 h 6236970"/>
                <a:gd name="connsiteX120" fmla="*/ 1143000 w 2339340"/>
                <a:gd name="connsiteY120" fmla="*/ 11430 h 6236970"/>
                <a:gd name="connsiteX121" fmla="*/ 1093470 w 2339340"/>
                <a:gd name="connsiteY121" fmla="*/ 22860 h 6236970"/>
                <a:gd name="connsiteX0" fmla="*/ 1093470 w 2339340"/>
                <a:gd name="connsiteY0" fmla="*/ 22860 h 6236970"/>
                <a:gd name="connsiteX1" fmla="*/ 971550 w 2339340"/>
                <a:gd name="connsiteY1" fmla="*/ 68580 h 6236970"/>
                <a:gd name="connsiteX2" fmla="*/ 967740 w 2339340"/>
                <a:gd name="connsiteY2" fmla="*/ 0 h 6236970"/>
                <a:gd name="connsiteX3" fmla="*/ 872490 w 2339340"/>
                <a:gd name="connsiteY3" fmla="*/ 121920 h 6236970"/>
                <a:gd name="connsiteX4" fmla="*/ 849630 w 2339340"/>
                <a:gd name="connsiteY4" fmla="*/ 95250 h 6236970"/>
                <a:gd name="connsiteX5" fmla="*/ 800100 w 2339340"/>
                <a:gd name="connsiteY5" fmla="*/ 320040 h 6236970"/>
                <a:gd name="connsiteX6" fmla="*/ 811530 w 2339340"/>
                <a:gd name="connsiteY6" fmla="*/ 461010 h 6236970"/>
                <a:gd name="connsiteX7" fmla="*/ 754380 w 2339340"/>
                <a:gd name="connsiteY7" fmla="*/ 464820 h 6236970"/>
                <a:gd name="connsiteX8" fmla="*/ 781050 w 2339340"/>
                <a:gd name="connsiteY8" fmla="*/ 548640 h 6236970"/>
                <a:gd name="connsiteX9" fmla="*/ 822960 w 2339340"/>
                <a:gd name="connsiteY9" fmla="*/ 624840 h 6236970"/>
                <a:gd name="connsiteX10" fmla="*/ 887730 w 2339340"/>
                <a:gd name="connsiteY10" fmla="*/ 689610 h 6236970"/>
                <a:gd name="connsiteX11" fmla="*/ 925830 w 2339340"/>
                <a:gd name="connsiteY11" fmla="*/ 769620 h 6236970"/>
                <a:gd name="connsiteX12" fmla="*/ 925830 w 2339340"/>
                <a:gd name="connsiteY12" fmla="*/ 861060 h 6236970"/>
                <a:gd name="connsiteX13" fmla="*/ 803910 w 2339340"/>
                <a:gd name="connsiteY13" fmla="*/ 922020 h 6236970"/>
                <a:gd name="connsiteX14" fmla="*/ 701040 w 2339340"/>
                <a:gd name="connsiteY14" fmla="*/ 948690 h 6236970"/>
                <a:gd name="connsiteX15" fmla="*/ 556260 w 2339340"/>
                <a:gd name="connsiteY15" fmla="*/ 952500 h 6236970"/>
                <a:gd name="connsiteX16" fmla="*/ 403860 w 2339340"/>
                <a:gd name="connsiteY16" fmla="*/ 1002030 h 6236970"/>
                <a:gd name="connsiteX17" fmla="*/ 320040 w 2339340"/>
                <a:gd name="connsiteY17" fmla="*/ 1085850 h 6236970"/>
                <a:gd name="connsiteX18" fmla="*/ 247650 w 2339340"/>
                <a:gd name="connsiteY18" fmla="*/ 1276350 h 6236970"/>
                <a:gd name="connsiteX19" fmla="*/ 163830 w 2339340"/>
                <a:gd name="connsiteY19" fmla="*/ 1569720 h 6236970"/>
                <a:gd name="connsiteX20" fmla="*/ 83820 w 2339340"/>
                <a:gd name="connsiteY20" fmla="*/ 1783080 h 6236970"/>
                <a:gd name="connsiteX21" fmla="*/ 72390 w 2339340"/>
                <a:gd name="connsiteY21" fmla="*/ 1962150 h 6236970"/>
                <a:gd name="connsiteX22" fmla="*/ 0 w 2339340"/>
                <a:gd name="connsiteY22" fmla="*/ 2145030 h 6236970"/>
                <a:gd name="connsiteX23" fmla="*/ 11430 w 2339340"/>
                <a:gd name="connsiteY23" fmla="*/ 2251710 h 6236970"/>
                <a:gd name="connsiteX24" fmla="*/ 106680 w 2339340"/>
                <a:gd name="connsiteY24" fmla="*/ 2426970 h 6236970"/>
                <a:gd name="connsiteX25" fmla="*/ 243840 w 2339340"/>
                <a:gd name="connsiteY25" fmla="*/ 2594610 h 6236970"/>
                <a:gd name="connsiteX26" fmla="*/ 422910 w 2339340"/>
                <a:gd name="connsiteY26" fmla="*/ 2769870 h 6236970"/>
                <a:gd name="connsiteX27" fmla="*/ 609600 w 2339340"/>
                <a:gd name="connsiteY27" fmla="*/ 2929890 h 6236970"/>
                <a:gd name="connsiteX28" fmla="*/ 703183 w 2339340"/>
                <a:gd name="connsiteY28" fmla="*/ 3062525 h 6236970"/>
                <a:gd name="connsiteX29" fmla="*/ 711517 w 2339340"/>
                <a:gd name="connsiteY29" fmla="*/ 2784396 h 6236970"/>
                <a:gd name="connsiteX30" fmla="*/ 647700 w 2339340"/>
                <a:gd name="connsiteY30" fmla="*/ 2731770 h 6236970"/>
                <a:gd name="connsiteX31" fmla="*/ 541020 w 2339340"/>
                <a:gd name="connsiteY31" fmla="*/ 2537460 h 6236970"/>
                <a:gd name="connsiteX32" fmla="*/ 487680 w 2339340"/>
                <a:gd name="connsiteY32" fmla="*/ 2426970 h 6236970"/>
                <a:gd name="connsiteX33" fmla="*/ 293370 w 2339340"/>
                <a:gd name="connsiteY33" fmla="*/ 2205990 h 6236970"/>
                <a:gd name="connsiteX34" fmla="*/ 426720 w 2339340"/>
                <a:gd name="connsiteY34" fmla="*/ 1988820 h 6236970"/>
                <a:gd name="connsiteX35" fmla="*/ 483870 w 2339340"/>
                <a:gd name="connsiteY35" fmla="*/ 1878330 h 6236970"/>
                <a:gd name="connsiteX36" fmla="*/ 544830 w 2339340"/>
                <a:gd name="connsiteY36" fmla="*/ 1642110 h 6236970"/>
                <a:gd name="connsiteX37" fmla="*/ 636270 w 2339340"/>
                <a:gd name="connsiteY37" fmla="*/ 1897380 h 6236970"/>
                <a:gd name="connsiteX38" fmla="*/ 678180 w 2339340"/>
                <a:gd name="connsiteY38" fmla="*/ 2202180 h 6236970"/>
                <a:gd name="connsiteX39" fmla="*/ 689610 w 2339340"/>
                <a:gd name="connsiteY39" fmla="*/ 2487930 h 6236970"/>
                <a:gd name="connsiteX40" fmla="*/ 712470 w 2339340"/>
                <a:gd name="connsiteY40" fmla="*/ 2762250 h 6236970"/>
                <a:gd name="connsiteX41" fmla="*/ 701040 w 2339340"/>
                <a:gd name="connsiteY41" fmla="*/ 3177540 h 6236970"/>
                <a:gd name="connsiteX42" fmla="*/ 643890 w 2339340"/>
                <a:gd name="connsiteY42" fmla="*/ 3783330 h 6236970"/>
                <a:gd name="connsiteX43" fmla="*/ 613410 w 2339340"/>
                <a:gd name="connsiteY43" fmla="*/ 4255770 h 6236970"/>
                <a:gd name="connsiteX44" fmla="*/ 689610 w 2339340"/>
                <a:gd name="connsiteY44" fmla="*/ 4617720 h 6236970"/>
                <a:gd name="connsiteX45" fmla="*/ 803910 w 2339340"/>
                <a:gd name="connsiteY45" fmla="*/ 5215890 h 6236970"/>
                <a:gd name="connsiteX46" fmla="*/ 883920 w 2339340"/>
                <a:gd name="connsiteY46" fmla="*/ 5657850 h 6236970"/>
                <a:gd name="connsiteX47" fmla="*/ 872490 w 2339340"/>
                <a:gd name="connsiteY47" fmla="*/ 5684520 h 6236970"/>
                <a:gd name="connsiteX48" fmla="*/ 693420 w 2339340"/>
                <a:gd name="connsiteY48" fmla="*/ 5894070 h 6236970"/>
                <a:gd name="connsiteX49" fmla="*/ 541020 w 2339340"/>
                <a:gd name="connsiteY49" fmla="*/ 6092190 h 6236970"/>
                <a:gd name="connsiteX50" fmla="*/ 510540 w 2339340"/>
                <a:gd name="connsiteY50" fmla="*/ 6156960 h 6236970"/>
                <a:gd name="connsiteX51" fmla="*/ 701040 w 2339340"/>
                <a:gd name="connsiteY51" fmla="*/ 6092190 h 6236970"/>
                <a:gd name="connsiteX52" fmla="*/ 830580 w 2339340"/>
                <a:gd name="connsiteY52" fmla="*/ 6065520 h 6236970"/>
                <a:gd name="connsiteX53" fmla="*/ 952500 w 2339340"/>
                <a:gd name="connsiteY53" fmla="*/ 5974080 h 6236970"/>
                <a:gd name="connsiteX54" fmla="*/ 963930 w 2339340"/>
                <a:gd name="connsiteY54" fmla="*/ 5871210 h 6236970"/>
                <a:gd name="connsiteX55" fmla="*/ 1108710 w 2339340"/>
                <a:gd name="connsiteY55" fmla="*/ 5817870 h 6236970"/>
                <a:gd name="connsiteX56" fmla="*/ 1108710 w 2339340"/>
                <a:gd name="connsiteY56" fmla="*/ 5791200 h 6236970"/>
                <a:gd name="connsiteX57" fmla="*/ 1032510 w 2339340"/>
                <a:gd name="connsiteY57" fmla="*/ 5634990 h 6236970"/>
                <a:gd name="connsiteX58" fmla="*/ 1043940 w 2339340"/>
                <a:gd name="connsiteY58" fmla="*/ 5280660 h 6236970"/>
                <a:gd name="connsiteX59" fmla="*/ 1074420 w 2339340"/>
                <a:gd name="connsiteY59" fmla="*/ 4888230 h 6236970"/>
                <a:gd name="connsiteX60" fmla="*/ 1002030 w 2339340"/>
                <a:gd name="connsiteY60" fmla="*/ 4423410 h 6236970"/>
                <a:gd name="connsiteX61" fmla="*/ 1066800 w 2339340"/>
                <a:gd name="connsiteY61" fmla="*/ 4130040 h 6236970"/>
                <a:gd name="connsiteX62" fmla="*/ 1116330 w 2339340"/>
                <a:gd name="connsiteY62" fmla="*/ 3775710 h 6236970"/>
                <a:gd name="connsiteX63" fmla="*/ 1165860 w 2339340"/>
                <a:gd name="connsiteY63" fmla="*/ 3375660 h 6236970"/>
                <a:gd name="connsiteX64" fmla="*/ 1238250 w 2339340"/>
                <a:gd name="connsiteY64" fmla="*/ 3882390 h 6236970"/>
                <a:gd name="connsiteX65" fmla="*/ 1280160 w 2339340"/>
                <a:gd name="connsiteY65" fmla="*/ 4366260 h 6236970"/>
                <a:gd name="connsiteX66" fmla="*/ 1310640 w 2339340"/>
                <a:gd name="connsiteY66" fmla="*/ 4533900 h 6236970"/>
                <a:gd name="connsiteX67" fmla="*/ 1272540 w 2339340"/>
                <a:gd name="connsiteY67" fmla="*/ 4838700 h 6236970"/>
                <a:gd name="connsiteX68" fmla="*/ 1242060 w 2339340"/>
                <a:gd name="connsiteY68" fmla="*/ 5059680 h 6236970"/>
                <a:gd name="connsiteX69" fmla="*/ 1276350 w 2339340"/>
                <a:gd name="connsiteY69" fmla="*/ 5288280 h 6236970"/>
                <a:gd name="connsiteX70" fmla="*/ 1333500 w 2339340"/>
                <a:gd name="connsiteY70" fmla="*/ 5494020 h 6236970"/>
                <a:gd name="connsiteX71" fmla="*/ 1314450 w 2339340"/>
                <a:gd name="connsiteY71" fmla="*/ 5615940 h 6236970"/>
                <a:gd name="connsiteX72" fmla="*/ 1264920 w 2339340"/>
                <a:gd name="connsiteY72" fmla="*/ 5795010 h 6236970"/>
                <a:gd name="connsiteX73" fmla="*/ 1264920 w 2339340"/>
                <a:gd name="connsiteY73" fmla="*/ 5901690 h 6236970"/>
                <a:gd name="connsiteX74" fmla="*/ 1424940 w 2339340"/>
                <a:gd name="connsiteY74" fmla="*/ 6236970 h 6236970"/>
                <a:gd name="connsiteX75" fmla="*/ 1565910 w 2339340"/>
                <a:gd name="connsiteY75" fmla="*/ 6065520 h 6236970"/>
                <a:gd name="connsiteX76" fmla="*/ 1604010 w 2339340"/>
                <a:gd name="connsiteY76" fmla="*/ 6012180 h 6236970"/>
                <a:gd name="connsiteX77" fmla="*/ 1524000 w 2339340"/>
                <a:gd name="connsiteY77" fmla="*/ 5844540 h 6236970"/>
                <a:gd name="connsiteX78" fmla="*/ 1466850 w 2339340"/>
                <a:gd name="connsiteY78" fmla="*/ 5718810 h 6236970"/>
                <a:gd name="connsiteX79" fmla="*/ 1440180 w 2339340"/>
                <a:gd name="connsiteY79" fmla="*/ 5638800 h 6236970"/>
                <a:gd name="connsiteX80" fmla="*/ 1546860 w 2339340"/>
                <a:gd name="connsiteY80" fmla="*/ 5078730 h 6236970"/>
                <a:gd name="connsiteX81" fmla="*/ 1600200 w 2339340"/>
                <a:gd name="connsiteY81" fmla="*/ 4507230 h 6236970"/>
                <a:gd name="connsiteX82" fmla="*/ 1684020 w 2339340"/>
                <a:gd name="connsiteY82" fmla="*/ 4027170 h 6236970"/>
                <a:gd name="connsiteX83" fmla="*/ 1703070 w 2339340"/>
                <a:gd name="connsiteY83" fmla="*/ 3688080 h 6236970"/>
                <a:gd name="connsiteX84" fmla="*/ 1645920 w 2339340"/>
                <a:gd name="connsiteY84" fmla="*/ 2884170 h 6236970"/>
                <a:gd name="connsiteX85" fmla="*/ 1630680 w 2339340"/>
                <a:gd name="connsiteY85" fmla="*/ 2868930 h 6236970"/>
                <a:gd name="connsiteX86" fmla="*/ 1607820 w 2339340"/>
                <a:gd name="connsiteY86" fmla="*/ 2750820 h 6236970"/>
                <a:gd name="connsiteX87" fmla="*/ 1584960 w 2339340"/>
                <a:gd name="connsiteY87" fmla="*/ 2423160 h 6236970"/>
                <a:gd name="connsiteX88" fmla="*/ 1584960 w 2339340"/>
                <a:gd name="connsiteY88" fmla="*/ 2072640 h 6236970"/>
                <a:gd name="connsiteX89" fmla="*/ 1619250 w 2339340"/>
                <a:gd name="connsiteY89" fmla="*/ 1771650 h 6236970"/>
                <a:gd name="connsiteX90" fmla="*/ 1691640 w 2339340"/>
                <a:gd name="connsiteY90" fmla="*/ 1501140 h 6236970"/>
                <a:gd name="connsiteX91" fmla="*/ 1954530 w 2339340"/>
                <a:gd name="connsiteY91" fmla="*/ 1924050 h 6236970"/>
                <a:gd name="connsiteX92" fmla="*/ 2045970 w 2339340"/>
                <a:gd name="connsiteY92" fmla="*/ 2045970 h 6236970"/>
                <a:gd name="connsiteX93" fmla="*/ 1840230 w 2339340"/>
                <a:gd name="connsiteY93" fmla="*/ 2358390 h 6236970"/>
                <a:gd name="connsiteX94" fmla="*/ 1729740 w 2339340"/>
                <a:gd name="connsiteY94" fmla="*/ 2545080 h 6236970"/>
                <a:gd name="connsiteX95" fmla="*/ 1672590 w 2339340"/>
                <a:gd name="connsiteY95" fmla="*/ 2674620 h 6236970"/>
                <a:gd name="connsiteX96" fmla="*/ 1604010 w 2339340"/>
                <a:gd name="connsiteY96" fmla="*/ 2754630 h 6236970"/>
                <a:gd name="connsiteX97" fmla="*/ 1658302 w 2339340"/>
                <a:gd name="connsiteY97" fmla="*/ 3010615 h 6236970"/>
                <a:gd name="connsiteX98" fmla="*/ 1729740 w 2339340"/>
                <a:gd name="connsiteY98" fmla="*/ 2891790 h 6236970"/>
                <a:gd name="connsiteX99" fmla="*/ 1927860 w 2339340"/>
                <a:gd name="connsiteY99" fmla="*/ 2689860 h 6236970"/>
                <a:gd name="connsiteX100" fmla="*/ 2065020 w 2339340"/>
                <a:gd name="connsiteY100" fmla="*/ 2548890 h 6236970"/>
                <a:gd name="connsiteX101" fmla="*/ 2202180 w 2339340"/>
                <a:gd name="connsiteY101" fmla="*/ 2339340 h 6236970"/>
                <a:gd name="connsiteX102" fmla="*/ 2339340 w 2339340"/>
                <a:gd name="connsiteY102" fmla="*/ 2049780 h 6236970"/>
                <a:gd name="connsiteX103" fmla="*/ 2293620 w 2339340"/>
                <a:gd name="connsiteY103" fmla="*/ 1958340 h 6236970"/>
                <a:gd name="connsiteX104" fmla="*/ 2232660 w 2339340"/>
                <a:gd name="connsiteY104" fmla="*/ 1752600 h 6236970"/>
                <a:gd name="connsiteX105" fmla="*/ 2175510 w 2339340"/>
                <a:gd name="connsiteY105" fmla="*/ 1565910 h 6236970"/>
                <a:gd name="connsiteX106" fmla="*/ 2065020 w 2339340"/>
                <a:gd name="connsiteY106" fmla="*/ 1352550 h 6236970"/>
                <a:gd name="connsiteX107" fmla="*/ 1958340 w 2339340"/>
                <a:gd name="connsiteY107" fmla="*/ 1169670 h 6236970"/>
                <a:gd name="connsiteX108" fmla="*/ 1878330 w 2339340"/>
                <a:gd name="connsiteY108" fmla="*/ 1043940 h 6236970"/>
                <a:gd name="connsiteX109" fmla="*/ 1752600 w 2339340"/>
                <a:gd name="connsiteY109" fmla="*/ 975360 h 6236970"/>
                <a:gd name="connsiteX110" fmla="*/ 1645920 w 2339340"/>
                <a:gd name="connsiteY110" fmla="*/ 956310 h 6236970"/>
                <a:gd name="connsiteX111" fmla="*/ 1546860 w 2339340"/>
                <a:gd name="connsiteY111" fmla="*/ 922020 h 6236970"/>
                <a:gd name="connsiteX112" fmla="*/ 1276350 w 2339340"/>
                <a:gd name="connsiteY112" fmla="*/ 861060 h 6236970"/>
                <a:gd name="connsiteX113" fmla="*/ 1257300 w 2339340"/>
                <a:gd name="connsiteY113" fmla="*/ 739140 h 6236970"/>
                <a:gd name="connsiteX114" fmla="*/ 1325880 w 2339340"/>
                <a:gd name="connsiteY114" fmla="*/ 594360 h 6236970"/>
                <a:gd name="connsiteX115" fmla="*/ 1363980 w 2339340"/>
                <a:gd name="connsiteY115" fmla="*/ 537210 h 6236970"/>
                <a:gd name="connsiteX116" fmla="*/ 1352550 w 2339340"/>
                <a:gd name="connsiteY116" fmla="*/ 438150 h 6236970"/>
                <a:gd name="connsiteX117" fmla="*/ 1348740 w 2339340"/>
                <a:gd name="connsiteY117" fmla="*/ 308610 h 6236970"/>
                <a:gd name="connsiteX118" fmla="*/ 1306830 w 2339340"/>
                <a:gd name="connsiteY118" fmla="*/ 114300 h 6236970"/>
                <a:gd name="connsiteX119" fmla="*/ 1188720 w 2339340"/>
                <a:gd name="connsiteY119" fmla="*/ 38100 h 6236970"/>
                <a:gd name="connsiteX120" fmla="*/ 1143000 w 2339340"/>
                <a:gd name="connsiteY120" fmla="*/ 11430 h 6236970"/>
                <a:gd name="connsiteX121" fmla="*/ 1093470 w 2339340"/>
                <a:gd name="connsiteY121" fmla="*/ 22860 h 6236970"/>
                <a:gd name="connsiteX0" fmla="*/ 1093470 w 2339340"/>
                <a:gd name="connsiteY0" fmla="*/ 22860 h 6236970"/>
                <a:gd name="connsiteX1" fmla="*/ 971550 w 2339340"/>
                <a:gd name="connsiteY1" fmla="*/ 68580 h 6236970"/>
                <a:gd name="connsiteX2" fmla="*/ 967740 w 2339340"/>
                <a:gd name="connsiteY2" fmla="*/ 0 h 6236970"/>
                <a:gd name="connsiteX3" fmla="*/ 872490 w 2339340"/>
                <a:gd name="connsiteY3" fmla="*/ 121920 h 6236970"/>
                <a:gd name="connsiteX4" fmla="*/ 849630 w 2339340"/>
                <a:gd name="connsiteY4" fmla="*/ 95250 h 6236970"/>
                <a:gd name="connsiteX5" fmla="*/ 800100 w 2339340"/>
                <a:gd name="connsiteY5" fmla="*/ 320040 h 6236970"/>
                <a:gd name="connsiteX6" fmla="*/ 811530 w 2339340"/>
                <a:gd name="connsiteY6" fmla="*/ 461010 h 6236970"/>
                <a:gd name="connsiteX7" fmla="*/ 754380 w 2339340"/>
                <a:gd name="connsiteY7" fmla="*/ 464820 h 6236970"/>
                <a:gd name="connsiteX8" fmla="*/ 781050 w 2339340"/>
                <a:gd name="connsiteY8" fmla="*/ 548640 h 6236970"/>
                <a:gd name="connsiteX9" fmla="*/ 822960 w 2339340"/>
                <a:gd name="connsiteY9" fmla="*/ 624840 h 6236970"/>
                <a:gd name="connsiteX10" fmla="*/ 887730 w 2339340"/>
                <a:gd name="connsiteY10" fmla="*/ 689610 h 6236970"/>
                <a:gd name="connsiteX11" fmla="*/ 925830 w 2339340"/>
                <a:gd name="connsiteY11" fmla="*/ 769620 h 6236970"/>
                <a:gd name="connsiteX12" fmla="*/ 925830 w 2339340"/>
                <a:gd name="connsiteY12" fmla="*/ 861060 h 6236970"/>
                <a:gd name="connsiteX13" fmla="*/ 803910 w 2339340"/>
                <a:gd name="connsiteY13" fmla="*/ 922020 h 6236970"/>
                <a:gd name="connsiteX14" fmla="*/ 701040 w 2339340"/>
                <a:gd name="connsiteY14" fmla="*/ 948690 h 6236970"/>
                <a:gd name="connsiteX15" fmla="*/ 556260 w 2339340"/>
                <a:gd name="connsiteY15" fmla="*/ 952500 h 6236970"/>
                <a:gd name="connsiteX16" fmla="*/ 403860 w 2339340"/>
                <a:gd name="connsiteY16" fmla="*/ 1002030 h 6236970"/>
                <a:gd name="connsiteX17" fmla="*/ 320040 w 2339340"/>
                <a:gd name="connsiteY17" fmla="*/ 1085850 h 6236970"/>
                <a:gd name="connsiteX18" fmla="*/ 247650 w 2339340"/>
                <a:gd name="connsiteY18" fmla="*/ 1276350 h 6236970"/>
                <a:gd name="connsiteX19" fmla="*/ 163830 w 2339340"/>
                <a:gd name="connsiteY19" fmla="*/ 1569720 h 6236970"/>
                <a:gd name="connsiteX20" fmla="*/ 83820 w 2339340"/>
                <a:gd name="connsiteY20" fmla="*/ 1783080 h 6236970"/>
                <a:gd name="connsiteX21" fmla="*/ 72390 w 2339340"/>
                <a:gd name="connsiteY21" fmla="*/ 1962150 h 6236970"/>
                <a:gd name="connsiteX22" fmla="*/ 0 w 2339340"/>
                <a:gd name="connsiteY22" fmla="*/ 2145030 h 6236970"/>
                <a:gd name="connsiteX23" fmla="*/ 11430 w 2339340"/>
                <a:gd name="connsiteY23" fmla="*/ 2251710 h 6236970"/>
                <a:gd name="connsiteX24" fmla="*/ 106680 w 2339340"/>
                <a:gd name="connsiteY24" fmla="*/ 2426970 h 6236970"/>
                <a:gd name="connsiteX25" fmla="*/ 243840 w 2339340"/>
                <a:gd name="connsiteY25" fmla="*/ 2594610 h 6236970"/>
                <a:gd name="connsiteX26" fmla="*/ 422910 w 2339340"/>
                <a:gd name="connsiteY26" fmla="*/ 2769870 h 6236970"/>
                <a:gd name="connsiteX27" fmla="*/ 609600 w 2339340"/>
                <a:gd name="connsiteY27" fmla="*/ 2929890 h 6236970"/>
                <a:gd name="connsiteX28" fmla="*/ 703183 w 2339340"/>
                <a:gd name="connsiteY28" fmla="*/ 3062525 h 6236970"/>
                <a:gd name="connsiteX29" fmla="*/ 711517 w 2339340"/>
                <a:gd name="connsiteY29" fmla="*/ 2784396 h 6236970"/>
                <a:gd name="connsiteX30" fmla="*/ 647700 w 2339340"/>
                <a:gd name="connsiteY30" fmla="*/ 2731770 h 6236970"/>
                <a:gd name="connsiteX31" fmla="*/ 541020 w 2339340"/>
                <a:gd name="connsiteY31" fmla="*/ 2537460 h 6236970"/>
                <a:gd name="connsiteX32" fmla="*/ 487680 w 2339340"/>
                <a:gd name="connsiteY32" fmla="*/ 2426970 h 6236970"/>
                <a:gd name="connsiteX33" fmla="*/ 293370 w 2339340"/>
                <a:gd name="connsiteY33" fmla="*/ 2205990 h 6236970"/>
                <a:gd name="connsiteX34" fmla="*/ 426720 w 2339340"/>
                <a:gd name="connsiteY34" fmla="*/ 1988820 h 6236970"/>
                <a:gd name="connsiteX35" fmla="*/ 483870 w 2339340"/>
                <a:gd name="connsiteY35" fmla="*/ 1878330 h 6236970"/>
                <a:gd name="connsiteX36" fmla="*/ 544830 w 2339340"/>
                <a:gd name="connsiteY36" fmla="*/ 1642110 h 6236970"/>
                <a:gd name="connsiteX37" fmla="*/ 636270 w 2339340"/>
                <a:gd name="connsiteY37" fmla="*/ 1897380 h 6236970"/>
                <a:gd name="connsiteX38" fmla="*/ 678180 w 2339340"/>
                <a:gd name="connsiteY38" fmla="*/ 2202180 h 6236970"/>
                <a:gd name="connsiteX39" fmla="*/ 689610 w 2339340"/>
                <a:gd name="connsiteY39" fmla="*/ 2487930 h 6236970"/>
                <a:gd name="connsiteX40" fmla="*/ 712470 w 2339340"/>
                <a:gd name="connsiteY40" fmla="*/ 2762250 h 6236970"/>
                <a:gd name="connsiteX41" fmla="*/ 701040 w 2339340"/>
                <a:gd name="connsiteY41" fmla="*/ 3177540 h 6236970"/>
                <a:gd name="connsiteX42" fmla="*/ 643890 w 2339340"/>
                <a:gd name="connsiteY42" fmla="*/ 3783330 h 6236970"/>
                <a:gd name="connsiteX43" fmla="*/ 613410 w 2339340"/>
                <a:gd name="connsiteY43" fmla="*/ 4255770 h 6236970"/>
                <a:gd name="connsiteX44" fmla="*/ 689610 w 2339340"/>
                <a:gd name="connsiteY44" fmla="*/ 4617720 h 6236970"/>
                <a:gd name="connsiteX45" fmla="*/ 803910 w 2339340"/>
                <a:gd name="connsiteY45" fmla="*/ 5215890 h 6236970"/>
                <a:gd name="connsiteX46" fmla="*/ 883920 w 2339340"/>
                <a:gd name="connsiteY46" fmla="*/ 5657850 h 6236970"/>
                <a:gd name="connsiteX47" fmla="*/ 872490 w 2339340"/>
                <a:gd name="connsiteY47" fmla="*/ 5684520 h 6236970"/>
                <a:gd name="connsiteX48" fmla="*/ 693420 w 2339340"/>
                <a:gd name="connsiteY48" fmla="*/ 5894070 h 6236970"/>
                <a:gd name="connsiteX49" fmla="*/ 541020 w 2339340"/>
                <a:gd name="connsiteY49" fmla="*/ 6092190 h 6236970"/>
                <a:gd name="connsiteX50" fmla="*/ 510540 w 2339340"/>
                <a:gd name="connsiteY50" fmla="*/ 6156960 h 6236970"/>
                <a:gd name="connsiteX51" fmla="*/ 701040 w 2339340"/>
                <a:gd name="connsiteY51" fmla="*/ 6092190 h 6236970"/>
                <a:gd name="connsiteX52" fmla="*/ 830580 w 2339340"/>
                <a:gd name="connsiteY52" fmla="*/ 6065520 h 6236970"/>
                <a:gd name="connsiteX53" fmla="*/ 952500 w 2339340"/>
                <a:gd name="connsiteY53" fmla="*/ 5974080 h 6236970"/>
                <a:gd name="connsiteX54" fmla="*/ 963930 w 2339340"/>
                <a:gd name="connsiteY54" fmla="*/ 5871210 h 6236970"/>
                <a:gd name="connsiteX55" fmla="*/ 1108710 w 2339340"/>
                <a:gd name="connsiteY55" fmla="*/ 5817870 h 6236970"/>
                <a:gd name="connsiteX56" fmla="*/ 1108710 w 2339340"/>
                <a:gd name="connsiteY56" fmla="*/ 5791200 h 6236970"/>
                <a:gd name="connsiteX57" fmla="*/ 1032510 w 2339340"/>
                <a:gd name="connsiteY57" fmla="*/ 5634990 h 6236970"/>
                <a:gd name="connsiteX58" fmla="*/ 1043940 w 2339340"/>
                <a:gd name="connsiteY58" fmla="*/ 5280660 h 6236970"/>
                <a:gd name="connsiteX59" fmla="*/ 1074420 w 2339340"/>
                <a:gd name="connsiteY59" fmla="*/ 4888230 h 6236970"/>
                <a:gd name="connsiteX60" fmla="*/ 1002030 w 2339340"/>
                <a:gd name="connsiteY60" fmla="*/ 4423410 h 6236970"/>
                <a:gd name="connsiteX61" fmla="*/ 1066800 w 2339340"/>
                <a:gd name="connsiteY61" fmla="*/ 4130040 h 6236970"/>
                <a:gd name="connsiteX62" fmla="*/ 1116330 w 2339340"/>
                <a:gd name="connsiteY62" fmla="*/ 3775710 h 6236970"/>
                <a:gd name="connsiteX63" fmla="*/ 1165860 w 2339340"/>
                <a:gd name="connsiteY63" fmla="*/ 3375660 h 6236970"/>
                <a:gd name="connsiteX64" fmla="*/ 1238250 w 2339340"/>
                <a:gd name="connsiteY64" fmla="*/ 3882390 h 6236970"/>
                <a:gd name="connsiteX65" fmla="*/ 1280160 w 2339340"/>
                <a:gd name="connsiteY65" fmla="*/ 4366260 h 6236970"/>
                <a:gd name="connsiteX66" fmla="*/ 1310640 w 2339340"/>
                <a:gd name="connsiteY66" fmla="*/ 4533900 h 6236970"/>
                <a:gd name="connsiteX67" fmla="*/ 1272540 w 2339340"/>
                <a:gd name="connsiteY67" fmla="*/ 4838700 h 6236970"/>
                <a:gd name="connsiteX68" fmla="*/ 1242060 w 2339340"/>
                <a:gd name="connsiteY68" fmla="*/ 5059680 h 6236970"/>
                <a:gd name="connsiteX69" fmla="*/ 1276350 w 2339340"/>
                <a:gd name="connsiteY69" fmla="*/ 5288280 h 6236970"/>
                <a:gd name="connsiteX70" fmla="*/ 1333500 w 2339340"/>
                <a:gd name="connsiteY70" fmla="*/ 5494020 h 6236970"/>
                <a:gd name="connsiteX71" fmla="*/ 1314450 w 2339340"/>
                <a:gd name="connsiteY71" fmla="*/ 5615940 h 6236970"/>
                <a:gd name="connsiteX72" fmla="*/ 1264920 w 2339340"/>
                <a:gd name="connsiteY72" fmla="*/ 5795010 h 6236970"/>
                <a:gd name="connsiteX73" fmla="*/ 1264920 w 2339340"/>
                <a:gd name="connsiteY73" fmla="*/ 5901690 h 6236970"/>
                <a:gd name="connsiteX74" fmla="*/ 1424940 w 2339340"/>
                <a:gd name="connsiteY74" fmla="*/ 6236970 h 6236970"/>
                <a:gd name="connsiteX75" fmla="*/ 1565910 w 2339340"/>
                <a:gd name="connsiteY75" fmla="*/ 6065520 h 6236970"/>
                <a:gd name="connsiteX76" fmla="*/ 1604010 w 2339340"/>
                <a:gd name="connsiteY76" fmla="*/ 6012180 h 6236970"/>
                <a:gd name="connsiteX77" fmla="*/ 1524000 w 2339340"/>
                <a:gd name="connsiteY77" fmla="*/ 5844540 h 6236970"/>
                <a:gd name="connsiteX78" fmla="*/ 1466850 w 2339340"/>
                <a:gd name="connsiteY78" fmla="*/ 5718810 h 6236970"/>
                <a:gd name="connsiteX79" fmla="*/ 1440180 w 2339340"/>
                <a:gd name="connsiteY79" fmla="*/ 5638800 h 6236970"/>
                <a:gd name="connsiteX80" fmla="*/ 1546860 w 2339340"/>
                <a:gd name="connsiteY80" fmla="*/ 5078730 h 6236970"/>
                <a:gd name="connsiteX81" fmla="*/ 1600200 w 2339340"/>
                <a:gd name="connsiteY81" fmla="*/ 4507230 h 6236970"/>
                <a:gd name="connsiteX82" fmla="*/ 1684020 w 2339340"/>
                <a:gd name="connsiteY82" fmla="*/ 4027170 h 6236970"/>
                <a:gd name="connsiteX83" fmla="*/ 1703070 w 2339340"/>
                <a:gd name="connsiteY83" fmla="*/ 3688080 h 6236970"/>
                <a:gd name="connsiteX84" fmla="*/ 1673305 w 2339340"/>
                <a:gd name="connsiteY84" fmla="*/ 3083005 h 6236970"/>
                <a:gd name="connsiteX85" fmla="*/ 1630680 w 2339340"/>
                <a:gd name="connsiteY85" fmla="*/ 2868930 h 6236970"/>
                <a:gd name="connsiteX86" fmla="*/ 1607820 w 2339340"/>
                <a:gd name="connsiteY86" fmla="*/ 2750820 h 6236970"/>
                <a:gd name="connsiteX87" fmla="*/ 1584960 w 2339340"/>
                <a:gd name="connsiteY87" fmla="*/ 2423160 h 6236970"/>
                <a:gd name="connsiteX88" fmla="*/ 1584960 w 2339340"/>
                <a:gd name="connsiteY88" fmla="*/ 2072640 h 6236970"/>
                <a:gd name="connsiteX89" fmla="*/ 1619250 w 2339340"/>
                <a:gd name="connsiteY89" fmla="*/ 1771650 h 6236970"/>
                <a:gd name="connsiteX90" fmla="*/ 1691640 w 2339340"/>
                <a:gd name="connsiteY90" fmla="*/ 1501140 h 6236970"/>
                <a:gd name="connsiteX91" fmla="*/ 1954530 w 2339340"/>
                <a:gd name="connsiteY91" fmla="*/ 1924050 h 6236970"/>
                <a:gd name="connsiteX92" fmla="*/ 2045970 w 2339340"/>
                <a:gd name="connsiteY92" fmla="*/ 2045970 h 6236970"/>
                <a:gd name="connsiteX93" fmla="*/ 1840230 w 2339340"/>
                <a:gd name="connsiteY93" fmla="*/ 2358390 h 6236970"/>
                <a:gd name="connsiteX94" fmla="*/ 1729740 w 2339340"/>
                <a:gd name="connsiteY94" fmla="*/ 2545080 h 6236970"/>
                <a:gd name="connsiteX95" fmla="*/ 1672590 w 2339340"/>
                <a:gd name="connsiteY95" fmla="*/ 2674620 h 6236970"/>
                <a:gd name="connsiteX96" fmla="*/ 1604010 w 2339340"/>
                <a:gd name="connsiteY96" fmla="*/ 2754630 h 6236970"/>
                <a:gd name="connsiteX97" fmla="*/ 1658302 w 2339340"/>
                <a:gd name="connsiteY97" fmla="*/ 3010615 h 6236970"/>
                <a:gd name="connsiteX98" fmla="*/ 1729740 w 2339340"/>
                <a:gd name="connsiteY98" fmla="*/ 2891790 h 6236970"/>
                <a:gd name="connsiteX99" fmla="*/ 1927860 w 2339340"/>
                <a:gd name="connsiteY99" fmla="*/ 2689860 h 6236970"/>
                <a:gd name="connsiteX100" fmla="*/ 2065020 w 2339340"/>
                <a:gd name="connsiteY100" fmla="*/ 2548890 h 6236970"/>
                <a:gd name="connsiteX101" fmla="*/ 2202180 w 2339340"/>
                <a:gd name="connsiteY101" fmla="*/ 2339340 h 6236970"/>
                <a:gd name="connsiteX102" fmla="*/ 2339340 w 2339340"/>
                <a:gd name="connsiteY102" fmla="*/ 2049780 h 6236970"/>
                <a:gd name="connsiteX103" fmla="*/ 2293620 w 2339340"/>
                <a:gd name="connsiteY103" fmla="*/ 1958340 h 6236970"/>
                <a:gd name="connsiteX104" fmla="*/ 2232660 w 2339340"/>
                <a:gd name="connsiteY104" fmla="*/ 1752600 h 6236970"/>
                <a:gd name="connsiteX105" fmla="*/ 2175510 w 2339340"/>
                <a:gd name="connsiteY105" fmla="*/ 1565910 h 6236970"/>
                <a:gd name="connsiteX106" fmla="*/ 2065020 w 2339340"/>
                <a:gd name="connsiteY106" fmla="*/ 1352550 h 6236970"/>
                <a:gd name="connsiteX107" fmla="*/ 1958340 w 2339340"/>
                <a:gd name="connsiteY107" fmla="*/ 1169670 h 6236970"/>
                <a:gd name="connsiteX108" fmla="*/ 1878330 w 2339340"/>
                <a:gd name="connsiteY108" fmla="*/ 1043940 h 6236970"/>
                <a:gd name="connsiteX109" fmla="*/ 1752600 w 2339340"/>
                <a:gd name="connsiteY109" fmla="*/ 975360 h 6236970"/>
                <a:gd name="connsiteX110" fmla="*/ 1645920 w 2339340"/>
                <a:gd name="connsiteY110" fmla="*/ 956310 h 6236970"/>
                <a:gd name="connsiteX111" fmla="*/ 1546860 w 2339340"/>
                <a:gd name="connsiteY111" fmla="*/ 922020 h 6236970"/>
                <a:gd name="connsiteX112" fmla="*/ 1276350 w 2339340"/>
                <a:gd name="connsiteY112" fmla="*/ 861060 h 6236970"/>
                <a:gd name="connsiteX113" fmla="*/ 1257300 w 2339340"/>
                <a:gd name="connsiteY113" fmla="*/ 739140 h 6236970"/>
                <a:gd name="connsiteX114" fmla="*/ 1325880 w 2339340"/>
                <a:gd name="connsiteY114" fmla="*/ 594360 h 6236970"/>
                <a:gd name="connsiteX115" fmla="*/ 1363980 w 2339340"/>
                <a:gd name="connsiteY115" fmla="*/ 537210 h 6236970"/>
                <a:gd name="connsiteX116" fmla="*/ 1352550 w 2339340"/>
                <a:gd name="connsiteY116" fmla="*/ 438150 h 6236970"/>
                <a:gd name="connsiteX117" fmla="*/ 1348740 w 2339340"/>
                <a:gd name="connsiteY117" fmla="*/ 308610 h 6236970"/>
                <a:gd name="connsiteX118" fmla="*/ 1306830 w 2339340"/>
                <a:gd name="connsiteY118" fmla="*/ 114300 h 6236970"/>
                <a:gd name="connsiteX119" fmla="*/ 1188720 w 2339340"/>
                <a:gd name="connsiteY119" fmla="*/ 38100 h 6236970"/>
                <a:gd name="connsiteX120" fmla="*/ 1143000 w 2339340"/>
                <a:gd name="connsiteY120" fmla="*/ 11430 h 6236970"/>
                <a:gd name="connsiteX121" fmla="*/ 1093470 w 2339340"/>
                <a:gd name="connsiteY121" fmla="*/ 22860 h 6236970"/>
                <a:gd name="connsiteX0" fmla="*/ 1093470 w 2339340"/>
                <a:gd name="connsiteY0" fmla="*/ 22860 h 6236970"/>
                <a:gd name="connsiteX1" fmla="*/ 971550 w 2339340"/>
                <a:gd name="connsiteY1" fmla="*/ 68580 h 6236970"/>
                <a:gd name="connsiteX2" fmla="*/ 967740 w 2339340"/>
                <a:gd name="connsiteY2" fmla="*/ 0 h 6236970"/>
                <a:gd name="connsiteX3" fmla="*/ 872490 w 2339340"/>
                <a:gd name="connsiteY3" fmla="*/ 121920 h 6236970"/>
                <a:gd name="connsiteX4" fmla="*/ 849630 w 2339340"/>
                <a:gd name="connsiteY4" fmla="*/ 95250 h 6236970"/>
                <a:gd name="connsiteX5" fmla="*/ 800100 w 2339340"/>
                <a:gd name="connsiteY5" fmla="*/ 320040 h 6236970"/>
                <a:gd name="connsiteX6" fmla="*/ 811530 w 2339340"/>
                <a:gd name="connsiteY6" fmla="*/ 461010 h 6236970"/>
                <a:gd name="connsiteX7" fmla="*/ 754380 w 2339340"/>
                <a:gd name="connsiteY7" fmla="*/ 464820 h 6236970"/>
                <a:gd name="connsiteX8" fmla="*/ 781050 w 2339340"/>
                <a:gd name="connsiteY8" fmla="*/ 548640 h 6236970"/>
                <a:gd name="connsiteX9" fmla="*/ 822960 w 2339340"/>
                <a:gd name="connsiteY9" fmla="*/ 624840 h 6236970"/>
                <a:gd name="connsiteX10" fmla="*/ 887730 w 2339340"/>
                <a:gd name="connsiteY10" fmla="*/ 689610 h 6236970"/>
                <a:gd name="connsiteX11" fmla="*/ 925830 w 2339340"/>
                <a:gd name="connsiteY11" fmla="*/ 769620 h 6236970"/>
                <a:gd name="connsiteX12" fmla="*/ 925830 w 2339340"/>
                <a:gd name="connsiteY12" fmla="*/ 861060 h 6236970"/>
                <a:gd name="connsiteX13" fmla="*/ 803910 w 2339340"/>
                <a:gd name="connsiteY13" fmla="*/ 922020 h 6236970"/>
                <a:gd name="connsiteX14" fmla="*/ 701040 w 2339340"/>
                <a:gd name="connsiteY14" fmla="*/ 948690 h 6236970"/>
                <a:gd name="connsiteX15" fmla="*/ 556260 w 2339340"/>
                <a:gd name="connsiteY15" fmla="*/ 952500 h 6236970"/>
                <a:gd name="connsiteX16" fmla="*/ 403860 w 2339340"/>
                <a:gd name="connsiteY16" fmla="*/ 1002030 h 6236970"/>
                <a:gd name="connsiteX17" fmla="*/ 320040 w 2339340"/>
                <a:gd name="connsiteY17" fmla="*/ 1085850 h 6236970"/>
                <a:gd name="connsiteX18" fmla="*/ 247650 w 2339340"/>
                <a:gd name="connsiteY18" fmla="*/ 1276350 h 6236970"/>
                <a:gd name="connsiteX19" fmla="*/ 163830 w 2339340"/>
                <a:gd name="connsiteY19" fmla="*/ 1569720 h 6236970"/>
                <a:gd name="connsiteX20" fmla="*/ 83820 w 2339340"/>
                <a:gd name="connsiteY20" fmla="*/ 1783080 h 6236970"/>
                <a:gd name="connsiteX21" fmla="*/ 72390 w 2339340"/>
                <a:gd name="connsiteY21" fmla="*/ 1962150 h 6236970"/>
                <a:gd name="connsiteX22" fmla="*/ 0 w 2339340"/>
                <a:gd name="connsiteY22" fmla="*/ 2145030 h 6236970"/>
                <a:gd name="connsiteX23" fmla="*/ 11430 w 2339340"/>
                <a:gd name="connsiteY23" fmla="*/ 2251710 h 6236970"/>
                <a:gd name="connsiteX24" fmla="*/ 106680 w 2339340"/>
                <a:gd name="connsiteY24" fmla="*/ 2426970 h 6236970"/>
                <a:gd name="connsiteX25" fmla="*/ 243840 w 2339340"/>
                <a:gd name="connsiteY25" fmla="*/ 2594610 h 6236970"/>
                <a:gd name="connsiteX26" fmla="*/ 422910 w 2339340"/>
                <a:gd name="connsiteY26" fmla="*/ 2769870 h 6236970"/>
                <a:gd name="connsiteX27" fmla="*/ 609600 w 2339340"/>
                <a:gd name="connsiteY27" fmla="*/ 2929890 h 6236970"/>
                <a:gd name="connsiteX28" fmla="*/ 703183 w 2339340"/>
                <a:gd name="connsiteY28" fmla="*/ 3062525 h 6236970"/>
                <a:gd name="connsiteX29" fmla="*/ 711517 w 2339340"/>
                <a:gd name="connsiteY29" fmla="*/ 2784396 h 6236970"/>
                <a:gd name="connsiteX30" fmla="*/ 647700 w 2339340"/>
                <a:gd name="connsiteY30" fmla="*/ 2731770 h 6236970"/>
                <a:gd name="connsiteX31" fmla="*/ 541020 w 2339340"/>
                <a:gd name="connsiteY31" fmla="*/ 2537460 h 6236970"/>
                <a:gd name="connsiteX32" fmla="*/ 487680 w 2339340"/>
                <a:gd name="connsiteY32" fmla="*/ 2426970 h 6236970"/>
                <a:gd name="connsiteX33" fmla="*/ 293370 w 2339340"/>
                <a:gd name="connsiteY33" fmla="*/ 2205990 h 6236970"/>
                <a:gd name="connsiteX34" fmla="*/ 426720 w 2339340"/>
                <a:gd name="connsiteY34" fmla="*/ 1988820 h 6236970"/>
                <a:gd name="connsiteX35" fmla="*/ 483870 w 2339340"/>
                <a:gd name="connsiteY35" fmla="*/ 1878330 h 6236970"/>
                <a:gd name="connsiteX36" fmla="*/ 544830 w 2339340"/>
                <a:gd name="connsiteY36" fmla="*/ 1642110 h 6236970"/>
                <a:gd name="connsiteX37" fmla="*/ 636270 w 2339340"/>
                <a:gd name="connsiteY37" fmla="*/ 1897380 h 6236970"/>
                <a:gd name="connsiteX38" fmla="*/ 678180 w 2339340"/>
                <a:gd name="connsiteY38" fmla="*/ 2202180 h 6236970"/>
                <a:gd name="connsiteX39" fmla="*/ 689610 w 2339340"/>
                <a:gd name="connsiteY39" fmla="*/ 2487930 h 6236970"/>
                <a:gd name="connsiteX40" fmla="*/ 712470 w 2339340"/>
                <a:gd name="connsiteY40" fmla="*/ 2762250 h 6236970"/>
                <a:gd name="connsiteX41" fmla="*/ 701040 w 2339340"/>
                <a:gd name="connsiteY41" fmla="*/ 3177540 h 6236970"/>
                <a:gd name="connsiteX42" fmla="*/ 643890 w 2339340"/>
                <a:gd name="connsiteY42" fmla="*/ 3783330 h 6236970"/>
                <a:gd name="connsiteX43" fmla="*/ 613410 w 2339340"/>
                <a:gd name="connsiteY43" fmla="*/ 4255770 h 6236970"/>
                <a:gd name="connsiteX44" fmla="*/ 689610 w 2339340"/>
                <a:gd name="connsiteY44" fmla="*/ 4617720 h 6236970"/>
                <a:gd name="connsiteX45" fmla="*/ 803910 w 2339340"/>
                <a:gd name="connsiteY45" fmla="*/ 5215890 h 6236970"/>
                <a:gd name="connsiteX46" fmla="*/ 883920 w 2339340"/>
                <a:gd name="connsiteY46" fmla="*/ 5657850 h 6236970"/>
                <a:gd name="connsiteX47" fmla="*/ 872490 w 2339340"/>
                <a:gd name="connsiteY47" fmla="*/ 5684520 h 6236970"/>
                <a:gd name="connsiteX48" fmla="*/ 693420 w 2339340"/>
                <a:gd name="connsiteY48" fmla="*/ 5894070 h 6236970"/>
                <a:gd name="connsiteX49" fmla="*/ 541020 w 2339340"/>
                <a:gd name="connsiteY49" fmla="*/ 6092190 h 6236970"/>
                <a:gd name="connsiteX50" fmla="*/ 510540 w 2339340"/>
                <a:gd name="connsiteY50" fmla="*/ 6156960 h 6236970"/>
                <a:gd name="connsiteX51" fmla="*/ 701040 w 2339340"/>
                <a:gd name="connsiteY51" fmla="*/ 6092190 h 6236970"/>
                <a:gd name="connsiteX52" fmla="*/ 830580 w 2339340"/>
                <a:gd name="connsiteY52" fmla="*/ 6065520 h 6236970"/>
                <a:gd name="connsiteX53" fmla="*/ 952500 w 2339340"/>
                <a:gd name="connsiteY53" fmla="*/ 5974080 h 6236970"/>
                <a:gd name="connsiteX54" fmla="*/ 963930 w 2339340"/>
                <a:gd name="connsiteY54" fmla="*/ 5871210 h 6236970"/>
                <a:gd name="connsiteX55" fmla="*/ 1108710 w 2339340"/>
                <a:gd name="connsiteY55" fmla="*/ 5817870 h 6236970"/>
                <a:gd name="connsiteX56" fmla="*/ 1108710 w 2339340"/>
                <a:gd name="connsiteY56" fmla="*/ 5791200 h 6236970"/>
                <a:gd name="connsiteX57" fmla="*/ 1032510 w 2339340"/>
                <a:gd name="connsiteY57" fmla="*/ 5634990 h 6236970"/>
                <a:gd name="connsiteX58" fmla="*/ 1043940 w 2339340"/>
                <a:gd name="connsiteY58" fmla="*/ 5280660 h 6236970"/>
                <a:gd name="connsiteX59" fmla="*/ 1074420 w 2339340"/>
                <a:gd name="connsiteY59" fmla="*/ 4888230 h 6236970"/>
                <a:gd name="connsiteX60" fmla="*/ 1002030 w 2339340"/>
                <a:gd name="connsiteY60" fmla="*/ 4423410 h 6236970"/>
                <a:gd name="connsiteX61" fmla="*/ 1066800 w 2339340"/>
                <a:gd name="connsiteY61" fmla="*/ 4130040 h 6236970"/>
                <a:gd name="connsiteX62" fmla="*/ 1116330 w 2339340"/>
                <a:gd name="connsiteY62" fmla="*/ 3775710 h 6236970"/>
                <a:gd name="connsiteX63" fmla="*/ 1165860 w 2339340"/>
                <a:gd name="connsiteY63" fmla="*/ 3375660 h 6236970"/>
                <a:gd name="connsiteX64" fmla="*/ 1238250 w 2339340"/>
                <a:gd name="connsiteY64" fmla="*/ 3882390 h 6236970"/>
                <a:gd name="connsiteX65" fmla="*/ 1280160 w 2339340"/>
                <a:gd name="connsiteY65" fmla="*/ 4366260 h 6236970"/>
                <a:gd name="connsiteX66" fmla="*/ 1310640 w 2339340"/>
                <a:gd name="connsiteY66" fmla="*/ 4533900 h 6236970"/>
                <a:gd name="connsiteX67" fmla="*/ 1272540 w 2339340"/>
                <a:gd name="connsiteY67" fmla="*/ 4838700 h 6236970"/>
                <a:gd name="connsiteX68" fmla="*/ 1242060 w 2339340"/>
                <a:gd name="connsiteY68" fmla="*/ 5059680 h 6236970"/>
                <a:gd name="connsiteX69" fmla="*/ 1276350 w 2339340"/>
                <a:gd name="connsiteY69" fmla="*/ 5288280 h 6236970"/>
                <a:gd name="connsiteX70" fmla="*/ 1333500 w 2339340"/>
                <a:gd name="connsiteY70" fmla="*/ 5494020 h 6236970"/>
                <a:gd name="connsiteX71" fmla="*/ 1314450 w 2339340"/>
                <a:gd name="connsiteY71" fmla="*/ 5615940 h 6236970"/>
                <a:gd name="connsiteX72" fmla="*/ 1264920 w 2339340"/>
                <a:gd name="connsiteY72" fmla="*/ 5795010 h 6236970"/>
                <a:gd name="connsiteX73" fmla="*/ 1264920 w 2339340"/>
                <a:gd name="connsiteY73" fmla="*/ 5901690 h 6236970"/>
                <a:gd name="connsiteX74" fmla="*/ 1424940 w 2339340"/>
                <a:gd name="connsiteY74" fmla="*/ 6236970 h 6236970"/>
                <a:gd name="connsiteX75" fmla="*/ 1565910 w 2339340"/>
                <a:gd name="connsiteY75" fmla="*/ 6065520 h 6236970"/>
                <a:gd name="connsiteX76" fmla="*/ 1604010 w 2339340"/>
                <a:gd name="connsiteY76" fmla="*/ 6012180 h 6236970"/>
                <a:gd name="connsiteX77" fmla="*/ 1524000 w 2339340"/>
                <a:gd name="connsiteY77" fmla="*/ 5844540 h 6236970"/>
                <a:gd name="connsiteX78" fmla="*/ 1466850 w 2339340"/>
                <a:gd name="connsiteY78" fmla="*/ 5718810 h 6236970"/>
                <a:gd name="connsiteX79" fmla="*/ 1440180 w 2339340"/>
                <a:gd name="connsiteY79" fmla="*/ 5638800 h 6236970"/>
                <a:gd name="connsiteX80" fmla="*/ 1546860 w 2339340"/>
                <a:gd name="connsiteY80" fmla="*/ 5078730 h 6236970"/>
                <a:gd name="connsiteX81" fmla="*/ 1600200 w 2339340"/>
                <a:gd name="connsiteY81" fmla="*/ 4507230 h 6236970"/>
                <a:gd name="connsiteX82" fmla="*/ 1684020 w 2339340"/>
                <a:gd name="connsiteY82" fmla="*/ 4027170 h 6236970"/>
                <a:gd name="connsiteX83" fmla="*/ 1703070 w 2339340"/>
                <a:gd name="connsiteY83" fmla="*/ 3688080 h 6236970"/>
                <a:gd name="connsiteX84" fmla="*/ 1673305 w 2339340"/>
                <a:gd name="connsiteY84" fmla="*/ 3083005 h 6236970"/>
                <a:gd name="connsiteX85" fmla="*/ 1630680 w 2339340"/>
                <a:gd name="connsiteY85" fmla="*/ 2868930 h 6236970"/>
                <a:gd name="connsiteX86" fmla="*/ 1607820 w 2339340"/>
                <a:gd name="connsiteY86" fmla="*/ 2750820 h 6236970"/>
                <a:gd name="connsiteX87" fmla="*/ 1584960 w 2339340"/>
                <a:gd name="connsiteY87" fmla="*/ 2423160 h 6236970"/>
                <a:gd name="connsiteX88" fmla="*/ 1584960 w 2339340"/>
                <a:gd name="connsiteY88" fmla="*/ 2072640 h 6236970"/>
                <a:gd name="connsiteX89" fmla="*/ 1619250 w 2339340"/>
                <a:gd name="connsiteY89" fmla="*/ 1771650 h 6236970"/>
                <a:gd name="connsiteX90" fmla="*/ 1691640 w 2339340"/>
                <a:gd name="connsiteY90" fmla="*/ 1501140 h 6236970"/>
                <a:gd name="connsiteX91" fmla="*/ 1954530 w 2339340"/>
                <a:gd name="connsiteY91" fmla="*/ 1924050 h 6236970"/>
                <a:gd name="connsiteX92" fmla="*/ 2045970 w 2339340"/>
                <a:gd name="connsiteY92" fmla="*/ 2045970 h 6236970"/>
                <a:gd name="connsiteX93" fmla="*/ 1840230 w 2339340"/>
                <a:gd name="connsiteY93" fmla="*/ 2358390 h 6236970"/>
                <a:gd name="connsiteX94" fmla="*/ 1729740 w 2339340"/>
                <a:gd name="connsiteY94" fmla="*/ 2545080 h 6236970"/>
                <a:gd name="connsiteX95" fmla="*/ 1672590 w 2339340"/>
                <a:gd name="connsiteY95" fmla="*/ 2674620 h 6236970"/>
                <a:gd name="connsiteX96" fmla="*/ 1606391 w 2339340"/>
                <a:gd name="connsiteY96" fmla="*/ 2746296 h 6236970"/>
                <a:gd name="connsiteX97" fmla="*/ 1658302 w 2339340"/>
                <a:gd name="connsiteY97" fmla="*/ 3010615 h 6236970"/>
                <a:gd name="connsiteX98" fmla="*/ 1729740 w 2339340"/>
                <a:gd name="connsiteY98" fmla="*/ 2891790 h 6236970"/>
                <a:gd name="connsiteX99" fmla="*/ 1927860 w 2339340"/>
                <a:gd name="connsiteY99" fmla="*/ 2689860 h 6236970"/>
                <a:gd name="connsiteX100" fmla="*/ 2065020 w 2339340"/>
                <a:gd name="connsiteY100" fmla="*/ 2548890 h 6236970"/>
                <a:gd name="connsiteX101" fmla="*/ 2202180 w 2339340"/>
                <a:gd name="connsiteY101" fmla="*/ 2339340 h 6236970"/>
                <a:gd name="connsiteX102" fmla="*/ 2339340 w 2339340"/>
                <a:gd name="connsiteY102" fmla="*/ 2049780 h 6236970"/>
                <a:gd name="connsiteX103" fmla="*/ 2293620 w 2339340"/>
                <a:gd name="connsiteY103" fmla="*/ 1958340 h 6236970"/>
                <a:gd name="connsiteX104" fmla="*/ 2232660 w 2339340"/>
                <a:gd name="connsiteY104" fmla="*/ 1752600 h 6236970"/>
                <a:gd name="connsiteX105" fmla="*/ 2175510 w 2339340"/>
                <a:gd name="connsiteY105" fmla="*/ 1565910 h 6236970"/>
                <a:gd name="connsiteX106" fmla="*/ 2065020 w 2339340"/>
                <a:gd name="connsiteY106" fmla="*/ 1352550 h 6236970"/>
                <a:gd name="connsiteX107" fmla="*/ 1958340 w 2339340"/>
                <a:gd name="connsiteY107" fmla="*/ 1169670 h 6236970"/>
                <a:gd name="connsiteX108" fmla="*/ 1878330 w 2339340"/>
                <a:gd name="connsiteY108" fmla="*/ 1043940 h 6236970"/>
                <a:gd name="connsiteX109" fmla="*/ 1752600 w 2339340"/>
                <a:gd name="connsiteY109" fmla="*/ 975360 h 6236970"/>
                <a:gd name="connsiteX110" fmla="*/ 1645920 w 2339340"/>
                <a:gd name="connsiteY110" fmla="*/ 956310 h 6236970"/>
                <a:gd name="connsiteX111" fmla="*/ 1546860 w 2339340"/>
                <a:gd name="connsiteY111" fmla="*/ 922020 h 6236970"/>
                <a:gd name="connsiteX112" fmla="*/ 1276350 w 2339340"/>
                <a:gd name="connsiteY112" fmla="*/ 861060 h 6236970"/>
                <a:gd name="connsiteX113" fmla="*/ 1257300 w 2339340"/>
                <a:gd name="connsiteY113" fmla="*/ 739140 h 6236970"/>
                <a:gd name="connsiteX114" fmla="*/ 1325880 w 2339340"/>
                <a:gd name="connsiteY114" fmla="*/ 594360 h 6236970"/>
                <a:gd name="connsiteX115" fmla="*/ 1363980 w 2339340"/>
                <a:gd name="connsiteY115" fmla="*/ 537210 h 6236970"/>
                <a:gd name="connsiteX116" fmla="*/ 1352550 w 2339340"/>
                <a:gd name="connsiteY116" fmla="*/ 438150 h 6236970"/>
                <a:gd name="connsiteX117" fmla="*/ 1348740 w 2339340"/>
                <a:gd name="connsiteY117" fmla="*/ 308610 h 6236970"/>
                <a:gd name="connsiteX118" fmla="*/ 1306830 w 2339340"/>
                <a:gd name="connsiteY118" fmla="*/ 114300 h 6236970"/>
                <a:gd name="connsiteX119" fmla="*/ 1188720 w 2339340"/>
                <a:gd name="connsiteY119" fmla="*/ 38100 h 6236970"/>
                <a:gd name="connsiteX120" fmla="*/ 1143000 w 2339340"/>
                <a:gd name="connsiteY120" fmla="*/ 11430 h 6236970"/>
                <a:gd name="connsiteX121" fmla="*/ 1093470 w 2339340"/>
                <a:gd name="connsiteY121" fmla="*/ 22860 h 6236970"/>
                <a:gd name="connsiteX0" fmla="*/ 1093470 w 2339340"/>
                <a:gd name="connsiteY0" fmla="*/ 22860 h 6236970"/>
                <a:gd name="connsiteX1" fmla="*/ 971550 w 2339340"/>
                <a:gd name="connsiteY1" fmla="*/ 68580 h 6236970"/>
                <a:gd name="connsiteX2" fmla="*/ 967740 w 2339340"/>
                <a:gd name="connsiteY2" fmla="*/ 0 h 6236970"/>
                <a:gd name="connsiteX3" fmla="*/ 872490 w 2339340"/>
                <a:gd name="connsiteY3" fmla="*/ 121920 h 6236970"/>
                <a:gd name="connsiteX4" fmla="*/ 849630 w 2339340"/>
                <a:gd name="connsiteY4" fmla="*/ 95250 h 6236970"/>
                <a:gd name="connsiteX5" fmla="*/ 804863 w 2339340"/>
                <a:gd name="connsiteY5" fmla="*/ 216455 h 6236970"/>
                <a:gd name="connsiteX6" fmla="*/ 811530 w 2339340"/>
                <a:gd name="connsiteY6" fmla="*/ 461010 h 6236970"/>
                <a:gd name="connsiteX7" fmla="*/ 754380 w 2339340"/>
                <a:gd name="connsiteY7" fmla="*/ 464820 h 6236970"/>
                <a:gd name="connsiteX8" fmla="*/ 781050 w 2339340"/>
                <a:gd name="connsiteY8" fmla="*/ 548640 h 6236970"/>
                <a:gd name="connsiteX9" fmla="*/ 822960 w 2339340"/>
                <a:gd name="connsiteY9" fmla="*/ 624840 h 6236970"/>
                <a:gd name="connsiteX10" fmla="*/ 887730 w 2339340"/>
                <a:gd name="connsiteY10" fmla="*/ 689610 h 6236970"/>
                <a:gd name="connsiteX11" fmla="*/ 925830 w 2339340"/>
                <a:gd name="connsiteY11" fmla="*/ 769620 h 6236970"/>
                <a:gd name="connsiteX12" fmla="*/ 925830 w 2339340"/>
                <a:gd name="connsiteY12" fmla="*/ 861060 h 6236970"/>
                <a:gd name="connsiteX13" fmla="*/ 803910 w 2339340"/>
                <a:gd name="connsiteY13" fmla="*/ 922020 h 6236970"/>
                <a:gd name="connsiteX14" fmla="*/ 701040 w 2339340"/>
                <a:gd name="connsiteY14" fmla="*/ 948690 h 6236970"/>
                <a:gd name="connsiteX15" fmla="*/ 556260 w 2339340"/>
                <a:gd name="connsiteY15" fmla="*/ 952500 h 6236970"/>
                <a:gd name="connsiteX16" fmla="*/ 403860 w 2339340"/>
                <a:gd name="connsiteY16" fmla="*/ 1002030 h 6236970"/>
                <a:gd name="connsiteX17" fmla="*/ 320040 w 2339340"/>
                <a:gd name="connsiteY17" fmla="*/ 1085850 h 6236970"/>
                <a:gd name="connsiteX18" fmla="*/ 247650 w 2339340"/>
                <a:gd name="connsiteY18" fmla="*/ 1276350 h 6236970"/>
                <a:gd name="connsiteX19" fmla="*/ 163830 w 2339340"/>
                <a:gd name="connsiteY19" fmla="*/ 1569720 h 6236970"/>
                <a:gd name="connsiteX20" fmla="*/ 83820 w 2339340"/>
                <a:gd name="connsiteY20" fmla="*/ 1783080 h 6236970"/>
                <a:gd name="connsiteX21" fmla="*/ 72390 w 2339340"/>
                <a:gd name="connsiteY21" fmla="*/ 1962150 h 6236970"/>
                <a:gd name="connsiteX22" fmla="*/ 0 w 2339340"/>
                <a:gd name="connsiteY22" fmla="*/ 2145030 h 6236970"/>
                <a:gd name="connsiteX23" fmla="*/ 11430 w 2339340"/>
                <a:gd name="connsiteY23" fmla="*/ 2251710 h 6236970"/>
                <a:gd name="connsiteX24" fmla="*/ 106680 w 2339340"/>
                <a:gd name="connsiteY24" fmla="*/ 2426970 h 6236970"/>
                <a:gd name="connsiteX25" fmla="*/ 243840 w 2339340"/>
                <a:gd name="connsiteY25" fmla="*/ 2594610 h 6236970"/>
                <a:gd name="connsiteX26" fmla="*/ 422910 w 2339340"/>
                <a:gd name="connsiteY26" fmla="*/ 2769870 h 6236970"/>
                <a:gd name="connsiteX27" fmla="*/ 609600 w 2339340"/>
                <a:gd name="connsiteY27" fmla="*/ 2929890 h 6236970"/>
                <a:gd name="connsiteX28" fmla="*/ 703183 w 2339340"/>
                <a:gd name="connsiteY28" fmla="*/ 3062525 h 6236970"/>
                <a:gd name="connsiteX29" fmla="*/ 711517 w 2339340"/>
                <a:gd name="connsiteY29" fmla="*/ 2784396 h 6236970"/>
                <a:gd name="connsiteX30" fmla="*/ 647700 w 2339340"/>
                <a:gd name="connsiteY30" fmla="*/ 2731770 h 6236970"/>
                <a:gd name="connsiteX31" fmla="*/ 541020 w 2339340"/>
                <a:gd name="connsiteY31" fmla="*/ 2537460 h 6236970"/>
                <a:gd name="connsiteX32" fmla="*/ 487680 w 2339340"/>
                <a:gd name="connsiteY32" fmla="*/ 2426970 h 6236970"/>
                <a:gd name="connsiteX33" fmla="*/ 293370 w 2339340"/>
                <a:gd name="connsiteY33" fmla="*/ 2205990 h 6236970"/>
                <a:gd name="connsiteX34" fmla="*/ 426720 w 2339340"/>
                <a:gd name="connsiteY34" fmla="*/ 1988820 h 6236970"/>
                <a:gd name="connsiteX35" fmla="*/ 483870 w 2339340"/>
                <a:gd name="connsiteY35" fmla="*/ 1878330 h 6236970"/>
                <a:gd name="connsiteX36" fmla="*/ 544830 w 2339340"/>
                <a:gd name="connsiteY36" fmla="*/ 1642110 h 6236970"/>
                <a:gd name="connsiteX37" fmla="*/ 636270 w 2339340"/>
                <a:gd name="connsiteY37" fmla="*/ 1897380 h 6236970"/>
                <a:gd name="connsiteX38" fmla="*/ 678180 w 2339340"/>
                <a:gd name="connsiteY38" fmla="*/ 2202180 h 6236970"/>
                <a:gd name="connsiteX39" fmla="*/ 689610 w 2339340"/>
                <a:gd name="connsiteY39" fmla="*/ 2487930 h 6236970"/>
                <a:gd name="connsiteX40" fmla="*/ 712470 w 2339340"/>
                <a:gd name="connsiteY40" fmla="*/ 2762250 h 6236970"/>
                <a:gd name="connsiteX41" fmla="*/ 701040 w 2339340"/>
                <a:gd name="connsiteY41" fmla="*/ 3177540 h 6236970"/>
                <a:gd name="connsiteX42" fmla="*/ 643890 w 2339340"/>
                <a:gd name="connsiteY42" fmla="*/ 3783330 h 6236970"/>
                <a:gd name="connsiteX43" fmla="*/ 613410 w 2339340"/>
                <a:gd name="connsiteY43" fmla="*/ 4255770 h 6236970"/>
                <a:gd name="connsiteX44" fmla="*/ 689610 w 2339340"/>
                <a:gd name="connsiteY44" fmla="*/ 4617720 h 6236970"/>
                <a:gd name="connsiteX45" fmla="*/ 803910 w 2339340"/>
                <a:gd name="connsiteY45" fmla="*/ 5215890 h 6236970"/>
                <a:gd name="connsiteX46" fmla="*/ 883920 w 2339340"/>
                <a:gd name="connsiteY46" fmla="*/ 5657850 h 6236970"/>
                <a:gd name="connsiteX47" fmla="*/ 872490 w 2339340"/>
                <a:gd name="connsiteY47" fmla="*/ 5684520 h 6236970"/>
                <a:gd name="connsiteX48" fmla="*/ 693420 w 2339340"/>
                <a:gd name="connsiteY48" fmla="*/ 5894070 h 6236970"/>
                <a:gd name="connsiteX49" fmla="*/ 541020 w 2339340"/>
                <a:gd name="connsiteY49" fmla="*/ 6092190 h 6236970"/>
                <a:gd name="connsiteX50" fmla="*/ 510540 w 2339340"/>
                <a:gd name="connsiteY50" fmla="*/ 6156960 h 6236970"/>
                <a:gd name="connsiteX51" fmla="*/ 701040 w 2339340"/>
                <a:gd name="connsiteY51" fmla="*/ 6092190 h 6236970"/>
                <a:gd name="connsiteX52" fmla="*/ 830580 w 2339340"/>
                <a:gd name="connsiteY52" fmla="*/ 6065520 h 6236970"/>
                <a:gd name="connsiteX53" fmla="*/ 952500 w 2339340"/>
                <a:gd name="connsiteY53" fmla="*/ 5974080 h 6236970"/>
                <a:gd name="connsiteX54" fmla="*/ 963930 w 2339340"/>
                <a:gd name="connsiteY54" fmla="*/ 5871210 h 6236970"/>
                <a:gd name="connsiteX55" fmla="*/ 1108710 w 2339340"/>
                <a:gd name="connsiteY55" fmla="*/ 5817870 h 6236970"/>
                <a:gd name="connsiteX56" fmla="*/ 1108710 w 2339340"/>
                <a:gd name="connsiteY56" fmla="*/ 5791200 h 6236970"/>
                <a:gd name="connsiteX57" fmla="*/ 1032510 w 2339340"/>
                <a:gd name="connsiteY57" fmla="*/ 5634990 h 6236970"/>
                <a:gd name="connsiteX58" fmla="*/ 1043940 w 2339340"/>
                <a:gd name="connsiteY58" fmla="*/ 5280660 h 6236970"/>
                <a:gd name="connsiteX59" fmla="*/ 1074420 w 2339340"/>
                <a:gd name="connsiteY59" fmla="*/ 4888230 h 6236970"/>
                <a:gd name="connsiteX60" fmla="*/ 1002030 w 2339340"/>
                <a:gd name="connsiteY60" fmla="*/ 4423410 h 6236970"/>
                <a:gd name="connsiteX61" fmla="*/ 1066800 w 2339340"/>
                <a:gd name="connsiteY61" fmla="*/ 4130040 h 6236970"/>
                <a:gd name="connsiteX62" fmla="*/ 1116330 w 2339340"/>
                <a:gd name="connsiteY62" fmla="*/ 3775710 h 6236970"/>
                <a:gd name="connsiteX63" fmla="*/ 1165860 w 2339340"/>
                <a:gd name="connsiteY63" fmla="*/ 3375660 h 6236970"/>
                <a:gd name="connsiteX64" fmla="*/ 1238250 w 2339340"/>
                <a:gd name="connsiteY64" fmla="*/ 3882390 h 6236970"/>
                <a:gd name="connsiteX65" fmla="*/ 1280160 w 2339340"/>
                <a:gd name="connsiteY65" fmla="*/ 4366260 h 6236970"/>
                <a:gd name="connsiteX66" fmla="*/ 1310640 w 2339340"/>
                <a:gd name="connsiteY66" fmla="*/ 4533900 h 6236970"/>
                <a:gd name="connsiteX67" fmla="*/ 1272540 w 2339340"/>
                <a:gd name="connsiteY67" fmla="*/ 4838700 h 6236970"/>
                <a:gd name="connsiteX68" fmla="*/ 1242060 w 2339340"/>
                <a:gd name="connsiteY68" fmla="*/ 5059680 h 6236970"/>
                <a:gd name="connsiteX69" fmla="*/ 1276350 w 2339340"/>
                <a:gd name="connsiteY69" fmla="*/ 5288280 h 6236970"/>
                <a:gd name="connsiteX70" fmla="*/ 1333500 w 2339340"/>
                <a:gd name="connsiteY70" fmla="*/ 5494020 h 6236970"/>
                <a:gd name="connsiteX71" fmla="*/ 1314450 w 2339340"/>
                <a:gd name="connsiteY71" fmla="*/ 5615940 h 6236970"/>
                <a:gd name="connsiteX72" fmla="*/ 1264920 w 2339340"/>
                <a:gd name="connsiteY72" fmla="*/ 5795010 h 6236970"/>
                <a:gd name="connsiteX73" fmla="*/ 1264920 w 2339340"/>
                <a:gd name="connsiteY73" fmla="*/ 5901690 h 6236970"/>
                <a:gd name="connsiteX74" fmla="*/ 1424940 w 2339340"/>
                <a:gd name="connsiteY74" fmla="*/ 6236970 h 6236970"/>
                <a:gd name="connsiteX75" fmla="*/ 1565910 w 2339340"/>
                <a:gd name="connsiteY75" fmla="*/ 6065520 h 6236970"/>
                <a:gd name="connsiteX76" fmla="*/ 1604010 w 2339340"/>
                <a:gd name="connsiteY76" fmla="*/ 6012180 h 6236970"/>
                <a:gd name="connsiteX77" fmla="*/ 1524000 w 2339340"/>
                <a:gd name="connsiteY77" fmla="*/ 5844540 h 6236970"/>
                <a:gd name="connsiteX78" fmla="*/ 1466850 w 2339340"/>
                <a:gd name="connsiteY78" fmla="*/ 5718810 h 6236970"/>
                <a:gd name="connsiteX79" fmla="*/ 1440180 w 2339340"/>
                <a:gd name="connsiteY79" fmla="*/ 5638800 h 6236970"/>
                <a:gd name="connsiteX80" fmla="*/ 1546860 w 2339340"/>
                <a:gd name="connsiteY80" fmla="*/ 5078730 h 6236970"/>
                <a:gd name="connsiteX81" fmla="*/ 1600200 w 2339340"/>
                <a:gd name="connsiteY81" fmla="*/ 4507230 h 6236970"/>
                <a:gd name="connsiteX82" fmla="*/ 1684020 w 2339340"/>
                <a:gd name="connsiteY82" fmla="*/ 4027170 h 6236970"/>
                <a:gd name="connsiteX83" fmla="*/ 1703070 w 2339340"/>
                <a:gd name="connsiteY83" fmla="*/ 3688080 h 6236970"/>
                <a:gd name="connsiteX84" fmla="*/ 1673305 w 2339340"/>
                <a:gd name="connsiteY84" fmla="*/ 3083005 h 6236970"/>
                <a:gd name="connsiteX85" fmla="*/ 1630680 w 2339340"/>
                <a:gd name="connsiteY85" fmla="*/ 2868930 h 6236970"/>
                <a:gd name="connsiteX86" fmla="*/ 1607820 w 2339340"/>
                <a:gd name="connsiteY86" fmla="*/ 2750820 h 6236970"/>
                <a:gd name="connsiteX87" fmla="*/ 1584960 w 2339340"/>
                <a:gd name="connsiteY87" fmla="*/ 2423160 h 6236970"/>
                <a:gd name="connsiteX88" fmla="*/ 1584960 w 2339340"/>
                <a:gd name="connsiteY88" fmla="*/ 2072640 h 6236970"/>
                <a:gd name="connsiteX89" fmla="*/ 1619250 w 2339340"/>
                <a:gd name="connsiteY89" fmla="*/ 1771650 h 6236970"/>
                <a:gd name="connsiteX90" fmla="*/ 1691640 w 2339340"/>
                <a:gd name="connsiteY90" fmla="*/ 1501140 h 6236970"/>
                <a:gd name="connsiteX91" fmla="*/ 1954530 w 2339340"/>
                <a:gd name="connsiteY91" fmla="*/ 1924050 h 6236970"/>
                <a:gd name="connsiteX92" fmla="*/ 2045970 w 2339340"/>
                <a:gd name="connsiteY92" fmla="*/ 2045970 h 6236970"/>
                <a:gd name="connsiteX93" fmla="*/ 1840230 w 2339340"/>
                <a:gd name="connsiteY93" fmla="*/ 2358390 h 6236970"/>
                <a:gd name="connsiteX94" fmla="*/ 1729740 w 2339340"/>
                <a:gd name="connsiteY94" fmla="*/ 2545080 h 6236970"/>
                <a:gd name="connsiteX95" fmla="*/ 1672590 w 2339340"/>
                <a:gd name="connsiteY95" fmla="*/ 2674620 h 6236970"/>
                <a:gd name="connsiteX96" fmla="*/ 1606391 w 2339340"/>
                <a:gd name="connsiteY96" fmla="*/ 2746296 h 6236970"/>
                <a:gd name="connsiteX97" fmla="*/ 1658302 w 2339340"/>
                <a:gd name="connsiteY97" fmla="*/ 3010615 h 6236970"/>
                <a:gd name="connsiteX98" fmla="*/ 1729740 w 2339340"/>
                <a:gd name="connsiteY98" fmla="*/ 2891790 h 6236970"/>
                <a:gd name="connsiteX99" fmla="*/ 1927860 w 2339340"/>
                <a:gd name="connsiteY99" fmla="*/ 2689860 h 6236970"/>
                <a:gd name="connsiteX100" fmla="*/ 2065020 w 2339340"/>
                <a:gd name="connsiteY100" fmla="*/ 2548890 h 6236970"/>
                <a:gd name="connsiteX101" fmla="*/ 2202180 w 2339340"/>
                <a:gd name="connsiteY101" fmla="*/ 2339340 h 6236970"/>
                <a:gd name="connsiteX102" fmla="*/ 2339340 w 2339340"/>
                <a:gd name="connsiteY102" fmla="*/ 2049780 h 6236970"/>
                <a:gd name="connsiteX103" fmla="*/ 2293620 w 2339340"/>
                <a:gd name="connsiteY103" fmla="*/ 1958340 h 6236970"/>
                <a:gd name="connsiteX104" fmla="*/ 2232660 w 2339340"/>
                <a:gd name="connsiteY104" fmla="*/ 1752600 h 6236970"/>
                <a:gd name="connsiteX105" fmla="*/ 2175510 w 2339340"/>
                <a:gd name="connsiteY105" fmla="*/ 1565910 h 6236970"/>
                <a:gd name="connsiteX106" fmla="*/ 2065020 w 2339340"/>
                <a:gd name="connsiteY106" fmla="*/ 1352550 h 6236970"/>
                <a:gd name="connsiteX107" fmla="*/ 1958340 w 2339340"/>
                <a:gd name="connsiteY107" fmla="*/ 1169670 h 6236970"/>
                <a:gd name="connsiteX108" fmla="*/ 1878330 w 2339340"/>
                <a:gd name="connsiteY108" fmla="*/ 1043940 h 6236970"/>
                <a:gd name="connsiteX109" fmla="*/ 1752600 w 2339340"/>
                <a:gd name="connsiteY109" fmla="*/ 975360 h 6236970"/>
                <a:gd name="connsiteX110" fmla="*/ 1645920 w 2339340"/>
                <a:gd name="connsiteY110" fmla="*/ 956310 h 6236970"/>
                <a:gd name="connsiteX111" fmla="*/ 1546860 w 2339340"/>
                <a:gd name="connsiteY111" fmla="*/ 922020 h 6236970"/>
                <a:gd name="connsiteX112" fmla="*/ 1276350 w 2339340"/>
                <a:gd name="connsiteY112" fmla="*/ 861060 h 6236970"/>
                <a:gd name="connsiteX113" fmla="*/ 1257300 w 2339340"/>
                <a:gd name="connsiteY113" fmla="*/ 739140 h 6236970"/>
                <a:gd name="connsiteX114" fmla="*/ 1325880 w 2339340"/>
                <a:gd name="connsiteY114" fmla="*/ 594360 h 6236970"/>
                <a:gd name="connsiteX115" fmla="*/ 1363980 w 2339340"/>
                <a:gd name="connsiteY115" fmla="*/ 537210 h 6236970"/>
                <a:gd name="connsiteX116" fmla="*/ 1352550 w 2339340"/>
                <a:gd name="connsiteY116" fmla="*/ 438150 h 6236970"/>
                <a:gd name="connsiteX117" fmla="*/ 1348740 w 2339340"/>
                <a:gd name="connsiteY117" fmla="*/ 308610 h 6236970"/>
                <a:gd name="connsiteX118" fmla="*/ 1306830 w 2339340"/>
                <a:gd name="connsiteY118" fmla="*/ 114300 h 6236970"/>
                <a:gd name="connsiteX119" fmla="*/ 1188720 w 2339340"/>
                <a:gd name="connsiteY119" fmla="*/ 38100 h 6236970"/>
                <a:gd name="connsiteX120" fmla="*/ 1143000 w 2339340"/>
                <a:gd name="connsiteY120" fmla="*/ 11430 h 6236970"/>
                <a:gd name="connsiteX121" fmla="*/ 1093470 w 2339340"/>
                <a:gd name="connsiteY121" fmla="*/ 22860 h 6236970"/>
                <a:gd name="connsiteX0" fmla="*/ 1093470 w 2339340"/>
                <a:gd name="connsiteY0" fmla="*/ 22860 h 6236970"/>
                <a:gd name="connsiteX1" fmla="*/ 971550 w 2339340"/>
                <a:gd name="connsiteY1" fmla="*/ 68580 h 6236970"/>
                <a:gd name="connsiteX2" fmla="*/ 967740 w 2339340"/>
                <a:gd name="connsiteY2" fmla="*/ 0 h 6236970"/>
                <a:gd name="connsiteX3" fmla="*/ 872490 w 2339340"/>
                <a:gd name="connsiteY3" fmla="*/ 121920 h 6236970"/>
                <a:gd name="connsiteX4" fmla="*/ 849630 w 2339340"/>
                <a:gd name="connsiteY4" fmla="*/ 86916 h 6236970"/>
                <a:gd name="connsiteX5" fmla="*/ 804863 w 2339340"/>
                <a:gd name="connsiteY5" fmla="*/ 216455 h 6236970"/>
                <a:gd name="connsiteX6" fmla="*/ 811530 w 2339340"/>
                <a:gd name="connsiteY6" fmla="*/ 461010 h 6236970"/>
                <a:gd name="connsiteX7" fmla="*/ 754380 w 2339340"/>
                <a:gd name="connsiteY7" fmla="*/ 464820 h 6236970"/>
                <a:gd name="connsiteX8" fmla="*/ 781050 w 2339340"/>
                <a:gd name="connsiteY8" fmla="*/ 548640 h 6236970"/>
                <a:gd name="connsiteX9" fmla="*/ 822960 w 2339340"/>
                <a:gd name="connsiteY9" fmla="*/ 624840 h 6236970"/>
                <a:gd name="connsiteX10" fmla="*/ 887730 w 2339340"/>
                <a:gd name="connsiteY10" fmla="*/ 689610 h 6236970"/>
                <a:gd name="connsiteX11" fmla="*/ 925830 w 2339340"/>
                <a:gd name="connsiteY11" fmla="*/ 769620 h 6236970"/>
                <a:gd name="connsiteX12" fmla="*/ 925830 w 2339340"/>
                <a:gd name="connsiteY12" fmla="*/ 861060 h 6236970"/>
                <a:gd name="connsiteX13" fmla="*/ 803910 w 2339340"/>
                <a:gd name="connsiteY13" fmla="*/ 922020 h 6236970"/>
                <a:gd name="connsiteX14" fmla="*/ 701040 w 2339340"/>
                <a:gd name="connsiteY14" fmla="*/ 948690 h 6236970"/>
                <a:gd name="connsiteX15" fmla="*/ 556260 w 2339340"/>
                <a:gd name="connsiteY15" fmla="*/ 952500 h 6236970"/>
                <a:gd name="connsiteX16" fmla="*/ 403860 w 2339340"/>
                <a:gd name="connsiteY16" fmla="*/ 1002030 h 6236970"/>
                <a:gd name="connsiteX17" fmla="*/ 320040 w 2339340"/>
                <a:gd name="connsiteY17" fmla="*/ 1085850 h 6236970"/>
                <a:gd name="connsiteX18" fmla="*/ 247650 w 2339340"/>
                <a:gd name="connsiteY18" fmla="*/ 1276350 h 6236970"/>
                <a:gd name="connsiteX19" fmla="*/ 163830 w 2339340"/>
                <a:gd name="connsiteY19" fmla="*/ 1569720 h 6236970"/>
                <a:gd name="connsiteX20" fmla="*/ 83820 w 2339340"/>
                <a:gd name="connsiteY20" fmla="*/ 1783080 h 6236970"/>
                <a:gd name="connsiteX21" fmla="*/ 72390 w 2339340"/>
                <a:gd name="connsiteY21" fmla="*/ 1962150 h 6236970"/>
                <a:gd name="connsiteX22" fmla="*/ 0 w 2339340"/>
                <a:gd name="connsiteY22" fmla="*/ 2145030 h 6236970"/>
                <a:gd name="connsiteX23" fmla="*/ 11430 w 2339340"/>
                <a:gd name="connsiteY23" fmla="*/ 2251710 h 6236970"/>
                <a:gd name="connsiteX24" fmla="*/ 106680 w 2339340"/>
                <a:gd name="connsiteY24" fmla="*/ 2426970 h 6236970"/>
                <a:gd name="connsiteX25" fmla="*/ 243840 w 2339340"/>
                <a:gd name="connsiteY25" fmla="*/ 2594610 h 6236970"/>
                <a:gd name="connsiteX26" fmla="*/ 422910 w 2339340"/>
                <a:gd name="connsiteY26" fmla="*/ 2769870 h 6236970"/>
                <a:gd name="connsiteX27" fmla="*/ 609600 w 2339340"/>
                <a:gd name="connsiteY27" fmla="*/ 2929890 h 6236970"/>
                <a:gd name="connsiteX28" fmla="*/ 703183 w 2339340"/>
                <a:gd name="connsiteY28" fmla="*/ 3062525 h 6236970"/>
                <a:gd name="connsiteX29" fmla="*/ 711517 w 2339340"/>
                <a:gd name="connsiteY29" fmla="*/ 2784396 h 6236970"/>
                <a:gd name="connsiteX30" fmla="*/ 647700 w 2339340"/>
                <a:gd name="connsiteY30" fmla="*/ 2731770 h 6236970"/>
                <a:gd name="connsiteX31" fmla="*/ 541020 w 2339340"/>
                <a:gd name="connsiteY31" fmla="*/ 2537460 h 6236970"/>
                <a:gd name="connsiteX32" fmla="*/ 487680 w 2339340"/>
                <a:gd name="connsiteY32" fmla="*/ 2426970 h 6236970"/>
                <a:gd name="connsiteX33" fmla="*/ 293370 w 2339340"/>
                <a:gd name="connsiteY33" fmla="*/ 2205990 h 6236970"/>
                <a:gd name="connsiteX34" fmla="*/ 426720 w 2339340"/>
                <a:gd name="connsiteY34" fmla="*/ 1988820 h 6236970"/>
                <a:gd name="connsiteX35" fmla="*/ 483870 w 2339340"/>
                <a:gd name="connsiteY35" fmla="*/ 1878330 h 6236970"/>
                <a:gd name="connsiteX36" fmla="*/ 544830 w 2339340"/>
                <a:gd name="connsiteY36" fmla="*/ 1642110 h 6236970"/>
                <a:gd name="connsiteX37" fmla="*/ 636270 w 2339340"/>
                <a:gd name="connsiteY37" fmla="*/ 1897380 h 6236970"/>
                <a:gd name="connsiteX38" fmla="*/ 678180 w 2339340"/>
                <a:gd name="connsiteY38" fmla="*/ 2202180 h 6236970"/>
                <a:gd name="connsiteX39" fmla="*/ 689610 w 2339340"/>
                <a:gd name="connsiteY39" fmla="*/ 2487930 h 6236970"/>
                <a:gd name="connsiteX40" fmla="*/ 712470 w 2339340"/>
                <a:gd name="connsiteY40" fmla="*/ 2762250 h 6236970"/>
                <a:gd name="connsiteX41" fmla="*/ 701040 w 2339340"/>
                <a:gd name="connsiteY41" fmla="*/ 3177540 h 6236970"/>
                <a:gd name="connsiteX42" fmla="*/ 643890 w 2339340"/>
                <a:gd name="connsiteY42" fmla="*/ 3783330 h 6236970"/>
                <a:gd name="connsiteX43" fmla="*/ 613410 w 2339340"/>
                <a:gd name="connsiteY43" fmla="*/ 4255770 h 6236970"/>
                <a:gd name="connsiteX44" fmla="*/ 689610 w 2339340"/>
                <a:gd name="connsiteY44" fmla="*/ 4617720 h 6236970"/>
                <a:gd name="connsiteX45" fmla="*/ 803910 w 2339340"/>
                <a:gd name="connsiteY45" fmla="*/ 5215890 h 6236970"/>
                <a:gd name="connsiteX46" fmla="*/ 883920 w 2339340"/>
                <a:gd name="connsiteY46" fmla="*/ 5657850 h 6236970"/>
                <a:gd name="connsiteX47" fmla="*/ 872490 w 2339340"/>
                <a:gd name="connsiteY47" fmla="*/ 5684520 h 6236970"/>
                <a:gd name="connsiteX48" fmla="*/ 693420 w 2339340"/>
                <a:gd name="connsiteY48" fmla="*/ 5894070 h 6236970"/>
                <a:gd name="connsiteX49" fmla="*/ 541020 w 2339340"/>
                <a:gd name="connsiteY49" fmla="*/ 6092190 h 6236970"/>
                <a:gd name="connsiteX50" fmla="*/ 510540 w 2339340"/>
                <a:gd name="connsiteY50" fmla="*/ 6156960 h 6236970"/>
                <a:gd name="connsiteX51" fmla="*/ 701040 w 2339340"/>
                <a:gd name="connsiteY51" fmla="*/ 6092190 h 6236970"/>
                <a:gd name="connsiteX52" fmla="*/ 830580 w 2339340"/>
                <a:gd name="connsiteY52" fmla="*/ 6065520 h 6236970"/>
                <a:gd name="connsiteX53" fmla="*/ 952500 w 2339340"/>
                <a:gd name="connsiteY53" fmla="*/ 5974080 h 6236970"/>
                <a:gd name="connsiteX54" fmla="*/ 963930 w 2339340"/>
                <a:gd name="connsiteY54" fmla="*/ 5871210 h 6236970"/>
                <a:gd name="connsiteX55" fmla="*/ 1108710 w 2339340"/>
                <a:gd name="connsiteY55" fmla="*/ 5817870 h 6236970"/>
                <a:gd name="connsiteX56" fmla="*/ 1108710 w 2339340"/>
                <a:gd name="connsiteY56" fmla="*/ 5791200 h 6236970"/>
                <a:gd name="connsiteX57" fmla="*/ 1032510 w 2339340"/>
                <a:gd name="connsiteY57" fmla="*/ 5634990 h 6236970"/>
                <a:gd name="connsiteX58" fmla="*/ 1043940 w 2339340"/>
                <a:gd name="connsiteY58" fmla="*/ 5280660 h 6236970"/>
                <a:gd name="connsiteX59" fmla="*/ 1074420 w 2339340"/>
                <a:gd name="connsiteY59" fmla="*/ 4888230 h 6236970"/>
                <a:gd name="connsiteX60" fmla="*/ 1002030 w 2339340"/>
                <a:gd name="connsiteY60" fmla="*/ 4423410 h 6236970"/>
                <a:gd name="connsiteX61" fmla="*/ 1066800 w 2339340"/>
                <a:gd name="connsiteY61" fmla="*/ 4130040 h 6236970"/>
                <a:gd name="connsiteX62" fmla="*/ 1116330 w 2339340"/>
                <a:gd name="connsiteY62" fmla="*/ 3775710 h 6236970"/>
                <a:gd name="connsiteX63" fmla="*/ 1165860 w 2339340"/>
                <a:gd name="connsiteY63" fmla="*/ 3375660 h 6236970"/>
                <a:gd name="connsiteX64" fmla="*/ 1238250 w 2339340"/>
                <a:gd name="connsiteY64" fmla="*/ 3882390 h 6236970"/>
                <a:gd name="connsiteX65" fmla="*/ 1280160 w 2339340"/>
                <a:gd name="connsiteY65" fmla="*/ 4366260 h 6236970"/>
                <a:gd name="connsiteX66" fmla="*/ 1310640 w 2339340"/>
                <a:gd name="connsiteY66" fmla="*/ 4533900 h 6236970"/>
                <a:gd name="connsiteX67" fmla="*/ 1272540 w 2339340"/>
                <a:gd name="connsiteY67" fmla="*/ 4838700 h 6236970"/>
                <a:gd name="connsiteX68" fmla="*/ 1242060 w 2339340"/>
                <a:gd name="connsiteY68" fmla="*/ 5059680 h 6236970"/>
                <a:gd name="connsiteX69" fmla="*/ 1276350 w 2339340"/>
                <a:gd name="connsiteY69" fmla="*/ 5288280 h 6236970"/>
                <a:gd name="connsiteX70" fmla="*/ 1333500 w 2339340"/>
                <a:gd name="connsiteY70" fmla="*/ 5494020 h 6236970"/>
                <a:gd name="connsiteX71" fmla="*/ 1314450 w 2339340"/>
                <a:gd name="connsiteY71" fmla="*/ 5615940 h 6236970"/>
                <a:gd name="connsiteX72" fmla="*/ 1264920 w 2339340"/>
                <a:gd name="connsiteY72" fmla="*/ 5795010 h 6236970"/>
                <a:gd name="connsiteX73" fmla="*/ 1264920 w 2339340"/>
                <a:gd name="connsiteY73" fmla="*/ 5901690 h 6236970"/>
                <a:gd name="connsiteX74" fmla="*/ 1424940 w 2339340"/>
                <a:gd name="connsiteY74" fmla="*/ 6236970 h 6236970"/>
                <a:gd name="connsiteX75" fmla="*/ 1565910 w 2339340"/>
                <a:gd name="connsiteY75" fmla="*/ 6065520 h 6236970"/>
                <a:gd name="connsiteX76" fmla="*/ 1604010 w 2339340"/>
                <a:gd name="connsiteY76" fmla="*/ 6012180 h 6236970"/>
                <a:gd name="connsiteX77" fmla="*/ 1524000 w 2339340"/>
                <a:gd name="connsiteY77" fmla="*/ 5844540 h 6236970"/>
                <a:gd name="connsiteX78" fmla="*/ 1466850 w 2339340"/>
                <a:gd name="connsiteY78" fmla="*/ 5718810 h 6236970"/>
                <a:gd name="connsiteX79" fmla="*/ 1440180 w 2339340"/>
                <a:gd name="connsiteY79" fmla="*/ 5638800 h 6236970"/>
                <a:gd name="connsiteX80" fmla="*/ 1546860 w 2339340"/>
                <a:gd name="connsiteY80" fmla="*/ 5078730 h 6236970"/>
                <a:gd name="connsiteX81" fmla="*/ 1600200 w 2339340"/>
                <a:gd name="connsiteY81" fmla="*/ 4507230 h 6236970"/>
                <a:gd name="connsiteX82" fmla="*/ 1684020 w 2339340"/>
                <a:gd name="connsiteY82" fmla="*/ 4027170 h 6236970"/>
                <a:gd name="connsiteX83" fmla="*/ 1703070 w 2339340"/>
                <a:gd name="connsiteY83" fmla="*/ 3688080 h 6236970"/>
                <a:gd name="connsiteX84" fmla="*/ 1673305 w 2339340"/>
                <a:gd name="connsiteY84" fmla="*/ 3083005 h 6236970"/>
                <a:gd name="connsiteX85" fmla="*/ 1630680 w 2339340"/>
                <a:gd name="connsiteY85" fmla="*/ 2868930 h 6236970"/>
                <a:gd name="connsiteX86" fmla="*/ 1607820 w 2339340"/>
                <a:gd name="connsiteY86" fmla="*/ 2750820 h 6236970"/>
                <a:gd name="connsiteX87" fmla="*/ 1584960 w 2339340"/>
                <a:gd name="connsiteY87" fmla="*/ 2423160 h 6236970"/>
                <a:gd name="connsiteX88" fmla="*/ 1584960 w 2339340"/>
                <a:gd name="connsiteY88" fmla="*/ 2072640 h 6236970"/>
                <a:gd name="connsiteX89" fmla="*/ 1619250 w 2339340"/>
                <a:gd name="connsiteY89" fmla="*/ 1771650 h 6236970"/>
                <a:gd name="connsiteX90" fmla="*/ 1691640 w 2339340"/>
                <a:gd name="connsiteY90" fmla="*/ 1501140 h 6236970"/>
                <a:gd name="connsiteX91" fmla="*/ 1954530 w 2339340"/>
                <a:gd name="connsiteY91" fmla="*/ 1924050 h 6236970"/>
                <a:gd name="connsiteX92" fmla="*/ 2045970 w 2339340"/>
                <a:gd name="connsiteY92" fmla="*/ 2045970 h 6236970"/>
                <a:gd name="connsiteX93" fmla="*/ 1840230 w 2339340"/>
                <a:gd name="connsiteY93" fmla="*/ 2358390 h 6236970"/>
                <a:gd name="connsiteX94" fmla="*/ 1729740 w 2339340"/>
                <a:gd name="connsiteY94" fmla="*/ 2545080 h 6236970"/>
                <a:gd name="connsiteX95" fmla="*/ 1672590 w 2339340"/>
                <a:gd name="connsiteY95" fmla="*/ 2674620 h 6236970"/>
                <a:gd name="connsiteX96" fmla="*/ 1606391 w 2339340"/>
                <a:gd name="connsiteY96" fmla="*/ 2746296 h 6236970"/>
                <a:gd name="connsiteX97" fmla="*/ 1658302 w 2339340"/>
                <a:gd name="connsiteY97" fmla="*/ 3010615 h 6236970"/>
                <a:gd name="connsiteX98" fmla="*/ 1729740 w 2339340"/>
                <a:gd name="connsiteY98" fmla="*/ 2891790 h 6236970"/>
                <a:gd name="connsiteX99" fmla="*/ 1927860 w 2339340"/>
                <a:gd name="connsiteY99" fmla="*/ 2689860 h 6236970"/>
                <a:gd name="connsiteX100" fmla="*/ 2065020 w 2339340"/>
                <a:gd name="connsiteY100" fmla="*/ 2548890 h 6236970"/>
                <a:gd name="connsiteX101" fmla="*/ 2202180 w 2339340"/>
                <a:gd name="connsiteY101" fmla="*/ 2339340 h 6236970"/>
                <a:gd name="connsiteX102" fmla="*/ 2339340 w 2339340"/>
                <a:gd name="connsiteY102" fmla="*/ 2049780 h 6236970"/>
                <a:gd name="connsiteX103" fmla="*/ 2293620 w 2339340"/>
                <a:gd name="connsiteY103" fmla="*/ 1958340 h 6236970"/>
                <a:gd name="connsiteX104" fmla="*/ 2232660 w 2339340"/>
                <a:gd name="connsiteY104" fmla="*/ 1752600 h 6236970"/>
                <a:gd name="connsiteX105" fmla="*/ 2175510 w 2339340"/>
                <a:gd name="connsiteY105" fmla="*/ 1565910 h 6236970"/>
                <a:gd name="connsiteX106" fmla="*/ 2065020 w 2339340"/>
                <a:gd name="connsiteY106" fmla="*/ 1352550 h 6236970"/>
                <a:gd name="connsiteX107" fmla="*/ 1958340 w 2339340"/>
                <a:gd name="connsiteY107" fmla="*/ 1169670 h 6236970"/>
                <a:gd name="connsiteX108" fmla="*/ 1878330 w 2339340"/>
                <a:gd name="connsiteY108" fmla="*/ 1043940 h 6236970"/>
                <a:gd name="connsiteX109" fmla="*/ 1752600 w 2339340"/>
                <a:gd name="connsiteY109" fmla="*/ 975360 h 6236970"/>
                <a:gd name="connsiteX110" fmla="*/ 1645920 w 2339340"/>
                <a:gd name="connsiteY110" fmla="*/ 956310 h 6236970"/>
                <a:gd name="connsiteX111" fmla="*/ 1546860 w 2339340"/>
                <a:gd name="connsiteY111" fmla="*/ 922020 h 6236970"/>
                <a:gd name="connsiteX112" fmla="*/ 1276350 w 2339340"/>
                <a:gd name="connsiteY112" fmla="*/ 861060 h 6236970"/>
                <a:gd name="connsiteX113" fmla="*/ 1257300 w 2339340"/>
                <a:gd name="connsiteY113" fmla="*/ 739140 h 6236970"/>
                <a:gd name="connsiteX114" fmla="*/ 1325880 w 2339340"/>
                <a:gd name="connsiteY114" fmla="*/ 594360 h 6236970"/>
                <a:gd name="connsiteX115" fmla="*/ 1363980 w 2339340"/>
                <a:gd name="connsiteY115" fmla="*/ 537210 h 6236970"/>
                <a:gd name="connsiteX116" fmla="*/ 1352550 w 2339340"/>
                <a:gd name="connsiteY116" fmla="*/ 438150 h 6236970"/>
                <a:gd name="connsiteX117" fmla="*/ 1348740 w 2339340"/>
                <a:gd name="connsiteY117" fmla="*/ 308610 h 6236970"/>
                <a:gd name="connsiteX118" fmla="*/ 1306830 w 2339340"/>
                <a:gd name="connsiteY118" fmla="*/ 114300 h 6236970"/>
                <a:gd name="connsiteX119" fmla="*/ 1188720 w 2339340"/>
                <a:gd name="connsiteY119" fmla="*/ 38100 h 6236970"/>
                <a:gd name="connsiteX120" fmla="*/ 1143000 w 2339340"/>
                <a:gd name="connsiteY120" fmla="*/ 11430 h 6236970"/>
                <a:gd name="connsiteX121" fmla="*/ 1093470 w 2339340"/>
                <a:gd name="connsiteY121" fmla="*/ 22860 h 6236970"/>
                <a:gd name="connsiteX0" fmla="*/ 1093470 w 2339340"/>
                <a:gd name="connsiteY0" fmla="*/ 22860 h 6236970"/>
                <a:gd name="connsiteX1" fmla="*/ 971550 w 2339340"/>
                <a:gd name="connsiteY1" fmla="*/ 68580 h 6236970"/>
                <a:gd name="connsiteX2" fmla="*/ 967740 w 2339340"/>
                <a:gd name="connsiteY2" fmla="*/ 0 h 6236970"/>
                <a:gd name="connsiteX3" fmla="*/ 872490 w 2339340"/>
                <a:gd name="connsiteY3" fmla="*/ 121920 h 6236970"/>
                <a:gd name="connsiteX4" fmla="*/ 849630 w 2339340"/>
                <a:gd name="connsiteY4" fmla="*/ 86916 h 6236970"/>
                <a:gd name="connsiteX5" fmla="*/ 804863 w 2339340"/>
                <a:gd name="connsiteY5" fmla="*/ 216455 h 6236970"/>
                <a:gd name="connsiteX6" fmla="*/ 782955 w 2339340"/>
                <a:gd name="connsiteY6" fmla="*/ 450294 h 6236970"/>
                <a:gd name="connsiteX7" fmla="*/ 754380 w 2339340"/>
                <a:gd name="connsiteY7" fmla="*/ 464820 h 6236970"/>
                <a:gd name="connsiteX8" fmla="*/ 781050 w 2339340"/>
                <a:gd name="connsiteY8" fmla="*/ 548640 h 6236970"/>
                <a:gd name="connsiteX9" fmla="*/ 822960 w 2339340"/>
                <a:gd name="connsiteY9" fmla="*/ 624840 h 6236970"/>
                <a:gd name="connsiteX10" fmla="*/ 887730 w 2339340"/>
                <a:gd name="connsiteY10" fmla="*/ 689610 h 6236970"/>
                <a:gd name="connsiteX11" fmla="*/ 925830 w 2339340"/>
                <a:gd name="connsiteY11" fmla="*/ 769620 h 6236970"/>
                <a:gd name="connsiteX12" fmla="*/ 925830 w 2339340"/>
                <a:gd name="connsiteY12" fmla="*/ 861060 h 6236970"/>
                <a:gd name="connsiteX13" fmla="*/ 803910 w 2339340"/>
                <a:gd name="connsiteY13" fmla="*/ 922020 h 6236970"/>
                <a:gd name="connsiteX14" fmla="*/ 701040 w 2339340"/>
                <a:gd name="connsiteY14" fmla="*/ 948690 h 6236970"/>
                <a:gd name="connsiteX15" fmla="*/ 556260 w 2339340"/>
                <a:gd name="connsiteY15" fmla="*/ 952500 h 6236970"/>
                <a:gd name="connsiteX16" fmla="*/ 403860 w 2339340"/>
                <a:gd name="connsiteY16" fmla="*/ 1002030 h 6236970"/>
                <a:gd name="connsiteX17" fmla="*/ 320040 w 2339340"/>
                <a:gd name="connsiteY17" fmla="*/ 1085850 h 6236970"/>
                <a:gd name="connsiteX18" fmla="*/ 247650 w 2339340"/>
                <a:gd name="connsiteY18" fmla="*/ 1276350 h 6236970"/>
                <a:gd name="connsiteX19" fmla="*/ 163830 w 2339340"/>
                <a:gd name="connsiteY19" fmla="*/ 1569720 h 6236970"/>
                <a:gd name="connsiteX20" fmla="*/ 83820 w 2339340"/>
                <a:gd name="connsiteY20" fmla="*/ 1783080 h 6236970"/>
                <a:gd name="connsiteX21" fmla="*/ 72390 w 2339340"/>
                <a:gd name="connsiteY21" fmla="*/ 1962150 h 6236970"/>
                <a:gd name="connsiteX22" fmla="*/ 0 w 2339340"/>
                <a:gd name="connsiteY22" fmla="*/ 2145030 h 6236970"/>
                <a:gd name="connsiteX23" fmla="*/ 11430 w 2339340"/>
                <a:gd name="connsiteY23" fmla="*/ 2251710 h 6236970"/>
                <a:gd name="connsiteX24" fmla="*/ 106680 w 2339340"/>
                <a:gd name="connsiteY24" fmla="*/ 2426970 h 6236970"/>
                <a:gd name="connsiteX25" fmla="*/ 243840 w 2339340"/>
                <a:gd name="connsiteY25" fmla="*/ 2594610 h 6236970"/>
                <a:gd name="connsiteX26" fmla="*/ 422910 w 2339340"/>
                <a:gd name="connsiteY26" fmla="*/ 2769870 h 6236970"/>
                <a:gd name="connsiteX27" fmla="*/ 609600 w 2339340"/>
                <a:gd name="connsiteY27" fmla="*/ 2929890 h 6236970"/>
                <a:gd name="connsiteX28" fmla="*/ 703183 w 2339340"/>
                <a:gd name="connsiteY28" fmla="*/ 3062525 h 6236970"/>
                <a:gd name="connsiteX29" fmla="*/ 711517 w 2339340"/>
                <a:gd name="connsiteY29" fmla="*/ 2784396 h 6236970"/>
                <a:gd name="connsiteX30" fmla="*/ 647700 w 2339340"/>
                <a:gd name="connsiteY30" fmla="*/ 2731770 h 6236970"/>
                <a:gd name="connsiteX31" fmla="*/ 541020 w 2339340"/>
                <a:gd name="connsiteY31" fmla="*/ 2537460 h 6236970"/>
                <a:gd name="connsiteX32" fmla="*/ 487680 w 2339340"/>
                <a:gd name="connsiteY32" fmla="*/ 2426970 h 6236970"/>
                <a:gd name="connsiteX33" fmla="*/ 293370 w 2339340"/>
                <a:gd name="connsiteY33" fmla="*/ 2205990 h 6236970"/>
                <a:gd name="connsiteX34" fmla="*/ 426720 w 2339340"/>
                <a:gd name="connsiteY34" fmla="*/ 1988820 h 6236970"/>
                <a:gd name="connsiteX35" fmla="*/ 483870 w 2339340"/>
                <a:gd name="connsiteY35" fmla="*/ 1878330 h 6236970"/>
                <a:gd name="connsiteX36" fmla="*/ 544830 w 2339340"/>
                <a:gd name="connsiteY36" fmla="*/ 1642110 h 6236970"/>
                <a:gd name="connsiteX37" fmla="*/ 636270 w 2339340"/>
                <a:gd name="connsiteY37" fmla="*/ 1897380 h 6236970"/>
                <a:gd name="connsiteX38" fmla="*/ 678180 w 2339340"/>
                <a:gd name="connsiteY38" fmla="*/ 2202180 h 6236970"/>
                <a:gd name="connsiteX39" fmla="*/ 689610 w 2339340"/>
                <a:gd name="connsiteY39" fmla="*/ 2487930 h 6236970"/>
                <a:gd name="connsiteX40" fmla="*/ 712470 w 2339340"/>
                <a:gd name="connsiteY40" fmla="*/ 2762250 h 6236970"/>
                <a:gd name="connsiteX41" fmla="*/ 701040 w 2339340"/>
                <a:gd name="connsiteY41" fmla="*/ 3177540 h 6236970"/>
                <a:gd name="connsiteX42" fmla="*/ 643890 w 2339340"/>
                <a:gd name="connsiteY42" fmla="*/ 3783330 h 6236970"/>
                <a:gd name="connsiteX43" fmla="*/ 613410 w 2339340"/>
                <a:gd name="connsiteY43" fmla="*/ 4255770 h 6236970"/>
                <a:gd name="connsiteX44" fmla="*/ 689610 w 2339340"/>
                <a:gd name="connsiteY44" fmla="*/ 4617720 h 6236970"/>
                <a:gd name="connsiteX45" fmla="*/ 803910 w 2339340"/>
                <a:gd name="connsiteY45" fmla="*/ 5215890 h 6236970"/>
                <a:gd name="connsiteX46" fmla="*/ 883920 w 2339340"/>
                <a:gd name="connsiteY46" fmla="*/ 5657850 h 6236970"/>
                <a:gd name="connsiteX47" fmla="*/ 872490 w 2339340"/>
                <a:gd name="connsiteY47" fmla="*/ 5684520 h 6236970"/>
                <a:gd name="connsiteX48" fmla="*/ 693420 w 2339340"/>
                <a:gd name="connsiteY48" fmla="*/ 5894070 h 6236970"/>
                <a:gd name="connsiteX49" fmla="*/ 541020 w 2339340"/>
                <a:gd name="connsiteY49" fmla="*/ 6092190 h 6236970"/>
                <a:gd name="connsiteX50" fmla="*/ 510540 w 2339340"/>
                <a:gd name="connsiteY50" fmla="*/ 6156960 h 6236970"/>
                <a:gd name="connsiteX51" fmla="*/ 701040 w 2339340"/>
                <a:gd name="connsiteY51" fmla="*/ 6092190 h 6236970"/>
                <a:gd name="connsiteX52" fmla="*/ 830580 w 2339340"/>
                <a:gd name="connsiteY52" fmla="*/ 6065520 h 6236970"/>
                <a:gd name="connsiteX53" fmla="*/ 952500 w 2339340"/>
                <a:gd name="connsiteY53" fmla="*/ 5974080 h 6236970"/>
                <a:gd name="connsiteX54" fmla="*/ 963930 w 2339340"/>
                <a:gd name="connsiteY54" fmla="*/ 5871210 h 6236970"/>
                <a:gd name="connsiteX55" fmla="*/ 1108710 w 2339340"/>
                <a:gd name="connsiteY55" fmla="*/ 5817870 h 6236970"/>
                <a:gd name="connsiteX56" fmla="*/ 1108710 w 2339340"/>
                <a:gd name="connsiteY56" fmla="*/ 5791200 h 6236970"/>
                <a:gd name="connsiteX57" fmla="*/ 1032510 w 2339340"/>
                <a:gd name="connsiteY57" fmla="*/ 5634990 h 6236970"/>
                <a:gd name="connsiteX58" fmla="*/ 1043940 w 2339340"/>
                <a:gd name="connsiteY58" fmla="*/ 5280660 h 6236970"/>
                <a:gd name="connsiteX59" fmla="*/ 1074420 w 2339340"/>
                <a:gd name="connsiteY59" fmla="*/ 4888230 h 6236970"/>
                <a:gd name="connsiteX60" fmla="*/ 1002030 w 2339340"/>
                <a:gd name="connsiteY60" fmla="*/ 4423410 h 6236970"/>
                <a:gd name="connsiteX61" fmla="*/ 1066800 w 2339340"/>
                <a:gd name="connsiteY61" fmla="*/ 4130040 h 6236970"/>
                <a:gd name="connsiteX62" fmla="*/ 1116330 w 2339340"/>
                <a:gd name="connsiteY62" fmla="*/ 3775710 h 6236970"/>
                <a:gd name="connsiteX63" fmla="*/ 1165860 w 2339340"/>
                <a:gd name="connsiteY63" fmla="*/ 3375660 h 6236970"/>
                <a:gd name="connsiteX64" fmla="*/ 1238250 w 2339340"/>
                <a:gd name="connsiteY64" fmla="*/ 3882390 h 6236970"/>
                <a:gd name="connsiteX65" fmla="*/ 1280160 w 2339340"/>
                <a:gd name="connsiteY65" fmla="*/ 4366260 h 6236970"/>
                <a:gd name="connsiteX66" fmla="*/ 1310640 w 2339340"/>
                <a:gd name="connsiteY66" fmla="*/ 4533900 h 6236970"/>
                <a:gd name="connsiteX67" fmla="*/ 1272540 w 2339340"/>
                <a:gd name="connsiteY67" fmla="*/ 4838700 h 6236970"/>
                <a:gd name="connsiteX68" fmla="*/ 1242060 w 2339340"/>
                <a:gd name="connsiteY68" fmla="*/ 5059680 h 6236970"/>
                <a:gd name="connsiteX69" fmla="*/ 1276350 w 2339340"/>
                <a:gd name="connsiteY69" fmla="*/ 5288280 h 6236970"/>
                <a:gd name="connsiteX70" fmla="*/ 1333500 w 2339340"/>
                <a:gd name="connsiteY70" fmla="*/ 5494020 h 6236970"/>
                <a:gd name="connsiteX71" fmla="*/ 1314450 w 2339340"/>
                <a:gd name="connsiteY71" fmla="*/ 5615940 h 6236970"/>
                <a:gd name="connsiteX72" fmla="*/ 1264920 w 2339340"/>
                <a:gd name="connsiteY72" fmla="*/ 5795010 h 6236970"/>
                <a:gd name="connsiteX73" fmla="*/ 1264920 w 2339340"/>
                <a:gd name="connsiteY73" fmla="*/ 5901690 h 6236970"/>
                <a:gd name="connsiteX74" fmla="*/ 1424940 w 2339340"/>
                <a:gd name="connsiteY74" fmla="*/ 6236970 h 6236970"/>
                <a:gd name="connsiteX75" fmla="*/ 1565910 w 2339340"/>
                <a:gd name="connsiteY75" fmla="*/ 6065520 h 6236970"/>
                <a:gd name="connsiteX76" fmla="*/ 1604010 w 2339340"/>
                <a:gd name="connsiteY76" fmla="*/ 6012180 h 6236970"/>
                <a:gd name="connsiteX77" fmla="*/ 1524000 w 2339340"/>
                <a:gd name="connsiteY77" fmla="*/ 5844540 h 6236970"/>
                <a:gd name="connsiteX78" fmla="*/ 1466850 w 2339340"/>
                <a:gd name="connsiteY78" fmla="*/ 5718810 h 6236970"/>
                <a:gd name="connsiteX79" fmla="*/ 1440180 w 2339340"/>
                <a:gd name="connsiteY79" fmla="*/ 5638800 h 6236970"/>
                <a:gd name="connsiteX80" fmla="*/ 1546860 w 2339340"/>
                <a:gd name="connsiteY80" fmla="*/ 5078730 h 6236970"/>
                <a:gd name="connsiteX81" fmla="*/ 1600200 w 2339340"/>
                <a:gd name="connsiteY81" fmla="*/ 4507230 h 6236970"/>
                <a:gd name="connsiteX82" fmla="*/ 1684020 w 2339340"/>
                <a:gd name="connsiteY82" fmla="*/ 4027170 h 6236970"/>
                <a:gd name="connsiteX83" fmla="*/ 1703070 w 2339340"/>
                <a:gd name="connsiteY83" fmla="*/ 3688080 h 6236970"/>
                <a:gd name="connsiteX84" fmla="*/ 1673305 w 2339340"/>
                <a:gd name="connsiteY84" fmla="*/ 3083005 h 6236970"/>
                <a:gd name="connsiteX85" fmla="*/ 1630680 w 2339340"/>
                <a:gd name="connsiteY85" fmla="*/ 2868930 h 6236970"/>
                <a:gd name="connsiteX86" fmla="*/ 1607820 w 2339340"/>
                <a:gd name="connsiteY86" fmla="*/ 2750820 h 6236970"/>
                <a:gd name="connsiteX87" fmla="*/ 1584960 w 2339340"/>
                <a:gd name="connsiteY87" fmla="*/ 2423160 h 6236970"/>
                <a:gd name="connsiteX88" fmla="*/ 1584960 w 2339340"/>
                <a:gd name="connsiteY88" fmla="*/ 2072640 h 6236970"/>
                <a:gd name="connsiteX89" fmla="*/ 1619250 w 2339340"/>
                <a:gd name="connsiteY89" fmla="*/ 1771650 h 6236970"/>
                <a:gd name="connsiteX90" fmla="*/ 1691640 w 2339340"/>
                <a:gd name="connsiteY90" fmla="*/ 1501140 h 6236970"/>
                <a:gd name="connsiteX91" fmla="*/ 1954530 w 2339340"/>
                <a:gd name="connsiteY91" fmla="*/ 1924050 h 6236970"/>
                <a:gd name="connsiteX92" fmla="*/ 2045970 w 2339340"/>
                <a:gd name="connsiteY92" fmla="*/ 2045970 h 6236970"/>
                <a:gd name="connsiteX93" fmla="*/ 1840230 w 2339340"/>
                <a:gd name="connsiteY93" fmla="*/ 2358390 h 6236970"/>
                <a:gd name="connsiteX94" fmla="*/ 1729740 w 2339340"/>
                <a:gd name="connsiteY94" fmla="*/ 2545080 h 6236970"/>
                <a:gd name="connsiteX95" fmla="*/ 1672590 w 2339340"/>
                <a:gd name="connsiteY95" fmla="*/ 2674620 h 6236970"/>
                <a:gd name="connsiteX96" fmla="*/ 1606391 w 2339340"/>
                <a:gd name="connsiteY96" fmla="*/ 2746296 h 6236970"/>
                <a:gd name="connsiteX97" fmla="*/ 1658302 w 2339340"/>
                <a:gd name="connsiteY97" fmla="*/ 3010615 h 6236970"/>
                <a:gd name="connsiteX98" fmla="*/ 1729740 w 2339340"/>
                <a:gd name="connsiteY98" fmla="*/ 2891790 h 6236970"/>
                <a:gd name="connsiteX99" fmla="*/ 1927860 w 2339340"/>
                <a:gd name="connsiteY99" fmla="*/ 2689860 h 6236970"/>
                <a:gd name="connsiteX100" fmla="*/ 2065020 w 2339340"/>
                <a:gd name="connsiteY100" fmla="*/ 2548890 h 6236970"/>
                <a:gd name="connsiteX101" fmla="*/ 2202180 w 2339340"/>
                <a:gd name="connsiteY101" fmla="*/ 2339340 h 6236970"/>
                <a:gd name="connsiteX102" fmla="*/ 2339340 w 2339340"/>
                <a:gd name="connsiteY102" fmla="*/ 2049780 h 6236970"/>
                <a:gd name="connsiteX103" fmla="*/ 2293620 w 2339340"/>
                <a:gd name="connsiteY103" fmla="*/ 1958340 h 6236970"/>
                <a:gd name="connsiteX104" fmla="*/ 2232660 w 2339340"/>
                <a:gd name="connsiteY104" fmla="*/ 1752600 h 6236970"/>
                <a:gd name="connsiteX105" fmla="*/ 2175510 w 2339340"/>
                <a:gd name="connsiteY105" fmla="*/ 1565910 h 6236970"/>
                <a:gd name="connsiteX106" fmla="*/ 2065020 w 2339340"/>
                <a:gd name="connsiteY106" fmla="*/ 1352550 h 6236970"/>
                <a:gd name="connsiteX107" fmla="*/ 1958340 w 2339340"/>
                <a:gd name="connsiteY107" fmla="*/ 1169670 h 6236970"/>
                <a:gd name="connsiteX108" fmla="*/ 1878330 w 2339340"/>
                <a:gd name="connsiteY108" fmla="*/ 1043940 h 6236970"/>
                <a:gd name="connsiteX109" fmla="*/ 1752600 w 2339340"/>
                <a:gd name="connsiteY109" fmla="*/ 975360 h 6236970"/>
                <a:gd name="connsiteX110" fmla="*/ 1645920 w 2339340"/>
                <a:gd name="connsiteY110" fmla="*/ 956310 h 6236970"/>
                <a:gd name="connsiteX111" fmla="*/ 1546860 w 2339340"/>
                <a:gd name="connsiteY111" fmla="*/ 922020 h 6236970"/>
                <a:gd name="connsiteX112" fmla="*/ 1276350 w 2339340"/>
                <a:gd name="connsiteY112" fmla="*/ 861060 h 6236970"/>
                <a:gd name="connsiteX113" fmla="*/ 1257300 w 2339340"/>
                <a:gd name="connsiteY113" fmla="*/ 739140 h 6236970"/>
                <a:gd name="connsiteX114" fmla="*/ 1325880 w 2339340"/>
                <a:gd name="connsiteY114" fmla="*/ 594360 h 6236970"/>
                <a:gd name="connsiteX115" fmla="*/ 1363980 w 2339340"/>
                <a:gd name="connsiteY115" fmla="*/ 537210 h 6236970"/>
                <a:gd name="connsiteX116" fmla="*/ 1352550 w 2339340"/>
                <a:gd name="connsiteY116" fmla="*/ 438150 h 6236970"/>
                <a:gd name="connsiteX117" fmla="*/ 1348740 w 2339340"/>
                <a:gd name="connsiteY117" fmla="*/ 308610 h 6236970"/>
                <a:gd name="connsiteX118" fmla="*/ 1306830 w 2339340"/>
                <a:gd name="connsiteY118" fmla="*/ 114300 h 6236970"/>
                <a:gd name="connsiteX119" fmla="*/ 1188720 w 2339340"/>
                <a:gd name="connsiteY119" fmla="*/ 38100 h 6236970"/>
                <a:gd name="connsiteX120" fmla="*/ 1143000 w 2339340"/>
                <a:gd name="connsiteY120" fmla="*/ 11430 h 6236970"/>
                <a:gd name="connsiteX121" fmla="*/ 1093470 w 2339340"/>
                <a:gd name="connsiteY121" fmla="*/ 22860 h 6236970"/>
                <a:gd name="connsiteX0" fmla="*/ 1093470 w 2339340"/>
                <a:gd name="connsiteY0" fmla="*/ 22860 h 6236970"/>
                <a:gd name="connsiteX1" fmla="*/ 970359 w 2339340"/>
                <a:gd name="connsiteY1" fmla="*/ 61436 h 6236970"/>
                <a:gd name="connsiteX2" fmla="*/ 967740 w 2339340"/>
                <a:gd name="connsiteY2" fmla="*/ 0 h 6236970"/>
                <a:gd name="connsiteX3" fmla="*/ 872490 w 2339340"/>
                <a:gd name="connsiteY3" fmla="*/ 121920 h 6236970"/>
                <a:gd name="connsiteX4" fmla="*/ 849630 w 2339340"/>
                <a:gd name="connsiteY4" fmla="*/ 86916 h 6236970"/>
                <a:gd name="connsiteX5" fmla="*/ 804863 w 2339340"/>
                <a:gd name="connsiteY5" fmla="*/ 216455 h 6236970"/>
                <a:gd name="connsiteX6" fmla="*/ 782955 w 2339340"/>
                <a:gd name="connsiteY6" fmla="*/ 450294 h 6236970"/>
                <a:gd name="connsiteX7" fmla="*/ 754380 w 2339340"/>
                <a:gd name="connsiteY7" fmla="*/ 464820 h 6236970"/>
                <a:gd name="connsiteX8" fmla="*/ 781050 w 2339340"/>
                <a:gd name="connsiteY8" fmla="*/ 548640 h 6236970"/>
                <a:gd name="connsiteX9" fmla="*/ 822960 w 2339340"/>
                <a:gd name="connsiteY9" fmla="*/ 624840 h 6236970"/>
                <a:gd name="connsiteX10" fmla="*/ 887730 w 2339340"/>
                <a:gd name="connsiteY10" fmla="*/ 689610 h 6236970"/>
                <a:gd name="connsiteX11" fmla="*/ 925830 w 2339340"/>
                <a:gd name="connsiteY11" fmla="*/ 769620 h 6236970"/>
                <a:gd name="connsiteX12" fmla="*/ 925830 w 2339340"/>
                <a:gd name="connsiteY12" fmla="*/ 861060 h 6236970"/>
                <a:gd name="connsiteX13" fmla="*/ 803910 w 2339340"/>
                <a:gd name="connsiteY13" fmla="*/ 922020 h 6236970"/>
                <a:gd name="connsiteX14" fmla="*/ 701040 w 2339340"/>
                <a:gd name="connsiteY14" fmla="*/ 948690 h 6236970"/>
                <a:gd name="connsiteX15" fmla="*/ 556260 w 2339340"/>
                <a:gd name="connsiteY15" fmla="*/ 952500 h 6236970"/>
                <a:gd name="connsiteX16" fmla="*/ 403860 w 2339340"/>
                <a:gd name="connsiteY16" fmla="*/ 1002030 h 6236970"/>
                <a:gd name="connsiteX17" fmla="*/ 320040 w 2339340"/>
                <a:gd name="connsiteY17" fmla="*/ 1085850 h 6236970"/>
                <a:gd name="connsiteX18" fmla="*/ 247650 w 2339340"/>
                <a:gd name="connsiteY18" fmla="*/ 1276350 h 6236970"/>
                <a:gd name="connsiteX19" fmla="*/ 163830 w 2339340"/>
                <a:gd name="connsiteY19" fmla="*/ 1569720 h 6236970"/>
                <a:gd name="connsiteX20" fmla="*/ 83820 w 2339340"/>
                <a:gd name="connsiteY20" fmla="*/ 1783080 h 6236970"/>
                <a:gd name="connsiteX21" fmla="*/ 72390 w 2339340"/>
                <a:gd name="connsiteY21" fmla="*/ 1962150 h 6236970"/>
                <a:gd name="connsiteX22" fmla="*/ 0 w 2339340"/>
                <a:gd name="connsiteY22" fmla="*/ 2145030 h 6236970"/>
                <a:gd name="connsiteX23" fmla="*/ 11430 w 2339340"/>
                <a:gd name="connsiteY23" fmla="*/ 2251710 h 6236970"/>
                <a:gd name="connsiteX24" fmla="*/ 106680 w 2339340"/>
                <a:gd name="connsiteY24" fmla="*/ 2426970 h 6236970"/>
                <a:gd name="connsiteX25" fmla="*/ 243840 w 2339340"/>
                <a:gd name="connsiteY25" fmla="*/ 2594610 h 6236970"/>
                <a:gd name="connsiteX26" fmla="*/ 422910 w 2339340"/>
                <a:gd name="connsiteY26" fmla="*/ 2769870 h 6236970"/>
                <a:gd name="connsiteX27" fmla="*/ 609600 w 2339340"/>
                <a:gd name="connsiteY27" fmla="*/ 2929890 h 6236970"/>
                <a:gd name="connsiteX28" fmla="*/ 703183 w 2339340"/>
                <a:gd name="connsiteY28" fmla="*/ 3062525 h 6236970"/>
                <a:gd name="connsiteX29" fmla="*/ 711517 w 2339340"/>
                <a:gd name="connsiteY29" fmla="*/ 2784396 h 6236970"/>
                <a:gd name="connsiteX30" fmla="*/ 647700 w 2339340"/>
                <a:gd name="connsiteY30" fmla="*/ 2731770 h 6236970"/>
                <a:gd name="connsiteX31" fmla="*/ 541020 w 2339340"/>
                <a:gd name="connsiteY31" fmla="*/ 2537460 h 6236970"/>
                <a:gd name="connsiteX32" fmla="*/ 487680 w 2339340"/>
                <a:gd name="connsiteY32" fmla="*/ 2426970 h 6236970"/>
                <a:gd name="connsiteX33" fmla="*/ 293370 w 2339340"/>
                <a:gd name="connsiteY33" fmla="*/ 2205990 h 6236970"/>
                <a:gd name="connsiteX34" fmla="*/ 426720 w 2339340"/>
                <a:gd name="connsiteY34" fmla="*/ 1988820 h 6236970"/>
                <a:gd name="connsiteX35" fmla="*/ 483870 w 2339340"/>
                <a:gd name="connsiteY35" fmla="*/ 1878330 h 6236970"/>
                <a:gd name="connsiteX36" fmla="*/ 544830 w 2339340"/>
                <a:gd name="connsiteY36" fmla="*/ 1642110 h 6236970"/>
                <a:gd name="connsiteX37" fmla="*/ 636270 w 2339340"/>
                <a:gd name="connsiteY37" fmla="*/ 1897380 h 6236970"/>
                <a:gd name="connsiteX38" fmla="*/ 678180 w 2339340"/>
                <a:gd name="connsiteY38" fmla="*/ 2202180 h 6236970"/>
                <a:gd name="connsiteX39" fmla="*/ 689610 w 2339340"/>
                <a:gd name="connsiteY39" fmla="*/ 2487930 h 6236970"/>
                <a:gd name="connsiteX40" fmla="*/ 712470 w 2339340"/>
                <a:gd name="connsiteY40" fmla="*/ 2762250 h 6236970"/>
                <a:gd name="connsiteX41" fmla="*/ 701040 w 2339340"/>
                <a:gd name="connsiteY41" fmla="*/ 3177540 h 6236970"/>
                <a:gd name="connsiteX42" fmla="*/ 643890 w 2339340"/>
                <a:gd name="connsiteY42" fmla="*/ 3783330 h 6236970"/>
                <a:gd name="connsiteX43" fmla="*/ 613410 w 2339340"/>
                <a:gd name="connsiteY43" fmla="*/ 4255770 h 6236970"/>
                <a:gd name="connsiteX44" fmla="*/ 689610 w 2339340"/>
                <a:gd name="connsiteY44" fmla="*/ 4617720 h 6236970"/>
                <a:gd name="connsiteX45" fmla="*/ 803910 w 2339340"/>
                <a:gd name="connsiteY45" fmla="*/ 5215890 h 6236970"/>
                <a:gd name="connsiteX46" fmla="*/ 883920 w 2339340"/>
                <a:gd name="connsiteY46" fmla="*/ 5657850 h 6236970"/>
                <a:gd name="connsiteX47" fmla="*/ 872490 w 2339340"/>
                <a:gd name="connsiteY47" fmla="*/ 5684520 h 6236970"/>
                <a:gd name="connsiteX48" fmla="*/ 693420 w 2339340"/>
                <a:gd name="connsiteY48" fmla="*/ 5894070 h 6236970"/>
                <a:gd name="connsiteX49" fmla="*/ 541020 w 2339340"/>
                <a:gd name="connsiteY49" fmla="*/ 6092190 h 6236970"/>
                <a:gd name="connsiteX50" fmla="*/ 510540 w 2339340"/>
                <a:gd name="connsiteY50" fmla="*/ 6156960 h 6236970"/>
                <a:gd name="connsiteX51" fmla="*/ 701040 w 2339340"/>
                <a:gd name="connsiteY51" fmla="*/ 6092190 h 6236970"/>
                <a:gd name="connsiteX52" fmla="*/ 830580 w 2339340"/>
                <a:gd name="connsiteY52" fmla="*/ 6065520 h 6236970"/>
                <a:gd name="connsiteX53" fmla="*/ 952500 w 2339340"/>
                <a:gd name="connsiteY53" fmla="*/ 5974080 h 6236970"/>
                <a:gd name="connsiteX54" fmla="*/ 963930 w 2339340"/>
                <a:gd name="connsiteY54" fmla="*/ 5871210 h 6236970"/>
                <a:gd name="connsiteX55" fmla="*/ 1108710 w 2339340"/>
                <a:gd name="connsiteY55" fmla="*/ 5817870 h 6236970"/>
                <a:gd name="connsiteX56" fmla="*/ 1108710 w 2339340"/>
                <a:gd name="connsiteY56" fmla="*/ 5791200 h 6236970"/>
                <a:gd name="connsiteX57" fmla="*/ 1032510 w 2339340"/>
                <a:gd name="connsiteY57" fmla="*/ 5634990 h 6236970"/>
                <a:gd name="connsiteX58" fmla="*/ 1043940 w 2339340"/>
                <a:gd name="connsiteY58" fmla="*/ 5280660 h 6236970"/>
                <a:gd name="connsiteX59" fmla="*/ 1074420 w 2339340"/>
                <a:gd name="connsiteY59" fmla="*/ 4888230 h 6236970"/>
                <a:gd name="connsiteX60" fmla="*/ 1002030 w 2339340"/>
                <a:gd name="connsiteY60" fmla="*/ 4423410 h 6236970"/>
                <a:gd name="connsiteX61" fmla="*/ 1066800 w 2339340"/>
                <a:gd name="connsiteY61" fmla="*/ 4130040 h 6236970"/>
                <a:gd name="connsiteX62" fmla="*/ 1116330 w 2339340"/>
                <a:gd name="connsiteY62" fmla="*/ 3775710 h 6236970"/>
                <a:gd name="connsiteX63" fmla="*/ 1165860 w 2339340"/>
                <a:gd name="connsiteY63" fmla="*/ 3375660 h 6236970"/>
                <a:gd name="connsiteX64" fmla="*/ 1238250 w 2339340"/>
                <a:gd name="connsiteY64" fmla="*/ 3882390 h 6236970"/>
                <a:gd name="connsiteX65" fmla="*/ 1280160 w 2339340"/>
                <a:gd name="connsiteY65" fmla="*/ 4366260 h 6236970"/>
                <a:gd name="connsiteX66" fmla="*/ 1310640 w 2339340"/>
                <a:gd name="connsiteY66" fmla="*/ 4533900 h 6236970"/>
                <a:gd name="connsiteX67" fmla="*/ 1272540 w 2339340"/>
                <a:gd name="connsiteY67" fmla="*/ 4838700 h 6236970"/>
                <a:gd name="connsiteX68" fmla="*/ 1242060 w 2339340"/>
                <a:gd name="connsiteY68" fmla="*/ 5059680 h 6236970"/>
                <a:gd name="connsiteX69" fmla="*/ 1276350 w 2339340"/>
                <a:gd name="connsiteY69" fmla="*/ 5288280 h 6236970"/>
                <a:gd name="connsiteX70" fmla="*/ 1333500 w 2339340"/>
                <a:gd name="connsiteY70" fmla="*/ 5494020 h 6236970"/>
                <a:gd name="connsiteX71" fmla="*/ 1314450 w 2339340"/>
                <a:gd name="connsiteY71" fmla="*/ 5615940 h 6236970"/>
                <a:gd name="connsiteX72" fmla="*/ 1264920 w 2339340"/>
                <a:gd name="connsiteY72" fmla="*/ 5795010 h 6236970"/>
                <a:gd name="connsiteX73" fmla="*/ 1264920 w 2339340"/>
                <a:gd name="connsiteY73" fmla="*/ 5901690 h 6236970"/>
                <a:gd name="connsiteX74" fmla="*/ 1424940 w 2339340"/>
                <a:gd name="connsiteY74" fmla="*/ 6236970 h 6236970"/>
                <a:gd name="connsiteX75" fmla="*/ 1565910 w 2339340"/>
                <a:gd name="connsiteY75" fmla="*/ 6065520 h 6236970"/>
                <a:gd name="connsiteX76" fmla="*/ 1604010 w 2339340"/>
                <a:gd name="connsiteY76" fmla="*/ 6012180 h 6236970"/>
                <a:gd name="connsiteX77" fmla="*/ 1524000 w 2339340"/>
                <a:gd name="connsiteY77" fmla="*/ 5844540 h 6236970"/>
                <a:gd name="connsiteX78" fmla="*/ 1466850 w 2339340"/>
                <a:gd name="connsiteY78" fmla="*/ 5718810 h 6236970"/>
                <a:gd name="connsiteX79" fmla="*/ 1440180 w 2339340"/>
                <a:gd name="connsiteY79" fmla="*/ 5638800 h 6236970"/>
                <a:gd name="connsiteX80" fmla="*/ 1546860 w 2339340"/>
                <a:gd name="connsiteY80" fmla="*/ 5078730 h 6236970"/>
                <a:gd name="connsiteX81" fmla="*/ 1600200 w 2339340"/>
                <a:gd name="connsiteY81" fmla="*/ 4507230 h 6236970"/>
                <a:gd name="connsiteX82" fmla="*/ 1684020 w 2339340"/>
                <a:gd name="connsiteY82" fmla="*/ 4027170 h 6236970"/>
                <a:gd name="connsiteX83" fmla="*/ 1703070 w 2339340"/>
                <a:gd name="connsiteY83" fmla="*/ 3688080 h 6236970"/>
                <a:gd name="connsiteX84" fmla="*/ 1673305 w 2339340"/>
                <a:gd name="connsiteY84" fmla="*/ 3083005 h 6236970"/>
                <a:gd name="connsiteX85" fmla="*/ 1630680 w 2339340"/>
                <a:gd name="connsiteY85" fmla="*/ 2868930 h 6236970"/>
                <a:gd name="connsiteX86" fmla="*/ 1607820 w 2339340"/>
                <a:gd name="connsiteY86" fmla="*/ 2750820 h 6236970"/>
                <a:gd name="connsiteX87" fmla="*/ 1584960 w 2339340"/>
                <a:gd name="connsiteY87" fmla="*/ 2423160 h 6236970"/>
                <a:gd name="connsiteX88" fmla="*/ 1584960 w 2339340"/>
                <a:gd name="connsiteY88" fmla="*/ 2072640 h 6236970"/>
                <a:gd name="connsiteX89" fmla="*/ 1619250 w 2339340"/>
                <a:gd name="connsiteY89" fmla="*/ 1771650 h 6236970"/>
                <a:gd name="connsiteX90" fmla="*/ 1691640 w 2339340"/>
                <a:gd name="connsiteY90" fmla="*/ 1501140 h 6236970"/>
                <a:gd name="connsiteX91" fmla="*/ 1954530 w 2339340"/>
                <a:gd name="connsiteY91" fmla="*/ 1924050 h 6236970"/>
                <a:gd name="connsiteX92" fmla="*/ 2045970 w 2339340"/>
                <a:gd name="connsiteY92" fmla="*/ 2045970 h 6236970"/>
                <a:gd name="connsiteX93" fmla="*/ 1840230 w 2339340"/>
                <a:gd name="connsiteY93" fmla="*/ 2358390 h 6236970"/>
                <a:gd name="connsiteX94" fmla="*/ 1729740 w 2339340"/>
                <a:gd name="connsiteY94" fmla="*/ 2545080 h 6236970"/>
                <a:gd name="connsiteX95" fmla="*/ 1672590 w 2339340"/>
                <a:gd name="connsiteY95" fmla="*/ 2674620 h 6236970"/>
                <a:gd name="connsiteX96" fmla="*/ 1606391 w 2339340"/>
                <a:gd name="connsiteY96" fmla="*/ 2746296 h 6236970"/>
                <a:gd name="connsiteX97" fmla="*/ 1658302 w 2339340"/>
                <a:gd name="connsiteY97" fmla="*/ 3010615 h 6236970"/>
                <a:gd name="connsiteX98" fmla="*/ 1729740 w 2339340"/>
                <a:gd name="connsiteY98" fmla="*/ 2891790 h 6236970"/>
                <a:gd name="connsiteX99" fmla="*/ 1927860 w 2339340"/>
                <a:gd name="connsiteY99" fmla="*/ 2689860 h 6236970"/>
                <a:gd name="connsiteX100" fmla="*/ 2065020 w 2339340"/>
                <a:gd name="connsiteY100" fmla="*/ 2548890 h 6236970"/>
                <a:gd name="connsiteX101" fmla="*/ 2202180 w 2339340"/>
                <a:gd name="connsiteY101" fmla="*/ 2339340 h 6236970"/>
                <a:gd name="connsiteX102" fmla="*/ 2339340 w 2339340"/>
                <a:gd name="connsiteY102" fmla="*/ 2049780 h 6236970"/>
                <a:gd name="connsiteX103" fmla="*/ 2293620 w 2339340"/>
                <a:gd name="connsiteY103" fmla="*/ 1958340 h 6236970"/>
                <a:gd name="connsiteX104" fmla="*/ 2232660 w 2339340"/>
                <a:gd name="connsiteY104" fmla="*/ 1752600 h 6236970"/>
                <a:gd name="connsiteX105" fmla="*/ 2175510 w 2339340"/>
                <a:gd name="connsiteY105" fmla="*/ 1565910 h 6236970"/>
                <a:gd name="connsiteX106" fmla="*/ 2065020 w 2339340"/>
                <a:gd name="connsiteY106" fmla="*/ 1352550 h 6236970"/>
                <a:gd name="connsiteX107" fmla="*/ 1958340 w 2339340"/>
                <a:gd name="connsiteY107" fmla="*/ 1169670 h 6236970"/>
                <a:gd name="connsiteX108" fmla="*/ 1878330 w 2339340"/>
                <a:gd name="connsiteY108" fmla="*/ 1043940 h 6236970"/>
                <a:gd name="connsiteX109" fmla="*/ 1752600 w 2339340"/>
                <a:gd name="connsiteY109" fmla="*/ 975360 h 6236970"/>
                <a:gd name="connsiteX110" fmla="*/ 1645920 w 2339340"/>
                <a:gd name="connsiteY110" fmla="*/ 956310 h 6236970"/>
                <a:gd name="connsiteX111" fmla="*/ 1546860 w 2339340"/>
                <a:gd name="connsiteY111" fmla="*/ 922020 h 6236970"/>
                <a:gd name="connsiteX112" fmla="*/ 1276350 w 2339340"/>
                <a:gd name="connsiteY112" fmla="*/ 861060 h 6236970"/>
                <a:gd name="connsiteX113" fmla="*/ 1257300 w 2339340"/>
                <a:gd name="connsiteY113" fmla="*/ 739140 h 6236970"/>
                <a:gd name="connsiteX114" fmla="*/ 1325880 w 2339340"/>
                <a:gd name="connsiteY114" fmla="*/ 594360 h 6236970"/>
                <a:gd name="connsiteX115" fmla="*/ 1363980 w 2339340"/>
                <a:gd name="connsiteY115" fmla="*/ 537210 h 6236970"/>
                <a:gd name="connsiteX116" fmla="*/ 1352550 w 2339340"/>
                <a:gd name="connsiteY116" fmla="*/ 438150 h 6236970"/>
                <a:gd name="connsiteX117" fmla="*/ 1348740 w 2339340"/>
                <a:gd name="connsiteY117" fmla="*/ 308610 h 6236970"/>
                <a:gd name="connsiteX118" fmla="*/ 1306830 w 2339340"/>
                <a:gd name="connsiteY118" fmla="*/ 114300 h 6236970"/>
                <a:gd name="connsiteX119" fmla="*/ 1188720 w 2339340"/>
                <a:gd name="connsiteY119" fmla="*/ 38100 h 6236970"/>
                <a:gd name="connsiteX120" fmla="*/ 1143000 w 2339340"/>
                <a:gd name="connsiteY120" fmla="*/ 11430 h 6236970"/>
                <a:gd name="connsiteX121" fmla="*/ 1093470 w 2339340"/>
                <a:gd name="connsiteY121" fmla="*/ 22860 h 6236970"/>
                <a:gd name="connsiteX0" fmla="*/ 1077992 w 2339340"/>
                <a:gd name="connsiteY0" fmla="*/ 0 h 6253401"/>
                <a:gd name="connsiteX1" fmla="*/ 970359 w 2339340"/>
                <a:gd name="connsiteY1" fmla="*/ 77867 h 6253401"/>
                <a:gd name="connsiteX2" fmla="*/ 967740 w 2339340"/>
                <a:gd name="connsiteY2" fmla="*/ 16431 h 6253401"/>
                <a:gd name="connsiteX3" fmla="*/ 872490 w 2339340"/>
                <a:gd name="connsiteY3" fmla="*/ 138351 h 6253401"/>
                <a:gd name="connsiteX4" fmla="*/ 849630 w 2339340"/>
                <a:gd name="connsiteY4" fmla="*/ 103347 h 6253401"/>
                <a:gd name="connsiteX5" fmla="*/ 804863 w 2339340"/>
                <a:gd name="connsiteY5" fmla="*/ 232886 h 6253401"/>
                <a:gd name="connsiteX6" fmla="*/ 782955 w 2339340"/>
                <a:gd name="connsiteY6" fmla="*/ 466725 h 6253401"/>
                <a:gd name="connsiteX7" fmla="*/ 754380 w 2339340"/>
                <a:gd name="connsiteY7" fmla="*/ 481251 h 6253401"/>
                <a:gd name="connsiteX8" fmla="*/ 781050 w 2339340"/>
                <a:gd name="connsiteY8" fmla="*/ 565071 h 6253401"/>
                <a:gd name="connsiteX9" fmla="*/ 822960 w 2339340"/>
                <a:gd name="connsiteY9" fmla="*/ 641271 h 6253401"/>
                <a:gd name="connsiteX10" fmla="*/ 887730 w 2339340"/>
                <a:gd name="connsiteY10" fmla="*/ 706041 h 6253401"/>
                <a:gd name="connsiteX11" fmla="*/ 925830 w 2339340"/>
                <a:gd name="connsiteY11" fmla="*/ 786051 h 6253401"/>
                <a:gd name="connsiteX12" fmla="*/ 925830 w 2339340"/>
                <a:gd name="connsiteY12" fmla="*/ 877491 h 6253401"/>
                <a:gd name="connsiteX13" fmla="*/ 803910 w 2339340"/>
                <a:gd name="connsiteY13" fmla="*/ 938451 h 6253401"/>
                <a:gd name="connsiteX14" fmla="*/ 701040 w 2339340"/>
                <a:gd name="connsiteY14" fmla="*/ 965121 h 6253401"/>
                <a:gd name="connsiteX15" fmla="*/ 556260 w 2339340"/>
                <a:gd name="connsiteY15" fmla="*/ 968931 h 6253401"/>
                <a:gd name="connsiteX16" fmla="*/ 403860 w 2339340"/>
                <a:gd name="connsiteY16" fmla="*/ 1018461 h 6253401"/>
                <a:gd name="connsiteX17" fmla="*/ 320040 w 2339340"/>
                <a:gd name="connsiteY17" fmla="*/ 1102281 h 6253401"/>
                <a:gd name="connsiteX18" fmla="*/ 247650 w 2339340"/>
                <a:gd name="connsiteY18" fmla="*/ 1292781 h 6253401"/>
                <a:gd name="connsiteX19" fmla="*/ 163830 w 2339340"/>
                <a:gd name="connsiteY19" fmla="*/ 1586151 h 6253401"/>
                <a:gd name="connsiteX20" fmla="*/ 83820 w 2339340"/>
                <a:gd name="connsiteY20" fmla="*/ 1799511 h 6253401"/>
                <a:gd name="connsiteX21" fmla="*/ 72390 w 2339340"/>
                <a:gd name="connsiteY21" fmla="*/ 1978581 h 6253401"/>
                <a:gd name="connsiteX22" fmla="*/ 0 w 2339340"/>
                <a:gd name="connsiteY22" fmla="*/ 2161461 h 6253401"/>
                <a:gd name="connsiteX23" fmla="*/ 11430 w 2339340"/>
                <a:gd name="connsiteY23" fmla="*/ 2268141 h 6253401"/>
                <a:gd name="connsiteX24" fmla="*/ 106680 w 2339340"/>
                <a:gd name="connsiteY24" fmla="*/ 2443401 h 6253401"/>
                <a:gd name="connsiteX25" fmla="*/ 243840 w 2339340"/>
                <a:gd name="connsiteY25" fmla="*/ 2611041 h 6253401"/>
                <a:gd name="connsiteX26" fmla="*/ 422910 w 2339340"/>
                <a:gd name="connsiteY26" fmla="*/ 2786301 h 6253401"/>
                <a:gd name="connsiteX27" fmla="*/ 609600 w 2339340"/>
                <a:gd name="connsiteY27" fmla="*/ 2946321 h 6253401"/>
                <a:gd name="connsiteX28" fmla="*/ 703183 w 2339340"/>
                <a:gd name="connsiteY28" fmla="*/ 3078956 h 6253401"/>
                <a:gd name="connsiteX29" fmla="*/ 711517 w 2339340"/>
                <a:gd name="connsiteY29" fmla="*/ 2800827 h 6253401"/>
                <a:gd name="connsiteX30" fmla="*/ 647700 w 2339340"/>
                <a:gd name="connsiteY30" fmla="*/ 2748201 h 6253401"/>
                <a:gd name="connsiteX31" fmla="*/ 541020 w 2339340"/>
                <a:gd name="connsiteY31" fmla="*/ 2553891 h 6253401"/>
                <a:gd name="connsiteX32" fmla="*/ 487680 w 2339340"/>
                <a:gd name="connsiteY32" fmla="*/ 2443401 h 6253401"/>
                <a:gd name="connsiteX33" fmla="*/ 293370 w 2339340"/>
                <a:gd name="connsiteY33" fmla="*/ 2222421 h 6253401"/>
                <a:gd name="connsiteX34" fmla="*/ 426720 w 2339340"/>
                <a:gd name="connsiteY34" fmla="*/ 2005251 h 6253401"/>
                <a:gd name="connsiteX35" fmla="*/ 483870 w 2339340"/>
                <a:gd name="connsiteY35" fmla="*/ 1894761 h 6253401"/>
                <a:gd name="connsiteX36" fmla="*/ 544830 w 2339340"/>
                <a:gd name="connsiteY36" fmla="*/ 1658541 h 6253401"/>
                <a:gd name="connsiteX37" fmla="*/ 636270 w 2339340"/>
                <a:gd name="connsiteY37" fmla="*/ 1913811 h 6253401"/>
                <a:gd name="connsiteX38" fmla="*/ 678180 w 2339340"/>
                <a:gd name="connsiteY38" fmla="*/ 2218611 h 6253401"/>
                <a:gd name="connsiteX39" fmla="*/ 689610 w 2339340"/>
                <a:gd name="connsiteY39" fmla="*/ 2504361 h 6253401"/>
                <a:gd name="connsiteX40" fmla="*/ 712470 w 2339340"/>
                <a:gd name="connsiteY40" fmla="*/ 2778681 h 6253401"/>
                <a:gd name="connsiteX41" fmla="*/ 701040 w 2339340"/>
                <a:gd name="connsiteY41" fmla="*/ 3193971 h 6253401"/>
                <a:gd name="connsiteX42" fmla="*/ 643890 w 2339340"/>
                <a:gd name="connsiteY42" fmla="*/ 3799761 h 6253401"/>
                <a:gd name="connsiteX43" fmla="*/ 613410 w 2339340"/>
                <a:gd name="connsiteY43" fmla="*/ 4272201 h 6253401"/>
                <a:gd name="connsiteX44" fmla="*/ 689610 w 2339340"/>
                <a:gd name="connsiteY44" fmla="*/ 4634151 h 6253401"/>
                <a:gd name="connsiteX45" fmla="*/ 803910 w 2339340"/>
                <a:gd name="connsiteY45" fmla="*/ 5232321 h 6253401"/>
                <a:gd name="connsiteX46" fmla="*/ 883920 w 2339340"/>
                <a:gd name="connsiteY46" fmla="*/ 5674281 h 6253401"/>
                <a:gd name="connsiteX47" fmla="*/ 872490 w 2339340"/>
                <a:gd name="connsiteY47" fmla="*/ 5700951 h 6253401"/>
                <a:gd name="connsiteX48" fmla="*/ 693420 w 2339340"/>
                <a:gd name="connsiteY48" fmla="*/ 5910501 h 6253401"/>
                <a:gd name="connsiteX49" fmla="*/ 541020 w 2339340"/>
                <a:gd name="connsiteY49" fmla="*/ 6108621 h 6253401"/>
                <a:gd name="connsiteX50" fmla="*/ 510540 w 2339340"/>
                <a:gd name="connsiteY50" fmla="*/ 6173391 h 6253401"/>
                <a:gd name="connsiteX51" fmla="*/ 701040 w 2339340"/>
                <a:gd name="connsiteY51" fmla="*/ 6108621 h 6253401"/>
                <a:gd name="connsiteX52" fmla="*/ 830580 w 2339340"/>
                <a:gd name="connsiteY52" fmla="*/ 6081951 h 6253401"/>
                <a:gd name="connsiteX53" fmla="*/ 952500 w 2339340"/>
                <a:gd name="connsiteY53" fmla="*/ 5990511 h 6253401"/>
                <a:gd name="connsiteX54" fmla="*/ 963930 w 2339340"/>
                <a:gd name="connsiteY54" fmla="*/ 5887641 h 6253401"/>
                <a:gd name="connsiteX55" fmla="*/ 1108710 w 2339340"/>
                <a:gd name="connsiteY55" fmla="*/ 5834301 h 6253401"/>
                <a:gd name="connsiteX56" fmla="*/ 1108710 w 2339340"/>
                <a:gd name="connsiteY56" fmla="*/ 5807631 h 6253401"/>
                <a:gd name="connsiteX57" fmla="*/ 1032510 w 2339340"/>
                <a:gd name="connsiteY57" fmla="*/ 5651421 h 6253401"/>
                <a:gd name="connsiteX58" fmla="*/ 1043940 w 2339340"/>
                <a:gd name="connsiteY58" fmla="*/ 5297091 h 6253401"/>
                <a:gd name="connsiteX59" fmla="*/ 1074420 w 2339340"/>
                <a:gd name="connsiteY59" fmla="*/ 4904661 h 6253401"/>
                <a:gd name="connsiteX60" fmla="*/ 1002030 w 2339340"/>
                <a:gd name="connsiteY60" fmla="*/ 4439841 h 6253401"/>
                <a:gd name="connsiteX61" fmla="*/ 1066800 w 2339340"/>
                <a:gd name="connsiteY61" fmla="*/ 4146471 h 6253401"/>
                <a:gd name="connsiteX62" fmla="*/ 1116330 w 2339340"/>
                <a:gd name="connsiteY62" fmla="*/ 3792141 h 6253401"/>
                <a:gd name="connsiteX63" fmla="*/ 1165860 w 2339340"/>
                <a:gd name="connsiteY63" fmla="*/ 3392091 h 6253401"/>
                <a:gd name="connsiteX64" fmla="*/ 1238250 w 2339340"/>
                <a:gd name="connsiteY64" fmla="*/ 3898821 h 6253401"/>
                <a:gd name="connsiteX65" fmla="*/ 1280160 w 2339340"/>
                <a:gd name="connsiteY65" fmla="*/ 4382691 h 6253401"/>
                <a:gd name="connsiteX66" fmla="*/ 1310640 w 2339340"/>
                <a:gd name="connsiteY66" fmla="*/ 4550331 h 6253401"/>
                <a:gd name="connsiteX67" fmla="*/ 1272540 w 2339340"/>
                <a:gd name="connsiteY67" fmla="*/ 4855131 h 6253401"/>
                <a:gd name="connsiteX68" fmla="*/ 1242060 w 2339340"/>
                <a:gd name="connsiteY68" fmla="*/ 5076111 h 6253401"/>
                <a:gd name="connsiteX69" fmla="*/ 1276350 w 2339340"/>
                <a:gd name="connsiteY69" fmla="*/ 5304711 h 6253401"/>
                <a:gd name="connsiteX70" fmla="*/ 1333500 w 2339340"/>
                <a:gd name="connsiteY70" fmla="*/ 5510451 h 6253401"/>
                <a:gd name="connsiteX71" fmla="*/ 1314450 w 2339340"/>
                <a:gd name="connsiteY71" fmla="*/ 5632371 h 6253401"/>
                <a:gd name="connsiteX72" fmla="*/ 1264920 w 2339340"/>
                <a:gd name="connsiteY72" fmla="*/ 5811441 h 6253401"/>
                <a:gd name="connsiteX73" fmla="*/ 1264920 w 2339340"/>
                <a:gd name="connsiteY73" fmla="*/ 5918121 h 6253401"/>
                <a:gd name="connsiteX74" fmla="*/ 1424940 w 2339340"/>
                <a:gd name="connsiteY74" fmla="*/ 6253401 h 6253401"/>
                <a:gd name="connsiteX75" fmla="*/ 1565910 w 2339340"/>
                <a:gd name="connsiteY75" fmla="*/ 6081951 h 6253401"/>
                <a:gd name="connsiteX76" fmla="*/ 1604010 w 2339340"/>
                <a:gd name="connsiteY76" fmla="*/ 6028611 h 6253401"/>
                <a:gd name="connsiteX77" fmla="*/ 1524000 w 2339340"/>
                <a:gd name="connsiteY77" fmla="*/ 5860971 h 6253401"/>
                <a:gd name="connsiteX78" fmla="*/ 1466850 w 2339340"/>
                <a:gd name="connsiteY78" fmla="*/ 5735241 h 6253401"/>
                <a:gd name="connsiteX79" fmla="*/ 1440180 w 2339340"/>
                <a:gd name="connsiteY79" fmla="*/ 5655231 h 6253401"/>
                <a:gd name="connsiteX80" fmla="*/ 1546860 w 2339340"/>
                <a:gd name="connsiteY80" fmla="*/ 5095161 h 6253401"/>
                <a:gd name="connsiteX81" fmla="*/ 1600200 w 2339340"/>
                <a:gd name="connsiteY81" fmla="*/ 4523661 h 6253401"/>
                <a:gd name="connsiteX82" fmla="*/ 1684020 w 2339340"/>
                <a:gd name="connsiteY82" fmla="*/ 4043601 h 6253401"/>
                <a:gd name="connsiteX83" fmla="*/ 1703070 w 2339340"/>
                <a:gd name="connsiteY83" fmla="*/ 3704511 h 6253401"/>
                <a:gd name="connsiteX84" fmla="*/ 1673305 w 2339340"/>
                <a:gd name="connsiteY84" fmla="*/ 3099436 h 6253401"/>
                <a:gd name="connsiteX85" fmla="*/ 1630680 w 2339340"/>
                <a:gd name="connsiteY85" fmla="*/ 2885361 h 6253401"/>
                <a:gd name="connsiteX86" fmla="*/ 1607820 w 2339340"/>
                <a:gd name="connsiteY86" fmla="*/ 2767251 h 6253401"/>
                <a:gd name="connsiteX87" fmla="*/ 1584960 w 2339340"/>
                <a:gd name="connsiteY87" fmla="*/ 2439591 h 6253401"/>
                <a:gd name="connsiteX88" fmla="*/ 1584960 w 2339340"/>
                <a:gd name="connsiteY88" fmla="*/ 2089071 h 6253401"/>
                <a:gd name="connsiteX89" fmla="*/ 1619250 w 2339340"/>
                <a:gd name="connsiteY89" fmla="*/ 1788081 h 6253401"/>
                <a:gd name="connsiteX90" fmla="*/ 1691640 w 2339340"/>
                <a:gd name="connsiteY90" fmla="*/ 1517571 h 6253401"/>
                <a:gd name="connsiteX91" fmla="*/ 1954530 w 2339340"/>
                <a:gd name="connsiteY91" fmla="*/ 1940481 h 6253401"/>
                <a:gd name="connsiteX92" fmla="*/ 2045970 w 2339340"/>
                <a:gd name="connsiteY92" fmla="*/ 2062401 h 6253401"/>
                <a:gd name="connsiteX93" fmla="*/ 1840230 w 2339340"/>
                <a:gd name="connsiteY93" fmla="*/ 2374821 h 6253401"/>
                <a:gd name="connsiteX94" fmla="*/ 1729740 w 2339340"/>
                <a:gd name="connsiteY94" fmla="*/ 2561511 h 6253401"/>
                <a:gd name="connsiteX95" fmla="*/ 1672590 w 2339340"/>
                <a:gd name="connsiteY95" fmla="*/ 2691051 h 6253401"/>
                <a:gd name="connsiteX96" fmla="*/ 1606391 w 2339340"/>
                <a:gd name="connsiteY96" fmla="*/ 2762727 h 6253401"/>
                <a:gd name="connsiteX97" fmla="*/ 1658302 w 2339340"/>
                <a:gd name="connsiteY97" fmla="*/ 3027046 h 6253401"/>
                <a:gd name="connsiteX98" fmla="*/ 1729740 w 2339340"/>
                <a:gd name="connsiteY98" fmla="*/ 2908221 h 6253401"/>
                <a:gd name="connsiteX99" fmla="*/ 1927860 w 2339340"/>
                <a:gd name="connsiteY99" fmla="*/ 2706291 h 6253401"/>
                <a:gd name="connsiteX100" fmla="*/ 2065020 w 2339340"/>
                <a:gd name="connsiteY100" fmla="*/ 2565321 h 6253401"/>
                <a:gd name="connsiteX101" fmla="*/ 2202180 w 2339340"/>
                <a:gd name="connsiteY101" fmla="*/ 2355771 h 6253401"/>
                <a:gd name="connsiteX102" fmla="*/ 2339340 w 2339340"/>
                <a:gd name="connsiteY102" fmla="*/ 2066211 h 6253401"/>
                <a:gd name="connsiteX103" fmla="*/ 2293620 w 2339340"/>
                <a:gd name="connsiteY103" fmla="*/ 1974771 h 6253401"/>
                <a:gd name="connsiteX104" fmla="*/ 2232660 w 2339340"/>
                <a:gd name="connsiteY104" fmla="*/ 1769031 h 6253401"/>
                <a:gd name="connsiteX105" fmla="*/ 2175510 w 2339340"/>
                <a:gd name="connsiteY105" fmla="*/ 1582341 h 6253401"/>
                <a:gd name="connsiteX106" fmla="*/ 2065020 w 2339340"/>
                <a:gd name="connsiteY106" fmla="*/ 1368981 h 6253401"/>
                <a:gd name="connsiteX107" fmla="*/ 1958340 w 2339340"/>
                <a:gd name="connsiteY107" fmla="*/ 1186101 h 6253401"/>
                <a:gd name="connsiteX108" fmla="*/ 1878330 w 2339340"/>
                <a:gd name="connsiteY108" fmla="*/ 1060371 h 6253401"/>
                <a:gd name="connsiteX109" fmla="*/ 1752600 w 2339340"/>
                <a:gd name="connsiteY109" fmla="*/ 991791 h 6253401"/>
                <a:gd name="connsiteX110" fmla="*/ 1645920 w 2339340"/>
                <a:gd name="connsiteY110" fmla="*/ 972741 h 6253401"/>
                <a:gd name="connsiteX111" fmla="*/ 1546860 w 2339340"/>
                <a:gd name="connsiteY111" fmla="*/ 938451 h 6253401"/>
                <a:gd name="connsiteX112" fmla="*/ 1276350 w 2339340"/>
                <a:gd name="connsiteY112" fmla="*/ 877491 h 6253401"/>
                <a:gd name="connsiteX113" fmla="*/ 1257300 w 2339340"/>
                <a:gd name="connsiteY113" fmla="*/ 755571 h 6253401"/>
                <a:gd name="connsiteX114" fmla="*/ 1325880 w 2339340"/>
                <a:gd name="connsiteY114" fmla="*/ 610791 h 6253401"/>
                <a:gd name="connsiteX115" fmla="*/ 1363980 w 2339340"/>
                <a:gd name="connsiteY115" fmla="*/ 553641 h 6253401"/>
                <a:gd name="connsiteX116" fmla="*/ 1352550 w 2339340"/>
                <a:gd name="connsiteY116" fmla="*/ 454581 h 6253401"/>
                <a:gd name="connsiteX117" fmla="*/ 1348740 w 2339340"/>
                <a:gd name="connsiteY117" fmla="*/ 325041 h 6253401"/>
                <a:gd name="connsiteX118" fmla="*/ 1306830 w 2339340"/>
                <a:gd name="connsiteY118" fmla="*/ 130731 h 6253401"/>
                <a:gd name="connsiteX119" fmla="*/ 1188720 w 2339340"/>
                <a:gd name="connsiteY119" fmla="*/ 54531 h 6253401"/>
                <a:gd name="connsiteX120" fmla="*/ 1143000 w 2339340"/>
                <a:gd name="connsiteY120" fmla="*/ 27861 h 6253401"/>
                <a:gd name="connsiteX121" fmla="*/ 1077992 w 2339340"/>
                <a:gd name="connsiteY121" fmla="*/ 0 h 6253401"/>
                <a:gd name="connsiteX0" fmla="*/ 1077992 w 2339340"/>
                <a:gd name="connsiteY0" fmla="*/ 0 h 6253401"/>
                <a:gd name="connsiteX1" fmla="*/ 970359 w 2339340"/>
                <a:gd name="connsiteY1" fmla="*/ 77867 h 6253401"/>
                <a:gd name="connsiteX2" fmla="*/ 967740 w 2339340"/>
                <a:gd name="connsiteY2" fmla="*/ 16431 h 6253401"/>
                <a:gd name="connsiteX3" fmla="*/ 872490 w 2339340"/>
                <a:gd name="connsiteY3" fmla="*/ 138351 h 6253401"/>
                <a:gd name="connsiteX4" fmla="*/ 849630 w 2339340"/>
                <a:gd name="connsiteY4" fmla="*/ 103347 h 6253401"/>
                <a:gd name="connsiteX5" fmla="*/ 804863 w 2339340"/>
                <a:gd name="connsiteY5" fmla="*/ 232886 h 6253401"/>
                <a:gd name="connsiteX6" fmla="*/ 782955 w 2339340"/>
                <a:gd name="connsiteY6" fmla="*/ 466725 h 6253401"/>
                <a:gd name="connsiteX7" fmla="*/ 754380 w 2339340"/>
                <a:gd name="connsiteY7" fmla="*/ 481251 h 6253401"/>
                <a:gd name="connsiteX8" fmla="*/ 781050 w 2339340"/>
                <a:gd name="connsiteY8" fmla="*/ 565071 h 6253401"/>
                <a:gd name="connsiteX9" fmla="*/ 822960 w 2339340"/>
                <a:gd name="connsiteY9" fmla="*/ 641271 h 6253401"/>
                <a:gd name="connsiteX10" fmla="*/ 887730 w 2339340"/>
                <a:gd name="connsiteY10" fmla="*/ 706041 h 6253401"/>
                <a:gd name="connsiteX11" fmla="*/ 925830 w 2339340"/>
                <a:gd name="connsiteY11" fmla="*/ 786051 h 6253401"/>
                <a:gd name="connsiteX12" fmla="*/ 925830 w 2339340"/>
                <a:gd name="connsiteY12" fmla="*/ 877491 h 6253401"/>
                <a:gd name="connsiteX13" fmla="*/ 803910 w 2339340"/>
                <a:gd name="connsiteY13" fmla="*/ 938451 h 6253401"/>
                <a:gd name="connsiteX14" fmla="*/ 701040 w 2339340"/>
                <a:gd name="connsiteY14" fmla="*/ 965121 h 6253401"/>
                <a:gd name="connsiteX15" fmla="*/ 556260 w 2339340"/>
                <a:gd name="connsiteY15" fmla="*/ 968931 h 6253401"/>
                <a:gd name="connsiteX16" fmla="*/ 403860 w 2339340"/>
                <a:gd name="connsiteY16" fmla="*/ 1018461 h 6253401"/>
                <a:gd name="connsiteX17" fmla="*/ 320040 w 2339340"/>
                <a:gd name="connsiteY17" fmla="*/ 1102281 h 6253401"/>
                <a:gd name="connsiteX18" fmla="*/ 247650 w 2339340"/>
                <a:gd name="connsiteY18" fmla="*/ 1292781 h 6253401"/>
                <a:gd name="connsiteX19" fmla="*/ 163830 w 2339340"/>
                <a:gd name="connsiteY19" fmla="*/ 1586151 h 6253401"/>
                <a:gd name="connsiteX20" fmla="*/ 83820 w 2339340"/>
                <a:gd name="connsiteY20" fmla="*/ 1799511 h 6253401"/>
                <a:gd name="connsiteX21" fmla="*/ 72390 w 2339340"/>
                <a:gd name="connsiteY21" fmla="*/ 1978581 h 6253401"/>
                <a:gd name="connsiteX22" fmla="*/ 0 w 2339340"/>
                <a:gd name="connsiteY22" fmla="*/ 2161461 h 6253401"/>
                <a:gd name="connsiteX23" fmla="*/ 11430 w 2339340"/>
                <a:gd name="connsiteY23" fmla="*/ 2268141 h 6253401"/>
                <a:gd name="connsiteX24" fmla="*/ 106680 w 2339340"/>
                <a:gd name="connsiteY24" fmla="*/ 2443401 h 6253401"/>
                <a:gd name="connsiteX25" fmla="*/ 243840 w 2339340"/>
                <a:gd name="connsiteY25" fmla="*/ 2611041 h 6253401"/>
                <a:gd name="connsiteX26" fmla="*/ 422910 w 2339340"/>
                <a:gd name="connsiteY26" fmla="*/ 2786301 h 6253401"/>
                <a:gd name="connsiteX27" fmla="*/ 609600 w 2339340"/>
                <a:gd name="connsiteY27" fmla="*/ 2946321 h 6253401"/>
                <a:gd name="connsiteX28" fmla="*/ 703183 w 2339340"/>
                <a:gd name="connsiteY28" fmla="*/ 3078956 h 6253401"/>
                <a:gd name="connsiteX29" fmla="*/ 711517 w 2339340"/>
                <a:gd name="connsiteY29" fmla="*/ 2800827 h 6253401"/>
                <a:gd name="connsiteX30" fmla="*/ 647700 w 2339340"/>
                <a:gd name="connsiteY30" fmla="*/ 2748201 h 6253401"/>
                <a:gd name="connsiteX31" fmla="*/ 541020 w 2339340"/>
                <a:gd name="connsiteY31" fmla="*/ 2553891 h 6253401"/>
                <a:gd name="connsiteX32" fmla="*/ 487680 w 2339340"/>
                <a:gd name="connsiteY32" fmla="*/ 2443401 h 6253401"/>
                <a:gd name="connsiteX33" fmla="*/ 293370 w 2339340"/>
                <a:gd name="connsiteY33" fmla="*/ 2222421 h 6253401"/>
                <a:gd name="connsiteX34" fmla="*/ 426720 w 2339340"/>
                <a:gd name="connsiteY34" fmla="*/ 2005251 h 6253401"/>
                <a:gd name="connsiteX35" fmla="*/ 483870 w 2339340"/>
                <a:gd name="connsiteY35" fmla="*/ 1894761 h 6253401"/>
                <a:gd name="connsiteX36" fmla="*/ 544830 w 2339340"/>
                <a:gd name="connsiteY36" fmla="*/ 1658541 h 6253401"/>
                <a:gd name="connsiteX37" fmla="*/ 636270 w 2339340"/>
                <a:gd name="connsiteY37" fmla="*/ 1913811 h 6253401"/>
                <a:gd name="connsiteX38" fmla="*/ 678180 w 2339340"/>
                <a:gd name="connsiteY38" fmla="*/ 2218611 h 6253401"/>
                <a:gd name="connsiteX39" fmla="*/ 689610 w 2339340"/>
                <a:gd name="connsiteY39" fmla="*/ 2504361 h 6253401"/>
                <a:gd name="connsiteX40" fmla="*/ 712470 w 2339340"/>
                <a:gd name="connsiteY40" fmla="*/ 2778681 h 6253401"/>
                <a:gd name="connsiteX41" fmla="*/ 701040 w 2339340"/>
                <a:gd name="connsiteY41" fmla="*/ 3193971 h 6253401"/>
                <a:gd name="connsiteX42" fmla="*/ 643890 w 2339340"/>
                <a:gd name="connsiteY42" fmla="*/ 3799761 h 6253401"/>
                <a:gd name="connsiteX43" fmla="*/ 613410 w 2339340"/>
                <a:gd name="connsiteY43" fmla="*/ 4272201 h 6253401"/>
                <a:gd name="connsiteX44" fmla="*/ 689610 w 2339340"/>
                <a:gd name="connsiteY44" fmla="*/ 4634151 h 6253401"/>
                <a:gd name="connsiteX45" fmla="*/ 803910 w 2339340"/>
                <a:gd name="connsiteY45" fmla="*/ 5232321 h 6253401"/>
                <a:gd name="connsiteX46" fmla="*/ 883920 w 2339340"/>
                <a:gd name="connsiteY46" fmla="*/ 5674281 h 6253401"/>
                <a:gd name="connsiteX47" fmla="*/ 872490 w 2339340"/>
                <a:gd name="connsiteY47" fmla="*/ 5700951 h 6253401"/>
                <a:gd name="connsiteX48" fmla="*/ 693420 w 2339340"/>
                <a:gd name="connsiteY48" fmla="*/ 5910501 h 6253401"/>
                <a:gd name="connsiteX49" fmla="*/ 541020 w 2339340"/>
                <a:gd name="connsiteY49" fmla="*/ 6108621 h 6253401"/>
                <a:gd name="connsiteX50" fmla="*/ 510540 w 2339340"/>
                <a:gd name="connsiteY50" fmla="*/ 6173391 h 6253401"/>
                <a:gd name="connsiteX51" fmla="*/ 701040 w 2339340"/>
                <a:gd name="connsiteY51" fmla="*/ 6108621 h 6253401"/>
                <a:gd name="connsiteX52" fmla="*/ 830580 w 2339340"/>
                <a:gd name="connsiteY52" fmla="*/ 6081951 h 6253401"/>
                <a:gd name="connsiteX53" fmla="*/ 952500 w 2339340"/>
                <a:gd name="connsiteY53" fmla="*/ 5990511 h 6253401"/>
                <a:gd name="connsiteX54" fmla="*/ 963930 w 2339340"/>
                <a:gd name="connsiteY54" fmla="*/ 5887641 h 6253401"/>
                <a:gd name="connsiteX55" fmla="*/ 1108710 w 2339340"/>
                <a:gd name="connsiteY55" fmla="*/ 5834301 h 6253401"/>
                <a:gd name="connsiteX56" fmla="*/ 1108710 w 2339340"/>
                <a:gd name="connsiteY56" fmla="*/ 5807631 h 6253401"/>
                <a:gd name="connsiteX57" fmla="*/ 1032510 w 2339340"/>
                <a:gd name="connsiteY57" fmla="*/ 5651421 h 6253401"/>
                <a:gd name="connsiteX58" fmla="*/ 1043940 w 2339340"/>
                <a:gd name="connsiteY58" fmla="*/ 5297091 h 6253401"/>
                <a:gd name="connsiteX59" fmla="*/ 1074420 w 2339340"/>
                <a:gd name="connsiteY59" fmla="*/ 4904661 h 6253401"/>
                <a:gd name="connsiteX60" fmla="*/ 1002030 w 2339340"/>
                <a:gd name="connsiteY60" fmla="*/ 4439841 h 6253401"/>
                <a:gd name="connsiteX61" fmla="*/ 1066800 w 2339340"/>
                <a:gd name="connsiteY61" fmla="*/ 4146471 h 6253401"/>
                <a:gd name="connsiteX62" fmla="*/ 1116330 w 2339340"/>
                <a:gd name="connsiteY62" fmla="*/ 3792141 h 6253401"/>
                <a:gd name="connsiteX63" fmla="*/ 1165860 w 2339340"/>
                <a:gd name="connsiteY63" fmla="*/ 3392091 h 6253401"/>
                <a:gd name="connsiteX64" fmla="*/ 1238250 w 2339340"/>
                <a:gd name="connsiteY64" fmla="*/ 3898821 h 6253401"/>
                <a:gd name="connsiteX65" fmla="*/ 1280160 w 2339340"/>
                <a:gd name="connsiteY65" fmla="*/ 4382691 h 6253401"/>
                <a:gd name="connsiteX66" fmla="*/ 1310640 w 2339340"/>
                <a:gd name="connsiteY66" fmla="*/ 4550331 h 6253401"/>
                <a:gd name="connsiteX67" fmla="*/ 1272540 w 2339340"/>
                <a:gd name="connsiteY67" fmla="*/ 4855131 h 6253401"/>
                <a:gd name="connsiteX68" fmla="*/ 1242060 w 2339340"/>
                <a:gd name="connsiteY68" fmla="*/ 5076111 h 6253401"/>
                <a:gd name="connsiteX69" fmla="*/ 1276350 w 2339340"/>
                <a:gd name="connsiteY69" fmla="*/ 5304711 h 6253401"/>
                <a:gd name="connsiteX70" fmla="*/ 1333500 w 2339340"/>
                <a:gd name="connsiteY70" fmla="*/ 5510451 h 6253401"/>
                <a:gd name="connsiteX71" fmla="*/ 1314450 w 2339340"/>
                <a:gd name="connsiteY71" fmla="*/ 5632371 h 6253401"/>
                <a:gd name="connsiteX72" fmla="*/ 1264920 w 2339340"/>
                <a:gd name="connsiteY72" fmla="*/ 5811441 h 6253401"/>
                <a:gd name="connsiteX73" fmla="*/ 1264920 w 2339340"/>
                <a:gd name="connsiteY73" fmla="*/ 5918121 h 6253401"/>
                <a:gd name="connsiteX74" fmla="*/ 1424940 w 2339340"/>
                <a:gd name="connsiteY74" fmla="*/ 6253401 h 6253401"/>
                <a:gd name="connsiteX75" fmla="*/ 1565910 w 2339340"/>
                <a:gd name="connsiteY75" fmla="*/ 6081951 h 6253401"/>
                <a:gd name="connsiteX76" fmla="*/ 1604010 w 2339340"/>
                <a:gd name="connsiteY76" fmla="*/ 6028611 h 6253401"/>
                <a:gd name="connsiteX77" fmla="*/ 1524000 w 2339340"/>
                <a:gd name="connsiteY77" fmla="*/ 5860971 h 6253401"/>
                <a:gd name="connsiteX78" fmla="*/ 1466850 w 2339340"/>
                <a:gd name="connsiteY78" fmla="*/ 5735241 h 6253401"/>
                <a:gd name="connsiteX79" fmla="*/ 1440180 w 2339340"/>
                <a:gd name="connsiteY79" fmla="*/ 5655231 h 6253401"/>
                <a:gd name="connsiteX80" fmla="*/ 1546860 w 2339340"/>
                <a:gd name="connsiteY80" fmla="*/ 5095161 h 6253401"/>
                <a:gd name="connsiteX81" fmla="*/ 1600200 w 2339340"/>
                <a:gd name="connsiteY81" fmla="*/ 4523661 h 6253401"/>
                <a:gd name="connsiteX82" fmla="*/ 1684020 w 2339340"/>
                <a:gd name="connsiteY82" fmla="*/ 4043601 h 6253401"/>
                <a:gd name="connsiteX83" fmla="*/ 1703070 w 2339340"/>
                <a:gd name="connsiteY83" fmla="*/ 3704511 h 6253401"/>
                <a:gd name="connsiteX84" fmla="*/ 1673305 w 2339340"/>
                <a:gd name="connsiteY84" fmla="*/ 3099436 h 6253401"/>
                <a:gd name="connsiteX85" fmla="*/ 1630680 w 2339340"/>
                <a:gd name="connsiteY85" fmla="*/ 2885361 h 6253401"/>
                <a:gd name="connsiteX86" fmla="*/ 1607820 w 2339340"/>
                <a:gd name="connsiteY86" fmla="*/ 2767251 h 6253401"/>
                <a:gd name="connsiteX87" fmla="*/ 1584960 w 2339340"/>
                <a:gd name="connsiteY87" fmla="*/ 2439591 h 6253401"/>
                <a:gd name="connsiteX88" fmla="*/ 1584960 w 2339340"/>
                <a:gd name="connsiteY88" fmla="*/ 2089071 h 6253401"/>
                <a:gd name="connsiteX89" fmla="*/ 1619250 w 2339340"/>
                <a:gd name="connsiteY89" fmla="*/ 1788081 h 6253401"/>
                <a:gd name="connsiteX90" fmla="*/ 1691640 w 2339340"/>
                <a:gd name="connsiteY90" fmla="*/ 1517571 h 6253401"/>
                <a:gd name="connsiteX91" fmla="*/ 1954530 w 2339340"/>
                <a:gd name="connsiteY91" fmla="*/ 1940481 h 6253401"/>
                <a:gd name="connsiteX92" fmla="*/ 2045970 w 2339340"/>
                <a:gd name="connsiteY92" fmla="*/ 2062401 h 6253401"/>
                <a:gd name="connsiteX93" fmla="*/ 1840230 w 2339340"/>
                <a:gd name="connsiteY93" fmla="*/ 2374821 h 6253401"/>
                <a:gd name="connsiteX94" fmla="*/ 1729740 w 2339340"/>
                <a:gd name="connsiteY94" fmla="*/ 2561511 h 6253401"/>
                <a:gd name="connsiteX95" fmla="*/ 1672590 w 2339340"/>
                <a:gd name="connsiteY95" fmla="*/ 2691051 h 6253401"/>
                <a:gd name="connsiteX96" fmla="*/ 1606391 w 2339340"/>
                <a:gd name="connsiteY96" fmla="*/ 2762727 h 6253401"/>
                <a:gd name="connsiteX97" fmla="*/ 1658302 w 2339340"/>
                <a:gd name="connsiteY97" fmla="*/ 3027046 h 6253401"/>
                <a:gd name="connsiteX98" fmla="*/ 1729740 w 2339340"/>
                <a:gd name="connsiteY98" fmla="*/ 2908221 h 6253401"/>
                <a:gd name="connsiteX99" fmla="*/ 1927860 w 2339340"/>
                <a:gd name="connsiteY99" fmla="*/ 2706291 h 6253401"/>
                <a:gd name="connsiteX100" fmla="*/ 2065020 w 2339340"/>
                <a:gd name="connsiteY100" fmla="*/ 2565321 h 6253401"/>
                <a:gd name="connsiteX101" fmla="*/ 2202180 w 2339340"/>
                <a:gd name="connsiteY101" fmla="*/ 2355771 h 6253401"/>
                <a:gd name="connsiteX102" fmla="*/ 2339340 w 2339340"/>
                <a:gd name="connsiteY102" fmla="*/ 2066211 h 6253401"/>
                <a:gd name="connsiteX103" fmla="*/ 2293620 w 2339340"/>
                <a:gd name="connsiteY103" fmla="*/ 1974771 h 6253401"/>
                <a:gd name="connsiteX104" fmla="*/ 2232660 w 2339340"/>
                <a:gd name="connsiteY104" fmla="*/ 1769031 h 6253401"/>
                <a:gd name="connsiteX105" fmla="*/ 2175510 w 2339340"/>
                <a:gd name="connsiteY105" fmla="*/ 1582341 h 6253401"/>
                <a:gd name="connsiteX106" fmla="*/ 2065020 w 2339340"/>
                <a:gd name="connsiteY106" fmla="*/ 1368981 h 6253401"/>
                <a:gd name="connsiteX107" fmla="*/ 1958340 w 2339340"/>
                <a:gd name="connsiteY107" fmla="*/ 1186101 h 6253401"/>
                <a:gd name="connsiteX108" fmla="*/ 1878330 w 2339340"/>
                <a:gd name="connsiteY108" fmla="*/ 1060371 h 6253401"/>
                <a:gd name="connsiteX109" fmla="*/ 1752600 w 2339340"/>
                <a:gd name="connsiteY109" fmla="*/ 991791 h 6253401"/>
                <a:gd name="connsiteX110" fmla="*/ 1645920 w 2339340"/>
                <a:gd name="connsiteY110" fmla="*/ 972741 h 6253401"/>
                <a:gd name="connsiteX111" fmla="*/ 1546860 w 2339340"/>
                <a:gd name="connsiteY111" fmla="*/ 938451 h 6253401"/>
                <a:gd name="connsiteX112" fmla="*/ 1276350 w 2339340"/>
                <a:gd name="connsiteY112" fmla="*/ 877491 h 6253401"/>
                <a:gd name="connsiteX113" fmla="*/ 1257300 w 2339340"/>
                <a:gd name="connsiteY113" fmla="*/ 755571 h 6253401"/>
                <a:gd name="connsiteX114" fmla="*/ 1325880 w 2339340"/>
                <a:gd name="connsiteY114" fmla="*/ 610791 h 6253401"/>
                <a:gd name="connsiteX115" fmla="*/ 1363980 w 2339340"/>
                <a:gd name="connsiteY115" fmla="*/ 553641 h 6253401"/>
                <a:gd name="connsiteX116" fmla="*/ 1352550 w 2339340"/>
                <a:gd name="connsiteY116" fmla="*/ 454581 h 6253401"/>
                <a:gd name="connsiteX117" fmla="*/ 1348740 w 2339340"/>
                <a:gd name="connsiteY117" fmla="*/ 325041 h 6253401"/>
                <a:gd name="connsiteX118" fmla="*/ 1311592 w 2339340"/>
                <a:gd name="connsiteY118" fmla="*/ 99775 h 6253401"/>
                <a:gd name="connsiteX119" fmla="*/ 1188720 w 2339340"/>
                <a:gd name="connsiteY119" fmla="*/ 54531 h 6253401"/>
                <a:gd name="connsiteX120" fmla="*/ 1143000 w 2339340"/>
                <a:gd name="connsiteY120" fmla="*/ 27861 h 6253401"/>
                <a:gd name="connsiteX121" fmla="*/ 1077992 w 2339340"/>
                <a:gd name="connsiteY121" fmla="*/ 0 h 6253401"/>
                <a:gd name="connsiteX0" fmla="*/ 1077992 w 2339340"/>
                <a:gd name="connsiteY0" fmla="*/ 0 h 6253401"/>
                <a:gd name="connsiteX1" fmla="*/ 970359 w 2339340"/>
                <a:gd name="connsiteY1" fmla="*/ 77867 h 6253401"/>
                <a:gd name="connsiteX2" fmla="*/ 967740 w 2339340"/>
                <a:gd name="connsiteY2" fmla="*/ 16431 h 6253401"/>
                <a:gd name="connsiteX3" fmla="*/ 872490 w 2339340"/>
                <a:gd name="connsiteY3" fmla="*/ 138351 h 6253401"/>
                <a:gd name="connsiteX4" fmla="*/ 849630 w 2339340"/>
                <a:gd name="connsiteY4" fmla="*/ 103347 h 6253401"/>
                <a:gd name="connsiteX5" fmla="*/ 804863 w 2339340"/>
                <a:gd name="connsiteY5" fmla="*/ 232886 h 6253401"/>
                <a:gd name="connsiteX6" fmla="*/ 782955 w 2339340"/>
                <a:gd name="connsiteY6" fmla="*/ 466725 h 6253401"/>
                <a:gd name="connsiteX7" fmla="*/ 754380 w 2339340"/>
                <a:gd name="connsiteY7" fmla="*/ 481251 h 6253401"/>
                <a:gd name="connsiteX8" fmla="*/ 781050 w 2339340"/>
                <a:gd name="connsiteY8" fmla="*/ 565071 h 6253401"/>
                <a:gd name="connsiteX9" fmla="*/ 822960 w 2339340"/>
                <a:gd name="connsiteY9" fmla="*/ 641271 h 6253401"/>
                <a:gd name="connsiteX10" fmla="*/ 887730 w 2339340"/>
                <a:gd name="connsiteY10" fmla="*/ 706041 h 6253401"/>
                <a:gd name="connsiteX11" fmla="*/ 925830 w 2339340"/>
                <a:gd name="connsiteY11" fmla="*/ 786051 h 6253401"/>
                <a:gd name="connsiteX12" fmla="*/ 925830 w 2339340"/>
                <a:gd name="connsiteY12" fmla="*/ 877491 h 6253401"/>
                <a:gd name="connsiteX13" fmla="*/ 803910 w 2339340"/>
                <a:gd name="connsiteY13" fmla="*/ 938451 h 6253401"/>
                <a:gd name="connsiteX14" fmla="*/ 701040 w 2339340"/>
                <a:gd name="connsiteY14" fmla="*/ 965121 h 6253401"/>
                <a:gd name="connsiteX15" fmla="*/ 556260 w 2339340"/>
                <a:gd name="connsiteY15" fmla="*/ 968931 h 6253401"/>
                <a:gd name="connsiteX16" fmla="*/ 403860 w 2339340"/>
                <a:gd name="connsiteY16" fmla="*/ 1018461 h 6253401"/>
                <a:gd name="connsiteX17" fmla="*/ 320040 w 2339340"/>
                <a:gd name="connsiteY17" fmla="*/ 1102281 h 6253401"/>
                <a:gd name="connsiteX18" fmla="*/ 247650 w 2339340"/>
                <a:gd name="connsiteY18" fmla="*/ 1292781 h 6253401"/>
                <a:gd name="connsiteX19" fmla="*/ 163830 w 2339340"/>
                <a:gd name="connsiteY19" fmla="*/ 1586151 h 6253401"/>
                <a:gd name="connsiteX20" fmla="*/ 83820 w 2339340"/>
                <a:gd name="connsiteY20" fmla="*/ 1799511 h 6253401"/>
                <a:gd name="connsiteX21" fmla="*/ 72390 w 2339340"/>
                <a:gd name="connsiteY21" fmla="*/ 1978581 h 6253401"/>
                <a:gd name="connsiteX22" fmla="*/ 0 w 2339340"/>
                <a:gd name="connsiteY22" fmla="*/ 2161461 h 6253401"/>
                <a:gd name="connsiteX23" fmla="*/ 11430 w 2339340"/>
                <a:gd name="connsiteY23" fmla="*/ 2268141 h 6253401"/>
                <a:gd name="connsiteX24" fmla="*/ 106680 w 2339340"/>
                <a:gd name="connsiteY24" fmla="*/ 2443401 h 6253401"/>
                <a:gd name="connsiteX25" fmla="*/ 243840 w 2339340"/>
                <a:gd name="connsiteY25" fmla="*/ 2611041 h 6253401"/>
                <a:gd name="connsiteX26" fmla="*/ 422910 w 2339340"/>
                <a:gd name="connsiteY26" fmla="*/ 2786301 h 6253401"/>
                <a:gd name="connsiteX27" fmla="*/ 609600 w 2339340"/>
                <a:gd name="connsiteY27" fmla="*/ 2946321 h 6253401"/>
                <a:gd name="connsiteX28" fmla="*/ 703183 w 2339340"/>
                <a:gd name="connsiteY28" fmla="*/ 3078956 h 6253401"/>
                <a:gd name="connsiteX29" fmla="*/ 711517 w 2339340"/>
                <a:gd name="connsiteY29" fmla="*/ 2800827 h 6253401"/>
                <a:gd name="connsiteX30" fmla="*/ 647700 w 2339340"/>
                <a:gd name="connsiteY30" fmla="*/ 2748201 h 6253401"/>
                <a:gd name="connsiteX31" fmla="*/ 541020 w 2339340"/>
                <a:gd name="connsiteY31" fmla="*/ 2553891 h 6253401"/>
                <a:gd name="connsiteX32" fmla="*/ 487680 w 2339340"/>
                <a:gd name="connsiteY32" fmla="*/ 2443401 h 6253401"/>
                <a:gd name="connsiteX33" fmla="*/ 293370 w 2339340"/>
                <a:gd name="connsiteY33" fmla="*/ 2222421 h 6253401"/>
                <a:gd name="connsiteX34" fmla="*/ 426720 w 2339340"/>
                <a:gd name="connsiteY34" fmla="*/ 2005251 h 6253401"/>
                <a:gd name="connsiteX35" fmla="*/ 483870 w 2339340"/>
                <a:gd name="connsiteY35" fmla="*/ 1894761 h 6253401"/>
                <a:gd name="connsiteX36" fmla="*/ 544830 w 2339340"/>
                <a:gd name="connsiteY36" fmla="*/ 1658541 h 6253401"/>
                <a:gd name="connsiteX37" fmla="*/ 636270 w 2339340"/>
                <a:gd name="connsiteY37" fmla="*/ 1913811 h 6253401"/>
                <a:gd name="connsiteX38" fmla="*/ 678180 w 2339340"/>
                <a:gd name="connsiteY38" fmla="*/ 2218611 h 6253401"/>
                <a:gd name="connsiteX39" fmla="*/ 689610 w 2339340"/>
                <a:gd name="connsiteY39" fmla="*/ 2504361 h 6253401"/>
                <a:gd name="connsiteX40" fmla="*/ 712470 w 2339340"/>
                <a:gd name="connsiteY40" fmla="*/ 2778681 h 6253401"/>
                <a:gd name="connsiteX41" fmla="*/ 701040 w 2339340"/>
                <a:gd name="connsiteY41" fmla="*/ 3193971 h 6253401"/>
                <a:gd name="connsiteX42" fmla="*/ 643890 w 2339340"/>
                <a:gd name="connsiteY42" fmla="*/ 3799761 h 6253401"/>
                <a:gd name="connsiteX43" fmla="*/ 613410 w 2339340"/>
                <a:gd name="connsiteY43" fmla="*/ 4272201 h 6253401"/>
                <a:gd name="connsiteX44" fmla="*/ 689610 w 2339340"/>
                <a:gd name="connsiteY44" fmla="*/ 4634151 h 6253401"/>
                <a:gd name="connsiteX45" fmla="*/ 803910 w 2339340"/>
                <a:gd name="connsiteY45" fmla="*/ 5232321 h 6253401"/>
                <a:gd name="connsiteX46" fmla="*/ 883920 w 2339340"/>
                <a:gd name="connsiteY46" fmla="*/ 5674281 h 6253401"/>
                <a:gd name="connsiteX47" fmla="*/ 872490 w 2339340"/>
                <a:gd name="connsiteY47" fmla="*/ 5700951 h 6253401"/>
                <a:gd name="connsiteX48" fmla="*/ 693420 w 2339340"/>
                <a:gd name="connsiteY48" fmla="*/ 5910501 h 6253401"/>
                <a:gd name="connsiteX49" fmla="*/ 541020 w 2339340"/>
                <a:gd name="connsiteY49" fmla="*/ 6108621 h 6253401"/>
                <a:gd name="connsiteX50" fmla="*/ 510540 w 2339340"/>
                <a:gd name="connsiteY50" fmla="*/ 6173391 h 6253401"/>
                <a:gd name="connsiteX51" fmla="*/ 701040 w 2339340"/>
                <a:gd name="connsiteY51" fmla="*/ 6108621 h 6253401"/>
                <a:gd name="connsiteX52" fmla="*/ 830580 w 2339340"/>
                <a:gd name="connsiteY52" fmla="*/ 6081951 h 6253401"/>
                <a:gd name="connsiteX53" fmla="*/ 952500 w 2339340"/>
                <a:gd name="connsiteY53" fmla="*/ 5990511 h 6253401"/>
                <a:gd name="connsiteX54" fmla="*/ 963930 w 2339340"/>
                <a:gd name="connsiteY54" fmla="*/ 5887641 h 6253401"/>
                <a:gd name="connsiteX55" fmla="*/ 1108710 w 2339340"/>
                <a:gd name="connsiteY55" fmla="*/ 5834301 h 6253401"/>
                <a:gd name="connsiteX56" fmla="*/ 1108710 w 2339340"/>
                <a:gd name="connsiteY56" fmla="*/ 5807631 h 6253401"/>
                <a:gd name="connsiteX57" fmla="*/ 1032510 w 2339340"/>
                <a:gd name="connsiteY57" fmla="*/ 5651421 h 6253401"/>
                <a:gd name="connsiteX58" fmla="*/ 1043940 w 2339340"/>
                <a:gd name="connsiteY58" fmla="*/ 5297091 h 6253401"/>
                <a:gd name="connsiteX59" fmla="*/ 1074420 w 2339340"/>
                <a:gd name="connsiteY59" fmla="*/ 4904661 h 6253401"/>
                <a:gd name="connsiteX60" fmla="*/ 1002030 w 2339340"/>
                <a:gd name="connsiteY60" fmla="*/ 4439841 h 6253401"/>
                <a:gd name="connsiteX61" fmla="*/ 1066800 w 2339340"/>
                <a:gd name="connsiteY61" fmla="*/ 4146471 h 6253401"/>
                <a:gd name="connsiteX62" fmla="*/ 1116330 w 2339340"/>
                <a:gd name="connsiteY62" fmla="*/ 3792141 h 6253401"/>
                <a:gd name="connsiteX63" fmla="*/ 1165860 w 2339340"/>
                <a:gd name="connsiteY63" fmla="*/ 3392091 h 6253401"/>
                <a:gd name="connsiteX64" fmla="*/ 1238250 w 2339340"/>
                <a:gd name="connsiteY64" fmla="*/ 3898821 h 6253401"/>
                <a:gd name="connsiteX65" fmla="*/ 1280160 w 2339340"/>
                <a:gd name="connsiteY65" fmla="*/ 4382691 h 6253401"/>
                <a:gd name="connsiteX66" fmla="*/ 1310640 w 2339340"/>
                <a:gd name="connsiteY66" fmla="*/ 4550331 h 6253401"/>
                <a:gd name="connsiteX67" fmla="*/ 1272540 w 2339340"/>
                <a:gd name="connsiteY67" fmla="*/ 4855131 h 6253401"/>
                <a:gd name="connsiteX68" fmla="*/ 1242060 w 2339340"/>
                <a:gd name="connsiteY68" fmla="*/ 5076111 h 6253401"/>
                <a:gd name="connsiteX69" fmla="*/ 1276350 w 2339340"/>
                <a:gd name="connsiteY69" fmla="*/ 5304711 h 6253401"/>
                <a:gd name="connsiteX70" fmla="*/ 1333500 w 2339340"/>
                <a:gd name="connsiteY70" fmla="*/ 5510451 h 6253401"/>
                <a:gd name="connsiteX71" fmla="*/ 1314450 w 2339340"/>
                <a:gd name="connsiteY71" fmla="*/ 5632371 h 6253401"/>
                <a:gd name="connsiteX72" fmla="*/ 1264920 w 2339340"/>
                <a:gd name="connsiteY72" fmla="*/ 5811441 h 6253401"/>
                <a:gd name="connsiteX73" fmla="*/ 1264920 w 2339340"/>
                <a:gd name="connsiteY73" fmla="*/ 5918121 h 6253401"/>
                <a:gd name="connsiteX74" fmla="*/ 1424940 w 2339340"/>
                <a:gd name="connsiteY74" fmla="*/ 6253401 h 6253401"/>
                <a:gd name="connsiteX75" fmla="*/ 1565910 w 2339340"/>
                <a:gd name="connsiteY75" fmla="*/ 6081951 h 6253401"/>
                <a:gd name="connsiteX76" fmla="*/ 1604010 w 2339340"/>
                <a:gd name="connsiteY76" fmla="*/ 6028611 h 6253401"/>
                <a:gd name="connsiteX77" fmla="*/ 1524000 w 2339340"/>
                <a:gd name="connsiteY77" fmla="*/ 5860971 h 6253401"/>
                <a:gd name="connsiteX78" fmla="*/ 1466850 w 2339340"/>
                <a:gd name="connsiteY78" fmla="*/ 5735241 h 6253401"/>
                <a:gd name="connsiteX79" fmla="*/ 1440180 w 2339340"/>
                <a:gd name="connsiteY79" fmla="*/ 5655231 h 6253401"/>
                <a:gd name="connsiteX80" fmla="*/ 1546860 w 2339340"/>
                <a:gd name="connsiteY80" fmla="*/ 5095161 h 6253401"/>
                <a:gd name="connsiteX81" fmla="*/ 1600200 w 2339340"/>
                <a:gd name="connsiteY81" fmla="*/ 4523661 h 6253401"/>
                <a:gd name="connsiteX82" fmla="*/ 1684020 w 2339340"/>
                <a:gd name="connsiteY82" fmla="*/ 4043601 h 6253401"/>
                <a:gd name="connsiteX83" fmla="*/ 1703070 w 2339340"/>
                <a:gd name="connsiteY83" fmla="*/ 3704511 h 6253401"/>
                <a:gd name="connsiteX84" fmla="*/ 1673305 w 2339340"/>
                <a:gd name="connsiteY84" fmla="*/ 3099436 h 6253401"/>
                <a:gd name="connsiteX85" fmla="*/ 1630680 w 2339340"/>
                <a:gd name="connsiteY85" fmla="*/ 2885361 h 6253401"/>
                <a:gd name="connsiteX86" fmla="*/ 1607820 w 2339340"/>
                <a:gd name="connsiteY86" fmla="*/ 2767251 h 6253401"/>
                <a:gd name="connsiteX87" fmla="*/ 1584960 w 2339340"/>
                <a:gd name="connsiteY87" fmla="*/ 2439591 h 6253401"/>
                <a:gd name="connsiteX88" fmla="*/ 1584960 w 2339340"/>
                <a:gd name="connsiteY88" fmla="*/ 2089071 h 6253401"/>
                <a:gd name="connsiteX89" fmla="*/ 1619250 w 2339340"/>
                <a:gd name="connsiteY89" fmla="*/ 1788081 h 6253401"/>
                <a:gd name="connsiteX90" fmla="*/ 1691640 w 2339340"/>
                <a:gd name="connsiteY90" fmla="*/ 1517571 h 6253401"/>
                <a:gd name="connsiteX91" fmla="*/ 1954530 w 2339340"/>
                <a:gd name="connsiteY91" fmla="*/ 1940481 h 6253401"/>
                <a:gd name="connsiteX92" fmla="*/ 2045970 w 2339340"/>
                <a:gd name="connsiteY92" fmla="*/ 2062401 h 6253401"/>
                <a:gd name="connsiteX93" fmla="*/ 1840230 w 2339340"/>
                <a:gd name="connsiteY93" fmla="*/ 2374821 h 6253401"/>
                <a:gd name="connsiteX94" fmla="*/ 1729740 w 2339340"/>
                <a:gd name="connsiteY94" fmla="*/ 2561511 h 6253401"/>
                <a:gd name="connsiteX95" fmla="*/ 1672590 w 2339340"/>
                <a:gd name="connsiteY95" fmla="*/ 2691051 h 6253401"/>
                <a:gd name="connsiteX96" fmla="*/ 1606391 w 2339340"/>
                <a:gd name="connsiteY96" fmla="*/ 2762727 h 6253401"/>
                <a:gd name="connsiteX97" fmla="*/ 1658302 w 2339340"/>
                <a:gd name="connsiteY97" fmla="*/ 3027046 h 6253401"/>
                <a:gd name="connsiteX98" fmla="*/ 1729740 w 2339340"/>
                <a:gd name="connsiteY98" fmla="*/ 2908221 h 6253401"/>
                <a:gd name="connsiteX99" fmla="*/ 1927860 w 2339340"/>
                <a:gd name="connsiteY99" fmla="*/ 2706291 h 6253401"/>
                <a:gd name="connsiteX100" fmla="*/ 2065020 w 2339340"/>
                <a:gd name="connsiteY100" fmla="*/ 2565321 h 6253401"/>
                <a:gd name="connsiteX101" fmla="*/ 2202180 w 2339340"/>
                <a:gd name="connsiteY101" fmla="*/ 2355771 h 6253401"/>
                <a:gd name="connsiteX102" fmla="*/ 2339340 w 2339340"/>
                <a:gd name="connsiteY102" fmla="*/ 2066211 h 6253401"/>
                <a:gd name="connsiteX103" fmla="*/ 2293620 w 2339340"/>
                <a:gd name="connsiteY103" fmla="*/ 1974771 h 6253401"/>
                <a:gd name="connsiteX104" fmla="*/ 2232660 w 2339340"/>
                <a:gd name="connsiteY104" fmla="*/ 1769031 h 6253401"/>
                <a:gd name="connsiteX105" fmla="*/ 2175510 w 2339340"/>
                <a:gd name="connsiteY105" fmla="*/ 1582341 h 6253401"/>
                <a:gd name="connsiteX106" fmla="*/ 2065020 w 2339340"/>
                <a:gd name="connsiteY106" fmla="*/ 1368981 h 6253401"/>
                <a:gd name="connsiteX107" fmla="*/ 1958340 w 2339340"/>
                <a:gd name="connsiteY107" fmla="*/ 1186101 h 6253401"/>
                <a:gd name="connsiteX108" fmla="*/ 1878330 w 2339340"/>
                <a:gd name="connsiteY108" fmla="*/ 1060371 h 6253401"/>
                <a:gd name="connsiteX109" fmla="*/ 1752600 w 2339340"/>
                <a:gd name="connsiteY109" fmla="*/ 991791 h 6253401"/>
                <a:gd name="connsiteX110" fmla="*/ 1645920 w 2339340"/>
                <a:gd name="connsiteY110" fmla="*/ 972741 h 6253401"/>
                <a:gd name="connsiteX111" fmla="*/ 1546860 w 2339340"/>
                <a:gd name="connsiteY111" fmla="*/ 938451 h 6253401"/>
                <a:gd name="connsiteX112" fmla="*/ 1276350 w 2339340"/>
                <a:gd name="connsiteY112" fmla="*/ 877491 h 6253401"/>
                <a:gd name="connsiteX113" fmla="*/ 1257300 w 2339340"/>
                <a:gd name="connsiteY113" fmla="*/ 755571 h 6253401"/>
                <a:gd name="connsiteX114" fmla="*/ 1325880 w 2339340"/>
                <a:gd name="connsiteY114" fmla="*/ 610791 h 6253401"/>
                <a:gd name="connsiteX115" fmla="*/ 1363980 w 2339340"/>
                <a:gd name="connsiteY115" fmla="*/ 553641 h 6253401"/>
                <a:gd name="connsiteX116" fmla="*/ 1352550 w 2339340"/>
                <a:gd name="connsiteY116" fmla="*/ 454581 h 6253401"/>
                <a:gd name="connsiteX117" fmla="*/ 1359455 w 2339340"/>
                <a:gd name="connsiteY117" fmla="*/ 267891 h 6253401"/>
                <a:gd name="connsiteX118" fmla="*/ 1311592 w 2339340"/>
                <a:gd name="connsiteY118" fmla="*/ 99775 h 6253401"/>
                <a:gd name="connsiteX119" fmla="*/ 1188720 w 2339340"/>
                <a:gd name="connsiteY119" fmla="*/ 54531 h 6253401"/>
                <a:gd name="connsiteX120" fmla="*/ 1143000 w 2339340"/>
                <a:gd name="connsiteY120" fmla="*/ 27861 h 6253401"/>
                <a:gd name="connsiteX121" fmla="*/ 1077992 w 2339340"/>
                <a:gd name="connsiteY121" fmla="*/ 0 h 6253401"/>
                <a:gd name="connsiteX0" fmla="*/ 1077992 w 2339340"/>
                <a:gd name="connsiteY0" fmla="*/ 0 h 6253401"/>
                <a:gd name="connsiteX1" fmla="*/ 970359 w 2339340"/>
                <a:gd name="connsiteY1" fmla="*/ 77867 h 6253401"/>
                <a:gd name="connsiteX2" fmla="*/ 967740 w 2339340"/>
                <a:gd name="connsiteY2" fmla="*/ 16431 h 6253401"/>
                <a:gd name="connsiteX3" fmla="*/ 872490 w 2339340"/>
                <a:gd name="connsiteY3" fmla="*/ 138351 h 6253401"/>
                <a:gd name="connsiteX4" fmla="*/ 849630 w 2339340"/>
                <a:gd name="connsiteY4" fmla="*/ 103347 h 6253401"/>
                <a:gd name="connsiteX5" fmla="*/ 804863 w 2339340"/>
                <a:gd name="connsiteY5" fmla="*/ 232886 h 6253401"/>
                <a:gd name="connsiteX6" fmla="*/ 782955 w 2339340"/>
                <a:gd name="connsiteY6" fmla="*/ 466725 h 6253401"/>
                <a:gd name="connsiteX7" fmla="*/ 754380 w 2339340"/>
                <a:gd name="connsiteY7" fmla="*/ 481251 h 6253401"/>
                <a:gd name="connsiteX8" fmla="*/ 781050 w 2339340"/>
                <a:gd name="connsiteY8" fmla="*/ 565071 h 6253401"/>
                <a:gd name="connsiteX9" fmla="*/ 822960 w 2339340"/>
                <a:gd name="connsiteY9" fmla="*/ 641271 h 6253401"/>
                <a:gd name="connsiteX10" fmla="*/ 887730 w 2339340"/>
                <a:gd name="connsiteY10" fmla="*/ 706041 h 6253401"/>
                <a:gd name="connsiteX11" fmla="*/ 925830 w 2339340"/>
                <a:gd name="connsiteY11" fmla="*/ 786051 h 6253401"/>
                <a:gd name="connsiteX12" fmla="*/ 925830 w 2339340"/>
                <a:gd name="connsiteY12" fmla="*/ 877491 h 6253401"/>
                <a:gd name="connsiteX13" fmla="*/ 803910 w 2339340"/>
                <a:gd name="connsiteY13" fmla="*/ 938451 h 6253401"/>
                <a:gd name="connsiteX14" fmla="*/ 701040 w 2339340"/>
                <a:gd name="connsiteY14" fmla="*/ 965121 h 6253401"/>
                <a:gd name="connsiteX15" fmla="*/ 556260 w 2339340"/>
                <a:gd name="connsiteY15" fmla="*/ 968931 h 6253401"/>
                <a:gd name="connsiteX16" fmla="*/ 403860 w 2339340"/>
                <a:gd name="connsiteY16" fmla="*/ 1018461 h 6253401"/>
                <a:gd name="connsiteX17" fmla="*/ 320040 w 2339340"/>
                <a:gd name="connsiteY17" fmla="*/ 1102281 h 6253401"/>
                <a:gd name="connsiteX18" fmla="*/ 247650 w 2339340"/>
                <a:gd name="connsiteY18" fmla="*/ 1292781 h 6253401"/>
                <a:gd name="connsiteX19" fmla="*/ 163830 w 2339340"/>
                <a:gd name="connsiteY19" fmla="*/ 1586151 h 6253401"/>
                <a:gd name="connsiteX20" fmla="*/ 83820 w 2339340"/>
                <a:gd name="connsiteY20" fmla="*/ 1799511 h 6253401"/>
                <a:gd name="connsiteX21" fmla="*/ 72390 w 2339340"/>
                <a:gd name="connsiteY21" fmla="*/ 1978581 h 6253401"/>
                <a:gd name="connsiteX22" fmla="*/ 0 w 2339340"/>
                <a:gd name="connsiteY22" fmla="*/ 2161461 h 6253401"/>
                <a:gd name="connsiteX23" fmla="*/ 11430 w 2339340"/>
                <a:gd name="connsiteY23" fmla="*/ 2268141 h 6253401"/>
                <a:gd name="connsiteX24" fmla="*/ 106680 w 2339340"/>
                <a:gd name="connsiteY24" fmla="*/ 2443401 h 6253401"/>
                <a:gd name="connsiteX25" fmla="*/ 243840 w 2339340"/>
                <a:gd name="connsiteY25" fmla="*/ 2611041 h 6253401"/>
                <a:gd name="connsiteX26" fmla="*/ 422910 w 2339340"/>
                <a:gd name="connsiteY26" fmla="*/ 2786301 h 6253401"/>
                <a:gd name="connsiteX27" fmla="*/ 609600 w 2339340"/>
                <a:gd name="connsiteY27" fmla="*/ 2946321 h 6253401"/>
                <a:gd name="connsiteX28" fmla="*/ 703183 w 2339340"/>
                <a:gd name="connsiteY28" fmla="*/ 3078956 h 6253401"/>
                <a:gd name="connsiteX29" fmla="*/ 711517 w 2339340"/>
                <a:gd name="connsiteY29" fmla="*/ 2800827 h 6253401"/>
                <a:gd name="connsiteX30" fmla="*/ 647700 w 2339340"/>
                <a:gd name="connsiteY30" fmla="*/ 2748201 h 6253401"/>
                <a:gd name="connsiteX31" fmla="*/ 541020 w 2339340"/>
                <a:gd name="connsiteY31" fmla="*/ 2553891 h 6253401"/>
                <a:gd name="connsiteX32" fmla="*/ 487680 w 2339340"/>
                <a:gd name="connsiteY32" fmla="*/ 2443401 h 6253401"/>
                <a:gd name="connsiteX33" fmla="*/ 293370 w 2339340"/>
                <a:gd name="connsiteY33" fmla="*/ 2222421 h 6253401"/>
                <a:gd name="connsiteX34" fmla="*/ 426720 w 2339340"/>
                <a:gd name="connsiteY34" fmla="*/ 2005251 h 6253401"/>
                <a:gd name="connsiteX35" fmla="*/ 483870 w 2339340"/>
                <a:gd name="connsiteY35" fmla="*/ 1894761 h 6253401"/>
                <a:gd name="connsiteX36" fmla="*/ 544830 w 2339340"/>
                <a:gd name="connsiteY36" fmla="*/ 1658541 h 6253401"/>
                <a:gd name="connsiteX37" fmla="*/ 636270 w 2339340"/>
                <a:gd name="connsiteY37" fmla="*/ 1913811 h 6253401"/>
                <a:gd name="connsiteX38" fmla="*/ 678180 w 2339340"/>
                <a:gd name="connsiteY38" fmla="*/ 2218611 h 6253401"/>
                <a:gd name="connsiteX39" fmla="*/ 689610 w 2339340"/>
                <a:gd name="connsiteY39" fmla="*/ 2504361 h 6253401"/>
                <a:gd name="connsiteX40" fmla="*/ 712470 w 2339340"/>
                <a:gd name="connsiteY40" fmla="*/ 2778681 h 6253401"/>
                <a:gd name="connsiteX41" fmla="*/ 701040 w 2339340"/>
                <a:gd name="connsiteY41" fmla="*/ 3193971 h 6253401"/>
                <a:gd name="connsiteX42" fmla="*/ 643890 w 2339340"/>
                <a:gd name="connsiteY42" fmla="*/ 3799761 h 6253401"/>
                <a:gd name="connsiteX43" fmla="*/ 613410 w 2339340"/>
                <a:gd name="connsiteY43" fmla="*/ 4272201 h 6253401"/>
                <a:gd name="connsiteX44" fmla="*/ 689610 w 2339340"/>
                <a:gd name="connsiteY44" fmla="*/ 4634151 h 6253401"/>
                <a:gd name="connsiteX45" fmla="*/ 803910 w 2339340"/>
                <a:gd name="connsiteY45" fmla="*/ 5232321 h 6253401"/>
                <a:gd name="connsiteX46" fmla="*/ 883920 w 2339340"/>
                <a:gd name="connsiteY46" fmla="*/ 5674281 h 6253401"/>
                <a:gd name="connsiteX47" fmla="*/ 872490 w 2339340"/>
                <a:gd name="connsiteY47" fmla="*/ 5700951 h 6253401"/>
                <a:gd name="connsiteX48" fmla="*/ 693420 w 2339340"/>
                <a:gd name="connsiteY48" fmla="*/ 5910501 h 6253401"/>
                <a:gd name="connsiteX49" fmla="*/ 541020 w 2339340"/>
                <a:gd name="connsiteY49" fmla="*/ 6108621 h 6253401"/>
                <a:gd name="connsiteX50" fmla="*/ 510540 w 2339340"/>
                <a:gd name="connsiteY50" fmla="*/ 6173391 h 6253401"/>
                <a:gd name="connsiteX51" fmla="*/ 701040 w 2339340"/>
                <a:gd name="connsiteY51" fmla="*/ 6108621 h 6253401"/>
                <a:gd name="connsiteX52" fmla="*/ 830580 w 2339340"/>
                <a:gd name="connsiteY52" fmla="*/ 6081951 h 6253401"/>
                <a:gd name="connsiteX53" fmla="*/ 952500 w 2339340"/>
                <a:gd name="connsiteY53" fmla="*/ 5990511 h 6253401"/>
                <a:gd name="connsiteX54" fmla="*/ 963930 w 2339340"/>
                <a:gd name="connsiteY54" fmla="*/ 5887641 h 6253401"/>
                <a:gd name="connsiteX55" fmla="*/ 1108710 w 2339340"/>
                <a:gd name="connsiteY55" fmla="*/ 5834301 h 6253401"/>
                <a:gd name="connsiteX56" fmla="*/ 1108710 w 2339340"/>
                <a:gd name="connsiteY56" fmla="*/ 5807631 h 6253401"/>
                <a:gd name="connsiteX57" fmla="*/ 1032510 w 2339340"/>
                <a:gd name="connsiteY57" fmla="*/ 5651421 h 6253401"/>
                <a:gd name="connsiteX58" fmla="*/ 1043940 w 2339340"/>
                <a:gd name="connsiteY58" fmla="*/ 5297091 h 6253401"/>
                <a:gd name="connsiteX59" fmla="*/ 1074420 w 2339340"/>
                <a:gd name="connsiteY59" fmla="*/ 4904661 h 6253401"/>
                <a:gd name="connsiteX60" fmla="*/ 1002030 w 2339340"/>
                <a:gd name="connsiteY60" fmla="*/ 4439841 h 6253401"/>
                <a:gd name="connsiteX61" fmla="*/ 1066800 w 2339340"/>
                <a:gd name="connsiteY61" fmla="*/ 4146471 h 6253401"/>
                <a:gd name="connsiteX62" fmla="*/ 1116330 w 2339340"/>
                <a:gd name="connsiteY62" fmla="*/ 3792141 h 6253401"/>
                <a:gd name="connsiteX63" fmla="*/ 1165860 w 2339340"/>
                <a:gd name="connsiteY63" fmla="*/ 3392091 h 6253401"/>
                <a:gd name="connsiteX64" fmla="*/ 1238250 w 2339340"/>
                <a:gd name="connsiteY64" fmla="*/ 3898821 h 6253401"/>
                <a:gd name="connsiteX65" fmla="*/ 1280160 w 2339340"/>
                <a:gd name="connsiteY65" fmla="*/ 4382691 h 6253401"/>
                <a:gd name="connsiteX66" fmla="*/ 1310640 w 2339340"/>
                <a:gd name="connsiteY66" fmla="*/ 4550331 h 6253401"/>
                <a:gd name="connsiteX67" fmla="*/ 1272540 w 2339340"/>
                <a:gd name="connsiteY67" fmla="*/ 4855131 h 6253401"/>
                <a:gd name="connsiteX68" fmla="*/ 1242060 w 2339340"/>
                <a:gd name="connsiteY68" fmla="*/ 5076111 h 6253401"/>
                <a:gd name="connsiteX69" fmla="*/ 1276350 w 2339340"/>
                <a:gd name="connsiteY69" fmla="*/ 5304711 h 6253401"/>
                <a:gd name="connsiteX70" fmla="*/ 1333500 w 2339340"/>
                <a:gd name="connsiteY70" fmla="*/ 5510451 h 6253401"/>
                <a:gd name="connsiteX71" fmla="*/ 1314450 w 2339340"/>
                <a:gd name="connsiteY71" fmla="*/ 5632371 h 6253401"/>
                <a:gd name="connsiteX72" fmla="*/ 1264920 w 2339340"/>
                <a:gd name="connsiteY72" fmla="*/ 5811441 h 6253401"/>
                <a:gd name="connsiteX73" fmla="*/ 1264920 w 2339340"/>
                <a:gd name="connsiteY73" fmla="*/ 5918121 h 6253401"/>
                <a:gd name="connsiteX74" fmla="*/ 1424940 w 2339340"/>
                <a:gd name="connsiteY74" fmla="*/ 6253401 h 6253401"/>
                <a:gd name="connsiteX75" fmla="*/ 1565910 w 2339340"/>
                <a:gd name="connsiteY75" fmla="*/ 6081951 h 6253401"/>
                <a:gd name="connsiteX76" fmla="*/ 1604010 w 2339340"/>
                <a:gd name="connsiteY76" fmla="*/ 6028611 h 6253401"/>
                <a:gd name="connsiteX77" fmla="*/ 1524000 w 2339340"/>
                <a:gd name="connsiteY77" fmla="*/ 5860971 h 6253401"/>
                <a:gd name="connsiteX78" fmla="*/ 1466850 w 2339340"/>
                <a:gd name="connsiteY78" fmla="*/ 5735241 h 6253401"/>
                <a:gd name="connsiteX79" fmla="*/ 1440180 w 2339340"/>
                <a:gd name="connsiteY79" fmla="*/ 5655231 h 6253401"/>
                <a:gd name="connsiteX80" fmla="*/ 1546860 w 2339340"/>
                <a:gd name="connsiteY80" fmla="*/ 5095161 h 6253401"/>
                <a:gd name="connsiteX81" fmla="*/ 1600200 w 2339340"/>
                <a:gd name="connsiteY81" fmla="*/ 4523661 h 6253401"/>
                <a:gd name="connsiteX82" fmla="*/ 1684020 w 2339340"/>
                <a:gd name="connsiteY82" fmla="*/ 4043601 h 6253401"/>
                <a:gd name="connsiteX83" fmla="*/ 1703070 w 2339340"/>
                <a:gd name="connsiteY83" fmla="*/ 3704511 h 6253401"/>
                <a:gd name="connsiteX84" fmla="*/ 1673305 w 2339340"/>
                <a:gd name="connsiteY84" fmla="*/ 3099436 h 6253401"/>
                <a:gd name="connsiteX85" fmla="*/ 1630680 w 2339340"/>
                <a:gd name="connsiteY85" fmla="*/ 2885361 h 6253401"/>
                <a:gd name="connsiteX86" fmla="*/ 1607820 w 2339340"/>
                <a:gd name="connsiteY86" fmla="*/ 2767251 h 6253401"/>
                <a:gd name="connsiteX87" fmla="*/ 1584960 w 2339340"/>
                <a:gd name="connsiteY87" fmla="*/ 2439591 h 6253401"/>
                <a:gd name="connsiteX88" fmla="*/ 1584960 w 2339340"/>
                <a:gd name="connsiteY88" fmla="*/ 2089071 h 6253401"/>
                <a:gd name="connsiteX89" fmla="*/ 1619250 w 2339340"/>
                <a:gd name="connsiteY89" fmla="*/ 1788081 h 6253401"/>
                <a:gd name="connsiteX90" fmla="*/ 1691640 w 2339340"/>
                <a:gd name="connsiteY90" fmla="*/ 1517571 h 6253401"/>
                <a:gd name="connsiteX91" fmla="*/ 1954530 w 2339340"/>
                <a:gd name="connsiteY91" fmla="*/ 1940481 h 6253401"/>
                <a:gd name="connsiteX92" fmla="*/ 2045970 w 2339340"/>
                <a:gd name="connsiteY92" fmla="*/ 2062401 h 6253401"/>
                <a:gd name="connsiteX93" fmla="*/ 1840230 w 2339340"/>
                <a:gd name="connsiteY93" fmla="*/ 2374821 h 6253401"/>
                <a:gd name="connsiteX94" fmla="*/ 1729740 w 2339340"/>
                <a:gd name="connsiteY94" fmla="*/ 2561511 h 6253401"/>
                <a:gd name="connsiteX95" fmla="*/ 1672590 w 2339340"/>
                <a:gd name="connsiteY95" fmla="*/ 2691051 h 6253401"/>
                <a:gd name="connsiteX96" fmla="*/ 1606391 w 2339340"/>
                <a:gd name="connsiteY96" fmla="*/ 2762727 h 6253401"/>
                <a:gd name="connsiteX97" fmla="*/ 1658302 w 2339340"/>
                <a:gd name="connsiteY97" fmla="*/ 3027046 h 6253401"/>
                <a:gd name="connsiteX98" fmla="*/ 1729740 w 2339340"/>
                <a:gd name="connsiteY98" fmla="*/ 2908221 h 6253401"/>
                <a:gd name="connsiteX99" fmla="*/ 1927860 w 2339340"/>
                <a:gd name="connsiteY99" fmla="*/ 2706291 h 6253401"/>
                <a:gd name="connsiteX100" fmla="*/ 2065020 w 2339340"/>
                <a:gd name="connsiteY100" fmla="*/ 2565321 h 6253401"/>
                <a:gd name="connsiteX101" fmla="*/ 2202180 w 2339340"/>
                <a:gd name="connsiteY101" fmla="*/ 2355771 h 6253401"/>
                <a:gd name="connsiteX102" fmla="*/ 2339340 w 2339340"/>
                <a:gd name="connsiteY102" fmla="*/ 2066211 h 6253401"/>
                <a:gd name="connsiteX103" fmla="*/ 2293620 w 2339340"/>
                <a:gd name="connsiteY103" fmla="*/ 1974771 h 6253401"/>
                <a:gd name="connsiteX104" fmla="*/ 2232660 w 2339340"/>
                <a:gd name="connsiteY104" fmla="*/ 1769031 h 6253401"/>
                <a:gd name="connsiteX105" fmla="*/ 2175510 w 2339340"/>
                <a:gd name="connsiteY105" fmla="*/ 1582341 h 6253401"/>
                <a:gd name="connsiteX106" fmla="*/ 2065020 w 2339340"/>
                <a:gd name="connsiteY106" fmla="*/ 1368981 h 6253401"/>
                <a:gd name="connsiteX107" fmla="*/ 1958340 w 2339340"/>
                <a:gd name="connsiteY107" fmla="*/ 1186101 h 6253401"/>
                <a:gd name="connsiteX108" fmla="*/ 1878330 w 2339340"/>
                <a:gd name="connsiteY108" fmla="*/ 1060371 h 6253401"/>
                <a:gd name="connsiteX109" fmla="*/ 1752600 w 2339340"/>
                <a:gd name="connsiteY109" fmla="*/ 991791 h 6253401"/>
                <a:gd name="connsiteX110" fmla="*/ 1645920 w 2339340"/>
                <a:gd name="connsiteY110" fmla="*/ 972741 h 6253401"/>
                <a:gd name="connsiteX111" fmla="*/ 1546860 w 2339340"/>
                <a:gd name="connsiteY111" fmla="*/ 938451 h 6253401"/>
                <a:gd name="connsiteX112" fmla="*/ 1276350 w 2339340"/>
                <a:gd name="connsiteY112" fmla="*/ 877491 h 6253401"/>
                <a:gd name="connsiteX113" fmla="*/ 1257300 w 2339340"/>
                <a:gd name="connsiteY113" fmla="*/ 755571 h 6253401"/>
                <a:gd name="connsiteX114" fmla="*/ 1325880 w 2339340"/>
                <a:gd name="connsiteY114" fmla="*/ 610791 h 6253401"/>
                <a:gd name="connsiteX115" fmla="*/ 1363980 w 2339340"/>
                <a:gd name="connsiteY115" fmla="*/ 553641 h 6253401"/>
                <a:gd name="connsiteX116" fmla="*/ 1352550 w 2339340"/>
                <a:gd name="connsiteY116" fmla="*/ 454581 h 6253401"/>
                <a:gd name="connsiteX117" fmla="*/ 1359455 w 2339340"/>
                <a:gd name="connsiteY117" fmla="*/ 267891 h 6253401"/>
                <a:gd name="connsiteX118" fmla="*/ 1311592 w 2339340"/>
                <a:gd name="connsiteY118" fmla="*/ 99775 h 6253401"/>
                <a:gd name="connsiteX119" fmla="*/ 1188720 w 2339340"/>
                <a:gd name="connsiteY119" fmla="*/ 54531 h 6253401"/>
                <a:gd name="connsiteX120" fmla="*/ 1143000 w 2339340"/>
                <a:gd name="connsiteY120" fmla="*/ 27861 h 6253401"/>
                <a:gd name="connsiteX121" fmla="*/ 1077992 w 2339340"/>
                <a:gd name="connsiteY121" fmla="*/ 0 h 6253401"/>
                <a:gd name="connsiteX0" fmla="*/ 1077992 w 2339340"/>
                <a:gd name="connsiteY0" fmla="*/ 0 h 6253401"/>
                <a:gd name="connsiteX1" fmla="*/ 970359 w 2339340"/>
                <a:gd name="connsiteY1" fmla="*/ 77867 h 6253401"/>
                <a:gd name="connsiteX2" fmla="*/ 967740 w 2339340"/>
                <a:gd name="connsiteY2" fmla="*/ 16431 h 6253401"/>
                <a:gd name="connsiteX3" fmla="*/ 872490 w 2339340"/>
                <a:gd name="connsiteY3" fmla="*/ 138351 h 6253401"/>
                <a:gd name="connsiteX4" fmla="*/ 849630 w 2339340"/>
                <a:gd name="connsiteY4" fmla="*/ 103347 h 6253401"/>
                <a:gd name="connsiteX5" fmla="*/ 804863 w 2339340"/>
                <a:gd name="connsiteY5" fmla="*/ 232886 h 6253401"/>
                <a:gd name="connsiteX6" fmla="*/ 782955 w 2339340"/>
                <a:gd name="connsiteY6" fmla="*/ 466725 h 6253401"/>
                <a:gd name="connsiteX7" fmla="*/ 754380 w 2339340"/>
                <a:gd name="connsiteY7" fmla="*/ 481251 h 6253401"/>
                <a:gd name="connsiteX8" fmla="*/ 781050 w 2339340"/>
                <a:gd name="connsiteY8" fmla="*/ 565071 h 6253401"/>
                <a:gd name="connsiteX9" fmla="*/ 822960 w 2339340"/>
                <a:gd name="connsiteY9" fmla="*/ 641271 h 6253401"/>
                <a:gd name="connsiteX10" fmla="*/ 887730 w 2339340"/>
                <a:gd name="connsiteY10" fmla="*/ 706041 h 6253401"/>
                <a:gd name="connsiteX11" fmla="*/ 925830 w 2339340"/>
                <a:gd name="connsiteY11" fmla="*/ 786051 h 6253401"/>
                <a:gd name="connsiteX12" fmla="*/ 925830 w 2339340"/>
                <a:gd name="connsiteY12" fmla="*/ 877491 h 6253401"/>
                <a:gd name="connsiteX13" fmla="*/ 803910 w 2339340"/>
                <a:gd name="connsiteY13" fmla="*/ 938451 h 6253401"/>
                <a:gd name="connsiteX14" fmla="*/ 701040 w 2339340"/>
                <a:gd name="connsiteY14" fmla="*/ 965121 h 6253401"/>
                <a:gd name="connsiteX15" fmla="*/ 556260 w 2339340"/>
                <a:gd name="connsiteY15" fmla="*/ 968931 h 6253401"/>
                <a:gd name="connsiteX16" fmla="*/ 403860 w 2339340"/>
                <a:gd name="connsiteY16" fmla="*/ 1018461 h 6253401"/>
                <a:gd name="connsiteX17" fmla="*/ 320040 w 2339340"/>
                <a:gd name="connsiteY17" fmla="*/ 1102281 h 6253401"/>
                <a:gd name="connsiteX18" fmla="*/ 247650 w 2339340"/>
                <a:gd name="connsiteY18" fmla="*/ 1292781 h 6253401"/>
                <a:gd name="connsiteX19" fmla="*/ 163830 w 2339340"/>
                <a:gd name="connsiteY19" fmla="*/ 1586151 h 6253401"/>
                <a:gd name="connsiteX20" fmla="*/ 83820 w 2339340"/>
                <a:gd name="connsiteY20" fmla="*/ 1799511 h 6253401"/>
                <a:gd name="connsiteX21" fmla="*/ 72390 w 2339340"/>
                <a:gd name="connsiteY21" fmla="*/ 1978581 h 6253401"/>
                <a:gd name="connsiteX22" fmla="*/ 0 w 2339340"/>
                <a:gd name="connsiteY22" fmla="*/ 2161461 h 6253401"/>
                <a:gd name="connsiteX23" fmla="*/ 11430 w 2339340"/>
                <a:gd name="connsiteY23" fmla="*/ 2268141 h 6253401"/>
                <a:gd name="connsiteX24" fmla="*/ 106680 w 2339340"/>
                <a:gd name="connsiteY24" fmla="*/ 2443401 h 6253401"/>
                <a:gd name="connsiteX25" fmla="*/ 243840 w 2339340"/>
                <a:gd name="connsiteY25" fmla="*/ 2611041 h 6253401"/>
                <a:gd name="connsiteX26" fmla="*/ 422910 w 2339340"/>
                <a:gd name="connsiteY26" fmla="*/ 2786301 h 6253401"/>
                <a:gd name="connsiteX27" fmla="*/ 609600 w 2339340"/>
                <a:gd name="connsiteY27" fmla="*/ 2946321 h 6253401"/>
                <a:gd name="connsiteX28" fmla="*/ 703183 w 2339340"/>
                <a:gd name="connsiteY28" fmla="*/ 3078956 h 6253401"/>
                <a:gd name="connsiteX29" fmla="*/ 711517 w 2339340"/>
                <a:gd name="connsiteY29" fmla="*/ 2800827 h 6253401"/>
                <a:gd name="connsiteX30" fmla="*/ 647700 w 2339340"/>
                <a:gd name="connsiteY30" fmla="*/ 2748201 h 6253401"/>
                <a:gd name="connsiteX31" fmla="*/ 541020 w 2339340"/>
                <a:gd name="connsiteY31" fmla="*/ 2553891 h 6253401"/>
                <a:gd name="connsiteX32" fmla="*/ 487680 w 2339340"/>
                <a:gd name="connsiteY32" fmla="*/ 2443401 h 6253401"/>
                <a:gd name="connsiteX33" fmla="*/ 293370 w 2339340"/>
                <a:gd name="connsiteY33" fmla="*/ 2222421 h 6253401"/>
                <a:gd name="connsiteX34" fmla="*/ 426720 w 2339340"/>
                <a:gd name="connsiteY34" fmla="*/ 2005251 h 6253401"/>
                <a:gd name="connsiteX35" fmla="*/ 483870 w 2339340"/>
                <a:gd name="connsiteY35" fmla="*/ 1894761 h 6253401"/>
                <a:gd name="connsiteX36" fmla="*/ 544830 w 2339340"/>
                <a:gd name="connsiteY36" fmla="*/ 1658541 h 6253401"/>
                <a:gd name="connsiteX37" fmla="*/ 636270 w 2339340"/>
                <a:gd name="connsiteY37" fmla="*/ 1913811 h 6253401"/>
                <a:gd name="connsiteX38" fmla="*/ 678180 w 2339340"/>
                <a:gd name="connsiteY38" fmla="*/ 2218611 h 6253401"/>
                <a:gd name="connsiteX39" fmla="*/ 689610 w 2339340"/>
                <a:gd name="connsiteY39" fmla="*/ 2504361 h 6253401"/>
                <a:gd name="connsiteX40" fmla="*/ 712470 w 2339340"/>
                <a:gd name="connsiteY40" fmla="*/ 2778681 h 6253401"/>
                <a:gd name="connsiteX41" fmla="*/ 701040 w 2339340"/>
                <a:gd name="connsiteY41" fmla="*/ 3193971 h 6253401"/>
                <a:gd name="connsiteX42" fmla="*/ 643890 w 2339340"/>
                <a:gd name="connsiteY42" fmla="*/ 3799761 h 6253401"/>
                <a:gd name="connsiteX43" fmla="*/ 613410 w 2339340"/>
                <a:gd name="connsiteY43" fmla="*/ 4272201 h 6253401"/>
                <a:gd name="connsiteX44" fmla="*/ 689610 w 2339340"/>
                <a:gd name="connsiteY44" fmla="*/ 4634151 h 6253401"/>
                <a:gd name="connsiteX45" fmla="*/ 803910 w 2339340"/>
                <a:gd name="connsiteY45" fmla="*/ 5232321 h 6253401"/>
                <a:gd name="connsiteX46" fmla="*/ 883920 w 2339340"/>
                <a:gd name="connsiteY46" fmla="*/ 5674281 h 6253401"/>
                <a:gd name="connsiteX47" fmla="*/ 872490 w 2339340"/>
                <a:gd name="connsiteY47" fmla="*/ 5700951 h 6253401"/>
                <a:gd name="connsiteX48" fmla="*/ 693420 w 2339340"/>
                <a:gd name="connsiteY48" fmla="*/ 5910501 h 6253401"/>
                <a:gd name="connsiteX49" fmla="*/ 541020 w 2339340"/>
                <a:gd name="connsiteY49" fmla="*/ 6108621 h 6253401"/>
                <a:gd name="connsiteX50" fmla="*/ 510540 w 2339340"/>
                <a:gd name="connsiteY50" fmla="*/ 6173391 h 6253401"/>
                <a:gd name="connsiteX51" fmla="*/ 701040 w 2339340"/>
                <a:gd name="connsiteY51" fmla="*/ 6108621 h 6253401"/>
                <a:gd name="connsiteX52" fmla="*/ 830580 w 2339340"/>
                <a:gd name="connsiteY52" fmla="*/ 6081951 h 6253401"/>
                <a:gd name="connsiteX53" fmla="*/ 952500 w 2339340"/>
                <a:gd name="connsiteY53" fmla="*/ 5990511 h 6253401"/>
                <a:gd name="connsiteX54" fmla="*/ 963930 w 2339340"/>
                <a:gd name="connsiteY54" fmla="*/ 5887641 h 6253401"/>
                <a:gd name="connsiteX55" fmla="*/ 1108710 w 2339340"/>
                <a:gd name="connsiteY55" fmla="*/ 5834301 h 6253401"/>
                <a:gd name="connsiteX56" fmla="*/ 1108710 w 2339340"/>
                <a:gd name="connsiteY56" fmla="*/ 5807631 h 6253401"/>
                <a:gd name="connsiteX57" fmla="*/ 1032510 w 2339340"/>
                <a:gd name="connsiteY57" fmla="*/ 5651421 h 6253401"/>
                <a:gd name="connsiteX58" fmla="*/ 1043940 w 2339340"/>
                <a:gd name="connsiteY58" fmla="*/ 5297091 h 6253401"/>
                <a:gd name="connsiteX59" fmla="*/ 1074420 w 2339340"/>
                <a:gd name="connsiteY59" fmla="*/ 4904661 h 6253401"/>
                <a:gd name="connsiteX60" fmla="*/ 1002030 w 2339340"/>
                <a:gd name="connsiteY60" fmla="*/ 4439841 h 6253401"/>
                <a:gd name="connsiteX61" fmla="*/ 1066800 w 2339340"/>
                <a:gd name="connsiteY61" fmla="*/ 4146471 h 6253401"/>
                <a:gd name="connsiteX62" fmla="*/ 1116330 w 2339340"/>
                <a:gd name="connsiteY62" fmla="*/ 3792141 h 6253401"/>
                <a:gd name="connsiteX63" fmla="*/ 1165860 w 2339340"/>
                <a:gd name="connsiteY63" fmla="*/ 3392091 h 6253401"/>
                <a:gd name="connsiteX64" fmla="*/ 1238250 w 2339340"/>
                <a:gd name="connsiteY64" fmla="*/ 3898821 h 6253401"/>
                <a:gd name="connsiteX65" fmla="*/ 1280160 w 2339340"/>
                <a:gd name="connsiteY65" fmla="*/ 4382691 h 6253401"/>
                <a:gd name="connsiteX66" fmla="*/ 1310640 w 2339340"/>
                <a:gd name="connsiteY66" fmla="*/ 4550331 h 6253401"/>
                <a:gd name="connsiteX67" fmla="*/ 1272540 w 2339340"/>
                <a:gd name="connsiteY67" fmla="*/ 4855131 h 6253401"/>
                <a:gd name="connsiteX68" fmla="*/ 1242060 w 2339340"/>
                <a:gd name="connsiteY68" fmla="*/ 5076111 h 6253401"/>
                <a:gd name="connsiteX69" fmla="*/ 1276350 w 2339340"/>
                <a:gd name="connsiteY69" fmla="*/ 5304711 h 6253401"/>
                <a:gd name="connsiteX70" fmla="*/ 1333500 w 2339340"/>
                <a:gd name="connsiteY70" fmla="*/ 5510451 h 6253401"/>
                <a:gd name="connsiteX71" fmla="*/ 1314450 w 2339340"/>
                <a:gd name="connsiteY71" fmla="*/ 5632371 h 6253401"/>
                <a:gd name="connsiteX72" fmla="*/ 1264920 w 2339340"/>
                <a:gd name="connsiteY72" fmla="*/ 5811441 h 6253401"/>
                <a:gd name="connsiteX73" fmla="*/ 1264920 w 2339340"/>
                <a:gd name="connsiteY73" fmla="*/ 5918121 h 6253401"/>
                <a:gd name="connsiteX74" fmla="*/ 1424940 w 2339340"/>
                <a:gd name="connsiteY74" fmla="*/ 6253401 h 6253401"/>
                <a:gd name="connsiteX75" fmla="*/ 1565910 w 2339340"/>
                <a:gd name="connsiteY75" fmla="*/ 6081951 h 6253401"/>
                <a:gd name="connsiteX76" fmla="*/ 1604010 w 2339340"/>
                <a:gd name="connsiteY76" fmla="*/ 6028611 h 6253401"/>
                <a:gd name="connsiteX77" fmla="*/ 1524000 w 2339340"/>
                <a:gd name="connsiteY77" fmla="*/ 5860971 h 6253401"/>
                <a:gd name="connsiteX78" fmla="*/ 1466850 w 2339340"/>
                <a:gd name="connsiteY78" fmla="*/ 5735241 h 6253401"/>
                <a:gd name="connsiteX79" fmla="*/ 1440180 w 2339340"/>
                <a:gd name="connsiteY79" fmla="*/ 5655231 h 6253401"/>
                <a:gd name="connsiteX80" fmla="*/ 1546860 w 2339340"/>
                <a:gd name="connsiteY80" fmla="*/ 5095161 h 6253401"/>
                <a:gd name="connsiteX81" fmla="*/ 1600200 w 2339340"/>
                <a:gd name="connsiteY81" fmla="*/ 4523661 h 6253401"/>
                <a:gd name="connsiteX82" fmla="*/ 1684020 w 2339340"/>
                <a:gd name="connsiteY82" fmla="*/ 4043601 h 6253401"/>
                <a:gd name="connsiteX83" fmla="*/ 1703070 w 2339340"/>
                <a:gd name="connsiteY83" fmla="*/ 3704511 h 6253401"/>
                <a:gd name="connsiteX84" fmla="*/ 1673305 w 2339340"/>
                <a:gd name="connsiteY84" fmla="*/ 3099436 h 6253401"/>
                <a:gd name="connsiteX85" fmla="*/ 1630680 w 2339340"/>
                <a:gd name="connsiteY85" fmla="*/ 2885361 h 6253401"/>
                <a:gd name="connsiteX86" fmla="*/ 1607820 w 2339340"/>
                <a:gd name="connsiteY86" fmla="*/ 2767251 h 6253401"/>
                <a:gd name="connsiteX87" fmla="*/ 1584960 w 2339340"/>
                <a:gd name="connsiteY87" fmla="*/ 2439591 h 6253401"/>
                <a:gd name="connsiteX88" fmla="*/ 1584960 w 2339340"/>
                <a:gd name="connsiteY88" fmla="*/ 2089071 h 6253401"/>
                <a:gd name="connsiteX89" fmla="*/ 1619250 w 2339340"/>
                <a:gd name="connsiteY89" fmla="*/ 1788081 h 6253401"/>
                <a:gd name="connsiteX90" fmla="*/ 1691640 w 2339340"/>
                <a:gd name="connsiteY90" fmla="*/ 1517571 h 6253401"/>
                <a:gd name="connsiteX91" fmla="*/ 1954530 w 2339340"/>
                <a:gd name="connsiteY91" fmla="*/ 1940481 h 6253401"/>
                <a:gd name="connsiteX92" fmla="*/ 2045970 w 2339340"/>
                <a:gd name="connsiteY92" fmla="*/ 2062401 h 6253401"/>
                <a:gd name="connsiteX93" fmla="*/ 1840230 w 2339340"/>
                <a:gd name="connsiteY93" fmla="*/ 2374821 h 6253401"/>
                <a:gd name="connsiteX94" fmla="*/ 1729740 w 2339340"/>
                <a:gd name="connsiteY94" fmla="*/ 2561511 h 6253401"/>
                <a:gd name="connsiteX95" fmla="*/ 1672590 w 2339340"/>
                <a:gd name="connsiteY95" fmla="*/ 2691051 h 6253401"/>
                <a:gd name="connsiteX96" fmla="*/ 1606391 w 2339340"/>
                <a:gd name="connsiteY96" fmla="*/ 2762727 h 6253401"/>
                <a:gd name="connsiteX97" fmla="*/ 1658302 w 2339340"/>
                <a:gd name="connsiteY97" fmla="*/ 3027046 h 6253401"/>
                <a:gd name="connsiteX98" fmla="*/ 1729740 w 2339340"/>
                <a:gd name="connsiteY98" fmla="*/ 2908221 h 6253401"/>
                <a:gd name="connsiteX99" fmla="*/ 1927860 w 2339340"/>
                <a:gd name="connsiteY99" fmla="*/ 2706291 h 6253401"/>
                <a:gd name="connsiteX100" fmla="*/ 2065020 w 2339340"/>
                <a:gd name="connsiteY100" fmla="*/ 2565321 h 6253401"/>
                <a:gd name="connsiteX101" fmla="*/ 2202180 w 2339340"/>
                <a:gd name="connsiteY101" fmla="*/ 2355771 h 6253401"/>
                <a:gd name="connsiteX102" fmla="*/ 2339340 w 2339340"/>
                <a:gd name="connsiteY102" fmla="*/ 2066211 h 6253401"/>
                <a:gd name="connsiteX103" fmla="*/ 2293620 w 2339340"/>
                <a:gd name="connsiteY103" fmla="*/ 1974771 h 6253401"/>
                <a:gd name="connsiteX104" fmla="*/ 2232660 w 2339340"/>
                <a:gd name="connsiteY104" fmla="*/ 1769031 h 6253401"/>
                <a:gd name="connsiteX105" fmla="*/ 2175510 w 2339340"/>
                <a:gd name="connsiteY105" fmla="*/ 1582341 h 6253401"/>
                <a:gd name="connsiteX106" fmla="*/ 2065020 w 2339340"/>
                <a:gd name="connsiteY106" fmla="*/ 1368981 h 6253401"/>
                <a:gd name="connsiteX107" fmla="*/ 1958340 w 2339340"/>
                <a:gd name="connsiteY107" fmla="*/ 1186101 h 6253401"/>
                <a:gd name="connsiteX108" fmla="*/ 1878330 w 2339340"/>
                <a:gd name="connsiteY108" fmla="*/ 1060371 h 6253401"/>
                <a:gd name="connsiteX109" fmla="*/ 1752600 w 2339340"/>
                <a:gd name="connsiteY109" fmla="*/ 991791 h 6253401"/>
                <a:gd name="connsiteX110" fmla="*/ 1645920 w 2339340"/>
                <a:gd name="connsiteY110" fmla="*/ 972741 h 6253401"/>
                <a:gd name="connsiteX111" fmla="*/ 1546860 w 2339340"/>
                <a:gd name="connsiteY111" fmla="*/ 938451 h 6253401"/>
                <a:gd name="connsiteX112" fmla="*/ 1276350 w 2339340"/>
                <a:gd name="connsiteY112" fmla="*/ 877491 h 6253401"/>
                <a:gd name="connsiteX113" fmla="*/ 1257300 w 2339340"/>
                <a:gd name="connsiteY113" fmla="*/ 755571 h 6253401"/>
                <a:gd name="connsiteX114" fmla="*/ 1325880 w 2339340"/>
                <a:gd name="connsiteY114" fmla="*/ 610791 h 6253401"/>
                <a:gd name="connsiteX115" fmla="*/ 1363980 w 2339340"/>
                <a:gd name="connsiteY115" fmla="*/ 553641 h 6253401"/>
                <a:gd name="connsiteX116" fmla="*/ 1352550 w 2339340"/>
                <a:gd name="connsiteY116" fmla="*/ 454581 h 6253401"/>
                <a:gd name="connsiteX117" fmla="*/ 1359455 w 2339340"/>
                <a:gd name="connsiteY117" fmla="*/ 267891 h 6253401"/>
                <a:gd name="connsiteX118" fmla="*/ 1311592 w 2339340"/>
                <a:gd name="connsiteY118" fmla="*/ 99775 h 6253401"/>
                <a:gd name="connsiteX119" fmla="*/ 1188720 w 2339340"/>
                <a:gd name="connsiteY119" fmla="*/ 54531 h 6253401"/>
                <a:gd name="connsiteX120" fmla="*/ 1115616 w 2339340"/>
                <a:gd name="connsiteY120" fmla="*/ 49293 h 6253401"/>
                <a:gd name="connsiteX121" fmla="*/ 1077992 w 2339340"/>
                <a:gd name="connsiteY121" fmla="*/ 0 h 6253401"/>
                <a:gd name="connsiteX0" fmla="*/ 1077992 w 2339340"/>
                <a:gd name="connsiteY0" fmla="*/ 0 h 6253401"/>
                <a:gd name="connsiteX1" fmla="*/ 970359 w 2339340"/>
                <a:gd name="connsiteY1" fmla="*/ 77867 h 6253401"/>
                <a:gd name="connsiteX2" fmla="*/ 967740 w 2339340"/>
                <a:gd name="connsiteY2" fmla="*/ 16431 h 6253401"/>
                <a:gd name="connsiteX3" fmla="*/ 872490 w 2339340"/>
                <a:gd name="connsiteY3" fmla="*/ 138351 h 6253401"/>
                <a:gd name="connsiteX4" fmla="*/ 849630 w 2339340"/>
                <a:gd name="connsiteY4" fmla="*/ 103347 h 6253401"/>
                <a:gd name="connsiteX5" fmla="*/ 804863 w 2339340"/>
                <a:gd name="connsiteY5" fmla="*/ 232886 h 6253401"/>
                <a:gd name="connsiteX6" fmla="*/ 782955 w 2339340"/>
                <a:gd name="connsiteY6" fmla="*/ 466725 h 6253401"/>
                <a:gd name="connsiteX7" fmla="*/ 754380 w 2339340"/>
                <a:gd name="connsiteY7" fmla="*/ 481251 h 6253401"/>
                <a:gd name="connsiteX8" fmla="*/ 781050 w 2339340"/>
                <a:gd name="connsiteY8" fmla="*/ 565071 h 6253401"/>
                <a:gd name="connsiteX9" fmla="*/ 822960 w 2339340"/>
                <a:gd name="connsiteY9" fmla="*/ 641271 h 6253401"/>
                <a:gd name="connsiteX10" fmla="*/ 887730 w 2339340"/>
                <a:gd name="connsiteY10" fmla="*/ 706041 h 6253401"/>
                <a:gd name="connsiteX11" fmla="*/ 925830 w 2339340"/>
                <a:gd name="connsiteY11" fmla="*/ 786051 h 6253401"/>
                <a:gd name="connsiteX12" fmla="*/ 925830 w 2339340"/>
                <a:gd name="connsiteY12" fmla="*/ 877491 h 6253401"/>
                <a:gd name="connsiteX13" fmla="*/ 803910 w 2339340"/>
                <a:gd name="connsiteY13" fmla="*/ 938451 h 6253401"/>
                <a:gd name="connsiteX14" fmla="*/ 701040 w 2339340"/>
                <a:gd name="connsiteY14" fmla="*/ 965121 h 6253401"/>
                <a:gd name="connsiteX15" fmla="*/ 556260 w 2339340"/>
                <a:gd name="connsiteY15" fmla="*/ 968931 h 6253401"/>
                <a:gd name="connsiteX16" fmla="*/ 403860 w 2339340"/>
                <a:gd name="connsiteY16" fmla="*/ 1018461 h 6253401"/>
                <a:gd name="connsiteX17" fmla="*/ 320040 w 2339340"/>
                <a:gd name="connsiteY17" fmla="*/ 1102281 h 6253401"/>
                <a:gd name="connsiteX18" fmla="*/ 247650 w 2339340"/>
                <a:gd name="connsiteY18" fmla="*/ 1292781 h 6253401"/>
                <a:gd name="connsiteX19" fmla="*/ 163830 w 2339340"/>
                <a:gd name="connsiteY19" fmla="*/ 1586151 h 6253401"/>
                <a:gd name="connsiteX20" fmla="*/ 83820 w 2339340"/>
                <a:gd name="connsiteY20" fmla="*/ 1799511 h 6253401"/>
                <a:gd name="connsiteX21" fmla="*/ 72390 w 2339340"/>
                <a:gd name="connsiteY21" fmla="*/ 1978581 h 6253401"/>
                <a:gd name="connsiteX22" fmla="*/ 0 w 2339340"/>
                <a:gd name="connsiteY22" fmla="*/ 2161461 h 6253401"/>
                <a:gd name="connsiteX23" fmla="*/ 11430 w 2339340"/>
                <a:gd name="connsiteY23" fmla="*/ 2268141 h 6253401"/>
                <a:gd name="connsiteX24" fmla="*/ 106680 w 2339340"/>
                <a:gd name="connsiteY24" fmla="*/ 2443401 h 6253401"/>
                <a:gd name="connsiteX25" fmla="*/ 243840 w 2339340"/>
                <a:gd name="connsiteY25" fmla="*/ 2611041 h 6253401"/>
                <a:gd name="connsiteX26" fmla="*/ 422910 w 2339340"/>
                <a:gd name="connsiteY26" fmla="*/ 2786301 h 6253401"/>
                <a:gd name="connsiteX27" fmla="*/ 609600 w 2339340"/>
                <a:gd name="connsiteY27" fmla="*/ 2946321 h 6253401"/>
                <a:gd name="connsiteX28" fmla="*/ 703183 w 2339340"/>
                <a:gd name="connsiteY28" fmla="*/ 3078956 h 6253401"/>
                <a:gd name="connsiteX29" fmla="*/ 711517 w 2339340"/>
                <a:gd name="connsiteY29" fmla="*/ 2800827 h 6253401"/>
                <a:gd name="connsiteX30" fmla="*/ 647700 w 2339340"/>
                <a:gd name="connsiteY30" fmla="*/ 2748201 h 6253401"/>
                <a:gd name="connsiteX31" fmla="*/ 541020 w 2339340"/>
                <a:gd name="connsiteY31" fmla="*/ 2553891 h 6253401"/>
                <a:gd name="connsiteX32" fmla="*/ 487680 w 2339340"/>
                <a:gd name="connsiteY32" fmla="*/ 2443401 h 6253401"/>
                <a:gd name="connsiteX33" fmla="*/ 293370 w 2339340"/>
                <a:gd name="connsiteY33" fmla="*/ 2222421 h 6253401"/>
                <a:gd name="connsiteX34" fmla="*/ 426720 w 2339340"/>
                <a:gd name="connsiteY34" fmla="*/ 2005251 h 6253401"/>
                <a:gd name="connsiteX35" fmla="*/ 483870 w 2339340"/>
                <a:gd name="connsiteY35" fmla="*/ 1894761 h 6253401"/>
                <a:gd name="connsiteX36" fmla="*/ 544830 w 2339340"/>
                <a:gd name="connsiteY36" fmla="*/ 1658541 h 6253401"/>
                <a:gd name="connsiteX37" fmla="*/ 636270 w 2339340"/>
                <a:gd name="connsiteY37" fmla="*/ 1913811 h 6253401"/>
                <a:gd name="connsiteX38" fmla="*/ 678180 w 2339340"/>
                <a:gd name="connsiteY38" fmla="*/ 2218611 h 6253401"/>
                <a:gd name="connsiteX39" fmla="*/ 689610 w 2339340"/>
                <a:gd name="connsiteY39" fmla="*/ 2504361 h 6253401"/>
                <a:gd name="connsiteX40" fmla="*/ 712470 w 2339340"/>
                <a:gd name="connsiteY40" fmla="*/ 2778681 h 6253401"/>
                <a:gd name="connsiteX41" fmla="*/ 701040 w 2339340"/>
                <a:gd name="connsiteY41" fmla="*/ 3193971 h 6253401"/>
                <a:gd name="connsiteX42" fmla="*/ 643890 w 2339340"/>
                <a:gd name="connsiteY42" fmla="*/ 3799761 h 6253401"/>
                <a:gd name="connsiteX43" fmla="*/ 613410 w 2339340"/>
                <a:gd name="connsiteY43" fmla="*/ 4272201 h 6253401"/>
                <a:gd name="connsiteX44" fmla="*/ 689610 w 2339340"/>
                <a:gd name="connsiteY44" fmla="*/ 4634151 h 6253401"/>
                <a:gd name="connsiteX45" fmla="*/ 803910 w 2339340"/>
                <a:gd name="connsiteY45" fmla="*/ 5232321 h 6253401"/>
                <a:gd name="connsiteX46" fmla="*/ 883920 w 2339340"/>
                <a:gd name="connsiteY46" fmla="*/ 5674281 h 6253401"/>
                <a:gd name="connsiteX47" fmla="*/ 872490 w 2339340"/>
                <a:gd name="connsiteY47" fmla="*/ 5700951 h 6253401"/>
                <a:gd name="connsiteX48" fmla="*/ 693420 w 2339340"/>
                <a:gd name="connsiteY48" fmla="*/ 5910501 h 6253401"/>
                <a:gd name="connsiteX49" fmla="*/ 541020 w 2339340"/>
                <a:gd name="connsiteY49" fmla="*/ 6108621 h 6253401"/>
                <a:gd name="connsiteX50" fmla="*/ 510540 w 2339340"/>
                <a:gd name="connsiteY50" fmla="*/ 6173391 h 6253401"/>
                <a:gd name="connsiteX51" fmla="*/ 701040 w 2339340"/>
                <a:gd name="connsiteY51" fmla="*/ 6108621 h 6253401"/>
                <a:gd name="connsiteX52" fmla="*/ 830580 w 2339340"/>
                <a:gd name="connsiteY52" fmla="*/ 6081951 h 6253401"/>
                <a:gd name="connsiteX53" fmla="*/ 952500 w 2339340"/>
                <a:gd name="connsiteY53" fmla="*/ 5990511 h 6253401"/>
                <a:gd name="connsiteX54" fmla="*/ 963930 w 2339340"/>
                <a:gd name="connsiteY54" fmla="*/ 5887641 h 6253401"/>
                <a:gd name="connsiteX55" fmla="*/ 1108710 w 2339340"/>
                <a:gd name="connsiteY55" fmla="*/ 5834301 h 6253401"/>
                <a:gd name="connsiteX56" fmla="*/ 1108710 w 2339340"/>
                <a:gd name="connsiteY56" fmla="*/ 5807631 h 6253401"/>
                <a:gd name="connsiteX57" fmla="*/ 1032510 w 2339340"/>
                <a:gd name="connsiteY57" fmla="*/ 5651421 h 6253401"/>
                <a:gd name="connsiteX58" fmla="*/ 1043940 w 2339340"/>
                <a:gd name="connsiteY58" fmla="*/ 5297091 h 6253401"/>
                <a:gd name="connsiteX59" fmla="*/ 1074420 w 2339340"/>
                <a:gd name="connsiteY59" fmla="*/ 4904661 h 6253401"/>
                <a:gd name="connsiteX60" fmla="*/ 1002030 w 2339340"/>
                <a:gd name="connsiteY60" fmla="*/ 4439841 h 6253401"/>
                <a:gd name="connsiteX61" fmla="*/ 1066800 w 2339340"/>
                <a:gd name="connsiteY61" fmla="*/ 4146471 h 6253401"/>
                <a:gd name="connsiteX62" fmla="*/ 1116330 w 2339340"/>
                <a:gd name="connsiteY62" fmla="*/ 3792141 h 6253401"/>
                <a:gd name="connsiteX63" fmla="*/ 1165860 w 2339340"/>
                <a:gd name="connsiteY63" fmla="*/ 3392091 h 6253401"/>
                <a:gd name="connsiteX64" fmla="*/ 1238250 w 2339340"/>
                <a:gd name="connsiteY64" fmla="*/ 3898821 h 6253401"/>
                <a:gd name="connsiteX65" fmla="*/ 1280160 w 2339340"/>
                <a:gd name="connsiteY65" fmla="*/ 4382691 h 6253401"/>
                <a:gd name="connsiteX66" fmla="*/ 1310640 w 2339340"/>
                <a:gd name="connsiteY66" fmla="*/ 4550331 h 6253401"/>
                <a:gd name="connsiteX67" fmla="*/ 1272540 w 2339340"/>
                <a:gd name="connsiteY67" fmla="*/ 4855131 h 6253401"/>
                <a:gd name="connsiteX68" fmla="*/ 1242060 w 2339340"/>
                <a:gd name="connsiteY68" fmla="*/ 5076111 h 6253401"/>
                <a:gd name="connsiteX69" fmla="*/ 1276350 w 2339340"/>
                <a:gd name="connsiteY69" fmla="*/ 5304711 h 6253401"/>
                <a:gd name="connsiteX70" fmla="*/ 1333500 w 2339340"/>
                <a:gd name="connsiteY70" fmla="*/ 5510451 h 6253401"/>
                <a:gd name="connsiteX71" fmla="*/ 1314450 w 2339340"/>
                <a:gd name="connsiteY71" fmla="*/ 5632371 h 6253401"/>
                <a:gd name="connsiteX72" fmla="*/ 1264920 w 2339340"/>
                <a:gd name="connsiteY72" fmla="*/ 5811441 h 6253401"/>
                <a:gd name="connsiteX73" fmla="*/ 1264920 w 2339340"/>
                <a:gd name="connsiteY73" fmla="*/ 5918121 h 6253401"/>
                <a:gd name="connsiteX74" fmla="*/ 1424940 w 2339340"/>
                <a:gd name="connsiteY74" fmla="*/ 6253401 h 6253401"/>
                <a:gd name="connsiteX75" fmla="*/ 1565910 w 2339340"/>
                <a:gd name="connsiteY75" fmla="*/ 6081951 h 6253401"/>
                <a:gd name="connsiteX76" fmla="*/ 1604010 w 2339340"/>
                <a:gd name="connsiteY76" fmla="*/ 6028611 h 6253401"/>
                <a:gd name="connsiteX77" fmla="*/ 1524000 w 2339340"/>
                <a:gd name="connsiteY77" fmla="*/ 5860971 h 6253401"/>
                <a:gd name="connsiteX78" fmla="*/ 1466850 w 2339340"/>
                <a:gd name="connsiteY78" fmla="*/ 5735241 h 6253401"/>
                <a:gd name="connsiteX79" fmla="*/ 1440180 w 2339340"/>
                <a:gd name="connsiteY79" fmla="*/ 5655231 h 6253401"/>
                <a:gd name="connsiteX80" fmla="*/ 1546860 w 2339340"/>
                <a:gd name="connsiteY80" fmla="*/ 5095161 h 6253401"/>
                <a:gd name="connsiteX81" fmla="*/ 1600200 w 2339340"/>
                <a:gd name="connsiteY81" fmla="*/ 4523661 h 6253401"/>
                <a:gd name="connsiteX82" fmla="*/ 1684020 w 2339340"/>
                <a:gd name="connsiteY82" fmla="*/ 4043601 h 6253401"/>
                <a:gd name="connsiteX83" fmla="*/ 1703070 w 2339340"/>
                <a:gd name="connsiteY83" fmla="*/ 3704511 h 6253401"/>
                <a:gd name="connsiteX84" fmla="*/ 1673305 w 2339340"/>
                <a:gd name="connsiteY84" fmla="*/ 3099436 h 6253401"/>
                <a:gd name="connsiteX85" fmla="*/ 1630680 w 2339340"/>
                <a:gd name="connsiteY85" fmla="*/ 2885361 h 6253401"/>
                <a:gd name="connsiteX86" fmla="*/ 1607820 w 2339340"/>
                <a:gd name="connsiteY86" fmla="*/ 2767251 h 6253401"/>
                <a:gd name="connsiteX87" fmla="*/ 1584960 w 2339340"/>
                <a:gd name="connsiteY87" fmla="*/ 2439591 h 6253401"/>
                <a:gd name="connsiteX88" fmla="*/ 1584960 w 2339340"/>
                <a:gd name="connsiteY88" fmla="*/ 2089071 h 6253401"/>
                <a:gd name="connsiteX89" fmla="*/ 1619250 w 2339340"/>
                <a:gd name="connsiteY89" fmla="*/ 1788081 h 6253401"/>
                <a:gd name="connsiteX90" fmla="*/ 1691640 w 2339340"/>
                <a:gd name="connsiteY90" fmla="*/ 1517571 h 6253401"/>
                <a:gd name="connsiteX91" fmla="*/ 1954530 w 2339340"/>
                <a:gd name="connsiteY91" fmla="*/ 1940481 h 6253401"/>
                <a:gd name="connsiteX92" fmla="*/ 2045970 w 2339340"/>
                <a:gd name="connsiteY92" fmla="*/ 2062401 h 6253401"/>
                <a:gd name="connsiteX93" fmla="*/ 1840230 w 2339340"/>
                <a:gd name="connsiteY93" fmla="*/ 2374821 h 6253401"/>
                <a:gd name="connsiteX94" fmla="*/ 1729740 w 2339340"/>
                <a:gd name="connsiteY94" fmla="*/ 2561511 h 6253401"/>
                <a:gd name="connsiteX95" fmla="*/ 1672590 w 2339340"/>
                <a:gd name="connsiteY95" fmla="*/ 2691051 h 6253401"/>
                <a:gd name="connsiteX96" fmla="*/ 1606391 w 2339340"/>
                <a:gd name="connsiteY96" fmla="*/ 2762727 h 6253401"/>
                <a:gd name="connsiteX97" fmla="*/ 1658302 w 2339340"/>
                <a:gd name="connsiteY97" fmla="*/ 3027046 h 6253401"/>
                <a:gd name="connsiteX98" fmla="*/ 1729740 w 2339340"/>
                <a:gd name="connsiteY98" fmla="*/ 2908221 h 6253401"/>
                <a:gd name="connsiteX99" fmla="*/ 1927860 w 2339340"/>
                <a:gd name="connsiteY99" fmla="*/ 2706291 h 6253401"/>
                <a:gd name="connsiteX100" fmla="*/ 2065020 w 2339340"/>
                <a:gd name="connsiteY100" fmla="*/ 2565321 h 6253401"/>
                <a:gd name="connsiteX101" fmla="*/ 2202180 w 2339340"/>
                <a:gd name="connsiteY101" fmla="*/ 2355771 h 6253401"/>
                <a:gd name="connsiteX102" fmla="*/ 2339340 w 2339340"/>
                <a:gd name="connsiteY102" fmla="*/ 2066211 h 6253401"/>
                <a:gd name="connsiteX103" fmla="*/ 2293620 w 2339340"/>
                <a:gd name="connsiteY103" fmla="*/ 1974771 h 6253401"/>
                <a:gd name="connsiteX104" fmla="*/ 2232660 w 2339340"/>
                <a:gd name="connsiteY104" fmla="*/ 1769031 h 6253401"/>
                <a:gd name="connsiteX105" fmla="*/ 2175510 w 2339340"/>
                <a:gd name="connsiteY105" fmla="*/ 1582341 h 6253401"/>
                <a:gd name="connsiteX106" fmla="*/ 2065020 w 2339340"/>
                <a:gd name="connsiteY106" fmla="*/ 1368981 h 6253401"/>
                <a:gd name="connsiteX107" fmla="*/ 1958340 w 2339340"/>
                <a:gd name="connsiteY107" fmla="*/ 1186101 h 6253401"/>
                <a:gd name="connsiteX108" fmla="*/ 1878330 w 2339340"/>
                <a:gd name="connsiteY108" fmla="*/ 1060371 h 6253401"/>
                <a:gd name="connsiteX109" fmla="*/ 1752600 w 2339340"/>
                <a:gd name="connsiteY109" fmla="*/ 991791 h 6253401"/>
                <a:gd name="connsiteX110" fmla="*/ 1645920 w 2339340"/>
                <a:gd name="connsiteY110" fmla="*/ 972741 h 6253401"/>
                <a:gd name="connsiteX111" fmla="*/ 1546860 w 2339340"/>
                <a:gd name="connsiteY111" fmla="*/ 938451 h 6253401"/>
                <a:gd name="connsiteX112" fmla="*/ 1276350 w 2339340"/>
                <a:gd name="connsiteY112" fmla="*/ 877491 h 6253401"/>
                <a:gd name="connsiteX113" fmla="*/ 1257300 w 2339340"/>
                <a:gd name="connsiteY113" fmla="*/ 755571 h 6253401"/>
                <a:gd name="connsiteX114" fmla="*/ 1325880 w 2339340"/>
                <a:gd name="connsiteY114" fmla="*/ 610791 h 6253401"/>
                <a:gd name="connsiteX115" fmla="*/ 1363980 w 2339340"/>
                <a:gd name="connsiteY115" fmla="*/ 553641 h 6253401"/>
                <a:gd name="connsiteX116" fmla="*/ 1352550 w 2339340"/>
                <a:gd name="connsiteY116" fmla="*/ 454581 h 6253401"/>
                <a:gd name="connsiteX117" fmla="*/ 1359455 w 2339340"/>
                <a:gd name="connsiteY117" fmla="*/ 267891 h 6253401"/>
                <a:gd name="connsiteX118" fmla="*/ 1311592 w 2339340"/>
                <a:gd name="connsiteY118" fmla="*/ 99775 h 6253401"/>
                <a:gd name="connsiteX119" fmla="*/ 1188720 w 2339340"/>
                <a:gd name="connsiteY119" fmla="*/ 54531 h 6253401"/>
                <a:gd name="connsiteX120" fmla="*/ 1094184 w 2339340"/>
                <a:gd name="connsiteY120" fmla="*/ 81439 h 6253401"/>
                <a:gd name="connsiteX121" fmla="*/ 1077992 w 2339340"/>
                <a:gd name="connsiteY121" fmla="*/ 0 h 6253401"/>
                <a:gd name="connsiteX0" fmla="*/ 1077992 w 2339340"/>
                <a:gd name="connsiteY0" fmla="*/ 0 h 6253401"/>
                <a:gd name="connsiteX1" fmla="*/ 970359 w 2339340"/>
                <a:gd name="connsiteY1" fmla="*/ 77867 h 6253401"/>
                <a:gd name="connsiteX2" fmla="*/ 967740 w 2339340"/>
                <a:gd name="connsiteY2" fmla="*/ 16431 h 6253401"/>
                <a:gd name="connsiteX3" fmla="*/ 872490 w 2339340"/>
                <a:gd name="connsiteY3" fmla="*/ 138351 h 6253401"/>
                <a:gd name="connsiteX4" fmla="*/ 849630 w 2339340"/>
                <a:gd name="connsiteY4" fmla="*/ 103347 h 6253401"/>
                <a:gd name="connsiteX5" fmla="*/ 804863 w 2339340"/>
                <a:gd name="connsiteY5" fmla="*/ 232886 h 6253401"/>
                <a:gd name="connsiteX6" fmla="*/ 782955 w 2339340"/>
                <a:gd name="connsiteY6" fmla="*/ 466725 h 6253401"/>
                <a:gd name="connsiteX7" fmla="*/ 754380 w 2339340"/>
                <a:gd name="connsiteY7" fmla="*/ 481251 h 6253401"/>
                <a:gd name="connsiteX8" fmla="*/ 781050 w 2339340"/>
                <a:gd name="connsiteY8" fmla="*/ 565071 h 6253401"/>
                <a:gd name="connsiteX9" fmla="*/ 822960 w 2339340"/>
                <a:gd name="connsiteY9" fmla="*/ 641271 h 6253401"/>
                <a:gd name="connsiteX10" fmla="*/ 887730 w 2339340"/>
                <a:gd name="connsiteY10" fmla="*/ 706041 h 6253401"/>
                <a:gd name="connsiteX11" fmla="*/ 925830 w 2339340"/>
                <a:gd name="connsiteY11" fmla="*/ 786051 h 6253401"/>
                <a:gd name="connsiteX12" fmla="*/ 925830 w 2339340"/>
                <a:gd name="connsiteY12" fmla="*/ 877491 h 6253401"/>
                <a:gd name="connsiteX13" fmla="*/ 803910 w 2339340"/>
                <a:gd name="connsiteY13" fmla="*/ 938451 h 6253401"/>
                <a:gd name="connsiteX14" fmla="*/ 701040 w 2339340"/>
                <a:gd name="connsiteY14" fmla="*/ 965121 h 6253401"/>
                <a:gd name="connsiteX15" fmla="*/ 556260 w 2339340"/>
                <a:gd name="connsiteY15" fmla="*/ 968931 h 6253401"/>
                <a:gd name="connsiteX16" fmla="*/ 403860 w 2339340"/>
                <a:gd name="connsiteY16" fmla="*/ 1018461 h 6253401"/>
                <a:gd name="connsiteX17" fmla="*/ 320040 w 2339340"/>
                <a:gd name="connsiteY17" fmla="*/ 1102281 h 6253401"/>
                <a:gd name="connsiteX18" fmla="*/ 247650 w 2339340"/>
                <a:gd name="connsiteY18" fmla="*/ 1292781 h 6253401"/>
                <a:gd name="connsiteX19" fmla="*/ 163830 w 2339340"/>
                <a:gd name="connsiteY19" fmla="*/ 1586151 h 6253401"/>
                <a:gd name="connsiteX20" fmla="*/ 83820 w 2339340"/>
                <a:gd name="connsiteY20" fmla="*/ 1799511 h 6253401"/>
                <a:gd name="connsiteX21" fmla="*/ 72390 w 2339340"/>
                <a:gd name="connsiteY21" fmla="*/ 1978581 h 6253401"/>
                <a:gd name="connsiteX22" fmla="*/ 0 w 2339340"/>
                <a:gd name="connsiteY22" fmla="*/ 2161461 h 6253401"/>
                <a:gd name="connsiteX23" fmla="*/ 11430 w 2339340"/>
                <a:gd name="connsiteY23" fmla="*/ 2268141 h 6253401"/>
                <a:gd name="connsiteX24" fmla="*/ 106680 w 2339340"/>
                <a:gd name="connsiteY24" fmla="*/ 2443401 h 6253401"/>
                <a:gd name="connsiteX25" fmla="*/ 243840 w 2339340"/>
                <a:gd name="connsiteY25" fmla="*/ 2611041 h 6253401"/>
                <a:gd name="connsiteX26" fmla="*/ 422910 w 2339340"/>
                <a:gd name="connsiteY26" fmla="*/ 2786301 h 6253401"/>
                <a:gd name="connsiteX27" fmla="*/ 609600 w 2339340"/>
                <a:gd name="connsiteY27" fmla="*/ 2946321 h 6253401"/>
                <a:gd name="connsiteX28" fmla="*/ 703183 w 2339340"/>
                <a:gd name="connsiteY28" fmla="*/ 3078956 h 6253401"/>
                <a:gd name="connsiteX29" fmla="*/ 711517 w 2339340"/>
                <a:gd name="connsiteY29" fmla="*/ 2800827 h 6253401"/>
                <a:gd name="connsiteX30" fmla="*/ 647700 w 2339340"/>
                <a:gd name="connsiteY30" fmla="*/ 2748201 h 6253401"/>
                <a:gd name="connsiteX31" fmla="*/ 541020 w 2339340"/>
                <a:gd name="connsiteY31" fmla="*/ 2553891 h 6253401"/>
                <a:gd name="connsiteX32" fmla="*/ 487680 w 2339340"/>
                <a:gd name="connsiteY32" fmla="*/ 2443401 h 6253401"/>
                <a:gd name="connsiteX33" fmla="*/ 293370 w 2339340"/>
                <a:gd name="connsiteY33" fmla="*/ 2222421 h 6253401"/>
                <a:gd name="connsiteX34" fmla="*/ 426720 w 2339340"/>
                <a:gd name="connsiteY34" fmla="*/ 2005251 h 6253401"/>
                <a:gd name="connsiteX35" fmla="*/ 483870 w 2339340"/>
                <a:gd name="connsiteY35" fmla="*/ 1894761 h 6253401"/>
                <a:gd name="connsiteX36" fmla="*/ 544830 w 2339340"/>
                <a:gd name="connsiteY36" fmla="*/ 1658541 h 6253401"/>
                <a:gd name="connsiteX37" fmla="*/ 636270 w 2339340"/>
                <a:gd name="connsiteY37" fmla="*/ 1913811 h 6253401"/>
                <a:gd name="connsiteX38" fmla="*/ 678180 w 2339340"/>
                <a:gd name="connsiteY38" fmla="*/ 2218611 h 6253401"/>
                <a:gd name="connsiteX39" fmla="*/ 689610 w 2339340"/>
                <a:gd name="connsiteY39" fmla="*/ 2504361 h 6253401"/>
                <a:gd name="connsiteX40" fmla="*/ 712470 w 2339340"/>
                <a:gd name="connsiteY40" fmla="*/ 2778681 h 6253401"/>
                <a:gd name="connsiteX41" fmla="*/ 701040 w 2339340"/>
                <a:gd name="connsiteY41" fmla="*/ 3193971 h 6253401"/>
                <a:gd name="connsiteX42" fmla="*/ 643890 w 2339340"/>
                <a:gd name="connsiteY42" fmla="*/ 3799761 h 6253401"/>
                <a:gd name="connsiteX43" fmla="*/ 613410 w 2339340"/>
                <a:gd name="connsiteY43" fmla="*/ 4272201 h 6253401"/>
                <a:gd name="connsiteX44" fmla="*/ 689610 w 2339340"/>
                <a:gd name="connsiteY44" fmla="*/ 4634151 h 6253401"/>
                <a:gd name="connsiteX45" fmla="*/ 803910 w 2339340"/>
                <a:gd name="connsiteY45" fmla="*/ 5232321 h 6253401"/>
                <a:gd name="connsiteX46" fmla="*/ 883920 w 2339340"/>
                <a:gd name="connsiteY46" fmla="*/ 5674281 h 6253401"/>
                <a:gd name="connsiteX47" fmla="*/ 872490 w 2339340"/>
                <a:gd name="connsiteY47" fmla="*/ 5700951 h 6253401"/>
                <a:gd name="connsiteX48" fmla="*/ 693420 w 2339340"/>
                <a:gd name="connsiteY48" fmla="*/ 5910501 h 6253401"/>
                <a:gd name="connsiteX49" fmla="*/ 541020 w 2339340"/>
                <a:gd name="connsiteY49" fmla="*/ 6108621 h 6253401"/>
                <a:gd name="connsiteX50" fmla="*/ 510540 w 2339340"/>
                <a:gd name="connsiteY50" fmla="*/ 6173391 h 6253401"/>
                <a:gd name="connsiteX51" fmla="*/ 701040 w 2339340"/>
                <a:gd name="connsiteY51" fmla="*/ 6108621 h 6253401"/>
                <a:gd name="connsiteX52" fmla="*/ 830580 w 2339340"/>
                <a:gd name="connsiteY52" fmla="*/ 6081951 h 6253401"/>
                <a:gd name="connsiteX53" fmla="*/ 952500 w 2339340"/>
                <a:gd name="connsiteY53" fmla="*/ 5990511 h 6253401"/>
                <a:gd name="connsiteX54" fmla="*/ 963930 w 2339340"/>
                <a:gd name="connsiteY54" fmla="*/ 5887641 h 6253401"/>
                <a:gd name="connsiteX55" fmla="*/ 1108710 w 2339340"/>
                <a:gd name="connsiteY55" fmla="*/ 5834301 h 6253401"/>
                <a:gd name="connsiteX56" fmla="*/ 1108710 w 2339340"/>
                <a:gd name="connsiteY56" fmla="*/ 5807631 h 6253401"/>
                <a:gd name="connsiteX57" fmla="*/ 1032510 w 2339340"/>
                <a:gd name="connsiteY57" fmla="*/ 5651421 h 6253401"/>
                <a:gd name="connsiteX58" fmla="*/ 1043940 w 2339340"/>
                <a:gd name="connsiteY58" fmla="*/ 5297091 h 6253401"/>
                <a:gd name="connsiteX59" fmla="*/ 1074420 w 2339340"/>
                <a:gd name="connsiteY59" fmla="*/ 4904661 h 6253401"/>
                <a:gd name="connsiteX60" fmla="*/ 1002030 w 2339340"/>
                <a:gd name="connsiteY60" fmla="*/ 4439841 h 6253401"/>
                <a:gd name="connsiteX61" fmla="*/ 1066800 w 2339340"/>
                <a:gd name="connsiteY61" fmla="*/ 4146471 h 6253401"/>
                <a:gd name="connsiteX62" fmla="*/ 1116330 w 2339340"/>
                <a:gd name="connsiteY62" fmla="*/ 3792141 h 6253401"/>
                <a:gd name="connsiteX63" fmla="*/ 1165860 w 2339340"/>
                <a:gd name="connsiteY63" fmla="*/ 3392091 h 6253401"/>
                <a:gd name="connsiteX64" fmla="*/ 1238250 w 2339340"/>
                <a:gd name="connsiteY64" fmla="*/ 3898821 h 6253401"/>
                <a:gd name="connsiteX65" fmla="*/ 1280160 w 2339340"/>
                <a:gd name="connsiteY65" fmla="*/ 4382691 h 6253401"/>
                <a:gd name="connsiteX66" fmla="*/ 1310640 w 2339340"/>
                <a:gd name="connsiteY66" fmla="*/ 4550331 h 6253401"/>
                <a:gd name="connsiteX67" fmla="*/ 1272540 w 2339340"/>
                <a:gd name="connsiteY67" fmla="*/ 4855131 h 6253401"/>
                <a:gd name="connsiteX68" fmla="*/ 1242060 w 2339340"/>
                <a:gd name="connsiteY68" fmla="*/ 5076111 h 6253401"/>
                <a:gd name="connsiteX69" fmla="*/ 1276350 w 2339340"/>
                <a:gd name="connsiteY69" fmla="*/ 5304711 h 6253401"/>
                <a:gd name="connsiteX70" fmla="*/ 1333500 w 2339340"/>
                <a:gd name="connsiteY70" fmla="*/ 5510451 h 6253401"/>
                <a:gd name="connsiteX71" fmla="*/ 1314450 w 2339340"/>
                <a:gd name="connsiteY71" fmla="*/ 5632371 h 6253401"/>
                <a:gd name="connsiteX72" fmla="*/ 1264920 w 2339340"/>
                <a:gd name="connsiteY72" fmla="*/ 5811441 h 6253401"/>
                <a:gd name="connsiteX73" fmla="*/ 1264920 w 2339340"/>
                <a:gd name="connsiteY73" fmla="*/ 5918121 h 6253401"/>
                <a:gd name="connsiteX74" fmla="*/ 1424940 w 2339340"/>
                <a:gd name="connsiteY74" fmla="*/ 6253401 h 6253401"/>
                <a:gd name="connsiteX75" fmla="*/ 1565910 w 2339340"/>
                <a:gd name="connsiteY75" fmla="*/ 6081951 h 6253401"/>
                <a:gd name="connsiteX76" fmla="*/ 1604010 w 2339340"/>
                <a:gd name="connsiteY76" fmla="*/ 6028611 h 6253401"/>
                <a:gd name="connsiteX77" fmla="*/ 1524000 w 2339340"/>
                <a:gd name="connsiteY77" fmla="*/ 5860971 h 6253401"/>
                <a:gd name="connsiteX78" fmla="*/ 1466850 w 2339340"/>
                <a:gd name="connsiteY78" fmla="*/ 5735241 h 6253401"/>
                <a:gd name="connsiteX79" fmla="*/ 1440180 w 2339340"/>
                <a:gd name="connsiteY79" fmla="*/ 5655231 h 6253401"/>
                <a:gd name="connsiteX80" fmla="*/ 1546860 w 2339340"/>
                <a:gd name="connsiteY80" fmla="*/ 5095161 h 6253401"/>
                <a:gd name="connsiteX81" fmla="*/ 1600200 w 2339340"/>
                <a:gd name="connsiteY81" fmla="*/ 4523661 h 6253401"/>
                <a:gd name="connsiteX82" fmla="*/ 1684020 w 2339340"/>
                <a:gd name="connsiteY82" fmla="*/ 4043601 h 6253401"/>
                <a:gd name="connsiteX83" fmla="*/ 1703070 w 2339340"/>
                <a:gd name="connsiteY83" fmla="*/ 3704511 h 6253401"/>
                <a:gd name="connsiteX84" fmla="*/ 1673305 w 2339340"/>
                <a:gd name="connsiteY84" fmla="*/ 3099436 h 6253401"/>
                <a:gd name="connsiteX85" fmla="*/ 1630680 w 2339340"/>
                <a:gd name="connsiteY85" fmla="*/ 2885361 h 6253401"/>
                <a:gd name="connsiteX86" fmla="*/ 1607820 w 2339340"/>
                <a:gd name="connsiteY86" fmla="*/ 2767251 h 6253401"/>
                <a:gd name="connsiteX87" fmla="*/ 1584960 w 2339340"/>
                <a:gd name="connsiteY87" fmla="*/ 2439591 h 6253401"/>
                <a:gd name="connsiteX88" fmla="*/ 1584960 w 2339340"/>
                <a:gd name="connsiteY88" fmla="*/ 2089071 h 6253401"/>
                <a:gd name="connsiteX89" fmla="*/ 1619250 w 2339340"/>
                <a:gd name="connsiteY89" fmla="*/ 1788081 h 6253401"/>
                <a:gd name="connsiteX90" fmla="*/ 1691640 w 2339340"/>
                <a:gd name="connsiteY90" fmla="*/ 1517571 h 6253401"/>
                <a:gd name="connsiteX91" fmla="*/ 1954530 w 2339340"/>
                <a:gd name="connsiteY91" fmla="*/ 1940481 h 6253401"/>
                <a:gd name="connsiteX92" fmla="*/ 2045970 w 2339340"/>
                <a:gd name="connsiteY92" fmla="*/ 2062401 h 6253401"/>
                <a:gd name="connsiteX93" fmla="*/ 1840230 w 2339340"/>
                <a:gd name="connsiteY93" fmla="*/ 2374821 h 6253401"/>
                <a:gd name="connsiteX94" fmla="*/ 1729740 w 2339340"/>
                <a:gd name="connsiteY94" fmla="*/ 2561511 h 6253401"/>
                <a:gd name="connsiteX95" fmla="*/ 1672590 w 2339340"/>
                <a:gd name="connsiteY95" fmla="*/ 2691051 h 6253401"/>
                <a:gd name="connsiteX96" fmla="*/ 1606391 w 2339340"/>
                <a:gd name="connsiteY96" fmla="*/ 2762727 h 6253401"/>
                <a:gd name="connsiteX97" fmla="*/ 1658302 w 2339340"/>
                <a:gd name="connsiteY97" fmla="*/ 3027046 h 6253401"/>
                <a:gd name="connsiteX98" fmla="*/ 1729740 w 2339340"/>
                <a:gd name="connsiteY98" fmla="*/ 2908221 h 6253401"/>
                <a:gd name="connsiteX99" fmla="*/ 1927860 w 2339340"/>
                <a:gd name="connsiteY99" fmla="*/ 2706291 h 6253401"/>
                <a:gd name="connsiteX100" fmla="*/ 2065020 w 2339340"/>
                <a:gd name="connsiteY100" fmla="*/ 2565321 h 6253401"/>
                <a:gd name="connsiteX101" fmla="*/ 2202180 w 2339340"/>
                <a:gd name="connsiteY101" fmla="*/ 2355771 h 6253401"/>
                <a:gd name="connsiteX102" fmla="*/ 2339340 w 2339340"/>
                <a:gd name="connsiteY102" fmla="*/ 2066211 h 6253401"/>
                <a:gd name="connsiteX103" fmla="*/ 2293620 w 2339340"/>
                <a:gd name="connsiteY103" fmla="*/ 1974771 h 6253401"/>
                <a:gd name="connsiteX104" fmla="*/ 2232660 w 2339340"/>
                <a:gd name="connsiteY104" fmla="*/ 1769031 h 6253401"/>
                <a:gd name="connsiteX105" fmla="*/ 2175510 w 2339340"/>
                <a:gd name="connsiteY105" fmla="*/ 1582341 h 6253401"/>
                <a:gd name="connsiteX106" fmla="*/ 2065020 w 2339340"/>
                <a:gd name="connsiteY106" fmla="*/ 1368981 h 6253401"/>
                <a:gd name="connsiteX107" fmla="*/ 1958340 w 2339340"/>
                <a:gd name="connsiteY107" fmla="*/ 1186101 h 6253401"/>
                <a:gd name="connsiteX108" fmla="*/ 1878330 w 2339340"/>
                <a:gd name="connsiteY108" fmla="*/ 1060371 h 6253401"/>
                <a:gd name="connsiteX109" fmla="*/ 1752600 w 2339340"/>
                <a:gd name="connsiteY109" fmla="*/ 991791 h 6253401"/>
                <a:gd name="connsiteX110" fmla="*/ 1645920 w 2339340"/>
                <a:gd name="connsiteY110" fmla="*/ 972741 h 6253401"/>
                <a:gd name="connsiteX111" fmla="*/ 1546860 w 2339340"/>
                <a:gd name="connsiteY111" fmla="*/ 938451 h 6253401"/>
                <a:gd name="connsiteX112" fmla="*/ 1276350 w 2339340"/>
                <a:gd name="connsiteY112" fmla="*/ 877491 h 6253401"/>
                <a:gd name="connsiteX113" fmla="*/ 1257300 w 2339340"/>
                <a:gd name="connsiteY113" fmla="*/ 755571 h 6253401"/>
                <a:gd name="connsiteX114" fmla="*/ 1325880 w 2339340"/>
                <a:gd name="connsiteY114" fmla="*/ 610791 h 6253401"/>
                <a:gd name="connsiteX115" fmla="*/ 1363980 w 2339340"/>
                <a:gd name="connsiteY115" fmla="*/ 553641 h 6253401"/>
                <a:gd name="connsiteX116" fmla="*/ 1352550 w 2339340"/>
                <a:gd name="connsiteY116" fmla="*/ 454581 h 6253401"/>
                <a:gd name="connsiteX117" fmla="*/ 1359455 w 2339340"/>
                <a:gd name="connsiteY117" fmla="*/ 267891 h 6253401"/>
                <a:gd name="connsiteX118" fmla="*/ 1311592 w 2339340"/>
                <a:gd name="connsiteY118" fmla="*/ 99775 h 6253401"/>
                <a:gd name="connsiteX119" fmla="*/ 1188720 w 2339340"/>
                <a:gd name="connsiteY119" fmla="*/ 54531 h 6253401"/>
                <a:gd name="connsiteX120" fmla="*/ 1021556 w 2339340"/>
                <a:gd name="connsiteY120" fmla="*/ 130255 h 6253401"/>
                <a:gd name="connsiteX121" fmla="*/ 1077992 w 2339340"/>
                <a:gd name="connsiteY121" fmla="*/ 0 h 6253401"/>
                <a:gd name="connsiteX0" fmla="*/ 1077992 w 2339340"/>
                <a:gd name="connsiteY0" fmla="*/ 0 h 6253401"/>
                <a:gd name="connsiteX1" fmla="*/ 970359 w 2339340"/>
                <a:gd name="connsiteY1" fmla="*/ 77867 h 6253401"/>
                <a:gd name="connsiteX2" fmla="*/ 967740 w 2339340"/>
                <a:gd name="connsiteY2" fmla="*/ 16431 h 6253401"/>
                <a:gd name="connsiteX3" fmla="*/ 872490 w 2339340"/>
                <a:gd name="connsiteY3" fmla="*/ 138351 h 6253401"/>
                <a:gd name="connsiteX4" fmla="*/ 849630 w 2339340"/>
                <a:gd name="connsiteY4" fmla="*/ 103347 h 6253401"/>
                <a:gd name="connsiteX5" fmla="*/ 804863 w 2339340"/>
                <a:gd name="connsiteY5" fmla="*/ 232886 h 6253401"/>
                <a:gd name="connsiteX6" fmla="*/ 782955 w 2339340"/>
                <a:gd name="connsiteY6" fmla="*/ 466725 h 6253401"/>
                <a:gd name="connsiteX7" fmla="*/ 754380 w 2339340"/>
                <a:gd name="connsiteY7" fmla="*/ 481251 h 6253401"/>
                <a:gd name="connsiteX8" fmla="*/ 781050 w 2339340"/>
                <a:gd name="connsiteY8" fmla="*/ 565071 h 6253401"/>
                <a:gd name="connsiteX9" fmla="*/ 822960 w 2339340"/>
                <a:gd name="connsiteY9" fmla="*/ 641271 h 6253401"/>
                <a:gd name="connsiteX10" fmla="*/ 887730 w 2339340"/>
                <a:gd name="connsiteY10" fmla="*/ 706041 h 6253401"/>
                <a:gd name="connsiteX11" fmla="*/ 925830 w 2339340"/>
                <a:gd name="connsiteY11" fmla="*/ 786051 h 6253401"/>
                <a:gd name="connsiteX12" fmla="*/ 925830 w 2339340"/>
                <a:gd name="connsiteY12" fmla="*/ 877491 h 6253401"/>
                <a:gd name="connsiteX13" fmla="*/ 803910 w 2339340"/>
                <a:gd name="connsiteY13" fmla="*/ 938451 h 6253401"/>
                <a:gd name="connsiteX14" fmla="*/ 701040 w 2339340"/>
                <a:gd name="connsiteY14" fmla="*/ 965121 h 6253401"/>
                <a:gd name="connsiteX15" fmla="*/ 556260 w 2339340"/>
                <a:gd name="connsiteY15" fmla="*/ 968931 h 6253401"/>
                <a:gd name="connsiteX16" fmla="*/ 403860 w 2339340"/>
                <a:gd name="connsiteY16" fmla="*/ 1018461 h 6253401"/>
                <a:gd name="connsiteX17" fmla="*/ 320040 w 2339340"/>
                <a:gd name="connsiteY17" fmla="*/ 1102281 h 6253401"/>
                <a:gd name="connsiteX18" fmla="*/ 247650 w 2339340"/>
                <a:gd name="connsiteY18" fmla="*/ 1292781 h 6253401"/>
                <a:gd name="connsiteX19" fmla="*/ 163830 w 2339340"/>
                <a:gd name="connsiteY19" fmla="*/ 1586151 h 6253401"/>
                <a:gd name="connsiteX20" fmla="*/ 83820 w 2339340"/>
                <a:gd name="connsiteY20" fmla="*/ 1799511 h 6253401"/>
                <a:gd name="connsiteX21" fmla="*/ 72390 w 2339340"/>
                <a:gd name="connsiteY21" fmla="*/ 1978581 h 6253401"/>
                <a:gd name="connsiteX22" fmla="*/ 0 w 2339340"/>
                <a:gd name="connsiteY22" fmla="*/ 2161461 h 6253401"/>
                <a:gd name="connsiteX23" fmla="*/ 11430 w 2339340"/>
                <a:gd name="connsiteY23" fmla="*/ 2268141 h 6253401"/>
                <a:gd name="connsiteX24" fmla="*/ 106680 w 2339340"/>
                <a:gd name="connsiteY24" fmla="*/ 2443401 h 6253401"/>
                <a:gd name="connsiteX25" fmla="*/ 243840 w 2339340"/>
                <a:gd name="connsiteY25" fmla="*/ 2611041 h 6253401"/>
                <a:gd name="connsiteX26" fmla="*/ 422910 w 2339340"/>
                <a:gd name="connsiteY26" fmla="*/ 2786301 h 6253401"/>
                <a:gd name="connsiteX27" fmla="*/ 609600 w 2339340"/>
                <a:gd name="connsiteY27" fmla="*/ 2946321 h 6253401"/>
                <a:gd name="connsiteX28" fmla="*/ 703183 w 2339340"/>
                <a:gd name="connsiteY28" fmla="*/ 3078956 h 6253401"/>
                <a:gd name="connsiteX29" fmla="*/ 711517 w 2339340"/>
                <a:gd name="connsiteY29" fmla="*/ 2800827 h 6253401"/>
                <a:gd name="connsiteX30" fmla="*/ 647700 w 2339340"/>
                <a:gd name="connsiteY30" fmla="*/ 2748201 h 6253401"/>
                <a:gd name="connsiteX31" fmla="*/ 541020 w 2339340"/>
                <a:gd name="connsiteY31" fmla="*/ 2553891 h 6253401"/>
                <a:gd name="connsiteX32" fmla="*/ 487680 w 2339340"/>
                <a:gd name="connsiteY32" fmla="*/ 2443401 h 6253401"/>
                <a:gd name="connsiteX33" fmla="*/ 293370 w 2339340"/>
                <a:gd name="connsiteY33" fmla="*/ 2222421 h 6253401"/>
                <a:gd name="connsiteX34" fmla="*/ 426720 w 2339340"/>
                <a:gd name="connsiteY34" fmla="*/ 2005251 h 6253401"/>
                <a:gd name="connsiteX35" fmla="*/ 483870 w 2339340"/>
                <a:gd name="connsiteY35" fmla="*/ 1894761 h 6253401"/>
                <a:gd name="connsiteX36" fmla="*/ 544830 w 2339340"/>
                <a:gd name="connsiteY36" fmla="*/ 1658541 h 6253401"/>
                <a:gd name="connsiteX37" fmla="*/ 636270 w 2339340"/>
                <a:gd name="connsiteY37" fmla="*/ 1913811 h 6253401"/>
                <a:gd name="connsiteX38" fmla="*/ 678180 w 2339340"/>
                <a:gd name="connsiteY38" fmla="*/ 2218611 h 6253401"/>
                <a:gd name="connsiteX39" fmla="*/ 689610 w 2339340"/>
                <a:gd name="connsiteY39" fmla="*/ 2504361 h 6253401"/>
                <a:gd name="connsiteX40" fmla="*/ 712470 w 2339340"/>
                <a:gd name="connsiteY40" fmla="*/ 2778681 h 6253401"/>
                <a:gd name="connsiteX41" fmla="*/ 701040 w 2339340"/>
                <a:gd name="connsiteY41" fmla="*/ 3193971 h 6253401"/>
                <a:gd name="connsiteX42" fmla="*/ 643890 w 2339340"/>
                <a:gd name="connsiteY42" fmla="*/ 3799761 h 6253401"/>
                <a:gd name="connsiteX43" fmla="*/ 613410 w 2339340"/>
                <a:gd name="connsiteY43" fmla="*/ 4272201 h 6253401"/>
                <a:gd name="connsiteX44" fmla="*/ 689610 w 2339340"/>
                <a:gd name="connsiteY44" fmla="*/ 4634151 h 6253401"/>
                <a:gd name="connsiteX45" fmla="*/ 803910 w 2339340"/>
                <a:gd name="connsiteY45" fmla="*/ 5232321 h 6253401"/>
                <a:gd name="connsiteX46" fmla="*/ 883920 w 2339340"/>
                <a:gd name="connsiteY46" fmla="*/ 5674281 h 6253401"/>
                <a:gd name="connsiteX47" fmla="*/ 872490 w 2339340"/>
                <a:gd name="connsiteY47" fmla="*/ 5700951 h 6253401"/>
                <a:gd name="connsiteX48" fmla="*/ 693420 w 2339340"/>
                <a:gd name="connsiteY48" fmla="*/ 5910501 h 6253401"/>
                <a:gd name="connsiteX49" fmla="*/ 541020 w 2339340"/>
                <a:gd name="connsiteY49" fmla="*/ 6108621 h 6253401"/>
                <a:gd name="connsiteX50" fmla="*/ 510540 w 2339340"/>
                <a:gd name="connsiteY50" fmla="*/ 6173391 h 6253401"/>
                <a:gd name="connsiteX51" fmla="*/ 701040 w 2339340"/>
                <a:gd name="connsiteY51" fmla="*/ 6108621 h 6253401"/>
                <a:gd name="connsiteX52" fmla="*/ 830580 w 2339340"/>
                <a:gd name="connsiteY52" fmla="*/ 6081951 h 6253401"/>
                <a:gd name="connsiteX53" fmla="*/ 952500 w 2339340"/>
                <a:gd name="connsiteY53" fmla="*/ 5990511 h 6253401"/>
                <a:gd name="connsiteX54" fmla="*/ 963930 w 2339340"/>
                <a:gd name="connsiteY54" fmla="*/ 5887641 h 6253401"/>
                <a:gd name="connsiteX55" fmla="*/ 1108710 w 2339340"/>
                <a:gd name="connsiteY55" fmla="*/ 5834301 h 6253401"/>
                <a:gd name="connsiteX56" fmla="*/ 1108710 w 2339340"/>
                <a:gd name="connsiteY56" fmla="*/ 5807631 h 6253401"/>
                <a:gd name="connsiteX57" fmla="*/ 1032510 w 2339340"/>
                <a:gd name="connsiteY57" fmla="*/ 5651421 h 6253401"/>
                <a:gd name="connsiteX58" fmla="*/ 1043940 w 2339340"/>
                <a:gd name="connsiteY58" fmla="*/ 5297091 h 6253401"/>
                <a:gd name="connsiteX59" fmla="*/ 1074420 w 2339340"/>
                <a:gd name="connsiteY59" fmla="*/ 4904661 h 6253401"/>
                <a:gd name="connsiteX60" fmla="*/ 1002030 w 2339340"/>
                <a:gd name="connsiteY60" fmla="*/ 4439841 h 6253401"/>
                <a:gd name="connsiteX61" fmla="*/ 1066800 w 2339340"/>
                <a:gd name="connsiteY61" fmla="*/ 4146471 h 6253401"/>
                <a:gd name="connsiteX62" fmla="*/ 1116330 w 2339340"/>
                <a:gd name="connsiteY62" fmla="*/ 3792141 h 6253401"/>
                <a:gd name="connsiteX63" fmla="*/ 1165860 w 2339340"/>
                <a:gd name="connsiteY63" fmla="*/ 3392091 h 6253401"/>
                <a:gd name="connsiteX64" fmla="*/ 1238250 w 2339340"/>
                <a:gd name="connsiteY64" fmla="*/ 3898821 h 6253401"/>
                <a:gd name="connsiteX65" fmla="*/ 1280160 w 2339340"/>
                <a:gd name="connsiteY65" fmla="*/ 4382691 h 6253401"/>
                <a:gd name="connsiteX66" fmla="*/ 1310640 w 2339340"/>
                <a:gd name="connsiteY66" fmla="*/ 4550331 h 6253401"/>
                <a:gd name="connsiteX67" fmla="*/ 1272540 w 2339340"/>
                <a:gd name="connsiteY67" fmla="*/ 4855131 h 6253401"/>
                <a:gd name="connsiteX68" fmla="*/ 1242060 w 2339340"/>
                <a:gd name="connsiteY68" fmla="*/ 5076111 h 6253401"/>
                <a:gd name="connsiteX69" fmla="*/ 1276350 w 2339340"/>
                <a:gd name="connsiteY69" fmla="*/ 5304711 h 6253401"/>
                <a:gd name="connsiteX70" fmla="*/ 1333500 w 2339340"/>
                <a:gd name="connsiteY70" fmla="*/ 5510451 h 6253401"/>
                <a:gd name="connsiteX71" fmla="*/ 1314450 w 2339340"/>
                <a:gd name="connsiteY71" fmla="*/ 5632371 h 6253401"/>
                <a:gd name="connsiteX72" fmla="*/ 1264920 w 2339340"/>
                <a:gd name="connsiteY72" fmla="*/ 5811441 h 6253401"/>
                <a:gd name="connsiteX73" fmla="*/ 1264920 w 2339340"/>
                <a:gd name="connsiteY73" fmla="*/ 5918121 h 6253401"/>
                <a:gd name="connsiteX74" fmla="*/ 1424940 w 2339340"/>
                <a:gd name="connsiteY74" fmla="*/ 6253401 h 6253401"/>
                <a:gd name="connsiteX75" fmla="*/ 1565910 w 2339340"/>
                <a:gd name="connsiteY75" fmla="*/ 6081951 h 6253401"/>
                <a:gd name="connsiteX76" fmla="*/ 1604010 w 2339340"/>
                <a:gd name="connsiteY76" fmla="*/ 6028611 h 6253401"/>
                <a:gd name="connsiteX77" fmla="*/ 1524000 w 2339340"/>
                <a:gd name="connsiteY77" fmla="*/ 5860971 h 6253401"/>
                <a:gd name="connsiteX78" fmla="*/ 1466850 w 2339340"/>
                <a:gd name="connsiteY78" fmla="*/ 5735241 h 6253401"/>
                <a:gd name="connsiteX79" fmla="*/ 1440180 w 2339340"/>
                <a:gd name="connsiteY79" fmla="*/ 5655231 h 6253401"/>
                <a:gd name="connsiteX80" fmla="*/ 1546860 w 2339340"/>
                <a:gd name="connsiteY80" fmla="*/ 5095161 h 6253401"/>
                <a:gd name="connsiteX81" fmla="*/ 1600200 w 2339340"/>
                <a:gd name="connsiteY81" fmla="*/ 4523661 h 6253401"/>
                <a:gd name="connsiteX82" fmla="*/ 1684020 w 2339340"/>
                <a:gd name="connsiteY82" fmla="*/ 4043601 h 6253401"/>
                <a:gd name="connsiteX83" fmla="*/ 1703070 w 2339340"/>
                <a:gd name="connsiteY83" fmla="*/ 3704511 h 6253401"/>
                <a:gd name="connsiteX84" fmla="*/ 1673305 w 2339340"/>
                <a:gd name="connsiteY84" fmla="*/ 3099436 h 6253401"/>
                <a:gd name="connsiteX85" fmla="*/ 1630680 w 2339340"/>
                <a:gd name="connsiteY85" fmla="*/ 2885361 h 6253401"/>
                <a:gd name="connsiteX86" fmla="*/ 1607820 w 2339340"/>
                <a:gd name="connsiteY86" fmla="*/ 2767251 h 6253401"/>
                <a:gd name="connsiteX87" fmla="*/ 1584960 w 2339340"/>
                <a:gd name="connsiteY87" fmla="*/ 2439591 h 6253401"/>
                <a:gd name="connsiteX88" fmla="*/ 1584960 w 2339340"/>
                <a:gd name="connsiteY88" fmla="*/ 2089071 h 6253401"/>
                <a:gd name="connsiteX89" fmla="*/ 1619250 w 2339340"/>
                <a:gd name="connsiteY89" fmla="*/ 1788081 h 6253401"/>
                <a:gd name="connsiteX90" fmla="*/ 1691640 w 2339340"/>
                <a:gd name="connsiteY90" fmla="*/ 1517571 h 6253401"/>
                <a:gd name="connsiteX91" fmla="*/ 1954530 w 2339340"/>
                <a:gd name="connsiteY91" fmla="*/ 1940481 h 6253401"/>
                <a:gd name="connsiteX92" fmla="*/ 2045970 w 2339340"/>
                <a:gd name="connsiteY92" fmla="*/ 2062401 h 6253401"/>
                <a:gd name="connsiteX93" fmla="*/ 1840230 w 2339340"/>
                <a:gd name="connsiteY93" fmla="*/ 2374821 h 6253401"/>
                <a:gd name="connsiteX94" fmla="*/ 1729740 w 2339340"/>
                <a:gd name="connsiteY94" fmla="*/ 2561511 h 6253401"/>
                <a:gd name="connsiteX95" fmla="*/ 1672590 w 2339340"/>
                <a:gd name="connsiteY95" fmla="*/ 2691051 h 6253401"/>
                <a:gd name="connsiteX96" fmla="*/ 1606391 w 2339340"/>
                <a:gd name="connsiteY96" fmla="*/ 2762727 h 6253401"/>
                <a:gd name="connsiteX97" fmla="*/ 1658302 w 2339340"/>
                <a:gd name="connsiteY97" fmla="*/ 3027046 h 6253401"/>
                <a:gd name="connsiteX98" fmla="*/ 1729740 w 2339340"/>
                <a:gd name="connsiteY98" fmla="*/ 2908221 h 6253401"/>
                <a:gd name="connsiteX99" fmla="*/ 1927860 w 2339340"/>
                <a:gd name="connsiteY99" fmla="*/ 2706291 h 6253401"/>
                <a:gd name="connsiteX100" fmla="*/ 2065020 w 2339340"/>
                <a:gd name="connsiteY100" fmla="*/ 2565321 h 6253401"/>
                <a:gd name="connsiteX101" fmla="*/ 2202180 w 2339340"/>
                <a:gd name="connsiteY101" fmla="*/ 2355771 h 6253401"/>
                <a:gd name="connsiteX102" fmla="*/ 2339340 w 2339340"/>
                <a:gd name="connsiteY102" fmla="*/ 2066211 h 6253401"/>
                <a:gd name="connsiteX103" fmla="*/ 2293620 w 2339340"/>
                <a:gd name="connsiteY103" fmla="*/ 1974771 h 6253401"/>
                <a:gd name="connsiteX104" fmla="*/ 2232660 w 2339340"/>
                <a:gd name="connsiteY104" fmla="*/ 1769031 h 6253401"/>
                <a:gd name="connsiteX105" fmla="*/ 2175510 w 2339340"/>
                <a:gd name="connsiteY105" fmla="*/ 1582341 h 6253401"/>
                <a:gd name="connsiteX106" fmla="*/ 2065020 w 2339340"/>
                <a:gd name="connsiteY106" fmla="*/ 1368981 h 6253401"/>
                <a:gd name="connsiteX107" fmla="*/ 1958340 w 2339340"/>
                <a:gd name="connsiteY107" fmla="*/ 1186101 h 6253401"/>
                <a:gd name="connsiteX108" fmla="*/ 1878330 w 2339340"/>
                <a:gd name="connsiteY108" fmla="*/ 1060371 h 6253401"/>
                <a:gd name="connsiteX109" fmla="*/ 1752600 w 2339340"/>
                <a:gd name="connsiteY109" fmla="*/ 991791 h 6253401"/>
                <a:gd name="connsiteX110" fmla="*/ 1645920 w 2339340"/>
                <a:gd name="connsiteY110" fmla="*/ 972741 h 6253401"/>
                <a:gd name="connsiteX111" fmla="*/ 1546860 w 2339340"/>
                <a:gd name="connsiteY111" fmla="*/ 938451 h 6253401"/>
                <a:gd name="connsiteX112" fmla="*/ 1276350 w 2339340"/>
                <a:gd name="connsiteY112" fmla="*/ 877491 h 6253401"/>
                <a:gd name="connsiteX113" fmla="*/ 1257300 w 2339340"/>
                <a:gd name="connsiteY113" fmla="*/ 755571 h 6253401"/>
                <a:gd name="connsiteX114" fmla="*/ 1325880 w 2339340"/>
                <a:gd name="connsiteY114" fmla="*/ 610791 h 6253401"/>
                <a:gd name="connsiteX115" fmla="*/ 1363980 w 2339340"/>
                <a:gd name="connsiteY115" fmla="*/ 553641 h 6253401"/>
                <a:gd name="connsiteX116" fmla="*/ 1352550 w 2339340"/>
                <a:gd name="connsiteY116" fmla="*/ 454581 h 6253401"/>
                <a:gd name="connsiteX117" fmla="*/ 1359455 w 2339340"/>
                <a:gd name="connsiteY117" fmla="*/ 267891 h 6253401"/>
                <a:gd name="connsiteX118" fmla="*/ 1311592 w 2339340"/>
                <a:gd name="connsiteY118" fmla="*/ 99775 h 6253401"/>
                <a:gd name="connsiteX119" fmla="*/ 1188720 w 2339340"/>
                <a:gd name="connsiteY119" fmla="*/ 54531 h 6253401"/>
                <a:gd name="connsiteX120" fmla="*/ 1072753 w 2339340"/>
                <a:gd name="connsiteY120" fmla="*/ 58817 h 6253401"/>
                <a:gd name="connsiteX121" fmla="*/ 1077992 w 2339340"/>
                <a:gd name="connsiteY121" fmla="*/ 0 h 6253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</a:cxnLst>
              <a:rect l="l" t="t" r="r" b="b"/>
              <a:pathLst>
                <a:path w="2339340" h="6253401">
                  <a:moveTo>
                    <a:pt x="1077992" y="0"/>
                  </a:moveTo>
                  <a:lnTo>
                    <a:pt x="970359" y="77867"/>
                  </a:lnTo>
                  <a:lnTo>
                    <a:pt x="967740" y="16431"/>
                  </a:lnTo>
                  <a:lnTo>
                    <a:pt x="872490" y="138351"/>
                  </a:lnTo>
                  <a:lnTo>
                    <a:pt x="849630" y="103347"/>
                  </a:lnTo>
                  <a:lnTo>
                    <a:pt x="804863" y="232886"/>
                  </a:lnTo>
                  <a:lnTo>
                    <a:pt x="782955" y="466725"/>
                  </a:lnTo>
                  <a:lnTo>
                    <a:pt x="754380" y="481251"/>
                  </a:lnTo>
                  <a:lnTo>
                    <a:pt x="781050" y="565071"/>
                  </a:lnTo>
                  <a:lnTo>
                    <a:pt x="822960" y="641271"/>
                  </a:lnTo>
                  <a:lnTo>
                    <a:pt x="887730" y="706041"/>
                  </a:lnTo>
                  <a:lnTo>
                    <a:pt x="925830" y="786051"/>
                  </a:lnTo>
                  <a:lnTo>
                    <a:pt x="925830" y="877491"/>
                  </a:lnTo>
                  <a:lnTo>
                    <a:pt x="803910" y="938451"/>
                  </a:lnTo>
                  <a:lnTo>
                    <a:pt x="701040" y="965121"/>
                  </a:lnTo>
                  <a:lnTo>
                    <a:pt x="556260" y="968931"/>
                  </a:lnTo>
                  <a:lnTo>
                    <a:pt x="403860" y="1018461"/>
                  </a:lnTo>
                  <a:lnTo>
                    <a:pt x="320040" y="1102281"/>
                  </a:lnTo>
                  <a:lnTo>
                    <a:pt x="247650" y="1292781"/>
                  </a:lnTo>
                  <a:lnTo>
                    <a:pt x="163830" y="1586151"/>
                  </a:lnTo>
                  <a:lnTo>
                    <a:pt x="83820" y="1799511"/>
                  </a:lnTo>
                  <a:lnTo>
                    <a:pt x="72390" y="1978581"/>
                  </a:lnTo>
                  <a:lnTo>
                    <a:pt x="0" y="2161461"/>
                  </a:lnTo>
                  <a:lnTo>
                    <a:pt x="11430" y="2268141"/>
                  </a:lnTo>
                  <a:lnTo>
                    <a:pt x="106680" y="2443401"/>
                  </a:lnTo>
                  <a:lnTo>
                    <a:pt x="243840" y="2611041"/>
                  </a:lnTo>
                  <a:lnTo>
                    <a:pt x="422910" y="2786301"/>
                  </a:lnTo>
                  <a:lnTo>
                    <a:pt x="609600" y="2946321"/>
                  </a:lnTo>
                  <a:lnTo>
                    <a:pt x="703183" y="3078956"/>
                  </a:lnTo>
                  <a:lnTo>
                    <a:pt x="711517" y="2800827"/>
                  </a:lnTo>
                  <a:lnTo>
                    <a:pt x="647700" y="2748201"/>
                  </a:lnTo>
                  <a:lnTo>
                    <a:pt x="541020" y="2553891"/>
                  </a:lnTo>
                  <a:lnTo>
                    <a:pt x="487680" y="2443401"/>
                  </a:lnTo>
                  <a:lnTo>
                    <a:pt x="293370" y="2222421"/>
                  </a:lnTo>
                  <a:lnTo>
                    <a:pt x="426720" y="2005251"/>
                  </a:lnTo>
                  <a:lnTo>
                    <a:pt x="483870" y="1894761"/>
                  </a:lnTo>
                  <a:lnTo>
                    <a:pt x="544830" y="1658541"/>
                  </a:lnTo>
                  <a:lnTo>
                    <a:pt x="636270" y="1913811"/>
                  </a:lnTo>
                  <a:lnTo>
                    <a:pt x="678180" y="2218611"/>
                  </a:lnTo>
                  <a:lnTo>
                    <a:pt x="689610" y="2504361"/>
                  </a:lnTo>
                  <a:lnTo>
                    <a:pt x="712470" y="2778681"/>
                  </a:lnTo>
                  <a:lnTo>
                    <a:pt x="701040" y="3193971"/>
                  </a:lnTo>
                  <a:lnTo>
                    <a:pt x="643890" y="3799761"/>
                  </a:lnTo>
                  <a:lnTo>
                    <a:pt x="613410" y="4272201"/>
                  </a:lnTo>
                  <a:lnTo>
                    <a:pt x="689610" y="4634151"/>
                  </a:lnTo>
                  <a:lnTo>
                    <a:pt x="803910" y="5232321"/>
                  </a:lnTo>
                  <a:lnTo>
                    <a:pt x="883920" y="5674281"/>
                  </a:lnTo>
                  <a:lnTo>
                    <a:pt x="872490" y="5700951"/>
                  </a:lnTo>
                  <a:lnTo>
                    <a:pt x="693420" y="5910501"/>
                  </a:lnTo>
                  <a:lnTo>
                    <a:pt x="541020" y="6108621"/>
                  </a:lnTo>
                  <a:lnTo>
                    <a:pt x="510540" y="6173391"/>
                  </a:lnTo>
                  <a:lnTo>
                    <a:pt x="701040" y="6108621"/>
                  </a:lnTo>
                  <a:lnTo>
                    <a:pt x="830580" y="6081951"/>
                  </a:lnTo>
                  <a:lnTo>
                    <a:pt x="952500" y="5990511"/>
                  </a:lnTo>
                  <a:lnTo>
                    <a:pt x="963930" y="5887641"/>
                  </a:lnTo>
                  <a:lnTo>
                    <a:pt x="1108710" y="5834301"/>
                  </a:lnTo>
                  <a:lnTo>
                    <a:pt x="1108710" y="5807631"/>
                  </a:lnTo>
                  <a:lnTo>
                    <a:pt x="1032510" y="5651421"/>
                  </a:lnTo>
                  <a:lnTo>
                    <a:pt x="1043940" y="5297091"/>
                  </a:lnTo>
                  <a:lnTo>
                    <a:pt x="1074420" y="4904661"/>
                  </a:lnTo>
                  <a:lnTo>
                    <a:pt x="1002030" y="4439841"/>
                  </a:lnTo>
                  <a:lnTo>
                    <a:pt x="1066800" y="4146471"/>
                  </a:lnTo>
                  <a:lnTo>
                    <a:pt x="1116330" y="3792141"/>
                  </a:lnTo>
                  <a:lnTo>
                    <a:pt x="1165860" y="3392091"/>
                  </a:lnTo>
                  <a:lnTo>
                    <a:pt x="1238250" y="3898821"/>
                  </a:lnTo>
                  <a:lnTo>
                    <a:pt x="1280160" y="4382691"/>
                  </a:lnTo>
                  <a:lnTo>
                    <a:pt x="1310640" y="4550331"/>
                  </a:lnTo>
                  <a:lnTo>
                    <a:pt x="1272540" y="4855131"/>
                  </a:lnTo>
                  <a:lnTo>
                    <a:pt x="1242060" y="5076111"/>
                  </a:lnTo>
                  <a:lnTo>
                    <a:pt x="1276350" y="5304711"/>
                  </a:lnTo>
                  <a:lnTo>
                    <a:pt x="1333500" y="5510451"/>
                  </a:lnTo>
                  <a:lnTo>
                    <a:pt x="1314450" y="5632371"/>
                  </a:lnTo>
                  <a:lnTo>
                    <a:pt x="1264920" y="5811441"/>
                  </a:lnTo>
                  <a:lnTo>
                    <a:pt x="1264920" y="5918121"/>
                  </a:lnTo>
                  <a:lnTo>
                    <a:pt x="1424940" y="6253401"/>
                  </a:lnTo>
                  <a:lnTo>
                    <a:pt x="1565910" y="6081951"/>
                  </a:lnTo>
                  <a:lnTo>
                    <a:pt x="1604010" y="6028611"/>
                  </a:lnTo>
                  <a:lnTo>
                    <a:pt x="1524000" y="5860971"/>
                  </a:lnTo>
                  <a:lnTo>
                    <a:pt x="1466850" y="5735241"/>
                  </a:lnTo>
                  <a:lnTo>
                    <a:pt x="1440180" y="5655231"/>
                  </a:lnTo>
                  <a:lnTo>
                    <a:pt x="1546860" y="5095161"/>
                  </a:lnTo>
                  <a:lnTo>
                    <a:pt x="1600200" y="4523661"/>
                  </a:lnTo>
                  <a:lnTo>
                    <a:pt x="1684020" y="4043601"/>
                  </a:lnTo>
                  <a:lnTo>
                    <a:pt x="1703070" y="3704511"/>
                  </a:lnTo>
                  <a:lnTo>
                    <a:pt x="1673305" y="3099436"/>
                  </a:lnTo>
                  <a:lnTo>
                    <a:pt x="1630680" y="2885361"/>
                  </a:lnTo>
                  <a:lnTo>
                    <a:pt x="1607820" y="2767251"/>
                  </a:lnTo>
                  <a:lnTo>
                    <a:pt x="1584960" y="2439591"/>
                  </a:lnTo>
                  <a:lnTo>
                    <a:pt x="1584960" y="2089071"/>
                  </a:lnTo>
                  <a:lnTo>
                    <a:pt x="1619250" y="1788081"/>
                  </a:lnTo>
                  <a:lnTo>
                    <a:pt x="1691640" y="1517571"/>
                  </a:lnTo>
                  <a:lnTo>
                    <a:pt x="1954530" y="1940481"/>
                  </a:lnTo>
                  <a:lnTo>
                    <a:pt x="2045970" y="2062401"/>
                  </a:lnTo>
                  <a:lnTo>
                    <a:pt x="1840230" y="2374821"/>
                  </a:lnTo>
                  <a:lnTo>
                    <a:pt x="1729740" y="2561511"/>
                  </a:lnTo>
                  <a:lnTo>
                    <a:pt x="1672590" y="2691051"/>
                  </a:lnTo>
                  <a:lnTo>
                    <a:pt x="1606391" y="2762727"/>
                  </a:lnTo>
                  <a:lnTo>
                    <a:pt x="1658302" y="3027046"/>
                  </a:lnTo>
                  <a:lnTo>
                    <a:pt x="1729740" y="2908221"/>
                  </a:lnTo>
                  <a:lnTo>
                    <a:pt x="1927860" y="2706291"/>
                  </a:lnTo>
                  <a:lnTo>
                    <a:pt x="2065020" y="2565321"/>
                  </a:lnTo>
                  <a:lnTo>
                    <a:pt x="2202180" y="2355771"/>
                  </a:lnTo>
                  <a:lnTo>
                    <a:pt x="2339340" y="2066211"/>
                  </a:lnTo>
                  <a:lnTo>
                    <a:pt x="2293620" y="1974771"/>
                  </a:lnTo>
                  <a:lnTo>
                    <a:pt x="2232660" y="1769031"/>
                  </a:lnTo>
                  <a:lnTo>
                    <a:pt x="2175510" y="1582341"/>
                  </a:lnTo>
                  <a:lnTo>
                    <a:pt x="2065020" y="1368981"/>
                  </a:lnTo>
                  <a:lnTo>
                    <a:pt x="1958340" y="1186101"/>
                  </a:lnTo>
                  <a:lnTo>
                    <a:pt x="1878330" y="1060371"/>
                  </a:lnTo>
                  <a:lnTo>
                    <a:pt x="1752600" y="991791"/>
                  </a:lnTo>
                  <a:lnTo>
                    <a:pt x="1645920" y="972741"/>
                  </a:lnTo>
                  <a:lnTo>
                    <a:pt x="1546860" y="938451"/>
                  </a:lnTo>
                  <a:lnTo>
                    <a:pt x="1276350" y="877491"/>
                  </a:lnTo>
                  <a:lnTo>
                    <a:pt x="1257300" y="755571"/>
                  </a:lnTo>
                  <a:lnTo>
                    <a:pt x="1325880" y="610791"/>
                  </a:lnTo>
                  <a:lnTo>
                    <a:pt x="1363980" y="553641"/>
                  </a:lnTo>
                  <a:lnTo>
                    <a:pt x="1352550" y="454581"/>
                  </a:lnTo>
                  <a:lnTo>
                    <a:pt x="1359455" y="267891"/>
                  </a:lnTo>
                  <a:cubicBezTo>
                    <a:pt x="1341119" y="213043"/>
                    <a:pt x="1327546" y="155814"/>
                    <a:pt x="1311592" y="99775"/>
                  </a:cubicBezTo>
                  <a:lnTo>
                    <a:pt x="1188720" y="54531"/>
                  </a:lnTo>
                  <a:lnTo>
                    <a:pt x="1072753" y="58817"/>
                  </a:lnTo>
                  <a:lnTo>
                    <a:pt x="1077992" y="0"/>
                  </a:lnTo>
                  <a:close/>
                </a:path>
              </a:pathLst>
            </a:custGeom>
            <a:solidFill>
              <a:srgbClr val="FFD85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l-PL"/>
            </a:p>
          </p:txBody>
        </p:sp>
        <p:pic>
          <p:nvPicPr>
            <p:cNvPr id="28" name="Obraz 27">
              <a:extLst>
                <a:ext uri="{FF2B5EF4-FFF2-40B4-BE49-F238E27FC236}">
                  <a16:creationId xmlns:a16="http://schemas.microsoft.com/office/drawing/2014/main" id="{7F5F6556-B0C1-48FC-BADB-C36E4651C513}"/>
                </a:ext>
              </a:extLst>
            </p:cNvPr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094956" y="222074"/>
              <a:ext cx="2551181" cy="6723902"/>
            </a:xfrm>
            <a:prstGeom prst="rect">
              <a:avLst/>
            </a:prstGeom>
          </p:spPr>
        </p:pic>
      </p:grpSp>
      <p:sp>
        <p:nvSpPr>
          <p:cNvPr id="36" name="Dowolny kształt: kształt 35">
            <a:extLst>
              <a:ext uri="{FF2B5EF4-FFF2-40B4-BE49-F238E27FC236}">
                <a16:creationId xmlns:a16="http://schemas.microsoft.com/office/drawing/2014/main" id="{D5D64161-39A0-494C-B04E-37CC0A95FC17}"/>
              </a:ext>
            </a:extLst>
          </p:cNvPr>
          <p:cNvSpPr/>
          <p:nvPr/>
        </p:nvSpPr>
        <p:spPr>
          <a:xfrm>
            <a:off x="1045510" y="1273616"/>
            <a:ext cx="2134227" cy="5705104"/>
          </a:xfrm>
          <a:custGeom>
            <a:avLst/>
            <a:gdLst>
              <a:gd name="connsiteX0" fmla="*/ 1093470 w 2339340"/>
              <a:gd name="connsiteY0" fmla="*/ 22860 h 6236970"/>
              <a:gd name="connsiteX1" fmla="*/ 971550 w 2339340"/>
              <a:gd name="connsiteY1" fmla="*/ 68580 h 6236970"/>
              <a:gd name="connsiteX2" fmla="*/ 967740 w 2339340"/>
              <a:gd name="connsiteY2" fmla="*/ 0 h 6236970"/>
              <a:gd name="connsiteX3" fmla="*/ 872490 w 2339340"/>
              <a:gd name="connsiteY3" fmla="*/ 121920 h 6236970"/>
              <a:gd name="connsiteX4" fmla="*/ 849630 w 2339340"/>
              <a:gd name="connsiteY4" fmla="*/ 95250 h 6236970"/>
              <a:gd name="connsiteX5" fmla="*/ 800100 w 2339340"/>
              <a:gd name="connsiteY5" fmla="*/ 320040 h 6236970"/>
              <a:gd name="connsiteX6" fmla="*/ 811530 w 2339340"/>
              <a:gd name="connsiteY6" fmla="*/ 461010 h 6236970"/>
              <a:gd name="connsiteX7" fmla="*/ 754380 w 2339340"/>
              <a:gd name="connsiteY7" fmla="*/ 464820 h 6236970"/>
              <a:gd name="connsiteX8" fmla="*/ 781050 w 2339340"/>
              <a:gd name="connsiteY8" fmla="*/ 548640 h 6236970"/>
              <a:gd name="connsiteX9" fmla="*/ 822960 w 2339340"/>
              <a:gd name="connsiteY9" fmla="*/ 624840 h 6236970"/>
              <a:gd name="connsiteX10" fmla="*/ 887730 w 2339340"/>
              <a:gd name="connsiteY10" fmla="*/ 689610 h 6236970"/>
              <a:gd name="connsiteX11" fmla="*/ 925830 w 2339340"/>
              <a:gd name="connsiteY11" fmla="*/ 769620 h 6236970"/>
              <a:gd name="connsiteX12" fmla="*/ 925830 w 2339340"/>
              <a:gd name="connsiteY12" fmla="*/ 861060 h 6236970"/>
              <a:gd name="connsiteX13" fmla="*/ 803910 w 2339340"/>
              <a:gd name="connsiteY13" fmla="*/ 922020 h 6236970"/>
              <a:gd name="connsiteX14" fmla="*/ 701040 w 2339340"/>
              <a:gd name="connsiteY14" fmla="*/ 948690 h 6236970"/>
              <a:gd name="connsiteX15" fmla="*/ 556260 w 2339340"/>
              <a:gd name="connsiteY15" fmla="*/ 952500 h 6236970"/>
              <a:gd name="connsiteX16" fmla="*/ 403860 w 2339340"/>
              <a:gd name="connsiteY16" fmla="*/ 1002030 h 6236970"/>
              <a:gd name="connsiteX17" fmla="*/ 320040 w 2339340"/>
              <a:gd name="connsiteY17" fmla="*/ 1085850 h 6236970"/>
              <a:gd name="connsiteX18" fmla="*/ 247650 w 2339340"/>
              <a:gd name="connsiteY18" fmla="*/ 1276350 h 6236970"/>
              <a:gd name="connsiteX19" fmla="*/ 163830 w 2339340"/>
              <a:gd name="connsiteY19" fmla="*/ 1569720 h 6236970"/>
              <a:gd name="connsiteX20" fmla="*/ 83820 w 2339340"/>
              <a:gd name="connsiteY20" fmla="*/ 1783080 h 6236970"/>
              <a:gd name="connsiteX21" fmla="*/ 72390 w 2339340"/>
              <a:gd name="connsiteY21" fmla="*/ 1962150 h 6236970"/>
              <a:gd name="connsiteX22" fmla="*/ 0 w 2339340"/>
              <a:gd name="connsiteY22" fmla="*/ 2145030 h 6236970"/>
              <a:gd name="connsiteX23" fmla="*/ 11430 w 2339340"/>
              <a:gd name="connsiteY23" fmla="*/ 2251710 h 6236970"/>
              <a:gd name="connsiteX24" fmla="*/ 106680 w 2339340"/>
              <a:gd name="connsiteY24" fmla="*/ 2426970 h 6236970"/>
              <a:gd name="connsiteX25" fmla="*/ 243840 w 2339340"/>
              <a:gd name="connsiteY25" fmla="*/ 2594610 h 6236970"/>
              <a:gd name="connsiteX26" fmla="*/ 422910 w 2339340"/>
              <a:gd name="connsiteY26" fmla="*/ 2769870 h 6236970"/>
              <a:gd name="connsiteX27" fmla="*/ 609600 w 2339340"/>
              <a:gd name="connsiteY27" fmla="*/ 2929890 h 6236970"/>
              <a:gd name="connsiteX28" fmla="*/ 735330 w 2339340"/>
              <a:gd name="connsiteY28" fmla="*/ 3108960 h 6236970"/>
              <a:gd name="connsiteX29" fmla="*/ 735330 w 2339340"/>
              <a:gd name="connsiteY29" fmla="*/ 2792730 h 6236970"/>
              <a:gd name="connsiteX30" fmla="*/ 647700 w 2339340"/>
              <a:gd name="connsiteY30" fmla="*/ 2731770 h 6236970"/>
              <a:gd name="connsiteX31" fmla="*/ 541020 w 2339340"/>
              <a:gd name="connsiteY31" fmla="*/ 2537460 h 6236970"/>
              <a:gd name="connsiteX32" fmla="*/ 487680 w 2339340"/>
              <a:gd name="connsiteY32" fmla="*/ 2426970 h 6236970"/>
              <a:gd name="connsiteX33" fmla="*/ 293370 w 2339340"/>
              <a:gd name="connsiteY33" fmla="*/ 2205990 h 6236970"/>
              <a:gd name="connsiteX34" fmla="*/ 426720 w 2339340"/>
              <a:gd name="connsiteY34" fmla="*/ 1988820 h 6236970"/>
              <a:gd name="connsiteX35" fmla="*/ 483870 w 2339340"/>
              <a:gd name="connsiteY35" fmla="*/ 1878330 h 6236970"/>
              <a:gd name="connsiteX36" fmla="*/ 544830 w 2339340"/>
              <a:gd name="connsiteY36" fmla="*/ 1642110 h 6236970"/>
              <a:gd name="connsiteX37" fmla="*/ 636270 w 2339340"/>
              <a:gd name="connsiteY37" fmla="*/ 1897380 h 6236970"/>
              <a:gd name="connsiteX38" fmla="*/ 678180 w 2339340"/>
              <a:gd name="connsiteY38" fmla="*/ 2202180 h 6236970"/>
              <a:gd name="connsiteX39" fmla="*/ 689610 w 2339340"/>
              <a:gd name="connsiteY39" fmla="*/ 2487930 h 6236970"/>
              <a:gd name="connsiteX40" fmla="*/ 712470 w 2339340"/>
              <a:gd name="connsiteY40" fmla="*/ 2762250 h 6236970"/>
              <a:gd name="connsiteX41" fmla="*/ 701040 w 2339340"/>
              <a:gd name="connsiteY41" fmla="*/ 3177540 h 6236970"/>
              <a:gd name="connsiteX42" fmla="*/ 643890 w 2339340"/>
              <a:gd name="connsiteY42" fmla="*/ 3783330 h 6236970"/>
              <a:gd name="connsiteX43" fmla="*/ 613410 w 2339340"/>
              <a:gd name="connsiteY43" fmla="*/ 4255770 h 6236970"/>
              <a:gd name="connsiteX44" fmla="*/ 689610 w 2339340"/>
              <a:gd name="connsiteY44" fmla="*/ 4617720 h 6236970"/>
              <a:gd name="connsiteX45" fmla="*/ 803910 w 2339340"/>
              <a:gd name="connsiteY45" fmla="*/ 5215890 h 6236970"/>
              <a:gd name="connsiteX46" fmla="*/ 883920 w 2339340"/>
              <a:gd name="connsiteY46" fmla="*/ 5657850 h 6236970"/>
              <a:gd name="connsiteX47" fmla="*/ 872490 w 2339340"/>
              <a:gd name="connsiteY47" fmla="*/ 5684520 h 6236970"/>
              <a:gd name="connsiteX48" fmla="*/ 693420 w 2339340"/>
              <a:gd name="connsiteY48" fmla="*/ 5894070 h 6236970"/>
              <a:gd name="connsiteX49" fmla="*/ 541020 w 2339340"/>
              <a:gd name="connsiteY49" fmla="*/ 6092190 h 6236970"/>
              <a:gd name="connsiteX50" fmla="*/ 510540 w 2339340"/>
              <a:gd name="connsiteY50" fmla="*/ 6156960 h 6236970"/>
              <a:gd name="connsiteX51" fmla="*/ 701040 w 2339340"/>
              <a:gd name="connsiteY51" fmla="*/ 6092190 h 6236970"/>
              <a:gd name="connsiteX52" fmla="*/ 830580 w 2339340"/>
              <a:gd name="connsiteY52" fmla="*/ 6065520 h 6236970"/>
              <a:gd name="connsiteX53" fmla="*/ 952500 w 2339340"/>
              <a:gd name="connsiteY53" fmla="*/ 5974080 h 6236970"/>
              <a:gd name="connsiteX54" fmla="*/ 963930 w 2339340"/>
              <a:gd name="connsiteY54" fmla="*/ 5871210 h 6236970"/>
              <a:gd name="connsiteX55" fmla="*/ 1108710 w 2339340"/>
              <a:gd name="connsiteY55" fmla="*/ 5817870 h 6236970"/>
              <a:gd name="connsiteX56" fmla="*/ 1108710 w 2339340"/>
              <a:gd name="connsiteY56" fmla="*/ 5791200 h 6236970"/>
              <a:gd name="connsiteX57" fmla="*/ 1032510 w 2339340"/>
              <a:gd name="connsiteY57" fmla="*/ 5634990 h 6236970"/>
              <a:gd name="connsiteX58" fmla="*/ 1043940 w 2339340"/>
              <a:gd name="connsiteY58" fmla="*/ 5280660 h 6236970"/>
              <a:gd name="connsiteX59" fmla="*/ 1074420 w 2339340"/>
              <a:gd name="connsiteY59" fmla="*/ 4888230 h 6236970"/>
              <a:gd name="connsiteX60" fmla="*/ 1002030 w 2339340"/>
              <a:gd name="connsiteY60" fmla="*/ 4423410 h 6236970"/>
              <a:gd name="connsiteX61" fmla="*/ 1066800 w 2339340"/>
              <a:gd name="connsiteY61" fmla="*/ 4130040 h 6236970"/>
              <a:gd name="connsiteX62" fmla="*/ 1116330 w 2339340"/>
              <a:gd name="connsiteY62" fmla="*/ 3775710 h 6236970"/>
              <a:gd name="connsiteX63" fmla="*/ 1165860 w 2339340"/>
              <a:gd name="connsiteY63" fmla="*/ 3375660 h 6236970"/>
              <a:gd name="connsiteX64" fmla="*/ 1238250 w 2339340"/>
              <a:gd name="connsiteY64" fmla="*/ 3882390 h 6236970"/>
              <a:gd name="connsiteX65" fmla="*/ 1280160 w 2339340"/>
              <a:gd name="connsiteY65" fmla="*/ 4366260 h 6236970"/>
              <a:gd name="connsiteX66" fmla="*/ 1310640 w 2339340"/>
              <a:gd name="connsiteY66" fmla="*/ 4533900 h 6236970"/>
              <a:gd name="connsiteX67" fmla="*/ 1272540 w 2339340"/>
              <a:gd name="connsiteY67" fmla="*/ 4838700 h 6236970"/>
              <a:gd name="connsiteX68" fmla="*/ 1242060 w 2339340"/>
              <a:gd name="connsiteY68" fmla="*/ 5059680 h 6236970"/>
              <a:gd name="connsiteX69" fmla="*/ 1276350 w 2339340"/>
              <a:gd name="connsiteY69" fmla="*/ 5288280 h 6236970"/>
              <a:gd name="connsiteX70" fmla="*/ 1333500 w 2339340"/>
              <a:gd name="connsiteY70" fmla="*/ 5494020 h 6236970"/>
              <a:gd name="connsiteX71" fmla="*/ 1314450 w 2339340"/>
              <a:gd name="connsiteY71" fmla="*/ 5615940 h 6236970"/>
              <a:gd name="connsiteX72" fmla="*/ 1264920 w 2339340"/>
              <a:gd name="connsiteY72" fmla="*/ 5795010 h 6236970"/>
              <a:gd name="connsiteX73" fmla="*/ 1264920 w 2339340"/>
              <a:gd name="connsiteY73" fmla="*/ 5901690 h 6236970"/>
              <a:gd name="connsiteX74" fmla="*/ 1424940 w 2339340"/>
              <a:gd name="connsiteY74" fmla="*/ 6236970 h 6236970"/>
              <a:gd name="connsiteX75" fmla="*/ 1565910 w 2339340"/>
              <a:gd name="connsiteY75" fmla="*/ 6065520 h 6236970"/>
              <a:gd name="connsiteX76" fmla="*/ 1604010 w 2339340"/>
              <a:gd name="connsiteY76" fmla="*/ 6012180 h 6236970"/>
              <a:gd name="connsiteX77" fmla="*/ 1524000 w 2339340"/>
              <a:gd name="connsiteY77" fmla="*/ 5844540 h 6236970"/>
              <a:gd name="connsiteX78" fmla="*/ 1466850 w 2339340"/>
              <a:gd name="connsiteY78" fmla="*/ 5718810 h 6236970"/>
              <a:gd name="connsiteX79" fmla="*/ 1440180 w 2339340"/>
              <a:gd name="connsiteY79" fmla="*/ 5638800 h 6236970"/>
              <a:gd name="connsiteX80" fmla="*/ 1546860 w 2339340"/>
              <a:gd name="connsiteY80" fmla="*/ 5078730 h 6236970"/>
              <a:gd name="connsiteX81" fmla="*/ 1600200 w 2339340"/>
              <a:gd name="connsiteY81" fmla="*/ 4507230 h 6236970"/>
              <a:gd name="connsiteX82" fmla="*/ 1684020 w 2339340"/>
              <a:gd name="connsiteY82" fmla="*/ 4027170 h 6236970"/>
              <a:gd name="connsiteX83" fmla="*/ 1703070 w 2339340"/>
              <a:gd name="connsiteY83" fmla="*/ 3688080 h 6236970"/>
              <a:gd name="connsiteX84" fmla="*/ 1645920 w 2339340"/>
              <a:gd name="connsiteY84" fmla="*/ 2884170 h 6236970"/>
              <a:gd name="connsiteX85" fmla="*/ 1630680 w 2339340"/>
              <a:gd name="connsiteY85" fmla="*/ 2868930 h 6236970"/>
              <a:gd name="connsiteX86" fmla="*/ 1607820 w 2339340"/>
              <a:gd name="connsiteY86" fmla="*/ 2750820 h 6236970"/>
              <a:gd name="connsiteX87" fmla="*/ 1584960 w 2339340"/>
              <a:gd name="connsiteY87" fmla="*/ 2423160 h 6236970"/>
              <a:gd name="connsiteX88" fmla="*/ 1584960 w 2339340"/>
              <a:gd name="connsiteY88" fmla="*/ 2072640 h 6236970"/>
              <a:gd name="connsiteX89" fmla="*/ 1619250 w 2339340"/>
              <a:gd name="connsiteY89" fmla="*/ 1771650 h 6236970"/>
              <a:gd name="connsiteX90" fmla="*/ 1691640 w 2339340"/>
              <a:gd name="connsiteY90" fmla="*/ 1501140 h 6236970"/>
              <a:gd name="connsiteX91" fmla="*/ 1954530 w 2339340"/>
              <a:gd name="connsiteY91" fmla="*/ 1924050 h 6236970"/>
              <a:gd name="connsiteX92" fmla="*/ 2045970 w 2339340"/>
              <a:gd name="connsiteY92" fmla="*/ 2045970 h 6236970"/>
              <a:gd name="connsiteX93" fmla="*/ 1840230 w 2339340"/>
              <a:gd name="connsiteY93" fmla="*/ 2358390 h 6236970"/>
              <a:gd name="connsiteX94" fmla="*/ 1729740 w 2339340"/>
              <a:gd name="connsiteY94" fmla="*/ 2545080 h 6236970"/>
              <a:gd name="connsiteX95" fmla="*/ 1672590 w 2339340"/>
              <a:gd name="connsiteY95" fmla="*/ 2674620 h 6236970"/>
              <a:gd name="connsiteX96" fmla="*/ 1604010 w 2339340"/>
              <a:gd name="connsiteY96" fmla="*/ 2754630 h 6236970"/>
              <a:gd name="connsiteX97" fmla="*/ 1634490 w 2339340"/>
              <a:gd name="connsiteY97" fmla="*/ 3040380 h 6236970"/>
              <a:gd name="connsiteX98" fmla="*/ 1729740 w 2339340"/>
              <a:gd name="connsiteY98" fmla="*/ 2891790 h 6236970"/>
              <a:gd name="connsiteX99" fmla="*/ 1927860 w 2339340"/>
              <a:gd name="connsiteY99" fmla="*/ 2689860 h 6236970"/>
              <a:gd name="connsiteX100" fmla="*/ 2065020 w 2339340"/>
              <a:gd name="connsiteY100" fmla="*/ 2548890 h 6236970"/>
              <a:gd name="connsiteX101" fmla="*/ 2202180 w 2339340"/>
              <a:gd name="connsiteY101" fmla="*/ 2339340 h 6236970"/>
              <a:gd name="connsiteX102" fmla="*/ 2339340 w 2339340"/>
              <a:gd name="connsiteY102" fmla="*/ 2049780 h 6236970"/>
              <a:gd name="connsiteX103" fmla="*/ 2293620 w 2339340"/>
              <a:gd name="connsiteY103" fmla="*/ 1958340 h 6236970"/>
              <a:gd name="connsiteX104" fmla="*/ 2232660 w 2339340"/>
              <a:gd name="connsiteY104" fmla="*/ 1752600 h 6236970"/>
              <a:gd name="connsiteX105" fmla="*/ 2175510 w 2339340"/>
              <a:gd name="connsiteY105" fmla="*/ 1565910 h 6236970"/>
              <a:gd name="connsiteX106" fmla="*/ 2065020 w 2339340"/>
              <a:gd name="connsiteY106" fmla="*/ 1352550 h 6236970"/>
              <a:gd name="connsiteX107" fmla="*/ 1958340 w 2339340"/>
              <a:gd name="connsiteY107" fmla="*/ 1169670 h 6236970"/>
              <a:gd name="connsiteX108" fmla="*/ 1878330 w 2339340"/>
              <a:gd name="connsiteY108" fmla="*/ 1043940 h 6236970"/>
              <a:gd name="connsiteX109" fmla="*/ 1752600 w 2339340"/>
              <a:gd name="connsiteY109" fmla="*/ 975360 h 6236970"/>
              <a:gd name="connsiteX110" fmla="*/ 1645920 w 2339340"/>
              <a:gd name="connsiteY110" fmla="*/ 956310 h 6236970"/>
              <a:gd name="connsiteX111" fmla="*/ 1546860 w 2339340"/>
              <a:gd name="connsiteY111" fmla="*/ 922020 h 6236970"/>
              <a:gd name="connsiteX112" fmla="*/ 1276350 w 2339340"/>
              <a:gd name="connsiteY112" fmla="*/ 861060 h 6236970"/>
              <a:gd name="connsiteX113" fmla="*/ 1257300 w 2339340"/>
              <a:gd name="connsiteY113" fmla="*/ 739140 h 6236970"/>
              <a:gd name="connsiteX114" fmla="*/ 1325880 w 2339340"/>
              <a:gd name="connsiteY114" fmla="*/ 594360 h 6236970"/>
              <a:gd name="connsiteX115" fmla="*/ 1363980 w 2339340"/>
              <a:gd name="connsiteY115" fmla="*/ 537210 h 6236970"/>
              <a:gd name="connsiteX116" fmla="*/ 1352550 w 2339340"/>
              <a:gd name="connsiteY116" fmla="*/ 438150 h 6236970"/>
              <a:gd name="connsiteX117" fmla="*/ 1348740 w 2339340"/>
              <a:gd name="connsiteY117" fmla="*/ 308610 h 6236970"/>
              <a:gd name="connsiteX118" fmla="*/ 1306830 w 2339340"/>
              <a:gd name="connsiteY118" fmla="*/ 114300 h 6236970"/>
              <a:gd name="connsiteX119" fmla="*/ 1188720 w 2339340"/>
              <a:gd name="connsiteY119" fmla="*/ 38100 h 6236970"/>
              <a:gd name="connsiteX120" fmla="*/ 1143000 w 2339340"/>
              <a:gd name="connsiteY120" fmla="*/ 11430 h 6236970"/>
              <a:gd name="connsiteX121" fmla="*/ 1093470 w 2339340"/>
              <a:gd name="connsiteY121" fmla="*/ 22860 h 6236970"/>
              <a:gd name="connsiteX0" fmla="*/ 1093470 w 2339340"/>
              <a:gd name="connsiteY0" fmla="*/ 22860 h 6236970"/>
              <a:gd name="connsiteX1" fmla="*/ 971550 w 2339340"/>
              <a:gd name="connsiteY1" fmla="*/ 68580 h 6236970"/>
              <a:gd name="connsiteX2" fmla="*/ 967740 w 2339340"/>
              <a:gd name="connsiteY2" fmla="*/ 0 h 6236970"/>
              <a:gd name="connsiteX3" fmla="*/ 872490 w 2339340"/>
              <a:gd name="connsiteY3" fmla="*/ 121920 h 6236970"/>
              <a:gd name="connsiteX4" fmla="*/ 849630 w 2339340"/>
              <a:gd name="connsiteY4" fmla="*/ 95250 h 6236970"/>
              <a:gd name="connsiteX5" fmla="*/ 800100 w 2339340"/>
              <a:gd name="connsiteY5" fmla="*/ 320040 h 6236970"/>
              <a:gd name="connsiteX6" fmla="*/ 811530 w 2339340"/>
              <a:gd name="connsiteY6" fmla="*/ 461010 h 6236970"/>
              <a:gd name="connsiteX7" fmla="*/ 754380 w 2339340"/>
              <a:gd name="connsiteY7" fmla="*/ 464820 h 6236970"/>
              <a:gd name="connsiteX8" fmla="*/ 781050 w 2339340"/>
              <a:gd name="connsiteY8" fmla="*/ 548640 h 6236970"/>
              <a:gd name="connsiteX9" fmla="*/ 822960 w 2339340"/>
              <a:gd name="connsiteY9" fmla="*/ 624840 h 6236970"/>
              <a:gd name="connsiteX10" fmla="*/ 887730 w 2339340"/>
              <a:gd name="connsiteY10" fmla="*/ 689610 h 6236970"/>
              <a:gd name="connsiteX11" fmla="*/ 925830 w 2339340"/>
              <a:gd name="connsiteY11" fmla="*/ 769620 h 6236970"/>
              <a:gd name="connsiteX12" fmla="*/ 925830 w 2339340"/>
              <a:gd name="connsiteY12" fmla="*/ 861060 h 6236970"/>
              <a:gd name="connsiteX13" fmla="*/ 803910 w 2339340"/>
              <a:gd name="connsiteY13" fmla="*/ 922020 h 6236970"/>
              <a:gd name="connsiteX14" fmla="*/ 701040 w 2339340"/>
              <a:gd name="connsiteY14" fmla="*/ 948690 h 6236970"/>
              <a:gd name="connsiteX15" fmla="*/ 556260 w 2339340"/>
              <a:gd name="connsiteY15" fmla="*/ 952500 h 6236970"/>
              <a:gd name="connsiteX16" fmla="*/ 403860 w 2339340"/>
              <a:gd name="connsiteY16" fmla="*/ 1002030 h 6236970"/>
              <a:gd name="connsiteX17" fmla="*/ 320040 w 2339340"/>
              <a:gd name="connsiteY17" fmla="*/ 1085850 h 6236970"/>
              <a:gd name="connsiteX18" fmla="*/ 247650 w 2339340"/>
              <a:gd name="connsiteY18" fmla="*/ 1276350 h 6236970"/>
              <a:gd name="connsiteX19" fmla="*/ 163830 w 2339340"/>
              <a:gd name="connsiteY19" fmla="*/ 1569720 h 6236970"/>
              <a:gd name="connsiteX20" fmla="*/ 83820 w 2339340"/>
              <a:gd name="connsiteY20" fmla="*/ 1783080 h 6236970"/>
              <a:gd name="connsiteX21" fmla="*/ 72390 w 2339340"/>
              <a:gd name="connsiteY21" fmla="*/ 1962150 h 6236970"/>
              <a:gd name="connsiteX22" fmla="*/ 0 w 2339340"/>
              <a:gd name="connsiteY22" fmla="*/ 2145030 h 6236970"/>
              <a:gd name="connsiteX23" fmla="*/ 11430 w 2339340"/>
              <a:gd name="connsiteY23" fmla="*/ 2251710 h 6236970"/>
              <a:gd name="connsiteX24" fmla="*/ 106680 w 2339340"/>
              <a:gd name="connsiteY24" fmla="*/ 2426970 h 6236970"/>
              <a:gd name="connsiteX25" fmla="*/ 243840 w 2339340"/>
              <a:gd name="connsiteY25" fmla="*/ 2594610 h 6236970"/>
              <a:gd name="connsiteX26" fmla="*/ 422910 w 2339340"/>
              <a:gd name="connsiteY26" fmla="*/ 2769870 h 6236970"/>
              <a:gd name="connsiteX27" fmla="*/ 609600 w 2339340"/>
              <a:gd name="connsiteY27" fmla="*/ 2929890 h 6236970"/>
              <a:gd name="connsiteX28" fmla="*/ 735330 w 2339340"/>
              <a:gd name="connsiteY28" fmla="*/ 3108960 h 6236970"/>
              <a:gd name="connsiteX29" fmla="*/ 709136 w 2339340"/>
              <a:gd name="connsiteY29" fmla="*/ 2771299 h 6236970"/>
              <a:gd name="connsiteX30" fmla="*/ 647700 w 2339340"/>
              <a:gd name="connsiteY30" fmla="*/ 2731770 h 6236970"/>
              <a:gd name="connsiteX31" fmla="*/ 541020 w 2339340"/>
              <a:gd name="connsiteY31" fmla="*/ 2537460 h 6236970"/>
              <a:gd name="connsiteX32" fmla="*/ 487680 w 2339340"/>
              <a:gd name="connsiteY32" fmla="*/ 2426970 h 6236970"/>
              <a:gd name="connsiteX33" fmla="*/ 293370 w 2339340"/>
              <a:gd name="connsiteY33" fmla="*/ 2205990 h 6236970"/>
              <a:gd name="connsiteX34" fmla="*/ 426720 w 2339340"/>
              <a:gd name="connsiteY34" fmla="*/ 1988820 h 6236970"/>
              <a:gd name="connsiteX35" fmla="*/ 483870 w 2339340"/>
              <a:gd name="connsiteY35" fmla="*/ 1878330 h 6236970"/>
              <a:gd name="connsiteX36" fmla="*/ 544830 w 2339340"/>
              <a:gd name="connsiteY36" fmla="*/ 1642110 h 6236970"/>
              <a:gd name="connsiteX37" fmla="*/ 636270 w 2339340"/>
              <a:gd name="connsiteY37" fmla="*/ 1897380 h 6236970"/>
              <a:gd name="connsiteX38" fmla="*/ 678180 w 2339340"/>
              <a:gd name="connsiteY38" fmla="*/ 2202180 h 6236970"/>
              <a:gd name="connsiteX39" fmla="*/ 689610 w 2339340"/>
              <a:gd name="connsiteY39" fmla="*/ 2487930 h 6236970"/>
              <a:gd name="connsiteX40" fmla="*/ 712470 w 2339340"/>
              <a:gd name="connsiteY40" fmla="*/ 2762250 h 6236970"/>
              <a:gd name="connsiteX41" fmla="*/ 701040 w 2339340"/>
              <a:gd name="connsiteY41" fmla="*/ 3177540 h 6236970"/>
              <a:gd name="connsiteX42" fmla="*/ 643890 w 2339340"/>
              <a:gd name="connsiteY42" fmla="*/ 3783330 h 6236970"/>
              <a:gd name="connsiteX43" fmla="*/ 613410 w 2339340"/>
              <a:gd name="connsiteY43" fmla="*/ 4255770 h 6236970"/>
              <a:gd name="connsiteX44" fmla="*/ 689610 w 2339340"/>
              <a:gd name="connsiteY44" fmla="*/ 4617720 h 6236970"/>
              <a:gd name="connsiteX45" fmla="*/ 803910 w 2339340"/>
              <a:gd name="connsiteY45" fmla="*/ 5215890 h 6236970"/>
              <a:gd name="connsiteX46" fmla="*/ 883920 w 2339340"/>
              <a:gd name="connsiteY46" fmla="*/ 5657850 h 6236970"/>
              <a:gd name="connsiteX47" fmla="*/ 872490 w 2339340"/>
              <a:gd name="connsiteY47" fmla="*/ 5684520 h 6236970"/>
              <a:gd name="connsiteX48" fmla="*/ 693420 w 2339340"/>
              <a:gd name="connsiteY48" fmla="*/ 5894070 h 6236970"/>
              <a:gd name="connsiteX49" fmla="*/ 541020 w 2339340"/>
              <a:gd name="connsiteY49" fmla="*/ 6092190 h 6236970"/>
              <a:gd name="connsiteX50" fmla="*/ 510540 w 2339340"/>
              <a:gd name="connsiteY50" fmla="*/ 6156960 h 6236970"/>
              <a:gd name="connsiteX51" fmla="*/ 701040 w 2339340"/>
              <a:gd name="connsiteY51" fmla="*/ 6092190 h 6236970"/>
              <a:gd name="connsiteX52" fmla="*/ 830580 w 2339340"/>
              <a:gd name="connsiteY52" fmla="*/ 6065520 h 6236970"/>
              <a:gd name="connsiteX53" fmla="*/ 952500 w 2339340"/>
              <a:gd name="connsiteY53" fmla="*/ 5974080 h 6236970"/>
              <a:gd name="connsiteX54" fmla="*/ 963930 w 2339340"/>
              <a:gd name="connsiteY54" fmla="*/ 5871210 h 6236970"/>
              <a:gd name="connsiteX55" fmla="*/ 1108710 w 2339340"/>
              <a:gd name="connsiteY55" fmla="*/ 5817870 h 6236970"/>
              <a:gd name="connsiteX56" fmla="*/ 1108710 w 2339340"/>
              <a:gd name="connsiteY56" fmla="*/ 5791200 h 6236970"/>
              <a:gd name="connsiteX57" fmla="*/ 1032510 w 2339340"/>
              <a:gd name="connsiteY57" fmla="*/ 5634990 h 6236970"/>
              <a:gd name="connsiteX58" fmla="*/ 1043940 w 2339340"/>
              <a:gd name="connsiteY58" fmla="*/ 5280660 h 6236970"/>
              <a:gd name="connsiteX59" fmla="*/ 1074420 w 2339340"/>
              <a:gd name="connsiteY59" fmla="*/ 4888230 h 6236970"/>
              <a:gd name="connsiteX60" fmla="*/ 1002030 w 2339340"/>
              <a:gd name="connsiteY60" fmla="*/ 4423410 h 6236970"/>
              <a:gd name="connsiteX61" fmla="*/ 1066800 w 2339340"/>
              <a:gd name="connsiteY61" fmla="*/ 4130040 h 6236970"/>
              <a:gd name="connsiteX62" fmla="*/ 1116330 w 2339340"/>
              <a:gd name="connsiteY62" fmla="*/ 3775710 h 6236970"/>
              <a:gd name="connsiteX63" fmla="*/ 1165860 w 2339340"/>
              <a:gd name="connsiteY63" fmla="*/ 3375660 h 6236970"/>
              <a:gd name="connsiteX64" fmla="*/ 1238250 w 2339340"/>
              <a:gd name="connsiteY64" fmla="*/ 3882390 h 6236970"/>
              <a:gd name="connsiteX65" fmla="*/ 1280160 w 2339340"/>
              <a:gd name="connsiteY65" fmla="*/ 4366260 h 6236970"/>
              <a:gd name="connsiteX66" fmla="*/ 1310640 w 2339340"/>
              <a:gd name="connsiteY66" fmla="*/ 4533900 h 6236970"/>
              <a:gd name="connsiteX67" fmla="*/ 1272540 w 2339340"/>
              <a:gd name="connsiteY67" fmla="*/ 4838700 h 6236970"/>
              <a:gd name="connsiteX68" fmla="*/ 1242060 w 2339340"/>
              <a:gd name="connsiteY68" fmla="*/ 5059680 h 6236970"/>
              <a:gd name="connsiteX69" fmla="*/ 1276350 w 2339340"/>
              <a:gd name="connsiteY69" fmla="*/ 5288280 h 6236970"/>
              <a:gd name="connsiteX70" fmla="*/ 1333500 w 2339340"/>
              <a:gd name="connsiteY70" fmla="*/ 5494020 h 6236970"/>
              <a:gd name="connsiteX71" fmla="*/ 1314450 w 2339340"/>
              <a:gd name="connsiteY71" fmla="*/ 5615940 h 6236970"/>
              <a:gd name="connsiteX72" fmla="*/ 1264920 w 2339340"/>
              <a:gd name="connsiteY72" fmla="*/ 5795010 h 6236970"/>
              <a:gd name="connsiteX73" fmla="*/ 1264920 w 2339340"/>
              <a:gd name="connsiteY73" fmla="*/ 5901690 h 6236970"/>
              <a:gd name="connsiteX74" fmla="*/ 1424940 w 2339340"/>
              <a:gd name="connsiteY74" fmla="*/ 6236970 h 6236970"/>
              <a:gd name="connsiteX75" fmla="*/ 1565910 w 2339340"/>
              <a:gd name="connsiteY75" fmla="*/ 6065520 h 6236970"/>
              <a:gd name="connsiteX76" fmla="*/ 1604010 w 2339340"/>
              <a:gd name="connsiteY76" fmla="*/ 6012180 h 6236970"/>
              <a:gd name="connsiteX77" fmla="*/ 1524000 w 2339340"/>
              <a:gd name="connsiteY77" fmla="*/ 5844540 h 6236970"/>
              <a:gd name="connsiteX78" fmla="*/ 1466850 w 2339340"/>
              <a:gd name="connsiteY78" fmla="*/ 5718810 h 6236970"/>
              <a:gd name="connsiteX79" fmla="*/ 1440180 w 2339340"/>
              <a:gd name="connsiteY79" fmla="*/ 5638800 h 6236970"/>
              <a:gd name="connsiteX80" fmla="*/ 1546860 w 2339340"/>
              <a:gd name="connsiteY80" fmla="*/ 5078730 h 6236970"/>
              <a:gd name="connsiteX81" fmla="*/ 1600200 w 2339340"/>
              <a:gd name="connsiteY81" fmla="*/ 4507230 h 6236970"/>
              <a:gd name="connsiteX82" fmla="*/ 1684020 w 2339340"/>
              <a:gd name="connsiteY82" fmla="*/ 4027170 h 6236970"/>
              <a:gd name="connsiteX83" fmla="*/ 1703070 w 2339340"/>
              <a:gd name="connsiteY83" fmla="*/ 3688080 h 6236970"/>
              <a:gd name="connsiteX84" fmla="*/ 1645920 w 2339340"/>
              <a:gd name="connsiteY84" fmla="*/ 2884170 h 6236970"/>
              <a:gd name="connsiteX85" fmla="*/ 1630680 w 2339340"/>
              <a:gd name="connsiteY85" fmla="*/ 2868930 h 6236970"/>
              <a:gd name="connsiteX86" fmla="*/ 1607820 w 2339340"/>
              <a:gd name="connsiteY86" fmla="*/ 2750820 h 6236970"/>
              <a:gd name="connsiteX87" fmla="*/ 1584960 w 2339340"/>
              <a:gd name="connsiteY87" fmla="*/ 2423160 h 6236970"/>
              <a:gd name="connsiteX88" fmla="*/ 1584960 w 2339340"/>
              <a:gd name="connsiteY88" fmla="*/ 2072640 h 6236970"/>
              <a:gd name="connsiteX89" fmla="*/ 1619250 w 2339340"/>
              <a:gd name="connsiteY89" fmla="*/ 1771650 h 6236970"/>
              <a:gd name="connsiteX90" fmla="*/ 1691640 w 2339340"/>
              <a:gd name="connsiteY90" fmla="*/ 1501140 h 6236970"/>
              <a:gd name="connsiteX91" fmla="*/ 1954530 w 2339340"/>
              <a:gd name="connsiteY91" fmla="*/ 1924050 h 6236970"/>
              <a:gd name="connsiteX92" fmla="*/ 2045970 w 2339340"/>
              <a:gd name="connsiteY92" fmla="*/ 2045970 h 6236970"/>
              <a:gd name="connsiteX93" fmla="*/ 1840230 w 2339340"/>
              <a:gd name="connsiteY93" fmla="*/ 2358390 h 6236970"/>
              <a:gd name="connsiteX94" fmla="*/ 1729740 w 2339340"/>
              <a:gd name="connsiteY94" fmla="*/ 2545080 h 6236970"/>
              <a:gd name="connsiteX95" fmla="*/ 1672590 w 2339340"/>
              <a:gd name="connsiteY95" fmla="*/ 2674620 h 6236970"/>
              <a:gd name="connsiteX96" fmla="*/ 1604010 w 2339340"/>
              <a:gd name="connsiteY96" fmla="*/ 2754630 h 6236970"/>
              <a:gd name="connsiteX97" fmla="*/ 1634490 w 2339340"/>
              <a:gd name="connsiteY97" fmla="*/ 3040380 h 6236970"/>
              <a:gd name="connsiteX98" fmla="*/ 1729740 w 2339340"/>
              <a:gd name="connsiteY98" fmla="*/ 2891790 h 6236970"/>
              <a:gd name="connsiteX99" fmla="*/ 1927860 w 2339340"/>
              <a:gd name="connsiteY99" fmla="*/ 2689860 h 6236970"/>
              <a:gd name="connsiteX100" fmla="*/ 2065020 w 2339340"/>
              <a:gd name="connsiteY100" fmla="*/ 2548890 h 6236970"/>
              <a:gd name="connsiteX101" fmla="*/ 2202180 w 2339340"/>
              <a:gd name="connsiteY101" fmla="*/ 2339340 h 6236970"/>
              <a:gd name="connsiteX102" fmla="*/ 2339340 w 2339340"/>
              <a:gd name="connsiteY102" fmla="*/ 2049780 h 6236970"/>
              <a:gd name="connsiteX103" fmla="*/ 2293620 w 2339340"/>
              <a:gd name="connsiteY103" fmla="*/ 1958340 h 6236970"/>
              <a:gd name="connsiteX104" fmla="*/ 2232660 w 2339340"/>
              <a:gd name="connsiteY104" fmla="*/ 1752600 h 6236970"/>
              <a:gd name="connsiteX105" fmla="*/ 2175510 w 2339340"/>
              <a:gd name="connsiteY105" fmla="*/ 1565910 h 6236970"/>
              <a:gd name="connsiteX106" fmla="*/ 2065020 w 2339340"/>
              <a:gd name="connsiteY106" fmla="*/ 1352550 h 6236970"/>
              <a:gd name="connsiteX107" fmla="*/ 1958340 w 2339340"/>
              <a:gd name="connsiteY107" fmla="*/ 1169670 h 6236970"/>
              <a:gd name="connsiteX108" fmla="*/ 1878330 w 2339340"/>
              <a:gd name="connsiteY108" fmla="*/ 1043940 h 6236970"/>
              <a:gd name="connsiteX109" fmla="*/ 1752600 w 2339340"/>
              <a:gd name="connsiteY109" fmla="*/ 975360 h 6236970"/>
              <a:gd name="connsiteX110" fmla="*/ 1645920 w 2339340"/>
              <a:gd name="connsiteY110" fmla="*/ 956310 h 6236970"/>
              <a:gd name="connsiteX111" fmla="*/ 1546860 w 2339340"/>
              <a:gd name="connsiteY111" fmla="*/ 922020 h 6236970"/>
              <a:gd name="connsiteX112" fmla="*/ 1276350 w 2339340"/>
              <a:gd name="connsiteY112" fmla="*/ 861060 h 6236970"/>
              <a:gd name="connsiteX113" fmla="*/ 1257300 w 2339340"/>
              <a:gd name="connsiteY113" fmla="*/ 739140 h 6236970"/>
              <a:gd name="connsiteX114" fmla="*/ 1325880 w 2339340"/>
              <a:gd name="connsiteY114" fmla="*/ 594360 h 6236970"/>
              <a:gd name="connsiteX115" fmla="*/ 1363980 w 2339340"/>
              <a:gd name="connsiteY115" fmla="*/ 537210 h 6236970"/>
              <a:gd name="connsiteX116" fmla="*/ 1352550 w 2339340"/>
              <a:gd name="connsiteY116" fmla="*/ 438150 h 6236970"/>
              <a:gd name="connsiteX117" fmla="*/ 1348740 w 2339340"/>
              <a:gd name="connsiteY117" fmla="*/ 308610 h 6236970"/>
              <a:gd name="connsiteX118" fmla="*/ 1306830 w 2339340"/>
              <a:gd name="connsiteY118" fmla="*/ 114300 h 6236970"/>
              <a:gd name="connsiteX119" fmla="*/ 1188720 w 2339340"/>
              <a:gd name="connsiteY119" fmla="*/ 38100 h 6236970"/>
              <a:gd name="connsiteX120" fmla="*/ 1143000 w 2339340"/>
              <a:gd name="connsiteY120" fmla="*/ 11430 h 6236970"/>
              <a:gd name="connsiteX121" fmla="*/ 1093470 w 2339340"/>
              <a:gd name="connsiteY121" fmla="*/ 22860 h 6236970"/>
              <a:gd name="connsiteX0" fmla="*/ 1093470 w 2339340"/>
              <a:gd name="connsiteY0" fmla="*/ 22860 h 6236970"/>
              <a:gd name="connsiteX1" fmla="*/ 971550 w 2339340"/>
              <a:gd name="connsiteY1" fmla="*/ 68580 h 6236970"/>
              <a:gd name="connsiteX2" fmla="*/ 967740 w 2339340"/>
              <a:gd name="connsiteY2" fmla="*/ 0 h 6236970"/>
              <a:gd name="connsiteX3" fmla="*/ 872490 w 2339340"/>
              <a:gd name="connsiteY3" fmla="*/ 121920 h 6236970"/>
              <a:gd name="connsiteX4" fmla="*/ 849630 w 2339340"/>
              <a:gd name="connsiteY4" fmla="*/ 95250 h 6236970"/>
              <a:gd name="connsiteX5" fmla="*/ 800100 w 2339340"/>
              <a:gd name="connsiteY5" fmla="*/ 320040 h 6236970"/>
              <a:gd name="connsiteX6" fmla="*/ 811530 w 2339340"/>
              <a:gd name="connsiteY6" fmla="*/ 461010 h 6236970"/>
              <a:gd name="connsiteX7" fmla="*/ 754380 w 2339340"/>
              <a:gd name="connsiteY7" fmla="*/ 464820 h 6236970"/>
              <a:gd name="connsiteX8" fmla="*/ 781050 w 2339340"/>
              <a:gd name="connsiteY8" fmla="*/ 548640 h 6236970"/>
              <a:gd name="connsiteX9" fmla="*/ 822960 w 2339340"/>
              <a:gd name="connsiteY9" fmla="*/ 624840 h 6236970"/>
              <a:gd name="connsiteX10" fmla="*/ 887730 w 2339340"/>
              <a:gd name="connsiteY10" fmla="*/ 689610 h 6236970"/>
              <a:gd name="connsiteX11" fmla="*/ 925830 w 2339340"/>
              <a:gd name="connsiteY11" fmla="*/ 769620 h 6236970"/>
              <a:gd name="connsiteX12" fmla="*/ 925830 w 2339340"/>
              <a:gd name="connsiteY12" fmla="*/ 861060 h 6236970"/>
              <a:gd name="connsiteX13" fmla="*/ 803910 w 2339340"/>
              <a:gd name="connsiteY13" fmla="*/ 922020 h 6236970"/>
              <a:gd name="connsiteX14" fmla="*/ 701040 w 2339340"/>
              <a:gd name="connsiteY14" fmla="*/ 948690 h 6236970"/>
              <a:gd name="connsiteX15" fmla="*/ 556260 w 2339340"/>
              <a:gd name="connsiteY15" fmla="*/ 952500 h 6236970"/>
              <a:gd name="connsiteX16" fmla="*/ 403860 w 2339340"/>
              <a:gd name="connsiteY16" fmla="*/ 1002030 h 6236970"/>
              <a:gd name="connsiteX17" fmla="*/ 320040 w 2339340"/>
              <a:gd name="connsiteY17" fmla="*/ 1085850 h 6236970"/>
              <a:gd name="connsiteX18" fmla="*/ 247650 w 2339340"/>
              <a:gd name="connsiteY18" fmla="*/ 1276350 h 6236970"/>
              <a:gd name="connsiteX19" fmla="*/ 163830 w 2339340"/>
              <a:gd name="connsiteY19" fmla="*/ 1569720 h 6236970"/>
              <a:gd name="connsiteX20" fmla="*/ 83820 w 2339340"/>
              <a:gd name="connsiteY20" fmla="*/ 1783080 h 6236970"/>
              <a:gd name="connsiteX21" fmla="*/ 72390 w 2339340"/>
              <a:gd name="connsiteY21" fmla="*/ 1962150 h 6236970"/>
              <a:gd name="connsiteX22" fmla="*/ 0 w 2339340"/>
              <a:gd name="connsiteY22" fmla="*/ 2145030 h 6236970"/>
              <a:gd name="connsiteX23" fmla="*/ 11430 w 2339340"/>
              <a:gd name="connsiteY23" fmla="*/ 2251710 h 6236970"/>
              <a:gd name="connsiteX24" fmla="*/ 106680 w 2339340"/>
              <a:gd name="connsiteY24" fmla="*/ 2426970 h 6236970"/>
              <a:gd name="connsiteX25" fmla="*/ 243840 w 2339340"/>
              <a:gd name="connsiteY25" fmla="*/ 2594610 h 6236970"/>
              <a:gd name="connsiteX26" fmla="*/ 422910 w 2339340"/>
              <a:gd name="connsiteY26" fmla="*/ 2769870 h 6236970"/>
              <a:gd name="connsiteX27" fmla="*/ 609600 w 2339340"/>
              <a:gd name="connsiteY27" fmla="*/ 2929890 h 6236970"/>
              <a:gd name="connsiteX28" fmla="*/ 703183 w 2339340"/>
              <a:gd name="connsiteY28" fmla="*/ 3062525 h 6236970"/>
              <a:gd name="connsiteX29" fmla="*/ 709136 w 2339340"/>
              <a:gd name="connsiteY29" fmla="*/ 2771299 h 6236970"/>
              <a:gd name="connsiteX30" fmla="*/ 647700 w 2339340"/>
              <a:gd name="connsiteY30" fmla="*/ 2731770 h 6236970"/>
              <a:gd name="connsiteX31" fmla="*/ 541020 w 2339340"/>
              <a:gd name="connsiteY31" fmla="*/ 2537460 h 6236970"/>
              <a:gd name="connsiteX32" fmla="*/ 487680 w 2339340"/>
              <a:gd name="connsiteY32" fmla="*/ 2426970 h 6236970"/>
              <a:gd name="connsiteX33" fmla="*/ 293370 w 2339340"/>
              <a:gd name="connsiteY33" fmla="*/ 2205990 h 6236970"/>
              <a:gd name="connsiteX34" fmla="*/ 426720 w 2339340"/>
              <a:gd name="connsiteY34" fmla="*/ 1988820 h 6236970"/>
              <a:gd name="connsiteX35" fmla="*/ 483870 w 2339340"/>
              <a:gd name="connsiteY35" fmla="*/ 1878330 h 6236970"/>
              <a:gd name="connsiteX36" fmla="*/ 544830 w 2339340"/>
              <a:gd name="connsiteY36" fmla="*/ 1642110 h 6236970"/>
              <a:gd name="connsiteX37" fmla="*/ 636270 w 2339340"/>
              <a:gd name="connsiteY37" fmla="*/ 1897380 h 6236970"/>
              <a:gd name="connsiteX38" fmla="*/ 678180 w 2339340"/>
              <a:gd name="connsiteY38" fmla="*/ 2202180 h 6236970"/>
              <a:gd name="connsiteX39" fmla="*/ 689610 w 2339340"/>
              <a:gd name="connsiteY39" fmla="*/ 2487930 h 6236970"/>
              <a:gd name="connsiteX40" fmla="*/ 712470 w 2339340"/>
              <a:gd name="connsiteY40" fmla="*/ 2762250 h 6236970"/>
              <a:gd name="connsiteX41" fmla="*/ 701040 w 2339340"/>
              <a:gd name="connsiteY41" fmla="*/ 3177540 h 6236970"/>
              <a:gd name="connsiteX42" fmla="*/ 643890 w 2339340"/>
              <a:gd name="connsiteY42" fmla="*/ 3783330 h 6236970"/>
              <a:gd name="connsiteX43" fmla="*/ 613410 w 2339340"/>
              <a:gd name="connsiteY43" fmla="*/ 4255770 h 6236970"/>
              <a:gd name="connsiteX44" fmla="*/ 689610 w 2339340"/>
              <a:gd name="connsiteY44" fmla="*/ 4617720 h 6236970"/>
              <a:gd name="connsiteX45" fmla="*/ 803910 w 2339340"/>
              <a:gd name="connsiteY45" fmla="*/ 5215890 h 6236970"/>
              <a:gd name="connsiteX46" fmla="*/ 883920 w 2339340"/>
              <a:gd name="connsiteY46" fmla="*/ 5657850 h 6236970"/>
              <a:gd name="connsiteX47" fmla="*/ 872490 w 2339340"/>
              <a:gd name="connsiteY47" fmla="*/ 5684520 h 6236970"/>
              <a:gd name="connsiteX48" fmla="*/ 693420 w 2339340"/>
              <a:gd name="connsiteY48" fmla="*/ 5894070 h 6236970"/>
              <a:gd name="connsiteX49" fmla="*/ 541020 w 2339340"/>
              <a:gd name="connsiteY49" fmla="*/ 6092190 h 6236970"/>
              <a:gd name="connsiteX50" fmla="*/ 510540 w 2339340"/>
              <a:gd name="connsiteY50" fmla="*/ 6156960 h 6236970"/>
              <a:gd name="connsiteX51" fmla="*/ 701040 w 2339340"/>
              <a:gd name="connsiteY51" fmla="*/ 6092190 h 6236970"/>
              <a:gd name="connsiteX52" fmla="*/ 830580 w 2339340"/>
              <a:gd name="connsiteY52" fmla="*/ 6065520 h 6236970"/>
              <a:gd name="connsiteX53" fmla="*/ 952500 w 2339340"/>
              <a:gd name="connsiteY53" fmla="*/ 5974080 h 6236970"/>
              <a:gd name="connsiteX54" fmla="*/ 963930 w 2339340"/>
              <a:gd name="connsiteY54" fmla="*/ 5871210 h 6236970"/>
              <a:gd name="connsiteX55" fmla="*/ 1108710 w 2339340"/>
              <a:gd name="connsiteY55" fmla="*/ 5817870 h 6236970"/>
              <a:gd name="connsiteX56" fmla="*/ 1108710 w 2339340"/>
              <a:gd name="connsiteY56" fmla="*/ 5791200 h 6236970"/>
              <a:gd name="connsiteX57" fmla="*/ 1032510 w 2339340"/>
              <a:gd name="connsiteY57" fmla="*/ 5634990 h 6236970"/>
              <a:gd name="connsiteX58" fmla="*/ 1043940 w 2339340"/>
              <a:gd name="connsiteY58" fmla="*/ 5280660 h 6236970"/>
              <a:gd name="connsiteX59" fmla="*/ 1074420 w 2339340"/>
              <a:gd name="connsiteY59" fmla="*/ 4888230 h 6236970"/>
              <a:gd name="connsiteX60" fmla="*/ 1002030 w 2339340"/>
              <a:gd name="connsiteY60" fmla="*/ 4423410 h 6236970"/>
              <a:gd name="connsiteX61" fmla="*/ 1066800 w 2339340"/>
              <a:gd name="connsiteY61" fmla="*/ 4130040 h 6236970"/>
              <a:gd name="connsiteX62" fmla="*/ 1116330 w 2339340"/>
              <a:gd name="connsiteY62" fmla="*/ 3775710 h 6236970"/>
              <a:gd name="connsiteX63" fmla="*/ 1165860 w 2339340"/>
              <a:gd name="connsiteY63" fmla="*/ 3375660 h 6236970"/>
              <a:gd name="connsiteX64" fmla="*/ 1238250 w 2339340"/>
              <a:gd name="connsiteY64" fmla="*/ 3882390 h 6236970"/>
              <a:gd name="connsiteX65" fmla="*/ 1280160 w 2339340"/>
              <a:gd name="connsiteY65" fmla="*/ 4366260 h 6236970"/>
              <a:gd name="connsiteX66" fmla="*/ 1310640 w 2339340"/>
              <a:gd name="connsiteY66" fmla="*/ 4533900 h 6236970"/>
              <a:gd name="connsiteX67" fmla="*/ 1272540 w 2339340"/>
              <a:gd name="connsiteY67" fmla="*/ 4838700 h 6236970"/>
              <a:gd name="connsiteX68" fmla="*/ 1242060 w 2339340"/>
              <a:gd name="connsiteY68" fmla="*/ 5059680 h 6236970"/>
              <a:gd name="connsiteX69" fmla="*/ 1276350 w 2339340"/>
              <a:gd name="connsiteY69" fmla="*/ 5288280 h 6236970"/>
              <a:gd name="connsiteX70" fmla="*/ 1333500 w 2339340"/>
              <a:gd name="connsiteY70" fmla="*/ 5494020 h 6236970"/>
              <a:gd name="connsiteX71" fmla="*/ 1314450 w 2339340"/>
              <a:gd name="connsiteY71" fmla="*/ 5615940 h 6236970"/>
              <a:gd name="connsiteX72" fmla="*/ 1264920 w 2339340"/>
              <a:gd name="connsiteY72" fmla="*/ 5795010 h 6236970"/>
              <a:gd name="connsiteX73" fmla="*/ 1264920 w 2339340"/>
              <a:gd name="connsiteY73" fmla="*/ 5901690 h 6236970"/>
              <a:gd name="connsiteX74" fmla="*/ 1424940 w 2339340"/>
              <a:gd name="connsiteY74" fmla="*/ 6236970 h 6236970"/>
              <a:gd name="connsiteX75" fmla="*/ 1565910 w 2339340"/>
              <a:gd name="connsiteY75" fmla="*/ 6065520 h 6236970"/>
              <a:gd name="connsiteX76" fmla="*/ 1604010 w 2339340"/>
              <a:gd name="connsiteY76" fmla="*/ 6012180 h 6236970"/>
              <a:gd name="connsiteX77" fmla="*/ 1524000 w 2339340"/>
              <a:gd name="connsiteY77" fmla="*/ 5844540 h 6236970"/>
              <a:gd name="connsiteX78" fmla="*/ 1466850 w 2339340"/>
              <a:gd name="connsiteY78" fmla="*/ 5718810 h 6236970"/>
              <a:gd name="connsiteX79" fmla="*/ 1440180 w 2339340"/>
              <a:gd name="connsiteY79" fmla="*/ 5638800 h 6236970"/>
              <a:gd name="connsiteX80" fmla="*/ 1546860 w 2339340"/>
              <a:gd name="connsiteY80" fmla="*/ 5078730 h 6236970"/>
              <a:gd name="connsiteX81" fmla="*/ 1600200 w 2339340"/>
              <a:gd name="connsiteY81" fmla="*/ 4507230 h 6236970"/>
              <a:gd name="connsiteX82" fmla="*/ 1684020 w 2339340"/>
              <a:gd name="connsiteY82" fmla="*/ 4027170 h 6236970"/>
              <a:gd name="connsiteX83" fmla="*/ 1703070 w 2339340"/>
              <a:gd name="connsiteY83" fmla="*/ 3688080 h 6236970"/>
              <a:gd name="connsiteX84" fmla="*/ 1645920 w 2339340"/>
              <a:gd name="connsiteY84" fmla="*/ 2884170 h 6236970"/>
              <a:gd name="connsiteX85" fmla="*/ 1630680 w 2339340"/>
              <a:gd name="connsiteY85" fmla="*/ 2868930 h 6236970"/>
              <a:gd name="connsiteX86" fmla="*/ 1607820 w 2339340"/>
              <a:gd name="connsiteY86" fmla="*/ 2750820 h 6236970"/>
              <a:gd name="connsiteX87" fmla="*/ 1584960 w 2339340"/>
              <a:gd name="connsiteY87" fmla="*/ 2423160 h 6236970"/>
              <a:gd name="connsiteX88" fmla="*/ 1584960 w 2339340"/>
              <a:gd name="connsiteY88" fmla="*/ 2072640 h 6236970"/>
              <a:gd name="connsiteX89" fmla="*/ 1619250 w 2339340"/>
              <a:gd name="connsiteY89" fmla="*/ 1771650 h 6236970"/>
              <a:gd name="connsiteX90" fmla="*/ 1691640 w 2339340"/>
              <a:gd name="connsiteY90" fmla="*/ 1501140 h 6236970"/>
              <a:gd name="connsiteX91" fmla="*/ 1954530 w 2339340"/>
              <a:gd name="connsiteY91" fmla="*/ 1924050 h 6236970"/>
              <a:gd name="connsiteX92" fmla="*/ 2045970 w 2339340"/>
              <a:gd name="connsiteY92" fmla="*/ 2045970 h 6236970"/>
              <a:gd name="connsiteX93" fmla="*/ 1840230 w 2339340"/>
              <a:gd name="connsiteY93" fmla="*/ 2358390 h 6236970"/>
              <a:gd name="connsiteX94" fmla="*/ 1729740 w 2339340"/>
              <a:gd name="connsiteY94" fmla="*/ 2545080 h 6236970"/>
              <a:gd name="connsiteX95" fmla="*/ 1672590 w 2339340"/>
              <a:gd name="connsiteY95" fmla="*/ 2674620 h 6236970"/>
              <a:gd name="connsiteX96" fmla="*/ 1604010 w 2339340"/>
              <a:gd name="connsiteY96" fmla="*/ 2754630 h 6236970"/>
              <a:gd name="connsiteX97" fmla="*/ 1634490 w 2339340"/>
              <a:gd name="connsiteY97" fmla="*/ 3040380 h 6236970"/>
              <a:gd name="connsiteX98" fmla="*/ 1729740 w 2339340"/>
              <a:gd name="connsiteY98" fmla="*/ 2891790 h 6236970"/>
              <a:gd name="connsiteX99" fmla="*/ 1927860 w 2339340"/>
              <a:gd name="connsiteY99" fmla="*/ 2689860 h 6236970"/>
              <a:gd name="connsiteX100" fmla="*/ 2065020 w 2339340"/>
              <a:gd name="connsiteY100" fmla="*/ 2548890 h 6236970"/>
              <a:gd name="connsiteX101" fmla="*/ 2202180 w 2339340"/>
              <a:gd name="connsiteY101" fmla="*/ 2339340 h 6236970"/>
              <a:gd name="connsiteX102" fmla="*/ 2339340 w 2339340"/>
              <a:gd name="connsiteY102" fmla="*/ 2049780 h 6236970"/>
              <a:gd name="connsiteX103" fmla="*/ 2293620 w 2339340"/>
              <a:gd name="connsiteY103" fmla="*/ 1958340 h 6236970"/>
              <a:gd name="connsiteX104" fmla="*/ 2232660 w 2339340"/>
              <a:gd name="connsiteY104" fmla="*/ 1752600 h 6236970"/>
              <a:gd name="connsiteX105" fmla="*/ 2175510 w 2339340"/>
              <a:gd name="connsiteY105" fmla="*/ 1565910 h 6236970"/>
              <a:gd name="connsiteX106" fmla="*/ 2065020 w 2339340"/>
              <a:gd name="connsiteY106" fmla="*/ 1352550 h 6236970"/>
              <a:gd name="connsiteX107" fmla="*/ 1958340 w 2339340"/>
              <a:gd name="connsiteY107" fmla="*/ 1169670 h 6236970"/>
              <a:gd name="connsiteX108" fmla="*/ 1878330 w 2339340"/>
              <a:gd name="connsiteY108" fmla="*/ 1043940 h 6236970"/>
              <a:gd name="connsiteX109" fmla="*/ 1752600 w 2339340"/>
              <a:gd name="connsiteY109" fmla="*/ 975360 h 6236970"/>
              <a:gd name="connsiteX110" fmla="*/ 1645920 w 2339340"/>
              <a:gd name="connsiteY110" fmla="*/ 956310 h 6236970"/>
              <a:gd name="connsiteX111" fmla="*/ 1546860 w 2339340"/>
              <a:gd name="connsiteY111" fmla="*/ 922020 h 6236970"/>
              <a:gd name="connsiteX112" fmla="*/ 1276350 w 2339340"/>
              <a:gd name="connsiteY112" fmla="*/ 861060 h 6236970"/>
              <a:gd name="connsiteX113" fmla="*/ 1257300 w 2339340"/>
              <a:gd name="connsiteY113" fmla="*/ 739140 h 6236970"/>
              <a:gd name="connsiteX114" fmla="*/ 1325880 w 2339340"/>
              <a:gd name="connsiteY114" fmla="*/ 594360 h 6236970"/>
              <a:gd name="connsiteX115" fmla="*/ 1363980 w 2339340"/>
              <a:gd name="connsiteY115" fmla="*/ 537210 h 6236970"/>
              <a:gd name="connsiteX116" fmla="*/ 1352550 w 2339340"/>
              <a:gd name="connsiteY116" fmla="*/ 438150 h 6236970"/>
              <a:gd name="connsiteX117" fmla="*/ 1348740 w 2339340"/>
              <a:gd name="connsiteY117" fmla="*/ 308610 h 6236970"/>
              <a:gd name="connsiteX118" fmla="*/ 1306830 w 2339340"/>
              <a:gd name="connsiteY118" fmla="*/ 114300 h 6236970"/>
              <a:gd name="connsiteX119" fmla="*/ 1188720 w 2339340"/>
              <a:gd name="connsiteY119" fmla="*/ 38100 h 6236970"/>
              <a:gd name="connsiteX120" fmla="*/ 1143000 w 2339340"/>
              <a:gd name="connsiteY120" fmla="*/ 11430 h 6236970"/>
              <a:gd name="connsiteX121" fmla="*/ 1093470 w 2339340"/>
              <a:gd name="connsiteY121" fmla="*/ 22860 h 6236970"/>
              <a:gd name="connsiteX0" fmla="*/ 1093470 w 2339340"/>
              <a:gd name="connsiteY0" fmla="*/ 22860 h 6236970"/>
              <a:gd name="connsiteX1" fmla="*/ 971550 w 2339340"/>
              <a:gd name="connsiteY1" fmla="*/ 68580 h 6236970"/>
              <a:gd name="connsiteX2" fmla="*/ 967740 w 2339340"/>
              <a:gd name="connsiteY2" fmla="*/ 0 h 6236970"/>
              <a:gd name="connsiteX3" fmla="*/ 872490 w 2339340"/>
              <a:gd name="connsiteY3" fmla="*/ 121920 h 6236970"/>
              <a:gd name="connsiteX4" fmla="*/ 849630 w 2339340"/>
              <a:gd name="connsiteY4" fmla="*/ 95250 h 6236970"/>
              <a:gd name="connsiteX5" fmla="*/ 800100 w 2339340"/>
              <a:gd name="connsiteY5" fmla="*/ 320040 h 6236970"/>
              <a:gd name="connsiteX6" fmla="*/ 811530 w 2339340"/>
              <a:gd name="connsiteY6" fmla="*/ 461010 h 6236970"/>
              <a:gd name="connsiteX7" fmla="*/ 754380 w 2339340"/>
              <a:gd name="connsiteY7" fmla="*/ 464820 h 6236970"/>
              <a:gd name="connsiteX8" fmla="*/ 781050 w 2339340"/>
              <a:gd name="connsiteY8" fmla="*/ 548640 h 6236970"/>
              <a:gd name="connsiteX9" fmla="*/ 822960 w 2339340"/>
              <a:gd name="connsiteY9" fmla="*/ 624840 h 6236970"/>
              <a:gd name="connsiteX10" fmla="*/ 887730 w 2339340"/>
              <a:gd name="connsiteY10" fmla="*/ 689610 h 6236970"/>
              <a:gd name="connsiteX11" fmla="*/ 925830 w 2339340"/>
              <a:gd name="connsiteY11" fmla="*/ 769620 h 6236970"/>
              <a:gd name="connsiteX12" fmla="*/ 925830 w 2339340"/>
              <a:gd name="connsiteY12" fmla="*/ 861060 h 6236970"/>
              <a:gd name="connsiteX13" fmla="*/ 803910 w 2339340"/>
              <a:gd name="connsiteY13" fmla="*/ 922020 h 6236970"/>
              <a:gd name="connsiteX14" fmla="*/ 701040 w 2339340"/>
              <a:gd name="connsiteY14" fmla="*/ 948690 h 6236970"/>
              <a:gd name="connsiteX15" fmla="*/ 556260 w 2339340"/>
              <a:gd name="connsiteY15" fmla="*/ 952500 h 6236970"/>
              <a:gd name="connsiteX16" fmla="*/ 403860 w 2339340"/>
              <a:gd name="connsiteY16" fmla="*/ 1002030 h 6236970"/>
              <a:gd name="connsiteX17" fmla="*/ 320040 w 2339340"/>
              <a:gd name="connsiteY17" fmla="*/ 1085850 h 6236970"/>
              <a:gd name="connsiteX18" fmla="*/ 247650 w 2339340"/>
              <a:gd name="connsiteY18" fmla="*/ 1276350 h 6236970"/>
              <a:gd name="connsiteX19" fmla="*/ 163830 w 2339340"/>
              <a:gd name="connsiteY19" fmla="*/ 1569720 h 6236970"/>
              <a:gd name="connsiteX20" fmla="*/ 83820 w 2339340"/>
              <a:gd name="connsiteY20" fmla="*/ 1783080 h 6236970"/>
              <a:gd name="connsiteX21" fmla="*/ 72390 w 2339340"/>
              <a:gd name="connsiteY21" fmla="*/ 1962150 h 6236970"/>
              <a:gd name="connsiteX22" fmla="*/ 0 w 2339340"/>
              <a:gd name="connsiteY22" fmla="*/ 2145030 h 6236970"/>
              <a:gd name="connsiteX23" fmla="*/ 11430 w 2339340"/>
              <a:gd name="connsiteY23" fmla="*/ 2251710 h 6236970"/>
              <a:gd name="connsiteX24" fmla="*/ 106680 w 2339340"/>
              <a:gd name="connsiteY24" fmla="*/ 2426970 h 6236970"/>
              <a:gd name="connsiteX25" fmla="*/ 243840 w 2339340"/>
              <a:gd name="connsiteY25" fmla="*/ 2594610 h 6236970"/>
              <a:gd name="connsiteX26" fmla="*/ 422910 w 2339340"/>
              <a:gd name="connsiteY26" fmla="*/ 2769870 h 6236970"/>
              <a:gd name="connsiteX27" fmla="*/ 609600 w 2339340"/>
              <a:gd name="connsiteY27" fmla="*/ 2929890 h 6236970"/>
              <a:gd name="connsiteX28" fmla="*/ 703183 w 2339340"/>
              <a:gd name="connsiteY28" fmla="*/ 3062525 h 6236970"/>
              <a:gd name="connsiteX29" fmla="*/ 711517 w 2339340"/>
              <a:gd name="connsiteY29" fmla="*/ 2784396 h 6236970"/>
              <a:gd name="connsiteX30" fmla="*/ 647700 w 2339340"/>
              <a:gd name="connsiteY30" fmla="*/ 2731770 h 6236970"/>
              <a:gd name="connsiteX31" fmla="*/ 541020 w 2339340"/>
              <a:gd name="connsiteY31" fmla="*/ 2537460 h 6236970"/>
              <a:gd name="connsiteX32" fmla="*/ 487680 w 2339340"/>
              <a:gd name="connsiteY32" fmla="*/ 2426970 h 6236970"/>
              <a:gd name="connsiteX33" fmla="*/ 293370 w 2339340"/>
              <a:gd name="connsiteY33" fmla="*/ 2205990 h 6236970"/>
              <a:gd name="connsiteX34" fmla="*/ 426720 w 2339340"/>
              <a:gd name="connsiteY34" fmla="*/ 1988820 h 6236970"/>
              <a:gd name="connsiteX35" fmla="*/ 483870 w 2339340"/>
              <a:gd name="connsiteY35" fmla="*/ 1878330 h 6236970"/>
              <a:gd name="connsiteX36" fmla="*/ 544830 w 2339340"/>
              <a:gd name="connsiteY36" fmla="*/ 1642110 h 6236970"/>
              <a:gd name="connsiteX37" fmla="*/ 636270 w 2339340"/>
              <a:gd name="connsiteY37" fmla="*/ 1897380 h 6236970"/>
              <a:gd name="connsiteX38" fmla="*/ 678180 w 2339340"/>
              <a:gd name="connsiteY38" fmla="*/ 2202180 h 6236970"/>
              <a:gd name="connsiteX39" fmla="*/ 689610 w 2339340"/>
              <a:gd name="connsiteY39" fmla="*/ 2487930 h 6236970"/>
              <a:gd name="connsiteX40" fmla="*/ 712470 w 2339340"/>
              <a:gd name="connsiteY40" fmla="*/ 2762250 h 6236970"/>
              <a:gd name="connsiteX41" fmla="*/ 701040 w 2339340"/>
              <a:gd name="connsiteY41" fmla="*/ 3177540 h 6236970"/>
              <a:gd name="connsiteX42" fmla="*/ 643890 w 2339340"/>
              <a:gd name="connsiteY42" fmla="*/ 3783330 h 6236970"/>
              <a:gd name="connsiteX43" fmla="*/ 613410 w 2339340"/>
              <a:gd name="connsiteY43" fmla="*/ 4255770 h 6236970"/>
              <a:gd name="connsiteX44" fmla="*/ 689610 w 2339340"/>
              <a:gd name="connsiteY44" fmla="*/ 4617720 h 6236970"/>
              <a:gd name="connsiteX45" fmla="*/ 803910 w 2339340"/>
              <a:gd name="connsiteY45" fmla="*/ 5215890 h 6236970"/>
              <a:gd name="connsiteX46" fmla="*/ 883920 w 2339340"/>
              <a:gd name="connsiteY46" fmla="*/ 5657850 h 6236970"/>
              <a:gd name="connsiteX47" fmla="*/ 872490 w 2339340"/>
              <a:gd name="connsiteY47" fmla="*/ 5684520 h 6236970"/>
              <a:gd name="connsiteX48" fmla="*/ 693420 w 2339340"/>
              <a:gd name="connsiteY48" fmla="*/ 5894070 h 6236970"/>
              <a:gd name="connsiteX49" fmla="*/ 541020 w 2339340"/>
              <a:gd name="connsiteY49" fmla="*/ 6092190 h 6236970"/>
              <a:gd name="connsiteX50" fmla="*/ 510540 w 2339340"/>
              <a:gd name="connsiteY50" fmla="*/ 6156960 h 6236970"/>
              <a:gd name="connsiteX51" fmla="*/ 701040 w 2339340"/>
              <a:gd name="connsiteY51" fmla="*/ 6092190 h 6236970"/>
              <a:gd name="connsiteX52" fmla="*/ 830580 w 2339340"/>
              <a:gd name="connsiteY52" fmla="*/ 6065520 h 6236970"/>
              <a:gd name="connsiteX53" fmla="*/ 952500 w 2339340"/>
              <a:gd name="connsiteY53" fmla="*/ 5974080 h 6236970"/>
              <a:gd name="connsiteX54" fmla="*/ 963930 w 2339340"/>
              <a:gd name="connsiteY54" fmla="*/ 5871210 h 6236970"/>
              <a:gd name="connsiteX55" fmla="*/ 1108710 w 2339340"/>
              <a:gd name="connsiteY55" fmla="*/ 5817870 h 6236970"/>
              <a:gd name="connsiteX56" fmla="*/ 1108710 w 2339340"/>
              <a:gd name="connsiteY56" fmla="*/ 5791200 h 6236970"/>
              <a:gd name="connsiteX57" fmla="*/ 1032510 w 2339340"/>
              <a:gd name="connsiteY57" fmla="*/ 5634990 h 6236970"/>
              <a:gd name="connsiteX58" fmla="*/ 1043940 w 2339340"/>
              <a:gd name="connsiteY58" fmla="*/ 5280660 h 6236970"/>
              <a:gd name="connsiteX59" fmla="*/ 1074420 w 2339340"/>
              <a:gd name="connsiteY59" fmla="*/ 4888230 h 6236970"/>
              <a:gd name="connsiteX60" fmla="*/ 1002030 w 2339340"/>
              <a:gd name="connsiteY60" fmla="*/ 4423410 h 6236970"/>
              <a:gd name="connsiteX61" fmla="*/ 1066800 w 2339340"/>
              <a:gd name="connsiteY61" fmla="*/ 4130040 h 6236970"/>
              <a:gd name="connsiteX62" fmla="*/ 1116330 w 2339340"/>
              <a:gd name="connsiteY62" fmla="*/ 3775710 h 6236970"/>
              <a:gd name="connsiteX63" fmla="*/ 1165860 w 2339340"/>
              <a:gd name="connsiteY63" fmla="*/ 3375660 h 6236970"/>
              <a:gd name="connsiteX64" fmla="*/ 1238250 w 2339340"/>
              <a:gd name="connsiteY64" fmla="*/ 3882390 h 6236970"/>
              <a:gd name="connsiteX65" fmla="*/ 1280160 w 2339340"/>
              <a:gd name="connsiteY65" fmla="*/ 4366260 h 6236970"/>
              <a:gd name="connsiteX66" fmla="*/ 1310640 w 2339340"/>
              <a:gd name="connsiteY66" fmla="*/ 4533900 h 6236970"/>
              <a:gd name="connsiteX67" fmla="*/ 1272540 w 2339340"/>
              <a:gd name="connsiteY67" fmla="*/ 4838700 h 6236970"/>
              <a:gd name="connsiteX68" fmla="*/ 1242060 w 2339340"/>
              <a:gd name="connsiteY68" fmla="*/ 5059680 h 6236970"/>
              <a:gd name="connsiteX69" fmla="*/ 1276350 w 2339340"/>
              <a:gd name="connsiteY69" fmla="*/ 5288280 h 6236970"/>
              <a:gd name="connsiteX70" fmla="*/ 1333500 w 2339340"/>
              <a:gd name="connsiteY70" fmla="*/ 5494020 h 6236970"/>
              <a:gd name="connsiteX71" fmla="*/ 1314450 w 2339340"/>
              <a:gd name="connsiteY71" fmla="*/ 5615940 h 6236970"/>
              <a:gd name="connsiteX72" fmla="*/ 1264920 w 2339340"/>
              <a:gd name="connsiteY72" fmla="*/ 5795010 h 6236970"/>
              <a:gd name="connsiteX73" fmla="*/ 1264920 w 2339340"/>
              <a:gd name="connsiteY73" fmla="*/ 5901690 h 6236970"/>
              <a:gd name="connsiteX74" fmla="*/ 1424940 w 2339340"/>
              <a:gd name="connsiteY74" fmla="*/ 6236970 h 6236970"/>
              <a:gd name="connsiteX75" fmla="*/ 1565910 w 2339340"/>
              <a:gd name="connsiteY75" fmla="*/ 6065520 h 6236970"/>
              <a:gd name="connsiteX76" fmla="*/ 1604010 w 2339340"/>
              <a:gd name="connsiteY76" fmla="*/ 6012180 h 6236970"/>
              <a:gd name="connsiteX77" fmla="*/ 1524000 w 2339340"/>
              <a:gd name="connsiteY77" fmla="*/ 5844540 h 6236970"/>
              <a:gd name="connsiteX78" fmla="*/ 1466850 w 2339340"/>
              <a:gd name="connsiteY78" fmla="*/ 5718810 h 6236970"/>
              <a:gd name="connsiteX79" fmla="*/ 1440180 w 2339340"/>
              <a:gd name="connsiteY79" fmla="*/ 5638800 h 6236970"/>
              <a:gd name="connsiteX80" fmla="*/ 1546860 w 2339340"/>
              <a:gd name="connsiteY80" fmla="*/ 5078730 h 6236970"/>
              <a:gd name="connsiteX81" fmla="*/ 1600200 w 2339340"/>
              <a:gd name="connsiteY81" fmla="*/ 4507230 h 6236970"/>
              <a:gd name="connsiteX82" fmla="*/ 1684020 w 2339340"/>
              <a:gd name="connsiteY82" fmla="*/ 4027170 h 6236970"/>
              <a:gd name="connsiteX83" fmla="*/ 1703070 w 2339340"/>
              <a:gd name="connsiteY83" fmla="*/ 3688080 h 6236970"/>
              <a:gd name="connsiteX84" fmla="*/ 1645920 w 2339340"/>
              <a:gd name="connsiteY84" fmla="*/ 2884170 h 6236970"/>
              <a:gd name="connsiteX85" fmla="*/ 1630680 w 2339340"/>
              <a:gd name="connsiteY85" fmla="*/ 2868930 h 6236970"/>
              <a:gd name="connsiteX86" fmla="*/ 1607820 w 2339340"/>
              <a:gd name="connsiteY86" fmla="*/ 2750820 h 6236970"/>
              <a:gd name="connsiteX87" fmla="*/ 1584960 w 2339340"/>
              <a:gd name="connsiteY87" fmla="*/ 2423160 h 6236970"/>
              <a:gd name="connsiteX88" fmla="*/ 1584960 w 2339340"/>
              <a:gd name="connsiteY88" fmla="*/ 2072640 h 6236970"/>
              <a:gd name="connsiteX89" fmla="*/ 1619250 w 2339340"/>
              <a:gd name="connsiteY89" fmla="*/ 1771650 h 6236970"/>
              <a:gd name="connsiteX90" fmla="*/ 1691640 w 2339340"/>
              <a:gd name="connsiteY90" fmla="*/ 1501140 h 6236970"/>
              <a:gd name="connsiteX91" fmla="*/ 1954530 w 2339340"/>
              <a:gd name="connsiteY91" fmla="*/ 1924050 h 6236970"/>
              <a:gd name="connsiteX92" fmla="*/ 2045970 w 2339340"/>
              <a:gd name="connsiteY92" fmla="*/ 2045970 h 6236970"/>
              <a:gd name="connsiteX93" fmla="*/ 1840230 w 2339340"/>
              <a:gd name="connsiteY93" fmla="*/ 2358390 h 6236970"/>
              <a:gd name="connsiteX94" fmla="*/ 1729740 w 2339340"/>
              <a:gd name="connsiteY94" fmla="*/ 2545080 h 6236970"/>
              <a:gd name="connsiteX95" fmla="*/ 1672590 w 2339340"/>
              <a:gd name="connsiteY95" fmla="*/ 2674620 h 6236970"/>
              <a:gd name="connsiteX96" fmla="*/ 1604010 w 2339340"/>
              <a:gd name="connsiteY96" fmla="*/ 2754630 h 6236970"/>
              <a:gd name="connsiteX97" fmla="*/ 1634490 w 2339340"/>
              <a:gd name="connsiteY97" fmla="*/ 3040380 h 6236970"/>
              <a:gd name="connsiteX98" fmla="*/ 1729740 w 2339340"/>
              <a:gd name="connsiteY98" fmla="*/ 2891790 h 6236970"/>
              <a:gd name="connsiteX99" fmla="*/ 1927860 w 2339340"/>
              <a:gd name="connsiteY99" fmla="*/ 2689860 h 6236970"/>
              <a:gd name="connsiteX100" fmla="*/ 2065020 w 2339340"/>
              <a:gd name="connsiteY100" fmla="*/ 2548890 h 6236970"/>
              <a:gd name="connsiteX101" fmla="*/ 2202180 w 2339340"/>
              <a:gd name="connsiteY101" fmla="*/ 2339340 h 6236970"/>
              <a:gd name="connsiteX102" fmla="*/ 2339340 w 2339340"/>
              <a:gd name="connsiteY102" fmla="*/ 2049780 h 6236970"/>
              <a:gd name="connsiteX103" fmla="*/ 2293620 w 2339340"/>
              <a:gd name="connsiteY103" fmla="*/ 1958340 h 6236970"/>
              <a:gd name="connsiteX104" fmla="*/ 2232660 w 2339340"/>
              <a:gd name="connsiteY104" fmla="*/ 1752600 h 6236970"/>
              <a:gd name="connsiteX105" fmla="*/ 2175510 w 2339340"/>
              <a:gd name="connsiteY105" fmla="*/ 1565910 h 6236970"/>
              <a:gd name="connsiteX106" fmla="*/ 2065020 w 2339340"/>
              <a:gd name="connsiteY106" fmla="*/ 1352550 h 6236970"/>
              <a:gd name="connsiteX107" fmla="*/ 1958340 w 2339340"/>
              <a:gd name="connsiteY107" fmla="*/ 1169670 h 6236970"/>
              <a:gd name="connsiteX108" fmla="*/ 1878330 w 2339340"/>
              <a:gd name="connsiteY108" fmla="*/ 1043940 h 6236970"/>
              <a:gd name="connsiteX109" fmla="*/ 1752600 w 2339340"/>
              <a:gd name="connsiteY109" fmla="*/ 975360 h 6236970"/>
              <a:gd name="connsiteX110" fmla="*/ 1645920 w 2339340"/>
              <a:gd name="connsiteY110" fmla="*/ 956310 h 6236970"/>
              <a:gd name="connsiteX111" fmla="*/ 1546860 w 2339340"/>
              <a:gd name="connsiteY111" fmla="*/ 922020 h 6236970"/>
              <a:gd name="connsiteX112" fmla="*/ 1276350 w 2339340"/>
              <a:gd name="connsiteY112" fmla="*/ 861060 h 6236970"/>
              <a:gd name="connsiteX113" fmla="*/ 1257300 w 2339340"/>
              <a:gd name="connsiteY113" fmla="*/ 739140 h 6236970"/>
              <a:gd name="connsiteX114" fmla="*/ 1325880 w 2339340"/>
              <a:gd name="connsiteY114" fmla="*/ 594360 h 6236970"/>
              <a:gd name="connsiteX115" fmla="*/ 1363980 w 2339340"/>
              <a:gd name="connsiteY115" fmla="*/ 537210 h 6236970"/>
              <a:gd name="connsiteX116" fmla="*/ 1352550 w 2339340"/>
              <a:gd name="connsiteY116" fmla="*/ 438150 h 6236970"/>
              <a:gd name="connsiteX117" fmla="*/ 1348740 w 2339340"/>
              <a:gd name="connsiteY117" fmla="*/ 308610 h 6236970"/>
              <a:gd name="connsiteX118" fmla="*/ 1306830 w 2339340"/>
              <a:gd name="connsiteY118" fmla="*/ 114300 h 6236970"/>
              <a:gd name="connsiteX119" fmla="*/ 1188720 w 2339340"/>
              <a:gd name="connsiteY119" fmla="*/ 38100 h 6236970"/>
              <a:gd name="connsiteX120" fmla="*/ 1143000 w 2339340"/>
              <a:gd name="connsiteY120" fmla="*/ 11430 h 6236970"/>
              <a:gd name="connsiteX121" fmla="*/ 1093470 w 2339340"/>
              <a:gd name="connsiteY121" fmla="*/ 22860 h 6236970"/>
              <a:gd name="connsiteX0" fmla="*/ 1093470 w 2339340"/>
              <a:gd name="connsiteY0" fmla="*/ 22860 h 6236970"/>
              <a:gd name="connsiteX1" fmla="*/ 971550 w 2339340"/>
              <a:gd name="connsiteY1" fmla="*/ 68580 h 6236970"/>
              <a:gd name="connsiteX2" fmla="*/ 967740 w 2339340"/>
              <a:gd name="connsiteY2" fmla="*/ 0 h 6236970"/>
              <a:gd name="connsiteX3" fmla="*/ 872490 w 2339340"/>
              <a:gd name="connsiteY3" fmla="*/ 121920 h 6236970"/>
              <a:gd name="connsiteX4" fmla="*/ 849630 w 2339340"/>
              <a:gd name="connsiteY4" fmla="*/ 95250 h 6236970"/>
              <a:gd name="connsiteX5" fmla="*/ 800100 w 2339340"/>
              <a:gd name="connsiteY5" fmla="*/ 320040 h 6236970"/>
              <a:gd name="connsiteX6" fmla="*/ 811530 w 2339340"/>
              <a:gd name="connsiteY6" fmla="*/ 461010 h 6236970"/>
              <a:gd name="connsiteX7" fmla="*/ 754380 w 2339340"/>
              <a:gd name="connsiteY7" fmla="*/ 464820 h 6236970"/>
              <a:gd name="connsiteX8" fmla="*/ 781050 w 2339340"/>
              <a:gd name="connsiteY8" fmla="*/ 548640 h 6236970"/>
              <a:gd name="connsiteX9" fmla="*/ 822960 w 2339340"/>
              <a:gd name="connsiteY9" fmla="*/ 624840 h 6236970"/>
              <a:gd name="connsiteX10" fmla="*/ 887730 w 2339340"/>
              <a:gd name="connsiteY10" fmla="*/ 689610 h 6236970"/>
              <a:gd name="connsiteX11" fmla="*/ 925830 w 2339340"/>
              <a:gd name="connsiteY11" fmla="*/ 769620 h 6236970"/>
              <a:gd name="connsiteX12" fmla="*/ 925830 w 2339340"/>
              <a:gd name="connsiteY12" fmla="*/ 861060 h 6236970"/>
              <a:gd name="connsiteX13" fmla="*/ 803910 w 2339340"/>
              <a:gd name="connsiteY13" fmla="*/ 922020 h 6236970"/>
              <a:gd name="connsiteX14" fmla="*/ 701040 w 2339340"/>
              <a:gd name="connsiteY14" fmla="*/ 948690 h 6236970"/>
              <a:gd name="connsiteX15" fmla="*/ 556260 w 2339340"/>
              <a:gd name="connsiteY15" fmla="*/ 952500 h 6236970"/>
              <a:gd name="connsiteX16" fmla="*/ 403860 w 2339340"/>
              <a:gd name="connsiteY16" fmla="*/ 1002030 h 6236970"/>
              <a:gd name="connsiteX17" fmla="*/ 320040 w 2339340"/>
              <a:gd name="connsiteY17" fmla="*/ 1085850 h 6236970"/>
              <a:gd name="connsiteX18" fmla="*/ 247650 w 2339340"/>
              <a:gd name="connsiteY18" fmla="*/ 1276350 h 6236970"/>
              <a:gd name="connsiteX19" fmla="*/ 163830 w 2339340"/>
              <a:gd name="connsiteY19" fmla="*/ 1569720 h 6236970"/>
              <a:gd name="connsiteX20" fmla="*/ 83820 w 2339340"/>
              <a:gd name="connsiteY20" fmla="*/ 1783080 h 6236970"/>
              <a:gd name="connsiteX21" fmla="*/ 72390 w 2339340"/>
              <a:gd name="connsiteY21" fmla="*/ 1962150 h 6236970"/>
              <a:gd name="connsiteX22" fmla="*/ 0 w 2339340"/>
              <a:gd name="connsiteY22" fmla="*/ 2145030 h 6236970"/>
              <a:gd name="connsiteX23" fmla="*/ 11430 w 2339340"/>
              <a:gd name="connsiteY23" fmla="*/ 2251710 h 6236970"/>
              <a:gd name="connsiteX24" fmla="*/ 106680 w 2339340"/>
              <a:gd name="connsiteY24" fmla="*/ 2426970 h 6236970"/>
              <a:gd name="connsiteX25" fmla="*/ 243840 w 2339340"/>
              <a:gd name="connsiteY25" fmla="*/ 2594610 h 6236970"/>
              <a:gd name="connsiteX26" fmla="*/ 422910 w 2339340"/>
              <a:gd name="connsiteY26" fmla="*/ 2769870 h 6236970"/>
              <a:gd name="connsiteX27" fmla="*/ 609600 w 2339340"/>
              <a:gd name="connsiteY27" fmla="*/ 2929890 h 6236970"/>
              <a:gd name="connsiteX28" fmla="*/ 703183 w 2339340"/>
              <a:gd name="connsiteY28" fmla="*/ 3062525 h 6236970"/>
              <a:gd name="connsiteX29" fmla="*/ 711517 w 2339340"/>
              <a:gd name="connsiteY29" fmla="*/ 2784396 h 6236970"/>
              <a:gd name="connsiteX30" fmla="*/ 647700 w 2339340"/>
              <a:gd name="connsiteY30" fmla="*/ 2731770 h 6236970"/>
              <a:gd name="connsiteX31" fmla="*/ 541020 w 2339340"/>
              <a:gd name="connsiteY31" fmla="*/ 2537460 h 6236970"/>
              <a:gd name="connsiteX32" fmla="*/ 487680 w 2339340"/>
              <a:gd name="connsiteY32" fmla="*/ 2426970 h 6236970"/>
              <a:gd name="connsiteX33" fmla="*/ 293370 w 2339340"/>
              <a:gd name="connsiteY33" fmla="*/ 2205990 h 6236970"/>
              <a:gd name="connsiteX34" fmla="*/ 426720 w 2339340"/>
              <a:gd name="connsiteY34" fmla="*/ 1988820 h 6236970"/>
              <a:gd name="connsiteX35" fmla="*/ 483870 w 2339340"/>
              <a:gd name="connsiteY35" fmla="*/ 1878330 h 6236970"/>
              <a:gd name="connsiteX36" fmla="*/ 544830 w 2339340"/>
              <a:gd name="connsiteY36" fmla="*/ 1642110 h 6236970"/>
              <a:gd name="connsiteX37" fmla="*/ 636270 w 2339340"/>
              <a:gd name="connsiteY37" fmla="*/ 1897380 h 6236970"/>
              <a:gd name="connsiteX38" fmla="*/ 678180 w 2339340"/>
              <a:gd name="connsiteY38" fmla="*/ 2202180 h 6236970"/>
              <a:gd name="connsiteX39" fmla="*/ 689610 w 2339340"/>
              <a:gd name="connsiteY39" fmla="*/ 2487930 h 6236970"/>
              <a:gd name="connsiteX40" fmla="*/ 712470 w 2339340"/>
              <a:gd name="connsiteY40" fmla="*/ 2762250 h 6236970"/>
              <a:gd name="connsiteX41" fmla="*/ 701040 w 2339340"/>
              <a:gd name="connsiteY41" fmla="*/ 3177540 h 6236970"/>
              <a:gd name="connsiteX42" fmla="*/ 643890 w 2339340"/>
              <a:gd name="connsiteY42" fmla="*/ 3783330 h 6236970"/>
              <a:gd name="connsiteX43" fmla="*/ 613410 w 2339340"/>
              <a:gd name="connsiteY43" fmla="*/ 4255770 h 6236970"/>
              <a:gd name="connsiteX44" fmla="*/ 689610 w 2339340"/>
              <a:gd name="connsiteY44" fmla="*/ 4617720 h 6236970"/>
              <a:gd name="connsiteX45" fmla="*/ 803910 w 2339340"/>
              <a:gd name="connsiteY45" fmla="*/ 5215890 h 6236970"/>
              <a:gd name="connsiteX46" fmla="*/ 883920 w 2339340"/>
              <a:gd name="connsiteY46" fmla="*/ 5657850 h 6236970"/>
              <a:gd name="connsiteX47" fmla="*/ 872490 w 2339340"/>
              <a:gd name="connsiteY47" fmla="*/ 5684520 h 6236970"/>
              <a:gd name="connsiteX48" fmla="*/ 693420 w 2339340"/>
              <a:gd name="connsiteY48" fmla="*/ 5894070 h 6236970"/>
              <a:gd name="connsiteX49" fmla="*/ 541020 w 2339340"/>
              <a:gd name="connsiteY49" fmla="*/ 6092190 h 6236970"/>
              <a:gd name="connsiteX50" fmla="*/ 510540 w 2339340"/>
              <a:gd name="connsiteY50" fmla="*/ 6156960 h 6236970"/>
              <a:gd name="connsiteX51" fmla="*/ 701040 w 2339340"/>
              <a:gd name="connsiteY51" fmla="*/ 6092190 h 6236970"/>
              <a:gd name="connsiteX52" fmla="*/ 830580 w 2339340"/>
              <a:gd name="connsiteY52" fmla="*/ 6065520 h 6236970"/>
              <a:gd name="connsiteX53" fmla="*/ 952500 w 2339340"/>
              <a:gd name="connsiteY53" fmla="*/ 5974080 h 6236970"/>
              <a:gd name="connsiteX54" fmla="*/ 963930 w 2339340"/>
              <a:gd name="connsiteY54" fmla="*/ 5871210 h 6236970"/>
              <a:gd name="connsiteX55" fmla="*/ 1108710 w 2339340"/>
              <a:gd name="connsiteY55" fmla="*/ 5817870 h 6236970"/>
              <a:gd name="connsiteX56" fmla="*/ 1108710 w 2339340"/>
              <a:gd name="connsiteY56" fmla="*/ 5791200 h 6236970"/>
              <a:gd name="connsiteX57" fmla="*/ 1032510 w 2339340"/>
              <a:gd name="connsiteY57" fmla="*/ 5634990 h 6236970"/>
              <a:gd name="connsiteX58" fmla="*/ 1043940 w 2339340"/>
              <a:gd name="connsiteY58" fmla="*/ 5280660 h 6236970"/>
              <a:gd name="connsiteX59" fmla="*/ 1074420 w 2339340"/>
              <a:gd name="connsiteY59" fmla="*/ 4888230 h 6236970"/>
              <a:gd name="connsiteX60" fmla="*/ 1002030 w 2339340"/>
              <a:gd name="connsiteY60" fmla="*/ 4423410 h 6236970"/>
              <a:gd name="connsiteX61" fmla="*/ 1066800 w 2339340"/>
              <a:gd name="connsiteY61" fmla="*/ 4130040 h 6236970"/>
              <a:gd name="connsiteX62" fmla="*/ 1116330 w 2339340"/>
              <a:gd name="connsiteY62" fmla="*/ 3775710 h 6236970"/>
              <a:gd name="connsiteX63" fmla="*/ 1165860 w 2339340"/>
              <a:gd name="connsiteY63" fmla="*/ 3375660 h 6236970"/>
              <a:gd name="connsiteX64" fmla="*/ 1238250 w 2339340"/>
              <a:gd name="connsiteY64" fmla="*/ 3882390 h 6236970"/>
              <a:gd name="connsiteX65" fmla="*/ 1280160 w 2339340"/>
              <a:gd name="connsiteY65" fmla="*/ 4366260 h 6236970"/>
              <a:gd name="connsiteX66" fmla="*/ 1310640 w 2339340"/>
              <a:gd name="connsiteY66" fmla="*/ 4533900 h 6236970"/>
              <a:gd name="connsiteX67" fmla="*/ 1272540 w 2339340"/>
              <a:gd name="connsiteY67" fmla="*/ 4838700 h 6236970"/>
              <a:gd name="connsiteX68" fmla="*/ 1242060 w 2339340"/>
              <a:gd name="connsiteY68" fmla="*/ 5059680 h 6236970"/>
              <a:gd name="connsiteX69" fmla="*/ 1276350 w 2339340"/>
              <a:gd name="connsiteY69" fmla="*/ 5288280 h 6236970"/>
              <a:gd name="connsiteX70" fmla="*/ 1333500 w 2339340"/>
              <a:gd name="connsiteY70" fmla="*/ 5494020 h 6236970"/>
              <a:gd name="connsiteX71" fmla="*/ 1314450 w 2339340"/>
              <a:gd name="connsiteY71" fmla="*/ 5615940 h 6236970"/>
              <a:gd name="connsiteX72" fmla="*/ 1264920 w 2339340"/>
              <a:gd name="connsiteY72" fmla="*/ 5795010 h 6236970"/>
              <a:gd name="connsiteX73" fmla="*/ 1264920 w 2339340"/>
              <a:gd name="connsiteY73" fmla="*/ 5901690 h 6236970"/>
              <a:gd name="connsiteX74" fmla="*/ 1424940 w 2339340"/>
              <a:gd name="connsiteY74" fmla="*/ 6236970 h 6236970"/>
              <a:gd name="connsiteX75" fmla="*/ 1565910 w 2339340"/>
              <a:gd name="connsiteY75" fmla="*/ 6065520 h 6236970"/>
              <a:gd name="connsiteX76" fmla="*/ 1604010 w 2339340"/>
              <a:gd name="connsiteY76" fmla="*/ 6012180 h 6236970"/>
              <a:gd name="connsiteX77" fmla="*/ 1524000 w 2339340"/>
              <a:gd name="connsiteY77" fmla="*/ 5844540 h 6236970"/>
              <a:gd name="connsiteX78" fmla="*/ 1466850 w 2339340"/>
              <a:gd name="connsiteY78" fmla="*/ 5718810 h 6236970"/>
              <a:gd name="connsiteX79" fmla="*/ 1440180 w 2339340"/>
              <a:gd name="connsiteY79" fmla="*/ 5638800 h 6236970"/>
              <a:gd name="connsiteX80" fmla="*/ 1546860 w 2339340"/>
              <a:gd name="connsiteY80" fmla="*/ 5078730 h 6236970"/>
              <a:gd name="connsiteX81" fmla="*/ 1600200 w 2339340"/>
              <a:gd name="connsiteY81" fmla="*/ 4507230 h 6236970"/>
              <a:gd name="connsiteX82" fmla="*/ 1684020 w 2339340"/>
              <a:gd name="connsiteY82" fmla="*/ 4027170 h 6236970"/>
              <a:gd name="connsiteX83" fmla="*/ 1703070 w 2339340"/>
              <a:gd name="connsiteY83" fmla="*/ 3688080 h 6236970"/>
              <a:gd name="connsiteX84" fmla="*/ 1645920 w 2339340"/>
              <a:gd name="connsiteY84" fmla="*/ 2884170 h 6236970"/>
              <a:gd name="connsiteX85" fmla="*/ 1630680 w 2339340"/>
              <a:gd name="connsiteY85" fmla="*/ 2868930 h 6236970"/>
              <a:gd name="connsiteX86" fmla="*/ 1607820 w 2339340"/>
              <a:gd name="connsiteY86" fmla="*/ 2750820 h 6236970"/>
              <a:gd name="connsiteX87" fmla="*/ 1584960 w 2339340"/>
              <a:gd name="connsiteY87" fmla="*/ 2423160 h 6236970"/>
              <a:gd name="connsiteX88" fmla="*/ 1584960 w 2339340"/>
              <a:gd name="connsiteY88" fmla="*/ 2072640 h 6236970"/>
              <a:gd name="connsiteX89" fmla="*/ 1619250 w 2339340"/>
              <a:gd name="connsiteY89" fmla="*/ 1771650 h 6236970"/>
              <a:gd name="connsiteX90" fmla="*/ 1691640 w 2339340"/>
              <a:gd name="connsiteY90" fmla="*/ 1501140 h 6236970"/>
              <a:gd name="connsiteX91" fmla="*/ 1954530 w 2339340"/>
              <a:gd name="connsiteY91" fmla="*/ 1924050 h 6236970"/>
              <a:gd name="connsiteX92" fmla="*/ 2045970 w 2339340"/>
              <a:gd name="connsiteY92" fmla="*/ 2045970 h 6236970"/>
              <a:gd name="connsiteX93" fmla="*/ 1840230 w 2339340"/>
              <a:gd name="connsiteY93" fmla="*/ 2358390 h 6236970"/>
              <a:gd name="connsiteX94" fmla="*/ 1729740 w 2339340"/>
              <a:gd name="connsiteY94" fmla="*/ 2545080 h 6236970"/>
              <a:gd name="connsiteX95" fmla="*/ 1672590 w 2339340"/>
              <a:gd name="connsiteY95" fmla="*/ 2674620 h 6236970"/>
              <a:gd name="connsiteX96" fmla="*/ 1604010 w 2339340"/>
              <a:gd name="connsiteY96" fmla="*/ 2754630 h 6236970"/>
              <a:gd name="connsiteX97" fmla="*/ 1658302 w 2339340"/>
              <a:gd name="connsiteY97" fmla="*/ 3010615 h 6236970"/>
              <a:gd name="connsiteX98" fmla="*/ 1729740 w 2339340"/>
              <a:gd name="connsiteY98" fmla="*/ 2891790 h 6236970"/>
              <a:gd name="connsiteX99" fmla="*/ 1927860 w 2339340"/>
              <a:gd name="connsiteY99" fmla="*/ 2689860 h 6236970"/>
              <a:gd name="connsiteX100" fmla="*/ 2065020 w 2339340"/>
              <a:gd name="connsiteY100" fmla="*/ 2548890 h 6236970"/>
              <a:gd name="connsiteX101" fmla="*/ 2202180 w 2339340"/>
              <a:gd name="connsiteY101" fmla="*/ 2339340 h 6236970"/>
              <a:gd name="connsiteX102" fmla="*/ 2339340 w 2339340"/>
              <a:gd name="connsiteY102" fmla="*/ 2049780 h 6236970"/>
              <a:gd name="connsiteX103" fmla="*/ 2293620 w 2339340"/>
              <a:gd name="connsiteY103" fmla="*/ 1958340 h 6236970"/>
              <a:gd name="connsiteX104" fmla="*/ 2232660 w 2339340"/>
              <a:gd name="connsiteY104" fmla="*/ 1752600 h 6236970"/>
              <a:gd name="connsiteX105" fmla="*/ 2175510 w 2339340"/>
              <a:gd name="connsiteY105" fmla="*/ 1565910 h 6236970"/>
              <a:gd name="connsiteX106" fmla="*/ 2065020 w 2339340"/>
              <a:gd name="connsiteY106" fmla="*/ 1352550 h 6236970"/>
              <a:gd name="connsiteX107" fmla="*/ 1958340 w 2339340"/>
              <a:gd name="connsiteY107" fmla="*/ 1169670 h 6236970"/>
              <a:gd name="connsiteX108" fmla="*/ 1878330 w 2339340"/>
              <a:gd name="connsiteY108" fmla="*/ 1043940 h 6236970"/>
              <a:gd name="connsiteX109" fmla="*/ 1752600 w 2339340"/>
              <a:gd name="connsiteY109" fmla="*/ 975360 h 6236970"/>
              <a:gd name="connsiteX110" fmla="*/ 1645920 w 2339340"/>
              <a:gd name="connsiteY110" fmla="*/ 956310 h 6236970"/>
              <a:gd name="connsiteX111" fmla="*/ 1546860 w 2339340"/>
              <a:gd name="connsiteY111" fmla="*/ 922020 h 6236970"/>
              <a:gd name="connsiteX112" fmla="*/ 1276350 w 2339340"/>
              <a:gd name="connsiteY112" fmla="*/ 861060 h 6236970"/>
              <a:gd name="connsiteX113" fmla="*/ 1257300 w 2339340"/>
              <a:gd name="connsiteY113" fmla="*/ 739140 h 6236970"/>
              <a:gd name="connsiteX114" fmla="*/ 1325880 w 2339340"/>
              <a:gd name="connsiteY114" fmla="*/ 594360 h 6236970"/>
              <a:gd name="connsiteX115" fmla="*/ 1363980 w 2339340"/>
              <a:gd name="connsiteY115" fmla="*/ 537210 h 6236970"/>
              <a:gd name="connsiteX116" fmla="*/ 1352550 w 2339340"/>
              <a:gd name="connsiteY116" fmla="*/ 438150 h 6236970"/>
              <a:gd name="connsiteX117" fmla="*/ 1348740 w 2339340"/>
              <a:gd name="connsiteY117" fmla="*/ 308610 h 6236970"/>
              <a:gd name="connsiteX118" fmla="*/ 1306830 w 2339340"/>
              <a:gd name="connsiteY118" fmla="*/ 114300 h 6236970"/>
              <a:gd name="connsiteX119" fmla="*/ 1188720 w 2339340"/>
              <a:gd name="connsiteY119" fmla="*/ 38100 h 6236970"/>
              <a:gd name="connsiteX120" fmla="*/ 1143000 w 2339340"/>
              <a:gd name="connsiteY120" fmla="*/ 11430 h 6236970"/>
              <a:gd name="connsiteX121" fmla="*/ 1093470 w 2339340"/>
              <a:gd name="connsiteY121" fmla="*/ 22860 h 6236970"/>
              <a:gd name="connsiteX0" fmla="*/ 1093470 w 2339340"/>
              <a:gd name="connsiteY0" fmla="*/ 22860 h 6236970"/>
              <a:gd name="connsiteX1" fmla="*/ 971550 w 2339340"/>
              <a:gd name="connsiteY1" fmla="*/ 68580 h 6236970"/>
              <a:gd name="connsiteX2" fmla="*/ 967740 w 2339340"/>
              <a:gd name="connsiteY2" fmla="*/ 0 h 6236970"/>
              <a:gd name="connsiteX3" fmla="*/ 872490 w 2339340"/>
              <a:gd name="connsiteY3" fmla="*/ 121920 h 6236970"/>
              <a:gd name="connsiteX4" fmla="*/ 849630 w 2339340"/>
              <a:gd name="connsiteY4" fmla="*/ 95250 h 6236970"/>
              <a:gd name="connsiteX5" fmla="*/ 800100 w 2339340"/>
              <a:gd name="connsiteY5" fmla="*/ 320040 h 6236970"/>
              <a:gd name="connsiteX6" fmla="*/ 811530 w 2339340"/>
              <a:gd name="connsiteY6" fmla="*/ 461010 h 6236970"/>
              <a:gd name="connsiteX7" fmla="*/ 754380 w 2339340"/>
              <a:gd name="connsiteY7" fmla="*/ 464820 h 6236970"/>
              <a:gd name="connsiteX8" fmla="*/ 781050 w 2339340"/>
              <a:gd name="connsiteY8" fmla="*/ 548640 h 6236970"/>
              <a:gd name="connsiteX9" fmla="*/ 822960 w 2339340"/>
              <a:gd name="connsiteY9" fmla="*/ 624840 h 6236970"/>
              <a:gd name="connsiteX10" fmla="*/ 887730 w 2339340"/>
              <a:gd name="connsiteY10" fmla="*/ 689610 h 6236970"/>
              <a:gd name="connsiteX11" fmla="*/ 925830 w 2339340"/>
              <a:gd name="connsiteY11" fmla="*/ 769620 h 6236970"/>
              <a:gd name="connsiteX12" fmla="*/ 925830 w 2339340"/>
              <a:gd name="connsiteY12" fmla="*/ 861060 h 6236970"/>
              <a:gd name="connsiteX13" fmla="*/ 803910 w 2339340"/>
              <a:gd name="connsiteY13" fmla="*/ 922020 h 6236970"/>
              <a:gd name="connsiteX14" fmla="*/ 701040 w 2339340"/>
              <a:gd name="connsiteY14" fmla="*/ 948690 h 6236970"/>
              <a:gd name="connsiteX15" fmla="*/ 556260 w 2339340"/>
              <a:gd name="connsiteY15" fmla="*/ 952500 h 6236970"/>
              <a:gd name="connsiteX16" fmla="*/ 403860 w 2339340"/>
              <a:gd name="connsiteY16" fmla="*/ 1002030 h 6236970"/>
              <a:gd name="connsiteX17" fmla="*/ 320040 w 2339340"/>
              <a:gd name="connsiteY17" fmla="*/ 1085850 h 6236970"/>
              <a:gd name="connsiteX18" fmla="*/ 247650 w 2339340"/>
              <a:gd name="connsiteY18" fmla="*/ 1276350 h 6236970"/>
              <a:gd name="connsiteX19" fmla="*/ 163830 w 2339340"/>
              <a:gd name="connsiteY19" fmla="*/ 1569720 h 6236970"/>
              <a:gd name="connsiteX20" fmla="*/ 83820 w 2339340"/>
              <a:gd name="connsiteY20" fmla="*/ 1783080 h 6236970"/>
              <a:gd name="connsiteX21" fmla="*/ 72390 w 2339340"/>
              <a:gd name="connsiteY21" fmla="*/ 1962150 h 6236970"/>
              <a:gd name="connsiteX22" fmla="*/ 0 w 2339340"/>
              <a:gd name="connsiteY22" fmla="*/ 2145030 h 6236970"/>
              <a:gd name="connsiteX23" fmla="*/ 11430 w 2339340"/>
              <a:gd name="connsiteY23" fmla="*/ 2251710 h 6236970"/>
              <a:gd name="connsiteX24" fmla="*/ 106680 w 2339340"/>
              <a:gd name="connsiteY24" fmla="*/ 2426970 h 6236970"/>
              <a:gd name="connsiteX25" fmla="*/ 243840 w 2339340"/>
              <a:gd name="connsiteY25" fmla="*/ 2594610 h 6236970"/>
              <a:gd name="connsiteX26" fmla="*/ 422910 w 2339340"/>
              <a:gd name="connsiteY26" fmla="*/ 2769870 h 6236970"/>
              <a:gd name="connsiteX27" fmla="*/ 609600 w 2339340"/>
              <a:gd name="connsiteY27" fmla="*/ 2929890 h 6236970"/>
              <a:gd name="connsiteX28" fmla="*/ 703183 w 2339340"/>
              <a:gd name="connsiteY28" fmla="*/ 3062525 h 6236970"/>
              <a:gd name="connsiteX29" fmla="*/ 711517 w 2339340"/>
              <a:gd name="connsiteY29" fmla="*/ 2784396 h 6236970"/>
              <a:gd name="connsiteX30" fmla="*/ 647700 w 2339340"/>
              <a:gd name="connsiteY30" fmla="*/ 2731770 h 6236970"/>
              <a:gd name="connsiteX31" fmla="*/ 541020 w 2339340"/>
              <a:gd name="connsiteY31" fmla="*/ 2537460 h 6236970"/>
              <a:gd name="connsiteX32" fmla="*/ 487680 w 2339340"/>
              <a:gd name="connsiteY32" fmla="*/ 2426970 h 6236970"/>
              <a:gd name="connsiteX33" fmla="*/ 293370 w 2339340"/>
              <a:gd name="connsiteY33" fmla="*/ 2205990 h 6236970"/>
              <a:gd name="connsiteX34" fmla="*/ 426720 w 2339340"/>
              <a:gd name="connsiteY34" fmla="*/ 1988820 h 6236970"/>
              <a:gd name="connsiteX35" fmla="*/ 483870 w 2339340"/>
              <a:gd name="connsiteY35" fmla="*/ 1878330 h 6236970"/>
              <a:gd name="connsiteX36" fmla="*/ 544830 w 2339340"/>
              <a:gd name="connsiteY36" fmla="*/ 1642110 h 6236970"/>
              <a:gd name="connsiteX37" fmla="*/ 636270 w 2339340"/>
              <a:gd name="connsiteY37" fmla="*/ 1897380 h 6236970"/>
              <a:gd name="connsiteX38" fmla="*/ 678180 w 2339340"/>
              <a:gd name="connsiteY38" fmla="*/ 2202180 h 6236970"/>
              <a:gd name="connsiteX39" fmla="*/ 689610 w 2339340"/>
              <a:gd name="connsiteY39" fmla="*/ 2487930 h 6236970"/>
              <a:gd name="connsiteX40" fmla="*/ 712470 w 2339340"/>
              <a:gd name="connsiteY40" fmla="*/ 2762250 h 6236970"/>
              <a:gd name="connsiteX41" fmla="*/ 701040 w 2339340"/>
              <a:gd name="connsiteY41" fmla="*/ 3177540 h 6236970"/>
              <a:gd name="connsiteX42" fmla="*/ 643890 w 2339340"/>
              <a:gd name="connsiteY42" fmla="*/ 3783330 h 6236970"/>
              <a:gd name="connsiteX43" fmla="*/ 613410 w 2339340"/>
              <a:gd name="connsiteY43" fmla="*/ 4255770 h 6236970"/>
              <a:gd name="connsiteX44" fmla="*/ 689610 w 2339340"/>
              <a:gd name="connsiteY44" fmla="*/ 4617720 h 6236970"/>
              <a:gd name="connsiteX45" fmla="*/ 803910 w 2339340"/>
              <a:gd name="connsiteY45" fmla="*/ 5215890 h 6236970"/>
              <a:gd name="connsiteX46" fmla="*/ 883920 w 2339340"/>
              <a:gd name="connsiteY46" fmla="*/ 5657850 h 6236970"/>
              <a:gd name="connsiteX47" fmla="*/ 872490 w 2339340"/>
              <a:gd name="connsiteY47" fmla="*/ 5684520 h 6236970"/>
              <a:gd name="connsiteX48" fmla="*/ 693420 w 2339340"/>
              <a:gd name="connsiteY48" fmla="*/ 5894070 h 6236970"/>
              <a:gd name="connsiteX49" fmla="*/ 541020 w 2339340"/>
              <a:gd name="connsiteY49" fmla="*/ 6092190 h 6236970"/>
              <a:gd name="connsiteX50" fmla="*/ 510540 w 2339340"/>
              <a:gd name="connsiteY50" fmla="*/ 6156960 h 6236970"/>
              <a:gd name="connsiteX51" fmla="*/ 701040 w 2339340"/>
              <a:gd name="connsiteY51" fmla="*/ 6092190 h 6236970"/>
              <a:gd name="connsiteX52" fmla="*/ 830580 w 2339340"/>
              <a:gd name="connsiteY52" fmla="*/ 6065520 h 6236970"/>
              <a:gd name="connsiteX53" fmla="*/ 952500 w 2339340"/>
              <a:gd name="connsiteY53" fmla="*/ 5974080 h 6236970"/>
              <a:gd name="connsiteX54" fmla="*/ 963930 w 2339340"/>
              <a:gd name="connsiteY54" fmla="*/ 5871210 h 6236970"/>
              <a:gd name="connsiteX55" fmla="*/ 1108710 w 2339340"/>
              <a:gd name="connsiteY55" fmla="*/ 5817870 h 6236970"/>
              <a:gd name="connsiteX56" fmla="*/ 1108710 w 2339340"/>
              <a:gd name="connsiteY56" fmla="*/ 5791200 h 6236970"/>
              <a:gd name="connsiteX57" fmla="*/ 1032510 w 2339340"/>
              <a:gd name="connsiteY57" fmla="*/ 5634990 h 6236970"/>
              <a:gd name="connsiteX58" fmla="*/ 1043940 w 2339340"/>
              <a:gd name="connsiteY58" fmla="*/ 5280660 h 6236970"/>
              <a:gd name="connsiteX59" fmla="*/ 1074420 w 2339340"/>
              <a:gd name="connsiteY59" fmla="*/ 4888230 h 6236970"/>
              <a:gd name="connsiteX60" fmla="*/ 1002030 w 2339340"/>
              <a:gd name="connsiteY60" fmla="*/ 4423410 h 6236970"/>
              <a:gd name="connsiteX61" fmla="*/ 1066800 w 2339340"/>
              <a:gd name="connsiteY61" fmla="*/ 4130040 h 6236970"/>
              <a:gd name="connsiteX62" fmla="*/ 1116330 w 2339340"/>
              <a:gd name="connsiteY62" fmla="*/ 3775710 h 6236970"/>
              <a:gd name="connsiteX63" fmla="*/ 1165860 w 2339340"/>
              <a:gd name="connsiteY63" fmla="*/ 3375660 h 6236970"/>
              <a:gd name="connsiteX64" fmla="*/ 1238250 w 2339340"/>
              <a:gd name="connsiteY64" fmla="*/ 3882390 h 6236970"/>
              <a:gd name="connsiteX65" fmla="*/ 1280160 w 2339340"/>
              <a:gd name="connsiteY65" fmla="*/ 4366260 h 6236970"/>
              <a:gd name="connsiteX66" fmla="*/ 1310640 w 2339340"/>
              <a:gd name="connsiteY66" fmla="*/ 4533900 h 6236970"/>
              <a:gd name="connsiteX67" fmla="*/ 1272540 w 2339340"/>
              <a:gd name="connsiteY67" fmla="*/ 4838700 h 6236970"/>
              <a:gd name="connsiteX68" fmla="*/ 1242060 w 2339340"/>
              <a:gd name="connsiteY68" fmla="*/ 5059680 h 6236970"/>
              <a:gd name="connsiteX69" fmla="*/ 1276350 w 2339340"/>
              <a:gd name="connsiteY69" fmla="*/ 5288280 h 6236970"/>
              <a:gd name="connsiteX70" fmla="*/ 1333500 w 2339340"/>
              <a:gd name="connsiteY70" fmla="*/ 5494020 h 6236970"/>
              <a:gd name="connsiteX71" fmla="*/ 1314450 w 2339340"/>
              <a:gd name="connsiteY71" fmla="*/ 5615940 h 6236970"/>
              <a:gd name="connsiteX72" fmla="*/ 1264920 w 2339340"/>
              <a:gd name="connsiteY72" fmla="*/ 5795010 h 6236970"/>
              <a:gd name="connsiteX73" fmla="*/ 1264920 w 2339340"/>
              <a:gd name="connsiteY73" fmla="*/ 5901690 h 6236970"/>
              <a:gd name="connsiteX74" fmla="*/ 1424940 w 2339340"/>
              <a:gd name="connsiteY74" fmla="*/ 6236970 h 6236970"/>
              <a:gd name="connsiteX75" fmla="*/ 1565910 w 2339340"/>
              <a:gd name="connsiteY75" fmla="*/ 6065520 h 6236970"/>
              <a:gd name="connsiteX76" fmla="*/ 1604010 w 2339340"/>
              <a:gd name="connsiteY76" fmla="*/ 6012180 h 6236970"/>
              <a:gd name="connsiteX77" fmla="*/ 1524000 w 2339340"/>
              <a:gd name="connsiteY77" fmla="*/ 5844540 h 6236970"/>
              <a:gd name="connsiteX78" fmla="*/ 1466850 w 2339340"/>
              <a:gd name="connsiteY78" fmla="*/ 5718810 h 6236970"/>
              <a:gd name="connsiteX79" fmla="*/ 1440180 w 2339340"/>
              <a:gd name="connsiteY79" fmla="*/ 5638800 h 6236970"/>
              <a:gd name="connsiteX80" fmla="*/ 1546860 w 2339340"/>
              <a:gd name="connsiteY80" fmla="*/ 5078730 h 6236970"/>
              <a:gd name="connsiteX81" fmla="*/ 1600200 w 2339340"/>
              <a:gd name="connsiteY81" fmla="*/ 4507230 h 6236970"/>
              <a:gd name="connsiteX82" fmla="*/ 1684020 w 2339340"/>
              <a:gd name="connsiteY82" fmla="*/ 4027170 h 6236970"/>
              <a:gd name="connsiteX83" fmla="*/ 1703070 w 2339340"/>
              <a:gd name="connsiteY83" fmla="*/ 3688080 h 6236970"/>
              <a:gd name="connsiteX84" fmla="*/ 1673305 w 2339340"/>
              <a:gd name="connsiteY84" fmla="*/ 3083005 h 6236970"/>
              <a:gd name="connsiteX85" fmla="*/ 1630680 w 2339340"/>
              <a:gd name="connsiteY85" fmla="*/ 2868930 h 6236970"/>
              <a:gd name="connsiteX86" fmla="*/ 1607820 w 2339340"/>
              <a:gd name="connsiteY86" fmla="*/ 2750820 h 6236970"/>
              <a:gd name="connsiteX87" fmla="*/ 1584960 w 2339340"/>
              <a:gd name="connsiteY87" fmla="*/ 2423160 h 6236970"/>
              <a:gd name="connsiteX88" fmla="*/ 1584960 w 2339340"/>
              <a:gd name="connsiteY88" fmla="*/ 2072640 h 6236970"/>
              <a:gd name="connsiteX89" fmla="*/ 1619250 w 2339340"/>
              <a:gd name="connsiteY89" fmla="*/ 1771650 h 6236970"/>
              <a:gd name="connsiteX90" fmla="*/ 1691640 w 2339340"/>
              <a:gd name="connsiteY90" fmla="*/ 1501140 h 6236970"/>
              <a:gd name="connsiteX91" fmla="*/ 1954530 w 2339340"/>
              <a:gd name="connsiteY91" fmla="*/ 1924050 h 6236970"/>
              <a:gd name="connsiteX92" fmla="*/ 2045970 w 2339340"/>
              <a:gd name="connsiteY92" fmla="*/ 2045970 h 6236970"/>
              <a:gd name="connsiteX93" fmla="*/ 1840230 w 2339340"/>
              <a:gd name="connsiteY93" fmla="*/ 2358390 h 6236970"/>
              <a:gd name="connsiteX94" fmla="*/ 1729740 w 2339340"/>
              <a:gd name="connsiteY94" fmla="*/ 2545080 h 6236970"/>
              <a:gd name="connsiteX95" fmla="*/ 1672590 w 2339340"/>
              <a:gd name="connsiteY95" fmla="*/ 2674620 h 6236970"/>
              <a:gd name="connsiteX96" fmla="*/ 1604010 w 2339340"/>
              <a:gd name="connsiteY96" fmla="*/ 2754630 h 6236970"/>
              <a:gd name="connsiteX97" fmla="*/ 1658302 w 2339340"/>
              <a:gd name="connsiteY97" fmla="*/ 3010615 h 6236970"/>
              <a:gd name="connsiteX98" fmla="*/ 1729740 w 2339340"/>
              <a:gd name="connsiteY98" fmla="*/ 2891790 h 6236970"/>
              <a:gd name="connsiteX99" fmla="*/ 1927860 w 2339340"/>
              <a:gd name="connsiteY99" fmla="*/ 2689860 h 6236970"/>
              <a:gd name="connsiteX100" fmla="*/ 2065020 w 2339340"/>
              <a:gd name="connsiteY100" fmla="*/ 2548890 h 6236970"/>
              <a:gd name="connsiteX101" fmla="*/ 2202180 w 2339340"/>
              <a:gd name="connsiteY101" fmla="*/ 2339340 h 6236970"/>
              <a:gd name="connsiteX102" fmla="*/ 2339340 w 2339340"/>
              <a:gd name="connsiteY102" fmla="*/ 2049780 h 6236970"/>
              <a:gd name="connsiteX103" fmla="*/ 2293620 w 2339340"/>
              <a:gd name="connsiteY103" fmla="*/ 1958340 h 6236970"/>
              <a:gd name="connsiteX104" fmla="*/ 2232660 w 2339340"/>
              <a:gd name="connsiteY104" fmla="*/ 1752600 h 6236970"/>
              <a:gd name="connsiteX105" fmla="*/ 2175510 w 2339340"/>
              <a:gd name="connsiteY105" fmla="*/ 1565910 h 6236970"/>
              <a:gd name="connsiteX106" fmla="*/ 2065020 w 2339340"/>
              <a:gd name="connsiteY106" fmla="*/ 1352550 h 6236970"/>
              <a:gd name="connsiteX107" fmla="*/ 1958340 w 2339340"/>
              <a:gd name="connsiteY107" fmla="*/ 1169670 h 6236970"/>
              <a:gd name="connsiteX108" fmla="*/ 1878330 w 2339340"/>
              <a:gd name="connsiteY108" fmla="*/ 1043940 h 6236970"/>
              <a:gd name="connsiteX109" fmla="*/ 1752600 w 2339340"/>
              <a:gd name="connsiteY109" fmla="*/ 975360 h 6236970"/>
              <a:gd name="connsiteX110" fmla="*/ 1645920 w 2339340"/>
              <a:gd name="connsiteY110" fmla="*/ 956310 h 6236970"/>
              <a:gd name="connsiteX111" fmla="*/ 1546860 w 2339340"/>
              <a:gd name="connsiteY111" fmla="*/ 922020 h 6236970"/>
              <a:gd name="connsiteX112" fmla="*/ 1276350 w 2339340"/>
              <a:gd name="connsiteY112" fmla="*/ 861060 h 6236970"/>
              <a:gd name="connsiteX113" fmla="*/ 1257300 w 2339340"/>
              <a:gd name="connsiteY113" fmla="*/ 739140 h 6236970"/>
              <a:gd name="connsiteX114" fmla="*/ 1325880 w 2339340"/>
              <a:gd name="connsiteY114" fmla="*/ 594360 h 6236970"/>
              <a:gd name="connsiteX115" fmla="*/ 1363980 w 2339340"/>
              <a:gd name="connsiteY115" fmla="*/ 537210 h 6236970"/>
              <a:gd name="connsiteX116" fmla="*/ 1352550 w 2339340"/>
              <a:gd name="connsiteY116" fmla="*/ 438150 h 6236970"/>
              <a:gd name="connsiteX117" fmla="*/ 1348740 w 2339340"/>
              <a:gd name="connsiteY117" fmla="*/ 308610 h 6236970"/>
              <a:gd name="connsiteX118" fmla="*/ 1306830 w 2339340"/>
              <a:gd name="connsiteY118" fmla="*/ 114300 h 6236970"/>
              <a:gd name="connsiteX119" fmla="*/ 1188720 w 2339340"/>
              <a:gd name="connsiteY119" fmla="*/ 38100 h 6236970"/>
              <a:gd name="connsiteX120" fmla="*/ 1143000 w 2339340"/>
              <a:gd name="connsiteY120" fmla="*/ 11430 h 6236970"/>
              <a:gd name="connsiteX121" fmla="*/ 1093470 w 2339340"/>
              <a:gd name="connsiteY121" fmla="*/ 22860 h 6236970"/>
              <a:gd name="connsiteX0" fmla="*/ 1093470 w 2339340"/>
              <a:gd name="connsiteY0" fmla="*/ 22860 h 6236970"/>
              <a:gd name="connsiteX1" fmla="*/ 971550 w 2339340"/>
              <a:gd name="connsiteY1" fmla="*/ 68580 h 6236970"/>
              <a:gd name="connsiteX2" fmla="*/ 967740 w 2339340"/>
              <a:gd name="connsiteY2" fmla="*/ 0 h 6236970"/>
              <a:gd name="connsiteX3" fmla="*/ 872490 w 2339340"/>
              <a:gd name="connsiteY3" fmla="*/ 121920 h 6236970"/>
              <a:gd name="connsiteX4" fmla="*/ 849630 w 2339340"/>
              <a:gd name="connsiteY4" fmla="*/ 95250 h 6236970"/>
              <a:gd name="connsiteX5" fmla="*/ 800100 w 2339340"/>
              <a:gd name="connsiteY5" fmla="*/ 320040 h 6236970"/>
              <a:gd name="connsiteX6" fmla="*/ 811530 w 2339340"/>
              <a:gd name="connsiteY6" fmla="*/ 461010 h 6236970"/>
              <a:gd name="connsiteX7" fmla="*/ 754380 w 2339340"/>
              <a:gd name="connsiteY7" fmla="*/ 464820 h 6236970"/>
              <a:gd name="connsiteX8" fmla="*/ 781050 w 2339340"/>
              <a:gd name="connsiteY8" fmla="*/ 548640 h 6236970"/>
              <a:gd name="connsiteX9" fmla="*/ 822960 w 2339340"/>
              <a:gd name="connsiteY9" fmla="*/ 624840 h 6236970"/>
              <a:gd name="connsiteX10" fmla="*/ 887730 w 2339340"/>
              <a:gd name="connsiteY10" fmla="*/ 689610 h 6236970"/>
              <a:gd name="connsiteX11" fmla="*/ 925830 w 2339340"/>
              <a:gd name="connsiteY11" fmla="*/ 769620 h 6236970"/>
              <a:gd name="connsiteX12" fmla="*/ 925830 w 2339340"/>
              <a:gd name="connsiteY12" fmla="*/ 861060 h 6236970"/>
              <a:gd name="connsiteX13" fmla="*/ 803910 w 2339340"/>
              <a:gd name="connsiteY13" fmla="*/ 922020 h 6236970"/>
              <a:gd name="connsiteX14" fmla="*/ 701040 w 2339340"/>
              <a:gd name="connsiteY14" fmla="*/ 948690 h 6236970"/>
              <a:gd name="connsiteX15" fmla="*/ 556260 w 2339340"/>
              <a:gd name="connsiteY15" fmla="*/ 952500 h 6236970"/>
              <a:gd name="connsiteX16" fmla="*/ 403860 w 2339340"/>
              <a:gd name="connsiteY16" fmla="*/ 1002030 h 6236970"/>
              <a:gd name="connsiteX17" fmla="*/ 320040 w 2339340"/>
              <a:gd name="connsiteY17" fmla="*/ 1085850 h 6236970"/>
              <a:gd name="connsiteX18" fmla="*/ 247650 w 2339340"/>
              <a:gd name="connsiteY18" fmla="*/ 1276350 h 6236970"/>
              <a:gd name="connsiteX19" fmla="*/ 163830 w 2339340"/>
              <a:gd name="connsiteY19" fmla="*/ 1569720 h 6236970"/>
              <a:gd name="connsiteX20" fmla="*/ 83820 w 2339340"/>
              <a:gd name="connsiteY20" fmla="*/ 1783080 h 6236970"/>
              <a:gd name="connsiteX21" fmla="*/ 72390 w 2339340"/>
              <a:gd name="connsiteY21" fmla="*/ 1962150 h 6236970"/>
              <a:gd name="connsiteX22" fmla="*/ 0 w 2339340"/>
              <a:gd name="connsiteY22" fmla="*/ 2145030 h 6236970"/>
              <a:gd name="connsiteX23" fmla="*/ 11430 w 2339340"/>
              <a:gd name="connsiteY23" fmla="*/ 2251710 h 6236970"/>
              <a:gd name="connsiteX24" fmla="*/ 106680 w 2339340"/>
              <a:gd name="connsiteY24" fmla="*/ 2426970 h 6236970"/>
              <a:gd name="connsiteX25" fmla="*/ 243840 w 2339340"/>
              <a:gd name="connsiteY25" fmla="*/ 2594610 h 6236970"/>
              <a:gd name="connsiteX26" fmla="*/ 422910 w 2339340"/>
              <a:gd name="connsiteY26" fmla="*/ 2769870 h 6236970"/>
              <a:gd name="connsiteX27" fmla="*/ 609600 w 2339340"/>
              <a:gd name="connsiteY27" fmla="*/ 2929890 h 6236970"/>
              <a:gd name="connsiteX28" fmla="*/ 703183 w 2339340"/>
              <a:gd name="connsiteY28" fmla="*/ 3062525 h 6236970"/>
              <a:gd name="connsiteX29" fmla="*/ 711517 w 2339340"/>
              <a:gd name="connsiteY29" fmla="*/ 2784396 h 6236970"/>
              <a:gd name="connsiteX30" fmla="*/ 647700 w 2339340"/>
              <a:gd name="connsiteY30" fmla="*/ 2731770 h 6236970"/>
              <a:gd name="connsiteX31" fmla="*/ 541020 w 2339340"/>
              <a:gd name="connsiteY31" fmla="*/ 2537460 h 6236970"/>
              <a:gd name="connsiteX32" fmla="*/ 487680 w 2339340"/>
              <a:gd name="connsiteY32" fmla="*/ 2426970 h 6236970"/>
              <a:gd name="connsiteX33" fmla="*/ 293370 w 2339340"/>
              <a:gd name="connsiteY33" fmla="*/ 2205990 h 6236970"/>
              <a:gd name="connsiteX34" fmla="*/ 426720 w 2339340"/>
              <a:gd name="connsiteY34" fmla="*/ 1988820 h 6236970"/>
              <a:gd name="connsiteX35" fmla="*/ 483870 w 2339340"/>
              <a:gd name="connsiteY35" fmla="*/ 1878330 h 6236970"/>
              <a:gd name="connsiteX36" fmla="*/ 544830 w 2339340"/>
              <a:gd name="connsiteY36" fmla="*/ 1642110 h 6236970"/>
              <a:gd name="connsiteX37" fmla="*/ 636270 w 2339340"/>
              <a:gd name="connsiteY37" fmla="*/ 1897380 h 6236970"/>
              <a:gd name="connsiteX38" fmla="*/ 678180 w 2339340"/>
              <a:gd name="connsiteY38" fmla="*/ 2202180 h 6236970"/>
              <a:gd name="connsiteX39" fmla="*/ 689610 w 2339340"/>
              <a:gd name="connsiteY39" fmla="*/ 2487930 h 6236970"/>
              <a:gd name="connsiteX40" fmla="*/ 712470 w 2339340"/>
              <a:gd name="connsiteY40" fmla="*/ 2762250 h 6236970"/>
              <a:gd name="connsiteX41" fmla="*/ 701040 w 2339340"/>
              <a:gd name="connsiteY41" fmla="*/ 3177540 h 6236970"/>
              <a:gd name="connsiteX42" fmla="*/ 643890 w 2339340"/>
              <a:gd name="connsiteY42" fmla="*/ 3783330 h 6236970"/>
              <a:gd name="connsiteX43" fmla="*/ 613410 w 2339340"/>
              <a:gd name="connsiteY43" fmla="*/ 4255770 h 6236970"/>
              <a:gd name="connsiteX44" fmla="*/ 689610 w 2339340"/>
              <a:gd name="connsiteY44" fmla="*/ 4617720 h 6236970"/>
              <a:gd name="connsiteX45" fmla="*/ 803910 w 2339340"/>
              <a:gd name="connsiteY45" fmla="*/ 5215890 h 6236970"/>
              <a:gd name="connsiteX46" fmla="*/ 883920 w 2339340"/>
              <a:gd name="connsiteY46" fmla="*/ 5657850 h 6236970"/>
              <a:gd name="connsiteX47" fmla="*/ 872490 w 2339340"/>
              <a:gd name="connsiteY47" fmla="*/ 5684520 h 6236970"/>
              <a:gd name="connsiteX48" fmla="*/ 693420 w 2339340"/>
              <a:gd name="connsiteY48" fmla="*/ 5894070 h 6236970"/>
              <a:gd name="connsiteX49" fmla="*/ 541020 w 2339340"/>
              <a:gd name="connsiteY49" fmla="*/ 6092190 h 6236970"/>
              <a:gd name="connsiteX50" fmla="*/ 510540 w 2339340"/>
              <a:gd name="connsiteY50" fmla="*/ 6156960 h 6236970"/>
              <a:gd name="connsiteX51" fmla="*/ 701040 w 2339340"/>
              <a:gd name="connsiteY51" fmla="*/ 6092190 h 6236970"/>
              <a:gd name="connsiteX52" fmla="*/ 830580 w 2339340"/>
              <a:gd name="connsiteY52" fmla="*/ 6065520 h 6236970"/>
              <a:gd name="connsiteX53" fmla="*/ 952500 w 2339340"/>
              <a:gd name="connsiteY53" fmla="*/ 5974080 h 6236970"/>
              <a:gd name="connsiteX54" fmla="*/ 963930 w 2339340"/>
              <a:gd name="connsiteY54" fmla="*/ 5871210 h 6236970"/>
              <a:gd name="connsiteX55" fmla="*/ 1108710 w 2339340"/>
              <a:gd name="connsiteY55" fmla="*/ 5817870 h 6236970"/>
              <a:gd name="connsiteX56" fmla="*/ 1108710 w 2339340"/>
              <a:gd name="connsiteY56" fmla="*/ 5791200 h 6236970"/>
              <a:gd name="connsiteX57" fmla="*/ 1032510 w 2339340"/>
              <a:gd name="connsiteY57" fmla="*/ 5634990 h 6236970"/>
              <a:gd name="connsiteX58" fmla="*/ 1043940 w 2339340"/>
              <a:gd name="connsiteY58" fmla="*/ 5280660 h 6236970"/>
              <a:gd name="connsiteX59" fmla="*/ 1074420 w 2339340"/>
              <a:gd name="connsiteY59" fmla="*/ 4888230 h 6236970"/>
              <a:gd name="connsiteX60" fmla="*/ 1002030 w 2339340"/>
              <a:gd name="connsiteY60" fmla="*/ 4423410 h 6236970"/>
              <a:gd name="connsiteX61" fmla="*/ 1066800 w 2339340"/>
              <a:gd name="connsiteY61" fmla="*/ 4130040 h 6236970"/>
              <a:gd name="connsiteX62" fmla="*/ 1116330 w 2339340"/>
              <a:gd name="connsiteY62" fmla="*/ 3775710 h 6236970"/>
              <a:gd name="connsiteX63" fmla="*/ 1165860 w 2339340"/>
              <a:gd name="connsiteY63" fmla="*/ 3375660 h 6236970"/>
              <a:gd name="connsiteX64" fmla="*/ 1238250 w 2339340"/>
              <a:gd name="connsiteY64" fmla="*/ 3882390 h 6236970"/>
              <a:gd name="connsiteX65" fmla="*/ 1280160 w 2339340"/>
              <a:gd name="connsiteY65" fmla="*/ 4366260 h 6236970"/>
              <a:gd name="connsiteX66" fmla="*/ 1310640 w 2339340"/>
              <a:gd name="connsiteY66" fmla="*/ 4533900 h 6236970"/>
              <a:gd name="connsiteX67" fmla="*/ 1272540 w 2339340"/>
              <a:gd name="connsiteY67" fmla="*/ 4838700 h 6236970"/>
              <a:gd name="connsiteX68" fmla="*/ 1242060 w 2339340"/>
              <a:gd name="connsiteY68" fmla="*/ 5059680 h 6236970"/>
              <a:gd name="connsiteX69" fmla="*/ 1276350 w 2339340"/>
              <a:gd name="connsiteY69" fmla="*/ 5288280 h 6236970"/>
              <a:gd name="connsiteX70" fmla="*/ 1333500 w 2339340"/>
              <a:gd name="connsiteY70" fmla="*/ 5494020 h 6236970"/>
              <a:gd name="connsiteX71" fmla="*/ 1314450 w 2339340"/>
              <a:gd name="connsiteY71" fmla="*/ 5615940 h 6236970"/>
              <a:gd name="connsiteX72" fmla="*/ 1264920 w 2339340"/>
              <a:gd name="connsiteY72" fmla="*/ 5795010 h 6236970"/>
              <a:gd name="connsiteX73" fmla="*/ 1264920 w 2339340"/>
              <a:gd name="connsiteY73" fmla="*/ 5901690 h 6236970"/>
              <a:gd name="connsiteX74" fmla="*/ 1424940 w 2339340"/>
              <a:gd name="connsiteY74" fmla="*/ 6236970 h 6236970"/>
              <a:gd name="connsiteX75" fmla="*/ 1565910 w 2339340"/>
              <a:gd name="connsiteY75" fmla="*/ 6065520 h 6236970"/>
              <a:gd name="connsiteX76" fmla="*/ 1604010 w 2339340"/>
              <a:gd name="connsiteY76" fmla="*/ 6012180 h 6236970"/>
              <a:gd name="connsiteX77" fmla="*/ 1524000 w 2339340"/>
              <a:gd name="connsiteY77" fmla="*/ 5844540 h 6236970"/>
              <a:gd name="connsiteX78" fmla="*/ 1466850 w 2339340"/>
              <a:gd name="connsiteY78" fmla="*/ 5718810 h 6236970"/>
              <a:gd name="connsiteX79" fmla="*/ 1440180 w 2339340"/>
              <a:gd name="connsiteY79" fmla="*/ 5638800 h 6236970"/>
              <a:gd name="connsiteX80" fmla="*/ 1546860 w 2339340"/>
              <a:gd name="connsiteY80" fmla="*/ 5078730 h 6236970"/>
              <a:gd name="connsiteX81" fmla="*/ 1600200 w 2339340"/>
              <a:gd name="connsiteY81" fmla="*/ 4507230 h 6236970"/>
              <a:gd name="connsiteX82" fmla="*/ 1684020 w 2339340"/>
              <a:gd name="connsiteY82" fmla="*/ 4027170 h 6236970"/>
              <a:gd name="connsiteX83" fmla="*/ 1703070 w 2339340"/>
              <a:gd name="connsiteY83" fmla="*/ 3688080 h 6236970"/>
              <a:gd name="connsiteX84" fmla="*/ 1673305 w 2339340"/>
              <a:gd name="connsiteY84" fmla="*/ 3083005 h 6236970"/>
              <a:gd name="connsiteX85" fmla="*/ 1630680 w 2339340"/>
              <a:gd name="connsiteY85" fmla="*/ 2868930 h 6236970"/>
              <a:gd name="connsiteX86" fmla="*/ 1607820 w 2339340"/>
              <a:gd name="connsiteY86" fmla="*/ 2750820 h 6236970"/>
              <a:gd name="connsiteX87" fmla="*/ 1584960 w 2339340"/>
              <a:gd name="connsiteY87" fmla="*/ 2423160 h 6236970"/>
              <a:gd name="connsiteX88" fmla="*/ 1584960 w 2339340"/>
              <a:gd name="connsiteY88" fmla="*/ 2072640 h 6236970"/>
              <a:gd name="connsiteX89" fmla="*/ 1619250 w 2339340"/>
              <a:gd name="connsiteY89" fmla="*/ 1771650 h 6236970"/>
              <a:gd name="connsiteX90" fmla="*/ 1691640 w 2339340"/>
              <a:gd name="connsiteY90" fmla="*/ 1501140 h 6236970"/>
              <a:gd name="connsiteX91" fmla="*/ 1954530 w 2339340"/>
              <a:gd name="connsiteY91" fmla="*/ 1924050 h 6236970"/>
              <a:gd name="connsiteX92" fmla="*/ 2045970 w 2339340"/>
              <a:gd name="connsiteY92" fmla="*/ 2045970 h 6236970"/>
              <a:gd name="connsiteX93" fmla="*/ 1840230 w 2339340"/>
              <a:gd name="connsiteY93" fmla="*/ 2358390 h 6236970"/>
              <a:gd name="connsiteX94" fmla="*/ 1729740 w 2339340"/>
              <a:gd name="connsiteY94" fmla="*/ 2545080 h 6236970"/>
              <a:gd name="connsiteX95" fmla="*/ 1672590 w 2339340"/>
              <a:gd name="connsiteY95" fmla="*/ 2674620 h 6236970"/>
              <a:gd name="connsiteX96" fmla="*/ 1606391 w 2339340"/>
              <a:gd name="connsiteY96" fmla="*/ 2746296 h 6236970"/>
              <a:gd name="connsiteX97" fmla="*/ 1658302 w 2339340"/>
              <a:gd name="connsiteY97" fmla="*/ 3010615 h 6236970"/>
              <a:gd name="connsiteX98" fmla="*/ 1729740 w 2339340"/>
              <a:gd name="connsiteY98" fmla="*/ 2891790 h 6236970"/>
              <a:gd name="connsiteX99" fmla="*/ 1927860 w 2339340"/>
              <a:gd name="connsiteY99" fmla="*/ 2689860 h 6236970"/>
              <a:gd name="connsiteX100" fmla="*/ 2065020 w 2339340"/>
              <a:gd name="connsiteY100" fmla="*/ 2548890 h 6236970"/>
              <a:gd name="connsiteX101" fmla="*/ 2202180 w 2339340"/>
              <a:gd name="connsiteY101" fmla="*/ 2339340 h 6236970"/>
              <a:gd name="connsiteX102" fmla="*/ 2339340 w 2339340"/>
              <a:gd name="connsiteY102" fmla="*/ 2049780 h 6236970"/>
              <a:gd name="connsiteX103" fmla="*/ 2293620 w 2339340"/>
              <a:gd name="connsiteY103" fmla="*/ 1958340 h 6236970"/>
              <a:gd name="connsiteX104" fmla="*/ 2232660 w 2339340"/>
              <a:gd name="connsiteY104" fmla="*/ 1752600 h 6236970"/>
              <a:gd name="connsiteX105" fmla="*/ 2175510 w 2339340"/>
              <a:gd name="connsiteY105" fmla="*/ 1565910 h 6236970"/>
              <a:gd name="connsiteX106" fmla="*/ 2065020 w 2339340"/>
              <a:gd name="connsiteY106" fmla="*/ 1352550 h 6236970"/>
              <a:gd name="connsiteX107" fmla="*/ 1958340 w 2339340"/>
              <a:gd name="connsiteY107" fmla="*/ 1169670 h 6236970"/>
              <a:gd name="connsiteX108" fmla="*/ 1878330 w 2339340"/>
              <a:gd name="connsiteY108" fmla="*/ 1043940 h 6236970"/>
              <a:gd name="connsiteX109" fmla="*/ 1752600 w 2339340"/>
              <a:gd name="connsiteY109" fmla="*/ 975360 h 6236970"/>
              <a:gd name="connsiteX110" fmla="*/ 1645920 w 2339340"/>
              <a:gd name="connsiteY110" fmla="*/ 956310 h 6236970"/>
              <a:gd name="connsiteX111" fmla="*/ 1546860 w 2339340"/>
              <a:gd name="connsiteY111" fmla="*/ 922020 h 6236970"/>
              <a:gd name="connsiteX112" fmla="*/ 1276350 w 2339340"/>
              <a:gd name="connsiteY112" fmla="*/ 861060 h 6236970"/>
              <a:gd name="connsiteX113" fmla="*/ 1257300 w 2339340"/>
              <a:gd name="connsiteY113" fmla="*/ 739140 h 6236970"/>
              <a:gd name="connsiteX114" fmla="*/ 1325880 w 2339340"/>
              <a:gd name="connsiteY114" fmla="*/ 594360 h 6236970"/>
              <a:gd name="connsiteX115" fmla="*/ 1363980 w 2339340"/>
              <a:gd name="connsiteY115" fmla="*/ 537210 h 6236970"/>
              <a:gd name="connsiteX116" fmla="*/ 1352550 w 2339340"/>
              <a:gd name="connsiteY116" fmla="*/ 438150 h 6236970"/>
              <a:gd name="connsiteX117" fmla="*/ 1348740 w 2339340"/>
              <a:gd name="connsiteY117" fmla="*/ 308610 h 6236970"/>
              <a:gd name="connsiteX118" fmla="*/ 1306830 w 2339340"/>
              <a:gd name="connsiteY118" fmla="*/ 114300 h 6236970"/>
              <a:gd name="connsiteX119" fmla="*/ 1188720 w 2339340"/>
              <a:gd name="connsiteY119" fmla="*/ 38100 h 6236970"/>
              <a:gd name="connsiteX120" fmla="*/ 1143000 w 2339340"/>
              <a:gd name="connsiteY120" fmla="*/ 11430 h 6236970"/>
              <a:gd name="connsiteX121" fmla="*/ 1093470 w 2339340"/>
              <a:gd name="connsiteY121" fmla="*/ 22860 h 6236970"/>
              <a:gd name="connsiteX0" fmla="*/ 1093470 w 2339340"/>
              <a:gd name="connsiteY0" fmla="*/ 22860 h 6236970"/>
              <a:gd name="connsiteX1" fmla="*/ 971550 w 2339340"/>
              <a:gd name="connsiteY1" fmla="*/ 68580 h 6236970"/>
              <a:gd name="connsiteX2" fmla="*/ 967740 w 2339340"/>
              <a:gd name="connsiteY2" fmla="*/ 0 h 6236970"/>
              <a:gd name="connsiteX3" fmla="*/ 872490 w 2339340"/>
              <a:gd name="connsiteY3" fmla="*/ 121920 h 6236970"/>
              <a:gd name="connsiteX4" fmla="*/ 849630 w 2339340"/>
              <a:gd name="connsiteY4" fmla="*/ 95250 h 6236970"/>
              <a:gd name="connsiteX5" fmla="*/ 804863 w 2339340"/>
              <a:gd name="connsiteY5" fmla="*/ 216455 h 6236970"/>
              <a:gd name="connsiteX6" fmla="*/ 811530 w 2339340"/>
              <a:gd name="connsiteY6" fmla="*/ 461010 h 6236970"/>
              <a:gd name="connsiteX7" fmla="*/ 754380 w 2339340"/>
              <a:gd name="connsiteY7" fmla="*/ 464820 h 6236970"/>
              <a:gd name="connsiteX8" fmla="*/ 781050 w 2339340"/>
              <a:gd name="connsiteY8" fmla="*/ 548640 h 6236970"/>
              <a:gd name="connsiteX9" fmla="*/ 822960 w 2339340"/>
              <a:gd name="connsiteY9" fmla="*/ 624840 h 6236970"/>
              <a:gd name="connsiteX10" fmla="*/ 887730 w 2339340"/>
              <a:gd name="connsiteY10" fmla="*/ 689610 h 6236970"/>
              <a:gd name="connsiteX11" fmla="*/ 925830 w 2339340"/>
              <a:gd name="connsiteY11" fmla="*/ 769620 h 6236970"/>
              <a:gd name="connsiteX12" fmla="*/ 925830 w 2339340"/>
              <a:gd name="connsiteY12" fmla="*/ 861060 h 6236970"/>
              <a:gd name="connsiteX13" fmla="*/ 803910 w 2339340"/>
              <a:gd name="connsiteY13" fmla="*/ 922020 h 6236970"/>
              <a:gd name="connsiteX14" fmla="*/ 701040 w 2339340"/>
              <a:gd name="connsiteY14" fmla="*/ 948690 h 6236970"/>
              <a:gd name="connsiteX15" fmla="*/ 556260 w 2339340"/>
              <a:gd name="connsiteY15" fmla="*/ 952500 h 6236970"/>
              <a:gd name="connsiteX16" fmla="*/ 403860 w 2339340"/>
              <a:gd name="connsiteY16" fmla="*/ 1002030 h 6236970"/>
              <a:gd name="connsiteX17" fmla="*/ 320040 w 2339340"/>
              <a:gd name="connsiteY17" fmla="*/ 1085850 h 6236970"/>
              <a:gd name="connsiteX18" fmla="*/ 247650 w 2339340"/>
              <a:gd name="connsiteY18" fmla="*/ 1276350 h 6236970"/>
              <a:gd name="connsiteX19" fmla="*/ 163830 w 2339340"/>
              <a:gd name="connsiteY19" fmla="*/ 1569720 h 6236970"/>
              <a:gd name="connsiteX20" fmla="*/ 83820 w 2339340"/>
              <a:gd name="connsiteY20" fmla="*/ 1783080 h 6236970"/>
              <a:gd name="connsiteX21" fmla="*/ 72390 w 2339340"/>
              <a:gd name="connsiteY21" fmla="*/ 1962150 h 6236970"/>
              <a:gd name="connsiteX22" fmla="*/ 0 w 2339340"/>
              <a:gd name="connsiteY22" fmla="*/ 2145030 h 6236970"/>
              <a:gd name="connsiteX23" fmla="*/ 11430 w 2339340"/>
              <a:gd name="connsiteY23" fmla="*/ 2251710 h 6236970"/>
              <a:gd name="connsiteX24" fmla="*/ 106680 w 2339340"/>
              <a:gd name="connsiteY24" fmla="*/ 2426970 h 6236970"/>
              <a:gd name="connsiteX25" fmla="*/ 243840 w 2339340"/>
              <a:gd name="connsiteY25" fmla="*/ 2594610 h 6236970"/>
              <a:gd name="connsiteX26" fmla="*/ 422910 w 2339340"/>
              <a:gd name="connsiteY26" fmla="*/ 2769870 h 6236970"/>
              <a:gd name="connsiteX27" fmla="*/ 609600 w 2339340"/>
              <a:gd name="connsiteY27" fmla="*/ 2929890 h 6236970"/>
              <a:gd name="connsiteX28" fmla="*/ 703183 w 2339340"/>
              <a:gd name="connsiteY28" fmla="*/ 3062525 h 6236970"/>
              <a:gd name="connsiteX29" fmla="*/ 711517 w 2339340"/>
              <a:gd name="connsiteY29" fmla="*/ 2784396 h 6236970"/>
              <a:gd name="connsiteX30" fmla="*/ 647700 w 2339340"/>
              <a:gd name="connsiteY30" fmla="*/ 2731770 h 6236970"/>
              <a:gd name="connsiteX31" fmla="*/ 541020 w 2339340"/>
              <a:gd name="connsiteY31" fmla="*/ 2537460 h 6236970"/>
              <a:gd name="connsiteX32" fmla="*/ 487680 w 2339340"/>
              <a:gd name="connsiteY32" fmla="*/ 2426970 h 6236970"/>
              <a:gd name="connsiteX33" fmla="*/ 293370 w 2339340"/>
              <a:gd name="connsiteY33" fmla="*/ 2205990 h 6236970"/>
              <a:gd name="connsiteX34" fmla="*/ 426720 w 2339340"/>
              <a:gd name="connsiteY34" fmla="*/ 1988820 h 6236970"/>
              <a:gd name="connsiteX35" fmla="*/ 483870 w 2339340"/>
              <a:gd name="connsiteY35" fmla="*/ 1878330 h 6236970"/>
              <a:gd name="connsiteX36" fmla="*/ 544830 w 2339340"/>
              <a:gd name="connsiteY36" fmla="*/ 1642110 h 6236970"/>
              <a:gd name="connsiteX37" fmla="*/ 636270 w 2339340"/>
              <a:gd name="connsiteY37" fmla="*/ 1897380 h 6236970"/>
              <a:gd name="connsiteX38" fmla="*/ 678180 w 2339340"/>
              <a:gd name="connsiteY38" fmla="*/ 2202180 h 6236970"/>
              <a:gd name="connsiteX39" fmla="*/ 689610 w 2339340"/>
              <a:gd name="connsiteY39" fmla="*/ 2487930 h 6236970"/>
              <a:gd name="connsiteX40" fmla="*/ 712470 w 2339340"/>
              <a:gd name="connsiteY40" fmla="*/ 2762250 h 6236970"/>
              <a:gd name="connsiteX41" fmla="*/ 701040 w 2339340"/>
              <a:gd name="connsiteY41" fmla="*/ 3177540 h 6236970"/>
              <a:gd name="connsiteX42" fmla="*/ 643890 w 2339340"/>
              <a:gd name="connsiteY42" fmla="*/ 3783330 h 6236970"/>
              <a:gd name="connsiteX43" fmla="*/ 613410 w 2339340"/>
              <a:gd name="connsiteY43" fmla="*/ 4255770 h 6236970"/>
              <a:gd name="connsiteX44" fmla="*/ 689610 w 2339340"/>
              <a:gd name="connsiteY44" fmla="*/ 4617720 h 6236970"/>
              <a:gd name="connsiteX45" fmla="*/ 803910 w 2339340"/>
              <a:gd name="connsiteY45" fmla="*/ 5215890 h 6236970"/>
              <a:gd name="connsiteX46" fmla="*/ 883920 w 2339340"/>
              <a:gd name="connsiteY46" fmla="*/ 5657850 h 6236970"/>
              <a:gd name="connsiteX47" fmla="*/ 872490 w 2339340"/>
              <a:gd name="connsiteY47" fmla="*/ 5684520 h 6236970"/>
              <a:gd name="connsiteX48" fmla="*/ 693420 w 2339340"/>
              <a:gd name="connsiteY48" fmla="*/ 5894070 h 6236970"/>
              <a:gd name="connsiteX49" fmla="*/ 541020 w 2339340"/>
              <a:gd name="connsiteY49" fmla="*/ 6092190 h 6236970"/>
              <a:gd name="connsiteX50" fmla="*/ 510540 w 2339340"/>
              <a:gd name="connsiteY50" fmla="*/ 6156960 h 6236970"/>
              <a:gd name="connsiteX51" fmla="*/ 701040 w 2339340"/>
              <a:gd name="connsiteY51" fmla="*/ 6092190 h 6236970"/>
              <a:gd name="connsiteX52" fmla="*/ 830580 w 2339340"/>
              <a:gd name="connsiteY52" fmla="*/ 6065520 h 6236970"/>
              <a:gd name="connsiteX53" fmla="*/ 952500 w 2339340"/>
              <a:gd name="connsiteY53" fmla="*/ 5974080 h 6236970"/>
              <a:gd name="connsiteX54" fmla="*/ 963930 w 2339340"/>
              <a:gd name="connsiteY54" fmla="*/ 5871210 h 6236970"/>
              <a:gd name="connsiteX55" fmla="*/ 1108710 w 2339340"/>
              <a:gd name="connsiteY55" fmla="*/ 5817870 h 6236970"/>
              <a:gd name="connsiteX56" fmla="*/ 1108710 w 2339340"/>
              <a:gd name="connsiteY56" fmla="*/ 5791200 h 6236970"/>
              <a:gd name="connsiteX57" fmla="*/ 1032510 w 2339340"/>
              <a:gd name="connsiteY57" fmla="*/ 5634990 h 6236970"/>
              <a:gd name="connsiteX58" fmla="*/ 1043940 w 2339340"/>
              <a:gd name="connsiteY58" fmla="*/ 5280660 h 6236970"/>
              <a:gd name="connsiteX59" fmla="*/ 1074420 w 2339340"/>
              <a:gd name="connsiteY59" fmla="*/ 4888230 h 6236970"/>
              <a:gd name="connsiteX60" fmla="*/ 1002030 w 2339340"/>
              <a:gd name="connsiteY60" fmla="*/ 4423410 h 6236970"/>
              <a:gd name="connsiteX61" fmla="*/ 1066800 w 2339340"/>
              <a:gd name="connsiteY61" fmla="*/ 4130040 h 6236970"/>
              <a:gd name="connsiteX62" fmla="*/ 1116330 w 2339340"/>
              <a:gd name="connsiteY62" fmla="*/ 3775710 h 6236970"/>
              <a:gd name="connsiteX63" fmla="*/ 1165860 w 2339340"/>
              <a:gd name="connsiteY63" fmla="*/ 3375660 h 6236970"/>
              <a:gd name="connsiteX64" fmla="*/ 1238250 w 2339340"/>
              <a:gd name="connsiteY64" fmla="*/ 3882390 h 6236970"/>
              <a:gd name="connsiteX65" fmla="*/ 1280160 w 2339340"/>
              <a:gd name="connsiteY65" fmla="*/ 4366260 h 6236970"/>
              <a:gd name="connsiteX66" fmla="*/ 1310640 w 2339340"/>
              <a:gd name="connsiteY66" fmla="*/ 4533900 h 6236970"/>
              <a:gd name="connsiteX67" fmla="*/ 1272540 w 2339340"/>
              <a:gd name="connsiteY67" fmla="*/ 4838700 h 6236970"/>
              <a:gd name="connsiteX68" fmla="*/ 1242060 w 2339340"/>
              <a:gd name="connsiteY68" fmla="*/ 5059680 h 6236970"/>
              <a:gd name="connsiteX69" fmla="*/ 1276350 w 2339340"/>
              <a:gd name="connsiteY69" fmla="*/ 5288280 h 6236970"/>
              <a:gd name="connsiteX70" fmla="*/ 1333500 w 2339340"/>
              <a:gd name="connsiteY70" fmla="*/ 5494020 h 6236970"/>
              <a:gd name="connsiteX71" fmla="*/ 1314450 w 2339340"/>
              <a:gd name="connsiteY71" fmla="*/ 5615940 h 6236970"/>
              <a:gd name="connsiteX72" fmla="*/ 1264920 w 2339340"/>
              <a:gd name="connsiteY72" fmla="*/ 5795010 h 6236970"/>
              <a:gd name="connsiteX73" fmla="*/ 1264920 w 2339340"/>
              <a:gd name="connsiteY73" fmla="*/ 5901690 h 6236970"/>
              <a:gd name="connsiteX74" fmla="*/ 1424940 w 2339340"/>
              <a:gd name="connsiteY74" fmla="*/ 6236970 h 6236970"/>
              <a:gd name="connsiteX75" fmla="*/ 1565910 w 2339340"/>
              <a:gd name="connsiteY75" fmla="*/ 6065520 h 6236970"/>
              <a:gd name="connsiteX76" fmla="*/ 1604010 w 2339340"/>
              <a:gd name="connsiteY76" fmla="*/ 6012180 h 6236970"/>
              <a:gd name="connsiteX77" fmla="*/ 1524000 w 2339340"/>
              <a:gd name="connsiteY77" fmla="*/ 5844540 h 6236970"/>
              <a:gd name="connsiteX78" fmla="*/ 1466850 w 2339340"/>
              <a:gd name="connsiteY78" fmla="*/ 5718810 h 6236970"/>
              <a:gd name="connsiteX79" fmla="*/ 1440180 w 2339340"/>
              <a:gd name="connsiteY79" fmla="*/ 5638800 h 6236970"/>
              <a:gd name="connsiteX80" fmla="*/ 1546860 w 2339340"/>
              <a:gd name="connsiteY80" fmla="*/ 5078730 h 6236970"/>
              <a:gd name="connsiteX81" fmla="*/ 1600200 w 2339340"/>
              <a:gd name="connsiteY81" fmla="*/ 4507230 h 6236970"/>
              <a:gd name="connsiteX82" fmla="*/ 1684020 w 2339340"/>
              <a:gd name="connsiteY82" fmla="*/ 4027170 h 6236970"/>
              <a:gd name="connsiteX83" fmla="*/ 1703070 w 2339340"/>
              <a:gd name="connsiteY83" fmla="*/ 3688080 h 6236970"/>
              <a:gd name="connsiteX84" fmla="*/ 1673305 w 2339340"/>
              <a:gd name="connsiteY84" fmla="*/ 3083005 h 6236970"/>
              <a:gd name="connsiteX85" fmla="*/ 1630680 w 2339340"/>
              <a:gd name="connsiteY85" fmla="*/ 2868930 h 6236970"/>
              <a:gd name="connsiteX86" fmla="*/ 1607820 w 2339340"/>
              <a:gd name="connsiteY86" fmla="*/ 2750820 h 6236970"/>
              <a:gd name="connsiteX87" fmla="*/ 1584960 w 2339340"/>
              <a:gd name="connsiteY87" fmla="*/ 2423160 h 6236970"/>
              <a:gd name="connsiteX88" fmla="*/ 1584960 w 2339340"/>
              <a:gd name="connsiteY88" fmla="*/ 2072640 h 6236970"/>
              <a:gd name="connsiteX89" fmla="*/ 1619250 w 2339340"/>
              <a:gd name="connsiteY89" fmla="*/ 1771650 h 6236970"/>
              <a:gd name="connsiteX90" fmla="*/ 1691640 w 2339340"/>
              <a:gd name="connsiteY90" fmla="*/ 1501140 h 6236970"/>
              <a:gd name="connsiteX91" fmla="*/ 1954530 w 2339340"/>
              <a:gd name="connsiteY91" fmla="*/ 1924050 h 6236970"/>
              <a:gd name="connsiteX92" fmla="*/ 2045970 w 2339340"/>
              <a:gd name="connsiteY92" fmla="*/ 2045970 h 6236970"/>
              <a:gd name="connsiteX93" fmla="*/ 1840230 w 2339340"/>
              <a:gd name="connsiteY93" fmla="*/ 2358390 h 6236970"/>
              <a:gd name="connsiteX94" fmla="*/ 1729740 w 2339340"/>
              <a:gd name="connsiteY94" fmla="*/ 2545080 h 6236970"/>
              <a:gd name="connsiteX95" fmla="*/ 1672590 w 2339340"/>
              <a:gd name="connsiteY95" fmla="*/ 2674620 h 6236970"/>
              <a:gd name="connsiteX96" fmla="*/ 1606391 w 2339340"/>
              <a:gd name="connsiteY96" fmla="*/ 2746296 h 6236970"/>
              <a:gd name="connsiteX97" fmla="*/ 1658302 w 2339340"/>
              <a:gd name="connsiteY97" fmla="*/ 3010615 h 6236970"/>
              <a:gd name="connsiteX98" fmla="*/ 1729740 w 2339340"/>
              <a:gd name="connsiteY98" fmla="*/ 2891790 h 6236970"/>
              <a:gd name="connsiteX99" fmla="*/ 1927860 w 2339340"/>
              <a:gd name="connsiteY99" fmla="*/ 2689860 h 6236970"/>
              <a:gd name="connsiteX100" fmla="*/ 2065020 w 2339340"/>
              <a:gd name="connsiteY100" fmla="*/ 2548890 h 6236970"/>
              <a:gd name="connsiteX101" fmla="*/ 2202180 w 2339340"/>
              <a:gd name="connsiteY101" fmla="*/ 2339340 h 6236970"/>
              <a:gd name="connsiteX102" fmla="*/ 2339340 w 2339340"/>
              <a:gd name="connsiteY102" fmla="*/ 2049780 h 6236970"/>
              <a:gd name="connsiteX103" fmla="*/ 2293620 w 2339340"/>
              <a:gd name="connsiteY103" fmla="*/ 1958340 h 6236970"/>
              <a:gd name="connsiteX104" fmla="*/ 2232660 w 2339340"/>
              <a:gd name="connsiteY104" fmla="*/ 1752600 h 6236970"/>
              <a:gd name="connsiteX105" fmla="*/ 2175510 w 2339340"/>
              <a:gd name="connsiteY105" fmla="*/ 1565910 h 6236970"/>
              <a:gd name="connsiteX106" fmla="*/ 2065020 w 2339340"/>
              <a:gd name="connsiteY106" fmla="*/ 1352550 h 6236970"/>
              <a:gd name="connsiteX107" fmla="*/ 1958340 w 2339340"/>
              <a:gd name="connsiteY107" fmla="*/ 1169670 h 6236970"/>
              <a:gd name="connsiteX108" fmla="*/ 1878330 w 2339340"/>
              <a:gd name="connsiteY108" fmla="*/ 1043940 h 6236970"/>
              <a:gd name="connsiteX109" fmla="*/ 1752600 w 2339340"/>
              <a:gd name="connsiteY109" fmla="*/ 975360 h 6236970"/>
              <a:gd name="connsiteX110" fmla="*/ 1645920 w 2339340"/>
              <a:gd name="connsiteY110" fmla="*/ 956310 h 6236970"/>
              <a:gd name="connsiteX111" fmla="*/ 1546860 w 2339340"/>
              <a:gd name="connsiteY111" fmla="*/ 922020 h 6236970"/>
              <a:gd name="connsiteX112" fmla="*/ 1276350 w 2339340"/>
              <a:gd name="connsiteY112" fmla="*/ 861060 h 6236970"/>
              <a:gd name="connsiteX113" fmla="*/ 1257300 w 2339340"/>
              <a:gd name="connsiteY113" fmla="*/ 739140 h 6236970"/>
              <a:gd name="connsiteX114" fmla="*/ 1325880 w 2339340"/>
              <a:gd name="connsiteY114" fmla="*/ 594360 h 6236970"/>
              <a:gd name="connsiteX115" fmla="*/ 1363980 w 2339340"/>
              <a:gd name="connsiteY115" fmla="*/ 537210 h 6236970"/>
              <a:gd name="connsiteX116" fmla="*/ 1352550 w 2339340"/>
              <a:gd name="connsiteY116" fmla="*/ 438150 h 6236970"/>
              <a:gd name="connsiteX117" fmla="*/ 1348740 w 2339340"/>
              <a:gd name="connsiteY117" fmla="*/ 308610 h 6236970"/>
              <a:gd name="connsiteX118" fmla="*/ 1306830 w 2339340"/>
              <a:gd name="connsiteY118" fmla="*/ 114300 h 6236970"/>
              <a:gd name="connsiteX119" fmla="*/ 1188720 w 2339340"/>
              <a:gd name="connsiteY119" fmla="*/ 38100 h 6236970"/>
              <a:gd name="connsiteX120" fmla="*/ 1143000 w 2339340"/>
              <a:gd name="connsiteY120" fmla="*/ 11430 h 6236970"/>
              <a:gd name="connsiteX121" fmla="*/ 1093470 w 2339340"/>
              <a:gd name="connsiteY121" fmla="*/ 22860 h 6236970"/>
              <a:gd name="connsiteX0" fmla="*/ 1093470 w 2339340"/>
              <a:gd name="connsiteY0" fmla="*/ 22860 h 6236970"/>
              <a:gd name="connsiteX1" fmla="*/ 971550 w 2339340"/>
              <a:gd name="connsiteY1" fmla="*/ 68580 h 6236970"/>
              <a:gd name="connsiteX2" fmla="*/ 967740 w 2339340"/>
              <a:gd name="connsiteY2" fmla="*/ 0 h 6236970"/>
              <a:gd name="connsiteX3" fmla="*/ 872490 w 2339340"/>
              <a:gd name="connsiteY3" fmla="*/ 121920 h 6236970"/>
              <a:gd name="connsiteX4" fmla="*/ 849630 w 2339340"/>
              <a:gd name="connsiteY4" fmla="*/ 86916 h 6236970"/>
              <a:gd name="connsiteX5" fmla="*/ 804863 w 2339340"/>
              <a:gd name="connsiteY5" fmla="*/ 216455 h 6236970"/>
              <a:gd name="connsiteX6" fmla="*/ 811530 w 2339340"/>
              <a:gd name="connsiteY6" fmla="*/ 461010 h 6236970"/>
              <a:gd name="connsiteX7" fmla="*/ 754380 w 2339340"/>
              <a:gd name="connsiteY7" fmla="*/ 464820 h 6236970"/>
              <a:gd name="connsiteX8" fmla="*/ 781050 w 2339340"/>
              <a:gd name="connsiteY8" fmla="*/ 548640 h 6236970"/>
              <a:gd name="connsiteX9" fmla="*/ 822960 w 2339340"/>
              <a:gd name="connsiteY9" fmla="*/ 624840 h 6236970"/>
              <a:gd name="connsiteX10" fmla="*/ 887730 w 2339340"/>
              <a:gd name="connsiteY10" fmla="*/ 689610 h 6236970"/>
              <a:gd name="connsiteX11" fmla="*/ 925830 w 2339340"/>
              <a:gd name="connsiteY11" fmla="*/ 769620 h 6236970"/>
              <a:gd name="connsiteX12" fmla="*/ 925830 w 2339340"/>
              <a:gd name="connsiteY12" fmla="*/ 861060 h 6236970"/>
              <a:gd name="connsiteX13" fmla="*/ 803910 w 2339340"/>
              <a:gd name="connsiteY13" fmla="*/ 922020 h 6236970"/>
              <a:gd name="connsiteX14" fmla="*/ 701040 w 2339340"/>
              <a:gd name="connsiteY14" fmla="*/ 948690 h 6236970"/>
              <a:gd name="connsiteX15" fmla="*/ 556260 w 2339340"/>
              <a:gd name="connsiteY15" fmla="*/ 952500 h 6236970"/>
              <a:gd name="connsiteX16" fmla="*/ 403860 w 2339340"/>
              <a:gd name="connsiteY16" fmla="*/ 1002030 h 6236970"/>
              <a:gd name="connsiteX17" fmla="*/ 320040 w 2339340"/>
              <a:gd name="connsiteY17" fmla="*/ 1085850 h 6236970"/>
              <a:gd name="connsiteX18" fmla="*/ 247650 w 2339340"/>
              <a:gd name="connsiteY18" fmla="*/ 1276350 h 6236970"/>
              <a:gd name="connsiteX19" fmla="*/ 163830 w 2339340"/>
              <a:gd name="connsiteY19" fmla="*/ 1569720 h 6236970"/>
              <a:gd name="connsiteX20" fmla="*/ 83820 w 2339340"/>
              <a:gd name="connsiteY20" fmla="*/ 1783080 h 6236970"/>
              <a:gd name="connsiteX21" fmla="*/ 72390 w 2339340"/>
              <a:gd name="connsiteY21" fmla="*/ 1962150 h 6236970"/>
              <a:gd name="connsiteX22" fmla="*/ 0 w 2339340"/>
              <a:gd name="connsiteY22" fmla="*/ 2145030 h 6236970"/>
              <a:gd name="connsiteX23" fmla="*/ 11430 w 2339340"/>
              <a:gd name="connsiteY23" fmla="*/ 2251710 h 6236970"/>
              <a:gd name="connsiteX24" fmla="*/ 106680 w 2339340"/>
              <a:gd name="connsiteY24" fmla="*/ 2426970 h 6236970"/>
              <a:gd name="connsiteX25" fmla="*/ 243840 w 2339340"/>
              <a:gd name="connsiteY25" fmla="*/ 2594610 h 6236970"/>
              <a:gd name="connsiteX26" fmla="*/ 422910 w 2339340"/>
              <a:gd name="connsiteY26" fmla="*/ 2769870 h 6236970"/>
              <a:gd name="connsiteX27" fmla="*/ 609600 w 2339340"/>
              <a:gd name="connsiteY27" fmla="*/ 2929890 h 6236970"/>
              <a:gd name="connsiteX28" fmla="*/ 703183 w 2339340"/>
              <a:gd name="connsiteY28" fmla="*/ 3062525 h 6236970"/>
              <a:gd name="connsiteX29" fmla="*/ 711517 w 2339340"/>
              <a:gd name="connsiteY29" fmla="*/ 2784396 h 6236970"/>
              <a:gd name="connsiteX30" fmla="*/ 647700 w 2339340"/>
              <a:gd name="connsiteY30" fmla="*/ 2731770 h 6236970"/>
              <a:gd name="connsiteX31" fmla="*/ 541020 w 2339340"/>
              <a:gd name="connsiteY31" fmla="*/ 2537460 h 6236970"/>
              <a:gd name="connsiteX32" fmla="*/ 487680 w 2339340"/>
              <a:gd name="connsiteY32" fmla="*/ 2426970 h 6236970"/>
              <a:gd name="connsiteX33" fmla="*/ 293370 w 2339340"/>
              <a:gd name="connsiteY33" fmla="*/ 2205990 h 6236970"/>
              <a:gd name="connsiteX34" fmla="*/ 426720 w 2339340"/>
              <a:gd name="connsiteY34" fmla="*/ 1988820 h 6236970"/>
              <a:gd name="connsiteX35" fmla="*/ 483870 w 2339340"/>
              <a:gd name="connsiteY35" fmla="*/ 1878330 h 6236970"/>
              <a:gd name="connsiteX36" fmla="*/ 544830 w 2339340"/>
              <a:gd name="connsiteY36" fmla="*/ 1642110 h 6236970"/>
              <a:gd name="connsiteX37" fmla="*/ 636270 w 2339340"/>
              <a:gd name="connsiteY37" fmla="*/ 1897380 h 6236970"/>
              <a:gd name="connsiteX38" fmla="*/ 678180 w 2339340"/>
              <a:gd name="connsiteY38" fmla="*/ 2202180 h 6236970"/>
              <a:gd name="connsiteX39" fmla="*/ 689610 w 2339340"/>
              <a:gd name="connsiteY39" fmla="*/ 2487930 h 6236970"/>
              <a:gd name="connsiteX40" fmla="*/ 712470 w 2339340"/>
              <a:gd name="connsiteY40" fmla="*/ 2762250 h 6236970"/>
              <a:gd name="connsiteX41" fmla="*/ 701040 w 2339340"/>
              <a:gd name="connsiteY41" fmla="*/ 3177540 h 6236970"/>
              <a:gd name="connsiteX42" fmla="*/ 643890 w 2339340"/>
              <a:gd name="connsiteY42" fmla="*/ 3783330 h 6236970"/>
              <a:gd name="connsiteX43" fmla="*/ 613410 w 2339340"/>
              <a:gd name="connsiteY43" fmla="*/ 4255770 h 6236970"/>
              <a:gd name="connsiteX44" fmla="*/ 689610 w 2339340"/>
              <a:gd name="connsiteY44" fmla="*/ 4617720 h 6236970"/>
              <a:gd name="connsiteX45" fmla="*/ 803910 w 2339340"/>
              <a:gd name="connsiteY45" fmla="*/ 5215890 h 6236970"/>
              <a:gd name="connsiteX46" fmla="*/ 883920 w 2339340"/>
              <a:gd name="connsiteY46" fmla="*/ 5657850 h 6236970"/>
              <a:gd name="connsiteX47" fmla="*/ 872490 w 2339340"/>
              <a:gd name="connsiteY47" fmla="*/ 5684520 h 6236970"/>
              <a:gd name="connsiteX48" fmla="*/ 693420 w 2339340"/>
              <a:gd name="connsiteY48" fmla="*/ 5894070 h 6236970"/>
              <a:gd name="connsiteX49" fmla="*/ 541020 w 2339340"/>
              <a:gd name="connsiteY49" fmla="*/ 6092190 h 6236970"/>
              <a:gd name="connsiteX50" fmla="*/ 510540 w 2339340"/>
              <a:gd name="connsiteY50" fmla="*/ 6156960 h 6236970"/>
              <a:gd name="connsiteX51" fmla="*/ 701040 w 2339340"/>
              <a:gd name="connsiteY51" fmla="*/ 6092190 h 6236970"/>
              <a:gd name="connsiteX52" fmla="*/ 830580 w 2339340"/>
              <a:gd name="connsiteY52" fmla="*/ 6065520 h 6236970"/>
              <a:gd name="connsiteX53" fmla="*/ 952500 w 2339340"/>
              <a:gd name="connsiteY53" fmla="*/ 5974080 h 6236970"/>
              <a:gd name="connsiteX54" fmla="*/ 963930 w 2339340"/>
              <a:gd name="connsiteY54" fmla="*/ 5871210 h 6236970"/>
              <a:gd name="connsiteX55" fmla="*/ 1108710 w 2339340"/>
              <a:gd name="connsiteY55" fmla="*/ 5817870 h 6236970"/>
              <a:gd name="connsiteX56" fmla="*/ 1108710 w 2339340"/>
              <a:gd name="connsiteY56" fmla="*/ 5791200 h 6236970"/>
              <a:gd name="connsiteX57" fmla="*/ 1032510 w 2339340"/>
              <a:gd name="connsiteY57" fmla="*/ 5634990 h 6236970"/>
              <a:gd name="connsiteX58" fmla="*/ 1043940 w 2339340"/>
              <a:gd name="connsiteY58" fmla="*/ 5280660 h 6236970"/>
              <a:gd name="connsiteX59" fmla="*/ 1074420 w 2339340"/>
              <a:gd name="connsiteY59" fmla="*/ 4888230 h 6236970"/>
              <a:gd name="connsiteX60" fmla="*/ 1002030 w 2339340"/>
              <a:gd name="connsiteY60" fmla="*/ 4423410 h 6236970"/>
              <a:gd name="connsiteX61" fmla="*/ 1066800 w 2339340"/>
              <a:gd name="connsiteY61" fmla="*/ 4130040 h 6236970"/>
              <a:gd name="connsiteX62" fmla="*/ 1116330 w 2339340"/>
              <a:gd name="connsiteY62" fmla="*/ 3775710 h 6236970"/>
              <a:gd name="connsiteX63" fmla="*/ 1165860 w 2339340"/>
              <a:gd name="connsiteY63" fmla="*/ 3375660 h 6236970"/>
              <a:gd name="connsiteX64" fmla="*/ 1238250 w 2339340"/>
              <a:gd name="connsiteY64" fmla="*/ 3882390 h 6236970"/>
              <a:gd name="connsiteX65" fmla="*/ 1280160 w 2339340"/>
              <a:gd name="connsiteY65" fmla="*/ 4366260 h 6236970"/>
              <a:gd name="connsiteX66" fmla="*/ 1310640 w 2339340"/>
              <a:gd name="connsiteY66" fmla="*/ 4533900 h 6236970"/>
              <a:gd name="connsiteX67" fmla="*/ 1272540 w 2339340"/>
              <a:gd name="connsiteY67" fmla="*/ 4838700 h 6236970"/>
              <a:gd name="connsiteX68" fmla="*/ 1242060 w 2339340"/>
              <a:gd name="connsiteY68" fmla="*/ 5059680 h 6236970"/>
              <a:gd name="connsiteX69" fmla="*/ 1276350 w 2339340"/>
              <a:gd name="connsiteY69" fmla="*/ 5288280 h 6236970"/>
              <a:gd name="connsiteX70" fmla="*/ 1333500 w 2339340"/>
              <a:gd name="connsiteY70" fmla="*/ 5494020 h 6236970"/>
              <a:gd name="connsiteX71" fmla="*/ 1314450 w 2339340"/>
              <a:gd name="connsiteY71" fmla="*/ 5615940 h 6236970"/>
              <a:gd name="connsiteX72" fmla="*/ 1264920 w 2339340"/>
              <a:gd name="connsiteY72" fmla="*/ 5795010 h 6236970"/>
              <a:gd name="connsiteX73" fmla="*/ 1264920 w 2339340"/>
              <a:gd name="connsiteY73" fmla="*/ 5901690 h 6236970"/>
              <a:gd name="connsiteX74" fmla="*/ 1424940 w 2339340"/>
              <a:gd name="connsiteY74" fmla="*/ 6236970 h 6236970"/>
              <a:gd name="connsiteX75" fmla="*/ 1565910 w 2339340"/>
              <a:gd name="connsiteY75" fmla="*/ 6065520 h 6236970"/>
              <a:gd name="connsiteX76" fmla="*/ 1604010 w 2339340"/>
              <a:gd name="connsiteY76" fmla="*/ 6012180 h 6236970"/>
              <a:gd name="connsiteX77" fmla="*/ 1524000 w 2339340"/>
              <a:gd name="connsiteY77" fmla="*/ 5844540 h 6236970"/>
              <a:gd name="connsiteX78" fmla="*/ 1466850 w 2339340"/>
              <a:gd name="connsiteY78" fmla="*/ 5718810 h 6236970"/>
              <a:gd name="connsiteX79" fmla="*/ 1440180 w 2339340"/>
              <a:gd name="connsiteY79" fmla="*/ 5638800 h 6236970"/>
              <a:gd name="connsiteX80" fmla="*/ 1546860 w 2339340"/>
              <a:gd name="connsiteY80" fmla="*/ 5078730 h 6236970"/>
              <a:gd name="connsiteX81" fmla="*/ 1600200 w 2339340"/>
              <a:gd name="connsiteY81" fmla="*/ 4507230 h 6236970"/>
              <a:gd name="connsiteX82" fmla="*/ 1684020 w 2339340"/>
              <a:gd name="connsiteY82" fmla="*/ 4027170 h 6236970"/>
              <a:gd name="connsiteX83" fmla="*/ 1703070 w 2339340"/>
              <a:gd name="connsiteY83" fmla="*/ 3688080 h 6236970"/>
              <a:gd name="connsiteX84" fmla="*/ 1673305 w 2339340"/>
              <a:gd name="connsiteY84" fmla="*/ 3083005 h 6236970"/>
              <a:gd name="connsiteX85" fmla="*/ 1630680 w 2339340"/>
              <a:gd name="connsiteY85" fmla="*/ 2868930 h 6236970"/>
              <a:gd name="connsiteX86" fmla="*/ 1607820 w 2339340"/>
              <a:gd name="connsiteY86" fmla="*/ 2750820 h 6236970"/>
              <a:gd name="connsiteX87" fmla="*/ 1584960 w 2339340"/>
              <a:gd name="connsiteY87" fmla="*/ 2423160 h 6236970"/>
              <a:gd name="connsiteX88" fmla="*/ 1584960 w 2339340"/>
              <a:gd name="connsiteY88" fmla="*/ 2072640 h 6236970"/>
              <a:gd name="connsiteX89" fmla="*/ 1619250 w 2339340"/>
              <a:gd name="connsiteY89" fmla="*/ 1771650 h 6236970"/>
              <a:gd name="connsiteX90" fmla="*/ 1691640 w 2339340"/>
              <a:gd name="connsiteY90" fmla="*/ 1501140 h 6236970"/>
              <a:gd name="connsiteX91" fmla="*/ 1954530 w 2339340"/>
              <a:gd name="connsiteY91" fmla="*/ 1924050 h 6236970"/>
              <a:gd name="connsiteX92" fmla="*/ 2045970 w 2339340"/>
              <a:gd name="connsiteY92" fmla="*/ 2045970 h 6236970"/>
              <a:gd name="connsiteX93" fmla="*/ 1840230 w 2339340"/>
              <a:gd name="connsiteY93" fmla="*/ 2358390 h 6236970"/>
              <a:gd name="connsiteX94" fmla="*/ 1729740 w 2339340"/>
              <a:gd name="connsiteY94" fmla="*/ 2545080 h 6236970"/>
              <a:gd name="connsiteX95" fmla="*/ 1672590 w 2339340"/>
              <a:gd name="connsiteY95" fmla="*/ 2674620 h 6236970"/>
              <a:gd name="connsiteX96" fmla="*/ 1606391 w 2339340"/>
              <a:gd name="connsiteY96" fmla="*/ 2746296 h 6236970"/>
              <a:gd name="connsiteX97" fmla="*/ 1658302 w 2339340"/>
              <a:gd name="connsiteY97" fmla="*/ 3010615 h 6236970"/>
              <a:gd name="connsiteX98" fmla="*/ 1729740 w 2339340"/>
              <a:gd name="connsiteY98" fmla="*/ 2891790 h 6236970"/>
              <a:gd name="connsiteX99" fmla="*/ 1927860 w 2339340"/>
              <a:gd name="connsiteY99" fmla="*/ 2689860 h 6236970"/>
              <a:gd name="connsiteX100" fmla="*/ 2065020 w 2339340"/>
              <a:gd name="connsiteY100" fmla="*/ 2548890 h 6236970"/>
              <a:gd name="connsiteX101" fmla="*/ 2202180 w 2339340"/>
              <a:gd name="connsiteY101" fmla="*/ 2339340 h 6236970"/>
              <a:gd name="connsiteX102" fmla="*/ 2339340 w 2339340"/>
              <a:gd name="connsiteY102" fmla="*/ 2049780 h 6236970"/>
              <a:gd name="connsiteX103" fmla="*/ 2293620 w 2339340"/>
              <a:gd name="connsiteY103" fmla="*/ 1958340 h 6236970"/>
              <a:gd name="connsiteX104" fmla="*/ 2232660 w 2339340"/>
              <a:gd name="connsiteY104" fmla="*/ 1752600 h 6236970"/>
              <a:gd name="connsiteX105" fmla="*/ 2175510 w 2339340"/>
              <a:gd name="connsiteY105" fmla="*/ 1565910 h 6236970"/>
              <a:gd name="connsiteX106" fmla="*/ 2065020 w 2339340"/>
              <a:gd name="connsiteY106" fmla="*/ 1352550 h 6236970"/>
              <a:gd name="connsiteX107" fmla="*/ 1958340 w 2339340"/>
              <a:gd name="connsiteY107" fmla="*/ 1169670 h 6236970"/>
              <a:gd name="connsiteX108" fmla="*/ 1878330 w 2339340"/>
              <a:gd name="connsiteY108" fmla="*/ 1043940 h 6236970"/>
              <a:gd name="connsiteX109" fmla="*/ 1752600 w 2339340"/>
              <a:gd name="connsiteY109" fmla="*/ 975360 h 6236970"/>
              <a:gd name="connsiteX110" fmla="*/ 1645920 w 2339340"/>
              <a:gd name="connsiteY110" fmla="*/ 956310 h 6236970"/>
              <a:gd name="connsiteX111" fmla="*/ 1546860 w 2339340"/>
              <a:gd name="connsiteY111" fmla="*/ 922020 h 6236970"/>
              <a:gd name="connsiteX112" fmla="*/ 1276350 w 2339340"/>
              <a:gd name="connsiteY112" fmla="*/ 861060 h 6236970"/>
              <a:gd name="connsiteX113" fmla="*/ 1257300 w 2339340"/>
              <a:gd name="connsiteY113" fmla="*/ 739140 h 6236970"/>
              <a:gd name="connsiteX114" fmla="*/ 1325880 w 2339340"/>
              <a:gd name="connsiteY114" fmla="*/ 594360 h 6236970"/>
              <a:gd name="connsiteX115" fmla="*/ 1363980 w 2339340"/>
              <a:gd name="connsiteY115" fmla="*/ 537210 h 6236970"/>
              <a:gd name="connsiteX116" fmla="*/ 1352550 w 2339340"/>
              <a:gd name="connsiteY116" fmla="*/ 438150 h 6236970"/>
              <a:gd name="connsiteX117" fmla="*/ 1348740 w 2339340"/>
              <a:gd name="connsiteY117" fmla="*/ 308610 h 6236970"/>
              <a:gd name="connsiteX118" fmla="*/ 1306830 w 2339340"/>
              <a:gd name="connsiteY118" fmla="*/ 114300 h 6236970"/>
              <a:gd name="connsiteX119" fmla="*/ 1188720 w 2339340"/>
              <a:gd name="connsiteY119" fmla="*/ 38100 h 6236970"/>
              <a:gd name="connsiteX120" fmla="*/ 1143000 w 2339340"/>
              <a:gd name="connsiteY120" fmla="*/ 11430 h 6236970"/>
              <a:gd name="connsiteX121" fmla="*/ 1093470 w 2339340"/>
              <a:gd name="connsiteY121" fmla="*/ 22860 h 6236970"/>
              <a:gd name="connsiteX0" fmla="*/ 1093470 w 2339340"/>
              <a:gd name="connsiteY0" fmla="*/ 22860 h 6236970"/>
              <a:gd name="connsiteX1" fmla="*/ 971550 w 2339340"/>
              <a:gd name="connsiteY1" fmla="*/ 68580 h 6236970"/>
              <a:gd name="connsiteX2" fmla="*/ 967740 w 2339340"/>
              <a:gd name="connsiteY2" fmla="*/ 0 h 6236970"/>
              <a:gd name="connsiteX3" fmla="*/ 872490 w 2339340"/>
              <a:gd name="connsiteY3" fmla="*/ 121920 h 6236970"/>
              <a:gd name="connsiteX4" fmla="*/ 849630 w 2339340"/>
              <a:gd name="connsiteY4" fmla="*/ 86916 h 6236970"/>
              <a:gd name="connsiteX5" fmla="*/ 804863 w 2339340"/>
              <a:gd name="connsiteY5" fmla="*/ 216455 h 6236970"/>
              <a:gd name="connsiteX6" fmla="*/ 782955 w 2339340"/>
              <a:gd name="connsiteY6" fmla="*/ 450294 h 6236970"/>
              <a:gd name="connsiteX7" fmla="*/ 754380 w 2339340"/>
              <a:gd name="connsiteY7" fmla="*/ 464820 h 6236970"/>
              <a:gd name="connsiteX8" fmla="*/ 781050 w 2339340"/>
              <a:gd name="connsiteY8" fmla="*/ 548640 h 6236970"/>
              <a:gd name="connsiteX9" fmla="*/ 822960 w 2339340"/>
              <a:gd name="connsiteY9" fmla="*/ 624840 h 6236970"/>
              <a:gd name="connsiteX10" fmla="*/ 887730 w 2339340"/>
              <a:gd name="connsiteY10" fmla="*/ 689610 h 6236970"/>
              <a:gd name="connsiteX11" fmla="*/ 925830 w 2339340"/>
              <a:gd name="connsiteY11" fmla="*/ 769620 h 6236970"/>
              <a:gd name="connsiteX12" fmla="*/ 925830 w 2339340"/>
              <a:gd name="connsiteY12" fmla="*/ 861060 h 6236970"/>
              <a:gd name="connsiteX13" fmla="*/ 803910 w 2339340"/>
              <a:gd name="connsiteY13" fmla="*/ 922020 h 6236970"/>
              <a:gd name="connsiteX14" fmla="*/ 701040 w 2339340"/>
              <a:gd name="connsiteY14" fmla="*/ 948690 h 6236970"/>
              <a:gd name="connsiteX15" fmla="*/ 556260 w 2339340"/>
              <a:gd name="connsiteY15" fmla="*/ 952500 h 6236970"/>
              <a:gd name="connsiteX16" fmla="*/ 403860 w 2339340"/>
              <a:gd name="connsiteY16" fmla="*/ 1002030 h 6236970"/>
              <a:gd name="connsiteX17" fmla="*/ 320040 w 2339340"/>
              <a:gd name="connsiteY17" fmla="*/ 1085850 h 6236970"/>
              <a:gd name="connsiteX18" fmla="*/ 247650 w 2339340"/>
              <a:gd name="connsiteY18" fmla="*/ 1276350 h 6236970"/>
              <a:gd name="connsiteX19" fmla="*/ 163830 w 2339340"/>
              <a:gd name="connsiteY19" fmla="*/ 1569720 h 6236970"/>
              <a:gd name="connsiteX20" fmla="*/ 83820 w 2339340"/>
              <a:gd name="connsiteY20" fmla="*/ 1783080 h 6236970"/>
              <a:gd name="connsiteX21" fmla="*/ 72390 w 2339340"/>
              <a:gd name="connsiteY21" fmla="*/ 1962150 h 6236970"/>
              <a:gd name="connsiteX22" fmla="*/ 0 w 2339340"/>
              <a:gd name="connsiteY22" fmla="*/ 2145030 h 6236970"/>
              <a:gd name="connsiteX23" fmla="*/ 11430 w 2339340"/>
              <a:gd name="connsiteY23" fmla="*/ 2251710 h 6236970"/>
              <a:gd name="connsiteX24" fmla="*/ 106680 w 2339340"/>
              <a:gd name="connsiteY24" fmla="*/ 2426970 h 6236970"/>
              <a:gd name="connsiteX25" fmla="*/ 243840 w 2339340"/>
              <a:gd name="connsiteY25" fmla="*/ 2594610 h 6236970"/>
              <a:gd name="connsiteX26" fmla="*/ 422910 w 2339340"/>
              <a:gd name="connsiteY26" fmla="*/ 2769870 h 6236970"/>
              <a:gd name="connsiteX27" fmla="*/ 609600 w 2339340"/>
              <a:gd name="connsiteY27" fmla="*/ 2929890 h 6236970"/>
              <a:gd name="connsiteX28" fmla="*/ 703183 w 2339340"/>
              <a:gd name="connsiteY28" fmla="*/ 3062525 h 6236970"/>
              <a:gd name="connsiteX29" fmla="*/ 711517 w 2339340"/>
              <a:gd name="connsiteY29" fmla="*/ 2784396 h 6236970"/>
              <a:gd name="connsiteX30" fmla="*/ 647700 w 2339340"/>
              <a:gd name="connsiteY30" fmla="*/ 2731770 h 6236970"/>
              <a:gd name="connsiteX31" fmla="*/ 541020 w 2339340"/>
              <a:gd name="connsiteY31" fmla="*/ 2537460 h 6236970"/>
              <a:gd name="connsiteX32" fmla="*/ 487680 w 2339340"/>
              <a:gd name="connsiteY32" fmla="*/ 2426970 h 6236970"/>
              <a:gd name="connsiteX33" fmla="*/ 293370 w 2339340"/>
              <a:gd name="connsiteY33" fmla="*/ 2205990 h 6236970"/>
              <a:gd name="connsiteX34" fmla="*/ 426720 w 2339340"/>
              <a:gd name="connsiteY34" fmla="*/ 1988820 h 6236970"/>
              <a:gd name="connsiteX35" fmla="*/ 483870 w 2339340"/>
              <a:gd name="connsiteY35" fmla="*/ 1878330 h 6236970"/>
              <a:gd name="connsiteX36" fmla="*/ 544830 w 2339340"/>
              <a:gd name="connsiteY36" fmla="*/ 1642110 h 6236970"/>
              <a:gd name="connsiteX37" fmla="*/ 636270 w 2339340"/>
              <a:gd name="connsiteY37" fmla="*/ 1897380 h 6236970"/>
              <a:gd name="connsiteX38" fmla="*/ 678180 w 2339340"/>
              <a:gd name="connsiteY38" fmla="*/ 2202180 h 6236970"/>
              <a:gd name="connsiteX39" fmla="*/ 689610 w 2339340"/>
              <a:gd name="connsiteY39" fmla="*/ 2487930 h 6236970"/>
              <a:gd name="connsiteX40" fmla="*/ 712470 w 2339340"/>
              <a:gd name="connsiteY40" fmla="*/ 2762250 h 6236970"/>
              <a:gd name="connsiteX41" fmla="*/ 701040 w 2339340"/>
              <a:gd name="connsiteY41" fmla="*/ 3177540 h 6236970"/>
              <a:gd name="connsiteX42" fmla="*/ 643890 w 2339340"/>
              <a:gd name="connsiteY42" fmla="*/ 3783330 h 6236970"/>
              <a:gd name="connsiteX43" fmla="*/ 613410 w 2339340"/>
              <a:gd name="connsiteY43" fmla="*/ 4255770 h 6236970"/>
              <a:gd name="connsiteX44" fmla="*/ 689610 w 2339340"/>
              <a:gd name="connsiteY44" fmla="*/ 4617720 h 6236970"/>
              <a:gd name="connsiteX45" fmla="*/ 803910 w 2339340"/>
              <a:gd name="connsiteY45" fmla="*/ 5215890 h 6236970"/>
              <a:gd name="connsiteX46" fmla="*/ 883920 w 2339340"/>
              <a:gd name="connsiteY46" fmla="*/ 5657850 h 6236970"/>
              <a:gd name="connsiteX47" fmla="*/ 872490 w 2339340"/>
              <a:gd name="connsiteY47" fmla="*/ 5684520 h 6236970"/>
              <a:gd name="connsiteX48" fmla="*/ 693420 w 2339340"/>
              <a:gd name="connsiteY48" fmla="*/ 5894070 h 6236970"/>
              <a:gd name="connsiteX49" fmla="*/ 541020 w 2339340"/>
              <a:gd name="connsiteY49" fmla="*/ 6092190 h 6236970"/>
              <a:gd name="connsiteX50" fmla="*/ 510540 w 2339340"/>
              <a:gd name="connsiteY50" fmla="*/ 6156960 h 6236970"/>
              <a:gd name="connsiteX51" fmla="*/ 701040 w 2339340"/>
              <a:gd name="connsiteY51" fmla="*/ 6092190 h 6236970"/>
              <a:gd name="connsiteX52" fmla="*/ 830580 w 2339340"/>
              <a:gd name="connsiteY52" fmla="*/ 6065520 h 6236970"/>
              <a:gd name="connsiteX53" fmla="*/ 952500 w 2339340"/>
              <a:gd name="connsiteY53" fmla="*/ 5974080 h 6236970"/>
              <a:gd name="connsiteX54" fmla="*/ 963930 w 2339340"/>
              <a:gd name="connsiteY54" fmla="*/ 5871210 h 6236970"/>
              <a:gd name="connsiteX55" fmla="*/ 1108710 w 2339340"/>
              <a:gd name="connsiteY55" fmla="*/ 5817870 h 6236970"/>
              <a:gd name="connsiteX56" fmla="*/ 1108710 w 2339340"/>
              <a:gd name="connsiteY56" fmla="*/ 5791200 h 6236970"/>
              <a:gd name="connsiteX57" fmla="*/ 1032510 w 2339340"/>
              <a:gd name="connsiteY57" fmla="*/ 5634990 h 6236970"/>
              <a:gd name="connsiteX58" fmla="*/ 1043940 w 2339340"/>
              <a:gd name="connsiteY58" fmla="*/ 5280660 h 6236970"/>
              <a:gd name="connsiteX59" fmla="*/ 1074420 w 2339340"/>
              <a:gd name="connsiteY59" fmla="*/ 4888230 h 6236970"/>
              <a:gd name="connsiteX60" fmla="*/ 1002030 w 2339340"/>
              <a:gd name="connsiteY60" fmla="*/ 4423410 h 6236970"/>
              <a:gd name="connsiteX61" fmla="*/ 1066800 w 2339340"/>
              <a:gd name="connsiteY61" fmla="*/ 4130040 h 6236970"/>
              <a:gd name="connsiteX62" fmla="*/ 1116330 w 2339340"/>
              <a:gd name="connsiteY62" fmla="*/ 3775710 h 6236970"/>
              <a:gd name="connsiteX63" fmla="*/ 1165860 w 2339340"/>
              <a:gd name="connsiteY63" fmla="*/ 3375660 h 6236970"/>
              <a:gd name="connsiteX64" fmla="*/ 1238250 w 2339340"/>
              <a:gd name="connsiteY64" fmla="*/ 3882390 h 6236970"/>
              <a:gd name="connsiteX65" fmla="*/ 1280160 w 2339340"/>
              <a:gd name="connsiteY65" fmla="*/ 4366260 h 6236970"/>
              <a:gd name="connsiteX66" fmla="*/ 1310640 w 2339340"/>
              <a:gd name="connsiteY66" fmla="*/ 4533900 h 6236970"/>
              <a:gd name="connsiteX67" fmla="*/ 1272540 w 2339340"/>
              <a:gd name="connsiteY67" fmla="*/ 4838700 h 6236970"/>
              <a:gd name="connsiteX68" fmla="*/ 1242060 w 2339340"/>
              <a:gd name="connsiteY68" fmla="*/ 5059680 h 6236970"/>
              <a:gd name="connsiteX69" fmla="*/ 1276350 w 2339340"/>
              <a:gd name="connsiteY69" fmla="*/ 5288280 h 6236970"/>
              <a:gd name="connsiteX70" fmla="*/ 1333500 w 2339340"/>
              <a:gd name="connsiteY70" fmla="*/ 5494020 h 6236970"/>
              <a:gd name="connsiteX71" fmla="*/ 1314450 w 2339340"/>
              <a:gd name="connsiteY71" fmla="*/ 5615940 h 6236970"/>
              <a:gd name="connsiteX72" fmla="*/ 1264920 w 2339340"/>
              <a:gd name="connsiteY72" fmla="*/ 5795010 h 6236970"/>
              <a:gd name="connsiteX73" fmla="*/ 1264920 w 2339340"/>
              <a:gd name="connsiteY73" fmla="*/ 5901690 h 6236970"/>
              <a:gd name="connsiteX74" fmla="*/ 1424940 w 2339340"/>
              <a:gd name="connsiteY74" fmla="*/ 6236970 h 6236970"/>
              <a:gd name="connsiteX75" fmla="*/ 1565910 w 2339340"/>
              <a:gd name="connsiteY75" fmla="*/ 6065520 h 6236970"/>
              <a:gd name="connsiteX76" fmla="*/ 1604010 w 2339340"/>
              <a:gd name="connsiteY76" fmla="*/ 6012180 h 6236970"/>
              <a:gd name="connsiteX77" fmla="*/ 1524000 w 2339340"/>
              <a:gd name="connsiteY77" fmla="*/ 5844540 h 6236970"/>
              <a:gd name="connsiteX78" fmla="*/ 1466850 w 2339340"/>
              <a:gd name="connsiteY78" fmla="*/ 5718810 h 6236970"/>
              <a:gd name="connsiteX79" fmla="*/ 1440180 w 2339340"/>
              <a:gd name="connsiteY79" fmla="*/ 5638800 h 6236970"/>
              <a:gd name="connsiteX80" fmla="*/ 1546860 w 2339340"/>
              <a:gd name="connsiteY80" fmla="*/ 5078730 h 6236970"/>
              <a:gd name="connsiteX81" fmla="*/ 1600200 w 2339340"/>
              <a:gd name="connsiteY81" fmla="*/ 4507230 h 6236970"/>
              <a:gd name="connsiteX82" fmla="*/ 1684020 w 2339340"/>
              <a:gd name="connsiteY82" fmla="*/ 4027170 h 6236970"/>
              <a:gd name="connsiteX83" fmla="*/ 1703070 w 2339340"/>
              <a:gd name="connsiteY83" fmla="*/ 3688080 h 6236970"/>
              <a:gd name="connsiteX84" fmla="*/ 1673305 w 2339340"/>
              <a:gd name="connsiteY84" fmla="*/ 3083005 h 6236970"/>
              <a:gd name="connsiteX85" fmla="*/ 1630680 w 2339340"/>
              <a:gd name="connsiteY85" fmla="*/ 2868930 h 6236970"/>
              <a:gd name="connsiteX86" fmla="*/ 1607820 w 2339340"/>
              <a:gd name="connsiteY86" fmla="*/ 2750820 h 6236970"/>
              <a:gd name="connsiteX87" fmla="*/ 1584960 w 2339340"/>
              <a:gd name="connsiteY87" fmla="*/ 2423160 h 6236970"/>
              <a:gd name="connsiteX88" fmla="*/ 1584960 w 2339340"/>
              <a:gd name="connsiteY88" fmla="*/ 2072640 h 6236970"/>
              <a:gd name="connsiteX89" fmla="*/ 1619250 w 2339340"/>
              <a:gd name="connsiteY89" fmla="*/ 1771650 h 6236970"/>
              <a:gd name="connsiteX90" fmla="*/ 1691640 w 2339340"/>
              <a:gd name="connsiteY90" fmla="*/ 1501140 h 6236970"/>
              <a:gd name="connsiteX91" fmla="*/ 1954530 w 2339340"/>
              <a:gd name="connsiteY91" fmla="*/ 1924050 h 6236970"/>
              <a:gd name="connsiteX92" fmla="*/ 2045970 w 2339340"/>
              <a:gd name="connsiteY92" fmla="*/ 2045970 h 6236970"/>
              <a:gd name="connsiteX93" fmla="*/ 1840230 w 2339340"/>
              <a:gd name="connsiteY93" fmla="*/ 2358390 h 6236970"/>
              <a:gd name="connsiteX94" fmla="*/ 1729740 w 2339340"/>
              <a:gd name="connsiteY94" fmla="*/ 2545080 h 6236970"/>
              <a:gd name="connsiteX95" fmla="*/ 1672590 w 2339340"/>
              <a:gd name="connsiteY95" fmla="*/ 2674620 h 6236970"/>
              <a:gd name="connsiteX96" fmla="*/ 1606391 w 2339340"/>
              <a:gd name="connsiteY96" fmla="*/ 2746296 h 6236970"/>
              <a:gd name="connsiteX97" fmla="*/ 1658302 w 2339340"/>
              <a:gd name="connsiteY97" fmla="*/ 3010615 h 6236970"/>
              <a:gd name="connsiteX98" fmla="*/ 1729740 w 2339340"/>
              <a:gd name="connsiteY98" fmla="*/ 2891790 h 6236970"/>
              <a:gd name="connsiteX99" fmla="*/ 1927860 w 2339340"/>
              <a:gd name="connsiteY99" fmla="*/ 2689860 h 6236970"/>
              <a:gd name="connsiteX100" fmla="*/ 2065020 w 2339340"/>
              <a:gd name="connsiteY100" fmla="*/ 2548890 h 6236970"/>
              <a:gd name="connsiteX101" fmla="*/ 2202180 w 2339340"/>
              <a:gd name="connsiteY101" fmla="*/ 2339340 h 6236970"/>
              <a:gd name="connsiteX102" fmla="*/ 2339340 w 2339340"/>
              <a:gd name="connsiteY102" fmla="*/ 2049780 h 6236970"/>
              <a:gd name="connsiteX103" fmla="*/ 2293620 w 2339340"/>
              <a:gd name="connsiteY103" fmla="*/ 1958340 h 6236970"/>
              <a:gd name="connsiteX104" fmla="*/ 2232660 w 2339340"/>
              <a:gd name="connsiteY104" fmla="*/ 1752600 h 6236970"/>
              <a:gd name="connsiteX105" fmla="*/ 2175510 w 2339340"/>
              <a:gd name="connsiteY105" fmla="*/ 1565910 h 6236970"/>
              <a:gd name="connsiteX106" fmla="*/ 2065020 w 2339340"/>
              <a:gd name="connsiteY106" fmla="*/ 1352550 h 6236970"/>
              <a:gd name="connsiteX107" fmla="*/ 1958340 w 2339340"/>
              <a:gd name="connsiteY107" fmla="*/ 1169670 h 6236970"/>
              <a:gd name="connsiteX108" fmla="*/ 1878330 w 2339340"/>
              <a:gd name="connsiteY108" fmla="*/ 1043940 h 6236970"/>
              <a:gd name="connsiteX109" fmla="*/ 1752600 w 2339340"/>
              <a:gd name="connsiteY109" fmla="*/ 975360 h 6236970"/>
              <a:gd name="connsiteX110" fmla="*/ 1645920 w 2339340"/>
              <a:gd name="connsiteY110" fmla="*/ 956310 h 6236970"/>
              <a:gd name="connsiteX111" fmla="*/ 1546860 w 2339340"/>
              <a:gd name="connsiteY111" fmla="*/ 922020 h 6236970"/>
              <a:gd name="connsiteX112" fmla="*/ 1276350 w 2339340"/>
              <a:gd name="connsiteY112" fmla="*/ 861060 h 6236970"/>
              <a:gd name="connsiteX113" fmla="*/ 1257300 w 2339340"/>
              <a:gd name="connsiteY113" fmla="*/ 739140 h 6236970"/>
              <a:gd name="connsiteX114" fmla="*/ 1325880 w 2339340"/>
              <a:gd name="connsiteY114" fmla="*/ 594360 h 6236970"/>
              <a:gd name="connsiteX115" fmla="*/ 1363980 w 2339340"/>
              <a:gd name="connsiteY115" fmla="*/ 537210 h 6236970"/>
              <a:gd name="connsiteX116" fmla="*/ 1352550 w 2339340"/>
              <a:gd name="connsiteY116" fmla="*/ 438150 h 6236970"/>
              <a:gd name="connsiteX117" fmla="*/ 1348740 w 2339340"/>
              <a:gd name="connsiteY117" fmla="*/ 308610 h 6236970"/>
              <a:gd name="connsiteX118" fmla="*/ 1306830 w 2339340"/>
              <a:gd name="connsiteY118" fmla="*/ 114300 h 6236970"/>
              <a:gd name="connsiteX119" fmla="*/ 1188720 w 2339340"/>
              <a:gd name="connsiteY119" fmla="*/ 38100 h 6236970"/>
              <a:gd name="connsiteX120" fmla="*/ 1143000 w 2339340"/>
              <a:gd name="connsiteY120" fmla="*/ 11430 h 6236970"/>
              <a:gd name="connsiteX121" fmla="*/ 1093470 w 2339340"/>
              <a:gd name="connsiteY121" fmla="*/ 22860 h 6236970"/>
              <a:gd name="connsiteX0" fmla="*/ 1093470 w 2339340"/>
              <a:gd name="connsiteY0" fmla="*/ 22860 h 6236970"/>
              <a:gd name="connsiteX1" fmla="*/ 970359 w 2339340"/>
              <a:gd name="connsiteY1" fmla="*/ 61436 h 6236970"/>
              <a:gd name="connsiteX2" fmla="*/ 967740 w 2339340"/>
              <a:gd name="connsiteY2" fmla="*/ 0 h 6236970"/>
              <a:gd name="connsiteX3" fmla="*/ 872490 w 2339340"/>
              <a:gd name="connsiteY3" fmla="*/ 121920 h 6236970"/>
              <a:gd name="connsiteX4" fmla="*/ 849630 w 2339340"/>
              <a:gd name="connsiteY4" fmla="*/ 86916 h 6236970"/>
              <a:gd name="connsiteX5" fmla="*/ 804863 w 2339340"/>
              <a:gd name="connsiteY5" fmla="*/ 216455 h 6236970"/>
              <a:gd name="connsiteX6" fmla="*/ 782955 w 2339340"/>
              <a:gd name="connsiteY6" fmla="*/ 450294 h 6236970"/>
              <a:gd name="connsiteX7" fmla="*/ 754380 w 2339340"/>
              <a:gd name="connsiteY7" fmla="*/ 464820 h 6236970"/>
              <a:gd name="connsiteX8" fmla="*/ 781050 w 2339340"/>
              <a:gd name="connsiteY8" fmla="*/ 548640 h 6236970"/>
              <a:gd name="connsiteX9" fmla="*/ 822960 w 2339340"/>
              <a:gd name="connsiteY9" fmla="*/ 624840 h 6236970"/>
              <a:gd name="connsiteX10" fmla="*/ 887730 w 2339340"/>
              <a:gd name="connsiteY10" fmla="*/ 689610 h 6236970"/>
              <a:gd name="connsiteX11" fmla="*/ 925830 w 2339340"/>
              <a:gd name="connsiteY11" fmla="*/ 769620 h 6236970"/>
              <a:gd name="connsiteX12" fmla="*/ 925830 w 2339340"/>
              <a:gd name="connsiteY12" fmla="*/ 861060 h 6236970"/>
              <a:gd name="connsiteX13" fmla="*/ 803910 w 2339340"/>
              <a:gd name="connsiteY13" fmla="*/ 922020 h 6236970"/>
              <a:gd name="connsiteX14" fmla="*/ 701040 w 2339340"/>
              <a:gd name="connsiteY14" fmla="*/ 948690 h 6236970"/>
              <a:gd name="connsiteX15" fmla="*/ 556260 w 2339340"/>
              <a:gd name="connsiteY15" fmla="*/ 952500 h 6236970"/>
              <a:gd name="connsiteX16" fmla="*/ 403860 w 2339340"/>
              <a:gd name="connsiteY16" fmla="*/ 1002030 h 6236970"/>
              <a:gd name="connsiteX17" fmla="*/ 320040 w 2339340"/>
              <a:gd name="connsiteY17" fmla="*/ 1085850 h 6236970"/>
              <a:gd name="connsiteX18" fmla="*/ 247650 w 2339340"/>
              <a:gd name="connsiteY18" fmla="*/ 1276350 h 6236970"/>
              <a:gd name="connsiteX19" fmla="*/ 163830 w 2339340"/>
              <a:gd name="connsiteY19" fmla="*/ 1569720 h 6236970"/>
              <a:gd name="connsiteX20" fmla="*/ 83820 w 2339340"/>
              <a:gd name="connsiteY20" fmla="*/ 1783080 h 6236970"/>
              <a:gd name="connsiteX21" fmla="*/ 72390 w 2339340"/>
              <a:gd name="connsiteY21" fmla="*/ 1962150 h 6236970"/>
              <a:gd name="connsiteX22" fmla="*/ 0 w 2339340"/>
              <a:gd name="connsiteY22" fmla="*/ 2145030 h 6236970"/>
              <a:gd name="connsiteX23" fmla="*/ 11430 w 2339340"/>
              <a:gd name="connsiteY23" fmla="*/ 2251710 h 6236970"/>
              <a:gd name="connsiteX24" fmla="*/ 106680 w 2339340"/>
              <a:gd name="connsiteY24" fmla="*/ 2426970 h 6236970"/>
              <a:gd name="connsiteX25" fmla="*/ 243840 w 2339340"/>
              <a:gd name="connsiteY25" fmla="*/ 2594610 h 6236970"/>
              <a:gd name="connsiteX26" fmla="*/ 422910 w 2339340"/>
              <a:gd name="connsiteY26" fmla="*/ 2769870 h 6236970"/>
              <a:gd name="connsiteX27" fmla="*/ 609600 w 2339340"/>
              <a:gd name="connsiteY27" fmla="*/ 2929890 h 6236970"/>
              <a:gd name="connsiteX28" fmla="*/ 703183 w 2339340"/>
              <a:gd name="connsiteY28" fmla="*/ 3062525 h 6236970"/>
              <a:gd name="connsiteX29" fmla="*/ 711517 w 2339340"/>
              <a:gd name="connsiteY29" fmla="*/ 2784396 h 6236970"/>
              <a:gd name="connsiteX30" fmla="*/ 647700 w 2339340"/>
              <a:gd name="connsiteY30" fmla="*/ 2731770 h 6236970"/>
              <a:gd name="connsiteX31" fmla="*/ 541020 w 2339340"/>
              <a:gd name="connsiteY31" fmla="*/ 2537460 h 6236970"/>
              <a:gd name="connsiteX32" fmla="*/ 487680 w 2339340"/>
              <a:gd name="connsiteY32" fmla="*/ 2426970 h 6236970"/>
              <a:gd name="connsiteX33" fmla="*/ 293370 w 2339340"/>
              <a:gd name="connsiteY33" fmla="*/ 2205990 h 6236970"/>
              <a:gd name="connsiteX34" fmla="*/ 426720 w 2339340"/>
              <a:gd name="connsiteY34" fmla="*/ 1988820 h 6236970"/>
              <a:gd name="connsiteX35" fmla="*/ 483870 w 2339340"/>
              <a:gd name="connsiteY35" fmla="*/ 1878330 h 6236970"/>
              <a:gd name="connsiteX36" fmla="*/ 544830 w 2339340"/>
              <a:gd name="connsiteY36" fmla="*/ 1642110 h 6236970"/>
              <a:gd name="connsiteX37" fmla="*/ 636270 w 2339340"/>
              <a:gd name="connsiteY37" fmla="*/ 1897380 h 6236970"/>
              <a:gd name="connsiteX38" fmla="*/ 678180 w 2339340"/>
              <a:gd name="connsiteY38" fmla="*/ 2202180 h 6236970"/>
              <a:gd name="connsiteX39" fmla="*/ 689610 w 2339340"/>
              <a:gd name="connsiteY39" fmla="*/ 2487930 h 6236970"/>
              <a:gd name="connsiteX40" fmla="*/ 712470 w 2339340"/>
              <a:gd name="connsiteY40" fmla="*/ 2762250 h 6236970"/>
              <a:gd name="connsiteX41" fmla="*/ 701040 w 2339340"/>
              <a:gd name="connsiteY41" fmla="*/ 3177540 h 6236970"/>
              <a:gd name="connsiteX42" fmla="*/ 643890 w 2339340"/>
              <a:gd name="connsiteY42" fmla="*/ 3783330 h 6236970"/>
              <a:gd name="connsiteX43" fmla="*/ 613410 w 2339340"/>
              <a:gd name="connsiteY43" fmla="*/ 4255770 h 6236970"/>
              <a:gd name="connsiteX44" fmla="*/ 689610 w 2339340"/>
              <a:gd name="connsiteY44" fmla="*/ 4617720 h 6236970"/>
              <a:gd name="connsiteX45" fmla="*/ 803910 w 2339340"/>
              <a:gd name="connsiteY45" fmla="*/ 5215890 h 6236970"/>
              <a:gd name="connsiteX46" fmla="*/ 883920 w 2339340"/>
              <a:gd name="connsiteY46" fmla="*/ 5657850 h 6236970"/>
              <a:gd name="connsiteX47" fmla="*/ 872490 w 2339340"/>
              <a:gd name="connsiteY47" fmla="*/ 5684520 h 6236970"/>
              <a:gd name="connsiteX48" fmla="*/ 693420 w 2339340"/>
              <a:gd name="connsiteY48" fmla="*/ 5894070 h 6236970"/>
              <a:gd name="connsiteX49" fmla="*/ 541020 w 2339340"/>
              <a:gd name="connsiteY49" fmla="*/ 6092190 h 6236970"/>
              <a:gd name="connsiteX50" fmla="*/ 510540 w 2339340"/>
              <a:gd name="connsiteY50" fmla="*/ 6156960 h 6236970"/>
              <a:gd name="connsiteX51" fmla="*/ 701040 w 2339340"/>
              <a:gd name="connsiteY51" fmla="*/ 6092190 h 6236970"/>
              <a:gd name="connsiteX52" fmla="*/ 830580 w 2339340"/>
              <a:gd name="connsiteY52" fmla="*/ 6065520 h 6236970"/>
              <a:gd name="connsiteX53" fmla="*/ 952500 w 2339340"/>
              <a:gd name="connsiteY53" fmla="*/ 5974080 h 6236970"/>
              <a:gd name="connsiteX54" fmla="*/ 963930 w 2339340"/>
              <a:gd name="connsiteY54" fmla="*/ 5871210 h 6236970"/>
              <a:gd name="connsiteX55" fmla="*/ 1108710 w 2339340"/>
              <a:gd name="connsiteY55" fmla="*/ 5817870 h 6236970"/>
              <a:gd name="connsiteX56" fmla="*/ 1108710 w 2339340"/>
              <a:gd name="connsiteY56" fmla="*/ 5791200 h 6236970"/>
              <a:gd name="connsiteX57" fmla="*/ 1032510 w 2339340"/>
              <a:gd name="connsiteY57" fmla="*/ 5634990 h 6236970"/>
              <a:gd name="connsiteX58" fmla="*/ 1043940 w 2339340"/>
              <a:gd name="connsiteY58" fmla="*/ 5280660 h 6236970"/>
              <a:gd name="connsiteX59" fmla="*/ 1074420 w 2339340"/>
              <a:gd name="connsiteY59" fmla="*/ 4888230 h 6236970"/>
              <a:gd name="connsiteX60" fmla="*/ 1002030 w 2339340"/>
              <a:gd name="connsiteY60" fmla="*/ 4423410 h 6236970"/>
              <a:gd name="connsiteX61" fmla="*/ 1066800 w 2339340"/>
              <a:gd name="connsiteY61" fmla="*/ 4130040 h 6236970"/>
              <a:gd name="connsiteX62" fmla="*/ 1116330 w 2339340"/>
              <a:gd name="connsiteY62" fmla="*/ 3775710 h 6236970"/>
              <a:gd name="connsiteX63" fmla="*/ 1165860 w 2339340"/>
              <a:gd name="connsiteY63" fmla="*/ 3375660 h 6236970"/>
              <a:gd name="connsiteX64" fmla="*/ 1238250 w 2339340"/>
              <a:gd name="connsiteY64" fmla="*/ 3882390 h 6236970"/>
              <a:gd name="connsiteX65" fmla="*/ 1280160 w 2339340"/>
              <a:gd name="connsiteY65" fmla="*/ 4366260 h 6236970"/>
              <a:gd name="connsiteX66" fmla="*/ 1310640 w 2339340"/>
              <a:gd name="connsiteY66" fmla="*/ 4533900 h 6236970"/>
              <a:gd name="connsiteX67" fmla="*/ 1272540 w 2339340"/>
              <a:gd name="connsiteY67" fmla="*/ 4838700 h 6236970"/>
              <a:gd name="connsiteX68" fmla="*/ 1242060 w 2339340"/>
              <a:gd name="connsiteY68" fmla="*/ 5059680 h 6236970"/>
              <a:gd name="connsiteX69" fmla="*/ 1276350 w 2339340"/>
              <a:gd name="connsiteY69" fmla="*/ 5288280 h 6236970"/>
              <a:gd name="connsiteX70" fmla="*/ 1333500 w 2339340"/>
              <a:gd name="connsiteY70" fmla="*/ 5494020 h 6236970"/>
              <a:gd name="connsiteX71" fmla="*/ 1314450 w 2339340"/>
              <a:gd name="connsiteY71" fmla="*/ 5615940 h 6236970"/>
              <a:gd name="connsiteX72" fmla="*/ 1264920 w 2339340"/>
              <a:gd name="connsiteY72" fmla="*/ 5795010 h 6236970"/>
              <a:gd name="connsiteX73" fmla="*/ 1264920 w 2339340"/>
              <a:gd name="connsiteY73" fmla="*/ 5901690 h 6236970"/>
              <a:gd name="connsiteX74" fmla="*/ 1424940 w 2339340"/>
              <a:gd name="connsiteY74" fmla="*/ 6236970 h 6236970"/>
              <a:gd name="connsiteX75" fmla="*/ 1565910 w 2339340"/>
              <a:gd name="connsiteY75" fmla="*/ 6065520 h 6236970"/>
              <a:gd name="connsiteX76" fmla="*/ 1604010 w 2339340"/>
              <a:gd name="connsiteY76" fmla="*/ 6012180 h 6236970"/>
              <a:gd name="connsiteX77" fmla="*/ 1524000 w 2339340"/>
              <a:gd name="connsiteY77" fmla="*/ 5844540 h 6236970"/>
              <a:gd name="connsiteX78" fmla="*/ 1466850 w 2339340"/>
              <a:gd name="connsiteY78" fmla="*/ 5718810 h 6236970"/>
              <a:gd name="connsiteX79" fmla="*/ 1440180 w 2339340"/>
              <a:gd name="connsiteY79" fmla="*/ 5638800 h 6236970"/>
              <a:gd name="connsiteX80" fmla="*/ 1546860 w 2339340"/>
              <a:gd name="connsiteY80" fmla="*/ 5078730 h 6236970"/>
              <a:gd name="connsiteX81" fmla="*/ 1600200 w 2339340"/>
              <a:gd name="connsiteY81" fmla="*/ 4507230 h 6236970"/>
              <a:gd name="connsiteX82" fmla="*/ 1684020 w 2339340"/>
              <a:gd name="connsiteY82" fmla="*/ 4027170 h 6236970"/>
              <a:gd name="connsiteX83" fmla="*/ 1703070 w 2339340"/>
              <a:gd name="connsiteY83" fmla="*/ 3688080 h 6236970"/>
              <a:gd name="connsiteX84" fmla="*/ 1673305 w 2339340"/>
              <a:gd name="connsiteY84" fmla="*/ 3083005 h 6236970"/>
              <a:gd name="connsiteX85" fmla="*/ 1630680 w 2339340"/>
              <a:gd name="connsiteY85" fmla="*/ 2868930 h 6236970"/>
              <a:gd name="connsiteX86" fmla="*/ 1607820 w 2339340"/>
              <a:gd name="connsiteY86" fmla="*/ 2750820 h 6236970"/>
              <a:gd name="connsiteX87" fmla="*/ 1584960 w 2339340"/>
              <a:gd name="connsiteY87" fmla="*/ 2423160 h 6236970"/>
              <a:gd name="connsiteX88" fmla="*/ 1584960 w 2339340"/>
              <a:gd name="connsiteY88" fmla="*/ 2072640 h 6236970"/>
              <a:gd name="connsiteX89" fmla="*/ 1619250 w 2339340"/>
              <a:gd name="connsiteY89" fmla="*/ 1771650 h 6236970"/>
              <a:gd name="connsiteX90" fmla="*/ 1691640 w 2339340"/>
              <a:gd name="connsiteY90" fmla="*/ 1501140 h 6236970"/>
              <a:gd name="connsiteX91" fmla="*/ 1954530 w 2339340"/>
              <a:gd name="connsiteY91" fmla="*/ 1924050 h 6236970"/>
              <a:gd name="connsiteX92" fmla="*/ 2045970 w 2339340"/>
              <a:gd name="connsiteY92" fmla="*/ 2045970 h 6236970"/>
              <a:gd name="connsiteX93" fmla="*/ 1840230 w 2339340"/>
              <a:gd name="connsiteY93" fmla="*/ 2358390 h 6236970"/>
              <a:gd name="connsiteX94" fmla="*/ 1729740 w 2339340"/>
              <a:gd name="connsiteY94" fmla="*/ 2545080 h 6236970"/>
              <a:gd name="connsiteX95" fmla="*/ 1672590 w 2339340"/>
              <a:gd name="connsiteY95" fmla="*/ 2674620 h 6236970"/>
              <a:gd name="connsiteX96" fmla="*/ 1606391 w 2339340"/>
              <a:gd name="connsiteY96" fmla="*/ 2746296 h 6236970"/>
              <a:gd name="connsiteX97" fmla="*/ 1658302 w 2339340"/>
              <a:gd name="connsiteY97" fmla="*/ 3010615 h 6236970"/>
              <a:gd name="connsiteX98" fmla="*/ 1729740 w 2339340"/>
              <a:gd name="connsiteY98" fmla="*/ 2891790 h 6236970"/>
              <a:gd name="connsiteX99" fmla="*/ 1927860 w 2339340"/>
              <a:gd name="connsiteY99" fmla="*/ 2689860 h 6236970"/>
              <a:gd name="connsiteX100" fmla="*/ 2065020 w 2339340"/>
              <a:gd name="connsiteY100" fmla="*/ 2548890 h 6236970"/>
              <a:gd name="connsiteX101" fmla="*/ 2202180 w 2339340"/>
              <a:gd name="connsiteY101" fmla="*/ 2339340 h 6236970"/>
              <a:gd name="connsiteX102" fmla="*/ 2339340 w 2339340"/>
              <a:gd name="connsiteY102" fmla="*/ 2049780 h 6236970"/>
              <a:gd name="connsiteX103" fmla="*/ 2293620 w 2339340"/>
              <a:gd name="connsiteY103" fmla="*/ 1958340 h 6236970"/>
              <a:gd name="connsiteX104" fmla="*/ 2232660 w 2339340"/>
              <a:gd name="connsiteY104" fmla="*/ 1752600 h 6236970"/>
              <a:gd name="connsiteX105" fmla="*/ 2175510 w 2339340"/>
              <a:gd name="connsiteY105" fmla="*/ 1565910 h 6236970"/>
              <a:gd name="connsiteX106" fmla="*/ 2065020 w 2339340"/>
              <a:gd name="connsiteY106" fmla="*/ 1352550 h 6236970"/>
              <a:gd name="connsiteX107" fmla="*/ 1958340 w 2339340"/>
              <a:gd name="connsiteY107" fmla="*/ 1169670 h 6236970"/>
              <a:gd name="connsiteX108" fmla="*/ 1878330 w 2339340"/>
              <a:gd name="connsiteY108" fmla="*/ 1043940 h 6236970"/>
              <a:gd name="connsiteX109" fmla="*/ 1752600 w 2339340"/>
              <a:gd name="connsiteY109" fmla="*/ 975360 h 6236970"/>
              <a:gd name="connsiteX110" fmla="*/ 1645920 w 2339340"/>
              <a:gd name="connsiteY110" fmla="*/ 956310 h 6236970"/>
              <a:gd name="connsiteX111" fmla="*/ 1546860 w 2339340"/>
              <a:gd name="connsiteY111" fmla="*/ 922020 h 6236970"/>
              <a:gd name="connsiteX112" fmla="*/ 1276350 w 2339340"/>
              <a:gd name="connsiteY112" fmla="*/ 861060 h 6236970"/>
              <a:gd name="connsiteX113" fmla="*/ 1257300 w 2339340"/>
              <a:gd name="connsiteY113" fmla="*/ 739140 h 6236970"/>
              <a:gd name="connsiteX114" fmla="*/ 1325880 w 2339340"/>
              <a:gd name="connsiteY114" fmla="*/ 594360 h 6236970"/>
              <a:gd name="connsiteX115" fmla="*/ 1363980 w 2339340"/>
              <a:gd name="connsiteY115" fmla="*/ 537210 h 6236970"/>
              <a:gd name="connsiteX116" fmla="*/ 1352550 w 2339340"/>
              <a:gd name="connsiteY116" fmla="*/ 438150 h 6236970"/>
              <a:gd name="connsiteX117" fmla="*/ 1348740 w 2339340"/>
              <a:gd name="connsiteY117" fmla="*/ 308610 h 6236970"/>
              <a:gd name="connsiteX118" fmla="*/ 1306830 w 2339340"/>
              <a:gd name="connsiteY118" fmla="*/ 114300 h 6236970"/>
              <a:gd name="connsiteX119" fmla="*/ 1188720 w 2339340"/>
              <a:gd name="connsiteY119" fmla="*/ 38100 h 6236970"/>
              <a:gd name="connsiteX120" fmla="*/ 1143000 w 2339340"/>
              <a:gd name="connsiteY120" fmla="*/ 11430 h 6236970"/>
              <a:gd name="connsiteX121" fmla="*/ 1093470 w 2339340"/>
              <a:gd name="connsiteY121" fmla="*/ 22860 h 6236970"/>
              <a:gd name="connsiteX0" fmla="*/ 1077992 w 2339340"/>
              <a:gd name="connsiteY0" fmla="*/ 0 h 6253401"/>
              <a:gd name="connsiteX1" fmla="*/ 970359 w 2339340"/>
              <a:gd name="connsiteY1" fmla="*/ 77867 h 6253401"/>
              <a:gd name="connsiteX2" fmla="*/ 967740 w 2339340"/>
              <a:gd name="connsiteY2" fmla="*/ 16431 h 6253401"/>
              <a:gd name="connsiteX3" fmla="*/ 872490 w 2339340"/>
              <a:gd name="connsiteY3" fmla="*/ 138351 h 6253401"/>
              <a:gd name="connsiteX4" fmla="*/ 849630 w 2339340"/>
              <a:gd name="connsiteY4" fmla="*/ 103347 h 6253401"/>
              <a:gd name="connsiteX5" fmla="*/ 804863 w 2339340"/>
              <a:gd name="connsiteY5" fmla="*/ 232886 h 6253401"/>
              <a:gd name="connsiteX6" fmla="*/ 782955 w 2339340"/>
              <a:gd name="connsiteY6" fmla="*/ 466725 h 6253401"/>
              <a:gd name="connsiteX7" fmla="*/ 754380 w 2339340"/>
              <a:gd name="connsiteY7" fmla="*/ 481251 h 6253401"/>
              <a:gd name="connsiteX8" fmla="*/ 781050 w 2339340"/>
              <a:gd name="connsiteY8" fmla="*/ 565071 h 6253401"/>
              <a:gd name="connsiteX9" fmla="*/ 822960 w 2339340"/>
              <a:gd name="connsiteY9" fmla="*/ 641271 h 6253401"/>
              <a:gd name="connsiteX10" fmla="*/ 887730 w 2339340"/>
              <a:gd name="connsiteY10" fmla="*/ 706041 h 6253401"/>
              <a:gd name="connsiteX11" fmla="*/ 925830 w 2339340"/>
              <a:gd name="connsiteY11" fmla="*/ 786051 h 6253401"/>
              <a:gd name="connsiteX12" fmla="*/ 925830 w 2339340"/>
              <a:gd name="connsiteY12" fmla="*/ 877491 h 6253401"/>
              <a:gd name="connsiteX13" fmla="*/ 803910 w 2339340"/>
              <a:gd name="connsiteY13" fmla="*/ 938451 h 6253401"/>
              <a:gd name="connsiteX14" fmla="*/ 701040 w 2339340"/>
              <a:gd name="connsiteY14" fmla="*/ 965121 h 6253401"/>
              <a:gd name="connsiteX15" fmla="*/ 556260 w 2339340"/>
              <a:gd name="connsiteY15" fmla="*/ 968931 h 6253401"/>
              <a:gd name="connsiteX16" fmla="*/ 403860 w 2339340"/>
              <a:gd name="connsiteY16" fmla="*/ 1018461 h 6253401"/>
              <a:gd name="connsiteX17" fmla="*/ 320040 w 2339340"/>
              <a:gd name="connsiteY17" fmla="*/ 1102281 h 6253401"/>
              <a:gd name="connsiteX18" fmla="*/ 247650 w 2339340"/>
              <a:gd name="connsiteY18" fmla="*/ 1292781 h 6253401"/>
              <a:gd name="connsiteX19" fmla="*/ 163830 w 2339340"/>
              <a:gd name="connsiteY19" fmla="*/ 1586151 h 6253401"/>
              <a:gd name="connsiteX20" fmla="*/ 83820 w 2339340"/>
              <a:gd name="connsiteY20" fmla="*/ 1799511 h 6253401"/>
              <a:gd name="connsiteX21" fmla="*/ 72390 w 2339340"/>
              <a:gd name="connsiteY21" fmla="*/ 1978581 h 6253401"/>
              <a:gd name="connsiteX22" fmla="*/ 0 w 2339340"/>
              <a:gd name="connsiteY22" fmla="*/ 2161461 h 6253401"/>
              <a:gd name="connsiteX23" fmla="*/ 11430 w 2339340"/>
              <a:gd name="connsiteY23" fmla="*/ 2268141 h 6253401"/>
              <a:gd name="connsiteX24" fmla="*/ 106680 w 2339340"/>
              <a:gd name="connsiteY24" fmla="*/ 2443401 h 6253401"/>
              <a:gd name="connsiteX25" fmla="*/ 243840 w 2339340"/>
              <a:gd name="connsiteY25" fmla="*/ 2611041 h 6253401"/>
              <a:gd name="connsiteX26" fmla="*/ 422910 w 2339340"/>
              <a:gd name="connsiteY26" fmla="*/ 2786301 h 6253401"/>
              <a:gd name="connsiteX27" fmla="*/ 609600 w 2339340"/>
              <a:gd name="connsiteY27" fmla="*/ 2946321 h 6253401"/>
              <a:gd name="connsiteX28" fmla="*/ 703183 w 2339340"/>
              <a:gd name="connsiteY28" fmla="*/ 3078956 h 6253401"/>
              <a:gd name="connsiteX29" fmla="*/ 711517 w 2339340"/>
              <a:gd name="connsiteY29" fmla="*/ 2800827 h 6253401"/>
              <a:gd name="connsiteX30" fmla="*/ 647700 w 2339340"/>
              <a:gd name="connsiteY30" fmla="*/ 2748201 h 6253401"/>
              <a:gd name="connsiteX31" fmla="*/ 541020 w 2339340"/>
              <a:gd name="connsiteY31" fmla="*/ 2553891 h 6253401"/>
              <a:gd name="connsiteX32" fmla="*/ 487680 w 2339340"/>
              <a:gd name="connsiteY32" fmla="*/ 2443401 h 6253401"/>
              <a:gd name="connsiteX33" fmla="*/ 293370 w 2339340"/>
              <a:gd name="connsiteY33" fmla="*/ 2222421 h 6253401"/>
              <a:gd name="connsiteX34" fmla="*/ 426720 w 2339340"/>
              <a:gd name="connsiteY34" fmla="*/ 2005251 h 6253401"/>
              <a:gd name="connsiteX35" fmla="*/ 483870 w 2339340"/>
              <a:gd name="connsiteY35" fmla="*/ 1894761 h 6253401"/>
              <a:gd name="connsiteX36" fmla="*/ 544830 w 2339340"/>
              <a:gd name="connsiteY36" fmla="*/ 1658541 h 6253401"/>
              <a:gd name="connsiteX37" fmla="*/ 636270 w 2339340"/>
              <a:gd name="connsiteY37" fmla="*/ 1913811 h 6253401"/>
              <a:gd name="connsiteX38" fmla="*/ 678180 w 2339340"/>
              <a:gd name="connsiteY38" fmla="*/ 2218611 h 6253401"/>
              <a:gd name="connsiteX39" fmla="*/ 689610 w 2339340"/>
              <a:gd name="connsiteY39" fmla="*/ 2504361 h 6253401"/>
              <a:gd name="connsiteX40" fmla="*/ 712470 w 2339340"/>
              <a:gd name="connsiteY40" fmla="*/ 2778681 h 6253401"/>
              <a:gd name="connsiteX41" fmla="*/ 701040 w 2339340"/>
              <a:gd name="connsiteY41" fmla="*/ 3193971 h 6253401"/>
              <a:gd name="connsiteX42" fmla="*/ 643890 w 2339340"/>
              <a:gd name="connsiteY42" fmla="*/ 3799761 h 6253401"/>
              <a:gd name="connsiteX43" fmla="*/ 613410 w 2339340"/>
              <a:gd name="connsiteY43" fmla="*/ 4272201 h 6253401"/>
              <a:gd name="connsiteX44" fmla="*/ 689610 w 2339340"/>
              <a:gd name="connsiteY44" fmla="*/ 4634151 h 6253401"/>
              <a:gd name="connsiteX45" fmla="*/ 803910 w 2339340"/>
              <a:gd name="connsiteY45" fmla="*/ 5232321 h 6253401"/>
              <a:gd name="connsiteX46" fmla="*/ 883920 w 2339340"/>
              <a:gd name="connsiteY46" fmla="*/ 5674281 h 6253401"/>
              <a:gd name="connsiteX47" fmla="*/ 872490 w 2339340"/>
              <a:gd name="connsiteY47" fmla="*/ 5700951 h 6253401"/>
              <a:gd name="connsiteX48" fmla="*/ 693420 w 2339340"/>
              <a:gd name="connsiteY48" fmla="*/ 5910501 h 6253401"/>
              <a:gd name="connsiteX49" fmla="*/ 541020 w 2339340"/>
              <a:gd name="connsiteY49" fmla="*/ 6108621 h 6253401"/>
              <a:gd name="connsiteX50" fmla="*/ 510540 w 2339340"/>
              <a:gd name="connsiteY50" fmla="*/ 6173391 h 6253401"/>
              <a:gd name="connsiteX51" fmla="*/ 701040 w 2339340"/>
              <a:gd name="connsiteY51" fmla="*/ 6108621 h 6253401"/>
              <a:gd name="connsiteX52" fmla="*/ 830580 w 2339340"/>
              <a:gd name="connsiteY52" fmla="*/ 6081951 h 6253401"/>
              <a:gd name="connsiteX53" fmla="*/ 952500 w 2339340"/>
              <a:gd name="connsiteY53" fmla="*/ 5990511 h 6253401"/>
              <a:gd name="connsiteX54" fmla="*/ 963930 w 2339340"/>
              <a:gd name="connsiteY54" fmla="*/ 5887641 h 6253401"/>
              <a:gd name="connsiteX55" fmla="*/ 1108710 w 2339340"/>
              <a:gd name="connsiteY55" fmla="*/ 5834301 h 6253401"/>
              <a:gd name="connsiteX56" fmla="*/ 1108710 w 2339340"/>
              <a:gd name="connsiteY56" fmla="*/ 5807631 h 6253401"/>
              <a:gd name="connsiteX57" fmla="*/ 1032510 w 2339340"/>
              <a:gd name="connsiteY57" fmla="*/ 5651421 h 6253401"/>
              <a:gd name="connsiteX58" fmla="*/ 1043940 w 2339340"/>
              <a:gd name="connsiteY58" fmla="*/ 5297091 h 6253401"/>
              <a:gd name="connsiteX59" fmla="*/ 1074420 w 2339340"/>
              <a:gd name="connsiteY59" fmla="*/ 4904661 h 6253401"/>
              <a:gd name="connsiteX60" fmla="*/ 1002030 w 2339340"/>
              <a:gd name="connsiteY60" fmla="*/ 4439841 h 6253401"/>
              <a:gd name="connsiteX61" fmla="*/ 1066800 w 2339340"/>
              <a:gd name="connsiteY61" fmla="*/ 4146471 h 6253401"/>
              <a:gd name="connsiteX62" fmla="*/ 1116330 w 2339340"/>
              <a:gd name="connsiteY62" fmla="*/ 3792141 h 6253401"/>
              <a:gd name="connsiteX63" fmla="*/ 1165860 w 2339340"/>
              <a:gd name="connsiteY63" fmla="*/ 3392091 h 6253401"/>
              <a:gd name="connsiteX64" fmla="*/ 1238250 w 2339340"/>
              <a:gd name="connsiteY64" fmla="*/ 3898821 h 6253401"/>
              <a:gd name="connsiteX65" fmla="*/ 1280160 w 2339340"/>
              <a:gd name="connsiteY65" fmla="*/ 4382691 h 6253401"/>
              <a:gd name="connsiteX66" fmla="*/ 1310640 w 2339340"/>
              <a:gd name="connsiteY66" fmla="*/ 4550331 h 6253401"/>
              <a:gd name="connsiteX67" fmla="*/ 1272540 w 2339340"/>
              <a:gd name="connsiteY67" fmla="*/ 4855131 h 6253401"/>
              <a:gd name="connsiteX68" fmla="*/ 1242060 w 2339340"/>
              <a:gd name="connsiteY68" fmla="*/ 5076111 h 6253401"/>
              <a:gd name="connsiteX69" fmla="*/ 1276350 w 2339340"/>
              <a:gd name="connsiteY69" fmla="*/ 5304711 h 6253401"/>
              <a:gd name="connsiteX70" fmla="*/ 1333500 w 2339340"/>
              <a:gd name="connsiteY70" fmla="*/ 5510451 h 6253401"/>
              <a:gd name="connsiteX71" fmla="*/ 1314450 w 2339340"/>
              <a:gd name="connsiteY71" fmla="*/ 5632371 h 6253401"/>
              <a:gd name="connsiteX72" fmla="*/ 1264920 w 2339340"/>
              <a:gd name="connsiteY72" fmla="*/ 5811441 h 6253401"/>
              <a:gd name="connsiteX73" fmla="*/ 1264920 w 2339340"/>
              <a:gd name="connsiteY73" fmla="*/ 5918121 h 6253401"/>
              <a:gd name="connsiteX74" fmla="*/ 1424940 w 2339340"/>
              <a:gd name="connsiteY74" fmla="*/ 6253401 h 6253401"/>
              <a:gd name="connsiteX75" fmla="*/ 1565910 w 2339340"/>
              <a:gd name="connsiteY75" fmla="*/ 6081951 h 6253401"/>
              <a:gd name="connsiteX76" fmla="*/ 1604010 w 2339340"/>
              <a:gd name="connsiteY76" fmla="*/ 6028611 h 6253401"/>
              <a:gd name="connsiteX77" fmla="*/ 1524000 w 2339340"/>
              <a:gd name="connsiteY77" fmla="*/ 5860971 h 6253401"/>
              <a:gd name="connsiteX78" fmla="*/ 1466850 w 2339340"/>
              <a:gd name="connsiteY78" fmla="*/ 5735241 h 6253401"/>
              <a:gd name="connsiteX79" fmla="*/ 1440180 w 2339340"/>
              <a:gd name="connsiteY79" fmla="*/ 5655231 h 6253401"/>
              <a:gd name="connsiteX80" fmla="*/ 1546860 w 2339340"/>
              <a:gd name="connsiteY80" fmla="*/ 5095161 h 6253401"/>
              <a:gd name="connsiteX81" fmla="*/ 1600200 w 2339340"/>
              <a:gd name="connsiteY81" fmla="*/ 4523661 h 6253401"/>
              <a:gd name="connsiteX82" fmla="*/ 1684020 w 2339340"/>
              <a:gd name="connsiteY82" fmla="*/ 4043601 h 6253401"/>
              <a:gd name="connsiteX83" fmla="*/ 1703070 w 2339340"/>
              <a:gd name="connsiteY83" fmla="*/ 3704511 h 6253401"/>
              <a:gd name="connsiteX84" fmla="*/ 1673305 w 2339340"/>
              <a:gd name="connsiteY84" fmla="*/ 3099436 h 6253401"/>
              <a:gd name="connsiteX85" fmla="*/ 1630680 w 2339340"/>
              <a:gd name="connsiteY85" fmla="*/ 2885361 h 6253401"/>
              <a:gd name="connsiteX86" fmla="*/ 1607820 w 2339340"/>
              <a:gd name="connsiteY86" fmla="*/ 2767251 h 6253401"/>
              <a:gd name="connsiteX87" fmla="*/ 1584960 w 2339340"/>
              <a:gd name="connsiteY87" fmla="*/ 2439591 h 6253401"/>
              <a:gd name="connsiteX88" fmla="*/ 1584960 w 2339340"/>
              <a:gd name="connsiteY88" fmla="*/ 2089071 h 6253401"/>
              <a:gd name="connsiteX89" fmla="*/ 1619250 w 2339340"/>
              <a:gd name="connsiteY89" fmla="*/ 1788081 h 6253401"/>
              <a:gd name="connsiteX90" fmla="*/ 1691640 w 2339340"/>
              <a:gd name="connsiteY90" fmla="*/ 1517571 h 6253401"/>
              <a:gd name="connsiteX91" fmla="*/ 1954530 w 2339340"/>
              <a:gd name="connsiteY91" fmla="*/ 1940481 h 6253401"/>
              <a:gd name="connsiteX92" fmla="*/ 2045970 w 2339340"/>
              <a:gd name="connsiteY92" fmla="*/ 2062401 h 6253401"/>
              <a:gd name="connsiteX93" fmla="*/ 1840230 w 2339340"/>
              <a:gd name="connsiteY93" fmla="*/ 2374821 h 6253401"/>
              <a:gd name="connsiteX94" fmla="*/ 1729740 w 2339340"/>
              <a:gd name="connsiteY94" fmla="*/ 2561511 h 6253401"/>
              <a:gd name="connsiteX95" fmla="*/ 1672590 w 2339340"/>
              <a:gd name="connsiteY95" fmla="*/ 2691051 h 6253401"/>
              <a:gd name="connsiteX96" fmla="*/ 1606391 w 2339340"/>
              <a:gd name="connsiteY96" fmla="*/ 2762727 h 6253401"/>
              <a:gd name="connsiteX97" fmla="*/ 1658302 w 2339340"/>
              <a:gd name="connsiteY97" fmla="*/ 3027046 h 6253401"/>
              <a:gd name="connsiteX98" fmla="*/ 1729740 w 2339340"/>
              <a:gd name="connsiteY98" fmla="*/ 2908221 h 6253401"/>
              <a:gd name="connsiteX99" fmla="*/ 1927860 w 2339340"/>
              <a:gd name="connsiteY99" fmla="*/ 2706291 h 6253401"/>
              <a:gd name="connsiteX100" fmla="*/ 2065020 w 2339340"/>
              <a:gd name="connsiteY100" fmla="*/ 2565321 h 6253401"/>
              <a:gd name="connsiteX101" fmla="*/ 2202180 w 2339340"/>
              <a:gd name="connsiteY101" fmla="*/ 2355771 h 6253401"/>
              <a:gd name="connsiteX102" fmla="*/ 2339340 w 2339340"/>
              <a:gd name="connsiteY102" fmla="*/ 2066211 h 6253401"/>
              <a:gd name="connsiteX103" fmla="*/ 2293620 w 2339340"/>
              <a:gd name="connsiteY103" fmla="*/ 1974771 h 6253401"/>
              <a:gd name="connsiteX104" fmla="*/ 2232660 w 2339340"/>
              <a:gd name="connsiteY104" fmla="*/ 1769031 h 6253401"/>
              <a:gd name="connsiteX105" fmla="*/ 2175510 w 2339340"/>
              <a:gd name="connsiteY105" fmla="*/ 1582341 h 6253401"/>
              <a:gd name="connsiteX106" fmla="*/ 2065020 w 2339340"/>
              <a:gd name="connsiteY106" fmla="*/ 1368981 h 6253401"/>
              <a:gd name="connsiteX107" fmla="*/ 1958340 w 2339340"/>
              <a:gd name="connsiteY107" fmla="*/ 1186101 h 6253401"/>
              <a:gd name="connsiteX108" fmla="*/ 1878330 w 2339340"/>
              <a:gd name="connsiteY108" fmla="*/ 1060371 h 6253401"/>
              <a:gd name="connsiteX109" fmla="*/ 1752600 w 2339340"/>
              <a:gd name="connsiteY109" fmla="*/ 991791 h 6253401"/>
              <a:gd name="connsiteX110" fmla="*/ 1645920 w 2339340"/>
              <a:gd name="connsiteY110" fmla="*/ 972741 h 6253401"/>
              <a:gd name="connsiteX111" fmla="*/ 1546860 w 2339340"/>
              <a:gd name="connsiteY111" fmla="*/ 938451 h 6253401"/>
              <a:gd name="connsiteX112" fmla="*/ 1276350 w 2339340"/>
              <a:gd name="connsiteY112" fmla="*/ 877491 h 6253401"/>
              <a:gd name="connsiteX113" fmla="*/ 1257300 w 2339340"/>
              <a:gd name="connsiteY113" fmla="*/ 755571 h 6253401"/>
              <a:gd name="connsiteX114" fmla="*/ 1325880 w 2339340"/>
              <a:gd name="connsiteY114" fmla="*/ 610791 h 6253401"/>
              <a:gd name="connsiteX115" fmla="*/ 1363980 w 2339340"/>
              <a:gd name="connsiteY115" fmla="*/ 553641 h 6253401"/>
              <a:gd name="connsiteX116" fmla="*/ 1352550 w 2339340"/>
              <a:gd name="connsiteY116" fmla="*/ 454581 h 6253401"/>
              <a:gd name="connsiteX117" fmla="*/ 1348740 w 2339340"/>
              <a:gd name="connsiteY117" fmla="*/ 325041 h 6253401"/>
              <a:gd name="connsiteX118" fmla="*/ 1306830 w 2339340"/>
              <a:gd name="connsiteY118" fmla="*/ 130731 h 6253401"/>
              <a:gd name="connsiteX119" fmla="*/ 1188720 w 2339340"/>
              <a:gd name="connsiteY119" fmla="*/ 54531 h 6253401"/>
              <a:gd name="connsiteX120" fmla="*/ 1143000 w 2339340"/>
              <a:gd name="connsiteY120" fmla="*/ 27861 h 6253401"/>
              <a:gd name="connsiteX121" fmla="*/ 1077992 w 2339340"/>
              <a:gd name="connsiteY121" fmla="*/ 0 h 6253401"/>
              <a:gd name="connsiteX0" fmla="*/ 1077992 w 2339340"/>
              <a:gd name="connsiteY0" fmla="*/ 0 h 6253401"/>
              <a:gd name="connsiteX1" fmla="*/ 970359 w 2339340"/>
              <a:gd name="connsiteY1" fmla="*/ 77867 h 6253401"/>
              <a:gd name="connsiteX2" fmla="*/ 967740 w 2339340"/>
              <a:gd name="connsiteY2" fmla="*/ 16431 h 6253401"/>
              <a:gd name="connsiteX3" fmla="*/ 872490 w 2339340"/>
              <a:gd name="connsiteY3" fmla="*/ 138351 h 6253401"/>
              <a:gd name="connsiteX4" fmla="*/ 849630 w 2339340"/>
              <a:gd name="connsiteY4" fmla="*/ 103347 h 6253401"/>
              <a:gd name="connsiteX5" fmla="*/ 804863 w 2339340"/>
              <a:gd name="connsiteY5" fmla="*/ 232886 h 6253401"/>
              <a:gd name="connsiteX6" fmla="*/ 782955 w 2339340"/>
              <a:gd name="connsiteY6" fmla="*/ 466725 h 6253401"/>
              <a:gd name="connsiteX7" fmla="*/ 754380 w 2339340"/>
              <a:gd name="connsiteY7" fmla="*/ 481251 h 6253401"/>
              <a:gd name="connsiteX8" fmla="*/ 781050 w 2339340"/>
              <a:gd name="connsiteY8" fmla="*/ 565071 h 6253401"/>
              <a:gd name="connsiteX9" fmla="*/ 822960 w 2339340"/>
              <a:gd name="connsiteY9" fmla="*/ 641271 h 6253401"/>
              <a:gd name="connsiteX10" fmla="*/ 887730 w 2339340"/>
              <a:gd name="connsiteY10" fmla="*/ 706041 h 6253401"/>
              <a:gd name="connsiteX11" fmla="*/ 925830 w 2339340"/>
              <a:gd name="connsiteY11" fmla="*/ 786051 h 6253401"/>
              <a:gd name="connsiteX12" fmla="*/ 925830 w 2339340"/>
              <a:gd name="connsiteY12" fmla="*/ 877491 h 6253401"/>
              <a:gd name="connsiteX13" fmla="*/ 803910 w 2339340"/>
              <a:gd name="connsiteY13" fmla="*/ 938451 h 6253401"/>
              <a:gd name="connsiteX14" fmla="*/ 701040 w 2339340"/>
              <a:gd name="connsiteY14" fmla="*/ 965121 h 6253401"/>
              <a:gd name="connsiteX15" fmla="*/ 556260 w 2339340"/>
              <a:gd name="connsiteY15" fmla="*/ 968931 h 6253401"/>
              <a:gd name="connsiteX16" fmla="*/ 403860 w 2339340"/>
              <a:gd name="connsiteY16" fmla="*/ 1018461 h 6253401"/>
              <a:gd name="connsiteX17" fmla="*/ 320040 w 2339340"/>
              <a:gd name="connsiteY17" fmla="*/ 1102281 h 6253401"/>
              <a:gd name="connsiteX18" fmla="*/ 247650 w 2339340"/>
              <a:gd name="connsiteY18" fmla="*/ 1292781 h 6253401"/>
              <a:gd name="connsiteX19" fmla="*/ 163830 w 2339340"/>
              <a:gd name="connsiteY19" fmla="*/ 1586151 h 6253401"/>
              <a:gd name="connsiteX20" fmla="*/ 83820 w 2339340"/>
              <a:gd name="connsiteY20" fmla="*/ 1799511 h 6253401"/>
              <a:gd name="connsiteX21" fmla="*/ 72390 w 2339340"/>
              <a:gd name="connsiteY21" fmla="*/ 1978581 h 6253401"/>
              <a:gd name="connsiteX22" fmla="*/ 0 w 2339340"/>
              <a:gd name="connsiteY22" fmla="*/ 2161461 h 6253401"/>
              <a:gd name="connsiteX23" fmla="*/ 11430 w 2339340"/>
              <a:gd name="connsiteY23" fmla="*/ 2268141 h 6253401"/>
              <a:gd name="connsiteX24" fmla="*/ 106680 w 2339340"/>
              <a:gd name="connsiteY24" fmla="*/ 2443401 h 6253401"/>
              <a:gd name="connsiteX25" fmla="*/ 243840 w 2339340"/>
              <a:gd name="connsiteY25" fmla="*/ 2611041 h 6253401"/>
              <a:gd name="connsiteX26" fmla="*/ 422910 w 2339340"/>
              <a:gd name="connsiteY26" fmla="*/ 2786301 h 6253401"/>
              <a:gd name="connsiteX27" fmla="*/ 609600 w 2339340"/>
              <a:gd name="connsiteY27" fmla="*/ 2946321 h 6253401"/>
              <a:gd name="connsiteX28" fmla="*/ 703183 w 2339340"/>
              <a:gd name="connsiteY28" fmla="*/ 3078956 h 6253401"/>
              <a:gd name="connsiteX29" fmla="*/ 711517 w 2339340"/>
              <a:gd name="connsiteY29" fmla="*/ 2800827 h 6253401"/>
              <a:gd name="connsiteX30" fmla="*/ 647700 w 2339340"/>
              <a:gd name="connsiteY30" fmla="*/ 2748201 h 6253401"/>
              <a:gd name="connsiteX31" fmla="*/ 541020 w 2339340"/>
              <a:gd name="connsiteY31" fmla="*/ 2553891 h 6253401"/>
              <a:gd name="connsiteX32" fmla="*/ 487680 w 2339340"/>
              <a:gd name="connsiteY32" fmla="*/ 2443401 h 6253401"/>
              <a:gd name="connsiteX33" fmla="*/ 293370 w 2339340"/>
              <a:gd name="connsiteY33" fmla="*/ 2222421 h 6253401"/>
              <a:gd name="connsiteX34" fmla="*/ 426720 w 2339340"/>
              <a:gd name="connsiteY34" fmla="*/ 2005251 h 6253401"/>
              <a:gd name="connsiteX35" fmla="*/ 483870 w 2339340"/>
              <a:gd name="connsiteY35" fmla="*/ 1894761 h 6253401"/>
              <a:gd name="connsiteX36" fmla="*/ 544830 w 2339340"/>
              <a:gd name="connsiteY36" fmla="*/ 1658541 h 6253401"/>
              <a:gd name="connsiteX37" fmla="*/ 636270 w 2339340"/>
              <a:gd name="connsiteY37" fmla="*/ 1913811 h 6253401"/>
              <a:gd name="connsiteX38" fmla="*/ 678180 w 2339340"/>
              <a:gd name="connsiteY38" fmla="*/ 2218611 h 6253401"/>
              <a:gd name="connsiteX39" fmla="*/ 689610 w 2339340"/>
              <a:gd name="connsiteY39" fmla="*/ 2504361 h 6253401"/>
              <a:gd name="connsiteX40" fmla="*/ 712470 w 2339340"/>
              <a:gd name="connsiteY40" fmla="*/ 2778681 h 6253401"/>
              <a:gd name="connsiteX41" fmla="*/ 701040 w 2339340"/>
              <a:gd name="connsiteY41" fmla="*/ 3193971 h 6253401"/>
              <a:gd name="connsiteX42" fmla="*/ 643890 w 2339340"/>
              <a:gd name="connsiteY42" fmla="*/ 3799761 h 6253401"/>
              <a:gd name="connsiteX43" fmla="*/ 613410 w 2339340"/>
              <a:gd name="connsiteY43" fmla="*/ 4272201 h 6253401"/>
              <a:gd name="connsiteX44" fmla="*/ 689610 w 2339340"/>
              <a:gd name="connsiteY44" fmla="*/ 4634151 h 6253401"/>
              <a:gd name="connsiteX45" fmla="*/ 803910 w 2339340"/>
              <a:gd name="connsiteY45" fmla="*/ 5232321 h 6253401"/>
              <a:gd name="connsiteX46" fmla="*/ 883920 w 2339340"/>
              <a:gd name="connsiteY46" fmla="*/ 5674281 h 6253401"/>
              <a:gd name="connsiteX47" fmla="*/ 872490 w 2339340"/>
              <a:gd name="connsiteY47" fmla="*/ 5700951 h 6253401"/>
              <a:gd name="connsiteX48" fmla="*/ 693420 w 2339340"/>
              <a:gd name="connsiteY48" fmla="*/ 5910501 h 6253401"/>
              <a:gd name="connsiteX49" fmla="*/ 541020 w 2339340"/>
              <a:gd name="connsiteY49" fmla="*/ 6108621 h 6253401"/>
              <a:gd name="connsiteX50" fmla="*/ 510540 w 2339340"/>
              <a:gd name="connsiteY50" fmla="*/ 6173391 h 6253401"/>
              <a:gd name="connsiteX51" fmla="*/ 701040 w 2339340"/>
              <a:gd name="connsiteY51" fmla="*/ 6108621 h 6253401"/>
              <a:gd name="connsiteX52" fmla="*/ 830580 w 2339340"/>
              <a:gd name="connsiteY52" fmla="*/ 6081951 h 6253401"/>
              <a:gd name="connsiteX53" fmla="*/ 952500 w 2339340"/>
              <a:gd name="connsiteY53" fmla="*/ 5990511 h 6253401"/>
              <a:gd name="connsiteX54" fmla="*/ 963930 w 2339340"/>
              <a:gd name="connsiteY54" fmla="*/ 5887641 h 6253401"/>
              <a:gd name="connsiteX55" fmla="*/ 1108710 w 2339340"/>
              <a:gd name="connsiteY55" fmla="*/ 5834301 h 6253401"/>
              <a:gd name="connsiteX56" fmla="*/ 1108710 w 2339340"/>
              <a:gd name="connsiteY56" fmla="*/ 5807631 h 6253401"/>
              <a:gd name="connsiteX57" fmla="*/ 1032510 w 2339340"/>
              <a:gd name="connsiteY57" fmla="*/ 5651421 h 6253401"/>
              <a:gd name="connsiteX58" fmla="*/ 1043940 w 2339340"/>
              <a:gd name="connsiteY58" fmla="*/ 5297091 h 6253401"/>
              <a:gd name="connsiteX59" fmla="*/ 1074420 w 2339340"/>
              <a:gd name="connsiteY59" fmla="*/ 4904661 h 6253401"/>
              <a:gd name="connsiteX60" fmla="*/ 1002030 w 2339340"/>
              <a:gd name="connsiteY60" fmla="*/ 4439841 h 6253401"/>
              <a:gd name="connsiteX61" fmla="*/ 1066800 w 2339340"/>
              <a:gd name="connsiteY61" fmla="*/ 4146471 h 6253401"/>
              <a:gd name="connsiteX62" fmla="*/ 1116330 w 2339340"/>
              <a:gd name="connsiteY62" fmla="*/ 3792141 h 6253401"/>
              <a:gd name="connsiteX63" fmla="*/ 1165860 w 2339340"/>
              <a:gd name="connsiteY63" fmla="*/ 3392091 h 6253401"/>
              <a:gd name="connsiteX64" fmla="*/ 1238250 w 2339340"/>
              <a:gd name="connsiteY64" fmla="*/ 3898821 h 6253401"/>
              <a:gd name="connsiteX65" fmla="*/ 1280160 w 2339340"/>
              <a:gd name="connsiteY65" fmla="*/ 4382691 h 6253401"/>
              <a:gd name="connsiteX66" fmla="*/ 1310640 w 2339340"/>
              <a:gd name="connsiteY66" fmla="*/ 4550331 h 6253401"/>
              <a:gd name="connsiteX67" fmla="*/ 1272540 w 2339340"/>
              <a:gd name="connsiteY67" fmla="*/ 4855131 h 6253401"/>
              <a:gd name="connsiteX68" fmla="*/ 1242060 w 2339340"/>
              <a:gd name="connsiteY68" fmla="*/ 5076111 h 6253401"/>
              <a:gd name="connsiteX69" fmla="*/ 1276350 w 2339340"/>
              <a:gd name="connsiteY69" fmla="*/ 5304711 h 6253401"/>
              <a:gd name="connsiteX70" fmla="*/ 1333500 w 2339340"/>
              <a:gd name="connsiteY70" fmla="*/ 5510451 h 6253401"/>
              <a:gd name="connsiteX71" fmla="*/ 1314450 w 2339340"/>
              <a:gd name="connsiteY71" fmla="*/ 5632371 h 6253401"/>
              <a:gd name="connsiteX72" fmla="*/ 1264920 w 2339340"/>
              <a:gd name="connsiteY72" fmla="*/ 5811441 h 6253401"/>
              <a:gd name="connsiteX73" fmla="*/ 1264920 w 2339340"/>
              <a:gd name="connsiteY73" fmla="*/ 5918121 h 6253401"/>
              <a:gd name="connsiteX74" fmla="*/ 1424940 w 2339340"/>
              <a:gd name="connsiteY74" fmla="*/ 6253401 h 6253401"/>
              <a:gd name="connsiteX75" fmla="*/ 1565910 w 2339340"/>
              <a:gd name="connsiteY75" fmla="*/ 6081951 h 6253401"/>
              <a:gd name="connsiteX76" fmla="*/ 1604010 w 2339340"/>
              <a:gd name="connsiteY76" fmla="*/ 6028611 h 6253401"/>
              <a:gd name="connsiteX77" fmla="*/ 1524000 w 2339340"/>
              <a:gd name="connsiteY77" fmla="*/ 5860971 h 6253401"/>
              <a:gd name="connsiteX78" fmla="*/ 1466850 w 2339340"/>
              <a:gd name="connsiteY78" fmla="*/ 5735241 h 6253401"/>
              <a:gd name="connsiteX79" fmla="*/ 1440180 w 2339340"/>
              <a:gd name="connsiteY79" fmla="*/ 5655231 h 6253401"/>
              <a:gd name="connsiteX80" fmla="*/ 1546860 w 2339340"/>
              <a:gd name="connsiteY80" fmla="*/ 5095161 h 6253401"/>
              <a:gd name="connsiteX81" fmla="*/ 1600200 w 2339340"/>
              <a:gd name="connsiteY81" fmla="*/ 4523661 h 6253401"/>
              <a:gd name="connsiteX82" fmla="*/ 1684020 w 2339340"/>
              <a:gd name="connsiteY82" fmla="*/ 4043601 h 6253401"/>
              <a:gd name="connsiteX83" fmla="*/ 1703070 w 2339340"/>
              <a:gd name="connsiteY83" fmla="*/ 3704511 h 6253401"/>
              <a:gd name="connsiteX84" fmla="*/ 1673305 w 2339340"/>
              <a:gd name="connsiteY84" fmla="*/ 3099436 h 6253401"/>
              <a:gd name="connsiteX85" fmla="*/ 1630680 w 2339340"/>
              <a:gd name="connsiteY85" fmla="*/ 2885361 h 6253401"/>
              <a:gd name="connsiteX86" fmla="*/ 1607820 w 2339340"/>
              <a:gd name="connsiteY86" fmla="*/ 2767251 h 6253401"/>
              <a:gd name="connsiteX87" fmla="*/ 1584960 w 2339340"/>
              <a:gd name="connsiteY87" fmla="*/ 2439591 h 6253401"/>
              <a:gd name="connsiteX88" fmla="*/ 1584960 w 2339340"/>
              <a:gd name="connsiteY88" fmla="*/ 2089071 h 6253401"/>
              <a:gd name="connsiteX89" fmla="*/ 1619250 w 2339340"/>
              <a:gd name="connsiteY89" fmla="*/ 1788081 h 6253401"/>
              <a:gd name="connsiteX90" fmla="*/ 1691640 w 2339340"/>
              <a:gd name="connsiteY90" fmla="*/ 1517571 h 6253401"/>
              <a:gd name="connsiteX91" fmla="*/ 1954530 w 2339340"/>
              <a:gd name="connsiteY91" fmla="*/ 1940481 h 6253401"/>
              <a:gd name="connsiteX92" fmla="*/ 2045970 w 2339340"/>
              <a:gd name="connsiteY92" fmla="*/ 2062401 h 6253401"/>
              <a:gd name="connsiteX93" fmla="*/ 1840230 w 2339340"/>
              <a:gd name="connsiteY93" fmla="*/ 2374821 h 6253401"/>
              <a:gd name="connsiteX94" fmla="*/ 1729740 w 2339340"/>
              <a:gd name="connsiteY94" fmla="*/ 2561511 h 6253401"/>
              <a:gd name="connsiteX95" fmla="*/ 1672590 w 2339340"/>
              <a:gd name="connsiteY95" fmla="*/ 2691051 h 6253401"/>
              <a:gd name="connsiteX96" fmla="*/ 1606391 w 2339340"/>
              <a:gd name="connsiteY96" fmla="*/ 2762727 h 6253401"/>
              <a:gd name="connsiteX97" fmla="*/ 1658302 w 2339340"/>
              <a:gd name="connsiteY97" fmla="*/ 3027046 h 6253401"/>
              <a:gd name="connsiteX98" fmla="*/ 1729740 w 2339340"/>
              <a:gd name="connsiteY98" fmla="*/ 2908221 h 6253401"/>
              <a:gd name="connsiteX99" fmla="*/ 1927860 w 2339340"/>
              <a:gd name="connsiteY99" fmla="*/ 2706291 h 6253401"/>
              <a:gd name="connsiteX100" fmla="*/ 2065020 w 2339340"/>
              <a:gd name="connsiteY100" fmla="*/ 2565321 h 6253401"/>
              <a:gd name="connsiteX101" fmla="*/ 2202180 w 2339340"/>
              <a:gd name="connsiteY101" fmla="*/ 2355771 h 6253401"/>
              <a:gd name="connsiteX102" fmla="*/ 2339340 w 2339340"/>
              <a:gd name="connsiteY102" fmla="*/ 2066211 h 6253401"/>
              <a:gd name="connsiteX103" fmla="*/ 2293620 w 2339340"/>
              <a:gd name="connsiteY103" fmla="*/ 1974771 h 6253401"/>
              <a:gd name="connsiteX104" fmla="*/ 2232660 w 2339340"/>
              <a:gd name="connsiteY104" fmla="*/ 1769031 h 6253401"/>
              <a:gd name="connsiteX105" fmla="*/ 2175510 w 2339340"/>
              <a:gd name="connsiteY105" fmla="*/ 1582341 h 6253401"/>
              <a:gd name="connsiteX106" fmla="*/ 2065020 w 2339340"/>
              <a:gd name="connsiteY106" fmla="*/ 1368981 h 6253401"/>
              <a:gd name="connsiteX107" fmla="*/ 1958340 w 2339340"/>
              <a:gd name="connsiteY107" fmla="*/ 1186101 h 6253401"/>
              <a:gd name="connsiteX108" fmla="*/ 1878330 w 2339340"/>
              <a:gd name="connsiteY108" fmla="*/ 1060371 h 6253401"/>
              <a:gd name="connsiteX109" fmla="*/ 1752600 w 2339340"/>
              <a:gd name="connsiteY109" fmla="*/ 991791 h 6253401"/>
              <a:gd name="connsiteX110" fmla="*/ 1645920 w 2339340"/>
              <a:gd name="connsiteY110" fmla="*/ 972741 h 6253401"/>
              <a:gd name="connsiteX111" fmla="*/ 1546860 w 2339340"/>
              <a:gd name="connsiteY111" fmla="*/ 938451 h 6253401"/>
              <a:gd name="connsiteX112" fmla="*/ 1276350 w 2339340"/>
              <a:gd name="connsiteY112" fmla="*/ 877491 h 6253401"/>
              <a:gd name="connsiteX113" fmla="*/ 1257300 w 2339340"/>
              <a:gd name="connsiteY113" fmla="*/ 755571 h 6253401"/>
              <a:gd name="connsiteX114" fmla="*/ 1325880 w 2339340"/>
              <a:gd name="connsiteY114" fmla="*/ 610791 h 6253401"/>
              <a:gd name="connsiteX115" fmla="*/ 1363980 w 2339340"/>
              <a:gd name="connsiteY115" fmla="*/ 553641 h 6253401"/>
              <a:gd name="connsiteX116" fmla="*/ 1352550 w 2339340"/>
              <a:gd name="connsiteY116" fmla="*/ 454581 h 6253401"/>
              <a:gd name="connsiteX117" fmla="*/ 1348740 w 2339340"/>
              <a:gd name="connsiteY117" fmla="*/ 325041 h 6253401"/>
              <a:gd name="connsiteX118" fmla="*/ 1311592 w 2339340"/>
              <a:gd name="connsiteY118" fmla="*/ 99775 h 6253401"/>
              <a:gd name="connsiteX119" fmla="*/ 1188720 w 2339340"/>
              <a:gd name="connsiteY119" fmla="*/ 54531 h 6253401"/>
              <a:gd name="connsiteX120" fmla="*/ 1143000 w 2339340"/>
              <a:gd name="connsiteY120" fmla="*/ 27861 h 6253401"/>
              <a:gd name="connsiteX121" fmla="*/ 1077992 w 2339340"/>
              <a:gd name="connsiteY121" fmla="*/ 0 h 6253401"/>
              <a:gd name="connsiteX0" fmla="*/ 1077992 w 2339340"/>
              <a:gd name="connsiteY0" fmla="*/ 0 h 6253401"/>
              <a:gd name="connsiteX1" fmla="*/ 970359 w 2339340"/>
              <a:gd name="connsiteY1" fmla="*/ 77867 h 6253401"/>
              <a:gd name="connsiteX2" fmla="*/ 967740 w 2339340"/>
              <a:gd name="connsiteY2" fmla="*/ 16431 h 6253401"/>
              <a:gd name="connsiteX3" fmla="*/ 872490 w 2339340"/>
              <a:gd name="connsiteY3" fmla="*/ 138351 h 6253401"/>
              <a:gd name="connsiteX4" fmla="*/ 849630 w 2339340"/>
              <a:gd name="connsiteY4" fmla="*/ 103347 h 6253401"/>
              <a:gd name="connsiteX5" fmla="*/ 804863 w 2339340"/>
              <a:gd name="connsiteY5" fmla="*/ 232886 h 6253401"/>
              <a:gd name="connsiteX6" fmla="*/ 782955 w 2339340"/>
              <a:gd name="connsiteY6" fmla="*/ 466725 h 6253401"/>
              <a:gd name="connsiteX7" fmla="*/ 754380 w 2339340"/>
              <a:gd name="connsiteY7" fmla="*/ 481251 h 6253401"/>
              <a:gd name="connsiteX8" fmla="*/ 781050 w 2339340"/>
              <a:gd name="connsiteY8" fmla="*/ 565071 h 6253401"/>
              <a:gd name="connsiteX9" fmla="*/ 822960 w 2339340"/>
              <a:gd name="connsiteY9" fmla="*/ 641271 h 6253401"/>
              <a:gd name="connsiteX10" fmla="*/ 887730 w 2339340"/>
              <a:gd name="connsiteY10" fmla="*/ 706041 h 6253401"/>
              <a:gd name="connsiteX11" fmla="*/ 925830 w 2339340"/>
              <a:gd name="connsiteY11" fmla="*/ 786051 h 6253401"/>
              <a:gd name="connsiteX12" fmla="*/ 925830 w 2339340"/>
              <a:gd name="connsiteY12" fmla="*/ 877491 h 6253401"/>
              <a:gd name="connsiteX13" fmla="*/ 803910 w 2339340"/>
              <a:gd name="connsiteY13" fmla="*/ 938451 h 6253401"/>
              <a:gd name="connsiteX14" fmla="*/ 701040 w 2339340"/>
              <a:gd name="connsiteY14" fmla="*/ 965121 h 6253401"/>
              <a:gd name="connsiteX15" fmla="*/ 556260 w 2339340"/>
              <a:gd name="connsiteY15" fmla="*/ 968931 h 6253401"/>
              <a:gd name="connsiteX16" fmla="*/ 403860 w 2339340"/>
              <a:gd name="connsiteY16" fmla="*/ 1018461 h 6253401"/>
              <a:gd name="connsiteX17" fmla="*/ 320040 w 2339340"/>
              <a:gd name="connsiteY17" fmla="*/ 1102281 h 6253401"/>
              <a:gd name="connsiteX18" fmla="*/ 247650 w 2339340"/>
              <a:gd name="connsiteY18" fmla="*/ 1292781 h 6253401"/>
              <a:gd name="connsiteX19" fmla="*/ 163830 w 2339340"/>
              <a:gd name="connsiteY19" fmla="*/ 1586151 h 6253401"/>
              <a:gd name="connsiteX20" fmla="*/ 83820 w 2339340"/>
              <a:gd name="connsiteY20" fmla="*/ 1799511 h 6253401"/>
              <a:gd name="connsiteX21" fmla="*/ 72390 w 2339340"/>
              <a:gd name="connsiteY21" fmla="*/ 1978581 h 6253401"/>
              <a:gd name="connsiteX22" fmla="*/ 0 w 2339340"/>
              <a:gd name="connsiteY22" fmla="*/ 2161461 h 6253401"/>
              <a:gd name="connsiteX23" fmla="*/ 11430 w 2339340"/>
              <a:gd name="connsiteY23" fmla="*/ 2268141 h 6253401"/>
              <a:gd name="connsiteX24" fmla="*/ 106680 w 2339340"/>
              <a:gd name="connsiteY24" fmla="*/ 2443401 h 6253401"/>
              <a:gd name="connsiteX25" fmla="*/ 243840 w 2339340"/>
              <a:gd name="connsiteY25" fmla="*/ 2611041 h 6253401"/>
              <a:gd name="connsiteX26" fmla="*/ 422910 w 2339340"/>
              <a:gd name="connsiteY26" fmla="*/ 2786301 h 6253401"/>
              <a:gd name="connsiteX27" fmla="*/ 609600 w 2339340"/>
              <a:gd name="connsiteY27" fmla="*/ 2946321 h 6253401"/>
              <a:gd name="connsiteX28" fmla="*/ 703183 w 2339340"/>
              <a:gd name="connsiteY28" fmla="*/ 3078956 h 6253401"/>
              <a:gd name="connsiteX29" fmla="*/ 711517 w 2339340"/>
              <a:gd name="connsiteY29" fmla="*/ 2800827 h 6253401"/>
              <a:gd name="connsiteX30" fmla="*/ 647700 w 2339340"/>
              <a:gd name="connsiteY30" fmla="*/ 2748201 h 6253401"/>
              <a:gd name="connsiteX31" fmla="*/ 541020 w 2339340"/>
              <a:gd name="connsiteY31" fmla="*/ 2553891 h 6253401"/>
              <a:gd name="connsiteX32" fmla="*/ 487680 w 2339340"/>
              <a:gd name="connsiteY32" fmla="*/ 2443401 h 6253401"/>
              <a:gd name="connsiteX33" fmla="*/ 293370 w 2339340"/>
              <a:gd name="connsiteY33" fmla="*/ 2222421 h 6253401"/>
              <a:gd name="connsiteX34" fmla="*/ 426720 w 2339340"/>
              <a:gd name="connsiteY34" fmla="*/ 2005251 h 6253401"/>
              <a:gd name="connsiteX35" fmla="*/ 483870 w 2339340"/>
              <a:gd name="connsiteY35" fmla="*/ 1894761 h 6253401"/>
              <a:gd name="connsiteX36" fmla="*/ 544830 w 2339340"/>
              <a:gd name="connsiteY36" fmla="*/ 1658541 h 6253401"/>
              <a:gd name="connsiteX37" fmla="*/ 636270 w 2339340"/>
              <a:gd name="connsiteY37" fmla="*/ 1913811 h 6253401"/>
              <a:gd name="connsiteX38" fmla="*/ 678180 w 2339340"/>
              <a:gd name="connsiteY38" fmla="*/ 2218611 h 6253401"/>
              <a:gd name="connsiteX39" fmla="*/ 689610 w 2339340"/>
              <a:gd name="connsiteY39" fmla="*/ 2504361 h 6253401"/>
              <a:gd name="connsiteX40" fmla="*/ 712470 w 2339340"/>
              <a:gd name="connsiteY40" fmla="*/ 2778681 h 6253401"/>
              <a:gd name="connsiteX41" fmla="*/ 701040 w 2339340"/>
              <a:gd name="connsiteY41" fmla="*/ 3193971 h 6253401"/>
              <a:gd name="connsiteX42" fmla="*/ 643890 w 2339340"/>
              <a:gd name="connsiteY42" fmla="*/ 3799761 h 6253401"/>
              <a:gd name="connsiteX43" fmla="*/ 613410 w 2339340"/>
              <a:gd name="connsiteY43" fmla="*/ 4272201 h 6253401"/>
              <a:gd name="connsiteX44" fmla="*/ 689610 w 2339340"/>
              <a:gd name="connsiteY44" fmla="*/ 4634151 h 6253401"/>
              <a:gd name="connsiteX45" fmla="*/ 803910 w 2339340"/>
              <a:gd name="connsiteY45" fmla="*/ 5232321 h 6253401"/>
              <a:gd name="connsiteX46" fmla="*/ 883920 w 2339340"/>
              <a:gd name="connsiteY46" fmla="*/ 5674281 h 6253401"/>
              <a:gd name="connsiteX47" fmla="*/ 872490 w 2339340"/>
              <a:gd name="connsiteY47" fmla="*/ 5700951 h 6253401"/>
              <a:gd name="connsiteX48" fmla="*/ 693420 w 2339340"/>
              <a:gd name="connsiteY48" fmla="*/ 5910501 h 6253401"/>
              <a:gd name="connsiteX49" fmla="*/ 541020 w 2339340"/>
              <a:gd name="connsiteY49" fmla="*/ 6108621 h 6253401"/>
              <a:gd name="connsiteX50" fmla="*/ 510540 w 2339340"/>
              <a:gd name="connsiteY50" fmla="*/ 6173391 h 6253401"/>
              <a:gd name="connsiteX51" fmla="*/ 701040 w 2339340"/>
              <a:gd name="connsiteY51" fmla="*/ 6108621 h 6253401"/>
              <a:gd name="connsiteX52" fmla="*/ 830580 w 2339340"/>
              <a:gd name="connsiteY52" fmla="*/ 6081951 h 6253401"/>
              <a:gd name="connsiteX53" fmla="*/ 952500 w 2339340"/>
              <a:gd name="connsiteY53" fmla="*/ 5990511 h 6253401"/>
              <a:gd name="connsiteX54" fmla="*/ 963930 w 2339340"/>
              <a:gd name="connsiteY54" fmla="*/ 5887641 h 6253401"/>
              <a:gd name="connsiteX55" fmla="*/ 1108710 w 2339340"/>
              <a:gd name="connsiteY55" fmla="*/ 5834301 h 6253401"/>
              <a:gd name="connsiteX56" fmla="*/ 1108710 w 2339340"/>
              <a:gd name="connsiteY56" fmla="*/ 5807631 h 6253401"/>
              <a:gd name="connsiteX57" fmla="*/ 1032510 w 2339340"/>
              <a:gd name="connsiteY57" fmla="*/ 5651421 h 6253401"/>
              <a:gd name="connsiteX58" fmla="*/ 1043940 w 2339340"/>
              <a:gd name="connsiteY58" fmla="*/ 5297091 h 6253401"/>
              <a:gd name="connsiteX59" fmla="*/ 1074420 w 2339340"/>
              <a:gd name="connsiteY59" fmla="*/ 4904661 h 6253401"/>
              <a:gd name="connsiteX60" fmla="*/ 1002030 w 2339340"/>
              <a:gd name="connsiteY60" fmla="*/ 4439841 h 6253401"/>
              <a:gd name="connsiteX61" fmla="*/ 1066800 w 2339340"/>
              <a:gd name="connsiteY61" fmla="*/ 4146471 h 6253401"/>
              <a:gd name="connsiteX62" fmla="*/ 1116330 w 2339340"/>
              <a:gd name="connsiteY62" fmla="*/ 3792141 h 6253401"/>
              <a:gd name="connsiteX63" fmla="*/ 1165860 w 2339340"/>
              <a:gd name="connsiteY63" fmla="*/ 3392091 h 6253401"/>
              <a:gd name="connsiteX64" fmla="*/ 1238250 w 2339340"/>
              <a:gd name="connsiteY64" fmla="*/ 3898821 h 6253401"/>
              <a:gd name="connsiteX65" fmla="*/ 1280160 w 2339340"/>
              <a:gd name="connsiteY65" fmla="*/ 4382691 h 6253401"/>
              <a:gd name="connsiteX66" fmla="*/ 1310640 w 2339340"/>
              <a:gd name="connsiteY66" fmla="*/ 4550331 h 6253401"/>
              <a:gd name="connsiteX67" fmla="*/ 1272540 w 2339340"/>
              <a:gd name="connsiteY67" fmla="*/ 4855131 h 6253401"/>
              <a:gd name="connsiteX68" fmla="*/ 1242060 w 2339340"/>
              <a:gd name="connsiteY68" fmla="*/ 5076111 h 6253401"/>
              <a:gd name="connsiteX69" fmla="*/ 1276350 w 2339340"/>
              <a:gd name="connsiteY69" fmla="*/ 5304711 h 6253401"/>
              <a:gd name="connsiteX70" fmla="*/ 1333500 w 2339340"/>
              <a:gd name="connsiteY70" fmla="*/ 5510451 h 6253401"/>
              <a:gd name="connsiteX71" fmla="*/ 1314450 w 2339340"/>
              <a:gd name="connsiteY71" fmla="*/ 5632371 h 6253401"/>
              <a:gd name="connsiteX72" fmla="*/ 1264920 w 2339340"/>
              <a:gd name="connsiteY72" fmla="*/ 5811441 h 6253401"/>
              <a:gd name="connsiteX73" fmla="*/ 1264920 w 2339340"/>
              <a:gd name="connsiteY73" fmla="*/ 5918121 h 6253401"/>
              <a:gd name="connsiteX74" fmla="*/ 1424940 w 2339340"/>
              <a:gd name="connsiteY74" fmla="*/ 6253401 h 6253401"/>
              <a:gd name="connsiteX75" fmla="*/ 1565910 w 2339340"/>
              <a:gd name="connsiteY75" fmla="*/ 6081951 h 6253401"/>
              <a:gd name="connsiteX76" fmla="*/ 1604010 w 2339340"/>
              <a:gd name="connsiteY76" fmla="*/ 6028611 h 6253401"/>
              <a:gd name="connsiteX77" fmla="*/ 1524000 w 2339340"/>
              <a:gd name="connsiteY77" fmla="*/ 5860971 h 6253401"/>
              <a:gd name="connsiteX78" fmla="*/ 1466850 w 2339340"/>
              <a:gd name="connsiteY78" fmla="*/ 5735241 h 6253401"/>
              <a:gd name="connsiteX79" fmla="*/ 1440180 w 2339340"/>
              <a:gd name="connsiteY79" fmla="*/ 5655231 h 6253401"/>
              <a:gd name="connsiteX80" fmla="*/ 1546860 w 2339340"/>
              <a:gd name="connsiteY80" fmla="*/ 5095161 h 6253401"/>
              <a:gd name="connsiteX81" fmla="*/ 1600200 w 2339340"/>
              <a:gd name="connsiteY81" fmla="*/ 4523661 h 6253401"/>
              <a:gd name="connsiteX82" fmla="*/ 1684020 w 2339340"/>
              <a:gd name="connsiteY82" fmla="*/ 4043601 h 6253401"/>
              <a:gd name="connsiteX83" fmla="*/ 1703070 w 2339340"/>
              <a:gd name="connsiteY83" fmla="*/ 3704511 h 6253401"/>
              <a:gd name="connsiteX84" fmla="*/ 1673305 w 2339340"/>
              <a:gd name="connsiteY84" fmla="*/ 3099436 h 6253401"/>
              <a:gd name="connsiteX85" fmla="*/ 1630680 w 2339340"/>
              <a:gd name="connsiteY85" fmla="*/ 2885361 h 6253401"/>
              <a:gd name="connsiteX86" fmla="*/ 1607820 w 2339340"/>
              <a:gd name="connsiteY86" fmla="*/ 2767251 h 6253401"/>
              <a:gd name="connsiteX87" fmla="*/ 1584960 w 2339340"/>
              <a:gd name="connsiteY87" fmla="*/ 2439591 h 6253401"/>
              <a:gd name="connsiteX88" fmla="*/ 1584960 w 2339340"/>
              <a:gd name="connsiteY88" fmla="*/ 2089071 h 6253401"/>
              <a:gd name="connsiteX89" fmla="*/ 1619250 w 2339340"/>
              <a:gd name="connsiteY89" fmla="*/ 1788081 h 6253401"/>
              <a:gd name="connsiteX90" fmla="*/ 1691640 w 2339340"/>
              <a:gd name="connsiteY90" fmla="*/ 1517571 h 6253401"/>
              <a:gd name="connsiteX91" fmla="*/ 1954530 w 2339340"/>
              <a:gd name="connsiteY91" fmla="*/ 1940481 h 6253401"/>
              <a:gd name="connsiteX92" fmla="*/ 2045970 w 2339340"/>
              <a:gd name="connsiteY92" fmla="*/ 2062401 h 6253401"/>
              <a:gd name="connsiteX93" fmla="*/ 1840230 w 2339340"/>
              <a:gd name="connsiteY93" fmla="*/ 2374821 h 6253401"/>
              <a:gd name="connsiteX94" fmla="*/ 1729740 w 2339340"/>
              <a:gd name="connsiteY94" fmla="*/ 2561511 h 6253401"/>
              <a:gd name="connsiteX95" fmla="*/ 1672590 w 2339340"/>
              <a:gd name="connsiteY95" fmla="*/ 2691051 h 6253401"/>
              <a:gd name="connsiteX96" fmla="*/ 1606391 w 2339340"/>
              <a:gd name="connsiteY96" fmla="*/ 2762727 h 6253401"/>
              <a:gd name="connsiteX97" fmla="*/ 1658302 w 2339340"/>
              <a:gd name="connsiteY97" fmla="*/ 3027046 h 6253401"/>
              <a:gd name="connsiteX98" fmla="*/ 1729740 w 2339340"/>
              <a:gd name="connsiteY98" fmla="*/ 2908221 h 6253401"/>
              <a:gd name="connsiteX99" fmla="*/ 1927860 w 2339340"/>
              <a:gd name="connsiteY99" fmla="*/ 2706291 h 6253401"/>
              <a:gd name="connsiteX100" fmla="*/ 2065020 w 2339340"/>
              <a:gd name="connsiteY100" fmla="*/ 2565321 h 6253401"/>
              <a:gd name="connsiteX101" fmla="*/ 2202180 w 2339340"/>
              <a:gd name="connsiteY101" fmla="*/ 2355771 h 6253401"/>
              <a:gd name="connsiteX102" fmla="*/ 2339340 w 2339340"/>
              <a:gd name="connsiteY102" fmla="*/ 2066211 h 6253401"/>
              <a:gd name="connsiteX103" fmla="*/ 2293620 w 2339340"/>
              <a:gd name="connsiteY103" fmla="*/ 1974771 h 6253401"/>
              <a:gd name="connsiteX104" fmla="*/ 2232660 w 2339340"/>
              <a:gd name="connsiteY104" fmla="*/ 1769031 h 6253401"/>
              <a:gd name="connsiteX105" fmla="*/ 2175510 w 2339340"/>
              <a:gd name="connsiteY105" fmla="*/ 1582341 h 6253401"/>
              <a:gd name="connsiteX106" fmla="*/ 2065020 w 2339340"/>
              <a:gd name="connsiteY106" fmla="*/ 1368981 h 6253401"/>
              <a:gd name="connsiteX107" fmla="*/ 1958340 w 2339340"/>
              <a:gd name="connsiteY107" fmla="*/ 1186101 h 6253401"/>
              <a:gd name="connsiteX108" fmla="*/ 1878330 w 2339340"/>
              <a:gd name="connsiteY108" fmla="*/ 1060371 h 6253401"/>
              <a:gd name="connsiteX109" fmla="*/ 1752600 w 2339340"/>
              <a:gd name="connsiteY109" fmla="*/ 991791 h 6253401"/>
              <a:gd name="connsiteX110" fmla="*/ 1645920 w 2339340"/>
              <a:gd name="connsiteY110" fmla="*/ 972741 h 6253401"/>
              <a:gd name="connsiteX111" fmla="*/ 1546860 w 2339340"/>
              <a:gd name="connsiteY111" fmla="*/ 938451 h 6253401"/>
              <a:gd name="connsiteX112" fmla="*/ 1276350 w 2339340"/>
              <a:gd name="connsiteY112" fmla="*/ 877491 h 6253401"/>
              <a:gd name="connsiteX113" fmla="*/ 1257300 w 2339340"/>
              <a:gd name="connsiteY113" fmla="*/ 755571 h 6253401"/>
              <a:gd name="connsiteX114" fmla="*/ 1325880 w 2339340"/>
              <a:gd name="connsiteY114" fmla="*/ 610791 h 6253401"/>
              <a:gd name="connsiteX115" fmla="*/ 1363980 w 2339340"/>
              <a:gd name="connsiteY115" fmla="*/ 553641 h 6253401"/>
              <a:gd name="connsiteX116" fmla="*/ 1352550 w 2339340"/>
              <a:gd name="connsiteY116" fmla="*/ 454581 h 6253401"/>
              <a:gd name="connsiteX117" fmla="*/ 1359455 w 2339340"/>
              <a:gd name="connsiteY117" fmla="*/ 267891 h 6253401"/>
              <a:gd name="connsiteX118" fmla="*/ 1311592 w 2339340"/>
              <a:gd name="connsiteY118" fmla="*/ 99775 h 6253401"/>
              <a:gd name="connsiteX119" fmla="*/ 1188720 w 2339340"/>
              <a:gd name="connsiteY119" fmla="*/ 54531 h 6253401"/>
              <a:gd name="connsiteX120" fmla="*/ 1143000 w 2339340"/>
              <a:gd name="connsiteY120" fmla="*/ 27861 h 6253401"/>
              <a:gd name="connsiteX121" fmla="*/ 1077992 w 2339340"/>
              <a:gd name="connsiteY121" fmla="*/ 0 h 6253401"/>
              <a:gd name="connsiteX0" fmla="*/ 1077992 w 2339340"/>
              <a:gd name="connsiteY0" fmla="*/ 0 h 6253401"/>
              <a:gd name="connsiteX1" fmla="*/ 970359 w 2339340"/>
              <a:gd name="connsiteY1" fmla="*/ 77867 h 6253401"/>
              <a:gd name="connsiteX2" fmla="*/ 967740 w 2339340"/>
              <a:gd name="connsiteY2" fmla="*/ 16431 h 6253401"/>
              <a:gd name="connsiteX3" fmla="*/ 872490 w 2339340"/>
              <a:gd name="connsiteY3" fmla="*/ 138351 h 6253401"/>
              <a:gd name="connsiteX4" fmla="*/ 849630 w 2339340"/>
              <a:gd name="connsiteY4" fmla="*/ 103347 h 6253401"/>
              <a:gd name="connsiteX5" fmla="*/ 804863 w 2339340"/>
              <a:gd name="connsiteY5" fmla="*/ 232886 h 6253401"/>
              <a:gd name="connsiteX6" fmla="*/ 782955 w 2339340"/>
              <a:gd name="connsiteY6" fmla="*/ 466725 h 6253401"/>
              <a:gd name="connsiteX7" fmla="*/ 754380 w 2339340"/>
              <a:gd name="connsiteY7" fmla="*/ 481251 h 6253401"/>
              <a:gd name="connsiteX8" fmla="*/ 781050 w 2339340"/>
              <a:gd name="connsiteY8" fmla="*/ 565071 h 6253401"/>
              <a:gd name="connsiteX9" fmla="*/ 822960 w 2339340"/>
              <a:gd name="connsiteY9" fmla="*/ 641271 h 6253401"/>
              <a:gd name="connsiteX10" fmla="*/ 887730 w 2339340"/>
              <a:gd name="connsiteY10" fmla="*/ 706041 h 6253401"/>
              <a:gd name="connsiteX11" fmla="*/ 925830 w 2339340"/>
              <a:gd name="connsiteY11" fmla="*/ 786051 h 6253401"/>
              <a:gd name="connsiteX12" fmla="*/ 925830 w 2339340"/>
              <a:gd name="connsiteY12" fmla="*/ 877491 h 6253401"/>
              <a:gd name="connsiteX13" fmla="*/ 803910 w 2339340"/>
              <a:gd name="connsiteY13" fmla="*/ 938451 h 6253401"/>
              <a:gd name="connsiteX14" fmla="*/ 701040 w 2339340"/>
              <a:gd name="connsiteY14" fmla="*/ 965121 h 6253401"/>
              <a:gd name="connsiteX15" fmla="*/ 556260 w 2339340"/>
              <a:gd name="connsiteY15" fmla="*/ 968931 h 6253401"/>
              <a:gd name="connsiteX16" fmla="*/ 403860 w 2339340"/>
              <a:gd name="connsiteY16" fmla="*/ 1018461 h 6253401"/>
              <a:gd name="connsiteX17" fmla="*/ 320040 w 2339340"/>
              <a:gd name="connsiteY17" fmla="*/ 1102281 h 6253401"/>
              <a:gd name="connsiteX18" fmla="*/ 247650 w 2339340"/>
              <a:gd name="connsiteY18" fmla="*/ 1292781 h 6253401"/>
              <a:gd name="connsiteX19" fmla="*/ 163830 w 2339340"/>
              <a:gd name="connsiteY19" fmla="*/ 1586151 h 6253401"/>
              <a:gd name="connsiteX20" fmla="*/ 83820 w 2339340"/>
              <a:gd name="connsiteY20" fmla="*/ 1799511 h 6253401"/>
              <a:gd name="connsiteX21" fmla="*/ 72390 w 2339340"/>
              <a:gd name="connsiteY21" fmla="*/ 1978581 h 6253401"/>
              <a:gd name="connsiteX22" fmla="*/ 0 w 2339340"/>
              <a:gd name="connsiteY22" fmla="*/ 2161461 h 6253401"/>
              <a:gd name="connsiteX23" fmla="*/ 11430 w 2339340"/>
              <a:gd name="connsiteY23" fmla="*/ 2268141 h 6253401"/>
              <a:gd name="connsiteX24" fmla="*/ 106680 w 2339340"/>
              <a:gd name="connsiteY24" fmla="*/ 2443401 h 6253401"/>
              <a:gd name="connsiteX25" fmla="*/ 243840 w 2339340"/>
              <a:gd name="connsiteY25" fmla="*/ 2611041 h 6253401"/>
              <a:gd name="connsiteX26" fmla="*/ 422910 w 2339340"/>
              <a:gd name="connsiteY26" fmla="*/ 2786301 h 6253401"/>
              <a:gd name="connsiteX27" fmla="*/ 609600 w 2339340"/>
              <a:gd name="connsiteY27" fmla="*/ 2946321 h 6253401"/>
              <a:gd name="connsiteX28" fmla="*/ 703183 w 2339340"/>
              <a:gd name="connsiteY28" fmla="*/ 3078956 h 6253401"/>
              <a:gd name="connsiteX29" fmla="*/ 711517 w 2339340"/>
              <a:gd name="connsiteY29" fmla="*/ 2800827 h 6253401"/>
              <a:gd name="connsiteX30" fmla="*/ 647700 w 2339340"/>
              <a:gd name="connsiteY30" fmla="*/ 2748201 h 6253401"/>
              <a:gd name="connsiteX31" fmla="*/ 541020 w 2339340"/>
              <a:gd name="connsiteY31" fmla="*/ 2553891 h 6253401"/>
              <a:gd name="connsiteX32" fmla="*/ 487680 w 2339340"/>
              <a:gd name="connsiteY32" fmla="*/ 2443401 h 6253401"/>
              <a:gd name="connsiteX33" fmla="*/ 293370 w 2339340"/>
              <a:gd name="connsiteY33" fmla="*/ 2222421 h 6253401"/>
              <a:gd name="connsiteX34" fmla="*/ 426720 w 2339340"/>
              <a:gd name="connsiteY34" fmla="*/ 2005251 h 6253401"/>
              <a:gd name="connsiteX35" fmla="*/ 483870 w 2339340"/>
              <a:gd name="connsiteY35" fmla="*/ 1894761 h 6253401"/>
              <a:gd name="connsiteX36" fmla="*/ 544830 w 2339340"/>
              <a:gd name="connsiteY36" fmla="*/ 1658541 h 6253401"/>
              <a:gd name="connsiteX37" fmla="*/ 636270 w 2339340"/>
              <a:gd name="connsiteY37" fmla="*/ 1913811 h 6253401"/>
              <a:gd name="connsiteX38" fmla="*/ 678180 w 2339340"/>
              <a:gd name="connsiteY38" fmla="*/ 2218611 h 6253401"/>
              <a:gd name="connsiteX39" fmla="*/ 689610 w 2339340"/>
              <a:gd name="connsiteY39" fmla="*/ 2504361 h 6253401"/>
              <a:gd name="connsiteX40" fmla="*/ 712470 w 2339340"/>
              <a:gd name="connsiteY40" fmla="*/ 2778681 h 6253401"/>
              <a:gd name="connsiteX41" fmla="*/ 701040 w 2339340"/>
              <a:gd name="connsiteY41" fmla="*/ 3193971 h 6253401"/>
              <a:gd name="connsiteX42" fmla="*/ 643890 w 2339340"/>
              <a:gd name="connsiteY42" fmla="*/ 3799761 h 6253401"/>
              <a:gd name="connsiteX43" fmla="*/ 613410 w 2339340"/>
              <a:gd name="connsiteY43" fmla="*/ 4272201 h 6253401"/>
              <a:gd name="connsiteX44" fmla="*/ 689610 w 2339340"/>
              <a:gd name="connsiteY44" fmla="*/ 4634151 h 6253401"/>
              <a:gd name="connsiteX45" fmla="*/ 803910 w 2339340"/>
              <a:gd name="connsiteY45" fmla="*/ 5232321 h 6253401"/>
              <a:gd name="connsiteX46" fmla="*/ 883920 w 2339340"/>
              <a:gd name="connsiteY46" fmla="*/ 5674281 h 6253401"/>
              <a:gd name="connsiteX47" fmla="*/ 872490 w 2339340"/>
              <a:gd name="connsiteY47" fmla="*/ 5700951 h 6253401"/>
              <a:gd name="connsiteX48" fmla="*/ 693420 w 2339340"/>
              <a:gd name="connsiteY48" fmla="*/ 5910501 h 6253401"/>
              <a:gd name="connsiteX49" fmla="*/ 541020 w 2339340"/>
              <a:gd name="connsiteY49" fmla="*/ 6108621 h 6253401"/>
              <a:gd name="connsiteX50" fmla="*/ 510540 w 2339340"/>
              <a:gd name="connsiteY50" fmla="*/ 6173391 h 6253401"/>
              <a:gd name="connsiteX51" fmla="*/ 701040 w 2339340"/>
              <a:gd name="connsiteY51" fmla="*/ 6108621 h 6253401"/>
              <a:gd name="connsiteX52" fmla="*/ 830580 w 2339340"/>
              <a:gd name="connsiteY52" fmla="*/ 6081951 h 6253401"/>
              <a:gd name="connsiteX53" fmla="*/ 952500 w 2339340"/>
              <a:gd name="connsiteY53" fmla="*/ 5990511 h 6253401"/>
              <a:gd name="connsiteX54" fmla="*/ 963930 w 2339340"/>
              <a:gd name="connsiteY54" fmla="*/ 5887641 h 6253401"/>
              <a:gd name="connsiteX55" fmla="*/ 1108710 w 2339340"/>
              <a:gd name="connsiteY55" fmla="*/ 5834301 h 6253401"/>
              <a:gd name="connsiteX56" fmla="*/ 1108710 w 2339340"/>
              <a:gd name="connsiteY56" fmla="*/ 5807631 h 6253401"/>
              <a:gd name="connsiteX57" fmla="*/ 1032510 w 2339340"/>
              <a:gd name="connsiteY57" fmla="*/ 5651421 h 6253401"/>
              <a:gd name="connsiteX58" fmla="*/ 1043940 w 2339340"/>
              <a:gd name="connsiteY58" fmla="*/ 5297091 h 6253401"/>
              <a:gd name="connsiteX59" fmla="*/ 1074420 w 2339340"/>
              <a:gd name="connsiteY59" fmla="*/ 4904661 h 6253401"/>
              <a:gd name="connsiteX60" fmla="*/ 1002030 w 2339340"/>
              <a:gd name="connsiteY60" fmla="*/ 4439841 h 6253401"/>
              <a:gd name="connsiteX61" fmla="*/ 1066800 w 2339340"/>
              <a:gd name="connsiteY61" fmla="*/ 4146471 h 6253401"/>
              <a:gd name="connsiteX62" fmla="*/ 1116330 w 2339340"/>
              <a:gd name="connsiteY62" fmla="*/ 3792141 h 6253401"/>
              <a:gd name="connsiteX63" fmla="*/ 1165860 w 2339340"/>
              <a:gd name="connsiteY63" fmla="*/ 3392091 h 6253401"/>
              <a:gd name="connsiteX64" fmla="*/ 1238250 w 2339340"/>
              <a:gd name="connsiteY64" fmla="*/ 3898821 h 6253401"/>
              <a:gd name="connsiteX65" fmla="*/ 1280160 w 2339340"/>
              <a:gd name="connsiteY65" fmla="*/ 4382691 h 6253401"/>
              <a:gd name="connsiteX66" fmla="*/ 1310640 w 2339340"/>
              <a:gd name="connsiteY66" fmla="*/ 4550331 h 6253401"/>
              <a:gd name="connsiteX67" fmla="*/ 1272540 w 2339340"/>
              <a:gd name="connsiteY67" fmla="*/ 4855131 h 6253401"/>
              <a:gd name="connsiteX68" fmla="*/ 1242060 w 2339340"/>
              <a:gd name="connsiteY68" fmla="*/ 5076111 h 6253401"/>
              <a:gd name="connsiteX69" fmla="*/ 1276350 w 2339340"/>
              <a:gd name="connsiteY69" fmla="*/ 5304711 h 6253401"/>
              <a:gd name="connsiteX70" fmla="*/ 1333500 w 2339340"/>
              <a:gd name="connsiteY70" fmla="*/ 5510451 h 6253401"/>
              <a:gd name="connsiteX71" fmla="*/ 1314450 w 2339340"/>
              <a:gd name="connsiteY71" fmla="*/ 5632371 h 6253401"/>
              <a:gd name="connsiteX72" fmla="*/ 1264920 w 2339340"/>
              <a:gd name="connsiteY72" fmla="*/ 5811441 h 6253401"/>
              <a:gd name="connsiteX73" fmla="*/ 1264920 w 2339340"/>
              <a:gd name="connsiteY73" fmla="*/ 5918121 h 6253401"/>
              <a:gd name="connsiteX74" fmla="*/ 1424940 w 2339340"/>
              <a:gd name="connsiteY74" fmla="*/ 6253401 h 6253401"/>
              <a:gd name="connsiteX75" fmla="*/ 1565910 w 2339340"/>
              <a:gd name="connsiteY75" fmla="*/ 6081951 h 6253401"/>
              <a:gd name="connsiteX76" fmla="*/ 1604010 w 2339340"/>
              <a:gd name="connsiteY76" fmla="*/ 6028611 h 6253401"/>
              <a:gd name="connsiteX77" fmla="*/ 1524000 w 2339340"/>
              <a:gd name="connsiteY77" fmla="*/ 5860971 h 6253401"/>
              <a:gd name="connsiteX78" fmla="*/ 1466850 w 2339340"/>
              <a:gd name="connsiteY78" fmla="*/ 5735241 h 6253401"/>
              <a:gd name="connsiteX79" fmla="*/ 1440180 w 2339340"/>
              <a:gd name="connsiteY79" fmla="*/ 5655231 h 6253401"/>
              <a:gd name="connsiteX80" fmla="*/ 1546860 w 2339340"/>
              <a:gd name="connsiteY80" fmla="*/ 5095161 h 6253401"/>
              <a:gd name="connsiteX81" fmla="*/ 1600200 w 2339340"/>
              <a:gd name="connsiteY81" fmla="*/ 4523661 h 6253401"/>
              <a:gd name="connsiteX82" fmla="*/ 1684020 w 2339340"/>
              <a:gd name="connsiteY82" fmla="*/ 4043601 h 6253401"/>
              <a:gd name="connsiteX83" fmla="*/ 1703070 w 2339340"/>
              <a:gd name="connsiteY83" fmla="*/ 3704511 h 6253401"/>
              <a:gd name="connsiteX84" fmla="*/ 1673305 w 2339340"/>
              <a:gd name="connsiteY84" fmla="*/ 3099436 h 6253401"/>
              <a:gd name="connsiteX85" fmla="*/ 1630680 w 2339340"/>
              <a:gd name="connsiteY85" fmla="*/ 2885361 h 6253401"/>
              <a:gd name="connsiteX86" fmla="*/ 1607820 w 2339340"/>
              <a:gd name="connsiteY86" fmla="*/ 2767251 h 6253401"/>
              <a:gd name="connsiteX87" fmla="*/ 1584960 w 2339340"/>
              <a:gd name="connsiteY87" fmla="*/ 2439591 h 6253401"/>
              <a:gd name="connsiteX88" fmla="*/ 1584960 w 2339340"/>
              <a:gd name="connsiteY88" fmla="*/ 2089071 h 6253401"/>
              <a:gd name="connsiteX89" fmla="*/ 1619250 w 2339340"/>
              <a:gd name="connsiteY89" fmla="*/ 1788081 h 6253401"/>
              <a:gd name="connsiteX90" fmla="*/ 1691640 w 2339340"/>
              <a:gd name="connsiteY90" fmla="*/ 1517571 h 6253401"/>
              <a:gd name="connsiteX91" fmla="*/ 1954530 w 2339340"/>
              <a:gd name="connsiteY91" fmla="*/ 1940481 h 6253401"/>
              <a:gd name="connsiteX92" fmla="*/ 2045970 w 2339340"/>
              <a:gd name="connsiteY92" fmla="*/ 2062401 h 6253401"/>
              <a:gd name="connsiteX93" fmla="*/ 1840230 w 2339340"/>
              <a:gd name="connsiteY93" fmla="*/ 2374821 h 6253401"/>
              <a:gd name="connsiteX94" fmla="*/ 1729740 w 2339340"/>
              <a:gd name="connsiteY94" fmla="*/ 2561511 h 6253401"/>
              <a:gd name="connsiteX95" fmla="*/ 1672590 w 2339340"/>
              <a:gd name="connsiteY95" fmla="*/ 2691051 h 6253401"/>
              <a:gd name="connsiteX96" fmla="*/ 1606391 w 2339340"/>
              <a:gd name="connsiteY96" fmla="*/ 2762727 h 6253401"/>
              <a:gd name="connsiteX97" fmla="*/ 1658302 w 2339340"/>
              <a:gd name="connsiteY97" fmla="*/ 3027046 h 6253401"/>
              <a:gd name="connsiteX98" fmla="*/ 1729740 w 2339340"/>
              <a:gd name="connsiteY98" fmla="*/ 2908221 h 6253401"/>
              <a:gd name="connsiteX99" fmla="*/ 1927860 w 2339340"/>
              <a:gd name="connsiteY99" fmla="*/ 2706291 h 6253401"/>
              <a:gd name="connsiteX100" fmla="*/ 2065020 w 2339340"/>
              <a:gd name="connsiteY100" fmla="*/ 2565321 h 6253401"/>
              <a:gd name="connsiteX101" fmla="*/ 2202180 w 2339340"/>
              <a:gd name="connsiteY101" fmla="*/ 2355771 h 6253401"/>
              <a:gd name="connsiteX102" fmla="*/ 2339340 w 2339340"/>
              <a:gd name="connsiteY102" fmla="*/ 2066211 h 6253401"/>
              <a:gd name="connsiteX103" fmla="*/ 2293620 w 2339340"/>
              <a:gd name="connsiteY103" fmla="*/ 1974771 h 6253401"/>
              <a:gd name="connsiteX104" fmla="*/ 2232660 w 2339340"/>
              <a:gd name="connsiteY104" fmla="*/ 1769031 h 6253401"/>
              <a:gd name="connsiteX105" fmla="*/ 2175510 w 2339340"/>
              <a:gd name="connsiteY105" fmla="*/ 1582341 h 6253401"/>
              <a:gd name="connsiteX106" fmla="*/ 2065020 w 2339340"/>
              <a:gd name="connsiteY106" fmla="*/ 1368981 h 6253401"/>
              <a:gd name="connsiteX107" fmla="*/ 1958340 w 2339340"/>
              <a:gd name="connsiteY107" fmla="*/ 1186101 h 6253401"/>
              <a:gd name="connsiteX108" fmla="*/ 1878330 w 2339340"/>
              <a:gd name="connsiteY108" fmla="*/ 1060371 h 6253401"/>
              <a:gd name="connsiteX109" fmla="*/ 1752600 w 2339340"/>
              <a:gd name="connsiteY109" fmla="*/ 991791 h 6253401"/>
              <a:gd name="connsiteX110" fmla="*/ 1645920 w 2339340"/>
              <a:gd name="connsiteY110" fmla="*/ 972741 h 6253401"/>
              <a:gd name="connsiteX111" fmla="*/ 1546860 w 2339340"/>
              <a:gd name="connsiteY111" fmla="*/ 938451 h 6253401"/>
              <a:gd name="connsiteX112" fmla="*/ 1276350 w 2339340"/>
              <a:gd name="connsiteY112" fmla="*/ 877491 h 6253401"/>
              <a:gd name="connsiteX113" fmla="*/ 1257300 w 2339340"/>
              <a:gd name="connsiteY113" fmla="*/ 755571 h 6253401"/>
              <a:gd name="connsiteX114" fmla="*/ 1325880 w 2339340"/>
              <a:gd name="connsiteY114" fmla="*/ 610791 h 6253401"/>
              <a:gd name="connsiteX115" fmla="*/ 1363980 w 2339340"/>
              <a:gd name="connsiteY115" fmla="*/ 553641 h 6253401"/>
              <a:gd name="connsiteX116" fmla="*/ 1352550 w 2339340"/>
              <a:gd name="connsiteY116" fmla="*/ 454581 h 6253401"/>
              <a:gd name="connsiteX117" fmla="*/ 1359455 w 2339340"/>
              <a:gd name="connsiteY117" fmla="*/ 267891 h 6253401"/>
              <a:gd name="connsiteX118" fmla="*/ 1311592 w 2339340"/>
              <a:gd name="connsiteY118" fmla="*/ 99775 h 6253401"/>
              <a:gd name="connsiteX119" fmla="*/ 1188720 w 2339340"/>
              <a:gd name="connsiteY119" fmla="*/ 54531 h 6253401"/>
              <a:gd name="connsiteX120" fmla="*/ 1143000 w 2339340"/>
              <a:gd name="connsiteY120" fmla="*/ 27861 h 6253401"/>
              <a:gd name="connsiteX121" fmla="*/ 1077992 w 2339340"/>
              <a:gd name="connsiteY121" fmla="*/ 0 h 6253401"/>
              <a:gd name="connsiteX0" fmla="*/ 1077992 w 2339340"/>
              <a:gd name="connsiteY0" fmla="*/ 0 h 6253401"/>
              <a:gd name="connsiteX1" fmla="*/ 970359 w 2339340"/>
              <a:gd name="connsiteY1" fmla="*/ 77867 h 6253401"/>
              <a:gd name="connsiteX2" fmla="*/ 967740 w 2339340"/>
              <a:gd name="connsiteY2" fmla="*/ 16431 h 6253401"/>
              <a:gd name="connsiteX3" fmla="*/ 872490 w 2339340"/>
              <a:gd name="connsiteY3" fmla="*/ 138351 h 6253401"/>
              <a:gd name="connsiteX4" fmla="*/ 849630 w 2339340"/>
              <a:gd name="connsiteY4" fmla="*/ 103347 h 6253401"/>
              <a:gd name="connsiteX5" fmla="*/ 804863 w 2339340"/>
              <a:gd name="connsiteY5" fmla="*/ 232886 h 6253401"/>
              <a:gd name="connsiteX6" fmla="*/ 782955 w 2339340"/>
              <a:gd name="connsiteY6" fmla="*/ 466725 h 6253401"/>
              <a:gd name="connsiteX7" fmla="*/ 754380 w 2339340"/>
              <a:gd name="connsiteY7" fmla="*/ 481251 h 6253401"/>
              <a:gd name="connsiteX8" fmla="*/ 781050 w 2339340"/>
              <a:gd name="connsiteY8" fmla="*/ 565071 h 6253401"/>
              <a:gd name="connsiteX9" fmla="*/ 822960 w 2339340"/>
              <a:gd name="connsiteY9" fmla="*/ 641271 h 6253401"/>
              <a:gd name="connsiteX10" fmla="*/ 887730 w 2339340"/>
              <a:gd name="connsiteY10" fmla="*/ 706041 h 6253401"/>
              <a:gd name="connsiteX11" fmla="*/ 925830 w 2339340"/>
              <a:gd name="connsiteY11" fmla="*/ 786051 h 6253401"/>
              <a:gd name="connsiteX12" fmla="*/ 925830 w 2339340"/>
              <a:gd name="connsiteY12" fmla="*/ 877491 h 6253401"/>
              <a:gd name="connsiteX13" fmla="*/ 803910 w 2339340"/>
              <a:gd name="connsiteY13" fmla="*/ 938451 h 6253401"/>
              <a:gd name="connsiteX14" fmla="*/ 701040 w 2339340"/>
              <a:gd name="connsiteY14" fmla="*/ 965121 h 6253401"/>
              <a:gd name="connsiteX15" fmla="*/ 556260 w 2339340"/>
              <a:gd name="connsiteY15" fmla="*/ 968931 h 6253401"/>
              <a:gd name="connsiteX16" fmla="*/ 403860 w 2339340"/>
              <a:gd name="connsiteY16" fmla="*/ 1018461 h 6253401"/>
              <a:gd name="connsiteX17" fmla="*/ 320040 w 2339340"/>
              <a:gd name="connsiteY17" fmla="*/ 1102281 h 6253401"/>
              <a:gd name="connsiteX18" fmla="*/ 247650 w 2339340"/>
              <a:gd name="connsiteY18" fmla="*/ 1292781 h 6253401"/>
              <a:gd name="connsiteX19" fmla="*/ 163830 w 2339340"/>
              <a:gd name="connsiteY19" fmla="*/ 1586151 h 6253401"/>
              <a:gd name="connsiteX20" fmla="*/ 83820 w 2339340"/>
              <a:gd name="connsiteY20" fmla="*/ 1799511 h 6253401"/>
              <a:gd name="connsiteX21" fmla="*/ 72390 w 2339340"/>
              <a:gd name="connsiteY21" fmla="*/ 1978581 h 6253401"/>
              <a:gd name="connsiteX22" fmla="*/ 0 w 2339340"/>
              <a:gd name="connsiteY22" fmla="*/ 2161461 h 6253401"/>
              <a:gd name="connsiteX23" fmla="*/ 11430 w 2339340"/>
              <a:gd name="connsiteY23" fmla="*/ 2268141 h 6253401"/>
              <a:gd name="connsiteX24" fmla="*/ 106680 w 2339340"/>
              <a:gd name="connsiteY24" fmla="*/ 2443401 h 6253401"/>
              <a:gd name="connsiteX25" fmla="*/ 243840 w 2339340"/>
              <a:gd name="connsiteY25" fmla="*/ 2611041 h 6253401"/>
              <a:gd name="connsiteX26" fmla="*/ 422910 w 2339340"/>
              <a:gd name="connsiteY26" fmla="*/ 2786301 h 6253401"/>
              <a:gd name="connsiteX27" fmla="*/ 609600 w 2339340"/>
              <a:gd name="connsiteY27" fmla="*/ 2946321 h 6253401"/>
              <a:gd name="connsiteX28" fmla="*/ 703183 w 2339340"/>
              <a:gd name="connsiteY28" fmla="*/ 3078956 h 6253401"/>
              <a:gd name="connsiteX29" fmla="*/ 711517 w 2339340"/>
              <a:gd name="connsiteY29" fmla="*/ 2800827 h 6253401"/>
              <a:gd name="connsiteX30" fmla="*/ 647700 w 2339340"/>
              <a:gd name="connsiteY30" fmla="*/ 2748201 h 6253401"/>
              <a:gd name="connsiteX31" fmla="*/ 541020 w 2339340"/>
              <a:gd name="connsiteY31" fmla="*/ 2553891 h 6253401"/>
              <a:gd name="connsiteX32" fmla="*/ 487680 w 2339340"/>
              <a:gd name="connsiteY32" fmla="*/ 2443401 h 6253401"/>
              <a:gd name="connsiteX33" fmla="*/ 293370 w 2339340"/>
              <a:gd name="connsiteY33" fmla="*/ 2222421 h 6253401"/>
              <a:gd name="connsiteX34" fmla="*/ 426720 w 2339340"/>
              <a:gd name="connsiteY34" fmla="*/ 2005251 h 6253401"/>
              <a:gd name="connsiteX35" fmla="*/ 483870 w 2339340"/>
              <a:gd name="connsiteY35" fmla="*/ 1894761 h 6253401"/>
              <a:gd name="connsiteX36" fmla="*/ 544830 w 2339340"/>
              <a:gd name="connsiteY36" fmla="*/ 1658541 h 6253401"/>
              <a:gd name="connsiteX37" fmla="*/ 636270 w 2339340"/>
              <a:gd name="connsiteY37" fmla="*/ 1913811 h 6253401"/>
              <a:gd name="connsiteX38" fmla="*/ 678180 w 2339340"/>
              <a:gd name="connsiteY38" fmla="*/ 2218611 h 6253401"/>
              <a:gd name="connsiteX39" fmla="*/ 689610 w 2339340"/>
              <a:gd name="connsiteY39" fmla="*/ 2504361 h 6253401"/>
              <a:gd name="connsiteX40" fmla="*/ 712470 w 2339340"/>
              <a:gd name="connsiteY40" fmla="*/ 2778681 h 6253401"/>
              <a:gd name="connsiteX41" fmla="*/ 701040 w 2339340"/>
              <a:gd name="connsiteY41" fmla="*/ 3193971 h 6253401"/>
              <a:gd name="connsiteX42" fmla="*/ 643890 w 2339340"/>
              <a:gd name="connsiteY42" fmla="*/ 3799761 h 6253401"/>
              <a:gd name="connsiteX43" fmla="*/ 613410 w 2339340"/>
              <a:gd name="connsiteY43" fmla="*/ 4272201 h 6253401"/>
              <a:gd name="connsiteX44" fmla="*/ 689610 w 2339340"/>
              <a:gd name="connsiteY44" fmla="*/ 4634151 h 6253401"/>
              <a:gd name="connsiteX45" fmla="*/ 803910 w 2339340"/>
              <a:gd name="connsiteY45" fmla="*/ 5232321 h 6253401"/>
              <a:gd name="connsiteX46" fmla="*/ 883920 w 2339340"/>
              <a:gd name="connsiteY46" fmla="*/ 5674281 h 6253401"/>
              <a:gd name="connsiteX47" fmla="*/ 872490 w 2339340"/>
              <a:gd name="connsiteY47" fmla="*/ 5700951 h 6253401"/>
              <a:gd name="connsiteX48" fmla="*/ 693420 w 2339340"/>
              <a:gd name="connsiteY48" fmla="*/ 5910501 h 6253401"/>
              <a:gd name="connsiteX49" fmla="*/ 541020 w 2339340"/>
              <a:gd name="connsiteY49" fmla="*/ 6108621 h 6253401"/>
              <a:gd name="connsiteX50" fmla="*/ 510540 w 2339340"/>
              <a:gd name="connsiteY50" fmla="*/ 6173391 h 6253401"/>
              <a:gd name="connsiteX51" fmla="*/ 701040 w 2339340"/>
              <a:gd name="connsiteY51" fmla="*/ 6108621 h 6253401"/>
              <a:gd name="connsiteX52" fmla="*/ 830580 w 2339340"/>
              <a:gd name="connsiteY52" fmla="*/ 6081951 h 6253401"/>
              <a:gd name="connsiteX53" fmla="*/ 952500 w 2339340"/>
              <a:gd name="connsiteY53" fmla="*/ 5990511 h 6253401"/>
              <a:gd name="connsiteX54" fmla="*/ 963930 w 2339340"/>
              <a:gd name="connsiteY54" fmla="*/ 5887641 h 6253401"/>
              <a:gd name="connsiteX55" fmla="*/ 1108710 w 2339340"/>
              <a:gd name="connsiteY55" fmla="*/ 5834301 h 6253401"/>
              <a:gd name="connsiteX56" fmla="*/ 1108710 w 2339340"/>
              <a:gd name="connsiteY56" fmla="*/ 5807631 h 6253401"/>
              <a:gd name="connsiteX57" fmla="*/ 1032510 w 2339340"/>
              <a:gd name="connsiteY57" fmla="*/ 5651421 h 6253401"/>
              <a:gd name="connsiteX58" fmla="*/ 1043940 w 2339340"/>
              <a:gd name="connsiteY58" fmla="*/ 5297091 h 6253401"/>
              <a:gd name="connsiteX59" fmla="*/ 1074420 w 2339340"/>
              <a:gd name="connsiteY59" fmla="*/ 4904661 h 6253401"/>
              <a:gd name="connsiteX60" fmla="*/ 1002030 w 2339340"/>
              <a:gd name="connsiteY60" fmla="*/ 4439841 h 6253401"/>
              <a:gd name="connsiteX61" fmla="*/ 1066800 w 2339340"/>
              <a:gd name="connsiteY61" fmla="*/ 4146471 h 6253401"/>
              <a:gd name="connsiteX62" fmla="*/ 1116330 w 2339340"/>
              <a:gd name="connsiteY62" fmla="*/ 3792141 h 6253401"/>
              <a:gd name="connsiteX63" fmla="*/ 1165860 w 2339340"/>
              <a:gd name="connsiteY63" fmla="*/ 3392091 h 6253401"/>
              <a:gd name="connsiteX64" fmla="*/ 1238250 w 2339340"/>
              <a:gd name="connsiteY64" fmla="*/ 3898821 h 6253401"/>
              <a:gd name="connsiteX65" fmla="*/ 1280160 w 2339340"/>
              <a:gd name="connsiteY65" fmla="*/ 4382691 h 6253401"/>
              <a:gd name="connsiteX66" fmla="*/ 1310640 w 2339340"/>
              <a:gd name="connsiteY66" fmla="*/ 4550331 h 6253401"/>
              <a:gd name="connsiteX67" fmla="*/ 1272540 w 2339340"/>
              <a:gd name="connsiteY67" fmla="*/ 4855131 h 6253401"/>
              <a:gd name="connsiteX68" fmla="*/ 1242060 w 2339340"/>
              <a:gd name="connsiteY68" fmla="*/ 5076111 h 6253401"/>
              <a:gd name="connsiteX69" fmla="*/ 1276350 w 2339340"/>
              <a:gd name="connsiteY69" fmla="*/ 5304711 h 6253401"/>
              <a:gd name="connsiteX70" fmla="*/ 1333500 w 2339340"/>
              <a:gd name="connsiteY70" fmla="*/ 5510451 h 6253401"/>
              <a:gd name="connsiteX71" fmla="*/ 1314450 w 2339340"/>
              <a:gd name="connsiteY71" fmla="*/ 5632371 h 6253401"/>
              <a:gd name="connsiteX72" fmla="*/ 1264920 w 2339340"/>
              <a:gd name="connsiteY72" fmla="*/ 5811441 h 6253401"/>
              <a:gd name="connsiteX73" fmla="*/ 1264920 w 2339340"/>
              <a:gd name="connsiteY73" fmla="*/ 5918121 h 6253401"/>
              <a:gd name="connsiteX74" fmla="*/ 1424940 w 2339340"/>
              <a:gd name="connsiteY74" fmla="*/ 6253401 h 6253401"/>
              <a:gd name="connsiteX75" fmla="*/ 1565910 w 2339340"/>
              <a:gd name="connsiteY75" fmla="*/ 6081951 h 6253401"/>
              <a:gd name="connsiteX76" fmla="*/ 1604010 w 2339340"/>
              <a:gd name="connsiteY76" fmla="*/ 6028611 h 6253401"/>
              <a:gd name="connsiteX77" fmla="*/ 1524000 w 2339340"/>
              <a:gd name="connsiteY77" fmla="*/ 5860971 h 6253401"/>
              <a:gd name="connsiteX78" fmla="*/ 1466850 w 2339340"/>
              <a:gd name="connsiteY78" fmla="*/ 5735241 h 6253401"/>
              <a:gd name="connsiteX79" fmla="*/ 1440180 w 2339340"/>
              <a:gd name="connsiteY79" fmla="*/ 5655231 h 6253401"/>
              <a:gd name="connsiteX80" fmla="*/ 1546860 w 2339340"/>
              <a:gd name="connsiteY80" fmla="*/ 5095161 h 6253401"/>
              <a:gd name="connsiteX81" fmla="*/ 1600200 w 2339340"/>
              <a:gd name="connsiteY81" fmla="*/ 4523661 h 6253401"/>
              <a:gd name="connsiteX82" fmla="*/ 1684020 w 2339340"/>
              <a:gd name="connsiteY82" fmla="*/ 4043601 h 6253401"/>
              <a:gd name="connsiteX83" fmla="*/ 1703070 w 2339340"/>
              <a:gd name="connsiteY83" fmla="*/ 3704511 h 6253401"/>
              <a:gd name="connsiteX84" fmla="*/ 1673305 w 2339340"/>
              <a:gd name="connsiteY84" fmla="*/ 3099436 h 6253401"/>
              <a:gd name="connsiteX85" fmla="*/ 1630680 w 2339340"/>
              <a:gd name="connsiteY85" fmla="*/ 2885361 h 6253401"/>
              <a:gd name="connsiteX86" fmla="*/ 1607820 w 2339340"/>
              <a:gd name="connsiteY86" fmla="*/ 2767251 h 6253401"/>
              <a:gd name="connsiteX87" fmla="*/ 1584960 w 2339340"/>
              <a:gd name="connsiteY87" fmla="*/ 2439591 h 6253401"/>
              <a:gd name="connsiteX88" fmla="*/ 1584960 w 2339340"/>
              <a:gd name="connsiteY88" fmla="*/ 2089071 h 6253401"/>
              <a:gd name="connsiteX89" fmla="*/ 1619250 w 2339340"/>
              <a:gd name="connsiteY89" fmla="*/ 1788081 h 6253401"/>
              <a:gd name="connsiteX90" fmla="*/ 1691640 w 2339340"/>
              <a:gd name="connsiteY90" fmla="*/ 1517571 h 6253401"/>
              <a:gd name="connsiteX91" fmla="*/ 1954530 w 2339340"/>
              <a:gd name="connsiteY91" fmla="*/ 1940481 h 6253401"/>
              <a:gd name="connsiteX92" fmla="*/ 2045970 w 2339340"/>
              <a:gd name="connsiteY92" fmla="*/ 2062401 h 6253401"/>
              <a:gd name="connsiteX93" fmla="*/ 1840230 w 2339340"/>
              <a:gd name="connsiteY93" fmla="*/ 2374821 h 6253401"/>
              <a:gd name="connsiteX94" fmla="*/ 1729740 w 2339340"/>
              <a:gd name="connsiteY94" fmla="*/ 2561511 h 6253401"/>
              <a:gd name="connsiteX95" fmla="*/ 1672590 w 2339340"/>
              <a:gd name="connsiteY95" fmla="*/ 2691051 h 6253401"/>
              <a:gd name="connsiteX96" fmla="*/ 1606391 w 2339340"/>
              <a:gd name="connsiteY96" fmla="*/ 2762727 h 6253401"/>
              <a:gd name="connsiteX97" fmla="*/ 1658302 w 2339340"/>
              <a:gd name="connsiteY97" fmla="*/ 3027046 h 6253401"/>
              <a:gd name="connsiteX98" fmla="*/ 1729740 w 2339340"/>
              <a:gd name="connsiteY98" fmla="*/ 2908221 h 6253401"/>
              <a:gd name="connsiteX99" fmla="*/ 1927860 w 2339340"/>
              <a:gd name="connsiteY99" fmla="*/ 2706291 h 6253401"/>
              <a:gd name="connsiteX100" fmla="*/ 2065020 w 2339340"/>
              <a:gd name="connsiteY100" fmla="*/ 2565321 h 6253401"/>
              <a:gd name="connsiteX101" fmla="*/ 2202180 w 2339340"/>
              <a:gd name="connsiteY101" fmla="*/ 2355771 h 6253401"/>
              <a:gd name="connsiteX102" fmla="*/ 2339340 w 2339340"/>
              <a:gd name="connsiteY102" fmla="*/ 2066211 h 6253401"/>
              <a:gd name="connsiteX103" fmla="*/ 2293620 w 2339340"/>
              <a:gd name="connsiteY103" fmla="*/ 1974771 h 6253401"/>
              <a:gd name="connsiteX104" fmla="*/ 2232660 w 2339340"/>
              <a:gd name="connsiteY104" fmla="*/ 1769031 h 6253401"/>
              <a:gd name="connsiteX105" fmla="*/ 2175510 w 2339340"/>
              <a:gd name="connsiteY105" fmla="*/ 1582341 h 6253401"/>
              <a:gd name="connsiteX106" fmla="*/ 2065020 w 2339340"/>
              <a:gd name="connsiteY106" fmla="*/ 1368981 h 6253401"/>
              <a:gd name="connsiteX107" fmla="*/ 1958340 w 2339340"/>
              <a:gd name="connsiteY107" fmla="*/ 1186101 h 6253401"/>
              <a:gd name="connsiteX108" fmla="*/ 1878330 w 2339340"/>
              <a:gd name="connsiteY108" fmla="*/ 1060371 h 6253401"/>
              <a:gd name="connsiteX109" fmla="*/ 1752600 w 2339340"/>
              <a:gd name="connsiteY109" fmla="*/ 991791 h 6253401"/>
              <a:gd name="connsiteX110" fmla="*/ 1645920 w 2339340"/>
              <a:gd name="connsiteY110" fmla="*/ 972741 h 6253401"/>
              <a:gd name="connsiteX111" fmla="*/ 1546860 w 2339340"/>
              <a:gd name="connsiteY111" fmla="*/ 938451 h 6253401"/>
              <a:gd name="connsiteX112" fmla="*/ 1276350 w 2339340"/>
              <a:gd name="connsiteY112" fmla="*/ 877491 h 6253401"/>
              <a:gd name="connsiteX113" fmla="*/ 1257300 w 2339340"/>
              <a:gd name="connsiteY113" fmla="*/ 755571 h 6253401"/>
              <a:gd name="connsiteX114" fmla="*/ 1325880 w 2339340"/>
              <a:gd name="connsiteY114" fmla="*/ 610791 h 6253401"/>
              <a:gd name="connsiteX115" fmla="*/ 1363980 w 2339340"/>
              <a:gd name="connsiteY115" fmla="*/ 553641 h 6253401"/>
              <a:gd name="connsiteX116" fmla="*/ 1352550 w 2339340"/>
              <a:gd name="connsiteY116" fmla="*/ 454581 h 6253401"/>
              <a:gd name="connsiteX117" fmla="*/ 1359455 w 2339340"/>
              <a:gd name="connsiteY117" fmla="*/ 267891 h 6253401"/>
              <a:gd name="connsiteX118" fmla="*/ 1311592 w 2339340"/>
              <a:gd name="connsiteY118" fmla="*/ 99775 h 6253401"/>
              <a:gd name="connsiteX119" fmla="*/ 1188720 w 2339340"/>
              <a:gd name="connsiteY119" fmla="*/ 54531 h 6253401"/>
              <a:gd name="connsiteX120" fmla="*/ 1115616 w 2339340"/>
              <a:gd name="connsiteY120" fmla="*/ 49293 h 6253401"/>
              <a:gd name="connsiteX121" fmla="*/ 1077992 w 2339340"/>
              <a:gd name="connsiteY121" fmla="*/ 0 h 6253401"/>
              <a:gd name="connsiteX0" fmla="*/ 1077992 w 2339340"/>
              <a:gd name="connsiteY0" fmla="*/ 0 h 6253401"/>
              <a:gd name="connsiteX1" fmla="*/ 970359 w 2339340"/>
              <a:gd name="connsiteY1" fmla="*/ 77867 h 6253401"/>
              <a:gd name="connsiteX2" fmla="*/ 967740 w 2339340"/>
              <a:gd name="connsiteY2" fmla="*/ 16431 h 6253401"/>
              <a:gd name="connsiteX3" fmla="*/ 872490 w 2339340"/>
              <a:gd name="connsiteY3" fmla="*/ 138351 h 6253401"/>
              <a:gd name="connsiteX4" fmla="*/ 849630 w 2339340"/>
              <a:gd name="connsiteY4" fmla="*/ 103347 h 6253401"/>
              <a:gd name="connsiteX5" fmla="*/ 804863 w 2339340"/>
              <a:gd name="connsiteY5" fmla="*/ 232886 h 6253401"/>
              <a:gd name="connsiteX6" fmla="*/ 782955 w 2339340"/>
              <a:gd name="connsiteY6" fmla="*/ 466725 h 6253401"/>
              <a:gd name="connsiteX7" fmla="*/ 754380 w 2339340"/>
              <a:gd name="connsiteY7" fmla="*/ 481251 h 6253401"/>
              <a:gd name="connsiteX8" fmla="*/ 781050 w 2339340"/>
              <a:gd name="connsiteY8" fmla="*/ 565071 h 6253401"/>
              <a:gd name="connsiteX9" fmla="*/ 822960 w 2339340"/>
              <a:gd name="connsiteY9" fmla="*/ 641271 h 6253401"/>
              <a:gd name="connsiteX10" fmla="*/ 887730 w 2339340"/>
              <a:gd name="connsiteY10" fmla="*/ 706041 h 6253401"/>
              <a:gd name="connsiteX11" fmla="*/ 925830 w 2339340"/>
              <a:gd name="connsiteY11" fmla="*/ 786051 h 6253401"/>
              <a:gd name="connsiteX12" fmla="*/ 925830 w 2339340"/>
              <a:gd name="connsiteY12" fmla="*/ 877491 h 6253401"/>
              <a:gd name="connsiteX13" fmla="*/ 803910 w 2339340"/>
              <a:gd name="connsiteY13" fmla="*/ 938451 h 6253401"/>
              <a:gd name="connsiteX14" fmla="*/ 701040 w 2339340"/>
              <a:gd name="connsiteY14" fmla="*/ 965121 h 6253401"/>
              <a:gd name="connsiteX15" fmla="*/ 556260 w 2339340"/>
              <a:gd name="connsiteY15" fmla="*/ 968931 h 6253401"/>
              <a:gd name="connsiteX16" fmla="*/ 403860 w 2339340"/>
              <a:gd name="connsiteY16" fmla="*/ 1018461 h 6253401"/>
              <a:gd name="connsiteX17" fmla="*/ 320040 w 2339340"/>
              <a:gd name="connsiteY17" fmla="*/ 1102281 h 6253401"/>
              <a:gd name="connsiteX18" fmla="*/ 247650 w 2339340"/>
              <a:gd name="connsiteY18" fmla="*/ 1292781 h 6253401"/>
              <a:gd name="connsiteX19" fmla="*/ 163830 w 2339340"/>
              <a:gd name="connsiteY19" fmla="*/ 1586151 h 6253401"/>
              <a:gd name="connsiteX20" fmla="*/ 83820 w 2339340"/>
              <a:gd name="connsiteY20" fmla="*/ 1799511 h 6253401"/>
              <a:gd name="connsiteX21" fmla="*/ 72390 w 2339340"/>
              <a:gd name="connsiteY21" fmla="*/ 1978581 h 6253401"/>
              <a:gd name="connsiteX22" fmla="*/ 0 w 2339340"/>
              <a:gd name="connsiteY22" fmla="*/ 2161461 h 6253401"/>
              <a:gd name="connsiteX23" fmla="*/ 11430 w 2339340"/>
              <a:gd name="connsiteY23" fmla="*/ 2268141 h 6253401"/>
              <a:gd name="connsiteX24" fmla="*/ 106680 w 2339340"/>
              <a:gd name="connsiteY24" fmla="*/ 2443401 h 6253401"/>
              <a:gd name="connsiteX25" fmla="*/ 243840 w 2339340"/>
              <a:gd name="connsiteY25" fmla="*/ 2611041 h 6253401"/>
              <a:gd name="connsiteX26" fmla="*/ 422910 w 2339340"/>
              <a:gd name="connsiteY26" fmla="*/ 2786301 h 6253401"/>
              <a:gd name="connsiteX27" fmla="*/ 609600 w 2339340"/>
              <a:gd name="connsiteY27" fmla="*/ 2946321 h 6253401"/>
              <a:gd name="connsiteX28" fmla="*/ 703183 w 2339340"/>
              <a:gd name="connsiteY28" fmla="*/ 3078956 h 6253401"/>
              <a:gd name="connsiteX29" fmla="*/ 711517 w 2339340"/>
              <a:gd name="connsiteY29" fmla="*/ 2800827 h 6253401"/>
              <a:gd name="connsiteX30" fmla="*/ 647700 w 2339340"/>
              <a:gd name="connsiteY30" fmla="*/ 2748201 h 6253401"/>
              <a:gd name="connsiteX31" fmla="*/ 541020 w 2339340"/>
              <a:gd name="connsiteY31" fmla="*/ 2553891 h 6253401"/>
              <a:gd name="connsiteX32" fmla="*/ 487680 w 2339340"/>
              <a:gd name="connsiteY32" fmla="*/ 2443401 h 6253401"/>
              <a:gd name="connsiteX33" fmla="*/ 293370 w 2339340"/>
              <a:gd name="connsiteY33" fmla="*/ 2222421 h 6253401"/>
              <a:gd name="connsiteX34" fmla="*/ 426720 w 2339340"/>
              <a:gd name="connsiteY34" fmla="*/ 2005251 h 6253401"/>
              <a:gd name="connsiteX35" fmla="*/ 483870 w 2339340"/>
              <a:gd name="connsiteY35" fmla="*/ 1894761 h 6253401"/>
              <a:gd name="connsiteX36" fmla="*/ 544830 w 2339340"/>
              <a:gd name="connsiteY36" fmla="*/ 1658541 h 6253401"/>
              <a:gd name="connsiteX37" fmla="*/ 636270 w 2339340"/>
              <a:gd name="connsiteY37" fmla="*/ 1913811 h 6253401"/>
              <a:gd name="connsiteX38" fmla="*/ 678180 w 2339340"/>
              <a:gd name="connsiteY38" fmla="*/ 2218611 h 6253401"/>
              <a:gd name="connsiteX39" fmla="*/ 689610 w 2339340"/>
              <a:gd name="connsiteY39" fmla="*/ 2504361 h 6253401"/>
              <a:gd name="connsiteX40" fmla="*/ 712470 w 2339340"/>
              <a:gd name="connsiteY40" fmla="*/ 2778681 h 6253401"/>
              <a:gd name="connsiteX41" fmla="*/ 701040 w 2339340"/>
              <a:gd name="connsiteY41" fmla="*/ 3193971 h 6253401"/>
              <a:gd name="connsiteX42" fmla="*/ 643890 w 2339340"/>
              <a:gd name="connsiteY42" fmla="*/ 3799761 h 6253401"/>
              <a:gd name="connsiteX43" fmla="*/ 613410 w 2339340"/>
              <a:gd name="connsiteY43" fmla="*/ 4272201 h 6253401"/>
              <a:gd name="connsiteX44" fmla="*/ 689610 w 2339340"/>
              <a:gd name="connsiteY44" fmla="*/ 4634151 h 6253401"/>
              <a:gd name="connsiteX45" fmla="*/ 803910 w 2339340"/>
              <a:gd name="connsiteY45" fmla="*/ 5232321 h 6253401"/>
              <a:gd name="connsiteX46" fmla="*/ 883920 w 2339340"/>
              <a:gd name="connsiteY46" fmla="*/ 5674281 h 6253401"/>
              <a:gd name="connsiteX47" fmla="*/ 872490 w 2339340"/>
              <a:gd name="connsiteY47" fmla="*/ 5700951 h 6253401"/>
              <a:gd name="connsiteX48" fmla="*/ 693420 w 2339340"/>
              <a:gd name="connsiteY48" fmla="*/ 5910501 h 6253401"/>
              <a:gd name="connsiteX49" fmla="*/ 541020 w 2339340"/>
              <a:gd name="connsiteY49" fmla="*/ 6108621 h 6253401"/>
              <a:gd name="connsiteX50" fmla="*/ 510540 w 2339340"/>
              <a:gd name="connsiteY50" fmla="*/ 6173391 h 6253401"/>
              <a:gd name="connsiteX51" fmla="*/ 701040 w 2339340"/>
              <a:gd name="connsiteY51" fmla="*/ 6108621 h 6253401"/>
              <a:gd name="connsiteX52" fmla="*/ 830580 w 2339340"/>
              <a:gd name="connsiteY52" fmla="*/ 6081951 h 6253401"/>
              <a:gd name="connsiteX53" fmla="*/ 952500 w 2339340"/>
              <a:gd name="connsiteY53" fmla="*/ 5990511 h 6253401"/>
              <a:gd name="connsiteX54" fmla="*/ 963930 w 2339340"/>
              <a:gd name="connsiteY54" fmla="*/ 5887641 h 6253401"/>
              <a:gd name="connsiteX55" fmla="*/ 1108710 w 2339340"/>
              <a:gd name="connsiteY55" fmla="*/ 5834301 h 6253401"/>
              <a:gd name="connsiteX56" fmla="*/ 1108710 w 2339340"/>
              <a:gd name="connsiteY56" fmla="*/ 5807631 h 6253401"/>
              <a:gd name="connsiteX57" fmla="*/ 1032510 w 2339340"/>
              <a:gd name="connsiteY57" fmla="*/ 5651421 h 6253401"/>
              <a:gd name="connsiteX58" fmla="*/ 1043940 w 2339340"/>
              <a:gd name="connsiteY58" fmla="*/ 5297091 h 6253401"/>
              <a:gd name="connsiteX59" fmla="*/ 1074420 w 2339340"/>
              <a:gd name="connsiteY59" fmla="*/ 4904661 h 6253401"/>
              <a:gd name="connsiteX60" fmla="*/ 1002030 w 2339340"/>
              <a:gd name="connsiteY60" fmla="*/ 4439841 h 6253401"/>
              <a:gd name="connsiteX61" fmla="*/ 1066800 w 2339340"/>
              <a:gd name="connsiteY61" fmla="*/ 4146471 h 6253401"/>
              <a:gd name="connsiteX62" fmla="*/ 1116330 w 2339340"/>
              <a:gd name="connsiteY62" fmla="*/ 3792141 h 6253401"/>
              <a:gd name="connsiteX63" fmla="*/ 1165860 w 2339340"/>
              <a:gd name="connsiteY63" fmla="*/ 3392091 h 6253401"/>
              <a:gd name="connsiteX64" fmla="*/ 1238250 w 2339340"/>
              <a:gd name="connsiteY64" fmla="*/ 3898821 h 6253401"/>
              <a:gd name="connsiteX65" fmla="*/ 1280160 w 2339340"/>
              <a:gd name="connsiteY65" fmla="*/ 4382691 h 6253401"/>
              <a:gd name="connsiteX66" fmla="*/ 1310640 w 2339340"/>
              <a:gd name="connsiteY66" fmla="*/ 4550331 h 6253401"/>
              <a:gd name="connsiteX67" fmla="*/ 1272540 w 2339340"/>
              <a:gd name="connsiteY67" fmla="*/ 4855131 h 6253401"/>
              <a:gd name="connsiteX68" fmla="*/ 1242060 w 2339340"/>
              <a:gd name="connsiteY68" fmla="*/ 5076111 h 6253401"/>
              <a:gd name="connsiteX69" fmla="*/ 1276350 w 2339340"/>
              <a:gd name="connsiteY69" fmla="*/ 5304711 h 6253401"/>
              <a:gd name="connsiteX70" fmla="*/ 1333500 w 2339340"/>
              <a:gd name="connsiteY70" fmla="*/ 5510451 h 6253401"/>
              <a:gd name="connsiteX71" fmla="*/ 1314450 w 2339340"/>
              <a:gd name="connsiteY71" fmla="*/ 5632371 h 6253401"/>
              <a:gd name="connsiteX72" fmla="*/ 1264920 w 2339340"/>
              <a:gd name="connsiteY72" fmla="*/ 5811441 h 6253401"/>
              <a:gd name="connsiteX73" fmla="*/ 1264920 w 2339340"/>
              <a:gd name="connsiteY73" fmla="*/ 5918121 h 6253401"/>
              <a:gd name="connsiteX74" fmla="*/ 1424940 w 2339340"/>
              <a:gd name="connsiteY74" fmla="*/ 6253401 h 6253401"/>
              <a:gd name="connsiteX75" fmla="*/ 1565910 w 2339340"/>
              <a:gd name="connsiteY75" fmla="*/ 6081951 h 6253401"/>
              <a:gd name="connsiteX76" fmla="*/ 1604010 w 2339340"/>
              <a:gd name="connsiteY76" fmla="*/ 6028611 h 6253401"/>
              <a:gd name="connsiteX77" fmla="*/ 1524000 w 2339340"/>
              <a:gd name="connsiteY77" fmla="*/ 5860971 h 6253401"/>
              <a:gd name="connsiteX78" fmla="*/ 1466850 w 2339340"/>
              <a:gd name="connsiteY78" fmla="*/ 5735241 h 6253401"/>
              <a:gd name="connsiteX79" fmla="*/ 1440180 w 2339340"/>
              <a:gd name="connsiteY79" fmla="*/ 5655231 h 6253401"/>
              <a:gd name="connsiteX80" fmla="*/ 1546860 w 2339340"/>
              <a:gd name="connsiteY80" fmla="*/ 5095161 h 6253401"/>
              <a:gd name="connsiteX81" fmla="*/ 1600200 w 2339340"/>
              <a:gd name="connsiteY81" fmla="*/ 4523661 h 6253401"/>
              <a:gd name="connsiteX82" fmla="*/ 1684020 w 2339340"/>
              <a:gd name="connsiteY82" fmla="*/ 4043601 h 6253401"/>
              <a:gd name="connsiteX83" fmla="*/ 1703070 w 2339340"/>
              <a:gd name="connsiteY83" fmla="*/ 3704511 h 6253401"/>
              <a:gd name="connsiteX84" fmla="*/ 1673305 w 2339340"/>
              <a:gd name="connsiteY84" fmla="*/ 3099436 h 6253401"/>
              <a:gd name="connsiteX85" fmla="*/ 1630680 w 2339340"/>
              <a:gd name="connsiteY85" fmla="*/ 2885361 h 6253401"/>
              <a:gd name="connsiteX86" fmla="*/ 1607820 w 2339340"/>
              <a:gd name="connsiteY86" fmla="*/ 2767251 h 6253401"/>
              <a:gd name="connsiteX87" fmla="*/ 1584960 w 2339340"/>
              <a:gd name="connsiteY87" fmla="*/ 2439591 h 6253401"/>
              <a:gd name="connsiteX88" fmla="*/ 1584960 w 2339340"/>
              <a:gd name="connsiteY88" fmla="*/ 2089071 h 6253401"/>
              <a:gd name="connsiteX89" fmla="*/ 1619250 w 2339340"/>
              <a:gd name="connsiteY89" fmla="*/ 1788081 h 6253401"/>
              <a:gd name="connsiteX90" fmla="*/ 1691640 w 2339340"/>
              <a:gd name="connsiteY90" fmla="*/ 1517571 h 6253401"/>
              <a:gd name="connsiteX91" fmla="*/ 1954530 w 2339340"/>
              <a:gd name="connsiteY91" fmla="*/ 1940481 h 6253401"/>
              <a:gd name="connsiteX92" fmla="*/ 2045970 w 2339340"/>
              <a:gd name="connsiteY92" fmla="*/ 2062401 h 6253401"/>
              <a:gd name="connsiteX93" fmla="*/ 1840230 w 2339340"/>
              <a:gd name="connsiteY93" fmla="*/ 2374821 h 6253401"/>
              <a:gd name="connsiteX94" fmla="*/ 1729740 w 2339340"/>
              <a:gd name="connsiteY94" fmla="*/ 2561511 h 6253401"/>
              <a:gd name="connsiteX95" fmla="*/ 1672590 w 2339340"/>
              <a:gd name="connsiteY95" fmla="*/ 2691051 h 6253401"/>
              <a:gd name="connsiteX96" fmla="*/ 1606391 w 2339340"/>
              <a:gd name="connsiteY96" fmla="*/ 2762727 h 6253401"/>
              <a:gd name="connsiteX97" fmla="*/ 1658302 w 2339340"/>
              <a:gd name="connsiteY97" fmla="*/ 3027046 h 6253401"/>
              <a:gd name="connsiteX98" fmla="*/ 1729740 w 2339340"/>
              <a:gd name="connsiteY98" fmla="*/ 2908221 h 6253401"/>
              <a:gd name="connsiteX99" fmla="*/ 1927860 w 2339340"/>
              <a:gd name="connsiteY99" fmla="*/ 2706291 h 6253401"/>
              <a:gd name="connsiteX100" fmla="*/ 2065020 w 2339340"/>
              <a:gd name="connsiteY100" fmla="*/ 2565321 h 6253401"/>
              <a:gd name="connsiteX101" fmla="*/ 2202180 w 2339340"/>
              <a:gd name="connsiteY101" fmla="*/ 2355771 h 6253401"/>
              <a:gd name="connsiteX102" fmla="*/ 2339340 w 2339340"/>
              <a:gd name="connsiteY102" fmla="*/ 2066211 h 6253401"/>
              <a:gd name="connsiteX103" fmla="*/ 2293620 w 2339340"/>
              <a:gd name="connsiteY103" fmla="*/ 1974771 h 6253401"/>
              <a:gd name="connsiteX104" fmla="*/ 2232660 w 2339340"/>
              <a:gd name="connsiteY104" fmla="*/ 1769031 h 6253401"/>
              <a:gd name="connsiteX105" fmla="*/ 2175510 w 2339340"/>
              <a:gd name="connsiteY105" fmla="*/ 1582341 h 6253401"/>
              <a:gd name="connsiteX106" fmla="*/ 2065020 w 2339340"/>
              <a:gd name="connsiteY106" fmla="*/ 1368981 h 6253401"/>
              <a:gd name="connsiteX107" fmla="*/ 1958340 w 2339340"/>
              <a:gd name="connsiteY107" fmla="*/ 1186101 h 6253401"/>
              <a:gd name="connsiteX108" fmla="*/ 1878330 w 2339340"/>
              <a:gd name="connsiteY108" fmla="*/ 1060371 h 6253401"/>
              <a:gd name="connsiteX109" fmla="*/ 1752600 w 2339340"/>
              <a:gd name="connsiteY109" fmla="*/ 991791 h 6253401"/>
              <a:gd name="connsiteX110" fmla="*/ 1645920 w 2339340"/>
              <a:gd name="connsiteY110" fmla="*/ 972741 h 6253401"/>
              <a:gd name="connsiteX111" fmla="*/ 1546860 w 2339340"/>
              <a:gd name="connsiteY111" fmla="*/ 938451 h 6253401"/>
              <a:gd name="connsiteX112" fmla="*/ 1276350 w 2339340"/>
              <a:gd name="connsiteY112" fmla="*/ 877491 h 6253401"/>
              <a:gd name="connsiteX113" fmla="*/ 1257300 w 2339340"/>
              <a:gd name="connsiteY113" fmla="*/ 755571 h 6253401"/>
              <a:gd name="connsiteX114" fmla="*/ 1325880 w 2339340"/>
              <a:gd name="connsiteY114" fmla="*/ 610791 h 6253401"/>
              <a:gd name="connsiteX115" fmla="*/ 1363980 w 2339340"/>
              <a:gd name="connsiteY115" fmla="*/ 553641 h 6253401"/>
              <a:gd name="connsiteX116" fmla="*/ 1352550 w 2339340"/>
              <a:gd name="connsiteY116" fmla="*/ 454581 h 6253401"/>
              <a:gd name="connsiteX117" fmla="*/ 1359455 w 2339340"/>
              <a:gd name="connsiteY117" fmla="*/ 267891 h 6253401"/>
              <a:gd name="connsiteX118" fmla="*/ 1311592 w 2339340"/>
              <a:gd name="connsiteY118" fmla="*/ 99775 h 6253401"/>
              <a:gd name="connsiteX119" fmla="*/ 1188720 w 2339340"/>
              <a:gd name="connsiteY119" fmla="*/ 54531 h 6253401"/>
              <a:gd name="connsiteX120" fmla="*/ 1094184 w 2339340"/>
              <a:gd name="connsiteY120" fmla="*/ 81439 h 6253401"/>
              <a:gd name="connsiteX121" fmla="*/ 1077992 w 2339340"/>
              <a:gd name="connsiteY121" fmla="*/ 0 h 6253401"/>
              <a:gd name="connsiteX0" fmla="*/ 1077992 w 2339340"/>
              <a:gd name="connsiteY0" fmla="*/ 0 h 6253401"/>
              <a:gd name="connsiteX1" fmla="*/ 970359 w 2339340"/>
              <a:gd name="connsiteY1" fmla="*/ 77867 h 6253401"/>
              <a:gd name="connsiteX2" fmla="*/ 967740 w 2339340"/>
              <a:gd name="connsiteY2" fmla="*/ 16431 h 6253401"/>
              <a:gd name="connsiteX3" fmla="*/ 872490 w 2339340"/>
              <a:gd name="connsiteY3" fmla="*/ 138351 h 6253401"/>
              <a:gd name="connsiteX4" fmla="*/ 849630 w 2339340"/>
              <a:gd name="connsiteY4" fmla="*/ 103347 h 6253401"/>
              <a:gd name="connsiteX5" fmla="*/ 804863 w 2339340"/>
              <a:gd name="connsiteY5" fmla="*/ 232886 h 6253401"/>
              <a:gd name="connsiteX6" fmla="*/ 782955 w 2339340"/>
              <a:gd name="connsiteY6" fmla="*/ 466725 h 6253401"/>
              <a:gd name="connsiteX7" fmla="*/ 754380 w 2339340"/>
              <a:gd name="connsiteY7" fmla="*/ 481251 h 6253401"/>
              <a:gd name="connsiteX8" fmla="*/ 781050 w 2339340"/>
              <a:gd name="connsiteY8" fmla="*/ 565071 h 6253401"/>
              <a:gd name="connsiteX9" fmla="*/ 822960 w 2339340"/>
              <a:gd name="connsiteY9" fmla="*/ 641271 h 6253401"/>
              <a:gd name="connsiteX10" fmla="*/ 887730 w 2339340"/>
              <a:gd name="connsiteY10" fmla="*/ 706041 h 6253401"/>
              <a:gd name="connsiteX11" fmla="*/ 925830 w 2339340"/>
              <a:gd name="connsiteY11" fmla="*/ 786051 h 6253401"/>
              <a:gd name="connsiteX12" fmla="*/ 925830 w 2339340"/>
              <a:gd name="connsiteY12" fmla="*/ 877491 h 6253401"/>
              <a:gd name="connsiteX13" fmla="*/ 803910 w 2339340"/>
              <a:gd name="connsiteY13" fmla="*/ 938451 h 6253401"/>
              <a:gd name="connsiteX14" fmla="*/ 701040 w 2339340"/>
              <a:gd name="connsiteY14" fmla="*/ 965121 h 6253401"/>
              <a:gd name="connsiteX15" fmla="*/ 556260 w 2339340"/>
              <a:gd name="connsiteY15" fmla="*/ 968931 h 6253401"/>
              <a:gd name="connsiteX16" fmla="*/ 403860 w 2339340"/>
              <a:gd name="connsiteY16" fmla="*/ 1018461 h 6253401"/>
              <a:gd name="connsiteX17" fmla="*/ 320040 w 2339340"/>
              <a:gd name="connsiteY17" fmla="*/ 1102281 h 6253401"/>
              <a:gd name="connsiteX18" fmla="*/ 247650 w 2339340"/>
              <a:gd name="connsiteY18" fmla="*/ 1292781 h 6253401"/>
              <a:gd name="connsiteX19" fmla="*/ 163830 w 2339340"/>
              <a:gd name="connsiteY19" fmla="*/ 1586151 h 6253401"/>
              <a:gd name="connsiteX20" fmla="*/ 83820 w 2339340"/>
              <a:gd name="connsiteY20" fmla="*/ 1799511 h 6253401"/>
              <a:gd name="connsiteX21" fmla="*/ 72390 w 2339340"/>
              <a:gd name="connsiteY21" fmla="*/ 1978581 h 6253401"/>
              <a:gd name="connsiteX22" fmla="*/ 0 w 2339340"/>
              <a:gd name="connsiteY22" fmla="*/ 2161461 h 6253401"/>
              <a:gd name="connsiteX23" fmla="*/ 11430 w 2339340"/>
              <a:gd name="connsiteY23" fmla="*/ 2268141 h 6253401"/>
              <a:gd name="connsiteX24" fmla="*/ 106680 w 2339340"/>
              <a:gd name="connsiteY24" fmla="*/ 2443401 h 6253401"/>
              <a:gd name="connsiteX25" fmla="*/ 243840 w 2339340"/>
              <a:gd name="connsiteY25" fmla="*/ 2611041 h 6253401"/>
              <a:gd name="connsiteX26" fmla="*/ 422910 w 2339340"/>
              <a:gd name="connsiteY26" fmla="*/ 2786301 h 6253401"/>
              <a:gd name="connsiteX27" fmla="*/ 609600 w 2339340"/>
              <a:gd name="connsiteY27" fmla="*/ 2946321 h 6253401"/>
              <a:gd name="connsiteX28" fmla="*/ 703183 w 2339340"/>
              <a:gd name="connsiteY28" fmla="*/ 3078956 h 6253401"/>
              <a:gd name="connsiteX29" fmla="*/ 711517 w 2339340"/>
              <a:gd name="connsiteY29" fmla="*/ 2800827 h 6253401"/>
              <a:gd name="connsiteX30" fmla="*/ 647700 w 2339340"/>
              <a:gd name="connsiteY30" fmla="*/ 2748201 h 6253401"/>
              <a:gd name="connsiteX31" fmla="*/ 541020 w 2339340"/>
              <a:gd name="connsiteY31" fmla="*/ 2553891 h 6253401"/>
              <a:gd name="connsiteX32" fmla="*/ 487680 w 2339340"/>
              <a:gd name="connsiteY32" fmla="*/ 2443401 h 6253401"/>
              <a:gd name="connsiteX33" fmla="*/ 293370 w 2339340"/>
              <a:gd name="connsiteY33" fmla="*/ 2222421 h 6253401"/>
              <a:gd name="connsiteX34" fmla="*/ 426720 w 2339340"/>
              <a:gd name="connsiteY34" fmla="*/ 2005251 h 6253401"/>
              <a:gd name="connsiteX35" fmla="*/ 483870 w 2339340"/>
              <a:gd name="connsiteY35" fmla="*/ 1894761 h 6253401"/>
              <a:gd name="connsiteX36" fmla="*/ 544830 w 2339340"/>
              <a:gd name="connsiteY36" fmla="*/ 1658541 h 6253401"/>
              <a:gd name="connsiteX37" fmla="*/ 636270 w 2339340"/>
              <a:gd name="connsiteY37" fmla="*/ 1913811 h 6253401"/>
              <a:gd name="connsiteX38" fmla="*/ 678180 w 2339340"/>
              <a:gd name="connsiteY38" fmla="*/ 2218611 h 6253401"/>
              <a:gd name="connsiteX39" fmla="*/ 689610 w 2339340"/>
              <a:gd name="connsiteY39" fmla="*/ 2504361 h 6253401"/>
              <a:gd name="connsiteX40" fmla="*/ 712470 w 2339340"/>
              <a:gd name="connsiteY40" fmla="*/ 2778681 h 6253401"/>
              <a:gd name="connsiteX41" fmla="*/ 701040 w 2339340"/>
              <a:gd name="connsiteY41" fmla="*/ 3193971 h 6253401"/>
              <a:gd name="connsiteX42" fmla="*/ 643890 w 2339340"/>
              <a:gd name="connsiteY42" fmla="*/ 3799761 h 6253401"/>
              <a:gd name="connsiteX43" fmla="*/ 613410 w 2339340"/>
              <a:gd name="connsiteY43" fmla="*/ 4272201 h 6253401"/>
              <a:gd name="connsiteX44" fmla="*/ 689610 w 2339340"/>
              <a:gd name="connsiteY44" fmla="*/ 4634151 h 6253401"/>
              <a:gd name="connsiteX45" fmla="*/ 803910 w 2339340"/>
              <a:gd name="connsiteY45" fmla="*/ 5232321 h 6253401"/>
              <a:gd name="connsiteX46" fmla="*/ 883920 w 2339340"/>
              <a:gd name="connsiteY46" fmla="*/ 5674281 h 6253401"/>
              <a:gd name="connsiteX47" fmla="*/ 872490 w 2339340"/>
              <a:gd name="connsiteY47" fmla="*/ 5700951 h 6253401"/>
              <a:gd name="connsiteX48" fmla="*/ 693420 w 2339340"/>
              <a:gd name="connsiteY48" fmla="*/ 5910501 h 6253401"/>
              <a:gd name="connsiteX49" fmla="*/ 541020 w 2339340"/>
              <a:gd name="connsiteY49" fmla="*/ 6108621 h 6253401"/>
              <a:gd name="connsiteX50" fmla="*/ 510540 w 2339340"/>
              <a:gd name="connsiteY50" fmla="*/ 6173391 h 6253401"/>
              <a:gd name="connsiteX51" fmla="*/ 701040 w 2339340"/>
              <a:gd name="connsiteY51" fmla="*/ 6108621 h 6253401"/>
              <a:gd name="connsiteX52" fmla="*/ 830580 w 2339340"/>
              <a:gd name="connsiteY52" fmla="*/ 6081951 h 6253401"/>
              <a:gd name="connsiteX53" fmla="*/ 952500 w 2339340"/>
              <a:gd name="connsiteY53" fmla="*/ 5990511 h 6253401"/>
              <a:gd name="connsiteX54" fmla="*/ 963930 w 2339340"/>
              <a:gd name="connsiteY54" fmla="*/ 5887641 h 6253401"/>
              <a:gd name="connsiteX55" fmla="*/ 1108710 w 2339340"/>
              <a:gd name="connsiteY55" fmla="*/ 5834301 h 6253401"/>
              <a:gd name="connsiteX56" fmla="*/ 1108710 w 2339340"/>
              <a:gd name="connsiteY56" fmla="*/ 5807631 h 6253401"/>
              <a:gd name="connsiteX57" fmla="*/ 1032510 w 2339340"/>
              <a:gd name="connsiteY57" fmla="*/ 5651421 h 6253401"/>
              <a:gd name="connsiteX58" fmla="*/ 1043940 w 2339340"/>
              <a:gd name="connsiteY58" fmla="*/ 5297091 h 6253401"/>
              <a:gd name="connsiteX59" fmla="*/ 1074420 w 2339340"/>
              <a:gd name="connsiteY59" fmla="*/ 4904661 h 6253401"/>
              <a:gd name="connsiteX60" fmla="*/ 1002030 w 2339340"/>
              <a:gd name="connsiteY60" fmla="*/ 4439841 h 6253401"/>
              <a:gd name="connsiteX61" fmla="*/ 1066800 w 2339340"/>
              <a:gd name="connsiteY61" fmla="*/ 4146471 h 6253401"/>
              <a:gd name="connsiteX62" fmla="*/ 1116330 w 2339340"/>
              <a:gd name="connsiteY62" fmla="*/ 3792141 h 6253401"/>
              <a:gd name="connsiteX63" fmla="*/ 1165860 w 2339340"/>
              <a:gd name="connsiteY63" fmla="*/ 3392091 h 6253401"/>
              <a:gd name="connsiteX64" fmla="*/ 1238250 w 2339340"/>
              <a:gd name="connsiteY64" fmla="*/ 3898821 h 6253401"/>
              <a:gd name="connsiteX65" fmla="*/ 1280160 w 2339340"/>
              <a:gd name="connsiteY65" fmla="*/ 4382691 h 6253401"/>
              <a:gd name="connsiteX66" fmla="*/ 1310640 w 2339340"/>
              <a:gd name="connsiteY66" fmla="*/ 4550331 h 6253401"/>
              <a:gd name="connsiteX67" fmla="*/ 1272540 w 2339340"/>
              <a:gd name="connsiteY67" fmla="*/ 4855131 h 6253401"/>
              <a:gd name="connsiteX68" fmla="*/ 1242060 w 2339340"/>
              <a:gd name="connsiteY68" fmla="*/ 5076111 h 6253401"/>
              <a:gd name="connsiteX69" fmla="*/ 1276350 w 2339340"/>
              <a:gd name="connsiteY69" fmla="*/ 5304711 h 6253401"/>
              <a:gd name="connsiteX70" fmla="*/ 1333500 w 2339340"/>
              <a:gd name="connsiteY70" fmla="*/ 5510451 h 6253401"/>
              <a:gd name="connsiteX71" fmla="*/ 1314450 w 2339340"/>
              <a:gd name="connsiteY71" fmla="*/ 5632371 h 6253401"/>
              <a:gd name="connsiteX72" fmla="*/ 1264920 w 2339340"/>
              <a:gd name="connsiteY72" fmla="*/ 5811441 h 6253401"/>
              <a:gd name="connsiteX73" fmla="*/ 1264920 w 2339340"/>
              <a:gd name="connsiteY73" fmla="*/ 5918121 h 6253401"/>
              <a:gd name="connsiteX74" fmla="*/ 1424940 w 2339340"/>
              <a:gd name="connsiteY74" fmla="*/ 6253401 h 6253401"/>
              <a:gd name="connsiteX75" fmla="*/ 1565910 w 2339340"/>
              <a:gd name="connsiteY75" fmla="*/ 6081951 h 6253401"/>
              <a:gd name="connsiteX76" fmla="*/ 1604010 w 2339340"/>
              <a:gd name="connsiteY76" fmla="*/ 6028611 h 6253401"/>
              <a:gd name="connsiteX77" fmla="*/ 1524000 w 2339340"/>
              <a:gd name="connsiteY77" fmla="*/ 5860971 h 6253401"/>
              <a:gd name="connsiteX78" fmla="*/ 1466850 w 2339340"/>
              <a:gd name="connsiteY78" fmla="*/ 5735241 h 6253401"/>
              <a:gd name="connsiteX79" fmla="*/ 1440180 w 2339340"/>
              <a:gd name="connsiteY79" fmla="*/ 5655231 h 6253401"/>
              <a:gd name="connsiteX80" fmla="*/ 1546860 w 2339340"/>
              <a:gd name="connsiteY80" fmla="*/ 5095161 h 6253401"/>
              <a:gd name="connsiteX81" fmla="*/ 1600200 w 2339340"/>
              <a:gd name="connsiteY81" fmla="*/ 4523661 h 6253401"/>
              <a:gd name="connsiteX82" fmla="*/ 1684020 w 2339340"/>
              <a:gd name="connsiteY82" fmla="*/ 4043601 h 6253401"/>
              <a:gd name="connsiteX83" fmla="*/ 1703070 w 2339340"/>
              <a:gd name="connsiteY83" fmla="*/ 3704511 h 6253401"/>
              <a:gd name="connsiteX84" fmla="*/ 1673305 w 2339340"/>
              <a:gd name="connsiteY84" fmla="*/ 3099436 h 6253401"/>
              <a:gd name="connsiteX85" fmla="*/ 1630680 w 2339340"/>
              <a:gd name="connsiteY85" fmla="*/ 2885361 h 6253401"/>
              <a:gd name="connsiteX86" fmla="*/ 1607820 w 2339340"/>
              <a:gd name="connsiteY86" fmla="*/ 2767251 h 6253401"/>
              <a:gd name="connsiteX87" fmla="*/ 1584960 w 2339340"/>
              <a:gd name="connsiteY87" fmla="*/ 2439591 h 6253401"/>
              <a:gd name="connsiteX88" fmla="*/ 1584960 w 2339340"/>
              <a:gd name="connsiteY88" fmla="*/ 2089071 h 6253401"/>
              <a:gd name="connsiteX89" fmla="*/ 1619250 w 2339340"/>
              <a:gd name="connsiteY89" fmla="*/ 1788081 h 6253401"/>
              <a:gd name="connsiteX90" fmla="*/ 1691640 w 2339340"/>
              <a:gd name="connsiteY90" fmla="*/ 1517571 h 6253401"/>
              <a:gd name="connsiteX91" fmla="*/ 1954530 w 2339340"/>
              <a:gd name="connsiteY91" fmla="*/ 1940481 h 6253401"/>
              <a:gd name="connsiteX92" fmla="*/ 2045970 w 2339340"/>
              <a:gd name="connsiteY92" fmla="*/ 2062401 h 6253401"/>
              <a:gd name="connsiteX93" fmla="*/ 1840230 w 2339340"/>
              <a:gd name="connsiteY93" fmla="*/ 2374821 h 6253401"/>
              <a:gd name="connsiteX94" fmla="*/ 1729740 w 2339340"/>
              <a:gd name="connsiteY94" fmla="*/ 2561511 h 6253401"/>
              <a:gd name="connsiteX95" fmla="*/ 1672590 w 2339340"/>
              <a:gd name="connsiteY95" fmla="*/ 2691051 h 6253401"/>
              <a:gd name="connsiteX96" fmla="*/ 1606391 w 2339340"/>
              <a:gd name="connsiteY96" fmla="*/ 2762727 h 6253401"/>
              <a:gd name="connsiteX97" fmla="*/ 1658302 w 2339340"/>
              <a:gd name="connsiteY97" fmla="*/ 3027046 h 6253401"/>
              <a:gd name="connsiteX98" fmla="*/ 1729740 w 2339340"/>
              <a:gd name="connsiteY98" fmla="*/ 2908221 h 6253401"/>
              <a:gd name="connsiteX99" fmla="*/ 1927860 w 2339340"/>
              <a:gd name="connsiteY99" fmla="*/ 2706291 h 6253401"/>
              <a:gd name="connsiteX100" fmla="*/ 2065020 w 2339340"/>
              <a:gd name="connsiteY100" fmla="*/ 2565321 h 6253401"/>
              <a:gd name="connsiteX101" fmla="*/ 2202180 w 2339340"/>
              <a:gd name="connsiteY101" fmla="*/ 2355771 h 6253401"/>
              <a:gd name="connsiteX102" fmla="*/ 2339340 w 2339340"/>
              <a:gd name="connsiteY102" fmla="*/ 2066211 h 6253401"/>
              <a:gd name="connsiteX103" fmla="*/ 2293620 w 2339340"/>
              <a:gd name="connsiteY103" fmla="*/ 1974771 h 6253401"/>
              <a:gd name="connsiteX104" fmla="*/ 2232660 w 2339340"/>
              <a:gd name="connsiteY104" fmla="*/ 1769031 h 6253401"/>
              <a:gd name="connsiteX105" fmla="*/ 2175510 w 2339340"/>
              <a:gd name="connsiteY105" fmla="*/ 1582341 h 6253401"/>
              <a:gd name="connsiteX106" fmla="*/ 2065020 w 2339340"/>
              <a:gd name="connsiteY106" fmla="*/ 1368981 h 6253401"/>
              <a:gd name="connsiteX107" fmla="*/ 1958340 w 2339340"/>
              <a:gd name="connsiteY107" fmla="*/ 1186101 h 6253401"/>
              <a:gd name="connsiteX108" fmla="*/ 1878330 w 2339340"/>
              <a:gd name="connsiteY108" fmla="*/ 1060371 h 6253401"/>
              <a:gd name="connsiteX109" fmla="*/ 1752600 w 2339340"/>
              <a:gd name="connsiteY109" fmla="*/ 991791 h 6253401"/>
              <a:gd name="connsiteX110" fmla="*/ 1645920 w 2339340"/>
              <a:gd name="connsiteY110" fmla="*/ 972741 h 6253401"/>
              <a:gd name="connsiteX111" fmla="*/ 1546860 w 2339340"/>
              <a:gd name="connsiteY111" fmla="*/ 938451 h 6253401"/>
              <a:gd name="connsiteX112" fmla="*/ 1276350 w 2339340"/>
              <a:gd name="connsiteY112" fmla="*/ 877491 h 6253401"/>
              <a:gd name="connsiteX113" fmla="*/ 1257300 w 2339340"/>
              <a:gd name="connsiteY113" fmla="*/ 755571 h 6253401"/>
              <a:gd name="connsiteX114" fmla="*/ 1325880 w 2339340"/>
              <a:gd name="connsiteY114" fmla="*/ 610791 h 6253401"/>
              <a:gd name="connsiteX115" fmla="*/ 1363980 w 2339340"/>
              <a:gd name="connsiteY115" fmla="*/ 553641 h 6253401"/>
              <a:gd name="connsiteX116" fmla="*/ 1352550 w 2339340"/>
              <a:gd name="connsiteY116" fmla="*/ 454581 h 6253401"/>
              <a:gd name="connsiteX117" fmla="*/ 1359455 w 2339340"/>
              <a:gd name="connsiteY117" fmla="*/ 267891 h 6253401"/>
              <a:gd name="connsiteX118" fmla="*/ 1311592 w 2339340"/>
              <a:gd name="connsiteY118" fmla="*/ 99775 h 6253401"/>
              <a:gd name="connsiteX119" fmla="*/ 1188720 w 2339340"/>
              <a:gd name="connsiteY119" fmla="*/ 54531 h 6253401"/>
              <a:gd name="connsiteX120" fmla="*/ 1021556 w 2339340"/>
              <a:gd name="connsiteY120" fmla="*/ 130255 h 6253401"/>
              <a:gd name="connsiteX121" fmla="*/ 1077992 w 2339340"/>
              <a:gd name="connsiteY121" fmla="*/ 0 h 6253401"/>
              <a:gd name="connsiteX0" fmla="*/ 1077992 w 2339340"/>
              <a:gd name="connsiteY0" fmla="*/ 0 h 6253401"/>
              <a:gd name="connsiteX1" fmla="*/ 970359 w 2339340"/>
              <a:gd name="connsiteY1" fmla="*/ 77867 h 6253401"/>
              <a:gd name="connsiteX2" fmla="*/ 967740 w 2339340"/>
              <a:gd name="connsiteY2" fmla="*/ 16431 h 6253401"/>
              <a:gd name="connsiteX3" fmla="*/ 872490 w 2339340"/>
              <a:gd name="connsiteY3" fmla="*/ 138351 h 6253401"/>
              <a:gd name="connsiteX4" fmla="*/ 849630 w 2339340"/>
              <a:gd name="connsiteY4" fmla="*/ 103347 h 6253401"/>
              <a:gd name="connsiteX5" fmla="*/ 804863 w 2339340"/>
              <a:gd name="connsiteY5" fmla="*/ 232886 h 6253401"/>
              <a:gd name="connsiteX6" fmla="*/ 782955 w 2339340"/>
              <a:gd name="connsiteY6" fmla="*/ 466725 h 6253401"/>
              <a:gd name="connsiteX7" fmla="*/ 754380 w 2339340"/>
              <a:gd name="connsiteY7" fmla="*/ 481251 h 6253401"/>
              <a:gd name="connsiteX8" fmla="*/ 781050 w 2339340"/>
              <a:gd name="connsiteY8" fmla="*/ 565071 h 6253401"/>
              <a:gd name="connsiteX9" fmla="*/ 822960 w 2339340"/>
              <a:gd name="connsiteY9" fmla="*/ 641271 h 6253401"/>
              <a:gd name="connsiteX10" fmla="*/ 887730 w 2339340"/>
              <a:gd name="connsiteY10" fmla="*/ 706041 h 6253401"/>
              <a:gd name="connsiteX11" fmla="*/ 925830 w 2339340"/>
              <a:gd name="connsiteY11" fmla="*/ 786051 h 6253401"/>
              <a:gd name="connsiteX12" fmla="*/ 925830 w 2339340"/>
              <a:gd name="connsiteY12" fmla="*/ 877491 h 6253401"/>
              <a:gd name="connsiteX13" fmla="*/ 803910 w 2339340"/>
              <a:gd name="connsiteY13" fmla="*/ 938451 h 6253401"/>
              <a:gd name="connsiteX14" fmla="*/ 701040 w 2339340"/>
              <a:gd name="connsiteY14" fmla="*/ 965121 h 6253401"/>
              <a:gd name="connsiteX15" fmla="*/ 556260 w 2339340"/>
              <a:gd name="connsiteY15" fmla="*/ 968931 h 6253401"/>
              <a:gd name="connsiteX16" fmla="*/ 403860 w 2339340"/>
              <a:gd name="connsiteY16" fmla="*/ 1018461 h 6253401"/>
              <a:gd name="connsiteX17" fmla="*/ 320040 w 2339340"/>
              <a:gd name="connsiteY17" fmla="*/ 1102281 h 6253401"/>
              <a:gd name="connsiteX18" fmla="*/ 247650 w 2339340"/>
              <a:gd name="connsiteY18" fmla="*/ 1292781 h 6253401"/>
              <a:gd name="connsiteX19" fmla="*/ 163830 w 2339340"/>
              <a:gd name="connsiteY19" fmla="*/ 1586151 h 6253401"/>
              <a:gd name="connsiteX20" fmla="*/ 83820 w 2339340"/>
              <a:gd name="connsiteY20" fmla="*/ 1799511 h 6253401"/>
              <a:gd name="connsiteX21" fmla="*/ 72390 w 2339340"/>
              <a:gd name="connsiteY21" fmla="*/ 1978581 h 6253401"/>
              <a:gd name="connsiteX22" fmla="*/ 0 w 2339340"/>
              <a:gd name="connsiteY22" fmla="*/ 2161461 h 6253401"/>
              <a:gd name="connsiteX23" fmla="*/ 11430 w 2339340"/>
              <a:gd name="connsiteY23" fmla="*/ 2268141 h 6253401"/>
              <a:gd name="connsiteX24" fmla="*/ 106680 w 2339340"/>
              <a:gd name="connsiteY24" fmla="*/ 2443401 h 6253401"/>
              <a:gd name="connsiteX25" fmla="*/ 243840 w 2339340"/>
              <a:gd name="connsiteY25" fmla="*/ 2611041 h 6253401"/>
              <a:gd name="connsiteX26" fmla="*/ 422910 w 2339340"/>
              <a:gd name="connsiteY26" fmla="*/ 2786301 h 6253401"/>
              <a:gd name="connsiteX27" fmla="*/ 609600 w 2339340"/>
              <a:gd name="connsiteY27" fmla="*/ 2946321 h 6253401"/>
              <a:gd name="connsiteX28" fmla="*/ 703183 w 2339340"/>
              <a:gd name="connsiteY28" fmla="*/ 3078956 h 6253401"/>
              <a:gd name="connsiteX29" fmla="*/ 711517 w 2339340"/>
              <a:gd name="connsiteY29" fmla="*/ 2800827 h 6253401"/>
              <a:gd name="connsiteX30" fmla="*/ 647700 w 2339340"/>
              <a:gd name="connsiteY30" fmla="*/ 2748201 h 6253401"/>
              <a:gd name="connsiteX31" fmla="*/ 541020 w 2339340"/>
              <a:gd name="connsiteY31" fmla="*/ 2553891 h 6253401"/>
              <a:gd name="connsiteX32" fmla="*/ 487680 w 2339340"/>
              <a:gd name="connsiteY32" fmla="*/ 2443401 h 6253401"/>
              <a:gd name="connsiteX33" fmla="*/ 293370 w 2339340"/>
              <a:gd name="connsiteY33" fmla="*/ 2222421 h 6253401"/>
              <a:gd name="connsiteX34" fmla="*/ 426720 w 2339340"/>
              <a:gd name="connsiteY34" fmla="*/ 2005251 h 6253401"/>
              <a:gd name="connsiteX35" fmla="*/ 483870 w 2339340"/>
              <a:gd name="connsiteY35" fmla="*/ 1894761 h 6253401"/>
              <a:gd name="connsiteX36" fmla="*/ 544830 w 2339340"/>
              <a:gd name="connsiteY36" fmla="*/ 1658541 h 6253401"/>
              <a:gd name="connsiteX37" fmla="*/ 636270 w 2339340"/>
              <a:gd name="connsiteY37" fmla="*/ 1913811 h 6253401"/>
              <a:gd name="connsiteX38" fmla="*/ 678180 w 2339340"/>
              <a:gd name="connsiteY38" fmla="*/ 2218611 h 6253401"/>
              <a:gd name="connsiteX39" fmla="*/ 689610 w 2339340"/>
              <a:gd name="connsiteY39" fmla="*/ 2504361 h 6253401"/>
              <a:gd name="connsiteX40" fmla="*/ 712470 w 2339340"/>
              <a:gd name="connsiteY40" fmla="*/ 2778681 h 6253401"/>
              <a:gd name="connsiteX41" fmla="*/ 701040 w 2339340"/>
              <a:gd name="connsiteY41" fmla="*/ 3193971 h 6253401"/>
              <a:gd name="connsiteX42" fmla="*/ 643890 w 2339340"/>
              <a:gd name="connsiteY42" fmla="*/ 3799761 h 6253401"/>
              <a:gd name="connsiteX43" fmla="*/ 613410 w 2339340"/>
              <a:gd name="connsiteY43" fmla="*/ 4272201 h 6253401"/>
              <a:gd name="connsiteX44" fmla="*/ 689610 w 2339340"/>
              <a:gd name="connsiteY44" fmla="*/ 4634151 h 6253401"/>
              <a:gd name="connsiteX45" fmla="*/ 803910 w 2339340"/>
              <a:gd name="connsiteY45" fmla="*/ 5232321 h 6253401"/>
              <a:gd name="connsiteX46" fmla="*/ 883920 w 2339340"/>
              <a:gd name="connsiteY46" fmla="*/ 5674281 h 6253401"/>
              <a:gd name="connsiteX47" fmla="*/ 872490 w 2339340"/>
              <a:gd name="connsiteY47" fmla="*/ 5700951 h 6253401"/>
              <a:gd name="connsiteX48" fmla="*/ 693420 w 2339340"/>
              <a:gd name="connsiteY48" fmla="*/ 5910501 h 6253401"/>
              <a:gd name="connsiteX49" fmla="*/ 541020 w 2339340"/>
              <a:gd name="connsiteY49" fmla="*/ 6108621 h 6253401"/>
              <a:gd name="connsiteX50" fmla="*/ 510540 w 2339340"/>
              <a:gd name="connsiteY50" fmla="*/ 6173391 h 6253401"/>
              <a:gd name="connsiteX51" fmla="*/ 701040 w 2339340"/>
              <a:gd name="connsiteY51" fmla="*/ 6108621 h 6253401"/>
              <a:gd name="connsiteX52" fmla="*/ 830580 w 2339340"/>
              <a:gd name="connsiteY52" fmla="*/ 6081951 h 6253401"/>
              <a:gd name="connsiteX53" fmla="*/ 952500 w 2339340"/>
              <a:gd name="connsiteY53" fmla="*/ 5990511 h 6253401"/>
              <a:gd name="connsiteX54" fmla="*/ 963930 w 2339340"/>
              <a:gd name="connsiteY54" fmla="*/ 5887641 h 6253401"/>
              <a:gd name="connsiteX55" fmla="*/ 1108710 w 2339340"/>
              <a:gd name="connsiteY55" fmla="*/ 5834301 h 6253401"/>
              <a:gd name="connsiteX56" fmla="*/ 1108710 w 2339340"/>
              <a:gd name="connsiteY56" fmla="*/ 5807631 h 6253401"/>
              <a:gd name="connsiteX57" fmla="*/ 1032510 w 2339340"/>
              <a:gd name="connsiteY57" fmla="*/ 5651421 h 6253401"/>
              <a:gd name="connsiteX58" fmla="*/ 1043940 w 2339340"/>
              <a:gd name="connsiteY58" fmla="*/ 5297091 h 6253401"/>
              <a:gd name="connsiteX59" fmla="*/ 1074420 w 2339340"/>
              <a:gd name="connsiteY59" fmla="*/ 4904661 h 6253401"/>
              <a:gd name="connsiteX60" fmla="*/ 1002030 w 2339340"/>
              <a:gd name="connsiteY60" fmla="*/ 4439841 h 6253401"/>
              <a:gd name="connsiteX61" fmla="*/ 1066800 w 2339340"/>
              <a:gd name="connsiteY61" fmla="*/ 4146471 h 6253401"/>
              <a:gd name="connsiteX62" fmla="*/ 1116330 w 2339340"/>
              <a:gd name="connsiteY62" fmla="*/ 3792141 h 6253401"/>
              <a:gd name="connsiteX63" fmla="*/ 1165860 w 2339340"/>
              <a:gd name="connsiteY63" fmla="*/ 3392091 h 6253401"/>
              <a:gd name="connsiteX64" fmla="*/ 1238250 w 2339340"/>
              <a:gd name="connsiteY64" fmla="*/ 3898821 h 6253401"/>
              <a:gd name="connsiteX65" fmla="*/ 1280160 w 2339340"/>
              <a:gd name="connsiteY65" fmla="*/ 4382691 h 6253401"/>
              <a:gd name="connsiteX66" fmla="*/ 1310640 w 2339340"/>
              <a:gd name="connsiteY66" fmla="*/ 4550331 h 6253401"/>
              <a:gd name="connsiteX67" fmla="*/ 1272540 w 2339340"/>
              <a:gd name="connsiteY67" fmla="*/ 4855131 h 6253401"/>
              <a:gd name="connsiteX68" fmla="*/ 1242060 w 2339340"/>
              <a:gd name="connsiteY68" fmla="*/ 5076111 h 6253401"/>
              <a:gd name="connsiteX69" fmla="*/ 1276350 w 2339340"/>
              <a:gd name="connsiteY69" fmla="*/ 5304711 h 6253401"/>
              <a:gd name="connsiteX70" fmla="*/ 1333500 w 2339340"/>
              <a:gd name="connsiteY70" fmla="*/ 5510451 h 6253401"/>
              <a:gd name="connsiteX71" fmla="*/ 1314450 w 2339340"/>
              <a:gd name="connsiteY71" fmla="*/ 5632371 h 6253401"/>
              <a:gd name="connsiteX72" fmla="*/ 1264920 w 2339340"/>
              <a:gd name="connsiteY72" fmla="*/ 5811441 h 6253401"/>
              <a:gd name="connsiteX73" fmla="*/ 1264920 w 2339340"/>
              <a:gd name="connsiteY73" fmla="*/ 5918121 h 6253401"/>
              <a:gd name="connsiteX74" fmla="*/ 1424940 w 2339340"/>
              <a:gd name="connsiteY74" fmla="*/ 6253401 h 6253401"/>
              <a:gd name="connsiteX75" fmla="*/ 1565910 w 2339340"/>
              <a:gd name="connsiteY75" fmla="*/ 6081951 h 6253401"/>
              <a:gd name="connsiteX76" fmla="*/ 1604010 w 2339340"/>
              <a:gd name="connsiteY76" fmla="*/ 6028611 h 6253401"/>
              <a:gd name="connsiteX77" fmla="*/ 1524000 w 2339340"/>
              <a:gd name="connsiteY77" fmla="*/ 5860971 h 6253401"/>
              <a:gd name="connsiteX78" fmla="*/ 1466850 w 2339340"/>
              <a:gd name="connsiteY78" fmla="*/ 5735241 h 6253401"/>
              <a:gd name="connsiteX79" fmla="*/ 1440180 w 2339340"/>
              <a:gd name="connsiteY79" fmla="*/ 5655231 h 6253401"/>
              <a:gd name="connsiteX80" fmla="*/ 1546860 w 2339340"/>
              <a:gd name="connsiteY80" fmla="*/ 5095161 h 6253401"/>
              <a:gd name="connsiteX81" fmla="*/ 1600200 w 2339340"/>
              <a:gd name="connsiteY81" fmla="*/ 4523661 h 6253401"/>
              <a:gd name="connsiteX82" fmla="*/ 1684020 w 2339340"/>
              <a:gd name="connsiteY82" fmla="*/ 4043601 h 6253401"/>
              <a:gd name="connsiteX83" fmla="*/ 1703070 w 2339340"/>
              <a:gd name="connsiteY83" fmla="*/ 3704511 h 6253401"/>
              <a:gd name="connsiteX84" fmla="*/ 1673305 w 2339340"/>
              <a:gd name="connsiteY84" fmla="*/ 3099436 h 6253401"/>
              <a:gd name="connsiteX85" fmla="*/ 1630680 w 2339340"/>
              <a:gd name="connsiteY85" fmla="*/ 2885361 h 6253401"/>
              <a:gd name="connsiteX86" fmla="*/ 1607820 w 2339340"/>
              <a:gd name="connsiteY86" fmla="*/ 2767251 h 6253401"/>
              <a:gd name="connsiteX87" fmla="*/ 1584960 w 2339340"/>
              <a:gd name="connsiteY87" fmla="*/ 2439591 h 6253401"/>
              <a:gd name="connsiteX88" fmla="*/ 1584960 w 2339340"/>
              <a:gd name="connsiteY88" fmla="*/ 2089071 h 6253401"/>
              <a:gd name="connsiteX89" fmla="*/ 1619250 w 2339340"/>
              <a:gd name="connsiteY89" fmla="*/ 1788081 h 6253401"/>
              <a:gd name="connsiteX90" fmla="*/ 1691640 w 2339340"/>
              <a:gd name="connsiteY90" fmla="*/ 1517571 h 6253401"/>
              <a:gd name="connsiteX91" fmla="*/ 1954530 w 2339340"/>
              <a:gd name="connsiteY91" fmla="*/ 1940481 h 6253401"/>
              <a:gd name="connsiteX92" fmla="*/ 2045970 w 2339340"/>
              <a:gd name="connsiteY92" fmla="*/ 2062401 h 6253401"/>
              <a:gd name="connsiteX93" fmla="*/ 1840230 w 2339340"/>
              <a:gd name="connsiteY93" fmla="*/ 2374821 h 6253401"/>
              <a:gd name="connsiteX94" fmla="*/ 1729740 w 2339340"/>
              <a:gd name="connsiteY94" fmla="*/ 2561511 h 6253401"/>
              <a:gd name="connsiteX95" fmla="*/ 1672590 w 2339340"/>
              <a:gd name="connsiteY95" fmla="*/ 2691051 h 6253401"/>
              <a:gd name="connsiteX96" fmla="*/ 1606391 w 2339340"/>
              <a:gd name="connsiteY96" fmla="*/ 2762727 h 6253401"/>
              <a:gd name="connsiteX97" fmla="*/ 1658302 w 2339340"/>
              <a:gd name="connsiteY97" fmla="*/ 3027046 h 6253401"/>
              <a:gd name="connsiteX98" fmla="*/ 1729740 w 2339340"/>
              <a:gd name="connsiteY98" fmla="*/ 2908221 h 6253401"/>
              <a:gd name="connsiteX99" fmla="*/ 1927860 w 2339340"/>
              <a:gd name="connsiteY99" fmla="*/ 2706291 h 6253401"/>
              <a:gd name="connsiteX100" fmla="*/ 2065020 w 2339340"/>
              <a:gd name="connsiteY100" fmla="*/ 2565321 h 6253401"/>
              <a:gd name="connsiteX101" fmla="*/ 2202180 w 2339340"/>
              <a:gd name="connsiteY101" fmla="*/ 2355771 h 6253401"/>
              <a:gd name="connsiteX102" fmla="*/ 2339340 w 2339340"/>
              <a:gd name="connsiteY102" fmla="*/ 2066211 h 6253401"/>
              <a:gd name="connsiteX103" fmla="*/ 2293620 w 2339340"/>
              <a:gd name="connsiteY103" fmla="*/ 1974771 h 6253401"/>
              <a:gd name="connsiteX104" fmla="*/ 2232660 w 2339340"/>
              <a:gd name="connsiteY104" fmla="*/ 1769031 h 6253401"/>
              <a:gd name="connsiteX105" fmla="*/ 2175510 w 2339340"/>
              <a:gd name="connsiteY105" fmla="*/ 1582341 h 6253401"/>
              <a:gd name="connsiteX106" fmla="*/ 2065020 w 2339340"/>
              <a:gd name="connsiteY106" fmla="*/ 1368981 h 6253401"/>
              <a:gd name="connsiteX107" fmla="*/ 1958340 w 2339340"/>
              <a:gd name="connsiteY107" fmla="*/ 1186101 h 6253401"/>
              <a:gd name="connsiteX108" fmla="*/ 1878330 w 2339340"/>
              <a:gd name="connsiteY108" fmla="*/ 1060371 h 6253401"/>
              <a:gd name="connsiteX109" fmla="*/ 1752600 w 2339340"/>
              <a:gd name="connsiteY109" fmla="*/ 991791 h 6253401"/>
              <a:gd name="connsiteX110" fmla="*/ 1645920 w 2339340"/>
              <a:gd name="connsiteY110" fmla="*/ 972741 h 6253401"/>
              <a:gd name="connsiteX111" fmla="*/ 1546860 w 2339340"/>
              <a:gd name="connsiteY111" fmla="*/ 938451 h 6253401"/>
              <a:gd name="connsiteX112" fmla="*/ 1276350 w 2339340"/>
              <a:gd name="connsiteY112" fmla="*/ 877491 h 6253401"/>
              <a:gd name="connsiteX113" fmla="*/ 1257300 w 2339340"/>
              <a:gd name="connsiteY113" fmla="*/ 755571 h 6253401"/>
              <a:gd name="connsiteX114" fmla="*/ 1325880 w 2339340"/>
              <a:gd name="connsiteY114" fmla="*/ 610791 h 6253401"/>
              <a:gd name="connsiteX115" fmla="*/ 1363980 w 2339340"/>
              <a:gd name="connsiteY115" fmla="*/ 553641 h 6253401"/>
              <a:gd name="connsiteX116" fmla="*/ 1352550 w 2339340"/>
              <a:gd name="connsiteY116" fmla="*/ 454581 h 6253401"/>
              <a:gd name="connsiteX117" fmla="*/ 1359455 w 2339340"/>
              <a:gd name="connsiteY117" fmla="*/ 267891 h 6253401"/>
              <a:gd name="connsiteX118" fmla="*/ 1311592 w 2339340"/>
              <a:gd name="connsiteY118" fmla="*/ 99775 h 6253401"/>
              <a:gd name="connsiteX119" fmla="*/ 1188720 w 2339340"/>
              <a:gd name="connsiteY119" fmla="*/ 54531 h 6253401"/>
              <a:gd name="connsiteX120" fmla="*/ 1072753 w 2339340"/>
              <a:gd name="connsiteY120" fmla="*/ 58817 h 6253401"/>
              <a:gd name="connsiteX121" fmla="*/ 1077992 w 2339340"/>
              <a:gd name="connsiteY121" fmla="*/ 0 h 62534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</a:cxnLst>
            <a:rect l="l" t="t" r="r" b="b"/>
            <a:pathLst>
              <a:path w="2339340" h="6253401">
                <a:moveTo>
                  <a:pt x="1077992" y="0"/>
                </a:moveTo>
                <a:lnTo>
                  <a:pt x="970359" y="77867"/>
                </a:lnTo>
                <a:lnTo>
                  <a:pt x="967740" y="16431"/>
                </a:lnTo>
                <a:lnTo>
                  <a:pt x="872490" y="138351"/>
                </a:lnTo>
                <a:lnTo>
                  <a:pt x="849630" y="103347"/>
                </a:lnTo>
                <a:lnTo>
                  <a:pt x="804863" y="232886"/>
                </a:lnTo>
                <a:lnTo>
                  <a:pt x="782955" y="466725"/>
                </a:lnTo>
                <a:lnTo>
                  <a:pt x="754380" y="481251"/>
                </a:lnTo>
                <a:lnTo>
                  <a:pt x="781050" y="565071"/>
                </a:lnTo>
                <a:lnTo>
                  <a:pt x="822960" y="641271"/>
                </a:lnTo>
                <a:lnTo>
                  <a:pt x="887730" y="706041"/>
                </a:lnTo>
                <a:lnTo>
                  <a:pt x="925830" y="786051"/>
                </a:lnTo>
                <a:lnTo>
                  <a:pt x="925830" y="877491"/>
                </a:lnTo>
                <a:lnTo>
                  <a:pt x="803910" y="938451"/>
                </a:lnTo>
                <a:lnTo>
                  <a:pt x="701040" y="965121"/>
                </a:lnTo>
                <a:lnTo>
                  <a:pt x="556260" y="968931"/>
                </a:lnTo>
                <a:lnTo>
                  <a:pt x="403860" y="1018461"/>
                </a:lnTo>
                <a:lnTo>
                  <a:pt x="320040" y="1102281"/>
                </a:lnTo>
                <a:lnTo>
                  <a:pt x="247650" y="1292781"/>
                </a:lnTo>
                <a:lnTo>
                  <a:pt x="163830" y="1586151"/>
                </a:lnTo>
                <a:lnTo>
                  <a:pt x="83820" y="1799511"/>
                </a:lnTo>
                <a:lnTo>
                  <a:pt x="72390" y="1978581"/>
                </a:lnTo>
                <a:lnTo>
                  <a:pt x="0" y="2161461"/>
                </a:lnTo>
                <a:lnTo>
                  <a:pt x="11430" y="2268141"/>
                </a:lnTo>
                <a:lnTo>
                  <a:pt x="106680" y="2443401"/>
                </a:lnTo>
                <a:lnTo>
                  <a:pt x="243840" y="2611041"/>
                </a:lnTo>
                <a:lnTo>
                  <a:pt x="422910" y="2786301"/>
                </a:lnTo>
                <a:lnTo>
                  <a:pt x="609600" y="2946321"/>
                </a:lnTo>
                <a:lnTo>
                  <a:pt x="703183" y="3078956"/>
                </a:lnTo>
                <a:lnTo>
                  <a:pt x="711517" y="2800827"/>
                </a:lnTo>
                <a:lnTo>
                  <a:pt x="647700" y="2748201"/>
                </a:lnTo>
                <a:lnTo>
                  <a:pt x="541020" y="2553891"/>
                </a:lnTo>
                <a:lnTo>
                  <a:pt x="487680" y="2443401"/>
                </a:lnTo>
                <a:lnTo>
                  <a:pt x="293370" y="2222421"/>
                </a:lnTo>
                <a:lnTo>
                  <a:pt x="426720" y="2005251"/>
                </a:lnTo>
                <a:lnTo>
                  <a:pt x="483870" y="1894761"/>
                </a:lnTo>
                <a:lnTo>
                  <a:pt x="544830" y="1658541"/>
                </a:lnTo>
                <a:lnTo>
                  <a:pt x="636270" y="1913811"/>
                </a:lnTo>
                <a:lnTo>
                  <a:pt x="678180" y="2218611"/>
                </a:lnTo>
                <a:lnTo>
                  <a:pt x="689610" y="2504361"/>
                </a:lnTo>
                <a:lnTo>
                  <a:pt x="712470" y="2778681"/>
                </a:lnTo>
                <a:lnTo>
                  <a:pt x="701040" y="3193971"/>
                </a:lnTo>
                <a:lnTo>
                  <a:pt x="643890" y="3799761"/>
                </a:lnTo>
                <a:lnTo>
                  <a:pt x="613410" y="4272201"/>
                </a:lnTo>
                <a:lnTo>
                  <a:pt x="689610" y="4634151"/>
                </a:lnTo>
                <a:lnTo>
                  <a:pt x="803910" y="5232321"/>
                </a:lnTo>
                <a:lnTo>
                  <a:pt x="883920" y="5674281"/>
                </a:lnTo>
                <a:lnTo>
                  <a:pt x="872490" y="5700951"/>
                </a:lnTo>
                <a:lnTo>
                  <a:pt x="693420" y="5910501"/>
                </a:lnTo>
                <a:lnTo>
                  <a:pt x="541020" y="6108621"/>
                </a:lnTo>
                <a:lnTo>
                  <a:pt x="510540" y="6173391"/>
                </a:lnTo>
                <a:lnTo>
                  <a:pt x="701040" y="6108621"/>
                </a:lnTo>
                <a:lnTo>
                  <a:pt x="830580" y="6081951"/>
                </a:lnTo>
                <a:lnTo>
                  <a:pt x="952500" y="5990511"/>
                </a:lnTo>
                <a:lnTo>
                  <a:pt x="963930" y="5887641"/>
                </a:lnTo>
                <a:lnTo>
                  <a:pt x="1108710" y="5834301"/>
                </a:lnTo>
                <a:lnTo>
                  <a:pt x="1108710" y="5807631"/>
                </a:lnTo>
                <a:lnTo>
                  <a:pt x="1032510" y="5651421"/>
                </a:lnTo>
                <a:lnTo>
                  <a:pt x="1043940" y="5297091"/>
                </a:lnTo>
                <a:lnTo>
                  <a:pt x="1074420" y="4904661"/>
                </a:lnTo>
                <a:lnTo>
                  <a:pt x="1002030" y="4439841"/>
                </a:lnTo>
                <a:lnTo>
                  <a:pt x="1066800" y="4146471"/>
                </a:lnTo>
                <a:lnTo>
                  <a:pt x="1116330" y="3792141"/>
                </a:lnTo>
                <a:lnTo>
                  <a:pt x="1165860" y="3392091"/>
                </a:lnTo>
                <a:lnTo>
                  <a:pt x="1238250" y="3898821"/>
                </a:lnTo>
                <a:lnTo>
                  <a:pt x="1280160" y="4382691"/>
                </a:lnTo>
                <a:lnTo>
                  <a:pt x="1310640" y="4550331"/>
                </a:lnTo>
                <a:lnTo>
                  <a:pt x="1272540" y="4855131"/>
                </a:lnTo>
                <a:lnTo>
                  <a:pt x="1242060" y="5076111"/>
                </a:lnTo>
                <a:lnTo>
                  <a:pt x="1276350" y="5304711"/>
                </a:lnTo>
                <a:lnTo>
                  <a:pt x="1333500" y="5510451"/>
                </a:lnTo>
                <a:lnTo>
                  <a:pt x="1314450" y="5632371"/>
                </a:lnTo>
                <a:lnTo>
                  <a:pt x="1264920" y="5811441"/>
                </a:lnTo>
                <a:lnTo>
                  <a:pt x="1264920" y="5918121"/>
                </a:lnTo>
                <a:lnTo>
                  <a:pt x="1424940" y="6253401"/>
                </a:lnTo>
                <a:lnTo>
                  <a:pt x="1565910" y="6081951"/>
                </a:lnTo>
                <a:lnTo>
                  <a:pt x="1604010" y="6028611"/>
                </a:lnTo>
                <a:lnTo>
                  <a:pt x="1524000" y="5860971"/>
                </a:lnTo>
                <a:lnTo>
                  <a:pt x="1466850" y="5735241"/>
                </a:lnTo>
                <a:lnTo>
                  <a:pt x="1440180" y="5655231"/>
                </a:lnTo>
                <a:lnTo>
                  <a:pt x="1546860" y="5095161"/>
                </a:lnTo>
                <a:lnTo>
                  <a:pt x="1600200" y="4523661"/>
                </a:lnTo>
                <a:lnTo>
                  <a:pt x="1684020" y="4043601"/>
                </a:lnTo>
                <a:lnTo>
                  <a:pt x="1703070" y="3704511"/>
                </a:lnTo>
                <a:lnTo>
                  <a:pt x="1673305" y="3099436"/>
                </a:lnTo>
                <a:lnTo>
                  <a:pt x="1630680" y="2885361"/>
                </a:lnTo>
                <a:lnTo>
                  <a:pt x="1607820" y="2767251"/>
                </a:lnTo>
                <a:lnTo>
                  <a:pt x="1584960" y="2439591"/>
                </a:lnTo>
                <a:lnTo>
                  <a:pt x="1584960" y="2089071"/>
                </a:lnTo>
                <a:lnTo>
                  <a:pt x="1619250" y="1788081"/>
                </a:lnTo>
                <a:lnTo>
                  <a:pt x="1691640" y="1517571"/>
                </a:lnTo>
                <a:lnTo>
                  <a:pt x="1954530" y="1940481"/>
                </a:lnTo>
                <a:lnTo>
                  <a:pt x="2045970" y="2062401"/>
                </a:lnTo>
                <a:lnTo>
                  <a:pt x="1840230" y="2374821"/>
                </a:lnTo>
                <a:lnTo>
                  <a:pt x="1729740" y="2561511"/>
                </a:lnTo>
                <a:lnTo>
                  <a:pt x="1672590" y="2691051"/>
                </a:lnTo>
                <a:lnTo>
                  <a:pt x="1606391" y="2762727"/>
                </a:lnTo>
                <a:lnTo>
                  <a:pt x="1658302" y="3027046"/>
                </a:lnTo>
                <a:lnTo>
                  <a:pt x="1729740" y="2908221"/>
                </a:lnTo>
                <a:lnTo>
                  <a:pt x="1927860" y="2706291"/>
                </a:lnTo>
                <a:lnTo>
                  <a:pt x="2065020" y="2565321"/>
                </a:lnTo>
                <a:lnTo>
                  <a:pt x="2202180" y="2355771"/>
                </a:lnTo>
                <a:lnTo>
                  <a:pt x="2339340" y="2066211"/>
                </a:lnTo>
                <a:lnTo>
                  <a:pt x="2293620" y="1974771"/>
                </a:lnTo>
                <a:lnTo>
                  <a:pt x="2232660" y="1769031"/>
                </a:lnTo>
                <a:lnTo>
                  <a:pt x="2175510" y="1582341"/>
                </a:lnTo>
                <a:lnTo>
                  <a:pt x="2065020" y="1368981"/>
                </a:lnTo>
                <a:lnTo>
                  <a:pt x="1958340" y="1186101"/>
                </a:lnTo>
                <a:lnTo>
                  <a:pt x="1878330" y="1060371"/>
                </a:lnTo>
                <a:lnTo>
                  <a:pt x="1752600" y="991791"/>
                </a:lnTo>
                <a:lnTo>
                  <a:pt x="1645920" y="972741"/>
                </a:lnTo>
                <a:lnTo>
                  <a:pt x="1546860" y="938451"/>
                </a:lnTo>
                <a:lnTo>
                  <a:pt x="1276350" y="877491"/>
                </a:lnTo>
                <a:lnTo>
                  <a:pt x="1257300" y="755571"/>
                </a:lnTo>
                <a:lnTo>
                  <a:pt x="1325880" y="610791"/>
                </a:lnTo>
                <a:lnTo>
                  <a:pt x="1363980" y="553641"/>
                </a:lnTo>
                <a:lnTo>
                  <a:pt x="1352550" y="454581"/>
                </a:lnTo>
                <a:lnTo>
                  <a:pt x="1359455" y="267891"/>
                </a:lnTo>
                <a:cubicBezTo>
                  <a:pt x="1341119" y="213043"/>
                  <a:pt x="1327546" y="155814"/>
                  <a:pt x="1311592" y="99775"/>
                </a:cubicBezTo>
                <a:lnTo>
                  <a:pt x="1188720" y="54531"/>
                </a:lnTo>
                <a:lnTo>
                  <a:pt x="1072753" y="58817"/>
                </a:lnTo>
                <a:lnTo>
                  <a:pt x="1077992" y="0"/>
                </a:lnTo>
                <a:close/>
              </a:path>
            </a:pathLst>
          </a:custGeom>
          <a:gradFill flip="none" rotWithShape="1">
            <a:gsLst>
              <a:gs pos="45000">
                <a:srgbClr val="FFD85B"/>
              </a:gs>
              <a:gs pos="100000">
                <a:srgbClr val="C00000"/>
              </a:gs>
            </a:gsLst>
            <a:lin ang="162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l-PL"/>
          </a:p>
        </p:txBody>
      </p:sp>
      <p:pic>
        <p:nvPicPr>
          <p:cNvPr id="37" name="Obraz 36">
            <a:extLst>
              <a:ext uri="{FF2B5EF4-FFF2-40B4-BE49-F238E27FC236}">
                <a16:creationId xmlns:a16="http://schemas.microsoft.com/office/drawing/2014/main" id="{C84F0724-FA97-4EA1-BCAC-D714F7EADAE9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26604" y="997626"/>
            <a:ext cx="2327494" cy="6134352"/>
          </a:xfrm>
          <a:prstGeom prst="rect">
            <a:avLst/>
          </a:prstGeom>
        </p:spPr>
      </p:pic>
      <p:grpSp>
        <p:nvGrpSpPr>
          <p:cNvPr id="40" name="Grupa 39">
            <a:extLst>
              <a:ext uri="{FF2B5EF4-FFF2-40B4-BE49-F238E27FC236}">
                <a16:creationId xmlns:a16="http://schemas.microsoft.com/office/drawing/2014/main" id="{682BAF2F-7E23-4F04-8599-1C0EE90A0940}"/>
              </a:ext>
            </a:extLst>
          </p:cNvPr>
          <p:cNvGrpSpPr/>
          <p:nvPr/>
        </p:nvGrpSpPr>
        <p:grpSpPr>
          <a:xfrm flipH="1">
            <a:off x="9479163" y="1024620"/>
            <a:ext cx="2271879" cy="6237239"/>
            <a:chOff x="6623936" y="239180"/>
            <a:chExt cx="2490221" cy="6836678"/>
          </a:xfrm>
        </p:grpSpPr>
        <p:sp>
          <p:nvSpPr>
            <p:cNvPr id="41" name="Dowolny kształt: kształt 40">
              <a:extLst>
                <a:ext uri="{FF2B5EF4-FFF2-40B4-BE49-F238E27FC236}">
                  <a16:creationId xmlns:a16="http://schemas.microsoft.com/office/drawing/2014/main" id="{936DAF51-97AF-43D2-9933-CAA28AAACC11}"/>
                </a:ext>
              </a:extLst>
            </p:cNvPr>
            <p:cNvSpPr/>
            <p:nvPr/>
          </p:nvSpPr>
          <p:spPr>
            <a:xfrm>
              <a:off x="6677970" y="1162050"/>
              <a:ext cx="2270768" cy="5453063"/>
            </a:xfrm>
            <a:custGeom>
              <a:avLst/>
              <a:gdLst>
                <a:gd name="connsiteX0" fmla="*/ 1381125 w 2271713"/>
                <a:gd name="connsiteY0" fmla="*/ 85725 h 5453063"/>
                <a:gd name="connsiteX1" fmla="*/ 1457325 w 2271713"/>
                <a:gd name="connsiteY1" fmla="*/ 200025 h 5453063"/>
                <a:gd name="connsiteX2" fmla="*/ 1443038 w 2271713"/>
                <a:gd name="connsiteY2" fmla="*/ 266700 h 5453063"/>
                <a:gd name="connsiteX3" fmla="*/ 1509713 w 2271713"/>
                <a:gd name="connsiteY3" fmla="*/ 466725 h 5453063"/>
                <a:gd name="connsiteX4" fmla="*/ 1495425 w 2271713"/>
                <a:gd name="connsiteY4" fmla="*/ 757238 h 5453063"/>
                <a:gd name="connsiteX5" fmla="*/ 1428750 w 2271713"/>
                <a:gd name="connsiteY5" fmla="*/ 928688 h 5453063"/>
                <a:gd name="connsiteX6" fmla="*/ 1581150 w 2271713"/>
                <a:gd name="connsiteY6" fmla="*/ 919163 h 5453063"/>
                <a:gd name="connsiteX7" fmla="*/ 1947863 w 2271713"/>
                <a:gd name="connsiteY7" fmla="*/ 1176338 h 5453063"/>
                <a:gd name="connsiteX8" fmla="*/ 2271713 w 2271713"/>
                <a:gd name="connsiteY8" fmla="*/ 1504950 h 5453063"/>
                <a:gd name="connsiteX9" fmla="*/ 2271713 w 2271713"/>
                <a:gd name="connsiteY9" fmla="*/ 1552575 h 5453063"/>
                <a:gd name="connsiteX10" fmla="*/ 1962150 w 2271713"/>
                <a:gd name="connsiteY10" fmla="*/ 1871663 h 5453063"/>
                <a:gd name="connsiteX11" fmla="*/ 1809750 w 2271713"/>
                <a:gd name="connsiteY11" fmla="*/ 1995488 h 5453063"/>
                <a:gd name="connsiteX12" fmla="*/ 1724025 w 2271713"/>
                <a:gd name="connsiteY12" fmla="*/ 1947863 h 5453063"/>
                <a:gd name="connsiteX13" fmla="*/ 2038350 w 2271713"/>
                <a:gd name="connsiteY13" fmla="*/ 1528763 h 5453063"/>
                <a:gd name="connsiteX14" fmla="*/ 1695450 w 2271713"/>
                <a:gd name="connsiteY14" fmla="*/ 1252538 h 5453063"/>
                <a:gd name="connsiteX15" fmla="*/ 1652588 w 2271713"/>
                <a:gd name="connsiteY15" fmla="*/ 1428750 h 5453063"/>
                <a:gd name="connsiteX16" fmla="*/ 1595438 w 2271713"/>
                <a:gd name="connsiteY16" fmla="*/ 1566863 h 5453063"/>
                <a:gd name="connsiteX17" fmla="*/ 1628775 w 2271713"/>
                <a:gd name="connsiteY17" fmla="*/ 1800225 h 5453063"/>
                <a:gd name="connsiteX18" fmla="*/ 1747838 w 2271713"/>
                <a:gd name="connsiteY18" fmla="*/ 1990725 h 5453063"/>
                <a:gd name="connsiteX19" fmla="*/ 1824038 w 2271713"/>
                <a:gd name="connsiteY19" fmla="*/ 2105025 h 5453063"/>
                <a:gd name="connsiteX20" fmla="*/ 1990725 w 2271713"/>
                <a:gd name="connsiteY20" fmla="*/ 2428875 h 5453063"/>
                <a:gd name="connsiteX21" fmla="*/ 1990725 w 2271713"/>
                <a:gd name="connsiteY21" fmla="*/ 2795588 h 5453063"/>
                <a:gd name="connsiteX22" fmla="*/ 1857375 w 2271713"/>
                <a:gd name="connsiteY22" fmla="*/ 3167063 h 5453063"/>
                <a:gd name="connsiteX23" fmla="*/ 1790700 w 2271713"/>
                <a:gd name="connsiteY23" fmla="*/ 3624263 h 5453063"/>
                <a:gd name="connsiteX24" fmla="*/ 1495425 w 2271713"/>
                <a:gd name="connsiteY24" fmla="*/ 4500563 h 5453063"/>
                <a:gd name="connsiteX25" fmla="*/ 1404938 w 2271713"/>
                <a:gd name="connsiteY25" fmla="*/ 4824413 h 5453063"/>
                <a:gd name="connsiteX26" fmla="*/ 1585913 w 2271713"/>
                <a:gd name="connsiteY26" fmla="*/ 5129213 h 5453063"/>
                <a:gd name="connsiteX27" fmla="*/ 1728788 w 2271713"/>
                <a:gd name="connsiteY27" fmla="*/ 5219700 h 5453063"/>
                <a:gd name="connsiteX28" fmla="*/ 1733550 w 2271713"/>
                <a:gd name="connsiteY28" fmla="*/ 5243513 h 5453063"/>
                <a:gd name="connsiteX29" fmla="*/ 1643063 w 2271713"/>
                <a:gd name="connsiteY29" fmla="*/ 5262563 h 5453063"/>
                <a:gd name="connsiteX30" fmla="*/ 1404938 w 2271713"/>
                <a:gd name="connsiteY30" fmla="*/ 5143500 h 5453063"/>
                <a:gd name="connsiteX31" fmla="*/ 1333500 w 2271713"/>
                <a:gd name="connsiteY31" fmla="*/ 5167313 h 5453063"/>
                <a:gd name="connsiteX32" fmla="*/ 1243013 w 2271713"/>
                <a:gd name="connsiteY32" fmla="*/ 5110163 h 5453063"/>
                <a:gd name="connsiteX33" fmla="*/ 1238250 w 2271713"/>
                <a:gd name="connsiteY33" fmla="*/ 5224463 h 5453063"/>
                <a:gd name="connsiteX34" fmla="*/ 1100138 w 2271713"/>
                <a:gd name="connsiteY34" fmla="*/ 5453063 h 5453063"/>
                <a:gd name="connsiteX35" fmla="*/ 1038225 w 2271713"/>
                <a:gd name="connsiteY35" fmla="*/ 5453063 h 5453063"/>
                <a:gd name="connsiteX36" fmla="*/ 1023938 w 2271713"/>
                <a:gd name="connsiteY36" fmla="*/ 5148263 h 5453063"/>
                <a:gd name="connsiteX37" fmla="*/ 1185863 w 2271713"/>
                <a:gd name="connsiteY37" fmla="*/ 4848225 h 5453063"/>
                <a:gd name="connsiteX38" fmla="*/ 1271588 w 2271713"/>
                <a:gd name="connsiteY38" fmla="*/ 4095750 h 5453063"/>
                <a:gd name="connsiteX39" fmla="*/ 1419225 w 2271713"/>
                <a:gd name="connsiteY39" fmla="*/ 3509963 h 5453063"/>
                <a:gd name="connsiteX40" fmla="*/ 1262063 w 2271713"/>
                <a:gd name="connsiteY40" fmla="*/ 3328988 h 5453063"/>
                <a:gd name="connsiteX41" fmla="*/ 1147763 w 2271713"/>
                <a:gd name="connsiteY41" fmla="*/ 2981325 h 5453063"/>
                <a:gd name="connsiteX42" fmla="*/ 1066800 w 2271713"/>
                <a:gd name="connsiteY42" fmla="*/ 2671763 h 5453063"/>
                <a:gd name="connsiteX43" fmla="*/ 1128713 w 2271713"/>
                <a:gd name="connsiteY43" fmla="*/ 2085975 h 5453063"/>
                <a:gd name="connsiteX44" fmla="*/ 957263 w 2271713"/>
                <a:gd name="connsiteY44" fmla="*/ 1604963 h 5453063"/>
                <a:gd name="connsiteX45" fmla="*/ 852488 w 2271713"/>
                <a:gd name="connsiteY45" fmla="*/ 1490663 h 5453063"/>
                <a:gd name="connsiteX46" fmla="*/ 785813 w 2271713"/>
                <a:gd name="connsiteY46" fmla="*/ 2143125 h 5453063"/>
                <a:gd name="connsiteX47" fmla="*/ 962025 w 2271713"/>
                <a:gd name="connsiteY47" fmla="*/ 2586038 h 5453063"/>
                <a:gd name="connsiteX48" fmla="*/ 1004888 w 2271713"/>
                <a:gd name="connsiteY48" fmla="*/ 2790825 h 5453063"/>
                <a:gd name="connsiteX49" fmla="*/ 1066800 w 2271713"/>
                <a:gd name="connsiteY49" fmla="*/ 2843213 h 5453063"/>
                <a:gd name="connsiteX50" fmla="*/ 1066800 w 2271713"/>
                <a:gd name="connsiteY50" fmla="*/ 3071813 h 5453063"/>
                <a:gd name="connsiteX51" fmla="*/ 1023938 w 2271713"/>
                <a:gd name="connsiteY51" fmla="*/ 3167063 h 5453063"/>
                <a:gd name="connsiteX52" fmla="*/ 828675 w 2271713"/>
                <a:gd name="connsiteY52" fmla="*/ 3171825 h 5453063"/>
                <a:gd name="connsiteX53" fmla="*/ 766763 w 2271713"/>
                <a:gd name="connsiteY53" fmla="*/ 3062288 h 5453063"/>
                <a:gd name="connsiteX54" fmla="*/ 828675 w 2271713"/>
                <a:gd name="connsiteY54" fmla="*/ 2947988 h 5453063"/>
                <a:gd name="connsiteX55" fmla="*/ 904875 w 2271713"/>
                <a:gd name="connsiteY55" fmla="*/ 2957513 h 5453063"/>
                <a:gd name="connsiteX56" fmla="*/ 914400 w 2271713"/>
                <a:gd name="connsiteY56" fmla="*/ 2909888 h 5453063"/>
                <a:gd name="connsiteX57" fmla="*/ 738188 w 2271713"/>
                <a:gd name="connsiteY57" fmla="*/ 2481263 h 5453063"/>
                <a:gd name="connsiteX58" fmla="*/ 619125 w 2271713"/>
                <a:gd name="connsiteY58" fmla="*/ 2209800 h 5453063"/>
                <a:gd name="connsiteX59" fmla="*/ 619125 w 2271713"/>
                <a:gd name="connsiteY59" fmla="*/ 1395413 h 5453063"/>
                <a:gd name="connsiteX60" fmla="*/ 523875 w 2271713"/>
                <a:gd name="connsiteY60" fmla="*/ 1600200 h 5453063"/>
                <a:gd name="connsiteX61" fmla="*/ 357188 w 2271713"/>
                <a:gd name="connsiteY61" fmla="*/ 1747838 h 5453063"/>
                <a:gd name="connsiteX62" fmla="*/ 161925 w 2271713"/>
                <a:gd name="connsiteY62" fmla="*/ 1938338 h 5453063"/>
                <a:gd name="connsiteX63" fmla="*/ 152400 w 2271713"/>
                <a:gd name="connsiteY63" fmla="*/ 1981200 h 5453063"/>
                <a:gd name="connsiteX64" fmla="*/ 133350 w 2271713"/>
                <a:gd name="connsiteY64" fmla="*/ 2176463 h 5453063"/>
                <a:gd name="connsiteX65" fmla="*/ 142875 w 2271713"/>
                <a:gd name="connsiteY65" fmla="*/ 2271713 h 5453063"/>
                <a:gd name="connsiteX66" fmla="*/ 23813 w 2271713"/>
                <a:gd name="connsiteY66" fmla="*/ 2128838 h 5453063"/>
                <a:gd name="connsiteX67" fmla="*/ 0 w 2271713"/>
                <a:gd name="connsiteY67" fmla="*/ 1824038 h 5453063"/>
                <a:gd name="connsiteX68" fmla="*/ 114300 w 2271713"/>
                <a:gd name="connsiteY68" fmla="*/ 1576388 h 5453063"/>
                <a:gd name="connsiteX69" fmla="*/ 233363 w 2271713"/>
                <a:gd name="connsiteY69" fmla="*/ 1343025 h 5453063"/>
                <a:gd name="connsiteX70" fmla="*/ 566738 w 2271713"/>
                <a:gd name="connsiteY70" fmla="*/ 1152525 h 5453063"/>
                <a:gd name="connsiteX71" fmla="*/ 585788 w 2271713"/>
                <a:gd name="connsiteY71" fmla="*/ 990600 h 5453063"/>
                <a:gd name="connsiteX72" fmla="*/ 585788 w 2271713"/>
                <a:gd name="connsiteY72" fmla="*/ 742950 h 5453063"/>
                <a:gd name="connsiteX73" fmla="*/ 676275 w 2271713"/>
                <a:gd name="connsiteY73" fmla="*/ 404813 h 5453063"/>
                <a:gd name="connsiteX74" fmla="*/ 866775 w 2271713"/>
                <a:gd name="connsiteY74" fmla="*/ 119063 h 5453063"/>
                <a:gd name="connsiteX75" fmla="*/ 1123950 w 2271713"/>
                <a:gd name="connsiteY75" fmla="*/ 0 h 5453063"/>
                <a:gd name="connsiteX76" fmla="*/ 1381125 w 2271713"/>
                <a:gd name="connsiteY76" fmla="*/ 85725 h 5453063"/>
                <a:gd name="connsiteX0" fmla="*/ 1381125 w 2271713"/>
                <a:gd name="connsiteY0" fmla="*/ 85725 h 5453063"/>
                <a:gd name="connsiteX1" fmla="*/ 1457325 w 2271713"/>
                <a:gd name="connsiteY1" fmla="*/ 200025 h 5453063"/>
                <a:gd name="connsiteX2" fmla="*/ 1443038 w 2271713"/>
                <a:gd name="connsiteY2" fmla="*/ 266700 h 5453063"/>
                <a:gd name="connsiteX3" fmla="*/ 1509713 w 2271713"/>
                <a:gd name="connsiteY3" fmla="*/ 466725 h 5453063"/>
                <a:gd name="connsiteX4" fmla="*/ 1495425 w 2271713"/>
                <a:gd name="connsiteY4" fmla="*/ 757238 h 5453063"/>
                <a:gd name="connsiteX5" fmla="*/ 1428750 w 2271713"/>
                <a:gd name="connsiteY5" fmla="*/ 928688 h 5453063"/>
                <a:gd name="connsiteX6" fmla="*/ 1581150 w 2271713"/>
                <a:gd name="connsiteY6" fmla="*/ 919163 h 5453063"/>
                <a:gd name="connsiteX7" fmla="*/ 1947863 w 2271713"/>
                <a:gd name="connsiteY7" fmla="*/ 1176338 h 5453063"/>
                <a:gd name="connsiteX8" fmla="*/ 2271713 w 2271713"/>
                <a:gd name="connsiteY8" fmla="*/ 1504950 h 5453063"/>
                <a:gd name="connsiteX9" fmla="*/ 2271713 w 2271713"/>
                <a:gd name="connsiteY9" fmla="*/ 1552575 h 5453063"/>
                <a:gd name="connsiteX10" fmla="*/ 1962150 w 2271713"/>
                <a:gd name="connsiteY10" fmla="*/ 1871663 h 5453063"/>
                <a:gd name="connsiteX11" fmla="*/ 1809750 w 2271713"/>
                <a:gd name="connsiteY11" fmla="*/ 1995488 h 5453063"/>
                <a:gd name="connsiteX12" fmla="*/ 1724025 w 2271713"/>
                <a:gd name="connsiteY12" fmla="*/ 1947863 h 5453063"/>
                <a:gd name="connsiteX13" fmla="*/ 2038350 w 2271713"/>
                <a:gd name="connsiteY13" fmla="*/ 1528763 h 5453063"/>
                <a:gd name="connsiteX14" fmla="*/ 1695450 w 2271713"/>
                <a:gd name="connsiteY14" fmla="*/ 1252538 h 5453063"/>
                <a:gd name="connsiteX15" fmla="*/ 1652588 w 2271713"/>
                <a:gd name="connsiteY15" fmla="*/ 1428750 h 5453063"/>
                <a:gd name="connsiteX16" fmla="*/ 1595438 w 2271713"/>
                <a:gd name="connsiteY16" fmla="*/ 1566863 h 5453063"/>
                <a:gd name="connsiteX17" fmla="*/ 1628775 w 2271713"/>
                <a:gd name="connsiteY17" fmla="*/ 1800225 h 5453063"/>
                <a:gd name="connsiteX18" fmla="*/ 1747838 w 2271713"/>
                <a:gd name="connsiteY18" fmla="*/ 1990725 h 5453063"/>
                <a:gd name="connsiteX19" fmla="*/ 1824038 w 2271713"/>
                <a:gd name="connsiteY19" fmla="*/ 2105025 h 5453063"/>
                <a:gd name="connsiteX20" fmla="*/ 1990725 w 2271713"/>
                <a:gd name="connsiteY20" fmla="*/ 2428875 h 5453063"/>
                <a:gd name="connsiteX21" fmla="*/ 1990725 w 2271713"/>
                <a:gd name="connsiteY21" fmla="*/ 2795588 h 5453063"/>
                <a:gd name="connsiteX22" fmla="*/ 1857375 w 2271713"/>
                <a:gd name="connsiteY22" fmla="*/ 3167063 h 5453063"/>
                <a:gd name="connsiteX23" fmla="*/ 1790700 w 2271713"/>
                <a:gd name="connsiteY23" fmla="*/ 3624263 h 5453063"/>
                <a:gd name="connsiteX24" fmla="*/ 1495425 w 2271713"/>
                <a:gd name="connsiteY24" fmla="*/ 4500563 h 5453063"/>
                <a:gd name="connsiteX25" fmla="*/ 1404938 w 2271713"/>
                <a:gd name="connsiteY25" fmla="*/ 4824413 h 5453063"/>
                <a:gd name="connsiteX26" fmla="*/ 1585913 w 2271713"/>
                <a:gd name="connsiteY26" fmla="*/ 5129213 h 5453063"/>
                <a:gd name="connsiteX27" fmla="*/ 1728788 w 2271713"/>
                <a:gd name="connsiteY27" fmla="*/ 5219700 h 5453063"/>
                <a:gd name="connsiteX28" fmla="*/ 1733550 w 2271713"/>
                <a:gd name="connsiteY28" fmla="*/ 5243513 h 5453063"/>
                <a:gd name="connsiteX29" fmla="*/ 1643063 w 2271713"/>
                <a:gd name="connsiteY29" fmla="*/ 5262563 h 5453063"/>
                <a:gd name="connsiteX30" fmla="*/ 1404938 w 2271713"/>
                <a:gd name="connsiteY30" fmla="*/ 5143500 h 5453063"/>
                <a:gd name="connsiteX31" fmla="*/ 1333500 w 2271713"/>
                <a:gd name="connsiteY31" fmla="*/ 5167313 h 5453063"/>
                <a:gd name="connsiteX32" fmla="*/ 1243013 w 2271713"/>
                <a:gd name="connsiteY32" fmla="*/ 5110163 h 5453063"/>
                <a:gd name="connsiteX33" fmla="*/ 1238250 w 2271713"/>
                <a:gd name="connsiteY33" fmla="*/ 5224463 h 5453063"/>
                <a:gd name="connsiteX34" fmla="*/ 1100138 w 2271713"/>
                <a:gd name="connsiteY34" fmla="*/ 5453063 h 5453063"/>
                <a:gd name="connsiteX35" fmla="*/ 1038225 w 2271713"/>
                <a:gd name="connsiteY35" fmla="*/ 5453063 h 5453063"/>
                <a:gd name="connsiteX36" fmla="*/ 1023938 w 2271713"/>
                <a:gd name="connsiteY36" fmla="*/ 5148263 h 5453063"/>
                <a:gd name="connsiteX37" fmla="*/ 1185863 w 2271713"/>
                <a:gd name="connsiteY37" fmla="*/ 4848225 h 5453063"/>
                <a:gd name="connsiteX38" fmla="*/ 1271588 w 2271713"/>
                <a:gd name="connsiteY38" fmla="*/ 4095750 h 5453063"/>
                <a:gd name="connsiteX39" fmla="*/ 1419225 w 2271713"/>
                <a:gd name="connsiteY39" fmla="*/ 3509963 h 5453063"/>
                <a:gd name="connsiteX40" fmla="*/ 1262063 w 2271713"/>
                <a:gd name="connsiteY40" fmla="*/ 3328988 h 5453063"/>
                <a:gd name="connsiteX41" fmla="*/ 1147763 w 2271713"/>
                <a:gd name="connsiteY41" fmla="*/ 2981325 h 5453063"/>
                <a:gd name="connsiteX42" fmla="*/ 1066800 w 2271713"/>
                <a:gd name="connsiteY42" fmla="*/ 2671763 h 5453063"/>
                <a:gd name="connsiteX43" fmla="*/ 1128713 w 2271713"/>
                <a:gd name="connsiteY43" fmla="*/ 2085975 h 5453063"/>
                <a:gd name="connsiteX44" fmla="*/ 957263 w 2271713"/>
                <a:gd name="connsiteY44" fmla="*/ 1604963 h 5453063"/>
                <a:gd name="connsiteX45" fmla="*/ 852488 w 2271713"/>
                <a:gd name="connsiteY45" fmla="*/ 1490663 h 5453063"/>
                <a:gd name="connsiteX46" fmla="*/ 785813 w 2271713"/>
                <a:gd name="connsiteY46" fmla="*/ 2143125 h 5453063"/>
                <a:gd name="connsiteX47" fmla="*/ 962025 w 2271713"/>
                <a:gd name="connsiteY47" fmla="*/ 2586038 h 5453063"/>
                <a:gd name="connsiteX48" fmla="*/ 1004888 w 2271713"/>
                <a:gd name="connsiteY48" fmla="*/ 2790825 h 5453063"/>
                <a:gd name="connsiteX49" fmla="*/ 1066800 w 2271713"/>
                <a:gd name="connsiteY49" fmla="*/ 2843213 h 5453063"/>
                <a:gd name="connsiteX50" fmla="*/ 1066800 w 2271713"/>
                <a:gd name="connsiteY50" fmla="*/ 3071813 h 5453063"/>
                <a:gd name="connsiteX51" fmla="*/ 1023938 w 2271713"/>
                <a:gd name="connsiteY51" fmla="*/ 3167063 h 5453063"/>
                <a:gd name="connsiteX52" fmla="*/ 828675 w 2271713"/>
                <a:gd name="connsiteY52" fmla="*/ 3171825 h 5453063"/>
                <a:gd name="connsiteX53" fmla="*/ 766763 w 2271713"/>
                <a:gd name="connsiteY53" fmla="*/ 3062288 h 5453063"/>
                <a:gd name="connsiteX54" fmla="*/ 828675 w 2271713"/>
                <a:gd name="connsiteY54" fmla="*/ 2947988 h 5453063"/>
                <a:gd name="connsiteX55" fmla="*/ 904875 w 2271713"/>
                <a:gd name="connsiteY55" fmla="*/ 2957513 h 5453063"/>
                <a:gd name="connsiteX56" fmla="*/ 914400 w 2271713"/>
                <a:gd name="connsiteY56" fmla="*/ 2909888 h 5453063"/>
                <a:gd name="connsiteX57" fmla="*/ 738188 w 2271713"/>
                <a:gd name="connsiteY57" fmla="*/ 2481263 h 5453063"/>
                <a:gd name="connsiteX58" fmla="*/ 619125 w 2271713"/>
                <a:gd name="connsiteY58" fmla="*/ 2209800 h 5453063"/>
                <a:gd name="connsiteX59" fmla="*/ 619125 w 2271713"/>
                <a:gd name="connsiteY59" fmla="*/ 1395413 h 5453063"/>
                <a:gd name="connsiteX60" fmla="*/ 523875 w 2271713"/>
                <a:gd name="connsiteY60" fmla="*/ 1600200 h 5453063"/>
                <a:gd name="connsiteX61" fmla="*/ 357188 w 2271713"/>
                <a:gd name="connsiteY61" fmla="*/ 1747838 h 5453063"/>
                <a:gd name="connsiteX62" fmla="*/ 161925 w 2271713"/>
                <a:gd name="connsiteY62" fmla="*/ 1938338 h 5453063"/>
                <a:gd name="connsiteX63" fmla="*/ 152400 w 2271713"/>
                <a:gd name="connsiteY63" fmla="*/ 1981200 h 5453063"/>
                <a:gd name="connsiteX64" fmla="*/ 133350 w 2271713"/>
                <a:gd name="connsiteY64" fmla="*/ 2176463 h 5453063"/>
                <a:gd name="connsiteX65" fmla="*/ 142875 w 2271713"/>
                <a:gd name="connsiteY65" fmla="*/ 2271713 h 5453063"/>
                <a:gd name="connsiteX66" fmla="*/ 23813 w 2271713"/>
                <a:gd name="connsiteY66" fmla="*/ 2128838 h 5453063"/>
                <a:gd name="connsiteX67" fmla="*/ 0 w 2271713"/>
                <a:gd name="connsiteY67" fmla="*/ 1824038 h 5453063"/>
                <a:gd name="connsiteX68" fmla="*/ 114300 w 2271713"/>
                <a:gd name="connsiteY68" fmla="*/ 1576388 h 5453063"/>
                <a:gd name="connsiteX69" fmla="*/ 233363 w 2271713"/>
                <a:gd name="connsiteY69" fmla="*/ 1376362 h 5453063"/>
                <a:gd name="connsiteX70" fmla="*/ 566738 w 2271713"/>
                <a:gd name="connsiteY70" fmla="*/ 1152525 h 5453063"/>
                <a:gd name="connsiteX71" fmla="*/ 585788 w 2271713"/>
                <a:gd name="connsiteY71" fmla="*/ 990600 h 5453063"/>
                <a:gd name="connsiteX72" fmla="*/ 585788 w 2271713"/>
                <a:gd name="connsiteY72" fmla="*/ 742950 h 5453063"/>
                <a:gd name="connsiteX73" fmla="*/ 676275 w 2271713"/>
                <a:gd name="connsiteY73" fmla="*/ 404813 h 5453063"/>
                <a:gd name="connsiteX74" fmla="*/ 866775 w 2271713"/>
                <a:gd name="connsiteY74" fmla="*/ 119063 h 5453063"/>
                <a:gd name="connsiteX75" fmla="*/ 1123950 w 2271713"/>
                <a:gd name="connsiteY75" fmla="*/ 0 h 5453063"/>
                <a:gd name="connsiteX76" fmla="*/ 1381125 w 2271713"/>
                <a:gd name="connsiteY76" fmla="*/ 85725 h 5453063"/>
                <a:gd name="connsiteX0" fmla="*/ 1381125 w 2271713"/>
                <a:gd name="connsiteY0" fmla="*/ 85725 h 5453063"/>
                <a:gd name="connsiteX1" fmla="*/ 1457325 w 2271713"/>
                <a:gd name="connsiteY1" fmla="*/ 200025 h 5453063"/>
                <a:gd name="connsiteX2" fmla="*/ 1443038 w 2271713"/>
                <a:gd name="connsiteY2" fmla="*/ 266700 h 5453063"/>
                <a:gd name="connsiteX3" fmla="*/ 1509713 w 2271713"/>
                <a:gd name="connsiteY3" fmla="*/ 466725 h 5453063"/>
                <a:gd name="connsiteX4" fmla="*/ 1495425 w 2271713"/>
                <a:gd name="connsiteY4" fmla="*/ 757238 h 5453063"/>
                <a:gd name="connsiteX5" fmla="*/ 1428750 w 2271713"/>
                <a:gd name="connsiteY5" fmla="*/ 928688 h 5453063"/>
                <a:gd name="connsiteX6" fmla="*/ 1581150 w 2271713"/>
                <a:gd name="connsiteY6" fmla="*/ 919163 h 5453063"/>
                <a:gd name="connsiteX7" fmla="*/ 1947863 w 2271713"/>
                <a:gd name="connsiteY7" fmla="*/ 1176338 h 5453063"/>
                <a:gd name="connsiteX8" fmla="*/ 2271713 w 2271713"/>
                <a:gd name="connsiteY8" fmla="*/ 1504950 h 5453063"/>
                <a:gd name="connsiteX9" fmla="*/ 2271713 w 2271713"/>
                <a:gd name="connsiteY9" fmla="*/ 1552575 h 5453063"/>
                <a:gd name="connsiteX10" fmla="*/ 1962150 w 2271713"/>
                <a:gd name="connsiteY10" fmla="*/ 1871663 h 5453063"/>
                <a:gd name="connsiteX11" fmla="*/ 1809750 w 2271713"/>
                <a:gd name="connsiteY11" fmla="*/ 1995488 h 5453063"/>
                <a:gd name="connsiteX12" fmla="*/ 1724025 w 2271713"/>
                <a:gd name="connsiteY12" fmla="*/ 1947863 h 5453063"/>
                <a:gd name="connsiteX13" fmla="*/ 2038350 w 2271713"/>
                <a:gd name="connsiteY13" fmla="*/ 1528763 h 5453063"/>
                <a:gd name="connsiteX14" fmla="*/ 1695450 w 2271713"/>
                <a:gd name="connsiteY14" fmla="*/ 1252538 h 5453063"/>
                <a:gd name="connsiteX15" fmla="*/ 1652588 w 2271713"/>
                <a:gd name="connsiteY15" fmla="*/ 1428750 h 5453063"/>
                <a:gd name="connsiteX16" fmla="*/ 1595438 w 2271713"/>
                <a:gd name="connsiteY16" fmla="*/ 1566863 h 5453063"/>
                <a:gd name="connsiteX17" fmla="*/ 1628775 w 2271713"/>
                <a:gd name="connsiteY17" fmla="*/ 1800225 h 5453063"/>
                <a:gd name="connsiteX18" fmla="*/ 1747838 w 2271713"/>
                <a:gd name="connsiteY18" fmla="*/ 1990725 h 5453063"/>
                <a:gd name="connsiteX19" fmla="*/ 1824038 w 2271713"/>
                <a:gd name="connsiteY19" fmla="*/ 2105025 h 5453063"/>
                <a:gd name="connsiteX20" fmla="*/ 1990725 w 2271713"/>
                <a:gd name="connsiteY20" fmla="*/ 2428875 h 5453063"/>
                <a:gd name="connsiteX21" fmla="*/ 1990725 w 2271713"/>
                <a:gd name="connsiteY21" fmla="*/ 2795588 h 5453063"/>
                <a:gd name="connsiteX22" fmla="*/ 1857375 w 2271713"/>
                <a:gd name="connsiteY22" fmla="*/ 3167063 h 5453063"/>
                <a:gd name="connsiteX23" fmla="*/ 1790700 w 2271713"/>
                <a:gd name="connsiteY23" fmla="*/ 3624263 h 5453063"/>
                <a:gd name="connsiteX24" fmla="*/ 1495425 w 2271713"/>
                <a:gd name="connsiteY24" fmla="*/ 4500563 h 5453063"/>
                <a:gd name="connsiteX25" fmla="*/ 1404938 w 2271713"/>
                <a:gd name="connsiteY25" fmla="*/ 4824413 h 5453063"/>
                <a:gd name="connsiteX26" fmla="*/ 1585913 w 2271713"/>
                <a:gd name="connsiteY26" fmla="*/ 5129213 h 5453063"/>
                <a:gd name="connsiteX27" fmla="*/ 1728788 w 2271713"/>
                <a:gd name="connsiteY27" fmla="*/ 5219700 h 5453063"/>
                <a:gd name="connsiteX28" fmla="*/ 1733550 w 2271713"/>
                <a:gd name="connsiteY28" fmla="*/ 5243513 h 5453063"/>
                <a:gd name="connsiteX29" fmla="*/ 1643063 w 2271713"/>
                <a:gd name="connsiteY29" fmla="*/ 5262563 h 5453063"/>
                <a:gd name="connsiteX30" fmla="*/ 1404938 w 2271713"/>
                <a:gd name="connsiteY30" fmla="*/ 5143500 h 5453063"/>
                <a:gd name="connsiteX31" fmla="*/ 1333500 w 2271713"/>
                <a:gd name="connsiteY31" fmla="*/ 5167313 h 5453063"/>
                <a:gd name="connsiteX32" fmla="*/ 1243013 w 2271713"/>
                <a:gd name="connsiteY32" fmla="*/ 5110163 h 5453063"/>
                <a:gd name="connsiteX33" fmla="*/ 1238250 w 2271713"/>
                <a:gd name="connsiteY33" fmla="*/ 5224463 h 5453063"/>
                <a:gd name="connsiteX34" fmla="*/ 1100138 w 2271713"/>
                <a:gd name="connsiteY34" fmla="*/ 5453063 h 5453063"/>
                <a:gd name="connsiteX35" fmla="*/ 1038225 w 2271713"/>
                <a:gd name="connsiteY35" fmla="*/ 5453063 h 5453063"/>
                <a:gd name="connsiteX36" fmla="*/ 1023938 w 2271713"/>
                <a:gd name="connsiteY36" fmla="*/ 5148263 h 5453063"/>
                <a:gd name="connsiteX37" fmla="*/ 1185863 w 2271713"/>
                <a:gd name="connsiteY37" fmla="*/ 4848225 h 5453063"/>
                <a:gd name="connsiteX38" fmla="*/ 1271588 w 2271713"/>
                <a:gd name="connsiteY38" fmla="*/ 4095750 h 5453063"/>
                <a:gd name="connsiteX39" fmla="*/ 1419225 w 2271713"/>
                <a:gd name="connsiteY39" fmla="*/ 3509963 h 5453063"/>
                <a:gd name="connsiteX40" fmla="*/ 1262063 w 2271713"/>
                <a:gd name="connsiteY40" fmla="*/ 3328988 h 5453063"/>
                <a:gd name="connsiteX41" fmla="*/ 1147763 w 2271713"/>
                <a:gd name="connsiteY41" fmla="*/ 2981325 h 5453063"/>
                <a:gd name="connsiteX42" fmla="*/ 1066800 w 2271713"/>
                <a:gd name="connsiteY42" fmla="*/ 2671763 h 5453063"/>
                <a:gd name="connsiteX43" fmla="*/ 1128713 w 2271713"/>
                <a:gd name="connsiteY43" fmla="*/ 2085975 h 5453063"/>
                <a:gd name="connsiteX44" fmla="*/ 957263 w 2271713"/>
                <a:gd name="connsiteY44" fmla="*/ 1604963 h 5453063"/>
                <a:gd name="connsiteX45" fmla="*/ 852488 w 2271713"/>
                <a:gd name="connsiteY45" fmla="*/ 1490663 h 5453063"/>
                <a:gd name="connsiteX46" fmla="*/ 785813 w 2271713"/>
                <a:gd name="connsiteY46" fmla="*/ 2143125 h 5453063"/>
                <a:gd name="connsiteX47" fmla="*/ 962025 w 2271713"/>
                <a:gd name="connsiteY47" fmla="*/ 2586038 h 5453063"/>
                <a:gd name="connsiteX48" fmla="*/ 1004888 w 2271713"/>
                <a:gd name="connsiteY48" fmla="*/ 2790825 h 5453063"/>
                <a:gd name="connsiteX49" fmla="*/ 1066800 w 2271713"/>
                <a:gd name="connsiteY49" fmla="*/ 2843213 h 5453063"/>
                <a:gd name="connsiteX50" fmla="*/ 1066800 w 2271713"/>
                <a:gd name="connsiteY50" fmla="*/ 3071813 h 5453063"/>
                <a:gd name="connsiteX51" fmla="*/ 1023938 w 2271713"/>
                <a:gd name="connsiteY51" fmla="*/ 3167063 h 5453063"/>
                <a:gd name="connsiteX52" fmla="*/ 828675 w 2271713"/>
                <a:gd name="connsiteY52" fmla="*/ 3171825 h 5453063"/>
                <a:gd name="connsiteX53" fmla="*/ 766763 w 2271713"/>
                <a:gd name="connsiteY53" fmla="*/ 3062288 h 5453063"/>
                <a:gd name="connsiteX54" fmla="*/ 828675 w 2271713"/>
                <a:gd name="connsiteY54" fmla="*/ 2947988 h 5453063"/>
                <a:gd name="connsiteX55" fmla="*/ 904875 w 2271713"/>
                <a:gd name="connsiteY55" fmla="*/ 2957513 h 5453063"/>
                <a:gd name="connsiteX56" fmla="*/ 914400 w 2271713"/>
                <a:gd name="connsiteY56" fmla="*/ 2909888 h 5453063"/>
                <a:gd name="connsiteX57" fmla="*/ 738188 w 2271713"/>
                <a:gd name="connsiteY57" fmla="*/ 2481263 h 5453063"/>
                <a:gd name="connsiteX58" fmla="*/ 619125 w 2271713"/>
                <a:gd name="connsiteY58" fmla="*/ 2209800 h 5453063"/>
                <a:gd name="connsiteX59" fmla="*/ 619125 w 2271713"/>
                <a:gd name="connsiteY59" fmla="*/ 1395413 h 5453063"/>
                <a:gd name="connsiteX60" fmla="*/ 523875 w 2271713"/>
                <a:gd name="connsiteY60" fmla="*/ 1600200 h 5453063"/>
                <a:gd name="connsiteX61" fmla="*/ 357188 w 2271713"/>
                <a:gd name="connsiteY61" fmla="*/ 1747838 h 5453063"/>
                <a:gd name="connsiteX62" fmla="*/ 161925 w 2271713"/>
                <a:gd name="connsiteY62" fmla="*/ 1938338 h 5453063"/>
                <a:gd name="connsiteX63" fmla="*/ 152400 w 2271713"/>
                <a:gd name="connsiteY63" fmla="*/ 1981200 h 5453063"/>
                <a:gd name="connsiteX64" fmla="*/ 133350 w 2271713"/>
                <a:gd name="connsiteY64" fmla="*/ 2176463 h 5453063"/>
                <a:gd name="connsiteX65" fmla="*/ 142875 w 2271713"/>
                <a:gd name="connsiteY65" fmla="*/ 2271713 h 5453063"/>
                <a:gd name="connsiteX66" fmla="*/ 23813 w 2271713"/>
                <a:gd name="connsiteY66" fmla="*/ 2128838 h 5453063"/>
                <a:gd name="connsiteX67" fmla="*/ 0 w 2271713"/>
                <a:gd name="connsiteY67" fmla="*/ 1824038 h 5453063"/>
                <a:gd name="connsiteX68" fmla="*/ 114300 w 2271713"/>
                <a:gd name="connsiteY68" fmla="*/ 1576388 h 5453063"/>
                <a:gd name="connsiteX69" fmla="*/ 233363 w 2271713"/>
                <a:gd name="connsiteY69" fmla="*/ 1376362 h 5453063"/>
                <a:gd name="connsiteX70" fmla="*/ 566738 w 2271713"/>
                <a:gd name="connsiteY70" fmla="*/ 1152525 h 5453063"/>
                <a:gd name="connsiteX71" fmla="*/ 585788 w 2271713"/>
                <a:gd name="connsiteY71" fmla="*/ 990600 h 5453063"/>
                <a:gd name="connsiteX72" fmla="*/ 585788 w 2271713"/>
                <a:gd name="connsiteY72" fmla="*/ 742950 h 5453063"/>
                <a:gd name="connsiteX73" fmla="*/ 676275 w 2271713"/>
                <a:gd name="connsiteY73" fmla="*/ 404813 h 5453063"/>
                <a:gd name="connsiteX74" fmla="*/ 866775 w 2271713"/>
                <a:gd name="connsiteY74" fmla="*/ 119063 h 5453063"/>
                <a:gd name="connsiteX75" fmla="*/ 1123950 w 2271713"/>
                <a:gd name="connsiteY75" fmla="*/ 0 h 5453063"/>
                <a:gd name="connsiteX76" fmla="*/ 1381125 w 2271713"/>
                <a:gd name="connsiteY76" fmla="*/ 85725 h 5453063"/>
                <a:gd name="connsiteX0" fmla="*/ 1381125 w 2271713"/>
                <a:gd name="connsiteY0" fmla="*/ 85725 h 5453063"/>
                <a:gd name="connsiteX1" fmla="*/ 1457325 w 2271713"/>
                <a:gd name="connsiteY1" fmla="*/ 200025 h 5453063"/>
                <a:gd name="connsiteX2" fmla="*/ 1443038 w 2271713"/>
                <a:gd name="connsiteY2" fmla="*/ 266700 h 5453063"/>
                <a:gd name="connsiteX3" fmla="*/ 1509713 w 2271713"/>
                <a:gd name="connsiteY3" fmla="*/ 466725 h 5453063"/>
                <a:gd name="connsiteX4" fmla="*/ 1495425 w 2271713"/>
                <a:gd name="connsiteY4" fmla="*/ 757238 h 5453063"/>
                <a:gd name="connsiteX5" fmla="*/ 1428750 w 2271713"/>
                <a:gd name="connsiteY5" fmla="*/ 928688 h 5453063"/>
                <a:gd name="connsiteX6" fmla="*/ 1581150 w 2271713"/>
                <a:gd name="connsiteY6" fmla="*/ 919163 h 5453063"/>
                <a:gd name="connsiteX7" fmla="*/ 1947863 w 2271713"/>
                <a:gd name="connsiteY7" fmla="*/ 1176338 h 5453063"/>
                <a:gd name="connsiteX8" fmla="*/ 2271713 w 2271713"/>
                <a:gd name="connsiteY8" fmla="*/ 1504950 h 5453063"/>
                <a:gd name="connsiteX9" fmla="*/ 2271713 w 2271713"/>
                <a:gd name="connsiteY9" fmla="*/ 1552575 h 5453063"/>
                <a:gd name="connsiteX10" fmla="*/ 1962150 w 2271713"/>
                <a:gd name="connsiteY10" fmla="*/ 1871663 h 5453063"/>
                <a:gd name="connsiteX11" fmla="*/ 1809750 w 2271713"/>
                <a:gd name="connsiteY11" fmla="*/ 1995488 h 5453063"/>
                <a:gd name="connsiteX12" fmla="*/ 1724025 w 2271713"/>
                <a:gd name="connsiteY12" fmla="*/ 1947863 h 5453063"/>
                <a:gd name="connsiteX13" fmla="*/ 2038350 w 2271713"/>
                <a:gd name="connsiteY13" fmla="*/ 1528763 h 5453063"/>
                <a:gd name="connsiteX14" fmla="*/ 1695450 w 2271713"/>
                <a:gd name="connsiteY14" fmla="*/ 1252538 h 5453063"/>
                <a:gd name="connsiteX15" fmla="*/ 1652588 w 2271713"/>
                <a:gd name="connsiteY15" fmla="*/ 1428750 h 5453063"/>
                <a:gd name="connsiteX16" fmla="*/ 1595438 w 2271713"/>
                <a:gd name="connsiteY16" fmla="*/ 1566863 h 5453063"/>
                <a:gd name="connsiteX17" fmla="*/ 1628775 w 2271713"/>
                <a:gd name="connsiteY17" fmla="*/ 1800225 h 5453063"/>
                <a:gd name="connsiteX18" fmla="*/ 1747838 w 2271713"/>
                <a:gd name="connsiteY18" fmla="*/ 1990725 h 5453063"/>
                <a:gd name="connsiteX19" fmla="*/ 1824038 w 2271713"/>
                <a:gd name="connsiteY19" fmla="*/ 2105025 h 5453063"/>
                <a:gd name="connsiteX20" fmla="*/ 1990725 w 2271713"/>
                <a:gd name="connsiteY20" fmla="*/ 2428875 h 5453063"/>
                <a:gd name="connsiteX21" fmla="*/ 1990725 w 2271713"/>
                <a:gd name="connsiteY21" fmla="*/ 2795588 h 5453063"/>
                <a:gd name="connsiteX22" fmla="*/ 1857375 w 2271713"/>
                <a:gd name="connsiteY22" fmla="*/ 3167063 h 5453063"/>
                <a:gd name="connsiteX23" fmla="*/ 1790700 w 2271713"/>
                <a:gd name="connsiteY23" fmla="*/ 3624263 h 5453063"/>
                <a:gd name="connsiteX24" fmla="*/ 1495425 w 2271713"/>
                <a:gd name="connsiteY24" fmla="*/ 4500563 h 5453063"/>
                <a:gd name="connsiteX25" fmla="*/ 1404938 w 2271713"/>
                <a:gd name="connsiteY25" fmla="*/ 4824413 h 5453063"/>
                <a:gd name="connsiteX26" fmla="*/ 1585913 w 2271713"/>
                <a:gd name="connsiteY26" fmla="*/ 5129213 h 5453063"/>
                <a:gd name="connsiteX27" fmla="*/ 1728788 w 2271713"/>
                <a:gd name="connsiteY27" fmla="*/ 5219700 h 5453063"/>
                <a:gd name="connsiteX28" fmla="*/ 1733550 w 2271713"/>
                <a:gd name="connsiteY28" fmla="*/ 5243513 h 5453063"/>
                <a:gd name="connsiteX29" fmla="*/ 1643063 w 2271713"/>
                <a:gd name="connsiteY29" fmla="*/ 5262563 h 5453063"/>
                <a:gd name="connsiteX30" fmla="*/ 1404938 w 2271713"/>
                <a:gd name="connsiteY30" fmla="*/ 5143500 h 5453063"/>
                <a:gd name="connsiteX31" fmla="*/ 1333500 w 2271713"/>
                <a:gd name="connsiteY31" fmla="*/ 5167313 h 5453063"/>
                <a:gd name="connsiteX32" fmla="*/ 1243013 w 2271713"/>
                <a:gd name="connsiteY32" fmla="*/ 5110163 h 5453063"/>
                <a:gd name="connsiteX33" fmla="*/ 1238250 w 2271713"/>
                <a:gd name="connsiteY33" fmla="*/ 5224463 h 5453063"/>
                <a:gd name="connsiteX34" fmla="*/ 1100138 w 2271713"/>
                <a:gd name="connsiteY34" fmla="*/ 5453063 h 5453063"/>
                <a:gd name="connsiteX35" fmla="*/ 1038225 w 2271713"/>
                <a:gd name="connsiteY35" fmla="*/ 5453063 h 5453063"/>
                <a:gd name="connsiteX36" fmla="*/ 1023938 w 2271713"/>
                <a:gd name="connsiteY36" fmla="*/ 5148263 h 5453063"/>
                <a:gd name="connsiteX37" fmla="*/ 1185863 w 2271713"/>
                <a:gd name="connsiteY37" fmla="*/ 4848225 h 5453063"/>
                <a:gd name="connsiteX38" fmla="*/ 1271588 w 2271713"/>
                <a:gd name="connsiteY38" fmla="*/ 4095750 h 5453063"/>
                <a:gd name="connsiteX39" fmla="*/ 1419225 w 2271713"/>
                <a:gd name="connsiteY39" fmla="*/ 3509963 h 5453063"/>
                <a:gd name="connsiteX40" fmla="*/ 1262063 w 2271713"/>
                <a:gd name="connsiteY40" fmla="*/ 3328988 h 5453063"/>
                <a:gd name="connsiteX41" fmla="*/ 1147763 w 2271713"/>
                <a:gd name="connsiteY41" fmla="*/ 2981325 h 5453063"/>
                <a:gd name="connsiteX42" fmla="*/ 1066800 w 2271713"/>
                <a:gd name="connsiteY42" fmla="*/ 2671763 h 5453063"/>
                <a:gd name="connsiteX43" fmla="*/ 1128713 w 2271713"/>
                <a:gd name="connsiteY43" fmla="*/ 2085975 h 5453063"/>
                <a:gd name="connsiteX44" fmla="*/ 957263 w 2271713"/>
                <a:gd name="connsiteY44" fmla="*/ 1604963 h 5453063"/>
                <a:gd name="connsiteX45" fmla="*/ 852488 w 2271713"/>
                <a:gd name="connsiteY45" fmla="*/ 1490663 h 5453063"/>
                <a:gd name="connsiteX46" fmla="*/ 785813 w 2271713"/>
                <a:gd name="connsiteY46" fmla="*/ 2143125 h 5453063"/>
                <a:gd name="connsiteX47" fmla="*/ 962025 w 2271713"/>
                <a:gd name="connsiteY47" fmla="*/ 2586038 h 5453063"/>
                <a:gd name="connsiteX48" fmla="*/ 1004888 w 2271713"/>
                <a:gd name="connsiteY48" fmla="*/ 2790825 h 5453063"/>
                <a:gd name="connsiteX49" fmla="*/ 1066800 w 2271713"/>
                <a:gd name="connsiteY49" fmla="*/ 2843213 h 5453063"/>
                <a:gd name="connsiteX50" fmla="*/ 1066800 w 2271713"/>
                <a:gd name="connsiteY50" fmla="*/ 3071813 h 5453063"/>
                <a:gd name="connsiteX51" fmla="*/ 1023938 w 2271713"/>
                <a:gd name="connsiteY51" fmla="*/ 3167063 h 5453063"/>
                <a:gd name="connsiteX52" fmla="*/ 828675 w 2271713"/>
                <a:gd name="connsiteY52" fmla="*/ 3171825 h 5453063"/>
                <a:gd name="connsiteX53" fmla="*/ 766763 w 2271713"/>
                <a:gd name="connsiteY53" fmla="*/ 3062288 h 5453063"/>
                <a:gd name="connsiteX54" fmla="*/ 828675 w 2271713"/>
                <a:gd name="connsiteY54" fmla="*/ 2947988 h 5453063"/>
                <a:gd name="connsiteX55" fmla="*/ 904875 w 2271713"/>
                <a:gd name="connsiteY55" fmla="*/ 2957513 h 5453063"/>
                <a:gd name="connsiteX56" fmla="*/ 914400 w 2271713"/>
                <a:gd name="connsiteY56" fmla="*/ 2909888 h 5453063"/>
                <a:gd name="connsiteX57" fmla="*/ 738188 w 2271713"/>
                <a:gd name="connsiteY57" fmla="*/ 2481263 h 5453063"/>
                <a:gd name="connsiteX58" fmla="*/ 619125 w 2271713"/>
                <a:gd name="connsiteY58" fmla="*/ 2209800 h 5453063"/>
                <a:gd name="connsiteX59" fmla="*/ 619125 w 2271713"/>
                <a:gd name="connsiteY59" fmla="*/ 1395413 h 5453063"/>
                <a:gd name="connsiteX60" fmla="*/ 523875 w 2271713"/>
                <a:gd name="connsiteY60" fmla="*/ 1600200 h 5453063"/>
                <a:gd name="connsiteX61" fmla="*/ 357188 w 2271713"/>
                <a:gd name="connsiteY61" fmla="*/ 1747838 h 5453063"/>
                <a:gd name="connsiteX62" fmla="*/ 161925 w 2271713"/>
                <a:gd name="connsiteY62" fmla="*/ 1938338 h 5453063"/>
                <a:gd name="connsiteX63" fmla="*/ 152400 w 2271713"/>
                <a:gd name="connsiteY63" fmla="*/ 1981200 h 5453063"/>
                <a:gd name="connsiteX64" fmla="*/ 133350 w 2271713"/>
                <a:gd name="connsiteY64" fmla="*/ 2176463 h 5453063"/>
                <a:gd name="connsiteX65" fmla="*/ 142875 w 2271713"/>
                <a:gd name="connsiteY65" fmla="*/ 2271713 h 5453063"/>
                <a:gd name="connsiteX66" fmla="*/ 23813 w 2271713"/>
                <a:gd name="connsiteY66" fmla="*/ 2128838 h 5453063"/>
                <a:gd name="connsiteX67" fmla="*/ 0 w 2271713"/>
                <a:gd name="connsiteY67" fmla="*/ 1824038 h 5453063"/>
                <a:gd name="connsiteX68" fmla="*/ 114300 w 2271713"/>
                <a:gd name="connsiteY68" fmla="*/ 1576388 h 5453063"/>
                <a:gd name="connsiteX69" fmla="*/ 230982 w 2271713"/>
                <a:gd name="connsiteY69" fmla="*/ 1345406 h 5453063"/>
                <a:gd name="connsiteX70" fmla="*/ 566738 w 2271713"/>
                <a:gd name="connsiteY70" fmla="*/ 1152525 h 5453063"/>
                <a:gd name="connsiteX71" fmla="*/ 585788 w 2271713"/>
                <a:gd name="connsiteY71" fmla="*/ 990600 h 5453063"/>
                <a:gd name="connsiteX72" fmla="*/ 585788 w 2271713"/>
                <a:gd name="connsiteY72" fmla="*/ 742950 h 5453063"/>
                <a:gd name="connsiteX73" fmla="*/ 676275 w 2271713"/>
                <a:gd name="connsiteY73" fmla="*/ 404813 h 5453063"/>
                <a:gd name="connsiteX74" fmla="*/ 866775 w 2271713"/>
                <a:gd name="connsiteY74" fmla="*/ 119063 h 5453063"/>
                <a:gd name="connsiteX75" fmla="*/ 1123950 w 2271713"/>
                <a:gd name="connsiteY75" fmla="*/ 0 h 5453063"/>
                <a:gd name="connsiteX76" fmla="*/ 1381125 w 2271713"/>
                <a:gd name="connsiteY76" fmla="*/ 85725 h 5453063"/>
                <a:gd name="connsiteX0" fmla="*/ 1381125 w 2271713"/>
                <a:gd name="connsiteY0" fmla="*/ 85725 h 5453063"/>
                <a:gd name="connsiteX1" fmla="*/ 1457325 w 2271713"/>
                <a:gd name="connsiteY1" fmla="*/ 200025 h 5453063"/>
                <a:gd name="connsiteX2" fmla="*/ 1443038 w 2271713"/>
                <a:gd name="connsiteY2" fmla="*/ 266700 h 5453063"/>
                <a:gd name="connsiteX3" fmla="*/ 1509713 w 2271713"/>
                <a:gd name="connsiteY3" fmla="*/ 466725 h 5453063"/>
                <a:gd name="connsiteX4" fmla="*/ 1495425 w 2271713"/>
                <a:gd name="connsiteY4" fmla="*/ 757238 h 5453063"/>
                <a:gd name="connsiteX5" fmla="*/ 1428750 w 2271713"/>
                <a:gd name="connsiteY5" fmla="*/ 928688 h 5453063"/>
                <a:gd name="connsiteX6" fmla="*/ 1581150 w 2271713"/>
                <a:gd name="connsiteY6" fmla="*/ 919163 h 5453063"/>
                <a:gd name="connsiteX7" fmla="*/ 1947863 w 2271713"/>
                <a:gd name="connsiteY7" fmla="*/ 1176338 h 5453063"/>
                <a:gd name="connsiteX8" fmla="*/ 2271713 w 2271713"/>
                <a:gd name="connsiteY8" fmla="*/ 1504950 h 5453063"/>
                <a:gd name="connsiteX9" fmla="*/ 2271713 w 2271713"/>
                <a:gd name="connsiteY9" fmla="*/ 1552575 h 5453063"/>
                <a:gd name="connsiteX10" fmla="*/ 1962150 w 2271713"/>
                <a:gd name="connsiteY10" fmla="*/ 1871663 h 5453063"/>
                <a:gd name="connsiteX11" fmla="*/ 1809750 w 2271713"/>
                <a:gd name="connsiteY11" fmla="*/ 1995488 h 5453063"/>
                <a:gd name="connsiteX12" fmla="*/ 1724025 w 2271713"/>
                <a:gd name="connsiteY12" fmla="*/ 1947863 h 5453063"/>
                <a:gd name="connsiteX13" fmla="*/ 2038350 w 2271713"/>
                <a:gd name="connsiteY13" fmla="*/ 1528763 h 5453063"/>
                <a:gd name="connsiteX14" fmla="*/ 1695450 w 2271713"/>
                <a:gd name="connsiteY14" fmla="*/ 1252538 h 5453063"/>
                <a:gd name="connsiteX15" fmla="*/ 1652588 w 2271713"/>
                <a:gd name="connsiteY15" fmla="*/ 1428750 h 5453063"/>
                <a:gd name="connsiteX16" fmla="*/ 1595438 w 2271713"/>
                <a:gd name="connsiteY16" fmla="*/ 1566863 h 5453063"/>
                <a:gd name="connsiteX17" fmla="*/ 1628775 w 2271713"/>
                <a:gd name="connsiteY17" fmla="*/ 1800225 h 5453063"/>
                <a:gd name="connsiteX18" fmla="*/ 1747838 w 2271713"/>
                <a:gd name="connsiteY18" fmla="*/ 1990725 h 5453063"/>
                <a:gd name="connsiteX19" fmla="*/ 1824038 w 2271713"/>
                <a:gd name="connsiteY19" fmla="*/ 2105025 h 5453063"/>
                <a:gd name="connsiteX20" fmla="*/ 1990725 w 2271713"/>
                <a:gd name="connsiteY20" fmla="*/ 2428875 h 5453063"/>
                <a:gd name="connsiteX21" fmla="*/ 1990725 w 2271713"/>
                <a:gd name="connsiteY21" fmla="*/ 2795588 h 5453063"/>
                <a:gd name="connsiteX22" fmla="*/ 1857375 w 2271713"/>
                <a:gd name="connsiteY22" fmla="*/ 3167063 h 5453063"/>
                <a:gd name="connsiteX23" fmla="*/ 1790700 w 2271713"/>
                <a:gd name="connsiteY23" fmla="*/ 3624263 h 5453063"/>
                <a:gd name="connsiteX24" fmla="*/ 1495425 w 2271713"/>
                <a:gd name="connsiteY24" fmla="*/ 4500563 h 5453063"/>
                <a:gd name="connsiteX25" fmla="*/ 1404938 w 2271713"/>
                <a:gd name="connsiteY25" fmla="*/ 4824413 h 5453063"/>
                <a:gd name="connsiteX26" fmla="*/ 1585913 w 2271713"/>
                <a:gd name="connsiteY26" fmla="*/ 5129213 h 5453063"/>
                <a:gd name="connsiteX27" fmla="*/ 1728788 w 2271713"/>
                <a:gd name="connsiteY27" fmla="*/ 5219700 h 5453063"/>
                <a:gd name="connsiteX28" fmla="*/ 1733550 w 2271713"/>
                <a:gd name="connsiteY28" fmla="*/ 5243513 h 5453063"/>
                <a:gd name="connsiteX29" fmla="*/ 1643063 w 2271713"/>
                <a:gd name="connsiteY29" fmla="*/ 5262563 h 5453063"/>
                <a:gd name="connsiteX30" fmla="*/ 1404938 w 2271713"/>
                <a:gd name="connsiteY30" fmla="*/ 5143500 h 5453063"/>
                <a:gd name="connsiteX31" fmla="*/ 1333500 w 2271713"/>
                <a:gd name="connsiteY31" fmla="*/ 5167313 h 5453063"/>
                <a:gd name="connsiteX32" fmla="*/ 1243013 w 2271713"/>
                <a:gd name="connsiteY32" fmla="*/ 5110163 h 5453063"/>
                <a:gd name="connsiteX33" fmla="*/ 1238250 w 2271713"/>
                <a:gd name="connsiteY33" fmla="*/ 5224463 h 5453063"/>
                <a:gd name="connsiteX34" fmla="*/ 1100138 w 2271713"/>
                <a:gd name="connsiteY34" fmla="*/ 5453063 h 5453063"/>
                <a:gd name="connsiteX35" fmla="*/ 1038225 w 2271713"/>
                <a:gd name="connsiteY35" fmla="*/ 5453063 h 5453063"/>
                <a:gd name="connsiteX36" fmla="*/ 1023938 w 2271713"/>
                <a:gd name="connsiteY36" fmla="*/ 5148263 h 5453063"/>
                <a:gd name="connsiteX37" fmla="*/ 1185863 w 2271713"/>
                <a:gd name="connsiteY37" fmla="*/ 4848225 h 5453063"/>
                <a:gd name="connsiteX38" fmla="*/ 1271588 w 2271713"/>
                <a:gd name="connsiteY38" fmla="*/ 4095750 h 5453063"/>
                <a:gd name="connsiteX39" fmla="*/ 1419225 w 2271713"/>
                <a:gd name="connsiteY39" fmla="*/ 3509963 h 5453063"/>
                <a:gd name="connsiteX40" fmla="*/ 1262063 w 2271713"/>
                <a:gd name="connsiteY40" fmla="*/ 3328988 h 5453063"/>
                <a:gd name="connsiteX41" fmla="*/ 1147763 w 2271713"/>
                <a:gd name="connsiteY41" fmla="*/ 2981325 h 5453063"/>
                <a:gd name="connsiteX42" fmla="*/ 1066800 w 2271713"/>
                <a:gd name="connsiteY42" fmla="*/ 2671763 h 5453063"/>
                <a:gd name="connsiteX43" fmla="*/ 1128713 w 2271713"/>
                <a:gd name="connsiteY43" fmla="*/ 2085975 h 5453063"/>
                <a:gd name="connsiteX44" fmla="*/ 957263 w 2271713"/>
                <a:gd name="connsiteY44" fmla="*/ 1604963 h 5453063"/>
                <a:gd name="connsiteX45" fmla="*/ 852488 w 2271713"/>
                <a:gd name="connsiteY45" fmla="*/ 1490663 h 5453063"/>
                <a:gd name="connsiteX46" fmla="*/ 785813 w 2271713"/>
                <a:gd name="connsiteY46" fmla="*/ 2143125 h 5453063"/>
                <a:gd name="connsiteX47" fmla="*/ 962025 w 2271713"/>
                <a:gd name="connsiteY47" fmla="*/ 2586038 h 5453063"/>
                <a:gd name="connsiteX48" fmla="*/ 1004888 w 2271713"/>
                <a:gd name="connsiteY48" fmla="*/ 2790825 h 5453063"/>
                <a:gd name="connsiteX49" fmla="*/ 1066800 w 2271713"/>
                <a:gd name="connsiteY49" fmla="*/ 2843213 h 5453063"/>
                <a:gd name="connsiteX50" fmla="*/ 1066800 w 2271713"/>
                <a:gd name="connsiteY50" fmla="*/ 3071813 h 5453063"/>
                <a:gd name="connsiteX51" fmla="*/ 1023938 w 2271713"/>
                <a:gd name="connsiteY51" fmla="*/ 3167063 h 5453063"/>
                <a:gd name="connsiteX52" fmla="*/ 828675 w 2271713"/>
                <a:gd name="connsiteY52" fmla="*/ 3171825 h 5453063"/>
                <a:gd name="connsiteX53" fmla="*/ 766763 w 2271713"/>
                <a:gd name="connsiteY53" fmla="*/ 3062288 h 5453063"/>
                <a:gd name="connsiteX54" fmla="*/ 828675 w 2271713"/>
                <a:gd name="connsiteY54" fmla="*/ 2947988 h 5453063"/>
                <a:gd name="connsiteX55" fmla="*/ 904875 w 2271713"/>
                <a:gd name="connsiteY55" fmla="*/ 2957513 h 5453063"/>
                <a:gd name="connsiteX56" fmla="*/ 914400 w 2271713"/>
                <a:gd name="connsiteY56" fmla="*/ 2909888 h 5453063"/>
                <a:gd name="connsiteX57" fmla="*/ 738188 w 2271713"/>
                <a:gd name="connsiteY57" fmla="*/ 2481263 h 5453063"/>
                <a:gd name="connsiteX58" fmla="*/ 619125 w 2271713"/>
                <a:gd name="connsiteY58" fmla="*/ 2209800 h 5453063"/>
                <a:gd name="connsiteX59" fmla="*/ 619125 w 2271713"/>
                <a:gd name="connsiteY59" fmla="*/ 1395413 h 5453063"/>
                <a:gd name="connsiteX60" fmla="*/ 523875 w 2271713"/>
                <a:gd name="connsiteY60" fmla="*/ 1600200 h 5453063"/>
                <a:gd name="connsiteX61" fmla="*/ 357188 w 2271713"/>
                <a:gd name="connsiteY61" fmla="*/ 1747838 h 5453063"/>
                <a:gd name="connsiteX62" fmla="*/ 161925 w 2271713"/>
                <a:gd name="connsiteY62" fmla="*/ 1938338 h 5453063"/>
                <a:gd name="connsiteX63" fmla="*/ 152400 w 2271713"/>
                <a:gd name="connsiteY63" fmla="*/ 1981200 h 5453063"/>
                <a:gd name="connsiteX64" fmla="*/ 133350 w 2271713"/>
                <a:gd name="connsiteY64" fmla="*/ 2176463 h 5453063"/>
                <a:gd name="connsiteX65" fmla="*/ 142875 w 2271713"/>
                <a:gd name="connsiteY65" fmla="*/ 2271713 h 5453063"/>
                <a:gd name="connsiteX66" fmla="*/ 23813 w 2271713"/>
                <a:gd name="connsiteY66" fmla="*/ 2128838 h 5453063"/>
                <a:gd name="connsiteX67" fmla="*/ 0 w 2271713"/>
                <a:gd name="connsiteY67" fmla="*/ 1824038 h 5453063"/>
                <a:gd name="connsiteX68" fmla="*/ 85725 w 2271713"/>
                <a:gd name="connsiteY68" fmla="*/ 1576388 h 5453063"/>
                <a:gd name="connsiteX69" fmla="*/ 230982 w 2271713"/>
                <a:gd name="connsiteY69" fmla="*/ 1345406 h 5453063"/>
                <a:gd name="connsiteX70" fmla="*/ 566738 w 2271713"/>
                <a:gd name="connsiteY70" fmla="*/ 1152525 h 5453063"/>
                <a:gd name="connsiteX71" fmla="*/ 585788 w 2271713"/>
                <a:gd name="connsiteY71" fmla="*/ 990600 h 5453063"/>
                <a:gd name="connsiteX72" fmla="*/ 585788 w 2271713"/>
                <a:gd name="connsiteY72" fmla="*/ 742950 h 5453063"/>
                <a:gd name="connsiteX73" fmla="*/ 676275 w 2271713"/>
                <a:gd name="connsiteY73" fmla="*/ 404813 h 5453063"/>
                <a:gd name="connsiteX74" fmla="*/ 866775 w 2271713"/>
                <a:gd name="connsiteY74" fmla="*/ 119063 h 5453063"/>
                <a:gd name="connsiteX75" fmla="*/ 1123950 w 2271713"/>
                <a:gd name="connsiteY75" fmla="*/ 0 h 5453063"/>
                <a:gd name="connsiteX76" fmla="*/ 1381125 w 2271713"/>
                <a:gd name="connsiteY76" fmla="*/ 85725 h 5453063"/>
                <a:gd name="connsiteX0" fmla="*/ 1381125 w 2271713"/>
                <a:gd name="connsiteY0" fmla="*/ 85725 h 5453063"/>
                <a:gd name="connsiteX1" fmla="*/ 1457325 w 2271713"/>
                <a:gd name="connsiteY1" fmla="*/ 200025 h 5453063"/>
                <a:gd name="connsiteX2" fmla="*/ 1443038 w 2271713"/>
                <a:gd name="connsiteY2" fmla="*/ 266700 h 5453063"/>
                <a:gd name="connsiteX3" fmla="*/ 1509713 w 2271713"/>
                <a:gd name="connsiteY3" fmla="*/ 466725 h 5453063"/>
                <a:gd name="connsiteX4" fmla="*/ 1495425 w 2271713"/>
                <a:gd name="connsiteY4" fmla="*/ 757238 h 5453063"/>
                <a:gd name="connsiteX5" fmla="*/ 1428750 w 2271713"/>
                <a:gd name="connsiteY5" fmla="*/ 928688 h 5453063"/>
                <a:gd name="connsiteX6" fmla="*/ 1581150 w 2271713"/>
                <a:gd name="connsiteY6" fmla="*/ 919163 h 5453063"/>
                <a:gd name="connsiteX7" fmla="*/ 1947863 w 2271713"/>
                <a:gd name="connsiteY7" fmla="*/ 1176338 h 5453063"/>
                <a:gd name="connsiteX8" fmla="*/ 2271713 w 2271713"/>
                <a:gd name="connsiteY8" fmla="*/ 1504950 h 5453063"/>
                <a:gd name="connsiteX9" fmla="*/ 2271713 w 2271713"/>
                <a:gd name="connsiteY9" fmla="*/ 1552575 h 5453063"/>
                <a:gd name="connsiteX10" fmla="*/ 1962150 w 2271713"/>
                <a:gd name="connsiteY10" fmla="*/ 1871663 h 5453063"/>
                <a:gd name="connsiteX11" fmla="*/ 1809750 w 2271713"/>
                <a:gd name="connsiteY11" fmla="*/ 1995488 h 5453063"/>
                <a:gd name="connsiteX12" fmla="*/ 1724025 w 2271713"/>
                <a:gd name="connsiteY12" fmla="*/ 1947863 h 5453063"/>
                <a:gd name="connsiteX13" fmla="*/ 2038350 w 2271713"/>
                <a:gd name="connsiteY13" fmla="*/ 1528763 h 5453063"/>
                <a:gd name="connsiteX14" fmla="*/ 1695450 w 2271713"/>
                <a:gd name="connsiteY14" fmla="*/ 1252538 h 5453063"/>
                <a:gd name="connsiteX15" fmla="*/ 1652588 w 2271713"/>
                <a:gd name="connsiteY15" fmla="*/ 1428750 h 5453063"/>
                <a:gd name="connsiteX16" fmla="*/ 1595438 w 2271713"/>
                <a:gd name="connsiteY16" fmla="*/ 1566863 h 5453063"/>
                <a:gd name="connsiteX17" fmla="*/ 1628775 w 2271713"/>
                <a:gd name="connsiteY17" fmla="*/ 1800225 h 5453063"/>
                <a:gd name="connsiteX18" fmla="*/ 1747838 w 2271713"/>
                <a:gd name="connsiteY18" fmla="*/ 1990725 h 5453063"/>
                <a:gd name="connsiteX19" fmla="*/ 1824038 w 2271713"/>
                <a:gd name="connsiteY19" fmla="*/ 2105025 h 5453063"/>
                <a:gd name="connsiteX20" fmla="*/ 1990725 w 2271713"/>
                <a:gd name="connsiteY20" fmla="*/ 2428875 h 5453063"/>
                <a:gd name="connsiteX21" fmla="*/ 1990725 w 2271713"/>
                <a:gd name="connsiteY21" fmla="*/ 2795588 h 5453063"/>
                <a:gd name="connsiteX22" fmla="*/ 1857375 w 2271713"/>
                <a:gd name="connsiteY22" fmla="*/ 3167063 h 5453063"/>
                <a:gd name="connsiteX23" fmla="*/ 1790700 w 2271713"/>
                <a:gd name="connsiteY23" fmla="*/ 3624263 h 5453063"/>
                <a:gd name="connsiteX24" fmla="*/ 1495425 w 2271713"/>
                <a:gd name="connsiteY24" fmla="*/ 4500563 h 5453063"/>
                <a:gd name="connsiteX25" fmla="*/ 1404938 w 2271713"/>
                <a:gd name="connsiteY25" fmla="*/ 4824413 h 5453063"/>
                <a:gd name="connsiteX26" fmla="*/ 1585913 w 2271713"/>
                <a:gd name="connsiteY26" fmla="*/ 5129213 h 5453063"/>
                <a:gd name="connsiteX27" fmla="*/ 1728788 w 2271713"/>
                <a:gd name="connsiteY27" fmla="*/ 5219700 h 5453063"/>
                <a:gd name="connsiteX28" fmla="*/ 1733550 w 2271713"/>
                <a:gd name="connsiteY28" fmla="*/ 5243513 h 5453063"/>
                <a:gd name="connsiteX29" fmla="*/ 1643063 w 2271713"/>
                <a:gd name="connsiteY29" fmla="*/ 5262563 h 5453063"/>
                <a:gd name="connsiteX30" fmla="*/ 1404938 w 2271713"/>
                <a:gd name="connsiteY30" fmla="*/ 5143500 h 5453063"/>
                <a:gd name="connsiteX31" fmla="*/ 1333500 w 2271713"/>
                <a:gd name="connsiteY31" fmla="*/ 5167313 h 5453063"/>
                <a:gd name="connsiteX32" fmla="*/ 1243013 w 2271713"/>
                <a:gd name="connsiteY32" fmla="*/ 5110163 h 5453063"/>
                <a:gd name="connsiteX33" fmla="*/ 1238250 w 2271713"/>
                <a:gd name="connsiteY33" fmla="*/ 5224463 h 5453063"/>
                <a:gd name="connsiteX34" fmla="*/ 1100138 w 2271713"/>
                <a:gd name="connsiteY34" fmla="*/ 5453063 h 5453063"/>
                <a:gd name="connsiteX35" fmla="*/ 1038225 w 2271713"/>
                <a:gd name="connsiteY35" fmla="*/ 5453063 h 5453063"/>
                <a:gd name="connsiteX36" fmla="*/ 1023938 w 2271713"/>
                <a:gd name="connsiteY36" fmla="*/ 5148263 h 5453063"/>
                <a:gd name="connsiteX37" fmla="*/ 1185863 w 2271713"/>
                <a:gd name="connsiteY37" fmla="*/ 4848225 h 5453063"/>
                <a:gd name="connsiteX38" fmla="*/ 1271588 w 2271713"/>
                <a:gd name="connsiteY38" fmla="*/ 4095750 h 5453063"/>
                <a:gd name="connsiteX39" fmla="*/ 1419225 w 2271713"/>
                <a:gd name="connsiteY39" fmla="*/ 3509963 h 5453063"/>
                <a:gd name="connsiteX40" fmla="*/ 1262063 w 2271713"/>
                <a:gd name="connsiteY40" fmla="*/ 3328988 h 5453063"/>
                <a:gd name="connsiteX41" fmla="*/ 1147763 w 2271713"/>
                <a:gd name="connsiteY41" fmla="*/ 2981325 h 5453063"/>
                <a:gd name="connsiteX42" fmla="*/ 1066800 w 2271713"/>
                <a:gd name="connsiteY42" fmla="*/ 2671763 h 5453063"/>
                <a:gd name="connsiteX43" fmla="*/ 1128713 w 2271713"/>
                <a:gd name="connsiteY43" fmla="*/ 2085975 h 5453063"/>
                <a:gd name="connsiteX44" fmla="*/ 957263 w 2271713"/>
                <a:gd name="connsiteY44" fmla="*/ 1604963 h 5453063"/>
                <a:gd name="connsiteX45" fmla="*/ 852488 w 2271713"/>
                <a:gd name="connsiteY45" fmla="*/ 1490663 h 5453063"/>
                <a:gd name="connsiteX46" fmla="*/ 785813 w 2271713"/>
                <a:gd name="connsiteY46" fmla="*/ 2143125 h 5453063"/>
                <a:gd name="connsiteX47" fmla="*/ 962025 w 2271713"/>
                <a:gd name="connsiteY47" fmla="*/ 2586038 h 5453063"/>
                <a:gd name="connsiteX48" fmla="*/ 1004888 w 2271713"/>
                <a:gd name="connsiteY48" fmla="*/ 2790825 h 5453063"/>
                <a:gd name="connsiteX49" fmla="*/ 1066800 w 2271713"/>
                <a:gd name="connsiteY49" fmla="*/ 2843213 h 5453063"/>
                <a:gd name="connsiteX50" fmla="*/ 1066800 w 2271713"/>
                <a:gd name="connsiteY50" fmla="*/ 3071813 h 5453063"/>
                <a:gd name="connsiteX51" fmla="*/ 1023938 w 2271713"/>
                <a:gd name="connsiteY51" fmla="*/ 3167063 h 5453063"/>
                <a:gd name="connsiteX52" fmla="*/ 828675 w 2271713"/>
                <a:gd name="connsiteY52" fmla="*/ 3171825 h 5453063"/>
                <a:gd name="connsiteX53" fmla="*/ 766763 w 2271713"/>
                <a:gd name="connsiteY53" fmla="*/ 3062288 h 5453063"/>
                <a:gd name="connsiteX54" fmla="*/ 828675 w 2271713"/>
                <a:gd name="connsiteY54" fmla="*/ 2947988 h 5453063"/>
                <a:gd name="connsiteX55" fmla="*/ 904875 w 2271713"/>
                <a:gd name="connsiteY55" fmla="*/ 2957513 h 5453063"/>
                <a:gd name="connsiteX56" fmla="*/ 914400 w 2271713"/>
                <a:gd name="connsiteY56" fmla="*/ 2909888 h 5453063"/>
                <a:gd name="connsiteX57" fmla="*/ 738188 w 2271713"/>
                <a:gd name="connsiteY57" fmla="*/ 2481263 h 5453063"/>
                <a:gd name="connsiteX58" fmla="*/ 619125 w 2271713"/>
                <a:gd name="connsiteY58" fmla="*/ 2209800 h 5453063"/>
                <a:gd name="connsiteX59" fmla="*/ 619125 w 2271713"/>
                <a:gd name="connsiteY59" fmla="*/ 1395413 h 5453063"/>
                <a:gd name="connsiteX60" fmla="*/ 523875 w 2271713"/>
                <a:gd name="connsiteY60" fmla="*/ 1600200 h 5453063"/>
                <a:gd name="connsiteX61" fmla="*/ 357188 w 2271713"/>
                <a:gd name="connsiteY61" fmla="*/ 1747838 h 5453063"/>
                <a:gd name="connsiteX62" fmla="*/ 161925 w 2271713"/>
                <a:gd name="connsiteY62" fmla="*/ 1938338 h 5453063"/>
                <a:gd name="connsiteX63" fmla="*/ 152400 w 2271713"/>
                <a:gd name="connsiteY63" fmla="*/ 1981200 h 5453063"/>
                <a:gd name="connsiteX64" fmla="*/ 133350 w 2271713"/>
                <a:gd name="connsiteY64" fmla="*/ 2176463 h 5453063"/>
                <a:gd name="connsiteX65" fmla="*/ 142875 w 2271713"/>
                <a:gd name="connsiteY65" fmla="*/ 2271713 h 5453063"/>
                <a:gd name="connsiteX66" fmla="*/ 23813 w 2271713"/>
                <a:gd name="connsiteY66" fmla="*/ 2128838 h 5453063"/>
                <a:gd name="connsiteX67" fmla="*/ 0 w 2271713"/>
                <a:gd name="connsiteY67" fmla="*/ 1824038 h 5453063"/>
                <a:gd name="connsiteX68" fmla="*/ 85725 w 2271713"/>
                <a:gd name="connsiteY68" fmla="*/ 1576388 h 5453063"/>
                <a:gd name="connsiteX69" fmla="*/ 230982 w 2271713"/>
                <a:gd name="connsiteY69" fmla="*/ 1345406 h 5453063"/>
                <a:gd name="connsiteX70" fmla="*/ 566738 w 2271713"/>
                <a:gd name="connsiteY70" fmla="*/ 1152525 h 5453063"/>
                <a:gd name="connsiteX71" fmla="*/ 585788 w 2271713"/>
                <a:gd name="connsiteY71" fmla="*/ 990600 h 5453063"/>
                <a:gd name="connsiteX72" fmla="*/ 585788 w 2271713"/>
                <a:gd name="connsiteY72" fmla="*/ 742950 h 5453063"/>
                <a:gd name="connsiteX73" fmla="*/ 676275 w 2271713"/>
                <a:gd name="connsiteY73" fmla="*/ 404813 h 5453063"/>
                <a:gd name="connsiteX74" fmla="*/ 866775 w 2271713"/>
                <a:gd name="connsiteY74" fmla="*/ 119063 h 5453063"/>
                <a:gd name="connsiteX75" fmla="*/ 1123950 w 2271713"/>
                <a:gd name="connsiteY75" fmla="*/ 0 h 5453063"/>
                <a:gd name="connsiteX76" fmla="*/ 1381125 w 2271713"/>
                <a:gd name="connsiteY76" fmla="*/ 85725 h 5453063"/>
                <a:gd name="connsiteX0" fmla="*/ 1381125 w 2271713"/>
                <a:gd name="connsiteY0" fmla="*/ 85725 h 5453063"/>
                <a:gd name="connsiteX1" fmla="*/ 1457325 w 2271713"/>
                <a:gd name="connsiteY1" fmla="*/ 200025 h 5453063"/>
                <a:gd name="connsiteX2" fmla="*/ 1443038 w 2271713"/>
                <a:gd name="connsiteY2" fmla="*/ 266700 h 5453063"/>
                <a:gd name="connsiteX3" fmla="*/ 1509713 w 2271713"/>
                <a:gd name="connsiteY3" fmla="*/ 466725 h 5453063"/>
                <a:gd name="connsiteX4" fmla="*/ 1495425 w 2271713"/>
                <a:gd name="connsiteY4" fmla="*/ 757238 h 5453063"/>
                <a:gd name="connsiteX5" fmla="*/ 1428750 w 2271713"/>
                <a:gd name="connsiteY5" fmla="*/ 928688 h 5453063"/>
                <a:gd name="connsiteX6" fmla="*/ 1581150 w 2271713"/>
                <a:gd name="connsiteY6" fmla="*/ 919163 h 5453063"/>
                <a:gd name="connsiteX7" fmla="*/ 1947863 w 2271713"/>
                <a:gd name="connsiteY7" fmla="*/ 1176338 h 5453063"/>
                <a:gd name="connsiteX8" fmla="*/ 2271713 w 2271713"/>
                <a:gd name="connsiteY8" fmla="*/ 1504950 h 5453063"/>
                <a:gd name="connsiteX9" fmla="*/ 2271713 w 2271713"/>
                <a:gd name="connsiteY9" fmla="*/ 1552575 h 5453063"/>
                <a:gd name="connsiteX10" fmla="*/ 1962150 w 2271713"/>
                <a:gd name="connsiteY10" fmla="*/ 1871663 h 5453063"/>
                <a:gd name="connsiteX11" fmla="*/ 1809750 w 2271713"/>
                <a:gd name="connsiteY11" fmla="*/ 1995488 h 5453063"/>
                <a:gd name="connsiteX12" fmla="*/ 1724025 w 2271713"/>
                <a:gd name="connsiteY12" fmla="*/ 1947863 h 5453063"/>
                <a:gd name="connsiteX13" fmla="*/ 2038350 w 2271713"/>
                <a:gd name="connsiteY13" fmla="*/ 1528763 h 5453063"/>
                <a:gd name="connsiteX14" fmla="*/ 1695450 w 2271713"/>
                <a:gd name="connsiteY14" fmla="*/ 1252538 h 5453063"/>
                <a:gd name="connsiteX15" fmla="*/ 1652588 w 2271713"/>
                <a:gd name="connsiteY15" fmla="*/ 1428750 h 5453063"/>
                <a:gd name="connsiteX16" fmla="*/ 1595438 w 2271713"/>
                <a:gd name="connsiteY16" fmla="*/ 1566863 h 5453063"/>
                <a:gd name="connsiteX17" fmla="*/ 1628775 w 2271713"/>
                <a:gd name="connsiteY17" fmla="*/ 1800225 h 5453063"/>
                <a:gd name="connsiteX18" fmla="*/ 1747838 w 2271713"/>
                <a:gd name="connsiteY18" fmla="*/ 1990725 h 5453063"/>
                <a:gd name="connsiteX19" fmla="*/ 1824038 w 2271713"/>
                <a:gd name="connsiteY19" fmla="*/ 2105025 h 5453063"/>
                <a:gd name="connsiteX20" fmla="*/ 1990725 w 2271713"/>
                <a:gd name="connsiteY20" fmla="*/ 2428875 h 5453063"/>
                <a:gd name="connsiteX21" fmla="*/ 1990725 w 2271713"/>
                <a:gd name="connsiteY21" fmla="*/ 2795588 h 5453063"/>
                <a:gd name="connsiteX22" fmla="*/ 1857375 w 2271713"/>
                <a:gd name="connsiteY22" fmla="*/ 3167063 h 5453063"/>
                <a:gd name="connsiteX23" fmla="*/ 1790700 w 2271713"/>
                <a:gd name="connsiteY23" fmla="*/ 3624263 h 5453063"/>
                <a:gd name="connsiteX24" fmla="*/ 1495425 w 2271713"/>
                <a:gd name="connsiteY24" fmla="*/ 4500563 h 5453063"/>
                <a:gd name="connsiteX25" fmla="*/ 1404938 w 2271713"/>
                <a:gd name="connsiteY25" fmla="*/ 4824413 h 5453063"/>
                <a:gd name="connsiteX26" fmla="*/ 1585913 w 2271713"/>
                <a:gd name="connsiteY26" fmla="*/ 5129213 h 5453063"/>
                <a:gd name="connsiteX27" fmla="*/ 1728788 w 2271713"/>
                <a:gd name="connsiteY27" fmla="*/ 5219700 h 5453063"/>
                <a:gd name="connsiteX28" fmla="*/ 1733550 w 2271713"/>
                <a:gd name="connsiteY28" fmla="*/ 5243513 h 5453063"/>
                <a:gd name="connsiteX29" fmla="*/ 1643063 w 2271713"/>
                <a:gd name="connsiteY29" fmla="*/ 5262563 h 5453063"/>
                <a:gd name="connsiteX30" fmla="*/ 1404938 w 2271713"/>
                <a:gd name="connsiteY30" fmla="*/ 5143500 h 5453063"/>
                <a:gd name="connsiteX31" fmla="*/ 1333500 w 2271713"/>
                <a:gd name="connsiteY31" fmla="*/ 5167313 h 5453063"/>
                <a:gd name="connsiteX32" fmla="*/ 1243013 w 2271713"/>
                <a:gd name="connsiteY32" fmla="*/ 5110163 h 5453063"/>
                <a:gd name="connsiteX33" fmla="*/ 1238250 w 2271713"/>
                <a:gd name="connsiteY33" fmla="*/ 5224463 h 5453063"/>
                <a:gd name="connsiteX34" fmla="*/ 1100138 w 2271713"/>
                <a:gd name="connsiteY34" fmla="*/ 5453063 h 5453063"/>
                <a:gd name="connsiteX35" fmla="*/ 1038225 w 2271713"/>
                <a:gd name="connsiteY35" fmla="*/ 5453063 h 5453063"/>
                <a:gd name="connsiteX36" fmla="*/ 1023938 w 2271713"/>
                <a:gd name="connsiteY36" fmla="*/ 5148263 h 5453063"/>
                <a:gd name="connsiteX37" fmla="*/ 1185863 w 2271713"/>
                <a:gd name="connsiteY37" fmla="*/ 4848225 h 5453063"/>
                <a:gd name="connsiteX38" fmla="*/ 1271588 w 2271713"/>
                <a:gd name="connsiteY38" fmla="*/ 4095750 h 5453063"/>
                <a:gd name="connsiteX39" fmla="*/ 1419225 w 2271713"/>
                <a:gd name="connsiteY39" fmla="*/ 3509963 h 5453063"/>
                <a:gd name="connsiteX40" fmla="*/ 1262063 w 2271713"/>
                <a:gd name="connsiteY40" fmla="*/ 3328988 h 5453063"/>
                <a:gd name="connsiteX41" fmla="*/ 1147763 w 2271713"/>
                <a:gd name="connsiteY41" fmla="*/ 2981325 h 5453063"/>
                <a:gd name="connsiteX42" fmla="*/ 1066800 w 2271713"/>
                <a:gd name="connsiteY42" fmla="*/ 2671763 h 5453063"/>
                <a:gd name="connsiteX43" fmla="*/ 1128713 w 2271713"/>
                <a:gd name="connsiteY43" fmla="*/ 2085975 h 5453063"/>
                <a:gd name="connsiteX44" fmla="*/ 957263 w 2271713"/>
                <a:gd name="connsiteY44" fmla="*/ 1604963 h 5453063"/>
                <a:gd name="connsiteX45" fmla="*/ 852488 w 2271713"/>
                <a:gd name="connsiteY45" fmla="*/ 1490663 h 5453063"/>
                <a:gd name="connsiteX46" fmla="*/ 785813 w 2271713"/>
                <a:gd name="connsiteY46" fmla="*/ 2143125 h 5453063"/>
                <a:gd name="connsiteX47" fmla="*/ 962025 w 2271713"/>
                <a:gd name="connsiteY47" fmla="*/ 2586038 h 5453063"/>
                <a:gd name="connsiteX48" fmla="*/ 1004888 w 2271713"/>
                <a:gd name="connsiteY48" fmla="*/ 2790825 h 5453063"/>
                <a:gd name="connsiteX49" fmla="*/ 1066800 w 2271713"/>
                <a:gd name="connsiteY49" fmla="*/ 2843213 h 5453063"/>
                <a:gd name="connsiteX50" fmla="*/ 1066800 w 2271713"/>
                <a:gd name="connsiteY50" fmla="*/ 3071813 h 5453063"/>
                <a:gd name="connsiteX51" fmla="*/ 1023938 w 2271713"/>
                <a:gd name="connsiteY51" fmla="*/ 3167063 h 5453063"/>
                <a:gd name="connsiteX52" fmla="*/ 828675 w 2271713"/>
                <a:gd name="connsiteY52" fmla="*/ 3171825 h 5453063"/>
                <a:gd name="connsiteX53" fmla="*/ 766763 w 2271713"/>
                <a:gd name="connsiteY53" fmla="*/ 3062288 h 5453063"/>
                <a:gd name="connsiteX54" fmla="*/ 828675 w 2271713"/>
                <a:gd name="connsiteY54" fmla="*/ 2947988 h 5453063"/>
                <a:gd name="connsiteX55" fmla="*/ 904875 w 2271713"/>
                <a:gd name="connsiteY55" fmla="*/ 2957513 h 5453063"/>
                <a:gd name="connsiteX56" fmla="*/ 914400 w 2271713"/>
                <a:gd name="connsiteY56" fmla="*/ 2909888 h 5453063"/>
                <a:gd name="connsiteX57" fmla="*/ 738188 w 2271713"/>
                <a:gd name="connsiteY57" fmla="*/ 2481263 h 5453063"/>
                <a:gd name="connsiteX58" fmla="*/ 619125 w 2271713"/>
                <a:gd name="connsiteY58" fmla="*/ 2209800 h 5453063"/>
                <a:gd name="connsiteX59" fmla="*/ 619125 w 2271713"/>
                <a:gd name="connsiteY59" fmla="*/ 1395413 h 5453063"/>
                <a:gd name="connsiteX60" fmla="*/ 523875 w 2271713"/>
                <a:gd name="connsiteY60" fmla="*/ 1600200 h 5453063"/>
                <a:gd name="connsiteX61" fmla="*/ 357188 w 2271713"/>
                <a:gd name="connsiteY61" fmla="*/ 1747838 h 5453063"/>
                <a:gd name="connsiteX62" fmla="*/ 161925 w 2271713"/>
                <a:gd name="connsiteY62" fmla="*/ 1938338 h 5453063"/>
                <a:gd name="connsiteX63" fmla="*/ 152400 w 2271713"/>
                <a:gd name="connsiteY63" fmla="*/ 1981200 h 5453063"/>
                <a:gd name="connsiteX64" fmla="*/ 133350 w 2271713"/>
                <a:gd name="connsiteY64" fmla="*/ 2176463 h 5453063"/>
                <a:gd name="connsiteX65" fmla="*/ 142875 w 2271713"/>
                <a:gd name="connsiteY65" fmla="*/ 2271713 h 5453063"/>
                <a:gd name="connsiteX66" fmla="*/ 23813 w 2271713"/>
                <a:gd name="connsiteY66" fmla="*/ 2128838 h 5453063"/>
                <a:gd name="connsiteX67" fmla="*/ 0 w 2271713"/>
                <a:gd name="connsiteY67" fmla="*/ 1824038 h 5453063"/>
                <a:gd name="connsiteX68" fmla="*/ 85725 w 2271713"/>
                <a:gd name="connsiteY68" fmla="*/ 1576388 h 5453063"/>
                <a:gd name="connsiteX69" fmla="*/ 230982 w 2271713"/>
                <a:gd name="connsiteY69" fmla="*/ 1345406 h 5453063"/>
                <a:gd name="connsiteX70" fmla="*/ 566738 w 2271713"/>
                <a:gd name="connsiteY70" fmla="*/ 1152525 h 5453063"/>
                <a:gd name="connsiteX71" fmla="*/ 585788 w 2271713"/>
                <a:gd name="connsiteY71" fmla="*/ 990600 h 5453063"/>
                <a:gd name="connsiteX72" fmla="*/ 585788 w 2271713"/>
                <a:gd name="connsiteY72" fmla="*/ 742950 h 5453063"/>
                <a:gd name="connsiteX73" fmla="*/ 676275 w 2271713"/>
                <a:gd name="connsiteY73" fmla="*/ 404813 h 5453063"/>
                <a:gd name="connsiteX74" fmla="*/ 866775 w 2271713"/>
                <a:gd name="connsiteY74" fmla="*/ 119063 h 5453063"/>
                <a:gd name="connsiteX75" fmla="*/ 1123950 w 2271713"/>
                <a:gd name="connsiteY75" fmla="*/ 0 h 5453063"/>
                <a:gd name="connsiteX76" fmla="*/ 1381125 w 2271713"/>
                <a:gd name="connsiteY76" fmla="*/ 85725 h 5453063"/>
                <a:gd name="connsiteX0" fmla="*/ 1381125 w 2271713"/>
                <a:gd name="connsiteY0" fmla="*/ 85725 h 5453063"/>
                <a:gd name="connsiteX1" fmla="*/ 1457325 w 2271713"/>
                <a:gd name="connsiteY1" fmla="*/ 200025 h 5453063"/>
                <a:gd name="connsiteX2" fmla="*/ 1443038 w 2271713"/>
                <a:gd name="connsiteY2" fmla="*/ 266700 h 5453063"/>
                <a:gd name="connsiteX3" fmla="*/ 1509713 w 2271713"/>
                <a:gd name="connsiteY3" fmla="*/ 466725 h 5453063"/>
                <a:gd name="connsiteX4" fmla="*/ 1495425 w 2271713"/>
                <a:gd name="connsiteY4" fmla="*/ 757238 h 5453063"/>
                <a:gd name="connsiteX5" fmla="*/ 1428750 w 2271713"/>
                <a:gd name="connsiteY5" fmla="*/ 928688 h 5453063"/>
                <a:gd name="connsiteX6" fmla="*/ 1581150 w 2271713"/>
                <a:gd name="connsiteY6" fmla="*/ 919163 h 5453063"/>
                <a:gd name="connsiteX7" fmla="*/ 1947863 w 2271713"/>
                <a:gd name="connsiteY7" fmla="*/ 1176338 h 5453063"/>
                <a:gd name="connsiteX8" fmla="*/ 2271713 w 2271713"/>
                <a:gd name="connsiteY8" fmla="*/ 1504950 h 5453063"/>
                <a:gd name="connsiteX9" fmla="*/ 2271713 w 2271713"/>
                <a:gd name="connsiteY9" fmla="*/ 1552575 h 5453063"/>
                <a:gd name="connsiteX10" fmla="*/ 1962150 w 2271713"/>
                <a:gd name="connsiteY10" fmla="*/ 1871663 h 5453063"/>
                <a:gd name="connsiteX11" fmla="*/ 1809750 w 2271713"/>
                <a:gd name="connsiteY11" fmla="*/ 1995488 h 5453063"/>
                <a:gd name="connsiteX12" fmla="*/ 1724025 w 2271713"/>
                <a:gd name="connsiteY12" fmla="*/ 1947863 h 5453063"/>
                <a:gd name="connsiteX13" fmla="*/ 2038350 w 2271713"/>
                <a:gd name="connsiteY13" fmla="*/ 1528763 h 5453063"/>
                <a:gd name="connsiteX14" fmla="*/ 1695450 w 2271713"/>
                <a:gd name="connsiteY14" fmla="*/ 1252538 h 5453063"/>
                <a:gd name="connsiteX15" fmla="*/ 1652588 w 2271713"/>
                <a:gd name="connsiteY15" fmla="*/ 1428750 h 5453063"/>
                <a:gd name="connsiteX16" fmla="*/ 1595438 w 2271713"/>
                <a:gd name="connsiteY16" fmla="*/ 1566863 h 5453063"/>
                <a:gd name="connsiteX17" fmla="*/ 1628775 w 2271713"/>
                <a:gd name="connsiteY17" fmla="*/ 1800225 h 5453063"/>
                <a:gd name="connsiteX18" fmla="*/ 1747838 w 2271713"/>
                <a:gd name="connsiteY18" fmla="*/ 1990725 h 5453063"/>
                <a:gd name="connsiteX19" fmla="*/ 1824038 w 2271713"/>
                <a:gd name="connsiteY19" fmla="*/ 2105025 h 5453063"/>
                <a:gd name="connsiteX20" fmla="*/ 1990725 w 2271713"/>
                <a:gd name="connsiteY20" fmla="*/ 2428875 h 5453063"/>
                <a:gd name="connsiteX21" fmla="*/ 1990725 w 2271713"/>
                <a:gd name="connsiteY21" fmla="*/ 2795588 h 5453063"/>
                <a:gd name="connsiteX22" fmla="*/ 1857375 w 2271713"/>
                <a:gd name="connsiteY22" fmla="*/ 3167063 h 5453063"/>
                <a:gd name="connsiteX23" fmla="*/ 1790700 w 2271713"/>
                <a:gd name="connsiteY23" fmla="*/ 3624263 h 5453063"/>
                <a:gd name="connsiteX24" fmla="*/ 1495425 w 2271713"/>
                <a:gd name="connsiteY24" fmla="*/ 4500563 h 5453063"/>
                <a:gd name="connsiteX25" fmla="*/ 1404938 w 2271713"/>
                <a:gd name="connsiteY25" fmla="*/ 4824413 h 5453063"/>
                <a:gd name="connsiteX26" fmla="*/ 1585913 w 2271713"/>
                <a:gd name="connsiteY26" fmla="*/ 5129213 h 5453063"/>
                <a:gd name="connsiteX27" fmla="*/ 1728788 w 2271713"/>
                <a:gd name="connsiteY27" fmla="*/ 5219700 h 5453063"/>
                <a:gd name="connsiteX28" fmla="*/ 1733550 w 2271713"/>
                <a:gd name="connsiteY28" fmla="*/ 5243513 h 5453063"/>
                <a:gd name="connsiteX29" fmla="*/ 1643063 w 2271713"/>
                <a:gd name="connsiteY29" fmla="*/ 5262563 h 5453063"/>
                <a:gd name="connsiteX30" fmla="*/ 1404938 w 2271713"/>
                <a:gd name="connsiteY30" fmla="*/ 5143500 h 5453063"/>
                <a:gd name="connsiteX31" fmla="*/ 1333500 w 2271713"/>
                <a:gd name="connsiteY31" fmla="*/ 5167313 h 5453063"/>
                <a:gd name="connsiteX32" fmla="*/ 1243013 w 2271713"/>
                <a:gd name="connsiteY32" fmla="*/ 5110163 h 5453063"/>
                <a:gd name="connsiteX33" fmla="*/ 1238250 w 2271713"/>
                <a:gd name="connsiteY33" fmla="*/ 5224463 h 5453063"/>
                <a:gd name="connsiteX34" fmla="*/ 1100138 w 2271713"/>
                <a:gd name="connsiteY34" fmla="*/ 5453063 h 5453063"/>
                <a:gd name="connsiteX35" fmla="*/ 1038225 w 2271713"/>
                <a:gd name="connsiteY35" fmla="*/ 5453063 h 5453063"/>
                <a:gd name="connsiteX36" fmla="*/ 1023938 w 2271713"/>
                <a:gd name="connsiteY36" fmla="*/ 5148263 h 5453063"/>
                <a:gd name="connsiteX37" fmla="*/ 1185863 w 2271713"/>
                <a:gd name="connsiteY37" fmla="*/ 4848225 h 5453063"/>
                <a:gd name="connsiteX38" fmla="*/ 1271588 w 2271713"/>
                <a:gd name="connsiteY38" fmla="*/ 4095750 h 5453063"/>
                <a:gd name="connsiteX39" fmla="*/ 1419225 w 2271713"/>
                <a:gd name="connsiteY39" fmla="*/ 3509963 h 5453063"/>
                <a:gd name="connsiteX40" fmla="*/ 1262063 w 2271713"/>
                <a:gd name="connsiteY40" fmla="*/ 3328988 h 5453063"/>
                <a:gd name="connsiteX41" fmla="*/ 1147763 w 2271713"/>
                <a:gd name="connsiteY41" fmla="*/ 2981325 h 5453063"/>
                <a:gd name="connsiteX42" fmla="*/ 1066800 w 2271713"/>
                <a:gd name="connsiteY42" fmla="*/ 2671763 h 5453063"/>
                <a:gd name="connsiteX43" fmla="*/ 1128713 w 2271713"/>
                <a:gd name="connsiteY43" fmla="*/ 2085975 h 5453063"/>
                <a:gd name="connsiteX44" fmla="*/ 957263 w 2271713"/>
                <a:gd name="connsiteY44" fmla="*/ 1604963 h 5453063"/>
                <a:gd name="connsiteX45" fmla="*/ 852488 w 2271713"/>
                <a:gd name="connsiteY45" fmla="*/ 1490663 h 5453063"/>
                <a:gd name="connsiteX46" fmla="*/ 785813 w 2271713"/>
                <a:gd name="connsiteY46" fmla="*/ 2143125 h 5453063"/>
                <a:gd name="connsiteX47" fmla="*/ 962025 w 2271713"/>
                <a:gd name="connsiteY47" fmla="*/ 2586038 h 5453063"/>
                <a:gd name="connsiteX48" fmla="*/ 1004888 w 2271713"/>
                <a:gd name="connsiteY48" fmla="*/ 2790825 h 5453063"/>
                <a:gd name="connsiteX49" fmla="*/ 1066800 w 2271713"/>
                <a:gd name="connsiteY49" fmla="*/ 2843213 h 5453063"/>
                <a:gd name="connsiteX50" fmla="*/ 1066800 w 2271713"/>
                <a:gd name="connsiteY50" fmla="*/ 3071813 h 5453063"/>
                <a:gd name="connsiteX51" fmla="*/ 1023938 w 2271713"/>
                <a:gd name="connsiteY51" fmla="*/ 3167063 h 5453063"/>
                <a:gd name="connsiteX52" fmla="*/ 828675 w 2271713"/>
                <a:gd name="connsiteY52" fmla="*/ 3171825 h 5453063"/>
                <a:gd name="connsiteX53" fmla="*/ 766763 w 2271713"/>
                <a:gd name="connsiteY53" fmla="*/ 3062288 h 5453063"/>
                <a:gd name="connsiteX54" fmla="*/ 828675 w 2271713"/>
                <a:gd name="connsiteY54" fmla="*/ 2947988 h 5453063"/>
                <a:gd name="connsiteX55" fmla="*/ 904875 w 2271713"/>
                <a:gd name="connsiteY55" fmla="*/ 2957513 h 5453063"/>
                <a:gd name="connsiteX56" fmla="*/ 914400 w 2271713"/>
                <a:gd name="connsiteY56" fmla="*/ 2909888 h 5453063"/>
                <a:gd name="connsiteX57" fmla="*/ 738188 w 2271713"/>
                <a:gd name="connsiteY57" fmla="*/ 2481263 h 5453063"/>
                <a:gd name="connsiteX58" fmla="*/ 619125 w 2271713"/>
                <a:gd name="connsiteY58" fmla="*/ 2209800 h 5453063"/>
                <a:gd name="connsiteX59" fmla="*/ 619125 w 2271713"/>
                <a:gd name="connsiteY59" fmla="*/ 1395413 h 5453063"/>
                <a:gd name="connsiteX60" fmla="*/ 523875 w 2271713"/>
                <a:gd name="connsiteY60" fmla="*/ 1600200 h 5453063"/>
                <a:gd name="connsiteX61" fmla="*/ 357188 w 2271713"/>
                <a:gd name="connsiteY61" fmla="*/ 1747838 h 5453063"/>
                <a:gd name="connsiteX62" fmla="*/ 161925 w 2271713"/>
                <a:gd name="connsiteY62" fmla="*/ 1938338 h 5453063"/>
                <a:gd name="connsiteX63" fmla="*/ 152400 w 2271713"/>
                <a:gd name="connsiteY63" fmla="*/ 1981200 h 5453063"/>
                <a:gd name="connsiteX64" fmla="*/ 133350 w 2271713"/>
                <a:gd name="connsiteY64" fmla="*/ 2176463 h 5453063"/>
                <a:gd name="connsiteX65" fmla="*/ 142875 w 2271713"/>
                <a:gd name="connsiteY65" fmla="*/ 2271713 h 5453063"/>
                <a:gd name="connsiteX66" fmla="*/ 23813 w 2271713"/>
                <a:gd name="connsiteY66" fmla="*/ 2128838 h 5453063"/>
                <a:gd name="connsiteX67" fmla="*/ 0 w 2271713"/>
                <a:gd name="connsiteY67" fmla="*/ 1824038 h 5453063"/>
                <a:gd name="connsiteX68" fmla="*/ 85725 w 2271713"/>
                <a:gd name="connsiteY68" fmla="*/ 1576388 h 5453063"/>
                <a:gd name="connsiteX69" fmla="*/ 230982 w 2271713"/>
                <a:gd name="connsiteY69" fmla="*/ 1345406 h 5453063"/>
                <a:gd name="connsiteX70" fmla="*/ 566738 w 2271713"/>
                <a:gd name="connsiteY70" fmla="*/ 1152525 h 5453063"/>
                <a:gd name="connsiteX71" fmla="*/ 585788 w 2271713"/>
                <a:gd name="connsiteY71" fmla="*/ 990600 h 5453063"/>
                <a:gd name="connsiteX72" fmla="*/ 585788 w 2271713"/>
                <a:gd name="connsiteY72" fmla="*/ 742950 h 5453063"/>
                <a:gd name="connsiteX73" fmla="*/ 676275 w 2271713"/>
                <a:gd name="connsiteY73" fmla="*/ 404813 h 5453063"/>
                <a:gd name="connsiteX74" fmla="*/ 866775 w 2271713"/>
                <a:gd name="connsiteY74" fmla="*/ 119063 h 5453063"/>
                <a:gd name="connsiteX75" fmla="*/ 1123950 w 2271713"/>
                <a:gd name="connsiteY75" fmla="*/ 0 h 5453063"/>
                <a:gd name="connsiteX76" fmla="*/ 1381125 w 2271713"/>
                <a:gd name="connsiteY76" fmla="*/ 85725 h 5453063"/>
                <a:gd name="connsiteX0" fmla="*/ 1381125 w 2271713"/>
                <a:gd name="connsiteY0" fmla="*/ 85725 h 5453063"/>
                <a:gd name="connsiteX1" fmla="*/ 1457325 w 2271713"/>
                <a:gd name="connsiteY1" fmla="*/ 200025 h 5453063"/>
                <a:gd name="connsiteX2" fmla="*/ 1443038 w 2271713"/>
                <a:gd name="connsiteY2" fmla="*/ 266700 h 5453063"/>
                <a:gd name="connsiteX3" fmla="*/ 1509713 w 2271713"/>
                <a:gd name="connsiteY3" fmla="*/ 466725 h 5453063"/>
                <a:gd name="connsiteX4" fmla="*/ 1495425 w 2271713"/>
                <a:gd name="connsiteY4" fmla="*/ 757238 h 5453063"/>
                <a:gd name="connsiteX5" fmla="*/ 1428750 w 2271713"/>
                <a:gd name="connsiteY5" fmla="*/ 928688 h 5453063"/>
                <a:gd name="connsiteX6" fmla="*/ 1581150 w 2271713"/>
                <a:gd name="connsiteY6" fmla="*/ 919163 h 5453063"/>
                <a:gd name="connsiteX7" fmla="*/ 1947863 w 2271713"/>
                <a:gd name="connsiteY7" fmla="*/ 1176338 h 5453063"/>
                <a:gd name="connsiteX8" fmla="*/ 2271713 w 2271713"/>
                <a:gd name="connsiteY8" fmla="*/ 1504950 h 5453063"/>
                <a:gd name="connsiteX9" fmla="*/ 2271713 w 2271713"/>
                <a:gd name="connsiteY9" fmla="*/ 1552575 h 5453063"/>
                <a:gd name="connsiteX10" fmla="*/ 1962150 w 2271713"/>
                <a:gd name="connsiteY10" fmla="*/ 1871663 h 5453063"/>
                <a:gd name="connsiteX11" fmla="*/ 1809750 w 2271713"/>
                <a:gd name="connsiteY11" fmla="*/ 1995488 h 5453063"/>
                <a:gd name="connsiteX12" fmla="*/ 1724025 w 2271713"/>
                <a:gd name="connsiteY12" fmla="*/ 1947863 h 5453063"/>
                <a:gd name="connsiteX13" fmla="*/ 2038350 w 2271713"/>
                <a:gd name="connsiteY13" fmla="*/ 1528763 h 5453063"/>
                <a:gd name="connsiteX14" fmla="*/ 1695450 w 2271713"/>
                <a:gd name="connsiteY14" fmla="*/ 1252538 h 5453063"/>
                <a:gd name="connsiteX15" fmla="*/ 1652588 w 2271713"/>
                <a:gd name="connsiteY15" fmla="*/ 1428750 h 5453063"/>
                <a:gd name="connsiteX16" fmla="*/ 1595438 w 2271713"/>
                <a:gd name="connsiteY16" fmla="*/ 1566863 h 5453063"/>
                <a:gd name="connsiteX17" fmla="*/ 1628775 w 2271713"/>
                <a:gd name="connsiteY17" fmla="*/ 1800225 h 5453063"/>
                <a:gd name="connsiteX18" fmla="*/ 1747838 w 2271713"/>
                <a:gd name="connsiteY18" fmla="*/ 1990725 h 5453063"/>
                <a:gd name="connsiteX19" fmla="*/ 1824038 w 2271713"/>
                <a:gd name="connsiteY19" fmla="*/ 2105025 h 5453063"/>
                <a:gd name="connsiteX20" fmla="*/ 1990725 w 2271713"/>
                <a:gd name="connsiteY20" fmla="*/ 2428875 h 5453063"/>
                <a:gd name="connsiteX21" fmla="*/ 1990725 w 2271713"/>
                <a:gd name="connsiteY21" fmla="*/ 2795588 h 5453063"/>
                <a:gd name="connsiteX22" fmla="*/ 1857375 w 2271713"/>
                <a:gd name="connsiteY22" fmla="*/ 3167063 h 5453063"/>
                <a:gd name="connsiteX23" fmla="*/ 1790700 w 2271713"/>
                <a:gd name="connsiteY23" fmla="*/ 3624263 h 5453063"/>
                <a:gd name="connsiteX24" fmla="*/ 1495425 w 2271713"/>
                <a:gd name="connsiteY24" fmla="*/ 4500563 h 5453063"/>
                <a:gd name="connsiteX25" fmla="*/ 1404938 w 2271713"/>
                <a:gd name="connsiteY25" fmla="*/ 4824413 h 5453063"/>
                <a:gd name="connsiteX26" fmla="*/ 1585913 w 2271713"/>
                <a:gd name="connsiteY26" fmla="*/ 5129213 h 5453063"/>
                <a:gd name="connsiteX27" fmla="*/ 1728788 w 2271713"/>
                <a:gd name="connsiteY27" fmla="*/ 5219700 h 5453063"/>
                <a:gd name="connsiteX28" fmla="*/ 1733550 w 2271713"/>
                <a:gd name="connsiteY28" fmla="*/ 5243513 h 5453063"/>
                <a:gd name="connsiteX29" fmla="*/ 1643063 w 2271713"/>
                <a:gd name="connsiteY29" fmla="*/ 5262563 h 5453063"/>
                <a:gd name="connsiteX30" fmla="*/ 1404938 w 2271713"/>
                <a:gd name="connsiteY30" fmla="*/ 5143500 h 5453063"/>
                <a:gd name="connsiteX31" fmla="*/ 1333500 w 2271713"/>
                <a:gd name="connsiteY31" fmla="*/ 5167313 h 5453063"/>
                <a:gd name="connsiteX32" fmla="*/ 1243013 w 2271713"/>
                <a:gd name="connsiteY32" fmla="*/ 5110163 h 5453063"/>
                <a:gd name="connsiteX33" fmla="*/ 1238250 w 2271713"/>
                <a:gd name="connsiteY33" fmla="*/ 5224463 h 5453063"/>
                <a:gd name="connsiteX34" fmla="*/ 1100138 w 2271713"/>
                <a:gd name="connsiteY34" fmla="*/ 5453063 h 5453063"/>
                <a:gd name="connsiteX35" fmla="*/ 1038225 w 2271713"/>
                <a:gd name="connsiteY35" fmla="*/ 5453063 h 5453063"/>
                <a:gd name="connsiteX36" fmla="*/ 1023938 w 2271713"/>
                <a:gd name="connsiteY36" fmla="*/ 5148263 h 5453063"/>
                <a:gd name="connsiteX37" fmla="*/ 1185863 w 2271713"/>
                <a:gd name="connsiteY37" fmla="*/ 4848225 h 5453063"/>
                <a:gd name="connsiteX38" fmla="*/ 1271588 w 2271713"/>
                <a:gd name="connsiteY38" fmla="*/ 4095750 h 5453063"/>
                <a:gd name="connsiteX39" fmla="*/ 1419225 w 2271713"/>
                <a:gd name="connsiteY39" fmla="*/ 3509963 h 5453063"/>
                <a:gd name="connsiteX40" fmla="*/ 1262063 w 2271713"/>
                <a:gd name="connsiteY40" fmla="*/ 3328988 h 5453063"/>
                <a:gd name="connsiteX41" fmla="*/ 1147763 w 2271713"/>
                <a:gd name="connsiteY41" fmla="*/ 2981325 h 5453063"/>
                <a:gd name="connsiteX42" fmla="*/ 1066800 w 2271713"/>
                <a:gd name="connsiteY42" fmla="*/ 2671763 h 5453063"/>
                <a:gd name="connsiteX43" fmla="*/ 1128713 w 2271713"/>
                <a:gd name="connsiteY43" fmla="*/ 2085975 h 5453063"/>
                <a:gd name="connsiteX44" fmla="*/ 957263 w 2271713"/>
                <a:gd name="connsiteY44" fmla="*/ 1604963 h 5453063"/>
                <a:gd name="connsiteX45" fmla="*/ 852488 w 2271713"/>
                <a:gd name="connsiteY45" fmla="*/ 1490663 h 5453063"/>
                <a:gd name="connsiteX46" fmla="*/ 785813 w 2271713"/>
                <a:gd name="connsiteY46" fmla="*/ 2143125 h 5453063"/>
                <a:gd name="connsiteX47" fmla="*/ 962025 w 2271713"/>
                <a:gd name="connsiteY47" fmla="*/ 2586038 h 5453063"/>
                <a:gd name="connsiteX48" fmla="*/ 1004888 w 2271713"/>
                <a:gd name="connsiteY48" fmla="*/ 2790825 h 5453063"/>
                <a:gd name="connsiteX49" fmla="*/ 1066800 w 2271713"/>
                <a:gd name="connsiteY49" fmla="*/ 2843213 h 5453063"/>
                <a:gd name="connsiteX50" fmla="*/ 1066800 w 2271713"/>
                <a:gd name="connsiteY50" fmla="*/ 3071813 h 5453063"/>
                <a:gd name="connsiteX51" fmla="*/ 1023938 w 2271713"/>
                <a:gd name="connsiteY51" fmla="*/ 3167063 h 5453063"/>
                <a:gd name="connsiteX52" fmla="*/ 828675 w 2271713"/>
                <a:gd name="connsiteY52" fmla="*/ 3171825 h 5453063"/>
                <a:gd name="connsiteX53" fmla="*/ 766763 w 2271713"/>
                <a:gd name="connsiteY53" fmla="*/ 3062288 h 5453063"/>
                <a:gd name="connsiteX54" fmla="*/ 828675 w 2271713"/>
                <a:gd name="connsiteY54" fmla="*/ 2947988 h 5453063"/>
                <a:gd name="connsiteX55" fmla="*/ 904875 w 2271713"/>
                <a:gd name="connsiteY55" fmla="*/ 2957513 h 5453063"/>
                <a:gd name="connsiteX56" fmla="*/ 914400 w 2271713"/>
                <a:gd name="connsiteY56" fmla="*/ 2909888 h 5453063"/>
                <a:gd name="connsiteX57" fmla="*/ 738188 w 2271713"/>
                <a:gd name="connsiteY57" fmla="*/ 2481263 h 5453063"/>
                <a:gd name="connsiteX58" fmla="*/ 619125 w 2271713"/>
                <a:gd name="connsiteY58" fmla="*/ 2209800 h 5453063"/>
                <a:gd name="connsiteX59" fmla="*/ 619125 w 2271713"/>
                <a:gd name="connsiteY59" fmla="*/ 1395413 h 5453063"/>
                <a:gd name="connsiteX60" fmla="*/ 523875 w 2271713"/>
                <a:gd name="connsiteY60" fmla="*/ 1600200 h 5453063"/>
                <a:gd name="connsiteX61" fmla="*/ 357188 w 2271713"/>
                <a:gd name="connsiteY61" fmla="*/ 1747838 h 5453063"/>
                <a:gd name="connsiteX62" fmla="*/ 161925 w 2271713"/>
                <a:gd name="connsiteY62" fmla="*/ 1938338 h 5453063"/>
                <a:gd name="connsiteX63" fmla="*/ 152400 w 2271713"/>
                <a:gd name="connsiteY63" fmla="*/ 1981200 h 5453063"/>
                <a:gd name="connsiteX64" fmla="*/ 133350 w 2271713"/>
                <a:gd name="connsiteY64" fmla="*/ 2176463 h 5453063"/>
                <a:gd name="connsiteX65" fmla="*/ 142875 w 2271713"/>
                <a:gd name="connsiteY65" fmla="*/ 2271713 h 5453063"/>
                <a:gd name="connsiteX66" fmla="*/ 23813 w 2271713"/>
                <a:gd name="connsiteY66" fmla="*/ 2128838 h 5453063"/>
                <a:gd name="connsiteX67" fmla="*/ 0 w 2271713"/>
                <a:gd name="connsiteY67" fmla="*/ 1824038 h 5453063"/>
                <a:gd name="connsiteX68" fmla="*/ 150019 w 2271713"/>
                <a:gd name="connsiteY68" fmla="*/ 1564482 h 5453063"/>
                <a:gd name="connsiteX69" fmla="*/ 230982 w 2271713"/>
                <a:gd name="connsiteY69" fmla="*/ 1345406 h 5453063"/>
                <a:gd name="connsiteX70" fmla="*/ 566738 w 2271713"/>
                <a:gd name="connsiteY70" fmla="*/ 1152525 h 5453063"/>
                <a:gd name="connsiteX71" fmla="*/ 585788 w 2271713"/>
                <a:gd name="connsiteY71" fmla="*/ 990600 h 5453063"/>
                <a:gd name="connsiteX72" fmla="*/ 585788 w 2271713"/>
                <a:gd name="connsiteY72" fmla="*/ 742950 h 5453063"/>
                <a:gd name="connsiteX73" fmla="*/ 676275 w 2271713"/>
                <a:gd name="connsiteY73" fmla="*/ 404813 h 5453063"/>
                <a:gd name="connsiteX74" fmla="*/ 866775 w 2271713"/>
                <a:gd name="connsiteY74" fmla="*/ 119063 h 5453063"/>
                <a:gd name="connsiteX75" fmla="*/ 1123950 w 2271713"/>
                <a:gd name="connsiteY75" fmla="*/ 0 h 5453063"/>
                <a:gd name="connsiteX76" fmla="*/ 1381125 w 2271713"/>
                <a:gd name="connsiteY76" fmla="*/ 85725 h 5453063"/>
                <a:gd name="connsiteX0" fmla="*/ 1381125 w 2271713"/>
                <a:gd name="connsiteY0" fmla="*/ 85725 h 5453063"/>
                <a:gd name="connsiteX1" fmla="*/ 1457325 w 2271713"/>
                <a:gd name="connsiteY1" fmla="*/ 200025 h 5453063"/>
                <a:gd name="connsiteX2" fmla="*/ 1443038 w 2271713"/>
                <a:gd name="connsiteY2" fmla="*/ 266700 h 5453063"/>
                <a:gd name="connsiteX3" fmla="*/ 1509713 w 2271713"/>
                <a:gd name="connsiteY3" fmla="*/ 466725 h 5453063"/>
                <a:gd name="connsiteX4" fmla="*/ 1495425 w 2271713"/>
                <a:gd name="connsiteY4" fmla="*/ 757238 h 5453063"/>
                <a:gd name="connsiteX5" fmla="*/ 1428750 w 2271713"/>
                <a:gd name="connsiteY5" fmla="*/ 928688 h 5453063"/>
                <a:gd name="connsiteX6" fmla="*/ 1581150 w 2271713"/>
                <a:gd name="connsiteY6" fmla="*/ 919163 h 5453063"/>
                <a:gd name="connsiteX7" fmla="*/ 1947863 w 2271713"/>
                <a:gd name="connsiteY7" fmla="*/ 1176338 h 5453063"/>
                <a:gd name="connsiteX8" fmla="*/ 2271713 w 2271713"/>
                <a:gd name="connsiteY8" fmla="*/ 1504950 h 5453063"/>
                <a:gd name="connsiteX9" fmla="*/ 2271713 w 2271713"/>
                <a:gd name="connsiteY9" fmla="*/ 1552575 h 5453063"/>
                <a:gd name="connsiteX10" fmla="*/ 1962150 w 2271713"/>
                <a:gd name="connsiteY10" fmla="*/ 1871663 h 5453063"/>
                <a:gd name="connsiteX11" fmla="*/ 1809750 w 2271713"/>
                <a:gd name="connsiteY11" fmla="*/ 1995488 h 5453063"/>
                <a:gd name="connsiteX12" fmla="*/ 1724025 w 2271713"/>
                <a:gd name="connsiteY12" fmla="*/ 1947863 h 5453063"/>
                <a:gd name="connsiteX13" fmla="*/ 2038350 w 2271713"/>
                <a:gd name="connsiteY13" fmla="*/ 1528763 h 5453063"/>
                <a:gd name="connsiteX14" fmla="*/ 1695450 w 2271713"/>
                <a:gd name="connsiteY14" fmla="*/ 1252538 h 5453063"/>
                <a:gd name="connsiteX15" fmla="*/ 1652588 w 2271713"/>
                <a:gd name="connsiteY15" fmla="*/ 1428750 h 5453063"/>
                <a:gd name="connsiteX16" fmla="*/ 1595438 w 2271713"/>
                <a:gd name="connsiteY16" fmla="*/ 1566863 h 5453063"/>
                <a:gd name="connsiteX17" fmla="*/ 1628775 w 2271713"/>
                <a:gd name="connsiteY17" fmla="*/ 1800225 h 5453063"/>
                <a:gd name="connsiteX18" fmla="*/ 1747838 w 2271713"/>
                <a:gd name="connsiteY18" fmla="*/ 1990725 h 5453063"/>
                <a:gd name="connsiteX19" fmla="*/ 1824038 w 2271713"/>
                <a:gd name="connsiteY19" fmla="*/ 2105025 h 5453063"/>
                <a:gd name="connsiteX20" fmla="*/ 1990725 w 2271713"/>
                <a:gd name="connsiteY20" fmla="*/ 2428875 h 5453063"/>
                <a:gd name="connsiteX21" fmla="*/ 1990725 w 2271713"/>
                <a:gd name="connsiteY21" fmla="*/ 2795588 h 5453063"/>
                <a:gd name="connsiteX22" fmla="*/ 1857375 w 2271713"/>
                <a:gd name="connsiteY22" fmla="*/ 3167063 h 5453063"/>
                <a:gd name="connsiteX23" fmla="*/ 1790700 w 2271713"/>
                <a:gd name="connsiteY23" fmla="*/ 3624263 h 5453063"/>
                <a:gd name="connsiteX24" fmla="*/ 1495425 w 2271713"/>
                <a:gd name="connsiteY24" fmla="*/ 4500563 h 5453063"/>
                <a:gd name="connsiteX25" fmla="*/ 1404938 w 2271713"/>
                <a:gd name="connsiteY25" fmla="*/ 4824413 h 5453063"/>
                <a:gd name="connsiteX26" fmla="*/ 1585913 w 2271713"/>
                <a:gd name="connsiteY26" fmla="*/ 5129213 h 5453063"/>
                <a:gd name="connsiteX27" fmla="*/ 1728788 w 2271713"/>
                <a:gd name="connsiteY27" fmla="*/ 5219700 h 5453063"/>
                <a:gd name="connsiteX28" fmla="*/ 1733550 w 2271713"/>
                <a:gd name="connsiteY28" fmla="*/ 5243513 h 5453063"/>
                <a:gd name="connsiteX29" fmla="*/ 1643063 w 2271713"/>
                <a:gd name="connsiteY29" fmla="*/ 5262563 h 5453063"/>
                <a:gd name="connsiteX30" fmla="*/ 1404938 w 2271713"/>
                <a:gd name="connsiteY30" fmla="*/ 5143500 h 5453063"/>
                <a:gd name="connsiteX31" fmla="*/ 1333500 w 2271713"/>
                <a:gd name="connsiteY31" fmla="*/ 5167313 h 5453063"/>
                <a:gd name="connsiteX32" fmla="*/ 1243013 w 2271713"/>
                <a:gd name="connsiteY32" fmla="*/ 5110163 h 5453063"/>
                <a:gd name="connsiteX33" fmla="*/ 1238250 w 2271713"/>
                <a:gd name="connsiteY33" fmla="*/ 5224463 h 5453063"/>
                <a:gd name="connsiteX34" fmla="*/ 1100138 w 2271713"/>
                <a:gd name="connsiteY34" fmla="*/ 5453063 h 5453063"/>
                <a:gd name="connsiteX35" fmla="*/ 1038225 w 2271713"/>
                <a:gd name="connsiteY35" fmla="*/ 5453063 h 5453063"/>
                <a:gd name="connsiteX36" fmla="*/ 1023938 w 2271713"/>
                <a:gd name="connsiteY36" fmla="*/ 5148263 h 5453063"/>
                <a:gd name="connsiteX37" fmla="*/ 1185863 w 2271713"/>
                <a:gd name="connsiteY37" fmla="*/ 4848225 h 5453063"/>
                <a:gd name="connsiteX38" fmla="*/ 1271588 w 2271713"/>
                <a:gd name="connsiteY38" fmla="*/ 4095750 h 5453063"/>
                <a:gd name="connsiteX39" fmla="*/ 1419225 w 2271713"/>
                <a:gd name="connsiteY39" fmla="*/ 3509963 h 5453063"/>
                <a:gd name="connsiteX40" fmla="*/ 1262063 w 2271713"/>
                <a:gd name="connsiteY40" fmla="*/ 3328988 h 5453063"/>
                <a:gd name="connsiteX41" fmla="*/ 1147763 w 2271713"/>
                <a:gd name="connsiteY41" fmla="*/ 2981325 h 5453063"/>
                <a:gd name="connsiteX42" fmla="*/ 1066800 w 2271713"/>
                <a:gd name="connsiteY42" fmla="*/ 2671763 h 5453063"/>
                <a:gd name="connsiteX43" fmla="*/ 1128713 w 2271713"/>
                <a:gd name="connsiteY43" fmla="*/ 2085975 h 5453063"/>
                <a:gd name="connsiteX44" fmla="*/ 957263 w 2271713"/>
                <a:gd name="connsiteY44" fmla="*/ 1604963 h 5453063"/>
                <a:gd name="connsiteX45" fmla="*/ 852488 w 2271713"/>
                <a:gd name="connsiteY45" fmla="*/ 1490663 h 5453063"/>
                <a:gd name="connsiteX46" fmla="*/ 785813 w 2271713"/>
                <a:gd name="connsiteY46" fmla="*/ 2143125 h 5453063"/>
                <a:gd name="connsiteX47" fmla="*/ 962025 w 2271713"/>
                <a:gd name="connsiteY47" fmla="*/ 2586038 h 5453063"/>
                <a:gd name="connsiteX48" fmla="*/ 1004888 w 2271713"/>
                <a:gd name="connsiteY48" fmla="*/ 2790825 h 5453063"/>
                <a:gd name="connsiteX49" fmla="*/ 1066800 w 2271713"/>
                <a:gd name="connsiteY49" fmla="*/ 2843213 h 5453063"/>
                <a:gd name="connsiteX50" fmla="*/ 1066800 w 2271713"/>
                <a:gd name="connsiteY50" fmla="*/ 3071813 h 5453063"/>
                <a:gd name="connsiteX51" fmla="*/ 1023938 w 2271713"/>
                <a:gd name="connsiteY51" fmla="*/ 3167063 h 5453063"/>
                <a:gd name="connsiteX52" fmla="*/ 828675 w 2271713"/>
                <a:gd name="connsiteY52" fmla="*/ 3171825 h 5453063"/>
                <a:gd name="connsiteX53" fmla="*/ 766763 w 2271713"/>
                <a:gd name="connsiteY53" fmla="*/ 3062288 h 5453063"/>
                <a:gd name="connsiteX54" fmla="*/ 828675 w 2271713"/>
                <a:gd name="connsiteY54" fmla="*/ 2947988 h 5453063"/>
                <a:gd name="connsiteX55" fmla="*/ 904875 w 2271713"/>
                <a:gd name="connsiteY55" fmla="*/ 2957513 h 5453063"/>
                <a:gd name="connsiteX56" fmla="*/ 914400 w 2271713"/>
                <a:gd name="connsiteY56" fmla="*/ 2909888 h 5453063"/>
                <a:gd name="connsiteX57" fmla="*/ 738188 w 2271713"/>
                <a:gd name="connsiteY57" fmla="*/ 2481263 h 5453063"/>
                <a:gd name="connsiteX58" fmla="*/ 619125 w 2271713"/>
                <a:gd name="connsiteY58" fmla="*/ 2209800 h 5453063"/>
                <a:gd name="connsiteX59" fmla="*/ 619125 w 2271713"/>
                <a:gd name="connsiteY59" fmla="*/ 1395413 h 5453063"/>
                <a:gd name="connsiteX60" fmla="*/ 523875 w 2271713"/>
                <a:gd name="connsiteY60" fmla="*/ 1600200 h 5453063"/>
                <a:gd name="connsiteX61" fmla="*/ 357188 w 2271713"/>
                <a:gd name="connsiteY61" fmla="*/ 1747838 h 5453063"/>
                <a:gd name="connsiteX62" fmla="*/ 161925 w 2271713"/>
                <a:gd name="connsiteY62" fmla="*/ 1938338 h 5453063"/>
                <a:gd name="connsiteX63" fmla="*/ 152400 w 2271713"/>
                <a:gd name="connsiteY63" fmla="*/ 1981200 h 5453063"/>
                <a:gd name="connsiteX64" fmla="*/ 133350 w 2271713"/>
                <a:gd name="connsiteY64" fmla="*/ 2176463 h 5453063"/>
                <a:gd name="connsiteX65" fmla="*/ 142875 w 2271713"/>
                <a:gd name="connsiteY65" fmla="*/ 2271713 h 5453063"/>
                <a:gd name="connsiteX66" fmla="*/ 23813 w 2271713"/>
                <a:gd name="connsiteY66" fmla="*/ 2128838 h 5453063"/>
                <a:gd name="connsiteX67" fmla="*/ 0 w 2271713"/>
                <a:gd name="connsiteY67" fmla="*/ 1824038 h 5453063"/>
                <a:gd name="connsiteX68" fmla="*/ 92869 w 2271713"/>
                <a:gd name="connsiteY68" fmla="*/ 1585913 h 5453063"/>
                <a:gd name="connsiteX69" fmla="*/ 230982 w 2271713"/>
                <a:gd name="connsiteY69" fmla="*/ 1345406 h 5453063"/>
                <a:gd name="connsiteX70" fmla="*/ 566738 w 2271713"/>
                <a:gd name="connsiteY70" fmla="*/ 1152525 h 5453063"/>
                <a:gd name="connsiteX71" fmla="*/ 585788 w 2271713"/>
                <a:gd name="connsiteY71" fmla="*/ 990600 h 5453063"/>
                <a:gd name="connsiteX72" fmla="*/ 585788 w 2271713"/>
                <a:gd name="connsiteY72" fmla="*/ 742950 h 5453063"/>
                <a:gd name="connsiteX73" fmla="*/ 676275 w 2271713"/>
                <a:gd name="connsiteY73" fmla="*/ 404813 h 5453063"/>
                <a:gd name="connsiteX74" fmla="*/ 866775 w 2271713"/>
                <a:gd name="connsiteY74" fmla="*/ 119063 h 5453063"/>
                <a:gd name="connsiteX75" fmla="*/ 1123950 w 2271713"/>
                <a:gd name="connsiteY75" fmla="*/ 0 h 5453063"/>
                <a:gd name="connsiteX76" fmla="*/ 1381125 w 2271713"/>
                <a:gd name="connsiteY76" fmla="*/ 85725 h 5453063"/>
                <a:gd name="connsiteX0" fmla="*/ 1378743 w 2269331"/>
                <a:gd name="connsiteY0" fmla="*/ 85725 h 5453063"/>
                <a:gd name="connsiteX1" fmla="*/ 1454943 w 2269331"/>
                <a:gd name="connsiteY1" fmla="*/ 200025 h 5453063"/>
                <a:gd name="connsiteX2" fmla="*/ 1440656 w 2269331"/>
                <a:gd name="connsiteY2" fmla="*/ 266700 h 5453063"/>
                <a:gd name="connsiteX3" fmla="*/ 1507331 w 2269331"/>
                <a:gd name="connsiteY3" fmla="*/ 466725 h 5453063"/>
                <a:gd name="connsiteX4" fmla="*/ 1493043 w 2269331"/>
                <a:gd name="connsiteY4" fmla="*/ 757238 h 5453063"/>
                <a:gd name="connsiteX5" fmla="*/ 1426368 w 2269331"/>
                <a:gd name="connsiteY5" fmla="*/ 928688 h 5453063"/>
                <a:gd name="connsiteX6" fmla="*/ 1578768 w 2269331"/>
                <a:gd name="connsiteY6" fmla="*/ 919163 h 5453063"/>
                <a:gd name="connsiteX7" fmla="*/ 1945481 w 2269331"/>
                <a:gd name="connsiteY7" fmla="*/ 1176338 h 5453063"/>
                <a:gd name="connsiteX8" fmla="*/ 2269331 w 2269331"/>
                <a:gd name="connsiteY8" fmla="*/ 1504950 h 5453063"/>
                <a:gd name="connsiteX9" fmla="*/ 2269331 w 2269331"/>
                <a:gd name="connsiteY9" fmla="*/ 1552575 h 5453063"/>
                <a:gd name="connsiteX10" fmla="*/ 1959768 w 2269331"/>
                <a:gd name="connsiteY10" fmla="*/ 1871663 h 5453063"/>
                <a:gd name="connsiteX11" fmla="*/ 1807368 w 2269331"/>
                <a:gd name="connsiteY11" fmla="*/ 1995488 h 5453063"/>
                <a:gd name="connsiteX12" fmla="*/ 1721643 w 2269331"/>
                <a:gd name="connsiteY12" fmla="*/ 1947863 h 5453063"/>
                <a:gd name="connsiteX13" fmla="*/ 2035968 w 2269331"/>
                <a:gd name="connsiteY13" fmla="*/ 1528763 h 5453063"/>
                <a:gd name="connsiteX14" fmla="*/ 1693068 w 2269331"/>
                <a:gd name="connsiteY14" fmla="*/ 1252538 h 5453063"/>
                <a:gd name="connsiteX15" fmla="*/ 1650206 w 2269331"/>
                <a:gd name="connsiteY15" fmla="*/ 1428750 h 5453063"/>
                <a:gd name="connsiteX16" fmla="*/ 1593056 w 2269331"/>
                <a:gd name="connsiteY16" fmla="*/ 1566863 h 5453063"/>
                <a:gd name="connsiteX17" fmla="*/ 1626393 w 2269331"/>
                <a:gd name="connsiteY17" fmla="*/ 1800225 h 5453063"/>
                <a:gd name="connsiteX18" fmla="*/ 1745456 w 2269331"/>
                <a:gd name="connsiteY18" fmla="*/ 1990725 h 5453063"/>
                <a:gd name="connsiteX19" fmla="*/ 1821656 w 2269331"/>
                <a:gd name="connsiteY19" fmla="*/ 2105025 h 5453063"/>
                <a:gd name="connsiteX20" fmla="*/ 1988343 w 2269331"/>
                <a:gd name="connsiteY20" fmla="*/ 2428875 h 5453063"/>
                <a:gd name="connsiteX21" fmla="*/ 1988343 w 2269331"/>
                <a:gd name="connsiteY21" fmla="*/ 2795588 h 5453063"/>
                <a:gd name="connsiteX22" fmla="*/ 1854993 w 2269331"/>
                <a:gd name="connsiteY22" fmla="*/ 3167063 h 5453063"/>
                <a:gd name="connsiteX23" fmla="*/ 1788318 w 2269331"/>
                <a:gd name="connsiteY23" fmla="*/ 3624263 h 5453063"/>
                <a:gd name="connsiteX24" fmla="*/ 1493043 w 2269331"/>
                <a:gd name="connsiteY24" fmla="*/ 4500563 h 5453063"/>
                <a:gd name="connsiteX25" fmla="*/ 1402556 w 2269331"/>
                <a:gd name="connsiteY25" fmla="*/ 4824413 h 5453063"/>
                <a:gd name="connsiteX26" fmla="*/ 1583531 w 2269331"/>
                <a:gd name="connsiteY26" fmla="*/ 5129213 h 5453063"/>
                <a:gd name="connsiteX27" fmla="*/ 1726406 w 2269331"/>
                <a:gd name="connsiteY27" fmla="*/ 5219700 h 5453063"/>
                <a:gd name="connsiteX28" fmla="*/ 1731168 w 2269331"/>
                <a:gd name="connsiteY28" fmla="*/ 5243513 h 5453063"/>
                <a:gd name="connsiteX29" fmla="*/ 1640681 w 2269331"/>
                <a:gd name="connsiteY29" fmla="*/ 5262563 h 5453063"/>
                <a:gd name="connsiteX30" fmla="*/ 1402556 w 2269331"/>
                <a:gd name="connsiteY30" fmla="*/ 5143500 h 5453063"/>
                <a:gd name="connsiteX31" fmla="*/ 1331118 w 2269331"/>
                <a:gd name="connsiteY31" fmla="*/ 5167313 h 5453063"/>
                <a:gd name="connsiteX32" fmla="*/ 1240631 w 2269331"/>
                <a:gd name="connsiteY32" fmla="*/ 5110163 h 5453063"/>
                <a:gd name="connsiteX33" fmla="*/ 1235868 w 2269331"/>
                <a:gd name="connsiteY33" fmla="*/ 5224463 h 5453063"/>
                <a:gd name="connsiteX34" fmla="*/ 1097756 w 2269331"/>
                <a:gd name="connsiteY34" fmla="*/ 5453063 h 5453063"/>
                <a:gd name="connsiteX35" fmla="*/ 1035843 w 2269331"/>
                <a:gd name="connsiteY35" fmla="*/ 5453063 h 5453063"/>
                <a:gd name="connsiteX36" fmla="*/ 1021556 w 2269331"/>
                <a:gd name="connsiteY36" fmla="*/ 5148263 h 5453063"/>
                <a:gd name="connsiteX37" fmla="*/ 1183481 w 2269331"/>
                <a:gd name="connsiteY37" fmla="*/ 4848225 h 5453063"/>
                <a:gd name="connsiteX38" fmla="*/ 1269206 w 2269331"/>
                <a:gd name="connsiteY38" fmla="*/ 4095750 h 5453063"/>
                <a:gd name="connsiteX39" fmla="*/ 1416843 w 2269331"/>
                <a:gd name="connsiteY39" fmla="*/ 3509963 h 5453063"/>
                <a:gd name="connsiteX40" fmla="*/ 1259681 w 2269331"/>
                <a:gd name="connsiteY40" fmla="*/ 3328988 h 5453063"/>
                <a:gd name="connsiteX41" fmla="*/ 1145381 w 2269331"/>
                <a:gd name="connsiteY41" fmla="*/ 2981325 h 5453063"/>
                <a:gd name="connsiteX42" fmla="*/ 1064418 w 2269331"/>
                <a:gd name="connsiteY42" fmla="*/ 2671763 h 5453063"/>
                <a:gd name="connsiteX43" fmla="*/ 1126331 w 2269331"/>
                <a:gd name="connsiteY43" fmla="*/ 2085975 h 5453063"/>
                <a:gd name="connsiteX44" fmla="*/ 954881 w 2269331"/>
                <a:gd name="connsiteY44" fmla="*/ 1604963 h 5453063"/>
                <a:gd name="connsiteX45" fmla="*/ 850106 w 2269331"/>
                <a:gd name="connsiteY45" fmla="*/ 1490663 h 5453063"/>
                <a:gd name="connsiteX46" fmla="*/ 783431 w 2269331"/>
                <a:gd name="connsiteY46" fmla="*/ 2143125 h 5453063"/>
                <a:gd name="connsiteX47" fmla="*/ 959643 w 2269331"/>
                <a:gd name="connsiteY47" fmla="*/ 2586038 h 5453063"/>
                <a:gd name="connsiteX48" fmla="*/ 1002506 w 2269331"/>
                <a:gd name="connsiteY48" fmla="*/ 2790825 h 5453063"/>
                <a:gd name="connsiteX49" fmla="*/ 1064418 w 2269331"/>
                <a:gd name="connsiteY49" fmla="*/ 2843213 h 5453063"/>
                <a:gd name="connsiteX50" fmla="*/ 1064418 w 2269331"/>
                <a:gd name="connsiteY50" fmla="*/ 3071813 h 5453063"/>
                <a:gd name="connsiteX51" fmla="*/ 1021556 w 2269331"/>
                <a:gd name="connsiteY51" fmla="*/ 3167063 h 5453063"/>
                <a:gd name="connsiteX52" fmla="*/ 826293 w 2269331"/>
                <a:gd name="connsiteY52" fmla="*/ 3171825 h 5453063"/>
                <a:gd name="connsiteX53" fmla="*/ 764381 w 2269331"/>
                <a:gd name="connsiteY53" fmla="*/ 3062288 h 5453063"/>
                <a:gd name="connsiteX54" fmla="*/ 826293 w 2269331"/>
                <a:gd name="connsiteY54" fmla="*/ 2947988 h 5453063"/>
                <a:gd name="connsiteX55" fmla="*/ 902493 w 2269331"/>
                <a:gd name="connsiteY55" fmla="*/ 2957513 h 5453063"/>
                <a:gd name="connsiteX56" fmla="*/ 912018 w 2269331"/>
                <a:gd name="connsiteY56" fmla="*/ 2909888 h 5453063"/>
                <a:gd name="connsiteX57" fmla="*/ 735806 w 2269331"/>
                <a:gd name="connsiteY57" fmla="*/ 2481263 h 5453063"/>
                <a:gd name="connsiteX58" fmla="*/ 616743 w 2269331"/>
                <a:gd name="connsiteY58" fmla="*/ 2209800 h 5453063"/>
                <a:gd name="connsiteX59" fmla="*/ 616743 w 2269331"/>
                <a:gd name="connsiteY59" fmla="*/ 1395413 h 5453063"/>
                <a:gd name="connsiteX60" fmla="*/ 521493 w 2269331"/>
                <a:gd name="connsiteY60" fmla="*/ 1600200 h 5453063"/>
                <a:gd name="connsiteX61" fmla="*/ 354806 w 2269331"/>
                <a:gd name="connsiteY61" fmla="*/ 1747838 h 5453063"/>
                <a:gd name="connsiteX62" fmla="*/ 159543 w 2269331"/>
                <a:gd name="connsiteY62" fmla="*/ 1938338 h 5453063"/>
                <a:gd name="connsiteX63" fmla="*/ 150018 w 2269331"/>
                <a:gd name="connsiteY63" fmla="*/ 1981200 h 5453063"/>
                <a:gd name="connsiteX64" fmla="*/ 130968 w 2269331"/>
                <a:gd name="connsiteY64" fmla="*/ 2176463 h 5453063"/>
                <a:gd name="connsiteX65" fmla="*/ 140493 w 2269331"/>
                <a:gd name="connsiteY65" fmla="*/ 2271713 h 5453063"/>
                <a:gd name="connsiteX66" fmla="*/ 21431 w 2269331"/>
                <a:gd name="connsiteY66" fmla="*/ 2128838 h 5453063"/>
                <a:gd name="connsiteX67" fmla="*/ 0 w 2269331"/>
                <a:gd name="connsiteY67" fmla="*/ 1845469 h 5453063"/>
                <a:gd name="connsiteX68" fmla="*/ 90487 w 2269331"/>
                <a:gd name="connsiteY68" fmla="*/ 1585913 h 5453063"/>
                <a:gd name="connsiteX69" fmla="*/ 228600 w 2269331"/>
                <a:gd name="connsiteY69" fmla="*/ 1345406 h 5453063"/>
                <a:gd name="connsiteX70" fmla="*/ 564356 w 2269331"/>
                <a:gd name="connsiteY70" fmla="*/ 1152525 h 5453063"/>
                <a:gd name="connsiteX71" fmla="*/ 583406 w 2269331"/>
                <a:gd name="connsiteY71" fmla="*/ 990600 h 5453063"/>
                <a:gd name="connsiteX72" fmla="*/ 583406 w 2269331"/>
                <a:gd name="connsiteY72" fmla="*/ 742950 h 5453063"/>
                <a:gd name="connsiteX73" fmla="*/ 673893 w 2269331"/>
                <a:gd name="connsiteY73" fmla="*/ 404813 h 5453063"/>
                <a:gd name="connsiteX74" fmla="*/ 864393 w 2269331"/>
                <a:gd name="connsiteY74" fmla="*/ 119063 h 5453063"/>
                <a:gd name="connsiteX75" fmla="*/ 1121568 w 2269331"/>
                <a:gd name="connsiteY75" fmla="*/ 0 h 5453063"/>
                <a:gd name="connsiteX76" fmla="*/ 1378743 w 2269331"/>
                <a:gd name="connsiteY76" fmla="*/ 85725 h 5453063"/>
                <a:gd name="connsiteX0" fmla="*/ 1378743 w 2269331"/>
                <a:gd name="connsiteY0" fmla="*/ 85725 h 5453063"/>
                <a:gd name="connsiteX1" fmla="*/ 1454943 w 2269331"/>
                <a:gd name="connsiteY1" fmla="*/ 200025 h 5453063"/>
                <a:gd name="connsiteX2" fmla="*/ 1440656 w 2269331"/>
                <a:gd name="connsiteY2" fmla="*/ 266700 h 5453063"/>
                <a:gd name="connsiteX3" fmla="*/ 1507331 w 2269331"/>
                <a:gd name="connsiteY3" fmla="*/ 466725 h 5453063"/>
                <a:gd name="connsiteX4" fmla="*/ 1493043 w 2269331"/>
                <a:gd name="connsiteY4" fmla="*/ 757238 h 5453063"/>
                <a:gd name="connsiteX5" fmla="*/ 1426368 w 2269331"/>
                <a:gd name="connsiteY5" fmla="*/ 928688 h 5453063"/>
                <a:gd name="connsiteX6" fmla="*/ 1578768 w 2269331"/>
                <a:gd name="connsiteY6" fmla="*/ 919163 h 5453063"/>
                <a:gd name="connsiteX7" fmla="*/ 1945481 w 2269331"/>
                <a:gd name="connsiteY7" fmla="*/ 1176338 h 5453063"/>
                <a:gd name="connsiteX8" fmla="*/ 2269331 w 2269331"/>
                <a:gd name="connsiteY8" fmla="*/ 1504950 h 5453063"/>
                <a:gd name="connsiteX9" fmla="*/ 2269331 w 2269331"/>
                <a:gd name="connsiteY9" fmla="*/ 1552575 h 5453063"/>
                <a:gd name="connsiteX10" fmla="*/ 1959768 w 2269331"/>
                <a:gd name="connsiteY10" fmla="*/ 1871663 h 5453063"/>
                <a:gd name="connsiteX11" fmla="*/ 1807368 w 2269331"/>
                <a:gd name="connsiteY11" fmla="*/ 1995488 h 5453063"/>
                <a:gd name="connsiteX12" fmla="*/ 1721643 w 2269331"/>
                <a:gd name="connsiteY12" fmla="*/ 1947863 h 5453063"/>
                <a:gd name="connsiteX13" fmla="*/ 2035968 w 2269331"/>
                <a:gd name="connsiteY13" fmla="*/ 1528763 h 5453063"/>
                <a:gd name="connsiteX14" fmla="*/ 1693068 w 2269331"/>
                <a:gd name="connsiteY14" fmla="*/ 1252538 h 5453063"/>
                <a:gd name="connsiteX15" fmla="*/ 1650206 w 2269331"/>
                <a:gd name="connsiteY15" fmla="*/ 1428750 h 5453063"/>
                <a:gd name="connsiteX16" fmla="*/ 1593056 w 2269331"/>
                <a:gd name="connsiteY16" fmla="*/ 1566863 h 5453063"/>
                <a:gd name="connsiteX17" fmla="*/ 1626393 w 2269331"/>
                <a:gd name="connsiteY17" fmla="*/ 1800225 h 5453063"/>
                <a:gd name="connsiteX18" fmla="*/ 1745456 w 2269331"/>
                <a:gd name="connsiteY18" fmla="*/ 1990725 h 5453063"/>
                <a:gd name="connsiteX19" fmla="*/ 1821656 w 2269331"/>
                <a:gd name="connsiteY19" fmla="*/ 2105025 h 5453063"/>
                <a:gd name="connsiteX20" fmla="*/ 1988343 w 2269331"/>
                <a:gd name="connsiteY20" fmla="*/ 2428875 h 5453063"/>
                <a:gd name="connsiteX21" fmla="*/ 1988343 w 2269331"/>
                <a:gd name="connsiteY21" fmla="*/ 2795588 h 5453063"/>
                <a:gd name="connsiteX22" fmla="*/ 1854993 w 2269331"/>
                <a:gd name="connsiteY22" fmla="*/ 3167063 h 5453063"/>
                <a:gd name="connsiteX23" fmla="*/ 1788318 w 2269331"/>
                <a:gd name="connsiteY23" fmla="*/ 3624263 h 5453063"/>
                <a:gd name="connsiteX24" fmla="*/ 1493043 w 2269331"/>
                <a:gd name="connsiteY24" fmla="*/ 4500563 h 5453063"/>
                <a:gd name="connsiteX25" fmla="*/ 1402556 w 2269331"/>
                <a:gd name="connsiteY25" fmla="*/ 4824413 h 5453063"/>
                <a:gd name="connsiteX26" fmla="*/ 1583531 w 2269331"/>
                <a:gd name="connsiteY26" fmla="*/ 5129213 h 5453063"/>
                <a:gd name="connsiteX27" fmla="*/ 1726406 w 2269331"/>
                <a:gd name="connsiteY27" fmla="*/ 5219700 h 5453063"/>
                <a:gd name="connsiteX28" fmla="*/ 1731168 w 2269331"/>
                <a:gd name="connsiteY28" fmla="*/ 5243513 h 5453063"/>
                <a:gd name="connsiteX29" fmla="*/ 1640681 w 2269331"/>
                <a:gd name="connsiteY29" fmla="*/ 5262563 h 5453063"/>
                <a:gd name="connsiteX30" fmla="*/ 1402556 w 2269331"/>
                <a:gd name="connsiteY30" fmla="*/ 5143500 h 5453063"/>
                <a:gd name="connsiteX31" fmla="*/ 1331118 w 2269331"/>
                <a:gd name="connsiteY31" fmla="*/ 5167313 h 5453063"/>
                <a:gd name="connsiteX32" fmla="*/ 1240631 w 2269331"/>
                <a:gd name="connsiteY32" fmla="*/ 5110163 h 5453063"/>
                <a:gd name="connsiteX33" fmla="*/ 1235868 w 2269331"/>
                <a:gd name="connsiteY33" fmla="*/ 5224463 h 5453063"/>
                <a:gd name="connsiteX34" fmla="*/ 1097756 w 2269331"/>
                <a:gd name="connsiteY34" fmla="*/ 5453063 h 5453063"/>
                <a:gd name="connsiteX35" fmla="*/ 1035843 w 2269331"/>
                <a:gd name="connsiteY35" fmla="*/ 5453063 h 5453063"/>
                <a:gd name="connsiteX36" fmla="*/ 1021556 w 2269331"/>
                <a:gd name="connsiteY36" fmla="*/ 5148263 h 5453063"/>
                <a:gd name="connsiteX37" fmla="*/ 1183481 w 2269331"/>
                <a:gd name="connsiteY37" fmla="*/ 4848225 h 5453063"/>
                <a:gd name="connsiteX38" fmla="*/ 1269206 w 2269331"/>
                <a:gd name="connsiteY38" fmla="*/ 4095750 h 5453063"/>
                <a:gd name="connsiteX39" fmla="*/ 1416843 w 2269331"/>
                <a:gd name="connsiteY39" fmla="*/ 3509963 h 5453063"/>
                <a:gd name="connsiteX40" fmla="*/ 1259681 w 2269331"/>
                <a:gd name="connsiteY40" fmla="*/ 3328988 h 5453063"/>
                <a:gd name="connsiteX41" fmla="*/ 1145381 w 2269331"/>
                <a:gd name="connsiteY41" fmla="*/ 2981325 h 5453063"/>
                <a:gd name="connsiteX42" fmla="*/ 1064418 w 2269331"/>
                <a:gd name="connsiteY42" fmla="*/ 2671763 h 5453063"/>
                <a:gd name="connsiteX43" fmla="*/ 1126331 w 2269331"/>
                <a:gd name="connsiteY43" fmla="*/ 2085975 h 5453063"/>
                <a:gd name="connsiteX44" fmla="*/ 954881 w 2269331"/>
                <a:gd name="connsiteY44" fmla="*/ 1604963 h 5453063"/>
                <a:gd name="connsiteX45" fmla="*/ 850106 w 2269331"/>
                <a:gd name="connsiteY45" fmla="*/ 1490663 h 5453063"/>
                <a:gd name="connsiteX46" fmla="*/ 783431 w 2269331"/>
                <a:gd name="connsiteY46" fmla="*/ 2143125 h 5453063"/>
                <a:gd name="connsiteX47" fmla="*/ 959643 w 2269331"/>
                <a:gd name="connsiteY47" fmla="*/ 2586038 h 5453063"/>
                <a:gd name="connsiteX48" fmla="*/ 1002506 w 2269331"/>
                <a:gd name="connsiteY48" fmla="*/ 2790825 h 5453063"/>
                <a:gd name="connsiteX49" fmla="*/ 1064418 w 2269331"/>
                <a:gd name="connsiteY49" fmla="*/ 2843213 h 5453063"/>
                <a:gd name="connsiteX50" fmla="*/ 1064418 w 2269331"/>
                <a:gd name="connsiteY50" fmla="*/ 3071813 h 5453063"/>
                <a:gd name="connsiteX51" fmla="*/ 1021556 w 2269331"/>
                <a:gd name="connsiteY51" fmla="*/ 3167063 h 5453063"/>
                <a:gd name="connsiteX52" fmla="*/ 826293 w 2269331"/>
                <a:gd name="connsiteY52" fmla="*/ 3171825 h 5453063"/>
                <a:gd name="connsiteX53" fmla="*/ 764381 w 2269331"/>
                <a:gd name="connsiteY53" fmla="*/ 3062288 h 5453063"/>
                <a:gd name="connsiteX54" fmla="*/ 826293 w 2269331"/>
                <a:gd name="connsiteY54" fmla="*/ 2947988 h 5453063"/>
                <a:gd name="connsiteX55" fmla="*/ 902493 w 2269331"/>
                <a:gd name="connsiteY55" fmla="*/ 2957513 h 5453063"/>
                <a:gd name="connsiteX56" fmla="*/ 912018 w 2269331"/>
                <a:gd name="connsiteY56" fmla="*/ 2909888 h 5453063"/>
                <a:gd name="connsiteX57" fmla="*/ 735806 w 2269331"/>
                <a:gd name="connsiteY57" fmla="*/ 2481263 h 5453063"/>
                <a:gd name="connsiteX58" fmla="*/ 616743 w 2269331"/>
                <a:gd name="connsiteY58" fmla="*/ 2209800 h 5453063"/>
                <a:gd name="connsiteX59" fmla="*/ 616743 w 2269331"/>
                <a:gd name="connsiteY59" fmla="*/ 1395413 h 5453063"/>
                <a:gd name="connsiteX60" fmla="*/ 521493 w 2269331"/>
                <a:gd name="connsiteY60" fmla="*/ 1600200 h 5453063"/>
                <a:gd name="connsiteX61" fmla="*/ 354806 w 2269331"/>
                <a:gd name="connsiteY61" fmla="*/ 1747838 h 5453063"/>
                <a:gd name="connsiteX62" fmla="*/ 159543 w 2269331"/>
                <a:gd name="connsiteY62" fmla="*/ 1938338 h 5453063"/>
                <a:gd name="connsiteX63" fmla="*/ 150018 w 2269331"/>
                <a:gd name="connsiteY63" fmla="*/ 1981200 h 5453063"/>
                <a:gd name="connsiteX64" fmla="*/ 130968 w 2269331"/>
                <a:gd name="connsiteY64" fmla="*/ 2176463 h 5453063"/>
                <a:gd name="connsiteX65" fmla="*/ 140493 w 2269331"/>
                <a:gd name="connsiteY65" fmla="*/ 2271713 h 5453063"/>
                <a:gd name="connsiteX66" fmla="*/ 21431 w 2269331"/>
                <a:gd name="connsiteY66" fmla="*/ 2128838 h 5453063"/>
                <a:gd name="connsiteX67" fmla="*/ 0 w 2269331"/>
                <a:gd name="connsiteY67" fmla="*/ 1845469 h 5453063"/>
                <a:gd name="connsiteX68" fmla="*/ 90487 w 2269331"/>
                <a:gd name="connsiteY68" fmla="*/ 1585913 h 5453063"/>
                <a:gd name="connsiteX69" fmla="*/ 228600 w 2269331"/>
                <a:gd name="connsiteY69" fmla="*/ 1345406 h 5453063"/>
                <a:gd name="connsiteX70" fmla="*/ 564356 w 2269331"/>
                <a:gd name="connsiteY70" fmla="*/ 1152525 h 5453063"/>
                <a:gd name="connsiteX71" fmla="*/ 583406 w 2269331"/>
                <a:gd name="connsiteY71" fmla="*/ 990600 h 5453063"/>
                <a:gd name="connsiteX72" fmla="*/ 583406 w 2269331"/>
                <a:gd name="connsiteY72" fmla="*/ 742950 h 5453063"/>
                <a:gd name="connsiteX73" fmla="*/ 673893 w 2269331"/>
                <a:gd name="connsiteY73" fmla="*/ 404813 h 5453063"/>
                <a:gd name="connsiteX74" fmla="*/ 864393 w 2269331"/>
                <a:gd name="connsiteY74" fmla="*/ 119063 h 5453063"/>
                <a:gd name="connsiteX75" fmla="*/ 1121568 w 2269331"/>
                <a:gd name="connsiteY75" fmla="*/ 0 h 5453063"/>
                <a:gd name="connsiteX76" fmla="*/ 1378743 w 2269331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18280 w 2270768"/>
                <a:gd name="connsiteY39" fmla="*/ 3509963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65855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51543 w 2270768"/>
                <a:gd name="connsiteY45" fmla="*/ 1490663 h 5453063"/>
                <a:gd name="connsiteX46" fmla="*/ 784868 w 2270768"/>
                <a:gd name="connsiteY46" fmla="*/ 2143125 h 5453063"/>
                <a:gd name="connsiteX47" fmla="*/ 961080 w 2270768"/>
                <a:gd name="connsiteY47" fmla="*/ 2586038 h 5453063"/>
                <a:gd name="connsiteX48" fmla="*/ 1003943 w 2270768"/>
                <a:gd name="connsiteY48" fmla="*/ 2790825 h 5453063"/>
                <a:gd name="connsiteX49" fmla="*/ 1065855 w 2270768"/>
                <a:gd name="connsiteY49" fmla="*/ 2843213 h 5453063"/>
                <a:gd name="connsiteX50" fmla="*/ 1065855 w 2270768"/>
                <a:gd name="connsiteY50" fmla="*/ 3071813 h 5453063"/>
                <a:gd name="connsiteX51" fmla="*/ 1022993 w 2270768"/>
                <a:gd name="connsiteY51" fmla="*/ 3167063 h 5453063"/>
                <a:gd name="connsiteX52" fmla="*/ 827730 w 2270768"/>
                <a:gd name="connsiteY52" fmla="*/ 3171825 h 5453063"/>
                <a:gd name="connsiteX53" fmla="*/ 765818 w 2270768"/>
                <a:gd name="connsiteY53" fmla="*/ 3062288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37243 w 2270768"/>
                <a:gd name="connsiteY57" fmla="*/ 2481263 h 5453063"/>
                <a:gd name="connsiteX58" fmla="*/ 618180 w 2270768"/>
                <a:gd name="connsiteY58" fmla="*/ 2209800 h 5453063"/>
                <a:gd name="connsiteX59" fmla="*/ 618180 w 2270768"/>
                <a:gd name="connsiteY59" fmla="*/ 1395413 h 5453063"/>
                <a:gd name="connsiteX60" fmla="*/ 522930 w 2270768"/>
                <a:gd name="connsiteY60" fmla="*/ 1600200 h 5453063"/>
                <a:gd name="connsiteX61" fmla="*/ 356243 w 2270768"/>
                <a:gd name="connsiteY61" fmla="*/ 1747838 h 5453063"/>
                <a:gd name="connsiteX62" fmla="*/ 160980 w 2270768"/>
                <a:gd name="connsiteY62" fmla="*/ 1938338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71713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18280 w 2270768"/>
                <a:gd name="connsiteY39" fmla="*/ 3509963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65855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51543 w 2270768"/>
                <a:gd name="connsiteY45" fmla="*/ 1490663 h 5453063"/>
                <a:gd name="connsiteX46" fmla="*/ 784868 w 2270768"/>
                <a:gd name="connsiteY46" fmla="*/ 2143125 h 5453063"/>
                <a:gd name="connsiteX47" fmla="*/ 961080 w 2270768"/>
                <a:gd name="connsiteY47" fmla="*/ 2586038 h 5453063"/>
                <a:gd name="connsiteX48" fmla="*/ 1003943 w 2270768"/>
                <a:gd name="connsiteY48" fmla="*/ 2790825 h 5453063"/>
                <a:gd name="connsiteX49" fmla="*/ 1065855 w 2270768"/>
                <a:gd name="connsiteY49" fmla="*/ 2843213 h 5453063"/>
                <a:gd name="connsiteX50" fmla="*/ 1065855 w 2270768"/>
                <a:gd name="connsiteY50" fmla="*/ 3071813 h 5453063"/>
                <a:gd name="connsiteX51" fmla="*/ 1022993 w 2270768"/>
                <a:gd name="connsiteY51" fmla="*/ 3167063 h 5453063"/>
                <a:gd name="connsiteX52" fmla="*/ 827730 w 2270768"/>
                <a:gd name="connsiteY52" fmla="*/ 3171825 h 5453063"/>
                <a:gd name="connsiteX53" fmla="*/ 765818 w 2270768"/>
                <a:gd name="connsiteY53" fmla="*/ 3062288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37243 w 2270768"/>
                <a:gd name="connsiteY57" fmla="*/ 2481263 h 5453063"/>
                <a:gd name="connsiteX58" fmla="*/ 618180 w 2270768"/>
                <a:gd name="connsiteY58" fmla="*/ 2209800 h 5453063"/>
                <a:gd name="connsiteX59" fmla="*/ 618180 w 2270768"/>
                <a:gd name="connsiteY59" fmla="*/ 1395413 h 5453063"/>
                <a:gd name="connsiteX60" fmla="*/ 522930 w 2270768"/>
                <a:gd name="connsiteY60" fmla="*/ 1600200 h 5453063"/>
                <a:gd name="connsiteX61" fmla="*/ 356243 w 2270768"/>
                <a:gd name="connsiteY61" fmla="*/ 174783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71713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18280 w 2270768"/>
                <a:gd name="connsiteY39" fmla="*/ 3509963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65855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51543 w 2270768"/>
                <a:gd name="connsiteY45" fmla="*/ 1490663 h 5453063"/>
                <a:gd name="connsiteX46" fmla="*/ 784868 w 2270768"/>
                <a:gd name="connsiteY46" fmla="*/ 2143125 h 5453063"/>
                <a:gd name="connsiteX47" fmla="*/ 961080 w 2270768"/>
                <a:gd name="connsiteY47" fmla="*/ 2586038 h 5453063"/>
                <a:gd name="connsiteX48" fmla="*/ 1003943 w 2270768"/>
                <a:gd name="connsiteY48" fmla="*/ 2790825 h 5453063"/>
                <a:gd name="connsiteX49" fmla="*/ 1065855 w 2270768"/>
                <a:gd name="connsiteY49" fmla="*/ 2843213 h 5453063"/>
                <a:gd name="connsiteX50" fmla="*/ 1065855 w 2270768"/>
                <a:gd name="connsiteY50" fmla="*/ 3071813 h 5453063"/>
                <a:gd name="connsiteX51" fmla="*/ 1022993 w 2270768"/>
                <a:gd name="connsiteY51" fmla="*/ 3167063 h 5453063"/>
                <a:gd name="connsiteX52" fmla="*/ 827730 w 2270768"/>
                <a:gd name="connsiteY52" fmla="*/ 3171825 h 5453063"/>
                <a:gd name="connsiteX53" fmla="*/ 765818 w 2270768"/>
                <a:gd name="connsiteY53" fmla="*/ 3062288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37243 w 2270768"/>
                <a:gd name="connsiteY57" fmla="*/ 2481263 h 5453063"/>
                <a:gd name="connsiteX58" fmla="*/ 618180 w 2270768"/>
                <a:gd name="connsiteY58" fmla="*/ 2209800 h 5453063"/>
                <a:gd name="connsiteX59" fmla="*/ 618180 w 2270768"/>
                <a:gd name="connsiteY59" fmla="*/ 1395413 h 5453063"/>
                <a:gd name="connsiteX60" fmla="*/ 522930 w 2270768"/>
                <a:gd name="connsiteY60" fmla="*/ 1600200 h 5453063"/>
                <a:gd name="connsiteX61" fmla="*/ 356243 w 2270768"/>
                <a:gd name="connsiteY61" fmla="*/ 174783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71713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18280 w 2270768"/>
                <a:gd name="connsiteY39" fmla="*/ 3509963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65855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51543 w 2270768"/>
                <a:gd name="connsiteY45" fmla="*/ 1490663 h 5453063"/>
                <a:gd name="connsiteX46" fmla="*/ 784868 w 2270768"/>
                <a:gd name="connsiteY46" fmla="*/ 2143125 h 5453063"/>
                <a:gd name="connsiteX47" fmla="*/ 961080 w 2270768"/>
                <a:gd name="connsiteY47" fmla="*/ 2586038 h 5453063"/>
                <a:gd name="connsiteX48" fmla="*/ 1003943 w 2270768"/>
                <a:gd name="connsiteY48" fmla="*/ 2790825 h 5453063"/>
                <a:gd name="connsiteX49" fmla="*/ 1065855 w 2270768"/>
                <a:gd name="connsiteY49" fmla="*/ 2843213 h 5453063"/>
                <a:gd name="connsiteX50" fmla="*/ 1065855 w 2270768"/>
                <a:gd name="connsiteY50" fmla="*/ 3071813 h 5453063"/>
                <a:gd name="connsiteX51" fmla="*/ 1022993 w 2270768"/>
                <a:gd name="connsiteY51" fmla="*/ 3167063 h 5453063"/>
                <a:gd name="connsiteX52" fmla="*/ 827730 w 2270768"/>
                <a:gd name="connsiteY52" fmla="*/ 3171825 h 5453063"/>
                <a:gd name="connsiteX53" fmla="*/ 765818 w 2270768"/>
                <a:gd name="connsiteY53" fmla="*/ 3062288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37243 w 2270768"/>
                <a:gd name="connsiteY57" fmla="*/ 2481263 h 5453063"/>
                <a:gd name="connsiteX58" fmla="*/ 618180 w 2270768"/>
                <a:gd name="connsiteY58" fmla="*/ 2209800 h 5453063"/>
                <a:gd name="connsiteX59" fmla="*/ 618180 w 2270768"/>
                <a:gd name="connsiteY59" fmla="*/ 1395413 h 5453063"/>
                <a:gd name="connsiteX60" fmla="*/ 522930 w 2270768"/>
                <a:gd name="connsiteY60" fmla="*/ 1600200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71713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18280 w 2270768"/>
                <a:gd name="connsiteY39" fmla="*/ 3509963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65855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51543 w 2270768"/>
                <a:gd name="connsiteY45" fmla="*/ 1490663 h 5453063"/>
                <a:gd name="connsiteX46" fmla="*/ 784868 w 2270768"/>
                <a:gd name="connsiteY46" fmla="*/ 2143125 h 5453063"/>
                <a:gd name="connsiteX47" fmla="*/ 961080 w 2270768"/>
                <a:gd name="connsiteY47" fmla="*/ 2586038 h 5453063"/>
                <a:gd name="connsiteX48" fmla="*/ 1003943 w 2270768"/>
                <a:gd name="connsiteY48" fmla="*/ 2790825 h 5453063"/>
                <a:gd name="connsiteX49" fmla="*/ 1065855 w 2270768"/>
                <a:gd name="connsiteY49" fmla="*/ 2843213 h 5453063"/>
                <a:gd name="connsiteX50" fmla="*/ 1065855 w 2270768"/>
                <a:gd name="connsiteY50" fmla="*/ 3071813 h 5453063"/>
                <a:gd name="connsiteX51" fmla="*/ 1022993 w 2270768"/>
                <a:gd name="connsiteY51" fmla="*/ 3167063 h 5453063"/>
                <a:gd name="connsiteX52" fmla="*/ 827730 w 2270768"/>
                <a:gd name="connsiteY52" fmla="*/ 3171825 h 5453063"/>
                <a:gd name="connsiteX53" fmla="*/ 765818 w 2270768"/>
                <a:gd name="connsiteY53" fmla="*/ 3062288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37243 w 2270768"/>
                <a:gd name="connsiteY57" fmla="*/ 2481263 h 5453063"/>
                <a:gd name="connsiteX58" fmla="*/ 618180 w 2270768"/>
                <a:gd name="connsiteY58" fmla="*/ 2209800 h 5453063"/>
                <a:gd name="connsiteX59" fmla="*/ 618180 w 2270768"/>
                <a:gd name="connsiteY59" fmla="*/ 1395413 h 5453063"/>
                <a:gd name="connsiteX60" fmla="*/ 522930 w 2270768"/>
                <a:gd name="connsiteY60" fmla="*/ 1600200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71713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18280 w 2270768"/>
                <a:gd name="connsiteY39" fmla="*/ 3509963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65855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51543 w 2270768"/>
                <a:gd name="connsiteY45" fmla="*/ 1490663 h 5453063"/>
                <a:gd name="connsiteX46" fmla="*/ 784868 w 2270768"/>
                <a:gd name="connsiteY46" fmla="*/ 2143125 h 5453063"/>
                <a:gd name="connsiteX47" fmla="*/ 961080 w 2270768"/>
                <a:gd name="connsiteY47" fmla="*/ 2586038 h 5453063"/>
                <a:gd name="connsiteX48" fmla="*/ 1003943 w 2270768"/>
                <a:gd name="connsiteY48" fmla="*/ 2790825 h 5453063"/>
                <a:gd name="connsiteX49" fmla="*/ 1065855 w 2270768"/>
                <a:gd name="connsiteY49" fmla="*/ 2843213 h 5453063"/>
                <a:gd name="connsiteX50" fmla="*/ 1065855 w 2270768"/>
                <a:gd name="connsiteY50" fmla="*/ 3071813 h 5453063"/>
                <a:gd name="connsiteX51" fmla="*/ 1022993 w 2270768"/>
                <a:gd name="connsiteY51" fmla="*/ 3167063 h 5453063"/>
                <a:gd name="connsiteX52" fmla="*/ 827730 w 2270768"/>
                <a:gd name="connsiteY52" fmla="*/ 3171825 h 5453063"/>
                <a:gd name="connsiteX53" fmla="*/ 765818 w 2270768"/>
                <a:gd name="connsiteY53" fmla="*/ 3062288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37243 w 2270768"/>
                <a:gd name="connsiteY57" fmla="*/ 2481263 h 5453063"/>
                <a:gd name="connsiteX58" fmla="*/ 618180 w 2270768"/>
                <a:gd name="connsiteY58" fmla="*/ 2209800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71713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18280 w 2270768"/>
                <a:gd name="connsiteY39" fmla="*/ 3509963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65855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51543 w 2270768"/>
                <a:gd name="connsiteY45" fmla="*/ 1490663 h 5453063"/>
                <a:gd name="connsiteX46" fmla="*/ 784868 w 2270768"/>
                <a:gd name="connsiteY46" fmla="*/ 2143125 h 5453063"/>
                <a:gd name="connsiteX47" fmla="*/ 961080 w 2270768"/>
                <a:gd name="connsiteY47" fmla="*/ 2586038 h 5453063"/>
                <a:gd name="connsiteX48" fmla="*/ 1003943 w 2270768"/>
                <a:gd name="connsiteY48" fmla="*/ 2790825 h 5453063"/>
                <a:gd name="connsiteX49" fmla="*/ 1065855 w 2270768"/>
                <a:gd name="connsiteY49" fmla="*/ 2843213 h 5453063"/>
                <a:gd name="connsiteX50" fmla="*/ 1065855 w 2270768"/>
                <a:gd name="connsiteY50" fmla="*/ 3071813 h 5453063"/>
                <a:gd name="connsiteX51" fmla="*/ 1022993 w 2270768"/>
                <a:gd name="connsiteY51" fmla="*/ 3167063 h 5453063"/>
                <a:gd name="connsiteX52" fmla="*/ 827730 w 2270768"/>
                <a:gd name="connsiteY52" fmla="*/ 3171825 h 5453063"/>
                <a:gd name="connsiteX53" fmla="*/ 765818 w 2270768"/>
                <a:gd name="connsiteY53" fmla="*/ 3062288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37243 w 2270768"/>
                <a:gd name="connsiteY57" fmla="*/ 2481263 h 5453063"/>
                <a:gd name="connsiteX58" fmla="*/ 618180 w 2270768"/>
                <a:gd name="connsiteY58" fmla="*/ 2209800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18280 w 2270768"/>
                <a:gd name="connsiteY39" fmla="*/ 3509963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65855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51543 w 2270768"/>
                <a:gd name="connsiteY45" fmla="*/ 1490663 h 5453063"/>
                <a:gd name="connsiteX46" fmla="*/ 784868 w 2270768"/>
                <a:gd name="connsiteY46" fmla="*/ 2143125 h 5453063"/>
                <a:gd name="connsiteX47" fmla="*/ 961080 w 2270768"/>
                <a:gd name="connsiteY47" fmla="*/ 2586038 h 5453063"/>
                <a:gd name="connsiteX48" fmla="*/ 1003943 w 2270768"/>
                <a:gd name="connsiteY48" fmla="*/ 2790825 h 5453063"/>
                <a:gd name="connsiteX49" fmla="*/ 1065855 w 2270768"/>
                <a:gd name="connsiteY49" fmla="*/ 2843213 h 5453063"/>
                <a:gd name="connsiteX50" fmla="*/ 1065855 w 2270768"/>
                <a:gd name="connsiteY50" fmla="*/ 3071813 h 5453063"/>
                <a:gd name="connsiteX51" fmla="*/ 1022993 w 2270768"/>
                <a:gd name="connsiteY51" fmla="*/ 3167063 h 5453063"/>
                <a:gd name="connsiteX52" fmla="*/ 827730 w 2270768"/>
                <a:gd name="connsiteY52" fmla="*/ 3171825 h 5453063"/>
                <a:gd name="connsiteX53" fmla="*/ 765818 w 2270768"/>
                <a:gd name="connsiteY53" fmla="*/ 3062288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37243 w 2270768"/>
                <a:gd name="connsiteY57" fmla="*/ 2481263 h 5453063"/>
                <a:gd name="connsiteX58" fmla="*/ 618180 w 2270768"/>
                <a:gd name="connsiteY58" fmla="*/ 2209800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18280 w 2270768"/>
                <a:gd name="connsiteY39" fmla="*/ 3509963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65855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51543 w 2270768"/>
                <a:gd name="connsiteY45" fmla="*/ 1490663 h 5453063"/>
                <a:gd name="connsiteX46" fmla="*/ 784868 w 2270768"/>
                <a:gd name="connsiteY46" fmla="*/ 2143125 h 5453063"/>
                <a:gd name="connsiteX47" fmla="*/ 961080 w 2270768"/>
                <a:gd name="connsiteY47" fmla="*/ 2586038 h 5453063"/>
                <a:gd name="connsiteX48" fmla="*/ 1003943 w 2270768"/>
                <a:gd name="connsiteY48" fmla="*/ 2790825 h 5453063"/>
                <a:gd name="connsiteX49" fmla="*/ 1065855 w 2270768"/>
                <a:gd name="connsiteY49" fmla="*/ 2843213 h 5453063"/>
                <a:gd name="connsiteX50" fmla="*/ 1065855 w 2270768"/>
                <a:gd name="connsiteY50" fmla="*/ 3071813 h 5453063"/>
                <a:gd name="connsiteX51" fmla="*/ 1022993 w 2270768"/>
                <a:gd name="connsiteY51" fmla="*/ 3167063 h 5453063"/>
                <a:gd name="connsiteX52" fmla="*/ 827730 w 2270768"/>
                <a:gd name="connsiteY52" fmla="*/ 3171825 h 5453063"/>
                <a:gd name="connsiteX53" fmla="*/ 765818 w 2270768"/>
                <a:gd name="connsiteY53" fmla="*/ 3062288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37243 w 2270768"/>
                <a:gd name="connsiteY57" fmla="*/ 2481263 h 5453063"/>
                <a:gd name="connsiteX58" fmla="*/ 630086 w 2270768"/>
                <a:gd name="connsiteY58" fmla="*/ 2187178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18280 w 2270768"/>
                <a:gd name="connsiteY39" fmla="*/ 3509963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65855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51543 w 2270768"/>
                <a:gd name="connsiteY45" fmla="*/ 1490663 h 5453063"/>
                <a:gd name="connsiteX46" fmla="*/ 784868 w 2270768"/>
                <a:gd name="connsiteY46" fmla="*/ 2143125 h 5453063"/>
                <a:gd name="connsiteX47" fmla="*/ 961080 w 2270768"/>
                <a:gd name="connsiteY47" fmla="*/ 2586038 h 5453063"/>
                <a:gd name="connsiteX48" fmla="*/ 1003943 w 2270768"/>
                <a:gd name="connsiteY48" fmla="*/ 2790825 h 5453063"/>
                <a:gd name="connsiteX49" fmla="*/ 1065855 w 2270768"/>
                <a:gd name="connsiteY49" fmla="*/ 2843213 h 5453063"/>
                <a:gd name="connsiteX50" fmla="*/ 1065855 w 2270768"/>
                <a:gd name="connsiteY50" fmla="*/ 3071813 h 5453063"/>
                <a:gd name="connsiteX51" fmla="*/ 1022993 w 2270768"/>
                <a:gd name="connsiteY51" fmla="*/ 3167063 h 5453063"/>
                <a:gd name="connsiteX52" fmla="*/ 827730 w 2270768"/>
                <a:gd name="connsiteY52" fmla="*/ 3171825 h 5453063"/>
                <a:gd name="connsiteX53" fmla="*/ 765818 w 2270768"/>
                <a:gd name="connsiteY53" fmla="*/ 3062288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37243 w 2270768"/>
                <a:gd name="connsiteY57" fmla="*/ 2481263 h 5453063"/>
                <a:gd name="connsiteX58" fmla="*/ 639611 w 2270768"/>
                <a:gd name="connsiteY58" fmla="*/ 217646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18280 w 2270768"/>
                <a:gd name="connsiteY39" fmla="*/ 3509963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65855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51543 w 2270768"/>
                <a:gd name="connsiteY45" fmla="*/ 1490663 h 5453063"/>
                <a:gd name="connsiteX46" fmla="*/ 784868 w 2270768"/>
                <a:gd name="connsiteY46" fmla="*/ 2143125 h 5453063"/>
                <a:gd name="connsiteX47" fmla="*/ 961080 w 2270768"/>
                <a:gd name="connsiteY47" fmla="*/ 2586038 h 5453063"/>
                <a:gd name="connsiteX48" fmla="*/ 1003943 w 2270768"/>
                <a:gd name="connsiteY48" fmla="*/ 2790825 h 5453063"/>
                <a:gd name="connsiteX49" fmla="*/ 1065855 w 2270768"/>
                <a:gd name="connsiteY49" fmla="*/ 2843213 h 5453063"/>
                <a:gd name="connsiteX50" fmla="*/ 1065855 w 2270768"/>
                <a:gd name="connsiteY50" fmla="*/ 3071813 h 5453063"/>
                <a:gd name="connsiteX51" fmla="*/ 1022993 w 2270768"/>
                <a:gd name="connsiteY51" fmla="*/ 3167063 h 5453063"/>
                <a:gd name="connsiteX52" fmla="*/ 827730 w 2270768"/>
                <a:gd name="connsiteY52" fmla="*/ 3171825 h 5453063"/>
                <a:gd name="connsiteX53" fmla="*/ 765818 w 2270768"/>
                <a:gd name="connsiteY53" fmla="*/ 3062288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37243 w 2270768"/>
                <a:gd name="connsiteY57" fmla="*/ 2481263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18280 w 2270768"/>
                <a:gd name="connsiteY39" fmla="*/ 3509963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65855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51543 w 2270768"/>
                <a:gd name="connsiteY45" fmla="*/ 1490663 h 5453063"/>
                <a:gd name="connsiteX46" fmla="*/ 784868 w 2270768"/>
                <a:gd name="connsiteY46" fmla="*/ 2143125 h 5453063"/>
                <a:gd name="connsiteX47" fmla="*/ 961080 w 2270768"/>
                <a:gd name="connsiteY47" fmla="*/ 2586038 h 5453063"/>
                <a:gd name="connsiteX48" fmla="*/ 1003943 w 2270768"/>
                <a:gd name="connsiteY48" fmla="*/ 2790825 h 5453063"/>
                <a:gd name="connsiteX49" fmla="*/ 1065855 w 2270768"/>
                <a:gd name="connsiteY49" fmla="*/ 2843213 h 5453063"/>
                <a:gd name="connsiteX50" fmla="*/ 1065855 w 2270768"/>
                <a:gd name="connsiteY50" fmla="*/ 3071813 h 5453063"/>
                <a:gd name="connsiteX51" fmla="*/ 1022993 w 2270768"/>
                <a:gd name="connsiteY51" fmla="*/ 3167063 h 5453063"/>
                <a:gd name="connsiteX52" fmla="*/ 827730 w 2270768"/>
                <a:gd name="connsiteY52" fmla="*/ 3171825 h 5453063"/>
                <a:gd name="connsiteX53" fmla="*/ 765818 w 2270768"/>
                <a:gd name="connsiteY53" fmla="*/ 3062288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37243 w 2270768"/>
                <a:gd name="connsiteY57" fmla="*/ 2481263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18280 w 2270768"/>
                <a:gd name="connsiteY39" fmla="*/ 3509963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65855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51543 w 2270768"/>
                <a:gd name="connsiteY45" fmla="*/ 1490663 h 5453063"/>
                <a:gd name="connsiteX46" fmla="*/ 784868 w 2270768"/>
                <a:gd name="connsiteY46" fmla="*/ 2143125 h 5453063"/>
                <a:gd name="connsiteX47" fmla="*/ 961080 w 2270768"/>
                <a:gd name="connsiteY47" fmla="*/ 2586038 h 5453063"/>
                <a:gd name="connsiteX48" fmla="*/ 1003943 w 2270768"/>
                <a:gd name="connsiteY48" fmla="*/ 2790825 h 5453063"/>
                <a:gd name="connsiteX49" fmla="*/ 1065855 w 2270768"/>
                <a:gd name="connsiteY49" fmla="*/ 2843213 h 5453063"/>
                <a:gd name="connsiteX50" fmla="*/ 1065855 w 2270768"/>
                <a:gd name="connsiteY50" fmla="*/ 3071813 h 5453063"/>
                <a:gd name="connsiteX51" fmla="*/ 1022993 w 2270768"/>
                <a:gd name="connsiteY51" fmla="*/ 3167063 h 5453063"/>
                <a:gd name="connsiteX52" fmla="*/ 827730 w 2270768"/>
                <a:gd name="connsiteY52" fmla="*/ 3171825 h 5453063"/>
                <a:gd name="connsiteX53" fmla="*/ 765818 w 2270768"/>
                <a:gd name="connsiteY53" fmla="*/ 3062288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18280 w 2270768"/>
                <a:gd name="connsiteY39" fmla="*/ 3509963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65855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51543 w 2270768"/>
                <a:gd name="connsiteY45" fmla="*/ 1490663 h 5453063"/>
                <a:gd name="connsiteX46" fmla="*/ 784868 w 2270768"/>
                <a:gd name="connsiteY46" fmla="*/ 2143125 h 5453063"/>
                <a:gd name="connsiteX47" fmla="*/ 961080 w 2270768"/>
                <a:gd name="connsiteY47" fmla="*/ 2586038 h 5453063"/>
                <a:gd name="connsiteX48" fmla="*/ 1003943 w 2270768"/>
                <a:gd name="connsiteY48" fmla="*/ 2790825 h 5453063"/>
                <a:gd name="connsiteX49" fmla="*/ 1065855 w 2270768"/>
                <a:gd name="connsiteY49" fmla="*/ 2843213 h 5453063"/>
                <a:gd name="connsiteX50" fmla="*/ 1065855 w 2270768"/>
                <a:gd name="connsiteY50" fmla="*/ 3071813 h 5453063"/>
                <a:gd name="connsiteX51" fmla="*/ 1022993 w 2270768"/>
                <a:gd name="connsiteY51" fmla="*/ 3167063 h 5453063"/>
                <a:gd name="connsiteX52" fmla="*/ 827730 w 2270768"/>
                <a:gd name="connsiteY52" fmla="*/ 3171825 h 5453063"/>
                <a:gd name="connsiteX53" fmla="*/ 765818 w 2270768"/>
                <a:gd name="connsiteY53" fmla="*/ 3062288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18280 w 2270768"/>
                <a:gd name="connsiteY39" fmla="*/ 3509963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65855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51543 w 2270768"/>
                <a:gd name="connsiteY45" fmla="*/ 1490663 h 5453063"/>
                <a:gd name="connsiteX46" fmla="*/ 784868 w 2270768"/>
                <a:gd name="connsiteY46" fmla="*/ 2143125 h 5453063"/>
                <a:gd name="connsiteX47" fmla="*/ 961080 w 2270768"/>
                <a:gd name="connsiteY47" fmla="*/ 2586038 h 5453063"/>
                <a:gd name="connsiteX48" fmla="*/ 1003943 w 2270768"/>
                <a:gd name="connsiteY48" fmla="*/ 2790825 h 5453063"/>
                <a:gd name="connsiteX49" fmla="*/ 1065855 w 2270768"/>
                <a:gd name="connsiteY49" fmla="*/ 2843213 h 5453063"/>
                <a:gd name="connsiteX50" fmla="*/ 1065855 w 2270768"/>
                <a:gd name="connsiteY50" fmla="*/ 3071813 h 5453063"/>
                <a:gd name="connsiteX51" fmla="*/ 1022993 w 2270768"/>
                <a:gd name="connsiteY51" fmla="*/ 3167063 h 5453063"/>
                <a:gd name="connsiteX52" fmla="*/ 827730 w 2270768"/>
                <a:gd name="connsiteY52" fmla="*/ 3171825 h 5453063"/>
                <a:gd name="connsiteX53" fmla="*/ 765818 w 2270768"/>
                <a:gd name="connsiteY53" fmla="*/ 3062288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18280 w 2270768"/>
                <a:gd name="connsiteY39" fmla="*/ 3509963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65855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51543 w 2270768"/>
                <a:gd name="connsiteY45" fmla="*/ 1490663 h 5453063"/>
                <a:gd name="connsiteX46" fmla="*/ 784868 w 2270768"/>
                <a:gd name="connsiteY46" fmla="*/ 2143125 h 5453063"/>
                <a:gd name="connsiteX47" fmla="*/ 961080 w 2270768"/>
                <a:gd name="connsiteY47" fmla="*/ 2586038 h 5453063"/>
                <a:gd name="connsiteX48" fmla="*/ 1003943 w 2270768"/>
                <a:gd name="connsiteY48" fmla="*/ 2790825 h 5453063"/>
                <a:gd name="connsiteX49" fmla="*/ 1065855 w 2270768"/>
                <a:gd name="connsiteY49" fmla="*/ 2843213 h 5453063"/>
                <a:gd name="connsiteX50" fmla="*/ 1065855 w 2270768"/>
                <a:gd name="connsiteY50" fmla="*/ 3071813 h 5453063"/>
                <a:gd name="connsiteX51" fmla="*/ 1022993 w 2270768"/>
                <a:gd name="connsiteY51" fmla="*/ 3167063 h 5453063"/>
                <a:gd name="connsiteX52" fmla="*/ 827730 w 2270768"/>
                <a:gd name="connsiteY52" fmla="*/ 3171825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18280 w 2270768"/>
                <a:gd name="connsiteY39" fmla="*/ 3509963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65855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51543 w 2270768"/>
                <a:gd name="connsiteY45" fmla="*/ 1490663 h 5453063"/>
                <a:gd name="connsiteX46" fmla="*/ 784868 w 2270768"/>
                <a:gd name="connsiteY46" fmla="*/ 2143125 h 5453063"/>
                <a:gd name="connsiteX47" fmla="*/ 961080 w 2270768"/>
                <a:gd name="connsiteY47" fmla="*/ 2586038 h 5453063"/>
                <a:gd name="connsiteX48" fmla="*/ 1003943 w 2270768"/>
                <a:gd name="connsiteY48" fmla="*/ 2790825 h 5453063"/>
                <a:gd name="connsiteX49" fmla="*/ 1065855 w 2270768"/>
                <a:gd name="connsiteY49" fmla="*/ 2843213 h 5453063"/>
                <a:gd name="connsiteX50" fmla="*/ 1065855 w 2270768"/>
                <a:gd name="connsiteY50" fmla="*/ 3071813 h 5453063"/>
                <a:gd name="connsiteX51" fmla="*/ 1022993 w 2270768"/>
                <a:gd name="connsiteY51" fmla="*/ 3167063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18280 w 2270768"/>
                <a:gd name="connsiteY39" fmla="*/ 3509963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65855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51543 w 2270768"/>
                <a:gd name="connsiteY45" fmla="*/ 1490663 h 5453063"/>
                <a:gd name="connsiteX46" fmla="*/ 784868 w 2270768"/>
                <a:gd name="connsiteY46" fmla="*/ 2143125 h 5453063"/>
                <a:gd name="connsiteX47" fmla="*/ 961080 w 2270768"/>
                <a:gd name="connsiteY47" fmla="*/ 2586038 h 5453063"/>
                <a:gd name="connsiteX48" fmla="*/ 1003943 w 2270768"/>
                <a:gd name="connsiteY48" fmla="*/ 2790825 h 5453063"/>
                <a:gd name="connsiteX49" fmla="*/ 1065855 w 2270768"/>
                <a:gd name="connsiteY49" fmla="*/ 2843213 h 5453063"/>
                <a:gd name="connsiteX50" fmla="*/ 1065855 w 2270768"/>
                <a:gd name="connsiteY50" fmla="*/ 3071813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18280 w 2270768"/>
                <a:gd name="connsiteY39" fmla="*/ 3509963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65855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51543 w 2270768"/>
                <a:gd name="connsiteY45" fmla="*/ 1490663 h 5453063"/>
                <a:gd name="connsiteX46" fmla="*/ 784868 w 2270768"/>
                <a:gd name="connsiteY46" fmla="*/ 2143125 h 5453063"/>
                <a:gd name="connsiteX47" fmla="*/ 961080 w 2270768"/>
                <a:gd name="connsiteY47" fmla="*/ 2586038 h 5453063"/>
                <a:gd name="connsiteX48" fmla="*/ 1003943 w 2270768"/>
                <a:gd name="connsiteY48" fmla="*/ 2790825 h 5453063"/>
                <a:gd name="connsiteX49" fmla="*/ 1065855 w 2270768"/>
                <a:gd name="connsiteY49" fmla="*/ 2843213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18280 w 2270768"/>
                <a:gd name="connsiteY39" fmla="*/ 3509963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65855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51543 w 2270768"/>
                <a:gd name="connsiteY45" fmla="*/ 1490663 h 5453063"/>
                <a:gd name="connsiteX46" fmla="*/ 784868 w 2270768"/>
                <a:gd name="connsiteY46" fmla="*/ 2143125 h 5453063"/>
                <a:gd name="connsiteX47" fmla="*/ 961080 w 2270768"/>
                <a:gd name="connsiteY47" fmla="*/ 2586038 h 5453063"/>
                <a:gd name="connsiteX48" fmla="*/ 1003943 w 2270768"/>
                <a:gd name="connsiteY48" fmla="*/ 2790825 h 5453063"/>
                <a:gd name="connsiteX49" fmla="*/ 10301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18280 w 2270768"/>
                <a:gd name="connsiteY39" fmla="*/ 3509963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65855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51543 w 2270768"/>
                <a:gd name="connsiteY45" fmla="*/ 1490663 h 5453063"/>
                <a:gd name="connsiteX46" fmla="*/ 784868 w 2270768"/>
                <a:gd name="connsiteY46" fmla="*/ 2143125 h 5453063"/>
                <a:gd name="connsiteX47" fmla="*/ 961080 w 2270768"/>
                <a:gd name="connsiteY47" fmla="*/ 2586038 h 5453063"/>
                <a:gd name="connsiteX48" fmla="*/ 1003943 w 2270768"/>
                <a:gd name="connsiteY48" fmla="*/ 2790825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18280 w 2270768"/>
                <a:gd name="connsiteY39" fmla="*/ 3509963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65855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51543 w 2270768"/>
                <a:gd name="connsiteY45" fmla="*/ 1490663 h 5453063"/>
                <a:gd name="connsiteX46" fmla="*/ 784868 w 2270768"/>
                <a:gd name="connsiteY46" fmla="*/ 2143125 h 5453063"/>
                <a:gd name="connsiteX47" fmla="*/ 940839 w 2270768"/>
                <a:gd name="connsiteY47" fmla="*/ 2588419 h 5453063"/>
                <a:gd name="connsiteX48" fmla="*/ 1003943 w 2270768"/>
                <a:gd name="connsiteY48" fmla="*/ 2790825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18280 w 2270768"/>
                <a:gd name="connsiteY39" fmla="*/ 3509963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65855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51543 w 2270768"/>
                <a:gd name="connsiteY45" fmla="*/ 1490663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1003943 w 2270768"/>
                <a:gd name="connsiteY48" fmla="*/ 2790825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18280 w 2270768"/>
                <a:gd name="connsiteY39" fmla="*/ 3509963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65855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51543 w 2270768"/>
                <a:gd name="connsiteY45" fmla="*/ 1490663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18280 w 2270768"/>
                <a:gd name="connsiteY39" fmla="*/ 3509963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51543 w 2270768"/>
                <a:gd name="connsiteY45" fmla="*/ 1490663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18280 w 2270768"/>
                <a:gd name="connsiteY39" fmla="*/ 3509963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51543 w 2270768"/>
                <a:gd name="connsiteY45" fmla="*/ 1490663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51543 w 2270768"/>
                <a:gd name="connsiteY45" fmla="*/ 1490663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47972 w 2270768"/>
                <a:gd name="connsiteY45" fmla="*/ 1459707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84880 w 2270768"/>
                <a:gd name="connsiteY74" fmla="*/ 132160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56367 w 2270768"/>
                <a:gd name="connsiteY0" fmla="*/ 6667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37331 w 2270768"/>
                <a:gd name="connsiteY2" fmla="*/ 28455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1871 w 2270768"/>
                <a:gd name="connsiteY16" fmla="*/ 1570434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89730 w 2270768"/>
                <a:gd name="connsiteY16" fmla="*/ 1571625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89730 w 2270768"/>
                <a:gd name="connsiteY16" fmla="*/ 1571625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02827 w 2270768"/>
                <a:gd name="connsiteY17" fmla="*/ 181927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13568 w 2270768"/>
                <a:gd name="connsiteY11" fmla="*/ 2013348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13568 w 2270768"/>
                <a:gd name="connsiteY11" fmla="*/ 2013348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15949 w 2270768"/>
                <a:gd name="connsiteY18" fmla="*/ 1999060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13568 w 2270768"/>
                <a:gd name="connsiteY11" fmla="*/ 2013348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15949 w 2270768"/>
                <a:gd name="connsiteY18" fmla="*/ 1999060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13568 w 2270768"/>
                <a:gd name="connsiteY11" fmla="*/ 2013348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15949 w 2270768"/>
                <a:gd name="connsiteY18" fmla="*/ 1999060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13568 w 2270768"/>
                <a:gd name="connsiteY11" fmla="*/ 2013348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07614 w 2270768"/>
                <a:gd name="connsiteY18" fmla="*/ 1995488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13568 w 2270768"/>
                <a:gd name="connsiteY11" fmla="*/ 2013348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794517 w 2270768"/>
                <a:gd name="connsiteY18" fmla="*/ 2035969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20711 w 2270768"/>
                <a:gd name="connsiteY11" fmla="*/ 1999061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794517 w 2270768"/>
                <a:gd name="connsiteY18" fmla="*/ 2035969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20711 w 2270768"/>
                <a:gd name="connsiteY11" fmla="*/ 1999061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17139 w 2270768"/>
                <a:gd name="connsiteY18" fmla="*/ 1997869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20711 w 2270768"/>
                <a:gd name="connsiteY11" fmla="*/ 1999061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17139 w 2270768"/>
                <a:gd name="connsiteY18" fmla="*/ 1997869 h 5453063"/>
                <a:gd name="connsiteX19" fmla="*/ 1823093 w 2270768"/>
                <a:gd name="connsiteY19" fmla="*/ 2105025 h 5453063"/>
                <a:gd name="connsiteX20" fmla="*/ 1983827 w 2270768"/>
                <a:gd name="connsiteY20" fmla="*/ 2416969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20711 w 2270768"/>
                <a:gd name="connsiteY11" fmla="*/ 1999061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17139 w 2270768"/>
                <a:gd name="connsiteY18" fmla="*/ 1997869 h 5453063"/>
                <a:gd name="connsiteX19" fmla="*/ 1823093 w 2270768"/>
                <a:gd name="connsiteY19" fmla="*/ 2105025 h 5453063"/>
                <a:gd name="connsiteX20" fmla="*/ 1983827 w 2270768"/>
                <a:gd name="connsiteY20" fmla="*/ 2416969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20711 w 2270768"/>
                <a:gd name="connsiteY11" fmla="*/ 1999061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17139 w 2270768"/>
                <a:gd name="connsiteY18" fmla="*/ 1997869 h 5453063"/>
                <a:gd name="connsiteX19" fmla="*/ 1823093 w 2270768"/>
                <a:gd name="connsiteY19" fmla="*/ 2105025 h 5453063"/>
                <a:gd name="connsiteX20" fmla="*/ 1983827 w 2270768"/>
                <a:gd name="connsiteY20" fmla="*/ 2416969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20711 w 2270768"/>
                <a:gd name="connsiteY11" fmla="*/ 1999061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17139 w 2270768"/>
                <a:gd name="connsiteY18" fmla="*/ 1997869 h 5453063"/>
                <a:gd name="connsiteX19" fmla="*/ 1823093 w 2270768"/>
                <a:gd name="connsiteY19" fmla="*/ 2105025 h 5453063"/>
                <a:gd name="connsiteX20" fmla="*/ 1983827 w 2270768"/>
                <a:gd name="connsiteY20" fmla="*/ 2416969 h 5453063"/>
                <a:gd name="connsiteX21" fmla="*/ 1969540 w 2270768"/>
                <a:gd name="connsiteY21" fmla="*/ 2764632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20711 w 2270768"/>
                <a:gd name="connsiteY11" fmla="*/ 1999061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17139 w 2270768"/>
                <a:gd name="connsiteY18" fmla="*/ 1997869 h 5453063"/>
                <a:gd name="connsiteX19" fmla="*/ 1823093 w 2270768"/>
                <a:gd name="connsiteY19" fmla="*/ 2105025 h 5453063"/>
                <a:gd name="connsiteX20" fmla="*/ 1983827 w 2270768"/>
                <a:gd name="connsiteY20" fmla="*/ 2416969 h 5453063"/>
                <a:gd name="connsiteX21" fmla="*/ 1969540 w 2270768"/>
                <a:gd name="connsiteY21" fmla="*/ 2764632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20711 w 2270768"/>
                <a:gd name="connsiteY11" fmla="*/ 1999061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17139 w 2270768"/>
                <a:gd name="connsiteY18" fmla="*/ 1997869 h 5453063"/>
                <a:gd name="connsiteX19" fmla="*/ 1823093 w 2270768"/>
                <a:gd name="connsiteY19" fmla="*/ 2105025 h 5453063"/>
                <a:gd name="connsiteX20" fmla="*/ 1983827 w 2270768"/>
                <a:gd name="connsiteY20" fmla="*/ 2416969 h 5453063"/>
                <a:gd name="connsiteX21" fmla="*/ 1976684 w 2270768"/>
                <a:gd name="connsiteY21" fmla="*/ 2782492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20711 w 2270768"/>
                <a:gd name="connsiteY11" fmla="*/ 1999061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17139 w 2270768"/>
                <a:gd name="connsiteY18" fmla="*/ 1997869 h 5453063"/>
                <a:gd name="connsiteX19" fmla="*/ 1823093 w 2270768"/>
                <a:gd name="connsiteY19" fmla="*/ 2105025 h 5453063"/>
                <a:gd name="connsiteX20" fmla="*/ 1983827 w 2270768"/>
                <a:gd name="connsiteY20" fmla="*/ 2416969 h 5453063"/>
                <a:gd name="connsiteX21" fmla="*/ 1976684 w 2270768"/>
                <a:gd name="connsiteY21" fmla="*/ 2782492 h 5453063"/>
                <a:gd name="connsiteX22" fmla="*/ 1856430 w 2270768"/>
                <a:gd name="connsiteY22" fmla="*/ 3167063 h 5453063"/>
                <a:gd name="connsiteX23" fmla="*/ 1774277 w 2270768"/>
                <a:gd name="connsiteY23" fmla="*/ 3626644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20711 w 2270768"/>
                <a:gd name="connsiteY11" fmla="*/ 1999061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17139 w 2270768"/>
                <a:gd name="connsiteY18" fmla="*/ 1997869 h 5453063"/>
                <a:gd name="connsiteX19" fmla="*/ 1823093 w 2270768"/>
                <a:gd name="connsiteY19" fmla="*/ 2105025 h 5453063"/>
                <a:gd name="connsiteX20" fmla="*/ 1983827 w 2270768"/>
                <a:gd name="connsiteY20" fmla="*/ 2416969 h 5453063"/>
                <a:gd name="connsiteX21" fmla="*/ 1976684 w 2270768"/>
                <a:gd name="connsiteY21" fmla="*/ 2782492 h 5453063"/>
                <a:gd name="connsiteX22" fmla="*/ 1856430 w 2270768"/>
                <a:gd name="connsiteY22" fmla="*/ 3167063 h 5453063"/>
                <a:gd name="connsiteX23" fmla="*/ 1775468 w 2270768"/>
                <a:gd name="connsiteY23" fmla="*/ 3673078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20711 w 2270768"/>
                <a:gd name="connsiteY11" fmla="*/ 1999061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17139 w 2270768"/>
                <a:gd name="connsiteY18" fmla="*/ 1997869 h 5453063"/>
                <a:gd name="connsiteX19" fmla="*/ 1823093 w 2270768"/>
                <a:gd name="connsiteY19" fmla="*/ 2105025 h 5453063"/>
                <a:gd name="connsiteX20" fmla="*/ 1983827 w 2270768"/>
                <a:gd name="connsiteY20" fmla="*/ 2416969 h 5453063"/>
                <a:gd name="connsiteX21" fmla="*/ 1976684 w 2270768"/>
                <a:gd name="connsiteY21" fmla="*/ 2782492 h 5453063"/>
                <a:gd name="connsiteX22" fmla="*/ 1856430 w 2270768"/>
                <a:gd name="connsiteY22" fmla="*/ 3167063 h 5453063"/>
                <a:gd name="connsiteX23" fmla="*/ 1775468 w 2270768"/>
                <a:gd name="connsiteY23" fmla="*/ 3673078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20711 w 2270768"/>
                <a:gd name="connsiteY11" fmla="*/ 1999061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17139 w 2270768"/>
                <a:gd name="connsiteY18" fmla="*/ 1997869 h 5453063"/>
                <a:gd name="connsiteX19" fmla="*/ 1823093 w 2270768"/>
                <a:gd name="connsiteY19" fmla="*/ 2105025 h 5453063"/>
                <a:gd name="connsiteX20" fmla="*/ 1983827 w 2270768"/>
                <a:gd name="connsiteY20" fmla="*/ 2416969 h 5453063"/>
                <a:gd name="connsiteX21" fmla="*/ 1976684 w 2270768"/>
                <a:gd name="connsiteY21" fmla="*/ 2782492 h 5453063"/>
                <a:gd name="connsiteX22" fmla="*/ 1856430 w 2270768"/>
                <a:gd name="connsiteY22" fmla="*/ 3167063 h 5453063"/>
                <a:gd name="connsiteX23" fmla="*/ 1775468 w 2270768"/>
                <a:gd name="connsiteY23" fmla="*/ 3673078 h 5453063"/>
                <a:gd name="connsiteX24" fmla="*/ 1477811 w 2270768"/>
                <a:gd name="connsiteY24" fmla="*/ 4510088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20711 w 2270768"/>
                <a:gd name="connsiteY11" fmla="*/ 1999061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17139 w 2270768"/>
                <a:gd name="connsiteY18" fmla="*/ 1997869 h 5453063"/>
                <a:gd name="connsiteX19" fmla="*/ 1823093 w 2270768"/>
                <a:gd name="connsiteY19" fmla="*/ 2105025 h 5453063"/>
                <a:gd name="connsiteX20" fmla="*/ 1983827 w 2270768"/>
                <a:gd name="connsiteY20" fmla="*/ 2416969 h 5453063"/>
                <a:gd name="connsiteX21" fmla="*/ 1976684 w 2270768"/>
                <a:gd name="connsiteY21" fmla="*/ 2782492 h 5453063"/>
                <a:gd name="connsiteX22" fmla="*/ 1856430 w 2270768"/>
                <a:gd name="connsiteY22" fmla="*/ 3167063 h 5453063"/>
                <a:gd name="connsiteX23" fmla="*/ 1775468 w 2270768"/>
                <a:gd name="connsiteY23" fmla="*/ 3673078 h 5453063"/>
                <a:gd name="connsiteX24" fmla="*/ 1477811 w 2270768"/>
                <a:gd name="connsiteY24" fmla="*/ 4510088 h 5453063"/>
                <a:gd name="connsiteX25" fmla="*/ 1389705 w 2270768"/>
                <a:gd name="connsiteY25" fmla="*/ 4826794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20711 w 2270768"/>
                <a:gd name="connsiteY11" fmla="*/ 1999061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17139 w 2270768"/>
                <a:gd name="connsiteY18" fmla="*/ 1997869 h 5453063"/>
                <a:gd name="connsiteX19" fmla="*/ 1823093 w 2270768"/>
                <a:gd name="connsiteY19" fmla="*/ 2105025 h 5453063"/>
                <a:gd name="connsiteX20" fmla="*/ 1983827 w 2270768"/>
                <a:gd name="connsiteY20" fmla="*/ 2416969 h 5453063"/>
                <a:gd name="connsiteX21" fmla="*/ 1976684 w 2270768"/>
                <a:gd name="connsiteY21" fmla="*/ 2782492 h 5453063"/>
                <a:gd name="connsiteX22" fmla="*/ 1856430 w 2270768"/>
                <a:gd name="connsiteY22" fmla="*/ 3167063 h 5453063"/>
                <a:gd name="connsiteX23" fmla="*/ 1775468 w 2270768"/>
                <a:gd name="connsiteY23" fmla="*/ 3673078 h 5453063"/>
                <a:gd name="connsiteX24" fmla="*/ 1477811 w 2270768"/>
                <a:gd name="connsiteY24" fmla="*/ 4510088 h 5453063"/>
                <a:gd name="connsiteX25" fmla="*/ 1389705 w 2270768"/>
                <a:gd name="connsiteY25" fmla="*/ 4826794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20711 w 2270768"/>
                <a:gd name="connsiteY11" fmla="*/ 1999061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17139 w 2270768"/>
                <a:gd name="connsiteY18" fmla="*/ 1997869 h 5453063"/>
                <a:gd name="connsiteX19" fmla="*/ 1823093 w 2270768"/>
                <a:gd name="connsiteY19" fmla="*/ 2105025 h 5453063"/>
                <a:gd name="connsiteX20" fmla="*/ 1983827 w 2270768"/>
                <a:gd name="connsiteY20" fmla="*/ 2416969 h 5453063"/>
                <a:gd name="connsiteX21" fmla="*/ 1976684 w 2270768"/>
                <a:gd name="connsiteY21" fmla="*/ 2782492 h 5453063"/>
                <a:gd name="connsiteX22" fmla="*/ 1856430 w 2270768"/>
                <a:gd name="connsiteY22" fmla="*/ 3167063 h 5453063"/>
                <a:gd name="connsiteX23" fmla="*/ 1775468 w 2270768"/>
                <a:gd name="connsiteY23" fmla="*/ 3673078 h 5453063"/>
                <a:gd name="connsiteX24" fmla="*/ 1477811 w 2270768"/>
                <a:gd name="connsiteY24" fmla="*/ 4510088 h 5453063"/>
                <a:gd name="connsiteX25" fmla="*/ 1389705 w 2270768"/>
                <a:gd name="connsiteY25" fmla="*/ 4826794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3795 w 2270768"/>
                <a:gd name="connsiteY28" fmla="*/ 526375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20711 w 2270768"/>
                <a:gd name="connsiteY11" fmla="*/ 1999061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17139 w 2270768"/>
                <a:gd name="connsiteY18" fmla="*/ 1997869 h 5453063"/>
                <a:gd name="connsiteX19" fmla="*/ 1823093 w 2270768"/>
                <a:gd name="connsiteY19" fmla="*/ 2105025 h 5453063"/>
                <a:gd name="connsiteX20" fmla="*/ 1983827 w 2270768"/>
                <a:gd name="connsiteY20" fmla="*/ 2416969 h 5453063"/>
                <a:gd name="connsiteX21" fmla="*/ 1976684 w 2270768"/>
                <a:gd name="connsiteY21" fmla="*/ 2782492 h 5453063"/>
                <a:gd name="connsiteX22" fmla="*/ 1856430 w 2270768"/>
                <a:gd name="connsiteY22" fmla="*/ 3167063 h 5453063"/>
                <a:gd name="connsiteX23" fmla="*/ 1775468 w 2270768"/>
                <a:gd name="connsiteY23" fmla="*/ 3673078 h 5453063"/>
                <a:gd name="connsiteX24" fmla="*/ 1477811 w 2270768"/>
                <a:gd name="connsiteY24" fmla="*/ 4510088 h 5453063"/>
                <a:gd name="connsiteX25" fmla="*/ 1389705 w 2270768"/>
                <a:gd name="connsiteY25" fmla="*/ 4826794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3795 w 2270768"/>
                <a:gd name="connsiteY28" fmla="*/ 5263753 h 5453063"/>
                <a:gd name="connsiteX29" fmla="*/ 1642118 w 2270768"/>
                <a:gd name="connsiteY29" fmla="*/ 5262563 h 5453063"/>
                <a:gd name="connsiteX30" fmla="*/ 1395658 w 2270768"/>
                <a:gd name="connsiteY30" fmla="*/ 5138737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20711 w 2270768"/>
                <a:gd name="connsiteY11" fmla="*/ 1999061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17139 w 2270768"/>
                <a:gd name="connsiteY18" fmla="*/ 1997869 h 5453063"/>
                <a:gd name="connsiteX19" fmla="*/ 1823093 w 2270768"/>
                <a:gd name="connsiteY19" fmla="*/ 2105025 h 5453063"/>
                <a:gd name="connsiteX20" fmla="*/ 1983827 w 2270768"/>
                <a:gd name="connsiteY20" fmla="*/ 2416969 h 5453063"/>
                <a:gd name="connsiteX21" fmla="*/ 1976684 w 2270768"/>
                <a:gd name="connsiteY21" fmla="*/ 2782492 h 5453063"/>
                <a:gd name="connsiteX22" fmla="*/ 1856430 w 2270768"/>
                <a:gd name="connsiteY22" fmla="*/ 3167063 h 5453063"/>
                <a:gd name="connsiteX23" fmla="*/ 1775468 w 2270768"/>
                <a:gd name="connsiteY23" fmla="*/ 3673078 h 5453063"/>
                <a:gd name="connsiteX24" fmla="*/ 1477811 w 2270768"/>
                <a:gd name="connsiteY24" fmla="*/ 4510088 h 5453063"/>
                <a:gd name="connsiteX25" fmla="*/ 1389705 w 2270768"/>
                <a:gd name="connsiteY25" fmla="*/ 4826794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3795 w 2270768"/>
                <a:gd name="connsiteY28" fmla="*/ 5263753 h 5453063"/>
                <a:gd name="connsiteX29" fmla="*/ 1642118 w 2270768"/>
                <a:gd name="connsiteY29" fmla="*/ 5262563 h 5453063"/>
                <a:gd name="connsiteX30" fmla="*/ 1395658 w 2270768"/>
                <a:gd name="connsiteY30" fmla="*/ 5138737 h 5453063"/>
                <a:gd name="connsiteX31" fmla="*/ 1332555 w 2270768"/>
                <a:gd name="connsiteY31" fmla="*/ 5167313 h 5453063"/>
                <a:gd name="connsiteX32" fmla="*/ 1232543 w 2270768"/>
                <a:gd name="connsiteY32" fmla="*/ 5120879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20711 w 2270768"/>
                <a:gd name="connsiteY11" fmla="*/ 1999061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17139 w 2270768"/>
                <a:gd name="connsiteY18" fmla="*/ 1997869 h 5453063"/>
                <a:gd name="connsiteX19" fmla="*/ 1823093 w 2270768"/>
                <a:gd name="connsiteY19" fmla="*/ 2105025 h 5453063"/>
                <a:gd name="connsiteX20" fmla="*/ 1983827 w 2270768"/>
                <a:gd name="connsiteY20" fmla="*/ 2416969 h 5453063"/>
                <a:gd name="connsiteX21" fmla="*/ 1976684 w 2270768"/>
                <a:gd name="connsiteY21" fmla="*/ 2782492 h 5453063"/>
                <a:gd name="connsiteX22" fmla="*/ 1856430 w 2270768"/>
                <a:gd name="connsiteY22" fmla="*/ 3167063 h 5453063"/>
                <a:gd name="connsiteX23" fmla="*/ 1775468 w 2270768"/>
                <a:gd name="connsiteY23" fmla="*/ 3673078 h 5453063"/>
                <a:gd name="connsiteX24" fmla="*/ 1477811 w 2270768"/>
                <a:gd name="connsiteY24" fmla="*/ 4510088 h 5453063"/>
                <a:gd name="connsiteX25" fmla="*/ 1389705 w 2270768"/>
                <a:gd name="connsiteY25" fmla="*/ 4826794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3795 w 2270768"/>
                <a:gd name="connsiteY28" fmla="*/ 5263753 h 5453063"/>
                <a:gd name="connsiteX29" fmla="*/ 1642118 w 2270768"/>
                <a:gd name="connsiteY29" fmla="*/ 5262563 h 5453063"/>
                <a:gd name="connsiteX30" fmla="*/ 1395658 w 2270768"/>
                <a:gd name="connsiteY30" fmla="*/ 5138737 h 5453063"/>
                <a:gd name="connsiteX31" fmla="*/ 1332555 w 2270768"/>
                <a:gd name="connsiteY31" fmla="*/ 5167313 h 5453063"/>
                <a:gd name="connsiteX32" fmla="*/ 1232543 w 2270768"/>
                <a:gd name="connsiteY32" fmla="*/ 5120879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20711 w 2270768"/>
                <a:gd name="connsiteY11" fmla="*/ 1999061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17139 w 2270768"/>
                <a:gd name="connsiteY18" fmla="*/ 1997869 h 5453063"/>
                <a:gd name="connsiteX19" fmla="*/ 1823093 w 2270768"/>
                <a:gd name="connsiteY19" fmla="*/ 2105025 h 5453063"/>
                <a:gd name="connsiteX20" fmla="*/ 1983827 w 2270768"/>
                <a:gd name="connsiteY20" fmla="*/ 2416969 h 5453063"/>
                <a:gd name="connsiteX21" fmla="*/ 1976684 w 2270768"/>
                <a:gd name="connsiteY21" fmla="*/ 2782492 h 5453063"/>
                <a:gd name="connsiteX22" fmla="*/ 1856430 w 2270768"/>
                <a:gd name="connsiteY22" fmla="*/ 3167063 h 5453063"/>
                <a:gd name="connsiteX23" fmla="*/ 1775468 w 2270768"/>
                <a:gd name="connsiteY23" fmla="*/ 3673078 h 5453063"/>
                <a:gd name="connsiteX24" fmla="*/ 1477811 w 2270768"/>
                <a:gd name="connsiteY24" fmla="*/ 4510088 h 5453063"/>
                <a:gd name="connsiteX25" fmla="*/ 1389705 w 2270768"/>
                <a:gd name="connsiteY25" fmla="*/ 4826794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3795 w 2270768"/>
                <a:gd name="connsiteY28" fmla="*/ 5263753 h 5453063"/>
                <a:gd name="connsiteX29" fmla="*/ 1642118 w 2270768"/>
                <a:gd name="connsiteY29" fmla="*/ 5262563 h 5453063"/>
                <a:gd name="connsiteX30" fmla="*/ 1395658 w 2270768"/>
                <a:gd name="connsiteY30" fmla="*/ 5138737 h 5453063"/>
                <a:gd name="connsiteX31" fmla="*/ 1332555 w 2270768"/>
                <a:gd name="connsiteY31" fmla="*/ 5167313 h 5453063"/>
                <a:gd name="connsiteX32" fmla="*/ 1232543 w 2270768"/>
                <a:gd name="connsiteY32" fmla="*/ 5120879 h 5453063"/>
                <a:gd name="connsiteX33" fmla="*/ 1221827 w 2270768"/>
                <a:gd name="connsiteY33" fmla="*/ 5212557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20711 w 2270768"/>
                <a:gd name="connsiteY11" fmla="*/ 1999061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17139 w 2270768"/>
                <a:gd name="connsiteY18" fmla="*/ 1997869 h 5453063"/>
                <a:gd name="connsiteX19" fmla="*/ 1823093 w 2270768"/>
                <a:gd name="connsiteY19" fmla="*/ 2105025 h 5453063"/>
                <a:gd name="connsiteX20" fmla="*/ 1983827 w 2270768"/>
                <a:gd name="connsiteY20" fmla="*/ 2416969 h 5453063"/>
                <a:gd name="connsiteX21" fmla="*/ 1976684 w 2270768"/>
                <a:gd name="connsiteY21" fmla="*/ 2782492 h 5453063"/>
                <a:gd name="connsiteX22" fmla="*/ 1856430 w 2270768"/>
                <a:gd name="connsiteY22" fmla="*/ 3167063 h 5453063"/>
                <a:gd name="connsiteX23" fmla="*/ 1775468 w 2270768"/>
                <a:gd name="connsiteY23" fmla="*/ 3673078 h 5453063"/>
                <a:gd name="connsiteX24" fmla="*/ 1477811 w 2270768"/>
                <a:gd name="connsiteY24" fmla="*/ 4510088 h 5453063"/>
                <a:gd name="connsiteX25" fmla="*/ 1389705 w 2270768"/>
                <a:gd name="connsiteY25" fmla="*/ 4826794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3795 w 2270768"/>
                <a:gd name="connsiteY28" fmla="*/ 5263753 h 5453063"/>
                <a:gd name="connsiteX29" fmla="*/ 1642118 w 2270768"/>
                <a:gd name="connsiteY29" fmla="*/ 5262563 h 5453063"/>
                <a:gd name="connsiteX30" fmla="*/ 1395658 w 2270768"/>
                <a:gd name="connsiteY30" fmla="*/ 5138737 h 5453063"/>
                <a:gd name="connsiteX31" fmla="*/ 1332555 w 2270768"/>
                <a:gd name="connsiteY31" fmla="*/ 5167313 h 5453063"/>
                <a:gd name="connsiteX32" fmla="*/ 1213493 w 2270768"/>
                <a:gd name="connsiteY32" fmla="*/ 5082779 h 5453063"/>
                <a:gd name="connsiteX33" fmla="*/ 1221827 w 2270768"/>
                <a:gd name="connsiteY33" fmla="*/ 5212557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20711 w 2270768"/>
                <a:gd name="connsiteY11" fmla="*/ 1999061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17139 w 2270768"/>
                <a:gd name="connsiteY18" fmla="*/ 1997869 h 5453063"/>
                <a:gd name="connsiteX19" fmla="*/ 1823093 w 2270768"/>
                <a:gd name="connsiteY19" fmla="*/ 2105025 h 5453063"/>
                <a:gd name="connsiteX20" fmla="*/ 1983827 w 2270768"/>
                <a:gd name="connsiteY20" fmla="*/ 2416969 h 5453063"/>
                <a:gd name="connsiteX21" fmla="*/ 1976684 w 2270768"/>
                <a:gd name="connsiteY21" fmla="*/ 2782492 h 5453063"/>
                <a:gd name="connsiteX22" fmla="*/ 1856430 w 2270768"/>
                <a:gd name="connsiteY22" fmla="*/ 3167063 h 5453063"/>
                <a:gd name="connsiteX23" fmla="*/ 1775468 w 2270768"/>
                <a:gd name="connsiteY23" fmla="*/ 3673078 h 5453063"/>
                <a:gd name="connsiteX24" fmla="*/ 1477811 w 2270768"/>
                <a:gd name="connsiteY24" fmla="*/ 4510088 h 5453063"/>
                <a:gd name="connsiteX25" fmla="*/ 1389705 w 2270768"/>
                <a:gd name="connsiteY25" fmla="*/ 4826794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3795 w 2270768"/>
                <a:gd name="connsiteY28" fmla="*/ 5263753 h 5453063"/>
                <a:gd name="connsiteX29" fmla="*/ 1642118 w 2270768"/>
                <a:gd name="connsiteY29" fmla="*/ 5262563 h 5453063"/>
                <a:gd name="connsiteX30" fmla="*/ 1395658 w 2270768"/>
                <a:gd name="connsiteY30" fmla="*/ 5138737 h 5453063"/>
                <a:gd name="connsiteX31" fmla="*/ 1332555 w 2270768"/>
                <a:gd name="connsiteY31" fmla="*/ 5167313 h 5453063"/>
                <a:gd name="connsiteX32" fmla="*/ 1213493 w 2270768"/>
                <a:gd name="connsiteY32" fmla="*/ 5082779 h 5453063"/>
                <a:gd name="connsiteX33" fmla="*/ 1224208 w 2270768"/>
                <a:gd name="connsiteY33" fmla="*/ 5239942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20711 w 2270768"/>
                <a:gd name="connsiteY11" fmla="*/ 1999061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17139 w 2270768"/>
                <a:gd name="connsiteY18" fmla="*/ 1997869 h 5453063"/>
                <a:gd name="connsiteX19" fmla="*/ 1823093 w 2270768"/>
                <a:gd name="connsiteY19" fmla="*/ 2105025 h 5453063"/>
                <a:gd name="connsiteX20" fmla="*/ 1983827 w 2270768"/>
                <a:gd name="connsiteY20" fmla="*/ 2416969 h 5453063"/>
                <a:gd name="connsiteX21" fmla="*/ 1976684 w 2270768"/>
                <a:gd name="connsiteY21" fmla="*/ 2782492 h 5453063"/>
                <a:gd name="connsiteX22" fmla="*/ 1856430 w 2270768"/>
                <a:gd name="connsiteY22" fmla="*/ 3167063 h 5453063"/>
                <a:gd name="connsiteX23" fmla="*/ 1775468 w 2270768"/>
                <a:gd name="connsiteY23" fmla="*/ 3673078 h 5453063"/>
                <a:gd name="connsiteX24" fmla="*/ 1477811 w 2270768"/>
                <a:gd name="connsiteY24" fmla="*/ 4510088 h 5453063"/>
                <a:gd name="connsiteX25" fmla="*/ 1389705 w 2270768"/>
                <a:gd name="connsiteY25" fmla="*/ 4826794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3795 w 2270768"/>
                <a:gd name="connsiteY28" fmla="*/ 5263753 h 5453063"/>
                <a:gd name="connsiteX29" fmla="*/ 1642118 w 2270768"/>
                <a:gd name="connsiteY29" fmla="*/ 5262563 h 5453063"/>
                <a:gd name="connsiteX30" fmla="*/ 1395658 w 2270768"/>
                <a:gd name="connsiteY30" fmla="*/ 5138737 h 5453063"/>
                <a:gd name="connsiteX31" fmla="*/ 1332555 w 2270768"/>
                <a:gd name="connsiteY31" fmla="*/ 5167313 h 5453063"/>
                <a:gd name="connsiteX32" fmla="*/ 1213493 w 2270768"/>
                <a:gd name="connsiteY32" fmla="*/ 5082779 h 5453063"/>
                <a:gd name="connsiteX33" fmla="*/ 1224208 w 2270768"/>
                <a:gd name="connsiteY33" fmla="*/ 5239942 h 5453063"/>
                <a:gd name="connsiteX34" fmla="*/ 1099193 w 2270768"/>
                <a:gd name="connsiteY34" fmla="*/ 5453063 h 5453063"/>
                <a:gd name="connsiteX35" fmla="*/ 1022993 w 2270768"/>
                <a:gd name="connsiteY35" fmla="*/ 5406629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20711 w 2270768"/>
                <a:gd name="connsiteY11" fmla="*/ 1999061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17139 w 2270768"/>
                <a:gd name="connsiteY18" fmla="*/ 1997869 h 5453063"/>
                <a:gd name="connsiteX19" fmla="*/ 1823093 w 2270768"/>
                <a:gd name="connsiteY19" fmla="*/ 2105025 h 5453063"/>
                <a:gd name="connsiteX20" fmla="*/ 1983827 w 2270768"/>
                <a:gd name="connsiteY20" fmla="*/ 2416969 h 5453063"/>
                <a:gd name="connsiteX21" fmla="*/ 1976684 w 2270768"/>
                <a:gd name="connsiteY21" fmla="*/ 2782492 h 5453063"/>
                <a:gd name="connsiteX22" fmla="*/ 1856430 w 2270768"/>
                <a:gd name="connsiteY22" fmla="*/ 3167063 h 5453063"/>
                <a:gd name="connsiteX23" fmla="*/ 1775468 w 2270768"/>
                <a:gd name="connsiteY23" fmla="*/ 3673078 h 5453063"/>
                <a:gd name="connsiteX24" fmla="*/ 1477811 w 2270768"/>
                <a:gd name="connsiteY24" fmla="*/ 4510088 h 5453063"/>
                <a:gd name="connsiteX25" fmla="*/ 1389705 w 2270768"/>
                <a:gd name="connsiteY25" fmla="*/ 4826794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3795 w 2270768"/>
                <a:gd name="connsiteY28" fmla="*/ 5263753 h 5453063"/>
                <a:gd name="connsiteX29" fmla="*/ 1642118 w 2270768"/>
                <a:gd name="connsiteY29" fmla="*/ 5262563 h 5453063"/>
                <a:gd name="connsiteX30" fmla="*/ 1395658 w 2270768"/>
                <a:gd name="connsiteY30" fmla="*/ 5138737 h 5453063"/>
                <a:gd name="connsiteX31" fmla="*/ 1332555 w 2270768"/>
                <a:gd name="connsiteY31" fmla="*/ 5167313 h 5453063"/>
                <a:gd name="connsiteX32" fmla="*/ 1213493 w 2270768"/>
                <a:gd name="connsiteY32" fmla="*/ 5082779 h 5453063"/>
                <a:gd name="connsiteX33" fmla="*/ 1224208 w 2270768"/>
                <a:gd name="connsiteY33" fmla="*/ 5239942 h 5453063"/>
                <a:gd name="connsiteX34" fmla="*/ 1099193 w 2270768"/>
                <a:gd name="connsiteY34" fmla="*/ 5453063 h 5453063"/>
                <a:gd name="connsiteX35" fmla="*/ 1022993 w 2270768"/>
                <a:gd name="connsiteY35" fmla="*/ 5406629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20711 w 2270768"/>
                <a:gd name="connsiteY11" fmla="*/ 1999061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17139 w 2270768"/>
                <a:gd name="connsiteY18" fmla="*/ 1997869 h 5453063"/>
                <a:gd name="connsiteX19" fmla="*/ 1823093 w 2270768"/>
                <a:gd name="connsiteY19" fmla="*/ 2105025 h 5453063"/>
                <a:gd name="connsiteX20" fmla="*/ 1983827 w 2270768"/>
                <a:gd name="connsiteY20" fmla="*/ 2416969 h 5453063"/>
                <a:gd name="connsiteX21" fmla="*/ 1976684 w 2270768"/>
                <a:gd name="connsiteY21" fmla="*/ 2782492 h 5453063"/>
                <a:gd name="connsiteX22" fmla="*/ 1856430 w 2270768"/>
                <a:gd name="connsiteY22" fmla="*/ 3167063 h 5453063"/>
                <a:gd name="connsiteX23" fmla="*/ 1775468 w 2270768"/>
                <a:gd name="connsiteY23" fmla="*/ 3673078 h 5453063"/>
                <a:gd name="connsiteX24" fmla="*/ 1477811 w 2270768"/>
                <a:gd name="connsiteY24" fmla="*/ 4510088 h 5453063"/>
                <a:gd name="connsiteX25" fmla="*/ 1389705 w 2270768"/>
                <a:gd name="connsiteY25" fmla="*/ 4826794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3795 w 2270768"/>
                <a:gd name="connsiteY28" fmla="*/ 5263753 h 5453063"/>
                <a:gd name="connsiteX29" fmla="*/ 1642118 w 2270768"/>
                <a:gd name="connsiteY29" fmla="*/ 5262563 h 5453063"/>
                <a:gd name="connsiteX30" fmla="*/ 1395658 w 2270768"/>
                <a:gd name="connsiteY30" fmla="*/ 5138737 h 5453063"/>
                <a:gd name="connsiteX31" fmla="*/ 1332555 w 2270768"/>
                <a:gd name="connsiteY31" fmla="*/ 5167313 h 5453063"/>
                <a:gd name="connsiteX32" fmla="*/ 1213493 w 2270768"/>
                <a:gd name="connsiteY32" fmla="*/ 5082779 h 5453063"/>
                <a:gd name="connsiteX33" fmla="*/ 1224208 w 2270768"/>
                <a:gd name="connsiteY33" fmla="*/ 5239942 h 5453063"/>
                <a:gd name="connsiteX34" fmla="*/ 1099193 w 2270768"/>
                <a:gd name="connsiteY34" fmla="*/ 5453063 h 5453063"/>
                <a:gd name="connsiteX35" fmla="*/ 1022993 w 2270768"/>
                <a:gd name="connsiteY35" fmla="*/ 5406629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58736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20711 w 2270768"/>
                <a:gd name="connsiteY11" fmla="*/ 1999061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17139 w 2270768"/>
                <a:gd name="connsiteY18" fmla="*/ 1997869 h 5453063"/>
                <a:gd name="connsiteX19" fmla="*/ 1823093 w 2270768"/>
                <a:gd name="connsiteY19" fmla="*/ 2105025 h 5453063"/>
                <a:gd name="connsiteX20" fmla="*/ 1983827 w 2270768"/>
                <a:gd name="connsiteY20" fmla="*/ 2416969 h 5453063"/>
                <a:gd name="connsiteX21" fmla="*/ 1976684 w 2270768"/>
                <a:gd name="connsiteY21" fmla="*/ 2782492 h 5453063"/>
                <a:gd name="connsiteX22" fmla="*/ 1856430 w 2270768"/>
                <a:gd name="connsiteY22" fmla="*/ 3167063 h 5453063"/>
                <a:gd name="connsiteX23" fmla="*/ 1775468 w 2270768"/>
                <a:gd name="connsiteY23" fmla="*/ 3673078 h 5453063"/>
                <a:gd name="connsiteX24" fmla="*/ 1477811 w 2270768"/>
                <a:gd name="connsiteY24" fmla="*/ 4510088 h 5453063"/>
                <a:gd name="connsiteX25" fmla="*/ 1389705 w 2270768"/>
                <a:gd name="connsiteY25" fmla="*/ 4826794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3795 w 2270768"/>
                <a:gd name="connsiteY28" fmla="*/ 5263753 h 5453063"/>
                <a:gd name="connsiteX29" fmla="*/ 1642118 w 2270768"/>
                <a:gd name="connsiteY29" fmla="*/ 5262563 h 5453063"/>
                <a:gd name="connsiteX30" fmla="*/ 1395658 w 2270768"/>
                <a:gd name="connsiteY30" fmla="*/ 5138737 h 5453063"/>
                <a:gd name="connsiteX31" fmla="*/ 1332555 w 2270768"/>
                <a:gd name="connsiteY31" fmla="*/ 5167313 h 5453063"/>
                <a:gd name="connsiteX32" fmla="*/ 1213493 w 2270768"/>
                <a:gd name="connsiteY32" fmla="*/ 5082779 h 5453063"/>
                <a:gd name="connsiteX33" fmla="*/ 1224208 w 2270768"/>
                <a:gd name="connsiteY33" fmla="*/ 5239942 h 5453063"/>
                <a:gd name="connsiteX34" fmla="*/ 1099193 w 2270768"/>
                <a:gd name="connsiteY34" fmla="*/ 5453063 h 5453063"/>
                <a:gd name="connsiteX35" fmla="*/ 1022993 w 2270768"/>
                <a:gd name="connsiteY35" fmla="*/ 5406629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58736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20711 w 2270768"/>
                <a:gd name="connsiteY11" fmla="*/ 1999061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17139 w 2270768"/>
                <a:gd name="connsiteY18" fmla="*/ 1997869 h 5453063"/>
                <a:gd name="connsiteX19" fmla="*/ 1823093 w 2270768"/>
                <a:gd name="connsiteY19" fmla="*/ 2105025 h 5453063"/>
                <a:gd name="connsiteX20" fmla="*/ 1983827 w 2270768"/>
                <a:gd name="connsiteY20" fmla="*/ 2416969 h 5453063"/>
                <a:gd name="connsiteX21" fmla="*/ 1976684 w 2270768"/>
                <a:gd name="connsiteY21" fmla="*/ 2782492 h 5453063"/>
                <a:gd name="connsiteX22" fmla="*/ 1856430 w 2270768"/>
                <a:gd name="connsiteY22" fmla="*/ 3167063 h 5453063"/>
                <a:gd name="connsiteX23" fmla="*/ 1775468 w 2270768"/>
                <a:gd name="connsiteY23" fmla="*/ 3673078 h 5453063"/>
                <a:gd name="connsiteX24" fmla="*/ 1477811 w 2270768"/>
                <a:gd name="connsiteY24" fmla="*/ 4510088 h 5453063"/>
                <a:gd name="connsiteX25" fmla="*/ 1389705 w 2270768"/>
                <a:gd name="connsiteY25" fmla="*/ 4826794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3795 w 2270768"/>
                <a:gd name="connsiteY28" fmla="*/ 5263753 h 5453063"/>
                <a:gd name="connsiteX29" fmla="*/ 1642118 w 2270768"/>
                <a:gd name="connsiteY29" fmla="*/ 5262563 h 5453063"/>
                <a:gd name="connsiteX30" fmla="*/ 1395658 w 2270768"/>
                <a:gd name="connsiteY30" fmla="*/ 5138737 h 5453063"/>
                <a:gd name="connsiteX31" fmla="*/ 1332555 w 2270768"/>
                <a:gd name="connsiteY31" fmla="*/ 5167313 h 5453063"/>
                <a:gd name="connsiteX32" fmla="*/ 1213493 w 2270768"/>
                <a:gd name="connsiteY32" fmla="*/ 5082779 h 5453063"/>
                <a:gd name="connsiteX33" fmla="*/ 1224208 w 2270768"/>
                <a:gd name="connsiteY33" fmla="*/ 5239942 h 5453063"/>
                <a:gd name="connsiteX34" fmla="*/ 1099193 w 2270768"/>
                <a:gd name="connsiteY34" fmla="*/ 5453063 h 5453063"/>
                <a:gd name="connsiteX35" fmla="*/ 1022993 w 2270768"/>
                <a:gd name="connsiteY35" fmla="*/ 5406629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58736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</a:cxnLst>
              <a:rect l="l" t="t" r="r" b="b"/>
              <a:pathLst>
                <a:path w="2270768" h="5453063">
                  <a:moveTo>
                    <a:pt x="1356367" y="66675"/>
                  </a:moveTo>
                  <a:lnTo>
                    <a:pt x="1449236" y="196453"/>
                  </a:lnTo>
                  <a:lnTo>
                    <a:pt x="1427806" y="304799"/>
                  </a:lnTo>
                  <a:lnTo>
                    <a:pt x="1508768" y="466725"/>
                  </a:lnTo>
                  <a:cubicBezTo>
                    <a:pt x="1539724" y="652861"/>
                    <a:pt x="1499243" y="660400"/>
                    <a:pt x="1494480" y="757238"/>
                  </a:cubicBezTo>
                  <a:lnTo>
                    <a:pt x="1427805" y="928688"/>
                  </a:lnTo>
                  <a:lnTo>
                    <a:pt x="1589730" y="917973"/>
                  </a:lnTo>
                  <a:cubicBezTo>
                    <a:pt x="1736178" y="1002904"/>
                    <a:pt x="1819521" y="1097360"/>
                    <a:pt x="1938584" y="1183482"/>
                  </a:cubicBezTo>
                  <a:lnTo>
                    <a:pt x="2252909" y="1508522"/>
                  </a:lnTo>
                  <a:lnTo>
                    <a:pt x="2270768" y="1552575"/>
                  </a:lnTo>
                  <a:lnTo>
                    <a:pt x="1961205" y="1871663"/>
                  </a:lnTo>
                  <a:lnTo>
                    <a:pt x="1820711" y="1999061"/>
                  </a:lnTo>
                  <a:lnTo>
                    <a:pt x="1723080" y="1947863"/>
                  </a:lnTo>
                  <a:lnTo>
                    <a:pt x="2030261" y="1552576"/>
                  </a:lnTo>
                  <a:cubicBezTo>
                    <a:pt x="1905245" y="1456532"/>
                    <a:pt x="1813568" y="1347391"/>
                    <a:pt x="1655214" y="1264444"/>
                  </a:cubicBezTo>
                  <a:cubicBezTo>
                    <a:pt x="1654024" y="1319213"/>
                    <a:pt x="1652833" y="1373981"/>
                    <a:pt x="1651643" y="1428750"/>
                  </a:cubicBezTo>
                  <a:cubicBezTo>
                    <a:pt x="1631005" y="1476375"/>
                    <a:pt x="1611558" y="1533525"/>
                    <a:pt x="1573061" y="1571625"/>
                  </a:cubicBezTo>
                  <a:cubicBezTo>
                    <a:pt x="1588142" y="1648222"/>
                    <a:pt x="1586556" y="1739105"/>
                    <a:pt x="1618305" y="1801415"/>
                  </a:cubicBezTo>
                  <a:cubicBezTo>
                    <a:pt x="1655215" y="1909761"/>
                    <a:pt x="1729032" y="1952625"/>
                    <a:pt x="1817139" y="1997869"/>
                  </a:cubicBezTo>
                  <a:lnTo>
                    <a:pt x="1823093" y="2105025"/>
                  </a:lnTo>
                  <a:cubicBezTo>
                    <a:pt x="1876671" y="2209006"/>
                    <a:pt x="1931440" y="2271316"/>
                    <a:pt x="1983827" y="2416969"/>
                  </a:cubicBezTo>
                  <a:cubicBezTo>
                    <a:pt x="2015577" y="2596754"/>
                    <a:pt x="2008038" y="2647951"/>
                    <a:pt x="1976684" y="2782492"/>
                  </a:cubicBezTo>
                  <a:lnTo>
                    <a:pt x="1856430" y="3167063"/>
                  </a:lnTo>
                  <a:cubicBezTo>
                    <a:pt x="1829443" y="3335735"/>
                    <a:pt x="1783405" y="3407965"/>
                    <a:pt x="1775468" y="3673078"/>
                  </a:cubicBezTo>
                  <a:lnTo>
                    <a:pt x="1477811" y="4510088"/>
                  </a:lnTo>
                  <a:lnTo>
                    <a:pt x="1389705" y="4826794"/>
                  </a:lnTo>
                  <a:cubicBezTo>
                    <a:pt x="1454793" y="4939506"/>
                    <a:pt x="1519880" y="5028407"/>
                    <a:pt x="1584968" y="5129213"/>
                  </a:cubicBezTo>
                  <a:lnTo>
                    <a:pt x="1727843" y="5219700"/>
                  </a:lnTo>
                  <a:lnTo>
                    <a:pt x="1733795" y="5263753"/>
                  </a:lnTo>
                  <a:lnTo>
                    <a:pt x="1642118" y="5262563"/>
                  </a:lnTo>
                  <a:lnTo>
                    <a:pt x="1395658" y="5138737"/>
                  </a:lnTo>
                  <a:lnTo>
                    <a:pt x="1332555" y="5167313"/>
                  </a:lnTo>
                  <a:cubicBezTo>
                    <a:pt x="1261118" y="5166123"/>
                    <a:pt x="1246830" y="5098257"/>
                    <a:pt x="1213493" y="5082779"/>
                  </a:cubicBezTo>
                  <a:lnTo>
                    <a:pt x="1224208" y="5239942"/>
                  </a:lnTo>
                  <a:lnTo>
                    <a:pt x="1099193" y="5453063"/>
                  </a:lnTo>
                  <a:cubicBezTo>
                    <a:pt x="1073793" y="5437585"/>
                    <a:pt x="1065061" y="5461398"/>
                    <a:pt x="1022993" y="5406629"/>
                  </a:cubicBezTo>
                  <a:lnTo>
                    <a:pt x="1022993" y="5148263"/>
                  </a:lnTo>
                  <a:lnTo>
                    <a:pt x="1184918" y="4848225"/>
                  </a:lnTo>
                  <a:cubicBezTo>
                    <a:pt x="1209524" y="4597400"/>
                    <a:pt x="1207936" y="4473972"/>
                    <a:pt x="1258736" y="4095750"/>
                  </a:cubicBezTo>
                  <a:cubicBezTo>
                    <a:pt x="1312712" y="3857228"/>
                    <a:pt x="1369068" y="3716338"/>
                    <a:pt x="1424234" y="3526632"/>
                  </a:cubicBezTo>
                  <a:lnTo>
                    <a:pt x="1261118" y="3328988"/>
                  </a:lnTo>
                  <a:lnTo>
                    <a:pt x="1146818" y="2981325"/>
                  </a:lnTo>
                  <a:lnTo>
                    <a:pt x="1089668" y="2671763"/>
                  </a:lnTo>
                  <a:cubicBezTo>
                    <a:pt x="1089271" y="2424112"/>
                    <a:pt x="1115068" y="2281238"/>
                    <a:pt x="1127768" y="2085975"/>
                  </a:cubicBezTo>
                  <a:lnTo>
                    <a:pt x="946793" y="1640681"/>
                  </a:lnTo>
                  <a:lnTo>
                    <a:pt x="859878" y="1462088"/>
                  </a:lnTo>
                  <a:lnTo>
                    <a:pt x="784868" y="2143125"/>
                  </a:lnTo>
                  <a:lnTo>
                    <a:pt x="940839" y="2565797"/>
                  </a:lnTo>
                  <a:lnTo>
                    <a:pt x="981321" y="2778919"/>
                  </a:lnTo>
                  <a:lnTo>
                    <a:pt x="1068236" y="2896791"/>
                  </a:lnTo>
                  <a:cubicBezTo>
                    <a:pt x="1069427" y="2960688"/>
                    <a:pt x="1068236" y="2971007"/>
                    <a:pt x="1069427" y="3034904"/>
                  </a:cubicBezTo>
                  <a:lnTo>
                    <a:pt x="1039662" y="3155156"/>
                  </a:lnTo>
                  <a:lnTo>
                    <a:pt x="808680" y="3183731"/>
                  </a:lnTo>
                  <a:lnTo>
                    <a:pt x="749149" y="3074195"/>
                  </a:lnTo>
                  <a:lnTo>
                    <a:pt x="827730" y="2947988"/>
                  </a:lnTo>
                  <a:lnTo>
                    <a:pt x="903930" y="2957513"/>
                  </a:lnTo>
                  <a:lnTo>
                    <a:pt x="913455" y="2909888"/>
                  </a:lnTo>
                  <a:cubicBezTo>
                    <a:pt x="867815" y="2811860"/>
                    <a:pt x="813840" y="2732882"/>
                    <a:pt x="776534" y="2615804"/>
                  </a:cubicBezTo>
                  <a:cubicBezTo>
                    <a:pt x="734861" y="2455467"/>
                    <a:pt x="676521" y="2335609"/>
                    <a:pt x="626514" y="2195512"/>
                  </a:cubicBezTo>
                  <a:cubicBezTo>
                    <a:pt x="613020" y="1921668"/>
                    <a:pt x="620958" y="1662113"/>
                    <a:pt x="618180" y="1395413"/>
                  </a:cubicBezTo>
                  <a:lnTo>
                    <a:pt x="543171" y="1590675"/>
                  </a:lnTo>
                  <a:cubicBezTo>
                    <a:pt x="501499" y="1627584"/>
                    <a:pt x="490784" y="1651398"/>
                    <a:pt x="397915" y="1710928"/>
                  </a:cubicBezTo>
                  <a:cubicBezTo>
                    <a:pt x="338780" y="1754187"/>
                    <a:pt x="259405" y="1798639"/>
                    <a:pt x="178839" y="1877616"/>
                  </a:cubicBezTo>
                  <a:cubicBezTo>
                    <a:pt x="169711" y="1912144"/>
                    <a:pt x="159194" y="1931392"/>
                    <a:pt x="151455" y="1981200"/>
                  </a:cubicBezTo>
                  <a:cubicBezTo>
                    <a:pt x="143716" y="2031008"/>
                    <a:pt x="138755" y="2111375"/>
                    <a:pt x="132405" y="2176463"/>
                  </a:cubicBezTo>
                  <a:lnTo>
                    <a:pt x="141930" y="2260998"/>
                  </a:lnTo>
                  <a:cubicBezTo>
                    <a:pt x="73668" y="2228851"/>
                    <a:pt x="62555" y="2172891"/>
                    <a:pt x="22868" y="2128838"/>
                  </a:cubicBezTo>
                  <a:cubicBezTo>
                    <a:pt x="15724" y="2034382"/>
                    <a:pt x="-5707" y="1975644"/>
                    <a:pt x="1437" y="1845469"/>
                  </a:cubicBezTo>
                  <a:cubicBezTo>
                    <a:pt x="41918" y="1710531"/>
                    <a:pt x="160980" y="1568451"/>
                    <a:pt x="91924" y="1585913"/>
                  </a:cubicBezTo>
                  <a:cubicBezTo>
                    <a:pt x="90336" y="1477962"/>
                    <a:pt x="181618" y="1422400"/>
                    <a:pt x="230037" y="1345406"/>
                  </a:cubicBezTo>
                  <a:cubicBezTo>
                    <a:pt x="460224" y="1237457"/>
                    <a:pt x="454668" y="1227137"/>
                    <a:pt x="565793" y="1152525"/>
                  </a:cubicBezTo>
                  <a:lnTo>
                    <a:pt x="584843" y="990600"/>
                  </a:lnTo>
                  <a:lnTo>
                    <a:pt x="565793" y="758428"/>
                  </a:lnTo>
                  <a:cubicBezTo>
                    <a:pt x="654692" y="596503"/>
                    <a:pt x="657868" y="517923"/>
                    <a:pt x="694380" y="400051"/>
                  </a:cubicBezTo>
                  <a:cubicBezTo>
                    <a:pt x="754308" y="311151"/>
                    <a:pt x="783280" y="216298"/>
                    <a:pt x="874164" y="133351"/>
                  </a:cubicBezTo>
                  <a:cubicBezTo>
                    <a:pt x="970208" y="41276"/>
                    <a:pt x="1026961" y="28971"/>
                    <a:pt x="1123005" y="0"/>
                  </a:cubicBezTo>
                  <a:cubicBezTo>
                    <a:pt x="1231352" y="25003"/>
                    <a:pt x="1270642" y="38100"/>
                    <a:pt x="1356367" y="66675"/>
                  </a:cubicBezTo>
                  <a:close/>
                </a:path>
              </a:pathLst>
            </a:custGeom>
            <a:solidFill>
              <a:srgbClr val="FFD85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l-PL"/>
            </a:p>
          </p:txBody>
        </p:sp>
        <p:pic>
          <p:nvPicPr>
            <p:cNvPr id="42" name="Obraz 41">
              <a:extLst>
                <a:ext uri="{FF2B5EF4-FFF2-40B4-BE49-F238E27FC236}">
                  <a16:creationId xmlns:a16="http://schemas.microsoft.com/office/drawing/2014/main" id="{BE035460-6F00-4DF4-BDE0-BB1FFFA6021B}"/>
                </a:ext>
              </a:extLst>
            </p:cNvPr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623936" y="239180"/>
              <a:ext cx="2490221" cy="6836678"/>
            </a:xfrm>
            <a:prstGeom prst="rect">
              <a:avLst/>
            </a:prstGeom>
          </p:spPr>
        </p:pic>
      </p:grpSp>
      <p:sp>
        <p:nvSpPr>
          <p:cNvPr id="33" name="Dowolny kształt: kształt 32">
            <a:extLst>
              <a:ext uri="{FF2B5EF4-FFF2-40B4-BE49-F238E27FC236}">
                <a16:creationId xmlns:a16="http://schemas.microsoft.com/office/drawing/2014/main" id="{8815E69C-AA26-4D24-9BE7-B6AE83AA524C}"/>
              </a:ext>
            </a:extLst>
          </p:cNvPr>
          <p:cNvSpPr/>
          <p:nvPr/>
        </p:nvSpPr>
        <p:spPr>
          <a:xfrm flipH="1">
            <a:off x="9630078" y="1866574"/>
            <a:ext cx="2071668" cy="4974939"/>
          </a:xfrm>
          <a:custGeom>
            <a:avLst/>
            <a:gdLst>
              <a:gd name="connsiteX0" fmla="*/ 1381125 w 2271713"/>
              <a:gd name="connsiteY0" fmla="*/ 85725 h 5453063"/>
              <a:gd name="connsiteX1" fmla="*/ 1457325 w 2271713"/>
              <a:gd name="connsiteY1" fmla="*/ 200025 h 5453063"/>
              <a:gd name="connsiteX2" fmla="*/ 1443038 w 2271713"/>
              <a:gd name="connsiteY2" fmla="*/ 266700 h 5453063"/>
              <a:gd name="connsiteX3" fmla="*/ 1509713 w 2271713"/>
              <a:gd name="connsiteY3" fmla="*/ 466725 h 5453063"/>
              <a:gd name="connsiteX4" fmla="*/ 1495425 w 2271713"/>
              <a:gd name="connsiteY4" fmla="*/ 757238 h 5453063"/>
              <a:gd name="connsiteX5" fmla="*/ 1428750 w 2271713"/>
              <a:gd name="connsiteY5" fmla="*/ 928688 h 5453063"/>
              <a:gd name="connsiteX6" fmla="*/ 1581150 w 2271713"/>
              <a:gd name="connsiteY6" fmla="*/ 919163 h 5453063"/>
              <a:gd name="connsiteX7" fmla="*/ 1947863 w 2271713"/>
              <a:gd name="connsiteY7" fmla="*/ 1176338 h 5453063"/>
              <a:gd name="connsiteX8" fmla="*/ 2271713 w 2271713"/>
              <a:gd name="connsiteY8" fmla="*/ 1504950 h 5453063"/>
              <a:gd name="connsiteX9" fmla="*/ 2271713 w 2271713"/>
              <a:gd name="connsiteY9" fmla="*/ 1552575 h 5453063"/>
              <a:gd name="connsiteX10" fmla="*/ 1962150 w 2271713"/>
              <a:gd name="connsiteY10" fmla="*/ 1871663 h 5453063"/>
              <a:gd name="connsiteX11" fmla="*/ 1809750 w 2271713"/>
              <a:gd name="connsiteY11" fmla="*/ 1995488 h 5453063"/>
              <a:gd name="connsiteX12" fmla="*/ 1724025 w 2271713"/>
              <a:gd name="connsiteY12" fmla="*/ 1947863 h 5453063"/>
              <a:gd name="connsiteX13" fmla="*/ 2038350 w 2271713"/>
              <a:gd name="connsiteY13" fmla="*/ 1528763 h 5453063"/>
              <a:gd name="connsiteX14" fmla="*/ 1695450 w 2271713"/>
              <a:gd name="connsiteY14" fmla="*/ 1252538 h 5453063"/>
              <a:gd name="connsiteX15" fmla="*/ 1652588 w 2271713"/>
              <a:gd name="connsiteY15" fmla="*/ 1428750 h 5453063"/>
              <a:gd name="connsiteX16" fmla="*/ 1595438 w 2271713"/>
              <a:gd name="connsiteY16" fmla="*/ 1566863 h 5453063"/>
              <a:gd name="connsiteX17" fmla="*/ 1628775 w 2271713"/>
              <a:gd name="connsiteY17" fmla="*/ 1800225 h 5453063"/>
              <a:gd name="connsiteX18" fmla="*/ 1747838 w 2271713"/>
              <a:gd name="connsiteY18" fmla="*/ 1990725 h 5453063"/>
              <a:gd name="connsiteX19" fmla="*/ 1824038 w 2271713"/>
              <a:gd name="connsiteY19" fmla="*/ 2105025 h 5453063"/>
              <a:gd name="connsiteX20" fmla="*/ 1990725 w 2271713"/>
              <a:gd name="connsiteY20" fmla="*/ 2428875 h 5453063"/>
              <a:gd name="connsiteX21" fmla="*/ 1990725 w 2271713"/>
              <a:gd name="connsiteY21" fmla="*/ 2795588 h 5453063"/>
              <a:gd name="connsiteX22" fmla="*/ 1857375 w 2271713"/>
              <a:gd name="connsiteY22" fmla="*/ 3167063 h 5453063"/>
              <a:gd name="connsiteX23" fmla="*/ 1790700 w 2271713"/>
              <a:gd name="connsiteY23" fmla="*/ 3624263 h 5453063"/>
              <a:gd name="connsiteX24" fmla="*/ 1495425 w 2271713"/>
              <a:gd name="connsiteY24" fmla="*/ 4500563 h 5453063"/>
              <a:gd name="connsiteX25" fmla="*/ 1404938 w 2271713"/>
              <a:gd name="connsiteY25" fmla="*/ 4824413 h 5453063"/>
              <a:gd name="connsiteX26" fmla="*/ 1585913 w 2271713"/>
              <a:gd name="connsiteY26" fmla="*/ 5129213 h 5453063"/>
              <a:gd name="connsiteX27" fmla="*/ 1728788 w 2271713"/>
              <a:gd name="connsiteY27" fmla="*/ 5219700 h 5453063"/>
              <a:gd name="connsiteX28" fmla="*/ 1733550 w 2271713"/>
              <a:gd name="connsiteY28" fmla="*/ 5243513 h 5453063"/>
              <a:gd name="connsiteX29" fmla="*/ 1643063 w 2271713"/>
              <a:gd name="connsiteY29" fmla="*/ 5262563 h 5453063"/>
              <a:gd name="connsiteX30" fmla="*/ 1404938 w 2271713"/>
              <a:gd name="connsiteY30" fmla="*/ 5143500 h 5453063"/>
              <a:gd name="connsiteX31" fmla="*/ 1333500 w 2271713"/>
              <a:gd name="connsiteY31" fmla="*/ 5167313 h 5453063"/>
              <a:gd name="connsiteX32" fmla="*/ 1243013 w 2271713"/>
              <a:gd name="connsiteY32" fmla="*/ 5110163 h 5453063"/>
              <a:gd name="connsiteX33" fmla="*/ 1238250 w 2271713"/>
              <a:gd name="connsiteY33" fmla="*/ 5224463 h 5453063"/>
              <a:gd name="connsiteX34" fmla="*/ 1100138 w 2271713"/>
              <a:gd name="connsiteY34" fmla="*/ 5453063 h 5453063"/>
              <a:gd name="connsiteX35" fmla="*/ 1038225 w 2271713"/>
              <a:gd name="connsiteY35" fmla="*/ 5453063 h 5453063"/>
              <a:gd name="connsiteX36" fmla="*/ 1023938 w 2271713"/>
              <a:gd name="connsiteY36" fmla="*/ 5148263 h 5453063"/>
              <a:gd name="connsiteX37" fmla="*/ 1185863 w 2271713"/>
              <a:gd name="connsiteY37" fmla="*/ 4848225 h 5453063"/>
              <a:gd name="connsiteX38" fmla="*/ 1271588 w 2271713"/>
              <a:gd name="connsiteY38" fmla="*/ 4095750 h 5453063"/>
              <a:gd name="connsiteX39" fmla="*/ 1419225 w 2271713"/>
              <a:gd name="connsiteY39" fmla="*/ 3509963 h 5453063"/>
              <a:gd name="connsiteX40" fmla="*/ 1262063 w 2271713"/>
              <a:gd name="connsiteY40" fmla="*/ 3328988 h 5453063"/>
              <a:gd name="connsiteX41" fmla="*/ 1147763 w 2271713"/>
              <a:gd name="connsiteY41" fmla="*/ 2981325 h 5453063"/>
              <a:gd name="connsiteX42" fmla="*/ 1066800 w 2271713"/>
              <a:gd name="connsiteY42" fmla="*/ 2671763 h 5453063"/>
              <a:gd name="connsiteX43" fmla="*/ 1128713 w 2271713"/>
              <a:gd name="connsiteY43" fmla="*/ 2085975 h 5453063"/>
              <a:gd name="connsiteX44" fmla="*/ 957263 w 2271713"/>
              <a:gd name="connsiteY44" fmla="*/ 1604963 h 5453063"/>
              <a:gd name="connsiteX45" fmla="*/ 852488 w 2271713"/>
              <a:gd name="connsiteY45" fmla="*/ 1490663 h 5453063"/>
              <a:gd name="connsiteX46" fmla="*/ 785813 w 2271713"/>
              <a:gd name="connsiteY46" fmla="*/ 2143125 h 5453063"/>
              <a:gd name="connsiteX47" fmla="*/ 962025 w 2271713"/>
              <a:gd name="connsiteY47" fmla="*/ 2586038 h 5453063"/>
              <a:gd name="connsiteX48" fmla="*/ 1004888 w 2271713"/>
              <a:gd name="connsiteY48" fmla="*/ 2790825 h 5453063"/>
              <a:gd name="connsiteX49" fmla="*/ 1066800 w 2271713"/>
              <a:gd name="connsiteY49" fmla="*/ 2843213 h 5453063"/>
              <a:gd name="connsiteX50" fmla="*/ 1066800 w 2271713"/>
              <a:gd name="connsiteY50" fmla="*/ 3071813 h 5453063"/>
              <a:gd name="connsiteX51" fmla="*/ 1023938 w 2271713"/>
              <a:gd name="connsiteY51" fmla="*/ 3167063 h 5453063"/>
              <a:gd name="connsiteX52" fmla="*/ 828675 w 2271713"/>
              <a:gd name="connsiteY52" fmla="*/ 3171825 h 5453063"/>
              <a:gd name="connsiteX53" fmla="*/ 766763 w 2271713"/>
              <a:gd name="connsiteY53" fmla="*/ 3062288 h 5453063"/>
              <a:gd name="connsiteX54" fmla="*/ 828675 w 2271713"/>
              <a:gd name="connsiteY54" fmla="*/ 2947988 h 5453063"/>
              <a:gd name="connsiteX55" fmla="*/ 904875 w 2271713"/>
              <a:gd name="connsiteY55" fmla="*/ 2957513 h 5453063"/>
              <a:gd name="connsiteX56" fmla="*/ 914400 w 2271713"/>
              <a:gd name="connsiteY56" fmla="*/ 2909888 h 5453063"/>
              <a:gd name="connsiteX57" fmla="*/ 738188 w 2271713"/>
              <a:gd name="connsiteY57" fmla="*/ 2481263 h 5453063"/>
              <a:gd name="connsiteX58" fmla="*/ 619125 w 2271713"/>
              <a:gd name="connsiteY58" fmla="*/ 2209800 h 5453063"/>
              <a:gd name="connsiteX59" fmla="*/ 619125 w 2271713"/>
              <a:gd name="connsiteY59" fmla="*/ 1395413 h 5453063"/>
              <a:gd name="connsiteX60" fmla="*/ 523875 w 2271713"/>
              <a:gd name="connsiteY60" fmla="*/ 1600200 h 5453063"/>
              <a:gd name="connsiteX61" fmla="*/ 357188 w 2271713"/>
              <a:gd name="connsiteY61" fmla="*/ 1747838 h 5453063"/>
              <a:gd name="connsiteX62" fmla="*/ 161925 w 2271713"/>
              <a:gd name="connsiteY62" fmla="*/ 1938338 h 5453063"/>
              <a:gd name="connsiteX63" fmla="*/ 152400 w 2271713"/>
              <a:gd name="connsiteY63" fmla="*/ 1981200 h 5453063"/>
              <a:gd name="connsiteX64" fmla="*/ 133350 w 2271713"/>
              <a:gd name="connsiteY64" fmla="*/ 2176463 h 5453063"/>
              <a:gd name="connsiteX65" fmla="*/ 142875 w 2271713"/>
              <a:gd name="connsiteY65" fmla="*/ 2271713 h 5453063"/>
              <a:gd name="connsiteX66" fmla="*/ 23813 w 2271713"/>
              <a:gd name="connsiteY66" fmla="*/ 2128838 h 5453063"/>
              <a:gd name="connsiteX67" fmla="*/ 0 w 2271713"/>
              <a:gd name="connsiteY67" fmla="*/ 1824038 h 5453063"/>
              <a:gd name="connsiteX68" fmla="*/ 114300 w 2271713"/>
              <a:gd name="connsiteY68" fmla="*/ 1576388 h 5453063"/>
              <a:gd name="connsiteX69" fmla="*/ 233363 w 2271713"/>
              <a:gd name="connsiteY69" fmla="*/ 1343025 h 5453063"/>
              <a:gd name="connsiteX70" fmla="*/ 566738 w 2271713"/>
              <a:gd name="connsiteY70" fmla="*/ 1152525 h 5453063"/>
              <a:gd name="connsiteX71" fmla="*/ 585788 w 2271713"/>
              <a:gd name="connsiteY71" fmla="*/ 990600 h 5453063"/>
              <a:gd name="connsiteX72" fmla="*/ 585788 w 2271713"/>
              <a:gd name="connsiteY72" fmla="*/ 742950 h 5453063"/>
              <a:gd name="connsiteX73" fmla="*/ 676275 w 2271713"/>
              <a:gd name="connsiteY73" fmla="*/ 404813 h 5453063"/>
              <a:gd name="connsiteX74" fmla="*/ 866775 w 2271713"/>
              <a:gd name="connsiteY74" fmla="*/ 119063 h 5453063"/>
              <a:gd name="connsiteX75" fmla="*/ 1123950 w 2271713"/>
              <a:gd name="connsiteY75" fmla="*/ 0 h 5453063"/>
              <a:gd name="connsiteX76" fmla="*/ 1381125 w 2271713"/>
              <a:gd name="connsiteY76" fmla="*/ 85725 h 5453063"/>
              <a:gd name="connsiteX0" fmla="*/ 1381125 w 2271713"/>
              <a:gd name="connsiteY0" fmla="*/ 85725 h 5453063"/>
              <a:gd name="connsiteX1" fmla="*/ 1457325 w 2271713"/>
              <a:gd name="connsiteY1" fmla="*/ 200025 h 5453063"/>
              <a:gd name="connsiteX2" fmla="*/ 1443038 w 2271713"/>
              <a:gd name="connsiteY2" fmla="*/ 266700 h 5453063"/>
              <a:gd name="connsiteX3" fmla="*/ 1509713 w 2271713"/>
              <a:gd name="connsiteY3" fmla="*/ 466725 h 5453063"/>
              <a:gd name="connsiteX4" fmla="*/ 1495425 w 2271713"/>
              <a:gd name="connsiteY4" fmla="*/ 757238 h 5453063"/>
              <a:gd name="connsiteX5" fmla="*/ 1428750 w 2271713"/>
              <a:gd name="connsiteY5" fmla="*/ 928688 h 5453063"/>
              <a:gd name="connsiteX6" fmla="*/ 1581150 w 2271713"/>
              <a:gd name="connsiteY6" fmla="*/ 919163 h 5453063"/>
              <a:gd name="connsiteX7" fmla="*/ 1947863 w 2271713"/>
              <a:gd name="connsiteY7" fmla="*/ 1176338 h 5453063"/>
              <a:gd name="connsiteX8" fmla="*/ 2271713 w 2271713"/>
              <a:gd name="connsiteY8" fmla="*/ 1504950 h 5453063"/>
              <a:gd name="connsiteX9" fmla="*/ 2271713 w 2271713"/>
              <a:gd name="connsiteY9" fmla="*/ 1552575 h 5453063"/>
              <a:gd name="connsiteX10" fmla="*/ 1962150 w 2271713"/>
              <a:gd name="connsiteY10" fmla="*/ 1871663 h 5453063"/>
              <a:gd name="connsiteX11" fmla="*/ 1809750 w 2271713"/>
              <a:gd name="connsiteY11" fmla="*/ 1995488 h 5453063"/>
              <a:gd name="connsiteX12" fmla="*/ 1724025 w 2271713"/>
              <a:gd name="connsiteY12" fmla="*/ 1947863 h 5453063"/>
              <a:gd name="connsiteX13" fmla="*/ 2038350 w 2271713"/>
              <a:gd name="connsiteY13" fmla="*/ 1528763 h 5453063"/>
              <a:gd name="connsiteX14" fmla="*/ 1695450 w 2271713"/>
              <a:gd name="connsiteY14" fmla="*/ 1252538 h 5453063"/>
              <a:gd name="connsiteX15" fmla="*/ 1652588 w 2271713"/>
              <a:gd name="connsiteY15" fmla="*/ 1428750 h 5453063"/>
              <a:gd name="connsiteX16" fmla="*/ 1595438 w 2271713"/>
              <a:gd name="connsiteY16" fmla="*/ 1566863 h 5453063"/>
              <a:gd name="connsiteX17" fmla="*/ 1628775 w 2271713"/>
              <a:gd name="connsiteY17" fmla="*/ 1800225 h 5453063"/>
              <a:gd name="connsiteX18" fmla="*/ 1747838 w 2271713"/>
              <a:gd name="connsiteY18" fmla="*/ 1990725 h 5453063"/>
              <a:gd name="connsiteX19" fmla="*/ 1824038 w 2271713"/>
              <a:gd name="connsiteY19" fmla="*/ 2105025 h 5453063"/>
              <a:gd name="connsiteX20" fmla="*/ 1990725 w 2271713"/>
              <a:gd name="connsiteY20" fmla="*/ 2428875 h 5453063"/>
              <a:gd name="connsiteX21" fmla="*/ 1990725 w 2271713"/>
              <a:gd name="connsiteY21" fmla="*/ 2795588 h 5453063"/>
              <a:gd name="connsiteX22" fmla="*/ 1857375 w 2271713"/>
              <a:gd name="connsiteY22" fmla="*/ 3167063 h 5453063"/>
              <a:gd name="connsiteX23" fmla="*/ 1790700 w 2271713"/>
              <a:gd name="connsiteY23" fmla="*/ 3624263 h 5453063"/>
              <a:gd name="connsiteX24" fmla="*/ 1495425 w 2271713"/>
              <a:gd name="connsiteY24" fmla="*/ 4500563 h 5453063"/>
              <a:gd name="connsiteX25" fmla="*/ 1404938 w 2271713"/>
              <a:gd name="connsiteY25" fmla="*/ 4824413 h 5453063"/>
              <a:gd name="connsiteX26" fmla="*/ 1585913 w 2271713"/>
              <a:gd name="connsiteY26" fmla="*/ 5129213 h 5453063"/>
              <a:gd name="connsiteX27" fmla="*/ 1728788 w 2271713"/>
              <a:gd name="connsiteY27" fmla="*/ 5219700 h 5453063"/>
              <a:gd name="connsiteX28" fmla="*/ 1733550 w 2271713"/>
              <a:gd name="connsiteY28" fmla="*/ 5243513 h 5453063"/>
              <a:gd name="connsiteX29" fmla="*/ 1643063 w 2271713"/>
              <a:gd name="connsiteY29" fmla="*/ 5262563 h 5453063"/>
              <a:gd name="connsiteX30" fmla="*/ 1404938 w 2271713"/>
              <a:gd name="connsiteY30" fmla="*/ 5143500 h 5453063"/>
              <a:gd name="connsiteX31" fmla="*/ 1333500 w 2271713"/>
              <a:gd name="connsiteY31" fmla="*/ 5167313 h 5453063"/>
              <a:gd name="connsiteX32" fmla="*/ 1243013 w 2271713"/>
              <a:gd name="connsiteY32" fmla="*/ 5110163 h 5453063"/>
              <a:gd name="connsiteX33" fmla="*/ 1238250 w 2271713"/>
              <a:gd name="connsiteY33" fmla="*/ 5224463 h 5453063"/>
              <a:gd name="connsiteX34" fmla="*/ 1100138 w 2271713"/>
              <a:gd name="connsiteY34" fmla="*/ 5453063 h 5453063"/>
              <a:gd name="connsiteX35" fmla="*/ 1038225 w 2271713"/>
              <a:gd name="connsiteY35" fmla="*/ 5453063 h 5453063"/>
              <a:gd name="connsiteX36" fmla="*/ 1023938 w 2271713"/>
              <a:gd name="connsiteY36" fmla="*/ 5148263 h 5453063"/>
              <a:gd name="connsiteX37" fmla="*/ 1185863 w 2271713"/>
              <a:gd name="connsiteY37" fmla="*/ 4848225 h 5453063"/>
              <a:gd name="connsiteX38" fmla="*/ 1271588 w 2271713"/>
              <a:gd name="connsiteY38" fmla="*/ 4095750 h 5453063"/>
              <a:gd name="connsiteX39" fmla="*/ 1419225 w 2271713"/>
              <a:gd name="connsiteY39" fmla="*/ 3509963 h 5453063"/>
              <a:gd name="connsiteX40" fmla="*/ 1262063 w 2271713"/>
              <a:gd name="connsiteY40" fmla="*/ 3328988 h 5453063"/>
              <a:gd name="connsiteX41" fmla="*/ 1147763 w 2271713"/>
              <a:gd name="connsiteY41" fmla="*/ 2981325 h 5453063"/>
              <a:gd name="connsiteX42" fmla="*/ 1066800 w 2271713"/>
              <a:gd name="connsiteY42" fmla="*/ 2671763 h 5453063"/>
              <a:gd name="connsiteX43" fmla="*/ 1128713 w 2271713"/>
              <a:gd name="connsiteY43" fmla="*/ 2085975 h 5453063"/>
              <a:gd name="connsiteX44" fmla="*/ 957263 w 2271713"/>
              <a:gd name="connsiteY44" fmla="*/ 1604963 h 5453063"/>
              <a:gd name="connsiteX45" fmla="*/ 852488 w 2271713"/>
              <a:gd name="connsiteY45" fmla="*/ 1490663 h 5453063"/>
              <a:gd name="connsiteX46" fmla="*/ 785813 w 2271713"/>
              <a:gd name="connsiteY46" fmla="*/ 2143125 h 5453063"/>
              <a:gd name="connsiteX47" fmla="*/ 962025 w 2271713"/>
              <a:gd name="connsiteY47" fmla="*/ 2586038 h 5453063"/>
              <a:gd name="connsiteX48" fmla="*/ 1004888 w 2271713"/>
              <a:gd name="connsiteY48" fmla="*/ 2790825 h 5453063"/>
              <a:gd name="connsiteX49" fmla="*/ 1066800 w 2271713"/>
              <a:gd name="connsiteY49" fmla="*/ 2843213 h 5453063"/>
              <a:gd name="connsiteX50" fmla="*/ 1066800 w 2271713"/>
              <a:gd name="connsiteY50" fmla="*/ 3071813 h 5453063"/>
              <a:gd name="connsiteX51" fmla="*/ 1023938 w 2271713"/>
              <a:gd name="connsiteY51" fmla="*/ 3167063 h 5453063"/>
              <a:gd name="connsiteX52" fmla="*/ 828675 w 2271713"/>
              <a:gd name="connsiteY52" fmla="*/ 3171825 h 5453063"/>
              <a:gd name="connsiteX53" fmla="*/ 766763 w 2271713"/>
              <a:gd name="connsiteY53" fmla="*/ 3062288 h 5453063"/>
              <a:gd name="connsiteX54" fmla="*/ 828675 w 2271713"/>
              <a:gd name="connsiteY54" fmla="*/ 2947988 h 5453063"/>
              <a:gd name="connsiteX55" fmla="*/ 904875 w 2271713"/>
              <a:gd name="connsiteY55" fmla="*/ 2957513 h 5453063"/>
              <a:gd name="connsiteX56" fmla="*/ 914400 w 2271713"/>
              <a:gd name="connsiteY56" fmla="*/ 2909888 h 5453063"/>
              <a:gd name="connsiteX57" fmla="*/ 738188 w 2271713"/>
              <a:gd name="connsiteY57" fmla="*/ 2481263 h 5453063"/>
              <a:gd name="connsiteX58" fmla="*/ 619125 w 2271713"/>
              <a:gd name="connsiteY58" fmla="*/ 2209800 h 5453063"/>
              <a:gd name="connsiteX59" fmla="*/ 619125 w 2271713"/>
              <a:gd name="connsiteY59" fmla="*/ 1395413 h 5453063"/>
              <a:gd name="connsiteX60" fmla="*/ 523875 w 2271713"/>
              <a:gd name="connsiteY60" fmla="*/ 1600200 h 5453063"/>
              <a:gd name="connsiteX61" fmla="*/ 357188 w 2271713"/>
              <a:gd name="connsiteY61" fmla="*/ 1747838 h 5453063"/>
              <a:gd name="connsiteX62" fmla="*/ 161925 w 2271713"/>
              <a:gd name="connsiteY62" fmla="*/ 1938338 h 5453063"/>
              <a:gd name="connsiteX63" fmla="*/ 152400 w 2271713"/>
              <a:gd name="connsiteY63" fmla="*/ 1981200 h 5453063"/>
              <a:gd name="connsiteX64" fmla="*/ 133350 w 2271713"/>
              <a:gd name="connsiteY64" fmla="*/ 2176463 h 5453063"/>
              <a:gd name="connsiteX65" fmla="*/ 142875 w 2271713"/>
              <a:gd name="connsiteY65" fmla="*/ 2271713 h 5453063"/>
              <a:gd name="connsiteX66" fmla="*/ 23813 w 2271713"/>
              <a:gd name="connsiteY66" fmla="*/ 2128838 h 5453063"/>
              <a:gd name="connsiteX67" fmla="*/ 0 w 2271713"/>
              <a:gd name="connsiteY67" fmla="*/ 1824038 h 5453063"/>
              <a:gd name="connsiteX68" fmla="*/ 114300 w 2271713"/>
              <a:gd name="connsiteY68" fmla="*/ 1576388 h 5453063"/>
              <a:gd name="connsiteX69" fmla="*/ 233363 w 2271713"/>
              <a:gd name="connsiteY69" fmla="*/ 1376362 h 5453063"/>
              <a:gd name="connsiteX70" fmla="*/ 566738 w 2271713"/>
              <a:gd name="connsiteY70" fmla="*/ 1152525 h 5453063"/>
              <a:gd name="connsiteX71" fmla="*/ 585788 w 2271713"/>
              <a:gd name="connsiteY71" fmla="*/ 990600 h 5453063"/>
              <a:gd name="connsiteX72" fmla="*/ 585788 w 2271713"/>
              <a:gd name="connsiteY72" fmla="*/ 742950 h 5453063"/>
              <a:gd name="connsiteX73" fmla="*/ 676275 w 2271713"/>
              <a:gd name="connsiteY73" fmla="*/ 404813 h 5453063"/>
              <a:gd name="connsiteX74" fmla="*/ 866775 w 2271713"/>
              <a:gd name="connsiteY74" fmla="*/ 119063 h 5453063"/>
              <a:gd name="connsiteX75" fmla="*/ 1123950 w 2271713"/>
              <a:gd name="connsiteY75" fmla="*/ 0 h 5453063"/>
              <a:gd name="connsiteX76" fmla="*/ 1381125 w 2271713"/>
              <a:gd name="connsiteY76" fmla="*/ 85725 h 5453063"/>
              <a:gd name="connsiteX0" fmla="*/ 1381125 w 2271713"/>
              <a:gd name="connsiteY0" fmla="*/ 85725 h 5453063"/>
              <a:gd name="connsiteX1" fmla="*/ 1457325 w 2271713"/>
              <a:gd name="connsiteY1" fmla="*/ 200025 h 5453063"/>
              <a:gd name="connsiteX2" fmla="*/ 1443038 w 2271713"/>
              <a:gd name="connsiteY2" fmla="*/ 266700 h 5453063"/>
              <a:gd name="connsiteX3" fmla="*/ 1509713 w 2271713"/>
              <a:gd name="connsiteY3" fmla="*/ 466725 h 5453063"/>
              <a:gd name="connsiteX4" fmla="*/ 1495425 w 2271713"/>
              <a:gd name="connsiteY4" fmla="*/ 757238 h 5453063"/>
              <a:gd name="connsiteX5" fmla="*/ 1428750 w 2271713"/>
              <a:gd name="connsiteY5" fmla="*/ 928688 h 5453063"/>
              <a:gd name="connsiteX6" fmla="*/ 1581150 w 2271713"/>
              <a:gd name="connsiteY6" fmla="*/ 919163 h 5453063"/>
              <a:gd name="connsiteX7" fmla="*/ 1947863 w 2271713"/>
              <a:gd name="connsiteY7" fmla="*/ 1176338 h 5453063"/>
              <a:gd name="connsiteX8" fmla="*/ 2271713 w 2271713"/>
              <a:gd name="connsiteY8" fmla="*/ 1504950 h 5453063"/>
              <a:gd name="connsiteX9" fmla="*/ 2271713 w 2271713"/>
              <a:gd name="connsiteY9" fmla="*/ 1552575 h 5453063"/>
              <a:gd name="connsiteX10" fmla="*/ 1962150 w 2271713"/>
              <a:gd name="connsiteY10" fmla="*/ 1871663 h 5453063"/>
              <a:gd name="connsiteX11" fmla="*/ 1809750 w 2271713"/>
              <a:gd name="connsiteY11" fmla="*/ 1995488 h 5453063"/>
              <a:gd name="connsiteX12" fmla="*/ 1724025 w 2271713"/>
              <a:gd name="connsiteY12" fmla="*/ 1947863 h 5453063"/>
              <a:gd name="connsiteX13" fmla="*/ 2038350 w 2271713"/>
              <a:gd name="connsiteY13" fmla="*/ 1528763 h 5453063"/>
              <a:gd name="connsiteX14" fmla="*/ 1695450 w 2271713"/>
              <a:gd name="connsiteY14" fmla="*/ 1252538 h 5453063"/>
              <a:gd name="connsiteX15" fmla="*/ 1652588 w 2271713"/>
              <a:gd name="connsiteY15" fmla="*/ 1428750 h 5453063"/>
              <a:gd name="connsiteX16" fmla="*/ 1595438 w 2271713"/>
              <a:gd name="connsiteY16" fmla="*/ 1566863 h 5453063"/>
              <a:gd name="connsiteX17" fmla="*/ 1628775 w 2271713"/>
              <a:gd name="connsiteY17" fmla="*/ 1800225 h 5453063"/>
              <a:gd name="connsiteX18" fmla="*/ 1747838 w 2271713"/>
              <a:gd name="connsiteY18" fmla="*/ 1990725 h 5453063"/>
              <a:gd name="connsiteX19" fmla="*/ 1824038 w 2271713"/>
              <a:gd name="connsiteY19" fmla="*/ 2105025 h 5453063"/>
              <a:gd name="connsiteX20" fmla="*/ 1990725 w 2271713"/>
              <a:gd name="connsiteY20" fmla="*/ 2428875 h 5453063"/>
              <a:gd name="connsiteX21" fmla="*/ 1990725 w 2271713"/>
              <a:gd name="connsiteY21" fmla="*/ 2795588 h 5453063"/>
              <a:gd name="connsiteX22" fmla="*/ 1857375 w 2271713"/>
              <a:gd name="connsiteY22" fmla="*/ 3167063 h 5453063"/>
              <a:gd name="connsiteX23" fmla="*/ 1790700 w 2271713"/>
              <a:gd name="connsiteY23" fmla="*/ 3624263 h 5453063"/>
              <a:gd name="connsiteX24" fmla="*/ 1495425 w 2271713"/>
              <a:gd name="connsiteY24" fmla="*/ 4500563 h 5453063"/>
              <a:gd name="connsiteX25" fmla="*/ 1404938 w 2271713"/>
              <a:gd name="connsiteY25" fmla="*/ 4824413 h 5453063"/>
              <a:gd name="connsiteX26" fmla="*/ 1585913 w 2271713"/>
              <a:gd name="connsiteY26" fmla="*/ 5129213 h 5453063"/>
              <a:gd name="connsiteX27" fmla="*/ 1728788 w 2271713"/>
              <a:gd name="connsiteY27" fmla="*/ 5219700 h 5453063"/>
              <a:gd name="connsiteX28" fmla="*/ 1733550 w 2271713"/>
              <a:gd name="connsiteY28" fmla="*/ 5243513 h 5453063"/>
              <a:gd name="connsiteX29" fmla="*/ 1643063 w 2271713"/>
              <a:gd name="connsiteY29" fmla="*/ 5262563 h 5453063"/>
              <a:gd name="connsiteX30" fmla="*/ 1404938 w 2271713"/>
              <a:gd name="connsiteY30" fmla="*/ 5143500 h 5453063"/>
              <a:gd name="connsiteX31" fmla="*/ 1333500 w 2271713"/>
              <a:gd name="connsiteY31" fmla="*/ 5167313 h 5453063"/>
              <a:gd name="connsiteX32" fmla="*/ 1243013 w 2271713"/>
              <a:gd name="connsiteY32" fmla="*/ 5110163 h 5453063"/>
              <a:gd name="connsiteX33" fmla="*/ 1238250 w 2271713"/>
              <a:gd name="connsiteY33" fmla="*/ 5224463 h 5453063"/>
              <a:gd name="connsiteX34" fmla="*/ 1100138 w 2271713"/>
              <a:gd name="connsiteY34" fmla="*/ 5453063 h 5453063"/>
              <a:gd name="connsiteX35" fmla="*/ 1038225 w 2271713"/>
              <a:gd name="connsiteY35" fmla="*/ 5453063 h 5453063"/>
              <a:gd name="connsiteX36" fmla="*/ 1023938 w 2271713"/>
              <a:gd name="connsiteY36" fmla="*/ 5148263 h 5453063"/>
              <a:gd name="connsiteX37" fmla="*/ 1185863 w 2271713"/>
              <a:gd name="connsiteY37" fmla="*/ 4848225 h 5453063"/>
              <a:gd name="connsiteX38" fmla="*/ 1271588 w 2271713"/>
              <a:gd name="connsiteY38" fmla="*/ 4095750 h 5453063"/>
              <a:gd name="connsiteX39" fmla="*/ 1419225 w 2271713"/>
              <a:gd name="connsiteY39" fmla="*/ 3509963 h 5453063"/>
              <a:gd name="connsiteX40" fmla="*/ 1262063 w 2271713"/>
              <a:gd name="connsiteY40" fmla="*/ 3328988 h 5453063"/>
              <a:gd name="connsiteX41" fmla="*/ 1147763 w 2271713"/>
              <a:gd name="connsiteY41" fmla="*/ 2981325 h 5453063"/>
              <a:gd name="connsiteX42" fmla="*/ 1066800 w 2271713"/>
              <a:gd name="connsiteY42" fmla="*/ 2671763 h 5453063"/>
              <a:gd name="connsiteX43" fmla="*/ 1128713 w 2271713"/>
              <a:gd name="connsiteY43" fmla="*/ 2085975 h 5453063"/>
              <a:gd name="connsiteX44" fmla="*/ 957263 w 2271713"/>
              <a:gd name="connsiteY44" fmla="*/ 1604963 h 5453063"/>
              <a:gd name="connsiteX45" fmla="*/ 852488 w 2271713"/>
              <a:gd name="connsiteY45" fmla="*/ 1490663 h 5453063"/>
              <a:gd name="connsiteX46" fmla="*/ 785813 w 2271713"/>
              <a:gd name="connsiteY46" fmla="*/ 2143125 h 5453063"/>
              <a:gd name="connsiteX47" fmla="*/ 962025 w 2271713"/>
              <a:gd name="connsiteY47" fmla="*/ 2586038 h 5453063"/>
              <a:gd name="connsiteX48" fmla="*/ 1004888 w 2271713"/>
              <a:gd name="connsiteY48" fmla="*/ 2790825 h 5453063"/>
              <a:gd name="connsiteX49" fmla="*/ 1066800 w 2271713"/>
              <a:gd name="connsiteY49" fmla="*/ 2843213 h 5453063"/>
              <a:gd name="connsiteX50" fmla="*/ 1066800 w 2271713"/>
              <a:gd name="connsiteY50" fmla="*/ 3071813 h 5453063"/>
              <a:gd name="connsiteX51" fmla="*/ 1023938 w 2271713"/>
              <a:gd name="connsiteY51" fmla="*/ 3167063 h 5453063"/>
              <a:gd name="connsiteX52" fmla="*/ 828675 w 2271713"/>
              <a:gd name="connsiteY52" fmla="*/ 3171825 h 5453063"/>
              <a:gd name="connsiteX53" fmla="*/ 766763 w 2271713"/>
              <a:gd name="connsiteY53" fmla="*/ 3062288 h 5453063"/>
              <a:gd name="connsiteX54" fmla="*/ 828675 w 2271713"/>
              <a:gd name="connsiteY54" fmla="*/ 2947988 h 5453063"/>
              <a:gd name="connsiteX55" fmla="*/ 904875 w 2271713"/>
              <a:gd name="connsiteY55" fmla="*/ 2957513 h 5453063"/>
              <a:gd name="connsiteX56" fmla="*/ 914400 w 2271713"/>
              <a:gd name="connsiteY56" fmla="*/ 2909888 h 5453063"/>
              <a:gd name="connsiteX57" fmla="*/ 738188 w 2271713"/>
              <a:gd name="connsiteY57" fmla="*/ 2481263 h 5453063"/>
              <a:gd name="connsiteX58" fmla="*/ 619125 w 2271713"/>
              <a:gd name="connsiteY58" fmla="*/ 2209800 h 5453063"/>
              <a:gd name="connsiteX59" fmla="*/ 619125 w 2271713"/>
              <a:gd name="connsiteY59" fmla="*/ 1395413 h 5453063"/>
              <a:gd name="connsiteX60" fmla="*/ 523875 w 2271713"/>
              <a:gd name="connsiteY60" fmla="*/ 1600200 h 5453063"/>
              <a:gd name="connsiteX61" fmla="*/ 357188 w 2271713"/>
              <a:gd name="connsiteY61" fmla="*/ 1747838 h 5453063"/>
              <a:gd name="connsiteX62" fmla="*/ 161925 w 2271713"/>
              <a:gd name="connsiteY62" fmla="*/ 1938338 h 5453063"/>
              <a:gd name="connsiteX63" fmla="*/ 152400 w 2271713"/>
              <a:gd name="connsiteY63" fmla="*/ 1981200 h 5453063"/>
              <a:gd name="connsiteX64" fmla="*/ 133350 w 2271713"/>
              <a:gd name="connsiteY64" fmla="*/ 2176463 h 5453063"/>
              <a:gd name="connsiteX65" fmla="*/ 142875 w 2271713"/>
              <a:gd name="connsiteY65" fmla="*/ 2271713 h 5453063"/>
              <a:gd name="connsiteX66" fmla="*/ 23813 w 2271713"/>
              <a:gd name="connsiteY66" fmla="*/ 2128838 h 5453063"/>
              <a:gd name="connsiteX67" fmla="*/ 0 w 2271713"/>
              <a:gd name="connsiteY67" fmla="*/ 1824038 h 5453063"/>
              <a:gd name="connsiteX68" fmla="*/ 114300 w 2271713"/>
              <a:gd name="connsiteY68" fmla="*/ 1576388 h 5453063"/>
              <a:gd name="connsiteX69" fmla="*/ 233363 w 2271713"/>
              <a:gd name="connsiteY69" fmla="*/ 1376362 h 5453063"/>
              <a:gd name="connsiteX70" fmla="*/ 566738 w 2271713"/>
              <a:gd name="connsiteY70" fmla="*/ 1152525 h 5453063"/>
              <a:gd name="connsiteX71" fmla="*/ 585788 w 2271713"/>
              <a:gd name="connsiteY71" fmla="*/ 990600 h 5453063"/>
              <a:gd name="connsiteX72" fmla="*/ 585788 w 2271713"/>
              <a:gd name="connsiteY72" fmla="*/ 742950 h 5453063"/>
              <a:gd name="connsiteX73" fmla="*/ 676275 w 2271713"/>
              <a:gd name="connsiteY73" fmla="*/ 404813 h 5453063"/>
              <a:gd name="connsiteX74" fmla="*/ 866775 w 2271713"/>
              <a:gd name="connsiteY74" fmla="*/ 119063 h 5453063"/>
              <a:gd name="connsiteX75" fmla="*/ 1123950 w 2271713"/>
              <a:gd name="connsiteY75" fmla="*/ 0 h 5453063"/>
              <a:gd name="connsiteX76" fmla="*/ 1381125 w 2271713"/>
              <a:gd name="connsiteY76" fmla="*/ 85725 h 5453063"/>
              <a:gd name="connsiteX0" fmla="*/ 1381125 w 2271713"/>
              <a:gd name="connsiteY0" fmla="*/ 85725 h 5453063"/>
              <a:gd name="connsiteX1" fmla="*/ 1457325 w 2271713"/>
              <a:gd name="connsiteY1" fmla="*/ 200025 h 5453063"/>
              <a:gd name="connsiteX2" fmla="*/ 1443038 w 2271713"/>
              <a:gd name="connsiteY2" fmla="*/ 266700 h 5453063"/>
              <a:gd name="connsiteX3" fmla="*/ 1509713 w 2271713"/>
              <a:gd name="connsiteY3" fmla="*/ 466725 h 5453063"/>
              <a:gd name="connsiteX4" fmla="*/ 1495425 w 2271713"/>
              <a:gd name="connsiteY4" fmla="*/ 757238 h 5453063"/>
              <a:gd name="connsiteX5" fmla="*/ 1428750 w 2271713"/>
              <a:gd name="connsiteY5" fmla="*/ 928688 h 5453063"/>
              <a:gd name="connsiteX6" fmla="*/ 1581150 w 2271713"/>
              <a:gd name="connsiteY6" fmla="*/ 919163 h 5453063"/>
              <a:gd name="connsiteX7" fmla="*/ 1947863 w 2271713"/>
              <a:gd name="connsiteY7" fmla="*/ 1176338 h 5453063"/>
              <a:gd name="connsiteX8" fmla="*/ 2271713 w 2271713"/>
              <a:gd name="connsiteY8" fmla="*/ 1504950 h 5453063"/>
              <a:gd name="connsiteX9" fmla="*/ 2271713 w 2271713"/>
              <a:gd name="connsiteY9" fmla="*/ 1552575 h 5453063"/>
              <a:gd name="connsiteX10" fmla="*/ 1962150 w 2271713"/>
              <a:gd name="connsiteY10" fmla="*/ 1871663 h 5453063"/>
              <a:gd name="connsiteX11" fmla="*/ 1809750 w 2271713"/>
              <a:gd name="connsiteY11" fmla="*/ 1995488 h 5453063"/>
              <a:gd name="connsiteX12" fmla="*/ 1724025 w 2271713"/>
              <a:gd name="connsiteY12" fmla="*/ 1947863 h 5453063"/>
              <a:gd name="connsiteX13" fmla="*/ 2038350 w 2271713"/>
              <a:gd name="connsiteY13" fmla="*/ 1528763 h 5453063"/>
              <a:gd name="connsiteX14" fmla="*/ 1695450 w 2271713"/>
              <a:gd name="connsiteY14" fmla="*/ 1252538 h 5453063"/>
              <a:gd name="connsiteX15" fmla="*/ 1652588 w 2271713"/>
              <a:gd name="connsiteY15" fmla="*/ 1428750 h 5453063"/>
              <a:gd name="connsiteX16" fmla="*/ 1595438 w 2271713"/>
              <a:gd name="connsiteY16" fmla="*/ 1566863 h 5453063"/>
              <a:gd name="connsiteX17" fmla="*/ 1628775 w 2271713"/>
              <a:gd name="connsiteY17" fmla="*/ 1800225 h 5453063"/>
              <a:gd name="connsiteX18" fmla="*/ 1747838 w 2271713"/>
              <a:gd name="connsiteY18" fmla="*/ 1990725 h 5453063"/>
              <a:gd name="connsiteX19" fmla="*/ 1824038 w 2271713"/>
              <a:gd name="connsiteY19" fmla="*/ 2105025 h 5453063"/>
              <a:gd name="connsiteX20" fmla="*/ 1990725 w 2271713"/>
              <a:gd name="connsiteY20" fmla="*/ 2428875 h 5453063"/>
              <a:gd name="connsiteX21" fmla="*/ 1990725 w 2271713"/>
              <a:gd name="connsiteY21" fmla="*/ 2795588 h 5453063"/>
              <a:gd name="connsiteX22" fmla="*/ 1857375 w 2271713"/>
              <a:gd name="connsiteY22" fmla="*/ 3167063 h 5453063"/>
              <a:gd name="connsiteX23" fmla="*/ 1790700 w 2271713"/>
              <a:gd name="connsiteY23" fmla="*/ 3624263 h 5453063"/>
              <a:gd name="connsiteX24" fmla="*/ 1495425 w 2271713"/>
              <a:gd name="connsiteY24" fmla="*/ 4500563 h 5453063"/>
              <a:gd name="connsiteX25" fmla="*/ 1404938 w 2271713"/>
              <a:gd name="connsiteY25" fmla="*/ 4824413 h 5453063"/>
              <a:gd name="connsiteX26" fmla="*/ 1585913 w 2271713"/>
              <a:gd name="connsiteY26" fmla="*/ 5129213 h 5453063"/>
              <a:gd name="connsiteX27" fmla="*/ 1728788 w 2271713"/>
              <a:gd name="connsiteY27" fmla="*/ 5219700 h 5453063"/>
              <a:gd name="connsiteX28" fmla="*/ 1733550 w 2271713"/>
              <a:gd name="connsiteY28" fmla="*/ 5243513 h 5453063"/>
              <a:gd name="connsiteX29" fmla="*/ 1643063 w 2271713"/>
              <a:gd name="connsiteY29" fmla="*/ 5262563 h 5453063"/>
              <a:gd name="connsiteX30" fmla="*/ 1404938 w 2271713"/>
              <a:gd name="connsiteY30" fmla="*/ 5143500 h 5453063"/>
              <a:gd name="connsiteX31" fmla="*/ 1333500 w 2271713"/>
              <a:gd name="connsiteY31" fmla="*/ 5167313 h 5453063"/>
              <a:gd name="connsiteX32" fmla="*/ 1243013 w 2271713"/>
              <a:gd name="connsiteY32" fmla="*/ 5110163 h 5453063"/>
              <a:gd name="connsiteX33" fmla="*/ 1238250 w 2271713"/>
              <a:gd name="connsiteY33" fmla="*/ 5224463 h 5453063"/>
              <a:gd name="connsiteX34" fmla="*/ 1100138 w 2271713"/>
              <a:gd name="connsiteY34" fmla="*/ 5453063 h 5453063"/>
              <a:gd name="connsiteX35" fmla="*/ 1038225 w 2271713"/>
              <a:gd name="connsiteY35" fmla="*/ 5453063 h 5453063"/>
              <a:gd name="connsiteX36" fmla="*/ 1023938 w 2271713"/>
              <a:gd name="connsiteY36" fmla="*/ 5148263 h 5453063"/>
              <a:gd name="connsiteX37" fmla="*/ 1185863 w 2271713"/>
              <a:gd name="connsiteY37" fmla="*/ 4848225 h 5453063"/>
              <a:gd name="connsiteX38" fmla="*/ 1271588 w 2271713"/>
              <a:gd name="connsiteY38" fmla="*/ 4095750 h 5453063"/>
              <a:gd name="connsiteX39" fmla="*/ 1419225 w 2271713"/>
              <a:gd name="connsiteY39" fmla="*/ 3509963 h 5453063"/>
              <a:gd name="connsiteX40" fmla="*/ 1262063 w 2271713"/>
              <a:gd name="connsiteY40" fmla="*/ 3328988 h 5453063"/>
              <a:gd name="connsiteX41" fmla="*/ 1147763 w 2271713"/>
              <a:gd name="connsiteY41" fmla="*/ 2981325 h 5453063"/>
              <a:gd name="connsiteX42" fmla="*/ 1066800 w 2271713"/>
              <a:gd name="connsiteY42" fmla="*/ 2671763 h 5453063"/>
              <a:gd name="connsiteX43" fmla="*/ 1128713 w 2271713"/>
              <a:gd name="connsiteY43" fmla="*/ 2085975 h 5453063"/>
              <a:gd name="connsiteX44" fmla="*/ 957263 w 2271713"/>
              <a:gd name="connsiteY44" fmla="*/ 1604963 h 5453063"/>
              <a:gd name="connsiteX45" fmla="*/ 852488 w 2271713"/>
              <a:gd name="connsiteY45" fmla="*/ 1490663 h 5453063"/>
              <a:gd name="connsiteX46" fmla="*/ 785813 w 2271713"/>
              <a:gd name="connsiteY46" fmla="*/ 2143125 h 5453063"/>
              <a:gd name="connsiteX47" fmla="*/ 962025 w 2271713"/>
              <a:gd name="connsiteY47" fmla="*/ 2586038 h 5453063"/>
              <a:gd name="connsiteX48" fmla="*/ 1004888 w 2271713"/>
              <a:gd name="connsiteY48" fmla="*/ 2790825 h 5453063"/>
              <a:gd name="connsiteX49" fmla="*/ 1066800 w 2271713"/>
              <a:gd name="connsiteY49" fmla="*/ 2843213 h 5453063"/>
              <a:gd name="connsiteX50" fmla="*/ 1066800 w 2271713"/>
              <a:gd name="connsiteY50" fmla="*/ 3071813 h 5453063"/>
              <a:gd name="connsiteX51" fmla="*/ 1023938 w 2271713"/>
              <a:gd name="connsiteY51" fmla="*/ 3167063 h 5453063"/>
              <a:gd name="connsiteX52" fmla="*/ 828675 w 2271713"/>
              <a:gd name="connsiteY52" fmla="*/ 3171825 h 5453063"/>
              <a:gd name="connsiteX53" fmla="*/ 766763 w 2271713"/>
              <a:gd name="connsiteY53" fmla="*/ 3062288 h 5453063"/>
              <a:gd name="connsiteX54" fmla="*/ 828675 w 2271713"/>
              <a:gd name="connsiteY54" fmla="*/ 2947988 h 5453063"/>
              <a:gd name="connsiteX55" fmla="*/ 904875 w 2271713"/>
              <a:gd name="connsiteY55" fmla="*/ 2957513 h 5453063"/>
              <a:gd name="connsiteX56" fmla="*/ 914400 w 2271713"/>
              <a:gd name="connsiteY56" fmla="*/ 2909888 h 5453063"/>
              <a:gd name="connsiteX57" fmla="*/ 738188 w 2271713"/>
              <a:gd name="connsiteY57" fmla="*/ 2481263 h 5453063"/>
              <a:gd name="connsiteX58" fmla="*/ 619125 w 2271713"/>
              <a:gd name="connsiteY58" fmla="*/ 2209800 h 5453063"/>
              <a:gd name="connsiteX59" fmla="*/ 619125 w 2271713"/>
              <a:gd name="connsiteY59" fmla="*/ 1395413 h 5453063"/>
              <a:gd name="connsiteX60" fmla="*/ 523875 w 2271713"/>
              <a:gd name="connsiteY60" fmla="*/ 1600200 h 5453063"/>
              <a:gd name="connsiteX61" fmla="*/ 357188 w 2271713"/>
              <a:gd name="connsiteY61" fmla="*/ 1747838 h 5453063"/>
              <a:gd name="connsiteX62" fmla="*/ 161925 w 2271713"/>
              <a:gd name="connsiteY62" fmla="*/ 1938338 h 5453063"/>
              <a:gd name="connsiteX63" fmla="*/ 152400 w 2271713"/>
              <a:gd name="connsiteY63" fmla="*/ 1981200 h 5453063"/>
              <a:gd name="connsiteX64" fmla="*/ 133350 w 2271713"/>
              <a:gd name="connsiteY64" fmla="*/ 2176463 h 5453063"/>
              <a:gd name="connsiteX65" fmla="*/ 142875 w 2271713"/>
              <a:gd name="connsiteY65" fmla="*/ 2271713 h 5453063"/>
              <a:gd name="connsiteX66" fmla="*/ 23813 w 2271713"/>
              <a:gd name="connsiteY66" fmla="*/ 2128838 h 5453063"/>
              <a:gd name="connsiteX67" fmla="*/ 0 w 2271713"/>
              <a:gd name="connsiteY67" fmla="*/ 1824038 h 5453063"/>
              <a:gd name="connsiteX68" fmla="*/ 114300 w 2271713"/>
              <a:gd name="connsiteY68" fmla="*/ 1576388 h 5453063"/>
              <a:gd name="connsiteX69" fmla="*/ 230982 w 2271713"/>
              <a:gd name="connsiteY69" fmla="*/ 1345406 h 5453063"/>
              <a:gd name="connsiteX70" fmla="*/ 566738 w 2271713"/>
              <a:gd name="connsiteY70" fmla="*/ 1152525 h 5453063"/>
              <a:gd name="connsiteX71" fmla="*/ 585788 w 2271713"/>
              <a:gd name="connsiteY71" fmla="*/ 990600 h 5453063"/>
              <a:gd name="connsiteX72" fmla="*/ 585788 w 2271713"/>
              <a:gd name="connsiteY72" fmla="*/ 742950 h 5453063"/>
              <a:gd name="connsiteX73" fmla="*/ 676275 w 2271713"/>
              <a:gd name="connsiteY73" fmla="*/ 404813 h 5453063"/>
              <a:gd name="connsiteX74" fmla="*/ 866775 w 2271713"/>
              <a:gd name="connsiteY74" fmla="*/ 119063 h 5453063"/>
              <a:gd name="connsiteX75" fmla="*/ 1123950 w 2271713"/>
              <a:gd name="connsiteY75" fmla="*/ 0 h 5453063"/>
              <a:gd name="connsiteX76" fmla="*/ 1381125 w 2271713"/>
              <a:gd name="connsiteY76" fmla="*/ 85725 h 5453063"/>
              <a:gd name="connsiteX0" fmla="*/ 1381125 w 2271713"/>
              <a:gd name="connsiteY0" fmla="*/ 85725 h 5453063"/>
              <a:gd name="connsiteX1" fmla="*/ 1457325 w 2271713"/>
              <a:gd name="connsiteY1" fmla="*/ 200025 h 5453063"/>
              <a:gd name="connsiteX2" fmla="*/ 1443038 w 2271713"/>
              <a:gd name="connsiteY2" fmla="*/ 266700 h 5453063"/>
              <a:gd name="connsiteX3" fmla="*/ 1509713 w 2271713"/>
              <a:gd name="connsiteY3" fmla="*/ 466725 h 5453063"/>
              <a:gd name="connsiteX4" fmla="*/ 1495425 w 2271713"/>
              <a:gd name="connsiteY4" fmla="*/ 757238 h 5453063"/>
              <a:gd name="connsiteX5" fmla="*/ 1428750 w 2271713"/>
              <a:gd name="connsiteY5" fmla="*/ 928688 h 5453063"/>
              <a:gd name="connsiteX6" fmla="*/ 1581150 w 2271713"/>
              <a:gd name="connsiteY6" fmla="*/ 919163 h 5453063"/>
              <a:gd name="connsiteX7" fmla="*/ 1947863 w 2271713"/>
              <a:gd name="connsiteY7" fmla="*/ 1176338 h 5453063"/>
              <a:gd name="connsiteX8" fmla="*/ 2271713 w 2271713"/>
              <a:gd name="connsiteY8" fmla="*/ 1504950 h 5453063"/>
              <a:gd name="connsiteX9" fmla="*/ 2271713 w 2271713"/>
              <a:gd name="connsiteY9" fmla="*/ 1552575 h 5453063"/>
              <a:gd name="connsiteX10" fmla="*/ 1962150 w 2271713"/>
              <a:gd name="connsiteY10" fmla="*/ 1871663 h 5453063"/>
              <a:gd name="connsiteX11" fmla="*/ 1809750 w 2271713"/>
              <a:gd name="connsiteY11" fmla="*/ 1995488 h 5453063"/>
              <a:gd name="connsiteX12" fmla="*/ 1724025 w 2271713"/>
              <a:gd name="connsiteY12" fmla="*/ 1947863 h 5453063"/>
              <a:gd name="connsiteX13" fmla="*/ 2038350 w 2271713"/>
              <a:gd name="connsiteY13" fmla="*/ 1528763 h 5453063"/>
              <a:gd name="connsiteX14" fmla="*/ 1695450 w 2271713"/>
              <a:gd name="connsiteY14" fmla="*/ 1252538 h 5453063"/>
              <a:gd name="connsiteX15" fmla="*/ 1652588 w 2271713"/>
              <a:gd name="connsiteY15" fmla="*/ 1428750 h 5453063"/>
              <a:gd name="connsiteX16" fmla="*/ 1595438 w 2271713"/>
              <a:gd name="connsiteY16" fmla="*/ 1566863 h 5453063"/>
              <a:gd name="connsiteX17" fmla="*/ 1628775 w 2271713"/>
              <a:gd name="connsiteY17" fmla="*/ 1800225 h 5453063"/>
              <a:gd name="connsiteX18" fmla="*/ 1747838 w 2271713"/>
              <a:gd name="connsiteY18" fmla="*/ 1990725 h 5453063"/>
              <a:gd name="connsiteX19" fmla="*/ 1824038 w 2271713"/>
              <a:gd name="connsiteY19" fmla="*/ 2105025 h 5453063"/>
              <a:gd name="connsiteX20" fmla="*/ 1990725 w 2271713"/>
              <a:gd name="connsiteY20" fmla="*/ 2428875 h 5453063"/>
              <a:gd name="connsiteX21" fmla="*/ 1990725 w 2271713"/>
              <a:gd name="connsiteY21" fmla="*/ 2795588 h 5453063"/>
              <a:gd name="connsiteX22" fmla="*/ 1857375 w 2271713"/>
              <a:gd name="connsiteY22" fmla="*/ 3167063 h 5453063"/>
              <a:gd name="connsiteX23" fmla="*/ 1790700 w 2271713"/>
              <a:gd name="connsiteY23" fmla="*/ 3624263 h 5453063"/>
              <a:gd name="connsiteX24" fmla="*/ 1495425 w 2271713"/>
              <a:gd name="connsiteY24" fmla="*/ 4500563 h 5453063"/>
              <a:gd name="connsiteX25" fmla="*/ 1404938 w 2271713"/>
              <a:gd name="connsiteY25" fmla="*/ 4824413 h 5453063"/>
              <a:gd name="connsiteX26" fmla="*/ 1585913 w 2271713"/>
              <a:gd name="connsiteY26" fmla="*/ 5129213 h 5453063"/>
              <a:gd name="connsiteX27" fmla="*/ 1728788 w 2271713"/>
              <a:gd name="connsiteY27" fmla="*/ 5219700 h 5453063"/>
              <a:gd name="connsiteX28" fmla="*/ 1733550 w 2271713"/>
              <a:gd name="connsiteY28" fmla="*/ 5243513 h 5453063"/>
              <a:gd name="connsiteX29" fmla="*/ 1643063 w 2271713"/>
              <a:gd name="connsiteY29" fmla="*/ 5262563 h 5453063"/>
              <a:gd name="connsiteX30" fmla="*/ 1404938 w 2271713"/>
              <a:gd name="connsiteY30" fmla="*/ 5143500 h 5453063"/>
              <a:gd name="connsiteX31" fmla="*/ 1333500 w 2271713"/>
              <a:gd name="connsiteY31" fmla="*/ 5167313 h 5453063"/>
              <a:gd name="connsiteX32" fmla="*/ 1243013 w 2271713"/>
              <a:gd name="connsiteY32" fmla="*/ 5110163 h 5453063"/>
              <a:gd name="connsiteX33" fmla="*/ 1238250 w 2271713"/>
              <a:gd name="connsiteY33" fmla="*/ 5224463 h 5453063"/>
              <a:gd name="connsiteX34" fmla="*/ 1100138 w 2271713"/>
              <a:gd name="connsiteY34" fmla="*/ 5453063 h 5453063"/>
              <a:gd name="connsiteX35" fmla="*/ 1038225 w 2271713"/>
              <a:gd name="connsiteY35" fmla="*/ 5453063 h 5453063"/>
              <a:gd name="connsiteX36" fmla="*/ 1023938 w 2271713"/>
              <a:gd name="connsiteY36" fmla="*/ 5148263 h 5453063"/>
              <a:gd name="connsiteX37" fmla="*/ 1185863 w 2271713"/>
              <a:gd name="connsiteY37" fmla="*/ 4848225 h 5453063"/>
              <a:gd name="connsiteX38" fmla="*/ 1271588 w 2271713"/>
              <a:gd name="connsiteY38" fmla="*/ 4095750 h 5453063"/>
              <a:gd name="connsiteX39" fmla="*/ 1419225 w 2271713"/>
              <a:gd name="connsiteY39" fmla="*/ 3509963 h 5453063"/>
              <a:gd name="connsiteX40" fmla="*/ 1262063 w 2271713"/>
              <a:gd name="connsiteY40" fmla="*/ 3328988 h 5453063"/>
              <a:gd name="connsiteX41" fmla="*/ 1147763 w 2271713"/>
              <a:gd name="connsiteY41" fmla="*/ 2981325 h 5453063"/>
              <a:gd name="connsiteX42" fmla="*/ 1066800 w 2271713"/>
              <a:gd name="connsiteY42" fmla="*/ 2671763 h 5453063"/>
              <a:gd name="connsiteX43" fmla="*/ 1128713 w 2271713"/>
              <a:gd name="connsiteY43" fmla="*/ 2085975 h 5453063"/>
              <a:gd name="connsiteX44" fmla="*/ 957263 w 2271713"/>
              <a:gd name="connsiteY44" fmla="*/ 1604963 h 5453063"/>
              <a:gd name="connsiteX45" fmla="*/ 852488 w 2271713"/>
              <a:gd name="connsiteY45" fmla="*/ 1490663 h 5453063"/>
              <a:gd name="connsiteX46" fmla="*/ 785813 w 2271713"/>
              <a:gd name="connsiteY46" fmla="*/ 2143125 h 5453063"/>
              <a:gd name="connsiteX47" fmla="*/ 962025 w 2271713"/>
              <a:gd name="connsiteY47" fmla="*/ 2586038 h 5453063"/>
              <a:gd name="connsiteX48" fmla="*/ 1004888 w 2271713"/>
              <a:gd name="connsiteY48" fmla="*/ 2790825 h 5453063"/>
              <a:gd name="connsiteX49" fmla="*/ 1066800 w 2271713"/>
              <a:gd name="connsiteY49" fmla="*/ 2843213 h 5453063"/>
              <a:gd name="connsiteX50" fmla="*/ 1066800 w 2271713"/>
              <a:gd name="connsiteY50" fmla="*/ 3071813 h 5453063"/>
              <a:gd name="connsiteX51" fmla="*/ 1023938 w 2271713"/>
              <a:gd name="connsiteY51" fmla="*/ 3167063 h 5453063"/>
              <a:gd name="connsiteX52" fmla="*/ 828675 w 2271713"/>
              <a:gd name="connsiteY52" fmla="*/ 3171825 h 5453063"/>
              <a:gd name="connsiteX53" fmla="*/ 766763 w 2271713"/>
              <a:gd name="connsiteY53" fmla="*/ 3062288 h 5453063"/>
              <a:gd name="connsiteX54" fmla="*/ 828675 w 2271713"/>
              <a:gd name="connsiteY54" fmla="*/ 2947988 h 5453063"/>
              <a:gd name="connsiteX55" fmla="*/ 904875 w 2271713"/>
              <a:gd name="connsiteY55" fmla="*/ 2957513 h 5453063"/>
              <a:gd name="connsiteX56" fmla="*/ 914400 w 2271713"/>
              <a:gd name="connsiteY56" fmla="*/ 2909888 h 5453063"/>
              <a:gd name="connsiteX57" fmla="*/ 738188 w 2271713"/>
              <a:gd name="connsiteY57" fmla="*/ 2481263 h 5453063"/>
              <a:gd name="connsiteX58" fmla="*/ 619125 w 2271713"/>
              <a:gd name="connsiteY58" fmla="*/ 2209800 h 5453063"/>
              <a:gd name="connsiteX59" fmla="*/ 619125 w 2271713"/>
              <a:gd name="connsiteY59" fmla="*/ 1395413 h 5453063"/>
              <a:gd name="connsiteX60" fmla="*/ 523875 w 2271713"/>
              <a:gd name="connsiteY60" fmla="*/ 1600200 h 5453063"/>
              <a:gd name="connsiteX61" fmla="*/ 357188 w 2271713"/>
              <a:gd name="connsiteY61" fmla="*/ 1747838 h 5453063"/>
              <a:gd name="connsiteX62" fmla="*/ 161925 w 2271713"/>
              <a:gd name="connsiteY62" fmla="*/ 1938338 h 5453063"/>
              <a:gd name="connsiteX63" fmla="*/ 152400 w 2271713"/>
              <a:gd name="connsiteY63" fmla="*/ 1981200 h 5453063"/>
              <a:gd name="connsiteX64" fmla="*/ 133350 w 2271713"/>
              <a:gd name="connsiteY64" fmla="*/ 2176463 h 5453063"/>
              <a:gd name="connsiteX65" fmla="*/ 142875 w 2271713"/>
              <a:gd name="connsiteY65" fmla="*/ 2271713 h 5453063"/>
              <a:gd name="connsiteX66" fmla="*/ 23813 w 2271713"/>
              <a:gd name="connsiteY66" fmla="*/ 2128838 h 5453063"/>
              <a:gd name="connsiteX67" fmla="*/ 0 w 2271713"/>
              <a:gd name="connsiteY67" fmla="*/ 1824038 h 5453063"/>
              <a:gd name="connsiteX68" fmla="*/ 85725 w 2271713"/>
              <a:gd name="connsiteY68" fmla="*/ 1576388 h 5453063"/>
              <a:gd name="connsiteX69" fmla="*/ 230982 w 2271713"/>
              <a:gd name="connsiteY69" fmla="*/ 1345406 h 5453063"/>
              <a:gd name="connsiteX70" fmla="*/ 566738 w 2271713"/>
              <a:gd name="connsiteY70" fmla="*/ 1152525 h 5453063"/>
              <a:gd name="connsiteX71" fmla="*/ 585788 w 2271713"/>
              <a:gd name="connsiteY71" fmla="*/ 990600 h 5453063"/>
              <a:gd name="connsiteX72" fmla="*/ 585788 w 2271713"/>
              <a:gd name="connsiteY72" fmla="*/ 742950 h 5453063"/>
              <a:gd name="connsiteX73" fmla="*/ 676275 w 2271713"/>
              <a:gd name="connsiteY73" fmla="*/ 404813 h 5453063"/>
              <a:gd name="connsiteX74" fmla="*/ 866775 w 2271713"/>
              <a:gd name="connsiteY74" fmla="*/ 119063 h 5453063"/>
              <a:gd name="connsiteX75" fmla="*/ 1123950 w 2271713"/>
              <a:gd name="connsiteY75" fmla="*/ 0 h 5453063"/>
              <a:gd name="connsiteX76" fmla="*/ 1381125 w 2271713"/>
              <a:gd name="connsiteY76" fmla="*/ 85725 h 5453063"/>
              <a:gd name="connsiteX0" fmla="*/ 1381125 w 2271713"/>
              <a:gd name="connsiteY0" fmla="*/ 85725 h 5453063"/>
              <a:gd name="connsiteX1" fmla="*/ 1457325 w 2271713"/>
              <a:gd name="connsiteY1" fmla="*/ 200025 h 5453063"/>
              <a:gd name="connsiteX2" fmla="*/ 1443038 w 2271713"/>
              <a:gd name="connsiteY2" fmla="*/ 266700 h 5453063"/>
              <a:gd name="connsiteX3" fmla="*/ 1509713 w 2271713"/>
              <a:gd name="connsiteY3" fmla="*/ 466725 h 5453063"/>
              <a:gd name="connsiteX4" fmla="*/ 1495425 w 2271713"/>
              <a:gd name="connsiteY4" fmla="*/ 757238 h 5453063"/>
              <a:gd name="connsiteX5" fmla="*/ 1428750 w 2271713"/>
              <a:gd name="connsiteY5" fmla="*/ 928688 h 5453063"/>
              <a:gd name="connsiteX6" fmla="*/ 1581150 w 2271713"/>
              <a:gd name="connsiteY6" fmla="*/ 919163 h 5453063"/>
              <a:gd name="connsiteX7" fmla="*/ 1947863 w 2271713"/>
              <a:gd name="connsiteY7" fmla="*/ 1176338 h 5453063"/>
              <a:gd name="connsiteX8" fmla="*/ 2271713 w 2271713"/>
              <a:gd name="connsiteY8" fmla="*/ 1504950 h 5453063"/>
              <a:gd name="connsiteX9" fmla="*/ 2271713 w 2271713"/>
              <a:gd name="connsiteY9" fmla="*/ 1552575 h 5453063"/>
              <a:gd name="connsiteX10" fmla="*/ 1962150 w 2271713"/>
              <a:gd name="connsiteY10" fmla="*/ 1871663 h 5453063"/>
              <a:gd name="connsiteX11" fmla="*/ 1809750 w 2271713"/>
              <a:gd name="connsiteY11" fmla="*/ 1995488 h 5453063"/>
              <a:gd name="connsiteX12" fmla="*/ 1724025 w 2271713"/>
              <a:gd name="connsiteY12" fmla="*/ 1947863 h 5453063"/>
              <a:gd name="connsiteX13" fmla="*/ 2038350 w 2271713"/>
              <a:gd name="connsiteY13" fmla="*/ 1528763 h 5453063"/>
              <a:gd name="connsiteX14" fmla="*/ 1695450 w 2271713"/>
              <a:gd name="connsiteY14" fmla="*/ 1252538 h 5453063"/>
              <a:gd name="connsiteX15" fmla="*/ 1652588 w 2271713"/>
              <a:gd name="connsiteY15" fmla="*/ 1428750 h 5453063"/>
              <a:gd name="connsiteX16" fmla="*/ 1595438 w 2271713"/>
              <a:gd name="connsiteY16" fmla="*/ 1566863 h 5453063"/>
              <a:gd name="connsiteX17" fmla="*/ 1628775 w 2271713"/>
              <a:gd name="connsiteY17" fmla="*/ 1800225 h 5453063"/>
              <a:gd name="connsiteX18" fmla="*/ 1747838 w 2271713"/>
              <a:gd name="connsiteY18" fmla="*/ 1990725 h 5453063"/>
              <a:gd name="connsiteX19" fmla="*/ 1824038 w 2271713"/>
              <a:gd name="connsiteY19" fmla="*/ 2105025 h 5453063"/>
              <a:gd name="connsiteX20" fmla="*/ 1990725 w 2271713"/>
              <a:gd name="connsiteY20" fmla="*/ 2428875 h 5453063"/>
              <a:gd name="connsiteX21" fmla="*/ 1990725 w 2271713"/>
              <a:gd name="connsiteY21" fmla="*/ 2795588 h 5453063"/>
              <a:gd name="connsiteX22" fmla="*/ 1857375 w 2271713"/>
              <a:gd name="connsiteY22" fmla="*/ 3167063 h 5453063"/>
              <a:gd name="connsiteX23" fmla="*/ 1790700 w 2271713"/>
              <a:gd name="connsiteY23" fmla="*/ 3624263 h 5453063"/>
              <a:gd name="connsiteX24" fmla="*/ 1495425 w 2271713"/>
              <a:gd name="connsiteY24" fmla="*/ 4500563 h 5453063"/>
              <a:gd name="connsiteX25" fmla="*/ 1404938 w 2271713"/>
              <a:gd name="connsiteY25" fmla="*/ 4824413 h 5453063"/>
              <a:gd name="connsiteX26" fmla="*/ 1585913 w 2271713"/>
              <a:gd name="connsiteY26" fmla="*/ 5129213 h 5453063"/>
              <a:gd name="connsiteX27" fmla="*/ 1728788 w 2271713"/>
              <a:gd name="connsiteY27" fmla="*/ 5219700 h 5453063"/>
              <a:gd name="connsiteX28" fmla="*/ 1733550 w 2271713"/>
              <a:gd name="connsiteY28" fmla="*/ 5243513 h 5453063"/>
              <a:gd name="connsiteX29" fmla="*/ 1643063 w 2271713"/>
              <a:gd name="connsiteY29" fmla="*/ 5262563 h 5453063"/>
              <a:gd name="connsiteX30" fmla="*/ 1404938 w 2271713"/>
              <a:gd name="connsiteY30" fmla="*/ 5143500 h 5453063"/>
              <a:gd name="connsiteX31" fmla="*/ 1333500 w 2271713"/>
              <a:gd name="connsiteY31" fmla="*/ 5167313 h 5453063"/>
              <a:gd name="connsiteX32" fmla="*/ 1243013 w 2271713"/>
              <a:gd name="connsiteY32" fmla="*/ 5110163 h 5453063"/>
              <a:gd name="connsiteX33" fmla="*/ 1238250 w 2271713"/>
              <a:gd name="connsiteY33" fmla="*/ 5224463 h 5453063"/>
              <a:gd name="connsiteX34" fmla="*/ 1100138 w 2271713"/>
              <a:gd name="connsiteY34" fmla="*/ 5453063 h 5453063"/>
              <a:gd name="connsiteX35" fmla="*/ 1038225 w 2271713"/>
              <a:gd name="connsiteY35" fmla="*/ 5453063 h 5453063"/>
              <a:gd name="connsiteX36" fmla="*/ 1023938 w 2271713"/>
              <a:gd name="connsiteY36" fmla="*/ 5148263 h 5453063"/>
              <a:gd name="connsiteX37" fmla="*/ 1185863 w 2271713"/>
              <a:gd name="connsiteY37" fmla="*/ 4848225 h 5453063"/>
              <a:gd name="connsiteX38" fmla="*/ 1271588 w 2271713"/>
              <a:gd name="connsiteY38" fmla="*/ 4095750 h 5453063"/>
              <a:gd name="connsiteX39" fmla="*/ 1419225 w 2271713"/>
              <a:gd name="connsiteY39" fmla="*/ 3509963 h 5453063"/>
              <a:gd name="connsiteX40" fmla="*/ 1262063 w 2271713"/>
              <a:gd name="connsiteY40" fmla="*/ 3328988 h 5453063"/>
              <a:gd name="connsiteX41" fmla="*/ 1147763 w 2271713"/>
              <a:gd name="connsiteY41" fmla="*/ 2981325 h 5453063"/>
              <a:gd name="connsiteX42" fmla="*/ 1066800 w 2271713"/>
              <a:gd name="connsiteY42" fmla="*/ 2671763 h 5453063"/>
              <a:gd name="connsiteX43" fmla="*/ 1128713 w 2271713"/>
              <a:gd name="connsiteY43" fmla="*/ 2085975 h 5453063"/>
              <a:gd name="connsiteX44" fmla="*/ 957263 w 2271713"/>
              <a:gd name="connsiteY44" fmla="*/ 1604963 h 5453063"/>
              <a:gd name="connsiteX45" fmla="*/ 852488 w 2271713"/>
              <a:gd name="connsiteY45" fmla="*/ 1490663 h 5453063"/>
              <a:gd name="connsiteX46" fmla="*/ 785813 w 2271713"/>
              <a:gd name="connsiteY46" fmla="*/ 2143125 h 5453063"/>
              <a:gd name="connsiteX47" fmla="*/ 962025 w 2271713"/>
              <a:gd name="connsiteY47" fmla="*/ 2586038 h 5453063"/>
              <a:gd name="connsiteX48" fmla="*/ 1004888 w 2271713"/>
              <a:gd name="connsiteY48" fmla="*/ 2790825 h 5453063"/>
              <a:gd name="connsiteX49" fmla="*/ 1066800 w 2271713"/>
              <a:gd name="connsiteY49" fmla="*/ 2843213 h 5453063"/>
              <a:gd name="connsiteX50" fmla="*/ 1066800 w 2271713"/>
              <a:gd name="connsiteY50" fmla="*/ 3071813 h 5453063"/>
              <a:gd name="connsiteX51" fmla="*/ 1023938 w 2271713"/>
              <a:gd name="connsiteY51" fmla="*/ 3167063 h 5453063"/>
              <a:gd name="connsiteX52" fmla="*/ 828675 w 2271713"/>
              <a:gd name="connsiteY52" fmla="*/ 3171825 h 5453063"/>
              <a:gd name="connsiteX53" fmla="*/ 766763 w 2271713"/>
              <a:gd name="connsiteY53" fmla="*/ 3062288 h 5453063"/>
              <a:gd name="connsiteX54" fmla="*/ 828675 w 2271713"/>
              <a:gd name="connsiteY54" fmla="*/ 2947988 h 5453063"/>
              <a:gd name="connsiteX55" fmla="*/ 904875 w 2271713"/>
              <a:gd name="connsiteY55" fmla="*/ 2957513 h 5453063"/>
              <a:gd name="connsiteX56" fmla="*/ 914400 w 2271713"/>
              <a:gd name="connsiteY56" fmla="*/ 2909888 h 5453063"/>
              <a:gd name="connsiteX57" fmla="*/ 738188 w 2271713"/>
              <a:gd name="connsiteY57" fmla="*/ 2481263 h 5453063"/>
              <a:gd name="connsiteX58" fmla="*/ 619125 w 2271713"/>
              <a:gd name="connsiteY58" fmla="*/ 2209800 h 5453063"/>
              <a:gd name="connsiteX59" fmla="*/ 619125 w 2271713"/>
              <a:gd name="connsiteY59" fmla="*/ 1395413 h 5453063"/>
              <a:gd name="connsiteX60" fmla="*/ 523875 w 2271713"/>
              <a:gd name="connsiteY60" fmla="*/ 1600200 h 5453063"/>
              <a:gd name="connsiteX61" fmla="*/ 357188 w 2271713"/>
              <a:gd name="connsiteY61" fmla="*/ 1747838 h 5453063"/>
              <a:gd name="connsiteX62" fmla="*/ 161925 w 2271713"/>
              <a:gd name="connsiteY62" fmla="*/ 1938338 h 5453063"/>
              <a:gd name="connsiteX63" fmla="*/ 152400 w 2271713"/>
              <a:gd name="connsiteY63" fmla="*/ 1981200 h 5453063"/>
              <a:gd name="connsiteX64" fmla="*/ 133350 w 2271713"/>
              <a:gd name="connsiteY64" fmla="*/ 2176463 h 5453063"/>
              <a:gd name="connsiteX65" fmla="*/ 142875 w 2271713"/>
              <a:gd name="connsiteY65" fmla="*/ 2271713 h 5453063"/>
              <a:gd name="connsiteX66" fmla="*/ 23813 w 2271713"/>
              <a:gd name="connsiteY66" fmla="*/ 2128838 h 5453063"/>
              <a:gd name="connsiteX67" fmla="*/ 0 w 2271713"/>
              <a:gd name="connsiteY67" fmla="*/ 1824038 h 5453063"/>
              <a:gd name="connsiteX68" fmla="*/ 85725 w 2271713"/>
              <a:gd name="connsiteY68" fmla="*/ 1576388 h 5453063"/>
              <a:gd name="connsiteX69" fmla="*/ 230982 w 2271713"/>
              <a:gd name="connsiteY69" fmla="*/ 1345406 h 5453063"/>
              <a:gd name="connsiteX70" fmla="*/ 566738 w 2271713"/>
              <a:gd name="connsiteY70" fmla="*/ 1152525 h 5453063"/>
              <a:gd name="connsiteX71" fmla="*/ 585788 w 2271713"/>
              <a:gd name="connsiteY71" fmla="*/ 990600 h 5453063"/>
              <a:gd name="connsiteX72" fmla="*/ 585788 w 2271713"/>
              <a:gd name="connsiteY72" fmla="*/ 742950 h 5453063"/>
              <a:gd name="connsiteX73" fmla="*/ 676275 w 2271713"/>
              <a:gd name="connsiteY73" fmla="*/ 404813 h 5453063"/>
              <a:gd name="connsiteX74" fmla="*/ 866775 w 2271713"/>
              <a:gd name="connsiteY74" fmla="*/ 119063 h 5453063"/>
              <a:gd name="connsiteX75" fmla="*/ 1123950 w 2271713"/>
              <a:gd name="connsiteY75" fmla="*/ 0 h 5453063"/>
              <a:gd name="connsiteX76" fmla="*/ 1381125 w 2271713"/>
              <a:gd name="connsiteY76" fmla="*/ 85725 h 5453063"/>
              <a:gd name="connsiteX0" fmla="*/ 1381125 w 2271713"/>
              <a:gd name="connsiteY0" fmla="*/ 85725 h 5453063"/>
              <a:gd name="connsiteX1" fmla="*/ 1457325 w 2271713"/>
              <a:gd name="connsiteY1" fmla="*/ 200025 h 5453063"/>
              <a:gd name="connsiteX2" fmla="*/ 1443038 w 2271713"/>
              <a:gd name="connsiteY2" fmla="*/ 266700 h 5453063"/>
              <a:gd name="connsiteX3" fmla="*/ 1509713 w 2271713"/>
              <a:gd name="connsiteY3" fmla="*/ 466725 h 5453063"/>
              <a:gd name="connsiteX4" fmla="*/ 1495425 w 2271713"/>
              <a:gd name="connsiteY4" fmla="*/ 757238 h 5453063"/>
              <a:gd name="connsiteX5" fmla="*/ 1428750 w 2271713"/>
              <a:gd name="connsiteY5" fmla="*/ 928688 h 5453063"/>
              <a:gd name="connsiteX6" fmla="*/ 1581150 w 2271713"/>
              <a:gd name="connsiteY6" fmla="*/ 919163 h 5453063"/>
              <a:gd name="connsiteX7" fmla="*/ 1947863 w 2271713"/>
              <a:gd name="connsiteY7" fmla="*/ 1176338 h 5453063"/>
              <a:gd name="connsiteX8" fmla="*/ 2271713 w 2271713"/>
              <a:gd name="connsiteY8" fmla="*/ 1504950 h 5453063"/>
              <a:gd name="connsiteX9" fmla="*/ 2271713 w 2271713"/>
              <a:gd name="connsiteY9" fmla="*/ 1552575 h 5453063"/>
              <a:gd name="connsiteX10" fmla="*/ 1962150 w 2271713"/>
              <a:gd name="connsiteY10" fmla="*/ 1871663 h 5453063"/>
              <a:gd name="connsiteX11" fmla="*/ 1809750 w 2271713"/>
              <a:gd name="connsiteY11" fmla="*/ 1995488 h 5453063"/>
              <a:gd name="connsiteX12" fmla="*/ 1724025 w 2271713"/>
              <a:gd name="connsiteY12" fmla="*/ 1947863 h 5453063"/>
              <a:gd name="connsiteX13" fmla="*/ 2038350 w 2271713"/>
              <a:gd name="connsiteY13" fmla="*/ 1528763 h 5453063"/>
              <a:gd name="connsiteX14" fmla="*/ 1695450 w 2271713"/>
              <a:gd name="connsiteY14" fmla="*/ 1252538 h 5453063"/>
              <a:gd name="connsiteX15" fmla="*/ 1652588 w 2271713"/>
              <a:gd name="connsiteY15" fmla="*/ 1428750 h 5453063"/>
              <a:gd name="connsiteX16" fmla="*/ 1595438 w 2271713"/>
              <a:gd name="connsiteY16" fmla="*/ 1566863 h 5453063"/>
              <a:gd name="connsiteX17" fmla="*/ 1628775 w 2271713"/>
              <a:gd name="connsiteY17" fmla="*/ 1800225 h 5453063"/>
              <a:gd name="connsiteX18" fmla="*/ 1747838 w 2271713"/>
              <a:gd name="connsiteY18" fmla="*/ 1990725 h 5453063"/>
              <a:gd name="connsiteX19" fmla="*/ 1824038 w 2271713"/>
              <a:gd name="connsiteY19" fmla="*/ 2105025 h 5453063"/>
              <a:gd name="connsiteX20" fmla="*/ 1990725 w 2271713"/>
              <a:gd name="connsiteY20" fmla="*/ 2428875 h 5453063"/>
              <a:gd name="connsiteX21" fmla="*/ 1990725 w 2271713"/>
              <a:gd name="connsiteY21" fmla="*/ 2795588 h 5453063"/>
              <a:gd name="connsiteX22" fmla="*/ 1857375 w 2271713"/>
              <a:gd name="connsiteY22" fmla="*/ 3167063 h 5453063"/>
              <a:gd name="connsiteX23" fmla="*/ 1790700 w 2271713"/>
              <a:gd name="connsiteY23" fmla="*/ 3624263 h 5453063"/>
              <a:gd name="connsiteX24" fmla="*/ 1495425 w 2271713"/>
              <a:gd name="connsiteY24" fmla="*/ 4500563 h 5453063"/>
              <a:gd name="connsiteX25" fmla="*/ 1404938 w 2271713"/>
              <a:gd name="connsiteY25" fmla="*/ 4824413 h 5453063"/>
              <a:gd name="connsiteX26" fmla="*/ 1585913 w 2271713"/>
              <a:gd name="connsiteY26" fmla="*/ 5129213 h 5453063"/>
              <a:gd name="connsiteX27" fmla="*/ 1728788 w 2271713"/>
              <a:gd name="connsiteY27" fmla="*/ 5219700 h 5453063"/>
              <a:gd name="connsiteX28" fmla="*/ 1733550 w 2271713"/>
              <a:gd name="connsiteY28" fmla="*/ 5243513 h 5453063"/>
              <a:gd name="connsiteX29" fmla="*/ 1643063 w 2271713"/>
              <a:gd name="connsiteY29" fmla="*/ 5262563 h 5453063"/>
              <a:gd name="connsiteX30" fmla="*/ 1404938 w 2271713"/>
              <a:gd name="connsiteY30" fmla="*/ 5143500 h 5453063"/>
              <a:gd name="connsiteX31" fmla="*/ 1333500 w 2271713"/>
              <a:gd name="connsiteY31" fmla="*/ 5167313 h 5453063"/>
              <a:gd name="connsiteX32" fmla="*/ 1243013 w 2271713"/>
              <a:gd name="connsiteY32" fmla="*/ 5110163 h 5453063"/>
              <a:gd name="connsiteX33" fmla="*/ 1238250 w 2271713"/>
              <a:gd name="connsiteY33" fmla="*/ 5224463 h 5453063"/>
              <a:gd name="connsiteX34" fmla="*/ 1100138 w 2271713"/>
              <a:gd name="connsiteY34" fmla="*/ 5453063 h 5453063"/>
              <a:gd name="connsiteX35" fmla="*/ 1038225 w 2271713"/>
              <a:gd name="connsiteY35" fmla="*/ 5453063 h 5453063"/>
              <a:gd name="connsiteX36" fmla="*/ 1023938 w 2271713"/>
              <a:gd name="connsiteY36" fmla="*/ 5148263 h 5453063"/>
              <a:gd name="connsiteX37" fmla="*/ 1185863 w 2271713"/>
              <a:gd name="connsiteY37" fmla="*/ 4848225 h 5453063"/>
              <a:gd name="connsiteX38" fmla="*/ 1271588 w 2271713"/>
              <a:gd name="connsiteY38" fmla="*/ 4095750 h 5453063"/>
              <a:gd name="connsiteX39" fmla="*/ 1419225 w 2271713"/>
              <a:gd name="connsiteY39" fmla="*/ 3509963 h 5453063"/>
              <a:gd name="connsiteX40" fmla="*/ 1262063 w 2271713"/>
              <a:gd name="connsiteY40" fmla="*/ 3328988 h 5453063"/>
              <a:gd name="connsiteX41" fmla="*/ 1147763 w 2271713"/>
              <a:gd name="connsiteY41" fmla="*/ 2981325 h 5453063"/>
              <a:gd name="connsiteX42" fmla="*/ 1066800 w 2271713"/>
              <a:gd name="connsiteY42" fmla="*/ 2671763 h 5453063"/>
              <a:gd name="connsiteX43" fmla="*/ 1128713 w 2271713"/>
              <a:gd name="connsiteY43" fmla="*/ 2085975 h 5453063"/>
              <a:gd name="connsiteX44" fmla="*/ 957263 w 2271713"/>
              <a:gd name="connsiteY44" fmla="*/ 1604963 h 5453063"/>
              <a:gd name="connsiteX45" fmla="*/ 852488 w 2271713"/>
              <a:gd name="connsiteY45" fmla="*/ 1490663 h 5453063"/>
              <a:gd name="connsiteX46" fmla="*/ 785813 w 2271713"/>
              <a:gd name="connsiteY46" fmla="*/ 2143125 h 5453063"/>
              <a:gd name="connsiteX47" fmla="*/ 962025 w 2271713"/>
              <a:gd name="connsiteY47" fmla="*/ 2586038 h 5453063"/>
              <a:gd name="connsiteX48" fmla="*/ 1004888 w 2271713"/>
              <a:gd name="connsiteY48" fmla="*/ 2790825 h 5453063"/>
              <a:gd name="connsiteX49" fmla="*/ 1066800 w 2271713"/>
              <a:gd name="connsiteY49" fmla="*/ 2843213 h 5453063"/>
              <a:gd name="connsiteX50" fmla="*/ 1066800 w 2271713"/>
              <a:gd name="connsiteY50" fmla="*/ 3071813 h 5453063"/>
              <a:gd name="connsiteX51" fmla="*/ 1023938 w 2271713"/>
              <a:gd name="connsiteY51" fmla="*/ 3167063 h 5453063"/>
              <a:gd name="connsiteX52" fmla="*/ 828675 w 2271713"/>
              <a:gd name="connsiteY52" fmla="*/ 3171825 h 5453063"/>
              <a:gd name="connsiteX53" fmla="*/ 766763 w 2271713"/>
              <a:gd name="connsiteY53" fmla="*/ 3062288 h 5453063"/>
              <a:gd name="connsiteX54" fmla="*/ 828675 w 2271713"/>
              <a:gd name="connsiteY54" fmla="*/ 2947988 h 5453063"/>
              <a:gd name="connsiteX55" fmla="*/ 904875 w 2271713"/>
              <a:gd name="connsiteY55" fmla="*/ 2957513 h 5453063"/>
              <a:gd name="connsiteX56" fmla="*/ 914400 w 2271713"/>
              <a:gd name="connsiteY56" fmla="*/ 2909888 h 5453063"/>
              <a:gd name="connsiteX57" fmla="*/ 738188 w 2271713"/>
              <a:gd name="connsiteY57" fmla="*/ 2481263 h 5453063"/>
              <a:gd name="connsiteX58" fmla="*/ 619125 w 2271713"/>
              <a:gd name="connsiteY58" fmla="*/ 2209800 h 5453063"/>
              <a:gd name="connsiteX59" fmla="*/ 619125 w 2271713"/>
              <a:gd name="connsiteY59" fmla="*/ 1395413 h 5453063"/>
              <a:gd name="connsiteX60" fmla="*/ 523875 w 2271713"/>
              <a:gd name="connsiteY60" fmla="*/ 1600200 h 5453063"/>
              <a:gd name="connsiteX61" fmla="*/ 357188 w 2271713"/>
              <a:gd name="connsiteY61" fmla="*/ 1747838 h 5453063"/>
              <a:gd name="connsiteX62" fmla="*/ 161925 w 2271713"/>
              <a:gd name="connsiteY62" fmla="*/ 1938338 h 5453063"/>
              <a:gd name="connsiteX63" fmla="*/ 152400 w 2271713"/>
              <a:gd name="connsiteY63" fmla="*/ 1981200 h 5453063"/>
              <a:gd name="connsiteX64" fmla="*/ 133350 w 2271713"/>
              <a:gd name="connsiteY64" fmla="*/ 2176463 h 5453063"/>
              <a:gd name="connsiteX65" fmla="*/ 142875 w 2271713"/>
              <a:gd name="connsiteY65" fmla="*/ 2271713 h 5453063"/>
              <a:gd name="connsiteX66" fmla="*/ 23813 w 2271713"/>
              <a:gd name="connsiteY66" fmla="*/ 2128838 h 5453063"/>
              <a:gd name="connsiteX67" fmla="*/ 0 w 2271713"/>
              <a:gd name="connsiteY67" fmla="*/ 1824038 h 5453063"/>
              <a:gd name="connsiteX68" fmla="*/ 85725 w 2271713"/>
              <a:gd name="connsiteY68" fmla="*/ 1576388 h 5453063"/>
              <a:gd name="connsiteX69" fmla="*/ 230982 w 2271713"/>
              <a:gd name="connsiteY69" fmla="*/ 1345406 h 5453063"/>
              <a:gd name="connsiteX70" fmla="*/ 566738 w 2271713"/>
              <a:gd name="connsiteY70" fmla="*/ 1152525 h 5453063"/>
              <a:gd name="connsiteX71" fmla="*/ 585788 w 2271713"/>
              <a:gd name="connsiteY71" fmla="*/ 990600 h 5453063"/>
              <a:gd name="connsiteX72" fmla="*/ 585788 w 2271713"/>
              <a:gd name="connsiteY72" fmla="*/ 742950 h 5453063"/>
              <a:gd name="connsiteX73" fmla="*/ 676275 w 2271713"/>
              <a:gd name="connsiteY73" fmla="*/ 404813 h 5453063"/>
              <a:gd name="connsiteX74" fmla="*/ 866775 w 2271713"/>
              <a:gd name="connsiteY74" fmla="*/ 119063 h 5453063"/>
              <a:gd name="connsiteX75" fmla="*/ 1123950 w 2271713"/>
              <a:gd name="connsiteY75" fmla="*/ 0 h 5453063"/>
              <a:gd name="connsiteX76" fmla="*/ 1381125 w 2271713"/>
              <a:gd name="connsiteY76" fmla="*/ 85725 h 5453063"/>
              <a:gd name="connsiteX0" fmla="*/ 1381125 w 2271713"/>
              <a:gd name="connsiteY0" fmla="*/ 85725 h 5453063"/>
              <a:gd name="connsiteX1" fmla="*/ 1457325 w 2271713"/>
              <a:gd name="connsiteY1" fmla="*/ 200025 h 5453063"/>
              <a:gd name="connsiteX2" fmla="*/ 1443038 w 2271713"/>
              <a:gd name="connsiteY2" fmla="*/ 266700 h 5453063"/>
              <a:gd name="connsiteX3" fmla="*/ 1509713 w 2271713"/>
              <a:gd name="connsiteY3" fmla="*/ 466725 h 5453063"/>
              <a:gd name="connsiteX4" fmla="*/ 1495425 w 2271713"/>
              <a:gd name="connsiteY4" fmla="*/ 757238 h 5453063"/>
              <a:gd name="connsiteX5" fmla="*/ 1428750 w 2271713"/>
              <a:gd name="connsiteY5" fmla="*/ 928688 h 5453063"/>
              <a:gd name="connsiteX6" fmla="*/ 1581150 w 2271713"/>
              <a:gd name="connsiteY6" fmla="*/ 919163 h 5453063"/>
              <a:gd name="connsiteX7" fmla="*/ 1947863 w 2271713"/>
              <a:gd name="connsiteY7" fmla="*/ 1176338 h 5453063"/>
              <a:gd name="connsiteX8" fmla="*/ 2271713 w 2271713"/>
              <a:gd name="connsiteY8" fmla="*/ 1504950 h 5453063"/>
              <a:gd name="connsiteX9" fmla="*/ 2271713 w 2271713"/>
              <a:gd name="connsiteY9" fmla="*/ 1552575 h 5453063"/>
              <a:gd name="connsiteX10" fmla="*/ 1962150 w 2271713"/>
              <a:gd name="connsiteY10" fmla="*/ 1871663 h 5453063"/>
              <a:gd name="connsiteX11" fmla="*/ 1809750 w 2271713"/>
              <a:gd name="connsiteY11" fmla="*/ 1995488 h 5453063"/>
              <a:gd name="connsiteX12" fmla="*/ 1724025 w 2271713"/>
              <a:gd name="connsiteY12" fmla="*/ 1947863 h 5453063"/>
              <a:gd name="connsiteX13" fmla="*/ 2038350 w 2271713"/>
              <a:gd name="connsiteY13" fmla="*/ 1528763 h 5453063"/>
              <a:gd name="connsiteX14" fmla="*/ 1695450 w 2271713"/>
              <a:gd name="connsiteY14" fmla="*/ 1252538 h 5453063"/>
              <a:gd name="connsiteX15" fmla="*/ 1652588 w 2271713"/>
              <a:gd name="connsiteY15" fmla="*/ 1428750 h 5453063"/>
              <a:gd name="connsiteX16" fmla="*/ 1595438 w 2271713"/>
              <a:gd name="connsiteY16" fmla="*/ 1566863 h 5453063"/>
              <a:gd name="connsiteX17" fmla="*/ 1628775 w 2271713"/>
              <a:gd name="connsiteY17" fmla="*/ 1800225 h 5453063"/>
              <a:gd name="connsiteX18" fmla="*/ 1747838 w 2271713"/>
              <a:gd name="connsiteY18" fmla="*/ 1990725 h 5453063"/>
              <a:gd name="connsiteX19" fmla="*/ 1824038 w 2271713"/>
              <a:gd name="connsiteY19" fmla="*/ 2105025 h 5453063"/>
              <a:gd name="connsiteX20" fmla="*/ 1990725 w 2271713"/>
              <a:gd name="connsiteY20" fmla="*/ 2428875 h 5453063"/>
              <a:gd name="connsiteX21" fmla="*/ 1990725 w 2271713"/>
              <a:gd name="connsiteY21" fmla="*/ 2795588 h 5453063"/>
              <a:gd name="connsiteX22" fmla="*/ 1857375 w 2271713"/>
              <a:gd name="connsiteY22" fmla="*/ 3167063 h 5453063"/>
              <a:gd name="connsiteX23" fmla="*/ 1790700 w 2271713"/>
              <a:gd name="connsiteY23" fmla="*/ 3624263 h 5453063"/>
              <a:gd name="connsiteX24" fmla="*/ 1495425 w 2271713"/>
              <a:gd name="connsiteY24" fmla="*/ 4500563 h 5453063"/>
              <a:gd name="connsiteX25" fmla="*/ 1404938 w 2271713"/>
              <a:gd name="connsiteY25" fmla="*/ 4824413 h 5453063"/>
              <a:gd name="connsiteX26" fmla="*/ 1585913 w 2271713"/>
              <a:gd name="connsiteY26" fmla="*/ 5129213 h 5453063"/>
              <a:gd name="connsiteX27" fmla="*/ 1728788 w 2271713"/>
              <a:gd name="connsiteY27" fmla="*/ 5219700 h 5453063"/>
              <a:gd name="connsiteX28" fmla="*/ 1733550 w 2271713"/>
              <a:gd name="connsiteY28" fmla="*/ 5243513 h 5453063"/>
              <a:gd name="connsiteX29" fmla="*/ 1643063 w 2271713"/>
              <a:gd name="connsiteY29" fmla="*/ 5262563 h 5453063"/>
              <a:gd name="connsiteX30" fmla="*/ 1404938 w 2271713"/>
              <a:gd name="connsiteY30" fmla="*/ 5143500 h 5453063"/>
              <a:gd name="connsiteX31" fmla="*/ 1333500 w 2271713"/>
              <a:gd name="connsiteY31" fmla="*/ 5167313 h 5453063"/>
              <a:gd name="connsiteX32" fmla="*/ 1243013 w 2271713"/>
              <a:gd name="connsiteY32" fmla="*/ 5110163 h 5453063"/>
              <a:gd name="connsiteX33" fmla="*/ 1238250 w 2271713"/>
              <a:gd name="connsiteY33" fmla="*/ 5224463 h 5453063"/>
              <a:gd name="connsiteX34" fmla="*/ 1100138 w 2271713"/>
              <a:gd name="connsiteY34" fmla="*/ 5453063 h 5453063"/>
              <a:gd name="connsiteX35" fmla="*/ 1038225 w 2271713"/>
              <a:gd name="connsiteY35" fmla="*/ 5453063 h 5453063"/>
              <a:gd name="connsiteX36" fmla="*/ 1023938 w 2271713"/>
              <a:gd name="connsiteY36" fmla="*/ 5148263 h 5453063"/>
              <a:gd name="connsiteX37" fmla="*/ 1185863 w 2271713"/>
              <a:gd name="connsiteY37" fmla="*/ 4848225 h 5453063"/>
              <a:gd name="connsiteX38" fmla="*/ 1271588 w 2271713"/>
              <a:gd name="connsiteY38" fmla="*/ 4095750 h 5453063"/>
              <a:gd name="connsiteX39" fmla="*/ 1419225 w 2271713"/>
              <a:gd name="connsiteY39" fmla="*/ 3509963 h 5453063"/>
              <a:gd name="connsiteX40" fmla="*/ 1262063 w 2271713"/>
              <a:gd name="connsiteY40" fmla="*/ 3328988 h 5453063"/>
              <a:gd name="connsiteX41" fmla="*/ 1147763 w 2271713"/>
              <a:gd name="connsiteY41" fmla="*/ 2981325 h 5453063"/>
              <a:gd name="connsiteX42" fmla="*/ 1066800 w 2271713"/>
              <a:gd name="connsiteY42" fmla="*/ 2671763 h 5453063"/>
              <a:gd name="connsiteX43" fmla="*/ 1128713 w 2271713"/>
              <a:gd name="connsiteY43" fmla="*/ 2085975 h 5453063"/>
              <a:gd name="connsiteX44" fmla="*/ 957263 w 2271713"/>
              <a:gd name="connsiteY44" fmla="*/ 1604963 h 5453063"/>
              <a:gd name="connsiteX45" fmla="*/ 852488 w 2271713"/>
              <a:gd name="connsiteY45" fmla="*/ 1490663 h 5453063"/>
              <a:gd name="connsiteX46" fmla="*/ 785813 w 2271713"/>
              <a:gd name="connsiteY46" fmla="*/ 2143125 h 5453063"/>
              <a:gd name="connsiteX47" fmla="*/ 962025 w 2271713"/>
              <a:gd name="connsiteY47" fmla="*/ 2586038 h 5453063"/>
              <a:gd name="connsiteX48" fmla="*/ 1004888 w 2271713"/>
              <a:gd name="connsiteY48" fmla="*/ 2790825 h 5453063"/>
              <a:gd name="connsiteX49" fmla="*/ 1066800 w 2271713"/>
              <a:gd name="connsiteY49" fmla="*/ 2843213 h 5453063"/>
              <a:gd name="connsiteX50" fmla="*/ 1066800 w 2271713"/>
              <a:gd name="connsiteY50" fmla="*/ 3071813 h 5453063"/>
              <a:gd name="connsiteX51" fmla="*/ 1023938 w 2271713"/>
              <a:gd name="connsiteY51" fmla="*/ 3167063 h 5453063"/>
              <a:gd name="connsiteX52" fmla="*/ 828675 w 2271713"/>
              <a:gd name="connsiteY52" fmla="*/ 3171825 h 5453063"/>
              <a:gd name="connsiteX53" fmla="*/ 766763 w 2271713"/>
              <a:gd name="connsiteY53" fmla="*/ 3062288 h 5453063"/>
              <a:gd name="connsiteX54" fmla="*/ 828675 w 2271713"/>
              <a:gd name="connsiteY54" fmla="*/ 2947988 h 5453063"/>
              <a:gd name="connsiteX55" fmla="*/ 904875 w 2271713"/>
              <a:gd name="connsiteY55" fmla="*/ 2957513 h 5453063"/>
              <a:gd name="connsiteX56" fmla="*/ 914400 w 2271713"/>
              <a:gd name="connsiteY56" fmla="*/ 2909888 h 5453063"/>
              <a:gd name="connsiteX57" fmla="*/ 738188 w 2271713"/>
              <a:gd name="connsiteY57" fmla="*/ 2481263 h 5453063"/>
              <a:gd name="connsiteX58" fmla="*/ 619125 w 2271713"/>
              <a:gd name="connsiteY58" fmla="*/ 2209800 h 5453063"/>
              <a:gd name="connsiteX59" fmla="*/ 619125 w 2271713"/>
              <a:gd name="connsiteY59" fmla="*/ 1395413 h 5453063"/>
              <a:gd name="connsiteX60" fmla="*/ 523875 w 2271713"/>
              <a:gd name="connsiteY60" fmla="*/ 1600200 h 5453063"/>
              <a:gd name="connsiteX61" fmla="*/ 357188 w 2271713"/>
              <a:gd name="connsiteY61" fmla="*/ 1747838 h 5453063"/>
              <a:gd name="connsiteX62" fmla="*/ 161925 w 2271713"/>
              <a:gd name="connsiteY62" fmla="*/ 1938338 h 5453063"/>
              <a:gd name="connsiteX63" fmla="*/ 152400 w 2271713"/>
              <a:gd name="connsiteY63" fmla="*/ 1981200 h 5453063"/>
              <a:gd name="connsiteX64" fmla="*/ 133350 w 2271713"/>
              <a:gd name="connsiteY64" fmla="*/ 2176463 h 5453063"/>
              <a:gd name="connsiteX65" fmla="*/ 142875 w 2271713"/>
              <a:gd name="connsiteY65" fmla="*/ 2271713 h 5453063"/>
              <a:gd name="connsiteX66" fmla="*/ 23813 w 2271713"/>
              <a:gd name="connsiteY66" fmla="*/ 2128838 h 5453063"/>
              <a:gd name="connsiteX67" fmla="*/ 0 w 2271713"/>
              <a:gd name="connsiteY67" fmla="*/ 1824038 h 5453063"/>
              <a:gd name="connsiteX68" fmla="*/ 85725 w 2271713"/>
              <a:gd name="connsiteY68" fmla="*/ 1576388 h 5453063"/>
              <a:gd name="connsiteX69" fmla="*/ 230982 w 2271713"/>
              <a:gd name="connsiteY69" fmla="*/ 1345406 h 5453063"/>
              <a:gd name="connsiteX70" fmla="*/ 566738 w 2271713"/>
              <a:gd name="connsiteY70" fmla="*/ 1152525 h 5453063"/>
              <a:gd name="connsiteX71" fmla="*/ 585788 w 2271713"/>
              <a:gd name="connsiteY71" fmla="*/ 990600 h 5453063"/>
              <a:gd name="connsiteX72" fmla="*/ 585788 w 2271713"/>
              <a:gd name="connsiteY72" fmla="*/ 742950 h 5453063"/>
              <a:gd name="connsiteX73" fmla="*/ 676275 w 2271713"/>
              <a:gd name="connsiteY73" fmla="*/ 404813 h 5453063"/>
              <a:gd name="connsiteX74" fmla="*/ 866775 w 2271713"/>
              <a:gd name="connsiteY74" fmla="*/ 119063 h 5453063"/>
              <a:gd name="connsiteX75" fmla="*/ 1123950 w 2271713"/>
              <a:gd name="connsiteY75" fmla="*/ 0 h 5453063"/>
              <a:gd name="connsiteX76" fmla="*/ 1381125 w 2271713"/>
              <a:gd name="connsiteY76" fmla="*/ 85725 h 5453063"/>
              <a:gd name="connsiteX0" fmla="*/ 1381125 w 2271713"/>
              <a:gd name="connsiteY0" fmla="*/ 85725 h 5453063"/>
              <a:gd name="connsiteX1" fmla="*/ 1457325 w 2271713"/>
              <a:gd name="connsiteY1" fmla="*/ 200025 h 5453063"/>
              <a:gd name="connsiteX2" fmla="*/ 1443038 w 2271713"/>
              <a:gd name="connsiteY2" fmla="*/ 266700 h 5453063"/>
              <a:gd name="connsiteX3" fmla="*/ 1509713 w 2271713"/>
              <a:gd name="connsiteY3" fmla="*/ 466725 h 5453063"/>
              <a:gd name="connsiteX4" fmla="*/ 1495425 w 2271713"/>
              <a:gd name="connsiteY4" fmla="*/ 757238 h 5453063"/>
              <a:gd name="connsiteX5" fmla="*/ 1428750 w 2271713"/>
              <a:gd name="connsiteY5" fmla="*/ 928688 h 5453063"/>
              <a:gd name="connsiteX6" fmla="*/ 1581150 w 2271713"/>
              <a:gd name="connsiteY6" fmla="*/ 919163 h 5453063"/>
              <a:gd name="connsiteX7" fmla="*/ 1947863 w 2271713"/>
              <a:gd name="connsiteY7" fmla="*/ 1176338 h 5453063"/>
              <a:gd name="connsiteX8" fmla="*/ 2271713 w 2271713"/>
              <a:gd name="connsiteY8" fmla="*/ 1504950 h 5453063"/>
              <a:gd name="connsiteX9" fmla="*/ 2271713 w 2271713"/>
              <a:gd name="connsiteY9" fmla="*/ 1552575 h 5453063"/>
              <a:gd name="connsiteX10" fmla="*/ 1962150 w 2271713"/>
              <a:gd name="connsiteY10" fmla="*/ 1871663 h 5453063"/>
              <a:gd name="connsiteX11" fmla="*/ 1809750 w 2271713"/>
              <a:gd name="connsiteY11" fmla="*/ 1995488 h 5453063"/>
              <a:gd name="connsiteX12" fmla="*/ 1724025 w 2271713"/>
              <a:gd name="connsiteY12" fmla="*/ 1947863 h 5453063"/>
              <a:gd name="connsiteX13" fmla="*/ 2038350 w 2271713"/>
              <a:gd name="connsiteY13" fmla="*/ 1528763 h 5453063"/>
              <a:gd name="connsiteX14" fmla="*/ 1695450 w 2271713"/>
              <a:gd name="connsiteY14" fmla="*/ 1252538 h 5453063"/>
              <a:gd name="connsiteX15" fmla="*/ 1652588 w 2271713"/>
              <a:gd name="connsiteY15" fmla="*/ 1428750 h 5453063"/>
              <a:gd name="connsiteX16" fmla="*/ 1595438 w 2271713"/>
              <a:gd name="connsiteY16" fmla="*/ 1566863 h 5453063"/>
              <a:gd name="connsiteX17" fmla="*/ 1628775 w 2271713"/>
              <a:gd name="connsiteY17" fmla="*/ 1800225 h 5453063"/>
              <a:gd name="connsiteX18" fmla="*/ 1747838 w 2271713"/>
              <a:gd name="connsiteY18" fmla="*/ 1990725 h 5453063"/>
              <a:gd name="connsiteX19" fmla="*/ 1824038 w 2271713"/>
              <a:gd name="connsiteY19" fmla="*/ 2105025 h 5453063"/>
              <a:gd name="connsiteX20" fmla="*/ 1990725 w 2271713"/>
              <a:gd name="connsiteY20" fmla="*/ 2428875 h 5453063"/>
              <a:gd name="connsiteX21" fmla="*/ 1990725 w 2271713"/>
              <a:gd name="connsiteY21" fmla="*/ 2795588 h 5453063"/>
              <a:gd name="connsiteX22" fmla="*/ 1857375 w 2271713"/>
              <a:gd name="connsiteY22" fmla="*/ 3167063 h 5453063"/>
              <a:gd name="connsiteX23" fmla="*/ 1790700 w 2271713"/>
              <a:gd name="connsiteY23" fmla="*/ 3624263 h 5453063"/>
              <a:gd name="connsiteX24" fmla="*/ 1495425 w 2271713"/>
              <a:gd name="connsiteY24" fmla="*/ 4500563 h 5453063"/>
              <a:gd name="connsiteX25" fmla="*/ 1404938 w 2271713"/>
              <a:gd name="connsiteY25" fmla="*/ 4824413 h 5453063"/>
              <a:gd name="connsiteX26" fmla="*/ 1585913 w 2271713"/>
              <a:gd name="connsiteY26" fmla="*/ 5129213 h 5453063"/>
              <a:gd name="connsiteX27" fmla="*/ 1728788 w 2271713"/>
              <a:gd name="connsiteY27" fmla="*/ 5219700 h 5453063"/>
              <a:gd name="connsiteX28" fmla="*/ 1733550 w 2271713"/>
              <a:gd name="connsiteY28" fmla="*/ 5243513 h 5453063"/>
              <a:gd name="connsiteX29" fmla="*/ 1643063 w 2271713"/>
              <a:gd name="connsiteY29" fmla="*/ 5262563 h 5453063"/>
              <a:gd name="connsiteX30" fmla="*/ 1404938 w 2271713"/>
              <a:gd name="connsiteY30" fmla="*/ 5143500 h 5453063"/>
              <a:gd name="connsiteX31" fmla="*/ 1333500 w 2271713"/>
              <a:gd name="connsiteY31" fmla="*/ 5167313 h 5453063"/>
              <a:gd name="connsiteX32" fmla="*/ 1243013 w 2271713"/>
              <a:gd name="connsiteY32" fmla="*/ 5110163 h 5453063"/>
              <a:gd name="connsiteX33" fmla="*/ 1238250 w 2271713"/>
              <a:gd name="connsiteY33" fmla="*/ 5224463 h 5453063"/>
              <a:gd name="connsiteX34" fmla="*/ 1100138 w 2271713"/>
              <a:gd name="connsiteY34" fmla="*/ 5453063 h 5453063"/>
              <a:gd name="connsiteX35" fmla="*/ 1038225 w 2271713"/>
              <a:gd name="connsiteY35" fmla="*/ 5453063 h 5453063"/>
              <a:gd name="connsiteX36" fmla="*/ 1023938 w 2271713"/>
              <a:gd name="connsiteY36" fmla="*/ 5148263 h 5453063"/>
              <a:gd name="connsiteX37" fmla="*/ 1185863 w 2271713"/>
              <a:gd name="connsiteY37" fmla="*/ 4848225 h 5453063"/>
              <a:gd name="connsiteX38" fmla="*/ 1271588 w 2271713"/>
              <a:gd name="connsiteY38" fmla="*/ 4095750 h 5453063"/>
              <a:gd name="connsiteX39" fmla="*/ 1419225 w 2271713"/>
              <a:gd name="connsiteY39" fmla="*/ 3509963 h 5453063"/>
              <a:gd name="connsiteX40" fmla="*/ 1262063 w 2271713"/>
              <a:gd name="connsiteY40" fmla="*/ 3328988 h 5453063"/>
              <a:gd name="connsiteX41" fmla="*/ 1147763 w 2271713"/>
              <a:gd name="connsiteY41" fmla="*/ 2981325 h 5453063"/>
              <a:gd name="connsiteX42" fmla="*/ 1066800 w 2271713"/>
              <a:gd name="connsiteY42" fmla="*/ 2671763 h 5453063"/>
              <a:gd name="connsiteX43" fmla="*/ 1128713 w 2271713"/>
              <a:gd name="connsiteY43" fmla="*/ 2085975 h 5453063"/>
              <a:gd name="connsiteX44" fmla="*/ 957263 w 2271713"/>
              <a:gd name="connsiteY44" fmla="*/ 1604963 h 5453063"/>
              <a:gd name="connsiteX45" fmla="*/ 852488 w 2271713"/>
              <a:gd name="connsiteY45" fmla="*/ 1490663 h 5453063"/>
              <a:gd name="connsiteX46" fmla="*/ 785813 w 2271713"/>
              <a:gd name="connsiteY46" fmla="*/ 2143125 h 5453063"/>
              <a:gd name="connsiteX47" fmla="*/ 962025 w 2271713"/>
              <a:gd name="connsiteY47" fmla="*/ 2586038 h 5453063"/>
              <a:gd name="connsiteX48" fmla="*/ 1004888 w 2271713"/>
              <a:gd name="connsiteY48" fmla="*/ 2790825 h 5453063"/>
              <a:gd name="connsiteX49" fmla="*/ 1066800 w 2271713"/>
              <a:gd name="connsiteY49" fmla="*/ 2843213 h 5453063"/>
              <a:gd name="connsiteX50" fmla="*/ 1066800 w 2271713"/>
              <a:gd name="connsiteY50" fmla="*/ 3071813 h 5453063"/>
              <a:gd name="connsiteX51" fmla="*/ 1023938 w 2271713"/>
              <a:gd name="connsiteY51" fmla="*/ 3167063 h 5453063"/>
              <a:gd name="connsiteX52" fmla="*/ 828675 w 2271713"/>
              <a:gd name="connsiteY52" fmla="*/ 3171825 h 5453063"/>
              <a:gd name="connsiteX53" fmla="*/ 766763 w 2271713"/>
              <a:gd name="connsiteY53" fmla="*/ 3062288 h 5453063"/>
              <a:gd name="connsiteX54" fmla="*/ 828675 w 2271713"/>
              <a:gd name="connsiteY54" fmla="*/ 2947988 h 5453063"/>
              <a:gd name="connsiteX55" fmla="*/ 904875 w 2271713"/>
              <a:gd name="connsiteY55" fmla="*/ 2957513 h 5453063"/>
              <a:gd name="connsiteX56" fmla="*/ 914400 w 2271713"/>
              <a:gd name="connsiteY56" fmla="*/ 2909888 h 5453063"/>
              <a:gd name="connsiteX57" fmla="*/ 738188 w 2271713"/>
              <a:gd name="connsiteY57" fmla="*/ 2481263 h 5453063"/>
              <a:gd name="connsiteX58" fmla="*/ 619125 w 2271713"/>
              <a:gd name="connsiteY58" fmla="*/ 2209800 h 5453063"/>
              <a:gd name="connsiteX59" fmla="*/ 619125 w 2271713"/>
              <a:gd name="connsiteY59" fmla="*/ 1395413 h 5453063"/>
              <a:gd name="connsiteX60" fmla="*/ 523875 w 2271713"/>
              <a:gd name="connsiteY60" fmla="*/ 1600200 h 5453063"/>
              <a:gd name="connsiteX61" fmla="*/ 357188 w 2271713"/>
              <a:gd name="connsiteY61" fmla="*/ 1747838 h 5453063"/>
              <a:gd name="connsiteX62" fmla="*/ 161925 w 2271713"/>
              <a:gd name="connsiteY62" fmla="*/ 1938338 h 5453063"/>
              <a:gd name="connsiteX63" fmla="*/ 152400 w 2271713"/>
              <a:gd name="connsiteY63" fmla="*/ 1981200 h 5453063"/>
              <a:gd name="connsiteX64" fmla="*/ 133350 w 2271713"/>
              <a:gd name="connsiteY64" fmla="*/ 2176463 h 5453063"/>
              <a:gd name="connsiteX65" fmla="*/ 142875 w 2271713"/>
              <a:gd name="connsiteY65" fmla="*/ 2271713 h 5453063"/>
              <a:gd name="connsiteX66" fmla="*/ 23813 w 2271713"/>
              <a:gd name="connsiteY66" fmla="*/ 2128838 h 5453063"/>
              <a:gd name="connsiteX67" fmla="*/ 0 w 2271713"/>
              <a:gd name="connsiteY67" fmla="*/ 1824038 h 5453063"/>
              <a:gd name="connsiteX68" fmla="*/ 150019 w 2271713"/>
              <a:gd name="connsiteY68" fmla="*/ 1564482 h 5453063"/>
              <a:gd name="connsiteX69" fmla="*/ 230982 w 2271713"/>
              <a:gd name="connsiteY69" fmla="*/ 1345406 h 5453063"/>
              <a:gd name="connsiteX70" fmla="*/ 566738 w 2271713"/>
              <a:gd name="connsiteY70" fmla="*/ 1152525 h 5453063"/>
              <a:gd name="connsiteX71" fmla="*/ 585788 w 2271713"/>
              <a:gd name="connsiteY71" fmla="*/ 990600 h 5453063"/>
              <a:gd name="connsiteX72" fmla="*/ 585788 w 2271713"/>
              <a:gd name="connsiteY72" fmla="*/ 742950 h 5453063"/>
              <a:gd name="connsiteX73" fmla="*/ 676275 w 2271713"/>
              <a:gd name="connsiteY73" fmla="*/ 404813 h 5453063"/>
              <a:gd name="connsiteX74" fmla="*/ 866775 w 2271713"/>
              <a:gd name="connsiteY74" fmla="*/ 119063 h 5453063"/>
              <a:gd name="connsiteX75" fmla="*/ 1123950 w 2271713"/>
              <a:gd name="connsiteY75" fmla="*/ 0 h 5453063"/>
              <a:gd name="connsiteX76" fmla="*/ 1381125 w 2271713"/>
              <a:gd name="connsiteY76" fmla="*/ 85725 h 5453063"/>
              <a:gd name="connsiteX0" fmla="*/ 1381125 w 2271713"/>
              <a:gd name="connsiteY0" fmla="*/ 85725 h 5453063"/>
              <a:gd name="connsiteX1" fmla="*/ 1457325 w 2271713"/>
              <a:gd name="connsiteY1" fmla="*/ 200025 h 5453063"/>
              <a:gd name="connsiteX2" fmla="*/ 1443038 w 2271713"/>
              <a:gd name="connsiteY2" fmla="*/ 266700 h 5453063"/>
              <a:gd name="connsiteX3" fmla="*/ 1509713 w 2271713"/>
              <a:gd name="connsiteY3" fmla="*/ 466725 h 5453063"/>
              <a:gd name="connsiteX4" fmla="*/ 1495425 w 2271713"/>
              <a:gd name="connsiteY4" fmla="*/ 757238 h 5453063"/>
              <a:gd name="connsiteX5" fmla="*/ 1428750 w 2271713"/>
              <a:gd name="connsiteY5" fmla="*/ 928688 h 5453063"/>
              <a:gd name="connsiteX6" fmla="*/ 1581150 w 2271713"/>
              <a:gd name="connsiteY6" fmla="*/ 919163 h 5453063"/>
              <a:gd name="connsiteX7" fmla="*/ 1947863 w 2271713"/>
              <a:gd name="connsiteY7" fmla="*/ 1176338 h 5453063"/>
              <a:gd name="connsiteX8" fmla="*/ 2271713 w 2271713"/>
              <a:gd name="connsiteY8" fmla="*/ 1504950 h 5453063"/>
              <a:gd name="connsiteX9" fmla="*/ 2271713 w 2271713"/>
              <a:gd name="connsiteY9" fmla="*/ 1552575 h 5453063"/>
              <a:gd name="connsiteX10" fmla="*/ 1962150 w 2271713"/>
              <a:gd name="connsiteY10" fmla="*/ 1871663 h 5453063"/>
              <a:gd name="connsiteX11" fmla="*/ 1809750 w 2271713"/>
              <a:gd name="connsiteY11" fmla="*/ 1995488 h 5453063"/>
              <a:gd name="connsiteX12" fmla="*/ 1724025 w 2271713"/>
              <a:gd name="connsiteY12" fmla="*/ 1947863 h 5453063"/>
              <a:gd name="connsiteX13" fmla="*/ 2038350 w 2271713"/>
              <a:gd name="connsiteY13" fmla="*/ 1528763 h 5453063"/>
              <a:gd name="connsiteX14" fmla="*/ 1695450 w 2271713"/>
              <a:gd name="connsiteY14" fmla="*/ 1252538 h 5453063"/>
              <a:gd name="connsiteX15" fmla="*/ 1652588 w 2271713"/>
              <a:gd name="connsiteY15" fmla="*/ 1428750 h 5453063"/>
              <a:gd name="connsiteX16" fmla="*/ 1595438 w 2271713"/>
              <a:gd name="connsiteY16" fmla="*/ 1566863 h 5453063"/>
              <a:gd name="connsiteX17" fmla="*/ 1628775 w 2271713"/>
              <a:gd name="connsiteY17" fmla="*/ 1800225 h 5453063"/>
              <a:gd name="connsiteX18" fmla="*/ 1747838 w 2271713"/>
              <a:gd name="connsiteY18" fmla="*/ 1990725 h 5453063"/>
              <a:gd name="connsiteX19" fmla="*/ 1824038 w 2271713"/>
              <a:gd name="connsiteY19" fmla="*/ 2105025 h 5453063"/>
              <a:gd name="connsiteX20" fmla="*/ 1990725 w 2271713"/>
              <a:gd name="connsiteY20" fmla="*/ 2428875 h 5453063"/>
              <a:gd name="connsiteX21" fmla="*/ 1990725 w 2271713"/>
              <a:gd name="connsiteY21" fmla="*/ 2795588 h 5453063"/>
              <a:gd name="connsiteX22" fmla="*/ 1857375 w 2271713"/>
              <a:gd name="connsiteY22" fmla="*/ 3167063 h 5453063"/>
              <a:gd name="connsiteX23" fmla="*/ 1790700 w 2271713"/>
              <a:gd name="connsiteY23" fmla="*/ 3624263 h 5453063"/>
              <a:gd name="connsiteX24" fmla="*/ 1495425 w 2271713"/>
              <a:gd name="connsiteY24" fmla="*/ 4500563 h 5453063"/>
              <a:gd name="connsiteX25" fmla="*/ 1404938 w 2271713"/>
              <a:gd name="connsiteY25" fmla="*/ 4824413 h 5453063"/>
              <a:gd name="connsiteX26" fmla="*/ 1585913 w 2271713"/>
              <a:gd name="connsiteY26" fmla="*/ 5129213 h 5453063"/>
              <a:gd name="connsiteX27" fmla="*/ 1728788 w 2271713"/>
              <a:gd name="connsiteY27" fmla="*/ 5219700 h 5453063"/>
              <a:gd name="connsiteX28" fmla="*/ 1733550 w 2271713"/>
              <a:gd name="connsiteY28" fmla="*/ 5243513 h 5453063"/>
              <a:gd name="connsiteX29" fmla="*/ 1643063 w 2271713"/>
              <a:gd name="connsiteY29" fmla="*/ 5262563 h 5453063"/>
              <a:gd name="connsiteX30" fmla="*/ 1404938 w 2271713"/>
              <a:gd name="connsiteY30" fmla="*/ 5143500 h 5453063"/>
              <a:gd name="connsiteX31" fmla="*/ 1333500 w 2271713"/>
              <a:gd name="connsiteY31" fmla="*/ 5167313 h 5453063"/>
              <a:gd name="connsiteX32" fmla="*/ 1243013 w 2271713"/>
              <a:gd name="connsiteY32" fmla="*/ 5110163 h 5453063"/>
              <a:gd name="connsiteX33" fmla="*/ 1238250 w 2271713"/>
              <a:gd name="connsiteY33" fmla="*/ 5224463 h 5453063"/>
              <a:gd name="connsiteX34" fmla="*/ 1100138 w 2271713"/>
              <a:gd name="connsiteY34" fmla="*/ 5453063 h 5453063"/>
              <a:gd name="connsiteX35" fmla="*/ 1038225 w 2271713"/>
              <a:gd name="connsiteY35" fmla="*/ 5453063 h 5453063"/>
              <a:gd name="connsiteX36" fmla="*/ 1023938 w 2271713"/>
              <a:gd name="connsiteY36" fmla="*/ 5148263 h 5453063"/>
              <a:gd name="connsiteX37" fmla="*/ 1185863 w 2271713"/>
              <a:gd name="connsiteY37" fmla="*/ 4848225 h 5453063"/>
              <a:gd name="connsiteX38" fmla="*/ 1271588 w 2271713"/>
              <a:gd name="connsiteY38" fmla="*/ 4095750 h 5453063"/>
              <a:gd name="connsiteX39" fmla="*/ 1419225 w 2271713"/>
              <a:gd name="connsiteY39" fmla="*/ 3509963 h 5453063"/>
              <a:gd name="connsiteX40" fmla="*/ 1262063 w 2271713"/>
              <a:gd name="connsiteY40" fmla="*/ 3328988 h 5453063"/>
              <a:gd name="connsiteX41" fmla="*/ 1147763 w 2271713"/>
              <a:gd name="connsiteY41" fmla="*/ 2981325 h 5453063"/>
              <a:gd name="connsiteX42" fmla="*/ 1066800 w 2271713"/>
              <a:gd name="connsiteY42" fmla="*/ 2671763 h 5453063"/>
              <a:gd name="connsiteX43" fmla="*/ 1128713 w 2271713"/>
              <a:gd name="connsiteY43" fmla="*/ 2085975 h 5453063"/>
              <a:gd name="connsiteX44" fmla="*/ 957263 w 2271713"/>
              <a:gd name="connsiteY44" fmla="*/ 1604963 h 5453063"/>
              <a:gd name="connsiteX45" fmla="*/ 852488 w 2271713"/>
              <a:gd name="connsiteY45" fmla="*/ 1490663 h 5453063"/>
              <a:gd name="connsiteX46" fmla="*/ 785813 w 2271713"/>
              <a:gd name="connsiteY46" fmla="*/ 2143125 h 5453063"/>
              <a:gd name="connsiteX47" fmla="*/ 962025 w 2271713"/>
              <a:gd name="connsiteY47" fmla="*/ 2586038 h 5453063"/>
              <a:gd name="connsiteX48" fmla="*/ 1004888 w 2271713"/>
              <a:gd name="connsiteY48" fmla="*/ 2790825 h 5453063"/>
              <a:gd name="connsiteX49" fmla="*/ 1066800 w 2271713"/>
              <a:gd name="connsiteY49" fmla="*/ 2843213 h 5453063"/>
              <a:gd name="connsiteX50" fmla="*/ 1066800 w 2271713"/>
              <a:gd name="connsiteY50" fmla="*/ 3071813 h 5453063"/>
              <a:gd name="connsiteX51" fmla="*/ 1023938 w 2271713"/>
              <a:gd name="connsiteY51" fmla="*/ 3167063 h 5453063"/>
              <a:gd name="connsiteX52" fmla="*/ 828675 w 2271713"/>
              <a:gd name="connsiteY52" fmla="*/ 3171825 h 5453063"/>
              <a:gd name="connsiteX53" fmla="*/ 766763 w 2271713"/>
              <a:gd name="connsiteY53" fmla="*/ 3062288 h 5453063"/>
              <a:gd name="connsiteX54" fmla="*/ 828675 w 2271713"/>
              <a:gd name="connsiteY54" fmla="*/ 2947988 h 5453063"/>
              <a:gd name="connsiteX55" fmla="*/ 904875 w 2271713"/>
              <a:gd name="connsiteY55" fmla="*/ 2957513 h 5453063"/>
              <a:gd name="connsiteX56" fmla="*/ 914400 w 2271713"/>
              <a:gd name="connsiteY56" fmla="*/ 2909888 h 5453063"/>
              <a:gd name="connsiteX57" fmla="*/ 738188 w 2271713"/>
              <a:gd name="connsiteY57" fmla="*/ 2481263 h 5453063"/>
              <a:gd name="connsiteX58" fmla="*/ 619125 w 2271713"/>
              <a:gd name="connsiteY58" fmla="*/ 2209800 h 5453063"/>
              <a:gd name="connsiteX59" fmla="*/ 619125 w 2271713"/>
              <a:gd name="connsiteY59" fmla="*/ 1395413 h 5453063"/>
              <a:gd name="connsiteX60" fmla="*/ 523875 w 2271713"/>
              <a:gd name="connsiteY60" fmla="*/ 1600200 h 5453063"/>
              <a:gd name="connsiteX61" fmla="*/ 357188 w 2271713"/>
              <a:gd name="connsiteY61" fmla="*/ 1747838 h 5453063"/>
              <a:gd name="connsiteX62" fmla="*/ 161925 w 2271713"/>
              <a:gd name="connsiteY62" fmla="*/ 1938338 h 5453063"/>
              <a:gd name="connsiteX63" fmla="*/ 152400 w 2271713"/>
              <a:gd name="connsiteY63" fmla="*/ 1981200 h 5453063"/>
              <a:gd name="connsiteX64" fmla="*/ 133350 w 2271713"/>
              <a:gd name="connsiteY64" fmla="*/ 2176463 h 5453063"/>
              <a:gd name="connsiteX65" fmla="*/ 142875 w 2271713"/>
              <a:gd name="connsiteY65" fmla="*/ 2271713 h 5453063"/>
              <a:gd name="connsiteX66" fmla="*/ 23813 w 2271713"/>
              <a:gd name="connsiteY66" fmla="*/ 2128838 h 5453063"/>
              <a:gd name="connsiteX67" fmla="*/ 0 w 2271713"/>
              <a:gd name="connsiteY67" fmla="*/ 1824038 h 5453063"/>
              <a:gd name="connsiteX68" fmla="*/ 92869 w 2271713"/>
              <a:gd name="connsiteY68" fmla="*/ 1585913 h 5453063"/>
              <a:gd name="connsiteX69" fmla="*/ 230982 w 2271713"/>
              <a:gd name="connsiteY69" fmla="*/ 1345406 h 5453063"/>
              <a:gd name="connsiteX70" fmla="*/ 566738 w 2271713"/>
              <a:gd name="connsiteY70" fmla="*/ 1152525 h 5453063"/>
              <a:gd name="connsiteX71" fmla="*/ 585788 w 2271713"/>
              <a:gd name="connsiteY71" fmla="*/ 990600 h 5453063"/>
              <a:gd name="connsiteX72" fmla="*/ 585788 w 2271713"/>
              <a:gd name="connsiteY72" fmla="*/ 742950 h 5453063"/>
              <a:gd name="connsiteX73" fmla="*/ 676275 w 2271713"/>
              <a:gd name="connsiteY73" fmla="*/ 404813 h 5453063"/>
              <a:gd name="connsiteX74" fmla="*/ 866775 w 2271713"/>
              <a:gd name="connsiteY74" fmla="*/ 119063 h 5453063"/>
              <a:gd name="connsiteX75" fmla="*/ 1123950 w 2271713"/>
              <a:gd name="connsiteY75" fmla="*/ 0 h 5453063"/>
              <a:gd name="connsiteX76" fmla="*/ 1381125 w 2271713"/>
              <a:gd name="connsiteY76" fmla="*/ 85725 h 5453063"/>
              <a:gd name="connsiteX0" fmla="*/ 1378743 w 2269331"/>
              <a:gd name="connsiteY0" fmla="*/ 85725 h 5453063"/>
              <a:gd name="connsiteX1" fmla="*/ 1454943 w 2269331"/>
              <a:gd name="connsiteY1" fmla="*/ 200025 h 5453063"/>
              <a:gd name="connsiteX2" fmla="*/ 1440656 w 2269331"/>
              <a:gd name="connsiteY2" fmla="*/ 266700 h 5453063"/>
              <a:gd name="connsiteX3" fmla="*/ 1507331 w 2269331"/>
              <a:gd name="connsiteY3" fmla="*/ 466725 h 5453063"/>
              <a:gd name="connsiteX4" fmla="*/ 1493043 w 2269331"/>
              <a:gd name="connsiteY4" fmla="*/ 757238 h 5453063"/>
              <a:gd name="connsiteX5" fmla="*/ 1426368 w 2269331"/>
              <a:gd name="connsiteY5" fmla="*/ 928688 h 5453063"/>
              <a:gd name="connsiteX6" fmla="*/ 1578768 w 2269331"/>
              <a:gd name="connsiteY6" fmla="*/ 919163 h 5453063"/>
              <a:gd name="connsiteX7" fmla="*/ 1945481 w 2269331"/>
              <a:gd name="connsiteY7" fmla="*/ 1176338 h 5453063"/>
              <a:gd name="connsiteX8" fmla="*/ 2269331 w 2269331"/>
              <a:gd name="connsiteY8" fmla="*/ 1504950 h 5453063"/>
              <a:gd name="connsiteX9" fmla="*/ 2269331 w 2269331"/>
              <a:gd name="connsiteY9" fmla="*/ 1552575 h 5453063"/>
              <a:gd name="connsiteX10" fmla="*/ 1959768 w 2269331"/>
              <a:gd name="connsiteY10" fmla="*/ 1871663 h 5453063"/>
              <a:gd name="connsiteX11" fmla="*/ 1807368 w 2269331"/>
              <a:gd name="connsiteY11" fmla="*/ 1995488 h 5453063"/>
              <a:gd name="connsiteX12" fmla="*/ 1721643 w 2269331"/>
              <a:gd name="connsiteY12" fmla="*/ 1947863 h 5453063"/>
              <a:gd name="connsiteX13" fmla="*/ 2035968 w 2269331"/>
              <a:gd name="connsiteY13" fmla="*/ 1528763 h 5453063"/>
              <a:gd name="connsiteX14" fmla="*/ 1693068 w 2269331"/>
              <a:gd name="connsiteY14" fmla="*/ 1252538 h 5453063"/>
              <a:gd name="connsiteX15" fmla="*/ 1650206 w 2269331"/>
              <a:gd name="connsiteY15" fmla="*/ 1428750 h 5453063"/>
              <a:gd name="connsiteX16" fmla="*/ 1593056 w 2269331"/>
              <a:gd name="connsiteY16" fmla="*/ 1566863 h 5453063"/>
              <a:gd name="connsiteX17" fmla="*/ 1626393 w 2269331"/>
              <a:gd name="connsiteY17" fmla="*/ 1800225 h 5453063"/>
              <a:gd name="connsiteX18" fmla="*/ 1745456 w 2269331"/>
              <a:gd name="connsiteY18" fmla="*/ 1990725 h 5453063"/>
              <a:gd name="connsiteX19" fmla="*/ 1821656 w 2269331"/>
              <a:gd name="connsiteY19" fmla="*/ 2105025 h 5453063"/>
              <a:gd name="connsiteX20" fmla="*/ 1988343 w 2269331"/>
              <a:gd name="connsiteY20" fmla="*/ 2428875 h 5453063"/>
              <a:gd name="connsiteX21" fmla="*/ 1988343 w 2269331"/>
              <a:gd name="connsiteY21" fmla="*/ 2795588 h 5453063"/>
              <a:gd name="connsiteX22" fmla="*/ 1854993 w 2269331"/>
              <a:gd name="connsiteY22" fmla="*/ 3167063 h 5453063"/>
              <a:gd name="connsiteX23" fmla="*/ 1788318 w 2269331"/>
              <a:gd name="connsiteY23" fmla="*/ 3624263 h 5453063"/>
              <a:gd name="connsiteX24" fmla="*/ 1493043 w 2269331"/>
              <a:gd name="connsiteY24" fmla="*/ 4500563 h 5453063"/>
              <a:gd name="connsiteX25" fmla="*/ 1402556 w 2269331"/>
              <a:gd name="connsiteY25" fmla="*/ 4824413 h 5453063"/>
              <a:gd name="connsiteX26" fmla="*/ 1583531 w 2269331"/>
              <a:gd name="connsiteY26" fmla="*/ 5129213 h 5453063"/>
              <a:gd name="connsiteX27" fmla="*/ 1726406 w 2269331"/>
              <a:gd name="connsiteY27" fmla="*/ 5219700 h 5453063"/>
              <a:gd name="connsiteX28" fmla="*/ 1731168 w 2269331"/>
              <a:gd name="connsiteY28" fmla="*/ 5243513 h 5453063"/>
              <a:gd name="connsiteX29" fmla="*/ 1640681 w 2269331"/>
              <a:gd name="connsiteY29" fmla="*/ 5262563 h 5453063"/>
              <a:gd name="connsiteX30" fmla="*/ 1402556 w 2269331"/>
              <a:gd name="connsiteY30" fmla="*/ 5143500 h 5453063"/>
              <a:gd name="connsiteX31" fmla="*/ 1331118 w 2269331"/>
              <a:gd name="connsiteY31" fmla="*/ 5167313 h 5453063"/>
              <a:gd name="connsiteX32" fmla="*/ 1240631 w 2269331"/>
              <a:gd name="connsiteY32" fmla="*/ 5110163 h 5453063"/>
              <a:gd name="connsiteX33" fmla="*/ 1235868 w 2269331"/>
              <a:gd name="connsiteY33" fmla="*/ 5224463 h 5453063"/>
              <a:gd name="connsiteX34" fmla="*/ 1097756 w 2269331"/>
              <a:gd name="connsiteY34" fmla="*/ 5453063 h 5453063"/>
              <a:gd name="connsiteX35" fmla="*/ 1035843 w 2269331"/>
              <a:gd name="connsiteY35" fmla="*/ 5453063 h 5453063"/>
              <a:gd name="connsiteX36" fmla="*/ 1021556 w 2269331"/>
              <a:gd name="connsiteY36" fmla="*/ 5148263 h 5453063"/>
              <a:gd name="connsiteX37" fmla="*/ 1183481 w 2269331"/>
              <a:gd name="connsiteY37" fmla="*/ 4848225 h 5453063"/>
              <a:gd name="connsiteX38" fmla="*/ 1269206 w 2269331"/>
              <a:gd name="connsiteY38" fmla="*/ 4095750 h 5453063"/>
              <a:gd name="connsiteX39" fmla="*/ 1416843 w 2269331"/>
              <a:gd name="connsiteY39" fmla="*/ 3509963 h 5453063"/>
              <a:gd name="connsiteX40" fmla="*/ 1259681 w 2269331"/>
              <a:gd name="connsiteY40" fmla="*/ 3328988 h 5453063"/>
              <a:gd name="connsiteX41" fmla="*/ 1145381 w 2269331"/>
              <a:gd name="connsiteY41" fmla="*/ 2981325 h 5453063"/>
              <a:gd name="connsiteX42" fmla="*/ 1064418 w 2269331"/>
              <a:gd name="connsiteY42" fmla="*/ 2671763 h 5453063"/>
              <a:gd name="connsiteX43" fmla="*/ 1126331 w 2269331"/>
              <a:gd name="connsiteY43" fmla="*/ 2085975 h 5453063"/>
              <a:gd name="connsiteX44" fmla="*/ 954881 w 2269331"/>
              <a:gd name="connsiteY44" fmla="*/ 1604963 h 5453063"/>
              <a:gd name="connsiteX45" fmla="*/ 850106 w 2269331"/>
              <a:gd name="connsiteY45" fmla="*/ 1490663 h 5453063"/>
              <a:gd name="connsiteX46" fmla="*/ 783431 w 2269331"/>
              <a:gd name="connsiteY46" fmla="*/ 2143125 h 5453063"/>
              <a:gd name="connsiteX47" fmla="*/ 959643 w 2269331"/>
              <a:gd name="connsiteY47" fmla="*/ 2586038 h 5453063"/>
              <a:gd name="connsiteX48" fmla="*/ 1002506 w 2269331"/>
              <a:gd name="connsiteY48" fmla="*/ 2790825 h 5453063"/>
              <a:gd name="connsiteX49" fmla="*/ 1064418 w 2269331"/>
              <a:gd name="connsiteY49" fmla="*/ 2843213 h 5453063"/>
              <a:gd name="connsiteX50" fmla="*/ 1064418 w 2269331"/>
              <a:gd name="connsiteY50" fmla="*/ 3071813 h 5453063"/>
              <a:gd name="connsiteX51" fmla="*/ 1021556 w 2269331"/>
              <a:gd name="connsiteY51" fmla="*/ 3167063 h 5453063"/>
              <a:gd name="connsiteX52" fmla="*/ 826293 w 2269331"/>
              <a:gd name="connsiteY52" fmla="*/ 3171825 h 5453063"/>
              <a:gd name="connsiteX53" fmla="*/ 764381 w 2269331"/>
              <a:gd name="connsiteY53" fmla="*/ 3062288 h 5453063"/>
              <a:gd name="connsiteX54" fmla="*/ 826293 w 2269331"/>
              <a:gd name="connsiteY54" fmla="*/ 2947988 h 5453063"/>
              <a:gd name="connsiteX55" fmla="*/ 902493 w 2269331"/>
              <a:gd name="connsiteY55" fmla="*/ 2957513 h 5453063"/>
              <a:gd name="connsiteX56" fmla="*/ 912018 w 2269331"/>
              <a:gd name="connsiteY56" fmla="*/ 2909888 h 5453063"/>
              <a:gd name="connsiteX57" fmla="*/ 735806 w 2269331"/>
              <a:gd name="connsiteY57" fmla="*/ 2481263 h 5453063"/>
              <a:gd name="connsiteX58" fmla="*/ 616743 w 2269331"/>
              <a:gd name="connsiteY58" fmla="*/ 2209800 h 5453063"/>
              <a:gd name="connsiteX59" fmla="*/ 616743 w 2269331"/>
              <a:gd name="connsiteY59" fmla="*/ 1395413 h 5453063"/>
              <a:gd name="connsiteX60" fmla="*/ 521493 w 2269331"/>
              <a:gd name="connsiteY60" fmla="*/ 1600200 h 5453063"/>
              <a:gd name="connsiteX61" fmla="*/ 354806 w 2269331"/>
              <a:gd name="connsiteY61" fmla="*/ 1747838 h 5453063"/>
              <a:gd name="connsiteX62" fmla="*/ 159543 w 2269331"/>
              <a:gd name="connsiteY62" fmla="*/ 1938338 h 5453063"/>
              <a:gd name="connsiteX63" fmla="*/ 150018 w 2269331"/>
              <a:gd name="connsiteY63" fmla="*/ 1981200 h 5453063"/>
              <a:gd name="connsiteX64" fmla="*/ 130968 w 2269331"/>
              <a:gd name="connsiteY64" fmla="*/ 2176463 h 5453063"/>
              <a:gd name="connsiteX65" fmla="*/ 140493 w 2269331"/>
              <a:gd name="connsiteY65" fmla="*/ 2271713 h 5453063"/>
              <a:gd name="connsiteX66" fmla="*/ 21431 w 2269331"/>
              <a:gd name="connsiteY66" fmla="*/ 2128838 h 5453063"/>
              <a:gd name="connsiteX67" fmla="*/ 0 w 2269331"/>
              <a:gd name="connsiteY67" fmla="*/ 1845469 h 5453063"/>
              <a:gd name="connsiteX68" fmla="*/ 90487 w 2269331"/>
              <a:gd name="connsiteY68" fmla="*/ 1585913 h 5453063"/>
              <a:gd name="connsiteX69" fmla="*/ 228600 w 2269331"/>
              <a:gd name="connsiteY69" fmla="*/ 1345406 h 5453063"/>
              <a:gd name="connsiteX70" fmla="*/ 564356 w 2269331"/>
              <a:gd name="connsiteY70" fmla="*/ 1152525 h 5453063"/>
              <a:gd name="connsiteX71" fmla="*/ 583406 w 2269331"/>
              <a:gd name="connsiteY71" fmla="*/ 990600 h 5453063"/>
              <a:gd name="connsiteX72" fmla="*/ 583406 w 2269331"/>
              <a:gd name="connsiteY72" fmla="*/ 742950 h 5453063"/>
              <a:gd name="connsiteX73" fmla="*/ 673893 w 2269331"/>
              <a:gd name="connsiteY73" fmla="*/ 404813 h 5453063"/>
              <a:gd name="connsiteX74" fmla="*/ 864393 w 2269331"/>
              <a:gd name="connsiteY74" fmla="*/ 119063 h 5453063"/>
              <a:gd name="connsiteX75" fmla="*/ 1121568 w 2269331"/>
              <a:gd name="connsiteY75" fmla="*/ 0 h 5453063"/>
              <a:gd name="connsiteX76" fmla="*/ 1378743 w 2269331"/>
              <a:gd name="connsiteY76" fmla="*/ 85725 h 5453063"/>
              <a:gd name="connsiteX0" fmla="*/ 1378743 w 2269331"/>
              <a:gd name="connsiteY0" fmla="*/ 85725 h 5453063"/>
              <a:gd name="connsiteX1" fmla="*/ 1454943 w 2269331"/>
              <a:gd name="connsiteY1" fmla="*/ 200025 h 5453063"/>
              <a:gd name="connsiteX2" fmla="*/ 1440656 w 2269331"/>
              <a:gd name="connsiteY2" fmla="*/ 266700 h 5453063"/>
              <a:gd name="connsiteX3" fmla="*/ 1507331 w 2269331"/>
              <a:gd name="connsiteY3" fmla="*/ 466725 h 5453063"/>
              <a:gd name="connsiteX4" fmla="*/ 1493043 w 2269331"/>
              <a:gd name="connsiteY4" fmla="*/ 757238 h 5453063"/>
              <a:gd name="connsiteX5" fmla="*/ 1426368 w 2269331"/>
              <a:gd name="connsiteY5" fmla="*/ 928688 h 5453063"/>
              <a:gd name="connsiteX6" fmla="*/ 1578768 w 2269331"/>
              <a:gd name="connsiteY6" fmla="*/ 919163 h 5453063"/>
              <a:gd name="connsiteX7" fmla="*/ 1945481 w 2269331"/>
              <a:gd name="connsiteY7" fmla="*/ 1176338 h 5453063"/>
              <a:gd name="connsiteX8" fmla="*/ 2269331 w 2269331"/>
              <a:gd name="connsiteY8" fmla="*/ 1504950 h 5453063"/>
              <a:gd name="connsiteX9" fmla="*/ 2269331 w 2269331"/>
              <a:gd name="connsiteY9" fmla="*/ 1552575 h 5453063"/>
              <a:gd name="connsiteX10" fmla="*/ 1959768 w 2269331"/>
              <a:gd name="connsiteY10" fmla="*/ 1871663 h 5453063"/>
              <a:gd name="connsiteX11" fmla="*/ 1807368 w 2269331"/>
              <a:gd name="connsiteY11" fmla="*/ 1995488 h 5453063"/>
              <a:gd name="connsiteX12" fmla="*/ 1721643 w 2269331"/>
              <a:gd name="connsiteY12" fmla="*/ 1947863 h 5453063"/>
              <a:gd name="connsiteX13" fmla="*/ 2035968 w 2269331"/>
              <a:gd name="connsiteY13" fmla="*/ 1528763 h 5453063"/>
              <a:gd name="connsiteX14" fmla="*/ 1693068 w 2269331"/>
              <a:gd name="connsiteY14" fmla="*/ 1252538 h 5453063"/>
              <a:gd name="connsiteX15" fmla="*/ 1650206 w 2269331"/>
              <a:gd name="connsiteY15" fmla="*/ 1428750 h 5453063"/>
              <a:gd name="connsiteX16" fmla="*/ 1593056 w 2269331"/>
              <a:gd name="connsiteY16" fmla="*/ 1566863 h 5453063"/>
              <a:gd name="connsiteX17" fmla="*/ 1626393 w 2269331"/>
              <a:gd name="connsiteY17" fmla="*/ 1800225 h 5453063"/>
              <a:gd name="connsiteX18" fmla="*/ 1745456 w 2269331"/>
              <a:gd name="connsiteY18" fmla="*/ 1990725 h 5453063"/>
              <a:gd name="connsiteX19" fmla="*/ 1821656 w 2269331"/>
              <a:gd name="connsiteY19" fmla="*/ 2105025 h 5453063"/>
              <a:gd name="connsiteX20" fmla="*/ 1988343 w 2269331"/>
              <a:gd name="connsiteY20" fmla="*/ 2428875 h 5453063"/>
              <a:gd name="connsiteX21" fmla="*/ 1988343 w 2269331"/>
              <a:gd name="connsiteY21" fmla="*/ 2795588 h 5453063"/>
              <a:gd name="connsiteX22" fmla="*/ 1854993 w 2269331"/>
              <a:gd name="connsiteY22" fmla="*/ 3167063 h 5453063"/>
              <a:gd name="connsiteX23" fmla="*/ 1788318 w 2269331"/>
              <a:gd name="connsiteY23" fmla="*/ 3624263 h 5453063"/>
              <a:gd name="connsiteX24" fmla="*/ 1493043 w 2269331"/>
              <a:gd name="connsiteY24" fmla="*/ 4500563 h 5453063"/>
              <a:gd name="connsiteX25" fmla="*/ 1402556 w 2269331"/>
              <a:gd name="connsiteY25" fmla="*/ 4824413 h 5453063"/>
              <a:gd name="connsiteX26" fmla="*/ 1583531 w 2269331"/>
              <a:gd name="connsiteY26" fmla="*/ 5129213 h 5453063"/>
              <a:gd name="connsiteX27" fmla="*/ 1726406 w 2269331"/>
              <a:gd name="connsiteY27" fmla="*/ 5219700 h 5453063"/>
              <a:gd name="connsiteX28" fmla="*/ 1731168 w 2269331"/>
              <a:gd name="connsiteY28" fmla="*/ 5243513 h 5453063"/>
              <a:gd name="connsiteX29" fmla="*/ 1640681 w 2269331"/>
              <a:gd name="connsiteY29" fmla="*/ 5262563 h 5453063"/>
              <a:gd name="connsiteX30" fmla="*/ 1402556 w 2269331"/>
              <a:gd name="connsiteY30" fmla="*/ 5143500 h 5453063"/>
              <a:gd name="connsiteX31" fmla="*/ 1331118 w 2269331"/>
              <a:gd name="connsiteY31" fmla="*/ 5167313 h 5453063"/>
              <a:gd name="connsiteX32" fmla="*/ 1240631 w 2269331"/>
              <a:gd name="connsiteY32" fmla="*/ 5110163 h 5453063"/>
              <a:gd name="connsiteX33" fmla="*/ 1235868 w 2269331"/>
              <a:gd name="connsiteY33" fmla="*/ 5224463 h 5453063"/>
              <a:gd name="connsiteX34" fmla="*/ 1097756 w 2269331"/>
              <a:gd name="connsiteY34" fmla="*/ 5453063 h 5453063"/>
              <a:gd name="connsiteX35" fmla="*/ 1035843 w 2269331"/>
              <a:gd name="connsiteY35" fmla="*/ 5453063 h 5453063"/>
              <a:gd name="connsiteX36" fmla="*/ 1021556 w 2269331"/>
              <a:gd name="connsiteY36" fmla="*/ 5148263 h 5453063"/>
              <a:gd name="connsiteX37" fmla="*/ 1183481 w 2269331"/>
              <a:gd name="connsiteY37" fmla="*/ 4848225 h 5453063"/>
              <a:gd name="connsiteX38" fmla="*/ 1269206 w 2269331"/>
              <a:gd name="connsiteY38" fmla="*/ 4095750 h 5453063"/>
              <a:gd name="connsiteX39" fmla="*/ 1416843 w 2269331"/>
              <a:gd name="connsiteY39" fmla="*/ 3509963 h 5453063"/>
              <a:gd name="connsiteX40" fmla="*/ 1259681 w 2269331"/>
              <a:gd name="connsiteY40" fmla="*/ 3328988 h 5453063"/>
              <a:gd name="connsiteX41" fmla="*/ 1145381 w 2269331"/>
              <a:gd name="connsiteY41" fmla="*/ 2981325 h 5453063"/>
              <a:gd name="connsiteX42" fmla="*/ 1064418 w 2269331"/>
              <a:gd name="connsiteY42" fmla="*/ 2671763 h 5453063"/>
              <a:gd name="connsiteX43" fmla="*/ 1126331 w 2269331"/>
              <a:gd name="connsiteY43" fmla="*/ 2085975 h 5453063"/>
              <a:gd name="connsiteX44" fmla="*/ 954881 w 2269331"/>
              <a:gd name="connsiteY44" fmla="*/ 1604963 h 5453063"/>
              <a:gd name="connsiteX45" fmla="*/ 850106 w 2269331"/>
              <a:gd name="connsiteY45" fmla="*/ 1490663 h 5453063"/>
              <a:gd name="connsiteX46" fmla="*/ 783431 w 2269331"/>
              <a:gd name="connsiteY46" fmla="*/ 2143125 h 5453063"/>
              <a:gd name="connsiteX47" fmla="*/ 959643 w 2269331"/>
              <a:gd name="connsiteY47" fmla="*/ 2586038 h 5453063"/>
              <a:gd name="connsiteX48" fmla="*/ 1002506 w 2269331"/>
              <a:gd name="connsiteY48" fmla="*/ 2790825 h 5453063"/>
              <a:gd name="connsiteX49" fmla="*/ 1064418 w 2269331"/>
              <a:gd name="connsiteY49" fmla="*/ 2843213 h 5453063"/>
              <a:gd name="connsiteX50" fmla="*/ 1064418 w 2269331"/>
              <a:gd name="connsiteY50" fmla="*/ 3071813 h 5453063"/>
              <a:gd name="connsiteX51" fmla="*/ 1021556 w 2269331"/>
              <a:gd name="connsiteY51" fmla="*/ 3167063 h 5453063"/>
              <a:gd name="connsiteX52" fmla="*/ 826293 w 2269331"/>
              <a:gd name="connsiteY52" fmla="*/ 3171825 h 5453063"/>
              <a:gd name="connsiteX53" fmla="*/ 764381 w 2269331"/>
              <a:gd name="connsiteY53" fmla="*/ 3062288 h 5453063"/>
              <a:gd name="connsiteX54" fmla="*/ 826293 w 2269331"/>
              <a:gd name="connsiteY54" fmla="*/ 2947988 h 5453063"/>
              <a:gd name="connsiteX55" fmla="*/ 902493 w 2269331"/>
              <a:gd name="connsiteY55" fmla="*/ 2957513 h 5453063"/>
              <a:gd name="connsiteX56" fmla="*/ 912018 w 2269331"/>
              <a:gd name="connsiteY56" fmla="*/ 2909888 h 5453063"/>
              <a:gd name="connsiteX57" fmla="*/ 735806 w 2269331"/>
              <a:gd name="connsiteY57" fmla="*/ 2481263 h 5453063"/>
              <a:gd name="connsiteX58" fmla="*/ 616743 w 2269331"/>
              <a:gd name="connsiteY58" fmla="*/ 2209800 h 5453063"/>
              <a:gd name="connsiteX59" fmla="*/ 616743 w 2269331"/>
              <a:gd name="connsiteY59" fmla="*/ 1395413 h 5453063"/>
              <a:gd name="connsiteX60" fmla="*/ 521493 w 2269331"/>
              <a:gd name="connsiteY60" fmla="*/ 1600200 h 5453063"/>
              <a:gd name="connsiteX61" fmla="*/ 354806 w 2269331"/>
              <a:gd name="connsiteY61" fmla="*/ 1747838 h 5453063"/>
              <a:gd name="connsiteX62" fmla="*/ 159543 w 2269331"/>
              <a:gd name="connsiteY62" fmla="*/ 1938338 h 5453063"/>
              <a:gd name="connsiteX63" fmla="*/ 150018 w 2269331"/>
              <a:gd name="connsiteY63" fmla="*/ 1981200 h 5453063"/>
              <a:gd name="connsiteX64" fmla="*/ 130968 w 2269331"/>
              <a:gd name="connsiteY64" fmla="*/ 2176463 h 5453063"/>
              <a:gd name="connsiteX65" fmla="*/ 140493 w 2269331"/>
              <a:gd name="connsiteY65" fmla="*/ 2271713 h 5453063"/>
              <a:gd name="connsiteX66" fmla="*/ 21431 w 2269331"/>
              <a:gd name="connsiteY66" fmla="*/ 2128838 h 5453063"/>
              <a:gd name="connsiteX67" fmla="*/ 0 w 2269331"/>
              <a:gd name="connsiteY67" fmla="*/ 1845469 h 5453063"/>
              <a:gd name="connsiteX68" fmla="*/ 90487 w 2269331"/>
              <a:gd name="connsiteY68" fmla="*/ 1585913 h 5453063"/>
              <a:gd name="connsiteX69" fmla="*/ 228600 w 2269331"/>
              <a:gd name="connsiteY69" fmla="*/ 1345406 h 5453063"/>
              <a:gd name="connsiteX70" fmla="*/ 564356 w 2269331"/>
              <a:gd name="connsiteY70" fmla="*/ 1152525 h 5453063"/>
              <a:gd name="connsiteX71" fmla="*/ 583406 w 2269331"/>
              <a:gd name="connsiteY71" fmla="*/ 990600 h 5453063"/>
              <a:gd name="connsiteX72" fmla="*/ 583406 w 2269331"/>
              <a:gd name="connsiteY72" fmla="*/ 742950 h 5453063"/>
              <a:gd name="connsiteX73" fmla="*/ 673893 w 2269331"/>
              <a:gd name="connsiteY73" fmla="*/ 404813 h 5453063"/>
              <a:gd name="connsiteX74" fmla="*/ 864393 w 2269331"/>
              <a:gd name="connsiteY74" fmla="*/ 119063 h 5453063"/>
              <a:gd name="connsiteX75" fmla="*/ 1121568 w 2269331"/>
              <a:gd name="connsiteY75" fmla="*/ 0 h 5453063"/>
              <a:gd name="connsiteX76" fmla="*/ 1378743 w 2269331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65855 w 2270768"/>
              <a:gd name="connsiteY49" fmla="*/ 2843213 h 5453063"/>
              <a:gd name="connsiteX50" fmla="*/ 1065855 w 2270768"/>
              <a:gd name="connsiteY50" fmla="*/ 3071813 h 5453063"/>
              <a:gd name="connsiteX51" fmla="*/ 1022993 w 2270768"/>
              <a:gd name="connsiteY51" fmla="*/ 3167063 h 5453063"/>
              <a:gd name="connsiteX52" fmla="*/ 827730 w 2270768"/>
              <a:gd name="connsiteY52" fmla="*/ 3171825 h 5453063"/>
              <a:gd name="connsiteX53" fmla="*/ 765818 w 2270768"/>
              <a:gd name="connsiteY53" fmla="*/ 3062288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37243 w 2270768"/>
              <a:gd name="connsiteY57" fmla="*/ 2481263 h 5453063"/>
              <a:gd name="connsiteX58" fmla="*/ 618180 w 2270768"/>
              <a:gd name="connsiteY58" fmla="*/ 2209800 h 5453063"/>
              <a:gd name="connsiteX59" fmla="*/ 618180 w 2270768"/>
              <a:gd name="connsiteY59" fmla="*/ 1395413 h 5453063"/>
              <a:gd name="connsiteX60" fmla="*/ 522930 w 2270768"/>
              <a:gd name="connsiteY60" fmla="*/ 1600200 h 5453063"/>
              <a:gd name="connsiteX61" fmla="*/ 356243 w 2270768"/>
              <a:gd name="connsiteY61" fmla="*/ 1747838 h 5453063"/>
              <a:gd name="connsiteX62" fmla="*/ 160980 w 2270768"/>
              <a:gd name="connsiteY62" fmla="*/ 1938338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71713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65855 w 2270768"/>
              <a:gd name="connsiteY49" fmla="*/ 2843213 h 5453063"/>
              <a:gd name="connsiteX50" fmla="*/ 1065855 w 2270768"/>
              <a:gd name="connsiteY50" fmla="*/ 3071813 h 5453063"/>
              <a:gd name="connsiteX51" fmla="*/ 1022993 w 2270768"/>
              <a:gd name="connsiteY51" fmla="*/ 3167063 h 5453063"/>
              <a:gd name="connsiteX52" fmla="*/ 827730 w 2270768"/>
              <a:gd name="connsiteY52" fmla="*/ 3171825 h 5453063"/>
              <a:gd name="connsiteX53" fmla="*/ 765818 w 2270768"/>
              <a:gd name="connsiteY53" fmla="*/ 3062288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37243 w 2270768"/>
              <a:gd name="connsiteY57" fmla="*/ 2481263 h 5453063"/>
              <a:gd name="connsiteX58" fmla="*/ 618180 w 2270768"/>
              <a:gd name="connsiteY58" fmla="*/ 2209800 h 5453063"/>
              <a:gd name="connsiteX59" fmla="*/ 618180 w 2270768"/>
              <a:gd name="connsiteY59" fmla="*/ 1395413 h 5453063"/>
              <a:gd name="connsiteX60" fmla="*/ 522930 w 2270768"/>
              <a:gd name="connsiteY60" fmla="*/ 1600200 h 5453063"/>
              <a:gd name="connsiteX61" fmla="*/ 356243 w 2270768"/>
              <a:gd name="connsiteY61" fmla="*/ 174783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71713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65855 w 2270768"/>
              <a:gd name="connsiteY49" fmla="*/ 2843213 h 5453063"/>
              <a:gd name="connsiteX50" fmla="*/ 1065855 w 2270768"/>
              <a:gd name="connsiteY50" fmla="*/ 3071813 h 5453063"/>
              <a:gd name="connsiteX51" fmla="*/ 1022993 w 2270768"/>
              <a:gd name="connsiteY51" fmla="*/ 3167063 h 5453063"/>
              <a:gd name="connsiteX52" fmla="*/ 827730 w 2270768"/>
              <a:gd name="connsiteY52" fmla="*/ 3171825 h 5453063"/>
              <a:gd name="connsiteX53" fmla="*/ 765818 w 2270768"/>
              <a:gd name="connsiteY53" fmla="*/ 3062288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37243 w 2270768"/>
              <a:gd name="connsiteY57" fmla="*/ 2481263 h 5453063"/>
              <a:gd name="connsiteX58" fmla="*/ 618180 w 2270768"/>
              <a:gd name="connsiteY58" fmla="*/ 2209800 h 5453063"/>
              <a:gd name="connsiteX59" fmla="*/ 618180 w 2270768"/>
              <a:gd name="connsiteY59" fmla="*/ 1395413 h 5453063"/>
              <a:gd name="connsiteX60" fmla="*/ 522930 w 2270768"/>
              <a:gd name="connsiteY60" fmla="*/ 1600200 h 5453063"/>
              <a:gd name="connsiteX61" fmla="*/ 356243 w 2270768"/>
              <a:gd name="connsiteY61" fmla="*/ 174783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71713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65855 w 2270768"/>
              <a:gd name="connsiteY49" fmla="*/ 2843213 h 5453063"/>
              <a:gd name="connsiteX50" fmla="*/ 1065855 w 2270768"/>
              <a:gd name="connsiteY50" fmla="*/ 3071813 h 5453063"/>
              <a:gd name="connsiteX51" fmla="*/ 1022993 w 2270768"/>
              <a:gd name="connsiteY51" fmla="*/ 3167063 h 5453063"/>
              <a:gd name="connsiteX52" fmla="*/ 827730 w 2270768"/>
              <a:gd name="connsiteY52" fmla="*/ 3171825 h 5453063"/>
              <a:gd name="connsiteX53" fmla="*/ 765818 w 2270768"/>
              <a:gd name="connsiteY53" fmla="*/ 3062288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37243 w 2270768"/>
              <a:gd name="connsiteY57" fmla="*/ 2481263 h 5453063"/>
              <a:gd name="connsiteX58" fmla="*/ 618180 w 2270768"/>
              <a:gd name="connsiteY58" fmla="*/ 2209800 h 5453063"/>
              <a:gd name="connsiteX59" fmla="*/ 618180 w 2270768"/>
              <a:gd name="connsiteY59" fmla="*/ 1395413 h 5453063"/>
              <a:gd name="connsiteX60" fmla="*/ 522930 w 2270768"/>
              <a:gd name="connsiteY60" fmla="*/ 1600200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71713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65855 w 2270768"/>
              <a:gd name="connsiteY49" fmla="*/ 2843213 h 5453063"/>
              <a:gd name="connsiteX50" fmla="*/ 1065855 w 2270768"/>
              <a:gd name="connsiteY50" fmla="*/ 3071813 h 5453063"/>
              <a:gd name="connsiteX51" fmla="*/ 1022993 w 2270768"/>
              <a:gd name="connsiteY51" fmla="*/ 3167063 h 5453063"/>
              <a:gd name="connsiteX52" fmla="*/ 827730 w 2270768"/>
              <a:gd name="connsiteY52" fmla="*/ 3171825 h 5453063"/>
              <a:gd name="connsiteX53" fmla="*/ 765818 w 2270768"/>
              <a:gd name="connsiteY53" fmla="*/ 3062288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37243 w 2270768"/>
              <a:gd name="connsiteY57" fmla="*/ 2481263 h 5453063"/>
              <a:gd name="connsiteX58" fmla="*/ 618180 w 2270768"/>
              <a:gd name="connsiteY58" fmla="*/ 2209800 h 5453063"/>
              <a:gd name="connsiteX59" fmla="*/ 618180 w 2270768"/>
              <a:gd name="connsiteY59" fmla="*/ 1395413 h 5453063"/>
              <a:gd name="connsiteX60" fmla="*/ 522930 w 2270768"/>
              <a:gd name="connsiteY60" fmla="*/ 1600200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71713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65855 w 2270768"/>
              <a:gd name="connsiteY49" fmla="*/ 2843213 h 5453063"/>
              <a:gd name="connsiteX50" fmla="*/ 1065855 w 2270768"/>
              <a:gd name="connsiteY50" fmla="*/ 3071813 h 5453063"/>
              <a:gd name="connsiteX51" fmla="*/ 1022993 w 2270768"/>
              <a:gd name="connsiteY51" fmla="*/ 3167063 h 5453063"/>
              <a:gd name="connsiteX52" fmla="*/ 827730 w 2270768"/>
              <a:gd name="connsiteY52" fmla="*/ 3171825 h 5453063"/>
              <a:gd name="connsiteX53" fmla="*/ 765818 w 2270768"/>
              <a:gd name="connsiteY53" fmla="*/ 3062288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37243 w 2270768"/>
              <a:gd name="connsiteY57" fmla="*/ 2481263 h 5453063"/>
              <a:gd name="connsiteX58" fmla="*/ 618180 w 2270768"/>
              <a:gd name="connsiteY58" fmla="*/ 2209800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71713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65855 w 2270768"/>
              <a:gd name="connsiteY49" fmla="*/ 2843213 h 5453063"/>
              <a:gd name="connsiteX50" fmla="*/ 1065855 w 2270768"/>
              <a:gd name="connsiteY50" fmla="*/ 3071813 h 5453063"/>
              <a:gd name="connsiteX51" fmla="*/ 1022993 w 2270768"/>
              <a:gd name="connsiteY51" fmla="*/ 3167063 h 5453063"/>
              <a:gd name="connsiteX52" fmla="*/ 827730 w 2270768"/>
              <a:gd name="connsiteY52" fmla="*/ 3171825 h 5453063"/>
              <a:gd name="connsiteX53" fmla="*/ 765818 w 2270768"/>
              <a:gd name="connsiteY53" fmla="*/ 3062288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37243 w 2270768"/>
              <a:gd name="connsiteY57" fmla="*/ 2481263 h 5453063"/>
              <a:gd name="connsiteX58" fmla="*/ 618180 w 2270768"/>
              <a:gd name="connsiteY58" fmla="*/ 2209800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65855 w 2270768"/>
              <a:gd name="connsiteY49" fmla="*/ 2843213 h 5453063"/>
              <a:gd name="connsiteX50" fmla="*/ 1065855 w 2270768"/>
              <a:gd name="connsiteY50" fmla="*/ 3071813 h 5453063"/>
              <a:gd name="connsiteX51" fmla="*/ 1022993 w 2270768"/>
              <a:gd name="connsiteY51" fmla="*/ 3167063 h 5453063"/>
              <a:gd name="connsiteX52" fmla="*/ 827730 w 2270768"/>
              <a:gd name="connsiteY52" fmla="*/ 3171825 h 5453063"/>
              <a:gd name="connsiteX53" fmla="*/ 765818 w 2270768"/>
              <a:gd name="connsiteY53" fmla="*/ 3062288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37243 w 2270768"/>
              <a:gd name="connsiteY57" fmla="*/ 2481263 h 5453063"/>
              <a:gd name="connsiteX58" fmla="*/ 618180 w 2270768"/>
              <a:gd name="connsiteY58" fmla="*/ 2209800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65855 w 2270768"/>
              <a:gd name="connsiteY49" fmla="*/ 2843213 h 5453063"/>
              <a:gd name="connsiteX50" fmla="*/ 1065855 w 2270768"/>
              <a:gd name="connsiteY50" fmla="*/ 3071813 h 5453063"/>
              <a:gd name="connsiteX51" fmla="*/ 1022993 w 2270768"/>
              <a:gd name="connsiteY51" fmla="*/ 3167063 h 5453063"/>
              <a:gd name="connsiteX52" fmla="*/ 827730 w 2270768"/>
              <a:gd name="connsiteY52" fmla="*/ 3171825 h 5453063"/>
              <a:gd name="connsiteX53" fmla="*/ 765818 w 2270768"/>
              <a:gd name="connsiteY53" fmla="*/ 3062288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37243 w 2270768"/>
              <a:gd name="connsiteY57" fmla="*/ 2481263 h 5453063"/>
              <a:gd name="connsiteX58" fmla="*/ 630086 w 2270768"/>
              <a:gd name="connsiteY58" fmla="*/ 2187178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65855 w 2270768"/>
              <a:gd name="connsiteY49" fmla="*/ 2843213 h 5453063"/>
              <a:gd name="connsiteX50" fmla="*/ 1065855 w 2270768"/>
              <a:gd name="connsiteY50" fmla="*/ 3071813 h 5453063"/>
              <a:gd name="connsiteX51" fmla="*/ 1022993 w 2270768"/>
              <a:gd name="connsiteY51" fmla="*/ 3167063 h 5453063"/>
              <a:gd name="connsiteX52" fmla="*/ 827730 w 2270768"/>
              <a:gd name="connsiteY52" fmla="*/ 3171825 h 5453063"/>
              <a:gd name="connsiteX53" fmla="*/ 765818 w 2270768"/>
              <a:gd name="connsiteY53" fmla="*/ 3062288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37243 w 2270768"/>
              <a:gd name="connsiteY57" fmla="*/ 2481263 h 5453063"/>
              <a:gd name="connsiteX58" fmla="*/ 639611 w 2270768"/>
              <a:gd name="connsiteY58" fmla="*/ 217646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65855 w 2270768"/>
              <a:gd name="connsiteY49" fmla="*/ 2843213 h 5453063"/>
              <a:gd name="connsiteX50" fmla="*/ 1065855 w 2270768"/>
              <a:gd name="connsiteY50" fmla="*/ 3071813 h 5453063"/>
              <a:gd name="connsiteX51" fmla="*/ 1022993 w 2270768"/>
              <a:gd name="connsiteY51" fmla="*/ 3167063 h 5453063"/>
              <a:gd name="connsiteX52" fmla="*/ 827730 w 2270768"/>
              <a:gd name="connsiteY52" fmla="*/ 3171825 h 5453063"/>
              <a:gd name="connsiteX53" fmla="*/ 765818 w 2270768"/>
              <a:gd name="connsiteY53" fmla="*/ 3062288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37243 w 2270768"/>
              <a:gd name="connsiteY57" fmla="*/ 2481263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65855 w 2270768"/>
              <a:gd name="connsiteY49" fmla="*/ 2843213 h 5453063"/>
              <a:gd name="connsiteX50" fmla="*/ 1065855 w 2270768"/>
              <a:gd name="connsiteY50" fmla="*/ 3071813 h 5453063"/>
              <a:gd name="connsiteX51" fmla="*/ 1022993 w 2270768"/>
              <a:gd name="connsiteY51" fmla="*/ 3167063 h 5453063"/>
              <a:gd name="connsiteX52" fmla="*/ 827730 w 2270768"/>
              <a:gd name="connsiteY52" fmla="*/ 3171825 h 5453063"/>
              <a:gd name="connsiteX53" fmla="*/ 765818 w 2270768"/>
              <a:gd name="connsiteY53" fmla="*/ 3062288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37243 w 2270768"/>
              <a:gd name="connsiteY57" fmla="*/ 2481263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65855 w 2270768"/>
              <a:gd name="connsiteY49" fmla="*/ 2843213 h 5453063"/>
              <a:gd name="connsiteX50" fmla="*/ 1065855 w 2270768"/>
              <a:gd name="connsiteY50" fmla="*/ 3071813 h 5453063"/>
              <a:gd name="connsiteX51" fmla="*/ 1022993 w 2270768"/>
              <a:gd name="connsiteY51" fmla="*/ 3167063 h 5453063"/>
              <a:gd name="connsiteX52" fmla="*/ 827730 w 2270768"/>
              <a:gd name="connsiteY52" fmla="*/ 3171825 h 5453063"/>
              <a:gd name="connsiteX53" fmla="*/ 765818 w 2270768"/>
              <a:gd name="connsiteY53" fmla="*/ 3062288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65855 w 2270768"/>
              <a:gd name="connsiteY49" fmla="*/ 2843213 h 5453063"/>
              <a:gd name="connsiteX50" fmla="*/ 1065855 w 2270768"/>
              <a:gd name="connsiteY50" fmla="*/ 3071813 h 5453063"/>
              <a:gd name="connsiteX51" fmla="*/ 1022993 w 2270768"/>
              <a:gd name="connsiteY51" fmla="*/ 3167063 h 5453063"/>
              <a:gd name="connsiteX52" fmla="*/ 827730 w 2270768"/>
              <a:gd name="connsiteY52" fmla="*/ 3171825 h 5453063"/>
              <a:gd name="connsiteX53" fmla="*/ 765818 w 2270768"/>
              <a:gd name="connsiteY53" fmla="*/ 3062288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65855 w 2270768"/>
              <a:gd name="connsiteY49" fmla="*/ 2843213 h 5453063"/>
              <a:gd name="connsiteX50" fmla="*/ 1065855 w 2270768"/>
              <a:gd name="connsiteY50" fmla="*/ 3071813 h 5453063"/>
              <a:gd name="connsiteX51" fmla="*/ 1022993 w 2270768"/>
              <a:gd name="connsiteY51" fmla="*/ 3167063 h 5453063"/>
              <a:gd name="connsiteX52" fmla="*/ 827730 w 2270768"/>
              <a:gd name="connsiteY52" fmla="*/ 3171825 h 5453063"/>
              <a:gd name="connsiteX53" fmla="*/ 765818 w 2270768"/>
              <a:gd name="connsiteY53" fmla="*/ 3062288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65855 w 2270768"/>
              <a:gd name="connsiteY49" fmla="*/ 2843213 h 5453063"/>
              <a:gd name="connsiteX50" fmla="*/ 1065855 w 2270768"/>
              <a:gd name="connsiteY50" fmla="*/ 3071813 h 5453063"/>
              <a:gd name="connsiteX51" fmla="*/ 1022993 w 2270768"/>
              <a:gd name="connsiteY51" fmla="*/ 3167063 h 5453063"/>
              <a:gd name="connsiteX52" fmla="*/ 827730 w 2270768"/>
              <a:gd name="connsiteY52" fmla="*/ 3171825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65855 w 2270768"/>
              <a:gd name="connsiteY49" fmla="*/ 2843213 h 5453063"/>
              <a:gd name="connsiteX50" fmla="*/ 1065855 w 2270768"/>
              <a:gd name="connsiteY50" fmla="*/ 3071813 h 5453063"/>
              <a:gd name="connsiteX51" fmla="*/ 1022993 w 2270768"/>
              <a:gd name="connsiteY51" fmla="*/ 3167063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65855 w 2270768"/>
              <a:gd name="connsiteY49" fmla="*/ 2843213 h 5453063"/>
              <a:gd name="connsiteX50" fmla="*/ 1065855 w 2270768"/>
              <a:gd name="connsiteY50" fmla="*/ 3071813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65855 w 2270768"/>
              <a:gd name="connsiteY49" fmla="*/ 2843213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301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40839 w 2270768"/>
              <a:gd name="connsiteY47" fmla="*/ 2588419 h 5453063"/>
              <a:gd name="connsiteX48" fmla="*/ 1003943 w 2270768"/>
              <a:gd name="connsiteY48" fmla="*/ 2790825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1003943 w 2270768"/>
              <a:gd name="connsiteY48" fmla="*/ 2790825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47972 w 2270768"/>
              <a:gd name="connsiteY45" fmla="*/ 1459707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84880 w 2270768"/>
              <a:gd name="connsiteY74" fmla="*/ 132160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56367 w 2270768"/>
              <a:gd name="connsiteY0" fmla="*/ 6667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37331 w 2270768"/>
              <a:gd name="connsiteY2" fmla="*/ 28455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1871 w 2270768"/>
              <a:gd name="connsiteY16" fmla="*/ 1570434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89730 w 2270768"/>
              <a:gd name="connsiteY16" fmla="*/ 1571625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89730 w 2270768"/>
              <a:gd name="connsiteY16" fmla="*/ 1571625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02827 w 2270768"/>
              <a:gd name="connsiteY17" fmla="*/ 181927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13568 w 2270768"/>
              <a:gd name="connsiteY11" fmla="*/ 2013348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13568 w 2270768"/>
              <a:gd name="connsiteY11" fmla="*/ 2013348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5949 w 2270768"/>
              <a:gd name="connsiteY18" fmla="*/ 1999060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13568 w 2270768"/>
              <a:gd name="connsiteY11" fmla="*/ 2013348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5949 w 2270768"/>
              <a:gd name="connsiteY18" fmla="*/ 1999060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13568 w 2270768"/>
              <a:gd name="connsiteY11" fmla="*/ 2013348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5949 w 2270768"/>
              <a:gd name="connsiteY18" fmla="*/ 1999060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13568 w 2270768"/>
              <a:gd name="connsiteY11" fmla="*/ 2013348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07614 w 2270768"/>
              <a:gd name="connsiteY18" fmla="*/ 1995488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13568 w 2270768"/>
              <a:gd name="connsiteY11" fmla="*/ 2013348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794517 w 2270768"/>
              <a:gd name="connsiteY18" fmla="*/ 2035969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794517 w 2270768"/>
              <a:gd name="connsiteY18" fmla="*/ 2035969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69540 w 2270768"/>
              <a:gd name="connsiteY21" fmla="*/ 2764632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69540 w 2270768"/>
              <a:gd name="connsiteY21" fmla="*/ 2764632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76684 w 2270768"/>
              <a:gd name="connsiteY21" fmla="*/ 2782492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76684 w 2270768"/>
              <a:gd name="connsiteY21" fmla="*/ 2782492 h 5453063"/>
              <a:gd name="connsiteX22" fmla="*/ 1856430 w 2270768"/>
              <a:gd name="connsiteY22" fmla="*/ 3167063 h 5453063"/>
              <a:gd name="connsiteX23" fmla="*/ 1774277 w 2270768"/>
              <a:gd name="connsiteY23" fmla="*/ 3626644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76684 w 2270768"/>
              <a:gd name="connsiteY21" fmla="*/ 2782492 h 5453063"/>
              <a:gd name="connsiteX22" fmla="*/ 1856430 w 2270768"/>
              <a:gd name="connsiteY22" fmla="*/ 3167063 h 5453063"/>
              <a:gd name="connsiteX23" fmla="*/ 1775468 w 2270768"/>
              <a:gd name="connsiteY23" fmla="*/ 3673078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76684 w 2270768"/>
              <a:gd name="connsiteY21" fmla="*/ 2782492 h 5453063"/>
              <a:gd name="connsiteX22" fmla="*/ 1856430 w 2270768"/>
              <a:gd name="connsiteY22" fmla="*/ 3167063 h 5453063"/>
              <a:gd name="connsiteX23" fmla="*/ 1775468 w 2270768"/>
              <a:gd name="connsiteY23" fmla="*/ 3673078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76684 w 2270768"/>
              <a:gd name="connsiteY21" fmla="*/ 2782492 h 5453063"/>
              <a:gd name="connsiteX22" fmla="*/ 1856430 w 2270768"/>
              <a:gd name="connsiteY22" fmla="*/ 3167063 h 5453063"/>
              <a:gd name="connsiteX23" fmla="*/ 1775468 w 2270768"/>
              <a:gd name="connsiteY23" fmla="*/ 3673078 h 5453063"/>
              <a:gd name="connsiteX24" fmla="*/ 1477811 w 2270768"/>
              <a:gd name="connsiteY24" fmla="*/ 4510088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76684 w 2270768"/>
              <a:gd name="connsiteY21" fmla="*/ 2782492 h 5453063"/>
              <a:gd name="connsiteX22" fmla="*/ 1856430 w 2270768"/>
              <a:gd name="connsiteY22" fmla="*/ 3167063 h 5453063"/>
              <a:gd name="connsiteX23" fmla="*/ 1775468 w 2270768"/>
              <a:gd name="connsiteY23" fmla="*/ 3673078 h 5453063"/>
              <a:gd name="connsiteX24" fmla="*/ 1477811 w 2270768"/>
              <a:gd name="connsiteY24" fmla="*/ 4510088 h 5453063"/>
              <a:gd name="connsiteX25" fmla="*/ 1389705 w 2270768"/>
              <a:gd name="connsiteY25" fmla="*/ 4826794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76684 w 2270768"/>
              <a:gd name="connsiteY21" fmla="*/ 2782492 h 5453063"/>
              <a:gd name="connsiteX22" fmla="*/ 1856430 w 2270768"/>
              <a:gd name="connsiteY22" fmla="*/ 3167063 h 5453063"/>
              <a:gd name="connsiteX23" fmla="*/ 1775468 w 2270768"/>
              <a:gd name="connsiteY23" fmla="*/ 3673078 h 5453063"/>
              <a:gd name="connsiteX24" fmla="*/ 1477811 w 2270768"/>
              <a:gd name="connsiteY24" fmla="*/ 4510088 h 5453063"/>
              <a:gd name="connsiteX25" fmla="*/ 1389705 w 2270768"/>
              <a:gd name="connsiteY25" fmla="*/ 4826794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76684 w 2270768"/>
              <a:gd name="connsiteY21" fmla="*/ 2782492 h 5453063"/>
              <a:gd name="connsiteX22" fmla="*/ 1856430 w 2270768"/>
              <a:gd name="connsiteY22" fmla="*/ 3167063 h 5453063"/>
              <a:gd name="connsiteX23" fmla="*/ 1775468 w 2270768"/>
              <a:gd name="connsiteY23" fmla="*/ 3673078 h 5453063"/>
              <a:gd name="connsiteX24" fmla="*/ 1477811 w 2270768"/>
              <a:gd name="connsiteY24" fmla="*/ 4510088 h 5453063"/>
              <a:gd name="connsiteX25" fmla="*/ 1389705 w 2270768"/>
              <a:gd name="connsiteY25" fmla="*/ 4826794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3795 w 2270768"/>
              <a:gd name="connsiteY28" fmla="*/ 526375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76684 w 2270768"/>
              <a:gd name="connsiteY21" fmla="*/ 2782492 h 5453063"/>
              <a:gd name="connsiteX22" fmla="*/ 1856430 w 2270768"/>
              <a:gd name="connsiteY22" fmla="*/ 3167063 h 5453063"/>
              <a:gd name="connsiteX23" fmla="*/ 1775468 w 2270768"/>
              <a:gd name="connsiteY23" fmla="*/ 3673078 h 5453063"/>
              <a:gd name="connsiteX24" fmla="*/ 1477811 w 2270768"/>
              <a:gd name="connsiteY24" fmla="*/ 4510088 h 5453063"/>
              <a:gd name="connsiteX25" fmla="*/ 1389705 w 2270768"/>
              <a:gd name="connsiteY25" fmla="*/ 4826794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3795 w 2270768"/>
              <a:gd name="connsiteY28" fmla="*/ 5263753 h 5453063"/>
              <a:gd name="connsiteX29" fmla="*/ 1642118 w 2270768"/>
              <a:gd name="connsiteY29" fmla="*/ 5262563 h 5453063"/>
              <a:gd name="connsiteX30" fmla="*/ 1395658 w 2270768"/>
              <a:gd name="connsiteY30" fmla="*/ 5138737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76684 w 2270768"/>
              <a:gd name="connsiteY21" fmla="*/ 2782492 h 5453063"/>
              <a:gd name="connsiteX22" fmla="*/ 1856430 w 2270768"/>
              <a:gd name="connsiteY22" fmla="*/ 3167063 h 5453063"/>
              <a:gd name="connsiteX23" fmla="*/ 1775468 w 2270768"/>
              <a:gd name="connsiteY23" fmla="*/ 3673078 h 5453063"/>
              <a:gd name="connsiteX24" fmla="*/ 1477811 w 2270768"/>
              <a:gd name="connsiteY24" fmla="*/ 4510088 h 5453063"/>
              <a:gd name="connsiteX25" fmla="*/ 1389705 w 2270768"/>
              <a:gd name="connsiteY25" fmla="*/ 4826794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3795 w 2270768"/>
              <a:gd name="connsiteY28" fmla="*/ 5263753 h 5453063"/>
              <a:gd name="connsiteX29" fmla="*/ 1642118 w 2270768"/>
              <a:gd name="connsiteY29" fmla="*/ 5262563 h 5453063"/>
              <a:gd name="connsiteX30" fmla="*/ 1395658 w 2270768"/>
              <a:gd name="connsiteY30" fmla="*/ 5138737 h 5453063"/>
              <a:gd name="connsiteX31" fmla="*/ 1332555 w 2270768"/>
              <a:gd name="connsiteY31" fmla="*/ 5167313 h 5453063"/>
              <a:gd name="connsiteX32" fmla="*/ 1232543 w 2270768"/>
              <a:gd name="connsiteY32" fmla="*/ 5120879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76684 w 2270768"/>
              <a:gd name="connsiteY21" fmla="*/ 2782492 h 5453063"/>
              <a:gd name="connsiteX22" fmla="*/ 1856430 w 2270768"/>
              <a:gd name="connsiteY22" fmla="*/ 3167063 h 5453063"/>
              <a:gd name="connsiteX23" fmla="*/ 1775468 w 2270768"/>
              <a:gd name="connsiteY23" fmla="*/ 3673078 h 5453063"/>
              <a:gd name="connsiteX24" fmla="*/ 1477811 w 2270768"/>
              <a:gd name="connsiteY24" fmla="*/ 4510088 h 5453063"/>
              <a:gd name="connsiteX25" fmla="*/ 1389705 w 2270768"/>
              <a:gd name="connsiteY25" fmla="*/ 4826794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3795 w 2270768"/>
              <a:gd name="connsiteY28" fmla="*/ 5263753 h 5453063"/>
              <a:gd name="connsiteX29" fmla="*/ 1642118 w 2270768"/>
              <a:gd name="connsiteY29" fmla="*/ 5262563 h 5453063"/>
              <a:gd name="connsiteX30" fmla="*/ 1395658 w 2270768"/>
              <a:gd name="connsiteY30" fmla="*/ 5138737 h 5453063"/>
              <a:gd name="connsiteX31" fmla="*/ 1332555 w 2270768"/>
              <a:gd name="connsiteY31" fmla="*/ 5167313 h 5453063"/>
              <a:gd name="connsiteX32" fmla="*/ 1232543 w 2270768"/>
              <a:gd name="connsiteY32" fmla="*/ 5120879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76684 w 2270768"/>
              <a:gd name="connsiteY21" fmla="*/ 2782492 h 5453063"/>
              <a:gd name="connsiteX22" fmla="*/ 1856430 w 2270768"/>
              <a:gd name="connsiteY22" fmla="*/ 3167063 h 5453063"/>
              <a:gd name="connsiteX23" fmla="*/ 1775468 w 2270768"/>
              <a:gd name="connsiteY23" fmla="*/ 3673078 h 5453063"/>
              <a:gd name="connsiteX24" fmla="*/ 1477811 w 2270768"/>
              <a:gd name="connsiteY24" fmla="*/ 4510088 h 5453063"/>
              <a:gd name="connsiteX25" fmla="*/ 1389705 w 2270768"/>
              <a:gd name="connsiteY25" fmla="*/ 4826794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3795 w 2270768"/>
              <a:gd name="connsiteY28" fmla="*/ 5263753 h 5453063"/>
              <a:gd name="connsiteX29" fmla="*/ 1642118 w 2270768"/>
              <a:gd name="connsiteY29" fmla="*/ 5262563 h 5453063"/>
              <a:gd name="connsiteX30" fmla="*/ 1395658 w 2270768"/>
              <a:gd name="connsiteY30" fmla="*/ 5138737 h 5453063"/>
              <a:gd name="connsiteX31" fmla="*/ 1332555 w 2270768"/>
              <a:gd name="connsiteY31" fmla="*/ 5167313 h 5453063"/>
              <a:gd name="connsiteX32" fmla="*/ 1232543 w 2270768"/>
              <a:gd name="connsiteY32" fmla="*/ 5120879 h 5453063"/>
              <a:gd name="connsiteX33" fmla="*/ 1221827 w 2270768"/>
              <a:gd name="connsiteY33" fmla="*/ 5212557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76684 w 2270768"/>
              <a:gd name="connsiteY21" fmla="*/ 2782492 h 5453063"/>
              <a:gd name="connsiteX22" fmla="*/ 1856430 w 2270768"/>
              <a:gd name="connsiteY22" fmla="*/ 3167063 h 5453063"/>
              <a:gd name="connsiteX23" fmla="*/ 1775468 w 2270768"/>
              <a:gd name="connsiteY23" fmla="*/ 3673078 h 5453063"/>
              <a:gd name="connsiteX24" fmla="*/ 1477811 w 2270768"/>
              <a:gd name="connsiteY24" fmla="*/ 4510088 h 5453063"/>
              <a:gd name="connsiteX25" fmla="*/ 1389705 w 2270768"/>
              <a:gd name="connsiteY25" fmla="*/ 4826794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3795 w 2270768"/>
              <a:gd name="connsiteY28" fmla="*/ 5263753 h 5453063"/>
              <a:gd name="connsiteX29" fmla="*/ 1642118 w 2270768"/>
              <a:gd name="connsiteY29" fmla="*/ 5262563 h 5453063"/>
              <a:gd name="connsiteX30" fmla="*/ 1395658 w 2270768"/>
              <a:gd name="connsiteY30" fmla="*/ 5138737 h 5453063"/>
              <a:gd name="connsiteX31" fmla="*/ 1332555 w 2270768"/>
              <a:gd name="connsiteY31" fmla="*/ 5167313 h 5453063"/>
              <a:gd name="connsiteX32" fmla="*/ 1213493 w 2270768"/>
              <a:gd name="connsiteY32" fmla="*/ 5082779 h 5453063"/>
              <a:gd name="connsiteX33" fmla="*/ 1221827 w 2270768"/>
              <a:gd name="connsiteY33" fmla="*/ 5212557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76684 w 2270768"/>
              <a:gd name="connsiteY21" fmla="*/ 2782492 h 5453063"/>
              <a:gd name="connsiteX22" fmla="*/ 1856430 w 2270768"/>
              <a:gd name="connsiteY22" fmla="*/ 3167063 h 5453063"/>
              <a:gd name="connsiteX23" fmla="*/ 1775468 w 2270768"/>
              <a:gd name="connsiteY23" fmla="*/ 3673078 h 5453063"/>
              <a:gd name="connsiteX24" fmla="*/ 1477811 w 2270768"/>
              <a:gd name="connsiteY24" fmla="*/ 4510088 h 5453063"/>
              <a:gd name="connsiteX25" fmla="*/ 1389705 w 2270768"/>
              <a:gd name="connsiteY25" fmla="*/ 4826794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3795 w 2270768"/>
              <a:gd name="connsiteY28" fmla="*/ 5263753 h 5453063"/>
              <a:gd name="connsiteX29" fmla="*/ 1642118 w 2270768"/>
              <a:gd name="connsiteY29" fmla="*/ 5262563 h 5453063"/>
              <a:gd name="connsiteX30" fmla="*/ 1395658 w 2270768"/>
              <a:gd name="connsiteY30" fmla="*/ 5138737 h 5453063"/>
              <a:gd name="connsiteX31" fmla="*/ 1332555 w 2270768"/>
              <a:gd name="connsiteY31" fmla="*/ 5167313 h 5453063"/>
              <a:gd name="connsiteX32" fmla="*/ 1213493 w 2270768"/>
              <a:gd name="connsiteY32" fmla="*/ 5082779 h 5453063"/>
              <a:gd name="connsiteX33" fmla="*/ 1224208 w 2270768"/>
              <a:gd name="connsiteY33" fmla="*/ 5239942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76684 w 2270768"/>
              <a:gd name="connsiteY21" fmla="*/ 2782492 h 5453063"/>
              <a:gd name="connsiteX22" fmla="*/ 1856430 w 2270768"/>
              <a:gd name="connsiteY22" fmla="*/ 3167063 h 5453063"/>
              <a:gd name="connsiteX23" fmla="*/ 1775468 w 2270768"/>
              <a:gd name="connsiteY23" fmla="*/ 3673078 h 5453063"/>
              <a:gd name="connsiteX24" fmla="*/ 1477811 w 2270768"/>
              <a:gd name="connsiteY24" fmla="*/ 4510088 h 5453063"/>
              <a:gd name="connsiteX25" fmla="*/ 1389705 w 2270768"/>
              <a:gd name="connsiteY25" fmla="*/ 4826794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3795 w 2270768"/>
              <a:gd name="connsiteY28" fmla="*/ 5263753 h 5453063"/>
              <a:gd name="connsiteX29" fmla="*/ 1642118 w 2270768"/>
              <a:gd name="connsiteY29" fmla="*/ 5262563 h 5453063"/>
              <a:gd name="connsiteX30" fmla="*/ 1395658 w 2270768"/>
              <a:gd name="connsiteY30" fmla="*/ 5138737 h 5453063"/>
              <a:gd name="connsiteX31" fmla="*/ 1332555 w 2270768"/>
              <a:gd name="connsiteY31" fmla="*/ 5167313 h 5453063"/>
              <a:gd name="connsiteX32" fmla="*/ 1213493 w 2270768"/>
              <a:gd name="connsiteY32" fmla="*/ 5082779 h 5453063"/>
              <a:gd name="connsiteX33" fmla="*/ 1224208 w 2270768"/>
              <a:gd name="connsiteY33" fmla="*/ 5239942 h 5453063"/>
              <a:gd name="connsiteX34" fmla="*/ 1099193 w 2270768"/>
              <a:gd name="connsiteY34" fmla="*/ 5453063 h 5453063"/>
              <a:gd name="connsiteX35" fmla="*/ 1022993 w 2270768"/>
              <a:gd name="connsiteY35" fmla="*/ 5406629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76684 w 2270768"/>
              <a:gd name="connsiteY21" fmla="*/ 2782492 h 5453063"/>
              <a:gd name="connsiteX22" fmla="*/ 1856430 w 2270768"/>
              <a:gd name="connsiteY22" fmla="*/ 3167063 h 5453063"/>
              <a:gd name="connsiteX23" fmla="*/ 1775468 w 2270768"/>
              <a:gd name="connsiteY23" fmla="*/ 3673078 h 5453063"/>
              <a:gd name="connsiteX24" fmla="*/ 1477811 w 2270768"/>
              <a:gd name="connsiteY24" fmla="*/ 4510088 h 5453063"/>
              <a:gd name="connsiteX25" fmla="*/ 1389705 w 2270768"/>
              <a:gd name="connsiteY25" fmla="*/ 4826794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3795 w 2270768"/>
              <a:gd name="connsiteY28" fmla="*/ 5263753 h 5453063"/>
              <a:gd name="connsiteX29" fmla="*/ 1642118 w 2270768"/>
              <a:gd name="connsiteY29" fmla="*/ 5262563 h 5453063"/>
              <a:gd name="connsiteX30" fmla="*/ 1395658 w 2270768"/>
              <a:gd name="connsiteY30" fmla="*/ 5138737 h 5453063"/>
              <a:gd name="connsiteX31" fmla="*/ 1332555 w 2270768"/>
              <a:gd name="connsiteY31" fmla="*/ 5167313 h 5453063"/>
              <a:gd name="connsiteX32" fmla="*/ 1213493 w 2270768"/>
              <a:gd name="connsiteY32" fmla="*/ 5082779 h 5453063"/>
              <a:gd name="connsiteX33" fmla="*/ 1224208 w 2270768"/>
              <a:gd name="connsiteY33" fmla="*/ 5239942 h 5453063"/>
              <a:gd name="connsiteX34" fmla="*/ 1099193 w 2270768"/>
              <a:gd name="connsiteY34" fmla="*/ 5453063 h 5453063"/>
              <a:gd name="connsiteX35" fmla="*/ 1022993 w 2270768"/>
              <a:gd name="connsiteY35" fmla="*/ 5406629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76684 w 2270768"/>
              <a:gd name="connsiteY21" fmla="*/ 2782492 h 5453063"/>
              <a:gd name="connsiteX22" fmla="*/ 1856430 w 2270768"/>
              <a:gd name="connsiteY22" fmla="*/ 3167063 h 5453063"/>
              <a:gd name="connsiteX23" fmla="*/ 1775468 w 2270768"/>
              <a:gd name="connsiteY23" fmla="*/ 3673078 h 5453063"/>
              <a:gd name="connsiteX24" fmla="*/ 1477811 w 2270768"/>
              <a:gd name="connsiteY24" fmla="*/ 4510088 h 5453063"/>
              <a:gd name="connsiteX25" fmla="*/ 1389705 w 2270768"/>
              <a:gd name="connsiteY25" fmla="*/ 4826794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3795 w 2270768"/>
              <a:gd name="connsiteY28" fmla="*/ 5263753 h 5453063"/>
              <a:gd name="connsiteX29" fmla="*/ 1642118 w 2270768"/>
              <a:gd name="connsiteY29" fmla="*/ 5262563 h 5453063"/>
              <a:gd name="connsiteX30" fmla="*/ 1395658 w 2270768"/>
              <a:gd name="connsiteY30" fmla="*/ 5138737 h 5453063"/>
              <a:gd name="connsiteX31" fmla="*/ 1332555 w 2270768"/>
              <a:gd name="connsiteY31" fmla="*/ 5167313 h 5453063"/>
              <a:gd name="connsiteX32" fmla="*/ 1213493 w 2270768"/>
              <a:gd name="connsiteY32" fmla="*/ 5082779 h 5453063"/>
              <a:gd name="connsiteX33" fmla="*/ 1224208 w 2270768"/>
              <a:gd name="connsiteY33" fmla="*/ 5239942 h 5453063"/>
              <a:gd name="connsiteX34" fmla="*/ 1099193 w 2270768"/>
              <a:gd name="connsiteY34" fmla="*/ 5453063 h 5453063"/>
              <a:gd name="connsiteX35" fmla="*/ 1022993 w 2270768"/>
              <a:gd name="connsiteY35" fmla="*/ 5406629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58736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76684 w 2270768"/>
              <a:gd name="connsiteY21" fmla="*/ 2782492 h 5453063"/>
              <a:gd name="connsiteX22" fmla="*/ 1856430 w 2270768"/>
              <a:gd name="connsiteY22" fmla="*/ 3167063 h 5453063"/>
              <a:gd name="connsiteX23" fmla="*/ 1775468 w 2270768"/>
              <a:gd name="connsiteY23" fmla="*/ 3673078 h 5453063"/>
              <a:gd name="connsiteX24" fmla="*/ 1477811 w 2270768"/>
              <a:gd name="connsiteY24" fmla="*/ 4510088 h 5453063"/>
              <a:gd name="connsiteX25" fmla="*/ 1389705 w 2270768"/>
              <a:gd name="connsiteY25" fmla="*/ 4826794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3795 w 2270768"/>
              <a:gd name="connsiteY28" fmla="*/ 5263753 h 5453063"/>
              <a:gd name="connsiteX29" fmla="*/ 1642118 w 2270768"/>
              <a:gd name="connsiteY29" fmla="*/ 5262563 h 5453063"/>
              <a:gd name="connsiteX30" fmla="*/ 1395658 w 2270768"/>
              <a:gd name="connsiteY30" fmla="*/ 5138737 h 5453063"/>
              <a:gd name="connsiteX31" fmla="*/ 1332555 w 2270768"/>
              <a:gd name="connsiteY31" fmla="*/ 5167313 h 5453063"/>
              <a:gd name="connsiteX32" fmla="*/ 1213493 w 2270768"/>
              <a:gd name="connsiteY32" fmla="*/ 5082779 h 5453063"/>
              <a:gd name="connsiteX33" fmla="*/ 1224208 w 2270768"/>
              <a:gd name="connsiteY33" fmla="*/ 5239942 h 5453063"/>
              <a:gd name="connsiteX34" fmla="*/ 1099193 w 2270768"/>
              <a:gd name="connsiteY34" fmla="*/ 5453063 h 5453063"/>
              <a:gd name="connsiteX35" fmla="*/ 1022993 w 2270768"/>
              <a:gd name="connsiteY35" fmla="*/ 5406629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58736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76684 w 2270768"/>
              <a:gd name="connsiteY21" fmla="*/ 2782492 h 5453063"/>
              <a:gd name="connsiteX22" fmla="*/ 1856430 w 2270768"/>
              <a:gd name="connsiteY22" fmla="*/ 3167063 h 5453063"/>
              <a:gd name="connsiteX23" fmla="*/ 1775468 w 2270768"/>
              <a:gd name="connsiteY23" fmla="*/ 3673078 h 5453063"/>
              <a:gd name="connsiteX24" fmla="*/ 1477811 w 2270768"/>
              <a:gd name="connsiteY24" fmla="*/ 4510088 h 5453063"/>
              <a:gd name="connsiteX25" fmla="*/ 1389705 w 2270768"/>
              <a:gd name="connsiteY25" fmla="*/ 4826794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3795 w 2270768"/>
              <a:gd name="connsiteY28" fmla="*/ 5263753 h 5453063"/>
              <a:gd name="connsiteX29" fmla="*/ 1642118 w 2270768"/>
              <a:gd name="connsiteY29" fmla="*/ 5262563 h 5453063"/>
              <a:gd name="connsiteX30" fmla="*/ 1395658 w 2270768"/>
              <a:gd name="connsiteY30" fmla="*/ 5138737 h 5453063"/>
              <a:gd name="connsiteX31" fmla="*/ 1332555 w 2270768"/>
              <a:gd name="connsiteY31" fmla="*/ 5167313 h 5453063"/>
              <a:gd name="connsiteX32" fmla="*/ 1213493 w 2270768"/>
              <a:gd name="connsiteY32" fmla="*/ 5082779 h 5453063"/>
              <a:gd name="connsiteX33" fmla="*/ 1224208 w 2270768"/>
              <a:gd name="connsiteY33" fmla="*/ 5239942 h 5453063"/>
              <a:gd name="connsiteX34" fmla="*/ 1099193 w 2270768"/>
              <a:gd name="connsiteY34" fmla="*/ 5453063 h 5453063"/>
              <a:gd name="connsiteX35" fmla="*/ 1022993 w 2270768"/>
              <a:gd name="connsiteY35" fmla="*/ 5406629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58736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</a:cxnLst>
            <a:rect l="l" t="t" r="r" b="b"/>
            <a:pathLst>
              <a:path w="2270768" h="5453063">
                <a:moveTo>
                  <a:pt x="1356367" y="66675"/>
                </a:moveTo>
                <a:lnTo>
                  <a:pt x="1449236" y="196453"/>
                </a:lnTo>
                <a:lnTo>
                  <a:pt x="1427806" y="304799"/>
                </a:lnTo>
                <a:lnTo>
                  <a:pt x="1508768" y="466725"/>
                </a:lnTo>
                <a:cubicBezTo>
                  <a:pt x="1539724" y="652861"/>
                  <a:pt x="1499243" y="660400"/>
                  <a:pt x="1494480" y="757238"/>
                </a:cubicBezTo>
                <a:lnTo>
                  <a:pt x="1427805" y="928688"/>
                </a:lnTo>
                <a:lnTo>
                  <a:pt x="1589730" y="917973"/>
                </a:lnTo>
                <a:cubicBezTo>
                  <a:pt x="1736178" y="1002904"/>
                  <a:pt x="1819521" y="1097360"/>
                  <a:pt x="1938584" y="1183482"/>
                </a:cubicBezTo>
                <a:lnTo>
                  <a:pt x="2252909" y="1508522"/>
                </a:lnTo>
                <a:lnTo>
                  <a:pt x="2270768" y="1552575"/>
                </a:lnTo>
                <a:lnTo>
                  <a:pt x="1961205" y="1871663"/>
                </a:lnTo>
                <a:lnTo>
                  <a:pt x="1820711" y="1999061"/>
                </a:lnTo>
                <a:lnTo>
                  <a:pt x="1723080" y="1947863"/>
                </a:lnTo>
                <a:lnTo>
                  <a:pt x="2030261" y="1552576"/>
                </a:lnTo>
                <a:cubicBezTo>
                  <a:pt x="1905245" y="1456532"/>
                  <a:pt x="1813568" y="1347391"/>
                  <a:pt x="1655214" y="1264444"/>
                </a:cubicBezTo>
                <a:cubicBezTo>
                  <a:pt x="1654024" y="1319213"/>
                  <a:pt x="1652833" y="1373981"/>
                  <a:pt x="1651643" y="1428750"/>
                </a:cubicBezTo>
                <a:cubicBezTo>
                  <a:pt x="1631005" y="1476375"/>
                  <a:pt x="1611558" y="1533525"/>
                  <a:pt x="1573061" y="1571625"/>
                </a:cubicBezTo>
                <a:cubicBezTo>
                  <a:pt x="1588142" y="1648222"/>
                  <a:pt x="1586556" y="1739105"/>
                  <a:pt x="1618305" y="1801415"/>
                </a:cubicBezTo>
                <a:cubicBezTo>
                  <a:pt x="1655215" y="1909761"/>
                  <a:pt x="1729032" y="1952625"/>
                  <a:pt x="1817139" y="1997869"/>
                </a:cubicBezTo>
                <a:lnTo>
                  <a:pt x="1823093" y="2105025"/>
                </a:lnTo>
                <a:cubicBezTo>
                  <a:pt x="1876671" y="2209006"/>
                  <a:pt x="1931440" y="2271316"/>
                  <a:pt x="1983827" y="2416969"/>
                </a:cubicBezTo>
                <a:cubicBezTo>
                  <a:pt x="2015577" y="2596754"/>
                  <a:pt x="2008038" y="2647951"/>
                  <a:pt x="1976684" y="2782492"/>
                </a:cubicBezTo>
                <a:lnTo>
                  <a:pt x="1856430" y="3167063"/>
                </a:lnTo>
                <a:cubicBezTo>
                  <a:pt x="1829443" y="3335735"/>
                  <a:pt x="1783405" y="3407965"/>
                  <a:pt x="1775468" y="3673078"/>
                </a:cubicBezTo>
                <a:lnTo>
                  <a:pt x="1477811" y="4510088"/>
                </a:lnTo>
                <a:lnTo>
                  <a:pt x="1389705" y="4826794"/>
                </a:lnTo>
                <a:cubicBezTo>
                  <a:pt x="1454793" y="4939506"/>
                  <a:pt x="1519880" y="5028407"/>
                  <a:pt x="1584968" y="5129213"/>
                </a:cubicBezTo>
                <a:lnTo>
                  <a:pt x="1727843" y="5219700"/>
                </a:lnTo>
                <a:lnTo>
                  <a:pt x="1733795" y="5263753"/>
                </a:lnTo>
                <a:lnTo>
                  <a:pt x="1642118" y="5262563"/>
                </a:lnTo>
                <a:lnTo>
                  <a:pt x="1395658" y="5138737"/>
                </a:lnTo>
                <a:lnTo>
                  <a:pt x="1332555" y="5167313"/>
                </a:lnTo>
                <a:cubicBezTo>
                  <a:pt x="1261118" y="5166123"/>
                  <a:pt x="1246830" y="5098257"/>
                  <a:pt x="1213493" y="5082779"/>
                </a:cubicBezTo>
                <a:lnTo>
                  <a:pt x="1224208" y="5239942"/>
                </a:lnTo>
                <a:lnTo>
                  <a:pt x="1099193" y="5453063"/>
                </a:lnTo>
                <a:cubicBezTo>
                  <a:pt x="1073793" y="5437585"/>
                  <a:pt x="1065061" y="5461398"/>
                  <a:pt x="1022993" y="5406629"/>
                </a:cubicBezTo>
                <a:lnTo>
                  <a:pt x="1022993" y="5148263"/>
                </a:lnTo>
                <a:lnTo>
                  <a:pt x="1184918" y="4848225"/>
                </a:lnTo>
                <a:cubicBezTo>
                  <a:pt x="1209524" y="4597400"/>
                  <a:pt x="1207936" y="4473972"/>
                  <a:pt x="1258736" y="4095750"/>
                </a:cubicBezTo>
                <a:cubicBezTo>
                  <a:pt x="1312712" y="3857228"/>
                  <a:pt x="1369068" y="3716338"/>
                  <a:pt x="1424234" y="3526632"/>
                </a:cubicBezTo>
                <a:lnTo>
                  <a:pt x="1261118" y="3328988"/>
                </a:lnTo>
                <a:lnTo>
                  <a:pt x="1146818" y="2981325"/>
                </a:lnTo>
                <a:lnTo>
                  <a:pt x="1089668" y="2671763"/>
                </a:lnTo>
                <a:cubicBezTo>
                  <a:pt x="1089271" y="2424112"/>
                  <a:pt x="1115068" y="2281238"/>
                  <a:pt x="1127768" y="2085975"/>
                </a:cubicBezTo>
                <a:lnTo>
                  <a:pt x="946793" y="1640681"/>
                </a:lnTo>
                <a:lnTo>
                  <a:pt x="859878" y="1462088"/>
                </a:lnTo>
                <a:lnTo>
                  <a:pt x="784868" y="2143125"/>
                </a:lnTo>
                <a:lnTo>
                  <a:pt x="940839" y="2565797"/>
                </a:lnTo>
                <a:lnTo>
                  <a:pt x="981321" y="2778919"/>
                </a:lnTo>
                <a:lnTo>
                  <a:pt x="1068236" y="2896791"/>
                </a:lnTo>
                <a:cubicBezTo>
                  <a:pt x="1069427" y="2960688"/>
                  <a:pt x="1068236" y="2971007"/>
                  <a:pt x="1069427" y="3034904"/>
                </a:cubicBezTo>
                <a:lnTo>
                  <a:pt x="1039662" y="3155156"/>
                </a:lnTo>
                <a:lnTo>
                  <a:pt x="808680" y="3183731"/>
                </a:lnTo>
                <a:lnTo>
                  <a:pt x="749149" y="3074195"/>
                </a:lnTo>
                <a:lnTo>
                  <a:pt x="827730" y="2947988"/>
                </a:lnTo>
                <a:lnTo>
                  <a:pt x="903930" y="2957513"/>
                </a:lnTo>
                <a:lnTo>
                  <a:pt x="913455" y="2909888"/>
                </a:lnTo>
                <a:cubicBezTo>
                  <a:pt x="867815" y="2811860"/>
                  <a:pt x="813840" y="2732882"/>
                  <a:pt x="776534" y="2615804"/>
                </a:cubicBezTo>
                <a:cubicBezTo>
                  <a:pt x="734861" y="2455467"/>
                  <a:pt x="676521" y="2335609"/>
                  <a:pt x="626514" y="2195512"/>
                </a:cubicBezTo>
                <a:cubicBezTo>
                  <a:pt x="613020" y="1921668"/>
                  <a:pt x="620958" y="1662113"/>
                  <a:pt x="618180" y="1395413"/>
                </a:cubicBezTo>
                <a:lnTo>
                  <a:pt x="543171" y="1590675"/>
                </a:lnTo>
                <a:cubicBezTo>
                  <a:pt x="501499" y="1627584"/>
                  <a:pt x="490784" y="1651398"/>
                  <a:pt x="397915" y="1710928"/>
                </a:cubicBezTo>
                <a:cubicBezTo>
                  <a:pt x="338780" y="1754187"/>
                  <a:pt x="259405" y="1798639"/>
                  <a:pt x="178839" y="1877616"/>
                </a:cubicBezTo>
                <a:cubicBezTo>
                  <a:pt x="169711" y="1912144"/>
                  <a:pt x="159194" y="1931392"/>
                  <a:pt x="151455" y="1981200"/>
                </a:cubicBezTo>
                <a:cubicBezTo>
                  <a:pt x="143716" y="2031008"/>
                  <a:pt x="138755" y="2111375"/>
                  <a:pt x="132405" y="2176463"/>
                </a:cubicBezTo>
                <a:lnTo>
                  <a:pt x="141930" y="2260998"/>
                </a:lnTo>
                <a:cubicBezTo>
                  <a:pt x="73668" y="2228851"/>
                  <a:pt x="62555" y="2172891"/>
                  <a:pt x="22868" y="2128838"/>
                </a:cubicBezTo>
                <a:cubicBezTo>
                  <a:pt x="15724" y="2034382"/>
                  <a:pt x="-5707" y="1975644"/>
                  <a:pt x="1437" y="1845469"/>
                </a:cubicBezTo>
                <a:cubicBezTo>
                  <a:pt x="41918" y="1710531"/>
                  <a:pt x="160980" y="1568451"/>
                  <a:pt x="91924" y="1585913"/>
                </a:cubicBezTo>
                <a:cubicBezTo>
                  <a:pt x="90336" y="1477962"/>
                  <a:pt x="181618" y="1422400"/>
                  <a:pt x="230037" y="1345406"/>
                </a:cubicBezTo>
                <a:cubicBezTo>
                  <a:pt x="460224" y="1237457"/>
                  <a:pt x="454668" y="1227137"/>
                  <a:pt x="565793" y="1152525"/>
                </a:cubicBezTo>
                <a:lnTo>
                  <a:pt x="584843" y="990600"/>
                </a:lnTo>
                <a:lnTo>
                  <a:pt x="565793" y="758428"/>
                </a:lnTo>
                <a:cubicBezTo>
                  <a:pt x="654692" y="596503"/>
                  <a:pt x="657868" y="517923"/>
                  <a:pt x="694380" y="400051"/>
                </a:cubicBezTo>
                <a:cubicBezTo>
                  <a:pt x="754308" y="311151"/>
                  <a:pt x="783280" y="216298"/>
                  <a:pt x="874164" y="133351"/>
                </a:cubicBezTo>
                <a:cubicBezTo>
                  <a:pt x="970208" y="41276"/>
                  <a:pt x="1026961" y="28971"/>
                  <a:pt x="1123005" y="0"/>
                </a:cubicBezTo>
                <a:cubicBezTo>
                  <a:pt x="1231352" y="25003"/>
                  <a:pt x="1270642" y="38100"/>
                  <a:pt x="1356367" y="66675"/>
                </a:cubicBezTo>
                <a:close/>
              </a:path>
            </a:pathLst>
          </a:custGeom>
          <a:gradFill flip="none" rotWithShape="1">
            <a:gsLst>
              <a:gs pos="45000">
                <a:srgbClr val="FFD85B"/>
              </a:gs>
              <a:gs pos="100000">
                <a:srgbClr val="C00000"/>
              </a:gs>
            </a:gsLst>
            <a:lin ang="162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l-PL"/>
          </a:p>
        </p:txBody>
      </p:sp>
      <p:pic>
        <p:nvPicPr>
          <p:cNvPr id="34" name="Obraz 33">
            <a:extLst>
              <a:ext uri="{FF2B5EF4-FFF2-40B4-BE49-F238E27FC236}">
                <a16:creationId xmlns:a16="http://schemas.microsoft.com/office/drawing/2014/main" id="{55B0123D-6AF8-4D63-8EF9-E574EF187EAA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9479163" y="1024621"/>
            <a:ext cx="2271879" cy="6237239"/>
          </a:xfrm>
          <a:prstGeom prst="rect">
            <a:avLst/>
          </a:prstGeom>
        </p:spPr>
      </p:pic>
      <p:sp>
        <p:nvSpPr>
          <p:cNvPr id="2" name="Symbol zastępczy numeru slajdu 1">
            <a:extLst>
              <a:ext uri="{FF2B5EF4-FFF2-40B4-BE49-F238E27FC236}">
                <a16:creationId xmlns:a16="http://schemas.microsoft.com/office/drawing/2014/main" id="{DD7D0E57-D313-4B20-B71A-253D34F5E29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9677609" y="6696000"/>
            <a:ext cx="2986299" cy="499952"/>
          </a:xfrm>
        </p:spPr>
        <p:txBody>
          <a:bodyPr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fld id="{738616D8-309D-44F8-869A-17BF40B11BFA}" type="slidenum">
              <a:rPr lang="pl-PL" sz="1701" kern="0" smtClean="0">
                <a:solidFill>
                  <a:schemeClr val="bg2"/>
                </a:solidFill>
              </a:rPr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t>15</a:t>
            </a:fld>
            <a:endParaRPr lang="pl-PL" sz="1701" kern="0" dirty="0">
              <a:solidFill>
                <a:schemeClr val="bg2"/>
              </a:solidFill>
            </a:endParaRPr>
          </a:p>
        </p:txBody>
      </p:sp>
      <p:sp>
        <p:nvSpPr>
          <p:cNvPr id="20" name="Prostokąt 19">
            <a:extLst>
              <a:ext uri="{FF2B5EF4-FFF2-40B4-BE49-F238E27FC236}">
                <a16:creationId xmlns:a16="http://schemas.microsoft.com/office/drawing/2014/main" id="{A647CBC5-52C9-45ED-9546-89B57880EFCD}"/>
              </a:ext>
            </a:extLst>
          </p:cNvPr>
          <p:cNvSpPr/>
          <p:nvPr/>
        </p:nvSpPr>
        <p:spPr>
          <a:xfrm>
            <a:off x="31884" y="288025"/>
            <a:ext cx="12992064" cy="55399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pl-PL" sz="3000" b="1" dirty="0">
                <a:solidFill>
                  <a:schemeClr val="bg1">
                    <a:lumMod val="95000"/>
                  </a:schemeClr>
                </a:solidFill>
              </a:rPr>
              <a:t>W ludzkim </a:t>
            </a:r>
            <a:r>
              <a:rPr lang="pl-PL" sz="3000" b="1" dirty="0">
                <a:solidFill>
                  <a:srgbClr val="FFD85B"/>
                </a:solidFill>
              </a:rPr>
              <a:t>wegetatywno</a:t>
            </a:r>
            <a:r>
              <a:rPr lang="pl-PL" sz="3000" b="1" dirty="0">
                <a:solidFill>
                  <a:schemeClr val="bg1">
                    <a:lumMod val="95000"/>
                  </a:schemeClr>
                </a:solidFill>
              </a:rPr>
              <a:t>-</a:t>
            </a:r>
            <a:r>
              <a:rPr lang="pl-PL" sz="3000" b="1" dirty="0">
                <a:solidFill>
                  <a:srgbClr val="FF0000"/>
                </a:solidFill>
              </a:rPr>
              <a:t>zmysłowym</a:t>
            </a:r>
            <a:r>
              <a:rPr lang="pl-PL" sz="3000" b="1" dirty="0">
                <a:solidFill>
                  <a:schemeClr val="bg1">
                    <a:lumMod val="95000"/>
                  </a:schemeClr>
                </a:solidFill>
              </a:rPr>
              <a:t> organizmie mieszka </a:t>
            </a:r>
            <a:r>
              <a:rPr lang="pl-PL" sz="3000" b="1" dirty="0">
                <a:solidFill>
                  <a:srgbClr val="2078D1"/>
                </a:solidFill>
              </a:rPr>
              <a:t>rozumny</a:t>
            </a:r>
            <a:r>
              <a:rPr lang="pl-PL" sz="3000" b="1" dirty="0">
                <a:solidFill>
                  <a:schemeClr val="bg1">
                    <a:lumMod val="95000"/>
                  </a:schemeClr>
                </a:solidFill>
              </a:rPr>
              <a:t> KTOŚ</a:t>
            </a:r>
          </a:p>
        </p:txBody>
      </p:sp>
      <p:sp>
        <p:nvSpPr>
          <p:cNvPr id="22" name="pole tekstowe 21">
            <a:extLst>
              <a:ext uri="{FF2B5EF4-FFF2-40B4-BE49-F238E27FC236}">
                <a16:creationId xmlns:a16="http://schemas.microsoft.com/office/drawing/2014/main" id="{BD37368E-1F2C-4D08-B8B9-2BAE213C0960}"/>
              </a:ext>
            </a:extLst>
          </p:cNvPr>
          <p:cNvSpPr txBox="1"/>
          <p:nvPr/>
        </p:nvSpPr>
        <p:spPr>
          <a:xfrm>
            <a:off x="4500000" y="5962278"/>
            <a:ext cx="4055832" cy="55399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eaLnBrk="1" hangingPunct="1">
              <a:defRPr/>
            </a:pPr>
            <a:r>
              <a:rPr lang="pl-PL" sz="3000" b="1" dirty="0">
                <a:solidFill>
                  <a:srgbClr val="FFD85B"/>
                </a:solidFill>
              </a:rPr>
              <a:t>chromosomy</a:t>
            </a:r>
          </a:p>
        </p:txBody>
      </p:sp>
      <p:sp>
        <p:nvSpPr>
          <p:cNvPr id="23" name="pole tekstowe 22">
            <a:extLst>
              <a:ext uri="{FF2B5EF4-FFF2-40B4-BE49-F238E27FC236}">
                <a16:creationId xmlns:a16="http://schemas.microsoft.com/office/drawing/2014/main" id="{A417F66D-E5EE-49E9-B23B-02AA8075BEFE}"/>
              </a:ext>
            </a:extLst>
          </p:cNvPr>
          <p:cNvSpPr txBox="1"/>
          <p:nvPr/>
        </p:nvSpPr>
        <p:spPr>
          <a:xfrm>
            <a:off x="4680000" y="5465960"/>
            <a:ext cx="3708285" cy="55399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eaLnBrk="1" hangingPunct="1">
              <a:defRPr/>
            </a:pPr>
            <a:r>
              <a:rPr lang="pl-PL" sz="3000" b="1" dirty="0">
                <a:solidFill>
                  <a:srgbClr val="FFD85B"/>
                </a:solidFill>
              </a:rPr>
              <a:t>chromatyna</a:t>
            </a:r>
          </a:p>
        </p:txBody>
      </p:sp>
      <p:sp>
        <p:nvSpPr>
          <p:cNvPr id="24" name="pole tekstowe 23">
            <a:extLst>
              <a:ext uri="{FF2B5EF4-FFF2-40B4-BE49-F238E27FC236}">
                <a16:creationId xmlns:a16="http://schemas.microsoft.com/office/drawing/2014/main" id="{7A365BF1-080C-4C53-AB23-39F39750CA82}"/>
              </a:ext>
            </a:extLst>
          </p:cNvPr>
          <p:cNvSpPr txBox="1"/>
          <p:nvPr/>
        </p:nvSpPr>
        <p:spPr>
          <a:xfrm>
            <a:off x="5023755" y="4969644"/>
            <a:ext cx="3035203" cy="55399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eaLnBrk="1" hangingPunct="1">
              <a:defRPr/>
            </a:pPr>
            <a:r>
              <a:rPr lang="pl-PL" sz="3000" b="1" dirty="0">
                <a:solidFill>
                  <a:srgbClr val="FFD85B"/>
                </a:solidFill>
              </a:rPr>
              <a:t>gonady</a:t>
            </a:r>
          </a:p>
        </p:txBody>
      </p:sp>
      <p:sp>
        <p:nvSpPr>
          <p:cNvPr id="25" name="pole tekstowe 24">
            <a:extLst>
              <a:ext uri="{FF2B5EF4-FFF2-40B4-BE49-F238E27FC236}">
                <a16:creationId xmlns:a16="http://schemas.microsoft.com/office/drawing/2014/main" id="{1857ADAF-FC2A-49D1-9436-348A4E7D7ACB}"/>
              </a:ext>
            </a:extLst>
          </p:cNvPr>
          <p:cNvSpPr txBox="1"/>
          <p:nvPr/>
        </p:nvSpPr>
        <p:spPr>
          <a:xfrm>
            <a:off x="5023755" y="4473328"/>
            <a:ext cx="3035203" cy="55399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eaLnBrk="1" hangingPunct="1">
              <a:defRPr/>
            </a:pPr>
            <a:r>
              <a:rPr lang="pl-PL" sz="3000" b="1" dirty="0">
                <a:solidFill>
                  <a:srgbClr val="FFD85B"/>
                </a:solidFill>
              </a:rPr>
              <a:t>genitalia</a:t>
            </a:r>
          </a:p>
        </p:txBody>
      </p:sp>
      <p:sp>
        <p:nvSpPr>
          <p:cNvPr id="32" name="pole tekstowe 31">
            <a:extLst>
              <a:ext uri="{FF2B5EF4-FFF2-40B4-BE49-F238E27FC236}">
                <a16:creationId xmlns:a16="http://schemas.microsoft.com/office/drawing/2014/main" id="{8CCB14CF-88CF-44D0-BBDE-CF9B3220686F}"/>
              </a:ext>
            </a:extLst>
          </p:cNvPr>
          <p:cNvSpPr txBox="1"/>
          <p:nvPr/>
        </p:nvSpPr>
        <p:spPr>
          <a:xfrm>
            <a:off x="5023755" y="3977012"/>
            <a:ext cx="3035203" cy="55399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eaLnBrk="1" hangingPunct="1">
              <a:defRPr/>
            </a:pPr>
            <a:r>
              <a:rPr lang="pl-PL" sz="3000" b="1" dirty="0">
                <a:solidFill>
                  <a:srgbClr val="FFD85B"/>
                </a:solidFill>
              </a:rPr>
              <a:t>hormony</a:t>
            </a:r>
          </a:p>
        </p:txBody>
      </p:sp>
      <p:sp>
        <p:nvSpPr>
          <p:cNvPr id="19" name="pole tekstowe 18">
            <a:extLst>
              <a:ext uri="{FF2B5EF4-FFF2-40B4-BE49-F238E27FC236}">
                <a16:creationId xmlns:a16="http://schemas.microsoft.com/office/drawing/2014/main" id="{B360CE5D-0262-49D6-A4FD-FC83BA95EF77}"/>
              </a:ext>
            </a:extLst>
          </p:cNvPr>
          <p:cNvSpPr txBox="1"/>
          <p:nvPr/>
        </p:nvSpPr>
        <p:spPr>
          <a:xfrm>
            <a:off x="4577582" y="2984380"/>
            <a:ext cx="3970690" cy="55399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eaLnBrk="1" hangingPunct="1">
              <a:defRPr/>
            </a:pPr>
            <a:r>
              <a:rPr lang="pl-PL" sz="3000" b="1" dirty="0">
                <a:solidFill>
                  <a:srgbClr val="C00000"/>
                </a:solidFill>
              </a:rPr>
              <a:t>wyobrażenia</a:t>
            </a:r>
          </a:p>
        </p:txBody>
      </p:sp>
      <p:sp>
        <p:nvSpPr>
          <p:cNvPr id="21" name="pole tekstowe 20">
            <a:extLst>
              <a:ext uri="{FF2B5EF4-FFF2-40B4-BE49-F238E27FC236}">
                <a16:creationId xmlns:a16="http://schemas.microsoft.com/office/drawing/2014/main" id="{635EBFFD-DA87-4162-A4EA-9872C9391A96}"/>
              </a:ext>
            </a:extLst>
          </p:cNvPr>
          <p:cNvSpPr txBox="1"/>
          <p:nvPr/>
        </p:nvSpPr>
        <p:spPr>
          <a:xfrm>
            <a:off x="5045326" y="3480696"/>
            <a:ext cx="3035203" cy="55399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eaLnBrk="1" hangingPunct="1">
              <a:defRPr/>
            </a:pPr>
            <a:r>
              <a:rPr lang="pl-PL" sz="3000" b="1" dirty="0">
                <a:solidFill>
                  <a:srgbClr val="C00000"/>
                </a:solidFill>
              </a:rPr>
              <a:t>wrażenia</a:t>
            </a:r>
          </a:p>
        </p:txBody>
      </p:sp>
      <p:sp>
        <p:nvSpPr>
          <p:cNvPr id="29" name="pole tekstowe 28">
            <a:extLst>
              <a:ext uri="{FF2B5EF4-FFF2-40B4-BE49-F238E27FC236}">
                <a16:creationId xmlns:a16="http://schemas.microsoft.com/office/drawing/2014/main" id="{096D2311-8AC2-4C18-8E04-7288788BB6DA}"/>
              </a:ext>
            </a:extLst>
          </p:cNvPr>
          <p:cNvSpPr txBox="1"/>
          <p:nvPr/>
        </p:nvSpPr>
        <p:spPr>
          <a:xfrm>
            <a:off x="5267394" y="2488064"/>
            <a:ext cx="2591066" cy="55399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eaLnBrk="1" hangingPunct="1">
              <a:defRPr/>
            </a:pPr>
            <a:r>
              <a:rPr lang="pl-PL" sz="3000" b="1" dirty="0">
                <a:solidFill>
                  <a:srgbClr val="C00000"/>
                </a:solidFill>
              </a:rPr>
              <a:t>emocje</a:t>
            </a:r>
          </a:p>
        </p:txBody>
      </p:sp>
      <p:sp>
        <p:nvSpPr>
          <p:cNvPr id="30" name="pole tekstowe 29">
            <a:extLst>
              <a:ext uri="{FF2B5EF4-FFF2-40B4-BE49-F238E27FC236}">
                <a16:creationId xmlns:a16="http://schemas.microsoft.com/office/drawing/2014/main" id="{F3EE84DF-9164-4F8A-B10E-CF80BCCC7323}"/>
              </a:ext>
            </a:extLst>
          </p:cNvPr>
          <p:cNvSpPr txBox="1"/>
          <p:nvPr/>
        </p:nvSpPr>
        <p:spPr>
          <a:xfrm>
            <a:off x="5304151" y="1991748"/>
            <a:ext cx="2517552" cy="55399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eaLnBrk="1" hangingPunct="1">
              <a:defRPr/>
            </a:pPr>
            <a:r>
              <a:rPr lang="pl-PL" sz="3000" b="1" dirty="0">
                <a:solidFill>
                  <a:srgbClr val="C00000"/>
                </a:solidFill>
              </a:rPr>
              <a:t>uczucia</a:t>
            </a:r>
          </a:p>
        </p:txBody>
      </p:sp>
      <p:sp>
        <p:nvSpPr>
          <p:cNvPr id="38" name="pole tekstowe 37">
            <a:extLst>
              <a:ext uri="{FF2B5EF4-FFF2-40B4-BE49-F238E27FC236}">
                <a16:creationId xmlns:a16="http://schemas.microsoft.com/office/drawing/2014/main" id="{44FFEB58-5F42-4672-8195-184024E365C2}"/>
              </a:ext>
            </a:extLst>
          </p:cNvPr>
          <p:cNvSpPr txBox="1"/>
          <p:nvPr/>
        </p:nvSpPr>
        <p:spPr>
          <a:xfrm>
            <a:off x="5304151" y="1441562"/>
            <a:ext cx="2517552" cy="55399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eaLnBrk="1" hangingPunct="1">
              <a:defRPr/>
            </a:pPr>
            <a:r>
              <a:rPr lang="pl-PL" sz="3000" b="1" dirty="0">
                <a:solidFill>
                  <a:srgbClr val="2078D1"/>
                </a:solidFill>
              </a:rPr>
              <a:t>poznawanie</a:t>
            </a:r>
          </a:p>
        </p:txBody>
      </p:sp>
      <p:sp>
        <p:nvSpPr>
          <p:cNvPr id="39" name="pole tekstowe 38">
            <a:extLst>
              <a:ext uri="{FF2B5EF4-FFF2-40B4-BE49-F238E27FC236}">
                <a16:creationId xmlns:a16="http://schemas.microsoft.com/office/drawing/2014/main" id="{7928297F-293A-4E4B-B90F-52386AE2ACB9}"/>
              </a:ext>
            </a:extLst>
          </p:cNvPr>
          <p:cNvSpPr txBox="1"/>
          <p:nvPr/>
        </p:nvSpPr>
        <p:spPr>
          <a:xfrm>
            <a:off x="5304151" y="945244"/>
            <a:ext cx="2517552" cy="55399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eaLnBrk="1" hangingPunct="1">
              <a:defRPr/>
            </a:pPr>
            <a:r>
              <a:rPr lang="pl-PL" sz="3000" b="1" dirty="0">
                <a:solidFill>
                  <a:srgbClr val="2078D1"/>
                </a:solidFill>
              </a:rPr>
              <a:t>miłość</a:t>
            </a:r>
          </a:p>
        </p:txBody>
      </p:sp>
      <p:sp>
        <p:nvSpPr>
          <p:cNvPr id="43" name="Prostokąt 42">
            <a:extLst>
              <a:ext uri="{FF2B5EF4-FFF2-40B4-BE49-F238E27FC236}">
                <a16:creationId xmlns:a16="http://schemas.microsoft.com/office/drawing/2014/main" id="{FDFA685D-08A7-42C1-8060-7592407F0120}"/>
              </a:ext>
            </a:extLst>
          </p:cNvPr>
          <p:cNvSpPr/>
          <p:nvPr/>
        </p:nvSpPr>
        <p:spPr>
          <a:xfrm>
            <a:off x="2330751" y="1799456"/>
            <a:ext cx="1305622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pl-PL" sz="2800" b="1" dirty="0">
                <a:solidFill>
                  <a:schemeClr val="bg1">
                    <a:lumMod val="95000"/>
                  </a:schemeClr>
                </a:solidFill>
              </a:rPr>
              <a:t>JA</a:t>
            </a:r>
          </a:p>
        </p:txBody>
      </p:sp>
      <p:sp>
        <p:nvSpPr>
          <p:cNvPr id="46" name="Prostokąt 45">
            <a:extLst>
              <a:ext uri="{FF2B5EF4-FFF2-40B4-BE49-F238E27FC236}">
                <a16:creationId xmlns:a16="http://schemas.microsoft.com/office/drawing/2014/main" id="{2BE3DC30-1E28-4255-BEE8-2E73CCF9F1E1}"/>
              </a:ext>
            </a:extLst>
          </p:cNvPr>
          <p:cNvSpPr/>
          <p:nvPr/>
        </p:nvSpPr>
        <p:spPr>
          <a:xfrm>
            <a:off x="10893571" y="2322676"/>
            <a:ext cx="1305622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pl-PL" sz="2800" b="1" dirty="0">
                <a:solidFill>
                  <a:schemeClr val="bg1">
                    <a:lumMod val="95000"/>
                  </a:schemeClr>
                </a:solidFill>
              </a:rPr>
              <a:t>JA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1404059511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" name="Dowolny kształt: kształt 34">
            <a:extLst>
              <a:ext uri="{FF2B5EF4-FFF2-40B4-BE49-F238E27FC236}">
                <a16:creationId xmlns:a16="http://schemas.microsoft.com/office/drawing/2014/main" id="{328F73FE-17B9-48ED-B5E9-02663ED1EF92}"/>
              </a:ext>
            </a:extLst>
          </p:cNvPr>
          <p:cNvSpPr/>
          <p:nvPr/>
        </p:nvSpPr>
        <p:spPr>
          <a:xfrm flipH="1">
            <a:off x="10032069" y="1575892"/>
            <a:ext cx="2071668" cy="4974939"/>
          </a:xfrm>
          <a:custGeom>
            <a:avLst/>
            <a:gdLst>
              <a:gd name="connsiteX0" fmla="*/ 1381125 w 2271713"/>
              <a:gd name="connsiteY0" fmla="*/ 85725 h 5453063"/>
              <a:gd name="connsiteX1" fmla="*/ 1457325 w 2271713"/>
              <a:gd name="connsiteY1" fmla="*/ 200025 h 5453063"/>
              <a:gd name="connsiteX2" fmla="*/ 1443038 w 2271713"/>
              <a:gd name="connsiteY2" fmla="*/ 266700 h 5453063"/>
              <a:gd name="connsiteX3" fmla="*/ 1509713 w 2271713"/>
              <a:gd name="connsiteY3" fmla="*/ 466725 h 5453063"/>
              <a:gd name="connsiteX4" fmla="*/ 1495425 w 2271713"/>
              <a:gd name="connsiteY4" fmla="*/ 757238 h 5453063"/>
              <a:gd name="connsiteX5" fmla="*/ 1428750 w 2271713"/>
              <a:gd name="connsiteY5" fmla="*/ 928688 h 5453063"/>
              <a:gd name="connsiteX6" fmla="*/ 1581150 w 2271713"/>
              <a:gd name="connsiteY6" fmla="*/ 919163 h 5453063"/>
              <a:gd name="connsiteX7" fmla="*/ 1947863 w 2271713"/>
              <a:gd name="connsiteY7" fmla="*/ 1176338 h 5453063"/>
              <a:gd name="connsiteX8" fmla="*/ 2271713 w 2271713"/>
              <a:gd name="connsiteY8" fmla="*/ 1504950 h 5453063"/>
              <a:gd name="connsiteX9" fmla="*/ 2271713 w 2271713"/>
              <a:gd name="connsiteY9" fmla="*/ 1552575 h 5453063"/>
              <a:gd name="connsiteX10" fmla="*/ 1962150 w 2271713"/>
              <a:gd name="connsiteY10" fmla="*/ 1871663 h 5453063"/>
              <a:gd name="connsiteX11" fmla="*/ 1809750 w 2271713"/>
              <a:gd name="connsiteY11" fmla="*/ 1995488 h 5453063"/>
              <a:gd name="connsiteX12" fmla="*/ 1724025 w 2271713"/>
              <a:gd name="connsiteY12" fmla="*/ 1947863 h 5453063"/>
              <a:gd name="connsiteX13" fmla="*/ 2038350 w 2271713"/>
              <a:gd name="connsiteY13" fmla="*/ 1528763 h 5453063"/>
              <a:gd name="connsiteX14" fmla="*/ 1695450 w 2271713"/>
              <a:gd name="connsiteY14" fmla="*/ 1252538 h 5453063"/>
              <a:gd name="connsiteX15" fmla="*/ 1652588 w 2271713"/>
              <a:gd name="connsiteY15" fmla="*/ 1428750 h 5453063"/>
              <a:gd name="connsiteX16" fmla="*/ 1595438 w 2271713"/>
              <a:gd name="connsiteY16" fmla="*/ 1566863 h 5453063"/>
              <a:gd name="connsiteX17" fmla="*/ 1628775 w 2271713"/>
              <a:gd name="connsiteY17" fmla="*/ 1800225 h 5453063"/>
              <a:gd name="connsiteX18" fmla="*/ 1747838 w 2271713"/>
              <a:gd name="connsiteY18" fmla="*/ 1990725 h 5453063"/>
              <a:gd name="connsiteX19" fmla="*/ 1824038 w 2271713"/>
              <a:gd name="connsiteY19" fmla="*/ 2105025 h 5453063"/>
              <a:gd name="connsiteX20" fmla="*/ 1990725 w 2271713"/>
              <a:gd name="connsiteY20" fmla="*/ 2428875 h 5453063"/>
              <a:gd name="connsiteX21" fmla="*/ 1990725 w 2271713"/>
              <a:gd name="connsiteY21" fmla="*/ 2795588 h 5453063"/>
              <a:gd name="connsiteX22" fmla="*/ 1857375 w 2271713"/>
              <a:gd name="connsiteY22" fmla="*/ 3167063 h 5453063"/>
              <a:gd name="connsiteX23" fmla="*/ 1790700 w 2271713"/>
              <a:gd name="connsiteY23" fmla="*/ 3624263 h 5453063"/>
              <a:gd name="connsiteX24" fmla="*/ 1495425 w 2271713"/>
              <a:gd name="connsiteY24" fmla="*/ 4500563 h 5453063"/>
              <a:gd name="connsiteX25" fmla="*/ 1404938 w 2271713"/>
              <a:gd name="connsiteY25" fmla="*/ 4824413 h 5453063"/>
              <a:gd name="connsiteX26" fmla="*/ 1585913 w 2271713"/>
              <a:gd name="connsiteY26" fmla="*/ 5129213 h 5453063"/>
              <a:gd name="connsiteX27" fmla="*/ 1728788 w 2271713"/>
              <a:gd name="connsiteY27" fmla="*/ 5219700 h 5453063"/>
              <a:gd name="connsiteX28" fmla="*/ 1733550 w 2271713"/>
              <a:gd name="connsiteY28" fmla="*/ 5243513 h 5453063"/>
              <a:gd name="connsiteX29" fmla="*/ 1643063 w 2271713"/>
              <a:gd name="connsiteY29" fmla="*/ 5262563 h 5453063"/>
              <a:gd name="connsiteX30" fmla="*/ 1404938 w 2271713"/>
              <a:gd name="connsiteY30" fmla="*/ 5143500 h 5453063"/>
              <a:gd name="connsiteX31" fmla="*/ 1333500 w 2271713"/>
              <a:gd name="connsiteY31" fmla="*/ 5167313 h 5453063"/>
              <a:gd name="connsiteX32" fmla="*/ 1243013 w 2271713"/>
              <a:gd name="connsiteY32" fmla="*/ 5110163 h 5453063"/>
              <a:gd name="connsiteX33" fmla="*/ 1238250 w 2271713"/>
              <a:gd name="connsiteY33" fmla="*/ 5224463 h 5453063"/>
              <a:gd name="connsiteX34" fmla="*/ 1100138 w 2271713"/>
              <a:gd name="connsiteY34" fmla="*/ 5453063 h 5453063"/>
              <a:gd name="connsiteX35" fmla="*/ 1038225 w 2271713"/>
              <a:gd name="connsiteY35" fmla="*/ 5453063 h 5453063"/>
              <a:gd name="connsiteX36" fmla="*/ 1023938 w 2271713"/>
              <a:gd name="connsiteY36" fmla="*/ 5148263 h 5453063"/>
              <a:gd name="connsiteX37" fmla="*/ 1185863 w 2271713"/>
              <a:gd name="connsiteY37" fmla="*/ 4848225 h 5453063"/>
              <a:gd name="connsiteX38" fmla="*/ 1271588 w 2271713"/>
              <a:gd name="connsiteY38" fmla="*/ 4095750 h 5453063"/>
              <a:gd name="connsiteX39" fmla="*/ 1419225 w 2271713"/>
              <a:gd name="connsiteY39" fmla="*/ 3509963 h 5453063"/>
              <a:gd name="connsiteX40" fmla="*/ 1262063 w 2271713"/>
              <a:gd name="connsiteY40" fmla="*/ 3328988 h 5453063"/>
              <a:gd name="connsiteX41" fmla="*/ 1147763 w 2271713"/>
              <a:gd name="connsiteY41" fmla="*/ 2981325 h 5453063"/>
              <a:gd name="connsiteX42" fmla="*/ 1066800 w 2271713"/>
              <a:gd name="connsiteY42" fmla="*/ 2671763 h 5453063"/>
              <a:gd name="connsiteX43" fmla="*/ 1128713 w 2271713"/>
              <a:gd name="connsiteY43" fmla="*/ 2085975 h 5453063"/>
              <a:gd name="connsiteX44" fmla="*/ 957263 w 2271713"/>
              <a:gd name="connsiteY44" fmla="*/ 1604963 h 5453063"/>
              <a:gd name="connsiteX45" fmla="*/ 852488 w 2271713"/>
              <a:gd name="connsiteY45" fmla="*/ 1490663 h 5453063"/>
              <a:gd name="connsiteX46" fmla="*/ 785813 w 2271713"/>
              <a:gd name="connsiteY46" fmla="*/ 2143125 h 5453063"/>
              <a:gd name="connsiteX47" fmla="*/ 962025 w 2271713"/>
              <a:gd name="connsiteY47" fmla="*/ 2586038 h 5453063"/>
              <a:gd name="connsiteX48" fmla="*/ 1004888 w 2271713"/>
              <a:gd name="connsiteY48" fmla="*/ 2790825 h 5453063"/>
              <a:gd name="connsiteX49" fmla="*/ 1066800 w 2271713"/>
              <a:gd name="connsiteY49" fmla="*/ 2843213 h 5453063"/>
              <a:gd name="connsiteX50" fmla="*/ 1066800 w 2271713"/>
              <a:gd name="connsiteY50" fmla="*/ 3071813 h 5453063"/>
              <a:gd name="connsiteX51" fmla="*/ 1023938 w 2271713"/>
              <a:gd name="connsiteY51" fmla="*/ 3167063 h 5453063"/>
              <a:gd name="connsiteX52" fmla="*/ 828675 w 2271713"/>
              <a:gd name="connsiteY52" fmla="*/ 3171825 h 5453063"/>
              <a:gd name="connsiteX53" fmla="*/ 766763 w 2271713"/>
              <a:gd name="connsiteY53" fmla="*/ 3062288 h 5453063"/>
              <a:gd name="connsiteX54" fmla="*/ 828675 w 2271713"/>
              <a:gd name="connsiteY54" fmla="*/ 2947988 h 5453063"/>
              <a:gd name="connsiteX55" fmla="*/ 904875 w 2271713"/>
              <a:gd name="connsiteY55" fmla="*/ 2957513 h 5453063"/>
              <a:gd name="connsiteX56" fmla="*/ 914400 w 2271713"/>
              <a:gd name="connsiteY56" fmla="*/ 2909888 h 5453063"/>
              <a:gd name="connsiteX57" fmla="*/ 738188 w 2271713"/>
              <a:gd name="connsiteY57" fmla="*/ 2481263 h 5453063"/>
              <a:gd name="connsiteX58" fmla="*/ 619125 w 2271713"/>
              <a:gd name="connsiteY58" fmla="*/ 2209800 h 5453063"/>
              <a:gd name="connsiteX59" fmla="*/ 619125 w 2271713"/>
              <a:gd name="connsiteY59" fmla="*/ 1395413 h 5453063"/>
              <a:gd name="connsiteX60" fmla="*/ 523875 w 2271713"/>
              <a:gd name="connsiteY60" fmla="*/ 1600200 h 5453063"/>
              <a:gd name="connsiteX61" fmla="*/ 357188 w 2271713"/>
              <a:gd name="connsiteY61" fmla="*/ 1747838 h 5453063"/>
              <a:gd name="connsiteX62" fmla="*/ 161925 w 2271713"/>
              <a:gd name="connsiteY62" fmla="*/ 1938338 h 5453063"/>
              <a:gd name="connsiteX63" fmla="*/ 152400 w 2271713"/>
              <a:gd name="connsiteY63" fmla="*/ 1981200 h 5453063"/>
              <a:gd name="connsiteX64" fmla="*/ 133350 w 2271713"/>
              <a:gd name="connsiteY64" fmla="*/ 2176463 h 5453063"/>
              <a:gd name="connsiteX65" fmla="*/ 142875 w 2271713"/>
              <a:gd name="connsiteY65" fmla="*/ 2271713 h 5453063"/>
              <a:gd name="connsiteX66" fmla="*/ 23813 w 2271713"/>
              <a:gd name="connsiteY66" fmla="*/ 2128838 h 5453063"/>
              <a:gd name="connsiteX67" fmla="*/ 0 w 2271713"/>
              <a:gd name="connsiteY67" fmla="*/ 1824038 h 5453063"/>
              <a:gd name="connsiteX68" fmla="*/ 114300 w 2271713"/>
              <a:gd name="connsiteY68" fmla="*/ 1576388 h 5453063"/>
              <a:gd name="connsiteX69" fmla="*/ 233363 w 2271713"/>
              <a:gd name="connsiteY69" fmla="*/ 1343025 h 5453063"/>
              <a:gd name="connsiteX70" fmla="*/ 566738 w 2271713"/>
              <a:gd name="connsiteY70" fmla="*/ 1152525 h 5453063"/>
              <a:gd name="connsiteX71" fmla="*/ 585788 w 2271713"/>
              <a:gd name="connsiteY71" fmla="*/ 990600 h 5453063"/>
              <a:gd name="connsiteX72" fmla="*/ 585788 w 2271713"/>
              <a:gd name="connsiteY72" fmla="*/ 742950 h 5453063"/>
              <a:gd name="connsiteX73" fmla="*/ 676275 w 2271713"/>
              <a:gd name="connsiteY73" fmla="*/ 404813 h 5453063"/>
              <a:gd name="connsiteX74" fmla="*/ 866775 w 2271713"/>
              <a:gd name="connsiteY74" fmla="*/ 119063 h 5453063"/>
              <a:gd name="connsiteX75" fmla="*/ 1123950 w 2271713"/>
              <a:gd name="connsiteY75" fmla="*/ 0 h 5453063"/>
              <a:gd name="connsiteX76" fmla="*/ 1381125 w 2271713"/>
              <a:gd name="connsiteY76" fmla="*/ 85725 h 5453063"/>
              <a:gd name="connsiteX0" fmla="*/ 1381125 w 2271713"/>
              <a:gd name="connsiteY0" fmla="*/ 85725 h 5453063"/>
              <a:gd name="connsiteX1" fmla="*/ 1457325 w 2271713"/>
              <a:gd name="connsiteY1" fmla="*/ 200025 h 5453063"/>
              <a:gd name="connsiteX2" fmla="*/ 1443038 w 2271713"/>
              <a:gd name="connsiteY2" fmla="*/ 266700 h 5453063"/>
              <a:gd name="connsiteX3" fmla="*/ 1509713 w 2271713"/>
              <a:gd name="connsiteY3" fmla="*/ 466725 h 5453063"/>
              <a:gd name="connsiteX4" fmla="*/ 1495425 w 2271713"/>
              <a:gd name="connsiteY4" fmla="*/ 757238 h 5453063"/>
              <a:gd name="connsiteX5" fmla="*/ 1428750 w 2271713"/>
              <a:gd name="connsiteY5" fmla="*/ 928688 h 5453063"/>
              <a:gd name="connsiteX6" fmla="*/ 1581150 w 2271713"/>
              <a:gd name="connsiteY6" fmla="*/ 919163 h 5453063"/>
              <a:gd name="connsiteX7" fmla="*/ 1947863 w 2271713"/>
              <a:gd name="connsiteY7" fmla="*/ 1176338 h 5453063"/>
              <a:gd name="connsiteX8" fmla="*/ 2271713 w 2271713"/>
              <a:gd name="connsiteY8" fmla="*/ 1504950 h 5453063"/>
              <a:gd name="connsiteX9" fmla="*/ 2271713 w 2271713"/>
              <a:gd name="connsiteY9" fmla="*/ 1552575 h 5453063"/>
              <a:gd name="connsiteX10" fmla="*/ 1962150 w 2271713"/>
              <a:gd name="connsiteY10" fmla="*/ 1871663 h 5453063"/>
              <a:gd name="connsiteX11" fmla="*/ 1809750 w 2271713"/>
              <a:gd name="connsiteY11" fmla="*/ 1995488 h 5453063"/>
              <a:gd name="connsiteX12" fmla="*/ 1724025 w 2271713"/>
              <a:gd name="connsiteY12" fmla="*/ 1947863 h 5453063"/>
              <a:gd name="connsiteX13" fmla="*/ 2038350 w 2271713"/>
              <a:gd name="connsiteY13" fmla="*/ 1528763 h 5453063"/>
              <a:gd name="connsiteX14" fmla="*/ 1695450 w 2271713"/>
              <a:gd name="connsiteY14" fmla="*/ 1252538 h 5453063"/>
              <a:gd name="connsiteX15" fmla="*/ 1652588 w 2271713"/>
              <a:gd name="connsiteY15" fmla="*/ 1428750 h 5453063"/>
              <a:gd name="connsiteX16" fmla="*/ 1595438 w 2271713"/>
              <a:gd name="connsiteY16" fmla="*/ 1566863 h 5453063"/>
              <a:gd name="connsiteX17" fmla="*/ 1628775 w 2271713"/>
              <a:gd name="connsiteY17" fmla="*/ 1800225 h 5453063"/>
              <a:gd name="connsiteX18" fmla="*/ 1747838 w 2271713"/>
              <a:gd name="connsiteY18" fmla="*/ 1990725 h 5453063"/>
              <a:gd name="connsiteX19" fmla="*/ 1824038 w 2271713"/>
              <a:gd name="connsiteY19" fmla="*/ 2105025 h 5453063"/>
              <a:gd name="connsiteX20" fmla="*/ 1990725 w 2271713"/>
              <a:gd name="connsiteY20" fmla="*/ 2428875 h 5453063"/>
              <a:gd name="connsiteX21" fmla="*/ 1990725 w 2271713"/>
              <a:gd name="connsiteY21" fmla="*/ 2795588 h 5453063"/>
              <a:gd name="connsiteX22" fmla="*/ 1857375 w 2271713"/>
              <a:gd name="connsiteY22" fmla="*/ 3167063 h 5453063"/>
              <a:gd name="connsiteX23" fmla="*/ 1790700 w 2271713"/>
              <a:gd name="connsiteY23" fmla="*/ 3624263 h 5453063"/>
              <a:gd name="connsiteX24" fmla="*/ 1495425 w 2271713"/>
              <a:gd name="connsiteY24" fmla="*/ 4500563 h 5453063"/>
              <a:gd name="connsiteX25" fmla="*/ 1404938 w 2271713"/>
              <a:gd name="connsiteY25" fmla="*/ 4824413 h 5453063"/>
              <a:gd name="connsiteX26" fmla="*/ 1585913 w 2271713"/>
              <a:gd name="connsiteY26" fmla="*/ 5129213 h 5453063"/>
              <a:gd name="connsiteX27" fmla="*/ 1728788 w 2271713"/>
              <a:gd name="connsiteY27" fmla="*/ 5219700 h 5453063"/>
              <a:gd name="connsiteX28" fmla="*/ 1733550 w 2271713"/>
              <a:gd name="connsiteY28" fmla="*/ 5243513 h 5453063"/>
              <a:gd name="connsiteX29" fmla="*/ 1643063 w 2271713"/>
              <a:gd name="connsiteY29" fmla="*/ 5262563 h 5453063"/>
              <a:gd name="connsiteX30" fmla="*/ 1404938 w 2271713"/>
              <a:gd name="connsiteY30" fmla="*/ 5143500 h 5453063"/>
              <a:gd name="connsiteX31" fmla="*/ 1333500 w 2271713"/>
              <a:gd name="connsiteY31" fmla="*/ 5167313 h 5453063"/>
              <a:gd name="connsiteX32" fmla="*/ 1243013 w 2271713"/>
              <a:gd name="connsiteY32" fmla="*/ 5110163 h 5453063"/>
              <a:gd name="connsiteX33" fmla="*/ 1238250 w 2271713"/>
              <a:gd name="connsiteY33" fmla="*/ 5224463 h 5453063"/>
              <a:gd name="connsiteX34" fmla="*/ 1100138 w 2271713"/>
              <a:gd name="connsiteY34" fmla="*/ 5453063 h 5453063"/>
              <a:gd name="connsiteX35" fmla="*/ 1038225 w 2271713"/>
              <a:gd name="connsiteY35" fmla="*/ 5453063 h 5453063"/>
              <a:gd name="connsiteX36" fmla="*/ 1023938 w 2271713"/>
              <a:gd name="connsiteY36" fmla="*/ 5148263 h 5453063"/>
              <a:gd name="connsiteX37" fmla="*/ 1185863 w 2271713"/>
              <a:gd name="connsiteY37" fmla="*/ 4848225 h 5453063"/>
              <a:gd name="connsiteX38" fmla="*/ 1271588 w 2271713"/>
              <a:gd name="connsiteY38" fmla="*/ 4095750 h 5453063"/>
              <a:gd name="connsiteX39" fmla="*/ 1419225 w 2271713"/>
              <a:gd name="connsiteY39" fmla="*/ 3509963 h 5453063"/>
              <a:gd name="connsiteX40" fmla="*/ 1262063 w 2271713"/>
              <a:gd name="connsiteY40" fmla="*/ 3328988 h 5453063"/>
              <a:gd name="connsiteX41" fmla="*/ 1147763 w 2271713"/>
              <a:gd name="connsiteY41" fmla="*/ 2981325 h 5453063"/>
              <a:gd name="connsiteX42" fmla="*/ 1066800 w 2271713"/>
              <a:gd name="connsiteY42" fmla="*/ 2671763 h 5453063"/>
              <a:gd name="connsiteX43" fmla="*/ 1128713 w 2271713"/>
              <a:gd name="connsiteY43" fmla="*/ 2085975 h 5453063"/>
              <a:gd name="connsiteX44" fmla="*/ 957263 w 2271713"/>
              <a:gd name="connsiteY44" fmla="*/ 1604963 h 5453063"/>
              <a:gd name="connsiteX45" fmla="*/ 852488 w 2271713"/>
              <a:gd name="connsiteY45" fmla="*/ 1490663 h 5453063"/>
              <a:gd name="connsiteX46" fmla="*/ 785813 w 2271713"/>
              <a:gd name="connsiteY46" fmla="*/ 2143125 h 5453063"/>
              <a:gd name="connsiteX47" fmla="*/ 962025 w 2271713"/>
              <a:gd name="connsiteY47" fmla="*/ 2586038 h 5453063"/>
              <a:gd name="connsiteX48" fmla="*/ 1004888 w 2271713"/>
              <a:gd name="connsiteY48" fmla="*/ 2790825 h 5453063"/>
              <a:gd name="connsiteX49" fmla="*/ 1066800 w 2271713"/>
              <a:gd name="connsiteY49" fmla="*/ 2843213 h 5453063"/>
              <a:gd name="connsiteX50" fmla="*/ 1066800 w 2271713"/>
              <a:gd name="connsiteY50" fmla="*/ 3071813 h 5453063"/>
              <a:gd name="connsiteX51" fmla="*/ 1023938 w 2271713"/>
              <a:gd name="connsiteY51" fmla="*/ 3167063 h 5453063"/>
              <a:gd name="connsiteX52" fmla="*/ 828675 w 2271713"/>
              <a:gd name="connsiteY52" fmla="*/ 3171825 h 5453063"/>
              <a:gd name="connsiteX53" fmla="*/ 766763 w 2271713"/>
              <a:gd name="connsiteY53" fmla="*/ 3062288 h 5453063"/>
              <a:gd name="connsiteX54" fmla="*/ 828675 w 2271713"/>
              <a:gd name="connsiteY54" fmla="*/ 2947988 h 5453063"/>
              <a:gd name="connsiteX55" fmla="*/ 904875 w 2271713"/>
              <a:gd name="connsiteY55" fmla="*/ 2957513 h 5453063"/>
              <a:gd name="connsiteX56" fmla="*/ 914400 w 2271713"/>
              <a:gd name="connsiteY56" fmla="*/ 2909888 h 5453063"/>
              <a:gd name="connsiteX57" fmla="*/ 738188 w 2271713"/>
              <a:gd name="connsiteY57" fmla="*/ 2481263 h 5453063"/>
              <a:gd name="connsiteX58" fmla="*/ 619125 w 2271713"/>
              <a:gd name="connsiteY58" fmla="*/ 2209800 h 5453063"/>
              <a:gd name="connsiteX59" fmla="*/ 619125 w 2271713"/>
              <a:gd name="connsiteY59" fmla="*/ 1395413 h 5453063"/>
              <a:gd name="connsiteX60" fmla="*/ 523875 w 2271713"/>
              <a:gd name="connsiteY60" fmla="*/ 1600200 h 5453063"/>
              <a:gd name="connsiteX61" fmla="*/ 357188 w 2271713"/>
              <a:gd name="connsiteY61" fmla="*/ 1747838 h 5453063"/>
              <a:gd name="connsiteX62" fmla="*/ 161925 w 2271713"/>
              <a:gd name="connsiteY62" fmla="*/ 1938338 h 5453063"/>
              <a:gd name="connsiteX63" fmla="*/ 152400 w 2271713"/>
              <a:gd name="connsiteY63" fmla="*/ 1981200 h 5453063"/>
              <a:gd name="connsiteX64" fmla="*/ 133350 w 2271713"/>
              <a:gd name="connsiteY64" fmla="*/ 2176463 h 5453063"/>
              <a:gd name="connsiteX65" fmla="*/ 142875 w 2271713"/>
              <a:gd name="connsiteY65" fmla="*/ 2271713 h 5453063"/>
              <a:gd name="connsiteX66" fmla="*/ 23813 w 2271713"/>
              <a:gd name="connsiteY66" fmla="*/ 2128838 h 5453063"/>
              <a:gd name="connsiteX67" fmla="*/ 0 w 2271713"/>
              <a:gd name="connsiteY67" fmla="*/ 1824038 h 5453063"/>
              <a:gd name="connsiteX68" fmla="*/ 114300 w 2271713"/>
              <a:gd name="connsiteY68" fmla="*/ 1576388 h 5453063"/>
              <a:gd name="connsiteX69" fmla="*/ 233363 w 2271713"/>
              <a:gd name="connsiteY69" fmla="*/ 1376362 h 5453063"/>
              <a:gd name="connsiteX70" fmla="*/ 566738 w 2271713"/>
              <a:gd name="connsiteY70" fmla="*/ 1152525 h 5453063"/>
              <a:gd name="connsiteX71" fmla="*/ 585788 w 2271713"/>
              <a:gd name="connsiteY71" fmla="*/ 990600 h 5453063"/>
              <a:gd name="connsiteX72" fmla="*/ 585788 w 2271713"/>
              <a:gd name="connsiteY72" fmla="*/ 742950 h 5453063"/>
              <a:gd name="connsiteX73" fmla="*/ 676275 w 2271713"/>
              <a:gd name="connsiteY73" fmla="*/ 404813 h 5453063"/>
              <a:gd name="connsiteX74" fmla="*/ 866775 w 2271713"/>
              <a:gd name="connsiteY74" fmla="*/ 119063 h 5453063"/>
              <a:gd name="connsiteX75" fmla="*/ 1123950 w 2271713"/>
              <a:gd name="connsiteY75" fmla="*/ 0 h 5453063"/>
              <a:gd name="connsiteX76" fmla="*/ 1381125 w 2271713"/>
              <a:gd name="connsiteY76" fmla="*/ 85725 h 5453063"/>
              <a:gd name="connsiteX0" fmla="*/ 1381125 w 2271713"/>
              <a:gd name="connsiteY0" fmla="*/ 85725 h 5453063"/>
              <a:gd name="connsiteX1" fmla="*/ 1457325 w 2271713"/>
              <a:gd name="connsiteY1" fmla="*/ 200025 h 5453063"/>
              <a:gd name="connsiteX2" fmla="*/ 1443038 w 2271713"/>
              <a:gd name="connsiteY2" fmla="*/ 266700 h 5453063"/>
              <a:gd name="connsiteX3" fmla="*/ 1509713 w 2271713"/>
              <a:gd name="connsiteY3" fmla="*/ 466725 h 5453063"/>
              <a:gd name="connsiteX4" fmla="*/ 1495425 w 2271713"/>
              <a:gd name="connsiteY4" fmla="*/ 757238 h 5453063"/>
              <a:gd name="connsiteX5" fmla="*/ 1428750 w 2271713"/>
              <a:gd name="connsiteY5" fmla="*/ 928688 h 5453063"/>
              <a:gd name="connsiteX6" fmla="*/ 1581150 w 2271713"/>
              <a:gd name="connsiteY6" fmla="*/ 919163 h 5453063"/>
              <a:gd name="connsiteX7" fmla="*/ 1947863 w 2271713"/>
              <a:gd name="connsiteY7" fmla="*/ 1176338 h 5453063"/>
              <a:gd name="connsiteX8" fmla="*/ 2271713 w 2271713"/>
              <a:gd name="connsiteY8" fmla="*/ 1504950 h 5453063"/>
              <a:gd name="connsiteX9" fmla="*/ 2271713 w 2271713"/>
              <a:gd name="connsiteY9" fmla="*/ 1552575 h 5453063"/>
              <a:gd name="connsiteX10" fmla="*/ 1962150 w 2271713"/>
              <a:gd name="connsiteY10" fmla="*/ 1871663 h 5453063"/>
              <a:gd name="connsiteX11" fmla="*/ 1809750 w 2271713"/>
              <a:gd name="connsiteY11" fmla="*/ 1995488 h 5453063"/>
              <a:gd name="connsiteX12" fmla="*/ 1724025 w 2271713"/>
              <a:gd name="connsiteY12" fmla="*/ 1947863 h 5453063"/>
              <a:gd name="connsiteX13" fmla="*/ 2038350 w 2271713"/>
              <a:gd name="connsiteY13" fmla="*/ 1528763 h 5453063"/>
              <a:gd name="connsiteX14" fmla="*/ 1695450 w 2271713"/>
              <a:gd name="connsiteY14" fmla="*/ 1252538 h 5453063"/>
              <a:gd name="connsiteX15" fmla="*/ 1652588 w 2271713"/>
              <a:gd name="connsiteY15" fmla="*/ 1428750 h 5453063"/>
              <a:gd name="connsiteX16" fmla="*/ 1595438 w 2271713"/>
              <a:gd name="connsiteY16" fmla="*/ 1566863 h 5453063"/>
              <a:gd name="connsiteX17" fmla="*/ 1628775 w 2271713"/>
              <a:gd name="connsiteY17" fmla="*/ 1800225 h 5453063"/>
              <a:gd name="connsiteX18" fmla="*/ 1747838 w 2271713"/>
              <a:gd name="connsiteY18" fmla="*/ 1990725 h 5453063"/>
              <a:gd name="connsiteX19" fmla="*/ 1824038 w 2271713"/>
              <a:gd name="connsiteY19" fmla="*/ 2105025 h 5453063"/>
              <a:gd name="connsiteX20" fmla="*/ 1990725 w 2271713"/>
              <a:gd name="connsiteY20" fmla="*/ 2428875 h 5453063"/>
              <a:gd name="connsiteX21" fmla="*/ 1990725 w 2271713"/>
              <a:gd name="connsiteY21" fmla="*/ 2795588 h 5453063"/>
              <a:gd name="connsiteX22" fmla="*/ 1857375 w 2271713"/>
              <a:gd name="connsiteY22" fmla="*/ 3167063 h 5453063"/>
              <a:gd name="connsiteX23" fmla="*/ 1790700 w 2271713"/>
              <a:gd name="connsiteY23" fmla="*/ 3624263 h 5453063"/>
              <a:gd name="connsiteX24" fmla="*/ 1495425 w 2271713"/>
              <a:gd name="connsiteY24" fmla="*/ 4500563 h 5453063"/>
              <a:gd name="connsiteX25" fmla="*/ 1404938 w 2271713"/>
              <a:gd name="connsiteY25" fmla="*/ 4824413 h 5453063"/>
              <a:gd name="connsiteX26" fmla="*/ 1585913 w 2271713"/>
              <a:gd name="connsiteY26" fmla="*/ 5129213 h 5453063"/>
              <a:gd name="connsiteX27" fmla="*/ 1728788 w 2271713"/>
              <a:gd name="connsiteY27" fmla="*/ 5219700 h 5453063"/>
              <a:gd name="connsiteX28" fmla="*/ 1733550 w 2271713"/>
              <a:gd name="connsiteY28" fmla="*/ 5243513 h 5453063"/>
              <a:gd name="connsiteX29" fmla="*/ 1643063 w 2271713"/>
              <a:gd name="connsiteY29" fmla="*/ 5262563 h 5453063"/>
              <a:gd name="connsiteX30" fmla="*/ 1404938 w 2271713"/>
              <a:gd name="connsiteY30" fmla="*/ 5143500 h 5453063"/>
              <a:gd name="connsiteX31" fmla="*/ 1333500 w 2271713"/>
              <a:gd name="connsiteY31" fmla="*/ 5167313 h 5453063"/>
              <a:gd name="connsiteX32" fmla="*/ 1243013 w 2271713"/>
              <a:gd name="connsiteY32" fmla="*/ 5110163 h 5453063"/>
              <a:gd name="connsiteX33" fmla="*/ 1238250 w 2271713"/>
              <a:gd name="connsiteY33" fmla="*/ 5224463 h 5453063"/>
              <a:gd name="connsiteX34" fmla="*/ 1100138 w 2271713"/>
              <a:gd name="connsiteY34" fmla="*/ 5453063 h 5453063"/>
              <a:gd name="connsiteX35" fmla="*/ 1038225 w 2271713"/>
              <a:gd name="connsiteY35" fmla="*/ 5453063 h 5453063"/>
              <a:gd name="connsiteX36" fmla="*/ 1023938 w 2271713"/>
              <a:gd name="connsiteY36" fmla="*/ 5148263 h 5453063"/>
              <a:gd name="connsiteX37" fmla="*/ 1185863 w 2271713"/>
              <a:gd name="connsiteY37" fmla="*/ 4848225 h 5453063"/>
              <a:gd name="connsiteX38" fmla="*/ 1271588 w 2271713"/>
              <a:gd name="connsiteY38" fmla="*/ 4095750 h 5453063"/>
              <a:gd name="connsiteX39" fmla="*/ 1419225 w 2271713"/>
              <a:gd name="connsiteY39" fmla="*/ 3509963 h 5453063"/>
              <a:gd name="connsiteX40" fmla="*/ 1262063 w 2271713"/>
              <a:gd name="connsiteY40" fmla="*/ 3328988 h 5453063"/>
              <a:gd name="connsiteX41" fmla="*/ 1147763 w 2271713"/>
              <a:gd name="connsiteY41" fmla="*/ 2981325 h 5453063"/>
              <a:gd name="connsiteX42" fmla="*/ 1066800 w 2271713"/>
              <a:gd name="connsiteY42" fmla="*/ 2671763 h 5453063"/>
              <a:gd name="connsiteX43" fmla="*/ 1128713 w 2271713"/>
              <a:gd name="connsiteY43" fmla="*/ 2085975 h 5453063"/>
              <a:gd name="connsiteX44" fmla="*/ 957263 w 2271713"/>
              <a:gd name="connsiteY44" fmla="*/ 1604963 h 5453063"/>
              <a:gd name="connsiteX45" fmla="*/ 852488 w 2271713"/>
              <a:gd name="connsiteY45" fmla="*/ 1490663 h 5453063"/>
              <a:gd name="connsiteX46" fmla="*/ 785813 w 2271713"/>
              <a:gd name="connsiteY46" fmla="*/ 2143125 h 5453063"/>
              <a:gd name="connsiteX47" fmla="*/ 962025 w 2271713"/>
              <a:gd name="connsiteY47" fmla="*/ 2586038 h 5453063"/>
              <a:gd name="connsiteX48" fmla="*/ 1004888 w 2271713"/>
              <a:gd name="connsiteY48" fmla="*/ 2790825 h 5453063"/>
              <a:gd name="connsiteX49" fmla="*/ 1066800 w 2271713"/>
              <a:gd name="connsiteY49" fmla="*/ 2843213 h 5453063"/>
              <a:gd name="connsiteX50" fmla="*/ 1066800 w 2271713"/>
              <a:gd name="connsiteY50" fmla="*/ 3071813 h 5453063"/>
              <a:gd name="connsiteX51" fmla="*/ 1023938 w 2271713"/>
              <a:gd name="connsiteY51" fmla="*/ 3167063 h 5453063"/>
              <a:gd name="connsiteX52" fmla="*/ 828675 w 2271713"/>
              <a:gd name="connsiteY52" fmla="*/ 3171825 h 5453063"/>
              <a:gd name="connsiteX53" fmla="*/ 766763 w 2271713"/>
              <a:gd name="connsiteY53" fmla="*/ 3062288 h 5453063"/>
              <a:gd name="connsiteX54" fmla="*/ 828675 w 2271713"/>
              <a:gd name="connsiteY54" fmla="*/ 2947988 h 5453063"/>
              <a:gd name="connsiteX55" fmla="*/ 904875 w 2271713"/>
              <a:gd name="connsiteY55" fmla="*/ 2957513 h 5453063"/>
              <a:gd name="connsiteX56" fmla="*/ 914400 w 2271713"/>
              <a:gd name="connsiteY56" fmla="*/ 2909888 h 5453063"/>
              <a:gd name="connsiteX57" fmla="*/ 738188 w 2271713"/>
              <a:gd name="connsiteY57" fmla="*/ 2481263 h 5453063"/>
              <a:gd name="connsiteX58" fmla="*/ 619125 w 2271713"/>
              <a:gd name="connsiteY58" fmla="*/ 2209800 h 5453063"/>
              <a:gd name="connsiteX59" fmla="*/ 619125 w 2271713"/>
              <a:gd name="connsiteY59" fmla="*/ 1395413 h 5453063"/>
              <a:gd name="connsiteX60" fmla="*/ 523875 w 2271713"/>
              <a:gd name="connsiteY60" fmla="*/ 1600200 h 5453063"/>
              <a:gd name="connsiteX61" fmla="*/ 357188 w 2271713"/>
              <a:gd name="connsiteY61" fmla="*/ 1747838 h 5453063"/>
              <a:gd name="connsiteX62" fmla="*/ 161925 w 2271713"/>
              <a:gd name="connsiteY62" fmla="*/ 1938338 h 5453063"/>
              <a:gd name="connsiteX63" fmla="*/ 152400 w 2271713"/>
              <a:gd name="connsiteY63" fmla="*/ 1981200 h 5453063"/>
              <a:gd name="connsiteX64" fmla="*/ 133350 w 2271713"/>
              <a:gd name="connsiteY64" fmla="*/ 2176463 h 5453063"/>
              <a:gd name="connsiteX65" fmla="*/ 142875 w 2271713"/>
              <a:gd name="connsiteY65" fmla="*/ 2271713 h 5453063"/>
              <a:gd name="connsiteX66" fmla="*/ 23813 w 2271713"/>
              <a:gd name="connsiteY66" fmla="*/ 2128838 h 5453063"/>
              <a:gd name="connsiteX67" fmla="*/ 0 w 2271713"/>
              <a:gd name="connsiteY67" fmla="*/ 1824038 h 5453063"/>
              <a:gd name="connsiteX68" fmla="*/ 114300 w 2271713"/>
              <a:gd name="connsiteY68" fmla="*/ 1576388 h 5453063"/>
              <a:gd name="connsiteX69" fmla="*/ 233363 w 2271713"/>
              <a:gd name="connsiteY69" fmla="*/ 1376362 h 5453063"/>
              <a:gd name="connsiteX70" fmla="*/ 566738 w 2271713"/>
              <a:gd name="connsiteY70" fmla="*/ 1152525 h 5453063"/>
              <a:gd name="connsiteX71" fmla="*/ 585788 w 2271713"/>
              <a:gd name="connsiteY71" fmla="*/ 990600 h 5453063"/>
              <a:gd name="connsiteX72" fmla="*/ 585788 w 2271713"/>
              <a:gd name="connsiteY72" fmla="*/ 742950 h 5453063"/>
              <a:gd name="connsiteX73" fmla="*/ 676275 w 2271713"/>
              <a:gd name="connsiteY73" fmla="*/ 404813 h 5453063"/>
              <a:gd name="connsiteX74" fmla="*/ 866775 w 2271713"/>
              <a:gd name="connsiteY74" fmla="*/ 119063 h 5453063"/>
              <a:gd name="connsiteX75" fmla="*/ 1123950 w 2271713"/>
              <a:gd name="connsiteY75" fmla="*/ 0 h 5453063"/>
              <a:gd name="connsiteX76" fmla="*/ 1381125 w 2271713"/>
              <a:gd name="connsiteY76" fmla="*/ 85725 h 5453063"/>
              <a:gd name="connsiteX0" fmla="*/ 1381125 w 2271713"/>
              <a:gd name="connsiteY0" fmla="*/ 85725 h 5453063"/>
              <a:gd name="connsiteX1" fmla="*/ 1457325 w 2271713"/>
              <a:gd name="connsiteY1" fmla="*/ 200025 h 5453063"/>
              <a:gd name="connsiteX2" fmla="*/ 1443038 w 2271713"/>
              <a:gd name="connsiteY2" fmla="*/ 266700 h 5453063"/>
              <a:gd name="connsiteX3" fmla="*/ 1509713 w 2271713"/>
              <a:gd name="connsiteY3" fmla="*/ 466725 h 5453063"/>
              <a:gd name="connsiteX4" fmla="*/ 1495425 w 2271713"/>
              <a:gd name="connsiteY4" fmla="*/ 757238 h 5453063"/>
              <a:gd name="connsiteX5" fmla="*/ 1428750 w 2271713"/>
              <a:gd name="connsiteY5" fmla="*/ 928688 h 5453063"/>
              <a:gd name="connsiteX6" fmla="*/ 1581150 w 2271713"/>
              <a:gd name="connsiteY6" fmla="*/ 919163 h 5453063"/>
              <a:gd name="connsiteX7" fmla="*/ 1947863 w 2271713"/>
              <a:gd name="connsiteY7" fmla="*/ 1176338 h 5453063"/>
              <a:gd name="connsiteX8" fmla="*/ 2271713 w 2271713"/>
              <a:gd name="connsiteY8" fmla="*/ 1504950 h 5453063"/>
              <a:gd name="connsiteX9" fmla="*/ 2271713 w 2271713"/>
              <a:gd name="connsiteY9" fmla="*/ 1552575 h 5453063"/>
              <a:gd name="connsiteX10" fmla="*/ 1962150 w 2271713"/>
              <a:gd name="connsiteY10" fmla="*/ 1871663 h 5453063"/>
              <a:gd name="connsiteX11" fmla="*/ 1809750 w 2271713"/>
              <a:gd name="connsiteY11" fmla="*/ 1995488 h 5453063"/>
              <a:gd name="connsiteX12" fmla="*/ 1724025 w 2271713"/>
              <a:gd name="connsiteY12" fmla="*/ 1947863 h 5453063"/>
              <a:gd name="connsiteX13" fmla="*/ 2038350 w 2271713"/>
              <a:gd name="connsiteY13" fmla="*/ 1528763 h 5453063"/>
              <a:gd name="connsiteX14" fmla="*/ 1695450 w 2271713"/>
              <a:gd name="connsiteY14" fmla="*/ 1252538 h 5453063"/>
              <a:gd name="connsiteX15" fmla="*/ 1652588 w 2271713"/>
              <a:gd name="connsiteY15" fmla="*/ 1428750 h 5453063"/>
              <a:gd name="connsiteX16" fmla="*/ 1595438 w 2271713"/>
              <a:gd name="connsiteY16" fmla="*/ 1566863 h 5453063"/>
              <a:gd name="connsiteX17" fmla="*/ 1628775 w 2271713"/>
              <a:gd name="connsiteY17" fmla="*/ 1800225 h 5453063"/>
              <a:gd name="connsiteX18" fmla="*/ 1747838 w 2271713"/>
              <a:gd name="connsiteY18" fmla="*/ 1990725 h 5453063"/>
              <a:gd name="connsiteX19" fmla="*/ 1824038 w 2271713"/>
              <a:gd name="connsiteY19" fmla="*/ 2105025 h 5453063"/>
              <a:gd name="connsiteX20" fmla="*/ 1990725 w 2271713"/>
              <a:gd name="connsiteY20" fmla="*/ 2428875 h 5453063"/>
              <a:gd name="connsiteX21" fmla="*/ 1990725 w 2271713"/>
              <a:gd name="connsiteY21" fmla="*/ 2795588 h 5453063"/>
              <a:gd name="connsiteX22" fmla="*/ 1857375 w 2271713"/>
              <a:gd name="connsiteY22" fmla="*/ 3167063 h 5453063"/>
              <a:gd name="connsiteX23" fmla="*/ 1790700 w 2271713"/>
              <a:gd name="connsiteY23" fmla="*/ 3624263 h 5453063"/>
              <a:gd name="connsiteX24" fmla="*/ 1495425 w 2271713"/>
              <a:gd name="connsiteY24" fmla="*/ 4500563 h 5453063"/>
              <a:gd name="connsiteX25" fmla="*/ 1404938 w 2271713"/>
              <a:gd name="connsiteY25" fmla="*/ 4824413 h 5453063"/>
              <a:gd name="connsiteX26" fmla="*/ 1585913 w 2271713"/>
              <a:gd name="connsiteY26" fmla="*/ 5129213 h 5453063"/>
              <a:gd name="connsiteX27" fmla="*/ 1728788 w 2271713"/>
              <a:gd name="connsiteY27" fmla="*/ 5219700 h 5453063"/>
              <a:gd name="connsiteX28" fmla="*/ 1733550 w 2271713"/>
              <a:gd name="connsiteY28" fmla="*/ 5243513 h 5453063"/>
              <a:gd name="connsiteX29" fmla="*/ 1643063 w 2271713"/>
              <a:gd name="connsiteY29" fmla="*/ 5262563 h 5453063"/>
              <a:gd name="connsiteX30" fmla="*/ 1404938 w 2271713"/>
              <a:gd name="connsiteY30" fmla="*/ 5143500 h 5453063"/>
              <a:gd name="connsiteX31" fmla="*/ 1333500 w 2271713"/>
              <a:gd name="connsiteY31" fmla="*/ 5167313 h 5453063"/>
              <a:gd name="connsiteX32" fmla="*/ 1243013 w 2271713"/>
              <a:gd name="connsiteY32" fmla="*/ 5110163 h 5453063"/>
              <a:gd name="connsiteX33" fmla="*/ 1238250 w 2271713"/>
              <a:gd name="connsiteY33" fmla="*/ 5224463 h 5453063"/>
              <a:gd name="connsiteX34" fmla="*/ 1100138 w 2271713"/>
              <a:gd name="connsiteY34" fmla="*/ 5453063 h 5453063"/>
              <a:gd name="connsiteX35" fmla="*/ 1038225 w 2271713"/>
              <a:gd name="connsiteY35" fmla="*/ 5453063 h 5453063"/>
              <a:gd name="connsiteX36" fmla="*/ 1023938 w 2271713"/>
              <a:gd name="connsiteY36" fmla="*/ 5148263 h 5453063"/>
              <a:gd name="connsiteX37" fmla="*/ 1185863 w 2271713"/>
              <a:gd name="connsiteY37" fmla="*/ 4848225 h 5453063"/>
              <a:gd name="connsiteX38" fmla="*/ 1271588 w 2271713"/>
              <a:gd name="connsiteY38" fmla="*/ 4095750 h 5453063"/>
              <a:gd name="connsiteX39" fmla="*/ 1419225 w 2271713"/>
              <a:gd name="connsiteY39" fmla="*/ 3509963 h 5453063"/>
              <a:gd name="connsiteX40" fmla="*/ 1262063 w 2271713"/>
              <a:gd name="connsiteY40" fmla="*/ 3328988 h 5453063"/>
              <a:gd name="connsiteX41" fmla="*/ 1147763 w 2271713"/>
              <a:gd name="connsiteY41" fmla="*/ 2981325 h 5453063"/>
              <a:gd name="connsiteX42" fmla="*/ 1066800 w 2271713"/>
              <a:gd name="connsiteY42" fmla="*/ 2671763 h 5453063"/>
              <a:gd name="connsiteX43" fmla="*/ 1128713 w 2271713"/>
              <a:gd name="connsiteY43" fmla="*/ 2085975 h 5453063"/>
              <a:gd name="connsiteX44" fmla="*/ 957263 w 2271713"/>
              <a:gd name="connsiteY44" fmla="*/ 1604963 h 5453063"/>
              <a:gd name="connsiteX45" fmla="*/ 852488 w 2271713"/>
              <a:gd name="connsiteY45" fmla="*/ 1490663 h 5453063"/>
              <a:gd name="connsiteX46" fmla="*/ 785813 w 2271713"/>
              <a:gd name="connsiteY46" fmla="*/ 2143125 h 5453063"/>
              <a:gd name="connsiteX47" fmla="*/ 962025 w 2271713"/>
              <a:gd name="connsiteY47" fmla="*/ 2586038 h 5453063"/>
              <a:gd name="connsiteX48" fmla="*/ 1004888 w 2271713"/>
              <a:gd name="connsiteY48" fmla="*/ 2790825 h 5453063"/>
              <a:gd name="connsiteX49" fmla="*/ 1066800 w 2271713"/>
              <a:gd name="connsiteY49" fmla="*/ 2843213 h 5453063"/>
              <a:gd name="connsiteX50" fmla="*/ 1066800 w 2271713"/>
              <a:gd name="connsiteY50" fmla="*/ 3071813 h 5453063"/>
              <a:gd name="connsiteX51" fmla="*/ 1023938 w 2271713"/>
              <a:gd name="connsiteY51" fmla="*/ 3167063 h 5453063"/>
              <a:gd name="connsiteX52" fmla="*/ 828675 w 2271713"/>
              <a:gd name="connsiteY52" fmla="*/ 3171825 h 5453063"/>
              <a:gd name="connsiteX53" fmla="*/ 766763 w 2271713"/>
              <a:gd name="connsiteY53" fmla="*/ 3062288 h 5453063"/>
              <a:gd name="connsiteX54" fmla="*/ 828675 w 2271713"/>
              <a:gd name="connsiteY54" fmla="*/ 2947988 h 5453063"/>
              <a:gd name="connsiteX55" fmla="*/ 904875 w 2271713"/>
              <a:gd name="connsiteY55" fmla="*/ 2957513 h 5453063"/>
              <a:gd name="connsiteX56" fmla="*/ 914400 w 2271713"/>
              <a:gd name="connsiteY56" fmla="*/ 2909888 h 5453063"/>
              <a:gd name="connsiteX57" fmla="*/ 738188 w 2271713"/>
              <a:gd name="connsiteY57" fmla="*/ 2481263 h 5453063"/>
              <a:gd name="connsiteX58" fmla="*/ 619125 w 2271713"/>
              <a:gd name="connsiteY58" fmla="*/ 2209800 h 5453063"/>
              <a:gd name="connsiteX59" fmla="*/ 619125 w 2271713"/>
              <a:gd name="connsiteY59" fmla="*/ 1395413 h 5453063"/>
              <a:gd name="connsiteX60" fmla="*/ 523875 w 2271713"/>
              <a:gd name="connsiteY60" fmla="*/ 1600200 h 5453063"/>
              <a:gd name="connsiteX61" fmla="*/ 357188 w 2271713"/>
              <a:gd name="connsiteY61" fmla="*/ 1747838 h 5453063"/>
              <a:gd name="connsiteX62" fmla="*/ 161925 w 2271713"/>
              <a:gd name="connsiteY62" fmla="*/ 1938338 h 5453063"/>
              <a:gd name="connsiteX63" fmla="*/ 152400 w 2271713"/>
              <a:gd name="connsiteY63" fmla="*/ 1981200 h 5453063"/>
              <a:gd name="connsiteX64" fmla="*/ 133350 w 2271713"/>
              <a:gd name="connsiteY64" fmla="*/ 2176463 h 5453063"/>
              <a:gd name="connsiteX65" fmla="*/ 142875 w 2271713"/>
              <a:gd name="connsiteY65" fmla="*/ 2271713 h 5453063"/>
              <a:gd name="connsiteX66" fmla="*/ 23813 w 2271713"/>
              <a:gd name="connsiteY66" fmla="*/ 2128838 h 5453063"/>
              <a:gd name="connsiteX67" fmla="*/ 0 w 2271713"/>
              <a:gd name="connsiteY67" fmla="*/ 1824038 h 5453063"/>
              <a:gd name="connsiteX68" fmla="*/ 114300 w 2271713"/>
              <a:gd name="connsiteY68" fmla="*/ 1576388 h 5453063"/>
              <a:gd name="connsiteX69" fmla="*/ 230982 w 2271713"/>
              <a:gd name="connsiteY69" fmla="*/ 1345406 h 5453063"/>
              <a:gd name="connsiteX70" fmla="*/ 566738 w 2271713"/>
              <a:gd name="connsiteY70" fmla="*/ 1152525 h 5453063"/>
              <a:gd name="connsiteX71" fmla="*/ 585788 w 2271713"/>
              <a:gd name="connsiteY71" fmla="*/ 990600 h 5453063"/>
              <a:gd name="connsiteX72" fmla="*/ 585788 w 2271713"/>
              <a:gd name="connsiteY72" fmla="*/ 742950 h 5453063"/>
              <a:gd name="connsiteX73" fmla="*/ 676275 w 2271713"/>
              <a:gd name="connsiteY73" fmla="*/ 404813 h 5453063"/>
              <a:gd name="connsiteX74" fmla="*/ 866775 w 2271713"/>
              <a:gd name="connsiteY74" fmla="*/ 119063 h 5453063"/>
              <a:gd name="connsiteX75" fmla="*/ 1123950 w 2271713"/>
              <a:gd name="connsiteY75" fmla="*/ 0 h 5453063"/>
              <a:gd name="connsiteX76" fmla="*/ 1381125 w 2271713"/>
              <a:gd name="connsiteY76" fmla="*/ 85725 h 5453063"/>
              <a:gd name="connsiteX0" fmla="*/ 1381125 w 2271713"/>
              <a:gd name="connsiteY0" fmla="*/ 85725 h 5453063"/>
              <a:gd name="connsiteX1" fmla="*/ 1457325 w 2271713"/>
              <a:gd name="connsiteY1" fmla="*/ 200025 h 5453063"/>
              <a:gd name="connsiteX2" fmla="*/ 1443038 w 2271713"/>
              <a:gd name="connsiteY2" fmla="*/ 266700 h 5453063"/>
              <a:gd name="connsiteX3" fmla="*/ 1509713 w 2271713"/>
              <a:gd name="connsiteY3" fmla="*/ 466725 h 5453063"/>
              <a:gd name="connsiteX4" fmla="*/ 1495425 w 2271713"/>
              <a:gd name="connsiteY4" fmla="*/ 757238 h 5453063"/>
              <a:gd name="connsiteX5" fmla="*/ 1428750 w 2271713"/>
              <a:gd name="connsiteY5" fmla="*/ 928688 h 5453063"/>
              <a:gd name="connsiteX6" fmla="*/ 1581150 w 2271713"/>
              <a:gd name="connsiteY6" fmla="*/ 919163 h 5453063"/>
              <a:gd name="connsiteX7" fmla="*/ 1947863 w 2271713"/>
              <a:gd name="connsiteY7" fmla="*/ 1176338 h 5453063"/>
              <a:gd name="connsiteX8" fmla="*/ 2271713 w 2271713"/>
              <a:gd name="connsiteY8" fmla="*/ 1504950 h 5453063"/>
              <a:gd name="connsiteX9" fmla="*/ 2271713 w 2271713"/>
              <a:gd name="connsiteY9" fmla="*/ 1552575 h 5453063"/>
              <a:gd name="connsiteX10" fmla="*/ 1962150 w 2271713"/>
              <a:gd name="connsiteY10" fmla="*/ 1871663 h 5453063"/>
              <a:gd name="connsiteX11" fmla="*/ 1809750 w 2271713"/>
              <a:gd name="connsiteY11" fmla="*/ 1995488 h 5453063"/>
              <a:gd name="connsiteX12" fmla="*/ 1724025 w 2271713"/>
              <a:gd name="connsiteY12" fmla="*/ 1947863 h 5453063"/>
              <a:gd name="connsiteX13" fmla="*/ 2038350 w 2271713"/>
              <a:gd name="connsiteY13" fmla="*/ 1528763 h 5453063"/>
              <a:gd name="connsiteX14" fmla="*/ 1695450 w 2271713"/>
              <a:gd name="connsiteY14" fmla="*/ 1252538 h 5453063"/>
              <a:gd name="connsiteX15" fmla="*/ 1652588 w 2271713"/>
              <a:gd name="connsiteY15" fmla="*/ 1428750 h 5453063"/>
              <a:gd name="connsiteX16" fmla="*/ 1595438 w 2271713"/>
              <a:gd name="connsiteY16" fmla="*/ 1566863 h 5453063"/>
              <a:gd name="connsiteX17" fmla="*/ 1628775 w 2271713"/>
              <a:gd name="connsiteY17" fmla="*/ 1800225 h 5453063"/>
              <a:gd name="connsiteX18" fmla="*/ 1747838 w 2271713"/>
              <a:gd name="connsiteY18" fmla="*/ 1990725 h 5453063"/>
              <a:gd name="connsiteX19" fmla="*/ 1824038 w 2271713"/>
              <a:gd name="connsiteY19" fmla="*/ 2105025 h 5453063"/>
              <a:gd name="connsiteX20" fmla="*/ 1990725 w 2271713"/>
              <a:gd name="connsiteY20" fmla="*/ 2428875 h 5453063"/>
              <a:gd name="connsiteX21" fmla="*/ 1990725 w 2271713"/>
              <a:gd name="connsiteY21" fmla="*/ 2795588 h 5453063"/>
              <a:gd name="connsiteX22" fmla="*/ 1857375 w 2271713"/>
              <a:gd name="connsiteY22" fmla="*/ 3167063 h 5453063"/>
              <a:gd name="connsiteX23" fmla="*/ 1790700 w 2271713"/>
              <a:gd name="connsiteY23" fmla="*/ 3624263 h 5453063"/>
              <a:gd name="connsiteX24" fmla="*/ 1495425 w 2271713"/>
              <a:gd name="connsiteY24" fmla="*/ 4500563 h 5453063"/>
              <a:gd name="connsiteX25" fmla="*/ 1404938 w 2271713"/>
              <a:gd name="connsiteY25" fmla="*/ 4824413 h 5453063"/>
              <a:gd name="connsiteX26" fmla="*/ 1585913 w 2271713"/>
              <a:gd name="connsiteY26" fmla="*/ 5129213 h 5453063"/>
              <a:gd name="connsiteX27" fmla="*/ 1728788 w 2271713"/>
              <a:gd name="connsiteY27" fmla="*/ 5219700 h 5453063"/>
              <a:gd name="connsiteX28" fmla="*/ 1733550 w 2271713"/>
              <a:gd name="connsiteY28" fmla="*/ 5243513 h 5453063"/>
              <a:gd name="connsiteX29" fmla="*/ 1643063 w 2271713"/>
              <a:gd name="connsiteY29" fmla="*/ 5262563 h 5453063"/>
              <a:gd name="connsiteX30" fmla="*/ 1404938 w 2271713"/>
              <a:gd name="connsiteY30" fmla="*/ 5143500 h 5453063"/>
              <a:gd name="connsiteX31" fmla="*/ 1333500 w 2271713"/>
              <a:gd name="connsiteY31" fmla="*/ 5167313 h 5453063"/>
              <a:gd name="connsiteX32" fmla="*/ 1243013 w 2271713"/>
              <a:gd name="connsiteY32" fmla="*/ 5110163 h 5453063"/>
              <a:gd name="connsiteX33" fmla="*/ 1238250 w 2271713"/>
              <a:gd name="connsiteY33" fmla="*/ 5224463 h 5453063"/>
              <a:gd name="connsiteX34" fmla="*/ 1100138 w 2271713"/>
              <a:gd name="connsiteY34" fmla="*/ 5453063 h 5453063"/>
              <a:gd name="connsiteX35" fmla="*/ 1038225 w 2271713"/>
              <a:gd name="connsiteY35" fmla="*/ 5453063 h 5453063"/>
              <a:gd name="connsiteX36" fmla="*/ 1023938 w 2271713"/>
              <a:gd name="connsiteY36" fmla="*/ 5148263 h 5453063"/>
              <a:gd name="connsiteX37" fmla="*/ 1185863 w 2271713"/>
              <a:gd name="connsiteY37" fmla="*/ 4848225 h 5453063"/>
              <a:gd name="connsiteX38" fmla="*/ 1271588 w 2271713"/>
              <a:gd name="connsiteY38" fmla="*/ 4095750 h 5453063"/>
              <a:gd name="connsiteX39" fmla="*/ 1419225 w 2271713"/>
              <a:gd name="connsiteY39" fmla="*/ 3509963 h 5453063"/>
              <a:gd name="connsiteX40" fmla="*/ 1262063 w 2271713"/>
              <a:gd name="connsiteY40" fmla="*/ 3328988 h 5453063"/>
              <a:gd name="connsiteX41" fmla="*/ 1147763 w 2271713"/>
              <a:gd name="connsiteY41" fmla="*/ 2981325 h 5453063"/>
              <a:gd name="connsiteX42" fmla="*/ 1066800 w 2271713"/>
              <a:gd name="connsiteY42" fmla="*/ 2671763 h 5453063"/>
              <a:gd name="connsiteX43" fmla="*/ 1128713 w 2271713"/>
              <a:gd name="connsiteY43" fmla="*/ 2085975 h 5453063"/>
              <a:gd name="connsiteX44" fmla="*/ 957263 w 2271713"/>
              <a:gd name="connsiteY44" fmla="*/ 1604963 h 5453063"/>
              <a:gd name="connsiteX45" fmla="*/ 852488 w 2271713"/>
              <a:gd name="connsiteY45" fmla="*/ 1490663 h 5453063"/>
              <a:gd name="connsiteX46" fmla="*/ 785813 w 2271713"/>
              <a:gd name="connsiteY46" fmla="*/ 2143125 h 5453063"/>
              <a:gd name="connsiteX47" fmla="*/ 962025 w 2271713"/>
              <a:gd name="connsiteY47" fmla="*/ 2586038 h 5453063"/>
              <a:gd name="connsiteX48" fmla="*/ 1004888 w 2271713"/>
              <a:gd name="connsiteY48" fmla="*/ 2790825 h 5453063"/>
              <a:gd name="connsiteX49" fmla="*/ 1066800 w 2271713"/>
              <a:gd name="connsiteY49" fmla="*/ 2843213 h 5453063"/>
              <a:gd name="connsiteX50" fmla="*/ 1066800 w 2271713"/>
              <a:gd name="connsiteY50" fmla="*/ 3071813 h 5453063"/>
              <a:gd name="connsiteX51" fmla="*/ 1023938 w 2271713"/>
              <a:gd name="connsiteY51" fmla="*/ 3167063 h 5453063"/>
              <a:gd name="connsiteX52" fmla="*/ 828675 w 2271713"/>
              <a:gd name="connsiteY52" fmla="*/ 3171825 h 5453063"/>
              <a:gd name="connsiteX53" fmla="*/ 766763 w 2271713"/>
              <a:gd name="connsiteY53" fmla="*/ 3062288 h 5453063"/>
              <a:gd name="connsiteX54" fmla="*/ 828675 w 2271713"/>
              <a:gd name="connsiteY54" fmla="*/ 2947988 h 5453063"/>
              <a:gd name="connsiteX55" fmla="*/ 904875 w 2271713"/>
              <a:gd name="connsiteY55" fmla="*/ 2957513 h 5453063"/>
              <a:gd name="connsiteX56" fmla="*/ 914400 w 2271713"/>
              <a:gd name="connsiteY56" fmla="*/ 2909888 h 5453063"/>
              <a:gd name="connsiteX57" fmla="*/ 738188 w 2271713"/>
              <a:gd name="connsiteY57" fmla="*/ 2481263 h 5453063"/>
              <a:gd name="connsiteX58" fmla="*/ 619125 w 2271713"/>
              <a:gd name="connsiteY58" fmla="*/ 2209800 h 5453063"/>
              <a:gd name="connsiteX59" fmla="*/ 619125 w 2271713"/>
              <a:gd name="connsiteY59" fmla="*/ 1395413 h 5453063"/>
              <a:gd name="connsiteX60" fmla="*/ 523875 w 2271713"/>
              <a:gd name="connsiteY60" fmla="*/ 1600200 h 5453063"/>
              <a:gd name="connsiteX61" fmla="*/ 357188 w 2271713"/>
              <a:gd name="connsiteY61" fmla="*/ 1747838 h 5453063"/>
              <a:gd name="connsiteX62" fmla="*/ 161925 w 2271713"/>
              <a:gd name="connsiteY62" fmla="*/ 1938338 h 5453063"/>
              <a:gd name="connsiteX63" fmla="*/ 152400 w 2271713"/>
              <a:gd name="connsiteY63" fmla="*/ 1981200 h 5453063"/>
              <a:gd name="connsiteX64" fmla="*/ 133350 w 2271713"/>
              <a:gd name="connsiteY64" fmla="*/ 2176463 h 5453063"/>
              <a:gd name="connsiteX65" fmla="*/ 142875 w 2271713"/>
              <a:gd name="connsiteY65" fmla="*/ 2271713 h 5453063"/>
              <a:gd name="connsiteX66" fmla="*/ 23813 w 2271713"/>
              <a:gd name="connsiteY66" fmla="*/ 2128838 h 5453063"/>
              <a:gd name="connsiteX67" fmla="*/ 0 w 2271713"/>
              <a:gd name="connsiteY67" fmla="*/ 1824038 h 5453063"/>
              <a:gd name="connsiteX68" fmla="*/ 85725 w 2271713"/>
              <a:gd name="connsiteY68" fmla="*/ 1576388 h 5453063"/>
              <a:gd name="connsiteX69" fmla="*/ 230982 w 2271713"/>
              <a:gd name="connsiteY69" fmla="*/ 1345406 h 5453063"/>
              <a:gd name="connsiteX70" fmla="*/ 566738 w 2271713"/>
              <a:gd name="connsiteY70" fmla="*/ 1152525 h 5453063"/>
              <a:gd name="connsiteX71" fmla="*/ 585788 w 2271713"/>
              <a:gd name="connsiteY71" fmla="*/ 990600 h 5453063"/>
              <a:gd name="connsiteX72" fmla="*/ 585788 w 2271713"/>
              <a:gd name="connsiteY72" fmla="*/ 742950 h 5453063"/>
              <a:gd name="connsiteX73" fmla="*/ 676275 w 2271713"/>
              <a:gd name="connsiteY73" fmla="*/ 404813 h 5453063"/>
              <a:gd name="connsiteX74" fmla="*/ 866775 w 2271713"/>
              <a:gd name="connsiteY74" fmla="*/ 119063 h 5453063"/>
              <a:gd name="connsiteX75" fmla="*/ 1123950 w 2271713"/>
              <a:gd name="connsiteY75" fmla="*/ 0 h 5453063"/>
              <a:gd name="connsiteX76" fmla="*/ 1381125 w 2271713"/>
              <a:gd name="connsiteY76" fmla="*/ 85725 h 5453063"/>
              <a:gd name="connsiteX0" fmla="*/ 1381125 w 2271713"/>
              <a:gd name="connsiteY0" fmla="*/ 85725 h 5453063"/>
              <a:gd name="connsiteX1" fmla="*/ 1457325 w 2271713"/>
              <a:gd name="connsiteY1" fmla="*/ 200025 h 5453063"/>
              <a:gd name="connsiteX2" fmla="*/ 1443038 w 2271713"/>
              <a:gd name="connsiteY2" fmla="*/ 266700 h 5453063"/>
              <a:gd name="connsiteX3" fmla="*/ 1509713 w 2271713"/>
              <a:gd name="connsiteY3" fmla="*/ 466725 h 5453063"/>
              <a:gd name="connsiteX4" fmla="*/ 1495425 w 2271713"/>
              <a:gd name="connsiteY4" fmla="*/ 757238 h 5453063"/>
              <a:gd name="connsiteX5" fmla="*/ 1428750 w 2271713"/>
              <a:gd name="connsiteY5" fmla="*/ 928688 h 5453063"/>
              <a:gd name="connsiteX6" fmla="*/ 1581150 w 2271713"/>
              <a:gd name="connsiteY6" fmla="*/ 919163 h 5453063"/>
              <a:gd name="connsiteX7" fmla="*/ 1947863 w 2271713"/>
              <a:gd name="connsiteY7" fmla="*/ 1176338 h 5453063"/>
              <a:gd name="connsiteX8" fmla="*/ 2271713 w 2271713"/>
              <a:gd name="connsiteY8" fmla="*/ 1504950 h 5453063"/>
              <a:gd name="connsiteX9" fmla="*/ 2271713 w 2271713"/>
              <a:gd name="connsiteY9" fmla="*/ 1552575 h 5453063"/>
              <a:gd name="connsiteX10" fmla="*/ 1962150 w 2271713"/>
              <a:gd name="connsiteY10" fmla="*/ 1871663 h 5453063"/>
              <a:gd name="connsiteX11" fmla="*/ 1809750 w 2271713"/>
              <a:gd name="connsiteY11" fmla="*/ 1995488 h 5453063"/>
              <a:gd name="connsiteX12" fmla="*/ 1724025 w 2271713"/>
              <a:gd name="connsiteY12" fmla="*/ 1947863 h 5453063"/>
              <a:gd name="connsiteX13" fmla="*/ 2038350 w 2271713"/>
              <a:gd name="connsiteY13" fmla="*/ 1528763 h 5453063"/>
              <a:gd name="connsiteX14" fmla="*/ 1695450 w 2271713"/>
              <a:gd name="connsiteY14" fmla="*/ 1252538 h 5453063"/>
              <a:gd name="connsiteX15" fmla="*/ 1652588 w 2271713"/>
              <a:gd name="connsiteY15" fmla="*/ 1428750 h 5453063"/>
              <a:gd name="connsiteX16" fmla="*/ 1595438 w 2271713"/>
              <a:gd name="connsiteY16" fmla="*/ 1566863 h 5453063"/>
              <a:gd name="connsiteX17" fmla="*/ 1628775 w 2271713"/>
              <a:gd name="connsiteY17" fmla="*/ 1800225 h 5453063"/>
              <a:gd name="connsiteX18" fmla="*/ 1747838 w 2271713"/>
              <a:gd name="connsiteY18" fmla="*/ 1990725 h 5453063"/>
              <a:gd name="connsiteX19" fmla="*/ 1824038 w 2271713"/>
              <a:gd name="connsiteY19" fmla="*/ 2105025 h 5453063"/>
              <a:gd name="connsiteX20" fmla="*/ 1990725 w 2271713"/>
              <a:gd name="connsiteY20" fmla="*/ 2428875 h 5453063"/>
              <a:gd name="connsiteX21" fmla="*/ 1990725 w 2271713"/>
              <a:gd name="connsiteY21" fmla="*/ 2795588 h 5453063"/>
              <a:gd name="connsiteX22" fmla="*/ 1857375 w 2271713"/>
              <a:gd name="connsiteY22" fmla="*/ 3167063 h 5453063"/>
              <a:gd name="connsiteX23" fmla="*/ 1790700 w 2271713"/>
              <a:gd name="connsiteY23" fmla="*/ 3624263 h 5453063"/>
              <a:gd name="connsiteX24" fmla="*/ 1495425 w 2271713"/>
              <a:gd name="connsiteY24" fmla="*/ 4500563 h 5453063"/>
              <a:gd name="connsiteX25" fmla="*/ 1404938 w 2271713"/>
              <a:gd name="connsiteY25" fmla="*/ 4824413 h 5453063"/>
              <a:gd name="connsiteX26" fmla="*/ 1585913 w 2271713"/>
              <a:gd name="connsiteY26" fmla="*/ 5129213 h 5453063"/>
              <a:gd name="connsiteX27" fmla="*/ 1728788 w 2271713"/>
              <a:gd name="connsiteY27" fmla="*/ 5219700 h 5453063"/>
              <a:gd name="connsiteX28" fmla="*/ 1733550 w 2271713"/>
              <a:gd name="connsiteY28" fmla="*/ 5243513 h 5453063"/>
              <a:gd name="connsiteX29" fmla="*/ 1643063 w 2271713"/>
              <a:gd name="connsiteY29" fmla="*/ 5262563 h 5453063"/>
              <a:gd name="connsiteX30" fmla="*/ 1404938 w 2271713"/>
              <a:gd name="connsiteY30" fmla="*/ 5143500 h 5453063"/>
              <a:gd name="connsiteX31" fmla="*/ 1333500 w 2271713"/>
              <a:gd name="connsiteY31" fmla="*/ 5167313 h 5453063"/>
              <a:gd name="connsiteX32" fmla="*/ 1243013 w 2271713"/>
              <a:gd name="connsiteY32" fmla="*/ 5110163 h 5453063"/>
              <a:gd name="connsiteX33" fmla="*/ 1238250 w 2271713"/>
              <a:gd name="connsiteY33" fmla="*/ 5224463 h 5453063"/>
              <a:gd name="connsiteX34" fmla="*/ 1100138 w 2271713"/>
              <a:gd name="connsiteY34" fmla="*/ 5453063 h 5453063"/>
              <a:gd name="connsiteX35" fmla="*/ 1038225 w 2271713"/>
              <a:gd name="connsiteY35" fmla="*/ 5453063 h 5453063"/>
              <a:gd name="connsiteX36" fmla="*/ 1023938 w 2271713"/>
              <a:gd name="connsiteY36" fmla="*/ 5148263 h 5453063"/>
              <a:gd name="connsiteX37" fmla="*/ 1185863 w 2271713"/>
              <a:gd name="connsiteY37" fmla="*/ 4848225 h 5453063"/>
              <a:gd name="connsiteX38" fmla="*/ 1271588 w 2271713"/>
              <a:gd name="connsiteY38" fmla="*/ 4095750 h 5453063"/>
              <a:gd name="connsiteX39" fmla="*/ 1419225 w 2271713"/>
              <a:gd name="connsiteY39" fmla="*/ 3509963 h 5453063"/>
              <a:gd name="connsiteX40" fmla="*/ 1262063 w 2271713"/>
              <a:gd name="connsiteY40" fmla="*/ 3328988 h 5453063"/>
              <a:gd name="connsiteX41" fmla="*/ 1147763 w 2271713"/>
              <a:gd name="connsiteY41" fmla="*/ 2981325 h 5453063"/>
              <a:gd name="connsiteX42" fmla="*/ 1066800 w 2271713"/>
              <a:gd name="connsiteY42" fmla="*/ 2671763 h 5453063"/>
              <a:gd name="connsiteX43" fmla="*/ 1128713 w 2271713"/>
              <a:gd name="connsiteY43" fmla="*/ 2085975 h 5453063"/>
              <a:gd name="connsiteX44" fmla="*/ 957263 w 2271713"/>
              <a:gd name="connsiteY44" fmla="*/ 1604963 h 5453063"/>
              <a:gd name="connsiteX45" fmla="*/ 852488 w 2271713"/>
              <a:gd name="connsiteY45" fmla="*/ 1490663 h 5453063"/>
              <a:gd name="connsiteX46" fmla="*/ 785813 w 2271713"/>
              <a:gd name="connsiteY46" fmla="*/ 2143125 h 5453063"/>
              <a:gd name="connsiteX47" fmla="*/ 962025 w 2271713"/>
              <a:gd name="connsiteY47" fmla="*/ 2586038 h 5453063"/>
              <a:gd name="connsiteX48" fmla="*/ 1004888 w 2271713"/>
              <a:gd name="connsiteY48" fmla="*/ 2790825 h 5453063"/>
              <a:gd name="connsiteX49" fmla="*/ 1066800 w 2271713"/>
              <a:gd name="connsiteY49" fmla="*/ 2843213 h 5453063"/>
              <a:gd name="connsiteX50" fmla="*/ 1066800 w 2271713"/>
              <a:gd name="connsiteY50" fmla="*/ 3071813 h 5453063"/>
              <a:gd name="connsiteX51" fmla="*/ 1023938 w 2271713"/>
              <a:gd name="connsiteY51" fmla="*/ 3167063 h 5453063"/>
              <a:gd name="connsiteX52" fmla="*/ 828675 w 2271713"/>
              <a:gd name="connsiteY52" fmla="*/ 3171825 h 5453063"/>
              <a:gd name="connsiteX53" fmla="*/ 766763 w 2271713"/>
              <a:gd name="connsiteY53" fmla="*/ 3062288 h 5453063"/>
              <a:gd name="connsiteX54" fmla="*/ 828675 w 2271713"/>
              <a:gd name="connsiteY54" fmla="*/ 2947988 h 5453063"/>
              <a:gd name="connsiteX55" fmla="*/ 904875 w 2271713"/>
              <a:gd name="connsiteY55" fmla="*/ 2957513 h 5453063"/>
              <a:gd name="connsiteX56" fmla="*/ 914400 w 2271713"/>
              <a:gd name="connsiteY56" fmla="*/ 2909888 h 5453063"/>
              <a:gd name="connsiteX57" fmla="*/ 738188 w 2271713"/>
              <a:gd name="connsiteY57" fmla="*/ 2481263 h 5453063"/>
              <a:gd name="connsiteX58" fmla="*/ 619125 w 2271713"/>
              <a:gd name="connsiteY58" fmla="*/ 2209800 h 5453063"/>
              <a:gd name="connsiteX59" fmla="*/ 619125 w 2271713"/>
              <a:gd name="connsiteY59" fmla="*/ 1395413 h 5453063"/>
              <a:gd name="connsiteX60" fmla="*/ 523875 w 2271713"/>
              <a:gd name="connsiteY60" fmla="*/ 1600200 h 5453063"/>
              <a:gd name="connsiteX61" fmla="*/ 357188 w 2271713"/>
              <a:gd name="connsiteY61" fmla="*/ 1747838 h 5453063"/>
              <a:gd name="connsiteX62" fmla="*/ 161925 w 2271713"/>
              <a:gd name="connsiteY62" fmla="*/ 1938338 h 5453063"/>
              <a:gd name="connsiteX63" fmla="*/ 152400 w 2271713"/>
              <a:gd name="connsiteY63" fmla="*/ 1981200 h 5453063"/>
              <a:gd name="connsiteX64" fmla="*/ 133350 w 2271713"/>
              <a:gd name="connsiteY64" fmla="*/ 2176463 h 5453063"/>
              <a:gd name="connsiteX65" fmla="*/ 142875 w 2271713"/>
              <a:gd name="connsiteY65" fmla="*/ 2271713 h 5453063"/>
              <a:gd name="connsiteX66" fmla="*/ 23813 w 2271713"/>
              <a:gd name="connsiteY66" fmla="*/ 2128838 h 5453063"/>
              <a:gd name="connsiteX67" fmla="*/ 0 w 2271713"/>
              <a:gd name="connsiteY67" fmla="*/ 1824038 h 5453063"/>
              <a:gd name="connsiteX68" fmla="*/ 85725 w 2271713"/>
              <a:gd name="connsiteY68" fmla="*/ 1576388 h 5453063"/>
              <a:gd name="connsiteX69" fmla="*/ 230982 w 2271713"/>
              <a:gd name="connsiteY69" fmla="*/ 1345406 h 5453063"/>
              <a:gd name="connsiteX70" fmla="*/ 566738 w 2271713"/>
              <a:gd name="connsiteY70" fmla="*/ 1152525 h 5453063"/>
              <a:gd name="connsiteX71" fmla="*/ 585788 w 2271713"/>
              <a:gd name="connsiteY71" fmla="*/ 990600 h 5453063"/>
              <a:gd name="connsiteX72" fmla="*/ 585788 w 2271713"/>
              <a:gd name="connsiteY72" fmla="*/ 742950 h 5453063"/>
              <a:gd name="connsiteX73" fmla="*/ 676275 w 2271713"/>
              <a:gd name="connsiteY73" fmla="*/ 404813 h 5453063"/>
              <a:gd name="connsiteX74" fmla="*/ 866775 w 2271713"/>
              <a:gd name="connsiteY74" fmla="*/ 119063 h 5453063"/>
              <a:gd name="connsiteX75" fmla="*/ 1123950 w 2271713"/>
              <a:gd name="connsiteY75" fmla="*/ 0 h 5453063"/>
              <a:gd name="connsiteX76" fmla="*/ 1381125 w 2271713"/>
              <a:gd name="connsiteY76" fmla="*/ 85725 h 5453063"/>
              <a:gd name="connsiteX0" fmla="*/ 1381125 w 2271713"/>
              <a:gd name="connsiteY0" fmla="*/ 85725 h 5453063"/>
              <a:gd name="connsiteX1" fmla="*/ 1457325 w 2271713"/>
              <a:gd name="connsiteY1" fmla="*/ 200025 h 5453063"/>
              <a:gd name="connsiteX2" fmla="*/ 1443038 w 2271713"/>
              <a:gd name="connsiteY2" fmla="*/ 266700 h 5453063"/>
              <a:gd name="connsiteX3" fmla="*/ 1509713 w 2271713"/>
              <a:gd name="connsiteY3" fmla="*/ 466725 h 5453063"/>
              <a:gd name="connsiteX4" fmla="*/ 1495425 w 2271713"/>
              <a:gd name="connsiteY4" fmla="*/ 757238 h 5453063"/>
              <a:gd name="connsiteX5" fmla="*/ 1428750 w 2271713"/>
              <a:gd name="connsiteY5" fmla="*/ 928688 h 5453063"/>
              <a:gd name="connsiteX6" fmla="*/ 1581150 w 2271713"/>
              <a:gd name="connsiteY6" fmla="*/ 919163 h 5453063"/>
              <a:gd name="connsiteX7" fmla="*/ 1947863 w 2271713"/>
              <a:gd name="connsiteY7" fmla="*/ 1176338 h 5453063"/>
              <a:gd name="connsiteX8" fmla="*/ 2271713 w 2271713"/>
              <a:gd name="connsiteY8" fmla="*/ 1504950 h 5453063"/>
              <a:gd name="connsiteX9" fmla="*/ 2271713 w 2271713"/>
              <a:gd name="connsiteY9" fmla="*/ 1552575 h 5453063"/>
              <a:gd name="connsiteX10" fmla="*/ 1962150 w 2271713"/>
              <a:gd name="connsiteY10" fmla="*/ 1871663 h 5453063"/>
              <a:gd name="connsiteX11" fmla="*/ 1809750 w 2271713"/>
              <a:gd name="connsiteY11" fmla="*/ 1995488 h 5453063"/>
              <a:gd name="connsiteX12" fmla="*/ 1724025 w 2271713"/>
              <a:gd name="connsiteY12" fmla="*/ 1947863 h 5453063"/>
              <a:gd name="connsiteX13" fmla="*/ 2038350 w 2271713"/>
              <a:gd name="connsiteY13" fmla="*/ 1528763 h 5453063"/>
              <a:gd name="connsiteX14" fmla="*/ 1695450 w 2271713"/>
              <a:gd name="connsiteY14" fmla="*/ 1252538 h 5453063"/>
              <a:gd name="connsiteX15" fmla="*/ 1652588 w 2271713"/>
              <a:gd name="connsiteY15" fmla="*/ 1428750 h 5453063"/>
              <a:gd name="connsiteX16" fmla="*/ 1595438 w 2271713"/>
              <a:gd name="connsiteY16" fmla="*/ 1566863 h 5453063"/>
              <a:gd name="connsiteX17" fmla="*/ 1628775 w 2271713"/>
              <a:gd name="connsiteY17" fmla="*/ 1800225 h 5453063"/>
              <a:gd name="connsiteX18" fmla="*/ 1747838 w 2271713"/>
              <a:gd name="connsiteY18" fmla="*/ 1990725 h 5453063"/>
              <a:gd name="connsiteX19" fmla="*/ 1824038 w 2271713"/>
              <a:gd name="connsiteY19" fmla="*/ 2105025 h 5453063"/>
              <a:gd name="connsiteX20" fmla="*/ 1990725 w 2271713"/>
              <a:gd name="connsiteY20" fmla="*/ 2428875 h 5453063"/>
              <a:gd name="connsiteX21" fmla="*/ 1990725 w 2271713"/>
              <a:gd name="connsiteY21" fmla="*/ 2795588 h 5453063"/>
              <a:gd name="connsiteX22" fmla="*/ 1857375 w 2271713"/>
              <a:gd name="connsiteY22" fmla="*/ 3167063 h 5453063"/>
              <a:gd name="connsiteX23" fmla="*/ 1790700 w 2271713"/>
              <a:gd name="connsiteY23" fmla="*/ 3624263 h 5453063"/>
              <a:gd name="connsiteX24" fmla="*/ 1495425 w 2271713"/>
              <a:gd name="connsiteY24" fmla="*/ 4500563 h 5453063"/>
              <a:gd name="connsiteX25" fmla="*/ 1404938 w 2271713"/>
              <a:gd name="connsiteY25" fmla="*/ 4824413 h 5453063"/>
              <a:gd name="connsiteX26" fmla="*/ 1585913 w 2271713"/>
              <a:gd name="connsiteY26" fmla="*/ 5129213 h 5453063"/>
              <a:gd name="connsiteX27" fmla="*/ 1728788 w 2271713"/>
              <a:gd name="connsiteY27" fmla="*/ 5219700 h 5453063"/>
              <a:gd name="connsiteX28" fmla="*/ 1733550 w 2271713"/>
              <a:gd name="connsiteY28" fmla="*/ 5243513 h 5453063"/>
              <a:gd name="connsiteX29" fmla="*/ 1643063 w 2271713"/>
              <a:gd name="connsiteY29" fmla="*/ 5262563 h 5453063"/>
              <a:gd name="connsiteX30" fmla="*/ 1404938 w 2271713"/>
              <a:gd name="connsiteY30" fmla="*/ 5143500 h 5453063"/>
              <a:gd name="connsiteX31" fmla="*/ 1333500 w 2271713"/>
              <a:gd name="connsiteY31" fmla="*/ 5167313 h 5453063"/>
              <a:gd name="connsiteX32" fmla="*/ 1243013 w 2271713"/>
              <a:gd name="connsiteY32" fmla="*/ 5110163 h 5453063"/>
              <a:gd name="connsiteX33" fmla="*/ 1238250 w 2271713"/>
              <a:gd name="connsiteY33" fmla="*/ 5224463 h 5453063"/>
              <a:gd name="connsiteX34" fmla="*/ 1100138 w 2271713"/>
              <a:gd name="connsiteY34" fmla="*/ 5453063 h 5453063"/>
              <a:gd name="connsiteX35" fmla="*/ 1038225 w 2271713"/>
              <a:gd name="connsiteY35" fmla="*/ 5453063 h 5453063"/>
              <a:gd name="connsiteX36" fmla="*/ 1023938 w 2271713"/>
              <a:gd name="connsiteY36" fmla="*/ 5148263 h 5453063"/>
              <a:gd name="connsiteX37" fmla="*/ 1185863 w 2271713"/>
              <a:gd name="connsiteY37" fmla="*/ 4848225 h 5453063"/>
              <a:gd name="connsiteX38" fmla="*/ 1271588 w 2271713"/>
              <a:gd name="connsiteY38" fmla="*/ 4095750 h 5453063"/>
              <a:gd name="connsiteX39" fmla="*/ 1419225 w 2271713"/>
              <a:gd name="connsiteY39" fmla="*/ 3509963 h 5453063"/>
              <a:gd name="connsiteX40" fmla="*/ 1262063 w 2271713"/>
              <a:gd name="connsiteY40" fmla="*/ 3328988 h 5453063"/>
              <a:gd name="connsiteX41" fmla="*/ 1147763 w 2271713"/>
              <a:gd name="connsiteY41" fmla="*/ 2981325 h 5453063"/>
              <a:gd name="connsiteX42" fmla="*/ 1066800 w 2271713"/>
              <a:gd name="connsiteY42" fmla="*/ 2671763 h 5453063"/>
              <a:gd name="connsiteX43" fmla="*/ 1128713 w 2271713"/>
              <a:gd name="connsiteY43" fmla="*/ 2085975 h 5453063"/>
              <a:gd name="connsiteX44" fmla="*/ 957263 w 2271713"/>
              <a:gd name="connsiteY44" fmla="*/ 1604963 h 5453063"/>
              <a:gd name="connsiteX45" fmla="*/ 852488 w 2271713"/>
              <a:gd name="connsiteY45" fmla="*/ 1490663 h 5453063"/>
              <a:gd name="connsiteX46" fmla="*/ 785813 w 2271713"/>
              <a:gd name="connsiteY46" fmla="*/ 2143125 h 5453063"/>
              <a:gd name="connsiteX47" fmla="*/ 962025 w 2271713"/>
              <a:gd name="connsiteY47" fmla="*/ 2586038 h 5453063"/>
              <a:gd name="connsiteX48" fmla="*/ 1004888 w 2271713"/>
              <a:gd name="connsiteY48" fmla="*/ 2790825 h 5453063"/>
              <a:gd name="connsiteX49" fmla="*/ 1066800 w 2271713"/>
              <a:gd name="connsiteY49" fmla="*/ 2843213 h 5453063"/>
              <a:gd name="connsiteX50" fmla="*/ 1066800 w 2271713"/>
              <a:gd name="connsiteY50" fmla="*/ 3071813 h 5453063"/>
              <a:gd name="connsiteX51" fmla="*/ 1023938 w 2271713"/>
              <a:gd name="connsiteY51" fmla="*/ 3167063 h 5453063"/>
              <a:gd name="connsiteX52" fmla="*/ 828675 w 2271713"/>
              <a:gd name="connsiteY52" fmla="*/ 3171825 h 5453063"/>
              <a:gd name="connsiteX53" fmla="*/ 766763 w 2271713"/>
              <a:gd name="connsiteY53" fmla="*/ 3062288 h 5453063"/>
              <a:gd name="connsiteX54" fmla="*/ 828675 w 2271713"/>
              <a:gd name="connsiteY54" fmla="*/ 2947988 h 5453063"/>
              <a:gd name="connsiteX55" fmla="*/ 904875 w 2271713"/>
              <a:gd name="connsiteY55" fmla="*/ 2957513 h 5453063"/>
              <a:gd name="connsiteX56" fmla="*/ 914400 w 2271713"/>
              <a:gd name="connsiteY56" fmla="*/ 2909888 h 5453063"/>
              <a:gd name="connsiteX57" fmla="*/ 738188 w 2271713"/>
              <a:gd name="connsiteY57" fmla="*/ 2481263 h 5453063"/>
              <a:gd name="connsiteX58" fmla="*/ 619125 w 2271713"/>
              <a:gd name="connsiteY58" fmla="*/ 2209800 h 5453063"/>
              <a:gd name="connsiteX59" fmla="*/ 619125 w 2271713"/>
              <a:gd name="connsiteY59" fmla="*/ 1395413 h 5453063"/>
              <a:gd name="connsiteX60" fmla="*/ 523875 w 2271713"/>
              <a:gd name="connsiteY60" fmla="*/ 1600200 h 5453063"/>
              <a:gd name="connsiteX61" fmla="*/ 357188 w 2271713"/>
              <a:gd name="connsiteY61" fmla="*/ 1747838 h 5453063"/>
              <a:gd name="connsiteX62" fmla="*/ 161925 w 2271713"/>
              <a:gd name="connsiteY62" fmla="*/ 1938338 h 5453063"/>
              <a:gd name="connsiteX63" fmla="*/ 152400 w 2271713"/>
              <a:gd name="connsiteY63" fmla="*/ 1981200 h 5453063"/>
              <a:gd name="connsiteX64" fmla="*/ 133350 w 2271713"/>
              <a:gd name="connsiteY64" fmla="*/ 2176463 h 5453063"/>
              <a:gd name="connsiteX65" fmla="*/ 142875 w 2271713"/>
              <a:gd name="connsiteY65" fmla="*/ 2271713 h 5453063"/>
              <a:gd name="connsiteX66" fmla="*/ 23813 w 2271713"/>
              <a:gd name="connsiteY66" fmla="*/ 2128838 h 5453063"/>
              <a:gd name="connsiteX67" fmla="*/ 0 w 2271713"/>
              <a:gd name="connsiteY67" fmla="*/ 1824038 h 5453063"/>
              <a:gd name="connsiteX68" fmla="*/ 85725 w 2271713"/>
              <a:gd name="connsiteY68" fmla="*/ 1576388 h 5453063"/>
              <a:gd name="connsiteX69" fmla="*/ 230982 w 2271713"/>
              <a:gd name="connsiteY69" fmla="*/ 1345406 h 5453063"/>
              <a:gd name="connsiteX70" fmla="*/ 566738 w 2271713"/>
              <a:gd name="connsiteY70" fmla="*/ 1152525 h 5453063"/>
              <a:gd name="connsiteX71" fmla="*/ 585788 w 2271713"/>
              <a:gd name="connsiteY71" fmla="*/ 990600 h 5453063"/>
              <a:gd name="connsiteX72" fmla="*/ 585788 w 2271713"/>
              <a:gd name="connsiteY72" fmla="*/ 742950 h 5453063"/>
              <a:gd name="connsiteX73" fmla="*/ 676275 w 2271713"/>
              <a:gd name="connsiteY73" fmla="*/ 404813 h 5453063"/>
              <a:gd name="connsiteX74" fmla="*/ 866775 w 2271713"/>
              <a:gd name="connsiteY74" fmla="*/ 119063 h 5453063"/>
              <a:gd name="connsiteX75" fmla="*/ 1123950 w 2271713"/>
              <a:gd name="connsiteY75" fmla="*/ 0 h 5453063"/>
              <a:gd name="connsiteX76" fmla="*/ 1381125 w 2271713"/>
              <a:gd name="connsiteY76" fmla="*/ 85725 h 5453063"/>
              <a:gd name="connsiteX0" fmla="*/ 1381125 w 2271713"/>
              <a:gd name="connsiteY0" fmla="*/ 85725 h 5453063"/>
              <a:gd name="connsiteX1" fmla="*/ 1457325 w 2271713"/>
              <a:gd name="connsiteY1" fmla="*/ 200025 h 5453063"/>
              <a:gd name="connsiteX2" fmla="*/ 1443038 w 2271713"/>
              <a:gd name="connsiteY2" fmla="*/ 266700 h 5453063"/>
              <a:gd name="connsiteX3" fmla="*/ 1509713 w 2271713"/>
              <a:gd name="connsiteY3" fmla="*/ 466725 h 5453063"/>
              <a:gd name="connsiteX4" fmla="*/ 1495425 w 2271713"/>
              <a:gd name="connsiteY4" fmla="*/ 757238 h 5453063"/>
              <a:gd name="connsiteX5" fmla="*/ 1428750 w 2271713"/>
              <a:gd name="connsiteY5" fmla="*/ 928688 h 5453063"/>
              <a:gd name="connsiteX6" fmla="*/ 1581150 w 2271713"/>
              <a:gd name="connsiteY6" fmla="*/ 919163 h 5453063"/>
              <a:gd name="connsiteX7" fmla="*/ 1947863 w 2271713"/>
              <a:gd name="connsiteY7" fmla="*/ 1176338 h 5453063"/>
              <a:gd name="connsiteX8" fmla="*/ 2271713 w 2271713"/>
              <a:gd name="connsiteY8" fmla="*/ 1504950 h 5453063"/>
              <a:gd name="connsiteX9" fmla="*/ 2271713 w 2271713"/>
              <a:gd name="connsiteY9" fmla="*/ 1552575 h 5453063"/>
              <a:gd name="connsiteX10" fmla="*/ 1962150 w 2271713"/>
              <a:gd name="connsiteY10" fmla="*/ 1871663 h 5453063"/>
              <a:gd name="connsiteX11" fmla="*/ 1809750 w 2271713"/>
              <a:gd name="connsiteY11" fmla="*/ 1995488 h 5453063"/>
              <a:gd name="connsiteX12" fmla="*/ 1724025 w 2271713"/>
              <a:gd name="connsiteY12" fmla="*/ 1947863 h 5453063"/>
              <a:gd name="connsiteX13" fmla="*/ 2038350 w 2271713"/>
              <a:gd name="connsiteY13" fmla="*/ 1528763 h 5453063"/>
              <a:gd name="connsiteX14" fmla="*/ 1695450 w 2271713"/>
              <a:gd name="connsiteY14" fmla="*/ 1252538 h 5453063"/>
              <a:gd name="connsiteX15" fmla="*/ 1652588 w 2271713"/>
              <a:gd name="connsiteY15" fmla="*/ 1428750 h 5453063"/>
              <a:gd name="connsiteX16" fmla="*/ 1595438 w 2271713"/>
              <a:gd name="connsiteY16" fmla="*/ 1566863 h 5453063"/>
              <a:gd name="connsiteX17" fmla="*/ 1628775 w 2271713"/>
              <a:gd name="connsiteY17" fmla="*/ 1800225 h 5453063"/>
              <a:gd name="connsiteX18" fmla="*/ 1747838 w 2271713"/>
              <a:gd name="connsiteY18" fmla="*/ 1990725 h 5453063"/>
              <a:gd name="connsiteX19" fmla="*/ 1824038 w 2271713"/>
              <a:gd name="connsiteY19" fmla="*/ 2105025 h 5453063"/>
              <a:gd name="connsiteX20" fmla="*/ 1990725 w 2271713"/>
              <a:gd name="connsiteY20" fmla="*/ 2428875 h 5453063"/>
              <a:gd name="connsiteX21" fmla="*/ 1990725 w 2271713"/>
              <a:gd name="connsiteY21" fmla="*/ 2795588 h 5453063"/>
              <a:gd name="connsiteX22" fmla="*/ 1857375 w 2271713"/>
              <a:gd name="connsiteY22" fmla="*/ 3167063 h 5453063"/>
              <a:gd name="connsiteX23" fmla="*/ 1790700 w 2271713"/>
              <a:gd name="connsiteY23" fmla="*/ 3624263 h 5453063"/>
              <a:gd name="connsiteX24" fmla="*/ 1495425 w 2271713"/>
              <a:gd name="connsiteY24" fmla="*/ 4500563 h 5453063"/>
              <a:gd name="connsiteX25" fmla="*/ 1404938 w 2271713"/>
              <a:gd name="connsiteY25" fmla="*/ 4824413 h 5453063"/>
              <a:gd name="connsiteX26" fmla="*/ 1585913 w 2271713"/>
              <a:gd name="connsiteY26" fmla="*/ 5129213 h 5453063"/>
              <a:gd name="connsiteX27" fmla="*/ 1728788 w 2271713"/>
              <a:gd name="connsiteY27" fmla="*/ 5219700 h 5453063"/>
              <a:gd name="connsiteX28" fmla="*/ 1733550 w 2271713"/>
              <a:gd name="connsiteY28" fmla="*/ 5243513 h 5453063"/>
              <a:gd name="connsiteX29" fmla="*/ 1643063 w 2271713"/>
              <a:gd name="connsiteY29" fmla="*/ 5262563 h 5453063"/>
              <a:gd name="connsiteX30" fmla="*/ 1404938 w 2271713"/>
              <a:gd name="connsiteY30" fmla="*/ 5143500 h 5453063"/>
              <a:gd name="connsiteX31" fmla="*/ 1333500 w 2271713"/>
              <a:gd name="connsiteY31" fmla="*/ 5167313 h 5453063"/>
              <a:gd name="connsiteX32" fmla="*/ 1243013 w 2271713"/>
              <a:gd name="connsiteY32" fmla="*/ 5110163 h 5453063"/>
              <a:gd name="connsiteX33" fmla="*/ 1238250 w 2271713"/>
              <a:gd name="connsiteY33" fmla="*/ 5224463 h 5453063"/>
              <a:gd name="connsiteX34" fmla="*/ 1100138 w 2271713"/>
              <a:gd name="connsiteY34" fmla="*/ 5453063 h 5453063"/>
              <a:gd name="connsiteX35" fmla="*/ 1038225 w 2271713"/>
              <a:gd name="connsiteY35" fmla="*/ 5453063 h 5453063"/>
              <a:gd name="connsiteX36" fmla="*/ 1023938 w 2271713"/>
              <a:gd name="connsiteY36" fmla="*/ 5148263 h 5453063"/>
              <a:gd name="connsiteX37" fmla="*/ 1185863 w 2271713"/>
              <a:gd name="connsiteY37" fmla="*/ 4848225 h 5453063"/>
              <a:gd name="connsiteX38" fmla="*/ 1271588 w 2271713"/>
              <a:gd name="connsiteY38" fmla="*/ 4095750 h 5453063"/>
              <a:gd name="connsiteX39" fmla="*/ 1419225 w 2271713"/>
              <a:gd name="connsiteY39" fmla="*/ 3509963 h 5453063"/>
              <a:gd name="connsiteX40" fmla="*/ 1262063 w 2271713"/>
              <a:gd name="connsiteY40" fmla="*/ 3328988 h 5453063"/>
              <a:gd name="connsiteX41" fmla="*/ 1147763 w 2271713"/>
              <a:gd name="connsiteY41" fmla="*/ 2981325 h 5453063"/>
              <a:gd name="connsiteX42" fmla="*/ 1066800 w 2271713"/>
              <a:gd name="connsiteY42" fmla="*/ 2671763 h 5453063"/>
              <a:gd name="connsiteX43" fmla="*/ 1128713 w 2271713"/>
              <a:gd name="connsiteY43" fmla="*/ 2085975 h 5453063"/>
              <a:gd name="connsiteX44" fmla="*/ 957263 w 2271713"/>
              <a:gd name="connsiteY44" fmla="*/ 1604963 h 5453063"/>
              <a:gd name="connsiteX45" fmla="*/ 852488 w 2271713"/>
              <a:gd name="connsiteY45" fmla="*/ 1490663 h 5453063"/>
              <a:gd name="connsiteX46" fmla="*/ 785813 w 2271713"/>
              <a:gd name="connsiteY46" fmla="*/ 2143125 h 5453063"/>
              <a:gd name="connsiteX47" fmla="*/ 962025 w 2271713"/>
              <a:gd name="connsiteY47" fmla="*/ 2586038 h 5453063"/>
              <a:gd name="connsiteX48" fmla="*/ 1004888 w 2271713"/>
              <a:gd name="connsiteY48" fmla="*/ 2790825 h 5453063"/>
              <a:gd name="connsiteX49" fmla="*/ 1066800 w 2271713"/>
              <a:gd name="connsiteY49" fmla="*/ 2843213 h 5453063"/>
              <a:gd name="connsiteX50" fmla="*/ 1066800 w 2271713"/>
              <a:gd name="connsiteY50" fmla="*/ 3071813 h 5453063"/>
              <a:gd name="connsiteX51" fmla="*/ 1023938 w 2271713"/>
              <a:gd name="connsiteY51" fmla="*/ 3167063 h 5453063"/>
              <a:gd name="connsiteX52" fmla="*/ 828675 w 2271713"/>
              <a:gd name="connsiteY52" fmla="*/ 3171825 h 5453063"/>
              <a:gd name="connsiteX53" fmla="*/ 766763 w 2271713"/>
              <a:gd name="connsiteY53" fmla="*/ 3062288 h 5453063"/>
              <a:gd name="connsiteX54" fmla="*/ 828675 w 2271713"/>
              <a:gd name="connsiteY54" fmla="*/ 2947988 h 5453063"/>
              <a:gd name="connsiteX55" fmla="*/ 904875 w 2271713"/>
              <a:gd name="connsiteY55" fmla="*/ 2957513 h 5453063"/>
              <a:gd name="connsiteX56" fmla="*/ 914400 w 2271713"/>
              <a:gd name="connsiteY56" fmla="*/ 2909888 h 5453063"/>
              <a:gd name="connsiteX57" fmla="*/ 738188 w 2271713"/>
              <a:gd name="connsiteY57" fmla="*/ 2481263 h 5453063"/>
              <a:gd name="connsiteX58" fmla="*/ 619125 w 2271713"/>
              <a:gd name="connsiteY58" fmla="*/ 2209800 h 5453063"/>
              <a:gd name="connsiteX59" fmla="*/ 619125 w 2271713"/>
              <a:gd name="connsiteY59" fmla="*/ 1395413 h 5453063"/>
              <a:gd name="connsiteX60" fmla="*/ 523875 w 2271713"/>
              <a:gd name="connsiteY60" fmla="*/ 1600200 h 5453063"/>
              <a:gd name="connsiteX61" fmla="*/ 357188 w 2271713"/>
              <a:gd name="connsiteY61" fmla="*/ 1747838 h 5453063"/>
              <a:gd name="connsiteX62" fmla="*/ 161925 w 2271713"/>
              <a:gd name="connsiteY62" fmla="*/ 1938338 h 5453063"/>
              <a:gd name="connsiteX63" fmla="*/ 152400 w 2271713"/>
              <a:gd name="connsiteY63" fmla="*/ 1981200 h 5453063"/>
              <a:gd name="connsiteX64" fmla="*/ 133350 w 2271713"/>
              <a:gd name="connsiteY64" fmla="*/ 2176463 h 5453063"/>
              <a:gd name="connsiteX65" fmla="*/ 142875 w 2271713"/>
              <a:gd name="connsiteY65" fmla="*/ 2271713 h 5453063"/>
              <a:gd name="connsiteX66" fmla="*/ 23813 w 2271713"/>
              <a:gd name="connsiteY66" fmla="*/ 2128838 h 5453063"/>
              <a:gd name="connsiteX67" fmla="*/ 0 w 2271713"/>
              <a:gd name="connsiteY67" fmla="*/ 1824038 h 5453063"/>
              <a:gd name="connsiteX68" fmla="*/ 85725 w 2271713"/>
              <a:gd name="connsiteY68" fmla="*/ 1576388 h 5453063"/>
              <a:gd name="connsiteX69" fmla="*/ 230982 w 2271713"/>
              <a:gd name="connsiteY69" fmla="*/ 1345406 h 5453063"/>
              <a:gd name="connsiteX70" fmla="*/ 566738 w 2271713"/>
              <a:gd name="connsiteY70" fmla="*/ 1152525 h 5453063"/>
              <a:gd name="connsiteX71" fmla="*/ 585788 w 2271713"/>
              <a:gd name="connsiteY71" fmla="*/ 990600 h 5453063"/>
              <a:gd name="connsiteX72" fmla="*/ 585788 w 2271713"/>
              <a:gd name="connsiteY72" fmla="*/ 742950 h 5453063"/>
              <a:gd name="connsiteX73" fmla="*/ 676275 w 2271713"/>
              <a:gd name="connsiteY73" fmla="*/ 404813 h 5453063"/>
              <a:gd name="connsiteX74" fmla="*/ 866775 w 2271713"/>
              <a:gd name="connsiteY74" fmla="*/ 119063 h 5453063"/>
              <a:gd name="connsiteX75" fmla="*/ 1123950 w 2271713"/>
              <a:gd name="connsiteY75" fmla="*/ 0 h 5453063"/>
              <a:gd name="connsiteX76" fmla="*/ 1381125 w 2271713"/>
              <a:gd name="connsiteY76" fmla="*/ 85725 h 5453063"/>
              <a:gd name="connsiteX0" fmla="*/ 1381125 w 2271713"/>
              <a:gd name="connsiteY0" fmla="*/ 85725 h 5453063"/>
              <a:gd name="connsiteX1" fmla="*/ 1457325 w 2271713"/>
              <a:gd name="connsiteY1" fmla="*/ 200025 h 5453063"/>
              <a:gd name="connsiteX2" fmla="*/ 1443038 w 2271713"/>
              <a:gd name="connsiteY2" fmla="*/ 266700 h 5453063"/>
              <a:gd name="connsiteX3" fmla="*/ 1509713 w 2271713"/>
              <a:gd name="connsiteY3" fmla="*/ 466725 h 5453063"/>
              <a:gd name="connsiteX4" fmla="*/ 1495425 w 2271713"/>
              <a:gd name="connsiteY4" fmla="*/ 757238 h 5453063"/>
              <a:gd name="connsiteX5" fmla="*/ 1428750 w 2271713"/>
              <a:gd name="connsiteY5" fmla="*/ 928688 h 5453063"/>
              <a:gd name="connsiteX6" fmla="*/ 1581150 w 2271713"/>
              <a:gd name="connsiteY6" fmla="*/ 919163 h 5453063"/>
              <a:gd name="connsiteX7" fmla="*/ 1947863 w 2271713"/>
              <a:gd name="connsiteY7" fmla="*/ 1176338 h 5453063"/>
              <a:gd name="connsiteX8" fmla="*/ 2271713 w 2271713"/>
              <a:gd name="connsiteY8" fmla="*/ 1504950 h 5453063"/>
              <a:gd name="connsiteX9" fmla="*/ 2271713 w 2271713"/>
              <a:gd name="connsiteY9" fmla="*/ 1552575 h 5453063"/>
              <a:gd name="connsiteX10" fmla="*/ 1962150 w 2271713"/>
              <a:gd name="connsiteY10" fmla="*/ 1871663 h 5453063"/>
              <a:gd name="connsiteX11" fmla="*/ 1809750 w 2271713"/>
              <a:gd name="connsiteY11" fmla="*/ 1995488 h 5453063"/>
              <a:gd name="connsiteX12" fmla="*/ 1724025 w 2271713"/>
              <a:gd name="connsiteY12" fmla="*/ 1947863 h 5453063"/>
              <a:gd name="connsiteX13" fmla="*/ 2038350 w 2271713"/>
              <a:gd name="connsiteY13" fmla="*/ 1528763 h 5453063"/>
              <a:gd name="connsiteX14" fmla="*/ 1695450 w 2271713"/>
              <a:gd name="connsiteY14" fmla="*/ 1252538 h 5453063"/>
              <a:gd name="connsiteX15" fmla="*/ 1652588 w 2271713"/>
              <a:gd name="connsiteY15" fmla="*/ 1428750 h 5453063"/>
              <a:gd name="connsiteX16" fmla="*/ 1595438 w 2271713"/>
              <a:gd name="connsiteY16" fmla="*/ 1566863 h 5453063"/>
              <a:gd name="connsiteX17" fmla="*/ 1628775 w 2271713"/>
              <a:gd name="connsiteY17" fmla="*/ 1800225 h 5453063"/>
              <a:gd name="connsiteX18" fmla="*/ 1747838 w 2271713"/>
              <a:gd name="connsiteY18" fmla="*/ 1990725 h 5453063"/>
              <a:gd name="connsiteX19" fmla="*/ 1824038 w 2271713"/>
              <a:gd name="connsiteY19" fmla="*/ 2105025 h 5453063"/>
              <a:gd name="connsiteX20" fmla="*/ 1990725 w 2271713"/>
              <a:gd name="connsiteY20" fmla="*/ 2428875 h 5453063"/>
              <a:gd name="connsiteX21" fmla="*/ 1990725 w 2271713"/>
              <a:gd name="connsiteY21" fmla="*/ 2795588 h 5453063"/>
              <a:gd name="connsiteX22" fmla="*/ 1857375 w 2271713"/>
              <a:gd name="connsiteY22" fmla="*/ 3167063 h 5453063"/>
              <a:gd name="connsiteX23" fmla="*/ 1790700 w 2271713"/>
              <a:gd name="connsiteY23" fmla="*/ 3624263 h 5453063"/>
              <a:gd name="connsiteX24" fmla="*/ 1495425 w 2271713"/>
              <a:gd name="connsiteY24" fmla="*/ 4500563 h 5453063"/>
              <a:gd name="connsiteX25" fmla="*/ 1404938 w 2271713"/>
              <a:gd name="connsiteY25" fmla="*/ 4824413 h 5453063"/>
              <a:gd name="connsiteX26" fmla="*/ 1585913 w 2271713"/>
              <a:gd name="connsiteY26" fmla="*/ 5129213 h 5453063"/>
              <a:gd name="connsiteX27" fmla="*/ 1728788 w 2271713"/>
              <a:gd name="connsiteY27" fmla="*/ 5219700 h 5453063"/>
              <a:gd name="connsiteX28" fmla="*/ 1733550 w 2271713"/>
              <a:gd name="connsiteY28" fmla="*/ 5243513 h 5453063"/>
              <a:gd name="connsiteX29" fmla="*/ 1643063 w 2271713"/>
              <a:gd name="connsiteY29" fmla="*/ 5262563 h 5453063"/>
              <a:gd name="connsiteX30" fmla="*/ 1404938 w 2271713"/>
              <a:gd name="connsiteY30" fmla="*/ 5143500 h 5453063"/>
              <a:gd name="connsiteX31" fmla="*/ 1333500 w 2271713"/>
              <a:gd name="connsiteY31" fmla="*/ 5167313 h 5453063"/>
              <a:gd name="connsiteX32" fmla="*/ 1243013 w 2271713"/>
              <a:gd name="connsiteY32" fmla="*/ 5110163 h 5453063"/>
              <a:gd name="connsiteX33" fmla="*/ 1238250 w 2271713"/>
              <a:gd name="connsiteY33" fmla="*/ 5224463 h 5453063"/>
              <a:gd name="connsiteX34" fmla="*/ 1100138 w 2271713"/>
              <a:gd name="connsiteY34" fmla="*/ 5453063 h 5453063"/>
              <a:gd name="connsiteX35" fmla="*/ 1038225 w 2271713"/>
              <a:gd name="connsiteY35" fmla="*/ 5453063 h 5453063"/>
              <a:gd name="connsiteX36" fmla="*/ 1023938 w 2271713"/>
              <a:gd name="connsiteY36" fmla="*/ 5148263 h 5453063"/>
              <a:gd name="connsiteX37" fmla="*/ 1185863 w 2271713"/>
              <a:gd name="connsiteY37" fmla="*/ 4848225 h 5453063"/>
              <a:gd name="connsiteX38" fmla="*/ 1271588 w 2271713"/>
              <a:gd name="connsiteY38" fmla="*/ 4095750 h 5453063"/>
              <a:gd name="connsiteX39" fmla="*/ 1419225 w 2271713"/>
              <a:gd name="connsiteY39" fmla="*/ 3509963 h 5453063"/>
              <a:gd name="connsiteX40" fmla="*/ 1262063 w 2271713"/>
              <a:gd name="connsiteY40" fmla="*/ 3328988 h 5453063"/>
              <a:gd name="connsiteX41" fmla="*/ 1147763 w 2271713"/>
              <a:gd name="connsiteY41" fmla="*/ 2981325 h 5453063"/>
              <a:gd name="connsiteX42" fmla="*/ 1066800 w 2271713"/>
              <a:gd name="connsiteY42" fmla="*/ 2671763 h 5453063"/>
              <a:gd name="connsiteX43" fmla="*/ 1128713 w 2271713"/>
              <a:gd name="connsiteY43" fmla="*/ 2085975 h 5453063"/>
              <a:gd name="connsiteX44" fmla="*/ 957263 w 2271713"/>
              <a:gd name="connsiteY44" fmla="*/ 1604963 h 5453063"/>
              <a:gd name="connsiteX45" fmla="*/ 852488 w 2271713"/>
              <a:gd name="connsiteY45" fmla="*/ 1490663 h 5453063"/>
              <a:gd name="connsiteX46" fmla="*/ 785813 w 2271713"/>
              <a:gd name="connsiteY46" fmla="*/ 2143125 h 5453063"/>
              <a:gd name="connsiteX47" fmla="*/ 962025 w 2271713"/>
              <a:gd name="connsiteY47" fmla="*/ 2586038 h 5453063"/>
              <a:gd name="connsiteX48" fmla="*/ 1004888 w 2271713"/>
              <a:gd name="connsiteY48" fmla="*/ 2790825 h 5453063"/>
              <a:gd name="connsiteX49" fmla="*/ 1066800 w 2271713"/>
              <a:gd name="connsiteY49" fmla="*/ 2843213 h 5453063"/>
              <a:gd name="connsiteX50" fmla="*/ 1066800 w 2271713"/>
              <a:gd name="connsiteY50" fmla="*/ 3071813 h 5453063"/>
              <a:gd name="connsiteX51" fmla="*/ 1023938 w 2271713"/>
              <a:gd name="connsiteY51" fmla="*/ 3167063 h 5453063"/>
              <a:gd name="connsiteX52" fmla="*/ 828675 w 2271713"/>
              <a:gd name="connsiteY52" fmla="*/ 3171825 h 5453063"/>
              <a:gd name="connsiteX53" fmla="*/ 766763 w 2271713"/>
              <a:gd name="connsiteY53" fmla="*/ 3062288 h 5453063"/>
              <a:gd name="connsiteX54" fmla="*/ 828675 w 2271713"/>
              <a:gd name="connsiteY54" fmla="*/ 2947988 h 5453063"/>
              <a:gd name="connsiteX55" fmla="*/ 904875 w 2271713"/>
              <a:gd name="connsiteY55" fmla="*/ 2957513 h 5453063"/>
              <a:gd name="connsiteX56" fmla="*/ 914400 w 2271713"/>
              <a:gd name="connsiteY56" fmla="*/ 2909888 h 5453063"/>
              <a:gd name="connsiteX57" fmla="*/ 738188 w 2271713"/>
              <a:gd name="connsiteY57" fmla="*/ 2481263 h 5453063"/>
              <a:gd name="connsiteX58" fmla="*/ 619125 w 2271713"/>
              <a:gd name="connsiteY58" fmla="*/ 2209800 h 5453063"/>
              <a:gd name="connsiteX59" fmla="*/ 619125 w 2271713"/>
              <a:gd name="connsiteY59" fmla="*/ 1395413 h 5453063"/>
              <a:gd name="connsiteX60" fmla="*/ 523875 w 2271713"/>
              <a:gd name="connsiteY60" fmla="*/ 1600200 h 5453063"/>
              <a:gd name="connsiteX61" fmla="*/ 357188 w 2271713"/>
              <a:gd name="connsiteY61" fmla="*/ 1747838 h 5453063"/>
              <a:gd name="connsiteX62" fmla="*/ 161925 w 2271713"/>
              <a:gd name="connsiteY62" fmla="*/ 1938338 h 5453063"/>
              <a:gd name="connsiteX63" fmla="*/ 152400 w 2271713"/>
              <a:gd name="connsiteY63" fmla="*/ 1981200 h 5453063"/>
              <a:gd name="connsiteX64" fmla="*/ 133350 w 2271713"/>
              <a:gd name="connsiteY64" fmla="*/ 2176463 h 5453063"/>
              <a:gd name="connsiteX65" fmla="*/ 142875 w 2271713"/>
              <a:gd name="connsiteY65" fmla="*/ 2271713 h 5453063"/>
              <a:gd name="connsiteX66" fmla="*/ 23813 w 2271713"/>
              <a:gd name="connsiteY66" fmla="*/ 2128838 h 5453063"/>
              <a:gd name="connsiteX67" fmla="*/ 0 w 2271713"/>
              <a:gd name="connsiteY67" fmla="*/ 1824038 h 5453063"/>
              <a:gd name="connsiteX68" fmla="*/ 150019 w 2271713"/>
              <a:gd name="connsiteY68" fmla="*/ 1564482 h 5453063"/>
              <a:gd name="connsiteX69" fmla="*/ 230982 w 2271713"/>
              <a:gd name="connsiteY69" fmla="*/ 1345406 h 5453063"/>
              <a:gd name="connsiteX70" fmla="*/ 566738 w 2271713"/>
              <a:gd name="connsiteY70" fmla="*/ 1152525 h 5453063"/>
              <a:gd name="connsiteX71" fmla="*/ 585788 w 2271713"/>
              <a:gd name="connsiteY71" fmla="*/ 990600 h 5453063"/>
              <a:gd name="connsiteX72" fmla="*/ 585788 w 2271713"/>
              <a:gd name="connsiteY72" fmla="*/ 742950 h 5453063"/>
              <a:gd name="connsiteX73" fmla="*/ 676275 w 2271713"/>
              <a:gd name="connsiteY73" fmla="*/ 404813 h 5453063"/>
              <a:gd name="connsiteX74" fmla="*/ 866775 w 2271713"/>
              <a:gd name="connsiteY74" fmla="*/ 119063 h 5453063"/>
              <a:gd name="connsiteX75" fmla="*/ 1123950 w 2271713"/>
              <a:gd name="connsiteY75" fmla="*/ 0 h 5453063"/>
              <a:gd name="connsiteX76" fmla="*/ 1381125 w 2271713"/>
              <a:gd name="connsiteY76" fmla="*/ 85725 h 5453063"/>
              <a:gd name="connsiteX0" fmla="*/ 1381125 w 2271713"/>
              <a:gd name="connsiteY0" fmla="*/ 85725 h 5453063"/>
              <a:gd name="connsiteX1" fmla="*/ 1457325 w 2271713"/>
              <a:gd name="connsiteY1" fmla="*/ 200025 h 5453063"/>
              <a:gd name="connsiteX2" fmla="*/ 1443038 w 2271713"/>
              <a:gd name="connsiteY2" fmla="*/ 266700 h 5453063"/>
              <a:gd name="connsiteX3" fmla="*/ 1509713 w 2271713"/>
              <a:gd name="connsiteY3" fmla="*/ 466725 h 5453063"/>
              <a:gd name="connsiteX4" fmla="*/ 1495425 w 2271713"/>
              <a:gd name="connsiteY4" fmla="*/ 757238 h 5453063"/>
              <a:gd name="connsiteX5" fmla="*/ 1428750 w 2271713"/>
              <a:gd name="connsiteY5" fmla="*/ 928688 h 5453063"/>
              <a:gd name="connsiteX6" fmla="*/ 1581150 w 2271713"/>
              <a:gd name="connsiteY6" fmla="*/ 919163 h 5453063"/>
              <a:gd name="connsiteX7" fmla="*/ 1947863 w 2271713"/>
              <a:gd name="connsiteY7" fmla="*/ 1176338 h 5453063"/>
              <a:gd name="connsiteX8" fmla="*/ 2271713 w 2271713"/>
              <a:gd name="connsiteY8" fmla="*/ 1504950 h 5453063"/>
              <a:gd name="connsiteX9" fmla="*/ 2271713 w 2271713"/>
              <a:gd name="connsiteY9" fmla="*/ 1552575 h 5453063"/>
              <a:gd name="connsiteX10" fmla="*/ 1962150 w 2271713"/>
              <a:gd name="connsiteY10" fmla="*/ 1871663 h 5453063"/>
              <a:gd name="connsiteX11" fmla="*/ 1809750 w 2271713"/>
              <a:gd name="connsiteY11" fmla="*/ 1995488 h 5453063"/>
              <a:gd name="connsiteX12" fmla="*/ 1724025 w 2271713"/>
              <a:gd name="connsiteY12" fmla="*/ 1947863 h 5453063"/>
              <a:gd name="connsiteX13" fmla="*/ 2038350 w 2271713"/>
              <a:gd name="connsiteY13" fmla="*/ 1528763 h 5453063"/>
              <a:gd name="connsiteX14" fmla="*/ 1695450 w 2271713"/>
              <a:gd name="connsiteY14" fmla="*/ 1252538 h 5453063"/>
              <a:gd name="connsiteX15" fmla="*/ 1652588 w 2271713"/>
              <a:gd name="connsiteY15" fmla="*/ 1428750 h 5453063"/>
              <a:gd name="connsiteX16" fmla="*/ 1595438 w 2271713"/>
              <a:gd name="connsiteY16" fmla="*/ 1566863 h 5453063"/>
              <a:gd name="connsiteX17" fmla="*/ 1628775 w 2271713"/>
              <a:gd name="connsiteY17" fmla="*/ 1800225 h 5453063"/>
              <a:gd name="connsiteX18" fmla="*/ 1747838 w 2271713"/>
              <a:gd name="connsiteY18" fmla="*/ 1990725 h 5453063"/>
              <a:gd name="connsiteX19" fmla="*/ 1824038 w 2271713"/>
              <a:gd name="connsiteY19" fmla="*/ 2105025 h 5453063"/>
              <a:gd name="connsiteX20" fmla="*/ 1990725 w 2271713"/>
              <a:gd name="connsiteY20" fmla="*/ 2428875 h 5453063"/>
              <a:gd name="connsiteX21" fmla="*/ 1990725 w 2271713"/>
              <a:gd name="connsiteY21" fmla="*/ 2795588 h 5453063"/>
              <a:gd name="connsiteX22" fmla="*/ 1857375 w 2271713"/>
              <a:gd name="connsiteY22" fmla="*/ 3167063 h 5453063"/>
              <a:gd name="connsiteX23" fmla="*/ 1790700 w 2271713"/>
              <a:gd name="connsiteY23" fmla="*/ 3624263 h 5453063"/>
              <a:gd name="connsiteX24" fmla="*/ 1495425 w 2271713"/>
              <a:gd name="connsiteY24" fmla="*/ 4500563 h 5453063"/>
              <a:gd name="connsiteX25" fmla="*/ 1404938 w 2271713"/>
              <a:gd name="connsiteY25" fmla="*/ 4824413 h 5453063"/>
              <a:gd name="connsiteX26" fmla="*/ 1585913 w 2271713"/>
              <a:gd name="connsiteY26" fmla="*/ 5129213 h 5453063"/>
              <a:gd name="connsiteX27" fmla="*/ 1728788 w 2271713"/>
              <a:gd name="connsiteY27" fmla="*/ 5219700 h 5453063"/>
              <a:gd name="connsiteX28" fmla="*/ 1733550 w 2271713"/>
              <a:gd name="connsiteY28" fmla="*/ 5243513 h 5453063"/>
              <a:gd name="connsiteX29" fmla="*/ 1643063 w 2271713"/>
              <a:gd name="connsiteY29" fmla="*/ 5262563 h 5453063"/>
              <a:gd name="connsiteX30" fmla="*/ 1404938 w 2271713"/>
              <a:gd name="connsiteY30" fmla="*/ 5143500 h 5453063"/>
              <a:gd name="connsiteX31" fmla="*/ 1333500 w 2271713"/>
              <a:gd name="connsiteY31" fmla="*/ 5167313 h 5453063"/>
              <a:gd name="connsiteX32" fmla="*/ 1243013 w 2271713"/>
              <a:gd name="connsiteY32" fmla="*/ 5110163 h 5453063"/>
              <a:gd name="connsiteX33" fmla="*/ 1238250 w 2271713"/>
              <a:gd name="connsiteY33" fmla="*/ 5224463 h 5453063"/>
              <a:gd name="connsiteX34" fmla="*/ 1100138 w 2271713"/>
              <a:gd name="connsiteY34" fmla="*/ 5453063 h 5453063"/>
              <a:gd name="connsiteX35" fmla="*/ 1038225 w 2271713"/>
              <a:gd name="connsiteY35" fmla="*/ 5453063 h 5453063"/>
              <a:gd name="connsiteX36" fmla="*/ 1023938 w 2271713"/>
              <a:gd name="connsiteY36" fmla="*/ 5148263 h 5453063"/>
              <a:gd name="connsiteX37" fmla="*/ 1185863 w 2271713"/>
              <a:gd name="connsiteY37" fmla="*/ 4848225 h 5453063"/>
              <a:gd name="connsiteX38" fmla="*/ 1271588 w 2271713"/>
              <a:gd name="connsiteY38" fmla="*/ 4095750 h 5453063"/>
              <a:gd name="connsiteX39" fmla="*/ 1419225 w 2271713"/>
              <a:gd name="connsiteY39" fmla="*/ 3509963 h 5453063"/>
              <a:gd name="connsiteX40" fmla="*/ 1262063 w 2271713"/>
              <a:gd name="connsiteY40" fmla="*/ 3328988 h 5453063"/>
              <a:gd name="connsiteX41" fmla="*/ 1147763 w 2271713"/>
              <a:gd name="connsiteY41" fmla="*/ 2981325 h 5453063"/>
              <a:gd name="connsiteX42" fmla="*/ 1066800 w 2271713"/>
              <a:gd name="connsiteY42" fmla="*/ 2671763 h 5453063"/>
              <a:gd name="connsiteX43" fmla="*/ 1128713 w 2271713"/>
              <a:gd name="connsiteY43" fmla="*/ 2085975 h 5453063"/>
              <a:gd name="connsiteX44" fmla="*/ 957263 w 2271713"/>
              <a:gd name="connsiteY44" fmla="*/ 1604963 h 5453063"/>
              <a:gd name="connsiteX45" fmla="*/ 852488 w 2271713"/>
              <a:gd name="connsiteY45" fmla="*/ 1490663 h 5453063"/>
              <a:gd name="connsiteX46" fmla="*/ 785813 w 2271713"/>
              <a:gd name="connsiteY46" fmla="*/ 2143125 h 5453063"/>
              <a:gd name="connsiteX47" fmla="*/ 962025 w 2271713"/>
              <a:gd name="connsiteY47" fmla="*/ 2586038 h 5453063"/>
              <a:gd name="connsiteX48" fmla="*/ 1004888 w 2271713"/>
              <a:gd name="connsiteY48" fmla="*/ 2790825 h 5453063"/>
              <a:gd name="connsiteX49" fmla="*/ 1066800 w 2271713"/>
              <a:gd name="connsiteY49" fmla="*/ 2843213 h 5453063"/>
              <a:gd name="connsiteX50" fmla="*/ 1066800 w 2271713"/>
              <a:gd name="connsiteY50" fmla="*/ 3071813 h 5453063"/>
              <a:gd name="connsiteX51" fmla="*/ 1023938 w 2271713"/>
              <a:gd name="connsiteY51" fmla="*/ 3167063 h 5453063"/>
              <a:gd name="connsiteX52" fmla="*/ 828675 w 2271713"/>
              <a:gd name="connsiteY52" fmla="*/ 3171825 h 5453063"/>
              <a:gd name="connsiteX53" fmla="*/ 766763 w 2271713"/>
              <a:gd name="connsiteY53" fmla="*/ 3062288 h 5453063"/>
              <a:gd name="connsiteX54" fmla="*/ 828675 w 2271713"/>
              <a:gd name="connsiteY54" fmla="*/ 2947988 h 5453063"/>
              <a:gd name="connsiteX55" fmla="*/ 904875 w 2271713"/>
              <a:gd name="connsiteY55" fmla="*/ 2957513 h 5453063"/>
              <a:gd name="connsiteX56" fmla="*/ 914400 w 2271713"/>
              <a:gd name="connsiteY56" fmla="*/ 2909888 h 5453063"/>
              <a:gd name="connsiteX57" fmla="*/ 738188 w 2271713"/>
              <a:gd name="connsiteY57" fmla="*/ 2481263 h 5453063"/>
              <a:gd name="connsiteX58" fmla="*/ 619125 w 2271713"/>
              <a:gd name="connsiteY58" fmla="*/ 2209800 h 5453063"/>
              <a:gd name="connsiteX59" fmla="*/ 619125 w 2271713"/>
              <a:gd name="connsiteY59" fmla="*/ 1395413 h 5453063"/>
              <a:gd name="connsiteX60" fmla="*/ 523875 w 2271713"/>
              <a:gd name="connsiteY60" fmla="*/ 1600200 h 5453063"/>
              <a:gd name="connsiteX61" fmla="*/ 357188 w 2271713"/>
              <a:gd name="connsiteY61" fmla="*/ 1747838 h 5453063"/>
              <a:gd name="connsiteX62" fmla="*/ 161925 w 2271713"/>
              <a:gd name="connsiteY62" fmla="*/ 1938338 h 5453063"/>
              <a:gd name="connsiteX63" fmla="*/ 152400 w 2271713"/>
              <a:gd name="connsiteY63" fmla="*/ 1981200 h 5453063"/>
              <a:gd name="connsiteX64" fmla="*/ 133350 w 2271713"/>
              <a:gd name="connsiteY64" fmla="*/ 2176463 h 5453063"/>
              <a:gd name="connsiteX65" fmla="*/ 142875 w 2271713"/>
              <a:gd name="connsiteY65" fmla="*/ 2271713 h 5453063"/>
              <a:gd name="connsiteX66" fmla="*/ 23813 w 2271713"/>
              <a:gd name="connsiteY66" fmla="*/ 2128838 h 5453063"/>
              <a:gd name="connsiteX67" fmla="*/ 0 w 2271713"/>
              <a:gd name="connsiteY67" fmla="*/ 1824038 h 5453063"/>
              <a:gd name="connsiteX68" fmla="*/ 92869 w 2271713"/>
              <a:gd name="connsiteY68" fmla="*/ 1585913 h 5453063"/>
              <a:gd name="connsiteX69" fmla="*/ 230982 w 2271713"/>
              <a:gd name="connsiteY69" fmla="*/ 1345406 h 5453063"/>
              <a:gd name="connsiteX70" fmla="*/ 566738 w 2271713"/>
              <a:gd name="connsiteY70" fmla="*/ 1152525 h 5453063"/>
              <a:gd name="connsiteX71" fmla="*/ 585788 w 2271713"/>
              <a:gd name="connsiteY71" fmla="*/ 990600 h 5453063"/>
              <a:gd name="connsiteX72" fmla="*/ 585788 w 2271713"/>
              <a:gd name="connsiteY72" fmla="*/ 742950 h 5453063"/>
              <a:gd name="connsiteX73" fmla="*/ 676275 w 2271713"/>
              <a:gd name="connsiteY73" fmla="*/ 404813 h 5453063"/>
              <a:gd name="connsiteX74" fmla="*/ 866775 w 2271713"/>
              <a:gd name="connsiteY74" fmla="*/ 119063 h 5453063"/>
              <a:gd name="connsiteX75" fmla="*/ 1123950 w 2271713"/>
              <a:gd name="connsiteY75" fmla="*/ 0 h 5453063"/>
              <a:gd name="connsiteX76" fmla="*/ 1381125 w 2271713"/>
              <a:gd name="connsiteY76" fmla="*/ 85725 h 5453063"/>
              <a:gd name="connsiteX0" fmla="*/ 1378743 w 2269331"/>
              <a:gd name="connsiteY0" fmla="*/ 85725 h 5453063"/>
              <a:gd name="connsiteX1" fmla="*/ 1454943 w 2269331"/>
              <a:gd name="connsiteY1" fmla="*/ 200025 h 5453063"/>
              <a:gd name="connsiteX2" fmla="*/ 1440656 w 2269331"/>
              <a:gd name="connsiteY2" fmla="*/ 266700 h 5453063"/>
              <a:gd name="connsiteX3" fmla="*/ 1507331 w 2269331"/>
              <a:gd name="connsiteY3" fmla="*/ 466725 h 5453063"/>
              <a:gd name="connsiteX4" fmla="*/ 1493043 w 2269331"/>
              <a:gd name="connsiteY4" fmla="*/ 757238 h 5453063"/>
              <a:gd name="connsiteX5" fmla="*/ 1426368 w 2269331"/>
              <a:gd name="connsiteY5" fmla="*/ 928688 h 5453063"/>
              <a:gd name="connsiteX6" fmla="*/ 1578768 w 2269331"/>
              <a:gd name="connsiteY6" fmla="*/ 919163 h 5453063"/>
              <a:gd name="connsiteX7" fmla="*/ 1945481 w 2269331"/>
              <a:gd name="connsiteY7" fmla="*/ 1176338 h 5453063"/>
              <a:gd name="connsiteX8" fmla="*/ 2269331 w 2269331"/>
              <a:gd name="connsiteY8" fmla="*/ 1504950 h 5453063"/>
              <a:gd name="connsiteX9" fmla="*/ 2269331 w 2269331"/>
              <a:gd name="connsiteY9" fmla="*/ 1552575 h 5453063"/>
              <a:gd name="connsiteX10" fmla="*/ 1959768 w 2269331"/>
              <a:gd name="connsiteY10" fmla="*/ 1871663 h 5453063"/>
              <a:gd name="connsiteX11" fmla="*/ 1807368 w 2269331"/>
              <a:gd name="connsiteY11" fmla="*/ 1995488 h 5453063"/>
              <a:gd name="connsiteX12" fmla="*/ 1721643 w 2269331"/>
              <a:gd name="connsiteY12" fmla="*/ 1947863 h 5453063"/>
              <a:gd name="connsiteX13" fmla="*/ 2035968 w 2269331"/>
              <a:gd name="connsiteY13" fmla="*/ 1528763 h 5453063"/>
              <a:gd name="connsiteX14" fmla="*/ 1693068 w 2269331"/>
              <a:gd name="connsiteY14" fmla="*/ 1252538 h 5453063"/>
              <a:gd name="connsiteX15" fmla="*/ 1650206 w 2269331"/>
              <a:gd name="connsiteY15" fmla="*/ 1428750 h 5453063"/>
              <a:gd name="connsiteX16" fmla="*/ 1593056 w 2269331"/>
              <a:gd name="connsiteY16" fmla="*/ 1566863 h 5453063"/>
              <a:gd name="connsiteX17" fmla="*/ 1626393 w 2269331"/>
              <a:gd name="connsiteY17" fmla="*/ 1800225 h 5453063"/>
              <a:gd name="connsiteX18" fmla="*/ 1745456 w 2269331"/>
              <a:gd name="connsiteY18" fmla="*/ 1990725 h 5453063"/>
              <a:gd name="connsiteX19" fmla="*/ 1821656 w 2269331"/>
              <a:gd name="connsiteY19" fmla="*/ 2105025 h 5453063"/>
              <a:gd name="connsiteX20" fmla="*/ 1988343 w 2269331"/>
              <a:gd name="connsiteY20" fmla="*/ 2428875 h 5453063"/>
              <a:gd name="connsiteX21" fmla="*/ 1988343 w 2269331"/>
              <a:gd name="connsiteY21" fmla="*/ 2795588 h 5453063"/>
              <a:gd name="connsiteX22" fmla="*/ 1854993 w 2269331"/>
              <a:gd name="connsiteY22" fmla="*/ 3167063 h 5453063"/>
              <a:gd name="connsiteX23" fmla="*/ 1788318 w 2269331"/>
              <a:gd name="connsiteY23" fmla="*/ 3624263 h 5453063"/>
              <a:gd name="connsiteX24" fmla="*/ 1493043 w 2269331"/>
              <a:gd name="connsiteY24" fmla="*/ 4500563 h 5453063"/>
              <a:gd name="connsiteX25" fmla="*/ 1402556 w 2269331"/>
              <a:gd name="connsiteY25" fmla="*/ 4824413 h 5453063"/>
              <a:gd name="connsiteX26" fmla="*/ 1583531 w 2269331"/>
              <a:gd name="connsiteY26" fmla="*/ 5129213 h 5453063"/>
              <a:gd name="connsiteX27" fmla="*/ 1726406 w 2269331"/>
              <a:gd name="connsiteY27" fmla="*/ 5219700 h 5453063"/>
              <a:gd name="connsiteX28" fmla="*/ 1731168 w 2269331"/>
              <a:gd name="connsiteY28" fmla="*/ 5243513 h 5453063"/>
              <a:gd name="connsiteX29" fmla="*/ 1640681 w 2269331"/>
              <a:gd name="connsiteY29" fmla="*/ 5262563 h 5453063"/>
              <a:gd name="connsiteX30" fmla="*/ 1402556 w 2269331"/>
              <a:gd name="connsiteY30" fmla="*/ 5143500 h 5453063"/>
              <a:gd name="connsiteX31" fmla="*/ 1331118 w 2269331"/>
              <a:gd name="connsiteY31" fmla="*/ 5167313 h 5453063"/>
              <a:gd name="connsiteX32" fmla="*/ 1240631 w 2269331"/>
              <a:gd name="connsiteY32" fmla="*/ 5110163 h 5453063"/>
              <a:gd name="connsiteX33" fmla="*/ 1235868 w 2269331"/>
              <a:gd name="connsiteY33" fmla="*/ 5224463 h 5453063"/>
              <a:gd name="connsiteX34" fmla="*/ 1097756 w 2269331"/>
              <a:gd name="connsiteY34" fmla="*/ 5453063 h 5453063"/>
              <a:gd name="connsiteX35" fmla="*/ 1035843 w 2269331"/>
              <a:gd name="connsiteY35" fmla="*/ 5453063 h 5453063"/>
              <a:gd name="connsiteX36" fmla="*/ 1021556 w 2269331"/>
              <a:gd name="connsiteY36" fmla="*/ 5148263 h 5453063"/>
              <a:gd name="connsiteX37" fmla="*/ 1183481 w 2269331"/>
              <a:gd name="connsiteY37" fmla="*/ 4848225 h 5453063"/>
              <a:gd name="connsiteX38" fmla="*/ 1269206 w 2269331"/>
              <a:gd name="connsiteY38" fmla="*/ 4095750 h 5453063"/>
              <a:gd name="connsiteX39" fmla="*/ 1416843 w 2269331"/>
              <a:gd name="connsiteY39" fmla="*/ 3509963 h 5453063"/>
              <a:gd name="connsiteX40" fmla="*/ 1259681 w 2269331"/>
              <a:gd name="connsiteY40" fmla="*/ 3328988 h 5453063"/>
              <a:gd name="connsiteX41" fmla="*/ 1145381 w 2269331"/>
              <a:gd name="connsiteY41" fmla="*/ 2981325 h 5453063"/>
              <a:gd name="connsiteX42" fmla="*/ 1064418 w 2269331"/>
              <a:gd name="connsiteY42" fmla="*/ 2671763 h 5453063"/>
              <a:gd name="connsiteX43" fmla="*/ 1126331 w 2269331"/>
              <a:gd name="connsiteY43" fmla="*/ 2085975 h 5453063"/>
              <a:gd name="connsiteX44" fmla="*/ 954881 w 2269331"/>
              <a:gd name="connsiteY44" fmla="*/ 1604963 h 5453063"/>
              <a:gd name="connsiteX45" fmla="*/ 850106 w 2269331"/>
              <a:gd name="connsiteY45" fmla="*/ 1490663 h 5453063"/>
              <a:gd name="connsiteX46" fmla="*/ 783431 w 2269331"/>
              <a:gd name="connsiteY46" fmla="*/ 2143125 h 5453063"/>
              <a:gd name="connsiteX47" fmla="*/ 959643 w 2269331"/>
              <a:gd name="connsiteY47" fmla="*/ 2586038 h 5453063"/>
              <a:gd name="connsiteX48" fmla="*/ 1002506 w 2269331"/>
              <a:gd name="connsiteY48" fmla="*/ 2790825 h 5453063"/>
              <a:gd name="connsiteX49" fmla="*/ 1064418 w 2269331"/>
              <a:gd name="connsiteY49" fmla="*/ 2843213 h 5453063"/>
              <a:gd name="connsiteX50" fmla="*/ 1064418 w 2269331"/>
              <a:gd name="connsiteY50" fmla="*/ 3071813 h 5453063"/>
              <a:gd name="connsiteX51" fmla="*/ 1021556 w 2269331"/>
              <a:gd name="connsiteY51" fmla="*/ 3167063 h 5453063"/>
              <a:gd name="connsiteX52" fmla="*/ 826293 w 2269331"/>
              <a:gd name="connsiteY52" fmla="*/ 3171825 h 5453063"/>
              <a:gd name="connsiteX53" fmla="*/ 764381 w 2269331"/>
              <a:gd name="connsiteY53" fmla="*/ 3062288 h 5453063"/>
              <a:gd name="connsiteX54" fmla="*/ 826293 w 2269331"/>
              <a:gd name="connsiteY54" fmla="*/ 2947988 h 5453063"/>
              <a:gd name="connsiteX55" fmla="*/ 902493 w 2269331"/>
              <a:gd name="connsiteY55" fmla="*/ 2957513 h 5453063"/>
              <a:gd name="connsiteX56" fmla="*/ 912018 w 2269331"/>
              <a:gd name="connsiteY56" fmla="*/ 2909888 h 5453063"/>
              <a:gd name="connsiteX57" fmla="*/ 735806 w 2269331"/>
              <a:gd name="connsiteY57" fmla="*/ 2481263 h 5453063"/>
              <a:gd name="connsiteX58" fmla="*/ 616743 w 2269331"/>
              <a:gd name="connsiteY58" fmla="*/ 2209800 h 5453063"/>
              <a:gd name="connsiteX59" fmla="*/ 616743 w 2269331"/>
              <a:gd name="connsiteY59" fmla="*/ 1395413 h 5453063"/>
              <a:gd name="connsiteX60" fmla="*/ 521493 w 2269331"/>
              <a:gd name="connsiteY60" fmla="*/ 1600200 h 5453063"/>
              <a:gd name="connsiteX61" fmla="*/ 354806 w 2269331"/>
              <a:gd name="connsiteY61" fmla="*/ 1747838 h 5453063"/>
              <a:gd name="connsiteX62" fmla="*/ 159543 w 2269331"/>
              <a:gd name="connsiteY62" fmla="*/ 1938338 h 5453063"/>
              <a:gd name="connsiteX63" fmla="*/ 150018 w 2269331"/>
              <a:gd name="connsiteY63" fmla="*/ 1981200 h 5453063"/>
              <a:gd name="connsiteX64" fmla="*/ 130968 w 2269331"/>
              <a:gd name="connsiteY64" fmla="*/ 2176463 h 5453063"/>
              <a:gd name="connsiteX65" fmla="*/ 140493 w 2269331"/>
              <a:gd name="connsiteY65" fmla="*/ 2271713 h 5453063"/>
              <a:gd name="connsiteX66" fmla="*/ 21431 w 2269331"/>
              <a:gd name="connsiteY66" fmla="*/ 2128838 h 5453063"/>
              <a:gd name="connsiteX67" fmla="*/ 0 w 2269331"/>
              <a:gd name="connsiteY67" fmla="*/ 1845469 h 5453063"/>
              <a:gd name="connsiteX68" fmla="*/ 90487 w 2269331"/>
              <a:gd name="connsiteY68" fmla="*/ 1585913 h 5453063"/>
              <a:gd name="connsiteX69" fmla="*/ 228600 w 2269331"/>
              <a:gd name="connsiteY69" fmla="*/ 1345406 h 5453063"/>
              <a:gd name="connsiteX70" fmla="*/ 564356 w 2269331"/>
              <a:gd name="connsiteY70" fmla="*/ 1152525 h 5453063"/>
              <a:gd name="connsiteX71" fmla="*/ 583406 w 2269331"/>
              <a:gd name="connsiteY71" fmla="*/ 990600 h 5453063"/>
              <a:gd name="connsiteX72" fmla="*/ 583406 w 2269331"/>
              <a:gd name="connsiteY72" fmla="*/ 742950 h 5453063"/>
              <a:gd name="connsiteX73" fmla="*/ 673893 w 2269331"/>
              <a:gd name="connsiteY73" fmla="*/ 404813 h 5453063"/>
              <a:gd name="connsiteX74" fmla="*/ 864393 w 2269331"/>
              <a:gd name="connsiteY74" fmla="*/ 119063 h 5453063"/>
              <a:gd name="connsiteX75" fmla="*/ 1121568 w 2269331"/>
              <a:gd name="connsiteY75" fmla="*/ 0 h 5453063"/>
              <a:gd name="connsiteX76" fmla="*/ 1378743 w 2269331"/>
              <a:gd name="connsiteY76" fmla="*/ 85725 h 5453063"/>
              <a:gd name="connsiteX0" fmla="*/ 1378743 w 2269331"/>
              <a:gd name="connsiteY0" fmla="*/ 85725 h 5453063"/>
              <a:gd name="connsiteX1" fmla="*/ 1454943 w 2269331"/>
              <a:gd name="connsiteY1" fmla="*/ 200025 h 5453063"/>
              <a:gd name="connsiteX2" fmla="*/ 1440656 w 2269331"/>
              <a:gd name="connsiteY2" fmla="*/ 266700 h 5453063"/>
              <a:gd name="connsiteX3" fmla="*/ 1507331 w 2269331"/>
              <a:gd name="connsiteY3" fmla="*/ 466725 h 5453063"/>
              <a:gd name="connsiteX4" fmla="*/ 1493043 w 2269331"/>
              <a:gd name="connsiteY4" fmla="*/ 757238 h 5453063"/>
              <a:gd name="connsiteX5" fmla="*/ 1426368 w 2269331"/>
              <a:gd name="connsiteY5" fmla="*/ 928688 h 5453063"/>
              <a:gd name="connsiteX6" fmla="*/ 1578768 w 2269331"/>
              <a:gd name="connsiteY6" fmla="*/ 919163 h 5453063"/>
              <a:gd name="connsiteX7" fmla="*/ 1945481 w 2269331"/>
              <a:gd name="connsiteY7" fmla="*/ 1176338 h 5453063"/>
              <a:gd name="connsiteX8" fmla="*/ 2269331 w 2269331"/>
              <a:gd name="connsiteY8" fmla="*/ 1504950 h 5453063"/>
              <a:gd name="connsiteX9" fmla="*/ 2269331 w 2269331"/>
              <a:gd name="connsiteY9" fmla="*/ 1552575 h 5453063"/>
              <a:gd name="connsiteX10" fmla="*/ 1959768 w 2269331"/>
              <a:gd name="connsiteY10" fmla="*/ 1871663 h 5453063"/>
              <a:gd name="connsiteX11" fmla="*/ 1807368 w 2269331"/>
              <a:gd name="connsiteY11" fmla="*/ 1995488 h 5453063"/>
              <a:gd name="connsiteX12" fmla="*/ 1721643 w 2269331"/>
              <a:gd name="connsiteY12" fmla="*/ 1947863 h 5453063"/>
              <a:gd name="connsiteX13" fmla="*/ 2035968 w 2269331"/>
              <a:gd name="connsiteY13" fmla="*/ 1528763 h 5453063"/>
              <a:gd name="connsiteX14" fmla="*/ 1693068 w 2269331"/>
              <a:gd name="connsiteY14" fmla="*/ 1252538 h 5453063"/>
              <a:gd name="connsiteX15" fmla="*/ 1650206 w 2269331"/>
              <a:gd name="connsiteY15" fmla="*/ 1428750 h 5453063"/>
              <a:gd name="connsiteX16" fmla="*/ 1593056 w 2269331"/>
              <a:gd name="connsiteY16" fmla="*/ 1566863 h 5453063"/>
              <a:gd name="connsiteX17" fmla="*/ 1626393 w 2269331"/>
              <a:gd name="connsiteY17" fmla="*/ 1800225 h 5453063"/>
              <a:gd name="connsiteX18" fmla="*/ 1745456 w 2269331"/>
              <a:gd name="connsiteY18" fmla="*/ 1990725 h 5453063"/>
              <a:gd name="connsiteX19" fmla="*/ 1821656 w 2269331"/>
              <a:gd name="connsiteY19" fmla="*/ 2105025 h 5453063"/>
              <a:gd name="connsiteX20" fmla="*/ 1988343 w 2269331"/>
              <a:gd name="connsiteY20" fmla="*/ 2428875 h 5453063"/>
              <a:gd name="connsiteX21" fmla="*/ 1988343 w 2269331"/>
              <a:gd name="connsiteY21" fmla="*/ 2795588 h 5453063"/>
              <a:gd name="connsiteX22" fmla="*/ 1854993 w 2269331"/>
              <a:gd name="connsiteY22" fmla="*/ 3167063 h 5453063"/>
              <a:gd name="connsiteX23" fmla="*/ 1788318 w 2269331"/>
              <a:gd name="connsiteY23" fmla="*/ 3624263 h 5453063"/>
              <a:gd name="connsiteX24" fmla="*/ 1493043 w 2269331"/>
              <a:gd name="connsiteY24" fmla="*/ 4500563 h 5453063"/>
              <a:gd name="connsiteX25" fmla="*/ 1402556 w 2269331"/>
              <a:gd name="connsiteY25" fmla="*/ 4824413 h 5453063"/>
              <a:gd name="connsiteX26" fmla="*/ 1583531 w 2269331"/>
              <a:gd name="connsiteY26" fmla="*/ 5129213 h 5453063"/>
              <a:gd name="connsiteX27" fmla="*/ 1726406 w 2269331"/>
              <a:gd name="connsiteY27" fmla="*/ 5219700 h 5453063"/>
              <a:gd name="connsiteX28" fmla="*/ 1731168 w 2269331"/>
              <a:gd name="connsiteY28" fmla="*/ 5243513 h 5453063"/>
              <a:gd name="connsiteX29" fmla="*/ 1640681 w 2269331"/>
              <a:gd name="connsiteY29" fmla="*/ 5262563 h 5453063"/>
              <a:gd name="connsiteX30" fmla="*/ 1402556 w 2269331"/>
              <a:gd name="connsiteY30" fmla="*/ 5143500 h 5453063"/>
              <a:gd name="connsiteX31" fmla="*/ 1331118 w 2269331"/>
              <a:gd name="connsiteY31" fmla="*/ 5167313 h 5453063"/>
              <a:gd name="connsiteX32" fmla="*/ 1240631 w 2269331"/>
              <a:gd name="connsiteY32" fmla="*/ 5110163 h 5453063"/>
              <a:gd name="connsiteX33" fmla="*/ 1235868 w 2269331"/>
              <a:gd name="connsiteY33" fmla="*/ 5224463 h 5453063"/>
              <a:gd name="connsiteX34" fmla="*/ 1097756 w 2269331"/>
              <a:gd name="connsiteY34" fmla="*/ 5453063 h 5453063"/>
              <a:gd name="connsiteX35" fmla="*/ 1035843 w 2269331"/>
              <a:gd name="connsiteY35" fmla="*/ 5453063 h 5453063"/>
              <a:gd name="connsiteX36" fmla="*/ 1021556 w 2269331"/>
              <a:gd name="connsiteY36" fmla="*/ 5148263 h 5453063"/>
              <a:gd name="connsiteX37" fmla="*/ 1183481 w 2269331"/>
              <a:gd name="connsiteY37" fmla="*/ 4848225 h 5453063"/>
              <a:gd name="connsiteX38" fmla="*/ 1269206 w 2269331"/>
              <a:gd name="connsiteY38" fmla="*/ 4095750 h 5453063"/>
              <a:gd name="connsiteX39" fmla="*/ 1416843 w 2269331"/>
              <a:gd name="connsiteY39" fmla="*/ 3509963 h 5453063"/>
              <a:gd name="connsiteX40" fmla="*/ 1259681 w 2269331"/>
              <a:gd name="connsiteY40" fmla="*/ 3328988 h 5453063"/>
              <a:gd name="connsiteX41" fmla="*/ 1145381 w 2269331"/>
              <a:gd name="connsiteY41" fmla="*/ 2981325 h 5453063"/>
              <a:gd name="connsiteX42" fmla="*/ 1064418 w 2269331"/>
              <a:gd name="connsiteY42" fmla="*/ 2671763 h 5453063"/>
              <a:gd name="connsiteX43" fmla="*/ 1126331 w 2269331"/>
              <a:gd name="connsiteY43" fmla="*/ 2085975 h 5453063"/>
              <a:gd name="connsiteX44" fmla="*/ 954881 w 2269331"/>
              <a:gd name="connsiteY44" fmla="*/ 1604963 h 5453063"/>
              <a:gd name="connsiteX45" fmla="*/ 850106 w 2269331"/>
              <a:gd name="connsiteY45" fmla="*/ 1490663 h 5453063"/>
              <a:gd name="connsiteX46" fmla="*/ 783431 w 2269331"/>
              <a:gd name="connsiteY46" fmla="*/ 2143125 h 5453063"/>
              <a:gd name="connsiteX47" fmla="*/ 959643 w 2269331"/>
              <a:gd name="connsiteY47" fmla="*/ 2586038 h 5453063"/>
              <a:gd name="connsiteX48" fmla="*/ 1002506 w 2269331"/>
              <a:gd name="connsiteY48" fmla="*/ 2790825 h 5453063"/>
              <a:gd name="connsiteX49" fmla="*/ 1064418 w 2269331"/>
              <a:gd name="connsiteY49" fmla="*/ 2843213 h 5453063"/>
              <a:gd name="connsiteX50" fmla="*/ 1064418 w 2269331"/>
              <a:gd name="connsiteY50" fmla="*/ 3071813 h 5453063"/>
              <a:gd name="connsiteX51" fmla="*/ 1021556 w 2269331"/>
              <a:gd name="connsiteY51" fmla="*/ 3167063 h 5453063"/>
              <a:gd name="connsiteX52" fmla="*/ 826293 w 2269331"/>
              <a:gd name="connsiteY52" fmla="*/ 3171825 h 5453063"/>
              <a:gd name="connsiteX53" fmla="*/ 764381 w 2269331"/>
              <a:gd name="connsiteY53" fmla="*/ 3062288 h 5453063"/>
              <a:gd name="connsiteX54" fmla="*/ 826293 w 2269331"/>
              <a:gd name="connsiteY54" fmla="*/ 2947988 h 5453063"/>
              <a:gd name="connsiteX55" fmla="*/ 902493 w 2269331"/>
              <a:gd name="connsiteY55" fmla="*/ 2957513 h 5453063"/>
              <a:gd name="connsiteX56" fmla="*/ 912018 w 2269331"/>
              <a:gd name="connsiteY56" fmla="*/ 2909888 h 5453063"/>
              <a:gd name="connsiteX57" fmla="*/ 735806 w 2269331"/>
              <a:gd name="connsiteY57" fmla="*/ 2481263 h 5453063"/>
              <a:gd name="connsiteX58" fmla="*/ 616743 w 2269331"/>
              <a:gd name="connsiteY58" fmla="*/ 2209800 h 5453063"/>
              <a:gd name="connsiteX59" fmla="*/ 616743 w 2269331"/>
              <a:gd name="connsiteY59" fmla="*/ 1395413 h 5453063"/>
              <a:gd name="connsiteX60" fmla="*/ 521493 w 2269331"/>
              <a:gd name="connsiteY60" fmla="*/ 1600200 h 5453063"/>
              <a:gd name="connsiteX61" fmla="*/ 354806 w 2269331"/>
              <a:gd name="connsiteY61" fmla="*/ 1747838 h 5453063"/>
              <a:gd name="connsiteX62" fmla="*/ 159543 w 2269331"/>
              <a:gd name="connsiteY62" fmla="*/ 1938338 h 5453063"/>
              <a:gd name="connsiteX63" fmla="*/ 150018 w 2269331"/>
              <a:gd name="connsiteY63" fmla="*/ 1981200 h 5453063"/>
              <a:gd name="connsiteX64" fmla="*/ 130968 w 2269331"/>
              <a:gd name="connsiteY64" fmla="*/ 2176463 h 5453063"/>
              <a:gd name="connsiteX65" fmla="*/ 140493 w 2269331"/>
              <a:gd name="connsiteY65" fmla="*/ 2271713 h 5453063"/>
              <a:gd name="connsiteX66" fmla="*/ 21431 w 2269331"/>
              <a:gd name="connsiteY66" fmla="*/ 2128838 h 5453063"/>
              <a:gd name="connsiteX67" fmla="*/ 0 w 2269331"/>
              <a:gd name="connsiteY67" fmla="*/ 1845469 h 5453063"/>
              <a:gd name="connsiteX68" fmla="*/ 90487 w 2269331"/>
              <a:gd name="connsiteY68" fmla="*/ 1585913 h 5453063"/>
              <a:gd name="connsiteX69" fmla="*/ 228600 w 2269331"/>
              <a:gd name="connsiteY69" fmla="*/ 1345406 h 5453063"/>
              <a:gd name="connsiteX70" fmla="*/ 564356 w 2269331"/>
              <a:gd name="connsiteY70" fmla="*/ 1152525 h 5453063"/>
              <a:gd name="connsiteX71" fmla="*/ 583406 w 2269331"/>
              <a:gd name="connsiteY71" fmla="*/ 990600 h 5453063"/>
              <a:gd name="connsiteX72" fmla="*/ 583406 w 2269331"/>
              <a:gd name="connsiteY72" fmla="*/ 742950 h 5453063"/>
              <a:gd name="connsiteX73" fmla="*/ 673893 w 2269331"/>
              <a:gd name="connsiteY73" fmla="*/ 404813 h 5453063"/>
              <a:gd name="connsiteX74" fmla="*/ 864393 w 2269331"/>
              <a:gd name="connsiteY74" fmla="*/ 119063 h 5453063"/>
              <a:gd name="connsiteX75" fmla="*/ 1121568 w 2269331"/>
              <a:gd name="connsiteY75" fmla="*/ 0 h 5453063"/>
              <a:gd name="connsiteX76" fmla="*/ 1378743 w 2269331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65855 w 2270768"/>
              <a:gd name="connsiteY49" fmla="*/ 2843213 h 5453063"/>
              <a:gd name="connsiteX50" fmla="*/ 1065855 w 2270768"/>
              <a:gd name="connsiteY50" fmla="*/ 3071813 h 5453063"/>
              <a:gd name="connsiteX51" fmla="*/ 1022993 w 2270768"/>
              <a:gd name="connsiteY51" fmla="*/ 3167063 h 5453063"/>
              <a:gd name="connsiteX52" fmla="*/ 827730 w 2270768"/>
              <a:gd name="connsiteY52" fmla="*/ 3171825 h 5453063"/>
              <a:gd name="connsiteX53" fmla="*/ 765818 w 2270768"/>
              <a:gd name="connsiteY53" fmla="*/ 3062288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37243 w 2270768"/>
              <a:gd name="connsiteY57" fmla="*/ 2481263 h 5453063"/>
              <a:gd name="connsiteX58" fmla="*/ 618180 w 2270768"/>
              <a:gd name="connsiteY58" fmla="*/ 2209800 h 5453063"/>
              <a:gd name="connsiteX59" fmla="*/ 618180 w 2270768"/>
              <a:gd name="connsiteY59" fmla="*/ 1395413 h 5453063"/>
              <a:gd name="connsiteX60" fmla="*/ 522930 w 2270768"/>
              <a:gd name="connsiteY60" fmla="*/ 1600200 h 5453063"/>
              <a:gd name="connsiteX61" fmla="*/ 356243 w 2270768"/>
              <a:gd name="connsiteY61" fmla="*/ 1747838 h 5453063"/>
              <a:gd name="connsiteX62" fmla="*/ 160980 w 2270768"/>
              <a:gd name="connsiteY62" fmla="*/ 1938338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71713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65855 w 2270768"/>
              <a:gd name="connsiteY49" fmla="*/ 2843213 h 5453063"/>
              <a:gd name="connsiteX50" fmla="*/ 1065855 w 2270768"/>
              <a:gd name="connsiteY50" fmla="*/ 3071813 h 5453063"/>
              <a:gd name="connsiteX51" fmla="*/ 1022993 w 2270768"/>
              <a:gd name="connsiteY51" fmla="*/ 3167063 h 5453063"/>
              <a:gd name="connsiteX52" fmla="*/ 827730 w 2270768"/>
              <a:gd name="connsiteY52" fmla="*/ 3171825 h 5453063"/>
              <a:gd name="connsiteX53" fmla="*/ 765818 w 2270768"/>
              <a:gd name="connsiteY53" fmla="*/ 3062288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37243 w 2270768"/>
              <a:gd name="connsiteY57" fmla="*/ 2481263 h 5453063"/>
              <a:gd name="connsiteX58" fmla="*/ 618180 w 2270768"/>
              <a:gd name="connsiteY58" fmla="*/ 2209800 h 5453063"/>
              <a:gd name="connsiteX59" fmla="*/ 618180 w 2270768"/>
              <a:gd name="connsiteY59" fmla="*/ 1395413 h 5453063"/>
              <a:gd name="connsiteX60" fmla="*/ 522930 w 2270768"/>
              <a:gd name="connsiteY60" fmla="*/ 1600200 h 5453063"/>
              <a:gd name="connsiteX61" fmla="*/ 356243 w 2270768"/>
              <a:gd name="connsiteY61" fmla="*/ 174783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71713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65855 w 2270768"/>
              <a:gd name="connsiteY49" fmla="*/ 2843213 h 5453063"/>
              <a:gd name="connsiteX50" fmla="*/ 1065855 w 2270768"/>
              <a:gd name="connsiteY50" fmla="*/ 3071813 h 5453063"/>
              <a:gd name="connsiteX51" fmla="*/ 1022993 w 2270768"/>
              <a:gd name="connsiteY51" fmla="*/ 3167063 h 5453063"/>
              <a:gd name="connsiteX52" fmla="*/ 827730 w 2270768"/>
              <a:gd name="connsiteY52" fmla="*/ 3171825 h 5453063"/>
              <a:gd name="connsiteX53" fmla="*/ 765818 w 2270768"/>
              <a:gd name="connsiteY53" fmla="*/ 3062288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37243 w 2270768"/>
              <a:gd name="connsiteY57" fmla="*/ 2481263 h 5453063"/>
              <a:gd name="connsiteX58" fmla="*/ 618180 w 2270768"/>
              <a:gd name="connsiteY58" fmla="*/ 2209800 h 5453063"/>
              <a:gd name="connsiteX59" fmla="*/ 618180 w 2270768"/>
              <a:gd name="connsiteY59" fmla="*/ 1395413 h 5453063"/>
              <a:gd name="connsiteX60" fmla="*/ 522930 w 2270768"/>
              <a:gd name="connsiteY60" fmla="*/ 1600200 h 5453063"/>
              <a:gd name="connsiteX61" fmla="*/ 356243 w 2270768"/>
              <a:gd name="connsiteY61" fmla="*/ 174783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71713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65855 w 2270768"/>
              <a:gd name="connsiteY49" fmla="*/ 2843213 h 5453063"/>
              <a:gd name="connsiteX50" fmla="*/ 1065855 w 2270768"/>
              <a:gd name="connsiteY50" fmla="*/ 3071813 h 5453063"/>
              <a:gd name="connsiteX51" fmla="*/ 1022993 w 2270768"/>
              <a:gd name="connsiteY51" fmla="*/ 3167063 h 5453063"/>
              <a:gd name="connsiteX52" fmla="*/ 827730 w 2270768"/>
              <a:gd name="connsiteY52" fmla="*/ 3171825 h 5453063"/>
              <a:gd name="connsiteX53" fmla="*/ 765818 w 2270768"/>
              <a:gd name="connsiteY53" fmla="*/ 3062288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37243 w 2270768"/>
              <a:gd name="connsiteY57" fmla="*/ 2481263 h 5453063"/>
              <a:gd name="connsiteX58" fmla="*/ 618180 w 2270768"/>
              <a:gd name="connsiteY58" fmla="*/ 2209800 h 5453063"/>
              <a:gd name="connsiteX59" fmla="*/ 618180 w 2270768"/>
              <a:gd name="connsiteY59" fmla="*/ 1395413 h 5453063"/>
              <a:gd name="connsiteX60" fmla="*/ 522930 w 2270768"/>
              <a:gd name="connsiteY60" fmla="*/ 1600200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71713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65855 w 2270768"/>
              <a:gd name="connsiteY49" fmla="*/ 2843213 h 5453063"/>
              <a:gd name="connsiteX50" fmla="*/ 1065855 w 2270768"/>
              <a:gd name="connsiteY50" fmla="*/ 3071813 h 5453063"/>
              <a:gd name="connsiteX51" fmla="*/ 1022993 w 2270768"/>
              <a:gd name="connsiteY51" fmla="*/ 3167063 h 5453063"/>
              <a:gd name="connsiteX52" fmla="*/ 827730 w 2270768"/>
              <a:gd name="connsiteY52" fmla="*/ 3171825 h 5453063"/>
              <a:gd name="connsiteX53" fmla="*/ 765818 w 2270768"/>
              <a:gd name="connsiteY53" fmla="*/ 3062288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37243 w 2270768"/>
              <a:gd name="connsiteY57" fmla="*/ 2481263 h 5453063"/>
              <a:gd name="connsiteX58" fmla="*/ 618180 w 2270768"/>
              <a:gd name="connsiteY58" fmla="*/ 2209800 h 5453063"/>
              <a:gd name="connsiteX59" fmla="*/ 618180 w 2270768"/>
              <a:gd name="connsiteY59" fmla="*/ 1395413 h 5453063"/>
              <a:gd name="connsiteX60" fmla="*/ 522930 w 2270768"/>
              <a:gd name="connsiteY60" fmla="*/ 1600200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71713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65855 w 2270768"/>
              <a:gd name="connsiteY49" fmla="*/ 2843213 h 5453063"/>
              <a:gd name="connsiteX50" fmla="*/ 1065855 w 2270768"/>
              <a:gd name="connsiteY50" fmla="*/ 3071813 h 5453063"/>
              <a:gd name="connsiteX51" fmla="*/ 1022993 w 2270768"/>
              <a:gd name="connsiteY51" fmla="*/ 3167063 h 5453063"/>
              <a:gd name="connsiteX52" fmla="*/ 827730 w 2270768"/>
              <a:gd name="connsiteY52" fmla="*/ 3171825 h 5453063"/>
              <a:gd name="connsiteX53" fmla="*/ 765818 w 2270768"/>
              <a:gd name="connsiteY53" fmla="*/ 3062288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37243 w 2270768"/>
              <a:gd name="connsiteY57" fmla="*/ 2481263 h 5453063"/>
              <a:gd name="connsiteX58" fmla="*/ 618180 w 2270768"/>
              <a:gd name="connsiteY58" fmla="*/ 2209800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71713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65855 w 2270768"/>
              <a:gd name="connsiteY49" fmla="*/ 2843213 h 5453063"/>
              <a:gd name="connsiteX50" fmla="*/ 1065855 w 2270768"/>
              <a:gd name="connsiteY50" fmla="*/ 3071813 h 5453063"/>
              <a:gd name="connsiteX51" fmla="*/ 1022993 w 2270768"/>
              <a:gd name="connsiteY51" fmla="*/ 3167063 h 5453063"/>
              <a:gd name="connsiteX52" fmla="*/ 827730 w 2270768"/>
              <a:gd name="connsiteY52" fmla="*/ 3171825 h 5453063"/>
              <a:gd name="connsiteX53" fmla="*/ 765818 w 2270768"/>
              <a:gd name="connsiteY53" fmla="*/ 3062288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37243 w 2270768"/>
              <a:gd name="connsiteY57" fmla="*/ 2481263 h 5453063"/>
              <a:gd name="connsiteX58" fmla="*/ 618180 w 2270768"/>
              <a:gd name="connsiteY58" fmla="*/ 2209800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65855 w 2270768"/>
              <a:gd name="connsiteY49" fmla="*/ 2843213 h 5453063"/>
              <a:gd name="connsiteX50" fmla="*/ 1065855 w 2270768"/>
              <a:gd name="connsiteY50" fmla="*/ 3071813 h 5453063"/>
              <a:gd name="connsiteX51" fmla="*/ 1022993 w 2270768"/>
              <a:gd name="connsiteY51" fmla="*/ 3167063 h 5453063"/>
              <a:gd name="connsiteX52" fmla="*/ 827730 w 2270768"/>
              <a:gd name="connsiteY52" fmla="*/ 3171825 h 5453063"/>
              <a:gd name="connsiteX53" fmla="*/ 765818 w 2270768"/>
              <a:gd name="connsiteY53" fmla="*/ 3062288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37243 w 2270768"/>
              <a:gd name="connsiteY57" fmla="*/ 2481263 h 5453063"/>
              <a:gd name="connsiteX58" fmla="*/ 618180 w 2270768"/>
              <a:gd name="connsiteY58" fmla="*/ 2209800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65855 w 2270768"/>
              <a:gd name="connsiteY49" fmla="*/ 2843213 h 5453063"/>
              <a:gd name="connsiteX50" fmla="*/ 1065855 w 2270768"/>
              <a:gd name="connsiteY50" fmla="*/ 3071813 h 5453063"/>
              <a:gd name="connsiteX51" fmla="*/ 1022993 w 2270768"/>
              <a:gd name="connsiteY51" fmla="*/ 3167063 h 5453063"/>
              <a:gd name="connsiteX52" fmla="*/ 827730 w 2270768"/>
              <a:gd name="connsiteY52" fmla="*/ 3171825 h 5453063"/>
              <a:gd name="connsiteX53" fmla="*/ 765818 w 2270768"/>
              <a:gd name="connsiteY53" fmla="*/ 3062288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37243 w 2270768"/>
              <a:gd name="connsiteY57" fmla="*/ 2481263 h 5453063"/>
              <a:gd name="connsiteX58" fmla="*/ 630086 w 2270768"/>
              <a:gd name="connsiteY58" fmla="*/ 2187178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65855 w 2270768"/>
              <a:gd name="connsiteY49" fmla="*/ 2843213 h 5453063"/>
              <a:gd name="connsiteX50" fmla="*/ 1065855 w 2270768"/>
              <a:gd name="connsiteY50" fmla="*/ 3071813 h 5453063"/>
              <a:gd name="connsiteX51" fmla="*/ 1022993 w 2270768"/>
              <a:gd name="connsiteY51" fmla="*/ 3167063 h 5453063"/>
              <a:gd name="connsiteX52" fmla="*/ 827730 w 2270768"/>
              <a:gd name="connsiteY52" fmla="*/ 3171825 h 5453063"/>
              <a:gd name="connsiteX53" fmla="*/ 765818 w 2270768"/>
              <a:gd name="connsiteY53" fmla="*/ 3062288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37243 w 2270768"/>
              <a:gd name="connsiteY57" fmla="*/ 2481263 h 5453063"/>
              <a:gd name="connsiteX58" fmla="*/ 639611 w 2270768"/>
              <a:gd name="connsiteY58" fmla="*/ 217646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65855 w 2270768"/>
              <a:gd name="connsiteY49" fmla="*/ 2843213 h 5453063"/>
              <a:gd name="connsiteX50" fmla="*/ 1065855 w 2270768"/>
              <a:gd name="connsiteY50" fmla="*/ 3071813 h 5453063"/>
              <a:gd name="connsiteX51" fmla="*/ 1022993 w 2270768"/>
              <a:gd name="connsiteY51" fmla="*/ 3167063 h 5453063"/>
              <a:gd name="connsiteX52" fmla="*/ 827730 w 2270768"/>
              <a:gd name="connsiteY52" fmla="*/ 3171825 h 5453063"/>
              <a:gd name="connsiteX53" fmla="*/ 765818 w 2270768"/>
              <a:gd name="connsiteY53" fmla="*/ 3062288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37243 w 2270768"/>
              <a:gd name="connsiteY57" fmla="*/ 2481263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65855 w 2270768"/>
              <a:gd name="connsiteY49" fmla="*/ 2843213 h 5453063"/>
              <a:gd name="connsiteX50" fmla="*/ 1065855 w 2270768"/>
              <a:gd name="connsiteY50" fmla="*/ 3071813 h 5453063"/>
              <a:gd name="connsiteX51" fmla="*/ 1022993 w 2270768"/>
              <a:gd name="connsiteY51" fmla="*/ 3167063 h 5453063"/>
              <a:gd name="connsiteX52" fmla="*/ 827730 w 2270768"/>
              <a:gd name="connsiteY52" fmla="*/ 3171825 h 5453063"/>
              <a:gd name="connsiteX53" fmla="*/ 765818 w 2270768"/>
              <a:gd name="connsiteY53" fmla="*/ 3062288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37243 w 2270768"/>
              <a:gd name="connsiteY57" fmla="*/ 2481263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65855 w 2270768"/>
              <a:gd name="connsiteY49" fmla="*/ 2843213 h 5453063"/>
              <a:gd name="connsiteX50" fmla="*/ 1065855 w 2270768"/>
              <a:gd name="connsiteY50" fmla="*/ 3071813 h 5453063"/>
              <a:gd name="connsiteX51" fmla="*/ 1022993 w 2270768"/>
              <a:gd name="connsiteY51" fmla="*/ 3167063 h 5453063"/>
              <a:gd name="connsiteX52" fmla="*/ 827730 w 2270768"/>
              <a:gd name="connsiteY52" fmla="*/ 3171825 h 5453063"/>
              <a:gd name="connsiteX53" fmla="*/ 765818 w 2270768"/>
              <a:gd name="connsiteY53" fmla="*/ 3062288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65855 w 2270768"/>
              <a:gd name="connsiteY49" fmla="*/ 2843213 h 5453063"/>
              <a:gd name="connsiteX50" fmla="*/ 1065855 w 2270768"/>
              <a:gd name="connsiteY50" fmla="*/ 3071813 h 5453063"/>
              <a:gd name="connsiteX51" fmla="*/ 1022993 w 2270768"/>
              <a:gd name="connsiteY51" fmla="*/ 3167063 h 5453063"/>
              <a:gd name="connsiteX52" fmla="*/ 827730 w 2270768"/>
              <a:gd name="connsiteY52" fmla="*/ 3171825 h 5453063"/>
              <a:gd name="connsiteX53" fmla="*/ 765818 w 2270768"/>
              <a:gd name="connsiteY53" fmla="*/ 3062288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65855 w 2270768"/>
              <a:gd name="connsiteY49" fmla="*/ 2843213 h 5453063"/>
              <a:gd name="connsiteX50" fmla="*/ 1065855 w 2270768"/>
              <a:gd name="connsiteY50" fmla="*/ 3071813 h 5453063"/>
              <a:gd name="connsiteX51" fmla="*/ 1022993 w 2270768"/>
              <a:gd name="connsiteY51" fmla="*/ 3167063 h 5453063"/>
              <a:gd name="connsiteX52" fmla="*/ 827730 w 2270768"/>
              <a:gd name="connsiteY52" fmla="*/ 3171825 h 5453063"/>
              <a:gd name="connsiteX53" fmla="*/ 765818 w 2270768"/>
              <a:gd name="connsiteY53" fmla="*/ 3062288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65855 w 2270768"/>
              <a:gd name="connsiteY49" fmla="*/ 2843213 h 5453063"/>
              <a:gd name="connsiteX50" fmla="*/ 1065855 w 2270768"/>
              <a:gd name="connsiteY50" fmla="*/ 3071813 h 5453063"/>
              <a:gd name="connsiteX51" fmla="*/ 1022993 w 2270768"/>
              <a:gd name="connsiteY51" fmla="*/ 3167063 h 5453063"/>
              <a:gd name="connsiteX52" fmla="*/ 827730 w 2270768"/>
              <a:gd name="connsiteY52" fmla="*/ 3171825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65855 w 2270768"/>
              <a:gd name="connsiteY49" fmla="*/ 2843213 h 5453063"/>
              <a:gd name="connsiteX50" fmla="*/ 1065855 w 2270768"/>
              <a:gd name="connsiteY50" fmla="*/ 3071813 h 5453063"/>
              <a:gd name="connsiteX51" fmla="*/ 1022993 w 2270768"/>
              <a:gd name="connsiteY51" fmla="*/ 3167063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65855 w 2270768"/>
              <a:gd name="connsiteY49" fmla="*/ 2843213 h 5453063"/>
              <a:gd name="connsiteX50" fmla="*/ 1065855 w 2270768"/>
              <a:gd name="connsiteY50" fmla="*/ 3071813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65855 w 2270768"/>
              <a:gd name="connsiteY49" fmla="*/ 2843213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301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40839 w 2270768"/>
              <a:gd name="connsiteY47" fmla="*/ 2588419 h 5453063"/>
              <a:gd name="connsiteX48" fmla="*/ 1003943 w 2270768"/>
              <a:gd name="connsiteY48" fmla="*/ 2790825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1003943 w 2270768"/>
              <a:gd name="connsiteY48" fmla="*/ 2790825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47972 w 2270768"/>
              <a:gd name="connsiteY45" fmla="*/ 1459707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84880 w 2270768"/>
              <a:gd name="connsiteY74" fmla="*/ 132160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56367 w 2270768"/>
              <a:gd name="connsiteY0" fmla="*/ 6667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37331 w 2270768"/>
              <a:gd name="connsiteY2" fmla="*/ 28455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1871 w 2270768"/>
              <a:gd name="connsiteY16" fmla="*/ 1570434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89730 w 2270768"/>
              <a:gd name="connsiteY16" fmla="*/ 1571625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89730 w 2270768"/>
              <a:gd name="connsiteY16" fmla="*/ 1571625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02827 w 2270768"/>
              <a:gd name="connsiteY17" fmla="*/ 181927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13568 w 2270768"/>
              <a:gd name="connsiteY11" fmla="*/ 2013348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13568 w 2270768"/>
              <a:gd name="connsiteY11" fmla="*/ 2013348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5949 w 2270768"/>
              <a:gd name="connsiteY18" fmla="*/ 1999060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13568 w 2270768"/>
              <a:gd name="connsiteY11" fmla="*/ 2013348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5949 w 2270768"/>
              <a:gd name="connsiteY18" fmla="*/ 1999060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13568 w 2270768"/>
              <a:gd name="connsiteY11" fmla="*/ 2013348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5949 w 2270768"/>
              <a:gd name="connsiteY18" fmla="*/ 1999060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13568 w 2270768"/>
              <a:gd name="connsiteY11" fmla="*/ 2013348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07614 w 2270768"/>
              <a:gd name="connsiteY18" fmla="*/ 1995488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13568 w 2270768"/>
              <a:gd name="connsiteY11" fmla="*/ 2013348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794517 w 2270768"/>
              <a:gd name="connsiteY18" fmla="*/ 2035969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794517 w 2270768"/>
              <a:gd name="connsiteY18" fmla="*/ 2035969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69540 w 2270768"/>
              <a:gd name="connsiteY21" fmla="*/ 2764632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69540 w 2270768"/>
              <a:gd name="connsiteY21" fmla="*/ 2764632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76684 w 2270768"/>
              <a:gd name="connsiteY21" fmla="*/ 2782492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76684 w 2270768"/>
              <a:gd name="connsiteY21" fmla="*/ 2782492 h 5453063"/>
              <a:gd name="connsiteX22" fmla="*/ 1856430 w 2270768"/>
              <a:gd name="connsiteY22" fmla="*/ 3167063 h 5453063"/>
              <a:gd name="connsiteX23" fmla="*/ 1774277 w 2270768"/>
              <a:gd name="connsiteY23" fmla="*/ 3626644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76684 w 2270768"/>
              <a:gd name="connsiteY21" fmla="*/ 2782492 h 5453063"/>
              <a:gd name="connsiteX22" fmla="*/ 1856430 w 2270768"/>
              <a:gd name="connsiteY22" fmla="*/ 3167063 h 5453063"/>
              <a:gd name="connsiteX23" fmla="*/ 1775468 w 2270768"/>
              <a:gd name="connsiteY23" fmla="*/ 3673078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76684 w 2270768"/>
              <a:gd name="connsiteY21" fmla="*/ 2782492 h 5453063"/>
              <a:gd name="connsiteX22" fmla="*/ 1856430 w 2270768"/>
              <a:gd name="connsiteY22" fmla="*/ 3167063 h 5453063"/>
              <a:gd name="connsiteX23" fmla="*/ 1775468 w 2270768"/>
              <a:gd name="connsiteY23" fmla="*/ 3673078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76684 w 2270768"/>
              <a:gd name="connsiteY21" fmla="*/ 2782492 h 5453063"/>
              <a:gd name="connsiteX22" fmla="*/ 1856430 w 2270768"/>
              <a:gd name="connsiteY22" fmla="*/ 3167063 h 5453063"/>
              <a:gd name="connsiteX23" fmla="*/ 1775468 w 2270768"/>
              <a:gd name="connsiteY23" fmla="*/ 3673078 h 5453063"/>
              <a:gd name="connsiteX24" fmla="*/ 1477811 w 2270768"/>
              <a:gd name="connsiteY24" fmla="*/ 4510088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76684 w 2270768"/>
              <a:gd name="connsiteY21" fmla="*/ 2782492 h 5453063"/>
              <a:gd name="connsiteX22" fmla="*/ 1856430 w 2270768"/>
              <a:gd name="connsiteY22" fmla="*/ 3167063 h 5453063"/>
              <a:gd name="connsiteX23" fmla="*/ 1775468 w 2270768"/>
              <a:gd name="connsiteY23" fmla="*/ 3673078 h 5453063"/>
              <a:gd name="connsiteX24" fmla="*/ 1477811 w 2270768"/>
              <a:gd name="connsiteY24" fmla="*/ 4510088 h 5453063"/>
              <a:gd name="connsiteX25" fmla="*/ 1389705 w 2270768"/>
              <a:gd name="connsiteY25" fmla="*/ 4826794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76684 w 2270768"/>
              <a:gd name="connsiteY21" fmla="*/ 2782492 h 5453063"/>
              <a:gd name="connsiteX22" fmla="*/ 1856430 w 2270768"/>
              <a:gd name="connsiteY22" fmla="*/ 3167063 h 5453063"/>
              <a:gd name="connsiteX23" fmla="*/ 1775468 w 2270768"/>
              <a:gd name="connsiteY23" fmla="*/ 3673078 h 5453063"/>
              <a:gd name="connsiteX24" fmla="*/ 1477811 w 2270768"/>
              <a:gd name="connsiteY24" fmla="*/ 4510088 h 5453063"/>
              <a:gd name="connsiteX25" fmla="*/ 1389705 w 2270768"/>
              <a:gd name="connsiteY25" fmla="*/ 4826794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76684 w 2270768"/>
              <a:gd name="connsiteY21" fmla="*/ 2782492 h 5453063"/>
              <a:gd name="connsiteX22" fmla="*/ 1856430 w 2270768"/>
              <a:gd name="connsiteY22" fmla="*/ 3167063 h 5453063"/>
              <a:gd name="connsiteX23" fmla="*/ 1775468 w 2270768"/>
              <a:gd name="connsiteY23" fmla="*/ 3673078 h 5453063"/>
              <a:gd name="connsiteX24" fmla="*/ 1477811 w 2270768"/>
              <a:gd name="connsiteY24" fmla="*/ 4510088 h 5453063"/>
              <a:gd name="connsiteX25" fmla="*/ 1389705 w 2270768"/>
              <a:gd name="connsiteY25" fmla="*/ 4826794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3795 w 2270768"/>
              <a:gd name="connsiteY28" fmla="*/ 526375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76684 w 2270768"/>
              <a:gd name="connsiteY21" fmla="*/ 2782492 h 5453063"/>
              <a:gd name="connsiteX22" fmla="*/ 1856430 w 2270768"/>
              <a:gd name="connsiteY22" fmla="*/ 3167063 h 5453063"/>
              <a:gd name="connsiteX23" fmla="*/ 1775468 w 2270768"/>
              <a:gd name="connsiteY23" fmla="*/ 3673078 h 5453063"/>
              <a:gd name="connsiteX24" fmla="*/ 1477811 w 2270768"/>
              <a:gd name="connsiteY24" fmla="*/ 4510088 h 5453063"/>
              <a:gd name="connsiteX25" fmla="*/ 1389705 w 2270768"/>
              <a:gd name="connsiteY25" fmla="*/ 4826794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3795 w 2270768"/>
              <a:gd name="connsiteY28" fmla="*/ 5263753 h 5453063"/>
              <a:gd name="connsiteX29" fmla="*/ 1642118 w 2270768"/>
              <a:gd name="connsiteY29" fmla="*/ 5262563 h 5453063"/>
              <a:gd name="connsiteX30" fmla="*/ 1395658 w 2270768"/>
              <a:gd name="connsiteY30" fmla="*/ 5138737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76684 w 2270768"/>
              <a:gd name="connsiteY21" fmla="*/ 2782492 h 5453063"/>
              <a:gd name="connsiteX22" fmla="*/ 1856430 w 2270768"/>
              <a:gd name="connsiteY22" fmla="*/ 3167063 h 5453063"/>
              <a:gd name="connsiteX23" fmla="*/ 1775468 w 2270768"/>
              <a:gd name="connsiteY23" fmla="*/ 3673078 h 5453063"/>
              <a:gd name="connsiteX24" fmla="*/ 1477811 w 2270768"/>
              <a:gd name="connsiteY24" fmla="*/ 4510088 h 5453063"/>
              <a:gd name="connsiteX25" fmla="*/ 1389705 w 2270768"/>
              <a:gd name="connsiteY25" fmla="*/ 4826794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3795 w 2270768"/>
              <a:gd name="connsiteY28" fmla="*/ 5263753 h 5453063"/>
              <a:gd name="connsiteX29" fmla="*/ 1642118 w 2270768"/>
              <a:gd name="connsiteY29" fmla="*/ 5262563 h 5453063"/>
              <a:gd name="connsiteX30" fmla="*/ 1395658 w 2270768"/>
              <a:gd name="connsiteY30" fmla="*/ 5138737 h 5453063"/>
              <a:gd name="connsiteX31" fmla="*/ 1332555 w 2270768"/>
              <a:gd name="connsiteY31" fmla="*/ 5167313 h 5453063"/>
              <a:gd name="connsiteX32" fmla="*/ 1232543 w 2270768"/>
              <a:gd name="connsiteY32" fmla="*/ 5120879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76684 w 2270768"/>
              <a:gd name="connsiteY21" fmla="*/ 2782492 h 5453063"/>
              <a:gd name="connsiteX22" fmla="*/ 1856430 w 2270768"/>
              <a:gd name="connsiteY22" fmla="*/ 3167063 h 5453063"/>
              <a:gd name="connsiteX23" fmla="*/ 1775468 w 2270768"/>
              <a:gd name="connsiteY23" fmla="*/ 3673078 h 5453063"/>
              <a:gd name="connsiteX24" fmla="*/ 1477811 w 2270768"/>
              <a:gd name="connsiteY24" fmla="*/ 4510088 h 5453063"/>
              <a:gd name="connsiteX25" fmla="*/ 1389705 w 2270768"/>
              <a:gd name="connsiteY25" fmla="*/ 4826794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3795 w 2270768"/>
              <a:gd name="connsiteY28" fmla="*/ 5263753 h 5453063"/>
              <a:gd name="connsiteX29" fmla="*/ 1642118 w 2270768"/>
              <a:gd name="connsiteY29" fmla="*/ 5262563 h 5453063"/>
              <a:gd name="connsiteX30" fmla="*/ 1395658 w 2270768"/>
              <a:gd name="connsiteY30" fmla="*/ 5138737 h 5453063"/>
              <a:gd name="connsiteX31" fmla="*/ 1332555 w 2270768"/>
              <a:gd name="connsiteY31" fmla="*/ 5167313 h 5453063"/>
              <a:gd name="connsiteX32" fmla="*/ 1232543 w 2270768"/>
              <a:gd name="connsiteY32" fmla="*/ 5120879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76684 w 2270768"/>
              <a:gd name="connsiteY21" fmla="*/ 2782492 h 5453063"/>
              <a:gd name="connsiteX22" fmla="*/ 1856430 w 2270768"/>
              <a:gd name="connsiteY22" fmla="*/ 3167063 h 5453063"/>
              <a:gd name="connsiteX23" fmla="*/ 1775468 w 2270768"/>
              <a:gd name="connsiteY23" fmla="*/ 3673078 h 5453063"/>
              <a:gd name="connsiteX24" fmla="*/ 1477811 w 2270768"/>
              <a:gd name="connsiteY24" fmla="*/ 4510088 h 5453063"/>
              <a:gd name="connsiteX25" fmla="*/ 1389705 w 2270768"/>
              <a:gd name="connsiteY25" fmla="*/ 4826794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3795 w 2270768"/>
              <a:gd name="connsiteY28" fmla="*/ 5263753 h 5453063"/>
              <a:gd name="connsiteX29" fmla="*/ 1642118 w 2270768"/>
              <a:gd name="connsiteY29" fmla="*/ 5262563 h 5453063"/>
              <a:gd name="connsiteX30" fmla="*/ 1395658 w 2270768"/>
              <a:gd name="connsiteY30" fmla="*/ 5138737 h 5453063"/>
              <a:gd name="connsiteX31" fmla="*/ 1332555 w 2270768"/>
              <a:gd name="connsiteY31" fmla="*/ 5167313 h 5453063"/>
              <a:gd name="connsiteX32" fmla="*/ 1232543 w 2270768"/>
              <a:gd name="connsiteY32" fmla="*/ 5120879 h 5453063"/>
              <a:gd name="connsiteX33" fmla="*/ 1221827 w 2270768"/>
              <a:gd name="connsiteY33" fmla="*/ 5212557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76684 w 2270768"/>
              <a:gd name="connsiteY21" fmla="*/ 2782492 h 5453063"/>
              <a:gd name="connsiteX22" fmla="*/ 1856430 w 2270768"/>
              <a:gd name="connsiteY22" fmla="*/ 3167063 h 5453063"/>
              <a:gd name="connsiteX23" fmla="*/ 1775468 w 2270768"/>
              <a:gd name="connsiteY23" fmla="*/ 3673078 h 5453063"/>
              <a:gd name="connsiteX24" fmla="*/ 1477811 w 2270768"/>
              <a:gd name="connsiteY24" fmla="*/ 4510088 h 5453063"/>
              <a:gd name="connsiteX25" fmla="*/ 1389705 w 2270768"/>
              <a:gd name="connsiteY25" fmla="*/ 4826794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3795 w 2270768"/>
              <a:gd name="connsiteY28" fmla="*/ 5263753 h 5453063"/>
              <a:gd name="connsiteX29" fmla="*/ 1642118 w 2270768"/>
              <a:gd name="connsiteY29" fmla="*/ 5262563 h 5453063"/>
              <a:gd name="connsiteX30" fmla="*/ 1395658 w 2270768"/>
              <a:gd name="connsiteY30" fmla="*/ 5138737 h 5453063"/>
              <a:gd name="connsiteX31" fmla="*/ 1332555 w 2270768"/>
              <a:gd name="connsiteY31" fmla="*/ 5167313 h 5453063"/>
              <a:gd name="connsiteX32" fmla="*/ 1213493 w 2270768"/>
              <a:gd name="connsiteY32" fmla="*/ 5082779 h 5453063"/>
              <a:gd name="connsiteX33" fmla="*/ 1221827 w 2270768"/>
              <a:gd name="connsiteY33" fmla="*/ 5212557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76684 w 2270768"/>
              <a:gd name="connsiteY21" fmla="*/ 2782492 h 5453063"/>
              <a:gd name="connsiteX22" fmla="*/ 1856430 w 2270768"/>
              <a:gd name="connsiteY22" fmla="*/ 3167063 h 5453063"/>
              <a:gd name="connsiteX23" fmla="*/ 1775468 w 2270768"/>
              <a:gd name="connsiteY23" fmla="*/ 3673078 h 5453063"/>
              <a:gd name="connsiteX24" fmla="*/ 1477811 w 2270768"/>
              <a:gd name="connsiteY24" fmla="*/ 4510088 h 5453063"/>
              <a:gd name="connsiteX25" fmla="*/ 1389705 w 2270768"/>
              <a:gd name="connsiteY25" fmla="*/ 4826794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3795 w 2270768"/>
              <a:gd name="connsiteY28" fmla="*/ 5263753 h 5453063"/>
              <a:gd name="connsiteX29" fmla="*/ 1642118 w 2270768"/>
              <a:gd name="connsiteY29" fmla="*/ 5262563 h 5453063"/>
              <a:gd name="connsiteX30" fmla="*/ 1395658 w 2270768"/>
              <a:gd name="connsiteY30" fmla="*/ 5138737 h 5453063"/>
              <a:gd name="connsiteX31" fmla="*/ 1332555 w 2270768"/>
              <a:gd name="connsiteY31" fmla="*/ 5167313 h 5453063"/>
              <a:gd name="connsiteX32" fmla="*/ 1213493 w 2270768"/>
              <a:gd name="connsiteY32" fmla="*/ 5082779 h 5453063"/>
              <a:gd name="connsiteX33" fmla="*/ 1224208 w 2270768"/>
              <a:gd name="connsiteY33" fmla="*/ 5239942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76684 w 2270768"/>
              <a:gd name="connsiteY21" fmla="*/ 2782492 h 5453063"/>
              <a:gd name="connsiteX22" fmla="*/ 1856430 w 2270768"/>
              <a:gd name="connsiteY22" fmla="*/ 3167063 h 5453063"/>
              <a:gd name="connsiteX23" fmla="*/ 1775468 w 2270768"/>
              <a:gd name="connsiteY23" fmla="*/ 3673078 h 5453063"/>
              <a:gd name="connsiteX24" fmla="*/ 1477811 w 2270768"/>
              <a:gd name="connsiteY24" fmla="*/ 4510088 h 5453063"/>
              <a:gd name="connsiteX25" fmla="*/ 1389705 w 2270768"/>
              <a:gd name="connsiteY25" fmla="*/ 4826794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3795 w 2270768"/>
              <a:gd name="connsiteY28" fmla="*/ 5263753 h 5453063"/>
              <a:gd name="connsiteX29" fmla="*/ 1642118 w 2270768"/>
              <a:gd name="connsiteY29" fmla="*/ 5262563 h 5453063"/>
              <a:gd name="connsiteX30" fmla="*/ 1395658 w 2270768"/>
              <a:gd name="connsiteY30" fmla="*/ 5138737 h 5453063"/>
              <a:gd name="connsiteX31" fmla="*/ 1332555 w 2270768"/>
              <a:gd name="connsiteY31" fmla="*/ 5167313 h 5453063"/>
              <a:gd name="connsiteX32" fmla="*/ 1213493 w 2270768"/>
              <a:gd name="connsiteY32" fmla="*/ 5082779 h 5453063"/>
              <a:gd name="connsiteX33" fmla="*/ 1224208 w 2270768"/>
              <a:gd name="connsiteY33" fmla="*/ 5239942 h 5453063"/>
              <a:gd name="connsiteX34" fmla="*/ 1099193 w 2270768"/>
              <a:gd name="connsiteY34" fmla="*/ 5453063 h 5453063"/>
              <a:gd name="connsiteX35" fmla="*/ 1022993 w 2270768"/>
              <a:gd name="connsiteY35" fmla="*/ 5406629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76684 w 2270768"/>
              <a:gd name="connsiteY21" fmla="*/ 2782492 h 5453063"/>
              <a:gd name="connsiteX22" fmla="*/ 1856430 w 2270768"/>
              <a:gd name="connsiteY22" fmla="*/ 3167063 h 5453063"/>
              <a:gd name="connsiteX23" fmla="*/ 1775468 w 2270768"/>
              <a:gd name="connsiteY23" fmla="*/ 3673078 h 5453063"/>
              <a:gd name="connsiteX24" fmla="*/ 1477811 w 2270768"/>
              <a:gd name="connsiteY24" fmla="*/ 4510088 h 5453063"/>
              <a:gd name="connsiteX25" fmla="*/ 1389705 w 2270768"/>
              <a:gd name="connsiteY25" fmla="*/ 4826794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3795 w 2270768"/>
              <a:gd name="connsiteY28" fmla="*/ 5263753 h 5453063"/>
              <a:gd name="connsiteX29" fmla="*/ 1642118 w 2270768"/>
              <a:gd name="connsiteY29" fmla="*/ 5262563 h 5453063"/>
              <a:gd name="connsiteX30" fmla="*/ 1395658 w 2270768"/>
              <a:gd name="connsiteY30" fmla="*/ 5138737 h 5453063"/>
              <a:gd name="connsiteX31" fmla="*/ 1332555 w 2270768"/>
              <a:gd name="connsiteY31" fmla="*/ 5167313 h 5453063"/>
              <a:gd name="connsiteX32" fmla="*/ 1213493 w 2270768"/>
              <a:gd name="connsiteY32" fmla="*/ 5082779 h 5453063"/>
              <a:gd name="connsiteX33" fmla="*/ 1224208 w 2270768"/>
              <a:gd name="connsiteY33" fmla="*/ 5239942 h 5453063"/>
              <a:gd name="connsiteX34" fmla="*/ 1099193 w 2270768"/>
              <a:gd name="connsiteY34" fmla="*/ 5453063 h 5453063"/>
              <a:gd name="connsiteX35" fmla="*/ 1022993 w 2270768"/>
              <a:gd name="connsiteY35" fmla="*/ 5406629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76684 w 2270768"/>
              <a:gd name="connsiteY21" fmla="*/ 2782492 h 5453063"/>
              <a:gd name="connsiteX22" fmla="*/ 1856430 w 2270768"/>
              <a:gd name="connsiteY22" fmla="*/ 3167063 h 5453063"/>
              <a:gd name="connsiteX23" fmla="*/ 1775468 w 2270768"/>
              <a:gd name="connsiteY23" fmla="*/ 3673078 h 5453063"/>
              <a:gd name="connsiteX24" fmla="*/ 1477811 w 2270768"/>
              <a:gd name="connsiteY24" fmla="*/ 4510088 h 5453063"/>
              <a:gd name="connsiteX25" fmla="*/ 1389705 w 2270768"/>
              <a:gd name="connsiteY25" fmla="*/ 4826794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3795 w 2270768"/>
              <a:gd name="connsiteY28" fmla="*/ 5263753 h 5453063"/>
              <a:gd name="connsiteX29" fmla="*/ 1642118 w 2270768"/>
              <a:gd name="connsiteY29" fmla="*/ 5262563 h 5453063"/>
              <a:gd name="connsiteX30" fmla="*/ 1395658 w 2270768"/>
              <a:gd name="connsiteY30" fmla="*/ 5138737 h 5453063"/>
              <a:gd name="connsiteX31" fmla="*/ 1332555 w 2270768"/>
              <a:gd name="connsiteY31" fmla="*/ 5167313 h 5453063"/>
              <a:gd name="connsiteX32" fmla="*/ 1213493 w 2270768"/>
              <a:gd name="connsiteY32" fmla="*/ 5082779 h 5453063"/>
              <a:gd name="connsiteX33" fmla="*/ 1224208 w 2270768"/>
              <a:gd name="connsiteY33" fmla="*/ 5239942 h 5453063"/>
              <a:gd name="connsiteX34" fmla="*/ 1099193 w 2270768"/>
              <a:gd name="connsiteY34" fmla="*/ 5453063 h 5453063"/>
              <a:gd name="connsiteX35" fmla="*/ 1022993 w 2270768"/>
              <a:gd name="connsiteY35" fmla="*/ 5406629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58736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76684 w 2270768"/>
              <a:gd name="connsiteY21" fmla="*/ 2782492 h 5453063"/>
              <a:gd name="connsiteX22" fmla="*/ 1856430 w 2270768"/>
              <a:gd name="connsiteY22" fmla="*/ 3167063 h 5453063"/>
              <a:gd name="connsiteX23" fmla="*/ 1775468 w 2270768"/>
              <a:gd name="connsiteY23" fmla="*/ 3673078 h 5453063"/>
              <a:gd name="connsiteX24" fmla="*/ 1477811 w 2270768"/>
              <a:gd name="connsiteY24" fmla="*/ 4510088 h 5453063"/>
              <a:gd name="connsiteX25" fmla="*/ 1389705 w 2270768"/>
              <a:gd name="connsiteY25" fmla="*/ 4826794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3795 w 2270768"/>
              <a:gd name="connsiteY28" fmla="*/ 5263753 h 5453063"/>
              <a:gd name="connsiteX29" fmla="*/ 1642118 w 2270768"/>
              <a:gd name="connsiteY29" fmla="*/ 5262563 h 5453063"/>
              <a:gd name="connsiteX30" fmla="*/ 1395658 w 2270768"/>
              <a:gd name="connsiteY30" fmla="*/ 5138737 h 5453063"/>
              <a:gd name="connsiteX31" fmla="*/ 1332555 w 2270768"/>
              <a:gd name="connsiteY31" fmla="*/ 5167313 h 5453063"/>
              <a:gd name="connsiteX32" fmla="*/ 1213493 w 2270768"/>
              <a:gd name="connsiteY32" fmla="*/ 5082779 h 5453063"/>
              <a:gd name="connsiteX33" fmla="*/ 1224208 w 2270768"/>
              <a:gd name="connsiteY33" fmla="*/ 5239942 h 5453063"/>
              <a:gd name="connsiteX34" fmla="*/ 1099193 w 2270768"/>
              <a:gd name="connsiteY34" fmla="*/ 5453063 h 5453063"/>
              <a:gd name="connsiteX35" fmla="*/ 1022993 w 2270768"/>
              <a:gd name="connsiteY35" fmla="*/ 5406629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58736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76684 w 2270768"/>
              <a:gd name="connsiteY21" fmla="*/ 2782492 h 5453063"/>
              <a:gd name="connsiteX22" fmla="*/ 1856430 w 2270768"/>
              <a:gd name="connsiteY22" fmla="*/ 3167063 h 5453063"/>
              <a:gd name="connsiteX23" fmla="*/ 1775468 w 2270768"/>
              <a:gd name="connsiteY23" fmla="*/ 3673078 h 5453063"/>
              <a:gd name="connsiteX24" fmla="*/ 1477811 w 2270768"/>
              <a:gd name="connsiteY24" fmla="*/ 4510088 h 5453063"/>
              <a:gd name="connsiteX25" fmla="*/ 1389705 w 2270768"/>
              <a:gd name="connsiteY25" fmla="*/ 4826794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3795 w 2270768"/>
              <a:gd name="connsiteY28" fmla="*/ 5263753 h 5453063"/>
              <a:gd name="connsiteX29" fmla="*/ 1642118 w 2270768"/>
              <a:gd name="connsiteY29" fmla="*/ 5262563 h 5453063"/>
              <a:gd name="connsiteX30" fmla="*/ 1395658 w 2270768"/>
              <a:gd name="connsiteY30" fmla="*/ 5138737 h 5453063"/>
              <a:gd name="connsiteX31" fmla="*/ 1332555 w 2270768"/>
              <a:gd name="connsiteY31" fmla="*/ 5167313 h 5453063"/>
              <a:gd name="connsiteX32" fmla="*/ 1213493 w 2270768"/>
              <a:gd name="connsiteY32" fmla="*/ 5082779 h 5453063"/>
              <a:gd name="connsiteX33" fmla="*/ 1224208 w 2270768"/>
              <a:gd name="connsiteY33" fmla="*/ 5239942 h 5453063"/>
              <a:gd name="connsiteX34" fmla="*/ 1099193 w 2270768"/>
              <a:gd name="connsiteY34" fmla="*/ 5453063 h 5453063"/>
              <a:gd name="connsiteX35" fmla="*/ 1022993 w 2270768"/>
              <a:gd name="connsiteY35" fmla="*/ 5406629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58736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</a:cxnLst>
            <a:rect l="l" t="t" r="r" b="b"/>
            <a:pathLst>
              <a:path w="2270768" h="5453063">
                <a:moveTo>
                  <a:pt x="1356367" y="66675"/>
                </a:moveTo>
                <a:lnTo>
                  <a:pt x="1449236" y="196453"/>
                </a:lnTo>
                <a:lnTo>
                  <a:pt x="1427806" y="304799"/>
                </a:lnTo>
                <a:lnTo>
                  <a:pt x="1508768" y="466725"/>
                </a:lnTo>
                <a:cubicBezTo>
                  <a:pt x="1539724" y="652861"/>
                  <a:pt x="1499243" y="660400"/>
                  <a:pt x="1494480" y="757238"/>
                </a:cubicBezTo>
                <a:lnTo>
                  <a:pt x="1427805" y="928688"/>
                </a:lnTo>
                <a:lnTo>
                  <a:pt x="1589730" y="917973"/>
                </a:lnTo>
                <a:cubicBezTo>
                  <a:pt x="1736178" y="1002904"/>
                  <a:pt x="1819521" y="1097360"/>
                  <a:pt x="1938584" y="1183482"/>
                </a:cubicBezTo>
                <a:lnTo>
                  <a:pt x="2252909" y="1508522"/>
                </a:lnTo>
                <a:lnTo>
                  <a:pt x="2270768" y="1552575"/>
                </a:lnTo>
                <a:lnTo>
                  <a:pt x="1961205" y="1871663"/>
                </a:lnTo>
                <a:lnTo>
                  <a:pt x="1820711" y="1999061"/>
                </a:lnTo>
                <a:lnTo>
                  <a:pt x="1723080" y="1947863"/>
                </a:lnTo>
                <a:lnTo>
                  <a:pt x="2030261" y="1552576"/>
                </a:lnTo>
                <a:cubicBezTo>
                  <a:pt x="1905245" y="1456532"/>
                  <a:pt x="1813568" y="1347391"/>
                  <a:pt x="1655214" y="1264444"/>
                </a:cubicBezTo>
                <a:cubicBezTo>
                  <a:pt x="1654024" y="1319213"/>
                  <a:pt x="1652833" y="1373981"/>
                  <a:pt x="1651643" y="1428750"/>
                </a:cubicBezTo>
                <a:cubicBezTo>
                  <a:pt x="1631005" y="1476375"/>
                  <a:pt x="1611558" y="1533525"/>
                  <a:pt x="1573061" y="1571625"/>
                </a:cubicBezTo>
                <a:cubicBezTo>
                  <a:pt x="1588142" y="1648222"/>
                  <a:pt x="1586556" y="1739105"/>
                  <a:pt x="1618305" y="1801415"/>
                </a:cubicBezTo>
                <a:cubicBezTo>
                  <a:pt x="1655215" y="1909761"/>
                  <a:pt x="1729032" y="1952625"/>
                  <a:pt x="1817139" y="1997869"/>
                </a:cubicBezTo>
                <a:lnTo>
                  <a:pt x="1823093" y="2105025"/>
                </a:lnTo>
                <a:cubicBezTo>
                  <a:pt x="1876671" y="2209006"/>
                  <a:pt x="1931440" y="2271316"/>
                  <a:pt x="1983827" y="2416969"/>
                </a:cubicBezTo>
                <a:cubicBezTo>
                  <a:pt x="2015577" y="2596754"/>
                  <a:pt x="2008038" y="2647951"/>
                  <a:pt x="1976684" y="2782492"/>
                </a:cubicBezTo>
                <a:lnTo>
                  <a:pt x="1856430" y="3167063"/>
                </a:lnTo>
                <a:cubicBezTo>
                  <a:pt x="1829443" y="3335735"/>
                  <a:pt x="1783405" y="3407965"/>
                  <a:pt x="1775468" y="3673078"/>
                </a:cubicBezTo>
                <a:lnTo>
                  <a:pt x="1477811" y="4510088"/>
                </a:lnTo>
                <a:lnTo>
                  <a:pt x="1389705" y="4826794"/>
                </a:lnTo>
                <a:cubicBezTo>
                  <a:pt x="1454793" y="4939506"/>
                  <a:pt x="1519880" y="5028407"/>
                  <a:pt x="1584968" y="5129213"/>
                </a:cubicBezTo>
                <a:lnTo>
                  <a:pt x="1727843" y="5219700"/>
                </a:lnTo>
                <a:lnTo>
                  <a:pt x="1733795" y="5263753"/>
                </a:lnTo>
                <a:lnTo>
                  <a:pt x="1642118" y="5262563"/>
                </a:lnTo>
                <a:lnTo>
                  <a:pt x="1395658" y="5138737"/>
                </a:lnTo>
                <a:lnTo>
                  <a:pt x="1332555" y="5167313"/>
                </a:lnTo>
                <a:cubicBezTo>
                  <a:pt x="1261118" y="5166123"/>
                  <a:pt x="1246830" y="5098257"/>
                  <a:pt x="1213493" y="5082779"/>
                </a:cubicBezTo>
                <a:lnTo>
                  <a:pt x="1224208" y="5239942"/>
                </a:lnTo>
                <a:lnTo>
                  <a:pt x="1099193" y="5453063"/>
                </a:lnTo>
                <a:cubicBezTo>
                  <a:pt x="1073793" y="5437585"/>
                  <a:pt x="1065061" y="5461398"/>
                  <a:pt x="1022993" y="5406629"/>
                </a:cubicBezTo>
                <a:lnTo>
                  <a:pt x="1022993" y="5148263"/>
                </a:lnTo>
                <a:lnTo>
                  <a:pt x="1184918" y="4848225"/>
                </a:lnTo>
                <a:cubicBezTo>
                  <a:pt x="1209524" y="4597400"/>
                  <a:pt x="1207936" y="4473972"/>
                  <a:pt x="1258736" y="4095750"/>
                </a:cubicBezTo>
                <a:cubicBezTo>
                  <a:pt x="1312712" y="3857228"/>
                  <a:pt x="1369068" y="3716338"/>
                  <a:pt x="1424234" y="3526632"/>
                </a:cubicBezTo>
                <a:lnTo>
                  <a:pt x="1261118" y="3328988"/>
                </a:lnTo>
                <a:lnTo>
                  <a:pt x="1146818" y="2981325"/>
                </a:lnTo>
                <a:lnTo>
                  <a:pt x="1089668" y="2671763"/>
                </a:lnTo>
                <a:cubicBezTo>
                  <a:pt x="1089271" y="2424112"/>
                  <a:pt x="1115068" y="2281238"/>
                  <a:pt x="1127768" y="2085975"/>
                </a:cubicBezTo>
                <a:lnTo>
                  <a:pt x="946793" y="1640681"/>
                </a:lnTo>
                <a:lnTo>
                  <a:pt x="859878" y="1462088"/>
                </a:lnTo>
                <a:lnTo>
                  <a:pt x="784868" y="2143125"/>
                </a:lnTo>
                <a:lnTo>
                  <a:pt x="940839" y="2565797"/>
                </a:lnTo>
                <a:lnTo>
                  <a:pt x="981321" y="2778919"/>
                </a:lnTo>
                <a:lnTo>
                  <a:pt x="1068236" y="2896791"/>
                </a:lnTo>
                <a:cubicBezTo>
                  <a:pt x="1069427" y="2960688"/>
                  <a:pt x="1068236" y="2971007"/>
                  <a:pt x="1069427" y="3034904"/>
                </a:cubicBezTo>
                <a:lnTo>
                  <a:pt x="1039662" y="3155156"/>
                </a:lnTo>
                <a:lnTo>
                  <a:pt x="808680" y="3183731"/>
                </a:lnTo>
                <a:lnTo>
                  <a:pt x="749149" y="3074195"/>
                </a:lnTo>
                <a:lnTo>
                  <a:pt x="827730" y="2947988"/>
                </a:lnTo>
                <a:lnTo>
                  <a:pt x="903930" y="2957513"/>
                </a:lnTo>
                <a:lnTo>
                  <a:pt x="913455" y="2909888"/>
                </a:lnTo>
                <a:cubicBezTo>
                  <a:pt x="867815" y="2811860"/>
                  <a:pt x="813840" y="2732882"/>
                  <a:pt x="776534" y="2615804"/>
                </a:cubicBezTo>
                <a:cubicBezTo>
                  <a:pt x="734861" y="2455467"/>
                  <a:pt x="676521" y="2335609"/>
                  <a:pt x="626514" y="2195512"/>
                </a:cubicBezTo>
                <a:cubicBezTo>
                  <a:pt x="613020" y="1921668"/>
                  <a:pt x="620958" y="1662113"/>
                  <a:pt x="618180" y="1395413"/>
                </a:cubicBezTo>
                <a:lnTo>
                  <a:pt x="543171" y="1590675"/>
                </a:lnTo>
                <a:cubicBezTo>
                  <a:pt x="501499" y="1627584"/>
                  <a:pt x="490784" y="1651398"/>
                  <a:pt x="397915" y="1710928"/>
                </a:cubicBezTo>
                <a:cubicBezTo>
                  <a:pt x="338780" y="1754187"/>
                  <a:pt x="259405" y="1798639"/>
                  <a:pt x="178839" y="1877616"/>
                </a:cubicBezTo>
                <a:cubicBezTo>
                  <a:pt x="169711" y="1912144"/>
                  <a:pt x="159194" y="1931392"/>
                  <a:pt x="151455" y="1981200"/>
                </a:cubicBezTo>
                <a:cubicBezTo>
                  <a:pt x="143716" y="2031008"/>
                  <a:pt x="138755" y="2111375"/>
                  <a:pt x="132405" y="2176463"/>
                </a:cubicBezTo>
                <a:lnTo>
                  <a:pt x="141930" y="2260998"/>
                </a:lnTo>
                <a:cubicBezTo>
                  <a:pt x="73668" y="2228851"/>
                  <a:pt x="62555" y="2172891"/>
                  <a:pt x="22868" y="2128838"/>
                </a:cubicBezTo>
                <a:cubicBezTo>
                  <a:pt x="15724" y="2034382"/>
                  <a:pt x="-5707" y="1975644"/>
                  <a:pt x="1437" y="1845469"/>
                </a:cubicBezTo>
                <a:cubicBezTo>
                  <a:pt x="41918" y="1710531"/>
                  <a:pt x="160980" y="1568451"/>
                  <a:pt x="91924" y="1585913"/>
                </a:cubicBezTo>
                <a:cubicBezTo>
                  <a:pt x="90336" y="1477962"/>
                  <a:pt x="181618" y="1422400"/>
                  <a:pt x="230037" y="1345406"/>
                </a:cubicBezTo>
                <a:cubicBezTo>
                  <a:pt x="460224" y="1237457"/>
                  <a:pt x="454668" y="1227137"/>
                  <a:pt x="565793" y="1152525"/>
                </a:cubicBezTo>
                <a:lnTo>
                  <a:pt x="584843" y="990600"/>
                </a:lnTo>
                <a:lnTo>
                  <a:pt x="565793" y="758428"/>
                </a:lnTo>
                <a:cubicBezTo>
                  <a:pt x="654692" y="596503"/>
                  <a:pt x="657868" y="517923"/>
                  <a:pt x="694380" y="400051"/>
                </a:cubicBezTo>
                <a:cubicBezTo>
                  <a:pt x="754308" y="311151"/>
                  <a:pt x="783280" y="216298"/>
                  <a:pt x="874164" y="133351"/>
                </a:cubicBezTo>
                <a:cubicBezTo>
                  <a:pt x="970208" y="41276"/>
                  <a:pt x="1026961" y="28971"/>
                  <a:pt x="1123005" y="0"/>
                </a:cubicBezTo>
                <a:cubicBezTo>
                  <a:pt x="1231352" y="25003"/>
                  <a:pt x="1270642" y="38100"/>
                  <a:pt x="1356367" y="66675"/>
                </a:cubicBezTo>
                <a:close/>
              </a:path>
            </a:pathLst>
          </a:custGeom>
          <a:solidFill>
            <a:srgbClr val="2078D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l-PL"/>
          </a:p>
        </p:txBody>
      </p:sp>
      <p:sp>
        <p:nvSpPr>
          <p:cNvPr id="31" name="Dowolny kształt: kształt 30">
            <a:extLst>
              <a:ext uri="{FF2B5EF4-FFF2-40B4-BE49-F238E27FC236}">
                <a16:creationId xmlns:a16="http://schemas.microsoft.com/office/drawing/2014/main" id="{F628D19B-DBEB-4BF1-95FA-879E4B9AA488}"/>
              </a:ext>
            </a:extLst>
          </p:cNvPr>
          <p:cNvSpPr/>
          <p:nvPr/>
        </p:nvSpPr>
        <p:spPr>
          <a:xfrm>
            <a:off x="1460281" y="1014940"/>
            <a:ext cx="2134227" cy="5705104"/>
          </a:xfrm>
          <a:custGeom>
            <a:avLst/>
            <a:gdLst>
              <a:gd name="connsiteX0" fmla="*/ 1093470 w 2339340"/>
              <a:gd name="connsiteY0" fmla="*/ 22860 h 6236970"/>
              <a:gd name="connsiteX1" fmla="*/ 971550 w 2339340"/>
              <a:gd name="connsiteY1" fmla="*/ 68580 h 6236970"/>
              <a:gd name="connsiteX2" fmla="*/ 967740 w 2339340"/>
              <a:gd name="connsiteY2" fmla="*/ 0 h 6236970"/>
              <a:gd name="connsiteX3" fmla="*/ 872490 w 2339340"/>
              <a:gd name="connsiteY3" fmla="*/ 121920 h 6236970"/>
              <a:gd name="connsiteX4" fmla="*/ 849630 w 2339340"/>
              <a:gd name="connsiteY4" fmla="*/ 95250 h 6236970"/>
              <a:gd name="connsiteX5" fmla="*/ 800100 w 2339340"/>
              <a:gd name="connsiteY5" fmla="*/ 320040 h 6236970"/>
              <a:gd name="connsiteX6" fmla="*/ 811530 w 2339340"/>
              <a:gd name="connsiteY6" fmla="*/ 461010 h 6236970"/>
              <a:gd name="connsiteX7" fmla="*/ 754380 w 2339340"/>
              <a:gd name="connsiteY7" fmla="*/ 464820 h 6236970"/>
              <a:gd name="connsiteX8" fmla="*/ 781050 w 2339340"/>
              <a:gd name="connsiteY8" fmla="*/ 548640 h 6236970"/>
              <a:gd name="connsiteX9" fmla="*/ 822960 w 2339340"/>
              <a:gd name="connsiteY9" fmla="*/ 624840 h 6236970"/>
              <a:gd name="connsiteX10" fmla="*/ 887730 w 2339340"/>
              <a:gd name="connsiteY10" fmla="*/ 689610 h 6236970"/>
              <a:gd name="connsiteX11" fmla="*/ 925830 w 2339340"/>
              <a:gd name="connsiteY11" fmla="*/ 769620 h 6236970"/>
              <a:gd name="connsiteX12" fmla="*/ 925830 w 2339340"/>
              <a:gd name="connsiteY12" fmla="*/ 861060 h 6236970"/>
              <a:gd name="connsiteX13" fmla="*/ 803910 w 2339340"/>
              <a:gd name="connsiteY13" fmla="*/ 922020 h 6236970"/>
              <a:gd name="connsiteX14" fmla="*/ 701040 w 2339340"/>
              <a:gd name="connsiteY14" fmla="*/ 948690 h 6236970"/>
              <a:gd name="connsiteX15" fmla="*/ 556260 w 2339340"/>
              <a:gd name="connsiteY15" fmla="*/ 952500 h 6236970"/>
              <a:gd name="connsiteX16" fmla="*/ 403860 w 2339340"/>
              <a:gd name="connsiteY16" fmla="*/ 1002030 h 6236970"/>
              <a:gd name="connsiteX17" fmla="*/ 320040 w 2339340"/>
              <a:gd name="connsiteY17" fmla="*/ 1085850 h 6236970"/>
              <a:gd name="connsiteX18" fmla="*/ 247650 w 2339340"/>
              <a:gd name="connsiteY18" fmla="*/ 1276350 h 6236970"/>
              <a:gd name="connsiteX19" fmla="*/ 163830 w 2339340"/>
              <a:gd name="connsiteY19" fmla="*/ 1569720 h 6236970"/>
              <a:gd name="connsiteX20" fmla="*/ 83820 w 2339340"/>
              <a:gd name="connsiteY20" fmla="*/ 1783080 h 6236970"/>
              <a:gd name="connsiteX21" fmla="*/ 72390 w 2339340"/>
              <a:gd name="connsiteY21" fmla="*/ 1962150 h 6236970"/>
              <a:gd name="connsiteX22" fmla="*/ 0 w 2339340"/>
              <a:gd name="connsiteY22" fmla="*/ 2145030 h 6236970"/>
              <a:gd name="connsiteX23" fmla="*/ 11430 w 2339340"/>
              <a:gd name="connsiteY23" fmla="*/ 2251710 h 6236970"/>
              <a:gd name="connsiteX24" fmla="*/ 106680 w 2339340"/>
              <a:gd name="connsiteY24" fmla="*/ 2426970 h 6236970"/>
              <a:gd name="connsiteX25" fmla="*/ 243840 w 2339340"/>
              <a:gd name="connsiteY25" fmla="*/ 2594610 h 6236970"/>
              <a:gd name="connsiteX26" fmla="*/ 422910 w 2339340"/>
              <a:gd name="connsiteY26" fmla="*/ 2769870 h 6236970"/>
              <a:gd name="connsiteX27" fmla="*/ 609600 w 2339340"/>
              <a:gd name="connsiteY27" fmla="*/ 2929890 h 6236970"/>
              <a:gd name="connsiteX28" fmla="*/ 735330 w 2339340"/>
              <a:gd name="connsiteY28" fmla="*/ 3108960 h 6236970"/>
              <a:gd name="connsiteX29" fmla="*/ 735330 w 2339340"/>
              <a:gd name="connsiteY29" fmla="*/ 2792730 h 6236970"/>
              <a:gd name="connsiteX30" fmla="*/ 647700 w 2339340"/>
              <a:gd name="connsiteY30" fmla="*/ 2731770 h 6236970"/>
              <a:gd name="connsiteX31" fmla="*/ 541020 w 2339340"/>
              <a:gd name="connsiteY31" fmla="*/ 2537460 h 6236970"/>
              <a:gd name="connsiteX32" fmla="*/ 487680 w 2339340"/>
              <a:gd name="connsiteY32" fmla="*/ 2426970 h 6236970"/>
              <a:gd name="connsiteX33" fmla="*/ 293370 w 2339340"/>
              <a:gd name="connsiteY33" fmla="*/ 2205990 h 6236970"/>
              <a:gd name="connsiteX34" fmla="*/ 426720 w 2339340"/>
              <a:gd name="connsiteY34" fmla="*/ 1988820 h 6236970"/>
              <a:gd name="connsiteX35" fmla="*/ 483870 w 2339340"/>
              <a:gd name="connsiteY35" fmla="*/ 1878330 h 6236970"/>
              <a:gd name="connsiteX36" fmla="*/ 544830 w 2339340"/>
              <a:gd name="connsiteY36" fmla="*/ 1642110 h 6236970"/>
              <a:gd name="connsiteX37" fmla="*/ 636270 w 2339340"/>
              <a:gd name="connsiteY37" fmla="*/ 1897380 h 6236970"/>
              <a:gd name="connsiteX38" fmla="*/ 678180 w 2339340"/>
              <a:gd name="connsiteY38" fmla="*/ 2202180 h 6236970"/>
              <a:gd name="connsiteX39" fmla="*/ 689610 w 2339340"/>
              <a:gd name="connsiteY39" fmla="*/ 2487930 h 6236970"/>
              <a:gd name="connsiteX40" fmla="*/ 712470 w 2339340"/>
              <a:gd name="connsiteY40" fmla="*/ 2762250 h 6236970"/>
              <a:gd name="connsiteX41" fmla="*/ 701040 w 2339340"/>
              <a:gd name="connsiteY41" fmla="*/ 3177540 h 6236970"/>
              <a:gd name="connsiteX42" fmla="*/ 643890 w 2339340"/>
              <a:gd name="connsiteY42" fmla="*/ 3783330 h 6236970"/>
              <a:gd name="connsiteX43" fmla="*/ 613410 w 2339340"/>
              <a:gd name="connsiteY43" fmla="*/ 4255770 h 6236970"/>
              <a:gd name="connsiteX44" fmla="*/ 689610 w 2339340"/>
              <a:gd name="connsiteY44" fmla="*/ 4617720 h 6236970"/>
              <a:gd name="connsiteX45" fmla="*/ 803910 w 2339340"/>
              <a:gd name="connsiteY45" fmla="*/ 5215890 h 6236970"/>
              <a:gd name="connsiteX46" fmla="*/ 883920 w 2339340"/>
              <a:gd name="connsiteY46" fmla="*/ 5657850 h 6236970"/>
              <a:gd name="connsiteX47" fmla="*/ 872490 w 2339340"/>
              <a:gd name="connsiteY47" fmla="*/ 5684520 h 6236970"/>
              <a:gd name="connsiteX48" fmla="*/ 693420 w 2339340"/>
              <a:gd name="connsiteY48" fmla="*/ 5894070 h 6236970"/>
              <a:gd name="connsiteX49" fmla="*/ 541020 w 2339340"/>
              <a:gd name="connsiteY49" fmla="*/ 6092190 h 6236970"/>
              <a:gd name="connsiteX50" fmla="*/ 510540 w 2339340"/>
              <a:gd name="connsiteY50" fmla="*/ 6156960 h 6236970"/>
              <a:gd name="connsiteX51" fmla="*/ 701040 w 2339340"/>
              <a:gd name="connsiteY51" fmla="*/ 6092190 h 6236970"/>
              <a:gd name="connsiteX52" fmla="*/ 830580 w 2339340"/>
              <a:gd name="connsiteY52" fmla="*/ 6065520 h 6236970"/>
              <a:gd name="connsiteX53" fmla="*/ 952500 w 2339340"/>
              <a:gd name="connsiteY53" fmla="*/ 5974080 h 6236970"/>
              <a:gd name="connsiteX54" fmla="*/ 963930 w 2339340"/>
              <a:gd name="connsiteY54" fmla="*/ 5871210 h 6236970"/>
              <a:gd name="connsiteX55" fmla="*/ 1108710 w 2339340"/>
              <a:gd name="connsiteY55" fmla="*/ 5817870 h 6236970"/>
              <a:gd name="connsiteX56" fmla="*/ 1108710 w 2339340"/>
              <a:gd name="connsiteY56" fmla="*/ 5791200 h 6236970"/>
              <a:gd name="connsiteX57" fmla="*/ 1032510 w 2339340"/>
              <a:gd name="connsiteY57" fmla="*/ 5634990 h 6236970"/>
              <a:gd name="connsiteX58" fmla="*/ 1043940 w 2339340"/>
              <a:gd name="connsiteY58" fmla="*/ 5280660 h 6236970"/>
              <a:gd name="connsiteX59" fmla="*/ 1074420 w 2339340"/>
              <a:gd name="connsiteY59" fmla="*/ 4888230 h 6236970"/>
              <a:gd name="connsiteX60" fmla="*/ 1002030 w 2339340"/>
              <a:gd name="connsiteY60" fmla="*/ 4423410 h 6236970"/>
              <a:gd name="connsiteX61" fmla="*/ 1066800 w 2339340"/>
              <a:gd name="connsiteY61" fmla="*/ 4130040 h 6236970"/>
              <a:gd name="connsiteX62" fmla="*/ 1116330 w 2339340"/>
              <a:gd name="connsiteY62" fmla="*/ 3775710 h 6236970"/>
              <a:gd name="connsiteX63" fmla="*/ 1165860 w 2339340"/>
              <a:gd name="connsiteY63" fmla="*/ 3375660 h 6236970"/>
              <a:gd name="connsiteX64" fmla="*/ 1238250 w 2339340"/>
              <a:gd name="connsiteY64" fmla="*/ 3882390 h 6236970"/>
              <a:gd name="connsiteX65" fmla="*/ 1280160 w 2339340"/>
              <a:gd name="connsiteY65" fmla="*/ 4366260 h 6236970"/>
              <a:gd name="connsiteX66" fmla="*/ 1310640 w 2339340"/>
              <a:gd name="connsiteY66" fmla="*/ 4533900 h 6236970"/>
              <a:gd name="connsiteX67" fmla="*/ 1272540 w 2339340"/>
              <a:gd name="connsiteY67" fmla="*/ 4838700 h 6236970"/>
              <a:gd name="connsiteX68" fmla="*/ 1242060 w 2339340"/>
              <a:gd name="connsiteY68" fmla="*/ 5059680 h 6236970"/>
              <a:gd name="connsiteX69" fmla="*/ 1276350 w 2339340"/>
              <a:gd name="connsiteY69" fmla="*/ 5288280 h 6236970"/>
              <a:gd name="connsiteX70" fmla="*/ 1333500 w 2339340"/>
              <a:gd name="connsiteY70" fmla="*/ 5494020 h 6236970"/>
              <a:gd name="connsiteX71" fmla="*/ 1314450 w 2339340"/>
              <a:gd name="connsiteY71" fmla="*/ 5615940 h 6236970"/>
              <a:gd name="connsiteX72" fmla="*/ 1264920 w 2339340"/>
              <a:gd name="connsiteY72" fmla="*/ 5795010 h 6236970"/>
              <a:gd name="connsiteX73" fmla="*/ 1264920 w 2339340"/>
              <a:gd name="connsiteY73" fmla="*/ 5901690 h 6236970"/>
              <a:gd name="connsiteX74" fmla="*/ 1424940 w 2339340"/>
              <a:gd name="connsiteY74" fmla="*/ 6236970 h 6236970"/>
              <a:gd name="connsiteX75" fmla="*/ 1565910 w 2339340"/>
              <a:gd name="connsiteY75" fmla="*/ 6065520 h 6236970"/>
              <a:gd name="connsiteX76" fmla="*/ 1604010 w 2339340"/>
              <a:gd name="connsiteY76" fmla="*/ 6012180 h 6236970"/>
              <a:gd name="connsiteX77" fmla="*/ 1524000 w 2339340"/>
              <a:gd name="connsiteY77" fmla="*/ 5844540 h 6236970"/>
              <a:gd name="connsiteX78" fmla="*/ 1466850 w 2339340"/>
              <a:gd name="connsiteY78" fmla="*/ 5718810 h 6236970"/>
              <a:gd name="connsiteX79" fmla="*/ 1440180 w 2339340"/>
              <a:gd name="connsiteY79" fmla="*/ 5638800 h 6236970"/>
              <a:gd name="connsiteX80" fmla="*/ 1546860 w 2339340"/>
              <a:gd name="connsiteY80" fmla="*/ 5078730 h 6236970"/>
              <a:gd name="connsiteX81" fmla="*/ 1600200 w 2339340"/>
              <a:gd name="connsiteY81" fmla="*/ 4507230 h 6236970"/>
              <a:gd name="connsiteX82" fmla="*/ 1684020 w 2339340"/>
              <a:gd name="connsiteY82" fmla="*/ 4027170 h 6236970"/>
              <a:gd name="connsiteX83" fmla="*/ 1703070 w 2339340"/>
              <a:gd name="connsiteY83" fmla="*/ 3688080 h 6236970"/>
              <a:gd name="connsiteX84" fmla="*/ 1645920 w 2339340"/>
              <a:gd name="connsiteY84" fmla="*/ 2884170 h 6236970"/>
              <a:gd name="connsiteX85" fmla="*/ 1630680 w 2339340"/>
              <a:gd name="connsiteY85" fmla="*/ 2868930 h 6236970"/>
              <a:gd name="connsiteX86" fmla="*/ 1607820 w 2339340"/>
              <a:gd name="connsiteY86" fmla="*/ 2750820 h 6236970"/>
              <a:gd name="connsiteX87" fmla="*/ 1584960 w 2339340"/>
              <a:gd name="connsiteY87" fmla="*/ 2423160 h 6236970"/>
              <a:gd name="connsiteX88" fmla="*/ 1584960 w 2339340"/>
              <a:gd name="connsiteY88" fmla="*/ 2072640 h 6236970"/>
              <a:gd name="connsiteX89" fmla="*/ 1619250 w 2339340"/>
              <a:gd name="connsiteY89" fmla="*/ 1771650 h 6236970"/>
              <a:gd name="connsiteX90" fmla="*/ 1691640 w 2339340"/>
              <a:gd name="connsiteY90" fmla="*/ 1501140 h 6236970"/>
              <a:gd name="connsiteX91" fmla="*/ 1954530 w 2339340"/>
              <a:gd name="connsiteY91" fmla="*/ 1924050 h 6236970"/>
              <a:gd name="connsiteX92" fmla="*/ 2045970 w 2339340"/>
              <a:gd name="connsiteY92" fmla="*/ 2045970 h 6236970"/>
              <a:gd name="connsiteX93" fmla="*/ 1840230 w 2339340"/>
              <a:gd name="connsiteY93" fmla="*/ 2358390 h 6236970"/>
              <a:gd name="connsiteX94" fmla="*/ 1729740 w 2339340"/>
              <a:gd name="connsiteY94" fmla="*/ 2545080 h 6236970"/>
              <a:gd name="connsiteX95" fmla="*/ 1672590 w 2339340"/>
              <a:gd name="connsiteY95" fmla="*/ 2674620 h 6236970"/>
              <a:gd name="connsiteX96" fmla="*/ 1604010 w 2339340"/>
              <a:gd name="connsiteY96" fmla="*/ 2754630 h 6236970"/>
              <a:gd name="connsiteX97" fmla="*/ 1634490 w 2339340"/>
              <a:gd name="connsiteY97" fmla="*/ 3040380 h 6236970"/>
              <a:gd name="connsiteX98" fmla="*/ 1729740 w 2339340"/>
              <a:gd name="connsiteY98" fmla="*/ 2891790 h 6236970"/>
              <a:gd name="connsiteX99" fmla="*/ 1927860 w 2339340"/>
              <a:gd name="connsiteY99" fmla="*/ 2689860 h 6236970"/>
              <a:gd name="connsiteX100" fmla="*/ 2065020 w 2339340"/>
              <a:gd name="connsiteY100" fmla="*/ 2548890 h 6236970"/>
              <a:gd name="connsiteX101" fmla="*/ 2202180 w 2339340"/>
              <a:gd name="connsiteY101" fmla="*/ 2339340 h 6236970"/>
              <a:gd name="connsiteX102" fmla="*/ 2339340 w 2339340"/>
              <a:gd name="connsiteY102" fmla="*/ 2049780 h 6236970"/>
              <a:gd name="connsiteX103" fmla="*/ 2293620 w 2339340"/>
              <a:gd name="connsiteY103" fmla="*/ 1958340 h 6236970"/>
              <a:gd name="connsiteX104" fmla="*/ 2232660 w 2339340"/>
              <a:gd name="connsiteY104" fmla="*/ 1752600 h 6236970"/>
              <a:gd name="connsiteX105" fmla="*/ 2175510 w 2339340"/>
              <a:gd name="connsiteY105" fmla="*/ 1565910 h 6236970"/>
              <a:gd name="connsiteX106" fmla="*/ 2065020 w 2339340"/>
              <a:gd name="connsiteY106" fmla="*/ 1352550 h 6236970"/>
              <a:gd name="connsiteX107" fmla="*/ 1958340 w 2339340"/>
              <a:gd name="connsiteY107" fmla="*/ 1169670 h 6236970"/>
              <a:gd name="connsiteX108" fmla="*/ 1878330 w 2339340"/>
              <a:gd name="connsiteY108" fmla="*/ 1043940 h 6236970"/>
              <a:gd name="connsiteX109" fmla="*/ 1752600 w 2339340"/>
              <a:gd name="connsiteY109" fmla="*/ 975360 h 6236970"/>
              <a:gd name="connsiteX110" fmla="*/ 1645920 w 2339340"/>
              <a:gd name="connsiteY110" fmla="*/ 956310 h 6236970"/>
              <a:gd name="connsiteX111" fmla="*/ 1546860 w 2339340"/>
              <a:gd name="connsiteY111" fmla="*/ 922020 h 6236970"/>
              <a:gd name="connsiteX112" fmla="*/ 1276350 w 2339340"/>
              <a:gd name="connsiteY112" fmla="*/ 861060 h 6236970"/>
              <a:gd name="connsiteX113" fmla="*/ 1257300 w 2339340"/>
              <a:gd name="connsiteY113" fmla="*/ 739140 h 6236970"/>
              <a:gd name="connsiteX114" fmla="*/ 1325880 w 2339340"/>
              <a:gd name="connsiteY114" fmla="*/ 594360 h 6236970"/>
              <a:gd name="connsiteX115" fmla="*/ 1363980 w 2339340"/>
              <a:gd name="connsiteY115" fmla="*/ 537210 h 6236970"/>
              <a:gd name="connsiteX116" fmla="*/ 1352550 w 2339340"/>
              <a:gd name="connsiteY116" fmla="*/ 438150 h 6236970"/>
              <a:gd name="connsiteX117" fmla="*/ 1348740 w 2339340"/>
              <a:gd name="connsiteY117" fmla="*/ 308610 h 6236970"/>
              <a:gd name="connsiteX118" fmla="*/ 1306830 w 2339340"/>
              <a:gd name="connsiteY118" fmla="*/ 114300 h 6236970"/>
              <a:gd name="connsiteX119" fmla="*/ 1188720 w 2339340"/>
              <a:gd name="connsiteY119" fmla="*/ 38100 h 6236970"/>
              <a:gd name="connsiteX120" fmla="*/ 1143000 w 2339340"/>
              <a:gd name="connsiteY120" fmla="*/ 11430 h 6236970"/>
              <a:gd name="connsiteX121" fmla="*/ 1093470 w 2339340"/>
              <a:gd name="connsiteY121" fmla="*/ 22860 h 6236970"/>
              <a:gd name="connsiteX0" fmla="*/ 1093470 w 2339340"/>
              <a:gd name="connsiteY0" fmla="*/ 22860 h 6236970"/>
              <a:gd name="connsiteX1" fmla="*/ 971550 w 2339340"/>
              <a:gd name="connsiteY1" fmla="*/ 68580 h 6236970"/>
              <a:gd name="connsiteX2" fmla="*/ 967740 w 2339340"/>
              <a:gd name="connsiteY2" fmla="*/ 0 h 6236970"/>
              <a:gd name="connsiteX3" fmla="*/ 872490 w 2339340"/>
              <a:gd name="connsiteY3" fmla="*/ 121920 h 6236970"/>
              <a:gd name="connsiteX4" fmla="*/ 849630 w 2339340"/>
              <a:gd name="connsiteY4" fmla="*/ 95250 h 6236970"/>
              <a:gd name="connsiteX5" fmla="*/ 800100 w 2339340"/>
              <a:gd name="connsiteY5" fmla="*/ 320040 h 6236970"/>
              <a:gd name="connsiteX6" fmla="*/ 811530 w 2339340"/>
              <a:gd name="connsiteY6" fmla="*/ 461010 h 6236970"/>
              <a:gd name="connsiteX7" fmla="*/ 754380 w 2339340"/>
              <a:gd name="connsiteY7" fmla="*/ 464820 h 6236970"/>
              <a:gd name="connsiteX8" fmla="*/ 781050 w 2339340"/>
              <a:gd name="connsiteY8" fmla="*/ 548640 h 6236970"/>
              <a:gd name="connsiteX9" fmla="*/ 822960 w 2339340"/>
              <a:gd name="connsiteY9" fmla="*/ 624840 h 6236970"/>
              <a:gd name="connsiteX10" fmla="*/ 887730 w 2339340"/>
              <a:gd name="connsiteY10" fmla="*/ 689610 h 6236970"/>
              <a:gd name="connsiteX11" fmla="*/ 925830 w 2339340"/>
              <a:gd name="connsiteY11" fmla="*/ 769620 h 6236970"/>
              <a:gd name="connsiteX12" fmla="*/ 925830 w 2339340"/>
              <a:gd name="connsiteY12" fmla="*/ 861060 h 6236970"/>
              <a:gd name="connsiteX13" fmla="*/ 803910 w 2339340"/>
              <a:gd name="connsiteY13" fmla="*/ 922020 h 6236970"/>
              <a:gd name="connsiteX14" fmla="*/ 701040 w 2339340"/>
              <a:gd name="connsiteY14" fmla="*/ 948690 h 6236970"/>
              <a:gd name="connsiteX15" fmla="*/ 556260 w 2339340"/>
              <a:gd name="connsiteY15" fmla="*/ 952500 h 6236970"/>
              <a:gd name="connsiteX16" fmla="*/ 403860 w 2339340"/>
              <a:gd name="connsiteY16" fmla="*/ 1002030 h 6236970"/>
              <a:gd name="connsiteX17" fmla="*/ 320040 w 2339340"/>
              <a:gd name="connsiteY17" fmla="*/ 1085850 h 6236970"/>
              <a:gd name="connsiteX18" fmla="*/ 247650 w 2339340"/>
              <a:gd name="connsiteY18" fmla="*/ 1276350 h 6236970"/>
              <a:gd name="connsiteX19" fmla="*/ 163830 w 2339340"/>
              <a:gd name="connsiteY19" fmla="*/ 1569720 h 6236970"/>
              <a:gd name="connsiteX20" fmla="*/ 83820 w 2339340"/>
              <a:gd name="connsiteY20" fmla="*/ 1783080 h 6236970"/>
              <a:gd name="connsiteX21" fmla="*/ 72390 w 2339340"/>
              <a:gd name="connsiteY21" fmla="*/ 1962150 h 6236970"/>
              <a:gd name="connsiteX22" fmla="*/ 0 w 2339340"/>
              <a:gd name="connsiteY22" fmla="*/ 2145030 h 6236970"/>
              <a:gd name="connsiteX23" fmla="*/ 11430 w 2339340"/>
              <a:gd name="connsiteY23" fmla="*/ 2251710 h 6236970"/>
              <a:gd name="connsiteX24" fmla="*/ 106680 w 2339340"/>
              <a:gd name="connsiteY24" fmla="*/ 2426970 h 6236970"/>
              <a:gd name="connsiteX25" fmla="*/ 243840 w 2339340"/>
              <a:gd name="connsiteY25" fmla="*/ 2594610 h 6236970"/>
              <a:gd name="connsiteX26" fmla="*/ 422910 w 2339340"/>
              <a:gd name="connsiteY26" fmla="*/ 2769870 h 6236970"/>
              <a:gd name="connsiteX27" fmla="*/ 609600 w 2339340"/>
              <a:gd name="connsiteY27" fmla="*/ 2929890 h 6236970"/>
              <a:gd name="connsiteX28" fmla="*/ 735330 w 2339340"/>
              <a:gd name="connsiteY28" fmla="*/ 3108960 h 6236970"/>
              <a:gd name="connsiteX29" fmla="*/ 709136 w 2339340"/>
              <a:gd name="connsiteY29" fmla="*/ 2771299 h 6236970"/>
              <a:gd name="connsiteX30" fmla="*/ 647700 w 2339340"/>
              <a:gd name="connsiteY30" fmla="*/ 2731770 h 6236970"/>
              <a:gd name="connsiteX31" fmla="*/ 541020 w 2339340"/>
              <a:gd name="connsiteY31" fmla="*/ 2537460 h 6236970"/>
              <a:gd name="connsiteX32" fmla="*/ 487680 w 2339340"/>
              <a:gd name="connsiteY32" fmla="*/ 2426970 h 6236970"/>
              <a:gd name="connsiteX33" fmla="*/ 293370 w 2339340"/>
              <a:gd name="connsiteY33" fmla="*/ 2205990 h 6236970"/>
              <a:gd name="connsiteX34" fmla="*/ 426720 w 2339340"/>
              <a:gd name="connsiteY34" fmla="*/ 1988820 h 6236970"/>
              <a:gd name="connsiteX35" fmla="*/ 483870 w 2339340"/>
              <a:gd name="connsiteY35" fmla="*/ 1878330 h 6236970"/>
              <a:gd name="connsiteX36" fmla="*/ 544830 w 2339340"/>
              <a:gd name="connsiteY36" fmla="*/ 1642110 h 6236970"/>
              <a:gd name="connsiteX37" fmla="*/ 636270 w 2339340"/>
              <a:gd name="connsiteY37" fmla="*/ 1897380 h 6236970"/>
              <a:gd name="connsiteX38" fmla="*/ 678180 w 2339340"/>
              <a:gd name="connsiteY38" fmla="*/ 2202180 h 6236970"/>
              <a:gd name="connsiteX39" fmla="*/ 689610 w 2339340"/>
              <a:gd name="connsiteY39" fmla="*/ 2487930 h 6236970"/>
              <a:gd name="connsiteX40" fmla="*/ 712470 w 2339340"/>
              <a:gd name="connsiteY40" fmla="*/ 2762250 h 6236970"/>
              <a:gd name="connsiteX41" fmla="*/ 701040 w 2339340"/>
              <a:gd name="connsiteY41" fmla="*/ 3177540 h 6236970"/>
              <a:gd name="connsiteX42" fmla="*/ 643890 w 2339340"/>
              <a:gd name="connsiteY42" fmla="*/ 3783330 h 6236970"/>
              <a:gd name="connsiteX43" fmla="*/ 613410 w 2339340"/>
              <a:gd name="connsiteY43" fmla="*/ 4255770 h 6236970"/>
              <a:gd name="connsiteX44" fmla="*/ 689610 w 2339340"/>
              <a:gd name="connsiteY44" fmla="*/ 4617720 h 6236970"/>
              <a:gd name="connsiteX45" fmla="*/ 803910 w 2339340"/>
              <a:gd name="connsiteY45" fmla="*/ 5215890 h 6236970"/>
              <a:gd name="connsiteX46" fmla="*/ 883920 w 2339340"/>
              <a:gd name="connsiteY46" fmla="*/ 5657850 h 6236970"/>
              <a:gd name="connsiteX47" fmla="*/ 872490 w 2339340"/>
              <a:gd name="connsiteY47" fmla="*/ 5684520 h 6236970"/>
              <a:gd name="connsiteX48" fmla="*/ 693420 w 2339340"/>
              <a:gd name="connsiteY48" fmla="*/ 5894070 h 6236970"/>
              <a:gd name="connsiteX49" fmla="*/ 541020 w 2339340"/>
              <a:gd name="connsiteY49" fmla="*/ 6092190 h 6236970"/>
              <a:gd name="connsiteX50" fmla="*/ 510540 w 2339340"/>
              <a:gd name="connsiteY50" fmla="*/ 6156960 h 6236970"/>
              <a:gd name="connsiteX51" fmla="*/ 701040 w 2339340"/>
              <a:gd name="connsiteY51" fmla="*/ 6092190 h 6236970"/>
              <a:gd name="connsiteX52" fmla="*/ 830580 w 2339340"/>
              <a:gd name="connsiteY52" fmla="*/ 6065520 h 6236970"/>
              <a:gd name="connsiteX53" fmla="*/ 952500 w 2339340"/>
              <a:gd name="connsiteY53" fmla="*/ 5974080 h 6236970"/>
              <a:gd name="connsiteX54" fmla="*/ 963930 w 2339340"/>
              <a:gd name="connsiteY54" fmla="*/ 5871210 h 6236970"/>
              <a:gd name="connsiteX55" fmla="*/ 1108710 w 2339340"/>
              <a:gd name="connsiteY55" fmla="*/ 5817870 h 6236970"/>
              <a:gd name="connsiteX56" fmla="*/ 1108710 w 2339340"/>
              <a:gd name="connsiteY56" fmla="*/ 5791200 h 6236970"/>
              <a:gd name="connsiteX57" fmla="*/ 1032510 w 2339340"/>
              <a:gd name="connsiteY57" fmla="*/ 5634990 h 6236970"/>
              <a:gd name="connsiteX58" fmla="*/ 1043940 w 2339340"/>
              <a:gd name="connsiteY58" fmla="*/ 5280660 h 6236970"/>
              <a:gd name="connsiteX59" fmla="*/ 1074420 w 2339340"/>
              <a:gd name="connsiteY59" fmla="*/ 4888230 h 6236970"/>
              <a:gd name="connsiteX60" fmla="*/ 1002030 w 2339340"/>
              <a:gd name="connsiteY60" fmla="*/ 4423410 h 6236970"/>
              <a:gd name="connsiteX61" fmla="*/ 1066800 w 2339340"/>
              <a:gd name="connsiteY61" fmla="*/ 4130040 h 6236970"/>
              <a:gd name="connsiteX62" fmla="*/ 1116330 w 2339340"/>
              <a:gd name="connsiteY62" fmla="*/ 3775710 h 6236970"/>
              <a:gd name="connsiteX63" fmla="*/ 1165860 w 2339340"/>
              <a:gd name="connsiteY63" fmla="*/ 3375660 h 6236970"/>
              <a:gd name="connsiteX64" fmla="*/ 1238250 w 2339340"/>
              <a:gd name="connsiteY64" fmla="*/ 3882390 h 6236970"/>
              <a:gd name="connsiteX65" fmla="*/ 1280160 w 2339340"/>
              <a:gd name="connsiteY65" fmla="*/ 4366260 h 6236970"/>
              <a:gd name="connsiteX66" fmla="*/ 1310640 w 2339340"/>
              <a:gd name="connsiteY66" fmla="*/ 4533900 h 6236970"/>
              <a:gd name="connsiteX67" fmla="*/ 1272540 w 2339340"/>
              <a:gd name="connsiteY67" fmla="*/ 4838700 h 6236970"/>
              <a:gd name="connsiteX68" fmla="*/ 1242060 w 2339340"/>
              <a:gd name="connsiteY68" fmla="*/ 5059680 h 6236970"/>
              <a:gd name="connsiteX69" fmla="*/ 1276350 w 2339340"/>
              <a:gd name="connsiteY69" fmla="*/ 5288280 h 6236970"/>
              <a:gd name="connsiteX70" fmla="*/ 1333500 w 2339340"/>
              <a:gd name="connsiteY70" fmla="*/ 5494020 h 6236970"/>
              <a:gd name="connsiteX71" fmla="*/ 1314450 w 2339340"/>
              <a:gd name="connsiteY71" fmla="*/ 5615940 h 6236970"/>
              <a:gd name="connsiteX72" fmla="*/ 1264920 w 2339340"/>
              <a:gd name="connsiteY72" fmla="*/ 5795010 h 6236970"/>
              <a:gd name="connsiteX73" fmla="*/ 1264920 w 2339340"/>
              <a:gd name="connsiteY73" fmla="*/ 5901690 h 6236970"/>
              <a:gd name="connsiteX74" fmla="*/ 1424940 w 2339340"/>
              <a:gd name="connsiteY74" fmla="*/ 6236970 h 6236970"/>
              <a:gd name="connsiteX75" fmla="*/ 1565910 w 2339340"/>
              <a:gd name="connsiteY75" fmla="*/ 6065520 h 6236970"/>
              <a:gd name="connsiteX76" fmla="*/ 1604010 w 2339340"/>
              <a:gd name="connsiteY76" fmla="*/ 6012180 h 6236970"/>
              <a:gd name="connsiteX77" fmla="*/ 1524000 w 2339340"/>
              <a:gd name="connsiteY77" fmla="*/ 5844540 h 6236970"/>
              <a:gd name="connsiteX78" fmla="*/ 1466850 w 2339340"/>
              <a:gd name="connsiteY78" fmla="*/ 5718810 h 6236970"/>
              <a:gd name="connsiteX79" fmla="*/ 1440180 w 2339340"/>
              <a:gd name="connsiteY79" fmla="*/ 5638800 h 6236970"/>
              <a:gd name="connsiteX80" fmla="*/ 1546860 w 2339340"/>
              <a:gd name="connsiteY80" fmla="*/ 5078730 h 6236970"/>
              <a:gd name="connsiteX81" fmla="*/ 1600200 w 2339340"/>
              <a:gd name="connsiteY81" fmla="*/ 4507230 h 6236970"/>
              <a:gd name="connsiteX82" fmla="*/ 1684020 w 2339340"/>
              <a:gd name="connsiteY82" fmla="*/ 4027170 h 6236970"/>
              <a:gd name="connsiteX83" fmla="*/ 1703070 w 2339340"/>
              <a:gd name="connsiteY83" fmla="*/ 3688080 h 6236970"/>
              <a:gd name="connsiteX84" fmla="*/ 1645920 w 2339340"/>
              <a:gd name="connsiteY84" fmla="*/ 2884170 h 6236970"/>
              <a:gd name="connsiteX85" fmla="*/ 1630680 w 2339340"/>
              <a:gd name="connsiteY85" fmla="*/ 2868930 h 6236970"/>
              <a:gd name="connsiteX86" fmla="*/ 1607820 w 2339340"/>
              <a:gd name="connsiteY86" fmla="*/ 2750820 h 6236970"/>
              <a:gd name="connsiteX87" fmla="*/ 1584960 w 2339340"/>
              <a:gd name="connsiteY87" fmla="*/ 2423160 h 6236970"/>
              <a:gd name="connsiteX88" fmla="*/ 1584960 w 2339340"/>
              <a:gd name="connsiteY88" fmla="*/ 2072640 h 6236970"/>
              <a:gd name="connsiteX89" fmla="*/ 1619250 w 2339340"/>
              <a:gd name="connsiteY89" fmla="*/ 1771650 h 6236970"/>
              <a:gd name="connsiteX90" fmla="*/ 1691640 w 2339340"/>
              <a:gd name="connsiteY90" fmla="*/ 1501140 h 6236970"/>
              <a:gd name="connsiteX91" fmla="*/ 1954530 w 2339340"/>
              <a:gd name="connsiteY91" fmla="*/ 1924050 h 6236970"/>
              <a:gd name="connsiteX92" fmla="*/ 2045970 w 2339340"/>
              <a:gd name="connsiteY92" fmla="*/ 2045970 h 6236970"/>
              <a:gd name="connsiteX93" fmla="*/ 1840230 w 2339340"/>
              <a:gd name="connsiteY93" fmla="*/ 2358390 h 6236970"/>
              <a:gd name="connsiteX94" fmla="*/ 1729740 w 2339340"/>
              <a:gd name="connsiteY94" fmla="*/ 2545080 h 6236970"/>
              <a:gd name="connsiteX95" fmla="*/ 1672590 w 2339340"/>
              <a:gd name="connsiteY95" fmla="*/ 2674620 h 6236970"/>
              <a:gd name="connsiteX96" fmla="*/ 1604010 w 2339340"/>
              <a:gd name="connsiteY96" fmla="*/ 2754630 h 6236970"/>
              <a:gd name="connsiteX97" fmla="*/ 1634490 w 2339340"/>
              <a:gd name="connsiteY97" fmla="*/ 3040380 h 6236970"/>
              <a:gd name="connsiteX98" fmla="*/ 1729740 w 2339340"/>
              <a:gd name="connsiteY98" fmla="*/ 2891790 h 6236970"/>
              <a:gd name="connsiteX99" fmla="*/ 1927860 w 2339340"/>
              <a:gd name="connsiteY99" fmla="*/ 2689860 h 6236970"/>
              <a:gd name="connsiteX100" fmla="*/ 2065020 w 2339340"/>
              <a:gd name="connsiteY100" fmla="*/ 2548890 h 6236970"/>
              <a:gd name="connsiteX101" fmla="*/ 2202180 w 2339340"/>
              <a:gd name="connsiteY101" fmla="*/ 2339340 h 6236970"/>
              <a:gd name="connsiteX102" fmla="*/ 2339340 w 2339340"/>
              <a:gd name="connsiteY102" fmla="*/ 2049780 h 6236970"/>
              <a:gd name="connsiteX103" fmla="*/ 2293620 w 2339340"/>
              <a:gd name="connsiteY103" fmla="*/ 1958340 h 6236970"/>
              <a:gd name="connsiteX104" fmla="*/ 2232660 w 2339340"/>
              <a:gd name="connsiteY104" fmla="*/ 1752600 h 6236970"/>
              <a:gd name="connsiteX105" fmla="*/ 2175510 w 2339340"/>
              <a:gd name="connsiteY105" fmla="*/ 1565910 h 6236970"/>
              <a:gd name="connsiteX106" fmla="*/ 2065020 w 2339340"/>
              <a:gd name="connsiteY106" fmla="*/ 1352550 h 6236970"/>
              <a:gd name="connsiteX107" fmla="*/ 1958340 w 2339340"/>
              <a:gd name="connsiteY107" fmla="*/ 1169670 h 6236970"/>
              <a:gd name="connsiteX108" fmla="*/ 1878330 w 2339340"/>
              <a:gd name="connsiteY108" fmla="*/ 1043940 h 6236970"/>
              <a:gd name="connsiteX109" fmla="*/ 1752600 w 2339340"/>
              <a:gd name="connsiteY109" fmla="*/ 975360 h 6236970"/>
              <a:gd name="connsiteX110" fmla="*/ 1645920 w 2339340"/>
              <a:gd name="connsiteY110" fmla="*/ 956310 h 6236970"/>
              <a:gd name="connsiteX111" fmla="*/ 1546860 w 2339340"/>
              <a:gd name="connsiteY111" fmla="*/ 922020 h 6236970"/>
              <a:gd name="connsiteX112" fmla="*/ 1276350 w 2339340"/>
              <a:gd name="connsiteY112" fmla="*/ 861060 h 6236970"/>
              <a:gd name="connsiteX113" fmla="*/ 1257300 w 2339340"/>
              <a:gd name="connsiteY113" fmla="*/ 739140 h 6236970"/>
              <a:gd name="connsiteX114" fmla="*/ 1325880 w 2339340"/>
              <a:gd name="connsiteY114" fmla="*/ 594360 h 6236970"/>
              <a:gd name="connsiteX115" fmla="*/ 1363980 w 2339340"/>
              <a:gd name="connsiteY115" fmla="*/ 537210 h 6236970"/>
              <a:gd name="connsiteX116" fmla="*/ 1352550 w 2339340"/>
              <a:gd name="connsiteY116" fmla="*/ 438150 h 6236970"/>
              <a:gd name="connsiteX117" fmla="*/ 1348740 w 2339340"/>
              <a:gd name="connsiteY117" fmla="*/ 308610 h 6236970"/>
              <a:gd name="connsiteX118" fmla="*/ 1306830 w 2339340"/>
              <a:gd name="connsiteY118" fmla="*/ 114300 h 6236970"/>
              <a:gd name="connsiteX119" fmla="*/ 1188720 w 2339340"/>
              <a:gd name="connsiteY119" fmla="*/ 38100 h 6236970"/>
              <a:gd name="connsiteX120" fmla="*/ 1143000 w 2339340"/>
              <a:gd name="connsiteY120" fmla="*/ 11430 h 6236970"/>
              <a:gd name="connsiteX121" fmla="*/ 1093470 w 2339340"/>
              <a:gd name="connsiteY121" fmla="*/ 22860 h 6236970"/>
              <a:gd name="connsiteX0" fmla="*/ 1093470 w 2339340"/>
              <a:gd name="connsiteY0" fmla="*/ 22860 h 6236970"/>
              <a:gd name="connsiteX1" fmla="*/ 971550 w 2339340"/>
              <a:gd name="connsiteY1" fmla="*/ 68580 h 6236970"/>
              <a:gd name="connsiteX2" fmla="*/ 967740 w 2339340"/>
              <a:gd name="connsiteY2" fmla="*/ 0 h 6236970"/>
              <a:gd name="connsiteX3" fmla="*/ 872490 w 2339340"/>
              <a:gd name="connsiteY3" fmla="*/ 121920 h 6236970"/>
              <a:gd name="connsiteX4" fmla="*/ 849630 w 2339340"/>
              <a:gd name="connsiteY4" fmla="*/ 95250 h 6236970"/>
              <a:gd name="connsiteX5" fmla="*/ 800100 w 2339340"/>
              <a:gd name="connsiteY5" fmla="*/ 320040 h 6236970"/>
              <a:gd name="connsiteX6" fmla="*/ 811530 w 2339340"/>
              <a:gd name="connsiteY6" fmla="*/ 461010 h 6236970"/>
              <a:gd name="connsiteX7" fmla="*/ 754380 w 2339340"/>
              <a:gd name="connsiteY7" fmla="*/ 464820 h 6236970"/>
              <a:gd name="connsiteX8" fmla="*/ 781050 w 2339340"/>
              <a:gd name="connsiteY8" fmla="*/ 548640 h 6236970"/>
              <a:gd name="connsiteX9" fmla="*/ 822960 w 2339340"/>
              <a:gd name="connsiteY9" fmla="*/ 624840 h 6236970"/>
              <a:gd name="connsiteX10" fmla="*/ 887730 w 2339340"/>
              <a:gd name="connsiteY10" fmla="*/ 689610 h 6236970"/>
              <a:gd name="connsiteX11" fmla="*/ 925830 w 2339340"/>
              <a:gd name="connsiteY11" fmla="*/ 769620 h 6236970"/>
              <a:gd name="connsiteX12" fmla="*/ 925830 w 2339340"/>
              <a:gd name="connsiteY12" fmla="*/ 861060 h 6236970"/>
              <a:gd name="connsiteX13" fmla="*/ 803910 w 2339340"/>
              <a:gd name="connsiteY13" fmla="*/ 922020 h 6236970"/>
              <a:gd name="connsiteX14" fmla="*/ 701040 w 2339340"/>
              <a:gd name="connsiteY14" fmla="*/ 948690 h 6236970"/>
              <a:gd name="connsiteX15" fmla="*/ 556260 w 2339340"/>
              <a:gd name="connsiteY15" fmla="*/ 952500 h 6236970"/>
              <a:gd name="connsiteX16" fmla="*/ 403860 w 2339340"/>
              <a:gd name="connsiteY16" fmla="*/ 1002030 h 6236970"/>
              <a:gd name="connsiteX17" fmla="*/ 320040 w 2339340"/>
              <a:gd name="connsiteY17" fmla="*/ 1085850 h 6236970"/>
              <a:gd name="connsiteX18" fmla="*/ 247650 w 2339340"/>
              <a:gd name="connsiteY18" fmla="*/ 1276350 h 6236970"/>
              <a:gd name="connsiteX19" fmla="*/ 163830 w 2339340"/>
              <a:gd name="connsiteY19" fmla="*/ 1569720 h 6236970"/>
              <a:gd name="connsiteX20" fmla="*/ 83820 w 2339340"/>
              <a:gd name="connsiteY20" fmla="*/ 1783080 h 6236970"/>
              <a:gd name="connsiteX21" fmla="*/ 72390 w 2339340"/>
              <a:gd name="connsiteY21" fmla="*/ 1962150 h 6236970"/>
              <a:gd name="connsiteX22" fmla="*/ 0 w 2339340"/>
              <a:gd name="connsiteY22" fmla="*/ 2145030 h 6236970"/>
              <a:gd name="connsiteX23" fmla="*/ 11430 w 2339340"/>
              <a:gd name="connsiteY23" fmla="*/ 2251710 h 6236970"/>
              <a:gd name="connsiteX24" fmla="*/ 106680 w 2339340"/>
              <a:gd name="connsiteY24" fmla="*/ 2426970 h 6236970"/>
              <a:gd name="connsiteX25" fmla="*/ 243840 w 2339340"/>
              <a:gd name="connsiteY25" fmla="*/ 2594610 h 6236970"/>
              <a:gd name="connsiteX26" fmla="*/ 422910 w 2339340"/>
              <a:gd name="connsiteY26" fmla="*/ 2769870 h 6236970"/>
              <a:gd name="connsiteX27" fmla="*/ 609600 w 2339340"/>
              <a:gd name="connsiteY27" fmla="*/ 2929890 h 6236970"/>
              <a:gd name="connsiteX28" fmla="*/ 703183 w 2339340"/>
              <a:gd name="connsiteY28" fmla="*/ 3062525 h 6236970"/>
              <a:gd name="connsiteX29" fmla="*/ 709136 w 2339340"/>
              <a:gd name="connsiteY29" fmla="*/ 2771299 h 6236970"/>
              <a:gd name="connsiteX30" fmla="*/ 647700 w 2339340"/>
              <a:gd name="connsiteY30" fmla="*/ 2731770 h 6236970"/>
              <a:gd name="connsiteX31" fmla="*/ 541020 w 2339340"/>
              <a:gd name="connsiteY31" fmla="*/ 2537460 h 6236970"/>
              <a:gd name="connsiteX32" fmla="*/ 487680 w 2339340"/>
              <a:gd name="connsiteY32" fmla="*/ 2426970 h 6236970"/>
              <a:gd name="connsiteX33" fmla="*/ 293370 w 2339340"/>
              <a:gd name="connsiteY33" fmla="*/ 2205990 h 6236970"/>
              <a:gd name="connsiteX34" fmla="*/ 426720 w 2339340"/>
              <a:gd name="connsiteY34" fmla="*/ 1988820 h 6236970"/>
              <a:gd name="connsiteX35" fmla="*/ 483870 w 2339340"/>
              <a:gd name="connsiteY35" fmla="*/ 1878330 h 6236970"/>
              <a:gd name="connsiteX36" fmla="*/ 544830 w 2339340"/>
              <a:gd name="connsiteY36" fmla="*/ 1642110 h 6236970"/>
              <a:gd name="connsiteX37" fmla="*/ 636270 w 2339340"/>
              <a:gd name="connsiteY37" fmla="*/ 1897380 h 6236970"/>
              <a:gd name="connsiteX38" fmla="*/ 678180 w 2339340"/>
              <a:gd name="connsiteY38" fmla="*/ 2202180 h 6236970"/>
              <a:gd name="connsiteX39" fmla="*/ 689610 w 2339340"/>
              <a:gd name="connsiteY39" fmla="*/ 2487930 h 6236970"/>
              <a:gd name="connsiteX40" fmla="*/ 712470 w 2339340"/>
              <a:gd name="connsiteY40" fmla="*/ 2762250 h 6236970"/>
              <a:gd name="connsiteX41" fmla="*/ 701040 w 2339340"/>
              <a:gd name="connsiteY41" fmla="*/ 3177540 h 6236970"/>
              <a:gd name="connsiteX42" fmla="*/ 643890 w 2339340"/>
              <a:gd name="connsiteY42" fmla="*/ 3783330 h 6236970"/>
              <a:gd name="connsiteX43" fmla="*/ 613410 w 2339340"/>
              <a:gd name="connsiteY43" fmla="*/ 4255770 h 6236970"/>
              <a:gd name="connsiteX44" fmla="*/ 689610 w 2339340"/>
              <a:gd name="connsiteY44" fmla="*/ 4617720 h 6236970"/>
              <a:gd name="connsiteX45" fmla="*/ 803910 w 2339340"/>
              <a:gd name="connsiteY45" fmla="*/ 5215890 h 6236970"/>
              <a:gd name="connsiteX46" fmla="*/ 883920 w 2339340"/>
              <a:gd name="connsiteY46" fmla="*/ 5657850 h 6236970"/>
              <a:gd name="connsiteX47" fmla="*/ 872490 w 2339340"/>
              <a:gd name="connsiteY47" fmla="*/ 5684520 h 6236970"/>
              <a:gd name="connsiteX48" fmla="*/ 693420 w 2339340"/>
              <a:gd name="connsiteY48" fmla="*/ 5894070 h 6236970"/>
              <a:gd name="connsiteX49" fmla="*/ 541020 w 2339340"/>
              <a:gd name="connsiteY49" fmla="*/ 6092190 h 6236970"/>
              <a:gd name="connsiteX50" fmla="*/ 510540 w 2339340"/>
              <a:gd name="connsiteY50" fmla="*/ 6156960 h 6236970"/>
              <a:gd name="connsiteX51" fmla="*/ 701040 w 2339340"/>
              <a:gd name="connsiteY51" fmla="*/ 6092190 h 6236970"/>
              <a:gd name="connsiteX52" fmla="*/ 830580 w 2339340"/>
              <a:gd name="connsiteY52" fmla="*/ 6065520 h 6236970"/>
              <a:gd name="connsiteX53" fmla="*/ 952500 w 2339340"/>
              <a:gd name="connsiteY53" fmla="*/ 5974080 h 6236970"/>
              <a:gd name="connsiteX54" fmla="*/ 963930 w 2339340"/>
              <a:gd name="connsiteY54" fmla="*/ 5871210 h 6236970"/>
              <a:gd name="connsiteX55" fmla="*/ 1108710 w 2339340"/>
              <a:gd name="connsiteY55" fmla="*/ 5817870 h 6236970"/>
              <a:gd name="connsiteX56" fmla="*/ 1108710 w 2339340"/>
              <a:gd name="connsiteY56" fmla="*/ 5791200 h 6236970"/>
              <a:gd name="connsiteX57" fmla="*/ 1032510 w 2339340"/>
              <a:gd name="connsiteY57" fmla="*/ 5634990 h 6236970"/>
              <a:gd name="connsiteX58" fmla="*/ 1043940 w 2339340"/>
              <a:gd name="connsiteY58" fmla="*/ 5280660 h 6236970"/>
              <a:gd name="connsiteX59" fmla="*/ 1074420 w 2339340"/>
              <a:gd name="connsiteY59" fmla="*/ 4888230 h 6236970"/>
              <a:gd name="connsiteX60" fmla="*/ 1002030 w 2339340"/>
              <a:gd name="connsiteY60" fmla="*/ 4423410 h 6236970"/>
              <a:gd name="connsiteX61" fmla="*/ 1066800 w 2339340"/>
              <a:gd name="connsiteY61" fmla="*/ 4130040 h 6236970"/>
              <a:gd name="connsiteX62" fmla="*/ 1116330 w 2339340"/>
              <a:gd name="connsiteY62" fmla="*/ 3775710 h 6236970"/>
              <a:gd name="connsiteX63" fmla="*/ 1165860 w 2339340"/>
              <a:gd name="connsiteY63" fmla="*/ 3375660 h 6236970"/>
              <a:gd name="connsiteX64" fmla="*/ 1238250 w 2339340"/>
              <a:gd name="connsiteY64" fmla="*/ 3882390 h 6236970"/>
              <a:gd name="connsiteX65" fmla="*/ 1280160 w 2339340"/>
              <a:gd name="connsiteY65" fmla="*/ 4366260 h 6236970"/>
              <a:gd name="connsiteX66" fmla="*/ 1310640 w 2339340"/>
              <a:gd name="connsiteY66" fmla="*/ 4533900 h 6236970"/>
              <a:gd name="connsiteX67" fmla="*/ 1272540 w 2339340"/>
              <a:gd name="connsiteY67" fmla="*/ 4838700 h 6236970"/>
              <a:gd name="connsiteX68" fmla="*/ 1242060 w 2339340"/>
              <a:gd name="connsiteY68" fmla="*/ 5059680 h 6236970"/>
              <a:gd name="connsiteX69" fmla="*/ 1276350 w 2339340"/>
              <a:gd name="connsiteY69" fmla="*/ 5288280 h 6236970"/>
              <a:gd name="connsiteX70" fmla="*/ 1333500 w 2339340"/>
              <a:gd name="connsiteY70" fmla="*/ 5494020 h 6236970"/>
              <a:gd name="connsiteX71" fmla="*/ 1314450 w 2339340"/>
              <a:gd name="connsiteY71" fmla="*/ 5615940 h 6236970"/>
              <a:gd name="connsiteX72" fmla="*/ 1264920 w 2339340"/>
              <a:gd name="connsiteY72" fmla="*/ 5795010 h 6236970"/>
              <a:gd name="connsiteX73" fmla="*/ 1264920 w 2339340"/>
              <a:gd name="connsiteY73" fmla="*/ 5901690 h 6236970"/>
              <a:gd name="connsiteX74" fmla="*/ 1424940 w 2339340"/>
              <a:gd name="connsiteY74" fmla="*/ 6236970 h 6236970"/>
              <a:gd name="connsiteX75" fmla="*/ 1565910 w 2339340"/>
              <a:gd name="connsiteY75" fmla="*/ 6065520 h 6236970"/>
              <a:gd name="connsiteX76" fmla="*/ 1604010 w 2339340"/>
              <a:gd name="connsiteY76" fmla="*/ 6012180 h 6236970"/>
              <a:gd name="connsiteX77" fmla="*/ 1524000 w 2339340"/>
              <a:gd name="connsiteY77" fmla="*/ 5844540 h 6236970"/>
              <a:gd name="connsiteX78" fmla="*/ 1466850 w 2339340"/>
              <a:gd name="connsiteY78" fmla="*/ 5718810 h 6236970"/>
              <a:gd name="connsiteX79" fmla="*/ 1440180 w 2339340"/>
              <a:gd name="connsiteY79" fmla="*/ 5638800 h 6236970"/>
              <a:gd name="connsiteX80" fmla="*/ 1546860 w 2339340"/>
              <a:gd name="connsiteY80" fmla="*/ 5078730 h 6236970"/>
              <a:gd name="connsiteX81" fmla="*/ 1600200 w 2339340"/>
              <a:gd name="connsiteY81" fmla="*/ 4507230 h 6236970"/>
              <a:gd name="connsiteX82" fmla="*/ 1684020 w 2339340"/>
              <a:gd name="connsiteY82" fmla="*/ 4027170 h 6236970"/>
              <a:gd name="connsiteX83" fmla="*/ 1703070 w 2339340"/>
              <a:gd name="connsiteY83" fmla="*/ 3688080 h 6236970"/>
              <a:gd name="connsiteX84" fmla="*/ 1645920 w 2339340"/>
              <a:gd name="connsiteY84" fmla="*/ 2884170 h 6236970"/>
              <a:gd name="connsiteX85" fmla="*/ 1630680 w 2339340"/>
              <a:gd name="connsiteY85" fmla="*/ 2868930 h 6236970"/>
              <a:gd name="connsiteX86" fmla="*/ 1607820 w 2339340"/>
              <a:gd name="connsiteY86" fmla="*/ 2750820 h 6236970"/>
              <a:gd name="connsiteX87" fmla="*/ 1584960 w 2339340"/>
              <a:gd name="connsiteY87" fmla="*/ 2423160 h 6236970"/>
              <a:gd name="connsiteX88" fmla="*/ 1584960 w 2339340"/>
              <a:gd name="connsiteY88" fmla="*/ 2072640 h 6236970"/>
              <a:gd name="connsiteX89" fmla="*/ 1619250 w 2339340"/>
              <a:gd name="connsiteY89" fmla="*/ 1771650 h 6236970"/>
              <a:gd name="connsiteX90" fmla="*/ 1691640 w 2339340"/>
              <a:gd name="connsiteY90" fmla="*/ 1501140 h 6236970"/>
              <a:gd name="connsiteX91" fmla="*/ 1954530 w 2339340"/>
              <a:gd name="connsiteY91" fmla="*/ 1924050 h 6236970"/>
              <a:gd name="connsiteX92" fmla="*/ 2045970 w 2339340"/>
              <a:gd name="connsiteY92" fmla="*/ 2045970 h 6236970"/>
              <a:gd name="connsiteX93" fmla="*/ 1840230 w 2339340"/>
              <a:gd name="connsiteY93" fmla="*/ 2358390 h 6236970"/>
              <a:gd name="connsiteX94" fmla="*/ 1729740 w 2339340"/>
              <a:gd name="connsiteY94" fmla="*/ 2545080 h 6236970"/>
              <a:gd name="connsiteX95" fmla="*/ 1672590 w 2339340"/>
              <a:gd name="connsiteY95" fmla="*/ 2674620 h 6236970"/>
              <a:gd name="connsiteX96" fmla="*/ 1604010 w 2339340"/>
              <a:gd name="connsiteY96" fmla="*/ 2754630 h 6236970"/>
              <a:gd name="connsiteX97" fmla="*/ 1634490 w 2339340"/>
              <a:gd name="connsiteY97" fmla="*/ 3040380 h 6236970"/>
              <a:gd name="connsiteX98" fmla="*/ 1729740 w 2339340"/>
              <a:gd name="connsiteY98" fmla="*/ 2891790 h 6236970"/>
              <a:gd name="connsiteX99" fmla="*/ 1927860 w 2339340"/>
              <a:gd name="connsiteY99" fmla="*/ 2689860 h 6236970"/>
              <a:gd name="connsiteX100" fmla="*/ 2065020 w 2339340"/>
              <a:gd name="connsiteY100" fmla="*/ 2548890 h 6236970"/>
              <a:gd name="connsiteX101" fmla="*/ 2202180 w 2339340"/>
              <a:gd name="connsiteY101" fmla="*/ 2339340 h 6236970"/>
              <a:gd name="connsiteX102" fmla="*/ 2339340 w 2339340"/>
              <a:gd name="connsiteY102" fmla="*/ 2049780 h 6236970"/>
              <a:gd name="connsiteX103" fmla="*/ 2293620 w 2339340"/>
              <a:gd name="connsiteY103" fmla="*/ 1958340 h 6236970"/>
              <a:gd name="connsiteX104" fmla="*/ 2232660 w 2339340"/>
              <a:gd name="connsiteY104" fmla="*/ 1752600 h 6236970"/>
              <a:gd name="connsiteX105" fmla="*/ 2175510 w 2339340"/>
              <a:gd name="connsiteY105" fmla="*/ 1565910 h 6236970"/>
              <a:gd name="connsiteX106" fmla="*/ 2065020 w 2339340"/>
              <a:gd name="connsiteY106" fmla="*/ 1352550 h 6236970"/>
              <a:gd name="connsiteX107" fmla="*/ 1958340 w 2339340"/>
              <a:gd name="connsiteY107" fmla="*/ 1169670 h 6236970"/>
              <a:gd name="connsiteX108" fmla="*/ 1878330 w 2339340"/>
              <a:gd name="connsiteY108" fmla="*/ 1043940 h 6236970"/>
              <a:gd name="connsiteX109" fmla="*/ 1752600 w 2339340"/>
              <a:gd name="connsiteY109" fmla="*/ 975360 h 6236970"/>
              <a:gd name="connsiteX110" fmla="*/ 1645920 w 2339340"/>
              <a:gd name="connsiteY110" fmla="*/ 956310 h 6236970"/>
              <a:gd name="connsiteX111" fmla="*/ 1546860 w 2339340"/>
              <a:gd name="connsiteY111" fmla="*/ 922020 h 6236970"/>
              <a:gd name="connsiteX112" fmla="*/ 1276350 w 2339340"/>
              <a:gd name="connsiteY112" fmla="*/ 861060 h 6236970"/>
              <a:gd name="connsiteX113" fmla="*/ 1257300 w 2339340"/>
              <a:gd name="connsiteY113" fmla="*/ 739140 h 6236970"/>
              <a:gd name="connsiteX114" fmla="*/ 1325880 w 2339340"/>
              <a:gd name="connsiteY114" fmla="*/ 594360 h 6236970"/>
              <a:gd name="connsiteX115" fmla="*/ 1363980 w 2339340"/>
              <a:gd name="connsiteY115" fmla="*/ 537210 h 6236970"/>
              <a:gd name="connsiteX116" fmla="*/ 1352550 w 2339340"/>
              <a:gd name="connsiteY116" fmla="*/ 438150 h 6236970"/>
              <a:gd name="connsiteX117" fmla="*/ 1348740 w 2339340"/>
              <a:gd name="connsiteY117" fmla="*/ 308610 h 6236970"/>
              <a:gd name="connsiteX118" fmla="*/ 1306830 w 2339340"/>
              <a:gd name="connsiteY118" fmla="*/ 114300 h 6236970"/>
              <a:gd name="connsiteX119" fmla="*/ 1188720 w 2339340"/>
              <a:gd name="connsiteY119" fmla="*/ 38100 h 6236970"/>
              <a:gd name="connsiteX120" fmla="*/ 1143000 w 2339340"/>
              <a:gd name="connsiteY120" fmla="*/ 11430 h 6236970"/>
              <a:gd name="connsiteX121" fmla="*/ 1093470 w 2339340"/>
              <a:gd name="connsiteY121" fmla="*/ 22860 h 6236970"/>
              <a:gd name="connsiteX0" fmla="*/ 1093470 w 2339340"/>
              <a:gd name="connsiteY0" fmla="*/ 22860 h 6236970"/>
              <a:gd name="connsiteX1" fmla="*/ 971550 w 2339340"/>
              <a:gd name="connsiteY1" fmla="*/ 68580 h 6236970"/>
              <a:gd name="connsiteX2" fmla="*/ 967740 w 2339340"/>
              <a:gd name="connsiteY2" fmla="*/ 0 h 6236970"/>
              <a:gd name="connsiteX3" fmla="*/ 872490 w 2339340"/>
              <a:gd name="connsiteY3" fmla="*/ 121920 h 6236970"/>
              <a:gd name="connsiteX4" fmla="*/ 849630 w 2339340"/>
              <a:gd name="connsiteY4" fmla="*/ 95250 h 6236970"/>
              <a:gd name="connsiteX5" fmla="*/ 800100 w 2339340"/>
              <a:gd name="connsiteY5" fmla="*/ 320040 h 6236970"/>
              <a:gd name="connsiteX6" fmla="*/ 811530 w 2339340"/>
              <a:gd name="connsiteY6" fmla="*/ 461010 h 6236970"/>
              <a:gd name="connsiteX7" fmla="*/ 754380 w 2339340"/>
              <a:gd name="connsiteY7" fmla="*/ 464820 h 6236970"/>
              <a:gd name="connsiteX8" fmla="*/ 781050 w 2339340"/>
              <a:gd name="connsiteY8" fmla="*/ 548640 h 6236970"/>
              <a:gd name="connsiteX9" fmla="*/ 822960 w 2339340"/>
              <a:gd name="connsiteY9" fmla="*/ 624840 h 6236970"/>
              <a:gd name="connsiteX10" fmla="*/ 887730 w 2339340"/>
              <a:gd name="connsiteY10" fmla="*/ 689610 h 6236970"/>
              <a:gd name="connsiteX11" fmla="*/ 925830 w 2339340"/>
              <a:gd name="connsiteY11" fmla="*/ 769620 h 6236970"/>
              <a:gd name="connsiteX12" fmla="*/ 925830 w 2339340"/>
              <a:gd name="connsiteY12" fmla="*/ 861060 h 6236970"/>
              <a:gd name="connsiteX13" fmla="*/ 803910 w 2339340"/>
              <a:gd name="connsiteY13" fmla="*/ 922020 h 6236970"/>
              <a:gd name="connsiteX14" fmla="*/ 701040 w 2339340"/>
              <a:gd name="connsiteY14" fmla="*/ 948690 h 6236970"/>
              <a:gd name="connsiteX15" fmla="*/ 556260 w 2339340"/>
              <a:gd name="connsiteY15" fmla="*/ 952500 h 6236970"/>
              <a:gd name="connsiteX16" fmla="*/ 403860 w 2339340"/>
              <a:gd name="connsiteY16" fmla="*/ 1002030 h 6236970"/>
              <a:gd name="connsiteX17" fmla="*/ 320040 w 2339340"/>
              <a:gd name="connsiteY17" fmla="*/ 1085850 h 6236970"/>
              <a:gd name="connsiteX18" fmla="*/ 247650 w 2339340"/>
              <a:gd name="connsiteY18" fmla="*/ 1276350 h 6236970"/>
              <a:gd name="connsiteX19" fmla="*/ 163830 w 2339340"/>
              <a:gd name="connsiteY19" fmla="*/ 1569720 h 6236970"/>
              <a:gd name="connsiteX20" fmla="*/ 83820 w 2339340"/>
              <a:gd name="connsiteY20" fmla="*/ 1783080 h 6236970"/>
              <a:gd name="connsiteX21" fmla="*/ 72390 w 2339340"/>
              <a:gd name="connsiteY21" fmla="*/ 1962150 h 6236970"/>
              <a:gd name="connsiteX22" fmla="*/ 0 w 2339340"/>
              <a:gd name="connsiteY22" fmla="*/ 2145030 h 6236970"/>
              <a:gd name="connsiteX23" fmla="*/ 11430 w 2339340"/>
              <a:gd name="connsiteY23" fmla="*/ 2251710 h 6236970"/>
              <a:gd name="connsiteX24" fmla="*/ 106680 w 2339340"/>
              <a:gd name="connsiteY24" fmla="*/ 2426970 h 6236970"/>
              <a:gd name="connsiteX25" fmla="*/ 243840 w 2339340"/>
              <a:gd name="connsiteY25" fmla="*/ 2594610 h 6236970"/>
              <a:gd name="connsiteX26" fmla="*/ 422910 w 2339340"/>
              <a:gd name="connsiteY26" fmla="*/ 2769870 h 6236970"/>
              <a:gd name="connsiteX27" fmla="*/ 609600 w 2339340"/>
              <a:gd name="connsiteY27" fmla="*/ 2929890 h 6236970"/>
              <a:gd name="connsiteX28" fmla="*/ 703183 w 2339340"/>
              <a:gd name="connsiteY28" fmla="*/ 3062525 h 6236970"/>
              <a:gd name="connsiteX29" fmla="*/ 711517 w 2339340"/>
              <a:gd name="connsiteY29" fmla="*/ 2784396 h 6236970"/>
              <a:gd name="connsiteX30" fmla="*/ 647700 w 2339340"/>
              <a:gd name="connsiteY30" fmla="*/ 2731770 h 6236970"/>
              <a:gd name="connsiteX31" fmla="*/ 541020 w 2339340"/>
              <a:gd name="connsiteY31" fmla="*/ 2537460 h 6236970"/>
              <a:gd name="connsiteX32" fmla="*/ 487680 w 2339340"/>
              <a:gd name="connsiteY32" fmla="*/ 2426970 h 6236970"/>
              <a:gd name="connsiteX33" fmla="*/ 293370 w 2339340"/>
              <a:gd name="connsiteY33" fmla="*/ 2205990 h 6236970"/>
              <a:gd name="connsiteX34" fmla="*/ 426720 w 2339340"/>
              <a:gd name="connsiteY34" fmla="*/ 1988820 h 6236970"/>
              <a:gd name="connsiteX35" fmla="*/ 483870 w 2339340"/>
              <a:gd name="connsiteY35" fmla="*/ 1878330 h 6236970"/>
              <a:gd name="connsiteX36" fmla="*/ 544830 w 2339340"/>
              <a:gd name="connsiteY36" fmla="*/ 1642110 h 6236970"/>
              <a:gd name="connsiteX37" fmla="*/ 636270 w 2339340"/>
              <a:gd name="connsiteY37" fmla="*/ 1897380 h 6236970"/>
              <a:gd name="connsiteX38" fmla="*/ 678180 w 2339340"/>
              <a:gd name="connsiteY38" fmla="*/ 2202180 h 6236970"/>
              <a:gd name="connsiteX39" fmla="*/ 689610 w 2339340"/>
              <a:gd name="connsiteY39" fmla="*/ 2487930 h 6236970"/>
              <a:gd name="connsiteX40" fmla="*/ 712470 w 2339340"/>
              <a:gd name="connsiteY40" fmla="*/ 2762250 h 6236970"/>
              <a:gd name="connsiteX41" fmla="*/ 701040 w 2339340"/>
              <a:gd name="connsiteY41" fmla="*/ 3177540 h 6236970"/>
              <a:gd name="connsiteX42" fmla="*/ 643890 w 2339340"/>
              <a:gd name="connsiteY42" fmla="*/ 3783330 h 6236970"/>
              <a:gd name="connsiteX43" fmla="*/ 613410 w 2339340"/>
              <a:gd name="connsiteY43" fmla="*/ 4255770 h 6236970"/>
              <a:gd name="connsiteX44" fmla="*/ 689610 w 2339340"/>
              <a:gd name="connsiteY44" fmla="*/ 4617720 h 6236970"/>
              <a:gd name="connsiteX45" fmla="*/ 803910 w 2339340"/>
              <a:gd name="connsiteY45" fmla="*/ 5215890 h 6236970"/>
              <a:gd name="connsiteX46" fmla="*/ 883920 w 2339340"/>
              <a:gd name="connsiteY46" fmla="*/ 5657850 h 6236970"/>
              <a:gd name="connsiteX47" fmla="*/ 872490 w 2339340"/>
              <a:gd name="connsiteY47" fmla="*/ 5684520 h 6236970"/>
              <a:gd name="connsiteX48" fmla="*/ 693420 w 2339340"/>
              <a:gd name="connsiteY48" fmla="*/ 5894070 h 6236970"/>
              <a:gd name="connsiteX49" fmla="*/ 541020 w 2339340"/>
              <a:gd name="connsiteY49" fmla="*/ 6092190 h 6236970"/>
              <a:gd name="connsiteX50" fmla="*/ 510540 w 2339340"/>
              <a:gd name="connsiteY50" fmla="*/ 6156960 h 6236970"/>
              <a:gd name="connsiteX51" fmla="*/ 701040 w 2339340"/>
              <a:gd name="connsiteY51" fmla="*/ 6092190 h 6236970"/>
              <a:gd name="connsiteX52" fmla="*/ 830580 w 2339340"/>
              <a:gd name="connsiteY52" fmla="*/ 6065520 h 6236970"/>
              <a:gd name="connsiteX53" fmla="*/ 952500 w 2339340"/>
              <a:gd name="connsiteY53" fmla="*/ 5974080 h 6236970"/>
              <a:gd name="connsiteX54" fmla="*/ 963930 w 2339340"/>
              <a:gd name="connsiteY54" fmla="*/ 5871210 h 6236970"/>
              <a:gd name="connsiteX55" fmla="*/ 1108710 w 2339340"/>
              <a:gd name="connsiteY55" fmla="*/ 5817870 h 6236970"/>
              <a:gd name="connsiteX56" fmla="*/ 1108710 w 2339340"/>
              <a:gd name="connsiteY56" fmla="*/ 5791200 h 6236970"/>
              <a:gd name="connsiteX57" fmla="*/ 1032510 w 2339340"/>
              <a:gd name="connsiteY57" fmla="*/ 5634990 h 6236970"/>
              <a:gd name="connsiteX58" fmla="*/ 1043940 w 2339340"/>
              <a:gd name="connsiteY58" fmla="*/ 5280660 h 6236970"/>
              <a:gd name="connsiteX59" fmla="*/ 1074420 w 2339340"/>
              <a:gd name="connsiteY59" fmla="*/ 4888230 h 6236970"/>
              <a:gd name="connsiteX60" fmla="*/ 1002030 w 2339340"/>
              <a:gd name="connsiteY60" fmla="*/ 4423410 h 6236970"/>
              <a:gd name="connsiteX61" fmla="*/ 1066800 w 2339340"/>
              <a:gd name="connsiteY61" fmla="*/ 4130040 h 6236970"/>
              <a:gd name="connsiteX62" fmla="*/ 1116330 w 2339340"/>
              <a:gd name="connsiteY62" fmla="*/ 3775710 h 6236970"/>
              <a:gd name="connsiteX63" fmla="*/ 1165860 w 2339340"/>
              <a:gd name="connsiteY63" fmla="*/ 3375660 h 6236970"/>
              <a:gd name="connsiteX64" fmla="*/ 1238250 w 2339340"/>
              <a:gd name="connsiteY64" fmla="*/ 3882390 h 6236970"/>
              <a:gd name="connsiteX65" fmla="*/ 1280160 w 2339340"/>
              <a:gd name="connsiteY65" fmla="*/ 4366260 h 6236970"/>
              <a:gd name="connsiteX66" fmla="*/ 1310640 w 2339340"/>
              <a:gd name="connsiteY66" fmla="*/ 4533900 h 6236970"/>
              <a:gd name="connsiteX67" fmla="*/ 1272540 w 2339340"/>
              <a:gd name="connsiteY67" fmla="*/ 4838700 h 6236970"/>
              <a:gd name="connsiteX68" fmla="*/ 1242060 w 2339340"/>
              <a:gd name="connsiteY68" fmla="*/ 5059680 h 6236970"/>
              <a:gd name="connsiteX69" fmla="*/ 1276350 w 2339340"/>
              <a:gd name="connsiteY69" fmla="*/ 5288280 h 6236970"/>
              <a:gd name="connsiteX70" fmla="*/ 1333500 w 2339340"/>
              <a:gd name="connsiteY70" fmla="*/ 5494020 h 6236970"/>
              <a:gd name="connsiteX71" fmla="*/ 1314450 w 2339340"/>
              <a:gd name="connsiteY71" fmla="*/ 5615940 h 6236970"/>
              <a:gd name="connsiteX72" fmla="*/ 1264920 w 2339340"/>
              <a:gd name="connsiteY72" fmla="*/ 5795010 h 6236970"/>
              <a:gd name="connsiteX73" fmla="*/ 1264920 w 2339340"/>
              <a:gd name="connsiteY73" fmla="*/ 5901690 h 6236970"/>
              <a:gd name="connsiteX74" fmla="*/ 1424940 w 2339340"/>
              <a:gd name="connsiteY74" fmla="*/ 6236970 h 6236970"/>
              <a:gd name="connsiteX75" fmla="*/ 1565910 w 2339340"/>
              <a:gd name="connsiteY75" fmla="*/ 6065520 h 6236970"/>
              <a:gd name="connsiteX76" fmla="*/ 1604010 w 2339340"/>
              <a:gd name="connsiteY76" fmla="*/ 6012180 h 6236970"/>
              <a:gd name="connsiteX77" fmla="*/ 1524000 w 2339340"/>
              <a:gd name="connsiteY77" fmla="*/ 5844540 h 6236970"/>
              <a:gd name="connsiteX78" fmla="*/ 1466850 w 2339340"/>
              <a:gd name="connsiteY78" fmla="*/ 5718810 h 6236970"/>
              <a:gd name="connsiteX79" fmla="*/ 1440180 w 2339340"/>
              <a:gd name="connsiteY79" fmla="*/ 5638800 h 6236970"/>
              <a:gd name="connsiteX80" fmla="*/ 1546860 w 2339340"/>
              <a:gd name="connsiteY80" fmla="*/ 5078730 h 6236970"/>
              <a:gd name="connsiteX81" fmla="*/ 1600200 w 2339340"/>
              <a:gd name="connsiteY81" fmla="*/ 4507230 h 6236970"/>
              <a:gd name="connsiteX82" fmla="*/ 1684020 w 2339340"/>
              <a:gd name="connsiteY82" fmla="*/ 4027170 h 6236970"/>
              <a:gd name="connsiteX83" fmla="*/ 1703070 w 2339340"/>
              <a:gd name="connsiteY83" fmla="*/ 3688080 h 6236970"/>
              <a:gd name="connsiteX84" fmla="*/ 1645920 w 2339340"/>
              <a:gd name="connsiteY84" fmla="*/ 2884170 h 6236970"/>
              <a:gd name="connsiteX85" fmla="*/ 1630680 w 2339340"/>
              <a:gd name="connsiteY85" fmla="*/ 2868930 h 6236970"/>
              <a:gd name="connsiteX86" fmla="*/ 1607820 w 2339340"/>
              <a:gd name="connsiteY86" fmla="*/ 2750820 h 6236970"/>
              <a:gd name="connsiteX87" fmla="*/ 1584960 w 2339340"/>
              <a:gd name="connsiteY87" fmla="*/ 2423160 h 6236970"/>
              <a:gd name="connsiteX88" fmla="*/ 1584960 w 2339340"/>
              <a:gd name="connsiteY88" fmla="*/ 2072640 h 6236970"/>
              <a:gd name="connsiteX89" fmla="*/ 1619250 w 2339340"/>
              <a:gd name="connsiteY89" fmla="*/ 1771650 h 6236970"/>
              <a:gd name="connsiteX90" fmla="*/ 1691640 w 2339340"/>
              <a:gd name="connsiteY90" fmla="*/ 1501140 h 6236970"/>
              <a:gd name="connsiteX91" fmla="*/ 1954530 w 2339340"/>
              <a:gd name="connsiteY91" fmla="*/ 1924050 h 6236970"/>
              <a:gd name="connsiteX92" fmla="*/ 2045970 w 2339340"/>
              <a:gd name="connsiteY92" fmla="*/ 2045970 h 6236970"/>
              <a:gd name="connsiteX93" fmla="*/ 1840230 w 2339340"/>
              <a:gd name="connsiteY93" fmla="*/ 2358390 h 6236970"/>
              <a:gd name="connsiteX94" fmla="*/ 1729740 w 2339340"/>
              <a:gd name="connsiteY94" fmla="*/ 2545080 h 6236970"/>
              <a:gd name="connsiteX95" fmla="*/ 1672590 w 2339340"/>
              <a:gd name="connsiteY95" fmla="*/ 2674620 h 6236970"/>
              <a:gd name="connsiteX96" fmla="*/ 1604010 w 2339340"/>
              <a:gd name="connsiteY96" fmla="*/ 2754630 h 6236970"/>
              <a:gd name="connsiteX97" fmla="*/ 1634490 w 2339340"/>
              <a:gd name="connsiteY97" fmla="*/ 3040380 h 6236970"/>
              <a:gd name="connsiteX98" fmla="*/ 1729740 w 2339340"/>
              <a:gd name="connsiteY98" fmla="*/ 2891790 h 6236970"/>
              <a:gd name="connsiteX99" fmla="*/ 1927860 w 2339340"/>
              <a:gd name="connsiteY99" fmla="*/ 2689860 h 6236970"/>
              <a:gd name="connsiteX100" fmla="*/ 2065020 w 2339340"/>
              <a:gd name="connsiteY100" fmla="*/ 2548890 h 6236970"/>
              <a:gd name="connsiteX101" fmla="*/ 2202180 w 2339340"/>
              <a:gd name="connsiteY101" fmla="*/ 2339340 h 6236970"/>
              <a:gd name="connsiteX102" fmla="*/ 2339340 w 2339340"/>
              <a:gd name="connsiteY102" fmla="*/ 2049780 h 6236970"/>
              <a:gd name="connsiteX103" fmla="*/ 2293620 w 2339340"/>
              <a:gd name="connsiteY103" fmla="*/ 1958340 h 6236970"/>
              <a:gd name="connsiteX104" fmla="*/ 2232660 w 2339340"/>
              <a:gd name="connsiteY104" fmla="*/ 1752600 h 6236970"/>
              <a:gd name="connsiteX105" fmla="*/ 2175510 w 2339340"/>
              <a:gd name="connsiteY105" fmla="*/ 1565910 h 6236970"/>
              <a:gd name="connsiteX106" fmla="*/ 2065020 w 2339340"/>
              <a:gd name="connsiteY106" fmla="*/ 1352550 h 6236970"/>
              <a:gd name="connsiteX107" fmla="*/ 1958340 w 2339340"/>
              <a:gd name="connsiteY107" fmla="*/ 1169670 h 6236970"/>
              <a:gd name="connsiteX108" fmla="*/ 1878330 w 2339340"/>
              <a:gd name="connsiteY108" fmla="*/ 1043940 h 6236970"/>
              <a:gd name="connsiteX109" fmla="*/ 1752600 w 2339340"/>
              <a:gd name="connsiteY109" fmla="*/ 975360 h 6236970"/>
              <a:gd name="connsiteX110" fmla="*/ 1645920 w 2339340"/>
              <a:gd name="connsiteY110" fmla="*/ 956310 h 6236970"/>
              <a:gd name="connsiteX111" fmla="*/ 1546860 w 2339340"/>
              <a:gd name="connsiteY111" fmla="*/ 922020 h 6236970"/>
              <a:gd name="connsiteX112" fmla="*/ 1276350 w 2339340"/>
              <a:gd name="connsiteY112" fmla="*/ 861060 h 6236970"/>
              <a:gd name="connsiteX113" fmla="*/ 1257300 w 2339340"/>
              <a:gd name="connsiteY113" fmla="*/ 739140 h 6236970"/>
              <a:gd name="connsiteX114" fmla="*/ 1325880 w 2339340"/>
              <a:gd name="connsiteY114" fmla="*/ 594360 h 6236970"/>
              <a:gd name="connsiteX115" fmla="*/ 1363980 w 2339340"/>
              <a:gd name="connsiteY115" fmla="*/ 537210 h 6236970"/>
              <a:gd name="connsiteX116" fmla="*/ 1352550 w 2339340"/>
              <a:gd name="connsiteY116" fmla="*/ 438150 h 6236970"/>
              <a:gd name="connsiteX117" fmla="*/ 1348740 w 2339340"/>
              <a:gd name="connsiteY117" fmla="*/ 308610 h 6236970"/>
              <a:gd name="connsiteX118" fmla="*/ 1306830 w 2339340"/>
              <a:gd name="connsiteY118" fmla="*/ 114300 h 6236970"/>
              <a:gd name="connsiteX119" fmla="*/ 1188720 w 2339340"/>
              <a:gd name="connsiteY119" fmla="*/ 38100 h 6236970"/>
              <a:gd name="connsiteX120" fmla="*/ 1143000 w 2339340"/>
              <a:gd name="connsiteY120" fmla="*/ 11430 h 6236970"/>
              <a:gd name="connsiteX121" fmla="*/ 1093470 w 2339340"/>
              <a:gd name="connsiteY121" fmla="*/ 22860 h 6236970"/>
              <a:gd name="connsiteX0" fmla="*/ 1093470 w 2339340"/>
              <a:gd name="connsiteY0" fmla="*/ 22860 h 6236970"/>
              <a:gd name="connsiteX1" fmla="*/ 971550 w 2339340"/>
              <a:gd name="connsiteY1" fmla="*/ 68580 h 6236970"/>
              <a:gd name="connsiteX2" fmla="*/ 967740 w 2339340"/>
              <a:gd name="connsiteY2" fmla="*/ 0 h 6236970"/>
              <a:gd name="connsiteX3" fmla="*/ 872490 w 2339340"/>
              <a:gd name="connsiteY3" fmla="*/ 121920 h 6236970"/>
              <a:gd name="connsiteX4" fmla="*/ 849630 w 2339340"/>
              <a:gd name="connsiteY4" fmla="*/ 95250 h 6236970"/>
              <a:gd name="connsiteX5" fmla="*/ 800100 w 2339340"/>
              <a:gd name="connsiteY5" fmla="*/ 320040 h 6236970"/>
              <a:gd name="connsiteX6" fmla="*/ 811530 w 2339340"/>
              <a:gd name="connsiteY6" fmla="*/ 461010 h 6236970"/>
              <a:gd name="connsiteX7" fmla="*/ 754380 w 2339340"/>
              <a:gd name="connsiteY7" fmla="*/ 464820 h 6236970"/>
              <a:gd name="connsiteX8" fmla="*/ 781050 w 2339340"/>
              <a:gd name="connsiteY8" fmla="*/ 548640 h 6236970"/>
              <a:gd name="connsiteX9" fmla="*/ 822960 w 2339340"/>
              <a:gd name="connsiteY9" fmla="*/ 624840 h 6236970"/>
              <a:gd name="connsiteX10" fmla="*/ 887730 w 2339340"/>
              <a:gd name="connsiteY10" fmla="*/ 689610 h 6236970"/>
              <a:gd name="connsiteX11" fmla="*/ 925830 w 2339340"/>
              <a:gd name="connsiteY11" fmla="*/ 769620 h 6236970"/>
              <a:gd name="connsiteX12" fmla="*/ 925830 w 2339340"/>
              <a:gd name="connsiteY12" fmla="*/ 861060 h 6236970"/>
              <a:gd name="connsiteX13" fmla="*/ 803910 w 2339340"/>
              <a:gd name="connsiteY13" fmla="*/ 922020 h 6236970"/>
              <a:gd name="connsiteX14" fmla="*/ 701040 w 2339340"/>
              <a:gd name="connsiteY14" fmla="*/ 948690 h 6236970"/>
              <a:gd name="connsiteX15" fmla="*/ 556260 w 2339340"/>
              <a:gd name="connsiteY15" fmla="*/ 952500 h 6236970"/>
              <a:gd name="connsiteX16" fmla="*/ 403860 w 2339340"/>
              <a:gd name="connsiteY16" fmla="*/ 1002030 h 6236970"/>
              <a:gd name="connsiteX17" fmla="*/ 320040 w 2339340"/>
              <a:gd name="connsiteY17" fmla="*/ 1085850 h 6236970"/>
              <a:gd name="connsiteX18" fmla="*/ 247650 w 2339340"/>
              <a:gd name="connsiteY18" fmla="*/ 1276350 h 6236970"/>
              <a:gd name="connsiteX19" fmla="*/ 163830 w 2339340"/>
              <a:gd name="connsiteY19" fmla="*/ 1569720 h 6236970"/>
              <a:gd name="connsiteX20" fmla="*/ 83820 w 2339340"/>
              <a:gd name="connsiteY20" fmla="*/ 1783080 h 6236970"/>
              <a:gd name="connsiteX21" fmla="*/ 72390 w 2339340"/>
              <a:gd name="connsiteY21" fmla="*/ 1962150 h 6236970"/>
              <a:gd name="connsiteX22" fmla="*/ 0 w 2339340"/>
              <a:gd name="connsiteY22" fmla="*/ 2145030 h 6236970"/>
              <a:gd name="connsiteX23" fmla="*/ 11430 w 2339340"/>
              <a:gd name="connsiteY23" fmla="*/ 2251710 h 6236970"/>
              <a:gd name="connsiteX24" fmla="*/ 106680 w 2339340"/>
              <a:gd name="connsiteY24" fmla="*/ 2426970 h 6236970"/>
              <a:gd name="connsiteX25" fmla="*/ 243840 w 2339340"/>
              <a:gd name="connsiteY25" fmla="*/ 2594610 h 6236970"/>
              <a:gd name="connsiteX26" fmla="*/ 422910 w 2339340"/>
              <a:gd name="connsiteY26" fmla="*/ 2769870 h 6236970"/>
              <a:gd name="connsiteX27" fmla="*/ 609600 w 2339340"/>
              <a:gd name="connsiteY27" fmla="*/ 2929890 h 6236970"/>
              <a:gd name="connsiteX28" fmla="*/ 703183 w 2339340"/>
              <a:gd name="connsiteY28" fmla="*/ 3062525 h 6236970"/>
              <a:gd name="connsiteX29" fmla="*/ 711517 w 2339340"/>
              <a:gd name="connsiteY29" fmla="*/ 2784396 h 6236970"/>
              <a:gd name="connsiteX30" fmla="*/ 647700 w 2339340"/>
              <a:gd name="connsiteY30" fmla="*/ 2731770 h 6236970"/>
              <a:gd name="connsiteX31" fmla="*/ 541020 w 2339340"/>
              <a:gd name="connsiteY31" fmla="*/ 2537460 h 6236970"/>
              <a:gd name="connsiteX32" fmla="*/ 487680 w 2339340"/>
              <a:gd name="connsiteY32" fmla="*/ 2426970 h 6236970"/>
              <a:gd name="connsiteX33" fmla="*/ 293370 w 2339340"/>
              <a:gd name="connsiteY33" fmla="*/ 2205990 h 6236970"/>
              <a:gd name="connsiteX34" fmla="*/ 426720 w 2339340"/>
              <a:gd name="connsiteY34" fmla="*/ 1988820 h 6236970"/>
              <a:gd name="connsiteX35" fmla="*/ 483870 w 2339340"/>
              <a:gd name="connsiteY35" fmla="*/ 1878330 h 6236970"/>
              <a:gd name="connsiteX36" fmla="*/ 544830 w 2339340"/>
              <a:gd name="connsiteY36" fmla="*/ 1642110 h 6236970"/>
              <a:gd name="connsiteX37" fmla="*/ 636270 w 2339340"/>
              <a:gd name="connsiteY37" fmla="*/ 1897380 h 6236970"/>
              <a:gd name="connsiteX38" fmla="*/ 678180 w 2339340"/>
              <a:gd name="connsiteY38" fmla="*/ 2202180 h 6236970"/>
              <a:gd name="connsiteX39" fmla="*/ 689610 w 2339340"/>
              <a:gd name="connsiteY39" fmla="*/ 2487930 h 6236970"/>
              <a:gd name="connsiteX40" fmla="*/ 712470 w 2339340"/>
              <a:gd name="connsiteY40" fmla="*/ 2762250 h 6236970"/>
              <a:gd name="connsiteX41" fmla="*/ 701040 w 2339340"/>
              <a:gd name="connsiteY41" fmla="*/ 3177540 h 6236970"/>
              <a:gd name="connsiteX42" fmla="*/ 643890 w 2339340"/>
              <a:gd name="connsiteY42" fmla="*/ 3783330 h 6236970"/>
              <a:gd name="connsiteX43" fmla="*/ 613410 w 2339340"/>
              <a:gd name="connsiteY43" fmla="*/ 4255770 h 6236970"/>
              <a:gd name="connsiteX44" fmla="*/ 689610 w 2339340"/>
              <a:gd name="connsiteY44" fmla="*/ 4617720 h 6236970"/>
              <a:gd name="connsiteX45" fmla="*/ 803910 w 2339340"/>
              <a:gd name="connsiteY45" fmla="*/ 5215890 h 6236970"/>
              <a:gd name="connsiteX46" fmla="*/ 883920 w 2339340"/>
              <a:gd name="connsiteY46" fmla="*/ 5657850 h 6236970"/>
              <a:gd name="connsiteX47" fmla="*/ 872490 w 2339340"/>
              <a:gd name="connsiteY47" fmla="*/ 5684520 h 6236970"/>
              <a:gd name="connsiteX48" fmla="*/ 693420 w 2339340"/>
              <a:gd name="connsiteY48" fmla="*/ 5894070 h 6236970"/>
              <a:gd name="connsiteX49" fmla="*/ 541020 w 2339340"/>
              <a:gd name="connsiteY49" fmla="*/ 6092190 h 6236970"/>
              <a:gd name="connsiteX50" fmla="*/ 510540 w 2339340"/>
              <a:gd name="connsiteY50" fmla="*/ 6156960 h 6236970"/>
              <a:gd name="connsiteX51" fmla="*/ 701040 w 2339340"/>
              <a:gd name="connsiteY51" fmla="*/ 6092190 h 6236970"/>
              <a:gd name="connsiteX52" fmla="*/ 830580 w 2339340"/>
              <a:gd name="connsiteY52" fmla="*/ 6065520 h 6236970"/>
              <a:gd name="connsiteX53" fmla="*/ 952500 w 2339340"/>
              <a:gd name="connsiteY53" fmla="*/ 5974080 h 6236970"/>
              <a:gd name="connsiteX54" fmla="*/ 963930 w 2339340"/>
              <a:gd name="connsiteY54" fmla="*/ 5871210 h 6236970"/>
              <a:gd name="connsiteX55" fmla="*/ 1108710 w 2339340"/>
              <a:gd name="connsiteY55" fmla="*/ 5817870 h 6236970"/>
              <a:gd name="connsiteX56" fmla="*/ 1108710 w 2339340"/>
              <a:gd name="connsiteY56" fmla="*/ 5791200 h 6236970"/>
              <a:gd name="connsiteX57" fmla="*/ 1032510 w 2339340"/>
              <a:gd name="connsiteY57" fmla="*/ 5634990 h 6236970"/>
              <a:gd name="connsiteX58" fmla="*/ 1043940 w 2339340"/>
              <a:gd name="connsiteY58" fmla="*/ 5280660 h 6236970"/>
              <a:gd name="connsiteX59" fmla="*/ 1074420 w 2339340"/>
              <a:gd name="connsiteY59" fmla="*/ 4888230 h 6236970"/>
              <a:gd name="connsiteX60" fmla="*/ 1002030 w 2339340"/>
              <a:gd name="connsiteY60" fmla="*/ 4423410 h 6236970"/>
              <a:gd name="connsiteX61" fmla="*/ 1066800 w 2339340"/>
              <a:gd name="connsiteY61" fmla="*/ 4130040 h 6236970"/>
              <a:gd name="connsiteX62" fmla="*/ 1116330 w 2339340"/>
              <a:gd name="connsiteY62" fmla="*/ 3775710 h 6236970"/>
              <a:gd name="connsiteX63" fmla="*/ 1165860 w 2339340"/>
              <a:gd name="connsiteY63" fmla="*/ 3375660 h 6236970"/>
              <a:gd name="connsiteX64" fmla="*/ 1238250 w 2339340"/>
              <a:gd name="connsiteY64" fmla="*/ 3882390 h 6236970"/>
              <a:gd name="connsiteX65" fmla="*/ 1280160 w 2339340"/>
              <a:gd name="connsiteY65" fmla="*/ 4366260 h 6236970"/>
              <a:gd name="connsiteX66" fmla="*/ 1310640 w 2339340"/>
              <a:gd name="connsiteY66" fmla="*/ 4533900 h 6236970"/>
              <a:gd name="connsiteX67" fmla="*/ 1272540 w 2339340"/>
              <a:gd name="connsiteY67" fmla="*/ 4838700 h 6236970"/>
              <a:gd name="connsiteX68" fmla="*/ 1242060 w 2339340"/>
              <a:gd name="connsiteY68" fmla="*/ 5059680 h 6236970"/>
              <a:gd name="connsiteX69" fmla="*/ 1276350 w 2339340"/>
              <a:gd name="connsiteY69" fmla="*/ 5288280 h 6236970"/>
              <a:gd name="connsiteX70" fmla="*/ 1333500 w 2339340"/>
              <a:gd name="connsiteY70" fmla="*/ 5494020 h 6236970"/>
              <a:gd name="connsiteX71" fmla="*/ 1314450 w 2339340"/>
              <a:gd name="connsiteY71" fmla="*/ 5615940 h 6236970"/>
              <a:gd name="connsiteX72" fmla="*/ 1264920 w 2339340"/>
              <a:gd name="connsiteY72" fmla="*/ 5795010 h 6236970"/>
              <a:gd name="connsiteX73" fmla="*/ 1264920 w 2339340"/>
              <a:gd name="connsiteY73" fmla="*/ 5901690 h 6236970"/>
              <a:gd name="connsiteX74" fmla="*/ 1424940 w 2339340"/>
              <a:gd name="connsiteY74" fmla="*/ 6236970 h 6236970"/>
              <a:gd name="connsiteX75" fmla="*/ 1565910 w 2339340"/>
              <a:gd name="connsiteY75" fmla="*/ 6065520 h 6236970"/>
              <a:gd name="connsiteX76" fmla="*/ 1604010 w 2339340"/>
              <a:gd name="connsiteY76" fmla="*/ 6012180 h 6236970"/>
              <a:gd name="connsiteX77" fmla="*/ 1524000 w 2339340"/>
              <a:gd name="connsiteY77" fmla="*/ 5844540 h 6236970"/>
              <a:gd name="connsiteX78" fmla="*/ 1466850 w 2339340"/>
              <a:gd name="connsiteY78" fmla="*/ 5718810 h 6236970"/>
              <a:gd name="connsiteX79" fmla="*/ 1440180 w 2339340"/>
              <a:gd name="connsiteY79" fmla="*/ 5638800 h 6236970"/>
              <a:gd name="connsiteX80" fmla="*/ 1546860 w 2339340"/>
              <a:gd name="connsiteY80" fmla="*/ 5078730 h 6236970"/>
              <a:gd name="connsiteX81" fmla="*/ 1600200 w 2339340"/>
              <a:gd name="connsiteY81" fmla="*/ 4507230 h 6236970"/>
              <a:gd name="connsiteX82" fmla="*/ 1684020 w 2339340"/>
              <a:gd name="connsiteY82" fmla="*/ 4027170 h 6236970"/>
              <a:gd name="connsiteX83" fmla="*/ 1703070 w 2339340"/>
              <a:gd name="connsiteY83" fmla="*/ 3688080 h 6236970"/>
              <a:gd name="connsiteX84" fmla="*/ 1645920 w 2339340"/>
              <a:gd name="connsiteY84" fmla="*/ 2884170 h 6236970"/>
              <a:gd name="connsiteX85" fmla="*/ 1630680 w 2339340"/>
              <a:gd name="connsiteY85" fmla="*/ 2868930 h 6236970"/>
              <a:gd name="connsiteX86" fmla="*/ 1607820 w 2339340"/>
              <a:gd name="connsiteY86" fmla="*/ 2750820 h 6236970"/>
              <a:gd name="connsiteX87" fmla="*/ 1584960 w 2339340"/>
              <a:gd name="connsiteY87" fmla="*/ 2423160 h 6236970"/>
              <a:gd name="connsiteX88" fmla="*/ 1584960 w 2339340"/>
              <a:gd name="connsiteY88" fmla="*/ 2072640 h 6236970"/>
              <a:gd name="connsiteX89" fmla="*/ 1619250 w 2339340"/>
              <a:gd name="connsiteY89" fmla="*/ 1771650 h 6236970"/>
              <a:gd name="connsiteX90" fmla="*/ 1691640 w 2339340"/>
              <a:gd name="connsiteY90" fmla="*/ 1501140 h 6236970"/>
              <a:gd name="connsiteX91" fmla="*/ 1954530 w 2339340"/>
              <a:gd name="connsiteY91" fmla="*/ 1924050 h 6236970"/>
              <a:gd name="connsiteX92" fmla="*/ 2045970 w 2339340"/>
              <a:gd name="connsiteY92" fmla="*/ 2045970 h 6236970"/>
              <a:gd name="connsiteX93" fmla="*/ 1840230 w 2339340"/>
              <a:gd name="connsiteY93" fmla="*/ 2358390 h 6236970"/>
              <a:gd name="connsiteX94" fmla="*/ 1729740 w 2339340"/>
              <a:gd name="connsiteY94" fmla="*/ 2545080 h 6236970"/>
              <a:gd name="connsiteX95" fmla="*/ 1672590 w 2339340"/>
              <a:gd name="connsiteY95" fmla="*/ 2674620 h 6236970"/>
              <a:gd name="connsiteX96" fmla="*/ 1604010 w 2339340"/>
              <a:gd name="connsiteY96" fmla="*/ 2754630 h 6236970"/>
              <a:gd name="connsiteX97" fmla="*/ 1658302 w 2339340"/>
              <a:gd name="connsiteY97" fmla="*/ 3010615 h 6236970"/>
              <a:gd name="connsiteX98" fmla="*/ 1729740 w 2339340"/>
              <a:gd name="connsiteY98" fmla="*/ 2891790 h 6236970"/>
              <a:gd name="connsiteX99" fmla="*/ 1927860 w 2339340"/>
              <a:gd name="connsiteY99" fmla="*/ 2689860 h 6236970"/>
              <a:gd name="connsiteX100" fmla="*/ 2065020 w 2339340"/>
              <a:gd name="connsiteY100" fmla="*/ 2548890 h 6236970"/>
              <a:gd name="connsiteX101" fmla="*/ 2202180 w 2339340"/>
              <a:gd name="connsiteY101" fmla="*/ 2339340 h 6236970"/>
              <a:gd name="connsiteX102" fmla="*/ 2339340 w 2339340"/>
              <a:gd name="connsiteY102" fmla="*/ 2049780 h 6236970"/>
              <a:gd name="connsiteX103" fmla="*/ 2293620 w 2339340"/>
              <a:gd name="connsiteY103" fmla="*/ 1958340 h 6236970"/>
              <a:gd name="connsiteX104" fmla="*/ 2232660 w 2339340"/>
              <a:gd name="connsiteY104" fmla="*/ 1752600 h 6236970"/>
              <a:gd name="connsiteX105" fmla="*/ 2175510 w 2339340"/>
              <a:gd name="connsiteY105" fmla="*/ 1565910 h 6236970"/>
              <a:gd name="connsiteX106" fmla="*/ 2065020 w 2339340"/>
              <a:gd name="connsiteY106" fmla="*/ 1352550 h 6236970"/>
              <a:gd name="connsiteX107" fmla="*/ 1958340 w 2339340"/>
              <a:gd name="connsiteY107" fmla="*/ 1169670 h 6236970"/>
              <a:gd name="connsiteX108" fmla="*/ 1878330 w 2339340"/>
              <a:gd name="connsiteY108" fmla="*/ 1043940 h 6236970"/>
              <a:gd name="connsiteX109" fmla="*/ 1752600 w 2339340"/>
              <a:gd name="connsiteY109" fmla="*/ 975360 h 6236970"/>
              <a:gd name="connsiteX110" fmla="*/ 1645920 w 2339340"/>
              <a:gd name="connsiteY110" fmla="*/ 956310 h 6236970"/>
              <a:gd name="connsiteX111" fmla="*/ 1546860 w 2339340"/>
              <a:gd name="connsiteY111" fmla="*/ 922020 h 6236970"/>
              <a:gd name="connsiteX112" fmla="*/ 1276350 w 2339340"/>
              <a:gd name="connsiteY112" fmla="*/ 861060 h 6236970"/>
              <a:gd name="connsiteX113" fmla="*/ 1257300 w 2339340"/>
              <a:gd name="connsiteY113" fmla="*/ 739140 h 6236970"/>
              <a:gd name="connsiteX114" fmla="*/ 1325880 w 2339340"/>
              <a:gd name="connsiteY114" fmla="*/ 594360 h 6236970"/>
              <a:gd name="connsiteX115" fmla="*/ 1363980 w 2339340"/>
              <a:gd name="connsiteY115" fmla="*/ 537210 h 6236970"/>
              <a:gd name="connsiteX116" fmla="*/ 1352550 w 2339340"/>
              <a:gd name="connsiteY116" fmla="*/ 438150 h 6236970"/>
              <a:gd name="connsiteX117" fmla="*/ 1348740 w 2339340"/>
              <a:gd name="connsiteY117" fmla="*/ 308610 h 6236970"/>
              <a:gd name="connsiteX118" fmla="*/ 1306830 w 2339340"/>
              <a:gd name="connsiteY118" fmla="*/ 114300 h 6236970"/>
              <a:gd name="connsiteX119" fmla="*/ 1188720 w 2339340"/>
              <a:gd name="connsiteY119" fmla="*/ 38100 h 6236970"/>
              <a:gd name="connsiteX120" fmla="*/ 1143000 w 2339340"/>
              <a:gd name="connsiteY120" fmla="*/ 11430 h 6236970"/>
              <a:gd name="connsiteX121" fmla="*/ 1093470 w 2339340"/>
              <a:gd name="connsiteY121" fmla="*/ 22860 h 6236970"/>
              <a:gd name="connsiteX0" fmla="*/ 1093470 w 2339340"/>
              <a:gd name="connsiteY0" fmla="*/ 22860 h 6236970"/>
              <a:gd name="connsiteX1" fmla="*/ 971550 w 2339340"/>
              <a:gd name="connsiteY1" fmla="*/ 68580 h 6236970"/>
              <a:gd name="connsiteX2" fmla="*/ 967740 w 2339340"/>
              <a:gd name="connsiteY2" fmla="*/ 0 h 6236970"/>
              <a:gd name="connsiteX3" fmla="*/ 872490 w 2339340"/>
              <a:gd name="connsiteY3" fmla="*/ 121920 h 6236970"/>
              <a:gd name="connsiteX4" fmla="*/ 849630 w 2339340"/>
              <a:gd name="connsiteY4" fmla="*/ 95250 h 6236970"/>
              <a:gd name="connsiteX5" fmla="*/ 800100 w 2339340"/>
              <a:gd name="connsiteY5" fmla="*/ 320040 h 6236970"/>
              <a:gd name="connsiteX6" fmla="*/ 811530 w 2339340"/>
              <a:gd name="connsiteY6" fmla="*/ 461010 h 6236970"/>
              <a:gd name="connsiteX7" fmla="*/ 754380 w 2339340"/>
              <a:gd name="connsiteY7" fmla="*/ 464820 h 6236970"/>
              <a:gd name="connsiteX8" fmla="*/ 781050 w 2339340"/>
              <a:gd name="connsiteY8" fmla="*/ 548640 h 6236970"/>
              <a:gd name="connsiteX9" fmla="*/ 822960 w 2339340"/>
              <a:gd name="connsiteY9" fmla="*/ 624840 h 6236970"/>
              <a:gd name="connsiteX10" fmla="*/ 887730 w 2339340"/>
              <a:gd name="connsiteY10" fmla="*/ 689610 h 6236970"/>
              <a:gd name="connsiteX11" fmla="*/ 925830 w 2339340"/>
              <a:gd name="connsiteY11" fmla="*/ 769620 h 6236970"/>
              <a:gd name="connsiteX12" fmla="*/ 925830 w 2339340"/>
              <a:gd name="connsiteY12" fmla="*/ 861060 h 6236970"/>
              <a:gd name="connsiteX13" fmla="*/ 803910 w 2339340"/>
              <a:gd name="connsiteY13" fmla="*/ 922020 h 6236970"/>
              <a:gd name="connsiteX14" fmla="*/ 701040 w 2339340"/>
              <a:gd name="connsiteY14" fmla="*/ 948690 h 6236970"/>
              <a:gd name="connsiteX15" fmla="*/ 556260 w 2339340"/>
              <a:gd name="connsiteY15" fmla="*/ 952500 h 6236970"/>
              <a:gd name="connsiteX16" fmla="*/ 403860 w 2339340"/>
              <a:gd name="connsiteY16" fmla="*/ 1002030 h 6236970"/>
              <a:gd name="connsiteX17" fmla="*/ 320040 w 2339340"/>
              <a:gd name="connsiteY17" fmla="*/ 1085850 h 6236970"/>
              <a:gd name="connsiteX18" fmla="*/ 247650 w 2339340"/>
              <a:gd name="connsiteY18" fmla="*/ 1276350 h 6236970"/>
              <a:gd name="connsiteX19" fmla="*/ 163830 w 2339340"/>
              <a:gd name="connsiteY19" fmla="*/ 1569720 h 6236970"/>
              <a:gd name="connsiteX20" fmla="*/ 83820 w 2339340"/>
              <a:gd name="connsiteY20" fmla="*/ 1783080 h 6236970"/>
              <a:gd name="connsiteX21" fmla="*/ 72390 w 2339340"/>
              <a:gd name="connsiteY21" fmla="*/ 1962150 h 6236970"/>
              <a:gd name="connsiteX22" fmla="*/ 0 w 2339340"/>
              <a:gd name="connsiteY22" fmla="*/ 2145030 h 6236970"/>
              <a:gd name="connsiteX23" fmla="*/ 11430 w 2339340"/>
              <a:gd name="connsiteY23" fmla="*/ 2251710 h 6236970"/>
              <a:gd name="connsiteX24" fmla="*/ 106680 w 2339340"/>
              <a:gd name="connsiteY24" fmla="*/ 2426970 h 6236970"/>
              <a:gd name="connsiteX25" fmla="*/ 243840 w 2339340"/>
              <a:gd name="connsiteY25" fmla="*/ 2594610 h 6236970"/>
              <a:gd name="connsiteX26" fmla="*/ 422910 w 2339340"/>
              <a:gd name="connsiteY26" fmla="*/ 2769870 h 6236970"/>
              <a:gd name="connsiteX27" fmla="*/ 609600 w 2339340"/>
              <a:gd name="connsiteY27" fmla="*/ 2929890 h 6236970"/>
              <a:gd name="connsiteX28" fmla="*/ 703183 w 2339340"/>
              <a:gd name="connsiteY28" fmla="*/ 3062525 h 6236970"/>
              <a:gd name="connsiteX29" fmla="*/ 711517 w 2339340"/>
              <a:gd name="connsiteY29" fmla="*/ 2784396 h 6236970"/>
              <a:gd name="connsiteX30" fmla="*/ 647700 w 2339340"/>
              <a:gd name="connsiteY30" fmla="*/ 2731770 h 6236970"/>
              <a:gd name="connsiteX31" fmla="*/ 541020 w 2339340"/>
              <a:gd name="connsiteY31" fmla="*/ 2537460 h 6236970"/>
              <a:gd name="connsiteX32" fmla="*/ 487680 w 2339340"/>
              <a:gd name="connsiteY32" fmla="*/ 2426970 h 6236970"/>
              <a:gd name="connsiteX33" fmla="*/ 293370 w 2339340"/>
              <a:gd name="connsiteY33" fmla="*/ 2205990 h 6236970"/>
              <a:gd name="connsiteX34" fmla="*/ 426720 w 2339340"/>
              <a:gd name="connsiteY34" fmla="*/ 1988820 h 6236970"/>
              <a:gd name="connsiteX35" fmla="*/ 483870 w 2339340"/>
              <a:gd name="connsiteY35" fmla="*/ 1878330 h 6236970"/>
              <a:gd name="connsiteX36" fmla="*/ 544830 w 2339340"/>
              <a:gd name="connsiteY36" fmla="*/ 1642110 h 6236970"/>
              <a:gd name="connsiteX37" fmla="*/ 636270 w 2339340"/>
              <a:gd name="connsiteY37" fmla="*/ 1897380 h 6236970"/>
              <a:gd name="connsiteX38" fmla="*/ 678180 w 2339340"/>
              <a:gd name="connsiteY38" fmla="*/ 2202180 h 6236970"/>
              <a:gd name="connsiteX39" fmla="*/ 689610 w 2339340"/>
              <a:gd name="connsiteY39" fmla="*/ 2487930 h 6236970"/>
              <a:gd name="connsiteX40" fmla="*/ 712470 w 2339340"/>
              <a:gd name="connsiteY40" fmla="*/ 2762250 h 6236970"/>
              <a:gd name="connsiteX41" fmla="*/ 701040 w 2339340"/>
              <a:gd name="connsiteY41" fmla="*/ 3177540 h 6236970"/>
              <a:gd name="connsiteX42" fmla="*/ 643890 w 2339340"/>
              <a:gd name="connsiteY42" fmla="*/ 3783330 h 6236970"/>
              <a:gd name="connsiteX43" fmla="*/ 613410 w 2339340"/>
              <a:gd name="connsiteY43" fmla="*/ 4255770 h 6236970"/>
              <a:gd name="connsiteX44" fmla="*/ 689610 w 2339340"/>
              <a:gd name="connsiteY44" fmla="*/ 4617720 h 6236970"/>
              <a:gd name="connsiteX45" fmla="*/ 803910 w 2339340"/>
              <a:gd name="connsiteY45" fmla="*/ 5215890 h 6236970"/>
              <a:gd name="connsiteX46" fmla="*/ 883920 w 2339340"/>
              <a:gd name="connsiteY46" fmla="*/ 5657850 h 6236970"/>
              <a:gd name="connsiteX47" fmla="*/ 872490 w 2339340"/>
              <a:gd name="connsiteY47" fmla="*/ 5684520 h 6236970"/>
              <a:gd name="connsiteX48" fmla="*/ 693420 w 2339340"/>
              <a:gd name="connsiteY48" fmla="*/ 5894070 h 6236970"/>
              <a:gd name="connsiteX49" fmla="*/ 541020 w 2339340"/>
              <a:gd name="connsiteY49" fmla="*/ 6092190 h 6236970"/>
              <a:gd name="connsiteX50" fmla="*/ 510540 w 2339340"/>
              <a:gd name="connsiteY50" fmla="*/ 6156960 h 6236970"/>
              <a:gd name="connsiteX51" fmla="*/ 701040 w 2339340"/>
              <a:gd name="connsiteY51" fmla="*/ 6092190 h 6236970"/>
              <a:gd name="connsiteX52" fmla="*/ 830580 w 2339340"/>
              <a:gd name="connsiteY52" fmla="*/ 6065520 h 6236970"/>
              <a:gd name="connsiteX53" fmla="*/ 952500 w 2339340"/>
              <a:gd name="connsiteY53" fmla="*/ 5974080 h 6236970"/>
              <a:gd name="connsiteX54" fmla="*/ 963930 w 2339340"/>
              <a:gd name="connsiteY54" fmla="*/ 5871210 h 6236970"/>
              <a:gd name="connsiteX55" fmla="*/ 1108710 w 2339340"/>
              <a:gd name="connsiteY55" fmla="*/ 5817870 h 6236970"/>
              <a:gd name="connsiteX56" fmla="*/ 1108710 w 2339340"/>
              <a:gd name="connsiteY56" fmla="*/ 5791200 h 6236970"/>
              <a:gd name="connsiteX57" fmla="*/ 1032510 w 2339340"/>
              <a:gd name="connsiteY57" fmla="*/ 5634990 h 6236970"/>
              <a:gd name="connsiteX58" fmla="*/ 1043940 w 2339340"/>
              <a:gd name="connsiteY58" fmla="*/ 5280660 h 6236970"/>
              <a:gd name="connsiteX59" fmla="*/ 1074420 w 2339340"/>
              <a:gd name="connsiteY59" fmla="*/ 4888230 h 6236970"/>
              <a:gd name="connsiteX60" fmla="*/ 1002030 w 2339340"/>
              <a:gd name="connsiteY60" fmla="*/ 4423410 h 6236970"/>
              <a:gd name="connsiteX61" fmla="*/ 1066800 w 2339340"/>
              <a:gd name="connsiteY61" fmla="*/ 4130040 h 6236970"/>
              <a:gd name="connsiteX62" fmla="*/ 1116330 w 2339340"/>
              <a:gd name="connsiteY62" fmla="*/ 3775710 h 6236970"/>
              <a:gd name="connsiteX63" fmla="*/ 1165860 w 2339340"/>
              <a:gd name="connsiteY63" fmla="*/ 3375660 h 6236970"/>
              <a:gd name="connsiteX64" fmla="*/ 1238250 w 2339340"/>
              <a:gd name="connsiteY64" fmla="*/ 3882390 h 6236970"/>
              <a:gd name="connsiteX65" fmla="*/ 1280160 w 2339340"/>
              <a:gd name="connsiteY65" fmla="*/ 4366260 h 6236970"/>
              <a:gd name="connsiteX66" fmla="*/ 1310640 w 2339340"/>
              <a:gd name="connsiteY66" fmla="*/ 4533900 h 6236970"/>
              <a:gd name="connsiteX67" fmla="*/ 1272540 w 2339340"/>
              <a:gd name="connsiteY67" fmla="*/ 4838700 h 6236970"/>
              <a:gd name="connsiteX68" fmla="*/ 1242060 w 2339340"/>
              <a:gd name="connsiteY68" fmla="*/ 5059680 h 6236970"/>
              <a:gd name="connsiteX69" fmla="*/ 1276350 w 2339340"/>
              <a:gd name="connsiteY69" fmla="*/ 5288280 h 6236970"/>
              <a:gd name="connsiteX70" fmla="*/ 1333500 w 2339340"/>
              <a:gd name="connsiteY70" fmla="*/ 5494020 h 6236970"/>
              <a:gd name="connsiteX71" fmla="*/ 1314450 w 2339340"/>
              <a:gd name="connsiteY71" fmla="*/ 5615940 h 6236970"/>
              <a:gd name="connsiteX72" fmla="*/ 1264920 w 2339340"/>
              <a:gd name="connsiteY72" fmla="*/ 5795010 h 6236970"/>
              <a:gd name="connsiteX73" fmla="*/ 1264920 w 2339340"/>
              <a:gd name="connsiteY73" fmla="*/ 5901690 h 6236970"/>
              <a:gd name="connsiteX74" fmla="*/ 1424940 w 2339340"/>
              <a:gd name="connsiteY74" fmla="*/ 6236970 h 6236970"/>
              <a:gd name="connsiteX75" fmla="*/ 1565910 w 2339340"/>
              <a:gd name="connsiteY75" fmla="*/ 6065520 h 6236970"/>
              <a:gd name="connsiteX76" fmla="*/ 1604010 w 2339340"/>
              <a:gd name="connsiteY76" fmla="*/ 6012180 h 6236970"/>
              <a:gd name="connsiteX77" fmla="*/ 1524000 w 2339340"/>
              <a:gd name="connsiteY77" fmla="*/ 5844540 h 6236970"/>
              <a:gd name="connsiteX78" fmla="*/ 1466850 w 2339340"/>
              <a:gd name="connsiteY78" fmla="*/ 5718810 h 6236970"/>
              <a:gd name="connsiteX79" fmla="*/ 1440180 w 2339340"/>
              <a:gd name="connsiteY79" fmla="*/ 5638800 h 6236970"/>
              <a:gd name="connsiteX80" fmla="*/ 1546860 w 2339340"/>
              <a:gd name="connsiteY80" fmla="*/ 5078730 h 6236970"/>
              <a:gd name="connsiteX81" fmla="*/ 1600200 w 2339340"/>
              <a:gd name="connsiteY81" fmla="*/ 4507230 h 6236970"/>
              <a:gd name="connsiteX82" fmla="*/ 1684020 w 2339340"/>
              <a:gd name="connsiteY82" fmla="*/ 4027170 h 6236970"/>
              <a:gd name="connsiteX83" fmla="*/ 1703070 w 2339340"/>
              <a:gd name="connsiteY83" fmla="*/ 3688080 h 6236970"/>
              <a:gd name="connsiteX84" fmla="*/ 1673305 w 2339340"/>
              <a:gd name="connsiteY84" fmla="*/ 3083005 h 6236970"/>
              <a:gd name="connsiteX85" fmla="*/ 1630680 w 2339340"/>
              <a:gd name="connsiteY85" fmla="*/ 2868930 h 6236970"/>
              <a:gd name="connsiteX86" fmla="*/ 1607820 w 2339340"/>
              <a:gd name="connsiteY86" fmla="*/ 2750820 h 6236970"/>
              <a:gd name="connsiteX87" fmla="*/ 1584960 w 2339340"/>
              <a:gd name="connsiteY87" fmla="*/ 2423160 h 6236970"/>
              <a:gd name="connsiteX88" fmla="*/ 1584960 w 2339340"/>
              <a:gd name="connsiteY88" fmla="*/ 2072640 h 6236970"/>
              <a:gd name="connsiteX89" fmla="*/ 1619250 w 2339340"/>
              <a:gd name="connsiteY89" fmla="*/ 1771650 h 6236970"/>
              <a:gd name="connsiteX90" fmla="*/ 1691640 w 2339340"/>
              <a:gd name="connsiteY90" fmla="*/ 1501140 h 6236970"/>
              <a:gd name="connsiteX91" fmla="*/ 1954530 w 2339340"/>
              <a:gd name="connsiteY91" fmla="*/ 1924050 h 6236970"/>
              <a:gd name="connsiteX92" fmla="*/ 2045970 w 2339340"/>
              <a:gd name="connsiteY92" fmla="*/ 2045970 h 6236970"/>
              <a:gd name="connsiteX93" fmla="*/ 1840230 w 2339340"/>
              <a:gd name="connsiteY93" fmla="*/ 2358390 h 6236970"/>
              <a:gd name="connsiteX94" fmla="*/ 1729740 w 2339340"/>
              <a:gd name="connsiteY94" fmla="*/ 2545080 h 6236970"/>
              <a:gd name="connsiteX95" fmla="*/ 1672590 w 2339340"/>
              <a:gd name="connsiteY95" fmla="*/ 2674620 h 6236970"/>
              <a:gd name="connsiteX96" fmla="*/ 1604010 w 2339340"/>
              <a:gd name="connsiteY96" fmla="*/ 2754630 h 6236970"/>
              <a:gd name="connsiteX97" fmla="*/ 1658302 w 2339340"/>
              <a:gd name="connsiteY97" fmla="*/ 3010615 h 6236970"/>
              <a:gd name="connsiteX98" fmla="*/ 1729740 w 2339340"/>
              <a:gd name="connsiteY98" fmla="*/ 2891790 h 6236970"/>
              <a:gd name="connsiteX99" fmla="*/ 1927860 w 2339340"/>
              <a:gd name="connsiteY99" fmla="*/ 2689860 h 6236970"/>
              <a:gd name="connsiteX100" fmla="*/ 2065020 w 2339340"/>
              <a:gd name="connsiteY100" fmla="*/ 2548890 h 6236970"/>
              <a:gd name="connsiteX101" fmla="*/ 2202180 w 2339340"/>
              <a:gd name="connsiteY101" fmla="*/ 2339340 h 6236970"/>
              <a:gd name="connsiteX102" fmla="*/ 2339340 w 2339340"/>
              <a:gd name="connsiteY102" fmla="*/ 2049780 h 6236970"/>
              <a:gd name="connsiteX103" fmla="*/ 2293620 w 2339340"/>
              <a:gd name="connsiteY103" fmla="*/ 1958340 h 6236970"/>
              <a:gd name="connsiteX104" fmla="*/ 2232660 w 2339340"/>
              <a:gd name="connsiteY104" fmla="*/ 1752600 h 6236970"/>
              <a:gd name="connsiteX105" fmla="*/ 2175510 w 2339340"/>
              <a:gd name="connsiteY105" fmla="*/ 1565910 h 6236970"/>
              <a:gd name="connsiteX106" fmla="*/ 2065020 w 2339340"/>
              <a:gd name="connsiteY106" fmla="*/ 1352550 h 6236970"/>
              <a:gd name="connsiteX107" fmla="*/ 1958340 w 2339340"/>
              <a:gd name="connsiteY107" fmla="*/ 1169670 h 6236970"/>
              <a:gd name="connsiteX108" fmla="*/ 1878330 w 2339340"/>
              <a:gd name="connsiteY108" fmla="*/ 1043940 h 6236970"/>
              <a:gd name="connsiteX109" fmla="*/ 1752600 w 2339340"/>
              <a:gd name="connsiteY109" fmla="*/ 975360 h 6236970"/>
              <a:gd name="connsiteX110" fmla="*/ 1645920 w 2339340"/>
              <a:gd name="connsiteY110" fmla="*/ 956310 h 6236970"/>
              <a:gd name="connsiteX111" fmla="*/ 1546860 w 2339340"/>
              <a:gd name="connsiteY111" fmla="*/ 922020 h 6236970"/>
              <a:gd name="connsiteX112" fmla="*/ 1276350 w 2339340"/>
              <a:gd name="connsiteY112" fmla="*/ 861060 h 6236970"/>
              <a:gd name="connsiteX113" fmla="*/ 1257300 w 2339340"/>
              <a:gd name="connsiteY113" fmla="*/ 739140 h 6236970"/>
              <a:gd name="connsiteX114" fmla="*/ 1325880 w 2339340"/>
              <a:gd name="connsiteY114" fmla="*/ 594360 h 6236970"/>
              <a:gd name="connsiteX115" fmla="*/ 1363980 w 2339340"/>
              <a:gd name="connsiteY115" fmla="*/ 537210 h 6236970"/>
              <a:gd name="connsiteX116" fmla="*/ 1352550 w 2339340"/>
              <a:gd name="connsiteY116" fmla="*/ 438150 h 6236970"/>
              <a:gd name="connsiteX117" fmla="*/ 1348740 w 2339340"/>
              <a:gd name="connsiteY117" fmla="*/ 308610 h 6236970"/>
              <a:gd name="connsiteX118" fmla="*/ 1306830 w 2339340"/>
              <a:gd name="connsiteY118" fmla="*/ 114300 h 6236970"/>
              <a:gd name="connsiteX119" fmla="*/ 1188720 w 2339340"/>
              <a:gd name="connsiteY119" fmla="*/ 38100 h 6236970"/>
              <a:gd name="connsiteX120" fmla="*/ 1143000 w 2339340"/>
              <a:gd name="connsiteY120" fmla="*/ 11430 h 6236970"/>
              <a:gd name="connsiteX121" fmla="*/ 1093470 w 2339340"/>
              <a:gd name="connsiteY121" fmla="*/ 22860 h 6236970"/>
              <a:gd name="connsiteX0" fmla="*/ 1093470 w 2339340"/>
              <a:gd name="connsiteY0" fmla="*/ 22860 h 6236970"/>
              <a:gd name="connsiteX1" fmla="*/ 971550 w 2339340"/>
              <a:gd name="connsiteY1" fmla="*/ 68580 h 6236970"/>
              <a:gd name="connsiteX2" fmla="*/ 967740 w 2339340"/>
              <a:gd name="connsiteY2" fmla="*/ 0 h 6236970"/>
              <a:gd name="connsiteX3" fmla="*/ 872490 w 2339340"/>
              <a:gd name="connsiteY3" fmla="*/ 121920 h 6236970"/>
              <a:gd name="connsiteX4" fmla="*/ 849630 w 2339340"/>
              <a:gd name="connsiteY4" fmla="*/ 95250 h 6236970"/>
              <a:gd name="connsiteX5" fmla="*/ 800100 w 2339340"/>
              <a:gd name="connsiteY5" fmla="*/ 320040 h 6236970"/>
              <a:gd name="connsiteX6" fmla="*/ 811530 w 2339340"/>
              <a:gd name="connsiteY6" fmla="*/ 461010 h 6236970"/>
              <a:gd name="connsiteX7" fmla="*/ 754380 w 2339340"/>
              <a:gd name="connsiteY7" fmla="*/ 464820 h 6236970"/>
              <a:gd name="connsiteX8" fmla="*/ 781050 w 2339340"/>
              <a:gd name="connsiteY8" fmla="*/ 548640 h 6236970"/>
              <a:gd name="connsiteX9" fmla="*/ 822960 w 2339340"/>
              <a:gd name="connsiteY9" fmla="*/ 624840 h 6236970"/>
              <a:gd name="connsiteX10" fmla="*/ 887730 w 2339340"/>
              <a:gd name="connsiteY10" fmla="*/ 689610 h 6236970"/>
              <a:gd name="connsiteX11" fmla="*/ 925830 w 2339340"/>
              <a:gd name="connsiteY11" fmla="*/ 769620 h 6236970"/>
              <a:gd name="connsiteX12" fmla="*/ 925830 w 2339340"/>
              <a:gd name="connsiteY12" fmla="*/ 861060 h 6236970"/>
              <a:gd name="connsiteX13" fmla="*/ 803910 w 2339340"/>
              <a:gd name="connsiteY13" fmla="*/ 922020 h 6236970"/>
              <a:gd name="connsiteX14" fmla="*/ 701040 w 2339340"/>
              <a:gd name="connsiteY14" fmla="*/ 948690 h 6236970"/>
              <a:gd name="connsiteX15" fmla="*/ 556260 w 2339340"/>
              <a:gd name="connsiteY15" fmla="*/ 952500 h 6236970"/>
              <a:gd name="connsiteX16" fmla="*/ 403860 w 2339340"/>
              <a:gd name="connsiteY16" fmla="*/ 1002030 h 6236970"/>
              <a:gd name="connsiteX17" fmla="*/ 320040 w 2339340"/>
              <a:gd name="connsiteY17" fmla="*/ 1085850 h 6236970"/>
              <a:gd name="connsiteX18" fmla="*/ 247650 w 2339340"/>
              <a:gd name="connsiteY18" fmla="*/ 1276350 h 6236970"/>
              <a:gd name="connsiteX19" fmla="*/ 163830 w 2339340"/>
              <a:gd name="connsiteY19" fmla="*/ 1569720 h 6236970"/>
              <a:gd name="connsiteX20" fmla="*/ 83820 w 2339340"/>
              <a:gd name="connsiteY20" fmla="*/ 1783080 h 6236970"/>
              <a:gd name="connsiteX21" fmla="*/ 72390 w 2339340"/>
              <a:gd name="connsiteY21" fmla="*/ 1962150 h 6236970"/>
              <a:gd name="connsiteX22" fmla="*/ 0 w 2339340"/>
              <a:gd name="connsiteY22" fmla="*/ 2145030 h 6236970"/>
              <a:gd name="connsiteX23" fmla="*/ 11430 w 2339340"/>
              <a:gd name="connsiteY23" fmla="*/ 2251710 h 6236970"/>
              <a:gd name="connsiteX24" fmla="*/ 106680 w 2339340"/>
              <a:gd name="connsiteY24" fmla="*/ 2426970 h 6236970"/>
              <a:gd name="connsiteX25" fmla="*/ 243840 w 2339340"/>
              <a:gd name="connsiteY25" fmla="*/ 2594610 h 6236970"/>
              <a:gd name="connsiteX26" fmla="*/ 422910 w 2339340"/>
              <a:gd name="connsiteY26" fmla="*/ 2769870 h 6236970"/>
              <a:gd name="connsiteX27" fmla="*/ 609600 w 2339340"/>
              <a:gd name="connsiteY27" fmla="*/ 2929890 h 6236970"/>
              <a:gd name="connsiteX28" fmla="*/ 703183 w 2339340"/>
              <a:gd name="connsiteY28" fmla="*/ 3062525 h 6236970"/>
              <a:gd name="connsiteX29" fmla="*/ 711517 w 2339340"/>
              <a:gd name="connsiteY29" fmla="*/ 2784396 h 6236970"/>
              <a:gd name="connsiteX30" fmla="*/ 647700 w 2339340"/>
              <a:gd name="connsiteY30" fmla="*/ 2731770 h 6236970"/>
              <a:gd name="connsiteX31" fmla="*/ 541020 w 2339340"/>
              <a:gd name="connsiteY31" fmla="*/ 2537460 h 6236970"/>
              <a:gd name="connsiteX32" fmla="*/ 487680 w 2339340"/>
              <a:gd name="connsiteY32" fmla="*/ 2426970 h 6236970"/>
              <a:gd name="connsiteX33" fmla="*/ 293370 w 2339340"/>
              <a:gd name="connsiteY33" fmla="*/ 2205990 h 6236970"/>
              <a:gd name="connsiteX34" fmla="*/ 426720 w 2339340"/>
              <a:gd name="connsiteY34" fmla="*/ 1988820 h 6236970"/>
              <a:gd name="connsiteX35" fmla="*/ 483870 w 2339340"/>
              <a:gd name="connsiteY35" fmla="*/ 1878330 h 6236970"/>
              <a:gd name="connsiteX36" fmla="*/ 544830 w 2339340"/>
              <a:gd name="connsiteY36" fmla="*/ 1642110 h 6236970"/>
              <a:gd name="connsiteX37" fmla="*/ 636270 w 2339340"/>
              <a:gd name="connsiteY37" fmla="*/ 1897380 h 6236970"/>
              <a:gd name="connsiteX38" fmla="*/ 678180 w 2339340"/>
              <a:gd name="connsiteY38" fmla="*/ 2202180 h 6236970"/>
              <a:gd name="connsiteX39" fmla="*/ 689610 w 2339340"/>
              <a:gd name="connsiteY39" fmla="*/ 2487930 h 6236970"/>
              <a:gd name="connsiteX40" fmla="*/ 712470 w 2339340"/>
              <a:gd name="connsiteY40" fmla="*/ 2762250 h 6236970"/>
              <a:gd name="connsiteX41" fmla="*/ 701040 w 2339340"/>
              <a:gd name="connsiteY41" fmla="*/ 3177540 h 6236970"/>
              <a:gd name="connsiteX42" fmla="*/ 643890 w 2339340"/>
              <a:gd name="connsiteY42" fmla="*/ 3783330 h 6236970"/>
              <a:gd name="connsiteX43" fmla="*/ 613410 w 2339340"/>
              <a:gd name="connsiteY43" fmla="*/ 4255770 h 6236970"/>
              <a:gd name="connsiteX44" fmla="*/ 689610 w 2339340"/>
              <a:gd name="connsiteY44" fmla="*/ 4617720 h 6236970"/>
              <a:gd name="connsiteX45" fmla="*/ 803910 w 2339340"/>
              <a:gd name="connsiteY45" fmla="*/ 5215890 h 6236970"/>
              <a:gd name="connsiteX46" fmla="*/ 883920 w 2339340"/>
              <a:gd name="connsiteY46" fmla="*/ 5657850 h 6236970"/>
              <a:gd name="connsiteX47" fmla="*/ 872490 w 2339340"/>
              <a:gd name="connsiteY47" fmla="*/ 5684520 h 6236970"/>
              <a:gd name="connsiteX48" fmla="*/ 693420 w 2339340"/>
              <a:gd name="connsiteY48" fmla="*/ 5894070 h 6236970"/>
              <a:gd name="connsiteX49" fmla="*/ 541020 w 2339340"/>
              <a:gd name="connsiteY49" fmla="*/ 6092190 h 6236970"/>
              <a:gd name="connsiteX50" fmla="*/ 510540 w 2339340"/>
              <a:gd name="connsiteY50" fmla="*/ 6156960 h 6236970"/>
              <a:gd name="connsiteX51" fmla="*/ 701040 w 2339340"/>
              <a:gd name="connsiteY51" fmla="*/ 6092190 h 6236970"/>
              <a:gd name="connsiteX52" fmla="*/ 830580 w 2339340"/>
              <a:gd name="connsiteY52" fmla="*/ 6065520 h 6236970"/>
              <a:gd name="connsiteX53" fmla="*/ 952500 w 2339340"/>
              <a:gd name="connsiteY53" fmla="*/ 5974080 h 6236970"/>
              <a:gd name="connsiteX54" fmla="*/ 963930 w 2339340"/>
              <a:gd name="connsiteY54" fmla="*/ 5871210 h 6236970"/>
              <a:gd name="connsiteX55" fmla="*/ 1108710 w 2339340"/>
              <a:gd name="connsiteY55" fmla="*/ 5817870 h 6236970"/>
              <a:gd name="connsiteX56" fmla="*/ 1108710 w 2339340"/>
              <a:gd name="connsiteY56" fmla="*/ 5791200 h 6236970"/>
              <a:gd name="connsiteX57" fmla="*/ 1032510 w 2339340"/>
              <a:gd name="connsiteY57" fmla="*/ 5634990 h 6236970"/>
              <a:gd name="connsiteX58" fmla="*/ 1043940 w 2339340"/>
              <a:gd name="connsiteY58" fmla="*/ 5280660 h 6236970"/>
              <a:gd name="connsiteX59" fmla="*/ 1074420 w 2339340"/>
              <a:gd name="connsiteY59" fmla="*/ 4888230 h 6236970"/>
              <a:gd name="connsiteX60" fmla="*/ 1002030 w 2339340"/>
              <a:gd name="connsiteY60" fmla="*/ 4423410 h 6236970"/>
              <a:gd name="connsiteX61" fmla="*/ 1066800 w 2339340"/>
              <a:gd name="connsiteY61" fmla="*/ 4130040 h 6236970"/>
              <a:gd name="connsiteX62" fmla="*/ 1116330 w 2339340"/>
              <a:gd name="connsiteY62" fmla="*/ 3775710 h 6236970"/>
              <a:gd name="connsiteX63" fmla="*/ 1165860 w 2339340"/>
              <a:gd name="connsiteY63" fmla="*/ 3375660 h 6236970"/>
              <a:gd name="connsiteX64" fmla="*/ 1238250 w 2339340"/>
              <a:gd name="connsiteY64" fmla="*/ 3882390 h 6236970"/>
              <a:gd name="connsiteX65" fmla="*/ 1280160 w 2339340"/>
              <a:gd name="connsiteY65" fmla="*/ 4366260 h 6236970"/>
              <a:gd name="connsiteX66" fmla="*/ 1310640 w 2339340"/>
              <a:gd name="connsiteY66" fmla="*/ 4533900 h 6236970"/>
              <a:gd name="connsiteX67" fmla="*/ 1272540 w 2339340"/>
              <a:gd name="connsiteY67" fmla="*/ 4838700 h 6236970"/>
              <a:gd name="connsiteX68" fmla="*/ 1242060 w 2339340"/>
              <a:gd name="connsiteY68" fmla="*/ 5059680 h 6236970"/>
              <a:gd name="connsiteX69" fmla="*/ 1276350 w 2339340"/>
              <a:gd name="connsiteY69" fmla="*/ 5288280 h 6236970"/>
              <a:gd name="connsiteX70" fmla="*/ 1333500 w 2339340"/>
              <a:gd name="connsiteY70" fmla="*/ 5494020 h 6236970"/>
              <a:gd name="connsiteX71" fmla="*/ 1314450 w 2339340"/>
              <a:gd name="connsiteY71" fmla="*/ 5615940 h 6236970"/>
              <a:gd name="connsiteX72" fmla="*/ 1264920 w 2339340"/>
              <a:gd name="connsiteY72" fmla="*/ 5795010 h 6236970"/>
              <a:gd name="connsiteX73" fmla="*/ 1264920 w 2339340"/>
              <a:gd name="connsiteY73" fmla="*/ 5901690 h 6236970"/>
              <a:gd name="connsiteX74" fmla="*/ 1424940 w 2339340"/>
              <a:gd name="connsiteY74" fmla="*/ 6236970 h 6236970"/>
              <a:gd name="connsiteX75" fmla="*/ 1565910 w 2339340"/>
              <a:gd name="connsiteY75" fmla="*/ 6065520 h 6236970"/>
              <a:gd name="connsiteX76" fmla="*/ 1604010 w 2339340"/>
              <a:gd name="connsiteY76" fmla="*/ 6012180 h 6236970"/>
              <a:gd name="connsiteX77" fmla="*/ 1524000 w 2339340"/>
              <a:gd name="connsiteY77" fmla="*/ 5844540 h 6236970"/>
              <a:gd name="connsiteX78" fmla="*/ 1466850 w 2339340"/>
              <a:gd name="connsiteY78" fmla="*/ 5718810 h 6236970"/>
              <a:gd name="connsiteX79" fmla="*/ 1440180 w 2339340"/>
              <a:gd name="connsiteY79" fmla="*/ 5638800 h 6236970"/>
              <a:gd name="connsiteX80" fmla="*/ 1546860 w 2339340"/>
              <a:gd name="connsiteY80" fmla="*/ 5078730 h 6236970"/>
              <a:gd name="connsiteX81" fmla="*/ 1600200 w 2339340"/>
              <a:gd name="connsiteY81" fmla="*/ 4507230 h 6236970"/>
              <a:gd name="connsiteX82" fmla="*/ 1684020 w 2339340"/>
              <a:gd name="connsiteY82" fmla="*/ 4027170 h 6236970"/>
              <a:gd name="connsiteX83" fmla="*/ 1703070 w 2339340"/>
              <a:gd name="connsiteY83" fmla="*/ 3688080 h 6236970"/>
              <a:gd name="connsiteX84" fmla="*/ 1673305 w 2339340"/>
              <a:gd name="connsiteY84" fmla="*/ 3083005 h 6236970"/>
              <a:gd name="connsiteX85" fmla="*/ 1630680 w 2339340"/>
              <a:gd name="connsiteY85" fmla="*/ 2868930 h 6236970"/>
              <a:gd name="connsiteX86" fmla="*/ 1607820 w 2339340"/>
              <a:gd name="connsiteY86" fmla="*/ 2750820 h 6236970"/>
              <a:gd name="connsiteX87" fmla="*/ 1584960 w 2339340"/>
              <a:gd name="connsiteY87" fmla="*/ 2423160 h 6236970"/>
              <a:gd name="connsiteX88" fmla="*/ 1584960 w 2339340"/>
              <a:gd name="connsiteY88" fmla="*/ 2072640 h 6236970"/>
              <a:gd name="connsiteX89" fmla="*/ 1619250 w 2339340"/>
              <a:gd name="connsiteY89" fmla="*/ 1771650 h 6236970"/>
              <a:gd name="connsiteX90" fmla="*/ 1691640 w 2339340"/>
              <a:gd name="connsiteY90" fmla="*/ 1501140 h 6236970"/>
              <a:gd name="connsiteX91" fmla="*/ 1954530 w 2339340"/>
              <a:gd name="connsiteY91" fmla="*/ 1924050 h 6236970"/>
              <a:gd name="connsiteX92" fmla="*/ 2045970 w 2339340"/>
              <a:gd name="connsiteY92" fmla="*/ 2045970 h 6236970"/>
              <a:gd name="connsiteX93" fmla="*/ 1840230 w 2339340"/>
              <a:gd name="connsiteY93" fmla="*/ 2358390 h 6236970"/>
              <a:gd name="connsiteX94" fmla="*/ 1729740 w 2339340"/>
              <a:gd name="connsiteY94" fmla="*/ 2545080 h 6236970"/>
              <a:gd name="connsiteX95" fmla="*/ 1672590 w 2339340"/>
              <a:gd name="connsiteY95" fmla="*/ 2674620 h 6236970"/>
              <a:gd name="connsiteX96" fmla="*/ 1606391 w 2339340"/>
              <a:gd name="connsiteY96" fmla="*/ 2746296 h 6236970"/>
              <a:gd name="connsiteX97" fmla="*/ 1658302 w 2339340"/>
              <a:gd name="connsiteY97" fmla="*/ 3010615 h 6236970"/>
              <a:gd name="connsiteX98" fmla="*/ 1729740 w 2339340"/>
              <a:gd name="connsiteY98" fmla="*/ 2891790 h 6236970"/>
              <a:gd name="connsiteX99" fmla="*/ 1927860 w 2339340"/>
              <a:gd name="connsiteY99" fmla="*/ 2689860 h 6236970"/>
              <a:gd name="connsiteX100" fmla="*/ 2065020 w 2339340"/>
              <a:gd name="connsiteY100" fmla="*/ 2548890 h 6236970"/>
              <a:gd name="connsiteX101" fmla="*/ 2202180 w 2339340"/>
              <a:gd name="connsiteY101" fmla="*/ 2339340 h 6236970"/>
              <a:gd name="connsiteX102" fmla="*/ 2339340 w 2339340"/>
              <a:gd name="connsiteY102" fmla="*/ 2049780 h 6236970"/>
              <a:gd name="connsiteX103" fmla="*/ 2293620 w 2339340"/>
              <a:gd name="connsiteY103" fmla="*/ 1958340 h 6236970"/>
              <a:gd name="connsiteX104" fmla="*/ 2232660 w 2339340"/>
              <a:gd name="connsiteY104" fmla="*/ 1752600 h 6236970"/>
              <a:gd name="connsiteX105" fmla="*/ 2175510 w 2339340"/>
              <a:gd name="connsiteY105" fmla="*/ 1565910 h 6236970"/>
              <a:gd name="connsiteX106" fmla="*/ 2065020 w 2339340"/>
              <a:gd name="connsiteY106" fmla="*/ 1352550 h 6236970"/>
              <a:gd name="connsiteX107" fmla="*/ 1958340 w 2339340"/>
              <a:gd name="connsiteY107" fmla="*/ 1169670 h 6236970"/>
              <a:gd name="connsiteX108" fmla="*/ 1878330 w 2339340"/>
              <a:gd name="connsiteY108" fmla="*/ 1043940 h 6236970"/>
              <a:gd name="connsiteX109" fmla="*/ 1752600 w 2339340"/>
              <a:gd name="connsiteY109" fmla="*/ 975360 h 6236970"/>
              <a:gd name="connsiteX110" fmla="*/ 1645920 w 2339340"/>
              <a:gd name="connsiteY110" fmla="*/ 956310 h 6236970"/>
              <a:gd name="connsiteX111" fmla="*/ 1546860 w 2339340"/>
              <a:gd name="connsiteY111" fmla="*/ 922020 h 6236970"/>
              <a:gd name="connsiteX112" fmla="*/ 1276350 w 2339340"/>
              <a:gd name="connsiteY112" fmla="*/ 861060 h 6236970"/>
              <a:gd name="connsiteX113" fmla="*/ 1257300 w 2339340"/>
              <a:gd name="connsiteY113" fmla="*/ 739140 h 6236970"/>
              <a:gd name="connsiteX114" fmla="*/ 1325880 w 2339340"/>
              <a:gd name="connsiteY114" fmla="*/ 594360 h 6236970"/>
              <a:gd name="connsiteX115" fmla="*/ 1363980 w 2339340"/>
              <a:gd name="connsiteY115" fmla="*/ 537210 h 6236970"/>
              <a:gd name="connsiteX116" fmla="*/ 1352550 w 2339340"/>
              <a:gd name="connsiteY116" fmla="*/ 438150 h 6236970"/>
              <a:gd name="connsiteX117" fmla="*/ 1348740 w 2339340"/>
              <a:gd name="connsiteY117" fmla="*/ 308610 h 6236970"/>
              <a:gd name="connsiteX118" fmla="*/ 1306830 w 2339340"/>
              <a:gd name="connsiteY118" fmla="*/ 114300 h 6236970"/>
              <a:gd name="connsiteX119" fmla="*/ 1188720 w 2339340"/>
              <a:gd name="connsiteY119" fmla="*/ 38100 h 6236970"/>
              <a:gd name="connsiteX120" fmla="*/ 1143000 w 2339340"/>
              <a:gd name="connsiteY120" fmla="*/ 11430 h 6236970"/>
              <a:gd name="connsiteX121" fmla="*/ 1093470 w 2339340"/>
              <a:gd name="connsiteY121" fmla="*/ 22860 h 6236970"/>
              <a:gd name="connsiteX0" fmla="*/ 1093470 w 2339340"/>
              <a:gd name="connsiteY0" fmla="*/ 22860 h 6236970"/>
              <a:gd name="connsiteX1" fmla="*/ 971550 w 2339340"/>
              <a:gd name="connsiteY1" fmla="*/ 68580 h 6236970"/>
              <a:gd name="connsiteX2" fmla="*/ 967740 w 2339340"/>
              <a:gd name="connsiteY2" fmla="*/ 0 h 6236970"/>
              <a:gd name="connsiteX3" fmla="*/ 872490 w 2339340"/>
              <a:gd name="connsiteY3" fmla="*/ 121920 h 6236970"/>
              <a:gd name="connsiteX4" fmla="*/ 849630 w 2339340"/>
              <a:gd name="connsiteY4" fmla="*/ 95250 h 6236970"/>
              <a:gd name="connsiteX5" fmla="*/ 804863 w 2339340"/>
              <a:gd name="connsiteY5" fmla="*/ 216455 h 6236970"/>
              <a:gd name="connsiteX6" fmla="*/ 811530 w 2339340"/>
              <a:gd name="connsiteY6" fmla="*/ 461010 h 6236970"/>
              <a:gd name="connsiteX7" fmla="*/ 754380 w 2339340"/>
              <a:gd name="connsiteY7" fmla="*/ 464820 h 6236970"/>
              <a:gd name="connsiteX8" fmla="*/ 781050 w 2339340"/>
              <a:gd name="connsiteY8" fmla="*/ 548640 h 6236970"/>
              <a:gd name="connsiteX9" fmla="*/ 822960 w 2339340"/>
              <a:gd name="connsiteY9" fmla="*/ 624840 h 6236970"/>
              <a:gd name="connsiteX10" fmla="*/ 887730 w 2339340"/>
              <a:gd name="connsiteY10" fmla="*/ 689610 h 6236970"/>
              <a:gd name="connsiteX11" fmla="*/ 925830 w 2339340"/>
              <a:gd name="connsiteY11" fmla="*/ 769620 h 6236970"/>
              <a:gd name="connsiteX12" fmla="*/ 925830 w 2339340"/>
              <a:gd name="connsiteY12" fmla="*/ 861060 h 6236970"/>
              <a:gd name="connsiteX13" fmla="*/ 803910 w 2339340"/>
              <a:gd name="connsiteY13" fmla="*/ 922020 h 6236970"/>
              <a:gd name="connsiteX14" fmla="*/ 701040 w 2339340"/>
              <a:gd name="connsiteY14" fmla="*/ 948690 h 6236970"/>
              <a:gd name="connsiteX15" fmla="*/ 556260 w 2339340"/>
              <a:gd name="connsiteY15" fmla="*/ 952500 h 6236970"/>
              <a:gd name="connsiteX16" fmla="*/ 403860 w 2339340"/>
              <a:gd name="connsiteY16" fmla="*/ 1002030 h 6236970"/>
              <a:gd name="connsiteX17" fmla="*/ 320040 w 2339340"/>
              <a:gd name="connsiteY17" fmla="*/ 1085850 h 6236970"/>
              <a:gd name="connsiteX18" fmla="*/ 247650 w 2339340"/>
              <a:gd name="connsiteY18" fmla="*/ 1276350 h 6236970"/>
              <a:gd name="connsiteX19" fmla="*/ 163830 w 2339340"/>
              <a:gd name="connsiteY19" fmla="*/ 1569720 h 6236970"/>
              <a:gd name="connsiteX20" fmla="*/ 83820 w 2339340"/>
              <a:gd name="connsiteY20" fmla="*/ 1783080 h 6236970"/>
              <a:gd name="connsiteX21" fmla="*/ 72390 w 2339340"/>
              <a:gd name="connsiteY21" fmla="*/ 1962150 h 6236970"/>
              <a:gd name="connsiteX22" fmla="*/ 0 w 2339340"/>
              <a:gd name="connsiteY22" fmla="*/ 2145030 h 6236970"/>
              <a:gd name="connsiteX23" fmla="*/ 11430 w 2339340"/>
              <a:gd name="connsiteY23" fmla="*/ 2251710 h 6236970"/>
              <a:gd name="connsiteX24" fmla="*/ 106680 w 2339340"/>
              <a:gd name="connsiteY24" fmla="*/ 2426970 h 6236970"/>
              <a:gd name="connsiteX25" fmla="*/ 243840 w 2339340"/>
              <a:gd name="connsiteY25" fmla="*/ 2594610 h 6236970"/>
              <a:gd name="connsiteX26" fmla="*/ 422910 w 2339340"/>
              <a:gd name="connsiteY26" fmla="*/ 2769870 h 6236970"/>
              <a:gd name="connsiteX27" fmla="*/ 609600 w 2339340"/>
              <a:gd name="connsiteY27" fmla="*/ 2929890 h 6236970"/>
              <a:gd name="connsiteX28" fmla="*/ 703183 w 2339340"/>
              <a:gd name="connsiteY28" fmla="*/ 3062525 h 6236970"/>
              <a:gd name="connsiteX29" fmla="*/ 711517 w 2339340"/>
              <a:gd name="connsiteY29" fmla="*/ 2784396 h 6236970"/>
              <a:gd name="connsiteX30" fmla="*/ 647700 w 2339340"/>
              <a:gd name="connsiteY30" fmla="*/ 2731770 h 6236970"/>
              <a:gd name="connsiteX31" fmla="*/ 541020 w 2339340"/>
              <a:gd name="connsiteY31" fmla="*/ 2537460 h 6236970"/>
              <a:gd name="connsiteX32" fmla="*/ 487680 w 2339340"/>
              <a:gd name="connsiteY32" fmla="*/ 2426970 h 6236970"/>
              <a:gd name="connsiteX33" fmla="*/ 293370 w 2339340"/>
              <a:gd name="connsiteY33" fmla="*/ 2205990 h 6236970"/>
              <a:gd name="connsiteX34" fmla="*/ 426720 w 2339340"/>
              <a:gd name="connsiteY34" fmla="*/ 1988820 h 6236970"/>
              <a:gd name="connsiteX35" fmla="*/ 483870 w 2339340"/>
              <a:gd name="connsiteY35" fmla="*/ 1878330 h 6236970"/>
              <a:gd name="connsiteX36" fmla="*/ 544830 w 2339340"/>
              <a:gd name="connsiteY36" fmla="*/ 1642110 h 6236970"/>
              <a:gd name="connsiteX37" fmla="*/ 636270 w 2339340"/>
              <a:gd name="connsiteY37" fmla="*/ 1897380 h 6236970"/>
              <a:gd name="connsiteX38" fmla="*/ 678180 w 2339340"/>
              <a:gd name="connsiteY38" fmla="*/ 2202180 h 6236970"/>
              <a:gd name="connsiteX39" fmla="*/ 689610 w 2339340"/>
              <a:gd name="connsiteY39" fmla="*/ 2487930 h 6236970"/>
              <a:gd name="connsiteX40" fmla="*/ 712470 w 2339340"/>
              <a:gd name="connsiteY40" fmla="*/ 2762250 h 6236970"/>
              <a:gd name="connsiteX41" fmla="*/ 701040 w 2339340"/>
              <a:gd name="connsiteY41" fmla="*/ 3177540 h 6236970"/>
              <a:gd name="connsiteX42" fmla="*/ 643890 w 2339340"/>
              <a:gd name="connsiteY42" fmla="*/ 3783330 h 6236970"/>
              <a:gd name="connsiteX43" fmla="*/ 613410 w 2339340"/>
              <a:gd name="connsiteY43" fmla="*/ 4255770 h 6236970"/>
              <a:gd name="connsiteX44" fmla="*/ 689610 w 2339340"/>
              <a:gd name="connsiteY44" fmla="*/ 4617720 h 6236970"/>
              <a:gd name="connsiteX45" fmla="*/ 803910 w 2339340"/>
              <a:gd name="connsiteY45" fmla="*/ 5215890 h 6236970"/>
              <a:gd name="connsiteX46" fmla="*/ 883920 w 2339340"/>
              <a:gd name="connsiteY46" fmla="*/ 5657850 h 6236970"/>
              <a:gd name="connsiteX47" fmla="*/ 872490 w 2339340"/>
              <a:gd name="connsiteY47" fmla="*/ 5684520 h 6236970"/>
              <a:gd name="connsiteX48" fmla="*/ 693420 w 2339340"/>
              <a:gd name="connsiteY48" fmla="*/ 5894070 h 6236970"/>
              <a:gd name="connsiteX49" fmla="*/ 541020 w 2339340"/>
              <a:gd name="connsiteY49" fmla="*/ 6092190 h 6236970"/>
              <a:gd name="connsiteX50" fmla="*/ 510540 w 2339340"/>
              <a:gd name="connsiteY50" fmla="*/ 6156960 h 6236970"/>
              <a:gd name="connsiteX51" fmla="*/ 701040 w 2339340"/>
              <a:gd name="connsiteY51" fmla="*/ 6092190 h 6236970"/>
              <a:gd name="connsiteX52" fmla="*/ 830580 w 2339340"/>
              <a:gd name="connsiteY52" fmla="*/ 6065520 h 6236970"/>
              <a:gd name="connsiteX53" fmla="*/ 952500 w 2339340"/>
              <a:gd name="connsiteY53" fmla="*/ 5974080 h 6236970"/>
              <a:gd name="connsiteX54" fmla="*/ 963930 w 2339340"/>
              <a:gd name="connsiteY54" fmla="*/ 5871210 h 6236970"/>
              <a:gd name="connsiteX55" fmla="*/ 1108710 w 2339340"/>
              <a:gd name="connsiteY55" fmla="*/ 5817870 h 6236970"/>
              <a:gd name="connsiteX56" fmla="*/ 1108710 w 2339340"/>
              <a:gd name="connsiteY56" fmla="*/ 5791200 h 6236970"/>
              <a:gd name="connsiteX57" fmla="*/ 1032510 w 2339340"/>
              <a:gd name="connsiteY57" fmla="*/ 5634990 h 6236970"/>
              <a:gd name="connsiteX58" fmla="*/ 1043940 w 2339340"/>
              <a:gd name="connsiteY58" fmla="*/ 5280660 h 6236970"/>
              <a:gd name="connsiteX59" fmla="*/ 1074420 w 2339340"/>
              <a:gd name="connsiteY59" fmla="*/ 4888230 h 6236970"/>
              <a:gd name="connsiteX60" fmla="*/ 1002030 w 2339340"/>
              <a:gd name="connsiteY60" fmla="*/ 4423410 h 6236970"/>
              <a:gd name="connsiteX61" fmla="*/ 1066800 w 2339340"/>
              <a:gd name="connsiteY61" fmla="*/ 4130040 h 6236970"/>
              <a:gd name="connsiteX62" fmla="*/ 1116330 w 2339340"/>
              <a:gd name="connsiteY62" fmla="*/ 3775710 h 6236970"/>
              <a:gd name="connsiteX63" fmla="*/ 1165860 w 2339340"/>
              <a:gd name="connsiteY63" fmla="*/ 3375660 h 6236970"/>
              <a:gd name="connsiteX64" fmla="*/ 1238250 w 2339340"/>
              <a:gd name="connsiteY64" fmla="*/ 3882390 h 6236970"/>
              <a:gd name="connsiteX65" fmla="*/ 1280160 w 2339340"/>
              <a:gd name="connsiteY65" fmla="*/ 4366260 h 6236970"/>
              <a:gd name="connsiteX66" fmla="*/ 1310640 w 2339340"/>
              <a:gd name="connsiteY66" fmla="*/ 4533900 h 6236970"/>
              <a:gd name="connsiteX67" fmla="*/ 1272540 w 2339340"/>
              <a:gd name="connsiteY67" fmla="*/ 4838700 h 6236970"/>
              <a:gd name="connsiteX68" fmla="*/ 1242060 w 2339340"/>
              <a:gd name="connsiteY68" fmla="*/ 5059680 h 6236970"/>
              <a:gd name="connsiteX69" fmla="*/ 1276350 w 2339340"/>
              <a:gd name="connsiteY69" fmla="*/ 5288280 h 6236970"/>
              <a:gd name="connsiteX70" fmla="*/ 1333500 w 2339340"/>
              <a:gd name="connsiteY70" fmla="*/ 5494020 h 6236970"/>
              <a:gd name="connsiteX71" fmla="*/ 1314450 w 2339340"/>
              <a:gd name="connsiteY71" fmla="*/ 5615940 h 6236970"/>
              <a:gd name="connsiteX72" fmla="*/ 1264920 w 2339340"/>
              <a:gd name="connsiteY72" fmla="*/ 5795010 h 6236970"/>
              <a:gd name="connsiteX73" fmla="*/ 1264920 w 2339340"/>
              <a:gd name="connsiteY73" fmla="*/ 5901690 h 6236970"/>
              <a:gd name="connsiteX74" fmla="*/ 1424940 w 2339340"/>
              <a:gd name="connsiteY74" fmla="*/ 6236970 h 6236970"/>
              <a:gd name="connsiteX75" fmla="*/ 1565910 w 2339340"/>
              <a:gd name="connsiteY75" fmla="*/ 6065520 h 6236970"/>
              <a:gd name="connsiteX76" fmla="*/ 1604010 w 2339340"/>
              <a:gd name="connsiteY76" fmla="*/ 6012180 h 6236970"/>
              <a:gd name="connsiteX77" fmla="*/ 1524000 w 2339340"/>
              <a:gd name="connsiteY77" fmla="*/ 5844540 h 6236970"/>
              <a:gd name="connsiteX78" fmla="*/ 1466850 w 2339340"/>
              <a:gd name="connsiteY78" fmla="*/ 5718810 h 6236970"/>
              <a:gd name="connsiteX79" fmla="*/ 1440180 w 2339340"/>
              <a:gd name="connsiteY79" fmla="*/ 5638800 h 6236970"/>
              <a:gd name="connsiteX80" fmla="*/ 1546860 w 2339340"/>
              <a:gd name="connsiteY80" fmla="*/ 5078730 h 6236970"/>
              <a:gd name="connsiteX81" fmla="*/ 1600200 w 2339340"/>
              <a:gd name="connsiteY81" fmla="*/ 4507230 h 6236970"/>
              <a:gd name="connsiteX82" fmla="*/ 1684020 w 2339340"/>
              <a:gd name="connsiteY82" fmla="*/ 4027170 h 6236970"/>
              <a:gd name="connsiteX83" fmla="*/ 1703070 w 2339340"/>
              <a:gd name="connsiteY83" fmla="*/ 3688080 h 6236970"/>
              <a:gd name="connsiteX84" fmla="*/ 1673305 w 2339340"/>
              <a:gd name="connsiteY84" fmla="*/ 3083005 h 6236970"/>
              <a:gd name="connsiteX85" fmla="*/ 1630680 w 2339340"/>
              <a:gd name="connsiteY85" fmla="*/ 2868930 h 6236970"/>
              <a:gd name="connsiteX86" fmla="*/ 1607820 w 2339340"/>
              <a:gd name="connsiteY86" fmla="*/ 2750820 h 6236970"/>
              <a:gd name="connsiteX87" fmla="*/ 1584960 w 2339340"/>
              <a:gd name="connsiteY87" fmla="*/ 2423160 h 6236970"/>
              <a:gd name="connsiteX88" fmla="*/ 1584960 w 2339340"/>
              <a:gd name="connsiteY88" fmla="*/ 2072640 h 6236970"/>
              <a:gd name="connsiteX89" fmla="*/ 1619250 w 2339340"/>
              <a:gd name="connsiteY89" fmla="*/ 1771650 h 6236970"/>
              <a:gd name="connsiteX90" fmla="*/ 1691640 w 2339340"/>
              <a:gd name="connsiteY90" fmla="*/ 1501140 h 6236970"/>
              <a:gd name="connsiteX91" fmla="*/ 1954530 w 2339340"/>
              <a:gd name="connsiteY91" fmla="*/ 1924050 h 6236970"/>
              <a:gd name="connsiteX92" fmla="*/ 2045970 w 2339340"/>
              <a:gd name="connsiteY92" fmla="*/ 2045970 h 6236970"/>
              <a:gd name="connsiteX93" fmla="*/ 1840230 w 2339340"/>
              <a:gd name="connsiteY93" fmla="*/ 2358390 h 6236970"/>
              <a:gd name="connsiteX94" fmla="*/ 1729740 w 2339340"/>
              <a:gd name="connsiteY94" fmla="*/ 2545080 h 6236970"/>
              <a:gd name="connsiteX95" fmla="*/ 1672590 w 2339340"/>
              <a:gd name="connsiteY95" fmla="*/ 2674620 h 6236970"/>
              <a:gd name="connsiteX96" fmla="*/ 1606391 w 2339340"/>
              <a:gd name="connsiteY96" fmla="*/ 2746296 h 6236970"/>
              <a:gd name="connsiteX97" fmla="*/ 1658302 w 2339340"/>
              <a:gd name="connsiteY97" fmla="*/ 3010615 h 6236970"/>
              <a:gd name="connsiteX98" fmla="*/ 1729740 w 2339340"/>
              <a:gd name="connsiteY98" fmla="*/ 2891790 h 6236970"/>
              <a:gd name="connsiteX99" fmla="*/ 1927860 w 2339340"/>
              <a:gd name="connsiteY99" fmla="*/ 2689860 h 6236970"/>
              <a:gd name="connsiteX100" fmla="*/ 2065020 w 2339340"/>
              <a:gd name="connsiteY100" fmla="*/ 2548890 h 6236970"/>
              <a:gd name="connsiteX101" fmla="*/ 2202180 w 2339340"/>
              <a:gd name="connsiteY101" fmla="*/ 2339340 h 6236970"/>
              <a:gd name="connsiteX102" fmla="*/ 2339340 w 2339340"/>
              <a:gd name="connsiteY102" fmla="*/ 2049780 h 6236970"/>
              <a:gd name="connsiteX103" fmla="*/ 2293620 w 2339340"/>
              <a:gd name="connsiteY103" fmla="*/ 1958340 h 6236970"/>
              <a:gd name="connsiteX104" fmla="*/ 2232660 w 2339340"/>
              <a:gd name="connsiteY104" fmla="*/ 1752600 h 6236970"/>
              <a:gd name="connsiteX105" fmla="*/ 2175510 w 2339340"/>
              <a:gd name="connsiteY105" fmla="*/ 1565910 h 6236970"/>
              <a:gd name="connsiteX106" fmla="*/ 2065020 w 2339340"/>
              <a:gd name="connsiteY106" fmla="*/ 1352550 h 6236970"/>
              <a:gd name="connsiteX107" fmla="*/ 1958340 w 2339340"/>
              <a:gd name="connsiteY107" fmla="*/ 1169670 h 6236970"/>
              <a:gd name="connsiteX108" fmla="*/ 1878330 w 2339340"/>
              <a:gd name="connsiteY108" fmla="*/ 1043940 h 6236970"/>
              <a:gd name="connsiteX109" fmla="*/ 1752600 w 2339340"/>
              <a:gd name="connsiteY109" fmla="*/ 975360 h 6236970"/>
              <a:gd name="connsiteX110" fmla="*/ 1645920 w 2339340"/>
              <a:gd name="connsiteY110" fmla="*/ 956310 h 6236970"/>
              <a:gd name="connsiteX111" fmla="*/ 1546860 w 2339340"/>
              <a:gd name="connsiteY111" fmla="*/ 922020 h 6236970"/>
              <a:gd name="connsiteX112" fmla="*/ 1276350 w 2339340"/>
              <a:gd name="connsiteY112" fmla="*/ 861060 h 6236970"/>
              <a:gd name="connsiteX113" fmla="*/ 1257300 w 2339340"/>
              <a:gd name="connsiteY113" fmla="*/ 739140 h 6236970"/>
              <a:gd name="connsiteX114" fmla="*/ 1325880 w 2339340"/>
              <a:gd name="connsiteY114" fmla="*/ 594360 h 6236970"/>
              <a:gd name="connsiteX115" fmla="*/ 1363980 w 2339340"/>
              <a:gd name="connsiteY115" fmla="*/ 537210 h 6236970"/>
              <a:gd name="connsiteX116" fmla="*/ 1352550 w 2339340"/>
              <a:gd name="connsiteY116" fmla="*/ 438150 h 6236970"/>
              <a:gd name="connsiteX117" fmla="*/ 1348740 w 2339340"/>
              <a:gd name="connsiteY117" fmla="*/ 308610 h 6236970"/>
              <a:gd name="connsiteX118" fmla="*/ 1306830 w 2339340"/>
              <a:gd name="connsiteY118" fmla="*/ 114300 h 6236970"/>
              <a:gd name="connsiteX119" fmla="*/ 1188720 w 2339340"/>
              <a:gd name="connsiteY119" fmla="*/ 38100 h 6236970"/>
              <a:gd name="connsiteX120" fmla="*/ 1143000 w 2339340"/>
              <a:gd name="connsiteY120" fmla="*/ 11430 h 6236970"/>
              <a:gd name="connsiteX121" fmla="*/ 1093470 w 2339340"/>
              <a:gd name="connsiteY121" fmla="*/ 22860 h 6236970"/>
              <a:gd name="connsiteX0" fmla="*/ 1093470 w 2339340"/>
              <a:gd name="connsiteY0" fmla="*/ 22860 h 6236970"/>
              <a:gd name="connsiteX1" fmla="*/ 971550 w 2339340"/>
              <a:gd name="connsiteY1" fmla="*/ 68580 h 6236970"/>
              <a:gd name="connsiteX2" fmla="*/ 967740 w 2339340"/>
              <a:gd name="connsiteY2" fmla="*/ 0 h 6236970"/>
              <a:gd name="connsiteX3" fmla="*/ 872490 w 2339340"/>
              <a:gd name="connsiteY3" fmla="*/ 121920 h 6236970"/>
              <a:gd name="connsiteX4" fmla="*/ 849630 w 2339340"/>
              <a:gd name="connsiteY4" fmla="*/ 86916 h 6236970"/>
              <a:gd name="connsiteX5" fmla="*/ 804863 w 2339340"/>
              <a:gd name="connsiteY5" fmla="*/ 216455 h 6236970"/>
              <a:gd name="connsiteX6" fmla="*/ 811530 w 2339340"/>
              <a:gd name="connsiteY6" fmla="*/ 461010 h 6236970"/>
              <a:gd name="connsiteX7" fmla="*/ 754380 w 2339340"/>
              <a:gd name="connsiteY7" fmla="*/ 464820 h 6236970"/>
              <a:gd name="connsiteX8" fmla="*/ 781050 w 2339340"/>
              <a:gd name="connsiteY8" fmla="*/ 548640 h 6236970"/>
              <a:gd name="connsiteX9" fmla="*/ 822960 w 2339340"/>
              <a:gd name="connsiteY9" fmla="*/ 624840 h 6236970"/>
              <a:gd name="connsiteX10" fmla="*/ 887730 w 2339340"/>
              <a:gd name="connsiteY10" fmla="*/ 689610 h 6236970"/>
              <a:gd name="connsiteX11" fmla="*/ 925830 w 2339340"/>
              <a:gd name="connsiteY11" fmla="*/ 769620 h 6236970"/>
              <a:gd name="connsiteX12" fmla="*/ 925830 w 2339340"/>
              <a:gd name="connsiteY12" fmla="*/ 861060 h 6236970"/>
              <a:gd name="connsiteX13" fmla="*/ 803910 w 2339340"/>
              <a:gd name="connsiteY13" fmla="*/ 922020 h 6236970"/>
              <a:gd name="connsiteX14" fmla="*/ 701040 w 2339340"/>
              <a:gd name="connsiteY14" fmla="*/ 948690 h 6236970"/>
              <a:gd name="connsiteX15" fmla="*/ 556260 w 2339340"/>
              <a:gd name="connsiteY15" fmla="*/ 952500 h 6236970"/>
              <a:gd name="connsiteX16" fmla="*/ 403860 w 2339340"/>
              <a:gd name="connsiteY16" fmla="*/ 1002030 h 6236970"/>
              <a:gd name="connsiteX17" fmla="*/ 320040 w 2339340"/>
              <a:gd name="connsiteY17" fmla="*/ 1085850 h 6236970"/>
              <a:gd name="connsiteX18" fmla="*/ 247650 w 2339340"/>
              <a:gd name="connsiteY18" fmla="*/ 1276350 h 6236970"/>
              <a:gd name="connsiteX19" fmla="*/ 163830 w 2339340"/>
              <a:gd name="connsiteY19" fmla="*/ 1569720 h 6236970"/>
              <a:gd name="connsiteX20" fmla="*/ 83820 w 2339340"/>
              <a:gd name="connsiteY20" fmla="*/ 1783080 h 6236970"/>
              <a:gd name="connsiteX21" fmla="*/ 72390 w 2339340"/>
              <a:gd name="connsiteY21" fmla="*/ 1962150 h 6236970"/>
              <a:gd name="connsiteX22" fmla="*/ 0 w 2339340"/>
              <a:gd name="connsiteY22" fmla="*/ 2145030 h 6236970"/>
              <a:gd name="connsiteX23" fmla="*/ 11430 w 2339340"/>
              <a:gd name="connsiteY23" fmla="*/ 2251710 h 6236970"/>
              <a:gd name="connsiteX24" fmla="*/ 106680 w 2339340"/>
              <a:gd name="connsiteY24" fmla="*/ 2426970 h 6236970"/>
              <a:gd name="connsiteX25" fmla="*/ 243840 w 2339340"/>
              <a:gd name="connsiteY25" fmla="*/ 2594610 h 6236970"/>
              <a:gd name="connsiteX26" fmla="*/ 422910 w 2339340"/>
              <a:gd name="connsiteY26" fmla="*/ 2769870 h 6236970"/>
              <a:gd name="connsiteX27" fmla="*/ 609600 w 2339340"/>
              <a:gd name="connsiteY27" fmla="*/ 2929890 h 6236970"/>
              <a:gd name="connsiteX28" fmla="*/ 703183 w 2339340"/>
              <a:gd name="connsiteY28" fmla="*/ 3062525 h 6236970"/>
              <a:gd name="connsiteX29" fmla="*/ 711517 w 2339340"/>
              <a:gd name="connsiteY29" fmla="*/ 2784396 h 6236970"/>
              <a:gd name="connsiteX30" fmla="*/ 647700 w 2339340"/>
              <a:gd name="connsiteY30" fmla="*/ 2731770 h 6236970"/>
              <a:gd name="connsiteX31" fmla="*/ 541020 w 2339340"/>
              <a:gd name="connsiteY31" fmla="*/ 2537460 h 6236970"/>
              <a:gd name="connsiteX32" fmla="*/ 487680 w 2339340"/>
              <a:gd name="connsiteY32" fmla="*/ 2426970 h 6236970"/>
              <a:gd name="connsiteX33" fmla="*/ 293370 w 2339340"/>
              <a:gd name="connsiteY33" fmla="*/ 2205990 h 6236970"/>
              <a:gd name="connsiteX34" fmla="*/ 426720 w 2339340"/>
              <a:gd name="connsiteY34" fmla="*/ 1988820 h 6236970"/>
              <a:gd name="connsiteX35" fmla="*/ 483870 w 2339340"/>
              <a:gd name="connsiteY35" fmla="*/ 1878330 h 6236970"/>
              <a:gd name="connsiteX36" fmla="*/ 544830 w 2339340"/>
              <a:gd name="connsiteY36" fmla="*/ 1642110 h 6236970"/>
              <a:gd name="connsiteX37" fmla="*/ 636270 w 2339340"/>
              <a:gd name="connsiteY37" fmla="*/ 1897380 h 6236970"/>
              <a:gd name="connsiteX38" fmla="*/ 678180 w 2339340"/>
              <a:gd name="connsiteY38" fmla="*/ 2202180 h 6236970"/>
              <a:gd name="connsiteX39" fmla="*/ 689610 w 2339340"/>
              <a:gd name="connsiteY39" fmla="*/ 2487930 h 6236970"/>
              <a:gd name="connsiteX40" fmla="*/ 712470 w 2339340"/>
              <a:gd name="connsiteY40" fmla="*/ 2762250 h 6236970"/>
              <a:gd name="connsiteX41" fmla="*/ 701040 w 2339340"/>
              <a:gd name="connsiteY41" fmla="*/ 3177540 h 6236970"/>
              <a:gd name="connsiteX42" fmla="*/ 643890 w 2339340"/>
              <a:gd name="connsiteY42" fmla="*/ 3783330 h 6236970"/>
              <a:gd name="connsiteX43" fmla="*/ 613410 w 2339340"/>
              <a:gd name="connsiteY43" fmla="*/ 4255770 h 6236970"/>
              <a:gd name="connsiteX44" fmla="*/ 689610 w 2339340"/>
              <a:gd name="connsiteY44" fmla="*/ 4617720 h 6236970"/>
              <a:gd name="connsiteX45" fmla="*/ 803910 w 2339340"/>
              <a:gd name="connsiteY45" fmla="*/ 5215890 h 6236970"/>
              <a:gd name="connsiteX46" fmla="*/ 883920 w 2339340"/>
              <a:gd name="connsiteY46" fmla="*/ 5657850 h 6236970"/>
              <a:gd name="connsiteX47" fmla="*/ 872490 w 2339340"/>
              <a:gd name="connsiteY47" fmla="*/ 5684520 h 6236970"/>
              <a:gd name="connsiteX48" fmla="*/ 693420 w 2339340"/>
              <a:gd name="connsiteY48" fmla="*/ 5894070 h 6236970"/>
              <a:gd name="connsiteX49" fmla="*/ 541020 w 2339340"/>
              <a:gd name="connsiteY49" fmla="*/ 6092190 h 6236970"/>
              <a:gd name="connsiteX50" fmla="*/ 510540 w 2339340"/>
              <a:gd name="connsiteY50" fmla="*/ 6156960 h 6236970"/>
              <a:gd name="connsiteX51" fmla="*/ 701040 w 2339340"/>
              <a:gd name="connsiteY51" fmla="*/ 6092190 h 6236970"/>
              <a:gd name="connsiteX52" fmla="*/ 830580 w 2339340"/>
              <a:gd name="connsiteY52" fmla="*/ 6065520 h 6236970"/>
              <a:gd name="connsiteX53" fmla="*/ 952500 w 2339340"/>
              <a:gd name="connsiteY53" fmla="*/ 5974080 h 6236970"/>
              <a:gd name="connsiteX54" fmla="*/ 963930 w 2339340"/>
              <a:gd name="connsiteY54" fmla="*/ 5871210 h 6236970"/>
              <a:gd name="connsiteX55" fmla="*/ 1108710 w 2339340"/>
              <a:gd name="connsiteY55" fmla="*/ 5817870 h 6236970"/>
              <a:gd name="connsiteX56" fmla="*/ 1108710 w 2339340"/>
              <a:gd name="connsiteY56" fmla="*/ 5791200 h 6236970"/>
              <a:gd name="connsiteX57" fmla="*/ 1032510 w 2339340"/>
              <a:gd name="connsiteY57" fmla="*/ 5634990 h 6236970"/>
              <a:gd name="connsiteX58" fmla="*/ 1043940 w 2339340"/>
              <a:gd name="connsiteY58" fmla="*/ 5280660 h 6236970"/>
              <a:gd name="connsiteX59" fmla="*/ 1074420 w 2339340"/>
              <a:gd name="connsiteY59" fmla="*/ 4888230 h 6236970"/>
              <a:gd name="connsiteX60" fmla="*/ 1002030 w 2339340"/>
              <a:gd name="connsiteY60" fmla="*/ 4423410 h 6236970"/>
              <a:gd name="connsiteX61" fmla="*/ 1066800 w 2339340"/>
              <a:gd name="connsiteY61" fmla="*/ 4130040 h 6236970"/>
              <a:gd name="connsiteX62" fmla="*/ 1116330 w 2339340"/>
              <a:gd name="connsiteY62" fmla="*/ 3775710 h 6236970"/>
              <a:gd name="connsiteX63" fmla="*/ 1165860 w 2339340"/>
              <a:gd name="connsiteY63" fmla="*/ 3375660 h 6236970"/>
              <a:gd name="connsiteX64" fmla="*/ 1238250 w 2339340"/>
              <a:gd name="connsiteY64" fmla="*/ 3882390 h 6236970"/>
              <a:gd name="connsiteX65" fmla="*/ 1280160 w 2339340"/>
              <a:gd name="connsiteY65" fmla="*/ 4366260 h 6236970"/>
              <a:gd name="connsiteX66" fmla="*/ 1310640 w 2339340"/>
              <a:gd name="connsiteY66" fmla="*/ 4533900 h 6236970"/>
              <a:gd name="connsiteX67" fmla="*/ 1272540 w 2339340"/>
              <a:gd name="connsiteY67" fmla="*/ 4838700 h 6236970"/>
              <a:gd name="connsiteX68" fmla="*/ 1242060 w 2339340"/>
              <a:gd name="connsiteY68" fmla="*/ 5059680 h 6236970"/>
              <a:gd name="connsiteX69" fmla="*/ 1276350 w 2339340"/>
              <a:gd name="connsiteY69" fmla="*/ 5288280 h 6236970"/>
              <a:gd name="connsiteX70" fmla="*/ 1333500 w 2339340"/>
              <a:gd name="connsiteY70" fmla="*/ 5494020 h 6236970"/>
              <a:gd name="connsiteX71" fmla="*/ 1314450 w 2339340"/>
              <a:gd name="connsiteY71" fmla="*/ 5615940 h 6236970"/>
              <a:gd name="connsiteX72" fmla="*/ 1264920 w 2339340"/>
              <a:gd name="connsiteY72" fmla="*/ 5795010 h 6236970"/>
              <a:gd name="connsiteX73" fmla="*/ 1264920 w 2339340"/>
              <a:gd name="connsiteY73" fmla="*/ 5901690 h 6236970"/>
              <a:gd name="connsiteX74" fmla="*/ 1424940 w 2339340"/>
              <a:gd name="connsiteY74" fmla="*/ 6236970 h 6236970"/>
              <a:gd name="connsiteX75" fmla="*/ 1565910 w 2339340"/>
              <a:gd name="connsiteY75" fmla="*/ 6065520 h 6236970"/>
              <a:gd name="connsiteX76" fmla="*/ 1604010 w 2339340"/>
              <a:gd name="connsiteY76" fmla="*/ 6012180 h 6236970"/>
              <a:gd name="connsiteX77" fmla="*/ 1524000 w 2339340"/>
              <a:gd name="connsiteY77" fmla="*/ 5844540 h 6236970"/>
              <a:gd name="connsiteX78" fmla="*/ 1466850 w 2339340"/>
              <a:gd name="connsiteY78" fmla="*/ 5718810 h 6236970"/>
              <a:gd name="connsiteX79" fmla="*/ 1440180 w 2339340"/>
              <a:gd name="connsiteY79" fmla="*/ 5638800 h 6236970"/>
              <a:gd name="connsiteX80" fmla="*/ 1546860 w 2339340"/>
              <a:gd name="connsiteY80" fmla="*/ 5078730 h 6236970"/>
              <a:gd name="connsiteX81" fmla="*/ 1600200 w 2339340"/>
              <a:gd name="connsiteY81" fmla="*/ 4507230 h 6236970"/>
              <a:gd name="connsiteX82" fmla="*/ 1684020 w 2339340"/>
              <a:gd name="connsiteY82" fmla="*/ 4027170 h 6236970"/>
              <a:gd name="connsiteX83" fmla="*/ 1703070 w 2339340"/>
              <a:gd name="connsiteY83" fmla="*/ 3688080 h 6236970"/>
              <a:gd name="connsiteX84" fmla="*/ 1673305 w 2339340"/>
              <a:gd name="connsiteY84" fmla="*/ 3083005 h 6236970"/>
              <a:gd name="connsiteX85" fmla="*/ 1630680 w 2339340"/>
              <a:gd name="connsiteY85" fmla="*/ 2868930 h 6236970"/>
              <a:gd name="connsiteX86" fmla="*/ 1607820 w 2339340"/>
              <a:gd name="connsiteY86" fmla="*/ 2750820 h 6236970"/>
              <a:gd name="connsiteX87" fmla="*/ 1584960 w 2339340"/>
              <a:gd name="connsiteY87" fmla="*/ 2423160 h 6236970"/>
              <a:gd name="connsiteX88" fmla="*/ 1584960 w 2339340"/>
              <a:gd name="connsiteY88" fmla="*/ 2072640 h 6236970"/>
              <a:gd name="connsiteX89" fmla="*/ 1619250 w 2339340"/>
              <a:gd name="connsiteY89" fmla="*/ 1771650 h 6236970"/>
              <a:gd name="connsiteX90" fmla="*/ 1691640 w 2339340"/>
              <a:gd name="connsiteY90" fmla="*/ 1501140 h 6236970"/>
              <a:gd name="connsiteX91" fmla="*/ 1954530 w 2339340"/>
              <a:gd name="connsiteY91" fmla="*/ 1924050 h 6236970"/>
              <a:gd name="connsiteX92" fmla="*/ 2045970 w 2339340"/>
              <a:gd name="connsiteY92" fmla="*/ 2045970 h 6236970"/>
              <a:gd name="connsiteX93" fmla="*/ 1840230 w 2339340"/>
              <a:gd name="connsiteY93" fmla="*/ 2358390 h 6236970"/>
              <a:gd name="connsiteX94" fmla="*/ 1729740 w 2339340"/>
              <a:gd name="connsiteY94" fmla="*/ 2545080 h 6236970"/>
              <a:gd name="connsiteX95" fmla="*/ 1672590 w 2339340"/>
              <a:gd name="connsiteY95" fmla="*/ 2674620 h 6236970"/>
              <a:gd name="connsiteX96" fmla="*/ 1606391 w 2339340"/>
              <a:gd name="connsiteY96" fmla="*/ 2746296 h 6236970"/>
              <a:gd name="connsiteX97" fmla="*/ 1658302 w 2339340"/>
              <a:gd name="connsiteY97" fmla="*/ 3010615 h 6236970"/>
              <a:gd name="connsiteX98" fmla="*/ 1729740 w 2339340"/>
              <a:gd name="connsiteY98" fmla="*/ 2891790 h 6236970"/>
              <a:gd name="connsiteX99" fmla="*/ 1927860 w 2339340"/>
              <a:gd name="connsiteY99" fmla="*/ 2689860 h 6236970"/>
              <a:gd name="connsiteX100" fmla="*/ 2065020 w 2339340"/>
              <a:gd name="connsiteY100" fmla="*/ 2548890 h 6236970"/>
              <a:gd name="connsiteX101" fmla="*/ 2202180 w 2339340"/>
              <a:gd name="connsiteY101" fmla="*/ 2339340 h 6236970"/>
              <a:gd name="connsiteX102" fmla="*/ 2339340 w 2339340"/>
              <a:gd name="connsiteY102" fmla="*/ 2049780 h 6236970"/>
              <a:gd name="connsiteX103" fmla="*/ 2293620 w 2339340"/>
              <a:gd name="connsiteY103" fmla="*/ 1958340 h 6236970"/>
              <a:gd name="connsiteX104" fmla="*/ 2232660 w 2339340"/>
              <a:gd name="connsiteY104" fmla="*/ 1752600 h 6236970"/>
              <a:gd name="connsiteX105" fmla="*/ 2175510 w 2339340"/>
              <a:gd name="connsiteY105" fmla="*/ 1565910 h 6236970"/>
              <a:gd name="connsiteX106" fmla="*/ 2065020 w 2339340"/>
              <a:gd name="connsiteY106" fmla="*/ 1352550 h 6236970"/>
              <a:gd name="connsiteX107" fmla="*/ 1958340 w 2339340"/>
              <a:gd name="connsiteY107" fmla="*/ 1169670 h 6236970"/>
              <a:gd name="connsiteX108" fmla="*/ 1878330 w 2339340"/>
              <a:gd name="connsiteY108" fmla="*/ 1043940 h 6236970"/>
              <a:gd name="connsiteX109" fmla="*/ 1752600 w 2339340"/>
              <a:gd name="connsiteY109" fmla="*/ 975360 h 6236970"/>
              <a:gd name="connsiteX110" fmla="*/ 1645920 w 2339340"/>
              <a:gd name="connsiteY110" fmla="*/ 956310 h 6236970"/>
              <a:gd name="connsiteX111" fmla="*/ 1546860 w 2339340"/>
              <a:gd name="connsiteY111" fmla="*/ 922020 h 6236970"/>
              <a:gd name="connsiteX112" fmla="*/ 1276350 w 2339340"/>
              <a:gd name="connsiteY112" fmla="*/ 861060 h 6236970"/>
              <a:gd name="connsiteX113" fmla="*/ 1257300 w 2339340"/>
              <a:gd name="connsiteY113" fmla="*/ 739140 h 6236970"/>
              <a:gd name="connsiteX114" fmla="*/ 1325880 w 2339340"/>
              <a:gd name="connsiteY114" fmla="*/ 594360 h 6236970"/>
              <a:gd name="connsiteX115" fmla="*/ 1363980 w 2339340"/>
              <a:gd name="connsiteY115" fmla="*/ 537210 h 6236970"/>
              <a:gd name="connsiteX116" fmla="*/ 1352550 w 2339340"/>
              <a:gd name="connsiteY116" fmla="*/ 438150 h 6236970"/>
              <a:gd name="connsiteX117" fmla="*/ 1348740 w 2339340"/>
              <a:gd name="connsiteY117" fmla="*/ 308610 h 6236970"/>
              <a:gd name="connsiteX118" fmla="*/ 1306830 w 2339340"/>
              <a:gd name="connsiteY118" fmla="*/ 114300 h 6236970"/>
              <a:gd name="connsiteX119" fmla="*/ 1188720 w 2339340"/>
              <a:gd name="connsiteY119" fmla="*/ 38100 h 6236970"/>
              <a:gd name="connsiteX120" fmla="*/ 1143000 w 2339340"/>
              <a:gd name="connsiteY120" fmla="*/ 11430 h 6236970"/>
              <a:gd name="connsiteX121" fmla="*/ 1093470 w 2339340"/>
              <a:gd name="connsiteY121" fmla="*/ 22860 h 6236970"/>
              <a:gd name="connsiteX0" fmla="*/ 1093470 w 2339340"/>
              <a:gd name="connsiteY0" fmla="*/ 22860 h 6236970"/>
              <a:gd name="connsiteX1" fmla="*/ 971550 w 2339340"/>
              <a:gd name="connsiteY1" fmla="*/ 68580 h 6236970"/>
              <a:gd name="connsiteX2" fmla="*/ 967740 w 2339340"/>
              <a:gd name="connsiteY2" fmla="*/ 0 h 6236970"/>
              <a:gd name="connsiteX3" fmla="*/ 872490 w 2339340"/>
              <a:gd name="connsiteY3" fmla="*/ 121920 h 6236970"/>
              <a:gd name="connsiteX4" fmla="*/ 849630 w 2339340"/>
              <a:gd name="connsiteY4" fmla="*/ 86916 h 6236970"/>
              <a:gd name="connsiteX5" fmla="*/ 804863 w 2339340"/>
              <a:gd name="connsiteY5" fmla="*/ 216455 h 6236970"/>
              <a:gd name="connsiteX6" fmla="*/ 782955 w 2339340"/>
              <a:gd name="connsiteY6" fmla="*/ 450294 h 6236970"/>
              <a:gd name="connsiteX7" fmla="*/ 754380 w 2339340"/>
              <a:gd name="connsiteY7" fmla="*/ 464820 h 6236970"/>
              <a:gd name="connsiteX8" fmla="*/ 781050 w 2339340"/>
              <a:gd name="connsiteY8" fmla="*/ 548640 h 6236970"/>
              <a:gd name="connsiteX9" fmla="*/ 822960 w 2339340"/>
              <a:gd name="connsiteY9" fmla="*/ 624840 h 6236970"/>
              <a:gd name="connsiteX10" fmla="*/ 887730 w 2339340"/>
              <a:gd name="connsiteY10" fmla="*/ 689610 h 6236970"/>
              <a:gd name="connsiteX11" fmla="*/ 925830 w 2339340"/>
              <a:gd name="connsiteY11" fmla="*/ 769620 h 6236970"/>
              <a:gd name="connsiteX12" fmla="*/ 925830 w 2339340"/>
              <a:gd name="connsiteY12" fmla="*/ 861060 h 6236970"/>
              <a:gd name="connsiteX13" fmla="*/ 803910 w 2339340"/>
              <a:gd name="connsiteY13" fmla="*/ 922020 h 6236970"/>
              <a:gd name="connsiteX14" fmla="*/ 701040 w 2339340"/>
              <a:gd name="connsiteY14" fmla="*/ 948690 h 6236970"/>
              <a:gd name="connsiteX15" fmla="*/ 556260 w 2339340"/>
              <a:gd name="connsiteY15" fmla="*/ 952500 h 6236970"/>
              <a:gd name="connsiteX16" fmla="*/ 403860 w 2339340"/>
              <a:gd name="connsiteY16" fmla="*/ 1002030 h 6236970"/>
              <a:gd name="connsiteX17" fmla="*/ 320040 w 2339340"/>
              <a:gd name="connsiteY17" fmla="*/ 1085850 h 6236970"/>
              <a:gd name="connsiteX18" fmla="*/ 247650 w 2339340"/>
              <a:gd name="connsiteY18" fmla="*/ 1276350 h 6236970"/>
              <a:gd name="connsiteX19" fmla="*/ 163830 w 2339340"/>
              <a:gd name="connsiteY19" fmla="*/ 1569720 h 6236970"/>
              <a:gd name="connsiteX20" fmla="*/ 83820 w 2339340"/>
              <a:gd name="connsiteY20" fmla="*/ 1783080 h 6236970"/>
              <a:gd name="connsiteX21" fmla="*/ 72390 w 2339340"/>
              <a:gd name="connsiteY21" fmla="*/ 1962150 h 6236970"/>
              <a:gd name="connsiteX22" fmla="*/ 0 w 2339340"/>
              <a:gd name="connsiteY22" fmla="*/ 2145030 h 6236970"/>
              <a:gd name="connsiteX23" fmla="*/ 11430 w 2339340"/>
              <a:gd name="connsiteY23" fmla="*/ 2251710 h 6236970"/>
              <a:gd name="connsiteX24" fmla="*/ 106680 w 2339340"/>
              <a:gd name="connsiteY24" fmla="*/ 2426970 h 6236970"/>
              <a:gd name="connsiteX25" fmla="*/ 243840 w 2339340"/>
              <a:gd name="connsiteY25" fmla="*/ 2594610 h 6236970"/>
              <a:gd name="connsiteX26" fmla="*/ 422910 w 2339340"/>
              <a:gd name="connsiteY26" fmla="*/ 2769870 h 6236970"/>
              <a:gd name="connsiteX27" fmla="*/ 609600 w 2339340"/>
              <a:gd name="connsiteY27" fmla="*/ 2929890 h 6236970"/>
              <a:gd name="connsiteX28" fmla="*/ 703183 w 2339340"/>
              <a:gd name="connsiteY28" fmla="*/ 3062525 h 6236970"/>
              <a:gd name="connsiteX29" fmla="*/ 711517 w 2339340"/>
              <a:gd name="connsiteY29" fmla="*/ 2784396 h 6236970"/>
              <a:gd name="connsiteX30" fmla="*/ 647700 w 2339340"/>
              <a:gd name="connsiteY30" fmla="*/ 2731770 h 6236970"/>
              <a:gd name="connsiteX31" fmla="*/ 541020 w 2339340"/>
              <a:gd name="connsiteY31" fmla="*/ 2537460 h 6236970"/>
              <a:gd name="connsiteX32" fmla="*/ 487680 w 2339340"/>
              <a:gd name="connsiteY32" fmla="*/ 2426970 h 6236970"/>
              <a:gd name="connsiteX33" fmla="*/ 293370 w 2339340"/>
              <a:gd name="connsiteY33" fmla="*/ 2205990 h 6236970"/>
              <a:gd name="connsiteX34" fmla="*/ 426720 w 2339340"/>
              <a:gd name="connsiteY34" fmla="*/ 1988820 h 6236970"/>
              <a:gd name="connsiteX35" fmla="*/ 483870 w 2339340"/>
              <a:gd name="connsiteY35" fmla="*/ 1878330 h 6236970"/>
              <a:gd name="connsiteX36" fmla="*/ 544830 w 2339340"/>
              <a:gd name="connsiteY36" fmla="*/ 1642110 h 6236970"/>
              <a:gd name="connsiteX37" fmla="*/ 636270 w 2339340"/>
              <a:gd name="connsiteY37" fmla="*/ 1897380 h 6236970"/>
              <a:gd name="connsiteX38" fmla="*/ 678180 w 2339340"/>
              <a:gd name="connsiteY38" fmla="*/ 2202180 h 6236970"/>
              <a:gd name="connsiteX39" fmla="*/ 689610 w 2339340"/>
              <a:gd name="connsiteY39" fmla="*/ 2487930 h 6236970"/>
              <a:gd name="connsiteX40" fmla="*/ 712470 w 2339340"/>
              <a:gd name="connsiteY40" fmla="*/ 2762250 h 6236970"/>
              <a:gd name="connsiteX41" fmla="*/ 701040 w 2339340"/>
              <a:gd name="connsiteY41" fmla="*/ 3177540 h 6236970"/>
              <a:gd name="connsiteX42" fmla="*/ 643890 w 2339340"/>
              <a:gd name="connsiteY42" fmla="*/ 3783330 h 6236970"/>
              <a:gd name="connsiteX43" fmla="*/ 613410 w 2339340"/>
              <a:gd name="connsiteY43" fmla="*/ 4255770 h 6236970"/>
              <a:gd name="connsiteX44" fmla="*/ 689610 w 2339340"/>
              <a:gd name="connsiteY44" fmla="*/ 4617720 h 6236970"/>
              <a:gd name="connsiteX45" fmla="*/ 803910 w 2339340"/>
              <a:gd name="connsiteY45" fmla="*/ 5215890 h 6236970"/>
              <a:gd name="connsiteX46" fmla="*/ 883920 w 2339340"/>
              <a:gd name="connsiteY46" fmla="*/ 5657850 h 6236970"/>
              <a:gd name="connsiteX47" fmla="*/ 872490 w 2339340"/>
              <a:gd name="connsiteY47" fmla="*/ 5684520 h 6236970"/>
              <a:gd name="connsiteX48" fmla="*/ 693420 w 2339340"/>
              <a:gd name="connsiteY48" fmla="*/ 5894070 h 6236970"/>
              <a:gd name="connsiteX49" fmla="*/ 541020 w 2339340"/>
              <a:gd name="connsiteY49" fmla="*/ 6092190 h 6236970"/>
              <a:gd name="connsiteX50" fmla="*/ 510540 w 2339340"/>
              <a:gd name="connsiteY50" fmla="*/ 6156960 h 6236970"/>
              <a:gd name="connsiteX51" fmla="*/ 701040 w 2339340"/>
              <a:gd name="connsiteY51" fmla="*/ 6092190 h 6236970"/>
              <a:gd name="connsiteX52" fmla="*/ 830580 w 2339340"/>
              <a:gd name="connsiteY52" fmla="*/ 6065520 h 6236970"/>
              <a:gd name="connsiteX53" fmla="*/ 952500 w 2339340"/>
              <a:gd name="connsiteY53" fmla="*/ 5974080 h 6236970"/>
              <a:gd name="connsiteX54" fmla="*/ 963930 w 2339340"/>
              <a:gd name="connsiteY54" fmla="*/ 5871210 h 6236970"/>
              <a:gd name="connsiteX55" fmla="*/ 1108710 w 2339340"/>
              <a:gd name="connsiteY55" fmla="*/ 5817870 h 6236970"/>
              <a:gd name="connsiteX56" fmla="*/ 1108710 w 2339340"/>
              <a:gd name="connsiteY56" fmla="*/ 5791200 h 6236970"/>
              <a:gd name="connsiteX57" fmla="*/ 1032510 w 2339340"/>
              <a:gd name="connsiteY57" fmla="*/ 5634990 h 6236970"/>
              <a:gd name="connsiteX58" fmla="*/ 1043940 w 2339340"/>
              <a:gd name="connsiteY58" fmla="*/ 5280660 h 6236970"/>
              <a:gd name="connsiteX59" fmla="*/ 1074420 w 2339340"/>
              <a:gd name="connsiteY59" fmla="*/ 4888230 h 6236970"/>
              <a:gd name="connsiteX60" fmla="*/ 1002030 w 2339340"/>
              <a:gd name="connsiteY60" fmla="*/ 4423410 h 6236970"/>
              <a:gd name="connsiteX61" fmla="*/ 1066800 w 2339340"/>
              <a:gd name="connsiteY61" fmla="*/ 4130040 h 6236970"/>
              <a:gd name="connsiteX62" fmla="*/ 1116330 w 2339340"/>
              <a:gd name="connsiteY62" fmla="*/ 3775710 h 6236970"/>
              <a:gd name="connsiteX63" fmla="*/ 1165860 w 2339340"/>
              <a:gd name="connsiteY63" fmla="*/ 3375660 h 6236970"/>
              <a:gd name="connsiteX64" fmla="*/ 1238250 w 2339340"/>
              <a:gd name="connsiteY64" fmla="*/ 3882390 h 6236970"/>
              <a:gd name="connsiteX65" fmla="*/ 1280160 w 2339340"/>
              <a:gd name="connsiteY65" fmla="*/ 4366260 h 6236970"/>
              <a:gd name="connsiteX66" fmla="*/ 1310640 w 2339340"/>
              <a:gd name="connsiteY66" fmla="*/ 4533900 h 6236970"/>
              <a:gd name="connsiteX67" fmla="*/ 1272540 w 2339340"/>
              <a:gd name="connsiteY67" fmla="*/ 4838700 h 6236970"/>
              <a:gd name="connsiteX68" fmla="*/ 1242060 w 2339340"/>
              <a:gd name="connsiteY68" fmla="*/ 5059680 h 6236970"/>
              <a:gd name="connsiteX69" fmla="*/ 1276350 w 2339340"/>
              <a:gd name="connsiteY69" fmla="*/ 5288280 h 6236970"/>
              <a:gd name="connsiteX70" fmla="*/ 1333500 w 2339340"/>
              <a:gd name="connsiteY70" fmla="*/ 5494020 h 6236970"/>
              <a:gd name="connsiteX71" fmla="*/ 1314450 w 2339340"/>
              <a:gd name="connsiteY71" fmla="*/ 5615940 h 6236970"/>
              <a:gd name="connsiteX72" fmla="*/ 1264920 w 2339340"/>
              <a:gd name="connsiteY72" fmla="*/ 5795010 h 6236970"/>
              <a:gd name="connsiteX73" fmla="*/ 1264920 w 2339340"/>
              <a:gd name="connsiteY73" fmla="*/ 5901690 h 6236970"/>
              <a:gd name="connsiteX74" fmla="*/ 1424940 w 2339340"/>
              <a:gd name="connsiteY74" fmla="*/ 6236970 h 6236970"/>
              <a:gd name="connsiteX75" fmla="*/ 1565910 w 2339340"/>
              <a:gd name="connsiteY75" fmla="*/ 6065520 h 6236970"/>
              <a:gd name="connsiteX76" fmla="*/ 1604010 w 2339340"/>
              <a:gd name="connsiteY76" fmla="*/ 6012180 h 6236970"/>
              <a:gd name="connsiteX77" fmla="*/ 1524000 w 2339340"/>
              <a:gd name="connsiteY77" fmla="*/ 5844540 h 6236970"/>
              <a:gd name="connsiteX78" fmla="*/ 1466850 w 2339340"/>
              <a:gd name="connsiteY78" fmla="*/ 5718810 h 6236970"/>
              <a:gd name="connsiteX79" fmla="*/ 1440180 w 2339340"/>
              <a:gd name="connsiteY79" fmla="*/ 5638800 h 6236970"/>
              <a:gd name="connsiteX80" fmla="*/ 1546860 w 2339340"/>
              <a:gd name="connsiteY80" fmla="*/ 5078730 h 6236970"/>
              <a:gd name="connsiteX81" fmla="*/ 1600200 w 2339340"/>
              <a:gd name="connsiteY81" fmla="*/ 4507230 h 6236970"/>
              <a:gd name="connsiteX82" fmla="*/ 1684020 w 2339340"/>
              <a:gd name="connsiteY82" fmla="*/ 4027170 h 6236970"/>
              <a:gd name="connsiteX83" fmla="*/ 1703070 w 2339340"/>
              <a:gd name="connsiteY83" fmla="*/ 3688080 h 6236970"/>
              <a:gd name="connsiteX84" fmla="*/ 1673305 w 2339340"/>
              <a:gd name="connsiteY84" fmla="*/ 3083005 h 6236970"/>
              <a:gd name="connsiteX85" fmla="*/ 1630680 w 2339340"/>
              <a:gd name="connsiteY85" fmla="*/ 2868930 h 6236970"/>
              <a:gd name="connsiteX86" fmla="*/ 1607820 w 2339340"/>
              <a:gd name="connsiteY86" fmla="*/ 2750820 h 6236970"/>
              <a:gd name="connsiteX87" fmla="*/ 1584960 w 2339340"/>
              <a:gd name="connsiteY87" fmla="*/ 2423160 h 6236970"/>
              <a:gd name="connsiteX88" fmla="*/ 1584960 w 2339340"/>
              <a:gd name="connsiteY88" fmla="*/ 2072640 h 6236970"/>
              <a:gd name="connsiteX89" fmla="*/ 1619250 w 2339340"/>
              <a:gd name="connsiteY89" fmla="*/ 1771650 h 6236970"/>
              <a:gd name="connsiteX90" fmla="*/ 1691640 w 2339340"/>
              <a:gd name="connsiteY90" fmla="*/ 1501140 h 6236970"/>
              <a:gd name="connsiteX91" fmla="*/ 1954530 w 2339340"/>
              <a:gd name="connsiteY91" fmla="*/ 1924050 h 6236970"/>
              <a:gd name="connsiteX92" fmla="*/ 2045970 w 2339340"/>
              <a:gd name="connsiteY92" fmla="*/ 2045970 h 6236970"/>
              <a:gd name="connsiteX93" fmla="*/ 1840230 w 2339340"/>
              <a:gd name="connsiteY93" fmla="*/ 2358390 h 6236970"/>
              <a:gd name="connsiteX94" fmla="*/ 1729740 w 2339340"/>
              <a:gd name="connsiteY94" fmla="*/ 2545080 h 6236970"/>
              <a:gd name="connsiteX95" fmla="*/ 1672590 w 2339340"/>
              <a:gd name="connsiteY95" fmla="*/ 2674620 h 6236970"/>
              <a:gd name="connsiteX96" fmla="*/ 1606391 w 2339340"/>
              <a:gd name="connsiteY96" fmla="*/ 2746296 h 6236970"/>
              <a:gd name="connsiteX97" fmla="*/ 1658302 w 2339340"/>
              <a:gd name="connsiteY97" fmla="*/ 3010615 h 6236970"/>
              <a:gd name="connsiteX98" fmla="*/ 1729740 w 2339340"/>
              <a:gd name="connsiteY98" fmla="*/ 2891790 h 6236970"/>
              <a:gd name="connsiteX99" fmla="*/ 1927860 w 2339340"/>
              <a:gd name="connsiteY99" fmla="*/ 2689860 h 6236970"/>
              <a:gd name="connsiteX100" fmla="*/ 2065020 w 2339340"/>
              <a:gd name="connsiteY100" fmla="*/ 2548890 h 6236970"/>
              <a:gd name="connsiteX101" fmla="*/ 2202180 w 2339340"/>
              <a:gd name="connsiteY101" fmla="*/ 2339340 h 6236970"/>
              <a:gd name="connsiteX102" fmla="*/ 2339340 w 2339340"/>
              <a:gd name="connsiteY102" fmla="*/ 2049780 h 6236970"/>
              <a:gd name="connsiteX103" fmla="*/ 2293620 w 2339340"/>
              <a:gd name="connsiteY103" fmla="*/ 1958340 h 6236970"/>
              <a:gd name="connsiteX104" fmla="*/ 2232660 w 2339340"/>
              <a:gd name="connsiteY104" fmla="*/ 1752600 h 6236970"/>
              <a:gd name="connsiteX105" fmla="*/ 2175510 w 2339340"/>
              <a:gd name="connsiteY105" fmla="*/ 1565910 h 6236970"/>
              <a:gd name="connsiteX106" fmla="*/ 2065020 w 2339340"/>
              <a:gd name="connsiteY106" fmla="*/ 1352550 h 6236970"/>
              <a:gd name="connsiteX107" fmla="*/ 1958340 w 2339340"/>
              <a:gd name="connsiteY107" fmla="*/ 1169670 h 6236970"/>
              <a:gd name="connsiteX108" fmla="*/ 1878330 w 2339340"/>
              <a:gd name="connsiteY108" fmla="*/ 1043940 h 6236970"/>
              <a:gd name="connsiteX109" fmla="*/ 1752600 w 2339340"/>
              <a:gd name="connsiteY109" fmla="*/ 975360 h 6236970"/>
              <a:gd name="connsiteX110" fmla="*/ 1645920 w 2339340"/>
              <a:gd name="connsiteY110" fmla="*/ 956310 h 6236970"/>
              <a:gd name="connsiteX111" fmla="*/ 1546860 w 2339340"/>
              <a:gd name="connsiteY111" fmla="*/ 922020 h 6236970"/>
              <a:gd name="connsiteX112" fmla="*/ 1276350 w 2339340"/>
              <a:gd name="connsiteY112" fmla="*/ 861060 h 6236970"/>
              <a:gd name="connsiteX113" fmla="*/ 1257300 w 2339340"/>
              <a:gd name="connsiteY113" fmla="*/ 739140 h 6236970"/>
              <a:gd name="connsiteX114" fmla="*/ 1325880 w 2339340"/>
              <a:gd name="connsiteY114" fmla="*/ 594360 h 6236970"/>
              <a:gd name="connsiteX115" fmla="*/ 1363980 w 2339340"/>
              <a:gd name="connsiteY115" fmla="*/ 537210 h 6236970"/>
              <a:gd name="connsiteX116" fmla="*/ 1352550 w 2339340"/>
              <a:gd name="connsiteY116" fmla="*/ 438150 h 6236970"/>
              <a:gd name="connsiteX117" fmla="*/ 1348740 w 2339340"/>
              <a:gd name="connsiteY117" fmla="*/ 308610 h 6236970"/>
              <a:gd name="connsiteX118" fmla="*/ 1306830 w 2339340"/>
              <a:gd name="connsiteY118" fmla="*/ 114300 h 6236970"/>
              <a:gd name="connsiteX119" fmla="*/ 1188720 w 2339340"/>
              <a:gd name="connsiteY119" fmla="*/ 38100 h 6236970"/>
              <a:gd name="connsiteX120" fmla="*/ 1143000 w 2339340"/>
              <a:gd name="connsiteY120" fmla="*/ 11430 h 6236970"/>
              <a:gd name="connsiteX121" fmla="*/ 1093470 w 2339340"/>
              <a:gd name="connsiteY121" fmla="*/ 22860 h 6236970"/>
              <a:gd name="connsiteX0" fmla="*/ 1093470 w 2339340"/>
              <a:gd name="connsiteY0" fmla="*/ 22860 h 6236970"/>
              <a:gd name="connsiteX1" fmla="*/ 970359 w 2339340"/>
              <a:gd name="connsiteY1" fmla="*/ 61436 h 6236970"/>
              <a:gd name="connsiteX2" fmla="*/ 967740 w 2339340"/>
              <a:gd name="connsiteY2" fmla="*/ 0 h 6236970"/>
              <a:gd name="connsiteX3" fmla="*/ 872490 w 2339340"/>
              <a:gd name="connsiteY3" fmla="*/ 121920 h 6236970"/>
              <a:gd name="connsiteX4" fmla="*/ 849630 w 2339340"/>
              <a:gd name="connsiteY4" fmla="*/ 86916 h 6236970"/>
              <a:gd name="connsiteX5" fmla="*/ 804863 w 2339340"/>
              <a:gd name="connsiteY5" fmla="*/ 216455 h 6236970"/>
              <a:gd name="connsiteX6" fmla="*/ 782955 w 2339340"/>
              <a:gd name="connsiteY6" fmla="*/ 450294 h 6236970"/>
              <a:gd name="connsiteX7" fmla="*/ 754380 w 2339340"/>
              <a:gd name="connsiteY7" fmla="*/ 464820 h 6236970"/>
              <a:gd name="connsiteX8" fmla="*/ 781050 w 2339340"/>
              <a:gd name="connsiteY8" fmla="*/ 548640 h 6236970"/>
              <a:gd name="connsiteX9" fmla="*/ 822960 w 2339340"/>
              <a:gd name="connsiteY9" fmla="*/ 624840 h 6236970"/>
              <a:gd name="connsiteX10" fmla="*/ 887730 w 2339340"/>
              <a:gd name="connsiteY10" fmla="*/ 689610 h 6236970"/>
              <a:gd name="connsiteX11" fmla="*/ 925830 w 2339340"/>
              <a:gd name="connsiteY11" fmla="*/ 769620 h 6236970"/>
              <a:gd name="connsiteX12" fmla="*/ 925830 w 2339340"/>
              <a:gd name="connsiteY12" fmla="*/ 861060 h 6236970"/>
              <a:gd name="connsiteX13" fmla="*/ 803910 w 2339340"/>
              <a:gd name="connsiteY13" fmla="*/ 922020 h 6236970"/>
              <a:gd name="connsiteX14" fmla="*/ 701040 w 2339340"/>
              <a:gd name="connsiteY14" fmla="*/ 948690 h 6236970"/>
              <a:gd name="connsiteX15" fmla="*/ 556260 w 2339340"/>
              <a:gd name="connsiteY15" fmla="*/ 952500 h 6236970"/>
              <a:gd name="connsiteX16" fmla="*/ 403860 w 2339340"/>
              <a:gd name="connsiteY16" fmla="*/ 1002030 h 6236970"/>
              <a:gd name="connsiteX17" fmla="*/ 320040 w 2339340"/>
              <a:gd name="connsiteY17" fmla="*/ 1085850 h 6236970"/>
              <a:gd name="connsiteX18" fmla="*/ 247650 w 2339340"/>
              <a:gd name="connsiteY18" fmla="*/ 1276350 h 6236970"/>
              <a:gd name="connsiteX19" fmla="*/ 163830 w 2339340"/>
              <a:gd name="connsiteY19" fmla="*/ 1569720 h 6236970"/>
              <a:gd name="connsiteX20" fmla="*/ 83820 w 2339340"/>
              <a:gd name="connsiteY20" fmla="*/ 1783080 h 6236970"/>
              <a:gd name="connsiteX21" fmla="*/ 72390 w 2339340"/>
              <a:gd name="connsiteY21" fmla="*/ 1962150 h 6236970"/>
              <a:gd name="connsiteX22" fmla="*/ 0 w 2339340"/>
              <a:gd name="connsiteY22" fmla="*/ 2145030 h 6236970"/>
              <a:gd name="connsiteX23" fmla="*/ 11430 w 2339340"/>
              <a:gd name="connsiteY23" fmla="*/ 2251710 h 6236970"/>
              <a:gd name="connsiteX24" fmla="*/ 106680 w 2339340"/>
              <a:gd name="connsiteY24" fmla="*/ 2426970 h 6236970"/>
              <a:gd name="connsiteX25" fmla="*/ 243840 w 2339340"/>
              <a:gd name="connsiteY25" fmla="*/ 2594610 h 6236970"/>
              <a:gd name="connsiteX26" fmla="*/ 422910 w 2339340"/>
              <a:gd name="connsiteY26" fmla="*/ 2769870 h 6236970"/>
              <a:gd name="connsiteX27" fmla="*/ 609600 w 2339340"/>
              <a:gd name="connsiteY27" fmla="*/ 2929890 h 6236970"/>
              <a:gd name="connsiteX28" fmla="*/ 703183 w 2339340"/>
              <a:gd name="connsiteY28" fmla="*/ 3062525 h 6236970"/>
              <a:gd name="connsiteX29" fmla="*/ 711517 w 2339340"/>
              <a:gd name="connsiteY29" fmla="*/ 2784396 h 6236970"/>
              <a:gd name="connsiteX30" fmla="*/ 647700 w 2339340"/>
              <a:gd name="connsiteY30" fmla="*/ 2731770 h 6236970"/>
              <a:gd name="connsiteX31" fmla="*/ 541020 w 2339340"/>
              <a:gd name="connsiteY31" fmla="*/ 2537460 h 6236970"/>
              <a:gd name="connsiteX32" fmla="*/ 487680 w 2339340"/>
              <a:gd name="connsiteY32" fmla="*/ 2426970 h 6236970"/>
              <a:gd name="connsiteX33" fmla="*/ 293370 w 2339340"/>
              <a:gd name="connsiteY33" fmla="*/ 2205990 h 6236970"/>
              <a:gd name="connsiteX34" fmla="*/ 426720 w 2339340"/>
              <a:gd name="connsiteY34" fmla="*/ 1988820 h 6236970"/>
              <a:gd name="connsiteX35" fmla="*/ 483870 w 2339340"/>
              <a:gd name="connsiteY35" fmla="*/ 1878330 h 6236970"/>
              <a:gd name="connsiteX36" fmla="*/ 544830 w 2339340"/>
              <a:gd name="connsiteY36" fmla="*/ 1642110 h 6236970"/>
              <a:gd name="connsiteX37" fmla="*/ 636270 w 2339340"/>
              <a:gd name="connsiteY37" fmla="*/ 1897380 h 6236970"/>
              <a:gd name="connsiteX38" fmla="*/ 678180 w 2339340"/>
              <a:gd name="connsiteY38" fmla="*/ 2202180 h 6236970"/>
              <a:gd name="connsiteX39" fmla="*/ 689610 w 2339340"/>
              <a:gd name="connsiteY39" fmla="*/ 2487930 h 6236970"/>
              <a:gd name="connsiteX40" fmla="*/ 712470 w 2339340"/>
              <a:gd name="connsiteY40" fmla="*/ 2762250 h 6236970"/>
              <a:gd name="connsiteX41" fmla="*/ 701040 w 2339340"/>
              <a:gd name="connsiteY41" fmla="*/ 3177540 h 6236970"/>
              <a:gd name="connsiteX42" fmla="*/ 643890 w 2339340"/>
              <a:gd name="connsiteY42" fmla="*/ 3783330 h 6236970"/>
              <a:gd name="connsiteX43" fmla="*/ 613410 w 2339340"/>
              <a:gd name="connsiteY43" fmla="*/ 4255770 h 6236970"/>
              <a:gd name="connsiteX44" fmla="*/ 689610 w 2339340"/>
              <a:gd name="connsiteY44" fmla="*/ 4617720 h 6236970"/>
              <a:gd name="connsiteX45" fmla="*/ 803910 w 2339340"/>
              <a:gd name="connsiteY45" fmla="*/ 5215890 h 6236970"/>
              <a:gd name="connsiteX46" fmla="*/ 883920 w 2339340"/>
              <a:gd name="connsiteY46" fmla="*/ 5657850 h 6236970"/>
              <a:gd name="connsiteX47" fmla="*/ 872490 w 2339340"/>
              <a:gd name="connsiteY47" fmla="*/ 5684520 h 6236970"/>
              <a:gd name="connsiteX48" fmla="*/ 693420 w 2339340"/>
              <a:gd name="connsiteY48" fmla="*/ 5894070 h 6236970"/>
              <a:gd name="connsiteX49" fmla="*/ 541020 w 2339340"/>
              <a:gd name="connsiteY49" fmla="*/ 6092190 h 6236970"/>
              <a:gd name="connsiteX50" fmla="*/ 510540 w 2339340"/>
              <a:gd name="connsiteY50" fmla="*/ 6156960 h 6236970"/>
              <a:gd name="connsiteX51" fmla="*/ 701040 w 2339340"/>
              <a:gd name="connsiteY51" fmla="*/ 6092190 h 6236970"/>
              <a:gd name="connsiteX52" fmla="*/ 830580 w 2339340"/>
              <a:gd name="connsiteY52" fmla="*/ 6065520 h 6236970"/>
              <a:gd name="connsiteX53" fmla="*/ 952500 w 2339340"/>
              <a:gd name="connsiteY53" fmla="*/ 5974080 h 6236970"/>
              <a:gd name="connsiteX54" fmla="*/ 963930 w 2339340"/>
              <a:gd name="connsiteY54" fmla="*/ 5871210 h 6236970"/>
              <a:gd name="connsiteX55" fmla="*/ 1108710 w 2339340"/>
              <a:gd name="connsiteY55" fmla="*/ 5817870 h 6236970"/>
              <a:gd name="connsiteX56" fmla="*/ 1108710 w 2339340"/>
              <a:gd name="connsiteY56" fmla="*/ 5791200 h 6236970"/>
              <a:gd name="connsiteX57" fmla="*/ 1032510 w 2339340"/>
              <a:gd name="connsiteY57" fmla="*/ 5634990 h 6236970"/>
              <a:gd name="connsiteX58" fmla="*/ 1043940 w 2339340"/>
              <a:gd name="connsiteY58" fmla="*/ 5280660 h 6236970"/>
              <a:gd name="connsiteX59" fmla="*/ 1074420 w 2339340"/>
              <a:gd name="connsiteY59" fmla="*/ 4888230 h 6236970"/>
              <a:gd name="connsiteX60" fmla="*/ 1002030 w 2339340"/>
              <a:gd name="connsiteY60" fmla="*/ 4423410 h 6236970"/>
              <a:gd name="connsiteX61" fmla="*/ 1066800 w 2339340"/>
              <a:gd name="connsiteY61" fmla="*/ 4130040 h 6236970"/>
              <a:gd name="connsiteX62" fmla="*/ 1116330 w 2339340"/>
              <a:gd name="connsiteY62" fmla="*/ 3775710 h 6236970"/>
              <a:gd name="connsiteX63" fmla="*/ 1165860 w 2339340"/>
              <a:gd name="connsiteY63" fmla="*/ 3375660 h 6236970"/>
              <a:gd name="connsiteX64" fmla="*/ 1238250 w 2339340"/>
              <a:gd name="connsiteY64" fmla="*/ 3882390 h 6236970"/>
              <a:gd name="connsiteX65" fmla="*/ 1280160 w 2339340"/>
              <a:gd name="connsiteY65" fmla="*/ 4366260 h 6236970"/>
              <a:gd name="connsiteX66" fmla="*/ 1310640 w 2339340"/>
              <a:gd name="connsiteY66" fmla="*/ 4533900 h 6236970"/>
              <a:gd name="connsiteX67" fmla="*/ 1272540 w 2339340"/>
              <a:gd name="connsiteY67" fmla="*/ 4838700 h 6236970"/>
              <a:gd name="connsiteX68" fmla="*/ 1242060 w 2339340"/>
              <a:gd name="connsiteY68" fmla="*/ 5059680 h 6236970"/>
              <a:gd name="connsiteX69" fmla="*/ 1276350 w 2339340"/>
              <a:gd name="connsiteY69" fmla="*/ 5288280 h 6236970"/>
              <a:gd name="connsiteX70" fmla="*/ 1333500 w 2339340"/>
              <a:gd name="connsiteY70" fmla="*/ 5494020 h 6236970"/>
              <a:gd name="connsiteX71" fmla="*/ 1314450 w 2339340"/>
              <a:gd name="connsiteY71" fmla="*/ 5615940 h 6236970"/>
              <a:gd name="connsiteX72" fmla="*/ 1264920 w 2339340"/>
              <a:gd name="connsiteY72" fmla="*/ 5795010 h 6236970"/>
              <a:gd name="connsiteX73" fmla="*/ 1264920 w 2339340"/>
              <a:gd name="connsiteY73" fmla="*/ 5901690 h 6236970"/>
              <a:gd name="connsiteX74" fmla="*/ 1424940 w 2339340"/>
              <a:gd name="connsiteY74" fmla="*/ 6236970 h 6236970"/>
              <a:gd name="connsiteX75" fmla="*/ 1565910 w 2339340"/>
              <a:gd name="connsiteY75" fmla="*/ 6065520 h 6236970"/>
              <a:gd name="connsiteX76" fmla="*/ 1604010 w 2339340"/>
              <a:gd name="connsiteY76" fmla="*/ 6012180 h 6236970"/>
              <a:gd name="connsiteX77" fmla="*/ 1524000 w 2339340"/>
              <a:gd name="connsiteY77" fmla="*/ 5844540 h 6236970"/>
              <a:gd name="connsiteX78" fmla="*/ 1466850 w 2339340"/>
              <a:gd name="connsiteY78" fmla="*/ 5718810 h 6236970"/>
              <a:gd name="connsiteX79" fmla="*/ 1440180 w 2339340"/>
              <a:gd name="connsiteY79" fmla="*/ 5638800 h 6236970"/>
              <a:gd name="connsiteX80" fmla="*/ 1546860 w 2339340"/>
              <a:gd name="connsiteY80" fmla="*/ 5078730 h 6236970"/>
              <a:gd name="connsiteX81" fmla="*/ 1600200 w 2339340"/>
              <a:gd name="connsiteY81" fmla="*/ 4507230 h 6236970"/>
              <a:gd name="connsiteX82" fmla="*/ 1684020 w 2339340"/>
              <a:gd name="connsiteY82" fmla="*/ 4027170 h 6236970"/>
              <a:gd name="connsiteX83" fmla="*/ 1703070 w 2339340"/>
              <a:gd name="connsiteY83" fmla="*/ 3688080 h 6236970"/>
              <a:gd name="connsiteX84" fmla="*/ 1673305 w 2339340"/>
              <a:gd name="connsiteY84" fmla="*/ 3083005 h 6236970"/>
              <a:gd name="connsiteX85" fmla="*/ 1630680 w 2339340"/>
              <a:gd name="connsiteY85" fmla="*/ 2868930 h 6236970"/>
              <a:gd name="connsiteX86" fmla="*/ 1607820 w 2339340"/>
              <a:gd name="connsiteY86" fmla="*/ 2750820 h 6236970"/>
              <a:gd name="connsiteX87" fmla="*/ 1584960 w 2339340"/>
              <a:gd name="connsiteY87" fmla="*/ 2423160 h 6236970"/>
              <a:gd name="connsiteX88" fmla="*/ 1584960 w 2339340"/>
              <a:gd name="connsiteY88" fmla="*/ 2072640 h 6236970"/>
              <a:gd name="connsiteX89" fmla="*/ 1619250 w 2339340"/>
              <a:gd name="connsiteY89" fmla="*/ 1771650 h 6236970"/>
              <a:gd name="connsiteX90" fmla="*/ 1691640 w 2339340"/>
              <a:gd name="connsiteY90" fmla="*/ 1501140 h 6236970"/>
              <a:gd name="connsiteX91" fmla="*/ 1954530 w 2339340"/>
              <a:gd name="connsiteY91" fmla="*/ 1924050 h 6236970"/>
              <a:gd name="connsiteX92" fmla="*/ 2045970 w 2339340"/>
              <a:gd name="connsiteY92" fmla="*/ 2045970 h 6236970"/>
              <a:gd name="connsiteX93" fmla="*/ 1840230 w 2339340"/>
              <a:gd name="connsiteY93" fmla="*/ 2358390 h 6236970"/>
              <a:gd name="connsiteX94" fmla="*/ 1729740 w 2339340"/>
              <a:gd name="connsiteY94" fmla="*/ 2545080 h 6236970"/>
              <a:gd name="connsiteX95" fmla="*/ 1672590 w 2339340"/>
              <a:gd name="connsiteY95" fmla="*/ 2674620 h 6236970"/>
              <a:gd name="connsiteX96" fmla="*/ 1606391 w 2339340"/>
              <a:gd name="connsiteY96" fmla="*/ 2746296 h 6236970"/>
              <a:gd name="connsiteX97" fmla="*/ 1658302 w 2339340"/>
              <a:gd name="connsiteY97" fmla="*/ 3010615 h 6236970"/>
              <a:gd name="connsiteX98" fmla="*/ 1729740 w 2339340"/>
              <a:gd name="connsiteY98" fmla="*/ 2891790 h 6236970"/>
              <a:gd name="connsiteX99" fmla="*/ 1927860 w 2339340"/>
              <a:gd name="connsiteY99" fmla="*/ 2689860 h 6236970"/>
              <a:gd name="connsiteX100" fmla="*/ 2065020 w 2339340"/>
              <a:gd name="connsiteY100" fmla="*/ 2548890 h 6236970"/>
              <a:gd name="connsiteX101" fmla="*/ 2202180 w 2339340"/>
              <a:gd name="connsiteY101" fmla="*/ 2339340 h 6236970"/>
              <a:gd name="connsiteX102" fmla="*/ 2339340 w 2339340"/>
              <a:gd name="connsiteY102" fmla="*/ 2049780 h 6236970"/>
              <a:gd name="connsiteX103" fmla="*/ 2293620 w 2339340"/>
              <a:gd name="connsiteY103" fmla="*/ 1958340 h 6236970"/>
              <a:gd name="connsiteX104" fmla="*/ 2232660 w 2339340"/>
              <a:gd name="connsiteY104" fmla="*/ 1752600 h 6236970"/>
              <a:gd name="connsiteX105" fmla="*/ 2175510 w 2339340"/>
              <a:gd name="connsiteY105" fmla="*/ 1565910 h 6236970"/>
              <a:gd name="connsiteX106" fmla="*/ 2065020 w 2339340"/>
              <a:gd name="connsiteY106" fmla="*/ 1352550 h 6236970"/>
              <a:gd name="connsiteX107" fmla="*/ 1958340 w 2339340"/>
              <a:gd name="connsiteY107" fmla="*/ 1169670 h 6236970"/>
              <a:gd name="connsiteX108" fmla="*/ 1878330 w 2339340"/>
              <a:gd name="connsiteY108" fmla="*/ 1043940 h 6236970"/>
              <a:gd name="connsiteX109" fmla="*/ 1752600 w 2339340"/>
              <a:gd name="connsiteY109" fmla="*/ 975360 h 6236970"/>
              <a:gd name="connsiteX110" fmla="*/ 1645920 w 2339340"/>
              <a:gd name="connsiteY110" fmla="*/ 956310 h 6236970"/>
              <a:gd name="connsiteX111" fmla="*/ 1546860 w 2339340"/>
              <a:gd name="connsiteY111" fmla="*/ 922020 h 6236970"/>
              <a:gd name="connsiteX112" fmla="*/ 1276350 w 2339340"/>
              <a:gd name="connsiteY112" fmla="*/ 861060 h 6236970"/>
              <a:gd name="connsiteX113" fmla="*/ 1257300 w 2339340"/>
              <a:gd name="connsiteY113" fmla="*/ 739140 h 6236970"/>
              <a:gd name="connsiteX114" fmla="*/ 1325880 w 2339340"/>
              <a:gd name="connsiteY114" fmla="*/ 594360 h 6236970"/>
              <a:gd name="connsiteX115" fmla="*/ 1363980 w 2339340"/>
              <a:gd name="connsiteY115" fmla="*/ 537210 h 6236970"/>
              <a:gd name="connsiteX116" fmla="*/ 1352550 w 2339340"/>
              <a:gd name="connsiteY116" fmla="*/ 438150 h 6236970"/>
              <a:gd name="connsiteX117" fmla="*/ 1348740 w 2339340"/>
              <a:gd name="connsiteY117" fmla="*/ 308610 h 6236970"/>
              <a:gd name="connsiteX118" fmla="*/ 1306830 w 2339340"/>
              <a:gd name="connsiteY118" fmla="*/ 114300 h 6236970"/>
              <a:gd name="connsiteX119" fmla="*/ 1188720 w 2339340"/>
              <a:gd name="connsiteY119" fmla="*/ 38100 h 6236970"/>
              <a:gd name="connsiteX120" fmla="*/ 1143000 w 2339340"/>
              <a:gd name="connsiteY120" fmla="*/ 11430 h 6236970"/>
              <a:gd name="connsiteX121" fmla="*/ 1093470 w 2339340"/>
              <a:gd name="connsiteY121" fmla="*/ 22860 h 6236970"/>
              <a:gd name="connsiteX0" fmla="*/ 1077992 w 2339340"/>
              <a:gd name="connsiteY0" fmla="*/ 0 h 6253401"/>
              <a:gd name="connsiteX1" fmla="*/ 970359 w 2339340"/>
              <a:gd name="connsiteY1" fmla="*/ 77867 h 6253401"/>
              <a:gd name="connsiteX2" fmla="*/ 967740 w 2339340"/>
              <a:gd name="connsiteY2" fmla="*/ 16431 h 6253401"/>
              <a:gd name="connsiteX3" fmla="*/ 872490 w 2339340"/>
              <a:gd name="connsiteY3" fmla="*/ 138351 h 6253401"/>
              <a:gd name="connsiteX4" fmla="*/ 849630 w 2339340"/>
              <a:gd name="connsiteY4" fmla="*/ 103347 h 6253401"/>
              <a:gd name="connsiteX5" fmla="*/ 804863 w 2339340"/>
              <a:gd name="connsiteY5" fmla="*/ 232886 h 6253401"/>
              <a:gd name="connsiteX6" fmla="*/ 782955 w 2339340"/>
              <a:gd name="connsiteY6" fmla="*/ 466725 h 6253401"/>
              <a:gd name="connsiteX7" fmla="*/ 754380 w 2339340"/>
              <a:gd name="connsiteY7" fmla="*/ 481251 h 6253401"/>
              <a:gd name="connsiteX8" fmla="*/ 781050 w 2339340"/>
              <a:gd name="connsiteY8" fmla="*/ 565071 h 6253401"/>
              <a:gd name="connsiteX9" fmla="*/ 822960 w 2339340"/>
              <a:gd name="connsiteY9" fmla="*/ 641271 h 6253401"/>
              <a:gd name="connsiteX10" fmla="*/ 887730 w 2339340"/>
              <a:gd name="connsiteY10" fmla="*/ 706041 h 6253401"/>
              <a:gd name="connsiteX11" fmla="*/ 925830 w 2339340"/>
              <a:gd name="connsiteY11" fmla="*/ 786051 h 6253401"/>
              <a:gd name="connsiteX12" fmla="*/ 925830 w 2339340"/>
              <a:gd name="connsiteY12" fmla="*/ 877491 h 6253401"/>
              <a:gd name="connsiteX13" fmla="*/ 803910 w 2339340"/>
              <a:gd name="connsiteY13" fmla="*/ 938451 h 6253401"/>
              <a:gd name="connsiteX14" fmla="*/ 701040 w 2339340"/>
              <a:gd name="connsiteY14" fmla="*/ 965121 h 6253401"/>
              <a:gd name="connsiteX15" fmla="*/ 556260 w 2339340"/>
              <a:gd name="connsiteY15" fmla="*/ 968931 h 6253401"/>
              <a:gd name="connsiteX16" fmla="*/ 403860 w 2339340"/>
              <a:gd name="connsiteY16" fmla="*/ 1018461 h 6253401"/>
              <a:gd name="connsiteX17" fmla="*/ 320040 w 2339340"/>
              <a:gd name="connsiteY17" fmla="*/ 1102281 h 6253401"/>
              <a:gd name="connsiteX18" fmla="*/ 247650 w 2339340"/>
              <a:gd name="connsiteY18" fmla="*/ 1292781 h 6253401"/>
              <a:gd name="connsiteX19" fmla="*/ 163830 w 2339340"/>
              <a:gd name="connsiteY19" fmla="*/ 1586151 h 6253401"/>
              <a:gd name="connsiteX20" fmla="*/ 83820 w 2339340"/>
              <a:gd name="connsiteY20" fmla="*/ 1799511 h 6253401"/>
              <a:gd name="connsiteX21" fmla="*/ 72390 w 2339340"/>
              <a:gd name="connsiteY21" fmla="*/ 1978581 h 6253401"/>
              <a:gd name="connsiteX22" fmla="*/ 0 w 2339340"/>
              <a:gd name="connsiteY22" fmla="*/ 2161461 h 6253401"/>
              <a:gd name="connsiteX23" fmla="*/ 11430 w 2339340"/>
              <a:gd name="connsiteY23" fmla="*/ 2268141 h 6253401"/>
              <a:gd name="connsiteX24" fmla="*/ 106680 w 2339340"/>
              <a:gd name="connsiteY24" fmla="*/ 2443401 h 6253401"/>
              <a:gd name="connsiteX25" fmla="*/ 243840 w 2339340"/>
              <a:gd name="connsiteY25" fmla="*/ 2611041 h 6253401"/>
              <a:gd name="connsiteX26" fmla="*/ 422910 w 2339340"/>
              <a:gd name="connsiteY26" fmla="*/ 2786301 h 6253401"/>
              <a:gd name="connsiteX27" fmla="*/ 609600 w 2339340"/>
              <a:gd name="connsiteY27" fmla="*/ 2946321 h 6253401"/>
              <a:gd name="connsiteX28" fmla="*/ 703183 w 2339340"/>
              <a:gd name="connsiteY28" fmla="*/ 3078956 h 6253401"/>
              <a:gd name="connsiteX29" fmla="*/ 711517 w 2339340"/>
              <a:gd name="connsiteY29" fmla="*/ 2800827 h 6253401"/>
              <a:gd name="connsiteX30" fmla="*/ 647700 w 2339340"/>
              <a:gd name="connsiteY30" fmla="*/ 2748201 h 6253401"/>
              <a:gd name="connsiteX31" fmla="*/ 541020 w 2339340"/>
              <a:gd name="connsiteY31" fmla="*/ 2553891 h 6253401"/>
              <a:gd name="connsiteX32" fmla="*/ 487680 w 2339340"/>
              <a:gd name="connsiteY32" fmla="*/ 2443401 h 6253401"/>
              <a:gd name="connsiteX33" fmla="*/ 293370 w 2339340"/>
              <a:gd name="connsiteY33" fmla="*/ 2222421 h 6253401"/>
              <a:gd name="connsiteX34" fmla="*/ 426720 w 2339340"/>
              <a:gd name="connsiteY34" fmla="*/ 2005251 h 6253401"/>
              <a:gd name="connsiteX35" fmla="*/ 483870 w 2339340"/>
              <a:gd name="connsiteY35" fmla="*/ 1894761 h 6253401"/>
              <a:gd name="connsiteX36" fmla="*/ 544830 w 2339340"/>
              <a:gd name="connsiteY36" fmla="*/ 1658541 h 6253401"/>
              <a:gd name="connsiteX37" fmla="*/ 636270 w 2339340"/>
              <a:gd name="connsiteY37" fmla="*/ 1913811 h 6253401"/>
              <a:gd name="connsiteX38" fmla="*/ 678180 w 2339340"/>
              <a:gd name="connsiteY38" fmla="*/ 2218611 h 6253401"/>
              <a:gd name="connsiteX39" fmla="*/ 689610 w 2339340"/>
              <a:gd name="connsiteY39" fmla="*/ 2504361 h 6253401"/>
              <a:gd name="connsiteX40" fmla="*/ 712470 w 2339340"/>
              <a:gd name="connsiteY40" fmla="*/ 2778681 h 6253401"/>
              <a:gd name="connsiteX41" fmla="*/ 701040 w 2339340"/>
              <a:gd name="connsiteY41" fmla="*/ 3193971 h 6253401"/>
              <a:gd name="connsiteX42" fmla="*/ 643890 w 2339340"/>
              <a:gd name="connsiteY42" fmla="*/ 3799761 h 6253401"/>
              <a:gd name="connsiteX43" fmla="*/ 613410 w 2339340"/>
              <a:gd name="connsiteY43" fmla="*/ 4272201 h 6253401"/>
              <a:gd name="connsiteX44" fmla="*/ 689610 w 2339340"/>
              <a:gd name="connsiteY44" fmla="*/ 4634151 h 6253401"/>
              <a:gd name="connsiteX45" fmla="*/ 803910 w 2339340"/>
              <a:gd name="connsiteY45" fmla="*/ 5232321 h 6253401"/>
              <a:gd name="connsiteX46" fmla="*/ 883920 w 2339340"/>
              <a:gd name="connsiteY46" fmla="*/ 5674281 h 6253401"/>
              <a:gd name="connsiteX47" fmla="*/ 872490 w 2339340"/>
              <a:gd name="connsiteY47" fmla="*/ 5700951 h 6253401"/>
              <a:gd name="connsiteX48" fmla="*/ 693420 w 2339340"/>
              <a:gd name="connsiteY48" fmla="*/ 5910501 h 6253401"/>
              <a:gd name="connsiteX49" fmla="*/ 541020 w 2339340"/>
              <a:gd name="connsiteY49" fmla="*/ 6108621 h 6253401"/>
              <a:gd name="connsiteX50" fmla="*/ 510540 w 2339340"/>
              <a:gd name="connsiteY50" fmla="*/ 6173391 h 6253401"/>
              <a:gd name="connsiteX51" fmla="*/ 701040 w 2339340"/>
              <a:gd name="connsiteY51" fmla="*/ 6108621 h 6253401"/>
              <a:gd name="connsiteX52" fmla="*/ 830580 w 2339340"/>
              <a:gd name="connsiteY52" fmla="*/ 6081951 h 6253401"/>
              <a:gd name="connsiteX53" fmla="*/ 952500 w 2339340"/>
              <a:gd name="connsiteY53" fmla="*/ 5990511 h 6253401"/>
              <a:gd name="connsiteX54" fmla="*/ 963930 w 2339340"/>
              <a:gd name="connsiteY54" fmla="*/ 5887641 h 6253401"/>
              <a:gd name="connsiteX55" fmla="*/ 1108710 w 2339340"/>
              <a:gd name="connsiteY55" fmla="*/ 5834301 h 6253401"/>
              <a:gd name="connsiteX56" fmla="*/ 1108710 w 2339340"/>
              <a:gd name="connsiteY56" fmla="*/ 5807631 h 6253401"/>
              <a:gd name="connsiteX57" fmla="*/ 1032510 w 2339340"/>
              <a:gd name="connsiteY57" fmla="*/ 5651421 h 6253401"/>
              <a:gd name="connsiteX58" fmla="*/ 1043940 w 2339340"/>
              <a:gd name="connsiteY58" fmla="*/ 5297091 h 6253401"/>
              <a:gd name="connsiteX59" fmla="*/ 1074420 w 2339340"/>
              <a:gd name="connsiteY59" fmla="*/ 4904661 h 6253401"/>
              <a:gd name="connsiteX60" fmla="*/ 1002030 w 2339340"/>
              <a:gd name="connsiteY60" fmla="*/ 4439841 h 6253401"/>
              <a:gd name="connsiteX61" fmla="*/ 1066800 w 2339340"/>
              <a:gd name="connsiteY61" fmla="*/ 4146471 h 6253401"/>
              <a:gd name="connsiteX62" fmla="*/ 1116330 w 2339340"/>
              <a:gd name="connsiteY62" fmla="*/ 3792141 h 6253401"/>
              <a:gd name="connsiteX63" fmla="*/ 1165860 w 2339340"/>
              <a:gd name="connsiteY63" fmla="*/ 3392091 h 6253401"/>
              <a:gd name="connsiteX64" fmla="*/ 1238250 w 2339340"/>
              <a:gd name="connsiteY64" fmla="*/ 3898821 h 6253401"/>
              <a:gd name="connsiteX65" fmla="*/ 1280160 w 2339340"/>
              <a:gd name="connsiteY65" fmla="*/ 4382691 h 6253401"/>
              <a:gd name="connsiteX66" fmla="*/ 1310640 w 2339340"/>
              <a:gd name="connsiteY66" fmla="*/ 4550331 h 6253401"/>
              <a:gd name="connsiteX67" fmla="*/ 1272540 w 2339340"/>
              <a:gd name="connsiteY67" fmla="*/ 4855131 h 6253401"/>
              <a:gd name="connsiteX68" fmla="*/ 1242060 w 2339340"/>
              <a:gd name="connsiteY68" fmla="*/ 5076111 h 6253401"/>
              <a:gd name="connsiteX69" fmla="*/ 1276350 w 2339340"/>
              <a:gd name="connsiteY69" fmla="*/ 5304711 h 6253401"/>
              <a:gd name="connsiteX70" fmla="*/ 1333500 w 2339340"/>
              <a:gd name="connsiteY70" fmla="*/ 5510451 h 6253401"/>
              <a:gd name="connsiteX71" fmla="*/ 1314450 w 2339340"/>
              <a:gd name="connsiteY71" fmla="*/ 5632371 h 6253401"/>
              <a:gd name="connsiteX72" fmla="*/ 1264920 w 2339340"/>
              <a:gd name="connsiteY72" fmla="*/ 5811441 h 6253401"/>
              <a:gd name="connsiteX73" fmla="*/ 1264920 w 2339340"/>
              <a:gd name="connsiteY73" fmla="*/ 5918121 h 6253401"/>
              <a:gd name="connsiteX74" fmla="*/ 1424940 w 2339340"/>
              <a:gd name="connsiteY74" fmla="*/ 6253401 h 6253401"/>
              <a:gd name="connsiteX75" fmla="*/ 1565910 w 2339340"/>
              <a:gd name="connsiteY75" fmla="*/ 6081951 h 6253401"/>
              <a:gd name="connsiteX76" fmla="*/ 1604010 w 2339340"/>
              <a:gd name="connsiteY76" fmla="*/ 6028611 h 6253401"/>
              <a:gd name="connsiteX77" fmla="*/ 1524000 w 2339340"/>
              <a:gd name="connsiteY77" fmla="*/ 5860971 h 6253401"/>
              <a:gd name="connsiteX78" fmla="*/ 1466850 w 2339340"/>
              <a:gd name="connsiteY78" fmla="*/ 5735241 h 6253401"/>
              <a:gd name="connsiteX79" fmla="*/ 1440180 w 2339340"/>
              <a:gd name="connsiteY79" fmla="*/ 5655231 h 6253401"/>
              <a:gd name="connsiteX80" fmla="*/ 1546860 w 2339340"/>
              <a:gd name="connsiteY80" fmla="*/ 5095161 h 6253401"/>
              <a:gd name="connsiteX81" fmla="*/ 1600200 w 2339340"/>
              <a:gd name="connsiteY81" fmla="*/ 4523661 h 6253401"/>
              <a:gd name="connsiteX82" fmla="*/ 1684020 w 2339340"/>
              <a:gd name="connsiteY82" fmla="*/ 4043601 h 6253401"/>
              <a:gd name="connsiteX83" fmla="*/ 1703070 w 2339340"/>
              <a:gd name="connsiteY83" fmla="*/ 3704511 h 6253401"/>
              <a:gd name="connsiteX84" fmla="*/ 1673305 w 2339340"/>
              <a:gd name="connsiteY84" fmla="*/ 3099436 h 6253401"/>
              <a:gd name="connsiteX85" fmla="*/ 1630680 w 2339340"/>
              <a:gd name="connsiteY85" fmla="*/ 2885361 h 6253401"/>
              <a:gd name="connsiteX86" fmla="*/ 1607820 w 2339340"/>
              <a:gd name="connsiteY86" fmla="*/ 2767251 h 6253401"/>
              <a:gd name="connsiteX87" fmla="*/ 1584960 w 2339340"/>
              <a:gd name="connsiteY87" fmla="*/ 2439591 h 6253401"/>
              <a:gd name="connsiteX88" fmla="*/ 1584960 w 2339340"/>
              <a:gd name="connsiteY88" fmla="*/ 2089071 h 6253401"/>
              <a:gd name="connsiteX89" fmla="*/ 1619250 w 2339340"/>
              <a:gd name="connsiteY89" fmla="*/ 1788081 h 6253401"/>
              <a:gd name="connsiteX90" fmla="*/ 1691640 w 2339340"/>
              <a:gd name="connsiteY90" fmla="*/ 1517571 h 6253401"/>
              <a:gd name="connsiteX91" fmla="*/ 1954530 w 2339340"/>
              <a:gd name="connsiteY91" fmla="*/ 1940481 h 6253401"/>
              <a:gd name="connsiteX92" fmla="*/ 2045970 w 2339340"/>
              <a:gd name="connsiteY92" fmla="*/ 2062401 h 6253401"/>
              <a:gd name="connsiteX93" fmla="*/ 1840230 w 2339340"/>
              <a:gd name="connsiteY93" fmla="*/ 2374821 h 6253401"/>
              <a:gd name="connsiteX94" fmla="*/ 1729740 w 2339340"/>
              <a:gd name="connsiteY94" fmla="*/ 2561511 h 6253401"/>
              <a:gd name="connsiteX95" fmla="*/ 1672590 w 2339340"/>
              <a:gd name="connsiteY95" fmla="*/ 2691051 h 6253401"/>
              <a:gd name="connsiteX96" fmla="*/ 1606391 w 2339340"/>
              <a:gd name="connsiteY96" fmla="*/ 2762727 h 6253401"/>
              <a:gd name="connsiteX97" fmla="*/ 1658302 w 2339340"/>
              <a:gd name="connsiteY97" fmla="*/ 3027046 h 6253401"/>
              <a:gd name="connsiteX98" fmla="*/ 1729740 w 2339340"/>
              <a:gd name="connsiteY98" fmla="*/ 2908221 h 6253401"/>
              <a:gd name="connsiteX99" fmla="*/ 1927860 w 2339340"/>
              <a:gd name="connsiteY99" fmla="*/ 2706291 h 6253401"/>
              <a:gd name="connsiteX100" fmla="*/ 2065020 w 2339340"/>
              <a:gd name="connsiteY100" fmla="*/ 2565321 h 6253401"/>
              <a:gd name="connsiteX101" fmla="*/ 2202180 w 2339340"/>
              <a:gd name="connsiteY101" fmla="*/ 2355771 h 6253401"/>
              <a:gd name="connsiteX102" fmla="*/ 2339340 w 2339340"/>
              <a:gd name="connsiteY102" fmla="*/ 2066211 h 6253401"/>
              <a:gd name="connsiteX103" fmla="*/ 2293620 w 2339340"/>
              <a:gd name="connsiteY103" fmla="*/ 1974771 h 6253401"/>
              <a:gd name="connsiteX104" fmla="*/ 2232660 w 2339340"/>
              <a:gd name="connsiteY104" fmla="*/ 1769031 h 6253401"/>
              <a:gd name="connsiteX105" fmla="*/ 2175510 w 2339340"/>
              <a:gd name="connsiteY105" fmla="*/ 1582341 h 6253401"/>
              <a:gd name="connsiteX106" fmla="*/ 2065020 w 2339340"/>
              <a:gd name="connsiteY106" fmla="*/ 1368981 h 6253401"/>
              <a:gd name="connsiteX107" fmla="*/ 1958340 w 2339340"/>
              <a:gd name="connsiteY107" fmla="*/ 1186101 h 6253401"/>
              <a:gd name="connsiteX108" fmla="*/ 1878330 w 2339340"/>
              <a:gd name="connsiteY108" fmla="*/ 1060371 h 6253401"/>
              <a:gd name="connsiteX109" fmla="*/ 1752600 w 2339340"/>
              <a:gd name="connsiteY109" fmla="*/ 991791 h 6253401"/>
              <a:gd name="connsiteX110" fmla="*/ 1645920 w 2339340"/>
              <a:gd name="connsiteY110" fmla="*/ 972741 h 6253401"/>
              <a:gd name="connsiteX111" fmla="*/ 1546860 w 2339340"/>
              <a:gd name="connsiteY111" fmla="*/ 938451 h 6253401"/>
              <a:gd name="connsiteX112" fmla="*/ 1276350 w 2339340"/>
              <a:gd name="connsiteY112" fmla="*/ 877491 h 6253401"/>
              <a:gd name="connsiteX113" fmla="*/ 1257300 w 2339340"/>
              <a:gd name="connsiteY113" fmla="*/ 755571 h 6253401"/>
              <a:gd name="connsiteX114" fmla="*/ 1325880 w 2339340"/>
              <a:gd name="connsiteY114" fmla="*/ 610791 h 6253401"/>
              <a:gd name="connsiteX115" fmla="*/ 1363980 w 2339340"/>
              <a:gd name="connsiteY115" fmla="*/ 553641 h 6253401"/>
              <a:gd name="connsiteX116" fmla="*/ 1352550 w 2339340"/>
              <a:gd name="connsiteY116" fmla="*/ 454581 h 6253401"/>
              <a:gd name="connsiteX117" fmla="*/ 1348740 w 2339340"/>
              <a:gd name="connsiteY117" fmla="*/ 325041 h 6253401"/>
              <a:gd name="connsiteX118" fmla="*/ 1306830 w 2339340"/>
              <a:gd name="connsiteY118" fmla="*/ 130731 h 6253401"/>
              <a:gd name="connsiteX119" fmla="*/ 1188720 w 2339340"/>
              <a:gd name="connsiteY119" fmla="*/ 54531 h 6253401"/>
              <a:gd name="connsiteX120" fmla="*/ 1143000 w 2339340"/>
              <a:gd name="connsiteY120" fmla="*/ 27861 h 6253401"/>
              <a:gd name="connsiteX121" fmla="*/ 1077992 w 2339340"/>
              <a:gd name="connsiteY121" fmla="*/ 0 h 6253401"/>
              <a:gd name="connsiteX0" fmla="*/ 1077992 w 2339340"/>
              <a:gd name="connsiteY0" fmla="*/ 0 h 6253401"/>
              <a:gd name="connsiteX1" fmla="*/ 970359 w 2339340"/>
              <a:gd name="connsiteY1" fmla="*/ 77867 h 6253401"/>
              <a:gd name="connsiteX2" fmla="*/ 967740 w 2339340"/>
              <a:gd name="connsiteY2" fmla="*/ 16431 h 6253401"/>
              <a:gd name="connsiteX3" fmla="*/ 872490 w 2339340"/>
              <a:gd name="connsiteY3" fmla="*/ 138351 h 6253401"/>
              <a:gd name="connsiteX4" fmla="*/ 849630 w 2339340"/>
              <a:gd name="connsiteY4" fmla="*/ 103347 h 6253401"/>
              <a:gd name="connsiteX5" fmla="*/ 804863 w 2339340"/>
              <a:gd name="connsiteY5" fmla="*/ 232886 h 6253401"/>
              <a:gd name="connsiteX6" fmla="*/ 782955 w 2339340"/>
              <a:gd name="connsiteY6" fmla="*/ 466725 h 6253401"/>
              <a:gd name="connsiteX7" fmla="*/ 754380 w 2339340"/>
              <a:gd name="connsiteY7" fmla="*/ 481251 h 6253401"/>
              <a:gd name="connsiteX8" fmla="*/ 781050 w 2339340"/>
              <a:gd name="connsiteY8" fmla="*/ 565071 h 6253401"/>
              <a:gd name="connsiteX9" fmla="*/ 822960 w 2339340"/>
              <a:gd name="connsiteY9" fmla="*/ 641271 h 6253401"/>
              <a:gd name="connsiteX10" fmla="*/ 887730 w 2339340"/>
              <a:gd name="connsiteY10" fmla="*/ 706041 h 6253401"/>
              <a:gd name="connsiteX11" fmla="*/ 925830 w 2339340"/>
              <a:gd name="connsiteY11" fmla="*/ 786051 h 6253401"/>
              <a:gd name="connsiteX12" fmla="*/ 925830 w 2339340"/>
              <a:gd name="connsiteY12" fmla="*/ 877491 h 6253401"/>
              <a:gd name="connsiteX13" fmla="*/ 803910 w 2339340"/>
              <a:gd name="connsiteY13" fmla="*/ 938451 h 6253401"/>
              <a:gd name="connsiteX14" fmla="*/ 701040 w 2339340"/>
              <a:gd name="connsiteY14" fmla="*/ 965121 h 6253401"/>
              <a:gd name="connsiteX15" fmla="*/ 556260 w 2339340"/>
              <a:gd name="connsiteY15" fmla="*/ 968931 h 6253401"/>
              <a:gd name="connsiteX16" fmla="*/ 403860 w 2339340"/>
              <a:gd name="connsiteY16" fmla="*/ 1018461 h 6253401"/>
              <a:gd name="connsiteX17" fmla="*/ 320040 w 2339340"/>
              <a:gd name="connsiteY17" fmla="*/ 1102281 h 6253401"/>
              <a:gd name="connsiteX18" fmla="*/ 247650 w 2339340"/>
              <a:gd name="connsiteY18" fmla="*/ 1292781 h 6253401"/>
              <a:gd name="connsiteX19" fmla="*/ 163830 w 2339340"/>
              <a:gd name="connsiteY19" fmla="*/ 1586151 h 6253401"/>
              <a:gd name="connsiteX20" fmla="*/ 83820 w 2339340"/>
              <a:gd name="connsiteY20" fmla="*/ 1799511 h 6253401"/>
              <a:gd name="connsiteX21" fmla="*/ 72390 w 2339340"/>
              <a:gd name="connsiteY21" fmla="*/ 1978581 h 6253401"/>
              <a:gd name="connsiteX22" fmla="*/ 0 w 2339340"/>
              <a:gd name="connsiteY22" fmla="*/ 2161461 h 6253401"/>
              <a:gd name="connsiteX23" fmla="*/ 11430 w 2339340"/>
              <a:gd name="connsiteY23" fmla="*/ 2268141 h 6253401"/>
              <a:gd name="connsiteX24" fmla="*/ 106680 w 2339340"/>
              <a:gd name="connsiteY24" fmla="*/ 2443401 h 6253401"/>
              <a:gd name="connsiteX25" fmla="*/ 243840 w 2339340"/>
              <a:gd name="connsiteY25" fmla="*/ 2611041 h 6253401"/>
              <a:gd name="connsiteX26" fmla="*/ 422910 w 2339340"/>
              <a:gd name="connsiteY26" fmla="*/ 2786301 h 6253401"/>
              <a:gd name="connsiteX27" fmla="*/ 609600 w 2339340"/>
              <a:gd name="connsiteY27" fmla="*/ 2946321 h 6253401"/>
              <a:gd name="connsiteX28" fmla="*/ 703183 w 2339340"/>
              <a:gd name="connsiteY28" fmla="*/ 3078956 h 6253401"/>
              <a:gd name="connsiteX29" fmla="*/ 711517 w 2339340"/>
              <a:gd name="connsiteY29" fmla="*/ 2800827 h 6253401"/>
              <a:gd name="connsiteX30" fmla="*/ 647700 w 2339340"/>
              <a:gd name="connsiteY30" fmla="*/ 2748201 h 6253401"/>
              <a:gd name="connsiteX31" fmla="*/ 541020 w 2339340"/>
              <a:gd name="connsiteY31" fmla="*/ 2553891 h 6253401"/>
              <a:gd name="connsiteX32" fmla="*/ 487680 w 2339340"/>
              <a:gd name="connsiteY32" fmla="*/ 2443401 h 6253401"/>
              <a:gd name="connsiteX33" fmla="*/ 293370 w 2339340"/>
              <a:gd name="connsiteY33" fmla="*/ 2222421 h 6253401"/>
              <a:gd name="connsiteX34" fmla="*/ 426720 w 2339340"/>
              <a:gd name="connsiteY34" fmla="*/ 2005251 h 6253401"/>
              <a:gd name="connsiteX35" fmla="*/ 483870 w 2339340"/>
              <a:gd name="connsiteY35" fmla="*/ 1894761 h 6253401"/>
              <a:gd name="connsiteX36" fmla="*/ 544830 w 2339340"/>
              <a:gd name="connsiteY36" fmla="*/ 1658541 h 6253401"/>
              <a:gd name="connsiteX37" fmla="*/ 636270 w 2339340"/>
              <a:gd name="connsiteY37" fmla="*/ 1913811 h 6253401"/>
              <a:gd name="connsiteX38" fmla="*/ 678180 w 2339340"/>
              <a:gd name="connsiteY38" fmla="*/ 2218611 h 6253401"/>
              <a:gd name="connsiteX39" fmla="*/ 689610 w 2339340"/>
              <a:gd name="connsiteY39" fmla="*/ 2504361 h 6253401"/>
              <a:gd name="connsiteX40" fmla="*/ 712470 w 2339340"/>
              <a:gd name="connsiteY40" fmla="*/ 2778681 h 6253401"/>
              <a:gd name="connsiteX41" fmla="*/ 701040 w 2339340"/>
              <a:gd name="connsiteY41" fmla="*/ 3193971 h 6253401"/>
              <a:gd name="connsiteX42" fmla="*/ 643890 w 2339340"/>
              <a:gd name="connsiteY42" fmla="*/ 3799761 h 6253401"/>
              <a:gd name="connsiteX43" fmla="*/ 613410 w 2339340"/>
              <a:gd name="connsiteY43" fmla="*/ 4272201 h 6253401"/>
              <a:gd name="connsiteX44" fmla="*/ 689610 w 2339340"/>
              <a:gd name="connsiteY44" fmla="*/ 4634151 h 6253401"/>
              <a:gd name="connsiteX45" fmla="*/ 803910 w 2339340"/>
              <a:gd name="connsiteY45" fmla="*/ 5232321 h 6253401"/>
              <a:gd name="connsiteX46" fmla="*/ 883920 w 2339340"/>
              <a:gd name="connsiteY46" fmla="*/ 5674281 h 6253401"/>
              <a:gd name="connsiteX47" fmla="*/ 872490 w 2339340"/>
              <a:gd name="connsiteY47" fmla="*/ 5700951 h 6253401"/>
              <a:gd name="connsiteX48" fmla="*/ 693420 w 2339340"/>
              <a:gd name="connsiteY48" fmla="*/ 5910501 h 6253401"/>
              <a:gd name="connsiteX49" fmla="*/ 541020 w 2339340"/>
              <a:gd name="connsiteY49" fmla="*/ 6108621 h 6253401"/>
              <a:gd name="connsiteX50" fmla="*/ 510540 w 2339340"/>
              <a:gd name="connsiteY50" fmla="*/ 6173391 h 6253401"/>
              <a:gd name="connsiteX51" fmla="*/ 701040 w 2339340"/>
              <a:gd name="connsiteY51" fmla="*/ 6108621 h 6253401"/>
              <a:gd name="connsiteX52" fmla="*/ 830580 w 2339340"/>
              <a:gd name="connsiteY52" fmla="*/ 6081951 h 6253401"/>
              <a:gd name="connsiteX53" fmla="*/ 952500 w 2339340"/>
              <a:gd name="connsiteY53" fmla="*/ 5990511 h 6253401"/>
              <a:gd name="connsiteX54" fmla="*/ 963930 w 2339340"/>
              <a:gd name="connsiteY54" fmla="*/ 5887641 h 6253401"/>
              <a:gd name="connsiteX55" fmla="*/ 1108710 w 2339340"/>
              <a:gd name="connsiteY55" fmla="*/ 5834301 h 6253401"/>
              <a:gd name="connsiteX56" fmla="*/ 1108710 w 2339340"/>
              <a:gd name="connsiteY56" fmla="*/ 5807631 h 6253401"/>
              <a:gd name="connsiteX57" fmla="*/ 1032510 w 2339340"/>
              <a:gd name="connsiteY57" fmla="*/ 5651421 h 6253401"/>
              <a:gd name="connsiteX58" fmla="*/ 1043940 w 2339340"/>
              <a:gd name="connsiteY58" fmla="*/ 5297091 h 6253401"/>
              <a:gd name="connsiteX59" fmla="*/ 1074420 w 2339340"/>
              <a:gd name="connsiteY59" fmla="*/ 4904661 h 6253401"/>
              <a:gd name="connsiteX60" fmla="*/ 1002030 w 2339340"/>
              <a:gd name="connsiteY60" fmla="*/ 4439841 h 6253401"/>
              <a:gd name="connsiteX61" fmla="*/ 1066800 w 2339340"/>
              <a:gd name="connsiteY61" fmla="*/ 4146471 h 6253401"/>
              <a:gd name="connsiteX62" fmla="*/ 1116330 w 2339340"/>
              <a:gd name="connsiteY62" fmla="*/ 3792141 h 6253401"/>
              <a:gd name="connsiteX63" fmla="*/ 1165860 w 2339340"/>
              <a:gd name="connsiteY63" fmla="*/ 3392091 h 6253401"/>
              <a:gd name="connsiteX64" fmla="*/ 1238250 w 2339340"/>
              <a:gd name="connsiteY64" fmla="*/ 3898821 h 6253401"/>
              <a:gd name="connsiteX65" fmla="*/ 1280160 w 2339340"/>
              <a:gd name="connsiteY65" fmla="*/ 4382691 h 6253401"/>
              <a:gd name="connsiteX66" fmla="*/ 1310640 w 2339340"/>
              <a:gd name="connsiteY66" fmla="*/ 4550331 h 6253401"/>
              <a:gd name="connsiteX67" fmla="*/ 1272540 w 2339340"/>
              <a:gd name="connsiteY67" fmla="*/ 4855131 h 6253401"/>
              <a:gd name="connsiteX68" fmla="*/ 1242060 w 2339340"/>
              <a:gd name="connsiteY68" fmla="*/ 5076111 h 6253401"/>
              <a:gd name="connsiteX69" fmla="*/ 1276350 w 2339340"/>
              <a:gd name="connsiteY69" fmla="*/ 5304711 h 6253401"/>
              <a:gd name="connsiteX70" fmla="*/ 1333500 w 2339340"/>
              <a:gd name="connsiteY70" fmla="*/ 5510451 h 6253401"/>
              <a:gd name="connsiteX71" fmla="*/ 1314450 w 2339340"/>
              <a:gd name="connsiteY71" fmla="*/ 5632371 h 6253401"/>
              <a:gd name="connsiteX72" fmla="*/ 1264920 w 2339340"/>
              <a:gd name="connsiteY72" fmla="*/ 5811441 h 6253401"/>
              <a:gd name="connsiteX73" fmla="*/ 1264920 w 2339340"/>
              <a:gd name="connsiteY73" fmla="*/ 5918121 h 6253401"/>
              <a:gd name="connsiteX74" fmla="*/ 1424940 w 2339340"/>
              <a:gd name="connsiteY74" fmla="*/ 6253401 h 6253401"/>
              <a:gd name="connsiteX75" fmla="*/ 1565910 w 2339340"/>
              <a:gd name="connsiteY75" fmla="*/ 6081951 h 6253401"/>
              <a:gd name="connsiteX76" fmla="*/ 1604010 w 2339340"/>
              <a:gd name="connsiteY76" fmla="*/ 6028611 h 6253401"/>
              <a:gd name="connsiteX77" fmla="*/ 1524000 w 2339340"/>
              <a:gd name="connsiteY77" fmla="*/ 5860971 h 6253401"/>
              <a:gd name="connsiteX78" fmla="*/ 1466850 w 2339340"/>
              <a:gd name="connsiteY78" fmla="*/ 5735241 h 6253401"/>
              <a:gd name="connsiteX79" fmla="*/ 1440180 w 2339340"/>
              <a:gd name="connsiteY79" fmla="*/ 5655231 h 6253401"/>
              <a:gd name="connsiteX80" fmla="*/ 1546860 w 2339340"/>
              <a:gd name="connsiteY80" fmla="*/ 5095161 h 6253401"/>
              <a:gd name="connsiteX81" fmla="*/ 1600200 w 2339340"/>
              <a:gd name="connsiteY81" fmla="*/ 4523661 h 6253401"/>
              <a:gd name="connsiteX82" fmla="*/ 1684020 w 2339340"/>
              <a:gd name="connsiteY82" fmla="*/ 4043601 h 6253401"/>
              <a:gd name="connsiteX83" fmla="*/ 1703070 w 2339340"/>
              <a:gd name="connsiteY83" fmla="*/ 3704511 h 6253401"/>
              <a:gd name="connsiteX84" fmla="*/ 1673305 w 2339340"/>
              <a:gd name="connsiteY84" fmla="*/ 3099436 h 6253401"/>
              <a:gd name="connsiteX85" fmla="*/ 1630680 w 2339340"/>
              <a:gd name="connsiteY85" fmla="*/ 2885361 h 6253401"/>
              <a:gd name="connsiteX86" fmla="*/ 1607820 w 2339340"/>
              <a:gd name="connsiteY86" fmla="*/ 2767251 h 6253401"/>
              <a:gd name="connsiteX87" fmla="*/ 1584960 w 2339340"/>
              <a:gd name="connsiteY87" fmla="*/ 2439591 h 6253401"/>
              <a:gd name="connsiteX88" fmla="*/ 1584960 w 2339340"/>
              <a:gd name="connsiteY88" fmla="*/ 2089071 h 6253401"/>
              <a:gd name="connsiteX89" fmla="*/ 1619250 w 2339340"/>
              <a:gd name="connsiteY89" fmla="*/ 1788081 h 6253401"/>
              <a:gd name="connsiteX90" fmla="*/ 1691640 w 2339340"/>
              <a:gd name="connsiteY90" fmla="*/ 1517571 h 6253401"/>
              <a:gd name="connsiteX91" fmla="*/ 1954530 w 2339340"/>
              <a:gd name="connsiteY91" fmla="*/ 1940481 h 6253401"/>
              <a:gd name="connsiteX92" fmla="*/ 2045970 w 2339340"/>
              <a:gd name="connsiteY92" fmla="*/ 2062401 h 6253401"/>
              <a:gd name="connsiteX93" fmla="*/ 1840230 w 2339340"/>
              <a:gd name="connsiteY93" fmla="*/ 2374821 h 6253401"/>
              <a:gd name="connsiteX94" fmla="*/ 1729740 w 2339340"/>
              <a:gd name="connsiteY94" fmla="*/ 2561511 h 6253401"/>
              <a:gd name="connsiteX95" fmla="*/ 1672590 w 2339340"/>
              <a:gd name="connsiteY95" fmla="*/ 2691051 h 6253401"/>
              <a:gd name="connsiteX96" fmla="*/ 1606391 w 2339340"/>
              <a:gd name="connsiteY96" fmla="*/ 2762727 h 6253401"/>
              <a:gd name="connsiteX97" fmla="*/ 1658302 w 2339340"/>
              <a:gd name="connsiteY97" fmla="*/ 3027046 h 6253401"/>
              <a:gd name="connsiteX98" fmla="*/ 1729740 w 2339340"/>
              <a:gd name="connsiteY98" fmla="*/ 2908221 h 6253401"/>
              <a:gd name="connsiteX99" fmla="*/ 1927860 w 2339340"/>
              <a:gd name="connsiteY99" fmla="*/ 2706291 h 6253401"/>
              <a:gd name="connsiteX100" fmla="*/ 2065020 w 2339340"/>
              <a:gd name="connsiteY100" fmla="*/ 2565321 h 6253401"/>
              <a:gd name="connsiteX101" fmla="*/ 2202180 w 2339340"/>
              <a:gd name="connsiteY101" fmla="*/ 2355771 h 6253401"/>
              <a:gd name="connsiteX102" fmla="*/ 2339340 w 2339340"/>
              <a:gd name="connsiteY102" fmla="*/ 2066211 h 6253401"/>
              <a:gd name="connsiteX103" fmla="*/ 2293620 w 2339340"/>
              <a:gd name="connsiteY103" fmla="*/ 1974771 h 6253401"/>
              <a:gd name="connsiteX104" fmla="*/ 2232660 w 2339340"/>
              <a:gd name="connsiteY104" fmla="*/ 1769031 h 6253401"/>
              <a:gd name="connsiteX105" fmla="*/ 2175510 w 2339340"/>
              <a:gd name="connsiteY105" fmla="*/ 1582341 h 6253401"/>
              <a:gd name="connsiteX106" fmla="*/ 2065020 w 2339340"/>
              <a:gd name="connsiteY106" fmla="*/ 1368981 h 6253401"/>
              <a:gd name="connsiteX107" fmla="*/ 1958340 w 2339340"/>
              <a:gd name="connsiteY107" fmla="*/ 1186101 h 6253401"/>
              <a:gd name="connsiteX108" fmla="*/ 1878330 w 2339340"/>
              <a:gd name="connsiteY108" fmla="*/ 1060371 h 6253401"/>
              <a:gd name="connsiteX109" fmla="*/ 1752600 w 2339340"/>
              <a:gd name="connsiteY109" fmla="*/ 991791 h 6253401"/>
              <a:gd name="connsiteX110" fmla="*/ 1645920 w 2339340"/>
              <a:gd name="connsiteY110" fmla="*/ 972741 h 6253401"/>
              <a:gd name="connsiteX111" fmla="*/ 1546860 w 2339340"/>
              <a:gd name="connsiteY111" fmla="*/ 938451 h 6253401"/>
              <a:gd name="connsiteX112" fmla="*/ 1276350 w 2339340"/>
              <a:gd name="connsiteY112" fmla="*/ 877491 h 6253401"/>
              <a:gd name="connsiteX113" fmla="*/ 1257300 w 2339340"/>
              <a:gd name="connsiteY113" fmla="*/ 755571 h 6253401"/>
              <a:gd name="connsiteX114" fmla="*/ 1325880 w 2339340"/>
              <a:gd name="connsiteY114" fmla="*/ 610791 h 6253401"/>
              <a:gd name="connsiteX115" fmla="*/ 1363980 w 2339340"/>
              <a:gd name="connsiteY115" fmla="*/ 553641 h 6253401"/>
              <a:gd name="connsiteX116" fmla="*/ 1352550 w 2339340"/>
              <a:gd name="connsiteY116" fmla="*/ 454581 h 6253401"/>
              <a:gd name="connsiteX117" fmla="*/ 1348740 w 2339340"/>
              <a:gd name="connsiteY117" fmla="*/ 325041 h 6253401"/>
              <a:gd name="connsiteX118" fmla="*/ 1311592 w 2339340"/>
              <a:gd name="connsiteY118" fmla="*/ 99775 h 6253401"/>
              <a:gd name="connsiteX119" fmla="*/ 1188720 w 2339340"/>
              <a:gd name="connsiteY119" fmla="*/ 54531 h 6253401"/>
              <a:gd name="connsiteX120" fmla="*/ 1143000 w 2339340"/>
              <a:gd name="connsiteY120" fmla="*/ 27861 h 6253401"/>
              <a:gd name="connsiteX121" fmla="*/ 1077992 w 2339340"/>
              <a:gd name="connsiteY121" fmla="*/ 0 h 6253401"/>
              <a:gd name="connsiteX0" fmla="*/ 1077992 w 2339340"/>
              <a:gd name="connsiteY0" fmla="*/ 0 h 6253401"/>
              <a:gd name="connsiteX1" fmla="*/ 970359 w 2339340"/>
              <a:gd name="connsiteY1" fmla="*/ 77867 h 6253401"/>
              <a:gd name="connsiteX2" fmla="*/ 967740 w 2339340"/>
              <a:gd name="connsiteY2" fmla="*/ 16431 h 6253401"/>
              <a:gd name="connsiteX3" fmla="*/ 872490 w 2339340"/>
              <a:gd name="connsiteY3" fmla="*/ 138351 h 6253401"/>
              <a:gd name="connsiteX4" fmla="*/ 849630 w 2339340"/>
              <a:gd name="connsiteY4" fmla="*/ 103347 h 6253401"/>
              <a:gd name="connsiteX5" fmla="*/ 804863 w 2339340"/>
              <a:gd name="connsiteY5" fmla="*/ 232886 h 6253401"/>
              <a:gd name="connsiteX6" fmla="*/ 782955 w 2339340"/>
              <a:gd name="connsiteY6" fmla="*/ 466725 h 6253401"/>
              <a:gd name="connsiteX7" fmla="*/ 754380 w 2339340"/>
              <a:gd name="connsiteY7" fmla="*/ 481251 h 6253401"/>
              <a:gd name="connsiteX8" fmla="*/ 781050 w 2339340"/>
              <a:gd name="connsiteY8" fmla="*/ 565071 h 6253401"/>
              <a:gd name="connsiteX9" fmla="*/ 822960 w 2339340"/>
              <a:gd name="connsiteY9" fmla="*/ 641271 h 6253401"/>
              <a:gd name="connsiteX10" fmla="*/ 887730 w 2339340"/>
              <a:gd name="connsiteY10" fmla="*/ 706041 h 6253401"/>
              <a:gd name="connsiteX11" fmla="*/ 925830 w 2339340"/>
              <a:gd name="connsiteY11" fmla="*/ 786051 h 6253401"/>
              <a:gd name="connsiteX12" fmla="*/ 925830 w 2339340"/>
              <a:gd name="connsiteY12" fmla="*/ 877491 h 6253401"/>
              <a:gd name="connsiteX13" fmla="*/ 803910 w 2339340"/>
              <a:gd name="connsiteY13" fmla="*/ 938451 h 6253401"/>
              <a:gd name="connsiteX14" fmla="*/ 701040 w 2339340"/>
              <a:gd name="connsiteY14" fmla="*/ 965121 h 6253401"/>
              <a:gd name="connsiteX15" fmla="*/ 556260 w 2339340"/>
              <a:gd name="connsiteY15" fmla="*/ 968931 h 6253401"/>
              <a:gd name="connsiteX16" fmla="*/ 403860 w 2339340"/>
              <a:gd name="connsiteY16" fmla="*/ 1018461 h 6253401"/>
              <a:gd name="connsiteX17" fmla="*/ 320040 w 2339340"/>
              <a:gd name="connsiteY17" fmla="*/ 1102281 h 6253401"/>
              <a:gd name="connsiteX18" fmla="*/ 247650 w 2339340"/>
              <a:gd name="connsiteY18" fmla="*/ 1292781 h 6253401"/>
              <a:gd name="connsiteX19" fmla="*/ 163830 w 2339340"/>
              <a:gd name="connsiteY19" fmla="*/ 1586151 h 6253401"/>
              <a:gd name="connsiteX20" fmla="*/ 83820 w 2339340"/>
              <a:gd name="connsiteY20" fmla="*/ 1799511 h 6253401"/>
              <a:gd name="connsiteX21" fmla="*/ 72390 w 2339340"/>
              <a:gd name="connsiteY21" fmla="*/ 1978581 h 6253401"/>
              <a:gd name="connsiteX22" fmla="*/ 0 w 2339340"/>
              <a:gd name="connsiteY22" fmla="*/ 2161461 h 6253401"/>
              <a:gd name="connsiteX23" fmla="*/ 11430 w 2339340"/>
              <a:gd name="connsiteY23" fmla="*/ 2268141 h 6253401"/>
              <a:gd name="connsiteX24" fmla="*/ 106680 w 2339340"/>
              <a:gd name="connsiteY24" fmla="*/ 2443401 h 6253401"/>
              <a:gd name="connsiteX25" fmla="*/ 243840 w 2339340"/>
              <a:gd name="connsiteY25" fmla="*/ 2611041 h 6253401"/>
              <a:gd name="connsiteX26" fmla="*/ 422910 w 2339340"/>
              <a:gd name="connsiteY26" fmla="*/ 2786301 h 6253401"/>
              <a:gd name="connsiteX27" fmla="*/ 609600 w 2339340"/>
              <a:gd name="connsiteY27" fmla="*/ 2946321 h 6253401"/>
              <a:gd name="connsiteX28" fmla="*/ 703183 w 2339340"/>
              <a:gd name="connsiteY28" fmla="*/ 3078956 h 6253401"/>
              <a:gd name="connsiteX29" fmla="*/ 711517 w 2339340"/>
              <a:gd name="connsiteY29" fmla="*/ 2800827 h 6253401"/>
              <a:gd name="connsiteX30" fmla="*/ 647700 w 2339340"/>
              <a:gd name="connsiteY30" fmla="*/ 2748201 h 6253401"/>
              <a:gd name="connsiteX31" fmla="*/ 541020 w 2339340"/>
              <a:gd name="connsiteY31" fmla="*/ 2553891 h 6253401"/>
              <a:gd name="connsiteX32" fmla="*/ 487680 w 2339340"/>
              <a:gd name="connsiteY32" fmla="*/ 2443401 h 6253401"/>
              <a:gd name="connsiteX33" fmla="*/ 293370 w 2339340"/>
              <a:gd name="connsiteY33" fmla="*/ 2222421 h 6253401"/>
              <a:gd name="connsiteX34" fmla="*/ 426720 w 2339340"/>
              <a:gd name="connsiteY34" fmla="*/ 2005251 h 6253401"/>
              <a:gd name="connsiteX35" fmla="*/ 483870 w 2339340"/>
              <a:gd name="connsiteY35" fmla="*/ 1894761 h 6253401"/>
              <a:gd name="connsiteX36" fmla="*/ 544830 w 2339340"/>
              <a:gd name="connsiteY36" fmla="*/ 1658541 h 6253401"/>
              <a:gd name="connsiteX37" fmla="*/ 636270 w 2339340"/>
              <a:gd name="connsiteY37" fmla="*/ 1913811 h 6253401"/>
              <a:gd name="connsiteX38" fmla="*/ 678180 w 2339340"/>
              <a:gd name="connsiteY38" fmla="*/ 2218611 h 6253401"/>
              <a:gd name="connsiteX39" fmla="*/ 689610 w 2339340"/>
              <a:gd name="connsiteY39" fmla="*/ 2504361 h 6253401"/>
              <a:gd name="connsiteX40" fmla="*/ 712470 w 2339340"/>
              <a:gd name="connsiteY40" fmla="*/ 2778681 h 6253401"/>
              <a:gd name="connsiteX41" fmla="*/ 701040 w 2339340"/>
              <a:gd name="connsiteY41" fmla="*/ 3193971 h 6253401"/>
              <a:gd name="connsiteX42" fmla="*/ 643890 w 2339340"/>
              <a:gd name="connsiteY42" fmla="*/ 3799761 h 6253401"/>
              <a:gd name="connsiteX43" fmla="*/ 613410 w 2339340"/>
              <a:gd name="connsiteY43" fmla="*/ 4272201 h 6253401"/>
              <a:gd name="connsiteX44" fmla="*/ 689610 w 2339340"/>
              <a:gd name="connsiteY44" fmla="*/ 4634151 h 6253401"/>
              <a:gd name="connsiteX45" fmla="*/ 803910 w 2339340"/>
              <a:gd name="connsiteY45" fmla="*/ 5232321 h 6253401"/>
              <a:gd name="connsiteX46" fmla="*/ 883920 w 2339340"/>
              <a:gd name="connsiteY46" fmla="*/ 5674281 h 6253401"/>
              <a:gd name="connsiteX47" fmla="*/ 872490 w 2339340"/>
              <a:gd name="connsiteY47" fmla="*/ 5700951 h 6253401"/>
              <a:gd name="connsiteX48" fmla="*/ 693420 w 2339340"/>
              <a:gd name="connsiteY48" fmla="*/ 5910501 h 6253401"/>
              <a:gd name="connsiteX49" fmla="*/ 541020 w 2339340"/>
              <a:gd name="connsiteY49" fmla="*/ 6108621 h 6253401"/>
              <a:gd name="connsiteX50" fmla="*/ 510540 w 2339340"/>
              <a:gd name="connsiteY50" fmla="*/ 6173391 h 6253401"/>
              <a:gd name="connsiteX51" fmla="*/ 701040 w 2339340"/>
              <a:gd name="connsiteY51" fmla="*/ 6108621 h 6253401"/>
              <a:gd name="connsiteX52" fmla="*/ 830580 w 2339340"/>
              <a:gd name="connsiteY52" fmla="*/ 6081951 h 6253401"/>
              <a:gd name="connsiteX53" fmla="*/ 952500 w 2339340"/>
              <a:gd name="connsiteY53" fmla="*/ 5990511 h 6253401"/>
              <a:gd name="connsiteX54" fmla="*/ 963930 w 2339340"/>
              <a:gd name="connsiteY54" fmla="*/ 5887641 h 6253401"/>
              <a:gd name="connsiteX55" fmla="*/ 1108710 w 2339340"/>
              <a:gd name="connsiteY55" fmla="*/ 5834301 h 6253401"/>
              <a:gd name="connsiteX56" fmla="*/ 1108710 w 2339340"/>
              <a:gd name="connsiteY56" fmla="*/ 5807631 h 6253401"/>
              <a:gd name="connsiteX57" fmla="*/ 1032510 w 2339340"/>
              <a:gd name="connsiteY57" fmla="*/ 5651421 h 6253401"/>
              <a:gd name="connsiteX58" fmla="*/ 1043940 w 2339340"/>
              <a:gd name="connsiteY58" fmla="*/ 5297091 h 6253401"/>
              <a:gd name="connsiteX59" fmla="*/ 1074420 w 2339340"/>
              <a:gd name="connsiteY59" fmla="*/ 4904661 h 6253401"/>
              <a:gd name="connsiteX60" fmla="*/ 1002030 w 2339340"/>
              <a:gd name="connsiteY60" fmla="*/ 4439841 h 6253401"/>
              <a:gd name="connsiteX61" fmla="*/ 1066800 w 2339340"/>
              <a:gd name="connsiteY61" fmla="*/ 4146471 h 6253401"/>
              <a:gd name="connsiteX62" fmla="*/ 1116330 w 2339340"/>
              <a:gd name="connsiteY62" fmla="*/ 3792141 h 6253401"/>
              <a:gd name="connsiteX63" fmla="*/ 1165860 w 2339340"/>
              <a:gd name="connsiteY63" fmla="*/ 3392091 h 6253401"/>
              <a:gd name="connsiteX64" fmla="*/ 1238250 w 2339340"/>
              <a:gd name="connsiteY64" fmla="*/ 3898821 h 6253401"/>
              <a:gd name="connsiteX65" fmla="*/ 1280160 w 2339340"/>
              <a:gd name="connsiteY65" fmla="*/ 4382691 h 6253401"/>
              <a:gd name="connsiteX66" fmla="*/ 1310640 w 2339340"/>
              <a:gd name="connsiteY66" fmla="*/ 4550331 h 6253401"/>
              <a:gd name="connsiteX67" fmla="*/ 1272540 w 2339340"/>
              <a:gd name="connsiteY67" fmla="*/ 4855131 h 6253401"/>
              <a:gd name="connsiteX68" fmla="*/ 1242060 w 2339340"/>
              <a:gd name="connsiteY68" fmla="*/ 5076111 h 6253401"/>
              <a:gd name="connsiteX69" fmla="*/ 1276350 w 2339340"/>
              <a:gd name="connsiteY69" fmla="*/ 5304711 h 6253401"/>
              <a:gd name="connsiteX70" fmla="*/ 1333500 w 2339340"/>
              <a:gd name="connsiteY70" fmla="*/ 5510451 h 6253401"/>
              <a:gd name="connsiteX71" fmla="*/ 1314450 w 2339340"/>
              <a:gd name="connsiteY71" fmla="*/ 5632371 h 6253401"/>
              <a:gd name="connsiteX72" fmla="*/ 1264920 w 2339340"/>
              <a:gd name="connsiteY72" fmla="*/ 5811441 h 6253401"/>
              <a:gd name="connsiteX73" fmla="*/ 1264920 w 2339340"/>
              <a:gd name="connsiteY73" fmla="*/ 5918121 h 6253401"/>
              <a:gd name="connsiteX74" fmla="*/ 1424940 w 2339340"/>
              <a:gd name="connsiteY74" fmla="*/ 6253401 h 6253401"/>
              <a:gd name="connsiteX75" fmla="*/ 1565910 w 2339340"/>
              <a:gd name="connsiteY75" fmla="*/ 6081951 h 6253401"/>
              <a:gd name="connsiteX76" fmla="*/ 1604010 w 2339340"/>
              <a:gd name="connsiteY76" fmla="*/ 6028611 h 6253401"/>
              <a:gd name="connsiteX77" fmla="*/ 1524000 w 2339340"/>
              <a:gd name="connsiteY77" fmla="*/ 5860971 h 6253401"/>
              <a:gd name="connsiteX78" fmla="*/ 1466850 w 2339340"/>
              <a:gd name="connsiteY78" fmla="*/ 5735241 h 6253401"/>
              <a:gd name="connsiteX79" fmla="*/ 1440180 w 2339340"/>
              <a:gd name="connsiteY79" fmla="*/ 5655231 h 6253401"/>
              <a:gd name="connsiteX80" fmla="*/ 1546860 w 2339340"/>
              <a:gd name="connsiteY80" fmla="*/ 5095161 h 6253401"/>
              <a:gd name="connsiteX81" fmla="*/ 1600200 w 2339340"/>
              <a:gd name="connsiteY81" fmla="*/ 4523661 h 6253401"/>
              <a:gd name="connsiteX82" fmla="*/ 1684020 w 2339340"/>
              <a:gd name="connsiteY82" fmla="*/ 4043601 h 6253401"/>
              <a:gd name="connsiteX83" fmla="*/ 1703070 w 2339340"/>
              <a:gd name="connsiteY83" fmla="*/ 3704511 h 6253401"/>
              <a:gd name="connsiteX84" fmla="*/ 1673305 w 2339340"/>
              <a:gd name="connsiteY84" fmla="*/ 3099436 h 6253401"/>
              <a:gd name="connsiteX85" fmla="*/ 1630680 w 2339340"/>
              <a:gd name="connsiteY85" fmla="*/ 2885361 h 6253401"/>
              <a:gd name="connsiteX86" fmla="*/ 1607820 w 2339340"/>
              <a:gd name="connsiteY86" fmla="*/ 2767251 h 6253401"/>
              <a:gd name="connsiteX87" fmla="*/ 1584960 w 2339340"/>
              <a:gd name="connsiteY87" fmla="*/ 2439591 h 6253401"/>
              <a:gd name="connsiteX88" fmla="*/ 1584960 w 2339340"/>
              <a:gd name="connsiteY88" fmla="*/ 2089071 h 6253401"/>
              <a:gd name="connsiteX89" fmla="*/ 1619250 w 2339340"/>
              <a:gd name="connsiteY89" fmla="*/ 1788081 h 6253401"/>
              <a:gd name="connsiteX90" fmla="*/ 1691640 w 2339340"/>
              <a:gd name="connsiteY90" fmla="*/ 1517571 h 6253401"/>
              <a:gd name="connsiteX91" fmla="*/ 1954530 w 2339340"/>
              <a:gd name="connsiteY91" fmla="*/ 1940481 h 6253401"/>
              <a:gd name="connsiteX92" fmla="*/ 2045970 w 2339340"/>
              <a:gd name="connsiteY92" fmla="*/ 2062401 h 6253401"/>
              <a:gd name="connsiteX93" fmla="*/ 1840230 w 2339340"/>
              <a:gd name="connsiteY93" fmla="*/ 2374821 h 6253401"/>
              <a:gd name="connsiteX94" fmla="*/ 1729740 w 2339340"/>
              <a:gd name="connsiteY94" fmla="*/ 2561511 h 6253401"/>
              <a:gd name="connsiteX95" fmla="*/ 1672590 w 2339340"/>
              <a:gd name="connsiteY95" fmla="*/ 2691051 h 6253401"/>
              <a:gd name="connsiteX96" fmla="*/ 1606391 w 2339340"/>
              <a:gd name="connsiteY96" fmla="*/ 2762727 h 6253401"/>
              <a:gd name="connsiteX97" fmla="*/ 1658302 w 2339340"/>
              <a:gd name="connsiteY97" fmla="*/ 3027046 h 6253401"/>
              <a:gd name="connsiteX98" fmla="*/ 1729740 w 2339340"/>
              <a:gd name="connsiteY98" fmla="*/ 2908221 h 6253401"/>
              <a:gd name="connsiteX99" fmla="*/ 1927860 w 2339340"/>
              <a:gd name="connsiteY99" fmla="*/ 2706291 h 6253401"/>
              <a:gd name="connsiteX100" fmla="*/ 2065020 w 2339340"/>
              <a:gd name="connsiteY100" fmla="*/ 2565321 h 6253401"/>
              <a:gd name="connsiteX101" fmla="*/ 2202180 w 2339340"/>
              <a:gd name="connsiteY101" fmla="*/ 2355771 h 6253401"/>
              <a:gd name="connsiteX102" fmla="*/ 2339340 w 2339340"/>
              <a:gd name="connsiteY102" fmla="*/ 2066211 h 6253401"/>
              <a:gd name="connsiteX103" fmla="*/ 2293620 w 2339340"/>
              <a:gd name="connsiteY103" fmla="*/ 1974771 h 6253401"/>
              <a:gd name="connsiteX104" fmla="*/ 2232660 w 2339340"/>
              <a:gd name="connsiteY104" fmla="*/ 1769031 h 6253401"/>
              <a:gd name="connsiteX105" fmla="*/ 2175510 w 2339340"/>
              <a:gd name="connsiteY105" fmla="*/ 1582341 h 6253401"/>
              <a:gd name="connsiteX106" fmla="*/ 2065020 w 2339340"/>
              <a:gd name="connsiteY106" fmla="*/ 1368981 h 6253401"/>
              <a:gd name="connsiteX107" fmla="*/ 1958340 w 2339340"/>
              <a:gd name="connsiteY107" fmla="*/ 1186101 h 6253401"/>
              <a:gd name="connsiteX108" fmla="*/ 1878330 w 2339340"/>
              <a:gd name="connsiteY108" fmla="*/ 1060371 h 6253401"/>
              <a:gd name="connsiteX109" fmla="*/ 1752600 w 2339340"/>
              <a:gd name="connsiteY109" fmla="*/ 991791 h 6253401"/>
              <a:gd name="connsiteX110" fmla="*/ 1645920 w 2339340"/>
              <a:gd name="connsiteY110" fmla="*/ 972741 h 6253401"/>
              <a:gd name="connsiteX111" fmla="*/ 1546860 w 2339340"/>
              <a:gd name="connsiteY111" fmla="*/ 938451 h 6253401"/>
              <a:gd name="connsiteX112" fmla="*/ 1276350 w 2339340"/>
              <a:gd name="connsiteY112" fmla="*/ 877491 h 6253401"/>
              <a:gd name="connsiteX113" fmla="*/ 1257300 w 2339340"/>
              <a:gd name="connsiteY113" fmla="*/ 755571 h 6253401"/>
              <a:gd name="connsiteX114" fmla="*/ 1325880 w 2339340"/>
              <a:gd name="connsiteY114" fmla="*/ 610791 h 6253401"/>
              <a:gd name="connsiteX115" fmla="*/ 1363980 w 2339340"/>
              <a:gd name="connsiteY115" fmla="*/ 553641 h 6253401"/>
              <a:gd name="connsiteX116" fmla="*/ 1352550 w 2339340"/>
              <a:gd name="connsiteY116" fmla="*/ 454581 h 6253401"/>
              <a:gd name="connsiteX117" fmla="*/ 1359455 w 2339340"/>
              <a:gd name="connsiteY117" fmla="*/ 267891 h 6253401"/>
              <a:gd name="connsiteX118" fmla="*/ 1311592 w 2339340"/>
              <a:gd name="connsiteY118" fmla="*/ 99775 h 6253401"/>
              <a:gd name="connsiteX119" fmla="*/ 1188720 w 2339340"/>
              <a:gd name="connsiteY119" fmla="*/ 54531 h 6253401"/>
              <a:gd name="connsiteX120" fmla="*/ 1143000 w 2339340"/>
              <a:gd name="connsiteY120" fmla="*/ 27861 h 6253401"/>
              <a:gd name="connsiteX121" fmla="*/ 1077992 w 2339340"/>
              <a:gd name="connsiteY121" fmla="*/ 0 h 6253401"/>
              <a:gd name="connsiteX0" fmla="*/ 1077992 w 2339340"/>
              <a:gd name="connsiteY0" fmla="*/ 0 h 6253401"/>
              <a:gd name="connsiteX1" fmla="*/ 970359 w 2339340"/>
              <a:gd name="connsiteY1" fmla="*/ 77867 h 6253401"/>
              <a:gd name="connsiteX2" fmla="*/ 967740 w 2339340"/>
              <a:gd name="connsiteY2" fmla="*/ 16431 h 6253401"/>
              <a:gd name="connsiteX3" fmla="*/ 872490 w 2339340"/>
              <a:gd name="connsiteY3" fmla="*/ 138351 h 6253401"/>
              <a:gd name="connsiteX4" fmla="*/ 849630 w 2339340"/>
              <a:gd name="connsiteY4" fmla="*/ 103347 h 6253401"/>
              <a:gd name="connsiteX5" fmla="*/ 804863 w 2339340"/>
              <a:gd name="connsiteY5" fmla="*/ 232886 h 6253401"/>
              <a:gd name="connsiteX6" fmla="*/ 782955 w 2339340"/>
              <a:gd name="connsiteY6" fmla="*/ 466725 h 6253401"/>
              <a:gd name="connsiteX7" fmla="*/ 754380 w 2339340"/>
              <a:gd name="connsiteY7" fmla="*/ 481251 h 6253401"/>
              <a:gd name="connsiteX8" fmla="*/ 781050 w 2339340"/>
              <a:gd name="connsiteY8" fmla="*/ 565071 h 6253401"/>
              <a:gd name="connsiteX9" fmla="*/ 822960 w 2339340"/>
              <a:gd name="connsiteY9" fmla="*/ 641271 h 6253401"/>
              <a:gd name="connsiteX10" fmla="*/ 887730 w 2339340"/>
              <a:gd name="connsiteY10" fmla="*/ 706041 h 6253401"/>
              <a:gd name="connsiteX11" fmla="*/ 925830 w 2339340"/>
              <a:gd name="connsiteY11" fmla="*/ 786051 h 6253401"/>
              <a:gd name="connsiteX12" fmla="*/ 925830 w 2339340"/>
              <a:gd name="connsiteY12" fmla="*/ 877491 h 6253401"/>
              <a:gd name="connsiteX13" fmla="*/ 803910 w 2339340"/>
              <a:gd name="connsiteY13" fmla="*/ 938451 h 6253401"/>
              <a:gd name="connsiteX14" fmla="*/ 701040 w 2339340"/>
              <a:gd name="connsiteY14" fmla="*/ 965121 h 6253401"/>
              <a:gd name="connsiteX15" fmla="*/ 556260 w 2339340"/>
              <a:gd name="connsiteY15" fmla="*/ 968931 h 6253401"/>
              <a:gd name="connsiteX16" fmla="*/ 403860 w 2339340"/>
              <a:gd name="connsiteY16" fmla="*/ 1018461 h 6253401"/>
              <a:gd name="connsiteX17" fmla="*/ 320040 w 2339340"/>
              <a:gd name="connsiteY17" fmla="*/ 1102281 h 6253401"/>
              <a:gd name="connsiteX18" fmla="*/ 247650 w 2339340"/>
              <a:gd name="connsiteY18" fmla="*/ 1292781 h 6253401"/>
              <a:gd name="connsiteX19" fmla="*/ 163830 w 2339340"/>
              <a:gd name="connsiteY19" fmla="*/ 1586151 h 6253401"/>
              <a:gd name="connsiteX20" fmla="*/ 83820 w 2339340"/>
              <a:gd name="connsiteY20" fmla="*/ 1799511 h 6253401"/>
              <a:gd name="connsiteX21" fmla="*/ 72390 w 2339340"/>
              <a:gd name="connsiteY21" fmla="*/ 1978581 h 6253401"/>
              <a:gd name="connsiteX22" fmla="*/ 0 w 2339340"/>
              <a:gd name="connsiteY22" fmla="*/ 2161461 h 6253401"/>
              <a:gd name="connsiteX23" fmla="*/ 11430 w 2339340"/>
              <a:gd name="connsiteY23" fmla="*/ 2268141 h 6253401"/>
              <a:gd name="connsiteX24" fmla="*/ 106680 w 2339340"/>
              <a:gd name="connsiteY24" fmla="*/ 2443401 h 6253401"/>
              <a:gd name="connsiteX25" fmla="*/ 243840 w 2339340"/>
              <a:gd name="connsiteY25" fmla="*/ 2611041 h 6253401"/>
              <a:gd name="connsiteX26" fmla="*/ 422910 w 2339340"/>
              <a:gd name="connsiteY26" fmla="*/ 2786301 h 6253401"/>
              <a:gd name="connsiteX27" fmla="*/ 609600 w 2339340"/>
              <a:gd name="connsiteY27" fmla="*/ 2946321 h 6253401"/>
              <a:gd name="connsiteX28" fmla="*/ 703183 w 2339340"/>
              <a:gd name="connsiteY28" fmla="*/ 3078956 h 6253401"/>
              <a:gd name="connsiteX29" fmla="*/ 711517 w 2339340"/>
              <a:gd name="connsiteY29" fmla="*/ 2800827 h 6253401"/>
              <a:gd name="connsiteX30" fmla="*/ 647700 w 2339340"/>
              <a:gd name="connsiteY30" fmla="*/ 2748201 h 6253401"/>
              <a:gd name="connsiteX31" fmla="*/ 541020 w 2339340"/>
              <a:gd name="connsiteY31" fmla="*/ 2553891 h 6253401"/>
              <a:gd name="connsiteX32" fmla="*/ 487680 w 2339340"/>
              <a:gd name="connsiteY32" fmla="*/ 2443401 h 6253401"/>
              <a:gd name="connsiteX33" fmla="*/ 293370 w 2339340"/>
              <a:gd name="connsiteY33" fmla="*/ 2222421 h 6253401"/>
              <a:gd name="connsiteX34" fmla="*/ 426720 w 2339340"/>
              <a:gd name="connsiteY34" fmla="*/ 2005251 h 6253401"/>
              <a:gd name="connsiteX35" fmla="*/ 483870 w 2339340"/>
              <a:gd name="connsiteY35" fmla="*/ 1894761 h 6253401"/>
              <a:gd name="connsiteX36" fmla="*/ 544830 w 2339340"/>
              <a:gd name="connsiteY36" fmla="*/ 1658541 h 6253401"/>
              <a:gd name="connsiteX37" fmla="*/ 636270 w 2339340"/>
              <a:gd name="connsiteY37" fmla="*/ 1913811 h 6253401"/>
              <a:gd name="connsiteX38" fmla="*/ 678180 w 2339340"/>
              <a:gd name="connsiteY38" fmla="*/ 2218611 h 6253401"/>
              <a:gd name="connsiteX39" fmla="*/ 689610 w 2339340"/>
              <a:gd name="connsiteY39" fmla="*/ 2504361 h 6253401"/>
              <a:gd name="connsiteX40" fmla="*/ 712470 w 2339340"/>
              <a:gd name="connsiteY40" fmla="*/ 2778681 h 6253401"/>
              <a:gd name="connsiteX41" fmla="*/ 701040 w 2339340"/>
              <a:gd name="connsiteY41" fmla="*/ 3193971 h 6253401"/>
              <a:gd name="connsiteX42" fmla="*/ 643890 w 2339340"/>
              <a:gd name="connsiteY42" fmla="*/ 3799761 h 6253401"/>
              <a:gd name="connsiteX43" fmla="*/ 613410 w 2339340"/>
              <a:gd name="connsiteY43" fmla="*/ 4272201 h 6253401"/>
              <a:gd name="connsiteX44" fmla="*/ 689610 w 2339340"/>
              <a:gd name="connsiteY44" fmla="*/ 4634151 h 6253401"/>
              <a:gd name="connsiteX45" fmla="*/ 803910 w 2339340"/>
              <a:gd name="connsiteY45" fmla="*/ 5232321 h 6253401"/>
              <a:gd name="connsiteX46" fmla="*/ 883920 w 2339340"/>
              <a:gd name="connsiteY46" fmla="*/ 5674281 h 6253401"/>
              <a:gd name="connsiteX47" fmla="*/ 872490 w 2339340"/>
              <a:gd name="connsiteY47" fmla="*/ 5700951 h 6253401"/>
              <a:gd name="connsiteX48" fmla="*/ 693420 w 2339340"/>
              <a:gd name="connsiteY48" fmla="*/ 5910501 h 6253401"/>
              <a:gd name="connsiteX49" fmla="*/ 541020 w 2339340"/>
              <a:gd name="connsiteY49" fmla="*/ 6108621 h 6253401"/>
              <a:gd name="connsiteX50" fmla="*/ 510540 w 2339340"/>
              <a:gd name="connsiteY50" fmla="*/ 6173391 h 6253401"/>
              <a:gd name="connsiteX51" fmla="*/ 701040 w 2339340"/>
              <a:gd name="connsiteY51" fmla="*/ 6108621 h 6253401"/>
              <a:gd name="connsiteX52" fmla="*/ 830580 w 2339340"/>
              <a:gd name="connsiteY52" fmla="*/ 6081951 h 6253401"/>
              <a:gd name="connsiteX53" fmla="*/ 952500 w 2339340"/>
              <a:gd name="connsiteY53" fmla="*/ 5990511 h 6253401"/>
              <a:gd name="connsiteX54" fmla="*/ 963930 w 2339340"/>
              <a:gd name="connsiteY54" fmla="*/ 5887641 h 6253401"/>
              <a:gd name="connsiteX55" fmla="*/ 1108710 w 2339340"/>
              <a:gd name="connsiteY55" fmla="*/ 5834301 h 6253401"/>
              <a:gd name="connsiteX56" fmla="*/ 1108710 w 2339340"/>
              <a:gd name="connsiteY56" fmla="*/ 5807631 h 6253401"/>
              <a:gd name="connsiteX57" fmla="*/ 1032510 w 2339340"/>
              <a:gd name="connsiteY57" fmla="*/ 5651421 h 6253401"/>
              <a:gd name="connsiteX58" fmla="*/ 1043940 w 2339340"/>
              <a:gd name="connsiteY58" fmla="*/ 5297091 h 6253401"/>
              <a:gd name="connsiteX59" fmla="*/ 1074420 w 2339340"/>
              <a:gd name="connsiteY59" fmla="*/ 4904661 h 6253401"/>
              <a:gd name="connsiteX60" fmla="*/ 1002030 w 2339340"/>
              <a:gd name="connsiteY60" fmla="*/ 4439841 h 6253401"/>
              <a:gd name="connsiteX61" fmla="*/ 1066800 w 2339340"/>
              <a:gd name="connsiteY61" fmla="*/ 4146471 h 6253401"/>
              <a:gd name="connsiteX62" fmla="*/ 1116330 w 2339340"/>
              <a:gd name="connsiteY62" fmla="*/ 3792141 h 6253401"/>
              <a:gd name="connsiteX63" fmla="*/ 1165860 w 2339340"/>
              <a:gd name="connsiteY63" fmla="*/ 3392091 h 6253401"/>
              <a:gd name="connsiteX64" fmla="*/ 1238250 w 2339340"/>
              <a:gd name="connsiteY64" fmla="*/ 3898821 h 6253401"/>
              <a:gd name="connsiteX65" fmla="*/ 1280160 w 2339340"/>
              <a:gd name="connsiteY65" fmla="*/ 4382691 h 6253401"/>
              <a:gd name="connsiteX66" fmla="*/ 1310640 w 2339340"/>
              <a:gd name="connsiteY66" fmla="*/ 4550331 h 6253401"/>
              <a:gd name="connsiteX67" fmla="*/ 1272540 w 2339340"/>
              <a:gd name="connsiteY67" fmla="*/ 4855131 h 6253401"/>
              <a:gd name="connsiteX68" fmla="*/ 1242060 w 2339340"/>
              <a:gd name="connsiteY68" fmla="*/ 5076111 h 6253401"/>
              <a:gd name="connsiteX69" fmla="*/ 1276350 w 2339340"/>
              <a:gd name="connsiteY69" fmla="*/ 5304711 h 6253401"/>
              <a:gd name="connsiteX70" fmla="*/ 1333500 w 2339340"/>
              <a:gd name="connsiteY70" fmla="*/ 5510451 h 6253401"/>
              <a:gd name="connsiteX71" fmla="*/ 1314450 w 2339340"/>
              <a:gd name="connsiteY71" fmla="*/ 5632371 h 6253401"/>
              <a:gd name="connsiteX72" fmla="*/ 1264920 w 2339340"/>
              <a:gd name="connsiteY72" fmla="*/ 5811441 h 6253401"/>
              <a:gd name="connsiteX73" fmla="*/ 1264920 w 2339340"/>
              <a:gd name="connsiteY73" fmla="*/ 5918121 h 6253401"/>
              <a:gd name="connsiteX74" fmla="*/ 1424940 w 2339340"/>
              <a:gd name="connsiteY74" fmla="*/ 6253401 h 6253401"/>
              <a:gd name="connsiteX75" fmla="*/ 1565910 w 2339340"/>
              <a:gd name="connsiteY75" fmla="*/ 6081951 h 6253401"/>
              <a:gd name="connsiteX76" fmla="*/ 1604010 w 2339340"/>
              <a:gd name="connsiteY76" fmla="*/ 6028611 h 6253401"/>
              <a:gd name="connsiteX77" fmla="*/ 1524000 w 2339340"/>
              <a:gd name="connsiteY77" fmla="*/ 5860971 h 6253401"/>
              <a:gd name="connsiteX78" fmla="*/ 1466850 w 2339340"/>
              <a:gd name="connsiteY78" fmla="*/ 5735241 h 6253401"/>
              <a:gd name="connsiteX79" fmla="*/ 1440180 w 2339340"/>
              <a:gd name="connsiteY79" fmla="*/ 5655231 h 6253401"/>
              <a:gd name="connsiteX80" fmla="*/ 1546860 w 2339340"/>
              <a:gd name="connsiteY80" fmla="*/ 5095161 h 6253401"/>
              <a:gd name="connsiteX81" fmla="*/ 1600200 w 2339340"/>
              <a:gd name="connsiteY81" fmla="*/ 4523661 h 6253401"/>
              <a:gd name="connsiteX82" fmla="*/ 1684020 w 2339340"/>
              <a:gd name="connsiteY82" fmla="*/ 4043601 h 6253401"/>
              <a:gd name="connsiteX83" fmla="*/ 1703070 w 2339340"/>
              <a:gd name="connsiteY83" fmla="*/ 3704511 h 6253401"/>
              <a:gd name="connsiteX84" fmla="*/ 1673305 w 2339340"/>
              <a:gd name="connsiteY84" fmla="*/ 3099436 h 6253401"/>
              <a:gd name="connsiteX85" fmla="*/ 1630680 w 2339340"/>
              <a:gd name="connsiteY85" fmla="*/ 2885361 h 6253401"/>
              <a:gd name="connsiteX86" fmla="*/ 1607820 w 2339340"/>
              <a:gd name="connsiteY86" fmla="*/ 2767251 h 6253401"/>
              <a:gd name="connsiteX87" fmla="*/ 1584960 w 2339340"/>
              <a:gd name="connsiteY87" fmla="*/ 2439591 h 6253401"/>
              <a:gd name="connsiteX88" fmla="*/ 1584960 w 2339340"/>
              <a:gd name="connsiteY88" fmla="*/ 2089071 h 6253401"/>
              <a:gd name="connsiteX89" fmla="*/ 1619250 w 2339340"/>
              <a:gd name="connsiteY89" fmla="*/ 1788081 h 6253401"/>
              <a:gd name="connsiteX90" fmla="*/ 1691640 w 2339340"/>
              <a:gd name="connsiteY90" fmla="*/ 1517571 h 6253401"/>
              <a:gd name="connsiteX91" fmla="*/ 1954530 w 2339340"/>
              <a:gd name="connsiteY91" fmla="*/ 1940481 h 6253401"/>
              <a:gd name="connsiteX92" fmla="*/ 2045970 w 2339340"/>
              <a:gd name="connsiteY92" fmla="*/ 2062401 h 6253401"/>
              <a:gd name="connsiteX93" fmla="*/ 1840230 w 2339340"/>
              <a:gd name="connsiteY93" fmla="*/ 2374821 h 6253401"/>
              <a:gd name="connsiteX94" fmla="*/ 1729740 w 2339340"/>
              <a:gd name="connsiteY94" fmla="*/ 2561511 h 6253401"/>
              <a:gd name="connsiteX95" fmla="*/ 1672590 w 2339340"/>
              <a:gd name="connsiteY95" fmla="*/ 2691051 h 6253401"/>
              <a:gd name="connsiteX96" fmla="*/ 1606391 w 2339340"/>
              <a:gd name="connsiteY96" fmla="*/ 2762727 h 6253401"/>
              <a:gd name="connsiteX97" fmla="*/ 1658302 w 2339340"/>
              <a:gd name="connsiteY97" fmla="*/ 3027046 h 6253401"/>
              <a:gd name="connsiteX98" fmla="*/ 1729740 w 2339340"/>
              <a:gd name="connsiteY98" fmla="*/ 2908221 h 6253401"/>
              <a:gd name="connsiteX99" fmla="*/ 1927860 w 2339340"/>
              <a:gd name="connsiteY99" fmla="*/ 2706291 h 6253401"/>
              <a:gd name="connsiteX100" fmla="*/ 2065020 w 2339340"/>
              <a:gd name="connsiteY100" fmla="*/ 2565321 h 6253401"/>
              <a:gd name="connsiteX101" fmla="*/ 2202180 w 2339340"/>
              <a:gd name="connsiteY101" fmla="*/ 2355771 h 6253401"/>
              <a:gd name="connsiteX102" fmla="*/ 2339340 w 2339340"/>
              <a:gd name="connsiteY102" fmla="*/ 2066211 h 6253401"/>
              <a:gd name="connsiteX103" fmla="*/ 2293620 w 2339340"/>
              <a:gd name="connsiteY103" fmla="*/ 1974771 h 6253401"/>
              <a:gd name="connsiteX104" fmla="*/ 2232660 w 2339340"/>
              <a:gd name="connsiteY104" fmla="*/ 1769031 h 6253401"/>
              <a:gd name="connsiteX105" fmla="*/ 2175510 w 2339340"/>
              <a:gd name="connsiteY105" fmla="*/ 1582341 h 6253401"/>
              <a:gd name="connsiteX106" fmla="*/ 2065020 w 2339340"/>
              <a:gd name="connsiteY106" fmla="*/ 1368981 h 6253401"/>
              <a:gd name="connsiteX107" fmla="*/ 1958340 w 2339340"/>
              <a:gd name="connsiteY107" fmla="*/ 1186101 h 6253401"/>
              <a:gd name="connsiteX108" fmla="*/ 1878330 w 2339340"/>
              <a:gd name="connsiteY108" fmla="*/ 1060371 h 6253401"/>
              <a:gd name="connsiteX109" fmla="*/ 1752600 w 2339340"/>
              <a:gd name="connsiteY109" fmla="*/ 991791 h 6253401"/>
              <a:gd name="connsiteX110" fmla="*/ 1645920 w 2339340"/>
              <a:gd name="connsiteY110" fmla="*/ 972741 h 6253401"/>
              <a:gd name="connsiteX111" fmla="*/ 1546860 w 2339340"/>
              <a:gd name="connsiteY111" fmla="*/ 938451 h 6253401"/>
              <a:gd name="connsiteX112" fmla="*/ 1276350 w 2339340"/>
              <a:gd name="connsiteY112" fmla="*/ 877491 h 6253401"/>
              <a:gd name="connsiteX113" fmla="*/ 1257300 w 2339340"/>
              <a:gd name="connsiteY113" fmla="*/ 755571 h 6253401"/>
              <a:gd name="connsiteX114" fmla="*/ 1325880 w 2339340"/>
              <a:gd name="connsiteY114" fmla="*/ 610791 h 6253401"/>
              <a:gd name="connsiteX115" fmla="*/ 1363980 w 2339340"/>
              <a:gd name="connsiteY115" fmla="*/ 553641 h 6253401"/>
              <a:gd name="connsiteX116" fmla="*/ 1352550 w 2339340"/>
              <a:gd name="connsiteY116" fmla="*/ 454581 h 6253401"/>
              <a:gd name="connsiteX117" fmla="*/ 1359455 w 2339340"/>
              <a:gd name="connsiteY117" fmla="*/ 267891 h 6253401"/>
              <a:gd name="connsiteX118" fmla="*/ 1311592 w 2339340"/>
              <a:gd name="connsiteY118" fmla="*/ 99775 h 6253401"/>
              <a:gd name="connsiteX119" fmla="*/ 1188720 w 2339340"/>
              <a:gd name="connsiteY119" fmla="*/ 54531 h 6253401"/>
              <a:gd name="connsiteX120" fmla="*/ 1143000 w 2339340"/>
              <a:gd name="connsiteY120" fmla="*/ 27861 h 6253401"/>
              <a:gd name="connsiteX121" fmla="*/ 1077992 w 2339340"/>
              <a:gd name="connsiteY121" fmla="*/ 0 h 6253401"/>
              <a:gd name="connsiteX0" fmla="*/ 1077992 w 2339340"/>
              <a:gd name="connsiteY0" fmla="*/ 0 h 6253401"/>
              <a:gd name="connsiteX1" fmla="*/ 970359 w 2339340"/>
              <a:gd name="connsiteY1" fmla="*/ 77867 h 6253401"/>
              <a:gd name="connsiteX2" fmla="*/ 967740 w 2339340"/>
              <a:gd name="connsiteY2" fmla="*/ 16431 h 6253401"/>
              <a:gd name="connsiteX3" fmla="*/ 872490 w 2339340"/>
              <a:gd name="connsiteY3" fmla="*/ 138351 h 6253401"/>
              <a:gd name="connsiteX4" fmla="*/ 849630 w 2339340"/>
              <a:gd name="connsiteY4" fmla="*/ 103347 h 6253401"/>
              <a:gd name="connsiteX5" fmla="*/ 804863 w 2339340"/>
              <a:gd name="connsiteY5" fmla="*/ 232886 h 6253401"/>
              <a:gd name="connsiteX6" fmla="*/ 782955 w 2339340"/>
              <a:gd name="connsiteY6" fmla="*/ 466725 h 6253401"/>
              <a:gd name="connsiteX7" fmla="*/ 754380 w 2339340"/>
              <a:gd name="connsiteY7" fmla="*/ 481251 h 6253401"/>
              <a:gd name="connsiteX8" fmla="*/ 781050 w 2339340"/>
              <a:gd name="connsiteY8" fmla="*/ 565071 h 6253401"/>
              <a:gd name="connsiteX9" fmla="*/ 822960 w 2339340"/>
              <a:gd name="connsiteY9" fmla="*/ 641271 h 6253401"/>
              <a:gd name="connsiteX10" fmla="*/ 887730 w 2339340"/>
              <a:gd name="connsiteY10" fmla="*/ 706041 h 6253401"/>
              <a:gd name="connsiteX11" fmla="*/ 925830 w 2339340"/>
              <a:gd name="connsiteY11" fmla="*/ 786051 h 6253401"/>
              <a:gd name="connsiteX12" fmla="*/ 925830 w 2339340"/>
              <a:gd name="connsiteY12" fmla="*/ 877491 h 6253401"/>
              <a:gd name="connsiteX13" fmla="*/ 803910 w 2339340"/>
              <a:gd name="connsiteY13" fmla="*/ 938451 h 6253401"/>
              <a:gd name="connsiteX14" fmla="*/ 701040 w 2339340"/>
              <a:gd name="connsiteY14" fmla="*/ 965121 h 6253401"/>
              <a:gd name="connsiteX15" fmla="*/ 556260 w 2339340"/>
              <a:gd name="connsiteY15" fmla="*/ 968931 h 6253401"/>
              <a:gd name="connsiteX16" fmla="*/ 403860 w 2339340"/>
              <a:gd name="connsiteY16" fmla="*/ 1018461 h 6253401"/>
              <a:gd name="connsiteX17" fmla="*/ 320040 w 2339340"/>
              <a:gd name="connsiteY17" fmla="*/ 1102281 h 6253401"/>
              <a:gd name="connsiteX18" fmla="*/ 247650 w 2339340"/>
              <a:gd name="connsiteY18" fmla="*/ 1292781 h 6253401"/>
              <a:gd name="connsiteX19" fmla="*/ 163830 w 2339340"/>
              <a:gd name="connsiteY19" fmla="*/ 1586151 h 6253401"/>
              <a:gd name="connsiteX20" fmla="*/ 83820 w 2339340"/>
              <a:gd name="connsiteY20" fmla="*/ 1799511 h 6253401"/>
              <a:gd name="connsiteX21" fmla="*/ 72390 w 2339340"/>
              <a:gd name="connsiteY21" fmla="*/ 1978581 h 6253401"/>
              <a:gd name="connsiteX22" fmla="*/ 0 w 2339340"/>
              <a:gd name="connsiteY22" fmla="*/ 2161461 h 6253401"/>
              <a:gd name="connsiteX23" fmla="*/ 11430 w 2339340"/>
              <a:gd name="connsiteY23" fmla="*/ 2268141 h 6253401"/>
              <a:gd name="connsiteX24" fmla="*/ 106680 w 2339340"/>
              <a:gd name="connsiteY24" fmla="*/ 2443401 h 6253401"/>
              <a:gd name="connsiteX25" fmla="*/ 243840 w 2339340"/>
              <a:gd name="connsiteY25" fmla="*/ 2611041 h 6253401"/>
              <a:gd name="connsiteX26" fmla="*/ 422910 w 2339340"/>
              <a:gd name="connsiteY26" fmla="*/ 2786301 h 6253401"/>
              <a:gd name="connsiteX27" fmla="*/ 609600 w 2339340"/>
              <a:gd name="connsiteY27" fmla="*/ 2946321 h 6253401"/>
              <a:gd name="connsiteX28" fmla="*/ 703183 w 2339340"/>
              <a:gd name="connsiteY28" fmla="*/ 3078956 h 6253401"/>
              <a:gd name="connsiteX29" fmla="*/ 711517 w 2339340"/>
              <a:gd name="connsiteY29" fmla="*/ 2800827 h 6253401"/>
              <a:gd name="connsiteX30" fmla="*/ 647700 w 2339340"/>
              <a:gd name="connsiteY30" fmla="*/ 2748201 h 6253401"/>
              <a:gd name="connsiteX31" fmla="*/ 541020 w 2339340"/>
              <a:gd name="connsiteY31" fmla="*/ 2553891 h 6253401"/>
              <a:gd name="connsiteX32" fmla="*/ 487680 w 2339340"/>
              <a:gd name="connsiteY32" fmla="*/ 2443401 h 6253401"/>
              <a:gd name="connsiteX33" fmla="*/ 293370 w 2339340"/>
              <a:gd name="connsiteY33" fmla="*/ 2222421 h 6253401"/>
              <a:gd name="connsiteX34" fmla="*/ 426720 w 2339340"/>
              <a:gd name="connsiteY34" fmla="*/ 2005251 h 6253401"/>
              <a:gd name="connsiteX35" fmla="*/ 483870 w 2339340"/>
              <a:gd name="connsiteY35" fmla="*/ 1894761 h 6253401"/>
              <a:gd name="connsiteX36" fmla="*/ 544830 w 2339340"/>
              <a:gd name="connsiteY36" fmla="*/ 1658541 h 6253401"/>
              <a:gd name="connsiteX37" fmla="*/ 636270 w 2339340"/>
              <a:gd name="connsiteY37" fmla="*/ 1913811 h 6253401"/>
              <a:gd name="connsiteX38" fmla="*/ 678180 w 2339340"/>
              <a:gd name="connsiteY38" fmla="*/ 2218611 h 6253401"/>
              <a:gd name="connsiteX39" fmla="*/ 689610 w 2339340"/>
              <a:gd name="connsiteY39" fmla="*/ 2504361 h 6253401"/>
              <a:gd name="connsiteX40" fmla="*/ 712470 w 2339340"/>
              <a:gd name="connsiteY40" fmla="*/ 2778681 h 6253401"/>
              <a:gd name="connsiteX41" fmla="*/ 701040 w 2339340"/>
              <a:gd name="connsiteY41" fmla="*/ 3193971 h 6253401"/>
              <a:gd name="connsiteX42" fmla="*/ 643890 w 2339340"/>
              <a:gd name="connsiteY42" fmla="*/ 3799761 h 6253401"/>
              <a:gd name="connsiteX43" fmla="*/ 613410 w 2339340"/>
              <a:gd name="connsiteY43" fmla="*/ 4272201 h 6253401"/>
              <a:gd name="connsiteX44" fmla="*/ 689610 w 2339340"/>
              <a:gd name="connsiteY44" fmla="*/ 4634151 h 6253401"/>
              <a:gd name="connsiteX45" fmla="*/ 803910 w 2339340"/>
              <a:gd name="connsiteY45" fmla="*/ 5232321 h 6253401"/>
              <a:gd name="connsiteX46" fmla="*/ 883920 w 2339340"/>
              <a:gd name="connsiteY46" fmla="*/ 5674281 h 6253401"/>
              <a:gd name="connsiteX47" fmla="*/ 872490 w 2339340"/>
              <a:gd name="connsiteY47" fmla="*/ 5700951 h 6253401"/>
              <a:gd name="connsiteX48" fmla="*/ 693420 w 2339340"/>
              <a:gd name="connsiteY48" fmla="*/ 5910501 h 6253401"/>
              <a:gd name="connsiteX49" fmla="*/ 541020 w 2339340"/>
              <a:gd name="connsiteY49" fmla="*/ 6108621 h 6253401"/>
              <a:gd name="connsiteX50" fmla="*/ 510540 w 2339340"/>
              <a:gd name="connsiteY50" fmla="*/ 6173391 h 6253401"/>
              <a:gd name="connsiteX51" fmla="*/ 701040 w 2339340"/>
              <a:gd name="connsiteY51" fmla="*/ 6108621 h 6253401"/>
              <a:gd name="connsiteX52" fmla="*/ 830580 w 2339340"/>
              <a:gd name="connsiteY52" fmla="*/ 6081951 h 6253401"/>
              <a:gd name="connsiteX53" fmla="*/ 952500 w 2339340"/>
              <a:gd name="connsiteY53" fmla="*/ 5990511 h 6253401"/>
              <a:gd name="connsiteX54" fmla="*/ 963930 w 2339340"/>
              <a:gd name="connsiteY54" fmla="*/ 5887641 h 6253401"/>
              <a:gd name="connsiteX55" fmla="*/ 1108710 w 2339340"/>
              <a:gd name="connsiteY55" fmla="*/ 5834301 h 6253401"/>
              <a:gd name="connsiteX56" fmla="*/ 1108710 w 2339340"/>
              <a:gd name="connsiteY56" fmla="*/ 5807631 h 6253401"/>
              <a:gd name="connsiteX57" fmla="*/ 1032510 w 2339340"/>
              <a:gd name="connsiteY57" fmla="*/ 5651421 h 6253401"/>
              <a:gd name="connsiteX58" fmla="*/ 1043940 w 2339340"/>
              <a:gd name="connsiteY58" fmla="*/ 5297091 h 6253401"/>
              <a:gd name="connsiteX59" fmla="*/ 1074420 w 2339340"/>
              <a:gd name="connsiteY59" fmla="*/ 4904661 h 6253401"/>
              <a:gd name="connsiteX60" fmla="*/ 1002030 w 2339340"/>
              <a:gd name="connsiteY60" fmla="*/ 4439841 h 6253401"/>
              <a:gd name="connsiteX61" fmla="*/ 1066800 w 2339340"/>
              <a:gd name="connsiteY61" fmla="*/ 4146471 h 6253401"/>
              <a:gd name="connsiteX62" fmla="*/ 1116330 w 2339340"/>
              <a:gd name="connsiteY62" fmla="*/ 3792141 h 6253401"/>
              <a:gd name="connsiteX63" fmla="*/ 1165860 w 2339340"/>
              <a:gd name="connsiteY63" fmla="*/ 3392091 h 6253401"/>
              <a:gd name="connsiteX64" fmla="*/ 1238250 w 2339340"/>
              <a:gd name="connsiteY64" fmla="*/ 3898821 h 6253401"/>
              <a:gd name="connsiteX65" fmla="*/ 1280160 w 2339340"/>
              <a:gd name="connsiteY65" fmla="*/ 4382691 h 6253401"/>
              <a:gd name="connsiteX66" fmla="*/ 1310640 w 2339340"/>
              <a:gd name="connsiteY66" fmla="*/ 4550331 h 6253401"/>
              <a:gd name="connsiteX67" fmla="*/ 1272540 w 2339340"/>
              <a:gd name="connsiteY67" fmla="*/ 4855131 h 6253401"/>
              <a:gd name="connsiteX68" fmla="*/ 1242060 w 2339340"/>
              <a:gd name="connsiteY68" fmla="*/ 5076111 h 6253401"/>
              <a:gd name="connsiteX69" fmla="*/ 1276350 w 2339340"/>
              <a:gd name="connsiteY69" fmla="*/ 5304711 h 6253401"/>
              <a:gd name="connsiteX70" fmla="*/ 1333500 w 2339340"/>
              <a:gd name="connsiteY70" fmla="*/ 5510451 h 6253401"/>
              <a:gd name="connsiteX71" fmla="*/ 1314450 w 2339340"/>
              <a:gd name="connsiteY71" fmla="*/ 5632371 h 6253401"/>
              <a:gd name="connsiteX72" fmla="*/ 1264920 w 2339340"/>
              <a:gd name="connsiteY72" fmla="*/ 5811441 h 6253401"/>
              <a:gd name="connsiteX73" fmla="*/ 1264920 w 2339340"/>
              <a:gd name="connsiteY73" fmla="*/ 5918121 h 6253401"/>
              <a:gd name="connsiteX74" fmla="*/ 1424940 w 2339340"/>
              <a:gd name="connsiteY74" fmla="*/ 6253401 h 6253401"/>
              <a:gd name="connsiteX75" fmla="*/ 1565910 w 2339340"/>
              <a:gd name="connsiteY75" fmla="*/ 6081951 h 6253401"/>
              <a:gd name="connsiteX76" fmla="*/ 1604010 w 2339340"/>
              <a:gd name="connsiteY76" fmla="*/ 6028611 h 6253401"/>
              <a:gd name="connsiteX77" fmla="*/ 1524000 w 2339340"/>
              <a:gd name="connsiteY77" fmla="*/ 5860971 h 6253401"/>
              <a:gd name="connsiteX78" fmla="*/ 1466850 w 2339340"/>
              <a:gd name="connsiteY78" fmla="*/ 5735241 h 6253401"/>
              <a:gd name="connsiteX79" fmla="*/ 1440180 w 2339340"/>
              <a:gd name="connsiteY79" fmla="*/ 5655231 h 6253401"/>
              <a:gd name="connsiteX80" fmla="*/ 1546860 w 2339340"/>
              <a:gd name="connsiteY80" fmla="*/ 5095161 h 6253401"/>
              <a:gd name="connsiteX81" fmla="*/ 1600200 w 2339340"/>
              <a:gd name="connsiteY81" fmla="*/ 4523661 h 6253401"/>
              <a:gd name="connsiteX82" fmla="*/ 1684020 w 2339340"/>
              <a:gd name="connsiteY82" fmla="*/ 4043601 h 6253401"/>
              <a:gd name="connsiteX83" fmla="*/ 1703070 w 2339340"/>
              <a:gd name="connsiteY83" fmla="*/ 3704511 h 6253401"/>
              <a:gd name="connsiteX84" fmla="*/ 1673305 w 2339340"/>
              <a:gd name="connsiteY84" fmla="*/ 3099436 h 6253401"/>
              <a:gd name="connsiteX85" fmla="*/ 1630680 w 2339340"/>
              <a:gd name="connsiteY85" fmla="*/ 2885361 h 6253401"/>
              <a:gd name="connsiteX86" fmla="*/ 1607820 w 2339340"/>
              <a:gd name="connsiteY86" fmla="*/ 2767251 h 6253401"/>
              <a:gd name="connsiteX87" fmla="*/ 1584960 w 2339340"/>
              <a:gd name="connsiteY87" fmla="*/ 2439591 h 6253401"/>
              <a:gd name="connsiteX88" fmla="*/ 1584960 w 2339340"/>
              <a:gd name="connsiteY88" fmla="*/ 2089071 h 6253401"/>
              <a:gd name="connsiteX89" fmla="*/ 1619250 w 2339340"/>
              <a:gd name="connsiteY89" fmla="*/ 1788081 h 6253401"/>
              <a:gd name="connsiteX90" fmla="*/ 1691640 w 2339340"/>
              <a:gd name="connsiteY90" fmla="*/ 1517571 h 6253401"/>
              <a:gd name="connsiteX91" fmla="*/ 1954530 w 2339340"/>
              <a:gd name="connsiteY91" fmla="*/ 1940481 h 6253401"/>
              <a:gd name="connsiteX92" fmla="*/ 2045970 w 2339340"/>
              <a:gd name="connsiteY92" fmla="*/ 2062401 h 6253401"/>
              <a:gd name="connsiteX93" fmla="*/ 1840230 w 2339340"/>
              <a:gd name="connsiteY93" fmla="*/ 2374821 h 6253401"/>
              <a:gd name="connsiteX94" fmla="*/ 1729740 w 2339340"/>
              <a:gd name="connsiteY94" fmla="*/ 2561511 h 6253401"/>
              <a:gd name="connsiteX95" fmla="*/ 1672590 w 2339340"/>
              <a:gd name="connsiteY95" fmla="*/ 2691051 h 6253401"/>
              <a:gd name="connsiteX96" fmla="*/ 1606391 w 2339340"/>
              <a:gd name="connsiteY96" fmla="*/ 2762727 h 6253401"/>
              <a:gd name="connsiteX97" fmla="*/ 1658302 w 2339340"/>
              <a:gd name="connsiteY97" fmla="*/ 3027046 h 6253401"/>
              <a:gd name="connsiteX98" fmla="*/ 1729740 w 2339340"/>
              <a:gd name="connsiteY98" fmla="*/ 2908221 h 6253401"/>
              <a:gd name="connsiteX99" fmla="*/ 1927860 w 2339340"/>
              <a:gd name="connsiteY99" fmla="*/ 2706291 h 6253401"/>
              <a:gd name="connsiteX100" fmla="*/ 2065020 w 2339340"/>
              <a:gd name="connsiteY100" fmla="*/ 2565321 h 6253401"/>
              <a:gd name="connsiteX101" fmla="*/ 2202180 w 2339340"/>
              <a:gd name="connsiteY101" fmla="*/ 2355771 h 6253401"/>
              <a:gd name="connsiteX102" fmla="*/ 2339340 w 2339340"/>
              <a:gd name="connsiteY102" fmla="*/ 2066211 h 6253401"/>
              <a:gd name="connsiteX103" fmla="*/ 2293620 w 2339340"/>
              <a:gd name="connsiteY103" fmla="*/ 1974771 h 6253401"/>
              <a:gd name="connsiteX104" fmla="*/ 2232660 w 2339340"/>
              <a:gd name="connsiteY104" fmla="*/ 1769031 h 6253401"/>
              <a:gd name="connsiteX105" fmla="*/ 2175510 w 2339340"/>
              <a:gd name="connsiteY105" fmla="*/ 1582341 h 6253401"/>
              <a:gd name="connsiteX106" fmla="*/ 2065020 w 2339340"/>
              <a:gd name="connsiteY106" fmla="*/ 1368981 h 6253401"/>
              <a:gd name="connsiteX107" fmla="*/ 1958340 w 2339340"/>
              <a:gd name="connsiteY107" fmla="*/ 1186101 h 6253401"/>
              <a:gd name="connsiteX108" fmla="*/ 1878330 w 2339340"/>
              <a:gd name="connsiteY108" fmla="*/ 1060371 h 6253401"/>
              <a:gd name="connsiteX109" fmla="*/ 1752600 w 2339340"/>
              <a:gd name="connsiteY109" fmla="*/ 991791 h 6253401"/>
              <a:gd name="connsiteX110" fmla="*/ 1645920 w 2339340"/>
              <a:gd name="connsiteY110" fmla="*/ 972741 h 6253401"/>
              <a:gd name="connsiteX111" fmla="*/ 1546860 w 2339340"/>
              <a:gd name="connsiteY111" fmla="*/ 938451 h 6253401"/>
              <a:gd name="connsiteX112" fmla="*/ 1276350 w 2339340"/>
              <a:gd name="connsiteY112" fmla="*/ 877491 h 6253401"/>
              <a:gd name="connsiteX113" fmla="*/ 1257300 w 2339340"/>
              <a:gd name="connsiteY113" fmla="*/ 755571 h 6253401"/>
              <a:gd name="connsiteX114" fmla="*/ 1325880 w 2339340"/>
              <a:gd name="connsiteY114" fmla="*/ 610791 h 6253401"/>
              <a:gd name="connsiteX115" fmla="*/ 1363980 w 2339340"/>
              <a:gd name="connsiteY115" fmla="*/ 553641 h 6253401"/>
              <a:gd name="connsiteX116" fmla="*/ 1352550 w 2339340"/>
              <a:gd name="connsiteY116" fmla="*/ 454581 h 6253401"/>
              <a:gd name="connsiteX117" fmla="*/ 1359455 w 2339340"/>
              <a:gd name="connsiteY117" fmla="*/ 267891 h 6253401"/>
              <a:gd name="connsiteX118" fmla="*/ 1311592 w 2339340"/>
              <a:gd name="connsiteY118" fmla="*/ 99775 h 6253401"/>
              <a:gd name="connsiteX119" fmla="*/ 1188720 w 2339340"/>
              <a:gd name="connsiteY119" fmla="*/ 54531 h 6253401"/>
              <a:gd name="connsiteX120" fmla="*/ 1115616 w 2339340"/>
              <a:gd name="connsiteY120" fmla="*/ 49293 h 6253401"/>
              <a:gd name="connsiteX121" fmla="*/ 1077992 w 2339340"/>
              <a:gd name="connsiteY121" fmla="*/ 0 h 6253401"/>
              <a:gd name="connsiteX0" fmla="*/ 1077992 w 2339340"/>
              <a:gd name="connsiteY0" fmla="*/ 0 h 6253401"/>
              <a:gd name="connsiteX1" fmla="*/ 970359 w 2339340"/>
              <a:gd name="connsiteY1" fmla="*/ 77867 h 6253401"/>
              <a:gd name="connsiteX2" fmla="*/ 967740 w 2339340"/>
              <a:gd name="connsiteY2" fmla="*/ 16431 h 6253401"/>
              <a:gd name="connsiteX3" fmla="*/ 872490 w 2339340"/>
              <a:gd name="connsiteY3" fmla="*/ 138351 h 6253401"/>
              <a:gd name="connsiteX4" fmla="*/ 849630 w 2339340"/>
              <a:gd name="connsiteY4" fmla="*/ 103347 h 6253401"/>
              <a:gd name="connsiteX5" fmla="*/ 804863 w 2339340"/>
              <a:gd name="connsiteY5" fmla="*/ 232886 h 6253401"/>
              <a:gd name="connsiteX6" fmla="*/ 782955 w 2339340"/>
              <a:gd name="connsiteY6" fmla="*/ 466725 h 6253401"/>
              <a:gd name="connsiteX7" fmla="*/ 754380 w 2339340"/>
              <a:gd name="connsiteY7" fmla="*/ 481251 h 6253401"/>
              <a:gd name="connsiteX8" fmla="*/ 781050 w 2339340"/>
              <a:gd name="connsiteY8" fmla="*/ 565071 h 6253401"/>
              <a:gd name="connsiteX9" fmla="*/ 822960 w 2339340"/>
              <a:gd name="connsiteY9" fmla="*/ 641271 h 6253401"/>
              <a:gd name="connsiteX10" fmla="*/ 887730 w 2339340"/>
              <a:gd name="connsiteY10" fmla="*/ 706041 h 6253401"/>
              <a:gd name="connsiteX11" fmla="*/ 925830 w 2339340"/>
              <a:gd name="connsiteY11" fmla="*/ 786051 h 6253401"/>
              <a:gd name="connsiteX12" fmla="*/ 925830 w 2339340"/>
              <a:gd name="connsiteY12" fmla="*/ 877491 h 6253401"/>
              <a:gd name="connsiteX13" fmla="*/ 803910 w 2339340"/>
              <a:gd name="connsiteY13" fmla="*/ 938451 h 6253401"/>
              <a:gd name="connsiteX14" fmla="*/ 701040 w 2339340"/>
              <a:gd name="connsiteY14" fmla="*/ 965121 h 6253401"/>
              <a:gd name="connsiteX15" fmla="*/ 556260 w 2339340"/>
              <a:gd name="connsiteY15" fmla="*/ 968931 h 6253401"/>
              <a:gd name="connsiteX16" fmla="*/ 403860 w 2339340"/>
              <a:gd name="connsiteY16" fmla="*/ 1018461 h 6253401"/>
              <a:gd name="connsiteX17" fmla="*/ 320040 w 2339340"/>
              <a:gd name="connsiteY17" fmla="*/ 1102281 h 6253401"/>
              <a:gd name="connsiteX18" fmla="*/ 247650 w 2339340"/>
              <a:gd name="connsiteY18" fmla="*/ 1292781 h 6253401"/>
              <a:gd name="connsiteX19" fmla="*/ 163830 w 2339340"/>
              <a:gd name="connsiteY19" fmla="*/ 1586151 h 6253401"/>
              <a:gd name="connsiteX20" fmla="*/ 83820 w 2339340"/>
              <a:gd name="connsiteY20" fmla="*/ 1799511 h 6253401"/>
              <a:gd name="connsiteX21" fmla="*/ 72390 w 2339340"/>
              <a:gd name="connsiteY21" fmla="*/ 1978581 h 6253401"/>
              <a:gd name="connsiteX22" fmla="*/ 0 w 2339340"/>
              <a:gd name="connsiteY22" fmla="*/ 2161461 h 6253401"/>
              <a:gd name="connsiteX23" fmla="*/ 11430 w 2339340"/>
              <a:gd name="connsiteY23" fmla="*/ 2268141 h 6253401"/>
              <a:gd name="connsiteX24" fmla="*/ 106680 w 2339340"/>
              <a:gd name="connsiteY24" fmla="*/ 2443401 h 6253401"/>
              <a:gd name="connsiteX25" fmla="*/ 243840 w 2339340"/>
              <a:gd name="connsiteY25" fmla="*/ 2611041 h 6253401"/>
              <a:gd name="connsiteX26" fmla="*/ 422910 w 2339340"/>
              <a:gd name="connsiteY26" fmla="*/ 2786301 h 6253401"/>
              <a:gd name="connsiteX27" fmla="*/ 609600 w 2339340"/>
              <a:gd name="connsiteY27" fmla="*/ 2946321 h 6253401"/>
              <a:gd name="connsiteX28" fmla="*/ 703183 w 2339340"/>
              <a:gd name="connsiteY28" fmla="*/ 3078956 h 6253401"/>
              <a:gd name="connsiteX29" fmla="*/ 711517 w 2339340"/>
              <a:gd name="connsiteY29" fmla="*/ 2800827 h 6253401"/>
              <a:gd name="connsiteX30" fmla="*/ 647700 w 2339340"/>
              <a:gd name="connsiteY30" fmla="*/ 2748201 h 6253401"/>
              <a:gd name="connsiteX31" fmla="*/ 541020 w 2339340"/>
              <a:gd name="connsiteY31" fmla="*/ 2553891 h 6253401"/>
              <a:gd name="connsiteX32" fmla="*/ 487680 w 2339340"/>
              <a:gd name="connsiteY32" fmla="*/ 2443401 h 6253401"/>
              <a:gd name="connsiteX33" fmla="*/ 293370 w 2339340"/>
              <a:gd name="connsiteY33" fmla="*/ 2222421 h 6253401"/>
              <a:gd name="connsiteX34" fmla="*/ 426720 w 2339340"/>
              <a:gd name="connsiteY34" fmla="*/ 2005251 h 6253401"/>
              <a:gd name="connsiteX35" fmla="*/ 483870 w 2339340"/>
              <a:gd name="connsiteY35" fmla="*/ 1894761 h 6253401"/>
              <a:gd name="connsiteX36" fmla="*/ 544830 w 2339340"/>
              <a:gd name="connsiteY36" fmla="*/ 1658541 h 6253401"/>
              <a:gd name="connsiteX37" fmla="*/ 636270 w 2339340"/>
              <a:gd name="connsiteY37" fmla="*/ 1913811 h 6253401"/>
              <a:gd name="connsiteX38" fmla="*/ 678180 w 2339340"/>
              <a:gd name="connsiteY38" fmla="*/ 2218611 h 6253401"/>
              <a:gd name="connsiteX39" fmla="*/ 689610 w 2339340"/>
              <a:gd name="connsiteY39" fmla="*/ 2504361 h 6253401"/>
              <a:gd name="connsiteX40" fmla="*/ 712470 w 2339340"/>
              <a:gd name="connsiteY40" fmla="*/ 2778681 h 6253401"/>
              <a:gd name="connsiteX41" fmla="*/ 701040 w 2339340"/>
              <a:gd name="connsiteY41" fmla="*/ 3193971 h 6253401"/>
              <a:gd name="connsiteX42" fmla="*/ 643890 w 2339340"/>
              <a:gd name="connsiteY42" fmla="*/ 3799761 h 6253401"/>
              <a:gd name="connsiteX43" fmla="*/ 613410 w 2339340"/>
              <a:gd name="connsiteY43" fmla="*/ 4272201 h 6253401"/>
              <a:gd name="connsiteX44" fmla="*/ 689610 w 2339340"/>
              <a:gd name="connsiteY44" fmla="*/ 4634151 h 6253401"/>
              <a:gd name="connsiteX45" fmla="*/ 803910 w 2339340"/>
              <a:gd name="connsiteY45" fmla="*/ 5232321 h 6253401"/>
              <a:gd name="connsiteX46" fmla="*/ 883920 w 2339340"/>
              <a:gd name="connsiteY46" fmla="*/ 5674281 h 6253401"/>
              <a:gd name="connsiteX47" fmla="*/ 872490 w 2339340"/>
              <a:gd name="connsiteY47" fmla="*/ 5700951 h 6253401"/>
              <a:gd name="connsiteX48" fmla="*/ 693420 w 2339340"/>
              <a:gd name="connsiteY48" fmla="*/ 5910501 h 6253401"/>
              <a:gd name="connsiteX49" fmla="*/ 541020 w 2339340"/>
              <a:gd name="connsiteY49" fmla="*/ 6108621 h 6253401"/>
              <a:gd name="connsiteX50" fmla="*/ 510540 w 2339340"/>
              <a:gd name="connsiteY50" fmla="*/ 6173391 h 6253401"/>
              <a:gd name="connsiteX51" fmla="*/ 701040 w 2339340"/>
              <a:gd name="connsiteY51" fmla="*/ 6108621 h 6253401"/>
              <a:gd name="connsiteX52" fmla="*/ 830580 w 2339340"/>
              <a:gd name="connsiteY52" fmla="*/ 6081951 h 6253401"/>
              <a:gd name="connsiteX53" fmla="*/ 952500 w 2339340"/>
              <a:gd name="connsiteY53" fmla="*/ 5990511 h 6253401"/>
              <a:gd name="connsiteX54" fmla="*/ 963930 w 2339340"/>
              <a:gd name="connsiteY54" fmla="*/ 5887641 h 6253401"/>
              <a:gd name="connsiteX55" fmla="*/ 1108710 w 2339340"/>
              <a:gd name="connsiteY55" fmla="*/ 5834301 h 6253401"/>
              <a:gd name="connsiteX56" fmla="*/ 1108710 w 2339340"/>
              <a:gd name="connsiteY56" fmla="*/ 5807631 h 6253401"/>
              <a:gd name="connsiteX57" fmla="*/ 1032510 w 2339340"/>
              <a:gd name="connsiteY57" fmla="*/ 5651421 h 6253401"/>
              <a:gd name="connsiteX58" fmla="*/ 1043940 w 2339340"/>
              <a:gd name="connsiteY58" fmla="*/ 5297091 h 6253401"/>
              <a:gd name="connsiteX59" fmla="*/ 1074420 w 2339340"/>
              <a:gd name="connsiteY59" fmla="*/ 4904661 h 6253401"/>
              <a:gd name="connsiteX60" fmla="*/ 1002030 w 2339340"/>
              <a:gd name="connsiteY60" fmla="*/ 4439841 h 6253401"/>
              <a:gd name="connsiteX61" fmla="*/ 1066800 w 2339340"/>
              <a:gd name="connsiteY61" fmla="*/ 4146471 h 6253401"/>
              <a:gd name="connsiteX62" fmla="*/ 1116330 w 2339340"/>
              <a:gd name="connsiteY62" fmla="*/ 3792141 h 6253401"/>
              <a:gd name="connsiteX63" fmla="*/ 1165860 w 2339340"/>
              <a:gd name="connsiteY63" fmla="*/ 3392091 h 6253401"/>
              <a:gd name="connsiteX64" fmla="*/ 1238250 w 2339340"/>
              <a:gd name="connsiteY64" fmla="*/ 3898821 h 6253401"/>
              <a:gd name="connsiteX65" fmla="*/ 1280160 w 2339340"/>
              <a:gd name="connsiteY65" fmla="*/ 4382691 h 6253401"/>
              <a:gd name="connsiteX66" fmla="*/ 1310640 w 2339340"/>
              <a:gd name="connsiteY66" fmla="*/ 4550331 h 6253401"/>
              <a:gd name="connsiteX67" fmla="*/ 1272540 w 2339340"/>
              <a:gd name="connsiteY67" fmla="*/ 4855131 h 6253401"/>
              <a:gd name="connsiteX68" fmla="*/ 1242060 w 2339340"/>
              <a:gd name="connsiteY68" fmla="*/ 5076111 h 6253401"/>
              <a:gd name="connsiteX69" fmla="*/ 1276350 w 2339340"/>
              <a:gd name="connsiteY69" fmla="*/ 5304711 h 6253401"/>
              <a:gd name="connsiteX70" fmla="*/ 1333500 w 2339340"/>
              <a:gd name="connsiteY70" fmla="*/ 5510451 h 6253401"/>
              <a:gd name="connsiteX71" fmla="*/ 1314450 w 2339340"/>
              <a:gd name="connsiteY71" fmla="*/ 5632371 h 6253401"/>
              <a:gd name="connsiteX72" fmla="*/ 1264920 w 2339340"/>
              <a:gd name="connsiteY72" fmla="*/ 5811441 h 6253401"/>
              <a:gd name="connsiteX73" fmla="*/ 1264920 w 2339340"/>
              <a:gd name="connsiteY73" fmla="*/ 5918121 h 6253401"/>
              <a:gd name="connsiteX74" fmla="*/ 1424940 w 2339340"/>
              <a:gd name="connsiteY74" fmla="*/ 6253401 h 6253401"/>
              <a:gd name="connsiteX75" fmla="*/ 1565910 w 2339340"/>
              <a:gd name="connsiteY75" fmla="*/ 6081951 h 6253401"/>
              <a:gd name="connsiteX76" fmla="*/ 1604010 w 2339340"/>
              <a:gd name="connsiteY76" fmla="*/ 6028611 h 6253401"/>
              <a:gd name="connsiteX77" fmla="*/ 1524000 w 2339340"/>
              <a:gd name="connsiteY77" fmla="*/ 5860971 h 6253401"/>
              <a:gd name="connsiteX78" fmla="*/ 1466850 w 2339340"/>
              <a:gd name="connsiteY78" fmla="*/ 5735241 h 6253401"/>
              <a:gd name="connsiteX79" fmla="*/ 1440180 w 2339340"/>
              <a:gd name="connsiteY79" fmla="*/ 5655231 h 6253401"/>
              <a:gd name="connsiteX80" fmla="*/ 1546860 w 2339340"/>
              <a:gd name="connsiteY80" fmla="*/ 5095161 h 6253401"/>
              <a:gd name="connsiteX81" fmla="*/ 1600200 w 2339340"/>
              <a:gd name="connsiteY81" fmla="*/ 4523661 h 6253401"/>
              <a:gd name="connsiteX82" fmla="*/ 1684020 w 2339340"/>
              <a:gd name="connsiteY82" fmla="*/ 4043601 h 6253401"/>
              <a:gd name="connsiteX83" fmla="*/ 1703070 w 2339340"/>
              <a:gd name="connsiteY83" fmla="*/ 3704511 h 6253401"/>
              <a:gd name="connsiteX84" fmla="*/ 1673305 w 2339340"/>
              <a:gd name="connsiteY84" fmla="*/ 3099436 h 6253401"/>
              <a:gd name="connsiteX85" fmla="*/ 1630680 w 2339340"/>
              <a:gd name="connsiteY85" fmla="*/ 2885361 h 6253401"/>
              <a:gd name="connsiteX86" fmla="*/ 1607820 w 2339340"/>
              <a:gd name="connsiteY86" fmla="*/ 2767251 h 6253401"/>
              <a:gd name="connsiteX87" fmla="*/ 1584960 w 2339340"/>
              <a:gd name="connsiteY87" fmla="*/ 2439591 h 6253401"/>
              <a:gd name="connsiteX88" fmla="*/ 1584960 w 2339340"/>
              <a:gd name="connsiteY88" fmla="*/ 2089071 h 6253401"/>
              <a:gd name="connsiteX89" fmla="*/ 1619250 w 2339340"/>
              <a:gd name="connsiteY89" fmla="*/ 1788081 h 6253401"/>
              <a:gd name="connsiteX90" fmla="*/ 1691640 w 2339340"/>
              <a:gd name="connsiteY90" fmla="*/ 1517571 h 6253401"/>
              <a:gd name="connsiteX91" fmla="*/ 1954530 w 2339340"/>
              <a:gd name="connsiteY91" fmla="*/ 1940481 h 6253401"/>
              <a:gd name="connsiteX92" fmla="*/ 2045970 w 2339340"/>
              <a:gd name="connsiteY92" fmla="*/ 2062401 h 6253401"/>
              <a:gd name="connsiteX93" fmla="*/ 1840230 w 2339340"/>
              <a:gd name="connsiteY93" fmla="*/ 2374821 h 6253401"/>
              <a:gd name="connsiteX94" fmla="*/ 1729740 w 2339340"/>
              <a:gd name="connsiteY94" fmla="*/ 2561511 h 6253401"/>
              <a:gd name="connsiteX95" fmla="*/ 1672590 w 2339340"/>
              <a:gd name="connsiteY95" fmla="*/ 2691051 h 6253401"/>
              <a:gd name="connsiteX96" fmla="*/ 1606391 w 2339340"/>
              <a:gd name="connsiteY96" fmla="*/ 2762727 h 6253401"/>
              <a:gd name="connsiteX97" fmla="*/ 1658302 w 2339340"/>
              <a:gd name="connsiteY97" fmla="*/ 3027046 h 6253401"/>
              <a:gd name="connsiteX98" fmla="*/ 1729740 w 2339340"/>
              <a:gd name="connsiteY98" fmla="*/ 2908221 h 6253401"/>
              <a:gd name="connsiteX99" fmla="*/ 1927860 w 2339340"/>
              <a:gd name="connsiteY99" fmla="*/ 2706291 h 6253401"/>
              <a:gd name="connsiteX100" fmla="*/ 2065020 w 2339340"/>
              <a:gd name="connsiteY100" fmla="*/ 2565321 h 6253401"/>
              <a:gd name="connsiteX101" fmla="*/ 2202180 w 2339340"/>
              <a:gd name="connsiteY101" fmla="*/ 2355771 h 6253401"/>
              <a:gd name="connsiteX102" fmla="*/ 2339340 w 2339340"/>
              <a:gd name="connsiteY102" fmla="*/ 2066211 h 6253401"/>
              <a:gd name="connsiteX103" fmla="*/ 2293620 w 2339340"/>
              <a:gd name="connsiteY103" fmla="*/ 1974771 h 6253401"/>
              <a:gd name="connsiteX104" fmla="*/ 2232660 w 2339340"/>
              <a:gd name="connsiteY104" fmla="*/ 1769031 h 6253401"/>
              <a:gd name="connsiteX105" fmla="*/ 2175510 w 2339340"/>
              <a:gd name="connsiteY105" fmla="*/ 1582341 h 6253401"/>
              <a:gd name="connsiteX106" fmla="*/ 2065020 w 2339340"/>
              <a:gd name="connsiteY106" fmla="*/ 1368981 h 6253401"/>
              <a:gd name="connsiteX107" fmla="*/ 1958340 w 2339340"/>
              <a:gd name="connsiteY107" fmla="*/ 1186101 h 6253401"/>
              <a:gd name="connsiteX108" fmla="*/ 1878330 w 2339340"/>
              <a:gd name="connsiteY108" fmla="*/ 1060371 h 6253401"/>
              <a:gd name="connsiteX109" fmla="*/ 1752600 w 2339340"/>
              <a:gd name="connsiteY109" fmla="*/ 991791 h 6253401"/>
              <a:gd name="connsiteX110" fmla="*/ 1645920 w 2339340"/>
              <a:gd name="connsiteY110" fmla="*/ 972741 h 6253401"/>
              <a:gd name="connsiteX111" fmla="*/ 1546860 w 2339340"/>
              <a:gd name="connsiteY111" fmla="*/ 938451 h 6253401"/>
              <a:gd name="connsiteX112" fmla="*/ 1276350 w 2339340"/>
              <a:gd name="connsiteY112" fmla="*/ 877491 h 6253401"/>
              <a:gd name="connsiteX113" fmla="*/ 1257300 w 2339340"/>
              <a:gd name="connsiteY113" fmla="*/ 755571 h 6253401"/>
              <a:gd name="connsiteX114" fmla="*/ 1325880 w 2339340"/>
              <a:gd name="connsiteY114" fmla="*/ 610791 h 6253401"/>
              <a:gd name="connsiteX115" fmla="*/ 1363980 w 2339340"/>
              <a:gd name="connsiteY115" fmla="*/ 553641 h 6253401"/>
              <a:gd name="connsiteX116" fmla="*/ 1352550 w 2339340"/>
              <a:gd name="connsiteY116" fmla="*/ 454581 h 6253401"/>
              <a:gd name="connsiteX117" fmla="*/ 1359455 w 2339340"/>
              <a:gd name="connsiteY117" fmla="*/ 267891 h 6253401"/>
              <a:gd name="connsiteX118" fmla="*/ 1311592 w 2339340"/>
              <a:gd name="connsiteY118" fmla="*/ 99775 h 6253401"/>
              <a:gd name="connsiteX119" fmla="*/ 1188720 w 2339340"/>
              <a:gd name="connsiteY119" fmla="*/ 54531 h 6253401"/>
              <a:gd name="connsiteX120" fmla="*/ 1094184 w 2339340"/>
              <a:gd name="connsiteY120" fmla="*/ 81439 h 6253401"/>
              <a:gd name="connsiteX121" fmla="*/ 1077992 w 2339340"/>
              <a:gd name="connsiteY121" fmla="*/ 0 h 6253401"/>
              <a:gd name="connsiteX0" fmla="*/ 1077992 w 2339340"/>
              <a:gd name="connsiteY0" fmla="*/ 0 h 6253401"/>
              <a:gd name="connsiteX1" fmla="*/ 970359 w 2339340"/>
              <a:gd name="connsiteY1" fmla="*/ 77867 h 6253401"/>
              <a:gd name="connsiteX2" fmla="*/ 967740 w 2339340"/>
              <a:gd name="connsiteY2" fmla="*/ 16431 h 6253401"/>
              <a:gd name="connsiteX3" fmla="*/ 872490 w 2339340"/>
              <a:gd name="connsiteY3" fmla="*/ 138351 h 6253401"/>
              <a:gd name="connsiteX4" fmla="*/ 849630 w 2339340"/>
              <a:gd name="connsiteY4" fmla="*/ 103347 h 6253401"/>
              <a:gd name="connsiteX5" fmla="*/ 804863 w 2339340"/>
              <a:gd name="connsiteY5" fmla="*/ 232886 h 6253401"/>
              <a:gd name="connsiteX6" fmla="*/ 782955 w 2339340"/>
              <a:gd name="connsiteY6" fmla="*/ 466725 h 6253401"/>
              <a:gd name="connsiteX7" fmla="*/ 754380 w 2339340"/>
              <a:gd name="connsiteY7" fmla="*/ 481251 h 6253401"/>
              <a:gd name="connsiteX8" fmla="*/ 781050 w 2339340"/>
              <a:gd name="connsiteY8" fmla="*/ 565071 h 6253401"/>
              <a:gd name="connsiteX9" fmla="*/ 822960 w 2339340"/>
              <a:gd name="connsiteY9" fmla="*/ 641271 h 6253401"/>
              <a:gd name="connsiteX10" fmla="*/ 887730 w 2339340"/>
              <a:gd name="connsiteY10" fmla="*/ 706041 h 6253401"/>
              <a:gd name="connsiteX11" fmla="*/ 925830 w 2339340"/>
              <a:gd name="connsiteY11" fmla="*/ 786051 h 6253401"/>
              <a:gd name="connsiteX12" fmla="*/ 925830 w 2339340"/>
              <a:gd name="connsiteY12" fmla="*/ 877491 h 6253401"/>
              <a:gd name="connsiteX13" fmla="*/ 803910 w 2339340"/>
              <a:gd name="connsiteY13" fmla="*/ 938451 h 6253401"/>
              <a:gd name="connsiteX14" fmla="*/ 701040 w 2339340"/>
              <a:gd name="connsiteY14" fmla="*/ 965121 h 6253401"/>
              <a:gd name="connsiteX15" fmla="*/ 556260 w 2339340"/>
              <a:gd name="connsiteY15" fmla="*/ 968931 h 6253401"/>
              <a:gd name="connsiteX16" fmla="*/ 403860 w 2339340"/>
              <a:gd name="connsiteY16" fmla="*/ 1018461 h 6253401"/>
              <a:gd name="connsiteX17" fmla="*/ 320040 w 2339340"/>
              <a:gd name="connsiteY17" fmla="*/ 1102281 h 6253401"/>
              <a:gd name="connsiteX18" fmla="*/ 247650 w 2339340"/>
              <a:gd name="connsiteY18" fmla="*/ 1292781 h 6253401"/>
              <a:gd name="connsiteX19" fmla="*/ 163830 w 2339340"/>
              <a:gd name="connsiteY19" fmla="*/ 1586151 h 6253401"/>
              <a:gd name="connsiteX20" fmla="*/ 83820 w 2339340"/>
              <a:gd name="connsiteY20" fmla="*/ 1799511 h 6253401"/>
              <a:gd name="connsiteX21" fmla="*/ 72390 w 2339340"/>
              <a:gd name="connsiteY21" fmla="*/ 1978581 h 6253401"/>
              <a:gd name="connsiteX22" fmla="*/ 0 w 2339340"/>
              <a:gd name="connsiteY22" fmla="*/ 2161461 h 6253401"/>
              <a:gd name="connsiteX23" fmla="*/ 11430 w 2339340"/>
              <a:gd name="connsiteY23" fmla="*/ 2268141 h 6253401"/>
              <a:gd name="connsiteX24" fmla="*/ 106680 w 2339340"/>
              <a:gd name="connsiteY24" fmla="*/ 2443401 h 6253401"/>
              <a:gd name="connsiteX25" fmla="*/ 243840 w 2339340"/>
              <a:gd name="connsiteY25" fmla="*/ 2611041 h 6253401"/>
              <a:gd name="connsiteX26" fmla="*/ 422910 w 2339340"/>
              <a:gd name="connsiteY26" fmla="*/ 2786301 h 6253401"/>
              <a:gd name="connsiteX27" fmla="*/ 609600 w 2339340"/>
              <a:gd name="connsiteY27" fmla="*/ 2946321 h 6253401"/>
              <a:gd name="connsiteX28" fmla="*/ 703183 w 2339340"/>
              <a:gd name="connsiteY28" fmla="*/ 3078956 h 6253401"/>
              <a:gd name="connsiteX29" fmla="*/ 711517 w 2339340"/>
              <a:gd name="connsiteY29" fmla="*/ 2800827 h 6253401"/>
              <a:gd name="connsiteX30" fmla="*/ 647700 w 2339340"/>
              <a:gd name="connsiteY30" fmla="*/ 2748201 h 6253401"/>
              <a:gd name="connsiteX31" fmla="*/ 541020 w 2339340"/>
              <a:gd name="connsiteY31" fmla="*/ 2553891 h 6253401"/>
              <a:gd name="connsiteX32" fmla="*/ 487680 w 2339340"/>
              <a:gd name="connsiteY32" fmla="*/ 2443401 h 6253401"/>
              <a:gd name="connsiteX33" fmla="*/ 293370 w 2339340"/>
              <a:gd name="connsiteY33" fmla="*/ 2222421 h 6253401"/>
              <a:gd name="connsiteX34" fmla="*/ 426720 w 2339340"/>
              <a:gd name="connsiteY34" fmla="*/ 2005251 h 6253401"/>
              <a:gd name="connsiteX35" fmla="*/ 483870 w 2339340"/>
              <a:gd name="connsiteY35" fmla="*/ 1894761 h 6253401"/>
              <a:gd name="connsiteX36" fmla="*/ 544830 w 2339340"/>
              <a:gd name="connsiteY36" fmla="*/ 1658541 h 6253401"/>
              <a:gd name="connsiteX37" fmla="*/ 636270 w 2339340"/>
              <a:gd name="connsiteY37" fmla="*/ 1913811 h 6253401"/>
              <a:gd name="connsiteX38" fmla="*/ 678180 w 2339340"/>
              <a:gd name="connsiteY38" fmla="*/ 2218611 h 6253401"/>
              <a:gd name="connsiteX39" fmla="*/ 689610 w 2339340"/>
              <a:gd name="connsiteY39" fmla="*/ 2504361 h 6253401"/>
              <a:gd name="connsiteX40" fmla="*/ 712470 w 2339340"/>
              <a:gd name="connsiteY40" fmla="*/ 2778681 h 6253401"/>
              <a:gd name="connsiteX41" fmla="*/ 701040 w 2339340"/>
              <a:gd name="connsiteY41" fmla="*/ 3193971 h 6253401"/>
              <a:gd name="connsiteX42" fmla="*/ 643890 w 2339340"/>
              <a:gd name="connsiteY42" fmla="*/ 3799761 h 6253401"/>
              <a:gd name="connsiteX43" fmla="*/ 613410 w 2339340"/>
              <a:gd name="connsiteY43" fmla="*/ 4272201 h 6253401"/>
              <a:gd name="connsiteX44" fmla="*/ 689610 w 2339340"/>
              <a:gd name="connsiteY44" fmla="*/ 4634151 h 6253401"/>
              <a:gd name="connsiteX45" fmla="*/ 803910 w 2339340"/>
              <a:gd name="connsiteY45" fmla="*/ 5232321 h 6253401"/>
              <a:gd name="connsiteX46" fmla="*/ 883920 w 2339340"/>
              <a:gd name="connsiteY46" fmla="*/ 5674281 h 6253401"/>
              <a:gd name="connsiteX47" fmla="*/ 872490 w 2339340"/>
              <a:gd name="connsiteY47" fmla="*/ 5700951 h 6253401"/>
              <a:gd name="connsiteX48" fmla="*/ 693420 w 2339340"/>
              <a:gd name="connsiteY48" fmla="*/ 5910501 h 6253401"/>
              <a:gd name="connsiteX49" fmla="*/ 541020 w 2339340"/>
              <a:gd name="connsiteY49" fmla="*/ 6108621 h 6253401"/>
              <a:gd name="connsiteX50" fmla="*/ 510540 w 2339340"/>
              <a:gd name="connsiteY50" fmla="*/ 6173391 h 6253401"/>
              <a:gd name="connsiteX51" fmla="*/ 701040 w 2339340"/>
              <a:gd name="connsiteY51" fmla="*/ 6108621 h 6253401"/>
              <a:gd name="connsiteX52" fmla="*/ 830580 w 2339340"/>
              <a:gd name="connsiteY52" fmla="*/ 6081951 h 6253401"/>
              <a:gd name="connsiteX53" fmla="*/ 952500 w 2339340"/>
              <a:gd name="connsiteY53" fmla="*/ 5990511 h 6253401"/>
              <a:gd name="connsiteX54" fmla="*/ 963930 w 2339340"/>
              <a:gd name="connsiteY54" fmla="*/ 5887641 h 6253401"/>
              <a:gd name="connsiteX55" fmla="*/ 1108710 w 2339340"/>
              <a:gd name="connsiteY55" fmla="*/ 5834301 h 6253401"/>
              <a:gd name="connsiteX56" fmla="*/ 1108710 w 2339340"/>
              <a:gd name="connsiteY56" fmla="*/ 5807631 h 6253401"/>
              <a:gd name="connsiteX57" fmla="*/ 1032510 w 2339340"/>
              <a:gd name="connsiteY57" fmla="*/ 5651421 h 6253401"/>
              <a:gd name="connsiteX58" fmla="*/ 1043940 w 2339340"/>
              <a:gd name="connsiteY58" fmla="*/ 5297091 h 6253401"/>
              <a:gd name="connsiteX59" fmla="*/ 1074420 w 2339340"/>
              <a:gd name="connsiteY59" fmla="*/ 4904661 h 6253401"/>
              <a:gd name="connsiteX60" fmla="*/ 1002030 w 2339340"/>
              <a:gd name="connsiteY60" fmla="*/ 4439841 h 6253401"/>
              <a:gd name="connsiteX61" fmla="*/ 1066800 w 2339340"/>
              <a:gd name="connsiteY61" fmla="*/ 4146471 h 6253401"/>
              <a:gd name="connsiteX62" fmla="*/ 1116330 w 2339340"/>
              <a:gd name="connsiteY62" fmla="*/ 3792141 h 6253401"/>
              <a:gd name="connsiteX63" fmla="*/ 1165860 w 2339340"/>
              <a:gd name="connsiteY63" fmla="*/ 3392091 h 6253401"/>
              <a:gd name="connsiteX64" fmla="*/ 1238250 w 2339340"/>
              <a:gd name="connsiteY64" fmla="*/ 3898821 h 6253401"/>
              <a:gd name="connsiteX65" fmla="*/ 1280160 w 2339340"/>
              <a:gd name="connsiteY65" fmla="*/ 4382691 h 6253401"/>
              <a:gd name="connsiteX66" fmla="*/ 1310640 w 2339340"/>
              <a:gd name="connsiteY66" fmla="*/ 4550331 h 6253401"/>
              <a:gd name="connsiteX67" fmla="*/ 1272540 w 2339340"/>
              <a:gd name="connsiteY67" fmla="*/ 4855131 h 6253401"/>
              <a:gd name="connsiteX68" fmla="*/ 1242060 w 2339340"/>
              <a:gd name="connsiteY68" fmla="*/ 5076111 h 6253401"/>
              <a:gd name="connsiteX69" fmla="*/ 1276350 w 2339340"/>
              <a:gd name="connsiteY69" fmla="*/ 5304711 h 6253401"/>
              <a:gd name="connsiteX70" fmla="*/ 1333500 w 2339340"/>
              <a:gd name="connsiteY70" fmla="*/ 5510451 h 6253401"/>
              <a:gd name="connsiteX71" fmla="*/ 1314450 w 2339340"/>
              <a:gd name="connsiteY71" fmla="*/ 5632371 h 6253401"/>
              <a:gd name="connsiteX72" fmla="*/ 1264920 w 2339340"/>
              <a:gd name="connsiteY72" fmla="*/ 5811441 h 6253401"/>
              <a:gd name="connsiteX73" fmla="*/ 1264920 w 2339340"/>
              <a:gd name="connsiteY73" fmla="*/ 5918121 h 6253401"/>
              <a:gd name="connsiteX74" fmla="*/ 1424940 w 2339340"/>
              <a:gd name="connsiteY74" fmla="*/ 6253401 h 6253401"/>
              <a:gd name="connsiteX75" fmla="*/ 1565910 w 2339340"/>
              <a:gd name="connsiteY75" fmla="*/ 6081951 h 6253401"/>
              <a:gd name="connsiteX76" fmla="*/ 1604010 w 2339340"/>
              <a:gd name="connsiteY76" fmla="*/ 6028611 h 6253401"/>
              <a:gd name="connsiteX77" fmla="*/ 1524000 w 2339340"/>
              <a:gd name="connsiteY77" fmla="*/ 5860971 h 6253401"/>
              <a:gd name="connsiteX78" fmla="*/ 1466850 w 2339340"/>
              <a:gd name="connsiteY78" fmla="*/ 5735241 h 6253401"/>
              <a:gd name="connsiteX79" fmla="*/ 1440180 w 2339340"/>
              <a:gd name="connsiteY79" fmla="*/ 5655231 h 6253401"/>
              <a:gd name="connsiteX80" fmla="*/ 1546860 w 2339340"/>
              <a:gd name="connsiteY80" fmla="*/ 5095161 h 6253401"/>
              <a:gd name="connsiteX81" fmla="*/ 1600200 w 2339340"/>
              <a:gd name="connsiteY81" fmla="*/ 4523661 h 6253401"/>
              <a:gd name="connsiteX82" fmla="*/ 1684020 w 2339340"/>
              <a:gd name="connsiteY82" fmla="*/ 4043601 h 6253401"/>
              <a:gd name="connsiteX83" fmla="*/ 1703070 w 2339340"/>
              <a:gd name="connsiteY83" fmla="*/ 3704511 h 6253401"/>
              <a:gd name="connsiteX84" fmla="*/ 1673305 w 2339340"/>
              <a:gd name="connsiteY84" fmla="*/ 3099436 h 6253401"/>
              <a:gd name="connsiteX85" fmla="*/ 1630680 w 2339340"/>
              <a:gd name="connsiteY85" fmla="*/ 2885361 h 6253401"/>
              <a:gd name="connsiteX86" fmla="*/ 1607820 w 2339340"/>
              <a:gd name="connsiteY86" fmla="*/ 2767251 h 6253401"/>
              <a:gd name="connsiteX87" fmla="*/ 1584960 w 2339340"/>
              <a:gd name="connsiteY87" fmla="*/ 2439591 h 6253401"/>
              <a:gd name="connsiteX88" fmla="*/ 1584960 w 2339340"/>
              <a:gd name="connsiteY88" fmla="*/ 2089071 h 6253401"/>
              <a:gd name="connsiteX89" fmla="*/ 1619250 w 2339340"/>
              <a:gd name="connsiteY89" fmla="*/ 1788081 h 6253401"/>
              <a:gd name="connsiteX90" fmla="*/ 1691640 w 2339340"/>
              <a:gd name="connsiteY90" fmla="*/ 1517571 h 6253401"/>
              <a:gd name="connsiteX91" fmla="*/ 1954530 w 2339340"/>
              <a:gd name="connsiteY91" fmla="*/ 1940481 h 6253401"/>
              <a:gd name="connsiteX92" fmla="*/ 2045970 w 2339340"/>
              <a:gd name="connsiteY92" fmla="*/ 2062401 h 6253401"/>
              <a:gd name="connsiteX93" fmla="*/ 1840230 w 2339340"/>
              <a:gd name="connsiteY93" fmla="*/ 2374821 h 6253401"/>
              <a:gd name="connsiteX94" fmla="*/ 1729740 w 2339340"/>
              <a:gd name="connsiteY94" fmla="*/ 2561511 h 6253401"/>
              <a:gd name="connsiteX95" fmla="*/ 1672590 w 2339340"/>
              <a:gd name="connsiteY95" fmla="*/ 2691051 h 6253401"/>
              <a:gd name="connsiteX96" fmla="*/ 1606391 w 2339340"/>
              <a:gd name="connsiteY96" fmla="*/ 2762727 h 6253401"/>
              <a:gd name="connsiteX97" fmla="*/ 1658302 w 2339340"/>
              <a:gd name="connsiteY97" fmla="*/ 3027046 h 6253401"/>
              <a:gd name="connsiteX98" fmla="*/ 1729740 w 2339340"/>
              <a:gd name="connsiteY98" fmla="*/ 2908221 h 6253401"/>
              <a:gd name="connsiteX99" fmla="*/ 1927860 w 2339340"/>
              <a:gd name="connsiteY99" fmla="*/ 2706291 h 6253401"/>
              <a:gd name="connsiteX100" fmla="*/ 2065020 w 2339340"/>
              <a:gd name="connsiteY100" fmla="*/ 2565321 h 6253401"/>
              <a:gd name="connsiteX101" fmla="*/ 2202180 w 2339340"/>
              <a:gd name="connsiteY101" fmla="*/ 2355771 h 6253401"/>
              <a:gd name="connsiteX102" fmla="*/ 2339340 w 2339340"/>
              <a:gd name="connsiteY102" fmla="*/ 2066211 h 6253401"/>
              <a:gd name="connsiteX103" fmla="*/ 2293620 w 2339340"/>
              <a:gd name="connsiteY103" fmla="*/ 1974771 h 6253401"/>
              <a:gd name="connsiteX104" fmla="*/ 2232660 w 2339340"/>
              <a:gd name="connsiteY104" fmla="*/ 1769031 h 6253401"/>
              <a:gd name="connsiteX105" fmla="*/ 2175510 w 2339340"/>
              <a:gd name="connsiteY105" fmla="*/ 1582341 h 6253401"/>
              <a:gd name="connsiteX106" fmla="*/ 2065020 w 2339340"/>
              <a:gd name="connsiteY106" fmla="*/ 1368981 h 6253401"/>
              <a:gd name="connsiteX107" fmla="*/ 1958340 w 2339340"/>
              <a:gd name="connsiteY107" fmla="*/ 1186101 h 6253401"/>
              <a:gd name="connsiteX108" fmla="*/ 1878330 w 2339340"/>
              <a:gd name="connsiteY108" fmla="*/ 1060371 h 6253401"/>
              <a:gd name="connsiteX109" fmla="*/ 1752600 w 2339340"/>
              <a:gd name="connsiteY109" fmla="*/ 991791 h 6253401"/>
              <a:gd name="connsiteX110" fmla="*/ 1645920 w 2339340"/>
              <a:gd name="connsiteY110" fmla="*/ 972741 h 6253401"/>
              <a:gd name="connsiteX111" fmla="*/ 1546860 w 2339340"/>
              <a:gd name="connsiteY111" fmla="*/ 938451 h 6253401"/>
              <a:gd name="connsiteX112" fmla="*/ 1276350 w 2339340"/>
              <a:gd name="connsiteY112" fmla="*/ 877491 h 6253401"/>
              <a:gd name="connsiteX113" fmla="*/ 1257300 w 2339340"/>
              <a:gd name="connsiteY113" fmla="*/ 755571 h 6253401"/>
              <a:gd name="connsiteX114" fmla="*/ 1325880 w 2339340"/>
              <a:gd name="connsiteY114" fmla="*/ 610791 h 6253401"/>
              <a:gd name="connsiteX115" fmla="*/ 1363980 w 2339340"/>
              <a:gd name="connsiteY115" fmla="*/ 553641 h 6253401"/>
              <a:gd name="connsiteX116" fmla="*/ 1352550 w 2339340"/>
              <a:gd name="connsiteY116" fmla="*/ 454581 h 6253401"/>
              <a:gd name="connsiteX117" fmla="*/ 1359455 w 2339340"/>
              <a:gd name="connsiteY117" fmla="*/ 267891 h 6253401"/>
              <a:gd name="connsiteX118" fmla="*/ 1311592 w 2339340"/>
              <a:gd name="connsiteY118" fmla="*/ 99775 h 6253401"/>
              <a:gd name="connsiteX119" fmla="*/ 1188720 w 2339340"/>
              <a:gd name="connsiteY119" fmla="*/ 54531 h 6253401"/>
              <a:gd name="connsiteX120" fmla="*/ 1021556 w 2339340"/>
              <a:gd name="connsiteY120" fmla="*/ 130255 h 6253401"/>
              <a:gd name="connsiteX121" fmla="*/ 1077992 w 2339340"/>
              <a:gd name="connsiteY121" fmla="*/ 0 h 6253401"/>
              <a:gd name="connsiteX0" fmla="*/ 1077992 w 2339340"/>
              <a:gd name="connsiteY0" fmla="*/ 0 h 6253401"/>
              <a:gd name="connsiteX1" fmla="*/ 970359 w 2339340"/>
              <a:gd name="connsiteY1" fmla="*/ 77867 h 6253401"/>
              <a:gd name="connsiteX2" fmla="*/ 967740 w 2339340"/>
              <a:gd name="connsiteY2" fmla="*/ 16431 h 6253401"/>
              <a:gd name="connsiteX3" fmla="*/ 872490 w 2339340"/>
              <a:gd name="connsiteY3" fmla="*/ 138351 h 6253401"/>
              <a:gd name="connsiteX4" fmla="*/ 849630 w 2339340"/>
              <a:gd name="connsiteY4" fmla="*/ 103347 h 6253401"/>
              <a:gd name="connsiteX5" fmla="*/ 804863 w 2339340"/>
              <a:gd name="connsiteY5" fmla="*/ 232886 h 6253401"/>
              <a:gd name="connsiteX6" fmla="*/ 782955 w 2339340"/>
              <a:gd name="connsiteY6" fmla="*/ 466725 h 6253401"/>
              <a:gd name="connsiteX7" fmla="*/ 754380 w 2339340"/>
              <a:gd name="connsiteY7" fmla="*/ 481251 h 6253401"/>
              <a:gd name="connsiteX8" fmla="*/ 781050 w 2339340"/>
              <a:gd name="connsiteY8" fmla="*/ 565071 h 6253401"/>
              <a:gd name="connsiteX9" fmla="*/ 822960 w 2339340"/>
              <a:gd name="connsiteY9" fmla="*/ 641271 h 6253401"/>
              <a:gd name="connsiteX10" fmla="*/ 887730 w 2339340"/>
              <a:gd name="connsiteY10" fmla="*/ 706041 h 6253401"/>
              <a:gd name="connsiteX11" fmla="*/ 925830 w 2339340"/>
              <a:gd name="connsiteY11" fmla="*/ 786051 h 6253401"/>
              <a:gd name="connsiteX12" fmla="*/ 925830 w 2339340"/>
              <a:gd name="connsiteY12" fmla="*/ 877491 h 6253401"/>
              <a:gd name="connsiteX13" fmla="*/ 803910 w 2339340"/>
              <a:gd name="connsiteY13" fmla="*/ 938451 h 6253401"/>
              <a:gd name="connsiteX14" fmla="*/ 701040 w 2339340"/>
              <a:gd name="connsiteY14" fmla="*/ 965121 h 6253401"/>
              <a:gd name="connsiteX15" fmla="*/ 556260 w 2339340"/>
              <a:gd name="connsiteY15" fmla="*/ 968931 h 6253401"/>
              <a:gd name="connsiteX16" fmla="*/ 403860 w 2339340"/>
              <a:gd name="connsiteY16" fmla="*/ 1018461 h 6253401"/>
              <a:gd name="connsiteX17" fmla="*/ 320040 w 2339340"/>
              <a:gd name="connsiteY17" fmla="*/ 1102281 h 6253401"/>
              <a:gd name="connsiteX18" fmla="*/ 247650 w 2339340"/>
              <a:gd name="connsiteY18" fmla="*/ 1292781 h 6253401"/>
              <a:gd name="connsiteX19" fmla="*/ 163830 w 2339340"/>
              <a:gd name="connsiteY19" fmla="*/ 1586151 h 6253401"/>
              <a:gd name="connsiteX20" fmla="*/ 83820 w 2339340"/>
              <a:gd name="connsiteY20" fmla="*/ 1799511 h 6253401"/>
              <a:gd name="connsiteX21" fmla="*/ 72390 w 2339340"/>
              <a:gd name="connsiteY21" fmla="*/ 1978581 h 6253401"/>
              <a:gd name="connsiteX22" fmla="*/ 0 w 2339340"/>
              <a:gd name="connsiteY22" fmla="*/ 2161461 h 6253401"/>
              <a:gd name="connsiteX23" fmla="*/ 11430 w 2339340"/>
              <a:gd name="connsiteY23" fmla="*/ 2268141 h 6253401"/>
              <a:gd name="connsiteX24" fmla="*/ 106680 w 2339340"/>
              <a:gd name="connsiteY24" fmla="*/ 2443401 h 6253401"/>
              <a:gd name="connsiteX25" fmla="*/ 243840 w 2339340"/>
              <a:gd name="connsiteY25" fmla="*/ 2611041 h 6253401"/>
              <a:gd name="connsiteX26" fmla="*/ 422910 w 2339340"/>
              <a:gd name="connsiteY26" fmla="*/ 2786301 h 6253401"/>
              <a:gd name="connsiteX27" fmla="*/ 609600 w 2339340"/>
              <a:gd name="connsiteY27" fmla="*/ 2946321 h 6253401"/>
              <a:gd name="connsiteX28" fmla="*/ 703183 w 2339340"/>
              <a:gd name="connsiteY28" fmla="*/ 3078956 h 6253401"/>
              <a:gd name="connsiteX29" fmla="*/ 711517 w 2339340"/>
              <a:gd name="connsiteY29" fmla="*/ 2800827 h 6253401"/>
              <a:gd name="connsiteX30" fmla="*/ 647700 w 2339340"/>
              <a:gd name="connsiteY30" fmla="*/ 2748201 h 6253401"/>
              <a:gd name="connsiteX31" fmla="*/ 541020 w 2339340"/>
              <a:gd name="connsiteY31" fmla="*/ 2553891 h 6253401"/>
              <a:gd name="connsiteX32" fmla="*/ 487680 w 2339340"/>
              <a:gd name="connsiteY32" fmla="*/ 2443401 h 6253401"/>
              <a:gd name="connsiteX33" fmla="*/ 293370 w 2339340"/>
              <a:gd name="connsiteY33" fmla="*/ 2222421 h 6253401"/>
              <a:gd name="connsiteX34" fmla="*/ 426720 w 2339340"/>
              <a:gd name="connsiteY34" fmla="*/ 2005251 h 6253401"/>
              <a:gd name="connsiteX35" fmla="*/ 483870 w 2339340"/>
              <a:gd name="connsiteY35" fmla="*/ 1894761 h 6253401"/>
              <a:gd name="connsiteX36" fmla="*/ 544830 w 2339340"/>
              <a:gd name="connsiteY36" fmla="*/ 1658541 h 6253401"/>
              <a:gd name="connsiteX37" fmla="*/ 636270 w 2339340"/>
              <a:gd name="connsiteY37" fmla="*/ 1913811 h 6253401"/>
              <a:gd name="connsiteX38" fmla="*/ 678180 w 2339340"/>
              <a:gd name="connsiteY38" fmla="*/ 2218611 h 6253401"/>
              <a:gd name="connsiteX39" fmla="*/ 689610 w 2339340"/>
              <a:gd name="connsiteY39" fmla="*/ 2504361 h 6253401"/>
              <a:gd name="connsiteX40" fmla="*/ 712470 w 2339340"/>
              <a:gd name="connsiteY40" fmla="*/ 2778681 h 6253401"/>
              <a:gd name="connsiteX41" fmla="*/ 701040 w 2339340"/>
              <a:gd name="connsiteY41" fmla="*/ 3193971 h 6253401"/>
              <a:gd name="connsiteX42" fmla="*/ 643890 w 2339340"/>
              <a:gd name="connsiteY42" fmla="*/ 3799761 h 6253401"/>
              <a:gd name="connsiteX43" fmla="*/ 613410 w 2339340"/>
              <a:gd name="connsiteY43" fmla="*/ 4272201 h 6253401"/>
              <a:gd name="connsiteX44" fmla="*/ 689610 w 2339340"/>
              <a:gd name="connsiteY44" fmla="*/ 4634151 h 6253401"/>
              <a:gd name="connsiteX45" fmla="*/ 803910 w 2339340"/>
              <a:gd name="connsiteY45" fmla="*/ 5232321 h 6253401"/>
              <a:gd name="connsiteX46" fmla="*/ 883920 w 2339340"/>
              <a:gd name="connsiteY46" fmla="*/ 5674281 h 6253401"/>
              <a:gd name="connsiteX47" fmla="*/ 872490 w 2339340"/>
              <a:gd name="connsiteY47" fmla="*/ 5700951 h 6253401"/>
              <a:gd name="connsiteX48" fmla="*/ 693420 w 2339340"/>
              <a:gd name="connsiteY48" fmla="*/ 5910501 h 6253401"/>
              <a:gd name="connsiteX49" fmla="*/ 541020 w 2339340"/>
              <a:gd name="connsiteY49" fmla="*/ 6108621 h 6253401"/>
              <a:gd name="connsiteX50" fmla="*/ 510540 w 2339340"/>
              <a:gd name="connsiteY50" fmla="*/ 6173391 h 6253401"/>
              <a:gd name="connsiteX51" fmla="*/ 701040 w 2339340"/>
              <a:gd name="connsiteY51" fmla="*/ 6108621 h 6253401"/>
              <a:gd name="connsiteX52" fmla="*/ 830580 w 2339340"/>
              <a:gd name="connsiteY52" fmla="*/ 6081951 h 6253401"/>
              <a:gd name="connsiteX53" fmla="*/ 952500 w 2339340"/>
              <a:gd name="connsiteY53" fmla="*/ 5990511 h 6253401"/>
              <a:gd name="connsiteX54" fmla="*/ 963930 w 2339340"/>
              <a:gd name="connsiteY54" fmla="*/ 5887641 h 6253401"/>
              <a:gd name="connsiteX55" fmla="*/ 1108710 w 2339340"/>
              <a:gd name="connsiteY55" fmla="*/ 5834301 h 6253401"/>
              <a:gd name="connsiteX56" fmla="*/ 1108710 w 2339340"/>
              <a:gd name="connsiteY56" fmla="*/ 5807631 h 6253401"/>
              <a:gd name="connsiteX57" fmla="*/ 1032510 w 2339340"/>
              <a:gd name="connsiteY57" fmla="*/ 5651421 h 6253401"/>
              <a:gd name="connsiteX58" fmla="*/ 1043940 w 2339340"/>
              <a:gd name="connsiteY58" fmla="*/ 5297091 h 6253401"/>
              <a:gd name="connsiteX59" fmla="*/ 1074420 w 2339340"/>
              <a:gd name="connsiteY59" fmla="*/ 4904661 h 6253401"/>
              <a:gd name="connsiteX60" fmla="*/ 1002030 w 2339340"/>
              <a:gd name="connsiteY60" fmla="*/ 4439841 h 6253401"/>
              <a:gd name="connsiteX61" fmla="*/ 1066800 w 2339340"/>
              <a:gd name="connsiteY61" fmla="*/ 4146471 h 6253401"/>
              <a:gd name="connsiteX62" fmla="*/ 1116330 w 2339340"/>
              <a:gd name="connsiteY62" fmla="*/ 3792141 h 6253401"/>
              <a:gd name="connsiteX63" fmla="*/ 1165860 w 2339340"/>
              <a:gd name="connsiteY63" fmla="*/ 3392091 h 6253401"/>
              <a:gd name="connsiteX64" fmla="*/ 1238250 w 2339340"/>
              <a:gd name="connsiteY64" fmla="*/ 3898821 h 6253401"/>
              <a:gd name="connsiteX65" fmla="*/ 1280160 w 2339340"/>
              <a:gd name="connsiteY65" fmla="*/ 4382691 h 6253401"/>
              <a:gd name="connsiteX66" fmla="*/ 1310640 w 2339340"/>
              <a:gd name="connsiteY66" fmla="*/ 4550331 h 6253401"/>
              <a:gd name="connsiteX67" fmla="*/ 1272540 w 2339340"/>
              <a:gd name="connsiteY67" fmla="*/ 4855131 h 6253401"/>
              <a:gd name="connsiteX68" fmla="*/ 1242060 w 2339340"/>
              <a:gd name="connsiteY68" fmla="*/ 5076111 h 6253401"/>
              <a:gd name="connsiteX69" fmla="*/ 1276350 w 2339340"/>
              <a:gd name="connsiteY69" fmla="*/ 5304711 h 6253401"/>
              <a:gd name="connsiteX70" fmla="*/ 1333500 w 2339340"/>
              <a:gd name="connsiteY70" fmla="*/ 5510451 h 6253401"/>
              <a:gd name="connsiteX71" fmla="*/ 1314450 w 2339340"/>
              <a:gd name="connsiteY71" fmla="*/ 5632371 h 6253401"/>
              <a:gd name="connsiteX72" fmla="*/ 1264920 w 2339340"/>
              <a:gd name="connsiteY72" fmla="*/ 5811441 h 6253401"/>
              <a:gd name="connsiteX73" fmla="*/ 1264920 w 2339340"/>
              <a:gd name="connsiteY73" fmla="*/ 5918121 h 6253401"/>
              <a:gd name="connsiteX74" fmla="*/ 1424940 w 2339340"/>
              <a:gd name="connsiteY74" fmla="*/ 6253401 h 6253401"/>
              <a:gd name="connsiteX75" fmla="*/ 1565910 w 2339340"/>
              <a:gd name="connsiteY75" fmla="*/ 6081951 h 6253401"/>
              <a:gd name="connsiteX76" fmla="*/ 1604010 w 2339340"/>
              <a:gd name="connsiteY76" fmla="*/ 6028611 h 6253401"/>
              <a:gd name="connsiteX77" fmla="*/ 1524000 w 2339340"/>
              <a:gd name="connsiteY77" fmla="*/ 5860971 h 6253401"/>
              <a:gd name="connsiteX78" fmla="*/ 1466850 w 2339340"/>
              <a:gd name="connsiteY78" fmla="*/ 5735241 h 6253401"/>
              <a:gd name="connsiteX79" fmla="*/ 1440180 w 2339340"/>
              <a:gd name="connsiteY79" fmla="*/ 5655231 h 6253401"/>
              <a:gd name="connsiteX80" fmla="*/ 1546860 w 2339340"/>
              <a:gd name="connsiteY80" fmla="*/ 5095161 h 6253401"/>
              <a:gd name="connsiteX81" fmla="*/ 1600200 w 2339340"/>
              <a:gd name="connsiteY81" fmla="*/ 4523661 h 6253401"/>
              <a:gd name="connsiteX82" fmla="*/ 1684020 w 2339340"/>
              <a:gd name="connsiteY82" fmla="*/ 4043601 h 6253401"/>
              <a:gd name="connsiteX83" fmla="*/ 1703070 w 2339340"/>
              <a:gd name="connsiteY83" fmla="*/ 3704511 h 6253401"/>
              <a:gd name="connsiteX84" fmla="*/ 1673305 w 2339340"/>
              <a:gd name="connsiteY84" fmla="*/ 3099436 h 6253401"/>
              <a:gd name="connsiteX85" fmla="*/ 1630680 w 2339340"/>
              <a:gd name="connsiteY85" fmla="*/ 2885361 h 6253401"/>
              <a:gd name="connsiteX86" fmla="*/ 1607820 w 2339340"/>
              <a:gd name="connsiteY86" fmla="*/ 2767251 h 6253401"/>
              <a:gd name="connsiteX87" fmla="*/ 1584960 w 2339340"/>
              <a:gd name="connsiteY87" fmla="*/ 2439591 h 6253401"/>
              <a:gd name="connsiteX88" fmla="*/ 1584960 w 2339340"/>
              <a:gd name="connsiteY88" fmla="*/ 2089071 h 6253401"/>
              <a:gd name="connsiteX89" fmla="*/ 1619250 w 2339340"/>
              <a:gd name="connsiteY89" fmla="*/ 1788081 h 6253401"/>
              <a:gd name="connsiteX90" fmla="*/ 1691640 w 2339340"/>
              <a:gd name="connsiteY90" fmla="*/ 1517571 h 6253401"/>
              <a:gd name="connsiteX91" fmla="*/ 1954530 w 2339340"/>
              <a:gd name="connsiteY91" fmla="*/ 1940481 h 6253401"/>
              <a:gd name="connsiteX92" fmla="*/ 2045970 w 2339340"/>
              <a:gd name="connsiteY92" fmla="*/ 2062401 h 6253401"/>
              <a:gd name="connsiteX93" fmla="*/ 1840230 w 2339340"/>
              <a:gd name="connsiteY93" fmla="*/ 2374821 h 6253401"/>
              <a:gd name="connsiteX94" fmla="*/ 1729740 w 2339340"/>
              <a:gd name="connsiteY94" fmla="*/ 2561511 h 6253401"/>
              <a:gd name="connsiteX95" fmla="*/ 1672590 w 2339340"/>
              <a:gd name="connsiteY95" fmla="*/ 2691051 h 6253401"/>
              <a:gd name="connsiteX96" fmla="*/ 1606391 w 2339340"/>
              <a:gd name="connsiteY96" fmla="*/ 2762727 h 6253401"/>
              <a:gd name="connsiteX97" fmla="*/ 1658302 w 2339340"/>
              <a:gd name="connsiteY97" fmla="*/ 3027046 h 6253401"/>
              <a:gd name="connsiteX98" fmla="*/ 1729740 w 2339340"/>
              <a:gd name="connsiteY98" fmla="*/ 2908221 h 6253401"/>
              <a:gd name="connsiteX99" fmla="*/ 1927860 w 2339340"/>
              <a:gd name="connsiteY99" fmla="*/ 2706291 h 6253401"/>
              <a:gd name="connsiteX100" fmla="*/ 2065020 w 2339340"/>
              <a:gd name="connsiteY100" fmla="*/ 2565321 h 6253401"/>
              <a:gd name="connsiteX101" fmla="*/ 2202180 w 2339340"/>
              <a:gd name="connsiteY101" fmla="*/ 2355771 h 6253401"/>
              <a:gd name="connsiteX102" fmla="*/ 2339340 w 2339340"/>
              <a:gd name="connsiteY102" fmla="*/ 2066211 h 6253401"/>
              <a:gd name="connsiteX103" fmla="*/ 2293620 w 2339340"/>
              <a:gd name="connsiteY103" fmla="*/ 1974771 h 6253401"/>
              <a:gd name="connsiteX104" fmla="*/ 2232660 w 2339340"/>
              <a:gd name="connsiteY104" fmla="*/ 1769031 h 6253401"/>
              <a:gd name="connsiteX105" fmla="*/ 2175510 w 2339340"/>
              <a:gd name="connsiteY105" fmla="*/ 1582341 h 6253401"/>
              <a:gd name="connsiteX106" fmla="*/ 2065020 w 2339340"/>
              <a:gd name="connsiteY106" fmla="*/ 1368981 h 6253401"/>
              <a:gd name="connsiteX107" fmla="*/ 1958340 w 2339340"/>
              <a:gd name="connsiteY107" fmla="*/ 1186101 h 6253401"/>
              <a:gd name="connsiteX108" fmla="*/ 1878330 w 2339340"/>
              <a:gd name="connsiteY108" fmla="*/ 1060371 h 6253401"/>
              <a:gd name="connsiteX109" fmla="*/ 1752600 w 2339340"/>
              <a:gd name="connsiteY109" fmla="*/ 991791 h 6253401"/>
              <a:gd name="connsiteX110" fmla="*/ 1645920 w 2339340"/>
              <a:gd name="connsiteY110" fmla="*/ 972741 h 6253401"/>
              <a:gd name="connsiteX111" fmla="*/ 1546860 w 2339340"/>
              <a:gd name="connsiteY111" fmla="*/ 938451 h 6253401"/>
              <a:gd name="connsiteX112" fmla="*/ 1276350 w 2339340"/>
              <a:gd name="connsiteY112" fmla="*/ 877491 h 6253401"/>
              <a:gd name="connsiteX113" fmla="*/ 1257300 w 2339340"/>
              <a:gd name="connsiteY113" fmla="*/ 755571 h 6253401"/>
              <a:gd name="connsiteX114" fmla="*/ 1325880 w 2339340"/>
              <a:gd name="connsiteY114" fmla="*/ 610791 h 6253401"/>
              <a:gd name="connsiteX115" fmla="*/ 1363980 w 2339340"/>
              <a:gd name="connsiteY115" fmla="*/ 553641 h 6253401"/>
              <a:gd name="connsiteX116" fmla="*/ 1352550 w 2339340"/>
              <a:gd name="connsiteY116" fmla="*/ 454581 h 6253401"/>
              <a:gd name="connsiteX117" fmla="*/ 1359455 w 2339340"/>
              <a:gd name="connsiteY117" fmla="*/ 267891 h 6253401"/>
              <a:gd name="connsiteX118" fmla="*/ 1311592 w 2339340"/>
              <a:gd name="connsiteY118" fmla="*/ 99775 h 6253401"/>
              <a:gd name="connsiteX119" fmla="*/ 1188720 w 2339340"/>
              <a:gd name="connsiteY119" fmla="*/ 54531 h 6253401"/>
              <a:gd name="connsiteX120" fmla="*/ 1072753 w 2339340"/>
              <a:gd name="connsiteY120" fmla="*/ 58817 h 6253401"/>
              <a:gd name="connsiteX121" fmla="*/ 1077992 w 2339340"/>
              <a:gd name="connsiteY121" fmla="*/ 0 h 62534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</a:cxnLst>
            <a:rect l="l" t="t" r="r" b="b"/>
            <a:pathLst>
              <a:path w="2339340" h="6253401">
                <a:moveTo>
                  <a:pt x="1077992" y="0"/>
                </a:moveTo>
                <a:lnTo>
                  <a:pt x="970359" y="77867"/>
                </a:lnTo>
                <a:lnTo>
                  <a:pt x="967740" y="16431"/>
                </a:lnTo>
                <a:lnTo>
                  <a:pt x="872490" y="138351"/>
                </a:lnTo>
                <a:lnTo>
                  <a:pt x="849630" y="103347"/>
                </a:lnTo>
                <a:lnTo>
                  <a:pt x="804863" y="232886"/>
                </a:lnTo>
                <a:lnTo>
                  <a:pt x="782955" y="466725"/>
                </a:lnTo>
                <a:lnTo>
                  <a:pt x="754380" y="481251"/>
                </a:lnTo>
                <a:lnTo>
                  <a:pt x="781050" y="565071"/>
                </a:lnTo>
                <a:lnTo>
                  <a:pt x="822960" y="641271"/>
                </a:lnTo>
                <a:lnTo>
                  <a:pt x="887730" y="706041"/>
                </a:lnTo>
                <a:lnTo>
                  <a:pt x="925830" y="786051"/>
                </a:lnTo>
                <a:lnTo>
                  <a:pt x="925830" y="877491"/>
                </a:lnTo>
                <a:lnTo>
                  <a:pt x="803910" y="938451"/>
                </a:lnTo>
                <a:lnTo>
                  <a:pt x="701040" y="965121"/>
                </a:lnTo>
                <a:lnTo>
                  <a:pt x="556260" y="968931"/>
                </a:lnTo>
                <a:lnTo>
                  <a:pt x="403860" y="1018461"/>
                </a:lnTo>
                <a:lnTo>
                  <a:pt x="320040" y="1102281"/>
                </a:lnTo>
                <a:lnTo>
                  <a:pt x="247650" y="1292781"/>
                </a:lnTo>
                <a:lnTo>
                  <a:pt x="163830" y="1586151"/>
                </a:lnTo>
                <a:lnTo>
                  <a:pt x="83820" y="1799511"/>
                </a:lnTo>
                <a:lnTo>
                  <a:pt x="72390" y="1978581"/>
                </a:lnTo>
                <a:lnTo>
                  <a:pt x="0" y="2161461"/>
                </a:lnTo>
                <a:lnTo>
                  <a:pt x="11430" y="2268141"/>
                </a:lnTo>
                <a:lnTo>
                  <a:pt x="106680" y="2443401"/>
                </a:lnTo>
                <a:lnTo>
                  <a:pt x="243840" y="2611041"/>
                </a:lnTo>
                <a:lnTo>
                  <a:pt x="422910" y="2786301"/>
                </a:lnTo>
                <a:lnTo>
                  <a:pt x="609600" y="2946321"/>
                </a:lnTo>
                <a:lnTo>
                  <a:pt x="703183" y="3078956"/>
                </a:lnTo>
                <a:lnTo>
                  <a:pt x="711517" y="2800827"/>
                </a:lnTo>
                <a:lnTo>
                  <a:pt x="647700" y="2748201"/>
                </a:lnTo>
                <a:lnTo>
                  <a:pt x="541020" y="2553891"/>
                </a:lnTo>
                <a:lnTo>
                  <a:pt x="487680" y="2443401"/>
                </a:lnTo>
                <a:lnTo>
                  <a:pt x="293370" y="2222421"/>
                </a:lnTo>
                <a:lnTo>
                  <a:pt x="426720" y="2005251"/>
                </a:lnTo>
                <a:lnTo>
                  <a:pt x="483870" y="1894761"/>
                </a:lnTo>
                <a:lnTo>
                  <a:pt x="544830" y="1658541"/>
                </a:lnTo>
                <a:lnTo>
                  <a:pt x="636270" y="1913811"/>
                </a:lnTo>
                <a:lnTo>
                  <a:pt x="678180" y="2218611"/>
                </a:lnTo>
                <a:lnTo>
                  <a:pt x="689610" y="2504361"/>
                </a:lnTo>
                <a:lnTo>
                  <a:pt x="712470" y="2778681"/>
                </a:lnTo>
                <a:lnTo>
                  <a:pt x="701040" y="3193971"/>
                </a:lnTo>
                <a:lnTo>
                  <a:pt x="643890" y="3799761"/>
                </a:lnTo>
                <a:lnTo>
                  <a:pt x="613410" y="4272201"/>
                </a:lnTo>
                <a:lnTo>
                  <a:pt x="689610" y="4634151"/>
                </a:lnTo>
                <a:lnTo>
                  <a:pt x="803910" y="5232321"/>
                </a:lnTo>
                <a:lnTo>
                  <a:pt x="883920" y="5674281"/>
                </a:lnTo>
                <a:lnTo>
                  <a:pt x="872490" y="5700951"/>
                </a:lnTo>
                <a:lnTo>
                  <a:pt x="693420" y="5910501"/>
                </a:lnTo>
                <a:lnTo>
                  <a:pt x="541020" y="6108621"/>
                </a:lnTo>
                <a:lnTo>
                  <a:pt x="510540" y="6173391"/>
                </a:lnTo>
                <a:lnTo>
                  <a:pt x="701040" y="6108621"/>
                </a:lnTo>
                <a:lnTo>
                  <a:pt x="830580" y="6081951"/>
                </a:lnTo>
                <a:lnTo>
                  <a:pt x="952500" y="5990511"/>
                </a:lnTo>
                <a:lnTo>
                  <a:pt x="963930" y="5887641"/>
                </a:lnTo>
                <a:lnTo>
                  <a:pt x="1108710" y="5834301"/>
                </a:lnTo>
                <a:lnTo>
                  <a:pt x="1108710" y="5807631"/>
                </a:lnTo>
                <a:lnTo>
                  <a:pt x="1032510" y="5651421"/>
                </a:lnTo>
                <a:lnTo>
                  <a:pt x="1043940" y="5297091"/>
                </a:lnTo>
                <a:lnTo>
                  <a:pt x="1074420" y="4904661"/>
                </a:lnTo>
                <a:lnTo>
                  <a:pt x="1002030" y="4439841"/>
                </a:lnTo>
                <a:lnTo>
                  <a:pt x="1066800" y="4146471"/>
                </a:lnTo>
                <a:lnTo>
                  <a:pt x="1116330" y="3792141"/>
                </a:lnTo>
                <a:lnTo>
                  <a:pt x="1165860" y="3392091"/>
                </a:lnTo>
                <a:lnTo>
                  <a:pt x="1238250" y="3898821"/>
                </a:lnTo>
                <a:lnTo>
                  <a:pt x="1280160" y="4382691"/>
                </a:lnTo>
                <a:lnTo>
                  <a:pt x="1310640" y="4550331"/>
                </a:lnTo>
                <a:lnTo>
                  <a:pt x="1272540" y="4855131"/>
                </a:lnTo>
                <a:lnTo>
                  <a:pt x="1242060" y="5076111"/>
                </a:lnTo>
                <a:lnTo>
                  <a:pt x="1276350" y="5304711"/>
                </a:lnTo>
                <a:lnTo>
                  <a:pt x="1333500" y="5510451"/>
                </a:lnTo>
                <a:lnTo>
                  <a:pt x="1314450" y="5632371"/>
                </a:lnTo>
                <a:lnTo>
                  <a:pt x="1264920" y="5811441"/>
                </a:lnTo>
                <a:lnTo>
                  <a:pt x="1264920" y="5918121"/>
                </a:lnTo>
                <a:lnTo>
                  <a:pt x="1424940" y="6253401"/>
                </a:lnTo>
                <a:lnTo>
                  <a:pt x="1565910" y="6081951"/>
                </a:lnTo>
                <a:lnTo>
                  <a:pt x="1604010" y="6028611"/>
                </a:lnTo>
                <a:lnTo>
                  <a:pt x="1524000" y="5860971"/>
                </a:lnTo>
                <a:lnTo>
                  <a:pt x="1466850" y="5735241"/>
                </a:lnTo>
                <a:lnTo>
                  <a:pt x="1440180" y="5655231"/>
                </a:lnTo>
                <a:lnTo>
                  <a:pt x="1546860" y="5095161"/>
                </a:lnTo>
                <a:lnTo>
                  <a:pt x="1600200" y="4523661"/>
                </a:lnTo>
                <a:lnTo>
                  <a:pt x="1684020" y="4043601"/>
                </a:lnTo>
                <a:lnTo>
                  <a:pt x="1703070" y="3704511"/>
                </a:lnTo>
                <a:lnTo>
                  <a:pt x="1673305" y="3099436"/>
                </a:lnTo>
                <a:lnTo>
                  <a:pt x="1630680" y="2885361"/>
                </a:lnTo>
                <a:lnTo>
                  <a:pt x="1607820" y="2767251"/>
                </a:lnTo>
                <a:lnTo>
                  <a:pt x="1584960" y="2439591"/>
                </a:lnTo>
                <a:lnTo>
                  <a:pt x="1584960" y="2089071"/>
                </a:lnTo>
                <a:lnTo>
                  <a:pt x="1619250" y="1788081"/>
                </a:lnTo>
                <a:lnTo>
                  <a:pt x="1691640" y="1517571"/>
                </a:lnTo>
                <a:lnTo>
                  <a:pt x="1954530" y="1940481"/>
                </a:lnTo>
                <a:lnTo>
                  <a:pt x="2045970" y="2062401"/>
                </a:lnTo>
                <a:lnTo>
                  <a:pt x="1840230" y="2374821"/>
                </a:lnTo>
                <a:lnTo>
                  <a:pt x="1729740" y="2561511"/>
                </a:lnTo>
                <a:lnTo>
                  <a:pt x="1672590" y="2691051"/>
                </a:lnTo>
                <a:lnTo>
                  <a:pt x="1606391" y="2762727"/>
                </a:lnTo>
                <a:lnTo>
                  <a:pt x="1658302" y="3027046"/>
                </a:lnTo>
                <a:lnTo>
                  <a:pt x="1729740" y="2908221"/>
                </a:lnTo>
                <a:lnTo>
                  <a:pt x="1927860" y="2706291"/>
                </a:lnTo>
                <a:lnTo>
                  <a:pt x="2065020" y="2565321"/>
                </a:lnTo>
                <a:lnTo>
                  <a:pt x="2202180" y="2355771"/>
                </a:lnTo>
                <a:lnTo>
                  <a:pt x="2339340" y="2066211"/>
                </a:lnTo>
                <a:lnTo>
                  <a:pt x="2293620" y="1974771"/>
                </a:lnTo>
                <a:lnTo>
                  <a:pt x="2232660" y="1769031"/>
                </a:lnTo>
                <a:lnTo>
                  <a:pt x="2175510" y="1582341"/>
                </a:lnTo>
                <a:lnTo>
                  <a:pt x="2065020" y="1368981"/>
                </a:lnTo>
                <a:lnTo>
                  <a:pt x="1958340" y="1186101"/>
                </a:lnTo>
                <a:lnTo>
                  <a:pt x="1878330" y="1060371"/>
                </a:lnTo>
                <a:lnTo>
                  <a:pt x="1752600" y="991791"/>
                </a:lnTo>
                <a:lnTo>
                  <a:pt x="1645920" y="972741"/>
                </a:lnTo>
                <a:lnTo>
                  <a:pt x="1546860" y="938451"/>
                </a:lnTo>
                <a:lnTo>
                  <a:pt x="1276350" y="877491"/>
                </a:lnTo>
                <a:lnTo>
                  <a:pt x="1257300" y="755571"/>
                </a:lnTo>
                <a:lnTo>
                  <a:pt x="1325880" y="610791"/>
                </a:lnTo>
                <a:lnTo>
                  <a:pt x="1363980" y="553641"/>
                </a:lnTo>
                <a:lnTo>
                  <a:pt x="1352550" y="454581"/>
                </a:lnTo>
                <a:lnTo>
                  <a:pt x="1359455" y="267891"/>
                </a:lnTo>
                <a:cubicBezTo>
                  <a:pt x="1341119" y="213043"/>
                  <a:pt x="1327546" y="155814"/>
                  <a:pt x="1311592" y="99775"/>
                </a:cubicBezTo>
                <a:lnTo>
                  <a:pt x="1188720" y="54531"/>
                </a:lnTo>
                <a:lnTo>
                  <a:pt x="1072753" y="58817"/>
                </a:lnTo>
                <a:lnTo>
                  <a:pt x="1077992" y="0"/>
                </a:lnTo>
                <a:close/>
              </a:path>
            </a:pathLst>
          </a:custGeom>
          <a:solidFill>
            <a:srgbClr val="2078D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l-PL"/>
          </a:p>
        </p:txBody>
      </p:sp>
      <p:grpSp>
        <p:nvGrpSpPr>
          <p:cNvPr id="40" name="Grupa 39">
            <a:extLst>
              <a:ext uri="{FF2B5EF4-FFF2-40B4-BE49-F238E27FC236}">
                <a16:creationId xmlns:a16="http://schemas.microsoft.com/office/drawing/2014/main" id="{682BAF2F-7E23-4F04-8599-1C0EE90A0940}"/>
              </a:ext>
            </a:extLst>
          </p:cNvPr>
          <p:cNvGrpSpPr/>
          <p:nvPr/>
        </p:nvGrpSpPr>
        <p:grpSpPr>
          <a:xfrm flipH="1">
            <a:off x="9743957" y="838618"/>
            <a:ext cx="2271879" cy="6237239"/>
            <a:chOff x="6623936" y="239180"/>
            <a:chExt cx="2490221" cy="6836678"/>
          </a:xfrm>
        </p:grpSpPr>
        <p:sp>
          <p:nvSpPr>
            <p:cNvPr id="41" name="Dowolny kształt: kształt 40">
              <a:extLst>
                <a:ext uri="{FF2B5EF4-FFF2-40B4-BE49-F238E27FC236}">
                  <a16:creationId xmlns:a16="http://schemas.microsoft.com/office/drawing/2014/main" id="{936DAF51-97AF-43D2-9933-CAA28AAACC11}"/>
                </a:ext>
              </a:extLst>
            </p:cNvPr>
            <p:cNvSpPr/>
            <p:nvPr/>
          </p:nvSpPr>
          <p:spPr>
            <a:xfrm>
              <a:off x="6677970" y="1162050"/>
              <a:ext cx="2270768" cy="5453063"/>
            </a:xfrm>
            <a:custGeom>
              <a:avLst/>
              <a:gdLst>
                <a:gd name="connsiteX0" fmla="*/ 1381125 w 2271713"/>
                <a:gd name="connsiteY0" fmla="*/ 85725 h 5453063"/>
                <a:gd name="connsiteX1" fmla="*/ 1457325 w 2271713"/>
                <a:gd name="connsiteY1" fmla="*/ 200025 h 5453063"/>
                <a:gd name="connsiteX2" fmla="*/ 1443038 w 2271713"/>
                <a:gd name="connsiteY2" fmla="*/ 266700 h 5453063"/>
                <a:gd name="connsiteX3" fmla="*/ 1509713 w 2271713"/>
                <a:gd name="connsiteY3" fmla="*/ 466725 h 5453063"/>
                <a:gd name="connsiteX4" fmla="*/ 1495425 w 2271713"/>
                <a:gd name="connsiteY4" fmla="*/ 757238 h 5453063"/>
                <a:gd name="connsiteX5" fmla="*/ 1428750 w 2271713"/>
                <a:gd name="connsiteY5" fmla="*/ 928688 h 5453063"/>
                <a:gd name="connsiteX6" fmla="*/ 1581150 w 2271713"/>
                <a:gd name="connsiteY6" fmla="*/ 919163 h 5453063"/>
                <a:gd name="connsiteX7" fmla="*/ 1947863 w 2271713"/>
                <a:gd name="connsiteY7" fmla="*/ 1176338 h 5453063"/>
                <a:gd name="connsiteX8" fmla="*/ 2271713 w 2271713"/>
                <a:gd name="connsiteY8" fmla="*/ 1504950 h 5453063"/>
                <a:gd name="connsiteX9" fmla="*/ 2271713 w 2271713"/>
                <a:gd name="connsiteY9" fmla="*/ 1552575 h 5453063"/>
                <a:gd name="connsiteX10" fmla="*/ 1962150 w 2271713"/>
                <a:gd name="connsiteY10" fmla="*/ 1871663 h 5453063"/>
                <a:gd name="connsiteX11" fmla="*/ 1809750 w 2271713"/>
                <a:gd name="connsiteY11" fmla="*/ 1995488 h 5453063"/>
                <a:gd name="connsiteX12" fmla="*/ 1724025 w 2271713"/>
                <a:gd name="connsiteY12" fmla="*/ 1947863 h 5453063"/>
                <a:gd name="connsiteX13" fmla="*/ 2038350 w 2271713"/>
                <a:gd name="connsiteY13" fmla="*/ 1528763 h 5453063"/>
                <a:gd name="connsiteX14" fmla="*/ 1695450 w 2271713"/>
                <a:gd name="connsiteY14" fmla="*/ 1252538 h 5453063"/>
                <a:gd name="connsiteX15" fmla="*/ 1652588 w 2271713"/>
                <a:gd name="connsiteY15" fmla="*/ 1428750 h 5453063"/>
                <a:gd name="connsiteX16" fmla="*/ 1595438 w 2271713"/>
                <a:gd name="connsiteY16" fmla="*/ 1566863 h 5453063"/>
                <a:gd name="connsiteX17" fmla="*/ 1628775 w 2271713"/>
                <a:gd name="connsiteY17" fmla="*/ 1800225 h 5453063"/>
                <a:gd name="connsiteX18" fmla="*/ 1747838 w 2271713"/>
                <a:gd name="connsiteY18" fmla="*/ 1990725 h 5453063"/>
                <a:gd name="connsiteX19" fmla="*/ 1824038 w 2271713"/>
                <a:gd name="connsiteY19" fmla="*/ 2105025 h 5453063"/>
                <a:gd name="connsiteX20" fmla="*/ 1990725 w 2271713"/>
                <a:gd name="connsiteY20" fmla="*/ 2428875 h 5453063"/>
                <a:gd name="connsiteX21" fmla="*/ 1990725 w 2271713"/>
                <a:gd name="connsiteY21" fmla="*/ 2795588 h 5453063"/>
                <a:gd name="connsiteX22" fmla="*/ 1857375 w 2271713"/>
                <a:gd name="connsiteY22" fmla="*/ 3167063 h 5453063"/>
                <a:gd name="connsiteX23" fmla="*/ 1790700 w 2271713"/>
                <a:gd name="connsiteY23" fmla="*/ 3624263 h 5453063"/>
                <a:gd name="connsiteX24" fmla="*/ 1495425 w 2271713"/>
                <a:gd name="connsiteY24" fmla="*/ 4500563 h 5453063"/>
                <a:gd name="connsiteX25" fmla="*/ 1404938 w 2271713"/>
                <a:gd name="connsiteY25" fmla="*/ 4824413 h 5453063"/>
                <a:gd name="connsiteX26" fmla="*/ 1585913 w 2271713"/>
                <a:gd name="connsiteY26" fmla="*/ 5129213 h 5453063"/>
                <a:gd name="connsiteX27" fmla="*/ 1728788 w 2271713"/>
                <a:gd name="connsiteY27" fmla="*/ 5219700 h 5453063"/>
                <a:gd name="connsiteX28" fmla="*/ 1733550 w 2271713"/>
                <a:gd name="connsiteY28" fmla="*/ 5243513 h 5453063"/>
                <a:gd name="connsiteX29" fmla="*/ 1643063 w 2271713"/>
                <a:gd name="connsiteY29" fmla="*/ 5262563 h 5453063"/>
                <a:gd name="connsiteX30" fmla="*/ 1404938 w 2271713"/>
                <a:gd name="connsiteY30" fmla="*/ 5143500 h 5453063"/>
                <a:gd name="connsiteX31" fmla="*/ 1333500 w 2271713"/>
                <a:gd name="connsiteY31" fmla="*/ 5167313 h 5453063"/>
                <a:gd name="connsiteX32" fmla="*/ 1243013 w 2271713"/>
                <a:gd name="connsiteY32" fmla="*/ 5110163 h 5453063"/>
                <a:gd name="connsiteX33" fmla="*/ 1238250 w 2271713"/>
                <a:gd name="connsiteY33" fmla="*/ 5224463 h 5453063"/>
                <a:gd name="connsiteX34" fmla="*/ 1100138 w 2271713"/>
                <a:gd name="connsiteY34" fmla="*/ 5453063 h 5453063"/>
                <a:gd name="connsiteX35" fmla="*/ 1038225 w 2271713"/>
                <a:gd name="connsiteY35" fmla="*/ 5453063 h 5453063"/>
                <a:gd name="connsiteX36" fmla="*/ 1023938 w 2271713"/>
                <a:gd name="connsiteY36" fmla="*/ 5148263 h 5453063"/>
                <a:gd name="connsiteX37" fmla="*/ 1185863 w 2271713"/>
                <a:gd name="connsiteY37" fmla="*/ 4848225 h 5453063"/>
                <a:gd name="connsiteX38" fmla="*/ 1271588 w 2271713"/>
                <a:gd name="connsiteY38" fmla="*/ 4095750 h 5453063"/>
                <a:gd name="connsiteX39" fmla="*/ 1419225 w 2271713"/>
                <a:gd name="connsiteY39" fmla="*/ 3509963 h 5453063"/>
                <a:gd name="connsiteX40" fmla="*/ 1262063 w 2271713"/>
                <a:gd name="connsiteY40" fmla="*/ 3328988 h 5453063"/>
                <a:gd name="connsiteX41" fmla="*/ 1147763 w 2271713"/>
                <a:gd name="connsiteY41" fmla="*/ 2981325 h 5453063"/>
                <a:gd name="connsiteX42" fmla="*/ 1066800 w 2271713"/>
                <a:gd name="connsiteY42" fmla="*/ 2671763 h 5453063"/>
                <a:gd name="connsiteX43" fmla="*/ 1128713 w 2271713"/>
                <a:gd name="connsiteY43" fmla="*/ 2085975 h 5453063"/>
                <a:gd name="connsiteX44" fmla="*/ 957263 w 2271713"/>
                <a:gd name="connsiteY44" fmla="*/ 1604963 h 5453063"/>
                <a:gd name="connsiteX45" fmla="*/ 852488 w 2271713"/>
                <a:gd name="connsiteY45" fmla="*/ 1490663 h 5453063"/>
                <a:gd name="connsiteX46" fmla="*/ 785813 w 2271713"/>
                <a:gd name="connsiteY46" fmla="*/ 2143125 h 5453063"/>
                <a:gd name="connsiteX47" fmla="*/ 962025 w 2271713"/>
                <a:gd name="connsiteY47" fmla="*/ 2586038 h 5453063"/>
                <a:gd name="connsiteX48" fmla="*/ 1004888 w 2271713"/>
                <a:gd name="connsiteY48" fmla="*/ 2790825 h 5453063"/>
                <a:gd name="connsiteX49" fmla="*/ 1066800 w 2271713"/>
                <a:gd name="connsiteY49" fmla="*/ 2843213 h 5453063"/>
                <a:gd name="connsiteX50" fmla="*/ 1066800 w 2271713"/>
                <a:gd name="connsiteY50" fmla="*/ 3071813 h 5453063"/>
                <a:gd name="connsiteX51" fmla="*/ 1023938 w 2271713"/>
                <a:gd name="connsiteY51" fmla="*/ 3167063 h 5453063"/>
                <a:gd name="connsiteX52" fmla="*/ 828675 w 2271713"/>
                <a:gd name="connsiteY52" fmla="*/ 3171825 h 5453063"/>
                <a:gd name="connsiteX53" fmla="*/ 766763 w 2271713"/>
                <a:gd name="connsiteY53" fmla="*/ 3062288 h 5453063"/>
                <a:gd name="connsiteX54" fmla="*/ 828675 w 2271713"/>
                <a:gd name="connsiteY54" fmla="*/ 2947988 h 5453063"/>
                <a:gd name="connsiteX55" fmla="*/ 904875 w 2271713"/>
                <a:gd name="connsiteY55" fmla="*/ 2957513 h 5453063"/>
                <a:gd name="connsiteX56" fmla="*/ 914400 w 2271713"/>
                <a:gd name="connsiteY56" fmla="*/ 2909888 h 5453063"/>
                <a:gd name="connsiteX57" fmla="*/ 738188 w 2271713"/>
                <a:gd name="connsiteY57" fmla="*/ 2481263 h 5453063"/>
                <a:gd name="connsiteX58" fmla="*/ 619125 w 2271713"/>
                <a:gd name="connsiteY58" fmla="*/ 2209800 h 5453063"/>
                <a:gd name="connsiteX59" fmla="*/ 619125 w 2271713"/>
                <a:gd name="connsiteY59" fmla="*/ 1395413 h 5453063"/>
                <a:gd name="connsiteX60" fmla="*/ 523875 w 2271713"/>
                <a:gd name="connsiteY60" fmla="*/ 1600200 h 5453063"/>
                <a:gd name="connsiteX61" fmla="*/ 357188 w 2271713"/>
                <a:gd name="connsiteY61" fmla="*/ 1747838 h 5453063"/>
                <a:gd name="connsiteX62" fmla="*/ 161925 w 2271713"/>
                <a:gd name="connsiteY62" fmla="*/ 1938338 h 5453063"/>
                <a:gd name="connsiteX63" fmla="*/ 152400 w 2271713"/>
                <a:gd name="connsiteY63" fmla="*/ 1981200 h 5453063"/>
                <a:gd name="connsiteX64" fmla="*/ 133350 w 2271713"/>
                <a:gd name="connsiteY64" fmla="*/ 2176463 h 5453063"/>
                <a:gd name="connsiteX65" fmla="*/ 142875 w 2271713"/>
                <a:gd name="connsiteY65" fmla="*/ 2271713 h 5453063"/>
                <a:gd name="connsiteX66" fmla="*/ 23813 w 2271713"/>
                <a:gd name="connsiteY66" fmla="*/ 2128838 h 5453063"/>
                <a:gd name="connsiteX67" fmla="*/ 0 w 2271713"/>
                <a:gd name="connsiteY67" fmla="*/ 1824038 h 5453063"/>
                <a:gd name="connsiteX68" fmla="*/ 114300 w 2271713"/>
                <a:gd name="connsiteY68" fmla="*/ 1576388 h 5453063"/>
                <a:gd name="connsiteX69" fmla="*/ 233363 w 2271713"/>
                <a:gd name="connsiteY69" fmla="*/ 1343025 h 5453063"/>
                <a:gd name="connsiteX70" fmla="*/ 566738 w 2271713"/>
                <a:gd name="connsiteY70" fmla="*/ 1152525 h 5453063"/>
                <a:gd name="connsiteX71" fmla="*/ 585788 w 2271713"/>
                <a:gd name="connsiteY71" fmla="*/ 990600 h 5453063"/>
                <a:gd name="connsiteX72" fmla="*/ 585788 w 2271713"/>
                <a:gd name="connsiteY72" fmla="*/ 742950 h 5453063"/>
                <a:gd name="connsiteX73" fmla="*/ 676275 w 2271713"/>
                <a:gd name="connsiteY73" fmla="*/ 404813 h 5453063"/>
                <a:gd name="connsiteX74" fmla="*/ 866775 w 2271713"/>
                <a:gd name="connsiteY74" fmla="*/ 119063 h 5453063"/>
                <a:gd name="connsiteX75" fmla="*/ 1123950 w 2271713"/>
                <a:gd name="connsiteY75" fmla="*/ 0 h 5453063"/>
                <a:gd name="connsiteX76" fmla="*/ 1381125 w 2271713"/>
                <a:gd name="connsiteY76" fmla="*/ 85725 h 5453063"/>
                <a:gd name="connsiteX0" fmla="*/ 1381125 w 2271713"/>
                <a:gd name="connsiteY0" fmla="*/ 85725 h 5453063"/>
                <a:gd name="connsiteX1" fmla="*/ 1457325 w 2271713"/>
                <a:gd name="connsiteY1" fmla="*/ 200025 h 5453063"/>
                <a:gd name="connsiteX2" fmla="*/ 1443038 w 2271713"/>
                <a:gd name="connsiteY2" fmla="*/ 266700 h 5453063"/>
                <a:gd name="connsiteX3" fmla="*/ 1509713 w 2271713"/>
                <a:gd name="connsiteY3" fmla="*/ 466725 h 5453063"/>
                <a:gd name="connsiteX4" fmla="*/ 1495425 w 2271713"/>
                <a:gd name="connsiteY4" fmla="*/ 757238 h 5453063"/>
                <a:gd name="connsiteX5" fmla="*/ 1428750 w 2271713"/>
                <a:gd name="connsiteY5" fmla="*/ 928688 h 5453063"/>
                <a:gd name="connsiteX6" fmla="*/ 1581150 w 2271713"/>
                <a:gd name="connsiteY6" fmla="*/ 919163 h 5453063"/>
                <a:gd name="connsiteX7" fmla="*/ 1947863 w 2271713"/>
                <a:gd name="connsiteY7" fmla="*/ 1176338 h 5453063"/>
                <a:gd name="connsiteX8" fmla="*/ 2271713 w 2271713"/>
                <a:gd name="connsiteY8" fmla="*/ 1504950 h 5453063"/>
                <a:gd name="connsiteX9" fmla="*/ 2271713 w 2271713"/>
                <a:gd name="connsiteY9" fmla="*/ 1552575 h 5453063"/>
                <a:gd name="connsiteX10" fmla="*/ 1962150 w 2271713"/>
                <a:gd name="connsiteY10" fmla="*/ 1871663 h 5453063"/>
                <a:gd name="connsiteX11" fmla="*/ 1809750 w 2271713"/>
                <a:gd name="connsiteY11" fmla="*/ 1995488 h 5453063"/>
                <a:gd name="connsiteX12" fmla="*/ 1724025 w 2271713"/>
                <a:gd name="connsiteY12" fmla="*/ 1947863 h 5453063"/>
                <a:gd name="connsiteX13" fmla="*/ 2038350 w 2271713"/>
                <a:gd name="connsiteY13" fmla="*/ 1528763 h 5453063"/>
                <a:gd name="connsiteX14" fmla="*/ 1695450 w 2271713"/>
                <a:gd name="connsiteY14" fmla="*/ 1252538 h 5453063"/>
                <a:gd name="connsiteX15" fmla="*/ 1652588 w 2271713"/>
                <a:gd name="connsiteY15" fmla="*/ 1428750 h 5453063"/>
                <a:gd name="connsiteX16" fmla="*/ 1595438 w 2271713"/>
                <a:gd name="connsiteY16" fmla="*/ 1566863 h 5453063"/>
                <a:gd name="connsiteX17" fmla="*/ 1628775 w 2271713"/>
                <a:gd name="connsiteY17" fmla="*/ 1800225 h 5453063"/>
                <a:gd name="connsiteX18" fmla="*/ 1747838 w 2271713"/>
                <a:gd name="connsiteY18" fmla="*/ 1990725 h 5453063"/>
                <a:gd name="connsiteX19" fmla="*/ 1824038 w 2271713"/>
                <a:gd name="connsiteY19" fmla="*/ 2105025 h 5453063"/>
                <a:gd name="connsiteX20" fmla="*/ 1990725 w 2271713"/>
                <a:gd name="connsiteY20" fmla="*/ 2428875 h 5453063"/>
                <a:gd name="connsiteX21" fmla="*/ 1990725 w 2271713"/>
                <a:gd name="connsiteY21" fmla="*/ 2795588 h 5453063"/>
                <a:gd name="connsiteX22" fmla="*/ 1857375 w 2271713"/>
                <a:gd name="connsiteY22" fmla="*/ 3167063 h 5453063"/>
                <a:gd name="connsiteX23" fmla="*/ 1790700 w 2271713"/>
                <a:gd name="connsiteY23" fmla="*/ 3624263 h 5453063"/>
                <a:gd name="connsiteX24" fmla="*/ 1495425 w 2271713"/>
                <a:gd name="connsiteY24" fmla="*/ 4500563 h 5453063"/>
                <a:gd name="connsiteX25" fmla="*/ 1404938 w 2271713"/>
                <a:gd name="connsiteY25" fmla="*/ 4824413 h 5453063"/>
                <a:gd name="connsiteX26" fmla="*/ 1585913 w 2271713"/>
                <a:gd name="connsiteY26" fmla="*/ 5129213 h 5453063"/>
                <a:gd name="connsiteX27" fmla="*/ 1728788 w 2271713"/>
                <a:gd name="connsiteY27" fmla="*/ 5219700 h 5453063"/>
                <a:gd name="connsiteX28" fmla="*/ 1733550 w 2271713"/>
                <a:gd name="connsiteY28" fmla="*/ 5243513 h 5453063"/>
                <a:gd name="connsiteX29" fmla="*/ 1643063 w 2271713"/>
                <a:gd name="connsiteY29" fmla="*/ 5262563 h 5453063"/>
                <a:gd name="connsiteX30" fmla="*/ 1404938 w 2271713"/>
                <a:gd name="connsiteY30" fmla="*/ 5143500 h 5453063"/>
                <a:gd name="connsiteX31" fmla="*/ 1333500 w 2271713"/>
                <a:gd name="connsiteY31" fmla="*/ 5167313 h 5453063"/>
                <a:gd name="connsiteX32" fmla="*/ 1243013 w 2271713"/>
                <a:gd name="connsiteY32" fmla="*/ 5110163 h 5453063"/>
                <a:gd name="connsiteX33" fmla="*/ 1238250 w 2271713"/>
                <a:gd name="connsiteY33" fmla="*/ 5224463 h 5453063"/>
                <a:gd name="connsiteX34" fmla="*/ 1100138 w 2271713"/>
                <a:gd name="connsiteY34" fmla="*/ 5453063 h 5453063"/>
                <a:gd name="connsiteX35" fmla="*/ 1038225 w 2271713"/>
                <a:gd name="connsiteY35" fmla="*/ 5453063 h 5453063"/>
                <a:gd name="connsiteX36" fmla="*/ 1023938 w 2271713"/>
                <a:gd name="connsiteY36" fmla="*/ 5148263 h 5453063"/>
                <a:gd name="connsiteX37" fmla="*/ 1185863 w 2271713"/>
                <a:gd name="connsiteY37" fmla="*/ 4848225 h 5453063"/>
                <a:gd name="connsiteX38" fmla="*/ 1271588 w 2271713"/>
                <a:gd name="connsiteY38" fmla="*/ 4095750 h 5453063"/>
                <a:gd name="connsiteX39" fmla="*/ 1419225 w 2271713"/>
                <a:gd name="connsiteY39" fmla="*/ 3509963 h 5453063"/>
                <a:gd name="connsiteX40" fmla="*/ 1262063 w 2271713"/>
                <a:gd name="connsiteY40" fmla="*/ 3328988 h 5453063"/>
                <a:gd name="connsiteX41" fmla="*/ 1147763 w 2271713"/>
                <a:gd name="connsiteY41" fmla="*/ 2981325 h 5453063"/>
                <a:gd name="connsiteX42" fmla="*/ 1066800 w 2271713"/>
                <a:gd name="connsiteY42" fmla="*/ 2671763 h 5453063"/>
                <a:gd name="connsiteX43" fmla="*/ 1128713 w 2271713"/>
                <a:gd name="connsiteY43" fmla="*/ 2085975 h 5453063"/>
                <a:gd name="connsiteX44" fmla="*/ 957263 w 2271713"/>
                <a:gd name="connsiteY44" fmla="*/ 1604963 h 5453063"/>
                <a:gd name="connsiteX45" fmla="*/ 852488 w 2271713"/>
                <a:gd name="connsiteY45" fmla="*/ 1490663 h 5453063"/>
                <a:gd name="connsiteX46" fmla="*/ 785813 w 2271713"/>
                <a:gd name="connsiteY46" fmla="*/ 2143125 h 5453063"/>
                <a:gd name="connsiteX47" fmla="*/ 962025 w 2271713"/>
                <a:gd name="connsiteY47" fmla="*/ 2586038 h 5453063"/>
                <a:gd name="connsiteX48" fmla="*/ 1004888 w 2271713"/>
                <a:gd name="connsiteY48" fmla="*/ 2790825 h 5453063"/>
                <a:gd name="connsiteX49" fmla="*/ 1066800 w 2271713"/>
                <a:gd name="connsiteY49" fmla="*/ 2843213 h 5453063"/>
                <a:gd name="connsiteX50" fmla="*/ 1066800 w 2271713"/>
                <a:gd name="connsiteY50" fmla="*/ 3071813 h 5453063"/>
                <a:gd name="connsiteX51" fmla="*/ 1023938 w 2271713"/>
                <a:gd name="connsiteY51" fmla="*/ 3167063 h 5453063"/>
                <a:gd name="connsiteX52" fmla="*/ 828675 w 2271713"/>
                <a:gd name="connsiteY52" fmla="*/ 3171825 h 5453063"/>
                <a:gd name="connsiteX53" fmla="*/ 766763 w 2271713"/>
                <a:gd name="connsiteY53" fmla="*/ 3062288 h 5453063"/>
                <a:gd name="connsiteX54" fmla="*/ 828675 w 2271713"/>
                <a:gd name="connsiteY54" fmla="*/ 2947988 h 5453063"/>
                <a:gd name="connsiteX55" fmla="*/ 904875 w 2271713"/>
                <a:gd name="connsiteY55" fmla="*/ 2957513 h 5453063"/>
                <a:gd name="connsiteX56" fmla="*/ 914400 w 2271713"/>
                <a:gd name="connsiteY56" fmla="*/ 2909888 h 5453063"/>
                <a:gd name="connsiteX57" fmla="*/ 738188 w 2271713"/>
                <a:gd name="connsiteY57" fmla="*/ 2481263 h 5453063"/>
                <a:gd name="connsiteX58" fmla="*/ 619125 w 2271713"/>
                <a:gd name="connsiteY58" fmla="*/ 2209800 h 5453063"/>
                <a:gd name="connsiteX59" fmla="*/ 619125 w 2271713"/>
                <a:gd name="connsiteY59" fmla="*/ 1395413 h 5453063"/>
                <a:gd name="connsiteX60" fmla="*/ 523875 w 2271713"/>
                <a:gd name="connsiteY60" fmla="*/ 1600200 h 5453063"/>
                <a:gd name="connsiteX61" fmla="*/ 357188 w 2271713"/>
                <a:gd name="connsiteY61" fmla="*/ 1747838 h 5453063"/>
                <a:gd name="connsiteX62" fmla="*/ 161925 w 2271713"/>
                <a:gd name="connsiteY62" fmla="*/ 1938338 h 5453063"/>
                <a:gd name="connsiteX63" fmla="*/ 152400 w 2271713"/>
                <a:gd name="connsiteY63" fmla="*/ 1981200 h 5453063"/>
                <a:gd name="connsiteX64" fmla="*/ 133350 w 2271713"/>
                <a:gd name="connsiteY64" fmla="*/ 2176463 h 5453063"/>
                <a:gd name="connsiteX65" fmla="*/ 142875 w 2271713"/>
                <a:gd name="connsiteY65" fmla="*/ 2271713 h 5453063"/>
                <a:gd name="connsiteX66" fmla="*/ 23813 w 2271713"/>
                <a:gd name="connsiteY66" fmla="*/ 2128838 h 5453063"/>
                <a:gd name="connsiteX67" fmla="*/ 0 w 2271713"/>
                <a:gd name="connsiteY67" fmla="*/ 1824038 h 5453063"/>
                <a:gd name="connsiteX68" fmla="*/ 114300 w 2271713"/>
                <a:gd name="connsiteY68" fmla="*/ 1576388 h 5453063"/>
                <a:gd name="connsiteX69" fmla="*/ 233363 w 2271713"/>
                <a:gd name="connsiteY69" fmla="*/ 1376362 h 5453063"/>
                <a:gd name="connsiteX70" fmla="*/ 566738 w 2271713"/>
                <a:gd name="connsiteY70" fmla="*/ 1152525 h 5453063"/>
                <a:gd name="connsiteX71" fmla="*/ 585788 w 2271713"/>
                <a:gd name="connsiteY71" fmla="*/ 990600 h 5453063"/>
                <a:gd name="connsiteX72" fmla="*/ 585788 w 2271713"/>
                <a:gd name="connsiteY72" fmla="*/ 742950 h 5453063"/>
                <a:gd name="connsiteX73" fmla="*/ 676275 w 2271713"/>
                <a:gd name="connsiteY73" fmla="*/ 404813 h 5453063"/>
                <a:gd name="connsiteX74" fmla="*/ 866775 w 2271713"/>
                <a:gd name="connsiteY74" fmla="*/ 119063 h 5453063"/>
                <a:gd name="connsiteX75" fmla="*/ 1123950 w 2271713"/>
                <a:gd name="connsiteY75" fmla="*/ 0 h 5453063"/>
                <a:gd name="connsiteX76" fmla="*/ 1381125 w 2271713"/>
                <a:gd name="connsiteY76" fmla="*/ 85725 h 5453063"/>
                <a:gd name="connsiteX0" fmla="*/ 1381125 w 2271713"/>
                <a:gd name="connsiteY0" fmla="*/ 85725 h 5453063"/>
                <a:gd name="connsiteX1" fmla="*/ 1457325 w 2271713"/>
                <a:gd name="connsiteY1" fmla="*/ 200025 h 5453063"/>
                <a:gd name="connsiteX2" fmla="*/ 1443038 w 2271713"/>
                <a:gd name="connsiteY2" fmla="*/ 266700 h 5453063"/>
                <a:gd name="connsiteX3" fmla="*/ 1509713 w 2271713"/>
                <a:gd name="connsiteY3" fmla="*/ 466725 h 5453063"/>
                <a:gd name="connsiteX4" fmla="*/ 1495425 w 2271713"/>
                <a:gd name="connsiteY4" fmla="*/ 757238 h 5453063"/>
                <a:gd name="connsiteX5" fmla="*/ 1428750 w 2271713"/>
                <a:gd name="connsiteY5" fmla="*/ 928688 h 5453063"/>
                <a:gd name="connsiteX6" fmla="*/ 1581150 w 2271713"/>
                <a:gd name="connsiteY6" fmla="*/ 919163 h 5453063"/>
                <a:gd name="connsiteX7" fmla="*/ 1947863 w 2271713"/>
                <a:gd name="connsiteY7" fmla="*/ 1176338 h 5453063"/>
                <a:gd name="connsiteX8" fmla="*/ 2271713 w 2271713"/>
                <a:gd name="connsiteY8" fmla="*/ 1504950 h 5453063"/>
                <a:gd name="connsiteX9" fmla="*/ 2271713 w 2271713"/>
                <a:gd name="connsiteY9" fmla="*/ 1552575 h 5453063"/>
                <a:gd name="connsiteX10" fmla="*/ 1962150 w 2271713"/>
                <a:gd name="connsiteY10" fmla="*/ 1871663 h 5453063"/>
                <a:gd name="connsiteX11" fmla="*/ 1809750 w 2271713"/>
                <a:gd name="connsiteY11" fmla="*/ 1995488 h 5453063"/>
                <a:gd name="connsiteX12" fmla="*/ 1724025 w 2271713"/>
                <a:gd name="connsiteY12" fmla="*/ 1947863 h 5453063"/>
                <a:gd name="connsiteX13" fmla="*/ 2038350 w 2271713"/>
                <a:gd name="connsiteY13" fmla="*/ 1528763 h 5453063"/>
                <a:gd name="connsiteX14" fmla="*/ 1695450 w 2271713"/>
                <a:gd name="connsiteY14" fmla="*/ 1252538 h 5453063"/>
                <a:gd name="connsiteX15" fmla="*/ 1652588 w 2271713"/>
                <a:gd name="connsiteY15" fmla="*/ 1428750 h 5453063"/>
                <a:gd name="connsiteX16" fmla="*/ 1595438 w 2271713"/>
                <a:gd name="connsiteY16" fmla="*/ 1566863 h 5453063"/>
                <a:gd name="connsiteX17" fmla="*/ 1628775 w 2271713"/>
                <a:gd name="connsiteY17" fmla="*/ 1800225 h 5453063"/>
                <a:gd name="connsiteX18" fmla="*/ 1747838 w 2271713"/>
                <a:gd name="connsiteY18" fmla="*/ 1990725 h 5453063"/>
                <a:gd name="connsiteX19" fmla="*/ 1824038 w 2271713"/>
                <a:gd name="connsiteY19" fmla="*/ 2105025 h 5453063"/>
                <a:gd name="connsiteX20" fmla="*/ 1990725 w 2271713"/>
                <a:gd name="connsiteY20" fmla="*/ 2428875 h 5453063"/>
                <a:gd name="connsiteX21" fmla="*/ 1990725 w 2271713"/>
                <a:gd name="connsiteY21" fmla="*/ 2795588 h 5453063"/>
                <a:gd name="connsiteX22" fmla="*/ 1857375 w 2271713"/>
                <a:gd name="connsiteY22" fmla="*/ 3167063 h 5453063"/>
                <a:gd name="connsiteX23" fmla="*/ 1790700 w 2271713"/>
                <a:gd name="connsiteY23" fmla="*/ 3624263 h 5453063"/>
                <a:gd name="connsiteX24" fmla="*/ 1495425 w 2271713"/>
                <a:gd name="connsiteY24" fmla="*/ 4500563 h 5453063"/>
                <a:gd name="connsiteX25" fmla="*/ 1404938 w 2271713"/>
                <a:gd name="connsiteY25" fmla="*/ 4824413 h 5453063"/>
                <a:gd name="connsiteX26" fmla="*/ 1585913 w 2271713"/>
                <a:gd name="connsiteY26" fmla="*/ 5129213 h 5453063"/>
                <a:gd name="connsiteX27" fmla="*/ 1728788 w 2271713"/>
                <a:gd name="connsiteY27" fmla="*/ 5219700 h 5453063"/>
                <a:gd name="connsiteX28" fmla="*/ 1733550 w 2271713"/>
                <a:gd name="connsiteY28" fmla="*/ 5243513 h 5453063"/>
                <a:gd name="connsiteX29" fmla="*/ 1643063 w 2271713"/>
                <a:gd name="connsiteY29" fmla="*/ 5262563 h 5453063"/>
                <a:gd name="connsiteX30" fmla="*/ 1404938 w 2271713"/>
                <a:gd name="connsiteY30" fmla="*/ 5143500 h 5453063"/>
                <a:gd name="connsiteX31" fmla="*/ 1333500 w 2271713"/>
                <a:gd name="connsiteY31" fmla="*/ 5167313 h 5453063"/>
                <a:gd name="connsiteX32" fmla="*/ 1243013 w 2271713"/>
                <a:gd name="connsiteY32" fmla="*/ 5110163 h 5453063"/>
                <a:gd name="connsiteX33" fmla="*/ 1238250 w 2271713"/>
                <a:gd name="connsiteY33" fmla="*/ 5224463 h 5453063"/>
                <a:gd name="connsiteX34" fmla="*/ 1100138 w 2271713"/>
                <a:gd name="connsiteY34" fmla="*/ 5453063 h 5453063"/>
                <a:gd name="connsiteX35" fmla="*/ 1038225 w 2271713"/>
                <a:gd name="connsiteY35" fmla="*/ 5453063 h 5453063"/>
                <a:gd name="connsiteX36" fmla="*/ 1023938 w 2271713"/>
                <a:gd name="connsiteY36" fmla="*/ 5148263 h 5453063"/>
                <a:gd name="connsiteX37" fmla="*/ 1185863 w 2271713"/>
                <a:gd name="connsiteY37" fmla="*/ 4848225 h 5453063"/>
                <a:gd name="connsiteX38" fmla="*/ 1271588 w 2271713"/>
                <a:gd name="connsiteY38" fmla="*/ 4095750 h 5453063"/>
                <a:gd name="connsiteX39" fmla="*/ 1419225 w 2271713"/>
                <a:gd name="connsiteY39" fmla="*/ 3509963 h 5453063"/>
                <a:gd name="connsiteX40" fmla="*/ 1262063 w 2271713"/>
                <a:gd name="connsiteY40" fmla="*/ 3328988 h 5453063"/>
                <a:gd name="connsiteX41" fmla="*/ 1147763 w 2271713"/>
                <a:gd name="connsiteY41" fmla="*/ 2981325 h 5453063"/>
                <a:gd name="connsiteX42" fmla="*/ 1066800 w 2271713"/>
                <a:gd name="connsiteY42" fmla="*/ 2671763 h 5453063"/>
                <a:gd name="connsiteX43" fmla="*/ 1128713 w 2271713"/>
                <a:gd name="connsiteY43" fmla="*/ 2085975 h 5453063"/>
                <a:gd name="connsiteX44" fmla="*/ 957263 w 2271713"/>
                <a:gd name="connsiteY44" fmla="*/ 1604963 h 5453063"/>
                <a:gd name="connsiteX45" fmla="*/ 852488 w 2271713"/>
                <a:gd name="connsiteY45" fmla="*/ 1490663 h 5453063"/>
                <a:gd name="connsiteX46" fmla="*/ 785813 w 2271713"/>
                <a:gd name="connsiteY46" fmla="*/ 2143125 h 5453063"/>
                <a:gd name="connsiteX47" fmla="*/ 962025 w 2271713"/>
                <a:gd name="connsiteY47" fmla="*/ 2586038 h 5453063"/>
                <a:gd name="connsiteX48" fmla="*/ 1004888 w 2271713"/>
                <a:gd name="connsiteY48" fmla="*/ 2790825 h 5453063"/>
                <a:gd name="connsiteX49" fmla="*/ 1066800 w 2271713"/>
                <a:gd name="connsiteY49" fmla="*/ 2843213 h 5453063"/>
                <a:gd name="connsiteX50" fmla="*/ 1066800 w 2271713"/>
                <a:gd name="connsiteY50" fmla="*/ 3071813 h 5453063"/>
                <a:gd name="connsiteX51" fmla="*/ 1023938 w 2271713"/>
                <a:gd name="connsiteY51" fmla="*/ 3167063 h 5453063"/>
                <a:gd name="connsiteX52" fmla="*/ 828675 w 2271713"/>
                <a:gd name="connsiteY52" fmla="*/ 3171825 h 5453063"/>
                <a:gd name="connsiteX53" fmla="*/ 766763 w 2271713"/>
                <a:gd name="connsiteY53" fmla="*/ 3062288 h 5453063"/>
                <a:gd name="connsiteX54" fmla="*/ 828675 w 2271713"/>
                <a:gd name="connsiteY54" fmla="*/ 2947988 h 5453063"/>
                <a:gd name="connsiteX55" fmla="*/ 904875 w 2271713"/>
                <a:gd name="connsiteY55" fmla="*/ 2957513 h 5453063"/>
                <a:gd name="connsiteX56" fmla="*/ 914400 w 2271713"/>
                <a:gd name="connsiteY56" fmla="*/ 2909888 h 5453063"/>
                <a:gd name="connsiteX57" fmla="*/ 738188 w 2271713"/>
                <a:gd name="connsiteY57" fmla="*/ 2481263 h 5453063"/>
                <a:gd name="connsiteX58" fmla="*/ 619125 w 2271713"/>
                <a:gd name="connsiteY58" fmla="*/ 2209800 h 5453063"/>
                <a:gd name="connsiteX59" fmla="*/ 619125 w 2271713"/>
                <a:gd name="connsiteY59" fmla="*/ 1395413 h 5453063"/>
                <a:gd name="connsiteX60" fmla="*/ 523875 w 2271713"/>
                <a:gd name="connsiteY60" fmla="*/ 1600200 h 5453063"/>
                <a:gd name="connsiteX61" fmla="*/ 357188 w 2271713"/>
                <a:gd name="connsiteY61" fmla="*/ 1747838 h 5453063"/>
                <a:gd name="connsiteX62" fmla="*/ 161925 w 2271713"/>
                <a:gd name="connsiteY62" fmla="*/ 1938338 h 5453063"/>
                <a:gd name="connsiteX63" fmla="*/ 152400 w 2271713"/>
                <a:gd name="connsiteY63" fmla="*/ 1981200 h 5453063"/>
                <a:gd name="connsiteX64" fmla="*/ 133350 w 2271713"/>
                <a:gd name="connsiteY64" fmla="*/ 2176463 h 5453063"/>
                <a:gd name="connsiteX65" fmla="*/ 142875 w 2271713"/>
                <a:gd name="connsiteY65" fmla="*/ 2271713 h 5453063"/>
                <a:gd name="connsiteX66" fmla="*/ 23813 w 2271713"/>
                <a:gd name="connsiteY66" fmla="*/ 2128838 h 5453063"/>
                <a:gd name="connsiteX67" fmla="*/ 0 w 2271713"/>
                <a:gd name="connsiteY67" fmla="*/ 1824038 h 5453063"/>
                <a:gd name="connsiteX68" fmla="*/ 114300 w 2271713"/>
                <a:gd name="connsiteY68" fmla="*/ 1576388 h 5453063"/>
                <a:gd name="connsiteX69" fmla="*/ 233363 w 2271713"/>
                <a:gd name="connsiteY69" fmla="*/ 1376362 h 5453063"/>
                <a:gd name="connsiteX70" fmla="*/ 566738 w 2271713"/>
                <a:gd name="connsiteY70" fmla="*/ 1152525 h 5453063"/>
                <a:gd name="connsiteX71" fmla="*/ 585788 w 2271713"/>
                <a:gd name="connsiteY71" fmla="*/ 990600 h 5453063"/>
                <a:gd name="connsiteX72" fmla="*/ 585788 w 2271713"/>
                <a:gd name="connsiteY72" fmla="*/ 742950 h 5453063"/>
                <a:gd name="connsiteX73" fmla="*/ 676275 w 2271713"/>
                <a:gd name="connsiteY73" fmla="*/ 404813 h 5453063"/>
                <a:gd name="connsiteX74" fmla="*/ 866775 w 2271713"/>
                <a:gd name="connsiteY74" fmla="*/ 119063 h 5453063"/>
                <a:gd name="connsiteX75" fmla="*/ 1123950 w 2271713"/>
                <a:gd name="connsiteY75" fmla="*/ 0 h 5453063"/>
                <a:gd name="connsiteX76" fmla="*/ 1381125 w 2271713"/>
                <a:gd name="connsiteY76" fmla="*/ 85725 h 5453063"/>
                <a:gd name="connsiteX0" fmla="*/ 1381125 w 2271713"/>
                <a:gd name="connsiteY0" fmla="*/ 85725 h 5453063"/>
                <a:gd name="connsiteX1" fmla="*/ 1457325 w 2271713"/>
                <a:gd name="connsiteY1" fmla="*/ 200025 h 5453063"/>
                <a:gd name="connsiteX2" fmla="*/ 1443038 w 2271713"/>
                <a:gd name="connsiteY2" fmla="*/ 266700 h 5453063"/>
                <a:gd name="connsiteX3" fmla="*/ 1509713 w 2271713"/>
                <a:gd name="connsiteY3" fmla="*/ 466725 h 5453063"/>
                <a:gd name="connsiteX4" fmla="*/ 1495425 w 2271713"/>
                <a:gd name="connsiteY4" fmla="*/ 757238 h 5453063"/>
                <a:gd name="connsiteX5" fmla="*/ 1428750 w 2271713"/>
                <a:gd name="connsiteY5" fmla="*/ 928688 h 5453063"/>
                <a:gd name="connsiteX6" fmla="*/ 1581150 w 2271713"/>
                <a:gd name="connsiteY6" fmla="*/ 919163 h 5453063"/>
                <a:gd name="connsiteX7" fmla="*/ 1947863 w 2271713"/>
                <a:gd name="connsiteY7" fmla="*/ 1176338 h 5453063"/>
                <a:gd name="connsiteX8" fmla="*/ 2271713 w 2271713"/>
                <a:gd name="connsiteY8" fmla="*/ 1504950 h 5453063"/>
                <a:gd name="connsiteX9" fmla="*/ 2271713 w 2271713"/>
                <a:gd name="connsiteY9" fmla="*/ 1552575 h 5453063"/>
                <a:gd name="connsiteX10" fmla="*/ 1962150 w 2271713"/>
                <a:gd name="connsiteY10" fmla="*/ 1871663 h 5453063"/>
                <a:gd name="connsiteX11" fmla="*/ 1809750 w 2271713"/>
                <a:gd name="connsiteY11" fmla="*/ 1995488 h 5453063"/>
                <a:gd name="connsiteX12" fmla="*/ 1724025 w 2271713"/>
                <a:gd name="connsiteY12" fmla="*/ 1947863 h 5453063"/>
                <a:gd name="connsiteX13" fmla="*/ 2038350 w 2271713"/>
                <a:gd name="connsiteY13" fmla="*/ 1528763 h 5453063"/>
                <a:gd name="connsiteX14" fmla="*/ 1695450 w 2271713"/>
                <a:gd name="connsiteY14" fmla="*/ 1252538 h 5453063"/>
                <a:gd name="connsiteX15" fmla="*/ 1652588 w 2271713"/>
                <a:gd name="connsiteY15" fmla="*/ 1428750 h 5453063"/>
                <a:gd name="connsiteX16" fmla="*/ 1595438 w 2271713"/>
                <a:gd name="connsiteY16" fmla="*/ 1566863 h 5453063"/>
                <a:gd name="connsiteX17" fmla="*/ 1628775 w 2271713"/>
                <a:gd name="connsiteY17" fmla="*/ 1800225 h 5453063"/>
                <a:gd name="connsiteX18" fmla="*/ 1747838 w 2271713"/>
                <a:gd name="connsiteY18" fmla="*/ 1990725 h 5453063"/>
                <a:gd name="connsiteX19" fmla="*/ 1824038 w 2271713"/>
                <a:gd name="connsiteY19" fmla="*/ 2105025 h 5453063"/>
                <a:gd name="connsiteX20" fmla="*/ 1990725 w 2271713"/>
                <a:gd name="connsiteY20" fmla="*/ 2428875 h 5453063"/>
                <a:gd name="connsiteX21" fmla="*/ 1990725 w 2271713"/>
                <a:gd name="connsiteY21" fmla="*/ 2795588 h 5453063"/>
                <a:gd name="connsiteX22" fmla="*/ 1857375 w 2271713"/>
                <a:gd name="connsiteY22" fmla="*/ 3167063 h 5453063"/>
                <a:gd name="connsiteX23" fmla="*/ 1790700 w 2271713"/>
                <a:gd name="connsiteY23" fmla="*/ 3624263 h 5453063"/>
                <a:gd name="connsiteX24" fmla="*/ 1495425 w 2271713"/>
                <a:gd name="connsiteY24" fmla="*/ 4500563 h 5453063"/>
                <a:gd name="connsiteX25" fmla="*/ 1404938 w 2271713"/>
                <a:gd name="connsiteY25" fmla="*/ 4824413 h 5453063"/>
                <a:gd name="connsiteX26" fmla="*/ 1585913 w 2271713"/>
                <a:gd name="connsiteY26" fmla="*/ 5129213 h 5453063"/>
                <a:gd name="connsiteX27" fmla="*/ 1728788 w 2271713"/>
                <a:gd name="connsiteY27" fmla="*/ 5219700 h 5453063"/>
                <a:gd name="connsiteX28" fmla="*/ 1733550 w 2271713"/>
                <a:gd name="connsiteY28" fmla="*/ 5243513 h 5453063"/>
                <a:gd name="connsiteX29" fmla="*/ 1643063 w 2271713"/>
                <a:gd name="connsiteY29" fmla="*/ 5262563 h 5453063"/>
                <a:gd name="connsiteX30" fmla="*/ 1404938 w 2271713"/>
                <a:gd name="connsiteY30" fmla="*/ 5143500 h 5453063"/>
                <a:gd name="connsiteX31" fmla="*/ 1333500 w 2271713"/>
                <a:gd name="connsiteY31" fmla="*/ 5167313 h 5453063"/>
                <a:gd name="connsiteX32" fmla="*/ 1243013 w 2271713"/>
                <a:gd name="connsiteY32" fmla="*/ 5110163 h 5453063"/>
                <a:gd name="connsiteX33" fmla="*/ 1238250 w 2271713"/>
                <a:gd name="connsiteY33" fmla="*/ 5224463 h 5453063"/>
                <a:gd name="connsiteX34" fmla="*/ 1100138 w 2271713"/>
                <a:gd name="connsiteY34" fmla="*/ 5453063 h 5453063"/>
                <a:gd name="connsiteX35" fmla="*/ 1038225 w 2271713"/>
                <a:gd name="connsiteY35" fmla="*/ 5453063 h 5453063"/>
                <a:gd name="connsiteX36" fmla="*/ 1023938 w 2271713"/>
                <a:gd name="connsiteY36" fmla="*/ 5148263 h 5453063"/>
                <a:gd name="connsiteX37" fmla="*/ 1185863 w 2271713"/>
                <a:gd name="connsiteY37" fmla="*/ 4848225 h 5453063"/>
                <a:gd name="connsiteX38" fmla="*/ 1271588 w 2271713"/>
                <a:gd name="connsiteY38" fmla="*/ 4095750 h 5453063"/>
                <a:gd name="connsiteX39" fmla="*/ 1419225 w 2271713"/>
                <a:gd name="connsiteY39" fmla="*/ 3509963 h 5453063"/>
                <a:gd name="connsiteX40" fmla="*/ 1262063 w 2271713"/>
                <a:gd name="connsiteY40" fmla="*/ 3328988 h 5453063"/>
                <a:gd name="connsiteX41" fmla="*/ 1147763 w 2271713"/>
                <a:gd name="connsiteY41" fmla="*/ 2981325 h 5453063"/>
                <a:gd name="connsiteX42" fmla="*/ 1066800 w 2271713"/>
                <a:gd name="connsiteY42" fmla="*/ 2671763 h 5453063"/>
                <a:gd name="connsiteX43" fmla="*/ 1128713 w 2271713"/>
                <a:gd name="connsiteY43" fmla="*/ 2085975 h 5453063"/>
                <a:gd name="connsiteX44" fmla="*/ 957263 w 2271713"/>
                <a:gd name="connsiteY44" fmla="*/ 1604963 h 5453063"/>
                <a:gd name="connsiteX45" fmla="*/ 852488 w 2271713"/>
                <a:gd name="connsiteY45" fmla="*/ 1490663 h 5453063"/>
                <a:gd name="connsiteX46" fmla="*/ 785813 w 2271713"/>
                <a:gd name="connsiteY46" fmla="*/ 2143125 h 5453063"/>
                <a:gd name="connsiteX47" fmla="*/ 962025 w 2271713"/>
                <a:gd name="connsiteY47" fmla="*/ 2586038 h 5453063"/>
                <a:gd name="connsiteX48" fmla="*/ 1004888 w 2271713"/>
                <a:gd name="connsiteY48" fmla="*/ 2790825 h 5453063"/>
                <a:gd name="connsiteX49" fmla="*/ 1066800 w 2271713"/>
                <a:gd name="connsiteY49" fmla="*/ 2843213 h 5453063"/>
                <a:gd name="connsiteX50" fmla="*/ 1066800 w 2271713"/>
                <a:gd name="connsiteY50" fmla="*/ 3071813 h 5453063"/>
                <a:gd name="connsiteX51" fmla="*/ 1023938 w 2271713"/>
                <a:gd name="connsiteY51" fmla="*/ 3167063 h 5453063"/>
                <a:gd name="connsiteX52" fmla="*/ 828675 w 2271713"/>
                <a:gd name="connsiteY52" fmla="*/ 3171825 h 5453063"/>
                <a:gd name="connsiteX53" fmla="*/ 766763 w 2271713"/>
                <a:gd name="connsiteY53" fmla="*/ 3062288 h 5453063"/>
                <a:gd name="connsiteX54" fmla="*/ 828675 w 2271713"/>
                <a:gd name="connsiteY54" fmla="*/ 2947988 h 5453063"/>
                <a:gd name="connsiteX55" fmla="*/ 904875 w 2271713"/>
                <a:gd name="connsiteY55" fmla="*/ 2957513 h 5453063"/>
                <a:gd name="connsiteX56" fmla="*/ 914400 w 2271713"/>
                <a:gd name="connsiteY56" fmla="*/ 2909888 h 5453063"/>
                <a:gd name="connsiteX57" fmla="*/ 738188 w 2271713"/>
                <a:gd name="connsiteY57" fmla="*/ 2481263 h 5453063"/>
                <a:gd name="connsiteX58" fmla="*/ 619125 w 2271713"/>
                <a:gd name="connsiteY58" fmla="*/ 2209800 h 5453063"/>
                <a:gd name="connsiteX59" fmla="*/ 619125 w 2271713"/>
                <a:gd name="connsiteY59" fmla="*/ 1395413 h 5453063"/>
                <a:gd name="connsiteX60" fmla="*/ 523875 w 2271713"/>
                <a:gd name="connsiteY60" fmla="*/ 1600200 h 5453063"/>
                <a:gd name="connsiteX61" fmla="*/ 357188 w 2271713"/>
                <a:gd name="connsiteY61" fmla="*/ 1747838 h 5453063"/>
                <a:gd name="connsiteX62" fmla="*/ 161925 w 2271713"/>
                <a:gd name="connsiteY62" fmla="*/ 1938338 h 5453063"/>
                <a:gd name="connsiteX63" fmla="*/ 152400 w 2271713"/>
                <a:gd name="connsiteY63" fmla="*/ 1981200 h 5453063"/>
                <a:gd name="connsiteX64" fmla="*/ 133350 w 2271713"/>
                <a:gd name="connsiteY64" fmla="*/ 2176463 h 5453063"/>
                <a:gd name="connsiteX65" fmla="*/ 142875 w 2271713"/>
                <a:gd name="connsiteY65" fmla="*/ 2271713 h 5453063"/>
                <a:gd name="connsiteX66" fmla="*/ 23813 w 2271713"/>
                <a:gd name="connsiteY66" fmla="*/ 2128838 h 5453063"/>
                <a:gd name="connsiteX67" fmla="*/ 0 w 2271713"/>
                <a:gd name="connsiteY67" fmla="*/ 1824038 h 5453063"/>
                <a:gd name="connsiteX68" fmla="*/ 114300 w 2271713"/>
                <a:gd name="connsiteY68" fmla="*/ 1576388 h 5453063"/>
                <a:gd name="connsiteX69" fmla="*/ 230982 w 2271713"/>
                <a:gd name="connsiteY69" fmla="*/ 1345406 h 5453063"/>
                <a:gd name="connsiteX70" fmla="*/ 566738 w 2271713"/>
                <a:gd name="connsiteY70" fmla="*/ 1152525 h 5453063"/>
                <a:gd name="connsiteX71" fmla="*/ 585788 w 2271713"/>
                <a:gd name="connsiteY71" fmla="*/ 990600 h 5453063"/>
                <a:gd name="connsiteX72" fmla="*/ 585788 w 2271713"/>
                <a:gd name="connsiteY72" fmla="*/ 742950 h 5453063"/>
                <a:gd name="connsiteX73" fmla="*/ 676275 w 2271713"/>
                <a:gd name="connsiteY73" fmla="*/ 404813 h 5453063"/>
                <a:gd name="connsiteX74" fmla="*/ 866775 w 2271713"/>
                <a:gd name="connsiteY74" fmla="*/ 119063 h 5453063"/>
                <a:gd name="connsiteX75" fmla="*/ 1123950 w 2271713"/>
                <a:gd name="connsiteY75" fmla="*/ 0 h 5453063"/>
                <a:gd name="connsiteX76" fmla="*/ 1381125 w 2271713"/>
                <a:gd name="connsiteY76" fmla="*/ 85725 h 5453063"/>
                <a:gd name="connsiteX0" fmla="*/ 1381125 w 2271713"/>
                <a:gd name="connsiteY0" fmla="*/ 85725 h 5453063"/>
                <a:gd name="connsiteX1" fmla="*/ 1457325 w 2271713"/>
                <a:gd name="connsiteY1" fmla="*/ 200025 h 5453063"/>
                <a:gd name="connsiteX2" fmla="*/ 1443038 w 2271713"/>
                <a:gd name="connsiteY2" fmla="*/ 266700 h 5453063"/>
                <a:gd name="connsiteX3" fmla="*/ 1509713 w 2271713"/>
                <a:gd name="connsiteY3" fmla="*/ 466725 h 5453063"/>
                <a:gd name="connsiteX4" fmla="*/ 1495425 w 2271713"/>
                <a:gd name="connsiteY4" fmla="*/ 757238 h 5453063"/>
                <a:gd name="connsiteX5" fmla="*/ 1428750 w 2271713"/>
                <a:gd name="connsiteY5" fmla="*/ 928688 h 5453063"/>
                <a:gd name="connsiteX6" fmla="*/ 1581150 w 2271713"/>
                <a:gd name="connsiteY6" fmla="*/ 919163 h 5453063"/>
                <a:gd name="connsiteX7" fmla="*/ 1947863 w 2271713"/>
                <a:gd name="connsiteY7" fmla="*/ 1176338 h 5453063"/>
                <a:gd name="connsiteX8" fmla="*/ 2271713 w 2271713"/>
                <a:gd name="connsiteY8" fmla="*/ 1504950 h 5453063"/>
                <a:gd name="connsiteX9" fmla="*/ 2271713 w 2271713"/>
                <a:gd name="connsiteY9" fmla="*/ 1552575 h 5453063"/>
                <a:gd name="connsiteX10" fmla="*/ 1962150 w 2271713"/>
                <a:gd name="connsiteY10" fmla="*/ 1871663 h 5453063"/>
                <a:gd name="connsiteX11" fmla="*/ 1809750 w 2271713"/>
                <a:gd name="connsiteY11" fmla="*/ 1995488 h 5453063"/>
                <a:gd name="connsiteX12" fmla="*/ 1724025 w 2271713"/>
                <a:gd name="connsiteY12" fmla="*/ 1947863 h 5453063"/>
                <a:gd name="connsiteX13" fmla="*/ 2038350 w 2271713"/>
                <a:gd name="connsiteY13" fmla="*/ 1528763 h 5453063"/>
                <a:gd name="connsiteX14" fmla="*/ 1695450 w 2271713"/>
                <a:gd name="connsiteY14" fmla="*/ 1252538 h 5453063"/>
                <a:gd name="connsiteX15" fmla="*/ 1652588 w 2271713"/>
                <a:gd name="connsiteY15" fmla="*/ 1428750 h 5453063"/>
                <a:gd name="connsiteX16" fmla="*/ 1595438 w 2271713"/>
                <a:gd name="connsiteY16" fmla="*/ 1566863 h 5453063"/>
                <a:gd name="connsiteX17" fmla="*/ 1628775 w 2271713"/>
                <a:gd name="connsiteY17" fmla="*/ 1800225 h 5453063"/>
                <a:gd name="connsiteX18" fmla="*/ 1747838 w 2271713"/>
                <a:gd name="connsiteY18" fmla="*/ 1990725 h 5453063"/>
                <a:gd name="connsiteX19" fmla="*/ 1824038 w 2271713"/>
                <a:gd name="connsiteY19" fmla="*/ 2105025 h 5453063"/>
                <a:gd name="connsiteX20" fmla="*/ 1990725 w 2271713"/>
                <a:gd name="connsiteY20" fmla="*/ 2428875 h 5453063"/>
                <a:gd name="connsiteX21" fmla="*/ 1990725 w 2271713"/>
                <a:gd name="connsiteY21" fmla="*/ 2795588 h 5453063"/>
                <a:gd name="connsiteX22" fmla="*/ 1857375 w 2271713"/>
                <a:gd name="connsiteY22" fmla="*/ 3167063 h 5453063"/>
                <a:gd name="connsiteX23" fmla="*/ 1790700 w 2271713"/>
                <a:gd name="connsiteY23" fmla="*/ 3624263 h 5453063"/>
                <a:gd name="connsiteX24" fmla="*/ 1495425 w 2271713"/>
                <a:gd name="connsiteY24" fmla="*/ 4500563 h 5453063"/>
                <a:gd name="connsiteX25" fmla="*/ 1404938 w 2271713"/>
                <a:gd name="connsiteY25" fmla="*/ 4824413 h 5453063"/>
                <a:gd name="connsiteX26" fmla="*/ 1585913 w 2271713"/>
                <a:gd name="connsiteY26" fmla="*/ 5129213 h 5453063"/>
                <a:gd name="connsiteX27" fmla="*/ 1728788 w 2271713"/>
                <a:gd name="connsiteY27" fmla="*/ 5219700 h 5453063"/>
                <a:gd name="connsiteX28" fmla="*/ 1733550 w 2271713"/>
                <a:gd name="connsiteY28" fmla="*/ 5243513 h 5453063"/>
                <a:gd name="connsiteX29" fmla="*/ 1643063 w 2271713"/>
                <a:gd name="connsiteY29" fmla="*/ 5262563 h 5453063"/>
                <a:gd name="connsiteX30" fmla="*/ 1404938 w 2271713"/>
                <a:gd name="connsiteY30" fmla="*/ 5143500 h 5453063"/>
                <a:gd name="connsiteX31" fmla="*/ 1333500 w 2271713"/>
                <a:gd name="connsiteY31" fmla="*/ 5167313 h 5453063"/>
                <a:gd name="connsiteX32" fmla="*/ 1243013 w 2271713"/>
                <a:gd name="connsiteY32" fmla="*/ 5110163 h 5453063"/>
                <a:gd name="connsiteX33" fmla="*/ 1238250 w 2271713"/>
                <a:gd name="connsiteY33" fmla="*/ 5224463 h 5453063"/>
                <a:gd name="connsiteX34" fmla="*/ 1100138 w 2271713"/>
                <a:gd name="connsiteY34" fmla="*/ 5453063 h 5453063"/>
                <a:gd name="connsiteX35" fmla="*/ 1038225 w 2271713"/>
                <a:gd name="connsiteY35" fmla="*/ 5453063 h 5453063"/>
                <a:gd name="connsiteX36" fmla="*/ 1023938 w 2271713"/>
                <a:gd name="connsiteY36" fmla="*/ 5148263 h 5453063"/>
                <a:gd name="connsiteX37" fmla="*/ 1185863 w 2271713"/>
                <a:gd name="connsiteY37" fmla="*/ 4848225 h 5453063"/>
                <a:gd name="connsiteX38" fmla="*/ 1271588 w 2271713"/>
                <a:gd name="connsiteY38" fmla="*/ 4095750 h 5453063"/>
                <a:gd name="connsiteX39" fmla="*/ 1419225 w 2271713"/>
                <a:gd name="connsiteY39" fmla="*/ 3509963 h 5453063"/>
                <a:gd name="connsiteX40" fmla="*/ 1262063 w 2271713"/>
                <a:gd name="connsiteY40" fmla="*/ 3328988 h 5453063"/>
                <a:gd name="connsiteX41" fmla="*/ 1147763 w 2271713"/>
                <a:gd name="connsiteY41" fmla="*/ 2981325 h 5453063"/>
                <a:gd name="connsiteX42" fmla="*/ 1066800 w 2271713"/>
                <a:gd name="connsiteY42" fmla="*/ 2671763 h 5453063"/>
                <a:gd name="connsiteX43" fmla="*/ 1128713 w 2271713"/>
                <a:gd name="connsiteY43" fmla="*/ 2085975 h 5453063"/>
                <a:gd name="connsiteX44" fmla="*/ 957263 w 2271713"/>
                <a:gd name="connsiteY44" fmla="*/ 1604963 h 5453063"/>
                <a:gd name="connsiteX45" fmla="*/ 852488 w 2271713"/>
                <a:gd name="connsiteY45" fmla="*/ 1490663 h 5453063"/>
                <a:gd name="connsiteX46" fmla="*/ 785813 w 2271713"/>
                <a:gd name="connsiteY46" fmla="*/ 2143125 h 5453063"/>
                <a:gd name="connsiteX47" fmla="*/ 962025 w 2271713"/>
                <a:gd name="connsiteY47" fmla="*/ 2586038 h 5453063"/>
                <a:gd name="connsiteX48" fmla="*/ 1004888 w 2271713"/>
                <a:gd name="connsiteY48" fmla="*/ 2790825 h 5453063"/>
                <a:gd name="connsiteX49" fmla="*/ 1066800 w 2271713"/>
                <a:gd name="connsiteY49" fmla="*/ 2843213 h 5453063"/>
                <a:gd name="connsiteX50" fmla="*/ 1066800 w 2271713"/>
                <a:gd name="connsiteY50" fmla="*/ 3071813 h 5453063"/>
                <a:gd name="connsiteX51" fmla="*/ 1023938 w 2271713"/>
                <a:gd name="connsiteY51" fmla="*/ 3167063 h 5453063"/>
                <a:gd name="connsiteX52" fmla="*/ 828675 w 2271713"/>
                <a:gd name="connsiteY52" fmla="*/ 3171825 h 5453063"/>
                <a:gd name="connsiteX53" fmla="*/ 766763 w 2271713"/>
                <a:gd name="connsiteY53" fmla="*/ 3062288 h 5453063"/>
                <a:gd name="connsiteX54" fmla="*/ 828675 w 2271713"/>
                <a:gd name="connsiteY54" fmla="*/ 2947988 h 5453063"/>
                <a:gd name="connsiteX55" fmla="*/ 904875 w 2271713"/>
                <a:gd name="connsiteY55" fmla="*/ 2957513 h 5453063"/>
                <a:gd name="connsiteX56" fmla="*/ 914400 w 2271713"/>
                <a:gd name="connsiteY56" fmla="*/ 2909888 h 5453063"/>
                <a:gd name="connsiteX57" fmla="*/ 738188 w 2271713"/>
                <a:gd name="connsiteY57" fmla="*/ 2481263 h 5453063"/>
                <a:gd name="connsiteX58" fmla="*/ 619125 w 2271713"/>
                <a:gd name="connsiteY58" fmla="*/ 2209800 h 5453063"/>
                <a:gd name="connsiteX59" fmla="*/ 619125 w 2271713"/>
                <a:gd name="connsiteY59" fmla="*/ 1395413 h 5453063"/>
                <a:gd name="connsiteX60" fmla="*/ 523875 w 2271713"/>
                <a:gd name="connsiteY60" fmla="*/ 1600200 h 5453063"/>
                <a:gd name="connsiteX61" fmla="*/ 357188 w 2271713"/>
                <a:gd name="connsiteY61" fmla="*/ 1747838 h 5453063"/>
                <a:gd name="connsiteX62" fmla="*/ 161925 w 2271713"/>
                <a:gd name="connsiteY62" fmla="*/ 1938338 h 5453063"/>
                <a:gd name="connsiteX63" fmla="*/ 152400 w 2271713"/>
                <a:gd name="connsiteY63" fmla="*/ 1981200 h 5453063"/>
                <a:gd name="connsiteX64" fmla="*/ 133350 w 2271713"/>
                <a:gd name="connsiteY64" fmla="*/ 2176463 h 5453063"/>
                <a:gd name="connsiteX65" fmla="*/ 142875 w 2271713"/>
                <a:gd name="connsiteY65" fmla="*/ 2271713 h 5453063"/>
                <a:gd name="connsiteX66" fmla="*/ 23813 w 2271713"/>
                <a:gd name="connsiteY66" fmla="*/ 2128838 h 5453063"/>
                <a:gd name="connsiteX67" fmla="*/ 0 w 2271713"/>
                <a:gd name="connsiteY67" fmla="*/ 1824038 h 5453063"/>
                <a:gd name="connsiteX68" fmla="*/ 85725 w 2271713"/>
                <a:gd name="connsiteY68" fmla="*/ 1576388 h 5453063"/>
                <a:gd name="connsiteX69" fmla="*/ 230982 w 2271713"/>
                <a:gd name="connsiteY69" fmla="*/ 1345406 h 5453063"/>
                <a:gd name="connsiteX70" fmla="*/ 566738 w 2271713"/>
                <a:gd name="connsiteY70" fmla="*/ 1152525 h 5453063"/>
                <a:gd name="connsiteX71" fmla="*/ 585788 w 2271713"/>
                <a:gd name="connsiteY71" fmla="*/ 990600 h 5453063"/>
                <a:gd name="connsiteX72" fmla="*/ 585788 w 2271713"/>
                <a:gd name="connsiteY72" fmla="*/ 742950 h 5453063"/>
                <a:gd name="connsiteX73" fmla="*/ 676275 w 2271713"/>
                <a:gd name="connsiteY73" fmla="*/ 404813 h 5453063"/>
                <a:gd name="connsiteX74" fmla="*/ 866775 w 2271713"/>
                <a:gd name="connsiteY74" fmla="*/ 119063 h 5453063"/>
                <a:gd name="connsiteX75" fmla="*/ 1123950 w 2271713"/>
                <a:gd name="connsiteY75" fmla="*/ 0 h 5453063"/>
                <a:gd name="connsiteX76" fmla="*/ 1381125 w 2271713"/>
                <a:gd name="connsiteY76" fmla="*/ 85725 h 5453063"/>
                <a:gd name="connsiteX0" fmla="*/ 1381125 w 2271713"/>
                <a:gd name="connsiteY0" fmla="*/ 85725 h 5453063"/>
                <a:gd name="connsiteX1" fmla="*/ 1457325 w 2271713"/>
                <a:gd name="connsiteY1" fmla="*/ 200025 h 5453063"/>
                <a:gd name="connsiteX2" fmla="*/ 1443038 w 2271713"/>
                <a:gd name="connsiteY2" fmla="*/ 266700 h 5453063"/>
                <a:gd name="connsiteX3" fmla="*/ 1509713 w 2271713"/>
                <a:gd name="connsiteY3" fmla="*/ 466725 h 5453063"/>
                <a:gd name="connsiteX4" fmla="*/ 1495425 w 2271713"/>
                <a:gd name="connsiteY4" fmla="*/ 757238 h 5453063"/>
                <a:gd name="connsiteX5" fmla="*/ 1428750 w 2271713"/>
                <a:gd name="connsiteY5" fmla="*/ 928688 h 5453063"/>
                <a:gd name="connsiteX6" fmla="*/ 1581150 w 2271713"/>
                <a:gd name="connsiteY6" fmla="*/ 919163 h 5453063"/>
                <a:gd name="connsiteX7" fmla="*/ 1947863 w 2271713"/>
                <a:gd name="connsiteY7" fmla="*/ 1176338 h 5453063"/>
                <a:gd name="connsiteX8" fmla="*/ 2271713 w 2271713"/>
                <a:gd name="connsiteY8" fmla="*/ 1504950 h 5453063"/>
                <a:gd name="connsiteX9" fmla="*/ 2271713 w 2271713"/>
                <a:gd name="connsiteY9" fmla="*/ 1552575 h 5453063"/>
                <a:gd name="connsiteX10" fmla="*/ 1962150 w 2271713"/>
                <a:gd name="connsiteY10" fmla="*/ 1871663 h 5453063"/>
                <a:gd name="connsiteX11" fmla="*/ 1809750 w 2271713"/>
                <a:gd name="connsiteY11" fmla="*/ 1995488 h 5453063"/>
                <a:gd name="connsiteX12" fmla="*/ 1724025 w 2271713"/>
                <a:gd name="connsiteY12" fmla="*/ 1947863 h 5453063"/>
                <a:gd name="connsiteX13" fmla="*/ 2038350 w 2271713"/>
                <a:gd name="connsiteY13" fmla="*/ 1528763 h 5453063"/>
                <a:gd name="connsiteX14" fmla="*/ 1695450 w 2271713"/>
                <a:gd name="connsiteY14" fmla="*/ 1252538 h 5453063"/>
                <a:gd name="connsiteX15" fmla="*/ 1652588 w 2271713"/>
                <a:gd name="connsiteY15" fmla="*/ 1428750 h 5453063"/>
                <a:gd name="connsiteX16" fmla="*/ 1595438 w 2271713"/>
                <a:gd name="connsiteY16" fmla="*/ 1566863 h 5453063"/>
                <a:gd name="connsiteX17" fmla="*/ 1628775 w 2271713"/>
                <a:gd name="connsiteY17" fmla="*/ 1800225 h 5453063"/>
                <a:gd name="connsiteX18" fmla="*/ 1747838 w 2271713"/>
                <a:gd name="connsiteY18" fmla="*/ 1990725 h 5453063"/>
                <a:gd name="connsiteX19" fmla="*/ 1824038 w 2271713"/>
                <a:gd name="connsiteY19" fmla="*/ 2105025 h 5453063"/>
                <a:gd name="connsiteX20" fmla="*/ 1990725 w 2271713"/>
                <a:gd name="connsiteY20" fmla="*/ 2428875 h 5453063"/>
                <a:gd name="connsiteX21" fmla="*/ 1990725 w 2271713"/>
                <a:gd name="connsiteY21" fmla="*/ 2795588 h 5453063"/>
                <a:gd name="connsiteX22" fmla="*/ 1857375 w 2271713"/>
                <a:gd name="connsiteY22" fmla="*/ 3167063 h 5453063"/>
                <a:gd name="connsiteX23" fmla="*/ 1790700 w 2271713"/>
                <a:gd name="connsiteY23" fmla="*/ 3624263 h 5453063"/>
                <a:gd name="connsiteX24" fmla="*/ 1495425 w 2271713"/>
                <a:gd name="connsiteY24" fmla="*/ 4500563 h 5453063"/>
                <a:gd name="connsiteX25" fmla="*/ 1404938 w 2271713"/>
                <a:gd name="connsiteY25" fmla="*/ 4824413 h 5453063"/>
                <a:gd name="connsiteX26" fmla="*/ 1585913 w 2271713"/>
                <a:gd name="connsiteY26" fmla="*/ 5129213 h 5453063"/>
                <a:gd name="connsiteX27" fmla="*/ 1728788 w 2271713"/>
                <a:gd name="connsiteY27" fmla="*/ 5219700 h 5453063"/>
                <a:gd name="connsiteX28" fmla="*/ 1733550 w 2271713"/>
                <a:gd name="connsiteY28" fmla="*/ 5243513 h 5453063"/>
                <a:gd name="connsiteX29" fmla="*/ 1643063 w 2271713"/>
                <a:gd name="connsiteY29" fmla="*/ 5262563 h 5453063"/>
                <a:gd name="connsiteX30" fmla="*/ 1404938 w 2271713"/>
                <a:gd name="connsiteY30" fmla="*/ 5143500 h 5453063"/>
                <a:gd name="connsiteX31" fmla="*/ 1333500 w 2271713"/>
                <a:gd name="connsiteY31" fmla="*/ 5167313 h 5453063"/>
                <a:gd name="connsiteX32" fmla="*/ 1243013 w 2271713"/>
                <a:gd name="connsiteY32" fmla="*/ 5110163 h 5453063"/>
                <a:gd name="connsiteX33" fmla="*/ 1238250 w 2271713"/>
                <a:gd name="connsiteY33" fmla="*/ 5224463 h 5453063"/>
                <a:gd name="connsiteX34" fmla="*/ 1100138 w 2271713"/>
                <a:gd name="connsiteY34" fmla="*/ 5453063 h 5453063"/>
                <a:gd name="connsiteX35" fmla="*/ 1038225 w 2271713"/>
                <a:gd name="connsiteY35" fmla="*/ 5453063 h 5453063"/>
                <a:gd name="connsiteX36" fmla="*/ 1023938 w 2271713"/>
                <a:gd name="connsiteY36" fmla="*/ 5148263 h 5453063"/>
                <a:gd name="connsiteX37" fmla="*/ 1185863 w 2271713"/>
                <a:gd name="connsiteY37" fmla="*/ 4848225 h 5453063"/>
                <a:gd name="connsiteX38" fmla="*/ 1271588 w 2271713"/>
                <a:gd name="connsiteY38" fmla="*/ 4095750 h 5453063"/>
                <a:gd name="connsiteX39" fmla="*/ 1419225 w 2271713"/>
                <a:gd name="connsiteY39" fmla="*/ 3509963 h 5453063"/>
                <a:gd name="connsiteX40" fmla="*/ 1262063 w 2271713"/>
                <a:gd name="connsiteY40" fmla="*/ 3328988 h 5453063"/>
                <a:gd name="connsiteX41" fmla="*/ 1147763 w 2271713"/>
                <a:gd name="connsiteY41" fmla="*/ 2981325 h 5453063"/>
                <a:gd name="connsiteX42" fmla="*/ 1066800 w 2271713"/>
                <a:gd name="connsiteY42" fmla="*/ 2671763 h 5453063"/>
                <a:gd name="connsiteX43" fmla="*/ 1128713 w 2271713"/>
                <a:gd name="connsiteY43" fmla="*/ 2085975 h 5453063"/>
                <a:gd name="connsiteX44" fmla="*/ 957263 w 2271713"/>
                <a:gd name="connsiteY44" fmla="*/ 1604963 h 5453063"/>
                <a:gd name="connsiteX45" fmla="*/ 852488 w 2271713"/>
                <a:gd name="connsiteY45" fmla="*/ 1490663 h 5453063"/>
                <a:gd name="connsiteX46" fmla="*/ 785813 w 2271713"/>
                <a:gd name="connsiteY46" fmla="*/ 2143125 h 5453063"/>
                <a:gd name="connsiteX47" fmla="*/ 962025 w 2271713"/>
                <a:gd name="connsiteY47" fmla="*/ 2586038 h 5453063"/>
                <a:gd name="connsiteX48" fmla="*/ 1004888 w 2271713"/>
                <a:gd name="connsiteY48" fmla="*/ 2790825 h 5453063"/>
                <a:gd name="connsiteX49" fmla="*/ 1066800 w 2271713"/>
                <a:gd name="connsiteY49" fmla="*/ 2843213 h 5453063"/>
                <a:gd name="connsiteX50" fmla="*/ 1066800 w 2271713"/>
                <a:gd name="connsiteY50" fmla="*/ 3071813 h 5453063"/>
                <a:gd name="connsiteX51" fmla="*/ 1023938 w 2271713"/>
                <a:gd name="connsiteY51" fmla="*/ 3167063 h 5453063"/>
                <a:gd name="connsiteX52" fmla="*/ 828675 w 2271713"/>
                <a:gd name="connsiteY52" fmla="*/ 3171825 h 5453063"/>
                <a:gd name="connsiteX53" fmla="*/ 766763 w 2271713"/>
                <a:gd name="connsiteY53" fmla="*/ 3062288 h 5453063"/>
                <a:gd name="connsiteX54" fmla="*/ 828675 w 2271713"/>
                <a:gd name="connsiteY54" fmla="*/ 2947988 h 5453063"/>
                <a:gd name="connsiteX55" fmla="*/ 904875 w 2271713"/>
                <a:gd name="connsiteY55" fmla="*/ 2957513 h 5453063"/>
                <a:gd name="connsiteX56" fmla="*/ 914400 w 2271713"/>
                <a:gd name="connsiteY56" fmla="*/ 2909888 h 5453063"/>
                <a:gd name="connsiteX57" fmla="*/ 738188 w 2271713"/>
                <a:gd name="connsiteY57" fmla="*/ 2481263 h 5453063"/>
                <a:gd name="connsiteX58" fmla="*/ 619125 w 2271713"/>
                <a:gd name="connsiteY58" fmla="*/ 2209800 h 5453063"/>
                <a:gd name="connsiteX59" fmla="*/ 619125 w 2271713"/>
                <a:gd name="connsiteY59" fmla="*/ 1395413 h 5453063"/>
                <a:gd name="connsiteX60" fmla="*/ 523875 w 2271713"/>
                <a:gd name="connsiteY60" fmla="*/ 1600200 h 5453063"/>
                <a:gd name="connsiteX61" fmla="*/ 357188 w 2271713"/>
                <a:gd name="connsiteY61" fmla="*/ 1747838 h 5453063"/>
                <a:gd name="connsiteX62" fmla="*/ 161925 w 2271713"/>
                <a:gd name="connsiteY62" fmla="*/ 1938338 h 5453063"/>
                <a:gd name="connsiteX63" fmla="*/ 152400 w 2271713"/>
                <a:gd name="connsiteY63" fmla="*/ 1981200 h 5453063"/>
                <a:gd name="connsiteX64" fmla="*/ 133350 w 2271713"/>
                <a:gd name="connsiteY64" fmla="*/ 2176463 h 5453063"/>
                <a:gd name="connsiteX65" fmla="*/ 142875 w 2271713"/>
                <a:gd name="connsiteY65" fmla="*/ 2271713 h 5453063"/>
                <a:gd name="connsiteX66" fmla="*/ 23813 w 2271713"/>
                <a:gd name="connsiteY66" fmla="*/ 2128838 h 5453063"/>
                <a:gd name="connsiteX67" fmla="*/ 0 w 2271713"/>
                <a:gd name="connsiteY67" fmla="*/ 1824038 h 5453063"/>
                <a:gd name="connsiteX68" fmla="*/ 85725 w 2271713"/>
                <a:gd name="connsiteY68" fmla="*/ 1576388 h 5453063"/>
                <a:gd name="connsiteX69" fmla="*/ 230982 w 2271713"/>
                <a:gd name="connsiteY69" fmla="*/ 1345406 h 5453063"/>
                <a:gd name="connsiteX70" fmla="*/ 566738 w 2271713"/>
                <a:gd name="connsiteY70" fmla="*/ 1152525 h 5453063"/>
                <a:gd name="connsiteX71" fmla="*/ 585788 w 2271713"/>
                <a:gd name="connsiteY71" fmla="*/ 990600 h 5453063"/>
                <a:gd name="connsiteX72" fmla="*/ 585788 w 2271713"/>
                <a:gd name="connsiteY72" fmla="*/ 742950 h 5453063"/>
                <a:gd name="connsiteX73" fmla="*/ 676275 w 2271713"/>
                <a:gd name="connsiteY73" fmla="*/ 404813 h 5453063"/>
                <a:gd name="connsiteX74" fmla="*/ 866775 w 2271713"/>
                <a:gd name="connsiteY74" fmla="*/ 119063 h 5453063"/>
                <a:gd name="connsiteX75" fmla="*/ 1123950 w 2271713"/>
                <a:gd name="connsiteY75" fmla="*/ 0 h 5453063"/>
                <a:gd name="connsiteX76" fmla="*/ 1381125 w 2271713"/>
                <a:gd name="connsiteY76" fmla="*/ 85725 h 5453063"/>
                <a:gd name="connsiteX0" fmla="*/ 1381125 w 2271713"/>
                <a:gd name="connsiteY0" fmla="*/ 85725 h 5453063"/>
                <a:gd name="connsiteX1" fmla="*/ 1457325 w 2271713"/>
                <a:gd name="connsiteY1" fmla="*/ 200025 h 5453063"/>
                <a:gd name="connsiteX2" fmla="*/ 1443038 w 2271713"/>
                <a:gd name="connsiteY2" fmla="*/ 266700 h 5453063"/>
                <a:gd name="connsiteX3" fmla="*/ 1509713 w 2271713"/>
                <a:gd name="connsiteY3" fmla="*/ 466725 h 5453063"/>
                <a:gd name="connsiteX4" fmla="*/ 1495425 w 2271713"/>
                <a:gd name="connsiteY4" fmla="*/ 757238 h 5453063"/>
                <a:gd name="connsiteX5" fmla="*/ 1428750 w 2271713"/>
                <a:gd name="connsiteY5" fmla="*/ 928688 h 5453063"/>
                <a:gd name="connsiteX6" fmla="*/ 1581150 w 2271713"/>
                <a:gd name="connsiteY6" fmla="*/ 919163 h 5453063"/>
                <a:gd name="connsiteX7" fmla="*/ 1947863 w 2271713"/>
                <a:gd name="connsiteY7" fmla="*/ 1176338 h 5453063"/>
                <a:gd name="connsiteX8" fmla="*/ 2271713 w 2271713"/>
                <a:gd name="connsiteY8" fmla="*/ 1504950 h 5453063"/>
                <a:gd name="connsiteX9" fmla="*/ 2271713 w 2271713"/>
                <a:gd name="connsiteY9" fmla="*/ 1552575 h 5453063"/>
                <a:gd name="connsiteX10" fmla="*/ 1962150 w 2271713"/>
                <a:gd name="connsiteY10" fmla="*/ 1871663 h 5453063"/>
                <a:gd name="connsiteX11" fmla="*/ 1809750 w 2271713"/>
                <a:gd name="connsiteY11" fmla="*/ 1995488 h 5453063"/>
                <a:gd name="connsiteX12" fmla="*/ 1724025 w 2271713"/>
                <a:gd name="connsiteY12" fmla="*/ 1947863 h 5453063"/>
                <a:gd name="connsiteX13" fmla="*/ 2038350 w 2271713"/>
                <a:gd name="connsiteY13" fmla="*/ 1528763 h 5453063"/>
                <a:gd name="connsiteX14" fmla="*/ 1695450 w 2271713"/>
                <a:gd name="connsiteY14" fmla="*/ 1252538 h 5453063"/>
                <a:gd name="connsiteX15" fmla="*/ 1652588 w 2271713"/>
                <a:gd name="connsiteY15" fmla="*/ 1428750 h 5453063"/>
                <a:gd name="connsiteX16" fmla="*/ 1595438 w 2271713"/>
                <a:gd name="connsiteY16" fmla="*/ 1566863 h 5453063"/>
                <a:gd name="connsiteX17" fmla="*/ 1628775 w 2271713"/>
                <a:gd name="connsiteY17" fmla="*/ 1800225 h 5453063"/>
                <a:gd name="connsiteX18" fmla="*/ 1747838 w 2271713"/>
                <a:gd name="connsiteY18" fmla="*/ 1990725 h 5453063"/>
                <a:gd name="connsiteX19" fmla="*/ 1824038 w 2271713"/>
                <a:gd name="connsiteY19" fmla="*/ 2105025 h 5453063"/>
                <a:gd name="connsiteX20" fmla="*/ 1990725 w 2271713"/>
                <a:gd name="connsiteY20" fmla="*/ 2428875 h 5453063"/>
                <a:gd name="connsiteX21" fmla="*/ 1990725 w 2271713"/>
                <a:gd name="connsiteY21" fmla="*/ 2795588 h 5453063"/>
                <a:gd name="connsiteX22" fmla="*/ 1857375 w 2271713"/>
                <a:gd name="connsiteY22" fmla="*/ 3167063 h 5453063"/>
                <a:gd name="connsiteX23" fmla="*/ 1790700 w 2271713"/>
                <a:gd name="connsiteY23" fmla="*/ 3624263 h 5453063"/>
                <a:gd name="connsiteX24" fmla="*/ 1495425 w 2271713"/>
                <a:gd name="connsiteY24" fmla="*/ 4500563 h 5453063"/>
                <a:gd name="connsiteX25" fmla="*/ 1404938 w 2271713"/>
                <a:gd name="connsiteY25" fmla="*/ 4824413 h 5453063"/>
                <a:gd name="connsiteX26" fmla="*/ 1585913 w 2271713"/>
                <a:gd name="connsiteY26" fmla="*/ 5129213 h 5453063"/>
                <a:gd name="connsiteX27" fmla="*/ 1728788 w 2271713"/>
                <a:gd name="connsiteY27" fmla="*/ 5219700 h 5453063"/>
                <a:gd name="connsiteX28" fmla="*/ 1733550 w 2271713"/>
                <a:gd name="connsiteY28" fmla="*/ 5243513 h 5453063"/>
                <a:gd name="connsiteX29" fmla="*/ 1643063 w 2271713"/>
                <a:gd name="connsiteY29" fmla="*/ 5262563 h 5453063"/>
                <a:gd name="connsiteX30" fmla="*/ 1404938 w 2271713"/>
                <a:gd name="connsiteY30" fmla="*/ 5143500 h 5453063"/>
                <a:gd name="connsiteX31" fmla="*/ 1333500 w 2271713"/>
                <a:gd name="connsiteY31" fmla="*/ 5167313 h 5453063"/>
                <a:gd name="connsiteX32" fmla="*/ 1243013 w 2271713"/>
                <a:gd name="connsiteY32" fmla="*/ 5110163 h 5453063"/>
                <a:gd name="connsiteX33" fmla="*/ 1238250 w 2271713"/>
                <a:gd name="connsiteY33" fmla="*/ 5224463 h 5453063"/>
                <a:gd name="connsiteX34" fmla="*/ 1100138 w 2271713"/>
                <a:gd name="connsiteY34" fmla="*/ 5453063 h 5453063"/>
                <a:gd name="connsiteX35" fmla="*/ 1038225 w 2271713"/>
                <a:gd name="connsiteY35" fmla="*/ 5453063 h 5453063"/>
                <a:gd name="connsiteX36" fmla="*/ 1023938 w 2271713"/>
                <a:gd name="connsiteY36" fmla="*/ 5148263 h 5453063"/>
                <a:gd name="connsiteX37" fmla="*/ 1185863 w 2271713"/>
                <a:gd name="connsiteY37" fmla="*/ 4848225 h 5453063"/>
                <a:gd name="connsiteX38" fmla="*/ 1271588 w 2271713"/>
                <a:gd name="connsiteY38" fmla="*/ 4095750 h 5453063"/>
                <a:gd name="connsiteX39" fmla="*/ 1419225 w 2271713"/>
                <a:gd name="connsiteY39" fmla="*/ 3509963 h 5453063"/>
                <a:gd name="connsiteX40" fmla="*/ 1262063 w 2271713"/>
                <a:gd name="connsiteY40" fmla="*/ 3328988 h 5453063"/>
                <a:gd name="connsiteX41" fmla="*/ 1147763 w 2271713"/>
                <a:gd name="connsiteY41" fmla="*/ 2981325 h 5453063"/>
                <a:gd name="connsiteX42" fmla="*/ 1066800 w 2271713"/>
                <a:gd name="connsiteY42" fmla="*/ 2671763 h 5453063"/>
                <a:gd name="connsiteX43" fmla="*/ 1128713 w 2271713"/>
                <a:gd name="connsiteY43" fmla="*/ 2085975 h 5453063"/>
                <a:gd name="connsiteX44" fmla="*/ 957263 w 2271713"/>
                <a:gd name="connsiteY44" fmla="*/ 1604963 h 5453063"/>
                <a:gd name="connsiteX45" fmla="*/ 852488 w 2271713"/>
                <a:gd name="connsiteY45" fmla="*/ 1490663 h 5453063"/>
                <a:gd name="connsiteX46" fmla="*/ 785813 w 2271713"/>
                <a:gd name="connsiteY46" fmla="*/ 2143125 h 5453063"/>
                <a:gd name="connsiteX47" fmla="*/ 962025 w 2271713"/>
                <a:gd name="connsiteY47" fmla="*/ 2586038 h 5453063"/>
                <a:gd name="connsiteX48" fmla="*/ 1004888 w 2271713"/>
                <a:gd name="connsiteY48" fmla="*/ 2790825 h 5453063"/>
                <a:gd name="connsiteX49" fmla="*/ 1066800 w 2271713"/>
                <a:gd name="connsiteY49" fmla="*/ 2843213 h 5453063"/>
                <a:gd name="connsiteX50" fmla="*/ 1066800 w 2271713"/>
                <a:gd name="connsiteY50" fmla="*/ 3071813 h 5453063"/>
                <a:gd name="connsiteX51" fmla="*/ 1023938 w 2271713"/>
                <a:gd name="connsiteY51" fmla="*/ 3167063 h 5453063"/>
                <a:gd name="connsiteX52" fmla="*/ 828675 w 2271713"/>
                <a:gd name="connsiteY52" fmla="*/ 3171825 h 5453063"/>
                <a:gd name="connsiteX53" fmla="*/ 766763 w 2271713"/>
                <a:gd name="connsiteY53" fmla="*/ 3062288 h 5453063"/>
                <a:gd name="connsiteX54" fmla="*/ 828675 w 2271713"/>
                <a:gd name="connsiteY54" fmla="*/ 2947988 h 5453063"/>
                <a:gd name="connsiteX55" fmla="*/ 904875 w 2271713"/>
                <a:gd name="connsiteY55" fmla="*/ 2957513 h 5453063"/>
                <a:gd name="connsiteX56" fmla="*/ 914400 w 2271713"/>
                <a:gd name="connsiteY56" fmla="*/ 2909888 h 5453063"/>
                <a:gd name="connsiteX57" fmla="*/ 738188 w 2271713"/>
                <a:gd name="connsiteY57" fmla="*/ 2481263 h 5453063"/>
                <a:gd name="connsiteX58" fmla="*/ 619125 w 2271713"/>
                <a:gd name="connsiteY58" fmla="*/ 2209800 h 5453063"/>
                <a:gd name="connsiteX59" fmla="*/ 619125 w 2271713"/>
                <a:gd name="connsiteY59" fmla="*/ 1395413 h 5453063"/>
                <a:gd name="connsiteX60" fmla="*/ 523875 w 2271713"/>
                <a:gd name="connsiteY60" fmla="*/ 1600200 h 5453063"/>
                <a:gd name="connsiteX61" fmla="*/ 357188 w 2271713"/>
                <a:gd name="connsiteY61" fmla="*/ 1747838 h 5453063"/>
                <a:gd name="connsiteX62" fmla="*/ 161925 w 2271713"/>
                <a:gd name="connsiteY62" fmla="*/ 1938338 h 5453063"/>
                <a:gd name="connsiteX63" fmla="*/ 152400 w 2271713"/>
                <a:gd name="connsiteY63" fmla="*/ 1981200 h 5453063"/>
                <a:gd name="connsiteX64" fmla="*/ 133350 w 2271713"/>
                <a:gd name="connsiteY64" fmla="*/ 2176463 h 5453063"/>
                <a:gd name="connsiteX65" fmla="*/ 142875 w 2271713"/>
                <a:gd name="connsiteY65" fmla="*/ 2271713 h 5453063"/>
                <a:gd name="connsiteX66" fmla="*/ 23813 w 2271713"/>
                <a:gd name="connsiteY66" fmla="*/ 2128838 h 5453063"/>
                <a:gd name="connsiteX67" fmla="*/ 0 w 2271713"/>
                <a:gd name="connsiteY67" fmla="*/ 1824038 h 5453063"/>
                <a:gd name="connsiteX68" fmla="*/ 85725 w 2271713"/>
                <a:gd name="connsiteY68" fmla="*/ 1576388 h 5453063"/>
                <a:gd name="connsiteX69" fmla="*/ 230982 w 2271713"/>
                <a:gd name="connsiteY69" fmla="*/ 1345406 h 5453063"/>
                <a:gd name="connsiteX70" fmla="*/ 566738 w 2271713"/>
                <a:gd name="connsiteY70" fmla="*/ 1152525 h 5453063"/>
                <a:gd name="connsiteX71" fmla="*/ 585788 w 2271713"/>
                <a:gd name="connsiteY71" fmla="*/ 990600 h 5453063"/>
                <a:gd name="connsiteX72" fmla="*/ 585788 w 2271713"/>
                <a:gd name="connsiteY72" fmla="*/ 742950 h 5453063"/>
                <a:gd name="connsiteX73" fmla="*/ 676275 w 2271713"/>
                <a:gd name="connsiteY73" fmla="*/ 404813 h 5453063"/>
                <a:gd name="connsiteX74" fmla="*/ 866775 w 2271713"/>
                <a:gd name="connsiteY74" fmla="*/ 119063 h 5453063"/>
                <a:gd name="connsiteX75" fmla="*/ 1123950 w 2271713"/>
                <a:gd name="connsiteY75" fmla="*/ 0 h 5453063"/>
                <a:gd name="connsiteX76" fmla="*/ 1381125 w 2271713"/>
                <a:gd name="connsiteY76" fmla="*/ 85725 h 5453063"/>
                <a:gd name="connsiteX0" fmla="*/ 1381125 w 2271713"/>
                <a:gd name="connsiteY0" fmla="*/ 85725 h 5453063"/>
                <a:gd name="connsiteX1" fmla="*/ 1457325 w 2271713"/>
                <a:gd name="connsiteY1" fmla="*/ 200025 h 5453063"/>
                <a:gd name="connsiteX2" fmla="*/ 1443038 w 2271713"/>
                <a:gd name="connsiteY2" fmla="*/ 266700 h 5453063"/>
                <a:gd name="connsiteX3" fmla="*/ 1509713 w 2271713"/>
                <a:gd name="connsiteY3" fmla="*/ 466725 h 5453063"/>
                <a:gd name="connsiteX4" fmla="*/ 1495425 w 2271713"/>
                <a:gd name="connsiteY4" fmla="*/ 757238 h 5453063"/>
                <a:gd name="connsiteX5" fmla="*/ 1428750 w 2271713"/>
                <a:gd name="connsiteY5" fmla="*/ 928688 h 5453063"/>
                <a:gd name="connsiteX6" fmla="*/ 1581150 w 2271713"/>
                <a:gd name="connsiteY6" fmla="*/ 919163 h 5453063"/>
                <a:gd name="connsiteX7" fmla="*/ 1947863 w 2271713"/>
                <a:gd name="connsiteY7" fmla="*/ 1176338 h 5453063"/>
                <a:gd name="connsiteX8" fmla="*/ 2271713 w 2271713"/>
                <a:gd name="connsiteY8" fmla="*/ 1504950 h 5453063"/>
                <a:gd name="connsiteX9" fmla="*/ 2271713 w 2271713"/>
                <a:gd name="connsiteY9" fmla="*/ 1552575 h 5453063"/>
                <a:gd name="connsiteX10" fmla="*/ 1962150 w 2271713"/>
                <a:gd name="connsiteY10" fmla="*/ 1871663 h 5453063"/>
                <a:gd name="connsiteX11" fmla="*/ 1809750 w 2271713"/>
                <a:gd name="connsiteY11" fmla="*/ 1995488 h 5453063"/>
                <a:gd name="connsiteX12" fmla="*/ 1724025 w 2271713"/>
                <a:gd name="connsiteY12" fmla="*/ 1947863 h 5453063"/>
                <a:gd name="connsiteX13" fmla="*/ 2038350 w 2271713"/>
                <a:gd name="connsiteY13" fmla="*/ 1528763 h 5453063"/>
                <a:gd name="connsiteX14" fmla="*/ 1695450 w 2271713"/>
                <a:gd name="connsiteY14" fmla="*/ 1252538 h 5453063"/>
                <a:gd name="connsiteX15" fmla="*/ 1652588 w 2271713"/>
                <a:gd name="connsiteY15" fmla="*/ 1428750 h 5453063"/>
                <a:gd name="connsiteX16" fmla="*/ 1595438 w 2271713"/>
                <a:gd name="connsiteY16" fmla="*/ 1566863 h 5453063"/>
                <a:gd name="connsiteX17" fmla="*/ 1628775 w 2271713"/>
                <a:gd name="connsiteY17" fmla="*/ 1800225 h 5453063"/>
                <a:gd name="connsiteX18" fmla="*/ 1747838 w 2271713"/>
                <a:gd name="connsiteY18" fmla="*/ 1990725 h 5453063"/>
                <a:gd name="connsiteX19" fmla="*/ 1824038 w 2271713"/>
                <a:gd name="connsiteY19" fmla="*/ 2105025 h 5453063"/>
                <a:gd name="connsiteX20" fmla="*/ 1990725 w 2271713"/>
                <a:gd name="connsiteY20" fmla="*/ 2428875 h 5453063"/>
                <a:gd name="connsiteX21" fmla="*/ 1990725 w 2271713"/>
                <a:gd name="connsiteY21" fmla="*/ 2795588 h 5453063"/>
                <a:gd name="connsiteX22" fmla="*/ 1857375 w 2271713"/>
                <a:gd name="connsiteY22" fmla="*/ 3167063 h 5453063"/>
                <a:gd name="connsiteX23" fmla="*/ 1790700 w 2271713"/>
                <a:gd name="connsiteY23" fmla="*/ 3624263 h 5453063"/>
                <a:gd name="connsiteX24" fmla="*/ 1495425 w 2271713"/>
                <a:gd name="connsiteY24" fmla="*/ 4500563 h 5453063"/>
                <a:gd name="connsiteX25" fmla="*/ 1404938 w 2271713"/>
                <a:gd name="connsiteY25" fmla="*/ 4824413 h 5453063"/>
                <a:gd name="connsiteX26" fmla="*/ 1585913 w 2271713"/>
                <a:gd name="connsiteY26" fmla="*/ 5129213 h 5453063"/>
                <a:gd name="connsiteX27" fmla="*/ 1728788 w 2271713"/>
                <a:gd name="connsiteY27" fmla="*/ 5219700 h 5453063"/>
                <a:gd name="connsiteX28" fmla="*/ 1733550 w 2271713"/>
                <a:gd name="connsiteY28" fmla="*/ 5243513 h 5453063"/>
                <a:gd name="connsiteX29" fmla="*/ 1643063 w 2271713"/>
                <a:gd name="connsiteY29" fmla="*/ 5262563 h 5453063"/>
                <a:gd name="connsiteX30" fmla="*/ 1404938 w 2271713"/>
                <a:gd name="connsiteY30" fmla="*/ 5143500 h 5453063"/>
                <a:gd name="connsiteX31" fmla="*/ 1333500 w 2271713"/>
                <a:gd name="connsiteY31" fmla="*/ 5167313 h 5453063"/>
                <a:gd name="connsiteX32" fmla="*/ 1243013 w 2271713"/>
                <a:gd name="connsiteY32" fmla="*/ 5110163 h 5453063"/>
                <a:gd name="connsiteX33" fmla="*/ 1238250 w 2271713"/>
                <a:gd name="connsiteY33" fmla="*/ 5224463 h 5453063"/>
                <a:gd name="connsiteX34" fmla="*/ 1100138 w 2271713"/>
                <a:gd name="connsiteY34" fmla="*/ 5453063 h 5453063"/>
                <a:gd name="connsiteX35" fmla="*/ 1038225 w 2271713"/>
                <a:gd name="connsiteY35" fmla="*/ 5453063 h 5453063"/>
                <a:gd name="connsiteX36" fmla="*/ 1023938 w 2271713"/>
                <a:gd name="connsiteY36" fmla="*/ 5148263 h 5453063"/>
                <a:gd name="connsiteX37" fmla="*/ 1185863 w 2271713"/>
                <a:gd name="connsiteY37" fmla="*/ 4848225 h 5453063"/>
                <a:gd name="connsiteX38" fmla="*/ 1271588 w 2271713"/>
                <a:gd name="connsiteY38" fmla="*/ 4095750 h 5453063"/>
                <a:gd name="connsiteX39" fmla="*/ 1419225 w 2271713"/>
                <a:gd name="connsiteY39" fmla="*/ 3509963 h 5453063"/>
                <a:gd name="connsiteX40" fmla="*/ 1262063 w 2271713"/>
                <a:gd name="connsiteY40" fmla="*/ 3328988 h 5453063"/>
                <a:gd name="connsiteX41" fmla="*/ 1147763 w 2271713"/>
                <a:gd name="connsiteY41" fmla="*/ 2981325 h 5453063"/>
                <a:gd name="connsiteX42" fmla="*/ 1066800 w 2271713"/>
                <a:gd name="connsiteY42" fmla="*/ 2671763 h 5453063"/>
                <a:gd name="connsiteX43" fmla="*/ 1128713 w 2271713"/>
                <a:gd name="connsiteY43" fmla="*/ 2085975 h 5453063"/>
                <a:gd name="connsiteX44" fmla="*/ 957263 w 2271713"/>
                <a:gd name="connsiteY44" fmla="*/ 1604963 h 5453063"/>
                <a:gd name="connsiteX45" fmla="*/ 852488 w 2271713"/>
                <a:gd name="connsiteY45" fmla="*/ 1490663 h 5453063"/>
                <a:gd name="connsiteX46" fmla="*/ 785813 w 2271713"/>
                <a:gd name="connsiteY46" fmla="*/ 2143125 h 5453063"/>
                <a:gd name="connsiteX47" fmla="*/ 962025 w 2271713"/>
                <a:gd name="connsiteY47" fmla="*/ 2586038 h 5453063"/>
                <a:gd name="connsiteX48" fmla="*/ 1004888 w 2271713"/>
                <a:gd name="connsiteY48" fmla="*/ 2790825 h 5453063"/>
                <a:gd name="connsiteX49" fmla="*/ 1066800 w 2271713"/>
                <a:gd name="connsiteY49" fmla="*/ 2843213 h 5453063"/>
                <a:gd name="connsiteX50" fmla="*/ 1066800 w 2271713"/>
                <a:gd name="connsiteY50" fmla="*/ 3071813 h 5453063"/>
                <a:gd name="connsiteX51" fmla="*/ 1023938 w 2271713"/>
                <a:gd name="connsiteY51" fmla="*/ 3167063 h 5453063"/>
                <a:gd name="connsiteX52" fmla="*/ 828675 w 2271713"/>
                <a:gd name="connsiteY52" fmla="*/ 3171825 h 5453063"/>
                <a:gd name="connsiteX53" fmla="*/ 766763 w 2271713"/>
                <a:gd name="connsiteY53" fmla="*/ 3062288 h 5453063"/>
                <a:gd name="connsiteX54" fmla="*/ 828675 w 2271713"/>
                <a:gd name="connsiteY54" fmla="*/ 2947988 h 5453063"/>
                <a:gd name="connsiteX55" fmla="*/ 904875 w 2271713"/>
                <a:gd name="connsiteY55" fmla="*/ 2957513 h 5453063"/>
                <a:gd name="connsiteX56" fmla="*/ 914400 w 2271713"/>
                <a:gd name="connsiteY56" fmla="*/ 2909888 h 5453063"/>
                <a:gd name="connsiteX57" fmla="*/ 738188 w 2271713"/>
                <a:gd name="connsiteY57" fmla="*/ 2481263 h 5453063"/>
                <a:gd name="connsiteX58" fmla="*/ 619125 w 2271713"/>
                <a:gd name="connsiteY58" fmla="*/ 2209800 h 5453063"/>
                <a:gd name="connsiteX59" fmla="*/ 619125 w 2271713"/>
                <a:gd name="connsiteY59" fmla="*/ 1395413 h 5453063"/>
                <a:gd name="connsiteX60" fmla="*/ 523875 w 2271713"/>
                <a:gd name="connsiteY60" fmla="*/ 1600200 h 5453063"/>
                <a:gd name="connsiteX61" fmla="*/ 357188 w 2271713"/>
                <a:gd name="connsiteY61" fmla="*/ 1747838 h 5453063"/>
                <a:gd name="connsiteX62" fmla="*/ 161925 w 2271713"/>
                <a:gd name="connsiteY62" fmla="*/ 1938338 h 5453063"/>
                <a:gd name="connsiteX63" fmla="*/ 152400 w 2271713"/>
                <a:gd name="connsiteY63" fmla="*/ 1981200 h 5453063"/>
                <a:gd name="connsiteX64" fmla="*/ 133350 w 2271713"/>
                <a:gd name="connsiteY64" fmla="*/ 2176463 h 5453063"/>
                <a:gd name="connsiteX65" fmla="*/ 142875 w 2271713"/>
                <a:gd name="connsiteY65" fmla="*/ 2271713 h 5453063"/>
                <a:gd name="connsiteX66" fmla="*/ 23813 w 2271713"/>
                <a:gd name="connsiteY66" fmla="*/ 2128838 h 5453063"/>
                <a:gd name="connsiteX67" fmla="*/ 0 w 2271713"/>
                <a:gd name="connsiteY67" fmla="*/ 1824038 h 5453063"/>
                <a:gd name="connsiteX68" fmla="*/ 85725 w 2271713"/>
                <a:gd name="connsiteY68" fmla="*/ 1576388 h 5453063"/>
                <a:gd name="connsiteX69" fmla="*/ 230982 w 2271713"/>
                <a:gd name="connsiteY69" fmla="*/ 1345406 h 5453063"/>
                <a:gd name="connsiteX70" fmla="*/ 566738 w 2271713"/>
                <a:gd name="connsiteY70" fmla="*/ 1152525 h 5453063"/>
                <a:gd name="connsiteX71" fmla="*/ 585788 w 2271713"/>
                <a:gd name="connsiteY71" fmla="*/ 990600 h 5453063"/>
                <a:gd name="connsiteX72" fmla="*/ 585788 w 2271713"/>
                <a:gd name="connsiteY72" fmla="*/ 742950 h 5453063"/>
                <a:gd name="connsiteX73" fmla="*/ 676275 w 2271713"/>
                <a:gd name="connsiteY73" fmla="*/ 404813 h 5453063"/>
                <a:gd name="connsiteX74" fmla="*/ 866775 w 2271713"/>
                <a:gd name="connsiteY74" fmla="*/ 119063 h 5453063"/>
                <a:gd name="connsiteX75" fmla="*/ 1123950 w 2271713"/>
                <a:gd name="connsiteY75" fmla="*/ 0 h 5453063"/>
                <a:gd name="connsiteX76" fmla="*/ 1381125 w 2271713"/>
                <a:gd name="connsiteY76" fmla="*/ 85725 h 5453063"/>
                <a:gd name="connsiteX0" fmla="*/ 1381125 w 2271713"/>
                <a:gd name="connsiteY0" fmla="*/ 85725 h 5453063"/>
                <a:gd name="connsiteX1" fmla="*/ 1457325 w 2271713"/>
                <a:gd name="connsiteY1" fmla="*/ 200025 h 5453063"/>
                <a:gd name="connsiteX2" fmla="*/ 1443038 w 2271713"/>
                <a:gd name="connsiteY2" fmla="*/ 266700 h 5453063"/>
                <a:gd name="connsiteX3" fmla="*/ 1509713 w 2271713"/>
                <a:gd name="connsiteY3" fmla="*/ 466725 h 5453063"/>
                <a:gd name="connsiteX4" fmla="*/ 1495425 w 2271713"/>
                <a:gd name="connsiteY4" fmla="*/ 757238 h 5453063"/>
                <a:gd name="connsiteX5" fmla="*/ 1428750 w 2271713"/>
                <a:gd name="connsiteY5" fmla="*/ 928688 h 5453063"/>
                <a:gd name="connsiteX6" fmla="*/ 1581150 w 2271713"/>
                <a:gd name="connsiteY6" fmla="*/ 919163 h 5453063"/>
                <a:gd name="connsiteX7" fmla="*/ 1947863 w 2271713"/>
                <a:gd name="connsiteY7" fmla="*/ 1176338 h 5453063"/>
                <a:gd name="connsiteX8" fmla="*/ 2271713 w 2271713"/>
                <a:gd name="connsiteY8" fmla="*/ 1504950 h 5453063"/>
                <a:gd name="connsiteX9" fmla="*/ 2271713 w 2271713"/>
                <a:gd name="connsiteY9" fmla="*/ 1552575 h 5453063"/>
                <a:gd name="connsiteX10" fmla="*/ 1962150 w 2271713"/>
                <a:gd name="connsiteY10" fmla="*/ 1871663 h 5453063"/>
                <a:gd name="connsiteX11" fmla="*/ 1809750 w 2271713"/>
                <a:gd name="connsiteY11" fmla="*/ 1995488 h 5453063"/>
                <a:gd name="connsiteX12" fmla="*/ 1724025 w 2271713"/>
                <a:gd name="connsiteY12" fmla="*/ 1947863 h 5453063"/>
                <a:gd name="connsiteX13" fmla="*/ 2038350 w 2271713"/>
                <a:gd name="connsiteY13" fmla="*/ 1528763 h 5453063"/>
                <a:gd name="connsiteX14" fmla="*/ 1695450 w 2271713"/>
                <a:gd name="connsiteY14" fmla="*/ 1252538 h 5453063"/>
                <a:gd name="connsiteX15" fmla="*/ 1652588 w 2271713"/>
                <a:gd name="connsiteY15" fmla="*/ 1428750 h 5453063"/>
                <a:gd name="connsiteX16" fmla="*/ 1595438 w 2271713"/>
                <a:gd name="connsiteY16" fmla="*/ 1566863 h 5453063"/>
                <a:gd name="connsiteX17" fmla="*/ 1628775 w 2271713"/>
                <a:gd name="connsiteY17" fmla="*/ 1800225 h 5453063"/>
                <a:gd name="connsiteX18" fmla="*/ 1747838 w 2271713"/>
                <a:gd name="connsiteY18" fmla="*/ 1990725 h 5453063"/>
                <a:gd name="connsiteX19" fmla="*/ 1824038 w 2271713"/>
                <a:gd name="connsiteY19" fmla="*/ 2105025 h 5453063"/>
                <a:gd name="connsiteX20" fmla="*/ 1990725 w 2271713"/>
                <a:gd name="connsiteY20" fmla="*/ 2428875 h 5453063"/>
                <a:gd name="connsiteX21" fmla="*/ 1990725 w 2271713"/>
                <a:gd name="connsiteY21" fmla="*/ 2795588 h 5453063"/>
                <a:gd name="connsiteX22" fmla="*/ 1857375 w 2271713"/>
                <a:gd name="connsiteY22" fmla="*/ 3167063 h 5453063"/>
                <a:gd name="connsiteX23" fmla="*/ 1790700 w 2271713"/>
                <a:gd name="connsiteY23" fmla="*/ 3624263 h 5453063"/>
                <a:gd name="connsiteX24" fmla="*/ 1495425 w 2271713"/>
                <a:gd name="connsiteY24" fmla="*/ 4500563 h 5453063"/>
                <a:gd name="connsiteX25" fmla="*/ 1404938 w 2271713"/>
                <a:gd name="connsiteY25" fmla="*/ 4824413 h 5453063"/>
                <a:gd name="connsiteX26" fmla="*/ 1585913 w 2271713"/>
                <a:gd name="connsiteY26" fmla="*/ 5129213 h 5453063"/>
                <a:gd name="connsiteX27" fmla="*/ 1728788 w 2271713"/>
                <a:gd name="connsiteY27" fmla="*/ 5219700 h 5453063"/>
                <a:gd name="connsiteX28" fmla="*/ 1733550 w 2271713"/>
                <a:gd name="connsiteY28" fmla="*/ 5243513 h 5453063"/>
                <a:gd name="connsiteX29" fmla="*/ 1643063 w 2271713"/>
                <a:gd name="connsiteY29" fmla="*/ 5262563 h 5453063"/>
                <a:gd name="connsiteX30" fmla="*/ 1404938 w 2271713"/>
                <a:gd name="connsiteY30" fmla="*/ 5143500 h 5453063"/>
                <a:gd name="connsiteX31" fmla="*/ 1333500 w 2271713"/>
                <a:gd name="connsiteY31" fmla="*/ 5167313 h 5453063"/>
                <a:gd name="connsiteX32" fmla="*/ 1243013 w 2271713"/>
                <a:gd name="connsiteY32" fmla="*/ 5110163 h 5453063"/>
                <a:gd name="connsiteX33" fmla="*/ 1238250 w 2271713"/>
                <a:gd name="connsiteY33" fmla="*/ 5224463 h 5453063"/>
                <a:gd name="connsiteX34" fmla="*/ 1100138 w 2271713"/>
                <a:gd name="connsiteY34" fmla="*/ 5453063 h 5453063"/>
                <a:gd name="connsiteX35" fmla="*/ 1038225 w 2271713"/>
                <a:gd name="connsiteY35" fmla="*/ 5453063 h 5453063"/>
                <a:gd name="connsiteX36" fmla="*/ 1023938 w 2271713"/>
                <a:gd name="connsiteY36" fmla="*/ 5148263 h 5453063"/>
                <a:gd name="connsiteX37" fmla="*/ 1185863 w 2271713"/>
                <a:gd name="connsiteY37" fmla="*/ 4848225 h 5453063"/>
                <a:gd name="connsiteX38" fmla="*/ 1271588 w 2271713"/>
                <a:gd name="connsiteY38" fmla="*/ 4095750 h 5453063"/>
                <a:gd name="connsiteX39" fmla="*/ 1419225 w 2271713"/>
                <a:gd name="connsiteY39" fmla="*/ 3509963 h 5453063"/>
                <a:gd name="connsiteX40" fmla="*/ 1262063 w 2271713"/>
                <a:gd name="connsiteY40" fmla="*/ 3328988 h 5453063"/>
                <a:gd name="connsiteX41" fmla="*/ 1147763 w 2271713"/>
                <a:gd name="connsiteY41" fmla="*/ 2981325 h 5453063"/>
                <a:gd name="connsiteX42" fmla="*/ 1066800 w 2271713"/>
                <a:gd name="connsiteY42" fmla="*/ 2671763 h 5453063"/>
                <a:gd name="connsiteX43" fmla="*/ 1128713 w 2271713"/>
                <a:gd name="connsiteY43" fmla="*/ 2085975 h 5453063"/>
                <a:gd name="connsiteX44" fmla="*/ 957263 w 2271713"/>
                <a:gd name="connsiteY44" fmla="*/ 1604963 h 5453063"/>
                <a:gd name="connsiteX45" fmla="*/ 852488 w 2271713"/>
                <a:gd name="connsiteY45" fmla="*/ 1490663 h 5453063"/>
                <a:gd name="connsiteX46" fmla="*/ 785813 w 2271713"/>
                <a:gd name="connsiteY46" fmla="*/ 2143125 h 5453063"/>
                <a:gd name="connsiteX47" fmla="*/ 962025 w 2271713"/>
                <a:gd name="connsiteY47" fmla="*/ 2586038 h 5453063"/>
                <a:gd name="connsiteX48" fmla="*/ 1004888 w 2271713"/>
                <a:gd name="connsiteY48" fmla="*/ 2790825 h 5453063"/>
                <a:gd name="connsiteX49" fmla="*/ 1066800 w 2271713"/>
                <a:gd name="connsiteY49" fmla="*/ 2843213 h 5453063"/>
                <a:gd name="connsiteX50" fmla="*/ 1066800 w 2271713"/>
                <a:gd name="connsiteY50" fmla="*/ 3071813 h 5453063"/>
                <a:gd name="connsiteX51" fmla="*/ 1023938 w 2271713"/>
                <a:gd name="connsiteY51" fmla="*/ 3167063 h 5453063"/>
                <a:gd name="connsiteX52" fmla="*/ 828675 w 2271713"/>
                <a:gd name="connsiteY52" fmla="*/ 3171825 h 5453063"/>
                <a:gd name="connsiteX53" fmla="*/ 766763 w 2271713"/>
                <a:gd name="connsiteY53" fmla="*/ 3062288 h 5453063"/>
                <a:gd name="connsiteX54" fmla="*/ 828675 w 2271713"/>
                <a:gd name="connsiteY54" fmla="*/ 2947988 h 5453063"/>
                <a:gd name="connsiteX55" fmla="*/ 904875 w 2271713"/>
                <a:gd name="connsiteY55" fmla="*/ 2957513 h 5453063"/>
                <a:gd name="connsiteX56" fmla="*/ 914400 w 2271713"/>
                <a:gd name="connsiteY56" fmla="*/ 2909888 h 5453063"/>
                <a:gd name="connsiteX57" fmla="*/ 738188 w 2271713"/>
                <a:gd name="connsiteY57" fmla="*/ 2481263 h 5453063"/>
                <a:gd name="connsiteX58" fmla="*/ 619125 w 2271713"/>
                <a:gd name="connsiteY58" fmla="*/ 2209800 h 5453063"/>
                <a:gd name="connsiteX59" fmla="*/ 619125 w 2271713"/>
                <a:gd name="connsiteY59" fmla="*/ 1395413 h 5453063"/>
                <a:gd name="connsiteX60" fmla="*/ 523875 w 2271713"/>
                <a:gd name="connsiteY60" fmla="*/ 1600200 h 5453063"/>
                <a:gd name="connsiteX61" fmla="*/ 357188 w 2271713"/>
                <a:gd name="connsiteY61" fmla="*/ 1747838 h 5453063"/>
                <a:gd name="connsiteX62" fmla="*/ 161925 w 2271713"/>
                <a:gd name="connsiteY62" fmla="*/ 1938338 h 5453063"/>
                <a:gd name="connsiteX63" fmla="*/ 152400 w 2271713"/>
                <a:gd name="connsiteY63" fmla="*/ 1981200 h 5453063"/>
                <a:gd name="connsiteX64" fmla="*/ 133350 w 2271713"/>
                <a:gd name="connsiteY64" fmla="*/ 2176463 h 5453063"/>
                <a:gd name="connsiteX65" fmla="*/ 142875 w 2271713"/>
                <a:gd name="connsiteY65" fmla="*/ 2271713 h 5453063"/>
                <a:gd name="connsiteX66" fmla="*/ 23813 w 2271713"/>
                <a:gd name="connsiteY66" fmla="*/ 2128838 h 5453063"/>
                <a:gd name="connsiteX67" fmla="*/ 0 w 2271713"/>
                <a:gd name="connsiteY67" fmla="*/ 1824038 h 5453063"/>
                <a:gd name="connsiteX68" fmla="*/ 150019 w 2271713"/>
                <a:gd name="connsiteY68" fmla="*/ 1564482 h 5453063"/>
                <a:gd name="connsiteX69" fmla="*/ 230982 w 2271713"/>
                <a:gd name="connsiteY69" fmla="*/ 1345406 h 5453063"/>
                <a:gd name="connsiteX70" fmla="*/ 566738 w 2271713"/>
                <a:gd name="connsiteY70" fmla="*/ 1152525 h 5453063"/>
                <a:gd name="connsiteX71" fmla="*/ 585788 w 2271713"/>
                <a:gd name="connsiteY71" fmla="*/ 990600 h 5453063"/>
                <a:gd name="connsiteX72" fmla="*/ 585788 w 2271713"/>
                <a:gd name="connsiteY72" fmla="*/ 742950 h 5453063"/>
                <a:gd name="connsiteX73" fmla="*/ 676275 w 2271713"/>
                <a:gd name="connsiteY73" fmla="*/ 404813 h 5453063"/>
                <a:gd name="connsiteX74" fmla="*/ 866775 w 2271713"/>
                <a:gd name="connsiteY74" fmla="*/ 119063 h 5453063"/>
                <a:gd name="connsiteX75" fmla="*/ 1123950 w 2271713"/>
                <a:gd name="connsiteY75" fmla="*/ 0 h 5453063"/>
                <a:gd name="connsiteX76" fmla="*/ 1381125 w 2271713"/>
                <a:gd name="connsiteY76" fmla="*/ 85725 h 5453063"/>
                <a:gd name="connsiteX0" fmla="*/ 1381125 w 2271713"/>
                <a:gd name="connsiteY0" fmla="*/ 85725 h 5453063"/>
                <a:gd name="connsiteX1" fmla="*/ 1457325 w 2271713"/>
                <a:gd name="connsiteY1" fmla="*/ 200025 h 5453063"/>
                <a:gd name="connsiteX2" fmla="*/ 1443038 w 2271713"/>
                <a:gd name="connsiteY2" fmla="*/ 266700 h 5453063"/>
                <a:gd name="connsiteX3" fmla="*/ 1509713 w 2271713"/>
                <a:gd name="connsiteY3" fmla="*/ 466725 h 5453063"/>
                <a:gd name="connsiteX4" fmla="*/ 1495425 w 2271713"/>
                <a:gd name="connsiteY4" fmla="*/ 757238 h 5453063"/>
                <a:gd name="connsiteX5" fmla="*/ 1428750 w 2271713"/>
                <a:gd name="connsiteY5" fmla="*/ 928688 h 5453063"/>
                <a:gd name="connsiteX6" fmla="*/ 1581150 w 2271713"/>
                <a:gd name="connsiteY6" fmla="*/ 919163 h 5453063"/>
                <a:gd name="connsiteX7" fmla="*/ 1947863 w 2271713"/>
                <a:gd name="connsiteY7" fmla="*/ 1176338 h 5453063"/>
                <a:gd name="connsiteX8" fmla="*/ 2271713 w 2271713"/>
                <a:gd name="connsiteY8" fmla="*/ 1504950 h 5453063"/>
                <a:gd name="connsiteX9" fmla="*/ 2271713 w 2271713"/>
                <a:gd name="connsiteY9" fmla="*/ 1552575 h 5453063"/>
                <a:gd name="connsiteX10" fmla="*/ 1962150 w 2271713"/>
                <a:gd name="connsiteY10" fmla="*/ 1871663 h 5453063"/>
                <a:gd name="connsiteX11" fmla="*/ 1809750 w 2271713"/>
                <a:gd name="connsiteY11" fmla="*/ 1995488 h 5453063"/>
                <a:gd name="connsiteX12" fmla="*/ 1724025 w 2271713"/>
                <a:gd name="connsiteY12" fmla="*/ 1947863 h 5453063"/>
                <a:gd name="connsiteX13" fmla="*/ 2038350 w 2271713"/>
                <a:gd name="connsiteY13" fmla="*/ 1528763 h 5453063"/>
                <a:gd name="connsiteX14" fmla="*/ 1695450 w 2271713"/>
                <a:gd name="connsiteY14" fmla="*/ 1252538 h 5453063"/>
                <a:gd name="connsiteX15" fmla="*/ 1652588 w 2271713"/>
                <a:gd name="connsiteY15" fmla="*/ 1428750 h 5453063"/>
                <a:gd name="connsiteX16" fmla="*/ 1595438 w 2271713"/>
                <a:gd name="connsiteY16" fmla="*/ 1566863 h 5453063"/>
                <a:gd name="connsiteX17" fmla="*/ 1628775 w 2271713"/>
                <a:gd name="connsiteY17" fmla="*/ 1800225 h 5453063"/>
                <a:gd name="connsiteX18" fmla="*/ 1747838 w 2271713"/>
                <a:gd name="connsiteY18" fmla="*/ 1990725 h 5453063"/>
                <a:gd name="connsiteX19" fmla="*/ 1824038 w 2271713"/>
                <a:gd name="connsiteY19" fmla="*/ 2105025 h 5453063"/>
                <a:gd name="connsiteX20" fmla="*/ 1990725 w 2271713"/>
                <a:gd name="connsiteY20" fmla="*/ 2428875 h 5453063"/>
                <a:gd name="connsiteX21" fmla="*/ 1990725 w 2271713"/>
                <a:gd name="connsiteY21" fmla="*/ 2795588 h 5453063"/>
                <a:gd name="connsiteX22" fmla="*/ 1857375 w 2271713"/>
                <a:gd name="connsiteY22" fmla="*/ 3167063 h 5453063"/>
                <a:gd name="connsiteX23" fmla="*/ 1790700 w 2271713"/>
                <a:gd name="connsiteY23" fmla="*/ 3624263 h 5453063"/>
                <a:gd name="connsiteX24" fmla="*/ 1495425 w 2271713"/>
                <a:gd name="connsiteY24" fmla="*/ 4500563 h 5453063"/>
                <a:gd name="connsiteX25" fmla="*/ 1404938 w 2271713"/>
                <a:gd name="connsiteY25" fmla="*/ 4824413 h 5453063"/>
                <a:gd name="connsiteX26" fmla="*/ 1585913 w 2271713"/>
                <a:gd name="connsiteY26" fmla="*/ 5129213 h 5453063"/>
                <a:gd name="connsiteX27" fmla="*/ 1728788 w 2271713"/>
                <a:gd name="connsiteY27" fmla="*/ 5219700 h 5453063"/>
                <a:gd name="connsiteX28" fmla="*/ 1733550 w 2271713"/>
                <a:gd name="connsiteY28" fmla="*/ 5243513 h 5453063"/>
                <a:gd name="connsiteX29" fmla="*/ 1643063 w 2271713"/>
                <a:gd name="connsiteY29" fmla="*/ 5262563 h 5453063"/>
                <a:gd name="connsiteX30" fmla="*/ 1404938 w 2271713"/>
                <a:gd name="connsiteY30" fmla="*/ 5143500 h 5453063"/>
                <a:gd name="connsiteX31" fmla="*/ 1333500 w 2271713"/>
                <a:gd name="connsiteY31" fmla="*/ 5167313 h 5453063"/>
                <a:gd name="connsiteX32" fmla="*/ 1243013 w 2271713"/>
                <a:gd name="connsiteY32" fmla="*/ 5110163 h 5453063"/>
                <a:gd name="connsiteX33" fmla="*/ 1238250 w 2271713"/>
                <a:gd name="connsiteY33" fmla="*/ 5224463 h 5453063"/>
                <a:gd name="connsiteX34" fmla="*/ 1100138 w 2271713"/>
                <a:gd name="connsiteY34" fmla="*/ 5453063 h 5453063"/>
                <a:gd name="connsiteX35" fmla="*/ 1038225 w 2271713"/>
                <a:gd name="connsiteY35" fmla="*/ 5453063 h 5453063"/>
                <a:gd name="connsiteX36" fmla="*/ 1023938 w 2271713"/>
                <a:gd name="connsiteY36" fmla="*/ 5148263 h 5453063"/>
                <a:gd name="connsiteX37" fmla="*/ 1185863 w 2271713"/>
                <a:gd name="connsiteY37" fmla="*/ 4848225 h 5453063"/>
                <a:gd name="connsiteX38" fmla="*/ 1271588 w 2271713"/>
                <a:gd name="connsiteY38" fmla="*/ 4095750 h 5453063"/>
                <a:gd name="connsiteX39" fmla="*/ 1419225 w 2271713"/>
                <a:gd name="connsiteY39" fmla="*/ 3509963 h 5453063"/>
                <a:gd name="connsiteX40" fmla="*/ 1262063 w 2271713"/>
                <a:gd name="connsiteY40" fmla="*/ 3328988 h 5453063"/>
                <a:gd name="connsiteX41" fmla="*/ 1147763 w 2271713"/>
                <a:gd name="connsiteY41" fmla="*/ 2981325 h 5453063"/>
                <a:gd name="connsiteX42" fmla="*/ 1066800 w 2271713"/>
                <a:gd name="connsiteY42" fmla="*/ 2671763 h 5453063"/>
                <a:gd name="connsiteX43" fmla="*/ 1128713 w 2271713"/>
                <a:gd name="connsiteY43" fmla="*/ 2085975 h 5453063"/>
                <a:gd name="connsiteX44" fmla="*/ 957263 w 2271713"/>
                <a:gd name="connsiteY44" fmla="*/ 1604963 h 5453063"/>
                <a:gd name="connsiteX45" fmla="*/ 852488 w 2271713"/>
                <a:gd name="connsiteY45" fmla="*/ 1490663 h 5453063"/>
                <a:gd name="connsiteX46" fmla="*/ 785813 w 2271713"/>
                <a:gd name="connsiteY46" fmla="*/ 2143125 h 5453063"/>
                <a:gd name="connsiteX47" fmla="*/ 962025 w 2271713"/>
                <a:gd name="connsiteY47" fmla="*/ 2586038 h 5453063"/>
                <a:gd name="connsiteX48" fmla="*/ 1004888 w 2271713"/>
                <a:gd name="connsiteY48" fmla="*/ 2790825 h 5453063"/>
                <a:gd name="connsiteX49" fmla="*/ 1066800 w 2271713"/>
                <a:gd name="connsiteY49" fmla="*/ 2843213 h 5453063"/>
                <a:gd name="connsiteX50" fmla="*/ 1066800 w 2271713"/>
                <a:gd name="connsiteY50" fmla="*/ 3071813 h 5453063"/>
                <a:gd name="connsiteX51" fmla="*/ 1023938 w 2271713"/>
                <a:gd name="connsiteY51" fmla="*/ 3167063 h 5453063"/>
                <a:gd name="connsiteX52" fmla="*/ 828675 w 2271713"/>
                <a:gd name="connsiteY52" fmla="*/ 3171825 h 5453063"/>
                <a:gd name="connsiteX53" fmla="*/ 766763 w 2271713"/>
                <a:gd name="connsiteY53" fmla="*/ 3062288 h 5453063"/>
                <a:gd name="connsiteX54" fmla="*/ 828675 w 2271713"/>
                <a:gd name="connsiteY54" fmla="*/ 2947988 h 5453063"/>
                <a:gd name="connsiteX55" fmla="*/ 904875 w 2271713"/>
                <a:gd name="connsiteY55" fmla="*/ 2957513 h 5453063"/>
                <a:gd name="connsiteX56" fmla="*/ 914400 w 2271713"/>
                <a:gd name="connsiteY56" fmla="*/ 2909888 h 5453063"/>
                <a:gd name="connsiteX57" fmla="*/ 738188 w 2271713"/>
                <a:gd name="connsiteY57" fmla="*/ 2481263 h 5453063"/>
                <a:gd name="connsiteX58" fmla="*/ 619125 w 2271713"/>
                <a:gd name="connsiteY58" fmla="*/ 2209800 h 5453063"/>
                <a:gd name="connsiteX59" fmla="*/ 619125 w 2271713"/>
                <a:gd name="connsiteY59" fmla="*/ 1395413 h 5453063"/>
                <a:gd name="connsiteX60" fmla="*/ 523875 w 2271713"/>
                <a:gd name="connsiteY60" fmla="*/ 1600200 h 5453063"/>
                <a:gd name="connsiteX61" fmla="*/ 357188 w 2271713"/>
                <a:gd name="connsiteY61" fmla="*/ 1747838 h 5453063"/>
                <a:gd name="connsiteX62" fmla="*/ 161925 w 2271713"/>
                <a:gd name="connsiteY62" fmla="*/ 1938338 h 5453063"/>
                <a:gd name="connsiteX63" fmla="*/ 152400 w 2271713"/>
                <a:gd name="connsiteY63" fmla="*/ 1981200 h 5453063"/>
                <a:gd name="connsiteX64" fmla="*/ 133350 w 2271713"/>
                <a:gd name="connsiteY64" fmla="*/ 2176463 h 5453063"/>
                <a:gd name="connsiteX65" fmla="*/ 142875 w 2271713"/>
                <a:gd name="connsiteY65" fmla="*/ 2271713 h 5453063"/>
                <a:gd name="connsiteX66" fmla="*/ 23813 w 2271713"/>
                <a:gd name="connsiteY66" fmla="*/ 2128838 h 5453063"/>
                <a:gd name="connsiteX67" fmla="*/ 0 w 2271713"/>
                <a:gd name="connsiteY67" fmla="*/ 1824038 h 5453063"/>
                <a:gd name="connsiteX68" fmla="*/ 92869 w 2271713"/>
                <a:gd name="connsiteY68" fmla="*/ 1585913 h 5453063"/>
                <a:gd name="connsiteX69" fmla="*/ 230982 w 2271713"/>
                <a:gd name="connsiteY69" fmla="*/ 1345406 h 5453063"/>
                <a:gd name="connsiteX70" fmla="*/ 566738 w 2271713"/>
                <a:gd name="connsiteY70" fmla="*/ 1152525 h 5453063"/>
                <a:gd name="connsiteX71" fmla="*/ 585788 w 2271713"/>
                <a:gd name="connsiteY71" fmla="*/ 990600 h 5453063"/>
                <a:gd name="connsiteX72" fmla="*/ 585788 w 2271713"/>
                <a:gd name="connsiteY72" fmla="*/ 742950 h 5453063"/>
                <a:gd name="connsiteX73" fmla="*/ 676275 w 2271713"/>
                <a:gd name="connsiteY73" fmla="*/ 404813 h 5453063"/>
                <a:gd name="connsiteX74" fmla="*/ 866775 w 2271713"/>
                <a:gd name="connsiteY74" fmla="*/ 119063 h 5453063"/>
                <a:gd name="connsiteX75" fmla="*/ 1123950 w 2271713"/>
                <a:gd name="connsiteY75" fmla="*/ 0 h 5453063"/>
                <a:gd name="connsiteX76" fmla="*/ 1381125 w 2271713"/>
                <a:gd name="connsiteY76" fmla="*/ 85725 h 5453063"/>
                <a:gd name="connsiteX0" fmla="*/ 1378743 w 2269331"/>
                <a:gd name="connsiteY0" fmla="*/ 85725 h 5453063"/>
                <a:gd name="connsiteX1" fmla="*/ 1454943 w 2269331"/>
                <a:gd name="connsiteY1" fmla="*/ 200025 h 5453063"/>
                <a:gd name="connsiteX2" fmla="*/ 1440656 w 2269331"/>
                <a:gd name="connsiteY2" fmla="*/ 266700 h 5453063"/>
                <a:gd name="connsiteX3" fmla="*/ 1507331 w 2269331"/>
                <a:gd name="connsiteY3" fmla="*/ 466725 h 5453063"/>
                <a:gd name="connsiteX4" fmla="*/ 1493043 w 2269331"/>
                <a:gd name="connsiteY4" fmla="*/ 757238 h 5453063"/>
                <a:gd name="connsiteX5" fmla="*/ 1426368 w 2269331"/>
                <a:gd name="connsiteY5" fmla="*/ 928688 h 5453063"/>
                <a:gd name="connsiteX6" fmla="*/ 1578768 w 2269331"/>
                <a:gd name="connsiteY6" fmla="*/ 919163 h 5453063"/>
                <a:gd name="connsiteX7" fmla="*/ 1945481 w 2269331"/>
                <a:gd name="connsiteY7" fmla="*/ 1176338 h 5453063"/>
                <a:gd name="connsiteX8" fmla="*/ 2269331 w 2269331"/>
                <a:gd name="connsiteY8" fmla="*/ 1504950 h 5453063"/>
                <a:gd name="connsiteX9" fmla="*/ 2269331 w 2269331"/>
                <a:gd name="connsiteY9" fmla="*/ 1552575 h 5453063"/>
                <a:gd name="connsiteX10" fmla="*/ 1959768 w 2269331"/>
                <a:gd name="connsiteY10" fmla="*/ 1871663 h 5453063"/>
                <a:gd name="connsiteX11" fmla="*/ 1807368 w 2269331"/>
                <a:gd name="connsiteY11" fmla="*/ 1995488 h 5453063"/>
                <a:gd name="connsiteX12" fmla="*/ 1721643 w 2269331"/>
                <a:gd name="connsiteY12" fmla="*/ 1947863 h 5453063"/>
                <a:gd name="connsiteX13" fmla="*/ 2035968 w 2269331"/>
                <a:gd name="connsiteY13" fmla="*/ 1528763 h 5453063"/>
                <a:gd name="connsiteX14" fmla="*/ 1693068 w 2269331"/>
                <a:gd name="connsiteY14" fmla="*/ 1252538 h 5453063"/>
                <a:gd name="connsiteX15" fmla="*/ 1650206 w 2269331"/>
                <a:gd name="connsiteY15" fmla="*/ 1428750 h 5453063"/>
                <a:gd name="connsiteX16" fmla="*/ 1593056 w 2269331"/>
                <a:gd name="connsiteY16" fmla="*/ 1566863 h 5453063"/>
                <a:gd name="connsiteX17" fmla="*/ 1626393 w 2269331"/>
                <a:gd name="connsiteY17" fmla="*/ 1800225 h 5453063"/>
                <a:gd name="connsiteX18" fmla="*/ 1745456 w 2269331"/>
                <a:gd name="connsiteY18" fmla="*/ 1990725 h 5453063"/>
                <a:gd name="connsiteX19" fmla="*/ 1821656 w 2269331"/>
                <a:gd name="connsiteY19" fmla="*/ 2105025 h 5453063"/>
                <a:gd name="connsiteX20" fmla="*/ 1988343 w 2269331"/>
                <a:gd name="connsiteY20" fmla="*/ 2428875 h 5453063"/>
                <a:gd name="connsiteX21" fmla="*/ 1988343 w 2269331"/>
                <a:gd name="connsiteY21" fmla="*/ 2795588 h 5453063"/>
                <a:gd name="connsiteX22" fmla="*/ 1854993 w 2269331"/>
                <a:gd name="connsiteY22" fmla="*/ 3167063 h 5453063"/>
                <a:gd name="connsiteX23" fmla="*/ 1788318 w 2269331"/>
                <a:gd name="connsiteY23" fmla="*/ 3624263 h 5453063"/>
                <a:gd name="connsiteX24" fmla="*/ 1493043 w 2269331"/>
                <a:gd name="connsiteY24" fmla="*/ 4500563 h 5453063"/>
                <a:gd name="connsiteX25" fmla="*/ 1402556 w 2269331"/>
                <a:gd name="connsiteY25" fmla="*/ 4824413 h 5453063"/>
                <a:gd name="connsiteX26" fmla="*/ 1583531 w 2269331"/>
                <a:gd name="connsiteY26" fmla="*/ 5129213 h 5453063"/>
                <a:gd name="connsiteX27" fmla="*/ 1726406 w 2269331"/>
                <a:gd name="connsiteY27" fmla="*/ 5219700 h 5453063"/>
                <a:gd name="connsiteX28" fmla="*/ 1731168 w 2269331"/>
                <a:gd name="connsiteY28" fmla="*/ 5243513 h 5453063"/>
                <a:gd name="connsiteX29" fmla="*/ 1640681 w 2269331"/>
                <a:gd name="connsiteY29" fmla="*/ 5262563 h 5453063"/>
                <a:gd name="connsiteX30" fmla="*/ 1402556 w 2269331"/>
                <a:gd name="connsiteY30" fmla="*/ 5143500 h 5453063"/>
                <a:gd name="connsiteX31" fmla="*/ 1331118 w 2269331"/>
                <a:gd name="connsiteY31" fmla="*/ 5167313 h 5453063"/>
                <a:gd name="connsiteX32" fmla="*/ 1240631 w 2269331"/>
                <a:gd name="connsiteY32" fmla="*/ 5110163 h 5453063"/>
                <a:gd name="connsiteX33" fmla="*/ 1235868 w 2269331"/>
                <a:gd name="connsiteY33" fmla="*/ 5224463 h 5453063"/>
                <a:gd name="connsiteX34" fmla="*/ 1097756 w 2269331"/>
                <a:gd name="connsiteY34" fmla="*/ 5453063 h 5453063"/>
                <a:gd name="connsiteX35" fmla="*/ 1035843 w 2269331"/>
                <a:gd name="connsiteY35" fmla="*/ 5453063 h 5453063"/>
                <a:gd name="connsiteX36" fmla="*/ 1021556 w 2269331"/>
                <a:gd name="connsiteY36" fmla="*/ 5148263 h 5453063"/>
                <a:gd name="connsiteX37" fmla="*/ 1183481 w 2269331"/>
                <a:gd name="connsiteY37" fmla="*/ 4848225 h 5453063"/>
                <a:gd name="connsiteX38" fmla="*/ 1269206 w 2269331"/>
                <a:gd name="connsiteY38" fmla="*/ 4095750 h 5453063"/>
                <a:gd name="connsiteX39" fmla="*/ 1416843 w 2269331"/>
                <a:gd name="connsiteY39" fmla="*/ 3509963 h 5453063"/>
                <a:gd name="connsiteX40" fmla="*/ 1259681 w 2269331"/>
                <a:gd name="connsiteY40" fmla="*/ 3328988 h 5453063"/>
                <a:gd name="connsiteX41" fmla="*/ 1145381 w 2269331"/>
                <a:gd name="connsiteY41" fmla="*/ 2981325 h 5453063"/>
                <a:gd name="connsiteX42" fmla="*/ 1064418 w 2269331"/>
                <a:gd name="connsiteY42" fmla="*/ 2671763 h 5453063"/>
                <a:gd name="connsiteX43" fmla="*/ 1126331 w 2269331"/>
                <a:gd name="connsiteY43" fmla="*/ 2085975 h 5453063"/>
                <a:gd name="connsiteX44" fmla="*/ 954881 w 2269331"/>
                <a:gd name="connsiteY44" fmla="*/ 1604963 h 5453063"/>
                <a:gd name="connsiteX45" fmla="*/ 850106 w 2269331"/>
                <a:gd name="connsiteY45" fmla="*/ 1490663 h 5453063"/>
                <a:gd name="connsiteX46" fmla="*/ 783431 w 2269331"/>
                <a:gd name="connsiteY46" fmla="*/ 2143125 h 5453063"/>
                <a:gd name="connsiteX47" fmla="*/ 959643 w 2269331"/>
                <a:gd name="connsiteY47" fmla="*/ 2586038 h 5453063"/>
                <a:gd name="connsiteX48" fmla="*/ 1002506 w 2269331"/>
                <a:gd name="connsiteY48" fmla="*/ 2790825 h 5453063"/>
                <a:gd name="connsiteX49" fmla="*/ 1064418 w 2269331"/>
                <a:gd name="connsiteY49" fmla="*/ 2843213 h 5453063"/>
                <a:gd name="connsiteX50" fmla="*/ 1064418 w 2269331"/>
                <a:gd name="connsiteY50" fmla="*/ 3071813 h 5453063"/>
                <a:gd name="connsiteX51" fmla="*/ 1021556 w 2269331"/>
                <a:gd name="connsiteY51" fmla="*/ 3167063 h 5453063"/>
                <a:gd name="connsiteX52" fmla="*/ 826293 w 2269331"/>
                <a:gd name="connsiteY52" fmla="*/ 3171825 h 5453063"/>
                <a:gd name="connsiteX53" fmla="*/ 764381 w 2269331"/>
                <a:gd name="connsiteY53" fmla="*/ 3062288 h 5453063"/>
                <a:gd name="connsiteX54" fmla="*/ 826293 w 2269331"/>
                <a:gd name="connsiteY54" fmla="*/ 2947988 h 5453063"/>
                <a:gd name="connsiteX55" fmla="*/ 902493 w 2269331"/>
                <a:gd name="connsiteY55" fmla="*/ 2957513 h 5453063"/>
                <a:gd name="connsiteX56" fmla="*/ 912018 w 2269331"/>
                <a:gd name="connsiteY56" fmla="*/ 2909888 h 5453063"/>
                <a:gd name="connsiteX57" fmla="*/ 735806 w 2269331"/>
                <a:gd name="connsiteY57" fmla="*/ 2481263 h 5453063"/>
                <a:gd name="connsiteX58" fmla="*/ 616743 w 2269331"/>
                <a:gd name="connsiteY58" fmla="*/ 2209800 h 5453063"/>
                <a:gd name="connsiteX59" fmla="*/ 616743 w 2269331"/>
                <a:gd name="connsiteY59" fmla="*/ 1395413 h 5453063"/>
                <a:gd name="connsiteX60" fmla="*/ 521493 w 2269331"/>
                <a:gd name="connsiteY60" fmla="*/ 1600200 h 5453063"/>
                <a:gd name="connsiteX61" fmla="*/ 354806 w 2269331"/>
                <a:gd name="connsiteY61" fmla="*/ 1747838 h 5453063"/>
                <a:gd name="connsiteX62" fmla="*/ 159543 w 2269331"/>
                <a:gd name="connsiteY62" fmla="*/ 1938338 h 5453063"/>
                <a:gd name="connsiteX63" fmla="*/ 150018 w 2269331"/>
                <a:gd name="connsiteY63" fmla="*/ 1981200 h 5453063"/>
                <a:gd name="connsiteX64" fmla="*/ 130968 w 2269331"/>
                <a:gd name="connsiteY64" fmla="*/ 2176463 h 5453063"/>
                <a:gd name="connsiteX65" fmla="*/ 140493 w 2269331"/>
                <a:gd name="connsiteY65" fmla="*/ 2271713 h 5453063"/>
                <a:gd name="connsiteX66" fmla="*/ 21431 w 2269331"/>
                <a:gd name="connsiteY66" fmla="*/ 2128838 h 5453063"/>
                <a:gd name="connsiteX67" fmla="*/ 0 w 2269331"/>
                <a:gd name="connsiteY67" fmla="*/ 1845469 h 5453063"/>
                <a:gd name="connsiteX68" fmla="*/ 90487 w 2269331"/>
                <a:gd name="connsiteY68" fmla="*/ 1585913 h 5453063"/>
                <a:gd name="connsiteX69" fmla="*/ 228600 w 2269331"/>
                <a:gd name="connsiteY69" fmla="*/ 1345406 h 5453063"/>
                <a:gd name="connsiteX70" fmla="*/ 564356 w 2269331"/>
                <a:gd name="connsiteY70" fmla="*/ 1152525 h 5453063"/>
                <a:gd name="connsiteX71" fmla="*/ 583406 w 2269331"/>
                <a:gd name="connsiteY71" fmla="*/ 990600 h 5453063"/>
                <a:gd name="connsiteX72" fmla="*/ 583406 w 2269331"/>
                <a:gd name="connsiteY72" fmla="*/ 742950 h 5453063"/>
                <a:gd name="connsiteX73" fmla="*/ 673893 w 2269331"/>
                <a:gd name="connsiteY73" fmla="*/ 404813 h 5453063"/>
                <a:gd name="connsiteX74" fmla="*/ 864393 w 2269331"/>
                <a:gd name="connsiteY74" fmla="*/ 119063 h 5453063"/>
                <a:gd name="connsiteX75" fmla="*/ 1121568 w 2269331"/>
                <a:gd name="connsiteY75" fmla="*/ 0 h 5453063"/>
                <a:gd name="connsiteX76" fmla="*/ 1378743 w 2269331"/>
                <a:gd name="connsiteY76" fmla="*/ 85725 h 5453063"/>
                <a:gd name="connsiteX0" fmla="*/ 1378743 w 2269331"/>
                <a:gd name="connsiteY0" fmla="*/ 85725 h 5453063"/>
                <a:gd name="connsiteX1" fmla="*/ 1454943 w 2269331"/>
                <a:gd name="connsiteY1" fmla="*/ 200025 h 5453063"/>
                <a:gd name="connsiteX2" fmla="*/ 1440656 w 2269331"/>
                <a:gd name="connsiteY2" fmla="*/ 266700 h 5453063"/>
                <a:gd name="connsiteX3" fmla="*/ 1507331 w 2269331"/>
                <a:gd name="connsiteY3" fmla="*/ 466725 h 5453063"/>
                <a:gd name="connsiteX4" fmla="*/ 1493043 w 2269331"/>
                <a:gd name="connsiteY4" fmla="*/ 757238 h 5453063"/>
                <a:gd name="connsiteX5" fmla="*/ 1426368 w 2269331"/>
                <a:gd name="connsiteY5" fmla="*/ 928688 h 5453063"/>
                <a:gd name="connsiteX6" fmla="*/ 1578768 w 2269331"/>
                <a:gd name="connsiteY6" fmla="*/ 919163 h 5453063"/>
                <a:gd name="connsiteX7" fmla="*/ 1945481 w 2269331"/>
                <a:gd name="connsiteY7" fmla="*/ 1176338 h 5453063"/>
                <a:gd name="connsiteX8" fmla="*/ 2269331 w 2269331"/>
                <a:gd name="connsiteY8" fmla="*/ 1504950 h 5453063"/>
                <a:gd name="connsiteX9" fmla="*/ 2269331 w 2269331"/>
                <a:gd name="connsiteY9" fmla="*/ 1552575 h 5453063"/>
                <a:gd name="connsiteX10" fmla="*/ 1959768 w 2269331"/>
                <a:gd name="connsiteY10" fmla="*/ 1871663 h 5453063"/>
                <a:gd name="connsiteX11" fmla="*/ 1807368 w 2269331"/>
                <a:gd name="connsiteY11" fmla="*/ 1995488 h 5453063"/>
                <a:gd name="connsiteX12" fmla="*/ 1721643 w 2269331"/>
                <a:gd name="connsiteY12" fmla="*/ 1947863 h 5453063"/>
                <a:gd name="connsiteX13" fmla="*/ 2035968 w 2269331"/>
                <a:gd name="connsiteY13" fmla="*/ 1528763 h 5453063"/>
                <a:gd name="connsiteX14" fmla="*/ 1693068 w 2269331"/>
                <a:gd name="connsiteY14" fmla="*/ 1252538 h 5453063"/>
                <a:gd name="connsiteX15" fmla="*/ 1650206 w 2269331"/>
                <a:gd name="connsiteY15" fmla="*/ 1428750 h 5453063"/>
                <a:gd name="connsiteX16" fmla="*/ 1593056 w 2269331"/>
                <a:gd name="connsiteY16" fmla="*/ 1566863 h 5453063"/>
                <a:gd name="connsiteX17" fmla="*/ 1626393 w 2269331"/>
                <a:gd name="connsiteY17" fmla="*/ 1800225 h 5453063"/>
                <a:gd name="connsiteX18" fmla="*/ 1745456 w 2269331"/>
                <a:gd name="connsiteY18" fmla="*/ 1990725 h 5453063"/>
                <a:gd name="connsiteX19" fmla="*/ 1821656 w 2269331"/>
                <a:gd name="connsiteY19" fmla="*/ 2105025 h 5453063"/>
                <a:gd name="connsiteX20" fmla="*/ 1988343 w 2269331"/>
                <a:gd name="connsiteY20" fmla="*/ 2428875 h 5453063"/>
                <a:gd name="connsiteX21" fmla="*/ 1988343 w 2269331"/>
                <a:gd name="connsiteY21" fmla="*/ 2795588 h 5453063"/>
                <a:gd name="connsiteX22" fmla="*/ 1854993 w 2269331"/>
                <a:gd name="connsiteY22" fmla="*/ 3167063 h 5453063"/>
                <a:gd name="connsiteX23" fmla="*/ 1788318 w 2269331"/>
                <a:gd name="connsiteY23" fmla="*/ 3624263 h 5453063"/>
                <a:gd name="connsiteX24" fmla="*/ 1493043 w 2269331"/>
                <a:gd name="connsiteY24" fmla="*/ 4500563 h 5453063"/>
                <a:gd name="connsiteX25" fmla="*/ 1402556 w 2269331"/>
                <a:gd name="connsiteY25" fmla="*/ 4824413 h 5453063"/>
                <a:gd name="connsiteX26" fmla="*/ 1583531 w 2269331"/>
                <a:gd name="connsiteY26" fmla="*/ 5129213 h 5453063"/>
                <a:gd name="connsiteX27" fmla="*/ 1726406 w 2269331"/>
                <a:gd name="connsiteY27" fmla="*/ 5219700 h 5453063"/>
                <a:gd name="connsiteX28" fmla="*/ 1731168 w 2269331"/>
                <a:gd name="connsiteY28" fmla="*/ 5243513 h 5453063"/>
                <a:gd name="connsiteX29" fmla="*/ 1640681 w 2269331"/>
                <a:gd name="connsiteY29" fmla="*/ 5262563 h 5453063"/>
                <a:gd name="connsiteX30" fmla="*/ 1402556 w 2269331"/>
                <a:gd name="connsiteY30" fmla="*/ 5143500 h 5453063"/>
                <a:gd name="connsiteX31" fmla="*/ 1331118 w 2269331"/>
                <a:gd name="connsiteY31" fmla="*/ 5167313 h 5453063"/>
                <a:gd name="connsiteX32" fmla="*/ 1240631 w 2269331"/>
                <a:gd name="connsiteY32" fmla="*/ 5110163 h 5453063"/>
                <a:gd name="connsiteX33" fmla="*/ 1235868 w 2269331"/>
                <a:gd name="connsiteY33" fmla="*/ 5224463 h 5453063"/>
                <a:gd name="connsiteX34" fmla="*/ 1097756 w 2269331"/>
                <a:gd name="connsiteY34" fmla="*/ 5453063 h 5453063"/>
                <a:gd name="connsiteX35" fmla="*/ 1035843 w 2269331"/>
                <a:gd name="connsiteY35" fmla="*/ 5453063 h 5453063"/>
                <a:gd name="connsiteX36" fmla="*/ 1021556 w 2269331"/>
                <a:gd name="connsiteY36" fmla="*/ 5148263 h 5453063"/>
                <a:gd name="connsiteX37" fmla="*/ 1183481 w 2269331"/>
                <a:gd name="connsiteY37" fmla="*/ 4848225 h 5453063"/>
                <a:gd name="connsiteX38" fmla="*/ 1269206 w 2269331"/>
                <a:gd name="connsiteY38" fmla="*/ 4095750 h 5453063"/>
                <a:gd name="connsiteX39" fmla="*/ 1416843 w 2269331"/>
                <a:gd name="connsiteY39" fmla="*/ 3509963 h 5453063"/>
                <a:gd name="connsiteX40" fmla="*/ 1259681 w 2269331"/>
                <a:gd name="connsiteY40" fmla="*/ 3328988 h 5453063"/>
                <a:gd name="connsiteX41" fmla="*/ 1145381 w 2269331"/>
                <a:gd name="connsiteY41" fmla="*/ 2981325 h 5453063"/>
                <a:gd name="connsiteX42" fmla="*/ 1064418 w 2269331"/>
                <a:gd name="connsiteY42" fmla="*/ 2671763 h 5453063"/>
                <a:gd name="connsiteX43" fmla="*/ 1126331 w 2269331"/>
                <a:gd name="connsiteY43" fmla="*/ 2085975 h 5453063"/>
                <a:gd name="connsiteX44" fmla="*/ 954881 w 2269331"/>
                <a:gd name="connsiteY44" fmla="*/ 1604963 h 5453063"/>
                <a:gd name="connsiteX45" fmla="*/ 850106 w 2269331"/>
                <a:gd name="connsiteY45" fmla="*/ 1490663 h 5453063"/>
                <a:gd name="connsiteX46" fmla="*/ 783431 w 2269331"/>
                <a:gd name="connsiteY46" fmla="*/ 2143125 h 5453063"/>
                <a:gd name="connsiteX47" fmla="*/ 959643 w 2269331"/>
                <a:gd name="connsiteY47" fmla="*/ 2586038 h 5453063"/>
                <a:gd name="connsiteX48" fmla="*/ 1002506 w 2269331"/>
                <a:gd name="connsiteY48" fmla="*/ 2790825 h 5453063"/>
                <a:gd name="connsiteX49" fmla="*/ 1064418 w 2269331"/>
                <a:gd name="connsiteY49" fmla="*/ 2843213 h 5453063"/>
                <a:gd name="connsiteX50" fmla="*/ 1064418 w 2269331"/>
                <a:gd name="connsiteY50" fmla="*/ 3071813 h 5453063"/>
                <a:gd name="connsiteX51" fmla="*/ 1021556 w 2269331"/>
                <a:gd name="connsiteY51" fmla="*/ 3167063 h 5453063"/>
                <a:gd name="connsiteX52" fmla="*/ 826293 w 2269331"/>
                <a:gd name="connsiteY52" fmla="*/ 3171825 h 5453063"/>
                <a:gd name="connsiteX53" fmla="*/ 764381 w 2269331"/>
                <a:gd name="connsiteY53" fmla="*/ 3062288 h 5453063"/>
                <a:gd name="connsiteX54" fmla="*/ 826293 w 2269331"/>
                <a:gd name="connsiteY54" fmla="*/ 2947988 h 5453063"/>
                <a:gd name="connsiteX55" fmla="*/ 902493 w 2269331"/>
                <a:gd name="connsiteY55" fmla="*/ 2957513 h 5453063"/>
                <a:gd name="connsiteX56" fmla="*/ 912018 w 2269331"/>
                <a:gd name="connsiteY56" fmla="*/ 2909888 h 5453063"/>
                <a:gd name="connsiteX57" fmla="*/ 735806 w 2269331"/>
                <a:gd name="connsiteY57" fmla="*/ 2481263 h 5453063"/>
                <a:gd name="connsiteX58" fmla="*/ 616743 w 2269331"/>
                <a:gd name="connsiteY58" fmla="*/ 2209800 h 5453063"/>
                <a:gd name="connsiteX59" fmla="*/ 616743 w 2269331"/>
                <a:gd name="connsiteY59" fmla="*/ 1395413 h 5453063"/>
                <a:gd name="connsiteX60" fmla="*/ 521493 w 2269331"/>
                <a:gd name="connsiteY60" fmla="*/ 1600200 h 5453063"/>
                <a:gd name="connsiteX61" fmla="*/ 354806 w 2269331"/>
                <a:gd name="connsiteY61" fmla="*/ 1747838 h 5453063"/>
                <a:gd name="connsiteX62" fmla="*/ 159543 w 2269331"/>
                <a:gd name="connsiteY62" fmla="*/ 1938338 h 5453063"/>
                <a:gd name="connsiteX63" fmla="*/ 150018 w 2269331"/>
                <a:gd name="connsiteY63" fmla="*/ 1981200 h 5453063"/>
                <a:gd name="connsiteX64" fmla="*/ 130968 w 2269331"/>
                <a:gd name="connsiteY64" fmla="*/ 2176463 h 5453063"/>
                <a:gd name="connsiteX65" fmla="*/ 140493 w 2269331"/>
                <a:gd name="connsiteY65" fmla="*/ 2271713 h 5453063"/>
                <a:gd name="connsiteX66" fmla="*/ 21431 w 2269331"/>
                <a:gd name="connsiteY66" fmla="*/ 2128838 h 5453063"/>
                <a:gd name="connsiteX67" fmla="*/ 0 w 2269331"/>
                <a:gd name="connsiteY67" fmla="*/ 1845469 h 5453063"/>
                <a:gd name="connsiteX68" fmla="*/ 90487 w 2269331"/>
                <a:gd name="connsiteY68" fmla="*/ 1585913 h 5453063"/>
                <a:gd name="connsiteX69" fmla="*/ 228600 w 2269331"/>
                <a:gd name="connsiteY69" fmla="*/ 1345406 h 5453063"/>
                <a:gd name="connsiteX70" fmla="*/ 564356 w 2269331"/>
                <a:gd name="connsiteY70" fmla="*/ 1152525 h 5453063"/>
                <a:gd name="connsiteX71" fmla="*/ 583406 w 2269331"/>
                <a:gd name="connsiteY71" fmla="*/ 990600 h 5453063"/>
                <a:gd name="connsiteX72" fmla="*/ 583406 w 2269331"/>
                <a:gd name="connsiteY72" fmla="*/ 742950 h 5453063"/>
                <a:gd name="connsiteX73" fmla="*/ 673893 w 2269331"/>
                <a:gd name="connsiteY73" fmla="*/ 404813 h 5453063"/>
                <a:gd name="connsiteX74" fmla="*/ 864393 w 2269331"/>
                <a:gd name="connsiteY74" fmla="*/ 119063 h 5453063"/>
                <a:gd name="connsiteX75" fmla="*/ 1121568 w 2269331"/>
                <a:gd name="connsiteY75" fmla="*/ 0 h 5453063"/>
                <a:gd name="connsiteX76" fmla="*/ 1378743 w 2269331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18280 w 2270768"/>
                <a:gd name="connsiteY39" fmla="*/ 3509963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65855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51543 w 2270768"/>
                <a:gd name="connsiteY45" fmla="*/ 1490663 h 5453063"/>
                <a:gd name="connsiteX46" fmla="*/ 784868 w 2270768"/>
                <a:gd name="connsiteY46" fmla="*/ 2143125 h 5453063"/>
                <a:gd name="connsiteX47" fmla="*/ 961080 w 2270768"/>
                <a:gd name="connsiteY47" fmla="*/ 2586038 h 5453063"/>
                <a:gd name="connsiteX48" fmla="*/ 1003943 w 2270768"/>
                <a:gd name="connsiteY48" fmla="*/ 2790825 h 5453063"/>
                <a:gd name="connsiteX49" fmla="*/ 1065855 w 2270768"/>
                <a:gd name="connsiteY49" fmla="*/ 2843213 h 5453063"/>
                <a:gd name="connsiteX50" fmla="*/ 1065855 w 2270768"/>
                <a:gd name="connsiteY50" fmla="*/ 3071813 h 5453063"/>
                <a:gd name="connsiteX51" fmla="*/ 1022993 w 2270768"/>
                <a:gd name="connsiteY51" fmla="*/ 3167063 h 5453063"/>
                <a:gd name="connsiteX52" fmla="*/ 827730 w 2270768"/>
                <a:gd name="connsiteY52" fmla="*/ 3171825 h 5453063"/>
                <a:gd name="connsiteX53" fmla="*/ 765818 w 2270768"/>
                <a:gd name="connsiteY53" fmla="*/ 3062288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37243 w 2270768"/>
                <a:gd name="connsiteY57" fmla="*/ 2481263 h 5453063"/>
                <a:gd name="connsiteX58" fmla="*/ 618180 w 2270768"/>
                <a:gd name="connsiteY58" fmla="*/ 2209800 h 5453063"/>
                <a:gd name="connsiteX59" fmla="*/ 618180 w 2270768"/>
                <a:gd name="connsiteY59" fmla="*/ 1395413 h 5453063"/>
                <a:gd name="connsiteX60" fmla="*/ 522930 w 2270768"/>
                <a:gd name="connsiteY60" fmla="*/ 1600200 h 5453063"/>
                <a:gd name="connsiteX61" fmla="*/ 356243 w 2270768"/>
                <a:gd name="connsiteY61" fmla="*/ 1747838 h 5453063"/>
                <a:gd name="connsiteX62" fmla="*/ 160980 w 2270768"/>
                <a:gd name="connsiteY62" fmla="*/ 1938338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71713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18280 w 2270768"/>
                <a:gd name="connsiteY39" fmla="*/ 3509963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65855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51543 w 2270768"/>
                <a:gd name="connsiteY45" fmla="*/ 1490663 h 5453063"/>
                <a:gd name="connsiteX46" fmla="*/ 784868 w 2270768"/>
                <a:gd name="connsiteY46" fmla="*/ 2143125 h 5453063"/>
                <a:gd name="connsiteX47" fmla="*/ 961080 w 2270768"/>
                <a:gd name="connsiteY47" fmla="*/ 2586038 h 5453063"/>
                <a:gd name="connsiteX48" fmla="*/ 1003943 w 2270768"/>
                <a:gd name="connsiteY48" fmla="*/ 2790825 h 5453063"/>
                <a:gd name="connsiteX49" fmla="*/ 1065855 w 2270768"/>
                <a:gd name="connsiteY49" fmla="*/ 2843213 h 5453063"/>
                <a:gd name="connsiteX50" fmla="*/ 1065855 w 2270768"/>
                <a:gd name="connsiteY50" fmla="*/ 3071813 h 5453063"/>
                <a:gd name="connsiteX51" fmla="*/ 1022993 w 2270768"/>
                <a:gd name="connsiteY51" fmla="*/ 3167063 h 5453063"/>
                <a:gd name="connsiteX52" fmla="*/ 827730 w 2270768"/>
                <a:gd name="connsiteY52" fmla="*/ 3171825 h 5453063"/>
                <a:gd name="connsiteX53" fmla="*/ 765818 w 2270768"/>
                <a:gd name="connsiteY53" fmla="*/ 3062288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37243 w 2270768"/>
                <a:gd name="connsiteY57" fmla="*/ 2481263 h 5453063"/>
                <a:gd name="connsiteX58" fmla="*/ 618180 w 2270768"/>
                <a:gd name="connsiteY58" fmla="*/ 2209800 h 5453063"/>
                <a:gd name="connsiteX59" fmla="*/ 618180 w 2270768"/>
                <a:gd name="connsiteY59" fmla="*/ 1395413 h 5453063"/>
                <a:gd name="connsiteX60" fmla="*/ 522930 w 2270768"/>
                <a:gd name="connsiteY60" fmla="*/ 1600200 h 5453063"/>
                <a:gd name="connsiteX61" fmla="*/ 356243 w 2270768"/>
                <a:gd name="connsiteY61" fmla="*/ 174783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71713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18280 w 2270768"/>
                <a:gd name="connsiteY39" fmla="*/ 3509963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65855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51543 w 2270768"/>
                <a:gd name="connsiteY45" fmla="*/ 1490663 h 5453063"/>
                <a:gd name="connsiteX46" fmla="*/ 784868 w 2270768"/>
                <a:gd name="connsiteY46" fmla="*/ 2143125 h 5453063"/>
                <a:gd name="connsiteX47" fmla="*/ 961080 w 2270768"/>
                <a:gd name="connsiteY47" fmla="*/ 2586038 h 5453063"/>
                <a:gd name="connsiteX48" fmla="*/ 1003943 w 2270768"/>
                <a:gd name="connsiteY48" fmla="*/ 2790825 h 5453063"/>
                <a:gd name="connsiteX49" fmla="*/ 1065855 w 2270768"/>
                <a:gd name="connsiteY49" fmla="*/ 2843213 h 5453063"/>
                <a:gd name="connsiteX50" fmla="*/ 1065855 w 2270768"/>
                <a:gd name="connsiteY50" fmla="*/ 3071813 h 5453063"/>
                <a:gd name="connsiteX51" fmla="*/ 1022993 w 2270768"/>
                <a:gd name="connsiteY51" fmla="*/ 3167063 h 5453063"/>
                <a:gd name="connsiteX52" fmla="*/ 827730 w 2270768"/>
                <a:gd name="connsiteY52" fmla="*/ 3171825 h 5453063"/>
                <a:gd name="connsiteX53" fmla="*/ 765818 w 2270768"/>
                <a:gd name="connsiteY53" fmla="*/ 3062288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37243 w 2270768"/>
                <a:gd name="connsiteY57" fmla="*/ 2481263 h 5453063"/>
                <a:gd name="connsiteX58" fmla="*/ 618180 w 2270768"/>
                <a:gd name="connsiteY58" fmla="*/ 2209800 h 5453063"/>
                <a:gd name="connsiteX59" fmla="*/ 618180 w 2270768"/>
                <a:gd name="connsiteY59" fmla="*/ 1395413 h 5453063"/>
                <a:gd name="connsiteX60" fmla="*/ 522930 w 2270768"/>
                <a:gd name="connsiteY60" fmla="*/ 1600200 h 5453063"/>
                <a:gd name="connsiteX61" fmla="*/ 356243 w 2270768"/>
                <a:gd name="connsiteY61" fmla="*/ 174783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71713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18280 w 2270768"/>
                <a:gd name="connsiteY39" fmla="*/ 3509963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65855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51543 w 2270768"/>
                <a:gd name="connsiteY45" fmla="*/ 1490663 h 5453063"/>
                <a:gd name="connsiteX46" fmla="*/ 784868 w 2270768"/>
                <a:gd name="connsiteY46" fmla="*/ 2143125 h 5453063"/>
                <a:gd name="connsiteX47" fmla="*/ 961080 w 2270768"/>
                <a:gd name="connsiteY47" fmla="*/ 2586038 h 5453063"/>
                <a:gd name="connsiteX48" fmla="*/ 1003943 w 2270768"/>
                <a:gd name="connsiteY48" fmla="*/ 2790825 h 5453063"/>
                <a:gd name="connsiteX49" fmla="*/ 1065855 w 2270768"/>
                <a:gd name="connsiteY49" fmla="*/ 2843213 h 5453063"/>
                <a:gd name="connsiteX50" fmla="*/ 1065855 w 2270768"/>
                <a:gd name="connsiteY50" fmla="*/ 3071813 h 5453063"/>
                <a:gd name="connsiteX51" fmla="*/ 1022993 w 2270768"/>
                <a:gd name="connsiteY51" fmla="*/ 3167063 h 5453063"/>
                <a:gd name="connsiteX52" fmla="*/ 827730 w 2270768"/>
                <a:gd name="connsiteY52" fmla="*/ 3171825 h 5453063"/>
                <a:gd name="connsiteX53" fmla="*/ 765818 w 2270768"/>
                <a:gd name="connsiteY53" fmla="*/ 3062288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37243 w 2270768"/>
                <a:gd name="connsiteY57" fmla="*/ 2481263 h 5453063"/>
                <a:gd name="connsiteX58" fmla="*/ 618180 w 2270768"/>
                <a:gd name="connsiteY58" fmla="*/ 2209800 h 5453063"/>
                <a:gd name="connsiteX59" fmla="*/ 618180 w 2270768"/>
                <a:gd name="connsiteY59" fmla="*/ 1395413 h 5453063"/>
                <a:gd name="connsiteX60" fmla="*/ 522930 w 2270768"/>
                <a:gd name="connsiteY60" fmla="*/ 1600200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71713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18280 w 2270768"/>
                <a:gd name="connsiteY39" fmla="*/ 3509963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65855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51543 w 2270768"/>
                <a:gd name="connsiteY45" fmla="*/ 1490663 h 5453063"/>
                <a:gd name="connsiteX46" fmla="*/ 784868 w 2270768"/>
                <a:gd name="connsiteY46" fmla="*/ 2143125 h 5453063"/>
                <a:gd name="connsiteX47" fmla="*/ 961080 w 2270768"/>
                <a:gd name="connsiteY47" fmla="*/ 2586038 h 5453063"/>
                <a:gd name="connsiteX48" fmla="*/ 1003943 w 2270768"/>
                <a:gd name="connsiteY48" fmla="*/ 2790825 h 5453063"/>
                <a:gd name="connsiteX49" fmla="*/ 1065855 w 2270768"/>
                <a:gd name="connsiteY49" fmla="*/ 2843213 h 5453063"/>
                <a:gd name="connsiteX50" fmla="*/ 1065855 w 2270768"/>
                <a:gd name="connsiteY50" fmla="*/ 3071813 h 5453063"/>
                <a:gd name="connsiteX51" fmla="*/ 1022993 w 2270768"/>
                <a:gd name="connsiteY51" fmla="*/ 3167063 h 5453063"/>
                <a:gd name="connsiteX52" fmla="*/ 827730 w 2270768"/>
                <a:gd name="connsiteY52" fmla="*/ 3171825 h 5453063"/>
                <a:gd name="connsiteX53" fmla="*/ 765818 w 2270768"/>
                <a:gd name="connsiteY53" fmla="*/ 3062288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37243 w 2270768"/>
                <a:gd name="connsiteY57" fmla="*/ 2481263 h 5453063"/>
                <a:gd name="connsiteX58" fmla="*/ 618180 w 2270768"/>
                <a:gd name="connsiteY58" fmla="*/ 2209800 h 5453063"/>
                <a:gd name="connsiteX59" fmla="*/ 618180 w 2270768"/>
                <a:gd name="connsiteY59" fmla="*/ 1395413 h 5453063"/>
                <a:gd name="connsiteX60" fmla="*/ 522930 w 2270768"/>
                <a:gd name="connsiteY60" fmla="*/ 1600200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71713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18280 w 2270768"/>
                <a:gd name="connsiteY39" fmla="*/ 3509963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65855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51543 w 2270768"/>
                <a:gd name="connsiteY45" fmla="*/ 1490663 h 5453063"/>
                <a:gd name="connsiteX46" fmla="*/ 784868 w 2270768"/>
                <a:gd name="connsiteY46" fmla="*/ 2143125 h 5453063"/>
                <a:gd name="connsiteX47" fmla="*/ 961080 w 2270768"/>
                <a:gd name="connsiteY47" fmla="*/ 2586038 h 5453063"/>
                <a:gd name="connsiteX48" fmla="*/ 1003943 w 2270768"/>
                <a:gd name="connsiteY48" fmla="*/ 2790825 h 5453063"/>
                <a:gd name="connsiteX49" fmla="*/ 1065855 w 2270768"/>
                <a:gd name="connsiteY49" fmla="*/ 2843213 h 5453063"/>
                <a:gd name="connsiteX50" fmla="*/ 1065855 w 2270768"/>
                <a:gd name="connsiteY50" fmla="*/ 3071813 h 5453063"/>
                <a:gd name="connsiteX51" fmla="*/ 1022993 w 2270768"/>
                <a:gd name="connsiteY51" fmla="*/ 3167063 h 5453063"/>
                <a:gd name="connsiteX52" fmla="*/ 827730 w 2270768"/>
                <a:gd name="connsiteY52" fmla="*/ 3171825 h 5453063"/>
                <a:gd name="connsiteX53" fmla="*/ 765818 w 2270768"/>
                <a:gd name="connsiteY53" fmla="*/ 3062288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37243 w 2270768"/>
                <a:gd name="connsiteY57" fmla="*/ 2481263 h 5453063"/>
                <a:gd name="connsiteX58" fmla="*/ 618180 w 2270768"/>
                <a:gd name="connsiteY58" fmla="*/ 2209800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71713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18280 w 2270768"/>
                <a:gd name="connsiteY39" fmla="*/ 3509963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65855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51543 w 2270768"/>
                <a:gd name="connsiteY45" fmla="*/ 1490663 h 5453063"/>
                <a:gd name="connsiteX46" fmla="*/ 784868 w 2270768"/>
                <a:gd name="connsiteY46" fmla="*/ 2143125 h 5453063"/>
                <a:gd name="connsiteX47" fmla="*/ 961080 w 2270768"/>
                <a:gd name="connsiteY47" fmla="*/ 2586038 h 5453063"/>
                <a:gd name="connsiteX48" fmla="*/ 1003943 w 2270768"/>
                <a:gd name="connsiteY48" fmla="*/ 2790825 h 5453063"/>
                <a:gd name="connsiteX49" fmla="*/ 1065855 w 2270768"/>
                <a:gd name="connsiteY49" fmla="*/ 2843213 h 5453063"/>
                <a:gd name="connsiteX50" fmla="*/ 1065855 w 2270768"/>
                <a:gd name="connsiteY50" fmla="*/ 3071813 h 5453063"/>
                <a:gd name="connsiteX51" fmla="*/ 1022993 w 2270768"/>
                <a:gd name="connsiteY51" fmla="*/ 3167063 h 5453063"/>
                <a:gd name="connsiteX52" fmla="*/ 827730 w 2270768"/>
                <a:gd name="connsiteY52" fmla="*/ 3171825 h 5453063"/>
                <a:gd name="connsiteX53" fmla="*/ 765818 w 2270768"/>
                <a:gd name="connsiteY53" fmla="*/ 3062288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37243 w 2270768"/>
                <a:gd name="connsiteY57" fmla="*/ 2481263 h 5453063"/>
                <a:gd name="connsiteX58" fmla="*/ 618180 w 2270768"/>
                <a:gd name="connsiteY58" fmla="*/ 2209800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18280 w 2270768"/>
                <a:gd name="connsiteY39" fmla="*/ 3509963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65855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51543 w 2270768"/>
                <a:gd name="connsiteY45" fmla="*/ 1490663 h 5453063"/>
                <a:gd name="connsiteX46" fmla="*/ 784868 w 2270768"/>
                <a:gd name="connsiteY46" fmla="*/ 2143125 h 5453063"/>
                <a:gd name="connsiteX47" fmla="*/ 961080 w 2270768"/>
                <a:gd name="connsiteY47" fmla="*/ 2586038 h 5453063"/>
                <a:gd name="connsiteX48" fmla="*/ 1003943 w 2270768"/>
                <a:gd name="connsiteY48" fmla="*/ 2790825 h 5453063"/>
                <a:gd name="connsiteX49" fmla="*/ 1065855 w 2270768"/>
                <a:gd name="connsiteY49" fmla="*/ 2843213 h 5453063"/>
                <a:gd name="connsiteX50" fmla="*/ 1065855 w 2270768"/>
                <a:gd name="connsiteY50" fmla="*/ 3071813 h 5453063"/>
                <a:gd name="connsiteX51" fmla="*/ 1022993 w 2270768"/>
                <a:gd name="connsiteY51" fmla="*/ 3167063 h 5453063"/>
                <a:gd name="connsiteX52" fmla="*/ 827730 w 2270768"/>
                <a:gd name="connsiteY52" fmla="*/ 3171825 h 5453063"/>
                <a:gd name="connsiteX53" fmla="*/ 765818 w 2270768"/>
                <a:gd name="connsiteY53" fmla="*/ 3062288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37243 w 2270768"/>
                <a:gd name="connsiteY57" fmla="*/ 2481263 h 5453063"/>
                <a:gd name="connsiteX58" fmla="*/ 618180 w 2270768"/>
                <a:gd name="connsiteY58" fmla="*/ 2209800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18280 w 2270768"/>
                <a:gd name="connsiteY39" fmla="*/ 3509963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65855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51543 w 2270768"/>
                <a:gd name="connsiteY45" fmla="*/ 1490663 h 5453063"/>
                <a:gd name="connsiteX46" fmla="*/ 784868 w 2270768"/>
                <a:gd name="connsiteY46" fmla="*/ 2143125 h 5453063"/>
                <a:gd name="connsiteX47" fmla="*/ 961080 w 2270768"/>
                <a:gd name="connsiteY47" fmla="*/ 2586038 h 5453063"/>
                <a:gd name="connsiteX48" fmla="*/ 1003943 w 2270768"/>
                <a:gd name="connsiteY48" fmla="*/ 2790825 h 5453063"/>
                <a:gd name="connsiteX49" fmla="*/ 1065855 w 2270768"/>
                <a:gd name="connsiteY49" fmla="*/ 2843213 h 5453063"/>
                <a:gd name="connsiteX50" fmla="*/ 1065855 w 2270768"/>
                <a:gd name="connsiteY50" fmla="*/ 3071813 h 5453063"/>
                <a:gd name="connsiteX51" fmla="*/ 1022993 w 2270768"/>
                <a:gd name="connsiteY51" fmla="*/ 3167063 h 5453063"/>
                <a:gd name="connsiteX52" fmla="*/ 827730 w 2270768"/>
                <a:gd name="connsiteY52" fmla="*/ 3171825 h 5453063"/>
                <a:gd name="connsiteX53" fmla="*/ 765818 w 2270768"/>
                <a:gd name="connsiteY53" fmla="*/ 3062288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37243 w 2270768"/>
                <a:gd name="connsiteY57" fmla="*/ 2481263 h 5453063"/>
                <a:gd name="connsiteX58" fmla="*/ 630086 w 2270768"/>
                <a:gd name="connsiteY58" fmla="*/ 2187178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18280 w 2270768"/>
                <a:gd name="connsiteY39" fmla="*/ 3509963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65855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51543 w 2270768"/>
                <a:gd name="connsiteY45" fmla="*/ 1490663 h 5453063"/>
                <a:gd name="connsiteX46" fmla="*/ 784868 w 2270768"/>
                <a:gd name="connsiteY46" fmla="*/ 2143125 h 5453063"/>
                <a:gd name="connsiteX47" fmla="*/ 961080 w 2270768"/>
                <a:gd name="connsiteY47" fmla="*/ 2586038 h 5453063"/>
                <a:gd name="connsiteX48" fmla="*/ 1003943 w 2270768"/>
                <a:gd name="connsiteY48" fmla="*/ 2790825 h 5453063"/>
                <a:gd name="connsiteX49" fmla="*/ 1065855 w 2270768"/>
                <a:gd name="connsiteY49" fmla="*/ 2843213 h 5453063"/>
                <a:gd name="connsiteX50" fmla="*/ 1065855 w 2270768"/>
                <a:gd name="connsiteY50" fmla="*/ 3071813 h 5453063"/>
                <a:gd name="connsiteX51" fmla="*/ 1022993 w 2270768"/>
                <a:gd name="connsiteY51" fmla="*/ 3167063 h 5453063"/>
                <a:gd name="connsiteX52" fmla="*/ 827730 w 2270768"/>
                <a:gd name="connsiteY52" fmla="*/ 3171825 h 5453063"/>
                <a:gd name="connsiteX53" fmla="*/ 765818 w 2270768"/>
                <a:gd name="connsiteY53" fmla="*/ 3062288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37243 w 2270768"/>
                <a:gd name="connsiteY57" fmla="*/ 2481263 h 5453063"/>
                <a:gd name="connsiteX58" fmla="*/ 639611 w 2270768"/>
                <a:gd name="connsiteY58" fmla="*/ 217646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18280 w 2270768"/>
                <a:gd name="connsiteY39" fmla="*/ 3509963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65855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51543 w 2270768"/>
                <a:gd name="connsiteY45" fmla="*/ 1490663 h 5453063"/>
                <a:gd name="connsiteX46" fmla="*/ 784868 w 2270768"/>
                <a:gd name="connsiteY46" fmla="*/ 2143125 h 5453063"/>
                <a:gd name="connsiteX47" fmla="*/ 961080 w 2270768"/>
                <a:gd name="connsiteY47" fmla="*/ 2586038 h 5453063"/>
                <a:gd name="connsiteX48" fmla="*/ 1003943 w 2270768"/>
                <a:gd name="connsiteY48" fmla="*/ 2790825 h 5453063"/>
                <a:gd name="connsiteX49" fmla="*/ 1065855 w 2270768"/>
                <a:gd name="connsiteY49" fmla="*/ 2843213 h 5453063"/>
                <a:gd name="connsiteX50" fmla="*/ 1065855 w 2270768"/>
                <a:gd name="connsiteY50" fmla="*/ 3071813 h 5453063"/>
                <a:gd name="connsiteX51" fmla="*/ 1022993 w 2270768"/>
                <a:gd name="connsiteY51" fmla="*/ 3167063 h 5453063"/>
                <a:gd name="connsiteX52" fmla="*/ 827730 w 2270768"/>
                <a:gd name="connsiteY52" fmla="*/ 3171825 h 5453063"/>
                <a:gd name="connsiteX53" fmla="*/ 765818 w 2270768"/>
                <a:gd name="connsiteY53" fmla="*/ 3062288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37243 w 2270768"/>
                <a:gd name="connsiteY57" fmla="*/ 2481263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18280 w 2270768"/>
                <a:gd name="connsiteY39" fmla="*/ 3509963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65855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51543 w 2270768"/>
                <a:gd name="connsiteY45" fmla="*/ 1490663 h 5453063"/>
                <a:gd name="connsiteX46" fmla="*/ 784868 w 2270768"/>
                <a:gd name="connsiteY46" fmla="*/ 2143125 h 5453063"/>
                <a:gd name="connsiteX47" fmla="*/ 961080 w 2270768"/>
                <a:gd name="connsiteY47" fmla="*/ 2586038 h 5453063"/>
                <a:gd name="connsiteX48" fmla="*/ 1003943 w 2270768"/>
                <a:gd name="connsiteY48" fmla="*/ 2790825 h 5453063"/>
                <a:gd name="connsiteX49" fmla="*/ 1065855 w 2270768"/>
                <a:gd name="connsiteY49" fmla="*/ 2843213 h 5453063"/>
                <a:gd name="connsiteX50" fmla="*/ 1065855 w 2270768"/>
                <a:gd name="connsiteY50" fmla="*/ 3071813 h 5453063"/>
                <a:gd name="connsiteX51" fmla="*/ 1022993 w 2270768"/>
                <a:gd name="connsiteY51" fmla="*/ 3167063 h 5453063"/>
                <a:gd name="connsiteX52" fmla="*/ 827730 w 2270768"/>
                <a:gd name="connsiteY52" fmla="*/ 3171825 h 5453063"/>
                <a:gd name="connsiteX53" fmla="*/ 765818 w 2270768"/>
                <a:gd name="connsiteY53" fmla="*/ 3062288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37243 w 2270768"/>
                <a:gd name="connsiteY57" fmla="*/ 2481263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18280 w 2270768"/>
                <a:gd name="connsiteY39" fmla="*/ 3509963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65855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51543 w 2270768"/>
                <a:gd name="connsiteY45" fmla="*/ 1490663 h 5453063"/>
                <a:gd name="connsiteX46" fmla="*/ 784868 w 2270768"/>
                <a:gd name="connsiteY46" fmla="*/ 2143125 h 5453063"/>
                <a:gd name="connsiteX47" fmla="*/ 961080 w 2270768"/>
                <a:gd name="connsiteY47" fmla="*/ 2586038 h 5453063"/>
                <a:gd name="connsiteX48" fmla="*/ 1003943 w 2270768"/>
                <a:gd name="connsiteY48" fmla="*/ 2790825 h 5453063"/>
                <a:gd name="connsiteX49" fmla="*/ 1065855 w 2270768"/>
                <a:gd name="connsiteY49" fmla="*/ 2843213 h 5453063"/>
                <a:gd name="connsiteX50" fmla="*/ 1065855 w 2270768"/>
                <a:gd name="connsiteY50" fmla="*/ 3071813 h 5453063"/>
                <a:gd name="connsiteX51" fmla="*/ 1022993 w 2270768"/>
                <a:gd name="connsiteY51" fmla="*/ 3167063 h 5453063"/>
                <a:gd name="connsiteX52" fmla="*/ 827730 w 2270768"/>
                <a:gd name="connsiteY52" fmla="*/ 3171825 h 5453063"/>
                <a:gd name="connsiteX53" fmla="*/ 765818 w 2270768"/>
                <a:gd name="connsiteY53" fmla="*/ 3062288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18280 w 2270768"/>
                <a:gd name="connsiteY39" fmla="*/ 3509963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65855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51543 w 2270768"/>
                <a:gd name="connsiteY45" fmla="*/ 1490663 h 5453063"/>
                <a:gd name="connsiteX46" fmla="*/ 784868 w 2270768"/>
                <a:gd name="connsiteY46" fmla="*/ 2143125 h 5453063"/>
                <a:gd name="connsiteX47" fmla="*/ 961080 w 2270768"/>
                <a:gd name="connsiteY47" fmla="*/ 2586038 h 5453063"/>
                <a:gd name="connsiteX48" fmla="*/ 1003943 w 2270768"/>
                <a:gd name="connsiteY48" fmla="*/ 2790825 h 5453063"/>
                <a:gd name="connsiteX49" fmla="*/ 1065855 w 2270768"/>
                <a:gd name="connsiteY49" fmla="*/ 2843213 h 5453063"/>
                <a:gd name="connsiteX50" fmla="*/ 1065855 w 2270768"/>
                <a:gd name="connsiteY50" fmla="*/ 3071813 h 5453063"/>
                <a:gd name="connsiteX51" fmla="*/ 1022993 w 2270768"/>
                <a:gd name="connsiteY51" fmla="*/ 3167063 h 5453063"/>
                <a:gd name="connsiteX52" fmla="*/ 827730 w 2270768"/>
                <a:gd name="connsiteY52" fmla="*/ 3171825 h 5453063"/>
                <a:gd name="connsiteX53" fmla="*/ 765818 w 2270768"/>
                <a:gd name="connsiteY53" fmla="*/ 3062288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18280 w 2270768"/>
                <a:gd name="connsiteY39" fmla="*/ 3509963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65855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51543 w 2270768"/>
                <a:gd name="connsiteY45" fmla="*/ 1490663 h 5453063"/>
                <a:gd name="connsiteX46" fmla="*/ 784868 w 2270768"/>
                <a:gd name="connsiteY46" fmla="*/ 2143125 h 5453063"/>
                <a:gd name="connsiteX47" fmla="*/ 961080 w 2270768"/>
                <a:gd name="connsiteY47" fmla="*/ 2586038 h 5453063"/>
                <a:gd name="connsiteX48" fmla="*/ 1003943 w 2270768"/>
                <a:gd name="connsiteY48" fmla="*/ 2790825 h 5453063"/>
                <a:gd name="connsiteX49" fmla="*/ 1065855 w 2270768"/>
                <a:gd name="connsiteY49" fmla="*/ 2843213 h 5453063"/>
                <a:gd name="connsiteX50" fmla="*/ 1065855 w 2270768"/>
                <a:gd name="connsiteY50" fmla="*/ 3071813 h 5453063"/>
                <a:gd name="connsiteX51" fmla="*/ 1022993 w 2270768"/>
                <a:gd name="connsiteY51" fmla="*/ 3167063 h 5453063"/>
                <a:gd name="connsiteX52" fmla="*/ 827730 w 2270768"/>
                <a:gd name="connsiteY52" fmla="*/ 3171825 h 5453063"/>
                <a:gd name="connsiteX53" fmla="*/ 765818 w 2270768"/>
                <a:gd name="connsiteY53" fmla="*/ 3062288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18280 w 2270768"/>
                <a:gd name="connsiteY39" fmla="*/ 3509963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65855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51543 w 2270768"/>
                <a:gd name="connsiteY45" fmla="*/ 1490663 h 5453063"/>
                <a:gd name="connsiteX46" fmla="*/ 784868 w 2270768"/>
                <a:gd name="connsiteY46" fmla="*/ 2143125 h 5453063"/>
                <a:gd name="connsiteX47" fmla="*/ 961080 w 2270768"/>
                <a:gd name="connsiteY47" fmla="*/ 2586038 h 5453063"/>
                <a:gd name="connsiteX48" fmla="*/ 1003943 w 2270768"/>
                <a:gd name="connsiteY48" fmla="*/ 2790825 h 5453063"/>
                <a:gd name="connsiteX49" fmla="*/ 1065855 w 2270768"/>
                <a:gd name="connsiteY49" fmla="*/ 2843213 h 5453063"/>
                <a:gd name="connsiteX50" fmla="*/ 1065855 w 2270768"/>
                <a:gd name="connsiteY50" fmla="*/ 3071813 h 5453063"/>
                <a:gd name="connsiteX51" fmla="*/ 1022993 w 2270768"/>
                <a:gd name="connsiteY51" fmla="*/ 3167063 h 5453063"/>
                <a:gd name="connsiteX52" fmla="*/ 827730 w 2270768"/>
                <a:gd name="connsiteY52" fmla="*/ 3171825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18280 w 2270768"/>
                <a:gd name="connsiteY39" fmla="*/ 3509963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65855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51543 w 2270768"/>
                <a:gd name="connsiteY45" fmla="*/ 1490663 h 5453063"/>
                <a:gd name="connsiteX46" fmla="*/ 784868 w 2270768"/>
                <a:gd name="connsiteY46" fmla="*/ 2143125 h 5453063"/>
                <a:gd name="connsiteX47" fmla="*/ 961080 w 2270768"/>
                <a:gd name="connsiteY47" fmla="*/ 2586038 h 5453063"/>
                <a:gd name="connsiteX48" fmla="*/ 1003943 w 2270768"/>
                <a:gd name="connsiteY48" fmla="*/ 2790825 h 5453063"/>
                <a:gd name="connsiteX49" fmla="*/ 1065855 w 2270768"/>
                <a:gd name="connsiteY49" fmla="*/ 2843213 h 5453063"/>
                <a:gd name="connsiteX50" fmla="*/ 1065855 w 2270768"/>
                <a:gd name="connsiteY50" fmla="*/ 3071813 h 5453063"/>
                <a:gd name="connsiteX51" fmla="*/ 1022993 w 2270768"/>
                <a:gd name="connsiteY51" fmla="*/ 3167063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18280 w 2270768"/>
                <a:gd name="connsiteY39" fmla="*/ 3509963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65855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51543 w 2270768"/>
                <a:gd name="connsiteY45" fmla="*/ 1490663 h 5453063"/>
                <a:gd name="connsiteX46" fmla="*/ 784868 w 2270768"/>
                <a:gd name="connsiteY46" fmla="*/ 2143125 h 5453063"/>
                <a:gd name="connsiteX47" fmla="*/ 961080 w 2270768"/>
                <a:gd name="connsiteY47" fmla="*/ 2586038 h 5453063"/>
                <a:gd name="connsiteX48" fmla="*/ 1003943 w 2270768"/>
                <a:gd name="connsiteY48" fmla="*/ 2790825 h 5453063"/>
                <a:gd name="connsiteX49" fmla="*/ 1065855 w 2270768"/>
                <a:gd name="connsiteY49" fmla="*/ 2843213 h 5453063"/>
                <a:gd name="connsiteX50" fmla="*/ 1065855 w 2270768"/>
                <a:gd name="connsiteY50" fmla="*/ 3071813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18280 w 2270768"/>
                <a:gd name="connsiteY39" fmla="*/ 3509963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65855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51543 w 2270768"/>
                <a:gd name="connsiteY45" fmla="*/ 1490663 h 5453063"/>
                <a:gd name="connsiteX46" fmla="*/ 784868 w 2270768"/>
                <a:gd name="connsiteY46" fmla="*/ 2143125 h 5453063"/>
                <a:gd name="connsiteX47" fmla="*/ 961080 w 2270768"/>
                <a:gd name="connsiteY47" fmla="*/ 2586038 h 5453063"/>
                <a:gd name="connsiteX48" fmla="*/ 1003943 w 2270768"/>
                <a:gd name="connsiteY48" fmla="*/ 2790825 h 5453063"/>
                <a:gd name="connsiteX49" fmla="*/ 1065855 w 2270768"/>
                <a:gd name="connsiteY49" fmla="*/ 2843213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18280 w 2270768"/>
                <a:gd name="connsiteY39" fmla="*/ 3509963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65855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51543 w 2270768"/>
                <a:gd name="connsiteY45" fmla="*/ 1490663 h 5453063"/>
                <a:gd name="connsiteX46" fmla="*/ 784868 w 2270768"/>
                <a:gd name="connsiteY46" fmla="*/ 2143125 h 5453063"/>
                <a:gd name="connsiteX47" fmla="*/ 961080 w 2270768"/>
                <a:gd name="connsiteY47" fmla="*/ 2586038 h 5453063"/>
                <a:gd name="connsiteX48" fmla="*/ 1003943 w 2270768"/>
                <a:gd name="connsiteY48" fmla="*/ 2790825 h 5453063"/>
                <a:gd name="connsiteX49" fmla="*/ 10301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18280 w 2270768"/>
                <a:gd name="connsiteY39" fmla="*/ 3509963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65855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51543 w 2270768"/>
                <a:gd name="connsiteY45" fmla="*/ 1490663 h 5453063"/>
                <a:gd name="connsiteX46" fmla="*/ 784868 w 2270768"/>
                <a:gd name="connsiteY46" fmla="*/ 2143125 h 5453063"/>
                <a:gd name="connsiteX47" fmla="*/ 961080 w 2270768"/>
                <a:gd name="connsiteY47" fmla="*/ 2586038 h 5453063"/>
                <a:gd name="connsiteX48" fmla="*/ 1003943 w 2270768"/>
                <a:gd name="connsiteY48" fmla="*/ 2790825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18280 w 2270768"/>
                <a:gd name="connsiteY39" fmla="*/ 3509963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65855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51543 w 2270768"/>
                <a:gd name="connsiteY45" fmla="*/ 1490663 h 5453063"/>
                <a:gd name="connsiteX46" fmla="*/ 784868 w 2270768"/>
                <a:gd name="connsiteY46" fmla="*/ 2143125 h 5453063"/>
                <a:gd name="connsiteX47" fmla="*/ 940839 w 2270768"/>
                <a:gd name="connsiteY47" fmla="*/ 2588419 h 5453063"/>
                <a:gd name="connsiteX48" fmla="*/ 1003943 w 2270768"/>
                <a:gd name="connsiteY48" fmla="*/ 2790825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18280 w 2270768"/>
                <a:gd name="connsiteY39" fmla="*/ 3509963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65855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51543 w 2270768"/>
                <a:gd name="connsiteY45" fmla="*/ 1490663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1003943 w 2270768"/>
                <a:gd name="connsiteY48" fmla="*/ 2790825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18280 w 2270768"/>
                <a:gd name="connsiteY39" fmla="*/ 3509963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65855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51543 w 2270768"/>
                <a:gd name="connsiteY45" fmla="*/ 1490663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18280 w 2270768"/>
                <a:gd name="connsiteY39" fmla="*/ 3509963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51543 w 2270768"/>
                <a:gd name="connsiteY45" fmla="*/ 1490663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18280 w 2270768"/>
                <a:gd name="connsiteY39" fmla="*/ 3509963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51543 w 2270768"/>
                <a:gd name="connsiteY45" fmla="*/ 1490663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51543 w 2270768"/>
                <a:gd name="connsiteY45" fmla="*/ 1490663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47972 w 2270768"/>
                <a:gd name="connsiteY45" fmla="*/ 1459707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84880 w 2270768"/>
                <a:gd name="connsiteY74" fmla="*/ 132160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56367 w 2270768"/>
                <a:gd name="connsiteY0" fmla="*/ 6667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37331 w 2270768"/>
                <a:gd name="connsiteY2" fmla="*/ 28455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1871 w 2270768"/>
                <a:gd name="connsiteY16" fmla="*/ 1570434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89730 w 2270768"/>
                <a:gd name="connsiteY16" fmla="*/ 1571625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89730 w 2270768"/>
                <a:gd name="connsiteY16" fmla="*/ 1571625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02827 w 2270768"/>
                <a:gd name="connsiteY17" fmla="*/ 181927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13568 w 2270768"/>
                <a:gd name="connsiteY11" fmla="*/ 2013348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13568 w 2270768"/>
                <a:gd name="connsiteY11" fmla="*/ 2013348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15949 w 2270768"/>
                <a:gd name="connsiteY18" fmla="*/ 1999060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13568 w 2270768"/>
                <a:gd name="connsiteY11" fmla="*/ 2013348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15949 w 2270768"/>
                <a:gd name="connsiteY18" fmla="*/ 1999060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13568 w 2270768"/>
                <a:gd name="connsiteY11" fmla="*/ 2013348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15949 w 2270768"/>
                <a:gd name="connsiteY18" fmla="*/ 1999060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13568 w 2270768"/>
                <a:gd name="connsiteY11" fmla="*/ 2013348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07614 w 2270768"/>
                <a:gd name="connsiteY18" fmla="*/ 1995488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13568 w 2270768"/>
                <a:gd name="connsiteY11" fmla="*/ 2013348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794517 w 2270768"/>
                <a:gd name="connsiteY18" fmla="*/ 2035969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20711 w 2270768"/>
                <a:gd name="connsiteY11" fmla="*/ 1999061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794517 w 2270768"/>
                <a:gd name="connsiteY18" fmla="*/ 2035969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20711 w 2270768"/>
                <a:gd name="connsiteY11" fmla="*/ 1999061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17139 w 2270768"/>
                <a:gd name="connsiteY18" fmla="*/ 1997869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20711 w 2270768"/>
                <a:gd name="connsiteY11" fmla="*/ 1999061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17139 w 2270768"/>
                <a:gd name="connsiteY18" fmla="*/ 1997869 h 5453063"/>
                <a:gd name="connsiteX19" fmla="*/ 1823093 w 2270768"/>
                <a:gd name="connsiteY19" fmla="*/ 2105025 h 5453063"/>
                <a:gd name="connsiteX20" fmla="*/ 1983827 w 2270768"/>
                <a:gd name="connsiteY20" fmla="*/ 2416969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20711 w 2270768"/>
                <a:gd name="connsiteY11" fmla="*/ 1999061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17139 w 2270768"/>
                <a:gd name="connsiteY18" fmla="*/ 1997869 h 5453063"/>
                <a:gd name="connsiteX19" fmla="*/ 1823093 w 2270768"/>
                <a:gd name="connsiteY19" fmla="*/ 2105025 h 5453063"/>
                <a:gd name="connsiteX20" fmla="*/ 1983827 w 2270768"/>
                <a:gd name="connsiteY20" fmla="*/ 2416969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20711 w 2270768"/>
                <a:gd name="connsiteY11" fmla="*/ 1999061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17139 w 2270768"/>
                <a:gd name="connsiteY18" fmla="*/ 1997869 h 5453063"/>
                <a:gd name="connsiteX19" fmla="*/ 1823093 w 2270768"/>
                <a:gd name="connsiteY19" fmla="*/ 2105025 h 5453063"/>
                <a:gd name="connsiteX20" fmla="*/ 1983827 w 2270768"/>
                <a:gd name="connsiteY20" fmla="*/ 2416969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20711 w 2270768"/>
                <a:gd name="connsiteY11" fmla="*/ 1999061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17139 w 2270768"/>
                <a:gd name="connsiteY18" fmla="*/ 1997869 h 5453063"/>
                <a:gd name="connsiteX19" fmla="*/ 1823093 w 2270768"/>
                <a:gd name="connsiteY19" fmla="*/ 2105025 h 5453063"/>
                <a:gd name="connsiteX20" fmla="*/ 1983827 w 2270768"/>
                <a:gd name="connsiteY20" fmla="*/ 2416969 h 5453063"/>
                <a:gd name="connsiteX21" fmla="*/ 1969540 w 2270768"/>
                <a:gd name="connsiteY21" fmla="*/ 2764632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20711 w 2270768"/>
                <a:gd name="connsiteY11" fmla="*/ 1999061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17139 w 2270768"/>
                <a:gd name="connsiteY18" fmla="*/ 1997869 h 5453063"/>
                <a:gd name="connsiteX19" fmla="*/ 1823093 w 2270768"/>
                <a:gd name="connsiteY19" fmla="*/ 2105025 h 5453063"/>
                <a:gd name="connsiteX20" fmla="*/ 1983827 w 2270768"/>
                <a:gd name="connsiteY20" fmla="*/ 2416969 h 5453063"/>
                <a:gd name="connsiteX21" fmla="*/ 1969540 w 2270768"/>
                <a:gd name="connsiteY21" fmla="*/ 2764632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20711 w 2270768"/>
                <a:gd name="connsiteY11" fmla="*/ 1999061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17139 w 2270768"/>
                <a:gd name="connsiteY18" fmla="*/ 1997869 h 5453063"/>
                <a:gd name="connsiteX19" fmla="*/ 1823093 w 2270768"/>
                <a:gd name="connsiteY19" fmla="*/ 2105025 h 5453063"/>
                <a:gd name="connsiteX20" fmla="*/ 1983827 w 2270768"/>
                <a:gd name="connsiteY20" fmla="*/ 2416969 h 5453063"/>
                <a:gd name="connsiteX21" fmla="*/ 1976684 w 2270768"/>
                <a:gd name="connsiteY21" fmla="*/ 2782492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20711 w 2270768"/>
                <a:gd name="connsiteY11" fmla="*/ 1999061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17139 w 2270768"/>
                <a:gd name="connsiteY18" fmla="*/ 1997869 h 5453063"/>
                <a:gd name="connsiteX19" fmla="*/ 1823093 w 2270768"/>
                <a:gd name="connsiteY19" fmla="*/ 2105025 h 5453063"/>
                <a:gd name="connsiteX20" fmla="*/ 1983827 w 2270768"/>
                <a:gd name="connsiteY20" fmla="*/ 2416969 h 5453063"/>
                <a:gd name="connsiteX21" fmla="*/ 1976684 w 2270768"/>
                <a:gd name="connsiteY21" fmla="*/ 2782492 h 5453063"/>
                <a:gd name="connsiteX22" fmla="*/ 1856430 w 2270768"/>
                <a:gd name="connsiteY22" fmla="*/ 3167063 h 5453063"/>
                <a:gd name="connsiteX23" fmla="*/ 1774277 w 2270768"/>
                <a:gd name="connsiteY23" fmla="*/ 3626644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20711 w 2270768"/>
                <a:gd name="connsiteY11" fmla="*/ 1999061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17139 w 2270768"/>
                <a:gd name="connsiteY18" fmla="*/ 1997869 h 5453063"/>
                <a:gd name="connsiteX19" fmla="*/ 1823093 w 2270768"/>
                <a:gd name="connsiteY19" fmla="*/ 2105025 h 5453063"/>
                <a:gd name="connsiteX20" fmla="*/ 1983827 w 2270768"/>
                <a:gd name="connsiteY20" fmla="*/ 2416969 h 5453063"/>
                <a:gd name="connsiteX21" fmla="*/ 1976684 w 2270768"/>
                <a:gd name="connsiteY21" fmla="*/ 2782492 h 5453063"/>
                <a:gd name="connsiteX22" fmla="*/ 1856430 w 2270768"/>
                <a:gd name="connsiteY22" fmla="*/ 3167063 h 5453063"/>
                <a:gd name="connsiteX23" fmla="*/ 1775468 w 2270768"/>
                <a:gd name="connsiteY23" fmla="*/ 3673078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20711 w 2270768"/>
                <a:gd name="connsiteY11" fmla="*/ 1999061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17139 w 2270768"/>
                <a:gd name="connsiteY18" fmla="*/ 1997869 h 5453063"/>
                <a:gd name="connsiteX19" fmla="*/ 1823093 w 2270768"/>
                <a:gd name="connsiteY19" fmla="*/ 2105025 h 5453063"/>
                <a:gd name="connsiteX20" fmla="*/ 1983827 w 2270768"/>
                <a:gd name="connsiteY20" fmla="*/ 2416969 h 5453063"/>
                <a:gd name="connsiteX21" fmla="*/ 1976684 w 2270768"/>
                <a:gd name="connsiteY21" fmla="*/ 2782492 h 5453063"/>
                <a:gd name="connsiteX22" fmla="*/ 1856430 w 2270768"/>
                <a:gd name="connsiteY22" fmla="*/ 3167063 h 5453063"/>
                <a:gd name="connsiteX23" fmla="*/ 1775468 w 2270768"/>
                <a:gd name="connsiteY23" fmla="*/ 3673078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20711 w 2270768"/>
                <a:gd name="connsiteY11" fmla="*/ 1999061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17139 w 2270768"/>
                <a:gd name="connsiteY18" fmla="*/ 1997869 h 5453063"/>
                <a:gd name="connsiteX19" fmla="*/ 1823093 w 2270768"/>
                <a:gd name="connsiteY19" fmla="*/ 2105025 h 5453063"/>
                <a:gd name="connsiteX20" fmla="*/ 1983827 w 2270768"/>
                <a:gd name="connsiteY20" fmla="*/ 2416969 h 5453063"/>
                <a:gd name="connsiteX21" fmla="*/ 1976684 w 2270768"/>
                <a:gd name="connsiteY21" fmla="*/ 2782492 h 5453063"/>
                <a:gd name="connsiteX22" fmla="*/ 1856430 w 2270768"/>
                <a:gd name="connsiteY22" fmla="*/ 3167063 h 5453063"/>
                <a:gd name="connsiteX23" fmla="*/ 1775468 w 2270768"/>
                <a:gd name="connsiteY23" fmla="*/ 3673078 h 5453063"/>
                <a:gd name="connsiteX24" fmla="*/ 1477811 w 2270768"/>
                <a:gd name="connsiteY24" fmla="*/ 4510088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20711 w 2270768"/>
                <a:gd name="connsiteY11" fmla="*/ 1999061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17139 w 2270768"/>
                <a:gd name="connsiteY18" fmla="*/ 1997869 h 5453063"/>
                <a:gd name="connsiteX19" fmla="*/ 1823093 w 2270768"/>
                <a:gd name="connsiteY19" fmla="*/ 2105025 h 5453063"/>
                <a:gd name="connsiteX20" fmla="*/ 1983827 w 2270768"/>
                <a:gd name="connsiteY20" fmla="*/ 2416969 h 5453063"/>
                <a:gd name="connsiteX21" fmla="*/ 1976684 w 2270768"/>
                <a:gd name="connsiteY21" fmla="*/ 2782492 h 5453063"/>
                <a:gd name="connsiteX22" fmla="*/ 1856430 w 2270768"/>
                <a:gd name="connsiteY22" fmla="*/ 3167063 h 5453063"/>
                <a:gd name="connsiteX23" fmla="*/ 1775468 w 2270768"/>
                <a:gd name="connsiteY23" fmla="*/ 3673078 h 5453063"/>
                <a:gd name="connsiteX24" fmla="*/ 1477811 w 2270768"/>
                <a:gd name="connsiteY24" fmla="*/ 4510088 h 5453063"/>
                <a:gd name="connsiteX25" fmla="*/ 1389705 w 2270768"/>
                <a:gd name="connsiteY25" fmla="*/ 4826794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20711 w 2270768"/>
                <a:gd name="connsiteY11" fmla="*/ 1999061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17139 w 2270768"/>
                <a:gd name="connsiteY18" fmla="*/ 1997869 h 5453063"/>
                <a:gd name="connsiteX19" fmla="*/ 1823093 w 2270768"/>
                <a:gd name="connsiteY19" fmla="*/ 2105025 h 5453063"/>
                <a:gd name="connsiteX20" fmla="*/ 1983827 w 2270768"/>
                <a:gd name="connsiteY20" fmla="*/ 2416969 h 5453063"/>
                <a:gd name="connsiteX21" fmla="*/ 1976684 w 2270768"/>
                <a:gd name="connsiteY21" fmla="*/ 2782492 h 5453063"/>
                <a:gd name="connsiteX22" fmla="*/ 1856430 w 2270768"/>
                <a:gd name="connsiteY22" fmla="*/ 3167063 h 5453063"/>
                <a:gd name="connsiteX23" fmla="*/ 1775468 w 2270768"/>
                <a:gd name="connsiteY23" fmla="*/ 3673078 h 5453063"/>
                <a:gd name="connsiteX24" fmla="*/ 1477811 w 2270768"/>
                <a:gd name="connsiteY24" fmla="*/ 4510088 h 5453063"/>
                <a:gd name="connsiteX25" fmla="*/ 1389705 w 2270768"/>
                <a:gd name="connsiteY25" fmla="*/ 4826794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20711 w 2270768"/>
                <a:gd name="connsiteY11" fmla="*/ 1999061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17139 w 2270768"/>
                <a:gd name="connsiteY18" fmla="*/ 1997869 h 5453063"/>
                <a:gd name="connsiteX19" fmla="*/ 1823093 w 2270768"/>
                <a:gd name="connsiteY19" fmla="*/ 2105025 h 5453063"/>
                <a:gd name="connsiteX20" fmla="*/ 1983827 w 2270768"/>
                <a:gd name="connsiteY20" fmla="*/ 2416969 h 5453063"/>
                <a:gd name="connsiteX21" fmla="*/ 1976684 w 2270768"/>
                <a:gd name="connsiteY21" fmla="*/ 2782492 h 5453063"/>
                <a:gd name="connsiteX22" fmla="*/ 1856430 w 2270768"/>
                <a:gd name="connsiteY22" fmla="*/ 3167063 h 5453063"/>
                <a:gd name="connsiteX23" fmla="*/ 1775468 w 2270768"/>
                <a:gd name="connsiteY23" fmla="*/ 3673078 h 5453063"/>
                <a:gd name="connsiteX24" fmla="*/ 1477811 w 2270768"/>
                <a:gd name="connsiteY24" fmla="*/ 4510088 h 5453063"/>
                <a:gd name="connsiteX25" fmla="*/ 1389705 w 2270768"/>
                <a:gd name="connsiteY25" fmla="*/ 4826794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3795 w 2270768"/>
                <a:gd name="connsiteY28" fmla="*/ 526375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20711 w 2270768"/>
                <a:gd name="connsiteY11" fmla="*/ 1999061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17139 w 2270768"/>
                <a:gd name="connsiteY18" fmla="*/ 1997869 h 5453063"/>
                <a:gd name="connsiteX19" fmla="*/ 1823093 w 2270768"/>
                <a:gd name="connsiteY19" fmla="*/ 2105025 h 5453063"/>
                <a:gd name="connsiteX20" fmla="*/ 1983827 w 2270768"/>
                <a:gd name="connsiteY20" fmla="*/ 2416969 h 5453063"/>
                <a:gd name="connsiteX21" fmla="*/ 1976684 w 2270768"/>
                <a:gd name="connsiteY21" fmla="*/ 2782492 h 5453063"/>
                <a:gd name="connsiteX22" fmla="*/ 1856430 w 2270768"/>
                <a:gd name="connsiteY22" fmla="*/ 3167063 h 5453063"/>
                <a:gd name="connsiteX23" fmla="*/ 1775468 w 2270768"/>
                <a:gd name="connsiteY23" fmla="*/ 3673078 h 5453063"/>
                <a:gd name="connsiteX24" fmla="*/ 1477811 w 2270768"/>
                <a:gd name="connsiteY24" fmla="*/ 4510088 h 5453063"/>
                <a:gd name="connsiteX25" fmla="*/ 1389705 w 2270768"/>
                <a:gd name="connsiteY25" fmla="*/ 4826794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3795 w 2270768"/>
                <a:gd name="connsiteY28" fmla="*/ 5263753 h 5453063"/>
                <a:gd name="connsiteX29" fmla="*/ 1642118 w 2270768"/>
                <a:gd name="connsiteY29" fmla="*/ 5262563 h 5453063"/>
                <a:gd name="connsiteX30" fmla="*/ 1395658 w 2270768"/>
                <a:gd name="connsiteY30" fmla="*/ 5138737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20711 w 2270768"/>
                <a:gd name="connsiteY11" fmla="*/ 1999061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17139 w 2270768"/>
                <a:gd name="connsiteY18" fmla="*/ 1997869 h 5453063"/>
                <a:gd name="connsiteX19" fmla="*/ 1823093 w 2270768"/>
                <a:gd name="connsiteY19" fmla="*/ 2105025 h 5453063"/>
                <a:gd name="connsiteX20" fmla="*/ 1983827 w 2270768"/>
                <a:gd name="connsiteY20" fmla="*/ 2416969 h 5453063"/>
                <a:gd name="connsiteX21" fmla="*/ 1976684 w 2270768"/>
                <a:gd name="connsiteY21" fmla="*/ 2782492 h 5453063"/>
                <a:gd name="connsiteX22" fmla="*/ 1856430 w 2270768"/>
                <a:gd name="connsiteY22" fmla="*/ 3167063 h 5453063"/>
                <a:gd name="connsiteX23" fmla="*/ 1775468 w 2270768"/>
                <a:gd name="connsiteY23" fmla="*/ 3673078 h 5453063"/>
                <a:gd name="connsiteX24" fmla="*/ 1477811 w 2270768"/>
                <a:gd name="connsiteY24" fmla="*/ 4510088 h 5453063"/>
                <a:gd name="connsiteX25" fmla="*/ 1389705 w 2270768"/>
                <a:gd name="connsiteY25" fmla="*/ 4826794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3795 w 2270768"/>
                <a:gd name="connsiteY28" fmla="*/ 5263753 h 5453063"/>
                <a:gd name="connsiteX29" fmla="*/ 1642118 w 2270768"/>
                <a:gd name="connsiteY29" fmla="*/ 5262563 h 5453063"/>
                <a:gd name="connsiteX30" fmla="*/ 1395658 w 2270768"/>
                <a:gd name="connsiteY30" fmla="*/ 5138737 h 5453063"/>
                <a:gd name="connsiteX31" fmla="*/ 1332555 w 2270768"/>
                <a:gd name="connsiteY31" fmla="*/ 5167313 h 5453063"/>
                <a:gd name="connsiteX32" fmla="*/ 1232543 w 2270768"/>
                <a:gd name="connsiteY32" fmla="*/ 5120879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20711 w 2270768"/>
                <a:gd name="connsiteY11" fmla="*/ 1999061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17139 w 2270768"/>
                <a:gd name="connsiteY18" fmla="*/ 1997869 h 5453063"/>
                <a:gd name="connsiteX19" fmla="*/ 1823093 w 2270768"/>
                <a:gd name="connsiteY19" fmla="*/ 2105025 h 5453063"/>
                <a:gd name="connsiteX20" fmla="*/ 1983827 w 2270768"/>
                <a:gd name="connsiteY20" fmla="*/ 2416969 h 5453063"/>
                <a:gd name="connsiteX21" fmla="*/ 1976684 w 2270768"/>
                <a:gd name="connsiteY21" fmla="*/ 2782492 h 5453063"/>
                <a:gd name="connsiteX22" fmla="*/ 1856430 w 2270768"/>
                <a:gd name="connsiteY22" fmla="*/ 3167063 h 5453063"/>
                <a:gd name="connsiteX23" fmla="*/ 1775468 w 2270768"/>
                <a:gd name="connsiteY23" fmla="*/ 3673078 h 5453063"/>
                <a:gd name="connsiteX24" fmla="*/ 1477811 w 2270768"/>
                <a:gd name="connsiteY24" fmla="*/ 4510088 h 5453063"/>
                <a:gd name="connsiteX25" fmla="*/ 1389705 w 2270768"/>
                <a:gd name="connsiteY25" fmla="*/ 4826794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3795 w 2270768"/>
                <a:gd name="connsiteY28" fmla="*/ 5263753 h 5453063"/>
                <a:gd name="connsiteX29" fmla="*/ 1642118 w 2270768"/>
                <a:gd name="connsiteY29" fmla="*/ 5262563 h 5453063"/>
                <a:gd name="connsiteX30" fmla="*/ 1395658 w 2270768"/>
                <a:gd name="connsiteY30" fmla="*/ 5138737 h 5453063"/>
                <a:gd name="connsiteX31" fmla="*/ 1332555 w 2270768"/>
                <a:gd name="connsiteY31" fmla="*/ 5167313 h 5453063"/>
                <a:gd name="connsiteX32" fmla="*/ 1232543 w 2270768"/>
                <a:gd name="connsiteY32" fmla="*/ 5120879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20711 w 2270768"/>
                <a:gd name="connsiteY11" fmla="*/ 1999061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17139 w 2270768"/>
                <a:gd name="connsiteY18" fmla="*/ 1997869 h 5453063"/>
                <a:gd name="connsiteX19" fmla="*/ 1823093 w 2270768"/>
                <a:gd name="connsiteY19" fmla="*/ 2105025 h 5453063"/>
                <a:gd name="connsiteX20" fmla="*/ 1983827 w 2270768"/>
                <a:gd name="connsiteY20" fmla="*/ 2416969 h 5453063"/>
                <a:gd name="connsiteX21" fmla="*/ 1976684 w 2270768"/>
                <a:gd name="connsiteY21" fmla="*/ 2782492 h 5453063"/>
                <a:gd name="connsiteX22" fmla="*/ 1856430 w 2270768"/>
                <a:gd name="connsiteY22" fmla="*/ 3167063 h 5453063"/>
                <a:gd name="connsiteX23" fmla="*/ 1775468 w 2270768"/>
                <a:gd name="connsiteY23" fmla="*/ 3673078 h 5453063"/>
                <a:gd name="connsiteX24" fmla="*/ 1477811 w 2270768"/>
                <a:gd name="connsiteY24" fmla="*/ 4510088 h 5453063"/>
                <a:gd name="connsiteX25" fmla="*/ 1389705 w 2270768"/>
                <a:gd name="connsiteY25" fmla="*/ 4826794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3795 w 2270768"/>
                <a:gd name="connsiteY28" fmla="*/ 5263753 h 5453063"/>
                <a:gd name="connsiteX29" fmla="*/ 1642118 w 2270768"/>
                <a:gd name="connsiteY29" fmla="*/ 5262563 h 5453063"/>
                <a:gd name="connsiteX30" fmla="*/ 1395658 w 2270768"/>
                <a:gd name="connsiteY30" fmla="*/ 5138737 h 5453063"/>
                <a:gd name="connsiteX31" fmla="*/ 1332555 w 2270768"/>
                <a:gd name="connsiteY31" fmla="*/ 5167313 h 5453063"/>
                <a:gd name="connsiteX32" fmla="*/ 1232543 w 2270768"/>
                <a:gd name="connsiteY32" fmla="*/ 5120879 h 5453063"/>
                <a:gd name="connsiteX33" fmla="*/ 1221827 w 2270768"/>
                <a:gd name="connsiteY33" fmla="*/ 5212557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20711 w 2270768"/>
                <a:gd name="connsiteY11" fmla="*/ 1999061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17139 w 2270768"/>
                <a:gd name="connsiteY18" fmla="*/ 1997869 h 5453063"/>
                <a:gd name="connsiteX19" fmla="*/ 1823093 w 2270768"/>
                <a:gd name="connsiteY19" fmla="*/ 2105025 h 5453063"/>
                <a:gd name="connsiteX20" fmla="*/ 1983827 w 2270768"/>
                <a:gd name="connsiteY20" fmla="*/ 2416969 h 5453063"/>
                <a:gd name="connsiteX21" fmla="*/ 1976684 w 2270768"/>
                <a:gd name="connsiteY21" fmla="*/ 2782492 h 5453063"/>
                <a:gd name="connsiteX22" fmla="*/ 1856430 w 2270768"/>
                <a:gd name="connsiteY22" fmla="*/ 3167063 h 5453063"/>
                <a:gd name="connsiteX23" fmla="*/ 1775468 w 2270768"/>
                <a:gd name="connsiteY23" fmla="*/ 3673078 h 5453063"/>
                <a:gd name="connsiteX24" fmla="*/ 1477811 w 2270768"/>
                <a:gd name="connsiteY24" fmla="*/ 4510088 h 5453063"/>
                <a:gd name="connsiteX25" fmla="*/ 1389705 w 2270768"/>
                <a:gd name="connsiteY25" fmla="*/ 4826794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3795 w 2270768"/>
                <a:gd name="connsiteY28" fmla="*/ 5263753 h 5453063"/>
                <a:gd name="connsiteX29" fmla="*/ 1642118 w 2270768"/>
                <a:gd name="connsiteY29" fmla="*/ 5262563 h 5453063"/>
                <a:gd name="connsiteX30" fmla="*/ 1395658 w 2270768"/>
                <a:gd name="connsiteY30" fmla="*/ 5138737 h 5453063"/>
                <a:gd name="connsiteX31" fmla="*/ 1332555 w 2270768"/>
                <a:gd name="connsiteY31" fmla="*/ 5167313 h 5453063"/>
                <a:gd name="connsiteX32" fmla="*/ 1213493 w 2270768"/>
                <a:gd name="connsiteY32" fmla="*/ 5082779 h 5453063"/>
                <a:gd name="connsiteX33" fmla="*/ 1221827 w 2270768"/>
                <a:gd name="connsiteY33" fmla="*/ 5212557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20711 w 2270768"/>
                <a:gd name="connsiteY11" fmla="*/ 1999061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17139 w 2270768"/>
                <a:gd name="connsiteY18" fmla="*/ 1997869 h 5453063"/>
                <a:gd name="connsiteX19" fmla="*/ 1823093 w 2270768"/>
                <a:gd name="connsiteY19" fmla="*/ 2105025 h 5453063"/>
                <a:gd name="connsiteX20" fmla="*/ 1983827 w 2270768"/>
                <a:gd name="connsiteY20" fmla="*/ 2416969 h 5453063"/>
                <a:gd name="connsiteX21" fmla="*/ 1976684 w 2270768"/>
                <a:gd name="connsiteY21" fmla="*/ 2782492 h 5453063"/>
                <a:gd name="connsiteX22" fmla="*/ 1856430 w 2270768"/>
                <a:gd name="connsiteY22" fmla="*/ 3167063 h 5453063"/>
                <a:gd name="connsiteX23" fmla="*/ 1775468 w 2270768"/>
                <a:gd name="connsiteY23" fmla="*/ 3673078 h 5453063"/>
                <a:gd name="connsiteX24" fmla="*/ 1477811 w 2270768"/>
                <a:gd name="connsiteY24" fmla="*/ 4510088 h 5453063"/>
                <a:gd name="connsiteX25" fmla="*/ 1389705 w 2270768"/>
                <a:gd name="connsiteY25" fmla="*/ 4826794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3795 w 2270768"/>
                <a:gd name="connsiteY28" fmla="*/ 5263753 h 5453063"/>
                <a:gd name="connsiteX29" fmla="*/ 1642118 w 2270768"/>
                <a:gd name="connsiteY29" fmla="*/ 5262563 h 5453063"/>
                <a:gd name="connsiteX30" fmla="*/ 1395658 w 2270768"/>
                <a:gd name="connsiteY30" fmla="*/ 5138737 h 5453063"/>
                <a:gd name="connsiteX31" fmla="*/ 1332555 w 2270768"/>
                <a:gd name="connsiteY31" fmla="*/ 5167313 h 5453063"/>
                <a:gd name="connsiteX32" fmla="*/ 1213493 w 2270768"/>
                <a:gd name="connsiteY32" fmla="*/ 5082779 h 5453063"/>
                <a:gd name="connsiteX33" fmla="*/ 1224208 w 2270768"/>
                <a:gd name="connsiteY33" fmla="*/ 5239942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20711 w 2270768"/>
                <a:gd name="connsiteY11" fmla="*/ 1999061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17139 w 2270768"/>
                <a:gd name="connsiteY18" fmla="*/ 1997869 h 5453063"/>
                <a:gd name="connsiteX19" fmla="*/ 1823093 w 2270768"/>
                <a:gd name="connsiteY19" fmla="*/ 2105025 h 5453063"/>
                <a:gd name="connsiteX20" fmla="*/ 1983827 w 2270768"/>
                <a:gd name="connsiteY20" fmla="*/ 2416969 h 5453063"/>
                <a:gd name="connsiteX21" fmla="*/ 1976684 w 2270768"/>
                <a:gd name="connsiteY21" fmla="*/ 2782492 h 5453063"/>
                <a:gd name="connsiteX22" fmla="*/ 1856430 w 2270768"/>
                <a:gd name="connsiteY22" fmla="*/ 3167063 h 5453063"/>
                <a:gd name="connsiteX23" fmla="*/ 1775468 w 2270768"/>
                <a:gd name="connsiteY23" fmla="*/ 3673078 h 5453063"/>
                <a:gd name="connsiteX24" fmla="*/ 1477811 w 2270768"/>
                <a:gd name="connsiteY24" fmla="*/ 4510088 h 5453063"/>
                <a:gd name="connsiteX25" fmla="*/ 1389705 w 2270768"/>
                <a:gd name="connsiteY25" fmla="*/ 4826794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3795 w 2270768"/>
                <a:gd name="connsiteY28" fmla="*/ 5263753 h 5453063"/>
                <a:gd name="connsiteX29" fmla="*/ 1642118 w 2270768"/>
                <a:gd name="connsiteY29" fmla="*/ 5262563 h 5453063"/>
                <a:gd name="connsiteX30" fmla="*/ 1395658 w 2270768"/>
                <a:gd name="connsiteY30" fmla="*/ 5138737 h 5453063"/>
                <a:gd name="connsiteX31" fmla="*/ 1332555 w 2270768"/>
                <a:gd name="connsiteY31" fmla="*/ 5167313 h 5453063"/>
                <a:gd name="connsiteX32" fmla="*/ 1213493 w 2270768"/>
                <a:gd name="connsiteY32" fmla="*/ 5082779 h 5453063"/>
                <a:gd name="connsiteX33" fmla="*/ 1224208 w 2270768"/>
                <a:gd name="connsiteY33" fmla="*/ 5239942 h 5453063"/>
                <a:gd name="connsiteX34" fmla="*/ 1099193 w 2270768"/>
                <a:gd name="connsiteY34" fmla="*/ 5453063 h 5453063"/>
                <a:gd name="connsiteX35" fmla="*/ 1022993 w 2270768"/>
                <a:gd name="connsiteY35" fmla="*/ 5406629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20711 w 2270768"/>
                <a:gd name="connsiteY11" fmla="*/ 1999061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17139 w 2270768"/>
                <a:gd name="connsiteY18" fmla="*/ 1997869 h 5453063"/>
                <a:gd name="connsiteX19" fmla="*/ 1823093 w 2270768"/>
                <a:gd name="connsiteY19" fmla="*/ 2105025 h 5453063"/>
                <a:gd name="connsiteX20" fmla="*/ 1983827 w 2270768"/>
                <a:gd name="connsiteY20" fmla="*/ 2416969 h 5453063"/>
                <a:gd name="connsiteX21" fmla="*/ 1976684 w 2270768"/>
                <a:gd name="connsiteY21" fmla="*/ 2782492 h 5453063"/>
                <a:gd name="connsiteX22" fmla="*/ 1856430 w 2270768"/>
                <a:gd name="connsiteY22" fmla="*/ 3167063 h 5453063"/>
                <a:gd name="connsiteX23" fmla="*/ 1775468 w 2270768"/>
                <a:gd name="connsiteY23" fmla="*/ 3673078 h 5453063"/>
                <a:gd name="connsiteX24" fmla="*/ 1477811 w 2270768"/>
                <a:gd name="connsiteY24" fmla="*/ 4510088 h 5453063"/>
                <a:gd name="connsiteX25" fmla="*/ 1389705 w 2270768"/>
                <a:gd name="connsiteY25" fmla="*/ 4826794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3795 w 2270768"/>
                <a:gd name="connsiteY28" fmla="*/ 5263753 h 5453063"/>
                <a:gd name="connsiteX29" fmla="*/ 1642118 w 2270768"/>
                <a:gd name="connsiteY29" fmla="*/ 5262563 h 5453063"/>
                <a:gd name="connsiteX30" fmla="*/ 1395658 w 2270768"/>
                <a:gd name="connsiteY30" fmla="*/ 5138737 h 5453063"/>
                <a:gd name="connsiteX31" fmla="*/ 1332555 w 2270768"/>
                <a:gd name="connsiteY31" fmla="*/ 5167313 h 5453063"/>
                <a:gd name="connsiteX32" fmla="*/ 1213493 w 2270768"/>
                <a:gd name="connsiteY32" fmla="*/ 5082779 h 5453063"/>
                <a:gd name="connsiteX33" fmla="*/ 1224208 w 2270768"/>
                <a:gd name="connsiteY33" fmla="*/ 5239942 h 5453063"/>
                <a:gd name="connsiteX34" fmla="*/ 1099193 w 2270768"/>
                <a:gd name="connsiteY34" fmla="*/ 5453063 h 5453063"/>
                <a:gd name="connsiteX35" fmla="*/ 1022993 w 2270768"/>
                <a:gd name="connsiteY35" fmla="*/ 5406629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20711 w 2270768"/>
                <a:gd name="connsiteY11" fmla="*/ 1999061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17139 w 2270768"/>
                <a:gd name="connsiteY18" fmla="*/ 1997869 h 5453063"/>
                <a:gd name="connsiteX19" fmla="*/ 1823093 w 2270768"/>
                <a:gd name="connsiteY19" fmla="*/ 2105025 h 5453063"/>
                <a:gd name="connsiteX20" fmla="*/ 1983827 w 2270768"/>
                <a:gd name="connsiteY20" fmla="*/ 2416969 h 5453063"/>
                <a:gd name="connsiteX21" fmla="*/ 1976684 w 2270768"/>
                <a:gd name="connsiteY21" fmla="*/ 2782492 h 5453063"/>
                <a:gd name="connsiteX22" fmla="*/ 1856430 w 2270768"/>
                <a:gd name="connsiteY22" fmla="*/ 3167063 h 5453063"/>
                <a:gd name="connsiteX23" fmla="*/ 1775468 w 2270768"/>
                <a:gd name="connsiteY23" fmla="*/ 3673078 h 5453063"/>
                <a:gd name="connsiteX24" fmla="*/ 1477811 w 2270768"/>
                <a:gd name="connsiteY24" fmla="*/ 4510088 h 5453063"/>
                <a:gd name="connsiteX25" fmla="*/ 1389705 w 2270768"/>
                <a:gd name="connsiteY25" fmla="*/ 4826794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3795 w 2270768"/>
                <a:gd name="connsiteY28" fmla="*/ 5263753 h 5453063"/>
                <a:gd name="connsiteX29" fmla="*/ 1642118 w 2270768"/>
                <a:gd name="connsiteY29" fmla="*/ 5262563 h 5453063"/>
                <a:gd name="connsiteX30" fmla="*/ 1395658 w 2270768"/>
                <a:gd name="connsiteY30" fmla="*/ 5138737 h 5453063"/>
                <a:gd name="connsiteX31" fmla="*/ 1332555 w 2270768"/>
                <a:gd name="connsiteY31" fmla="*/ 5167313 h 5453063"/>
                <a:gd name="connsiteX32" fmla="*/ 1213493 w 2270768"/>
                <a:gd name="connsiteY32" fmla="*/ 5082779 h 5453063"/>
                <a:gd name="connsiteX33" fmla="*/ 1224208 w 2270768"/>
                <a:gd name="connsiteY33" fmla="*/ 5239942 h 5453063"/>
                <a:gd name="connsiteX34" fmla="*/ 1099193 w 2270768"/>
                <a:gd name="connsiteY34" fmla="*/ 5453063 h 5453063"/>
                <a:gd name="connsiteX35" fmla="*/ 1022993 w 2270768"/>
                <a:gd name="connsiteY35" fmla="*/ 5406629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58736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20711 w 2270768"/>
                <a:gd name="connsiteY11" fmla="*/ 1999061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17139 w 2270768"/>
                <a:gd name="connsiteY18" fmla="*/ 1997869 h 5453063"/>
                <a:gd name="connsiteX19" fmla="*/ 1823093 w 2270768"/>
                <a:gd name="connsiteY19" fmla="*/ 2105025 h 5453063"/>
                <a:gd name="connsiteX20" fmla="*/ 1983827 w 2270768"/>
                <a:gd name="connsiteY20" fmla="*/ 2416969 h 5453063"/>
                <a:gd name="connsiteX21" fmla="*/ 1976684 w 2270768"/>
                <a:gd name="connsiteY21" fmla="*/ 2782492 h 5453063"/>
                <a:gd name="connsiteX22" fmla="*/ 1856430 w 2270768"/>
                <a:gd name="connsiteY22" fmla="*/ 3167063 h 5453063"/>
                <a:gd name="connsiteX23" fmla="*/ 1775468 w 2270768"/>
                <a:gd name="connsiteY23" fmla="*/ 3673078 h 5453063"/>
                <a:gd name="connsiteX24" fmla="*/ 1477811 w 2270768"/>
                <a:gd name="connsiteY24" fmla="*/ 4510088 h 5453063"/>
                <a:gd name="connsiteX25" fmla="*/ 1389705 w 2270768"/>
                <a:gd name="connsiteY25" fmla="*/ 4826794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3795 w 2270768"/>
                <a:gd name="connsiteY28" fmla="*/ 5263753 h 5453063"/>
                <a:gd name="connsiteX29" fmla="*/ 1642118 w 2270768"/>
                <a:gd name="connsiteY29" fmla="*/ 5262563 h 5453063"/>
                <a:gd name="connsiteX30" fmla="*/ 1395658 w 2270768"/>
                <a:gd name="connsiteY30" fmla="*/ 5138737 h 5453063"/>
                <a:gd name="connsiteX31" fmla="*/ 1332555 w 2270768"/>
                <a:gd name="connsiteY31" fmla="*/ 5167313 h 5453063"/>
                <a:gd name="connsiteX32" fmla="*/ 1213493 w 2270768"/>
                <a:gd name="connsiteY32" fmla="*/ 5082779 h 5453063"/>
                <a:gd name="connsiteX33" fmla="*/ 1224208 w 2270768"/>
                <a:gd name="connsiteY33" fmla="*/ 5239942 h 5453063"/>
                <a:gd name="connsiteX34" fmla="*/ 1099193 w 2270768"/>
                <a:gd name="connsiteY34" fmla="*/ 5453063 h 5453063"/>
                <a:gd name="connsiteX35" fmla="*/ 1022993 w 2270768"/>
                <a:gd name="connsiteY35" fmla="*/ 5406629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58736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20711 w 2270768"/>
                <a:gd name="connsiteY11" fmla="*/ 1999061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17139 w 2270768"/>
                <a:gd name="connsiteY18" fmla="*/ 1997869 h 5453063"/>
                <a:gd name="connsiteX19" fmla="*/ 1823093 w 2270768"/>
                <a:gd name="connsiteY19" fmla="*/ 2105025 h 5453063"/>
                <a:gd name="connsiteX20" fmla="*/ 1983827 w 2270768"/>
                <a:gd name="connsiteY20" fmla="*/ 2416969 h 5453063"/>
                <a:gd name="connsiteX21" fmla="*/ 1976684 w 2270768"/>
                <a:gd name="connsiteY21" fmla="*/ 2782492 h 5453063"/>
                <a:gd name="connsiteX22" fmla="*/ 1856430 w 2270768"/>
                <a:gd name="connsiteY22" fmla="*/ 3167063 h 5453063"/>
                <a:gd name="connsiteX23" fmla="*/ 1775468 w 2270768"/>
                <a:gd name="connsiteY23" fmla="*/ 3673078 h 5453063"/>
                <a:gd name="connsiteX24" fmla="*/ 1477811 w 2270768"/>
                <a:gd name="connsiteY24" fmla="*/ 4510088 h 5453063"/>
                <a:gd name="connsiteX25" fmla="*/ 1389705 w 2270768"/>
                <a:gd name="connsiteY25" fmla="*/ 4826794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3795 w 2270768"/>
                <a:gd name="connsiteY28" fmla="*/ 5263753 h 5453063"/>
                <a:gd name="connsiteX29" fmla="*/ 1642118 w 2270768"/>
                <a:gd name="connsiteY29" fmla="*/ 5262563 h 5453063"/>
                <a:gd name="connsiteX30" fmla="*/ 1395658 w 2270768"/>
                <a:gd name="connsiteY30" fmla="*/ 5138737 h 5453063"/>
                <a:gd name="connsiteX31" fmla="*/ 1332555 w 2270768"/>
                <a:gd name="connsiteY31" fmla="*/ 5167313 h 5453063"/>
                <a:gd name="connsiteX32" fmla="*/ 1213493 w 2270768"/>
                <a:gd name="connsiteY32" fmla="*/ 5082779 h 5453063"/>
                <a:gd name="connsiteX33" fmla="*/ 1224208 w 2270768"/>
                <a:gd name="connsiteY33" fmla="*/ 5239942 h 5453063"/>
                <a:gd name="connsiteX34" fmla="*/ 1099193 w 2270768"/>
                <a:gd name="connsiteY34" fmla="*/ 5453063 h 5453063"/>
                <a:gd name="connsiteX35" fmla="*/ 1022993 w 2270768"/>
                <a:gd name="connsiteY35" fmla="*/ 5406629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58736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</a:cxnLst>
              <a:rect l="l" t="t" r="r" b="b"/>
              <a:pathLst>
                <a:path w="2270768" h="5453063">
                  <a:moveTo>
                    <a:pt x="1356367" y="66675"/>
                  </a:moveTo>
                  <a:lnTo>
                    <a:pt x="1449236" y="196453"/>
                  </a:lnTo>
                  <a:lnTo>
                    <a:pt x="1427806" y="304799"/>
                  </a:lnTo>
                  <a:lnTo>
                    <a:pt x="1508768" y="466725"/>
                  </a:lnTo>
                  <a:cubicBezTo>
                    <a:pt x="1539724" y="652861"/>
                    <a:pt x="1499243" y="660400"/>
                    <a:pt x="1494480" y="757238"/>
                  </a:cubicBezTo>
                  <a:lnTo>
                    <a:pt x="1427805" y="928688"/>
                  </a:lnTo>
                  <a:lnTo>
                    <a:pt x="1589730" y="917973"/>
                  </a:lnTo>
                  <a:cubicBezTo>
                    <a:pt x="1736178" y="1002904"/>
                    <a:pt x="1819521" y="1097360"/>
                    <a:pt x="1938584" y="1183482"/>
                  </a:cubicBezTo>
                  <a:lnTo>
                    <a:pt x="2252909" y="1508522"/>
                  </a:lnTo>
                  <a:lnTo>
                    <a:pt x="2270768" y="1552575"/>
                  </a:lnTo>
                  <a:lnTo>
                    <a:pt x="1961205" y="1871663"/>
                  </a:lnTo>
                  <a:lnTo>
                    <a:pt x="1820711" y="1999061"/>
                  </a:lnTo>
                  <a:lnTo>
                    <a:pt x="1723080" y="1947863"/>
                  </a:lnTo>
                  <a:lnTo>
                    <a:pt x="2030261" y="1552576"/>
                  </a:lnTo>
                  <a:cubicBezTo>
                    <a:pt x="1905245" y="1456532"/>
                    <a:pt x="1813568" y="1347391"/>
                    <a:pt x="1655214" y="1264444"/>
                  </a:cubicBezTo>
                  <a:cubicBezTo>
                    <a:pt x="1654024" y="1319213"/>
                    <a:pt x="1652833" y="1373981"/>
                    <a:pt x="1651643" y="1428750"/>
                  </a:cubicBezTo>
                  <a:cubicBezTo>
                    <a:pt x="1631005" y="1476375"/>
                    <a:pt x="1611558" y="1533525"/>
                    <a:pt x="1573061" y="1571625"/>
                  </a:cubicBezTo>
                  <a:cubicBezTo>
                    <a:pt x="1588142" y="1648222"/>
                    <a:pt x="1586556" y="1739105"/>
                    <a:pt x="1618305" y="1801415"/>
                  </a:cubicBezTo>
                  <a:cubicBezTo>
                    <a:pt x="1655215" y="1909761"/>
                    <a:pt x="1729032" y="1952625"/>
                    <a:pt x="1817139" y="1997869"/>
                  </a:cubicBezTo>
                  <a:lnTo>
                    <a:pt x="1823093" y="2105025"/>
                  </a:lnTo>
                  <a:cubicBezTo>
                    <a:pt x="1876671" y="2209006"/>
                    <a:pt x="1931440" y="2271316"/>
                    <a:pt x="1983827" y="2416969"/>
                  </a:cubicBezTo>
                  <a:cubicBezTo>
                    <a:pt x="2015577" y="2596754"/>
                    <a:pt x="2008038" y="2647951"/>
                    <a:pt x="1976684" y="2782492"/>
                  </a:cubicBezTo>
                  <a:lnTo>
                    <a:pt x="1856430" y="3167063"/>
                  </a:lnTo>
                  <a:cubicBezTo>
                    <a:pt x="1829443" y="3335735"/>
                    <a:pt x="1783405" y="3407965"/>
                    <a:pt x="1775468" y="3673078"/>
                  </a:cubicBezTo>
                  <a:lnTo>
                    <a:pt x="1477811" y="4510088"/>
                  </a:lnTo>
                  <a:lnTo>
                    <a:pt x="1389705" y="4826794"/>
                  </a:lnTo>
                  <a:cubicBezTo>
                    <a:pt x="1454793" y="4939506"/>
                    <a:pt x="1519880" y="5028407"/>
                    <a:pt x="1584968" y="5129213"/>
                  </a:cubicBezTo>
                  <a:lnTo>
                    <a:pt x="1727843" y="5219700"/>
                  </a:lnTo>
                  <a:lnTo>
                    <a:pt x="1733795" y="5263753"/>
                  </a:lnTo>
                  <a:lnTo>
                    <a:pt x="1642118" y="5262563"/>
                  </a:lnTo>
                  <a:lnTo>
                    <a:pt x="1395658" y="5138737"/>
                  </a:lnTo>
                  <a:lnTo>
                    <a:pt x="1332555" y="5167313"/>
                  </a:lnTo>
                  <a:cubicBezTo>
                    <a:pt x="1261118" y="5166123"/>
                    <a:pt x="1246830" y="5098257"/>
                    <a:pt x="1213493" y="5082779"/>
                  </a:cubicBezTo>
                  <a:lnTo>
                    <a:pt x="1224208" y="5239942"/>
                  </a:lnTo>
                  <a:lnTo>
                    <a:pt x="1099193" y="5453063"/>
                  </a:lnTo>
                  <a:cubicBezTo>
                    <a:pt x="1073793" y="5437585"/>
                    <a:pt x="1065061" y="5461398"/>
                    <a:pt x="1022993" y="5406629"/>
                  </a:cubicBezTo>
                  <a:lnTo>
                    <a:pt x="1022993" y="5148263"/>
                  </a:lnTo>
                  <a:lnTo>
                    <a:pt x="1184918" y="4848225"/>
                  </a:lnTo>
                  <a:cubicBezTo>
                    <a:pt x="1209524" y="4597400"/>
                    <a:pt x="1207936" y="4473972"/>
                    <a:pt x="1258736" y="4095750"/>
                  </a:cubicBezTo>
                  <a:cubicBezTo>
                    <a:pt x="1312712" y="3857228"/>
                    <a:pt x="1369068" y="3716338"/>
                    <a:pt x="1424234" y="3526632"/>
                  </a:cubicBezTo>
                  <a:lnTo>
                    <a:pt x="1261118" y="3328988"/>
                  </a:lnTo>
                  <a:lnTo>
                    <a:pt x="1146818" y="2981325"/>
                  </a:lnTo>
                  <a:lnTo>
                    <a:pt x="1089668" y="2671763"/>
                  </a:lnTo>
                  <a:cubicBezTo>
                    <a:pt x="1089271" y="2424112"/>
                    <a:pt x="1115068" y="2281238"/>
                    <a:pt x="1127768" y="2085975"/>
                  </a:cubicBezTo>
                  <a:lnTo>
                    <a:pt x="946793" y="1640681"/>
                  </a:lnTo>
                  <a:lnTo>
                    <a:pt x="859878" y="1462088"/>
                  </a:lnTo>
                  <a:lnTo>
                    <a:pt x="784868" y="2143125"/>
                  </a:lnTo>
                  <a:lnTo>
                    <a:pt x="940839" y="2565797"/>
                  </a:lnTo>
                  <a:lnTo>
                    <a:pt x="981321" y="2778919"/>
                  </a:lnTo>
                  <a:lnTo>
                    <a:pt x="1068236" y="2896791"/>
                  </a:lnTo>
                  <a:cubicBezTo>
                    <a:pt x="1069427" y="2960688"/>
                    <a:pt x="1068236" y="2971007"/>
                    <a:pt x="1069427" y="3034904"/>
                  </a:cubicBezTo>
                  <a:lnTo>
                    <a:pt x="1039662" y="3155156"/>
                  </a:lnTo>
                  <a:lnTo>
                    <a:pt x="808680" y="3183731"/>
                  </a:lnTo>
                  <a:lnTo>
                    <a:pt x="749149" y="3074195"/>
                  </a:lnTo>
                  <a:lnTo>
                    <a:pt x="827730" y="2947988"/>
                  </a:lnTo>
                  <a:lnTo>
                    <a:pt x="903930" y="2957513"/>
                  </a:lnTo>
                  <a:lnTo>
                    <a:pt x="913455" y="2909888"/>
                  </a:lnTo>
                  <a:cubicBezTo>
                    <a:pt x="867815" y="2811860"/>
                    <a:pt x="813840" y="2732882"/>
                    <a:pt x="776534" y="2615804"/>
                  </a:cubicBezTo>
                  <a:cubicBezTo>
                    <a:pt x="734861" y="2455467"/>
                    <a:pt x="676521" y="2335609"/>
                    <a:pt x="626514" y="2195512"/>
                  </a:cubicBezTo>
                  <a:cubicBezTo>
                    <a:pt x="613020" y="1921668"/>
                    <a:pt x="620958" y="1662113"/>
                    <a:pt x="618180" y="1395413"/>
                  </a:cubicBezTo>
                  <a:lnTo>
                    <a:pt x="543171" y="1590675"/>
                  </a:lnTo>
                  <a:cubicBezTo>
                    <a:pt x="501499" y="1627584"/>
                    <a:pt x="490784" y="1651398"/>
                    <a:pt x="397915" y="1710928"/>
                  </a:cubicBezTo>
                  <a:cubicBezTo>
                    <a:pt x="338780" y="1754187"/>
                    <a:pt x="259405" y="1798639"/>
                    <a:pt x="178839" y="1877616"/>
                  </a:cubicBezTo>
                  <a:cubicBezTo>
                    <a:pt x="169711" y="1912144"/>
                    <a:pt x="159194" y="1931392"/>
                    <a:pt x="151455" y="1981200"/>
                  </a:cubicBezTo>
                  <a:cubicBezTo>
                    <a:pt x="143716" y="2031008"/>
                    <a:pt x="138755" y="2111375"/>
                    <a:pt x="132405" y="2176463"/>
                  </a:cubicBezTo>
                  <a:lnTo>
                    <a:pt x="141930" y="2260998"/>
                  </a:lnTo>
                  <a:cubicBezTo>
                    <a:pt x="73668" y="2228851"/>
                    <a:pt x="62555" y="2172891"/>
                    <a:pt x="22868" y="2128838"/>
                  </a:cubicBezTo>
                  <a:cubicBezTo>
                    <a:pt x="15724" y="2034382"/>
                    <a:pt x="-5707" y="1975644"/>
                    <a:pt x="1437" y="1845469"/>
                  </a:cubicBezTo>
                  <a:cubicBezTo>
                    <a:pt x="41918" y="1710531"/>
                    <a:pt x="160980" y="1568451"/>
                    <a:pt x="91924" y="1585913"/>
                  </a:cubicBezTo>
                  <a:cubicBezTo>
                    <a:pt x="90336" y="1477962"/>
                    <a:pt x="181618" y="1422400"/>
                    <a:pt x="230037" y="1345406"/>
                  </a:cubicBezTo>
                  <a:cubicBezTo>
                    <a:pt x="460224" y="1237457"/>
                    <a:pt x="454668" y="1227137"/>
                    <a:pt x="565793" y="1152525"/>
                  </a:cubicBezTo>
                  <a:lnTo>
                    <a:pt x="584843" y="990600"/>
                  </a:lnTo>
                  <a:lnTo>
                    <a:pt x="565793" y="758428"/>
                  </a:lnTo>
                  <a:cubicBezTo>
                    <a:pt x="654692" y="596503"/>
                    <a:pt x="657868" y="517923"/>
                    <a:pt x="694380" y="400051"/>
                  </a:cubicBezTo>
                  <a:cubicBezTo>
                    <a:pt x="754308" y="311151"/>
                    <a:pt x="783280" y="216298"/>
                    <a:pt x="874164" y="133351"/>
                  </a:cubicBezTo>
                  <a:cubicBezTo>
                    <a:pt x="970208" y="41276"/>
                    <a:pt x="1026961" y="28971"/>
                    <a:pt x="1123005" y="0"/>
                  </a:cubicBezTo>
                  <a:cubicBezTo>
                    <a:pt x="1231352" y="25003"/>
                    <a:pt x="1270642" y="38100"/>
                    <a:pt x="1356367" y="66675"/>
                  </a:cubicBezTo>
                  <a:close/>
                </a:path>
              </a:pathLst>
            </a:custGeom>
            <a:solidFill>
              <a:srgbClr val="FFD85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l-PL"/>
            </a:p>
          </p:txBody>
        </p:sp>
        <p:pic>
          <p:nvPicPr>
            <p:cNvPr id="42" name="Obraz 41">
              <a:extLst>
                <a:ext uri="{FF2B5EF4-FFF2-40B4-BE49-F238E27FC236}">
                  <a16:creationId xmlns:a16="http://schemas.microsoft.com/office/drawing/2014/main" id="{BE035460-6F00-4DF4-BDE0-BB1FFFA6021B}"/>
                </a:ext>
              </a:extLst>
            </p:cNvPr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623936" y="239180"/>
              <a:ext cx="2490221" cy="6836678"/>
            </a:xfrm>
            <a:prstGeom prst="rect">
              <a:avLst/>
            </a:prstGeom>
          </p:spPr>
        </p:pic>
      </p:grpSp>
      <p:grpSp>
        <p:nvGrpSpPr>
          <p:cNvPr id="26" name="Grupa 25">
            <a:extLst>
              <a:ext uri="{FF2B5EF4-FFF2-40B4-BE49-F238E27FC236}">
                <a16:creationId xmlns:a16="http://schemas.microsoft.com/office/drawing/2014/main" id="{B5D78A38-CEE2-4A3B-BDEB-B45AE899AE67}"/>
              </a:ext>
            </a:extLst>
          </p:cNvPr>
          <p:cNvGrpSpPr/>
          <p:nvPr/>
        </p:nvGrpSpPr>
        <p:grpSpPr>
          <a:xfrm>
            <a:off x="1191398" y="811624"/>
            <a:ext cx="2327494" cy="6134352"/>
            <a:chOff x="4094956" y="222074"/>
            <a:chExt cx="2551181" cy="6723902"/>
          </a:xfrm>
        </p:grpSpPr>
        <p:sp>
          <p:nvSpPr>
            <p:cNvPr id="27" name="Dowolny kształt: kształt 26">
              <a:extLst>
                <a:ext uri="{FF2B5EF4-FFF2-40B4-BE49-F238E27FC236}">
                  <a16:creationId xmlns:a16="http://schemas.microsoft.com/office/drawing/2014/main" id="{7287D32D-FBE3-4601-A5FE-F7BC38B2636F}"/>
                </a:ext>
              </a:extLst>
            </p:cNvPr>
            <p:cNvSpPr/>
            <p:nvPr/>
          </p:nvSpPr>
          <p:spPr>
            <a:xfrm>
              <a:off x="4225290" y="524588"/>
              <a:ext cx="2339340" cy="6253401"/>
            </a:xfrm>
            <a:custGeom>
              <a:avLst/>
              <a:gdLst>
                <a:gd name="connsiteX0" fmla="*/ 1093470 w 2339340"/>
                <a:gd name="connsiteY0" fmla="*/ 22860 h 6236970"/>
                <a:gd name="connsiteX1" fmla="*/ 971550 w 2339340"/>
                <a:gd name="connsiteY1" fmla="*/ 68580 h 6236970"/>
                <a:gd name="connsiteX2" fmla="*/ 967740 w 2339340"/>
                <a:gd name="connsiteY2" fmla="*/ 0 h 6236970"/>
                <a:gd name="connsiteX3" fmla="*/ 872490 w 2339340"/>
                <a:gd name="connsiteY3" fmla="*/ 121920 h 6236970"/>
                <a:gd name="connsiteX4" fmla="*/ 849630 w 2339340"/>
                <a:gd name="connsiteY4" fmla="*/ 95250 h 6236970"/>
                <a:gd name="connsiteX5" fmla="*/ 800100 w 2339340"/>
                <a:gd name="connsiteY5" fmla="*/ 320040 h 6236970"/>
                <a:gd name="connsiteX6" fmla="*/ 811530 w 2339340"/>
                <a:gd name="connsiteY6" fmla="*/ 461010 h 6236970"/>
                <a:gd name="connsiteX7" fmla="*/ 754380 w 2339340"/>
                <a:gd name="connsiteY7" fmla="*/ 464820 h 6236970"/>
                <a:gd name="connsiteX8" fmla="*/ 781050 w 2339340"/>
                <a:gd name="connsiteY8" fmla="*/ 548640 h 6236970"/>
                <a:gd name="connsiteX9" fmla="*/ 822960 w 2339340"/>
                <a:gd name="connsiteY9" fmla="*/ 624840 h 6236970"/>
                <a:gd name="connsiteX10" fmla="*/ 887730 w 2339340"/>
                <a:gd name="connsiteY10" fmla="*/ 689610 h 6236970"/>
                <a:gd name="connsiteX11" fmla="*/ 925830 w 2339340"/>
                <a:gd name="connsiteY11" fmla="*/ 769620 h 6236970"/>
                <a:gd name="connsiteX12" fmla="*/ 925830 w 2339340"/>
                <a:gd name="connsiteY12" fmla="*/ 861060 h 6236970"/>
                <a:gd name="connsiteX13" fmla="*/ 803910 w 2339340"/>
                <a:gd name="connsiteY13" fmla="*/ 922020 h 6236970"/>
                <a:gd name="connsiteX14" fmla="*/ 701040 w 2339340"/>
                <a:gd name="connsiteY14" fmla="*/ 948690 h 6236970"/>
                <a:gd name="connsiteX15" fmla="*/ 556260 w 2339340"/>
                <a:gd name="connsiteY15" fmla="*/ 952500 h 6236970"/>
                <a:gd name="connsiteX16" fmla="*/ 403860 w 2339340"/>
                <a:gd name="connsiteY16" fmla="*/ 1002030 h 6236970"/>
                <a:gd name="connsiteX17" fmla="*/ 320040 w 2339340"/>
                <a:gd name="connsiteY17" fmla="*/ 1085850 h 6236970"/>
                <a:gd name="connsiteX18" fmla="*/ 247650 w 2339340"/>
                <a:gd name="connsiteY18" fmla="*/ 1276350 h 6236970"/>
                <a:gd name="connsiteX19" fmla="*/ 163830 w 2339340"/>
                <a:gd name="connsiteY19" fmla="*/ 1569720 h 6236970"/>
                <a:gd name="connsiteX20" fmla="*/ 83820 w 2339340"/>
                <a:gd name="connsiteY20" fmla="*/ 1783080 h 6236970"/>
                <a:gd name="connsiteX21" fmla="*/ 72390 w 2339340"/>
                <a:gd name="connsiteY21" fmla="*/ 1962150 h 6236970"/>
                <a:gd name="connsiteX22" fmla="*/ 0 w 2339340"/>
                <a:gd name="connsiteY22" fmla="*/ 2145030 h 6236970"/>
                <a:gd name="connsiteX23" fmla="*/ 11430 w 2339340"/>
                <a:gd name="connsiteY23" fmla="*/ 2251710 h 6236970"/>
                <a:gd name="connsiteX24" fmla="*/ 106680 w 2339340"/>
                <a:gd name="connsiteY24" fmla="*/ 2426970 h 6236970"/>
                <a:gd name="connsiteX25" fmla="*/ 243840 w 2339340"/>
                <a:gd name="connsiteY25" fmla="*/ 2594610 h 6236970"/>
                <a:gd name="connsiteX26" fmla="*/ 422910 w 2339340"/>
                <a:gd name="connsiteY26" fmla="*/ 2769870 h 6236970"/>
                <a:gd name="connsiteX27" fmla="*/ 609600 w 2339340"/>
                <a:gd name="connsiteY27" fmla="*/ 2929890 h 6236970"/>
                <a:gd name="connsiteX28" fmla="*/ 735330 w 2339340"/>
                <a:gd name="connsiteY28" fmla="*/ 3108960 h 6236970"/>
                <a:gd name="connsiteX29" fmla="*/ 735330 w 2339340"/>
                <a:gd name="connsiteY29" fmla="*/ 2792730 h 6236970"/>
                <a:gd name="connsiteX30" fmla="*/ 647700 w 2339340"/>
                <a:gd name="connsiteY30" fmla="*/ 2731770 h 6236970"/>
                <a:gd name="connsiteX31" fmla="*/ 541020 w 2339340"/>
                <a:gd name="connsiteY31" fmla="*/ 2537460 h 6236970"/>
                <a:gd name="connsiteX32" fmla="*/ 487680 w 2339340"/>
                <a:gd name="connsiteY32" fmla="*/ 2426970 h 6236970"/>
                <a:gd name="connsiteX33" fmla="*/ 293370 w 2339340"/>
                <a:gd name="connsiteY33" fmla="*/ 2205990 h 6236970"/>
                <a:gd name="connsiteX34" fmla="*/ 426720 w 2339340"/>
                <a:gd name="connsiteY34" fmla="*/ 1988820 h 6236970"/>
                <a:gd name="connsiteX35" fmla="*/ 483870 w 2339340"/>
                <a:gd name="connsiteY35" fmla="*/ 1878330 h 6236970"/>
                <a:gd name="connsiteX36" fmla="*/ 544830 w 2339340"/>
                <a:gd name="connsiteY36" fmla="*/ 1642110 h 6236970"/>
                <a:gd name="connsiteX37" fmla="*/ 636270 w 2339340"/>
                <a:gd name="connsiteY37" fmla="*/ 1897380 h 6236970"/>
                <a:gd name="connsiteX38" fmla="*/ 678180 w 2339340"/>
                <a:gd name="connsiteY38" fmla="*/ 2202180 h 6236970"/>
                <a:gd name="connsiteX39" fmla="*/ 689610 w 2339340"/>
                <a:gd name="connsiteY39" fmla="*/ 2487930 h 6236970"/>
                <a:gd name="connsiteX40" fmla="*/ 712470 w 2339340"/>
                <a:gd name="connsiteY40" fmla="*/ 2762250 h 6236970"/>
                <a:gd name="connsiteX41" fmla="*/ 701040 w 2339340"/>
                <a:gd name="connsiteY41" fmla="*/ 3177540 h 6236970"/>
                <a:gd name="connsiteX42" fmla="*/ 643890 w 2339340"/>
                <a:gd name="connsiteY42" fmla="*/ 3783330 h 6236970"/>
                <a:gd name="connsiteX43" fmla="*/ 613410 w 2339340"/>
                <a:gd name="connsiteY43" fmla="*/ 4255770 h 6236970"/>
                <a:gd name="connsiteX44" fmla="*/ 689610 w 2339340"/>
                <a:gd name="connsiteY44" fmla="*/ 4617720 h 6236970"/>
                <a:gd name="connsiteX45" fmla="*/ 803910 w 2339340"/>
                <a:gd name="connsiteY45" fmla="*/ 5215890 h 6236970"/>
                <a:gd name="connsiteX46" fmla="*/ 883920 w 2339340"/>
                <a:gd name="connsiteY46" fmla="*/ 5657850 h 6236970"/>
                <a:gd name="connsiteX47" fmla="*/ 872490 w 2339340"/>
                <a:gd name="connsiteY47" fmla="*/ 5684520 h 6236970"/>
                <a:gd name="connsiteX48" fmla="*/ 693420 w 2339340"/>
                <a:gd name="connsiteY48" fmla="*/ 5894070 h 6236970"/>
                <a:gd name="connsiteX49" fmla="*/ 541020 w 2339340"/>
                <a:gd name="connsiteY49" fmla="*/ 6092190 h 6236970"/>
                <a:gd name="connsiteX50" fmla="*/ 510540 w 2339340"/>
                <a:gd name="connsiteY50" fmla="*/ 6156960 h 6236970"/>
                <a:gd name="connsiteX51" fmla="*/ 701040 w 2339340"/>
                <a:gd name="connsiteY51" fmla="*/ 6092190 h 6236970"/>
                <a:gd name="connsiteX52" fmla="*/ 830580 w 2339340"/>
                <a:gd name="connsiteY52" fmla="*/ 6065520 h 6236970"/>
                <a:gd name="connsiteX53" fmla="*/ 952500 w 2339340"/>
                <a:gd name="connsiteY53" fmla="*/ 5974080 h 6236970"/>
                <a:gd name="connsiteX54" fmla="*/ 963930 w 2339340"/>
                <a:gd name="connsiteY54" fmla="*/ 5871210 h 6236970"/>
                <a:gd name="connsiteX55" fmla="*/ 1108710 w 2339340"/>
                <a:gd name="connsiteY55" fmla="*/ 5817870 h 6236970"/>
                <a:gd name="connsiteX56" fmla="*/ 1108710 w 2339340"/>
                <a:gd name="connsiteY56" fmla="*/ 5791200 h 6236970"/>
                <a:gd name="connsiteX57" fmla="*/ 1032510 w 2339340"/>
                <a:gd name="connsiteY57" fmla="*/ 5634990 h 6236970"/>
                <a:gd name="connsiteX58" fmla="*/ 1043940 w 2339340"/>
                <a:gd name="connsiteY58" fmla="*/ 5280660 h 6236970"/>
                <a:gd name="connsiteX59" fmla="*/ 1074420 w 2339340"/>
                <a:gd name="connsiteY59" fmla="*/ 4888230 h 6236970"/>
                <a:gd name="connsiteX60" fmla="*/ 1002030 w 2339340"/>
                <a:gd name="connsiteY60" fmla="*/ 4423410 h 6236970"/>
                <a:gd name="connsiteX61" fmla="*/ 1066800 w 2339340"/>
                <a:gd name="connsiteY61" fmla="*/ 4130040 h 6236970"/>
                <a:gd name="connsiteX62" fmla="*/ 1116330 w 2339340"/>
                <a:gd name="connsiteY62" fmla="*/ 3775710 h 6236970"/>
                <a:gd name="connsiteX63" fmla="*/ 1165860 w 2339340"/>
                <a:gd name="connsiteY63" fmla="*/ 3375660 h 6236970"/>
                <a:gd name="connsiteX64" fmla="*/ 1238250 w 2339340"/>
                <a:gd name="connsiteY64" fmla="*/ 3882390 h 6236970"/>
                <a:gd name="connsiteX65" fmla="*/ 1280160 w 2339340"/>
                <a:gd name="connsiteY65" fmla="*/ 4366260 h 6236970"/>
                <a:gd name="connsiteX66" fmla="*/ 1310640 w 2339340"/>
                <a:gd name="connsiteY66" fmla="*/ 4533900 h 6236970"/>
                <a:gd name="connsiteX67" fmla="*/ 1272540 w 2339340"/>
                <a:gd name="connsiteY67" fmla="*/ 4838700 h 6236970"/>
                <a:gd name="connsiteX68" fmla="*/ 1242060 w 2339340"/>
                <a:gd name="connsiteY68" fmla="*/ 5059680 h 6236970"/>
                <a:gd name="connsiteX69" fmla="*/ 1276350 w 2339340"/>
                <a:gd name="connsiteY69" fmla="*/ 5288280 h 6236970"/>
                <a:gd name="connsiteX70" fmla="*/ 1333500 w 2339340"/>
                <a:gd name="connsiteY70" fmla="*/ 5494020 h 6236970"/>
                <a:gd name="connsiteX71" fmla="*/ 1314450 w 2339340"/>
                <a:gd name="connsiteY71" fmla="*/ 5615940 h 6236970"/>
                <a:gd name="connsiteX72" fmla="*/ 1264920 w 2339340"/>
                <a:gd name="connsiteY72" fmla="*/ 5795010 h 6236970"/>
                <a:gd name="connsiteX73" fmla="*/ 1264920 w 2339340"/>
                <a:gd name="connsiteY73" fmla="*/ 5901690 h 6236970"/>
                <a:gd name="connsiteX74" fmla="*/ 1424940 w 2339340"/>
                <a:gd name="connsiteY74" fmla="*/ 6236970 h 6236970"/>
                <a:gd name="connsiteX75" fmla="*/ 1565910 w 2339340"/>
                <a:gd name="connsiteY75" fmla="*/ 6065520 h 6236970"/>
                <a:gd name="connsiteX76" fmla="*/ 1604010 w 2339340"/>
                <a:gd name="connsiteY76" fmla="*/ 6012180 h 6236970"/>
                <a:gd name="connsiteX77" fmla="*/ 1524000 w 2339340"/>
                <a:gd name="connsiteY77" fmla="*/ 5844540 h 6236970"/>
                <a:gd name="connsiteX78" fmla="*/ 1466850 w 2339340"/>
                <a:gd name="connsiteY78" fmla="*/ 5718810 h 6236970"/>
                <a:gd name="connsiteX79" fmla="*/ 1440180 w 2339340"/>
                <a:gd name="connsiteY79" fmla="*/ 5638800 h 6236970"/>
                <a:gd name="connsiteX80" fmla="*/ 1546860 w 2339340"/>
                <a:gd name="connsiteY80" fmla="*/ 5078730 h 6236970"/>
                <a:gd name="connsiteX81" fmla="*/ 1600200 w 2339340"/>
                <a:gd name="connsiteY81" fmla="*/ 4507230 h 6236970"/>
                <a:gd name="connsiteX82" fmla="*/ 1684020 w 2339340"/>
                <a:gd name="connsiteY82" fmla="*/ 4027170 h 6236970"/>
                <a:gd name="connsiteX83" fmla="*/ 1703070 w 2339340"/>
                <a:gd name="connsiteY83" fmla="*/ 3688080 h 6236970"/>
                <a:gd name="connsiteX84" fmla="*/ 1645920 w 2339340"/>
                <a:gd name="connsiteY84" fmla="*/ 2884170 h 6236970"/>
                <a:gd name="connsiteX85" fmla="*/ 1630680 w 2339340"/>
                <a:gd name="connsiteY85" fmla="*/ 2868930 h 6236970"/>
                <a:gd name="connsiteX86" fmla="*/ 1607820 w 2339340"/>
                <a:gd name="connsiteY86" fmla="*/ 2750820 h 6236970"/>
                <a:gd name="connsiteX87" fmla="*/ 1584960 w 2339340"/>
                <a:gd name="connsiteY87" fmla="*/ 2423160 h 6236970"/>
                <a:gd name="connsiteX88" fmla="*/ 1584960 w 2339340"/>
                <a:gd name="connsiteY88" fmla="*/ 2072640 h 6236970"/>
                <a:gd name="connsiteX89" fmla="*/ 1619250 w 2339340"/>
                <a:gd name="connsiteY89" fmla="*/ 1771650 h 6236970"/>
                <a:gd name="connsiteX90" fmla="*/ 1691640 w 2339340"/>
                <a:gd name="connsiteY90" fmla="*/ 1501140 h 6236970"/>
                <a:gd name="connsiteX91" fmla="*/ 1954530 w 2339340"/>
                <a:gd name="connsiteY91" fmla="*/ 1924050 h 6236970"/>
                <a:gd name="connsiteX92" fmla="*/ 2045970 w 2339340"/>
                <a:gd name="connsiteY92" fmla="*/ 2045970 h 6236970"/>
                <a:gd name="connsiteX93" fmla="*/ 1840230 w 2339340"/>
                <a:gd name="connsiteY93" fmla="*/ 2358390 h 6236970"/>
                <a:gd name="connsiteX94" fmla="*/ 1729740 w 2339340"/>
                <a:gd name="connsiteY94" fmla="*/ 2545080 h 6236970"/>
                <a:gd name="connsiteX95" fmla="*/ 1672590 w 2339340"/>
                <a:gd name="connsiteY95" fmla="*/ 2674620 h 6236970"/>
                <a:gd name="connsiteX96" fmla="*/ 1604010 w 2339340"/>
                <a:gd name="connsiteY96" fmla="*/ 2754630 h 6236970"/>
                <a:gd name="connsiteX97" fmla="*/ 1634490 w 2339340"/>
                <a:gd name="connsiteY97" fmla="*/ 3040380 h 6236970"/>
                <a:gd name="connsiteX98" fmla="*/ 1729740 w 2339340"/>
                <a:gd name="connsiteY98" fmla="*/ 2891790 h 6236970"/>
                <a:gd name="connsiteX99" fmla="*/ 1927860 w 2339340"/>
                <a:gd name="connsiteY99" fmla="*/ 2689860 h 6236970"/>
                <a:gd name="connsiteX100" fmla="*/ 2065020 w 2339340"/>
                <a:gd name="connsiteY100" fmla="*/ 2548890 h 6236970"/>
                <a:gd name="connsiteX101" fmla="*/ 2202180 w 2339340"/>
                <a:gd name="connsiteY101" fmla="*/ 2339340 h 6236970"/>
                <a:gd name="connsiteX102" fmla="*/ 2339340 w 2339340"/>
                <a:gd name="connsiteY102" fmla="*/ 2049780 h 6236970"/>
                <a:gd name="connsiteX103" fmla="*/ 2293620 w 2339340"/>
                <a:gd name="connsiteY103" fmla="*/ 1958340 h 6236970"/>
                <a:gd name="connsiteX104" fmla="*/ 2232660 w 2339340"/>
                <a:gd name="connsiteY104" fmla="*/ 1752600 h 6236970"/>
                <a:gd name="connsiteX105" fmla="*/ 2175510 w 2339340"/>
                <a:gd name="connsiteY105" fmla="*/ 1565910 h 6236970"/>
                <a:gd name="connsiteX106" fmla="*/ 2065020 w 2339340"/>
                <a:gd name="connsiteY106" fmla="*/ 1352550 h 6236970"/>
                <a:gd name="connsiteX107" fmla="*/ 1958340 w 2339340"/>
                <a:gd name="connsiteY107" fmla="*/ 1169670 h 6236970"/>
                <a:gd name="connsiteX108" fmla="*/ 1878330 w 2339340"/>
                <a:gd name="connsiteY108" fmla="*/ 1043940 h 6236970"/>
                <a:gd name="connsiteX109" fmla="*/ 1752600 w 2339340"/>
                <a:gd name="connsiteY109" fmla="*/ 975360 h 6236970"/>
                <a:gd name="connsiteX110" fmla="*/ 1645920 w 2339340"/>
                <a:gd name="connsiteY110" fmla="*/ 956310 h 6236970"/>
                <a:gd name="connsiteX111" fmla="*/ 1546860 w 2339340"/>
                <a:gd name="connsiteY111" fmla="*/ 922020 h 6236970"/>
                <a:gd name="connsiteX112" fmla="*/ 1276350 w 2339340"/>
                <a:gd name="connsiteY112" fmla="*/ 861060 h 6236970"/>
                <a:gd name="connsiteX113" fmla="*/ 1257300 w 2339340"/>
                <a:gd name="connsiteY113" fmla="*/ 739140 h 6236970"/>
                <a:gd name="connsiteX114" fmla="*/ 1325880 w 2339340"/>
                <a:gd name="connsiteY114" fmla="*/ 594360 h 6236970"/>
                <a:gd name="connsiteX115" fmla="*/ 1363980 w 2339340"/>
                <a:gd name="connsiteY115" fmla="*/ 537210 h 6236970"/>
                <a:gd name="connsiteX116" fmla="*/ 1352550 w 2339340"/>
                <a:gd name="connsiteY116" fmla="*/ 438150 h 6236970"/>
                <a:gd name="connsiteX117" fmla="*/ 1348740 w 2339340"/>
                <a:gd name="connsiteY117" fmla="*/ 308610 h 6236970"/>
                <a:gd name="connsiteX118" fmla="*/ 1306830 w 2339340"/>
                <a:gd name="connsiteY118" fmla="*/ 114300 h 6236970"/>
                <a:gd name="connsiteX119" fmla="*/ 1188720 w 2339340"/>
                <a:gd name="connsiteY119" fmla="*/ 38100 h 6236970"/>
                <a:gd name="connsiteX120" fmla="*/ 1143000 w 2339340"/>
                <a:gd name="connsiteY120" fmla="*/ 11430 h 6236970"/>
                <a:gd name="connsiteX121" fmla="*/ 1093470 w 2339340"/>
                <a:gd name="connsiteY121" fmla="*/ 22860 h 6236970"/>
                <a:gd name="connsiteX0" fmla="*/ 1093470 w 2339340"/>
                <a:gd name="connsiteY0" fmla="*/ 22860 h 6236970"/>
                <a:gd name="connsiteX1" fmla="*/ 971550 w 2339340"/>
                <a:gd name="connsiteY1" fmla="*/ 68580 h 6236970"/>
                <a:gd name="connsiteX2" fmla="*/ 967740 w 2339340"/>
                <a:gd name="connsiteY2" fmla="*/ 0 h 6236970"/>
                <a:gd name="connsiteX3" fmla="*/ 872490 w 2339340"/>
                <a:gd name="connsiteY3" fmla="*/ 121920 h 6236970"/>
                <a:gd name="connsiteX4" fmla="*/ 849630 w 2339340"/>
                <a:gd name="connsiteY4" fmla="*/ 95250 h 6236970"/>
                <a:gd name="connsiteX5" fmla="*/ 800100 w 2339340"/>
                <a:gd name="connsiteY5" fmla="*/ 320040 h 6236970"/>
                <a:gd name="connsiteX6" fmla="*/ 811530 w 2339340"/>
                <a:gd name="connsiteY6" fmla="*/ 461010 h 6236970"/>
                <a:gd name="connsiteX7" fmla="*/ 754380 w 2339340"/>
                <a:gd name="connsiteY7" fmla="*/ 464820 h 6236970"/>
                <a:gd name="connsiteX8" fmla="*/ 781050 w 2339340"/>
                <a:gd name="connsiteY8" fmla="*/ 548640 h 6236970"/>
                <a:gd name="connsiteX9" fmla="*/ 822960 w 2339340"/>
                <a:gd name="connsiteY9" fmla="*/ 624840 h 6236970"/>
                <a:gd name="connsiteX10" fmla="*/ 887730 w 2339340"/>
                <a:gd name="connsiteY10" fmla="*/ 689610 h 6236970"/>
                <a:gd name="connsiteX11" fmla="*/ 925830 w 2339340"/>
                <a:gd name="connsiteY11" fmla="*/ 769620 h 6236970"/>
                <a:gd name="connsiteX12" fmla="*/ 925830 w 2339340"/>
                <a:gd name="connsiteY12" fmla="*/ 861060 h 6236970"/>
                <a:gd name="connsiteX13" fmla="*/ 803910 w 2339340"/>
                <a:gd name="connsiteY13" fmla="*/ 922020 h 6236970"/>
                <a:gd name="connsiteX14" fmla="*/ 701040 w 2339340"/>
                <a:gd name="connsiteY14" fmla="*/ 948690 h 6236970"/>
                <a:gd name="connsiteX15" fmla="*/ 556260 w 2339340"/>
                <a:gd name="connsiteY15" fmla="*/ 952500 h 6236970"/>
                <a:gd name="connsiteX16" fmla="*/ 403860 w 2339340"/>
                <a:gd name="connsiteY16" fmla="*/ 1002030 h 6236970"/>
                <a:gd name="connsiteX17" fmla="*/ 320040 w 2339340"/>
                <a:gd name="connsiteY17" fmla="*/ 1085850 h 6236970"/>
                <a:gd name="connsiteX18" fmla="*/ 247650 w 2339340"/>
                <a:gd name="connsiteY18" fmla="*/ 1276350 h 6236970"/>
                <a:gd name="connsiteX19" fmla="*/ 163830 w 2339340"/>
                <a:gd name="connsiteY19" fmla="*/ 1569720 h 6236970"/>
                <a:gd name="connsiteX20" fmla="*/ 83820 w 2339340"/>
                <a:gd name="connsiteY20" fmla="*/ 1783080 h 6236970"/>
                <a:gd name="connsiteX21" fmla="*/ 72390 w 2339340"/>
                <a:gd name="connsiteY21" fmla="*/ 1962150 h 6236970"/>
                <a:gd name="connsiteX22" fmla="*/ 0 w 2339340"/>
                <a:gd name="connsiteY22" fmla="*/ 2145030 h 6236970"/>
                <a:gd name="connsiteX23" fmla="*/ 11430 w 2339340"/>
                <a:gd name="connsiteY23" fmla="*/ 2251710 h 6236970"/>
                <a:gd name="connsiteX24" fmla="*/ 106680 w 2339340"/>
                <a:gd name="connsiteY24" fmla="*/ 2426970 h 6236970"/>
                <a:gd name="connsiteX25" fmla="*/ 243840 w 2339340"/>
                <a:gd name="connsiteY25" fmla="*/ 2594610 h 6236970"/>
                <a:gd name="connsiteX26" fmla="*/ 422910 w 2339340"/>
                <a:gd name="connsiteY26" fmla="*/ 2769870 h 6236970"/>
                <a:gd name="connsiteX27" fmla="*/ 609600 w 2339340"/>
                <a:gd name="connsiteY27" fmla="*/ 2929890 h 6236970"/>
                <a:gd name="connsiteX28" fmla="*/ 735330 w 2339340"/>
                <a:gd name="connsiteY28" fmla="*/ 3108960 h 6236970"/>
                <a:gd name="connsiteX29" fmla="*/ 709136 w 2339340"/>
                <a:gd name="connsiteY29" fmla="*/ 2771299 h 6236970"/>
                <a:gd name="connsiteX30" fmla="*/ 647700 w 2339340"/>
                <a:gd name="connsiteY30" fmla="*/ 2731770 h 6236970"/>
                <a:gd name="connsiteX31" fmla="*/ 541020 w 2339340"/>
                <a:gd name="connsiteY31" fmla="*/ 2537460 h 6236970"/>
                <a:gd name="connsiteX32" fmla="*/ 487680 w 2339340"/>
                <a:gd name="connsiteY32" fmla="*/ 2426970 h 6236970"/>
                <a:gd name="connsiteX33" fmla="*/ 293370 w 2339340"/>
                <a:gd name="connsiteY33" fmla="*/ 2205990 h 6236970"/>
                <a:gd name="connsiteX34" fmla="*/ 426720 w 2339340"/>
                <a:gd name="connsiteY34" fmla="*/ 1988820 h 6236970"/>
                <a:gd name="connsiteX35" fmla="*/ 483870 w 2339340"/>
                <a:gd name="connsiteY35" fmla="*/ 1878330 h 6236970"/>
                <a:gd name="connsiteX36" fmla="*/ 544830 w 2339340"/>
                <a:gd name="connsiteY36" fmla="*/ 1642110 h 6236970"/>
                <a:gd name="connsiteX37" fmla="*/ 636270 w 2339340"/>
                <a:gd name="connsiteY37" fmla="*/ 1897380 h 6236970"/>
                <a:gd name="connsiteX38" fmla="*/ 678180 w 2339340"/>
                <a:gd name="connsiteY38" fmla="*/ 2202180 h 6236970"/>
                <a:gd name="connsiteX39" fmla="*/ 689610 w 2339340"/>
                <a:gd name="connsiteY39" fmla="*/ 2487930 h 6236970"/>
                <a:gd name="connsiteX40" fmla="*/ 712470 w 2339340"/>
                <a:gd name="connsiteY40" fmla="*/ 2762250 h 6236970"/>
                <a:gd name="connsiteX41" fmla="*/ 701040 w 2339340"/>
                <a:gd name="connsiteY41" fmla="*/ 3177540 h 6236970"/>
                <a:gd name="connsiteX42" fmla="*/ 643890 w 2339340"/>
                <a:gd name="connsiteY42" fmla="*/ 3783330 h 6236970"/>
                <a:gd name="connsiteX43" fmla="*/ 613410 w 2339340"/>
                <a:gd name="connsiteY43" fmla="*/ 4255770 h 6236970"/>
                <a:gd name="connsiteX44" fmla="*/ 689610 w 2339340"/>
                <a:gd name="connsiteY44" fmla="*/ 4617720 h 6236970"/>
                <a:gd name="connsiteX45" fmla="*/ 803910 w 2339340"/>
                <a:gd name="connsiteY45" fmla="*/ 5215890 h 6236970"/>
                <a:gd name="connsiteX46" fmla="*/ 883920 w 2339340"/>
                <a:gd name="connsiteY46" fmla="*/ 5657850 h 6236970"/>
                <a:gd name="connsiteX47" fmla="*/ 872490 w 2339340"/>
                <a:gd name="connsiteY47" fmla="*/ 5684520 h 6236970"/>
                <a:gd name="connsiteX48" fmla="*/ 693420 w 2339340"/>
                <a:gd name="connsiteY48" fmla="*/ 5894070 h 6236970"/>
                <a:gd name="connsiteX49" fmla="*/ 541020 w 2339340"/>
                <a:gd name="connsiteY49" fmla="*/ 6092190 h 6236970"/>
                <a:gd name="connsiteX50" fmla="*/ 510540 w 2339340"/>
                <a:gd name="connsiteY50" fmla="*/ 6156960 h 6236970"/>
                <a:gd name="connsiteX51" fmla="*/ 701040 w 2339340"/>
                <a:gd name="connsiteY51" fmla="*/ 6092190 h 6236970"/>
                <a:gd name="connsiteX52" fmla="*/ 830580 w 2339340"/>
                <a:gd name="connsiteY52" fmla="*/ 6065520 h 6236970"/>
                <a:gd name="connsiteX53" fmla="*/ 952500 w 2339340"/>
                <a:gd name="connsiteY53" fmla="*/ 5974080 h 6236970"/>
                <a:gd name="connsiteX54" fmla="*/ 963930 w 2339340"/>
                <a:gd name="connsiteY54" fmla="*/ 5871210 h 6236970"/>
                <a:gd name="connsiteX55" fmla="*/ 1108710 w 2339340"/>
                <a:gd name="connsiteY55" fmla="*/ 5817870 h 6236970"/>
                <a:gd name="connsiteX56" fmla="*/ 1108710 w 2339340"/>
                <a:gd name="connsiteY56" fmla="*/ 5791200 h 6236970"/>
                <a:gd name="connsiteX57" fmla="*/ 1032510 w 2339340"/>
                <a:gd name="connsiteY57" fmla="*/ 5634990 h 6236970"/>
                <a:gd name="connsiteX58" fmla="*/ 1043940 w 2339340"/>
                <a:gd name="connsiteY58" fmla="*/ 5280660 h 6236970"/>
                <a:gd name="connsiteX59" fmla="*/ 1074420 w 2339340"/>
                <a:gd name="connsiteY59" fmla="*/ 4888230 h 6236970"/>
                <a:gd name="connsiteX60" fmla="*/ 1002030 w 2339340"/>
                <a:gd name="connsiteY60" fmla="*/ 4423410 h 6236970"/>
                <a:gd name="connsiteX61" fmla="*/ 1066800 w 2339340"/>
                <a:gd name="connsiteY61" fmla="*/ 4130040 h 6236970"/>
                <a:gd name="connsiteX62" fmla="*/ 1116330 w 2339340"/>
                <a:gd name="connsiteY62" fmla="*/ 3775710 h 6236970"/>
                <a:gd name="connsiteX63" fmla="*/ 1165860 w 2339340"/>
                <a:gd name="connsiteY63" fmla="*/ 3375660 h 6236970"/>
                <a:gd name="connsiteX64" fmla="*/ 1238250 w 2339340"/>
                <a:gd name="connsiteY64" fmla="*/ 3882390 h 6236970"/>
                <a:gd name="connsiteX65" fmla="*/ 1280160 w 2339340"/>
                <a:gd name="connsiteY65" fmla="*/ 4366260 h 6236970"/>
                <a:gd name="connsiteX66" fmla="*/ 1310640 w 2339340"/>
                <a:gd name="connsiteY66" fmla="*/ 4533900 h 6236970"/>
                <a:gd name="connsiteX67" fmla="*/ 1272540 w 2339340"/>
                <a:gd name="connsiteY67" fmla="*/ 4838700 h 6236970"/>
                <a:gd name="connsiteX68" fmla="*/ 1242060 w 2339340"/>
                <a:gd name="connsiteY68" fmla="*/ 5059680 h 6236970"/>
                <a:gd name="connsiteX69" fmla="*/ 1276350 w 2339340"/>
                <a:gd name="connsiteY69" fmla="*/ 5288280 h 6236970"/>
                <a:gd name="connsiteX70" fmla="*/ 1333500 w 2339340"/>
                <a:gd name="connsiteY70" fmla="*/ 5494020 h 6236970"/>
                <a:gd name="connsiteX71" fmla="*/ 1314450 w 2339340"/>
                <a:gd name="connsiteY71" fmla="*/ 5615940 h 6236970"/>
                <a:gd name="connsiteX72" fmla="*/ 1264920 w 2339340"/>
                <a:gd name="connsiteY72" fmla="*/ 5795010 h 6236970"/>
                <a:gd name="connsiteX73" fmla="*/ 1264920 w 2339340"/>
                <a:gd name="connsiteY73" fmla="*/ 5901690 h 6236970"/>
                <a:gd name="connsiteX74" fmla="*/ 1424940 w 2339340"/>
                <a:gd name="connsiteY74" fmla="*/ 6236970 h 6236970"/>
                <a:gd name="connsiteX75" fmla="*/ 1565910 w 2339340"/>
                <a:gd name="connsiteY75" fmla="*/ 6065520 h 6236970"/>
                <a:gd name="connsiteX76" fmla="*/ 1604010 w 2339340"/>
                <a:gd name="connsiteY76" fmla="*/ 6012180 h 6236970"/>
                <a:gd name="connsiteX77" fmla="*/ 1524000 w 2339340"/>
                <a:gd name="connsiteY77" fmla="*/ 5844540 h 6236970"/>
                <a:gd name="connsiteX78" fmla="*/ 1466850 w 2339340"/>
                <a:gd name="connsiteY78" fmla="*/ 5718810 h 6236970"/>
                <a:gd name="connsiteX79" fmla="*/ 1440180 w 2339340"/>
                <a:gd name="connsiteY79" fmla="*/ 5638800 h 6236970"/>
                <a:gd name="connsiteX80" fmla="*/ 1546860 w 2339340"/>
                <a:gd name="connsiteY80" fmla="*/ 5078730 h 6236970"/>
                <a:gd name="connsiteX81" fmla="*/ 1600200 w 2339340"/>
                <a:gd name="connsiteY81" fmla="*/ 4507230 h 6236970"/>
                <a:gd name="connsiteX82" fmla="*/ 1684020 w 2339340"/>
                <a:gd name="connsiteY82" fmla="*/ 4027170 h 6236970"/>
                <a:gd name="connsiteX83" fmla="*/ 1703070 w 2339340"/>
                <a:gd name="connsiteY83" fmla="*/ 3688080 h 6236970"/>
                <a:gd name="connsiteX84" fmla="*/ 1645920 w 2339340"/>
                <a:gd name="connsiteY84" fmla="*/ 2884170 h 6236970"/>
                <a:gd name="connsiteX85" fmla="*/ 1630680 w 2339340"/>
                <a:gd name="connsiteY85" fmla="*/ 2868930 h 6236970"/>
                <a:gd name="connsiteX86" fmla="*/ 1607820 w 2339340"/>
                <a:gd name="connsiteY86" fmla="*/ 2750820 h 6236970"/>
                <a:gd name="connsiteX87" fmla="*/ 1584960 w 2339340"/>
                <a:gd name="connsiteY87" fmla="*/ 2423160 h 6236970"/>
                <a:gd name="connsiteX88" fmla="*/ 1584960 w 2339340"/>
                <a:gd name="connsiteY88" fmla="*/ 2072640 h 6236970"/>
                <a:gd name="connsiteX89" fmla="*/ 1619250 w 2339340"/>
                <a:gd name="connsiteY89" fmla="*/ 1771650 h 6236970"/>
                <a:gd name="connsiteX90" fmla="*/ 1691640 w 2339340"/>
                <a:gd name="connsiteY90" fmla="*/ 1501140 h 6236970"/>
                <a:gd name="connsiteX91" fmla="*/ 1954530 w 2339340"/>
                <a:gd name="connsiteY91" fmla="*/ 1924050 h 6236970"/>
                <a:gd name="connsiteX92" fmla="*/ 2045970 w 2339340"/>
                <a:gd name="connsiteY92" fmla="*/ 2045970 h 6236970"/>
                <a:gd name="connsiteX93" fmla="*/ 1840230 w 2339340"/>
                <a:gd name="connsiteY93" fmla="*/ 2358390 h 6236970"/>
                <a:gd name="connsiteX94" fmla="*/ 1729740 w 2339340"/>
                <a:gd name="connsiteY94" fmla="*/ 2545080 h 6236970"/>
                <a:gd name="connsiteX95" fmla="*/ 1672590 w 2339340"/>
                <a:gd name="connsiteY95" fmla="*/ 2674620 h 6236970"/>
                <a:gd name="connsiteX96" fmla="*/ 1604010 w 2339340"/>
                <a:gd name="connsiteY96" fmla="*/ 2754630 h 6236970"/>
                <a:gd name="connsiteX97" fmla="*/ 1634490 w 2339340"/>
                <a:gd name="connsiteY97" fmla="*/ 3040380 h 6236970"/>
                <a:gd name="connsiteX98" fmla="*/ 1729740 w 2339340"/>
                <a:gd name="connsiteY98" fmla="*/ 2891790 h 6236970"/>
                <a:gd name="connsiteX99" fmla="*/ 1927860 w 2339340"/>
                <a:gd name="connsiteY99" fmla="*/ 2689860 h 6236970"/>
                <a:gd name="connsiteX100" fmla="*/ 2065020 w 2339340"/>
                <a:gd name="connsiteY100" fmla="*/ 2548890 h 6236970"/>
                <a:gd name="connsiteX101" fmla="*/ 2202180 w 2339340"/>
                <a:gd name="connsiteY101" fmla="*/ 2339340 h 6236970"/>
                <a:gd name="connsiteX102" fmla="*/ 2339340 w 2339340"/>
                <a:gd name="connsiteY102" fmla="*/ 2049780 h 6236970"/>
                <a:gd name="connsiteX103" fmla="*/ 2293620 w 2339340"/>
                <a:gd name="connsiteY103" fmla="*/ 1958340 h 6236970"/>
                <a:gd name="connsiteX104" fmla="*/ 2232660 w 2339340"/>
                <a:gd name="connsiteY104" fmla="*/ 1752600 h 6236970"/>
                <a:gd name="connsiteX105" fmla="*/ 2175510 w 2339340"/>
                <a:gd name="connsiteY105" fmla="*/ 1565910 h 6236970"/>
                <a:gd name="connsiteX106" fmla="*/ 2065020 w 2339340"/>
                <a:gd name="connsiteY106" fmla="*/ 1352550 h 6236970"/>
                <a:gd name="connsiteX107" fmla="*/ 1958340 w 2339340"/>
                <a:gd name="connsiteY107" fmla="*/ 1169670 h 6236970"/>
                <a:gd name="connsiteX108" fmla="*/ 1878330 w 2339340"/>
                <a:gd name="connsiteY108" fmla="*/ 1043940 h 6236970"/>
                <a:gd name="connsiteX109" fmla="*/ 1752600 w 2339340"/>
                <a:gd name="connsiteY109" fmla="*/ 975360 h 6236970"/>
                <a:gd name="connsiteX110" fmla="*/ 1645920 w 2339340"/>
                <a:gd name="connsiteY110" fmla="*/ 956310 h 6236970"/>
                <a:gd name="connsiteX111" fmla="*/ 1546860 w 2339340"/>
                <a:gd name="connsiteY111" fmla="*/ 922020 h 6236970"/>
                <a:gd name="connsiteX112" fmla="*/ 1276350 w 2339340"/>
                <a:gd name="connsiteY112" fmla="*/ 861060 h 6236970"/>
                <a:gd name="connsiteX113" fmla="*/ 1257300 w 2339340"/>
                <a:gd name="connsiteY113" fmla="*/ 739140 h 6236970"/>
                <a:gd name="connsiteX114" fmla="*/ 1325880 w 2339340"/>
                <a:gd name="connsiteY114" fmla="*/ 594360 h 6236970"/>
                <a:gd name="connsiteX115" fmla="*/ 1363980 w 2339340"/>
                <a:gd name="connsiteY115" fmla="*/ 537210 h 6236970"/>
                <a:gd name="connsiteX116" fmla="*/ 1352550 w 2339340"/>
                <a:gd name="connsiteY116" fmla="*/ 438150 h 6236970"/>
                <a:gd name="connsiteX117" fmla="*/ 1348740 w 2339340"/>
                <a:gd name="connsiteY117" fmla="*/ 308610 h 6236970"/>
                <a:gd name="connsiteX118" fmla="*/ 1306830 w 2339340"/>
                <a:gd name="connsiteY118" fmla="*/ 114300 h 6236970"/>
                <a:gd name="connsiteX119" fmla="*/ 1188720 w 2339340"/>
                <a:gd name="connsiteY119" fmla="*/ 38100 h 6236970"/>
                <a:gd name="connsiteX120" fmla="*/ 1143000 w 2339340"/>
                <a:gd name="connsiteY120" fmla="*/ 11430 h 6236970"/>
                <a:gd name="connsiteX121" fmla="*/ 1093470 w 2339340"/>
                <a:gd name="connsiteY121" fmla="*/ 22860 h 6236970"/>
                <a:gd name="connsiteX0" fmla="*/ 1093470 w 2339340"/>
                <a:gd name="connsiteY0" fmla="*/ 22860 h 6236970"/>
                <a:gd name="connsiteX1" fmla="*/ 971550 w 2339340"/>
                <a:gd name="connsiteY1" fmla="*/ 68580 h 6236970"/>
                <a:gd name="connsiteX2" fmla="*/ 967740 w 2339340"/>
                <a:gd name="connsiteY2" fmla="*/ 0 h 6236970"/>
                <a:gd name="connsiteX3" fmla="*/ 872490 w 2339340"/>
                <a:gd name="connsiteY3" fmla="*/ 121920 h 6236970"/>
                <a:gd name="connsiteX4" fmla="*/ 849630 w 2339340"/>
                <a:gd name="connsiteY4" fmla="*/ 95250 h 6236970"/>
                <a:gd name="connsiteX5" fmla="*/ 800100 w 2339340"/>
                <a:gd name="connsiteY5" fmla="*/ 320040 h 6236970"/>
                <a:gd name="connsiteX6" fmla="*/ 811530 w 2339340"/>
                <a:gd name="connsiteY6" fmla="*/ 461010 h 6236970"/>
                <a:gd name="connsiteX7" fmla="*/ 754380 w 2339340"/>
                <a:gd name="connsiteY7" fmla="*/ 464820 h 6236970"/>
                <a:gd name="connsiteX8" fmla="*/ 781050 w 2339340"/>
                <a:gd name="connsiteY8" fmla="*/ 548640 h 6236970"/>
                <a:gd name="connsiteX9" fmla="*/ 822960 w 2339340"/>
                <a:gd name="connsiteY9" fmla="*/ 624840 h 6236970"/>
                <a:gd name="connsiteX10" fmla="*/ 887730 w 2339340"/>
                <a:gd name="connsiteY10" fmla="*/ 689610 h 6236970"/>
                <a:gd name="connsiteX11" fmla="*/ 925830 w 2339340"/>
                <a:gd name="connsiteY11" fmla="*/ 769620 h 6236970"/>
                <a:gd name="connsiteX12" fmla="*/ 925830 w 2339340"/>
                <a:gd name="connsiteY12" fmla="*/ 861060 h 6236970"/>
                <a:gd name="connsiteX13" fmla="*/ 803910 w 2339340"/>
                <a:gd name="connsiteY13" fmla="*/ 922020 h 6236970"/>
                <a:gd name="connsiteX14" fmla="*/ 701040 w 2339340"/>
                <a:gd name="connsiteY14" fmla="*/ 948690 h 6236970"/>
                <a:gd name="connsiteX15" fmla="*/ 556260 w 2339340"/>
                <a:gd name="connsiteY15" fmla="*/ 952500 h 6236970"/>
                <a:gd name="connsiteX16" fmla="*/ 403860 w 2339340"/>
                <a:gd name="connsiteY16" fmla="*/ 1002030 h 6236970"/>
                <a:gd name="connsiteX17" fmla="*/ 320040 w 2339340"/>
                <a:gd name="connsiteY17" fmla="*/ 1085850 h 6236970"/>
                <a:gd name="connsiteX18" fmla="*/ 247650 w 2339340"/>
                <a:gd name="connsiteY18" fmla="*/ 1276350 h 6236970"/>
                <a:gd name="connsiteX19" fmla="*/ 163830 w 2339340"/>
                <a:gd name="connsiteY19" fmla="*/ 1569720 h 6236970"/>
                <a:gd name="connsiteX20" fmla="*/ 83820 w 2339340"/>
                <a:gd name="connsiteY20" fmla="*/ 1783080 h 6236970"/>
                <a:gd name="connsiteX21" fmla="*/ 72390 w 2339340"/>
                <a:gd name="connsiteY21" fmla="*/ 1962150 h 6236970"/>
                <a:gd name="connsiteX22" fmla="*/ 0 w 2339340"/>
                <a:gd name="connsiteY22" fmla="*/ 2145030 h 6236970"/>
                <a:gd name="connsiteX23" fmla="*/ 11430 w 2339340"/>
                <a:gd name="connsiteY23" fmla="*/ 2251710 h 6236970"/>
                <a:gd name="connsiteX24" fmla="*/ 106680 w 2339340"/>
                <a:gd name="connsiteY24" fmla="*/ 2426970 h 6236970"/>
                <a:gd name="connsiteX25" fmla="*/ 243840 w 2339340"/>
                <a:gd name="connsiteY25" fmla="*/ 2594610 h 6236970"/>
                <a:gd name="connsiteX26" fmla="*/ 422910 w 2339340"/>
                <a:gd name="connsiteY26" fmla="*/ 2769870 h 6236970"/>
                <a:gd name="connsiteX27" fmla="*/ 609600 w 2339340"/>
                <a:gd name="connsiteY27" fmla="*/ 2929890 h 6236970"/>
                <a:gd name="connsiteX28" fmla="*/ 703183 w 2339340"/>
                <a:gd name="connsiteY28" fmla="*/ 3062525 h 6236970"/>
                <a:gd name="connsiteX29" fmla="*/ 709136 w 2339340"/>
                <a:gd name="connsiteY29" fmla="*/ 2771299 h 6236970"/>
                <a:gd name="connsiteX30" fmla="*/ 647700 w 2339340"/>
                <a:gd name="connsiteY30" fmla="*/ 2731770 h 6236970"/>
                <a:gd name="connsiteX31" fmla="*/ 541020 w 2339340"/>
                <a:gd name="connsiteY31" fmla="*/ 2537460 h 6236970"/>
                <a:gd name="connsiteX32" fmla="*/ 487680 w 2339340"/>
                <a:gd name="connsiteY32" fmla="*/ 2426970 h 6236970"/>
                <a:gd name="connsiteX33" fmla="*/ 293370 w 2339340"/>
                <a:gd name="connsiteY33" fmla="*/ 2205990 h 6236970"/>
                <a:gd name="connsiteX34" fmla="*/ 426720 w 2339340"/>
                <a:gd name="connsiteY34" fmla="*/ 1988820 h 6236970"/>
                <a:gd name="connsiteX35" fmla="*/ 483870 w 2339340"/>
                <a:gd name="connsiteY35" fmla="*/ 1878330 h 6236970"/>
                <a:gd name="connsiteX36" fmla="*/ 544830 w 2339340"/>
                <a:gd name="connsiteY36" fmla="*/ 1642110 h 6236970"/>
                <a:gd name="connsiteX37" fmla="*/ 636270 w 2339340"/>
                <a:gd name="connsiteY37" fmla="*/ 1897380 h 6236970"/>
                <a:gd name="connsiteX38" fmla="*/ 678180 w 2339340"/>
                <a:gd name="connsiteY38" fmla="*/ 2202180 h 6236970"/>
                <a:gd name="connsiteX39" fmla="*/ 689610 w 2339340"/>
                <a:gd name="connsiteY39" fmla="*/ 2487930 h 6236970"/>
                <a:gd name="connsiteX40" fmla="*/ 712470 w 2339340"/>
                <a:gd name="connsiteY40" fmla="*/ 2762250 h 6236970"/>
                <a:gd name="connsiteX41" fmla="*/ 701040 w 2339340"/>
                <a:gd name="connsiteY41" fmla="*/ 3177540 h 6236970"/>
                <a:gd name="connsiteX42" fmla="*/ 643890 w 2339340"/>
                <a:gd name="connsiteY42" fmla="*/ 3783330 h 6236970"/>
                <a:gd name="connsiteX43" fmla="*/ 613410 w 2339340"/>
                <a:gd name="connsiteY43" fmla="*/ 4255770 h 6236970"/>
                <a:gd name="connsiteX44" fmla="*/ 689610 w 2339340"/>
                <a:gd name="connsiteY44" fmla="*/ 4617720 h 6236970"/>
                <a:gd name="connsiteX45" fmla="*/ 803910 w 2339340"/>
                <a:gd name="connsiteY45" fmla="*/ 5215890 h 6236970"/>
                <a:gd name="connsiteX46" fmla="*/ 883920 w 2339340"/>
                <a:gd name="connsiteY46" fmla="*/ 5657850 h 6236970"/>
                <a:gd name="connsiteX47" fmla="*/ 872490 w 2339340"/>
                <a:gd name="connsiteY47" fmla="*/ 5684520 h 6236970"/>
                <a:gd name="connsiteX48" fmla="*/ 693420 w 2339340"/>
                <a:gd name="connsiteY48" fmla="*/ 5894070 h 6236970"/>
                <a:gd name="connsiteX49" fmla="*/ 541020 w 2339340"/>
                <a:gd name="connsiteY49" fmla="*/ 6092190 h 6236970"/>
                <a:gd name="connsiteX50" fmla="*/ 510540 w 2339340"/>
                <a:gd name="connsiteY50" fmla="*/ 6156960 h 6236970"/>
                <a:gd name="connsiteX51" fmla="*/ 701040 w 2339340"/>
                <a:gd name="connsiteY51" fmla="*/ 6092190 h 6236970"/>
                <a:gd name="connsiteX52" fmla="*/ 830580 w 2339340"/>
                <a:gd name="connsiteY52" fmla="*/ 6065520 h 6236970"/>
                <a:gd name="connsiteX53" fmla="*/ 952500 w 2339340"/>
                <a:gd name="connsiteY53" fmla="*/ 5974080 h 6236970"/>
                <a:gd name="connsiteX54" fmla="*/ 963930 w 2339340"/>
                <a:gd name="connsiteY54" fmla="*/ 5871210 h 6236970"/>
                <a:gd name="connsiteX55" fmla="*/ 1108710 w 2339340"/>
                <a:gd name="connsiteY55" fmla="*/ 5817870 h 6236970"/>
                <a:gd name="connsiteX56" fmla="*/ 1108710 w 2339340"/>
                <a:gd name="connsiteY56" fmla="*/ 5791200 h 6236970"/>
                <a:gd name="connsiteX57" fmla="*/ 1032510 w 2339340"/>
                <a:gd name="connsiteY57" fmla="*/ 5634990 h 6236970"/>
                <a:gd name="connsiteX58" fmla="*/ 1043940 w 2339340"/>
                <a:gd name="connsiteY58" fmla="*/ 5280660 h 6236970"/>
                <a:gd name="connsiteX59" fmla="*/ 1074420 w 2339340"/>
                <a:gd name="connsiteY59" fmla="*/ 4888230 h 6236970"/>
                <a:gd name="connsiteX60" fmla="*/ 1002030 w 2339340"/>
                <a:gd name="connsiteY60" fmla="*/ 4423410 h 6236970"/>
                <a:gd name="connsiteX61" fmla="*/ 1066800 w 2339340"/>
                <a:gd name="connsiteY61" fmla="*/ 4130040 h 6236970"/>
                <a:gd name="connsiteX62" fmla="*/ 1116330 w 2339340"/>
                <a:gd name="connsiteY62" fmla="*/ 3775710 h 6236970"/>
                <a:gd name="connsiteX63" fmla="*/ 1165860 w 2339340"/>
                <a:gd name="connsiteY63" fmla="*/ 3375660 h 6236970"/>
                <a:gd name="connsiteX64" fmla="*/ 1238250 w 2339340"/>
                <a:gd name="connsiteY64" fmla="*/ 3882390 h 6236970"/>
                <a:gd name="connsiteX65" fmla="*/ 1280160 w 2339340"/>
                <a:gd name="connsiteY65" fmla="*/ 4366260 h 6236970"/>
                <a:gd name="connsiteX66" fmla="*/ 1310640 w 2339340"/>
                <a:gd name="connsiteY66" fmla="*/ 4533900 h 6236970"/>
                <a:gd name="connsiteX67" fmla="*/ 1272540 w 2339340"/>
                <a:gd name="connsiteY67" fmla="*/ 4838700 h 6236970"/>
                <a:gd name="connsiteX68" fmla="*/ 1242060 w 2339340"/>
                <a:gd name="connsiteY68" fmla="*/ 5059680 h 6236970"/>
                <a:gd name="connsiteX69" fmla="*/ 1276350 w 2339340"/>
                <a:gd name="connsiteY69" fmla="*/ 5288280 h 6236970"/>
                <a:gd name="connsiteX70" fmla="*/ 1333500 w 2339340"/>
                <a:gd name="connsiteY70" fmla="*/ 5494020 h 6236970"/>
                <a:gd name="connsiteX71" fmla="*/ 1314450 w 2339340"/>
                <a:gd name="connsiteY71" fmla="*/ 5615940 h 6236970"/>
                <a:gd name="connsiteX72" fmla="*/ 1264920 w 2339340"/>
                <a:gd name="connsiteY72" fmla="*/ 5795010 h 6236970"/>
                <a:gd name="connsiteX73" fmla="*/ 1264920 w 2339340"/>
                <a:gd name="connsiteY73" fmla="*/ 5901690 h 6236970"/>
                <a:gd name="connsiteX74" fmla="*/ 1424940 w 2339340"/>
                <a:gd name="connsiteY74" fmla="*/ 6236970 h 6236970"/>
                <a:gd name="connsiteX75" fmla="*/ 1565910 w 2339340"/>
                <a:gd name="connsiteY75" fmla="*/ 6065520 h 6236970"/>
                <a:gd name="connsiteX76" fmla="*/ 1604010 w 2339340"/>
                <a:gd name="connsiteY76" fmla="*/ 6012180 h 6236970"/>
                <a:gd name="connsiteX77" fmla="*/ 1524000 w 2339340"/>
                <a:gd name="connsiteY77" fmla="*/ 5844540 h 6236970"/>
                <a:gd name="connsiteX78" fmla="*/ 1466850 w 2339340"/>
                <a:gd name="connsiteY78" fmla="*/ 5718810 h 6236970"/>
                <a:gd name="connsiteX79" fmla="*/ 1440180 w 2339340"/>
                <a:gd name="connsiteY79" fmla="*/ 5638800 h 6236970"/>
                <a:gd name="connsiteX80" fmla="*/ 1546860 w 2339340"/>
                <a:gd name="connsiteY80" fmla="*/ 5078730 h 6236970"/>
                <a:gd name="connsiteX81" fmla="*/ 1600200 w 2339340"/>
                <a:gd name="connsiteY81" fmla="*/ 4507230 h 6236970"/>
                <a:gd name="connsiteX82" fmla="*/ 1684020 w 2339340"/>
                <a:gd name="connsiteY82" fmla="*/ 4027170 h 6236970"/>
                <a:gd name="connsiteX83" fmla="*/ 1703070 w 2339340"/>
                <a:gd name="connsiteY83" fmla="*/ 3688080 h 6236970"/>
                <a:gd name="connsiteX84" fmla="*/ 1645920 w 2339340"/>
                <a:gd name="connsiteY84" fmla="*/ 2884170 h 6236970"/>
                <a:gd name="connsiteX85" fmla="*/ 1630680 w 2339340"/>
                <a:gd name="connsiteY85" fmla="*/ 2868930 h 6236970"/>
                <a:gd name="connsiteX86" fmla="*/ 1607820 w 2339340"/>
                <a:gd name="connsiteY86" fmla="*/ 2750820 h 6236970"/>
                <a:gd name="connsiteX87" fmla="*/ 1584960 w 2339340"/>
                <a:gd name="connsiteY87" fmla="*/ 2423160 h 6236970"/>
                <a:gd name="connsiteX88" fmla="*/ 1584960 w 2339340"/>
                <a:gd name="connsiteY88" fmla="*/ 2072640 h 6236970"/>
                <a:gd name="connsiteX89" fmla="*/ 1619250 w 2339340"/>
                <a:gd name="connsiteY89" fmla="*/ 1771650 h 6236970"/>
                <a:gd name="connsiteX90" fmla="*/ 1691640 w 2339340"/>
                <a:gd name="connsiteY90" fmla="*/ 1501140 h 6236970"/>
                <a:gd name="connsiteX91" fmla="*/ 1954530 w 2339340"/>
                <a:gd name="connsiteY91" fmla="*/ 1924050 h 6236970"/>
                <a:gd name="connsiteX92" fmla="*/ 2045970 w 2339340"/>
                <a:gd name="connsiteY92" fmla="*/ 2045970 h 6236970"/>
                <a:gd name="connsiteX93" fmla="*/ 1840230 w 2339340"/>
                <a:gd name="connsiteY93" fmla="*/ 2358390 h 6236970"/>
                <a:gd name="connsiteX94" fmla="*/ 1729740 w 2339340"/>
                <a:gd name="connsiteY94" fmla="*/ 2545080 h 6236970"/>
                <a:gd name="connsiteX95" fmla="*/ 1672590 w 2339340"/>
                <a:gd name="connsiteY95" fmla="*/ 2674620 h 6236970"/>
                <a:gd name="connsiteX96" fmla="*/ 1604010 w 2339340"/>
                <a:gd name="connsiteY96" fmla="*/ 2754630 h 6236970"/>
                <a:gd name="connsiteX97" fmla="*/ 1634490 w 2339340"/>
                <a:gd name="connsiteY97" fmla="*/ 3040380 h 6236970"/>
                <a:gd name="connsiteX98" fmla="*/ 1729740 w 2339340"/>
                <a:gd name="connsiteY98" fmla="*/ 2891790 h 6236970"/>
                <a:gd name="connsiteX99" fmla="*/ 1927860 w 2339340"/>
                <a:gd name="connsiteY99" fmla="*/ 2689860 h 6236970"/>
                <a:gd name="connsiteX100" fmla="*/ 2065020 w 2339340"/>
                <a:gd name="connsiteY100" fmla="*/ 2548890 h 6236970"/>
                <a:gd name="connsiteX101" fmla="*/ 2202180 w 2339340"/>
                <a:gd name="connsiteY101" fmla="*/ 2339340 h 6236970"/>
                <a:gd name="connsiteX102" fmla="*/ 2339340 w 2339340"/>
                <a:gd name="connsiteY102" fmla="*/ 2049780 h 6236970"/>
                <a:gd name="connsiteX103" fmla="*/ 2293620 w 2339340"/>
                <a:gd name="connsiteY103" fmla="*/ 1958340 h 6236970"/>
                <a:gd name="connsiteX104" fmla="*/ 2232660 w 2339340"/>
                <a:gd name="connsiteY104" fmla="*/ 1752600 h 6236970"/>
                <a:gd name="connsiteX105" fmla="*/ 2175510 w 2339340"/>
                <a:gd name="connsiteY105" fmla="*/ 1565910 h 6236970"/>
                <a:gd name="connsiteX106" fmla="*/ 2065020 w 2339340"/>
                <a:gd name="connsiteY106" fmla="*/ 1352550 h 6236970"/>
                <a:gd name="connsiteX107" fmla="*/ 1958340 w 2339340"/>
                <a:gd name="connsiteY107" fmla="*/ 1169670 h 6236970"/>
                <a:gd name="connsiteX108" fmla="*/ 1878330 w 2339340"/>
                <a:gd name="connsiteY108" fmla="*/ 1043940 h 6236970"/>
                <a:gd name="connsiteX109" fmla="*/ 1752600 w 2339340"/>
                <a:gd name="connsiteY109" fmla="*/ 975360 h 6236970"/>
                <a:gd name="connsiteX110" fmla="*/ 1645920 w 2339340"/>
                <a:gd name="connsiteY110" fmla="*/ 956310 h 6236970"/>
                <a:gd name="connsiteX111" fmla="*/ 1546860 w 2339340"/>
                <a:gd name="connsiteY111" fmla="*/ 922020 h 6236970"/>
                <a:gd name="connsiteX112" fmla="*/ 1276350 w 2339340"/>
                <a:gd name="connsiteY112" fmla="*/ 861060 h 6236970"/>
                <a:gd name="connsiteX113" fmla="*/ 1257300 w 2339340"/>
                <a:gd name="connsiteY113" fmla="*/ 739140 h 6236970"/>
                <a:gd name="connsiteX114" fmla="*/ 1325880 w 2339340"/>
                <a:gd name="connsiteY114" fmla="*/ 594360 h 6236970"/>
                <a:gd name="connsiteX115" fmla="*/ 1363980 w 2339340"/>
                <a:gd name="connsiteY115" fmla="*/ 537210 h 6236970"/>
                <a:gd name="connsiteX116" fmla="*/ 1352550 w 2339340"/>
                <a:gd name="connsiteY116" fmla="*/ 438150 h 6236970"/>
                <a:gd name="connsiteX117" fmla="*/ 1348740 w 2339340"/>
                <a:gd name="connsiteY117" fmla="*/ 308610 h 6236970"/>
                <a:gd name="connsiteX118" fmla="*/ 1306830 w 2339340"/>
                <a:gd name="connsiteY118" fmla="*/ 114300 h 6236970"/>
                <a:gd name="connsiteX119" fmla="*/ 1188720 w 2339340"/>
                <a:gd name="connsiteY119" fmla="*/ 38100 h 6236970"/>
                <a:gd name="connsiteX120" fmla="*/ 1143000 w 2339340"/>
                <a:gd name="connsiteY120" fmla="*/ 11430 h 6236970"/>
                <a:gd name="connsiteX121" fmla="*/ 1093470 w 2339340"/>
                <a:gd name="connsiteY121" fmla="*/ 22860 h 6236970"/>
                <a:gd name="connsiteX0" fmla="*/ 1093470 w 2339340"/>
                <a:gd name="connsiteY0" fmla="*/ 22860 h 6236970"/>
                <a:gd name="connsiteX1" fmla="*/ 971550 w 2339340"/>
                <a:gd name="connsiteY1" fmla="*/ 68580 h 6236970"/>
                <a:gd name="connsiteX2" fmla="*/ 967740 w 2339340"/>
                <a:gd name="connsiteY2" fmla="*/ 0 h 6236970"/>
                <a:gd name="connsiteX3" fmla="*/ 872490 w 2339340"/>
                <a:gd name="connsiteY3" fmla="*/ 121920 h 6236970"/>
                <a:gd name="connsiteX4" fmla="*/ 849630 w 2339340"/>
                <a:gd name="connsiteY4" fmla="*/ 95250 h 6236970"/>
                <a:gd name="connsiteX5" fmla="*/ 800100 w 2339340"/>
                <a:gd name="connsiteY5" fmla="*/ 320040 h 6236970"/>
                <a:gd name="connsiteX6" fmla="*/ 811530 w 2339340"/>
                <a:gd name="connsiteY6" fmla="*/ 461010 h 6236970"/>
                <a:gd name="connsiteX7" fmla="*/ 754380 w 2339340"/>
                <a:gd name="connsiteY7" fmla="*/ 464820 h 6236970"/>
                <a:gd name="connsiteX8" fmla="*/ 781050 w 2339340"/>
                <a:gd name="connsiteY8" fmla="*/ 548640 h 6236970"/>
                <a:gd name="connsiteX9" fmla="*/ 822960 w 2339340"/>
                <a:gd name="connsiteY9" fmla="*/ 624840 h 6236970"/>
                <a:gd name="connsiteX10" fmla="*/ 887730 w 2339340"/>
                <a:gd name="connsiteY10" fmla="*/ 689610 h 6236970"/>
                <a:gd name="connsiteX11" fmla="*/ 925830 w 2339340"/>
                <a:gd name="connsiteY11" fmla="*/ 769620 h 6236970"/>
                <a:gd name="connsiteX12" fmla="*/ 925830 w 2339340"/>
                <a:gd name="connsiteY12" fmla="*/ 861060 h 6236970"/>
                <a:gd name="connsiteX13" fmla="*/ 803910 w 2339340"/>
                <a:gd name="connsiteY13" fmla="*/ 922020 h 6236970"/>
                <a:gd name="connsiteX14" fmla="*/ 701040 w 2339340"/>
                <a:gd name="connsiteY14" fmla="*/ 948690 h 6236970"/>
                <a:gd name="connsiteX15" fmla="*/ 556260 w 2339340"/>
                <a:gd name="connsiteY15" fmla="*/ 952500 h 6236970"/>
                <a:gd name="connsiteX16" fmla="*/ 403860 w 2339340"/>
                <a:gd name="connsiteY16" fmla="*/ 1002030 h 6236970"/>
                <a:gd name="connsiteX17" fmla="*/ 320040 w 2339340"/>
                <a:gd name="connsiteY17" fmla="*/ 1085850 h 6236970"/>
                <a:gd name="connsiteX18" fmla="*/ 247650 w 2339340"/>
                <a:gd name="connsiteY18" fmla="*/ 1276350 h 6236970"/>
                <a:gd name="connsiteX19" fmla="*/ 163830 w 2339340"/>
                <a:gd name="connsiteY19" fmla="*/ 1569720 h 6236970"/>
                <a:gd name="connsiteX20" fmla="*/ 83820 w 2339340"/>
                <a:gd name="connsiteY20" fmla="*/ 1783080 h 6236970"/>
                <a:gd name="connsiteX21" fmla="*/ 72390 w 2339340"/>
                <a:gd name="connsiteY21" fmla="*/ 1962150 h 6236970"/>
                <a:gd name="connsiteX22" fmla="*/ 0 w 2339340"/>
                <a:gd name="connsiteY22" fmla="*/ 2145030 h 6236970"/>
                <a:gd name="connsiteX23" fmla="*/ 11430 w 2339340"/>
                <a:gd name="connsiteY23" fmla="*/ 2251710 h 6236970"/>
                <a:gd name="connsiteX24" fmla="*/ 106680 w 2339340"/>
                <a:gd name="connsiteY24" fmla="*/ 2426970 h 6236970"/>
                <a:gd name="connsiteX25" fmla="*/ 243840 w 2339340"/>
                <a:gd name="connsiteY25" fmla="*/ 2594610 h 6236970"/>
                <a:gd name="connsiteX26" fmla="*/ 422910 w 2339340"/>
                <a:gd name="connsiteY26" fmla="*/ 2769870 h 6236970"/>
                <a:gd name="connsiteX27" fmla="*/ 609600 w 2339340"/>
                <a:gd name="connsiteY27" fmla="*/ 2929890 h 6236970"/>
                <a:gd name="connsiteX28" fmla="*/ 703183 w 2339340"/>
                <a:gd name="connsiteY28" fmla="*/ 3062525 h 6236970"/>
                <a:gd name="connsiteX29" fmla="*/ 711517 w 2339340"/>
                <a:gd name="connsiteY29" fmla="*/ 2784396 h 6236970"/>
                <a:gd name="connsiteX30" fmla="*/ 647700 w 2339340"/>
                <a:gd name="connsiteY30" fmla="*/ 2731770 h 6236970"/>
                <a:gd name="connsiteX31" fmla="*/ 541020 w 2339340"/>
                <a:gd name="connsiteY31" fmla="*/ 2537460 h 6236970"/>
                <a:gd name="connsiteX32" fmla="*/ 487680 w 2339340"/>
                <a:gd name="connsiteY32" fmla="*/ 2426970 h 6236970"/>
                <a:gd name="connsiteX33" fmla="*/ 293370 w 2339340"/>
                <a:gd name="connsiteY33" fmla="*/ 2205990 h 6236970"/>
                <a:gd name="connsiteX34" fmla="*/ 426720 w 2339340"/>
                <a:gd name="connsiteY34" fmla="*/ 1988820 h 6236970"/>
                <a:gd name="connsiteX35" fmla="*/ 483870 w 2339340"/>
                <a:gd name="connsiteY35" fmla="*/ 1878330 h 6236970"/>
                <a:gd name="connsiteX36" fmla="*/ 544830 w 2339340"/>
                <a:gd name="connsiteY36" fmla="*/ 1642110 h 6236970"/>
                <a:gd name="connsiteX37" fmla="*/ 636270 w 2339340"/>
                <a:gd name="connsiteY37" fmla="*/ 1897380 h 6236970"/>
                <a:gd name="connsiteX38" fmla="*/ 678180 w 2339340"/>
                <a:gd name="connsiteY38" fmla="*/ 2202180 h 6236970"/>
                <a:gd name="connsiteX39" fmla="*/ 689610 w 2339340"/>
                <a:gd name="connsiteY39" fmla="*/ 2487930 h 6236970"/>
                <a:gd name="connsiteX40" fmla="*/ 712470 w 2339340"/>
                <a:gd name="connsiteY40" fmla="*/ 2762250 h 6236970"/>
                <a:gd name="connsiteX41" fmla="*/ 701040 w 2339340"/>
                <a:gd name="connsiteY41" fmla="*/ 3177540 h 6236970"/>
                <a:gd name="connsiteX42" fmla="*/ 643890 w 2339340"/>
                <a:gd name="connsiteY42" fmla="*/ 3783330 h 6236970"/>
                <a:gd name="connsiteX43" fmla="*/ 613410 w 2339340"/>
                <a:gd name="connsiteY43" fmla="*/ 4255770 h 6236970"/>
                <a:gd name="connsiteX44" fmla="*/ 689610 w 2339340"/>
                <a:gd name="connsiteY44" fmla="*/ 4617720 h 6236970"/>
                <a:gd name="connsiteX45" fmla="*/ 803910 w 2339340"/>
                <a:gd name="connsiteY45" fmla="*/ 5215890 h 6236970"/>
                <a:gd name="connsiteX46" fmla="*/ 883920 w 2339340"/>
                <a:gd name="connsiteY46" fmla="*/ 5657850 h 6236970"/>
                <a:gd name="connsiteX47" fmla="*/ 872490 w 2339340"/>
                <a:gd name="connsiteY47" fmla="*/ 5684520 h 6236970"/>
                <a:gd name="connsiteX48" fmla="*/ 693420 w 2339340"/>
                <a:gd name="connsiteY48" fmla="*/ 5894070 h 6236970"/>
                <a:gd name="connsiteX49" fmla="*/ 541020 w 2339340"/>
                <a:gd name="connsiteY49" fmla="*/ 6092190 h 6236970"/>
                <a:gd name="connsiteX50" fmla="*/ 510540 w 2339340"/>
                <a:gd name="connsiteY50" fmla="*/ 6156960 h 6236970"/>
                <a:gd name="connsiteX51" fmla="*/ 701040 w 2339340"/>
                <a:gd name="connsiteY51" fmla="*/ 6092190 h 6236970"/>
                <a:gd name="connsiteX52" fmla="*/ 830580 w 2339340"/>
                <a:gd name="connsiteY52" fmla="*/ 6065520 h 6236970"/>
                <a:gd name="connsiteX53" fmla="*/ 952500 w 2339340"/>
                <a:gd name="connsiteY53" fmla="*/ 5974080 h 6236970"/>
                <a:gd name="connsiteX54" fmla="*/ 963930 w 2339340"/>
                <a:gd name="connsiteY54" fmla="*/ 5871210 h 6236970"/>
                <a:gd name="connsiteX55" fmla="*/ 1108710 w 2339340"/>
                <a:gd name="connsiteY55" fmla="*/ 5817870 h 6236970"/>
                <a:gd name="connsiteX56" fmla="*/ 1108710 w 2339340"/>
                <a:gd name="connsiteY56" fmla="*/ 5791200 h 6236970"/>
                <a:gd name="connsiteX57" fmla="*/ 1032510 w 2339340"/>
                <a:gd name="connsiteY57" fmla="*/ 5634990 h 6236970"/>
                <a:gd name="connsiteX58" fmla="*/ 1043940 w 2339340"/>
                <a:gd name="connsiteY58" fmla="*/ 5280660 h 6236970"/>
                <a:gd name="connsiteX59" fmla="*/ 1074420 w 2339340"/>
                <a:gd name="connsiteY59" fmla="*/ 4888230 h 6236970"/>
                <a:gd name="connsiteX60" fmla="*/ 1002030 w 2339340"/>
                <a:gd name="connsiteY60" fmla="*/ 4423410 h 6236970"/>
                <a:gd name="connsiteX61" fmla="*/ 1066800 w 2339340"/>
                <a:gd name="connsiteY61" fmla="*/ 4130040 h 6236970"/>
                <a:gd name="connsiteX62" fmla="*/ 1116330 w 2339340"/>
                <a:gd name="connsiteY62" fmla="*/ 3775710 h 6236970"/>
                <a:gd name="connsiteX63" fmla="*/ 1165860 w 2339340"/>
                <a:gd name="connsiteY63" fmla="*/ 3375660 h 6236970"/>
                <a:gd name="connsiteX64" fmla="*/ 1238250 w 2339340"/>
                <a:gd name="connsiteY64" fmla="*/ 3882390 h 6236970"/>
                <a:gd name="connsiteX65" fmla="*/ 1280160 w 2339340"/>
                <a:gd name="connsiteY65" fmla="*/ 4366260 h 6236970"/>
                <a:gd name="connsiteX66" fmla="*/ 1310640 w 2339340"/>
                <a:gd name="connsiteY66" fmla="*/ 4533900 h 6236970"/>
                <a:gd name="connsiteX67" fmla="*/ 1272540 w 2339340"/>
                <a:gd name="connsiteY67" fmla="*/ 4838700 h 6236970"/>
                <a:gd name="connsiteX68" fmla="*/ 1242060 w 2339340"/>
                <a:gd name="connsiteY68" fmla="*/ 5059680 h 6236970"/>
                <a:gd name="connsiteX69" fmla="*/ 1276350 w 2339340"/>
                <a:gd name="connsiteY69" fmla="*/ 5288280 h 6236970"/>
                <a:gd name="connsiteX70" fmla="*/ 1333500 w 2339340"/>
                <a:gd name="connsiteY70" fmla="*/ 5494020 h 6236970"/>
                <a:gd name="connsiteX71" fmla="*/ 1314450 w 2339340"/>
                <a:gd name="connsiteY71" fmla="*/ 5615940 h 6236970"/>
                <a:gd name="connsiteX72" fmla="*/ 1264920 w 2339340"/>
                <a:gd name="connsiteY72" fmla="*/ 5795010 h 6236970"/>
                <a:gd name="connsiteX73" fmla="*/ 1264920 w 2339340"/>
                <a:gd name="connsiteY73" fmla="*/ 5901690 h 6236970"/>
                <a:gd name="connsiteX74" fmla="*/ 1424940 w 2339340"/>
                <a:gd name="connsiteY74" fmla="*/ 6236970 h 6236970"/>
                <a:gd name="connsiteX75" fmla="*/ 1565910 w 2339340"/>
                <a:gd name="connsiteY75" fmla="*/ 6065520 h 6236970"/>
                <a:gd name="connsiteX76" fmla="*/ 1604010 w 2339340"/>
                <a:gd name="connsiteY76" fmla="*/ 6012180 h 6236970"/>
                <a:gd name="connsiteX77" fmla="*/ 1524000 w 2339340"/>
                <a:gd name="connsiteY77" fmla="*/ 5844540 h 6236970"/>
                <a:gd name="connsiteX78" fmla="*/ 1466850 w 2339340"/>
                <a:gd name="connsiteY78" fmla="*/ 5718810 h 6236970"/>
                <a:gd name="connsiteX79" fmla="*/ 1440180 w 2339340"/>
                <a:gd name="connsiteY79" fmla="*/ 5638800 h 6236970"/>
                <a:gd name="connsiteX80" fmla="*/ 1546860 w 2339340"/>
                <a:gd name="connsiteY80" fmla="*/ 5078730 h 6236970"/>
                <a:gd name="connsiteX81" fmla="*/ 1600200 w 2339340"/>
                <a:gd name="connsiteY81" fmla="*/ 4507230 h 6236970"/>
                <a:gd name="connsiteX82" fmla="*/ 1684020 w 2339340"/>
                <a:gd name="connsiteY82" fmla="*/ 4027170 h 6236970"/>
                <a:gd name="connsiteX83" fmla="*/ 1703070 w 2339340"/>
                <a:gd name="connsiteY83" fmla="*/ 3688080 h 6236970"/>
                <a:gd name="connsiteX84" fmla="*/ 1645920 w 2339340"/>
                <a:gd name="connsiteY84" fmla="*/ 2884170 h 6236970"/>
                <a:gd name="connsiteX85" fmla="*/ 1630680 w 2339340"/>
                <a:gd name="connsiteY85" fmla="*/ 2868930 h 6236970"/>
                <a:gd name="connsiteX86" fmla="*/ 1607820 w 2339340"/>
                <a:gd name="connsiteY86" fmla="*/ 2750820 h 6236970"/>
                <a:gd name="connsiteX87" fmla="*/ 1584960 w 2339340"/>
                <a:gd name="connsiteY87" fmla="*/ 2423160 h 6236970"/>
                <a:gd name="connsiteX88" fmla="*/ 1584960 w 2339340"/>
                <a:gd name="connsiteY88" fmla="*/ 2072640 h 6236970"/>
                <a:gd name="connsiteX89" fmla="*/ 1619250 w 2339340"/>
                <a:gd name="connsiteY89" fmla="*/ 1771650 h 6236970"/>
                <a:gd name="connsiteX90" fmla="*/ 1691640 w 2339340"/>
                <a:gd name="connsiteY90" fmla="*/ 1501140 h 6236970"/>
                <a:gd name="connsiteX91" fmla="*/ 1954530 w 2339340"/>
                <a:gd name="connsiteY91" fmla="*/ 1924050 h 6236970"/>
                <a:gd name="connsiteX92" fmla="*/ 2045970 w 2339340"/>
                <a:gd name="connsiteY92" fmla="*/ 2045970 h 6236970"/>
                <a:gd name="connsiteX93" fmla="*/ 1840230 w 2339340"/>
                <a:gd name="connsiteY93" fmla="*/ 2358390 h 6236970"/>
                <a:gd name="connsiteX94" fmla="*/ 1729740 w 2339340"/>
                <a:gd name="connsiteY94" fmla="*/ 2545080 h 6236970"/>
                <a:gd name="connsiteX95" fmla="*/ 1672590 w 2339340"/>
                <a:gd name="connsiteY95" fmla="*/ 2674620 h 6236970"/>
                <a:gd name="connsiteX96" fmla="*/ 1604010 w 2339340"/>
                <a:gd name="connsiteY96" fmla="*/ 2754630 h 6236970"/>
                <a:gd name="connsiteX97" fmla="*/ 1634490 w 2339340"/>
                <a:gd name="connsiteY97" fmla="*/ 3040380 h 6236970"/>
                <a:gd name="connsiteX98" fmla="*/ 1729740 w 2339340"/>
                <a:gd name="connsiteY98" fmla="*/ 2891790 h 6236970"/>
                <a:gd name="connsiteX99" fmla="*/ 1927860 w 2339340"/>
                <a:gd name="connsiteY99" fmla="*/ 2689860 h 6236970"/>
                <a:gd name="connsiteX100" fmla="*/ 2065020 w 2339340"/>
                <a:gd name="connsiteY100" fmla="*/ 2548890 h 6236970"/>
                <a:gd name="connsiteX101" fmla="*/ 2202180 w 2339340"/>
                <a:gd name="connsiteY101" fmla="*/ 2339340 h 6236970"/>
                <a:gd name="connsiteX102" fmla="*/ 2339340 w 2339340"/>
                <a:gd name="connsiteY102" fmla="*/ 2049780 h 6236970"/>
                <a:gd name="connsiteX103" fmla="*/ 2293620 w 2339340"/>
                <a:gd name="connsiteY103" fmla="*/ 1958340 h 6236970"/>
                <a:gd name="connsiteX104" fmla="*/ 2232660 w 2339340"/>
                <a:gd name="connsiteY104" fmla="*/ 1752600 h 6236970"/>
                <a:gd name="connsiteX105" fmla="*/ 2175510 w 2339340"/>
                <a:gd name="connsiteY105" fmla="*/ 1565910 h 6236970"/>
                <a:gd name="connsiteX106" fmla="*/ 2065020 w 2339340"/>
                <a:gd name="connsiteY106" fmla="*/ 1352550 h 6236970"/>
                <a:gd name="connsiteX107" fmla="*/ 1958340 w 2339340"/>
                <a:gd name="connsiteY107" fmla="*/ 1169670 h 6236970"/>
                <a:gd name="connsiteX108" fmla="*/ 1878330 w 2339340"/>
                <a:gd name="connsiteY108" fmla="*/ 1043940 h 6236970"/>
                <a:gd name="connsiteX109" fmla="*/ 1752600 w 2339340"/>
                <a:gd name="connsiteY109" fmla="*/ 975360 h 6236970"/>
                <a:gd name="connsiteX110" fmla="*/ 1645920 w 2339340"/>
                <a:gd name="connsiteY110" fmla="*/ 956310 h 6236970"/>
                <a:gd name="connsiteX111" fmla="*/ 1546860 w 2339340"/>
                <a:gd name="connsiteY111" fmla="*/ 922020 h 6236970"/>
                <a:gd name="connsiteX112" fmla="*/ 1276350 w 2339340"/>
                <a:gd name="connsiteY112" fmla="*/ 861060 h 6236970"/>
                <a:gd name="connsiteX113" fmla="*/ 1257300 w 2339340"/>
                <a:gd name="connsiteY113" fmla="*/ 739140 h 6236970"/>
                <a:gd name="connsiteX114" fmla="*/ 1325880 w 2339340"/>
                <a:gd name="connsiteY114" fmla="*/ 594360 h 6236970"/>
                <a:gd name="connsiteX115" fmla="*/ 1363980 w 2339340"/>
                <a:gd name="connsiteY115" fmla="*/ 537210 h 6236970"/>
                <a:gd name="connsiteX116" fmla="*/ 1352550 w 2339340"/>
                <a:gd name="connsiteY116" fmla="*/ 438150 h 6236970"/>
                <a:gd name="connsiteX117" fmla="*/ 1348740 w 2339340"/>
                <a:gd name="connsiteY117" fmla="*/ 308610 h 6236970"/>
                <a:gd name="connsiteX118" fmla="*/ 1306830 w 2339340"/>
                <a:gd name="connsiteY118" fmla="*/ 114300 h 6236970"/>
                <a:gd name="connsiteX119" fmla="*/ 1188720 w 2339340"/>
                <a:gd name="connsiteY119" fmla="*/ 38100 h 6236970"/>
                <a:gd name="connsiteX120" fmla="*/ 1143000 w 2339340"/>
                <a:gd name="connsiteY120" fmla="*/ 11430 h 6236970"/>
                <a:gd name="connsiteX121" fmla="*/ 1093470 w 2339340"/>
                <a:gd name="connsiteY121" fmla="*/ 22860 h 6236970"/>
                <a:gd name="connsiteX0" fmla="*/ 1093470 w 2339340"/>
                <a:gd name="connsiteY0" fmla="*/ 22860 h 6236970"/>
                <a:gd name="connsiteX1" fmla="*/ 971550 w 2339340"/>
                <a:gd name="connsiteY1" fmla="*/ 68580 h 6236970"/>
                <a:gd name="connsiteX2" fmla="*/ 967740 w 2339340"/>
                <a:gd name="connsiteY2" fmla="*/ 0 h 6236970"/>
                <a:gd name="connsiteX3" fmla="*/ 872490 w 2339340"/>
                <a:gd name="connsiteY3" fmla="*/ 121920 h 6236970"/>
                <a:gd name="connsiteX4" fmla="*/ 849630 w 2339340"/>
                <a:gd name="connsiteY4" fmla="*/ 95250 h 6236970"/>
                <a:gd name="connsiteX5" fmla="*/ 800100 w 2339340"/>
                <a:gd name="connsiteY5" fmla="*/ 320040 h 6236970"/>
                <a:gd name="connsiteX6" fmla="*/ 811530 w 2339340"/>
                <a:gd name="connsiteY6" fmla="*/ 461010 h 6236970"/>
                <a:gd name="connsiteX7" fmla="*/ 754380 w 2339340"/>
                <a:gd name="connsiteY7" fmla="*/ 464820 h 6236970"/>
                <a:gd name="connsiteX8" fmla="*/ 781050 w 2339340"/>
                <a:gd name="connsiteY8" fmla="*/ 548640 h 6236970"/>
                <a:gd name="connsiteX9" fmla="*/ 822960 w 2339340"/>
                <a:gd name="connsiteY9" fmla="*/ 624840 h 6236970"/>
                <a:gd name="connsiteX10" fmla="*/ 887730 w 2339340"/>
                <a:gd name="connsiteY10" fmla="*/ 689610 h 6236970"/>
                <a:gd name="connsiteX11" fmla="*/ 925830 w 2339340"/>
                <a:gd name="connsiteY11" fmla="*/ 769620 h 6236970"/>
                <a:gd name="connsiteX12" fmla="*/ 925830 w 2339340"/>
                <a:gd name="connsiteY12" fmla="*/ 861060 h 6236970"/>
                <a:gd name="connsiteX13" fmla="*/ 803910 w 2339340"/>
                <a:gd name="connsiteY13" fmla="*/ 922020 h 6236970"/>
                <a:gd name="connsiteX14" fmla="*/ 701040 w 2339340"/>
                <a:gd name="connsiteY14" fmla="*/ 948690 h 6236970"/>
                <a:gd name="connsiteX15" fmla="*/ 556260 w 2339340"/>
                <a:gd name="connsiteY15" fmla="*/ 952500 h 6236970"/>
                <a:gd name="connsiteX16" fmla="*/ 403860 w 2339340"/>
                <a:gd name="connsiteY16" fmla="*/ 1002030 h 6236970"/>
                <a:gd name="connsiteX17" fmla="*/ 320040 w 2339340"/>
                <a:gd name="connsiteY17" fmla="*/ 1085850 h 6236970"/>
                <a:gd name="connsiteX18" fmla="*/ 247650 w 2339340"/>
                <a:gd name="connsiteY18" fmla="*/ 1276350 h 6236970"/>
                <a:gd name="connsiteX19" fmla="*/ 163830 w 2339340"/>
                <a:gd name="connsiteY19" fmla="*/ 1569720 h 6236970"/>
                <a:gd name="connsiteX20" fmla="*/ 83820 w 2339340"/>
                <a:gd name="connsiteY20" fmla="*/ 1783080 h 6236970"/>
                <a:gd name="connsiteX21" fmla="*/ 72390 w 2339340"/>
                <a:gd name="connsiteY21" fmla="*/ 1962150 h 6236970"/>
                <a:gd name="connsiteX22" fmla="*/ 0 w 2339340"/>
                <a:gd name="connsiteY22" fmla="*/ 2145030 h 6236970"/>
                <a:gd name="connsiteX23" fmla="*/ 11430 w 2339340"/>
                <a:gd name="connsiteY23" fmla="*/ 2251710 h 6236970"/>
                <a:gd name="connsiteX24" fmla="*/ 106680 w 2339340"/>
                <a:gd name="connsiteY24" fmla="*/ 2426970 h 6236970"/>
                <a:gd name="connsiteX25" fmla="*/ 243840 w 2339340"/>
                <a:gd name="connsiteY25" fmla="*/ 2594610 h 6236970"/>
                <a:gd name="connsiteX26" fmla="*/ 422910 w 2339340"/>
                <a:gd name="connsiteY26" fmla="*/ 2769870 h 6236970"/>
                <a:gd name="connsiteX27" fmla="*/ 609600 w 2339340"/>
                <a:gd name="connsiteY27" fmla="*/ 2929890 h 6236970"/>
                <a:gd name="connsiteX28" fmla="*/ 703183 w 2339340"/>
                <a:gd name="connsiteY28" fmla="*/ 3062525 h 6236970"/>
                <a:gd name="connsiteX29" fmla="*/ 711517 w 2339340"/>
                <a:gd name="connsiteY29" fmla="*/ 2784396 h 6236970"/>
                <a:gd name="connsiteX30" fmla="*/ 647700 w 2339340"/>
                <a:gd name="connsiteY30" fmla="*/ 2731770 h 6236970"/>
                <a:gd name="connsiteX31" fmla="*/ 541020 w 2339340"/>
                <a:gd name="connsiteY31" fmla="*/ 2537460 h 6236970"/>
                <a:gd name="connsiteX32" fmla="*/ 487680 w 2339340"/>
                <a:gd name="connsiteY32" fmla="*/ 2426970 h 6236970"/>
                <a:gd name="connsiteX33" fmla="*/ 293370 w 2339340"/>
                <a:gd name="connsiteY33" fmla="*/ 2205990 h 6236970"/>
                <a:gd name="connsiteX34" fmla="*/ 426720 w 2339340"/>
                <a:gd name="connsiteY34" fmla="*/ 1988820 h 6236970"/>
                <a:gd name="connsiteX35" fmla="*/ 483870 w 2339340"/>
                <a:gd name="connsiteY35" fmla="*/ 1878330 h 6236970"/>
                <a:gd name="connsiteX36" fmla="*/ 544830 w 2339340"/>
                <a:gd name="connsiteY36" fmla="*/ 1642110 h 6236970"/>
                <a:gd name="connsiteX37" fmla="*/ 636270 w 2339340"/>
                <a:gd name="connsiteY37" fmla="*/ 1897380 h 6236970"/>
                <a:gd name="connsiteX38" fmla="*/ 678180 w 2339340"/>
                <a:gd name="connsiteY38" fmla="*/ 2202180 h 6236970"/>
                <a:gd name="connsiteX39" fmla="*/ 689610 w 2339340"/>
                <a:gd name="connsiteY39" fmla="*/ 2487930 h 6236970"/>
                <a:gd name="connsiteX40" fmla="*/ 712470 w 2339340"/>
                <a:gd name="connsiteY40" fmla="*/ 2762250 h 6236970"/>
                <a:gd name="connsiteX41" fmla="*/ 701040 w 2339340"/>
                <a:gd name="connsiteY41" fmla="*/ 3177540 h 6236970"/>
                <a:gd name="connsiteX42" fmla="*/ 643890 w 2339340"/>
                <a:gd name="connsiteY42" fmla="*/ 3783330 h 6236970"/>
                <a:gd name="connsiteX43" fmla="*/ 613410 w 2339340"/>
                <a:gd name="connsiteY43" fmla="*/ 4255770 h 6236970"/>
                <a:gd name="connsiteX44" fmla="*/ 689610 w 2339340"/>
                <a:gd name="connsiteY44" fmla="*/ 4617720 h 6236970"/>
                <a:gd name="connsiteX45" fmla="*/ 803910 w 2339340"/>
                <a:gd name="connsiteY45" fmla="*/ 5215890 h 6236970"/>
                <a:gd name="connsiteX46" fmla="*/ 883920 w 2339340"/>
                <a:gd name="connsiteY46" fmla="*/ 5657850 h 6236970"/>
                <a:gd name="connsiteX47" fmla="*/ 872490 w 2339340"/>
                <a:gd name="connsiteY47" fmla="*/ 5684520 h 6236970"/>
                <a:gd name="connsiteX48" fmla="*/ 693420 w 2339340"/>
                <a:gd name="connsiteY48" fmla="*/ 5894070 h 6236970"/>
                <a:gd name="connsiteX49" fmla="*/ 541020 w 2339340"/>
                <a:gd name="connsiteY49" fmla="*/ 6092190 h 6236970"/>
                <a:gd name="connsiteX50" fmla="*/ 510540 w 2339340"/>
                <a:gd name="connsiteY50" fmla="*/ 6156960 h 6236970"/>
                <a:gd name="connsiteX51" fmla="*/ 701040 w 2339340"/>
                <a:gd name="connsiteY51" fmla="*/ 6092190 h 6236970"/>
                <a:gd name="connsiteX52" fmla="*/ 830580 w 2339340"/>
                <a:gd name="connsiteY52" fmla="*/ 6065520 h 6236970"/>
                <a:gd name="connsiteX53" fmla="*/ 952500 w 2339340"/>
                <a:gd name="connsiteY53" fmla="*/ 5974080 h 6236970"/>
                <a:gd name="connsiteX54" fmla="*/ 963930 w 2339340"/>
                <a:gd name="connsiteY54" fmla="*/ 5871210 h 6236970"/>
                <a:gd name="connsiteX55" fmla="*/ 1108710 w 2339340"/>
                <a:gd name="connsiteY55" fmla="*/ 5817870 h 6236970"/>
                <a:gd name="connsiteX56" fmla="*/ 1108710 w 2339340"/>
                <a:gd name="connsiteY56" fmla="*/ 5791200 h 6236970"/>
                <a:gd name="connsiteX57" fmla="*/ 1032510 w 2339340"/>
                <a:gd name="connsiteY57" fmla="*/ 5634990 h 6236970"/>
                <a:gd name="connsiteX58" fmla="*/ 1043940 w 2339340"/>
                <a:gd name="connsiteY58" fmla="*/ 5280660 h 6236970"/>
                <a:gd name="connsiteX59" fmla="*/ 1074420 w 2339340"/>
                <a:gd name="connsiteY59" fmla="*/ 4888230 h 6236970"/>
                <a:gd name="connsiteX60" fmla="*/ 1002030 w 2339340"/>
                <a:gd name="connsiteY60" fmla="*/ 4423410 h 6236970"/>
                <a:gd name="connsiteX61" fmla="*/ 1066800 w 2339340"/>
                <a:gd name="connsiteY61" fmla="*/ 4130040 h 6236970"/>
                <a:gd name="connsiteX62" fmla="*/ 1116330 w 2339340"/>
                <a:gd name="connsiteY62" fmla="*/ 3775710 h 6236970"/>
                <a:gd name="connsiteX63" fmla="*/ 1165860 w 2339340"/>
                <a:gd name="connsiteY63" fmla="*/ 3375660 h 6236970"/>
                <a:gd name="connsiteX64" fmla="*/ 1238250 w 2339340"/>
                <a:gd name="connsiteY64" fmla="*/ 3882390 h 6236970"/>
                <a:gd name="connsiteX65" fmla="*/ 1280160 w 2339340"/>
                <a:gd name="connsiteY65" fmla="*/ 4366260 h 6236970"/>
                <a:gd name="connsiteX66" fmla="*/ 1310640 w 2339340"/>
                <a:gd name="connsiteY66" fmla="*/ 4533900 h 6236970"/>
                <a:gd name="connsiteX67" fmla="*/ 1272540 w 2339340"/>
                <a:gd name="connsiteY67" fmla="*/ 4838700 h 6236970"/>
                <a:gd name="connsiteX68" fmla="*/ 1242060 w 2339340"/>
                <a:gd name="connsiteY68" fmla="*/ 5059680 h 6236970"/>
                <a:gd name="connsiteX69" fmla="*/ 1276350 w 2339340"/>
                <a:gd name="connsiteY69" fmla="*/ 5288280 h 6236970"/>
                <a:gd name="connsiteX70" fmla="*/ 1333500 w 2339340"/>
                <a:gd name="connsiteY70" fmla="*/ 5494020 h 6236970"/>
                <a:gd name="connsiteX71" fmla="*/ 1314450 w 2339340"/>
                <a:gd name="connsiteY71" fmla="*/ 5615940 h 6236970"/>
                <a:gd name="connsiteX72" fmla="*/ 1264920 w 2339340"/>
                <a:gd name="connsiteY72" fmla="*/ 5795010 h 6236970"/>
                <a:gd name="connsiteX73" fmla="*/ 1264920 w 2339340"/>
                <a:gd name="connsiteY73" fmla="*/ 5901690 h 6236970"/>
                <a:gd name="connsiteX74" fmla="*/ 1424940 w 2339340"/>
                <a:gd name="connsiteY74" fmla="*/ 6236970 h 6236970"/>
                <a:gd name="connsiteX75" fmla="*/ 1565910 w 2339340"/>
                <a:gd name="connsiteY75" fmla="*/ 6065520 h 6236970"/>
                <a:gd name="connsiteX76" fmla="*/ 1604010 w 2339340"/>
                <a:gd name="connsiteY76" fmla="*/ 6012180 h 6236970"/>
                <a:gd name="connsiteX77" fmla="*/ 1524000 w 2339340"/>
                <a:gd name="connsiteY77" fmla="*/ 5844540 h 6236970"/>
                <a:gd name="connsiteX78" fmla="*/ 1466850 w 2339340"/>
                <a:gd name="connsiteY78" fmla="*/ 5718810 h 6236970"/>
                <a:gd name="connsiteX79" fmla="*/ 1440180 w 2339340"/>
                <a:gd name="connsiteY79" fmla="*/ 5638800 h 6236970"/>
                <a:gd name="connsiteX80" fmla="*/ 1546860 w 2339340"/>
                <a:gd name="connsiteY80" fmla="*/ 5078730 h 6236970"/>
                <a:gd name="connsiteX81" fmla="*/ 1600200 w 2339340"/>
                <a:gd name="connsiteY81" fmla="*/ 4507230 h 6236970"/>
                <a:gd name="connsiteX82" fmla="*/ 1684020 w 2339340"/>
                <a:gd name="connsiteY82" fmla="*/ 4027170 h 6236970"/>
                <a:gd name="connsiteX83" fmla="*/ 1703070 w 2339340"/>
                <a:gd name="connsiteY83" fmla="*/ 3688080 h 6236970"/>
                <a:gd name="connsiteX84" fmla="*/ 1645920 w 2339340"/>
                <a:gd name="connsiteY84" fmla="*/ 2884170 h 6236970"/>
                <a:gd name="connsiteX85" fmla="*/ 1630680 w 2339340"/>
                <a:gd name="connsiteY85" fmla="*/ 2868930 h 6236970"/>
                <a:gd name="connsiteX86" fmla="*/ 1607820 w 2339340"/>
                <a:gd name="connsiteY86" fmla="*/ 2750820 h 6236970"/>
                <a:gd name="connsiteX87" fmla="*/ 1584960 w 2339340"/>
                <a:gd name="connsiteY87" fmla="*/ 2423160 h 6236970"/>
                <a:gd name="connsiteX88" fmla="*/ 1584960 w 2339340"/>
                <a:gd name="connsiteY88" fmla="*/ 2072640 h 6236970"/>
                <a:gd name="connsiteX89" fmla="*/ 1619250 w 2339340"/>
                <a:gd name="connsiteY89" fmla="*/ 1771650 h 6236970"/>
                <a:gd name="connsiteX90" fmla="*/ 1691640 w 2339340"/>
                <a:gd name="connsiteY90" fmla="*/ 1501140 h 6236970"/>
                <a:gd name="connsiteX91" fmla="*/ 1954530 w 2339340"/>
                <a:gd name="connsiteY91" fmla="*/ 1924050 h 6236970"/>
                <a:gd name="connsiteX92" fmla="*/ 2045970 w 2339340"/>
                <a:gd name="connsiteY92" fmla="*/ 2045970 h 6236970"/>
                <a:gd name="connsiteX93" fmla="*/ 1840230 w 2339340"/>
                <a:gd name="connsiteY93" fmla="*/ 2358390 h 6236970"/>
                <a:gd name="connsiteX94" fmla="*/ 1729740 w 2339340"/>
                <a:gd name="connsiteY94" fmla="*/ 2545080 h 6236970"/>
                <a:gd name="connsiteX95" fmla="*/ 1672590 w 2339340"/>
                <a:gd name="connsiteY95" fmla="*/ 2674620 h 6236970"/>
                <a:gd name="connsiteX96" fmla="*/ 1604010 w 2339340"/>
                <a:gd name="connsiteY96" fmla="*/ 2754630 h 6236970"/>
                <a:gd name="connsiteX97" fmla="*/ 1658302 w 2339340"/>
                <a:gd name="connsiteY97" fmla="*/ 3010615 h 6236970"/>
                <a:gd name="connsiteX98" fmla="*/ 1729740 w 2339340"/>
                <a:gd name="connsiteY98" fmla="*/ 2891790 h 6236970"/>
                <a:gd name="connsiteX99" fmla="*/ 1927860 w 2339340"/>
                <a:gd name="connsiteY99" fmla="*/ 2689860 h 6236970"/>
                <a:gd name="connsiteX100" fmla="*/ 2065020 w 2339340"/>
                <a:gd name="connsiteY100" fmla="*/ 2548890 h 6236970"/>
                <a:gd name="connsiteX101" fmla="*/ 2202180 w 2339340"/>
                <a:gd name="connsiteY101" fmla="*/ 2339340 h 6236970"/>
                <a:gd name="connsiteX102" fmla="*/ 2339340 w 2339340"/>
                <a:gd name="connsiteY102" fmla="*/ 2049780 h 6236970"/>
                <a:gd name="connsiteX103" fmla="*/ 2293620 w 2339340"/>
                <a:gd name="connsiteY103" fmla="*/ 1958340 h 6236970"/>
                <a:gd name="connsiteX104" fmla="*/ 2232660 w 2339340"/>
                <a:gd name="connsiteY104" fmla="*/ 1752600 h 6236970"/>
                <a:gd name="connsiteX105" fmla="*/ 2175510 w 2339340"/>
                <a:gd name="connsiteY105" fmla="*/ 1565910 h 6236970"/>
                <a:gd name="connsiteX106" fmla="*/ 2065020 w 2339340"/>
                <a:gd name="connsiteY106" fmla="*/ 1352550 h 6236970"/>
                <a:gd name="connsiteX107" fmla="*/ 1958340 w 2339340"/>
                <a:gd name="connsiteY107" fmla="*/ 1169670 h 6236970"/>
                <a:gd name="connsiteX108" fmla="*/ 1878330 w 2339340"/>
                <a:gd name="connsiteY108" fmla="*/ 1043940 h 6236970"/>
                <a:gd name="connsiteX109" fmla="*/ 1752600 w 2339340"/>
                <a:gd name="connsiteY109" fmla="*/ 975360 h 6236970"/>
                <a:gd name="connsiteX110" fmla="*/ 1645920 w 2339340"/>
                <a:gd name="connsiteY110" fmla="*/ 956310 h 6236970"/>
                <a:gd name="connsiteX111" fmla="*/ 1546860 w 2339340"/>
                <a:gd name="connsiteY111" fmla="*/ 922020 h 6236970"/>
                <a:gd name="connsiteX112" fmla="*/ 1276350 w 2339340"/>
                <a:gd name="connsiteY112" fmla="*/ 861060 h 6236970"/>
                <a:gd name="connsiteX113" fmla="*/ 1257300 w 2339340"/>
                <a:gd name="connsiteY113" fmla="*/ 739140 h 6236970"/>
                <a:gd name="connsiteX114" fmla="*/ 1325880 w 2339340"/>
                <a:gd name="connsiteY114" fmla="*/ 594360 h 6236970"/>
                <a:gd name="connsiteX115" fmla="*/ 1363980 w 2339340"/>
                <a:gd name="connsiteY115" fmla="*/ 537210 h 6236970"/>
                <a:gd name="connsiteX116" fmla="*/ 1352550 w 2339340"/>
                <a:gd name="connsiteY116" fmla="*/ 438150 h 6236970"/>
                <a:gd name="connsiteX117" fmla="*/ 1348740 w 2339340"/>
                <a:gd name="connsiteY117" fmla="*/ 308610 h 6236970"/>
                <a:gd name="connsiteX118" fmla="*/ 1306830 w 2339340"/>
                <a:gd name="connsiteY118" fmla="*/ 114300 h 6236970"/>
                <a:gd name="connsiteX119" fmla="*/ 1188720 w 2339340"/>
                <a:gd name="connsiteY119" fmla="*/ 38100 h 6236970"/>
                <a:gd name="connsiteX120" fmla="*/ 1143000 w 2339340"/>
                <a:gd name="connsiteY120" fmla="*/ 11430 h 6236970"/>
                <a:gd name="connsiteX121" fmla="*/ 1093470 w 2339340"/>
                <a:gd name="connsiteY121" fmla="*/ 22860 h 6236970"/>
                <a:gd name="connsiteX0" fmla="*/ 1093470 w 2339340"/>
                <a:gd name="connsiteY0" fmla="*/ 22860 h 6236970"/>
                <a:gd name="connsiteX1" fmla="*/ 971550 w 2339340"/>
                <a:gd name="connsiteY1" fmla="*/ 68580 h 6236970"/>
                <a:gd name="connsiteX2" fmla="*/ 967740 w 2339340"/>
                <a:gd name="connsiteY2" fmla="*/ 0 h 6236970"/>
                <a:gd name="connsiteX3" fmla="*/ 872490 w 2339340"/>
                <a:gd name="connsiteY3" fmla="*/ 121920 h 6236970"/>
                <a:gd name="connsiteX4" fmla="*/ 849630 w 2339340"/>
                <a:gd name="connsiteY4" fmla="*/ 95250 h 6236970"/>
                <a:gd name="connsiteX5" fmla="*/ 800100 w 2339340"/>
                <a:gd name="connsiteY5" fmla="*/ 320040 h 6236970"/>
                <a:gd name="connsiteX6" fmla="*/ 811530 w 2339340"/>
                <a:gd name="connsiteY6" fmla="*/ 461010 h 6236970"/>
                <a:gd name="connsiteX7" fmla="*/ 754380 w 2339340"/>
                <a:gd name="connsiteY7" fmla="*/ 464820 h 6236970"/>
                <a:gd name="connsiteX8" fmla="*/ 781050 w 2339340"/>
                <a:gd name="connsiteY8" fmla="*/ 548640 h 6236970"/>
                <a:gd name="connsiteX9" fmla="*/ 822960 w 2339340"/>
                <a:gd name="connsiteY9" fmla="*/ 624840 h 6236970"/>
                <a:gd name="connsiteX10" fmla="*/ 887730 w 2339340"/>
                <a:gd name="connsiteY10" fmla="*/ 689610 h 6236970"/>
                <a:gd name="connsiteX11" fmla="*/ 925830 w 2339340"/>
                <a:gd name="connsiteY11" fmla="*/ 769620 h 6236970"/>
                <a:gd name="connsiteX12" fmla="*/ 925830 w 2339340"/>
                <a:gd name="connsiteY12" fmla="*/ 861060 h 6236970"/>
                <a:gd name="connsiteX13" fmla="*/ 803910 w 2339340"/>
                <a:gd name="connsiteY13" fmla="*/ 922020 h 6236970"/>
                <a:gd name="connsiteX14" fmla="*/ 701040 w 2339340"/>
                <a:gd name="connsiteY14" fmla="*/ 948690 h 6236970"/>
                <a:gd name="connsiteX15" fmla="*/ 556260 w 2339340"/>
                <a:gd name="connsiteY15" fmla="*/ 952500 h 6236970"/>
                <a:gd name="connsiteX16" fmla="*/ 403860 w 2339340"/>
                <a:gd name="connsiteY16" fmla="*/ 1002030 h 6236970"/>
                <a:gd name="connsiteX17" fmla="*/ 320040 w 2339340"/>
                <a:gd name="connsiteY17" fmla="*/ 1085850 h 6236970"/>
                <a:gd name="connsiteX18" fmla="*/ 247650 w 2339340"/>
                <a:gd name="connsiteY18" fmla="*/ 1276350 h 6236970"/>
                <a:gd name="connsiteX19" fmla="*/ 163830 w 2339340"/>
                <a:gd name="connsiteY19" fmla="*/ 1569720 h 6236970"/>
                <a:gd name="connsiteX20" fmla="*/ 83820 w 2339340"/>
                <a:gd name="connsiteY20" fmla="*/ 1783080 h 6236970"/>
                <a:gd name="connsiteX21" fmla="*/ 72390 w 2339340"/>
                <a:gd name="connsiteY21" fmla="*/ 1962150 h 6236970"/>
                <a:gd name="connsiteX22" fmla="*/ 0 w 2339340"/>
                <a:gd name="connsiteY22" fmla="*/ 2145030 h 6236970"/>
                <a:gd name="connsiteX23" fmla="*/ 11430 w 2339340"/>
                <a:gd name="connsiteY23" fmla="*/ 2251710 h 6236970"/>
                <a:gd name="connsiteX24" fmla="*/ 106680 w 2339340"/>
                <a:gd name="connsiteY24" fmla="*/ 2426970 h 6236970"/>
                <a:gd name="connsiteX25" fmla="*/ 243840 w 2339340"/>
                <a:gd name="connsiteY25" fmla="*/ 2594610 h 6236970"/>
                <a:gd name="connsiteX26" fmla="*/ 422910 w 2339340"/>
                <a:gd name="connsiteY26" fmla="*/ 2769870 h 6236970"/>
                <a:gd name="connsiteX27" fmla="*/ 609600 w 2339340"/>
                <a:gd name="connsiteY27" fmla="*/ 2929890 h 6236970"/>
                <a:gd name="connsiteX28" fmla="*/ 703183 w 2339340"/>
                <a:gd name="connsiteY28" fmla="*/ 3062525 h 6236970"/>
                <a:gd name="connsiteX29" fmla="*/ 711517 w 2339340"/>
                <a:gd name="connsiteY29" fmla="*/ 2784396 h 6236970"/>
                <a:gd name="connsiteX30" fmla="*/ 647700 w 2339340"/>
                <a:gd name="connsiteY30" fmla="*/ 2731770 h 6236970"/>
                <a:gd name="connsiteX31" fmla="*/ 541020 w 2339340"/>
                <a:gd name="connsiteY31" fmla="*/ 2537460 h 6236970"/>
                <a:gd name="connsiteX32" fmla="*/ 487680 w 2339340"/>
                <a:gd name="connsiteY32" fmla="*/ 2426970 h 6236970"/>
                <a:gd name="connsiteX33" fmla="*/ 293370 w 2339340"/>
                <a:gd name="connsiteY33" fmla="*/ 2205990 h 6236970"/>
                <a:gd name="connsiteX34" fmla="*/ 426720 w 2339340"/>
                <a:gd name="connsiteY34" fmla="*/ 1988820 h 6236970"/>
                <a:gd name="connsiteX35" fmla="*/ 483870 w 2339340"/>
                <a:gd name="connsiteY35" fmla="*/ 1878330 h 6236970"/>
                <a:gd name="connsiteX36" fmla="*/ 544830 w 2339340"/>
                <a:gd name="connsiteY36" fmla="*/ 1642110 h 6236970"/>
                <a:gd name="connsiteX37" fmla="*/ 636270 w 2339340"/>
                <a:gd name="connsiteY37" fmla="*/ 1897380 h 6236970"/>
                <a:gd name="connsiteX38" fmla="*/ 678180 w 2339340"/>
                <a:gd name="connsiteY38" fmla="*/ 2202180 h 6236970"/>
                <a:gd name="connsiteX39" fmla="*/ 689610 w 2339340"/>
                <a:gd name="connsiteY39" fmla="*/ 2487930 h 6236970"/>
                <a:gd name="connsiteX40" fmla="*/ 712470 w 2339340"/>
                <a:gd name="connsiteY40" fmla="*/ 2762250 h 6236970"/>
                <a:gd name="connsiteX41" fmla="*/ 701040 w 2339340"/>
                <a:gd name="connsiteY41" fmla="*/ 3177540 h 6236970"/>
                <a:gd name="connsiteX42" fmla="*/ 643890 w 2339340"/>
                <a:gd name="connsiteY42" fmla="*/ 3783330 h 6236970"/>
                <a:gd name="connsiteX43" fmla="*/ 613410 w 2339340"/>
                <a:gd name="connsiteY43" fmla="*/ 4255770 h 6236970"/>
                <a:gd name="connsiteX44" fmla="*/ 689610 w 2339340"/>
                <a:gd name="connsiteY44" fmla="*/ 4617720 h 6236970"/>
                <a:gd name="connsiteX45" fmla="*/ 803910 w 2339340"/>
                <a:gd name="connsiteY45" fmla="*/ 5215890 h 6236970"/>
                <a:gd name="connsiteX46" fmla="*/ 883920 w 2339340"/>
                <a:gd name="connsiteY46" fmla="*/ 5657850 h 6236970"/>
                <a:gd name="connsiteX47" fmla="*/ 872490 w 2339340"/>
                <a:gd name="connsiteY47" fmla="*/ 5684520 h 6236970"/>
                <a:gd name="connsiteX48" fmla="*/ 693420 w 2339340"/>
                <a:gd name="connsiteY48" fmla="*/ 5894070 h 6236970"/>
                <a:gd name="connsiteX49" fmla="*/ 541020 w 2339340"/>
                <a:gd name="connsiteY49" fmla="*/ 6092190 h 6236970"/>
                <a:gd name="connsiteX50" fmla="*/ 510540 w 2339340"/>
                <a:gd name="connsiteY50" fmla="*/ 6156960 h 6236970"/>
                <a:gd name="connsiteX51" fmla="*/ 701040 w 2339340"/>
                <a:gd name="connsiteY51" fmla="*/ 6092190 h 6236970"/>
                <a:gd name="connsiteX52" fmla="*/ 830580 w 2339340"/>
                <a:gd name="connsiteY52" fmla="*/ 6065520 h 6236970"/>
                <a:gd name="connsiteX53" fmla="*/ 952500 w 2339340"/>
                <a:gd name="connsiteY53" fmla="*/ 5974080 h 6236970"/>
                <a:gd name="connsiteX54" fmla="*/ 963930 w 2339340"/>
                <a:gd name="connsiteY54" fmla="*/ 5871210 h 6236970"/>
                <a:gd name="connsiteX55" fmla="*/ 1108710 w 2339340"/>
                <a:gd name="connsiteY55" fmla="*/ 5817870 h 6236970"/>
                <a:gd name="connsiteX56" fmla="*/ 1108710 w 2339340"/>
                <a:gd name="connsiteY56" fmla="*/ 5791200 h 6236970"/>
                <a:gd name="connsiteX57" fmla="*/ 1032510 w 2339340"/>
                <a:gd name="connsiteY57" fmla="*/ 5634990 h 6236970"/>
                <a:gd name="connsiteX58" fmla="*/ 1043940 w 2339340"/>
                <a:gd name="connsiteY58" fmla="*/ 5280660 h 6236970"/>
                <a:gd name="connsiteX59" fmla="*/ 1074420 w 2339340"/>
                <a:gd name="connsiteY59" fmla="*/ 4888230 h 6236970"/>
                <a:gd name="connsiteX60" fmla="*/ 1002030 w 2339340"/>
                <a:gd name="connsiteY60" fmla="*/ 4423410 h 6236970"/>
                <a:gd name="connsiteX61" fmla="*/ 1066800 w 2339340"/>
                <a:gd name="connsiteY61" fmla="*/ 4130040 h 6236970"/>
                <a:gd name="connsiteX62" fmla="*/ 1116330 w 2339340"/>
                <a:gd name="connsiteY62" fmla="*/ 3775710 h 6236970"/>
                <a:gd name="connsiteX63" fmla="*/ 1165860 w 2339340"/>
                <a:gd name="connsiteY63" fmla="*/ 3375660 h 6236970"/>
                <a:gd name="connsiteX64" fmla="*/ 1238250 w 2339340"/>
                <a:gd name="connsiteY64" fmla="*/ 3882390 h 6236970"/>
                <a:gd name="connsiteX65" fmla="*/ 1280160 w 2339340"/>
                <a:gd name="connsiteY65" fmla="*/ 4366260 h 6236970"/>
                <a:gd name="connsiteX66" fmla="*/ 1310640 w 2339340"/>
                <a:gd name="connsiteY66" fmla="*/ 4533900 h 6236970"/>
                <a:gd name="connsiteX67" fmla="*/ 1272540 w 2339340"/>
                <a:gd name="connsiteY67" fmla="*/ 4838700 h 6236970"/>
                <a:gd name="connsiteX68" fmla="*/ 1242060 w 2339340"/>
                <a:gd name="connsiteY68" fmla="*/ 5059680 h 6236970"/>
                <a:gd name="connsiteX69" fmla="*/ 1276350 w 2339340"/>
                <a:gd name="connsiteY69" fmla="*/ 5288280 h 6236970"/>
                <a:gd name="connsiteX70" fmla="*/ 1333500 w 2339340"/>
                <a:gd name="connsiteY70" fmla="*/ 5494020 h 6236970"/>
                <a:gd name="connsiteX71" fmla="*/ 1314450 w 2339340"/>
                <a:gd name="connsiteY71" fmla="*/ 5615940 h 6236970"/>
                <a:gd name="connsiteX72" fmla="*/ 1264920 w 2339340"/>
                <a:gd name="connsiteY72" fmla="*/ 5795010 h 6236970"/>
                <a:gd name="connsiteX73" fmla="*/ 1264920 w 2339340"/>
                <a:gd name="connsiteY73" fmla="*/ 5901690 h 6236970"/>
                <a:gd name="connsiteX74" fmla="*/ 1424940 w 2339340"/>
                <a:gd name="connsiteY74" fmla="*/ 6236970 h 6236970"/>
                <a:gd name="connsiteX75" fmla="*/ 1565910 w 2339340"/>
                <a:gd name="connsiteY75" fmla="*/ 6065520 h 6236970"/>
                <a:gd name="connsiteX76" fmla="*/ 1604010 w 2339340"/>
                <a:gd name="connsiteY76" fmla="*/ 6012180 h 6236970"/>
                <a:gd name="connsiteX77" fmla="*/ 1524000 w 2339340"/>
                <a:gd name="connsiteY77" fmla="*/ 5844540 h 6236970"/>
                <a:gd name="connsiteX78" fmla="*/ 1466850 w 2339340"/>
                <a:gd name="connsiteY78" fmla="*/ 5718810 h 6236970"/>
                <a:gd name="connsiteX79" fmla="*/ 1440180 w 2339340"/>
                <a:gd name="connsiteY79" fmla="*/ 5638800 h 6236970"/>
                <a:gd name="connsiteX80" fmla="*/ 1546860 w 2339340"/>
                <a:gd name="connsiteY80" fmla="*/ 5078730 h 6236970"/>
                <a:gd name="connsiteX81" fmla="*/ 1600200 w 2339340"/>
                <a:gd name="connsiteY81" fmla="*/ 4507230 h 6236970"/>
                <a:gd name="connsiteX82" fmla="*/ 1684020 w 2339340"/>
                <a:gd name="connsiteY82" fmla="*/ 4027170 h 6236970"/>
                <a:gd name="connsiteX83" fmla="*/ 1703070 w 2339340"/>
                <a:gd name="connsiteY83" fmla="*/ 3688080 h 6236970"/>
                <a:gd name="connsiteX84" fmla="*/ 1673305 w 2339340"/>
                <a:gd name="connsiteY84" fmla="*/ 3083005 h 6236970"/>
                <a:gd name="connsiteX85" fmla="*/ 1630680 w 2339340"/>
                <a:gd name="connsiteY85" fmla="*/ 2868930 h 6236970"/>
                <a:gd name="connsiteX86" fmla="*/ 1607820 w 2339340"/>
                <a:gd name="connsiteY86" fmla="*/ 2750820 h 6236970"/>
                <a:gd name="connsiteX87" fmla="*/ 1584960 w 2339340"/>
                <a:gd name="connsiteY87" fmla="*/ 2423160 h 6236970"/>
                <a:gd name="connsiteX88" fmla="*/ 1584960 w 2339340"/>
                <a:gd name="connsiteY88" fmla="*/ 2072640 h 6236970"/>
                <a:gd name="connsiteX89" fmla="*/ 1619250 w 2339340"/>
                <a:gd name="connsiteY89" fmla="*/ 1771650 h 6236970"/>
                <a:gd name="connsiteX90" fmla="*/ 1691640 w 2339340"/>
                <a:gd name="connsiteY90" fmla="*/ 1501140 h 6236970"/>
                <a:gd name="connsiteX91" fmla="*/ 1954530 w 2339340"/>
                <a:gd name="connsiteY91" fmla="*/ 1924050 h 6236970"/>
                <a:gd name="connsiteX92" fmla="*/ 2045970 w 2339340"/>
                <a:gd name="connsiteY92" fmla="*/ 2045970 h 6236970"/>
                <a:gd name="connsiteX93" fmla="*/ 1840230 w 2339340"/>
                <a:gd name="connsiteY93" fmla="*/ 2358390 h 6236970"/>
                <a:gd name="connsiteX94" fmla="*/ 1729740 w 2339340"/>
                <a:gd name="connsiteY94" fmla="*/ 2545080 h 6236970"/>
                <a:gd name="connsiteX95" fmla="*/ 1672590 w 2339340"/>
                <a:gd name="connsiteY95" fmla="*/ 2674620 h 6236970"/>
                <a:gd name="connsiteX96" fmla="*/ 1604010 w 2339340"/>
                <a:gd name="connsiteY96" fmla="*/ 2754630 h 6236970"/>
                <a:gd name="connsiteX97" fmla="*/ 1658302 w 2339340"/>
                <a:gd name="connsiteY97" fmla="*/ 3010615 h 6236970"/>
                <a:gd name="connsiteX98" fmla="*/ 1729740 w 2339340"/>
                <a:gd name="connsiteY98" fmla="*/ 2891790 h 6236970"/>
                <a:gd name="connsiteX99" fmla="*/ 1927860 w 2339340"/>
                <a:gd name="connsiteY99" fmla="*/ 2689860 h 6236970"/>
                <a:gd name="connsiteX100" fmla="*/ 2065020 w 2339340"/>
                <a:gd name="connsiteY100" fmla="*/ 2548890 h 6236970"/>
                <a:gd name="connsiteX101" fmla="*/ 2202180 w 2339340"/>
                <a:gd name="connsiteY101" fmla="*/ 2339340 h 6236970"/>
                <a:gd name="connsiteX102" fmla="*/ 2339340 w 2339340"/>
                <a:gd name="connsiteY102" fmla="*/ 2049780 h 6236970"/>
                <a:gd name="connsiteX103" fmla="*/ 2293620 w 2339340"/>
                <a:gd name="connsiteY103" fmla="*/ 1958340 h 6236970"/>
                <a:gd name="connsiteX104" fmla="*/ 2232660 w 2339340"/>
                <a:gd name="connsiteY104" fmla="*/ 1752600 h 6236970"/>
                <a:gd name="connsiteX105" fmla="*/ 2175510 w 2339340"/>
                <a:gd name="connsiteY105" fmla="*/ 1565910 h 6236970"/>
                <a:gd name="connsiteX106" fmla="*/ 2065020 w 2339340"/>
                <a:gd name="connsiteY106" fmla="*/ 1352550 h 6236970"/>
                <a:gd name="connsiteX107" fmla="*/ 1958340 w 2339340"/>
                <a:gd name="connsiteY107" fmla="*/ 1169670 h 6236970"/>
                <a:gd name="connsiteX108" fmla="*/ 1878330 w 2339340"/>
                <a:gd name="connsiteY108" fmla="*/ 1043940 h 6236970"/>
                <a:gd name="connsiteX109" fmla="*/ 1752600 w 2339340"/>
                <a:gd name="connsiteY109" fmla="*/ 975360 h 6236970"/>
                <a:gd name="connsiteX110" fmla="*/ 1645920 w 2339340"/>
                <a:gd name="connsiteY110" fmla="*/ 956310 h 6236970"/>
                <a:gd name="connsiteX111" fmla="*/ 1546860 w 2339340"/>
                <a:gd name="connsiteY111" fmla="*/ 922020 h 6236970"/>
                <a:gd name="connsiteX112" fmla="*/ 1276350 w 2339340"/>
                <a:gd name="connsiteY112" fmla="*/ 861060 h 6236970"/>
                <a:gd name="connsiteX113" fmla="*/ 1257300 w 2339340"/>
                <a:gd name="connsiteY113" fmla="*/ 739140 h 6236970"/>
                <a:gd name="connsiteX114" fmla="*/ 1325880 w 2339340"/>
                <a:gd name="connsiteY114" fmla="*/ 594360 h 6236970"/>
                <a:gd name="connsiteX115" fmla="*/ 1363980 w 2339340"/>
                <a:gd name="connsiteY115" fmla="*/ 537210 h 6236970"/>
                <a:gd name="connsiteX116" fmla="*/ 1352550 w 2339340"/>
                <a:gd name="connsiteY116" fmla="*/ 438150 h 6236970"/>
                <a:gd name="connsiteX117" fmla="*/ 1348740 w 2339340"/>
                <a:gd name="connsiteY117" fmla="*/ 308610 h 6236970"/>
                <a:gd name="connsiteX118" fmla="*/ 1306830 w 2339340"/>
                <a:gd name="connsiteY118" fmla="*/ 114300 h 6236970"/>
                <a:gd name="connsiteX119" fmla="*/ 1188720 w 2339340"/>
                <a:gd name="connsiteY119" fmla="*/ 38100 h 6236970"/>
                <a:gd name="connsiteX120" fmla="*/ 1143000 w 2339340"/>
                <a:gd name="connsiteY120" fmla="*/ 11430 h 6236970"/>
                <a:gd name="connsiteX121" fmla="*/ 1093470 w 2339340"/>
                <a:gd name="connsiteY121" fmla="*/ 22860 h 6236970"/>
                <a:gd name="connsiteX0" fmla="*/ 1093470 w 2339340"/>
                <a:gd name="connsiteY0" fmla="*/ 22860 h 6236970"/>
                <a:gd name="connsiteX1" fmla="*/ 971550 w 2339340"/>
                <a:gd name="connsiteY1" fmla="*/ 68580 h 6236970"/>
                <a:gd name="connsiteX2" fmla="*/ 967740 w 2339340"/>
                <a:gd name="connsiteY2" fmla="*/ 0 h 6236970"/>
                <a:gd name="connsiteX3" fmla="*/ 872490 w 2339340"/>
                <a:gd name="connsiteY3" fmla="*/ 121920 h 6236970"/>
                <a:gd name="connsiteX4" fmla="*/ 849630 w 2339340"/>
                <a:gd name="connsiteY4" fmla="*/ 95250 h 6236970"/>
                <a:gd name="connsiteX5" fmla="*/ 800100 w 2339340"/>
                <a:gd name="connsiteY5" fmla="*/ 320040 h 6236970"/>
                <a:gd name="connsiteX6" fmla="*/ 811530 w 2339340"/>
                <a:gd name="connsiteY6" fmla="*/ 461010 h 6236970"/>
                <a:gd name="connsiteX7" fmla="*/ 754380 w 2339340"/>
                <a:gd name="connsiteY7" fmla="*/ 464820 h 6236970"/>
                <a:gd name="connsiteX8" fmla="*/ 781050 w 2339340"/>
                <a:gd name="connsiteY8" fmla="*/ 548640 h 6236970"/>
                <a:gd name="connsiteX9" fmla="*/ 822960 w 2339340"/>
                <a:gd name="connsiteY9" fmla="*/ 624840 h 6236970"/>
                <a:gd name="connsiteX10" fmla="*/ 887730 w 2339340"/>
                <a:gd name="connsiteY10" fmla="*/ 689610 h 6236970"/>
                <a:gd name="connsiteX11" fmla="*/ 925830 w 2339340"/>
                <a:gd name="connsiteY11" fmla="*/ 769620 h 6236970"/>
                <a:gd name="connsiteX12" fmla="*/ 925830 w 2339340"/>
                <a:gd name="connsiteY12" fmla="*/ 861060 h 6236970"/>
                <a:gd name="connsiteX13" fmla="*/ 803910 w 2339340"/>
                <a:gd name="connsiteY13" fmla="*/ 922020 h 6236970"/>
                <a:gd name="connsiteX14" fmla="*/ 701040 w 2339340"/>
                <a:gd name="connsiteY14" fmla="*/ 948690 h 6236970"/>
                <a:gd name="connsiteX15" fmla="*/ 556260 w 2339340"/>
                <a:gd name="connsiteY15" fmla="*/ 952500 h 6236970"/>
                <a:gd name="connsiteX16" fmla="*/ 403860 w 2339340"/>
                <a:gd name="connsiteY16" fmla="*/ 1002030 h 6236970"/>
                <a:gd name="connsiteX17" fmla="*/ 320040 w 2339340"/>
                <a:gd name="connsiteY17" fmla="*/ 1085850 h 6236970"/>
                <a:gd name="connsiteX18" fmla="*/ 247650 w 2339340"/>
                <a:gd name="connsiteY18" fmla="*/ 1276350 h 6236970"/>
                <a:gd name="connsiteX19" fmla="*/ 163830 w 2339340"/>
                <a:gd name="connsiteY19" fmla="*/ 1569720 h 6236970"/>
                <a:gd name="connsiteX20" fmla="*/ 83820 w 2339340"/>
                <a:gd name="connsiteY20" fmla="*/ 1783080 h 6236970"/>
                <a:gd name="connsiteX21" fmla="*/ 72390 w 2339340"/>
                <a:gd name="connsiteY21" fmla="*/ 1962150 h 6236970"/>
                <a:gd name="connsiteX22" fmla="*/ 0 w 2339340"/>
                <a:gd name="connsiteY22" fmla="*/ 2145030 h 6236970"/>
                <a:gd name="connsiteX23" fmla="*/ 11430 w 2339340"/>
                <a:gd name="connsiteY23" fmla="*/ 2251710 h 6236970"/>
                <a:gd name="connsiteX24" fmla="*/ 106680 w 2339340"/>
                <a:gd name="connsiteY24" fmla="*/ 2426970 h 6236970"/>
                <a:gd name="connsiteX25" fmla="*/ 243840 w 2339340"/>
                <a:gd name="connsiteY25" fmla="*/ 2594610 h 6236970"/>
                <a:gd name="connsiteX26" fmla="*/ 422910 w 2339340"/>
                <a:gd name="connsiteY26" fmla="*/ 2769870 h 6236970"/>
                <a:gd name="connsiteX27" fmla="*/ 609600 w 2339340"/>
                <a:gd name="connsiteY27" fmla="*/ 2929890 h 6236970"/>
                <a:gd name="connsiteX28" fmla="*/ 703183 w 2339340"/>
                <a:gd name="connsiteY28" fmla="*/ 3062525 h 6236970"/>
                <a:gd name="connsiteX29" fmla="*/ 711517 w 2339340"/>
                <a:gd name="connsiteY29" fmla="*/ 2784396 h 6236970"/>
                <a:gd name="connsiteX30" fmla="*/ 647700 w 2339340"/>
                <a:gd name="connsiteY30" fmla="*/ 2731770 h 6236970"/>
                <a:gd name="connsiteX31" fmla="*/ 541020 w 2339340"/>
                <a:gd name="connsiteY31" fmla="*/ 2537460 h 6236970"/>
                <a:gd name="connsiteX32" fmla="*/ 487680 w 2339340"/>
                <a:gd name="connsiteY32" fmla="*/ 2426970 h 6236970"/>
                <a:gd name="connsiteX33" fmla="*/ 293370 w 2339340"/>
                <a:gd name="connsiteY33" fmla="*/ 2205990 h 6236970"/>
                <a:gd name="connsiteX34" fmla="*/ 426720 w 2339340"/>
                <a:gd name="connsiteY34" fmla="*/ 1988820 h 6236970"/>
                <a:gd name="connsiteX35" fmla="*/ 483870 w 2339340"/>
                <a:gd name="connsiteY35" fmla="*/ 1878330 h 6236970"/>
                <a:gd name="connsiteX36" fmla="*/ 544830 w 2339340"/>
                <a:gd name="connsiteY36" fmla="*/ 1642110 h 6236970"/>
                <a:gd name="connsiteX37" fmla="*/ 636270 w 2339340"/>
                <a:gd name="connsiteY37" fmla="*/ 1897380 h 6236970"/>
                <a:gd name="connsiteX38" fmla="*/ 678180 w 2339340"/>
                <a:gd name="connsiteY38" fmla="*/ 2202180 h 6236970"/>
                <a:gd name="connsiteX39" fmla="*/ 689610 w 2339340"/>
                <a:gd name="connsiteY39" fmla="*/ 2487930 h 6236970"/>
                <a:gd name="connsiteX40" fmla="*/ 712470 w 2339340"/>
                <a:gd name="connsiteY40" fmla="*/ 2762250 h 6236970"/>
                <a:gd name="connsiteX41" fmla="*/ 701040 w 2339340"/>
                <a:gd name="connsiteY41" fmla="*/ 3177540 h 6236970"/>
                <a:gd name="connsiteX42" fmla="*/ 643890 w 2339340"/>
                <a:gd name="connsiteY42" fmla="*/ 3783330 h 6236970"/>
                <a:gd name="connsiteX43" fmla="*/ 613410 w 2339340"/>
                <a:gd name="connsiteY43" fmla="*/ 4255770 h 6236970"/>
                <a:gd name="connsiteX44" fmla="*/ 689610 w 2339340"/>
                <a:gd name="connsiteY44" fmla="*/ 4617720 h 6236970"/>
                <a:gd name="connsiteX45" fmla="*/ 803910 w 2339340"/>
                <a:gd name="connsiteY45" fmla="*/ 5215890 h 6236970"/>
                <a:gd name="connsiteX46" fmla="*/ 883920 w 2339340"/>
                <a:gd name="connsiteY46" fmla="*/ 5657850 h 6236970"/>
                <a:gd name="connsiteX47" fmla="*/ 872490 w 2339340"/>
                <a:gd name="connsiteY47" fmla="*/ 5684520 h 6236970"/>
                <a:gd name="connsiteX48" fmla="*/ 693420 w 2339340"/>
                <a:gd name="connsiteY48" fmla="*/ 5894070 h 6236970"/>
                <a:gd name="connsiteX49" fmla="*/ 541020 w 2339340"/>
                <a:gd name="connsiteY49" fmla="*/ 6092190 h 6236970"/>
                <a:gd name="connsiteX50" fmla="*/ 510540 w 2339340"/>
                <a:gd name="connsiteY50" fmla="*/ 6156960 h 6236970"/>
                <a:gd name="connsiteX51" fmla="*/ 701040 w 2339340"/>
                <a:gd name="connsiteY51" fmla="*/ 6092190 h 6236970"/>
                <a:gd name="connsiteX52" fmla="*/ 830580 w 2339340"/>
                <a:gd name="connsiteY52" fmla="*/ 6065520 h 6236970"/>
                <a:gd name="connsiteX53" fmla="*/ 952500 w 2339340"/>
                <a:gd name="connsiteY53" fmla="*/ 5974080 h 6236970"/>
                <a:gd name="connsiteX54" fmla="*/ 963930 w 2339340"/>
                <a:gd name="connsiteY54" fmla="*/ 5871210 h 6236970"/>
                <a:gd name="connsiteX55" fmla="*/ 1108710 w 2339340"/>
                <a:gd name="connsiteY55" fmla="*/ 5817870 h 6236970"/>
                <a:gd name="connsiteX56" fmla="*/ 1108710 w 2339340"/>
                <a:gd name="connsiteY56" fmla="*/ 5791200 h 6236970"/>
                <a:gd name="connsiteX57" fmla="*/ 1032510 w 2339340"/>
                <a:gd name="connsiteY57" fmla="*/ 5634990 h 6236970"/>
                <a:gd name="connsiteX58" fmla="*/ 1043940 w 2339340"/>
                <a:gd name="connsiteY58" fmla="*/ 5280660 h 6236970"/>
                <a:gd name="connsiteX59" fmla="*/ 1074420 w 2339340"/>
                <a:gd name="connsiteY59" fmla="*/ 4888230 h 6236970"/>
                <a:gd name="connsiteX60" fmla="*/ 1002030 w 2339340"/>
                <a:gd name="connsiteY60" fmla="*/ 4423410 h 6236970"/>
                <a:gd name="connsiteX61" fmla="*/ 1066800 w 2339340"/>
                <a:gd name="connsiteY61" fmla="*/ 4130040 h 6236970"/>
                <a:gd name="connsiteX62" fmla="*/ 1116330 w 2339340"/>
                <a:gd name="connsiteY62" fmla="*/ 3775710 h 6236970"/>
                <a:gd name="connsiteX63" fmla="*/ 1165860 w 2339340"/>
                <a:gd name="connsiteY63" fmla="*/ 3375660 h 6236970"/>
                <a:gd name="connsiteX64" fmla="*/ 1238250 w 2339340"/>
                <a:gd name="connsiteY64" fmla="*/ 3882390 h 6236970"/>
                <a:gd name="connsiteX65" fmla="*/ 1280160 w 2339340"/>
                <a:gd name="connsiteY65" fmla="*/ 4366260 h 6236970"/>
                <a:gd name="connsiteX66" fmla="*/ 1310640 w 2339340"/>
                <a:gd name="connsiteY66" fmla="*/ 4533900 h 6236970"/>
                <a:gd name="connsiteX67" fmla="*/ 1272540 w 2339340"/>
                <a:gd name="connsiteY67" fmla="*/ 4838700 h 6236970"/>
                <a:gd name="connsiteX68" fmla="*/ 1242060 w 2339340"/>
                <a:gd name="connsiteY68" fmla="*/ 5059680 h 6236970"/>
                <a:gd name="connsiteX69" fmla="*/ 1276350 w 2339340"/>
                <a:gd name="connsiteY69" fmla="*/ 5288280 h 6236970"/>
                <a:gd name="connsiteX70" fmla="*/ 1333500 w 2339340"/>
                <a:gd name="connsiteY70" fmla="*/ 5494020 h 6236970"/>
                <a:gd name="connsiteX71" fmla="*/ 1314450 w 2339340"/>
                <a:gd name="connsiteY71" fmla="*/ 5615940 h 6236970"/>
                <a:gd name="connsiteX72" fmla="*/ 1264920 w 2339340"/>
                <a:gd name="connsiteY72" fmla="*/ 5795010 h 6236970"/>
                <a:gd name="connsiteX73" fmla="*/ 1264920 w 2339340"/>
                <a:gd name="connsiteY73" fmla="*/ 5901690 h 6236970"/>
                <a:gd name="connsiteX74" fmla="*/ 1424940 w 2339340"/>
                <a:gd name="connsiteY74" fmla="*/ 6236970 h 6236970"/>
                <a:gd name="connsiteX75" fmla="*/ 1565910 w 2339340"/>
                <a:gd name="connsiteY75" fmla="*/ 6065520 h 6236970"/>
                <a:gd name="connsiteX76" fmla="*/ 1604010 w 2339340"/>
                <a:gd name="connsiteY76" fmla="*/ 6012180 h 6236970"/>
                <a:gd name="connsiteX77" fmla="*/ 1524000 w 2339340"/>
                <a:gd name="connsiteY77" fmla="*/ 5844540 h 6236970"/>
                <a:gd name="connsiteX78" fmla="*/ 1466850 w 2339340"/>
                <a:gd name="connsiteY78" fmla="*/ 5718810 h 6236970"/>
                <a:gd name="connsiteX79" fmla="*/ 1440180 w 2339340"/>
                <a:gd name="connsiteY79" fmla="*/ 5638800 h 6236970"/>
                <a:gd name="connsiteX80" fmla="*/ 1546860 w 2339340"/>
                <a:gd name="connsiteY80" fmla="*/ 5078730 h 6236970"/>
                <a:gd name="connsiteX81" fmla="*/ 1600200 w 2339340"/>
                <a:gd name="connsiteY81" fmla="*/ 4507230 h 6236970"/>
                <a:gd name="connsiteX82" fmla="*/ 1684020 w 2339340"/>
                <a:gd name="connsiteY82" fmla="*/ 4027170 h 6236970"/>
                <a:gd name="connsiteX83" fmla="*/ 1703070 w 2339340"/>
                <a:gd name="connsiteY83" fmla="*/ 3688080 h 6236970"/>
                <a:gd name="connsiteX84" fmla="*/ 1673305 w 2339340"/>
                <a:gd name="connsiteY84" fmla="*/ 3083005 h 6236970"/>
                <a:gd name="connsiteX85" fmla="*/ 1630680 w 2339340"/>
                <a:gd name="connsiteY85" fmla="*/ 2868930 h 6236970"/>
                <a:gd name="connsiteX86" fmla="*/ 1607820 w 2339340"/>
                <a:gd name="connsiteY86" fmla="*/ 2750820 h 6236970"/>
                <a:gd name="connsiteX87" fmla="*/ 1584960 w 2339340"/>
                <a:gd name="connsiteY87" fmla="*/ 2423160 h 6236970"/>
                <a:gd name="connsiteX88" fmla="*/ 1584960 w 2339340"/>
                <a:gd name="connsiteY88" fmla="*/ 2072640 h 6236970"/>
                <a:gd name="connsiteX89" fmla="*/ 1619250 w 2339340"/>
                <a:gd name="connsiteY89" fmla="*/ 1771650 h 6236970"/>
                <a:gd name="connsiteX90" fmla="*/ 1691640 w 2339340"/>
                <a:gd name="connsiteY90" fmla="*/ 1501140 h 6236970"/>
                <a:gd name="connsiteX91" fmla="*/ 1954530 w 2339340"/>
                <a:gd name="connsiteY91" fmla="*/ 1924050 h 6236970"/>
                <a:gd name="connsiteX92" fmla="*/ 2045970 w 2339340"/>
                <a:gd name="connsiteY92" fmla="*/ 2045970 h 6236970"/>
                <a:gd name="connsiteX93" fmla="*/ 1840230 w 2339340"/>
                <a:gd name="connsiteY93" fmla="*/ 2358390 h 6236970"/>
                <a:gd name="connsiteX94" fmla="*/ 1729740 w 2339340"/>
                <a:gd name="connsiteY94" fmla="*/ 2545080 h 6236970"/>
                <a:gd name="connsiteX95" fmla="*/ 1672590 w 2339340"/>
                <a:gd name="connsiteY95" fmla="*/ 2674620 h 6236970"/>
                <a:gd name="connsiteX96" fmla="*/ 1606391 w 2339340"/>
                <a:gd name="connsiteY96" fmla="*/ 2746296 h 6236970"/>
                <a:gd name="connsiteX97" fmla="*/ 1658302 w 2339340"/>
                <a:gd name="connsiteY97" fmla="*/ 3010615 h 6236970"/>
                <a:gd name="connsiteX98" fmla="*/ 1729740 w 2339340"/>
                <a:gd name="connsiteY98" fmla="*/ 2891790 h 6236970"/>
                <a:gd name="connsiteX99" fmla="*/ 1927860 w 2339340"/>
                <a:gd name="connsiteY99" fmla="*/ 2689860 h 6236970"/>
                <a:gd name="connsiteX100" fmla="*/ 2065020 w 2339340"/>
                <a:gd name="connsiteY100" fmla="*/ 2548890 h 6236970"/>
                <a:gd name="connsiteX101" fmla="*/ 2202180 w 2339340"/>
                <a:gd name="connsiteY101" fmla="*/ 2339340 h 6236970"/>
                <a:gd name="connsiteX102" fmla="*/ 2339340 w 2339340"/>
                <a:gd name="connsiteY102" fmla="*/ 2049780 h 6236970"/>
                <a:gd name="connsiteX103" fmla="*/ 2293620 w 2339340"/>
                <a:gd name="connsiteY103" fmla="*/ 1958340 h 6236970"/>
                <a:gd name="connsiteX104" fmla="*/ 2232660 w 2339340"/>
                <a:gd name="connsiteY104" fmla="*/ 1752600 h 6236970"/>
                <a:gd name="connsiteX105" fmla="*/ 2175510 w 2339340"/>
                <a:gd name="connsiteY105" fmla="*/ 1565910 h 6236970"/>
                <a:gd name="connsiteX106" fmla="*/ 2065020 w 2339340"/>
                <a:gd name="connsiteY106" fmla="*/ 1352550 h 6236970"/>
                <a:gd name="connsiteX107" fmla="*/ 1958340 w 2339340"/>
                <a:gd name="connsiteY107" fmla="*/ 1169670 h 6236970"/>
                <a:gd name="connsiteX108" fmla="*/ 1878330 w 2339340"/>
                <a:gd name="connsiteY108" fmla="*/ 1043940 h 6236970"/>
                <a:gd name="connsiteX109" fmla="*/ 1752600 w 2339340"/>
                <a:gd name="connsiteY109" fmla="*/ 975360 h 6236970"/>
                <a:gd name="connsiteX110" fmla="*/ 1645920 w 2339340"/>
                <a:gd name="connsiteY110" fmla="*/ 956310 h 6236970"/>
                <a:gd name="connsiteX111" fmla="*/ 1546860 w 2339340"/>
                <a:gd name="connsiteY111" fmla="*/ 922020 h 6236970"/>
                <a:gd name="connsiteX112" fmla="*/ 1276350 w 2339340"/>
                <a:gd name="connsiteY112" fmla="*/ 861060 h 6236970"/>
                <a:gd name="connsiteX113" fmla="*/ 1257300 w 2339340"/>
                <a:gd name="connsiteY113" fmla="*/ 739140 h 6236970"/>
                <a:gd name="connsiteX114" fmla="*/ 1325880 w 2339340"/>
                <a:gd name="connsiteY114" fmla="*/ 594360 h 6236970"/>
                <a:gd name="connsiteX115" fmla="*/ 1363980 w 2339340"/>
                <a:gd name="connsiteY115" fmla="*/ 537210 h 6236970"/>
                <a:gd name="connsiteX116" fmla="*/ 1352550 w 2339340"/>
                <a:gd name="connsiteY116" fmla="*/ 438150 h 6236970"/>
                <a:gd name="connsiteX117" fmla="*/ 1348740 w 2339340"/>
                <a:gd name="connsiteY117" fmla="*/ 308610 h 6236970"/>
                <a:gd name="connsiteX118" fmla="*/ 1306830 w 2339340"/>
                <a:gd name="connsiteY118" fmla="*/ 114300 h 6236970"/>
                <a:gd name="connsiteX119" fmla="*/ 1188720 w 2339340"/>
                <a:gd name="connsiteY119" fmla="*/ 38100 h 6236970"/>
                <a:gd name="connsiteX120" fmla="*/ 1143000 w 2339340"/>
                <a:gd name="connsiteY120" fmla="*/ 11430 h 6236970"/>
                <a:gd name="connsiteX121" fmla="*/ 1093470 w 2339340"/>
                <a:gd name="connsiteY121" fmla="*/ 22860 h 6236970"/>
                <a:gd name="connsiteX0" fmla="*/ 1093470 w 2339340"/>
                <a:gd name="connsiteY0" fmla="*/ 22860 h 6236970"/>
                <a:gd name="connsiteX1" fmla="*/ 971550 w 2339340"/>
                <a:gd name="connsiteY1" fmla="*/ 68580 h 6236970"/>
                <a:gd name="connsiteX2" fmla="*/ 967740 w 2339340"/>
                <a:gd name="connsiteY2" fmla="*/ 0 h 6236970"/>
                <a:gd name="connsiteX3" fmla="*/ 872490 w 2339340"/>
                <a:gd name="connsiteY3" fmla="*/ 121920 h 6236970"/>
                <a:gd name="connsiteX4" fmla="*/ 849630 w 2339340"/>
                <a:gd name="connsiteY4" fmla="*/ 95250 h 6236970"/>
                <a:gd name="connsiteX5" fmla="*/ 804863 w 2339340"/>
                <a:gd name="connsiteY5" fmla="*/ 216455 h 6236970"/>
                <a:gd name="connsiteX6" fmla="*/ 811530 w 2339340"/>
                <a:gd name="connsiteY6" fmla="*/ 461010 h 6236970"/>
                <a:gd name="connsiteX7" fmla="*/ 754380 w 2339340"/>
                <a:gd name="connsiteY7" fmla="*/ 464820 h 6236970"/>
                <a:gd name="connsiteX8" fmla="*/ 781050 w 2339340"/>
                <a:gd name="connsiteY8" fmla="*/ 548640 h 6236970"/>
                <a:gd name="connsiteX9" fmla="*/ 822960 w 2339340"/>
                <a:gd name="connsiteY9" fmla="*/ 624840 h 6236970"/>
                <a:gd name="connsiteX10" fmla="*/ 887730 w 2339340"/>
                <a:gd name="connsiteY10" fmla="*/ 689610 h 6236970"/>
                <a:gd name="connsiteX11" fmla="*/ 925830 w 2339340"/>
                <a:gd name="connsiteY11" fmla="*/ 769620 h 6236970"/>
                <a:gd name="connsiteX12" fmla="*/ 925830 w 2339340"/>
                <a:gd name="connsiteY12" fmla="*/ 861060 h 6236970"/>
                <a:gd name="connsiteX13" fmla="*/ 803910 w 2339340"/>
                <a:gd name="connsiteY13" fmla="*/ 922020 h 6236970"/>
                <a:gd name="connsiteX14" fmla="*/ 701040 w 2339340"/>
                <a:gd name="connsiteY14" fmla="*/ 948690 h 6236970"/>
                <a:gd name="connsiteX15" fmla="*/ 556260 w 2339340"/>
                <a:gd name="connsiteY15" fmla="*/ 952500 h 6236970"/>
                <a:gd name="connsiteX16" fmla="*/ 403860 w 2339340"/>
                <a:gd name="connsiteY16" fmla="*/ 1002030 h 6236970"/>
                <a:gd name="connsiteX17" fmla="*/ 320040 w 2339340"/>
                <a:gd name="connsiteY17" fmla="*/ 1085850 h 6236970"/>
                <a:gd name="connsiteX18" fmla="*/ 247650 w 2339340"/>
                <a:gd name="connsiteY18" fmla="*/ 1276350 h 6236970"/>
                <a:gd name="connsiteX19" fmla="*/ 163830 w 2339340"/>
                <a:gd name="connsiteY19" fmla="*/ 1569720 h 6236970"/>
                <a:gd name="connsiteX20" fmla="*/ 83820 w 2339340"/>
                <a:gd name="connsiteY20" fmla="*/ 1783080 h 6236970"/>
                <a:gd name="connsiteX21" fmla="*/ 72390 w 2339340"/>
                <a:gd name="connsiteY21" fmla="*/ 1962150 h 6236970"/>
                <a:gd name="connsiteX22" fmla="*/ 0 w 2339340"/>
                <a:gd name="connsiteY22" fmla="*/ 2145030 h 6236970"/>
                <a:gd name="connsiteX23" fmla="*/ 11430 w 2339340"/>
                <a:gd name="connsiteY23" fmla="*/ 2251710 h 6236970"/>
                <a:gd name="connsiteX24" fmla="*/ 106680 w 2339340"/>
                <a:gd name="connsiteY24" fmla="*/ 2426970 h 6236970"/>
                <a:gd name="connsiteX25" fmla="*/ 243840 w 2339340"/>
                <a:gd name="connsiteY25" fmla="*/ 2594610 h 6236970"/>
                <a:gd name="connsiteX26" fmla="*/ 422910 w 2339340"/>
                <a:gd name="connsiteY26" fmla="*/ 2769870 h 6236970"/>
                <a:gd name="connsiteX27" fmla="*/ 609600 w 2339340"/>
                <a:gd name="connsiteY27" fmla="*/ 2929890 h 6236970"/>
                <a:gd name="connsiteX28" fmla="*/ 703183 w 2339340"/>
                <a:gd name="connsiteY28" fmla="*/ 3062525 h 6236970"/>
                <a:gd name="connsiteX29" fmla="*/ 711517 w 2339340"/>
                <a:gd name="connsiteY29" fmla="*/ 2784396 h 6236970"/>
                <a:gd name="connsiteX30" fmla="*/ 647700 w 2339340"/>
                <a:gd name="connsiteY30" fmla="*/ 2731770 h 6236970"/>
                <a:gd name="connsiteX31" fmla="*/ 541020 w 2339340"/>
                <a:gd name="connsiteY31" fmla="*/ 2537460 h 6236970"/>
                <a:gd name="connsiteX32" fmla="*/ 487680 w 2339340"/>
                <a:gd name="connsiteY32" fmla="*/ 2426970 h 6236970"/>
                <a:gd name="connsiteX33" fmla="*/ 293370 w 2339340"/>
                <a:gd name="connsiteY33" fmla="*/ 2205990 h 6236970"/>
                <a:gd name="connsiteX34" fmla="*/ 426720 w 2339340"/>
                <a:gd name="connsiteY34" fmla="*/ 1988820 h 6236970"/>
                <a:gd name="connsiteX35" fmla="*/ 483870 w 2339340"/>
                <a:gd name="connsiteY35" fmla="*/ 1878330 h 6236970"/>
                <a:gd name="connsiteX36" fmla="*/ 544830 w 2339340"/>
                <a:gd name="connsiteY36" fmla="*/ 1642110 h 6236970"/>
                <a:gd name="connsiteX37" fmla="*/ 636270 w 2339340"/>
                <a:gd name="connsiteY37" fmla="*/ 1897380 h 6236970"/>
                <a:gd name="connsiteX38" fmla="*/ 678180 w 2339340"/>
                <a:gd name="connsiteY38" fmla="*/ 2202180 h 6236970"/>
                <a:gd name="connsiteX39" fmla="*/ 689610 w 2339340"/>
                <a:gd name="connsiteY39" fmla="*/ 2487930 h 6236970"/>
                <a:gd name="connsiteX40" fmla="*/ 712470 w 2339340"/>
                <a:gd name="connsiteY40" fmla="*/ 2762250 h 6236970"/>
                <a:gd name="connsiteX41" fmla="*/ 701040 w 2339340"/>
                <a:gd name="connsiteY41" fmla="*/ 3177540 h 6236970"/>
                <a:gd name="connsiteX42" fmla="*/ 643890 w 2339340"/>
                <a:gd name="connsiteY42" fmla="*/ 3783330 h 6236970"/>
                <a:gd name="connsiteX43" fmla="*/ 613410 w 2339340"/>
                <a:gd name="connsiteY43" fmla="*/ 4255770 h 6236970"/>
                <a:gd name="connsiteX44" fmla="*/ 689610 w 2339340"/>
                <a:gd name="connsiteY44" fmla="*/ 4617720 h 6236970"/>
                <a:gd name="connsiteX45" fmla="*/ 803910 w 2339340"/>
                <a:gd name="connsiteY45" fmla="*/ 5215890 h 6236970"/>
                <a:gd name="connsiteX46" fmla="*/ 883920 w 2339340"/>
                <a:gd name="connsiteY46" fmla="*/ 5657850 h 6236970"/>
                <a:gd name="connsiteX47" fmla="*/ 872490 w 2339340"/>
                <a:gd name="connsiteY47" fmla="*/ 5684520 h 6236970"/>
                <a:gd name="connsiteX48" fmla="*/ 693420 w 2339340"/>
                <a:gd name="connsiteY48" fmla="*/ 5894070 h 6236970"/>
                <a:gd name="connsiteX49" fmla="*/ 541020 w 2339340"/>
                <a:gd name="connsiteY49" fmla="*/ 6092190 h 6236970"/>
                <a:gd name="connsiteX50" fmla="*/ 510540 w 2339340"/>
                <a:gd name="connsiteY50" fmla="*/ 6156960 h 6236970"/>
                <a:gd name="connsiteX51" fmla="*/ 701040 w 2339340"/>
                <a:gd name="connsiteY51" fmla="*/ 6092190 h 6236970"/>
                <a:gd name="connsiteX52" fmla="*/ 830580 w 2339340"/>
                <a:gd name="connsiteY52" fmla="*/ 6065520 h 6236970"/>
                <a:gd name="connsiteX53" fmla="*/ 952500 w 2339340"/>
                <a:gd name="connsiteY53" fmla="*/ 5974080 h 6236970"/>
                <a:gd name="connsiteX54" fmla="*/ 963930 w 2339340"/>
                <a:gd name="connsiteY54" fmla="*/ 5871210 h 6236970"/>
                <a:gd name="connsiteX55" fmla="*/ 1108710 w 2339340"/>
                <a:gd name="connsiteY55" fmla="*/ 5817870 h 6236970"/>
                <a:gd name="connsiteX56" fmla="*/ 1108710 w 2339340"/>
                <a:gd name="connsiteY56" fmla="*/ 5791200 h 6236970"/>
                <a:gd name="connsiteX57" fmla="*/ 1032510 w 2339340"/>
                <a:gd name="connsiteY57" fmla="*/ 5634990 h 6236970"/>
                <a:gd name="connsiteX58" fmla="*/ 1043940 w 2339340"/>
                <a:gd name="connsiteY58" fmla="*/ 5280660 h 6236970"/>
                <a:gd name="connsiteX59" fmla="*/ 1074420 w 2339340"/>
                <a:gd name="connsiteY59" fmla="*/ 4888230 h 6236970"/>
                <a:gd name="connsiteX60" fmla="*/ 1002030 w 2339340"/>
                <a:gd name="connsiteY60" fmla="*/ 4423410 h 6236970"/>
                <a:gd name="connsiteX61" fmla="*/ 1066800 w 2339340"/>
                <a:gd name="connsiteY61" fmla="*/ 4130040 h 6236970"/>
                <a:gd name="connsiteX62" fmla="*/ 1116330 w 2339340"/>
                <a:gd name="connsiteY62" fmla="*/ 3775710 h 6236970"/>
                <a:gd name="connsiteX63" fmla="*/ 1165860 w 2339340"/>
                <a:gd name="connsiteY63" fmla="*/ 3375660 h 6236970"/>
                <a:gd name="connsiteX64" fmla="*/ 1238250 w 2339340"/>
                <a:gd name="connsiteY64" fmla="*/ 3882390 h 6236970"/>
                <a:gd name="connsiteX65" fmla="*/ 1280160 w 2339340"/>
                <a:gd name="connsiteY65" fmla="*/ 4366260 h 6236970"/>
                <a:gd name="connsiteX66" fmla="*/ 1310640 w 2339340"/>
                <a:gd name="connsiteY66" fmla="*/ 4533900 h 6236970"/>
                <a:gd name="connsiteX67" fmla="*/ 1272540 w 2339340"/>
                <a:gd name="connsiteY67" fmla="*/ 4838700 h 6236970"/>
                <a:gd name="connsiteX68" fmla="*/ 1242060 w 2339340"/>
                <a:gd name="connsiteY68" fmla="*/ 5059680 h 6236970"/>
                <a:gd name="connsiteX69" fmla="*/ 1276350 w 2339340"/>
                <a:gd name="connsiteY69" fmla="*/ 5288280 h 6236970"/>
                <a:gd name="connsiteX70" fmla="*/ 1333500 w 2339340"/>
                <a:gd name="connsiteY70" fmla="*/ 5494020 h 6236970"/>
                <a:gd name="connsiteX71" fmla="*/ 1314450 w 2339340"/>
                <a:gd name="connsiteY71" fmla="*/ 5615940 h 6236970"/>
                <a:gd name="connsiteX72" fmla="*/ 1264920 w 2339340"/>
                <a:gd name="connsiteY72" fmla="*/ 5795010 h 6236970"/>
                <a:gd name="connsiteX73" fmla="*/ 1264920 w 2339340"/>
                <a:gd name="connsiteY73" fmla="*/ 5901690 h 6236970"/>
                <a:gd name="connsiteX74" fmla="*/ 1424940 w 2339340"/>
                <a:gd name="connsiteY74" fmla="*/ 6236970 h 6236970"/>
                <a:gd name="connsiteX75" fmla="*/ 1565910 w 2339340"/>
                <a:gd name="connsiteY75" fmla="*/ 6065520 h 6236970"/>
                <a:gd name="connsiteX76" fmla="*/ 1604010 w 2339340"/>
                <a:gd name="connsiteY76" fmla="*/ 6012180 h 6236970"/>
                <a:gd name="connsiteX77" fmla="*/ 1524000 w 2339340"/>
                <a:gd name="connsiteY77" fmla="*/ 5844540 h 6236970"/>
                <a:gd name="connsiteX78" fmla="*/ 1466850 w 2339340"/>
                <a:gd name="connsiteY78" fmla="*/ 5718810 h 6236970"/>
                <a:gd name="connsiteX79" fmla="*/ 1440180 w 2339340"/>
                <a:gd name="connsiteY79" fmla="*/ 5638800 h 6236970"/>
                <a:gd name="connsiteX80" fmla="*/ 1546860 w 2339340"/>
                <a:gd name="connsiteY80" fmla="*/ 5078730 h 6236970"/>
                <a:gd name="connsiteX81" fmla="*/ 1600200 w 2339340"/>
                <a:gd name="connsiteY81" fmla="*/ 4507230 h 6236970"/>
                <a:gd name="connsiteX82" fmla="*/ 1684020 w 2339340"/>
                <a:gd name="connsiteY82" fmla="*/ 4027170 h 6236970"/>
                <a:gd name="connsiteX83" fmla="*/ 1703070 w 2339340"/>
                <a:gd name="connsiteY83" fmla="*/ 3688080 h 6236970"/>
                <a:gd name="connsiteX84" fmla="*/ 1673305 w 2339340"/>
                <a:gd name="connsiteY84" fmla="*/ 3083005 h 6236970"/>
                <a:gd name="connsiteX85" fmla="*/ 1630680 w 2339340"/>
                <a:gd name="connsiteY85" fmla="*/ 2868930 h 6236970"/>
                <a:gd name="connsiteX86" fmla="*/ 1607820 w 2339340"/>
                <a:gd name="connsiteY86" fmla="*/ 2750820 h 6236970"/>
                <a:gd name="connsiteX87" fmla="*/ 1584960 w 2339340"/>
                <a:gd name="connsiteY87" fmla="*/ 2423160 h 6236970"/>
                <a:gd name="connsiteX88" fmla="*/ 1584960 w 2339340"/>
                <a:gd name="connsiteY88" fmla="*/ 2072640 h 6236970"/>
                <a:gd name="connsiteX89" fmla="*/ 1619250 w 2339340"/>
                <a:gd name="connsiteY89" fmla="*/ 1771650 h 6236970"/>
                <a:gd name="connsiteX90" fmla="*/ 1691640 w 2339340"/>
                <a:gd name="connsiteY90" fmla="*/ 1501140 h 6236970"/>
                <a:gd name="connsiteX91" fmla="*/ 1954530 w 2339340"/>
                <a:gd name="connsiteY91" fmla="*/ 1924050 h 6236970"/>
                <a:gd name="connsiteX92" fmla="*/ 2045970 w 2339340"/>
                <a:gd name="connsiteY92" fmla="*/ 2045970 h 6236970"/>
                <a:gd name="connsiteX93" fmla="*/ 1840230 w 2339340"/>
                <a:gd name="connsiteY93" fmla="*/ 2358390 h 6236970"/>
                <a:gd name="connsiteX94" fmla="*/ 1729740 w 2339340"/>
                <a:gd name="connsiteY94" fmla="*/ 2545080 h 6236970"/>
                <a:gd name="connsiteX95" fmla="*/ 1672590 w 2339340"/>
                <a:gd name="connsiteY95" fmla="*/ 2674620 h 6236970"/>
                <a:gd name="connsiteX96" fmla="*/ 1606391 w 2339340"/>
                <a:gd name="connsiteY96" fmla="*/ 2746296 h 6236970"/>
                <a:gd name="connsiteX97" fmla="*/ 1658302 w 2339340"/>
                <a:gd name="connsiteY97" fmla="*/ 3010615 h 6236970"/>
                <a:gd name="connsiteX98" fmla="*/ 1729740 w 2339340"/>
                <a:gd name="connsiteY98" fmla="*/ 2891790 h 6236970"/>
                <a:gd name="connsiteX99" fmla="*/ 1927860 w 2339340"/>
                <a:gd name="connsiteY99" fmla="*/ 2689860 h 6236970"/>
                <a:gd name="connsiteX100" fmla="*/ 2065020 w 2339340"/>
                <a:gd name="connsiteY100" fmla="*/ 2548890 h 6236970"/>
                <a:gd name="connsiteX101" fmla="*/ 2202180 w 2339340"/>
                <a:gd name="connsiteY101" fmla="*/ 2339340 h 6236970"/>
                <a:gd name="connsiteX102" fmla="*/ 2339340 w 2339340"/>
                <a:gd name="connsiteY102" fmla="*/ 2049780 h 6236970"/>
                <a:gd name="connsiteX103" fmla="*/ 2293620 w 2339340"/>
                <a:gd name="connsiteY103" fmla="*/ 1958340 h 6236970"/>
                <a:gd name="connsiteX104" fmla="*/ 2232660 w 2339340"/>
                <a:gd name="connsiteY104" fmla="*/ 1752600 h 6236970"/>
                <a:gd name="connsiteX105" fmla="*/ 2175510 w 2339340"/>
                <a:gd name="connsiteY105" fmla="*/ 1565910 h 6236970"/>
                <a:gd name="connsiteX106" fmla="*/ 2065020 w 2339340"/>
                <a:gd name="connsiteY106" fmla="*/ 1352550 h 6236970"/>
                <a:gd name="connsiteX107" fmla="*/ 1958340 w 2339340"/>
                <a:gd name="connsiteY107" fmla="*/ 1169670 h 6236970"/>
                <a:gd name="connsiteX108" fmla="*/ 1878330 w 2339340"/>
                <a:gd name="connsiteY108" fmla="*/ 1043940 h 6236970"/>
                <a:gd name="connsiteX109" fmla="*/ 1752600 w 2339340"/>
                <a:gd name="connsiteY109" fmla="*/ 975360 h 6236970"/>
                <a:gd name="connsiteX110" fmla="*/ 1645920 w 2339340"/>
                <a:gd name="connsiteY110" fmla="*/ 956310 h 6236970"/>
                <a:gd name="connsiteX111" fmla="*/ 1546860 w 2339340"/>
                <a:gd name="connsiteY111" fmla="*/ 922020 h 6236970"/>
                <a:gd name="connsiteX112" fmla="*/ 1276350 w 2339340"/>
                <a:gd name="connsiteY112" fmla="*/ 861060 h 6236970"/>
                <a:gd name="connsiteX113" fmla="*/ 1257300 w 2339340"/>
                <a:gd name="connsiteY113" fmla="*/ 739140 h 6236970"/>
                <a:gd name="connsiteX114" fmla="*/ 1325880 w 2339340"/>
                <a:gd name="connsiteY114" fmla="*/ 594360 h 6236970"/>
                <a:gd name="connsiteX115" fmla="*/ 1363980 w 2339340"/>
                <a:gd name="connsiteY115" fmla="*/ 537210 h 6236970"/>
                <a:gd name="connsiteX116" fmla="*/ 1352550 w 2339340"/>
                <a:gd name="connsiteY116" fmla="*/ 438150 h 6236970"/>
                <a:gd name="connsiteX117" fmla="*/ 1348740 w 2339340"/>
                <a:gd name="connsiteY117" fmla="*/ 308610 h 6236970"/>
                <a:gd name="connsiteX118" fmla="*/ 1306830 w 2339340"/>
                <a:gd name="connsiteY118" fmla="*/ 114300 h 6236970"/>
                <a:gd name="connsiteX119" fmla="*/ 1188720 w 2339340"/>
                <a:gd name="connsiteY119" fmla="*/ 38100 h 6236970"/>
                <a:gd name="connsiteX120" fmla="*/ 1143000 w 2339340"/>
                <a:gd name="connsiteY120" fmla="*/ 11430 h 6236970"/>
                <a:gd name="connsiteX121" fmla="*/ 1093470 w 2339340"/>
                <a:gd name="connsiteY121" fmla="*/ 22860 h 6236970"/>
                <a:gd name="connsiteX0" fmla="*/ 1093470 w 2339340"/>
                <a:gd name="connsiteY0" fmla="*/ 22860 h 6236970"/>
                <a:gd name="connsiteX1" fmla="*/ 971550 w 2339340"/>
                <a:gd name="connsiteY1" fmla="*/ 68580 h 6236970"/>
                <a:gd name="connsiteX2" fmla="*/ 967740 w 2339340"/>
                <a:gd name="connsiteY2" fmla="*/ 0 h 6236970"/>
                <a:gd name="connsiteX3" fmla="*/ 872490 w 2339340"/>
                <a:gd name="connsiteY3" fmla="*/ 121920 h 6236970"/>
                <a:gd name="connsiteX4" fmla="*/ 849630 w 2339340"/>
                <a:gd name="connsiteY4" fmla="*/ 86916 h 6236970"/>
                <a:gd name="connsiteX5" fmla="*/ 804863 w 2339340"/>
                <a:gd name="connsiteY5" fmla="*/ 216455 h 6236970"/>
                <a:gd name="connsiteX6" fmla="*/ 811530 w 2339340"/>
                <a:gd name="connsiteY6" fmla="*/ 461010 h 6236970"/>
                <a:gd name="connsiteX7" fmla="*/ 754380 w 2339340"/>
                <a:gd name="connsiteY7" fmla="*/ 464820 h 6236970"/>
                <a:gd name="connsiteX8" fmla="*/ 781050 w 2339340"/>
                <a:gd name="connsiteY8" fmla="*/ 548640 h 6236970"/>
                <a:gd name="connsiteX9" fmla="*/ 822960 w 2339340"/>
                <a:gd name="connsiteY9" fmla="*/ 624840 h 6236970"/>
                <a:gd name="connsiteX10" fmla="*/ 887730 w 2339340"/>
                <a:gd name="connsiteY10" fmla="*/ 689610 h 6236970"/>
                <a:gd name="connsiteX11" fmla="*/ 925830 w 2339340"/>
                <a:gd name="connsiteY11" fmla="*/ 769620 h 6236970"/>
                <a:gd name="connsiteX12" fmla="*/ 925830 w 2339340"/>
                <a:gd name="connsiteY12" fmla="*/ 861060 h 6236970"/>
                <a:gd name="connsiteX13" fmla="*/ 803910 w 2339340"/>
                <a:gd name="connsiteY13" fmla="*/ 922020 h 6236970"/>
                <a:gd name="connsiteX14" fmla="*/ 701040 w 2339340"/>
                <a:gd name="connsiteY14" fmla="*/ 948690 h 6236970"/>
                <a:gd name="connsiteX15" fmla="*/ 556260 w 2339340"/>
                <a:gd name="connsiteY15" fmla="*/ 952500 h 6236970"/>
                <a:gd name="connsiteX16" fmla="*/ 403860 w 2339340"/>
                <a:gd name="connsiteY16" fmla="*/ 1002030 h 6236970"/>
                <a:gd name="connsiteX17" fmla="*/ 320040 w 2339340"/>
                <a:gd name="connsiteY17" fmla="*/ 1085850 h 6236970"/>
                <a:gd name="connsiteX18" fmla="*/ 247650 w 2339340"/>
                <a:gd name="connsiteY18" fmla="*/ 1276350 h 6236970"/>
                <a:gd name="connsiteX19" fmla="*/ 163830 w 2339340"/>
                <a:gd name="connsiteY19" fmla="*/ 1569720 h 6236970"/>
                <a:gd name="connsiteX20" fmla="*/ 83820 w 2339340"/>
                <a:gd name="connsiteY20" fmla="*/ 1783080 h 6236970"/>
                <a:gd name="connsiteX21" fmla="*/ 72390 w 2339340"/>
                <a:gd name="connsiteY21" fmla="*/ 1962150 h 6236970"/>
                <a:gd name="connsiteX22" fmla="*/ 0 w 2339340"/>
                <a:gd name="connsiteY22" fmla="*/ 2145030 h 6236970"/>
                <a:gd name="connsiteX23" fmla="*/ 11430 w 2339340"/>
                <a:gd name="connsiteY23" fmla="*/ 2251710 h 6236970"/>
                <a:gd name="connsiteX24" fmla="*/ 106680 w 2339340"/>
                <a:gd name="connsiteY24" fmla="*/ 2426970 h 6236970"/>
                <a:gd name="connsiteX25" fmla="*/ 243840 w 2339340"/>
                <a:gd name="connsiteY25" fmla="*/ 2594610 h 6236970"/>
                <a:gd name="connsiteX26" fmla="*/ 422910 w 2339340"/>
                <a:gd name="connsiteY26" fmla="*/ 2769870 h 6236970"/>
                <a:gd name="connsiteX27" fmla="*/ 609600 w 2339340"/>
                <a:gd name="connsiteY27" fmla="*/ 2929890 h 6236970"/>
                <a:gd name="connsiteX28" fmla="*/ 703183 w 2339340"/>
                <a:gd name="connsiteY28" fmla="*/ 3062525 h 6236970"/>
                <a:gd name="connsiteX29" fmla="*/ 711517 w 2339340"/>
                <a:gd name="connsiteY29" fmla="*/ 2784396 h 6236970"/>
                <a:gd name="connsiteX30" fmla="*/ 647700 w 2339340"/>
                <a:gd name="connsiteY30" fmla="*/ 2731770 h 6236970"/>
                <a:gd name="connsiteX31" fmla="*/ 541020 w 2339340"/>
                <a:gd name="connsiteY31" fmla="*/ 2537460 h 6236970"/>
                <a:gd name="connsiteX32" fmla="*/ 487680 w 2339340"/>
                <a:gd name="connsiteY32" fmla="*/ 2426970 h 6236970"/>
                <a:gd name="connsiteX33" fmla="*/ 293370 w 2339340"/>
                <a:gd name="connsiteY33" fmla="*/ 2205990 h 6236970"/>
                <a:gd name="connsiteX34" fmla="*/ 426720 w 2339340"/>
                <a:gd name="connsiteY34" fmla="*/ 1988820 h 6236970"/>
                <a:gd name="connsiteX35" fmla="*/ 483870 w 2339340"/>
                <a:gd name="connsiteY35" fmla="*/ 1878330 h 6236970"/>
                <a:gd name="connsiteX36" fmla="*/ 544830 w 2339340"/>
                <a:gd name="connsiteY36" fmla="*/ 1642110 h 6236970"/>
                <a:gd name="connsiteX37" fmla="*/ 636270 w 2339340"/>
                <a:gd name="connsiteY37" fmla="*/ 1897380 h 6236970"/>
                <a:gd name="connsiteX38" fmla="*/ 678180 w 2339340"/>
                <a:gd name="connsiteY38" fmla="*/ 2202180 h 6236970"/>
                <a:gd name="connsiteX39" fmla="*/ 689610 w 2339340"/>
                <a:gd name="connsiteY39" fmla="*/ 2487930 h 6236970"/>
                <a:gd name="connsiteX40" fmla="*/ 712470 w 2339340"/>
                <a:gd name="connsiteY40" fmla="*/ 2762250 h 6236970"/>
                <a:gd name="connsiteX41" fmla="*/ 701040 w 2339340"/>
                <a:gd name="connsiteY41" fmla="*/ 3177540 h 6236970"/>
                <a:gd name="connsiteX42" fmla="*/ 643890 w 2339340"/>
                <a:gd name="connsiteY42" fmla="*/ 3783330 h 6236970"/>
                <a:gd name="connsiteX43" fmla="*/ 613410 w 2339340"/>
                <a:gd name="connsiteY43" fmla="*/ 4255770 h 6236970"/>
                <a:gd name="connsiteX44" fmla="*/ 689610 w 2339340"/>
                <a:gd name="connsiteY44" fmla="*/ 4617720 h 6236970"/>
                <a:gd name="connsiteX45" fmla="*/ 803910 w 2339340"/>
                <a:gd name="connsiteY45" fmla="*/ 5215890 h 6236970"/>
                <a:gd name="connsiteX46" fmla="*/ 883920 w 2339340"/>
                <a:gd name="connsiteY46" fmla="*/ 5657850 h 6236970"/>
                <a:gd name="connsiteX47" fmla="*/ 872490 w 2339340"/>
                <a:gd name="connsiteY47" fmla="*/ 5684520 h 6236970"/>
                <a:gd name="connsiteX48" fmla="*/ 693420 w 2339340"/>
                <a:gd name="connsiteY48" fmla="*/ 5894070 h 6236970"/>
                <a:gd name="connsiteX49" fmla="*/ 541020 w 2339340"/>
                <a:gd name="connsiteY49" fmla="*/ 6092190 h 6236970"/>
                <a:gd name="connsiteX50" fmla="*/ 510540 w 2339340"/>
                <a:gd name="connsiteY50" fmla="*/ 6156960 h 6236970"/>
                <a:gd name="connsiteX51" fmla="*/ 701040 w 2339340"/>
                <a:gd name="connsiteY51" fmla="*/ 6092190 h 6236970"/>
                <a:gd name="connsiteX52" fmla="*/ 830580 w 2339340"/>
                <a:gd name="connsiteY52" fmla="*/ 6065520 h 6236970"/>
                <a:gd name="connsiteX53" fmla="*/ 952500 w 2339340"/>
                <a:gd name="connsiteY53" fmla="*/ 5974080 h 6236970"/>
                <a:gd name="connsiteX54" fmla="*/ 963930 w 2339340"/>
                <a:gd name="connsiteY54" fmla="*/ 5871210 h 6236970"/>
                <a:gd name="connsiteX55" fmla="*/ 1108710 w 2339340"/>
                <a:gd name="connsiteY55" fmla="*/ 5817870 h 6236970"/>
                <a:gd name="connsiteX56" fmla="*/ 1108710 w 2339340"/>
                <a:gd name="connsiteY56" fmla="*/ 5791200 h 6236970"/>
                <a:gd name="connsiteX57" fmla="*/ 1032510 w 2339340"/>
                <a:gd name="connsiteY57" fmla="*/ 5634990 h 6236970"/>
                <a:gd name="connsiteX58" fmla="*/ 1043940 w 2339340"/>
                <a:gd name="connsiteY58" fmla="*/ 5280660 h 6236970"/>
                <a:gd name="connsiteX59" fmla="*/ 1074420 w 2339340"/>
                <a:gd name="connsiteY59" fmla="*/ 4888230 h 6236970"/>
                <a:gd name="connsiteX60" fmla="*/ 1002030 w 2339340"/>
                <a:gd name="connsiteY60" fmla="*/ 4423410 h 6236970"/>
                <a:gd name="connsiteX61" fmla="*/ 1066800 w 2339340"/>
                <a:gd name="connsiteY61" fmla="*/ 4130040 h 6236970"/>
                <a:gd name="connsiteX62" fmla="*/ 1116330 w 2339340"/>
                <a:gd name="connsiteY62" fmla="*/ 3775710 h 6236970"/>
                <a:gd name="connsiteX63" fmla="*/ 1165860 w 2339340"/>
                <a:gd name="connsiteY63" fmla="*/ 3375660 h 6236970"/>
                <a:gd name="connsiteX64" fmla="*/ 1238250 w 2339340"/>
                <a:gd name="connsiteY64" fmla="*/ 3882390 h 6236970"/>
                <a:gd name="connsiteX65" fmla="*/ 1280160 w 2339340"/>
                <a:gd name="connsiteY65" fmla="*/ 4366260 h 6236970"/>
                <a:gd name="connsiteX66" fmla="*/ 1310640 w 2339340"/>
                <a:gd name="connsiteY66" fmla="*/ 4533900 h 6236970"/>
                <a:gd name="connsiteX67" fmla="*/ 1272540 w 2339340"/>
                <a:gd name="connsiteY67" fmla="*/ 4838700 h 6236970"/>
                <a:gd name="connsiteX68" fmla="*/ 1242060 w 2339340"/>
                <a:gd name="connsiteY68" fmla="*/ 5059680 h 6236970"/>
                <a:gd name="connsiteX69" fmla="*/ 1276350 w 2339340"/>
                <a:gd name="connsiteY69" fmla="*/ 5288280 h 6236970"/>
                <a:gd name="connsiteX70" fmla="*/ 1333500 w 2339340"/>
                <a:gd name="connsiteY70" fmla="*/ 5494020 h 6236970"/>
                <a:gd name="connsiteX71" fmla="*/ 1314450 w 2339340"/>
                <a:gd name="connsiteY71" fmla="*/ 5615940 h 6236970"/>
                <a:gd name="connsiteX72" fmla="*/ 1264920 w 2339340"/>
                <a:gd name="connsiteY72" fmla="*/ 5795010 h 6236970"/>
                <a:gd name="connsiteX73" fmla="*/ 1264920 w 2339340"/>
                <a:gd name="connsiteY73" fmla="*/ 5901690 h 6236970"/>
                <a:gd name="connsiteX74" fmla="*/ 1424940 w 2339340"/>
                <a:gd name="connsiteY74" fmla="*/ 6236970 h 6236970"/>
                <a:gd name="connsiteX75" fmla="*/ 1565910 w 2339340"/>
                <a:gd name="connsiteY75" fmla="*/ 6065520 h 6236970"/>
                <a:gd name="connsiteX76" fmla="*/ 1604010 w 2339340"/>
                <a:gd name="connsiteY76" fmla="*/ 6012180 h 6236970"/>
                <a:gd name="connsiteX77" fmla="*/ 1524000 w 2339340"/>
                <a:gd name="connsiteY77" fmla="*/ 5844540 h 6236970"/>
                <a:gd name="connsiteX78" fmla="*/ 1466850 w 2339340"/>
                <a:gd name="connsiteY78" fmla="*/ 5718810 h 6236970"/>
                <a:gd name="connsiteX79" fmla="*/ 1440180 w 2339340"/>
                <a:gd name="connsiteY79" fmla="*/ 5638800 h 6236970"/>
                <a:gd name="connsiteX80" fmla="*/ 1546860 w 2339340"/>
                <a:gd name="connsiteY80" fmla="*/ 5078730 h 6236970"/>
                <a:gd name="connsiteX81" fmla="*/ 1600200 w 2339340"/>
                <a:gd name="connsiteY81" fmla="*/ 4507230 h 6236970"/>
                <a:gd name="connsiteX82" fmla="*/ 1684020 w 2339340"/>
                <a:gd name="connsiteY82" fmla="*/ 4027170 h 6236970"/>
                <a:gd name="connsiteX83" fmla="*/ 1703070 w 2339340"/>
                <a:gd name="connsiteY83" fmla="*/ 3688080 h 6236970"/>
                <a:gd name="connsiteX84" fmla="*/ 1673305 w 2339340"/>
                <a:gd name="connsiteY84" fmla="*/ 3083005 h 6236970"/>
                <a:gd name="connsiteX85" fmla="*/ 1630680 w 2339340"/>
                <a:gd name="connsiteY85" fmla="*/ 2868930 h 6236970"/>
                <a:gd name="connsiteX86" fmla="*/ 1607820 w 2339340"/>
                <a:gd name="connsiteY86" fmla="*/ 2750820 h 6236970"/>
                <a:gd name="connsiteX87" fmla="*/ 1584960 w 2339340"/>
                <a:gd name="connsiteY87" fmla="*/ 2423160 h 6236970"/>
                <a:gd name="connsiteX88" fmla="*/ 1584960 w 2339340"/>
                <a:gd name="connsiteY88" fmla="*/ 2072640 h 6236970"/>
                <a:gd name="connsiteX89" fmla="*/ 1619250 w 2339340"/>
                <a:gd name="connsiteY89" fmla="*/ 1771650 h 6236970"/>
                <a:gd name="connsiteX90" fmla="*/ 1691640 w 2339340"/>
                <a:gd name="connsiteY90" fmla="*/ 1501140 h 6236970"/>
                <a:gd name="connsiteX91" fmla="*/ 1954530 w 2339340"/>
                <a:gd name="connsiteY91" fmla="*/ 1924050 h 6236970"/>
                <a:gd name="connsiteX92" fmla="*/ 2045970 w 2339340"/>
                <a:gd name="connsiteY92" fmla="*/ 2045970 h 6236970"/>
                <a:gd name="connsiteX93" fmla="*/ 1840230 w 2339340"/>
                <a:gd name="connsiteY93" fmla="*/ 2358390 h 6236970"/>
                <a:gd name="connsiteX94" fmla="*/ 1729740 w 2339340"/>
                <a:gd name="connsiteY94" fmla="*/ 2545080 h 6236970"/>
                <a:gd name="connsiteX95" fmla="*/ 1672590 w 2339340"/>
                <a:gd name="connsiteY95" fmla="*/ 2674620 h 6236970"/>
                <a:gd name="connsiteX96" fmla="*/ 1606391 w 2339340"/>
                <a:gd name="connsiteY96" fmla="*/ 2746296 h 6236970"/>
                <a:gd name="connsiteX97" fmla="*/ 1658302 w 2339340"/>
                <a:gd name="connsiteY97" fmla="*/ 3010615 h 6236970"/>
                <a:gd name="connsiteX98" fmla="*/ 1729740 w 2339340"/>
                <a:gd name="connsiteY98" fmla="*/ 2891790 h 6236970"/>
                <a:gd name="connsiteX99" fmla="*/ 1927860 w 2339340"/>
                <a:gd name="connsiteY99" fmla="*/ 2689860 h 6236970"/>
                <a:gd name="connsiteX100" fmla="*/ 2065020 w 2339340"/>
                <a:gd name="connsiteY100" fmla="*/ 2548890 h 6236970"/>
                <a:gd name="connsiteX101" fmla="*/ 2202180 w 2339340"/>
                <a:gd name="connsiteY101" fmla="*/ 2339340 h 6236970"/>
                <a:gd name="connsiteX102" fmla="*/ 2339340 w 2339340"/>
                <a:gd name="connsiteY102" fmla="*/ 2049780 h 6236970"/>
                <a:gd name="connsiteX103" fmla="*/ 2293620 w 2339340"/>
                <a:gd name="connsiteY103" fmla="*/ 1958340 h 6236970"/>
                <a:gd name="connsiteX104" fmla="*/ 2232660 w 2339340"/>
                <a:gd name="connsiteY104" fmla="*/ 1752600 h 6236970"/>
                <a:gd name="connsiteX105" fmla="*/ 2175510 w 2339340"/>
                <a:gd name="connsiteY105" fmla="*/ 1565910 h 6236970"/>
                <a:gd name="connsiteX106" fmla="*/ 2065020 w 2339340"/>
                <a:gd name="connsiteY106" fmla="*/ 1352550 h 6236970"/>
                <a:gd name="connsiteX107" fmla="*/ 1958340 w 2339340"/>
                <a:gd name="connsiteY107" fmla="*/ 1169670 h 6236970"/>
                <a:gd name="connsiteX108" fmla="*/ 1878330 w 2339340"/>
                <a:gd name="connsiteY108" fmla="*/ 1043940 h 6236970"/>
                <a:gd name="connsiteX109" fmla="*/ 1752600 w 2339340"/>
                <a:gd name="connsiteY109" fmla="*/ 975360 h 6236970"/>
                <a:gd name="connsiteX110" fmla="*/ 1645920 w 2339340"/>
                <a:gd name="connsiteY110" fmla="*/ 956310 h 6236970"/>
                <a:gd name="connsiteX111" fmla="*/ 1546860 w 2339340"/>
                <a:gd name="connsiteY111" fmla="*/ 922020 h 6236970"/>
                <a:gd name="connsiteX112" fmla="*/ 1276350 w 2339340"/>
                <a:gd name="connsiteY112" fmla="*/ 861060 h 6236970"/>
                <a:gd name="connsiteX113" fmla="*/ 1257300 w 2339340"/>
                <a:gd name="connsiteY113" fmla="*/ 739140 h 6236970"/>
                <a:gd name="connsiteX114" fmla="*/ 1325880 w 2339340"/>
                <a:gd name="connsiteY114" fmla="*/ 594360 h 6236970"/>
                <a:gd name="connsiteX115" fmla="*/ 1363980 w 2339340"/>
                <a:gd name="connsiteY115" fmla="*/ 537210 h 6236970"/>
                <a:gd name="connsiteX116" fmla="*/ 1352550 w 2339340"/>
                <a:gd name="connsiteY116" fmla="*/ 438150 h 6236970"/>
                <a:gd name="connsiteX117" fmla="*/ 1348740 w 2339340"/>
                <a:gd name="connsiteY117" fmla="*/ 308610 h 6236970"/>
                <a:gd name="connsiteX118" fmla="*/ 1306830 w 2339340"/>
                <a:gd name="connsiteY118" fmla="*/ 114300 h 6236970"/>
                <a:gd name="connsiteX119" fmla="*/ 1188720 w 2339340"/>
                <a:gd name="connsiteY119" fmla="*/ 38100 h 6236970"/>
                <a:gd name="connsiteX120" fmla="*/ 1143000 w 2339340"/>
                <a:gd name="connsiteY120" fmla="*/ 11430 h 6236970"/>
                <a:gd name="connsiteX121" fmla="*/ 1093470 w 2339340"/>
                <a:gd name="connsiteY121" fmla="*/ 22860 h 6236970"/>
                <a:gd name="connsiteX0" fmla="*/ 1093470 w 2339340"/>
                <a:gd name="connsiteY0" fmla="*/ 22860 h 6236970"/>
                <a:gd name="connsiteX1" fmla="*/ 971550 w 2339340"/>
                <a:gd name="connsiteY1" fmla="*/ 68580 h 6236970"/>
                <a:gd name="connsiteX2" fmla="*/ 967740 w 2339340"/>
                <a:gd name="connsiteY2" fmla="*/ 0 h 6236970"/>
                <a:gd name="connsiteX3" fmla="*/ 872490 w 2339340"/>
                <a:gd name="connsiteY3" fmla="*/ 121920 h 6236970"/>
                <a:gd name="connsiteX4" fmla="*/ 849630 w 2339340"/>
                <a:gd name="connsiteY4" fmla="*/ 86916 h 6236970"/>
                <a:gd name="connsiteX5" fmla="*/ 804863 w 2339340"/>
                <a:gd name="connsiteY5" fmla="*/ 216455 h 6236970"/>
                <a:gd name="connsiteX6" fmla="*/ 782955 w 2339340"/>
                <a:gd name="connsiteY6" fmla="*/ 450294 h 6236970"/>
                <a:gd name="connsiteX7" fmla="*/ 754380 w 2339340"/>
                <a:gd name="connsiteY7" fmla="*/ 464820 h 6236970"/>
                <a:gd name="connsiteX8" fmla="*/ 781050 w 2339340"/>
                <a:gd name="connsiteY8" fmla="*/ 548640 h 6236970"/>
                <a:gd name="connsiteX9" fmla="*/ 822960 w 2339340"/>
                <a:gd name="connsiteY9" fmla="*/ 624840 h 6236970"/>
                <a:gd name="connsiteX10" fmla="*/ 887730 w 2339340"/>
                <a:gd name="connsiteY10" fmla="*/ 689610 h 6236970"/>
                <a:gd name="connsiteX11" fmla="*/ 925830 w 2339340"/>
                <a:gd name="connsiteY11" fmla="*/ 769620 h 6236970"/>
                <a:gd name="connsiteX12" fmla="*/ 925830 w 2339340"/>
                <a:gd name="connsiteY12" fmla="*/ 861060 h 6236970"/>
                <a:gd name="connsiteX13" fmla="*/ 803910 w 2339340"/>
                <a:gd name="connsiteY13" fmla="*/ 922020 h 6236970"/>
                <a:gd name="connsiteX14" fmla="*/ 701040 w 2339340"/>
                <a:gd name="connsiteY14" fmla="*/ 948690 h 6236970"/>
                <a:gd name="connsiteX15" fmla="*/ 556260 w 2339340"/>
                <a:gd name="connsiteY15" fmla="*/ 952500 h 6236970"/>
                <a:gd name="connsiteX16" fmla="*/ 403860 w 2339340"/>
                <a:gd name="connsiteY16" fmla="*/ 1002030 h 6236970"/>
                <a:gd name="connsiteX17" fmla="*/ 320040 w 2339340"/>
                <a:gd name="connsiteY17" fmla="*/ 1085850 h 6236970"/>
                <a:gd name="connsiteX18" fmla="*/ 247650 w 2339340"/>
                <a:gd name="connsiteY18" fmla="*/ 1276350 h 6236970"/>
                <a:gd name="connsiteX19" fmla="*/ 163830 w 2339340"/>
                <a:gd name="connsiteY19" fmla="*/ 1569720 h 6236970"/>
                <a:gd name="connsiteX20" fmla="*/ 83820 w 2339340"/>
                <a:gd name="connsiteY20" fmla="*/ 1783080 h 6236970"/>
                <a:gd name="connsiteX21" fmla="*/ 72390 w 2339340"/>
                <a:gd name="connsiteY21" fmla="*/ 1962150 h 6236970"/>
                <a:gd name="connsiteX22" fmla="*/ 0 w 2339340"/>
                <a:gd name="connsiteY22" fmla="*/ 2145030 h 6236970"/>
                <a:gd name="connsiteX23" fmla="*/ 11430 w 2339340"/>
                <a:gd name="connsiteY23" fmla="*/ 2251710 h 6236970"/>
                <a:gd name="connsiteX24" fmla="*/ 106680 w 2339340"/>
                <a:gd name="connsiteY24" fmla="*/ 2426970 h 6236970"/>
                <a:gd name="connsiteX25" fmla="*/ 243840 w 2339340"/>
                <a:gd name="connsiteY25" fmla="*/ 2594610 h 6236970"/>
                <a:gd name="connsiteX26" fmla="*/ 422910 w 2339340"/>
                <a:gd name="connsiteY26" fmla="*/ 2769870 h 6236970"/>
                <a:gd name="connsiteX27" fmla="*/ 609600 w 2339340"/>
                <a:gd name="connsiteY27" fmla="*/ 2929890 h 6236970"/>
                <a:gd name="connsiteX28" fmla="*/ 703183 w 2339340"/>
                <a:gd name="connsiteY28" fmla="*/ 3062525 h 6236970"/>
                <a:gd name="connsiteX29" fmla="*/ 711517 w 2339340"/>
                <a:gd name="connsiteY29" fmla="*/ 2784396 h 6236970"/>
                <a:gd name="connsiteX30" fmla="*/ 647700 w 2339340"/>
                <a:gd name="connsiteY30" fmla="*/ 2731770 h 6236970"/>
                <a:gd name="connsiteX31" fmla="*/ 541020 w 2339340"/>
                <a:gd name="connsiteY31" fmla="*/ 2537460 h 6236970"/>
                <a:gd name="connsiteX32" fmla="*/ 487680 w 2339340"/>
                <a:gd name="connsiteY32" fmla="*/ 2426970 h 6236970"/>
                <a:gd name="connsiteX33" fmla="*/ 293370 w 2339340"/>
                <a:gd name="connsiteY33" fmla="*/ 2205990 h 6236970"/>
                <a:gd name="connsiteX34" fmla="*/ 426720 w 2339340"/>
                <a:gd name="connsiteY34" fmla="*/ 1988820 h 6236970"/>
                <a:gd name="connsiteX35" fmla="*/ 483870 w 2339340"/>
                <a:gd name="connsiteY35" fmla="*/ 1878330 h 6236970"/>
                <a:gd name="connsiteX36" fmla="*/ 544830 w 2339340"/>
                <a:gd name="connsiteY36" fmla="*/ 1642110 h 6236970"/>
                <a:gd name="connsiteX37" fmla="*/ 636270 w 2339340"/>
                <a:gd name="connsiteY37" fmla="*/ 1897380 h 6236970"/>
                <a:gd name="connsiteX38" fmla="*/ 678180 w 2339340"/>
                <a:gd name="connsiteY38" fmla="*/ 2202180 h 6236970"/>
                <a:gd name="connsiteX39" fmla="*/ 689610 w 2339340"/>
                <a:gd name="connsiteY39" fmla="*/ 2487930 h 6236970"/>
                <a:gd name="connsiteX40" fmla="*/ 712470 w 2339340"/>
                <a:gd name="connsiteY40" fmla="*/ 2762250 h 6236970"/>
                <a:gd name="connsiteX41" fmla="*/ 701040 w 2339340"/>
                <a:gd name="connsiteY41" fmla="*/ 3177540 h 6236970"/>
                <a:gd name="connsiteX42" fmla="*/ 643890 w 2339340"/>
                <a:gd name="connsiteY42" fmla="*/ 3783330 h 6236970"/>
                <a:gd name="connsiteX43" fmla="*/ 613410 w 2339340"/>
                <a:gd name="connsiteY43" fmla="*/ 4255770 h 6236970"/>
                <a:gd name="connsiteX44" fmla="*/ 689610 w 2339340"/>
                <a:gd name="connsiteY44" fmla="*/ 4617720 h 6236970"/>
                <a:gd name="connsiteX45" fmla="*/ 803910 w 2339340"/>
                <a:gd name="connsiteY45" fmla="*/ 5215890 h 6236970"/>
                <a:gd name="connsiteX46" fmla="*/ 883920 w 2339340"/>
                <a:gd name="connsiteY46" fmla="*/ 5657850 h 6236970"/>
                <a:gd name="connsiteX47" fmla="*/ 872490 w 2339340"/>
                <a:gd name="connsiteY47" fmla="*/ 5684520 h 6236970"/>
                <a:gd name="connsiteX48" fmla="*/ 693420 w 2339340"/>
                <a:gd name="connsiteY48" fmla="*/ 5894070 h 6236970"/>
                <a:gd name="connsiteX49" fmla="*/ 541020 w 2339340"/>
                <a:gd name="connsiteY49" fmla="*/ 6092190 h 6236970"/>
                <a:gd name="connsiteX50" fmla="*/ 510540 w 2339340"/>
                <a:gd name="connsiteY50" fmla="*/ 6156960 h 6236970"/>
                <a:gd name="connsiteX51" fmla="*/ 701040 w 2339340"/>
                <a:gd name="connsiteY51" fmla="*/ 6092190 h 6236970"/>
                <a:gd name="connsiteX52" fmla="*/ 830580 w 2339340"/>
                <a:gd name="connsiteY52" fmla="*/ 6065520 h 6236970"/>
                <a:gd name="connsiteX53" fmla="*/ 952500 w 2339340"/>
                <a:gd name="connsiteY53" fmla="*/ 5974080 h 6236970"/>
                <a:gd name="connsiteX54" fmla="*/ 963930 w 2339340"/>
                <a:gd name="connsiteY54" fmla="*/ 5871210 h 6236970"/>
                <a:gd name="connsiteX55" fmla="*/ 1108710 w 2339340"/>
                <a:gd name="connsiteY55" fmla="*/ 5817870 h 6236970"/>
                <a:gd name="connsiteX56" fmla="*/ 1108710 w 2339340"/>
                <a:gd name="connsiteY56" fmla="*/ 5791200 h 6236970"/>
                <a:gd name="connsiteX57" fmla="*/ 1032510 w 2339340"/>
                <a:gd name="connsiteY57" fmla="*/ 5634990 h 6236970"/>
                <a:gd name="connsiteX58" fmla="*/ 1043940 w 2339340"/>
                <a:gd name="connsiteY58" fmla="*/ 5280660 h 6236970"/>
                <a:gd name="connsiteX59" fmla="*/ 1074420 w 2339340"/>
                <a:gd name="connsiteY59" fmla="*/ 4888230 h 6236970"/>
                <a:gd name="connsiteX60" fmla="*/ 1002030 w 2339340"/>
                <a:gd name="connsiteY60" fmla="*/ 4423410 h 6236970"/>
                <a:gd name="connsiteX61" fmla="*/ 1066800 w 2339340"/>
                <a:gd name="connsiteY61" fmla="*/ 4130040 h 6236970"/>
                <a:gd name="connsiteX62" fmla="*/ 1116330 w 2339340"/>
                <a:gd name="connsiteY62" fmla="*/ 3775710 h 6236970"/>
                <a:gd name="connsiteX63" fmla="*/ 1165860 w 2339340"/>
                <a:gd name="connsiteY63" fmla="*/ 3375660 h 6236970"/>
                <a:gd name="connsiteX64" fmla="*/ 1238250 w 2339340"/>
                <a:gd name="connsiteY64" fmla="*/ 3882390 h 6236970"/>
                <a:gd name="connsiteX65" fmla="*/ 1280160 w 2339340"/>
                <a:gd name="connsiteY65" fmla="*/ 4366260 h 6236970"/>
                <a:gd name="connsiteX66" fmla="*/ 1310640 w 2339340"/>
                <a:gd name="connsiteY66" fmla="*/ 4533900 h 6236970"/>
                <a:gd name="connsiteX67" fmla="*/ 1272540 w 2339340"/>
                <a:gd name="connsiteY67" fmla="*/ 4838700 h 6236970"/>
                <a:gd name="connsiteX68" fmla="*/ 1242060 w 2339340"/>
                <a:gd name="connsiteY68" fmla="*/ 5059680 h 6236970"/>
                <a:gd name="connsiteX69" fmla="*/ 1276350 w 2339340"/>
                <a:gd name="connsiteY69" fmla="*/ 5288280 h 6236970"/>
                <a:gd name="connsiteX70" fmla="*/ 1333500 w 2339340"/>
                <a:gd name="connsiteY70" fmla="*/ 5494020 h 6236970"/>
                <a:gd name="connsiteX71" fmla="*/ 1314450 w 2339340"/>
                <a:gd name="connsiteY71" fmla="*/ 5615940 h 6236970"/>
                <a:gd name="connsiteX72" fmla="*/ 1264920 w 2339340"/>
                <a:gd name="connsiteY72" fmla="*/ 5795010 h 6236970"/>
                <a:gd name="connsiteX73" fmla="*/ 1264920 w 2339340"/>
                <a:gd name="connsiteY73" fmla="*/ 5901690 h 6236970"/>
                <a:gd name="connsiteX74" fmla="*/ 1424940 w 2339340"/>
                <a:gd name="connsiteY74" fmla="*/ 6236970 h 6236970"/>
                <a:gd name="connsiteX75" fmla="*/ 1565910 w 2339340"/>
                <a:gd name="connsiteY75" fmla="*/ 6065520 h 6236970"/>
                <a:gd name="connsiteX76" fmla="*/ 1604010 w 2339340"/>
                <a:gd name="connsiteY76" fmla="*/ 6012180 h 6236970"/>
                <a:gd name="connsiteX77" fmla="*/ 1524000 w 2339340"/>
                <a:gd name="connsiteY77" fmla="*/ 5844540 h 6236970"/>
                <a:gd name="connsiteX78" fmla="*/ 1466850 w 2339340"/>
                <a:gd name="connsiteY78" fmla="*/ 5718810 h 6236970"/>
                <a:gd name="connsiteX79" fmla="*/ 1440180 w 2339340"/>
                <a:gd name="connsiteY79" fmla="*/ 5638800 h 6236970"/>
                <a:gd name="connsiteX80" fmla="*/ 1546860 w 2339340"/>
                <a:gd name="connsiteY80" fmla="*/ 5078730 h 6236970"/>
                <a:gd name="connsiteX81" fmla="*/ 1600200 w 2339340"/>
                <a:gd name="connsiteY81" fmla="*/ 4507230 h 6236970"/>
                <a:gd name="connsiteX82" fmla="*/ 1684020 w 2339340"/>
                <a:gd name="connsiteY82" fmla="*/ 4027170 h 6236970"/>
                <a:gd name="connsiteX83" fmla="*/ 1703070 w 2339340"/>
                <a:gd name="connsiteY83" fmla="*/ 3688080 h 6236970"/>
                <a:gd name="connsiteX84" fmla="*/ 1673305 w 2339340"/>
                <a:gd name="connsiteY84" fmla="*/ 3083005 h 6236970"/>
                <a:gd name="connsiteX85" fmla="*/ 1630680 w 2339340"/>
                <a:gd name="connsiteY85" fmla="*/ 2868930 h 6236970"/>
                <a:gd name="connsiteX86" fmla="*/ 1607820 w 2339340"/>
                <a:gd name="connsiteY86" fmla="*/ 2750820 h 6236970"/>
                <a:gd name="connsiteX87" fmla="*/ 1584960 w 2339340"/>
                <a:gd name="connsiteY87" fmla="*/ 2423160 h 6236970"/>
                <a:gd name="connsiteX88" fmla="*/ 1584960 w 2339340"/>
                <a:gd name="connsiteY88" fmla="*/ 2072640 h 6236970"/>
                <a:gd name="connsiteX89" fmla="*/ 1619250 w 2339340"/>
                <a:gd name="connsiteY89" fmla="*/ 1771650 h 6236970"/>
                <a:gd name="connsiteX90" fmla="*/ 1691640 w 2339340"/>
                <a:gd name="connsiteY90" fmla="*/ 1501140 h 6236970"/>
                <a:gd name="connsiteX91" fmla="*/ 1954530 w 2339340"/>
                <a:gd name="connsiteY91" fmla="*/ 1924050 h 6236970"/>
                <a:gd name="connsiteX92" fmla="*/ 2045970 w 2339340"/>
                <a:gd name="connsiteY92" fmla="*/ 2045970 h 6236970"/>
                <a:gd name="connsiteX93" fmla="*/ 1840230 w 2339340"/>
                <a:gd name="connsiteY93" fmla="*/ 2358390 h 6236970"/>
                <a:gd name="connsiteX94" fmla="*/ 1729740 w 2339340"/>
                <a:gd name="connsiteY94" fmla="*/ 2545080 h 6236970"/>
                <a:gd name="connsiteX95" fmla="*/ 1672590 w 2339340"/>
                <a:gd name="connsiteY95" fmla="*/ 2674620 h 6236970"/>
                <a:gd name="connsiteX96" fmla="*/ 1606391 w 2339340"/>
                <a:gd name="connsiteY96" fmla="*/ 2746296 h 6236970"/>
                <a:gd name="connsiteX97" fmla="*/ 1658302 w 2339340"/>
                <a:gd name="connsiteY97" fmla="*/ 3010615 h 6236970"/>
                <a:gd name="connsiteX98" fmla="*/ 1729740 w 2339340"/>
                <a:gd name="connsiteY98" fmla="*/ 2891790 h 6236970"/>
                <a:gd name="connsiteX99" fmla="*/ 1927860 w 2339340"/>
                <a:gd name="connsiteY99" fmla="*/ 2689860 h 6236970"/>
                <a:gd name="connsiteX100" fmla="*/ 2065020 w 2339340"/>
                <a:gd name="connsiteY100" fmla="*/ 2548890 h 6236970"/>
                <a:gd name="connsiteX101" fmla="*/ 2202180 w 2339340"/>
                <a:gd name="connsiteY101" fmla="*/ 2339340 h 6236970"/>
                <a:gd name="connsiteX102" fmla="*/ 2339340 w 2339340"/>
                <a:gd name="connsiteY102" fmla="*/ 2049780 h 6236970"/>
                <a:gd name="connsiteX103" fmla="*/ 2293620 w 2339340"/>
                <a:gd name="connsiteY103" fmla="*/ 1958340 h 6236970"/>
                <a:gd name="connsiteX104" fmla="*/ 2232660 w 2339340"/>
                <a:gd name="connsiteY104" fmla="*/ 1752600 h 6236970"/>
                <a:gd name="connsiteX105" fmla="*/ 2175510 w 2339340"/>
                <a:gd name="connsiteY105" fmla="*/ 1565910 h 6236970"/>
                <a:gd name="connsiteX106" fmla="*/ 2065020 w 2339340"/>
                <a:gd name="connsiteY106" fmla="*/ 1352550 h 6236970"/>
                <a:gd name="connsiteX107" fmla="*/ 1958340 w 2339340"/>
                <a:gd name="connsiteY107" fmla="*/ 1169670 h 6236970"/>
                <a:gd name="connsiteX108" fmla="*/ 1878330 w 2339340"/>
                <a:gd name="connsiteY108" fmla="*/ 1043940 h 6236970"/>
                <a:gd name="connsiteX109" fmla="*/ 1752600 w 2339340"/>
                <a:gd name="connsiteY109" fmla="*/ 975360 h 6236970"/>
                <a:gd name="connsiteX110" fmla="*/ 1645920 w 2339340"/>
                <a:gd name="connsiteY110" fmla="*/ 956310 h 6236970"/>
                <a:gd name="connsiteX111" fmla="*/ 1546860 w 2339340"/>
                <a:gd name="connsiteY111" fmla="*/ 922020 h 6236970"/>
                <a:gd name="connsiteX112" fmla="*/ 1276350 w 2339340"/>
                <a:gd name="connsiteY112" fmla="*/ 861060 h 6236970"/>
                <a:gd name="connsiteX113" fmla="*/ 1257300 w 2339340"/>
                <a:gd name="connsiteY113" fmla="*/ 739140 h 6236970"/>
                <a:gd name="connsiteX114" fmla="*/ 1325880 w 2339340"/>
                <a:gd name="connsiteY114" fmla="*/ 594360 h 6236970"/>
                <a:gd name="connsiteX115" fmla="*/ 1363980 w 2339340"/>
                <a:gd name="connsiteY115" fmla="*/ 537210 h 6236970"/>
                <a:gd name="connsiteX116" fmla="*/ 1352550 w 2339340"/>
                <a:gd name="connsiteY116" fmla="*/ 438150 h 6236970"/>
                <a:gd name="connsiteX117" fmla="*/ 1348740 w 2339340"/>
                <a:gd name="connsiteY117" fmla="*/ 308610 h 6236970"/>
                <a:gd name="connsiteX118" fmla="*/ 1306830 w 2339340"/>
                <a:gd name="connsiteY118" fmla="*/ 114300 h 6236970"/>
                <a:gd name="connsiteX119" fmla="*/ 1188720 w 2339340"/>
                <a:gd name="connsiteY119" fmla="*/ 38100 h 6236970"/>
                <a:gd name="connsiteX120" fmla="*/ 1143000 w 2339340"/>
                <a:gd name="connsiteY120" fmla="*/ 11430 h 6236970"/>
                <a:gd name="connsiteX121" fmla="*/ 1093470 w 2339340"/>
                <a:gd name="connsiteY121" fmla="*/ 22860 h 6236970"/>
                <a:gd name="connsiteX0" fmla="*/ 1093470 w 2339340"/>
                <a:gd name="connsiteY0" fmla="*/ 22860 h 6236970"/>
                <a:gd name="connsiteX1" fmla="*/ 970359 w 2339340"/>
                <a:gd name="connsiteY1" fmla="*/ 61436 h 6236970"/>
                <a:gd name="connsiteX2" fmla="*/ 967740 w 2339340"/>
                <a:gd name="connsiteY2" fmla="*/ 0 h 6236970"/>
                <a:gd name="connsiteX3" fmla="*/ 872490 w 2339340"/>
                <a:gd name="connsiteY3" fmla="*/ 121920 h 6236970"/>
                <a:gd name="connsiteX4" fmla="*/ 849630 w 2339340"/>
                <a:gd name="connsiteY4" fmla="*/ 86916 h 6236970"/>
                <a:gd name="connsiteX5" fmla="*/ 804863 w 2339340"/>
                <a:gd name="connsiteY5" fmla="*/ 216455 h 6236970"/>
                <a:gd name="connsiteX6" fmla="*/ 782955 w 2339340"/>
                <a:gd name="connsiteY6" fmla="*/ 450294 h 6236970"/>
                <a:gd name="connsiteX7" fmla="*/ 754380 w 2339340"/>
                <a:gd name="connsiteY7" fmla="*/ 464820 h 6236970"/>
                <a:gd name="connsiteX8" fmla="*/ 781050 w 2339340"/>
                <a:gd name="connsiteY8" fmla="*/ 548640 h 6236970"/>
                <a:gd name="connsiteX9" fmla="*/ 822960 w 2339340"/>
                <a:gd name="connsiteY9" fmla="*/ 624840 h 6236970"/>
                <a:gd name="connsiteX10" fmla="*/ 887730 w 2339340"/>
                <a:gd name="connsiteY10" fmla="*/ 689610 h 6236970"/>
                <a:gd name="connsiteX11" fmla="*/ 925830 w 2339340"/>
                <a:gd name="connsiteY11" fmla="*/ 769620 h 6236970"/>
                <a:gd name="connsiteX12" fmla="*/ 925830 w 2339340"/>
                <a:gd name="connsiteY12" fmla="*/ 861060 h 6236970"/>
                <a:gd name="connsiteX13" fmla="*/ 803910 w 2339340"/>
                <a:gd name="connsiteY13" fmla="*/ 922020 h 6236970"/>
                <a:gd name="connsiteX14" fmla="*/ 701040 w 2339340"/>
                <a:gd name="connsiteY14" fmla="*/ 948690 h 6236970"/>
                <a:gd name="connsiteX15" fmla="*/ 556260 w 2339340"/>
                <a:gd name="connsiteY15" fmla="*/ 952500 h 6236970"/>
                <a:gd name="connsiteX16" fmla="*/ 403860 w 2339340"/>
                <a:gd name="connsiteY16" fmla="*/ 1002030 h 6236970"/>
                <a:gd name="connsiteX17" fmla="*/ 320040 w 2339340"/>
                <a:gd name="connsiteY17" fmla="*/ 1085850 h 6236970"/>
                <a:gd name="connsiteX18" fmla="*/ 247650 w 2339340"/>
                <a:gd name="connsiteY18" fmla="*/ 1276350 h 6236970"/>
                <a:gd name="connsiteX19" fmla="*/ 163830 w 2339340"/>
                <a:gd name="connsiteY19" fmla="*/ 1569720 h 6236970"/>
                <a:gd name="connsiteX20" fmla="*/ 83820 w 2339340"/>
                <a:gd name="connsiteY20" fmla="*/ 1783080 h 6236970"/>
                <a:gd name="connsiteX21" fmla="*/ 72390 w 2339340"/>
                <a:gd name="connsiteY21" fmla="*/ 1962150 h 6236970"/>
                <a:gd name="connsiteX22" fmla="*/ 0 w 2339340"/>
                <a:gd name="connsiteY22" fmla="*/ 2145030 h 6236970"/>
                <a:gd name="connsiteX23" fmla="*/ 11430 w 2339340"/>
                <a:gd name="connsiteY23" fmla="*/ 2251710 h 6236970"/>
                <a:gd name="connsiteX24" fmla="*/ 106680 w 2339340"/>
                <a:gd name="connsiteY24" fmla="*/ 2426970 h 6236970"/>
                <a:gd name="connsiteX25" fmla="*/ 243840 w 2339340"/>
                <a:gd name="connsiteY25" fmla="*/ 2594610 h 6236970"/>
                <a:gd name="connsiteX26" fmla="*/ 422910 w 2339340"/>
                <a:gd name="connsiteY26" fmla="*/ 2769870 h 6236970"/>
                <a:gd name="connsiteX27" fmla="*/ 609600 w 2339340"/>
                <a:gd name="connsiteY27" fmla="*/ 2929890 h 6236970"/>
                <a:gd name="connsiteX28" fmla="*/ 703183 w 2339340"/>
                <a:gd name="connsiteY28" fmla="*/ 3062525 h 6236970"/>
                <a:gd name="connsiteX29" fmla="*/ 711517 w 2339340"/>
                <a:gd name="connsiteY29" fmla="*/ 2784396 h 6236970"/>
                <a:gd name="connsiteX30" fmla="*/ 647700 w 2339340"/>
                <a:gd name="connsiteY30" fmla="*/ 2731770 h 6236970"/>
                <a:gd name="connsiteX31" fmla="*/ 541020 w 2339340"/>
                <a:gd name="connsiteY31" fmla="*/ 2537460 h 6236970"/>
                <a:gd name="connsiteX32" fmla="*/ 487680 w 2339340"/>
                <a:gd name="connsiteY32" fmla="*/ 2426970 h 6236970"/>
                <a:gd name="connsiteX33" fmla="*/ 293370 w 2339340"/>
                <a:gd name="connsiteY33" fmla="*/ 2205990 h 6236970"/>
                <a:gd name="connsiteX34" fmla="*/ 426720 w 2339340"/>
                <a:gd name="connsiteY34" fmla="*/ 1988820 h 6236970"/>
                <a:gd name="connsiteX35" fmla="*/ 483870 w 2339340"/>
                <a:gd name="connsiteY35" fmla="*/ 1878330 h 6236970"/>
                <a:gd name="connsiteX36" fmla="*/ 544830 w 2339340"/>
                <a:gd name="connsiteY36" fmla="*/ 1642110 h 6236970"/>
                <a:gd name="connsiteX37" fmla="*/ 636270 w 2339340"/>
                <a:gd name="connsiteY37" fmla="*/ 1897380 h 6236970"/>
                <a:gd name="connsiteX38" fmla="*/ 678180 w 2339340"/>
                <a:gd name="connsiteY38" fmla="*/ 2202180 h 6236970"/>
                <a:gd name="connsiteX39" fmla="*/ 689610 w 2339340"/>
                <a:gd name="connsiteY39" fmla="*/ 2487930 h 6236970"/>
                <a:gd name="connsiteX40" fmla="*/ 712470 w 2339340"/>
                <a:gd name="connsiteY40" fmla="*/ 2762250 h 6236970"/>
                <a:gd name="connsiteX41" fmla="*/ 701040 w 2339340"/>
                <a:gd name="connsiteY41" fmla="*/ 3177540 h 6236970"/>
                <a:gd name="connsiteX42" fmla="*/ 643890 w 2339340"/>
                <a:gd name="connsiteY42" fmla="*/ 3783330 h 6236970"/>
                <a:gd name="connsiteX43" fmla="*/ 613410 w 2339340"/>
                <a:gd name="connsiteY43" fmla="*/ 4255770 h 6236970"/>
                <a:gd name="connsiteX44" fmla="*/ 689610 w 2339340"/>
                <a:gd name="connsiteY44" fmla="*/ 4617720 h 6236970"/>
                <a:gd name="connsiteX45" fmla="*/ 803910 w 2339340"/>
                <a:gd name="connsiteY45" fmla="*/ 5215890 h 6236970"/>
                <a:gd name="connsiteX46" fmla="*/ 883920 w 2339340"/>
                <a:gd name="connsiteY46" fmla="*/ 5657850 h 6236970"/>
                <a:gd name="connsiteX47" fmla="*/ 872490 w 2339340"/>
                <a:gd name="connsiteY47" fmla="*/ 5684520 h 6236970"/>
                <a:gd name="connsiteX48" fmla="*/ 693420 w 2339340"/>
                <a:gd name="connsiteY48" fmla="*/ 5894070 h 6236970"/>
                <a:gd name="connsiteX49" fmla="*/ 541020 w 2339340"/>
                <a:gd name="connsiteY49" fmla="*/ 6092190 h 6236970"/>
                <a:gd name="connsiteX50" fmla="*/ 510540 w 2339340"/>
                <a:gd name="connsiteY50" fmla="*/ 6156960 h 6236970"/>
                <a:gd name="connsiteX51" fmla="*/ 701040 w 2339340"/>
                <a:gd name="connsiteY51" fmla="*/ 6092190 h 6236970"/>
                <a:gd name="connsiteX52" fmla="*/ 830580 w 2339340"/>
                <a:gd name="connsiteY52" fmla="*/ 6065520 h 6236970"/>
                <a:gd name="connsiteX53" fmla="*/ 952500 w 2339340"/>
                <a:gd name="connsiteY53" fmla="*/ 5974080 h 6236970"/>
                <a:gd name="connsiteX54" fmla="*/ 963930 w 2339340"/>
                <a:gd name="connsiteY54" fmla="*/ 5871210 h 6236970"/>
                <a:gd name="connsiteX55" fmla="*/ 1108710 w 2339340"/>
                <a:gd name="connsiteY55" fmla="*/ 5817870 h 6236970"/>
                <a:gd name="connsiteX56" fmla="*/ 1108710 w 2339340"/>
                <a:gd name="connsiteY56" fmla="*/ 5791200 h 6236970"/>
                <a:gd name="connsiteX57" fmla="*/ 1032510 w 2339340"/>
                <a:gd name="connsiteY57" fmla="*/ 5634990 h 6236970"/>
                <a:gd name="connsiteX58" fmla="*/ 1043940 w 2339340"/>
                <a:gd name="connsiteY58" fmla="*/ 5280660 h 6236970"/>
                <a:gd name="connsiteX59" fmla="*/ 1074420 w 2339340"/>
                <a:gd name="connsiteY59" fmla="*/ 4888230 h 6236970"/>
                <a:gd name="connsiteX60" fmla="*/ 1002030 w 2339340"/>
                <a:gd name="connsiteY60" fmla="*/ 4423410 h 6236970"/>
                <a:gd name="connsiteX61" fmla="*/ 1066800 w 2339340"/>
                <a:gd name="connsiteY61" fmla="*/ 4130040 h 6236970"/>
                <a:gd name="connsiteX62" fmla="*/ 1116330 w 2339340"/>
                <a:gd name="connsiteY62" fmla="*/ 3775710 h 6236970"/>
                <a:gd name="connsiteX63" fmla="*/ 1165860 w 2339340"/>
                <a:gd name="connsiteY63" fmla="*/ 3375660 h 6236970"/>
                <a:gd name="connsiteX64" fmla="*/ 1238250 w 2339340"/>
                <a:gd name="connsiteY64" fmla="*/ 3882390 h 6236970"/>
                <a:gd name="connsiteX65" fmla="*/ 1280160 w 2339340"/>
                <a:gd name="connsiteY65" fmla="*/ 4366260 h 6236970"/>
                <a:gd name="connsiteX66" fmla="*/ 1310640 w 2339340"/>
                <a:gd name="connsiteY66" fmla="*/ 4533900 h 6236970"/>
                <a:gd name="connsiteX67" fmla="*/ 1272540 w 2339340"/>
                <a:gd name="connsiteY67" fmla="*/ 4838700 h 6236970"/>
                <a:gd name="connsiteX68" fmla="*/ 1242060 w 2339340"/>
                <a:gd name="connsiteY68" fmla="*/ 5059680 h 6236970"/>
                <a:gd name="connsiteX69" fmla="*/ 1276350 w 2339340"/>
                <a:gd name="connsiteY69" fmla="*/ 5288280 h 6236970"/>
                <a:gd name="connsiteX70" fmla="*/ 1333500 w 2339340"/>
                <a:gd name="connsiteY70" fmla="*/ 5494020 h 6236970"/>
                <a:gd name="connsiteX71" fmla="*/ 1314450 w 2339340"/>
                <a:gd name="connsiteY71" fmla="*/ 5615940 h 6236970"/>
                <a:gd name="connsiteX72" fmla="*/ 1264920 w 2339340"/>
                <a:gd name="connsiteY72" fmla="*/ 5795010 h 6236970"/>
                <a:gd name="connsiteX73" fmla="*/ 1264920 w 2339340"/>
                <a:gd name="connsiteY73" fmla="*/ 5901690 h 6236970"/>
                <a:gd name="connsiteX74" fmla="*/ 1424940 w 2339340"/>
                <a:gd name="connsiteY74" fmla="*/ 6236970 h 6236970"/>
                <a:gd name="connsiteX75" fmla="*/ 1565910 w 2339340"/>
                <a:gd name="connsiteY75" fmla="*/ 6065520 h 6236970"/>
                <a:gd name="connsiteX76" fmla="*/ 1604010 w 2339340"/>
                <a:gd name="connsiteY76" fmla="*/ 6012180 h 6236970"/>
                <a:gd name="connsiteX77" fmla="*/ 1524000 w 2339340"/>
                <a:gd name="connsiteY77" fmla="*/ 5844540 h 6236970"/>
                <a:gd name="connsiteX78" fmla="*/ 1466850 w 2339340"/>
                <a:gd name="connsiteY78" fmla="*/ 5718810 h 6236970"/>
                <a:gd name="connsiteX79" fmla="*/ 1440180 w 2339340"/>
                <a:gd name="connsiteY79" fmla="*/ 5638800 h 6236970"/>
                <a:gd name="connsiteX80" fmla="*/ 1546860 w 2339340"/>
                <a:gd name="connsiteY80" fmla="*/ 5078730 h 6236970"/>
                <a:gd name="connsiteX81" fmla="*/ 1600200 w 2339340"/>
                <a:gd name="connsiteY81" fmla="*/ 4507230 h 6236970"/>
                <a:gd name="connsiteX82" fmla="*/ 1684020 w 2339340"/>
                <a:gd name="connsiteY82" fmla="*/ 4027170 h 6236970"/>
                <a:gd name="connsiteX83" fmla="*/ 1703070 w 2339340"/>
                <a:gd name="connsiteY83" fmla="*/ 3688080 h 6236970"/>
                <a:gd name="connsiteX84" fmla="*/ 1673305 w 2339340"/>
                <a:gd name="connsiteY84" fmla="*/ 3083005 h 6236970"/>
                <a:gd name="connsiteX85" fmla="*/ 1630680 w 2339340"/>
                <a:gd name="connsiteY85" fmla="*/ 2868930 h 6236970"/>
                <a:gd name="connsiteX86" fmla="*/ 1607820 w 2339340"/>
                <a:gd name="connsiteY86" fmla="*/ 2750820 h 6236970"/>
                <a:gd name="connsiteX87" fmla="*/ 1584960 w 2339340"/>
                <a:gd name="connsiteY87" fmla="*/ 2423160 h 6236970"/>
                <a:gd name="connsiteX88" fmla="*/ 1584960 w 2339340"/>
                <a:gd name="connsiteY88" fmla="*/ 2072640 h 6236970"/>
                <a:gd name="connsiteX89" fmla="*/ 1619250 w 2339340"/>
                <a:gd name="connsiteY89" fmla="*/ 1771650 h 6236970"/>
                <a:gd name="connsiteX90" fmla="*/ 1691640 w 2339340"/>
                <a:gd name="connsiteY90" fmla="*/ 1501140 h 6236970"/>
                <a:gd name="connsiteX91" fmla="*/ 1954530 w 2339340"/>
                <a:gd name="connsiteY91" fmla="*/ 1924050 h 6236970"/>
                <a:gd name="connsiteX92" fmla="*/ 2045970 w 2339340"/>
                <a:gd name="connsiteY92" fmla="*/ 2045970 h 6236970"/>
                <a:gd name="connsiteX93" fmla="*/ 1840230 w 2339340"/>
                <a:gd name="connsiteY93" fmla="*/ 2358390 h 6236970"/>
                <a:gd name="connsiteX94" fmla="*/ 1729740 w 2339340"/>
                <a:gd name="connsiteY94" fmla="*/ 2545080 h 6236970"/>
                <a:gd name="connsiteX95" fmla="*/ 1672590 w 2339340"/>
                <a:gd name="connsiteY95" fmla="*/ 2674620 h 6236970"/>
                <a:gd name="connsiteX96" fmla="*/ 1606391 w 2339340"/>
                <a:gd name="connsiteY96" fmla="*/ 2746296 h 6236970"/>
                <a:gd name="connsiteX97" fmla="*/ 1658302 w 2339340"/>
                <a:gd name="connsiteY97" fmla="*/ 3010615 h 6236970"/>
                <a:gd name="connsiteX98" fmla="*/ 1729740 w 2339340"/>
                <a:gd name="connsiteY98" fmla="*/ 2891790 h 6236970"/>
                <a:gd name="connsiteX99" fmla="*/ 1927860 w 2339340"/>
                <a:gd name="connsiteY99" fmla="*/ 2689860 h 6236970"/>
                <a:gd name="connsiteX100" fmla="*/ 2065020 w 2339340"/>
                <a:gd name="connsiteY100" fmla="*/ 2548890 h 6236970"/>
                <a:gd name="connsiteX101" fmla="*/ 2202180 w 2339340"/>
                <a:gd name="connsiteY101" fmla="*/ 2339340 h 6236970"/>
                <a:gd name="connsiteX102" fmla="*/ 2339340 w 2339340"/>
                <a:gd name="connsiteY102" fmla="*/ 2049780 h 6236970"/>
                <a:gd name="connsiteX103" fmla="*/ 2293620 w 2339340"/>
                <a:gd name="connsiteY103" fmla="*/ 1958340 h 6236970"/>
                <a:gd name="connsiteX104" fmla="*/ 2232660 w 2339340"/>
                <a:gd name="connsiteY104" fmla="*/ 1752600 h 6236970"/>
                <a:gd name="connsiteX105" fmla="*/ 2175510 w 2339340"/>
                <a:gd name="connsiteY105" fmla="*/ 1565910 h 6236970"/>
                <a:gd name="connsiteX106" fmla="*/ 2065020 w 2339340"/>
                <a:gd name="connsiteY106" fmla="*/ 1352550 h 6236970"/>
                <a:gd name="connsiteX107" fmla="*/ 1958340 w 2339340"/>
                <a:gd name="connsiteY107" fmla="*/ 1169670 h 6236970"/>
                <a:gd name="connsiteX108" fmla="*/ 1878330 w 2339340"/>
                <a:gd name="connsiteY108" fmla="*/ 1043940 h 6236970"/>
                <a:gd name="connsiteX109" fmla="*/ 1752600 w 2339340"/>
                <a:gd name="connsiteY109" fmla="*/ 975360 h 6236970"/>
                <a:gd name="connsiteX110" fmla="*/ 1645920 w 2339340"/>
                <a:gd name="connsiteY110" fmla="*/ 956310 h 6236970"/>
                <a:gd name="connsiteX111" fmla="*/ 1546860 w 2339340"/>
                <a:gd name="connsiteY111" fmla="*/ 922020 h 6236970"/>
                <a:gd name="connsiteX112" fmla="*/ 1276350 w 2339340"/>
                <a:gd name="connsiteY112" fmla="*/ 861060 h 6236970"/>
                <a:gd name="connsiteX113" fmla="*/ 1257300 w 2339340"/>
                <a:gd name="connsiteY113" fmla="*/ 739140 h 6236970"/>
                <a:gd name="connsiteX114" fmla="*/ 1325880 w 2339340"/>
                <a:gd name="connsiteY114" fmla="*/ 594360 h 6236970"/>
                <a:gd name="connsiteX115" fmla="*/ 1363980 w 2339340"/>
                <a:gd name="connsiteY115" fmla="*/ 537210 h 6236970"/>
                <a:gd name="connsiteX116" fmla="*/ 1352550 w 2339340"/>
                <a:gd name="connsiteY116" fmla="*/ 438150 h 6236970"/>
                <a:gd name="connsiteX117" fmla="*/ 1348740 w 2339340"/>
                <a:gd name="connsiteY117" fmla="*/ 308610 h 6236970"/>
                <a:gd name="connsiteX118" fmla="*/ 1306830 w 2339340"/>
                <a:gd name="connsiteY118" fmla="*/ 114300 h 6236970"/>
                <a:gd name="connsiteX119" fmla="*/ 1188720 w 2339340"/>
                <a:gd name="connsiteY119" fmla="*/ 38100 h 6236970"/>
                <a:gd name="connsiteX120" fmla="*/ 1143000 w 2339340"/>
                <a:gd name="connsiteY120" fmla="*/ 11430 h 6236970"/>
                <a:gd name="connsiteX121" fmla="*/ 1093470 w 2339340"/>
                <a:gd name="connsiteY121" fmla="*/ 22860 h 6236970"/>
                <a:gd name="connsiteX0" fmla="*/ 1077992 w 2339340"/>
                <a:gd name="connsiteY0" fmla="*/ 0 h 6253401"/>
                <a:gd name="connsiteX1" fmla="*/ 970359 w 2339340"/>
                <a:gd name="connsiteY1" fmla="*/ 77867 h 6253401"/>
                <a:gd name="connsiteX2" fmla="*/ 967740 w 2339340"/>
                <a:gd name="connsiteY2" fmla="*/ 16431 h 6253401"/>
                <a:gd name="connsiteX3" fmla="*/ 872490 w 2339340"/>
                <a:gd name="connsiteY3" fmla="*/ 138351 h 6253401"/>
                <a:gd name="connsiteX4" fmla="*/ 849630 w 2339340"/>
                <a:gd name="connsiteY4" fmla="*/ 103347 h 6253401"/>
                <a:gd name="connsiteX5" fmla="*/ 804863 w 2339340"/>
                <a:gd name="connsiteY5" fmla="*/ 232886 h 6253401"/>
                <a:gd name="connsiteX6" fmla="*/ 782955 w 2339340"/>
                <a:gd name="connsiteY6" fmla="*/ 466725 h 6253401"/>
                <a:gd name="connsiteX7" fmla="*/ 754380 w 2339340"/>
                <a:gd name="connsiteY7" fmla="*/ 481251 h 6253401"/>
                <a:gd name="connsiteX8" fmla="*/ 781050 w 2339340"/>
                <a:gd name="connsiteY8" fmla="*/ 565071 h 6253401"/>
                <a:gd name="connsiteX9" fmla="*/ 822960 w 2339340"/>
                <a:gd name="connsiteY9" fmla="*/ 641271 h 6253401"/>
                <a:gd name="connsiteX10" fmla="*/ 887730 w 2339340"/>
                <a:gd name="connsiteY10" fmla="*/ 706041 h 6253401"/>
                <a:gd name="connsiteX11" fmla="*/ 925830 w 2339340"/>
                <a:gd name="connsiteY11" fmla="*/ 786051 h 6253401"/>
                <a:gd name="connsiteX12" fmla="*/ 925830 w 2339340"/>
                <a:gd name="connsiteY12" fmla="*/ 877491 h 6253401"/>
                <a:gd name="connsiteX13" fmla="*/ 803910 w 2339340"/>
                <a:gd name="connsiteY13" fmla="*/ 938451 h 6253401"/>
                <a:gd name="connsiteX14" fmla="*/ 701040 w 2339340"/>
                <a:gd name="connsiteY14" fmla="*/ 965121 h 6253401"/>
                <a:gd name="connsiteX15" fmla="*/ 556260 w 2339340"/>
                <a:gd name="connsiteY15" fmla="*/ 968931 h 6253401"/>
                <a:gd name="connsiteX16" fmla="*/ 403860 w 2339340"/>
                <a:gd name="connsiteY16" fmla="*/ 1018461 h 6253401"/>
                <a:gd name="connsiteX17" fmla="*/ 320040 w 2339340"/>
                <a:gd name="connsiteY17" fmla="*/ 1102281 h 6253401"/>
                <a:gd name="connsiteX18" fmla="*/ 247650 w 2339340"/>
                <a:gd name="connsiteY18" fmla="*/ 1292781 h 6253401"/>
                <a:gd name="connsiteX19" fmla="*/ 163830 w 2339340"/>
                <a:gd name="connsiteY19" fmla="*/ 1586151 h 6253401"/>
                <a:gd name="connsiteX20" fmla="*/ 83820 w 2339340"/>
                <a:gd name="connsiteY20" fmla="*/ 1799511 h 6253401"/>
                <a:gd name="connsiteX21" fmla="*/ 72390 w 2339340"/>
                <a:gd name="connsiteY21" fmla="*/ 1978581 h 6253401"/>
                <a:gd name="connsiteX22" fmla="*/ 0 w 2339340"/>
                <a:gd name="connsiteY22" fmla="*/ 2161461 h 6253401"/>
                <a:gd name="connsiteX23" fmla="*/ 11430 w 2339340"/>
                <a:gd name="connsiteY23" fmla="*/ 2268141 h 6253401"/>
                <a:gd name="connsiteX24" fmla="*/ 106680 w 2339340"/>
                <a:gd name="connsiteY24" fmla="*/ 2443401 h 6253401"/>
                <a:gd name="connsiteX25" fmla="*/ 243840 w 2339340"/>
                <a:gd name="connsiteY25" fmla="*/ 2611041 h 6253401"/>
                <a:gd name="connsiteX26" fmla="*/ 422910 w 2339340"/>
                <a:gd name="connsiteY26" fmla="*/ 2786301 h 6253401"/>
                <a:gd name="connsiteX27" fmla="*/ 609600 w 2339340"/>
                <a:gd name="connsiteY27" fmla="*/ 2946321 h 6253401"/>
                <a:gd name="connsiteX28" fmla="*/ 703183 w 2339340"/>
                <a:gd name="connsiteY28" fmla="*/ 3078956 h 6253401"/>
                <a:gd name="connsiteX29" fmla="*/ 711517 w 2339340"/>
                <a:gd name="connsiteY29" fmla="*/ 2800827 h 6253401"/>
                <a:gd name="connsiteX30" fmla="*/ 647700 w 2339340"/>
                <a:gd name="connsiteY30" fmla="*/ 2748201 h 6253401"/>
                <a:gd name="connsiteX31" fmla="*/ 541020 w 2339340"/>
                <a:gd name="connsiteY31" fmla="*/ 2553891 h 6253401"/>
                <a:gd name="connsiteX32" fmla="*/ 487680 w 2339340"/>
                <a:gd name="connsiteY32" fmla="*/ 2443401 h 6253401"/>
                <a:gd name="connsiteX33" fmla="*/ 293370 w 2339340"/>
                <a:gd name="connsiteY33" fmla="*/ 2222421 h 6253401"/>
                <a:gd name="connsiteX34" fmla="*/ 426720 w 2339340"/>
                <a:gd name="connsiteY34" fmla="*/ 2005251 h 6253401"/>
                <a:gd name="connsiteX35" fmla="*/ 483870 w 2339340"/>
                <a:gd name="connsiteY35" fmla="*/ 1894761 h 6253401"/>
                <a:gd name="connsiteX36" fmla="*/ 544830 w 2339340"/>
                <a:gd name="connsiteY36" fmla="*/ 1658541 h 6253401"/>
                <a:gd name="connsiteX37" fmla="*/ 636270 w 2339340"/>
                <a:gd name="connsiteY37" fmla="*/ 1913811 h 6253401"/>
                <a:gd name="connsiteX38" fmla="*/ 678180 w 2339340"/>
                <a:gd name="connsiteY38" fmla="*/ 2218611 h 6253401"/>
                <a:gd name="connsiteX39" fmla="*/ 689610 w 2339340"/>
                <a:gd name="connsiteY39" fmla="*/ 2504361 h 6253401"/>
                <a:gd name="connsiteX40" fmla="*/ 712470 w 2339340"/>
                <a:gd name="connsiteY40" fmla="*/ 2778681 h 6253401"/>
                <a:gd name="connsiteX41" fmla="*/ 701040 w 2339340"/>
                <a:gd name="connsiteY41" fmla="*/ 3193971 h 6253401"/>
                <a:gd name="connsiteX42" fmla="*/ 643890 w 2339340"/>
                <a:gd name="connsiteY42" fmla="*/ 3799761 h 6253401"/>
                <a:gd name="connsiteX43" fmla="*/ 613410 w 2339340"/>
                <a:gd name="connsiteY43" fmla="*/ 4272201 h 6253401"/>
                <a:gd name="connsiteX44" fmla="*/ 689610 w 2339340"/>
                <a:gd name="connsiteY44" fmla="*/ 4634151 h 6253401"/>
                <a:gd name="connsiteX45" fmla="*/ 803910 w 2339340"/>
                <a:gd name="connsiteY45" fmla="*/ 5232321 h 6253401"/>
                <a:gd name="connsiteX46" fmla="*/ 883920 w 2339340"/>
                <a:gd name="connsiteY46" fmla="*/ 5674281 h 6253401"/>
                <a:gd name="connsiteX47" fmla="*/ 872490 w 2339340"/>
                <a:gd name="connsiteY47" fmla="*/ 5700951 h 6253401"/>
                <a:gd name="connsiteX48" fmla="*/ 693420 w 2339340"/>
                <a:gd name="connsiteY48" fmla="*/ 5910501 h 6253401"/>
                <a:gd name="connsiteX49" fmla="*/ 541020 w 2339340"/>
                <a:gd name="connsiteY49" fmla="*/ 6108621 h 6253401"/>
                <a:gd name="connsiteX50" fmla="*/ 510540 w 2339340"/>
                <a:gd name="connsiteY50" fmla="*/ 6173391 h 6253401"/>
                <a:gd name="connsiteX51" fmla="*/ 701040 w 2339340"/>
                <a:gd name="connsiteY51" fmla="*/ 6108621 h 6253401"/>
                <a:gd name="connsiteX52" fmla="*/ 830580 w 2339340"/>
                <a:gd name="connsiteY52" fmla="*/ 6081951 h 6253401"/>
                <a:gd name="connsiteX53" fmla="*/ 952500 w 2339340"/>
                <a:gd name="connsiteY53" fmla="*/ 5990511 h 6253401"/>
                <a:gd name="connsiteX54" fmla="*/ 963930 w 2339340"/>
                <a:gd name="connsiteY54" fmla="*/ 5887641 h 6253401"/>
                <a:gd name="connsiteX55" fmla="*/ 1108710 w 2339340"/>
                <a:gd name="connsiteY55" fmla="*/ 5834301 h 6253401"/>
                <a:gd name="connsiteX56" fmla="*/ 1108710 w 2339340"/>
                <a:gd name="connsiteY56" fmla="*/ 5807631 h 6253401"/>
                <a:gd name="connsiteX57" fmla="*/ 1032510 w 2339340"/>
                <a:gd name="connsiteY57" fmla="*/ 5651421 h 6253401"/>
                <a:gd name="connsiteX58" fmla="*/ 1043940 w 2339340"/>
                <a:gd name="connsiteY58" fmla="*/ 5297091 h 6253401"/>
                <a:gd name="connsiteX59" fmla="*/ 1074420 w 2339340"/>
                <a:gd name="connsiteY59" fmla="*/ 4904661 h 6253401"/>
                <a:gd name="connsiteX60" fmla="*/ 1002030 w 2339340"/>
                <a:gd name="connsiteY60" fmla="*/ 4439841 h 6253401"/>
                <a:gd name="connsiteX61" fmla="*/ 1066800 w 2339340"/>
                <a:gd name="connsiteY61" fmla="*/ 4146471 h 6253401"/>
                <a:gd name="connsiteX62" fmla="*/ 1116330 w 2339340"/>
                <a:gd name="connsiteY62" fmla="*/ 3792141 h 6253401"/>
                <a:gd name="connsiteX63" fmla="*/ 1165860 w 2339340"/>
                <a:gd name="connsiteY63" fmla="*/ 3392091 h 6253401"/>
                <a:gd name="connsiteX64" fmla="*/ 1238250 w 2339340"/>
                <a:gd name="connsiteY64" fmla="*/ 3898821 h 6253401"/>
                <a:gd name="connsiteX65" fmla="*/ 1280160 w 2339340"/>
                <a:gd name="connsiteY65" fmla="*/ 4382691 h 6253401"/>
                <a:gd name="connsiteX66" fmla="*/ 1310640 w 2339340"/>
                <a:gd name="connsiteY66" fmla="*/ 4550331 h 6253401"/>
                <a:gd name="connsiteX67" fmla="*/ 1272540 w 2339340"/>
                <a:gd name="connsiteY67" fmla="*/ 4855131 h 6253401"/>
                <a:gd name="connsiteX68" fmla="*/ 1242060 w 2339340"/>
                <a:gd name="connsiteY68" fmla="*/ 5076111 h 6253401"/>
                <a:gd name="connsiteX69" fmla="*/ 1276350 w 2339340"/>
                <a:gd name="connsiteY69" fmla="*/ 5304711 h 6253401"/>
                <a:gd name="connsiteX70" fmla="*/ 1333500 w 2339340"/>
                <a:gd name="connsiteY70" fmla="*/ 5510451 h 6253401"/>
                <a:gd name="connsiteX71" fmla="*/ 1314450 w 2339340"/>
                <a:gd name="connsiteY71" fmla="*/ 5632371 h 6253401"/>
                <a:gd name="connsiteX72" fmla="*/ 1264920 w 2339340"/>
                <a:gd name="connsiteY72" fmla="*/ 5811441 h 6253401"/>
                <a:gd name="connsiteX73" fmla="*/ 1264920 w 2339340"/>
                <a:gd name="connsiteY73" fmla="*/ 5918121 h 6253401"/>
                <a:gd name="connsiteX74" fmla="*/ 1424940 w 2339340"/>
                <a:gd name="connsiteY74" fmla="*/ 6253401 h 6253401"/>
                <a:gd name="connsiteX75" fmla="*/ 1565910 w 2339340"/>
                <a:gd name="connsiteY75" fmla="*/ 6081951 h 6253401"/>
                <a:gd name="connsiteX76" fmla="*/ 1604010 w 2339340"/>
                <a:gd name="connsiteY76" fmla="*/ 6028611 h 6253401"/>
                <a:gd name="connsiteX77" fmla="*/ 1524000 w 2339340"/>
                <a:gd name="connsiteY77" fmla="*/ 5860971 h 6253401"/>
                <a:gd name="connsiteX78" fmla="*/ 1466850 w 2339340"/>
                <a:gd name="connsiteY78" fmla="*/ 5735241 h 6253401"/>
                <a:gd name="connsiteX79" fmla="*/ 1440180 w 2339340"/>
                <a:gd name="connsiteY79" fmla="*/ 5655231 h 6253401"/>
                <a:gd name="connsiteX80" fmla="*/ 1546860 w 2339340"/>
                <a:gd name="connsiteY80" fmla="*/ 5095161 h 6253401"/>
                <a:gd name="connsiteX81" fmla="*/ 1600200 w 2339340"/>
                <a:gd name="connsiteY81" fmla="*/ 4523661 h 6253401"/>
                <a:gd name="connsiteX82" fmla="*/ 1684020 w 2339340"/>
                <a:gd name="connsiteY82" fmla="*/ 4043601 h 6253401"/>
                <a:gd name="connsiteX83" fmla="*/ 1703070 w 2339340"/>
                <a:gd name="connsiteY83" fmla="*/ 3704511 h 6253401"/>
                <a:gd name="connsiteX84" fmla="*/ 1673305 w 2339340"/>
                <a:gd name="connsiteY84" fmla="*/ 3099436 h 6253401"/>
                <a:gd name="connsiteX85" fmla="*/ 1630680 w 2339340"/>
                <a:gd name="connsiteY85" fmla="*/ 2885361 h 6253401"/>
                <a:gd name="connsiteX86" fmla="*/ 1607820 w 2339340"/>
                <a:gd name="connsiteY86" fmla="*/ 2767251 h 6253401"/>
                <a:gd name="connsiteX87" fmla="*/ 1584960 w 2339340"/>
                <a:gd name="connsiteY87" fmla="*/ 2439591 h 6253401"/>
                <a:gd name="connsiteX88" fmla="*/ 1584960 w 2339340"/>
                <a:gd name="connsiteY88" fmla="*/ 2089071 h 6253401"/>
                <a:gd name="connsiteX89" fmla="*/ 1619250 w 2339340"/>
                <a:gd name="connsiteY89" fmla="*/ 1788081 h 6253401"/>
                <a:gd name="connsiteX90" fmla="*/ 1691640 w 2339340"/>
                <a:gd name="connsiteY90" fmla="*/ 1517571 h 6253401"/>
                <a:gd name="connsiteX91" fmla="*/ 1954530 w 2339340"/>
                <a:gd name="connsiteY91" fmla="*/ 1940481 h 6253401"/>
                <a:gd name="connsiteX92" fmla="*/ 2045970 w 2339340"/>
                <a:gd name="connsiteY92" fmla="*/ 2062401 h 6253401"/>
                <a:gd name="connsiteX93" fmla="*/ 1840230 w 2339340"/>
                <a:gd name="connsiteY93" fmla="*/ 2374821 h 6253401"/>
                <a:gd name="connsiteX94" fmla="*/ 1729740 w 2339340"/>
                <a:gd name="connsiteY94" fmla="*/ 2561511 h 6253401"/>
                <a:gd name="connsiteX95" fmla="*/ 1672590 w 2339340"/>
                <a:gd name="connsiteY95" fmla="*/ 2691051 h 6253401"/>
                <a:gd name="connsiteX96" fmla="*/ 1606391 w 2339340"/>
                <a:gd name="connsiteY96" fmla="*/ 2762727 h 6253401"/>
                <a:gd name="connsiteX97" fmla="*/ 1658302 w 2339340"/>
                <a:gd name="connsiteY97" fmla="*/ 3027046 h 6253401"/>
                <a:gd name="connsiteX98" fmla="*/ 1729740 w 2339340"/>
                <a:gd name="connsiteY98" fmla="*/ 2908221 h 6253401"/>
                <a:gd name="connsiteX99" fmla="*/ 1927860 w 2339340"/>
                <a:gd name="connsiteY99" fmla="*/ 2706291 h 6253401"/>
                <a:gd name="connsiteX100" fmla="*/ 2065020 w 2339340"/>
                <a:gd name="connsiteY100" fmla="*/ 2565321 h 6253401"/>
                <a:gd name="connsiteX101" fmla="*/ 2202180 w 2339340"/>
                <a:gd name="connsiteY101" fmla="*/ 2355771 h 6253401"/>
                <a:gd name="connsiteX102" fmla="*/ 2339340 w 2339340"/>
                <a:gd name="connsiteY102" fmla="*/ 2066211 h 6253401"/>
                <a:gd name="connsiteX103" fmla="*/ 2293620 w 2339340"/>
                <a:gd name="connsiteY103" fmla="*/ 1974771 h 6253401"/>
                <a:gd name="connsiteX104" fmla="*/ 2232660 w 2339340"/>
                <a:gd name="connsiteY104" fmla="*/ 1769031 h 6253401"/>
                <a:gd name="connsiteX105" fmla="*/ 2175510 w 2339340"/>
                <a:gd name="connsiteY105" fmla="*/ 1582341 h 6253401"/>
                <a:gd name="connsiteX106" fmla="*/ 2065020 w 2339340"/>
                <a:gd name="connsiteY106" fmla="*/ 1368981 h 6253401"/>
                <a:gd name="connsiteX107" fmla="*/ 1958340 w 2339340"/>
                <a:gd name="connsiteY107" fmla="*/ 1186101 h 6253401"/>
                <a:gd name="connsiteX108" fmla="*/ 1878330 w 2339340"/>
                <a:gd name="connsiteY108" fmla="*/ 1060371 h 6253401"/>
                <a:gd name="connsiteX109" fmla="*/ 1752600 w 2339340"/>
                <a:gd name="connsiteY109" fmla="*/ 991791 h 6253401"/>
                <a:gd name="connsiteX110" fmla="*/ 1645920 w 2339340"/>
                <a:gd name="connsiteY110" fmla="*/ 972741 h 6253401"/>
                <a:gd name="connsiteX111" fmla="*/ 1546860 w 2339340"/>
                <a:gd name="connsiteY111" fmla="*/ 938451 h 6253401"/>
                <a:gd name="connsiteX112" fmla="*/ 1276350 w 2339340"/>
                <a:gd name="connsiteY112" fmla="*/ 877491 h 6253401"/>
                <a:gd name="connsiteX113" fmla="*/ 1257300 w 2339340"/>
                <a:gd name="connsiteY113" fmla="*/ 755571 h 6253401"/>
                <a:gd name="connsiteX114" fmla="*/ 1325880 w 2339340"/>
                <a:gd name="connsiteY114" fmla="*/ 610791 h 6253401"/>
                <a:gd name="connsiteX115" fmla="*/ 1363980 w 2339340"/>
                <a:gd name="connsiteY115" fmla="*/ 553641 h 6253401"/>
                <a:gd name="connsiteX116" fmla="*/ 1352550 w 2339340"/>
                <a:gd name="connsiteY116" fmla="*/ 454581 h 6253401"/>
                <a:gd name="connsiteX117" fmla="*/ 1348740 w 2339340"/>
                <a:gd name="connsiteY117" fmla="*/ 325041 h 6253401"/>
                <a:gd name="connsiteX118" fmla="*/ 1306830 w 2339340"/>
                <a:gd name="connsiteY118" fmla="*/ 130731 h 6253401"/>
                <a:gd name="connsiteX119" fmla="*/ 1188720 w 2339340"/>
                <a:gd name="connsiteY119" fmla="*/ 54531 h 6253401"/>
                <a:gd name="connsiteX120" fmla="*/ 1143000 w 2339340"/>
                <a:gd name="connsiteY120" fmla="*/ 27861 h 6253401"/>
                <a:gd name="connsiteX121" fmla="*/ 1077992 w 2339340"/>
                <a:gd name="connsiteY121" fmla="*/ 0 h 6253401"/>
                <a:gd name="connsiteX0" fmla="*/ 1077992 w 2339340"/>
                <a:gd name="connsiteY0" fmla="*/ 0 h 6253401"/>
                <a:gd name="connsiteX1" fmla="*/ 970359 w 2339340"/>
                <a:gd name="connsiteY1" fmla="*/ 77867 h 6253401"/>
                <a:gd name="connsiteX2" fmla="*/ 967740 w 2339340"/>
                <a:gd name="connsiteY2" fmla="*/ 16431 h 6253401"/>
                <a:gd name="connsiteX3" fmla="*/ 872490 w 2339340"/>
                <a:gd name="connsiteY3" fmla="*/ 138351 h 6253401"/>
                <a:gd name="connsiteX4" fmla="*/ 849630 w 2339340"/>
                <a:gd name="connsiteY4" fmla="*/ 103347 h 6253401"/>
                <a:gd name="connsiteX5" fmla="*/ 804863 w 2339340"/>
                <a:gd name="connsiteY5" fmla="*/ 232886 h 6253401"/>
                <a:gd name="connsiteX6" fmla="*/ 782955 w 2339340"/>
                <a:gd name="connsiteY6" fmla="*/ 466725 h 6253401"/>
                <a:gd name="connsiteX7" fmla="*/ 754380 w 2339340"/>
                <a:gd name="connsiteY7" fmla="*/ 481251 h 6253401"/>
                <a:gd name="connsiteX8" fmla="*/ 781050 w 2339340"/>
                <a:gd name="connsiteY8" fmla="*/ 565071 h 6253401"/>
                <a:gd name="connsiteX9" fmla="*/ 822960 w 2339340"/>
                <a:gd name="connsiteY9" fmla="*/ 641271 h 6253401"/>
                <a:gd name="connsiteX10" fmla="*/ 887730 w 2339340"/>
                <a:gd name="connsiteY10" fmla="*/ 706041 h 6253401"/>
                <a:gd name="connsiteX11" fmla="*/ 925830 w 2339340"/>
                <a:gd name="connsiteY11" fmla="*/ 786051 h 6253401"/>
                <a:gd name="connsiteX12" fmla="*/ 925830 w 2339340"/>
                <a:gd name="connsiteY12" fmla="*/ 877491 h 6253401"/>
                <a:gd name="connsiteX13" fmla="*/ 803910 w 2339340"/>
                <a:gd name="connsiteY13" fmla="*/ 938451 h 6253401"/>
                <a:gd name="connsiteX14" fmla="*/ 701040 w 2339340"/>
                <a:gd name="connsiteY14" fmla="*/ 965121 h 6253401"/>
                <a:gd name="connsiteX15" fmla="*/ 556260 w 2339340"/>
                <a:gd name="connsiteY15" fmla="*/ 968931 h 6253401"/>
                <a:gd name="connsiteX16" fmla="*/ 403860 w 2339340"/>
                <a:gd name="connsiteY16" fmla="*/ 1018461 h 6253401"/>
                <a:gd name="connsiteX17" fmla="*/ 320040 w 2339340"/>
                <a:gd name="connsiteY17" fmla="*/ 1102281 h 6253401"/>
                <a:gd name="connsiteX18" fmla="*/ 247650 w 2339340"/>
                <a:gd name="connsiteY18" fmla="*/ 1292781 h 6253401"/>
                <a:gd name="connsiteX19" fmla="*/ 163830 w 2339340"/>
                <a:gd name="connsiteY19" fmla="*/ 1586151 h 6253401"/>
                <a:gd name="connsiteX20" fmla="*/ 83820 w 2339340"/>
                <a:gd name="connsiteY20" fmla="*/ 1799511 h 6253401"/>
                <a:gd name="connsiteX21" fmla="*/ 72390 w 2339340"/>
                <a:gd name="connsiteY21" fmla="*/ 1978581 h 6253401"/>
                <a:gd name="connsiteX22" fmla="*/ 0 w 2339340"/>
                <a:gd name="connsiteY22" fmla="*/ 2161461 h 6253401"/>
                <a:gd name="connsiteX23" fmla="*/ 11430 w 2339340"/>
                <a:gd name="connsiteY23" fmla="*/ 2268141 h 6253401"/>
                <a:gd name="connsiteX24" fmla="*/ 106680 w 2339340"/>
                <a:gd name="connsiteY24" fmla="*/ 2443401 h 6253401"/>
                <a:gd name="connsiteX25" fmla="*/ 243840 w 2339340"/>
                <a:gd name="connsiteY25" fmla="*/ 2611041 h 6253401"/>
                <a:gd name="connsiteX26" fmla="*/ 422910 w 2339340"/>
                <a:gd name="connsiteY26" fmla="*/ 2786301 h 6253401"/>
                <a:gd name="connsiteX27" fmla="*/ 609600 w 2339340"/>
                <a:gd name="connsiteY27" fmla="*/ 2946321 h 6253401"/>
                <a:gd name="connsiteX28" fmla="*/ 703183 w 2339340"/>
                <a:gd name="connsiteY28" fmla="*/ 3078956 h 6253401"/>
                <a:gd name="connsiteX29" fmla="*/ 711517 w 2339340"/>
                <a:gd name="connsiteY29" fmla="*/ 2800827 h 6253401"/>
                <a:gd name="connsiteX30" fmla="*/ 647700 w 2339340"/>
                <a:gd name="connsiteY30" fmla="*/ 2748201 h 6253401"/>
                <a:gd name="connsiteX31" fmla="*/ 541020 w 2339340"/>
                <a:gd name="connsiteY31" fmla="*/ 2553891 h 6253401"/>
                <a:gd name="connsiteX32" fmla="*/ 487680 w 2339340"/>
                <a:gd name="connsiteY32" fmla="*/ 2443401 h 6253401"/>
                <a:gd name="connsiteX33" fmla="*/ 293370 w 2339340"/>
                <a:gd name="connsiteY33" fmla="*/ 2222421 h 6253401"/>
                <a:gd name="connsiteX34" fmla="*/ 426720 w 2339340"/>
                <a:gd name="connsiteY34" fmla="*/ 2005251 h 6253401"/>
                <a:gd name="connsiteX35" fmla="*/ 483870 w 2339340"/>
                <a:gd name="connsiteY35" fmla="*/ 1894761 h 6253401"/>
                <a:gd name="connsiteX36" fmla="*/ 544830 w 2339340"/>
                <a:gd name="connsiteY36" fmla="*/ 1658541 h 6253401"/>
                <a:gd name="connsiteX37" fmla="*/ 636270 w 2339340"/>
                <a:gd name="connsiteY37" fmla="*/ 1913811 h 6253401"/>
                <a:gd name="connsiteX38" fmla="*/ 678180 w 2339340"/>
                <a:gd name="connsiteY38" fmla="*/ 2218611 h 6253401"/>
                <a:gd name="connsiteX39" fmla="*/ 689610 w 2339340"/>
                <a:gd name="connsiteY39" fmla="*/ 2504361 h 6253401"/>
                <a:gd name="connsiteX40" fmla="*/ 712470 w 2339340"/>
                <a:gd name="connsiteY40" fmla="*/ 2778681 h 6253401"/>
                <a:gd name="connsiteX41" fmla="*/ 701040 w 2339340"/>
                <a:gd name="connsiteY41" fmla="*/ 3193971 h 6253401"/>
                <a:gd name="connsiteX42" fmla="*/ 643890 w 2339340"/>
                <a:gd name="connsiteY42" fmla="*/ 3799761 h 6253401"/>
                <a:gd name="connsiteX43" fmla="*/ 613410 w 2339340"/>
                <a:gd name="connsiteY43" fmla="*/ 4272201 h 6253401"/>
                <a:gd name="connsiteX44" fmla="*/ 689610 w 2339340"/>
                <a:gd name="connsiteY44" fmla="*/ 4634151 h 6253401"/>
                <a:gd name="connsiteX45" fmla="*/ 803910 w 2339340"/>
                <a:gd name="connsiteY45" fmla="*/ 5232321 h 6253401"/>
                <a:gd name="connsiteX46" fmla="*/ 883920 w 2339340"/>
                <a:gd name="connsiteY46" fmla="*/ 5674281 h 6253401"/>
                <a:gd name="connsiteX47" fmla="*/ 872490 w 2339340"/>
                <a:gd name="connsiteY47" fmla="*/ 5700951 h 6253401"/>
                <a:gd name="connsiteX48" fmla="*/ 693420 w 2339340"/>
                <a:gd name="connsiteY48" fmla="*/ 5910501 h 6253401"/>
                <a:gd name="connsiteX49" fmla="*/ 541020 w 2339340"/>
                <a:gd name="connsiteY49" fmla="*/ 6108621 h 6253401"/>
                <a:gd name="connsiteX50" fmla="*/ 510540 w 2339340"/>
                <a:gd name="connsiteY50" fmla="*/ 6173391 h 6253401"/>
                <a:gd name="connsiteX51" fmla="*/ 701040 w 2339340"/>
                <a:gd name="connsiteY51" fmla="*/ 6108621 h 6253401"/>
                <a:gd name="connsiteX52" fmla="*/ 830580 w 2339340"/>
                <a:gd name="connsiteY52" fmla="*/ 6081951 h 6253401"/>
                <a:gd name="connsiteX53" fmla="*/ 952500 w 2339340"/>
                <a:gd name="connsiteY53" fmla="*/ 5990511 h 6253401"/>
                <a:gd name="connsiteX54" fmla="*/ 963930 w 2339340"/>
                <a:gd name="connsiteY54" fmla="*/ 5887641 h 6253401"/>
                <a:gd name="connsiteX55" fmla="*/ 1108710 w 2339340"/>
                <a:gd name="connsiteY55" fmla="*/ 5834301 h 6253401"/>
                <a:gd name="connsiteX56" fmla="*/ 1108710 w 2339340"/>
                <a:gd name="connsiteY56" fmla="*/ 5807631 h 6253401"/>
                <a:gd name="connsiteX57" fmla="*/ 1032510 w 2339340"/>
                <a:gd name="connsiteY57" fmla="*/ 5651421 h 6253401"/>
                <a:gd name="connsiteX58" fmla="*/ 1043940 w 2339340"/>
                <a:gd name="connsiteY58" fmla="*/ 5297091 h 6253401"/>
                <a:gd name="connsiteX59" fmla="*/ 1074420 w 2339340"/>
                <a:gd name="connsiteY59" fmla="*/ 4904661 h 6253401"/>
                <a:gd name="connsiteX60" fmla="*/ 1002030 w 2339340"/>
                <a:gd name="connsiteY60" fmla="*/ 4439841 h 6253401"/>
                <a:gd name="connsiteX61" fmla="*/ 1066800 w 2339340"/>
                <a:gd name="connsiteY61" fmla="*/ 4146471 h 6253401"/>
                <a:gd name="connsiteX62" fmla="*/ 1116330 w 2339340"/>
                <a:gd name="connsiteY62" fmla="*/ 3792141 h 6253401"/>
                <a:gd name="connsiteX63" fmla="*/ 1165860 w 2339340"/>
                <a:gd name="connsiteY63" fmla="*/ 3392091 h 6253401"/>
                <a:gd name="connsiteX64" fmla="*/ 1238250 w 2339340"/>
                <a:gd name="connsiteY64" fmla="*/ 3898821 h 6253401"/>
                <a:gd name="connsiteX65" fmla="*/ 1280160 w 2339340"/>
                <a:gd name="connsiteY65" fmla="*/ 4382691 h 6253401"/>
                <a:gd name="connsiteX66" fmla="*/ 1310640 w 2339340"/>
                <a:gd name="connsiteY66" fmla="*/ 4550331 h 6253401"/>
                <a:gd name="connsiteX67" fmla="*/ 1272540 w 2339340"/>
                <a:gd name="connsiteY67" fmla="*/ 4855131 h 6253401"/>
                <a:gd name="connsiteX68" fmla="*/ 1242060 w 2339340"/>
                <a:gd name="connsiteY68" fmla="*/ 5076111 h 6253401"/>
                <a:gd name="connsiteX69" fmla="*/ 1276350 w 2339340"/>
                <a:gd name="connsiteY69" fmla="*/ 5304711 h 6253401"/>
                <a:gd name="connsiteX70" fmla="*/ 1333500 w 2339340"/>
                <a:gd name="connsiteY70" fmla="*/ 5510451 h 6253401"/>
                <a:gd name="connsiteX71" fmla="*/ 1314450 w 2339340"/>
                <a:gd name="connsiteY71" fmla="*/ 5632371 h 6253401"/>
                <a:gd name="connsiteX72" fmla="*/ 1264920 w 2339340"/>
                <a:gd name="connsiteY72" fmla="*/ 5811441 h 6253401"/>
                <a:gd name="connsiteX73" fmla="*/ 1264920 w 2339340"/>
                <a:gd name="connsiteY73" fmla="*/ 5918121 h 6253401"/>
                <a:gd name="connsiteX74" fmla="*/ 1424940 w 2339340"/>
                <a:gd name="connsiteY74" fmla="*/ 6253401 h 6253401"/>
                <a:gd name="connsiteX75" fmla="*/ 1565910 w 2339340"/>
                <a:gd name="connsiteY75" fmla="*/ 6081951 h 6253401"/>
                <a:gd name="connsiteX76" fmla="*/ 1604010 w 2339340"/>
                <a:gd name="connsiteY76" fmla="*/ 6028611 h 6253401"/>
                <a:gd name="connsiteX77" fmla="*/ 1524000 w 2339340"/>
                <a:gd name="connsiteY77" fmla="*/ 5860971 h 6253401"/>
                <a:gd name="connsiteX78" fmla="*/ 1466850 w 2339340"/>
                <a:gd name="connsiteY78" fmla="*/ 5735241 h 6253401"/>
                <a:gd name="connsiteX79" fmla="*/ 1440180 w 2339340"/>
                <a:gd name="connsiteY79" fmla="*/ 5655231 h 6253401"/>
                <a:gd name="connsiteX80" fmla="*/ 1546860 w 2339340"/>
                <a:gd name="connsiteY80" fmla="*/ 5095161 h 6253401"/>
                <a:gd name="connsiteX81" fmla="*/ 1600200 w 2339340"/>
                <a:gd name="connsiteY81" fmla="*/ 4523661 h 6253401"/>
                <a:gd name="connsiteX82" fmla="*/ 1684020 w 2339340"/>
                <a:gd name="connsiteY82" fmla="*/ 4043601 h 6253401"/>
                <a:gd name="connsiteX83" fmla="*/ 1703070 w 2339340"/>
                <a:gd name="connsiteY83" fmla="*/ 3704511 h 6253401"/>
                <a:gd name="connsiteX84" fmla="*/ 1673305 w 2339340"/>
                <a:gd name="connsiteY84" fmla="*/ 3099436 h 6253401"/>
                <a:gd name="connsiteX85" fmla="*/ 1630680 w 2339340"/>
                <a:gd name="connsiteY85" fmla="*/ 2885361 h 6253401"/>
                <a:gd name="connsiteX86" fmla="*/ 1607820 w 2339340"/>
                <a:gd name="connsiteY86" fmla="*/ 2767251 h 6253401"/>
                <a:gd name="connsiteX87" fmla="*/ 1584960 w 2339340"/>
                <a:gd name="connsiteY87" fmla="*/ 2439591 h 6253401"/>
                <a:gd name="connsiteX88" fmla="*/ 1584960 w 2339340"/>
                <a:gd name="connsiteY88" fmla="*/ 2089071 h 6253401"/>
                <a:gd name="connsiteX89" fmla="*/ 1619250 w 2339340"/>
                <a:gd name="connsiteY89" fmla="*/ 1788081 h 6253401"/>
                <a:gd name="connsiteX90" fmla="*/ 1691640 w 2339340"/>
                <a:gd name="connsiteY90" fmla="*/ 1517571 h 6253401"/>
                <a:gd name="connsiteX91" fmla="*/ 1954530 w 2339340"/>
                <a:gd name="connsiteY91" fmla="*/ 1940481 h 6253401"/>
                <a:gd name="connsiteX92" fmla="*/ 2045970 w 2339340"/>
                <a:gd name="connsiteY92" fmla="*/ 2062401 h 6253401"/>
                <a:gd name="connsiteX93" fmla="*/ 1840230 w 2339340"/>
                <a:gd name="connsiteY93" fmla="*/ 2374821 h 6253401"/>
                <a:gd name="connsiteX94" fmla="*/ 1729740 w 2339340"/>
                <a:gd name="connsiteY94" fmla="*/ 2561511 h 6253401"/>
                <a:gd name="connsiteX95" fmla="*/ 1672590 w 2339340"/>
                <a:gd name="connsiteY95" fmla="*/ 2691051 h 6253401"/>
                <a:gd name="connsiteX96" fmla="*/ 1606391 w 2339340"/>
                <a:gd name="connsiteY96" fmla="*/ 2762727 h 6253401"/>
                <a:gd name="connsiteX97" fmla="*/ 1658302 w 2339340"/>
                <a:gd name="connsiteY97" fmla="*/ 3027046 h 6253401"/>
                <a:gd name="connsiteX98" fmla="*/ 1729740 w 2339340"/>
                <a:gd name="connsiteY98" fmla="*/ 2908221 h 6253401"/>
                <a:gd name="connsiteX99" fmla="*/ 1927860 w 2339340"/>
                <a:gd name="connsiteY99" fmla="*/ 2706291 h 6253401"/>
                <a:gd name="connsiteX100" fmla="*/ 2065020 w 2339340"/>
                <a:gd name="connsiteY100" fmla="*/ 2565321 h 6253401"/>
                <a:gd name="connsiteX101" fmla="*/ 2202180 w 2339340"/>
                <a:gd name="connsiteY101" fmla="*/ 2355771 h 6253401"/>
                <a:gd name="connsiteX102" fmla="*/ 2339340 w 2339340"/>
                <a:gd name="connsiteY102" fmla="*/ 2066211 h 6253401"/>
                <a:gd name="connsiteX103" fmla="*/ 2293620 w 2339340"/>
                <a:gd name="connsiteY103" fmla="*/ 1974771 h 6253401"/>
                <a:gd name="connsiteX104" fmla="*/ 2232660 w 2339340"/>
                <a:gd name="connsiteY104" fmla="*/ 1769031 h 6253401"/>
                <a:gd name="connsiteX105" fmla="*/ 2175510 w 2339340"/>
                <a:gd name="connsiteY105" fmla="*/ 1582341 h 6253401"/>
                <a:gd name="connsiteX106" fmla="*/ 2065020 w 2339340"/>
                <a:gd name="connsiteY106" fmla="*/ 1368981 h 6253401"/>
                <a:gd name="connsiteX107" fmla="*/ 1958340 w 2339340"/>
                <a:gd name="connsiteY107" fmla="*/ 1186101 h 6253401"/>
                <a:gd name="connsiteX108" fmla="*/ 1878330 w 2339340"/>
                <a:gd name="connsiteY108" fmla="*/ 1060371 h 6253401"/>
                <a:gd name="connsiteX109" fmla="*/ 1752600 w 2339340"/>
                <a:gd name="connsiteY109" fmla="*/ 991791 h 6253401"/>
                <a:gd name="connsiteX110" fmla="*/ 1645920 w 2339340"/>
                <a:gd name="connsiteY110" fmla="*/ 972741 h 6253401"/>
                <a:gd name="connsiteX111" fmla="*/ 1546860 w 2339340"/>
                <a:gd name="connsiteY111" fmla="*/ 938451 h 6253401"/>
                <a:gd name="connsiteX112" fmla="*/ 1276350 w 2339340"/>
                <a:gd name="connsiteY112" fmla="*/ 877491 h 6253401"/>
                <a:gd name="connsiteX113" fmla="*/ 1257300 w 2339340"/>
                <a:gd name="connsiteY113" fmla="*/ 755571 h 6253401"/>
                <a:gd name="connsiteX114" fmla="*/ 1325880 w 2339340"/>
                <a:gd name="connsiteY114" fmla="*/ 610791 h 6253401"/>
                <a:gd name="connsiteX115" fmla="*/ 1363980 w 2339340"/>
                <a:gd name="connsiteY115" fmla="*/ 553641 h 6253401"/>
                <a:gd name="connsiteX116" fmla="*/ 1352550 w 2339340"/>
                <a:gd name="connsiteY116" fmla="*/ 454581 h 6253401"/>
                <a:gd name="connsiteX117" fmla="*/ 1348740 w 2339340"/>
                <a:gd name="connsiteY117" fmla="*/ 325041 h 6253401"/>
                <a:gd name="connsiteX118" fmla="*/ 1311592 w 2339340"/>
                <a:gd name="connsiteY118" fmla="*/ 99775 h 6253401"/>
                <a:gd name="connsiteX119" fmla="*/ 1188720 w 2339340"/>
                <a:gd name="connsiteY119" fmla="*/ 54531 h 6253401"/>
                <a:gd name="connsiteX120" fmla="*/ 1143000 w 2339340"/>
                <a:gd name="connsiteY120" fmla="*/ 27861 h 6253401"/>
                <a:gd name="connsiteX121" fmla="*/ 1077992 w 2339340"/>
                <a:gd name="connsiteY121" fmla="*/ 0 h 6253401"/>
                <a:gd name="connsiteX0" fmla="*/ 1077992 w 2339340"/>
                <a:gd name="connsiteY0" fmla="*/ 0 h 6253401"/>
                <a:gd name="connsiteX1" fmla="*/ 970359 w 2339340"/>
                <a:gd name="connsiteY1" fmla="*/ 77867 h 6253401"/>
                <a:gd name="connsiteX2" fmla="*/ 967740 w 2339340"/>
                <a:gd name="connsiteY2" fmla="*/ 16431 h 6253401"/>
                <a:gd name="connsiteX3" fmla="*/ 872490 w 2339340"/>
                <a:gd name="connsiteY3" fmla="*/ 138351 h 6253401"/>
                <a:gd name="connsiteX4" fmla="*/ 849630 w 2339340"/>
                <a:gd name="connsiteY4" fmla="*/ 103347 h 6253401"/>
                <a:gd name="connsiteX5" fmla="*/ 804863 w 2339340"/>
                <a:gd name="connsiteY5" fmla="*/ 232886 h 6253401"/>
                <a:gd name="connsiteX6" fmla="*/ 782955 w 2339340"/>
                <a:gd name="connsiteY6" fmla="*/ 466725 h 6253401"/>
                <a:gd name="connsiteX7" fmla="*/ 754380 w 2339340"/>
                <a:gd name="connsiteY7" fmla="*/ 481251 h 6253401"/>
                <a:gd name="connsiteX8" fmla="*/ 781050 w 2339340"/>
                <a:gd name="connsiteY8" fmla="*/ 565071 h 6253401"/>
                <a:gd name="connsiteX9" fmla="*/ 822960 w 2339340"/>
                <a:gd name="connsiteY9" fmla="*/ 641271 h 6253401"/>
                <a:gd name="connsiteX10" fmla="*/ 887730 w 2339340"/>
                <a:gd name="connsiteY10" fmla="*/ 706041 h 6253401"/>
                <a:gd name="connsiteX11" fmla="*/ 925830 w 2339340"/>
                <a:gd name="connsiteY11" fmla="*/ 786051 h 6253401"/>
                <a:gd name="connsiteX12" fmla="*/ 925830 w 2339340"/>
                <a:gd name="connsiteY12" fmla="*/ 877491 h 6253401"/>
                <a:gd name="connsiteX13" fmla="*/ 803910 w 2339340"/>
                <a:gd name="connsiteY13" fmla="*/ 938451 h 6253401"/>
                <a:gd name="connsiteX14" fmla="*/ 701040 w 2339340"/>
                <a:gd name="connsiteY14" fmla="*/ 965121 h 6253401"/>
                <a:gd name="connsiteX15" fmla="*/ 556260 w 2339340"/>
                <a:gd name="connsiteY15" fmla="*/ 968931 h 6253401"/>
                <a:gd name="connsiteX16" fmla="*/ 403860 w 2339340"/>
                <a:gd name="connsiteY16" fmla="*/ 1018461 h 6253401"/>
                <a:gd name="connsiteX17" fmla="*/ 320040 w 2339340"/>
                <a:gd name="connsiteY17" fmla="*/ 1102281 h 6253401"/>
                <a:gd name="connsiteX18" fmla="*/ 247650 w 2339340"/>
                <a:gd name="connsiteY18" fmla="*/ 1292781 h 6253401"/>
                <a:gd name="connsiteX19" fmla="*/ 163830 w 2339340"/>
                <a:gd name="connsiteY19" fmla="*/ 1586151 h 6253401"/>
                <a:gd name="connsiteX20" fmla="*/ 83820 w 2339340"/>
                <a:gd name="connsiteY20" fmla="*/ 1799511 h 6253401"/>
                <a:gd name="connsiteX21" fmla="*/ 72390 w 2339340"/>
                <a:gd name="connsiteY21" fmla="*/ 1978581 h 6253401"/>
                <a:gd name="connsiteX22" fmla="*/ 0 w 2339340"/>
                <a:gd name="connsiteY22" fmla="*/ 2161461 h 6253401"/>
                <a:gd name="connsiteX23" fmla="*/ 11430 w 2339340"/>
                <a:gd name="connsiteY23" fmla="*/ 2268141 h 6253401"/>
                <a:gd name="connsiteX24" fmla="*/ 106680 w 2339340"/>
                <a:gd name="connsiteY24" fmla="*/ 2443401 h 6253401"/>
                <a:gd name="connsiteX25" fmla="*/ 243840 w 2339340"/>
                <a:gd name="connsiteY25" fmla="*/ 2611041 h 6253401"/>
                <a:gd name="connsiteX26" fmla="*/ 422910 w 2339340"/>
                <a:gd name="connsiteY26" fmla="*/ 2786301 h 6253401"/>
                <a:gd name="connsiteX27" fmla="*/ 609600 w 2339340"/>
                <a:gd name="connsiteY27" fmla="*/ 2946321 h 6253401"/>
                <a:gd name="connsiteX28" fmla="*/ 703183 w 2339340"/>
                <a:gd name="connsiteY28" fmla="*/ 3078956 h 6253401"/>
                <a:gd name="connsiteX29" fmla="*/ 711517 w 2339340"/>
                <a:gd name="connsiteY29" fmla="*/ 2800827 h 6253401"/>
                <a:gd name="connsiteX30" fmla="*/ 647700 w 2339340"/>
                <a:gd name="connsiteY30" fmla="*/ 2748201 h 6253401"/>
                <a:gd name="connsiteX31" fmla="*/ 541020 w 2339340"/>
                <a:gd name="connsiteY31" fmla="*/ 2553891 h 6253401"/>
                <a:gd name="connsiteX32" fmla="*/ 487680 w 2339340"/>
                <a:gd name="connsiteY32" fmla="*/ 2443401 h 6253401"/>
                <a:gd name="connsiteX33" fmla="*/ 293370 w 2339340"/>
                <a:gd name="connsiteY33" fmla="*/ 2222421 h 6253401"/>
                <a:gd name="connsiteX34" fmla="*/ 426720 w 2339340"/>
                <a:gd name="connsiteY34" fmla="*/ 2005251 h 6253401"/>
                <a:gd name="connsiteX35" fmla="*/ 483870 w 2339340"/>
                <a:gd name="connsiteY35" fmla="*/ 1894761 h 6253401"/>
                <a:gd name="connsiteX36" fmla="*/ 544830 w 2339340"/>
                <a:gd name="connsiteY36" fmla="*/ 1658541 h 6253401"/>
                <a:gd name="connsiteX37" fmla="*/ 636270 w 2339340"/>
                <a:gd name="connsiteY37" fmla="*/ 1913811 h 6253401"/>
                <a:gd name="connsiteX38" fmla="*/ 678180 w 2339340"/>
                <a:gd name="connsiteY38" fmla="*/ 2218611 h 6253401"/>
                <a:gd name="connsiteX39" fmla="*/ 689610 w 2339340"/>
                <a:gd name="connsiteY39" fmla="*/ 2504361 h 6253401"/>
                <a:gd name="connsiteX40" fmla="*/ 712470 w 2339340"/>
                <a:gd name="connsiteY40" fmla="*/ 2778681 h 6253401"/>
                <a:gd name="connsiteX41" fmla="*/ 701040 w 2339340"/>
                <a:gd name="connsiteY41" fmla="*/ 3193971 h 6253401"/>
                <a:gd name="connsiteX42" fmla="*/ 643890 w 2339340"/>
                <a:gd name="connsiteY42" fmla="*/ 3799761 h 6253401"/>
                <a:gd name="connsiteX43" fmla="*/ 613410 w 2339340"/>
                <a:gd name="connsiteY43" fmla="*/ 4272201 h 6253401"/>
                <a:gd name="connsiteX44" fmla="*/ 689610 w 2339340"/>
                <a:gd name="connsiteY44" fmla="*/ 4634151 h 6253401"/>
                <a:gd name="connsiteX45" fmla="*/ 803910 w 2339340"/>
                <a:gd name="connsiteY45" fmla="*/ 5232321 h 6253401"/>
                <a:gd name="connsiteX46" fmla="*/ 883920 w 2339340"/>
                <a:gd name="connsiteY46" fmla="*/ 5674281 h 6253401"/>
                <a:gd name="connsiteX47" fmla="*/ 872490 w 2339340"/>
                <a:gd name="connsiteY47" fmla="*/ 5700951 h 6253401"/>
                <a:gd name="connsiteX48" fmla="*/ 693420 w 2339340"/>
                <a:gd name="connsiteY48" fmla="*/ 5910501 h 6253401"/>
                <a:gd name="connsiteX49" fmla="*/ 541020 w 2339340"/>
                <a:gd name="connsiteY49" fmla="*/ 6108621 h 6253401"/>
                <a:gd name="connsiteX50" fmla="*/ 510540 w 2339340"/>
                <a:gd name="connsiteY50" fmla="*/ 6173391 h 6253401"/>
                <a:gd name="connsiteX51" fmla="*/ 701040 w 2339340"/>
                <a:gd name="connsiteY51" fmla="*/ 6108621 h 6253401"/>
                <a:gd name="connsiteX52" fmla="*/ 830580 w 2339340"/>
                <a:gd name="connsiteY52" fmla="*/ 6081951 h 6253401"/>
                <a:gd name="connsiteX53" fmla="*/ 952500 w 2339340"/>
                <a:gd name="connsiteY53" fmla="*/ 5990511 h 6253401"/>
                <a:gd name="connsiteX54" fmla="*/ 963930 w 2339340"/>
                <a:gd name="connsiteY54" fmla="*/ 5887641 h 6253401"/>
                <a:gd name="connsiteX55" fmla="*/ 1108710 w 2339340"/>
                <a:gd name="connsiteY55" fmla="*/ 5834301 h 6253401"/>
                <a:gd name="connsiteX56" fmla="*/ 1108710 w 2339340"/>
                <a:gd name="connsiteY56" fmla="*/ 5807631 h 6253401"/>
                <a:gd name="connsiteX57" fmla="*/ 1032510 w 2339340"/>
                <a:gd name="connsiteY57" fmla="*/ 5651421 h 6253401"/>
                <a:gd name="connsiteX58" fmla="*/ 1043940 w 2339340"/>
                <a:gd name="connsiteY58" fmla="*/ 5297091 h 6253401"/>
                <a:gd name="connsiteX59" fmla="*/ 1074420 w 2339340"/>
                <a:gd name="connsiteY59" fmla="*/ 4904661 h 6253401"/>
                <a:gd name="connsiteX60" fmla="*/ 1002030 w 2339340"/>
                <a:gd name="connsiteY60" fmla="*/ 4439841 h 6253401"/>
                <a:gd name="connsiteX61" fmla="*/ 1066800 w 2339340"/>
                <a:gd name="connsiteY61" fmla="*/ 4146471 h 6253401"/>
                <a:gd name="connsiteX62" fmla="*/ 1116330 w 2339340"/>
                <a:gd name="connsiteY62" fmla="*/ 3792141 h 6253401"/>
                <a:gd name="connsiteX63" fmla="*/ 1165860 w 2339340"/>
                <a:gd name="connsiteY63" fmla="*/ 3392091 h 6253401"/>
                <a:gd name="connsiteX64" fmla="*/ 1238250 w 2339340"/>
                <a:gd name="connsiteY64" fmla="*/ 3898821 h 6253401"/>
                <a:gd name="connsiteX65" fmla="*/ 1280160 w 2339340"/>
                <a:gd name="connsiteY65" fmla="*/ 4382691 h 6253401"/>
                <a:gd name="connsiteX66" fmla="*/ 1310640 w 2339340"/>
                <a:gd name="connsiteY66" fmla="*/ 4550331 h 6253401"/>
                <a:gd name="connsiteX67" fmla="*/ 1272540 w 2339340"/>
                <a:gd name="connsiteY67" fmla="*/ 4855131 h 6253401"/>
                <a:gd name="connsiteX68" fmla="*/ 1242060 w 2339340"/>
                <a:gd name="connsiteY68" fmla="*/ 5076111 h 6253401"/>
                <a:gd name="connsiteX69" fmla="*/ 1276350 w 2339340"/>
                <a:gd name="connsiteY69" fmla="*/ 5304711 h 6253401"/>
                <a:gd name="connsiteX70" fmla="*/ 1333500 w 2339340"/>
                <a:gd name="connsiteY70" fmla="*/ 5510451 h 6253401"/>
                <a:gd name="connsiteX71" fmla="*/ 1314450 w 2339340"/>
                <a:gd name="connsiteY71" fmla="*/ 5632371 h 6253401"/>
                <a:gd name="connsiteX72" fmla="*/ 1264920 w 2339340"/>
                <a:gd name="connsiteY72" fmla="*/ 5811441 h 6253401"/>
                <a:gd name="connsiteX73" fmla="*/ 1264920 w 2339340"/>
                <a:gd name="connsiteY73" fmla="*/ 5918121 h 6253401"/>
                <a:gd name="connsiteX74" fmla="*/ 1424940 w 2339340"/>
                <a:gd name="connsiteY74" fmla="*/ 6253401 h 6253401"/>
                <a:gd name="connsiteX75" fmla="*/ 1565910 w 2339340"/>
                <a:gd name="connsiteY75" fmla="*/ 6081951 h 6253401"/>
                <a:gd name="connsiteX76" fmla="*/ 1604010 w 2339340"/>
                <a:gd name="connsiteY76" fmla="*/ 6028611 h 6253401"/>
                <a:gd name="connsiteX77" fmla="*/ 1524000 w 2339340"/>
                <a:gd name="connsiteY77" fmla="*/ 5860971 h 6253401"/>
                <a:gd name="connsiteX78" fmla="*/ 1466850 w 2339340"/>
                <a:gd name="connsiteY78" fmla="*/ 5735241 h 6253401"/>
                <a:gd name="connsiteX79" fmla="*/ 1440180 w 2339340"/>
                <a:gd name="connsiteY79" fmla="*/ 5655231 h 6253401"/>
                <a:gd name="connsiteX80" fmla="*/ 1546860 w 2339340"/>
                <a:gd name="connsiteY80" fmla="*/ 5095161 h 6253401"/>
                <a:gd name="connsiteX81" fmla="*/ 1600200 w 2339340"/>
                <a:gd name="connsiteY81" fmla="*/ 4523661 h 6253401"/>
                <a:gd name="connsiteX82" fmla="*/ 1684020 w 2339340"/>
                <a:gd name="connsiteY82" fmla="*/ 4043601 h 6253401"/>
                <a:gd name="connsiteX83" fmla="*/ 1703070 w 2339340"/>
                <a:gd name="connsiteY83" fmla="*/ 3704511 h 6253401"/>
                <a:gd name="connsiteX84" fmla="*/ 1673305 w 2339340"/>
                <a:gd name="connsiteY84" fmla="*/ 3099436 h 6253401"/>
                <a:gd name="connsiteX85" fmla="*/ 1630680 w 2339340"/>
                <a:gd name="connsiteY85" fmla="*/ 2885361 h 6253401"/>
                <a:gd name="connsiteX86" fmla="*/ 1607820 w 2339340"/>
                <a:gd name="connsiteY86" fmla="*/ 2767251 h 6253401"/>
                <a:gd name="connsiteX87" fmla="*/ 1584960 w 2339340"/>
                <a:gd name="connsiteY87" fmla="*/ 2439591 h 6253401"/>
                <a:gd name="connsiteX88" fmla="*/ 1584960 w 2339340"/>
                <a:gd name="connsiteY88" fmla="*/ 2089071 h 6253401"/>
                <a:gd name="connsiteX89" fmla="*/ 1619250 w 2339340"/>
                <a:gd name="connsiteY89" fmla="*/ 1788081 h 6253401"/>
                <a:gd name="connsiteX90" fmla="*/ 1691640 w 2339340"/>
                <a:gd name="connsiteY90" fmla="*/ 1517571 h 6253401"/>
                <a:gd name="connsiteX91" fmla="*/ 1954530 w 2339340"/>
                <a:gd name="connsiteY91" fmla="*/ 1940481 h 6253401"/>
                <a:gd name="connsiteX92" fmla="*/ 2045970 w 2339340"/>
                <a:gd name="connsiteY92" fmla="*/ 2062401 h 6253401"/>
                <a:gd name="connsiteX93" fmla="*/ 1840230 w 2339340"/>
                <a:gd name="connsiteY93" fmla="*/ 2374821 h 6253401"/>
                <a:gd name="connsiteX94" fmla="*/ 1729740 w 2339340"/>
                <a:gd name="connsiteY94" fmla="*/ 2561511 h 6253401"/>
                <a:gd name="connsiteX95" fmla="*/ 1672590 w 2339340"/>
                <a:gd name="connsiteY95" fmla="*/ 2691051 h 6253401"/>
                <a:gd name="connsiteX96" fmla="*/ 1606391 w 2339340"/>
                <a:gd name="connsiteY96" fmla="*/ 2762727 h 6253401"/>
                <a:gd name="connsiteX97" fmla="*/ 1658302 w 2339340"/>
                <a:gd name="connsiteY97" fmla="*/ 3027046 h 6253401"/>
                <a:gd name="connsiteX98" fmla="*/ 1729740 w 2339340"/>
                <a:gd name="connsiteY98" fmla="*/ 2908221 h 6253401"/>
                <a:gd name="connsiteX99" fmla="*/ 1927860 w 2339340"/>
                <a:gd name="connsiteY99" fmla="*/ 2706291 h 6253401"/>
                <a:gd name="connsiteX100" fmla="*/ 2065020 w 2339340"/>
                <a:gd name="connsiteY100" fmla="*/ 2565321 h 6253401"/>
                <a:gd name="connsiteX101" fmla="*/ 2202180 w 2339340"/>
                <a:gd name="connsiteY101" fmla="*/ 2355771 h 6253401"/>
                <a:gd name="connsiteX102" fmla="*/ 2339340 w 2339340"/>
                <a:gd name="connsiteY102" fmla="*/ 2066211 h 6253401"/>
                <a:gd name="connsiteX103" fmla="*/ 2293620 w 2339340"/>
                <a:gd name="connsiteY103" fmla="*/ 1974771 h 6253401"/>
                <a:gd name="connsiteX104" fmla="*/ 2232660 w 2339340"/>
                <a:gd name="connsiteY104" fmla="*/ 1769031 h 6253401"/>
                <a:gd name="connsiteX105" fmla="*/ 2175510 w 2339340"/>
                <a:gd name="connsiteY105" fmla="*/ 1582341 h 6253401"/>
                <a:gd name="connsiteX106" fmla="*/ 2065020 w 2339340"/>
                <a:gd name="connsiteY106" fmla="*/ 1368981 h 6253401"/>
                <a:gd name="connsiteX107" fmla="*/ 1958340 w 2339340"/>
                <a:gd name="connsiteY107" fmla="*/ 1186101 h 6253401"/>
                <a:gd name="connsiteX108" fmla="*/ 1878330 w 2339340"/>
                <a:gd name="connsiteY108" fmla="*/ 1060371 h 6253401"/>
                <a:gd name="connsiteX109" fmla="*/ 1752600 w 2339340"/>
                <a:gd name="connsiteY109" fmla="*/ 991791 h 6253401"/>
                <a:gd name="connsiteX110" fmla="*/ 1645920 w 2339340"/>
                <a:gd name="connsiteY110" fmla="*/ 972741 h 6253401"/>
                <a:gd name="connsiteX111" fmla="*/ 1546860 w 2339340"/>
                <a:gd name="connsiteY111" fmla="*/ 938451 h 6253401"/>
                <a:gd name="connsiteX112" fmla="*/ 1276350 w 2339340"/>
                <a:gd name="connsiteY112" fmla="*/ 877491 h 6253401"/>
                <a:gd name="connsiteX113" fmla="*/ 1257300 w 2339340"/>
                <a:gd name="connsiteY113" fmla="*/ 755571 h 6253401"/>
                <a:gd name="connsiteX114" fmla="*/ 1325880 w 2339340"/>
                <a:gd name="connsiteY114" fmla="*/ 610791 h 6253401"/>
                <a:gd name="connsiteX115" fmla="*/ 1363980 w 2339340"/>
                <a:gd name="connsiteY115" fmla="*/ 553641 h 6253401"/>
                <a:gd name="connsiteX116" fmla="*/ 1352550 w 2339340"/>
                <a:gd name="connsiteY116" fmla="*/ 454581 h 6253401"/>
                <a:gd name="connsiteX117" fmla="*/ 1359455 w 2339340"/>
                <a:gd name="connsiteY117" fmla="*/ 267891 h 6253401"/>
                <a:gd name="connsiteX118" fmla="*/ 1311592 w 2339340"/>
                <a:gd name="connsiteY118" fmla="*/ 99775 h 6253401"/>
                <a:gd name="connsiteX119" fmla="*/ 1188720 w 2339340"/>
                <a:gd name="connsiteY119" fmla="*/ 54531 h 6253401"/>
                <a:gd name="connsiteX120" fmla="*/ 1143000 w 2339340"/>
                <a:gd name="connsiteY120" fmla="*/ 27861 h 6253401"/>
                <a:gd name="connsiteX121" fmla="*/ 1077992 w 2339340"/>
                <a:gd name="connsiteY121" fmla="*/ 0 h 6253401"/>
                <a:gd name="connsiteX0" fmla="*/ 1077992 w 2339340"/>
                <a:gd name="connsiteY0" fmla="*/ 0 h 6253401"/>
                <a:gd name="connsiteX1" fmla="*/ 970359 w 2339340"/>
                <a:gd name="connsiteY1" fmla="*/ 77867 h 6253401"/>
                <a:gd name="connsiteX2" fmla="*/ 967740 w 2339340"/>
                <a:gd name="connsiteY2" fmla="*/ 16431 h 6253401"/>
                <a:gd name="connsiteX3" fmla="*/ 872490 w 2339340"/>
                <a:gd name="connsiteY3" fmla="*/ 138351 h 6253401"/>
                <a:gd name="connsiteX4" fmla="*/ 849630 w 2339340"/>
                <a:gd name="connsiteY4" fmla="*/ 103347 h 6253401"/>
                <a:gd name="connsiteX5" fmla="*/ 804863 w 2339340"/>
                <a:gd name="connsiteY5" fmla="*/ 232886 h 6253401"/>
                <a:gd name="connsiteX6" fmla="*/ 782955 w 2339340"/>
                <a:gd name="connsiteY6" fmla="*/ 466725 h 6253401"/>
                <a:gd name="connsiteX7" fmla="*/ 754380 w 2339340"/>
                <a:gd name="connsiteY7" fmla="*/ 481251 h 6253401"/>
                <a:gd name="connsiteX8" fmla="*/ 781050 w 2339340"/>
                <a:gd name="connsiteY8" fmla="*/ 565071 h 6253401"/>
                <a:gd name="connsiteX9" fmla="*/ 822960 w 2339340"/>
                <a:gd name="connsiteY9" fmla="*/ 641271 h 6253401"/>
                <a:gd name="connsiteX10" fmla="*/ 887730 w 2339340"/>
                <a:gd name="connsiteY10" fmla="*/ 706041 h 6253401"/>
                <a:gd name="connsiteX11" fmla="*/ 925830 w 2339340"/>
                <a:gd name="connsiteY11" fmla="*/ 786051 h 6253401"/>
                <a:gd name="connsiteX12" fmla="*/ 925830 w 2339340"/>
                <a:gd name="connsiteY12" fmla="*/ 877491 h 6253401"/>
                <a:gd name="connsiteX13" fmla="*/ 803910 w 2339340"/>
                <a:gd name="connsiteY13" fmla="*/ 938451 h 6253401"/>
                <a:gd name="connsiteX14" fmla="*/ 701040 w 2339340"/>
                <a:gd name="connsiteY14" fmla="*/ 965121 h 6253401"/>
                <a:gd name="connsiteX15" fmla="*/ 556260 w 2339340"/>
                <a:gd name="connsiteY15" fmla="*/ 968931 h 6253401"/>
                <a:gd name="connsiteX16" fmla="*/ 403860 w 2339340"/>
                <a:gd name="connsiteY16" fmla="*/ 1018461 h 6253401"/>
                <a:gd name="connsiteX17" fmla="*/ 320040 w 2339340"/>
                <a:gd name="connsiteY17" fmla="*/ 1102281 h 6253401"/>
                <a:gd name="connsiteX18" fmla="*/ 247650 w 2339340"/>
                <a:gd name="connsiteY18" fmla="*/ 1292781 h 6253401"/>
                <a:gd name="connsiteX19" fmla="*/ 163830 w 2339340"/>
                <a:gd name="connsiteY19" fmla="*/ 1586151 h 6253401"/>
                <a:gd name="connsiteX20" fmla="*/ 83820 w 2339340"/>
                <a:gd name="connsiteY20" fmla="*/ 1799511 h 6253401"/>
                <a:gd name="connsiteX21" fmla="*/ 72390 w 2339340"/>
                <a:gd name="connsiteY21" fmla="*/ 1978581 h 6253401"/>
                <a:gd name="connsiteX22" fmla="*/ 0 w 2339340"/>
                <a:gd name="connsiteY22" fmla="*/ 2161461 h 6253401"/>
                <a:gd name="connsiteX23" fmla="*/ 11430 w 2339340"/>
                <a:gd name="connsiteY23" fmla="*/ 2268141 h 6253401"/>
                <a:gd name="connsiteX24" fmla="*/ 106680 w 2339340"/>
                <a:gd name="connsiteY24" fmla="*/ 2443401 h 6253401"/>
                <a:gd name="connsiteX25" fmla="*/ 243840 w 2339340"/>
                <a:gd name="connsiteY25" fmla="*/ 2611041 h 6253401"/>
                <a:gd name="connsiteX26" fmla="*/ 422910 w 2339340"/>
                <a:gd name="connsiteY26" fmla="*/ 2786301 h 6253401"/>
                <a:gd name="connsiteX27" fmla="*/ 609600 w 2339340"/>
                <a:gd name="connsiteY27" fmla="*/ 2946321 h 6253401"/>
                <a:gd name="connsiteX28" fmla="*/ 703183 w 2339340"/>
                <a:gd name="connsiteY28" fmla="*/ 3078956 h 6253401"/>
                <a:gd name="connsiteX29" fmla="*/ 711517 w 2339340"/>
                <a:gd name="connsiteY29" fmla="*/ 2800827 h 6253401"/>
                <a:gd name="connsiteX30" fmla="*/ 647700 w 2339340"/>
                <a:gd name="connsiteY30" fmla="*/ 2748201 h 6253401"/>
                <a:gd name="connsiteX31" fmla="*/ 541020 w 2339340"/>
                <a:gd name="connsiteY31" fmla="*/ 2553891 h 6253401"/>
                <a:gd name="connsiteX32" fmla="*/ 487680 w 2339340"/>
                <a:gd name="connsiteY32" fmla="*/ 2443401 h 6253401"/>
                <a:gd name="connsiteX33" fmla="*/ 293370 w 2339340"/>
                <a:gd name="connsiteY33" fmla="*/ 2222421 h 6253401"/>
                <a:gd name="connsiteX34" fmla="*/ 426720 w 2339340"/>
                <a:gd name="connsiteY34" fmla="*/ 2005251 h 6253401"/>
                <a:gd name="connsiteX35" fmla="*/ 483870 w 2339340"/>
                <a:gd name="connsiteY35" fmla="*/ 1894761 h 6253401"/>
                <a:gd name="connsiteX36" fmla="*/ 544830 w 2339340"/>
                <a:gd name="connsiteY36" fmla="*/ 1658541 h 6253401"/>
                <a:gd name="connsiteX37" fmla="*/ 636270 w 2339340"/>
                <a:gd name="connsiteY37" fmla="*/ 1913811 h 6253401"/>
                <a:gd name="connsiteX38" fmla="*/ 678180 w 2339340"/>
                <a:gd name="connsiteY38" fmla="*/ 2218611 h 6253401"/>
                <a:gd name="connsiteX39" fmla="*/ 689610 w 2339340"/>
                <a:gd name="connsiteY39" fmla="*/ 2504361 h 6253401"/>
                <a:gd name="connsiteX40" fmla="*/ 712470 w 2339340"/>
                <a:gd name="connsiteY40" fmla="*/ 2778681 h 6253401"/>
                <a:gd name="connsiteX41" fmla="*/ 701040 w 2339340"/>
                <a:gd name="connsiteY41" fmla="*/ 3193971 h 6253401"/>
                <a:gd name="connsiteX42" fmla="*/ 643890 w 2339340"/>
                <a:gd name="connsiteY42" fmla="*/ 3799761 h 6253401"/>
                <a:gd name="connsiteX43" fmla="*/ 613410 w 2339340"/>
                <a:gd name="connsiteY43" fmla="*/ 4272201 h 6253401"/>
                <a:gd name="connsiteX44" fmla="*/ 689610 w 2339340"/>
                <a:gd name="connsiteY44" fmla="*/ 4634151 h 6253401"/>
                <a:gd name="connsiteX45" fmla="*/ 803910 w 2339340"/>
                <a:gd name="connsiteY45" fmla="*/ 5232321 h 6253401"/>
                <a:gd name="connsiteX46" fmla="*/ 883920 w 2339340"/>
                <a:gd name="connsiteY46" fmla="*/ 5674281 h 6253401"/>
                <a:gd name="connsiteX47" fmla="*/ 872490 w 2339340"/>
                <a:gd name="connsiteY47" fmla="*/ 5700951 h 6253401"/>
                <a:gd name="connsiteX48" fmla="*/ 693420 w 2339340"/>
                <a:gd name="connsiteY48" fmla="*/ 5910501 h 6253401"/>
                <a:gd name="connsiteX49" fmla="*/ 541020 w 2339340"/>
                <a:gd name="connsiteY49" fmla="*/ 6108621 h 6253401"/>
                <a:gd name="connsiteX50" fmla="*/ 510540 w 2339340"/>
                <a:gd name="connsiteY50" fmla="*/ 6173391 h 6253401"/>
                <a:gd name="connsiteX51" fmla="*/ 701040 w 2339340"/>
                <a:gd name="connsiteY51" fmla="*/ 6108621 h 6253401"/>
                <a:gd name="connsiteX52" fmla="*/ 830580 w 2339340"/>
                <a:gd name="connsiteY52" fmla="*/ 6081951 h 6253401"/>
                <a:gd name="connsiteX53" fmla="*/ 952500 w 2339340"/>
                <a:gd name="connsiteY53" fmla="*/ 5990511 h 6253401"/>
                <a:gd name="connsiteX54" fmla="*/ 963930 w 2339340"/>
                <a:gd name="connsiteY54" fmla="*/ 5887641 h 6253401"/>
                <a:gd name="connsiteX55" fmla="*/ 1108710 w 2339340"/>
                <a:gd name="connsiteY55" fmla="*/ 5834301 h 6253401"/>
                <a:gd name="connsiteX56" fmla="*/ 1108710 w 2339340"/>
                <a:gd name="connsiteY56" fmla="*/ 5807631 h 6253401"/>
                <a:gd name="connsiteX57" fmla="*/ 1032510 w 2339340"/>
                <a:gd name="connsiteY57" fmla="*/ 5651421 h 6253401"/>
                <a:gd name="connsiteX58" fmla="*/ 1043940 w 2339340"/>
                <a:gd name="connsiteY58" fmla="*/ 5297091 h 6253401"/>
                <a:gd name="connsiteX59" fmla="*/ 1074420 w 2339340"/>
                <a:gd name="connsiteY59" fmla="*/ 4904661 h 6253401"/>
                <a:gd name="connsiteX60" fmla="*/ 1002030 w 2339340"/>
                <a:gd name="connsiteY60" fmla="*/ 4439841 h 6253401"/>
                <a:gd name="connsiteX61" fmla="*/ 1066800 w 2339340"/>
                <a:gd name="connsiteY61" fmla="*/ 4146471 h 6253401"/>
                <a:gd name="connsiteX62" fmla="*/ 1116330 w 2339340"/>
                <a:gd name="connsiteY62" fmla="*/ 3792141 h 6253401"/>
                <a:gd name="connsiteX63" fmla="*/ 1165860 w 2339340"/>
                <a:gd name="connsiteY63" fmla="*/ 3392091 h 6253401"/>
                <a:gd name="connsiteX64" fmla="*/ 1238250 w 2339340"/>
                <a:gd name="connsiteY64" fmla="*/ 3898821 h 6253401"/>
                <a:gd name="connsiteX65" fmla="*/ 1280160 w 2339340"/>
                <a:gd name="connsiteY65" fmla="*/ 4382691 h 6253401"/>
                <a:gd name="connsiteX66" fmla="*/ 1310640 w 2339340"/>
                <a:gd name="connsiteY66" fmla="*/ 4550331 h 6253401"/>
                <a:gd name="connsiteX67" fmla="*/ 1272540 w 2339340"/>
                <a:gd name="connsiteY67" fmla="*/ 4855131 h 6253401"/>
                <a:gd name="connsiteX68" fmla="*/ 1242060 w 2339340"/>
                <a:gd name="connsiteY68" fmla="*/ 5076111 h 6253401"/>
                <a:gd name="connsiteX69" fmla="*/ 1276350 w 2339340"/>
                <a:gd name="connsiteY69" fmla="*/ 5304711 h 6253401"/>
                <a:gd name="connsiteX70" fmla="*/ 1333500 w 2339340"/>
                <a:gd name="connsiteY70" fmla="*/ 5510451 h 6253401"/>
                <a:gd name="connsiteX71" fmla="*/ 1314450 w 2339340"/>
                <a:gd name="connsiteY71" fmla="*/ 5632371 h 6253401"/>
                <a:gd name="connsiteX72" fmla="*/ 1264920 w 2339340"/>
                <a:gd name="connsiteY72" fmla="*/ 5811441 h 6253401"/>
                <a:gd name="connsiteX73" fmla="*/ 1264920 w 2339340"/>
                <a:gd name="connsiteY73" fmla="*/ 5918121 h 6253401"/>
                <a:gd name="connsiteX74" fmla="*/ 1424940 w 2339340"/>
                <a:gd name="connsiteY74" fmla="*/ 6253401 h 6253401"/>
                <a:gd name="connsiteX75" fmla="*/ 1565910 w 2339340"/>
                <a:gd name="connsiteY75" fmla="*/ 6081951 h 6253401"/>
                <a:gd name="connsiteX76" fmla="*/ 1604010 w 2339340"/>
                <a:gd name="connsiteY76" fmla="*/ 6028611 h 6253401"/>
                <a:gd name="connsiteX77" fmla="*/ 1524000 w 2339340"/>
                <a:gd name="connsiteY77" fmla="*/ 5860971 h 6253401"/>
                <a:gd name="connsiteX78" fmla="*/ 1466850 w 2339340"/>
                <a:gd name="connsiteY78" fmla="*/ 5735241 h 6253401"/>
                <a:gd name="connsiteX79" fmla="*/ 1440180 w 2339340"/>
                <a:gd name="connsiteY79" fmla="*/ 5655231 h 6253401"/>
                <a:gd name="connsiteX80" fmla="*/ 1546860 w 2339340"/>
                <a:gd name="connsiteY80" fmla="*/ 5095161 h 6253401"/>
                <a:gd name="connsiteX81" fmla="*/ 1600200 w 2339340"/>
                <a:gd name="connsiteY81" fmla="*/ 4523661 h 6253401"/>
                <a:gd name="connsiteX82" fmla="*/ 1684020 w 2339340"/>
                <a:gd name="connsiteY82" fmla="*/ 4043601 h 6253401"/>
                <a:gd name="connsiteX83" fmla="*/ 1703070 w 2339340"/>
                <a:gd name="connsiteY83" fmla="*/ 3704511 h 6253401"/>
                <a:gd name="connsiteX84" fmla="*/ 1673305 w 2339340"/>
                <a:gd name="connsiteY84" fmla="*/ 3099436 h 6253401"/>
                <a:gd name="connsiteX85" fmla="*/ 1630680 w 2339340"/>
                <a:gd name="connsiteY85" fmla="*/ 2885361 h 6253401"/>
                <a:gd name="connsiteX86" fmla="*/ 1607820 w 2339340"/>
                <a:gd name="connsiteY86" fmla="*/ 2767251 h 6253401"/>
                <a:gd name="connsiteX87" fmla="*/ 1584960 w 2339340"/>
                <a:gd name="connsiteY87" fmla="*/ 2439591 h 6253401"/>
                <a:gd name="connsiteX88" fmla="*/ 1584960 w 2339340"/>
                <a:gd name="connsiteY88" fmla="*/ 2089071 h 6253401"/>
                <a:gd name="connsiteX89" fmla="*/ 1619250 w 2339340"/>
                <a:gd name="connsiteY89" fmla="*/ 1788081 h 6253401"/>
                <a:gd name="connsiteX90" fmla="*/ 1691640 w 2339340"/>
                <a:gd name="connsiteY90" fmla="*/ 1517571 h 6253401"/>
                <a:gd name="connsiteX91" fmla="*/ 1954530 w 2339340"/>
                <a:gd name="connsiteY91" fmla="*/ 1940481 h 6253401"/>
                <a:gd name="connsiteX92" fmla="*/ 2045970 w 2339340"/>
                <a:gd name="connsiteY92" fmla="*/ 2062401 h 6253401"/>
                <a:gd name="connsiteX93" fmla="*/ 1840230 w 2339340"/>
                <a:gd name="connsiteY93" fmla="*/ 2374821 h 6253401"/>
                <a:gd name="connsiteX94" fmla="*/ 1729740 w 2339340"/>
                <a:gd name="connsiteY94" fmla="*/ 2561511 h 6253401"/>
                <a:gd name="connsiteX95" fmla="*/ 1672590 w 2339340"/>
                <a:gd name="connsiteY95" fmla="*/ 2691051 h 6253401"/>
                <a:gd name="connsiteX96" fmla="*/ 1606391 w 2339340"/>
                <a:gd name="connsiteY96" fmla="*/ 2762727 h 6253401"/>
                <a:gd name="connsiteX97" fmla="*/ 1658302 w 2339340"/>
                <a:gd name="connsiteY97" fmla="*/ 3027046 h 6253401"/>
                <a:gd name="connsiteX98" fmla="*/ 1729740 w 2339340"/>
                <a:gd name="connsiteY98" fmla="*/ 2908221 h 6253401"/>
                <a:gd name="connsiteX99" fmla="*/ 1927860 w 2339340"/>
                <a:gd name="connsiteY99" fmla="*/ 2706291 h 6253401"/>
                <a:gd name="connsiteX100" fmla="*/ 2065020 w 2339340"/>
                <a:gd name="connsiteY100" fmla="*/ 2565321 h 6253401"/>
                <a:gd name="connsiteX101" fmla="*/ 2202180 w 2339340"/>
                <a:gd name="connsiteY101" fmla="*/ 2355771 h 6253401"/>
                <a:gd name="connsiteX102" fmla="*/ 2339340 w 2339340"/>
                <a:gd name="connsiteY102" fmla="*/ 2066211 h 6253401"/>
                <a:gd name="connsiteX103" fmla="*/ 2293620 w 2339340"/>
                <a:gd name="connsiteY103" fmla="*/ 1974771 h 6253401"/>
                <a:gd name="connsiteX104" fmla="*/ 2232660 w 2339340"/>
                <a:gd name="connsiteY104" fmla="*/ 1769031 h 6253401"/>
                <a:gd name="connsiteX105" fmla="*/ 2175510 w 2339340"/>
                <a:gd name="connsiteY105" fmla="*/ 1582341 h 6253401"/>
                <a:gd name="connsiteX106" fmla="*/ 2065020 w 2339340"/>
                <a:gd name="connsiteY106" fmla="*/ 1368981 h 6253401"/>
                <a:gd name="connsiteX107" fmla="*/ 1958340 w 2339340"/>
                <a:gd name="connsiteY107" fmla="*/ 1186101 h 6253401"/>
                <a:gd name="connsiteX108" fmla="*/ 1878330 w 2339340"/>
                <a:gd name="connsiteY108" fmla="*/ 1060371 h 6253401"/>
                <a:gd name="connsiteX109" fmla="*/ 1752600 w 2339340"/>
                <a:gd name="connsiteY109" fmla="*/ 991791 h 6253401"/>
                <a:gd name="connsiteX110" fmla="*/ 1645920 w 2339340"/>
                <a:gd name="connsiteY110" fmla="*/ 972741 h 6253401"/>
                <a:gd name="connsiteX111" fmla="*/ 1546860 w 2339340"/>
                <a:gd name="connsiteY111" fmla="*/ 938451 h 6253401"/>
                <a:gd name="connsiteX112" fmla="*/ 1276350 w 2339340"/>
                <a:gd name="connsiteY112" fmla="*/ 877491 h 6253401"/>
                <a:gd name="connsiteX113" fmla="*/ 1257300 w 2339340"/>
                <a:gd name="connsiteY113" fmla="*/ 755571 h 6253401"/>
                <a:gd name="connsiteX114" fmla="*/ 1325880 w 2339340"/>
                <a:gd name="connsiteY114" fmla="*/ 610791 h 6253401"/>
                <a:gd name="connsiteX115" fmla="*/ 1363980 w 2339340"/>
                <a:gd name="connsiteY115" fmla="*/ 553641 h 6253401"/>
                <a:gd name="connsiteX116" fmla="*/ 1352550 w 2339340"/>
                <a:gd name="connsiteY116" fmla="*/ 454581 h 6253401"/>
                <a:gd name="connsiteX117" fmla="*/ 1359455 w 2339340"/>
                <a:gd name="connsiteY117" fmla="*/ 267891 h 6253401"/>
                <a:gd name="connsiteX118" fmla="*/ 1311592 w 2339340"/>
                <a:gd name="connsiteY118" fmla="*/ 99775 h 6253401"/>
                <a:gd name="connsiteX119" fmla="*/ 1188720 w 2339340"/>
                <a:gd name="connsiteY119" fmla="*/ 54531 h 6253401"/>
                <a:gd name="connsiteX120" fmla="*/ 1143000 w 2339340"/>
                <a:gd name="connsiteY120" fmla="*/ 27861 h 6253401"/>
                <a:gd name="connsiteX121" fmla="*/ 1077992 w 2339340"/>
                <a:gd name="connsiteY121" fmla="*/ 0 h 6253401"/>
                <a:gd name="connsiteX0" fmla="*/ 1077992 w 2339340"/>
                <a:gd name="connsiteY0" fmla="*/ 0 h 6253401"/>
                <a:gd name="connsiteX1" fmla="*/ 970359 w 2339340"/>
                <a:gd name="connsiteY1" fmla="*/ 77867 h 6253401"/>
                <a:gd name="connsiteX2" fmla="*/ 967740 w 2339340"/>
                <a:gd name="connsiteY2" fmla="*/ 16431 h 6253401"/>
                <a:gd name="connsiteX3" fmla="*/ 872490 w 2339340"/>
                <a:gd name="connsiteY3" fmla="*/ 138351 h 6253401"/>
                <a:gd name="connsiteX4" fmla="*/ 849630 w 2339340"/>
                <a:gd name="connsiteY4" fmla="*/ 103347 h 6253401"/>
                <a:gd name="connsiteX5" fmla="*/ 804863 w 2339340"/>
                <a:gd name="connsiteY5" fmla="*/ 232886 h 6253401"/>
                <a:gd name="connsiteX6" fmla="*/ 782955 w 2339340"/>
                <a:gd name="connsiteY6" fmla="*/ 466725 h 6253401"/>
                <a:gd name="connsiteX7" fmla="*/ 754380 w 2339340"/>
                <a:gd name="connsiteY7" fmla="*/ 481251 h 6253401"/>
                <a:gd name="connsiteX8" fmla="*/ 781050 w 2339340"/>
                <a:gd name="connsiteY8" fmla="*/ 565071 h 6253401"/>
                <a:gd name="connsiteX9" fmla="*/ 822960 w 2339340"/>
                <a:gd name="connsiteY9" fmla="*/ 641271 h 6253401"/>
                <a:gd name="connsiteX10" fmla="*/ 887730 w 2339340"/>
                <a:gd name="connsiteY10" fmla="*/ 706041 h 6253401"/>
                <a:gd name="connsiteX11" fmla="*/ 925830 w 2339340"/>
                <a:gd name="connsiteY11" fmla="*/ 786051 h 6253401"/>
                <a:gd name="connsiteX12" fmla="*/ 925830 w 2339340"/>
                <a:gd name="connsiteY12" fmla="*/ 877491 h 6253401"/>
                <a:gd name="connsiteX13" fmla="*/ 803910 w 2339340"/>
                <a:gd name="connsiteY13" fmla="*/ 938451 h 6253401"/>
                <a:gd name="connsiteX14" fmla="*/ 701040 w 2339340"/>
                <a:gd name="connsiteY14" fmla="*/ 965121 h 6253401"/>
                <a:gd name="connsiteX15" fmla="*/ 556260 w 2339340"/>
                <a:gd name="connsiteY15" fmla="*/ 968931 h 6253401"/>
                <a:gd name="connsiteX16" fmla="*/ 403860 w 2339340"/>
                <a:gd name="connsiteY16" fmla="*/ 1018461 h 6253401"/>
                <a:gd name="connsiteX17" fmla="*/ 320040 w 2339340"/>
                <a:gd name="connsiteY17" fmla="*/ 1102281 h 6253401"/>
                <a:gd name="connsiteX18" fmla="*/ 247650 w 2339340"/>
                <a:gd name="connsiteY18" fmla="*/ 1292781 h 6253401"/>
                <a:gd name="connsiteX19" fmla="*/ 163830 w 2339340"/>
                <a:gd name="connsiteY19" fmla="*/ 1586151 h 6253401"/>
                <a:gd name="connsiteX20" fmla="*/ 83820 w 2339340"/>
                <a:gd name="connsiteY20" fmla="*/ 1799511 h 6253401"/>
                <a:gd name="connsiteX21" fmla="*/ 72390 w 2339340"/>
                <a:gd name="connsiteY21" fmla="*/ 1978581 h 6253401"/>
                <a:gd name="connsiteX22" fmla="*/ 0 w 2339340"/>
                <a:gd name="connsiteY22" fmla="*/ 2161461 h 6253401"/>
                <a:gd name="connsiteX23" fmla="*/ 11430 w 2339340"/>
                <a:gd name="connsiteY23" fmla="*/ 2268141 h 6253401"/>
                <a:gd name="connsiteX24" fmla="*/ 106680 w 2339340"/>
                <a:gd name="connsiteY24" fmla="*/ 2443401 h 6253401"/>
                <a:gd name="connsiteX25" fmla="*/ 243840 w 2339340"/>
                <a:gd name="connsiteY25" fmla="*/ 2611041 h 6253401"/>
                <a:gd name="connsiteX26" fmla="*/ 422910 w 2339340"/>
                <a:gd name="connsiteY26" fmla="*/ 2786301 h 6253401"/>
                <a:gd name="connsiteX27" fmla="*/ 609600 w 2339340"/>
                <a:gd name="connsiteY27" fmla="*/ 2946321 h 6253401"/>
                <a:gd name="connsiteX28" fmla="*/ 703183 w 2339340"/>
                <a:gd name="connsiteY28" fmla="*/ 3078956 h 6253401"/>
                <a:gd name="connsiteX29" fmla="*/ 711517 w 2339340"/>
                <a:gd name="connsiteY29" fmla="*/ 2800827 h 6253401"/>
                <a:gd name="connsiteX30" fmla="*/ 647700 w 2339340"/>
                <a:gd name="connsiteY30" fmla="*/ 2748201 h 6253401"/>
                <a:gd name="connsiteX31" fmla="*/ 541020 w 2339340"/>
                <a:gd name="connsiteY31" fmla="*/ 2553891 h 6253401"/>
                <a:gd name="connsiteX32" fmla="*/ 487680 w 2339340"/>
                <a:gd name="connsiteY32" fmla="*/ 2443401 h 6253401"/>
                <a:gd name="connsiteX33" fmla="*/ 293370 w 2339340"/>
                <a:gd name="connsiteY33" fmla="*/ 2222421 h 6253401"/>
                <a:gd name="connsiteX34" fmla="*/ 426720 w 2339340"/>
                <a:gd name="connsiteY34" fmla="*/ 2005251 h 6253401"/>
                <a:gd name="connsiteX35" fmla="*/ 483870 w 2339340"/>
                <a:gd name="connsiteY35" fmla="*/ 1894761 h 6253401"/>
                <a:gd name="connsiteX36" fmla="*/ 544830 w 2339340"/>
                <a:gd name="connsiteY36" fmla="*/ 1658541 h 6253401"/>
                <a:gd name="connsiteX37" fmla="*/ 636270 w 2339340"/>
                <a:gd name="connsiteY37" fmla="*/ 1913811 h 6253401"/>
                <a:gd name="connsiteX38" fmla="*/ 678180 w 2339340"/>
                <a:gd name="connsiteY38" fmla="*/ 2218611 h 6253401"/>
                <a:gd name="connsiteX39" fmla="*/ 689610 w 2339340"/>
                <a:gd name="connsiteY39" fmla="*/ 2504361 h 6253401"/>
                <a:gd name="connsiteX40" fmla="*/ 712470 w 2339340"/>
                <a:gd name="connsiteY40" fmla="*/ 2778681 h 6253401"/>
                <a:gd name="connsiteX41" fmla="*/ 701040 w 2339340"/>
                <a:gd name="connsiteY41" fmla="*/ 3193971 h 6253401"/>
                <a:gd name="connsiteX42" fmla="*/ 643890 w 2339340"/>
                <a:gd name="connsiteY42" fmla="*/ 3799761 h 6253401"/>
                <a:gd name="connsiteX43" fmla="*/ 613410 w 2339340"/>
                <a:gd name="connsiteY43" fmla="*/ 4272201 h 6253401"/>
                <a:gd name="connsiteX44" fmla="*/ 689610 w 2339340"/>
                <a:gd name="connsiteY44" fmla="*/ 4634151 h 6253401"/>
                <a:gd name="connsiteX45" fmla="*/ 803910 w 2339340"/>
                <a:gd name="connsiteY45" fmla="*/ 5232321 h 6253401"/>
                <a:gd name="connsiteX46" fmla="*/ 883920 w 2339340"/>
                <a:gd name="connsiteY46" fmla="*/ 5674281 h 6253401"/>
                <a:gd name="connsiteX47" fmla="*/ 872490 w 2339340"/>
                <a:gd name="connsiteY47" fmla="*/ 5700951 h 6253401"/>
                <a:gd name="connsiteX48" fmla="*/ 693420 w 2339340"/>
                <a:gd name="connsiteY48" fmla="*/ 5910501 h 6253401"/>
                <a:gd name="connsiteX49" fmla="*/ 541020 w 2339340"/>
                <a:gd name="connsiteY49" fmla="*/ 6108621 h 6253401"/>
                <a:gd name="connsiteX50" fmla="*/ 510540 w 2339340"/>
                <a:gd name="connsiteY50" fmla="*/ 6173391 h 6253401"/>
                <a:gd name="connsiteX51" fmla="*/ 701040 w 2339340"/>
                <a:gd name="connsiteY51" fmla="*/ 6108621 h 6253401"/>
                <a:gd name="connsiteX52" fmla="*/ 830580 w 2339340"/>
                <a:gd name="connsiteY52" fmla="*/ 6081951 h 6253401"/>
                <a:gd name="connsiteX53" fmla="*/ 952500 w 2339340"/>
                <a:gd name="connsiteY53" fmla="*/ 5990511 h 6253401"/>
                <a:gd name="connsiteX54" fmla="*/ 963930 w 2339340"/>
                <a:gd name="connsiteY54" fmla="*/ 5887641 h 6253401"/>
                <a:gd name="connsiteX55" fmla="*/ 1108710 w 2339340"/>
                <a:gd name="connsiteY55" fmla="*/ 5834301 h 6253401"/>
                <a:gd name="connsiteX56" fmla="*/ 1108710 w 2339340"/>
                <a:gd name="connsiteY56" fmla="*/ 5807631 h 6253401"/>
                <a:gd name="connsiteX57" fmla="*/ 1032510 w 2339340"/>
                <a:gd name="connsiteY57" fmla="*/ 5651421 h 6253401"/>
                <a:gd name="connsiteX58" fmla="*/ 1043940 w 2339340"/>
                <a:gd name="connsiteY58" fmla="*/ 5297091 h 6253401"/>
                <a:gd name="connsiteX59" fmla="*/ 1074420 w 2339340"/>
                <a:gd name="connsiteY59" fmla="*/ 4904661 h 6253401"/>
                <a:gd name="connsiteX60" fmla="*/ 1002030 w 2339340"/>
                <a:gd name="connsiteY60" fmla="*/ 4439841 h 6253401"/>
                <a:gd name="connsiteX61" fmla="*/ 1066800 w 2339340"/>
                <a:gd name="connsiteY61" fmla="*/ 4146471 h 6253401"/>
                <a:gd name="connsiteX62" fmla="*/ 1116330 w 2339340"/>
                <a:gd name="connsiteY62" fmla="*/ 3792141 h 6253401"/>
                <a:gd name="connsiteX63" fmla="*/ 1165860 w 2339340"/>
                <a:gd name="connsiteY63" fmla="*/ 3392091 h 6253401"/>
                <a:gd name="connsiteX64" fmla="*/ 1238250 w 2339340"/>
                <a:gd name="connsiteY64" fmla="*/ 3898821 h 6253401"/>
                <a:gd name="connsiteX65" fmla="*/ 1280160 w 2339340"/>
                <a:gd name="connsiteY65" fmla="*/ 4382691 h 6253401"/>
                <a:gd name="connsiteX66" fmla="*/ 1310640 w 2339340"/>
                <a:gd name="connsiteY66" fmla="*/ 4550331 h 6253401"/>
                <a:gd name="connsiteX67" fmla="*/ 1272540 w 2339340"/>
                <a:gd name="connsiteY67" fmla="*/ 4855131 h 6253401"/>
                <a:gd name="connsiteX68" fmla="*/ 1242060 w 2339340"/>
                <a:gd name="connsiteY68" fmla="*/ 5076111 h 6253401"/>
                <a:gd name="connsiteX69" fmla="*/ 1276350 w 2339340"/>
                <a:gd name="connsiteY69" fmla="*/ 5304711 h 6253401"/>
                <a:gd name="connsiteX70" fmla="*/ 1333500 w 2339340"/>
                <a:gd name="connsiteY70" fmla="*/ 5510451 h 6253401"/>
                <a:gd name="connsiteX71" fmla="*/ 1314450 w 2339340"/>
                <a:gd name="connsiteY71" fmla="*/ 5632371 h 6253401"/>
                <a:gd name="connsiteX72" fmla="*/ 1264920 w 2339340"/>
                <a:gd name="connsiteY72" fmla="*/ 5811441 h 6253401"/>
                <a:gd name="connsiteX73" fmla="*/ 1264920 w 2339340"/>
                <a:gd name="connsiteY73" fmla="*/ 5918121 h 6253401"/>
                <a:gd name="connsiteX74" fmla="*/ 1424940 w 2339340"/>
                <a:gd name="connsiteY74" fmla="*/ 6253401 h 6253401"/>
                <a:gd name="connsiteX75" fmla="*/ 1565910 w 2339340"/>
                <a:gd name="connsiteY75" fmla="*/ 6081951 h 6253401"/>
                <a:gd name="connsiteX76" fmla="*/ 1604010 w 2339340"/>
                <a:gd name="connsiteY76" fmla="*/ 6028611 h 6253401"/>
                <a:gd name="connsiteX77" fmla="*/ 1524000 w 2339340"/>
                <a:gd name="connsiteY77" fmla="*/ 5860971 h 6253401"/>
                <a:gd name="connsiteX78" fmla="*/ 1466850 w 2339340"/>
                <a:gd name="connsiteY78" fmla="*/ 5735241 h 6253401"/>
                <a:gd name="connsiteX79" fmla="*/ 1440180 w 2339340"/>
                <a:gd name="connsiteY79" fmla="*/ 5655231 h 6253401"/>
                <a:gd name="connsiteX80" fmla="*/ 1546860 w 2339340"/>
                <a:gd name="connsiteY80" fmla="*/ 5095161 h 6253401"/>
                <a:gd name="connsiteX81" fmla="*/ 1600200 w 2339340"/>
                <a:gd name="connsiteY81" fmla="*/ 4523661 h 6253401"/>
                <a:gd name="connsiteX82" fmla="*/ 1684020 w 2339340"/>
                <a:gd name="connsiteY82" fmla="*/ 4043601 h 6253401"/>
                <a:gd name="connsiteX83" fmla="*/ 1703070 w 2339340"/>
                <a:gd name="connsiteY83" fmla="*/ 3704511 h 6253401"/>
                <a:gd name="connsiteX84" fmla="*/ 1673305 w 2339340"/>
                <a:gd name="connsiteY84" fmla="*/ 3099436 h 6253401"/>
                <a:gd name="connsiteX85" fmla="*/ 1630680 w 2339340"/>
                <a:gd name="connsiteY85" fmla="*/ 2885361 h 6253401"/>
                <a:gd name="connsiteX86" fmla="*/ 1607820 w 2339340"/>
                <a:gd name="connsiteY86" fmla="*/ 2767251 h 6253401"/>
                <a:gd name="connsiteX87" fmla="*/ 1584960 w 2339340"/>
                <a:gd name="connsiteY87" fmla="*/ 2439591 h 6253401"/>
                <a:gd name="connsiteX88" fmla="*/ 1584960 w 2339340"/>
                <a:gd name="connsiteY88" fmla="*/ 2089071 h 6253401"/>
                <a:gd name="connsiteX89" fmla="*/ 1619250 w 2339340"/>
                <a:gd name="connsiteY89" fmla="*/ 1788081 h 6253401"/>
                <a:gd name="connsiteX90" fmla="*/ 1691640 w 2339340"/>
                <a:gd name="connsiteY90" fmla="*/ 1517571 h 6253401"/>
                <a:gd name="connsiteX91" fmla="*/ 1954530 w 2339340"/>
                <a:gd name="connsiteY91" fmla="*/ 1940481 h 6253401"/>
                <a:gd name="connsiteX92" fmla="*/ 2045970 w 2339340"/>
                <a:gd name="connsiteY92" fmla="*/ 2062401 h 6253401"/>
                <a:gd name="connsiteX93" fmla="*/ 1840230 w 2339340"/>
                <a:gd name="connsiteY93" fmla="*/ 2374821 h 6253401"/>
                <a:gd name="connsiteX94" fmla="*/ 1729740 w 2339340"/>
                <a:gd name="connsiteY94" fmla="*/ 2561511 h 6253401"/>
                <a:gd name="connsiteX95" fmla="*/ 1672590 w 2339340"/>
                <a:gd name="connsiteY95" fmla="*/ 2691051 h 6253401"/>
                <a:gd name="connsiteX96" fmla="*/ 1606391 w 2339340"/>
                <a:gd name="connsiteY96" fmla="*/ 2762727 h 6253401"/>
                <a:gd name="connsiteX97" fmla="*/ 1658302 w 2339340"/>
                <a:gd name="connsiteY97" fmla="*/ 3027046 h 6253401"/>
                <a:gd name="connsiteX98" fmla="*/ 1729740 w 2339340"/>
                <a:gd name="connsiteY98" fmla="*/ 2908221 h 6253401"/>
                <a:gd name="connsiteX99" fmla="*/ 1927860 w 2339340"/>
                <a:gd name="connsiteY99" fmla="*/ 2706291 h 6253401"/>
                <a:gd name="connsiteX100" fmla="*/ 2065020 w 2339340"/>
                <a:gd name="connsiteY100" fmla="*/ 2565321 h 6253401"/>
                <a:gd name="connsiteX101" fmla="*/ 2202180 w 2339340"/>
                <a:gd name="connsiteY101" fmla="*/ 2355771 h 6253401"/>
                <a:gd name="connsiteX102" fmla="*/ 2339340 w 2339340"/>
                <a:gd name="connsiteY102" fmla="*/ 2066211 h 6253401"/>
                <a:gd name="connsiteX103" fmla="*/ 2293620 w 2339340"/>
                <a:gd name="connsiteY103" fmla="*/ 1974771 h 6253401"/>
                <a:gd name="connsiteX104" fmla="*/ 2232660 w 2339340"/>
                <a:gd name="connsiteY104" fmla="*/ 1769031 h 6253401"/>
                <a:gd name="connsiteX105" fmla="*/ 2175510 w 2339340"/>
                <a:gd name="connsiteY105" fmla="*/ 1582341 h 6253401"/>
                <a:gd name="connsiteX106" fmla="*/ 2065020 w 2339340"/>
                <a:gd name="connsiteY106" fmla="*/ 1368981 h 6253401"/>
                <a:gd name="connsiteX107" fmla="*/ 1958340 w 2339340"/>
                <a:gd name="connsiteY107" fmla="*/ 1186101 h 6253401"/>
                <a:gd name="connsiteX108" fmla="*/ 1878330 w 2339340"/>
                <a:gd name="connsiteY108" fmla="*/ 1060371 h 6253401"/>
                <a:gd name="connsiteX109" fmla="*/ 1752600 w 2339340"/>
                <a:gd name="connsiteY109" fmla="*/ 991791 h 6253401"/>
                <a:gd name="connsiteX110" fmla="*/ 1645920 w 2339340"/>
                <a:gd name="connsiteY110" fmla="*/ 972741 h 6253401"/>
                <a:gd name="connsiteX111" fmla="*/ 1546860 w 2339340"/>
                <a:gd name="connsiteY111" fmla="*/ 938451 h 6253401"/>
                <a:gd name="connsiteX112" fmla="*/ 1276350 w 2339340"/>
                <a:gd name="connsiteY112" fmla="*/ 877491 h 6253401"/>
                <a:gd name="connsiteX113" fmla="*/ 1257300 w 2339340"/>
                <a:gd name="connsiteY113" fmla="*/ 755571 h 6253401"/>
                <a:gd name="connsiteX114" fmla="*/ 1325880 w 2339340"/>
                <a:gd name="connsiteY114" fmla="*/ 610791 h 6253401"/>
                <a:gd name="connsiteX115" fmla="*/ 1363980 w 2339340"/>
                <a:gd name="connsiteY115" fmla="*/ 553641 h 6253401"/>
                <a:gd name="connsiteX116" fmla="*/ 1352550 w 2339340"/>
                <a:gd name="connsiteY116" fmla="*/ 454581 h 6253401"/>
                <a:gd name="connsiteX117" fmla="*/ 1359455 w 2339340"/>
                <a:gd name="connsiteY117" fmla="*/ 267891 h 6253401"/>
                <a:gd name="connsiteX118" fmla="*/ 1311592 w 2339340"/>
                <a:gd name="connsiteY118" fmla="*/ 99775 h 6253401"/>
                <a:gd name="connsiteX119" fmla="*/ 1188720 w 2339340"/>
                <a:gd name="connsiteY119" fmla="*/ 54531 h 6253401"/>
                <a:gd name="connsiteX120" fmla="*/ 1115616 w 2339340"/>
                <a:gd name="connsiteY120" fmla="*/ 49293 h 6253401"/>
                <a:gd name="connsiteX121" fmla="*/ 1077992 w 2339340"/>
                <a:gd name="connsiteY121" fmla="*/ 0 h 6253401"/>
                <a:gd name="connsiteX0" fmla="*/ 1077992 w 2339340"/>
                <a:gd name="connsiteY0" fmla="*/ 0 h 6253401"/>
                <a:gd name="connsiteX1" fmla="*/ 970359 w 2339340"/>
                <a:gd name="connsiteY1" fmla="*/ 77867 h 6253401"/>
                <a:gd name="connsiteX2" fmla="*/ 967740 w 2339340"/>
                <a:gd name="connsiteY2" fmla="*/ 16431 h 6253401"/>
                <a:gd name="connsiteX3" fmla="*/ 872490 w 2339340"/>
                <a:gd name="connsiteY3" fmla="*/ 138351 h 6253401"/>
                <a:gd name="connsiteX4" fmla="*/ 849630 w 2339340"/>
                <a:gd name="connsiteY4" fmla="*/ 103347 h 6253401"/>
                <a:gd name="connsiteX5" fmla="*/ 804863 w 2339340"/>
                <a:gd name="connsiteY5" fmla="*/ 232886 h 6253401"/>
                <a:gd name="connsiteX6" fmla="*/ 782955 w 2339340"/>
                <a:gd name="connsiteY6" fmla="*/ 466725 h 6253401"/>
                <a:gd name="connsiteX7" fmla="*/ 754380 w 2339340"/>
                <a:gd name="connsiteY7" fmla="*/ 481251 h 6253401"/>
                <a:gd name="connsiteX8" fmla="*/ 781050 w 2339340"/>
                <a:gd name="connsiteY8" fmla="*/ 565071 h 6253401"/>
                <a:gd name="connsiteX9" fmla="*/ 822960 w 2339340"/>
                <a:gd name="connsiteY9" fmla="*/ 641271 h 6253401"/>
                <a:gd name="connsiteX10" fmla="*/ 887730 w 2339340"/>
                <a:gd name="connsiteY10" fmla="*/ 706041 h 6253401"/>
                <a:gd name="connsiteX11" fmla="*/ 925830 w 2339340"/>
                <a:gd name="connsiteY11" fmla="*/ 786051 h 6253401"/>
                <a:gd name="connsiteX12" fmla="*/ 925830 w 2339340"/>
                <a:gd name="connsiteY12" fmla="*/ 877491 h 6253401"/>
                <a:gd name="connsiteX13" fmla="*/ 803910 w 2339340"/>
                <a:gd name="connsiteY13" fmla="*/ 938451 h 6253401"/>
                <a:gd name="connsiteX14" fmla="*/ 701040 w 2339340"/>
                <a:gd name="connsiteY14" fmla="*/ 965121 h 6253401"/>
                <a:gd name="connsiteX15" fmla="*/ 556260 w 2339340"/>
                <a:gd name="connsiteY15" fmla="*/ 968931 h 6253401"/>
                <a:gd name="connsiteX16" fmla="*/ 403860 w 2339340"/>
                <a:gd name="connsiteY16" fmla="*/ 1018461 h 6253401"/>
                <a:gd name="connsiteX17" fmla="*/ 320040 w 2339340"/>
                <a:gd name="connsiteY17" fmla="*/ 1102281 h 6253401"/>
                <a:gd name="connsiteX18" fmla="*/ 247650 w 2339340"/>
                <a:gd name="connsiteY18" fmla="*/ 1292781 h 6253401"/>
                <a:gd name="connsiteX19" fmla="*/ 163830 w 2339340"/>
                <a:gd name="connsiteY19" fmla="*/ 1586151 h 6253401"/>
                <a:gd name="connsiteX20" fmla="*/ 83820 w 2339340"/>
                <a:gd name="connsiteY20" fmla="*/ 1799511 h 6253401"/>
                <a:gd name="connsiteX21" fmla="*/ 72390 w 2339340"/>
                <a:gd name="connsiteY21" fmla="*/ 1978581 h 6253401"/>
                <a:gd name="connsiteX22" fmla="*/ 0 w 2339340"/>
                <a:gd name="connsiteY22" fmla="*/ 2161461 h 6253401"/>
                <a:gd name="connsiteX23" fmla="*/ 11430 w 2339340"/>
                <a:gd name="connsiteY23" fmla="*/ 2268141 h 6253401"/>
                <a:gd name="connsiteX24" fmla="*/ 106680 w 2339340"/>
                <a:gd name="connsiteY24" fmla="*/ 2443401 h 6253401"/>
                <a:gd name="connsiteX25" fmla="*/ 243840 w 2339340"/>
                <a:gd name="connsiteY25" fmla="*/ 2611041 h 6253401"/>
                <a:gd name="connsiteX26" fmla="*/ 422910 w 2339340"/>
                <a:gd name="connsiteY26" fmla="*/ 2786301 h 6253401"/>
                <a:gd name="connsiteX27" fmla="*/ 609600 w 2339340"/>
                <a:gd name="connsiteY27" fmla="*/ 2946321 h 6253401"/>
                <a:gd name="connsiteX28" fmla="*/ 703183 w 2339340"/>
                <a:gd name="connsiteY28" fmla="*/ 3078956 h 6253401"/>
                <a:gd name="connsiteX29" fmla="*/ 711517 w 2339340"/>
                <a:gd name="connsiteY29" fmla="*/ 2800827 h 6253401"/>
                <a:gd name="connsiteX30" fmla="*/ 647700 w 2339340"/>
                <a:gd name="connsiteY30" fmla="*/ 2748201 h 6253401"/>
                <a:gd name="connsiteX31" fmla="*/ 541020 w 2339340"/>
                <a:gd name="connsiteY31" fmla="*/ 2553891 h 6253401"/>
                <a:gd name="connsiteX32" fmla="*/ 487680 w 2339340"/>
                <a:gd name="connsiteY32" fmla="*/ 2443401 h 6253401"/>
                <a:gd name="connsiteX33" fmla="*/ 293370 w 2339340"/>
                <a:gd name="connsiteY33" fmla="*/ 2222421 h 6253401"/>
                <a:gd name="connsiteX34" fmla="*/ 426720 w 2339340"/>
                <a:gd name="connsiteY34" fmla="*/ 2005251 h 6253401"/>
                <a:gd name="connsiteX35" fmla="*/ 483870 w 2339340"/>
                <a:gd name="connsiteY35" fmla="*/ 1894761 h 6253401"/>
                <a:gd name="connsiteX36" fmla="*/ 544830 w 2339340"/>
                <a:gd name="connsiteY36" fmla="*/ 1658541 h 6253401"/>
                <a:gd name="connsiteX37" fmla="*/ 636270 w 2339340"/>
                <a:gd name="connsiteY37" fmla="*/ 1913811 h 6253401"/>
                <a:gd name="connsiteX38" fmla="*/ 678180 w 2339340"/>
                <a:gd name="connsiteY38" fmla="*/ 2218611 h 6253401"/>
                <a:gd name="connsiteX39" fmla="*/ 689610 w 2339340"/>
                <a:gd name="connsiteY39" fmla="*/ 2504361 h 6253401"/>
                <a:gd name="connsiteX40" fmla="*/ 712470 w 2339340"/>
                <a:gd name="connsiteY40" fmla="*/ 2778681 h 6253401"/>
                <a:gd name="connsiteX41" fmla="*/ 701040 w 2339340"/>
                <a:gd name="connsiteY41" fmla="*/ 3193971 h 6253401"/>
                <a:gd name="connsiteX42" fmla="*/ 643890 w 2339340"/>
                <a:gd name="connsiteY42" fmla="*/ 3799761 h 6253401"/>
                <a:gd name="connsiteX43" fmla="*/ 613410 w 2339340"/>
                <a:gd name="connsiteY43" fmla="*/ 4272201 h 6253401"/>
                <a:gd name="connsiteX44" fmla="*/ 689610 w 2339340"/>
                <a:gd name="connsiteY44" fmla="*/ 4634151 h 6253401"/>
                <a:gd name="connsiteX45" fmla="*/ 803910 w 2339340"/>
                <a:gd name="connsiteY45" fmla="*/ 5232321 h 6253401"/>
                <a:gd name="connsiteX46" fmla="*/ 883920 w 2339340"/>
                <a:gd name="connsiteY46" fmla="*/ 5674281 h 6253401"/>
                <a:gd name="connsiteX47" fmla="*/ 872490 w 2339340"/>
                <a:gd name="connsiteY47" fmla="*/ 5700951 h 6253401"/>
                <a:gd name="connsiteX48" fmla="*/ 693420 w 2339340"/>
                <a:gd name="connsiteY48" fmla="*/ 5910501 h 6253401"/>
                <a:gd name="connsiteX49" fmla="*/ 541020 w 2339340"/>
                <a:gd name="connsiteY49" fmla="*/ 6108621 h 6253401"/>
                <a:gd name="connsiteX50" fmla="*/ 510540 w 2339340"/>
                <a:gd name="connsiteY50" fmla="*/ 6173391 h 6253401"/>
                <a:gd name="connsiteX51" fmla="*/ 701040 w 2339340"/>
                <a:gd name="connsiteY51" fmla="*/ 6108621 h 6253401"/>
                <a:gd name="connsiteX52" fmla="*/ 830580 w 2339340"/>
                <a:gd name="connsiteY52" fmla="*/ 6081951 h 6253401"/>
                <a:gd name="connsiteX53" fmla="*/ 952500 w 2339340"/>
                <a:gd name="connsiteY53" fmla="*/ 5990511 h 6253401"/>
                <a:gd name="connsiteX54" fmla="*/ 963930 w 2339340"/>
                <a:gd name="connsiteY54" fmla="*/ 5887641 h 6253401"/>
                <a:gd name="connsiteX55" fmla="*/ 1108710 w 2339340"/>
                <a:gd name="connsiteY55" fmla="*/ 5834301 h 6253401"/>
                <a:gd name="connsiteX56" fmla="*/ 1108710 w 2339340"/>
                <a:gd name="connsiteY56" fmla="*/ 5807631 h 6253401"/>
                <a:gd name="connsiteX57" fmla="*/ 1032510 w 2339340"/>
                <a:gd name="connsiteY57" fmla="*/ 5651421 h 6253401"/>
                <a:gd name="connsiteX58" fmla="*/ 1043940 w 2339340"/>
                <a:gd name="connsiteY58" fmla="*/ 5297091 h 6253401"/>
                <a:gd name="connsiteX59" fmla="*/ 1074420 w 2339340"/>
                <a:gd name="connsiteY59" fmla="*/ 4904661 h 6253401"/>
                <a:gd name="connsiteX60" fmla="*/ 1002030 w 2339340"/>
                <a:gd name="connsiteY60" fmla="*/ 4439841 h 6253401"/>
                <a:gd name="connsiteX61" fmla="*/ 1066800 w 2339340"/>
                <a:gd name="connsiteY61" fmla="*/ 4146471 h 6253401"/>
                <a:gd name="connsiteX62" fmla="*/ 1116330 w 2339340"/>
                <a:gd name="connsiteY62" fmla="*/ 3792141 h 6253401"/>
                <a:gd name="connsiteX63" fmla="*/ 1165860 w 2339340"/>
                <a:gd name="connsiteY63" fmla="*/ 3392091 h 6253401"/>
                <a:gd name="connsiteX64" fmla="*/ 1238250 w 2339340"/>
                <a:gd name="connsiteY64" fmla="*/ 3898821 h 6253401"/>
                <a:gd name="connsiteX65" fmla="*/ 1280160 w 2339340"/>
                <a:gd name="connsiteY65" fmla="*/ 4382691 h 6253401"/>
                <a:gd name="connsiteX66" fmla="*/ 1310640 w 2339340"/>
                <a:gd name="connsiteY66" fmla="*/ 4550331 h 6253401"/>
                <a:gd name="connsiteX67" fmla="*/ 1272540 w 2339340"/>
                <a:gd name="connsiteY67" fmla="*/ 4855131 h 6253401"/>
                <a:gd name="connsiteX68" fmla="*/ 1242060 w 2339340"/>
                <a:gd name="connsiteY68" fmla="*/ 5076111 h 6253401"/>
                <a:gd name="connsiteX69" fmla="*/ 1276350 w 2339340"/>
                <a:gd name="connsiteY69" fmla="*/ 5304711 h 6253401"/>
                <a:gd name="connsiteX70" fmla="*/ 1333500 w 2339340"/>
                <a:gd name="connsiteY70" fmla="*/ 5510451 h 6253401"/>
                <a:gd name="connsiteX71" fmla="*/ 1314450 w 2339340"/>
                <a:gd name="connsiteY71" fmla="*/ 5632371 h 6253401"/>
                <a:gd name="connsiteX72" fmla="*/ 1264920 w 2339340"/>
                <a:gd name="connsiteY72" fmla="*/ 5811441 h 6253401"/>
                <a:gd name="connsiteX73" fmla="*/ 1264920 w 2339340"/>
                <a:gd name="connsiteY73" fmla="*/ 5918121 h 6253401"/>
                <a:gd name="connsiteX74" fmla="*/ 1424940 w 2339340"/>
                <a:gd name="connsiteY74" fmla="*/ 6253401 h 6253401"/>
                <a:gd name="connsiteX75" fmla="*/ 1565910 w 2339340"/>
                <a:gd name="connsiteY75" fmla="*/ 6081951 h 6253401"/>
                <a:gd name="connsiteX76" fmla="*/ 1604010 w 2339340"/>
                <a:gd name="connsiteY76" fmla="*/ 6028611 h 6253401"/>
                <a:gd name="connsiteX77" fmla="*/ 1524000 w 2339340"/>
                <a:gd name="connsiteY77" fmla="*/ 5860971 h 6253401"/>
                <a:gd name="connsiteX78" fmla="*/ 1466850 w 2339340"/>
                <a:gd name="connsiteY78" fmla="*/ 5735241 h 6253401"/>
                <a:gd name="connsiteX79" fmla="*/ 1440180 w 2339340"/>
                <a:gd name="connsiteY79" fmla="*/ 5655231 h 6253401"/>
                <a:gd name="connsiteX80" fmla="*/ 1546860 w 2339340"/>
                <a:gd name="connsiteY80" fmla="*/ 5095161 h 6253401"/>
                <a:gd name="connsiteX81" fmla="*/ 1600200 w 2339340"/>
                <a:gd name="connsiteY81" fmla="*/ 4523661 h 6253401"/>
                <a:gd name="connsiteX82" fmla="*/ 1684020 w 2339340"/>
                <a:gd name="connsiteY82" fmla="*/ 4043601 h 6253401"/>
                <a:gd name="connsiteX83" fmla="*/ 1703070 w 2339340"/>
                <a:gd name="connsiteY83" fmla="*/ 3704511 h 6253401"/>
                <a:gd name="connsiteX84" fmla="*/ 1673305 w 2339340"/>
                <a:gd name="connsiteY84" fmla="*/ 3099436 h 6253401"/>
                <a:gd name="connsiteX85" fmla="*/ 1630680 w 2339340"/>
                <a:gd name="connsiteY85" fmla="*/ 2885361 h 6253401"/>
                <a:gd name="connsiteX86" fmla="*/ 1607820 w 2339340"/>
                <a:gd name="connsiteY86" fmla="*/ 2767251 h 6253401"/>
                <a:gd name="connsiteX87" fmla="*/ 1584960 w 2339340"/>
                <a:gd name="connsiteY87" fmla="*/ 2439591 h 6253401"/>
                <a:gd name="connsiteX88" fmla="*/ 1584960 w 2339340"/>
                <a:gd name="connsiteY88" fmla="*/ 2089071 h 6253401"/>
                <a:gd name="connsiteX89" fmla="*/ 1619250 w 2339340"/>
                <a:gd name="connsiteY89" fmla="*/ 1788081 h 6253401"/>
                <a:gd name="connsiteX90" fmla="*/ 1691640 w 2339340"/>
                <a:gd name="connsiteY90" fmla="*/ 1517571 h 6253401"/>
                <a:gd name="connsiteX91" fmla="*/ 1954530 w 2339340"/>
                <a:gd name="connsiteY91" fmla="*/ 1940481 h 6253401"/>
                <a:gd name="connsiteX92" fmla="*/ 2045970 w 2339340"/>
                <a:gd name="connsiteY92" fmla="*/ 2062401 h 6253401"/>
                <a:gd name="connsiteX93" fmla="*/ 1840230 w 2339340"/>
                <a:gd name="connsiteY93" fmla="*/ 2374821 h 6253401"/>
                <a:gd name="connsiteX94" fmla="*/ 1729740 w 2339340"/>
                <a:gd name="connsiteY94" fmla="*/ 2561511 h 6253401"/>
                <a:gd name="connsiteX95" fmla="*/ 1672590 w 2339340"/>
                <a:gd name="connsiteY95" fmla="*/ 2691051 h 6253401"/>
                <a:gd name="connsiteX96" fmla="*/ 1606391 w 2339340"/>
                <a:gd name="connsiteY96" fmla="*/ 2762727 h 6253401"/>
                <a:gd name="connsiteX97" fmla="*/ 1658302 w 2339340"/>
                <a:gd name="connsiteY97" fmla="*/ 3027046 h 6253401"/>
                <a:gd name="connsiteX98" fmla="*/ 1729740 w 2339340"/>
                <a:gd name="connsiteY98" fmla="*/ 2908221 h 6253401"/>
                <a:gd name="connsiteX99" fmla="*/ 1927860 w 2339340"/>
                <a:gd name="connsiteY99" fmla="*/ 2706291 h 6253401"/>
                <a:gd name="connsiteX100" fmla="*/ 2065020 w 2339340"/>
                <a:gd name="connsiteY100" fmla="*/ 2565321 h 6253401"/>
                <a:gd name="connsiteX101" fmla="*/ 2202180 w 2339340"/>
                <a:gd name="connsiteY101" fmla="*/ 2355771 h 6253401"/>
                <a:gd name="connsiteX102" fmla="*/ 2339340 w 2339340"/>
                <a:gd name="connsiteY102" fmla="*/ 2066211 h 6253401"/>
                <a:gd name="connsiteX103" fmla="*/ 2293620 w 2339340"/>
                <a:gd name="connsiteY103" fmla="*/ 1974771 h 6253401"/>
                <a:gd name="connsiteX104" fmla="*/ 2232660 w 2339340"/>
                <a:gd name="connsiteY104" fmla="*/ 1769031 h 6253401"/>
                <a:gd name="connsiteX105" fmla="*/ 2175510 w 2339340"/>
                <a:gd name="connsiteY105" fmla="*/ 1582341 h 6253401"/>
                <a:gd name="connsiteX106" fmla="*/ 2065020 w 2339340"/>
                <a:gd name="connsiteY106" fmla="*/ 1368981 h 6253401"/>
                <a:gd name="connsiteX107" fmla="*/ 1958340 w 2339340"/>
                <a:gd name="connsiteY107" fmla="*/ 1186101 h 6253401"/>
                <a:gd name="connsiteX108" fmla="*/ 1878330 w 2339340"/>
                <a:gd name="connsiteY108" fmla="*/ 1060371 h 6253401"/>
                <a:gd name="connsiteX109" fmla="*/ 1752600 w 2339340"/>
                <a:gd name="connsiteY109" fmla="*/ 991791 h 6253401"/>
                <a:gd name="connsiteX110" fmla="*/ 1645920 w 2339340"/>
                <a:gd name="connsiteY110" fmla="*/ 972741 h 6253401"/>
                <a:gd name="connsiteX111" fmla="*/ 1546860 w 2339340"/>
                <a:gd name="connsiteY111" fmla="*/ 938451 h 6253401"/>
                <a:gd name="connsiteX112" fmla="*/ 1276350 w 2339340"/>
                <a:gd name="connsiteY112" fmla="*/ 877491 h 6253401"/>
                <a:gd name="connsiteX113" fmla="*/ 1257300 w 2339340"/>
                <a:gd name="connsiteY113" fmla="*/ 755571 h 6253401"/>
                <a:gd name="connsiteX114" fmla="*/ 1325880 w 2339340"/>
                <a:gd name="connsiteY114" fmla="*/ 610791 h 6253401"/>
                <a:gd name="connsiteX115" fmla="*/ 1363980 w 2339340"/>
                <a:gd name="connsiteY115" fmla="*/ 553641 h 6253401"/>
                <a:gd name="connsiteX116" fmla="*/ 1352550 w 2339340"/>
                <a:gd name="connsiteY116" fmla="*/ 454581 h 6253401"/>
                <a:gd name="connsiteX117" fmla="*/ 1359455 w 2339340"/>
                <a:gd name="connsiteY117" fmla="*/ 267891 h 6253401"/>
                <a:gd name="connsiteX118" fmla="*/ 1311592 w 2339340"/>
                <a:gd name="connsiteY118" fmla="*/ 99775 h 6253401"/>
                <a:gd name="connsiteX119" fmla="*/ 1188720 w 2339340"/>
                <a:gd name="connsiteY119" fmla="*/ 54531 h 6253401"/>
                <a:gd name="connsiteX120" fmla="*/ 1094184 w 2339340"/>
                <a:gd name="connsiteY120" fmla="*/ 81439 h 6253401"/>
                <a:gd name="connsiteX121" fmla="*/ 1077992 w 2339340"/>
                <a:gd name="connsiteY121" fmla="*/ 0 h 6253401"/>
                <a:gd name="connsiteX0" fmla="*/ 1077992 w 2339340"/>
                <a:gd name="connsiteY0" fmla="*/ 0 h 6253401"/>
                <a:gd name="connsiteX1" fmla="*/ 970359 w 2339340"/>
                <a:gd name="connsiteY1" fmla="*/ 77867 h 6253401"/>
                <a:gd name="connsiteX2" fmla="*/ 967740 w 2339340"/>
                <a:gd name="connsiteY2" fmla="*/ 16431 h 6253401"/>
                <a:gd name="connsiteX3" fmla="*/ 872490 w 2339340"/>
                <a:gd name="connsiteY3" fmla="*/ 138351 h 6253401"/>
                <a:gd name="connsiteX4" fmla="*/ 849630 w 2339340"/>
                <a:gd name="connsiteY4" fmla="*/ 103347 h 6253401"/>
                <a:gd name="connsiteX5" fmla="*/ 804863 w 2339340"/>
                <a:gd name="connsiteY5" fmla="*/ 232886 h 6253401"/>
                <a:gd name="connsiteX6" fmla="*/ 782955 w 2339340"/>
                <a:gd name="connsiteY6" fmla="*/ 466725 h 6253401"/>
                <a:gd name="connsiteX7" fmla="*/ 754380 w 2339340"/>
                <a:gd name="connsiteY7" fmla="*/ 481251 h 6253401"/>
                <a:gd name="connsiteX8" fmla="*/ 781050 w 2339340"/>
                <a:gd name="connsiteY8" fmla="*/ 565071 h 6253401"/>
                <a:gd name="connsiteX9" fmla="*/ 822960 w 2339340"/>
                <a:gd name="connsiteY9" fmla="*/ 641271 h 6253401"/>
                <a:gd name="connsiteX10" fmla="*/ 887730 w 2339340"/>
                <a:gd name="connsiteY10" fmla="*/ 706041 h 6253401"/>
                <a:gd name="connsiteX11" fmla="*/ 925830 w 2339340"/>
                <a:gd name="connsiteY11" fmla="*/ 786051 h 6253401"/>
                <a:gd name="connsiteX12" fmla="*/ 925830 w 2339340"/>
                <a:gd name="connsiteY12" fmla="*/ 877491 h 6253401"/>
                <a:gd name="connsiteX13" fmla="*/ 803910 w 2339340"/>
                <a:gd name="connsiteY13" fmla="*/ 938451 h 6253401"/>
                <a:gd name="connsiteX14" fmla="*/ 701040 w 2339340"/>
                <a:gd name="connsiteY14" fmla="*/ 965121 h 6253401"/>
                <a:gd name="connsiteX15" fmla="*/ 556260 w 2339340"/>
                <a:gd name="connsiteY15" fmla="*/ 968931 h 6253401"/>
                <a:gd name="connsiteX16" fmla="*/ 403860 w 2339340"/>
                <a:gd name="connsiteY16" fmla="*/ 1018461 h 6253401"/>
                <a:gd name="connsiteX17" fmla="*/ 320040 w 2339340"/>
                <a:gd name="connsiteY17" fmla="*/ 1102281 h 6253401"/>
                <a:gd name="connsiteX18" fmla="*/ 247650 w 2339340"/>
                <a:gd name="connsiteY18" fmla="*/ 1292781 h 6253401"/>
                <a:gd name="connsiteX19" fmla="*/ 163830 w 2339340"/>
                <a:gd name="connsiteY19" fmla="*/ 1586151 h 6253401"/>
                <a:gd name="connsiteX20" fmla="*/ 83820 w 2339340"/>
                <a:gd name="connsiteY20" fmla="*/ 1799511 h 6253401"/>
                <a:gd name="connsiteX21" fmla="*/ 72390 w 2339340"/>
                <a:gd name="connsiteY21" fmla="*/ 1978581 h 6253401"/>
                <a:gd name="connsiteX22" fmla="*/ 0 w 2339340"/>
                <a:gd name="connsiteY22" fmla="*/ 2161461 h 6253401"/>
                <a:gd name="connsiteX23" fmla="*/ 11430 w 2339340"/>
                <a:gd name="connsiteY23" fmla="*/ 2268141 h 6253401"/>
                <a:gd name="connsiteX24" fmla="*/ 106680 w 2339340"/>
                <a:gd name="connsiteY24" fmla="*/ 2443401 h 6253401"/>
                <a:gd name="connsiteX25" fmla="*/ 243840 w 2339340"/>
                <a:gd name="connsiteY25" fmla="*/ 2611041 h 6253401"/>
                <a:gd name="connsiteX26" fmla="*/ 422910 w 2339340"/>
                <a:gd name="connsiteY26" fmla="*/ 2786301 h 6253401"/>
                <a:gd name="connsiteX27" fmla="*/ 609600 w 2339340"/>
                <a:gd name="connsiteY27" fmla="*/ 2946321 h 6253401"/>
                <a:gd name="connsiteX28" fmla="*/ 703183 w 2339340"/>
                <a:gd name="connsiteY28" fmla="*/ 3078956 h 6253401"/>
                <a:gd name="connsiteX29" fmla="*/ 711517 w 2339340"/>
                <a:gd name="connsiteY29" fmla="*/ 2800827 h 6253401"/>
                <a:gd name="connsiteX30" fmla="*/ 647700 w 2339340"/>
                <a:gd name="connsiteY30" fmla="*/ 2748201 h 6253401"/>
                <a:gd name="connsiteX31" fmla="*/ 541020 w 2339340"/>
                <a:gd name="connsiteY31" fmla="*/ 2553891 h 6253401"/>
                <a:gd name="connsiteX32" fmla="*/ 487680 w 2339340"/>
                <a:gd name="connsiteY32" fmla="*/ 2443401 h 6253401"/>
                <a:gd name="connsiteX33" fmla="*/ 293370 w 2339340"/>
                <a:gd name="connsiteY33" fmla="*/ 2222421 h 6253401"/>
                <a:gd name="connsiteX34" fmla="*/ 426720 w 2339340"/>
                <a:gd name="connsiteY34" fmla="*/ 2005251 h 6253401"/>
                <a:gd name="connsiteX35" fmla="*/ 483870 w 2339340"/>
                <a:gd name="connsiteY35" fmla="*/ 1894761 h 6253401"/>
                <a:gd name="connsiteX36" fmla="*/ 544830 w 2339340"/>
                <a:gd name="connsiteY36" fmla="*/ 1658541 h 6253401"/>
                <a:gd name="connsiteX37" fmla="*/ 636270 w 2339340"/>
                <a:gd name="connsiteY37" fmla="*/ 1913811 h 6253401"/>
                <a:gd name="connsiteX38" fmla="*/ 678180 w 2339340"/>
                <a:gd name="connsiteY38" fmla="*/ 2218611 h 6253401"/>
                <a:gd name="connsiteX39" fmla="*/ 689610 w 2339340"/>
                <a:gd name="connsiteY39" fmla="*/ 2504361 h 6253401"/>
                <a:gd name="connsiteX40" fmla="*/ 712470 w 2339340"/>
                <a:gd name="connsiteY40" fmla="*/ 2778681 h 6253401"/>
                <a:gd name="connsiteX41" fmla="*/ 701040 w 2339340"/>
                <a:gd name="connsiteY41" fmla="*/ 3193971 h 6253401"/>
                <a:gd name="connsiteX42" fmla="*/ 643890 w 2339340"/>
                <a:gd name="connsiteY42" fmla="*/ 3799761 h 6253401"/>
                <a:gd name="connsiteX43" fmla="*/ 613410 w 2339340"/>
                <a:gd name="connsiteY43" fmla="*/ 4272201 h 6253401"/>
                <a:gd name="connsiteX44" fmla="*/ 689610 w 2339340"/>
                <a:gd name="connsiteY44" fmla="*/ 4634151 h 6253401"/>
                <a:gd name="connsiteX45" fmla="*/ 803910 w 2339340"/>
                <a:gd name="connsiteY45" fmla="*/ 5232321 h 6253401"/>
                <a:gd name="connsiteX46" fmla="*/ 883920 w 2339340"/>
                <a:gd name="connsiteY46" fmla="*/ 5674281 h 6253401"/>
                <a:gd name="connsiteX47" fmla="*/ 872490 w 2339340"/>
                <a:gd name="connsiteY47" fmla="*/ 5700951 h 6253401"/>
                <a:gd name="connsiteX48" fmla="*/ 693420 w 2339340"/>
                <a:gd name="connsiteY48" fmla="*/ 5910501 h 6253401"/>
                <a:gd name="connsiteX49" fmla="*/ 541020 w 2339340"/>
                <a:gd name="connsiteY49" fmla="*/ 6108621 h 6253401"/>
                <a:gd name="connsiteX50" fmla="*/ 510540 w 2339340"/>
                <a:gd name="connsiteY50" fmla="*/ 6173391 h 6253401"/>
                <a:gd name="connsiteX51" fmla="*/ 701040 w 2339340"/>
                <a:gd name="connsiteY51" fmla="*/ 6108621 h 6253401"/>
                <a:gd name="connsiteX52" fmla="*/ 830580 w 2339340"/>
                <a:gd name="connsiteY52" fmla="*/ 6081951 h 6253401"/>
                <a:gd name="connsiteX53" fmla="*/ 952500 w 2339340"/>
                <a:gd name="connsiteY53" fmla="*/ 5990511 h 6253401"/>
                <a:gd name="connsiteX54" fmla="*/ 963930 w 2339340"/>
                <a:gd name="connsiteY54" fmla="*/ 5887641 h 6253401"/>
                <a:gd name="connsiteX55" fmla="*/ 1108710 w 2339340"/>
                <a:gd name="connsiteY55" fmla="*/ 5834301 h 6253401"/>
                <a:gd name="connsiteX56" fmla="*/ 1108710 w 2339340"/>
                <a:gd name="connsiteY56" fmla="*/ 5807631 h 6253401"/>
                <a:gd name="connsiteX57" fmla="*/ 1032510 w 2339340"/>
                <a:gd name="connsiteY57" fmla="*/ 5651421 h 6253401"/>
                <a:gd name="connsiteX58" fmla="*/ 1043940 w 2339340"/>
                <a:gd name="connsiteY58" fmla="*/ 5297091 h 6253401"/>
                <a:gd name="connsiteX59" fmla="*/ 1074420 w 2339340"/>
                <a:gd name="connsiteY59" fmla="*/ 4904661 h 6253401"/>
                <a:gd name="connsiteX60" fmla="*/ 1002030 w 2339340"/>
                <a:gd name="connsiteY60" fmla="*/ 4439841 h 6253401"/>
                <a:gd name="connsiteX61" fmla="*/ 1066800 w 2339340"/>
                <a:gd name="connsiteY61" fmla="*/ 4146471 h 6253401"/>
                <a:gd name="connsiteX62" fmla="*/ 1116330 w 2339340"/>
                <a:gd name="connsiteY62" fmla="*/ 3792141 h 6253401"/>
                <a:gd name="connsiteX63" fmla="*/ 1165860 w 2339340"/>
                <a:gd name="connsiteY63" fmla="*/ 3392091 h 6253401"/>
                <a:gd name="connsiteX64" fmla="*/ 1238250 w 2339340"/>
                <a:gd name="connsiteY64" fmla="*/ 3898821 h 6253401"/>
                <a:gd name="connsiteX65" fmla="*/ 1280160 w 2339340"/>
                <a:gd name="connsiteY65" fmla="*/ 4382691 h 6253401"/>
                <a:gd name="connsiteX66" fmla="*/ 1310640 w 2339340"/>
                <a:gd name="connsiteY66" fmla="*/ 4550331 h 6253401"/>
                <a:gd name="connsiteX67" fmla="*/ 1272540 w 2339340"/>
                <a:gd name="connsiteY67" fmla="*/ 4855131 h 6253401"/>
                <a:gd name="connsiteX68" fmla="*/ 1242060 w 2339340"/>
                <a:gd name="connsiteY68" fmla="*/ 5076111 h 6253401"/>
                <a:gd name="connsiteX69" fmla="*/ 1276350 w 2339340"/>
                <a:gd name="connsiteY69" fmla="*/ 5304711 h 6253401"/>
                <a:gd name="connsiteX70" fmla="*/ 1333500 w 2339340"/>
                <a:gd name="connsiteY70" fmla="*/ 5510451 h 6253401"/>
                <a:gd name="connsiteX71" fmla="*/ 1314450 w 2339340"/>
                <a:gd name="connsiteY71" fmla="*/ 5632371 h 6253401"/>
                <a:gd name="connsiteX72" fmla="*/ 1264920 w 2339340"/>
                <a:gd name="connsiteY72" fmla="*/ 5811441 h 6253401"/>
                <a:gd name="connsiteX73" fmla="*/ 1264920 w 2339340"/>
                <a:gd name="connsiteY73" fmla="*/ 5918121 h 6253401"/>
                <a:gd name="connsiteX74" fmla="*/ 1424940 w 2339340"/>
                <a:gd name="connsiteY74" fmla="*/ 6253401 h 6253401"/>
                <a:gd name="connsiteX75" fmla="*/ 1565910 w 2339340"/>
                <a:gd name="connsiteY75" fmla="*/ 6081951 h 6253401"/>
                <a:gd name="connsiteX76" fmla="*/ 1604010 w 2339340"/>
                <a:gd name="connsiteY76" fmla="*/ 6028611 h 6253401"/>
                <a:gd name="connsiteX77" fmla="*/ 1524000 w 2339340"/>
                <a:gd name="connsiteY77" fmla="*/ 5860971 h 6253401"/>
                <a:gd name="connsiteX78" fmla="*/ 1466850 w 2339340"/>
                <a:gd name="connsiteY78" fmla="*/ 5735241 h 6253401"/>
                <a:gd name="connsiteX79" fmla="*/ 1440180 w 2339340"/>
                <a:gd name="connsiteY79" fmla="*/ 5655231 h 6253401"/>
                <a:gd name="connsiteX80" fmla="*/ 1546860 w 2339340"/>
                <a:gd name="connsiteY80" fmla="*/ 5095161 h 6253401"/>
                <a:gd name="connsiteX81" fmla="*/ 1600200 w 2339340"/>
                <a:gd name="connsiteY81" fmla="*/ 4523661 h 6253401"/>
                <a:gd name="connsiteX82" fmla="*/ 1684020 w 2339340"/>
                <a:gd name="connsiteY82" fmla="*/ 4043601 h 6253401"/>
                <a:gd name="connsiteX83" fmla="*/ 1703070 w 2339340"/>
                <a:gd name="connsiteY83" fmla="*/ 3704511 h 6253401"/>
                <a:gd name="connsiteX84" fmla="*/ 1673305 w 2339340"/>
                <a:gd name="connsiteY84" fmla="*/ 3099436 h 6253401"/>
                <a:gd name="connsiteX85" fmla="*/ 1630680 w 2339340"/>
                <a:gd name="connsiteY85" fmla="*/ 2885361 h 6253401"/>
                <a:gd name="connsiteX86" fmla="*/ 1607820 w 2339340"/>
                <a:gd name="connsiteY86" fmla="*/ 2767251 h 6253401"/>
                <a:gd name="connsiteX87" fmla="*/ 1584960 w 2339340"/>
                <a:gd name="connsiteY87" fmla="*/ 2439591 h 6253401"/>
                <a:gd name="connsiteX88" fmla="*/ 1584960 w 2339340"/>
                <a:gd name="connsiteY88" fmla="*/ 2089071 h 6253401"/>
                <a:gd name="connsiteX89" fmla="*/ 1619250 w 2339340"/>
                <a:gd name="connsiteY89" fmla="*/ 1788081 h 6253401"/>
                <a:gd name="connsiteX90" fmla="*/ 1691640 w 2339340"/>
                <a:gd name="connsiteY90" fmla="*/ 1517571 h 6253401"/>
                <a:gd name="connsiteX91" fmla="*/ 1954530 w 2339340"/>
                <a:gd name="connsiteY91" fmla="*/ 1940481 h 6253401"/>
                <a:gd name="connsiteX92" fmla="*/ 2045970 w 2339340"/>
                <a:gd name="connsiteY92" fmla="*/ 2062401 h 6253401"/>
                <a:gd name="connsiteX93" fmla="*/ 1840230 w 2339340"/>
                <a:gd name="connsiteY93" fmla="*/ 2374821 h 6253401"/>
                <a:gd name="connsiteX94" fmla="*/ 1729740 w 2339340"/>
                <a:gd name="connsiteY94" fmla="*/ 2561511 h 6253401"/>
                <a:gd name="connsiteX95" fmla="*/ 1672590 w 2339340"/>
                <a:gd name="connsiteY95" fmla="*/ 2691051 h 6253401"/>
                <a:gd name="connsiteX96" fmla="*/ 1606391 w 2339340"/>
                <a:gd name="connsiteY96" fmla="*/ 2762727 h 6253401"/>
                <a:gd name="connsiteX97" fmla="*/ 1658302 w 2339340"/>
                <a:gd name="connsiteY97" fmla="*/ 3027046 h 6253401"/>
                <a:gd name="connsiteX98" fmla="*/ 1729740 w 2339340"/>
                <a:gd name="connsiteY98" fmla="*/ 2908221 h 6253401"/>
                <a:gd name="connsiteX99" fmla="*/ 1927860 w 2339340"/>
                <a:gd name="connsiteY99" fmla="*/ 2706291 h 6253401"/>
                <a:gd name="connsiteX100" fmla="*/ 2065020 w 2339340"/>
                <a:gd name="connsiteY100" fmla="*/ 2565321 h 6253401"/>
                <a:gd name="connsiteX101" fmla="*/ 2202180 w 2339340"/>
                <a:gd name="connsiteY101" fmla="*/ 2355771 h 6253401"/>
                <a:gd name="connsiteX102" fmla="*/ 2339340 w 2339340"/>
                <a:gd name="connsiteY102" fmla="*/ 2066211 h 6253401"/>
                <a:gd name="connsiteX103" fmla="*/ 2293620 w 2339340"/>
                <a:gd name="connsiteY103" fmla="*/ 1974771 h 6253401"/>
                <a:gd name="connsiteX104" fmla="*/ 2232660 w 2339340"/>
                <a:gd name="connsiteY104" fmla="*/ 1769031 h 6253401"/>
                <a:gd name="connsiteX105" fmla="*/ 2175510 w 2339340"/>
                <a:gd name="connsiteY105" fmla="*/ 1582341 h 6253401"/>
                <a:gd name="connsiteX106" fmla="*/ 2065020 w 2339340"/>
                <a:gd name="connsiteY106" fmla="*/ 1368981 h 6253401"/>
                <a:gd name="connsiteX107" fmla="*/ 1958340 w 2339340"/>
                <a:gd name="connsiteY107" fmla="*/ 1186101 h 6253401"/>
                <a:gd name="connsiteX108" fmla="*/ 1878330 w 2339340"/>
                <a:gd name="connsiteY108" fmla="*/ 1060371 h 6253401"/>
                <a:gd name="connsiteX109" fmla="*/ 1752600 w 2339340"/>
                <a:gd name="connsiteY109" fmla="*/ 991791 h 6253401"/>
                <a:gd name="connsiteX110" fmla="*/ 1645920 w 2339340"/>
                <a:gd name="connsiteY110" fmla="*/ 972741 h 6253401"/>
                <a:gd name="connsiteX111" fmla="*/ 1546860 w 2339340"/>
                <a:gd name="connsiteY111" fmla="*/ 938451 h 6253401"/>
                <a:gd name="connsiteX112" fmla="*/ 1276350 w 2339340"/>
                <a:gd name="connsiteY112" fmla="*/ 877491 h 6253401"/>
                <a:gd name="connsiteX113" fmla="*/ 1257300 w 2339340"/>
                <a:gd name="connsiteY113" fmla="*/ 755571 h 6253401"/>
                <a:gd name="connsiteX114" fmla="*/ 1325880 w 2339340"/>
                <a:gd name="connsiteY114" fmla="*/ 610791 h 6253401"/>
                <a:gd name="connsiteX115" fmla="*/ 1363980 w 2339340"/>
                <a:gd name="connsiteY115" fmla="*/ 553641 h 6253401"/>
                <a:gd name="connsiteX116" fmla="*/ 1352550 w 2339340"/>
                <a:gd name="connsiteY116" fmla="*/ 454581 h 6253401"/>
                <a:gd name="connsiteX117" fmla="*/ 1359455 w 2339340"/>
                <a:gd name="connsiteY117" fmla="*/ 267891 h 6253401"/>
                <a:gd name="connsiteX118" fmla="*/ 1311592 w 2339340"/>
                <a:gd name="connsiteY118" fmla="*/ 99775 h 6253401"/>
                <a:gd name="connsiteX119" fmla="*/ 1188720 w 2339340"/>
                <a:gd name="connsiteY119" fmla="*/ 54531 h 6253401"/>
                <a:gd name="connsiteX120" fmla="*/ 1021556 w 2339340"/>
                <a:gd name="connsiteY120" fmla="*/ 130255 h 6253401"/>
                <a:gd name="connsiteX121" fmla="*/ 1077992 w 2339340"/>
                <a:gd name="connsiteY121" fmla="*/ 0 h 6253401"/>
                <a:gd name="connsiteX0" fmla="*/ 1077992 w 2339340"/>
                <a:gd name="connsiteY0" fmla="*/ 0 h 6253401"/>
                <a:gd name="connsiteX1" fmla="*/ 970359 w 2339340"/>
                <a:gd name="connsiteY1" fmla="*/ 77867 h 6253401"/>
                <a:gd name="connsiteX2" fmla="*/ 967740 w 2339340"/>
                <a:gd name="connsiteY2" fmla="*/ 16431 h 6253401"/>
                <a:gd name="connsiteX3" fmla="*/ 872490 w 2339340"/>
                <a:gd name="connsiteY3" fmla="*/ 138351 h 6253401"/>
                <a:gd name="connsiteX4" fmla="*/ 849630 w 2339340"/>
                <a:gd name="connsiteY4" fmla="*/ 103347 h 6253401"/>
                <a:gd name="connsiteX5" fmla="*/ 804863 w 2339340"/>
                <a:gd name="connsiteY5" fmla="*/ 232886 h 6253401"/>
                <a:gd name="connsiteX6" fmla="*/ 782955 w 2339340"/>
                <a:gd name="connsiteY6" fmla="*/ 466725 h 6253401"/>
                <a:gd name="connsiteX7" fmla="*/ 754380 w 2339340"/>
                <a:gd name="connsiteY7" fmla="*/ 481251 h 6253401"/>
                <a:gd name="connsiteX8" fmla="*/ 781050 w 2339340"/>
                <a:gd name="connsiteY8" fmla="*/ 565071 h 6253401"/>
                <a:gd name="connsiteX9" fmla="*/ 822960 w 2339340"/>
                <a:gd name="connsiteY9" fmla="*/ 641271 h 6253401"/>
                <a:gd name="connsiteX10" fmla="*/ 887730 w 2339340"/>
                <a:gd name="connsiteY10" fmla="*/ 706041 h 6253401"/>
                <a:gd name="connsiteX11" fmla="*/ 925830 w 2339340"/>
                <a:gd name="connsiteY11" fmla="*/ 786051 h 6253401"/>
                <a:gd name="connsiteX12" fmla="*/ 925830 w 2339340"/>
                <a:gd name="connsiteY12" fmla="*/ 877491 h 6253401"/>
                <a:gd name="connsiteX13" fmla="*/ 803910 w 2339340"/>
                <a:gd name="connsiteY13" fmla="*/ 938451 h 6253401"/>
                <a:gd name="connsiteX14" fmla="*/ 701040 w 2339340"/>
                <a:gd name="connsiteY14" fmla="*/ 965121 h 6253401"/>
                <a:gd name="connsiteX15" fmla="*/ 556260 w 2339340"/>
                <a:gd name="connsiteY15" fmla="*/ 968931 h 6253401"/>
                <a:gd name="connsiteX16" fmla="*/ 403860 w 2339340"/>
                <a:gd name="connsiteY16" fmla="*/ 1018461 h 6253401"/>
                <a:gd name="connsiteX17" fmla="*/ 320040 w 2339340"/>
                <a:gd name="connsiteY17" fmla="*/ 1102281 h 6253401"/>
                <a:gd name="connsiteX18" fmla="*/ 247650 w 2339340"/>
                <a:gd name="connsiteY18" fmla="*/ 1292781 h 6253401"/>
                <a:gd name="connsiteX19" fmla="*/ 163830 w 2339340"/>
                <a:gd name="connsiteY19" fmla="*/ 1586151 h 6253401"/>
                <a:gd name="connsiteX20" fmla="*/ 83820 w 2339340"/>
                <a:gd name="connsiteY20" fmla="*/ 1799511 h 6253401"/>
                <a:gd name="connsiteX21" fmla="*/ 72390 w 2339340"/>
                <a:gd name="connsiteY21" fmla="*/ 1978581 h 6253401"/>
                <a:gd name="connsiteX22" fmla="*/ 0 w 2339340"/>
                <a:gd name="connsiteY22" fmla="*/ 2161461 h 6253401"/>
                <a:gd name="connsiteX23" fmla="*/ 11430 w 2339340"/>
                <a:gd name="connsiteY23" fmla="*/ 2268141 h 6253401"/>
                <a:gd name="connsiteX24" fmla="*/ 106680 w 2339340"/>
                <a:gd name="connsiteY24" fmla="*/ 2443401 h 6253401"/>
                <a:gd name="connsiteX25" fmla="*/ 243840 w 2339340"/>
                <a:gd name="connsiteY25" fmla="*/ 2611041 h 6253401"/>
                <a:gd name="connsiteX26" fmla="*/ 422910 w 2339340"/>
                <a:gd name="connsiteY26" fmla="*/ 2786301 h 6253401"/>
                <a:gd name="connsiteX27" fmla="*/ 609600 w 2339340"/>
                <a:gd name="connsiteY27" fmla="*/ 2946321 h 6253401"/>
                <a:gd name="connsiteX28" fmla="*/ 703183 w 2339340"/>
                <a:gd name="connsiteY28" fmla="*/ 3078956 h 6253401"/>
                <a:gd name="connsiteX29" fmla="*/ 711517 w 2339340"/>
                <a:gd name="connsiteY29" fmla="*/ 2800827 h 6253401"/>
                <a:gd name="connsiteX30" fmla="*/ 647700 w 2339340"/>
                <a:gd name="connsiteY30" fmla="*/ 2748201 h 6253401"/>
                <a:gd name="connsiteX31" fmla="*/ 541020 w 2339340"/>
                <a:gd name="connsiteY31" fmla="*/ 2553891 h 6253401"/>
                <a:gd name="connsiteX32" fmla="*/ 487680 w 2339340"/>
                <a:gd name="connsiteY32" fmla="*/ 2443401 h 6253401"/>
                <a:gd name="connsiteX33" fmla="*/ 293370 w 2339340"/>
                <a:gd name="connsiteY33" fmla="*/ 2222421 h 6253401"/>
                <a:gd name="connsiteX34" fmla="*/ 426720 w 2339340"/>
                <a:gd name="connsiteY34" fmla="*/ 2005251 h 6253401"/>
                <a:gd name="connsiteX35" fmla="*/ 483870 w 2339340"/>
                <a:gd name="connsiteY35" fmla="*/ 1894761 h 6253401"/>
                <a:gd name="connsiteX36" fmla="*/ 544830 w 2339340"/>
                <a:gd name="connsiteY36" fmla="*/ 1658541 h 6253401"/>
                <a:gd name="connsiteX37" fmla="*/ 636270 w 2339340"/>
                <a:gd name="connsiteY37" fmla="*/ 1913811 h 6253401"/>
                <a:gd name="connsiteX38" fmla="*/ 678180 w 2339340"/>
                <a:gd name="connsiteY38" fmla="*/ 2218611 h 6253401"/>
                <a:gd name="connsiteX39" fmla="*/ 689610 w 2339340"/>
                <a:gd name="connsiteY39" fmla="*/ 2504361 h 6253401"/>
                <a:gd name="connsiteX40" fmla="*/ 712470 w 2339340"/>
                <a:gd name="connsiteY40" fmla="*/ 2778681 h 6253401"/>
                <a:gd name="connsiteX41" fmla="*/ 701040 w 2339340"/>
                <a:gd name="connsiteY41" fmla="*/ 3193971 h 6253401"/>
                <a:gd name="connsiteX42" fmla="*/ 643890 w 2339340"/>
                <a:gd name="connsiteY42" fmla="*/ 3799761 h 6253401"/>
                <a:gd name="connsiteX43" fmla="*/ 613410 w 2339340"/>
                <a:gd name="connsiteY43" fmla="*/ 4272201 h 6253401"/>
                <a:gd name="connsiteX44" fmla="*/ 689610 w 2339340"/>
                <a:gd name="connsiteY44" fmla="*/ 4634151 h 6253401"/>
                <a:gd name="connsiteX45" fmla="*/ 803910 w 2339340"/>
                <a:gd name="connsiteY45" fmla="*/ 5232321 h 6253401"/>
                <a:gd name="connsiteX46" fmla="*/ 883920 w 2339340"/>
                <a:gd name="connsiteY46" fmla="*/ 5674281 h 6253401"/>
                <a:gd name="connsiteX47" fmla="*/ 872490 w 2339340"/>
                <a:gd name="connsiteY47" fmla="*/ 5700951 h 6253401"/>
                <a:gd name="connsiteX48" fmla="*/ 693420 w 2339340"/>
                <a:gd name="connsiteY48" fmla="*/ 5910501 h 6253401"/>
                <a:gd name="connsiteX49" fmla="*/ 541020 w 2339340"/>
                <a:gd name="connsiteY49" fmla="*/ 6108621 h 6253401"/>
                <a:gd name="connsiteX50" fmla="*/ 510540 w 2339340"/>
                <a:gd name="connsiteY50" fmla="*/ 6173391 h 6253401"/>
                <a:gd name="connsiteX51" fmla="*/ 701040 w 2339340"/>
                <a:gd name="connsiteY51" fmla="*/ 6108621 h 6253401"/>
                <a:gd name="connsiteX52" fmla="*/ 830580 w 2339340"/>
                <a:gd name="connsiteY52" fmla="*/ 6081951 h 6253401"/>
                <a:gd name="connsiteX53" fmla="*/ 952500 w 2339340"/>
                <a:gd name="connsiteY53" fmla="*/ 5990511 h 6253401"/>
                <a:gd name="connsiteX54" fmla="*/ 963930 w 2339340"/>
                <a:gd name="connsiteY54" fmla="*/ 5887641 h 6253401"/>
                <a:gd name="connsiteX55" fmla="*/ 1108710 w 2339340"/>
                <a:gd name="connsiteY55" fmla="*/ 5834301 h 6253401"/>
                <a:gd name="connsiteX56" fmla="*/ 1108710 w 2339340"/>
                <a:gd name="connsiteY56" fmla="*/ 5807631 h 6253401"/>
                <a:gd name="connsiteX57" fmla="*/ 1032510 w 2339340"/>
                <a:gd name="connsiteY57" fmla="*/ 5651421 h 6253401"/>
                <a:gd name="connsiteX58" fmla="*/ 1043940 w 2339340"/>
                <a:gd name="connsiteY58" fmla="*/ 5297091 h 6253401"/>
                <a:gd name="connsiteX59" fmla="*/ 1074420 w 2339340"/>
                <a:gd name="connsiteY59" fmla="*/ 4904661 h 6253401"/>
                <a:gd name="connsiteX60" fmla="*/ 1002030 w 2339340"/>
                <a:gd name="connsiteY60" fmla="*/ 4439841 h 6253401"/>
                <a:gd name="connsiteX61" fmla="*/ 1066800 w 2339340"/>
                <a:gd name="connsiteY61" fmla="*/ 4146471 h 6253401"/>
                <a:gd name="connsiteX62" fmla="*/ 1116330 w 2339340"/>
                <a:gd name="connsiteY62" fmla="*/ 3792141 h 6253401"/>
                <a:gd name="connsiteX63" fmla="*/ 1165860 w 2339340"/>
                <a:gd name="connsiteY63" fmla="*/ 3392091 h 6253401"/>
                <a:gd name="connsiteX64" fmla="*/ 1238250 w 2339340"/>
                <a:gd name="connsiteY64" fmla="*/ 3898821 h 6253401"/>
                <a:gd name="connsiteX65" fmla="*/ 1280160 w 2339340"/>
                <a:gd name="connsiteY65" fmla="*/ 4382691 h 6253401"/>
                <a:gd name="connsiteX66" fmla="*/ 1310640 w 2339340"/>
                <a:gd name="connsiteY66" fmla="*/ 4550331 h 6253401"/>
                <a:gd name="connsiteX67" fmla="*/ 1272540 w 2339340"/>
                <a:gd name="connsiteY67" fmla="*/ 4855131 h 6253401"/>
                <a:gd name="connsiteX68" fmla="*/ 1242060 w 2339340"/>
                <a:gd name="connsiteY68" fmla="*/ 5076111 h 6253401"/>
                <a:gd name="connsiteX69" fmla="*/ 1276350 w 2339340"/>
                <a:gd name="connsiteY69" fmla="*/ 5304711 h 6253401"/>
                <a:gd name="connsiteX70" fmla="*/ 1333500 w 2339340"/>
                <a:gd name="connsiteY70" fmla="*/ 5510451 h 6253401"/>
                <a:gd name="connsiteX71" fmla="*/ 1314450 w 2339340"/>
                <a:gd name="connsiteY71" fmla="*/ 5632371 h 6253401"/>
                <a:gd name="connsiteX72" fmla="*/ 1264920 w 2339340"/>
                <a:gd name="connsiteY72" fmla="*/ 5811441 h 6253401"/>
                <a:gd name="connsiteX73" fmla="*/ 1264920 w 2339340"/>
                <a:gd name="connsiteY73" fmla="*/ 5918121 h 6253401"/>
                <a:gd name="connsiteX74" fmla="*/ 1424940 w 2339340"/>
                <a:gd name="connsiteY74" fmla="*/ 6253401 h 6253401"/>
                <a:gd name="connsiteX75" fmla="*/ 1565910 w 2339340"/>
                <a:gd name="connsiteY75" fmla="*/ 6081951 h 6253401"/>
                <a:gd name="connsiteX76" fmla="*/ 1604010 w 2339340"/>
                <a:gd name="connsiteY76" fmla="*/ 6028611 h 6253401"/>
                <a:gd name="connsiteX77" fmla="*/ 1524000 w 2339340"/>
                <a:gd name="connsiteY77" fmla="*/ 5860971 h 6253401"/>
                <a:gd name="connsiteX78" fmla="*/ 1466850 w 2339340"/>
                <a:gd name="connsiteY78" fmla="*/ 5735241 h 6253401"/>
                <a:gd name="connsiteX79" fmla="*/ 1440180 w 2339340"/>
                <a:gd name="connsiteY79" fmla="*/ 5655231 h 6253401"/>
                <a:gd name="connsiteX80" fmla="*/ 1546860 w 2339340"/>
                <a:gd name="connsiteY80" fmla="*/ 5095161 h 6253401"/>
                <a:gd name="connsiteX81" fmla="*/ 1600200 w 2339340"/>
                <a:gd name="connsiteY81" fmla="*/ 4523661 h 6253401"/>
                <a:gd name="connsiteX82" fmla="*/ 1684020 w 2339340"/>
                <a:gd name="connsiteY82" fmla="*/ 4043601 h 6253401"/>
                <a:gd name="connsiteX83" fmla="*/ 1703070 w 2339340"/>
                <a:gd name="connsiteY83" fmla="*/ 3704511 h 6253401"/>
                <a:gd name="connsiteX84" fmla="*/ 1673305 w 2339340"/>
                <a:gd name="connsiteY84" fmla="*/ 3099436 h 6253401"/>
                <a:gd name="connsiteX85" fmla="*/ 1630680 w 2339340"/>
                <a:gd name="connsiteY85" fmla="*/ 2885361 h 6253401"/>
                <a:gd name="connsiteX86" fmla="*/ 1607820 w 2339340"/>
                <a:gd name="connsiteY86" fmla="*/ 2767251 h 6253401"/>
                <a:gd name="connsiteX87" fmla="*/ 1584960 w 2339340"/>
                <a:gd name="connsiteY87" fmla="*/ 2439591 h 6253401"/>
                <a:gd name="connsiteX88" fmla="*/ 1584960 w 2339340"/>
                <a:gd name="connsiteY88" fmla="*/ 2089071 h 6253401"/>
                <a:gd name="connsiteX89" fmla="*/ 1619250 w 2339340"/>
                <a:gd name="connsiteY89" fmla="*/ 1788081 h 6253401"/>
                <a:gd name="connsiteX90" fmla="*/ 1691640 w 2339340"/>
                <a:gd name="connsiteY90" fmla="*/ 1517571 h 6253401"/>
                <a:gd name="connsiteX91" fmla="*/ 1954530 w 2339340"/>
                <a:gd name="connsiteY91" fmla="*/ 1940481 h 6253401"/>
                <a:gd name="connsiteX92" fmla="*/ 2045970 w 2339340"/>
                <a:gd name="connsiteY92" fmla="*/ 2062401 h 6253401"/>
                <a:gd name="connsiteX93" fmla="*/ 1840230 w 2339340"/>
                <a:gd name="connsiteY93" fmla="*/ 2374821 h 6253401"/>
                <a:gd name="connsiteX94" fmla="*/ 1729740 w 2339340"/>
                <a:gd name="connsiteY94" fmla="*/ 2561511 h 6253401"/>
                <a:gd name="connsiteX95" fmla="*/ 1672590 w 2339340"/>
                <a:gd name="connsiteY95" fmla="*/ 2691051 h 6253401"/>
                <a:gd name="connsiteX96" fmla="*/ 1606391 w 2339340"/>
                <a:gd name="connsiteY96" fmla="*/ 2762727 h 6253401"/>
                <a:gd name="connsiteX97" fmla="*/ 1658302 w 2339340"/>
                <a:gd name="connsiteY97" fmla="*/ 3027046 h 6253401"/>
                <a:gd name="connsiteX98" fmla="*/ 1729740 w 2339340"/>
                <a:gd name="connsiteY98" fmla="*/ 2908221 h 6253401"/>
                <a:gd name="connsiteX99" fmla="*/ 1927860 w 2339340"/>
                <a:gd name="connsiteY99" fmla="*/ 2706291 h 6253401"/>
                <a:gd name="connsiteX100" fmla="*/ 2065020 w 2339340"/>
                <a:gd name="connsiteY100" fmla="*/ 2565321 h 6253401"/>
                <a:gd name="connsiteX101" fmla="*/ 2202180 w 2339340"/>
                <a:gd name="connsiteY101" fmla="*/ 2355771 h 6253401"/>
                <a:gd name="connsiteX102" fmla="*/ 2339340 w 2339340"/>
                <a:gd name="connsiteY102" fmla="*/ 2066211 h 6253401"/>
                <a:gd name="connsiteX103" fmla="*/ 2293620 w 2339340"/>
                <a:gd name="connsiteY103" fmla="*/ 1974771 h 6253401"/>
                <a:gd name="connsiteX104" fmla="*/ 2232660 w 2339340"/>
                <a:gd name="connsiteY104" fmla="*/ 1769031 h 6253401"/>
                <a:gd name="connsiteX105" fmla="*/ 2175510 w 2339340"/>
                <a:gd name="connsiteY105" fmla="*/ 1582341 h 6253401"/>
                <a:gd name="connsiteX106" fmla="*/ 2065020 w 2339340"/>
                <a:gd name="connsiteY106" fmla="*/ 1368981 h 6253401"/>
                <a:gd name="connsiteX107" fmla="*/ 1958340 w 2339340"/>
                <a:gd name="connsiteY107" fmla="*/ 1186101 h 6253401"/>
                <a:gd name="connsiteX108" fmla="*/ 1878330 w 2339340"/>
                <a:gd name="connsiteY108" fmla="*/ 1060371 h 6253401"/>
                <a:gd name="connsiteX109" fmla="*/ 1752600 w 2339340"/>
                <a:gd name="connsiteY109" fmla="*/ 991791 h 6253401"/>
                <a:gd name="connsiteX110" fmla="*/ 1645920 w 2339340"/>
                <a:gd name="connsiteY110" fmla="*/ 972741 h 6253401"/>
                <a:gd name="connsiteX111" fmla="*/ 1546860 w 2339340"/>
                <a:gd name="connsiteY111" fmla="*/ 938451 h 6253401"/>
                <a:gd name="connsiteX112" fmla="*/ 1276350 w 2339340"/>
                <a:gd name="connsiteY112" fmla="*/ 877491 h 6253401"/>
                <a:gd name="connsiteX113" fmla="*/ 1257300 w 2339340"/>
                <a:gd name="connsiteY113" fmla="*/ 755571 h 6253401"/>
                <a:gd name="connsiteX114" fmla="*/ 1325880 w 2339340"/>
                <a:gd name="connsiteY114" fmla="*/ 610791 h 6253401"/>
                <a:gd name="connsiteX115" fmla="*/ 1363980 w 2339340"/>
                <a:gd name="connsiteY115" fmla="*/ 553641 h 6253401"/>
                <a:gd name="connsiteX116" fmla="*/ 1352550 w 2339340"/>
                <a:gd name="connsiteY116" fmla="*/ 454581 h 6253401"/>
                <a:gd name="connsiteX117" fmla="*/ 1359455 w 2339340"/>
                <a:gd name="connsiteY117" fmla="*/ 267891 h 6253401"/>
                <a:gd name="connsiteX118" fmla="*/ 1311592 w 2339340"/>
                <a:gd name="connsiteY118" fmla="*/ 99775 h 6253401"/>
                <a:gd name="connsiteX119" fmla="*/ 1188720 w 2339340"/>
                <a:gd name="connsiteY119" fmla="*/ 54531 h 6253401"/>
                <a:gd name="connsiteX120" fmla="*/ 1072753 w 2339340"/>
                <a:gd name="connsiteY120" fmla="*/ 58817 h 6253401"/>
                <a:gd name="connsiteX121" fmla="*/ 1077992 w 2339340"/>
                <a:gd name="connsiteY121" fmla="*/ 0 h 6253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</a:cxnLst>
              <a:rect l="l" t="t" r="r" b="b"/>
              <a:pathLst>
                <a:path w="2339340" h="6253401">
                  <a:moveTo>
                    <a:pt x="1077992" y="0"/>
                  </a:moveTo>
                  <a:lnTo>
                    <a:pt x="970359" y="77867"/>
                  </a:lnTo>
                  <a:lnTo>
                    <a:pt x="967740" y="16431"/>
                  </a:lnTo>
                  <a:lnTo>
                    <a:pt x="872490" y="138351"/>
                  </a:lnTo>
                  <a:lnTo>
                    <a:pt x="849630" y="103347"/>
                  </a:lnTo>
                  <a:lnTo>
                    <a:pt x="804863" y="232886"/>
                  </a:lnTo>
                  <a:lnTo>
                    <a:pt x="782955" y="466725"/>
                  </a:lnTo>
                  <a:lnTo>
                    <a:pt x="754380" y="481251"/>
                  </a:lnTo>
                  <a:lnTo>
                    <a:pt x="781050" y="565071"/>
                  </a:lnTo>
                  <a:lnTo>
                    <a:pt x="822960" y="641271"/>
                  </a:lnTo>
                  <a:lnTo>
                    <a:pt x="887730" y="706041"/>
                  </a:lnTo>
                  <a:lnTo>
                    <a:pt x="925830" y="786051"/>
                  </a:lnTo>
                  <a:lnTo>
                    <a:pt x="925830" y="877491"/>
                  </a:lnTo>
                  <a:lnTo>
                    <a:pt x="803910" y="938451"/>
                  </a:lnTo>
                  <a:lnTo>
                    <a:pt x="701040" y="965121"/>
                  </a:lnTo>
                  <a:lnTo>
                    <a:pt x="556260" y="968931"/>
                  </a:lnTo>
                  <a:lnTo>
                    <a:pt x="403860" y="1018461"/>
                  </a:lnTo>
                  <a:lnTo>
                    <a:pt x="320040" y="1102281"/>
                  </a:lnTo>
                  <a:lnTo>
                    <a:pt x="247650" y="1292781"/>
                  </a:lnTo>
                  <a:lnTo>
                    <a:pt x="163830" y="1586151"/>
                  </a:lnTo>
                  <a:lnTo>
                    <a:pt x="83820" y="1799511"/>
                  </a:lnTo>
                  <a:lnTo>
                    <a:pt x="72390" y="1978581"/>
                  </a:lnTo>
                  <a:lnTo>
                    <a:pt x="0" y="2161461"/>
                  </a:lnTo>
                  <a:lnTo>
                    <a:pt x="11430" y="2268141"/>
                  </a:lnTo>
                  <a:lnTo>
                    <a:pt x="106680" y="2443401"/>
                  </a:lnTo>
                  <a:lnTo>
                    <a:pt x="243840" y="2611041"/>
                  </a:lnTo>
                  <a:lnTo>
                    <a:pt x="422910" y="2786301"/>
                  </a:lnTo>
                  <a:lnTo>
                    <a:pt x="609600" y="2946321"/>
                  </a:lnTo>
                  <a:lnTo>
                    <a:pt x="703183" y="3078956"/>
                  </a:lnTo>
                  <a:lnTo>
                    <a:pt x="711517" y="2800827"/>
                  </a:lnTo>
                  <a:lnTo>
                    <a:pt x="647700" y="2748201"/>
                  </a:lnTo>
                  <a:lnTo>
                    <a:pt x="541020" y="2553891"/>
                  </a:lnTo>
                  <a:lnTo>
                    <a:pt x="487680" y="2443401"/>
                  </a:lnTo>
                  <a:lnTo>
                    <a:pt x="293370" y="2222421"/>
                  </a:lnTo>
                  <a:lnTo>
                    <a:pt x="426720" y="2005251"/>
                  </a:lnTo>
                  <a:lnTo>
                    <a:pt x="483870" y="1894761"/>
                  </a:lnTo>
                  <a:lnTo>
                    <a:pt x="544830" y="1658541"/>
                  </a:lnTo>
                  <a:lnTo>
                    <a:pt x="636270" y="1913811"/>
                  </a:lnTo>
                  <a:lnTo>
                    <a:pt x="678180" y="2218611"/>
                  </a:lnTo>
                  <a:lnTo>
                    <a:pt x="689610" y="2504361"/>
                  </a:lnTo>
                  <a:lnTo>
                    <a:pt x="712470" y="2778681"/>
                  </a:lnTo>
                  <a:lnTo>
                    <a:pt x="701040" y="3193971"/>
                  </a:lnTo>
                  <a:lnTo>
                    <a:pt x="643890" y="3799761"/>
                  </a:lnTo>
                  <a:lnTo>
                    <a:pt x="613410" y="4272201"/>
                  </a:lnTo>
                  <a:lnTo>
                    <a:pt x="689610" y="4634151"/>
                  </a:lnTo>
                  <a:lnTo>
                    <a:pt x="803910" y="5232321"/>
                  </a:lnTo>
                  <a:lnTo>
                    <a:pt x="883920" y="5674281"/>
                  </a:lnTo>
                  <a:lnTo>
                    <a:pt x="872490" y="5700951"/>
                  </a:lnTo>
                  <a:lnTo>
                    <a:pt x="693420" y="5910501"/>
                  </a:lnTo>
                  <a:lnTo>
                    <a:pt x="541020" y="6108621"/>
                  </a:lnTo>
                  <a:lnTo>
                    <a:pt x="510540" y="6173391"/>
                  </a:lnTo>
                  <a:lnTo>
                    <a:pt x="701040" y="6108621"/>
                  </a:lnTo>
                  <a:lnTo>
                    <a:pt x="830580" y="6081951"/>
                  </a:lnTo>
                  <a:lnTo>
                    <a:pt x="952500" y="5990511"/>
                  </a:lnTo>
                  <a:lnTo>
                    <a:pt x="963930" y="5887641"/>
                  </a:lnTo>
                  <a:lnTo>
                    <a:pt x="1108710" y="5834301"/>
                  </a:lnTo>
                  <a:lnTo>
                    <a:pt x="1108710" y="5807631"/>
                  </a:lnTo>
                  <a:lnTo>
                    <a:pt x="1032510" y="5651421"/>
                  </a:lnTo>
                  <a:lnTo>
                    <a:pt x="1043940" y="5297091"/>
                  </a:lnTo>
                  <a:lnTo>
                    <a:pt x="1074420" y="4904661"/>
                  </a:lnTo>
                  <a:lnTo>
                    <a:pt x="1002030" y="4439841"/>
                  </a:lnTo>
                  <a:lnTo>
                    <a:pt x="1066800" y="4146471"/>
                  </a:lnTo>
                  <a:lnTo>
                    <a:pt x="1116330" y="3792141"/>
                  </a:lnTo>
                  <a:lnTo>
                    <a:pt x="1165860" y="3392091"/>
                  </a:lnTo>
                  <a:lnTo>
                    <a:pt x="1238250" y="3898821"/>
                  </a:lnTo>
                  <a:lnTo>
                    <a:pt x="1280160" y="4382691"/>
                  </a:lnTo>
                  <a:lnTo>
                    <a:pt x="1310640" y="4550331"/>
                  </a:lnTo>
                  <a:lnTo>
                    <a:pt x="1272540" y="4855131"/>
                  </a:lnTo>
                  <a:lnTo>
                    <a:pt x="1242060" y="5076111"/>
                  </a:lnTo>
                  <a:lnTo>
                    <a:pt x="1276350" y="5304711"/>
                  </a:lnTo>
                  <a:lnTo>
                    <a:pt x="1333500" y="5510451"/>
                  </a:lnTo>
                  <a:lnTo>
                    <a:pt x="1314450" y="5632371"/>
                  </a:lnTo>
                  <a:lnTo>
                    <a:pt x="1264920" y="5811441"/>
                  </a:lnTo>
                  <a:lnTo>
                    <a:pt x="1264920" y="5918121"/>
                  </a:lnTo>
                  <a:lnTo>
                    <a:pt x="1424940" y="6253401"/>
                  </a:lnTo>
                  <a:lnTo>
                    <a:pt x="1565910" y="6081951"/>
                  </a:lnTo>
                  <a:lnTo>
                    <a:pt x="1604010" y="6028611"/>
                  </a:lnTo>
                  <a:lnTo>
                    <a:pt x="1524000" y="5860971"/>
                  </a:lnTo>
                  <a:lnTo>
                    <a:pt x="1466850" y="5735241"/>
                  </a:lnTo>
                  <a:lnTo>
                    <a:pt x="1440180" y="5655231"/>
                  </a:lnTo>
                  <a:lnTo>
                    <a:pt x="1546860" y="5095161"/>
                  </a:lnTo>
                  <a:lnTo>
                    <a:pt x="1600200" y="4523661"/>
                  </a:lnTo>
                  <a:lnTo>
                    <a:pt x="1684020" y="4043601"/>
                  </a:lnTo>
                  <a:lnTo>
                    <a:pt x="1703070" y="3704511"/>
                  </a:lnTo>
                  <a:lnTo>
                    <a:pt x="1673305" y="3099436"/>
                  </a:lnTo>
                  <a:lnTo>
                    <a:pt x="1630680" y="2885361"/>
                  </a:lnTo>
                  <a:lnTo>
                    <a:pt x="1607820" y="2767251"/>
                  </a:lnTo>
                  <a:lnTo>
                    <a:pt x="1584960" y="2439591"/>
                  </a:lnTo>
                  <a:lnTo>
                    <a:pt x="1584960" y="2089071"/>
                  </a:lnTo>
                  <a:lnTo>
                    <a:pt x="1619250" y="1788081"/>
                  </a:lnTo>
                  <a:lnTo>
                    <a:pt x="1691640" y="1517571"/>
                  </a:lnTo>
                  <a:lnTo>
                    <a:pt x="1954530" y="1940481"/>
                  </a:lnTo>
                  <a:lnTo>
                    <a:pt x="2045970" y="2062401"/>
                  </a:lnTo>
                  <a:lnTo>
                    <a:pt x="1840230" y="2374821"/>
                  </a:lnTo>
                  <a:lnTo>
                    <a:pt x="1729740" y="2561511"/>
                  </a:lnTo>
                  <a:lnTo>
                    <a:pt x="1672590" y="2691051"/>
                  </a:lnTo>
                  <a:lnTo>
                    <a:pt x="1606391" y="2762727"/>
                  </a:lnTo>
                  <a:lnTo>
                    <a:pt x="1658302" y="3027046"/>
                  </a:lnTo>
                  <a:lnTo>
                    <a:pt x="1729740" y="2908221"/>
                  </a:lnTo>
                  <a:lnTo>
                    <a:pt x="1927860" y="2706291"/>
                  </a:lnTo>
                  <a:lnTo>
                    <a:pt x="2065020" y="2565321"/>
                  </a:lnTo>
                  <a:lnTo>
                    <a:pt x="2202180" y="2355771"/>
                  </a:lnTo>
                  <a:lnTo>
                    <a:pt x="2339340" y="2066211"/>
                  </a:lnTo>
                  <a:lnTo>
                    <a:pt x="2293620" y="1974771"/>
                  </a:lnTo>
                  <a:lnTo>
                    <a:pt x="2232660" y="1769031"/>
                  </a:lnTo>
                  <a:lnTo>
                    <a:pt x="2175510" y="1582341"/>
                  </a:lnTo>
                  <a:lnTo>
                    <a:pt x="2065020" y="1368981"/>
                  </a:lnTo>
                  <a:lnTo>
                    <a:pt x="1958340" y="1186101"/>
                  </a:lnTo>
                  <a:lnTo>
                    <a:pt x="1878330" y="1060371"/>
                  </a:lnTo>
                  <a:lnTo>
                    <a:pt x="1752600" y="991791"/>
                  </a:lnTo>
                  <a:lnTo>
                    <a:pt x="1645920" y="972741"/>
                  </a:lnTo>
                  <a:lnTo>
                    <a:pt x="1546860" y="938451"/>
                  </a:lnTo>
                  <a:lnTo>
                    <a:pt x="1276350" y="877491"/>
                  </a:lnTo>
                  <a:lnTo>
                    <a:pt x="1257300" y="755571"/>
                  </a:lnTo>
                  <a:lnTo>
                    <a:pt x="1325880" y="610791"/>
                  </a:lnTo>
                  <a:lnTo>
                    <a:pt x="1363980" y="553641"/>
                  </a:lnTo>
                  <a:lnTo>
                    <a:pt x="1352550" y="454581"/>
                  </a:lnTo>
                  <a:lnTo>
                    <a:pt x="1359455" y="267891"/>
                  </a:lnTo>
                  <a:cubicBezTo>
                    <a:pt x="1341119" y="213043"/>
                    <a:pt x="1327546" y="155814"/>
                    <a:pt x="1311592" y="99775"/>
                  </a:cubicBezTo>
                  <a:lnTo>
                    <a:pt x="1188720" y="54531"/>
                  </a:lnTo>
                  <a:lnTo>
                    <a:pt x="1072753" y="58817"/>
                  </a:lnTo>
                  <a:lnTo>
                    <a:pt x="1077992" y="0"/>
                  </a:lnTo>
                  <a:close/>
                </a:path>
              </a:pathLst>
            </a:custGeom>
            <a:solidFill>
              <a:srgbClr val="FFD85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l-PL"/>
            </a:p>
          </p:txBody>
        </p:sp>
        <p:pic>
          <p:nvPicPr>
            <p:cNvPr id="28" name="Obraz 27">
              <a:extLst>
                <a:ext uri="{FF2B5EF4-FFF2-40B4-BE49-F238E27FC236}">
                  <a16:creationId xmlns:a16="http://schemas.microsoft.com/office/drawing/2014/main" id="{7F5F6556-B0C1-48FC-BADB-C36E4651C513}"/>
                </a:ext>
              </a:extLst>
            </p:cNvPr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094956" y="222074"/>
              <a:ext cx="2551181" cy="6723902"/>
            </a:xfrm>
            <a:prstGeom prst="rect">
              <a:avLst/>
            </a:prstGeom>
          </p:spPr>
        </p:pic>
      </p:grpSp>
      <p:sp>
        <p:nvSpPr>
          <p:cNvPr id="36" name="Dowolny kształt: kształt 35">
            <a:extLst>
              <a:ext uri="{FF2B5EF4-FFF2-40B4-BE49-F238E27FC236}">
                <a16:creationId xmlns:a16="http://schemas.microsoft.com/office/drawing/2014/main" id="{D5D64161-39A0-494C-B04E-37CC0A95FC17}"/>
              </a:ext>
            </a:extLst>
          </p:cNvPr>
          <p:cNvSpPr/>
          <p:nvPr/>
        </p:nvSpPr>
        <p:spPr>
          <a:xfrm>
            <a:off x="1310304" y="1087614"/>
            <a:ext cx="2134227" cy="5705104"/>
          </a:xfrm>
          <a:custGeom>
            <a:avLst/>
            <a:gdLst>
              <a:gd name="connsiteX0" fmla="*/ 1093470 w 2339340"/>
              <a:gd name="connsiteY0" fmla="*/ 22860 h 6236970"/>
              <a:gd name="connsiteX1" fmla="*/ 971550 w 2339340"/>
              <a:gd name="connsiteY1" fmla="*/ 68580 h 6236970"/>
              <a:gd name="connsiteX2" fmla="*/ 967740 w 2339340"/>
              <a:gd name="connsiteY2" fmla="*/ 0 h 6236970"/>
              <a:gd name="connsiteX3" fmla="*/ 872490 w 2339340"/>
              <a:gd name="connsiteY3" fmla="*/ 121920 h 6236970"/>
              <a:gd name="connsiteX4" fmla="*/ 849630 w 2339340"/>
              <a:gd name="connsiteY4" fmla="*/ 95250 h 6236970"/>
              <a:gd name="connsiteX5" fmla="*/ 800100 w 2339340"/>
              <a:gd name="connsiteY5" fmla="*/ 320040 h 6236970"/>
              <a:gd name="connsiteX6" fmla="*/ 811530 w 2339340"/>
              <a:gd name="connsiteY6" fmla="*/ 461010 h 6236970"/>
              <a:gd name="connsiteX7" fmla="*/ 754380 w 2339340"/>
              <a:gd name="connsiteY7" fmla="*/ 464820 h 6236970"/>
              <a:gd name="connsiteX8" fmla="*/ 781050 w 2339340"/>
              <a:gd name="connsiteY8" fmla="*/ 548640 h 6236970"/>
              <a:gd name="connsiteX9" fmla="*/ 822960 w 2339340"/>
              <a:gd name="connsiteY9" fmla="*/ 624840 h 6236970"/>
              <a:gd name="connsiteX10" fmla="*/ 887730 w 2339340"/>
              <a:gd name="connsiteY10" fmla="*/ 689610 h 6236970"/>
              <a:gd name="connsiteX11" fmla="*/ 925830 w 2339340"/>
              <a:gd name="connsiteY11" fmla="*/ 769620 h 6236970"/>
              <a:gd name="connsiteX12" fmla="*/ 925830 w 2339340"/>
              <a:gd name="connsiteY12" fmla="*/ 861060 h 6236970"/>
              <a:gd name="connsiteX13" fmla="*/ 803910 w 2339340"/>
              <a:gd name="connsiteY13" fmla="*/ 922020 h 6236970"/>
              <a:gd name="connsiteX14" fmla="*/ 701040 w 2339340"/>
              <a:gd name="connsiteY14" fmla="*/ 948690 h 6236970"/>
              <a:gd name="connsiteX15" fmla="*/ 556260 w 2339340"/>
              <a:gd name="connsiteY15" fmla="*/ 952500 h 6236970"/>
              <a:gd name="connsiteX16" fmla="*/ 403860 w 2339340"/>
              <a:gd name="connsiteY16" fmla="*/ 1002030 h 6236970"/>
              <a:gd name="connsiteX17" fmla="*/ 320040 w 2339340"/>
              <a:gd name="connsiteY17" fmla="*/ 1085850 h 6236970"/>
              <a:gd name="connsiteX18" fmla="*/ 247650 w 2339340"/>
              <a:gd name="connsiteY18" fmla="*/ 1276350 h 6236970"/>
              <a:gd name="connsiteX19" fmla="*/ 163830 w 2339340"/>
              <a:gd name="connsiteY19" fmla="*/ 1569720 h 6236970"/>
              <a:gd name="connsiteX20" fmla="*/ 83820 w 2339340"/>
              <a:gd name="connsiteY20" fmla="*/ 1783080 h 6236970"/>
              <a:gd name="connsiteX21" fmla="*/ 72390 w 2339340"/>
              <a:gd name="connsiteY21" fmla="*/ 1962150 h 6236970"/>
              <a:gd name="connsiteX22" fmla="*/ 0 w 2339340"/>
              <a:gd name="connsiteY22" fmla="*/ 2145030 h 6236970"/>
              <a:gd name="connsiteX23" fmla="*/ 11430 w 2339340"/>
              <a:gd name="connsiteY23" fmla="*/ 2251710 h 6236970"/>
              <a:gd name="connsiteX24" fmla="*/ 106680 w 2339340"/>
              <a:gd name="connsiteY24" fmla="*/ 2426970 h 6236970"/>
              <a:gd name="connsiteX25" fmla="*/ 243840 w 2339340"/>
              <a:gd name="connsiteY25" fmla="*/ 2594610 h 6236970"/>
              <a:gd name="connsiteX26" fmla="*/ 422910 w 2339340"/>
              <a:gd name="connsiteY26" fmla="*/ 2769870 h 6236970"/>
              <a:gd name="connsiteX27" fmla="*/ 609600 w 2339340"/>
              <a:gd name="connsiteY27" fmla="*/ 2929890 h 6236970"/>
              <a:gd name="connsiteX28" fmla="*/ 735330 w 2339340"/>
              <a:gd name="connsiteY28" fmla="*/ 3108960 h 6236970"/>
              <a:gd name="connsiteX29" fmla="*/ 735330 w 2339340"/>
              <a:gd name="connsiteY29" fmla="*/ 2792730 h 6236970"/>
              <a:gd name="connsiteX30" fmla="*/ 647700 w 2339340"/>
              <a:gd name="connsiteY30" fmla="*/ 2731770 h 6236970"/>
              <a:gd name="connsiteX31" fmla="*/ 541020 w 2339340"/>
              <a:gd name="connsiteY31" fmla="*/ 2537460 h 6236970"/>
              <a:gd name="connsiteX32" fmla="*/ 487680 w 2339340"/>
              <a:gd name="connsiteY32" fmla="*/ 2426970 h 6236970"/>
              <a:gd name="connsiteX33" fmla="*/ 293370 w 2339340"/>
              <a:gd name="connsiteY33" fmla="*/ 2205990 h 6236970"/>
              <a:gd name="connsiteX34" fmla="*/ 426720 w 2339340"/>
              <a:gd name="connsiteY34" fmla="*/ 1988820 h 6236970"/>
              <a:gd name="connsiteX35" fmla="*/ 483870 w 2339340"/>
              <a:gd name="connsiteY35" fmla="*/ 1878330 h 6236970"/>
              <a:gd name="connsiteX36" fmla="*/ 544830 w 2339340"/>
              <a:gd name="connsiteY36" fmla="*/ 1642110 h 6236970"/>
              <a:gd name="connsiteX37" fmla="*/ 636270 w 2339340"/>
              <a:gd name="connsiteY37" fmla="*/ 1897380 h 6236970"/>
              <a:gd name="connsiteX38" fmla="*/ 678180 w 2339340"/>
              <a:gd name="connsiteY38" fmla="*/ 2202180 h 6236970"/>
              <a:gd name="connsiteX39" fmla="*/ 689610 w 2339340"/>
              <a:gd name="connsiteY39" fmla="*/ 2487930 h 6236970"/>
              <a:gd name="connsiteX40" fmla="*/ 712470 w 2339340"/>
              <a:gd name="connsiteY40" fmla="*/ 2762250 h 6236970"/>
              <a:gd name="connsiteX41" fmla="*/ 701040 w 2339340"/>
              <a:gd name="connsiteY41" fmla="*/ 3177540 h 6236970"/>
              <a:gd name="connsiteX42" fmla="*/ 643890 w 2339340"/>
              <a:gd name="connsiteY42" fmla="*/ 3783330 h 6236970"/>
              <a:gd name="connsiteX43" fmla="*/ 613410 w 2339340"/>
              <a:gd name="connsiteY43" fmla="*/ 4255770 h 6236970"/>
              <a:gd name="connsiteX44" fmla="*/ 689610 w 2339340"/>
              <a:gd name="connsiteY44" fmla="*/ 4617720 h 6236970"/>
              <a:gd name="connsiteX45" fmla="*/ 803910 w 2339340"/>
              <a:gd name="connsiteY45" fmla="*/ 5215890 h 6236970"/>
              <a:gd name="connsiteX46" fmla="*/ 883920 w 2339340"/>
              <a:gd name="connsiteY46" fmla="*/ 5657850 h 6236970"/>
              <a:gd name="connsiteX47" fmla="*/ 872490 w 2339340"/>
              <a:gd name="connsiteY47" fmla="*/ 5684520 h 6236970"/>
              <a:gd name="connsiteX48" fmla="*/ 693420 w 2339340"/>
              <a:gd name="connsiteY48" fmla="*/ 5894070 h 6236970"/>
              <a:gd name="connsiteX49" fmla="*/ 541020 w 2339340"/>
              <a:gd name="connsiteY49" fmla="*/ 6092190 h 6236970"/>
              <a:gd name="connsiteX50" fmla="*/ 510540 w 2339340"/>
              <a:gd name="connsiteY50" fmla="*/ 6156960 h 6236970"/>
              <a:gd name="connsiteX51" fmla="*/ 701040 w 2339340"/>
              <a:gd name="connsiteY51" fmla="*/ 6092190 h 6236970"/>
              <a:gd name="connsiteX52" fmla="*/ 830580 w 2339340"/>
              <a:gd name="connsiteY52" fmla="*/ 6065520 h 6236970"/>
              <a:gd name="connsiteX53" fmla="*/ 952500 w 2339340"/>
              <a:gd name="connsiteY53" fmla="*/ 5974080 h 6236970"/>
              <a:gd name="connsiteX54" fmla="*/ 963930 w 2339340"/>
              <a:gd name="connsiteY54" fmla="*/ 5871210 h 6236970"/>
              <a:gd name="connsiteX55" fmla="*/ 1108710 w 2339340"/>
              <a:gd name="connsiteY55" fmla="*/ 5817870 h 6236970"/>
              <a:gd name="connsiteX56" fmla="*/ 1108710 w 2339340"/>
              <a:gd name="connsiteY56" fmla="*/ 5791200 h 6236970"/>
              <a:gd name="connsiteX57" fmla="*/ 1032510 w 2339340"/>
              <a:gd name="connsiteY57" fmla="*/ 5634990 h 6236970"/>
              <a:gd name="connsiteX58" fmla="*/ 1043940 w 2339340"/>
              <a:gd name="connsiteY58" fmla="*/ 5280660 h 6236970"/>
              <a:gd name="connsiteX59" fmla="*/ 1074420 w 2339340"/>
              <a:gd name="connsiteY59" fmla="*/ 4888230 h 6236970"/>
              <a:gd name="connsiteX60" fmla="*/ 1002030 w 2339340"/>
              <a:gd name="connsiteY60" fmla="*/ 4423410 h 6236970"/>
              <a:gd name="connsiteX61" fmla="*/ 1066800 w 2339340"/>
              <a:gd name="connsiteY61" fmla="*/ 4130040 h 6236970"/>
              <a:gd name="connsiteX62" fmla="*/ 1116330 w 2339340"/>
              <a:gd name="connsiteY62" fmla="*/ 3775710 h 6236970"/>
              <a:gd name="connsiteX63" fmla="*/ 1165860 w 2339340"/>
              <a:gd name="connsiteY63" fmla="*/ 3375660 h 6236970"/>
              <a:gd name="connsiteX64" fmla="*/ 1238250 w 2339340"/>
              <a:gd name="connsiteY64" fmla="*/ 3882390 h 6236970"/>
              <a:gd name="connsiteX65" fmla="*/ 1280160 w 2339340"/>
              <a:gd name="connsiteY65" fmla="*/ 4366260 h 6236970"/>
              <a:gd name="connsiteX66" fmla="*/ 1310640 w 2339340"/>
              <a:gd name="connsiteY66" fmla="*/ 4533900 h 6236970"/>
              <a:gd name="connsiteX67" fmla="*/ 1272540 w 2339340"/>
              <a:gd name="connsiteY67" fmla="*/ 4838700 h 6236970"/>
              <a:gd name="connsiteX68" fmla="*/ 1242060 w 2339340"/>
              <a:gd name="connsiteY68" fmla="*/ 5059680 h 6236970"/>
              <a:gd name="connsiteX69" fmla="*/ 1276350 w 2339340"/>
              <a:gd name="connsiteY69" fmla="*/ 5288280 h 6236970"/>
              <a:gd name="connsiteX70" fmla="*/ 1333500 w 2339340"/>
              <a:gd name="connsiteY70" fmla="*/ 5494020 h 6236970"/>
              <a:gd name="connsiteX71" fmla="*/ 1314450 w 2339340"/>
              <a:gd name="connsiteY71" fmla="*/ 5615940 h 6236970"/>
              <a:gd name="connsiteX72" fmla="*/ 1264920 w 2339340"/>
              <a:gd name="connsiteY72" fmla="*/ 5795010 h 6236970"/>
              <a:gd name="connsiteX73" fmla="*/ 1264920 w 2339340"/>
              <a:gd name="connsiteY73" fmla="*/ 5901690 h 6236970"/>
              <a:gd name="connsiteX74" fmla="*/ 1424940 w 2339340"/>
              <a:gd name="connsiteY74" fmla="*/ 6236970 h 6236970"/>
              <a:gd name="connsiteX75" fmla="*/ 1565910 w 2339340"/>
              <a:gd name="connsiteY75" fmla="*/ 6065520 h 6236970"/>
              <a:gd name="connsiteX76" fmla="*/ 1604010 w 2339340"/>
              <a:gd name="connsiteY76" fmla="*/ 6012180 h 6236970"/>
              <a:gd name="connsiteX77" fmla="*/ 1524000 w 2339340"/>
              <a:gd name="connsiteY77" fmla="*/ 5844540 h 6236970"/>
              <a:gd name="connsiteX78" fmla="*/ 1466850 w 2339340"/>
              <a:gd name="connsiteY78" fmla="*/ 5718810 h 6236970"/>
              <a:gd name="connsiteX79" fmla="*/ 1440180 w 2339340"/>
              <a:gd name="connsiteY79" fmla="*/ 5638800 h 6236970"/>
              <a:gd name="connsiteX80" fmla="*/ 1546860 w 2339340"/>
              <a:gd name="connsiteY80" fmla="*/ 5078730 h 6236970"/>
              <a:gd name="connsiteX81" fmla="*/ 1600200 w 2339340"/>
              <a:gd name="connsiteY81" fmla="*/ 4507230 h 6236970"/>
              <a:gd name="connsiteX82" fmla="*/ 1684020 w 2339340"/>
              <a:gd name="connsiteY82" fmla="*/ 4027170 h 6236970"/>
              <a:gd name="connsiteX83" fmla="*/ 1703070 w 2339340"/>
              <a:gd name="connsiteY83" fmla="*/ 3688080 h 6236970"/>
              <a:gd name="connsiteX84" fmla="*/ 1645920 w 2339340"/>
              <a:gd name="connsiteY84" fmla="*/ 2884170 h 6236970"/>
              <a:gd name="connsiteX85" fmla="*/ 1630680 w 2339340"/>
              <a:gd name="connsiteY85" fmla="*/ 2868930 h 6236970"/>
              <a:gd name="connsiteX86" fmla="*/ 1607820 w 2339340"/>
              <a:gd name="connsiteY86" fmla="*/ 2750820 h 6236970"/>
              <a:gd name="connsiteX87" fmla="*/ 1584960 w 2339340"/>
              <a:gd name="connsiteY87" fmla="*/ 2423160 h 6236970"/>
              <a:gd name="connsiteX88" fmla="*/ 1584960 w 2339340"/>
              <a:gd name="connsiteY88" fmla="*/ 2072640 h 6236970"/>
              <a:gd name="connsiteX89" fmla="*/ 1619250 w 2339340"/>
              <a:gd name="connsiteY89" fmla="*/ 1771650 h 6236970"/>
              <a:gd name="connsiteX90" fmla="*/ 1691640 w 2339340"/>
              <a:gd name="connsiteY90" fmla="*/ 1501140 h 6236970"/>
              <a:gd name="connsiteX91" fmla="*/ 1954530 w 2339340"/>
              <a:gd name="connsiteY91" fmla="*/ 1924050 h 6236970"/>
              <a:gd name="connsiteX92" fmla="*/ 2045970 w 2339340"/>
              <a:gd name="connsiteY92" fmla="*/ 2045970 h 6236970"/>
              <a:gd name="connsiteX93" fmla="*/ 1840230 w 2339340"/>
              <a:gd name="connsiteY93" fmla="*/ 2358390 h 6236970"/>
              <a:gd name="connsiteX94" fmla="*/ 1729740 w 2339340"/>
              <a:gd name="connsiteY94" fmla="*/ 2545080 h 6236970"/>
              <a:gd name="connsiteX95" fmla="*/ 1672590 w 2339340"/>
              <a:gd name="connsiteY95" fmla="*/ 2674620 h 6236970"/>
              <a:gd name="connsiteX96" fmla="*/ 1604010 w 2339340"/>
              <a:gd name="connsiteY96" fmla="*/ 2754630 h 6236970"/>
              <a:gd name="connsiteX97" fmla="*/ 1634490 w 2339340"/>
              <a:gd name="connsiteY97" fmla="*/ 3040380 h 6236970"/>
              <a:gd name="connsiteX98" fmla="*/ 1729740 w 2339340"/>
              <a:gd name="connsiteY98" fmla="*/ 2891790 h 6236970"/>
              <a:gd name="connsiteX99" fmla="*/ 1927860 w 2339340"/>
              <a:gd name="connsiteY99" fmla="*/ 2689860 h 6236970"/>
              <a:gd name="connsiteX100" fmla="*/ 2065020 w 2339340"/>
              <a:gd name="connsiteY100" fmla="*/ 2548890 h 6236970"/>
              <a:gd name="connsiteX101" fmla="*/ 2202180 w 2339340"/>
              <a:gd name="connsiteY101" fmla="*/ 2339340 h 6236970"/>
              <a:gd name="connsiteX102" fmla="*/ 2339340 w 2339340"/>
              <a:gd name="connsiteY102" fmla="*/ 2049780 h 6236970"/>
              <a:gd name="connsiteX103" fmla="*/ 2293620 w 2339340"/>
              <a:gd name="connsiteY103" fmla="*/ 1958340 h 6236970"/>
              <a:gd name="connsiteX104" fmla="*/ 2232660 w 2339340"/>
              <a:gd name="connsiteY104" fmla="*/ 1752600 h 6236970"/>
              <a:gd name="connsiteX105" fmla="*/ 2175510 w 2339340"/>
              <a:gd name="connsiteY105" fmla="*/ 1565910 h 6236970"/>
              <a:gd name="connsiteX106" fmla="*/ 2065020 w 2339340"/>
              <a:gd name="connsiteY106" fmla="*/ 1352550 h 6236970"/>
              <a:gd name="connsiteX107" fmla="*/ 1958340 w 2339340"/>
              <a:gd name="connsiteY107" fmla="*/ 1169670 h 6236970"/>
              <a:gd name="connsiteX108" fmla="*/ 1878330 w 2339340"/>
              <a:gd name="connsiteY108" fmla="*/ 1043940 h 6236970"/>
              <a:gd name="connsiteX109" fmla="*/ 1752600 w 2339340"/>
              <a:gd name="connsiteY109" fmla="*/ 975360 h 6236970"/>
              <a:gd name="connsiteX110" fmla="*/ 1645920 w 2339340"/>
              <a:gd name="connsiteY110" fmla="*/ 956310 h 6236970"/>
              <a:gd name="connsiteX111" fmla="*/ 1546860 w 2339340"/>
              <a:gd name="connsiteY111" fmla="*/ 922020 h 6236970"/>
              <a:gd name="connsiteX112" fmla="*/ 1276350 w 2339340"/>
              <a:gd name="connsiteY112" fmla="*/ 861060 h 6236970"/>
              <a:gd name="connsiteX113" fmla="*/ 1257300 w 2339340"/>
              <a:gd name="connsiteY113" fmla="*/ 739140 h 6236970"/>
              <a:gd name="connsiteX114" fmla="*/ 1325880 w 2339340"/>
              <a:gd name="connsiteY114" fmla="*/ 594360 h 6236970"/>
              <a:gd name="connsiteX115" fmla="*/ 1363980 w 2339340"/>
              <a:gd name="connsiteY115" fmla="*/ 537210 h 6236970"/>
              <a:gd name="connsiteX116" fmla="*/ 1352550 w 2339340"/>
              <a:gd name="connsiteY116" fmla="*/ 438150 h 6236970"/>
              <a:gd name="connsiteX117" fmla="*/ 1348740 w 2339340"/>
              <a:gd name="connsiteY117" fmla="*/ 308610 h 6236970"/>
              <a:gd name="connsiteX118" fmla="*/ 1306830 w 2339340"/>
              <a:gd name="connsiteY118" fmla="*/ 114300 h 6236970"/>
              <a:gd name="connsiteX119" fmla="*/ 1188720 w 2339340"/>
              <a:gd name="connsiteY119" fmla="*/ 38100 h 6236970"/>
              <a:gd name="connsiteX120" fmla="*/ 1143000 w 2339340"/>
              <a:gd name="connsiteY120" fmla="*/ 11430 h 6236970"/>
              <a:gd name="connsiteX121" fmla="*/ 1093470 w 2339340"/>
              <a:gd name="connsiteY121" fmla="*/ 22860 h 6236970"/>
              <a:gd name="connsiteX0" fmla="*/ 1093470 w 2339340"/>
              <a:gd name="connsiteY0" fmla="*/ 22860 h 6236970"/>
              <a:gd name="connsiteX1" fmla="*/ 971550 w 2339340"/>
              <a:gd name="connsiteY1" fmla="*/ 68580 h 6236970"/>
              <a:gd name="connsiteX2" fmla="*/ 967740 w 2339340"/>
              <a:gd name="connsiteY2" fmla="*/ 0 h 6236970"/>
              <a:gd name="connsiteX3" fmla="*/ 872490 w 2339340"/>
              <a:gd name="connsiteY3" fmla="*/ 121920 h 6236970"/>
              <a:gd name="connsiteX4" fmla="*/ 849630 w 2339340"/>
              <a:gd name="connsiteY4" fmla="*/ 95250 h 6236970"/>
              <a:gd name="connsiteX5" fmla="*/ 800100 w 2339340"/>
              <a:gd name="connsiteY5" fmla="*/ 320040 h 6236970"/>
              <a:gd name="connsiteX6" fmla="*/ 811530 w 2339340"/>
              <a:gd name="connsiteY6" fmla="*/ 461010 h 6236970"/>
              <a:gd name="connsiteX7" fmla="*/ 754380 w 2339340"/>
              <a:gd name="connsiteY7" fmla="*/ 464820 h 6236970"/>
              <a:gd name="connsiteX8" fmla="*/ 781050 w 2339340"/>
              <a:gd name="connsiteY8" fmla="*/ 548640 h 6236970"/>
              <a:gd name="connsiteX9" fmla="*/ 822960 w 2339340"/>
              <a:gd name="connsiteY9" fmla="*/ 624840 h 6236970"/>
              <a:gd name="connsiteX10" fmla="*/ 887730 w 2339340"/>
              <a:gd name="connsiteY10" fmla="*/ 689610 h 6236970"/>
              <a:gd name="connsiteX11" fmla="*/ 925830 w 2339340"/>
              <a:gd name="connsiteY11" fmla="*/ 769620 h 6236970"/>
              <a:gd name="connsiteX12" fmla="*/ 925830 w 2339340"/>
              <a:gd name="connsiteY12" fmla="*/ 861060 h 6236970"/>
              <a:gd name="connsiteX13" fmla="*/ 803910 w 2339340"/>
              <a:gd name="connsiteY13" fmla="*/ 922020 h 6236970"/>
              <a:gd name="connsiteX14" fmla="*/ 701040 w 2339340"/>
              <a:gd name="connsiteY14" fmla="*/ 948690 h 6236970"/>
              <a:gd name="connsiteX15" fmla="*/ 556260 w 2339340"/>
              <a:gd name="connsiteY15" fmla="*/ 952500 h 6236970"/>
              <a:gd name="connsiteX16" fmla="*/ 403860 w 2339340"/>
              <a:gd name="connsiteY16" fmla="*/ 1002030 h 6236970"/>
              <a:gd name="connsiteX17" fmla="*/ 320040 w 2339340"/>
              <a:gd name="connsiteY17" fmla="*/ 1085850 h 6236970"/>
              <a:gd name="connsiteX18" fmla="*/ 247650 w 2339340"/>
              <a:gd name="connsiteY18" fmla="*/ 1276350 h 6236970"/>
              <a:gd name="connsiteX19" fmla="*/ 163830 w 2339340"/>
              <a:gd name="connsiteY19" fmla="*/ 1569720 h 6236970"/>
              <a:gd name="connsiteX20" fmla="*/ 83820 w 2339340"/>
              <a:gd name="connsiteY20" fmla="*/ 1783080 h 6236970"/>
              <a:gd name="connsiteX21" fmla="*/ 72390 w 2339340"/>
              <a:gd name="connsiteY21" fmla="*/ 1962150 h 6236970"/>
              <a:gd name="connsiteX22" fmla="*/ 0 w 2339340"/>
              <a:gd name="connsiteY22" fmla="*/ 2145030 h 6236970"/>
              <a:gd name="connsiteX23" fmla="*/ 11430 w 2339340"/>
              <a:gd name="connsiteY23" fmla="*/ 2251710 h 6236970"/>
              <a:gd name="connsiteX24" fmla="*/ 106680 w 2339340"/>
              <a:gd name="connsiteY24" fmla="*/ 2426970 h 6236970"/>
              <a:gd name="connsiteX25" fmla="*/ 243840 w 2339340"/>
              <a:gd name="connsiteY25" fmla="*/ 2594610 h 6236970"/>
              <a:gd name="connsiteX26" fmla="*/ 422910 w 2339340"/>
              <a:gd name="connsiteY26" fmla="*/ 2769870 h 6236970"/>
              <a:gd name="connsiteX27" fmla="*/ 609600 w 2339340"/>
              <a:gd name="connsiteY27" fmla="*/ 2929890 h 6236970"/>
              <a:gd name="connsiteX28" fmla="*/ 735330 w 2339340"/>
              <a:gd name="connsiteY28" fmla="*/ 3108960 h 6236970"/>
              <a:gd name="connsiteX29" fmla="*/ 709136 w 2339340"/>
              <a:gd name="connsiteY29" fmla="*/ 2771299 h 6236970"/>
              <a:gd name="connsiteX30" fmla="*/ 647700 w 2339340"/>
              <a:gd name="connsiteY30" fmla="*/ 2731770 h 6236970"/>
              <a:gd name="connsiteX31" fmla="*/ 541020 w 2339340"/>
              <a:gd name="connsiteY31" fmla="*/ 2537460 h 6236970"/>
              <a:gd name="connsiteX32" fmla="*/ 487680 w 2339340"/>
              <a:gd name="connsiteY32" fmla="*/ 2426970 h 6236970"/>
              <a:gd name="connsiteX33" fmla="*/ 293370 w 2339340"/>
              <a:gd name="connsiteY33" fmla="*/ 2205990 h 6236970"/>
              <a:gd name="connsiteX34" fmla="*/ 426720 w 2339340"/>
              <a:gd name="connsiteY34" fmla="*/ 1988820 h 6236970"/>
              <a:gd name="connsiteX35" fmla="*/ 483870 w 2339340"/>
              <a:gd name="connsiteY35" fmla="*/ 1878330 h 6236970"/>
              <a:gd name="connsiteX36" fmla="*/ 544830 w 2339340"/>
              <a:gd name="connsiteY36" fmla="*/ 1642110 h 6236970"/>
              <a:gd name="connsiteX37" fmla="*/ 636270 w 2339340"/>
              <a:gd name="connsiteY37" fmla="*/ 1897380 h 6236970"/>
              <a:gd name="connsiteX38" fmla="*/ 678180 w 2339340"/>
              <a:gd name="connsiteY38" fmla="*/ 2202180 h 6236970"/>
              <a:gd name="connsiteX39" fmla="*/ 689610 w 2339340"/>
              <a:gd name="connsiteY39" fmla="*/ 2487930 h 6236970"/>
              <a:gd name="connsiteX40" fmla="*/ 712470 w 2339340"/>
              <a:gd name="connsiteY40" fmla="*/ 2762250 h 6236970"/>
              <a:gd name="connsiteX41" fmla="*/ 701040 w 2339340"/>
              <a:gd name="connsiteY41" fmla="*/ 3177540 h 6236970"/>
              <a:gd name="connsiteX42" fmla="*/ 643890 w 2339340"/>
              <a:gd name="connsiteY42" fmla="*/ 3783330 h 6236970"/>
              <a:gd name="connsiteX43" fmla="*/ 613410 w 2339340"/>
              <a:gd name="connsiteY43" fmla="*/ 4255770 h 6236970"/>
              <a:gd name="connsiteX44" fmla="*/ 689610 w 2339340"/>
              <a:gd name="connsiteY44" fmla="*/ 4617720 h 6236970"/>
              <a:gd name="connsiteX45" fmla="*/ 803910 w 2339340"/>
              <a:gd name="connsiteY45" fmla="*/ 5215890 h 6236970"/>
              <a:gd name="connsiteX46" fmla="*/ 883920 w 2339340"/>
              <a:gd name="connsiteY46" fmla="*/ 5657850 h 6236970"/>
              <a:gd name="connsiteX47" fmla="*/ 872490 w 2339340"/>
              <a:gd name="connsiteY47" fmla="*/ 5684520 h 6236970"/>
              <a:gd name="connsiteX48" fmla="*/ 693420 w 2339340"/>
              <a:gd name="connsiteY48" fmla="*/ 5894070 h 6236970"/>
              <a:gd name="connsiteX49" fmla="*/ 541020 w 2339340"/>
              <a:gd name="connsiteY49" fmla="*/ 6092190 h 6236970"/>
              <a:gd name="connsiteX50" fmla="*/ 510540 w 2339340"/>
              <a:gd name="connsiteY50" fmla="*/ 6156960 h 6236970"/>
              <a:gd name="connsiteX51" fmla="*/ 701040 w 2339340"/>
              <a:gd name="connsiteY51" fmla="*/ 6092190 h 6236970"/>
              <a:gd name="connsiteX52" fmla="*/ 830580 w 2339340"/>
              <a:gd name="connsiteY52" fmla="*/ 6065520 h 6236970"/>
              <a:gd name="connsiteX53" fmla="*/ 952500 w 2339340"/>
              <a:gd name="connsiteY53" fmla="*/ 5974080 h 6236970"/>
              <a:gd name="connsiteX54" fmla="*/ 963930 w 2339340"/>
              <a:gd name="connsiteY54" fmla="*/ 5871210 h 6236970"/>
              <a:gd name="connsiteX55" fmla="*/ 1108710 w 2339340"/>
              <a:gd name="connsiteY55" fmla="*/ 5817870 h 6236970"/>
              <a:gd name="connsiteX56" fmla="*/ 1108710 w 2339340"/>
              <a:gd name="connsiteY56" fmla="*/ 5791200 h 6236970"/>
              <a:gd name="connsiteX57" fmla="*/ 1032510 w 2339340"/>
              <a:gd name="connsiteY57" fmla="*/ 5634990 h 6236970"/>
              <a:gd name="connsiteX58" fmla="*/ 1043940 w 2339340"/>
              <a:gd name="connsiteY58" fmla="*/ 5280660 h 6236970"/>
              <a:gd name="connsiteX59" fmla="*/ 1074420 w 2339340"/>
              <a:gd name="connsiteY59" fmla="*/ 4888230 h 6236970"/>
              <a:gd name="connsiteX60" fmla="*/ 1002030 w 2339340"/>
              <a:gd name="connsiteY60" fmla="*/ 4423410 h 6236970"/>
              <a:gd name="connsiteX61" fmla="*/ 1066800 w 2339340"/>
              <a:gd name="connsiteY61" fmla="*/ 4130040 h 6236970"/>
              <a:gd name="connsiteX62" fmla="*/ 1116330 w 2339340"/>
              <a:gd name="connsiteY62" fmla="*/ 3775710 h 6236970"/>
              <a:gd name="connsiteX63" fmla="*/ 1165860 w 2339340"/>
              <a:gd name="connsiteY63" fmla="*/ 3375660 h 6236970"/>
              <a:gd name="connsiteX64" fmla="*/ 1238250 w 2339340"/>
              <a:gd name="connsiteY64" fmla="*/ 3882390 h 6236970"/>
              <a:gd name="connsiteX65" fmla="*/ 1280160 w 2339340"/>
              <a:gd name="connsiteY65" fmla="*/ 4366260 h 6236970"/>
              <a:gd name="connsiteX66" fmla="*/ 1310640 w 2339340"/>
              <a:gd name="connsiteY66" fmla="*/ 4533900 h 6236970"/>
              <a:gd name="connsiteX67" fmla="*/ 1272540 w 2339340"/>
              <a:gd name="connsiteY67" fmla="*/ 4838700 h 6236970"/>
              <a:gd name="connsiteX68" fmla="*/ 1242060 w 2339340"/>
              <a:gd name="connsiteY68" fmla="*/ 5059680 h 6236970"/>
              <a:gd name="connsiteX69" fmla="*/ 1276350 w 2339340"/>
              <a:gd name="connsiteY69" fmla="*/ 5288280 h 6236970"/>
              <a:gd name="connsiteX70" fmla="*/ 1333500 w 2339340"/>
              <a:gd name="connsiteY70" fmla="*/ 5494020 h 6236970"/>
              <a:gd name="connsiteX71" fmla="*/ 1314450 w 2339340"/>
              <a:gd name="connsiteY71" fmla="*/ 5615940 h 6236970"/>
              <a:gd name="connsiteX72" fmla="*/ 1264920 w 2339340"/>
              <a:gd name="connsiteY72" fmla="*/ 5795010 h 6236970"/>
              <a:gd name="connsiteX73" fmla="*/ 1264920 w 2339340"/>
              <a:gd name="connsiteY73" fmla="*/ 5901690 h 6236970"/>
              <a:gd name="connsiteX74" fmla="*/ 1424940 w 2339340"/>
              <a:gd name="connsiteY74" fmla="*/ 6236970 h 6236970"/>
              <a:gd name="connsiteX75" fmla="*/ 1565910 w 2339340"/>
              <a:gd name="connsiteY75" fmla="*/ 6065520 h 6236970"/>
              <a:gd name="connsiteX76" fmla="*/ 1604010 w 2339340"/>
              <a:gd name="connsiteY76" fmla="*/ 6012180 h 6236970"/>
              <a:gd name="connsiteX77" fmla="*/ 1524000 w 2339340"/>
              <a:gd name="connsiteY77" fmla="*/ 5844540 h 6236970"/>
              <a:gd name="connsiteX78" fmla="*/ 1466850 w 2339340"/>
              <a:gd name="connsiteY78" fmla="*/ 5718810 h 6236970"/>
              <a:gd name="connsiteX79" fmla="*/ 1440180 w 2339340"/>
              <a:gd name="connsiteY79" fmla="*/ 5638800 h 6236970"/>
              <a:gd name="connsiteX80" fmla="*/ 1546860 w 2339340"/>
              <a:gd name="connsiteY80" fmla="*/ 5078730 h 6236970"/>
              <a:gd name="connsiteX81" fmla="*/ 1600200 w 2339340"/>
              <a:gd name="connsiteY81" fmla="*/ 4507230 h 6236970"/>
              <a:gd name="connsiteX82" fmla="*/ 1684020 w 2339340"/>
              <a:gd name="connsiteY82" fmla="*/ 4027170 h 6236970"/>
              <a:gd name="connsiteX83" fmla="*/ 1703070 w 2339340"/>
              <a:gd name="connsiteY83" fmla="*/ 3688080 h 6236970"/>
              <a:gd name="connsiteX84" fmla="*/ 1645920 w 2339340"/>
              <a:gd name="connsiteY84" fmla="*/ 2884170 h 6236970"/>
              <a:gd name="connsiteX85" fmla="*/ 1630680 w 2339340"/>
              <a:gd name="connsiteY85" fmla="*/ 2868930 h 6236970"/>
              <a:gd name="connsiteX86" fmla="*/ 1607820 w 2339340"/>
              <a:gd name="connsiteY86" fmla="*/ 2750820 h 6236970"/>
              <a:gd name="connsiteX87" fmla="*/ 1584960 w 2339340"/>
              <a:gd name="connsiteY87" fmla="*/ 2423160 h 6236970"/>
              <a:gd name="connsiteX88" fmla="*/ 1584960 w 2339340"/>
              <a:gd name="connsiteY88" fmla="*/ 2072640 h 6236970"/>
              <a:gd name="connsiteX89" fmla="*/ 1619250 w 2339340"/>
              <a:gd name="connsiteY89" fmla="*/ 1771650 h 6236970"/>
              <a:gd name="connsiteX90" fmla="*/ 1691640 w 2339340"/>
              <a:gd name="connsiteY90" fmla="*/ 1501140 h 6236970"/>
              <a:gd name="connsiteX91" fmla="*/ 1954530 w 2339340"/>
              <a:gd name="connsiteY91" fmla="*/ 1924050 h 6236970"/>
              <a:gd name="connsiteX92" fmla="*/ 2045970 w 2339340"/>
              <a:gd name="connsiteY92" fmla="*/ 2045970 h 6236970"/>
              <a:gd name="connsiteX93" fmla="*/ 1840230 w 2339340"/>
              <a:gd name="connsiteY93" fmla="*/ 2358390 h 6236970"/>
              <a:gd name="connsiteX94" fmla="*/ 1729740 w 2339340"/>
              <a:gd name="connsiteY94" fmla="*/ 2545080 h 6236970"/>
              <a:gd name="connsiteX95" fmla="*/ 1672590 w 2339340"/>
              <a:gd name="connsiteY95" fmla="*/ 2674620 h 6236970"/>
              <a:gd name="connsiteX96" fmla="*/ 1604010 w 2339340"/>
              <a:gd name="connsiteY96" fmla="*/ 2754630 h 6236970"/>
              <a:gd name="connsiteX97" fmla="*/ 1634490 w 2339340"/>
              <a:gd name="connsiteY97" fmla="*/ 3040380 h 6236970"/>
              <a:gd name="connsiteX98" fmla="*/ 1729740 w 2339340"/>
              <a:gd name="connsiteY98" fmla="*/ 2891790 h 6236970"/>
              <a:gd name="connsiteX99" fmla="*/ 1927860 w 2339340"/>
              <a:gd name="connsiteY99" fmla="*/ 2689860 h 6236970"/>
              <a:gd name="connsiteX100" fmla="*/ 2065020 w 2339340"/>
              <a:gd name="connsiteY100" fmla="*/ 2548890 h 6236970"/>
              <a:gd name="connsiteX101" fmla="*/ 2202180 w 2339340"/>
              <a:gd name="connsiteY101" fmla="*/ 2339340 h 6236970"/>
              <a:gd name="connsiteX102" fmla="*/ 2339340 w 2339340"/>
              <a:gd name="connsiteY102" fmla="*/ 2049780 h 6236970"/>
              <a:gd name="connsiteX103" fmla="*/ 2293620 w 2339340"/>
              <a:gd name="connsiteY103" fmla="*/ 1958340 h 6236970"/>
              <a:gd name="connsiteX104" fmla="*/ 2232660 w 2339340"/>
              <a:gd name="connsiteY104" fmla="*/ 1752600 h 6236970"/>
              <a:gd name="connsiteX105" fmla="*/ 2175510 w 2339340"/>
              <a:gd name="connsiteY105" fmla="*/ 1565910 h 6236970"/>
              <a:gd name="connsiteX106" fmla="*/ 2065020 w 2339340"/>
              <a:gd name="connsiteY106" fmla="*/ 1352550 h 6236970"/>
              <a:gd name="connsiteX107" fmla="*/ 1958340 w 2339340"/>
              <a:gd name="connsiteY107" fmla="*/ 1169670 h 6236970"/>
              <a:gd name="connsiteX108" fmla="*/ 1878330 w 2339340"/>
              <a:gd name="connsiteY108" fmla="*/ 1043940 h 6236970"/>
              <a:gd name="connsiteX109" fmla="*/ 1752600 w 2339340"/>
              <a:gd name="connsiteY109" fmla="*/ 975360 h 6236970"/>
              <a:gd name="connsiteX110" fmla="*/ 1645920 w 2339340"/>
              <a:gd name="connsiteY110" fmla="*/ 956310 h 6236970"/>
              <a:gd name="connsiteX111" fmla="*/ 1546860 w 2339340"/>
              <a:gd name="connsiteY111" fmla="*/ 922020 h 6236970"/>
              <a:gd name="connsiteX112" fmla="*/ 1276350 w 2339340"/>
              <a:gd name="connsiteY112" fmla="*/ 861060 h 6236970"/>
              <a:gd name="connsiteX113" fmla="*/ 1257300 w 2339340"/>
              <a:gd name="connsiteY113" fmla="*/ 739140 h 6236970"/>
              <a:gd name="connsiteX114" fmla="*/ 1325880 w 2339340"/>
              <a:gd name="connsiteY114" fmla="*/ 594360 h 6236970"/>
              <a:gd name="connsiteX115" fmla="*/ 1363980 w 2339340"/>
              <a:gd name="connsiteY115" fmla="*/ 537210 h 6236970"/>
              <a:gd name="connsiteX116" fmla="*/ 1352550 w 2339340"/>
              <a:gd name="connsiteY116" fmla="*/ 438150 h 6236970"/>
              <a:gd name="connsiteX117" fmla="*/ 1348740 w 2339340"/>
              <a:gd name="connsiteY117" fmla="*/ 308610 h 6236970"/>
              <a:gd name="connsiteX118" fmla="*/ 1306830 w 2339340"/>
              <a:gd name="connsiteY118" fmla="*/ 114300 h 6236970"/>
              <a:gd name="connsiteX119" fmla="*/ 1188720 w 2339340"/>
              <a:gd name="connsiteY119" fmla="*/ 38100 h 6236970"/>
              <a:gd name="connsiteX120" fmla="*/ 1143000 w 2339340"/>
              <a:gd name="connsiteY120" fmla="*/ 11430 h 6236970"/>
              <a:gd name="connsiteX121" fmla="*/ 1093470 w 2339340"/>
              <a:gd name="connsiteY121" fmla="*/ 22860 h 6236970"/>
              <a:gd name="connsiteX0" fmla="*/ 1093470 w 2339340"/>
              <a:gd name="connsiteY0" fmla="*/ 22860 h 6236970"/>
              <a:gd name="connsiteX1" fmla="*/ 971550 w 2339340"/>
              <a:gd name="connsiteY1" fmla="*/ 68580 h 6236970"/>
              <a:gd name="connsiteX2" fmla="*/ 967740 w 2339340"/>
              <a:gd name="connsiteY2" fmla="*/ 0 h 6236970"/>
              <a:gd name="connsiteX3" fmla="*/ 872490 w 2339340"/>
              <a:gd name="connsiteY3" fmla="*/ 121920 h 6236970"/>
              <a:gd name="connsiteX4" fmla="*/ 849630 w 2339340"/>
              <a:gd name="connsiteY4" fmla="*/ 95250 h 6236970"/>
              <a:gd name="connsiteX5" fmla="*/ 800100 w 2339340"/>
              <a:gd name="connsiteY5" fmla="*/ 320040 h 6236970"/>
              <a:gd name="connsiteX6" fmla="*/ 811530 w 2339340"/>
              <a:gd name="connsiteY6" fmla="*/ 461010 h 6236970"/>
              <a:gd name="connsiteX7" fmla="*/ 754380 w 2339340"/>
              <a:gd name="connsiteY7" fmla="*/ 464820 h 6236970"/>
              <a:gd name="connsiteX8" fmla="*/ 781050 w 2339340"/>
              <a:gd name="connsiteY8" fmla="*/ 548640 h 6236970"/>
              <a:gd name="connsiteX9" fmla="*/ 822960 w 2339340"/>
              <a:gd name="connsiteY9" fmla="*/ 624840 h 6236970"/>
              <a:gd name="connsiteX10" fmla="*/ 887730 w 2339340"/>
              <a:gd name="connsiteY10" fmla="*/ 689610 h 6236970"/>
              <a:gd name="connsiteX11" fmla="*/ 925830 w 2339340"/>
              <a:gd name="connsiteY11" fmla="*/ 769620 h 6236970"/>
              <a:gd name="connsiteX12" fmla="*/ 925830 w 2339340"/>
              <a:gd name="connsiteY12" fmla="*/ 861060 h 6236970"/>
              <a:gd name="connsiteX13" fmla="*/ 803910 w 2339340"/>
              <a:gd name="connsiteY13" fmla="*/ 922020 h 6236970"/>
              <a:gd name="connsiteX14" fmla="*/ 701040 w 2339340"/>
              <a:gd name="connsiteY14" fmla="*/ 948690 h 6236970"/>
              <a:gd name="connsiteX15" fmla="*/ 556260 w 2339340"/>
              <a:gd name="connsiteY15" fmla="*/ 952500 h 6236970"/>
              <a:gd name="connsiteX16" fmla="*/ 403860 w 2339340"/>
              <a:gd name="connsiteY16" fmla="*/ 1002030 h 6236970"/>
              <a:gd name="connsiteX17" fmla="*/ 320040 w 2339340"/>
              <a:gd name="connsiteY17" fmla="*/ 1085850 h 6236970"/>
              <a:gd name="connsiteX18" fmla="*/ 247650 w 2339340"/>
              <a:gd name="connsiteY18" fmla="*/ 1276350 h 6236970"/>
              <a:gd name="connsiteX19" fmla="*/ 163830 w 2339340"/>
              <a:gd name="connsiteY19" fmla="*/ 1569720 h 6236970"/>
              <a:gd name="connsiteX20" fmla="*/ 83820 w 2339340"/>
              <a:gd name="connsiteY20" fmla="*/ 1783080 h 6236970"/>
              <a:gd name="connsiteX21" fmla="*/ 72390 w 2339340"/>
              <a:gd name="connsiteY21" fmla="*/ 1962150 h 6236970"/>
              <a:gd name="connsiteX22" fmla="*/ 0 w 2339340"/>
              <a:gd name="connsiteY22" fmla="*/ 2145030 h 6236970"/>
              <a:gd name="connsiteX23" fmla="*/ 11430 w 2339340"/>
              <a:gd name="connsiteY23" fmla="*/ 2251710 h 6236970"/>
              <a:gd name="connsiteX24" fmla="*/ 106680 w 2339340"/>
              <a:gd name="connsiteY24" fmla="*/ 2426970 h 6236970"/>
              <a:gd name="connsiteX25" fmla="*/ 243840 w 2339340"/>
              <a:gd name="connsiteY25" fmla="*/ 2594610 h 6236970"/>
              <a:gd name="connsiteX26" fmla="*/ 422910 w 2339340"/>
              <a:gd name="connsiteY26" fmla="*/ 2769870 h 6236970"/>
              <a:gd name="connsiteX27" fmla="*/ 609600 w 2339340"/>
              <a:gd name="connsiteY27" fmla="*/ 2929890 h 6236970"/>
              <a:gd name="connsiteX28" fmla="*/ 703183 w 2339340"/>
              <a:gd name="connsiteY28" fmla="*/ 3062525 h 6236970"/>
              <a:gd name="connsiteX29" fmla="*/ 709136 w 2339340"/>
              <a:gd name="connsiteY29" fmla="*/ 2771299 h 6236970"/>
              <a:gd name="connsiteX30" fmla="*/ 647700 w 2339340"/>
              <a:gd name="connsiteY30" fmla="*/ 2731770 h 6236970"/>
              <a:gd name="connsiteX31" fmla="*/ 541020 w 2339340"/>
              <a:gd name="connsiteY31" fmla="*/ 2537460 h 6236970"/>
              <a:gd name="connsiteX32" fmla="*/ 487680 w 2339340"/>
              <a:gd name="connsiteY32" fmla="*/ 2426970 h 6236970"/>
              <a:gd name="connsiteX33" fmla="*/ 293370 w 2339340"/>
              <a:gd name="connsiteY33" fmla="*/ 2205990 h 6236970"/>
              <a:gd name="connsiteX34" fmla="*/ 426720 w 2339340"/>
              <a:gd name="connsiteY34" fmla="*/ 1988820 h 6236970"/>
              <a:gd name="connsiteX35" fmla="*/ 483870 w 2339340"/>
              <a:gd name="connsiteY35" fmla="*/ 1878330 h 6236970"/>
              <a:gd name="connsiteX36" fmla="*/ 544830 w 2339340"/>
              <a:gd name="connsiteY36" fmla="*/ 1642110 h 6236970"/>
              <a:gd name="connsiteX37" fmla="*/ 636270 w 2339340"/>
              <a:gd name="connsiteY37" fmla="*/ 1897380 h 6236970"/>
              <a:gd name="connsiteX38" fmla="*/ 678180 w 2339340"/>
              <a:gd name="connsiteY38" fmla="*/ 2202180 h 6236970"/>
              <a:gd name="connsiteX39" fmla="*/ 689610 w 2339340"/>
              <a:gd name="connsiteY39" fmla="*/ 2487930 h 6236970"/>
              <a:gd name="connsiteX40" fmla="*/ 712470 w 2339340"/>
              <a:gd name="connsiteY40" fmla="*/ 2762250 h 6236970"/>
              <a:gd name="connsiteX41" fmla="*/ 701040 w 2339340"/>
              <a:gd name="connsiteY41" fmla="*/ 3177540 h 6236970"/>
              <a:gd name="connsiteX42" fmla="*/ 643890 w 2339340"/>
              <a:gd name="connsiteY42" fmla="*/ 3783330 h 6236970"/>
              <a:gd name="connsiteX43" fmla="*/ 613410 w 2339340"/>
              <a:gd name="connsiteY43" fmla="*/ 4255770 h 6236970"/>
              <a:gd name="connsiteX44" fmla="*/ 689610 w 2339340"/>
              <a:gd name="connsiteY44" fmla="*/ 4617720 h 6236970"/>
              <a:gd name="connsiteX45" fmla="*/ 803910 w 2339340"/>
              <a:gd name="connsiteY45" fmla="*/ 5215890 h 6236970"/>
              <a:gd name="connsiteX46" fmla="*/ 883920 w 2339340"/>
              <a:gd name="connsiteY46" fmla="*/ 5657850 h 6236970"/>
              <a:gd name="connsiteX47" fmla="*/ 872490 w 2339340"/>
              <a:gd name="connsiteY47" fmla="*/ 5684520 h 6236970"/>
              <a:gd name="connsiteX48" fmla="*/ 693420 w 2339340"/>
              <a:gd name="connsiteY48" fmla="*/ 5894070 h 6236970"/>
              <a:gd name="connsiteX49" fmla="*/ 541020 w 2339340"/>
              <a:gd name="connsiteY49" fmla="*/ 6092190 h 6236970"/>
              <a:gd name="connsiteX50" fmla="*/ 510540 w 2339340"/>
              <a:gd name="connsiteY50" fmla="*/ 6156960 h 6236970"/>
              <a:gd name="connsiteX51" fmla="*/ 701040 w 2339340"/>
              <a:gd name="connsiteY51" fmla="*/ 6092190 h 6236970"/>
              <a:gd name="connsiteX52" fmla="*/ 830580 w 2339340"/>
              <a:gd name="connsiteY52" fmla="*/ 6065520 h 6236970"/>
              <a:gd name="connsiteX53" fmla="*/ 952500 w 2339340"/>
              <a:gd name="connsiteY53" fmla="*/ 5974080 h 6236970"/>
              <a:gd name="connsiteX54" fmla="*/ 963930 w 2339340"/>
              <a:gd name="connsiteY54" fmla="*/ 5871210 h 6236970"/>
              <a:gd name="connsiteX55" fmla="*/ 1108710 w 2339340"/>
              <a:gd name="connsiteY55" fmla="*/ 5817870 h 6236970"/>
              <a:gd name="connsiteX56" fmla="*/ 1108710 w 2339340"/>
              <a:gd name="connsiteY56" fmla="*/ 5791200 h 6236970"/>
              <a:gd name="connsiteX57" fmla="*/ 1032510 w 2339340"/>
              <a:gd name="connsiteY57" fmla="*/ 5634990 h 6236970"/>
              <a:gd name="connsiteX58" fmla="*/ 1043940 w 2339340"/>
              <a:gd name="connsiteY58" fmla="*/ 5280660 h 6236970"/>
              <a:gd name="connsiteX59" fmla="*/ 1074420 w 2339340"/>
              <a:gd name="connsiteY59" fmla="*/ 4888230 h 6236970"/>
              <a:gd name="connsiteX60" fmla="*/ 1002030 w 2339340"/>
              <a:gd name="connsiteY60" fmla="*/ 4423410 h 6236970"/>
              <a:gd name="connsiteX61" fmla="*/ 1066800 w 2339340"/>
              <a:gd name="connsiteY61" fmla="*/ 4130040 h 6236970"/>
              <a:gd name="connsiteX62" fmla="*/ 1116330 w 2339340"/>
              <a:gd name="connsiteY62" fmla="*/ 3775710 h 6236970"/>
              <a:gd name="connsiteX63" fmla="*/ 1165860 w 2339340"/>
              <a:gd name="connsiteY63" fmla="*/ 3375660 h 6236970"/>
              <a:gd name="connsiteX64" fmla="*/ 1238250 w 2339340"/>
              <a:gd name="connsiteY64" fmla="*/ 3882390 h 6236970"/>
              <a:gd name="connsiteX65" fmla="*/ 1280160 w 2339340"/>
              <a:gd name="connsiteY65" fmla="*/ 4366260 h 6236970"/>
              <a:gd name="connsiteX66" fmla="*/ 1310640 w 2339340"/>
              <a:gd name="connsiteY66" fmla="*/ 4533900 h 6236970"/>
              <a:gd name="connsiteX67" fmla="*/ 1272540 w 2339340"/>
              <a:gd name="connsiteY67" fmla="*/ 4838700 h 6236970"/>
              <a:gd name="connsiteX68" fmla="*/ 1242060 w 2339340"/>
              <a:gd name="connsiteY68" fmla="*/ 5059680 h 6236970"/>
              <a:gd name="connsiteX69" fmla="*/ 1276350 w 2339340"/>
              <a:gd name="connsiteY69" fmla="*/ 5288280 h 6236970"/>
              <a:gd name="connsiteX70" fmla="*/ 1333500 w 2339340"/>
              <a:gd name="connsiteY70" fmla="*/ 5494020 h 6236970"/>
              <a:gd name="connsiteX71" fmla="*/ 1314450 w 2339340"/>
              <a:gd name="connsiteY71" fmla="*/ 5615940 h 6236970"/>
              <a:gd name="connsiteX72" fmla="*/ 1264920 w 2339340"/>
              <a:gd name="connsiteY72" fmla="*/ 5795010 h 6236970"/>
              <a:gd name="connsiteX73" fmla="*/ 1264920 w 2339340"/>
              <a:gd name="connsiteY73" fmla="*/ 5901690 h 6236970"/>
              <a:gd name="connsiteX74" fmla="*/ 1424940 w 2339340"/>
              <a:gd name="connsiteY74" fmla="*/ 6236970 h 6236970"/>
              <a:gd name="connsiteX75" fmla="*/ 1565910 w 2339340"/>
              <a:gd name="connsiteY75" fmla="*/ 6065520 h 6236970"/>
              <a:gd name="connsiteX76" fmla="*/ 1604010 w 2339340"/>
              <a:gd name="connsiteY76" fmla="*/ 6012180 h 6236970"/>
              <a:gd name="connsiteX77" fmla="*/ 1524000 w 2339340"/>
              <a:gd name="connsiteY77" fmla="*/ 5844540 h 6236970"/>
              <a:gd name="connsiteX78" fmla="*/ 1466850 w 2339340"/>
              <a:gd name="connsiteY78" fmla="*/ 5718810 h 6236970"/>
              <a:gd name="connsiteX79" fmla="*/ 1440180 w 2339340"/>
              <a:gd name="connsiteY79" fmla="*/ 5638800 h 6236970"/>
              <a:gd name="connsiteX80" fmla="*/ 1546860 w 2339340"/>
              <a:gd name="connsiteY80" fmla="*/ 5078730 h 6236970"/>
              <a:gd name="connsiteX81" fmla="*/ 1600200 w 2339340"/>
              <a:gd name="connsiteY81" fmla="*/ 4507230 h 6236970"/>
              <a:gd name="connsiteX82" fmla="*/ 1684020 w 2339340"/>
              <a:gd name="connsiteY82" fmla="*/ 4027170 h 6236970"/>
              <a:gd name="connsiteX83" fmla="*/ 1703070 w 2339340"/>
              <a:gd name="connsiteY83" fmla="*/ 3688080 h 6236970"/>
              <a:gd name="connsiteX84" fmla="*/ 1645920 w 2339340"/>
              <a:gd name="connsiteY84" fmla="*/ 2884170 h 6236970"/>
              <a:gd name="connsiteX85" fmla="*/ 1630680 w 2339340"/>
              <a:gd name="connsiteY85" fmla="*/ 2868930 h 6236970"/>
              <a:gd name="connsiteX86" fmla="*/ 1607820 w 2339340"/>
              <a:gd name="connsiteY86" fmla="*/ 2750820 h 6236970"/>
              <a:gd name="connsiteX87" fmla="*/ 1584960 w 2339340"/>
              <a:gd name="connsiteY87" fmla="*/ 2423160 h 6236970"/>
              <a:gd name="connsiteX88" fmla="*/ 1584960 w 2339340"/>
              <a:gd name="connsiteY88" fmla="*/ 2072640 h 6236970"/>
              <a:gd name="connsiteX89" fmla="*/ 1619250 w 2339340"/>
              <a:gd name="connsiteY89" fmla="*/ 1771650 h 6236970"/>
              <a:gd name="connsiteX90" fmla="*/ 1691640 w 2339340"/>
              <a:gd name="connsiteY90" fmla="*/ 1501140 h 6236970"/>
              <a:gd name="connsiteX91" fmla="*/ 1954530 w 2339340"/>
              <a:gd name="connsiteY91" fmla="*/ 1924050 h 6236970"/>
              <a:gd name="connsiteX92" fmla="*/ 2045970 w 2339340"/>
              <a:gd name="connsiteY92" fmla="*/ 2045970 h 6236970"/>
              <a:gd name="connsiteX93" fmla="*/ 1840230 w 2339340"/>
              <a:gd name="connsiteY93" fmla="*/ 2358390 h 6236970"/>
              <a:gd name="connsiteX94" fmla="*/ 1729740 w 2339340"/>
              <a:gd name="connsiteY94" fmla="*/ 2545080 h 6236970"/>
              <a:gd name="connsiteX95" fmla="*/ 1672590 w 2339340"/>
              <a:gd name="connsiteY95" fmla="*/ 2674620 h 6236970"/>
              <a:gd name="connsiteX96" fmla="*/ 1604010 w 2339340"/>
              <a:gd name="connsiteY96" fmla="*/ 2754630 h 6236970"/>
              <a:gd name="connsiteX97" fmla="*/ 1634490 w 2339340"/>
              <a:gd name="connsiteY97" fmla="*/ 3040380 h 6236970"/>
              <a:gd name="connsiteX98" fmla="*/ 1729740 w 2339340"/>
              <a:gd name="connsiteY98" fmla="*/ 2891790 h 6236970"/>
              <a:gd name="connsiteX99" fmla="*/ 1927860 w 2339340"/>
              <a:gd name="connsiteY99" fmla="*/ 2689860 h 6236970"/>
              <a:gd name="connsiteX100" fmla="*/ 2065020 w 2339340"/>
              <a:gd name="connsiteY100" fmla="*/ 2548890 h 6236970"/>
              <a:gd name="connsiteX101" fmla="*/ 2202180 w 2339340"/>
              <a:gd name="connsiteY101" fmla="*/ 2339340 h 6236970"/>
              <a:gd name="connsiteX102" fmla="*/ 2339340 w 2339340"/>
              <a:gd name="connsiteY102" fmla="*/ 2049780 h 6236970"/>
              <a:gd name="connsiteX103" fmla="*/ 2293620 w 2339340"/>
              <a:gd name="connsiteY103" fmla="*/ 1958340 h 6236970"/>
              <a:gd name="connsiteX104" fmla="*/ 2232660 w 2339340"/>
              <a:gd name="connsiteY104" fmla="*/ 1752600 h 6236970"/>
              <a:gd name="connsiteX105" fmla="*/ 2175510 w 2339340"/>
              <a:gd name="connsiteY105" fmla="*/ 1565910 h 6236970"/>
              <a:gd name="connsiteX106" fmla="*/ 2065020 w 2339340"/>
              <a:gd name="connsiteY106" fmla="*/ 1352550 h 6236970"/>
              <a:gd name="connsiteX107" fmla="*/ 1958340 w 2339340"/>
              <a:gd name="connsiteY107" fmla="*/ 1169670 h 6236970"/>
              <a:gd name="connsiteX108" fmla="*/ 1878330 w 2339340"/>
              <a:gd name="connsiteY108" fmla="*/ 1043940 h 6236970"/>
              <a:gd name="connsiteX109" fmla="*/ 1752600 w 2339340"/>
              <a:gd name="connsiteY109" fmla="*/ 975360 h 6236970"/>
              <a:gd name="connsiteX110" fmla="*/ 1645920 w 2339340"/>
              <a:gd name="connsiteY110" fmla="*/ 956310 h 6236970"/>
              <a:gd name="connsiteX111" fmla="*/ 1546860 w 2339340"/>
              <a:gd name="connsiteY111" fmla="*/ 922020 h 6236970"/>
              <a:gd name="connsiteX112" fmla="*/ 1276350 w 2339340"/>
              <a:gd name="connsiteY112" fmla="*/ 861060 h 6236970"/>
              <a:gd name="connsiteX113" fmla="*/ 1257300 w 2339340"/>
              <a:gd name="connsiteY113" fmla="*/ 739140 h 6236970"/>
              <a:gd name="connsiteX114" fmla="*/ 1325880 w 2339340"/>
              <a:gd name="connsiteY114" fmla="*/ 594360 h 6236970"/>
              <a:gd name="connsiteX115" fmla="*/ 1363980 w 2339340"/>
              <a:gd name="connsiteY115" fmla="*/ 537210 h 6236970"/>
              <a:gd name="connsiteX116" fmla="*/ 1352550 w 2339340"/>
              <a:gd name="connsiteY116" fmla="*/ 438150 h 6236970"/>
              <a:gd name="connsiteX117" fmla="*/ 1348740 w 2339340"/>
              <a:gd name="connsiteY117" fmla="*/ 308610 h 6236970"/>
              <a:gd name="connsiteX118" fmla="*/ 1306830 w 2339340"/>
              <a:gd name="connsiteY118" fmla="*/ 114300 h 6236970"/>
              <a:gd name="connsiteX119" fmla="*/ 1188720 w 2339340"/>
              <a:gd name="connsiteY119" fmla="*/ 38100 h 6236970"/>
              <a:gd name="connsiteX120" fmla="*/ 1143000 w 2339340"/>
              <a:gd name="connsiteY120" fmla="*/ 11430 h 6236970"/>
              <a:gd name="connsiteX121" fmla="*/ 1093470 w 2339340"/>
              <a:gd name="connsiteY121" fmla="*/ 22860 h 6236970"/>
              <a:gd name="connsiteX0" fmla="*/ 1093470 w 2339340"/>
              <a:gd name="connsiteY0" fmla="*/ 22860 h 6236970"/>
              <a:gd name="connsiteX1" fmla="*/ 971550 w 2339340"/>
              <a:gd name="connsiteY1" fmla="*/ 68580 h 6236970"/>
              <a:gd name="connsiteX2" fmla="*/ 967740 w 2339340"/>
              <a:gd name="connsiteY2" fmla="*/ 0 h 6236970"/>
              <a:gd name="connsiteX3" fmla="*/ 872490 w 2339340"/>
              <a:gd name="connsiteY3" fmla="*/ 121920 h 6236970"/>
              <a:gd name="connsiteX4" fmla="*/ 849630 w 2339340"/>
              <a:gd name="connsiteY4" fmla="*/ 95250 h 6236970"/>
              <a:gd name="connsiteX5" fmla="*/ 800100 w 2339340"/>
              <a:gd name="connsiteY5" fmla="*/ 320040 h 6236970"/>
              <a:gd name="connsiteX6" fmla="*/ 811530 w 2339340"/>
              <a:gd name="connsiteY6" fmla="*/ 461010 h 6236970"/>
              <a:gd name="connsiteX7" fmla="*/ 754380 w 2339340"/>
              <a:gd name="connsiteY7" fmla="*/ 464820 h 6236970"/>
              <a:gd name="connsiteX8" fmla="*/ 781050 w 2339340"/>
              <a:gd name="connsiteY8" fmla="*/ 548640 h 6236970"/>
              <a:gd name="connsiteX9" fmla="*/ 822960 w 2339340"/>
              <a:gd name="connsiteY9" fmla="*/ 624840 h 6236970"/>
              <a:gd name="connsiteX10" fmla="*/ 887730 w 2339340"/>
              <a:gd name="connsiteY10" fmla="*/ 689610 h 6236970"/>
              <a:gd name="connsiteX11" fmla="*/ 925830 w 2339340"/>
              <a:gd name="connsiteY11" fmla="*/ 769620 h 6236970"/>
              <a:gd name="connsiteX12" fmla="*/ 925830 w 2339340"/>
              <a:gd name="connsiteY12" fmla="*/ 861060 h 6236970"/>
              <a:gd name="connsiteX13" fmla="*/ 803910 w 2339340"/>
              <a:gd name="connsiteY13" fmla="*/ 922020 h 6236970"/>
              <a:gd name="connsiteX14" fmla="*/ 701040 w 2339340"/>
              <a:gd name="connsiteY14" fmla="*/ 948690 h 6236970"/>
              <a:gd name="connsiteX15" fmla="*/ 556260 w 2339340"/>
              <a:gd name="connsiteY15" fmla="*/ 952500 h 6236970"/>
              <a:gd name="connsiteX16" fmla="*/ 403860 w 2339340"/>
              <a:gd name="connsiteY16" fmla="*/ 1002030 h 6236970"/>
              <a:gd name="connsiteX17" fmla="*/ 320040 w 2339340"/>
              <a:gd name="connsiteY17" fmla="*/ 1085850 h 6236970"/>
              <a:gd name="connsiteX18" fmla="*/ 247650 w 2339340"/>
              <a:gd name="connsiteY18" fmla="*/ 1276350 h 6236970"/>
              <a:gd name="connsiteX19" fmla="*/ 163830 w 2339340"/>
              <a:gd name="connsiteY19" fmla="*/ 1569720 h 6236970"/>
              <a:gd name="connsiteX20" fmla="*/ 83820 w 2339340"/>
              <a:gd name="connsiteY20" fmla="*/ 1783080 h 6236970"/>
              <a:gd name="connsiteX21" fmla="*/ 72390 w 2339340"/>
              <a:gd name="connsiteY21" fmla="*/ 1962150 h 6236970"/>
              <a:gd name="connsiteX22" fmla="*/ 0 w 2339340"/>
              <a:gd name="connsiteY22" fmla="*/ 2145030 h 6236970"/>
              <a:gd name="connsiteX23" fmla="*/ 11430 w 2339340"/>
              <a:gd name="connsiteY23" fmla="*/ 2251710 h 6236970"/>
              <a:gd name="connsiteX24" fmla="*/ 106680 w 2339340"/>
              <a:gd name="connsiteY24" fmla="*/ 2426970 h 6236970"/>
              <a:gd name="connsiteX25" fmla="*/ 243840 w 2339340"/>
              <a:gd name="connsiteY25" fmla="*/ 2594610 h 6236970"/>
              <a:gd name="connsiteX26" fmla="*/ 422910 w 2339340"/>
              <a:gd name="connsiteY26" fmla="*/ 2769870 h 6236970"/>
              <a:gd name="connsiteX27" fmla="*/ 609600 w 2339340"/>
              <a:gd name="connsiteY27" fmla="*/ 2929890 h 6236970"/>
              <a:gd name="connsiteX28" fmla="*/ 703183 w 2339340"/>
              <a:gd name="connsiteY28" fmla="*/ 3062525 h 6236970"/>
              <a:gd name="connsiteX29" fmla="*/ 711517 w 2339340"/>
              <a:gd name="connsiteY29" fmla="*/ 2784396 h 6236970"/>
              <a:gd name="connsiteX30" fmla="*/ 647700 w 2339340"/>
              <a:gd name="connsiteY30" fmla="*/ 2731770 h 6236970"/>
              <a:gd name="connsiteX31" fmla="*/ 541020 w 2339340"/>
              <a:gd name="connsiteY31" fmla="*/ 2537460 h 6236970"/>
              <a:gd name="connsiteX32" fmla="*/ 487680 w 2339340"/>
              <a:gd name="connsiteY32" fmla="*/ 2426970 h 6236970"/>
              <a:gd name="connsiteX33" fmla="*/ 293370 w 2339340"/>
              <a:gd name="connsiteY33" fmla="*/ 2205990 h 6236970"/>
              <a:gd name="connsiteX34" fmla="*/ 426720 w 2339340"/>
              <a:gd name="connsiteY34" fmla="*/ 1988820 h 6236970"/>
              <a:gd name="connsiteX35" fmla="*/ 483870 w 2339340"/>
              <a:gd name="connsiteY35" fmla="*/ 1878330 h 6236970"/>
              <a:gd name="connsiteX36" fmla="*/ 544830 w 2339340"/>
              <a:gd name="connsiteY36" fmla="*/ 1642110 h 6236970"/>
              <a:gd name="connsiteX37" fmla="*/ 636270 w 2339340"/>
              <a:gd name="connsiteY37" fmla="*/ 1897380 h 6236970"/>
              <a:gd name="connsiteX38" fmla="*/ 678180 w 2339340"/>
              <a:gd name="connsiteY38" fmla="*/ 2202180 h 6236970"/>
              <a:gd name="connsiteX39" fmla="*/ 689610 w 2339340"/>
              <a:gd name="connsiteY39" fmla="*/ 2487930 h 6236970"/>
              <a:gd name="connsiteX40" fmla="*/ 712470 w 2339340"/>
              <a:gd name="connsiteY40" fmla="*/ 2762250 h 6236970"/>
              <a:gd name="connsiteX41" fmla="*/ 701040 w 2339340"/>
              <a:gd name="connsiteY41" fmla="*/ 3177540 h 6236970"/>
              <a:gd name="connsiteX42" fmla="*/ 643890 w 2339340"/>
              <a:gd name="connsiteY42" fmla="*/ 3783330 h 6236970"/>
              <a:gd name="connsiteX43" fmla="*/ 613410 w 2339340"/>
              <a:gd name="connsiteY43" fmla="*/ 4255770 h 6236970"/>
              <a:gd name="connsiteX44" fmla="*/ 689610 w 2339340"/>
              <a:gd name="connsiteY44" fmla="*/ 4617720 h 6236970"/>
              <a:gd name="connsiteX45" fmla="*/ 803910 w 2339340"/>
              <a:gd name="connsiteY45" fmla="*/ 5215890 h 6236970"/>
              <a:gd name="connsiteX46" fmla="*/ 883920 w 2339340"/>
              <a:gd name="connsiteY46" fmla="*/ 5657850 h 6236970"/>
              <a:gd name="connsiteX47" fmla="*/ 872490 w 2339340"/>
              <a:gd name="connsiteY47" fmla="*/ 5684520 h 6236970"/>
              <a:gd name="connsiteX48" fmla="*/ 693420 w 2339340"/>
              <a:gd name="connsiteY48" fmla="*/ 5894070 h 6236970"/>
              <a:gd name="connsiteX49" fmla="*/ 541020 w 2339340"/>
              <a:gd name="connsiteY49" fmla="*/ 6092190 h 6236970"/>
              <a:gd name="connsiteX50" fmla="*/ 510540 w 2339340"/>
              <a:gd name="connsiteY50" fmla="*/ 6156960 h 6236970"/>
              <a:gd name="connsiteX51" fmla="*/ 701040 w 2339340"/>
              <a:gd name="connsiteY51" fmla="*/ 6092190 h 6236970"/>
              <a:gd name="connsiteX52" fmla="*/ 830580 w 2339340"/>
              <a:gd name="connsiteY52" fmla="*/ 6065520 h 6236970"/>
              <a:gd name="connsiteX53" fmla="*/ 952500 w 2339340"/>
              <a:gd name="connsiteY53" fmla="*/ 5974080 h 6236970"/>
              <a:gd name="connsiteX54" fmla="*/ 963930 w 2339340"/>
              <a:gd name="connsiteY54" fmla="*/ 5871210 h 6236970"/>
              <a:gd name="connsiteX55" fmla="*/ 1108710 w 2339340"/>
              <a:gd name="connsiteY55" fmla="*/ 5817870 h 6236970"/>
              <a:gd name="connsiteX56" fmla="*/ 1108710 w 2339340"/>
              <a:gd name="connsiteY56" fmla="*/ 5791200 h 6236970"/>
              <a:gd name="connsiteX57" fmla="*/ 1032510 w 2339340"/>
              <a:gd name="connsiteY57" fmla="*/ 5634990 h 6236970"/>
              <a:gd name="connsiteX58" fmla="*/ 1043940 w 2339340"/>
              <a:gd name="connsiteY58" fmla="*/ 5280660 h 6236970"/>
              <a:gd name="connsiteX59" fmla="*/ 1074420 w 2339340"/>
              <a:gd name="connsiteY59" fmla="*/ 4888230 h 6236970"/>
              <a:gd name="connsiteX60" fmla="*/ 1002030 w 2339340"/>
              <a:gd name="connsiteY60" fmla="*/ 4423410 h 6236970"/>
              <a:gd name="connsiteX61" fmla="*/ 1066800 w 2339340"/>
              <a:gd name="connsiteY61" fmla="*/ 4130040 h 6236970"/>
              <a:gd name="connsiteX62" fmla="*/ 1116330 w 2339340"/>
              <a:gd name="connsiteY62" fmla="*/ 3775710 h 6236970"/>
              <a:gd name="connsiteX63" fmla="*/ 1165860 w 2339340"/>
              <a:gd name="connsiteY63" fmla="*/ 3375660 h 6236970"/>
              <a:gd name="connsiteX64" fmla="*/ 1238250 w 2339340"/>
              <a:gd name="connsiteY64" fmla="*/ 3882390 h 6236970"/>
              <a:gd name="connsiteX65" fmla="*/ 1280160 w 2339340"/>
              <a:gd name="connsiteY65" fmla="*/ 4366260 h 6236970"/>
              <a:gd name="connsiteX66" fmla="*/ 1310640 w 2339340"/>
              <a:gd name="connsiteY66" fmla="*/ 4533900 h 6236970"/>
              <a:gd name="connsiteX67" fmla="*/ 1272540 w 2339340"/>
              <a:gd name="connsiteY67" fmla="*/ 4838700 h 6236970"/>
              <a:gd name="connsiteX68" fmla="*/ 1242060 w 2339340"/>
              <a:gd name="connsiteY68" fmla="*/ 5059680 h 6236970"/>
              <a:gd name="connsiteX69" fmla="*/ 1276350 w 2339340"/>
              <a:gd name="connsiteY69" fmla="*/ 5288280 h 6236970"/>
              <a:gd name="connsiteX70" fmla="*/ 1333500 w 2339340"/>
              <a:gd name="connsiteY70" fmla="*/ 5494020 h 6236970"/>
              <a:gd name="connsiteX71" fmla="*/ 1314450 w 2339340"/>
              <a:gd name="connsiteY71" fmla="*/ 5615940 h 6236970"/>
              <a:gd name="connsiteX72" fmla="*/ 1264920 w 2339340"/>
              <a:gd name="connsiteY72" fmla="*/ 5795010 h 6236970"/>
              <a:gd name="connsiteX73" fmla="*/ 1264920 w 2339340"/>
              <a:gd name="connsiteY73" fmla="*/ 5901690 h 6236970"/>
              <a:gd name="connsiteX74" fmla="*/ 1424940 w 2339340"/>
              <a:gd name="connsiteY74" fmla="*/ 6236970 h 6236970"/>
              <a:gd name="connsiteX75" fmla="*/ 1565910 w 2339340"/>
              <a:gd name="connsiteY75" fmla="*/ 6065520 h 6236970"/>
              <a:gd name="connsiteX76" fmla="*/ 1604010 w 2339340"/>
              <a:gd name="connsiteY76" fmla="*/ 6012180 h 6236970"/>
              <a:gd name="connsiteX77" fmla="*/ 1524000 w 2339340"/>
              <a:gd name="connsiteY77" fmla="*/ 5844540 h 6236970"/>
              <a:gd name="connsiteX78" fmla="*/ 1466850 w 2339340"/>
              <a:gd name="connsiteY78" fmla="*/ 5718810 h 6236970"/>
              <a:gd name="connsiteX79" fmla="*/ 1440180 w 2339340"/>
              <a:gd name="connsiteY79" fmla="*/ 5638800 h 6236970"/>
              <a:gd name="connsiteX80" fmla="*/ 1546860 w 2339340"/>
              <a:gd name="connsiteY80" fmla="*/ 5078730 h 6236970"/>
              <a:gd name="connsiteX81" fmla="*/ 1600200 w 2339340"/>
              <a:gd name="connsiteY81" fmla="*/ 4507230 h 6236970"/>
              <a:gd name="connsiteX82" fmla="*/ 1684020 w 2339340"/>
              <a:gd name="connsiteY82" fmla="*/ 4027170 h 6236970"/>
              <a:gd name="connsiteX83" fmla="*/ 1703070 w 2339340"/>
              <a:gd name="connsiteY83" fmla="*/ 3688080 h 6236970"/>
              <a:gd name="connsiteX84" fmla="*/ 1645920 w 2339340"/>
              <a:gd name="connsiteY84" fmla="*/ 2884170 h 6236970"/>
              <a:gd name="connsiteX85" fmla="*/ 1630680 w 2339340"/>
              <a:gd name="connsiteY85" fmla="*/ 2868930 h 6236970"/>
              <a:gd name="connsiteX86" fmla="*/ 1607820 w 2339340"/>
              <a:gd name="connsiteY86" fmla="*/ 2750820 h 6236970"/>
              <a:gd name="connsiteX87" fmla="*/ 1584960 w 2339340"/>
              <a:gd name="connsiteY87" fmla="*/ 2423160 h 6236970"/>
              <a:gd name="connsiteX88" fmla="*/ 1584960 w 2339340"/>
              <a:gd name="connsiteY88" fmla="*/ 2072640 h 6236970"/>
              <a:gd name="connsiteX89" fmla="*/ 1619250 w 2339340"/>
              <a:gd name="connsiteY89" fmla="*/ 1771650 h 6236970"/>
              <a:gd name="connsiteX90" fmla="*/ 1691640 w 2339340"/>
              <a:gd name="connsiteY90" fmla="*/ 1501140 h 6236970"/>
              <a:gd name="connsiteX91" fmla="*/ 1954530 w 2339340"/>
              <a:gd name="connsiteY91" fmla="*/ 1924050 h 6236970"/>
              <a:gd name="connsiteX92" fmla="*/ 2045970 w 2339340"/>
              <a:gd name="connsiteY92" fmla="*/ 2045970 h 6236970"/>
              <a:gd name="connsiteX93" fmla="*/ 1840230 w 2339340"/>
              <a:gd name="connsiteY93" fmla="*/ 2358390 h 6236970"/>
              <a:gd name="connsiteX94" fmla="*/ 1729740 w 2339340"/>
              <a:gd name="connsiteY94" fmla="*/ 2545080 h 6236970"/>
              <a:gd name="connsiteX95" fmla="*/ 1672590 w 2339340"/>
              <a:gd name="connsiteY95" fmla="*/ 2674620 h 6236970"/>
              <a:gd name="connsiteX96" fmla="*/ 1604010 w 2339340"/>
              <a:gd name="connsiteY96" fmla="*/ 2754630 h 6236970"/>
              <a:gd name="connsiteX97" fmla="*/ 1634490 w 2339340"/>
              <a:gd name="connsiteY97" fmla="*/ 3040380 h 6236970"/>
              <a:gd name="connsiteX98" fmla="*/ 1729740 w 2339340"/>
              <a:gd name="connsiteY98" fmla="*/ 2891790 h 6236970"/>
              <a:gd name="connsiteX99" fmla="*/ 1927860 w 2339340"/>
              <a:gd name="connsiteY99" fmla="*/ 2689860 h 6236970"/>
              <a:gd name="connsiteX100" fmla="*/ 2065020 w 2339340"/>
              <a:gd name="connsiteY100" fmla="*/ 2548890 h 6236970"/>
              <a:gd name="connsiteX101" fmla="*/ 2202180 w 2339340"/>
              <a:gd name="connsiteY101" fmla="*/ 2339340 h 6236970"/>
              <a:gd name="connsiteX102" fmla="*/ 2339340 w 2339340"/>
              <a:gd name="connsiteY102" fmla="*/ 2049780 h 6236970"/>
              <a:gd name="connsiteX103" fmla="*/ 2293620 w 2339340"/>
              <a:gd name="connsiteY103" fmla="*/ 1958340 h 6236970"/>
              <a:gd name="connsiteX104" fmla="*/ 2232660 w 2339340"/>
              <a:gd name="connsiteY104" fmla="*/ 1752600 h 6236970"/>
              <a:gd name="connsiteX105" fmla="*/ 2175510 w 2339340"/>
              <a:gd name="connsiteY105" fmla="*/ 1565910 h 6236970"/>
              <a:gd name="connsiteX106" fmla="*/ 2065020 w 2339340"/>
              <a:gd name="connsiteY106" fmla="*/ 1352550 h 6236970"/>
              <a:gd name="connsiteX107" fmla="*/ 1958340 w 2339340"/>
              <a:gd name="connsiteY107" fmla="*/ 1169670 h 6236970"/>
              <a:gd name="connsiteX108" fmla="*/ 1878330 w 2339340"/>
              <a:gd name="connsiteY108" fmla="*/ 1043940 h 6236970"/>
              <a:gd name="connsiteX109" fmla="*/ 1752600 w 2339340"/>
              <a:gd name="connsiteY109" fmla="*/ 975360 h 6236970"/>
              <a:gd name="connsiteX110" fmla="*/ 1645920 w 2339340"/>
              <a:gd name="connsiteY110" fmla="*/ 956310 h 6236970"/>
              <a:gd name="connsiteX111" fmla="*/ 1546860 w 2339340"/>
              <a:gd name="connsiteY111" fmla="*/ 922020 h 6236970"/>
              <a:gd name="connsiteX112" fmla="*/ 1276350 w 2339340"/>
              <a:gd name="connsiteY112" fmla="*/ 861060 h 6236970"/>
              <a:gd name="connsiteX113" fmla="*/ 1257300 w 2339340"/>
              <a:gd name="connsiteY113" fmla="*/ 739140 h 6236970"/>
              <a:gd name="connsiteX114" fmla="*/ 1325880 w 2339340"/>
              <a:gd name="connsiteY114" fmla="*/ 594360 h 6236970"/>
              <a:gd name="connsiteX115" fmla="*/ 1363980 w 2339340"/>
              <a:gd name="connsiteY115" fmla="*/ 537210 h 6236970"/>
              <a:gd name="connsiteX116" fmla="*/ 1352550 w 2339340"/>
              <a:gd name="connsiteY116" fmla="*/ 438150 h 6236970"/>
              <a:gd name="connsiteX117" fmla="*/ 1348740 w 2339340"/>
              <a:gd name="connsiteY117" fmla="*/ 308610 h 6236970"/>
              <a:gd name="connsiteX118" fmla="*/ 1306830 w 2339340"/>
              <a:gd name="connsiteY118" fmla="*/ 114300 h 6236970"/>
              <a:gd name="connsiteX119" fmla="*/ 1188720 w 2339340"/>
              <a:gd name="connsiteY119" fmla="*/ 38100 h 6236970"/>
              <a:gd name="connsiteX120" fmla="*/ 1143000 w 2339340"/>
              <a:gd name="connsiteY120" fmla="*/ 11430 h 6236970"/>
              <a:gd name="connsiteX121" fmla="*/ 1093470 w 2339340"/>
              <a:gd name="connsiteY121" fmla="*/ 22860 h 6236970"/>
              <a:gd name="connsiteX0" fmla="*/ 1093470 w 2339340"/>
              <a:gd name="connsiteY0" fmla="*/ 22860 h 6236970"/>
              <a:gd name="connsiteX1" fmla="*/ 971550 w 2339340"/>
              <a:gd name="connsiteY1" fmla="*/ 68580 h 6236970"/>
              <a:gd name="connsiteX2" fmla="*/ 967740 w 2339340"/>
              <a:gd name="connsiteY2" fmla="*/ 0 h 6236970"/>
              <a:gd name="connsiteX3" fmla="*/ 872490 w 2339340"/>
              <a:gd name="connsiteY3" fmla="*/ 121920 h 6236970"/>
              <a:gd name="connsiteX4" fmla="*/ 849630 w 2339340"/>
              <a:gd name="connsiteY4" fmla="*/ 95250 h 6236970"/>
              <a:gd name="connsiteX5" fmla="*/ 800100 w 2339340"/>
              <a:gd name="connsiteY5" fmla="*/ 320040 h 6236970"/>
              <a:gd name="connsiteX6" fmla="*/ 811530 w 2339340"/>
              <a:gd name="connsiteY6" fmla="*/ 461010 h 6236970"/>
              <a:gd name="connsiteX7" fmla="*/ 754380 w 2339340"/>
              <a:gd name="connsiteY7" fmla="*/ 464820 h 6236970"/>
              <a:gd name="connsiteX8" fmla="*/ 781050 w 2339340"/>
              <a:gd name="connsiteY8" fmla="*/ 548640 h 6236970"/>
              <a:gd name="connsiteX9" fmla="*/ 822960 w 2339340"/>
              <a:gd name="connsiteY9" fmla="*/ 624840 h 6236970"/>
              <a:gd name="connsiteX10" fmla="*/ 887730 w 2339340"/>
              <a:gd name="connsiteY10" fmla="*/ 689610 h 6236970"/>
              <a:gd name="connsiteX11" fmla="*/ 925830 w 2339340"/>
              <a:gd name="connsiteY11" fmla="*/ 769620 h 6236970"/>
              <a:gd name="connsiteX12" fmla="*/ 925830 w 2339340"/>
              <a:gd name="connsiteY12" fmla="*/ 861060 h 6236970"/>
              <a:gd name="connsiteX13" fmla="*/ 803910 w 2339340"/>
              <a:gd name="connsiteY13" fmla="*/ 922020 h 6236970"/>
              <a:gd name="connsiteX14" fmla="*/ 701040 w 2339340"/>
              <a:gd name="connsiteY14" fmla="*/ 948690 h 6236970"/>
              <a:gd name="connsiteX15" fmla="*/ 556260 w 2339340"/>
              <a:gd name="connsiteY15" fmla="*/ 952500 h 6236970"/>
              <a:gd name="connsiteX16" fmla="*/ 403860 w 2339340"/>
              <a:gd name="connsiteY16" fmla="*/ 1002030 h 6236970"/>
              <a:gd name="connsiteX17" fmla="*/ 320040 w 2339340"/>
              <a:gd name="connsiteY17" fmla="*/ 1085850 h 6236970"/>
              <a:gd name="connsiteX18" fmla="*/ 247650 w 2339340"/>
              <a:gd name="connsiteY18" fmla="*/ 1276350 h 6236970"/>
              <a:gd name="connsiteX19" fmla="*/ 163830 w 2339340"/>
              <a:gd name="connsiteY19" fmla="*/ 1569720 h 6236970"/>
              <a:gd name="connsiteX20" fmla="*/ 83820 w 2339340"/>
              <a:gd name="connsiteY20" fmla="*/ 1783080 h 6236970"/>
              <a:gd name="connsiteX21" fmla="*/ 72390 w 2339340"/>
              <a:gd name="connsiteY21" fmla="*/ 1962150 h 6236970"/>
              <a:gd name="connsiteX22" fmla="*/ 0 w 2339340"/>
              <a:gd name="connsiteY22" fmla="*/ 2145030 h 6236970"/>
              <a:gd name="connsiteX23" fmla="*/ 11430 w 2339340"/>
              <a:gd name="connsiteY23" fmla="*/ 2251710 h 6236970"/>
              <a:gd name="connsiteX24" fmla="*/ 106680 w 2339340"/>
              <a:gd name="connsiteY24" fmla="*/ 2426970 h 6236970"/>
              <a:gd name="connsiteX25" fmla="*/ 243840 w 2339340"/>
              <a:gd name="connsiteY25" fmla="*/ 2594610 h 6236970"/>
              <a:gd name="connsiteX26" fmla="*/ 422910 w 2339340"/>
              <a:gd name="connsiteY26" fmla="*/ 2769870 h 6236970"/>
              <a:gd name="connsiteX27" fmla="*/ 609600 w 2339340"/>
              <a:gd name="connsiteY27" fmla="*/ 2929890 h 6236970"/>
              <a:gd name="connsiteX28" fmla="*/ 703183 w 2339340"/>
              <a:gd name="connsiteY28" fmla="*/ 3062525 h 6236970"/>
              <a:gd name="connsiteX29" fmla="*/ 711517 w 2339340"/>
              <a:gd name="connsiteY29" fmla="*/ 2784396 h 6236970"/>
              <a:gd name="connsiteX30" fmla="*/ 647700 w 2339340"/>
              <a:gd name="connsiteY30" fmla="*/ 2731770 h 6236970"/>
              <a:gd name="connsiteX31" fmla="*/ 541020 w 2339340"/>
              <a:gd name="connsiteY31" fmla="*/ 2537460 h 6236970"/>
              <a:gd name="connsiteX32" fmla="*/ 487680 w 2339340"/>
              <a:gd name="connsiteY32" fmla="*/ 2426970 h 6236970"/>
              <a:gd name="connsiteX33" fmla="*/ 293370 w 2339340"/>
              <a:gd name="connsiteY33" fmla="*/ 2205990 h 6236970"/>
              <a:gd name="connsiteX34" fmla="*/ 426720 w 2339340"/>
              <a:gd name="connsiteY34" fmla="*/ 1988820 h 6236970"/>
              <a:gd name="connsiteX35" fmla="*/ 483870 w 2339340"/>
              <a:gd name="connsiteY35" fmla="*/ 1878330 h 6236970"/>
              <a:gd name="connsiteX36" fmla="*/ 544830 w 2339340"/>
              <a:gd name="connsiteY36" fmla="*/ 1642110 h 6236970"/>
              <a:gd name="connsiteX37" fmla="*/ 636270 w 2339340"/>
              <a:gd name="connsiteY37" fmla="*/ 1897380 h 6236970"/>
              <a:gd name="connsiteX38" fmla="*/ 678180 w 2339340"/>
              <a:gd name="connsiteY38" fmla="*/ 2202180 h 6236970"/>
              <a:gd name="connsiteX39" fmla="*/ 689610 w 2339340"/>
              <a:gd name="connsiteY39" fmla="*/ 2487930 h 6236970"/>
              <a:gd name="connsiteX40" fmla="*/ 712470 w 2339340"/>
              <a:gd name="connsiteY40" fmla="*/ 2762250 h 6236970"/>
              <a:gd name="connsiteX41" fmla="*/ 701040 w 2339340"/>
              <a:gd name="connsiteY41" fmla="*/ 3177540 h 6236970"/>
              <a:gd name="connsiteX42" fmla="*/ 643890 w 2339340"/>
              <a:gd name="connsiteY42" fmla="*/ 3783330 h 6236970"/>
              <a:gd name="connsiteX43" fmla="*/ 613410 w 2339340"/>
              <a:gd name="connsiteY43" fmla="*/ 4255770 h 6236970"/>
              <a:gd name="connsiteX44" fmla="*/ 689610 w 2339340"/>
              <a:gd name="connsiteY44" fmla="*/ 4617720 h 6236970"/>
              <a:gd name="connsiteX45" fmla="*/ 803910 w 2339340"/>
              <a:gd name="connsiteY45" fmla="*/ 5215890 h 6236970"/>
              <a:gd name="connsiteX46" fmla="*/ 883920 w 2339340"/>
              <a:gd name="connsiteY46" fmla="*/ 5657850 h 6236970"/>
              <a:gd name="connsiteX47" fmla="*/ 872490 w 2339340"/>
              <a:gd name="connsiteY47" fmla="*/ 5684520 h 6236970"/>
              <a:gd name="connsiteX48" fmla="*/ 693420 w 2339340"/>
              <a:gd name="connsiteY48" fmla="*/ 5894070 h 6236970"/>
              <a:gd name="connsiteX49" fmla="*/ 541020 w 2339340"/>
              <a:gd name="connsiteY49" fmla="*/ 6092190 h 6236970"/>
              <a:gd name="connsiteX50" fmla="*/ 510540 w 2339340"/>
              <a:gd name="connsiteY50" fmla="*/ 6156960 h 6236970"/>
              <a:gd name="connsiteX51" fmla="*/ 701040 w 2339340"/>
              <a:gd name="connsiteY51" fmla="*/ 6092190 h 6236970"/>
              <a:gd name="connsiteX52" fmla="*/ 830580 w 2339340"/>
              <a:gd name="connsiteY52" fmla="*/ 6065520 h 6236970"/>
              <a:gd name="connsiteX53" fmla="*/ 952500 w 2339340"/>
              <a:gd name="connsiteY53" fmla="*/ 5974080 h 6236970"/>
              <a:gd name="connsiteX54" fmla="*/ 963930 w 2339340"/>
              <a:gd name="connsiteY54" fmla="*/ 5871210 h 6236970"/>
              <a:gd name="connsiteX55" fmla="*/ 1108710 w 2339340"/>
              <a:gd name="connsiteY55" fmla="*/ 5817870 h 6236970"/>
              <a:gd name="connsiteX56" fmla="*/ 1108710 w 2339340"/>
              <a:gd name="connsiteY56" fmla="*/ 5791200 h 6236970"/>
              <a:gd name="connsiteX57" fmla="*/ 1032510 w 2339340"/>
              <a:gd name="connsiteY57" fmla="*/ 5634990 h 6236970"/>
              <a:gd name="connsiteX58" fmla="*/ 1043940 w 2339340"/>
              <a:gd name="connsiteY58" fmla="*/ 5280660 h 6236970"/>
              <a:gd name="connsiteX59" fmla="*/ 1074420 w 2339340"/>
              <a:gd name="connsiteY59" fmla="*/ 4888230 h 6236970"/>
              <a:gd name="connsiteX60" fmla="*/ 1002030 w 2339340"/>
              <a:gd name="connsiteY60" fmla="*/ 4423410 h 6236970"/>
              <a:gd name="connsiteX61" fmla="*/ 1066800 w 2339340"/>
              <a:gd name="connsiteY61" fmla="*/ 4130040 h 6236970"/>
              <a:gd name="connsiteX62" fmla="*/ 1116330 w 2339340"/>
              <a:gd name="connsiteY62" fmla="*/ 3775710 h 6236970"/>
              <a:gd name="connsiteX63" fmla="*/ 1165860 w 2339340"/>
              <a:gd name="connsiteY63" fmla="*/ 3375660 h 6236970"/>
              <a:gd name="connsiteX64" fmla="*/ 1238250 w 2339340"/>
              <a:gd name="connsiteY64" fmla="*/ 3882390 h 6236970"/>
              <a:gd name="connsiteX65" fmla="*/ 1280160 w 2339340"/>
              <a:gd name="connsiteY65" fmla="*/ 4366260 h 6236970"/>
              <a:gd name="connsiteX66" fmla="*/ 1310640 w 2339340"/>
              <a:gd name="connsiteY66" fmla="*/ 4533900 h 6236970"/>
              <a:gd name="connsiteX67" fmla="*/ 1272540 w 2339340"/>
              <a:gd name="connsiteY67" fmla="*/ 4838700 h 6236970"/>
              <a:gd name="connsiteX68" fmla="*/ 1242060 w 2339340"/>
              <a:gd name="connsiteY68" fmla="*/ 5059680 h 6236970"/>
              <a:gd name="connsiteX69" fmla="*/ 1276350 w 2339340"/>
              <a:gd name="connsiteY69" fmla="*/ 5288280 h 6236970"/>
              <a:gd name="connsiteX70" fmla="*/ 1333500 w 2339340"/>
              <a:gd name="connsiteY70" fmla="*/ 5494020 h 6236970"/>
              <a:gd name="connsiteX71" fmla="*/ 1314450 w 2339340"/>
              <a:gd name="connsiteY71" fmla="*/ 5615940 h 6236970"/>
              <a:gd name="connsiteX72" fmla="*/ 1264920 w 2339340"/>
              <a:gd name="connsiteY72" fmla="*/ 5795010 h 6236970"/>
              <a:gd name="connsiteX73" fmla="*/ 1264920 w 2339340"/>
              <a:gd name="connsiteY73" fmla="*/ 5901690 h 6236970"/>
              <a:gd name="connsiteX74" fmla="*/ 1424940 w 2339340"/>
              <a:gd name="connsiteY74" fmla="*/ 6236970 h 6236970"/>
              <a:gd name="connsiteX75" fmla="*/ 1565910 w 2339340"/>
              <a:gd name="connsiteY75" fmla="*/ 6065520 h 6236970"/>
              <a:gd name="connsiteX76" fmla="*/ 1604010 w 2339340"/>
              <a:gd name="connsiteY76" fmla="*/ 6012180 h 6236970"/>
              <a:gd name="connsiteX77" fmla="*/ 1524000 w 2339340"/>
              <a:gd name="connsiteY77" fmla="*/ 5844540 h 6236970"/>
              <a:gd name="connsiteX78" fmla="*/ 1466850 w 2339340"/>
              <a:gd name="connsiteY78" fmla="*/ 5718810 h 6236970"/>
              <a:gd name="connsiteX79" fmla="*/ 1440180 w 2339340"/>
              <a:gd name="connsiteY79" fmla="*/ 5638800 h 6236970"/>
              <a:gd name="connsiteX80" fmla="*/ 1546860 w 2339340"/>
              <a:gd name="connsiteY80" fmla="*/ 5078730 h 6236970"/>
              <a:gd name="connsiteX81" fmla="*/ 1600200 w 2339340"/>
              <a:gd name="connsiteY81" fmla="*/ 4507230 h 6236970"/>
              <a:gd name="connsiteX82" fmla="*/ 1684020 w 2339340"/>
              <a:gd name="connsiteY82" fmla="*/ 4027170 h 6236970"/>
              <a:gd name="connsiteX83" fmla="*/ 1703070 w 2339340"/>
              <a:gd name="connsiteY83" fmla="*/ 3688080 h 6236970"/>
              <a:gd name="connsiteX84" fmla="*/ 1645920 w 2339340"/>
              <a:gd name="connsiteY84" fmla="*/ 2884170 h 6236970"/>
              <a:gd name="connsiteX85" fmla="*/ 1630680 w 2339340"/>
              <a:gd name="connsiteY85" fmla="*/ 2868930 h 6236970"/>
              <a:gd name="connsiteX86" fmla="*/ 1607820 w 2339340"/>
              <a:gd name="connsiteY86" fmla="*/ 2750820 h 6236970"/>
              <a:gd name="connsiteX87" fmla="*/ 1584960 w 2339340"/>
              <a:gd name="connsiteY87" fmla="*/ 2423160 h 6236970"/>
              <a:gd name="connsiteX88" fmla="*/ 1584960 w 2339340"/>
              <a:gd name="connsiteY88" fmla="*/ 2072640 h 6236970"/>
              <a:gd name="connsiteX89" fmla="*/ 1619250 w 2339340"/>
              <a:gd name="connsiteY89" fmla="*/ 1771650 h 6236970"/>
              <a:gd name="connsiteX90" fmla="*/ 1691640 w 2339340"/>
              <a:gd name="connsiteY90" fmla="*/ 1501140 h 6236970"/>
              <a:gd name="connsiteX91" fmla="*/ 1954530 w 2339340"/>
              <a:gd name="connsiteY91" fmla="*/ 1924050 h 6236970"/>
              <a:gd name="connsiteX92" fmla="*/ 2045970 w 2339340"/>
              <a:gd name="connsiteY92" fmla="*/ 2045970 h 6236970"/>
              <a:gd name="connsiteX93" fmla="*/ 1840230 w 2339340"/>
              <a:gd name="connsiteY93" fmla="*/ 2358390 h 6236970"/>
              <a:gd name="connsiteX94" fmla="*/ 1729740 w 2339340"/>
              <a:gd name="connsiteY94" fmla="*/ 2545080 h 6236970"/>
              <a:gd name="connsiteX95" fmla="*/ 1672590 w 2339340"/>
              <a:gd name="connsiteY95" fmla="*/ 2674620 h 6236970"/>
              <a:gd name="connsiteX96" fmla="*/ 1604010 w 2339340"/>
              <a:gd name="connsiteY96" fmla="*/ 2754630 h 6236970"/>
              <a:gd name="connsiteX97" fmla="*/ 1658302 w 2339340"/>
              <a:gd name="connsiteY97" fmla="*/ 3010615 h 6236970"/>
              <a:gd name="connsiteX98" fmla="*/ 1729740 w 2339340"/>
              <a:gd name="connsiteY98" fmla="*/ 2891790 h 6236970"/>
              <a:gd name="connsiteX99" fmla="*/ 1927860 w 2339340"/>
              <a:gd name="connsiteY99" fmla="*/ 2689860 h 6236970"/>
              <a:gd name="connsiteX100" fmla="*/ 2065020 w 2339340"/>
              <a:gd name="connsiteY100" fmla="*/ 2548890 h 6236970"/>
              <a:gd name="connsiteX101" fmla="*/ 2202180 w 2339340"/>
              <a:gd name="connsiteY101" fmla="*/ 2339340 h 6236970"/>
              <a:gd name="connsiteX102" fmla="*/ 2339340 w 2339340"/>
              <a:gd name="connsiteY102" fmla="*/ 2049780 h 6236970"/>
              <a:gd name="connsiteX103" fmla="*/ 2293620 w 2339340"/>
              <a:gd name="connsiteY103" fmla="*/ 1958340 h 6236970"/>
              <a:gd name="connsiteX104" fmla="*/ 2232660 w 2339340"/>
              <a:gd name="connsiteY104" fmla="*/ 1752600 h 6236970"/>
              <a:gd name="connsiteX105" fmla="*/ 2175510 w 2339340"/>
              <a:gd name="connsiteY105" fmla="*/ 1565910 h 6236970"/>
              <a:gd name="connsiteX106" fmla="*/ 2065020 w 2339340"/>
              <a:gd name="connsiteY106" fmla="*/ 1352550 h 6236970"/>
              <a:gd name="connsiteX107" fmla="*/ 1958340 w 2339340"/>
              <a:gd name="connsiteY107" fmla="*/ 1169670 h 6236970"/>
              <a:gd name="connsiteX108" fmla="*/ 1878330 w 2339340"/>
              <a:gd name="connsiteY108" fmla="*/ 1043940 h 6236970"/>
              <a:gd name="connsiteX109" fmla="*/ 1752600 w 2339340"/>
              <a:gd name="connsiteY109" fmla="*/ 975360 h 6236970"/>
              <a:gd name="connsiteX110" fmla="*/ 1645920 w 2339340"/>
              <a:gd name="connsiteY110" fmla="*/ 956310 h 6236970"/>
              <a:gd name="connsiteX111" fmla="*/ 1546860 w 2339340"/>
              <a:gd name="connsiteY111" fmla="*/ 922020 h 6236970"/>
              <a:gd name="connsiteX112" fmla="*/ 1276350 w 2339340"/>
              <a:gd name="connsiteY112" fmla="*/ 861060 h 6236970"/>
              <a:gd name="connsiteX113" fmla="*/ 1257300 w 2339340"/>
              <a:gd name="connsiteY113" fmla="*/ 739140 h 6236970"/>
              <a:gd name="connsiteX114" fmla="*/ 1325880 w 2339340"/>
              <a:gd name="connsiteY114" fmla="*/ 594360 h 6236970"/>
              <a:gd name="connsiteX115" fmla="*/ 1363980 w 2339340"/>
              <a:gd name="connsiteY115" fmla="*/ 537210 h 6236970"/>
              <a:gd name="connsiteX116" fmla="*/ 1352550 w 2339340"/>
              <a:gd name="connsiteY116" fmla="*/ 438150 h 6236970"/>
              <a:gd name="connsiteX117" fmla="*/ 1348740 w 2339340"/>
              <a:gd name="connsiteY117" fmla="*/ 308610 h 6236970"/>
              <a:gd name="connsiteX118" fmla="*/ 1306830 w 2339340"/>
              <a:gd name="connsiteY118" fmla="*/ 114300 h 6236970"/>
              <a:gd name="connsiteX119" fmla="*/ 1188720 w 2339340"/>
              <a:gd name="connsiteY119" fmla="*/ 38100 h 6236970"/>
              <a:gd name="connsiteX120" fmla="*/ 1143000 w 2339340"/>
              <a:gd name="connsiteY120" fmla="*/ 11430 h 6236970"/>
              <a:gd name="connsiteX121" fmla="*/ 1093470 w 2339340"/>
              <a:gd name="connsiteY121" fmla="*/ 22860 h 6236970"/>
              <a:gd name="connsiteX0" fmla="*/ 1093470 w 2339340"/>
              <a:gd name="connsiteY0" fmla="*/ 22860 h 6236970"/>
              <a:gd name="connsiteX1" fmla="*/ 971550 w 2339340"/>
              <a:gd name="connsiteY1" fmla="*/ 68580 h 6236970"/>
              <a:gd name="connsiteX2" fmla="*/ 967740 w 2339340"/>
              <a:gd name="connsiteY2" fmla="*/ 0 h 6236970"/>
              <a:gd name="connsiteX3" fmla="*/ 872490 w 2339340"/>
              <a:gd name="connsiteY3" fmla="*/ 121920 h 6236970"/>
              <a:gd name="connsiteX4" fmla="*/ 849630 w 2339340"/>
              <a:gd name="connsiteY4" fmla="*/ 95250 h 6236970"/>
              <a:gd name="connsiteX5" fmla="*/ 800100 w 2339340"/>
              <a:gd name="connsiteY5" fmla="*/ 320040 h 6236970"/>
              <a:gd name="connsiteX6" fmla="*/ 811530 w 2339340"/>
              <a:gd name="connsiteY6" fmla="*/ 461010 h 6236970"/>
              <a:gd name="connsiteX7" fmla="*/ 754380 w 2339340"/>
              <a:gd name="connsiteY7" fmla="*/ 464820 h 6236970"/>
              <a:gd name="connsiteX8" fmla="*/ 781050 w 2339340"/>
              <a:gd name="connsiteY8" fmla="*/ 548640 h 6236970"/>
              <a:gd name="connsiteX9" fmla="*/ 822960 w 2339340"/>
              <a:gd name="connsiteY9" fmla="*/ 624840 h 6236970"/>
              <a:gd name="connsiteX10" fmla="*/ 887730 w 2339340"/>
              <a:gd name="connsiteY10" fmla="*/ 689610 h 6236970"/>
              <a:gd name="connsiteX11" fmla="*/ 925830 w 2339340"/>
              <a:gd name="connsiteY11" fmla="*/ 769620 h 6236970"/>
              <a:gd name="connsiteX12" fmla="*/ 925830 w 2339340"/>
              <a:gd name="connsiteY12" fmla="*/ 861060 h 6236970"/>
              <a:gd name="connsiteX13" fmla="*/ 803910 w 2339340"/>
              <a:gd name="connsiteY13" fmla="*/ 922020 h 6236970"/>
              <a:gd name="connsiteX14" fmla="*/ 701040 w 2339340"/>
              <a:gd name="connsiteY14" fmla="*/ 948690 h 6236970"/>
              <a:gd name="connsiteX15" fmla="*/ 556260 w 2339340"/>
              <a:gd name="connsiteY15" fmla="*/ 952500 h 6236970"/>
              <a:gd name="connsiteX16" fmla="*/ 403860 w 2339340"/>
              <a:gd name="connsiteY16" fmla="*/ 1002030 h 6236970"/>
              <a:gd name="connsiteX17" fmla="*/ 320040 w 2339340"/>
              <a:gd name="connsiteY17" fmla="*/ 1085850 h 6236970"/>
              <a:gd name="connsiteX18" fmla="*/ 247650 w 2339340"/>
              <a:gd name="connsiteY18" fmla="*/ 1276350 h 6236970"/>
              <a:gd name="connsiteX19" fmla="*/ 163830 w 2339340"/>
              <a:gd name="connsiteY19" fmla="*/ 1569720 h 6236970"/>
              <a:gd name="connsiteX20" fmla="*/ 83820 w 2339340"/>
              <a:gd name="connsiteY20" fmla="*/ 1783080 h 6236970"/>
              <a:gd name="connsiteX21" fmla="*/ 72390 w 2339340"/>
              <a:gd name="connsiteY21" fmla="*/ 1962150 h 6236970"/>
              <a:gd name="connsiteX22" fmla="*/ 0 w 2339340"/>
              <a:gd name="connsiteY22" fmla="*/ 2145030 h 6236970"/>
              <a:gd name="connsiteX23" fmla="*/ 11430 w 2339340"/>
              <a:gd name="connsiteY23" fmla="*/ 2251710 h 6236970"/>
              <a:gd name="connsiteX24" fmla="*/ 106680 w 2339340"/>
              <a:gd name="connsiteY24" fmla="*/ 2426970 h 6236970"/>
              <a:gd name="connsiteX25" fmla="*/ 243840 w 2339340"/>
              <a:gd name="connsiteY25" fmla="*/ 2594610 h 6236970"/>
              <a:gd name="connsiteX26" fmla="*/ 422910 w 2339340"/>
              <a:gd name="connsiteY26" fmla="*/ 2769870 h 6236970"/>
              <a:gd name="connsiteX27" fmla="*/ 609600 w 2339340"/>
              <a:gd name="connsiteY27" fmla="*/ 2929890 h 6236970"/>
              <a:gd name="connsiteX28" fmla="*/ 703183 w 2339340"/>
              <a:gd name="connsiteY28" fmla="*/ 3062525 h 6236970"/>
              <a:gd name="connsiteX29" fmla="*/ 711517 w 2339340"/>
              <a:gd name="connsiteY29" fmla="*/ 2784396 h 6236970"/>
              <a:gd name="connsiteX30" fmla="*/ 647700 w 2339340"/>
              <a:gd name="connsiteY30" fmla="*/ 2731770 h 6236970"/>
              <a:gd name="connsiteX31" fmla="*/ 541020 w 2339340"/>
              <a:gd name="connsiteY31" fmla="*/ 2537460 h 6236970"/>
              <a:gd name="connsiteX32" fmla="*/ 487680 w 2339340"/>
              <a:gd name="connsiteY32" fmla="*/ 2426970 h 6236970"/>
              <a:gd name="connsiteX33" fmla="*/ 293370 w 2339340"/>
              <a:gd name="connsiteY33" fmla="*/ 2205990 h 6236970"/>
              <a:gd name="connsiteX34" fmla="*/ 426720 w 2339340"/>
              <a:gd name="connsiteY34" fmla="*/ 1988820 h 6236970"/>
              <a:gd name="connsiteX35" fmla="*/ 483870 w 2339340"/>
              <a:gd name="connsiteY35" fmla="*/ 1878330 h 6236970"/>
              <a:gd name="connsiteX36" fmla="*/ 544830 w 2339340"/>
              <a:gd name="connsiteY36" fmla="*/ 1642110 h 6236970"/>
              <a:gd name="connsiteX37" fmla="*/ 636270 w 2339340"/>
              <a:gd name="connsiteY37" fmla="*/ 1897380 h 6236970"/>
              <a:gd name="connsiteX38" fmla="*/ 678180 w 2339340"/>
              <a:gd name="connsiteY38" fmla="*/ 2202180 h 6236970"/>
              <a:gd name="connsiteX39" fmla="*/ 689610 w 2339340"/>
              <a:gd name="connsiteY39" fmla="*/ 2487930 h 6236970"/>
              <a:gd name="connsiteX40" fmla="*/ 712470 w 2339340"/>
              <a:gd name="connsiteY40" fmla="*/ 2762250 h 6236970"/>
              <a:gd name="connsiteX41" fmla="*/ 701040 w 2339340"/>
              <a:gd name="connsiteY41" fmla="*/ 3177540 h 6236970"/>
              <a:gd name="connsiteX42" fmla="*/ 643890 w 2339340"/>
              <a:gd name="connsiteY42" fmla="*/ 3783330 h 6236970"/>
              <a:gd name="connsiteX43" fmla="*/ 613410 w 2339340"/>
              <a:gd name="connsiteY43" fmla="*/ 4255770 h 6236970"/>
              <a:gd name="connsiteX44" fmla="*/ 689610 w 2339340"/>
              <a:gd name="connsiteY44" fmla="*/ 4617720 h 6236970"/>
              <a:gd name="connsiteX45" fmla="*/ 803910 w 2339340"/>
              <a:gd name="connsiteY45" fmla="*/ 5215890 h 6236970"/>
              <a:gd name="connsiteX46" fmla="*/ 883920 w 2339340"/>
              <a:gd name="connsiteY46" fmla="*/ 5657850 h 6236970"/>
              <a:gd name="connsiteX47" fmla="*/ 872490 w 2339340"/>
              <a:gd name="connsiteY47" fmla="*/ 5684520 h 6236970"/>
              <a:gd name="connsiteX48" fmla="*/ 693420 w 2339340"/>
              <a:gd name="connsiteY48" fmla="*/ 5894070 h 6236970"/>
              <a:gd name="connsiteX49" fmla="*/ 541020 w 2339340"/>
              <a:gd name="connsiteY49" fmla="*/ 6092190 h 6236970"/>
              <a:gd name="connsiteX50" fmla="*/ 510540 w 2339340"/>
              <a:gd name="connsiteY50" fmla="*/ 6156960 h 6236970"/>
              <a:gd name="connsiteX51" fmla="*/ 701040 w 2339340"/>
              <a:gd name="connsiteY51" fmla="*/ 6092190 h 6236970"/>
              <a:gd name="connsiteX52" fmla="*/ 830580 w 2339340"/>
              <a:gd name="connsiteY52" fmla="*/ 6065520 h 6236970"/>
              <a:gd name="connsiteX53" fmla="*/ 952500 w 2339340"/>
              <a:gd name="connsiteY53" fmla="*/ 5974080 h 6236970"/>
              <a:gd name="connsiteX54" fmla="*/ 963930 w 2339340"/>
              <a:gd name="connsiteY54" fmla="*/ 5871210 h 6236970"/>
              <a:gd name="connsiteX55" fmla="*/ 1108710 w 2339340"/>
              <a:gd name="connsiteY55" fmla="*/ 5817870 h 6236970"/>
              <a:gd name="connsiteX56" fmla="*/ 1108710 w 2339340"/>
              <a:gd name="connsiteY56" fmla="*/ 5791200 h 6236970"/>
              <a:gd name="connsiteX57" fmla="*/ 1032510 w 2339340"/>
              <a:gd name="connsiteY57" fmla="*/ 5634990 h 6236970"/>
              <a:gd name="connsiteX58" fmla="*/ 1043940 w 2339340"/>
              <a:gd name="connsiteY58" fmla="*/ 5280660 h 6236970"/>
              <a:gd name="connsiteX59" fmla="*/ 1074420 w 2339340"/>
              <a:gd name="connsiteY59" fmla="*/ 4888230 h 6236970"/>
              <a:gd name="connsiteX60" fmla="*/ 1002030 w 2339340"/>
              <a:gd name="connsiteY60" fmla="*/ 4423410 h 6236970"/>
              <a:gd name="connsiteX61" fmla="*/ 1066800 w 2339340"/>
              <a:gd name="connsiteY61" fmla="*/ 4130040 h 6236970"/>
              <a:gd name="connsiteX62" fmla="*/ 1116330 w 2339340"/>
              <a:gd name="connsiteY62" fmla="*/ 3775710 h 6236970"/>
              <a:gd name="connsiteX63" fmla="*/ 1165860 w 2339340"/>
              <a:gd name="connsiteY63" fmla="*/ 3375660 h 6236970"/>
              <a:gd name="connsiteX64" fmla="*/ 1238250 w 2339340"/>
              <a:gd name="connsiteY64" fmla="*/ 3882390 h 6236970"/>
              <a:gd name="connsiteX65" fmla="*/ 1280160 w 2339340"/>
              <a:gd name="connsiteY65" fmla="*/ 4366260 h 6236970"/>
              <a:gd name="connsiteX66" fmla="*/ 1310640 w 2339340"/>
              <a:gd name="connsiteY66" fmla="*/ 4533900 h 6236970"/>
              <a:gd name="connsiteX67" fmla="*/ 1272540 w 2339340"/>
              <a:gd name="connsiteY67" fmla="*/ 4838700 h 6236970"/>
              <a:gd name="connsiteX68" fmla="*/ 1242060 w 2339340"/>
              <a:gd name="connsiteY68" fmla="*/ 5059680 h 6236970"/>
              <a:gd name="connsiteX69" fmla="*/ 1276350 w 2339340"/>
              <a:gd name="connsiteY69" fmla="*/ 5288280 h 6236970"/>
              <a:gd name="connsiteX70" fmla="*/ 1333500 w 2339340"/>
              <a:gd name="connsiteY70" fmla="*/ 5494020 h 6236970"/>
              <a:gd name="connsiteX71" fmla="*/ 1314450 w 2339340"/>
              <a:gd name="connsiteY71" fmla="*/ 5615940 h 6236970"/>
              <a:gd name="connsiteX72" fmla="*/ 1264920 w 2339340"/>
              <a:gd name="connsiteY72" fmla="*/ 5795010 h 6236970"/>
              <a:gd name="connsiteX73" fmla="*/ 1264920 w 2339340"/>
              <a:gd name="connsiteY73" fmla="*/ 5901690 h 6236970"/>
              <a:gd name="connsiteX74" fmla="*/ 1424940 w 2339340"/>
              <a:gd name="connsiteY74" fmla="*/ 6236970 h 6236970"/>
              <a:gd name="connsiteX75" fmla="*/ 1565910 w 2339340"/>
              <a:gd name="connsiteY75" fmla="*/ 6065520 h 6236970"/>
              <a:gd name="connsiteX76" fmla="*/ 1604010 w 2339340"/>
              <a:gd name="connsiteY76" fmla="*/ 6012180 h 6236970"/>
              <a:gd name="connsiteX77" fmla="*/ 1524000 w 2339340"/>
              <a:gd name="connsiteY77" fmla="*/ 5844540 h 6236970"/>
              <a:gd name="connsiteX78" fmla="*/ 1466850 w 2339340"/>
              <a:gd name="connsiteY78" fmla="*/ 5718810 h 6236970"/>
              <a:gd name="connsiteX79" fmla="*/ 1440180 w 2339340"/>
              <a:gd name="connsiteY79" fmla="*/ 5638800 h 6236970"/>
              <a:gd name="connsiteX80" fmla="*/ 1546860 w 2339340"/>
              <a:gd name="connsiteY80" fmla="*/ 5078730 h 6236970"/>
              <a:gd name="connsiteX81" fmla="*/ 1600200 w 2339340"/>
              <a:gd name="connsiteY81" fmla="*/ 4507230 h 6236970"/>
              <a:gd name="connsiteX82" fmla="*/ 1684020 w 2339340"/>
              <a:gd name="connsiteY82" fmla="*/ 4027170 h 6236970"/>
              <a:gd name="connsiteX83" fmla="*/ 1703070 w 2339340"/>
              <a:gd name="connsiteY83" fmla="*/ 3688080 h 6236970"/>
              <a:gd name="connsiteX84" fmla="*/ 1673305 w 2339340"/>
              <a:gd name="connsiteY84" fmla="*/ 3083005 h 6236970"/>
              <a:gd name="connsiteX85" fmla="*/ 1630680 w 2339340"/>
              <a:gd name="connsiteY85" fmla="*/ 2868930 h 6236970"/>
              <a:gd name="connsiteX86" fmla="*/ 1607820 w 2339340"/>
              <a:gd name="connsiteY86" fmla="*/ 2750820 h 6236970"/>
              <a:gd name="connsiteX87" fmla="*/ 1584960 w 2339340"/>
              <a:gd name="connsiteY87" fmla="*/ 2423160 h 6236970"/>
              <a:gd name="connsiteX88" fmla="*/ 1584960 w 2339340"/>
              <a:gd name="connsiteY88" fmla="*/ 2072640 h 6236970"/>
              <a:gd name="connsiteX89" fmla="*/ 1619250 w 2339340"/>
              <a:gd name="connsiteY89" fmla="*/ 1771650 h 6236970"/>
              <a:gd name="connsiteX90" fmla="*/ 1691640 w 2339340"/>
              <a:gd name="connsiteY90" fmla="*/ 1501140 h 6236970"/>
              <a:gd name="connsiteX91" fmla="*/ 1954530 w 2339340"/>
              <a:gd name="connsiteY91" fmla="*/ 1924050 h 6236970"/>
              <a:gd name="connsiteX92" fmla="*/ 2045970 w 2339340"/>
              <a:gd name="connsiteY92" fmla="*/ 2045970 h 6236970"/>
              <a:gd name="connsiteX93" fmla="*/ 1840230 w 2339340"/>
              <a:gd name="connsiteY93" fmla="*/ 2358390 h 6236970"/>
              <a:gd name="connsiteX94" fmla="*/ 1729740 w 2339340"/>
              <a:gd name="connsiteY94" fmla="*/ 2545080 h 6236970"/>
              <a:gd name="connsiteX95" fmla="*/ 1672590 w 2339340"/>
              <a:gd name="connsiteY95" fmla="*/ 2674620 h 6236970"/>
              <a:gd name="connsiteX96" fmla="*/ 1604010 w 2339340"/>
              <a:gd name="connsiteY96" fmla="*/ 2754630 h 6236970"/>
              <a:gd name="connsiteX97" fmla="*/ 1658302 w 2339340"/>
              <a:gd name="connsiteY97" fmla="*/ 3010615 h 6236970"/>
              <a:gd name="connsiteX98" fmla="*/ 1729740 w 2339340"/>
              <a:gd name="connsiteY98" fmla="*/ 2891790 h 6236970"/>
              <a:gd name="connsiteX99" fmla="*/ 1927860 w 2339340"/>
              <a:gd name="connsiteY99" fmla="*/ 2689860 h 6236970"/>
              <a:gd name="connsiteX100" fmla="*/ 2065020 w 2339340"/>
              <a:gd name="connsiteY100" fmla="*/ 2548890 h 6236970"/>
              <a:gd name="connsiteX101" fmla="*/ 2202180 w 2339340"/>
              <a:gd name="connsiteY101" fmla="*/ 2339340 h 6236970"/>
              <a:gd name="connsiteX102" fmla="*/ 2339340 w 2339340"/>
              <a:gd name="connsiteY102" fmla="*/ 2049780 h 6236970"/>
              <a:gd name="connsiteX103" fmla="*/ 2293620 w 2339340"/>
              <a:gd name="connsiteY103" fmla="*/ 1958340 h 6236970"/>
              <a:gd name="connsiteX104" fmla="*/ 2232660 w 2339340"/>
              <a:gd name="connsiteY104" fmla="*/ 1752600 h 6236970"/>
              <a:gd name="connsiteX105" fmla="*/ 2175510 w 2339340"/>
              <a:gd name="connsiteY105" fmla="*/ 1565910 h 6236970"/>
              <a:gd name="connsiteX106" fmla="*/ 2065020 w 2339340"/>
              <a:gd name="connsiteY106" fmla="*/ 1352550 h 6236970"/>
              <a:gd name="connsiteX107" fmla="*/ 1958340 w 2339340"/>
              <a:gd name="connsiteY107" fmla="*/ 1169670 h 6236970"/>
              <a:gd name="connsiteX108" fmla="*/ 1878330 w 2339340"/>
              <a:gd name="connsiteY108" fmla="*/ 1043940 h 6236970"/>
              <a:gd name="connsiteX109" fmla="*/ 1752600 w 2339340"/>
              <a:gd name="connsiteY109" fmla="*/ 975360 h 6236970"/>
              <a:gd name="connsiteX110" fmla="*/ 1645920 w 2339340"/>
              <a:gd name="connsiteY110" fmla="*/ 956310 h 6236970"/>
              <a:gd name="connsiteX111" fmla="*/ 1546860 w 2339340"/>
              <a:gd name="connsiteY111" fmla="*/ 922020 h 6236970"/>
              <a:gd name="connsiteX112" fmla="*/ 1276350 w 2339340"/>
              <a:gd name="connsiteY112" fmla="*/ 861060 h 6236970"/>
              <a:gd name="connsiteX113" fmla="*/ 1257300 w 2339340"/>
              <a:gd name="connsiteY113" fmla="*/ 739140 h 6236970"/>
              <a:gd name="connsiteX114" fmla="*/ 1325880 w 2339340"/>
              <a:gd name="connsiteY114" fmla="*/ 594360 h 6236970"/>
              <a:gd name="connsiteX115" fmla="*/ 1363980 w 2339340"/>
              <a:gd name="connsiteY115" fmla="*/ 537210 h 6236970"/>
              <a:gd name="connsiteX116" fmla="*/ 1352550 w 2339340"/>
              <a:gd name="connsiteY116" fmla="*/ 438150 h 6236970"/>
              <a:gd name="connsiteX117" fmla="*/ 1348740 w 2339340"/>
              <a:gd name="connsiteY117" fmla="*/ 308610 h 6236970"/>
              <a:gd name="connsiteX118" fmla="*/ 1306830 w 2339340"/>
              <a:gd name="connsiteY118" fmla="*/ 114300 h 6236970"/>
              <a:gd name="connsiteX119" fmla="*/ 1188720 w 2339340"/>
              <a:gd name="connsiteY119" fmla="*/ 38100 h 6236970"/>
              <a:gd name="connsiteX120" fmla="*/ 1143000 w 2339340"/>
              <a:gd name="connsiteY120" fmla="*/ 11430 h 6236970"/>
              <a:gd name="connsiteX121" fmla="*/ 1093470 w 2339340"/>
              <a:gd name="connsiteY121" fmla="*/ 22860 h 6236970"/>
              <a:gd name="connsiteX0" fmla="*/ 1093470 w 2339340"/>
              <a:gd name="connsiteY0" fmla="*/ 22860 h 6236970"/>
              <a:gd name="connsiteX1" fmla="*/ 971550 w 2339340"/>
              <a:gd name="connsiteY1" fmla="*/ 68580 h 6236970"/>
              <a:gd name="connsiteX2" fmla="*/ 967740 w 2339340"/>
              <a:gd name="connsiteY2" fmla="*/ 0 h 6236970"/>
              <a:gd name="connsiteX3" fmla="*/ 872490 w 2339340"/>
              <a:gd name="connsiteY3" fmla="*/ 121920 h 6236970"/>
              <a:gd name="connsiteX4" fmla="*/ 849630 w 2339340"/>
              <a:gd name="connsiteY4" fmla="*/ 95250 h 6236970"/>
              <a:gd name="connsiteX5" fmla="*/ 800100 w 2339340"/>
              <a:gd name="connsiteY5" fmla="*/ 320040 h 6236970"/>
              <a:gd name="connsiteX6" fmla="*/ 811530 w 2339340"/>
              <a:gd name="connsiteY6" fmla="*/ 461010 h 6236970"/>
              <a:gd name="connsiteX7" fmla="*/ 754380 w 2339340"/>
              <a:gd name="connsiteY7" fmla="*/ 464820 h 6236970"/>
              <a:gd name="connsiteX8" fmla="*/ 781050 w 2339340"/>
              <a:gd name="connsiteY8" fmla="*/ 548640 h 6236970"/>
              <a:gd name="connsiteX9" fmla="*/ 822960 w 2339340"/>
              <a:gd name="connsiteY9" fmla="*/ 624840 h 6236970"/>
              <a:gd name="connsiteX10" fmla="*/ 887730 w 2339340"/>
              <a:gd name="connsiteY10" fmla="*/ 689610 h 6236970"/>
              <a:gd name="connsiteX11" fmla="*/ 925830 w 2339340"/>
              <a:gd name="connsiteY11" fmla="*/ 769620 h 6236970"/>
              <a:gd name="connsiteX12" fmla="*/ 925830 w 2339340"/>
              <a:gd name="connsiteY12" fmla="*/ 861060 h 6236970"/>
              <a:gd name="connsiteX13" fmla="*/ 803910 w 2339340"/>
              <a:gd name="connsiteY13" fmla="*/ 922020 h 6236970"/>
              <a:gd name="connsiteX14" fmla="*/ 701040 w 2339340"/>
              <a:gd name="connsiteY14" fmla="*/ 948690 h 6236970"/>
              <a:gd name="connsiteX15" fmla="*/ 556260 w 2339340"/>
              <a:gd name="connsiteY15" fmla="*/ 952500 h 6236970"/>
              <a:gd name="connsiteX16" fmla="*/ 403860 w 2339340"/>
              <a:gd name="connsiteY16" fmla="*/ 1002030 h 6236970"/>
              <a:gd name="connsiteX17" fmla="*/ 320040 w 2339340"/>
              <a:gd name="connsiteY17" fmla="*/ 1085850 h 6236970"/>
              <a:gd name="connsiteX18" fmla="*/ 247650 w 2339340"/>
              <a:gd name="connsiteY18" fmla="*/ 1276350 h 6236970"/>
              <a:gd name="connsiteX19" fmla="*/ 163830 w 2339340"/>
              <a:gd name="connsiteY19" fmla="*/ 1569720 h 6236970"/>
              <a:gd name="connsiteX20" fmla="*/ 83820 w 2339340"/>
              <a:gd name="connsiteY20" fmla="*/ 1783080 h 6236970"/>
              <a:gd name="connsiteX21" fmla="*/ 72390 w 2339340"/>
              <a:gd name="connsiteY21" fmla="*/ 1962150 h 6236970"/>
              <a:gd name="connsiteX22" fmla="*/ 0 w 2339340"/>
              <a:gd name="connsiteY22" fmla="*/ 2145030 h 6236970"/>
              <a:gd name="connsiteX23" fmla="*/ 11430 w 2339340"/>
              <a:gd name="connsiteY23" fmla="*/ 2251710 h 6236970"/>
              <a:gd name="connsiteX24" fmla="*/ 106680 w 2339340"/>
              <a:gd name="connsiteY24" fmla="*/ 2426970 h 6236970"/>
              <a:gd name="connsiteX25" fmla="*/ 243840 w 2339340"/>
              <a:gd name="connsiteY25" fmla="*/ 2594610 h 6236970"/>
              <a:gd name="connsiteX26" fmla="*/ 422910 w 2339340"/>
              <a:gd name="connsiteY26" fmla="*/ 2769870 h 6236970"/>
              <a:gd name="connsiteX27" fmla="*/ 609600 w 2339340"/>
              <a:gd name="connsiteY27" fmla="*/ 2929890 h 6236970"/>
              <a:gd name="connsiteX28" fmla="*/ 703183 w 2339340"/>
              <a:gd name="connsiteY28" fmla="*/ 3062525 h 6236970"/>
              <a:gd name="connsiteX29" fmla="*/ 711517 w 2339340"/>
              <a:gd name="connsiteY29" fmla="*/ 2784396 h 6236970"/>
              <a:gd name="connsiteX30" fmla="*/ 647700 w 2339340"/>
              <a:gd name="connsiteY30" fmla="*/ 2731770 h 6236970"/>
              <a:gd name="connsiteX31" fmla="*/ 541020 w 2339340"/>
              <a:gd name="connsiteY31" fmla="*/ 2537460 h 6236970"/>
              <a:gd name="connsiteX32" fmla="*/ 487680 w 2339340"/>
              <a:gd name="connsiteY32" fmla="*/ 2426970 h 6236970"/>
              <a:gd name="connsiteX33" fmla="*/ 293370 w 2339340"/>
              <a:gd name="connsiteY33" fmla="*/ 2205990 h 6236970"/>
              <a:gd name="connsiteX34" fmla="*/ 426720 w 2339340"/>
              <a:gd name="connsiteY34" fmla="*/ 1988820 h 6236970"/>
              <a:gd name="connsiteX35" fmla="*/ 483870 w 2339340"/>
              <a:gd name="connsiteY35" fmla="*/ 1878330 h 6236970"/>
              <a:gd name="connsiteX36" fmla="*/ 544830 w 2339340"/>
              <a:gd name="connsiteY36" fmla="*/ 1642110 h 6236970"/>
              <a:gd name="connsiteX37" fmla="*/ 636270 w 2339340"/>
              <a:gd name="connsiteY37" fmla="*/ 1897380 h 6236970"/>
              <a:gd name="connsiteX38" fmla="*/ 678180 w 2339340"/>
              <a:gd name="connsiteY38" fmla="*/ 2202180 h 6236970"/>
              <a:gd name="connsiteX39" fmla="*/ 689610 w 2339340"/>
              <a:gd name="connsiteY39" fmla="*/ 2487930 h 6236970"/>
              <a:gd name="connsiteX40" fmla="*/ 712470 w 2339340"/>
              <a:gd name="connsiteY40" fmla="*/ 2762250 h 6236970"/>
              <a:gd name="connsiteX41" fmla="*/ 701040 w 2339340"/>
              <a:gd name="connsiteY41" fmla="*/ 3177540 h 6236970"/>
              <a:gd name="connsiteX42" fmla="*/ 643890 w 2339340"/>
              <a:gd name="connsiteY42" fmla="*/ 3783330 h 6236970"/>
              <a:gd name="connsiteX43" fmla="*/ 613410 w 2339340"/>
              <a:gd name="connsiteY43" fmla="*/ 4255770 h 6236970"/>
              <a:gd name="connsiteX44" fmla="*/ 689610 w 2339340"/>
              <a:gd name="connsiteY44" fmla="*/ 4617720 h 6236970"/>
              <a:gd name="connsiteX45" fmla="*/ 803910 w 2339340"/>
              <a:gd name="connsiteY45" fmla="*/ 5215890 h 6236970"/>
              <a:gd name="connsiteX46" fmla="*/ 883920 w 2339340"/>
              <a:gd name="connsiteY46" fmla="*/ 5657850 h 6236970"/>
              <a:gd name="connsiteX47" fmla="*/ 872490 w 2339340"/>
              <a:gd name="connsiteY47" fmla="*/ 5684520 h 6236970"/>
              <a:gd name="connsiteX48" fmla="*/ 693420 w 2339340"/>
              <a:gd name="connsiteY48" fmla="*/ 5894070 h 6236970"/>
              <a:gd name="connsiteX49" fmla="*/ 541020 w 2339340"/>
              <a:gd name="connsiteY49" fmla="*/ 6092190 h 6236970"/>
              <a:gd name="connsiteX50" fmla="*/ 510540 w 2339340"/>
              <a:gd name="connsiteY50" fmla="*/ 6156960 h 6236970"/>
              <a:gd name="connsiteX51" fmla="*/ 701040 w 2339340"/>
              <a:gd name="connsiteY51" fmla="*/ 6092190 h 6236970"/>
              <a:gd name="connsiteX52" fmla="*/ 830580 w 2339340"/>
              <a:gd name="connsiteY52" fmla="*/ 6065520 h 6236970"/>
              <a:gd name="connsiteX53" fmla="*/ 952500 w 2339340"/>
              <a:gd name="connsiteY53" fmla="*/ 5974080 h 6236970"/>
              <a:gd name="connsiteX54" fmla="*/ 963930 w 2339340"/>
              <a:gd name="connsiteY54" fmla="*/ 5871210 h 6236970"/>
              <a:gd name="connsiteX55" fmla="*/ 1108710 w 2339340"/>
              <a:gd name="connsiteY55" fmla="*/ 5817870 h 6236970"/>
              <a:gd name="connsiteX56" fmla="*/ 1108710 w 2339340"/>
              <a:gd name="connsiteY56" fmla="*/ 5791200 h 6236970"/>
              <a:gd name="connsiteX57" fmla="*/ 1032510 w 2339340"/>
              <a:gd name="connsiteY57" fmla="*/ 5634990 h 6236970"/>
              <a:gd name="connsiteX58" fmla="*/ 1043940 w 2339340"/>
              <a:gd name="connsiteY58" fmla="*/ 5280660 h 6236970"/>
              <a:gd name="connsiteX59" fmla="*/ 1074420 w 2339340"/>
              <a:gd name="connsiteY59" fmla="*/ 4888230 h 6236970"/>
              <a:gd name="connsiteX60" fmla="*/ 1002030 w 2339340"/>
              <a:gd name="connsiteY60" fmla="*/ 4423410 h 6236970"/>
              <a:gd name="connsiteX61" fmla="*/ 1066800 w 2339340"/>
              <a:gd name="connsiteY61" fmla="*/ 4130040 h 6236970"/>
              <a:gd name="connsiteX62" fmla="*/ 1116330 w 2339340"/>
              <a:gd name="connsiteY62" fmla="*/ 3775710 h 6236970"/>
              <a:gd name="connsiteX63" fmla="*/ 1165860 w 2339340"/>
              <a:gd name="connsiteY63" fmla="*/ 3375660 h 6236970"/>
              <a:gd name="connsiteX64" fmla="*/ 1238250 w 2339340"/>
              <a:gd name="connsiteY64" fmla="*/ 3882390 h 6236970"/>
              <a:gd name="connsiteX65" fmla="*/ 1280160 w 2339340"/>
              <a:gd name="connsiteY65" fmla="*/ 4366260 h 6236970"/>
              <a:gd name="connsiteX66" fmla="*/ 1310640 w 2339340"/>
              <a:gd name="connsiteY66" fmla="*/ 4533900 h 6236970"/>
              <a:gd name="connsiteX67" fmla="*/ 1272540 w 2339340"/>
              <a:gd name="connsiteY67" fmla="*/ 4838700 h 6236970"/>
              <a:gd name="connsiteX68" fmla="*/ 1242060 w 2339340"/>
              <a:gd name="connsiteY68" fmla="*/ 5059680 h 6236970"/>
              <a:gd name="connsiteX69" fmla="*/ 1276350 w 2339340"/>
              <a:gd name="connsiteY69" fmla="*/ 5288280 h 6236970"/>
              <a:gd name="connsiteX70" fmla="*/ 1333500 w 2339340"/>
              <a:gd name="connsiteY70" fmla="*/ 5494020 h 6236970"/>
              <a:gd name="connsiteX71" fmla="*/ 1314450 w 2339340"/>
              <a:gd name="connsiteY71" fmla="*/ 5615940 h 6236970"/>
              <a:gd name="connsiteX72" fmla="*/ 1264920 w 2339340"/>
              <a:gd name="connsiteY72" fmla="*/ 5795010 h 6236970"/>
              <a:gd name="connsiteX73" fmla="*/ 1264920 w 2339340"/>
              <a:gd name="connsiteY73" fmla="*/ 5901690 h 6236970"/>
              <a:gd name="connsiteX74" fmla="*/ 1424940 w 2339340"/>
              <a:gd name="connsiteY74" fmla="*/ 6236970 h 6236970"/>
              <a:gd name="connsiteX75" fmla="*/ 1565910 w 2339340"/>
              <a:gd name="connsiteY75" fmla="*/ 6065520 h 6236970"/>
              <a:gd name="connsiteX76" fmla="*/ 1604010 w 2339340"/>
              <a:gd name="connsiteY76" fmla="*/ 6012180 h 6236970"/>
              <a:gd name="connsiteX77" fmla="*/ 1524000 w 2339340"/>
              <a:gd name="connsiteY77" fmla="*/ 5844540 h 6236970"/>
              <a:gd name="connsiteX78" fmla="*/ 1466850 w 2339340"/>
              <a:gd name="connsiteY78" fmla="*/ 5718810 h 6236970"/>
              <a:gd name="connsiteX79" fmla="*/ 1440180 w 2339340"/>
              <a:gd name="connsiteY79" fmla="*/ 5638800 h 6236970"/>
              <a:gd name="connsiteX80" fmla="*/ 1546860 w 2339340"/>
              <a:gd name="connsiteY80" fmla="*/ 5078730 h 6236970"/>
              <a:gd name="connsiteX81" fmla="*/ 1600200 w 2339340"/>
              <a:gd name="connsiteY81" fmla="*/ 4507230 h 6236970"/>
              <a:gd name="connsiteX82" fmla="*/ 1684020 w 2339340"/>
              <a:gd name="connsiteY82" fmla="*/ 4027170 h 6236970"/>
              <a:gd name="connsiteX83" fmla="*/ 1703070 w 2339340"/>
              <a:gd name="connsiteY83" fmla="*/ 3688080 h 6236970"/>
              <a:gd name="connsiteX84" fmla="*/ 1673305 w 2339340"/>
              <a:gd name="connsiteY84" fmla="*/ 3083005 h 6236970"/>
              <a:gd name="connsiteX85" fmla="*/ 1630680 w 2339340"/>
              <a:gd name="connsiteY85" fmla="*/ 2868930 h 6236970"/>
              <a:gd name="connsiteX86" fmla="*/ 1607820 w 2339340"/>
              <a:gd name="connsiteY86" fmla="*/ 2750820 h 6236970"/>
              <a:gd name="connsiteX87" fmla="*/ 1584960 w 2339340"/>
              <a:gd name="connsiteY87" fmla="*/ 2423160 h 6236970"/>
              <a:gd name="connsiteX88" fmla="*/ 1584960 w 2339340"/>
              <a:gd name="connsiteY88" fmla="*/ 2072640 h 6236970"/>
              <a:gd name="connsiteX89" fmla="*/ 1619250 w 2339340"/>
              <a:gd name="connsiteY89" fmla="*/ 1771650 h 6236970"/>
              <a:gd name="connsiteX90" fmla="*/ 1691640 w 2339340"/>
              <a:gd name="connsiteY90" fmla="*/ 1501140 h 6236970"/>
              <a:gd name="connsiteX91" fmla="*/ 1954530 w 2339340"/>
              <a:gd name="connsiteY91" fmla="*/ 1924050 h 6236970"/>
              <a:gd name="connsiteX92" fmla="*/ 2045970 w 2339340"/>
              <a:gd name="connsiteY92" fmla="*/ 2045970 h 6236970"/>
              <a:gd name="connsiteX93" fmla="*/ 1840230 w 2339340"/>
              <a:gd name="connsiteY93" fmla="*/ 2358390 h 6236970"/>
              <a:gd name="connsiteX94" fmla="*/ 1729740 w 2339340"/>
              <a:gd name="connsiteY94" fmla="*/ 2545080 h 6236970"/>
              <a:gd name="connsiteX95" fmla="*/ 1672590 w 2339340"/>
              <a:gd name="connsiteY95" fmla="*/ 2674620 h 6236970"/>
              <a:gd name="connsiteX96" fmla="*/ 1606391 w 2339340"/>
              <a:gd name="connsiteY96" fmla="*/ 2746296 h 6236970"/>
              <a:gd name="connsiteX97" fmla="*/ 1658302 w 2339340"/>
              <a:gd name="connsiteY97" fmla="*/ 3010615 h 6236970"/>
              <a:gd name="connsiteX98" fmla="*/ 1729740 w 2339340"/>
              <a:gd name="connsiteY98" fmla="*/ 2891790 h 6236970"/>
              <a:gd name="connsiteX99" fmla="*/ 1927860 w 2339340"/>
              <a:gd name="connsiteY99" fmla="*/ 2689860 h 6236970"/>
              <a:gd name="connsiteX100" fmla="*/ 2065020 w 2339340"/>
              <a:gd name="connsiteY100" fmla="*/ 2548890 h 6236970"/>
              <a:gd name="connsiteX101" fmla="*/ 2202180 w 2339340"/>
              <a:gd name="connsiteY101" fmla="*/ 2339340 h 6236970"/>
              <a:gd name="connsiteX102" fmla="*/ 2339340 w 2339340"/>
              <a:gd name="connsiteY102" fmla="*/ 2049780 h 6236970"/>
              <a:gd name="connsiteX103" fmla="*/ 2293620 w 2339340"/>
              <a:gd name="connsiteY103" fmla="*/ 1958340 h 6236970"/>
              <a:gd name="connsiteX104" fmla="*/ 2232660 w 2339340"/>
              <a:gd name="connsiteY104" fmla="*/ 1752600 h 6236970"/>
              <a:gd name="connsiteX105" fmla="*/ 2175510 w 2339340"/>
              <a:gd name="connsiteY105" fmla="*/ 1565910 h 6236970"/>
              <a:gd name="connsiteX106" fmla="*/ 2065020 w 2339340"/>
              <a:gd name="connsiteY106" fmla="*/ 1352550 h 6236970"/>
              <a:gd name="connsiteX107" fmla="*/ 1958340 w 2339340"/>
              <a:gd name="connsiteY107" fmla="*/ 1169670 h 6236970"/>
              <a:gd name="connsiteX108" fmla="*/ 1878330 w 2339340"/>
              <a:gd name="connsiteY108" fmla="*/ 1043940 h 6236970"/>
              <a:gd name="connsiteX109" fmla="*/ 1752600 w 2339340"/>
              <a:gd name="connsiteY109" fmla="*/ 975360 h 6236970"/>
              <a:gd name="connsiteX110" fmla="*/ 1645920 w 2339340"/>
              <a:gd name="connsiteY110" fmla="*/ 956310 h 6236970"/>
              <a:gd name="connsiteX111" fmla="*/ 1546860 w 2339340"/>
              <a:gd name="connsiteY111" fmla="*/ 922020 h 6236970"/>
              <a:gd name="connsiteX112" fmla="*/ 1276350 w 2339340"/>
              <a:gd name="connsiteY112" fmla="*/ 861060 h 6236970"/>
              <a:gd name="connsiteX113" fmla="*/ 1257300 w 2339340"/>
              <a:gd name="connsiteY113" fmla="*/ 739140 h 6236970"/>
              <a:gd name="connsiteX114" fmla="*/ 1325880 w 2339340"/>
              <a:gd name="connsiteY114" fmla="*/ 594360 h 6236970"/>
              <a:gd name="connsiteX115" fmla="*/ 1363980 w 2339340"/>
              <a:gd name="connsiteY115" fmla="*/ 537210 h 6236970"/>
              <a:gd name="connsiteX116" fmla="*/ 1352550 w 2339340"/>
              <a:gd name="connsiteY116" fmla="*/ 438150 h 6236970"/>
              <a:gd name="connsiteX117" fmla="*/ 1348740 w 2339340"/>
              <a:gd name="connsiteY117" fmla="*/ 308610 h 6236970"/>
              <a:gd name="connsiteX118" fmla="*/ 1306830 w 2339340"/>
              <a:gd name="connsiteY118" fmla="*/ 114300 h 6236970"/>
              <a:gd name="connsiteX119" fmla="*/ 1188720 w 2339340"/>
              <a:gd name="connsiteY119" fmla="*/ 38100 h 6236970"/>
              <a:gd name="connsiteX120" fmla="*/ 1143000 w 2339340"/>
              <a:gd name="connsiteY120" fmla="*/ 11430 h 6236970"/>
              <a:gd name="connsiteX121" fmla="*/ 1093470 w 2339340"/>
              <a:gd name="connsiteY121" fmla="*/ 22860 h 6236970"/>
              <a:gd name="connsiteX0" fmla="*/ 1093470 w 2339340"/>
              <a:gd name="connsiteY0" fmla="*/ 22860 h 6236970"/>
              <a:gd name="connsiteX1" fmla="*/ 971550 w 2339340"/>
              <a:gd name="connsiteY1" fmla="*/ 68580 h 6236970"/>
              <a:gd name="connsiteX2" fmla="*/ 967740 w 2339340"/>
              <a:gd name="connsiteY2" fmla="*/ 0 h 6236970"/>
              <a:gd name="connsiteX3" fmla="*/ 872490 w 2339340"/>
              <a:gd name="connsiteY3" fmla="*/ 121920 h 6236970"/>
              <a:gd name="connsiteX4" fmla="*/ 849630 w 2339340"/>
              <a:gd name="connsiteY4" fmla="*/ 95250 h 6236970"/>
              <a:gd name="connsiteX5" fmla="*/ 804863 w 2339340"/>
              <a:gd name="connsiteY5" fmla="*/ 216455 h 6236970"/>
              <a:gd name="connsiteX6" fmla="*/ 811530 w 2339340"/>
              <a:gd name="connsiteY6" fmla="*/ 461010 h 6236970"/>
              <a:gd name="connsiteX7" fmla="*/ 754380 w 2339340"/>
              <a:gd name="connsiteY7" fmla="*/ 464820 h 6236970"/>
              <a:gd name="connsiteX8" fmla="*/ 781050 w 2339340"/>
              <a:gd name="connsiteY8" fmla="*/ 548640 h 6236970"/>
              <a:gd name="connsiteX9" fmla="*/ 822960 w 2339340"/>
              <a:gd name="connsiteY9" fmla="*/ 624840 h 6236970"/>
              <a:gd name="connsiteX10" fmla="*/ 887730 w 2339340"/>
              <a:gd name="connsiteY10" fmla="*/ 689610 h 6236970"/>
              <a:gd name="connsiteX11" fmla="*/ 925830 w 2339340"/>
              <a:gd name="connsiteY11" fmla="*/ 769620 h 6236970"/>
              <a:gd name="connsiteX12" fmla="*/ 925830 w 2339340"/>
              <a:gd name="connsiteY12" fmla="*/ 861060 h 6236970"/>
              <a:gd name="connsiteX13" fmla="*/ 803910 w 2339340"/>
              <a:gd name="connsiteY13" fmla="*/ 922020 h 6236970"/>
              <a:gd name="connsiteX14" fmla="*/ 701040 w 2339340"/>
              <a:gd name="connsiteY14" fmla="*/ 948690 h 6236970"/>
              <a:gd name="connsiteX15" fmla="*/ 556260 w 2339340"/>
              <a:gd name="connsiteY15" fmla="*/ 952500 h 6236970"/>
              <a:gd name="connsiteX16" fmla="*/ 403860 w 2339340"/>
              <a:gd name="connsiteY16" fmla="*/ 1002030 h 6236970"/>
              <a:gd name="connsiteX17" fmla="*/ 320040 w 2339340"/>
              <a:gd name="connsiteY17" fmla="*/ 1085850 h 6236970"/>
              <a:gd name="connsiteX18" fmla="*/ 247650 w 2339340"/>
              <a:gd name="connsiteY18" fmla="*/ 1276350 h 6236970"/>
              <a:gd name="connsiteX19" fmla="*/ 163830 w 2339340"/>
              <a:gd name="connsiteY19" fmla="*/ 1569720 h 6236970"/>
              <a:gd name="connsiteX20" fmla="*/ 83820 w 2339340"/>
              <a:gd name="connsiteY20" fmla="*/ 1783080 h 6236970"/>
              <a:gd name="connsiteX21" fmla="*/ 72390 w 2339340"/>
              <a:gd name="connsiteY21" fmla="*/ 1962150 h 6236970"/>
              <a:gd name="connsiteX22" fmla="*/ 0 w 2339340"/>
              <a:gd name="connsiteY22" fmla="*/ 2145030 h 6236970"/>
              <a:gd name="connsiteX23" fmla="*/ 11430 w 2339340"/>
              <a:gd name="connsiteY23" fmla="*/ 2251710 h 6236970"/>
              <a:gd name="connsiteX24" fmla="*/ 106680 w 2339340"/>
              <a:gd name="connsiteY24" fmla="*/ 2426970 h 6236970"/>
              <a:gd name="connsiteX25" fmla="*/ 243840 w 2339340"/>
              <a:gd name="connsiteY25" fmla="*/ 2594610 h 6236970"/>
              <a:gd name="connsiteX26" fmla="*/ 422910 w 2339340"/>
              <a:gd name="connsiteY26" fmla="*/ 2769870 h 6236970"/>
              <a:gd name="connsiteX27" fmla="*/ 609600 w 2339340"/>
              <a:gd name="connsiteY27" fmla="*/ 2929890 h 6236970"/>
              <a:gd name="connsiteX28" fmla="*/ 703183 w 2339340"/>
              <a:gd name="connsiteY28" fmla="*/ 3062525 h 6236970"/>
              <a:gd name="connsiteX29" fmla="*/ 711517 w 2339340"/>
              <a:gd name="connsiteY29" fmla="*/ 2784396 h 6236970"/>
              <a:gd name="connsiteX30" fmla="*/ 647700 w 2339340"/>
              <a:gd name="connsiteY30" fmla="*/ 2731770 h 6236970"/>
              <a:gd name="connsiteX31" fmla="*/ 541020 w 2339340"/>
              <a:gd name="connsiteY31" fmla="*/ 2537460 h 6236970"/>
              <a:gd name="connsiteX32" fmla="*/ 487680 w 2339340"/>
              <a:gd name="connsiteY32" fmla="*/ 2426970 h 6236970"/>
              <a:gd name="connsiteX33" fmla="*/ 293370 w 2339340"/>
              <a:gd name="connsiteY33" fmla="*/ 2205990 h 6236970"/>
              <a:gd name="connsiteX34" fmla="*/ 426720 w 2339340"/>
              <a:gd name="connsiteY34" fmla="*/ 1988820 h 6236970"/>
              <a:gd name="connsiteX35" fmla="*/ 483870 w 2339340"/>
              <a:gd name="connsiteY35" fmla="*/ 1878330 h 6236970"/>
              <a:gd name="connsiteX36" fmla="*/ 544830 w 2339340"/>
              <a:gd name="connsiteY36" fmla="*/ 1642110 h 6236970"/>
              <a:gd name="connsiteX37" fmla="*/ 636270 w 2339340"/>
              <a:gd name="connsiteY37" fmla="*/ 1897380 h 6236970"/>
              <a:gd name="connsiteX38" fmla="*/ 678180 w 2339340"/>
              <a:gd name="connsiteY38" fmla="*/ 2202180 h 6236970"/>
              <a:gd name="connsiteX39" fmla="*/ 689610 w 2339340"/>
              <a:gd name="connsiteY39" fmla="*/ 2487930 h 6236970"/>
              <a:gd name="connsiteX40" fmla="*/ 712470 w 2339340"/>
              <a:gd name="connsiteY40" fmla="*/ 2762250 h 6236970"/>
              <a:gd name="connsiteX41" fmla="*/ 701040 w 2339340"/>
              <a:gd name="connsiteY41" fmla="*/ 3177540 h 6236970"/>
              <a:gd name="connsiteX42" fmla="*/ 643890 w 2339340"/>
              <a:gd name="connsiteY42" fmla="*/ 3783330 h 6236970"/>
              <a:gd name="connsiteX43" fmla="*/ 613410 w 2339340"/>
              <a:gd name="connsiteY43" fmla="*/ 4255770 h 6236970"/>
              <a:gd name="connsiteX44" fmla="*/ 689610 w 2339340"/>
              <a:gd name="connsiteY44" fmla="*/ 4617720 h 6236970"/>
              <a:gd name="connsiteX45" fmla="*/ 803910 w 2339340"/>
              <a:gd name="connsiteY45" fmla="*/ 5215890 h 6236970"/>
              <a:gd name="connsiteX46" fmla="*/ 883920 w 2339340"/>
              <a:gd name="connsiteY46" fmla="*/ 5657850 h 6236970"/>
              <a:gd name="connsiteX47" fmla="*/ 872490 w 2339340"/>
              <a:gd name="connsiteY47" fmla="*/ 5684520 h 6236970"/>
              <a:gd name="connsiteX48" fmla="*/ 693420 w 2339340"/>
              <a:gd name="connsiteY48" fmla="*/ 5894070 h 6236970"/>
              <a:gd name="connsiteX49" fmla="*/ 541020 w 2339340"/>
              <a:gd name="connsiteY49" fmla="*/ 6092190 h 6236970"/>
              <a:gd name="connsiteX50" fmla="*/ 510540 w 2339340"/>
              <a:gd name="connsiteY50" fmla="*/ 6156960 h 6236970"/>
              <a:gd name="connsiteX51" fmla="*/ 701040 w 2339340"/>
              <a:gd name="connsiteY51" fmla="*/ 6092190 h 6236970"/>
              <a:gd name="connsiteX52" fmla="*/ 830580 w 2339340"/>
              <a:gd name="connsiteY52" fmla="*/ 6065520 h 6236970"/>
              <a:gd name="connsiteX53" fmla="*/ 952500 w 2339340"/>
              <a:gd name="connsiteY53" fmla="*/ 5974080 h 6236970"/>
              <a:gd name="connsiteX54" fmla="*/ 963930 w 2339340"/>
              <a:gd name="connsiteY54" fmla="*/ 5871210 h 6236970"/>
              <a:gd name="connsiteX55" fmla="*/ 1108710 w 2339340"/>
              <a:gd name="connsiteY55" fmla="*/ 5817870 h 6236970"/>
              <a:gd name="connsiteX56" fmla="*/ 1108710 w 2339340"/>
              <a:gd name="connsiteY56" fmla="*/ 5791200 h 6236970"/>
              <a:gd name="connsiteX57" fmla="*/ 1032510 w 2339340"/>
              <a:gd name="connsiteY57" fmla="*/ 5634990 h 6236970"/>
              <a:gd name="connsiteX58" fmla="*/ 1043940 w 2339340"/>
              <a:gd name="connsiteY58" fmla="*/ 5280660 h 6236970"/>
              <a:gd name="connsiteX59" fmla="*/ 1074420 w 2339340"/>
              <a:gd name="connsiteY59" fmla="*/ 4888230 h 6236970"/>
              <a:gd name="connsiteX60" fmla="*/ 1002030 w 2339340"/>
              <a:gd name="connsiteY60" fmla="*/ 4423410 h 6236970"/>
              <a:gd name="connsiteX61" fmla="*/ 1066800 w 2339340"/>
              <a:gd name="connsiteY61" fmla="*/ 4130040 h 6236970"/>
              <a:gd name="connsiteX62" fmla="*/ 1116330 w 2339340"/>
              <a:gd name="connsiteY62" fmla="*/ 3775710 h 6236970"/>
              <a:gd name="connsiteX63" fmla="*/ 1165860 w 2339340"/>
              <a:gd name="connsiteY63" fmla="*/ 3375660 h 6236970"/>
              <a:gd name="connsiteX64" fmla="*/ 1238250 w 2339340"/>
              <a:gd name="connsiteY64" fmla="*/ 3882390 h 6236970"/>
              <a:gd name="connsiteX65" fmla="*/ 1280160 w 2339340"/>
              <a:gd name="connsiteY65" fmla="*/ 4366260 h 6236970"/>
              <a:gd name="connsiteX66" fmla="*/ 1310640 w 2339340"/>
              <a:gd name="connsiteY66" fmla="*/ 4533900 h 6236970"/>
              <a:gd name="connsiteX67" fmla="*/ 1272540 w 2339340"/>
              <a:gd name="connsiteY67" fmla="*/ 4838700 h 6236970"/>
              <a:gd name="connsiteX68" fmla="*/ 1242060 w 2339340"/>
              <a:gd name="connsiteY68" fmla="*/ 5059680 h 6236970"/>
              <a:gd name="connsiteX69" fmla="*/ 1276350 w 2339340"/>
              <a:gd name="connsiteY69" fmla="*/ 5288280 h 6236970"/>
              <a:gd name="connsiteX70" fmla="*/ 1333500 w 2339340"/>
              <a:gd name="connsiteY70" fmla="*/ 5494020 h 6236970"/>
              <a:gd name="connsiteX71" fmla="*/ 1314450 w 2339340"/>
              <a:gd name="connsiteY71" fmla="*/ 5615940 h 6236970"/>
              <a:gd name="connsiteX72" fmla="*/ 1264920 w 2339340"/>
              <a:gd name="connsiteY72" fmla="*/ 5795010 h 6236970"/>
              <a:gd name="connsiteX73" fmla="*/ 1264920 w 2339340"/>
              <a:gd name="connsiteY73" fmla="*/ 5901690 h 6236970"/>
              <a:gd name="connsiteX74" fmla="*/ 1424940 w 2339340"/>
              <a:gd name="connsiteY74" fmla="*/ 6236970 h 6236970"/>
              <a:gd name="connsiteX75" fmla="*/ 1565910 w 2339340"/>
              <a:gd name="connsiteY75" fmla="*/ 6065520 h 6236970"/>
              <a:gd name="connsiteX76" fmla="*/ 1604010 w 2339340"/>
              <a:gd name="connsiteY76" fmla="*/ 6012180 h 6236970"/>
              <a:gd name="connsiteX77" fmla="*/ 1524000 w 2339340"/>
              <a:gd name="connsiteY77" fmla="*/ 5844540 h 6236970"/>
              <a:gd name="connsiteX78" fmla="*/ 1466850 w 2339340"/>
              <a:gd name="connsiteY78" fmla="*/ 5718810 h 6236970"/>
              <a:gd name="connsiteX79" fmla="*/ 1440180 w 2339340"/>
              <a:gd name="connsiteY79" fmla="*/ 5638800 h 6236970"/>
              <a:gd name="connsiteX80" fmla="*/ 1546860 w 2339340"/>
              <a:gd name="connsiteY80" fmla="*/ 5078730 h 6236970"/>
              <a:gd name="connsiteX81" fmla="*/ 1600200 w 2339340"/>
              <a:gd name="connsiteY81" fmla="*/ 4507230 h 6236970"/>
              <a:gd name="connsiteX82" fmla="*/ 1684020 w 2339340"/>
              <a:gd name="connsiteY82" fmla="*/ 4027170 h 6236970"/>
              <a:gd name="connsiteX83" fmla="*/ 1703070 w 2339340"/>
              <a:gd name="connsiteY83" fmla="*/ 3688080 h 6236970"/>
              <a:gd name="connsiteX84" fmla="*/ 1673305 w 2339340"/>
              <a:gd name="connsiteY84" fmla="*/ 3083005 h 6236970"/>
              <a:gd name="connsiteX85" fmla="*/ 1630680 w 2339340"/>
              <a:gd name="connsiteY85" fmla="*/ 2868930 h 6236970"/>
              <a:gd name="connsiteX86" fmla="*/ 1607820 w 2339340"/>
              <a:gd name="connsiteY86" fmla="*/ 2750820 h 6236970"/>
              <a:gd name="connsiteX87" fmla="*/ 1584960 w 2339340"/>
              <a:gd name="connsiteY87" fmla="*/ 2423160 h 6236970"/>
              <a:gd name="connsiteX88" fmla="*/ 1584960 w 2339340"/>
              <a:gd name="connsiteY88" fmla="*/ 2072640 h 6236970"/>
              <a:gd name="connsiteX89" fmla="*/ 1619250 w 2339340"/>
              <a:gd name="connsiteY89" fmla="*/ 1771650 h 6236970"/>
              <a:gd name="connsiteX90" fmla="*/ 1691640 w 2339340"/>
              <a:gd name="connsiteY90" fmla="*/ 1501140 h 6236970"/>
              <a:gd name="connsiteX91" fmla="*/ 1954530 w 2339340"/>
              <a:gd name="connsiteY91" fmla="*/ 1924050 h 6236970"/>
              <a:gd name="connsiteX92" fmla="*/ 2045970 w 2339340"/>
              <a:gd name="connsiteY92" fmla="*/ 2045970 h 6236970"/>
              <a:gd name="connsiteX93" fmla="*/ 1840230 w 2339340"/>
              <a:gd name="connsiteY93" fmla="*/ 2358390 h 6236970"/>
              <a:gd name="connsiteX94" fmla="*/ 1729740 w 2339340"/>
              <a:gd name="connsiteY94" fmla="*/ 2545080 h 6236970"/>
              <a:gd name="connsiteX95" fmla="*/ 1672590 w 2339340"/>
              <a:gd name="connsiteY95" fmla="*/ 2674620 h 6236970"/>
              <a:gd name="connsiteX96" fmla="*/ 1606391 w 2339340"/>
              <a:gd name="connsiteY96" fmla="*/ 2746296 h 6236970"/>
              <a:gd name="connsiteX97" fmla="*/ 1658302 w 2339340"/>
              <a:gd name="connsiteY97" fmla="*/ 3010615 h 6236970"/>
              <a:gd name="connsiteX98" fmla="*/ 1729740 w 2339340"/>
              <a:gd name="connsiteY98" fmla="*/ 2891790 h 6236970"/>
              <a:gd name="connsiteX99" fmla="*/ 1927860 w 2339340"/>
              <a:gd name="connsiteY99" fmla="*/ 2689860 h 6236970"/>
              <a:gd name="connsiteX100" fmla="*/ 2065020 w 2339340"/>
              <a:gd name="connsiteY100" fmla="*/ 2548890 h 6236970"/>
              <a:gd name="connsiteX101" fmla="*/ 2202180 w 2339340"/>
              <a:gd name="connsiteY101" fmla="*/ 2339340 h 6236970"/>
              <a:gd name="connsiteX102" fmla="*/ 2339340 w 2339340"/>
              <a:gd name="connsiteY102" fmla="*/ 2049780 h 6236970"/>
              <a:gd name="connsiteX103" fmla="*/ 2293620 w 2339340"/>
              <a:gd name="connsiteY103" fmla="*/ 1958340 h 6236970"/>
              <a:gd name="connsiteX104" fmla="*/ 2232660 w 2339340"/>
              <a:gd name="connsiteY104" fmla="*/ 1752600 h 6236970"/>
              <a:gd name="connsiteX105" fmla="*/ 2175510 w 2339340"/>
              <a:gd name="connsiteY105" fmla="*/ 1565910 h 6236970"/>
              <a:gd name="connsiteX106" fmla="*/ 2065020 w 2339340"/>
              <a:gd name="connsiteY106" fmla="*/ 1352550 h 6236970"/>
              <a:gd name="connsiteX107" fmla="*/ 1958340 w 2339340"/>
              <a:gd name="connsiteY107" fmla="*/ 1169670 h 6236970"/>
              <a:gd name="connsiteX108" fmla="*/ 1878330 w 2339340"/>
              <a:gd name="connsiteY108" fmla="*/ 1043940 h 6236970"/>
              <a:gd name="connsiteX109" fmla="*/ 1752600 w 2339340"/>
              <a:gd name="connsiteY109" fmla="*/ 975360 h 6236970"/>
              <a:gd name="connsiteX110" fmla="*/ 1645920 w 2339340"/>
              <a:gd name="connsiteY110" fmla="*/ 956310 h 6236970"/>
              <a:gd name="connsiteX111" fmla="*/ 1546860 w 2339340"/>
              <a:gd name="connsiteY111" fmla="*/ 922020 h 6236970"/>
              <a:gd name="connsiteX112" fmla="*/ 1276350 w 2339340"/>
              <a:gd name="connsiteY112" fmla="*/ 861060 h 6236970"/>
              <a:gd name="connsiteX113" fmla="*/ 1257300 w 2339340"/>
              <a:gd name="connsiteY113" fmla="*/ 739140 h 6236970"/>
              <a:gd name="connsiteX114" fmla="*/ 1325880 w 2339340"/>
              <a:gd name="connsiteY114" fmla="*/ 594360 h 6236970"/>
              <a:gd name="connsiteX115" fmla="*/ 1363980 w 2339340"/>
              <a:gd name="connsiteY115" fmla="*/ 537210 h 6236970"/>
              <a:gd name="connsiteX116" fmla="*/ 1352550 w 2339340"/>
              <a:gd name="connsiteY116" fmla="*/ 438150 h 6236970"/>
              <a:gd name="connsiteX117" fmla="*/ 1348740 w 2339340"/>
              <a:gd name="connsiteY117" fmla="*/ 308610 h 6236970"/>
              <a:gd name="connsiteX118" fmla="*/ 1306830 w 2339340"/>
              <a:gd name="connsiteY118" fmla="*/ 114300 h 6236970"/>
              <a:gd name="connsiteX119" fmla="*/ 1188720 w 2339340"/>
              <a:gd name="connsiteY119" fmla="*/ 38100 h 6236970"/>
              <a:gd name="connsiteX120" fmla="*/ 1143000 w 2339340"/>
              <a:gd name="connsiteY120" fmla="*/ 11430 h 6236970"/>
              <a:gd name="connsiteX121" fmla="*/ 1093470 w 2339340"/>
              <a:gd name="connsiteY121" fmla="*/ 22860 h 6236970"/>
              <a:gd name="connsiteX0" fmla="*/ 1093470 w 2339340"/>
              <a:gd name="connsiteY0" fmla="*/ 22860 h 6236970"/>
              <a:gd name="connsiteX1" fmla="*/ 971550 w 2339340"/>
              <a:gd name="connsiteY1" fmla="*/ 68580 h 6236970"/>
              <a:gd name="connsiteX2" fmla="*/ 967740 w 2339340"/>
              <a:gd name="connsiteY2" fmla="*/ 0 h 6236970"/>
              <a:gd name="connsiteX3" fmla="*/ 872490 w 2339340"/>
              <a:gd name="connsiteY3" fmla="*/ 121920 h 6236970"/>
              <a:gd name="connsiteX4" fmla="*/ 849630 w 2339340"/>
              <a:gd name="connsiteY4" fmla="*/ 86916 h 6236970"/>
              <a:gd name="connsiteX5" fmla="*/ 804863 w 2339340"/>
              <a:gd name="connsiteY5" fmla="*/ 216455 h 6236970"/>
              <a:gd name="connsiteX6" fmla="*/ 811530 w 2339340"/>
              <a:gd name="connsiteY6" fmla="*/ 461010 h 6236970"/>
              <a:gd name="connsiteX7" fmla="*/ 754380 w 2339340"/>
              <a:gd name="connsiteY7" fmla="*/ 464820 h 6236970"/>
              <a:gd name="connsiteX8" fmla="*/ 781050 w 2339340"/>
              <a:gd name="connsiteY8" fmla="*/ 548640 h 6236970"/>
              <a:gd name="connsiteX9" fmla="*/ 822960 w 2339340"/>
              <a:gd name="connsiteY9" fmla="*/ 624840 h 6236970"/>
              <a:gd name="connsiteX10" fmla="*/ 887730 w 2339340"/>
              <a:gd name="connsiteY10" fmla="*/ 689610 h 6236970"/>
              <a:gd name="connsiteX11" fmla="*/ 925830 w 2339340"/>
              <a:gd name="connsiteY11" fmla="*/ 769620 h 6236970"/>
              <a:gd name="connsiteX12" fmla="*/ 925830 w 2339340"/>
              <a:gd name="connsiteY12" fmla="*/ 861060 h 6236970"/>
              <a:gd name="connsiteX13" fmla="*/ 803910 w 2339340"/>
              <a:gd name="connsiteY13" fmla="*/ 922020 h 6236970"/>
              <a:gd name="connsiteX14" fmla="*/ 701040 w 2339340"/>
              <a:gd name="connsiteY14" fmla="*/ 948690 h 6236970"/>
              <a:gd name="connsiteX15" fmla="*/ 556260 w 2339340"/>
              <a:gd name="connsiteY15" fmla="*/ 952500 h 6236970"/>
              <a:gd name="connsiteX16" fmla="*/ 403860 w 2339340"/>
              <a:gd name="connsiteY16" fmla="*/ 1002030 h 6236970"/>
              <a:gd name="connsiteX17" fmla="*/ 320040 w 2339340"/>
              <a:gd name="connsiteY17" fmla="*/ 1085850 h 6236970"/>
              <a:gd name="connsiteX18" fmla="*/ 247650 w 2339340"/>
              <a:gd name="connsiteY18" fmla="*/ 1276350 h 6236970"/>
              <a:gd name="connsiteX19" fmla="*/ 163830 w 2339340"/>
              <a:gd name="connsiteY19" fmla="*/ 1569720 h 6236970"/>
              <a:gd name="connsiteX20" fmla="*/ 83820 w 2339340"/>
              <a:gd name="connsiteY20" fmla="*/ 1783080 h 6236970"/>
              <a:gd name="connsiteX21" fmla="*/ 72390 w 2339340"/>
              <a:gd name="connsiteY21" fmla="*/ 1962150 h 6236970"/>
              <a:gd name="connsiteX22" fmla="*/ 0 w 2339340"/>
              <a:gd name="connsiteY22" fmla="*/ 2145030 h 6236970"/>
              <a:gd name="connsiteX23" fmla="*/ 11430 w 2339340"/>
              <a:gd name="connsiteY23" fmla="*/ 2251710 h 6236970"/>
              <a:gd name="connsiteX24" fmla="*/ 106680 w 2339340"/>
              <a:gd name="connsiteY24" fmla="*/ 2426970 h 6236970"/>
              <a:gd name="connsiteX25" fmla="*/ 243840 w 2339340"/>
              <a:gd name="connsiteY25" fmla="*/ 2594610 h 6236970"/>
              <a:gd name="connsiteX26" fmla="*/ 422910 w 2339340"/>
              <a:gd name="connsiteY26" fmla="*/ 2769870 h 6236970"/>
              <a:gd name="connsiteX27" fmla="*/ 609600 w 2339340"/>
              <a:gd name="connsiteY27" fmla="*/ 2929890 h 6236970"/>
              <a:gd name="connsiteX28" fmla="*/ 703183 w 2339340"/>
              <a:gd name="connsiteY28" fmla="*/ 3062525 h 6236970"/>
              <a:gd name="connsiteX29" fmla="*/ 711517 w 2339340"/>
              <a:gd name="connsiteY29" fmla="*/ 2784396 h 6236970"/>
              <a:gd name="connsiteX30" fmla="*/ 647700 w 2339340"/>
              <a:gd name="connsiteY30" fmla="*/ 2731770 h 6236970"/>
              <a:gd name="connsiteX31" fmla="*/ 541020 w 2339340"/>
              <a:gd name="connsiteY31" fmla="*/ 2537460 h 6236970"/>
              <a:gd name="connsiteX32" fmla="*/ 487680 w 2339340"/>
              <a:gd name="connsiteY32" fmla="*/ 2426970 h 6236970"/>
              <a:gd name="connsiteX33" fmla="*/ 293370 w 2339340"/>
              <a:gd name="connsiteY33" fmla="*/ 2205990 h 6236970"/>
              <a:gd name="connsiteX34" fmla="*/ 426720 w 2339340"/>
              <a:gd name="connsiteY34" fmla="*/ 1988820 h 6236970"/>
              <a:gd name="connsiteX35" fmla="*/ 483870 w 2339340"/>
              <a:gd name="connsiteY35" fmla="*/ 1878330 h 6236970"/>
              <a:gd name="connsiteX36" fmla="*/ 544830 w 2339340"/>
              <a:gd name="connsiteY36" fmla="*/ 1642110 h 6236970"/>
              <a:gd name="connsiteX37" fmla="*/ 636270 w 2339340"/>
              <a:gd name="connsiteY37" fmla="*/ 1897380 h 6236970"/>
              <a:gd name="connsiteX38" fmla="*/ 678180 w 2339340"/>
              <a:gd name="connsiteY38" fmla="*/ 2202180 h 6236970"/>
              <a:gd name="connsiteX39" fmla="*/ 689610 w 2339340"/>
              <a:gd name="connsiteY39" fmla="*/ 2487930 h 6236970"/>
              <a:gd name="connsiteX40" fmla="*/ 712470 w 2339340"/>
              <a:gd name="connsiteY40" fmla="*/ 2762250 h 6236970"/>
              <a:gd name="connsiteX41" fmla="*/ 701040 w 2339340"/>
              <a:gd name="connsiteY41" fmla="*/ 3177540 h 6236970"/>
              <a:gd name="connsiteX42" fmla="*/ 643890 w 2339340"/>
              <a:gd name="connsiteY42" fmla="*/ 3783330 h 6236970"/>
              <a:gd name="connsiteX43" fmla="*/ 613410 w 2339340"/>
              <a:gd name="connsiteY43" fmla="*/ 4255770 h 6236970"/>
              <a:gd name="connsiteX44" fmla="*/ 689610 w 2339340"/>
              <a:gd name="connsiteY44" fmla="*/ 4617720 h 6236970"/>
              <a:gd name="connsiteX45" fmla="*/ 803910 w 2339340"/>
              <a:gd name="connsiteY45" fmla="*/ 5215890 h 6236970"/>
              <a:gd name="connsiteX46" fmla="*/ 883920 w 2339340"/>
              <a:gd name="connsiteY46" fmla="*/ 5657850 h 6236970"/>
              <a:gd name="connsiteX47" fmla="*/ 872490 w 2339340"/>
              <a:gd name="connsiteY47" fmla="*/ 5684520 h 6236970"/>
              <a:gd name="connsiteX48" fmla="*/ 693420 w 2339340"/>
              <a:gd name="connsiteY48" fmla="*/ 5894070 h 6236970"/>
              <a:gd name="connsiteX49" fmla="*/ 541020 w 2339340"/>
              <a:gd name="connsiteY49" fmla="*/ 6092190 h 6236970"/>
              <a:gd name="connsiteX50" fmla="*/ 510540 w 2339340"/>
              <a:gd name="connsiteY50" fmla="*/ 6156960 h 6236970"/>
              <a:gd name="connsiteX51" fmla="*/ 701040 w 2339340"/>
              <a:gd name="connsiteY51" fmla="*/ 6092190 h 6236970"/>
              <a:gd name="connsiteX52" fmla="*/ 830580 w 2339340"/>
              <a:gd name="connsiteY52" fmla="*/ 6065520 h 6236970"/>
              <a:gd name="connsiteX53" fmla="*/ 952500 w 2339340"/>
              <a:gd name="connsiteY53" fmla="*/ 5974080 h 6236970"/>
              <a:gd name="connsiteX54" fmla="*/ 963930 w 2339340"/>
              <a:gd name="connsiteY54" fmla="*/ 5871210 h 6236970"/>
              <a:gd name="connsiteX55" fmla="*/ 1108710 w 2339340"/>
              <a:gd name="connsiteY55" fmla="*/ 5817870 h 6236970"/>
              <a:gd name="connsiteX56" fmla="*/ 1108710 w 2339340"/>
              <a:gd name="connsiteY56" fmla="*/ 5791200 h 6236970"/>
              <a:gd name="connsiteX57" fmla="*/ 1032510 w 2339340"/>
              <a:gd name="connsiteY57" fmla="*/ 5634990 h 6236970"/>
              <a:gd name="connsiteX58" fmla="*/ 1043940 w 2339340"/>
              <a:gd name="connsiteY58" fmla="*/ 5280660 h 6236970"/>
              <a:gd name="connsiteX59" fmla="*/ 1074420 w 2339340"/>
              <a:gd name="connsiteY59" fmla="*/ 4888230 h 6236970"/>
              <a:gd name="connsiteX60" fmla="*/ 1002030 w 2339340"/>
              <a:gd name="connsiteY60" fmla="*/ 4423410 h 6236970"/>
              <a:gd name="connsiteX61" fmla="*/ 1066800 w 2339340"/>
              <a:gd name="connsiteY61" fmla="*/ 4130040 h 6236970"/>
              <a:gd name="connsiteX62" fmla="*/ 1116330 w 2339340"/>
              <a:gd name="connsiteY62" fmla="*/ 3775710 h 6236970"/>
              <a:gd name="connsiteX63" fmla="*/ 1165860 w 2339340"/>
              <a:gd name="connsiteY63" fmla="*/ 3375660 h 6236970"/>
              <a:gd name="connsiteX64" fmla="*/ 1238250 w 2339340"/>
              <a:gd name="connsiteY64" fmla="*/ 3882390 h 6236970"/>
              <a:gd name="connsiteX65" fmla="*/ 1280160 w 2339340"/>
              <a:gd name="connsiteY65" fmla="*/ 4366260 h 6236970"/>
              <a:gd name="connsiteX66" fmla="*/ 1310640 w 2339340"/>
              <a:gd name="connsiteY66" fmla="*/ 4533900 h 6236970"/>
              <a:gd name="connsiteX67" fmla="*/ 1272540 w 2339340"/>
              <a:gd name="connsiteY67" fmla="*/ 4838700 h 6236970"/>
              <a:gd name="connsiteX68" fmla="*/ 1242060 w 2339340"/>
              <a:gd name="connsiteY68" fmla="*/ 5059680 h 6236970"/>
              <a:gd name="connsiteX69" fmla="*/ 1276350 w 2339340"/>
              <a:gd name="connsiteY69" fmla="*/ 5288280 h 6236970"/>
              <a:gd name="connsiteX70" fmla="*/ 1333500 w 2339340"/>
              <a:gd name="connsiteY70" fmla="*/ 5494020 h 6236970"/>
              <a:gd name="connsiteX71" fmla="*/ 1314450 w 2339340"/>
              <a:gd name="connsiteY71" fmla="*/ 5615940 h 6236970"/>
              <a:gd name="connsiteX72" fmla="*/ 1264920 w 2339340"/>
              <a:gd name="connsiteY72" fmla="*/ 5795010 h 6236970"/>
              <a:gd name="connsiteX73" fmla="*/ 1264920 w 2339340"/>
              <a:gd name="connsiteY73" fmla="*/ 5901690 h 6236970"/>
              <a:gd name="connsiteX74" fmla="*/ 1424940 w 2339340"/>
              <a:gd name="connsiteY74" fmla="*/ 6236970 h 6236970"/>
              <a:gd name="connsiteX75" fmla="*/ 1565910 w 2339340"/>
              <a:gd name="connsiteY75" fmla="*/ 6065520 h 6236970"/>
              <a:gd name="connsiteX76" fmla="*/ 1604010 w 2339340"/>
              <a:gd name="connsiteY76" fmla="*/ 6012180 h 6236970"/>
              <a:gd name="connsiteX77" fmla="*/ 1524000 w 2339340"/>
              <a:gd name="connsiteY77" fmla="*/ 5844540 h 6236970"/>
              <a:gd name="connsiteX78" fmla="*/ 1466850 w 2339340"/>
              <a:gd name="connsiteY78" fmla="*/ 5718810 h 6236970"/>
              <a:gd name="connsiteX79" fmla="*/ 1440180 w 2339340"/>
              <a:gd name="connsiteY79" fmla="*/ 5638800 h 6236970"/>
              <a:gd name="connsiteX80" fmla="*/ 1546860 w 2339340"/>
              <a:gd name="connsiteY80" fmla="*/ 5078730 h 6236970"/>
              <a:gd name="connsiteX81" fmla="*/ 1600200 w 2339340"/>
              <a:gd name="connsiteY81" fmla="*/ 4507230 h 6236970"/>
              <a:gd name="connsiteX82" fmla="*/ 1684020 w 2339340"/>
              <a:gd name="connsiteY82" fmla="*/ 4027170 h 6236970"/>
              <a:gd name="connsiteX83" fmla="*/ 1703070 w 2339340"/>
              <a:gd name="connsiteY83" fmla="*/ 3688080 h 6236970"/>
              <a:gd name="connsiteX84" fmla="*/ 1673305 w 2339340"/>
              <a:gd name="connsiteY84" fmla="*/ 3083005 h 6236970"/>
              <a:gd name="connsiteX85" fmla="*/ 1630680 w 2339340"/>
              <a:gd name="connsiteY85" fmla="*/ 2868930 h 6236970"/>
              <a:gd name="connsiteX86" fmla="*/ 1607820 w 2339340"/>
              <a:gd name="connsiteY86" fmla="*/ 2750820 h 6236970"/>
              <a:gd name="connsiteX87" fmla="*/ 1584960 w 2339340"/>
              <a:gd name="connsiteY87" fmla="*/ 2423160 h 6236970"/>
              <a:gd name="connsiteX88" fmla="*/ 1584960 w 2339340"/>
              <a:gd name="connsiteY88" fmla="*/ 2072640 h 6236970"/>
              <a:gd name="connsiteX89" fmla="*/ 1619250 w 2339340"/>
              <a:gd name="connsiteY89" fmla="*/ 1771650 h 6236970"/>
              <a:gd name="connsiteX90" fmla="*/ 1691640 w 2339340"/>
              <a:gd name="connsiteY90" fmla="*/ 1501140 h 6236970"/>
              <a:gd name="connsiteX91" fmla="*/ 1954530 w 2339340"/>
              <a:gd name="connsiteY91" fmla="*/ 1924050 h 6236970"/>
              <a:gd name="connsiteX92" fmla="*/ 2045970 w 2339340"/>
              <a:gd name="connsiteY92" fmla="*/ 2045970 h 6236970"/>
              <a:gd name="connsiteX93" fmla="*/ 1840230 w 2339340"/>
              <a:gd name="connsiteY93" fmla="*/ 2358390 h 6236970"/>
              <a:gd name="connsiteX94" fmla="*/ 1729740 w 2339340"/>
              <a:gd name="connsiteY94" fmla="*/ 2545080 h 6236970"/>
              <a:gd name="connsiteX95" fmla="*/ 1672590 w 2339340"/>
              <a:gd name="connsiteY95" fmla="*/ 2674620 h 6236970"/>
              <a:gd name="connsiteX96" fmla="*/ 1606391 w 2339340"/>
              <a:gd name="connsiteY96" fmla="*/ 2746296 h 6236970"/>
              <a:gd name="connsiteX97" fmla="*/ 1658302 w 2339340"/>
              <a:gd name="connsiteY97" fmla="*/ 3010615 h 6236970"/>
              <a:gd name="connsiteX98" fmla="*/ 1729740 w 2339340"/>
              <a:gd name="connsiteY98" fmla="*/ 2891790 h 6236970"/>
              <a:gd name="connsiteX99" fmla="*/ 1927860 w 2339340"/>
              <a:gd name="connsiteY99" fmla="*/ 2689860 h 6236970"/>
              <a:gd name="connsiteX100" fmla="*/ 2065020 w 2339340"/>
              <a:gd name="connsiteY100" fmla="*/ 2548890 h 6236970"/>
              <a:gd name="connsiteX101" fmla="*/ 2202180 w 2339340"/>
              <a:gd name="connsiteY101" fmla="*/ 2339340 h 6236970"/>
              <a:gd name="connsiteX102" fmla="*/ 2339340 w 2339340"/>
              <a:gd name="connsiteY102" fmla="*/ 2049780 h 6236970"/>
              <a:gd name="connsiteX103" fmla="*/ 2293620 w 2339340"/>
              <a:gd name="connsiteY103" fmla="*/ 1958340 h 6236970"/>
              <a:gd name="connsiteX104" fmla="*/ 2232660 w 2339340"/>
              <a:gd name="connsiteY104" fmla="*/ 1752600 h 6236970"/>
              <a:gd name="connsiteX105" fmla="*/ 2175510 w 2339340"/>
              <a:gd name="connsiteY105" fmla="*/ 1565910 h 6236970"/>
              <a:gd name="connsiteX106" fmla="*/ 2065020 w 2339340"/>
              <a:gd name="connsiteY106" fmla="*/ 1352550 h 6236970"/>
              <a:gd name="connsiteX107" fmla="*/ 1958340 w 2339340"/>
              <a:gd name="connsiteY107" fmla="*/ 1169670 h 6236970"/>
              <a:gd name="connsiteX108" fmla="*/ 1878330 w 2339340"/>
              <a:gd name="connsiteY108" fmla="*/ 1043940 h 6236970"/>
              <a:gd name="connsiteX109" fmla="*/ 1752600 w 2339340"/>
              <a:gd name="connsiteY109" fmla="*/ 975360 h 6236970"/>
              <a:gd name="connsiteX110" fmla="*/ 1645920 w 2339340"/>
              <a:gd name="connsiteY110" fmla="*/ 956310 h 6236970"/>
              <a:gd name="connsiteX111" fmla="*/ 1546860 w 2339340"/>
              <a:gd name="connsiteY111" fmla="*/ 922020 h 6236970"/>
              <a:gd name="connsiteX112" fmla="*/ 1276350 w 2339340"/>
              <a:gd name="connsiteY112" fmla="*/ 861060 h 6236970"/>
              <a:gd name="connsiteX113" fmla="*/ 1257300 w 2339340"/>
              <a:gd name="connsiteY113" fmla="*/ 739140 h 6236970"/>
              <a:gd name="connsiteX114" fmla="*/ 1325880 w 2339340"/>
              <a:gd name="connsiteY114" fmla="*/ 594360 h 6236970"/>
              <a:gd name="connsiteX115" fmla="*/ 1363980 w 2339340"/>
              <a:gd name="connsiteY115" fmla="*/ 537210 h 6236970"/>
              <a:gd name="connsiteX116" fmla="*/ 1352550 w 2339340"/>
              <a:gd name="connsiteY116" fmla="*/ 438150 h 6236970"/>
              <a:gd name="connsiteX117" fmla="*/ 1348740 w 2339340"/>
              <a:gd name="connsiteY117" fmla="*/ 308610 h 6236970"/>
              <a:gd name="connsiteX118" fmla="*/ 1306830 w 2339340"/>
              <a:gd name="connsiteY118" fmla="*/ 114300 h 6236970"/>
              <a:gd name="connsiteX119" fmla="*/ 1188720 w 2339340"/>
              <a:gd name="connsiteY119" fmla="*/ 38100 h 6236970"/>
              <a:gd name="connsiteX120" fmla="*/ 1143000 w 2339340"/>
              <a:gd name="connsiteY120" fmla="*/ 11430 h 6236970"/>
              <a:gd name="connsiteX121" fmla="*/ 1093470 w 2339340"/>
              <a:gd name="connsiteY121" fmla="*/ 22860 h 6236970"/>
              <a:gd name="connsiteX0" fmla="*/ 1093470 w 2339340"/>
              <a:gd name="connsiteY0" fmla="*/ 22860 h 6236970"/>
              <a:gd name="connsiteX1" fmla="*/ 971550 w 2339340"/>
              <a:gd name="connsiteY1" fmla="*/ 68580 h 6236970"/>
              <a:gd name="connsiteX2" fmla="*/ 967740 w 2339340"/>
              <a:gd name="connsiteY2" fmla="*/ 0 h 6236970"/>
              <a:gd name="connsiteX3" fmla="*/ 872490 w 2339340"/>
              <a:gd name="connsiteY3" fmla="*/ 121920 h 6236970"/>
              <a:gd name="connsiteX4" fmla="*/ 849630 w 2339340"/>
              <a:gd name="connsiteY4" fmla="*/ 86916 h 6236970"/>
              <a:gd name="connsiteX5" fmla="*/ 804863 w 2339340"/>
              <a:gd name="connsiteY5" fmla="*/ 216455 h 6236970"/>
              <a:gd name="connsiteX6" fmla="*/ 782955 w 2339340"/>
              <a:gd name="connsiteY6" fmla="*/ 450294 h 6236970"/>
              <a:gd name="connsiteX7" fmla="*/ 754380 w 2339340"/>
              <a:gd name="connsiteY7" fmla="*/ 464820 h 6236970"/>
              <a:gd name="connsiteX8" fmla="*/ 781050 w 2339340"/>
              <a:gd name="connsiteY8" fmla="*/ 548640 h 6236970"/>
              <a:gd name="connsiteX9" fmla="*/ 822960 w 2339340"/>
              <a:gd name="connsiteY9" fmla="*/ 624840 h 6236970"/>
              <a:gd name="connsiteX10" fmla="*/ 887730 w 2339340"/>
              <a:gd name="connsiteY10" fmla="*/ 689610 h 6236970"/>
              <a:gd name="connsiteX11" fmla="*/ 925830 w 2339340"/>
              <a:gd name="connsiteY11" fmla="*/ 769620 h 6236970"/>
              <a:gd name="connsiteX12" fmla="*/ 925830 w 2339340"/>
              <a:gd name="connsiteY12" fmla="*/ 861060 h 6236970"/>
              <a:gd name="connsiteX13" fmla="*/ 803910 w 2339340"/>
              <a:gd name="connsiteY13" fmla="*/ 922020 h 6236970"/>
              <a:gd name="connsiteX14" fmla="*/ 701040 w 2339340"/>
              <a:gd name="connsiteY14" fmla="*/ 948690 h 6236970"/>
              <a:gd name="connsiteX15" fmla="*/ 556260 w 2339340"/>
              <a:gd name="connsiteY15" fmla="*/ 952500 h 6236970"/>
              <a:gd name="connsiteX16" fmla="*/ 403860 w 2339340"/>
              <a:gd name="connsiteY16" fmla="*/ 1002030 h 6236970"/>
              <a:gd name="connsiteX17" fmla="*/ 320040 w 2339340"/>
              <a:gd name="connsiteY17" fmla="*/ 1085850 h 6236970"/>
              <a:gd name="connsiteX18" fmla="*/ 247650 w 2339340"/>
              <a:gd name="connsiteY18" fmla="*/ 1276350 h 6236970"/>
              <a:gd name="connsiteX19" fmla="*/ 163830 w 2339340"/>
              <a:gd name="connsiteY19" fmla="*/ 1569720 h 6236970"/>
              <a:gd name="connsiteX20" fmla="*/ 83820 w 2339340"/>
              <a:gd name="connsiteY20" fmla="*/ 1783080 h 6236970"/>
              <a:gd name="connsiteX21" fmla="*/ 72390 w 2339340"/>
              <a:gd name="connsiteY21" fmla="*/ 1962150 h 6236970"/>
              <a:gd name="connsiteX22" fmla="*/ 0 w 2339340"/>
              <a:gd name="connsiteY22" fmla="*/ 2145030 h 6236970"/>
              <a:gd name="connsiteX23" fmla="*/ 11430 w 2339340"/>
              <a:gd name="connsiteY23" fmla="*/ 2251710 h 6236970"/>
              <a:gd name="connsiteX24" fmla="*/ 106680 w 2339340"/>
              <a:gd name="connsiteY24" fmla="*/ 2426970 h 6236970"/>
              <a:gd name="connsiteX25" fmla="*/ 243840 w 2339340"/>
              <a:gd name="connsiteY25" fmla="*/ 2594610 h 6236970"/>
              <a:gd name="connsiteX26" fmla="*/ 422910 w 2339340"/>
              <a:gd name="connsiteY26" fmla="*/ 2769870 h 6236970"/>
              <a:gd name="connsiteX27" fmla="*/ 609600 w 2339340"/>
              <a:gd name="connsiteY27" fmla="*/ 2929890 h 6236970"/>
              <a:gd name="connsiteX28" fmla="*/ 703183 w 2339340"/>
              <a:gd name="connsiteY28" fmla="*/ 3062525 h 6236970"/>
              <a:gd name="connsiteX29" fmla="*/ 711517 w 2339340"/>
              <a:gd name="connsiteY29" fmla="*/ 2784396 h 6236970"/>
              <a:gd name="connsiteX30" fmla="*/ 647700 w 2339340"/>
              <a:gd name="connsiteY30" fmla="*/ 2731770 h 6236970"/>
              <a:gd name="connsiteX31" fmla="*/ 541020 w 2339340"/>
              <a:gd name="connsiteY31" fmla="*/ 2537460 h 6236970"/>
              <a:gd name="connsiteX32" fmla="*/ 487680 w 2339340"/>
              <a:gd name="connsiteY32" fmla="*/ 2426970 h 6236970"/>
              <a:gd name="connsiteX33" fmla="*/ 293370 w 2339340"/>
              <a:gd name="connsiteY33" fmla="*/ 2205990 h 6236970"/>
              <a:gd name="connsiteX34" fmla="*/ 426720 w 2339340"/>
              <a:gd name="connsiteY34" fmla="*/ 1988820 h 6236970"/>
              <a:gd name="connsiteX35" fmla="*/ 483870 w 2339340"/>
              <a:gd name="connsiteY35" fmla="*/ 1878330 h 6236970"/>
              <a:gd name="connsiteX36" fmla="*/ 544830 w 2339340"/>
              <a:gd name="connsiteY36" fmla="*/ 1642110 h 6236970"/>
              <a:gd name="connsiteX37" fmla="*/ 636270 w 2339340"/>
              <a:gd name="connsiteY37" fmla="*/ 1897380 h 6236970"/>
              <a:gd name="connsiteX38" fmla="*/ 678180 w 2339340"/>
              <a:gd name="connsiteY38" fmla="*/ 2202180 h 6236970"/>
              <a:gd name="connsiteX39" fmla="*/ 689610 w 2339340"/>
              <a:gd name="connsiteY39" fmla="*/ 2487930 h 6236970"/>
              <a:gd name="connsiteX40" fmla="*/ 712470 w 2339340"/>
              <a:gd name="connsiteY40" fmla="*/ 2762250 h 6236970"/>
              <a:gd name="connsiteX41" fmla="*/ 701040 w 2339340"/>
              <a:gd name="connsiteY41" fmla="*/ 3177540 h 6236970"/>
              <a:gd name="connsiteX42" fmla="*/ 643890 w 2339340"/>
              <a:gd name="connsiteY42" fmla="*/ 3783330 h 6236970"/>
              <a:gd name="connsiteX43" fmla="*/ 613410 w 2339340"/>
              <a:gd name="connsiteY43" fmla="*/ 4255770 h 6236970"/>
              <a:gd name="connsiteX44" fmla="*/ 689610 w 2339340"/>
              <a:gd name="connsiteY44" fmla="*/ 4617720 h 6236970"/>
              <a:gd name="connsiteX45" fmla="*/ 803910 w 2339340"/>
              <a:gd name="connsiteY45" fmla="*/ 5215890 h 6236970"/>
              <a:gd name="connsiteX46" fmla="*/ 883920 w 2339340"/>
              <a:gd name="connsiteY46" fmla="*/ 5657850 h 6236970"/>
              <a:gd name="connsiteX47" fmla="*/ 872490 w 2339340"/>
              <a:gd name="connsiteY47" fmla="*/ 5684520 h 6236970"/>
              <a:gd name="connsiteX48" fmla="*/ 693420 w 2339340"/>
              <a:gd name="connsiteY48" fmla="*/ 5894070 h 6236970"/>
              <a:gd name="connsiteX49" fmla="*/ 541020 w 2339340"/>
              <a:gd name="connsiteY49" fmla="*/ 6092190 h 6236970"/>
              <a:gd name="connsiteX50" fmla="*/ 510540 w 2339340"/>
              <a:gd name="connsiteY50" fmla="*/ 6156960 h 6236970"/>
              <a:gd name="connsiteX51" fmla="*/ 701040 w 2339340"/>
              <a:gd name="connsiteY51" fmla="*/ 6092190 h 6236970"/>
              <a:gd name="connsiteX52" fmla="*/ 830580 w 2339340"/>
              <a:gd name="connsiteY52" fmla="*/ 6065520 h 6236970"/>
              <a:gd name="connsiteX53" fmla="*/ 952500 w 2339340"/>
              <a:gd name="connsiteY53" fmla="*/ 5974080 h 6236970"/>
              <a:gd name="connsiteX54" fmla="*/ 963930 w 2339340"/>
              <a:gd name="connsiteY54" fmla="*/ 5871210 h 6236970"/>
              <a:gd name="connsiteX55" fmla="*/ 1108710 w 2339340"/>
              <a:gd name="connsiteY55" fmla="*/ 5817870 h 6236970"/>
              <a:gd name="connsiteX56" fmla="*/ 1108710 w 2339340"/>
              <a:gd name="connsiteY56" fmla="*/ 5791200 h 6236970"/>
              <a:gd name="connsiteX57" fmla="*/ 1032510 w 2339340"/>
              <a:gd name="connsiteY57" fmla="*/ 5634990 h 6236970"/>
              <a:gd name="connsiteX58" fmla="*/ 1043940 w 2339340"/>
              <a:gd name="connsiteY58" fmla="*/ 5280660 h 6236970"/>
              <a:gd name="connsiteX59" fmla="*/ 1074420 w 2339340"/>
              <a:gd name="connsiteY59" fmla="*/ 4888230 h 6236970"/>
              <a:gd name="connsiteX60" fmla="*/ 1002030 w 2339340"/>
              <a:gd name="connsiteY60" fmla="*/ 4423410 h 6236970"/>
              <a:gd name="connsiteX61" fmla="*/ 1066800 w 2339340"/>
              <a:gd name="connsiteY61" fmla="*/ 4130040 h 6236970"/>
              <a:gd name="connsiteX62" fmla="*/ 1116330 w 2339340"/>
              <a:gd name="connsiteY62" fmla="*/ 3775710 h 6236970"/>
              <a:gd name="connsiteX63" fmla="*/ 1165860 w 2339340"/>
              <a:gd name="connsiteY63" fmla="*/ 3375660 h 6236970"/>
              <a:gd name="connsiteX64" fmla="*/ 1238250 w 2339340"/>
              <a:gd name="connsiteY64" fmla="*/ 3882390 h 6236970"/>
              <a:gd name="connsiteX65" fmla="*/ 1280160 w 2339340"/>
              <a:gd name="connsiteY65" fmla="*/ 4366260 h 6236970"/>
              <a:gd name="connsiteX66" fmla="*/ 1310640 w 2339340"/>
              <a:gd name="connsiteY66" fmla="*/ 4533900 h 6236970"/>
              <a:gd name="connsiteX67" fmla="*/ 1272540 w 2339340"/>
              <a:gd name="connsiteY67" fmla="*/ 4838700 h 6236970"/>
              <a:gd name="connsiteX68" fmla="*/ 1242060 w 2339340"/>
              <a:gd name="connsiteY68" fmla="*/ 5059680 h 6236970"/>
              <a:gd name="connsiteX69" fmla="*/ 1276350 w 2339340"/>
              <a:gd name="connsiteY69" fmla="*/ 5288280 h 6236970"/>
              <a:gd name="connsiteX70" fmla="*/ 1333500 w 2339340"/>
              <a:gd name="connsiteY70" fmla="*/ 5494020 h 6236970"/>
              <a:gd name="connsiteX71" fmla="*/ 1314450 w 2339340"/>
              <a:gd name="connsiteY71" fmla="*/ 5615940 h 6236970"/>
              <a:gd name="connsiteX72" fmla="*/ 1264920 w 2339340"/>
              <a:gd name="connsiteY72" fmla="*/ 5795010 h 6236970"/>
              <a:gd name="connsiteX73" fmla="*/ 1264920 w 2339340"/>
              <a:gd name="connsiteY73" fmla="*/ 5901690 h 6236970"/>
              <a:gd name="connsiteX74" fmla="*/ 1424940 w 2339340"/>
              <a:gd name="connsiteY74" fmla="*/ 6236970 h 6236970"/>
              <a:gd name="connsiteX75" fmla="*/ 1565910 w 2339340"/>
              <a:gd name="connsiteY75" fmla="*/ 6065520 h 6236970"/>
              <a:gd name="connsiteX76" fmla="*/ 1604010 w 2339340"/>
              <a:gd name="connsiteY76" fmla="*/ 6012180 h 6236970"/>
              <a:gd name="connsiteX77" fmla="*/ 1524000 w 2339340"/>
              <a:gd name="connsiteY77" fmla="*/ 5844540 h 6236970"/>
              <a:gd name="connsiteX78" fmla="*/ 1466850 w 2339340"/>
              <a:gd name="connsiteY78" fmla="*/ 5718810 h 6236970"/>
              <a:gd name="connsiteX79" fmla="*/ 1440180 w 2339340"/>
              <a:gd name="connsiteY79" fmla="*/ 5638800 h 6236970"/>
              <a:gd name="connsiteX80" fmla="*/ 1546860 w 2339340"/>
              <a:gd name="connsiteY80" fmla="*/ 5078730 h 6236970"/>
              <a:gd name="connsiteX81" fmla="*/ 1600200 w 2339340"/>
              <a:gd name="connsiteY81" fmla="*/ 4507230 h 6236970"/>
              <a:gd name="connsiteX82" fmla="*/ 1684020 w 2339340"/>
              <a:gd name="connsiteY82" fmla="*/ 4027170 h 6236970"/>
              <a:gd name="connsiteX83" fmla="*/ 1703070 w 2339340"/>
              <a:gd name="connsiteY83" fmla="*/ 3688080 h 6236970"/>
              <a:gd name="connsiteX84" fmla="*/ 1673305 w 2339340"/>
              <a:gd name="connsiteY84" fmla="*/ 3083005 h 6236970"/>
              <a:gd name="connsiteX85" fmla="*/ 1630680 w 2339340"/>
              <a:gd name="connsiteY85" fmla="*/ 2868930 h 6236970"/>
              <a:gd name="connsiteX86" fmla="*/ 1607820 w 2339340"/>
              <a:gd name="connsiteY86" fmla="*/ 2750820 h 6236970"/>
              <a:gd name="connsiteX87" fmla="*/ 1584960 w 2339340"/>
              <a:gd name="connsiteY87" fmla="*/ 2423160 h 6236970"/>
              <a:gd name="connsiteX88" fmla="*/ 1584960 w 2339340"/>
              <a:gd name="connsiteY88" fmla="*/ 2072640 h 6236970"/>
              <a:gd name="connsiteX89" fmla="*/ 1619250 w 2339340"/>
              <a:gd name="connsiteY89" fmla="*/ 1771650 h 6236970"/>
              <a:gd name="connsiteX90" fmla="*/ 1691640 w 2339340"/>
              <a:gd name="connsiteY90" fmla="*/ 1501140 h 6236970"/>
              <a:gd name="connsiteX91" fmla="*/ 1954530 w 2339340"/>
              <a:gd name="connsiteY91" fmla="*/ 1924050 h 6236970"/>
              <a:gd name="connsiteX92" fmla="*/ 2045970 w 2339340"/>
              <a:gd name="connsiteY92" fmla="*/ 2045970 h 6236970"/>
              <a:gd name="connsiteX93" fmla="*/ 1840230 w 2339340"/>
              <a:gd name="connsiteY93" fmla="*/ 2358390 h 6236970"/>
              <a:gd name="connsiteX94" fmla="*/ 1729740 w 2339340"/>
              <a:gd name="connsiteY94" fmla="*/ 2545080 h 6236970"/>
              <a:gd name="connsiteX95" fmla="*/ 1672590 w 2339340"/>
              <a:gd name="connsiteY95" fmla="*/ 2674620 h 6236970"/>
              <a:gd name="connsiteX96" fmla="*/ 1606391 w 2339340"/>
              <a:gd name="connsiteY96" fmla="*/ 2746296 h 6236970"/>
              <a:gd name="connsiteX97" fmla="*/ 1658302 w 2339340"/>
              <a:gd name="connsiteY97" fmla="*/ 3010615 h 6236970"/>
              <a:gd name="connsiteX98" fmla="*/ 1729740 w 2339340"/>
              <a:gd name="connsiteY98" fmla="*/ 2891790 h 6236970"/>
              <a:gd name="connsiteX99" fmla="*/ 1927860 w 2339340"/>
              <a:gd name="connsiteY99" fmla="*/ 2689860 h 6236970"/>
              <a:gd name="connsiteX100" fmla="*/ 2065020 w 2339340"/>
              <a:gd name="connsiteY100" fmla="*/ 2548890 h 6236970"/>
              <a:gd name="connsiteX101" fmla="*/ 2202180 w 2339340"/>
              <a:gd name="connsiteY101" fmla="*/ 2339340 h 6236970"/>
              <a:gd name="connsiteX102" fmla="*/ 2339340 w 2339340"/>
              <a:gd name="connsiteY102" fmla="*/ 2049780 h 6236970"/>
              <a:gd name="connsiteX103" fmla="*/ 2293620 w 2339340"/>
              <a:gd name="connsiteY103" fmla="*/ 1958340 h 6236970"/>
              <a:gd name="connsiteX104" fmla="*/ 2232660 w 2339340"/>
              <a:gd name="connsiteY104" fmla="*/ 1752600 h 6236970"/>
              <a:gd name="connsiteX105" fmla="*/ 2175510 w 2339340"/>
              <a:gd name="connsiteY105" fmla="*/ 1565910 h 6236970"/>
              <a:gd name="connsiteX106" fmla="*/ 2065020 w 2339340"/>
              <a:gd name="connsiteY106" fmla="*/ 1352550 h 6236970"/>
              <a:gd name="connsiteX107" fmla="*/ 1958340 w 2339340"/>
              <a:gd name="connsiteY107" fmla="*/ 1169670 h 6236970"/>
              <a:gd name="connsiteX108" fmla="*/ 1878330 w 2339340"/>
              <a:gd name="connsiteY108" fmla="*/ 1043940 h 6236970"/>
              <a:gd name="connsiteX109" fmla="*/ 1752600 w 2339340"/>
              <a:gd name="connsiteY109" fmla="*/ 975360 h 6236970"/>
              <a:gd name="connsiteX110" fmla="*/ 1645920 w 2339340"/>
              <a:gd name="connsiteY110" fmla="*/ 956310 h 6236970"/>
              <a:gd name="connsiteX111" fmla="*/ 1546860 w 2339340"/>
              <a:gd name="connsiteY111" fmla="*/ 922020 h 6236970"/>
              <a:gd name="connsiteX112" fmla="*/ 1276350 w 2339340"/>
              <a:gd name="connsiteY112" fmla="*/ 861060 h 6236970"/>
              <a:gd name="connsiteX113" fmla="*/ 1257300 w 2339340"/>
              <a:gd name="connsiteY113" fmla="*/ 739140 h 6236970"/>
              <a:gd name="connsiteX114" fmla="*/ 1325880 w 2339340"/>
              <a:gd name="connsiteY114" fmla="*/ 594360 h 6236970"/>
              <a:gd name="connsiteX115" fmla="*/ 1363980 w 2339340"/>
              <a:gd name="connsiteY115" fmla="*/ 537210 h 6236970"/>
              <a:gd name="connsiteX116" fmla="*/ 1352550 w 2339340"/>
              <a:gd name="connsiteY116" fmla="*/ 438150 h 6236970"/>
              <a:gd name="connsiteX117" fmla="*/ 1348740 w 2339340"/>
              <a:gd name="connsiteY117" fmla="*/ 308610 h 6236970"/>
              <a:gd name="connsiteX118" fmla="*/ 1306830 w 2339340"/>
              <a:gd name="connsiteY118" fmla="*/ 114300 h 6236970"/>
              <a:gd name="connsiteX119" fmla="*/ 1188720 w 2339340"/>
              <a:gd name="connsiteY119" fmla="*/ 38100 h 6236970"/>
              <a:gd name="connsiteX120" fmla="*/ 1143000 w 2339340"/>
              <a:gd name="connsiteY120" fmla="*/ 11430 h 6236970"/>
              <a:gd name="connsiteX121" fmla="*/ 1093470 w 2339340"/>
              <a:gd name="connsiteY121" fmla="*/ 22860 h 6236970"/>
              <a:gd name="connsiteX0" fmla="*/ 1093470 w 2339340"/>
              <a:gd name="connsiteY0" fmla="*/ 22860 h 6236970"/>
              <a:gd name="connsiteX1" fmla="*/ 970359 w 2339340"/>
              <a:gd name="connsiteY1" fmla="*/ 61436 h 6236970"/>
              <a:gd name="connsiteX2" fmla="*/ 967740 w 2339340"/>
              <a:gd name="connsiteY2" fmla="*/ 0 h 6236970"/>
              <a:gd name="connsiteX3" fmla="*/ 872490 w 2339340"/>
              <a:gd name="connsiteY3" fmla="*/ 121920 h 6236970"/>
              <a:gd name="connsiteX4" fmla="*/ 849630 w 2339340"/>
              <a:gd name="connsiteY4" fmla="*/ 86916 h 6236970"/>
              <a:gd name="connsiteX5" fmla="*/ 804863 w 2339340"/>
              <a:gd name="connsiteY5" fmla="*/ 216455 h 6236970"/>
              <a:gd name="connsiteX6" fmla="*/ 782955 w 2339340"/>
              <a:gd name="connsiteY6" fmla="*/ 450294 h 6236970"/>
              <a:gd name="connsiteX7" fmla="*/ 754380 w 2339340"/>
              <a:gd name="connsiteY7" fmla="*/ 464820 h 6236970"/>
              <a:gd name="connsiteX8" fmla="*/ 781050 w 2339340"/>
              <a:gd name="connsiteY8" fmla="*/ 548640 h 6236970"/>
              <a:gd name="connsiteX9" fmla="*/ 822960 w 2339340"/>
              <a:gd name="connsiteY9" fmla="*/ 624840 h 6236970"/>
              <a:gd name="connsiteX10" fmla="*/ 887730 w 2339340"/>
              <a:gd name="connsiteY10" fmla="*/ 689610 h 6236970"/>
              <a:gd name="connsiteX11" fmla="*/ 925830 w 2339340"/>
              <a:gd name="connsiteY11" fmla="*/ 769620 h 6236970"/>
              <a:gd name="connsiteX12" fmla="*/ 925830 w 2339340"/>
              <a:gd name="connsiteY12" fmla="*/ 861060 h 6236970"/>
              <a:gd name="connsiteX13" fmla="*/ 803910 w 2339340"/>
              <a:gd name="connsiteY13" fmla="*/ 922020 h 6236970"/>
              <a:gd name="connsiteX14" fmla="*/ 701040 w 2339340"/>
              <a:gd name="connsiteY14" fmla="*/ 948690 h 6236970"/>
              <a:gd name="connsiteX15" fmla="*/ 556260 w 2339340"/>
              <a:gd name="connsiteY15" fmla="*/ 952500 h 6236970"/>
              <a:gd name="connsiteX16" fmla="*/ 403860 w 2339340"/>
              <a:gd name="connsiteY16" fmla="*/ 1002030 h 6236970"/>
              <a:gd name="connsiteX17" fmla="*/ 320040 w 2339340"/>
              <a:gd name="connsiteY17" fmla="*/ 1085850 h 6236970"/>
              <a:gd name="connsiteX18" fmla="*/ 247650 w 2339340"/>
              <a:gd name="connsiteY18" fmla="*/ 1276350 h 6236970"/>
              <a:gd name="connsiteX19" fmla="*/ 163830 w 2339340"/>
              <a:gd name="connsiteY19" fmla="*/ 1569720 h 6236970"/>
              <a:gd name="connsiteX20" fmla="*/ 83820 w 2339340"/>
              <a:gd name="connsiteY20" fmla="*/ 1783080 h 6236970"/>
              <a:gd name="connsiteX21" fmla="*/ 72390 w 2339340"/>
              <a:gd name="connsiteY21" fmla="*/ 1962150 h 6236970"/>
              <a:gd name="connsiteX22" fmla="*/ 0 w 2339340"/>
              <a:gd name="connsiteY22" fmla="*/ 2145030 h 6236970"/>
              <a:gd name="connsiteX23" fmla="*/ 11430 w 2339340"/>
              <a:gd name="connsiteY23" fmla="*/ 2251710 h 6236970"/>
              <a:gd name="connsiteX24" fmla="*/ 106680 w 2339340"/>
              <a:gd name="connsiteY24" fmla="*/ 2426970 h 6236970"/>
              <a:gd name="connsiteX25" fmla="*/ 243840 w 2339340"/>
              <a:gd name="connsiteY25" fmla="*/ 2594610 h 6236970"/>
              <a:gd name="connsiteX26" fmla="*/ 422910 w 2339340"/>
              <a:gd name="connsiteY26" fmla="*/ 2769870 h 6236970"/>
              <a:gd name="connsiteX27" fmla="*/ 609600 w 2339340"/>
              <a:gd name="connsiteY27" fmla="*/ 2929890 h 6236970"/>
              <a:gd name="connsiteX28" fmla="*/ 703183 w 2339340"/>
              <a:gd name="connsiteY28" fmla="*/ 3062525 h 6236970"/>
              <a:gd name="connsiteX29" fmla="*/ 711517 w 2339340"/>
              <a:gd name="connsiteY29" fmla="*/ 2784396 h 6236970"/>
              <a:gd name="connsiteX30" fmla="*/ 647700 w 2339340"/>
              <a:gd name="connsiteY30" fmla="*/ 2731770 h 6236970"/>
              <a:gd name="connsiteX31" fmla="*/ 541020 w 2339340"/>
              <a:gd name="connsiteY31" fmla="*/ 2537460 h 6236970"/>
              <a:gd name="connsiteX32" fmla="*/ 487680 w 2339340"/>
              <a:gd name="connsiteY32" fmla="*/ 2426970 h 6236970"/>
              <a:gd name="connsiteX33" fmla="*/ 293370 w 2339340"/>
              <a:gd name="connsiteY33" fmla="*/ 2205990 h 6236970"/>
              <a:gd name="connsiteX34" fmla="*/ 426720 w 2339340"/>
              <a:gd name="connsiteY34" fmla="*/ 1988820 h 6236970"/>
              <a:gd name="connsiteX35" fmla="*/ 483870 w 2339340"/>
              <a:gd name="connsiteY35" fmla="*/ 1878330 h 6236970"/>
              <a:gd name="connsiteX36" fmla="*/ 544830 w 2339340"/>
              <a:gd name="connsiteY36" fmla="*/ 1642110 h 6236970"/>
              <a:gd name="connsiteX37" fmla="*/ 636270 w 2339340"/>
              <a:gd name="connsiteY37" fmla="*/ 1897380 h 6236970"/>
              <a:gd name="connsiteX38" fmla="*/ 678180 w 2339340"/>
              <a:gd name="connsiteY38" fmla="*/ 2202180 h 6236970"/>
              <a:gd name="connsiteX39" fmla="*/ 689610 w 2339340"/>
              <a:gd name="connsiteY39" fmla="*/ 2487930 h 6236970"/>
              <a:gd name="connsiteX40" fmla="*/ 712470 w 2339340"/>
              <a:gd name="connsiteY40" fmla="*/ 2762250 h 6236970"/>
              <a:gd name="connsiteX41" fmla="*/ 701040 w 2339340"/>
              <a:gd name="connsiteY41" fmla="*/ 3177540 h 6236970"/>
              <a:gd name="connsiteX42" fmla="*/ 643890 w 2339340"/>
              <a:gd name="connsiteY42" fmla="*/ 3783330 h 6236970"/>
              <a:gd name="connsiteX43" fmla="*/ 613410 w 2339340"/>
              <a:gd name="connsiteY43" fmla="*/ 4255770 h 6236970"/>
              <a:gd name="connsiteX44" fmla="*/ 689610 w 2339340"/>
              <a:gd name="connsiteY44" fmla="*/ 4617720 h 6236970"/>
              <a:gd name="connsiteX45" fmla="*/ 803910 w 2339340"/>
              <a:gd name="connsiteY45" fmla="*/ 5215890 h 6236970"/>
              <a:gd name="connsiteX46" fmla="*/ 883920 w 2339340"/>
              <a:gd name="connsiteY46" fmla="*/ 5657850 h 6236970"/>
              <a:gd name="connsiteX47" fmla="*/ 872490 w 2339340"/>
              <a:gd name="connsiteY47" fmla="*/ 5684520 h 6236970"/>
              <a:gd name="connsiteX48" fmla="*/ 693420 w 2339340"/>
              <a:gd name="connsiteY48" fmla="*/ 5894070 h 6236970"/>
              <a:gd name="connsiteX49" fmla="*/ 541020 w 2339340"/>
              <a:gd name="connsiteY49" fmla="*/ 6092190 h 6236970"/>
              <a:gd name="connsiteX50" fmla="*/ 510540 w 2339340"/>
              <a:gd name="connsiteY50" fmla="*/ 6156960 h 6236970"/>
              <a:gd name="connsiteX51" fmla="*/ 701040 w 2339340"/>
              <a:gd name="connsiteY51" fmla="*/ 6092190 h 6236970"/>
              <a:gd name="connsiteX52" fmla="*/ 830580 w 2339340"/>
              <a:gd name="connsiteY52" fmla="*/ 6065520 h 6236970"/>
              <a:gd name="connsiteX53" fmla="*/ 952500 w 2339340"/>
              <a:gd name="connsiteY53" fmla="*/ 5974080 h 6236970"/>
              <a:gd name="connsiteX54" fmla="*/ 963930 w 2339340"/>
              <a:gd name="connsiteY54" fmla="*/ 5871210 h 6236970"/>
              <a:gd name="connsiteX55" fmla="*/ 1108710 w 2339340"/>
              <a:gd name="connsiteY55" fmla="*/ 5817870 h 6236970"/>
              <a:gd name="connsiteX56" fmla="*/ 1108710 w 2339340"/>
              <a:gd name="connsiteY56" fmla="*/ 5791200 h 6236970"/>
              <a:gd name="connsiteX57" fmla="*/ 1032510 w 2339340"/>
              <a:gd name="connsiteY57" fmla="*/ 5634990 h 6236970"/>
              <a:gd name="connsiteX58" fmla="*/ 1043940 w 2339340"/>
              <a:gd name="connsiteY58" fmla="*/ 5280660 h 6236970"/>
              <a:gd name="connsiteX59" fmla="*/ 1074420 w 2339340"/>
              <a:gd name="connsiteY59" fmla="*/ 4888230 h 6236970"/>
              <a:gd name="connsiteX60" fmla="*/ 1002030 w 2339340"/>
              <a:gd name="connsiteY60" fmla="*/ 4423410 h 6236970"/>
              <a:gd name="connsiteX61" fmla="*/ 1066800 w 2339340"/>
              <a:gd name="connsiteY61" fmla="*/ 4130040 h 6236970"/>
              <a:gd name="connsiteX62" fmla="*/ 1116330 w 2339340"/>
              <a:gd name="connsiteY62" fmla="*/ 3775710 h 6236970"/>
              <a:gd name="connsiteX63" fmla="*/ 1165860 w 2339340"/>
              <a:gd name="connsiteY63" fmla="*/ 3375660 h 6236970"/>
              <a:gd name="connsiteX64" fmla="*/ 1238250 w 2339340"/>
              <a:gd name="connsiteY64" fmla="*/ 3882390 h 6236970"/>
              <a:gd name="connsiteX65" fmla="*/ 1280160 w 2339340"/>
              <a:gd name="connsiteY65" fmla="*/ 4366260 h 6236970"/>
              <a:gd name="connsiteX66" fmla="*/ 1310640 w 2339340"/>
              <a:gd name="connsiteY66" fmla="*/ 4533900 h 6236970"/>
              <a:gd name="connsiteX67" fmla="*/ 1272540 w 2339340"/>
              <a:gd name="connsiteY67" fmla="*/ 4838700 h 6236970"/>
              <a:gd name="connsiteX68" fmla="*/ 1242060 w 2339340"/>
              <a:gd name="connsiteY68" fmla="*/ 5059680 h 6236970"/>
              <a:gd name="connsiteX69" fmla="*/ 1276350 w 2339340"/>
              <a:gd name="connsiteY69" fmla="*/ 5288280 h 6236970"/>
              <a:gd name="connsiteX70" fmla="*/ 1333500 w 2339340"/>
              <a:gd name="connsiteY70" fmla="*/ 5494020 h 6236970"/>
              <a:gd name="connsiteX71" fmla="*/ 1314450 w 2339340"/>
              <a:gd name="connsiteY71" fmla="*/ 5615940 h 6236970"/>
              <a:gd name="connsiteX72" fmla="*/ 1264920 w 2339340"/>
              <a:gd name="connsiteY72" fmla="*/ 5795010 h 6236970"/>
              <a:gd name="connsiteX73" fmla="*/ 1264920 w 2339340"/>
              <a:gd name="connsiteY73" fmla="*/ 5901690 h 6236970"/>
              <a:gd name="connsiteX74" fmla="*/ 1424940 w 2339340"/>
              <a:gd name="connsiteY74" fmla="*/ 6236970 h 6236970"/>
              <a:gd name="connsiteX75" fmla="*/ 1565910 w 2339340"/>
              <a:gd name="connsiteY75" fmla="*/ 6065520 h 6236970"/>
              <a:gd name="connsiteX76" fmla="*/ 1604010 w 2339340"/>
              <a:gd name="connsiteY76" fmla="*/ 6012180 h 6236970"/>
              <a:gd name="connsiteX77" fmla="*/ 1524000 w 2339340"/>
              <a:gd name="connsiteY77" fmla="*/ 5844540 h 6236970"/>
              <a:gd name="connsiteX78" fmla="*/ 1466850 w 2339340"/>
              <a:gd name="connsiteY78" fmla="*/ 5718810 h 6236970"/>
              <a:gd name="connsiteX79" fmla="*/ 1440180 w 2339340"/>
              <a:gd name="connsiteY79" fmla="*/ 5638800 h 6236970"/>
              <a:gd name="connsiteX80" fmla="*/ 1546860 w 2339340"/>
              <a:gd name="connsiteY80" fmla="*/ 5078730 h 6236970"/>
              <a:gd name="connsiteX81" fmla="*/ 1600200 w 2339340"/>
              <a:gd name="connsiteY81" fmla="*/ 4507230 h 6236970"/>
              <a:gd name="connsiteX82" fmla="*/ 1684020 w 2339340"/>
              <a:gd name="connsiteY82" fmla="*/ 4027170 h 6236970"/>
              <a:gd name="connsiteX83" fmla="*/ 1703070 w 2339340"/>
              <a:gd name="connsiteY83" fmla="*/ 3688080 h 6236970"/>
              <a:gd name="connsiteX84" fmla="*/ 1673305 w 2339340"/>
              <a:gd name="connsiteY84" fmla="*/ 3083005 h 6236970"/>
              <a:gd name="connsiteX85" fmla="*/ 1630680 w 2339340"/>
              <a:gd name="connsiteY85" fmla="*/ 2868930 h 6236970"/>
              <a:gd name="connsiteX86" fmla="*/ 1607820 w 2339340"/>
              <a:gd name="connsiteY86" fmla="*/ 2750820 h 6236970"/>
              <a:gd name="connsiteX87" fmla="*/ 1584960 w 2339340"/>
              <a:gd name="connsiteY87" fmla="*/ 2423160 h 6236970"/>
              <a:gd name="connsiteX88" fmla="*/ 1584960 w 2339340"/>
              <a:gd name="connsiteY88" fmla="*/ 2072640 h 6236970"/>
              <a:gd name="connsiteX89" fmla="*/ 1619250 w 2339340"/>
              <a:gd name="connsiteY89" fmla="*/ 1771650 h 6236970"/>
              <a:gd name="connsiteX90" fmla="*/ 1691640 w 2339340"/>
              <a:gd name="connsiteY90" fmla="*/ 1501140 h 6236970"/>
              <a:gd name="connsiteX91" fmla="*/ 1954530 w 2339340"/>
              <a:gd name="connsiteY91" fmla="*/ 1924050 h 6236970"/>
              <a:gd name="connsiteX92" fmla="*/ 2045970 w 2339340"/>
              <a:gd name="connsiteY92" fmla="*/ 2045970 h 6236970"/>
              <a:gd name="connsiteX93" fmla="*/ 1840230 w 2339340"/>
              <a:gd name="connsiteY93" fmla="*/ 2358390 h 6236970"/>
              <a:gd name="connsiteX94" fmla="*/ 1729740 w 2339340"/>
              <a:gd name="connsiteY94" fmla="*/ 2545080 h 6236970"/>
              <a:gd name="connsiteX95" fmla="*/ 1672590 w 2339340"/>
              <a:gd name="connsiteY95" fmla="*/ 2674620 h 6236970"/>
              <a:gd name="connsiteX96" fmla="*/ 1606391 w 2339340"/>
              <a:gd name="connsiteY96" fmla="*/ 2746296 h 6236970"/>
              <a:gd name="connsiteX97" fmla="*/ 1658302 w 2339340"/>
              <a:gd name="connsiteY97" fmla="*/ 3010615 h 6236970"/>
              <a:gd name="connsiteX98" fmla="*/ 1729740 w 2339340"/>
              <a:gd name="connsiteY98" fmla="*/ 2891790 h 6236970"/>
              <a:gd name="connsiteX99" fmla="*/ 1927860 w 2339340"/>
              <a:gd name="connsiteY99" fmla="*/ 2689860 h 6236970"/>
              <a:gd name="connsiteX100" fmla="*/ 2065020 w 2339340"/>
              <a:gd name="connsiteY100" fmla="*/ 2548890 h 6236970"/>
              <a:gd name="connsiteX101" fmla="*/ 2202180 w 2339340"/>
              <a:gd name="connsiteY101" fmla="*/ 2339340 h 6236970"/>
              <a:gd name="connsiteX102" fmla="*/ 2339340 w 2339340"/>
              <a:gd name="connsiteY102" fmla="*/ 2049780 h 6236970"/>
              <a:gd name="connsiteX103" fmla="*/ 2293620 w 2339340"/>
              <a:gd name="connsiteY103" fmla="*/ 1958340 h 6236970"/>
              <a:gd name="connsiteX104" fmla="*/ 2232660 w 2339340"/>
              <a:gd name="connsiteY104" fmla="*/ 1752600 h 6236970"/>
              <a:gd name="connsiteX105" fmla="*/ 2175510 w 2339340"/>
              <a:gd name="connsiteY105" fmla="*/ 1565910 h 6236970"/>
              <a:gd name="connsiteX106" fmla="*/ 2065020 w 2339340"/>
              <a:gd name="connsiteY106" fmla="*/ 1352550 h 6236970"/>
              <a:gd name="connsiteX107" fmla="*/ 1958340 w 2339340"/>
              <a:gd name="connsiteY107" fmla="*/ 1169670 h 6236970"/>
              <a:gd name="connsiteX108" fmla="*/ 1878330 w 2339340"/>
              <a:gd name="connsiteY108" fmla="*/ 1043940 h 6236970"/>
              <a:gd name="connsiteX109" fmla="*/ 1752600 w 2339340"/>
              <a:gd name="connsiteY109" fmla="*/ 975360 h 6236970"/>
              <a:gd name="connsiteX110" fmla="*/ 1645920 w 2339340"/>
              <a:gd name="connsiteY110" fmla="*/ 956310 h 6236970"/>
              <a:gd name="connsiteX111" fmla="*/ 1546860 w 2339340"/>
              <a:gd name="connsiteY111" fmla="*/ 922020 h 6236970"/>
              <a:gd name="connsiteX112" fmla="*/ 1276350 w 2339340"/>
              <a:gd name="connsiteY112" fmla="*/ 861060 h 6236970"/>
              <a:gd name="connsiteX113" fmla="*/ 1257300 w 2339340"/>
              <a:gd name="connsiteY113" fmla="*/ 739140 h 6236970"/>
              <a:gd name="connsiteX114" fmla="*/ 1325880 w 2339340"/>
              <a:gd name="connsiteY114" fmla="*/ 594360 h 6236970"/>
              <a:gd name="connsiteX115" fmla="*/ 1363980 w 2339340"/>
              <a:gd name="connsiteY115" fmla="*/ 537210 h 6236970"/>
              <a:gd name="connsiteX116" fmla="*/ 1352550 w 2339340"/>
              <a:gd name="connsiteY116" fmla="*/ 438150 h 6236970"/>
              <a:gd name="connsiteX117" fmla="*/ 1348740 w 2339340"/>
              <a:gd name="connsiteY117" fmla="*/ 308610 h 6236970"/>
              <a:gd name="connsiteX118" fmla="*/ 1306830 w 2339340"/>
              <a:gd name="connsiteY118" fmla="*/ 114300 h 6236970"/>
              <a:gd name="connsiteX119" fmla="*/ 1188720 w 2339340"/>
              <a:gd name="connsiteY119" fmla="*/ 38100 h 6236970"/>
              <a:gd name="connsiteX120" fmla="*/ 1143000 w 2339340"/>
              <a:gd name="connsiteY120" fmla="*/ 11430 h 6236970"/>
              <a:gd name="connsiteX121" fmla="*/ 1093470 w 2339340"/>
              <a:gd name="connsiteY121" fmla="*/ 22860 h 6236970"/>
              <a:gd name="connsiteX0" fmla="*/ 1077992 w 2339340"/>
              <a:gd name="connsiteY0" fmla="*/ 0 h 6253401"/>
              <a:gd name="connsiteX1" fmla="*/ 970359 w 2339340"/>
              <a:gd name="connsiteY1" fmla="*/ 77867 h 6253401"/>
              <a:gd name="connsiteX2" fmla="*/ 967740 w 2339340"/>
              <a:gd name="connsiteY2" fmla="*/ 16431 h 6253401"/>
              <a:gd name="connsiteX3" fmla="*/ 872490 w 2339340"/>
              <a:gd name="connsiteY3" fmla="*/ 138351 h 6253401"/>
              <a:gd name="connsiteX4" fmla="*/ 849630 w 2339340"/>
              <a:gd name="connsiteY4" fmla="*/ 103347 h 6253401"/>
              <a:gd name="connsiteX5" fmla="*/ 804863 w 2339340"/>
              <a:gd name="connsiteY5" fmla="*/ 232886 h 6253401"/>
              <a:gd name="connsiteX6" fmla="*/ 782955 w 2339340"/>
              <a:gd name="connsiteY6" fmla="*/ 466725 h 6253401"/>
              <a:gd name="connsiteX7" fmla="*/ 754380 w 2339340"/>
              <a:gd name="connsiteY7" fmla="*/ 481251 h 6253401"/>
              <a:gd name="connsiteX8" fmla="*/ 781050 w 2339340"/>
              <a:gd name="connsiteY8" fmla="*/ 565071 h 6253401"/>
              <a:gd name="connsiteX9" fmla="*/ 822960 w 2339340"/>
              <a:gd name="connsiteY9" fmla="*/ 641271 h 6253401"/>
              <a:gd name="connsiteX10" fmla="*/ 887730 w 2339340"/>
              <a:gd name="connsiteY10" fmla="*/ 706041 h 6253401"/>
              <a:gd name="connsiteX11" fmla="*/ 925830 w 2339340"/>
              <a:gd name="connsiteY11" fmla="*/ 786051 h 6253401"/>
              <a:gd name="connsiteX12" fmla="*/ 925830 w 2339340"/>
              <a:gd name="connsiteY12" fmla="*/ 877491 h 6253401"/>
              <a:gd name="connsiteX13" fmla="*/ 803910 w 2339340"/>
              <a:gd name="connsiteY13" fmla="*/ 938451 h 6253401"/>
              <a:gd name="connsiteX14" fmla="*/ 701040 w 2339340"/>
              <a:gd name="connsiteY14" fmla="*/ 965121 h 6253401"/>
              <a:gd name="connsiteX15" fmla="*/ 556260 w 2339340"/>
              <a:gd name="connsiteY15" fmla="*/ 968931 h 6253401"/>
              <a:gd name="connsiteX16" fmla="*/ 403860 w 2339340"/>
              <a:gd name="connsiteY16" fmla="*/ 1018461 h 6253401"/>
              <a:gd name="connsiteX17" fmla="*/ 320040 w 2339340"/>
              <a:gd name="connsiteY17" fmla="*/ 1102281 h 6253401"/>
              <a:gd name="connsiteX18" fmla="*/ 247650 w 2339340"/>
              <a:gd name="connsiteY18" fmla="*/ 1292781 h 6253401"/>
              <a:gd name="connsiteX19" fmla="*/ 163830 w 2339340"/>
              <a:gd name="connsiteY19" fmla="*/ 1586151 h 6253401"/>
              <a:gd name="connsiteX20" fmla="*/ 83820 w 2339340"/>
              <a:gd name="connsiteY20" fmla="*/ 1799511 h 6253401"/>
              <a:gd name="connsiteX21" fmla="*/ 72390 w 2339340"/>
              <a:gd name="connsiteY21" fmla="*/ 1978581 h 6253401"/>
              <a:gd name="connsiteX22" fmla="*/ 0 w 2339340"/>
              <a:gd name="connsiteY22" fmla="*/ 2161461 h 6253401"/>
              <a:gd name="connsiteX23" fmla="*/ 11430 w 2339340"/>
              <a:gd name="connsiteY23" fmla="*/ 2268141 h 6253401"/>
              <a:gd name="connsiteX24" fmla="*/ 106680 w 2339340"/>
              <a:gd name="connsiteY24" fmla="*/ 2443401 h 6253401"/>
              <a:gd name="connsiteX25" fmla="*/ 243840 w 2339340"/>
              <a:gd name="connsiteY25" fmla="*/ 2611041 h 6253401"/>
              <a:gd name="connsiteX26" fmla="*/ 422910 w 2339340"/>
              <a:gd name="connsiteY26" fmla="*/ 2786301 h 6253401"/>
              <a:gd name="connsiteX27" fmla="*/ 609600 w 2339340"/>
              <a:gd name="connsiteY27" fmla="*/ 2946321 h 6253401"/>
              <a:gd name="connsiteX28" fmla="*/ 703183 w 2339340"/>
              <a:gd name="connsiteY28" fmla="*/ 3078956 h 6253401"/>
              <a:gd name="connsiteX29" fmla="*/ 711517 w 2339340"/>
              <a:gd name="connsiteY29" fmla="*/ 2800827 h 6253401"/>
              <a:gd name="connsiteX30" fmla="*/ 647700 w 2339340"/>
              <a:gd name="connsiteY30" fmla="*/ 2748201 h 6253401"/>
              <a:gd name="connsiteX31" fmla="*/ 541020 w 2339340"/>
              <a:gd name="connsiteY31" fmla="*/ 2553891 h 6253401"/>
              <a:gd name="connsiteX32" fmla="*/ 487680 w 2339340"/>
              <a:gd name="connsiteY32" fmla="*/ 2443401 h 6253401"/>
              <a:gd name="connsiteX33" fmla="*/ 293370 w 2339340"/>
              <a:gd name="connsiteY33" fmla="*/ 2222421 h 6253401"/>
              <a:gd name="connsiteX34" fmla="*/ 426720 w 2339340"/>
              <a:gd name="connsiteY34" fmla="*/ 2005251 h 6253401"/>
              <a:gd name="connsiteX35" fmla="*/ 483870 w 2339340"/>
              <a:gd name="connsiteY35" fmla="*/ 1894761 h 6253401"/>
              <a:gd name="connsiteX36" fmla="*/ 544830 w 2339340"/>
              <a:gd name="connsiteY36" fmla="*/ 1658541 h 6253401"/>
              <a:gd name="connsiteX37" fmla="*/ 636270 w 2339340"/>
              <a:gd name="connsiteY37" fmla="*/ 1913811 h 6253401"/>
              <a:gd name="connsiteX38" fmla="*/ 678180 w 2339340"/>
              <a:gd name="connsiteY38" fmla="*/ 2218611 h 6253401"/>
              <a:gd name="connsiteX39" fmla="*/ 689610 w 2339340"/>
              <a:gd name="connsiteY39" fmla="*/ 2504361 h 6253401"/>
              <a:gd name="connsiteX40" fmla="*/ 712470 w 2339340"/>
              <a:gd name="connsiteY40" fmla="*/ 2778681 h 6253401"/>
              <a:gd name="connsiteX41" fmla="*/ 701040 w 2339340"/>
              <a:gd name="connsiteY41" fmla="*/ 3193971 h 6253401"/>
              <a:gd name="connsiteX42" fmla="*/ 643890 w 2339340"/>
              <a:gd name="connsiteY42" fmla="*/ 3799761 h 6253401"/>
              <a:gd name="connsiteX43" fmla="*/ 613410 w 2339340"/>
              <a:gd name="connsiteY43" fmla="*/ 4272201 h 6253401"/>
              <a:gd name="connsiteX44" fmla="*/ 689610 w 2339340"/>
              <a:gd name="connsiteY44" fmla="*/ 4634151 h 6253401"/>
              <a:gd name="connsiteX45" fmla="*/ 803910 w 2339340"/>
              <a:gd name="connsiteY45" fmla="*/ 5232321 h 6253401"/>
              <a:gd name="connsiteX46" fmla="*/ 883920 w 2339340"/>
              <a:gd name="connsiteY46" fmla="*/ 5674281 h 6253401"/>
              <a:gd name="connsiteX47" fmla="*/ 872490 w 2339340"/>
              <a:gd name="connsiteY47" fmla="*/ 5700951 h 6253401"/>
              <a:gd name="connsiteX48" fmla="*/ 693420 w 2339340"/>
              <a:gd name="connsiteY48" fmla="*/ 5910501 h 6253401"/>
              <a:gd name="connsiteX49" fmla="*/ 541020 w 2339340"/>
              <a:gd name="connsiteY49" fmla="*/ 6108621 h 6253401"/>
              <a:gd name="connsiteX50" fmla="*/ 510540 w 2339340"/>
              <a:gd name="connsiteY50" fmla="*/ 6173391 h 6253401"/>
              <a:gd name="connsiteX51" fmla="*/ 701040 w 2339340"/>
              <a:gd name="connsiteY51" fmla="*/ 6108621 h 6253401"/>
              <a:gd name="connsiteX52" fmla="*/ 830580 w 2339340"/>
              <a:gd name="connsiteY52" fmla="*/ 6081951 h 6253401"/>
              <a:gd name="connsiteX53" fmla="*/ 952500 w 2339340"/>
              <a:gd name="connsiteY53" fmla="*/ 5990511 h 6253401"/>
              <a:gd name="connsiteX54" fmla="*/ 963930 w 2339340"/>
              <a:gd name="connsiteY54" fmla="*/ 5887641 h 6253401"/>
              <a:gd name="connsiteX55" fmla="*/ 1108710 w 2339340"/>
              <a:gd name="connsiteY55" fmla="*/ 5834301 h 6253401"/>
              <a:gd name="connsiteX56" fmla="*/ 1108710 w 2339340"/>
              <a:gd name="connsiteY56" fmla="*/ 5807631 h 6253401"/>
              <a:gd name="connsiteX57" fmla="*/ 1032510 w 2339340"/>
              <a:gd name="connsiteY57" fmla="*/ 5651421 h 6253401"/>
              <a:gd name="connsiteX58" fmla="*/ 1043940 w 2339340"/>
              <a:gd name="connsiteY58" fmla="*/ 5297091 h 6253401"/>
              <a:gd name="connsiteX59" fmla="*/ 1074420 w 2339340"/>
              <a:gd name="connsiteY59" fmla="*/ 4904661 h 6253401"/>
              <a:gd name="connsiteX60" fmla="*/ 1002030 w 2339340"/>
              <a:gd name="connsiteY60" fmla="*/ 4439841 h 6253401"/>
              <a:gd name="connsiteX61" fmla="*/ 1066800 w 2339340"/>
              <a:gd name="connsiteY61" fmla="*/ 4146471 h 6253401"/>
              <a:gd name="connsiteX62" fmla="*/ 1116330 w 2339340"/>
              <a:gd name="connsiteY62" fmla="*/ 3792141 h 6253401"/>
              <a:gd name="connsiteX63" fmla="*/ 1165860 w 2339340"/>
              <a:gd name="connsiteY63" fmla="*/ 3392091 h 6253401"/>
              <a:gd name="connsiteX64" fmla="*/ 1238250 w 2339340"/>
              <a:gd name="connsiteY64" fmla="*/ 3898821 h 6253401"/>
              <a:gd name="connsiteX65" fmla="*/ 1280160 w 2339340"/>
              <a:gd name="connsiteY65" fmla="*/ 4382691 h 6253401"/>
              <a:gd name="connsiteX66" fmla="*/ 1310640 w 2339340"/>
              <a:gd name="connsiteY66" fmla="*/ 4550331 h 6253401"/>
              <a:gd name="connsiteX67" fmla="*/ 1272540 w 2339340"/>
              <a:gd name="connsiteY67" fmla="*/ 4855131 h 6253401"/>
              <a:gd name="connsiteX68" fmla="*/ 1242060 w 2339340"/>
              <a:gd name="connsiteY68" fmla="*/ 5076111 h 6253401"/>
              <a:gd name="connsiteX69" fmla="*/ 1276350 w 2339340"/>
              <a:gd name="connsiteY69" fmla="*/ 5304711 h 6253401"/>
              <a:gd name="connsiteX70" fmla="*/ 1333500 w 2339340"/>
              <a:gd name="connsiteY70" fmla="*/ 5510451 h 6253401"/>
              <a:gd name="connsiteX71" fmla="*/ 1314450 w 2339340"/>
              <a:gd name="connsiteY71" fmla="*/ 5632371 h 6253401"/>
              <a:gd name="connsiteX72" fmla="*/ 1264920 w 2339340"/>
              <a:gd name="connsiteY72" fmla="*/ 5811441 h 6253401"/>
              <a:gd name="connsiteX73" fmla="*/ 1264920 w 2339340"/>
              <a:gd name="connsiteY73" fmla="*/ 5918121 h 6253401"/>
              <a:gd name="connsiteX74" fmla="*/ 1424940 w 2339340"/>
              <a:gd name="connsiteY74" fmla="*/ 6253401 h 6253401"/>
              <a:gd name="connsiteX75" fmla="*/ 1565910 w 2339340"/>
              <a:gd name="connsiteY75" fmla="*/ 6081951 h 6253401"/>
              <a:gd name="connsiteX76" fmla="*/ 1604010 w 2339340"/>
              <a:gd name="connsiteY76" fmla="*/ 6028611 h 6253401"/>
              <a:gd name="connsiteX77" fmla="*/ 1524000 w 2339340"/>
              <a:gd name="connsiteY77" fmla="*/ 5860971 h 6253401"/>
              <a:gd name="connsiteX78" fmla="*/ 1466850 w 2339340"/>
              <a:gd name="connsiteY78" fmla="*/ 5735241 h 6253401"/>
              <a:gd name="connsiteX79" fmla="*/ 1440180 w 2339340"/>
              <a:gd name="connsiteY79" fmla="*/ 5655231 h 6253401"/>
              <a:gd name="connsiteX80" fmla="*/ 1546860 w 2339340"/>
              <a:gd name="connsiteY80" fmla="*/ 5095161 h 6253401"/>
              <a:gd name="connsiteX81" fmla="*/ 1600200 w 2339340"/>
              <a:gd name="connsiteY81" fmla="*/ 4523661 h 6253401"/>
              <a:gd name="connsiteX82" fmla="*/ 1684020 w 2339340"/>
              <a:gd name="connsiteY82" fmla="*/ 4043601 h 6253401"/>
              <a:gd name="connsiteX83" fmla="*/ 1703070 w 2339340"/>
              <a:gd name="connsiteY83" fmla="*/ 3704511 h 6253401"/>
              <a:gd name="connsiteX84" fmla="*/ 1673305 w 2339340"/>
              <a:gd name="connsiteY84" fmla="*/ 3099436 h 6253401"/>
              <a:gd name="connsiteX85" fmla="*/ 1630680 w 2339340"/>
              <a:gd name="connsiteY85" fmla="*/ 2885361 h 6253401"/>
              <a:gd name="connsiteX86" fmla="*/ 1607820 w 2339340"/>
              <a:gd name="connsiteY86" fmla="*/ 2767251 h 6253401"/>
              <a:gd name="connsiteX87" fmla="*/ 1584960 w 2339340"/>
              <a:gd name="connsiteY87" fmla="*/ 2439591 h 6253401"/>
              <a:gd name="connsiteX88" fmla="*/ 1584960 w 2339340"/>
              <a:gd name="connsiteY88" fmla="*/ 2089071 h 6253401"/>
              <a:gd name="connsiteX89" fmla="*/ 1619250 w 2339340"/>
              <a:gd name="connsiteY89" fmla="*/ 1788081 h 6253401"/>
              <a:gd name="connsiteX90" fmla="*/ 1691640 w 2339340"/>
              <a:gd name="connsiteY90" fmla="*/ 1517571 h 6253401"/>
              <a:gd name="connsiteX91" fmla="*/ 1954530 w 2339340"/>
              <a:gd name="connsiteY91" fmla="*/ 1940481 h 6253401"/>
              <a:gd name="connsiteX92" fmla="*/ 2045970 w 2339340"/>
              <a:gd name="connsiteY92" fmla="*/ 2062401 h 6253401"/>
              <a:gd name="connsiteX93" fmla="*/ 1840230 w 2339340"/>
              <a:gd name="connsiteY93" fmla="*/ 2374821 h 6253401"/>
              <a:gd name="connsiteX94" fmla="*/ 1729740 w 2339340"/>
              <a:gd name="connsiteY94" fmla="*/ 2561511 h 6253401"/>
              <a:gd name="connsiteX95" fmla="*/ 1672590 w 2339340"/>
              <a:gd name="connsiteY95" fmla="*/ 2691051 h 6253401"/>
              <a:gd name="connsiteX96" fmla="*/ 1606391 w 2339340"/>
              <a:gd name="connsiteY96" fmla="*/ 2762727 h 6253401"/>
              <a:gd name="connsiteX97" fmla="*/ 1658302 w 2339340"/>
              <a:gd name="connsiteY97" fmla="*/ 3027046 h 6253401"/>
              <a:gd name="connsiteX98" fmla="*/ 1729740 w 2339340"/>
              <a:gd name="connsiteY98" fmla="*/ 2908221 h 6253401"/>
              <a:gd name="connsiteX99" fmla="*/ 1927860 w 2339340"/>
              <a:gd name="connsiteY99" fmla="*/ 2706291 h 6253401"/>
              <a:gd name="connsiteX100" fmla="*/ 2065020 w 2339340"/>
              <a:gd name="connsiteY100" fmla="*/ 2565321 h 6253401"/>
              <a:gd name="connsiteX101" fmla="*/ 2202180 w 2339340"/>
              <a:gd name="connsiteY101" fmla="*/ 2355771 h 6253401"/>
              <a:gd name="connsiteX102" fmla="*/ 2339340 w 2339340"/>
              <a:gd name="connsiteY102" fmla="*/ 2066211 h 6253401"/>
              <a:gd name="connsiteX103" fmla="*/ 2293620 w 2339340"/>
              <a:gd name="connsiteY103" fmla="*/ 1974771 h 6253401"/>
              <a:gd name="connsiteX104" fmla="*/ 2232660 w 2339340"/>
              <a:gd name="connsiteY104" fmla="*/ 1769031 h 6253401"/>
              <a:gd name="connsiteX105" fmla="*/ 2175510 w 2339340"/>
              <a:gd name="connsiteY105" fmla="*/ 1582341 h 6253401"/>
              <a:gd name="connsiteX106" fmla="*/ 2065020 w 2339340"/>
              <a:gd name="connsiteY106" fmla="*/ 1368981 h 6253401"/>
              <a:gd name="connsiteX107" fmla="*/ 1958340 w 2339340"/>
              <a:gd name="connsiteY107" fmla="*/ 1186101 h 6253401"/>
              <a:gd name="connsiteX108" fmla="*/ 1878330 w 2339340"/>
              <a:gd name="connsiteY108" fmla="*/ 1060371 h 6253401"/>
              <a:gd name="connsiteX109" fmla="*/ 1752600 w 2339340"/>
              <a:gd name="connsiteY109" fmla="*/ 991791 h 6253401"/>
              <a:gd name="connsiteX110" fmla="*/ 1645920 w 2339340"/>
              <a:gd name="connsiteY110" fmla="*/ 972741 h 6253401"/>
              <a:gd name="connsiteX111" fmla="*/ 1546860 w 2339340"/>
              <a:gd name="connsiteY111" fmla="*/ 938451 h 6253401"/>
              <a:gd name="connsiteX112" fmla="*/ 1276350 w 2339340"/>
              <a:gd name="connsiteY112" fmla="*/ 877491 h 6253401"/>
              <a:gd name="connsiteX113" fmla="*/ 1257300 w 2339340"/>
              <a:gd name="connsiteY113" fmla="*/ 755571 h 6253401"/>
              <a:gd name="connsiteX114" fmla="*/ 1325880 w 2339340"/>
              <a:gd name="connsiteY114" fmla="*/ 610791 h 6253401"/>
              <a:gd name="connsiteX115" fmla="*/ 1363980 w 2339340"/>
              <a:gd name="connsiteY115" fmla="*/ 553641 h 6253401"/>
              <a:gd name="connsiteX116" fmla="*/ 1352550 w 2339340"/>
              <a:gd name="connsiteY116" fmla="*/ 454581 h 6253401"/>
              <a:gd name="connsiteX117" fmla="*/ 1348740 w 2339340"/>
              <a:gd name="connsiteY117" fmla="*/ 325041 h 6253401"/>
              <a:gd name="connsiteX118" fmla="*/ 1306830 w 2339340"/>
              <a:gd name="connsiteY118" fmla="*/ 130731 h 6253401"/>
              <a:gd name="connsiteX119" fmla="*/ 1188720 w 2339340"/>
              <a:gd name="connsiteY119" fmla="*/ 54531 h 6253401"/>
              <a:gd name="connsiteX120" fmla="*/ 1143000 w 2339340"/>
              <a:gd name="connsiteY120" fmla="*/ 27861 h 6253401"/>
              <a:gd name="connsiteX121" fmla="*/ 1077992 w 2339340"/>
              <a:gd name="connsiteY121" fmla="*/ 0 h 6253401"/>
              <a:gd name="connsiteX0" fmla="*/ 1077992 w 2339340"/>
              <a:gd name="connsiteY0" fmla="*/ 0 h 6253401"/>
              <a:gd name="connsiteX1" fmla="*/ 970359 w 2339340"/>
              <a:gd name="connsiteY1" fmla="*/ 77867 h 6253401"/>
              <a:gd name="connsiteX2" fmla="*/ 967740 w 2339340"/>
              <a:gd name="connsiteY2" fmla="*/ 16431 h 6253401"/>
              <a:gd name="connsiteX3" fmla="*/ 872490 w 2339340"/>
              <a:gd name="connsiteY3" fmla="*/ 138351 h 6253401"/>
              <a:gd name="connsiteX4" fmla="*/ 849630 w 2339340"/>
              <a:gd name="connsiteY4" fmla="*/ 103347 h 6253401"/>
              <a:gd name="connsiteX5" fmla="*/ 804863 w 2339340"/>
              <a:gd name="connsiteY5" fmla="*/ 232886 h 6253401"/>
              <a:gd name="connsiteX6" fmla="*/ 782955 w 2339340"/>
              <a:gd name="connsiteY6" fmla="*/ 466725 h 6253401"/>
              <a:gd name="connsiteX7" fmla="*/ 754380 w 2339340"/>
              <a:gd name="connsiteY7" fmla="*/ 481251 h 6253401"/>
              <a:gd name="connsiteX8" fmla="*/ 781050 w 2339340"/>
              <a:gd name="connsiteY8" fmla="*/ 565071 h 6253401"/>
              <a:gd name="connsiteX9" fmla="*/ 822960 w 2339340"/>
              <a:gd name="connsiteY9" fmla="*/ 641271 h 6253401"/>
              <a:gd name="connsiteX10" fmla="*/ 887730 w 2339340"/>
              <a:gd name="connsiteY10" fmla="*/ 706041 h 6253401"/>
              <a:gd name="connsiteX11" fmla="*/ 925830 w 2339340"/>
              <a:gd name="connsiteY11" fmla="*/ 786051 h 6253401"/>
              <a:gd name="connsiteX12" fmla="*/ 925830 w 2339340"/>
              <a:gd name="connsiteY12" fmla="*/ 877491 h 6253401"/>
              <a:gd name="connsiteX13" fmla="*/ 803910 w 2339340"/>
              <a:gd name="connsiteY13" fmla="*/ 938451 h 6253401"/>
              <a:gd name="connsiteX14" fmla="*/ 701040 w 2339340"/>
              <a:gd name="connsiteY14" fmla="*/ 965121 h 6253401"/>
              <a:gd name="connsiteX15" fmla="*/ 556260 w 2339340"/>
              <a:gd name="connsiteY15" fmla="*/ 968931 h 6253401"/>
              <a:gd name="connsiteX16" fmla="*/ 403860 w 2339340"/>
              <a:gd name="connsiteY16" fmla="*/ 1018461 h 6253401"/>
              <a:gd name="connsiteX17" fmla="*/ 320040 w 2339340"/>
              <a:gd name="connsiteY17" fmla="*/ 1102281 h 6253401"/>
              <a:gd name="connsiteX18" fmla="*/ 247650 w 2339340"/>
              <a:gd name="connsiteY18" fmla="*/ 1292781 h 6253401"/>
              <a:gd name="connsiteX19" fmla="*/ 163830 w 2339340"/>
              <a:gd name="connsiteY19" fmla="*/ 1586151 h 6253401"/>
              <a:gd name="connsiteX20" fmla="*/ 83820 w 2339340"/>
              <a:gd name="connsiteY20" fmla="*/ 1799511 h 6253401"/>
              <a:gd name="connsiteX21" fmla="*/ 72390 w 2339340"/>
              <a:gd name="connsiteY21" fmla="*/ 1978581 h 6253401"/>
              <a:gd name="connsiteX22" fmla="*/ 0 w 2339340"/>
              <a:gd name="connsiteY22" fmla="*/ 2161461 h 6253401"/>
              <a:gd name="connsiteX23" fmla="*/ 11430 w 2339340"/>
              <a:gd name="connsiteY23" fmla="*/ 2268141 h 6253401"/>
              <a:gd name="connsiteX24" fmla="*/ 106680 w 2339340"/>
              <a:gd name="connsiteY24" fmla="*/ 2443401 h 6253401"/>
              <a:gd name="connsiteX25" fmla="*/ 243840 w 2339340"/>
              <a:gd name="connsiteY25" fmla="*/ 2611041 h 6253401"/>
              <a:gd name="connsiteX26" fmla="*/ 422910 w 2339340"/>
              <a:gd name="connsiteY26" fmla="*/ 2786301 h 6253401"/>
              <a:gd name="connsiteX27" fmla="*/ 609600 w 2339340"/>
              <a:gd name="connsiteY27" fmla="*/ 2946321 h 6253401"/>
              <a:gd name="connsiteX28" fmla="*/ 703183 w 2339340"/>
              <a:gd name="connsiteY28" fmla="*/ 3078956 h 6253401"/>
              <a:gd name="connsiteX29" fmla="*/ 711517 w 2339340"/>
              <a:gd name="connsiteY29" fmla="*/ 2800827 h 6253401"/>
              <a:gd name="connsiteX30" fmla="*/ 647700 w 2339340"/>
              <a:gd name="connsiteY30" fmla="*/ 2748201 h 6253401"/>
              <a:gd name="connsiteX31" fmla="*/ 541020 w 2339340"/>
              <a:gd name="connsiteY31" fmla="*/ 2553891 h 6253401"/>
              <a:gd name="connsiteX32" fmla="*/ 487680 w 2339340"/>
              <a:gd name="connsiteY32" fmla="*/ 2443401 h 6253401"/>
              <a:gd name="connsiteX33" fmla="*/ 293370 w 2339340"/>
              <a:gd name="connsiteY33" fmla="*/ 2222421 h 6253401"/>
              <a:gd name="connsiteX34" fmla="*/ 426720 w 2339340"/>
              <a:gd name="connsiteY34" fmla="*/ 2005251 h 6253401"/>
              <a:gd name="connsiteX35" fmla="*/ 483870 w 2339340"/>
              <a:gd name="connsiteY35" fmla="*/ 1894761 h 6253401"/>
              <a:gd name="connsiteX36" fmla="*/ 544830 w 2339340"/>
              <a:gd name="connsiteY36" fmla="*/ 1658541 h 6253401"/>
              <a:gd name="connsiteX37" fmla="*/ 636270 w 2339340"/>
              <a:gd name="connsiteY37" fmla="*/ 1913811 h 6253401"/>
              <a:gd name="connsiteX38" fmla="*/ 678180 w 2339340"/>
              <a:gd name="connsiteY38" fmla="*/ 2218611 h 6253401"/>
              <a:gd name="connsiteX39" fmla="*/ 689610 w 2339340"/>
              <a:gd name="connsiteY39" fmla="*/ 2504361 h 6253401"/>
              <a:gd name="connsiteX40" fmla="*/ 712470 w 2339340"/>
              <a:gd name="connsiteY40" fmla="*/ 2778681 h 6253401"/>
              <a:gd name="connsiteX41" fmla="*/ 701040 w 2339340"/>
              <a:gd name="connsiteY41" fmla="*/ 3193971 h 6253401"/>
              <a:gd name="connsiteX42" fmla="*/ 643890 w 2339340"/>
              <a:gd name="connsiteY42" fmla="*/ 3799761 h 6253401"/>
              <a:gd name="connsiteX43" fmla="*/ 613410 w 2339340"/>
              <a:gd name="connsiteY43" fmla="*/ 4272201 h 6253401"/>
              <a:gd name="connsiteX44" fmla="*/ 689610 w 2339340"/>
              <a:gd name="connsiteY44" fmla="*/ 4634151 h 6253401"/>
              <a:gd name="connsiteX45" fmla="*/ 803910 w 2339340"/>
              <a:gd name="connsiteY45" fmla="*/ 5232321 h 6253401"/>
              <a:gd name="connsiteX46" fmla="*/ 883920 w 2339340"/>
              <a:gd name="connsiteY46" fmla="*/ 5674281 h 6253401"/>
              <a:gd name="connsiteX47" fmla="*/ 872490 w 2339340"/>
              <a:gd name="connsiteY47" fmla="*/ 5700951 h 6253401"/>
              <a:gd name="connsiteX48" fmla="*/ 693420 w 2339340"/>
              <a:gd name="connsiteY48" fmla="*/ 5910501 h 6253401"/>
              <a:gd name="connsiteX49" fmla="*/ 541020 w 2339340"/>
              <a:gd name="connsiteY49" fmla="*/ 6108621 h 6253401"/>
              <a:gd name="connsiteX50" fmla="*/ 510540 w 2339340"/>
              <a:gd name="connsiteY50" fmla="*/ 6173391 h 6253401"/>
              <a:gd name="connsiteX51" fmla="*/ 701040 w 2339340"/>
              <a:gd name="connsiteY51" fmla="*/ 6108621 h 6253401"/>
              <a:gd name="connsiteX52" fmla="*/ 830580 w 2339340"/>
              <a:gd name="connsiteY52" fmla="*/ 6081951 h 6253401"/>
              <a:gd name="connsiteX53" fmla="*/ 952500 w 2339340"/>
              <a:gd name="connsiteY53" fmla="*/ 5990511 h 6253401"/>
              <a:gd name="connsiteX54" fmla="*/ 963930 w 2339340"/>
              <a:gd name="connsiteY54" fmla="*/ 5887641 h 6253401"/>
              <a:gd name="connsiteX55" fmla="*/ 1108710 w 2339340"/>
              <a:gd name="connsiteY55" fmla="*/ 5834301 h 6253401"/>
              <a:gd name="connsiteX56" fmla="*/ 1108710 w 2339340"/>
              <a:gd name="connsiteY56" fmla="*/ 5807631 h 6253401"/>
              <a:gd name="connsiteX57" fmla="*/ 1032510 w 2339340"/>
              <a:gd name="connsiteY57" fmla="*/ 5651421 h 6253401"/>
              <a:gd name="connsiteX58" fmla="*/ 1043940 w 2339340"/>
              <a:gd name="connsiteY58" fmla="*/ 5297091 h 6253401"/>
              <a:gd name="connsiteX59" fmla="*/ 1074420 w 2339340"/>
              <a:gd name="connsiteY59" fmla="*/ 4904661 h 6253401"/>
              <a:gd name="connsiteX60" fmla="*/ 1002030 w 2339340"/>
              <a:gd name="connsiteY60" fmla="*/ 4439841 h 6253401"/>
              <a:gd name="connsiteX61" fmla="*/ 1066800 w 2339340"/>
              <a:gd name="connsiteY61" fmla="*/ 4146471 h 6253401"/>
              <a:gd name="connsiteX62" fmla="*/ 1116330 w 2339340"/>
              <a:gd name="connsiteY62" fmla="*/ 3792141 h 6253401"/>
              <a:gd name="connsiteX63" fmla="*/ 1165860 w 2339340"/>
              <a:gd name="connsiteY63" fmla="*/ 3392091 h 6253401"/>
              <a:gd name="connsiteX64" fmla="*/ 1238250 w 2339340"/>
              <a:gd name="connsiteY64" fmla="*/ 3898821 h 6253401"/>
              <a:gd name="connsiteX65" fmla="*/ 1280160 w 2339340"/>
              <a:gd name="connsiteY65" fmla="*/ 4382691 h 6253401"/>
              <a:gd name="connsiteX66" fmla="*/ 1310640 w 2339340"/>
              <a:gd name="connsiteY66" fmla="*/ 4550331 h 6253401"/>
              <a:gd name="connsiteX67" fmla="*/ 1272540 w 2339340"/>
              <a:gd name="connsiteY67" fmla="*/ 4855131 h 6253401"/>
              <a:gd name="connsiteX68" fmla="*/ 1242060 w 2339340"/>
              <a:gd name="connsiteY68" fmla="*/ 5076111 h 6253401"/>
              <a:gd name="connsiteX69" fmla="*/ 1276350 w 2339340"/>
              <a:gd name="connsiteY69" fmla="*/ 5304711 h 6253401"/>
              <a:gd name="connsiteX70" fmla="*/ 1333500 w 2339340"/>
              <a:gd name="connsiteY70" fmla="*/ 5510451 h 6253401"/>
              <a:gd name="connsiteX71" fmla="*/ 1314450 w 2339340"/>
              <a:gd name="connsiteY71" fmla="*/ 5632371 h 6253401"/>
              <a:gd name="connsiteX72" fmla="*/ 1264920 w 2339340"/>
              <a:gd name="connsiteY72" fmla="*/ 5811441 h 6253401"/>
              <a:gd name="connsiteX73" fmla="*/ 1264920 w 2339340"/>
              <a:gd name="connsiteY73" fmla="*/ 5918121 h 6253401"/>
              <a:gd name="connsiteX74" fmla="*/ 1424940 w 2339340"/>
              <a:gd name="connsiteY74" fmla="*/ 6253401 h 6253401"/>
              <a:gd name="connsiteX75" fmla="*/ 1565910 w 2339340"/>
              <a:gd name="connsiteY75" fmla="*/ 6081951 h 6253401"/>
              <a:gd name="connsiteX76" fmla="*/ 1604010 w 2339340"/>
              <a:gd name="connsiteY76" fmla="*/ 6028611 h 6253401"/>
              <a:gd name="connsiteX77" fmla="*/ 1524000 w 2339340"/>
              <a:gd name="connsiteY77" fmla="*/ 5860971 h 6253401"/>
              <a:gd name="connsiteX78" fmla="*/ 1466850 w 2339340"/>
              <a:gd name="connsiteY78" fmla="*/ 5735241 h 6253401"/>
              <a:gd name="connsiteX79" fmla="*/ 1440180 w 2339340"/>
              <a:gd name="connsiteY79" fmla="*/ 5655231 h 6253401"/>
              <a:gd name="connsiteX80" fmla="*/ 1546860 w 2339340"/>
              <a:gd name="connsiteY80" fmla="*/ 5095161 h 6253401"/>
              <a:gd name="connsiteX81" fmla="*/ 1600200 w 2339340"/>
              <a:gd name="connsiteY81" fmla="*/ 4523661 h 6253401"/>
              <a:gd name="connsiteX82" fmla="*/ 1684020 w 2339340"/>
              <a:gd name="connsiteY82" fmla="*/ 4043601 h 6253401"/>
              <a:gd name="connsiteX83" fmla="*/ 1703070 w 2339340"/>
              <a:gd name="connsiteY83" fmla="*/ 3704511 h 6253401"/>
              <a:gd name="connsiteX84" fmla="*/ 1673305 w 2339340"/>
              <a:gd name="connsiteY84" fmla="*/ 3099436 h 6253401"/>
              <a:gd name="connsiteX85" fmla="*/ 1630680 w 2339340"/>
              <a:gd name="connsiteY85" fmla="*/ 2885361 h 6253401"/>
              <a:gd name="connsiteX86" fmla="*/ 1607820 w 2339340"/>
              <a:gd name="connsiteY86" fmla="*/ 2767251 h 6253401"/>
              <a:gd name="connsiteX87" fmla="*/ 1584960 w 2339340"/>
              <a:gd name="connsiteY87" fmla="*/ 2439591 h 6253401"/>
              <a:gd name="connsiteX88" fmla="*/ 1584960 w 2339340"/>
              <a:gd name="connsiteY88" fmla="*/ 2089071 h 6253401"/>
              <a:gd name="connsiteX89" fmla="*/ 1619250 w 2339340"/>
              <a:gd name="connsiteY89" fmla="*/ 1788081 h 6253401"/>
              <a:gd name="connsiteX90" fmla="*/ 1691640 w 2339340"/>
              <a:gd name="connsiteY90" fmla="*/ 1517571 h 6253401"/>
              <a:gd name="connsiteX91" fmla="*/ 1954530 w 2339340"/>
              <a:gd name="connsiteY91" fmla="*/ 1940481 h 6253401"/>
              <a:gd name="connsiteX92" fmla="*/ 2045970 w 2339340"/>
              <a:gd name="connsiteY92" fmla="*/ 2062401 h 6253401"/>
              <a:gd name="connsiteX93" fmla="*/ 1840230 w 2339340"/>
              <a:gd name="connsiteY93" fmla="*/ 2374821 h 6253401"/>
              <a:gd name="connsiteX94" fmla="*/ 1729740 w 2339340"/>
              <a:gd name="connsiteY94" fmla="*/ 2561511 h 6253401"/>
              <a:gd name="connsiteX95" fmla="*/ 1672590 w 2339340"/>
              <a:gd name="connsiteY95" fmla="*/ 2691051 h 6253401"/>
              <a:gd name="connsiteX96" fmla="*/ 1606391 w 2339340"/>
              <a:gd name="connsiteY96" fmla="*/ 2762727 h 6253401"/>
              <a:gd name="connsiteX97" fmla="*/ 1658302 w 2339340"/>
              <a:gd name="connsiteY97" fmla="*/ 3027046 h 6253401"/>
              <a:gd name="connsiteX98" fmla="*/ 1729740 w 2339340"/>
              <a:gd name="connsiteY98" fmla="*/ 2908221 h 6253401"/>
              <a:gd name="connsiteX99" fmla="*/ 1927860 w 2339340"/>
              <a:gd name="connsiteY99" fmla="*/ 2706291 h 6253401"/>
              <a:gd name="connsiteX100" fmla="*/ 2065020 w 2339340"/>
              <a:gd name="connsiteY100" fmla="*/ 2565321 h 6253401"/>
              <a:gd name="connsiteX101" fmla="*/ 2202180 w 2339340"/>
              <a:gd name="connsiteY101" fmla="*/ 2355771 h 6253401"/>
              <a:gd name="connsiteX102" fmla="*/ 2339340 w 2339340"/>
              <a:gd name="connsiteY102" fmla="*/ 2066211 h 6253401"/>
              <a:gd name="connsiteX103" fmla="*/ 2293620 w 2339340"/>
              <a:gd name="connsiteY103" fmla="*/ 1974771 h 6253401"/>
              <a:gd name="connsiteX104" fmla="*/ 2232660 w 2339340"/>
              <a:gd name="connsiteY104" fmla="*/ 1769031 h 6253401"/>
              <a:gd name="connsiteX105" fmla="*/ 2175510 w 2339340"/>
              <a:gd name="connsiteY105" fmla="*/ 1582341 h 6253401"/>
              <a:gd name="connsiteX106" fmla="*/ 2065020 w 2339340"/>
              <a:gd name="connsiteY106" fmla="*/ 1368981 h 6253401"/>
              <a:gd name="connsiteX107" fmla="*/ 1958340 w 2339340"/>
              <a:gd name="connsiteY107" fmla="*/ 1186101 h 6253401"/>
              <a:gd name="connsiteX108" fmla="*/ 1878330 w 2339340"/>
              <a:gd name="connsiteY108" fmla="*/ 1060371 h 6253401"/>
              <a:gd name="connsiteX109" fmla="*/ 1752600 w 2339340"/>
              <a:gd name="connsiteY109" fmla="*/ 991791 h 6253401"/>
              <a:gd name="connsiteX110" fmla="*/ 1645920 w 2339340"/>
              <a:gd name="connsiteY110" fmla="*/ 972741 h 6253401"/>
              <a:gd name="connsiteX111" fmla="*/ 1546860 w 2339340"/>
              <a:gd name="connsiteY111" fmla="*/ 938451 h 6253401"/>
              <a:gd name="connsiteX112" fmla="*/ 1276350 w 2339340"/>
              <a:gd name="connsiteY112" fmla="*/ 877491 h 6253401"/>
              <a:gd name="connsiteX113" fmla="*/ 1257300 w 2339340"/>
              <a:gd name="connsiteY113" fmla="*/ 755571 h 6253401"/>
              <a:gd name="connsiteX114" fmla="*/ 1325880 w 2339340"/>
              <a:gd name="connsiteY114" fmla="*/ 610791 h 6253401"/>
              <a:gd name="connsiteX115" fmla="*/ 1363980 w 2339340"/>
              <a:gd name="connsiteY115" fmla="*/ 553641 h 6253401"/>
              <a:gd name="connsiteX116" fmla="*/ 1352550 w 2339340"/>
              <a:gd name="connsiteY116" fmla="*/ 454581 h 6253401"/>
              <a:gd name="connsiteX117" fmla="*/ 1348740 w 2339340"/>
              <a:gd name="connsiteY117" fmla="*/ 325041 h 6253401"/>
              <a:gd name="connsiteX118" fmla="*/ 1311592 w 2339340"/>
              <a:gd name="connsiteY118" fmla="*/ 99775 h 6253401"/>
              <a:gd name="connsiteX119" fmla="*/ 1188720 w 2339340"/>
              <a:gd name="connsiteY119" fmla="*/ 54531 h 6253401"/>
              <a:gd name="connsiteX120" fmla="*/ 1143000 w 2339340"/>
              <a:gd name="connsiteY120" fmla="*/ 27861 h 6253401"/>
              <a:gd name="connsiteX121" fmla="*/ 1077992 w 2339340"/>
              <a:gd name="connsiteY121" fmla="*/ 0 h 6253401"/>
              <a:gd name="connsiteX0" fmla="*/ 1077992 w 2339340"/>
              <a:gd name="connsiteY0" fmla="*/ 0 h 6253401"/>
              <a:gd name="connsiteX1" fmla="*/ 970359 w 2339340"/>
              <a:gd name="connsiteY1" fmla="*/ 77867 h 6253401"/>
              <a:gd name="connsiteX2" fmla="*/ 967740 w 2339340"/>
              <a:gd name="connsiteY2" fmla="*/ 16431 h 6253401"/>
              <a:gd name="connsiteX3" fmla="*/ 872490 w 2339340"/>
              <a:gd name="connsiteY3" fmla="*/ 138351 h 6253401"/>
              <a:gd name="connsiteX4" fmla="*/ 849630 w 2339340"/>
              <a:gd name="connsiteY4" fmla="*/ 103347 h 6253401"/>
              <a:gd name="connsiteX5" fmla="*/ 804863 w 2339340"/>
              <a:gd name="connsiteY5" fmla="*/ 232886 h 6253401"/>
              <a:gd name="connsiteX6" fmla="*/ 782955 w 2339340"/>
              <a:gd name="connsiteY6" fmla="*/ 466725 h 6253401"/>
              <a:gd name="connsiteX7" fmla="*/ 754380 w 2339340"/>
              <a:gd name="connsiteY7" fmla="*/ 481251 h 6253401"/>
              <a:gd name="connsiteX8" fmla="*/ 781050 w 2339340"/>
              <a:gd name="connsiteY8" fmla="*/ 565071 h 6253401"/>
              <a:gd name="connsiteX9" fmla="*/ 822960 w 2339340"/>
              <a:gd name="connsiteY9" fmla="*/ 641271 h 6253401"/>
              <a:gd name="connsiteX10" fmla="*/ 887730 w 2339340"/>
              <a:gd name="connsiteY10" fmla="*/ 706041 h 6253401"/>
              <a:gd name="connsiteX11" fmla="*/ 925830 w 2339340"/>
              <a:gd name="connsiteY11" fmla="*/ 786051 h 6253401"/>
              <a:gd name="connsiteX12" fmla="*/ 925830 w 2339340"/>
              <a:gd name="connsiteY12" fmla="*/ 877491 h 6253401"/>
              <a:gd name="connsiteX13" fmla="*/ 803910 w 2339340"/>
              <a:gd name="connsiteY13" fmla="*/ 938451 h 6253401"/>
              <a:gd name="connsiteX14" fmla="*/ 701040 w 2339340"/>
              <a:gd name="connsiteY14" fmla="*/ 965121 h 6253401"/>
              <a:gd name="connsiteX15" fmla="*/ 556260 w 2339340"/>
              <a:gd name="connsiteY15" fmla="*/ 968931 h 6253401"/>
              <a:gd name="connsiteX16" fmla="*/ 403860 w 2339340"/>
              <a:gd name="connsiteY16" fmla="*/ 1018461 h 6253401"/>
              <a:gd name="connsiteX17" fmla="*/ 320040 w 2339340"/>
              <a:gd name="connsiteY17" fmla="*/ 1102281 h 6253401"/>
              <a:gd name="connsiteX18" fmla="*/ 247650 w 2339340"/>
              <a:gd name="connsiteY18" fmla="*/ 1292781 h 6253401"/>
              <a:gd name="connsiteX19" fmla="*/ 163830 w 2339340"/>
              <a:gd name="connsiteY19" fmla="*/ 1586151 h 6253401"/>
              <a:gd name="connsiteX20" fmla="*/ 83820 w 2339340"/>
              <a:gd name="connsiteY20" fmla="*/ 1799511 h 6253401"/>
              <a:gd name="connsiteX21" fmla="*/ 72390 w 2339340"/>
              <a:gd name="connsiteY21" fmla="*/ 1978581 h 6253401"/>
              <a:gd name="connsiteX22" fmla="*/ 0 w 2339340"/>
              <a:gd name="connsiteY22" fmla="*/ 2161461 h 6253401"/>
              <a:gd name="connsiteX23" fmla="*/ 11430 w 2339340"/>
              <a:gd name="connsiteY23" fmla="*/ 2268141 h 6253401"/>
              <a:gd name="connsiteX24" fmla="*/ 106680 w 2339340"/>
              <a:gd name="connsiteY24" fmla="*/ 2443401 h 6253401"/>
              <a:gd name="connsiteX25" fmla="*/ 243840 w 2339340"/>
              <a:gd name="connsiteY25" fmla="*/ 2611041 h 6253401"/>
              <a:gd name="connsiteX26" fmla="*/ 422910 w 2339340"/>
              <a:gd name="connsiteY26" fmla="*/ 2786301 h 6253401"/>
              <a:gd name="connsiteX27" fmla="*/ 609600 w 2339340"/>
              <a:gd name="connsiteY27" fmla="*/ 2946321 h 6253401"/>
              <a:gd name="connsiteX28" fmla="*/ 703183 w 2339340"/>
              <a:gd name="connsiteY28" fmla="*/ 3078956 h 6253401"/>
              <a:gd name="connsiteX29" fmla="*/ 711517 w 2339340"/>
              <a:gd name="connsiteY29" fmla="*/ 2800827 h 6253401"/>
              <a:gd name="connsiteX30" fmla="*/ 647700 w 2339340"/>
              <a:gd name="connsiteY30" fmla="*/ 2748201 h 6253401"/>
              <a:gd name="connsiteX31" fmla="*/ 541020 w 2339340"/>
              <a:gd name="connsiteY31" fmla="*/ 2553891 h 6253401"/>
              <a:gd name="connsiteX32" fmla="*/ 487680 w 2339340"/>
              <a:gd name="connsiteY32" fmla="*/ 2443401 h 6253401"/>
              <a:gd name="connsiteX33" fmla="*/ 293370 w 2339340"/>
              <a:gd name="connsiteY33" fmla="*/ 2222421 h 6253401"/>
              <a:gd name="connsiteX34" fmla="*/ 426720 w 2339340"/>
              <a:gd name="connsiteY34" fmla="*/ 2005251 h 6253401"/>
              <a:gd name="connsiteX35" fmla="*/ 483870 w 2339340"/>
              <a:gd name="connsiteY35" fmla="*/ 1894761 h 6253401"/>
              <a:gd name="connsiteX36" fmla="*/ 544830 w 2339340"/>
              <a:gd name="connsiteY36" fmla="*/ 1658541 h 6253401"/>
              <a:gd name="connsiteX37" fmla="*/ 636270 w 2339340"/>
              <a:gd name="connsiteY37" fmla="*/ 1913811 h 6253401"/>
              <a:gd name="connsiteX38" fmla="*/ 678180 w 2339340"/>
              <a:gd name="connsiteY38" fmla="*/ 2218611 h 6253401"/>
              <a:gd name="connsiteX39" fmla="*/ 689610 w 2339340"/>
              <a:gd name="connsiteY39" fmla="*/ 2504361 h 6253401"/>
              <a:gd name="connsiteX40" fmla="*/ 712470 w 2339340"/>
              <a:gd name="connsiteY40" fmla="*/ 2778681 h 6253401"/>
              <a:gd name="connsiteX41" fmla="*/ 701040 w 2339340"/>
              <a:gd name="connsiteY41" fmla="*/ 3193971 h 6253401"/>
              <a:gd name="connsiteX42" fmla="*/ 643890 w 2339340"/>
              <a:gd name="connsiteY42" fmla="*/ 3799761 h 6253401"/>
              <a:gd name="connsiteX43" fmla="*/ 613410 w 2339340"/>
              <a:gd name="connsiteY43" fmla="*/ 4272201 h 6253401"/>
              <a:gd name="connsiteX44" fmla="*/ 689610 w 2339340"/>
              <a:gd name="connsiteY44" fmla="*/ 4634151 h 6253401"/>
              <a:gd name="connsiteX45" fmla="*/ 803910 w 2339340"/>
              <a:gd name="connsiteY45" fmla="*/ 5232321 h 6253401"/>
              <a:gd name="connsiteX46" fmla="*/ 883920 w 2339340"/>
              <a:gd name="connsiteY46" fmla="*/ 5674281 h 6253401"/>
              <a:gd name="connsiteX47" fmla="*/ 872490 w 2339340"/>
              <a:gd name="connsiteY47" fmla="*/ 5700951 h 6253401"/>
              <a:gd name="connsiteX48" fmla="*/ 693420 w 2339340"/>
              <a:gd name="connsiteY48" fmla="*/ 5910501 h 6253401"/>
              <a:gd name="connsiteX49" fmla="*/ 541020 w 2339340"/>
              <a:gd name="connsiteY49" fmla="*/ 6108621 h 6253401"/>
              <a:gd name="connsiteX50" fmla="*/ 510540 w 2339340"/>
              <a:gd name="connsiteY50" fmla="*/ 6173391 h 6253401"/>
              <a:gd name="connsiteX51" fmla="*/ 701040 w 2339340"/>
              <a:gd name="connsiteY51" fmla="*/ 6108621 h 6253401"/>
              <a:gd name="connsiteX52" fmla="*/ 830580 w 2339340"/>
              <a:gd name="connsiteY52" fmla="*/ 6081951 h 6253401"/>
              <a:gd name="connsiteX53" fmla="*/ 952500 w 2339340"/>
              <a:gd name="connsiteY53" fmla="*/ 5990511 h 6253401"/>
              <a:gd name="connsiteX54" fmla="*/ 963930 w 2339340"/>
              <a:gd name="connsiteY54" fmla="*/ 5887641 h 6253401"/>
              <a:gd name="connsiteX55" fmla="*/ 1108710 w 2339340"/>
              <a:gd name="connsiteY55" fmla="*/ 5834301 h 6253401"/>
              <a:gd name="connsiteX56" fmla="*/ 1108710 w 2339340"/>
              <a:gd name="connsiteY56" fmla="*/ 5807631 h 6253401"/>
              <a:gd name="connsiteX57" fmla="*/ 1032510 w 2339340"/>
              <a:gd name="connsiteY57" fmla="*/ 5651421 h 6253401"/>
              <a:gd name="connsiteX58" fmla="*/ 1043940 w 2339340"/>
              <a:gd name="connsiteY58" fmla="*/ 5297091 h 6253401"/>
              <a:gd name="connsiteX59" fmla="*/ 1074420 w 2339340"/>
              <a:gd name="connsiteY59" fmla="*/ 4904661 h 6253401"/>
              <a:gd name="connsiteX60" fmla="*/ 1002030 w 2339340"/>
              <a:gd name="connsiteY60" fmla="*/ 4439841 h 6253401"/>
              <a:gd name="connsiteX61" fmla="*/ 1066800 w 2339340"/>
              <a:gd name="connsiteY61" fmla="*/ 4146471 h 6253401"/>
              <a:gd name="connsiteX62" fmla="*/ 1116330 w 2339340"/>
              <a:gd name="connsiteY62" fmla="*/ 3792141 h 6253401"/>
              <a:gd name="connsiteX63" fmla="*/ 1165860 w 2339340"/>
              <a:gd name="connsiteY63" fmla="*/ 3392091 h 6253401"/>
              <a:gd name="connsiteX64" fmla="*/ 1238250 w 2339340"/>
              <a:gd name="connsiteY64" fmla="*/ 3898821 h 6253401"/>
              <a:gd name="connsiteX65" fmla="*/ 1280160 w 2339340"/>
              <a:gd name="connsiteY65" fmla="*/ 4382691 h 6253401"/>
              <a:gd name="connsiteX66" fmla="*/ 1310640 w 2339340"/>
              <a:gd name="connsiteY66" fmla="*/ 4550331 h 6253401"/>
              <a:gd name="connsiteX67" fmla="*/ 1272540 w 2339340"/>
              <a:gd name="connsiteY67" fmla="*/ 4855131 h 6253401"/>
              <a:gd name="connsiteX68" fmla="*/ 1242060 w 2339340"/>
              <a:gd name="connsiteY68" fmla="*/ 5076111 h 6253401"/>
              <a:gd name="connsiteX69" fmla="*/ 1276350 w 2339340"/>
              <a:gd name="connsiteY69" fmla="*/ 5304711 h 6253401"/>
              <a:gd name="connsiteX70" fmla="*/ 1333500 w 2339340"/>
              <a:gd name="connsiteY70" fmla="*/ 5510451 h 6253401"/>
              <a:gd name="connsiteX71" fmla="*/ 1314450 w 2339340"/>
              <a:gd name="connsiteY71" fmla="*/ 5632371 h 6253401"/>
              <a:gd name="connsiteX72" fmla="*/ 1264920 w 2339340"/>
              <a:gd name="connsiteY72" fmla="*/ 5811441 h 6253401"/>
              <a:gd name="connsiteX73" fmla="*/ 1264920 w 2339340"/>
              <a:gd name="connsiteY73" fmla="*/ 5918121 h 6253401"/>
              <a:gd name="connsiteX74" fmla="*/ 1424940 w 2339340"/>
              <a:gd name="connsiteY74" fmla="*/ 6253401 h 6253401"/>
              <a:gd name="connsiteX75" fmla="*/ 1565910 w 2339340"/>
              <a:gd name="connsiteY75" fmla="*/ 6081951 h 6253401"/>
              <a:gd name="connsiteX76" fmla="*/ 1604010 w 2339340"/>
              <a:gd name="connsiteY76" fmla="*/ 6028611 h 6253401"/>
              <a:gd name="connsiteX77" fmla="*/ 1524000 w 2339340"/>
              <a:gd name="connsiteY77" fmla="*/ 5860971 h 6253401"/>
              <a:gd name="connsiteX78" fmla="*/ 1466850 w 2339340"/>
              <a:gd name="connsiteY78" fmla="*/ 5735241 h 6253401"/>
              <a:gd name="connsiteX79" fmla="*/ 1440180 w 2339340"/>
              <a:gd name="connsiteY79" fmla="*/ 5655231 h 6253401"/>
              <a:gd name="connsiteX80" fmla="*/ 1546860 w 2339340"/>
              <a:gd name="connsiteY80" fmla="*/ 5095161 h 6253401"/>
              <a:gd name="connsiteX81" fmla="*/ 1600200 w 2339340"/>
              <a:gd name="connsiteY81" fmla="*/ 4523661 h 6253401"/>
              <a:gd name="connsiteX82" fmla="*/ 1684020 w 2339340"/>
              <a:gd name="connsiteY82" fmla="*/ 4043601 h 6253401"/>
              <a:gd name="connsiteX83" fmla="*/ 1703070 w 2339340"/>
              <a:gd name="connsiteY83" fmla="*/ 3704511 h 6253401"/>
              <a:gd name="connsiteX84" fmla="*/ 1673305 w 2339340"/>
              <a:gd name="connsiteY84" fmla="*/ 3099436 h 6253401"/>
              <a:gd name="connsiteX85" fmla="*/ 1630680 w 2339340"/>
              <a:gd name="connsiteY85" fmla="*/ 2885361 h 6253401"/>
              <a:gd name="connsiteX86" fmla="*/ 1607820 w 2339340"/>
              <a:gd name="connsiteY86" fmla="*/ 2767251 h 6253401"/>
              <a:gd name="connsiteX87" fmla="*/ 1584960 w 2339340"/>
              <a:gd name="connsiteY87" fmla="*/ 2439591 h 6253401"/>
              <a:gd name="connsiteX88" fmla="*/ 1584960 w 2339340"/>
              <a:gd name="connsiteY88" fmla="*/ 2089071 h 6253401"/>
              <a:gd name="connsiteX89" fmla="*/ 1619250 w 2339340"/>
              <a:gd name="connsiteY89" fmla="*/ 1788081 h 6253401"/>
              <a:gd name="connsiteX90" fmla="*/ 1691640 w 2339340"/>
              <a:gd name="connsiteY90" fmla="*/ 1517571 h 6253401"/>
              <a:gd name="connsiteX91" fmla="*/ 1954530 w 2339340"/>
              <a:gd name="connsiteY91" fmla="*/ 1940481 h 6253401"/>
              <a:gd name="connsiteX92" fmla="*/ 2045970 w 2339340"/>
              <a:gd name="connsiteY92" fmla="*/ 2062401 h 6253401"/>
              <a:gd name="connsiteX93" fmla="*/ 1840230 w 2339340"/>
              <a:gd name="connsiteY93" fmla="*/ 2374821 h 6253401"/>
              <a:gd name="connsiteX94" fmla="*/ 1729740 w 2339340"/>
              <a:gd name="connsiteY94" fmla="*/ 2561511 h 6253401"/>
              <a:gd name="connsiteX95" fmla="*/ 1672590 w 2339340"/>
              <a:gd name="connsiteY95" fmla="*/ 2691051 h 6253401"/>
              <a:gd name="connsiteX96" fmla="*/ 1606391 w 2339340"/>
              <a:gd name="connsiteY96" fmla="*/ 2762727 h 6253401"/>
              <a:gd name="connsiteX97" fmla="*/ 1658302 w 2339340"/>
              <a:gd name="connsiteY97" fmla="*/ 3027046 h 6253401"/>
              <a:gd name="connsiteX98" fmla="*/ 1729740 w 2339340"/>
              <a:gd name="connsiteY98" fmla="*/ 2908221 h 6253401"/>
              <a:gd name="connsiteX99" fmla="*/ 1927860 w 2339340"/>
              <a:gd name="connsiteY99" fmla="*/ 2706291 h 6253401"/>
              <a:gd name="connsiteX100" fmla="*/ 2065020 w 2339340"/>
              <a:gd name="connsiteY100" fmla="*/ 2565321 h 6253401"/>
              <a:gd name="connsiteX101" fmla="*/ 2202180 w 2339340"/>
              <a:gd name="connsiteY101" fmla="*/ 2355771 h 6253401"/>
              <a:gd name="connsiteX102" fmla="*/ 2339340 w 2339340"/>
              <a:gd name="connsiteY102" fmla="*/ 2066211 h 6253401"/>
              <a:gd name="connsiteX103" fmla="*/ 2293620 w 2339340"/>
              <a:gd name="connsiteY103" fmla="*/ 1974771 h 6253401"/>
              <a:gd name="connsiteX104" fmla="*/ 2232660 w 2339340"/>
              <a:gd name="connsiteY104" fmla="*/ 1769031 h 6253401"/>
              <a:gd name="connsiteX105" fmla="*/ 2175510 w 2339340"/>
              <a:gd name="connsiteY105" fmla="*/ 1582341 h 6253401"/>
              <a:gd name="connsiteX106" fmla="*/ 2065020 w 2339340"/>
              <a:gd name="connsiteY106" fmla="*/ 1368981 h 6253401"/>
              <a:gd name="connsiteX107" fmla="*/ 1958340 w 2339340"/>
              <a:gd name="connsiteY107" fmla="*/ 1186101 h 6253401"/>
              <a:gd name="connsiteX108" fmla="*/ 1878330 w 2339340"/>
              <a:gd name="connsiteY108" fmla="*/ 1060371 h 6253401"/>
              <a:gd name="connsiteX109" fmla="*/ 1752600 w 2339340"/>
              <a:gd name="connsiteY109" fmla="*/ 991791 h 6253401"/>
              <a:gd name="connsiteX110" fmla="*/ 1645920 w 2339340"/>
              <a:gd name="connsiteY110" fmla="*/ 972741 h 6253401"/>
              <a:gd name="connsiteX111" fmla="*/ 1546860 w 2339340"/>
              <a:gd name="connsiteY111" fmla="*/ 938451 h 6253401"/>
              <a:gd name="connsiteX112" fmla="*/ 1276350 w 2339340"/>
              <a:gd name="connsiteY112" fmla="*/ 877491 h 6253401"/>
              <a:gd name="connsiteX113" fmla="*/ 1257300 w 2339340"/>
              <a:gd name="connsiteY113" fmla="*/ 755571 h 6253401"/>
              <a:gd name="connsiteX114" fmla="*/ 1325880 w 2339340"/>
              <a:gd name="connsiteY114" fmla="*/ 610791 h 6253401"/>
              <a:gd name="connsiteX115" fmla="*/ 1363980 w 2339340"/>
              <a:gd name="connsiteY115" fmla="*/ 553641 h 6253401"/>
              <a:gd name="connsiteX116" fmla="*/ 1352550 w 2339340"/>
              <a:gd name="connsiteY116" fmla="*/ 454581 h 6253401"/>
              <a:gd name="connsiteX117" fmla="*/ 1359455 w 2339340"/>
              <a:gd name="connsiteY117" fmla="*/ 267891 h 6253401"/>
              <a:gd name="connsiteX118" fmla="*/ 1311592 w 2339340"/>
              <a:gd name="connsiteY118" fmla="*/ 99775 h 6253401"/>
              <a:gd name="connsiteX119" fmla="*/ 1188720 w 2339340"/>
              <a:gd name="connsiteY119" fmla="*/ 54531 h 6253401"/>
              <a:gd name="connsiteX120" fmla="*/ 1143000 w 2339340"/>
              <a:gd name="connsiteY120" fmla="*/ 27861 h 6253401"/>
              <a:gd name="connsiteX121" fmla="*/ 1077992 w 2339340"/>
              <a:gd name="connsiteY121" fmla="*/ 0 h 6253401"/>
              <a:gd name="connsiteX0" fmla="*/ 1077992 w 2339340"/>
              <a:gd name="connsiteY0" fmla="*/ 0 h 6253401"/>
              <a:gd name="connsiteX1" fmla="*/ 970359 w 2339340"/>
              <a:gd name="connsiteY1" fmla="*/ 77867 h 6253401"/>
              <a:gd name="connsiteX2" fmla="*/ 967740 w 2339340"/>
              <a:gd name="connsiteY2" fmla="*/ 16431 h 6253401"/>
              <a:gd name="connsiteX3" fmla="*/ 872490 w 2339340"/>
              <a:gd name="connsiteY3" fmla="*/ 138351 h 6253401"/>
              <a:gd name="connsiteX4" fmla="*/ 849630 w 2339340"/>
              <a:gd name="connsiteY4" fmla="*/ 103347 h 6253401"/>
              <a:gd name="connsiteX5" fmla="*/ 804863 w 2339340"/>
              <a:gd name="connsiteY5" fmla="*/ 232886 h 6253401"/>
              <a:gd name="connsiteX6" fmla="*/ 782955 w 2339340"/>
              <a:gd name="connsiteY6" fmla="*/ 466725 h 6253401"/>
              <a:gd name="connsiteX7" fmla="*/ 754380 w 2339340"/>
              <a:gd name="connsiteY7" fmla="*/ 481251 h 6253401"/>
              <a:gd name="connsiteX8" fmla="*/ 781050 w 2339340"/>
              <a:gd name="connsiteY8" fmla="*/ 565071 h 6253401"/>
              <a:gd name="connsiteX9" fmla="*/ 822960 w 2339340"/>
              <a:gd name="connsiteY9" fmla="*/ 641271 h 6253401"/>
              <a:gd name="connsiteX10" fmla="*/ 887730 w 2339340"/>
              <a:gd name="connsiteY10" fmla="*/ 706041 h 6253401"/>
              <a:gd name="connsiteX11" fmla="*/ 925830 w 2339340"/>
              <a:gd name="connsiteY11" fmla="*/ 786051 h 6253401"/>
              <a:gd name="connsiteX12" fmla="*/ 925830 w 2339340"/>
              <a:gd name="connsiteY12" fmla="*/ 877491 h 6253401"/>
              <a:gd name="connsiteX13" fmla="*/ 803910 w 2339340"/>
              <a:gd name="connsiteY13" fmla="*/ 938451 h 6253401"/>
              <a:gd name="connsiteX14" fmla="*/ 701040 w 2339340"/>
              <a:gd name="connsiteY14" fmla="*/ 965121 h 6253401"/>
              <a:gd name="connsiteX15" fmla="*/ 556260 w 2339340"/>
              <a:gd name="connsiteY15" fmla="*/ 968931 h 6253401"/>
              <a:gd name="connsiteX16" fmla="*/ 403860 w 2339340"/>
              <a:gd name="connsiteY16" fmla="*/ 1018461 h 6253401"/>
              <a:gd name="connsiteX17" fmla="*/ 320040 w 2339340"/>
              <a:gd name="connsiteY17" fmla="*/ 1102281 h 6253401"/>
              <a:gd name="connsiteX18" fmla="*/ 247650 w 2339340"/>
              <a:gd name="connsiteY18" fmla="*/ 1292781 h 6253401"/>
              <a:gd name="connsiteX19" fmla="*/ 163830 w 2339340"/>
              <a:gd name="connsiteY19" fmla="*/ 1586151 h 6253401"/>
              <a:gd name="connsiteX20" fmla="*/ 83820 w 2339340"/>
              <a:gd name="connsiteY20" fmla="*/ 1799511 h 6253401"/>
              <a:gd name="connsiteX21" fmla="*/ 72390 w 2339340"/>
              <a:gd name="connsiteY21" fmla="*/ 1978581 h 6253401"/>
              <a:gd name="connsiteX22" fmla="*/ 0 w 2339340"/>
              <a:gd name="connsiteY22" fmla="*/ 2161461 h 6253401"/>
              <a:gd name="connsiteX23" fmla="*/ 11430 w 2339340"/>
              <a:gd name="connsiteY23" fmla="*/ 2268141 h 6253401"/>
              <a:gd name="connsiteX24" fmla="*/ 106680 w 2339340"/>
              <a:gd name="connsiteY24" fmla="*/ 2443401 h 6253401"/>
              <a:gd name="connsiteX25" fmla="*/ 243840 w 2339340"/>
              <a:gd name="connsiteY25" fmla="*/ 2611041 h 6253401"/>
              <a:gd name="connsiteX26" fmla="*/ 422910 w 2339340"/>
              <a:gd name="connsiteY26" fmla="*/ 2786301 h 6253401"/>
              <a:gd name="connsiteX27" fmla="*/ 609600 w 2339340"/>
              <a:gd name="connsiteY27" fmla="*/ 2946321 h 6253401"/>
              <a:gd name="connsiteX28" fmla="*/ 703183 w 2339340"/>
              <a:gd name="connsiteY28" fmla="*/ 3078956 h 6253401"/>
              <a:gd name="connsiteX29" fmla="*/ 711517 w 2339340"/>
              <a:gd name="connsiteY29" fmla="*/ 2800827 h 6253401"/>
              <a:gd name="connsiteX30" fmla="*/ 647700 w 2339340"/>
              <a:gd name="connsiteY30" fmla="*/ 2748201 h 6253401"/>
              <a:gd name="connsiteX31" fmla="*/ 541020 w 2339340"/>
              <a:gd name="connsiteY31" fmla="*/ 2553891 h 6253401"/>
              <a:gd name="connsiteX32" fmla="*/ 487680 w 2339340"/>
              <a:gd name="connsiteY32" fmla="*/ 2443401 h 6253401"/>
              <a:gd name="connsiteX33" fmla="*/ 293370 w 2339340"/>
              <a:gd name="connsiteY33" fmla="*/ 2222421 h 6253401"/>
              <a:gd name="connsiteX34" fmla="*/ 426720 w 2339340"/>
              <a:gd name="connsiteY34" fmla="*/ 2005251 h 6253401"/>
              <a:gd name="connsiteX35" fmla="*/ 483870 w 2339340"/>
              <a:gd name="connsiteY35" fmla="*/ 1894761 h 6253401"/>
              <a:gd name="connsiteX36" fmla="*/ 544830 w 2339340"/>
              <a:gd name="connsiteY36" fmla="*/ 1658541 h 6253401"/>
              <a:gd name="connsiteX37" fmla="*/ 636270 w 2339340"/>
              <a:gd name="connsiteY37" fmla="*/ 1913811 h 6253401"/>
              <a:gd name="connsiteX38" fmla="*/ 678180 w 2339340"/>
              <a:gd name="connsiteY38" fmla="*/ 2218611 h 6253401"/>
              <a:gd name="connsiteX39" fmla="*/ 689610 w 2339340"/>
              <a:gd name="connsiteY39" fmla="*/ 2504361 h 6253401"/>
              <a:gd name="connsiteX40" fmla="*/ 712470 w 2339340"/>
              <a:gd name="connsiteY40" fmla="*/ 2778681 h 6253401"/>
              <a:gd name="connsiteX41" fmla="*/ 701040 w 2339340"/>
              <a:gd name="connsiteY41" fmla="*/ 3193971 h 6253401"/>
              <a:gd name="connsiteX42" fmla="*/ 643890 w 2339340"/>
              <a:gd name="connsiteY42" fmla="*/ 3799761 h 6253401"/>
              <a:gd name="connsiteX43" fmla="*/ 613410 w 2339340"/>
              <a:gd name="connsiteY43" fmla="*/ 4272201 h 6253401"/>
              <a:gd name="connsiteX44" fmla="*/ 689610 w 2339340"/>
              <a:gd name="connsiteY44" fmla="*/ 4634151 h 6253401"/>
              <a:gd name="connsiteX45" fmla="*/ 803910 w 2339340"/>
              <a:gd name="connsiteY45" fmla="*/ 5232321 h 6253401"/>
              <a:gd name="connsiteX46" fmla="*/ 883920 w 2339340"/>
              <a:gd name="connsiteY46" fmla="*/ 5674281 h 6253401"/>
              <a:gd name="connsiteX47" fmla="*/ 872490 w 2339340"/>
              <a:gd name="connsiteY47" fmla="*/ 5700951 h 6253401"/>
              <a:gd name="connsiteX48" fmla="*/ 693420 w 2339340"/>
              <a:gd name="connsiteY48" fmla="*/ 5910501 h 6253401"/>
              <a:gd name="connsiteX49" fmla="*/ 541020 w 2339340"/>
              <a:gd name="connsiteY49" fmla="*/ 6108621 h 6253401"/>
              <a:gd name="connsiteX50" fmla="*/ 510540 w 2339340"/>
              <a:gd name="connsiteY50" fmla="*/ 6173391 h 6253401"/>
              <a:gd name="connsiteX51" fmla="*/ 701040 w 2339340"/>
              <a:gd name="connsiteY51" fmla="*/ 6108621 h 6253401"/>
              <a:gd name="connsiteX52" fmla="*/ 830580 w 2339340"/>
              <a:gd name="connsiteY52" fmla="*/ 6081951 h 6253401"/>
              <a:gd name="connsiteX53" fmla="*/ 952500 w 2339340"/>
              <a:gd name="connsiteY53" fmla="*/ 5990511 h 6253401"/>
              <a:gd name="connsiteX54" fmla="*/ 963930 w 2339340"/>
              <a:gd name="connsiteY54" fmla="*/ 5887641 h 6253401"/>
              <a:gd name="connsiteX55" fmla="*/ 1108710 w 2339340"/>
              <a:gd name="connsiteY55" fmla="*/ 5834301 h 6253401"/>
              <a:gd name="connsiteX56" fmla="*/ 1108710 w 2339340"/>
              <a:gd name="connsiteY56" fmla="*/ 5807631 h 6253401"/>
              <a:gd name="connsiteX57" fmla="*/ 1032510 w 2339340"/>
              <a:gd name="connsiteY57" fmla="*/ 5651421 h 6253401"/>
              <a:gd name="connsiteX58" fmla="*/ 1043940 w 2339340"/>
              <a:gd name="connsiteY58" fmla="*/ 5297091 h 6253401"/>
              <a:gd name="connsiteX59" fmla="*/ 1074420 w 2339340"/>
              <a:gd name="connsiteY59" fmla="*/ 4904661 h 6253401"/>
              <a:gd name="connsiteX60" fmla="*/ 1002030 w 2339340"/>
              <a:gd name="connsiteY60" fmla="*/ 4439841 h 6253401"/>
              <a:gd name="connsiteX61" fmla="*/ 1066800 w 2339340"/>
              <a:gd name="connsiteY61" fmla="*/ 4146471 h 6253401"/>
              <a:gd name="connsiteX62" fmla="*/ 1116330 w 2339340"/>
              <a:gd name="connsiteY62" fmla="*/ 3792141 h 6253401"/>
              <a:gd name="connsiteX63" fmla="*/ 1165860 w 2339340"/>
              <a:gd name="connsiteY63" fmla="*/ 3392091 h 6253401"/>
              <a:gd name="connsiteX64" fmla="*/ 1238250 w 2339340"/>
              <a:gd name="connsiteY64" fmla="*/ 3898821 h 6253401"/>
              <a:gd name="connsiteX65" fmla="*/ 1280160 w 2339340"/>
              <a:gd name="connsiteY65" fmla="*/ 4382691 h 6253401"/>
              <a:gd name="connsiteX66" fmla="*/ 1310640 w 2339340"/>
              <a:gd name="connsiteY66" fmla="*/ 4550331 h 6253401"/>
              <a:gd name="connsiteX67" fmla="*/ 1272540 w 2339340"/>
              <a:gd name="connsiteY67" fmla="*/ 4855131 h 6253401"/>
              <a:gd name="connsiteX68" fmla="*/ 1242060 w 2339340"/>
              <a:gd name="connsiteY68" fmla="*/ 5076111 h 6253401"/>
              <a:gd name="connsiteX69" fmla="*/ 1276350 w 2339340"/>
              <a:gd name="connsiteY69" fmla="*/ 5304711 h 6253401"/>
              <a:gd name="connsiteX70" fmla="*/ 1333500 w 2339340"/>
              <a:gd name="connsiteY70" fmla="*/ 5510451 h 6253401"/>
              <a:gd name="connsiteX71" fmla="*/ 1314450 w 2339340"/>
              <a:gd name="connsiteY71" fmla="*/ 5632371 h 6253401"/>
              <a:gd name="connsiteX72" fmla="*/ 1264920 w 2339340"/>
              <a:gd name="connsiteY72" fmla="*/ 5811441 h 6253401"/>
              <a:gd name="connsiteX73" fmla="*/ 1264920 w 2339340"/>
              <a:gd name="connsiteY73" fmla="*/ 5918121 h 6253401"/>
              <a:gd name="connsiteX74" fmla="*/ 1424940 w 2339340"/>
              <a:gd name="connsiteY74" fmla="*/ 6253401 h 6253401"/>
              <a:gd name="connsiteX75" fmla="*/ 1565910 w 2339340"/>
              <a:gd name="connsiteY75" fmla="*/ 6081951 h 6253401"/>
              <a:gd name="connsiteX76" fmla="*/ 1604010 w 2339340"/>
              <a:gd name="connsiteY76" fmla="*/ 6028611 h 6253401"/>
              <a:gd name="connsiteX77" fmla="*/ 1524000 w 2339340"/>
              <a:gd name="connsiteY77" fmla="*/ 5860971 h 6253401"/>
              <a:gd name="connsiteX78" fmla="*/ 1466850 w 2339340"/>
              <a:gd name="connsiteY78" fmla="*/ 5735241 h 6253401"/>
              <a:gd name="connsiteX79" fmla="*/ 1440180 w 2339340"/>
              <a:gd name="connsiteY79" fmla="*/ 5655231 h 6253401"/>
              <a:gd name="connsiteX80" fmla="*/ 1546860 w 2339340"/>
              <a:gd name="connsiteY80" fmla="*/ 5095161 h 6253401"/>
              <a:gd name="connsiteX81" fmla="*/ 1600200 w 2339340"/>
              <a:gd name="connsiteY81" fmla="*/ 4523661 h 6253401"/>
              <a:gd name="connsiteX82" fmla="*/ 1684020 w 2339340"/>
              <a:gd name="connsiteY82" fmla="*/ 4043601 h 6253401"/>
              <a:gd name="connsiteX83" fmla="*/ 1703070 w 2339340"/>
              <a:gd name="connsiteY83" fmla="*/ 3704511 h 6253401"/>
              <a:gd name="connsiteX84" fmla="*/ 1673305 w 2339340"/>
              <a:gd name="connsiteY84" fmla="*/ 3099436 h 6253401"/>
              <a:gd name="connsiteX85" fmla="*/ 1630680 w 2339340"/>
              <a:gd name="connsiteY85" fmla="*/ 2885361 h 6253401"/>
              <a:gd name="connsiteX86" fmla="*/ 1607820 w 2339340"/>
              <a:gd name="connsiteY86" fmla="*/ 2767251 h 6253401"/>
              <a:gd name="connsiteX87" fmla="*/ 1584960 w 2339340"/>
              <a:gd name="connsiteY87" fmla="*/ 2439591 h 6253401"/>
              <a:gd name="connsiteX88" fmla="*/ 1584960 w 2339340"/>
              <a:gd name="connsiteY88" fmla="*/ 2089071 h 6253401"/>
              <a:gd name="connsiteX89" fmla="*/ 1619250 w 2339340"/>
              <a:gd name="connsiteY89" fmla="*/ 1788081 h 6253401"/>
              <a:gd name="connsiteX90" fmla="*/ 1691640 w 2339340"/>
              <a:gd name="connsiteY90" fmla="*/ 1517571 h 6253401"/>
              <a:gd name="connsiteX91" fmla="*/ 1954530 w 2339340"/>
              <a:gd name="connsiteY91" fmla="*/ 1940481 h 6253401"/>
              <a:gd name="connsiteX92" fmla="*/ 2045970 w 2339340"/>
              <a:gd name="connsiteY92" fmla="*/ 2062401 h 6253401"/>
              <a:gd name="connsiteX93" fmla="*/ 1840230 w 2339340"/>
              <a:gd name="connsiteY93" fmla="*/ 2374821 h 6253401"/>
              <a:gd name="connsiteX94" fmla="*/ 1729740 w 2339340"/>
              <a:gd name="connsiteY94" fmla="*/ 2561511 h 6253401"/>
              <a:gd name="connsiteX95" fmla="*/ 1672590 w 2339340"/>
              <a:gd name="connsiteY95" fmla="*/ 2691051 h 6253401"/>
              <a:gd name="connsiteX96" fmla="*/ 1606391 w 2339340"/>
              <a:gd name="connsiteY96" fmla="*/ 2762727 h 6253401"/>
              <a:gd name="connsiteX97" fmla="*/ 1658302 w 2339340"/>
              <a:gd name="connsiteY97" fmla="*/ 3027046 h 6253401"/>
              <a:gd name="connsiteX98" fmla="*/ 1729740 w 2339340"/>
              <a:gd name="connsiteY98" fmla="*/ 2908221 h 6253401"/>
              <a:gd name="connsiteX99" fmla="*/ 1927860 w 2339340"/>
              <a:gd name="connsiteY99" fmla="*/ 2706291 h 6253401"/>
              <a:gd name="connsiteX100" fmla="*/ 2065020 w 2339340"/>
              <a:gd name="connsiteY100" fmla="*/ 2565321 h 6253401"/>
              <a:gd name="connsiteX101" fmla="*/ 2202180 w 2339340"/>
              <a:gd name="connsiteY101" fmla="*/ 2355771 h 6253401"/>
              <a:gd name="connsiteX102" fmla="*/ 2339340 w 2339340"/>
              <a:gd name="connsiteY102" fmla="*/ 2066211 h 6253401"/>
              <a:gd name="connsiteX103" fmla="*/ 2293620 w 2339340"/>
              <a:gd name="connsiteY103" fmla="*/ 1974771 h 6253401"/>
              <a:gd name="connsiteX104" fmla="*/ 2232660 w 2339340"/>
              <a:gd name="connsiteY104" fmla="*/ 1769031 h 6253401"/>
              <a:gd name="connsiteX105" fmla="*/ 2175510 w 2339340"/>
              <a:gd name="connsiteY105" fmla="*/ 1582341 h 6253401"/>
              <a:gd name="connsiteX106" fmla="*/ 2065020 w 2339340"/>
              <a:gd name="connsiteY106" fmla="*/ 1368981 h 6253401"/>
              <a:gd name="connsiteX107" fmla="*/ 1958340 w 2339340"/>
              <a:gd name="connsiteY107" fmla="*/ 1186101 h 6253401"/>
              <a:gd name="connsiteX108" fmla="*/ 1878330 w 2339340"/>
              <a:gd name="connsiteY108" fmla="*/ 1060371 h 6253401"/>
              <a:gd name="connsiteX109" fmla="*/ 1752600 w 2339340"/>
              <a:gd name="connsiteY109" fmla="*/ 991791 h 6253401"/>
              <a:gd name="connsiteX110" fmla="*/ 1645920 w 2339340"/>
              <a:gd name="connsiteY110" fmla="*/ 972741 h 6253401"/>
              <a:gd name="connsiteX111" fmla="*/ 1546860 w 2339340"/>
              <a:gd name="connsiteY111" fmla="*/ 938451 h 6253401"/>
              <a:gd name="connsiteX112" fmla="*/ 1276350 w 2339340"/>
              <a:gd name="connsiteY112" fmla="*/ 877491 h 6253401"/>
              <a:gd name="connsiteX113" fmla="*/ 1257300 w 2339340"/>
              <a:gd name="connsiteY113" fmla="*/ 755571 h 6253401"/>
              <a:gd name="connsiteX114" fmla="*/ 1325880 w 2339340"/>
              <a:gd name="connsiteY114" fmla="*/ 610791 h 6253401"/>
              <a:gd name="connsiteX115" fmla="*/ 1363980 w 2339340"/>
              <a:gd name="connsiteY115" fmla="*/ 553641 h 6253401"/>
              <a:gd name="connsiteX116" fmla="*/ 1352550 w 2339340"/>
              <a:gd name="connsiteY116" fmla="*/ 454581 h 6253401"/>
              <a:gd name="connsiteX117" fmla="*/ 1359455 w 2339340"/>
              <a:gd name="connsiteY117" fmla="*/ 267891 h 6253401"/>
              <a:gd name="connsiteX118" fmla="*/ 1311592 w 2339340"/>
              <a:gd name="connsiteY118" fmla="*/ 99775 h 6253401"/>
              <a:gd name="connsiteX119" fmla="*/ 1188720 w 2339340"/>
              <a:gd name="connsiteY119" fmla="*/ 54531 h 6253401"/>
              <a:gd name="connsiteX120" fmla="*/ 1143000 w 2339340"/>
              <a:gd name="connsiteY120" fmla="*/ 27861 h 6253401"/>
              <a:gd name="connsiteX121" fmla="*/ 1077992 w 2339340"/>
              <a:gd name="connsiteY121" fmla="*/ 0 h 6253401"/>
              <a:gd name="connsiteX0" fmla="*/ 1077992 w 2339340"/>
              <a:gd name="connsiteY0" fmla="*/ 0 h 6253401"/>
              <a:gd name="connsiteX1" fmla="*/ 970359 w 2339340"/>
              <a:gd name="connsiteY1" fmla="*/ 77867 h 6253401"/>
              <a:gd name="connsiteX2" fmla="*/ 967740 w 2339340"/>
              <a:gd name="connsiteY2" fmla="*/ 16431 h 6253401"/>
              <a:gd name="connsiteX3" fmla="*/ 872490 w 2339340"/>
              <a:gd name="connsiteY3" fmla="*/ 138351 h 6253401"/>
              <a:gd name="connsiteX4" fmla="*/ 849630 w 2339340"/>
              <a:gd name="connsiteY4" fmla="*/ 103347 h 6253401"/>
              <a:gd name="connsiteX5" fmla="*/ 804863 w 2339340"/>
              <a:gd name="connsiteY5" fmla="*/ 232886 h 6253401"/>
              <a:gd name="connsiteX6" fmla="*/ 782955 w 2339340"/>
              <a:gd name="connsiteY6" fmla="*/ 466725 h 6253401"/>
              <a:gd name="connsiteX7" fmla="*/ 754380 w 2339340"/>
              <a:gd name="connsiteY7" fmla="*/ 481251 h 6253401"/>
              <a:gd name="connsiteX8" fmla="*/ 781050 w 2339340"/>
              <a:gd name="connsiteY8" fmla="*/ 565071 h 6253401"/>
              <a:gd name="connsiteX9" fmla="*/ 822960 w 2339340"/>
              <a:gd name="connsiteY9" fmla="*/ 641271 h 6253401"/>
              <a:gd name="connsiteX10" fmla="*/ 887730 w 2339340"/>
              <a:gd name="connsiteY10" fmla="*/ 706041 h 6253401"/>
              <a:gd name="connsiteX11" fmla="*/ 925830 w 2339340"/>
              <a:gd name="connsiteY11" fmla="*/ 786051 h 6253401"/>
              <a:gd name="connsiteX12" fmla="*/ 925830 w 2339340"/>
              <a:gd name="connsiteY12" fmla="*/ 877491 h 6253401"/>
              <a:gd name="connsiteX13" fmla="*/ 803910 w 2339340"/>
              <a:gd name="connsiteY13" fmla="*/ 938451 h 6253401"/>
              <a:gd name="connsiteX14" fmla="*/ 701040 w 2339340"/>
              <a:gd name="connsiteY14" fmla="*/ 965121 h 6253401"/>
              <a:gd name="connsiteX15" fmla="*/ 556260 w 2339340"/>
              <a:gd name="connsiteY15" fmla="*/ 968931 h 6253401"/>
              <a:gd name="connsiteX16" fmla="*/ 403860 w 2339340"/>
              <a:gd name="connsiteY16" fmla="*/ 1018461 h 6253401"/>
              <a:gd name="connsiteX17" fmla="*/ 320040 w 2339340"/>
              <a:gd name="connsiteY17" fmla="*/ 1102281 h 6253401"/>
              <a:gd name="connsiteX18" fmla="*/ 247650 w 2339340"/>
              <a:gd name="connsiteY18" fmla="*/ 1292781 h 6253401"/>
              <a:gd name="connsiteX19" fmla="*/ 163830 w 2339340"/>
              <a:gd name="connsiteY19" fmla="*/ 1586151 h 6253401"/>
              <a:gd name="connsiteX20" fmla="*/ 83820 w 2339340"/>
              <a:gd name="connsiteY20" fmla="*/ 1799511 h 6253401"/>
              <a:gd name="connsiteX21" fmla="*/ 72390 w 2339340"/>
              <a:gd name="connsiteY21" fmla="*/ 1978581 h 6253401"/>
              <a:gd name="connsiteX22" fmla="*/ 0 w 2339340"/>
              <a:gd name="connsiteY22" fmla="*/ 2161461 h 6253401"/>
              <a:gd name="connsiteX23" fmla="*/ 11430 w 2339340"/>
              <a:gd name="connsiteY23" fmla="*/ 2268141 h 6253401"/>
              <a:gd name="connsiteX24" fmla="*/ 106680 w 2339340"/>
              <a:gd name="connsiteY24" fmla="*/ 2443401 h 6253401"/>
              <a:gd name="connsiteX25" fmla="*/ 243840 w 2339340"/>
              <a:gd name="connsiteY25" fmla="*/ 2611041 h 6253401"/>
              <a:gd name="connsiteX26" fmla="*/ 422910 w 2339340"/>
              <a:gd name="connsiteY26" fmla="*/ 2786301 h 6253401"/>
              <a:gd name="connsiteX27" fmla="*/ 609600 w 2339340"/>
              <a:gd name="connsiteY27" fmla="*/ 2946321 h 6253401"/>
              <a:gd name="connsiteX28" fmla="*/ 703183 w 2339340"/>
              <a:gd name="connsiteY28" fmla="*/ 3078956 h 6253401"/>
              <a:gd name="connsiteX29" fmla="*/ 711517 w 2339340"/>
              <a:gd name="connsiteY29" fmla="*/ 2800827 h 6253401"/>
              <a:gd name="connsiteX30" fmla="*/ 647700 w 2339340"/>
              <a:gd name="connsiteY30" fmla="*/ 2748201 h 6253401"/>
              <a:gd name="connsiteX31" fmla="*/ 541020 w 2339340"/>
              <a:gd name="connsiteY31" fmla="*/ 2553891 h 6253401"/>
              <a:gd name="connsiteX32" fmla="*/ 487680 w 2339340"/>
              <a:gd name="connsiteY32" fmla="*/ 2443401 h 6253401"/>
              <a:gd name="connsiteX33" fmla="*/ 293370 w 2339340"/>
              <a:gd name="connsiteY33" fmla="*/ 2222421 h 6253401"/>
              <a:gd name="connsiteX34" fmla="*/ 426720 w 2339340"/>
              <a:gd name="connsiteY34" fmla="*/ 2005251 h 6253401"/>
              <a:gd name="connsiteX35" fmla="*/ 483870 w 2339340"/>
              <a:gd name="connsiteY35" fmla="*/ 1894761 h 6253401"/>
              <a:gd name="connsiteX36" fmla="*/ 544830 w 2339340"/>
              <a:gd name="connsiteY36" fmla="*/ 1658541 h 6253401"/>
              <a:gd name="connsiteX37" fmla="*/ 636270 w 2339340"/>
              <a:gd name="connsiteY37" fmla="*/ 1913811 h 6253401"/>
              <a:gd name="connsiteX38" fmla="*/ 678180 w 2339340"/>
              <a:gd name="connsiteY38" fmla="*/ 2218611 h 6253401"/>
              <a:gd name="connsiteX39" fmla="*/ 689610 w 2339340"/>
              <a:gd name="connsiteY39" fmla="*/ 2504361 h 6253401"/>
              <a:gd name="connsiteX40" fmla="*/ 712470 w 2339340"/>
              <a:gd name="connsiteY40" fmla="*/ 2778681 h 6253401"/>
              <a:gd name="connsiteX41" fmla="*/ 701040 w 2339340"/>
              <a:gd name="connsiteY41" fmla="*/ 3193971 h 6253401"/>
              <a:gd name="connsiteX42" fmla="*/ 643890 w 2339340"/>
              <a:gd name="connsiteY42" fmla="*/ 3799761 h 6253401"/>
              <a:gd name="connsiteX43" fmla="*/ 613410 w 2339340"/>
              <a:gd name="connsiteY43" fmla="*/ 4272201 h 6253401"/>
              <a:gd name="connsiteX44" fmla="*/ 689610 w 2339340"/>
              <a:gd name="connsiteY44" fmla="*/ 4634151 h 6253401"/>
              <a:gd name="connsiteX45" fmla="*/ 803910 w 2339340"/>
              <a:gd name="connsiteY45" fmla="*/ 5232321 h 6253401"/>
              <a:gd name="connsiteX46" fmla="*/ 883920 w 2339340"/>
              <a:gd name="connsiteY46" fmla="*/ 5674281 h 6253401"/>
              <a:gd name="connsiteX47" fmla="*/ 872490 w 2339340"/>
              <a:gd name="connsiteY47" fmla="*/ 5700951 h 6253401"/>
              <a:gd name="connsiteX48" fmla="*/ 693420 w 2339340"/>
              <a:gd name="connsiteY48" fmla="*/ 5910501 h 6253401"/>
              <a:gd name="connsiteX49" fmla="*/ 541020 w 2339340"/>
              <a:gd name="connsiteY49" fmla="*/ 6108621 h 6253401"/>
              <a:gd name="connsiteX50" fmla="*/ 510540 w 2339340"/>
              <a:gd name="connsiteY50" fmla="*/ 6173391 h 6253401"/>
              <a:gd name="connsiteX51" fmla="*/ 701040 w 2339340"/>
              <a:gd name="connsiteY51" fmla="*/ 6108621 h 6253401"/>
              <a:gd name="connsiteX52" fmla="*/ 830580 w 2339340"/>
              <a:gd name="connsiteY52" fmla="*/ 6081951 h 6253401"/>
              <a:gd name="connsiteX53" fmla="*/ 952500 w 2339340"/>
              <a:gd name="connsiteY53" fmla="*/ 5990511 h 6253401"/>
              <a:gd name="connsiteX54" fmla="*/ 963930 w 2339340"/>
              <a:gd name="connsiteY54" fmla="*/ 5887641 h 6253401"/>
              <a:gd name="connsiteX55" fmla="*/ 1108710 w 2339340"/>
              <a:gd name="connsiteY55" fmla="*/ 5834301 h 6253401"/>
              <a:gd name="connsiteX56" fmla="*/ 1108710 w 2339340"/>
              <a:gd name="connsiteY56" fmla="*/ 5807631 h 6253401"/>
              <a:gd name="connsiteX57" fmla="*/ 1032510 w 2339340"/>
              <a:gd name="connsiteY57" fmla="*/ 5651421 h 6253401"/>
              <a:gd name="connsiteX58" fmla="*/ 1043940 w 2339340"/>
              <a:gd name="connsiteY58" fmla="*/ 5297091 h 6253401"/>
              <a:gd name="connsiteX59" fmla="*/ 1074420 w 2339340"/>
              <a:gd name="connsiteY59" fmla="*/ 4904661 h 6253401"/>
              <a:gd name="connsiteX60" fmla="*/ 1002030 w 2339340"/>
              <a:gd name="connsiteY60" fmla="*/ 4439841 h 6253401"/>
              <a:gd name="connsiteX61" fmla="*/ 1066800 w 2339340"/>
              <a:gd name="connsiteY61" fmla="*/ 4146471 h 6253401"/>
              <a:gd name="connsiteX62" fmla="*/ 1116330 w 2339340"/>
              <a:gd name="connsiteY62" fmla="*/ 3792141 h 6253401"/>
              <a:gd name="connsiteX63" fmla="*/ 1165860 w 2339340"/>
              <a:gd name="connsiteY63" fmla="*/ 3392091 h 6253401"/>
              <a:gd name="connsiteX64" fmla="*/ 1238250 w 2339340"/>
              <a:gd name="connsiteY64" fmla="*/ 3898821 h 6253401"/>
              <a:gd name="connsiteX65" fmla="*/ 1280160 w 2339340"/>
              <a:gd name="connsiteY65" fmla="*/ 4382691 h 6253401"/>
              <a:gd name="connsiteX66" fmla="*/ 1310640 w 2339340"/>
              <a:gd name="connsiteY66" fmla="*/ 4550331 h 6253401"/>
              <a:gd name="connsiteX67" fmla="*/ 1272540 w 2339340"/>
              <a:gd name="connsiteY67" fmla="*/ 4855131 h 6253401"/>
              <a:gd name="connsiteX68" fmla="*/ 1242060 w 2339340"/>
              <a:gd name="connsiteY68" fmla="*/ 5076111 h 6253401"/>
              <a:gd name="connsiteX69" fmla="*/ 1276350 w 2339340"/>
              <a:gd name="connsiteY69" fmla="*/ 5304711 h 6253401"/>
              <a:gd name="connsiteX70" fmla="*/ 1333500 w 2339340"/>
              <a:gd name="connsiteY70" fmla="*/ 5510451 h 6253401"/>
              <a:gd name="connsiteX71" fmla="*/ 1314450 w 2339340"/>
              <a:gd name="connsiteY71" fmla="*/ 5632371 h 6253401"/>
              <a:gd name="connsiteX72" fmla="*/ 1264920 w 2339340"/>
              <a:gd name="connsiteY72" fmla="*/ 5811441 h 6253401"/>
              <a:gd name="connsiteX73" fmla="*/ 1264920 w 2339340"/>
              <a:gd name="connsiteY73" fmla="*/ 5918121 h 6253401"/>
              <a:gd name="connsiteX74" fmla="*/ 1424940 w 2339340"/>
              <a:gd name="connsiteY74" fmla="*/ 6253401 h 6253401"/>
              <a:gd name="connsiteX75" fmla="*/ 1565910 w 2339340"/>
              <a:gd name="connsiteY75" fmla="*/ 6081951 h 6253401"/>
              <a:gd name="connsiteX76" fmla="*/ 1604010 w 2339340"/>
              <a:gd name="connsiteY76" fmla="*/ 6028611 h 6253401"/>
              <a:gd name="connsiteX77" fmla="*/ 1524000 w 2339340"/>
              <a:gd name="connsiteY77" fmla="*/ 5860971 h 6253401"/>
              <a:gd name="connsiteX78" fmla="*/ 1466850 w 2339340"/>
              <a:gd name="connsiteY78" fmla="*/ 5735241 h 6253401"/>
              <a:gd name="connsiteX79" fmla="*/ 1440180 w 2339340"/>
              <a:gd name="connsiteY79" fmla="*/ 5655231 h 6253401"/>
              <a:gd name="connsiteX80" fmla="*/ 1546860 w 2339340"/>
              <a:gd name="connsiteY80" fmla="*/ 5095161 h 6253401"/>
              <a:gd name="connsiteX81" fmla="*/ 1600200 w 2339340"/>
              <a:gd name="connsiteY81" fmla="*/ 4523661 h 6253401"/>
              <a:gd name="connsiteX82" fmla="*/ 1684020 w 2339340"/>
              <a:gd name="connsiteY82" fmla="*/ 4043601 h 6253401"/>
              <a:gd name="connsiteX83" fmla="*/ 1703070 w 2339340"/>
              <a:gd name="connsiteY83" fmla="*/ 3704511 h 6253401"/>
              <a:gd name="connsiteX84" fmla="*/ 1673305 w 2339340"/>
              <a:gd name="connsiteY84" fmla="*/ 3099436 h 6253401"/>
              <a:gd name="connsiteX85" fmla="*/ 1630680 w 2339340"/>
              <a:gd name="connsiteY85" fmla="*/ 2885361 h 6253401"/>
              <a:gd name="connsiteX86" fmla="*/ 1607820 w 2339340"/>
              <a:gd name="connsiteY86" fmla="*/ 2767251 h 6253401"/>
              <a:gd name="connsiteX87" fmla="*/ 1584960 w 2339340"/>
              <a:gd name="connsiteY87" fmla="*/ 2439591 h 6253401"/>
              <a:gd name="connsiteX88" fmla="*/ 1584960 w 2339340"/>
              <a:gd name="connsiteY88" fmla="*/ 2089071 h 6253401"/>
              <a:gd name="connsiteX89" fmla="*/ 1619250 w 2339340"/>
              <a:gd name="connsiteY89" fmla="*/ 1788081 h 6253401"/>
              <a:gd name="connsiteX90" fmla="*/ 1691640 w 2339340"/>
              <a:gd name="connsiteY90" fmla="*/ 1517571 h 6253401"/>
              <a:gd name="connsiteX91" fmla="*/ 1954530 w 2339340"/>
              <a:gd name="connsiteY91" fmla="*/ 1940481 h 6253401"/>
              <a:gd name="connsiteX92" fmla="*/ 2045970 w 2339340"/>
              <a:gd name="connsiteY92" fmla="*/ 2062401 h 6253401"/>
              <a:gd name="connsiteX93" fmla="*/ 1840230 w 2339340"/>
              <a:gd name="connsiteY93" fmla="*/ 2374821 h 6253401"/>
              <a:gd name="connsiteX94" fmla="*/ 1729740 w 2339340"/>
              <a:gd name="connsiteY94" fmla="*/ 2561511 h 6253401"/>
              <a:gd name="connsiteX95" fmla="*/ 1672590 w 2339340"/>
              <a:gd name="connsiteY95" fmla="*/ 2691051 h 6253401"/>
              <a:gd name="connsiteX96" fmla="*/ 1606391 w 2339340"/>
              <a:gd name="connsiteY96" fmla="*/ 2762727 h 6253401"/>
              <a:gd name="connsiteX97" fmla="*/ 1658302 w 2339340"/>
              <a:gd name="connsiteY97" fmla="*/ 3027046 h 6253401"/>
              <a:gd name="connsiteX98" fmla="*/ 1729740 w 2339340"/>
              <a:gd name="connsiteY98" fmla="*/ 2908221 h 6253401"/>
              <a:gd name="connsiteX99" fmla="*/ 1927860 w 2339340"/>
              <a:gd name="connsiteY99" fmla="*/ 2706291 h 6253401"/>
              <a:gd name="connsiteX100" fmla="*/ 2065020 w 2339340"/>
              <a:gd name="connsiteY100" fmla="*/ 2565321 h 6253401"/>
              <a:gd name="connsiteX101" fmla="*/ 2202180 w 2339340"/>
              <a:gd name="connsiteY101" fmla="*/ 2355771 h 6253401"/>
              <a:gd name="connsiteX102" fmla="*/ 2339340 w 2339340"/>
              <a:gd name="connsiteY102" fmla="*/ 2066211 h 6253401"/>
              <a:gd name="connsiteX103" fmla="*/ 2293620 w 2339340"/>
              <a:gd name="connsiteY103" fmla="*/ 1974771 h 6253401"/>
              <a:gd name="connsiteX104" fmla="*/ 2232660 w 2339340"/>
              <a:gd name="connsiteY104" fmla="*/ 1769031 h 6253401"/>
              <a:gd name="connsiteX105" fmla="*/ 2175510 w 2339340"/>
              <a:gd name="connsiteY105" fmla="*/ 1582341 h 6253401"/>
              <a:gd name="connsiteX106" fmla="*/ 2065020 w 2339340"/>
              <a:gd name="connsiteY106" fmla="*/ 1368981 h 6253401"/>
              <a:gd name="connsiteX107" fmla="*/ 1958340 w 2339340"/>
              <a:gd name="connsiteY107" fmla="*/ 1186101 h 6253401"/>
              <a:gd name="connsiteX108" fmla="*/ 1878330 w 2339340"/>
              <a:gd name="connsiteY108" fmla="*/ 1060371 h 6253401"/>
              <a:gd name="connsiteX109" fmla="*/ 1752600 w 2339340"/>
              <a:gd name="connsiteY109" fmla="*/ 991791 h 6253401"/>
              <a:gd name="connsiteX110" fmla="*/ 1645920 w 2339340"/>
              <a:gd name="connsiteY110" fmla="*/ 972741 h 6253401"/>
              <a:gd name="connsiteX111" fmla="*/ 1546860 w 2339340"/>
              <a:gd name="connsiteY111" fmla="*/ 938451 h 6253401"/>
              <a:gd name="connsiteX112" fmla="*/ 1276350 w 2339340"/>
              <a:gd name="connsiteY112" fmla="*/ 877491 h 6253401"/>
              <a:gd name="connsiteX113" fmla="*/ 1257300 w 2339340"/>
              <a:gd name="connsiteY113" fmla="*/ 755571 h 6253401"/>
              <a:gd name="connsiteX114" fmla="*/ 1325880 w 2339340"/>
              <a:gd name="connsiteY114" fmla="*/ 610791 h 6253401"/>
              <a:gd name="connsiteX115" fmla="*/ 1363980 w 2339340"/>
              <a:gd name="connsiteY115" fmla="*/ 553641 h 6253401"/>
              <a:gd name="connsiteX116" fmla="*/ 1352550 w 2339340"/>
              <a:gd name="connsiteY116" fmla="*/ 454581 h 6253401"/>
              <a:gd name="connsiteX117" fmla="*/ 1359455 w 2339340"/>
              <a:gd name="connsiteY117" fmla="*/ 267891 h 6253401"/>
              <a:gd name="connsiteX118" fmla="*/ 1311592 w 2339340"/>
              <a:gd name="connsiteY118" fmla="*/ 99775 h 6253401"/>
              <a:gd name="connsiteX119" fmla="*/ 1188720 w 2339340"/>
              <a:gd name="connsiteY119" fmla="*/ 54531 h 6253401"/>
              <a:gd name="connsiteX120" fmla="*/ 1115616 w 2339340"/>
              <a:gd name="connsiteY120" fmla="*/ 49293 h 6253401"/>
              <a:gd name="connsiteX121" fmla="*/ 1077992 w 2339340"/>
              <a:gd name="connsiteY121" fmla="*/ 0 h 6253401"/>
              <a:gd name="connsiteX0" fmla="*/ 1077992 w 2339340"/>
              <a:gd name="connsiteY0" fmla="*/ 0 h 6253401"/>
              <a:gd name="connsiteX1" fmla="*/ 970359 w 2339340"/>
              <a:gd name="connsiteY1" fmla="*/ 77867 h 6253401"/>
              <a:gd name="connsiteX2" fmla="*/ 967740 w 2339340"/>
              <a:gd name="connsiteY2" fmla="*/ 16431 h 6253401"/>
              <a:gd name="connsiteX3" fmla="*/ 872490 w 2339340"/>
              <a:gd name="connsiteY3" fmla="*/ 138351 h 6253401"/>
              <a:gd name="connsiteX4" fmla="*/ 849630 w 2339340"/>
              <a:gd name="connsiteY4" fmla="*/ 103347 h 6253401"/>
              <a:gd name="connsiteX5" fmla="*/ 804863 w 2339340"/>
              <a:gd name="connsiteY5" fmla="*/ 232886 h 6253401"/>
              <a:gd name="connsiteX6" fmla="*/ 782955 w 2339340"/>
              <a:gd name="connsiteY6" fmla="*/ 466725 h 6253401"/>
              <a:gd name="connsiteX7" fmla="*/ 754380 w 2339340"/>
              <a:gd name="connsiteY7" fmla="*/ 481251 h 6253401"/>
              <a:gd name="connsiteX8" fmla="*/ 781050 w 2339340"/>
              <a:gd name="connsiteY8" fmla="*/ 565071 h 6253401"/>
              <a:gd name="connsiteX9" fmla="*/ 822960 w 2339340"/>
              <a:gd name="connsiteY9" fmla="*/ 641271 h 6253401"/>
              <a:gd name="connsiteX10" fmla="*/ 887730 w 2339340"/>
              <a:gd name="connsiteY10" fmla="*/ 706041 h 6253401"/>
              <a:gd name="connsiteX11" fmla="*/ 925830 w 2339340"/>
              <a:gd name="connsiteY11" fmla="*/ 786051 h 6253401"/>
              <a:gd name="connsiteX12" fmla="*/ 925830 w 2339340"/>
              <a:gd name="connsiteY12" fmla="*/ 877491 h 6253401"/>
              <a:gd name="connsiteX13" fmla="*/ 803910 w 2339340"/>
              <a:gd name="connsiteY13" fmla="*/ 938451 h 6253401"/>
              <a:gd name="connsiteX14" fmla="*/ 701040 w 2339340"/>
              <a:gd name="connsiteY14" fmla="*/ 965121 h 6253401"/>
              <a:gd name="connsiteX15" fmla="*/ 556260 w 2339340"/>
              <a:gd name="connsiteY15" fmla="*/ 968931 h 6253401"/>
              <a:gd name="connsiteX16" fmla="*/ 403860 w 2339340"/>
              <a:gd name="connsiteY16" fmla="*/ 1018461 h 6253401"/>
              <a:gd name="connsiteX17" fmla="*/ 320040 w 2339340"/>
              <a:gd name="connsiteY17" fmla="*/ 1102281 h 6253401"/>
              <a:gd name="connsiteX18" fmla="*/ 247650 w 2339340"/>
              <a:gd name="connsiteY18" fmla="*/ 1292781 h 6253401"/>
              <a:gd name="connsiteX19" fmla="*/ 163830 w 2339340"/>
              <a:gd name="connsiteY19" fmla="*/ 1586151 h 6253401"/>
              <a:gd name="connsiteX20" fmla="*/ 83820 w 2339340"/>
              <a:gd name="connsiteY20" fmla="*/ 1799511 h 6253401"/>
              <a:gd name="connsiteX21" fmla="*/ 72390 w 2339340"/>
              <a:gd name="connsiteY21" fmla="*/ 1978581 h 6253401"/>
              <a:gd name="connsiteX22" fmla="*/ 0 w 2339340"/>
              <a:gd name="connsiteY22" fmla="*/ 2161461 h 6253401"/>
              <a:gd name="connsiteX23" fmla="*/ 11430 w 2339340"/>
              <a:gd name="connsiteY23" fmla="*/ 2268141 h 6253401"/>
              <a:gd name="connsiteX24" fmla="*/ 106680 w 2339340"/>
              <a:gd name="connsiteY24" fmla="*/ 2443401 h 6253401"/>
              <a:gd name="connsiteX25" fmla="*/ 243840 w 2339340"/>
              <a:gd name="connsiteY25" fmla="*/ 2611041 h 6253401"/>
              <a:gd name="connsiteX26" fmla="*/ 422910 w 2339340"/>
              <a:gd name="connsiteY26" fmla="*/ 2786301 h 6253401"/>
              <a:gd name="connsiteX27" fmla="*/ 609600 w 2339340"/>
              <a:gd name="connsiteY27" fmla="*/ 2946321 h 6253401"/>
              <a:gd name="connsiteX28" fmla="*/ 703183 w 2339340"/>
              <a:gd name="connsiteY28" fmla="*/ 3078956 h 6253401"/>
              <a:gd name="connsiteX29" fmla="*/ 711517 w 2339340"/>
              <a:gd name="connsiteY29" fmla="*/ 2800827 h 6253401"/>
              <a:gd name="connsiteX30" fmla="*/ 647700 w 2339340"/>
              <a:gd name="connsiteY30" fmla="*/ 2748201 h 6253401"/>
              <a:gd name="connsiteX31" fmla="*/ 541020 w 2339340"/>
              <a:gd name="connsiteY31" fmla="*/ 2553891 h 6253401"/>
              <a:gd name="connsiteX32" fmla="*/ 487680 w 2339340"/>
              <a:gd name="connsiteY32" fmla="*/ 2443401 h 6253401"/>
              <a:gd name="connsiteX33" fmla="*/ 293370 w 2339340"/>
              <a:gd name="connsiteY33" fmla="*/ 2222421 h 6253401"/>
              <a:gd name="connsiteX34" fmla="*/ 426720 w 2339340"/>
              <a:gd name="connsiteY34" fmla="*/ 2005251 h 6253401"/>
              <a:gd name="connsiteX35" fmla="*/ 483870 w 2339340"/>
              <a:gd name="connsiteY35" fmla="*/ 1894761 h 6253401"/>
              <a:gd name="connsiteX36" fmla="*/ 544830 w 2339340"/>
              <a:gd name="connsiteY36" fmla="*/ 1658541 h 6253401"/>
              <a:gd name="connsiteX37" fmla="*/ 636270 w 2339340"/>
              <a:gd name="connsiteY37" fmla="*/ 1913811 h 6253401"/>
              <a:gd name="connsiteX38" fmla="*/ 678180 w 2339340"/>
              <a:gd name="connsiteY38" fmla="*/ 2218611 h 6253401"/>
              <a:gd name="connsiteX39" fmla="*/ 689610 w 2339340"/>
              <a:gd name="connsiteY39" fmla="*/ 2504361 h 6253401"/>
              <a:gd name="connsiteX40" fmla="*/ 712470 w 2339340"/>
              <a:gd name="connsiteY40" fmla="*/ 2778681 h 6253401"/>
              <a:gd name="connsiteX41" fmla="*/ 701040 w 2339340"/>
              <a:gd name="connsiteY41" fmla="*/ 3193971 h 6253401"/>
              <a:gd name="connsiteX42" fmla="*/ 643890 w 2339340"/>
              <a:gd name="connsiteY42" fmla="*/ 3799761 h 6253401"/>
              <a:gd name="connsiteX43" fmla="*/ 613410 w 2339340"/>
              <a:gd name="connsiteY43" fmla="*/ 4272201 h 6253401"/>
              <a:gd name="connsiteX44" fmla="*/ 689610 w 2339340"/>
              <a:gd name="connsiteY44" fmla="*/ 4634151 h 6253401"/>
              <a:gd name="connsiteX45" fmla="*/ 803910 w 2339340"/>
              <a:gd name="connsiteY45" fmla="*/ 5232321 h 6253401"/>
              <a:gd name="connsiteX46" fmla="*/ 883920 w 2339340"/>
              <a:gd name="connsiteY46" fmla="*/ 5674281 h 6253401"/>
              <a:gd name="connsiteX47" fmla="*/ 872490 w 2339340"/>
              <a:gd name="connsiteY47" fmla="*/ 5700951 h 6253401"/>
              <a:gd name="connsiteX48" fmla="*/ 693420 w 2339340"/>
              <a:gd name="connsiteY48" fmla="*/ 5910501 h 6253401"/>
              <a:gd name="connsiteX49" fmla="*/ 541020 w 2339340"/>
              <a:gd name="connsiteY49" fmla="*/ 6108621 h 6253401"/>
              <a:gd name="connsiteX50" fmla="*/ 510540 w 2339340"/>
              <a:gd name="connsiteY50" fmla="*/ 6173391 h 6253401"/>
              <a:gd name="connsiteX51" fmla="*/ 701040 w 2339340"/>
              <a:gd name="connsiteY51" fmla="*/ 6108621 h 6253401"/>
              <a:gd name="connsiteX52" fmla="*/ 830580 w 2339340"/>
              <a:gd name="connsiteY52" fmla="*/ 6081951 h 6253401"/>
              <a:gd name="connsiteX53" fmla="*/ 952500 w 2339340"/>
              <a:gd name="connsiteY53" fmla="*/ 5990511 h 6253401"/>
              <a:gd name="connsiteX54" fmla="*/ 963930 w 2339340"/>
              <a:gd name="connsiteY54" fmla="*/ 5887641 h 6253401"/>
              <a:gd name="connsiteX55" fmla="*/ 1108710 w 2339340"/>
              <a:gd name="connsiteY55" fmla="*/ 5834301 h 6253401"/>
              <a:gd name="connsiteX56" fmla="*/ 1108710 w 2339340"/>
              <a:gd name="connsiteY56" fmla="*/ 5807631 h 6253401"/>
              <a:gd name="connsiteX57" fmla="*/ 1032510 w 2339340"/>
              <a:gd name="connsiteY57" fmla="*/ 5651421 h 6253401"/>
              <a:gd name="connsiteX58" fmla="*/ 1043940 w 2339340"/>
              <a:gd name="connsiteY58" fmla="*/ 5297091 h 6253401"/>
              <a:gd name="connsiteX59" fmla="*/ 1074420 w 2339340"/>
              <a:gd name="connsiteY59" fmla="*/ 4904661 h 6253401"/>
              <a:gd name="connsiteX60" fmla="*/ 1002030 w 2339340"/>
              <a:gd name="connsiteY60" fmla="*/ 4439841 h 6253401"/>
              <a:gd name="connsiteX61" fmla="*/ 1066800 w 2339340"/>
              <a:gd name="connsiteY61" fmla="*/ 4146471 h 6253401"/>
              <a:gd name="connsiteX62" fmla="*/ 1116330 w 2339340"/>
              <a:gd name="connsiteY62" fmla="*/ 3792141 h 6253401"/>
              <a:gd name="connsiteX63" fmla="*/ 1165860 w 2339340"/>
              <a:gd name="connsiteY63" fmla="*/ 3392091 h 6253401"/>
              <a:gd name="connsiteX64" fmla="*/ 1238250 w 2339340"/>
              <a:gd name="connsiteY64" fmla="*/ 3898821 h 6253401"/>
              <a:gd name="connsiteX65" fmla="*/ 1280160 w 2339340"/>
              <a:gd name="connsiteY65" fmla="*/ 4382691 h 6253401"/>
              <a:gd name="connsiteX66" fmla="*/ 1310640 w 2339340"/>
              <a:gd name="connsiteY66" fmla="*/ 4550331 h 6253401"/>
              <a:gd name="connsiteX67" fmla="*/ 1272540 w 2339340"/>
              <a:gd name="connsiteY67" fmla="*/ 4855131 h 6253401"/>
              <a:gd name="connsiteX68" fmla="*/ 1242060 w 2339340"/>
              <a:gd name="connsiteY68" fmla="*/ 5076111 h 6253401"/>
              <a:gd name="connsiteX69" fmla="*/ 1276350 w 2339340"/>
              <a:gd name="connsiteY69" fmla="*/ 5304711 h 6253401"/>
              <a:gd name="connsiteX70" fmla="*/ 1333500 w 2339340"/>
              <a:gd name="connsiteY70" fmla="*/ 5510451 h 6253401"/>
              <a:gd name="connsiteX71" fmla="*/ 1314450 w 2339340"/>
              <a:gd name="connsiteY71" fmla="*/ 5632371 h 6253401"/>
              <a:gd name="connsiteX72" fmla="*/ 1264920 w 2339340"/>
              <a:gd name="connsiteY72" fmla="*/ 5811441 h 6253401"/>
              <a:gd name="connsiteX73" fmla="*/ 1264920 w 2339340"/>
              <a:gd name="connsiteY73" fmla="*/ 5918121 h 6253401"/>
              <a:gd name="connsiteX74" fmla="*/ 1424940 w 2339340"/>
              <a:gd name="connsiteY74" fmla="*/ 6253401 h 6253401"/>
              <a:gd name="connsiteX75" fmla="*/ 1565910 w 2339340"/>
              <a:gd name="connsiteY75" fmla="*/ 6081951 h 6253401"/>
              <a:gd name="connsiteX76" fmla="*/ 1604010 w 2339340"/>
              <a:gd name="connsiteY76" fmla="*/ 6028611 h 6253401"/>
              <a:gd name="connsiteX77" fmla="*/ 1524000 w 2339340"/>
              <a:gd name="connsiteY77" fmla="*/ 5860971 h 6253401"/>
              <a:gd name="connsiteX78" fmla="*/ 1466850 w 2339340"/>
              <a:gd name="connsiteY78" fmla="*/ 5735241 h 6253401"/>
              <a:gd name="connsiteX79" fmla="*/ 1440180 w 2339340"/>
              <a:gd name="connsiteY79" fmla="*/ 5655231 h 6253401"/>
              <a:gd name="connsiteX80" fmla="*/ 1546860 w 2339340"/>
              <a:gd name="connsiteY80" fmla="*/ 5095161 h 6253401"/>
              <a:gd name="connsiteX81" fmla="*/ 1600200 w 2339340"/>
              <a:gd name="connsiteY81" fmla="*/ 4523661 h 6253401"/>
              <a:gd name="connsiteX82" fmla="*/ 1684020 w 2339340"/>
              <a:gd name="connsiteY82" fmla="*/ 4043601 h 6253401"/>
              <a:gd name="connsiteX83" fmla="*/ 1703070 w 2339340"/>
              <a:gd name="connsiteY83" fmla="*/ 3704511 h 6253401"/>
              <a:gd name="connsiteX84" fmla="*/ 1673305 w 2339340"/>
              <a:gd name="connsiteY84" fmla="*/ 3099436 h 6253401"/>
              <a:gd name="connsiteX85" fmla="*/ 1630680 w 2339340"/>
              <a:gd name="connsiteY85" fmla="*/ 2885361 h 6253401"/>
              <a:gd name="connsiteX86" fmla="*/ 1607820 w 2339340"/>
              <a:gd name="connsiteY86" fmla="*/ 2767251 h 6253401"/>
              <a:gd name="connsiteX87" fmla="*/ 1584960 w 2339340"/>
              <a:gd name="connsiteY87" fmla="*/ 2439591 h 6253401"/>
              <a:gd name="connsiteX88" fmla="*/ 1584960 w 2339340"/>
              <a:gd name="connsiteY88" fmla="*/ 2089071 h 6253401"/>
              <a:gd name="connsiteX89" fmla="*/ 1619250 w 2339340"/>
              <a:gd name="connsiteY89" fmla="*/ 1788081 h 6253401"/>
              <a:gd name="connsiteX90" fmla="*/ 1691640 w 2339340"/>
              <a:gd name="connsiteY90" fmla="*/ 1517571 h 6253401"/>
              <a:gd name="connsiteX91" fmla="*/ 1954530 w 2339340"/>
              <a:gd name="connsiteY91" fmla="*/ 1940481 h 6253401"/>
              <a:gd name="connsiteX92" fmla="*/ 2045970 w 2339340"/>
              <a:gd name="connsiteY92" fmla="*/ 2062401 h 6253401"/>
              <a:gd name="connsiteX93" fmla="*/ 1840230 w 2339340"/>
              <a:gd name="connsiteY93" fmla="*/ 2374821 h 6253401"/>
              <a:gd name="connsiteX94" fmla="*/ 1729740 w 2339340"/>
              <a:gd name="connsiteY94" fmla="*/ 2561511 h 6253401"/>
              <a:gd name="connsiteX95" fmla="*/ 1672590 w 2339340"/>
              <a:gd name="connsiteY95" fmla="*/ 2691051 h 6253401"/>
              <a:gd name="connsiteX96" fmla="*/ 1606391 w 2339340"/>
              <a:gd name="connsiteY96" fmla="*/ 2762727 h 6253401"/>
              <a:gd name="connsiteX97" fmla="*/ 1658302 w 2339340"/>
              <a:gd name="connsiteY97" fmla="*/ 3027046 h 6253401"/>
              <a:gd name="connsiteX98" fmla="*/ 1729740 w 2339340"/>
              <a:gd name="connsiteY98" fmla="*/ 2908221 h 6253401"/>
              <a:gd name="connsiteX99" fmla="*/ 1927860 w 2339340"/>
              <a:gd name="connsiteY99" fmla="*/ 2706291 h 6253401"/>
              <a:gd name="connsiteX100" fmla="*/ 2065020 w 2339340"/>
              <a:gd name="connsiteY100" fmla="*/ 2565321 h 6253401"/>
              <a:gd name="connsiteX101" fmla="*/ 2202180 w 2339340"/>
              <a:gd name="connsiteY101" fmla="*/ 2355771 h 6253401"/>
              <a:gd name="connsiteX102" fmla="*/ 2339340 w 2339340"/>
              <a:gd name="connsiteY102" fmla="*/ 2066211 h 6253401"/>
              <a:gd name="connsiteX103" fmla="*/ 2293620 w 2339340"/>
              <a:gd name="connsiteY103" fmla="*/ 1974771 h 6253401"/>
              <a:gd name="connsiteX104" fmla="*/ 2232660 w 2339340"/>
              <a:gd name="connsiteY104" fmla="*/ 1769031 h 6253401"/>
              <a:gd name="connsiteX105" fmla="*/ 2175510 w 2339340"/>
              <a:gd name="connsiteY105" fmla="*/ 1582341 h 6253401"/>
              <a:gd name="connsiteX106" fmla="*/ 2065020 w 2339340"/>
              <a:gd name="connsiteY106" fmla="*/ 1368981 h 6253401"/>
              <a:gd name="connsiteX107" fmla="*/ 1958340 w 2339340"/>
              <a:gd name="connsiteY107" fmla="*/ 1186101 h 6253401"/>
              <a:gd name="connsiteX108" fmla="*/ 1878330 w 2339340"/>
              <a:gd name="connsiteY108" fmla="*/ 1060371 h 6253401"/>
              <a:gd name="connsiteX109" fmla="*/ 1752600 w 2339340"/>
              <a:gd name="connsiteY109" fmla="*/ 991791 h 6253401"/>
              <a:gd name="connsiteX110" fmla="*/ 1645920 w 2339340"/>
              <a:gd name="connsiteY110" fmla="*/ 972741 h 6253401"/>
              <a:gd name="connsiteX111" fmla="*/ 1546860 w 2339340"/>
              <a:gd name="connsiteY111" fmla="*/ 938451 h 6253401"/>
              <a:gd name="connsiteX112" fmla="*/ 1276350 w 2339340"/>
              <a:gd name="connsiteY112" fmla="*/ 877491 h 6253401"/>
              <a:gd name="connsiteX113" fmla="*/ 1257300 w 2339340"/>
              <a:gd name="connsiteY113" fmla="*/ 755571 h 6253401"/>
              <a:gd name="connsiteX114" fmla="*/ 1325880 w 2339340"/>
              <a:gd name="connsiteY114" fmla="*/ 610791 h 6253401"/>
              <a:gd name="connsiteX115" fmla="*/ 1363980 w 2339340"/>
              <a:gd name="connsiteY115" fmla="*/ 553641 h 6253401"/>
              <a:gd name="connsiteX116" fmla="*/ 1352550 w 2339340"/>
              <a:gd name="connsiteY116" fmla="*/ 454581 h 6253401"/>
              <a:gd name="connsiteX117" fmla="*/ 1359455 w 2339340"/>
              <a:gd name="connsiteY117" fmla="*/ 267891 h 6253401"/>
              <a:gd name="connsiteX118" fmla="*/ 1311592 w 2339340"/>
              <a:gd name="connsiteY118" fmla="*/ 99775 h 6253401"/>
              <a:gd name="connsiteX119" fmla="*/ 1188720 w 2339340"/>
              <a:gd name="connsiteY119" fmla="*/ 54531 h 6253401"/>
              <a:gd name="connsiteX120" fmla="*/ 1094184 w 2339340"/>
              <a:gd name="connsiteY120" fmla="*/ 81439 h 6253401"/>
              <a:gd name="connsiteX121" fmla="*/ 1077992 w 2339340"/>
              <a:gd name="connsiteY121" fmla="*/ 0 h 6253401"/>
              <a:gd name="connsiteX0" fmla="*/ 1077992 w 2339340"/>
              <a:gd name="connsiteY0" fmla="*/ 0 h 6253401"/>
              <a:gd name="connsiteX1" fmla="*/ 970359 w 2339340"/>
              <a:gd name="connsiteY1" fmla="*/ 77867 h 6253401"/>
              <a:gd name="connsiteX2" fmla="*/ 967740 w 2339340"/>
              <a:gd name="connsiteY2" fmla="*/ 16431 h 6253401"/>
              <a:gd name="connsiteX3" fmla="*/ 872490 w 2339340"/>
              <a:gd name="connsiteY3" fmla="*/ 138351 h 6253401"/>
              <a:gd name="connsiteX4" fmla="*/ 849630 w 2339340"/>
              <a:gd name="connsiteY4" fmla="*/ 103347 h 6253401"/>
              <a:gd name="connsiteX5" fmla="*/ 804863 w 2339340"/>
              <a:gd name="connsiteY5" fmla="*/ 232886 h 6253401"/>
              <a:gd name="connsiteX6" fmla="*/ 782955 w 2339340"/>
              <a:gd name="connsiteY6" fmla="*/ 466725 h 6253401"/>
              <a:gd name="connsiteX7" fmla="*/ 754380 w 2339340"/>
              <a:gd name="connsiteY7" fmla="*/ 481251 h 6253401"/>
              <a:gd name="connsiteX8" fmla="*/ 781050 w 2339340"/>
              <a:gd name="connsiteY8" fmla="*/ 565071 h 6253401"/>
              <a:gd name="connsiteX9" fmla="*/ 822960 w 2339340"/>
              <a:gd name="connsiteY9" fmla="*/ 641271 h 6253401"/>
              <a:gd name="connsiteX10" fmla="*/ 887730 w 2339340"/>
              <a:gd name="connsiteY10" fmla="*/ 706041 h 6253401"/>
              <a:gd name="connsiteX11" fmla="*/ 925830 w 2339340"/>
              <a:gd name="connsiteY11" fmla="*/ 786051 h 6253401"/>
              <a:gd name="connsiteX12" fmla="*/ 925830 w 2339340"/>
              <a:gd name="connsiteY12" fmla="*/ 877491 h 6253401"/>
              <a:gd name="connsiteX13" fmla="*/ 803910 w 2339340"/>
              <a:gd name="connsiteY13" fmla="*/ 938451 h 6253401"/>
              <a:gd name="connsiteX14" fmla="*/ 701040 w 2339340"/>
              <a:gd name="connsiteY14" fmla="*/ 965121 h 6253401"/>
              <a:gd name="connsiteX15" fmla="*/ 556260 w 2339340"/>
              <a:gd name="connsiteY15" fmla="*/ 968931 h 6253401"/>
              <a:gd name="connsiteX16" fmla="*/ 403860 w 2339340"/>
              <a:gd name="connsiteY16" fmla="*/ 1018461 h 6253401"/>
              <a:gd name="connsiteX17" fmla="*/ 320040 w 2339340"/>
              <a:gd name="connsiteY17" fmla="*/ 1102281 h 6253401"/>
              <a:gd name="connsiteX18" fmla="*/ 247650 w 2339340"/>
              <a:gd name="connsiteY18" fmla="*/ 1292781 h 6253401"/>
              <a:gd name="connsiteX19" fmla="*/ 163830 w 2339340"/>
              <a:gd name="connsiteY19" fmla="*/ 1586151 h 6253401"/>
              <a:gd name="connsiteX20" fmla="*/ 83820 w 2339340"/>
              <a:gd name="connsiteY20" fmla="*/ 1799511 h 6253401"/>
              <a:gd name="connsiteX21" fmla="*/ 72390 w 2339340"/>
              <a:gd name="connsiteY21" fmla="*/ 1978581 h 6253401"/>
              <a:gd name="connsiteX22" fmla="*/ 0 w 2339340"/>
              <a:gd name="connsiteY22" fmla="*/ 2161461 h 6253401"/>
              <a:gd name="connsiteX23" fmla="*/ 11430 w 2339340"/>
              <a:gd name="connsiteY23" fmla="*/ 2268141 h 6253401"/>
              <a:gd name="connsiteX24" fmla="*/ 106680 w 2339340"/>
              <a:gd name="connsiteY24" fmla="*/ 2443401 h 6253401"/>
              <a:gd name="connsiteX25" fmla="*/ 243840 w 2339340"/>
              <a:gd name="connsiteY25" fmla="*/ 2611041 h 6253401"/>
              <a:gd name="connsiteX26" fmla="*/ 422910 w 2339340"/>
              <a:gd name="connsiteY26" fmla="*/ 2786301 h 6253401"/>
              <a:gd name="connsiteX27" fmla="*/ 609600 w 2339340"/>
              <a:gd name="connsiteY27" fmla="*/ 2946321 h 6253401"/>
              <a:gd name="connsiteX28" fmla="*/ 703183 w 2339340"/>
              <a:gd name="connsiteY28" fmla="*/ 3078956 h 6253401"/>
              <a:gd name="connsiteX29" fmla="*/ 711517 w 2339340"/>
              <a:gd name="connsiteY29" fmla="*/ 2800827 h 6253401"/>
              <a:gd name="connsiteX30" fmla="*/ 647700 w 2339340"/>
              <a:gd name="connsiteY30" fmla="*/ 2748201 h 6253401"/>
              <a:gd name="connsiteX31" fmla="*/ 541020 w 2339340"/>
              <a:gd name="connsiteY31" fmla="*/ 2553891 h 6253401"/>
              <a:gd name="connsiteX32" fmla="*/ 487680 w 2339340"/>
              <a:gd name="connsiteY32" fmla="*/ 2443401 h 6253401"/>
              <a:gd name="connsiteX33" fmla="*/ 293370 w 2339340"/>
              <a:gd name="connsiteY33" fmla="*/ 2222421 h 6253401"/>
              <a:gd name="connsiteX34" fmla="*/ 426720 w 2339340"/>
              <a:gd name="connsiteY34" fmla="*/ 2005251 h 6253401"/>
              <a:gd name="connsiteX35" fmla="*/ 483870 w 2339340"/>
              <a:gd name="connsiteY35" fmla="*/ 1894761 h 6253401"/>
              <a:gd name="connsiteX36" fmla="*/ 544830 w 2339340"/>
              <a:gd name="connsiteY36" fmla="*/ 1658541 h 6253401"/>
              <a:gd name="connsiteX37" fmla="*/ 636270 w 2339340"/>
              <a:gd name="connsiteY37" fmla="*/ 1913811 h 6253401"/>
              <a:gd name="connsiteX38" fmla="*/ 678180 w 2339340"/>
              <a:gd name="connsiteY38" fmla="*/ 2218611 h 6253401"/>
              <a:gd name="connsiteX39" fmla="*/ 689610 w 2339340"/>
              <a:gd name="connsiteY39" fmla="*/ 2504361 h 6253401"/>
              <a:gd name="connsiteX40" fmla="*/ 712470 w 2339340"/>
              <a:gd name="connsiteY40" fmla="*/ 2778681 h 6253401"/>
              <a:gd name="connsiteX41" fmla="*/ 701040 w 2339340"/>
              <a:gd name="connsiteY41" fmla="*/ 3193971 h 6253401"/>
              <a:gd name="connsiteX42" fmla="*/ 643890 w 2339340"/>
              <a:gd name="connsiteY42" fmla="*/ 3799761 h 6253401"/>
              <a:gd name="connsiteX43" fmla="*/ 613410 w 2339340"/>
              <a:gd name="connsiteY43" fmla="*/ 4272201 h 6253401"/>
              <a:gd name="connsiteX44" fmla="*/ 689610 w 2339340"/>
              <a:gd name="connsiteY44" fmla="*/ 4634151 h 6253401"/>
              <a:gd name="connsiteX45" fmla="*/ 803910 w 2339340"/>
              <a:gd name="connsiteY45" fmla="*/ 5232321 h 6253401"/>
              <a:gd name="connsiteX46" fmla="*/ 883920 w 2339340"/>
              <a:gd name="connsiteY46" fmla="*/ 5674281 h 6253401"/>
              <a:gd name="connsiteX47" fmla="*/ 872490 w 2339340"/>
              <a:gd name="connsiteY47" fmla="*/ 5700951 h 6253401"/>
              <a:gd name="connsiteX48" fmla="*/ 693420 w 2339340"/>
              <a:gd name="connsiteY48" fmla="*/ 5910501 h 6253401"/>
              <a:gd name="connsiteX49" fmla="*/ 541020 w 2339340"/>
              <a:gd name="connsiteY49" fmla="*/ 6108621 h 6253401"/>
              <a:gd name="connsiteX50" fmla="*/ 510540 w 2339340"/>
              <a:gd name="connsiteY50" fmla="*/ 6173391 h 6253401"/>
              <a:gd name="connsiteX51" fmla="*/ 701040 w 2339340"/>
              <a:gd name="connsiteY51" fmla="*/ 6108621 h 6253401"/>
              <a:gd name="connsiteX52" fmla="*/ 830580 w 2339340"/>
              <a:gd name="connsiteY52" fmla="*/ 6081951 h 6253401"/>
              <a:gd name="connsiteX53" fmla="*/ 952500 w 2339340"/>
              <a:gd name="connsiteY53" fmla="*/ 5990511 h 6253401"/>
              <a:gd name="connsiteX54" fmla="*/ 963930 w 2339340"/>
              <a:gd name="connsiteY54" fmla="*/ 5887641 h 6253401"/>
              <a:gd name="connsiteX55" fmla="*/ 1108710 w 2339340"/>
              <a:gd name="connsiteY55" fmla="*/ 5834301 h 6253401"/>
              <a:gd name="connsiteX56" fmla="*/ 1108710 w 2339340"/>
              <a:gd name="connsiteY56" fmla="*/ 5807631 h 6253401"/>
              <a:gd name="connsiteX57" fmla="*/ 1032510 w 2339340"/>
              <a:gd name="connsiteY57" fmla="*/ 5651421 h 6253401"/>
              <a:gd name="connsiteX58" fmla="*/ 1043940 w 2339340"/>
              <a:gd name="connsiteY58" fmla="*/ 5297091 h 6253401"/>
              <a:gd name="connsiteX59" fmla="*/ 1074420 w 2339340"/>
              <a:gd name="connsiteY59" fmla="*/ 4904661 h 6253401"/>
              <a:gd name="connsiteX60" fmla="*/ 1002030 w 2339340"/>
              <a:gd name="connsiteY60" fmla="*/ 4439841 h 6253401"/>
              <a:gd name="connsiteX61" fmla="*/ 1066800 w 2339340"/>
              <a:gd name="connsiteY61" fmla="*/ 4146471 h 6253401"/>
              <a:gd name="connsiteX62" fmla="*/ 1116330 w 2339340"/>
              <a:gd name="connsiteY62" fmla="*/ 3792141 h 6253401"/>
              <a:gd name="connsiteX63" fmla="*/ 1165860 w 2339340"/>
              <a:gd name="connsiteY63" fmla="*/ 3392091 h 6253401"/>
              <a:gd name="connsiteX64" fmla="*/ 1238250 w 2339340"/>
              <a:gd name="connsiteY64" fmla="*/ 3898821 h 6253401"/>
              <a:gd name="connsiteX65" fmla="*/ 1280160 w 2339340"/>
              <a:gd name="connsiteY65" fmla="*/ 4382691 h 6253401"/>
              <a:gd name="connsiteX66" fmla="*/ 1310640 w 2339340"/>
              <a:gd name="connsiteY66" fmla="*/ 4550331 h 6253401"/>
              <a:gd name="connsiteX67" fmla="*/ 1272540 w 2339340"/>
              <a:gd name="connsiteY67" fmla="*/ 4855131 h 6253401"/>
              <a:gd name="connsiteX68" fmla="*/ 1242060 w 2339340"/>
              <a:gd name="connsiteY68" fmla="*/ 5076111 h 6253401"/>
              <a:gd name="connsiteX69" fmla="*/ 1276350 w 2339340"/>
              <a:gd name="connsiteY69" fmla="*/ 5304711 h 6253401"/>
              <a:gd name="connsiteX70" fmla="*/ 1333500 w 2339340"/>
              <a:gd name="connsiteY70" fmla="*/ 5510451 h 6253401"/>
              <a:gd name="connsiteX71" fmla="*/ 1314450 w 2339340"/>
              <a:gd name="connsiteY71" fmla="*/ 5632371 h 6253401"/>
              <a:gd name="connsiteX72" fmla="*/ 1264920 w 2339340"/>
              <a:gd name="connsiteY72" fmla="*/ 5811441 h 6253401"/>
              <a:gd name="connsiteX73" fmla="*/ 1264920 w 2339340"/>
              <a:gd name="connsiteY73" fmla="*/ 5918121 h 6253401"/>
              <a:gd name="connsiteX74" fmla="*/ 1424940 w 2339340"/>
              <a:gd name="connsiteY74" fmla="*/ 6253401 h 6253401"/>
              <a:gd name="connsiteX75" fmla="*/ 1565910 w 2339340"/>
              <a:gd name="connsiteY75" fmla="*/ 6081951 h 6253401"/>
              <a:gd name="connsiteX76" fmla="*/ 1604010 w 2339340"/>
              <a:gd name="connsiteY76" fmla="*/ 6028611 h 6253401"/>
              <a:gd name="connsiteX77" fmla="*/ 1524000 w 2339340"/>
              <a:gd name="connsiteY77" fmla="*/ 5860971 h 6253401"/>
              <a:gd name="connsiteX78" fmla="*/ 1466850 w 2339340"/>
              <a:gd name="connsiteY78" fmla="*/ 5735241 h 6253401"/>
              <a:gd name="connsiteX79" fmla="*/ 1440180 w 2339340"/>
              <a:gd name="connsiteY79" fmla="*/ 5655231 h 6253401"/>
              <a:gd name="connsiteX80" fmla="*/ 1546860 w 2339340"/>
              <a:gd name="connsiteY80" fmla="*/ 5095161 h 6253401"/>
              <a:gd name="connsiteX81" fmla="*/ 1600200 w 2339340"/>
              <a:gd name="connsiteY81" fmla="*/ 4523661 h 6253401"/>
              <a:gd name="connsiteX82" fmla="*/ 1684020 w 2339340"/>
              <a:gd name="connsiteY82" fmla="*/ 4043601 h 6253401"/>
              <a:gd name="connsiteX83" fmla="*/ 1703070 w 2339340"/>
              <a:gd name="connsiteY83" fmla="*/ 3704511 h 6253401"/>
              <a:gd name="connsiteX84" fmla="*/ 1673305 w 2339340"/>
              <a:gd name="connsiteY84" fmla="*/ 3099436 h 6253401"/>
              <a:gd name="connsiteX85" fmla="*/ 1630680 w 2339340"/>
              <a:gd name="connsiteY85" fmla="*/ 2885361 h 6253401"/>
              <a:gd name="connsiteX86" fmla="*/ 1607820 w 2339340"/>
              <a:gd name="connsiteY86" fmla="*/ 2767251 h 6253401"/>
              <a:gd name="connsiteX87" fmla="*/ 1584960 w 2339340"/>
              <a:gd name="connsiteY87" fmla="*/ 2439591 h 6253401"/>
              <a:gd name="connsiteX88" fmla="*/ 1584960 w 2339340"/>
              <a:gd name="connsiteY88" fmla="*/ 2089071 h 6253401"/>
              <a:gd name="connsiteX89" fmla="*/ 1619250 w 2339340"/>
              <a:gd name="connsiteY89" fmla="*/ 1788081 h 6253401"/>
              <a:gd name="connsiteX90" fmla="*/ 1691640 w 2339340"/>
              <a:gd name="connsiteY90" fmla="*/ 1517571 h 6253401"/>
              <a:gd name="connsiteX91" fmla="*/ 1954530 w 2339340"/>
              <a:gd name="connsiteY91" fmla="*/ 1940481 h 6253401"/>
              <a:gd name="connsiteX92" fmla="*/ 2045970 w 2339340"/>
              <a:gd name="connsiteY92" fmla="*/ 2062401 h 6253401"/>
              <a:gd name="connsiteX93" fmla="*/ 1840230 w 2339340"/>
              <a:gd name="connsiteY93" fmla="*/ 2374821 h 6253401"/>
              <a:gd name="connsiteX94" fmla="*/ 1729740 w 2339340"/>
              <a:gd name="connsiteY94" fmla="*/ 2561511 h 6253401"/>
              <a:gd name="connsiteX95" fmla="*/ 1672590 w 2339340"/>
              <a:gd name="connsiteY95" fmla="*/ 2691051 h 6253401"/>
              <a:gd name="connsiteX96" fmla="*/ 1606391 w 2339340"/>
              <a:gd name="connsiteY96" fmla="*/ 2762727 h 6253401"/>
              <a:gd name="connsiteX97" fmla="*/ 1658302 w 2339340"/>
              <a:gd name="connsiteY97" fmla="*/ 3027046 h 6253401"/>
              <a:gd name="connsiteX98" fmla="*/ 1729740 w 2339340"/>
              <a:gd name="connsiteY98" fmla="*/ 2908221 h 6253401"/>
              <a:gd name="connsiteX99" fmla="*/ 1927860 w 2339340"/>
              <a:gd name="connsiteY99" fmla="*/ 2706291 h 6253401"/>
              <a:gd name="connsiteX100" fmla="*/ 2065020 w 2339340"/>
              <a:gd name="connsiteY100" fmla="*/ 2565321 h 6253401"/>
              <a:gd name="connsiteX101" fmla="*/ 2202180 w 2339340"/>
              <a:gd name="connsiteY101" fmla="*/ 2355771 h 6253401"/>
              <a:gd name="connsiteX102" fmla="*/ 2339340 w 2339340"/>
              <a:gd name="connsiteY102" fmla="*/ 2066211 h 6253401"/>
              <a:gd name="connsiteX103" fmla="*/ 2293620 w 2339340"/>
              <a:gd name="connsiteY103" fmla="*/ 1974771 h 6253401"/>
              <a:gd name="connsiteX104" fmla="*/ 2232660 w 2339340"/>
              <a:gd name="connsiteY104" fmla="*/ 1769031 h 6253401"/>
              <a:gd name="connsiteX105" fmla="*/ 2175510 w 2339340"/>
              <a:gd name="connsiteY105" fmla="*/ 1582341 h 6253401"/>
              <a:gd name="connsiteX106" fmla="*/ 2065020 w 2339340"/>
              <a:gd name="connsiteY106" fmla="*/ 1368981 h 6253401"/>
              <a:gd name="connsiteX107" fmla="*/ 1958340 w 2339340"/>
              <a:gd name="connsiteY107" fmla="*/ 1186101 h 6253401"/>
              <a:gd name="connsiteX108" fmla="*/ 1878330 w 2339340"/>
              <a:gd name="connsiteY108" fmla="*/ 1060371 h 6253401"/>
              <a:gd name="connsiteX109" fmla="*/ 1752600 w 2339340"/>
              <a:gd name="connsiteY109" fmla="*/ 991791 h 6253401"/>
              <a:gd name="connsiteX110" fmla="*/ 1645920 w 2339340"/>
              <a:gd name="connsiteY110" fmla="*/ 972741 h 6253401"/>
              <a:gd name="connsiteX111" fmla="*/ 1546860 w 2339340"/>
              <a:gd name="connsiteY111" fmla="*/ 938451 h 6253401"/>
              <a:gd name="connsiteX112" fmla="*/ 1276350 w 2339340"/>
              <a:gd name="connsiteY112" fmla="*/ 877491 h 6253401"/>
              <a:gd name="connsiteX113" fmla="*/ 1257300 w 2339340"/>
              <a:gd name="connsiteY113" fmla="*/ 755571 h 6253401"/>
              <a:gd name="connsiteX114" fmla="*/ 1325880 w 2339340"/>
              <a:gd name="connsiteY114" fmla="*/ 610791 h 6253401"/>
              <a:gd name="connsiteX115" fmla="*/ 1363980 w 2339340"/>
              <a:gd name="connsiteY115" fmla="*/ 553641 h 6253401"/>
              <a:gd name="connsiteX116" fmla="*/ 1352550 w 2339340"/>
              <a:gd name="connsiteY116" fmla="*/ 454581 h 6253401"/>
              <a:gd name="connsiteX117" fmla="*/ 1359455 w 2339340"/>
              <a:gd name="connsiteY117" fmla="*/ 267891 h 6253401"/>
              <a:gd name="connsiteX118" fmla="*/ 1311592 w 2339340"/>
              <a:gd name="connsiteY118" fmla="*/ 99775 h 6253401"/>
              <a:gd name="connsiteX119" fmla="*/ 1188720 w 2339340"/>
              <a:gd name="connsiteY119" fmla="*/ 54531 h 6253401"/>
              <a:gd name="connsiteX120" fmla="*/ 1021556 w 2339340"/>
              <a:gd name="connsiteY120" fmla="*/ 130255 h 6253401"/>
              <a:gd name="connsiteX121" fmla="*/ 1077992 w 2339340"/>
              <a:gd name="connsiteY121" fmla="*/ 0 h 6253401"/>
              <a:gd name="connsiteX0" fmla="*/ 1077992 w 2339340"/>
              <a:gd name="connsiteY0" fmla="*/ 0 h 6253401"/>
              <a:gd name="connsiteX1" fmla="*/ 970359 w 2339340"/>
              <a:gd name="connsiteY1" fmla="*/ 77867 h 6253401"/>
              <a:gd name="connsiteX2" fmla="*/ 967740 w 2339340"/>
              <a:gd name="connsiteY2" fmla="*/ 16431 h 6253401"/>
              <a:gd name="connsiteX3" fmla="*/ 872490 w 2339340"/>
              <a:gd name="connsiteY3" fmla="*/ 138351 h 6253401"/>
              <a:gd name="connsiteX4" fmla="*/ 849630 w 2339340"/>
              <a:gd name="connsiteY4" fmla="*/ 103347 h 6253401"/>
              <a:gd name="connsiteX5" fmla="*/ 804863 w 2339340"/>
              <a:gd name="connsiteY5" fmla="*/ 232886 h 6253401"/>
              <a:gd name="connsiteX6" fmla="*/ 782955 w 2339340"/>
              <a:gd name="connsiteY6" fmla="*/ 466725 h 6253401"/>
              <a:gd name="connsiteX7" fmla="*/ 754380 w 2339340"/>
              <a:gd name="connsiteY7" fmla="*/ 481251 h 6253401"/>
              <a:gd name="connsiteX8" fmla="*/ 781050 w 2339340"/>
              <a:gd name="connsiteY8" fmla="*/ 565071 h 6253401"/>
              <a:gd name="connsiteX9" fmla="*/ 822960 w 2339340"/>
              <a:gd name="connsiteY9" fmla="*/ 641271 h 6253401"/>
              <a:gd name="connsiteX10" fmla="*/ 887730 w 2339340"/>
              <a:gd name="connsiteY10" fmla="*/ 706041 h 6253401"/>
              <a:gd name="connsiteX11" fmla="*/ 925830 w 2339340"/>
              <a:gd name="connsiteY11" fmla="*/ 786051 h 6253401"/>
              <a:gd name="connsiteX12" fmla="*/ 925830 w 2339340"/>
              <a:gd name="connsiteY12" fmla="*/ 877491 h 6253401"/>
              <a:gd name="connsiteX13" fmla="*/ 803910 w 2339340"/>
              <a:gd name="connsiteY13" fmla="*/ 938451 h 6253401"/>
              <a:gd name="connsiteX14" fmla="*/ 701040 w 2339340"/>
              <a:gd name="connsiteY14" fmla="*/ 965121 h 6253401"/>
              <a:gd name="connsiteX15" fmla="*/ 556260 w 2339340"/>
              <a:gd name="connsiteY15" fmla="*/ 968931 h 6253401"/>
              <a:gd name="connsiteX16" fmla="*/ 403860 w 2339340"/>
              <a:gd name="connsiteY16" fmla="*/ 1018461 h 6253401"/>
              <a:gd name="connsiteX17" fmla="*/ 320040 w 2339340"/>
              <a:gd name="connsiteY17" fmla="*/ 1102281 h 6253401"/>
              <a:gd name="connsiteX18" fmla="*/ 247650 w 2339340"/>
              <a:gd name="connsiteY18" fmla="*/ 1292781 h 6253401"/>
              <a:gd name="connsiteX19" fmla="*/ 163830 w 2339340"/>
              <a:gd name="connsiteY19" fmla="*/ 1586151 h 6253401"/>
              <a:gd name="connsiteX20" fmla="*/ 83820 w 2339340"/>
              <a:gd name="connsiteY20" fmla="*/ 1799511 h 6253401"/>
              <a:gd name="connsiteX21" fmla="*/ 72390 w 2339340"/>
              <a:gd name="connsiteY21" fmla="*/ 1978581 h 6253401"/>
              <a:gd name="connsiteX22" fmla="*/ 0 w 2339340"/>
              <a:gd name="connsiteY22" fmla="*/ 2161461 h 6253401"/>
              <a:gd name="connsiteX23" fmla="*/ 11430 w 2339340"/>
              <a:gd name="connsiteY23" fmla="*/ 2268141 h 6253401"/>
              <a:gd name="connsiteX24" fmla="*/ 106680 w 2339340"/>
              <a:gd name="connsiteY24" fmla="*/ 2443401 h 6253401"/>
              <a:gd name="connsiteX25" fmla="*/ 243840 w 2339340"/>
              <a:gd name="connsiteY25" fmla="*/ 2611041 h 6253401"/>
              <a:gd name="connsiteX26" fmla="*/ 422910 w 2339340"/>
              <a:gd name="connsiteY26" fmla="*/ 2786301 h 6253401"/>
              <a:gd name="connsiteX27" fmla="*/ 609600 w 2339340"/>
              <a:gd name="connsiteY27" fmla="*/ 2946321 h 6253401"/>
              <a:gd name="connsiteX28" fmla="*/ 703183 w 2339340"/>
              <a:gd name="connsiteY28" fmla="*/ 3078956 h 6253401"/>
              <a:gd name="connsiteX29" fmla="*/ 711517 w 2339340"/>
              <a:gd name="connsiteY29" fmla="*/ 2800827 h 6253401"/>
              <a:gd name="connsiteX30" fmla="*/ 647700 w 2339340"/>
              <a:gd name="connsiteY30" fmla="*/ 2748201 h 6253401"/>
              <a:gd name="connsiteX31" fmla="*/ 541020 w 2339340"/>
              <a:gd name="connsiteY31" fmla="*/ 2553891 h 6253401"/>
              <a:gd name="connsiteX32" fmla="*/ 487680 w 2339340"/>
              <a:gd name="connsiteY32" fmla="*/ 2443401 h 6253401"/>
              <a:gd name="connsiteX33" fmla="*/ 293370 w 2339340"/>
              <a:gd name="connsiteY33" fmla="*/ 2222421 h 6253401"/>
              <a:gd name="connsiteX34" fmla="*/ 426720 w 2339340"/>
              <a:gd name="connsiteY34" fmla="*/ 2005251 h 6253401"/>
              <a:gd name="connsiteX35" fmla="*/ 483870 w 2339340"/>
              <a:gd name="connsiteY35" fmla="*/ 1894761 h 6253401"/>
              <a:gd name="connsiteX36" fmla="*/ 544830 w 2339340"/>
              <a:gd name="connsiteY36" fmla="*/ 1658541 h 6253401"/>
              <a:gd name="connsiteX37" fmla="*/ 636270 w 2339340"/>
              <a:gd name="connsiteY37" fmla="*/ 1913811 h 6253401"/>
              <a:gd name="connsiteX38" fmla="*/ 678180 w 2339340"/>
              <a:gd name="connsiteY38" fmla="*/ 2218611 h 6253401"/>
              <a:gd name="connsiteX39" fmla="*/ 689610 w 2339340"/>
              <a:gd name="connsiteY39" fmla="*/ 2504361 h 6253401"/>
              <a:gd name="connsiteX40" fmla="*/ 712470 w 2339340"/>
              <a:gd name="connsiteY40" fmla="*/ 2778681 h 6253401"/>
              <a:gd name="connsiteX41" fmla="*/ 701040 w 2339340"/>
              <a:gd name="connsiteY41" fmla="*/ 3193971 h 6253401"/>
              <a:gd name="connsiteX42" fmla="*/ 643890 w 2339340"/>
              <a:gd name="connsiteY42" fmla="*/ 3799761 h 6253401"/>
              <a:gd name="connsiteX43" fmla="*/ 613410 w 2339340"/>
              <a:gd name="connsiteY43" fmla="*/ 4272201 h 6253401"/>
              <a:gd name="connsiteX44" fmla="*/ 689610 w 2339340"/>
              <a:gd name="connsiteY44" fmla="*/ 4634151 h 6253401"/>
              <a:gd name="connsiteX45" fmla="*/ 803910 w 2339340"/>
              <a:gd name="connsiteY45" fmla="*/ 5232321 h 6253401"/>
              <a:gd name="connsiteX46" fmla="*/ 883920 w 2339340"/>
              <a:gd name="connsiteY46" fmla="*/ 5674281 h 6253401"/>
              <a:gd name="connsiteX47" fmla="*/ 872490 w 2339340"/>
              <a:gd name="connsiteY47" fmla="*/ 5700951 h 6253401"/>
              <a:gd name="connsiteX48" fmla="*/ 693420 w 2339340"/>
              <a:gd name="connsiteY48" fmla="*/ 5910501 h 6253401"/>
              <a:gd name="connsiteX49" fmla="*/ 541020 w 2339340"/>
              <a:gd name="connsiteY49" fmla="*/ 6108621 h 6253401"/>
              <a:gd name="connsiteX50" fmla="*/ 510540 w 2339340"/>
              <a:gd name="connsiteY50" fmla="*/ 6173391 h 6253401"/>
              <a:gd name="connsiteX51" fmla="*/ 701040 w 2339340"/>
              <a:gd name="connsiteY51" fmla="*/ 6108621 h 6253401"/>
              <a:gd name="connsiteX52" fmla="*/ 830580 w 2339340"/>
              <a:gd name="connsiteY52" fmla="*/ 6081951 h 6253401"/>
              <a:gd name="connsiteX53" fmla="*/ 952500 w 2339340"/>
              <a:gd name="connsiteY53" fmla="*/ 5990511 h 6253401"/>
              <a:gd name="connsiteX54" fmla="*/ 963930 w 2339340"/>
              <a:gd name="connsiteY54" fmla="*/ 5887641 h 6253401"/>
              <a:gd name="connsiteX55" fmla="*/ 1108710 w 2339340"/>
              <a:gd name="connsiteY55" fmla="*/ 5834301 h 6253401"/>
              <a:gd name="connsiteX56" fmla="*/ 1108710 w 2339340"/>
              <a:gd name="connsiteY56" fmla="*/ 5807631 h 6253401"/>
              <a:gd name="connsiteX57" fmla="*/ 1032510 w 2339340"/>
              <a:gd name="connsiteY57" fmla="*/ 5651421 h 6253401"/>
              <a:gd name="connsiteX58" fmla="*/ 1043940 w 2339340"/>
              <a:gd name="connsiteY58" fmla="*/ 5297091 h 6253401"/>
              <a:gd name="connsiteX59" fmla="*/ 1074420 w 2339340"/>
              <a:gd name="connsiteY59" fmla="*/ 4904661 h 6253401"/>
              <a:gd name="connsiteX60" fmla="*/ 1002030 w 2339340"/>
              <a:gd name="connsiteY60" fmla="*/ 4439841 h 6253401"/>
              <a:gd name="connsiteX61" fmla="*/ 1066800 w 2339340"/>
              <a:gd name="connsiteY61" fmla="*/ 4146471 h 6253401"/>
              <a:gd name="connsiteX62" fmla="*/ 1116330 w 2339340"/>
              <a:gd name="connsiteY62" fmla="*/ 3792141 h 6253401"/>
              <a:gd name="connsiteX63" fmla="*/ 1165860 w 2339340"/>
              <a:gd name="connsiteY63" fmla="*/ 3392091 h 6253401"/>
              <a:gd name="connsiteX64" fmla="*/ 1238250 w 2339340"/>
              <a:gd name="connsiteY64" fmla="*/ 3898821 h 6253401"/>
              <a:gd name="connsiteX65" fmla="*/ 1280160 w 2339340"/>
              <a:gd name="connsiteY65" fmla="*/ 4382691 h 6253401"/>
              <a:gd name="connsiteX66" fmla="*/ 1310640 w 2339340"/>
              <a:gd name="connsiteY66" fmla="*/ 4550331 h 6253401"/>
              <a:gd name="connsiteX67" fmla="*/ 1272540 w 2339340"/>
              <a:gd name="connsiteY67" fmla="*/ 4855131 h 6253401"/>
              <a:gd name="connsiteX68" fmla="*/ 1242060 w 2339340"/>
              <a:gd name="connsiteY68" fmla="*/ 5076111 h 6253401"/>
              <a:gd name="connsiteX69" fmla="*/ 1276350 w 2339340"/>
              <a:gd name="connsiteY69" fmla="*/ 5304711 h 6253401"/>
              <a:gd name="connsiteX70" fmla="*/ 1333500 w 2339340"/>
              <a:gd name="connsiteY70" fmla="*/ 5510451 h 6253401"/>
              <a:gd name="connsiteX71" fmla="*/ 1314450 w 2339340"/>
              <a:gd name="connsiteY71" fmla="*/ 5632371 h 6253401"/>
              <a:gd name="connsiteX72" fmla="*/ 1264920 w 2339340"/>
              <a:gd name="connsiteY72" fmla="*/ 5811441 h 6253401"/>
              <a:gd name="connsiteX73" fmla="*/ 1264920 w 2339340"/>
              <a:gd name="connsiteY73" fmla="*/ 5918121 h 6253401"/>
              <a:gd name="connsiteX74" fmla="*/ 1424940 w 2339340"/>
              <a:gd name="connsiteY74" fmla="*/ 6253401 h 6253401"/>
              <a:gd name="connsiteX75" fmla="*/ 1565910 w 2339340"/>
              <a:gd name="connsiteY75" fmla="*/ 6081951 h 6253401"/>
              <a:gd name="connsiteX76" fmla="*/ 1604010 w 2339340"/>
              <a:gd name="connsiteY76" fmla="*/ 6028611 h 6253401"/>
              <a:gd name="connsiteX77" fmla="*/ 1524000 w 2339340"/>
              <a:gd name="connsiteY77" fmla="*/ 5860971 h 6253401"/>
              <a:gd name="connsiteX78" fmla="*/ 1466850 w 2339340"/>
              <a:gd name="connsiteY78" fmla="*/ 5735241 h 6253401"/>
              <a:gd name="connsiteX79" fmla="*/ 1440180 w 2339340"/>
              <a:gd name="connsiteY79" fmla="*/ 5655231 h 6253401"/>
              <a:gd name="connsiteX80" fmla="*/ 1546860 w 2339340"/>
              <a:gd name="connsiteY80" fmla="*/ 5095161 h 6253401"/>
              <a:gd name="connsiteX81" fmla="*/ 1600200 w 2339340"/>
              <a:gd name="connsiteY81" fmla="*/ 4523661 h 6253401"/>
              <a:gd name="connsiteX82" fmla="*/ 1684020 w 2339340"/>
              <a:gd name="connsiteY82" fmla="*/ 4043601 h 6253401"/>
              <a:gd name="connsiteX83" fmla="*/ 1703070 w 2339340"/>
              <a:gd name="connsiteY83" fmla="*/ 3704511 h 6253401"/>
              <a:gd name="connsiteX84" fmla="*/ 1673305 w 2339340"/>
              <a:gd name="connsiteY84" fmla="*/ 3099436 h 6253401"/>
              <a:gd name="connsiteX85" fmla="*/ 1630680 w 2339340"/>
              <a:gd name="connsiteY85" fmla="*/ 2885361 h 6253401"/>
              <a:gd name="connsiteX86" fmla="*/ 1607820 w 2339340"/>
              <a:gd name="connsiteY86" fmla="*/ 2767251 h 6253401"/>
              <a:gd name="connsiteX87" fmla="*/ 1584960 w 2339340"/>
              <a:gd name="connsiteY87" fmla="*/ 2439591 h 6253401"/>
              <a:gd name="connsiteX88" fmla="*/ 1584960 w 2339340"/>
              <a:gd name="connsiteY88" fmla="*/ 2089071 h 6253401"/>
              <a:gd name="connsiteX89" fmla="*/ 1619250 w 2339340"/>
              <a:gd name="connsiteY89" fmla="*/ 1788081 h 6253401"/>
              <a:gd name="connsiteX90" fmla="*/ 1691640 w 2339340"/>
              <a:gd name="connsiteY90" fmla="*/ 1517571 h 6253401"/>
              <a:gd name="connsiteX91" fmla="*/ 1954530 w 2339340"/>
              <a:gd name="connsiteY91" fmla="*/ 1940481 h 6253401"/>
              <a:gd name="connsiteX92" fmla="*/ 2045970 w 2339340"/>
              <a:gd name="connsiteY92" fmla="*/ 2062401 h 6253401"/>
              <a:gd name="connsiteX93" fmla="*/ 1840230 w 2339340"/>
              <a:gd name="connsiteY93" fmla="*/ 2374821 h 6253401"/>
              <a:gd name="connsiteX94" fmla="*/ 1729740 w 2339340"/>
              <a:gd name="connsiteY94" fmla="*/ 2561511 h 6253401"/>
              <a:gd name="connsiteX95" fmla="*/ 1672590 w 2339340"/>
              <a:gd name="connsiteY95" fmla="*/ 2691051 h 6253401"/>
              <a:gd name="connsiteX96" fmla="*/ 1606391 w 2339340"/>
              <a:gd name="connsiteY96" fmla="*/ 2762727 h 6253401"/>
              <a:gd name="connsiteX97" fmla="*/ 1658302 w 2339340"/>
              <a:gd name="connsiteY97" fmla="*/ 3027046 h 6253401"/>
              <a:gd name="connsiteX98" fmla="*/ 1729740 w 2339340"/>
              <a:gd name="connsiteY98" fmla="*/ 2908221 h 6253401"/>
              <a:gd name="connsiteX99" fmla="*/ 1927860 w 2339340"/>
              <a:gd name="connsiteY99" fmla="*/ 2706291 h 6253401"/>
              <a:gd name="connsiteX100" fmla="*/ 2065020 w 2339340"/>
              <a:gd name="connsiteY100" fmla="*/ 2565321 h 6253401"/>
              <a:gd name="connsiteX101" fmla="*/ 2202180 w 2339340"/>
              <a:gd name="connsiteY101" fmla="*/ 2355771 h 6253401"/>
              <a:gd name="connsiteX102" fmla="*/ 2339340 w 2339340"/>
              <a:gd name="connsiteY102" fmla="*/ 2066211 h 6253401"/>
              <a:gd name="connsiteX103" fmla="*/ 2293620 w 2339340"/>
              <a:gd name="connsiteY103" fmla="*/ 1974771 h 6253401"/>
              <a:gd name="connsiteX104" fmla="*/ 2232660 w 2339340"/>
              <a:gd name="connsiteY104" fmla="*/ 1769031 h 6253401"/>
              <a:gd name="connsiteX105" fmla="*/ 2175510 w 2339340"/>
              <a:gd name="connsiteY105" fmla="*/ 1582341 h 6253401"/>
              <a:gd name="connsiteX106" fmla="*/ 2065020 w 2339340"/>
              <a:gd name="connsiteY106" fmla="*/ 1368981 h 6253401"/>
              <a:gd name="connsiteX107" fmla="*/ 1958340 w 2339340"/>
              <a:gd name="connsiteY107" fmla="*/ 1186101 h 6253401"/>
              <a:gd name="connsiteX108" fmla="*/ 1878330 w 2339340"/>
              <a:gd name="connsiteY108" fmla="*/ 1060371 h 6253401"/>
              <a:gd name="connsiteX109" fmla="*/ 1752600 w 2339340"/>
              <a:gd name="connsiteY109" fmla="*/ 991791 h 6253401"/>
              <a:gd name="connsiteX110" fmla="*/ 1645920 w 2339340"/>
              <a:gd name="connsiteY110" fmla="*/ 972741 h 6253401"/>
              <a:gd name="connsiteX111" fmla="*/ 1546860 w 2339340"/>
              <a:gd name="connsiteY111" fmla="*/ 938451 h 6253401"/>
              <a:gd name="connsiteX112" fmla="*/ 1276350 w 2339340"/>
              <a:gd name="connsiteY112" fmla="*/ 877491 h 6253401"/>
              <a:gd name="connsiteX113" fmla="*/ 1257300 w 2339340"/>
              <a:gd name="connsiteY113" fmla="*/ 755571 h 6253401"/>
              <a:gd name="connsiteX114" fmla="*/ 1325880 w 2339340"/>
              <a:gd name="connsiteY114" fmla="*/ 610791 h 6253401"/>
              <a:gd name="connsiteX115" fmla="*/ 1363980 w 2339340"/>
              <a:gd name="connsiteY115" fmla="*/ 553641 h 6253401"/>
              <a:gd name="connsiteX116" fmla="*/ 1352550 w 2339340"/>
              <a:gd name="connsiteY116" fmla="*/ 454581 h 6253401"/>
              <a:gd name="connsiteX117" fmla="*/ 1359455 w 2339340"/>
              <a:gd name="connsiteY117" fmla="*/ 267891 h 6253401"/>
              <a:gd name="connsiteX118" fmla="*/ 1311592 w 2339340"/>
              <a:gd name="connsiteY118" fmla="*/ 99775 h 6253401"/>
              <a:gd name="connsiteX119" fmla="*/ 1188720 w 2339340"/>
              <a:gd name="connsiteY119" fmla="*/ 54531 h 6253401"/>
              <a:gd name="connsiteX120" fmla="*/ 1072753 w 2339340"/>
              <a:gd name="connsiteY120" fmla="*/ 58817 h 6253401"/>
              <a:gd name="connsiteX121" fmla="*/ 1077992 w 2339340"/>
              <a:gd name="connsiteY121" fmla="*/ 0 h 62534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</a:cxnLst>
            <a:rect l="l" t="t" r="r" b="b"/>
            <a:pathLst>
              <a:path w="2339340" h="6253401">
                <a:moveTo>
                  <a:pt x="1077992" y="0"/>
                </a:moveTo>
                <a:lnTo>
                  <a:pt x="970359" y="77867"/>
                </a:lnTo>
                <a:lnTo>
                  <a:pt x="967740" y="16431"/>
                </a:lnTo>
                <a:lnTo>
                  <a:pt x="872490" y="138351"/>
                </a:lnTo>
                <a:lnTo>
                  <a:pt x="849630" y="103347"/>
                </a:lnTo>
                <a:lnTo>
                  <a:pt x="804863" y="232886"/>
                </a:lnTo>
                <a:lnTo>
                  <a:pt x="782955" y="466725"/>
                </a:lnTo>
                <a:lnTo>
                  <a:pt x="754380" y="481251"/>
                </a:lnTo>
                <a:lnTo>
                  <a:pt x="781050" y="565071"/>
                </a:lnTo>
                <a:lnTo>
                  <a:pt x="822960" y="641271"/>
                </a:lnTo>
                <a:lnTo>
                  <a:pt x="887730" y="706041"/>
                </a:lnTo>
                <a:lnTo>
                  <a:pt x="925830" y="786051"/>
                </a:lnTo>
                <a:lnTo>
                  <a:pt x="925830" y="877491"/>
                </a:lnTo>
                <a:lnTo>
                  <a:pt x="803910" y="938451"/>
                </a:lnTo>
                <a:lnTo>
                  <a:pt x="701040" y="965121"/>
                </a:lnTo>
                <a:lnTo>
                  <a:pt x="556260" y="968931"/>
                </a:lnTo>
                <a:lnTo>
                  <a:pt x="403860" y="1018461"/>
                </a:lnTo>
                <a:lnTo>
                  <a:pt x="320040" y="1102281"/>
                </a:lnTo>
                <a:lnTo>
                  <a:pt x="247650" y="1292781"/>
                </a:lnTo>
                <a:lnTo>
                  <a:pt x="163830" y="1586151"/>
                </a:lnTo>
                <a:lnTo>
                  <a:pt x="83820" y="1799511"/>
                </a:lnTo>
                <a:lnTo>
                  <a:pt x="72390" y="1978581"/>
                </a:lnTo>
                <a:lnTo>
                  <a:pt x="0" y="2161461"/>
                </a:lnTo>
                <a:lnTo>
                  <a:pt x="11430" y="2268141"/>
                </a:lnTo>
                <a:lnTo>
                  <a:pt x="106680" y="2443401"/>
                </a:lnTo>
                <a:lnTo>
                  <a:pt x="243840" y="2611041"/>
                </a:lnTo>
                <a:lnTo>
                  <a:pt x="422910" y="2786301"/>
                </a:lnTo>
                <a:lnTo>
                  <a:pt x="609600" y="2946321"/>
                </a:lnTo>
                <a:lnTo>
                  <a:pt x="703183" y="3078956"/>
                </a:lnTo>
                <a:lnTo>
                  <a:pt x="711517" y="2800827"/>
                </a:lnTo>
                <a:lnTo>
                  <a:pt x="647700" y="2748201"/>
                </a:lnTo>
                <a:lnTo>
                  <a:pt x="541020" y="2553891"/>
                </a:lnTo>
                <a:lnTo>
                  <a:pt x="487680" y="2443401"/>
                </a:lnTo>
                <a:lnTo>
                  <a:pt x="293370" y="2222421"/>
                </a:lnTo>
                <a:lnTo>
                  <a:pt x="426720" y="2005251"/>
                </a:lnTo>
                <a:lnTo>
                  <a:pt x="483870" y="1894761"/>
                </a:lnTo>
                <a:lnTo>
                  <a:pt x="544830" y="1658541"/>
                </a:lnTo>
                <a:lnTo>
                  <a:pt x="636270" y="1913811"/>
                </a:lnTo>
                <a:lnTo>
                  <a:pt x="678180" y="2218611"/>
                </a:lnTo>
                <a:lnTo>
                  <a:pt x="689610" y="2504361"/>
                </a:lnTo>
                <a:lnTo>
                  <a:pt x="712470" y="2778681"/>
                </a:lnTo>
                <a:lnTo>
                  <a:pt x="701040" y="3193971"/>
                </a:lnTo>
                <a:lnTo>
                  <a:pt x="643890" y="3799761"/>
                </a:lnTo>
                <a:lnTo>
                  <a:pt x="613410" y="4272201"/>
                </a:lnTo>
                <a:lnTo>
                  <a:pt x="689610" y="4634151"/>
                </a:lnTo>
                <a:lnTo>
                  <a:pt x="803910" y="5232321"/>
                </a:lnTo>
                <a:lnTo>
                  <a:pt x="883920" y="5674281"/>
                </a:lnTo>
                <a:lnTo>
                  <a:pt x="872490" y="5700951"/>
                </a:lnTo>
                <a:lnTo>
                  <a:pt x="693420" y="5910501"/>
                </a:lnTo>
                <a:lnTo>
                  <a:pt x="541020" y="6108621"/>
                </a:lnTo>
                <a:lnTo>
                  <a:pt x="510540" y="6173391"/>
                </a:lnTo>
                <a:lnTo>
                  <a:pt x="701040" y="6108621"/>
                </a:lnTo>
                <a:lnTo>
                  <a:pt x="830580" y="6081951"/>
                </a:lnTo>
                <a:lnTo>
                  <a:pt x="952500" y="5990511"/>
                </a:lnTo>
                <a:lnTo>
                  <a:pt x="963930" y="5887641"/>
                </a:lnTo>
                <a:lnTo>
                  <a:pt x="1108710" y="5834301"/>
                </a:lnTo>
                <a:lnTo>
                  <a:pt x="1108710" y="5807631"/>
                </a:lnTo>
                <a:lnTo>
                  <a:pt x="1032510" y="5651421"/>
                </a:lnTo>
                <a:lnTo>
                  <a:pt x="1043940" y="5297091"/>
                </a:lnTo>
                <a:lnTo>
                  <a:pt x="1074420" y="4904661"/>
                </a:lnTo>
                <a:lnTo>
                  <a:pt x="1002030" y="4439841"/>
                </a:lnTo>
                <a:lnTo>
                  <a:pt x="1066800" y="4146471"/>
                </a:lnTo>
                <a:lnTo>
                  <a:pt x="1116330" y="3792141"/>
                </a:lnTo>
                <a:lnTo>
                  <a:pt x="1165860" y="3392091"/>
                </a:lnTo>
                <a:lnTo>
                  <a:pt x="1238250" y="3898821"/>
                </a:lnTo>
                <a:lnTo>
                  <a:pt x="1280160" y="4382691"/>
                </a:lnTo>
                <a:lnTo>
                  <a:pt x="1310640" y="4550331"/>
                </a:lnTo>
                <a:lnTo>
                  <a:pt x="1272540" y="4855131"/>
                </a:lnTo>
                <a:lnTo>
                  <a:pt x="1242060" y="5076111"/>
                </a:lnTo>
                <a:lnTo>
                  <a:pt x="1276350" y="5304711"/>
                </a:lnTo>
                <a:lnTo>
                  <a:pt x="1333500" y="5510451"/>
                </a:lnTo>
                <a:lnTo>
                  <a:pt x="1314450" y="5632371"/>
                </a:lnTo>
                <a:lnTo>
                  <a:pt x="1264920" y="5811441"/>
                </a:lnTo>
                <a:lnTo>
                  <a:pt x="1264920" y="5918121"/>
                </a:lnTo>
                <a:lnTo>
                  <a:pt x="1424940" y="6253401"/>
                </a:lnTo>
                <a:lnTo>
                  <a:pt x="1565910" y="6081951"/>
                </a:lnTo>
                <a:lnTo>
                  <a:pt x="1604010" y="6028611"/>
                </a:lnTo>
                <a:lnTo>
                  <a:pt x="1524000" y="5860971"/>
                </a:lnTo>
                <a:lnTo>
                  <a:pt x="1466850" y="5735241"/>
                </a:lnTo>
                <a:lnTo>
                  <a:pt x="1440180" y="5655231"/>
                </a:lnTo>
                <a:lnTo>
                  <a:pt x="1546860" y="5095161"/>
                </a:lnTo>
                <a:lnTo>
                  <a:pt x="1600200" y="4523661"/>
                </a:lnTo>
                <a:lnTo>
                  <a:pt x="1684020" y="4043601"/>
                </a:lnTo>
                <a:lnTo>
                  <a:pt x="1703070" y="3704511"/>
                </a:lnTo>
                <a:lnTo>
                  <a:pt x="1673305" y="3099436"/>
                </a:lnTo>
                <a:lnTo>
                  <a:pt x="1630680" y="2885361"/>
                </a:lnTo>
                <a:lnTo>
                  <a:pt x="1607820" y="2767251"/>
                </a:lnTo>
                <a:lnTo>
                  <a:pt x="1584960" y="2439591"/>
                </a:lnTo>
                <a:lnTo>
                  <a:pt x="1584960" y="2089071"/>
                </a:lnTo>
                <a:lnTo>
                  <a:pt x="1619250" y="1788081"/>
                </a:lnTo>
                <a:lnTo>
                  <a:pt x="1691640" y="1517571"/>
                </a:lnTo>
                <a:lnTo>
                  <a:pt x="1954530" y="1940481"/>
                </a:lnTo>
                <a:lnTo>
                  <a:pt x="2045970" y="2062401"/>
                </a:lnTo>
                <a:lnTo>
                  <a:pt x="1840230" y="2374821"/>
                </a:lnTo>
                <a:lnTo>
                  <a:pt x="1729740" y="2561511"/>
                </a:lnTo>
                <a:lnTo>
                  <a:pt x="1672590" y="2691051"/>
                </a:lnTo>
                <a:lnTo>
                  <a:pt x="1606391" y="2762727"/>
                </a:lnTo>
                <a:lnTo>
                  <a:pt x="1658302" y="3027046"/>
                </a:lnTo>
                <a:lnTo>
                  <a:pt x="1729740" y="2908221"/>
                </a:lnTo>
                <a:lnTo>
                  <a:pt x="1927860" y="2706291"/>
                </a:lnTo>
                <a:lnTo>
                  <a:pt x="2065020" y="2565321"/>
                </a:lnTo>
                <a:lnTo>
                  <a:pt x="2202180" y="2355771"/>
                </a:lnTo>
                <a:lnTo>
                  <a:pt x="2339340" y="2066211"/>
                </a:lnTo>
                <a:lnTo>
                  <a:pt x="2293620" y="1974771"/>
                </a:lnTo>
                <a:lnTo>
                  <a:pt x="2232660" y="1769031"/>
                </a:lnTo>
                <a:lnTo>
                  <a:pt x="2175510" y="1582341"/>
                </a:lnTo>
                <a:lnTo>
                  <a:pt x="2065020" y="1368981"/>
                </a:lnTo>
                <a:lnTo>
                  <a:pt x="1958340" y="1186101"/>
                </a:lnTo>
                <a:lnTo>
                  <a:pt x="1878330" y="1060371"/>
                </a:lnTo>
                <a:lnTo>
                  <a:pt x="1752600" y="991791"/>
                </a:lnTo>
                <a:lnTo>
                  <a:pt x="1645920" y="972741"/>
                </a:lnTo>
                <a:lnTo>
                  <a:pt x="1546860" y="938451"/>
                </a:lnTo>
                <a:lnTo>
                  <a:pt x="1276350" y="877491"/>
                </a:lnTo>
                <a:lnTo>
                  <a:pt x="1257300" y="755571"/>
                </a:lnTo>
                <a:lnTo>
                  <a:pt x="1325880" y="610791"/>
                </a:lnTo>
                <a:lnTo>
                  <a:pt x="1363980" y="553641"/>
                </a:lnTo>
                <a:lnTo>
                  <a:pt x="1352550" y="454581"/>
                </a:lnTo>
                <a:lnTo>
                  <a:pt x="1359455" y="267891"/>
                </a:lnTo>
                <a:cubicBezTo>
                  <a:pt x="1341119" y="213043"/>
                  <a:pt x="1327546" y="155814"/>
                  <a:pt x="1311592" y="99775"/>
                </a:cubicBezTo>
                <a:lnTo>
                  <a:pt x="1188720" y="54531"/>
                </a:lnTo>
                <a:lnTo>
                  <a:pt x="1072753" y="58817"/>
                </a:lnTo>
                <a:lnTo>
                  <a:pt x="1077992" y="0"/>
                </a:lnTo>
                <a:close/>
              </a:path>
            </a:pathLst>
          </a:custGeom>
          <a:gradFill flip="none" rotWithShape="1">
            <a:gsLst>
              <a:gs pos="45000">
                <a:srgbClr val="FFD85B"/>
              </a:gs>
              <a:gs pos="100000">
                <a:srgbClr val="C00000"/>
              </a:gs>
            </a:gsLst>
            <a:lin ang="162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l-PL"/>
          </a:p>
        </p:txBody>
      </p:sp>
      <p:pic>
        <p:nvPicPr>
          <p:cNvPr id="37" name="Obraz 36">
            <a:extLst>
              <a:ext uri="{FF2B5EF4-FFF2-40B4-BE49-F238E27FC236}">
                <a16:creationId xmlns:a16="http://schemas.microsoft.com/office/drawing/2014/main" id="{C84F0724-FA97-4EA1-BCAC-D714F7EADAE9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91398" y="811624"/>
            <a:ext cx="2327494" cy="6134352"/>
          </a:xfrm>
          <a:prstGeom prst="rect">
            <a:avLst/>
          </a:prstGeom>
        </p:spPr>
      </p:pic>
      <p:sp>
        <p:nvSpPr>
          <p:cNvPr id="33" name="Dowolny kształt: kształt 32">
            <a:extLst>
              <a:ext uri="{FF2B5EF4-FFF2-40B4-BE49-F238E27FC236}">
                <a16:creationId xmlns:a16="http://schemas.microsoft.com/office/drawing/2014/main" id="{8815E69C-AA26-4D24-9BE7-B6AE83AA524C}"/>
              </a:ext>
            </a:extLst>
          </p:cNvPr>
          <p:cNvSpPr/>
          <p:nvPr/>
        </p:nvSpPr>
        <p:spPr>
          <a:xfrm flipH="1">
            <a:off x="9894872" y="1680572"/>
            <a:ext cx="2071668" cy="4974939"/>
          </a:xfrm>
          <a:custGeom>
            <a:avLst/>
            <a:gdLst>
              <a:gd name="connsiteX0" fmla="*/ 1381125 w 2271713"/>
              <a:gd name="connsiteY0" fmla="*/ 85725 h 5453063"/>
              <a:gd name="connsiteX1" fmla="*/ 1457325 w 2271713"/>
              <a:gd name="connsiteY1" fmla="*/ 200025 h 5453063"/>
              <a:gd name="connsiteX2" fmla="*/ 1443038 w 2271713"/>
              <a:gd name="connsiteY2" fmla="*/ 266700 h 5453063"/>
              <a:gd name="connsiteX3" fmla="*/ 1509713 w 2271713"/>
              <a:gd name="connsiteY3" fmla="*/ 466725 h 5453063"/>
              <a:gd name="connsiteX4" fmla="*/ 1495425 w 2271713"/>
              <a:gd name="connsiteY4" fmla="*/ 757238 h 5453063"/>
              <a:gd name="connsiteX5" fmla="*/ 1428750 w 2271713"/>
              <a:gd name="connsiteY5" fmla="*/ 928688 h 5453063"/>
              <a:gd name="connsiteX6" fmla="*/ 1581150 w 2271713"/>
              <a:gd name="connsiteY6" fmla="*/ 919163 h 5453063"/>
              <a:gd name="connsiteX7" fmla="*/ 1947863 w 2271713"/>
              <a:gd name="connsiteY7" fmla="*/ 1176338 h 5453063"/>
              <a:gd name="connsiteX8" fmla="*/ 2271713 w 2271713"/>
              <a:gd name="connsiteY8" fmla="*/ 1504950 h 5453063"/>
              <a:gd name="connsiteX9" fmla="*/ 2271713 w 2271713"/>
              <a:gd name="connsiteY9" fmla="*/ 1552575 h 5453063"/>
              <a:gd name="connsiteX10" fmla="*/ 1962150 w 2271713"/>
              <a:gd name="connsiteY10" fmla="*/ 1871663 h 5453063"/>
              <a:gd name="connsiteX11" fmla="*/ 1809750 w 2271713"/>
              <a:gd name="connsiteY11" fmla="*/ 1995488 h 5453063"/>
              <a:gd name="connsiteX12" fmla="*/ 1724025 w 2271713"/>
              <a:gd name="connsiteY12" fmla="*/ 1947863 h 5453063"/>
              <a:gd name="connsiteX13" fmla="*/ 2038350 w 2271713"/>
              <a:gd name="connsiteY13" fmla="*/ 1528763 h 5453063"/>
              <a:gd name="connsiteX14" fmla="*/ 1695450 w 2271713"/>
              <a:gd name="connsiteY14" fmla="*/ 1252538 h 5453063"/>
              <a:gd name="connsiteX15" fmla="*/ 1652588 w 2271713"/>
              <a:gd name="connsiteY15" fmla="*/ 1428750 h 5453063"/>
              <a:gd name="connsiteX16" fmla="*/ 1595438 w 2271713"/>
              <a:gd name="connsiteY16" fmla="*/ 1566863 h 5453063"/>
              <a:gd name="connsiteX17" fmla="*/ 1628775 w 2271713"/>
              <a:gd name="connsiteY17" fmla="*/ 1800225 h 5453063"/>
              <a:gd name="connsiteX18" fmla="*/ 1747838 w 2271713"/>
              <a:gd name="connsiteY18" fmla="*/ 1990725 h 5453063"/>
              <a:gd name="connsiteX19" fmla="*/ 1824038 w 2271713"/>
              <a:gd name="connsiteY19" fmla="*/ 2105025 h 5453063"/>
              <a:gd name="connsiteX20" fmla="*/ 1990725 w 2271713"/>
              <a:gd name="connsiteY20" fmla="*/ 2428875 h 5453063"/>
              <a:gd name="connsiteX21" fmla="*/ 1990725 w 2271713"/>
              <a:gd name="connsiteY21" fmla="*/ 2795588 h 5453063"/>
              <a:gd name="connsiteX22" fmla="*/ 1857375 w 2271713"/>
              <a:gd name="connsiteY22" fmla="*/ 3167063 h 5453063"/>
              <a:gd name="connsiteX23" fmla="*/ 1790700 w 2271713"/>
              <a:gd name="connsiteY23" fmla="*/ 3624263 h 5453063"/>
              <a:gd name="connsiteX24" fmla="*/ 1495425 w 2271713"/>
              <a:gd name="connsiteY24" fmla="*/ 4500563 h 5453063"/>
              <a:gd name="connsiteX25" fmla="*/ 1404938 w 2271713"/>
              <a:gd name="connsiteY25" fmla="*/ 4824413 h 5453063"/>
              <a:gd name="connsiteX26" fmla="*/ 1585913 w 2271713"/>
              <a:gd name="connsiteY26" fmla="*/ 5129213 h 5453063"/>
              <a:gd name="connsiteX27" fmla="*/ 1728788 w 2271713"/>
              <a:gd name="connsiteY27" fmla="*/ 5219700 h 5453063"/>
              <a:gd name="connsiteX28" fmla="*/ 1733550 w 2271713"/>
              <a:gd name="connsiteY28" fmla="*/ 5243513 h 5453063"/>
              <a:gd name="connsiteX29" fmla="*/ 1643063 w 2271713"/>
              <a:gd name="connsiteY29" fmla="*/ 5262563 h 5453063"/>
              <a:gd name="connsiteX30" fmla="*/ 1404938 w 2271713"/>
              <a:gd name="connsiteY30" fmla="*/ 5143500 h 5453063"/>
              <a:gd name="connsiteX31" fmla="*/ 1333500 w 2271713"/>
              <a:gd name="connsiteY31" fmla="*/ 5167313 h 5453063"/>
              <a:gd name="connsiteX32" fmla="*/ 1243013 w 2271713"/>
              <a:gd name="connsiteY32" fmla="*/ 5110163 h 5453063"/>
              <a:gd name="connsiteX33" fmla="*/ 1238250 w 2271713"/>
              <a:gd name="connsiteY33" fmla="*/ 5224463 h 5453063"/>
              <a:gd name="connsiteX34" fmla="*/ 1100138 w 2271713"/>
              <a:gd name="connsiteY34" fmla="*/ 5453063 h 5453063"/>
              <a:gd name="connsiteX35" fmla="*/ 1038225 w 2271713"/>
              <a:gd name="connsiteY35" fmla="*/ 5453063 h 5453063"/>
              <a:gd name="connsiteX36" fmla="*/ 1023938 w 2271713"/>
              <a:gd name="connsiteY36" fmla="*/ 5148263 h 5453063"/>
              <a:gd name="connsiteX37" fmla="*/ 1185863 w 2271713"/>
              <a:gd name="connsiteY37" fmla="*/ 4848225 h 5453063"/>
              <a:gd name="connsiteX38" fmla="*/ 1271588 w 2271713"/>
              <a:gd name="connsiteY38" fmla="*/ 4095750 h 5453063"/>
              <a:gd name="connsiteX39" fmla="*/ 1419225 w 2271713"/>
              <a:gd name="connsiteY39" fmla="*/ 3509963 h 5453063"/>
              <a:gd name="connsiteX40" fmla="*/ 1262063 w 2271713"/>
              <a:gd name="connsiteY40" fmla="*/ 3328988 h 5453063"/>
              <a:gd name="connsiteX41" fmla="*/ 1147763 w 2271713"/>
              <a:gd name="connsiteY41" fmla="*/ 2981325 h 5453063"/>
              <a:gd name="connsiteX42" fmla="*/ 1066800 w 2271713"/>
              <a:gd name="connsiteY42" fmla="*/ 2671763 h 5453063"/>
              <a:gd name="connsiteX43" fmla="*/ 1128713 w 2271713"/>
              <a:gd name="connsiteY43" fmla="*/ 2085975 h 5453063"/>
              <a:gd name="connsiteX44" fmla="*/ 957263 w 2271713"/>
              <a:gd name="connsiteY44" fmla="*/ 1604963 h 5453063"/>
              <a:gd name="connsiteX45" fmla="*/ 852488 w 2271713"/>
              <a:gd name="connsiteY45" fmla="*/ 1490663 h 5453063"/>
              <a:gd name="connsiteX46" fmla="*/ 785813 w 2271713"/>
              <a:gd name="connsiteY46" fmla="*/ 2143125 h 5453063"/>
              <a:gd name="connsiteX47" fmla="*/ 962025 w 2271713"/>
              <a:gd name="connsiteY47" fmla="*/ 2586038 h 5453063"/>
              <a:gd name="connsiteX48" fmla="*/ 1004888 w 2271713"/>
              <a:gd name="connsiteY48" fmla="*/ 2790825 h 5453063"/>
              <a:gd name="connsiteX49" fmla="*/ 1066800 w 2271713"/>
              <a:gd name="connsiteY49" fmla="*/ 2843213 h 5453063"/>
              <a:gd name="connsiteX50" fmla="*/ 1066800 w 2271713"/>
              <a:gd name="connsiteY50" fmla="*/ 3071813 h 5453063"/>
              <a:gd name="connsiteX51" fmla="*/ 1023938 w 2271713"/>
              <a:gd name="connsiteY51" fmla="*/ 3167063 h 5453063"/>
              <a:gd name="connsiteX52" fmla="*/ 828675 w 2271713"/>
              <a:gd name="connsiteY52" fmla="*/ 3171825 h 5453063"/>
              <a:gd name="connsiteX53" fmla="*/ 766763 w 2271713"/>
              <a:gd name="connsiteY53" fmla="*/ 3062288 h 5453063"/>
              <a:gd name="connsiteX54" fmla="*/ 828675 w 2271713"/>
              <a:gd name="connsiteY54" fmla="*/ 2947988 h 5453063"/>
              <a:gd name="connsiteX55" fmla="*/ 904875 w 2271713"/>
              <a:gd name="connsiteY55" fmla="*/ 2957513 h 5453063"/>
              <a:gd name="connsiteX56" fmla="*/ 914400 w 2271713"/>
              <a:gd name="connsiteY56" fmla="*/ 2909888 h 5453063"/>
              <a:gd name="connsiteX57" fmla="*/ 738188 w 2271713"/>
              <a:gd name="connsiteY57" fmla="*/ 2481263 h 5453063"/>
              <a:gd name="connsiteX58" fmla="*/ 619125 w 2271713"/>
              <a:gd name="connsiteY58" fmla="*/ 2209800 h 5453063"/>
              <a:gd name="connsiteX59" fmla="*/ 619125 w 2271713"/>
              <a:gd name="connsiteY59" fmla="*/ 1395413 h 5453063"/>
              <a:gd name="connsiteX60" fmla="*/ 523875 w 2271713"/>
              <a:gd name="connsiteY60" fmla="*/ 1600200 h 5453063"/>
              <a:gd name="connsiteX61" fmla="*/ 357188 w 2271713"/>
              <a:gd name="connsiteY61" fmla="*/ 1747838 h 5453063"/>
              <a:gd name="connsiteX62" fmla="*/ 161925 w 2271713"/>
              <a:gd name="connsiteY62" fmla="*/ 1938338 h 5453063"/>
              <a:gd name="connsiteX63" fmla="*/ 152400 w 2271713"/>
              <a:gd name="connsiteY63" fmla="*/ 1981200 h 5453063"/>
              <a:gd name="connsiteX64" fmla="*/ 133350 w 2271713"/>
              <a:gd name="connsiteY64" fmla="*/ 2176463 h 5453063"/>
              <a:gd name="connsiteX65" fmla="*/ 142875 w 2271713"/>
              <a:gd name="connsiteY65" fmla="*/ 2271713 h 5453063"/>
              <a:gd name="connsiteX66" fmla="*/ 23813 w 2271713"/>
              <a:gd name="connsiteY66" fmla="*/ 2128838 h 5453063"/>
              <a:gd name="connsiteX67" fmla="*/ 0 w 2271713"/>
              <a:gd name="connsiteY67" fmla="*/ 1824038 h 5453063"/>
              <a:gd name="connsiteX68" fmla="*/ 114300 w 2271713"/>
              <a:gd name="connsiteY68" fmla="*/ 1576388 h 5453063"/>
              <a:gd name="connsiteX69" fmla="*/ 233363 w 2271713"/>
              <a:gd name="connsiteY69" fmla="*/ 1343025 h 5453063"/>
              <a:gd name="connsiteX70" fmla="*/ 566738 w 2271713"/>
              <a:gd name="connsiteY70" fmla="*/ 1152525 h 5453063"/>
              <a:gd name="connsiteX71" fmla="*/ 585788 w 2271713"/>
              <a:gd name="connsiteY71" fmla="*/ 990600 h 5453063"/>
              <a:gd name="connsiteX72" fmla="*/ 585788 w 2271713"/>
              <a:gd name="connsiteY72" fmla="*/ 742950 h 5453063"/>
              <a:gd name="connsiteX73" fmla="*/ 676275 w 2271713"/>
              <a:gd name="connsiteY73" fmla="*/ 404813 h 5453063"/>
              <a:gd name="connsiteX74" fmla="*/ 866775 w 2271713"/>
              <a:gd name="connsiteY74" fmla="*/ 119063 h 5453063"/>
              <a:gd name="connsiteX75" fmla="*/ 1123950 w 2271713"/>
              <a:gd name="connsiteY75" fmla="*/ 0 h 5453063"/>
              <a:gd name="connsiteX76" fmla="*/ 1381125 w 2271713"/>
              <a:gd name="connsiteY76" fmla="*/ 85725 h 5453063"/>
              <a:gd name="connsiteX0" fmla="*/ 1381125 w 2271713"/>
              <a:gd name="connsiteY0" fmla="*/ 85725 h 5453063"/>
              <a:gd name="connsiteX1" fmla="*/ 1457325 w 2271713"/>
              <a:gd name="connsiteY1" fmla="*/ 200025 h 5453063"/>
              <a:gd name="connsiteX2" fmla="*/ 1443038 w 2271713"/>
              <a:gd name="connsiteY2" fmla="*/ 266700 h 5453063"/>
              <a:gd name="connsiteX3" fmla="*/ 1509713 w 2271713"/>
              <a:gd name="connsiteY3" fmla="*/ 466725 h 5453063"/>
              <a:gd name="connsiteX4" fmla="*/ 1495425 w 2271713"/>
              <a:gd name="connsiteY4" fmla="*/ 757238 h 5453063"/>
              <a:gd name="connsiteX5" fmla="*/ 1428750 w 2271713"/>
              <a:gd name="connsiteY5" fmla="*/ 928688 h 5453063"/>
              <a:gd name="connsiteX6" fmla="*/ 1581150 w 2271713"/>
              <a:gd name="connsiteY6" fmla="*/ 919163 h 5453063"/>
              <a:gd name="connsiteX7" fmla="*/ 1947863 w 2271713"/>
              <a:gd name="connsiteY7" fmla="*/ 1176338 h 5453063"/>
              <a:gd name="connsiteX8" fmla="*/ 2271713 w 2271713"/>
              <a:gd name="connsiteY8" fmla="*/ 1504950 h 5453063"/>
              <a:gd name="connsiteX9" fmla="*/ 2271713 w 2271713"/>
              <a:gd name="connsiteY9" fmla="*/ 1552575 h 5453063"/>
              <a:gd name="connsiteX10" fmla="*/ 1962150 w 2271713"/>
              <a:gd name="connsiteY10" fmla="*/ 1871663 h 5453063"/>
              <a:gd name="connsiteX11" fmla="*/ 1809750 w 2271713"/>
              <a:gd name="connsiteY11" fmla="*/ 1995488 h 5453063"/>
              <a:gd name="connsiteX12" fmla="*/ 1724025 w 2271713"/>
              <a:gd name="connsiteY12" fmla="*/ 1947863 h 5453063"/>
              <a:gd name="connsiteX13" fmla="*/ 2038350 w 2271713"/>
              <a:gd name="connsiteY13" fmla="*/ 1528763 h 5453063"/>
              <a:gd name="connsiteX14" fmla="*/ 1695450 w 2271713"/>
              <a:gd name="connsiteY14" fmla="*/ 1252538 h 5453063"/>
              <a:gd name="connsiteX15" fmla="*/ 1652588 w 2271713"/>
              <a:gd name="connsiteY15" fmla="*/ 1428750 h 5453063"/>
              <a:gd name="connsiteX16" fmla="*/ 1595438 w 2271713"/>
              <a:gd name="connsiteY16" fmla="*/ 1566863 h 5453063"/>
              <a:gd name="connsiteX17" fmla="*/ 1628775 w 2271713"/>
              <a:gd name="connsiteY17" fmla="*/ 1800225 h 5453063"/>
              <a:gd name="connsiteX18" fmla="*/ 1747838 w 2271713"/>
              <a:gd name="connsiteY18" fmla="*/ 1990725 h 5453063"/>
              <a:gd name="connsiteX19" fmla="*/ 1824038 w 2271713"/>
              <a:gd name="connsiteY19" fmla="*/ 2105025 h 5453063"/>
              <a:gd name="connsiteX20" fmla="*/ 1990725 w 2271713"/>
              <a:gd name="connsiteY20" fmla="*/ 2428875 h 5453063"/>
              <a:gd name="connsiteX21" fmla="*/ 1990725 w 2271713"/>
              <a:gd name="connsiteY21" fmla="*/ 2795588 h 5453063"/>
              <a:gd name="connsiteX22" fmla="*/ 1857375 w 2271713"/>
              <a:gd name="connsiteY22" fmla="*/ 3167063 h 5453063"/>
              <a:gd name="connsiteX23" fmla="*/ 1790700 w 2271713"/>
              <a:gd name="connsiteY23" fmla="*/ 3624263 h 5453063"/>
              <a:gd name="connsiteX24" fmla="*/ 1495425 w 2271713"/>
              <a:gd name="connsiteY24" fmla="*/ 4500563 h 5453063"/>
              <a:gd name="connsiteX25" fmla="*/ 1404938 w 2271713"/>
              <a:gd name="connsiteY25" fmla="*/ 4824413 h 5453063"/>
              <a:gd name="connsiteX26" fmla="*/ 1585913 w 2271713"/>
              <a:gd name="connsiteY26" fmla="*/ 5129213 h 5453063"/>
              <a:gd name="connsiteX27" fmla="*/ 1728788 w 2271713"/>
              <a:gd name="connsiteY27" fmla="*/ 5219700 h 5453063"/>
              <a:gd name="connsiteX28" fmla="*/ 1733550 w 2271713"/>
              <a:gd name="connsiteY28" fmla="*/ 5243513 h 5453063"/>
              <a:gd name="connsiteX29" fmla="*/ 1643063 w 2271713"/>
              <a:gd name="connsiteY29" fmla="*/ 5262563 h 5453063"/>
              <a:gd name="connsiteX30" fmla="*/ 1404938 w 2271713"/>
              <a:gd name="connsiteY30" fmla="*/ 5143500 h 5453063"/>
              <a:gd name="connsiteX31" fmla="*/ 1333500 w 2271713"/>
              <a:gd name="connsiteY31" fmla="*/ 5167313 h 5453063"/>
              <a:gd name="connsiteX32" fmla="*/ 1243013 w 2271713"/>
              <a:gd name="connsiteY32" fmla="*/ 5110163 h 5453063"/>
              <a:gd name="connsiteX33" fmla="*/ 1238250 w 2271713"/>
              <a:gd name="connsiteY33" fmla="*/ 5224463 h 5453063"/>
              <a:gd name="connsiteX34" fmla="*/ 1100138 w 2271713"/>
              <a:gd name="connsiteY34" fmla="*/ 5453063 h 5453063"/>
              <a:gd name="connsiteX35" fmla="*/ 1038225 w 2271713"/>
              <a:gd name="connsiteY35" fmla="*/ 5453063 h 5453063"/>
              <a:gd name="connsiteX36" fmla="*/ 1023938 w 2271713"/>
              <a:gd name="connsiteY36" fmla="*/ 5148263 h 5453063"/>
              <a:gd name="connsiteX37" fmla="*/ 1185863 w 2271713"/>
              <a:gd name="connsiteY37" fmla="*/ 4848225 h 5453063"/>
              <a:gd name="connsiteX38" fmla="*/ 1271588 w 2271713"/>
              <a:gd name="connsiteY38" fmla="*/ 4095750 h 5453063"/>
              <a:gd name="connsiteX39" fmla="*/ 1419225 w 2271713"/>
              <a:gd name="connsiteY39" fmla="*/ 3509963 h 5453063"/>
              <a:gd name="connsiteX40" fmla="*/ 1262063 w 2271713"/>
              <a:gd name="connsiteY40" fmla="*/ 3328988 h 5453063"/>
              <a:gd name="connsiteX41" fmla="*/ 1147763 w 2271713"/>
              <a:gd name="connsiteY41" fmla="*/ 2981325 h 5453063"/>
              <a:gd name="connsiteX42" fmla="*/ 1066800 w 2271713"/>
              <a:gd name="connsiteY42" fmla="*/ 2671763 h 5453063"/>
              <a:gd name="connsiteX43" fmla="*/ 1128713 w 2271713"/>
              <a:gd name="connsiteY43" fmla="*/ 2085975 h 5453063"/>
              <a:gd name="connsiteX44" fmla="*/ 957263 w 2271713"/>
              <a:gd name="connsiteY44" fmla="*/ 1604963 h 5453063"/>
              <a:gd name="connsiteX45" fmla="*/ 852488 w 2271713"/>
              <a:gd name="connsiteY45" fmla="*/ 1490663 h 5453063"/>
              <a:gd name="connsiteX46" fmla="*/ 785813 w 2271713"/>
              <a:gd name="connsiteY46" fmla="*/ 2143125 h 5453063"/>
              <a:gd name="connsiteX47" fmla="*/ 962025 w 2271713"/>
              <a:gd name="connsiteY47" fmla="*/ 2586038 h 5453063"/>
              <a:gd name="connsiteX48" fmla="*/ 1004888 w 2271713"/>
              <a:gd name="connsiteY48" fmla="*/ 2790825 h 5453063"/>
              <a:gd name="connsiteX49" fmla="*/ 1066800 w 2271713"/>
              <a:gd name="connsiteY49" fmla="*/ 2843213 h 5453063"/>
              <a:gd name="connsiteX50" fmla="*/ 1066800 w 2271713"/>
              <a:gd name="connsiteY50" fmla="*/ 3071813 h 5453063"/>
              <a:gd name="connsiteX51" fmla="*/ 1023938 w 2271713"/>
              <a:gd name="connsiteY51" fmla="*/ 3167063 h 5453063"/>
              <a:gd name="connsiteX52" fmla="*/ 828675 w 2271713"/>
              <a:gd name="connsiteY52" fmla="*/ 3171825 h 5453063"/>
              <a:gd name="connsiteX53" fmla="*/ 766763 w 2271713"/>
              <a:gd name="connsiteY53" fmla="*/ 3062288 h 5453063"/>
              <a:gd name="connsiteX54" fmla="*/ 828675 w 2271713"/>
              <a:gd name="connsiteY54" fmla="*/ 2947988 h 5453063"/>
              <a:gd name="connsiteX55" fmla="*/ 904875 w 2271713"/>
              <a:gd name="connsiteY55" fmla="*/ 2957513 h 5453063"/>
              <a:gd name="connsiteX56" fmla="*/ 914400 w 2271713"/>
              <a:gd name="connsiteY56" fmla="*/ 2909888 h 5453063"/>
              <a:gd name="connsiteX57" fmla="*/ 738188 w 2271713"/>
              <a:gd name="connsiteY57" fmla="*/ 2481263 h 5453063"/>
              <a:gd name="connsiteX58" fmla="*/ 619125 w 2271713"/>
              <a:gd name="connsiteY58" fmla="*/ 2209800 h 5453063"/>
              <a:gd name="connsiteX59" fmla="*/ 619125 w 2271713"/>
              <a:gd name="connsiteY59" fmla="*/ 1395413 h 5453063"/>
              <a:gd name="connsiteX60" fmla="*/ 523875 w 2271713"/>
              <a:gd name="connsiteY60" fmla="*/ 1600200 h 5453063"/>
              <a:gd name="connsiteX61" fmla="*/ 357188 w 2271713"/>
              <a:gd name="connsiteY61" fmla="*/ 1747838 h 5453063"/>
              <a:gd name="connsiteX62" fmla="*/ 161925 w 2271713"/>
              <a:gd name="connsiteY62" fmla="*/ 1938338 h 5453063"/>
              <a:gd name="connsiteX63" fmla="*/ 152400 w 2271713"/>
              <a:gd name="connsiteY63" fmla="*/ 1981200 h 5453063"/>
              <a:gd name="connsiteX64" fmla="*/ 133350 w 2271713"/>
              <a:gd name="connsiteY64" fmla="*/ 2176463 h 5453063"/>
              <a:gd name="connsiteX65" fmla="*/ 142875 w 2271713"/>
              <a:gd name="connsiteY65" fmla="*/ 2271713 h 5453063"/>
              <a:gd name="connsiteX66" fmla="*/ 23813 w 2271713"/>
              <a:gd name="connsiteY66" fmla="*/ 2128838 h 5453063"/>
              <a:gd name="connsiteX67" fmla="*/ 0 w 2271713"/>
              <a:gd name="connsiteY67" fmla="*/ 1824038 h 5453063"/>
              <a:gd name="connsiteX68" fmla="*/ 114300 w 2271713"/>
              <a:gd name="connsiteY68" fmla="*/ 1576388 h 5453063"/>
              <a:gd name="connsiteX69" fmla="*/ 233363 w 2271713"/>
              <a:gd name="connsiteY69" fmla="*/ 1376362 h 5453063"/>
              <a:gd name="connsiteX70" fmla="*/ 566738 w 2271713"/>
              <a:gd name="connsiteY70" fmla="*/ 1152525 h 5453063"/>
              <a:gd name="connsiteX71" fmla="*/ 585788 w 2271713"/>
              <a:gd name="connsiteY71" fmla="*/ 990600 h 5453063"/>
              <a:gd name="connsiteX72" fmla="*/ 585788 w 2271713"/>
              <a:gd name="connsiteY72" fmla="*/ 742950 h 5453063"/>
              <a:gd name="connsiteX73" fmla="*/ 676275 w 2271713"/>
              <a:gd name="connsiteY73" fmla="*/ 404813 h 5453063"/>
              <a:gd name="connsiteX74" fmla="*/ 866775 w 2271713"/>
              <a:gd name="connsiteY74" fmla="*/ 119063 h 5453063"/>
              <a:gd name="connsiteX75" fmla="*/ 1123950 w 2271713"/>
              <a:gd name="connsiteY75" fmla="*/ 0 h 5453063"/>
              <a:gd name="connsiteX76" fmla="*/ 1381125 w 2271713"/>
              <a:gd name="connsiteY76" fmla="*/ 85725 h 5453063"/>
              <a:gd name="connsiteX0" fmla="*/ 1381125 w 2271713"/>
              <a:gd name="connsiteY0" fmla="*/ 85725 h 5453063"/>
              <a:gd name="connsiteX1" fmla="*/ 1457325 w 2271713"/>
              <a:gd name="connsiteY1" fmla="*/ 200025 h 5453063"/>
              <a:gd name="connsiteX2" fmla="*/ 1443038 w 2271713"/>
              <a:gd name="connsiteY2" fmla="*/ 266700 h 5453063"/>
              <a:gd name="connsiteX3" fmla="*/ 1509713 w 2271713"/>
              <a:gd name="connsiteY3" fmla="*/ 466725 h 5453063"/>
              <a:gd name="connsiteX4" fmla="*/ 1495425 w 2271713"/>
              <a:gd name="connsiteY4" fmla="*/ 757238 h 5453063"/>
              <a:gd name="connsiteX5" fmla="*/ 1428750 w 2271713"/>
              <a:gd name="connsiteY5" fmla="*/ 928688 h 5453063"/>
              <a:gd name="connsiteX6" fmla="*/ 1581150 w 2271713"/>
              <a:gd name="connsiteY6" fmla="*/ 919163 h 5453063"/>
              <a:gd name="connsiteX7" fmla="*/ 1947863 w 2271713"/>
              <a:gd name="connsiteY7" fmla="*/ 1176338 h 5453063"/>
              <a:gd name="connsiteX8" fmla="*/ 2271713 w 2271713"/>
              <a:gd name="connsiteY8" fmla="*/ 1504950 h 5453063"/>
              <a:gd name="connsiteX9" fmla="*/ 2271713 w 2271713"/>
              <a:gd name="connsiteY9" fmla="*/ 1552575 h 5453063"/>
              <a:gd name="connsiteX10" fmla="*/ 1962150 w 2271713"/>
              <a:gd name="connsiteY10" fmla="*/ 1871663 h 5453063"/>
              <a:gd name="connsiteX11" fmla="*/ 1809750 w 2271713"/>
              <a:gd name="connsiteY11" fmla="*/ 1995488 h 5453063"/>
              <a:gd name="connsiteX12" fmla="*/ 1724025 w 2271713"/>
              <a:gd name="connsiteY12" fmla="*/ 1947863 h 5453063"/>
              <a:gd name="connsiteX13" fmla="*/ 2038350 w 2271713"/>
              <a:gd name="connsiteY13" fmla="*/ 1528763 h 5453063"/>
              <a:gd name="connsiteX14" fmla="*/ 1695450 w 2271713"/>
              <a:gd name="connsiteY14" fmla="*/ 1252538 h 5453063"/>
              <a:gd name="connsiteX15" fmla="*/ 1652588 w 2271713"/>
              <a:gd name="connsiteY15" fmla="*/ 1428750 h 5453063"/>
              <a:gd name="connsiteX16" fmla="*/ 1595438 w 2271713"/>
              <a:gd name="connsiteY16" fmla="*/ 1566863 h 5453063"/>
              <a:gd name="connsiteX17" fmla="*/ 1628775 w 2271713"/>
              <a:gd name="connsiteY17" fmla="*/ 1800225 h 5453063"/>
              <a:gd name="connsiteX18" fmla="*/ 1747838 w 2271713"/>
              <a:gd name="connsiteY18" fmla="*/ 1990725 h 5453063"/>
              <a:gd name="connsiteX19" fmla="*/ 1824038 w 2271713"/>
              <a:gd name="connsiteY19" fmla="*/ 2105025 h 5453063"/>
              <a:gd name="connsiteX20" fmla="*/ 1990725 w 2271713"/>
              <a:gd name="connsiteY20" fmla="*/ 2428875 h 5453063"/>
              <a:gd name="connsiteX21" fmla="*/ 1990725 w 2271713"/>
              <a:gd name="connsiteY21" fmla="*/ 2795588 h 5453063"/>
              <a:gd name="connsiteX22" fmla="*/ 1857375 w 2271713"/>
              <a:gd name="connsiteY22" fmla="*/ 3167063 h 5453063"/>
              <a:gd name="connsiteX23" fmla="*/ 1790700 w 2271713"/>
              <a:gd name="connsiteY23" fmla="*/ 3624263 h 5453063"/>
              <a:gd name="connsiteX24" fmla="*/ 1495425 w 2271713"/>
              <a:gd name="connsiteY24" fmla="*/ 4500563 h 5453063"/>
              <a:gd name="connsiteX25" fmla="*/ 1404938 w 2271713"/>
              <a:gd name="connsiteY25" fmla="*/ 4824413 h 5453063"/>
              <a:gd name="connsiteX26" fmla="*/ 1585913 w 2271713"/>
              <a:gd name="connsiteY26" fmla="*/ 5129213 h 5453063"/>
              <a:gd name="connsiteX27" fmla="*/ 1728788 w 2271713"/>
              <a:gd name="connsiteY27" fmla="*/ 5219700 h 5453063"/>
              <a:gd name="connsiteX28" fmla="*/ 1733550 w 2271713"/>
              <a:gd name="connsiteY28" fmla="*/ 5243513 h 5453063"/>
              <a:gd name="connsiteX29" fmla="*/ 1643063 w 2271713"/>
              <a:gd name="connsiteY29" fmla="*/ 5262563 h 5453063"/>
              <a:gd name="connsiteX30" fmla="*/ 1404938 w 2271713"/>
              <a:gd name="connsiteY30" fmla="*/ 5143500 h 5453063"/>
              <a:gd name="connsiteX31" fmla="*/ 1333500 w 2271713"/>
              <a:gd name="connsiteY31" fmla="*/ 5167313 h 5453063"/>
              <a:gd name="connsiteX32" fmla="*/ 1243013 w 2271713"/>
              <a:gd name="connsiteY32" fmla="*/ 5110163 h 5453063"/>
              <a:gd name="connsiteX33" fmla="*/ 1238250 w 2271713"/>
              <a:gd name="connsiteY33" fmla="*/ 5224463 h 5453063"/>
              <a:gd name="connsiteX34" fmla="*/ 1100138 w 2271713"/>
              <a:gd name="connsiteY34" fmla="*/ 5453063 h 5453063"/>
              <a:gd name="connsiteX35" fmla="*/ 1038225 w 2271713"/>
              <a:gd name="connsiteY35" fmla="*/ 5453063 h 5453063"/>
              <a:gd name="connsiteX36" fmla="*/ 1023938 w 2271713"/>
              <a:gd name="connsiteY36" fmla="*/ 5148263 h 5453063"/>
              <a:gd name="connsiteX37" fmla="*/ 1185863 w 2271713"/>
              <a:gd name="connsiteY37" fmla="*/ 4848225 h 5453063"/>
              <a:gd name="connsiteX38" fmla="*/ 1271588 w 2271713"/>
              <a:gd name="connsiteY38" fmla="*/ 4095750 h 5453063"/>
              <a:gd name="connsiteX39" fmla="*/ 1419225 w 2271713"/>
              <a:gd name="connsiteY39" fmla="*/ 3509963 h 5453063"/>
              <a:gd name="connsiteX40" fmla="*/ 1262063 w 2271713"/>
              <a:gd name="connsiteY40" fmla="*/ 3328988 h 5453063"/>
              <a:gd name="connsiteX41" fmla="*/ 1147763 w 2271713"/>
              <a:gd name="connsiteY41" fmla="*/ 2981325 h 5453063"/>
              <a:gd name="connsiteX42" fmla="*/ 1066800 w 2271713"/>
              <a:gd name="connsiteY42" fmla="*/ 2671763 h 5453063"/>
              <a:gd name="connsiteX43" fmla="*/ 1128713 w 2271713"/>
              <a:gd name="connsiteY43" fmla="*/ 2085975 h 5453063"/>
              <a:gd name="connsiteX44" fmla="*/ 957263 w 2271713"/>
              <a:gd name="connsiteY44" fmla="*/ 1604963 h 5453063"/>
              <a:gd name="connsiteX45" fmla="*/ 852488 w 2271713"/>
              <a:gd name="connsiteY45" fmla="*/ 1490663 h 5453063"/>
              <a:gd name="connsiteX46" fmla="*/ 785813 w 2271713"/>
              <a:gd name="connsiteY46" fmla="*/ 2143125 h 5453063"/>
              <a:gd name="connsiteX47" fmla="*/ 962025 w 2271713"/>
              <a:gd name="connsiteY47" fmla="*/ 2586038 h 5453063"/>
              <a:gd name="connsiteX48" fmla="*/ 1004888 w 2271713"/>
              <a:gd name="connsiteY48" fmla="*/ 2790825 h 5453063"/>
              <a:gd name="connsiteX49" fmla="*/ 1066800 w 2271713"/>
              <a:gd name="connsiteY49" fmla="*/ 2843213 h 5453063"/>
              <a:gd name="connsiteX50" fmla="*/ 1066800 w 2271713"/>
              <a:gd name="connsiteY50" fmla="*/ 3071813 h 5453063"/>
              <a:gd name="connsiteX51" fmla="*/ 1023938 w 2271713"/>
              <a:gd name="connsiteY51" fmla="*/ 3167063 h 5453063"/>
              <a:gd name="connsiteX52" fmla="*/ 828675 w 2271713"/>
              <a:gd name="connsiteY52" fmla="*/ 3171825 h 5453063"/>
              <a:gd name="connsiteX53" fmla="*/ 766763 w 2271713"/>
              <a:gd name="connsiteY53" fmla="*/ 3062288 h 5453063"/>
              <a:gd name="connsiteX54" fmla="*/ 828675 w 2271713"/>
              <a:gd name="connsiteY54" fmla="*/ 2947988 h 5453063"/>
              <a:gd name="connsiteX55" fmla="*/ 904875 w 2271713"/>
              <a:gd name="connsiteY55" fmla="*/ 2957513 h 5453063"/>
              <a:gd name="connsiteX56" fmla="*/ 914400 w 2271713"/>
              <a:gd name="connsiteY56" fmla="*/ 2909888 h 5453063"/>
              <a:gd name="connsiteX57" fmla="*/ 738188 w 2271713"/>
              <a:gd name="connsiteY57" fmla="*/ 2481263 h 5453063"/>
              <a:gd name="connsiteX58" fmla="*/ 619125 w 2271713"/>
              <a:gd name="connsiteY58" fmla="*/ 2209800 h 5453063"/>
              <a:gd name="connsiteX59" fmla="*/ 619125 w 2271713"/>
              <a:gd name="connsiteY59" fmla="*/ 1395413 h 5453063"/>
              <a:gd name="connsiteX60" fmla="*/ 523875 w 2271713"/>
              <a:gd name="connsiteY60" fmla="*/ 1600200 h 5453063"/>
              <a:gd name="connsiteX61" fmla="*/ 357188 w 2271713"/>
              <a:gd name="connsiteY61" fmla="*/ 1747838 h 5453063"/>
              <a:gd name="connsiteX62" fmla="*/ 161925 w 2271713"/>
              <a:gd name="connsiteY62" fmla="*/ 1938338 h 5453063"/>
              <a:gd name="connsiteX63" fmla="*/ 152400 w 2271713"/>
              <a:gd name="connsiteY63" fmla="*/ 1981200 h 5453063"/>
              <a:gd name="connsiteX64" fmla="*/ 133350 w 2271713"/>
              <a:gd name="connsiteY64" fmla="*/ 2176463 h 5453063"/>
              <a:gd name="connsiteX65" fmla="*/ 142875 w 2271713"/>
              <a:gd name="connsiteY65" fmla="*/ 2271713 h 5453063"/>
              <a:gd name="connsiteX66" fmla="*/ 23813 w 2271713"/>
              <a:gd name="connsiteY66" fmla="*/ 2128838 h 5453063"/>
              <a:gd name="connsiteX67" fmla="*/ 0 w 2271713"/>
              <a:gd name="connsiteY67" fmla="*/ 1824038 h 5453063"/>
              <a:gd name="connsiteX68" fmla="*/ 114300 w 2271713"/>
              <a:gd name="connsiteY68" fmla="*/ 1576388 h 5453063"/>
              <a:gd name="connsiteX69" fmla="*/ 233363 w 2271713"/>
              <a:gd name="connsiteY69" fmla="*/ 1376362 h 5453063"/>
              <a:gd name="connsiteX70" fmla="*/ 566738 w 2271713"/>
              <a:gd name="connsiteY70" fmla="*/ 1152525 h 5453063"/>
              <a:gd name="connsiteX71" fmla="*/ 585788 w 2271713"/>
              <a:gd name="connsiteY71" fmla="*/ 990600 h 5453063"/>
              <a:gd name="connsiteX72" fmla="*/ 585788 w 2271713"/>
              <a:gd name="connsiteY72" fmla="*/ 742950 h 5453063"/>
              <a:gd name="connsiteX73" fmla="*/ 676275 w 2271713"/>
              <a:gd name="connsiteY73" fmla="*/ 404813 h 5453063"/>
              <a:gd name="connsiteX74" fmla="*/ 866775 w 2271713"/>
              <a:gd name="connsiteY74" fmla="*/ 119063 h 5453063"/>
              <a:gd name="connsiteX75" fmla="*/ 1123950 w 2271713"/>
              <a:gd name="connsiteY75" fmla="*/ 0 h 5453063"/>
              <a:gd name="connsiteX76" fmla="*/ 1381125 w 2271713"/>
              <a:gd name="connsiteY76" fmla="*/ 85725 h 5453063"/>
              <a:gd name="connsiteX0" fmla="*/ 1381125 w 2271713"/>
              <a:gd name="connsiteY0" fmla="*/ 85725 h 5453063"/>
              <a:gd name="connsiteX1" fmla="*/ 1457325 w 2271713"/>
              <a:gd name="connsiteY1" fmla="*/ 200025 h 5453063"/>
              <a:gd name="connsiteX2" fmla="*/ 1443038 w 2271713"/>
              <a:gd name="connsiteY2" fmla="*/ 266700 h 5453063"/>
              <a:gd name="connsiteX3" fmla="*/ 1509713 w 2271713"/>
              <a:gd name="connsiteY3" fmla="*/ 466725 h 5453063"/>
              <a:gd name="connsiteX4" fmla="*/ 1495425 w 2271713"/>
              <a:gd name="connsiteY4" fmla="*/ 757238 h 5453063"/>
              <a:gd name="connsiteX5" fmla="*/ 1428750 w 2271713"/>
              <a:gd name="connsiteY5" fmla="*/ 928688 h 5453063"/>
              <a:gd name="connsiteX6" fmla="*/ 1581150 w 2271713"/>
              <a:gd name="connsiteY6" fmla="*/ 919163 h 5453063"/>
              <a:gd name="connsiteX7" fmla="*/ 1947863 w 2271713"/>
              <a:gd name="connsiteY7" fmla="*/ 1176338 h 5453063"/>
              <a:gd name="connsiteX8" fmla="*/ 2271713 w 2271713"/>
              <a:gd name="connsiteY8" fmla="*/ 1504950 h 5453063"/>
              <a:gd name="connsiteX9" fmla="*/ 2271713 w 2271713"/>
              <a:gd name="connsiteY9" fmla="*/ 1552575 h 5453063"/>
              <a:gd name="connsiteX10" fmla="*/ 1962150 w 2271713"/>
              <a:gd name="connsiteY10" fmla="*/ 1871663 h 5453063"/>
              <a:gd name="connsiteX11" fmla="*/ 1809750 w 2271713"/>
              <a:gd name="connsiteY11" fmla="*/ 1995488 h 5453063"/>
              <a:gd name="connsiteX12" fmla="*/ 1724025 w 2271713"/>
              <a:gd name="connsiteY12" fmla="*/ 1947863 h 5453063"/>
              <a:gd name="connsiteX13" fmla="*/ 2038350 w 2271713"/>
              <a:gd name="connsiteY13" fmla="*/ 1528763 h 5453063"/>
              <a:gd name="connsiteX14" fmla="*/ 1695450 w 2271713"/>
              <a:gd name="connsiteY14" fmla="*/ 1252538 h 5453063"/>
              <a:gd name="connsiteX15" fmla="*/ 1652588 w 2271713"/>
              <a:gd name="connsiteY15" fmla="*/ 1428750 h 5453063"/>
              <a:gd name="connsiteX16" fmla="*/ 1595438 w 2271713"/>
              <a:gd name="connsiteY16" fmla="*/ 1566863 h 5453063"/>
              <a:gd name="connsiteX17" fmla="*/ 1628775 w 2271713"/>
              <a:gd name="connsiteY17" fmla="*/ 1800225 h 5453063"/>
              <a:gd name="connsiteX18" fmla="*/ 1747838 w 2271713"/>
              <a:gd name="connsiteY18" fmla="*/ 1990725 h 5453063"/>
              <a:gd name="connsiteX19" fmla="*/ 1824038 w 2271713"/>
              <a:gd name="connsiteY19" fmla="*/ 2105025 h 5453063"/>
              <a:gd name="connsiteX20" fmla="*/ 1990725 w 2271713"/>
              <a:gd name="connsiteY20" fmla="*/ 2428875 h 5453063"/>
              <a:gd name="connsiteX21" fmla="*/ 1990725 w 2271713"/>
              <a:gd name="connsiteY21" fmla="*/ 2795588 h 5453063"/>
              <a:gd name="connsiteX22" fmla="*/ 1857375 w 2271713"/>
              <a:gd name="connsiteY22" fmla="*/ 3167063 h 5453063"/>
              <a:gd name="connsiteX23" fmla="*/ 1790700 w 2271713"/>
              <a:gd name="connsiteY23" fmla="*/ 3624263 h 5453063"/>
              <a:gd name="connsiteX24" fmla="*/ 1495425 w 2271713"/>
              <a:gd name="connsiteY24" fmla="*/ 4500563 h 5453063"/>
              <a:gd name="connsiteX25" fmla="*/ 1404938 w 2271713"/>
              <a:gd name="connsiteY25" fmla="*/ 4824413 h 5453063"/>
              <a:gd name="connsiteX26" fmla="*/ 1585913 w 2271713"/>
              <a:gd name="connsiteY26" fmla="*/ 5129213 h 5453063"/>
              <a:gd name="connsiteX27" fmla="*/ 1728788 w 2271713"/>
              <a:gd name="connsiteY27" fmla="*/ 5219700 h 5453063"/>
              <a:gd name="connsiteX28" fmla="*/ 1733550 w 2271713"/>
              <a:gd name="connsiteY28" fmla="*/ 5243513 h 5453063"/>
              <a:gd name="connsiteX29" fmla="*/ 1643063 w 2271713"/>
              <a:gd name="connsiteY29" fmla="*/ 5262563 h 5453063"/>
              <a:gd name="connsiteX30" fmla="*/ 1404938 w 2271713"/>
              <a:gd name="connsiteY30" fmla="*/ 5143500 h 5453063"/>
              <a:gd name="connsiteX31" fmla="*/ 1333500 w 2271713"/>
              <a:gd name="connsiteY31" fmla="*/ 5167313 h 5453063"/>
              <a:gd name="connsiteX32" fmla="*/ 1243013 w 2271713"/>
              <a:gd name="connsiteY32" fmla="*/ 5110163 h 5453063"/>
              <a:gd name="connsiteX33" fmla="*/ 1238250 w 2271713"/>
              <a:gd name="connsiteY33" fmla="*/ 5224463 h 5453063"/>
              <a:gd name="connsiteX34" fmla="*/ 1100138 w 2271713"/>
              <a:gd name="connsiteY34" fmla="*/ 5453063 h 5453063"/>
              <a:gd name="connsiteX35" fmla="*/ 1038225 w 2271713"/>
              <a:gd name="connsiteY35" fmla="*/ 5453063 h 5453063"/>
              <a:gd name="connsiteX36" fmla="*/ 1023938 w 2271713"/>
              <a:gd name="connsiteY36" fmla="*/ 5148263 h 5453063"/>
              <a:gd name="connsiteX37" fmla="*/ 1185863 w 2271713"/>
              <a:gd name="connsiteY37" fmla="*/ 4848225 h 5453063"/>
              <a:gd name="connsiteX38" fmla="*/ 1271588 w 2271713"/>
              <a:gd name="connsiteY38" fmla="*/ 4095750 h 5453063"/>
              <a:gd name="connsiteX39" fmla="*/ 1419225 w 2271713"/>
              <a:gd name="connsiteY39" fmla="*/ 3509963 h 5453063"/>
              <a:gd name="connsiteX40" fmla="*/ 1262063 w 2271713"/>
              <a:gd name="connsiteY40" fmla="*/ 3328988 h 5453063"/>
              <a:gd name="connsiteX41" fmla="*/ 1147763 w 2271713"/>
              <a:gd name="connsiteY41" fmla="*/ 2981325 h 5453063"/>
              <a:gd name="connsiteX42" fmla="*/ 1066800 w 2271713"/>
              <a:gd name="connsiteY42" fmla="*/ 2671763 h 5453063"/>
              <a:gd name="connsiteX43" fmla="*/ 1128713 w 2271713"/>
              <a:gd name="connsiteY43" fmla="*/ 2085975 h 5453063"/>
              <a:gd name="connsiteX44" fmla="*/ 957263 w 2271713"/>
              <a:gd name="connsiteY44" fmla="*/ 1604963 h 5453063"/>
              <a:gd name="connsiteX45" fmla="*/ 852488 w 2271713"/>
              <a:gd name="connsiteY45" fmla="*/ 1490663 h 5453063"/>
              <a:gd name="connsiteX46" fmla="*/ 785813 w 2271713"/>
              <a:gd name="connsiteY46" fmla="*/ 2143125 h 5453063"/>
              <a:gd name="connsiteX47" fmla="*/ 962025 w 2271713"/>
              <a:gd name="connsiteY47" fmla="*/ 2586038 h 5453063"/>
              <a:gd name="connsiteX48" fmla="*/ 1004888 w 2271713"/>
              <a:gd name="connsiteY48" fmla="*/ 2790825 h 5453063"/>
              <a:gd name="connsiteX49" fmla="*/ 1066800 w 2271713"/>
              <a:gd name="connsiteY49" fmla="*/ 2843213 h 5453063"/>
              <a:gd name="connsiteX50" fmla="*/ 1066800 w 2271713"/>
              <a:gd name="connsiteY50" fmla="*/ 3071813 h 5453063"/>
              <a:gd name="connsiteX51" fmla="*/ 1023938 w 2271713"/>
              <a:gd name="connsiteY51" fmla="*/ 3167063 h 5453063"/>
              <a:gd name="connsiteX52" fmla="*/ 828675 w 2271713"/>
              <a:gd name="connsiteY52" fmla="*/ 3171825 h 5453063"/>
              <a:gd name="connsiteX53" fmla="*/ 766763 w 2271713"/>
              <a:gd name="connsiteY53" fmla="*/ 3062288 h 5453063"/>
              <a:gd name="connsiteX54" fmla="*/ 828675 w 2271713"/>
              <a:gd name="connsiteY54" fmla="*/ 2947988 h 5453063"/>
              <a:gd name="connsiteX55" fmla="*/ 904875 w 2271713"/>
              <a:gd name="connsiteY55" fmla="*/ 2957513 h 5453063"/>
              <a:gd name="connsiteX56" fmla="*/ 914400 w 2271713"/>
              <a:gd name="connsiteY56" fmla="*/ 2909888 h 5453063"/>
              <a:gd name="connsiteX57" fmla="*/ 738188 w 2271713"/>
              <a:gd name="connsiteY57" fmla="*/ 2481263 h 5453063"/>
              <a:gd name="connsiteX58" fmla="*/ 619125 w 2271713"/>
              <a:gd name="connsiteY58" fmla="*/ 2209800 h 5453063"/>
              <a:gd name="connsiteX59" fmla="*/ 619125 w 2271713"/>
              <a:gd name="connsiteY59" fmla="*/ 1395413 h 5453063"/>
              <a:gd name="connsiteX60" fmla="*/ 523875 w 2271713"/>
              <a:gd name="connsiteY60" fmla="*/ 1600200 h 5453063"/>
              <a:gd name="connsiteX61" fmla="*/ 357188 w 2271713"/>
              <a:gd name="connsiteY61" fmla="*/ 1747838 h 5453063"/>
              <a:gd name="connsiteX62" fmla="*/ 161925 w 2271713"/>
              <a:gd name="connsiteY62" fmla="*/ 1938338 h 5453063"/>
              <a:gd name="connsiteX63" fmla="*/ 152400 w 2271713"/>
              <a:gd name="connsiteY63" fmla="*/ 1981200 h 5453063"/>
              <a:gd name="connsiteX64" fmla="*/ 133350 w 2271713"/>
              <a:gd name="connsiteY64" fmla="*/ 2176463 h 5453063"/>
              <a:gd name="connsiteX65" fmla="*/ 142875 w 2271713"/>
              <a:gd name="connsiteY65" fmla="*/ 2271713 h 5453063"/>
              <a:gd name="connsiteX66" fmla="*/ 23813 w 2271713"/>
              <a:gd name="connsiteY66" fmla="*/ 2128838 h 5453063"/>
              <a:gd name="connsiteX67" fmla="*/ 0 w 2271713"/>
              <a:gd name="connsiteY67" fmla="*/ 1824038 h 5453063"/>
              <a:gd name="connsiteX68" fmla="*/ 114300 w 2271713"/>
              <a:gd name="connsiteY68" fmla="*/ 1576388 h 5453063"/>
              <a:gd name="connsiteX69" fmla="*/ 230982 w 2271713"/>
              <a:gd name="connsiteY69" fmla="*/ 1345406 h 5453063"/>
              <a:gd name="connsiteX70" fmla="*/ 566738 w 2271713"/>
              <a:gd name="connsiteY70" fmla="*/ 1152525 h 5453063"/>
              <a:gd name="connsiteX71" fmla="*/ 585788 w 2271713"/>
              <a:gd name="connsiteY71" fmla="*/ 990600 h 5453063"/>
              <a:gd name="connsiteX72" fmla="*/ 585788 w 2271713"/>
              <a:gd name="connsiteY72" fmla="*/ 742950 h 5453063"/>
              <a:gd name="connsiteX73" fmla="*/ 676275 w 2271713"/>
              <a:gd name="connsiteY73" fmla="*/ 404813 h 5453063"/>
              <a:gd name="connsiteX74" fmla="*/ 866775 w 2271713"/>
              <a:gd name="connsiteY74" fmla="*/ 119063 h 5453063"/>
              <a:gd name="connsiteX75" fmla="*/ 1123950 w 2271713"/>
              <a:gd name="connsiteY75" fmla="*/ 0 h 5453063"/>
              <a:gd name="connsiteX76" fmla="*/ 1381125 w 2271713"/>
              <a:gd name="connsiteY76" fmla="*/ 85725 h 5453063"/>
              <a:gd name="connsiteX0" fmla="*/ 1381125 w 2271713"/>
              <a:gd name="connsiteY0" fmla="*/ 85725 h 5453063"/>
              <a:gd name="connsiteX1" fmla="*/ 1457325 w 2271713"/>
              <a:gd name="connsiteY1" fmla="*/ 200025 h 5453063"/>
              <a:gd name="connsiteX2" fmla="*/ 1443038 w 2271713"/>
              <a:gd name="connsiteY2" fmla="*/ 266700 h 5453063"/>
              <a:gd name="connsiteX3" fmla="*/ 1509713 w 2271713"/>
              <a:gd name="connsiteY3" fmla="*/ 466725 h 5453063"/>
              <a:gd name="connsiteX4" fmla="*/ 1495425 w 2271713"/>
              <a:gd name="connsiteY4" fmla="*/ 757238 h 5453063"/>
              <a:gd name="connsiteX5" fmla="*/ 1428750 w 2271713"/>
              <a:gd name="connsiteY5" fmla="*/ 928688 h 5453063"/>
              <a:gd name="connsiteX6" fmla="*/ 1581150 w 2271713"/>
              <a:gd name="connsiteY6" fmla="*/ 919163 h 5453063"/>
              <a:gd name="connsiteX7" fmla="*/ 1947863 w 2271713"/>
              <a:gd name="connsiteY7" fmla="*/ 1176338 h 5453063"/>
              <a:gd name="connsiteX8" fmla="*/ 2271713 w 2271713"/>
              <a:gd name="connsiteY8" fmla="*/ 1504950 h 5453063"/>
              <a:gd name="connsiteX9" fmla="*/ 2271713 w 2271713"/>
              <a:gd name="connsiteY9" fmla="*/ 1552575 h 5453063"/>
              <a:gd name="connsiteX10" fmla="*/ 1962150 w 2271713"/>
              <a:gd name="connsiteY10" fmla="*/ 1871663 h 5453063"/>
              <a:gd name="connsiteX11" fmla="*/ 1809750 w 2271713"/>
              <a:gd name="connsiteY11" fmla="*/ 1995488 h 5453063"/>
              <a:gd name="connsiteX12" fmla="*/ 1724025 w 2271713"/>
              <a:gd name="connsiteY12" fmla="*/ 1947863 h 5453063"/>
              <a:gd name="connsiteX13" fmla="*/ 2038350 w 2271713"/>
              <a:gd name="connsiteY13" fmla="*/ 1528763 h 5453063"/>
              <a:gd name="connsiteX14" fmla="*/ 1695450 w 2271713"/>
              <a:gd name="connsiteY14" fmla="*/ 1252538 h 5453063"/>
              <a:gd name="connsiteX15" fmla="*/ 1652588 w 2271713"/>
              <a:gd name="connsiteY15" fmla="*/ 1428750 h 5453063"/>
              <a:gd name="connsiteX16" fmla="*/ 1595438 w 2271713"/>
              <a:gd name="connsiteY16" fmla="*/ 1566863 h 5453063"/>
              <a:gd name="connsiteX17" fmla="*/ 1628775 w 2271713"/>
              <a:gd name="connsiteY17" fmla="*/ 1800225 h 5453063"/>
              <a:gd name="connsiteX18" fmla="*/ 1747838 w 2271713"/>
              <a:gd name="connsiteY18" fmla="*/ 1990725 h 5453063"/>
              <a:gd name="connsiteX19" fmla="*/ 1824038 w 2271713"/>
              <a:gd name="connsiteY19" fmla="*/ 2105025 h 5453063"/>
              <a:gd name="connsiteX20" fmla="*/ 1990725 w 2271713"/>
              <a:gd name="connsiteY20" fmla="*/ 2428875 h 5453063"/>
              <a:gd name="connsiteX21" fmla="*/ 1990725 w 2271713"/>
              <a:gd name="connsiteY21" fmla="*/ 2795588 h 5453063"/>
              <a:gd name="connsiteX22" fmla="*/ 1857375 w 2271713"/>
              <a:gd name="connsiteY22" fmla="*/ 3167063 h 5453063"/>
              <a:gd name="connsiteX23" fmla="*/ 1790700 w 2271713"/>
              <a:gd name="connsiteY23" fmla="*/ 3624263 h 5453063"/>
              <a:gd name="connsiteX24" fmla="*/ 1495425 w 2271713"/>
              <a:gd name="connsiteY24" fmla="*/ 4500563 h 5453063"/>
              <a:gd name="connsiteX25" fmla="*/ 1404938 w 2271713"/>
              <a:gd name="connsiteY25" fmla="*/ 4824413 h 5453063"/>
              <a:gd name="connsiteX26" fmla="*/ 1585913 w 2271713"/>
              <a:gd name="connsiteY26" fmla="*/ 5129213 h 5453063"/>
              <a:gd name="connsiteX27" fmla="*/ 1728788 w 2271713"/>
              <a:gd name="connsiteY27" fmla="*/ 5219700 h 5453063"/>
              <a:gd name="connsiteX28" fmla="*/ 1733550 w 2271713"/>
              <a:gd name="connsiteY28" fmla="*/ 5243513 h 5453063"/>
              <a:gd name="connsiteX29" fmla="*/ 1643063 w 2271713"/>
              <a:gd name="connsiteY29" fmla="*/ 5262563 h 5453063"/>
              <a:gd name="connsiteX30" fmla="*/ 1404938 w 2271713"/>
              <a:gd name="connsiteY30" fmla="*/ 5143500 h 5453063"/>
              <a:gd name="connsiteX31" fmla="*/ 1333500 w 2271713"/>
              <a:gd name="connsiteY31" fmla="*/ 5167313 h 5453063"/>
              <a:gd name="connsiteX32" fmla="*/ 1243013 w 2271713"/>
              <a:gd name="connsiteY32" fmla="*/ 5110163 h 5453063"/>
              <a:gd name="connsiteX33" fmla="*/ 1238250 w 2271713"/>
              <a:gd name="connsiteY33" fmla="*/ 5224463 h 5453063"/>
              <a:gd name="connsiteX34" fmla="*/ 1100138 w 2271713"/>
              <a:gd name="connsiteY34" fmla="*/ 5453063 h 5453063"/>
              <a:gd name="connsiteX35" fmla="*/ 1038225 w 2271713"/>
              <a:gd name="connsiteY35" fmla="*/ 5453063 h 5453063"/>
              <a:gd name="connsiteX36" fmla="*/ 1023938 w 2271713"/>
              <a:gd name="connsiteY36" fmla="*/ 5148263 h 5453063"/>
              <a:gd name="connsiteX37" fmla="*/ 1185863 w 2271713"/>
              <a:gd name="connsiteY37" fmla="*/ 4848225 h 5453063"/>
              <a:gd name="connsiteX38" fmla="*/ 1271588 w 2271713"/>
              <a:gd name="connsiteY38" fmla="*/ 4095750 h 5453063"/>
              <a:gd name="connsiteX39" fmla="*/ 1419225 w 2271713"/>
              <a:gd name="connsiteY39" fmla="*/ 3509963 h 5453063"/>
              <a:gd name="connsiteX40" fmla="*/ 1262063 w 2271713"/>
              <a:gd name="connsiteY40" fmla="*/ 3328988 h 5453063"/>
              <a:gd name="connsiteX41" fmla="*/ 1147763 w 2271713"/>
              <a:gd name="connsiteY41" fmla="*/ 2981325 h 5453063"/>
              <a:gd name="connsiteX42" fmla="*/ 1066800 w 2271713"/>
              <a:gd name="connsiteY42" fmla="*/ 2671763 h 5453063"/>
              <a:gd name="connsiteX43" fmla="*/ 1128713 w 2271713"/>
              <a:gd name="connsiteY43" fmla="*/ 2085975 h 5453063"/>
              <a:gd name="connsiteX44" fmla="*/ 957263 w 2271713"/>
              <a:gd name="connsiteY44" fmla="*/ 1604963 h 5453063"/>
              <a:gd name="connsiteX45" fmla="*/ 852488 w 2271713"/>
              <a:gd name="connsiteY45" fmla="*/ 1490663 h 5453063"/>
              <a:gd name="connsiteX46" fmla="*/ 785813 w 2271713"/>
              <a:gd name="connsiteY46" fmla="*/ 2143125 h 5453063"/>
              <a:gd name="connsiteX47" fmla="*/ 962025 w 2271713"/>
              <a:gd name="connsiteY47" fmla="*/ 2586038 h 5453063"/>
              <a:gd name="connsiteX48" fmla="*/ 1004888 w 2271713"/>
              <a:gd name="connsiteY48" fmla="*/ 2790825 h 5453063"/>
              <a:gd name="connsiteX49" fmla="*/ 1066800 w 2271713"/>
              <a:gd name="connsiteY49" fmla="*/ 2843213 h 5453063"/>
              <a:gd name="connsiteX50" fmla="*/ 1066800 w 2271713"/>
              <a:gd name="connsiteY50" fmla="*/ 3071813 h 5453063"/>
              <a:gd name="connsiteX51" fmla="*/ 1023938 w 2271713"/>
              <a:gd name="connsiteY51" fmla="*/ 3167063 h 5453063"/>
              <a:gd name="connsiteX52" fmla="*/ 828675 w 2271713"/>
              <a:gd name="connsiteY52" fmla="*/ 3171825 h 5453063"/>
              <a:gd name="connsiteX53" fmla="*/ 766763 w 2271713"/>
              <a:gd name="connsiteY53" fmla="*/ 3062288 h 5453063"/>
              <a:gd name="connsiteX54" fmla="*/ 828675 w 2271713"/>
              <a:gd name="connsiteY54" fmla="*/ 2947988 h 5453063"/>
              <a:gd name="connsiteX55" fmla="*/ 904875 w 2271713"/>
              <a:gd name="connsiteY55" fmla="*/ 2957513 h 5453063"/>
              <a:gd name="connsiteX56" fmla="*/ 914400 w 2271713"/>
              <a:gd name="connsiteY56" fmla="*/ 2909888 h 5453063"/>
              <a:gd name="connsiteX57" fmla="*/ 738188 w 2271713"/>
              <a:gd name="connsiteY57" fmla="*/ 2481263 h 5453063"/>
              <a:gd name="connsiteX58" fmla="*/ 619125 w 2271713"/>
              <a:gd name="connsiteY58" fmla="*/ 2209800 h 5453063"/>
              <a:gd name="connsiteX59" fmla="*/ 619125 w 2271713"/>
              <a:gd name="connsiteY59" fmla="*/ 1395413 h 5453063"/>
              <a:gd name="connsiteX60" fmla="*/ 523875 w 2271713"/>
              <a:gd name="connsiteY60" fmla="*/ 1600200 h 5453063"/>
              <a:gd name="connsiteX61" fmla="*/ 357188 w 2271713"/>
              <a:gd name="connsiteY61" fmla="*/ 1747838 h 5453063"/>
              <a:gd name="connsiteX62" fmla="*/ 161925 w 2271713"/>
              <a:gd name="connsiteY62" fmla="*/ 1938338 h 5453063"/>
              <a:gd name="connsiteX63" fmla="*/ 152400 w 2271713"/>
              <a:gd name="connsiteY63" fmla="*/ 1981200 h 5453063"/>
              <a:gd name="connsiteX64" fmla="*/ 133350 w 2271713"/>
              <a:gd name="connsiteY64" fmla="*/ 2176463 h 5453063"/>
              <a:gd name="connsiteX65" fmla="*/ 142875 w 2271713"/>
              <a:gd name="connsiteY65" fmla="*/ 2271713 h 5453063"/>
              <a:gd name="connsiteX66" fmla="*/ 23813 w 2271713"/>
              <a:gd name="connsiteY66" fmla="*/ 2128838 h 5453063"/>
              <a:gd name="connsiteX67" fmla="*/ 0 w 2271713"/>
              <a:gd name="connsiteY67" fmla="*/ 1824038 h 5453063"/>
              <a:gd name="connsiteX68" fmla="*/ 85725 w 2271713"/>
              <a:gd name="connsiteY68" fmla="*/ 1576388 h 5453063"/>
              <a:gd name="connsiteX69" fmla="*/ 230982 w 2271713"/>
              <a:gd name="connsiteY69" fmla="*/ 1345406 h 5453063"/>
              <a:gd name="connsiteX70" fmla="*/ 566738 w 2271713"/>
              <a:gd name="connsiteY70" fmla="*/ 1152525 h 5453063"/>
              <a:gd name="connsiteX71" fmla="*/ 585788 w 2271713"/>
              <a:gd name="connsiteY71" fmla="*/ 990600 h 5453063"/>
              <a:gd name="connsiteX72" fmla="*/ 585788 w 2271713"/>
              <a:gd name="connsiteY72" fmla="*/ 742950 h 5453063"/>
              <a:gd name="connsiteX73" fmla="*/ 676275 w 2271713"/>
              <a:gd name="connsiteY73" fmla="*/ 404813 h 5453063"/>
              <a:gd name="connsiteX74" fmla="*/ 866775 w 2271713"/>
              <a:gd name="connsiteY74" fmla="*/ 119063 h 5453063"/>
              <a:gd name="connsiteX75" fmla="*/ 1123950 w 2271713"/>
              <a:gd name="connsiteY75" fmla="*/ 0 h 5453063"/>
              <a:gd name="connsiteX76" fmla="*/ 1381125 w 2271713"/>
              <a:gd name="connsiteY76" fmla="*/ 85725 h 5453063"/>
              <a:gd name="connsiteX0" fmla="*/ 1381125 w 2271713"/>
              <a:gd name="connsiteY0" fmla="*/ 85725 h 5453063"/>
              <a:gd name="connsiteX1" fmla="*/ 1457325 w 2271713"/>
              <a:gd name="connsiteY1" fmla="*/ 200025 h 5453063"/>
              <a:gd name="connsiteX2" fmla="*/ 1443038 w 2271713"/>
              <a:gd name="connsiteY2" fmla="*/ 266700 h 5453063"/>
              <a:gd name="connsiteX3" fmla="*/ 1509713 w 2271713"/>
              <a:gd name="connsiteY3" fmla="*/ 466725 h 5453063"/>
              <a:gd name="connsiteX4" fmla="*/ 1495425 w 2271713"/>
              <a:gd name="connsiteY4" fmla="*/ 757238 h 5453063"/>
              <a:gd name="connsiteX5" fmla="*/ 1428750 w 2271713"/>
              <a:gd name="connsiteY5" fmla="*/ 928688 h 5453063"/>
              <a:gd name="connsiteX6" fmla="*/ 1581150 w 2271713"/>
              <a:gd name="connsiteY6" fmla="*/ 919163 h 5453063"/>
              <a:gd name="connsiteX7" fmla="*/ 1947863 w 2271713"/>
              <a:gd name="connsiteY7" fmla="*/ 1176338 h 5453063"/>
              <a:gd name="connsiteX8" fmla="*/ 2271713 w 2271713"/>
              <a:gd name="connsiteY8" fmla="*/ 1504950 h 5453063"/>
              <a:gd name="connsiteX9" fmla="*/ 2271713 w 2271713"/>
              <a:gd name="connsiteY9" fmla="*/ 1552575 h 5453063"/>
              <a:gd name="connsiteX10" fmla="*/ 1962150 w 2271713"/>
              <a:gd name="connsiteY10" fmla="*/ 1871663 h 5453063"/>
              <a:gd name="connsiteX11" fmla="*/ 1809750 w 2271713"/>
              <a:gd name="connsiteY11" fmla="*/ 1995488 h 5453063"/>
              <a:gd name="connsiteX12" fmla="*/ 1724025 w 2271713"/>
              <a:gd name="connsiteY12" fmla="*/ 1947863 h 5453063"/>
              <a:gd name="connsiteX13" fmla="*/ 2038350 w 2271713"/>
              <a:gd name="connsiteY13" fmla="*/ 1528763 h 5453063"/>
              <a:gd name="connsiteX14" fmla="*/ 1695450 w 2271713"/>
              <a:gd name="connsiteY14" fmla="*/ 1252538 h 5453063"/>
              <a:gd name="connsiteX15" fmla="*/ 1652588 w 2271713"/>
              <a:gd name="connsiteY15" fmla="*/ 1428750 h 5453063"/>
              <a:gd name="connsiteX16" fmla="*/ 1595438 w 2271713"/>
              <a:gd name="connsiteY16" fmla="*/ 1566863 h 5453063"/>
              <a:gd name="connsiteX17" fmla="*/ 1628775 w 2271713"/>
              <a:gd name="connsiteY17" fmla="*/ 1800225 h 5453063"/>
              <a:gd name="connsiteX18" fmla="*/ 1747838 w 2271713"/>
              <a:gd name="connsiteY18" fmla="*/ 1990725 h 5453063"/>
              <a:gd name="connsiteX19" fmla="*/ 1824038 w 2271713"/>
              <a:gd name="connsiteY19" fmla="*/ 2105025 h 5453063"/>
              <a:gd name="connsiteX20" fmla="*/ 1990725 w 2271713"/>
              <a:gd name="connsiteY20" fmla="*/ 2428875 h 5453063"/>
              <a:gd name="connsiteX21" fmla="*/ 1990725 w 2271713"/>
              <a:gd name="connsiteY21" fmla="*/ 2795588 h 5453063"/>
              <a:gd name="connsiteX22" fmla="*/ 1857375 w 2271713"/>
              <a:gd name="connsiteY22" fmla="*/ 3167063 h 5453063"/>
              <a:gd name="connsiteX23" fmla="*/ 1790700 w 2271713"/>
              <a:gd name="connsiteY23" fmla="*/ 3624263 h 5453063"/>
              <a:gd name="connsiteX24" fmla="*/ 1495425 w 2271713"/>
              <a:gd name="connsiteY24" fmla="*/ 4500563 h 5453063"/>
              <a:gd name="connsiteX25" fmla="*/ 1404938 w 2271713"/>
              <a:gd name="connsiteY25" fmla="*/ 4824413 h 5453063"/>
              <a:gd name="connsiteX26" fmla="*/ 1585913 w 2271713"/>
              <a:gd name="connsiteY26" fmla="*/ 5129213 h 5453063"/>
              <a:gd name="connsiteX27" fmla="*/ 1728788 w 2271713"/>
              <a:gd name="connsiteY27" fmla="*/ 5219700 h 5453063"/>
              <a:gd name="connsiteX28" fmla="*/ 1733550 w 2271713"/>
              <a:gd name="connsiteY28" fmla="*/ 5243513 h 5453063"/>
              <a:gd name="connsiteX29" fmla="*/ 1643063 w 2271713"/>
              <a:gd name="connsiteY29" fmla="*/ 5262563 h 5453063"/>
              <a:gd name="connsiteX30" fmla="*/ 1404938 w 2271713"/>
              <a:gd name="connsiteY30" fmla="*/ 5143500 h 5453063"/>
              <a:gd name="connsiteX31" fmla="*/ 1333500 w 2271713"/>
              <a:gd name="connsiteY31" fmla="*/ 5167313 h 5453063"/>
              <a:gd name="connsiteX32" fmla="*/ 1243013 w 2271713"/>
              <a:gd name="connsiteY32" fmla="*/ 5110163 h 5453063"/>
              <a:gd name="connsiteX33" fmla="*/ 1238250 w 2271713"/>
              <a:gd name="connsiteY33" fmla="*/ 5224463 h 5453063"/>
              <a:gd name="connsiteX34" fmla="*/ 1100138 w 2271713"/>
              <a:gd name="connsiteY34" fmla="*/ 5453063 h 5453063"/>
              <a:gd name="connsiteX35" fmla="*/ 1038225 w 2271713"/>
              <a:gd name="connsiteY35" fmla="*/ 5453063 h 5453063"/>
              <a:gd name="connsiteX36" fmla="*/ 1023938 w 2271713"/>
              <a:gd name="connsiteY36" fmla="*/ 5148263 h 5453063"/>
              <a:gd name="connsiteX37" fmla="*/ 1185863 w 2271713"/>
              <a:gd name="connsiteY37" fmla="*/ 4848225 h 5453063"/>
              <a:gd name="connsiteX38" fmla="*/ 1271588 w 2271713"/>
              <a:gd name="connsiteY38" fmla="*/ 4095750 h 5453063"/>
              <a:gd name="connsiteX39" fmla="*/ 1419225 w 2271713"/>
              <a:gd name="connsiteY39" fmla="*/ 3509963 h 5453063"/>
              <a:gd name="connsiteX40" fmla="*/ 1262063 w 2271713"/>
              <a:gd name="connsiteY40" fmla="*/ 3328988 h 5453063"/>
              <a:gd name="connsiteX41" fmla="*/ 1147763 w 2271713"/>
              <a:gd name="connsiteY41" fmla="*/ 2981325 h 5453063"/>
              <a:gd name="connsiteX42" fmla="*/ 1066800 w 2271713"/>
              <a:gd name="connsiteY42" fmla="*/ 2671763 h 5453063"/>
              <a:gd name="connsiteX43" fmla="*/ 1128713 w 2271713"/>
              <a:gd name="connsiteY43" fmla="*/ 2085975 h 5453063"/>
              <a:gd name="connsiteX44" fmla="*/ 957263 w 2271713"/>
              <a:gd name="connsiteY44" fmla="*/ 1604963 h 5453063"/>
              <a:gd name="connsiteX45" fmla="*/ 852488 w 2271713"/>
              <a:gd name="connsiteY45" fmla="*/ 1490663 h 5453063"/>
              <a:gd name="connsiteX46" fmla="*/ 785813 w 2271713"/>
              <a:gd name="connsiteY46" fmla="*/ 2143125 h 5453063"/>
              <a:gd name="connsiteX47" fmla="*/ 962025 w 2271713"/>
              <a:gd name="connsiteY47" fmla="*/ 2586038 h 5453063"/>
              <a:gd name="connsiteX48" fmla="*/ 1004888 w 2271713"/>
              <a:gd name="connsiteY48" fmla="*/ 2790825 h 5453063"/>
              <a:gd name="connsiteX49" fmla="*/ 1066800 w 2271713"/>
              <a:gd name="connsiteY49" fmla="*/ 2843213 h 5453063"/>
              <a:gd name="connsiteX50" fmla="*/ 1066800 w 2271713"/>
              <a:gd name="connsiteY50" fmla="*/ 3071813 h 5453063"/>
              <a:gd name="connsiteX51" fmla="*/ 1023938 w 2271713"/>
              <a:gd name="connsiteY51" fmla="*/ 3167063 h 5453063"/>
              <a:gd name="connsiteX52" fmla="*/ 828675 w 2271713"/>
              <a:gd name="connsiteY52" fmla="*/ 3171825 h 5453063"/>
              <a:gd name="connsiteX53" fmla="*/ 766763 w 2271713"/>
              <a:gd name="connsiteY53" fmla="*/ 3062288 h 5453063"/>
              <a:gd name="connsiteX54" fmla="*/ 828675 w 2271713"/>
              <a:gd name="connsiteY54" fmla="*/ 2947988 h 5453063"/>
              <a:gd name="connsiteX55" fmla="*/ 904875 w 2271713"/>
              <a:gd name="connsiteY55" fmla="*/ 2957513 h 5453063"/>
              <a:gd name="connsiteX56" fmla="*/ 914400 w 2271713"/>
              <a:gd name="connsiteY56" fmla="*/ 2909888 h 5453063"/>
              <a:gd name="connsiteX57" fmla="*/ 738188 w 2271713"/>
              <a:gd name="connsiteY57" fmla="*/ 2481263 h 5453063"/>
              <a:gd name="connsiteX58" fmla="*/ 619125 w 2271713"/>
              <a:gd name="connsiteY58" fmla="*/ 2209800 h 5453063"/>
              <a:gd name="connsiteX59" fmla="*/ 619125 w 2271713"/>
              <a:gd name="connsiteY59" fmla="*/ 1395413 h 5453063"/>
              <a:gd name="connsiteX60" fmla="*/ 523875 w 2271713"/>
              <a:gd name="connsiteY60" fmla="*/ 1600200 h 5453063"/>
              <a:gd name="connsiteX61" fmla="*/ 357188 w 2271713"/>
              <a:gd name="connsiteY61" fmla="*/ 1747838 h 5453063"/>
              <a:gd name="connsiteX62" fmla="*/ 161925 w 2271713"/>
              <a:gd name="connsiteY62" fmla="*/ 1938338 h 5453063"/>
              <a:gd name="connsiteX63" fmla="*/ 152400 w 2271713"/>
              <a:gd name="connsiteY63" fmla="*/ 1981200 h 5453063"/>
              <a:gd name="connsiteX64" fmla="*/ 133350 w 2271713"/>
              <a:gd name="connsiteY64" fmla="*/ 2176463 h 5453063"/>
              <a:gd name="connsiteX65" fmla="*/ 142875 w 2271713"/>
              <a:gd name="connsiteY65" fmla="*/ 2271713 h 5453063"/>
              <a:gd name="connsiteX66" fmla="*/ 23813 w 2271713"/>
              <a:gd name="connsiteY66" fmla="*/ 2128838 h 5453063"/>
              <a:gd name="connsiteX67" fmla="*/ 0 w 2271713"/>
              <a:gd name="connsiteY67" fmla="*/ 1824038 h 5453063"/>
              <a:gd name="connsiteX68" fmla="*/ 85725 w 2271713"/>
              <a:gd name="connsiteY68" fmla="*/ 1576388 h 5453063"/>
              <a:gd name="connsiteX69" fmla="*/ 230982 w 2271713"/>
              <a:gd name="connsiteY69" fmla="*/ 1345406 h 5453063"/>
              <a:gd name="connsiteX70" fmla="*/ 566738 w 2271713"/>
              <a:gd name="connsiteY70" fmla="*/ 1152525 h 5453063"/>
              <a:gd name="connsiteX71" fmla="*/ 585788 w 2271713"/>
              <a:gd name="connsiteY71" fmla="*/ 990600 h 5453063"/>
              <a:gd name="connsiteX72" fmla="*/ 585788 w 2271713"/>
              <a:gd name="connsiteY72" fmla="*/ 742950 h 5453063"/>
              <a:gd name="connsiteX73" fmla="*/ 676275 w 2271713"/>
              <a:gd name="connsiteY73" fmla="*/ 404813 h 5453063"/>
              <a:gd name="connsiteX74" fmla="*/ 866775 w 2271713"/>
              <a:gd name="connsiteY74" fmla="*/ 119063 h 5453063"/>
              <a:gd name="connsiteX75" fmla="*/ 1123950 w 2271713"/>
              <a:gd name="connsiteY75" fmla="*/ 0 h 5453063"/>
              <a:gd name="connsiteX76" fmla="*/ 1381125 w 2271713"/>
              <a:gd name="connsiteY76" fmla="*/ 85725 h 5453063"/>
              <a:gd name="connsiteX0" fmla="*/ 1381125 w 2271713"/>
              <a:gd name="connsiteY0" fmla="*/ 85725 h 5453063"/>
              <a:gd name="connsiteX1" fmla="*/ 1457325 w 2271713"/>
              <a:gd name="connsiteY1" fmla="*/ 200025 h 5453063"/>
              <a:gd name="connsiteX2" fmla="*/ 1443038 w 2271713"/>
              <a:gd name="connsiteY2" fmla="*/ 266700 h 5453063"/>
              <a:gd name="connsiteX3" fmla="*/ 1509713 w 2271713"/>
              <a:gd name="connsiteY3" fmla="*/ 466725 h 5453063"/>
              <a:gd name="connsiteX4" fmla="*/ 1495425 w 2271713"/>
              <a:gd name="connsiteY4" fmla="*/ 757238 h 5453063"/>
              <a:gd name="connsiteX5" fmla="*/ 1428750 w 2271713"/>
              <a:gd name="connsiteY5" fmla="*/ 928688 h 5453063"/>
              <a:gd name="connsiteX6" fmla="*/ 1581150 w 2271713"/>
              <a:gd name="connsiteY6" fmla="*/ 919163 h 5453063"/>
              <a:gd name="connsiteX7" fmla="*/ 1947863 w 2271713"/>
              <a:gd name="connsiteY7" fmla="*/ 1176338 h 5453063"/>
              <a:gd name="connsiteX8" fmla="*/ 2271713 w 2271713"/>
              <a:gd name="connsiteY8" fmla="*/ 1504950 h 5453063"/>
              <a:gd name="connsiteX9" fmla="*/ 2271713 w 2271713"/>
              <a:gd name="connsiteY9" fmla="*/ 1552575 h 5453063"/>
              <a:gd name="connsiteX10" fmla="*/ 1962150 w 2271713"/>
              <a:gd name="connsiteY10" fmla="*/ 1871663 h 5453063"/>
              <a:gd name="connsiteX11" fmla="*/ 1809750 w 2271713"/>
              <a:gd name="connsiteY11" fmla="*/ 1995488 h 5453063"/>
              <a:gd name="connsiteX12" fmla="*/ 1724025 w 2271713"/>
              <a:gd name="connsiteY12" fmla="*/ 1947863 h 5453063"/>
              <a:gd name="connsiteX13" fmla="*/ 2038350 w 2271713"/>
              <a:gd name="connsiteY13" fmla="*/ 1528763 h 5453063"/>
              <a:gd name="connsiteX14" fmla="*/ 1695450 w 2271713"/>
              <a:gd name="connsiteY14" fmla="*/ 1252538 h 5453063"/>
              <a:gd name="connsiteX15" fmla="*/ 1652588 w 2271713"/>
              <a:gd name="connsiteY15" fmla="*/ 1428750 h 5453063"/>
              <a:gd name="connsiteX16" fmla="*/ 1595438 w 2271713"/>
              <a:gd name="connsiteY16" fmla="*/ 1566863 h 5453063"/>
              <a:gd name="connsiteX17" fmla="*/ 1628775 w 2271713"/>
              <a:gd name="connsiteY17" fmla="*/ 1800225 h 5453063"/>
              <a:gd name="connsiteX18" fmla="*/ 1747838 w 2271713"/>
              <a:gd name="connsiteY18" fmla="*/ 1990725 h 5453063"/>
              <a:gd name="connsiteX19" fmla="*/ 1824038 w 2271713"/>
              <a:gd name="connsiteY19" fmla="*/ 2105025 h 5453063"/>
              <a:gd name="connsiteX20" fmla="*/ 1990725 w 2271713"/>
              <a:gd name="connsiteY20" fmla="*/ 2428875 h 5453063"/>
              <a:gd name="connsiteX21" fmla="*/ 1990725 w 2271713"/>
              <a:gd name="connsiteY21" fmla="*/ 2795588 h 5453063"/>
              <a:gd name="connsiteX22" fmla="*/ 1857375 w 2271713"/>
              <a:gd name="connsiteY22" fmla="*/ 3167063 h 5453063"/>
              <a:gd name="connsiteX23" fmla="*/ 1790700 w 2271713"/>
              <a:gd name="connsiteY23" fmla="*/ 3624263 h 5453063"/>
              <a:gd name="connsiteX24" fmla="*/ 1495425 w 2271713"/>
              <a:gd name="connsiteY24" fmla="*/ 4500563 h 5453063"/>
              <a:gd name="connsiteX25" fmla="*/ 1404938 w 2271713"/>
              <a:gd name="connsiteY25" fmla="*/ 4824413 h 5453063"/>
              <a:gd name="connsiteX26" fmla="*/ 1585913 w 2271713"/>
              <a:gd name="connsiteY26" fmla="*/ 5129213 h 5453063"/>
              <a:gd name="connsiteX27" fmla="*/ 1728788 w 2271713"/>
              <a:gd name="connsiteY27" fmla="*/ 5219700 h 5453063"/>
              <a:gd name="connsiteX28" fmla="*/ 1733550 w 2271713"/>
              <a:gd name="connsiteY28" fmla="*/ 5243513 h 5453063"/>
              <a:gd name="connsiteX29" fmla="*/ 1643063 w 2271713"/>
              <a:gd name="connsiteY29" fmla="*/ 5262563 h 5453063"/>
              <a:gd name="connsiteX30" fmla="*/ 1404938 w 2271713"/>
              <a:gd name="connsiteY30" fmla="*/ 5143500 h 5453063"/>
              <a:gd name="connsiteX31" fmla="*/ 1333500 w 2271713"/>
              <a:gd name="connsiteY31" fmla="*/ 5167313 h 5453063"/>
              <a:gd name="connsiteX32" fmla="*/ 1243013 w 2271713"/>
              <a:gd name="connsiteY32" fmla="*/ 5110163 h 5453063"/>
              <a:gd name="connsiteX33" fmla="*/ 1238250 w 2271713"/>
              <a:gd name="connsiteY33" fmla="*/ 5224463 h 5453063"/>
              <a:gd name="connsiteX34" fmla="*/ 1100138 w 2271713"/>
              <a:gd name="connsiteY34" fmla="*/ 5453063 h 5453063"/>
              <a:gd name="connsiteX35" fmla="*/ 1038225 w 2271713"/>
              <a:gd name="connsiteY35" fmla="*/ 5453063 h 5453063"/>
              <a:gd name="connsiteX36" fmla="*/ 1023938 w 2271713"/>
              <a:gd name="connsiteY36" fmla="*/ 5148263 h 5453063"/>
              <a:gd name="connsiteX37" fmla="*/ 1185863 w 2271713"/>
              <a:gd name="connsiteY37" fmla="*/ 4848225 h 5453063"/>
              <a:gd name="connsiteX38" fmla="*/ 1271588 w 2271713"/>
              <a:gd name="connsiteY38" fmla="*/ 4095750 h 5453063"/>
              <a:gd name="connsiteX39" fmla="*/ 1419225 w 2271713"/>
              <a:gd name="connsiteY39" fmla="*/ 3509963 h 5453063"/>
              <a:gd name="connsiteX40" fmla="*/ 1262063 w 2271713"/>
              <a:gd name="connsiteY40" fmla="*/ 3328988 h 5453063"/>
              <a:gd name="connsiteX41" fmla="*/ 1147763 w 2271713"/>
              <a:gd name="connsiteY41" fmla="*/ 2981325 h 5453063"/>
              <a:gd name="connsiteX42" fmla="*/ 1066800 w 2271713"/>
              <a:gd name="connsiteY42" fmla="*/ 2671763 h 5453063"/>
              <a:gd name="connsiteX43" fmla="*/ 1128713 w 2271713"/>
              <a:gd name="connsiteY43" fmla="*/ 2085975 h 5453063"/>
              <a:gd name="connsiteX44" fmla="*/ 957263 w 2271713"/>
              <a:gd name="connsiteY44" fmla="*/ 1604963 h 5453063"/>
              <a:gd name="connsiteX45" fmla="*/ 852488 w 2271713"/>
              <a:gd name="connsiteY45" fmla="*/ 1490663 h 5453063"/>
              <a:gd name="connsiteX46" fmla="*/ 785813 w 2271713"/>
              <a:gd name="connsiteY46" fmla="*/ 2143125 h 5453063"/>
              <a:gd name="connsiteX47" fmla="*/ 962025 w 2271713"/>
              <a:gd name="connsiteY47" fmla="*/ 2586038 h 5453063"/>
              <a:gd name="connsiteX48" fmla="*/ 1004888 w 2271713"/>
              <a:gd name="connsiteY48" fmla="*/ 2790825 h 5453063"/>
              <a:gd name="connsiteX49" fmla="*/ 1066800 w 2271713"/>
              <a:gd name="connsiteY49" fmla="*/ 2843213 h 5453063"/>
              <a:gd name="connsiteX50" fmla="*/ 1066800 w 2271713"/>
              <a:gd name="connsiteY50" fmla="*/ 3071813 h 5453063"/>
              <a:gd name="connsiteX51" fmla="*/ 1023938 w 2271713"/>
              <a:gd name="connsiteY51" fmla="*/ 3167063 h 5453063"/>
              <a:gd name="connsiteX52" fmla="*/ 828675 w 2271713"/>
              <a:gd name="connsiteY52" fmla="*/ 3171825 h 5453063"/>
              <a:gd name="connsiteX53" fmla="*/ 766763 w 2271713"/>
              <a:gd name="connsiteY53" fmla="*/ 3062288 h 5453063"/>
              <a:gd name="connsiteX54" fmla="*/ 828675 w 2271713"/>
              <a:gd name="connsiteY54" fmla="*/ 2947988 h 5453063"/>
              <a:gd name="connsiteX55" fmla="*/ 904875 w 2271713"/>
              <a:gd name="connsiteY55" fmla="*/ 2957513 h 5453063"/>
              <a:gd name="connsiteX56" fmla="*/ 914400 w 2271713"/>
              <a:gd name="connsiteY56" fmla="*/ 2909888 h 5453063"/>
              <a:gd name="connsiteX57" fmla="*/ 738188 w 2271713"/>
              <a:gd name="connsiteY57" fmla="*/ 2481263 h 5453063"/>
              <a:gd name="connsiteX58" fmla="*/ 619125 w 2271713"/>
              <a:gd name="connsiteY58" fmla="*/ 2209800 h 5453063"/>
              <a:gd name="connsiteX59" fmla="*/ 619125 w 2271713"/>
              <a:gd name="connsiteY59" fmla="*/ 1395413 h 5453063"/>
              <a:gd name="connsiteX60" fmla="*/ 523875 w 2271713"/>
              <a:gd name="connsiteY60" fmla="*/ 1600200 h 5453063"/>
              <a:gd name="connsiteX61" fmla="*/ 357188 w 2271713"/>
              <a:gd name="connsiteY61" fmla="*/ 1747838 h 5453063"/>
              <a:gd name="connsiteX62" fmla="*/ 161925 w 2271713"/>
              <a:gd name="connsiteY62" fmla="*/ 1938338 h 5453063"/>
              <a:gd name="connsiteX63" fmla="*/ 152400 w 2271713"/>
              <a:gd name="connsiteY63" fmla="*/ 1981200 h 5453063"/>
              <a:gd name="connsiteX64" fmla="*/ 133350 w 2271713"/>
              <a:gd name="connsiteY64" fmla="*/ 2176463 h 5453063"/>
              <a:gd name="connsiteX65" fmla="*/ 142875 w 2271713"/>
              <a:gd name="connsiteY65" fmla="*/ 2271713 h 5453063"/>
              <a:gd name="connsiteX66" fmla="*/ 23813 w 2271713"/>
              <a:gd name="connsiteY66" fmla="*/ 2128838 h 5453063"/>
              <a:gd name="connsiteX67" fmla="*/ 0 w 2271713"/>
              <a:gd name="connsiteY67" fmla="*/ 1824038 h 5453063"/>
              <a:gd name="connsiteX68" fmla="*/ 85725 w 2271713"/>
              <a:gd name="connsiteY68" fmla="*/ 1576388 h 5453063"/>
              <a:gd name="connsiteX69" fmla="*/ 230982 w 2271713"/>
              <a:gd name="connsiteY69" fmla="*/ 1345406 h 5453063"/>
              <a:gd name="connsiteX70" fmla="*/ 566738 w 2271713"/>
              <a:gd name="connsiteY70" fmla="*/ 1152525 h 5453063"/>
              <a:gd name="connsiteX71" fmla="*/ 585788 w 2271713"/>
              <a:gd name="connsiteY71" fmla="*/ 990600 h 5453063"/>
              <a:gd name="connsiteX72" fmla="*/ 585788 w 2271713"/>
              <a:gd name="connsiteY72" fmla="*/ 742950 h 5453063"/>
              <a:gd name="connsiteX73" fmla="*/ 676275 w 2271713"/>
              <a:gd name="connsiteY73" fmla="*/ 404813 h 5453063"/>
              <a:gd name="connsiteX74" fmla="*/ 866775 w 2271713"/>
              <a:gd name="connsiteY74" fmla="*/ 119063 h 5453063"/>
              <a:gd name="connsiteX75" fmla="*/ 1123950 w 2271713"/>
              <a:gd name="connsiteY75" fmla="*/ 0 h 5453063"/>
              <a:gd name="connsiteX76" fmla="*/ 1381125 w 2271713"/>
              <a:gd name="connsiteY76" fmla="*/ 85725 h 5453063"/>
              <a:gd name="connsiteX0" fmla="*/ 1381125 w 2271713"/>
              <a:gd name="connsiteY0" fmla="*/ 85725 h 5453063"/>
              <a:gd name="connsiteX1" fmla="*/ 1457325 w 2271713"/>
              <a:gd name="connsiteY1" fmla="*/ 200025 h 5453063"/>
              <a:gd name="connsiteX2" fmla="*/ 1443038 w 2271713"/>
              <a:gd name="connsiteY2" fmla="*/ 266700 h 5453063"/>
              <a:gd name="connsiteX3" fmla="*/ 1509713 w 2271713"/>
              <a:gd name="connsiteY3" fmla="*/ 466725 h 5453063"/>
              <a:gd name="connsiteX4" fmla="*/ 1495425 w 2271713"/>
              <a:gd name="connsiteY4" fmla="*/ 757238 h 5453063"/>
              <a:gd name="connsiteX5" fmla="*/ 1428750 w 2271713"/>
              <a:gd name="connsiteY5" fmla="*/ 928688 h 5453063"/>
              <a:gd name="connsiteX6" fmla="*/ 1581150 w 2271713"/>
              <a:gd name="connsiteY6" fmla="*/ 919163 h 5453063"/>
              <a:gd name="connsiteX7" fmla="*/ 1947863 w 2271713"/>
              <a:gd name="connsiteY7" fmla="*/ 1176338 h 5453063"/>
              <a:gd name="connsiteX8" fmla="*/ 2271713 w 2271713"/>
              <a:gd name="connsiteY8" fmla="*/ 1504950 h 5453063"/>
              <a:gd name="connsiteX9" fmla="*/ 2271713 w 2271713"/>
              <a:gd name="connsiteY9" fmla="*/ 1552575 h 5453063"/>
              <a:gd name="connsiteX10" fmla="*/ 1962150 w 2271713"/>
              <a:gd name="connsiteY10" fmla="*/ 1871663 h 5453063"/>
              <a:gd name="connsiteX11" fmla="*/ 1809750 w 2271713"/>
              <a:gd name="connsiteY11" fmla="*/ 1995488 h 5453063"/>
              <a:gd name="connsiteX12" fmla="*/ 1724025 w 2271713"/>
              <a:gd name="connsiteY12" fmla="*/ 1947863 h 5453063"/>
              <a:gd name="connsiteX13" fmla="*/ 2038350 w 2271713"/>
              <a:gd name="connsiteY13" fmla="*/ 1528763 h 5453063"/>
              <a:gd name="connsiteX14" fmla="*/ 1695450 w 2271713"/>
              <a:gd name="connsiteY14" fmla="*/ 1252538 h 5453063"/>
              <a:gd name="connsiteX15" fmla="*/ 1652588 w 2271713"/>
              <a:gd name="connsiteY15" fmla="*/ 1428750 h 5453063"/>
              <a:gd name="connsiteX16" fmla="*/ 1595438 w 2271713"/>
              <a:gd name="connsiteY16" fmla="*/ 1566863 h 5453063"/>
              <a:gd name="connsiteX17" fmla="*/ 1628775 w 2271713"/>
              <a:gd name="connsiteY17" fmla="*/ 1800225 h 5453063"/>
              <a:gd name="connsiteX18" fmla="*/ 1747838 w 2271713"/>
              <a:gd name="connsiteY18" fmla="*/ 1990725 h 5453063"/>
              <a:gd name="connsiteX19" fmla="*/ 1824038 w 2271713"/>
              <a:gd name="connsiteY19" fmla="*/ 2105025 h 5453063"/>
              <a:gd name="connsiteX20" fmla="*/ 1990725 w 2271713"/>
              <a:gd name="connsiteY20" fmla="*/ 2428875 h 5453063"/>
              <a:gd name="connsiteX21" fmla="*/ 1990725 w 2271713"/>
              <a:gd name="connsiteY21" fmla="*/ 2795588 h 5453063"/>
              <a:gd name="connsiteX22" fmla="*/ 1857375 w 2271713"/>
              <a:gd name="connsiteY22" fmla="*/ 3167063 h 5453063"/>
              <a:gd name="connsiteX23" fmla="*/ 1790700 w 2271713"/>
              <a:gd name="connsiteY23" fmla="*/ 3624263 h 5453063"/>
              <a:gd name="connsiteX24" fmla="*/ 1495425 w 2271713"/>
              <a:gd name="connsiteY24" fmla="*/ 4500563 h 5453063"/>
              <a:gd name="connsiteX25" fmla="*/ 1404938 w 2271713"/>
              <a:gd name="connsiteY25" fmla="*/ 4824413 h 5453063"/>
              <a:gd name="connsiteX26" fmla="*/ 1585913 w 2271713"/>
              <a:gd name="connsiteY26" fmla="*/ 5129213 h 5453063"/>
              <a:gd name="connsiteX27" fmla="*/ 1728788 w 2271713"/>
              <a:gd name="connsiteY27" fmla="*/ 5219700 h 5453063"/>
              <a:gd name="connsiteX28" fmla="*/ 1733550 w 2271713"/>
              <a:gd name="connsiteY28" fmla="*/ 5243513 h 5453063"/>
              <a:gd name="connsiteX29" fmla="*/ 1643063 w 2271713"/>
              <a:gd name="connsiteY29" fmla="*/ 5262563 h 5453063"/>
              <a:gd name="connsiteX30" fmla="*/ 1404938 w 2271713"/>
              <a:gd name="connsiteY30" fmla="*/ 5143500 h 5453063"/>
              <a:gd name="connsiteX31" fmla="*/ 1333500 w 2271713"/>
              <a:gd name="connsiteY31" fmla="*/ 5167313 h 5453063"/>
              <a:gd name="connsiteX32" fmla="*/ 1243013 w 2271713"/>
              <a:gd name="connsiteY32" fmla="*/ 5110163 h 5453063"/>
              <a:gd name="connsiteX33" fmla="*/ 1238250 w 2271713"/>
              <a:gd name="connsiteY33" fmla="*/ 5224463 h 5453063"/>
              <a:gd name="connsiteX34" fmla="*/ 1100138 w 2271713"/>
              <a:gd name="connsiteY34" fmla="*/ 5453063 h 5453063"/>
              <a:gd name="connsiteX35" fmla="*/ 1038225 w 2271713"/>
              <a:gd name="connsiteY35" fmla="*/ 5453063 h 5453063"/>
              <a:gd name="connsiteX36" fmla="*/ 1023938 w 2271713"/>
              <a:gd name="connsiteY36" fmla="*/ 5148263 h 5453063"/>
              <a:gd name="connsiteX37" fmla="*/ 1185863 w 2271713"/>
              <a:gd name="connsiteY37" fmla="*/ 4848225 h 5453063"/>
              <a:gd name="connsiteX38" fmla="*/ 1271588 w 2271713"/>
              <a:gd name="connsiteY38" fmla="*/ 4095750 h 5453063"/>
              <a:gd name="connsiteX39" fmla="*/ 1419225 w 2271713"/>
              <a:gd name="connsiteY39" fmla="*/ 3509963 h 5453063"/>
              <a:gd name="connsiteX40" fmla="*/ 1262063 w 2271713"/>
              <a:gd name="connsiteY40" fmla="*/ 3328988 h 5453063"/>
              <a:gd name="connsiteX41" fmla="*/ 1147763 w 2271713"/>
              <a:gd name="connsiteY41" fmla="*/ 2981325 h 5453063"/>
              <a:gd name="connsiteX42" fmla="*/ 1066800 w 2271713"/>
              <a:gd name="connsiteY42" fmla="*/ 2671763 h 5453063"/>
              <a:gd name="connsiteX43" fmla="*/ 1128713 w 2271713"/>
              <a:gd name="connsiteY43" fmla="*/ 2085975 h 5453063"/>
              <a:gd name="connsiteX44" fmla="*/ 957263 w 2271713"/>
              <a:gd name="connsiteY44" fmla="*/ 1604963 h 5453063"/>
              <a:gd name="connsiteX45" fmla="*/ 852488 w 2271713"/>
              <a:gd name="connsiteY45" fmla="*/ 1490663 h 5453063"/>
              <a:gd name="connsiteX46" fmla="*/ 785813 w 2271713"/>
              <a:gd name="connsiteY46" fmla="*/ 2143125 h 5453063"/>
              <a:gd name="connsiteX47" fmla="*/ 962025 w 2271713"/>
              <a:gd name="connsiteY47" fmla="*/ 2586038 h 5453063"/>
              <a:gd name="connsiteX48" fmla="*/ 1004888 w 2271713"/>
              <a:gd name="connsiteY48" fmla="*/ 2790825 h 5453063"/>
              <a:gd name="connsiteX49" fmla="*/ 1066800 w 2271713"/>
              <a:gd name="connsiteY49" fmla="*/ 2843213 h 5453063"/>
              <a:gd name="connsiteX50" fmla="*/ 1066800 w 2271713"/>
              <a:gd name="connsiteY50" fmla="*/ 3071813 h 5453063"/>
              <a:gd name="connsiteX51" fmla="*/ 1023938 w 2271713"/>
              <a:gd name="connsiteY51" fmla="*/ 3167063 h 5453063"/>
              <a:gd name="connsiteX52" fmla="*/ 828675 w 2271713"/>
              <a:gd name="connsiteY52" fmla="*/ 3171825 h 5453063"/>
              <a:gd name="connsiteX53" fmla="*/ 766763 w 2271713"/>
              <a:gd name="connsiteY53" fmla="*/ 3062288 h 5453063"/>
              <a:gd name="connsiteX54" fmla="*/ 828675 w 2271713"/>
              <a:gd name="connsiteY54" fmla="*/ 2947988 h 5453063"/>
              <a:gd name="connsiteX55" fmla="*/ 904875 w 2271713"/>
              <a:gd name="connsiteY55" fmla="*/ 2957513 h 5453063"/>
              <a:gd name="connsiteX56" fmla="*/ 914400 w 2271713"/>
              <a:gd name="connsiteY56" fmla="*/ 2909888 h 5453063"/>
              <a:gd name="connsiteX57" fmla="*/ 738188 w 2271713"/>
              <a:gd name="connsiteY57" fmla="*/ 2481263 h 5453063"/>
              <a:gd name="connsiteX58" fmla="*/ 619125 w 2271713"/>
              <a:gd name="connsiteY58" fmla="*/ 2209800 h 5453063"/>
              <a:gd name="connsiteX59" fmla="*/ 619125 w 2271713"/>
              <a:gd name="connsiteY59" fmla="*/ 1395413 h 5453063"/>
              <a:gd name="connsiteX60" fmla="*/ 523875 w 2271713"/>
              <a:gd name="connsiteY60" fmla="*/ 1600200 h 5453063"/>
              <a:gd name="connsiteX61" fmla="*/ 357188 w 2271713"/>
              <a:gd name="connsiteY61" fmla="*/ 1747838 h 5453063"/>
              <a:gd name="connsiteX62" fmla="*/ 161925 w 2271713"/>
              <a:gd name="connsiteY62" fmla="*/ 1938338 h 5453063"/>
              <a:gd name="connsiteX63" fmla="*/ 152400 w 2271713"/>
              <a:gd name="connsiteY63" fmla="*/ 1981200 h 5453063"/>
              <a:gd name="connsiteX64" fmla="*/ 133350 w 2271713"/>
              <a:gd name="connsiteY64" fmla="*/ 2176463 h 5453063"/>
              <a:gd name="connsiteX65" fmla="*/ 142875 w 2271713"/>
              <a:gd name="connsiteY65" fmla="*/ 2271713 h 5453063"/>
              <a:gd name="connsiteX66" fmla="*/ 23813 w 2271713"/>
              <a:gd name="connsiteY66" fmla="*/ 2128838 h 5453063"/>
              <a:gd name="connsiteX67" fmla="*/ 0 w 2271713"/>
              <a:gd name="connsiteY67" fmla="*/ 1824038 h 5453063"/>
              <a:gd name="connsiteX68" fmla="*/ 85725 w 2271713"/>
              <a:gd name="connsiteY68" fmla="*/ 1576388 h 5453063"/>
              <a:gd name="connsiteX69" fmla="*/ 230982 w 2271713"/>
              <a:gd name="connsiteY69" fmla="*/ 1345406 h 5453063"/>
              <a:gd name="connsiteX70" fmla="*/ 566738 w 2271713"/>
              <a:gd name="connsiteY70" fmla="*/ 1152525 h 5453063"/>
              <a:gd name="connsiteX71" fmla="*/ 585788 w 2271713"/>
              <a:gd name="connsiteY71" fmla="*/ 990600 h 5453063"/>
              <a:gd name="connsiteX72" fmla="*/ 585788 w 2271713"/>
              <a:gd name="connsiteY72" fmla="*/ 742950 h 5453063"/>
              <a:gd name="connsiteX73" fmla="*/ 676275 w 2271713"/>
              <a:gd name="connsiteY73" fmla="*/ 404813 h 5453063"/>
              <a:gd name="connsiteX74" fmla="*/ 866775 w 2271713"/>
              <a:gd name="connsiteY74" fmla="*/ 119063 h 5453063"/>
              <a:gd name="connsiteX75" fmla="*/ 1123950 w 2271713"/>
              <a:gd name="connsiteY75" fmla="*/ 0 h 5453063"/>
              <a:gd name="connsiteX76" fmla="*/ 1381125 w 2271713"/>
              <a:gd name="connsiteY76" fmla="*/ 85725 h 5453063"/>
              <a:gd name="connsiteX0" fmla="*/ 1381125 w 2271713"/>
              <a:gd name="connsiteY0" fmla="*/ 85725 h 5453063"/>
              <a:gd name="connsiteX1" fmla="*/ 1457325 w 2271713"/>
              <a:gd name="connsiteY1" fmla="*/ 200025 h 5453063"/>
              <a:gd name="connsiteX2" fmla="*/ 1443038 w 2271713"/>
              <a:gd name="connsiteY2" fmla="*/ 266700 h 5453063"/>
              <a:gd name="connsiteX3" fmla="*/ 1509713 w 2271713"/>
              <a:gd name="connsiteY3" fmla="*/ 466725 h 5453063"/>
              <a:gd name="connsiteX4" fmla="*/ 1495425 w 2271713"/>
              <a:gd name="connsiteY4" fmla="*/ 757238 h 5453063"/>
              <a:gd name="connsiteX5" fmla="*/ 1428750 w 2271713"/>
              <a:gd name="connsiteY5" fmla="*/ 928688 h 5453063"/>
              <a:gd name="connsiteX6" fmla="*/ 1581150 w 2271713"/>
              <a:gd name="connsiteY6" fmla="*/ 919163 h 5453063"/>
              <a:gd name="connsiteX7" fmla="*/ 1947863 w 2271713"/>
              <a:gd name="connsiteY7" fmla="*/ 1176338 h 5453063"/>
              <a:gd name="connsiteX8" fmla="*/ 2271713 w 2271713"/>
              <a:gd name="connsiteY8" fmla="*/ 1504950 h 5453063"/>
              <a:gd name="connsiteX9" fmla="*/ 2271713 w 2271713"/>
              <a:gd name="connsiteY9" fmla="*/ 1552575 h 5453063"/>
              <a:gd name="connsiteX10" fmla="*/ 1962150 w 2271713"/>
              <a:gd name="connsiteY10" fmla="*/ 1871663 h 5453063"/>
              <a:gd name="connsiteX11" fmla="*/ 1809750 w 2271713"/>
              <a:gd name="connsiteY11" fmla="*/ 1995488 h 5453063"/>
              <a:gd name="connsiteX12" fmla="*/ 1724025 w 2271713"/>
              <a:gd name="connsiteY12" fmla="*/ 1947863 h 5453063"/>
              <a:gd name="connsiteX13" fmla="*/ 2038350 w 2271713"/>
              <a:gd name="connsiteY13" fmla="*/ 1528763 h 5453063"/>
              <a:gd name="connsiteX14" fmla="*/ 1695450 w 2271713"/>
              <a:gd name="connsiteY14" fmla="*/ 1252538 h 5453063"/>
              <a:gd name="connsiteX15" fmla="*/ 1652588 w 2271713"/>
              <a:gd name="connsiteY15" fmla="*/ 1428750 h 5453063"/>
              <a:gd name="connsiteX16" fmla="*/ 1595438 w 2271713"/>
              <a:gd name="connsiteY16" fmla="*/ 1566863 h 5453063"/>
              <a:gd name="connsiteX17" fmla="*/ 1628775 w 2271713"/>
              <a:gd name="connsiteY17" fmla="*/ 1800225 h 5453063"/>
              <a:gd name="connsiteX18" fmla="*/ 1747838 w 2271713"/>
              <a:gd name="connsiteY18" fmla="*/ 1990725 h 5453063"/>
              <a:gd name="connsiteX19" fmla="*/ 1824038 w 2271713"/>
              <a:gd name="connsiteY19" fmla="*/ 2105025 h 5453063"/>
              <a:gd name="connsiteX20" fmla="*/ 1990725 w 2271713"/>
              <a:gd name="connsiteY20" fmla="*/ 2428875 h 5453063"/>
              <a:gd name="connsiteX21" fmla="*/ 1990725 w 2271713"/>
              <a:gd name="connsiteY21" fmla="*/ 2795588 h 5453063"/>
              <a:gd name="connsiteX22" fmla="*/ 1857375 w 2271713"/>
              <a:gd name="connsiteY22" fmla="*/ 3167063 h 5453063"/>
              <a:gd name="connsiteX23" fmla="*/ 1790700 w 2271713"/>
              <a:gd name="connsiteY23" fmla="*/ 3624263 h 5453063"/>
              <a:gd name="connsiteX24" fmla="*/ 1495425 w 2271713"/>
              <a:gd name="connsiteY24" fmla="*/ 4500563 h 5453063"/>
              <a:gd name="connsiteX25" fmla="*/ 1404938 w 2271713"/>
              <a:gd name="connsiteY25" fmla="*/ 4824413 h 5453063"/>
              <a:gd name="connsiteX26" fmla="*/ 1585913 w 2271713"/>
              <a:gd name="connsiteY26" fmla="*/ 5129213 h 5453063"/>
              <a:gd name="connsiteX27" fmla="*/ 1728788 w 2271713"/>
              <a:gd name="connsiteY27" fmla="*/ 5219700 h 5453063"/>
              <a:gd name="connsiteX28" fmla="*/ 1733550 w 2271713"/>
              <a:gd name="connsiteY28" fmla="*/ 5243513 h 5453063"/>
              <a:gd name="connsiteX29" fmla="*/ 1643063 w 2271713"/>
              <a:gd name="connsiteY29" fmla="*/ 5262563 h 5453063"/>
              <a:gd name="connsiteX30" fmla="*/ 1404938 w 2271713"/>
              <a:gd name="connsiteY30" fmla="*/ 5143500 h 5453063"/>
              <a:gd name="connsiteX31" fmla="*/ 1333500 w 2271713"/>
              <a:gd name="connsiteY31" fmla="*/ 5167313 h 5453063"/>
              <a:gd name="connsiteX32" fmla="*/ 1243013 w 2271713"/>
              <a:gd name="connsiteY32" fmla="*/ 5110163 h 5453063"/>
              <a:gd name="connsiteX33" fmla="*/ 1238250 w 2271713"/>
              <a:gd name="connsiteY33" fmla="*/ 5224463 h 5453063"/>
              <a:gd name="connsiteX34" fmla="*/ 1100138 w 2271713"/>
              <a:gd name="connsiteY34" fmla="*/ 5453063 h 5453063"/>
              <a:gd name="connsiteX35" fmla="*/ 1038225 w 2271713"/>
              <a:gd name="connsiteY35" fmla="*/ 5453063 h 5453063"/>
              <a:gd name="connsiteX36" fmla="*/ 1023938 w 2271713"/>
              <a:gd name="connsiteY36" fmla="*/ 5148263 h 5453063"/>
              <a:gd name="connsiteX37" fmla="*/ 1185863 w 2271713"/>
              <a:gd name="connsiteY37" fmla="*/ 4848225 h 5453063"/>
              <a:gd name="connsiteX38" fmla="*/ 1271588 w 2271713"/>
              <a:gd name="connsiteY38" fmla="*/ 4095750 h 5453063"/>
              <a:gd name="connsiteX39" fmla="*/ 1419225 w 2271713"/>
              <a:gd name="connsiteY39" fmla="*/ 3509963 h 5453063"/>
              <a:gd name="connsiteX40" fmla="*/ 1262063 w 2271713"/>
              <a:gd name="connsiteY40" fmla="*/ 3328988 h 5453063"/>
              <a:gd name="connsiteX41" fmla="*/ 1147763 w 2271713"/>
              <a:gd name="connsiteY41" fmla="*/ 2981325 h 5453063"/>
              <a:gd name="connsiteX42" fmla="*/ 1066800 w 2271713"/>
              <a:gd name="connsiteY42" fmla="*/ 2671763 h 5453063"/>
              <a:gd name="connsiteX43" fmla="*/ 1128713 w 2271713"/>
              <a:gd name="connsiteY43" fmla="*/ 2085975 h 5453063"/>
              <a:gd name="connsiteX44" fmla="*/ 957263 w 2271713"/>
              <a:gd name="connsiteY44" fmla="*/ 1604963 h 5453063"/>
              <a:gd name="connsiteX45" fmla="*/ 852488 w 2271713"/>
              <a:gd name="connsiteY45" fmla="*/ 1490663 h 5453063"/>
              <a:gd name="connsiteX46" fmla="*/ 785813 w 2271713"/>
              <a:gd name="connsiteY46" fmla="*/ 2143125 h 5453063"/>
              <a:gd name="connsiteX47" fmla="*/ 962025 w 2271713"/>
              <a:gd name="connsiteY47" fmla="*/ 2586038 h 5453063"/>
              <a:gd name="connsiteX48" fmla="*/ 1004888 w 2271713"/>
              <a:gd name="connsiteY48" fmla="*/ 2790825 h 5453063"/>
              <a:gd name="connsiteX49" fmla="*/ 1066800 w 2271713"/>
              <a:gd name="connsiteY49" fmla="*/ 2843213 h 5453063"/>
              <a:gd name="connsiteX50" fmla="*/ 1066800 w 2271713"/>
              <a:gd name="connsiteY50" fmla="*/ 3071813 h 5453063"/>
              <a:gd name="connsiteX51" fmla="*/ 1023938 w 2271713"/>
              <a:gd name="connsiteY51" fmla="*/ 3167063 h 5453063"/>
              <a:gd name="connsiteX52" fmla="*/ 828675 w 2271713"/>
              <a:gd name="connsiteY52" fmla="*/ 3171825 h 5453063"/>
              <a:gd name="connsiteX53" fmla="*/ 766763 w 2271713"/>
              <a:gd name="connsiteY53" fmla="*/ 3062288 h 5453063"/>
              <a:gd name="connsiteX54" fmla="*/ 828675 w 2271713"/>
              <a:gd name="connsiteY54" fmla="*/ 2947988 h 5453063"/>
              <a:gd name="connsiteX55" fmla="*/ 904875 w 2271713"/>
              <a:gd name="connsiteY55" fmla="*/ 2957513 h 5453063"/>
              <a:gd name="connsiteX56" fmla="*/ 914400 w 2271713"/>
              <a:gd name="connsiteY56" fmla="*/ 2909888 h 5453063"/>
              <a:gd name="connsiteX57" fmla="*/ 738188 w 2271713"/>
              <a:gd name="connsiteY57" fmla="*/ 2481263 h 5453063"/>
              <a:gd name="connsiteX58" fmla="*/ 619125 w 2271713"/>
              <a:gd name="connsiteY58" fmla="*/ 2209800 h 5453063"/>
              <a:gd name="connsiteX59" fmla="*/ 619125 w 2271713"/>
              <a:gd name="connsiteY59" fmla="*/ 1395413 h 5453063"/>
              <a:gd name="connsiteX60" fmla="*/ 523875 w 2271713"/>
              <a:gd name="connsiteY60" fmla="*/ 1600200 h 5453063"/>
              <a:gd name="connsiteX61" fmla="*/ 357188 w 2271713"/>
              <a:gd name="connsiteY61" fmla="*/ 1747838 h 5453063"/>
              <a:gd name="connsiteX62" fmla="*/ 161925 w 2271713"/>
              <a:gd name="connsiteY62" fmla="*/ 1938338 h 5453063"/>
              <a:gd name="connsiteX63" fmla="*/ 152400 w 2271713"/>
              <a:gd name="connsiteY63" fmla="*/ 1981200 h 5453063"/>
              <a:gd name="connsiteX64" fmla="*/ 133350 w 2271713"/>
              <a:gd name="connsiteY64" fmla="*/ 2176463 h 5453063"/>
              <a:gd name="connsiteX65" fmla="*/ 142875 w 2271713"/>
              <a:gd name="connsiteY65" fmla="*/ 2271713 h 5453063"/>
              <a:gd name="connsiteX66" fmla="*/ 23813 w 2271713"/>
              <a:gd name="connsiteY66" fmla="*/ 2128838 h 5453063"/>
              <a:gd name="connsiteX67" fmla="*/ 0 w 2271713"/>
              <a:gd name="connsiteY67" fmla="*/ 1824038 h 5453063"/>
              <a:gd name="connsiteX68" fmla="*/ 150019 w 2271713"/>
              <a:gd name="connsiteY68" fmla="*/ 1564482 h 5453063"/>
              <a:gd name="connsiteX69" fmla="*/ 230982 w 2271713"/>
              <a:gd name="connsiteY69" fmla="*/ 1345406 h 5453063"/>
              <a:gd name="connsiteX70" fmla="*/ 566738 w 2271713"/>
              <a:gd name="connsiteY70" fmla="*/ 1152525 h 5453063"/>
              <a:gd name="connsiteX71" fmla="*/ 585788 w 2271713"/>
              <a:gd name="connsiteY71" fmla="*/ 990600 h 5453063"/>
              <a:gd name="connsiteX72" fmla="*/ 585788 w 2271713"/>
              <a:gd name="connsiteY72" fmla="*/ 742950 h 5453063"/>
              <a:gd name="connsiteX73" fmla="*/ 676275 w 2271713"/>
              <a:gd name="connsiteY73" fmla="*/ 404813 h 5453063"/>
              <a:gd name="connsiteX74" fmla="*/ 866775 w 2271713"/>
              <a:gd name="connsiteY74" fmla="*/ 119063 h 5453063"/>
              <a:gd name="connsiteX75" fmla="*/ 1123950 w 2271713"/>
              <a:gd name="connsiteY75" fmla="*/ 0 h 5453063"/>
              <a:gd name="connsiteX76" fmla="*/ 1381125 w 2271713"/>
              <a:gd name="connsiteY76" fmla="*/ 85725 h 5453063"/>
              <a:gd name="connsiteX0" fmla="*/ 1381125 w 2271713"/>
              <a:gd name="connsiteY0" fmla="*/ 85725 h 5453063"/>
              <a:gd name="connsiteX1" fmla="*/ 1457325 w 2271713"/>
              <a:gd name="connsiteY1" fmla="*/ 200025 h 5453063"/>
              <a:gd name="connsiteX2" fmla="*/ 1443038 w 2271713"/>
              <a:gd name="connsiteY2" fmla="*/ 266700 h 5453063"/>
              <a:gd name="connsiteX3" fmla="*/ 1509713 w 2271713"/>
              <a:gd name="connsiteY3" fmla="*/ 466725 h 5453063"/>
              <a:gd name="connsiteX4" fmla="*/ 1495425 w 2271713"/>
              <a:gd name="connsiteY4" fmla="*/ 757238 h 5453063"/>
              <a:gd name="connsiteX5" fmla="*/ 1428750 w 2271713"/>
              <a:gd name="connsiteY5" fmla="*/ 928688 h 5453063"/>
              <a:gd name="connsiteX6" fmla="*/ 1581150 w 2271713"/>
              <a:gd name="connsiteY6" fmla="*/ 919163 h 5453063"/>
              <a:gd name="connsiteX7" fmla="*/ 1947863 w 2271713"/>
              <a:gd name="connsiteY7" fmla="*/ 1176338 h 5453063"/>
              <a:gd name="connsiteX8" fmla="*/ 2271713 w 2271713"/>
              <a:gd name="connsiteY8" fmla="*/ 1504950 h 5453063"/>
              <a:gd name="connsiteX9" fmla="*/ 2271713 w 2271713"/>
              <a:gd name="connsiteY9" fmla="*/ 1552575 h 5453063"/>
              <a:gd name="connsiteX10" fmla="*/ 1962150 w 2271713"/>
              <a:gd name="connsiteY10" fmla="*/ 1871663 h 5453063"/>
              <a:gd name="connsiteX11" fmla="*/ 1809750 w 2271713"/>
              <a:gd name="connsiteY11" fmla="*/ 1995488 h 5453063"/>
              <a:gd name="connsiteX12" fmla="*/ 1724025 w 2271713"/>
              <a:gd name="connsiteY12" fmla="*/ 1947863 h 5453063"/>
              <a:gd name="connsiteX13" fmla="*/ 2038350 w 2271713"/>
              <a:gd name="connsiteY13" fmla="*/ 1528763 h 5453063"/>
              <a:gd name="connsiteX14" fmla="*/ 1695450 w 2271713"/>
              <a:gd name="connsiteY14" fmla="*/ 1252538 h 5453063"/>
              <a:gd name="connsiteX15" fmla="*/ 1652588 w 2271713"/>
              <a:gd name="connsiteY15" fmla="*/ 1428750 h 5453063"/>
              <a:gd name="connsiteX16" fmla="*/ 1595438 w 2271713"/>
              <a:gd name="connsiteY16" fmla="*/ 1566863 h 5453063"/>
              <a:gd name="connsiteX17" fmla="*/ 1628775 w 2271713"/>
              <a:gd name="connsiteY17" fmla="*/ 1800225 h 5453063"/>
              <a:gd name="connsiteX18" fmla="*/ 1747838 w 2271713"/>
              <a:gd name="connsiteY18" fmla="*/ 1990725 h 5453063"/>
              <a:gd name="connsiteX19" fmla="*/ 1824038 w 2271713"/>
              <a:gd name="connsiteY19" fmla="*/ 2105025 h 5453063"/>
              <a:gd name="connsiteX20" fmla="*/ 1990725 w 2271713"/>
              <a:gd name="connsiteY20" fmla="*/ 2428875 h 5453063"/>
              <a:gd name="connsiteX21" fmla="*/ 1990725 w 2271713"/>
              <a:gd name="connsiteY21" fmla="*/ 2795588 h 5453063"/>
              <a:gd name="connsiteX22" fmla="*/ 1857375 w 2271713"/>
              <a:gd name="connsiteY22" fmla="*/ 3167063 h 5453063"/>
              <a:gd name="connsiteX23" fmla="*/ 1790700 w 2271713"/>
              <a:gd name="connsiteY23" fmla="*/ 3624263 h 5453063"/>
              <a:gd name="connsiteX24" fmla="*/ 1495425 w 2271713"/>
              <a:gd name="connsiteY24" fmla="*/ 4500563 h 5453063"/>
              <a:gd name="connsiteX25" fmla="*/ 1404938 w 2271713"/>
              <a:gd name="connsiteY25" fmla="*/ 4824413 h 5453063"/>
              <a:gd name="connsiteX26" fmla="*/ 1585913 w 2271713"/>
              <a:gd name="connsiteY26" fmla="*/ 5129213 h 5453063"/>
              <a:gd name="connsiteX27" fmla="*/ 1728788 w 2271713"/>
              <a:gd name="connsiteY27" fmla="*/ 5219700 h 5453063"/>
              <a:gd name="connsiteX28" fmla="*/ 1733550 w 2271713"/>
              <a:gd name="connsiteY28" fmla="*/ 5243513 h 5453063"/>
              <a:gd name="connsiteX29" fmla="*/ 1643063 w 2271713"/>
              <a:gd name="connsiteY29" fmla="*/ 5262563 h 5453063"/>
              <a:gd name="connsiteX30" fmla="*/ 1404938 w 2271713"/>
              <a:gd name="connsiteY30" fmla="*/ 5143500 h 5453063"/>
              <a:gd name="connsiteX31" fmla="*/ 1333500 w 2271713"/>
              <a:gd name="connsiteY31" fmla="*/ 5167313 h 5453063"/>
              <a:gd name="connsiteX32" fmla="*/ 1243013 w 2271713"/>
              <a:gd name="connsiteY32" fmla="*/ 5110163 h 5453063"/>
              <a:gd name="connsiteX33" fmla="*/ 1238250 w 2271713"/>
              <a:gd name="connsiteY33" fmla="*/ 5224463 h 5453063"/>
              <a:gd name="connsiteX34" fmla="*/ 1100138 w 2271713"/>
              <a:gd name="connsiteY34" fmla="*/ 5453063 h 5453063"/>
              <a:gd name="connsiteX35" fmla="*/ 1038225 w 2271713"/>
              <a:gd name="connsiteY35" fmla="*/ 5453063 h 5453063"/>
              <a:gd name="connsiteX36" fmla="*/ 1023938 w 2271713"/>
              <a:gd name="connsiteY36" fmla="*/ 5148263 h 5453063"/>
              <a:gd name="connsiteX37" fmla="*/ 1185863 w 2271713"/>
              <a:gd name="connsiteY37" fmla="*/ 4848225 h 5453063"/>
              <a:gd name="connsiteX38" fmla="*/ 1271588 w 2271713"/>
              <a:gd name="connsiteY38" fmla="*/ 4095750 h 5453063"/>
              <a:gd name="connsiteX39" fmla="*/ 1419225 w 2271713"/>
              <a:gd name="connsiteY39" fmla="*/ 3509963 h 5453063"/>
              <a:gd name="connsiteX40" fmla="*/ 1262063 w 2271713"/>
              <a:gd name="connsiteY40" fmla="*/ 3328988 h 5453063"/>
              <a:gd name="connsiteX41" fmla="*/ 1147763 w 2271713"/>
              <a:gd name="connsiteY41" fmla="*/ 2981325 h 5453063"/>
              <a:gd name="connsiteX42" fmla="*/ 1066800 w 2271713"/>
              <a:gd name="connsiteY42" fmla="*/ 2671763 h 5453063"/>
              <a:gd name="connsiteX43" fmla="*/ 1128713 w 2271713"/>
              <a:gd name="connsiteY43" fmla="*/ 2085975 h 5453063"/>
              <a:gd name="connsiteX44" fmla="*/ 957263 w 2271713"/>
              <a:gd name="connsiteY44" fmla="*/ 1604963 h 5453063"/>
              <a:gd name="connsiteX45" fmla="*/ 852488 w 2271713"/>
              <a:gd name="connsiteY45" fmla="*/ 1490663 h 5453063"/>
              <a:gd name="connsiteX46" fmla="*/ 785813 w 2271713"/>
              <a:gd name="connsiteY46" fmla="*/ 2143125 h 5453063"/>
              <a:gd name="connsiteX47" fmla="*/ 962025 w 2271713"/>
              <a:gd name="connsiteY47" fmla="*/ 2586038 h 5453063"/>
              <a:gd name="connsiteX48" fmla="*/ 1004888 w 2271713"/>
              <a:gd name="connsiteY48" fmla="*/ 2790825 h 5453063"/>
              <a:gd name="connsiteX49" fmla="*/ 1066800 w 2271713"/>
              <a:gd name="connsiteY49" fmla="*/ 2843213 h 5453063"/>
              <a:gd name="connsiteX50" fmla="*/ 1066800 w 2271713"/>
              <a:gd name="connsiteY50" fmla="*/ 3071813 h 5453063"/>
              <a:gd name="connsiteX51" fmla="*/ 1023938 w 2271713"/>
              <a:gd name="connsiteY51" fmla="*/ 3167063 h 5453063"/>
              <a:gd name="connsiteX52" fmla="*/ 828675 w 2271713"/>
              <a:gd name="connsiteY52" fmla="*/ 3171825 h 5453063"/>
              <a:gd name="connsiteX53" fmla="*/ 766763 w 2271713"/>
              <a:gd name="connsiteY53" fmla="*/ 3062288 h 5453063"/>
              <a:gd name="connsiteX54" fmla="*/ 828675 w 2271713"/>
              <a:gd name="connsiteY54" fmla="*/ 2947988 h 5453063"/>
              <a:gd name="connsiteX55" fmla="*/ 904875 w 2271713"/>
              <a:gd name="connsiteY55" fmla="*/ 2957513 h 5453063"/>
              <a:gd name="connsiteX56" fmla="*/ 914400 w 2271713"/>
              <a:gd name="connsiteY56" fmla="*/ 2909888 h 5453063"/>
              <a:gd name="connsiteX57" fmla="*/ 738188 w 2271713"/>
              <a:gd name="connsiteY57" fmla="*/ 2481263 h 5453063"/>
              <a:gd name="connsiteX58" fmla="*/ 619125 w 2271713"/>
              <a:gd name="connsiteY58" fmla="*/ 2209800 h 5453063"/>
              <a:gd name="connsiteX59" fmla="*/ 619125 w 2271713"/>
              <a:gd name="connsiteY59" fmla="*/ 1395413 h 5453063"/>
              <a:gd name="connsiteX60" fmla="*/ 523875 w 2271713"/>
              <a:gd name="connsiteY60" fmla="*/ 1600200 h 5453063"/>
              <a:gd name="connsiteX61" fmla="*/ 357188 w 2271713"/>
              <a:gd name="connsiteY61" fmla="*/ 1747838 h 5453063"/>
              <a:gd name="connsiteX62" fmla="*/ 161925 w 2271713"/>
              <a:gd name="connsiteY62" fmla="*/ 1938338 h 5453063"/>
              <a:gd name="connsiteX63" fmla="*/ 152400 w 2271713"/>
              <a:gd name="connsiteY63" fmla="*/ 1981200 h 5453063"/>
              <a:gd name="connsiteX64" fmla="*/ 133350 w 2271713"/>
              <a:gd name="connsiteY64" fmla="*/ 2176463 h 5453063"/>
              <a:gd name="connsiteX65" fmla="*/ 142875 w 2271713"/>
              <a:gd name="connsiteY65" fmla="*/ 2271713 h 5453063"/>
              <a:gd name="connsiteX66" fmla="*/ 23813 w 2271713"/>
              <a:gd name="connsiteY66" fmla="*/ 2128838 h 5453063"/>
              <a:gd name="connsiteX67" fmla="*/ 0 w 2271713"/>
              <a:gd name="connsiteY67" fmla="*/ 1824038 h 5453063"/>
              <a:gd name="connsiteX68" fmla="*/ 92869 w 2271713"/>
              <a:gd name="connsiteY68" fmla="*/ 1585913 h 5453063"/>
              <a:gd name="connsiteX69" fmla="*/ 230982 w 2271713"/>
              <a:gd name="connsiteY69" fmla="*/ 1345406 h 5453063"/>
              <a:gd name="connsiteX70" fmla="*/ 566738 w 2271713"/>
              <a:gd name="connsiteY70" fmla="*/ 1152525 h 5453063"/>
              <a:gd name="connsiteX71" fmla="*/ 585788 w 2271713"/>
              <a:gd name="connsiteY71" fmla="*/ 990600 h 5453063"/>
              <a:gd name="connsiteX72" fmla="*/ 585788 w 2271713"/>
              <a:gd name="connsiteY72" fmla="*/ 742950 h 5453063"/>
              <a:gd name="connsiteX73" fmla="*/ 676275 w 2271713"/>
              <a:gd name="connsiteY73" fmla="*/ 404813 h 5453063"/>
              <a:gd name="connsiteX74" fmla="*/ 866775 w 2271713"/>
              <a:gd name="connsiteY74" fmla="*/ 119063 h 5453063"/>
              <a:gd name="connsiteX75" fmla="*/ 1123950 w 2271713"/>
              <a:gd name="connsiteY75" fmla="*/ 0 h 5453063"/>
              <a:gd name="connsiteX76" fmla="*/ 1381125 w 2271713"/>
              <a:gd name="connsiteY76" fmla="*/ 85725 h 5453063"/>
              <a:gd name="connsiteX0" fmla="*/ 1378743 w 2269331"/>
              <a:gd name="connsiteY0" fmla="*/ 85725 h 5453063"/>
              <a:gd name="connsiteX1" fmla="*/ 1454943 w 2269331"/>
              <a:gd name="connsiteY1" fmla="*/ 200025 h 5453063"/>
              <a:gd name="connsiteX2" fmla="*/ 1440656 w 2269331"/>
              <a:gd name="connsiteY2" fmla="*/ 266700 h 5453063"/>
              <a:gd name="connsiteX3" fmla="*/ 1507331 w 2269331"/>
              <a:gd name="connsiteY3" fmla="*/ 466725 h 5453063"/>
              <a:gd name="connsiteX4" fmla="*/ 1493043 w 2269331"/>
              <a:gd name="connsiteY4" fmla="*/ 757238 h 5453063"/>
              <a:gd name="connsiteX5" fmla="*/ 1426368 w 2269331"/>
              <a:gd name="connsiteY5" fmla="*/ 928688 h 5453063"/>
              <a:gd name="connsiteX6" fmla="*/ 1578768 w 2269331"/>
              <a:gd name="connsiteY6" fmla="*/ 919163 h 5453063"/>
              <a:gd name="connsiteX7" fmla="*/ 1945481 w 2269331"/>
              <a:gd name="connsiteY7" fmla="*/ 1176338 h 5453063"/>
              <a:gd name="connsiteX8" fmla="*/ 2269331 w 2269331"/>
              <a:gd name="connsiteY8" fmla="*/ 1504950 h 5453063"/>
              <a:gd name="connsiteX9" fmla="*/ 2269331 w 2269331"/>
              <a:gd name="connsiteY9" fmla="*/ 1552575 h 5453063"/>
              <a:gd name="connsiteX10" fmla="*/ 1959768 w 2269331"/>
              <a:gd name="connsiteY10" fmla="*/ 1871663 h 5453063"/>
              <a:gd name="connsiteX11" fmla="*/ 1807368 w 2269331"/>
              <a:gd name="connsiteY11" fmla="*/ 1995488 h 5453063"/>
              <a:gd name="connsiteX12" fmla="*/ 1721643 w 2269331"/>
              <a:gd name="connsiteY12" fmla="*/ 1947863 h 5453063"/>
              <a:gd name="connsiteX13" fmla="*/ 2035968 w 2269331"/>
              <a:gd name="connsiteY13" fmla="*/ 1528763 h 5453063"/>
              <a:gd name="connsiteX14" fmla="*/ 1693068 w 2269331"/>
              <a:gd name="connsiteY14" fmla="*/ 1252538 h 5453063"/>
              <a:gd name="connsiteX15" fmla="*/ 1650206 w 2269331"/>
              <a:gd name="connsiteY15" fmla="*/ 1428750 h 5453063"/>
              <a:gd name="connsiteX16" fmla="*/ 1593056 w 2269331"/>
              <a:gd name="connsiteY16" fmla="*/ 1566863 h 5453063"/>
              <a:gd name="connsiteX17" fmla="*/ 1626393 w 2269331"/>
              <a:gd name="connsiteY17" fmla="*/ 1800225 h 5453063"/>
              <a:gd name="connsiteX18" fmla="*/ 1745456 w 2269331"/>
              <a:gd name="connsiteY18" fmla="*/ 1990725 h 5453063"/>
              <a:gd name="connsiteX19" fmla="*/ 1821656 w 2269331"/>
              <a:gd name="connsiteY19" fmla="*/ 2105025 h 5453063"/>
              <a:gd name="connsiteX20" fmla="*/ 1988343 w 2269331"/>
              <a:gd name="connsiteY20" fmla="*/ 2428875 h 5453063"/>
              <a:gd name="connsiteX21" fmla="*/ 1988343 w 2269331"/>
              <a:gd name="connsiteY21" fmla="*/ 2795588 h 5453063"/>
              <a:gd name="connsiteX22" fmla="*/ 1854993 w 2269331"/>
              <a:gd name="connsiteY22" fmla="*/ 3167063 h 5453063"/>
              <a:gd name="connsiteX23" fmla="*/ 1788318 w 2269331"/>
              <a:gd name="connsiteY23" fmla="*/ 3624263 h 5453063"/>
              <a:gd name="connsiteX24" fmla="*/ 1493043 w 2269331"/>
              <a:gd name="connsiteY24" fmla="*/ 4500563 h 5453063"/>
              <a:gd name="connsiteX25" fmla="*/ 1402556 w 2269331"/>
              <a:gd name="connsiteY25" fmla="*/ 4824413 h 5453063"/>
              <a:gd name="connsiteX26" fmla="*/ 1583531 w 2269331"/>
              <a:gd name="connsiteY26" fmla="*/ 5129213 h 5453063"/>
              <a:gd name="connsiteX27" fmla="*/ 1726406 w 2269331"/>
              <a:gd name="connsiteY27" fmla="*/ 5219700 h 5453063"/>
              <a:gd name="connsiteX28" fmla="*/ 1731168 w 2269331"/>
              <a:gd name="connsiteY28" fmla="*/ 5243513 h 5453063"/>
              <a:gd name="connsiteX29" fmla="*/ 1640681 w 2269331"/>
              <a:gd name="connsiteY29" fmla="*/ 5262563 h 5453063"/>
              <a:gd name="connsiteX30" fmla="*/ 1402556 w 2269331"/>
              <a:gd name="connsiteY30" fmla="*/ 5143500 h 5453063"/>
              <a:gd name="connsiteX31" fmla="*/ 1331118 w 2269331"/>
              <a:gd name="connsiteY31" fmla="*/ 5167313 h 5453063"/>
              <a:gd name="connsiteX32" fmla="*/ 1240631 w 2269331"/>
              <a:gd name="connsiteY32" fmla="*/ 5110163 h 5453063"/>
              <a:gd name="connsiteX33" fmla="*/ 1235868 w 2269331"/>
              <a:gd name="connsiteY33" fmla="*/ 5224463 h 5453063"/>
              <a:gd name="connsiteX34" fmla="*/ 1097756 w 2269331"/>
              <a:gd name="connsiteY34" fmla="*/ 5453063 h 5453063"/>
              <a:gd name="connsiteX35" fmla="*/ 1035843 w 2269331"/>
              <a:gd name="connsiteY35" fmla="*/ 5453063 h 5453063"/>
              <a:gd name="connsiteX36" fmla="*/ 1021556 w 2269331"/>
              <a:gd name="connsiteY36" fmla="*/ 5148263 h 5453063"/>
              <a:gd name="connsiteX37" fmla="*/ 1183481 w 2269331"/>
              <a:gd name="connsiteY37" fmla="*/ 4848225 h 5453063"/>
              <a:gd name="connsiteX38" fmla="*/ 1269206 w 2269331"/>
              <a:gd name="connsiteY38" fmla="*/ 4095750 h 5453063"/>
              <a:gd name="connsiteX39" fmla="*/ 1416843 w 2269331"/>
              <a:gd name="connsiteY39" fmla="*/ 3509963 h 5453063"/>
              <a:gd name="connsiteX40" fmla="*/ 1259681 w 2269331"/>
              <a:gd name="connsiteY40" fmla="*/ 3328988 h 5453063"/>
              <a:gd name="connsiteX41" fmla="*/ 1145381 w 2269331"/>
              <a:gd name="connsiteY41" fmla="*/ 2981325 h 5453063"/>
              <a:gd name="connsiteX42" fmla="*/ 1064418 w 2269331"/>
              <a:gd name="connsiteY42" fmla="*/ 2671763 h 5453063"/>
              <a:gd name="connsiteX43" fmla="*/ 1126331 w 2269331"/>
              <a:gd name="connsiteY43" fmla="*/ 2085975 h 5453063"/>
              <a:gd name="connsiteX44" fmla="*/ 954881 w 2269331"/>
              <a:gd name="connsiteY44" fmla="*/ 1604963 h 5453063"/>
              <a:gd name="connsiteX45" fmla="*/ 850106 w 2269331"/>
              <a:gd name="connsiteY45" fmla="*/ 1490663 h 5453063"/>
              <a:gd name="connsiteX46" fmla="*/ 783431 w 2269331"/>
              <a:gd name="connsiteY46" fmla="*/ 2143125 h 5453063"/>
              <a:gd name="connsiteX47" fmla="*/ 959643 w 2269331"/>
              <a:gd name="connsiteY47" fmla="*/ 2586038 h 5453063"/>
              <a:gd name="connsiteX48" fmla="*/ 1002506 w 2269331"/>
              <a:gd name="connsiteY48" fmla="*/ 2790825 h 5453063"/>
              <a:gd name="connsiteX49" fmla="*/ 1064418 w 2269331"/>
              <a:gd name="connsiteY49" fmla="*/ 2843213 h 5453063"/>
              <a:gd name="connsiteX50" fmla="*/ 1064418 w 2269331"/>
              <a:gd name="connsiteY50" fmla="*/ 3071813 h 5453063"/>
              <a:gd name="connsiteX51" fmla="*/ 1021556 w 2269331"/>
              <a:gd name="connsiteY51" fmla="*/ 3167063 h 5453063"/>
              <a:gd name="connsiteX52" fmla="*/ 826293 w 2269331"/>
              <a:gd name="connsiteY52" fmla="*/ 3171825 h 5453063"/>
              <a:gd name="connsiteX53" fmla="*/ 764381 w 2269331"/>
              <a:gd name="connsiteY53" fmla="*/ 3062288 h 5453063"/>
              <a:gd name="connsiteX54" fmla="*/ 826293 w 2269331"/>
              <a:gd name="connsiteY54" fmla="*/ 2947988 h 5453063"/>
              <a:gd name="connsiteX55" fmla="*/ 902493 w 2269331"/>
              <a:gd name="connsiteY55" fmla="*/ 2957513 h 5453063"/>
              <a:gd name="connsiteX56" fmla="*/ 912018 w 2269331"/>
              <a:gd name="connsiteY56" fmla="*/ 2909888 h 5453063"/>
              <a:gd name="connsiteX57" fmla="*/ 735806 w 2269331"/>
              <a:gd name="connsiteY57" fmla="*/ 2481263 h 5453063"/>
              <a:gd name="connsiteX58" fmla="*/ 616743 w 2269331"/>
              <a:gd name="connsiteY58" fmla="*/ 2209800 h 5453063"/>
              <a:gd name="connsiteX59" fmla="*/ 616743 w 2269331"/>
              <a:gd name="connsiteY59" fmla="*/ 1395413 h 5453063"/>
              <a:gd name="connsiteX60" fmla="*/ 521493 w 2269331"/>
              <a:gd name="connsiteY60" fmla="*/ 1600200 h 5453063"/>
              <a:gd name="connsiteX61" fmla="*/ 354806 w 2269331"/>
              <a:gd name="connsiteY61" fmla="*/ 1747838 h 5453063"/>
              <a:gd name="connsiteX62" fmla="*/ 159543 w 2269331"/>
              <a:gd name="connsiteY62" fmla="*/ 1938338 h 5453063"/>
              <a:gd name="connsiteX63" fmla="*/ 150018 w 2269331"/>
              <a:gd name="connsiteY63" fmla="*/ 1981200 h 5453063"/>
              <a:gd name="connsiteX64" fmla="*/ 130968 w 2269331"/>
              <a:gd name="connsiteY64" fmla="*/ 2176463 h 5453063"/>
              <a:gd name="connsiteX65" fmla="*/ 140493 w 2269331"/>
              <a:gd name="connsiteY65" fmla="*/ 2271713 h 5453063"/>
              <a:gd name="connsiteX66" fmla="*/ 21431 w 2269331"/>
              <a:gd name="connsiteY66" fmla="*/ 2128838 h 5453063"/>
              <a:gd name="connsiteX67" fmla="*/ 0 w 2269331"/>
              <a:gd name="connsiteY67" fmla="*/ 1845469 h 5453063"/>
              <a:gd name="connsiteX68" fmla="*/ 90487 w 2269331"/>
              <a:gd name="connsiteY68" fmla="*/ 1585913 h 5453063"/>
              <a:gd name="connsiteX69" fmla="*/ 228600 w 2269331"/>
              <a:gd name="connsiteY69" fmla="*/ 1345406 h 5453063"/>
              <a:gd name="connsiteX70" fmla="*/ 564356 w 2269331"/>
              <a:gd name="connsiteY70" fmla="*/ 1152525 h 5453063"/>
              <a:gd name="connsiteX71" fmla="*/ 583406 w 2269331"/>
              <a:gd name="connsiteY71" fmla="*/ 990600 h 5453063"/>
              <a:gd name="connsiteX72" fmla="*/ 583406 w 2269331"/>
              <a:gd name="connsiteY72" fmla="*/ 742950 h 5453063"/>
              <a:gd name="connsiteX73" fmla="*/ 673893 w 2269331"/>
              <a:gd name="connsiteY73" fmla="*/ 404813 h 5453063"/>
              <a:gd name="connsiteX74" fmla="*/ 864393 w 2269331"/>
              <a:gd name="connsiteY74" fmla="*/ 119063 h 5453063"/>
              <a:gd name="connsiteX75" fmla="*/ 1121568 w 2269331"/>
              <a:gd name="connsiteY75" fmla="*/ 0 h 5453063"/>
              <a:gd name="connsiteX76" fmla="*/ 1378743 w 2269331"/>
              <a:gd name="connsiteY76" fmla="*/ 85725 h 5453063"/>
              <a:gd name="connsiteX0" fmla="*/ 1378743 w 2269331"/>
              <a:gd name="connsiteY0" fmla="*/ 85725 h 5453063"/>
              <a:gd name="connsiteX1" fmla="*/ 1454943 w 2269331"/>
              <a:gd name="connsiteY1" fmla="*/ 200025 h 5453063"/>
              <a:gd name="connsiteX2" fmla="*/ 1440656 w 2269331"/>
              <a:gd name="connsiteY2" fmla="*/ 266700 h 5453063"/>
              <a:gd name="connsiteX3" fmla="*/ 1507331 w 2269331"/>
              <a:gd name="connsiteY3" fmla="*/ 466725 h 5453063"/>
              <a:gd name="connsiteX4" fmla="*/ 1493043 w 2269331"/>
              <a:gd name="connsiteY4" fmla="*/ 757238 h 5453063"/>
              <a:gd name="connsiteX5" fmla="*/ 1426368 w 2269331"/>
              <a:gd name="connsiteY5" fmla="*/ 928688 h 5453063"/>
              <a:gd name="connsiteX6" fmla="*/ 1578768 w 2269331"/>
              <a:gd name="connsiteY6" fmla="*/ 919163 h 5453063"/>
              <a:gd name="connsiteX7" fmla="*/ 1945481 w 2269331"/>
              <a:gd name="connsiteY7" fmla="*/ 1176338 h 5453063"/>
              <a:gd name="connsiteX8" fmla="*/ 2269331 w 2269331"/>
              <a:gd name="connsiteY8" fmla="*/ 1504950 h 5453063"/>
              <a:gd name="connsiteX9" fmla="*/ 2269331 w 2269331"/>
              <a:gd name="connsiteY9" fmla="*/ 1552575 h 5453063"/>
              <a:gd name="connsiteX10" fmla="*/ 1959768 w 2269331"/>
              <a:gd name="connsiteY10" fmla="*/ 1871663 h 5453063"/>
              <a:gd name="connsiteX11" fmla="*/ 1807368 w 2269331"/>
              <a:gd name="connsiteY11" fmla="*/ 1995488 h 5453063"/>
              <a:gd name="connsiteX12" fmla="*/ 1721643 w 2269331"/>
              <a:gd name="connsiteY12" fmla="*/ 1947863 h 5453063"/>
              <a:gd name="connsiteX13" fmla="*/ 2035968 w 2269331"/>
              <a:gd name="connsiteY13" fmla="*/ 1528763 h 5453063"/>
              <a:gd name="connsiteX14" fmla="*/ 1693068 w 2269331"/>
              <a:gd name="connsiteY14" fmla="*/ 1252538 h 5453063"/>
              <a:gd name="connsiteX15" fmla="*/ 1650206 w 2269331"/>
              <a:gd name="connsiteY15" fmla="*/ 1428750 h 5453063"/>
              <a:gd name="connsiteX16" fmla="*/ 1593056 w 2269331"/>
              <a:gd name="connsiteY16" fmla="*/ 1566863 h 5453063"/>
              <a:gd name="connsiteX17" fmla="*/ 1626393 w 2269331"/>
              <a:gd name="connsiteY17" fmla="*/ 1800225 h 5453063"/>
              <a:gd name="connsiteX18" fmla="*/ 1745456 w 2269331"/>
              <a:gd name="connsiteY18" fmla="*/ 1990725 h 5453063"/>
              <a:gd name="connsiteX19" fmla="*/ 1821656 w 2269331"/>
              <a:gd name="connsiteY19" fmla="*/ 2105025 h 5453063"/>
              <a:gd name="connsiteX20" fmla="*/ 1988343 w 2269331"/>
              <a:gd name="connsiteY20" fmla="*/ 2428875 h 5453063"/>
              <a:gd name="connsiteX21" fmla="*/ 1988343 w 2269331"/>
              <a:gd name="connsiteY21" fmla="*/ 2795588 h 5453063"/>
              <a:gd name="connsiteX22" fmla="*/ 1854993 w 2269331"/>
              <a:gd name="connsiteY22" fmla="*/ 3167063 h 5453063"/>
              <a:gd name="connsiteX23" fmla="*/ 1788318 w 2269331"/>
              <a:gd name="connsiteY23" fmla="*/ 3624263 h 5453063"/>
              <a:gd name="connsiteX24" fmla="*/ 1493043 w 2269331"/>
              <a:gd name="connsiteY24" fmla="*/ 4500563 h 5453063"/>
              <a:gd name="connsiteX25" fmla="*/ 1402556 w 2269331"/>
              <a:gd name="connsiteY25" fmla="*/ 4824413 h 5453063"/>
              <a:gd name="connsiteX26" fmla="*/ 1583531 w 2269331"/>
              <a:gd name="connsiteY26" fmla="*/ 5129213 h 5453063"/>
              <a:gd name="connsiteX27" fmla="*/ 1726406 w 2269331"/>
              <a:gd name="connsiteY27" fmla="*/ 5219700 h 5453063"/>
              <a:gd name="connsiteX28" fmla="*/ 1731168 w 2269331"/>
              <a:gd name="connsiteY28" fmla="*/ 5243513 h 5453063"/>
              <a:gd name="connsiteX29" fmla="*/ 1640681 w 2269331"/>
              <a:gd name="connsiteY29" fmla="*/ 5262563 h 5453063"/>
              <a:gd name="connsiteX30" fmla="*/ 1402556 w 2269331"/>
              <a:gd name="connsiteY30" fmla="*/ 5143500 h 5453063"/>
              <a:gd name="connsiteX31" fmla="*/ 1331118 w 2269331"/>
              <a:gd name="connsiteY31" fmla="*/ 5167313 h 5453063"/>
              <a:gd name="connsiteX32" fmla="*/ 1240631 w 2269331"/>
              <a:gd name="connsiteY32" fmla="*/ 5110163 h 5453063"/>
              <a:gd name="connsiteX33" fmla="*/ 1235868 w 2269331"/>
              <a:gd name="connsiteY33" fmla="*/ 5224463 h 5453063"/>
              <a:gd name="connsiteX34" fmla="*/ 1097756 w 2269331"/>
              <a:gd name="connsiteY34" fmla="*/ 5453063 h 5453063"/>
              <a:gd name="connsiteX35" fmla="*/ 1035843 w 2269331"/>
              <a:gd name="connsiteY35" fmla="*/ 5453063 h 5453063"/>
              <a:gd name="connsiteX36" fmla="*/ 1021556 w 2269331"/>
              <a:gd name="connsiteY36" fmla="*/ 5148263 h 5453063"/>
              <a:gd name="connsiteX37" fmla="*/ 1183481 w 2269331"/>
              <a:gd name="connsiteY37" fmla="*/ 4848225 h 5453063"/>
              <a:gd name="connsiteX38" fmla="*/ 1269206 w 2269331"/>
              <a:gd name="connsiteY38" fmla="*/ 4095750 h 5453063"/>
              <a:gd name="connsiteX39" fmla="*/ 1416843 w 2269331"/>
              <a:gd name="connsiteY39" fmla="*/ 3509963 h 5453063"/>
              <a:gd name="connsiteX40" fmla="*/ 1259681 w 2269331"/>
              <a:gd name="connsiteY40" fmla="*/ 3328988 h 5453063"/>
              <a:gd name="connsiteX41" fmla="*/ 1145381 w 2269331"/>
              <a:gd name="connsiteY41" fmla="*/ 2981325 h 5453063"/>
              <a:gd name="connsiteX42" fmla="*/ 1064418 w 2269331"/>
              <a:gd name="connsiteY42" fmla="*/ 2671763 h 5453063"/>
              <a:gd name="connsiteX43" fmla="*/ 1126331 w 2269331"/>
              <a:gd name="connsiteY43" fmla="*/ 2085975 h 5453063"/>
              <a:gd name="connsiteX44" fmla="*/ 954881 w 2269331"/>
              <a:gd name="connsiteY44" fmla="*/ 1604963 h 5453063"/>
              <a:gd name="connsiteX45" fmla="*/ 850106 w 2269331"/>
              <a:gd name="connsiteY45" fmla="*/ 1490663 h 5453063"/>
              <a:gd name="connsiteX46" fmla="*/ 783431 w 2269331"/>
              <a:gd name="connsiteY46" fmla="*/ 2143125 h 5453063"/>
              <a:gd name="connsiteX47" fmla="*/ 959643 w 2269331"/>
              <a:gd name="connsiteY47" fmla="*/ 2586038 h 5453063"/>
              <a:gd name="connsiteX48" fmla="*/ 1002506 w 2269331"/>
              <a:gd name="connsiteY48" fmla="*/ 2790825 h 5453063"/>
              <a:gd name="connsiteX49" fmla="*/ 1064418 w 2269331"/>
              <a:gd name="connsiteY49" fmla="*/ 2843213 h 5453063"/>
              <a:gd name="connsiteX50" fmla="*/ 1064418 w 2269331"/>
              <a:gd name="connsiteY50" fmla="*/ 3071813 h 5453063"/>
              <a:gd name="connsiteX51" fmla="*/ 1021556 w 2269331"/>
              <a:gd name="connsiteY51" fmla="*/ 3167063 h 5453063"/>
              <a:gd name="connsiteX52" fmla="*/ 826293 w 2269331"/>
              <a:gd name="connsiteY52" fmla="*/ 3171825 h 5453063"/>
              <a:gd name="connsiteX53" fmla="*/ 764381 w 2269331"/>
              <a:gd name="connsiteY53" fmla="*/ 3062288 h 5453063"/>
              <a:gd name="connsiteX54" fmla="*/ 826293 w 2269331"/>
              <a:gd name="connsiteY54" fmla="*/ 2947988 h 5453063"/>
              <a:gd name="connsiteX55" fmla="*/ 902493 w 2269331"/>
              <a:gd name="connsiteY55" fmla="*/ 2957513 h 5453063"/>
              <a:gd name="connsiteX56" fmla="*/ 912018 w 2269331"/>
              <a:gd name="connsiteY56" fmla="*/ 2909888 h 5453063"/>
              <a:gd name="connsiteX57" fmla="*/ 735806 w 2269331"/>
              <a:gd name="connsiteY57" fmla="*/ 2481263 h 5453063"/>
              <a:gd name="connsiteX58" fmla="*/ 616743 w 2269331"/>
              <a:gd name="connsiteY58" fmla="*/ 2209800 h 5453063"/>
              <a:gd name="connsiteX59" fmla="*/ 616743 w 2269331"/>
              <a:gd name="connsiteY59" fmla="*/ 1395413 h 5453063"/>
              <a:gd name="connsiteX60" fmla="*/ 521493 w 2269331"/>
              <a:gd name="connsiteY60" fmla="*/ 1600200 h 5453063"/>
              <a:gd name="connsiteX61" fmla="*/ 354806 w 2269331"/>
              <a:gd name="connsiteY61" fmla="*/ 1747838 h 5453063"/>
              <a:gd name="connsiteX62" fmla="*/ 159543 w 2269331"/>
              <a:gd name="connsiteY62" fmla="*/ 1938338 h 5453063"/>
              <a:gd name="connsiteX63" fmla="*/ 150018 w 2269331"/>
              <a:gd name="connsiteY63" fmla="*/ 1981200 h 5453063"/>
              <a:gd name="connsiteX64" fmla="*/ 130968 w 2269331"/>
              <a:gd name="connsiteY64" fmla="*/ 2176463 h 5453063"/>
              <a:gd name="connsiteX65" fmla="*/ 140493 w 2269331"/>
              <a:gd name="connsiteY65" fmla="*/ 2271713 h 5453063"/>
              <a:gd name="connsiteX66" fmla="*/ 21431 w 2269331"/>
              <a:gd name="connsiteY66" fmla="*/ 2128838 h 5453063"/>
              <a:gd name="connsiteX67" fmla="*/ 0 w 2269331"/>
              <a:gd name="connsiteY67" fmla="*/ 1845469 h 5453063"/>
              <a:gd name="connsiteX68" fmla="*/ 90487 w 2269331"/>
              <a:gd name="connsiteY68" fmla="*/ 1585913 h 5453063"/>
              <a:gd name="connsiteX69" fmla="*/ 228600 w 2269331"/>
              <a:gd name="connsiteY69" fmla="*/ 1345406 h 5453063"/>
              <a:gd name="connsiteX70" fmla="*/ 564356 w 2269331"/>
              <a:gd name="connsiteY70" fmla="*/ 1152525 h 5453063"/>
              <a:gd name="connsiteX71" fmla="*/ 583406 w 2269331"/>
              <a:gd name="connsiteY71" fmla="*/ 990600 h 5453063"/>
              <a:gd name="connsiteX72" fmla="*/ 583406 w 2269331"/>
              <a:gd name="connsiteY72" fmla="*/ 742950 h 5453063"/>
              <a:gd name="connsiteX73" fmla="*/ 673893 w 2269331"/>
              <a:gd name="connsiteY73" fmla="*/ 404813 h 5453063"/>
              <a:gd name="connsiteX74" fmla="*/ 864393 w 2269331"/>
              <a:gd name="connsiteY74" fmla="*/ 119063 h 5453063"/>
              <a:gd name="connsiteX75" fmla="*/ 1121568 w 2269331"/>
              <a:gd name="connsiteY75" fmla="*/ 0 h 5453063"/>
              <a:gd name="connsiteX76" fmla="*/ 1378743 w 2269331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65855 w 2270768"/>
              <a:gd name="connsiteY49" fmla="*/ 2843213 h 5453063"/>
              <a:gd name="connsiteX50" fmla="*/ 1065855 w 2270768"/>
              <a:gd name="connsiteY50" fmla="*/ 3071813 h 5453063"/>
              <a:gd name="connsiteX51" fmla="*/ 1022993 w 2270768"/>
              <a:gd name="connsiteY51" fmla="*/ 3167063 h 5453063"/>
              <a:gd name="connsiteX52" fmla="*/ 827730 w 2270768"/>
              <a:gd name="connsiteY52" fmla="*/ 3171825 h 5453063"/>
              <a:gd name="connsiteX53" fmla="*/ 765818 w 2270768"/>
              <a:gd name="connsiteY53" fmla="*/ 3062288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37243 w 2270768"/>
              <a:gd name="connsiteY57" fmla="*/ 2481263 h 5453063"/>
              <a:gd name="connsiteX58" fmla="*/ 618180 w 2270768"/>
              <a:gd name="connsiteY58" fmla="*/ 2209800 h 5453063"/>
              <a:gd name="connsiteX59" fmla="*/ 618180 w 2270768"/>
              <a:gd name="connsiteY59" fmla="*/ 1395413 h 5453063"/>
              <a:gd name="connsiteX60" fmla="*/ 522930 w 2270768"/>
              <a:gd name="connsiteY60" fmla="*/ 1600200 h 5453063"/>
              <a:gd name="connsiteX61" fmla="*/ 356243 w 2270768"/>
              <a:gd name="connsiteY61" fmla="*/ 1747838 h 5453063"/>
              <a:gd name="connsiteX62" fmla="*/ 160980 w 2270768"/>
              <a:gd name="connsiteY62" fmla="*/ 1938338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71713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65855 w 2270768"/>
              <a:gd name="connsiteY49" fmla="*/ 2843213 h 5453063"/>
              <a:gd name="connsiteX50" fmla="*/ 1065855 w 2270768"/>
              <a:gd name="connsiteY50" fmla="*/ 3071813 h 5453063"/>
              <a:gd name="connsiteX51" fmla="*/ 1022993 w 2270768"/>
              <a:gd name="connsiteY51" fmla="*/ 3167063 h 5453063"/>
              <a:gd name="connsiteX52" fmla="*/ 827730 w 2270768"/>
              <a:gd name="connsiteY52" fmla="*/ 3171825 h 5453063"/>
              <a:gd name="connsiteX53" fmla="*/ 765818 w 2270768"/>
              <a:gd name="connsiteY53" fmla="*/ 3062288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37243 w 2270768"/>
              <a:gd name="connsiteY57" fmla="*/ 2481263 h 5453063"/>
              <a:gd name="connsiteX58" fmla="*/ 618180 w 2270768"/>
              <a:gd name="connsiteY58" fmla="*/ 2209800 h 5453063"/>
              <a:gd name="connsiteX59" fmla="*/ 618180 w 2270768"/>
              <a:gd name="connsiteY59" fmla="*/ 1395413 h 5453063"/>
              <a:gd name="connsiteX60" fmla="*/ 522930 w 2270768"/>
              <a:gd name="connsiteY60" fmla="*/ 1600200 h 5453063"/>
              <a:gd name="connsiteX61" fmla="*/ 356243 w 2270768"/>
              <a:gd name="connsiteY61" fmla="*/ 174783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71713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65855 w 2270768"/>
              <a:gd name="connsiteY49" fmla="*/ 2843213 h 5453063"/>
              <a:gd name="connsiteX50" fmla="*/ 1065855 w 2270768"/>
              <a:gd name="connsiteY50" fmla="*/ 3071813 h 5453063"/>
              <a:gd name="connsiteX51" fmla="*/ 1022993 w 2270768"/>
              <a:gd name="connsiteY51" fmla="*/ 3167063 h 5453063"/>
              <a:gd name="connsiteX52" fmla="*/ 827730 w 2270768"/>
              <a:gd name="connsiteY52" fmla="*/ 3171825 h 5453063"/>
              <a:gd name="connsiteX53" fmla="*/ 765818 w 2270768"/>
              <a:gd name="connsiteY53" fmla="*/ 3062288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37243 w 2270768"/>
              <a:gd name="connsiteY57" fmla="*/ 2481263 h 5453063"/>
              <a:gd name="connsiteX58" fmla="*/ 618180 w 2270768"/>
              <a:gd name="connsiteY58" fmla="*/ 2209800 h 5453063"/>
              <a:gd name="connsiteX59" fmla="*/ 618180 w 2270768"/>
              <a:gd name="connsiteY59" fmla="*/ 1395413 h 5453063"/>
              <a:gd name="connsiteX60" fmla="*/ 522930 w 2270768"/>
              <a:gd name="connsiteY60" fmla="*/ 1600200 h 5453063"/>
              <a:gd name="connsiteX61" fmla="*/ 356243 w 2270768"/>
              <a:gd name="connsiteY61" fmla="*/ 174783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71713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65855 w 2270768"/>
              <a:gd name="connsiteY49" fmla="*/ 2843213 h 5453063"/>
              <a:gd name="connsiteX50" fmla="*/ 1065855 w 2270768"/>
              <a:gd name="connsiteY50" fmla="*/ 3071813 h 5453063"/>
              <a:gd name="connsiteX51" fmla="*/ 1022993 w 2270768"/>
              <a:gd name="connsiteY51" fmla="*/ 3167063 h 5453063"/>
              <a:gd name="connsiteX52" fmla="*/ 827730 w 2270768"/>
              <a:gd name="connsiteY52" fmla="*/ 3171825 h 5453063"/>
              <a:gd name="connsiteX53" fmla="*/ 765818 w 2270768"/>
              <a:gd name="connsiteY53" fmla="*/ 3062288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37243 w 2270768"/>
              <a:gd name="connsiteY57" fmla="*/ 2481263 h 5453063"/>
              <a:gd name="connsiteX58" fmla="*/ 618180 w 2270768"/>
              <a:gd name="connsiteY58" fmla="*/ 2209800 h 5453063"/>
              <a:gd name="connsiteX59" fmla="*/ 618180 w 2270768"/>
              <a:gd name="connsiteY59" fmla="*/ 1395413 h 5453063"/>
              <a:gd name="connsiteX60" fmla="*/ 522930 w 2270768"/>
              <a:gd name="connsiteY60" fmla="*/ 1600200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71713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65855 w 2270768"/>
              <a:gd name="connsiteY49" fmla="*/ 2843213 h 5453063"/>
              <a:gd name="connsiteX50" fmla="*/ 1065855 w 2270768"/>
              <a:gd name="connsiteY50" fmla="*/ 3071813 h 5453063"/>
              <a:gd name="connsiteX51" fmla="*/ 1022993 w 2270768"/>
              <a:gd name="connsiteY51" fmla="*/ 3167063 h 5453063"/>
              <a:gd name="connsiteX52" fmla="*/ 827730 w 2270768"/>
              <a:gd name="connsiteY52" fmla="*/ 3171825 h 5453063"/>
              <a:gd name="connsiteX53" fmla="*/ 765818 w 2270768"/>
              <a:gd name="connsiteY53" fmla="*/ 3062288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37243 w 2270768"/>
              <a:gd name="connsiteY57" fmla="*/ 2481263 h 5453063"/>
              <a:gd name="connsiteX58" fmla="*/ 618180 w 2270768"/>
              <a:gd name="connsiteY58" fmla="*/ 2209800 h 5453063"/>
              <a:gd name="connsiteX59" fmla="*/ 618180 w 2270768"/>
              <a:gd name="connsiteY59" fmla="*/ 1395413 h 5453063"/>
              <a:gd name="connsiteX60" fmla="*/ 522930 w 2270768"/>
              <a:gd name="connsiteY60" fmla="*/ 1600200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71713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65855 w 2270768"/>
              <a:gd name="connsiteY49" fmla="*/ 2843213 h 5453063"/>
              <a:gd name="connsiteX50" fmla="*/ 1065855 w 2270768"/>
              <a:gd name="connsiteY50" fmla="*/ 3071813 h 5453063"/>
              <a:gd name="connsiteX51" fmla="*/ 1022993 w 2270768"/>
              <a:gd name="connsiteY51" fmla="*/ 3167063 h 5453063"/>
              <a:gd name="connsiteX52" fmla="*/ 827730 w 2270768"/>
              <a:gd name="connsiteY52" fmla="*/ 3171825 h 5453063"/>
              <a:gd name="connsiteX53" fmla="*/ 765818 w 2270768"/>
              <a:gd name="connsiteY53" fmla="*/ 3062288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37243 w 2270768"/>
              <a:gd name="connsiteY57" fmla="*/ 2481263 h 5453063"/>
              <a:gd name="connsiteX58" fmla="*/ 618180 w 2270768"/>
              <a:gd name="connsiteY58" fmla="*/ 2209800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71713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65855 w 2270768"/>
              <a:gd name="connsiteY49" fmla="*/ 2843213 h 5453063"/>
              <a:gd name="connsiteX50" fmla="*/ 1065855 w 2270768"/>
              <a:gd name="connsiteY50" fmla="*/ 3071813 h 5453063"/>
              <a:gd name="connsiteX51" fmla="*/ 1022993 w 2270768"/>
              <a:gd name="connsiteY51" fmla="*/ 3167063 h 5453063"/>
              <a:gd name="connsiteX52" fmla="*/ 827730 w 2270768"/>
              <a:gd name="connsiteY52" fmla="*/ 3171825 h 5453063"/>
              <a:gd name="connsiteX53" fmla="*/ 765818 w 2270768"/>
              <a:gd name="connsiteY53" fmla="*/ 3062288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37243 w 2270768"/>
              <a:gd name="connsiteY57" fmla="*/ 2481263 h 5453063"/>
              <a:gd name="connsiteX58" fmla="*/ 618180 w 2270768"/>
              <a:gd name="connsiteY58" fmla="*/ 2209800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65855 w 2270768"/>
              <a:gd name="connsiteY49" fmla="*/ 2843213 h 5453063"/>
              <a:gd name="connsiteX50" fmla="*/ 1065855 w 2270768"/>
              <a:gd name="connsiteY50" fmla="*/ 3071813 h 5453063"/>
              <a:gd name="connsiteX51" fmla="*/ 1022993 w 2270768"/>
              <a:gd name="connsiteY51" fmla="*/ 3167063 h 5453063"/>
              <a:gd name="connsiteX52" fmla="*/ 827730 w 2270768"/>
              <a:gd name="connsiteY52" fmla="*/ 3171825 h 5453063"/>
              <a:gd name="connsiteX53" fmla="*/ 765818 w 2270768"/>
              <a:gd name="connsiteY53" fmla="*/ 3062288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37243 w 2270768"/>
              <a:gd name="connsiteY57" fmla="*/ 2481263 h 5453063"/>
              <a:gd name="connsiteX58" fmla="*/ 618180 w 2270768"/>
              <a:gd name="connsiteY58" fmla="*/ 2209800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65855 w 2270768"/>
              <a:gd name="connsiteY49" fmla="*/ 2843213 h 5453063"/>
              <a:gd name="connsiteX50" fmla="*/ 1065855 w 2270768"/>
              <a:gd name="connsiteY50" fmla="*/ 3071813 h 5453063"/>
              <a:gd name="connsiteX51" fmla="*/ 1022993 w 2270768"/>
              <a:gd name="connsiteY51" fmla="*/ 3167063 h 5453063"/>
              <a:gd name="connsiteX52" fmla="*/ 827730 w 2270768"/>
              <a:gd name="connsiteY52" fmla="*/ 3171825 h 5453063"/>
              <a:gd name="connsiteX53" fmla="*/ 765818 w 2270768"/>
              <a:gd name="connsiteY53" fmla="*/ 3062288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37243 w 2270768"/>
              <a:gd name="connsiteY57" fmla="*/ 2481263 h 5453063"/>
              <a:gd name="connsiteX58" fmla="*/ 630086 w 2270768"/>
              <a:gd name="connsiteY58" fmla="*/ 2187178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65855 w 2270768"/>
              <a:gd name="connsiteY49" fmla="*/ 2843213 h 5453063"/>
              <a:gd name="connsiteX50" fmla="*/ 1065855 w 2270768"/>
              <a:gd name="connsiteY50" fmla="*/ 3071813 h 5453063"/>
              <a:gd name="connsiteX51" fmla="*/ 1022993 w 2270768"/>
              <a:gd name="connsiteY51" fmla="*/ 3167063 h 5453063"/>
              <a:gd name="connsiteX52" fmla="*/ 827730 w 2270768"/>
              <a:gd name="connsiteY52" fmla="*/ 3171825 h 5453063"/>
              <a:gd name="connsiteX53" fmla="*/ 765818 w 2270768"/>
              <a:gd name="connsiteY53" fmla="*/ 3062288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37243 w 2270768"/>
              <a:gd name="connsiteY57" fmla="*/ 2481263 h 5453063"/>
              <a:gd name="connsiteX58" fmla="*/ 639611 w 2270768"/>
              <a:gd name="connsiteY58" fmla="*/ 217646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65855 w 2270768"/>
              <a:gd name="connsiteY49" fmla="*/ 2843213 h 5453063"/>
              <a:gd name="connsiteX50" fmla="*/ 1065855 w 2270768"/>
              <a:gd name="connsiteY50" fmla="*/ 3071813 h 5453063"/>
              <a:gd name="connsiteX51" fmla="*/ 1022993 w 2270768"/>
              <a:gd name="connsiteY51" fmla="*/ 3167063 h 5453063"/>
              <a:gd name="connsiteX52" fmla="*/ 827730 w 2270768"/>
              <a:gd name="connsiteY52" fmla="*/ 3171825 h 5453063"/>
              <a:gd name="connsiteX53" fmla="*/ 765818 w 2270768"/>
              <a:gd name="connsiteY53" fmla="*/ 3062288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37243 w 2270768"/>
              <a:gd name="connsiteY57" fmla="*/ 2481263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65855 w 2270768"/>
              <a:gd name="connsiteY49" fmla="*/ 2843213 h 5453063"/>
              <a:gd name="connsiteX50" fmla="*/ 1065855 w 2270768"/>
              <a:gd name="connsiteY50" fmla="*/ 3071813 h 5453063"/>
              <a:gd name="connsiteX51" fmla="*/ 1022993 w 2270768"/>
              <a:gd name="connsiteY51" fmla="*/ 3167063 h 5453063"/>
              <a:gd name="connsiteX52" fmla="*/ 827730 w 2270768"/>
              <a:gd name="connsiteY52" fmla="*/ 3171825 h 5453063"/>
              <a:gd name="connsiteX53" fmla="*/ 765818 w 2270768"/>
              <a:gd name="connsiteY53" fmla="*/ 3062288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37243 w 2270768"/>
              <a:gd name="connsiteY57" fmla="*/ 2481263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65855 w 2270768"/>
              <a:gd name="connsiteY49" fmla="*/ 2843213 h 5453063"/>
              <a:gd name="connsiteX50" fmla="*/ 1065855 w 2270768"/>
              <a:gd name="connsiteY50" fmla="*/ 3071813 h 5453063"/>
              <a:gd name="connsiteX51" fmla="*/ 1022993 w 2270768"/>
              <a:gd name="connsiteY51" fmla="*/ 3167063 h 5453063"/>
              <a:gd name="connsiteX52" fmla="*/ 827730 w 2270768"/>
              <a:gd name="connsiteY52" fmla="*/ 3171825 h 5453063"/>
              <a:gd name="connsiteX53" fmla="*/ 765818 w 2270768"/>
              <a:gd name="connsiteY53" fmla="*/ 3062288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65855 w 2270768"/>
              <a:gd name="connsiteY49" fmla="*/ 2843213 h 5453063"/>
              <a:gd name="connsiteX50" fmla="*/ 1065855 w 2270768"/>
              <a:gd name="connsiteY50" fmla="*/ 3071813 h 5453063"/>
              <a:gd name="connsiteX51" fmla="*/ 1022993 w 2270768"/>
              <a:gd name="connsiteY51" fmla="*/ 3167063 h 5453063"/>
              <a:gd name="connsiteX52" fmla="*/ 827730 w 2270768"/>
              <a:gd name="connsiteY52" fmla="*/ 3171825 h 5453063"/>
              <a:gd name="connsiteX53" fmla="*/ 765818 w 2270768"/>
              <a:gd name="connsiteY53" fmla="*/ 3062288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65855 w 2270768"/>
              <a:gd name="connsiteY49" fmla="*/ 2843213 h 5453063"/>
              <a:gd name="connsiteX50" fmla="*/ 1065855 w 2270768"/>
              <a:gd name="connsiteY50" fmla="*/ 3071813 h 5453063"/>
              <a:gd name="connsiteX51" fmla="*/ 1022993 w 2270768"/>
              <a:gd name="connsiteY51" fmla="*/ 3167063 h 5453063"/>
              <a:gd name="connsiteX52" fmla="*/ 827730 w 2270768"/>
              <a:gd name="connsiteY52" fmla="*/ 3171825 h 5453063"/>
              <a:gd name="connsiteX53" fmla="*/ 765818 w 2270768"/>
              <a:gd name="connsiteY53" fmla="*/ 3062288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65855 w 2270768"/>
              <a:gd name="connsiteY49" fmla="*/ 2843213 h 5453063"/>
              <a:gd name="connsiteX50" fmla="*/ 1065855 w 2270768"/>
              <a:gd name="connsiteY50" fmla="*/ 3071813 h 5453063"/>
              <a:gd name="connsiteX51" fmla="*/ 1022993 w 2270768"/>
              <a:gd name="connsiteY51" fmla="*/ 3167063 h 5453063"/>
              <a:gd name="connsiteX52" fmla="*/ 827730 w 2270768"/>
              <a:gd name="connsiteY52" fmla="*/ 3171825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65855 w 2270768"/>
              <a:gd name="connsiteY49" fmla="*/ 2843213 h 5453063"/>
              <a:gd name="connsiteX50" fmla="*/ 1065855 w 2270768"/>
              <a:gd name="connsiteY50" fmla="*/ 3071813 h 5453063"/>
              <a:gd name="connsiteX51" fmla="*/ 1022993 w 2270768"/>
              <a:gd name="connsiteY51" fmla="*/ 3167063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65855 w 2270768"/>
              <a:gd name="connsiteY49" fmla="*/ 2843213 h 5453063"/>
              <a:gd name="connsiteX50" fmla="*/ 1065855 w 2270768"/>
              <a:gd name="connsiteY50" fmla="*/ 3071813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65855 w 2270768"/>
              <a:gd name="connsiteY49" fmla="*/ 2843213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301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40839 w 2270768"/>
              <a:gd name="connsiteY47" fmla="*/ 2588419 h 5453063"/>
              <a:gd name="connsiteX48" fmla="*/ 1003943 w 2270768"/>
              <a:gd name="connsiteY48" fmla="*/ 2790825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1003943 w 2270768"/>
              <a:gd name="connsiteY48" fmla="*/ 2790825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47972 w 2270768"/>
              <a:gd name="connsiteY45" fmla="*/ 1459707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84880 w 2270768"/>
              <a:gd name="connsiteY74" fmla="*/ 132160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56367 w 2270768"/>
              <a:gd name="connsiteY0" fmla="*/ 6667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37331 w 2270768"/>
              <a:gd name="connsiteY2" fmla="*/ 28455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1871 w 2270768"/>
              <a:gd name="connsiteY16" fmla="*/ 1570434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89730 w 2270768"/>
              <a:gd name="connsiteY16" fmla="*/ 1571625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89730 w 2270768"/>
              <a:gd name="connsiteY16" fmla="*/ 1571625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02827 w 2270768"/>
              <a:gd name="connsiteY17" fmla="*/ 181927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13568 w 2270768"/>
              <a:gd name="connsiteY11" fmla="*/ 2013348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13568 w 2270768"/>
              <a:gd name="connsiteY11" fmla="*/ 2013348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5949 w 2270768"/>
              <a:gd name="connsiteY18" fmla="*/ 1999060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13568 w 2270768"/>
              <a:gd name="connsiteY11" fmla="*/ 2013348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5949 w 2270768"/>
              <a:gd name="connsiteY18" fmla="*/ 1999060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13568 w 2270768"/>
              <a:gd name="connsiteY11" fmla="*/ 2013348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5949 w 2270768"/>
              <a:gd name="connsiteY18" fmla="*/ 1999060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13568 w 2270768"/>
              <a:gd name="connsiteY11" fmla="*/ 2013348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07614 w 2270768"/>
              <a:gd name="connsiteY18" fmla="*/ 1995488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13568 w 2270768"/>
              <a:gd name="connsiteY11" fmla="*/ 2013348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794517 w 2270768"/>
              <a:gd name="connsiteY18" fmla="*/ 2035969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794517 w 2270768"/>
              <a:gd name="connsiteY18" fmla="*/ 2035969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69540 w 2270768"/>
              <a:gd name="connsiteY21" fmla="*/ 2764632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69540 w 2270768"/>
              <a:gd name="connsiteY21" fmla="*/ 2764632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76684 w 2270768"/>
              <a:gd name="connsiteY21" fmla="*/ 2782492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76684 w 2270768"/>
              <a:gd name="connsiteY21" fmla="*/ 2782492 h 5453063"/>
              <a:gd name="connsiteX22" fmla="*/ 1856430 w 2270768"/>
              <a:gd name="connsiteY22" fmla="*/ 3167063 h 5453063"/>
              <a:gd name="connsiteX23" fmla="*/ 1774277 w 2270768"/>
              <a:gd name="connsiteY23" fmla="*/ 3626644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76684 w 2270768"/>
              <a:gd name="connsiteY21" fmla="*/ 2782492 h 5453063"/>
              <a:gd name="connsiteX22" fmla="*/ 1856430 w 2270768"/>
              <a:gd name="connsiteY22" fmla="*/ 3167063 h 5453063"/>
              <a:gd name="connsiteX23" fmla="*/ 1775468 w 2270768"/>
              <a:gd name="connsiteY23" fmla="*/ 3673078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76684 w 2270768"/>
              <a:gd name="connsiteY21" fmla="*/ 2782492 h 5453063"/>
              <a:gd name="connsiteX22" fmla="*/ 1856430 w 2270768"/>
              <a:gd name="connsiteY22" fmla="*/ 3167063 h 5453063"/>
              <a:gd name="connsiteX23" fmla="*/ 1775468 w 2270768"/>
              <a:gd name="connsiteY23" fmla="*/ 3673078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76684 w 2270768"/>
              <a:gd name="connsiteY21" fmla="*/ 2782492 h 5453063"/>
              <a:gd name="connsiteX22" fmla="*/ 1856430 w 2270768"/>
              <a:gd name="connsiteY22" fmla="*/ 3167063 h 5453063"/>
              <a:gd name="connsiteX23" fmla="*/ 1775468 w 2270768"/>
              <a:gd name="connsiteY23" fmla="*/ 3673078 h 5453063"/>
              <a:gd name="connsiteX24" fmla="*/ 1477811 w 2270768"/>
              <a:gd name="connsiteY24" fmla="*/ 4510088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76684 w 2270768"/>
              <a:gd name="connsiteY21" fmla="*/ 2782492 h 5453063"/>
              <a:gd name="connsiteX22" fmla="*/ 1856430 w 2270768"/>
              <a:gd name="connsiteY22" fmla="*/ 3167063 h 5453063"/>
              <a:gd name="connsiteX23" fmla="*/ 1775468 w 2270768"/>
              <a:gd name="connsiteY23" fmla="*/ 3673078 h 5453063"/>
              <a:gd name="connsiteX24" fmla="*/ 1477811 w 2270768"/>
              <a:gd name="connsiteY24" fmla="*/ 4510088 h 5453063"/>
              <a:gd name="connsiteX25" fmla="*/ 1389705 w 2270768"/>
              <a:gd name="connsiteY25" fmla="*/ 4826794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76684 w 2270768"/>
              <a:gd name="connsiteY21" fmla="*/ 2782492 h 5453063"/>
              <a:gd name="connsiteX22" fmla="*/ 1856430 w 2270768"/>
              <a:gd name="connsiteY22" fmla="*/ 3167063 h 5453063"/>
              <a:gd name="connsiteX23" fmla="*/ 1775468 w 2270768"/>
              <a:gd name="connsiteY23" fmla="*/ 3673078 h 5453063"/>
              <a:gd name="connsiteX24" fmla="*/ 1477811 w 2270768"/>
              <a:gd name="connsiteY24" fmla="*/ 4510088 h 5453063"/>
              <a:gd name="connsiteX25" fmla="*/ 1389705 w 2270768"/>
              <a:gd name="connsiteY25" fmla="*/ 4826794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76684 w 2270768"/>
              <a:gd name="connsiteY21" fmla="*/ 2782492 h 5453063"/>
              <a:gd name="connsiteX22" fmla="*/ 1856430 w 2270768"/>
              <a:gd name="connsiteY22" fmla="*/ 3167063 h 5453063"/>
              <a:gd name="connsiteX23" fmla="*/ 1775468 w 2270768"/>
              <a:gd name="connsiteY23" fmla="*/ 3673078 h 5453063"/>
              <a:gd name="connsiteX24" fmla="*/ 1477811 w 2270768"/>
              <a:gd name="connsiteY24" fmla="*/ 4510088 h 5453063"/>
              <a:gd name="connsiteX25" fmla="*/ 1389705 w 2270768"/>
              <a:gd name="connsiteY25" fmla="*/ 4826794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3795 w 2270768"/>
              <a:gd name="connsiteY28" fmla="*/ 526375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76684 w 2270768"/>
              <a:gd name="connsiteY21" fmla="*/ 2782492 h 5453063"/>
              <a:gd name="connsiteX22" fmla="*/ 1856430 w 2270768"/>
              <a:gd name="connsiteY22" fmla="*/ 3167063 h 5453063"/>
              <a:gd name="connsiteX23" fmla="*/ 1775468 w 2270768"/>
              <a:gd name="connsiteY23" fmla="*/ 3673078 h 5453063"/>
              <a:gd name="connsiteX24" fmla="*/ 1477811 w 2270768"/>
              <a:gd name="connsiteY24" fmla="*/ 4510088 h 5453063"/>
              <a:gd name="connsiteX25" fmla="*/ 1389705 w 2270768"/>
              <a:gd name="connsiteY25" fmla="*/ 4826794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3795 w 2270768"/>
              <a:gd name="connsiteY28" fmla="*/ 5263753 h 5453063"/>
              <a:gd name="connsiteX29" fmla="*/ 1642118 w 2270768"/>
              <a:gd name="connsiteY29" fmla="*/ 5262563 h 5453063"/>
              <a:gd name="connsiteX30" fmla="*/ 1395658 w 2270768"/>
              <a:gd name="connsiteY30" fmla="*/ 5138737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76684 w 2270768"/>
              <a:gd name="connsiteY21" fmla="*/ 2782492 h 5453063"/>
              <a:gd name="connsiteX22" fmla="*/ 1856430 w 2270768"/>
              <a:gd name="connsiteY22" fmla="*/ 3167063 h 5453063"/>
              <a:gd name="connsiteX23" fmla="*/ 1775468 w 2270768"/>
              <a:gd name="connsiteY23" fmla="*/ 3673078 h 5453063"/>
              <a:gd name="connsiteX24" fmla="*/ 1477811 w 2270768"/>
              <a:gd name="connsiteY24" fmla="*/ 4510088 h 5453063"/>
              <a:gd name="connsiteX25" fmla="*/ 1389705 w 2270768"/>
              <a:gd name="connsiteY25" fmla="*/ 4826794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3795 w 2270768"/>
              <a:gd name="connsiteY28" fmla="*/ 5263753 h 5453063"/>
              <a:gd name="connsiteX29" fmla="*/ 1642118 w 2270768"/>
              <a:gd name="connsiteY29" fmla="*/ 5262563 h 5453063"/>
              <a:gd name="connsiteX30" fmla="*/ 1395658 w 2270768"/>
              <a:gd name="connsiteY30" fmla="*/ 5138737 h 5453063"/>
              <a:gd name="connsiteX31" fmla="*/ 1332555 w 2270768"/>
              <a:gd name="connsiteY31" fmla="*/ 5167313 h 5453063"/>
              <a:gd name="connsiteX32" fmla="*/ 1232543 w 2270768"/>
              <a:gd name="connsiteY32" fmla="*/ 5120879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76684 w 2270768"/>
              <a:gd name="connsiteY21" fmla="*/ 2782492 h 5453063"/>
              <a:gd name="connsiteX22" fmla="*/ 1856430 w 2270768"/>
              <a:gd name="connsiteY22" fmla="*/ 3167063 h 5453063"/>
              <a:gd name="connsiteX23" fmla="*/ 1775468 w 2270768"/>
              <a:gd name="connsiteY23" fmla="*/ 3673078 h 5453063"/>
              <a:gd name="connsiteX24" fmla="*/ 1477811 w 2270768"/>
              <a:gd name="connsiteY24" fmla="*/ 4510088 h 5453063"/>
              <a:gd name="connsiteX25" fmla="*/ 1389705 w 2270768"/>
              <a:gd name="connsiteY25" fmla="*/ 4826794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3795 w 2270768"/>
              <a:gd name="connsiteY28" fmla="*/ 5263753 h 5453063"/>
              <a:gd name="connsiteX29" fmla="*/ 1642118 w 2270768"/>
              <a:gd name="connsiteY29" fmla="*/ 5262563 h 5453063"/>
              <a:gd name="connsiteX30" fmla="*/ 1395658 w 2270768"/>
              <a:gd name="connsiteY30" fmla="*/ 5138737 h 5453063"/>
              <a:gd name="connsiteX31" fmla="*/ 1332555 w 2270768"/>
              <a:gd name="connsiteY31" fmla="*/ 5167313 h 5453063"/>
              <a:gd name="connsiteX32" fmla="*/ 1232543 w 2270768"/>
              <a:gd name="connsiteY32" fmla="*/ 5120879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76684 w 2270768"/>
              <a:gd name="connsiteY21" fmla="*/ 2782492 h 5453063"/>
              <a:gd name="connsiteX22" fmla="*/ 1856430 w 2270768"/>
              <a:gd name="connsiteY22" fmla="*/ 3167063 h 5453063"/>
              <a:gd name="connsiteX23" fmla="*/ 1775468 w 2270768"/>
              <a:gd name="connsiteY23" fmla="*/ 3673078 h 5453063"/>
              <a:gd name="connsiteX24" fmla="*/ 1477811 w 2270768"/>
              <a:gd name="connsiteY24" fmla="*/ 4510088 h 5453063"/>
              <a:gd name="connsiteX25" fmla="*/ 1389705 w 2270768"/>
              <a:gd name="connsiteY25" fmla="*/ 4826794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3795 w 2270768"/>
              <a:gd name="connsiteY28" fmla="*/ 5263753 h 5453063"/>
              <a:gd name="connsiteX29" fmla="*/ 1642118 w 2270768"/>
              <a:gd name="connsiteY29" fmla="*/ 5262563 h 5453063"/>
              <a:gd name="connsiteX30" fmla="*/ 1395658 w 2270768"/>
              <a:gd name="connsiteY30" fmla="*/ 5138737 h 5453063"/>
              <a:gd name="connsiteX31" fmla="*/ 1332555 w 2270768"/>
              <a:gd name="connsiteY31" fmla="*/ 5167313 h 5453063"/>
              <a:gd name="connsiteX32" fmla="*/ 1232543 w 2270768"/>
              <a:gd name="connsiteY32" fmla="*/ 5120879 h 5453063"/>
              <a:gd name="connsiteX33" fmla="*/ 1221827 w 2270768"/>
              <a:gd name="connsiteY33" fmla="*/ 5212557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76684 w 2270768"/>
              <a:gd name="connsiteY21" fmla="*/ 2782492 h 5453063"/>
              <a:gd name="connsiteX22" fmla="*/ 1856430 w 2270768"/>
              <a:gd name="connsiteY22" fmla="*/ 3167063 h 5453063"/>
              <a:gd name="connsiteX23" fmla="*/ 1775468 w 2270768"/>
              <a:gd name="connsiteY23" fmla="*/ 3673078 h 5453063"/>
              <a:gd name="connsiteX24" fmla="*/ 1477811 w 2270768"/>
              <a:gd name="connsiteY24" fmla="*/ 4510088 h 5453063"/>
              <a:gd name="connsiteX25" fmla="*/ 1389705 w 2270768"/>
              <a:gd name="connsiteY25" fmla="*/ 4826794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3795 w 2270768"/>
              <a:gd name="connsiteY28" fmla="*/ 5263753 h 5453063"/>
              <a:gd name="connsiteX29" fmla="*/ 1642118 w 2270768"/>
              <a:gd name="connsiteY29" fmla="*/ 5262563 h 5453063"/>
              <a:gd name="connsiteX30" fmla="*/ 1395658 w 2270768"/>
              <a:gd name="connsiteY30" fmla="*/ 5138737 h 5453063"/>
              <a:gd name="connsiteX31" fmla="*/ 1332555 w 2270768"/>
              <a:gd name="connsiteY31" fmla="*/ 5167313 h 5453063"/>
              <a:gd name="connsiteX32" fmla="*/ 1213493 w 2270768"/>
              <a:gd name="connsiteY32" fmla="*/ 5082779 h 5453063"/>
              <a:gd name="connsiteX33" fmla="*/ 1221827 w 2270768"/>
              <a:gd name="connsiteY33" fmla="*/ 5212557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76684 w 2270768"/>
              <a:gd name="connsiteY21" fmla="*/ 2782492 h 5453063"/>
              <a:gd name="connsiteX22" fmla="*/ 1856430 w 2270768"/>
              <a:gd name="connsiteY22" fmla="*/ 3167063 h 5453063"/>
              <a:gd name="connsiteX23" fmla="*/ 1775468 w 2270768"/>
              <a:gd name="connsiteY23" fmla="*/ 3673078 h 5453063"/>
              <a:gd name="connsiteX24" fmla="*/ 1477811 w 2270768"/>
              <a:gd name="connsiteY24" fmla="*/ 4510088 h 5453063"/>
              <a:gd name="connsiteX25" fmla="*/ 1389705 w 2270768"/>
              <a:gd name="connsiteY25" fmla="*/ 4826794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3795 w 2270768"/>
              <a:gd name="connsiteY28" fmla="*/ 5263753 h 5453063"/>
              <a:gd name="connsiteX29" fmla="*/ 1642118 w 2270768"/>
              <a:gd name="connsiteY29" fmla="*/ 5262563 h 5453063"/>
              <a:gd name="connsiteX30" fmla="*/ 1395658 w 2270768"/>
              <a:gd name="connsiteY30" fmla="*/ 5138737 h 5453063"/>
              <a:gd name="connsiteX31" fmla="*/ 1332555 w 2270768"/>
              <a:gd name="connsiteY31" fmla="*/ 5167313 h 5453063"/>
              <a:gd name="connsiteX32" fmla="*/ 1213493 w 2270768"/>
              <a:gd name="connsiteY32" fmla="*/ 5082779 h 5453063"/>
              <a:gd name="connsiteX33" fmla="*/ 1224208 w 2270768"/>
              <a:gd name="connsiteY33" fmla="*/ 5239942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76684 w 2270768"/>
              <a:gd name="connsiteY21" fmla="*/ 2782492 h 5453063"/>
              <a:gd name="connsiteX22" fmla="*/ 1856430 w 2270768"/>
              <a:gd name="connsiteY22" fmla="*/ 3167063 h 5453063"/>
              <a:gd name="connsiteX23" fmla="*/ 1775468 w 2270768"/>
              <a:gd name="connsiteY23" fmla="*/ 3673078 h 5453063"/>
              <a:gd name="connsiteX24" fmla="*/ 1477811 w 2270768"/>
              <a:gd name="connsiteY24" fmla="*/ 4510088 h 5453063"/>
              <a:gd name="connsiteX25" fmla="*/ 1389705 w 2270768"/>
              <a:gd name="connsiteY25" fmla="*/ 4826794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3795 w 2270768"/>
              <a:gd name="connsiteY28" fmla="*/ 5263753 h 5453063"/>
              <a:gd name="connsiteX29" fmla="*/ 1642118 w 2270768"/>
              <a:gd name="connsiteY29" fmla="*/ 5262563 h 5453063"/>
              <a:gd name="connsiteX30" fmla="*/ 1395658 w 2270768"/>
              <a:gd name="connsiteY30" fmla="*/ 5138737 h 5453063"/>
              <a:gd name="connsiteX31" fmla="*/ 1332555 w 2270768"/>
              <a:gd name="connsiteY31" fmla="*/ 5167313 h 5453063"/>
              <a:gd name="connsiteX32" fmla="*/ 1213493 w 2270768"/>
              <a:gd name="connsiteY32" fmla="*/ 5082779 h 5453063"/>
              <a:gd name="connsiteX33" fmla="*/ 1224208 w 2270768"/>
              <a:gd name="connsiteY33" fmla="*/ 5239942 h 5453063"/>
              <a:gd name="connsiteX34" fmla="*/ 1099193 w 2270768"/>
              <a:gd name="connsiteY34" fmla="*/ 5453063 h 5453063"/>
              <a:gd name="connsiteX35" fmla="*/ 1022993 w 2270768"/>
              <a:gd name="connsiteY35" fmla="*/ 5406629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76684 w 2270768"/>
              <a:gd name="connsiteY21" fmla="*/ 2782492 h 5453063"/>
              <a:gd name="connsiteX22" fmla="*/ 1856430 w 2270768"/>
              <a:gd name="connsiteY22" fmla="*/ 3167063 h 5453063"/>
              <a:gd name="connsiteX23" fmla="*/ 1775468 w 2270768"/>
              <a:gd name="connsiteY23" fmla="*/ 3673078 h 5453063"/>
              <a:gd name="connsiteX24" fmla="*/ 1477811 w 2270768"/>
              <a:gd name="connsiteY24" fmla="*/ 4510088 h 5453063"/>
              <a:gd name="connsiteX25" fmla="*/ 1389705 w 2270768"/>
              <a:gd name="connsiteY25" fmla="*/ 4826794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3795 w 2270768"/>
              <a:gd name="connsiteY28" fmla="*/ 5263753 h 5453063"/>
              <a:gd name="connsiteX29" fmla="*/ 1642118 w 2270768"/>
              <a:gd name="connsiteY29" fmla="*/ 5262563 h 5453063"/>
              <a:gd name="connsiteX30" fmla="*/ 1395658 w 2270768"/>
              <a:gd name="connsiteY30" fmla="*/ 5138737 h 5453063"/>
              <a:gd name="connsiteX31" fmla="*/ 1332555 w 2270768"/>
              <a:gd name="connsiteY31" fmla="*/ 5167313 h 5453063"/>
              <a:gd name="connsiteX32" fmla="*/ 1213493 w 2270768"/>
              <a:gd name="connsiteY32" fmla="*/ 5082779 h 5453063"/>
              <a:gd name="connsiteX33" fmla="*/ 1224208 w 2270768"/>
              <a:gd name="connsiteY33" fmla="*/ 5239942 h 5453063"/>
              <a:gd name="connsiteX34" fmla="*/ 1099193 w 2270768"/>
              <a:gd name="connsiteY34" fmla="*/ 5453063 h 5453063"/>
              <a:gd name="connsiteX35" fmla="*/ 1022993 w 2270768"/>
              <a:gd name="connsiteY35" fmla="*/ 5406629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76684 w 2270768"/>
              <a:gd name="connsiteY21" fmla="*/ 2782492 h 5453063"/>
              <a:gd name="connsiteX22" fmla="*/ 1856430 w 2270768"/>
              <a:gd name="connsiteY22" fmla="*/ 3167063 h 5453063"/>
              <a:gd name="connsiteX23" fmla="*/ 1775468 w 2270768"/>
              <a:gd name="connsiteY23" fmla="*/ 3673078 h 5453063"/>
              <a:gd name="connsiteX24" fmla="*/ 1477811 w 2270768"/>
              <a:gd name="connsiteY24" fmla="*/ 4510088 h 5453063"/>
              <a:gd name="connsiteX25" fmla="*/ 1389705 w 2270768"/>
              <a:gd name="connsiteY25" fmla="*/ 4826794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3795 w 2270768"/>
              <a:gd name="connsiteY28" fmla="*/ 5263753 h 5453063"/>
              <a:gd name="connsiteX29" fmla="*/ 1642118 w 2270768"/>
              <a:gd name="connsiteY29" fmla="*/ 5262563 h 5453063"/>
              <a:gd name="connsiteX30" fmla="*/ 1395658 w 2270768"/>
              <a:gd name="connsiteY30" fmla="*/ 5138737 h 5453063"/>
              <a:gd name="connsiteX31" fmla="*/ 1332555 w 2270768"/>
              <a:gd name="connsiteY31" fmla="*/ 5167313 h 5453063"/>
              <a:gd name="connsiteX32" fmla="*/ 1213493 w 2270768"/>
              <a:gd name="connsiteY32" fmla="*/ 5082779 h 5453063"/>
              <a:gd name="connsiteX33" fmla="*/ 1224208 w 2270768"/>
              <a:gd name="connsiteY33" fmla="*/ 5239942 h 5453063"/>
              <a:gd name="connsiteX34" fmla="*/ 1099193 w 2270768"/>
              <a:gd name="connsiteY34" fmla="*/ 5453063 h 5453063"/>
              <a:gd name="connsiteX35" fmla="*/ 1022993 w 2270768"/>
              <a:gd name="connsiteY35" fmla="*/ 5406629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58736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76684 w 2270768"/>
              <a:gd name="connsiteY21" fmla="*/ 2782492 h 5453063"/>
              <a:gd name="connsiteX22" fmla="*/ 1856430 w 2270768"/>
              <a:gd name="connsiteY22" fmla="*/ 3167063 h 5453063"/>
              <a:gd name="connsiteX23" fmla="*/ 1775468 w 2270768"/>
              <a:gd name="connsiteY23" fmla="*/ 3673078 h 5453063"/>
              <a:gd name="connsiteX24" fmla="*/ 1477811 w 2270768"/>
              <a:gd name="connsiteY24" fmla="*/ 4510088 h 5453063"/>
              <a:gd name="connsiteX25" fmla="*/ 1389705 w 2270768"/>
              <a:gd name="connsiteY25" fmla="*/ 4826794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3795 w 2270768"/>
              <a:gd name="connsiteY28" fmla="*/ 5263753 h 5453063"/>
              <a:gd name="connsiteX29" fmla="*/ 1642118 w 2270768"/>
              <a:gd name="connsiteY29" fmla="*/ 5262563 h 5453063"/>
              <a:gd name="connsiteX30" fmla="*/ 1395658 w 2270768"/>
              <a:gd name="connsiteY30" fmla="*/ 5138737 h 5453063"/>
              <a:gd name="connsiteX31" fmla="*/ 1332555 w 2270768"/>
              <a:gd name="connsiteY31" fmla="*/ 5167313 h 5453063"/>
              <a:gd name="connsiteX32" fmla="*/ 1213493 w 2270768"/>
              <a:gd name="connsiteY32" fmla="*/ 5082779 h 5453063"/>
              <a:gd name="connsiteX33" fmla="*/ 1224208 w 2270768"/>
              <a:gd name="connsiteY33" fmla="*/ 5239942 h 5453063"/>
              <a:gd name="connsiteX34" fmla="*/ 1099193 w 2270768"/>
              <a:gd name="connsiteY34" fmla="*/ 5453063 h 5453063"/>
              <a:gd name="connsiteX35" fmla="*/ 1022993 w 2270768"/>
              <a:gd name="connsiteY35" fmla="*/ 5406629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58736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76684 w 2270768"/>
              <a:gd name="connsiteY21" fmla="*/ 2782492 h 5453063"/>
              <a:gd name="connsiteX22" fmla="*/ 1856430 w 2270768"/>
              <a:gd name="connsiteY22" fmla="*/ 3167063 h 5453063"/>
              <a:gd name="connsiteX23" fmla="*/ 1775468 w 2270768"/>
              <a:gd name="connsiteY23" fmla="*/ 3673078 h 5453063"/>
              <a:gd name="connsiteX24" fmla="*/ 1477811 w 2270768"/>
              <a:gd name="connsiteY24" fmla="*/ 4510088 h 5453063"/>
              <a:gd name="connsiteX25" fmla="*/ 1389705 w 2270768"/>
              <a:gd name="connsiteY25" fmla="*/ 4826794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3795 w 2270768"/>
              <a:gd name="connsiteY28" fmla="*/ 5263753 h 5453063"/>
              <a:gd name="connsiteX29" fmla="*/ 1642118 w 2270768"/>
              <a:gd name="connsiteY29" fmla="*/ 5262563 h 5453063"/>
              <a:gd name="connsiteX30" fmla="*/ 1395658 w 2270768"/>
              <a:gd name="connsiteY30" fmla="*/ 5138737 h 5453063"/>
              <a:gd name="connsiteX31" fmla="*/ 1332555 w 2270768"/>
              <a:gd name="connsiteY31" fmla="*/ 5167313 h 5453063"/>
              <a:gd name="connsiteX32" fmla="*/ 1213493 w 2270768"/>
              <a:gd name="connsiteY32" fmla="*/ 5082779 h 5453063"/>
              <a:gd name="connsiteX33" fmla="*/ 1224208 w 2270768"/>
              <a:gd name="connsiteY33" fmla="*/ 5239942 h 5453063"/>
              <a:gd name="connsiteX34" fmla="*/ 1099193 w 2270768"/>
              <a:gd name="connsiteY34" fmla="*/ 5453063 h 5453063"/>
              <a:gd name="connsiteX35" fmla="*/ 1022993 w 2270768"/>
              <a:gd name="connsiteY35" fmla="*/ 5406629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58736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</a:cxnLst>
            <a:rect l="l" t="t" r="r" b="b"/>
            <a:pathLst>
              <a:path w="2270768" h="5453063">
                <a:moveTo>
                  <a:pt x="1356367" y="66675"/>
                </a:moveTo>
                <a:lnTo>
                  <a:pt x="1449236" y="196453"/>
                </a:lnTo>
                <a:lnTo>
                  <a:pt x="1427806" y="304799"/>
                </a:lnTo>
                <a:lnTo>
                  <a:pt x="1508768" y="466725"/>
                </a:lnTo>
                <a:cubicBezTo>
                  <a:pt x="1539724" y="652861"/>
                  <a:pt x="1499243" y="660400"/>
                  <a:pt x="1494480" y="757238"/>
                </a:cubicBezTo>
                <a:lnTo>
                  <a:pt x="1427805" y="928688"/>
                </a:lnTo>
                <a:lnTo>
                  <a:pt x="1589730" y="917973"/>
                </a:lnTo>
                <a:cubicBezTo>
                  <a:pt x="1736178" y="1002904"/>
                  <a:pt x="1819521" y="1097360"/>
                  <a:pt x="1938584" y="1183482"/>
                </a:cubicBezTo>
                <a:lnTo>
                  <a:pt x="2252909" y="1508522"/>
                </a:lnTo>
                <a:lnTo>
                  <a:pt x="2270768" y="1552575"/>
                </a:lnTo>
                <a:lnTo>
                  <a:pt x="1961205" y="1871663"/>
                </a:lnTo>
                <a:lnTo>
                  <a:pt x="1820711" y="1999061"/>
                </a:lnTo>
                <a:lnTo>
                  <a:pt x="1723080" y="1947863"/>
                </a:lnTo>
                <a:lnTo>
                  <a:pt x="2030261" y="1552576"/>
                </a:lnTo>
                <a:cubicBezTo>
                  <a:pt x="1905245" y="1456532"/>
                  <a:pt x="1813568" y="1347391"/>
                  <a:pt x="1655214" y="1264444"/>
                </a:cubicBezTo>
                <a:cubicBezTo>
                  <a:pt x="1654024" y="1319213"/>
                  <a:pt x="1652833" y="1373981"/>
                  <a:pt x="1651643" y="1428750"/>
                </a:cubicBezTo>
                <a:cubicBezTo>
                  <a:pt x="1631005" y="1476375"/>
                  <a:pt x="1611558" y="1533525"/>
                  <a:pt x="1573061" y="1571625"/>
                </a:cubicBezTo>
                <a:cubicBezTo>
                  <a:pt x="1588142" y="1648222"/>
                  <a:pt x="1586556" y="1739105"/>
                  <a:pt x="1618305" y="1801415"/>
                </a:cubicBezTo>
                <a:cubicBezTo>
                  <a:pt x="1655215" y="1909761"/>
                  <a:pt x="1729032" y="1952625"/>
                  <a:pt x="1817139" y="1997869"/>
                </a:cubicBezTo>
                <a:lnTo>
                  <a:pt x="1823093" y="2105025"/>
                </a:lnTo>
                <a:cubicBezTo>
                  <a:pt x="1876671" y="2209006"/>
                  <a:pt x="1931440" y="2271316"/>
                  <a:pt x="1983827" y="2416969"/>
                </a:cubicBezTo>
                <a:cubicBezTo>
                  <a:pt x="2015577" y="2596754"/>
                  <a:pt x="2008038" y="2647951"/>
                  <a:pt x="1976684" y="2782492"/>
                </a:cubicBezTo>
                <a:lnTo>
                  <a:pt x="1856430" y="3167063"/>
                </a:lnTo>
                <a:cubicBezTo>
                  <a:pt x="1829443" y="3335735"/>
                  <a:pt x="1783405" y="3407965"/>
                  <a:pt x="1775468" y="3673078"/>
                </a:cubicBezTo>
                <a:lnTo>
                  <a:pt x="1477811" y="4510088"/>
                </a:lnTo>
                <a:lnTo>
                  <a:pt x="1389705" y="4826794"/>
                </a:lnTo>
                <a:cubicBezTo>
                  <a:pt x="1454793" y="4939506"/>
                  <a:pt x="1519880" y="5028407"/>
                  <a:pt x="1584968" y="5129213"/>
                </a:cubicBezTo>
                <a:lnTo>
                  <a:pt x="1727843" y="5219700"/>
                </a:lnTo>
                <a:lnTo>
                  <a:pt x="1733795" y="5263753"/>
                </a:lnTo>
                <a:lnTo>
                  <a:pt x="1642118" y="5262563"/>
                </a:lnTo>
                <a:lnTo>
                  <a:pt x="1395658" y="5138737"/>
                </a:lnTo>
                <a:lnTo>
                  <a:pt x="1332555" y="5167313"/>
                </a:lnTo>
                <a:cubicBezTo>
                  <a:pt x="1261118" y="5166123"/>
                  <a:pt x="1246830" y="5098257"/>
                  <a:pt x="1213493" y="5082779"/>
                </a:cubicBezTo>
                <a:lnTo>
                  <a:pt x="1224208" y="5239942"/>
                </a:lnTo>
                <a:lnTo>
                  <a:pt x="1099193" y="5453063"/>
                </a:lnTo>
                <a:cubicBezTo>
                  <a:pt x="1073793" y="5437585"/>
                  <a:pt x="1065061" y="5461398"/>
                  <a:pt x="1022993" y="5406629"/>
                </a:cubicBezTo>
                <a:lnTo>
                  <a:pt x="1022993" y="5148263"/>
                </a:lnTo>
                <a:lnTo>
                  <a:pt x="1184918" y="4848225"/>
                </a:lnTo>
                <a:cubicBezTo>
                  <a:pt x="1209524" y="4597400"/>
                  <a:pt x="1207936" y="4473972"/>
                  <a:pt x="1258736" y="4095750"/>
                </a:cubicBezTo>
                <a:cubicBezTo>
                  <a:pt x="1312712" y="3857228"/>
                  <a:pt x="1369068" y="3716338"/>
                  <a:pt x="1424234" y="3526632"/>
                </a:cubicBezTo>
                <a:lnTo>
                  <a:pt x="1261118" y="3328988"/>
                </a:lnTo>
                <a:lnTo>
                  <a:pt x="1146818" y="2981325"/>
                </a:lnTo>
                <a:lnTo>
                  <a:pt x="1089668" y="2671763"/>
                </a:lnTo>
                <a:cubicBezTo>
                  <a:pt x="1089271" y="2424112"/>
                  <a:pt x="1115068" y="2281238"/>
                  <a:pt x="1127768" y="2085975"/>
                </a:cubicBezTo>
                <a:lnTo>
                  <a:pt x="946793" y="1640681"/>
                </a:lnTo>
                <a:lnTo>
                  <a:pt x="859878" y="1462088"/>
                </a:lnTo>
                <a:lnTo>
                  <a:pt x="784868" y="2143125"/>
                </a:lnTo>
                <a:lnTo>
                  <a:pt x="940839" y="2565797"/>
                </a:lnTo>
                <a:lnTo>
                  <a:pt x="981321" y="2778919"/>
                </a:lnTo>
                <a:lnTo>
                  <a:pt x="1068236" y="2896791"/>
                </a:lnTo>
                <a:cubicBezTo>
                  <a:pt x="1069427" y="2960688"/>
                  <a:pt x="1068236" y="2971007"/>
                  <a:pt x="1069427" y="3034904"/>
                </a:cubicBezTo>
                <a:lnTo>
                  <a:pt x="1039662" y="3155156"/>
                </a:lnTo>
                <a:lnTo>
                  <a:pt x="808680" y="3183731"/>
                </a:lnTo>
                <a:lnTo>
                  <a:pt x="749149" y="3074195"/>
                </a:lnTo>
                <a:lnTo>
                  <a:pt x="827730" y="2947988"/>
                </a:lnTo>
                <a:lnTo>
                  <a:pt x="903930" y="2957513"/>
                </a:lnTo>
                <a:lnTo>
                  <a:pt x="913455" y="2909888"/>
                </a:lnTo>
                <a:cubicBezTo>
                  <a:pt x="867815" y="2811860"/>
                  <a:pt x="813840" y="2732882"/>
                  <a:pt x="776534" y="2615804"/>
                </a:cubicBezTo>
                <a:cubicBezTo>
                  <a:pt x="734861" y="2455467"/>
                  <a:pt x="676521" y="2335609"/>
                  <a:pt x="626514" y="2195512"/>
                </a:cubicBezTo>
                <a:cubicBezTo>
                  <a:pt x="613020" y="1921668"/>
                  <a:pt x="620958" y="1662113"/>
                  <a:pt x="618180" y="1395413"/>
                </a:cubicBezTo>
                <a:lnTo>
                  <a:pt x="543171" y="1590675"/>
                </a:lnTo>
                <a:cubicBezTo>
                  <a:pt x="501499" y="1627584"/>
                  <a:pt x="490784" y="1651398"/>
                  <a:pt x="397915" y="1710928"/>
                </a:cubicBezTo>
                <a:cubicBezTo>
                  <a:pt x="338780" y="1754187"/>
                  <a:pt x="259405" y="1798639"/>
                  <a:pt x="178839" y="1877616"/>
                </a:cubicBezTo>
                <a:cubicBezTo>
                  <a:pt x="169711" y="1912144"/>
                  <a:pt x="159194" y="1931392"/>
                  <a:pt x="151455" y="1981200"/>
                </a:cubicBezTo>
                <a:cubicBezTo>
                  <a:pt x="143716" y="2031008"/>
                  <a:pt x="138755" y="2111375"/>
                  <a:pt x="132405" y="2176463"/>
                </a:cubicBezTo>
                <a:lnTo>
                  <a:pt x="141930" y="2260998"/>
                </a:lnTo>
                <a:cubicBezTo>
                  <a:pt x="73668" y="2228851"/>
                  <a:pt x="62555" y="2172891"/>
                  <a:pt x="22868" y="2128838"/>
                </a:cubicBezTo>
                <a:cubicBezTo>
                  <a:pt x="15724" y="2034382"/>
                  <a:pt x="-5707" y="1975644"/>
                  <a:pt x="1437" y="1845469"/>
                </a:cubicBezTo>
                <a:cubicBezTo>
                  <a:pt x="41918" y="1710531"/>
                  <a:pt x="160980" y="1568451"/>
                  <a:pt x="91924" y="1585913"/>
                </a:cubicBezTo>
                <a:cubicBezTo>
                  <a:pt x="90336" y="1477962"/>
                  <a:pt x="181618" y="1422400"/>
                  <a:pt x="230037" y="1345406"/>
                </a:cubicBezTo>
                <a:cubicBezTo>
                  <a:pt x="460224" y="1237457"/>
                  <a:pt x="454668" y="1227137"/>
                  <a:pt x="565793" y="1152525"/>
                </a:cubicBezTo>
                <a:lnTo>
                  <a:pt x="584843" y="990600"/>
                </a:lnTo>
                <a:lnTo>
                  <a:pt x="565793" y="758428"/>
                </a:lnTo>
                <a:cubicBezTo>
                  <a:pt x="654692" y="596503"/>
                  <a:pt x="657868" y="517923"/>
                  <a:pt x="694380" y="400051"/>
                </a:cubicBezTo>
                <a:cubicBezTo>
                  <a:pt x="754308" y="311151"/>
                  <a:pt x="783280" y="216298"/>
                  <a:pt x="874164" y="133351"/>
                </a:cubicBezTo>
                <a:cubicBezTo>
                  <a:pt x="970208" y="41276"/>
                  <a:pt x="1026961" y="28971"/>
                  <a:pt x="1123005" y="0"/>
                </a:cubicBezTo>
                <a:cubicBezTo>
                  <a:pt x="1231352" y="25003"/>
                  <a:pt x="1270642" y="38100"/>
                  <a:pt x="1356367" y="66675"/>
                </a:cubicBezTo>
                <a:close/>
              </a:path>
            </a:pathLst>
          </a:custGeom>
          <a:gradFill flip="none" rotWithShape="1">
            <a:gsLst>
              <a:gs pos="45000">
                <a:srgbClr val="FFD85B"/>
              </a:gs>
              <a:gs pos="100000">
                <a:srgbClr val="C00000"/>
              </a:gs>
            </a:gsLst>
            <a:lin ang="162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l-PL"/>
          </a:p>
        </p:txBody>
      </p:sp>
      <p:pic>
        <p:nvPicPr>
          <p:cNvPr id="34" name="Obraz 33">
            <a:extLst>
              <a:ext uri="{FF2B5EF4-FFF2-40B4-BE49-F238E27FC236}">
                <a16:creationId xmlns:a16="http://schemas.microsoft.com/office/drawing/2014/main" id="{55B0123D-6AF8-4D63-8EF9-E574EF187EAA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9743957" y="838619"/>
            <a:ext cx="2271879" cy="6237239"/>
          </a:xfrm>
          <a:prstGeom prst="rect">
            <a:avLst/>
          </a:prstGeom>
        </p:spPr>
      </p:pic>
      <p:sp>
        <p:nvSpPr>
          <p:cNvPr id="2" name="Symbol zastępczy numeru slajdu 1">
            <a:extLst>
              <a:ext uri="{FF2B5EF4-FFF2-40B4-BE49-F238E27FC236}">
                <a16:creationId xmlns:a16="http://schemas.microsoft.com/office/drawing/2014/main" id="{DD7D0E57-D313-4B20-B71A-253D34F5E29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9677609" y="6696000"/>
            <a:ext cx="2986299" cy="499952"/>
          </a:xfrm>
        </p:spPr>
        <p:txBody>
          <a:bodyPr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fld id="{738616D8-309D-44F8-869A-17BF40B11BFA}" type="slidenum">
              <a:rPr lang="pl-PL" sz="1701" kern="0" smtClean="0">
                <a:solidFill>
                  <a:schemeClr val="bg2"/>
                </a:solidFill>
              </a:rPr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t>16</a:t>
            </a:fld>
            <a:endParaRPr lang="pl-PL" sz="1701" kern="0" dirty="0">
              <a:solidFill>
                <a:schemeClr val="bg2"/>
              </a:solidFill>
            </a:endParaRPr>
          </a:p>
        </p:txBody>
      </p:sp>
      <p:sp>
        <p:nvSpPr>
          <p:cNvPr id="22" name="pole tekstowe 21">
            <a:extLst>
              <a:ext uri="{FF2B5EF4-FFF2-40B4-BE49-F238E27FC236}">
                <a16:creationId xmlns:a16="http://schemas.microsoft.com/office/drawing/2014/main" id="{BD37368E-1F2C-4D08-B8B9-2BAE213C0960}"/>
              </a:ext>
            </a:extLst>
          </p:cNvPr>
          <p:cNvSpPr txBox="1"/>
          <p:nvPr/>
        </p:nvSpPr>
        <p:spPr>
          <a:xfrm>
            <a:off x="4500000" y="5962278"/>
            <a:ext cx="4055832" cy="55399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eaLnBrk="1" hangingPunct="1">
              <a:defRPr/>
            </a:pPr>
            <a:r>
              <a:rPr lang="pl-PL" sz="3000" b="1" dirty="0">
                <a:solidFill>
                  <a:srgbClr val="FFD85B"/>
                </a:solidFill>
              </a:rPr>
              <a:t>chromosomy</a:t>
            </a:r>
          </a:p>
        </p:txBody>
      </p:sp>
      <p:sp>
        <p:nvSpPr>
          <p:cNvPr id="23" name="pole tekstowe 22">
            <a:extLst>
              <a:ext uri="{FF2B5EF4-FFF2-40B4-BE49-F238E27FC236}">
                <a16:creationId xmlns:a16="http://schemas.microsoft.com/office/drawing/2014/main" id="{A417F66D-E5EE-49E9-B23B-02AA8075BEFE}"/>
              </a:ext>
            </a:extLst>
          </p:cNvPr>
          <p:cNvSpPr txBox="1"/>
          <p:nvPr/>
        </p:nvSpPr>
        <p:spPr>
          <a:xfrm>
            <a:off x="4680000" y="5465960"/>
            <a:ext cx="3708285" cy="55399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eaLnBrk="1" hangingPunct="1">
              <a:defRPr/>
            </a:pPr>
            <a:r>
              <a:rPr lang="pl-PL" sz="3000" b="1" dirty="0">
                <a:solidFill>
                  <a:srgbClr val="FFD85B"/>
                </a:solidFill>
              </a:rPr>
              <a:t>chromatyna</a:t>
            </a:r>
          </a:p>
        </p:txBody>
      </p:sp>
      <p:sp>
        <p:nvSpPr>
          <p:cNvPr id="24" name="pole tekstowe 23">
            <a:extLst>
              <a:ext uri="{FF2B5EF4-FFF2-40B4-BE49-F238E27FC236}">
                <a16:creationId xmlns:a16="http://schemas.microsoft.com/office/drawing/2014/main" id="{7A365BF1-080C-4C53-AB23-39F39750CA82}"/>
              </a:ext>
            </a:extLst>
          </p:cNvPr>
          <p:cNvSpPr txBox="1"/>
          <p:nvPr/>
        </p:nvSpPr>
        <p:spPr>
          <a:xfrm>
            <a:off x="5023755" y="4969644"/>
            <a:ext cx="3035203" cy="55399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eaLnBrk="1" hangingPunct="1">
              <a:defRPr/>
            </a:pPr>
            <a:r>
              <a:rPr lang="pl-PL" sz="3000" b="1" dirty="0">
                <a:solidFill>
                  <a:srgbClr val="FFD85B"/>
                </a:solidFill>
              </a:rPr>
              <a:t>gonady</a:t>
            </a:r>
          </a:p>
        </p:txBody>
      </p:sp>
      <p:sp>
        <p:nvSpPr>
          <p:cNvPr id="25" name="pole tekstowe 24">
            <a:extLst>
              <a:ext uri="{FF2B5EF4-FFF2-40B4-BE49-F238E27FC236}">
                <a16:creationId xmlns:a16="http://schemas.microsoft.com/office/drawing/2014/main" id="{1857ADAF-FC2A-49D1-9436-348A4E7D7ACB}"/>
              </a:ext>
            </a:extLst>
          </p:cNvPr>
          <p:cNvSpPr txBox="1"/>
          <p:nvPr/>
        </p:nvSpPr>
        <p:spPr>
          <a:xfrm>
            <a:off x="5023755" y="4473328"/>
            <a:ext cx="3035203" cy="55399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eaLnBrk="1" hangingPunct="1">
              <a:defRPr/>
            </a:pPr>
            <a:r>
              <a:rPr lang="pl-PL" sz="3000" b="1" dirty="0">
                <a:solidFill>
                  <a:srgbClr val="FFD85B"/>
                </a:solidFill>
              </a:rPr>
              <a:t>genitalia</a:t>
            </a:r>
          </a:p>
        </p:txBody>
      </p:sp>
      <p:sp>
        <p:nvSpPr>
          <p:cNvPr id="32" name="pole tekstowe 31">
            <a:extLst>
              <a:ext uri="{FF2B5EF4-FFF2-40B4-BE49-F238E27FC236}">
                <a16:creationId xmlns:a16="http://schemas.microsoft.com/office/drawing/2014/main" id="{8CCB14CF-88CF-44D0-BBDE-CF9B3220686F}"/>
              </a:ext>
            </a:extLst>
          </p:cNvPr>
          <p:cNvSpPr txBox="1"/>
          <p:nvPr/>
        </p:nvSpPr>
        <p:spPr>
          <a:xfrm>
            <a:off x="5023755" y="3977012"/>
            <a:ext cx="3035203" cy="55399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eaLnBrk="1" hangingPunct="1">
              <a:defRPr/>
            </a:pPr>
            <a:r>
              <a:rPr lang="pl-PL" sz="3000" b="1" dirty="0">
                <a:solidFill>
                  <a:srgbClr val="FFD85B"/>
                </a:solidFill>
              </a:rPr>
              <a:t>hormony</a:t>
            </a:r>
          </a:p>
        </p:txBody>
      </p:sp>
      <p:sp>
        <p:nvSpPr>
          <p:cNvPr id="19" name="pole tekstowe 18">
            <a:extLst>
              <a:ext uri="{FF2B5EF4-FFF2-40B4-BE49-F238E27FC236}">
                <a16:creationId xmlns:a16="http://schemas.microsoft.com/office/drawing/2014/main" id="{B360CE5D-0262-49D6-A4FD-FC83BA95EF77}"/>
              </a:ext>
            </a:extLst>
          </p:cNvPr>
          <p:cNvSpPr txBox="1"/>
          <p:nvPr/>
        </p:nvSpPr>
        <p:spPr>
          <a:xfrm>
            <a:off x="4577582" y="2984380"/>
            <a:ext cx="3970690" cy="55399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eaLnBrk="1" hangingPunct="1">
              <a:defRPr/>
            </a:pPr>
            <a:r>
              <a:rPr lang="pl-PL" sz="3000" b="1" dirty="0">
                <a:solidFill>
                  <a:srgbClr val="C00000"/>
                </a:solidFill>
              </a:rPr>
              <a:t>wyobrażenia</a:t>
            </a:r>
          </a:p>
        </p:txBody>
      </p:sp>
      <p:sp>
        <p:nvSpPr>
          <p:cNvPr id="21" name="pole tekstowe 20">
            <a:extLst>
              <a:ext uri="{FF2B5EF4-FFF2-40B4-BE49-F238E27FC236}">
                <a16:creationId xmlns:a16="http://schemas.microsoft.com/office/drawing/2014/main" id="{635EBFFD-DA87-4162-A4EA-9872C9391A96}"/>
              </a:ext>
            </a:extLst>
          </p:cNvPr>
          <p:cNvSpPr txBox="1"/>
          <p:nvPr/>
        </p:nvSpPr>
        <p:spPr>
          <a:xfrm>
            <a:off x="5045326" y="3480696"/>
            <a:ext cx="3035203" cy="55399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eaLnBrk="1" hangingPunct="1">
              <a:defRPr/>
            </a:pPr>
            <a:r>
              <a:rPr lang="pl-PL" sz="3000" b="1" dirty="0">
                <a:solidFill>
                  <a:srgbClr val="C00000"/>
                </a:solidFill>
              </a:rPr>
              <a:t>wrażenia</a:t>
            </a:r>
          </a:p>
        </p:txBody>
      </p:sp>
      <p:sp>
        <p:nvSpPr>
          <p:cNvPr id="29" name="pole tekstowe 28">
            <a:extLst>
              <a:ext uri="{FF2B5EF4-FFF2-40B4-BE49-F238E27FC236}">
                <a16:creationId xmlns:a16="http://schemas.microsoft.com/office/drawing/2014/main" id="{096D2311-8AC2-4C18-8E04-7288788BB6DA}"/>
              </a:ext>
            </a:extLst>
          </p:cNvPr>
          <p:cNvSpPr txBox="1"/>
          <p:nvPr/>
        </p:nvSpPr>
        <p:spPr>
          <a:xfrm>
            <a:off x="5267394" y="2488064"/>
            <a:ext cx="2591066" cy="55399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eaLnBrk="1" hangingPunct="1">
              <a:defRPr/>
            </a:pPr>
            <a:r>
              <a:rPr lang="pl-PL" sz="3000" b="1" dirty="0">
                <a:solidFill>
                  <a:srgbClr val="C00000"/>
                </a:solidFill>
              </a:rPr>
              <a:t>emocje</a:t>
            </a:r>
          </a:p>
        </p:txBody>
      </p:sp>
      <p:sp>
        <p:nvSpPr>
          <p:cNvPr id="30" name="pole tekstowe 29">
            <a:extLst>
              <a:ext uri="{FF2B5EF4-FFF2-40B4-BE49-F238E27FC236}">
                <a16:creationId xmlns:a16="http://schemas.microsoft.com/office/drawing/2014/main" id="{F3EE84DF-9164-4F8A-B10E-CF80BCCC7323}"/>
              </a:ext>
            </a:extLst>
          </p:cNvPr>
          <p:cNvSpPr txBox="1"/>
          <p:nvPr/>
        </p:nvSpPr>
        <p:spPr>
          <a:xfrm>
            <a:off x="5304151" y="1991748"/>
            <a:ext cx="2517552" cy="55399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eaLnBrk="1" hangingPunct="1">
              <a:defRPr/>
            </a:pPr>
            <a:r>
              <a:rPr lang="pl-PL" sz="3000" b="1" dirty="0">
                <a:solidFill>
                  <a:srgbClr val="C00000"/>
                </a:solidFill>
              </a:rPr>
              <a:t>uczucia</a:t>
            </a:r>
          </a:p>
        </p:txBody>
      </p:sp>
      <p:sp>
        <p:nvSpPr>
          <p:cNvPr id="38" name="pole tekstowe 37">
            <a:extLst>
              <a:ext uri="{FF2B5EF4-FFF2-40B4-BE49-F238E27FC236}">
                <a16:creationId xmlns:a16="http://schemas.microsoft.com/office/drawing/2014/main" id="{44FFEB58-5F42-4672-8195-184024E365C2}"/>
              </a:ext>
            </a:extLst>
          </p:cNvPr>
          <p:cNvSpPr txBox="1"/>
          <p:nvPr/>
        </p:nvSpPr>
        <p:spPr>
          <a:xfrm>
            <a:off x="5304151" y="1441562"/>
            <a:ext cx="2517552" cy="55399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eaLnBrk="1" hangingPunct="1">
              <a:defRPr/>
            </a:pPr>
            <a:r>
              <a:rPr lang="pl-PL" sz="3000" b="1" dirty="0">
                <a:solidFill>
                  <a:srgbClr val="2078D1"/>
                </a:solidFill>
              </a:rPr>
              <a:t>poznawanie</a:t>
            </a:r>
          </a:p>
        </p:txBody>
      </p:sp>
      <p:sp>
        <p:nvSpPr>
          <p:cNvPr id="39" name="pole tekstowe 38">
            <a:extLst>
              <a:ext uri="{FF2B5EF4-FFF2-40B4-BE49-F238E27FC236}">
                <a16:creationId xmlns:a16="http://schemas.microsoft.com/office/drawing/2014/main" id="{7928297F-293A-4E4B-B90F-52386AE2ACB9}"/>
              </a:ext>
            </a:extLst>
          </p:cNvPr>
          <p:cNvSpPr txBox="1"/>
          <p:nvPr/>
        </p:nvSpPr>
        <p:spPr>
          <a:xfrm>
            <a:off x="5304151" y="945244"/>
            <a:ext cx="2517552" cy="55399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eaLnBrk="1" hangingPunct="1">
              <a:defRPr/>
            </a:pPr>
            <a:r>
              <a:rPr lang="pl-PL" sz="3000" b="1" dirty="0">
                <a:solidFill>
                  <a:srgbClr val="2078D1"/>
                </a:solidFill>
              </a:rPr>
              <a:t>miłość</a:t>
            </a:r>
          </a:p>
        </p:txBody>
      </p:sp>
      <p:sp>
        <p:nvSpPr>
          <p:cNvPr id="44" name="Prostokąt 43">
            <a:extLst>
              <a:ext uri="{FF2B5EF4-FFF2-40B4-BE49-F238E27FC236}">
                <a16:creationId xmlns:a16="http://schemas.microsoft.com/office/drawing/2014/main" id="{A1063DF7-0966-4DF1-8AF4-BDF2F049EB51}"/>
              </a:ext>
            </a:extLst>
          </p:cNvPr>
          <p:cNvSpPr/>
          <p:nvPr/>
        </p:nvSpPr>
        <p:spPr>
          <a:xfrm>
            <a:off x="31884" y="288025"/>
            <a:ext cx="12992064" cy="55399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pl-PL" sz="3000" b="1" dirty="0">
                <a:solidFill>
                  <a:schemeClr val="bg1">
                    <a:lumMod val="95000"/>
                  </a:schemeClr>
                </a:solidFill>
              </a:rPr>
              <a:t>W ludzkim </a:t>
            </a:r>
            <a:r>
              <a:rPr lang="pl-PL" sz="3000" b="1" dirty="0">
                <a:solidFill>
                  <a:srgbClr val="FFD85B"/>
                </a:solidFill>
              </a:rPr>
              <a:t>wegetatywno</a:t>
            </a:r>
            <a:r>
              <a:rPr lang="pl-PL" sz="3000" b="1" dirty="0">
                <a:solidFill>
                  <a:schemeClr val="bg1">
                    <a:lumMod val="95000"/>
                  </a:schemeClr>
                </a:solidFill>
              </a:rPr>
              <a:t>-</a:t>
            </a:r>
            <a:r>
              <a:rPr lang="pl-PL" sz="3000" b="1" dirty="0">
                <a:solidFill>
                  <a:srgbClr val="FF0000"/>
                </a:solidFill>
              </a:rPr>
              <a:t>zmysłowym</a:t>
            </a:r>
            <a:r>
              <a:rPr lang="pl-PL" sz="3000" b="1" dirty="0">
                <a:solidFill>
                  <a:schemeClr val="bg1">
                    <a:lumMod val="95000"/>
                  </a:schemeClr>
                </a:solidFill>
              </a:rPr>
              <a:t> organizmie mieszka </a:t>
            </a:r>
            <a:r>
              <a:rPr lang="pl-PL" sz="3000" b="1" dirty="0">
                <a:solidFill>
                  <a:srgbClr val="2078D1"/>
                </a:solidFill>
              </a:rPr>
              <a:t>rozumny</a:t>
            </a:r>
            <a:r>
              <a:rPr lang="pl-PL" sz="3000" b="1" dirty="0">
                <a:solidFill>
                  <a:schemeClr val="bg1">
                    <a:lumMod val="95000"/>
                  </a:schemeClr>
                </a:solidFill>
              </a:rPr>
              <a:t> KTOŚ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971779683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upa 4">
            <a:extLst>
              <a:ext uri="{FF2B5EF4-FFF2-40B4-BE49-F238E27FC236}">
                <a16:creationId xmlns:a16="http://schemas.microsoft.com/office/drawing/2014/main" id="{CDDCC93D-00B5-464D-B55F-8056808D6DD7}"/>
              </a:ext>
            </a:extLst>
          </p:cNvPr>
          <p:cNvGrpSpPr/>
          <p:nvPr/>
        </p:nvGrpSpPr>
        <p:grpSpPr>
          <a:xfrm>
            <a:off x="5304151" y="945244"/>
            <a:ext cx="2517552" cy="1050316"/>
            <a:chOff x="5304151" y="945244"/>
            <a:chExt cx="2517552" cy="1050316"/>
          </a:xfrm>
        </p:grpSpPr>
        <p:sp>
          <p:nvSpPr>
            <p:cNvPr id="56" name="pole tekstowe 55">
              <a:extLst>
                <a:ext uri="{FF2B5EF4-FFF2-40B4-BE49-F238E27FC236}">
                  <a16:creationId xmlns:a16="http://schemas.microsoft.com/office/drawing/2014/main" id="{618D2B2A-1F1B-4534-80BA-B1E9A061BFE9}"/>
                </a:ext>
              </a:extLst>
            </p:cNvPr>
            <p:cNvSpPr txBox="1"/>
            <p:nvPr/>
          </p:nvSpPr>
          <p:spPr>
            <a:xfrm>
              <a:off x="5304151" y="1441562"/>
              <a:ext cx="2517552" cy="553998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 eaLnBrk="1" hangingPunct="1">
                <a:defRPr/>
              </a:pPr>
              <a:r>
                <a:rPr lang="pl-PL" sz="3000" b="1" dirty="0">
                  <a:solidFill>
                    <a:srgbClr val="2078D1"/>
                  </a:solidFill>
                </a:rPr>
                <a:t>poznawanie</a:t>
              </a:r>
            </a:p>
          </p:txBody>
        </p:sp>
        <p:sp>
          <p:nvSpPr>
            <p:cNvPr id="57" name="pole tekstowe 56">
              <a:extLst>
                <a:ext uri="{FF2B5EF4-FFF2-40B4-BE49-F238E27FC236}">
                  <a16:creationId xmlns:a16="http://schemas.microsoft.com/office/drawing/2014/main" id="{47E06559-B0F7-4620-976E-1E43EA63324A}"/>
                </a:ext>
              </a:extLst>
            </p:cNvPr>
            <p:cNvSpPr txBox="1"/>
            <p:nvPr/>
          </p:nvSpPr>
          <p:spPr>
            <a:xfrm>
              <a:off x="5304151" y="945244"/>
              <a:ext cx="2517552" cy="553998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 eaLnBrk="1" hangingPunct="1">
                <a:defRPr/>
              </a:pPr>
              <a:r>
                <a:rPr lang="pl-PL" sz="3000" b="1" dirty="0">
                  <a:solidFill>
                    <a:srgbClr val="2078D1"/>
                  </a:solidFill>
                </a:rPr>
                <a:t>miłość</a:t>
              </a:r>
            </a:p>
          </p:txBody>
        </p:sp>
      </p:grpSp>
      <p:grpSp>
        <p:nvGrpSpPr>
          <p:cNvPr id="4" name="Grupa 3">
            <a:extLst>
              <a:ext uri="{FF2B5EF4-FFF2-40B4-BE49-F238E27FC236}">
                <a16:creationId xmlns:a16="http://schemas.microsoft.com/office/drawing/2014/main" id="{68E2FF9D-1804-4FE4-BBDF-46E21817C27A}"/>
              </a:ext>
            </a:extLst>
          </p:cNvPr>
          <p:cNvGrpSpPr/>
          <p:nvPr/>
        </p:nvGrpSpPr>
        <p:grpSpPr>
          <a:xfrm>
            <a:off x="4577582" y="1991748"/>
            <a:ext cx="3970690" cy="2042946"/>
            <a:chOff x="4577582" y="1991748"/>
            <a:chExt cx="3970690" cy="2042946"/>
          </a:xfrm>
        </p:grpSpPr>
        <p:sp>
          <p:nvSpPr>
            <p:cNvPr id="52" name="pole tekstowe 51">
              <a:extLst>
                <a:ext uri="{FF2B5EF4-FFF2-40B4-BE49-F238E27FC236}">
                  <a16:creationId xmlns:a16="http://schemas.microsoft.com/office/drawing/2014/main" id="{ECCA4710-1AAA-4761-937C-5206AB2F6225}"/>
                </a:ext>
              </a:extLst>
            </p:cNvPr>
            <p:cNvSpPr txBox="1"/>
            <p:nvPr/>
          </p:nvSpPr>
          <p:spPr>
            <a:xfrm>
              <a:off x="4577582" y="2984380"/>
              <a:ext cx="3970690" cy="553998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 eaLnBrk="1" hangingPunct="1">
                <a:defRPr/>
              </a:pPr>
              <a:r>
                <a:rPr lang="pl-PL" sz="3000" b="1" dirty="0">
                  <a:solidFill>
                    <a:srgbClr val="C00000"/>
                  </a:solidFill>
                </a:rPr>
                <a:t>wyobrażenia</a:t>
              </a:r>
            </a:p>
          </p:txBody>
        </p:sp>
        <p:sp>
          <p:nvSpPr>
            <p:cNvPr id="53" name="pole tekstowe 52">
              <a:extLst>
                <a:ext uri="{FF2B5EF4-FFF2-40B4-BE49-F238E27FC236}">
                  <a16:creationId xmlns:a16="http://schemas.microsoft.com/office/drawing/2014/main" id="{FA09CA1F-2FA8-4E56-9174-F5802F35D1BD}"/>
                </a:ext>
              </a:extLst>
            </p:cNvPr>
            <p:cNvSpPr txBox="1"/>
            <p:nvPr/>
          </p:nvSpPr>
          <p:spPr>
            <a:xfrm>
              <a:off x="5045326" y="3480696"/>
              <a:ext cx="3035203" cy="553998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 eaLnBrk="1" hangingPunct="1">
                <a:defRPr/>
              </a:pPr>
              <a:r>
                <a:rPr lang="pl-PL" sz="3000" b="1" dirty="0">
                  <a:solidFill>
                    <a:srgbClr val="C00000"/>
                  </a:solidFill>
                </a:rPr>
                <a:t>wrażenia</a:t>
              </a:r>
            </a:p>
          </p:txBody>
        </p:sp>
        <p:sp>
          <p:nvSpPr>
            <p:cNvPr id="54" name="pole tekstowe 53">
              <a:extLst>
                <a:ext uri="{FF2B5EF4-FFF2-40B4-BE49-F238E27FC236}">
                  <a16:creationId xmlns:a16="http://schemas.microsoft.com/office/drawing/2014/main" id="{44913E52-A0D4-46CC-BD9C-785A1720861D}"/>
                </a:ext>
              </a:extLst>
            </p:cNvPr>
            <p:cNvSpPr txBox="1"/>
            <p:nvPr/>
          </p:nvSpPr>
          <p:spPr>
            <a:xfrm>
              <a:off x="5267394" y="2488064"/>
              <a:ext cx="2591066" cy="553998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 eaLnBrk="1" hangingPunct="1">
                <a:defRPr/>
              </a:pPr>
              <a:r>
                <a:rPr lang="pl-PL" sz="3000" b="1" dirty="0">
                  <a:solidFill>
                    <a:srgbClr val="C00000"/>
                  </a:solidFill>
                </a:rPr>
                <a:t>emocje</a:t>
              </a:r>
            </a:p>
          </p:txBody>
        </p:sp>
        <p:sp>
          <p:nvSpPr>
            <p:cNvPr id="55" name="pole tekstowe 54">
              <a:extLst>
                <a:ext uri="{FF2B5EF4-FFF2-40B4-BE49-F238E27FC236}">
                  <a16:creationId xmlns:a16="http://schemas.microsoft.com/office/drawing/2014/main" id="{5305227F-A1D7-4E94-844E-A657F14F1F15}"/>
                </a:ext>
              </a:extLst>
            </p:cNvPr>
            <p:cNvSpPr txBox="1"/>
            <p:nvPr/>
          </p:nvSpPr>
          <p:spPr>
            <a:xfrm>
              <a:off x="5304151" y="1991748"/>
              <a:ext cx="2517552" cy="553998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 eaLnBrk="1" hangingPunct="1">
                <a:defRPr/>
              </a:pPr>
              <a:r>
                <a:rPr lang="pl-PL" sz="3000" b="1" dirty="0">
                  <a:solidFill>
                    <a:srgbClr val="C00000"/>
                  </a:solidFill>
                </a:rPr>
                <a:t>uczucia</a:t>
              </a:r>
            </a:p>
          </p:txBody>
        </p:sp>
      </p:grpSp>
      <p:grpSp>
        <p:nvGrpSpPr>
          <p:cNvPr id="3" name="Grupa 2">
            <a:extLst>
              <a:ext uri="{FF2B5EF4-FFF2-40B4-BE49-F238E27FC236}">
                <a16:creationId xmlns:a16="http://schemas.microsoft.com/office/drawing/2014/main" id="{51DF30CE-624C-48AD-BA35-3772BE6265FF}"/>
              </a:ext>
            </a:extLst>
          </p:cNvPr>
          <p:cNvGrpSpPr/>
          <p:nvPr/>
        </p:nvGrpSpPr>
        <p:grpSpPr>
          <a:xfrm>
            <a:off x="4500000" y="3977012"/>
            <a:ext cx="4055832" cy="2539264"/>
            <a:chOff x="4500000" y="3977012"/>
            <a:chExt cx="4055832" cy="2539264"/>
          </a:xfrm>
        </p:grpSpPr>
        <p:sp>
          <p:nvSpPr>
            <p:cNvPr id="47" name="pole tekstowe 46">
              <a:extLst>
                <a:ext uri="{FF2B5EF4-FFF2-40B4-BE49-F238E27FC236}">
                  <a16:creationId xmlns:a16="http://schemas.microsoft.com/office/drawing/2014/main" id="{B6EE1482-C995-4E07-8435-AF165B0644E8}"/>
                </a:ext>
              </a:extLst>
            </p:cNvPr>
            <p:cNvSpPr txBox="1"/>
            <p:nvPr/>
          </p:nvSpPr>
          <p:spPr>
            <a:xfrm>
              <a:off x="4500000" y="5962278"/>
              <a:ext cx="4055832" cy="553998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 eaLnBrk="1" hangingPunct="1">
                <a:defRPr/>
              </a:pPr>
              <a:r>
                <a:rPr lang="pl-PL" sz="3000" b="1" dirty="0">
                  <a:solidFill>
                    <a:srgbClr val="FFD85B"/>
                  </a:solidFill>
                </a:rPr>
                <a:t>chromosomy</a:t>
              </a:r>
            </a:p>
          </p:txBody>
        </p:sp>
        <p:sp>
          <p:nvSpPr>
            <p:cNvPr id="48" name="pole tekstowe 47">
              <a:extLst>
                <a:ext uri="{FF2B5EF4-FFF2-40B4-BE49-F238E27FC236}">
                  <a16:creationId xmlns:a16="http://schemas.microsoft.com/office/drawing/2014/main" id="{089A25E8-19E2-41AE-A619-CB6418E71F82}"/>
                </a:ext>
              </a:extLst>
            </p:cNvPr>
            <p:cNvSpPr txBox="1"/>
            <p:nvPr/>
          </p:nvSpPr>
          <p:spPr>
            <a:xfrm>
              <a:off x="4680000" y="5465960"/>
              <a:ext cx="3708285" cy="553998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 eaLnBrk="1" hangingPunct="1">
                <a:defRPr/>
              </a:pPr>
              <a:r>
                <a:rPr lang="pl-PL" sz="3000" b="1" dirty="0">
                  <a:solidFill>
                    <a:srgbClr val="FFD85B"/>
                  </a:solidFill>
                </a:rPr>
                <a:t>chromatyna</a:t>
              </a:r>
            </a:p>
          </p:txBody>
        </p:sp>
        <p:sp>
          <p:nvSpPr>
            <p:cNvPr id="49" name="pole tekstowe 48">
              <a:extLst>
                <a:ext uri="{FF2B5EF4-FFF2-40B4-BE49-F238E27FC236}">
                  <a16:creationId xmlns:a16="http://schemas.microsoft.com/office/drawing/2014/main" id="{CF530421-A5C1-47DB-BB84-A6DFB8912B6E}"/>
                </a:ext>
              </a:extLst>
            </p:cNvPr>
            <p:cNvSpPr txBox="1"/>
            <p:nvPr/>
          </p:nvSpPr>
          <p:spPr>
            <a:xfrm>
              <a:off x="5023755" y="4969644"/>
              <a:ext cx="3035203" cy="553998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 eaLnBrk="1" hangingPunct="1">
                <a:defRPr/>
              </a:pPr>
              <a:r>
                <a:rPr lang="pl-PL" sz="3000" b="1" dirty="0">
                  <a:solidFill>
                    <a:srgbClr val="FFD85B"/>
                  </a:solidFill>
                </a:rPr>
                <a:t>gonady</a:t>
              </a:r>
            </a:p>
          </p:txBody>
        </p:sp>
        <p:sp>
          <p:nvSpPr>
            <p:cNvPr id="50" name="pole tekstowe 49">
              <a:extLst>
                <a:ext uri="{FF2B5EF4-FFF2-40B4-BE49-F238E27FC236}">
                  <a16:creationId xmlns:a16="http://schemas.microsoft.com/office/drawing/2014/main" id="{F6DA6324-4D9D-4318-822B-209CA67076D2}"/>
                </a:ext>
              </a:extLst>
            </p:cNvPr>
            <p:cNvSpPr txBox="1"/>
            <p:nvPr/>
          </p:nvSpPr>
          <p:spPr>
            <a:xfrm>
              <a:off x="5023755" y="4473328"/>
              <a:ext cx="3035203" cy="553998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 eaLnBrk="1" hangingPunct="1">
                <a:defRPr/>
              </a:pPr>
              <a:r>
                <a:rPr lang="pl-PL" sz="3000" b="1" dirty="0">
                  <a:solidFill>
                    <a:srgbClr val="FFD85B"/>
                  </a:solidFill>
                </a:rPr>
                <a:t>genitalia</a:t>
              </a:r>
            </a:p>
          </p:txBody>
        </p:sp>
        <p:sp>
          <p:nvSpPr>
            <p:cNvPr id="51" name="pole tekstowe 50">
              <a:extLst>
                <a:ext uri="{FF2B5EF4-FFF2-40B4-BE49-F238E27FC236}">
                  <a16:creationId xmlns:a16="http://schemas.microsoft.com/office/drawing/2014/main" id="{FC32504A-B129-4E63-81D0-7A6878C3655F}"/>
                </a:ext>
              </a:extLst>
            </p:cNvPr>
            <p:cNvSpPr txBox="1"/>
            <p:nvPr/>
          </p:nvSpPr>
          <p:spPr>
            <a:xfrm>
              <a:off x="5023755" y="3977012"/>
              <a:ext cx="3035203" cy="553998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 eaLnBrk="1" hangingPunct="1">
                <a:defRPr/>
              </a:pPr>
              <a:r>
                <a:rPr lang="pl-PL" sz="3000" b="1" dirty="0">
                  <a:solidFill>
                    <a:srgbClr val="FFD85B"/>
                  </a:solidFill>
                </a:rPr>
                <a:t>hormony</a:t>
              </a:r>
            </a:p>
          </p:txBody>
        </p:sp>
      </p:grpSp>
      <p:sp>
        <p:nvSpPr>
          <p:cNvPr id="35" name="Dowolny kształt: kształt 34">
            <a:extLst>
              <a:ext uri="{FF2B5EF4-FFF2-40B4-BE49-F238E27FC236}">
                <a16:creationId xmlns:a16="http://schemas.microsoft.com/office/drawing/2014/main" id="{328F73FE-17B9-48ED-B5E9-02663ED1EF92}"/>
              </a:ext>
            </a:extLst>
          </p:cNvPr>
          <p:cNvSpPr/>
          <p:nvPr/>
        </p:nvSpPr>
        <p:spPr>
          <a:xfrm flipH="1">
            <a:off x="10032069" y="1575892"/>
            <a:ext cx="2071668" cy="4974939"/>
          </a:xfrm>
          <a:custGeom>
            <a:avLst/>
            <a:gdLst>
              <a:gd name="connsiteX0" fmla="*/ 1381125 w 2271713"/>
              <a:gd name="connsiteY0" fmla="*/ 85725 h 5453063"/>
              <a:gd name="connsiteX1" fmla="*/ 1457325 w 2271713"/>
              <a:gd name="connsiteY1" fmla="*/ 200025 h 5453063"/>
              <a:gd name="connsiteX2" fmla="*/ 1443038 w 2271713"/>
              <a:gd name="connsiteY2" fmla="*/ 266700 h 5453063"/>
              <a:gd name="connsiteX3" fmla="*/ 1509713 w 2271713"/>
              <a:gd name="connsiteY3" fmla="*/ 466725 h 5453063"/>
              <a:gd name="connsiteX4" fmla="*/ 1495425 w 2271713"/>
              <a:gd name="connsiteY4" fmla="*/ 757238 h 5453063"/>
              <a:gd name="connsiteX5" fmla="*/ 1428750 w 2271713"/>
              <a:gd name="connsiteY5" fmla="*/ 928688 h 5453063"/>
              <a:gd name="connsiteX6" fmla="*/ 1581150 w 2271713"/>
              <a:gd name="connsiteY6" fmla="*/ 919163 h 5453063"/>
              <a:gd name="connsiteX7" fmla="*/ 1947863 w 2271713"/>
              <a:gd name="connsiteY7" fmla="*/ 1176338 h 5453063"/>
              <a:gd name="connsiteX8" fmla="*/ 2271713 w 2271713"/>
              <a:gd name="connsiteY8" fmla="*/ 1504950 h 5453063"/>
              <a:gd name="connsiteX9" fmla="*/ 2271713 w 2271713"/>
              <a:gd name="connsiteY9" fmla="*/ 1552575 h 5453063"/>
              <a:gd name="connsiteX10" fmla="*/ 1962150 w 2271713"/>
              <a:gd name="connsiteY10" fmla="*/ 1871663 h 5453063"/>
              <a:gd name="connsiteX11" fmla="*/ 1809750 w 2271713"/>
              <a:gd name="connsiteY11" fmla="*/ 1995488 h 5453063"/>
              <a:gd name="connsiteX12" fmla="*/ 1724025 w 2271713"/>
              <a:gd name="connsiteY12" fmla="*/ 1947863 h 5453063"/>
              <a:gd name="connsiteX13" fmla="*/ 2038350 w 2271713"/>
              <a:gd name="connsiteY13" fmla="*/ 1528763 h 5453063"/>
              <a:gd name="connsiteX14" fmla="*/ 1695450 w 2271713"/>
              <a:gd name="connsiteY14" fmla="*/ 1252538 h 5453063"/>
              <a:gd name="connsiteX15" fmla="*/ 1652588 w 2271713"/>
              <a:gd name="connsiteY15" fmla="*/ 1428750 h 5453063"/>
              <a:gd name="connsiteX16" fmla="*/ 1595438 w 2271713"/>
              <a:gd name="connsiteY16" fmla="*/ 1566863 h 5453063"/>
              <a:gd name="connsiteX17" fmla="*/ 1628775 w 2271713"/>
              <a:gd name="connsiteY17" fmla="*/ 1800225 h 5453063"/>
              <a:gd name="connsiteX18" fmla="*/ 1747838 w 2271713"/>
              <a:gd name="connsiteY18" fmla="*/ 1990725 h 5453063"/>
              <a:gd name="connsiteX19" fmla="*/ 1824038 w 2271713"/>
              <a:gd name="connsiteY19" fmla="*/ 2105025 h 5453063"/>
              <a:gd name="connsiteX20" fmla="*/ 1990725 w 2271713"/>
              <a:gd name="connsiteY20" fmla="*/ 2428875 h 5453063"/>
              <a:gd name="connsiteX21" fmla="*/ 1990725 w 2271713"/>
              <a:gd name="connsiteY21" fmla="*/ 2795588 h 5453063"/>
              <a:gd name="connsiteX22" fmla="*/ 1857375 w 2271713"/>
              <a:gd name="connsiteY22" fmla="*/ 3167063 h 5453063"/>
              <a:gd name="connsiteX23" fmla="*/ 1790700 w 2271713"/>
              <a:gd name="connsiteY23" fmla="*/ 3624263 h 5453063"/>
              <a:gd name="connsiteX24" fmla="*/ 1495425 w 2271713"/>
              <a:gd name="connsiteY24" fmla="*/ 4500563 h 5453063"/>
              <a:gd name="connsiteX25" fmla="*/ 1404938 w 2271713"/>
              <a:gd name="connsiteY25" fmla="*/ 4824413 h 5453063"/>
              <a:gd name="connsiteX26" fmla="*/ 1585913 w 2271713"/>
              <a:gd name="connsiteY26" fmla="*/ 5129213 h 5453063"/>
              <a:gd name="connsiteX27" fmla="*/ 1728788 w 2271713"/>
              <a:gd name="connsiteY27" fmla="*/ 5219700 h 5453063"/>
              <a:gd name="connsiteX28" fmla="*/ 1733550 w 2271713"/>
              <a:gd name="connsiteY28" fmla="*/ 5243513 h 5453063"/>
              <a:gd name="connsiteX29" fmla="*/ 1643063 w 2271713"/>
              <a:gd name="connsiteY29" fmla="*/ 5262563 h 5453063"/>
              <a:gd name="connsiteX30" fmla="*/ 1404938 w 2271713"/>
              <a:gd name="connsiteY30" fmla="*/ 5143500 h 5453063"/>
              <a:gd name="connsiteX31" fmla="*/ 1333500 w 2271713"/>
              <a:gd name="connsiteY31" fmla="*/ 5167313 h 5453063"/>
              <a:gd name="connsiteX32" fmla="*/ 1243013 w 2271713"/>
              <a:gd name="connsiteY32" fmla="*/ 5110163 h 5453063"/>
              <a:gd name="connsiteX33" fmla="*/ 1238250 w 2271713"/>
              <a:gd name="connsiteY33" fmla="*/ 5224463 h 5453063"/>
              <a:gd name="connsiteX34" fmla="*/ 1100138 w 2271713"/>
              <a:gd name="connsiteY34" fmla="*/ 5453063 h 5453063"/>
              <a:gd name="connsiteX35" fmla="*/ 1038225 w 2271713"/>
              <a:gd name="connsiteY35" fmla="*/ 5453063 h 5453063"/>
              <a:gd name="connsiteX36" fmla="*/ 1023938 w 2271713"/>
              <a:gd name="connsiteY36" fmla="*/ 5148263 h 5453063"/>
              <a:gd name="connsiteX37" fmla="*/ 1185863 w 2271713"/>
              <a:gd name="connsiteY37" fmla="*/ 4848225 h 5453063"/>
              <a:gd name="connsiteX38" fmla="*/ 1271588 w 2271713"/>
              <a:gd name="connsiteY38" fmla="*/ 4095750 h 5453063"/>
              <a:gd name="connsiteX39" fmla="*/ 1419225 w 2271713"/>
              <a:gd name="connsiteY39" fmla="*/ 3509963 h 5453063"/>
              <a:gd name="connsiteX40" fmla="*/ 1262063 w 2271713"/>
              <a:gd name="connsiteY40" fmla="*/ 3328988 h 5453063"/>
              <a:gd name="connsiteX41" fmla="*/ 1147763 w 2271713"/>
              <a:gd name="connsiteY41" fmla="*/ 2981325 h 5453063"/>
              <a:gd name="connsiteX42" fmla="*/ 1066800 w 2271713"/>
              <a:gd name="connsiteY42" fmla="*/ 2671763 h 5453063"/>
              <a:gd name="connsiteX43" fmla="*/ 1128713 w 2271713"/>
              <a:gd name="connsiteY43" fmla="*/ 2085975 h 5453063"/>
              <a:gd name="connsiteX44" fmla="*/ 957263 w 2271713"/>
              <a:gd name="connsiteY44" fmla="*/ 1604963 h 5453063"/>
              <a:gd name="connsiteX45" fmla="*/ 852488 w 2271713"/>
              <a:gd name="connsiteY45" fmla="*/ 1490663 h 5453063"/>
              <a:gd name="connsiteX46" fmla="*/ 785813 w 2271713"/>
              <a:gd name="connsiteY46" fmla="*/ 2143125 h 5453063"/>
              <a:gd name="connsiteX47" fmla="*/ 962025 w 2271713"/>
              <a:gd name="connsiteY47" fmla="*/ 2586038 h 5453063"/>
              <a:gd name="connsiteX48" fmla="*/ 1004888 w 2271713"/>
              <a:gd name="connsiteY48" fmla="*/ 2790825 h 5453063"/>
              <a:gd name="connsiteX49" fmla="*/ 1066800 w 2271713"/>
              <a:gd name="connsiteY49" fmla="*/ 2843213 h 5453063"/>
              <a:gd name="connsiteX50" fmla="*/ 1066800 w 2271713"/>
              <a:gd name="connsiteY50" fmla="*/ 3071813 h 5453063"/>
              <a:gd name="connsiteX51" fmla="*/ 1023938 w 2271713"/>
              <a:gd name="connsiteY51" fmla="*/ 3167063 h 5453063"/>
              <a:gd name="connsiteX52" fmla="*/ 828675 w 2271713"/>
              <a:gd name="connsiteY52" fmla="*/ 3171825 h 5453063"/>
              <a:gd name="connsiteX53" fmla="*/ 766763 w 2271713"/>
              <a:gd name="connsiteY53" fmla="*/ 3062288 h 5453063"/>
              <a:gd name="connsiteX54" fmla="*/ 828675 w 2271713"/>
              <a:gd name="connsiteY54" fmla="*/ 2947988 h 5453063"/>
              <a:gd name="connsiteX55" fmla="*/ 904875 w 2271713"/>
              <a:gd name="connsiteY55" fmla="*/ 2957513 h 5453063"/>
              <a:gd name="connsiteX56" fmla="*/ 914400 w 2271713"/>
              <a:gd name="connsiteY56" fmla="*/ 2909888 h 5453063"/>
              <a:gd name="connsiteX57" fmla="*/ 738188 w 2271713"/>
              <a:gd name="connsiteY57" fmla="*/ 2481263 h 5453063"/>
              <a:gd name="connsiteX58" fmla="*/ 619125 w 2271713"/>
              <a:gd name="connsiteY58" fmla="*/ 2209800 h 5453063"/>
              <a:gd name="connsiteX59" fmla="*/ 619125 w 2271713"/>
              <a:gd name="connsiteY59" fmla="*/ 1395413 h 5453063"/>
              <a:gd name="connsiteX60" fmla="*/ 523875 w 2271713"/>
              <a:gd name="connsiteY60" fmla="*/ 1600200 h 5453063"/>
              <a:gd name="connsiteX61" fmla="*/ 357188 w 2271713"/>
              <a:gd name="connsiteY61" fmla="*/ 1747838 h 5453063"/>
              <a:gd name="connsiteX62" fmla="*/ 161925 w 2271713"/>
              <a:gd name="connsiteY62" fmla="*/ 1938338 h 5453063"/>
              <a:gd name="connsiteX63" fmla="*/ 152400 w 2271713"/>
              <a:gd name="connsiteY63" fmla="*/ 1981200 h 5453063"/>
              <a:gd name="connsiteX64" fmla="*/ 133350 w 2271713"/>
              <a:gd name="connsiteY64" fmla="*/ 2176463 h 5453063"/>
              <a:gd name="connsiteX65" fmla="*/ 142875 w 2271713"/>
              <a:gd name="connsiteY65" fmla="*/ 2271713 h 5453063"/>
              <a:gd name="connsiteX66" fmla="*/ 23813 w 2271713"/>
              <a:gd name="connsiteY66" fmla="*/ 2128838 h 5453063"/>
              <a:gd name="connsiteX67" fmla="*/ 0 w 2271713"/>
              <a:gd name="connsiteY67" fmla="*/ 1824038 h 5453063"/>
              <a:gd name="connsiteX68" fmla="*/ 114300 w 2271713"/>
              <a:gd name="connsiteY68" fmla="*/ 1576388 h 5453063"/>
              <a:gd name="connsiteX69" fmla="*/ 233363 w 2271713"/>
              <a:gd name="connsiteY69" fmla="*/ 1343025 h 5453063"/>
              <a:gd name="connsiteX70" fmla="*/ 566738 w 2271713"/>
              <a:gd name="connsiteY70" fmla="*/ 1152525 h 5453063"/>
              <a:gd name="connsiteX71" fmla="*/ 585788 w 2271713"/>
              <a:gd name="connsiteY71" fmla="*/ 990600 h 5453063"/>
              <a:gd name="connsiteX72" fmla="*/ 585788 w 2271713"/>
              <a:gd name="connsiteY72" fmla="*/ 742950 h 5453063"/>
              <a:gd name="connsiteX73" fmla="*/ 676275 w 2271713"/>
              <a:gd name="connsiteY73" fmla="*/ 404813 h 5453063"/>
              <a:gd name="connsiteX74" fmla="*/ 866775 w 2271713"/>
              <a:gd name="connsiteY74" fmla="*/ 119063 h 5453063"/>
              <a:gd name="connsiteX75" fmla="*/ 1123950 w 2271713"/>
              <a:gd name="connsiteY75" fmla="*/ 0 h 5453063"/>
              <a:gd name="connsiteX76" fmla="*/ 1381125 w 2271713"/>
              <a:gd name="connsiteY76" fmla="*/ 85725 h 5453063"/>
              <a:gd name="connsiteX0" fmla="*/ 1381125 w 2271713"/>
              <a:gd name="connsiteY0" fmla="*/ 85725 h 5453063"/>
              <a:gd name="connsiteX1" fmla="*/ 1457325 w 2271713"/>
              <a:gd name="connsiteY1" fmla="*/ 200025 h 5453063"/>
              <a:gd name="connsiteX2" fmla="*/ 1443038 w 2271713"/>
              <a:gd name="connsiteY2" fmla="*/ 266700 h 5453063"/>
              <a:gd name="connsiteX3" fmla="*/ 1509713 w 2271713"/>
              <a:gd name="connsiteY3" fmla="*/ 466725 h 5453063"/>
              <a:gd name="connsiteX4" fmla="*/ 1495425 w 2271713"/>
              <a:gd name="connsiteY4" fmla="*/ 757238 h 5453063"/>
              <a:gd name="connsiteX5" fmla="*/ 1428750 w 2271713"/>
              <a:gd name="connsiteY5" fmla="*/ 928688 h 5453063"/>
              <a:gd name="connsiteX6" fmla="*/ 1581150 w 2271713"/>
              <a:gd name="connsiteY6" fmla="*/ 919163 h 5453063"/>
              <a:gd name="connsiteX7" fmla="*/ 1947863 w 2271713"/>
              <a:gd name="connsiteY7" fmla="*/ 1176338 h 5453063"/>
              <a:gd name="connsiteX8" fmla="*/ 2271713 w 2271713"/>
              <a:gd name="connsiteY8" fmla="*/ 1504950 h 5453063"/>
              <a:gd name="connsiteX9" fmla="*/ 2271713 w 2271713"/>
              <a:gd name="connsiteY9" fmla="*/ 1552575 h 5453063"/>
              <a:gd name="connsiteX10" fmla="*/ 1962150 w 2271713"/>
              <a:gd name="connsiteY10" fmla="*/ 1871663 h 5453063"/>
              <a:gd name="connsiteX11" fmla="*/ 1809750 w 2271713"/>
              <a:gd name="connsiteY11" fmla="*/ 1995488 h 5453063"/>
              <a:gd name="connsiteX12" fmla="*/ 1724025 w 2271713"/>
              <a:gd name="connsiteY12" fmla="*/ 1947863 h 5453063"/>
              <a:gd name="connsiteX13" fmla="*/ 2038350 w 2271713"/>
              <a:gd name="connsiteY13" fmla="*/ 1528763 h 5453063"/>
              <a:gd name="connsiteX14" fmla="*/ 1695450 w 2271713"/>
              <a:gd name="connsiteY14" fmla="*/ 1252538 h 5453063"/>
              <a:gd name="connsiteX15" fmla="*/ 1652588 w 2271713"/>
              <a:gd name="connsiteY15" fmla="*/ 1428750 h 5453063"/>
              <a:gd name="connsiteX16" fmla="*/ 1595438 w 2271713"/>
              <a:gd name="connsiteY16" fmla="*/ 1566863 h 5453063"/>
              <a:gd name="connsiteX17" fmla="*/ 1628775 w 2271713"/>
              <a:gd name="connsiteY17" fmla="*/ 1800225 h 5453063"/>
              <a:gd name="connsiteX18" fmla="*/ 1747838 w 2271713"/>
              <a:gd name="connsiteY18" fmla="*/ 1990725 h 5453063"/>
              <a:gd name="connsiteX19" fmla="*/ 1824038 w 2271713"/>
              <a:gd name="connsiteY19" fmla="*/ 2105025 h 5453063"/>
              <a:gd name="connsiteX20" fmla="*/ 1990725 w 2271713"/>
              <a:gd name="connsiteY20" fmla="*/ 2428875 h 5453063"/>
              <a:gd name="connsiteX21" fmla="*/ 1990725 w 2271713"/>
              <a:gd name="connsiteY21" fmla="*/ 2795588 h 5453063"/>
              <a:gd name="connsiteX22" fmla="*/ 1857375 w 2271713"/>
              <a:gd name="connsiteY22" fmla="*/ 3167063 h 5453063"/>
              <a:gd name="connsiteX23" fmla="*/ 1790700 w 2271713"/>
              <a:gd name="connsiteY23" fmla="*/ 3624263 h 5453063"/>
              <a:gd name="connsiteX24" fmla="*/ 1495425 w 2271713"/>
              <a:gd name="connsiteY24" fmla="*/ 4500563 h 5453063"/>
              <a:gd name="connsiteX25" fmla="*/ 1404938 w 2271713"/>
              <a:gd name="connsiteY25" fmla="*/ 4824413 h 5453063"/>
              <a:gd name="connsiteX26" fmla="*/ 1585913 w 2271713"/>
              <a:gd name="connsiteY26" fmla="*/ 5129213 h 5453063"/>
              <a:gd name="connsiteX27" fmla="*/ 1728788 w 2271713"/>
              <a:gd name="connsiteY27" fmla="*/ 5219700 h 5453063"/>
              <a:gd name="connsiteX28" fmla="*/ 1733550 w 2271713"/>
              <a:gd name="connsiteY28" fmla="*/ 5243513 h 5453063"/>
              <a:gd name="connsiteX29" fmla="*/ 1643063 w 2271713"/>
              <a:gd name="connsiteY29" fmla="*/ 5262563 h 5453063"/>
              <a:gd name="connsiteX30" fmla="*/ 1404938 w 2271713"/>
              <a:gd name="connsiteY30" fmla="*/ 5143500 h 5453063"/>
              <a:gd name="connsiteX31" fmla="*/ 1333500 w 2271713"/>
              <a:gd name="connsiteY31" fmla="*/ 5167313 h 5453063"/>
              <a:gd name="connsiteX32" fmla="*/ 1243013 w 2271713"/>
              <a:gd name="connsiteY32" fmla="*/ 5110163 h 5453063"/>
              <a:gd name="connsiteX33" fmla="*/ 1238250 w 2271713"/>
              <a:gd name="connsiteY33" fmla="*/ 5224463 h 5453063"/>
              <a:gd name="connsiteX34" fmla="*/ 1100138 w 2271713"/>
              <a:gd name="connsiteY34" fmla="*/ 5453063 h 5453063"/>
              <a:gd name="connsiteX35" fmla="*/ 1038225 w 2271713"/>
              <a:gd name="connsiteY35" fmla="*/ 5453063 h 5453063"/>
              <a:gd name="connsiteX36" fmla="*/ 1023938 w 2271713"/>
              <a:gd name="connsiteY36" fmla="*/ 5148263 h 5453063"/>
              <a:gd name="connsiteX37" fmla="*/ 1185863 w 2271713"/>
              <a:gd name="connsiteY37" fmla="*/ 4848225 h 5453063"/>
              <a:gd name="connsiteX38" fmla="*/ 1271588 w 2271713"/>
              <a:gd name="connsiteY38" fmla="*/ 4095750 h 5453063"/>
              <a:gd name="connsiteX39" fmla="*/ 1419225 w 2271713"/>
              <a:gd name="connsiteY39" fmla="*/ 3509963 h 5453063"/>
              <a:gd name="connsiteX40" fmla="*/ 1262063 w 2271713"/>
              <a:gd name="connsiteY40" fmla="*/ 3328988 h 5453063"/>
              <a:gd name="connsiteX41" fmla="*/ 1147763 w 2271713"/>
              <a:gd name="connsiteY41" fmla="*/ 2981325 h 5453063"/>
              <a:gd name="connsiteX42" fmla="*/ 1066800 w 2271713"/>
              <a:gd name="connsiteY42" fmla="*/ 2671763 h 5453063"/>
              <a:gd name="connsiteX43" fmla="*/ 1128713 w 2271713"/>
              <a:gd name="connsiteY43" fmla="*/ 2085975 h 5453063"/>
              <a:gd name="connsiteX44" fmla="*/ 957263 w 2271713"/>
              <a:gd name="connsiteY44" fmla="*/ 1604963 h 5453063"/>
              <a:gd name="connsiteX45" fmla="*/ 852488 w 2271713"/>
              <a:gd name="connsiteY45" fmla="*/ 1490663 h 5453063"/>
              <a:gd name="connsiteX46" fmla="*/ 785813 w 2271713"/>
              <a:gd name="connsiteY46" fmla="*/ 2143125 h 5453063"/>
              <a:gd name="connsiteX47" fmla="*/ 962025 w 2271713"/>
              <a:gd name="connsiteY47" fmla="*/ 2586038 h 5453063"/>
              <a:gd name="connsiteX48" fmla="*/ 1004888 w 2271713"/>
              <a:gd name="connsiteY48" fmla="*/ 2790825 h 5453063"/>
              <a:gd name="connsiteX49" fmla="*/ 1066800 w 2271713"/>
              <a:gd name="connsiteY49" fmla="*/ 2843213 h 5453063"/>
              <a:gd name="connsiteX50" fmla="*/ 1066800 w 2271713"/>
              <a:gd name="connsiteY50" fmla="*/ 3071813 h 5453063"/>
              <a:gd name="connsiteX51" fmla="*/ 1023938 w 2271713"/>
              <a:gd name="connsiteY51" fmla="*/ 3167063 h 5453063"/>
              <a:gd name="connsiteX52" fmla="*/ 828675 w 2271713"/>
              <a:gd name="connsiteY52" fmla="*/ 3171825 h 5453063"/>
              <a:gd name="connsiteX53" fmla="*/ 766763 w 2271713"/>
              <a:gd name="connsiteY53" fmla="*/ 3062288 h 5453063"/>
              <a:gd name="connsiteX54" fmla="*/ 828675 w 2271713"/>
              <a:gd name="connsiteY54" fmla="*/ 2947988 h 5453063"/>
              <a:gd name="connsiteX55" fmla="*/ 904875 w 2271713"/>
              <a:gd name="connsiteY55" fmla="*/ 2957513 h 5453063"/>
              <a:gd name="connsiteX56" fmla="*/ 914400 w 2271713"/>
              <a:gd name="connsiteY56" fmla="*/ 2909888 h 5453063"/>
              <a:gd name="connsiteX57" fmla="*/ 738188 w 2271713"/>
              <a:gd name="connsiteY57" fmla="*/ 2481263 h 5453063"/>
              <a:gd name="connsiteX58" fmla="*/ 619125 w 2271713"/>
              <a:gd name="connsiteY58" fmla="*/ 2209800 h 5453063"/>
              <a:gd name="connsiteX59" fmla="*/ 619125 w 2271713"/>
              <a:gd name="connsiteY59" fmla="*/ 1395413 h 5453063"/>
              <a:gd name="connsiteX60" fmla="*/ 523875 w 2271713"/>
              <a:gd name="connsiteY60" fmla="*/ 1600200 h 5453063"/>
              <a:gd name="connsiteX61" fmla="*/ 357188 w 2271713"/>
              <a:gd name="connsiteY61" fmla="*/ 1747838 h 5453063"/>
              <a:gd name="connsiteX62" fmla="*/ 161925 w 2271713"/>
              <a:gd name="connsiteY62" fmla="*/ 1938338 h 5453063"/>
              <a:gd name="connsiteX63" fmla="*/ 152400 w 2271713"/>
              <a:gd name="connsiteY63" fmla="*/ 1981200 h 5453063"/>
              <a:gd name="connsiteX64" fmla="*/ 133350 w 2271713"/>
              <a:gd name="connsiteY64" fmla="*/ 2176463 h 5453063"/>
              <a:gd name="connsiteX65" fmla="*/ 142875 w 2271713"/>
              <a:gd name="connsiteY65" fmla="*/ 2271713 h 5453063"/>
              <a:gd name="connsiteX66" fmla="*/ 23813 w 2271713"/>
              <a:gd name="connsiteY66" fmla="*/ 2128838 h 5453063"/>
              <a:gd name="connsiteX67" fmla="*/ 0 w 2271713"/>
              <a:gd name="connsiteY67" fmla="*/ 1824038 h 5453063"/>
              <a:gd name="connsiteX68" fmla="*/ 114300 w 2271713"/>
              <a:gd name="connsiteY68" fmla="*/ 1576388 h 5453063"/>
              <a:gd name="connsiteX69" fmla="*/ 233363 w 2271713"/>
              <a:gd name="connsiteY69" fmla="*/ 1376362 h 5453063"/>
              <a:gd name="connsiteX70" fmla="*/ 566738 w 2271713"/>
              <a:gd name="connsiteY70" fmla="*/ 1152525 h 5453063"/>
              <a:gd name="connsiteX71" fmla="*/ 585788 w 2271713"/>
              <a:gd name="connsiteY71" fmla="*/ 990600 h 5453063"/>
              <a:gd name="connsiteX72" fmla="*/ 585788 w 2271713"/>
              <a:gd name="connsiteY72" fmla="*/ 742950 h 5453063"/>
              <a:gd name="connsiteX73" fmla="*/ 676275 w 2271713"/>
              <a:gd name="connsiteY73" fmla="*/ 404813 h 5453063"/>
              <a:gd name="connsiteX74" fmla="*/ 866775 w 2271713"/>
              <a:gd name="connsiteY74" fmla="*/ 119063 h 5453063"/>
              <a:gd name="connsiteX75" fmla="*/ 1123950 w 2271713"/>
              <a:gd name="connsiteY75" fmla="*/ 0 h 5453063"/>
              <a:gd name="connsiteX76" fmla="*/ 1381125 w 2271713"/>
              <a:gd name="connsiteY76" fmla="*/ 85725 h 5453063"/>
              <a:gd name="connsiteX0" fmla="*/ 1381125 w 2271713"/>
              <a:gd name="connsiteY0" fmla="*/ 85725 h 5453063"/>
              <a:gd name="connsiteX1" fmla="*/ 1457325 w 2271713"/>
              <a:gd name="connsiteY1" fmla="*/ 200025 h 5453063"/>
              <a:gd name="connsiteX2" fmla="*/ 1443038 w 2271713"/>
              <a:gd name="connsiteY2" fmla="*/ 266700 h 5453063"/>
              <a:gd name="connsiteX3" fmla="*/ 1509713 w 2271713"/>
              <a:gd name="connsiteY3" fmla="*/ 466725 h 5453063"/>
              <a:gd name="connsiteX4" fmla="*/ 1495425 w 2271713"/>
              <a:gd name="connsiteY4" fmla="*/ 757238 h 5453063"/>
              <a:gd name="connsiteX5" fmla="*/ 1428750 w 2271713"/>
              <a:gd name="connsiteY5" fmla="*/ 928688 h 5453063"/>
              <a:gd name="connsiteX6" fmla="*/ 1581150 w 2271713"/>
              <a:gd name="connsiteY6" fmla="*/ 919163 h 5453063"/>
              <a:gd name="connsiteX7" fmla="*/ 1947863 w 2271713"/>
              <a:gd name="connsiteY7" fmla="*/ 1176338 h 5453063"/>
              <a:gd name="connsiteX8" fmla="*/ 2271713 w 2271713"/>
              <a:gd name="connsiteY8" fmla="*/ 1504950 h 5453063"/>
              <a:gd name="connsiteX9" fmla="*/ 2271713 w 2271713"/>
              <a:gd name="connsiteY9" fmla="*/ 1552575 h 5453063"/>
              <a:gd name="connsiteX10" fmla="*/ 1962150 w 2271713"/>
              <a:gd name="connsiteY10" fmla="*/ 1871663 h 5453063"/>
              <a:gd name="connsiteX11" fmla="*/ 1809750 w 2271713"/>
              <a:gd name="connsiteY11" fmla="*/ 1995488 h 5453063"/>
              <a:gd name="connsiteX12" fmla="*/ 1724025 w 2271713"/>
              <a:gd name="connsiteY12" fmla="*/ 1947863 h 5453063"/>
              <a:gd name="connsiteX13" fmla="*/ 2038350 w 2271713"/>
              <a:gd name="connsiteY13" fmla="*/ 1528763 h 5453063"/>
              <a:gd name="connsiteX14" fmla="*/ 1695450 w 2271713"/>
              <a:gd name="connsiteY14" fmla="*/ 1252538 h 5453063"/>
              <a:gd name="connsiteX15" fmla="*/ 1652588 w 2271713"/>
              <a:gd name="connsiteY15" fmla="*/ 1428750 h 5453063"/>
              <a:gd name="connsiteX16" fmla="*/ 1595438 w 2271713"/>
              <a:gd name="connsiteY16" fmla="*/ 1566863 h 5453063"/>
              <a:gd name="connsiteX17" fmla="*/ 1628775 w 2271713"/>
              <a:gd name="connsiteY17" fmla="*/ 1800225 h 5453063"/>
              <a:gd name="connsiteX18" fmla="*/ 1747838 w 2271713"/>
              <a:gd name="connsiteY18" fmla="*/ 1990725 h 5453063"/>
              <a:gd name="connsiteX19" fmla="*/ 1824038 w 2271713"/>
              <a:gd name="connsiteY19" fmla="*/ 2105025 h 5453063"/>
              <a:gd name="connsiteX20" fmla="*/ 1990725 w 2271713"/>
              <a:gd name="connsiteY20" fmla="*/ 2428875 h 5453063"/>
              <a:gd name="connsiteX21" fmla="*/ 1990725 w 2271713"/>
              <a:gd name="connsiteY21" fmla="*/ 2795588 h 5453063"/>
              <a:gd name="connsiteX22" fmla="*/ 1857375 w 2271713"/>
              <a:gd name="connsiteY22" fmla="*/ 3167063 h 5453063"/>
              <a:gd name="connsiteX23" fmla="*/ 1790700 w 2271713"/>
              <a:gd name="connsiteY23" fmla="*/ 3624263 h 5453063"/>
              <a:gd name="connsiteX24" fmla="*/ 1495425 w 2271713"/>
              <a:gd name="connsiteY24" fmla="*/ 4500563 h 5453063"/>
              <a:gd name="connsiteX25" fmla="*/ 1404938 w 2271713"/>
              <a:gd name="connsiteY25" fmla="*/ 4824413 h 5453063"/>
              <a:gd name="connsiteX26" fmla="*/ 1585913 w 2271713"/>
              <a:gd name="connsiteY26" fmla="*/ 5129213 h 5453063"/>
              <a:gd name="connsiteX27" fmla="*/ 1728788 w 2271713"/>
              <a:gd name="connsiteY27" fmla="*/ 5219700 h 5453063"/>
              <a:gd name="connsiteX28" fmla="*/ 1733550 w 2271713"/>
              <a:gd name="connsiteY28" fmla="*/ 5243513 h 5453063"/>
              <a:gd name="connsiteX29" fmla="*/ 1643063 w 2271713"/>
              <a:gd name="connsiteY29" fmla="*/ 5262563 h 5453063"/>
              <a:gd name="connsiteX30" fmla="*/ 1404938 w 2271713"/>
              <a:gd name="connsiteY30" fmla="*/ 5143500 h 5453063"/>
              <a:gd name="connsiteX31" fmla="*/ 1333500 w 2271713"/>
              <a:gd name="connsiteY31" fmla="*/ 5167313 h 5453063"/>
              <a:gd name="connsiteX32" fmla="*/ 1243013 w 2271713"/>
              <a:gd name="connsiteY32" fmla="*/ 5110163 h 5453063"/>
              <a:gd name="connsiteX33" fmla="*/ 1238250 w 2271713"/>
              <a:gd name="connsiteY33" fmla="*/ 5224463 h 5453063"/>
              <a:gd name="connsiteX34" fmla="*/ 1100138 w 2271713"/>
              <a:gd name="connsiteY34" fmla="*/ 5453063 h 5453063"/>
              <a:gd name="connsiteX35" fmla="*/ 1038225 w 2271713"/>
              <a:gd name="connsiteY35" fmla="*/ 5453063 h 5453063"/>
              <a:gd name="connsiteX36" fmla="*/ 1023938 w 2271713"/>
              <a:gd name="connsiteY36" fmla="*/ 5148263 h 5453063"/>
              <a:gd name="connsiteX37" fmla="*/ 1185863 w 2271713"/>
              <a:gd name="connsiteY37" fmla="*/ 4848225 h 5453063"/>
              <a:gd name="connsiteX38" fmla="*/ 1271588 w 2271713"/>
              <a:gd name="connsiteY38" fmla="*/ 4095750 h 5453063"/>
              <a:gd name="connsiteX39" fmla="*/ 1419225 w 2271713"/>
              <a:gd name="connsiteY39" fmla="*/ 3509963 h 5453063"/>
              <a:gd name="connsiteX40" fmla="*/ 1262063 w 2271713"/>
              <a:gd name="connsiteY40" fmla="*/ 3328988 h 5453063"/>
              <a:gd name="connsiteX41" fmla="*/ 1147763 w 2271713"/>
              <a:gd name="connsiteY41" fmla="*/ 2981325 h 5453063"/>
              <a:gd name="connsiteX42" fmla="*/ 1066800 w 2271713"/>
              <a:gd name="connsiteY42" fmla="*/ 2671763 h 5453063"/>
              <a:gd name="connsiteX43" fmla="*/ 1128713 w 2271713"/>
              <a:gd name="connsiteY43" fmla="*/ 2085975 h 5453063"/>
              <a:gd name="connsiteX44" fmla="*/ 957263 w 2271713"/>
              <a:gd name="connsiteY44" fmla="*/ 1604963 h 5453063"/>
              <a:gd name="connsiteX45" fmla="*/ 852488 w 2271713"/>
              <a:gd name="connsiteY45" fmla="*/ 1490663 h 5453063"/>
              <a:gd name="connsiteX46" fmla="*/ 785813 w 2271713"/>
              <a:gd name="connsiteY46" fmla="*/ 2143125 h 5453063"/>
              <a:gd name="connsiteX47" fmla="*/ 962025 w 2271713"/>
              <a:gd name="connsiteY47" fmla="*/ 2586038 h 5453063"/>
              <a:gd name="connsiteX48" fmla="*/ 1004888 w 2271713"/>
              <a:gd name="connsiteY48" fmla="*/ 2790825 h 5453063"/>
              <a:gd name="connsiteX49" fmla="*/ 1066800 w 2271713"/>
              <a:gd name="connsiteY49" fmla="*/ 2843213 h 5453063"/>
              <a:gd name="connsiteX50" fmla="*/ 1066800 w 2271713"/>
              <a:gd name="connsiteY50" fmla="*/ 3071813 h 5453063"/>
              <a:gd name="connsiteX51" fmla="*/ 1023938 w 2271713"/>
              <a:gd name="connsiteY51" fmla="*/ 3167063 h 5453063"/>
              <a:gd name="connsiteX52" fmla="*/ 828675 w 2271713"/>
              <a:gd name="connsiteY52" fmla="*/ 3171825 h 5453063"/>
              <a:gd name="connsiteX53" fmla="*/ 766763 w 2271713"/>
              <a:gd name="connsiteY53" fmla="*/ 3062288 h 5453063"/>
              <a:gd name="connsiteX54" fmla="*/ 828675 w 2271713"/>
              <a:gd name="connsiteY54" fmla="*/ 2947988 h 5453063"/>
              <a:gd name="connsiteX55" fmla="*/ 904875 w 2271713"/>
              <a:gd name="connsiteY55" fmla="*/ 2957513 h 5453063"/>
              <a:gd name="connsiteX56" fmla="*/ 914400 w 2271713"/>
              <a:gd name="connsiteY56" fmla="*/ 2909888 h 5453063"/>
              <a:gd name="connsiteX57" fmla="*/ 738188 w 2271713"/>
              <a:gd name="connsiteY57" fmla="*/ 2481263 h 5453063"/>
              <a:gd name="connsiteX58" fmla="*/ 619125 w 2271713"/>
              <a:gd name="connsiteY58" fmla="*/ 2209800 h 5453063"/>
              <a:gd name="connsiteX59" fmla="*/ 619125 w 2271713"/>
              <a:gd name="connsiteY59" fmla="*/ 1395413 h 5453063"/>
              <a:gd name="connsiteX60" fmla="*/ 523875 w 2271713"/>
              <a:gd name="connsiteY60" fmla="*/ 1600200 h 5453063"/>
              <a:gd name="connsiteX61" fmla="*/ 357188 w 2271713"/>
              <a:gd name="connsiteY61" fmla="*/ 1747838 h 5453063"/>
              <a:gd name="connsiteX62" fmla="*/ 161925 w 2271713"/>
              <a:gd name="connsiteY62" fmla="*/ 1938338 h 5453063"/>
              <a:gd name="connsiteX63" fmla="*/ 152400 w 2271713"/>
              <a:gd name="connsiteY63" fmla="*/ 1981200 h 5453063"/>
              <a:gd name="connsiteX64" fmla="*/ 133350 w 2271713"/>
              <a:gd name="connsiteY64" fmla="*/ 2176463 h 5453063"/>
              <a:gd name="connsiteX65" fmla="*/ 142875 w 2271713"/>
              <a:gd name="connsiteY65" fmla="*/ 2271713 h 5453063"/>
              <a:gd name="connsiteX66" fmla="*/ 23813 w 2271713"/>
              <a:gd name="connsiteY66" fmla="*/ 2128838 h 5453063"/>
              <a:gd name="connsiteX67" fmla="*/ 0 w 2271713"/>
              <a:gd name="connsiteY67" fmla="*/ 1824038 h 5453063"/>
              <a:gd name="connsiteX68" fmla="*/ 114300 w 2271713"/>
              <a:gd name="connsiteY68" fmla="*/ 1576388 h 5453063"/>
              <a:gd name="connsiteX69" fmla="*/ 233363 w 2271713"/>
              <a:gd name="connsiteY69" fmla="*/ 1376362 h 5453063"/>
              <a:gd name="connsiteX70" fmla="*/ 566738 w 2271713"/>
              <a:gd name="connsiteY70" fmla="*/ 1152525 h 5453063"/>
              <a:gd name="connsiteX71" fmla="*/ 585788 w 2271713"/>
              <a:gd name="connsiteY71" fmla="*/ 990600 h 5453063"/>
              <a:gd name="connsiteX72" fmla="*/ 585788 w 2271713"/>
              <a:gd name="connsiteY72" fmla="*/ 742950 h 5453063"/>
              <a:gd name="connsiteX73" fmla="*/ 676275 w 2271713"/>
              <a:gd name="connsiteY73" fmla="*/ 404813 h 5453063"/>
              <a:gd name="connsiteX74" fmla="*/ 866775 w 2271713"/>
              <a:gd name="connsiteY74" fmla="*/ 119063 h 5453063"/>
              <a:gd name="connsiteX75" fmla="*/ 1123950 w 2271713"/>
              <a:gd name="connsiteY75" fmla="*/ 0 h 5453063"/>
              <a:gd name="connsiteX76" fmla="*/ 1381125 w 2271713"/>
              <a:gd name="connsiteY76" fmla="*/ 85725 h 5453063"/>
              <a:gd name="connsiteX0" fmla="*/ 1381125 w 2271713"/>
              <a:gd name="connsiteY0" fmla="*/ 85725 h 5453063"/>
              <a:gd name="connsiteX1" fmla="*/ 1457325 w 2271713"/>
              <a:gd name="connsiteY1" fmla="*/ 200025 h 5453063"/>
              <a:gd name="connsiteX2" fmla="*/ 1443038 w 2271713"/>
              <a:gd name="connsiteY2" fmla="*/ 266700 h 5453063"/>
              <a:gd name="connsiteX3" fmla="*/ 1509713 w 2271713"/>
              <a:gd name="connsiteY3" fmla="*/ 466725 h 5453063"/>
              <a:gd name="connsiteX4" fmla="*/ 1495425 w 2271713"/>
              <a:gd name="connsiteY4" fmla="*/ 757238 h 5453063"/>
              <a:gd name="connsiteX5" fmla="*/ 1428750 w 2271713"/>
              <a:gd name="connsiteY5" fmla="*/ 928688 h 5453063"/>
              <a:gd name="connsiteX6" fmla="*/ 1581150 w 2271713"/>
              <a:gd name="connsiteY6" fmla="*/ 919163 h 5453063"/>
              <a:gd name="connsiteX7" fmla="*/ 1947863 w 2271713"/>
              <a:gd name="connsiteY7" fmla="*/ 1176338 h 5453063"/>
              <a:gd name="connsiteX8" fmla="*/ 2271713 w 2271713"/>
              <a:gd name="connsiteY8" fmla="*/ 1504950 h 5453063"/>
              <a:gd name="connsiteX9" fmla="*/ 2271713 w 2271713"/>
              <a:gd name="connsiteY9" fmla="*/ 1552575 h 5453063"/>
              <a:gd name="connsiteX10" fmla="*/ 1962150 w 2271713"/>
              <a:gd name="connsiteY10" fmla="*/ 1871663 h 5453063"/>
              <a:gd name="connsiteX11" fmla="*/ 1809750 w 2271713"/>
              <a:gd name="connsiteY11" fmla="*/ 1995488 h 5453063"/>
              <a:gd name="connsiteX12" fmla="*/ 1724025 w 2271713"/>
              <a:gd name="connsiteY12" fmla="*/ 1947863 h 5453063"/>
              <a:gd name="connsiteX13" fmla="*/ 2038350 w 2271713"/>
              <a:gd name="connsiteY13" fmla="*/ 1528763 h 5453063"/>
              <a:gd name="connsiteX14" fmla="*/ 1695450 w 2271713"/>
              <a:gd name="connsiteY14" fmla="*/ 1252538 h 5453063"/>
              <a:gd name="connsiteX15" fmla="*/ 1652588 w 2271713"/>
              <a:gd name="connsiteY15" fmla="*/ 1428750 h 5453063"/>
              <a:gd name="connsiteX16" fmla="*/ 1595438 w 2271713"/>
              <a:gd name="connsiteY16" fmla="*/ 1566863 h 5453063"/>
              <a:gd name="connsiteX17" fmla="*/ 1628775 w 2271713"/>
              <a:gd name="connsiteY17" fmla="*/ 1800225 h 5453063"/>
              <a:gd name="connsiteX18" fmla="*/ 1747838 w 2271713"/>
              <a:gd name="connsiteY18" fmla="*/ 1990725 h 5453063"/>
              <a:gd name="connsiteX19" fmla="*/ 1824038 w 2271713"/>
              <a:gd name="connsiteY19" fmla="*/ 2105025 h 5453063"/>
              <a:gd name="connsiteX20" fmla="*/ 1990725 w 2271713"/>
              <a:gd name="connsiteY20" fmla="*/ 2428875 h 5453063"/>
              <a:gd name="connsiteX21" fmla="*/ 1990725 w 2271713"/>
              <a:gd name="connsiteY21" fmla="*/ 2795588 h 5453063"/>
              <a:gd name="connsiteX22" fmla="*/ 1857375 w 2271713"/>
              <a:gd name="connsiteY22" fmla="*/ 3167063 h 5453063"/>
              <a:gd name="connsiteX23" fmla="*/ 1790700 w 2271713"/>
              <a:gd name="connsiteY23" fmla="*/ 3624263 h 5453063"/>
              <a:gd name="connsiteX24" fmla="*/ 1495425 w 2271713"/>
              <a:gd name="connsiteY24" fmla="*/ 4500563 h 5453063"/>
              <a:gd name="connsiteX25" fmla="*/ 1404938 w 2271713"/>
              <a:gd name="connsiteY25" fmla="*/ 4824413 h 5453063"/>
              <a:gd name="connsiteX26" fmla="*/ 1585913 w 2271713"/>
              <a:gd name="connsiteY26" fmla="*/ 5129213 h 5453063"/>
              <a:gd name="connsiteX27" fmla="*/ 1728788 w 2271713"/>
              <a:gd name="connsiteY27" fmla="*/ 5219700 h 5453063"/>
              <a:gd name="connsiteX28" fmla="*/ 1733550 w 2271713"/>
              <a:gd name="connsiteY28" fmla="*/ 5243513 h 5453063"/>
              <a:gd name="connsiteX29" fmla="*/ 1643063 w 2271713"/>
              <a:gd name="connsiteY29" fmla="*/ 5262563 h 5453063"/>
              <a:gd name="connsiteX30" fmla="*/ 1404938 w 2271713"/>
              <a:gd name="connsiteY30" fmla="*/ 5143500 h 5453063"/>
              <a:gd name="connsiteX31" fmla="*/ 1333500 w 2271713"/>
              <a:gd name="connsiteY31" fmla="*/ 5167313 h 5453063"/>
              <a:gd name="connsiteX32" fmla="*/ 1243013 w 2271713"/>
              <a:gd name="connsiteY32" fmla="*/ 5110163 h 5453063"/>
              <a:gd name="connsiteX33" fmla="*/ 1238250 w 2271713"/>
              <a:gd name="connsiteY33" fmla="*/ 5224463 h 5453063"/>
              <a:gd name="connsiteX34" fmla="*/ 1100138 w 2271713"/>
              <a:gd name="connsiteY34" fmla="*/ 5453063 h 5453063"/>
              <a:gd name="connsiteX35" fmla="*/ 1038225 w 2271713"/>
              <a:gd name="connsiteY35" fmla="*/ 5453063 h 5453063"/>
              <a:gd name="connsiteX36" fmla="*/ 1023938 w 2271713"/>
              <a:gd name="connsiteY36" fmla="*/ 5148263 h 5453063"/>
              <a:gd name="connsiteX37" fmla="*/ 1185863 w 2271713"/>
              <a:gd name="connsiteY37" fmla="*/ 4848225 h 5453063"/>
              <a:gd name="connsiteX38" fmla="*/ 1271588 w 2271713"/>
              <a:gd name="connsiteY38" fmla="*/ 4095750 h 5453063"/>
              <a:gd name="connsiteX39" fmla="*/ 1419225 w 2271713"/>
              <a:gd name="connsiteY39" fmla="*/ 3509963 h 5453063"/>
              <a:gd name="connsiteX40" fmla="*/ 1262063 w 2271713"/>
              <a:gd name="connsiteY40" fmla="*/ 3328988 h 5453063"/>
              <a:gd name="connsiteX41" fmla="*/ 1147763 w 2271713"/>
              <a:gd name="connsiteY41" fmla="*/ 2981325 h 5453063"/>
              <a:gd name="connsiteX42" fmla="*/ 1066800 w 2271713"/>
              <a:gd name="connsiteY42" fmla="*/ 2671763 h 5453063"/>
              <a:gd name="connsiteX43" fmla="*/ 1128713 w 2271713"/>
              <a:gd name="connsiteY43" fmla="*/ 2085975 h 5453063"/>
              <a:gd name="connsiteX44" fmla="*/ 957263 w 2271713"/>
              <a:gd name="connsiteY44" fmla="*/ 1604963 h 5453063"/>
              <a:gd name="connsiteX45" fmla="*/ 852488 w 2271713"/>
              <a:gd name="connsiteY45" fmla="*/ 1490663 h 5453063"/>
              <a:gd name="connsiteX46" fmla="*/ 785813 w 2271713"/>
              <a:gd name="connsiteY46" fmla="*/ 2143125 h 5453063"/>
              <a:gd name="connsiteX47" fmla="*/ 962025 w 2271713"/>
              <a:gd name="connsiteY47" fmla="*/ 2586038 h 5453063"/>
              <a:gd name="connsiteX48" fmla="*/ 1004888 w 2271713"/>
              <a:gd name="connsiteY48" fmla="*/ 2790825 h 5453063"/>
              <a:gd name="connsiteX49" fmla="*/ 1066800 w 2271713"/>
              <a:gd name="connsiteY49" fmla="*/ 2843213 h 5453063"/>
              <a:gd name="connsiteX50" fmla="*/ 1066800 w 2271713"/>
              <a:gd name="connsiteY50" fmla="*/ 3071813 h 5453063"/>
              <a:gd name="connsiteX51" fmla="*/ 1023938 w 2271713"/>
              <a:gd name="connsiteY51" fmla="*/ 3167063 h 5453063"/>
              <a:gd name="connsiteX52" fmla="*/ 828675 w 2271713"/>
              <a:gd name="connsiteY52" fmla="*/ 3171825 h 5453063"/>
              <a:gd name="connsiteX53" fmla="*/ 766763 w 2271713"/>
              <a:gd name="connsiteY53" fmla="*/ 3062288 h 5453063"/>
              <a:gd name="connsiteX54" fmla="*/ 828675 w 2271713"/>
              <a:gd name="connsiteY54" fmla="*/ 2947988 h 5453063"/>
              <a:gd name="connsiteX55" fmla="*/ 904875 w 2271713"/>
              <a:gd name="connsiteY55" fmla="*/ 2957513 h 5453063"/>
              <a:gd name="connsiteX56" fmla="*/ 914400 w 2271713"/>
              <a:gd name="connsiteY56" fmla="*/ 2909888 h 5453063"/>
              <a:gd name="connsiteX57" fmla="*/ 738188 w 2271713"/>
              <a:gd name="connsiteY57" fmla="*/ 2481263 h 5453063"/>
              <a:gd name="connsiteX58" fmla="*/ 619125 w 2271713"/>
              <a:gd name="connsiteY58" fmla="*/ 2209800 h 5453063"/>
              <a:gd name="connsiteX59" fmla="*/ 619125 w 2271713"/>
              <a:gd name="connsiteY59" fmla="*/ 1395413 h 5453063"/>
              <a:gd name="connsiteX60" fmla="*/ 523875 w 2271713"/>
              <a:gd name="connsiteY60" fmla="*/ 1600200 h 5453063"/>
              <a:gd name="connsiteX61" fmla="*/ 357188 w 2271713"/>
              <a:gd name="connsiteY61" fmla="*/ 1747838 h 5453063"/>
              <a:gd name="connsiteX62" fmla="*/ 161925 w 2271713"/>
              <a:gd name="connsiteY62" fmla="*/ 1938338 h 5453063"/>
              <a:gd name="connsiteX63" fmla="*/ 152400 w 2271713"/>
              <a:gd name="connsiteY63" fmla="*/ 1981200 h 5453063"/>
              <a:gd name="connsiteX64" fmla="*/ 133350 w 2271713"/>
              <a:gd name="connsiteY64" fmla="*/ 2176463 h 5453063"/>
              <a:gd name="connsiteX65" fmla="*/ 142875 w 2271713"/>
              <a:gd name="connsiteY65" fmla="*/ 2271713 h 5453063"/>
              <a:gd name="connsiteX66" fmla="*/ 23813 w 2271713"/>
              <a:gd name="connsiteY66" fmla="*/ 2128838 h 5453063"/>
              <a:gd name="connsiteX67" fmla="*/ 0 w 2271713"/>
              <a:gd name="connsiteY67" fmla="*/ 1824038 h 5453063"/>
              <a:gd name="connsiteX68" fmla="*/ 114300 w 2271713"/>
              <a:gd name="connsiteY68" fmla="*/ 1576388 h 5453063"/>
              <a:gd name="connsiteX69" fmla="*/ 230982 w 2271713"/>
              <a:gd name="connsiteY69" fmla="*/ 1345406 h 5453063"/>
              <a:gd name="connsiteX70" fmla="*/ 566738 w 2271713"/>
              <a:gd name="connsiteY70" fmla="*/ 1152525 h 5453063"/>
              <a:gd name="connsiteX71" fmla="*/ 585788 w 2271713"/>
              <a:gd name="connsiteY71" fmla="*/ 990600 h 5453063"/>
              <a:gd name="connsiteX72" fmla="*/ 585788 w 2271713"/>
              <a:gd name="connsiteY72" fmla="*/ 742950 h 5453063"/>
              <a:gd name="connsiteX73" fmla="*/ 676275 w 2271713"/>
              <a:gd name="connsiteY73" fmla="*/ 404813 h 5453063"/>
              <a:gd name="connsiteX74" fmla="*/ 866775 w 2271713"/>
              <a:gd name="connsiteY74" fmla="*/ 119063 h 5453063"/>
              <a:gd name="connsiteX75" fmla="*/ 1123950 w 2271713"/>
              <a:gd name="connsiteY75" fmla="*/ 0 h 5453063"/>
              <a:gd name="connsiteX76" fmla="*/ 1381125 w 2271713"/>
              <a:gd name="connsiteY76" fmla="*/ 85725 h 5453063"/>
              <a:gd name="connsiteX0" fmla="*/ 1381125 w 2271713"/>
              <a:gd name="connsiteY0" fmla="*/ 85725 h 5453063"/>
              <a:gd name="connsiteX1" fmla="*/ 1457325 w 2271713"/>
              <a:gd name="connsiteY1" fmla="*/ 200025 h 5453063"/>
              <a:gd name="connsiteX2" fmla="*/ 1443038 w 2271713"/>
              <a:gd name="connsiteY2" fmla="*/ 266700 h 5453063"/>
              <a:gd name="connsiteX3" fmla="*/ 1509713 w 2271713"/>
              <a:gd name="connsiteY3" fmla="*/ 466725 h 5453063"/>
              <a:gd name="connsiteX4" fmla="*/ 1495425 w 2271713"/>
              <a:gd name="connsiteY4" fmla="*/ 757238 h 5453063"/>
              <a:gd name="connsiteX5" fmla="*/ 1428750 w 2271713"/>
              <a:gd name="connsiteY5" fmla="*/ 928688 h 5453063"/>
              <a:gd name="connsiteX6" fmla="*/ 1581150 w 2271713"/>
              <a:gd name="connsiteY6" fmla="*/ 919163 h 5453063"/>
              <a:gd name="connsiteX7" fmla="*/ 1947863 w 2271713"/>
              <a:gd name="connsiteY7" fmla="*/ 1176338 h 5453063"/>
              <a:gd name="connsiteX8" fmla="*/ 2271713 w 2271713"/>
              <a:gd name="connsiteY8" fmla="*/ 1504950 h 5453063"/>
              <a:gd name="connsiteX9" fmla="*/ 2271713 w 2271713"/>
              <a:gd name="connsiteY9" fmla="*/ 1552575 h 5453063"/>
              <a:gd name="connsiteX10" fmla="*/ 1962150 w 2271713"/>
              <a:gd name="connsiteY10" fmla="*/ 1871663 h 5453063"/>
              <a:gd name="connsiteX11" fmla="*/ 1809750 w 2271713"/>
              <a:gd name="connsiteY11" fmla="*/ 1995488 h 5453063"/>
              <a:gd name="connsiteX12" fmla="*/ 1724025 w 2271713"/>
              <a:gd name="connsiteY12" fmla="*/ 1947863 h 5453063"/>
              <a:gd name="connsiteX13" fmla="*/ 2038350 w 2271713"/>
              <a:gd name="connsiteY13" fmla="*/ 1528763 h 5453063"/>
              <a:gd name="connsiteX14" fmla="*/ 1695450 w 2271713"/>
              <a:gd name="connsiteY14" fmla="*/ 1252538 h 5453063"/>
              <a:gd name="connsiteX15" fmla="*/ 1652588 w 2271713"/>
              <a:gd name="connsiteY15" fmla="*/ 1428750 h 5453063"/>
              <a:gd name="connsiteX16" fmla="*/ 1595438 w 2271713"/>
              <a:gd name="connsiteY16" fmla="*/ 1566863 h 5453063"/>
              <a:gd name="connsiteX17" fmla="*/ 1628775 w 2271713"/>
              <a:gd name="connsiteY17" fmla="*/ 1800225 h 5453063"/>
              <a:gd name="connsiteX18" fmla="*/ 1747838 w 2271713"/>
              <a:gd name="connsiteY18" fmla="*/ 1990725 h 5453063"/>
              <a:gd name="connsiteX19" fmla="*/ 1824038 w 2271713"/>
              <a:gd name="connsiteY19" fmla="*/ 2105025 h 5453063"/>
              <a:gd name="connsiteX20" fmla="*/ 1990725 w 2271713"/>
              <a:gd name="connsiteY20" fmla="*/ 2428875 h 5453063"/>
              <a:gd name="connsiteX21" fmla="*/ 1990725 w 2271713"/>
              <a:gd name="connsiteY21" fmla="*/ 2795588 h 5453063"/>
              <a:gd name="connsiteX22" fmla="*/ 1857375 w 2271713"/>
              <a:gd name="connsiteY22" fmla="*/ 3167063 h 5453063"/>
              <a:gd name="connsiteX23" fmla="*/ 1790700 w 2271713"/>
              <a:gd name="connsiteY23" fmla="*/ 3624263 h 5453063"/>
              <a:gd name="connsiteX24" fmla="*/ 1495425 w 2271713"/>
              <a:gd name="connsiteY24" fmla="*/ 4500563 h 5453063"/>
              <a:gd name="connsiteX25" fmla="*/ 1404938 w 2271713"/>
              <a:gd name="connsiteY25" fmla="*/ 4824413 h 5453063"/>
              <a:gd name="connsiteX26" fmla="*/ 1585913 w 2271713"/>
              <a:gd name="connsiteY26" fmla="*/ 5129213 h 5453063"/>
              <a:gd name="connsiteX27" fmla="*/ 1728788 w 2271713"/>
              <a:gd name="connsiteY27" fmla="*/ 5219700 h 5453063"/>
              <a:gd name="connsiteX28" fmla="*/ 1733550 w 2271713"/>
              <a:gd name="connsiteY28" fmla="*/ 5243513 h 5453063"/>
              <a:gd name="connsiteX29" fmla="*/ 1643063 w 2271713"/>
              <a:gd name="connsiteY29" fmla="*/ 5262563 h 5453063"/>
              <a:gd name="connsiteX30" fmla="*/ 1404938 w 2271713"/>
              <a:gd name="connsiteY30" fmla="*/ 5143500 h 5453063"/>
              <a:gd name="connsiteX31" fmla="*/ 1333500 w 2271713"/>
              <a:gd name="connsiteY31" fmla="*/ 5167313 h 5453063"/>
              <a:gd name="connsiteX32" fmla="*/ 1243013 w 2271713"/>
              <a:gd name="connsiteY32" fmla="*/ 5110163 h 5453063"/>
              <a:gd name="connsiteX33" fmla="*/ 1238250 w 2271713"/>
              <a:gd name="connsiteY33" fmla="*/ 5224463 h 5453063"/>
              <a:gd name="connsiteX34" fmla="*/ 1100138 w 2271713"/>
              <a:gd name="connsiteY34" fmla="*/ 5453063 h 5453063"/>
              <a:gd name="connsiteX35" fmla="*/ 1038225 w 2271713"/>
              <a:gd name="connsiteY35" fmla="*/ 5453063 h 5453063"/>
              <a:gd name="connsiteX36" fmla="*/ 1023938 w 2271713"/>
              <a:gd name="connsiteY36" fmla="*/ 5148263 h 5453063"/>
              <a:gd name="connsiteX37" fmla="*/ 1185863 w 2271713"/>
              <a:gd name="connsiteY37" fmla="*/ 4848225 h 5453063"/>
              <a:gd name="connsiteX38" fmla="*/ 1271588 w 2271713"/>
              <a:gd name="connsiteY38" fmla="*/ 4095750 h 5453063"/>
              <a:gd name="connsiteX39" fmla="*/ 1419225 w 2271713"/>
              <a:gd name="connsiteY39" fmla="*/ 3509963 h 5453063"/>
              <a:gd name="connsiteX40" fmla="*/ 1262063 w 2271713"/>
              <a:gd name="connsiteY40" fmla="*/ 3328988 h 5453063"/>
              <a:gd name="connsiteX41" fmla="*/ 1147763 w 2271713"/>
              <a:gd name="connsiteY41" fmla="*/ 2981325 h 5453063"/>
              <a:gd name="connsiteX42" fmla="*/ 1066800 w 2271713"/>
              <a:gd name="connsiteY42" fmla="*/ 2671763 h 5453063"/>
              <a:gd name="connsiteX43" fmla="*/ 1128713 w 2271713"/>
              <a:gd name="connsiteY43" fmla="*/ 2085975 h 5453063"/>
              <a:gd name="connsiteX44" fmla="*/ 957263 w 2271713"/>
              <a:gd name="connsiteY44" fmla="*/ 1604963 h 5453063"/>
              <a:gd name="connsiteX45" fmla="*/ 852488 w 2271713"/>
              <a:gd name="connsiteY45" fmla="*/ 1490663 h 5453063"/>
              <a:gd name="connsiteX46" fmla="*/ 785813 w 2271713"/>
              <a:gd name="connsiteY46" fmla="*/ 2143125 h 5453063"/>
              <a:gd name="connsiteX47" fmla="*/ 962025 w 2271713"/>
              <a:gd name="connsiteY47" fmla="*/ 2586038 h 5453063"/>
              <a:gd name="connsiteX48" fmla="*/ 1004888 w 2271713"/>
              <a:gd name="connsiteY48" fmla="*/ 2790825 h 5453063"/>
              <a:gd name="connsiteX49" fmla="*/ 1066800 w 2271713"/>
              <a:gd name="connsiteY49" fmla="*/ 2843213 h 5453063"/>
              <a:gd name="connsiteX50" fmla="*/ 1066800 w 2271713"/>
              <a:gd name="connsiteY50" fmla="*/ 3071813 h 5453063"/>
              <a:gd name="connsiteX51" fmla="*/ 1023938 w 2271713"/>
              <a:gd name="connsiteY51" fmla="*/ 3167063 h 5453063"/>
              <a:gd name="connsiteX52" fmla="*/ 828675 w 2271713"/>
              <a:gd name="connsiteY52" fmla="*/ 3171825 h 5453063"/>
              <a:gd name="connsiteX53" fmla="*/ 766763 w 2271713"/>
              <a:gd name="connsiteY53" fmla="*/ 3062288 h 5453063"/>
              <a:gd name="connsiteX54" fmla="*/ 828675 w 2271713"/>
              <a:gd name="connsiteY54" fmla="*/ 2947988 h 5453063"/>
              <a:gd name="connsiteX55" fmla="*/ 904875 w 2271713"/>
              <a:gd name="connsiteY55" fmla="*/ 2957513 h 5453063"/>
              <a:gd name="connsiteX56" fmla="*/ 914400 w 2271713"/>
              <a:gd name="connsiteY56" fmla="*/ 2909888 h 5453063"/>
              <a:gd name="connsiteX57" fmla="*/ 738188 w 2271713"/>
              <a:gd name="connsiteY57" fmla="*/ 2481263 h 5453063"/>
              <a:gd name="connsiteX58" fmla="*/ 619125 w 2271713"/>
              <a:gd name="connsiteY58" fmla="*/ 2209800 h 5453063"/>
              <a:gd name="connsiteX59" fmla="*/ 619125 w 2271713"/>
              <a:gd name="connsiteY59" fmla="*/ 1395413 h 5453063"/>
              <a:gd name="connsiteX60" fmla="*/ 523875 w 2271713"/>
              <a:gd name="connsiteY60" fmla="*/ 1600200 h 5453063"/>
              <a:gd name="connsiteX61" fmla="*/ 357188 w 2271713"/>
              <a:gd name="connsiteY61" fmla="*/ 1747838 h 5453063"/>
              <a:gd name="connsiteX62" fmla="*/ 161925 w 2271713"/>
              <a:gd name="connsiteY62" fmla="*/ 1938338 h 5453063"/>
              <a:gd name="connsiteX63" fmla="*/ 152400 w 2271713"/>
              <a:gd name="connsiteY63" fmla="*/ 1981200 h 5453063"/>
              <a:gd name="connsiteX64" fmla="*/ 133350 w 2271713"/>
              <a:gd name="connsiteY64" fmla="*/ 2176463 h 5453063"/>
              <a:gd name="connsiteX65" fmla="*/ 142875 w 2271713"/>
              <a:gd name="connsiteY65" fmla="*/ 2271713 h 5453063"/>
              <a:gd name="connsiteX66" fmla="*/ 23813 w 2271713"/>
              <a:gd name="connsiteY66" fmla="*/ 2128838 h 5453063"/>
              <a:gd name="connsiteX67" fmla="*/ 0 w 2271713"/>
              <a:gd name="connsiteY67" fmla="*/ 1824038 h 5453063"/>
              <a:gd name="connsiteX68" fmla="*/ 85725 w 2271713"/>
              <a:gd name="connsiteY68" fmla="*/ 1576388 h 5453063"/>
              <a:gd name="connsiteX69" fmla="*/ 230982 w 2271713"/>
              <a:gd name="connsiteY69" fmla="*/ 1345406 h 5453063"/>
              <a:gd name="connsiteX70" fmla="*/ 566738 w 2271713"/>
              <a:gd name="connsiteY70" fmla="*/ 1152525 h 5453063"/>
              <a:gd name="connsiteX71" fmla="*/ 585788 w 2271713"/>
              <a:gd name="connsiteY71" fmla="*/ 990600 h 5453063"/>
              <a:gd name="connsiteX72" fmla="*/ 585788 w 2271713"/>
              <a:gd name="connsiteY72" fmla="*/ 742950 h 5453063"/>
              <a:gd name="connsiteX73" fmla="*/ 676275 w 2271713"/>
              <a:gd name="connsiteY73" fmla="*/ 404813 h 5453063"/>
              <a:gd name="connsiteX74" fmla="*/ 866775 w 2271713"/>
              <a:gd name="connsiteY74" fmla="*/ 119063 h 5453063"/>
              <a:gd name="connsiteX75" fmla="*/ 1123950 w 2271713"/>
              <a:gd name="connsiteY75" fmla="*/ 0 h 5453063"/>
              <a:gd name="connsiteX76" fmla="*/ 1381125 w 2271713"/>
              <a:gd name="connsiteY76" fmla="*/ 85725 h 5453063"/>
              <a:gd name="connsiteX0" fmla="*/ 1381125 w 2271713"/>
              <a:gd name="connsiteY0" fmla="*/ 85725 h 5453063"/>
              <a:gd name="connsiteX1" fmla="*/ 1457325 w 2271713"/>
              <a:gd name="connsiteY1" fmla="*/ 200025 h 5453063"/>
              <a:gd name="connsiteX2" fmla="*/ 1443038 w 2271713"/>
              <a:gd name="connsiteY2" fmla="*/ 266700 h 5453063"/>
              <a:gd name="connsiteX3" fmla="*/ 1509713 w 2271713"/>
              <a:gd name="connsiteY3" fmla="*/ 466725 h 5453063"/>
              <a:gd name="connsiteX4" fmla="*/ 1495425 w 2271713"/>
              <a:gd name="connsiteY4" fmla="*/ 757238 h 5453063"/>
              <a:gd name="connsiteX5" fmla="*/ 1428750 w 2271713"/>
              <a:gd name="connsiteY5" fmla="*/ 928688 h 5453063"/>
              <a:gd name="connsiteX6" fmla="*/ 1581150 w 2271713"/>
              <a:gd name="connsiteY6" fmla="*/ 919163 h 5453063"/>
              <a:gd name="connsiteX7" fmla="*/ 1947863 w 2271713"/>
              <a:gd name="connsiteY7" fmla="*/ 1176338 h 5453063"/>
              <a:gd name="connsiteX8" fmla="*/ 2271713 w 2271713"/>
              <a:gd name="connsiteY8" fmla="*/ 1504950 h 5453063"/>
              <a:gd name="connsiteX9" fmla="*/ 2271713 w 2271713"/>
              <a:gd name="connsiteY9" fmla="*/ 1552575 h 5453063"/>
              <a:gd name="connsiteX10" fmla="*/ 1962150 w 2271713"/>
              <a:gd name="connsiteY10" fmla="*/ 1871663 h 5453063"/>
              <a:gd name="connsiteX11" fmla="*/ 1809750 w 2271713"/>
              <a:gd name="connsiteY11" fmla="*/ 1995488 h 5453063"/>
              <a:gd name="connsiteX12" fmla="*/ 1724025 w 2271713"/>
              <a:gd name="connsiteY12" fmla="*/ 1947863 h 5453063"/>
              <a:gd name="connsiteX13" fmla="*/ 2038350 w 2271713"/>
              <a:gd name="connsiteY13" fmla="*/ 1528763 h 5453063"/>
              <a:gd name="connsiteX14" fmla="*/ 1695450 w 2271713"/>
              <a:gd name="connsiteY14" fmla="*/ 1252538 h 5453063"/>
              <a:gd name="connsiteX15" fmla="*/ 1652588 w 2271713"/>
              <a:gd name="connsiteY15" fmla="*/ 1428750 h 5453063"/>
              <a:gd name="connsiteX16" fmla="*/ 1595438 w 2271713"/>
              <a:gd name="connsiteY16" fmla="*/ 1566863 h 5453063"/>
              <a:gd name="connsiteX17" fmla="*/ 1628775 w 2271713"/>
              <a:gd name="connsiteY17" fmla="*/ 1800225 h 5453063"/>
              <a:gd name="connsiteX18" fmla="*/ 1747838 w 2271713"/>
              <a:gd name="connsiteY18" fmla="*/ 1990725 h 5453063"/>
              <a:gd name="connsiteX19" fmla="*/ 1824038 w 2271713"/>
              <a:gd name="connsiteY19" fmla="*/ 2105025 h 5453063"/>
              <a:gd name="connsiteX20" fmla="*/ 1990725 w 2271713"/>
              <a:gd name="connsiteY20" fmla="*/ 2428875 h 5453063"/>
              <a:gd name="connsiteX21" fmla="*/ 1990725 w 2271713"/>
              <a:gd name="connsiteY21" fmla="*/ 2795588 h 5453063"/>
              <a:gd name="connsiteX22" fmla="*/ 1857375 w 2271713"/>
              <a:gd name="connsiteY22" fmla="*/ 3167063 h 5453063"/>
              <a:gd name="connsiteX23" fmla="*/ 1790700 w 2271713"/>
              <a:gd name="connsiteY23" fmla="*/ 3624263 h 5453063"/>
              <a:gd name="connsiteX24" fmla="*/ 1495425 w 2271713"/>
              <a:gd name="connsiteY24" fmla="*/ 4500563 h 5453063"/>
              <a:gd name="connsiteX25" fmla="*/ 1404938 w 2271713"/>
              <a:gd name="connsiteY25" fmla="*/ 4824413 h 5453063"/>
              <a:gd name="connsiteX26" fmla="*/ 1585913 w 2271713"/>
              <a:gd name="connsiteY26" fmla="*/ 5129213 h 5453063"/>
              <a:gd name="connsiteX27" fmla="*/ 1728788 w 2271713"/>
              <a:gd name="connsiteY27" fmla="*/ 5219700 h 5453063"/>
              <a:gd name="connsiteX28" fmla="*/ 1733550 w 2271713"/>
              <a:gd name="connsiteY28" fmla="*/ 5243513 h 5453063"/>
              <a:gd name="connsiteX29" fmla="*/ 1643063 w 2271713"/>
              <a:gd name="connsiteY29" fmla="*/ 5262563 h 5453063"/>
              <a:gd name="connsiteX30" fmla="*/ 1404938 w 2271713"/>
              <a:gd name="connsiteY30" fmla="*/ 5143500 h 5453063"/>
              <a:gd name="connsiteX31" fmla="*/ 1333500 w 2271713"/>
              <a:gd name="connsiteY31" fmla="*/ 5167313 h 5453063"/>
              <a:gd name="connsiteX32" fmla="*/ 1243013 w 2271713"/>
              <a:gd name="connsiteY32" fmla="*/ 5110163 h 5453063"/>
              <a:gd name="connsiteX33" fmla="*/ 1238250 w 2271713"/>
              <a:gd name="connsiteY33" fmla="*/ 5224463 h 5453063"/>
              <a:gd name="connsiteX34" fmla="*/ 1100138 w 2271713"/>
              <a:gd name="connsiteY34" fmla="*/ 5453063 h 5453063"/>
              <a:gd name="connsiteX35" fmla="*/ 1038225 w 2271713"/>
              <a:gd name="connsiteY35" fmla="*/ 5453063 h 5453063"/>
              <a:gd name="connsiteX36" fmla="*/ 1023938 w 2271713"/>
              <a:gd name="connsiteY36" fmla="*/ 5148263 h 5453063"/>
              <a:gd name="connsiteX37" fmla="*/ 1185863 w 2271713"/>
              <a:gd name="connsiteY37" fmla="*/ 4848225 h 5453063"/>
              <a:gd name="connsiteX38" fmla="*/ 1271588 w 2271713"/>
              <a:gd name="connsiteY38" fmla="*/ 4095750 h 5453063"/>
              <a:gd name="connsiteX39" fmla="*/ 1419225 w 2271713"/>
              <a:gd name="connsiteY39" fmla="*/ 3509963 h 5453063"/>
              <a:gd name="connsiteX40" fmla="*/ 1262063 w 2271713"/>
              <a:gd name="connsiteY40" fmla="*/ 3328988 h 5453063"/>
              <a:gd name="connsiteX41" fmla="*/ 1147763 w 2271713"/>
              <a:gd name="connsiteY41" fmla="*/ 2981325 h 5453063"/>
              <a:gd name="connsiteX42" fmla="*/ 1066800 w 2271713"/>
              <a:gd name="connsiteY42" fmla="*/ 2671763 h 5453063"/>
              <a:gd name="connsiteX43" fmla="*/ 1128713 w 2271713"/>
              <a:gd name="connsiteY43" fmla="*/ 2085975 h 5453063"/>
              <a:gd name="connsiteX44" fmla="*/ 957263 w 2271713"/>
              <a:gd name="connsiteY44" fmla="*/ 1604963 h 5453063"/>
              <a:gd name="connsiteX45" fmla="*/ 852488 w 2271713"/>
              <a:gd name="connsiteY45" fmla="*/ 1490663 h 5453063"/>
              <a:gd name="connsiteX46" fmla="*/ 785813 w 2271713"/>
              <a:gd name="connsiteY46" fmla="*/ 2143125 h 5453063"/>
              <a:gd name="connsiteX47" fmla="*/ 962025 w 2271713"/>
              <a:gd name="connsiteY47" fmla="*/ 2586038 h 5453063"/>
              <a:gd name="connsiteX48" fmla="*/ 1004888 w 2271713"/>
              <a:gd name="connsiteY48" fmla="*/ 2790825 h 5453063"/>
              <a:gd name="connsiteX49" fmla="*/ 1066800 w 2271713"/>
              <a:gd name="connsiteY49" fmla="*/ 2843213 h 5453063"/>
              <a:gd name="connsiteX50" fmla="*/ 1066800 w 2271713"/>
              <a:gd name="connsiteY50" fmla="*/ 3071813 h 5453063"/>
              <a:gd name="connsiteX51" fmla="*/ 1023938 w 2271713"/>
              <a:gd name="connsiteY51" fmla="*/ 3167063 h 5453063"/>
              <a:gd name="connsiteX52" fmla="*/ 828675 w 2271713"/>
              <a:gd name="connsiteY52" fmla="*/ 3171825 h 5453063"/>
              <a:gd name="connsiteX53" fmla="*/ 766763 w 2271713"/>
              <a:gd name="connsiteY53" fmla="*/ 3062288 h 5453063"/>
              <a:gd name="connsiteX54" fmla="*/ 828675 w 2271713"/>
              <a:gd name="connsiteY54" fmla="*/ 2947988 h 5453063"/>
              <a:gd name="connsiteX55" fmla="*/ 904875 w 2271713"/>
              <a:gd name="connsiteY55" fmla="*/ 2957513 h 5453063"/>
              <a:gd name="connsiteX56" fmla="*/ 914400 w 2271713"/>
              <a:gd name="connsiteY56" fmla="*/ 2909888 h 5453063"/>
              <a:gd name="connsiteX57" fmla="*/ 738188 w 2271713"/>
              <a:gd name="connsiteY57" fmla="*/ 2481263 h 5453063"/>
              <a:gd name="connsiteX58" fmla="*/ 619125 w 2271713"/>
              <a:gd name="connsiteY58" fmla="*/ 2209800 h 5453063"/>
              <a:gd name="connsiteX59" fmla="*/ 619125 w 2271713"/>
              <a:gd name="connsiteY59" fmla="*/ 1395413 h 5453063"/>
              <a:gd name="connsiteX60" fmla="*/ 523875 w 2271713"/>
              <a:gd name="connsiteY60" fmla="*/ 1600200 h 5453063"/>
              <a:gd name="connsiteX61" fmla="*/ 357188 w 2271713"/>
              <a:gd name="connsiteY61" fmla="*/ 1747838 h 5453063"/>
              <a:gd name="connsiteX62" fmla="*/ 161925 w 2271713"/>
              <a:gd name="connsiteY62" fmla="*/ 1938338 h 5453063"/>
              <a:gd name="connsiteX63" fmla="*/ 152400 w 2271713"/>
              <a:gd name="connsiteY63" fmla="*/ 1981200 h 5453063"/>
              <a:gd name="connsiteX64" fmla="*/ 133350 w 2271713"/>
              <a:gd name="connsiteY64" fmla="*/ 2176463 h 5453063"/>
              <a:gd name="connsiteX65" fmla="*/ 142875 w 2271713"/>
              <a:gd name="connsiteY65" fmla="*/ 2271713 h 5453063"/>
              <a:gd name="connsiteX66" fmla="*/ 23813 w 2271713"/>
              <a:gd name="connsiteY66" fmla="*/ 2128838 h 5453063"/>
              <a:gd name="connsiteX67" fmla="*/ 0 w 2271713"/>
              <a:gd name="connsiteY67" fmla="*/ 1824038 h 5453063"/>
              <a:gd name="connsiteX68" fmla="*/ 85725 w 2271713"/>
              <a:gd name="connsiteY68" fmla="*/ 1576388 h 5453063"/>
              <a:gd name="connsiteX69" fmla="*/ 230982 w 2271713"/>
              <a:gd name="connsiteY69" fmla="*/ 1345406 h 5453063"/>
              <a:gd name="connsiteX70" fmla="*/ 566738 w 2271713"/>
              <a:gd name="connsiteY70" fmla="*/ 1152525 h 5453063"/>
              <a:gd name="connsiteX71" fmla="*/ 585788 w 2271713"/>
              <a:gd name="connsiteY71" fmla="*/ 990600 h 5453063"/>
              <a:gd name="connsiteX72" fmla="*/ 585788 w 2271713"/>
              <a:gd name="connsiteY72" fmla="*/ 742950 h 5453063"/>
              <a:gd name="connsiteX73" fmla="*/ 676275 w 2271713"/>
              <a:gd name="connsiteY73" fmla="*/ 404813 h 5453063"/>
              <a:gd name="connsiteX74" fmla="*/ 866775 w 2271713"/>
              <a:gd name="connsiteY74" fmla="*/ 119063 h 5453063"/>
              <a:gd name="connsiteX75" fmla="*/ 1123950 w 2271713"/>
              <a:gd name="connsiteY75" fmla="*/ 0 h 5453063"/>
              <a:gd name="connsiteX76" fmla="*/ 1381125 w 2271713"/>
              <a:gd name="connsiteY76" fmla="*/ 85725 h 5453063"/>
              <a:gd name="connsiteX0" fmla="*/ 1381125 w 2271713"/>
              <a:gd name="connsiteY0" fmla="*/ 85725 h 5453063"/>
              <a:gd name="connsiteX1" fmla="*/ 1457325 w 2271713"/>
              <a:gd name="connsiteY1" fmla="*/ 200025 h 5453063"/>
              <a:gd name="connsiteX2" fmla="*/ 1443038 w 2271713"/>
              <a:gd name="connsiteY2" fmla="*/ 266700 h 5453063"/>
              <a:gd name="connsiteX3" fmla="*/ 1509713 w 2271713"/>
              <a:gd name="connsiteY3" fmla="*/ 466725 h 5453063"/>
              <a:gd name="connsiteX4" fmla="*/ 1495425 w 2271713"/>
              <a:gd name="connsiteY4" fmla="*/ 757238 h 5453063"/>
              <a:gd name="connsiteX5" fmla="*/ 1428750 w 2271713"/>
              <a:gd name="connsiteY5" fmla="*/ 928688 h 5453063"/>
              <a:gd name="connsiteX6" fmla="*/ 1581150 w 2271713"/>
              <a:gd name="connsiteY6" fmla="*/ 919163 h 5453063"/>
              <a:gd name="connsiteX7" fmla="*/ 1947863 w 2271713"/>
              <a:gd name="connsiteY7" fmla="*/ 1176338 h 5453063"/>
              <a:gd name="connsiteX8" fmla="*/ 2271713 w 2271713"/>
              <a:gd name="connsiteY8" fmla="*/ 1504950 h 5453063"/>
              <a:gd name="connsiteX9" fmla="*/ 2271713 w 2271713"/>
              <a:gd name="connsiteY9" fmla="*/ 1552575 h 5453063"/>
              <a:gd name="connsiteX10" fmla="*/ 1962150 w 2271713"/>
              <a:gd name="connsiteY10" fmla="*/ 1871663 h 5453063"/>
              <a:gd name="connsiteX11" fmla="*/ 1809750 w 2271713"/>
              <a:gd name="connsiteY11" fmla="*/ 1995488 h 5453063"/>
              <a:gd name="connsiteX12" fmla="*/ 1724025 w 2271713"/>
              <a:gd name="connsiteY12" fmla="*/ 1947863 h 5453063"/>
              <a:gd name="connsiteX13" fmla="*/ 2038350 w 2271713"/>
              <a:gd name="connsiteY13" fmla="*/ 1528763 h 5453063"/>
              <a:gd name="connsiteX14" fmla="*/ 1695450 w 2271713"/>
              <a:gd name="connsiteY14" fmla="*/ 1252538 h 5453063"/>
              <a:gd name="connsiteX15" fmla="*/ 1652588 w 2271713"/>
              <a:gd name="connsiteY15" fmla="*/ 1428750 h 5453063"/>
              <a:gd name="connsiteX16" fmla="*/ 1595438 w 2271713"/>
              <a:gd name="connsiteY16" fmla="*/ 1566863 h 5453063"/>
              <a:gd name="connsiteX17" fmla="*/ 1628775 w 2271713"/>
              <a:gd name="connsiteY17" fmla="*/ 1800225 h 5453063"/>
              <a:gd name="connsiteX18" fmla="*/ 1747838 w 2271713"/>
              <a:gd name="connsiteY18" fmla="*/ 1990725 h 5453063"/>
              <a:gd name="connsiteX19" fmla="*/ 1824038 w 2271713"/>
              <a:gd name="connsiteY19" fmla="*/ 2105025 h 5453063"/>
              <a:gd name="connsiteX20" fmla="*/ 1990725 w 2271713"/>
              <a:gd name="connsiteY20" fmla="*/ 2428875 h 5453063"/>
              <a:gd name="connsiteX21" fmla="*/ 1990725 w 2271713"/>
              <a:gd name="connsiteY21" fmla="*/ 2795588 h 5453063"/>
              <a:gd name="connsiteX22" fmla="*/ 1857375 w 2271713"/>
              <a:gd name="connsiteY22" fmla="*/ 3167063 h 5453063"/>
              <a:gd name="connsiteX23" fmla="*/ 1790700 w 2271713"/>
              <a:gd name="connsiteY23" fmla="*/ 3624263 h 5453063"/>
              <a:gd name="connsiteX24" fmla="*/ 1495425 w 2271713"/>
              <a:gd name="connsiteY24" fmla="*/ 4500563 h 5453063"/>
              <a:gd name="connsiteX25" fmla="*/ 1404938 w 2271713"/>
              <a:gd name="connsiteY25" fmla="*/ 4824413 h 5453063"/>
              <a:gd name="connsiteX26" fmla="*/ 1585913 w 2271713"/>
              <a:gd name="connsiteY26" fmla="*/ 5129213 h 5453063"/>
              <a:gd name="connsiteX27" fmla="*/ 1728788 w 2271713"/>
              <a:gd name="connsiteY27" fmla="*/ 5219700 h 5453063"/>
              <a:gd name="connsiteX28" fmla="*/ 1733550 w 2271713"/>
              <a:gd name="connsiteY28" fmla="*/ 5243513 h 5453063"/>
              <a:gd name="connsiteX29" fmla="*/ 1643063 w 2271713"/>
              <a:gd name="connsiteY29" fmla="*/ 5262563 h 5453063"/>
              <a:gd name="connsiteX30" fmla="*/ 1404938 w 2271713"/>
              <a:gd name="connsiteY30" fmla="*/ 5143500 h 5453063"/>
              <a:gd name="connsiteX31" fmla="*/ 1333500 w 2271713"/>
              <a:gd name="connsiteY31" fmla="*/ 5167313 h 5453063"/>
              <a:gd name="connsiteX32" fmla="*/ 1243013 w 2271713"/>
              <a:gd name="connsiteY32" fmla="*/ 5110163 h 5453063"/>
              <a:gd name="connsiteX33" fmla="*/ 1238250 w 2271713"/>
              <a:gd name="connsiteY33" fmla="*/ 5224463 h 5453063"/>
              <a:gd name="connsiteX34" fmla="*/ 1100138 w 2271713"/>
              <a:gd name="connsiteY34" fmla="*/ 5453063 h 5453063"/>
              <a:gd name="connsiteX35" fmla="*/ 1038225 w 2271713"/>
              <a:gd name="connsiteY35" fmla="*/ 5453063 h 5453063"/>
              <a:gd name="connsiteX36" fmla="*/ 1023938 w 2271713"/>
              <a:gd name="connsiteY36" fmla="*/ 5148263 h 5453063"/>
              <a:gd name="connsiteX37" fmla="*/ 1185863 w 2271713"/>
              <a:gd name="connsiteY37" fmla="*/ 4848225 h 5453063"/>
              <a:gd name="connsiteX38" fmla="*/ 1271588 w 2271713"/>
              <a:gd name="connsiteY38" fmla="*/ 4095750 h 5453063"/>
              <a:gd name="connsiteX39" fmla="*/ 1419225 w 2271713"/>
              <a:gd name="connsiteY39" fmla="*/ 3509963 h 5453063"/>
              <a:gd name="connsiteX40" fmla="*/ 1262063 w 2271713"/>
              <a:gd name="connsiteY40" fmla="*/ 3328988 h 5453063"/>
              <a:gd name="connsiteX41" fmla="*/ 1147763 w 2271713"/>
              <a:gd name="connsiteY41" fmla="*/ 2981325 h 5453063"/>
              <a:gd name="connsiteX42" fmla="*/ 1066800 w 2271713"/>
              <a:gd name="connsiteY42" fmla="*/ 2671763 h 5453063"/>
              <a:gd name="connsiteX43" fmla="*/ 1128713 w 2271713"/>
              <a:gd name="connsiteY43" fmla="*/ 2085975 h 5453063"/>
              <a:gd name="connsiteX44" fmla="*/ 957263 w 2271713"/>
              <a:gd name="connsiteY44" fmla="*/ 1604963 h 5453063"/>
              <a:gd name="connsiteX45" fmla="*/ 852488 w 2271713"/>
              <a:gd name="connsiteY45" fmla="*/ 1490663 h 5453063"/>
              <a:gd name="connsiteX46" fmla="*/ 785813 w 2271713"/>
              <a:gd name="connsiteY46" fmla="*/ 2143125 h 5453063"/>
              <a:gd name="connsiteX47" fmla="*/ 962025 w 2271713"/>
              <a:gd name="connsiteY47" fmla="*/ 2586038 h 5453063"/>
              <a:gd name="connsiteX48" fmla="*/ 1004888 w 2271713"/>
              <a:gd name="connsiteY48" fmla="*/ 2790825 h 5453063"/>
              <a:gd name="connsiteX49" fmla="*/ 1066800 w 2271713"/>
              <a:gd name="connsiteY49" fmla="*/ 2843213 h 5453063"/>
              <a:gd name="connsiteX50" fmla="*/ 1066800 w 2271713"/>
              <a:gd name="connsiteY50" fmla="*/ 3071813 h 5453063"/>
              <a:gd name="connsiteX51" fmla="*/ 1023938 w 2271713"/>
              <a:gd name="connsiteY51" fmla="*/ 3167063 h 5453063"/>
              <a:gd name="connsiteX52" fmla="*/ 828675 w 2271713"/>
              <a:gd name="connsiteY52" fmla="*/ 3171825 h 5453063"/>
              <a:gd name="connsiteX53" fmla="*/ 766763 w 2271713"/>
              <a:gd name="connsiteY53" fmla="*/ 3062288 h 5453063"/>
              <a:gd name="connsiteX54" fmla="*/ 828675 w 2271713"/>
              <a:gd name="connsiteY54" fmla="*/ 2947988 h 5453063"/>
              <a:gd name="connsiteX55" fmla="*/ 904875 w 2271713"/>
              <a:gd name="connsiteY55" fmla="*/ 2957513 h 5453063"/>
              <a:gd name="connsiteX56" fmla="*/ 914400 w 2271713"/>
              <a:gd name="connsiteY56" fmla="*/ 2909888 h 5453063"/>
              <a:gd name="connsiteX57" fmla="*/ 738188 w 2271713"/>
              <a:gd name="connsiteY57" fmla="*/ 2481263 h 5453063"/>
              <a:gd name="connsiteX58" fmla="*/ 619125 w 2271713"/>
              <a:gd name="connsiteY58" fmla="*/ 2209800 h 5453063"/>
              <a:gd name="connsiteX59" fmla="*/ 619125 w 2271713"/>
              <a:gd name="connsiteY59" fmla="*/ 1395413 h 5453063"/>
              <a:gd name="connsiteX60" fmla="*/ 523875 w 2271713"/>
              <a:gd name="connsiteY60" fmla="*/ 1600200 h 5453063"/>
              <a:gd name="connsiteX61" fmla="*/ 357188 w 2271713"/>
              <a:gd name="connsiteY61" fmla="*/ 1747838 h 5453063"/>
              <a:gd name="connsiteX62" fmla="*/ 161925 w 2271713"/>
              <a:gd name="connsiteY62" fmla="*/ 1938338 h 5453063"/>
              <a:gd name="connsiteX63" fmla="*/ 152400 w 2271713"/>
              <a:gd name="connsiteY63" fmla="*/ 1981200 h 5453063"/>
              <a:gd name="connsiteX64" fmla="*/ 133350 w 2271713"/>
              <a:gd name="connsiteY64" fmla="*/ 2176463 h 5453063"/>
              <a:gd name="connsiteX65" fmla="*/ 142875 w 2271713"/>
              <a:gd name="connsiteY65" fmla="*/ 2271713 h 5453063"/>
              <a:gd name="connsiteX66" fmla="*/ 23813 w 2271713"/>
              <a:gd name="connsiteY66" fmla="*/ 2128838 h 5453063"/>
              <a:gd name="connsiteX67" fmla="*/ 0 w 2271713"/>
              <a:gd name="connsiteY67" fmla="*/ 1824038 h 5453063"/>
              <a:gd name="connsiteX68" fmla="*/ 85725 w 2271713"/>
              <a:gd name="connsiteY68" fmla="*/ 1576388 h 5453063"/>
              <a:gd name="connsiteX69" fmla="*/ 230982 w 2271713"/>
              <a:gd name="connsiteY69" fmla="*/ 1345406 h 5453063"/>
              <a:gd name="connsiteX70" fmla="*/ 566738 w 2271713"/>
              <a:gd name="connsiteY70" fmla="*/ 1152525 h 5453063"/>
              <a:gd name="connsiteX71" fmla="*/ 585788 w 2271713"/>
              <a:gd name="connsiteY71" fmla="*/ 990600 h 5453063"/>
              <a:gd name="connsiteX72" fmla="*/ 585788 w 2271713"/>
              <a:gd name="connsiteY72" fmla="*/ 742950 h 5453063"/>
              <a:gd name="connsiteX73" fmla="*/ 676275 w 2271713"/>
              <a:gd name="connsiteY73" fmla="*/ 404813 h 5453063"/>
              <a:gd name="connsiteX74" fmla="*/ 866775 w 2271713"/>
              <a:gd name="connsiteY74" fmla="*/ 119063 h 5453063"/>
              <a:gd name="connsiteX75" fmla="*/ 1123950 w 2271713"/>
              <a:gd name="connsiteY75" fmla="*/ 0 h 5453063"/>
              <a:gd name="connsiteX76" fmla="*/ 1381125 w 2271713"/>
              <a:gd name="connsiteY76" fmla="*/ 85725 h 5453063"/>
              <a:gd name="connsiteX0" fmla="*/ 1381125 w 2271713"/>
              <a:gd name="connsiteY0" fmla="*/ 85725 h 5453063"/>
              <a:gd name="connsiteX1" fmla="*/ 1457325 w 2271713"/>
              <a:gd name="connsiteY1" fmla="*/ 200025 h 5453063"/>
              <a:gd name="connsiteX2" fmla="*/ 1443038 w 2271713"/>
              <a:gd name="connsiteY2" fmla="*/ 266700 h 5453063"/>
              <a:gd name="connsiteX3" fmla="*/ 1509713 w 2271713"/>
              <a:gd name="connsiteY3" fmla="*/ 466725 h 5453063"/>
              <a:gd name="connsiteX4" fmla="*/ 1495425 w 2271713"/>
              <a:gd name="connsiteY4" fmla="*/ 757238 h 5453063"/>
              <a:gd name="connsiteX5" fmla="*/ 1428750 w 2271713"/>
              <a:gd name="connsiteY5" fmla="*/ 928688 h 5453063"/>
              <a:gd name="connsiteX6" fmla="*/ 1581150 w 2271713"/>
              <a:gd name="connsiteY6" fmla="*/ 919163 h 5453063"/>
              <a:gd name="connsiteX7" fmla="*/ 1947863 w 2271713"/>
              <a:gd name="connsiteY7" fmla="*/ 1176338 h 5453063"/>
              <a:gd name="connsiteX8" fmla="*/ 2271713 w 2271713"/>
              <a:gd name="connsiteY8" fmla="*/ 1504950 h 5453063"/>
              <a:gd name="connsiteX9" fmla="*/ 2271713 w 2271713"/>
              <a:gd name="connsiteY9" fmla="*/ 1552575 h 5453063"/>
              <a:gd name="connsiteX10" fmla="*/ 1962150 w 2271713"/>
              <a:gd name="connsiteY10" fmla="*/ 1871663 h 5453063"/>
              <a:gd name="connsiteX11" fmla="*/ 1809750 w 2271713"/>
              <a:gd name="connsiteY11" fmla="*/ 1995488 h 5453063"/>
              <a:gd name="connsiteX12" fmla="*/ 1724025 w 2271713"/>
              <a:gd name="connsiteY12" fmla="*/ 1947863 h 5453063"/>
              <a:gd name="connsiteX13" fmla="*/ 2038350 w 2271713"/>
              <a:gd name="connsiteY13" fmla="*/ 1528763 h 5453063"/>
              <a:gd name="connsiteX14" fmla="*/ 1695450 w 2271713"/>
              <a:gd name="connsiteY14" fmla="*/ 1252538 h 5453063"/>
              <a:gd name="connsiteX15" fmla="*/ 1652588 w 2271713"/>
              <a:gd name="connsiteY15" fmla="*/ 1428750 h 5453063"/>
              <a:gd name="connsiteX16" fmla="*/ 1595438 w 2271713"/>
              <a:gd name="connsiteY16" fmla="*/ 1566863 h 5453063"/>
              <a:gd name="connsiteX17" fmla="*/ 1628775 w 2271713"/>
              <a:gd name="connsiteY17" fmla="*/ 1800225 h 5453063"/>
              <a:gd name="connsiteX18" fmla="*/ 1747838 w 2271713"/>
              <a:gd name="connsiteY18" fmla="*/ 1990725 h 5453063"/>
              <a:gd name="connsiteX19" fmla="*/ 1824038 w 2271713"/>
              <a:gd name="connsiteY19" fmla="*/ 2105025 h 5453063"/>
              <a:gd name="connsiteX20" fmla="*/ 1990725 w 2271713"/>
              <a:gd name="connsiteY20" fmla="*/ 2428875 h 5453063"/>
              <a:gd name="connsiteX21" fmla="*/ 1990725 w 2271713"/>
              <a:gd name="connsiteY21" fmla="*/ 2795588 h 5453063"/>
              <a:gd name="connsiteX22" fmla="*/ 1857375 w 2271713"/>
              <a:gd name="connsiteY22" fmla="*/ 3167063 h 5453063"/>
              <a:gd name="connsiteX23" fmla="*/ 1790700 w 2271713"/>
              <a:gd name="connsiteY23" fmla="*/ 3624263 h 5453063"/>
              <a:gd name="connsiteX24" fmla="*/ 1495425 w 2271713"/>
              <a:gd name="connsiteY24" fmla="*/ 4500563 h 5453063"/>
              <a:gd name="connsiteX25" fmla="*/ 1404938 w 2271713"/>
              <a:gd name="connsiteY25" fmla="*/ 4824413 h 5453063"/>
              <a:gd name="connsiteX26" fmla="*/ 1585913 w 2271713"/>
              <a:gd name="connsiteY26" fmla="*/ 5129213 h 5453063"/>
              <a:gd name="connsiteX27" fmla="*/ 1728788 w 2271713"/>
              <a:gd name="connsiteY27" fmla="*/ 5219700 h 5453063"/>
              <a:gd name="connsiteX28" fmla="*/ 1733550 w 2271713"/>
              <a:gd name="connsiteY28" fmla="*/ 5243513 h 5453063"/>
              <a:gd name="connsiteX29" fmla="*/ 1643063 w 2271713"/>
              <a:gd name="connsiteY29" fmla="*/ 5262563 h 5453063"/>
              <a:gd name="connsiteX30" fmla="*/ 1404938 w 2271713"/>
              <a:gd name="connsiteY30" fmla="*/ 5143500 h 5453063"/>
              <a:gd name="connsiteX31" fmla="*/ 1333500 w 2271713"/>
              <a:gd name="connsiteY31" fmla="*/ 5167313 h 5453063"/>
              <a:gd name="connsiteX32" fmla="*/ 1243013 w 2271713"/>
              <a:gd name="connsiteY32" fmla="*/ 5110163 h 5453063"/>
              <a:gd name="connsiteX33" fmla="*/ 1238250 w 2271713"/>
              <a:gd name="connsiteY33" fmla="*/ 5224463 h 5453063"/>
              <a:gd name="connsiteX34" fmla="*/ 1100138 w 2271713"/>
              <a:gd name="connsiteY34" fmla="*/ 5453063 h 5453063"/>
              <a:gd name="connsiteX35" fmla="*/ 1038225 w 2271713"/>
              <a:gd name="connsiteY35" fmla="*/ 5453063 h 5453063"/>
              <a:gd name="connsiteX36" fmla="*/ 1023938 w 2271713"/>
              <a:gd name="connsiteY36" fmla="*/ 5148263 h 5453063"/>
              <a:gd name="connsiteX37" fmla="*/ 1185863 w 2271713"/>
              <a:gd name="connsiteY37" fmla="*/ 4848225 h 5453063"/>
              <a:gd name="connsiteX38" fmla="*/ 1271588 w 2271713"/>
              <a:gd name="connsiteY38" fmla="*/ 4095750 h 5453063"/>
              <a:gd name="connsiteX39" fmla="*/ 1419225 w 2271713"/>
              <a:gd name="connsiteY39" fmla="*/ 3509963 h 5453063"/>
              <a:gd name="connsiteX40" fmla="*/ 1262063 w 2271713"/>
              <a:gd name="connsiteY40" fmla="*/ 3328988 h 5453063"/>
              <a:gd name="connsiteX41" fmla="*/ 1147763 w 2271713"/>
              <a:gd name="connsiteY41" fmla="*/ 2981325 h 5453063"/>
              <a:gd name="connsiteX42" fmla="*/ 1066800 w 2271713"/>
              <a:gd name="connsiteY42" fmla="*/ 2671763 h 5453063"/>
              <a:gd name="connsiteX43" fmla="*/ 1128713 w 2271713"/>
              <a:gd name="connsiteY43" fmla="*/ 2085975 h 5453063"/>
              <a:gd name="connsiteX44" fmla="*/ 957263 w 2271713"/>
              <a:gd name="connsiteY44" fmla="*/ 1604963 h 5453063"/>
              <a:gd name="connsiteX45" fmla="*/ 852488 w 2271713"/>
              <a:gd name="connsiteY45" fmla="*/ 1490663 h 5453063"/>
              <a:gd name="connsiteX46" fmla="*/ 785813 w 2271713"/>
              <a:gd name="connsiteY46" fmla="*/ 2143125 h 5453063"/>
              <a:gd name="connsiteX47" fmla="*/ 962025 w 2271713"/>
              <a:gd name="connsiteY47" fmla="*/ 2586038 h 5453063"/>
              <a:gd name="connsiteX48" fmla="*/ 1004888 w 2271713"/>
              <a:gd name="connsiteY48" fmla="*/ 2790825 h 5453063"/>
              <a:gd name="connsiteX49" fmla="*/ 1066800 w 2271713"/>
              <a:gd name="connsiteY49" fmla="*/ 2843213 h 5453063"/>
              <a:gd name="connsiteX50" fmla="*/ 1066800 w 2271713"/>
              <a:gd name="connsiteY50" fmla="*/ 3071813 h 5453063"/>
              <a:gd name="connsiteX51" fmla="*/ 1023938 w 2271713"/>
              <a:gd name="connsiteY51" fmla="*/ 3167063 h 5453063"/>
              <a:gd name="connsiteX52" fmla="*/ 828675 w 2271713"/>
              <a:gd name="connsiteY52" fmla="*/ 3171825 h 5453063"/>
              <a:gd name="connsiteX53" fmla="*/ 766763 w 2271713"/>
              <a:gd name="connsiteY53" fmla="*/ 3062288 h 5453063"/>
              <a:gd name="connsiteX54" fmla="*/ 828675 w 2271713"/>
              <a:gd name="connsiteY54" fmla="*/ 2947988 h 5453063"/>
              <a:gd name="connsiteX55" fmla="*/ 904875 w 2271713"/>
              <a:gd name="connsiteY55" fmla="*/ 2957513 h 5453063"/>
              <a:gd name="connsiteX56" fmla="*/ 914400 w 2271713"/>
              <a:gd name="connsiteY56" fmla="*/ 2909888 h 5453063"/>
              <a:gd name="connsiteX57" fmla="*/ 738188 w 2271713"/>
              <a:gd name="connsiteY57" fmla="*/ 2481263 h 5453063"/>
              <a:gd name="connsiteX58" fmla="*/ 619125 w 2271713"/>
              <a:gd name="connsiteY58" fmla="*/ 2209800 h 5453063"/>
              <a:gd name="connsiteX59" fmla="*/ 619125 w 2271713"/>
              <a:gd name="connsiteY59" fmla="*/ 1395413 h 5453063"/>
              <a:gd name="connsiteX60" fmla="*/ 523875 w 2271713"/>
              <a:gd name="connsiteY60" fmla="*/ 1600200 h 5453063"/>
              <a:gd name="connsiteX61" fmla="*/ 357188 w 2271713"/>
              <a:gd name="connsiteY61" fmla="*/ 1747838 h 5453063"/>
              <a:gd name="connsiteX62" fmla="*/ 161925 w 2271713"/>
              <a:gd name="connsiteY62" fmla="*/ 1938338 h 5453063"/>
              <a:gd name="connsiteX63" fmla="*/ 152400 w 2271713"/>
              <a:gd name="connsiteY63" fmla="*/ 1981200 h 5453063"/>
              <a:gd name="connsiteX64" fmla="*/ 133350 w 2271713"/>
              <a:gd name="connsiteY64" fmla="*/ 2176463 h 5453063"/>
              <a:gd name="connsiteX65" fmla="*/ 142875 w 2271713"/>
              <a:gd name="connsiteY65" fmla="*/ 2271713 h 5453063"/>
              <a:gd name="connsiteX66" fmla="*/ 23813 w 2271713"/>
              <a:gd name="connsiteY66" fmla="*/ 2128838 h 5453063"/>
              <a:gd name="connsiteX67" fmla="*/ 0 w 2271713"/>
              <a:gd name="connsiteY67" fmla="*/ 1824038 h 5453063"/>
              <a:gd name="connsiteX68" fmla="*/ 85725 w 2271713"/>
              <a:gd name="connsiteY68" fmla="*/ 1576388 h 5453063"/>
              <a:gd name="connsiteX69" fmla="*/ 230982 w 2271713"/>
              <a:gd name="connsiteY69" fmla="*/ 1345406 h 5453063"/>
              <a:gd name="connsiteX70" fmla="*/ 566738 w 2271713"/>
              <a:gd name="connsiteY70" fmla="*/ 1152525 h 5453063"/>
              <a:gd name="connsiteX71" fmla="*/ 585788 w 2271713"/>
              <a:gd name="connsiteY71" fmla="*/ 990600 h 5453063"/>
              <a:gd name="connsiteX72" fmla="*/ 585788 w 2271713"/>
              <a:gd name="connsiteY72" fmla="*/ 742950 h 5453063"/>
              <a:gd name="connsiteX73" fmla="*/ 676275 w 2271713"/>
              <a:gd name="connsiteY73" fmla="*/ 404813 h 5453063"/>
              <a:gd name="connsiteX74" fmla="*/ 866775 w 2271713"/>
              <a:gd name="connsiteY74" fmla="*/ 119063 h 5453063"/>
              <a:gd name="connsiteX75" fmla="*/ 1123950 w 2271713"/>
              <a:gd name="connsiteY75" fmla="*/ 0 h 5453063"/>
              <a:gd name="connsiteX76" fmla="*/ 1381125 w 2271713"/>
              <a:gd name="connsiteY76" fmla="*/ 85725 h 5453063"/>
              <a:gd name="connsiteX0" fmla="*/ 1381125 w 2271713"/>
              <a:gd name="connsiteY0" fmla="*/ 85725 h 5453063"/>
              <a:gd name="connsiteX1" fmla="*/ 1457325 w 2271713"/>
              <a:gd name="connsiteY1" fmla="*/ 200025 h 5453063"/>
              <a:gd name="connsiteX2" fmla="*/ 1443038 w 2271713"/>
              <a:gd name="connsiteY2" fmla="*/ 266700 h 5453063"/>
              <a:gd name="connsiteX3" fmla="*/ 1509713 w 2271713"/>
              <a:gd name="connsiteY3" fmla="*/ 466725 h 5453063"/>
              <a:gd name="connsiteX4" fmla="*/ 1495425 w 2271713"/>
              <a:gd name="connsiteY4" fmla="*/ 757238 h 5453063"/>
              <a:gd name="connsiteX5" fmla="*/ 1428750 w 2271713"/>
              <a:gd name="connsiteY5" fmla="*/ 928688 h 5453063"/>
              <a:gd name="connsiteX6" fmla="*/ 1581150 w 2271713"/>
              <a:gd name="connsiteY6" fmla="*/ 919163 h 5453063"/>
              <a:gd name="connsiteX7" fmla="*/ 1947863 w 2271713"/>
              <a:gd name="connsiteY7" fmla="*/ 1176338 h 5453063"/>
              <a:gd name="connsiteX8" fmla="*/ 2271713 w 2271713"/>
              <a:gd name="connsiteY8" fmla="*/ 1504950 h 5453063"/>
              <a:gd name="connsiteX9" fmla="*/ 2271713 w 2271713"/>
              <a:gd name="connsiteY9" fmla="*/ 1552575 h 5453063"/>
              <a:gd name="connsiteX10" fmla="*/ 1962150 w 2271713"/>
              <a:gd name="connsiteY10" fmla="*/ 1871663 h 5453063"/>
              <a:gd name="connsiteX11" fmla="*/ 1809750 w 2271713"/>
              <a:gd name="connsiteY11" fmla="*/ 1995488 h 5453063"/>
              <a:gd name="connsiteX12" fmla="*/ 1724025 w 2271713"/>
              <a:gd name="connsiteY12" fmla="*/ 1947863 h 5453063"/>
              <a:gd name="connsiteX13" fmla="*/ 2038350 w 2271713"/>
              <a:gd name="connsiteY13" fmla="*/ 1528763 h 5453063"/>
              <a:gd name="connsiteX14" fmla="*/ 1695450 w 2271713"/>
              <a:gd name="connsiteY14" fmla="*/ 1252538 h 5453063"/>
              <a:gd name="connsiteX15" fmla="*/ 1652588 w 2271713"/>
              <a:gd name="connsiteY15" fmla="*/ 1428750 h 5453063"/>
              <a:gd name="connsiteX16" fmla="*/ 1595438 w 2271713"/>
              <a:gd name="connsiteY16" fmla="*/ 1566863 h 5453063"/>
              <a:gd name="connsiteX17" fmla="*/ 1628775 w 2271713"/>
              <a:gd name="connsiteY17" fmla="*/ 1800225 h 5453063"/>
              <a:gd name="connsiteX18" fmla="*/ 1747838 w 2271713"/>
              <a:gd name="connsiteY18" fmla="*/ 1990725 h 5453063"/>
              <a:gd name="connsiteX19" fmla="*/ 1824038 w 2271713"/>
              <a:gd name="connsiteY19" fmla="*/ 2105025 h 5453063"/>
              <a:gd name="connsiteX20" fmla="*/ 1990725 w 2271713"/>
              <a:gd name="connsiteY20" fmla="*/ 2428875 h 5453063"/>
              <a:gd name="connsiteX21" fmla="*/ 1990725 w 2271713"/>
              <a:gd name="connsiteY21" fmla="*/ 2795588 h 5453063"/>
              <a:gd name="connsiteX22" fmla="*/ 1857375 w 2271713"/>
              <a:gd name="connsiteY22" fmla="*/ 3167063 h 5453063"/>
              <a:gd name="connsiteX23" fmla="*/ 1790700 w 2271713"/>
              <a:gd name="connsiteY23" fmla="*/ 3624263 h 5453063"/>
              <a:gd name="connsiteX24" fmla="*/ 1495425 w 2271713"/>
              <a:gd name="connsiteY24" fmla="*/ 4500563 h 5453063"/>
              <a:gd name="connsiteX25" fmla="*/ 1404938 w 2271713"/>
              <a:gd name="connsiteY25" fmla="*/ 4824413 h 5453063"/>
              <a:gd name="connsiteX26" fmla="*/ 1585913 w 2271713"/>
              <a:gd name="connsiteY26" fmla="*/ 5129213 h 5453063"/>
              <a:gd name="connsiteX27" fmla="*/ 1728788 w 2271713"/>
              <a:gd name="connsiteY27" fmla="*/ 5219700 h 5453063"/>
              <a:gd name="connsiteX28" fmla="*/ 1733550 w 2271713"/>
              <a:gd name="connsiteY28" fmla="*/ 5243513 h 5453063"/>
              <a:gd name="connsiteX29" fmla="*/ 1643063 w 2271713"/>
              <a:gd name="connsiteY29" fmla="*/ 5262563 h 5453063"/>
              <a:gd name="connsiteX30" fmla="*/ 1404938 w 2271713"/>
              <a:gd name="connsiteY30" fmla="*/ 5143500 h 5453063"/>
              <a:gd name="connsiteX31" fmla="*/ 1333500 w 2271713"/>
              <a:gd name="connsiteY31" fmla="*/ 5167313 h 5453063"/>
              <a:gd name="connsiteX32" fmla="*/ 1243013 w 2271713"/>
              <a:gd name="connsiteY32" fmla="*/ 5110163 h 5453063"/>
              <a:gd name="connsiteX33" fmla="*/ 1238250 w 2271713"/>
              <a:gd name="connsiteY33" fmla="*/ 5224463 h 5453063"/>
              <a:gd name="connsiteX34" fmla="*/ 1100138 w 2271713"/>
              <a:gd name="connsiteY34" fmla="*/ 5453063 h 5453063"/>
              <a:gd name="connsiteX35" fmla="*/ 1038225 w 2271713"/>
              <a:gd name="connsiteY35" fmla="*/ 5453063 h 5453063"/>
              <a:gd name="connsiteX36" fmla="*/ 1023938 w 2271713"/>
              <a:gd name="connsiteY36" fmla="*/ 5148263 h 5453063"/>
              <a:gd name="connsiteX37" fmla="*/ 1185863 w 2271713"/>
              <a:gd name="connsiteY37" fmla="*/ 4848225 h 5453063"/>
              <a:gd name="connsiteX38" fmla="*/ 1271588 w 2271713"/>
              <a:gd name="connsiteY38" fmla="*/ 4095750 h 5453063"/>
              <a:gd name="connsiteX39" fmla="*/ 1419225 w 2271713"/>
              <a:gd name="connsiteY39" fmla="*/ 3509963 h 5453063"/>
              <a:gd name="connsiteX40" fmla="*/ 1262063 w 2271713"/>
              <a:gd name="connsiteY40" fmla="*/ 3328988 h 5453063"/>
              <a:gd name="connsiteX41" fmla="*/ 1147763 w 2271713"/>
              <a:gd name="connsiteY41" fmla="*/ 2981325 h 5453063"/>
              <a:gd name="connsiteX42" fmla="*/ 1066800 w 2271713"/>
              <a:gd name="connsiteY42" fmla="*/ 2671763 h 5453063"/>
              <a:gd name="connsiteX43" fmla="*/ 1128713 w 2271713"/>
              <a:gd name="connsiteY43" fmla="*/ 2085975 h 5453063"/>
              <a:gd name="connsiteX44" fmla="*/ 957263 w 2271713"/>
              <a:gd name="connsiteY44" fmla="*/ 1604963 h 5453063"/>
              <a:gd name="connsiteX45" fmla="*/ 852488 w 2271713"/>
              <a:gd name="connsiteY45" fmla="*/ 1490663 h 5453063"/>
              <a:gd name="connsiteX46" fmla="*/ 785813 w 2271713"/>
              <a:gd name="connsiteY46" fmla="*/ 2143125 h 5453063"/>
              <a:gd name="connsiteX47" fmla="*/ 962025 w 2271713"/>
              <a:gd name="connsiteY47" fmla="*/ 2586038 h 5453063"/>
              <a:gd name="connsiteX48" fmla="*/ 1004888 w 2271713"/>
              <a:gd name="connsiteY48" fmla="*/ 2790825 h 5453063"/>
              <a:gd name="connsiteX49" fmla="*/ 1066800 w 2271713"/>
              <a:gd name="connsiteY49" fmla="*/ 2843213 h 5453063"/>
              <a:gd name="connsiteX50" fmla="*/ 1066800 w 2271713"/>
              <a:gd name="connsiteY50" fmla="*/ 3071813 h 5453063"/>
              <a:gd name="connsiteX51" fmla="*/ 1023938 w 2271713"/>
              <a:gd name="connsiteY51" fmla="*/ 3167063 h 5453063"/>
              <a:gd name="connsiteX52" fmla="*/ 828675 w 2271713"/>
              <a:gd name="connsiteY52" fmla="*/ 3171825 h 5453063"/>
              <a:gd name="connsiteX53" fmla="*/ 766763 w 2271713"/>
              <a:gd name="connsiteY53" fmla="*/ 3062288 h 5453063"/>
              <a:gd name="connsiteX54" fmla="*/ 828675 w 2271713"/>
              <a:gd name="connsiteY54" fmla="*/ 2947988 h 5453063"/>
              <a:gd name="connsiteX55" fmla="*/ 904875 w 2271713"/>
              <a:gd name="connsiteY55" fmla="*/ 2957513 h 5453063"/>
              <a:gd name="connsiteX56" fmla="*/ 914400 w 2271713"/>
              <a:gd name="connsiteY56" fmla="*/ 2909888 h 5453063"/>
              <a:gd name="connsiteX57" fmla="*/ 738188 w 2271713"/>
              <a:gd name="connsiteY57" fmla="*/ 2481263 h 5453063"/>
              <a:gd name="connsiteX58" fmla="*/ 619125 w 2271713"/>
              <a:gd name="connsiteY58" fmla="*/ 2209800 h 5453063"/>
              <a:gd name="connsiteX59" fmla="*/ 619125 w 2271713"/>
              <a:gd name="connsiteY59" fmla="*/ 1395413 h 5453063"/>
              <a:gd name="connsiteX60" fmla="*/ 523875 w 2271713"/>
              <a:gd name="connsiteY60" fmla="*/ 1600200 h 5453063"/>
              <a:gd name="connsiteX61" fmla="*/ 357188 w 2271713"/>
              <a:gd name="connsiteY61" fmla="*/ 1747838 h 5453063"/>
              <a:gd name="connsiteX62" fmla="*/ 161925 w 2271713"/>
              <a:gd name="connsiteY62" fmla="*/ 1938338 h 5453063"/>
              <a:gd name="connsiteX63" fmla="*/ 152400 w 2271713"/>
              <a:gd name="connsiteY63" fmla="*/ 1981200 h 5453063"/>
              <a:gd name="connsiteX64" fmla="*/ 133350 w 2271713"/>
              <a:gd name="connsiteY64" fmla="*/ 2176463 h 5453063"/>
              <a:gd name="connsiteX65" fmla="*/ 142875 w 2271713"/>
              <a:gd name="connsiteY65" fmla="*/ 2271713 h 5453063"/>
              <a:gd name="connsiteX66" fmla="*/ 23813 w 2271713"/>
              <a:gd name="connsiteY66" fmla="*/ 2128838 h 5453063"/>
              <a:gd name="connsiteX67" fmla="*/ 0 w 2271713"/>
              <a:gd name="connsiteY67" fmla="*/ 1824038 h 5453063"/>
              <a:gd name="connsiteX68" fmla="*/ 150019 w 2271713"/>
              <a:gd name="connsiteY68" fmla="*/ 1564482 h 5453063"/>
              <a:gd name="connsiteX69" fmla="*/ 230982 w 2271713"/>
              <a:gd name="connsiteY69" fmla="*/ 1345406 h 5453063"/>
              <a:gd name="connsiteX70" fmla="*/ 566738 w 2271713"/>
              <a:gd name="connsiteY70" fmla="*/ 1152525 h 5453063"/>
              <a:gd name="connsiteX71" fmla="*/ 585788 w 2271713"/>
              <a:gd name="connsiteY71" fmla="*/ 990600 h 5453063"/>
              <a:gd name="connsiteX72" fmla="*/ 585788 w 2271713"/>
              <a:gd name="connsiteY72" fmla="*/ 742950 h 5453063"/>
              <a:gd name="connsiteX73" fmla="*/ 676275 w 2271713"/>
              <a:gd name="connsiteY73" fmla="*/ 404813 h 5453063"/>
              <a:gd name="connsiteX74" fmla="*/ 866775 w 2271713"/>
              <a:gd name="connsiteY74" fmla="*/ 119063 h 5453063"/>
              <a:gd name="connsiteX75" fmla="*/ 1123950 w 2271713"/>
              <a:gd name="connsiteY75" fmla="*/ 0 h 5453063"/>
              <a:gd name="connsiteX76" fmla="*/ 1381125 w 2271713"/>
              <a:gd name="connsiteY76" fmla="*/ 85725 h 5453063"/>
              <a:gd name="connsiteX0" fmla="*/ 1381125 w 2271713"/>
              <a:gd name="connsiteY0" fmla="*/ 85725 h 5453063"/>
              <a:gd name="connsiteX1" fmla="*/ 1457325 w 2271713"/>
              <a:gd name="connsiteY1" fmla="*/ 200025 h 5453063"/>
              <a:gd name="connsiteX2" fmla="*/ 1443038 w 2271713"/>
              <a:gd name="connsiteY2" fmla="*/ 266700 h 5453063"/>
              <a:gd name="connsiteX3" fmla="*/ 1509713 w 2271713"/>
              <a:gd name="connsiteY3" fmla="*/ 466725 h 5453063"/>
              <a:gd name="connsiteX4" fmla="*/ 1495425 w 2271713"/>
              <a:gd name="connsiteY4" fmla="*/ 757238 h 5453063"/>
              <a:gd name="connsiteX5" fmla="*/ 1428750 w 2271713"/>
              <a:gd name="connsiteY5" fmla="*/ 928688 h 5453063"/>
              <a:gd name="connsiteX6" fmla="*/ 1581150 w 2271713"/>
              <a:gd name="connsiteY6" fmla="*/ 919163 h 5453063"/>
              <a:gd name="connsiteX7" fmla="*/ 1947863 w 2271713"/>
              <a:gd name="connsiteY7" fmla="*/ 1176338 h 5453063"/>
              <a:gd name="connsiteX8" fmla="*/ 2271713 w 2271713"/>
              <a:gd name="connsiteY8" fmla="*/ 1504950 h 5453063"/>
              <a:gd name="connsiteX9" fmla="*/ 2271713 w 2271713"/>
              <a:gd name="connsiteY9" fmla="*/ 1552575 h 5453063"/>
              <a:gd name="connsiteX10" fmla="*/ 1962150 w 2271713"/>
              <a:gd name="connsiteY10" fmla="*/ 1871663 h 5453063"/>
              <a:gd name="connsiteX11" fmla="*/ 1809750 w 2271713"/>
              <a:gd name="connsiteY11" fmla="*/ 1995488 h 5453063"/>
              <a:gd name="connsiteX12" fmla="*/ 1724025 w 2271713"/>
              <a:gd name="connsiteY12" fmla="*/ 1947863 h 5453063"/>
              <a:gd name="connsiteX13" fmla="*/ 2038350 w 2271713"/>
              <a:gd name="connsiteY13" fmla="*/ 1528763 h 5453063"/>
              <a:gd name="connsiteX14" fmla="*/ 1695450 w 2271713"/>
              <a:gd name="connsiteY14" fmla="*/ 1252538 h 5453063"/>
              <a:gd name="connsiteX15" fmla="*/ 1652588 w 2271713"/>
              <a:gd name="connsiteY15" fmla="*/ 1428750 h 5453063"/>
              <a:gd name="connsiteX16" fmla="*/ 1595438 w 2271713"/>
              <a:gd name="connsiteY16" fmla="*/ 1566863 h 5453063"/>
              <a:gd name="connsiteX17" fmla="*/ 1628775 w 2271713"/>
              <a:gd name="connsiteY17" fmla="*/ 1800225 h 5453063"/>
              <a:gd name="connsiteX18" fmla="*/ 1747838 w 2271713"/>
              <a:gd name="connsiteY18" fmla="*/ 1990725 h 5453063"/>
              <a:gd name="connsiteX19" fmla="*/ 1824038 w 2271713"/>
              <a:gd name="connsiteY19" fmla="*/ 2105025 h 5453063"/>
              <a:gd name="connsiteX20" fmla="*/ 1990725 w 2271713"/>
              <a:gd name="connsiteY20" fmla="*/ 2428875 h 5453063"/>
              <a:gd name="connsiteX21" fmla="*/ 1990725 w 2271713"/>
              <a:gd name="connsiteY21" fmla="*/ 2795588 h 5453063"/>
              <a:gd name="connsiteX22" fmla="*/ 1857375 w 2271713"/>
              <a:gd name="connsiteY22" fmla="*/ 3167063 h 5453063"/>
              <a:gd name="connsiteX23" fmla="*/ 1790700 w 2271713"/>
              <a:gd name="connsiteY23" fmla="*/ 3624263 h 5453063"/>
              <a:gd name="connsiteX24" fmla="*/ 1495425 w 2271713"/>
              <a:gd name="connsiteY24" fmla="*/ 4500563 h 5453063"/>
              <a:gd name="connsiteX25" fmla="*/ 1404938 w 2271713"/>
              <a:gd name="connsiteY25" fmla="*/ 4824413 h 5453063"/>
              <a:gd name="connsiteX26" fmla="*/ 1585913 w 2271713"/>
              <a:gd name="connsiteY26" fmla="*/ 5129213 h 5453063"/>
              <a:gd name="connsiteX27" fmla="*/ 1728788 w 2271713"/>
              <a:gd name="connsiteY27" fmla="*/ 5219700 h 5453063"/>
              <a:gd name="connsiteX28" fmla="*/ 1733550 w 2271713"/>
              <a:gd name="connsiteY28" fmla="*/ 5243513 h 5453063"/>
              <a:gd name="connsiteX29" fmla="*/ 1643063 w 2271713"/>
              <a:gd name="connsiteY29" fmla="*/ 5262563 h 5453063"/>
              <a:gd name="connsiteX30" fmla="*/ 1404938 w 2271713"/>
              <a:gd name="connsiteY30" fmla="*/ 5143500 h 5453063"/>
              <a:gd name="connsiteX31" fmla="*/ 1333500 w 2271713"/>
              <a:gd name="connsiteY31" fmla="*/ 5167313 h 5453063"/>
              <a:gd name="connsiteX32" fmla="*/ 1243013 w 2271713"/>
              <a:gd name="connsiteY32" fmla="*/ 5110163 h 5453063"/>
              <a:gd name="connsiteX33" fmla="*/ 1238250 w 2271713"/>
              <a:gd name="connsiteY33" fmla="*/ 5224463 h 5453063"/>
              <a:gd name="connsiteX34" fmla="*/ 1100138 w 2271713"/>
              <a:gd name="connsiteY34" fmla="*/ 5453063 h 5453063"/>
              <a:gd name="connsiteX35" fmla="*/ 1038225 w 2271713"/>
              <a:gd name="connsiteY35" fmla="*/ 5453063 h 5453063"/>
              <a:gd name="connsiteX36" fmla="*/ 1023938 w 2271713"/>
              <a:gd name="connsiteY36" fmla="*/ 5148263 h 5453063"/>
              <a:gd name="connsiteX37" fmla="*/ 1185863 w 2271713"/>
              <a:gd name="connsiteY37" fmla="*/ 4848225 h 5453063"/>
              <a:gd name="connsiteX38" fmla="*/ 1271588 w 2271713"/>
              <a:gd name="connsiteY38" fmla="*/ 4095750 h 5453063"/>
              <a:gd name="connsiteX39" fmla="*/ 1419225 w 2271713"/>
              <a:gd name="connsiteY39" fmla="*/ 3509963 h 5453063"/>
              <a:gd name="connsiteX40" fmla="*/ 1262063 w 2271713"/>
              <a:gd name="connsiteY40" fmla="*/ 3328988 h 5453063"/>
              <a:gd name="connsiteX41" fmla="*/ 1147763 w 2271713"/>
              <a:gd name="connsiteY41" fmla="*/ 2981325 h 5453063"/>
              <a:gd name="connsiteX42" fmla="*/ 1066800 w 2271713"/>
              <a:gd name="connsiteY42" fmla="*/ 2671763 h 5453063"/>
              <a:gd name="connsiteX43" fmla="*/ 1128713 w 2271713"/>
              <a:gd name="connsiteY43" fmla="*/ 2085975 h 5453063"/>
              <a:gd name="connsiteX44" fmla="*/ 957263 w 2271713"/>
              <a:gd name="connsiteY44" fmla="*/ 1604963 h 5453063"/>
              <a:gd name="connsiteX45" fmla="*/ 852488 w 2271713"/>
              <a:gd name="connsiteY45" fmla="*/ 1490663 h 5453063"/>
              <a:gd name="connsiteX46" fmla="*/ 785813 w 2271713"/>
              <a:gd name="connsiteY46" fmla="*/ 2143125 h 5453063"/>
              <a:gd name="connsiteX47" fmla="*/ 962025 w 2271713"/>
              <a:gd name="connsiteY47" fmla="*/ 2586038 h 5453063"/>
              <a:gd name="connsiteX48" fmla="*/ 1004888 w 2271713"/>
              <a:gd name="connsiteY48" fmla="*/ 2790825 h 5453063"/>
              <a:gd name="connsiteX49" fmla="*/ 1066800 w 2271713"/>
              <a:gd name="connsiteY49" fmla="*/ 2843213 h 5453063"/>
              <a:gd name="connsiteX50" fmla="*/ 1066800 w 2271713"/>
              <a:gd name="connsiteY50" fmla="*/ 3071813 h 5453063"/>
              <a:gd name="connsiteX51" fmla="*/ 1023938 w 2271713"/>
              <a:gd name="connsiteY51" fmla="*/ 3167063 h 5453063"/>
              <a:gd name="connsiteX52" fmla="*/ 828675 w 2271713"/>
              <a:gd name="connsiteY52" fmla="*/ 3171825 h 5453063"/>
              <a:gd name="connsiteX53" fmla="*/ 766763 w 2271713"/>
              <a:gd name="connsiteY53" fmla="*/ 3062288 h 5453063"/>
              <a:gd name="connsiteX54" fmla="*/ 828675 w 2271713"/>
              <a:gd name="connsiteY54" fmla="*/ 2947988 h 5453063"/>
              <a:gd name="connsiteX55" fmla="*/ 904875 w 2271713"/>
              <a:gd name="connsiteY55" fmla="*/ 2957513 h 5453063"/>
              <a:gd name="connsiteX56" fmla="*/ 914400 w 2271713"/>
              <a:gd name="connsiteY56" fmla="*/ 2909888 h 5453063"/>
              <a:gd name="connsiteX57" fmla="*/ 738188 w 2271713"/>
              <a:gd name="connsiteY57" fmla="*/ 2481263 h 5453063"/>
              <a:gd name="connsiteX58" fmla="*/ 619125 w 2271713"/>
              <a:gd name="connsiteY58" fmla="*/ 2209800 h 5453063"/>
              <a:gd name="connsiteX59" fmla="*/ 619125 w 2271713"/>
              <a:gd name="connsiteY59" fmla="*/ 1395413 h 5453063"/>
              <a:gd name="connsiteX60" fmla="*/ 523875 w 2271713"/>
              <a:gd name="connsiteY60" fmla="*/ 1600200 h 5453063"/>
              <a:gd name="connsiteX61" fmla="*/ 357188 w 2271713"/>
              <a:gd name="connsiteY61" fmla="*/ 1747838 h 5453063"/>
              <a:gd name="connsiteX62" fmla="*/ 161925 w 2271713"/>
              <a:gd name="connsiteY62" fmla="*/ 1938338 h 5453063"/>
              <a:gd name="connsiteX63" fmla="*/ 152400 w 2271713"/>
              <a:gd name="connsiteY63" fmla="*/ 1981200 h 5453063"/>
              <a:gd name="connsiteX64" fmla="*/ 133350 w 2271713"/>
              <a:gd name="connsiteY64" fmla="*/ 2176463 h 5453063"/>
              <a:gd name="connsiteX65" fmla="*/ 142875 w 2271713"/>
              <a:gd name="connsiteY65" fmla="*/ 2271713 h 5453063"/>
              <a:gd name="connsiteX66" fmla="*/ 23813 w 2271713"/>
              <a:gd name="connsiteY66" fmla="*/ 2128838 h 5453063"/>
              <a:gd name="connsiteX67" fmla="*/ 0 w 2271713"/>
              <a:gd name="connsiteY67" fmla="*/ 1824038 h 5453063"/>
              <a:gd name="connsiteX68" fmla="*/ 92869 w 2271713"/>
              <a:gd name="connsiteY68" fmla="*/ 1585913 h 5453063"/>
              <a:gd name="connsiteX69" fmla="*/ 230982 w 2271713"/>
              <a:gd name="connsiteY69" fmla="*/ 1345406 h 5453063"/>
              <a:gd name="connsiteX70" fmla="*/ 566738 w 2271713"/>
              <a:gd name="connsiteY70" fmla="*/ 1152525 h 5453063"/>
              <a:gd name="connsiteX71" fmla="*/ 585788 w 2271713"/>
              <a:gd name="connsiteY71" fmla="*/ 990600 h 5453063"/>
              <a:gd name="connsiteX72" fmla="*/ 585788 w 2271713"/>
              <a:gd name="connsiteY72" fmla="*/ 742950 h 5453063"/>
              <a:gd name="connsiteX73" fmla="*/ 676275 w 2271713"/>
              <a:gd name="connsiteY73" fmla="*/ 404813 h 5453063"/>
              <a:gd name="connsiteX74" fmla="*/ 866775 w 2271713"/>
              <a:gd name="connsiteY74" fmla="*/ 119063 h 5453063"/>
              <a:gd name="connsiteX75" fmla="*/ 1123950 w 2271713"/>
              <a:gd name="connsiteY75" fmla="*/ 0 h 5453063"/>
              <a:gd name="connsiteX76" fmla="*/ 1381125 w 2271713"/>
              <a:gd name="connsiteY76" fmla="*/ 85725 h 5453063"/>
              <a:gd name="connsiteX0" fmla="*/ 1378743 w 2269331"/>
              <a:gd name="connsiteY0" fmla="*/ 85725 h 5453063"/>
              <a:gd name="connsiteX1" fmla="*/ 1454943 w 2269331"/>
              <a:gd name="connsiteY1" fmla="*/ 200025 h 5453063"/>
              <a:gd name="connsiteX2" fmla="*/ 1440656 w 2269331"/>
              <a:gd name="connsiteY2" fmla="*/ 266700 h 5453063"/>
              <a:gd name="connsiteX3" fmla="*/ 1507331 w 2269331"/>
              <a:gd name="connsiteY3" fmla="*/ 466725 h 5453063"/>
              <a:gd name="connsiteX4" fmla="*/ 1493043 w 2269331"/>
              <a:gd name="connsiteY4" fmla="*/ 757238 h 5453063"/>
              <a:gd name="connsiteX5" fmla="*/ 1426368 w 2269331"/>
              <a:gd name="connsiteY5" fmla="*/ 928688 h 5453063"/>
              <a:gd name="connsiteX6" fmla="*/ 1578768 w 2269331"/>
              <a:gd name="connsiteY6" fmla="*/ 919163 h 5453063"/>
              <a:gd name="connsiteX7" fmla="*/ 1945481 w 2269331"/>
              <a:gd name="connsiteY7" fmla="*/ 1176338 h 5453063"/>
              <a:gd name="connsiteX8" fmla="*/ 2269331 w 2269331"/>
              <a:gd name="connsiteY8" fmla="*/ 1504950 h 5453063"/>
              <a:gd name="connsiteX9" fmla="*/ 2269331 w 2269331"/>
              <a:gd name="connsiteY9" fmla="*/ 1552575 h 5453063"/>
              <a:gd name="connsiteX10" fmla="*/ 1959768 w 2269331"/>
              <a:gd name="connsiteY10" fmla="*/ 1871663 h 5453063"/>
              <a:gd name="connsiteX11" fmla="*/ 1807368 w 2269331"/>
              <a:gd name="connsiteY11" fmla="*/ 1995488 h 5453063"/>
              <a:gd name="connsiteX12" fmla="*/ 1721643 w 2269331"/>
              <a:gd name="connsiteY12" fmla="*/ 1947863 h 5453063"/>
              <a:gd name="connsiteX13" fmla="*/ 2035968 w 2269331"/>
              <a:gd name="connsiteY13" fmla="*/ 1528763 h 5453063"/>
              <a:gd name="connsiteX14" fmla="*/ 1693068 w 2269331"/>
              <a:gd name="connsiteY14" fmla="*/ 1252538 h 5453063"/>
              <a:gd name="connsiteX15" fmla="*/ 1650206 w 2269331"/>
              <a:gd name="connsiteY15" fmla="*/ 1428750 h 5453063"/>
              <a:gd name="connsiteX16" fmla="*/ 1593056 w 2269331"/>
              <a:gd name="connsiteY16" fmla="*/ 1566863 h 5453063"/>
              <a:gd name="connsiteX17" fmla="*/ 1626393 w 2269331"/>
              <a:gd name="connsiteY17" fmla="*/ 1800225 h 5453063"/>
              <a:gd name="connsiteX18" fmla="*/ 1745456 w 2269331"/>
              <a:gd name="connsiteY18" fmla="*/ 1990725 h 5453063"/>
              <a:gd name="connsiteX19" fmla="*/ 1821656 w 2269331"/>
              <a:gd name="connsiteY19" fmla="*/ 2105025 h 5453063"/>
              <a:gd name="connsiteX20" fmla="*/ 1988343 w 2269331"/>
              <a:gd name="connsiteY20" fmla="*/ 2428875 h 5453063"/>
              <a:gd name="connsiteX21" fmla="*/ 1988343 w 2269331"/>
              <a:gd name="connsiteY21" fmla="*/ 2795588 h 5453063"/>
              <a:gd name="connsiteX22" fmla="*/ 1854993 w 2269331"/>
              <a:gd name="connsiteY22" fmla="*/ 3167063 h 5453063"/>
              <a:gd name="connsiteX23" fmla="*/ 1788318 w 2269331"/>
              <a:gd name="connsiteY23" fmla="*/ 3624263 h 5453063"/>
              <a:gd name="connsiteX24" fmla="*/ 1493043 w 2269331"/>
              <a:gd name="connsiteY24" fmla="*/ 4500563 h 5453063"/>
              <a:gd name="connsiteX25" fmla="*/ 1402556 w 2269331"/>
              <a:gd name="connsiteY25" fmla="*/ 4824413 h 5453063"/>
              <a:gd name="connsiteX26" fmla="*/ 1583531 w 2269331"/>
              <a:gd name="connsiteY26" fmla="*/ 5129213 h 5453063"/>
              <a:gd name="connsiteX27" fmla="*/ 1726406 w 2269331"/>
              <a:gd name="connsiteY27" fmla="*/ 5219700 h 5453063"/>
              <a:gd name="connsiteX28" fmla="*/ 1731168 w 2269331"/>
              <a:gd name="connsiteY28" fmla="*/ 5243513 h 5453063"/>
              <a:gd name="connsiteX29" fmla="*/ 1640681 w 2269331"/>
              <a:gd name="connsiteY29" fmla="*/ 5262563 h 5453063"/>
              <a:gd name="connsiteX30" fmla="*/ 1402556 w 2269331"/>
              <a:gd name="connsiteY30" fmla="*/ 5143500 h 5453063"/>
              <a:gd name="connsiteX31" fmla="*/ 1331118 w 2269331"/>
              <a:gd name="connsiteY31" fmla="*/ 5167313 h 5453063"/>
              <a:gd name="connsiteX32" fmla="*/ 1240631 w 2269331"/>
              <a:gd name="connsiteY32" fmla="*/ 5110163 h 5453063"/>
              <a:gd name="connsiteX33" fmla="*/ 1235868 w 2269331"/>
              <a:gd name="connsiteY33" fmla="*/ 5224463 h 5453063"/>
              <a:gd name="connsiteX34" fmla="*/ 1097756 w 2269331"/>
              <a:gd name="connsiteY34" fmla="*/ 5453063 h 5453063"/>
              <a:gd name="connsiteX35" fmla="*/ 1035843 w 2269331"/>
              <a:gd name="connsiteY35" fmla="*/ 5453063 h 5453063"/>
              <a:gd name="connsiteX36" fmla="*/ 1021556 w 2269331"/>
              <a:gd name="connsiteY36" fmla="*/ 5148263 h 5453063"/>
              <a:gd name="connsiteX37" fmla="*/ 1183481 w 2269331"/>
              <a:gd name="connsiteY37" fmla="*/ 4848225 h 5453063"/>
              <a:gd name="connsiteX38" fmla="*/ 1269206 w 2269331"/>
              <a:gd name="connsiteY38" fmla="*/ 4095750 h 5453063"/>
              <a:gd name="connsiteX39" fmla="*/ 1416843 w 2269331"/>
              <a:gd name="connsiteY39" fmla="*/ 3509963 h 5453063"/>
              <a:gd name="connsiteX40" fmla="*/ 1259681 w 2269331"/>
              <a:gd name="connsiteY40" fmla="*/ 3328988 h 5453063"/>
              <a:gd name="connsiteX41" fmla="*/ 1145381 w 2269331"/>
              <a:gd name="connsiteY41" fmla="*/ 2981325 h 5453063"/>
              <a:gd name="connsiteX42" fmla="*/ 1064418 w 2269331"/>
              <a:gd name="connsiteY42" fmla="*/ 2671763 h 5453063"/>
              <a:gd name="connsiteX43" fmla="*/ 1126331 w 2269331"/>
              <a:gd name="connsiteY43" fmla="*/ 2085975 h 5453063"/>
              <a:gd name="connsiteX44" fmla="*/ 954881 w 2269331"/>
              <a:gd name="connsiteY44" fmla="*/ 1604963 h 5453063"/>
              <a:gd name="connsiteX45" fmla="*/ 850106 w 2269331"/>
              <a:gd name="connsiteY45" fmla="*/ 1490663 h 5453063"/>
              <a:gd name="connsiteX46" fmla="*/ 783431 w 2269331"/>
              <a:gd name="connsiteY46" fmla="*/ 2143125 h 5453063"/>
              <a:gd name="connsiteX47" fmla="*/ 959643 w 2269331"/>
              <a:gd name="connsiteY47" fmla="*/ 2586038 h 5453063"/>
              <a:gd name="connsiteX48" fmla="*/ 1002506 w 2269331"/>
              <a:gd name="connsiteY48" fmla="*/ 2790825 h 5453063"/>
              <a:gd name="connsiteX49" fmla="*/ 1064418 w 2269331"/>
              <a:gd name="connsiteY49" fmla="*/ 2843213 h 5453063"/>
              <a:gd name="connsiteX50" fmla="*/ 1064418 w 2269331"/>
              <a:gd name="connsiteY50" fmla="*/ 3071813 h 5453063"/>
              <a:gd name="connsiteX51" fmla="*/ 1021556 w 2269331"/>
              <a:gd name="connsiteY51" fmla="*/ 3167063 h 5453063"/>
              <a:gd name="connsiteX52" fmla="*/ 826293 w 2269331"/>
              <a:gd name="connsiteY52" fmla="*/ 3171825 h 5453063"/>
              <a:gd name="connsiteX53" fmla="*/ 764381 w 2269331"/>
              <a:gd name="connsiteY53" fmla="*/ 3062288 h 5453063"/>
              <a:gd name="connsiteX54" fmla="*/ 826293 w 2269331"/>
              <a:gd name="connsiteY54" fmla="*/ 2947988 h 5453063"/>
              <a:gd name="connsiteX55" fmla="*/ 902493 w 2269331"/>
              <a:gd name="connsiteY55" fmla="*/ 2957513 h 5453063"/>
              <a:gd name="connsiteX56" fmla="*/ 912018 w 2269331"/>
              <a:gd name="connsiteY56" fmla="*/ 2909888 h 5453063"/>
              <a:gd name="connsiteX57" fmla="*/ 735806 w 2269331"/>
              <a:gd name="connsiteY57" fmla="*/ 2481263 h 5453063"/>
              <a:gd name="connsiteX58" fmla="*/ 616743 w 2269331"/>
              <a:gd name="connsiteY58" fmla="*/ 2209800 h 5453063"/>
              <a:gd name="connsiteX59" fmla="*/ 616743 w 2269331"/>
              <a:gd name="connsiteY59" fmla="*/ 1395413 h 5453063"/>
              <a:gd name="connsiteX60" fmla="*/ 521493 w 2269331"/>
              <a:gd name="connsiteY60" fmla="*/ 1600200 h 5453063"/>
              <a:gd name="connsiteX61" fmla="*/ 354806 w 2269331"/>
              <a:gd name="connsiteY61" fmla="*/ 1747838 h 5453063"/>
              <a:gd name="connsiteX62" fmla="*/ 159543 w 2269331"/>
              <a:gd name="connsiteY62" fmla="*/ 1938338 h 5453063"/>
              <a:gd name="connsiteX63" fmla="*/ 150018 w 2269331"/>
              <a:gd name="connsiteY63" fmla="*/ 1981200 h 5453063"/>
              <a:gd name="connsiteX64" fmla="*/ 130968 w 2269331"/>
              <a:gd name="connsiteY64" fmla="*/ 2176463 h 5453063"/>
              <a:gd name="connsiteX65" fmla="*/ 140493 w 2269331"/>
              <a:gd name="connsiteY65" fmla="*/ 2271713 h 5453063"/>
              <a:gd name="connsiteX66" fmla="*/ 21431 w 2269331"/>
              <a:gd name="connsiteY66" fmla="*/ 2128838 h 5453063"/>
              <a:gd name="connsiteX67" fmla="*/ 0 w 2269331"/>
              <a:gd name="connsiteY67" fmla="*/ 1845469 h 5453063"/>
              <a:gd name="connsiteX68" fmla="*/ 90487 w 2269331"/>
              <a:gd name="connsiteY68" fmla="*/ 1585913 h 5453063"/>
              <a:gd name="connsiteX69" fmla="*/ 228600 w 2269331"/>
              <a:gd name="connsiteY69" fmla="*/ 1345406 h 5453063"/>
              <a:gd name="connsiteX70" fmla="*/ 564356 w 2269331"/>
              <a:gd name="connsiteY70" fmla="*/ 1152525 h 5453063"/>
              <a:gd name="connsiteX71" fmla="*/ 583406 w 2269331"/>
              <a:gd name="connsiteY71" fmla="*/ 990600 h 5453063"/>
              <a:gd name="connsiteX72" fmla="*/ 583406 w 2269331"/>
              <a:gd name="connsiteY72" fmla="*/ 742950 h 5453063"/>
              <a:gd name="connsiteX73" fmla="*/ 673893 w 2269331"/>
              <a:gd name="connsiteY73" fmla="*/ 404813 h 5453063"/>
              <a:gd name="connsiteX74" fmla="*/ 864393 w 2269331"/>
              <a:gd name="connsiteY74" fmla="*/ 119063 h 5453063"/>
              <a:gd name="connsiteX75" fmla="*/ 1121568 w 2269331"/>
              <a:gd name="connsiteY75" fmla="*/ 0 h 5453063"/>
              <a:gd name="connsiteX76" fmla="*/ 1378743 w 2269331"/>
              <a:gd name="connsiteY76" fmla="*/ 85725 h 5453063"/>
              <a:gd name="connsiteX0" fmla="*/ 1378743 w 2269331"/>
              <a:gd name="connsiteY0" fmla="*/ 85725 h 5453063"/>
              <a:gd name="connsiteX1" fmla="*/ 1454943 w 2269331"/>
              <a:gd name="connsiteY1" fmla="*/ 200025 h 5453063"/>
              <a:gd name="connsiteX2" fmla="*/ 1440656 w 2269331"/>
              <a:gd name="connsiteY2" fmla="*/ 266700 h 5453063"/>
              <a:gd name="connsiteX3" fmla="*/ 1507331 w 2269331"/>
              <a:gd name="connsiteY3" fmla="*/ 466725 h 5453063"/>
              <a:gd name="connsiteX4" fmla="*/ 1493043 w 2269331"/>
              <a:gd name="connsiteY4" fmla="*/ 757238 h 5453063"/>
              <a:gd name="connsiteX5" fmla="*/ 1426368 w 2269331"/>
              <a:gd name="connsiteY5" fmla="*/ 928688 h 5453063"/>
              <a:gd name="connsiteX6" fmla="*/ 1578768 w 2269331"/>
              <a:gd name="connsiteY6" fmla="*/ 919163 h 5453063"/>
              <a:gd name="connsiteX7" fmla="*/ 1945481 w 2269331"/>
              <a:gd name="connsiteY7" fmla="*/ 1176338 h 5453063"/>
              <a:gd name="connsiteX8" fmla="*/ 2269331 w 2269331"/>
              <a:gd name="connsiteY8" fmla="*/ 1504950 h 5453063"/>
              <a:gd name="connsiteX9" fmla="*/ 2269331 w 2269331"/>
              <a:gd name="connsiteY9" fmla="*/ 1552575 h 5453063"/>
              <a:gd name="connsiteX10" fmla="*/ 1959768 w 2269331"/>
              <a:gd name="connsiteY10" fmla="*/ 1871663 h 5453063"/>
              <a:gd name="connsiteX11" fmla="*/ 1807368 w 2269331"/>
              <a:gd name="connsiteY11" fmla="*/ 1995488 h 5453063"/>
              <a:gd name="connsiteX12" fmla="*/ 1721643 w 2269331"/>
              <a:gd name="connsiteY12" fmla="*/ 1947863 h 5453063"/>
              <a:gd name="connsiteX13" fmla="*/ 2035968 w 2269331"/>
              <a:gd name="connsiteY13" fmla="*/ 1528763 h 5453063"/>
              <a:gd name="connsiteX14" fmla="*/ 1693068 w 2269331"/>
              <a:gd name="connsiteY14" fmla="*/ 1252538 h 5453063"/>
              <a:gd name="connsiteX15" fmla="*/ 1650206 w 2269331"/>
              <a:gd name="connsiteY15" fmla="*/ 1428750 h 5453063"/>
              <a:gd name="connsiteX16" fmla="*/ 1593056 w 2269331"/>
              <a:gd name="connsiteY16" fmla="*/ 1566863 h 5453063"/>
              <a:gd name="connsiteX17" fmla="*/ 1626393 w 2269331"/>
              <a:gd name="connsiteY17" fmla="*/ 1800225 h 5453063"/>
              <a:gd name="connsiteX18" fmla="*/ 1745456 w 2269331"/>
              <a:gd name="connsiteY18" fmla="*/ 1990725 h 5453063"/>
              <a:gd name="connsiteX19" fmla="*/ 1821656 w 2269331"/>
              <a:gd name="connsiteY19" fmla="*/ 2105025 h 5453063"/>
              <a:gd name="connsiteX20" fmla="*/ 1988343 w 2269331"/>
              <a:gd name="connsiteY20" fmla="*/ 2428875 h 5453063"/>
              <a:gd name="connsiteX21" fmla="*/ 1988343 w 2269331"/>
              <a:gd name="connsiteY21" fmla="*/ 2795588 h 5453063"/>
              <a:gd name="connsiteX22" fmla="*/ 1854993 w 2269331"/>
              <a:gd name="connsiteY22" fmla="*/ 3167063 h 5453063"/>
              <a:gd name="connsiteX23" fmla="*/ 1788318 w 2269331"/>
              <a:gd name="connsiteY23" fmla="*/ 3624263 h 5453063"/>
              <a:gd name="connsiteX24" fmla="*/ 1493043 w 2269331"/>
              <a:gd name="connsiteY24" fmla="*/ 4500563 h 5453063"/>
              <a:gd name="connsiteX25" fmla="*/ 1402556 w 2269331"/>
              <a:gd name="connsiteY25" fmla="*/ 4824413 h 5453063"/>
              <a:gd name="connsiteX26" fmla="*/ 1583531 w 2269331"/>
              <a:gd name="connsiteY26" fmla="*/ 5129213 h 5453063"/>
              <a:gd name="connsiteX27" fmla="*/ 1726406 w 2269331"/>
              <a:gd name="connsiteY27" fmla="*/ 5219700 h 5453063"/>
              <a:gd name="connsiteX28" fmla="*/ 1731168 w 2269331"/>
              <a:gd name="connsiteY28" fmla="*/ 5243513 h 5453063"/>
              <a:gd name="connsiteX29" fmla="*/ 1640681 w 2269331"/>
              <a:gd name="connsiteY29" fmla="*/ 5262563 h 5453063"/>
              <a:gd name="connsiteX30" fmla="*/ 1402556 w 2269331"/>
              <a:gd name="connsiteY30" fmla="*/ 5143500 h 5453063"/>
              <a:gd name="connsiteX31" fmla="*/ 1331118 w 2269331"/>
              <a:gd name="connsiteY31" fmla="*/ 5167313 h 5453063"/>
              <a:gd name="connsiteX32" fmla="*/ 1240631 w 2269331"/>
              <a:gd name="connsiteY32" fmla="*/ 5110163 h 5453063"/>
              <a:gd name="connsiteX33" fmla="*/ 1235868 w 2269331"/>
              <a:gd name="connsiteY33" fmla="*/ 5224463 h 5453063"/>
              <a:gd name="connsiteX34" fmla="*/ 1097756 w 2269331"/>
              <a:gd name="connsiteY34" fmla="*/ 5453063 h 5453063"/>
              <a:gd name="connsiteX35" fmla="*/ 1035843 w 2269331"/>
              <a:gd name="connsiteY35" fmla="*/ 5453063 h 5453063"/>
              <a:gd name="connsiteX36" fmla="*/ 1021556 w 2269331"/>
              <a:gd name="connsiteY36" fmla="*/ 5148263 h 5453063"/>
              <a:gd name="connsiteX37" fmla="*/ 1183481 w 2269331"/>
              <a:gd name="connsiteY37" fmla="*/ 4848225 h 5453063"/>
              <a:gd name="connsiteX38" fmla="*/ 1269206 w 2269331"/>
              <a:gd name="connsiteY38" fmla="*/ 4095750 h 5453063"/>
              <a:gd name="connsiteX39" fmla="*/ 1416843 w 2269331"/>
              <a:gd name="connsiteY39" fmla="*/ 3509963 h 5453063"/>
              <a:gd name="connsiteX40" fmla="*/ 1259681 w 2269331"/>
              <a:gd name="connsiteY40" fmla="*/ 3328988 h 5453063"/>
              <a:gd name="connsiteX41" fmla="*/ 1145381 w 2269331"/>
              <a:gd name="connsiteY41" fmla="*/ 2981325 h 5453063"/>
              <a:gd name="connsiteX42" fmla="*/ 1064418 w 2269331"/>
              <a:gd name="connsiteY42" fmla="*/ 2671763 h 5453063"/>
              <a:gd name="connsiteX43" fmla="*/ 1126331 w 2269331"/>
              <a:gd name="connsiteY43" fmla="*/ 2085975 h 5453063"/>
              <a:gd name="connsiteX44" fmla="*/ 954881 w 2269331"/>
              <a:gd name="connsiteY44" fmla="*/ 1604963 h 5453063"/>
              <a:gd name="connsiteX45" fmla="*/ 850106 w 2269331"/>
              <a:gd name="connsiteY45" fmla="*/ 1490663 h 5453063"/>
              <a:gd name="connsiteX46" fmla="*/ 783431 w 2269331"/>
              <a:gd name="connsiteY46" fmla="*/ 2143125 h 5453063"/>
              <a:gd name="connsiteX47" fmla="*/ 959643 w 2269331"/>
              <a:gd name="connsiteY47" fmla="*/ 2586038 h 5453063"/>
              <a:gd name="connsiteX48" fmla="*/ 1002506 w 2269331"/>
              <a:gd name="connsiteY48" fmla="*/ 2790825 h 5453063"/>
              <a:gd name="connsiteX49" fmla="*/ 1064418 w 2269331"/>
              <a:gd name="connsiteY49" fmla="*/ 2843213 h 5453063"/>
              <a:gd name="connsiteX50" fmla="*/ 1064418 w 2269331"/>
              <a:gd name="connsiteY50" fmla="*/ 3071813 h 5453063"/>
              <a:gd name="connsiteX51" fmla="*/ 1021556 w 2269331"/>
              <a:gd name="connsiteY51" fmla="*/ 3167063 h 5453063"/>
              <a:gd name="connsiteX52" fmla="*/ 826293 w 2269331"/>
              <a:gd name="connsiteY52" fmla="*/ 3171825 h 5453063"/>
              <a:gd name="connsiteX53" fmla="*/ 764381 w 2269331"/>
              <a:gd name="connsiteY53" fmla="*/ 3062288 h 5453063"/>
              <a:gd name="connsiteX54" fmla="*/ 826293 w 2269331"/>
              <a:gd name="connsiteY54" fmla="*/ 2947988 h 5453063"/>
              <a:gd name="connsiteX55" fmla="*/ 902493 w 2269331"/>
              <a:gd name="connsiteY55" fmla="*/ 2957513 h 5453063"/>
              <a:gd name="connsiteX56" fmla="*/ 912018 w 2269331"/>
              <a:gd name="connsiteY56" fmla="*/ 2909888 h 5453063"/>
              <a:gd name="connsiteX57" fmla="*/ 735806 w 2269331"/>
              <a:gd name="connsiteY57" fmla="*/ 2481263 h 5453063"/>
              <a:gd name="connsiteX58" fmla="*/ 616743 w 2269331"/>
              <a:gd name="connsiteY58" fmla="*/ 2209800 h 5453063"/>
              <a:gd name="connsiteX59" fmla="*/ 616743 w 2269331"/>
              <a:gd name="connsiteY59" fmla="*/ 1395413 h 5453063"/>
              <a:gd name="connsiteX60" fmla="*/ 521493 w 2269331"/>
              <a:gd name="connsiteY60" fmla="*/ 1600200 h 5453063"/>
              <a:gd name="connsiteX61" fmla="*/ 354806 w 2269331"/>
              <a:gd name="connsiteY61" fmla="*/ 1747838 h 5453063"/>
              <a:gd name="connsiteX62" fmla="*/ 159543 w 2269331"/>
              <a:gd name="connsiteY62" fmla="*/ 1938338 h 5453063"/>
              <a:gd name="connsiteX63" fmla="*/ 150018 w 2269331"/>
              <a:gd name="connsiteY63" fmla="*/ 1981200 h 5453063"/>
              <a:gd name="connsiteX64" fmla="*/ 130968 w 2269331"/>
              <a:gd name="connsiteY64" fmla="*/ 2176463 h 5453063"/>
              <a:gd name="connsiteX65" fmla="*/ 140493 w 2269331"/>
              <a:gd name="connsiteY65" fmla="*/ 2271713 h 5453063"/>
              <a:gd name="connsiteX66" fmla="*/ 21431 w 2269331"/>
              <a:gd name="connsiteY66" fmla="*/ 2128838 h 5453063"/>
              <a:gd name="connsiteX67" fmla="*/ 0 w 2269331"/>
              <a:gd name="connsiteY67" fmla="*/ 1845469 h 5453063"/>
              <a:gd name="connsiteX68" fmla="*/ 90487 w 2269331"/>
              <a:gd name="connsiteY68" fmla="*/ 1585913 h 5453063"/>
              <a:gd name="connsiteX69" fmla="*/ 228600 w 2269331"/>
              <a:gd name="connsiteY69" fmla="*/ 1345406 h 5453063"/>
              <a:gd name="connsiteX70" fmla="*/ 564356 w 2269331"/>
              <a:gd name="connsiteY70" fmla="*/ 1152525 h 5453063"/>
              <a:gd name="connsiteX71" fmla="*/ 583406 w 2269331"/>
              <a:gd name="connsiteY71" fmla="*/ 990600 h 5453063"/>
              <a:gd name="connsiteX72" fmla="*/ 583406 w 2269331"/>
              <a:gd name="connsiteY72" fmla="*/ 742950 h 5453063"/>
              <a:gd name="connsiteX73" fmla="*/ 673893 w 2269331"/>
              <a:gd name="connsiteY73" fmla="*/ 404813 h 5453063"/>
              <a:gd name="connsiteX74" fmla="*/ 864393 w 2269331"/>
              <a:gd name="connsiteY74" fmla="*/ 119063 h 5453063"/>
              <a:gd name="connsiteX75" fmla="*/ 1121568 w 2269331"/>
              <a:gd name="connsiteY75" fmla="*/ 0 h 5453063"/>
              <a:gd name="connsiteX76" fmla="*/ 1378743 w 2269331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65855 w 2270768"/>
              <a:gd name="connsiteY49" fmla="*/ 2843213 h 5453063"/>
              <a:gd name="connsiteX50" fmla="*/ 1065855 w 2270768"/>
              <a:gd name="connsiteY50" fmla="*/ 3071813 h 5453063"/>
              <a:gd name="connsiteX51" fmla="*/ 1022993 w 2270768"/>
              <a:gd name="connsiteY51" fmla="*/ 3167063 h 5453063"/>
              <a:gd name="connsiteX52" fmla="*/ 827730 w 2270768"/>
              <a:gd name="connsiteY52" fmla="*/ 3171825 h 5453063"/>
              <a:gd name="connsiteX53" fmla="*/ 765818 w 2270768"/>
              <a:gd name="connsiteY53" fmla="*/ 3062288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37243 w 2270768"/>
              <a:gd name="connsiteY57" fmla="*/ 2481263 h 5453063"/>
              <a:gd name="connsiteX58" fmla="*/ 618180 w 2270768"/>
              <a:gd name="connsiteY58" fmla="*/ 2209800 h 5453063"/>
              <a:gd name="connsiteX59" fmla="*/ 618180 w 2270768"/>
              <a:gd name="connsiteY59" fmla="*/ 1395413 h 5453063"/>
              <a:gd name="connsiteX60" fmla="*/ 522930 w 2270768"/>
              <a:gd name="connsiteY60" fmla="*/ 1600200 h 5453063"/>
              <a:gd name="connsiteX61" fmla="*/ 356243 w 2270768"/>
              <a:gd name="connsiteY61" fmla="*/ 1747838 h 5453063"/>
              <a:gd name="connsiteX62" fmla="*/ 160980 w 2270768"/>
              <a:gd name="connsiteY62" fmla="*/ 1938338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71713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65855 w 2270768"/>
              <a:gd name="connsiteY49" fmla="*/ 2843213 h 5453063"/>
              <a:gd name="connsiteX50" fmla="*/ 1065855 w 2270768"/>
              <a:gd name="connsiteY50" fmla="*/ 3071813 h 5453063"/>
              <a:gd name="connsiteX51" fmla="*/ 1022993 w 2270768"/>
              <a:gd name="connsiteY51" fmla="*/ 3167063 h 5453063"/>
              <a:gd name="connsiteX52" fmla="*/ 827730 w 2270768"/>
              <a:gd name="connsiteY52" fmla="*/ 3171825 h 5453063"/>
              <a:gd name="connsiteX53" fmla="*/ 765818 w 2270768"/>
              <a:gd name="connsiteY53" fmla="*/ 3062288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37243 w 2270768"/>
              <a:gd name="connsiteY57" fmla="*/ 2481263 h 5453063"/>
              <a:gd name="connsiteX58" fmla="*/ 618180 w 2270768"/>
              <a:gd name="connsiteY58" fmla="*/ 2209800 h 5453063"/>
              <a:gd name="connsiteX59" fmla="*/ 618180 w 2270768"/>
              <a:gd name="connsiteY59" fmla="*/ 1395413 h 5453063"/>
              <a:gd name="connsiteX60" fmla="*/ 522930 w 2270768"/>
              <a:gd name="connsiteY60" fmla="*/ 1600200 h 5453063"/>
              <a:gd name="connsiteX61" fmla="*/ 356243 w 2270768"/>
              <a:gd name="connsiteY61" fmla="*/ 174783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71713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65855 w 2270768"/>
              <a:gd name="connsiteY49" fmla="*/ 2843213 h 5453063"/>
              <a:gd name="connsiteX50" fmla="*/ 1065855 w 2270768"/>
              <a:gd name="connsiteY50" fmla="*/ 3071813 h 5453063"/>
              <a:gd name="connsiteX51" fmla="*/ 1022993 w 2270768"/>
              <a:gd name="connsiteY51" fmla="*/ 3167063 h 5453063"/>
              <a:gd name="connsiteX52" fmla="*/ 827730 w 2270768"/>
              <a:gd name="connsiteY52" fmla="*/ 3171825 h 5453063"/>
              <a:gd name="connsiteX53" fmla="*/ 765818 w 2270768"/>
              <a:gd name="connsiteY53" fmla="*/ 3062288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37243 w 2270768"/>
              <a:gd name="connsiteY57" fmla="*/ 2481263 h 5453063"/>
              <a:gd name="connsiteX58" fmla="*/ 618180 w 2270768"/>
              <a:gd name="connsiteY58" fmla="*/ 2209800 h 5453063"/>
              <a:gd name="connsiteX59" fmla="*/ 618180 w 2270768"/>
              <a:gd name="connsiteY59" fmla="*/ 1395413 h 5453063"/>
              <a:gd name="connsiteX60" fmla="*/ 522930 w 2270768"/>
              <a:gd name="connsiteY60" fmla="*/ 1600200 h 5453063"/>
              <a:gd name="connsiteX61" fmla="*/ 356243 w 2270768"/>
              <a:gd name="connsiteY61" fmla="*/ 174783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71713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65855 w 2270768"/>
              <a:gd name="connsiteY49" fmla="*/ 2843213 h 5453063"/>
              <a:gd name="connsiteX50" fmla="*/ 1065855 w 2270768"/>
              <a:gd name="connsiteY50" fmla="*/ 3071813 h 5453063"/>
              <a:gd name="connsiteX51" fmla="*/ 1022993 w 2270768"/>
              <a:gd name="connsiteY51" fmla="*/ 3167063 h 5453063"/>
              <a:gd name="connsiteX52" fmla="*/ 827730 w 2270768"/>
              <a:gd name="connsiteY52" fmla="*/ 3171825 h 5453063"/>
              <a:gd name="connsiteX53" fmla="*/ 765818 w 2270768"/>
              <a:gd name="connsiteY53" fmla="*/ 3062288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37243 w 2270768"/>
              <a:gd name="connsiteY57" fmla="*/ 2481263 h 5453063"/>
              <a:gd name="connsiteX58" fmla="*/ 618180 w 2270768"/>
              <a:gd name="connsiteY58" fmla="*/ 2209800 h 5453063"/>
              <a:gd name="connsiteX59" fmla="*/ 618180 w 2270768"/>
              <a:gd name="connsiteY59" fmla="*/ 1395413 h 5453063"/>
              <a:gd name="connsiteX60" fmla="*/ 522930 w 2270768"/>
              <a:gd name="connsiteY60" fmla="*/ 1600200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71713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65855 w 2270768"/>
              <a:gd name="connsiteY49" fmla="*/ 2843213 h 5453063"/>
              <a:gd name="connsiteX50" fmla="*/ 1065855 w 2270768"/>
              <a:gd name="connsiteY50" fmla="*/ 3071813 h 5453063"/>
              <a:gd name="connsiteX51" fmla="*/ 1022993 w 2270768"/>
              <a:gd name="connsiteY51" fmla="*/ 3167063 h 5453063"/>
              <a:gd name="connsiteX52" fmla="*/ 827730 w 2270768"/>
              <a:gd name="connsiteY52" fmla="*/ 3171825 h 5453063"/>
              <a:gd name="connsiteX53" fmla="*/ 765818 w 2270768"/>
              <a:gd name="connsiteY53" fmla="*/ 3062288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37243 w 2270768"/>
              <a:gd name="connsiteY57" fmla="*/ 2481263 h 5453063"/>
              <a:gd name="connsiteX58" fmla="*/ 618180 w 2270768"/>
              <a:gd name="connsiteY58" fmla="*/ 2209800 h 5453063"/>
              <a:gd name="connsiteX59" fmla="*/ 618180 w 2270768"/>
              <a:gd name="connsiteY59" fmla="*/ 1395413 h 5453063"/>
              <a:gd name="connsiteX60" fmla="*/ 522930 w 2270768"/>
              <a:gd name="connsiteY60" fmla="*/ 1600200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71713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65855 w 2270768"/>
              <a:gd name="connsiteY49" fmla="*/ 2843213 h 5453063"/>
              <a:gd name="connsiteX50" fmla="*/ 1065855 w 2270768"/>
              <a:gd name="connsiteY50" fmla="*/ 3071813 h 5453063"/>
              <a:gd name="connsiteX51" fmla="*/ 1022993 w 2270768"/>
              <a:gd name="connsiteY51" fmla="*/ 3167063 h 5453063"/>
              <a:gd name="connsiteX52" fmla="*/ 827730 w 2270768"/>
              <a:gd name="connsiteY52" fmla="*/ 3171825 h 5453063"/>
              <a:gd name="connsiteX53" fmla="*/ 765818 w 2270768"/>
              <a:gd name="connsiteY53" fmla="*/ 3062288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37243 w 2270768"/>
              <a:gd name="connsiteY57" fmla="*/ 2481263 h 5453063"/>
              <a:gd name="connsiteX58" fmla="*/ 618180 w 2270768"/>
              <a:gd name="connsiteY58" fmla="*/ 2209800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71713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65855 w 2270768"/>
              <a:gd name="connsiteY49" fmla="*/ 2843213 h 5453063"/>
              <a:gd name="connsiteX50" fmla="*/ 1065855 w 2270768"/>
              <a:gd name="connsiteY50" fmla="*/ 3071813 h 5453063"/>
              <a:gd name="connsiteX51" fmla="*/ 1022993 w 2270768"/>
              <a:gd name="connsiteY51" fmla="*/ 3167063 h 5453063"/>
              <a:gd name="connsiteX52" fmla="*/ 827730 w 2270768"/>
              <a:gd name="connsiteY52" fmla="*/ 3171825 h 5453063"/>
              <a:gd name="connsiteX53" fmla="*/ 765818 w 2270768"/>
              <a:gd name="connsiteY53" fmla="*/ 3062288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37243 w 2270768"/>
              <a:gd name="connsiteY57" fmla="*/ 2481263 h 5453063"/>
              <a:gd name="connsiteX58" fmla="*/ 618180 w 2270768"/>
              <a:gd name="connsiteY58" fmla="*/ 2209800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65855 w 2270768"/>
              <a:gd name="connsiteY49" fmla="*/ 2843213 h 5453063"/>
              <a:gd name="connsiteX50" fmla="*/ 1065855 w 2270768"/>
              <a:gd name="connsiteY50" fmla="*/ 3071813 h 5453063"/>
              <a:gd name="connsiteX51" fmla="*/ 1022993 w 2270768"/>
              <a:gd name="connsiteY51" fmla="*/ 3167063 h 5453063"/>
              <a:gd name="connsiteX52" fmla="*/ 827730 w 2270768"/>
              <a:gd name="connsiteY52" fmla="*/ 3171825 h 5453063"/>
              <a:gd name="connsiteX53" fmla="*/ 765818 w 2270768"/>
              <a:gd name="connsiteY53" fmla="*/ 3062288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37243 w 2270768"/>
              <a:gd name="connsiteY57" fmla="*/ 2481263 h 5453063"/>
              <a:gd name="connsiteX58" fmla="*/ 618180 w 2270768"/>
              <a:gd name="connsiteY58" fmla="*/ 2209800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65855 w 2270768"/>
              <a:gd name="connsiteY49" fmla="*/ 2843213 h 5453063"/>
              <a:gd name="connsiteX50" fmla="*/ 1065855 w 2270768"/>
              <a:gd name="connsiteY50" fmla="*/ 3071813 h 5453063"/>
              <a:gd name="connsiteX51" fmla="*/ 1022993 w 2270768"/>
              <a:gd name="connsiteY51" fmla="*/ 3167063 h 5453063"/>
              <a:gd name="connsiteX52" fmla="*/ 827730 w 2270768"/>
              <a:gd name="connsiteY52" fmla="*/ 3171825 h 5453063"/>
              <a:gd name="connsiteX53" fmla="*/ 765818 w 2270768"/>
              <a:gd name="connsiteY53" fmla="*/ 3062288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37243 w 2270768"/>
              <a:gd name="connsiteY57" fmla="*/ 2481263 h 5453063"/>
              <a:gd name="connsiteX58" fmla="*/ 630086 w 2270768"/>
              <a:gd name="connsiteY58" fmla="*/ 2187178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65855 w 2270768"/>
              <a:gd name="connsiteY49" fmla="*/ 2843213 h 5453063"/>
              <a:gd name="connsiteX50" fmla="*/ 1065855 w 2270768"/>
              <a:gd name="connsiteY50" fmla="*/ 3071813 h 5453063"/>
              <a:gd name="connsiteX51" fmla="*/ 1022993 w 2270768"/>
              <a:gd name="connsiteY51" fmla="*/ 3167063 h 5453063"/>
              <a:gd name="connsiteX52" fmla="*/ 827730 w 2270768"/>
              <a:gd name="connsiteY52" fmla="*/ 3171825 h 5453063"/>
              <a:gd name="connsiteX53" fmla="*/ 765818 w 2270768"/>
              <a:gd name="connsiteY53" fmla="*/ 3062288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37243 w 2270768"/>
              <a:gd name="connsiteY57" fmla="*/ 2481263 h 5453063"/>
              <a:gd name="connsiteX58" fmla="*/ 639611 w 2270768"/>
              <a:gd name="connsiteY58" fmla="*/ 217646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65855 w 2270768"/>
              <a:gd name="connsiteY49" fmla="*/ 2843213 h 5453063"/>
              <a:gd name="connsiteX50" fmla="*/ 1065855 w 2270768"/>
              <a:gd name="connsiteY50" fmla="*/ 3071813 h 5453063"/>
              <a:gd name="connsiteX51" fmla="*/ 1022993 w 2270768"/>
              <a:gd name="connsiteY51" fmla="*/ 3167063 h 5453063"/>
              <a:gd name="connsiteX52" fmla="*/ 827730 w 2270768"/>
              <a:gd name="connsiteY52" fmla="*/ 3171825 h 5453063"/>
              <a:gd name="connsiteX53" fmla="*/ 765818 w 2270768"/>
              <a:gd name="connsiteY53" fmla="*/ 3062288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37243 w 2270768"/>
              <a:gd name="connsiteY57" fmla="*/ 2481263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65855 w 2270768"/>
              <a:gd name="connsiteY49" fmla="*/ 2843213 h 5453063"/>
              <a:gd name="connsiteX50" fmla="*/ 1065855 w 2270768"/>
              <a:gd name="connsiteY50" fmla="*/ 3071813 h 5453063"/>
              <a:gd name="connsiteX51" fmla="*/ 1022993 w 2270768"/>
              <a:gd name="connsiteY51" fmla="*/ 3167063 h 5453063"/>
              <a:gd name="connsiteX52" fmla="*/ 827730 w 2270768"/>
              <a:gd name="connsiteY52" fmla="*/ 3171825 h 5453063"/>
              <a:gd name="connsiteX53" fmla="*/ 765818 w 2270768"/>
              <a:gd name="connsiteY53" fmla="*/ 3062288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37243 w 2270768"/>
              <a:gd name="connsiteY57" fmla="*/ 2481263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65855 w 2270768"/>
              <a:gd name="connsiteY49" fmla="*/ 2843213 h 5453063"/>
              <a:gd name="connsiteX50" fmla="*/ 1065855 w 2270768"/>
              <a:gd name="connsiteY50" fmla="*/ 3071813 h 5453063"/>
              <a:gd name="connsiteX51" fmla="*/ 1022993 w 2270768"/>
              <a:gd name="connsiteY51" fmla="*/ 3167063 h 5453063"/>
              <a:gd name="connsiteX52" fmla="*/ 827730 w 2270768"/>
              <a:gd name="connsiteY52" fmla="*/ 3171825 h 5453063"/>
              <a:gd name="connsiteX53" fmla="*/ 765818 w 2270768"/>
              <a:gd name="connsiteY53" fmla="*/ 3062288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65855 w 2270768"/>
              <a:gd name="connsiteY49" fmla="*/ 2843213 h 5453063"/>
              <a:gd name="connsiteX50" fmla="*/ 1065855 w 2270768"/>
              <a:gd name="connsiteY50" fmla="*/ 3071813 h 5453063"/>
              <a:gd name="connsiteX51" fmla="*/ 1022993 w 2270768"/>
              <a:gd name="connsiteY51" fmla="*/ 3167063 h 5453063"/>
              <a:gd name="connsiteX52" fmla="*/ 827730 w 2270768"/>
              <a:gd name="connsiteY52" fmla="*/ 3171825 h 5453063"/>
              <a:gd name="connsiteX53" fmla="*/ 765818 w 2270768"/>
              <a:gd name="connsiteY53" fmla="*/ 3062288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65855 w 2270768"/>
              <a:gd name="connsiteY49" fmla="*/ 2843213 h 5453063"/>
              <a:gd name="connsiteX50" fmla="*/ 1065855 w 2270768"/>
              <a:gd name="connsiteY50" fmla="*/ 3071813 h 5453063"/>
              <a:gd name="connsiteX51" fmla="*/ 1022993 w 2270768"/>
              <a:gd name="connsiteY51" fmla="*/ 3167063 h 5453063"/>
              <a:gd name="connsiteX52" fmla="*/ 827730 w 2270768"/>
              <a:gd name="connsiteY52" fmla="*/ 3171825 h 5453063"/>
              <a:gd name="connsiteX53" fmla="*/ 765818 w 2270768"/>
              <a:gd name="connsiteY53" fmla="*/ 3062288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65855 w 2270768"/>
              <a:gd name="connsiteY49" fmla="*/ 2843213 h 5453063"/>
              <a:gd name="connsiteX50" fmla="*/ 1065855 w 2270768"/>
              <a:gd name="connsiteY50" fmla="*/ 3071813 h 5453063"/>
              <a:gd name="connsiteX51" fmla="*/ 1022993 w 2270768"/>
              <a:gd name="connsiteY51" fmla="*/ 3167063 h 5453063"/>
              <a:gd name="connsiteX52" fmla="*/ 827730 w 2270768"/>
              <a:gd name="connsiteY52" fmla="*/ 3171825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65855 w 2270768"/>
              <a:gd name="connsiteY49" fmla="*/ 2843213 h 5453063"/>
              <a:gd name="connsiteX50" fmla="*/ 1065855 w 2270768"/>
              <a:gd name="connsiteY50" fmla="*/ 3071813 h 5453063"/>
              <a:gd name="connsiteX51" fmla="*/ 1022993 w 2270768"/>
              <a:gd name="connsiteY51" fmla="*/ 3167063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65855 w 2270768"/>
              <a:gd name="connsiteY49" fmla="*/ 2843213 h 5453063"/>
              <a:gd name="connsiteX50" fmla="*/ 1065855 w 2270768"/>
              <a:gd name="connsiteY50" fmla="*/ 3071813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65855 w 2270768"/>
              <a:gd name="connsiteY49" fmla="*/ 2843213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301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40839 w 2270768"/>
              <a:gd name="connsiteY47" fmla="*/ 2588419 h 5453063"/>
              <a:gd name="connsiteX48" fmla="*/ 1003943 w 2270768"/>
              <a:gd name="connsiteY48" fmla="*/ 2790825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1003943 w 2270768"/>
              <a:gd name="connsiteY48" fmla="*/ 2790825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47972 w 2270768"/>
              <a:gd name="connsiteY45" fmla="*/ 1459707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84880 w 2270768"/>
              <a:gd name="connsiteY74" fmla="*/ 132160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56367 w 2270768"/>
              <a:gd name="connsiteY0" fmla="*/ 6667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37331 w 2270768"/>
              <a:gd name="connsiteY2" fmla="*/ 28455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1871 w 2270768"/>
              <a:gd name="connsiteY16" fmla="*/ 1570434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89730 w 2270768"/>
              <a:gd name="connsiteY16" fmla="*/ 1571625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89730 w 2270768"/>
              <a:gd name="connsiteY16" fmla="*/ 1571625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02827 w 2270768"/>
              <a:gd name="connsiteY17" fmla="*/ 181927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13568 w 2270768"/>
              <a:gd name="connsiteY11" fmla="*/ 2013348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13568 w 2270768"/>
              <a:gd name="connsiteY11" fmla="*/ 2013348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5949 w 2270768"/>
              <a:gd name="connsiteY18" fmla="*/ 1999060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13568 w 2270768"/>
              <a:gd name="connsiteY11" fmla="*/ 2013348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5949 w 2270768"/>
              <a:gd name="connsiteY18" fmla="*/ 1999060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13568 w 2270768"/>
              <a:gd name="connsiteY11" fmla="*/ 2013348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5949 w 2270768"/>
              <a:gd name="connsiteY18" fmla="*/ 1999060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13568 w 2270768"/>
              <a:gd name="connsiteY11" fmla="*/ 2013348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07614 w 2270768"/>
              <a:gd name="connsiteY18" fmla="*/ 1995488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13568 w 2270768"/>
              <a:gd name="connsiteY11" fmla="*/ 2013348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794517 w 2270768"/>
              <a:gd name="connsiteY18" fmla="*/ 2035969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794517 w 2270768"/>
              <a:gd name="connsiteY18" fmla="*/ 2035969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69540 w 2270768"/>
              <a:gd name="connsiteY21" fmla="*/ 2764632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69540 w 2270768"/>
              <a:gd name="connsiteY21" fmla="*/ 2764632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76684 w 2270768"/>
              <a:gd name="connsiteY21" fmla="*/ 2782492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76684 w 2270768"/>
              <a:gd name="connsiteY21" fmla="*/ 2782492 h 5453063"/>
              <a:gd name="connsiteX22" fmla="*/ 1856430 w 2270768"/>
              <a:gd name="connsiteY22" fmla="*/ 3167063 h 5453063"/>
              <a:gd name="connsiteX23" fmla="*/ 1774277 w 2270768"/>
              <a:gd name="connsiteY23" fmla="*/ 3626644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76684 w 2270768"/>
              <a:gd name="connsiteY21" fmla="*/ 2782492 h 5453063"/>
              <a:gd name="connsiteX22" fmla="*/ 1856430 w 2270768"/>
              <a:gd name="connsiteY22" fmla="*/ 3167063 h 5453063"/>
              <a:gd name="connsiteX23" fmla="*/ 1775468 w 2270768"/>
              <a:gd name="connsiteY23" fmla="*/ 3673078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76684 w 2270768"/>
              <a:gd name="connsiteY21" fmla="*/ 2782492 h 5453063"/>
              <a:gd name="connsiteX22" fmla="*/ 1856430 w 2270768"/>
              <a:gd name="connsiteY22" fmla="*/ 3167063 h 5453063"/>
              <a:gd name="connsiteX23" fmla="*/ 1775468 w 2270768"/>
              <a:gd name="connsiteY23" fmla="*/ 3673078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76684 w 2270768"/>
              <a:gd name="connsiteY21" fmla="*/ 2782492 h 5453063"/>
              <a:gd name="connsiteX22" fmla="*/ 1856430 w 2270768"/>
              <a:gd name="connsiteY22" fmla="*/ 3167063 h 5453063"/>
              <a:gd name="connsiteX23" fmla="*/ 1775468 w 2270768"/>
              <a:gd name="connsiteY23" fmla="*/ 3673078 h 5453063"/>
              <a:gd name="connsiteX24" fmla="*/ 1477811 w 2270768"/>
              <a:gd name="connsiteY24" fmla="*/ 4510088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76684 w 2270768"/>
              <a:gd name="connsiteY21" fmla="*/ 2782492 h 5453063"/>
              <a:gd name="connsiteX22" fmla="*/ 1856430 w 2270768"/>
              <a:gd name="connsiteY22" fmla="*/ 3167063 h 5453063"/>
              <a:gd name="connsiteX23" fmla="*/ 1775468 w 2270768"/>
              <a:gd name="connsiteY23" fmla="*/ 3673078 h 5453063"/>
              <a:gd name="connsiteX24" fmla="*/ 1477811 w 2270768"/>
              <a:gd name="connsiteY24" fmla="*/ 4510088 h 5453063"/>
              <a:gd name="connsiteX25" fmla="*/ 1389705 w 2270768"/>
              <a:gd name="connsiteY25" fmla="*/ 4826794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76684 w 2270768"/>
              <a:gd name="connsiteY21" fmla="*/ 2782492 h 5453063"/>
              <a:gd name="connsiteX22" fmla="*/ 1856430 w 2270768"/>
              <a:gd name="connsiteY22" fmla="*/ 3167063 h 5453063"/>
              <a:gd name="connsiteX23" fmla="*/ 1775468 w 2270768"/>
              <a:gd name="connsiteY23" fmla="*/ 3673078 h 5453063"/>
              <a:gd name="connsiteX24" fmla="*/ 1477811 w 2270768"/>
              <a:gd name="connsiteY24" fmla="*/ 4510088 h 5453063"/>
              <a:gd name="connsiteX25" fmla="*/ 1389705 w 2270768"/>
              <a:gd name="connsiteY25" fmla="*/ 4826794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76684 w 2270768"/>
              <a:gd name="connsiteY21" fmla="*/ 2782492 h 5453063"/>
              <a:gd name="connsiteX22" fmla="*/ 1856430 w 2270768"/>
              <a:gd name="connsiteY22" fmla="*/ 3167063 h 5453063"/>
              <a:gd name="connsiteX23" fmla="*/ 1775468 w 2270768"/>
              <a:gd name="connsiteY23" fmla="*/ 3673078 h 5453063"/>
              <a:gd name="connsiteX24" fmla="*/ 1477811 w 2270768"/>
              <a:gd name="connsiteY24" fmla="*/ 4510088 h 5453063"/>
              <a:gd name="connsiteX25" fmla="*/ 1389705 w 2270768"/>
              <a:gd name="connsiteY25" fmla="*/ 4826794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3795 w 2270768"/>
              <a:gd name="connsiteY28" fmla="*/ 526375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76684 w 2270768"/>
              <a:gd name="connsiteY21" fmla="*/ 2782492 h 5453063"/>
              <a:gd name="connsiteX22" fmla="*/ 1856430 w 2270768"/>
              <a:gd name="connsiteY22" fmla="*/ 3167063 h 5453063"/>
              <a:gd name="connsiteX23" fmla="*/ 1775468 w 2270768"/>
              <a:gd name="connsiteY23" fmla="*/ 3673078 h 5453063"/>
              <a:gd name="connsiteX24" fmla="*/ 1477811 w 2270768"/>
              <a:gd name="connsiteY24" fmla="*/ 4510088 h 5453063"/>
              <a:gd name="connsiteX25" fmla="*/ 1389705 w 2270768"/>
              <a:gd name="connsiteY25" fmla="*/ 4826794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3795 w 2270768"/>
              <a:gd name="connsiteY28" fmla="*/ 5263753 h 5453063"/>
              <a:gd name="connsiteX29" fmla="*/ 1642118 w 2270768"/>
              <a:gd name="connsiteY29" fmla="*/ 5262563 h 5453063"/>
              <a:gd name="connsiteX30" fmla="*/ 1395658 w 2270768"/>
              <a:gd name="connsiteY30" fmla="*/ 5138737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76684 w 2270768"/>
              <a:gd name="connsiteY21" fmla="*/ 2782492 h 5453063"/>
              <a:gd name="connsiteX22" fmla="*/ 1856430 w 2270768"/>
              <a:gd name="connsiteY22" fmla="*/ 3167063 h 5453063"/>
              <a:gd name="connsiteX23" fmla="*/ 1775468 w 2270768"/>
              <a:gd name="connsiteY23" fmla="*/ 3673078 h 5453063"/>
              <a:gd name="connsiteX24" fmla="*/ 1477811 w 2270768"/>
              <a:gd name="connsiteY24" fmla="*/ 4510088 h 5453063"/>
              <a:gd name="connsiteX25" fmla="*/ 1389705 w 2270768"/>
              <a:gd name="connsiteY25" fmla="*/ 4826794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3795 w 2270768"/>
              <a:gd name="connsiteY28" fmla="*/ 5263753 h 5453063"/>
              <a:gd name="connsiteX29" fmla="*/ 1642118 w 2270768"/>
              <a:gd name="connsiteY29" fmla="*/ 5262563 h 5453063"/>
              <a:gd name="connsiteX30" fmla="*/ 1395658 w 2270768"/>
              <a:gd name="connsiteY30" fmla="*/ 5138737 h 5453063"/>
              <a:gd name="connsiteX31" fmla="*/ 1332555 w 2270768"/>
              <a:gd name="connsiteY31" fmla="*/ 5167313 h 5453063"/>
              <a:gd name="connsiteX32" fmla="*/ 1232543 w 2270768"/>
              <a:gd name="connsiteY32" fmla="*/ 5120879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76684 w 2270768"/>
              <a:gd name="connsiteY21" fmla="*/ 2782492 h 5453063"/>
              <a:gd name="connsiteX22" fmla="*/ 1856430 w 2270768"/>
              <a:gd name="connsiteY22" fmla="*/ 3167063 h 5453063"/>
              <a:gd name="connsiteX23" fmla="*/ 1775468 w 2270768"/>
              <a:gd name="connsiteY23" fmla="*/ 3673078 h 5453063"/>
              <a:gd name="connsiteX24" fmla="*/ 1477811 w 2270768"/>
              <a:gd name="connsiteY24" fmla="*/ 4510088 h 5453063"/>
              <a:gd name="connsiteX25" fmla="*/ 1389705 w 2270768"/>
              <a:gd name="connsiteY25" fmla="*/ 4826794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3795 w 2270768"/>
              <a:gd name="connsiteY28" fmla="*/ 5263753 h 5453063"/>
              <a:gd name="connsiteX29" fmla="*/ 1642118 w 2270768"/>
              <a:gd name="connsiteY29" fmla="*/ 5262563 h 5453063"/>
              <a:gd name="connsiteX30" fmla="*/ 1395658 w 2270768"/>
              <a:gd name="connsiteY30" fmla="*/ 5138737 h 5453063"/>
              <a:gd name="connsiteX31" fmla="*/ 1332555 w 2270768"/>
              <a:gd name="connsiteY31" fmla="*/ 5167313 h 5453063"/>
              <a:gd name="connsiteX32" fmla="*/ 1232543 w 2270768"/>
              <a:gd name="connsiteY32" fmla="*/ 5120879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76684 w 2270768"/>
              <a:gd name="connsiteY21" fmla="*/ 2782492 h 5453063"/>
              <a:gd name="connsiteX22" fmla="*/ 1856430 w 2270768"/>
              <a:gd name="connsiteY22" fmla="*/ 3167063 h 5453063"/>
              <a:gd name="connsiteX23" fmla="*/ 1775468 w 2270768"/>
              <a:gd name="connsiteY23" fmla="*/ 3673078 h 5453063"/>
              <a:gd name="connsiteX24" fmla="*/ 1477811 w 2270768"/>
              <a:gd name="connsiteY24" fmla="*/ 4510088 h 5453063"/>
              <a:gd name="connsiteX25" fmla="*/ 1389705 w 2270768"/>
              <a:gd name="connsiteY25" fmla="*/ 4826794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3795 w 2270768"/>
              <a:gd name="connsiteY28" fmla="*/ 5263753 h 5453063"/>
              <a:gd name="connsiteX29" fmla="*/ 1642118 w 2270768"/>
              <a:gd name="connsiteY29" fmla="*/ 5262563 h 5453063"/>
              <a:gd name="connsiteX30" fmla="*/ 1395658 w 2270768"/>
              <a:gd name="connsiteY30" fmla="*/ 5138737 h 5453063"/>
              <a:gd name="connsiteX31" fmla="*/ 1332555 w 2270768"/>
              <a:gd name="connsiteY31" fmla="*/ 5167313 h 5453063"/>
              <a:gd name="connsiteX32" fmla="*/ 1232543 w 2270768"/>
              <a:gd name="connsiteY32" fmla="*/ 5120879 h 5453063"/>
              <a:gd name="connsiteX33" fmla="*/ 1221827 w 2270768"/>
              <a:gd name="connsiteY33" fmla="*/ 5212557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76684 w 2270768"/>
              <a:gd name="connsiteY21" fmla="*/ 2782492 h 5453063"/>
              <a:gd name="connsiteX22" fmla="*/ 1856430 w 2270768"/>
              <a:gd name="connsiteY22" fmla="*/ 3167063 h 5453063"/>
              <a:gd name="connsiteX23" fmla="*/ 1775468 w 2270768"/>
              <a:gd name="connsiteY23" fmla="*/ 3673078 h 5453063"/>
              <a:gd name="connsiteX24" fmla="*/ 1477811 w 2270768"/>
              <a:gd name="connsiteY24" fmla="*/ 4510088 h 5453063"/>
              <a:gd name="connsiteX25" fmla="*/ 1389705 w 2270768"/>
              <a:gd name="connsiteY25" fmla="*/ 4826794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3795 w 2270768"/>
              <a:gd name="connsiteY28" fmla="*/ 5263753 h 5453063"/>
              <a:gd name="connsiteX29" fmla="*/ 1642118 w 2270768"/>
              <a:gd name="connsiteY29" fmla="*/ 5262563 h 5453063"/>
              <a:gd name="connsiteX30" fmla="*/ 1395658 w 2270768"/>
              <a:gd name="connsiteY30" fmla="*/ 5138737 h 5453063"/>
              <a:gd name="connsiteX31" fmla="*/ 1332555 w 2270768"/>
              <a:gd name="connsiteY31" fmla="*/ 5167313 h 5453063"/>
              <a:gd name="connsiteX32" fmla="*/ 1213493 w 2270768"/>
              <a:gd name="connsiteY32" fmla="*/ 5082779 h 5453063"/>
              <a:gd name="connsiteX33" fmla="*/ 1221827 w 2270768"/>
              <a:gd name="connsiteY33" fmla="*/ 5212557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76684 w 2270768"/>
              <a:gd name="connsiteY21" fmla="*/ 2782492 h 5453063"/>
              <a:gd name="connsiteX22" fmla="*/ 1856430 w 2270768"/>
              <a:gd name="connsiteY22" fmla="*/ 3167063 h 5453063"/>
              <a:gd name="connsiteX23" fmla="*/ 1775468 w 2270768"/>
              <a:gd name="connsiteY23" fmla="*/ 3673078 h 5453063"/>
              <a:gd name="connsiteX24" fmla="*/ 1477811 w 2270768"/>
              <a:gd name="connsiteY24" fmla="*/ 4510088 h 5453063"/>
              <a:gd name="connsiteX25" fmla="*/ 1389705 w 2270768"/>
              <a:gd name="connsiteY25" fmla="*/ 4826794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3795 w 2270768"/>
              <a:gd name="connsiteY28" fmla="*/ 5263753 h 5453063"/>
              <a:gd name="connsiteX29" fmla="*/ 1642118 w 2270768"/>
              <a:gd name="connsiteY29" fmla="*/ 5262563 h 5453063"/>
              <a:gd name="connsiteX30" fmla="*/ 1395658 w 2270768"/>
              <a:gd name="connsiteY30" fmla="*/ 5138737 h 5453063"/>
              <a:gd name="connsiteX31" fmla="*/ 1332555 w 2270768"/>
              <a:gd name="connsiteY31" fmla="*/ 5167313 h 5453063"/>
              <a:gd name="connsiteX32" fmla="*/ 1213493 w 2270768"/>
              <a:gd name="connsiteY32" fmla="*/ 5082779 h 5453063"/>
              <a:gd name="connsiteX33" fmla="*/ 1224208 w 2270768"/>
              <a:gd name="connsiteY33" fmla="*/ 5239942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76684 w 2270768"/>
              <a:gd name="connsiteY21" fmla="*/ 2782492 h 5453063"/>
              <a:gd name="connsiteX22" fmla="*/ 1856430 w 2270768"/>
              <a:gd name="connsiteY22" fmla="*/ 3167063 h 5453063"/>
              <a:gd name="connsiteX23" fmla="*/ 1775468 w 2270768"/>
              <a:gd name="connsiteY23" fmla="*/ 3673078 h 5453063"/>
              <a:gd name="connsiteX24" fmla="*/ 1477811 w 2270768"/>
              <a:gd name="connsiteY24" fmla="*/ 4510088 h 5453063"/>
              <a:gd name="connsiteX25" fmla="*/ 1389705 w 2270768"/>
              <a:gd name="connsiteY25" fmla="*/ 4826794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3795 w 2270768"/>
              <a:gd name="connsiteY28" fmla="*/ 5263753 h 5453063"/>
              <a:gd name="connsiteX29" fmla="*/ 1642118 w 2270768"/>
              <a:gd name="connsiteY29" fmla="*/ 5262563 h 5453063"/>
              <a:gd name="connsiteX30" fmla="*/ 1395658 w 2270768"/>
              <a:gd name="connsiteY30" fmla="*/ 5138737 h 5453063"/>
              <a:gd name="connsiteX31" fmla="*/ 1332555 w 2270768"/>
              <a:gd name="connsiteY31" fmla="*/ 5167313 h 5453063"/>
              <a:gd name="connsiteX32" fmla="*/ 1213493 w 2270768"/>
              <a:gd name="connsiteY32" fmla="*/ 5082779 h 5453063"/>
              <a:gd name="connsiteX33" fmla="*/ 1224208 w 2270768"/>
              <a:gd name="connsiteY33" fmla="*/ 5239942 h 5453063"/>
              <a:gd name="connsiteX34" fmla="*/ 1099193 w 2270768"/>
              <a:gd name="connsiteY34" fmla="*/ 5453063 h 5453063"/>
              <a:gd name="connsiteX35" fmla="*/ 1022993 w 2270768"/>
              <a:gd name="connsiteY35" fmla="*/ 5406629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76684 w 2270768"/>
              <a:gd name="connsiteY21" fmla="*/ 2782492 h 5453063"/>
              <a:gd name="connsiteX22" fmla="*/ 1856430 w 2270768"/>
              <a:gd name="connsiteY22" fmla="*/ 3167063 h 5453063"/>
              <a:gd name="connsiteX23" fmla="*/ 1775468 w 2270768"/>
              <a:gd name="connsiteY23" fmla="*/ 3673078 h 5453063"/>
              <a:gd name="connsiteX24" fmla="*/ 1477811 w 2270768"/>
              <a:gd name="connsiteY24" fmla="*/ 4510088 h 5453063"/>
              <a:gd name="connsiteX25" fmla="*/ 1389705 w 2270768"/>
              <a:gd name="connsiteY25" fmla="*/ 4826794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3795 w 2270768"/>
              <a:gd name="connsiteY28" fmla="*/ 5263753 h 5453063"/>
              <a:gd name="connsiteX29" fmla="*/ 1642118 w 2270768"/>
              <a:gd name="connsiteY29" fmla="*/ 5262563 h 5453063"/>
              <a:gd name="connsiteX30" fmla="*/ 1395658 w 2270768"/>
              <a:gd name="connsiteY30" fmla="*/ 5138737 h 5453063"/>
              <a:gd name="connsiteX31" fmla="*/ 1332555 w 2270768"/>
              <a:gd name="connsiteY31" fmla="*/ 5167313 h 5453063"/>
              <a:gd name="connsiteX32" fmla="*/ 1213493 w 2270768"/>
              <a:gd name="connsiteY32" fmla="*/ 5082779 h 5453063"/>
              <a:gd name="connsiteX33" fmla="*/ 1224208 w 2270768"/>
              <a:gd name="connsiteY33" fmla="*/ 5239942 h 5453063"/>
              <a:gd name="connsiteX34" fmla="*/ 1099193 w 2270768"/>
              <a:gd name="connsiteY34" fmla="*/ 5453063 h 5453063"/>
              <a:gd name="connsiteX35" fmla="*/ 1022993 w 2270768"/>
              <a:gd name="connsiteY35" fmla="*/ 5406629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76684 w 2270768"/>
              <a:gd name="connsiteY21" fmla="*/ 2782492 h 5453063"/>
              <a:gd name="connsiteX22" fmla="*/ 1856430 w 2270768"/>
              <a:gd name="connsiteY22" fmla="*/ 3167063 h 5453063"/>
              <a:gd name="connsiteX23" fmla="*/ 1775468 w 2270768"/>
              <a:gd name="connsiteY23" fmla="*/ 3673078 h 5453063"/>
              <a:gd name="connsiteX24" fmla="*/ 1477811 w 2270768"/>
              <a:gd name="connsiteY24" fmla="*/ 4510088 h 5453063"/>
              <a:gd name="connsiteX25" fmla="*/ 1389705 w 2270768"/>
              <a:gd name="connsiteY25" fmla="*/ 4826794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3795 w 2270768"/>
              <a:gd name="connsiteY28" fmla="*/ 5263753 h 5453063"/>
              <a:gd name="connsiteX29" fmla="*/ 1642118 w 2270768"/>
              <a:gd name="connsiteY29" fmla="*/ 5262563 h 5453063"/>
              <a:gd name="connsiteX30" fmla="*/ 1395658 w 2270768"/>
              <a:gd name="connsiteY30" fmla="*/ 5138737 h 5453063"/>
              <a:gd name="connsiteX31" fmla="*/ 1332555 w 2270768"/>
              <a:gd name="connsiteY31" fmla="*/ 5167313 h 5453063"/>
              <a:gd name="connsiteX32" fmla="*/ 1213493 w 2270768"/>
              <a:gd name="connsiteY32" fmla="*/ 5082779 h 5453063"/>
              <a:gd name="connsiteX33" fmla="*/ 1224208 w 2270768"/>
              <a:gd name="connsiteY33" fmla="*/ 5239942 h 5453063"/>
              <a:gd name="connsiteX34" fmla="*/ 1099193 w 2270768"/>
              <a:gd name="connsiteY34" fmla="*/ 5453063 h 5453063"/>
              <a:gd name="connsiteX35" fmla="*/ 1022993 w 2270768"/>
              <a:gd name="connsiteY35" fmla="*/ 5406629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58736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76684 w 2270768"/>
              <a:gd name="connsiteY21" fmla="*/ 2782492 h 5453063"/>
              <a:gd name="connsiteX22" fmla="*/ 1856430 w 2270768"/>
              <a:gd name="connsiteY22" fmla="*/ 3167063 h 5453063"/>
              <a:gd name="connsiteX23" fmla="*/ 1775468 w 2270768"/>
              <a:gd name="connsiteY23" fmla="*/ 3673078 h 5453063"/>
              <a:gd name="connsiteX24" fmla="*/ 1477811 w 2270768"/>
              <a:gd name="connsiteY24" fmla="*/ 4510088 h 5453063"/>
              <a:gd name="connsiteX25" fmla="*/ 1389705 w 2270768"/>
              <a:gd name="connsiteY25" fmla="*/ 4826794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3795 w 2270768"/>
              <a:gd name="connsiteY28" fmla="*/ 5263753 h 5453063"/>
              <a:gd name="connsiteX29" fmla="*/ 1642118 w 2270768"/>
              <a:gd name="connsiteY29" fmla="*/ 5262563 h 5453063"/>
              <a:gd name="connsiteX30" fmla="*/ 1395658 w 2270768"/>
              <a:gd name="connsiteY30" fmla="*/ 5138737 h 5453063"/>
              <a:gd name="connsiteX31" fmla="*/ 1332555 w 2270768"/>
              <a:gd name="connsiteY31" fmla="*/ 5167313 h 5453063"/>
              <a:gd name="connsiteX32" fmla="*/ 1213493 w 2270768"/>
              <a:gd name="connsiteY32" fmla="*/ 5082779 h 5453063"/>
              <a:gd name="connsiteX33" fmla="*/ 1224208 w 2270768"/>
              <a:gd name="connsiteY33" fmla="*/ 5239942 h 5453063"/>
              <a:gd name="connsiteX34" fmla="*/ 1099193 w 2270768"/>
              <a:gd name="connsiteY34" fmla="*/ 5453063 h 5453063"/>
              <a:gd name="connsiteX35" fmla="*/ 1022993 w 2270768"/>
              <a:gd name="connsiteY35" fmla="*/ 5406629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58736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76684 w 2270768"/>
              <a:gd name="connsiteY21" fmla="*/ 2782492 h 5453063"/>
              <a:gd name="connsiteX22" fmla="*/ 1856430 w 2270768"/>
              <a:gd name="connsiteY22" fmla="*/ 3167063 h 5453063"/>
              <a:gd name="connsiteX23" fmla="*/ 1775468 w 2270768"/>
              <a:gd name="connsiteY23" fmla="*/ 3673078 h 5453063"/>
              <a:gd name="connsiteX24" fmla="*/ 1477811 w 2270768"/>
              <a:gd name="connsiteY24" fmla="*/ 4510088 h 5453063"/>
              <a:gd name="connsiteX25" fmla="*/ 1389705 w 2270768"/>
              <a:gd name="connsiteY25" fmla="*/ 4826794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3795 w 2270768"/>
              <a:gd name="connsiteY28" fmla="*/ 5263753 h 5453063"/>
              <a:gd name="connsiteX29" fmla="*/ 1642118 w 2270768"/>
              <a:gd name="connsiteY29" fmla="*/ 5262563 h 5453063"/>
              <a:gd name="connsiteX30" fmla="*/ 1395658 w 2270768"/>
              <a:gd name="connsiteY30" fmla="*/ 5138737 h 5453063"/>
              <a:gd name="connsiteX31" fmla="*/ 1332555 w 2270768"/>
              <a:gd name="connsiteY31" fmla="*/ 5167313 h 5453063"/>
              <a:gd name="connsiteX32" fmla="*/ 1213493 w 2270768"/>
              <a:gd name="connsiteY32" fmla="*/ 5082779 h 5453063"/>
              <a:gd name="connsiteX33" fmla="*/ 1224208 w 2270768"/>
              <a:gd name="connsiteY33" fmla="*/ 5239942 h 5453063"/>
              <a:gd name="connsiteX34" fmla="*/ 1099193 w 2270768"/>
              <a:gd name="connsiteY34" fmla="*/ 5453063 h 5453063"/>
              <a:gd name="connsiteX35" fmla="*/ 1022993 w 2270768"/>
              <a:gd name="connsiteY35" fmla="*/ 5406629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58736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</a:cxnLst>
            <a:rect l="l" t="t" r="r" b="b"/>
            <a:pathLst>
              <a:path w="2270768" h="5453063">
                <a:moveTo>
                  <a:pt x="1356367" y="66675"/>
                </a:moveTo>
                <a:lnTo>
                  <a:pt x="1449236" y="196453"/>
                </a:lnTo>
                <a:lnTo>
                  <a:pt x="1427806" y="304799"/>
                </a:lnTo>
                <a:lnTo>
                  <a:pt x="1508768" y="466725"/>
                </a:lnTo>
                <a:cubicBezTo>
                  <a:pt x="1539724" y="652861"/>
                  <a:pt x="1499243" y="660400"/>
                  <a:pt x="1494480" y="757238"/>
                </a:cubicBezTo>
                <a:lnTo>
                  <a:pt x="1427805" y="928688"/>
                </a:lnTo>
                <a:lnTo>
                  <a:pt x="1589730" y="917973"/>
                </a:lnTo>
                <a:cubicBezTo>
                  <a:pt x="1736178" y="1002904"/>
                  <a:pt x="1819521" y="1097360"/>
                  <a:pt x="1938584" y="1183482"/>
                </a:cubicBezTo>
                <a:lnTo>
                  <a:pt x="2252909" y="1508522"/>
                </a:lnTo>
                <a:lnTo>
                  <a:pt x="2270768" y="1552575"/>
                </a:lnTo>
                <a:lnTo>
                  <a:pt x="1961205" y="1871663"/>
                </a:lnTo>
                <a:lnTo>
                  <a:pt x="1820711" y="1999061"/>
                </a:lnTo>
                <a:lnTo>
                  <a:pt x="1723080" y="1947863"/>
                </a:lnTo>
                <a:lnTo>
                  <a:pt x="2030261" y="1552576"/>
                </a:lnTo>
                <a:cubicBezTo>
                  <a:pt x="1905245" y="1456532"/>
                  <a:pt x="1813568" y="1347391"/>
                  <a:pt x="1655214" y="1264444"/>
                </a:cubicBezTo>
                <a:cubicBezTo>
                  <a:pt x="1654024" y="1319213"/>
                  <a:pt x="1652833" y="1373981"/>
                  <a:pt x="1651643" y="1428750"/>
                </a:cubicBezTo>
                <a:cubicBezTo>
                  <a:pt x="1631005" y="1476375"/>
                  <a:pt x="1611558" y="1533525"/>
                  <a:pt x="1573061" y="1571625"/>
                </a:cubicBezTo>
                <a:cubicBezTo>
                  <a:pt x="1588142" y="1648222"/>
                  <a:pt x="1586556" y="1739105"/>
                  <a:pt x="1618305" y="1801415"/>
                </a:cubicBezTo>
                <a:cubicBezTo>
                  <a:pt x="1655215" y="1909761"/>
                  <a:pt x="1729032" y="1952625"/>
                  <a:pt x="1817139" y="1997869"/>
                </a:cubicBezTo>
                <a:lnTo>
                  <a:pt x="1823093" y="2105025"/>
                </a:lnTo>
                <a:cubicBezTo>
                  <a:pt x="1876671" y="2209006"/>
                  <a:pt x="1931440" y="2271316"/>
                  <a:pt x="1983827" y="2416969"/>
                </a:cubicBezTo>
                <a:cubicBezTo>
                  <a:pt x="2015577" y="2596754"/>
                  <a:pt x="2008038" y="2647951"/>
                  <a:pt x="1976684" y="2782492"/>
                </a:cubicBezTo>
                <a:lnTo>
                  <a:pt x="1856430" y="3167063"/>
                </a:lnTo>
                <a:cubicBezTo>
                  <a:pt x="1829443" y="3335735"/>
                  <a:pt x="1783405" y="3407965"/>
                  <a:pt x="1775468" y="3673078"/>
                </a:cubicBezTo>
                <a:lnTo>
                  <a:pt x="1477811" y="4510088"/>
                </a:lnTo>
                <a:lnTo>
                  <a:pt x="1389705" y="4826794"/>
                </a:lnTo>
                <a:cubicBezTo>
                  <a:pt x="1454793" y="4939506"/>
                  <a:pt x="1519880" y="5028407"/>
                  <a:pt x="1584968" y="5129213"/>
                </a:cubicBezTo>
                <a:lnTo>
                  <a:pt x="1727843" y="5219700"/>
                </a:lnTo>
                <a:lnTo>
                  <a:pt x="1733795" y="5263753"/>
                </a:lnTo>
                <a:lnTo>
                  <a:pt x="1642118" y="5262563"/>
                </a:lnTo>
                <a:lnTo>
                  <a:pt x="1395658" y="5138737"/>
                </a:lnTo>
                <a:lnTo>
                  <a:pt x="1332555" y="5167313"/>
                </a:lnTo>
                <a:cubicBezTo>
                  <a:pt x="1261118" y="5166123"/>
                  <a:pt x="1246830" y="5098257"/>
                  <a:pt x="1213493" y="5082779"/>
                </a:cubicBezTo>
                <a:lnTo>
                  <a:pt x="1224208" y="5239942"/>
                </a:lnTo>
                <a:lnTo>
                  <a:pt x="1099193" y="5453063"/>
                </a:lnTo>
                <a:cubicBezTo>
                  <a:pt x="1073793" y="5437585"/>
                  <a:pt x="1065061" y="5461398"/>
                  <a:pt x="1022993" y="5406629"/>
                </a:cubicBezTo>
                <a:lnTo>
                  <a:pt x="1022993" y="5148263"/>
                </a:lnTo>
                <a:lnTo>
                  <a:pt x="1184918" y="4848225"/>
                </a:lnTo>
                <a:cubicBezTo>
                  <a:pt x="1209524" y="4597400"/>
                  <a:pt x="1207936" y="4473972"/>
                  <a:pt x="1258736" y="4095750"/>
                </a:cubicBezTo>
                <a:cubicBezTo>
                  <a:pt x="1312712" y="3857228"/>
                  <a:pt x="1369068" y="3716338"/>
                  <a:pt x="1424234" y="3526632"/>
                </a:cubicBezTo>
                <a:lnTo>
                  <a:pt x="1261118" y="3328988"/>
                </a:lnTo>
                <a:lnTo>
                  <a:pt x="1146818" y="2981325"/>
                </a:lnTo>
                <a:lnTo>
                  <a:pt x="1089668" y="2671763"/>
                </a:lnTo>
                <a:cubicBezTo>
                  <a:pt x="1089271" y="2424112"/>
                  <a:pt x="1115068" y="2281238"/>
                  <a:pt x="1127768" y="2085975"/>
                </a:cubicBezTo>
                <a:lnTo>
                  <a:pt x="946793" y="1640681"/>
                </a:lnTo>
                <a:lnTo>
                  <a:pt x="859878" y="1462088"/>
                </a:lnTo>
                <a:lnTo>
                  <a:pt x="784868" y="2143125"/>
                </a:lnTo>
                <a:lnTo>
                  <a:pt x="940839" y="2565797"/>
                </a:lnTo>
                <a:lnTo>
                  <a:pt x="981321" y="2778919"/>
                </a:lnTo>
                <a:lnTo>
                  <a:pt x="1068236" y="2896791"/>
                </a:lnTo>
                <a:cubicBezTo>
                  <a:pt x="1069427" y="2960688"/>
                  <a:pt x="1068236" y="2971007"/>
                  <a:pt x="1069427" y="3034904"/>
                </a:cubicBezTo>
                <a:lnTo>
                  <a:pt x="1039662" y="3155156"/>
                </a:lnTo>
                <a:lnTo>
                  <a:pt x="808680" y="3183731"/>
                </a:lnTo>
                <a:lnTo>
                  <a:pt x="749149" y="3074195"/>
                </a:lnTo>
                <a:lnTo>
                  <a:pt x="827730" y="2947988"/>
                </a:lnTo>
                <a:lnTo>
                  <a:pt x="903930" y="2957513"/>
                </a:lnTo>
                <a:lnTo>
                  <a:pt x="913455" y="2909888"/>
                </a:lnTo>
                <a:cubicBezTo>
                  <a:pt x="867815" y="2811860"/>
                  <a:pt x="813840" y="2732882"/>
                  <a:pt x="776534" y="2615804"/>
                </a:cubicBezTo>
                <a:cubicBezTo>
                  <a:pt x="734861" y="2455467"/>
                  <a:pt x="676521" y="2335609"/>
                  <a:pt x="626514" y="2195512"/>
                </a:cubicBezTo>
                <a:cubicBezTo>
                  <a:pt x="613020" y="1921668"/>
                  <a:pt x="620958" y="1662113"/>
                  <a:pt x="618180" y="1395413"/>
                </a:cubicBezTo>
                <a:lnTo>
                  <a:pt x="543171" y="1590675"/>
                </a:lnTo>
                <a:cubicBezTo>
                  <a:pt x="501499" y="1627584"/>
                  <a:pt x="490784" y="1651398"/>
                  <a:pt x="397915" y="1710928"/>
                </a:cubicBezTo>
                <a:cubicBezTo>
                  <a:pt x="338780" y="1754187"/>
                  <a:pt x="259405" y="1798639"/>
                  <a:pt x="178839" y="1877616"/>
                </a:cubicBezTo>
                <a:cubicBezTo>
                  <a:pt x="169711" y="1912144"/>
                  <a:pt x="159194" y="1931392"/>
                  <a:pt x="151455" y="1981200"/>
                </a:cubicBezTo>
                <a:cubicBezTo>
                  <a:pt x="143716" y="2031008"/>
                  <a:pt x="138755" y="2111375"/>
                  <a:pt x="132405" y="2176463"/>
                </a:cubicBezTo>
                <a:lnTo>
                  <a:pt x="141930" y="2260998"/>
                </a:lnTo>
                <a:cubicBezTo>
                  <a:pt x="73668" y="2228851"/>
                  <a:pt x="62555" y="2172891"/>
                  <a:pt x="22868" y="2128838"/>
                </a:cubicBezTo>
                <a:cubicBezTo>
                  <a:pt x="15724" y="2034382"/>
                  <a:pt x="-5707" y="1975644"/>
                  <a:pt x="1437" y="1845469"/>
                </a:cubicBezTo>
                <a:cubicBezTo>
                  <a:pt x="41918" y="1710531"/>
                  <a:pt x="160980" y="1568451"/>
                  <a:pt x="91924" y="1585913"/>
                </a:cubicBezTo>
                <a:cubicBezTo>
                  <a:pt x="90336" y="1477962"/>
                  <a:pt x="181618" y="1422400"/>
                  <a:pt x="230037" y="1345406"/>
                </a:cubicBezTo>
                <a:cubicBezTo>
                  <a:pt x="460224" y="1237457"/>
                  <a:pt x="454668" y="1227137"/>
                  <a:pt x="565793" y="1152525"/>
                </a:cubicBezTo>
                <a:lnTo>
                  <a:pt x="584843" y="990600"/>
                </a:lnTo>
                <a:lnTo>
                  <a:pt x="565793" y="758428"/>
                </a:lnTo>
                <a:cubicBezTo>
                  <a:pt x="654692" y="596503"/>
                  <a:pt x="657868" y="517923"/>
                  <a:pt x="694380" y="400051"/>
                </a:cubicBezTo>
                <a:cubicBezTo>
                  <a:pt x="754308" y="311151"/>
                  <a:pt x="783280" y="216298"/>
                  <a:pt x="874164" y="133351"/>
                </a:cubicBezTo>
                <a:cubicBezTo>
                  <a:pt x="970208" y="41276"/>
                  <a:pt x="1026961" y="28971"/>
                  <a:pt x="1123005" y="0"/>
                </a:cubicBezTo>
                <a:cubicBezTo>
                  <a:pt x="1231352" y="25003"/>
                  <a:pt x="1270642" y="38100"/>
                  <a:pt x="1356367" y="66675"/>
                </a:cubicBezTo>
                <a:close/>
              </a:path>
            </a:pathLst>
          </a:custGeom>
          <a:solidFill>
            <a:srgbClr val="2078D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l-PL"/>
          </a:p>
        </p:txBody>
      </p:sp>
      <p:sp>
        <p:nvSpPr>
          <p:cNvPr id="31" name="Dowolny kształt: kształt 30">
            <a:extLst>
              <a:ext uri="{FF2B5EF4-FFF2-40B4-BE49-F238E27FC236}">
                <a16:creationId xmlns:a16="http://schemas.microsoft.com/office/drawing/2014/main" id="{F628D19B-DBEB-4BF1-95FA-879E4B9AA488}"/>
              </a:ext>
            </a:extLst>
          </p:cNvPr>
          <p:cNvSpPr/>
          <p:nvPr/>
        </p:nvSpPr>
        <p:spPr>
          <a:xfrm>
            <a:off x="1460281" y="1014940"/>
            <a:ext cx="2134227" cy="5705104"/>
          </a:xfrm>
          <a:custGeom>
            <a:avLst/>
            <a:gdLst>
              <a:gd name="connsiteX0" fmla="*/ 1093470 w 2339340"/>
              <a:gd name="connsiteY0" fmla="*/ 22860 h 6236970"/>
              <a:gd name="connsiteX1" fmla="*/ 971550 w 2339340"/>
              <a:gd name="connsiteY1" fmla="*/ 68580 h 6236970"/>
              <a:gd name="connsiteX2" fmla="*/ 967740 w 2339340"/>
              <a:gd name="connsiteY2" fmla="*/ 0 h 6236970"/>
              <a:gd name="connsiteX3" fmla="*/ 872490 w 2339340"/>
              <a:gd name="connsiteY3" fmla="*/ 121920 h 6236970"/>
              <a:gd name="connsiteX4" fmla="*/ 849630 w 2339340"/>
              <a:gd name="connsiteY4" fmla="*/ 95250 h 6236970"/>
              <a:gd name="connsiteX5" fmla="*/ 800100 w 2339340"/>
              <a:gd name="connsiteY5" fmla="*/ 320040 h 6236970"/>
              <a:gd name="connsiteX6" fmla="*/ 811530 w 2339340"/>
              <a:gd name="connsiteY6" fmla="*/ 461010 h 6236970"/>
              <a:gd name="connsiteX7" fmla="*/ 754380 w 2339340"/>
              <a:gd name="connsiteY7" fmla="*/ 464820 h 6236970"/>
              <a:gd name="connsiteX8" fmla="*/ 781050 w 2339340"/>
              <a:gd name="connsiteY8" fmla="*/ 548640 h 6236970"/>
              <a:gd name="connsiteX9" fmla="*/ 822960 w 2339340"/>
              <a:gd name="connsiteY9" fmla="*/ 624840 h 6236970"/>
              <a:gd name="connsiteX10" fmla="*/ 887730 w 2339340"/>
              <a:gd name="connsiteY10" fmla="*/ 689610 h 6236970"/>
              <a:gd name="connsiteX11" fmla="*/ 925830 w 2339340"/>
              <a:gd name="connsiteY11" fmla="*/ 769620 h 6236970"/>
              <a:gd name="connsiteX12" fmla="*/ 925830 w 2339340"/>
              <a:gd name="connsiteY12" fmla="*/ 861060 h 6236970"/>
              <a:gd name="connsiteX13" fmla="*/ 803910 w 2339340"/>
              <a:gd name="connsiteY13" fmla="*/ 922020 h 6236970"/>
              <a:gd name="connsiteX14" fmla="*/ 701040 w 2339340"/>
              <a:gd name="connsiteY14" fmla="*/ 948690 h 6236970"/>
              <a:gd name="connsiteX15" fmla="*/ 556260 w 2339340"/>
              <a:gd name="connsiteY15" fmla="*/ 952500 h 6236970"/>
              <a:gd name="connsiteX16" fmla="*/ 403860 w 2339340"/>
              <a:gd name="connsiteY16" fmla="*/ 1002030 h 6236970"/>
              <a:gd name="connsiteX17" fmla="*/ 320040 w 2339340"/>
              <a:gd name="connsiteY17" fmla="*/ 1085850 h 6236970"/>
              <a:gd name="connsiteX18" fmla="*/ 247650 w 2339340"/>
              <a:gd name="connsiteY18" fmla="*/ 1276350 h 6236970"/>
              <a:gd name="connsiteX19" fmla="*/ 163830 w 2339340"/>
              <a:gd name="connsiteY19" fmla="*/ 1569720 h 6236970"/>
              <a:gd name="connsiteX20" fmla="*/ 83820 w 2339340"/>
              <a:gd name="connsiteY20" fmla="*/ 1783080 h 6236970"/>
              <a:gd name="connsiteX21" fmla="*/ 72390 w 2339340"/>
              <a:gd name="connsiteY21" fmla="*/ 1962150 h 6236970"/>
              <a:gd name="connsiteX22" fmla="*/ 0 w 2339340"/>
              <a:gd name="connsiteY22" fmla="*/ 2145030 h 6236970"/>
              <a:gd name="connsiteX23" fmla="*/ 11430 w 2339340"/>
              <a:gd name="connsiteY23" fmla="*/ 2251710 h 6236970"/>
              <a:gd name="connsiteX24" fmla="*/ 106680 w 2339340"/>
              <a:gd name="connsiteY24" fmla="*/ 2426970 h 6236970"/>
              <a:gd name="connsiteX25" fmla="*/ 243840 w 2339340"/>
              <a:gd name="connsiteY25" fmla="*/ 2594610 h 6236970"/>
              <a:gd name="connsiteX26" fmla="*/ 422910 w 2339340"/>
              <a:gd name="connsiteY26" fmla="*/ 2769870 h 6236970"/>
              <a:gd name="connsiteX27" fmla="*/ 609600 w 2339340"/>
              <a:gd name="connsiteY27" fmla="*/ 2929890 h 6236970"/>
              <a:gd name="connsiteX28" fmla="*/ 735330 w 2339340"/>
              <a:gd name="connsiteY28" fmla="*/ 3108960 h 6236970"/>
              <a:gd name="connsiteX29" fmla="*/ 735330 w 2339340"/>
              <a:gd name="connsiteY29" fmla="*/ 2792730 h 6236970"/>
              <a:gd name="connsiteX30" fmla="*/ 647700 w 2339340"/>
              <a:gd name="connsiteY30" fmla="*/ 2731770 h 6236970"/>
              <a:gd name="connsiteX31" fmla="*/ 541020 w 2339340"/>
              <a:gd name="connsiteY31" fmla="*/ 2537460 h 6236970"/>
              <a:gd name="connsiteX32" fmla="*/ 487680 w 2339340"/>
              <a:gd name="connsiteY32" fmla="*/ 2426970 h 6236970"/>
              <a:gd name="connsiteX33" fmla="*/ 293370 w 2339340"/>
              <a:gd name="connsiteY33" fmla="*/ 2205990 h 6236970"/>
              <a:gd name="connsiteX34" fmla="*/ 426720 w 2339340"/>
              <a:gd name="connsiteY34" fmla="*/ 1988820 h 6236970"/>
              <a:gd name="connsiteX35" fmla="*/ 483870 w 2339340"/>
              <a:gd name="connsiteY35" fmla="*/ 1878330 h 6236970"/>
              <a:gd name="connsiteX36" fmla="*/ 544830 w 2339340"/>
              <a:gd name="connsiteY36" fmla="*/ 1642110 h 6236970"/>
              <a:gd name="connsiteX37" fmla="*/ 636270 w 2339340"/>
              <a:gd name="connsiteY37" fmla="*/ 1897380 h 6236970"/>
              <a:gd name="connsiteX38" fmla="*/ 678180 w 2339340"/>
              <a:gd name="connsiteY38" fmla="*/ 2202180 h 6236970"/>
              <a:gd name="connsiteX39" fmla="*/ 689610 w 2339340"/>
              <a:gd name="connsiteY39" fmla="*/ 2487930 h 6236970"/>
              <a:gd name="connsiteX40" fmla="*/ 712470 w 2339340"/>
              <a:gd name="connsiteY40" fmla="*/ 2762250 h 6236970"/>
              <a:gd name="connsiteX41" fmla="*/ 701040 w 2339340"/>
              <a:gd name="connsiteY41" fmla="*/ 3177540 h 6236970"/>
              <a:gd name="connsiteX42" fmla="*/ 643890 w 2339340"/>
              <a:gd name="connsiteY42" fmla="*/ 3783330 h 6236970"/>
              <a:gd name="connsiteX43" fmla="*/ 613410 w 2339340"/>
              <a:gd name="connsiteY43" fmla="*/ 4255770 h 6236970"/>
              <a:gd name="connsiteX44" fmla="*/ 689610 w 2339340"/>
              <a:gd name="connsiteY44" fmla="*/ 4617720 h 6236970"/>
              <a:gd name="connsiteX45" fmla="*/ 803910 w 2339340"/>
              <a:gd name="connsiteY45" fmla="*/ 5215890 h 6236970"/>
              <a:gd name="connsiteX46" fmla="*/ 883920 w 2339340"/>
              <a:gd name="connsiteY46" fmla="*/ 5657850 h 6236970"/>
              <a:gd name="connsiteX47" fmla="*/ 872490 w 2339340"/>
              <a:gd name="connsiteY47" fmla="*/ 5684520 h 6236970"/>
              <a:gd name="connsiteX48" fmla="*/ 693420 w 2339340"/>
              <a:gd name="connsiteY48" fmla="*/ 5894070 h 6236970"/>
              <a:gd name="connsiteX49" fmla="*/ 541020 w 2339340"/>
              <a:gd name="connsiteY49" fmla="*/ 6092190 h 6236970"/>
              <a:gd name="connsiteX50" fmla="*/ 510540 w 2339340"/>
              <a:gd name="connsiteY50" fmla="*/ 6156960 h 6236970"/>
              <a:gd name="connsiteX51" fmla="*/ 701040 w 2339340"/>
              <a:gd name="connsiteY51" fmla="*/ 6092190 h 6236970"/>
              <a:gd name="connsiteX52" fmla="*/ 830580 w 2339340"/>
              <a:gd name="connsiteY52" fmla="*/ 6065520 h 6236970"/>
              <a:gd name="connsiteX53" fmla="*/ 952500 w 2339340"/>
              <a:gd name="connsiteY53" fmla="*/ 5974080 h 6236970"/>
              <a:gd name="connsiteX54" fmla="*/ 963930 w 2339340"/>
              <a:gd name="connsiteY54" fmla="*/ 5871210 h 6236970"/>
              <a:gd name="connsiteX55" fmla="*/ 1108710 w 2339340"/>
              <a:gd name="connsiteY55" fmla="*/ 5817870 h 6236970"/>
              <a:gd name="connsiteX56" fmla="*/ 1108710 w 2339340"/>
              <a:gd name="connsiteY56" fmla="*/ 5791200 h 6236970"/>
              <a:gd name="connsiteX57" fmla="*/ 1032510 w 2339340"/>
              <a:gd name="connsiteY57" fmla="*/ 5634990 h 6236970"/>
              <a:gd name="connsiteX58" fmla="*/ 1043940 w 2339340"/>
              <a:gd name="connsiteY58" fmla="*/ 5280660 h 6236970"/>
              <a:gd name="connsiteX59" fmla="*/ 1074420 w 2339340"/>
              <a:gd name="connsiteY59" fmla="*/ 4888230 h 6236970"/>
              <a:gd name="connsiteX60" fmla="*/ 1002030 w 2339340"/>
              <a:gd name="connsiteY60" fmla="*/ 4423410 h 6236970"/>
              <a:gd name="connsiteX61" fmla="*/ 1066800 w 2339340"/>
              <a:gd name="connsiteY61" fmla="*/ 4130040 h 6236970"/>
              <a:gd name="connsiteX62" fmla="*/ 1116330 w 2339340"/>
              <a:gd name="connsiteY62" fmla="*/ 3775710 h 6236970"/>
              <a:gd name="connsiteX63" fmla="*/ 1165860 w 2339340"/>
              <a:gd name="connsiteY63" fmla="*/ 3375660 h 6236970"/>
              <a:gd name="connsiteX64" fmla="*/ 1238250 w 2339340"/>
              <a:gd name="connsiteY64" fmla="*/ 3882390 h 6236970"/>
              <a:gd name="connsiteX65" fmla="*/ 1280160 w 2339340"/>
              <a:gd name="connsiteY65" fmla="*/ 4366260 h 6236970"/>
              <a:gd name="connsiteX66" fmla="*/ 1310640 w 2339340"/>
              <a:gd name="connsiteY66" fmla="*/ 4533900 h 6236970"/>
              <a:gd name="connsiteX67" fmla="*/ 1272540 w 2339340"/>
              <a:gd name="connsiteY67" fmla="*/ 4838700 h 6236970"/>
              <a:gd name="connsiteX68" fmla="*/ 1242060 w 2339340"/>
              <a:gd name="connsiteY68" fmla="*/ 5059680 h 6236970"/>
              <a:gd name="connsiteX69" fmla="*/ 1276350 w 2339340"/>
              <a:gd name="connsiteY69" fmla="*/ 5288280 h 6236970"/>
              <a:gd name="connsiteX70" fmla="*/ 1333500 w 2339340"/>
              <a:gd name="connsiteY70" fmla="*/ 5494020 h 6236970"/>
              <a:gd name="connsiteX71" fmla="*/ 1314450 w 2339340"/>
              <a:gd name="connsiteY71" fmla="*/ 5615940 h 6236970"/>
              <a:gd name="connsiteX72" fmla="*/ 1264920 w 2339340"/>
              <a:gd name="connsiteY72" fmla="*/ 5795010 h 6236970"/>
              <a:gd name="connsiteX73" fmla="*/ 1264920 w 2339340"/>
              <a:gd name="connsiteY73" fmla="*/ 5901690 h 6236970"/>
              <a:gd name="connsiteX74" fmla="*/ 1424940 w 2339340"/>
              <a:gd name="connsiteY74" fmla="*/ 6236970 h 6236970"/>
              <a:gd name="connsiteX75" fmla="*/ 1565910 w 2339340"/>
              <a:gd name="connsiteY75" fmla="*/ 6065520 h 6236970"/>
              <a:gd name="connsiteX76" fmla="*/ 1604010 w 2339340"/>
              <a:gd name="connsiteY76" fmla="*/ 6012180 h 6236970"/>
              <a:gd name="connsiteX77" fmla="*/ 1524000 w 2339340"/>
              <a:gd name="connsiteY77" fmla="*/ 5844540 h 6236970"/>
              <a:gd name="connsiteX78" fmla="*/ 1466850 w 2339340"/>
              <a:gd name="connsiteY78" fmla="*/ 5718810 h 6236970"/>
              <a:gd name="connsiteX79" fmla="*/ 1440180 w 2339340"/>
              <a:gd name="connsiteY79" fmla="*/ 5638800 h 6236970"/>
              <a:gd name="connsiteX80" fmla="*/ 1546860 w 2339340"/>
              <a:gd name="connsiteY80" fmla="*/ 5078730 h 6236970"/>
              <a:gd name="connsiteX81" fmla="*/ 1600200 w 2339340"/>
              <a:gd name="connsiteY81" fmla="*/ 4507230 h 6236970"/>
              <a:gd name="connsiteX82" fmla="*/ 1684020 w 2339340"/>
              <a:gd name="connsiteY82" fmla="*/ 4027170 h 6236970"/>
              <a:gd name="connsiteX83" fmla="*/ 1703070 w 2339340"/>
              <a:gd name="connsiteY83" fmla="*/ 3688080 h 6236970"/>
              <a:gd name="connsiteX84" fmla="*/ 1645920 w 2339340"/>
              <a:gd name="connsiteY84" fmla="*/ 2884170 h 6236970"/>
              <a:gd name="connsiteX85" fmla="*/ 1630680 w 2339340"/>
              <a:gd name="connsiteY85" fmla="*/ 2868930 h 6236970"/>
              <a:gd name="connsiteX86" fmla="*/ 1607820 w 2339340"/>
              <a:gd name="connsiteY86" fmla="*/ 2750820 h 6236970"/>
              <a:gd name="connsiteX87" fmla="*/ 1584960 w 2339340"/>
              <a:gd name="connsiteY87" fmla="*/ 2423160 h 6236970"/>
              <a:gd name="connsiteX88" fmla="*/ 1584960 w 2339340"/>
              <a:gd name="connsiteY88" fmla="*/ 2072640 h 6236970"/>
              <a:gd name="connsiteX89" fmla="*/ 1619250 w 2339340"/>
              <a:gd name="connsiteY89" fmla="*/ 1771650 h 6236970"/>
              <a:gd name="connsiteX90" fmla="*/ 1691640 w 2339340"/>
              <a:gd name="connsiteY90" fmla="*/ 1501140 h 6236970"/>
              <a:gd name="connsiteX91" fmla="*/ 1954530 w 2339340"/>
              <a:gd name="connsiteY91" fmla="*/ 1924050 h 6236970"/>
              <a:gd name="connsiteX92" fmla="*/ 2045970 w 2339340"/>
              <a:gd name="connsiteY92" fmla="*/ 2045970 h 6236970"/>
              <a:gd name="connsiteX93" fmla="*/ 1840230 w 2339340"/>
              <a:gd name="connsiteY93" fmla="*/ 2358390 h 6236970"/>
              <a:gd name="connsiteX94" fmla="*/ 1729740 w 2339340"/>
              <a:gd name="connsiteY94" fmla="*/ 2545080 h 6236970"/>
              <a:gd name="connsiteX95" fmla="*/ 1672590 w 2339340"/>
              <a:gd name="connsiteY95" fmla="*/ 2674620 h 6236970"/>
              <a:gd name="connsiteX96" fmla="*/ 1604010 w 2339340"/>
              <a:gd name="connsiteY96" fmla="*/ 2754630 h 6236970"/>
              <a:gd name="connsiteX97" fmla="*/ 1634490 w 2339340"/>
              <a:gd name="connsiteY97" fmla="*/ 3040380 h 6236970"/>
              <a:gd name="connsiteX98" fmla="*/ 1729740 w 2339340"/>
              <a:gd name="connsiteY98" fmla="*/ 2891790 h 6236970"/>
              <a:gd name="connsiteX99" fmla="*/ 1927860 w 2339340"/>
              <a:gd name="connsiteY99" fmla="*/ 2689860 h 6236970"/>
              <a:gd name="connsiteX100" fmla="*/ 2065020 w 2339340"/>
              <a:gd name="connsiteY100" fmla="*/ 2548890 h 6236970"/>
              <a:gd name="connsiteX101" fmla="*/ 2202180 w 2339340"/>
              <a:gd name="connsiteY101" fmla="*/ 2339340 h 6236970"/>
              <a:gd name="connsiteX102" fmla="*/ 2339340 w 2339340"/>
              <a:gd name="connsiteY102" fmla="*/ 2049780 h 6236970"/>
              <a:gd name="connsiteX103" fmla="*/ 2293620 w 2339340"/>
              <a:gd name="connsiteY103" fmla="*/ 1958340 h 6236970"/>
              <a:gd name="connsiteX104" fmla="*/ 2232660 w 2339340"/>
              <a:gd name="connsiteY104" fmla="*/ 1752600 h 6236970"/>
              <a:gd name="connsiteX105" fmla="*/ 2175510 w 2339340"/>
              <a:gd name="connsiteY105" fmla="*/ 1565910 h 6236970"/>
              <a:gd name="connsiteX106" fmla="*/ 2065020 w 2339340"/>
              <a:gd name="connsiteY106" fmla="*/ 1352550 h 6236970"/>
              <a:gd name="connsiteX107" fmla="*/ 1958340 w 2339340"/>
              <a:gd name="connsiteY107" fmla="*/ 1169670 h 6236970"/>
              <a:gd name="connsiteX108" fmla="*/ 1878330 w 2339340"/>
              <a:gd name="connsiteY108" fmla="*/ 1043940 h 6236970"/>
              <a:gd name="connsiteX109" fmla="*/ 1752600 w 2339340"/>
              <a:gd name="connsiteY109" fmla="*/ 975360 h 6236970"/>
              <a:gd name="connsiteX110" fmla="*/ 1645920 w 2339340"/>
              <a:gd name="connsiteY110" fmla="*/ 956310 h 6236970"/>
              <a:gd name="connsiteX111" fmla="*/ 1546860 w 2339340"/>
              <a:gd name="connsiteY111" fmla="*/ 922020 h 6236970"/>
              <a:gd name="connsiteX112" fmla="*/ 1276350 w 2339340"/>
              <a:gd name="connsiteY112" fmla="*/ 861060 h 6236970"/>
              <a:gd name="connsiteX113" fmla="*/ 1257300 w 2339340"/>
              <a:gd name="connsiteY113" fmla="*/ 739140 h 6236970"/>
              <a:gd name="connsiteX114" fmla="*/ 1325880 w 2339340"/>
              <a:gd name="connsiteY114" fmla="*/ 594360 h 6236970"/>
              <a:gd name="connsiteX115" fmla="*/ 1363980 w 2339340"/>
              <a:gd name="connsiteY115" fmla="*/ 537210 h 6236970"/>
              <a:gd name="connsiteX116" fmla="*/ 1352550 w 2339340"/>
              <a:gd name="connsiteY116" fmla="*/ 438150 h 6236970"/>
              <a:gd name="connsiteX117" fmla="*/ 1348740 w 2339340"/>
              <a:gd name="connsiteY117" fmla="*/ 308610 h 6236970"/>
              <a:gd name="connsiteX118" fmla="*/ 1306830 w 2339340"/>
              <a:gd name="connsiteY118" fmla="*/ 114300 h 6236970"/>
              <a:gd name="connsiteX119" fmla="*/ 1188720 w 2339340"/>
              <a:gd name="connsiteY119" fmla="*/ 38100 h 6236970"/>
              <a:gd name="connsiteX120" fmla="*/ 1143000 w 2339340"/>
              <a:gd name="connsiteY120" fmla="*/ 11430 h 6236970"/>
              <a:gd name="connsiteX121" fmla="*/ 1093470 w 2339340"/>
              <a:gd name="connsiteY121" fmla="*/ 22860 h 6236970"/>
              <a:gd name="connsiteX0" fmla="*/ 1093470 w 2339340"/>
              <a:gd name="connsiteY0" fmla="*/ 22860 h 6236970"/>
              <a:gd name="connsiteX1" fmla="*/ 971550 w 2339340"/>
              <a:gd name="connsiteY1" fmla="*/ 68580 h 6236970"/>
              <a:gd name="connsiteX2" fmla="*/ 967740 w 2339340"/>
              <a:gd name="connsiteY2" fmla="*/ 0 h 6236970"/>
              <a:gd name="connsiteX3" fmla="*/ 872490 w 2339340"/>
              <a:gd name="connsiteY3" fmla="*/ 121920 h 6236970"/>
              <a:gd name="connsiteX4" fmla="*/ 849630 w 2339340"/>
              <a:gd name="connsiteY4" fmla="*/ 95250 h 6236970"/>
              <a:gd name="connsiteX5" fmla="*/ 800100 w 2339340"/>
              <a:gd name="connsiteY5" fmla="*/ 320040 h 6236970"/>
              <a:gd name="connsiteX6" fmla="*/ 811530 w 2339340"/>
              <a:gd name="connsiteY6" fmla="*/ 461010 h 6236970"/>
              <a:gd name="connsiteX7" fmla="*/ 754380 w 2339340"/>
              <a:gd name="connsiteY7" fmla="*/ 464820 h 6236970"/>
              <a:gd name="connsiteX8" fmla="*/ 781050 w 2339340"/>
              <a:gd name="connsiteY8" fmla="*/ 548640 h 6236970"/>
              <a:gd name="connsiteX9" fmla="*/ 822960 w 2339340"/>
              <a:gd name="connsiteY9" fmla="*/ 624840 h 6236970"/>
              <a:gd name="connsiteX10" fmla="*/ 887730 w 2339340"/>
              <a:gd name="connsiteY10" fmla="*/ 689610 h 6236970"/>
              <a:gd name="connsiteX11" fmla="*/ 925830 w 2339340"/>
              <a:gd name="connsiteY11" fmla="*/ 769620 h 6236970"/>
              <a:gd name="connsiteX12" fmla="*/ 925830 w 2339340"/>
              <a:gd name="connsiteY12" fmla="*/ 861060 h 6236970"/>
              <a:gd name="connsiteX13" fmla="*/ 803910 w 2339340"/>
              <a:gd name="connsiteY13" fmla="*/ 922020 h 6236970"/>
              <a:gd name="connsiteX14" fmla="*/ 701040 w 2339340"/>
              <a:gd name="connsiteY14" fmla="*/ 948690 h 6236970"/>
              <a:gd name="connsiteX15" fmla="*/ 556260 w 2339340"/>
              <a:gd name="connsiteY15" fmla="*/ 952500 h 6236970"/>
              <a:gd name="connsiteX16" fmla="*/ 403860 w 2339340"/>
              <a:gd name="connsiteY16" fmla="*/ 1002030 h 6236970"/>
              <a:gd name="connsiteX17" fmla="*/ 320040 w 2339340"/>
              <a:gd name="connsiteY17" fmla="*/ 1085850 h 6236970"/>
              <a:gd name="connsiteX18" fmla="*/ 247650 w 2339340"/>
              <a:gd name="connsiteY18" fmla="*/ 1276350 h 6236970"/>
              <a:gd name="connsiteX19" fmla="*/ 163830 w 2339340"/>
              <a:gd name="connsiteY19" fmla="*/ 1569720 h 6236970"/>
              <a:gd name="connsiteX20" fmla="*/ 83820 w 2339340"/>
              <a:gd name="connsiteY20" fmla="*/ 1783080 h 6236970"/>
              <a:gd name="connsiteX21" fmla="*/ 72390 w 2339340"/>
              <a:gd name="connsiteY21" fmla="*/ 1962150 h 6236970"/>
              <a:gd name="connsiteX22" fmla="*/ 0 w 2339340"/>
              <a:gd name="connsiteY22" fmla="*/ 2145030 h 6236970"/>
              <a:gd name="connsiteX23" fmla="*/ 11430 w 2339340"/>
              <a:gd name="connsiteY23" fmla="*/ 2251710 h 6236970"/>
              <a:gd name="connsiteX24" fmla="*/ 106680 w 2339340"/>
              <a:gd name="connsiteY24" fmla="*/ 2426970 h 6236970"/>
              <a:gd name="connsiteX25" fmla="*/ 243840 w 2339340"/>
              <a:gd name="connsiteY25" fmla="*/ 2594610 h 6236970"/>
              <a:gd name="connsiteX26" fmla="*/ 422910 w 2339340"/>
              <a:gd name="connsiteY26" fmla="*/ 2769870 h 6236970"/>
              <a:gd name="connsiteX27" fmla="*/ 609600 w 2339340"/>
              <a:gd name="connsiteY27" fmla="*/ 2929890 h 6236970"/>
              <a:gd name="connsiteX28" fmla="*/ 735330 w 2339340"/>
              <a:gd name="connsiteY28" fmla="*/ 3108960 h 6236970"/>
              <a:gd name="connsiteX29" fmla="*/ 709136 w 2339340"/>
              <a:gd name="connsiteY29" fmla="*/ 2771299 h 6236970"/>
              <a:gd name="connsiteX30" fmla="*/ 647700 w 2339340"/>
              <a:gd name="connsiteY30" fmla="*/ 2731770 h 6236970"/>
              <a:gd name="connsiteX31" fmla="*/ 541020 w 2339340"/>
              <a:gd name="connsiteY31" fmla="*/ 2537460 h 6236970"/>
              <a:gd name="connsiteX32" fmla="*/ 487680 w 2339340"/>
              <a:gd name="connsiteY32" fmla="*/ 2426970 h 6236970"/>
              <a:gd name="connsiteX33" fmla="*/ 293370 w 2339340"/>
              <a:gd name="connsiteY33" fmla="*/ 2205990 h 6236970"/>
              <a:gd name="connsiteX34" fmla="*/ 426720 w 2339340"/>
              <a:gd name="connsiteY34" fmla="*/ 1988820 h 6236970"/>
              <a:gd name="connsiteX35" fmla="*/ 483870 w 2339340"/>
              <a:gd name="connsiteY35" fmla="*/ 1878330 h 6236970"/>
              <a:gd name="connsiteX36" fmla="*/ 544830 w 2339340"/>
              <a:gd name="connsiteY36" fmla="*/ 1642110 h 6236970"/>
              <a:gd name="connsiteX37" fmla="*/ 636270 w 2339340"/>
              <a:gd name="connsiteY37" fmla="*/ 1897380 h 6236970"/>
              <a:gd name="connsiteX38" fmla="*/ 678180 w 2339340"/>
              <a:gd name="connsiteY38" fmla="*/ 2202180 h 6236970"/>
              <a:gd name="connsiteX39" fmla="*/ 689610 w 2339340"/>
              <a:gd name="connsiteY39" fmla="*/ 2487930 h 6236970"/>
              <a:gd name="connsiteX40" fmla="*/ 712470 w 2339340"/>
              <a:gd name="connsiteY40" fmla="*/ 2762250 h 6236970"/>
              <a:gd name="connsiteX41" fmla="*/ 701040 w 2339340"/>
              <a:gd name="connsiteY41" fmla="*/ 3177540 h 6236970"/>
              <a:gd name="connsiteX42" fmla="*/ 643890 w 2339340"/>
              <a:gd name="connsiteY42" fmla="*/ 3783330 h 6236970"/>
              <a:gd name="connsiteX43" fmla="*/ 613410 w 2339340"/>
              <a:gd name="connsiteY43" fmla="*/ 4255770 h 6236970"/>
              <a:gd name="connsiteX44" fmla="*/ 689610 w 2339340"/>
              <a:gd name="connsiteY44" fmla="*/ 4617720 h 6236970"/>
              <a:gd name="connsiteX45" fmla="*/ 803910 w 2339340"/>
              <a:gd name="connsiteY45" fmla="*/ 5215890 h 6236970"/>
              <a:gd name="connsiteX46" fmla="*/ 883920 w 2339340"/>
              <a:gd name="connsiteY46" fmla="*/ 5657850 h 6236970"/>
              <a:gd name="connsiteX47" fmla="*/ 872490 w 2339340"/>
              <a:gd name="connsiteY47" fmla="*/ 5684520 h 6236970"/>
              <a:gd name="connsiteX48" fmla="*/ 693420 w 2339340"/>
              <a:gd name="connsiteY48" fmla="*/ 5894070 h 6236970"/>
              <a:gd name="connsiteX49" fmla="*/ 541020 w 2339340"/>
              <a:gd name="connsiteY49" fmla="*/ 6092190 h 6236970"/>
              <a:gd name="connsiteX50" fmla="*/ 510540 w 2339340"/>
              <a:gd name="connsiteY50" fmla="*/ 6156960 h 6236970"/>
              <a:gd name="connsiteX51" fmla="*/ 701040 w 2339340"/>
              <a:gd name="connsiteY51" fmla="*/ 6092190 h 6236970"/>
              <a:gd name="connsiteX52" fmla="*/ 830580 w 2339340"/>
              <a:gd name="connsiteY52" fmla="*/ 6065520 h 6236970"/>
              <a:gd name="connsiteX53" fmla="*/ 952500 w 2339340"/>
              <a:gd name="connsiteY53" fmla="*/ 5974080 h 6236970"/>
              <a:gd name="connsiteX54" fmla="*/ 963930 w 2339340"/>
              <a:gd name="connsiteY54" fmla="*/ 5871210 h 6236970"/>
              <a:gd name="connsiteX55" fmla="*/ 1108710 w 2339340"/>
              <a:gd name="connsiteY55" fmla="*/ 5817870 h 6236970"/>
              <a:gd name="connsiteX56" fmla="*/ 1108710 w 2339340"/>
              <a:gd name="connsiteY56" fmla="*/ 5791200 h 6236970"/>
              <a:gd name="connsiteX57" fmla="*/ 1032510 w 2339340"/>
              <a:gd name="connsiteY57" fmla="*/ 5634990 h 6236970"/>
              <a:gd name="connsiteX58" fmla="*/ 1043940 w 2339340"/>
              <a:gd name="connsiteY58" fmla="*/ 5280660 h 6236970"/>
              <a:gd name="connsiteX59" fmla="*/ 1074420 w 2339340"/>
              <a:gd name="connsiteY59" fmla="*/ 4888230 h 6236970"/>
              <a:gd name="connsiteX60" fmla="*/ 1002030 w 2339340"/>
              <a:gd name="connsiteY60" fmla="*/ 4423410 h 6236970"/>
              <a:gd name="connsiteX61" fmla="*/ 1066800 w 2339340"/>
              <a:gd name="connsiteY61" fmla="*/ 4130040 h 6236970"/>
              <a:gd name="connsiteX62" fmla="*/ 1116330 w 2339340"/>
              <a:gd name="connsiteY62" fmla="*/ 3775710 h 6236970"/>
              <a:gd name="connsiteX63" fmla="*/ 1165860 w 2339340"/>
              <a:gd name="connsiteY63" fmla="*/ 3375660 h 6236970"/>
              <a:gd name="connsiteX64" fmla="*/ 1238250 w 2339340"/>
              <a:gd name="connsiteY64" fmla="*/ 3882390 h 6236970"/>
              <a:gd name="connsiteX65" fmla="*/ 1280160 w 2339340"/>
              <a:gd name="connsiteY65" fmla="*/ 4366260 h 6236970"/>
              <a:gd name="connsiteX66" fmla="*/ 1310640 w 2339340"/>
              <a:gd name="connsiteY66" fmla="*/ 4533900 h 6236970"/>
              <a:gd name="connsiteX67" fmla="*/ 1272540 w 2339340"/>
              <a:gd name="connsiteY67" fmla="*/ 4838700 h 6236970"/>
              <a:gd name="connsiteX68" fmla="*/ 1242060 w 2339340"/>
              <a:gd name="connsiteY68" fmla="*/ 5059680 h 6236970"/>
              <a:gd name="connsiteX69" fmla="*/ 1276350 w 2339340"/>
              <a:gd name="connsiteY69" fmla="*/ 5288280 h 6236970"/>
              <a:gd name="connsiteX70" fmla="*/ 1333500 w 2339340"/>
              <a:gd name="connsiteY70" fmla="*/ 5494020 h 6236970"/>
              <a:gd name="connsiteX71" fmla="*/ 1314450 w 2339340"/>
              <a:gd name="connsiteY71" fmla="*/ 5615940 h 6236970"/>
              <a:gd name="connsiteX72" fmla="*/ 1264920 w 2339340"/>
              <a:gd name="connsiteY72" fmla="*/ 5795010 h 6236970"/>
              <a:gd name="connsiteX73" fmla="*/ 1264920 w 2339340"/>
              <a:gd name="connsiteY73" fmla="*/ 5901690 h 6236970"/>
              <a:gd name="connsiteX74" fmla="*/ 1424940 w 2339340"/>
              <a:gd name="connsiteY74" fmla="*/ 6236970 h 6236970"/>
              <a:gd name="connsiteX75" fmla="*/ 1565910 w 2339340"/>
              <a:gd name="connsiteY75" fmla="*/ 6065520 h 6236970"/>
              <a:gd name="connsiteX76" fmla="*/ 1604010 w 2339340"/>
              <a:gd name="connsiteY76" fmla="*/ 6012180 h 6236970"/>
              <a:gd name="connsiteX77" fmla="*/ 1524000 w 2339340"/>
              <a:gd name="connsiteY77" fmla="*/ 5844540 h 6236970"/>
              <a:gd name="connsiteX78" fmla="*/ 1466850 w 2339340"/>
              <a:gd name="connsiteY78" fmla="*/ 5718810 h 6236970"/>
              <a:gd name="connsiteX79" fmla="*/ 1440180 w 2339340"/>
              <a:gd name="connsiteY79" fmla="*/ 5638800 h 6236970"/>
              <a:gd name="connsiteX80" fmla="*/ 1546860 w 2339340"/>
              <a:gd name="connsiteY80" fmla="*/ 5078730 h 6236970"/>
              <a:gd name="connsiteX81" fmla="*/ 1600200 w 2339340"/>
              <a:gd name="connsiteY81" fmla="*/ 4507230 h 6236970"/>
              <a:gd name="connsiteX82" fmla="*/ 1684020 w 2339340"/>
              <a:gd name="connsiteY82" fmla="*/ 4027170 h 6236970"/>
              <a:gd name="connsiteX83" fmla="*/ 1703070 w 2339340"/>
              <a:gd name="connsiteY83" fmla="*/ 3688080 h 6236970"/>
              <a:gd name="connsiteX84" fmla="*/ 1645920 w 2339340"/>
              <a:gd name="connsiteY84" fmla="*/ 2884170 h 6236970"/>
              <a:gd name="connsiteX85" fmla="*/ 1630680 w 2339340"/>
              <a:gd name="connsiteY85" fmla="*/ 2868930 h 6236970"/>
              <a:gd name="connsiteX86" fmla="*/ 1607820 w 2339340"/>
              <a:gd name="connsiteY86" fmla="*/ 2750820 h 6236970"/>
              <a:gd name="connsiteX87" fmla="*/ 1584960 w 2339340"/>
              <a:gd name="connsiteY87" fmla="*/ 2423160 h 6236970"/>
              <a:gd name="connsiteX88" fmla="*/ 1584960 w 2339340"/>
              <a:gd name="connsiteY88" fmla="*/ 2072640 h 6236970"/>
              <a:gd name="connsiteX89" fmla="*/ 1619250 w 2339340"/>
              <a:gd name="connsiteY89" fmla="*/ 1771650 h 6236970"/>
              <a:gd name="connsiteX90" fmla="*/ 1691640 w 2339340"/>
              <a:gd name="connsiteY90" fmla="*/ 1501140 h 6236970"/>
              <a:gd name="connsiteX91" fmla="*/ 1954530 w 2339340"/>
              <a:gd name="connsiteY91" fmla="*/ 1924050 h 6236970"/>
              <a:gd name="connsiteX92" fmla="*/ 2045970 w 2339340"/>
              <a:gd name="connsiteY92" fmla="*/ 2045970 h 6236970"/>
              <a:gd name="connsiteX93" fmla="*/ 1840230 w 2339340"/>
              <a:gd name="connsiteY93" fmla="*/ 2358390 h 6236970"/>
              <a:gd name="connsiteX94" fmla="*/ 1729740 w 2339340"/>
              <a:gd name="connsiteY94" fmla="*/ 2545080 h 6236970"/>
              <a:gd name="connsiteX95" fmla="*/ 1672590 w 2339340"/>
              <a:gd name="connsiteY95" fmla="*/ 2674620 h 6236970"/>
              <a:gd name="connsiteX96" fmla="*/ 1604010 w 2339340"/>
              <a:gd name="connsiteY96" fmla="*/ 2754630 h 6236970"/>
              <a:gd name="connsiteX97" fmla="*/ 1634490 w 2339340"/>
              <a:gd name="connsiteY97" fmla="*/ 3040380 h 6236970"/>
              <a:gd name="connsiteX98" fmla="*/ 1729740 w 2339340"/>
              <a:gd name="connsiteY98" fmla="*/ 2891790 h 6236970"/>
              <a:gd name="connsiteX99" fmla="*/ 1927860 w 2339340"/>
              <a:gd name="connsiteY99" fmla="*/ 2689860 h 6236970"/>
              <a:gd name="connsiteX100" fmla="*/ 2065020 w 2339340"/>
              <a:gd name="connsiteY100" fmla="*/ 2548890 h 6236970"/>
              <a:gd name="connsiteX101" fmla="*/ 2202180 w 2339340"/>
              <a:gd name="connsiteY101" fmla="*/ 2339340 h 6236970"/>
              <a:gd name="connsiteX102" fmla="*/ 2339340 w 2339340"/>
              <a:gd name="connsiteY102" fmla="*/ 2049780 h 6236970"/>
              <a:gd name="connsiteX103" fmla="*/ 2293620 w 2339340"/>
              <a:gd name="connsiteY103" fmla="*/ 1958340 h 6236970"/>
              <a:gd name="connsiteX104" fmla="*/ 2232660 w 2339340"/>
              <a:gd name="connsiteY104" fmla="*/ 1752600 h 6236970"/>
              <a:gd name="connsiteX105" fmla="*/ 2175510 w 2339340"/>
              <a:gd name="connsiteY105" fmla="*/ 1565910 h 6236970"/>
              <a:gd name="connsiteX106" fmla="*/ 2065020 w 2339340"/>
              <a:gd name="connsiteY106" fmla="*/ 1352550 h 6236970"/>
              <a:gd name="connsiteX107" fmla="*/ 1958340 w 2339340"/>
              <a:gd name="connsiteY107" fmla="*/ 1169670 h 6236970"/>
              <a:gd name="connsiteX108" fmla="*/ 1878330 w 2339340"/>
              <a:gd name="connsiteY108" fmla="*/ 1043940 h 6236970"/>
              <a:gd name="connsiteX109" fmla="*/ 1752600 w 2339340"/>
              <a:gd name="connsiteY109" fmla="*/ 975360 h 6236970"/>
              <a:gd name="connsiteX110" fmla="*/ 1645920 w 2339340"/>
              <a:gd name="connsiteY110" fmla="*/ 956310 h 6236970"/>
              <a:gd name="connsiteX111" fmla="*/ 1546860 w 2339340"/>
              <a:gd name="connsiteY111" fmla="*/ 922020 h 6236970"/>
              <a:gd name="connsiteX112" fmla="*/ 1276350 w 2339340"/>
              <a:gd name="connsiteY112" fmla="*/ 861060 h 6236970"/>
              <a:gd name="connsiteX113" fmla="*/ 1257300 w 2339340"/>
              <a:gd name="connsiteY113" fmla="*/ 739140 h 6236970"/>
              <a:gd name="connsiteX114" fmla="*/ 1325880 w 2339340"/>
              <a:gd name="connsiteY114" fmla="*/ 594360 h 6236970"/>
              <a:gd name="connsiteX115" fmla="*/ 1363980 w 2339340"/>
              <a:gd name="connsiteY115" fmla="*/ 537210 h 6236970"/>
              <a:gd name="connsiteX116" fmla="*/ 1352550 w 2339340"/>
              <a:gd name="connsiteY116" fmla="*/ 438150 h 6236970"/>
              <a:gd name="connsiteX117" fmla="*/ 1348740 w 2339340"/>
              <a:gd name="connsiteY117" fmla="*/ 308610 h 6236970"/>
              <a:gd name="connsiteX118" fmla="*/ 1306830 w 2339340"/>
              <a:gd name="connsiteY118" fmla="*/ 114300 h 6236970"/>
              <a:gd name="connsiteX119" fmla="*/ 1188720 w 2339340"/>
              <a:gd name="connsiteY119" fmla="*/ 38100 h 6236970"/>
              <a:gd name="connsiteX120" fmla="*/ 1143000 w 2339340"/>
              <a:gd name="connsiteY120" fmla="*/ 11430 h 6236970"/>
              <a:gd name="connsiteX121" fmla="*/ 1093470 w 2339340"/>
              <a:gd name="connsiteY121" fmla="*/ 22860 h 6236970"/>
              <a:gd name="connsiteX0" fmla="*/ 1093470 w 2339340"/>
              <a:gd name="connsiteY0" fmla="*/ 22860 h 6236970"/>
              <a:gd name="connsiteX1" fmla="*/ 971550 w 2339340"/>
              <a:gd name="connsiteY1" fmla="*/ 68580 h 6236970"/>
              <a:gd name="connsiteX2" fmla="*/ 967740 w 2339340"/>
              <a:gd name="connsiteY2" fmla="*/ 0 h 6236970"/>
              <a:gd name="connsiteX3" fmla="*/ 872490 w 2339340"/>
              <a:gd name="connsiteY3" fmla="*/ 121920 h 6236970"/>
              <a:gd name="connsiteX4" fmla="*/ 849630 w 2339340"/>
              <a:gd name="connsiteY4" fmla="*/ 95250 h 6236970"/>
              <a:gd name="connsiteX5" fmla="*/ 800100 w 2339340"/>
              <a:gd name="connsiteY5" fmla="*/ 320040 h 6236970"/>
              <a:gd name="connsiteX6" fmla="*/ 811530 w 2339340"/>
              <a:gd name="connsiteY6" fmla="*/ 461010 h 6236970"/>
              <a:gd name="connsiteX7" fmla="*/ 754380 w 2339340"/>
              <a:gd name="connsiteY7" fmla="*/ 464820 h 6236970"/>
              <a:gd name="connsiteX8" fmla="*/ 781050 w 2339340"/>
              <a:gd name="connsiteY8" fmla="*/ 548640 h 6236970"/>
              <a:gd name="connsiteX9" fmla="*/ 822960 w 2339340"/>
              <a:gd name="connsiteY9" fmla="*/ 624840 h 6236970"/>
              <a:gd name="connsiteX10" fmla="*/ 887730 w 2339340"/>
              <a:gd name="connsiteY10" fmla="*/ 689610 h 6236970"/>
              <a:gd name="connsiteX11" fmla="*/ 925830 w 2339340"/>
              <a:gd name="connsiteY11" fmla="*/ 769620 h 6236970"/>
              <a:gd name="connsiteX12" fmla="*/ 925830 w 2339340"/>
              <a:gd name="connsiteY12" fmla="*/ 861060 h 6236970"/>
              <a:gd name="connsiteX13" fmla="*/ 803910 w 2339340"/>
              <a:gd name="connsiteY13" fmla="*/ 922020 h 6236970"/>
              <a:gd name="connsiteX14" fmla="*/ 701040 w 2339340"/>
              <a:gd name="connsiteY14" fmla="*/ 948690 h 6236970"/>
              <a:gd name="connsiteX15" fmla="*/ 556260 w 2339340"/>
              <a:gd name="connsiteY15" fmla="*/ 952500 h 6236970"/>
              <a:gd name="connsiteX16" fmla="*/ 403860 w 2339340"/>
              <a:gd name="connsiteY16" fmla="*/ 1002030 h 6236970"/>
              <a:gd name="connsiteX17" fmla="*/ 320040 w 2339340"/>
              <a:gd name="connsiteY17" fmla="*/ 1085850 h 6236970"/>
              <a:gd name="connsiteX18" fmla="*/ 247650 w 2339340"/>
              <a:gd name="connsiteY18" fmla="*/ 1276350 h 6236970"/>
              <a:gd name="connsiteX19" fmla="*/ 163830 w 2339340"/>
              <a:gd name="connsiteY19" fmla="*/ 1569720 h 6236970"/>
              <a:gd name="connsiteX20" fmla="*/ 83820 w 2339340"/>
              <a:gd name="connsiteY20" fmla="*/ 1783080 h 6236970"/>
              <a:gd name="connsiteX21" fmla="*/ 72390 w 2339340"/>
              <a:gd name="connsiteY21" fmla="*/ 1962150 h 6236970"/>
              <a:gd name="connsiteX22" fmla="*/ 0 w 2339340"/>
              <a:gd name="connsiteY22" fmla="*/ 2145030 h 6236970"/>
              <a:gd name="connsiteX23" fmla="*/ 11430 w 2339340"/>
              <a:gd name="connsiteY23" fmla="*/ 2251710 h 6236970"/>
              <a:gd name="connsiteX24" fmla="*/ 106680 w 2339340"/>
              <a:gd name="connsiteY24" fmla="*/ 2426970 h 6236970"/>
              <a:gd name="connsiteX25" fmla="*/ 243840 w 2339340"/>
              <a:gd name="connsiteY25" fmla="*/ 2594610 h 6236970"/>
              <a:gd name="connsiteX26" fmla="*/ 422910 w 2339340"/>
              <a:gd name="connsiteY26" fmla="*/ 2769870 h 6236970"/>
              <a:gd name="connsiteX27" fmla="*/ 609600 w 2339340"/>
              <a:gd name="connsiteY27" fmla="*/ 2929890 h 6236970"/>
              <a:gd name="connsiteX28" fmla="*/ 703183 w 2339340"/>
              <a:gd name="connsiteY28" fmla="*/ 3062525 h 6236970"/>
              <a:gd name="connsiteX29" fmla="*/ 709136 w 2339340"/>
              <a:gd name="connsiteY29" fmla="*/ 2771299 h 6236970"/>
              <a:gd name="connsiteX30" fmla="*/ 647700 w 2339340"/>
              <a:gd name="connsiteY30" fmla="*/ 2731770 h 6236970"/>
              <a:gd name="connsiteX31" fmla="*/ 541020 w 2339340"/>
              <a:gd name="connsiteY31" fmla="*/ 2537460 h 6236970"/>
              <a:gd name="connsiteX32" fmla="*/ 487680 w 2339340"/>
              <a:gd name="connsiteY32" fmla="*/ 2426970 h 6236970"/>
              <a:gd name="connsiteX33" fmla="*/ 293370 w 2339340"/>
              <a:gd name="connsiteY33" fmla="*/ 2205990 h 6236970"/>
              <a:gd name="connsiteX34" fmla="*/ 426720 w 2339340"/>
              <a:gd name="connsiteY34" fmla="*/ 1988820 h 6236970"/>
              <a:gd name="connsiteX35" fmla="*/ 483870 w 2339340"/>
              <a:gd name="connsiteY35" fmla="*/ 1878330 h 6236970"/>
              <a:gd name="connsiteX36" fmla="*/ 544830 w 2339340"/>
              <a:gd name="connsiteY36" fmla="*/ 1642110 h 6236970"/>
              <a:gd name="connsiteX37" fmla="*/ 636270 w 2339340"/>
              <a:gd name="connsiteY37" fmla="*/ 1897380 h 6236970"/>
              <a:gd name="connsiteX38" fmla="*/ 678180 w 2339340"/>
              <a:gd name="connsiteY38" fmla="*/ 2202180 h 6236970"/>
              <a:gd name="connsiteX39" fmla="*/ 689610 w 2339340"/>
              <a:gd name="connsiteY39" fmla="*/ 2487930 h 6236970"/>
              <a:gd name="connsiteX40" fmla="*/ 712470 w 2339340"/>
              <a:gd name="connsiteY40" fmla="*/ 2762250 h 6236970"/>
              <a:gd name="connsiteX41" fmla="*/ 701040 w 2339340"/>
              <a:gd name="connsiteY41" fmla="*/ 3177540 h 6236970"/>
              <a:gd name="connsiteX42" fmla="*/ 643890 w 2339340"/>
              <a:gd name="connsiteY42" fmla="*/ 3783330 h 6236970"/>
              <a:gd name="connsiteX43" fmla="*/ 613410 w 2339340"/>
              <a:gd name="connsiteY43" fmla="*/ 4255770 h 6236970"/>
              <a:gd name="connsiteX44" fmla="*/ 689610 w 2339340"/>
              <a:gd name="connsiteY44" fmla="*/ 4617720 h 6236970"/>
              <a:gd name="connsiteX45" fmla="*/ 803910 w 2339340"/>
              <a:gd name="connsiteY45" fmla="*/ 5215890 h 6236970"/>
              <a:gd name="connsiteX46" fmla="*/ 883920 w 2339340"/>
              <a:gd name="connsiteY46" fmla="*/ 5657850 h 6236970"/>
              <a:gd name="connsiteX47" fmla="*/ 872490 w 2339340"/>
              <a:gd name="connsiteY47" fmla="*/ 5684520 h 6236970"/>
              <a:gd name="connsiteX48" fmla="*/ 693420 w 2339340"/>
              <a:gd name="connsiteY48" fmla="*/ 5894070 h 6236970"/>
              <a:gd name="connsiteX49" fmla="*/ 541020 w 2339340"/>
              <a:gd name="connsiteY49" fmla="*/ 6092190 h 6236970"/>
              <a:gd name="connsiteX50" fmla="*/ 510540 w 2339340"/>
              <a:gd name="connsiteY50" fmla="*/ 6156960 h 6236970"/>
              <a:gd name="connsiteX51" fmla="*/ 701040 w 2339340"/>
              <a:gd name="connsiteY51" fmla="*/ 6092190 h 6236970"/>
              <a:gd name="connsiteX52" fmla="*/ 830580 w 2339340"/>
              <a:gd name="connsiteY52" fmla="*/ 6065520 h 6236970"/>
              <a:gd name="connsiteX53" fmla="*/ 952500 w 2339340"/>
              <a:gd name="connsiteY53" fmla="*/ 5974080 h 6236970"/>
              <a:gd name="connsiteX54" fmla="*/ 963930 w 2339340"/>
              <a:gd name="connsiteY54" fmla="*/ 5871210 h 6236970"/>
              <a:gd name="connsiteX55" fmla="*/ 1108710 w 2339340"/>
              <a:gd name="connsiteY55" fmla="*/ 5817870 h 6236970"/>
              <a:gd name="connsiteX56" fmla="*/ 1108710 w 2339340"/>
              <a:gd name="connsiteY56" fmla="*/ 5791200 h 6236970"/>
              <a:gd name="connsiteX57" fmla="*/ 1032510 w 2339340"/>
              <a:gd name="connsiteY57" fmla="*/ 5634990 h 6236970"/>
              <a:gd name="connsiteX58" fmla="*/ 1043940 w 2339340"/>
              <a:gd name="connsiteY58" fmla="*/ 5280660 h 6236970"/>
              <a:gd name="connsiteX59" fmla="*/ 1074420 w 2339340"/>
              <a:gd name="connsiteY59" fmla="*/ 4888230 h 6236970"/>
              <a:gd name="connsiteX60" fmla="*/ 1002030 w 2339340"/>
              <a:gd name="connsiteY60" fmla="*/ 4423410 h 6236970"/>
              <a:gd name="connsiteX61" fmla="*/ 1066800 w 2339340"/>
              <a:gd name="connsiteY61" fmla="*/ 4130040 h 6236970"/>
              <a:gd name="connsiteX62" fmla="*/ 1116330 w 2339340"/>
              <a:gd name="connsiteY62" fmla="*/ 3775710 h 6236970"/>
              <a:gd name="connsiteX63" fmla="*/ 1165860 w 2339340"/>
              <a:gd name="connsiteY63" fmla="*/ 3375660 h 6236970"/>
              <a:gd name="connsiteX64" fmla="*/ 1238250 w 2339340"/>
              <a:gd name="connsiteY64" fmla="*/ 3882390 h 6236970"/>
              <a:gd name="connsiteX65" fmla="*/ 1280160 w 2339340"/>
              <a:gd name="connsiteY65" fmla="*/ 4366260 h 6236970"/>
              <a:gd name="connsiteX66" fmla="*/ 1310640 w 2339340"/>
              <a:gd name="connsiteY66" fmla="*/ 4533900 h 6236970"/>
              <a:gd name="connsiteX67" fmla="*/ 1272540 w 2339340"/>
              <a:gd name="connsiteY67" fmla="*/ 4838700 h 6236970"/>
              <a:gd name="connsiteX68" fmla="*/ 1242060 w 2339340"/>
              <a:gd name="connsiteY68" fmla="*/ 5059680 h 6236970"/>
              <a:gd name="connsiteX69" fmla="*/ 1276350 w 2339340"/>
              <a:gd name="connsiteY69" fmla="*/ 5288280 h 6236970"/>
              <a:gd name="connsiteX70" fmla="*/ 1333500 w 2339340"/>
              <a:gd name="connsiteY70" fmla="*/ 5494020 h 6236970"/>
              <a:gd name="connsiteX71" fmla="*/ 1314450 w 2339340"/>
              <a:gd name="connsiteY71" fmla="*/ 5615940 h 6236970"/>
              <a:gd name="connsiteX72" fmla="*/ 1264920 w 2339340"/>
              <a:gd name="connsiteY72" fmla="*/ 5795010 h 6236970"/>
              <a:gd name="connsiteX73" fmla="*/ 1264920 w 2339340"/>
              <a:gd name="connsiteY73" fmla="*/ 5901690 h 6236970"/>
              <a:gd name="connsiteX74" fmla="*/ 1424940 w 2339340"/>
              <a:gd name="connsiteY74" fmla="*/ 6236970 h 6236970"/>
              <a:gd name="connsiteX75" fmla="*/ 1565910 w 2339340"/>
              <a:gd name="connsiteY75" fmla="*/ 6065520 h 6236970"/>
              <a:gd name="connsiteX76" fmla="*/ 1604010 w 2339340"/>
              <a:gd name="connsiteY76" fmla="*/ 6012180 h 6236970"/>
              <a:gd name="connsiteX77" fmla="*/ 1524000 w 2339340"/>
              <a:gd name="connsiteY77" fmla="*/ 5844540 h 6236970"/>
              <a:gd name="connsiteX78" fmla="*/ 1466850 w 2339340"/>
              <a:gd name="connsiteY78" fmla="*/ 5718810 h 6236970"/>
              <a:gd name="connsiteX79" fmla="*/ 1440180 w 2339340"/>
              <a:gd name="connsiteY79" fmla="*/ 5638800 h 6236970"/>
              <a:gd name="connsiteX80" fmla="*/ 1546860 w 2339340"/>
              <a:gd name="connsiteY80" fmla="*/ 5078730 h 6236970"/>
              <a:gd name="connsiteX81" fmla="*/ 1600200 w 2339340"/>
              <a:gd name="connsiteY81" fmla="*/ 4507230 h 6236970"/>
              <a:gd name="connsiteX82" fmla="*/ 1684020 w 2339340"/>
              <a:gd name="connsiteY82" fmla="*/ 4027170 h 6236970"/>
              <a:gd name="connsiteX83" fmla="*/ 1703070 w 2339340"/>
              <a:gd name="connsiteY83" fmla="*/ 3688080 h 6236970"/>
              <a:gd name="connsiteX84" fmla="*/ 1645920 w 2339340"/>
              <a:gd name="connsiteY84" fmla="*/ 2884170 h 6236970"/>
              <a:gd name="connsiteX85" fmla="*/ 1630680 w 2339340"/>
              <a:gd name="connsiteY85" fmla="*/ 2868930 h 6236970"/>
              <a:gd name="connsiteX86" fmla="*/ 1607820 w 2339340"/>
              <a:gd name="connsiteY86" fmla="*/ 2750820 h 6236970"/>
              <a:gd name="connsiteX87" fmla="*/ 1584960 w 2339340"/>
              <a:gd name="connsiteY87" fmla="*/ 2423160 h 6236970"/>
              <a:gd name="connsiteX88" fmla="*/ 1584960 w 2339340"/>
              <a:gd name="connsiteY88" fmla="*/ 2072640 h 6236970"/>
              <a:gd name="connsiteX89" fmla="*/ 1619250 w 2339340"/>
              <a:gd name="connsiteY89" fmla="*/ 1771650 h 6236970"/>
              <a:gd name="connsiteX90" fmla="*/ 1691640 w 2339340"/>
              <a:gd name="connsiteY90" fmla="*/ 1501140 h 6236970"/>
              <a:gd name="connsiteX91" fmla="*/ 1954530 w 2339340"/>
              <a:gd name="connsiteY91" fmla="*/ 1924050 h 6236970"/>
              <a:gd name="connsiteX92" fmla="*/ 2045970 w 2339340"/>
              <a:gd name="connsiteY92" fmla="*/ 2045970 h 6236970"/>
              <a:gd name="connsiteX93" fmla="*/ 1840230 w 2339340"/>
              <a:gd name="connsiteY93" fmla="*/ 2358390 h 6236970"/>
              <a:gd name="connsiteX94" fmla="*/ 1729740 w 2339340"/>
              <a:gd name="connsiteY94" fmla="*/ 2545080 h 6236970"/>
              <a:gd name="connsiteX95" fmla="*/ 1672590 w 2339340"/>
              <a:gd name="connsiteY95" fmla="*/ 2674620 h 6236970"/>
              <a:gd name="connsiteX96" fmla="*/ 1604010 w 2339340"/>
              <a:gd name="connsiteY96" fmla="*/ 2754630 h 6236970"/>
              <a:gd name="connsiteX97" fmla="*/ 1634490 w 2339340"/>
              <a:gd name="connsiteY97" fmla="*/ 3040380 h 6236970"/>
              <a:gd name="connsiteX98" fmla="*/ 1729740 w 2339340"/>
              <a:gd name="connsiteY98" fmla="*/ 2891790 h 6236970"/>
              <a:gd name="connsiteX99" fmla="*/ 1927860 w 2339340"/>
              <a:gd name="connsiteY99" fmla="*/ 2689860 h 6236970"/>
              <a:gd name="connsiteX100" fmla="*/ 2065020 w 2339340"/>
              <a:gd name="connsiteY100" fmla="*/ 2548890 h 6236970"/>
              <a:gd name="connsiteX101" fmla="*/ 2202180 w 2339340"/>
              <a:gd name="connsiteY101" fmla="*/ 2339340 h 6236970"/>
              <a:gd name="connsiteX102" fmla="*/ 2339340 w 2339340"/>
              <a:gd name="connsiteY102" fmla="*/ 2049780 h 6236970"/>
              <a:gd name="connsiteX103" fmla="*/ 2293620 w 2339340"/>
              <a:gd name="connsiteY103" fmla="*/ 1958340 h 6236970"/>
              <a:gd name="connsiteX104" fmla="*/ 2232660 w 2339340"/>
              <a:gd name="connsiteY104" fmla="*/ 1752600 h 6236970"/>
              <a:gd name="connsiteX105" fmla="*/ 2175510 w 2339340"/>
              <a:gd name="connsiteY105" fmla="*/ 1565910 h 6236970"/>
              <a:gd name="connsiteX106" fmla="*/ 2065020 w 2339340"/>
              <a:gd name="connsiteY106" fmla="*/ 1352550 h 6236970"/>
              <a:gd name="connsiteX107" fmla="*/ 1958340 w 2339340"/>
              <a:gd name="connsiteY107" fmla="*/ 1169670 h 6236970"/>
              <a:gd name="connsiteX108" fmla="*/ 1878330 w 2339340"/>
              <a:gd name="connsiteY108" fmla="*/ 1043940 h 6236970"/>
              <a:gd name="connsiteX109" fmla="*/ 1752600 w 2339340"/>
              <a:gd name="connsiteY109" fmla="*/ 975360 h 6236970"/>
              <a:gd name="connsiteX110" fmla="*/ 1645920 w 2339340"/>
              <a:gd name="connsiteY110" fmla="*/ 956310 h 6236970"/>
              <a:gd name="connsiteX111" fmla="*/ 1546860 w 2339340"/>
              <a:gd name="connsiteY111" fmla="*/ 922020 h 6236970"/>
              <a:gd name="connsiteX112" fmla="*/ 1276350 w 2339340"/>
              <a:gd name="connsiteY112" fmla="*/ 861060 h 6236970"/>
              <a:gd name="connsiteX113" fmla="*/ 1257300 w 2339340"/>
              <a:gd name="connsiteY113" fmla="*/ 739140 h 6236970"/>
              <a:gd name="connsiteX114" fmla="*/ 1325880 w 2339340"/>
              <a:gd name="connsiteY114" fmla="*/ 594360 h 6236970"/>
              <a:gd name="connsiteX115" fmla="*/ 1363980 w 2339340"/>
              <a:gd name="connsiteY115" fmla="*/ 537210 h 6236970"/>
              <a:gd name="connsiteX116" fmla="*/ 1352550 w 2339340"/>
              <a:gd name="connsiteY116" fmla="*/ 438150 h 6236970"/>
              <a:gd name="connsiteX117" fmla="*/ 1348740 w 2339340"/>
              <a:gd name="connsiteY117" fmla="*/ 308610 h 6236970"/>
              <a:gd name="connsiteX118" fmla="*/ 1306830 w 2339340"/>
              <a:gd name="connsiteY118" fmla="*/ 114300 h 6236970"/>
              <a:gd name="connsiteX119" fmla="*/ 1188720 w 2339340"/>
              <a:gd name="connsiteY119" fmla="*/ 38100 h 6236970"/>
              <a:gd name="connsiteX120" fmla="*/ 1143000 w 2339340"/>
              <a:gd name="connsiteY120" fmla="*/ 11430 h 6236970"/>
              <a:gd name="connsiteX121" fmla="*/ 1093470 w 2339340"/>
              <a:gd name="connsiteY121" fmla="*/ 22860 h 6236970"/>
              <a:gd name="connsiteX0" fmla="*/ 1093470 w 2339340"/>
              <a:gd name="connsiteY0" fmla="*/ 22860 h 6236970"/>
              <a:gd name="connsiteX1" fmla="*/ 971550 w 2339340"/>
              <a:gd name="connsiteY1" fmla="*/ 68580 h 6236970"/>
              <a:gd name="connsiteX2" fmla="*/ 967740 w 2339340"/>
              <a:gd name="connsiteY2" fmla="*/ 0 h 6236970"/>
              <a:gd name="connsiteX3" fmla="*/ 872490 w 2339340"/>
              <a:gd name="connsiteY3" fmla="*/ 121920 h 6236970"/>
              <a:gd name="connsiteX4" fmla="*/ 849630 w 2339340"/>
              <a:gd name="connsiteY4" fmla="*/ 95250 h 6236970"/>
              <a:gd name="connsiteX5" fmla="*/ 800100 w 2339340"/>
              <a:gd name="connsiteY5" fmla="*/ 320040 h 6236970"/>
              <a:gd name="connsiteX6" fmla="*/ 811530 w 2339340"/>
              <a:gd name="connsiteY6" fmla="*/ 461010 h 6236970"/>
              <a:gd name="connsiteX7" fmla="*/ 754380 w 2339340"/>
              <a:gd name="connsiteY7" fmla="*/ 464820 h 6236970"/>
              <a:gd name="connsiteX8" fmla="*/ 781050 w 2339340"/>
              <a:gd name="connsiteY8" fmla="*/ 548640 h 6236970"/>
              <a:gd name="connsiteX9" fmla="*/ 822960 w 2339340"/>
              <a:gd name="connsiteY9" fmla="*/ 624840 h 6236970"/>
              <a:gd name="connsiteX10" fmla="*/ 887730 w 2339340"/>
              <a:gd name="connsiteY10" fmla="*/ 689610 h 6236970"/>
              <a:gd name="connsiteX11" fmla="*/ 925830 w 2339340"/>
              <a:gd name="connsiteY11" fmla="*/ 769620 h 6236970"/>
              <a:gd name="connsiteX12" fmla="*/ 925830 w 2339340"/>
              <a:gd name="connsiteY12" fmla="*/ 861060 h 6236970"/>
              <a:gd name="connsiteX13" fmla="*/ 803910 w 2339340"/>
              <a:gd name="connsiteY13" fmla="*/ 922020 h 6236970"/>
              <a:gd name="connsiteX14" fmla="*/ 701040 w 2339340"/>
              <a:gd name="connsiteY14" fmla="*/ 948690 h 6236970"/>
              <a:gd name="connsiteX15" fmla="*/ 556260 w 2339340"/>
              <a:gd name="connsiteY15" fmla="*/ 952500 h 6236970"/>
              <a:gd name="connsiteX16" fmla="*/ 403860 w 2339340"/>
              <a:gd name="connsiteY16" fmla="*/ 1002030 h 6236970"/>
              <a:gd name="connsiteX17" fmla="*/ 320040 w 2339340"/>
              <a:gd name="connsiteY17" fmla="*/ 1085850 h 6236970"/>
              <a:gd name="connsiteX18" fmla="*/ 247650 w 2339340"/>
              <a:gd name="connsiteY18" fmla="*/ 1276350 h 6236970"/>
              <a:gd name="connsiteX19" fmla="*/ 163830 w 2339340"/>
              <a:gd name="connsiteY19" fmla="*/ 1569720 h 6236970"/>
              <a:gd name="connsiteX20" fmla="*/ 83820 w 2339340"/>
              <a:gd name="connsiteY20" fmla="*/ 1783080 h 6236970"/>
              <a:gd name="connsiteX21" fmla="*/ 72390 w 2339340"/>
              <a:gd name="connsiteY21" fmla="*/ 1962150 h 6236970"/>
              <a:gd name="connsiteX22" fmla="*/ 0 w 2339340"/>
              <a:gd name="connsiteY22" fmla="*/ 2145030 h 6236970"/>
              <a:gd name="connsiteX23" fmla="*/ 11430 w 2339340"/>
              <a:gd name="connsiteY23" fmla="*/ 2251710 h 6236970"/>
              <a:gd name="connsiteX24" fmla="*/ 106680 w 2339340"/>
              <a:gd name="connsiteY24" fmla="*/ 2426970 h 6236970"/>
              <a:gd name="connsiteX25" fmla="*/ 243840 w 2339340"/>
              <a:gd name="connsiteY25" fmla="*/ 2594610 h 6236970"/>
              <a:gd name="connsiteX26" fmla="*/ 422910 w 2339340"/>
              <a:gd name="connsiteY26" fmla="*/ 2769870 h 6236970"/>
              <a:gd name="connsiteX27" fmla="*/ 609600 w 2339340"/>
              <a:gd name="connsiteY27" fmla="*/ 2929890 h 6236970"/>
              <a:gd name="connsiteX28" fmla="*/ 703183 w 2339340"/>
              <a:gd name="connsiteY28" fmla="*/ 3062525 h 6236970"/>
              <a:gd name="connsiteX29" fmla="*/ 711517 w 2339340"/>
              <a:gd name="connsiteY29" fmla="*/ 2784396 h 6236970"/>
              <a:gd name="connsiteX30" fmla="*/ 647700 w 2339340"/>
              <a:gd name="connsiteY30" fmla="*/ 2731770 h 6236970"/>
              <a:gd name="connsiteX31" fmla="*/ 541020 w 2339340"/>
              <a:gd name="connsiteY31" fmla="*/ 2537460 h 6236970"/>
              <a:gd name="connsiteX32" fmla="*/ 487680 w 2339340"/>
              <a:gd name="connsiteY32" fmla="*/ 2426970 h 6236970"/>
              <a:gd name="connsiteX33" fmla="*/ 293370 w 2339340"/>
              <a:gd name="connsiteY33" fmla="*/ 2205990 h 6236970"/>
              <a:gd name="connsiteX34" fmla="*/ 426720 w 2339340"/>
              <a:gd name="connsiteY34" fmla="*/ 1988820 h 6236970"/>
              <a:gd name="connsiteX35" fmla="*/ 483870 w 2339340"/>
              <a:gd name="connsiteY35" fmla="*/ 1878330 h 6236970"/>
              <a:gd name="connsiteX36" fmla="*/ 544830 w 2339340"/>
              <a:gd name="connsiteY36" fmla="*/ 1642110 h 6236970"/>
              <a:gd name="connsiteX37" fmla="*/ 636270 w 2339340"/>
              <a:gd name="connsiteY37" fmla="*/ 1897380 h 6236970"/>
              <a:gd name="connsiteX38" fmla="*/ 678180 w 2339340"/>
              <a:gd name="connsiteY38" fmla="*/ 2202180 h 6236970"/>
              <a:gd name="connsiteX39" fmla="*/ 689610 w 2339340"/>
              <a:gd name="connsiteY39" fmla="*/ 2487930 h 6236970"/>
              <a:gd name="connsiteX40" fmla="*/ 712470 w 2339340"/>
              <a:gd name="connsiteY40" fmla="*/ 2762250 h 6236970"/>
              <a:gd name="connsiteX41" fmla="*/ 701040 w 2339340"/>
              <a:gd name="connsiteY41" fmla="*/ 3177540 h 6236970"/>
              <a:gd name="connsiteX42" fmla="*/ 643890 w 2339340"/>
              <a:gd name="connsiteY42" fmla="*/ 3783330 h 6236970"/>
              <a:gd name="connsiteX43" fmla="*/ 613410 w 2339340"/>
              <a:gd name="connsiteY43" fmla="*/ 4255770 h 6236970"/>
              <a:gd name="connsiteX44" fmla="*/ 689610 w 2339340"/>
              <a:gd name="connsiteY44" fmla="*/ 4617720 h 6236970"/>
              <a:gd name="connsiteX45" fmla="*/ 803910 w 2339340"/>
              <a:gd name="connsiteY45" fmla="*/ 5215890 h 6236970"/>
              <a:gd name="connsiteX46" fmla="*/ 883920 w 2339340"/>
              <a:gd name="connsiteY46" fmla="*/ 5657850 h 6236970"/>
              <a:gd name="connsiteX47" fmla="*/ 872490 w 2339340"/>
              <a:gd name="connsiteY47" fmla="*/ 5684520 h 6236970"/>
              <a:gd name="connsiteX48" fmla="*/ 693420 w 2339340"/>
              <a:gd name="connsiteY48" fmla="*/ 5894070 h 6236970"/>
              <a:gd name="connsiteX49" fmla="*/ 541020 w 2339340"/>
              <a:gd name="connsiteY49" fmla="*/ 6092190 h 6236970"/>
              <a:gd name="connsiteX50" fmla="*/ 510540 w 2339340"/>
              <a:gd name="connsiteY50" fmla="*/ 6156960 h 6236970"/>
              <a:gd name="connsiteX51" fmla="*/ 701040 w 2339340"/>
              <a:gd name="connsiteY51" fmla="*/ 6092190 h 6236970"/>
              <a:gd name="connsiteX52" fmla="*/ 830580 w 2339340"/>
              <a:gd name="connsiteY52" fmla="*/ 6065520 h 6236970"/>
              <a:gd name="connsiteX53" fmla="*/ 952500 w 2339340"/>
              <a:gd name="connsiteY53" fmla="*/ 5974080 h 6236970"/>
              <a:gd name="connsiteX54" fmla="*/ 963930 w 2339340"/>
              <a:gd name="connsiteY54" fmla="*/ 5871210 h 6236970"/>
              <a:gd name="connsiteX55" fmla="*/ 1108710 w 2339340"/>
              <a:gd name="connsiteY55" fmla="*/ 5817870 h 6236970"/>
              <a:gd name="connsiteX56" fmla="*/ 1108710 w 2339340"/>
              <a:gd name="connsiteY56" fmla="*/ 5791200 h 6236970"/>
              <a:gd name="connsiteX57" fmla="*/ 1032510 w 2339340"/>
              <a:gd name="connsiteY57" fmla="*/ 5634990 h 6236970"/>
              <a:gd name="connsiteX58" fmla="*/ 1043940 w 2339340"/>
              <a:gd name="connsiteY58" fmla="*/ 5280660 h 6236970"/>
              <a:gd name="connsiteX59" fmla="*/ 1074420 w 2339340"/>
              <a:gd name="connsiteY59" fmla="*/ 4888230 h 6236970"/>
              <a:gd name="connsiteX60" fmla="*/ 1002030 w 2339340"/>
              <a:gd name="connsiteY60" fmla="*/ 4423410 h 6236970"/>
              <a:gd name="connsiteX61" fmla="*/ 1066800 w 2339340"/>
              <a:gd name="connsiteY61" fmla="*/ 4130040 h 6236970"/>
              <a:gd name="connsiteX62" fmla="*/ 1116330 w 2339340"/>
              <a:gd name="connsiteY62" fmla="*/ 3775710 h 6236970"/>
              <a:gd name="connsiteX63" fmla="*/ 1165860 w 2339340"/>
              <a:gd name="connsiteY63" fmla="*/ 3375660 h 6236970"/>
              <a:gd name="connsiteX64" fmla="*/ 1238250 w 2339340"/>
              <a:gd name="connsiteY64" fmla="*/ 3882390 h 6236970"/>
              <a:gd name="connsiteX65" fmla="*/ 1280160 w 2339340"/>
              <a:gd name="connsiteY65" fmla="*/ 4366260 h 6236970"/>
              <a:gd name="connsiteX66" fmla="*/ 1310640 w 2339340"/>
              <a:gd name="connsiteY66" fmla="*/ 4533900 h 6236970"/>
              <a:gd name="connsiteX67" fmla="*/ 1272540 w 2339340"/>
              <a:gd name="connsiteY67" fmla="*/ 4838700 h 6236970"/>
              <a:gd name="connsiteX68" fmla="*/ 1242060 w 2339340"/>
              <a:gd name="connsiteY68" fmla="*/ 5059680 h 6236970"/>
              <a:gd name="connsiteX69" fmla="*/ 1276350 w 2339340"/>
              <a:gd name="connsiteY69" fmla="*/ 5288280 h 6236970"/>
              <a:gd name="connsiteX70" fmla="*/ 1333500 w 2339340"/>
              <a:gd name="connsiteY70" fmla="*/ 5494020 h 6236970"/>
              <a:gd name="connsiteX71" fmla="*/ 1314450 w 2339340"/>
              <a:gd name="connsiteY71" fmla="*/ 5615940 h 6236970"/>
              <a:gd name="connsiteX72" fmla="*/ 1264920 w 2339340"/>
              <a:gd name="connsiteY72" fmla="*/ 5795010 h 6236970"/>
              <a:gd name="connsiteX73" fmla="*/ 1264920 w 2339340"/>
              <a:gd name="connsiteY73" fmla="*/ 5901690 h 6236970"/>
              <a:gd name="connsiteX74" fmla="*/ 1424940 w 2339340"/>
              <a:gd name="connsiteY74" fmla="*/ 6236970 h 6236970"/>
              <a:gd name="connsiteX75" fmla="*/ 1565910 w 2339340"/>
              <a:gd name="connsiteY75" fmla="*/ 6065520 h 6236970"/>
              <a:gd name="connsiteX76" fmla="*/ 1604010 w 2339340"/>
              <a:gd name="connsiteY76" fmla="*/ 6012180 h 6236970"/>
              <a:gd name="connsiteX77" fmla="*/ 1524000 w 2339340"/>
              <a:gd name="connsiteY77" fmla="*/ 5844540 h 6236970"/>
              <a:gd name="connsiteX78" fmla="*/ 1466850 w 2339340"/>
              <a:gd name="connsiteY78" fmla="*/ 5718810 h 6236970"/>
              <a:gd name="connsiteX79" fmla="*/ 1440180 w 2339340"/>
              <a:gd name="connsiteY79" fmla="*/ 5638800 h 6236970"/>
              <a:gd name="connsiteX80" fmla="*/ 1546860 w 2339340"/>
              <a:gd name="connsiteY80" fmla="*/ 5078730 h 6236970"/>
              <a:gd name="connsiteX81" fmla="*/ 1600200 w 2339340"/>
              <a:gd name="connsiteY81" fmla="*/ 4507230 h 6236970"/>
              <a:gd name="connsiteX82" fmla="*/ 1684020 w 2339340"/>
              <a:gd name="connsiteY82" fmla="*/ 4027170 h 6236970"/>
              <a:gd name="connsiteX83" fmla="*/ 1703070 w 2339340"/>
              <a:gd name="connsiteY83" fmla="*/ 3688080 h 6236970"/>
              <a:gd name="connsiteX84" fmla="*/ 1645920 w 2339340"/>
              <a:gd name="connsiteY84" fmla="*/ 2884170 h 6236970"/>
              <a:gd name="connsiteX85" fmla="*/ 1630680 w 2339340"/>
              <a:gd name="connsiteY85" fmla="*/ 2868930 h 6236970"/>
              <a:gd name="connsiteX86" fmla="*/ 1607820 w 2339340"/>
              <a:gd name="connsiteY86" fmla="*/ 2750820 h 6236970"/>
              <a:gd name="connsiteX87" fmla="*/ 1584960 w 2339340"/>
              <a:gd name="connsiteY87" fmla="*/ 2423160 h 6236970"/>
              <a:gd name="connsiteX88" fmla="*/ 1584960 w 2339340"/>
              <a:gd name="connsiteY88" fmla="*/ 2072640 h 6236970"/>
              <a:gd name="connsiteX89" fmla="*/ 1619250 w 2339340"/>
              <a:gd name="connsiteY89" fmla="*/ 1771650 h 6236970"/>
              <a:gd name="connsiteX90" fmla="*/ 1691640 w 2339340"/>
              <a:gd name="connsiteY90" fmla="*/ 1501140 h 6236970"/>
              <a:gd name="connsiteX91" fmla="*/ 1954530 w 2339340"/>
              <a:gd name="connsiteY91" fmla="*/ 1924050 h 6236970"/>
              <a:gd name="connsiteX92" fmla="*/ 2045970 w 2339340"/>
              <a:gd name="connsiteY92" fmla="*/ 2045970 h 6236970"/>
              <a:gd name="connsiteX93" fmla="*/ 1840230 w 2339340"/>
              <a:gd name="connsiteY93" fmla="*/ 2358390 h 6236970"/>
              <a:gd name="connsiteX94" fmla="*/ 1729740 w 2339340"/>
              <a:gd name="connsiteY94" fmla="*/ 2545080 h 6236970"/>
              <a:gd name="connsiteX95" fmla="*/ 1672590 w 2339340"/>
              <a:gd name="connsiteY95" fmla="*/ 2674620 h 6236970"/>
              <a:gd name="connsiteX96" fmla="*/ 1604010 w 2339340"/>
              <a:gd name="connsiteY96" fmla="*/ 2754630 h 6236970"/>
              <a:gd name="connsiteX97" fmla="*/ 1634490 w 2339340"/>
              <a:gd name="connsiteY97" fmla="*/ 3040380 h 6236970"/>
              <a:gd name="connsiteX98" fmla="*/ 1729740 w 2339340"/>
              <a:gd name="connsiteY98" fmla="*/ 2891790 h 6236970"/>
              <a:gd name="connsiteX99" fmla="*/ 1927860 w 2339340"/>
              <a:gd name="connsiteY99" fmla="*/ 2689860 h 6236970"/>
              <a:gd name="connsiteX100" fmla="*/ 2065020 w 2339340"/>
              <a:gd name="connsiteY100" fmla="*/ 2548890 h 6236970"/>
              <a:gd name="connsiteX101" fmla="*/ 2202180 w 2339340"/>
              <a:gd name="connsiteY101" fmla="*/ 2339340 h 6236970"/>
              <a:gd name="connsiteX102" fmla="*/ 2339340 w 2339340"/>
              <a:gd name="connsiteY102" fmla="*/ 2049780 h 6236970"/>
              <a:gd name="connsiteX103" fmla="*/ 2293620 w 2339340"/>
              <a:gd name="connsiteY103" fmla="*/ 1958340 h 6236970"/>
              <a:gd name="connsiteX104" fmla="*/ 2232660 w 2339340"/>
              <a:gd name="connsiteY104" fmla="*/ 1752600 h 6236970"/>
              <a:gd name="connsiteX105" fmla="*/ 2175510 w 2339340"/>
              <a:gd name="connsiteY105" fmla="*/ 1565910 h 6236970"/>
              <a:gd name="connsiteX106" fmla="*/ 2065020 w 2339340"/>
              <a:gd name="connsiteY106" fmla="*/ 1352550 h 6236970"/>
              <a:gd name="connsiteX107" fmla="*/ 1958340 w 2339340"/>
              <a:gd name="connsiteY107" fmla="*/ 1169670 h 6236970"/>
              <a:gd name="connsiteX108" fmla="*/ 1878330 w 2339340"/>
              <a:gd name="connsiteY108" fmla="*/ 1043940 h 6236970"/>
              <a:gd name="connsiteX109" fmla="*/ 1752600 w 2339340"/>
              <a:gd name="connsiteY109" fmla="*/ 975360 h 6236970"/>
              <a:gd name="connsiteX110" fmla="*/ 1645920 w 2339340"/>
              <a:gd name="connsiteY110" fmla="*/ 956310 h 6236970"/>
              <a:gd name="connsiteX111" fmla="*/ 1546860 w 2339340"/>
              <a:gd name="connsiteY111" fmla="*/ 922020 h 6236970"/>
              <a:gd name="connsiteX112" fmla="*/ 1276350 w 2339340"/>
              <a:gd name="connsiteY112" fmla="*/ 861060 h 6236970"/>
              <a:gd name="connsiteX113" fmla="*/ 1257300 w 2339340"/>
              <a:gd name="connsiteY113" fmla="*/ 739140 h 6236970"/>
              <a:gd name="connsiteX114" fmla="*/ 1325880 w 2339340"/>
              <a:gd name="connsiteY114" fmla="*/ 594360 h 6236970"/>
              <a:gd name="connsiteX115" fmla="*/ 1363980 w 2339340"/>
              <a:gd name="connsiteY115" fmla="*/ 537210 h 6236970"/>
              <a:gd name="connsiteX116" fmla="*/ 1352550 w 2339340"/>
              <a:gd name="connsiteY116" fmla="*/ 438150 h 6236970"/>
              <a:gd name="connsiteX117" fmla="*/ 1348740 w 2339340"/>
              <a:gd name="connsiteY117" fmla="*/ 308610 h 6236970"/>
              <a:gd name="connsiteX118" fmla="*/ 1306830 w 2339340"/>
              <a:gd name="connsiteY118" fmla="*/ 114300 h 6236970"/>
              <a:gd name="connsiteX119" fmla="*/ 1188720 w 2339340"/>
              <a:gd name="connsiteY119" fmla="*/ 38100 h 6236970"/>
              <a:gd name="connsiteX120" fmla="*/ 1143000 w 2339340"/>
              <a:gd name="connsiteY120" fmla="*/ 11430 h 6236970"/>
              <a:gd name="connsiteX121" fmla="*/ 1093470 w 2339340"/>
              <a:gd name="connsiteY121" fmla="*/ 22860 h 6236970"/>
              <a:gd name="connsiteX0" fmla="*/ 1093470 w 2339340"/>
              <a:gd name="connsiteY0" fmla="*/ 22860 h 6236970"/>
              <a:gd name="connsiteX1" fmla="*/ 971550 w 2339340"/>
              <a:gd name="connsiteY1" fmla="*/ 68580 h 6236970"/>
              <a:gd name="connsiteX2" fmla="*/ 967740 w 2339340"/>
              <a:gd name="connsiteY2" fmla="*/ 0 h 6236970"/>
              <a:gd name="connsiteX3" fmla="*/ 872490 w 2339340"/>
              <a:gd name="connsiteY3" fmla="*/ 121920 h 6236970"/>
              <a:gd name="connsiteX4" fmla="*/ 849630 w 2339340"/>
              <a:gd name="connsiteY4" fmla="*/ 95250 h 6236970"/>
              <a:gd name="connsiteX5" fmla="*/ 800100 w 2339340"/>
              <a:gd name="connsiteY5" fmla="*/ 320040 h 6236970"/>
              <a:gd name="connsiteX6" fmla="*/ 811530 w 2339340"/>
              <a:gd name="connsiteY6" fmla="*/ 461010 h 6236970"/>
              <a:gd name="connsiteX7" fmla="*/ 754380 w 2339340"/>
              <a:gd name="connsiteY7" fmla="*/ 464820 h 6236970"/>
              <a:gd name="connsiteX8" fmla="*/ 781050 w 2339340"/>
              <a:gd name="connsiteY8" fmla="*/ 548640 h 6236970"/>
              <a:gd name="connsiteX9" fmla="*/ 822960 w 2339340"/>
              <a:gd name="connsiteY9" fmla="*/ 624840 h 6236970"/>
              <a:gd name="connsiteX10" fmla="*/ 887730 w 2339340"/>
              <a:gd name="connsiteY10" fmla="*/ 689610 h 6236970"/>
              <a:gd name="connsiteX11" fmla="*/ 925830 w 2339340"/>
              <a:gd name="connsiteY11" fmla="*/ 769620 h 6236970"/>
              <a:gd name="connsiteX12" fmla="*/ 925830 w 2339340"/>
              <a:gd name="connsiteY12" fmla="*/ 861060 h 6236970"/>
              <a:gd name="connsiteX13" fmla="*/ 803910 w 2339340"/>
              <a:gd name="connsiteY13" fmla="*/ 922020 h 6236970"/>
              <a:gd name="connsiteX14" fmla="*/ 701040 w 2339340"/>
              <a:gd name="connsiteY14" fmla="*/ 948690 h 6236970"/>
              <a:gd name="connsiteX15" fmla="*/ 556260 w 2339340"/>
              <a:gd name="connsiteY15" fmla="*/ 952500 h 6236970"/>
              <a:gd name="connsiteX16" fmla="*/ 403860 w 2339340"/>
              <a:gd name="connsiteY16" fmla="*/ 1002030 h 6236970"/>
              <a:gd name="connsiteX17" fmla="*/ 320040 w 2339340"/>
              <a:gd name="connsiteY17" fmla="*/ 1085850 h 6236970"/>
              <a:gd name="connsiteX18" fmla="*/ 247650 w 2339340"/>
              <a:gd name="connsiteY18" fmla="*/ 1276350 h 6236970"/>
              <a:gd name="connsiteX19" fmla="*/ 163830 w 2339340"/>
              <a:gd name="connsiteY19" fmla="*/ 1569720 h 6236970"/>
              <a:gd name="connsiteX20" fmla="*/ 83820 w 2339340"/>
              <a:gd name="connsiteY20" fmla="*/ 1783080 h 6236970"/>
              <a:gd name="connsiteX21" fmla="*/ 72390 w 2339340"/>
              <a:gd name="connsiteY21" fmla="*/ 1962150 h 6236970"/>
              <a:gd name="connsiteX22" fmla="*/ 0 w 2339340"/>
              <a:gd name="connsiteY22" fmla="*/ 2145030 h 6236970"/>
              <a:gd name="connsiteX23" fmla="*/ 11430 w 2339340"/>
              <a:gd name="connsiteY23" fmla="*/ 2251710 h 6236970"/>
              <a:gd name="connsiteX24" fmla="*/ 106680 w 2339340"/>
              <a:gd name="connsiteY24" fmla="*/ 2426970 h 6236970"/>
              <a:gd name="connsiteX25" fmla="*/ 243840 w 2339340"/>
              <a:gd name="connsiteY25" fmla="*/ 2594610 h 6236970"/>
              <a:gd name="connsiteX26" fmla="*/ 422910 w 2339340"/>
              <a:gd name="connsiteY26" fmla="*/ 2769870 h 6236970"/>
              <a:gd name="connsiteX27" fmla="*/ 609600 w 2339340"/>
              <a:gd name="connsiteY27" fmla="*/ 2929890 h 6236970"/>
              <a:gd name="connsiteX28" fmla="*/ 703183 w 2339340"/>
              <a:gd name="connsiteY28" fmla="*/ 3062525 h 6236970"/>
              <a:gd name="connsiteX29" fmla="*/ 711517 w 2339340"/>
              <a:gd name="connsiteY29" fmla="*/ 2784396 h 6236970"/>
              <a:gd name="connsiteX30" fmla="*/ 647700 w 2339340"/>
              <a:gd name="connsiteY30" fmla="*/ 2731770 h 6236970"/>
              <a:gd name="connsiteX31" fmla="*/ 541020 w 2339340"/>
              <a:gd name="connsiteY31" fmla="*/ 2537460 h 6236970"/>
              <a:gd name="connsiteX32" fmla="*/ 487680 w 2339340"/>
              <a:gd name="connsiteY32" fmla="*/ 2426970 h 6236970"/>
              <a:gd name="connsiteX33" fmla="*/ 293370 w 2339340"/>
              <a:gd name="connsiteY33" fmla="*/ 2205990 h 6236970"/>
              <a:gd name="connsiteX34" fmla="*/ 426720 w 2339340"/>
              <a:gd name="connsiteY34" fmla="*/ 1988820 h 6236970"/>
              <a:gd name="connsiteX35" fmla="*/ 483870 w 2339340"/>
              <a:gd name="connsiteY35" fmla="*/ 1878330 h 6236970"/>
              <a:gd name="connsiteX36" fmla="*/ 544830 w 2339340"/>
              <a:gd name="connsiteY36" fmla="*/ 1642110 h 6236970"/>
              <a:gd name="connsiteX37" fmla="*/ 636270 w 2339340"/>
              <a:gd name="connsiteY37" fmla="*/ 1897380 h 6236970"/>
              <a:gd name="connsiteX38" fmla="*/ 678180 w 2339340"/>
              <a:gd name="connsiteY38" fmla="*/ 2202180 h 6236970"/>
              <a:gd name="connsiteX39" fmla="*/ 689610 w 2339340"/>
              <a:gd name="connsiteY39" fmla="*/ 2487930 h 6236970"/>
              <a:gd name="connsiteX40" fmla="*/ 712470 w 2339340"/>
              <a:gd name="connsiteY40" fmla="*/ 2762250 h 6236970"/>
              <a:gd name="connsiteX41" fmla="*/ 701040 w 2339340"/>
              <a:gd name="connsiteY41" fmla="*/ 3177540 h 6236970"/>
              <a:gd name="connsiteX42" fmla="*/ 643890 w 2339340"/>
              <a:gd name="connsiteY42" fmla="*/ 3783330 h 6236970"/>
              <a:gd name="connsiteX43" fmla="*/ 613410 w 2339340"/>
              <a:gd name="connsiteY43" fmla="*/ 4255770 h 6236970"/>
              <a:gd name="connsiteX44" fmla="*/ 689610 w 2339340"/>
              <a:gd name="connsiteY44" fmla="*/ 4617720 h 6236970"/>
              <a:gd name="connsiteX45" fmla="*/ 803910 w 2339340"/>
              <a:gd name="connsiteY45" fmla="*/ 5215890 h 6236970"/>
              <a:gd name="connsiteX46" fmla="*/ 883920 w 2339340"/>
              <a:gd name="connsiteY46" fmla="*/ 5657850 h 6236970"/>
              <a:gd name="connsiteX47" fmla="*/ 872490 w 2339340"/>
              <a:gd name="connsiteY47" fmla="*/ 5684520 h 6236970"/>
              <a:gd name="connsiteX48" fmla="*/ 693420 w 2339340"/>
              <a:gd name="connsiteY48" fmla="*/ 5894070 h 6236970"/>
              <a:gd name="connsiteX49" fmla="*/ 541020 w 2339340"/>
              <a:gd name="connsiteY49" fmla="*/ 6092190 h 6236970"/>
              <a:gd name="connsiteX50" fmla="*/ 510540 w 2339340"/>
              <a:gd name="connsiteY50" fmla="*/ 6156960 h 6236970"/>
              <a:gd name="connsiteX51" fmla="*/ 701040 w 2339340"/>
              <a:gd name="connsiteY51" fmla="*/ 6092190 h 6236970"/>
              <a:gd name="connsiteX52" fmla="*/ 830580 w 2339340"/>
              <a:gd name="connsiteY52" fmla="*/ 6065520 h 6236970"/>
              <a:gd name="connsiteX53" fmla="*/ 952500 w 2339340"/>
              <a:gd name="connsiteY53" fmla="*/ 5974080 h 6236970"/>
              <a:gd name="connsiteX54" fmla="*/ 963930 w 2339340"/>
              <a:gd name="connsiteY54" fmla="*/ 5871210 h 6236970"/>
              <a:gd name="connsiteX55" fmla="*/ 1108710 w 2339340"/>
              <a:gd name="connsiteY55" fmla="*/ 5817870 h 6236970"/>
              <a:gd name="connsiteX56" fmla="*/ 1108710 w 2339340"/>
              <a:gd name="connsiteY56" fmla="*/ 5791200 h 6236970"/>
              <a:gd name="connsiteX57" fmla="*/ 1032510 w 2339340"/>
              <a:gd name="connsiteY57" fmla="*/ 5634990 h 6236970"/>
              <a:gd name="connsiteX58" fmla="*/ 1043940 w 2339340"/>
              <a:gd name="connsiteY58" fmla="*/ 5280660 h 6236970"/>
              <a:gd name="connsiteX59" fmla="*/ 1074420 w 2339340"/>
              <a:gd name="connsiteY59" fmla="*/ 4888230 h 6236970"/>
              <a:gd name="connsiteX60" fmla="*/ 1002030 w 2339340"/>
              <a:gd name="connsiteY60" fmla="*/ 4423410 h 6236970"/>
              <a:gd name="connsiteX61" fmla="*/ 1066800 w 2339340"/>
              <a:gd name="connsiteY61" fmla="*/ 4130040 h 6236970"/>
              <a:gd name="connsiteX62" fmla="*/ 1116330 w 2339340"/>
              <a:gd name="connsiteY62" fmla="*/ 3775710 h 6236970"/>
              <a:gd name="connsiteX63" fmla="*/ 1165860 w 2339340"/>
              <a:gd name="connsiteY63" fmla="*/ 3375660 h 6236970"/>
              <a:gd name="connsiteX64" fmla="*/ 1238250 w 2339340"/>
              <a:gd name="connsiteY64" fmla="*/ 3882390 h 6236970"/>
              <a:gd name="connsiteX65" fmla="*/ 1280160 w 2339340"/>
              <a:gd name="connsiteY65" fmla="*/ 4366260 h 6236970"/>
              <a:gd name="connsiteX66" fmla="*/ 1310640 w 2339340"/>
              <a:gd name="connsiteY66" fmla="*/ 4533900 h 6236970"/>
              <a:gd name="connsiteX67" fmla="*/ 1272540 w 2339340"/>
              <a:gd name="connsiteY67" fmla="*/ 4838700 h 6236970"/>
              <a:gd name="connsiteX68" fmla="*/ 1242060 w 2339340"/>
              <a:gd name="connsiteY68" fmla="*/ 5059680 h 6236970"/>
              <a:gd name="connsiteX69" fmla="*/ 1276350 w 2339340"/>
              <a:gd name="connsiteY69" fmla="*/ 5288280 h 6236970"/>
              <a:gd name="connsiteX70" fmla="*/ 1333500 w 2339340"/>
              <a:gd name="connsiteY70" fmla="*/ 5494020 h 6236970"/>
              <a:gd name="connsiteX71" fmla="*/ 1314450 w 2339340"/>
              <a:gd name="connsiteY71" fmla="*/ 5615940 h 6236970"/>
              <a:gd name="connsiteX72" fmla="*/ 1264920 w 2339340"/>
              <a:gd name="connsiteY72" fmla="*/ 5795010 h 6236970"/>
              <a:gd name="connsiteX73" fmla="*/ 1264920 w 2339340"/>
              <a:gd name="connsiteY73" fmla="*/ 5901690 h 6236970"/>
              <a:gd name="connsiteX74" fmla="*/ 1424940 w 2339340"/>
              <a:gd name="connsiteY74" fmla="*/ 6236970 h 6236970"/>
              <a:gd name="connsiteX75" fmla="*/ 1565910 w 2339340"/>
              <a:gd name="connsiteY75" fmla="*/ 6065520 h 6236970"/>
              <a:gd name="connsiteX76" fmla="*/ 1604010 w 2339340"/>
              <a:gd name="connsiteY76" fmla="*/ 6012180 h 6236970"/>
              <a:gd name="connsiteX77" fmla="*/ 1524000 w 2339340"/>
              <a:gd name="connsiteY77" fmla="*/ 5844540 h 6236970"/>
              <a:gd name="connsiteX78" fmla="*/ 1466850 w 2339340"/>
              <a:gd name="connsiteY78" fmla="*/ 5718810 h 6236970"/>
              <a:gd name="connsiteX79" fmla="*/ 1440180 w 2339340"/>
              <a:gd name="connsiteY79" fmla="*/ 5638800 h 6236970"/>
              <a:gd name="connsiteX80" fmla="*/ 1546860 w 2339340"/>
              <a:gd name="connsiteY80" fmla="*/ 5078730 h 6236970"/>
              <a:gd name="connsiteX81" fmla="*/ 1600200 w 2339340"/>
              <a:gd name="connsiteY81" fmla="*/ 4507230 h 6236970"/>
              <a:gd name="connsiteX82" fmla="*/ 1684020 w 2339340"/>
              <a:gd name="connsiteY82" fmla="*/ 4027170 h 6236970"/>
              <a:gd name="connsiteX83" fmla="*/ 1703070 w 2339340"/>
              <a:gd name="connsiteY83" fmla="*/ 3688080 h 6236970"/>
              <a:gd name="connsiteX84" fmla="*/ 1645920 w 2339340"/>
              <a:gd name="connsiteY84" fmla="*/ 2884170 h 6236970"/>
              <a:gd name="connsiteX85" fmla="*/ 1630680 w 2339340"/>
              <a:gd name="connsiteY85" fmla="*/ 2868930 h 6236970"/>
              <a:gd name="connsiteX86" fmla="*/ 1607820 w 2339340"/>
              <a:gd name="connsiteY86" fmla="*/ 2750820 h 6236970"/>
              <a:gd name="connsiteX87" fmla="*/ 1584960 w 2339340"/>
              <a:gd name="connsiteY87" fmla="*/ 2423160 h 6236970"/>
              <a:gd name="connsiteX88" fmla="*/ 1584960 w 2339340"/>
              <a:gd name="connsiteY88" fmla="*/ 2072640 h 6236970"/>
              <a:gd name="connsiteX89" fmla="*/ 1619250 w 2339340"/>
              <a:gd name="connsiteY89" fmla="*/ 1771650 h 6236970"/>
              <a:gd name="connsiteX90" fmla="*/ 1691640 w 2339340"/>
              <a:gd name="connsiteY90" fmla="*/ 1501140 h 6236970"/>
              <a:gd name="connsiteX91" fmla="*/ 1954530 w 2339340"/>
              <a:gd name="connsiteY91" fmla="*/ 1924050 h 6236970"/>
              <a:gd name="connsiteX92" fmla="*/ 2045970 w 2339340"/>
              <a:gd name="connsiteY92" fmla="*/ 2045970 h 6236970"/>
              <a:gd name="connsiteX93" fmla="*/ 1840230 w 2339340"/>
              <a:gd name="connsiteY93" fmla="*/ 2358390 h 6236970"/>
              <a:gd name="connsiteX94" fmla="*/ 1729740 w 2339340"/>
              <a:gd name="connsiteY94" fmla="*/ 2545080 h 6236970"/>
              <a:gd name="connsiteX95" fmla="*/ 1672590 w 2339340"/>
              <a:gd name="connsiteY95" fmla="*/ 2674620 h 6236970"/>
              <a:gd name="connsiteX96" fmla="*/ 1604010 w 2339340"/>
              <a:gd name="connsiteY96" fmla="*/ 2754630 h 6236970"/>
              <a:gd name="connsiteX97" fmla="*/ 1658302 w 2339340"/>
              <a:gd name="connsiteY97" fmla="*/ 3010615 h 6236970"/>
              <a:gd name="connsiteX98" fmla="*/ 1729740 w 2339340"/>
              <a:gd name="connsiteY98" fmla="*/ 2891790 h 6236970"/>
              <a:gd name="connsiteX99" fmla="*/ 1927860 w 2339340"/>
              <a:gd name="connsiteY99" fmla="*/ 2689860 h 6236970"/>
              <a:gd name="connsiteX100" fmla="*/ 2065020 w 2339340"/>
              <a:gd name="connsiteY100" fmla="*/ 2548890 h 6236970"/>
              <a:gd name="connsiteX101" fmla="*/ 2202180 w 2339340"/>
              <a:gd name="connsiteY101" fmla="*/ 2339340 h 6236970"/>
              <a:gd name="connsiteX102" fmla="*/ 2339340 w 2339340"/>
              <a:gd name="connsiteY102" fmla="*/ 2049780 h 6236970"/>
              <a:gd name="connsiteX103" fmla="*/ 2293620 w 2339340"/>
              <a:gd name="connsiteY103" fmla="*/ 1958340 h 6236970"/>
              <a:gd name="connsiteX104" fmla="*/ 2232660 w 2339340"/>
              <a:gd name="connsiteY104" fmla="*/ 1752600 h 6236970"/>
              <a:gd name="connsiteX105" fmla="*/ 2175510 w 2339340"/>
              <a:gd name="connsiteY105" fmla="*/ 1565910 h 6236970"/>
              <a:gd name="connsiteX106" fmla="*/ 2065020 w 2339340"/>
              <a:gd name="connsiteY106" fmla="*/ 1352550 h 6236970"/>
              <a:gd name="connsiteX107" fmla="*/ 1958340 w 2339340"/>
              <a:gd name="connsiteY107" fmla="*/ 1169670 h 6236970"/>
              <a:gd name="connsiteX108" fmla="*/ 1878330 w 2339340"/>
              <a:gd name="connsiteY108" fmla="*/ 1043940 h 6236970"/>
              <a:gd name="connsiteX109" fmla="*/ 1752600 w 2339340"/>
              <a:gd name="connsiteY109" fmla="*/ 975360 h 6236970"/>
              <a:gd name="connsiteX110" fmla="*/ 1645920 w 2339340"/>
              <a:gd name="connsiteY110" fmla="*/ 956310 h 6236970"/>
              <a:gd name="connsiteX111" fmla="*/ 1546860 w 2339340"/>
              <a:gd name="connsiteY111" fmla="*/ 922020 h 6236970"/>
              <a:gd name="connsiteX112" fmla="*/ 1276350 w 2339340"/>
              <a:gd name="connsiteY112" fmla="*/ 861060 h 6236970"/>
              <a:gd name="connsiteX113" fmla="*/ 1257300 w 2339340"/>
              <a:gd name="connsiteY113" fmla="*/ 739140 h 6236970"/>
              <a:gd name="connsiteX114" fmla="*/ 1325880 w 2339340"/>
              <a:gd name="connsiteY114" fmla="*/ 594360 h 6236970"/>
              <a:gd name="connsiteX115" fmla="*/ 1363980 w 2339340"/>
              <a:gd name="connsiteY115" fmla="*/ 537210 h 6236970"/>
              <a:gd name="connsiteX116" fmla="*/ 1352550 w 2339340"/>
              <a:gd name="connsiteY116" fmla="*/ 438150 h 6236970"/>
              <a:gd name="connsiteX117" fmla="*/ 1348740 w 2339340"/>
              <a:gd name="connsiteY117" fmla="*/ 308610 h 6236970"/>
              <a:gd name="connsiteX118" fmla="*/ 1306830 w 2339340"/>
              <a:gd name="connsiteY118" fmla="*/ 114300 h 6236970"/>
              <a:gd name="connsiteX119" fmla="*/ 1188720 w 2339340"/>
              <a:gd name="connsiteY119" fmla="*/ 38100 h 6236970"/>
              <a:gd name="connsiteX120" fmla="*/ 1143000 w 2339340"/>
              <a:gd name="connsiteY120" fmla="*/ 11430 h 6236970"/>
              <a:gd name="connsiteX121" fmla="*/ 1093470 w 2339340"/>
              <a:gd name="connsiteY121" fmla="*/ 22860 h 6236970"/>
              <a:gd name="connsiteX0" fmla="*/ 1093470 w 2339340"/>
              <a:gd name="connsiteY0" fmla="*/ 22860 h 6236970"/>
              <a:gd name="connsiteX1" fmla="*/ 971550 w 2339340"/>
              <a:gd name="connsiteY1" fmla="*/ 68580 h 6236970"/>
              <a:gd name="connsiteX2" fmla="*/ 967740 w 2339340"/>
              <a:gd name="connsiteY2" fmla="*/ 0 h 6236970"/>
              <a:gd name="connsiteX3" fmla="*/ 872490 w 2339340"/>
              <a:gd name="connsiteY3" fmla="*/ 121920 h 6236970"/>
              <a:gd name="connsiteX4" fmla="*/ 849630 w 2339340"/>
              <a:gd name="connsiteY4" fmla="*/ 95250 h 6236970"/>
              <a:gd name="connsiteX5" fmla="*/ 800100 w 2339340"/>
              <a:gd name="connsiteY5" fmla="*/ 320040 h 6236970"/>
              <a:gd name="connsiteX6" fmla="*/ 811530 w 2339340"/>
              <a:gd name="connsiteY6" fmla="*/ 461010 h 6236970"/>
              <a:gd name="connsiteX7" fmla="*/ 754380 w 2339340"/>
              <a:gd name="connsiteY7" fmla="*/ 464820 h 6236970"/>
              <a:gd name="connsiteX8" fmla="*/ 781050 w 2339340"/>
              <a:gd name="connsiteY8" fmla="*/ 548640 h 6236970"/>
              <a:gd name="connsiteX9" fmla="*/ 822960 w 2339340"/>
              <a:gd name="connsiteY9" fmla="*/ 624840 h 6236970"/>
              <a:gd name="connsiteX10" fmla="*/ 887730 w 2339340"/>
              <a:gd name="connsiteY10" fmla="*/ 689610 h 6236970"/>
              <a:gd name="connsiteX11" fmla="*/ 925830 w 2339340"/>
              <a:gd name="connsiteY11" fmla="*/ 769620 h 6236970"/>
              <a:gd name="connsiteX12" fmla="*/ 925830 w 2339340"/>
              <a:gd name="connsiteY12" fmla="*/ 861060 h 6236970"/>
              <a:gd name="connsiteX13" fmla="*/ 803910 w 2339340"/>
              <a:gd name="connsiteY13" fmla="*/ 922020 h 6236970"/>
              <a:gd name="connsiteX14" fmla="*/ 701040 w 2339340"/>
              <a:gd name="connsiteY14" fmla="*/ 948690 h 6236970"/>
              <a:gd name="connsiteX15" fmla="*/ 556260 w 2339340"/>
              <a:gd name="connsiteY15" fmla="*/ 952500 h 6236970"/>
              <a:gd name="connsiteX16" fmla="*/ 403860 w 2339340"/>
              <a:gd name="connsiteY16" fmla="*/ 1002030 h 6236970"/>
              <a:gd name="connsiteX17" fmla="*/ 320040 w 2339340"/>
              <a:gd name="connsiteY17" fmla="*/ 1085850 h 6236970"/>
              <a:gd name="connsiteX18" fmla="*/ 247650 w 2339340"/>
              <a:gd name="connsiteY18" fmla="*/ 1276350 h 6236970"/>
              <a:gd name="connsiteX19" fmla="*/ 163830 w 2339340"/>
              <a:gd name="connsiteY19" fmla="*/ 1569720 h 6236970"/>
              <a:gd name="connsiteX20" fmla="*/ 83820 w 2339340"/>
              <a:gd name="connsiteY20" fmla="*/ 1783080 h 6236970"/>
              <a:gd name="connsiteX21" fmla="*/ 72390 w 2339340"/>
              <a:gd name="connsiteY21" fmla="*/ 1962150 h 6236970"/>
              <a:gd name="connsiteX22" fmla="*/ 0 w 2339340"/>
              <a:gd name="connsiteY22" fmla="*/ 2145030 h 6236970"/>
              <a:gd name="connsiteX23" fmla="*/ 11430 w 2339340"/>
              <a:gd name="connsiteY23" fmla="*/ 2251710 h 6236970"/>
              <a:gd name="connsiteX24" fmla="*/ 106680 w 2339340"/>
              <a:gd name="connsiteY24" fmla="*/ 2426970 h 6236970"/>
              <a:gd name="connsiteX25" fmla="*/ 243840 w 2339340"/>
              <a:gd name="connsiteY25" fmla="*/ 2594610 h 6236970"/>
              <a:gd name="connsiteX26" fmla="*/ 422910 w 2339340"/>
              <a:gd name="connsiteY26" fmla="*/ 2769870 h 6236970"/>
              <a:gd name="connsiteX27" fmla="*/ 609600 w 2339340"/>
              <a:gd name="connsiteY27" fmla="*/ 2929890 h 6236970"/>
              <a:gd name="connsiteX28" fmla="*/ 703183 w 2339340"/>
              <a:gd name="connsiteY28" fmla="*/ 3062525 h 6236970"/>
              <a:gd name="connsiteX29" fmla="*/ 711517 w 2339340"/>
              <a:gd name="connsiteY29" fmla="*/ 2784396 h 6236970"/>
              <a:gd name="connsiteX30" fmla="*/ 647700 w 2339340"/>
              <a:gd name="connsiteY30" fmla="*/ 2731770 h 6236970"/>
              <a:gd name="connsiteX31" fmla="*/ 541020 w 2339340"/>
              <a:gd name="connsiteY31" fmla="*/ 2537460 h 6236970"/>
              <a:gd name="connsiteX32" fmla="*/ 487680 w 2339340"/>
              <a:gd name="connsiteY32" fmla="*/ 2426970 h 6236970"/>
              <a:gd name="connsiteX33" fmla="*/ 293370 w 2339340"/>
              <a:gd name="connsiteY33" fmla="*/ 2205990 h 6236970"/>
              <a:gd name="connsiteX34" fmla="*/ 426720 w 2339340"/>
              <a:gd name="connsiteY34" fmla="*/ 1988820 h 6236970"/>
              <a:gd name="connsiteX35" fmla="*/ 483870 w 2339340"/>
              <a:gd name="connsiteY35" fmla="*/ 1878330 h 6236970"/>
              <a:gd name="connsiteX36" fmla="*/ 544830 w 2339340"/>
              <a:gd name="connsiteY36" fmla="*/ 1642110 h 6236970"/>
              <a:gd name="connsiteX37" fmla="*/ 636270 w 2339340"/>
              <a:gd name="connsiteY37" fmla="*/ 1897380 h 6236970"/>
              <a:gd name="connsiteX38" fmla="*/ 678180 w 2339340"/>
              <a:gd name="connsiteY38" fmla="*/ 2202180 h 6236970"/>
              <a:gd name="connsiteX39" fmla="*/ 689610 w 2339340"/>
              <a:gd name="connsiteY39" fmla="*/ 2487930 h 6236970"/>
              <a:gd name="connsiteX40" fmla="*/ 712470 w 2339340"/>
              <a:gd name="connsiteY40" fmla="*/ 2762250 h 6236970"/>
              <a:gd name="connsiteX41" fmla="*/ 701040 w 2339340"/>
              <a:gd name="connsiteY41" fmla="*/ 3177540 h 6236970"/>
              <a:gd name="connsiteX42" fmla="*/ 643890 w 2339340"/>
              <a:gd name="connsiteY42" fmla="*/ 3783330 h 6236970"/>
              <a:gd name="connsiteX43" fmla="*/ 613410 w 2339340"/>
              <a:gd name="connsiteY43" fmla="*/ 4255770 h 6236970"/>
              <a:gd name="connsiteX44" fmla="*/ 689610 w 2339340"/>
              <a:gd name="connsiteY44" fmla="*/ 4617720 h 6236970"/>
              <a:gd name="connsiteX45" fmla="*/ 803910 w 2339340"/>
              <a:gd name="connsiteY45" fmla="*/ 5215890 h 6236970"/>
              <a:gd name="connsiteX46" fmla="*/ 883920 w 2339340"/>
              <a:gd name="connsiteY46" fmla="*/ 5657850 h 6236970"/>
              <a:gd name="connsiteX47" fmla="*/ 872490 w 2339340"/>
              <a:gd name="connsiteY47" fmla="*/ 5684520 h 6236970"/>
              <a:gd name="connsiteX48" fmla="*/ 693420 w 2339340"/>
              <a:gd name="connsiteY48" fmla="*/ 5894070 h 6236970"/>
              <a:gd name="connsiteX49" fmla="*/ 541020 w 2339340"/>
              <a:gd name="connsiteY49" fmla="*/ 6092190 h 6236970"/>
              <a:gd name="connsiteX50" fmla="*/ 510540 w 2339340"/>
              <a:gd name="connsiteY50" fmla="*/ 6156960 h 6236970"/>
              <a:gd name="connsiteX51" fmla="*/ 701040 w 2339340"/>
              <a:gd name="connsiteY51" fmla="*/ 6092190 h 6236970"/>
              <a:gd name="connsiteX52" fmla="*/ 830580 w 2339340"/>
              <a:gd name="connsiteY52" fmla="*/ 6065520 h 6236970"/>
              <a:gd name="connsiteX53" fmla="*/ 952500 w 2339340"/>
              <a:gd name="connsiteY53" fmla="*/ 5974080 h 6236970"/>
              <a:gd name="connsiteX54" fmla="*/ 963930 w 2339340"/>
              <a:gd name="connsiteY54" fmla="*/ 5871210 h 6236970"/>
              <a:gd name="connsiteX55" fmla="*/ 1108710 w 2339340"/>
              <a:gd name="connsiteY55" fmla="*/ 5817870 h 6236970"/>
              <a:gd name="connsiteX56" fmla="*/ 1108710 w 2339340"/>
              <a:gd name="connsiteY56" fmla="*/ 5791200 h 6236970"/>
              <a:gd name="connsiteX57" fmla="*/ 1032510 w 2339340"/>
              <a:gd name="connsiteY57" fmla="*/ 5634990 h 6236970"/>
              <a:gd name="connsiteX58" fmla="*/ 1043940 w 2339340"/>
              <a:gd name="connsiteY58" fmla="*/ 5280660 h 6236970"/>
              <a:gd name="connsiteX59" fmla="*/ 1074420 w 2339340"/>
              <a:gd name="connsiteY59" fmla="*/ 4888230 h 6236970"/>
              <a:gd name="connsiteX60" fmla="*/ 1002030 w 2339340"/>
              <a:gd name="connsiteY60" fmla="*/ 4423410 h 6236970"/>
              <a:gd name="connsiteX61" fmla="*/ 1066800 w 2339340"/>
              <a:gd name="connsiteY61" fmla="*/ 4130040 h 6236970"/>
              <a:gd name="connsiteX62" fmla="*/ 1116330 w 2339340"/>
              <a:gd name="connsiteY62" fmla="*/ 3775710 h 6236970"/>
              <a:gd name="connsiteX63" fmla="*/ 1165860 w 2339340"/>
              <a:gd name="connsiteY63" fmla="*/ 3375660 h 6236970"/>
              <a:gd name="connsiteX64" fmla="*/ 1238250 w 2339340"/>
              <a:gd name="connsiteY64" fmla="*/ 3882390 h 6236970"/>
              <a:gd name="connsiteX65" fmla="*/ 1280160 w 2339340"/>
              <a:gd name="connsiteY65" fmla="*/ 4366260 h 6236970"/>
              <a:gd name="connsiteX66" fmla="*/ 1310640 w 2339340"/>
              <a:gd name="connsiteY66" fmla="*/ 4533900 h 6236970"/>
              <a:gd name="connsiteX67" fmla="*/ 1272540 w 2339340"/>
              <a:gd name="connsiteY67" fmla="*/ 4838700 h 6236970"/>
              <a:gd name="connsiteX68" fmla="*/ 1242060 w 2339340"/>
              <a:gd name="connsiteY68" fmla="*/ 5059680 h 6236970"/>
              <a:gd name="connsiteX69" fmla="*/ 1276350 w 2339340"/>
              <a:gd name="connsiteY69" fmla="*/ 5288280 h 6236970"/>
              <a:gd name="connsiteX70" fmla="*/ 1333500 w 2339340"/>
              <a:gd name="connsiteY70" fmla="*/ 5494020 h 6236970"/>
              <a:gd name="connsiteX71" fmla="*/ 1314450 w 2339340"/>
              <a:gd name="connsiteY71" fmla="*/ 5615940 h 6236970"/>
              <a:gd name="connsiteX72" fmla="*/ 1264920 w 2339340"/>
              <a:gd name="connsiteY72" fmla="*/ 5795010 h 6236970"/>
              <a:gd name="connsiteX73" fmla="*/ 1264920 w 2339340"/>
              <a:gd name="connsiteY73" fmla="*/ 5901690 h 6236970"/>
              <a:gd name="connsiteX74" fmla="*/ 1424940 w 2339340"/>
              <a:gd name="connsiteY74" fmla="*/ 6236970 h 6236970"/>
              <a:gd name="connsiteX75" fmla="*/ 1565910 w 2339340"/>
              <a:gd name="connsiteY75" fmla="*/ 6065520 h 6236970"/>
              <a:gd name="connsiteX76" fmla="*/ 1604010 w 2339340"/>
              <a:gd name="connsiteY76" fmla="*/ 6012180 h 6236970"/>
              <a:gd name="connsiteX77" fmla="*/ 1524000 w 2339340"/>
              <a:gd name="connsiteY77" fmla="*/ 5844540 h 6236970"/>
              <a:gd name="connsiteX78" fmla="*/ 1466850 w 2339340"/>
              <a:gd name="connsiteY78" fmla="*/ 5718810 h 6236970"/>
              <a:gd name="connsiteX79" fmla="*/ 1440180 w 2339340"/>
              <a:gd name="connsiteY79" fmla="*/ 5638800 h 6236970"/>
              <a:gd name="connsiteX80" fmla="*/ 1546860 w 2339340"/>
              <a:gd name="connsiteY80" fmla="*/ 5078730 h 6236970"/>
              <a:gd name="connsiteX81" fmla="*/ 1600200 w 2339340"/>
              <a:gd name="connsiteY81" fmla="*/ 4507230 h 6236970"/>
              <a:gd name="connsiteX82" fmla="*/ 1684020 w 2339340"/>
              <a:gd name="connsiteY82" fmla="*/ 4027170 h 6236970"/>
              <a:gd name="connsiteX83" fmla="*/ 1703070 w 2339340"/>
              <a:gd name="connsiteY83" fmla="*/ 3688080 h 6236970"/>
              <a:gd name="connsiteX84" fmla="*/ 1673305 w 2339340"/>
              <a:gd name="connsiteY84" fmla="*/ 3083005 h 6236970"/>
              <a:gd name="connsiteX85" fmla="*/ 1630680 w 2339340"/>
              <a:gd name="connsiteY85" fmla="*/ 2868930 h 6236970"/>
              <a:gd name="connsiteX86" fmla="*/ 1607820 w 2339340"/>
              <a:gd name="connsiteY86" fmla="*/ 2750820 h 6236970"/>
              <a:gd name="connsiteX87" fmla="*/ 1584960 w 2339340"/>
              <a:gd name="connsiteY87" fmla="*/ 2423160 h 6236970"/>
              <a:gd name="connsiteX88" fmla="*/ 1584960 w 2339340"/>
              <a:gd name="connsiteY88" fmla="*/ 2072640 h 6236970"/>
              <a:gd name="connsiteX89" fmla="*/ 1619250 w 2339340"/>
              <a:gd name="connsiteY89" fmla="*/ 1771650 h 6236970"/>
              <a:gd name="connsiteX90" fmla="*/ 1691640 w 2339340"/>
              <a:gd name="connsiteY90" fmla="*/ 1501140 h 6236970"/>
              <a:gd name="connsiteX91" fmla="*/ 1954530 w 2339340"/>
              <a:gd name="connsiteY91" fmla="*/ 1924050 h 6236970"/>
              <a:gd name="connsiteX92" fmla="*/ 2045970 w 2339340"/>
              <a:gd name="connsiteY92" fmla="*/ 2045970 h 6236970"/>
              <a:gd name="connsiteX93" fmla="*/ 1840230 w 2339340"/>
              <a:gd name="connsiteY93" fmla="*/ 2358390 h 6236970"/>
              <a:gd name="connsiteX94" fmla="*/ 1729740 w 2339340"/>
              <a:gd name="connsiteY94" fmla="*/ 2545080 h 6236970"/>
              <a:gd name="connsiteX95" fmla="*/ 1672590 w 2339340"/>
              <a:gd name="connsiteY95" fmla="*/ 2674620 h 6236970"/>
              <a:gd name="connsiteX96" fmla="*/ 1604010 w 2339340"/>
              <a:gd name="connsiteY96" fmla="*/ 2754630 h 6236970"/>
              <a:gd name="connsiteX97" fmla="*/ 1658302 w 2339340"/>
              <a:gd name="connsiteY97" fmla="*/ 3010615 h 6236970"/>
              <a:gd name="connsiteX98" fmla="*/ 1729740 w 2339340"/>
              <a:gd name="connsiteY98" fmla="*/ 2891790 h 6236970"/>
              <a:gd name="connsiteX99" fmla="*/ 1927860 w 2339340"/>
              <a:gd name="connsiteY99" fmla="*/ 2689860 h 6236970"/>
              <a:gd name="connsiteX100" fmla="*/ 2065020 w 2339340"/>
              <a:gd name="connsiteY100" fmla="*/ 2548890 h 6236970"/>
              <a:gd name="connsiteX101" fmla="*/ 2202180 w 2339340"/>
              <a:gd name="connsiteY101" fmla="*/ 2339340 h 6236970"/>
              <a:gd name="connsiteX102" fmla="*/ 2339340 w 2339340"/>
              <a:gd name="connsiteY102" fmla="*/ 2049780 h 6236970"/>
              <a:gd name="connsiteX103" fmla="*/ 2293620 w 2339340"/>
              <a:gd name="connsiteY103" fmla="*/ 1958340 h 6236970"/>
              <a:gd name="connsiteX104" fmla="*/ 2232660 w 2339340"/>
              <a:gd name="connsiteY104" fmla="*/ 1752600 h 6236970"/>
              <a:gd name="connsiteX105" fmla="*/ 2175510 w 2339340"/>
              <a:gd name="connsiteY105" fmla="*/ 1565910 h 6236970"/>
              <a:gd name="connsiteX106" fmla="*/ 2065020 w 2339340"/>
              <a:gd name="connsiteY106" fmla="*/ 1352550 h 6236970"/>
              <a:gd name="connsiteX107" fmla="*/ 1958340 w 2339340"/>
              <a:gd name="connsiteY107" fmla="*/ 1169670 h 6236970"/>
              <a:gd name="connsiteX108" fmla="*/ 1878330 w 2339340"/>
              <a:gd name="connsiteY108" fmla="*/ 1043940 h 6236970"/>
              <a:gd name="connsiteX109" fmla="*/ 1752600 w 2339340"/>
              <a:gd name="connsiteY109" fmla="*/ 975360 h 6236970"/>
              <a:gd name="connsiteX110" fmla="*/ 1645920 w 2339340"/>
              <a:gd name="connsiteY110" fmla="*/ 956310 h 6236970"/>
              <a:gd name="connsiteX111" fmla="*/ 1546860 w 2339340"/>
              <a:gd name="connsiteY111" fmla="*/ 922020 h 6236970"/>
              <a:gd name="connsiteX112" fmla="*/ 1276350 w 2339340"/>
              <a:gd name="connsiteY112" fmla="*/ 861060 h 6236970"/>
              <a:gd name="connsiteX113" fmla="*/ 1257300 w 2339340"/>
              <a:gd name="connsiteY113" fmla="*/ 739140 h 6236970"/>
              <a:gd name="connsiteX114" fmla="*/ 1325880 w 2339340"/>
              <a:gd name="connsiteY114" fmla="*/ 594360 h 6236970"/>
              <a:gd name="connsiteX115" fmla="*/ 1363980 w 2339340"/>
              <a:gd name="connsiteY115" fmla="*/ 537210 h 6236970"/>
              <a:gd name="connsiteX116" fmla="*/ 1352550 w 2339340"/>
              <a:gd name="connsiteY116" fmla="*/ 438150 h 6236970"/>
              <a:gd name="connsiteX117" fmla="*/ 1348740 w 2339340"/>
              <a:gd name="connsiteY117" fmla="*/ 308610 h 6236970"/>
              <a:gd name="connsiteX118" fmla="*/ 1306830 w 2339340"/>
              <a:gd name="connsiteY118" fmla="*/ 114300 h 6236970"/>
              <a:gd name="connsiteX119" fmla="*/ 1188720 w 2339340"/>
              <a:gd name="connsiteY119" fmla="*/ 38100 h 6236970"/>
              <a:gd name="connsiteX120" fmla="*/ 1143000 w 2339340"/>
              <a:gd name="connsiteY120" fmla="*/ 11430 h 6236970"/>
              <a:gd name="connsiteX121" fmla="*/ 1093470 w 2339340"/>
              <a:gd name="connsiteY121" fmla="*/ 22860 h 6236970"/>
              <a:gd name="connsiteX0" fmla="*/ 1093470 w 2339340"/>
              <a:gd name="connsiteY0" fmla="*/ 22860 h 6236970"/>
              <a:gd name="connsiteX1" fmla="*/ 971550 w 2339340"/>
              <a:gd name="connsiteY1" fmla="*/ 68580 h 6236970"/>
              <a:gd name="connsiteX2" fmla="*/ 967740 w 2339340"/>
              <a:gd name="connsiteY2" fmla="*/ 0 h 6236970"/>
              <a:gd name="connsiteX3" fmla="*/ 872490 w 2339340"/>
              <a:gd name="connsiteY3" fmla="*/ 121920 h 6236970"/>
              <a:gd name="connsiteX4" fmla="*/ 849630 w 2339340"/>
              <a:gd name="connsiteY4" fmla="*/ 95250 h 6236970"/>
              <a:gd name="connsiteX5" fmla="*/ 800100 w 2339340"/>
              <a:gd name="connsiteY5" fmla="*/ 320040 h 6236970"/>
              <a:gd name="connsiteX6" fmla="*/ 811530 w 2339340"/>
              <a:gd name="connsiteY6" fmla="*/ 461010 h 6236970"/>
              <a:gd name="connsiteX7" fmla="*/ 754380 w 2339340"/>
              <a:gd name="connsiteY7" fmla="*/ 464820 h 6236970"/>
              <a:gd name="connsiteX8" fmla="*/ 781050 w 2339340"/>
              <a:gd name="connsiteY8" fmla="*/ 548640 h 6236970"/>
              <a:gd name="connsiteX9" fmla="*/ 822960 w 2339340"/>
              <a:gd name="connsiteY9" fmla="*/ 624840 h 6236970"/>
              <a:gd name="connsiteX10" fmla="*/ 887730 w 2339340"/>
              <a:gd name="connsiteY10" fmla="*/ 689610 h 6236970"/>
              <a:gd name="connsiteX11" fmla="*/ 925830 w 2339340"/>
              <a:gd name="connsiteY11" fmla="*/ 769620 h 6236970"/>
              <a:gd name="connsiteX12" fmla="*/ 925830 w 2339340"/>
              <a:gd name="connsiteY12" fmla="*/ 861060 h 6236970"/>
              <a:gd name="connsiteX13" fmla="*/ 803910 w 2339340"/>
              <a:gd name="connsiteY13" fmla="*/ 922020 h 6236970"/>
              <a:gd name="connsiteX14" fmla="*/ 701040 w 2339340"/>
              <a:gd name="connsiteY14" fmla="*/ 948690 h 6236970"/>
              <a:gd name="connsiteX15" fmla="*/ 556260 w 2339340"/>
              <a:gd name="connsiteY15" fmla="*/ 952500 h 6236970"/>
              <a:gd name="connsiteX16" fmla="*/ 403860 w 2339340"/>
              <a:gd name="connsiteY16" fmla="*/ 1002030 h 6236970"/>
              <a:gd name="connsiteX17" fmla="*/ 320040 w 2339340"/>
              <a:gd name="connsiteY17" fmla="*/ 1085850 h 6236970"/>
              <a:gd name="connsiteX18" fmla="*/ 247650 w 2339340"/>
              <a:gd name="connsiteY18" fmla="*/ 1276350 h 6236970"/>
              <a:gd name="connsiteX19" fmla="*/ 163830 w 2339340"/>
              <a:gd name="connsiteY19" fmla="*/ 1569720 h 6236970"/>
              <a:gd name="connsiteX20" fmla="*/ 83820 w 2339340"/>
              <a:gd name="connsiteY20" fmla="*/ 1783080 h 6236970"/>
              <a:gd name="connsiteX21" fmla="*/ 72390 w 2339340"/>
              <a:gd name="connsiteY21" fmla="*/ 1962150 h 6236970"/>
              <a:gd name="connsiteX22" fmla="*/ 0 w 2339340"/>
              <a:gd name="connsiteY22" fmla="*/ 2145030 h 6236970"/>
              <a:gd name="connsiteX23" fmla="*/ 11430 w 2339340"/>
              <a:gd name="connsiteY23" fmla="*/ 2251710 h 6236970"/>
              <a:gd name="connsiteX24" fmla="*/ 106680 w 2339340"/>
              <a:gd name="connsiteY24" fmla="*/ 2426970 h 6236970"/>
              <a:gd name="connsiteX25" fmla="*/ 243840 w 2339340"/>
              <a:gd name="connsiteY25" fmla="*/ 2594610 h 6236970"/>
              <a:gd name="connsiteX26" fmla="*/ 422910 w 2339340"/>
              <a:gd name="connsiteY26" fmla="*/ 2769870 h 6236970"/>
              <a:gd name="connsiteX27" fmla="*/ 609600 w 2339340"/>
              <a:gd name="connsiteY27" fmla="*/ 2929890 h 6236970"/>
              <a:gd name="connsiteX28" fmla="*/ 703183 w 2339340"/>
              <a:gd name="connsiteY28" fmla="*/ 3062525 h 6236970"/>
              <a:gd name="connsiteX29" fmla="*/ 711517 w 2339340"/>
              <a:gd name="connsiteY29" fmla="*/ 2784396 h 6236970"/>
              <a:gd name="connsiteX30" fmla="*/ 647700 w 2339340"/>
              <a:gd name="connsiteY30" fmla="*/ 2731770 h 6236970"/>
              <a:gd name="connsiteX31" fmla="*/ 541020 w 2339340"/>
              <a:gd name="connsiteY31" fmla="*/ 2537460 h 6236970"/>
              <a:gd name="connsiteX32" fmla="*/ 487680 w 2339340"/>
              <a:gd name="connsiteY32" fmla="*/ 2426970 h 6236970"/>
              <a:gd name="connsiteX33" fmla="*/ 293370 w 2339340"/>
              <a:gd name="connsiteY33" fmla="*/ 2205990 h 6236970"/>
              <a:gd name="connsiteX34" fmla="*/ 426720 w 2339340"/>
              <a:gd name="connsiteY34" fmla="*/ 1988820 h 6236970"/>
              <a:gd name="connsiteX35" fmla="*/ 483870 w 2339340"/>
              <a:gd name="connsiteY35" fmla="*/ 1878330 h 6236970"/>
              <a:gd name="connsiteX36" fmla="*/ 544830 w 2339340"/>
              <a:gd name="connsiteY36" fmla="*/ 1642110 h 6236970"/>
              <a:gd name="connsiteX37" fmla="*/ 636270 w 2339340"/>
              <a:gd name="connsiteY37" fmla="*/ 1897380 h 6236970"/>
              <a:gd name="connsiteX38" fmla="*/ 678180 w 2339340"/>
              <a:gd name="connsiteY38" fmla="*/ 2202180 h 6236970"/>
              <a:gd name="connsiteX39" fmla="*/ 689610 w 2339340"/>
              <a:gd name="connsiteY39" fmla="*/ 2487930 h 6236970"/>
              <a:gd name="connsiteX40" fmla="*/ 712470 w 2339340"/>
              <a:gd name="connsiteY40" fmla="*/ 2762250 h 6236970"/>
              <a:gd name="connsiteX41" fmla="*/ 701040 w 2339340"/>
              <a:gd name="connsiteY41" fmla="*/ 3177540 h 6236970"/>
              <a:gd name="connsiteX42" fmla="*/ 643890 w 2339340"/>
              <a:gd name="connsiteY42" fmla="*/ 3783330 h 6236970"/>
              <a:gd name="connsiteX43" fmla="*/ 613410 w 2339340"/>
              <a:gd name="connsiteY43" fmla="*/ 4255770 h 6236970"/>
              <a:gd name="connsiteX44" fmla="*/ 689610 w 2339340"/>
              <a:gd name="connsiteY44" fmla="*/ 4617720 h 6236970"/>
              <a:gd name="connsiteX45" fmla="*/ 803910 w 2339340"/>
              <a:gd name="connsiteY45" fmla="*/ 5215890 h 6236970"/>
              <a:gd name="connsiteX46" fmla="*/ 883920 w 2339340"/>
              <a:gd name="connsiteY46" fmla="*/ 5657850 h 6236970"/>
              <a:gd name="connsiteX47" fmla="*/ 872490 w 2339340"/>
              <a:gd name="connsiteY47" fmla="*/ 5684520 h 6236970"/>
              <a:gd name="connsiteX48" fmla="*/ 693420 w 2339340"/>
              <a:gd name="connsiteY48" fmla="*/ 5894070 h 6236970"/>
              <a:gd name="connsiteX49" fmla="*/ 541020 w 2339340"/>
              <a:gd name="connsiteY49" fmla="*/ 6092190 h 6236970"/>
              <a:gd name="connsiteX50" fmla="*/ 510540 w 2339340"/>
              <a:gd name="connsiteY50" fmla="*/ 6156960 h 6236970"/>
              <a:gd name="connsiteX51" fmla="*/ 701040 w 2339340"/>
              <a:gd name="connsiteY51" fmla="*/ 6092190 h 6236970"/>
              <a:gd name="connsiteX52" fmla="*/ 830580 w 2339340"/>
              <a:gd name="connsiteY52" fmla="*/ 6065520 h 6236970"/>
              <a:gd name="connsiteX53" fmla="*/ 952500 w 2339340"/>
              <a:gd name="connsiteY53" fmla="*/ 5974080 h 6236970"/>
              <a:gd name="connsiteX54" fmla="*/ 963930 w 2339340"/>
              <a:gd name="connsiteY54" fmla="*/ 5871210 h 6236970"/>
              <a:gd name="connsiteX55" fmla="*/ 1108710 w 2339340"/>
              <a:gd name="connsiteY55" fmla="*/ 5817870 h 6236970"/>
              <a:gd name="connsiteX56" fmla="*/ 1108710 w 2339340"/>
              <a:gd name="connsiteY56" fmla="*/ 5791200 h 6236970"/>
              <a:gd name="connsiteX57" fmla="*/ 1032510 w 2339340"/>
              <a:gd name="connsiteY57" fmla="*/ 5634990 h 6236970"/>
              <a:gd name="connsiteX58" fmla="*/ 1043940 w 2339340"/>
              <a:gd name="connsiteY58" fmla="*/ 5280660 h 6236970"/>
              <a:gd name="connsiteX59" fmla="*/ 1074420 w 2339340"/>
              <a:gd name="connsiteY59" fmla="*/ 4888230 h 6236970"/>
              <a:gd name="connsiteX60" fmla="*/ 1002030 w 2339340"/>
              <a:gd name="connsiteY60" fmla="*/ 4423410 h 6236970"/>
              <a:gd name="connsiteX61" fmla="*/ 1066800 w 2339340"/>
              <a:gd name="connsiteY61" fmla="*/ 4130040 h 6236970"/>
              <a:gd name="connsiteX62" fmla="*/ 1116330 w 2339340"/>
              <a:gd name="connsiteY62" fmla="*/ 3775710 h 6236970"/>
              <a:gd name="connsiteX63" fmla="*/ 1165860 w 2339340"/>
              <a:gd name="connsiteY63" fmla="*/ 3375660 h 6236970"/>
              <a:gd name="connsiteX64" fmla="*/ 1238250 w 2339340"/>
              <a:gd name="connsiteY64" fmla="*/ 3882390 h 6236970"/>
              <a:gd name="connsiteX65" fmla="*/ 1280160 w 2339340"/>
              <a:gd name="connsiteY65" fmla="*/ 4366260 h 6236970"/>
              <a:gd name="connsiteX66" fmla="*/ 1310640 w 2339340"/>
              <a:gd name="connsiteY66" fmla="*/ 4533900 h 6236970"/>
              <a:gd name="connsiteX67" fmla="*/ 1272540 w 2339340"/>
              <a:gd name="connsiteY67" fmla="*/ 4838700 h 6236970"/>
              <a:gd name="connsiteX68" fmla="*/ 1242060 w 2339340"/>
              <a:gd name="connsiteY68" fmla="*/ 5059680 h 6236970"/>
              <a:gd name="connsiteX69" fmla="*/ 1276350 w 2339340"/>
              <a:gd name="connsiteY69" fmla="*/ 5288280 h 6236970"/>
              <a:gd name="connsiteX70" fmla="*/ 1333500 w 2339340"/>
              <a:gd name="connsiteY70" fmla="*/ 5494020 h 6236970"/>
              <a:gd name="connsiteX71" fmla="*/ 1314450 w 2339340"/>
              <a:gd name="connsiteY71" fmla="*/ 5615940 h 6236970"/>
              <a:gd name="connsiteX72" fmla="*/ 1264920 w 2339340"/>
              <a:gd name="connsiteY72" fmla="*/ 5795010 h 6236970"/>
              <a:gd name="connsiteX73" fmla="*/ 1264920 w 2339340"/>
              <a:gd name="connsiteY73" fmla="*/ 5901690 h 6236970"/>
              <a:gd name="connsiteX74" fmla="*/ 1424940 w 2339340"/>
              <a:gd name="connsiteY74" fmla="*/ 6236970 h 6236970"/>
              <a:gd name="connsiteX75" fmla="*/ 1565910 w 2339340"/>
              <a:gd name="connsiteY75" fmla="*/ 6065520 h 6236970"/>
              <a:gd name="connsiteX76" fmla="*/ 1604010 w 2339340"/>
              <a:gd name="connsiteY76" fmla="*/ 6012180 h 6236970"/>
              <a:gd name="connsiteX77" fmla="*/ 1524000 w 2339340"/>
              <a:gd name="connsiteY77" fmla="*/ 5844540 h 6236970"/>
              <a:gd name="connsiteX78" fmla="*/ 1466850 w 2339340"/>
              <a:gd name="connsiteY78" fmla="*/ 5718810 h 6236970"/>
              <a:gd name="connsiteX79" fmla="*/ 1440180 w 2339340"/>
              <a:gd name="connsiteY79" fmla="*/ 5638800 h 6236970"/>
              <a:gd name="connsiteX80" fmla="*/ 1546860 w 2339340"/>
              <a:gd name="connsiteY80" fmla="*/ 5078730 h 6236970"/>
              <a:gd name="connsiteX81" fmla="*/ 1600200 w 2339340"/>
              <a:gd name="connsiteY81" fmla="*/ 4507230 h 6236970"/>
              <a:gd name="connsiteX82" fmla="*/ 1684020 w 2339340"/>
              <a:gd name="connsiteY82" fmla="*/ 4027170 h 6236970"/>
              <a:gd name="connsiteX83" fmla="*/ 1703070 w 2339340"/>
              <a:gd name="connsiteY83" fmla="*/ 3688080 h 6236970"/>
              <a:gd name="connsiteX84" fmla="*/ 1673305 w 2339340"/>
              <a:gd name="connsiteY84" fmla="*/ 3083005 h 6236970"/>
              <a:gd name="connsiteX85" fmla="*/ 1630680 w 2339340"/>
              <a:gd name="connsiteY85" fmla="*/ 2868930 h 6236970"/>
              <a:gd name="connsiteX86" fmla="*/ 1607820 w 2339340"/>
              <a:gd name="connsiteY86" fmla="*/ 2750820 h 6236970"/>
              <a:gd name="connsiteX87" fmla="*/ 1584960 w 2339340"/>
              <a:gd name="connsiteY87" fmla="*/ 2423160 h 6236970"/>
              <a:gd name="connsiteX88" fmla="*/ 1584960 w 2339340"/>
              <a:gd name="connsiteY88" fmla="*/ 2072640 h 6236970"/>
              <a:gd name="connsiteX89" fmla="*/ 1619250 w 2339340"/>
              <a:gd name="connsiteY89" fmla="*/ 1771650 h 6236970"/>
              <a:gd name="connsiteX90" fmla="*/ 1691640 w 2339340"/>
              <a:gd name="connsiteY90" fmla="*/ 1501140 h 6236970"/>
              <a:gd name="connsiteX91" fmla="*/ 1954530 w 2339340"/>
              <a:gd name="connsiteY91" fmla="*/ 1924050 h 6236970"/>
              <a:gd name="connsiteX92" fmla="*/ 2045970 w 2339340"/>
              <a:gd name="connsiteY92" fmla="*/ 2045970 h 6236970"/>
              <a:gd name="connsiteX93" fmla="*/ 1840230 w 2339340"/>
              <a:gd name="connsiteY93" fmla="*/ 2358390 h 6236970"/>
              <a:gd name="connsiteX94" fmla="*/ 1729740 w 2339340"/>
              <a:gd name="connsiteY94" fmla="*/ 2545080 h 6236970"/>
              <a:gd name="connsiteX95" fmla="*/ 1672590 w 2339340"/>
              <a:gd name="connsiteY95" fmla="*/ 2674620 h 6236970"/>
              <a:gd name="connsiteX96" fmla="*/ 1606391 w 2339340"/>
              <a:gd name="connsiteY96" fmla="*/ 2746296 h 6236970"/>
              <a:gd name="connsiteX97" fmla="*/ 1658302 w 2339340"/>
              <a:gd name="connsiteY97" fmla="*/ 3010615 h 6236970"/>
              <a:gd name="connsiteX98" fmla="*/ 1729740 w 2339340"/>
              <a:gd name="connsiteY98" fmla="*/ 2891790 h 6236970"/>
              <a:gd name="connsiteX99" fmla="*/ 1927860 w 2339340"/>
              <a:gd name="connsiteY99" fmla="*/ 2689860 h 6236970"/>
              <a:gd name="connsiteX100" fmla="*/ 2065020 w 2339340"/>
              <a:gd name="connsiteY100" fmla="*/ 2548890 h 6236970"/>
              <a:gd name="connsiteX101" fmla="*/ 2202180 w 2339340"/>
              <a:gd name="connsiteY101" fmla="*/ 2339340 h 6236970"/>
              <a:gd name="connsiteX102" fmla="*/ 2339340 w 2339340"/>
              <a:gd name="connsiteY102" fmla="*/ 2049780 h 6236970"/>
              <a:gd name="connsiteX103" fmla="*/ 2293620 w 2339340"/>
              <a:gd name="connsiteY103" fmla="*/ 1958340 h 6236970"/>
              <a:gd name="connsiteX104" fmla="*/ 2232660 w 2339340"/>
              <a:gd name="connsiteY104" fmla="*/ 1752600 h 6236970"/>
              <a:gd name="connsiteX105" fmla="*/ 2175510 w 2339340"/>
              <a:gd name="connsiteY105" fmla="*/ 1565910 h 6236970"/>
              <a:gd name="connsiteX106" fmla="*/ 2065020 w 2339340"/>
              <a:gd name="connsiteY106" fmla="*/ 1352550 h 6236970"/>
              <a:gd name="connsiteX107" fmla="*/ 1958340 w 2339340"/>
              <a:gd name="connsiteY107" fmla="*/ 1169670 h 6236970"/>
              <a:gd name="connsiteX108" fmla="*/ 1878330 w 2339340"/>
              <a:gd name="connsiteY108" fmla="*/ 1043940 h 6236970"/>
              <a:gd name="connsiteX109" fmla="*/ 1752600 w 2339340"/>
              <a:gd name="connsiteY109" fmla="*/ 975360 h 6236970"/>
              <a:gd name="connsiteX110" fmla="*/ 1645920 w 2339340"/>
              <a:gd name="connsiteY110" fmla="*/ 956310 h 6236970"/>
              <a:gd name="connsiteX111" fmla="*/ 1546860 w 2339340"/>
              <a:gd name="connsiteY111" fmla="*/ 922020 h 6236970"/>
              <a:gd name="connsiteX112" fmla="*/ 1276350 w 2339340"/>
              <a:gd name="connsiteY112" fmla="*/ 861060 h 6236970"/>
              <a:gd name="connsiteX113" fmla="*/ 1257300 w 2339340"/>
              <a:gd name="connsiteY113" fmla="*/ 739140 h 6236970"/>
              <a:gd name="connsiteX114" fmla="*/ 1325880 w 2339340"/>
              <a:gd name="connsiteY114" fmla="*/ 594360 h 6236970"/>
              <a:gd name="connsiteX115" fmla="*/ 1363980 w 2339340"/>
              <a:gd name="connsiteY115" fmla="*/ 537210 h 6236970"/>
              <a:gd name="connsiteX116" fmla="*/ 1352550 w 2339340"/>
              <a:gd name="connsiteY116" fmla="*/ 438150 h 6236970"/>
              <a:gd name="connsiteX117" fmla="*/ 1348740 w 2339340"/>
              <a:gd name="connsiteY117" fmla="*/ 308610 h 6236970"/>
              <a:gd name="connsiteX118" fmla="*/ 1306830 w 2339340"/>
              <a:gd name="connsiteY118" fmla="*/ 114300 h 6236970"/>
              <a:gd name="connsiteX119" fmla="*/ 1188720 w 2339340"/>
              <a:gd name="connsiteY119" fmla="*/ 38100 h 6236970"/>
              <a:gd name="connsiteX120" fmla="*/ 1143000 w 2339340"/>
              <a:gd name="connsiteY120" fmla="*/ 11430 h 6236970"/>
              <a:gd name="connsiteX121" fmla="*/ 1093470 w 2339340"/>
              <a:gd name="connsiteY121" fmla="*/ 22860 h 6236970"/>
              <a:gd name="connsiteX0" fmla="*/ 1093470 w 2339340"/>
              <a:gd name="connsiteY0" fmla="*/ 22860 h 6236970"/>
              <a:gd name="connsiteX1" fmla="*/ 971550 w 2339340"/>
              <a:gd name="connsiteY1" fmla="*/ 68580 h 6236970"/>
              <a:gd name="connsiteX2" fmla="*/ 967740 w 2339340"/>
              <a:gd name="connsiteY2" fmla="*/ 0 h 6236970"/>
              <a:gd name="connsiteX3" fmla="*/ 872490 w 2339340"/>
              <a:gd name="connsiteY3" fmla="*/ 121920 h 6236970"/>
              <a:gd name="connsiteX4" fmla="*/ 849630 w 2339340"/>
              <a:gd name="connsiteY4" fmla="*/ 95250 h 6236970"/>
              <a:gd name="connsiteX5" fmla="*/ 804863 w 2339340"/>
              <a:gd name="connsiteY5" fmla="*/ 216455 h 6236970"/>
              <a:gd name="connsiteX6" fmla="*/ 811530 w 2339340"/>
              <a:gd name="connsiteY6" fmla="*/ 461010 h 6236970"/>
              <a:gd name="connsiteX7" fmla="*/ 754380 w 2339340"/>
              <a:gd name="connsiteY7" fmla="*/ 464820 h 6236970"/>
              <a:gd name="connsiteX8" fmla="*/ 781050 w 2339340"/>
              <a:gd name="connsiteY8" fmla="*/ 548640 h 6236970"/>
              <a:gd name="connsiteX9" fmla="*/ 822960 w 2339340"/>
              <a:gd name="connsiteY9" fmla="*/ 624840 h 6236970"/>
              <a:gd name="connsiteX10" fmla="*/ 887730 w 2339340"/>
              <a:gd name="connsiteY10" fmla="*/ 689610 h 6236970"/>
              <a:gd name="connsiteX11" fmla="*/ 925830 w 2339340"/>
              <a:gd name="connsiteY11" fmla="*/ 769620 h 6236970"/>
              <a:gd name="connsiteX12" fmla="*/ 925830 w 2339340"/>
              <a:gd name="connsiteY12" fmla="*/ 861060 h 6236970"/>
              <a:gd name="connsiteX13" fmla="*/ 803910 w 2339340"/>
              <a:gd name="connsiteY13" fmla="*/ 922020 h 6236970"/>
              <a:gd name="connsiteX14" fmla="*/ 701040 w 2339340"/>
              <a:gd name="connsiteY14" fmla="*/ 948690 h 6236970"/>
              <a:gd name="connsiteX15" fmla="*/ 556260 w 2339340"/>
              <a:gd name="connsiteY15" fmla="*/ 952500 h 6236970"/>
              <a:gd name="connsiteX16" fmla="*/ 403860 w 2339340"/>
              <a:gd name="connsiteY16" fmla="*/ 1002030 h 6236970"/>
              <a:gd name="connsiteX17" fmla="*/ 320040 w 2339340"/>
              <a:gd name="connsiteY17" fmla="*/ 1085850 h 6236970"/>
              <a:gd name="connsiteX18" fmla="*/ 247650 w 2339340"/>
              <a:gd name="connsiteY18" fmla="*/ 1276350 h 6236970"/>
              <a:gd name="connsiteX19" fmla="*/ 163830 w 2339340"/>
              <a:gd name="connsiteY19" fmla="*/ 1569720 h 6236970"/>
              <a:gd name="connsiteX20" fmla="*/ 83820 w 2339340"/>
              <a:gd name="connsiteY20" fmla="*/ 1783080 h 6236970"/>
              <a:gd name="connsiteX21" fmla="*/ 72390 w 2339340"/>
              <a:gd name="connsiteY21" fmla="*/ 1962150 h 6236970"/>
              <a:gd name="connsiteX22" fmla="*/ 0 w 2339340"/>
              <a:gd name="connsiteY22" fmla="*/ 2145030 h 6236970"/>
              <a:gd name="connsiteX23" fmla="*/ 11430 w 2339340"/>
              <a:gd name="connsiteY23" fmla="*/ 2251710 h 6236970"/>
              <a:gd name="connsiteX24" fmla="*/ 106680 w 2339340"/>
              <a:gd name="connsiteY24" fmla="*/ 2426970 h 6236970"/>
              <a:gd name="connsiteX25" fmla="*/ 243840 w 2339340"/>
              <a:gd name="connsiteY25" fmla="*/ 2594610 h 6236970"/>
              <a:gd name="connsiteX26" fmla="*/ 422910 w 2339340"/>
              <a:gd name="connsiteY26" fmla="*/ 2769870 h 6236970"/>
              <a:gd name="connsiteX27" fmla="*/ 609600 w 2339340"/>
              <a:gd name="connsiteY27" fmla="*/ 2929890 h 6236970"/>
              <a:gd name="connsiteX28" fmla="*/ 703183 w 2339340"/>
              <a:gd name="connsiteY28" fmla="*/ 3062525 h 6236970"/>
              <a:gd name="connsiteX29" fmla="*/ 711517 w 2339340"/>
              <a:gd name="connsiteY29" fmla="*/ 2784396 h 6236970"/>
              <a:gd name="connsiteX30" fmla="*/ 647700 w 2339340"/>
              <a:gd name="connsiteY30" fmla="*/ 2731770 h 6236970"/>
              <a:gd name="connsiteX31" fmla="*/ 541020 w 2339340"/>
              <a:gd name="connsiteY31" fmla="*/ 2537460 h 6236970"/>
              <a:gd name="connsiteX32" fmla="*/ 487680 w 2339340"/>
              <a:gd name="connsiteY32" fmla="*/ 2426970 h 6236970"/>
              <a:gd name="connsiteX33" fmla="*/ 293370 w 2339340"/>
              <a:gd name="connsiteY33" fmla="*/ 2205990 h 6236970"/>
              <a:gd name="connsiteX34" fmla="*/ 426720 w 2339340"/>
              <a:gd name="connsiteY34" fmla="*/ 1988820 h 6236970"/>
              <a:gd name="connsiteX35" fmla="*/ 483870 w 2339340"/>
              <a:gd name="connsiteY35" fmla="*/ 1878330 h 6236970"/>
              <a:gd name="connsiteX36" fmla="*/ 544830 w 2339340"/>
              <a:gd name="connsiteY36" fmla="*/ 1642110 h 6236970"/>
              <a:gd name="connsiteX37" fmla="*/ 636270 w 2339340"/>
              <a:gd name="connsiteY37" fmla="*/ 1897380 h 6236970"/>
              <a:gd name="connsiteX38" fmla="*/ 678180 w 2339340"/>
              <a:gd name="connsiteY38" fmla="*/ 2202180 h 6236970"/>
              <a:gd name="connsiteX39" fmla="*/ 689610 w 2339340"/>
              <a:gd name="connsiteY39" fmla="*/ 2487930 h 6236970"/>
              <a:gd name="connsiteX40" fmla="*/ 712470 w 2339340"/>
              <a:gd name="connsiteY40" fmla="*/ 2762250 h 6236970"/>
              <a:gd name="connsiteX41" fmla="*/ 701040 w 2339340"/>
              <a:gd name="connsiteY41" fmla="*/ 3177540 h 6236970"/>
              <a:gd name="connsiteX42" fmla="*/ 643890 w 2339340"/>
              <a:gd name="connsiteY42" fmla="*/ 3783330 h 6236970"/>
              <a:gd name="connsiteX43" fmla="*/ 613410 w 2339340"/>
              <a:gd name="connsiteY43" fmla="*/ 4255770 h 6236970"/>
              <a:gd name="connsiteX44" fmla="*/ 689610 w 2339340"/>
              <a:gd name="connsiteY44" fmla="*/ 4617720 h 6236970"/>
              <a:gd name="connsiteX45" fmla="*/ 803910 w 2339340"/>
              <a:gd name="connsiteY45" fmla="*/ 5215890 h 6236970"/>
              <a:gd name="connsiteX46" fmla="*/ 883920 w 2339340"/>
              <a:gd name="connsiteY46" fmla="*/ 5657850 h 6236970"/>
              <a:gd name="connsiteX47" fmla="*/ 872490 w 2339340"/>
              <a:gd name="connsiteY47" fmla="*/ 5684520 h 6236970"/>
              <a:gd name="connsiteX48" fmla="*/ 693420 w 2339340"/>
              <a:gd name="connsiteY48" fmla="*/ 5894070 h 6236970"/>
              <a:gd name="connsiteX49" fmla="*/ 541020 w 2339340"/>
              <a:gd name="connsiteY49" fmla="*/ 6092190 h 6236970"/>
              <a:gd name="connsiteX50" fmla="*/ 510540 w 2339340"/>
              <a:gd name="connsiteY50" fmla="*/ 6156960 h 6236970"/>
              <a:gd name="connsiteX51" fmla="*/ 701040 w 2339340"/>
              <a:gd name="connsiteY51" fmla="*/ 6092190 h 6236970"/>
              <a:gd name="connsiteX52" fmla="*/ 830580 w 2339340"/>
              <a:gd name="connsiteY52" fmla="*/ 6065520 h 6236970"/>
              <a:gd name="connsiteX53" fmla="*/ 952500 w 2339340"/>
              <a:gd name="connsiteY53" fmla="*/ 5974080 h 6236970"/>
              <a:gd name="connsiteX54" fmla="*/ 963930 w 2339340"/>
              <a:gd name="connsiteY54" fmla="*/ 5871210 h 6236970"/>
              <a:gd name="connsiteX55" fmla="*/ 1108710 w 2339340"/>
              <a:gd name="connsiteY55" fmla="*/ 5817870 h 6236970"/>
              <a:gd name="connsiteX56" fmla="*/ 1108710 w 2339340"/>
              <a:gd name="connsiteY56" fmla="*/ 5791200 h 6236970"/>
              <a:gd name="connsiteX57" fmla="*/ 1032510 w 2339340"/>
              <a:gd name="connsiteY57" fmla="*/ 5634990 h 6236970"/>
              <a:gd name="connsiteX58" fmla="*/ 1043940 w 2339340"/>
              <a:gd name="connsiteY58" fmla="*/ 5280660 h 6236970"/>
              <a:gd name="connsiteX59" fmla="*/ 1074420 w 2339340"/>
              <a:gd name="connsiteY59" fmla="*/ 4888230 h 6236970"/>
              <a:gd name="connsiteX60" fmla="*/ 1002030 w 2339340"/>
              <a:gd name="connsiteY60" fmla="*/ 4423410 h 6236970"/>
              <a:gd name="connsiteX61" fmla="*/ 1066800 w 2339340"/>
              <a:gd name="connsiteY61" fmla="*/ 4130040 h 6236970"/>
              <a:gd name="connsiteX62" fmla="*/ 1116330 w 2339340"/>
              <a:gd name="connsiteY62" fmla="*/ 3775710 h 6236970"/>
              <a:gd name="connsiteX63" fmla="*/ 1165860 w 2339340"/>
              <a:gd name="connsiteY63" fmla="*/ 3375660 h 6236970"/>
              <a:gd name="connsiteX64" fmla="*/ 1238250 w 2339340"/>
              <a:gd name="connsiteY64" fmla="*/ 3882390 h 6236970"/>
              <a:gd name="connsiteX65" fmla="*/ 1280160 w 2339340"/>
              <a:gd name="connsiteY65" fmla="*/ 4366260 h 6236970"/>
              <a:gd name="connsiteX66" fmla="*/ 1310640 w 2339340"/>
              <a:gd name="connsiteY66" fmla="*/ 4533900 h 6236970"/>
              <a:gd name="connsiteX67" fmla="*/ 1272540 w 2339340"/>
              <a:gd name="connsiteY67" fmla="*/ 4838700 h 6236970"/>
              <a:gd name="connsiteX68" fmla="*/ 1242060 w 2339340"/>
              <a:gd name="connsiteY68" fmla="*/ 5059680 h 6236970"/>
              <a:gd name="connsiteX69" fmla="*/ 1276350 w 2339340"/>
              <a:gd name="connsiteY69" fmla="*/ 5288280 h 6236970"/>
              <a:gd name="connsiteX70" fmla="*/ 1333500 w 2339340"/>
              <a:gd name="connsiteY70" fmla="*/ 5494020 h 6236970"/>
              <a:gd name="connsiteX71" fmla="*/ 1314450 w 2339340"/>
              <a:gd name="connsiteY71" fmla="*/ 5615940 h 6236970"/>
              <a:gd name="connsiteX72" fmla="*/ 1264920 w 2339340"/>
              <a:gd name="connsiteY72" fmla="*/ 5795010 h 6236970"/>
              <a:gd name="connsiteX73" fmla="*/ 1264920 w 2339340"/>
              <a:gd name="connsiteY73" fmla="*/ 5901690 h 6236970"/>
              <a:gd name="connsiteX74" fmla="*/ 1424940 w 2339340"/>
              <a:gd name="connsiteY74" fmla="*/ 6236970 h 6236970"/>
              <a:gd name="connsiteX75" fmla="*/ 1565910 w 2339340"/>
              <a:gd name="connsiteY75" fmla="*/ 6065520 h 6236970"/>
              <a:gd name="connsiteX76" fmla="*/ 1604010 w 2339340"/>
              <a:gd name="connsiteY76" fmla="*/ 6012180 h 6236970"/>
              <a:gd name="connsiteX77" fmla="*/ 1524000 w 2339340"/>
              <a:gd name="connsiteY77" fmla="*/ 5844540 h 6236970"/>
              <a:gd name="connsiteX78" fmla="*/ 1466850 w 2339340"/>
              <a:gd name="connsiteY78" fmla="*/ 5718810 h 6236970"/>
              <a:gd name="connsiteX79" fmla="*/ 1440180 w 2339340"/>
              <a:gd name="connsiteY79" fmla="*/ 5638800 h 6236970"/>
              <a:gd name="connsiteX80" fmla="*/ 1546860 w 2339340"/>
              <a:gd name="connsiteY80" fmla="*/ 5078730 h 6236970"/>
              <a:gd name="connsiteX81" fmla="*/ 1600200 w 2339340"/>
              <a:gd name="connsiteY81" fmla="*/ 4507230 h 6236970"/>
              <a:gd name="connsiteX82" fmla="*/ 1684020 w 2339340"/>
              <a:gd name="connsiteY82" fmla="*/ 4027170 h 6236970"/>
              <a:gd name="connsiteX83" fmla="*/ 1703070 w 2339340"/>
              <a:gd name="connsiteY83" fmla="*/ 3688080 h 6236970"/>
              <a:gd name="connsiteX84" fmla="*/ 1673305 w 2339340"/>
              <a:gd name="connsiteY84" fmla="*/ 3083005 h 6236970"/>
              <a:gd name="connsiteX85" fmla="*/ 1630680 w 2339340"/>
              <a:gd name="connsiteY85" fmla="*/ 2868930 h 6236970"/>
              <a:gd name="connsiteX86" fmla="*/ 1607820 w 2339340"/>
              <a:gd name="connsiteY86" fmla="*/ 2750820 h 6236970"/>
              <a:gd name="connsiteX87" fmla="*/ 1584960 w 2339340"/>
              <a:gd name="connsiteY87" fmla="*/ 2423160 h 6236970"/>
              <a:gd name="connsiteX88" fmla="*/ 1584960 w 2339340"/>
              <a:gd name="connsiteY88" fmla="*/ 2072640 h 6236970"/>
              <a:gd name="connsiteX89" fmla="*/ 1619250 w 2339340"/>
              <a:gd name="connsiteY89" fmla="*/ 1771650 h 6236970"/>
              <a:gd name="connsiteX90" fmla="*/ 1691640 w 2339340"/>
              <a:gd name="connsiteY90" fmla="*/ 1501140 h 6236970"/>
              <a:gd name="connsiteX91" fmla="*/ 1954530 w 2339340"/>
              <a:gd name="connsiteY91" fmla="*/ 1924050 h 6236970"/>
              <a:gd name="connsiteX92" fmla="*/ 2045970 w 2339340"/>
              <a:gd name="connsiteY92" fmla="*/ 2045970 h 6236970"/>
              <a:gd name="connsiteX93" fmla="*/ 1840230 w 2339340"/>
              <a:gd name="connsiteY93" fmla="*/ 2358390 h 6236970"/>
              <a:gd name="connsiteX94" fmla="*/ 1729740 w 2339340"/>
              <a:gd name="connsiteY94" fmla="*/ 2545080 h 6236970"/>
              <a:gd name="connsiteX95" fmla="*/ 1672590 w 2339340"/>
              <a:gd name="connsiteY95" fmla="*/ 2674620 h 6236970"/>
              <a:gd name="connsiteX96" fmla="*/ 1606391 w 2339340"/>
              <a:gd name="connsiteY96" fmla="*/ 2746296 h 6236970"/>
              <a:gd name="connsiteX97" fmla="*/ 1658302 w 2339340"/>
              <a:gd name="connsiteY97" fmla="*/ 3010615 h 6236970"/>
              <a:gd name="connsiteX98" fmla="*/ 1729740 w 2339340"/>
              <a:gd name="connsiteY98" fmla="*/ 2891790 h 6236970"/>
              <a:gd name="connsiteX99" fmla="*/ 1927860 w 2339340"/>
              <a:gd name="connsiteY99" fmla="*/ 2689860 h 6236970"/>
              <a:gd name="connsiteX100" fmla="*/ 2065020 w 2339340"/>
              <a:gd name="connsiteY100" fmla="*/ 2548890 h 6236970"/>
              <a:gd name="connsiteX101" fmla="*/ 2202180 w 2339340"/>
              <a:gd name="connsiteY101" fmla="*/ 2339340 h 6236970"/>
              <a:gd name="connsiteX102" fmla="*/ 2339340 w 2339340"/>
              <a:gd name="connsiteY102" fmla="*/ 2049780 h 6236970"/>
              <a:gd name="connsiteX103" fmla="*/ 2293620 w 2339340"/>
              <a:gd name="connsiteY103" fmla="*/ 1958340 h 6236970"/>
              <a:gd name="connsiteX104" fmla="*/ 2232660 w 2339340"/>
              <a:gd name="connsiteY104" fmla="*/ 1752600 h 6236970"/>
              <a:gd name="connsiteX105" fmla="*/ 2175510 w 2339340"/>
              <a:gd name="connsiteY105" fmla="*/ 1565910 h 6236970"/>
              <a:gd name="connsiteX106" fmla="*/ 2065020 w 2339340"/>
              <a:gd name="connsiteY106" fmla="*/ 1352550 h 6236970"/>
              <a:gd name="connsiteX107" fmla="*/ 1958340 w 2339340"/>
              <a:gd name="connsiteY107" fmla="*/ 1169670 h 6236970"/>
              <a:gd name="connsiteX108" fmla="*/ 1878330 w 2339340"/>
              <a:gd name="connsiteY108" fmla="*/ 1043940 h 6236970"/>
              <a:gd name="connsiteX109" fmla="*/ 1752600 w 2339340"/>
              <a:gd name="connsiteY109" fmla="*/ 975360 h 6236970"/>
              <a:gd name="connsiteX110" fmla="*/ 1645920 w 2339340"/>
              <a:gd name="connsiteY110" fmla="*/ 956310 h 6236970"/>
              <a:gd name="connsiteX111" fmla="*/ 1546860 w 2339340"/>
              <a:gd name="connsiteY111" fmla="*/ 922020 h 6236970"/>
              <a:gd name="connsiteX112" fmla="*/ 1276350 w 2339340"/>
              <a:gd name="connsiteY112" fmla="*/ 861060 h 6236970"/>
              <a:gd name="connsiteX113" fmla="*/ 1257300 w 2339340"/>
              <a:gd name="connsiteY113" fmla="*/ 739140 h 6236970"/>
              <a:gd name="connsiteX114" fmla="*/ 1325880 w 2339340"/>
              <a:gd name="connsiteY114" fmla="*/ 594360 h 6236970"/>
              <a:gd name="connsiteX115" fmla="*/ 1363980 w 2339340"/>
              <a:gd name="connsiteY115" fmla="*/ 537210 h 6236970"/>
              <a:gd name="connsiteX116" fmla="*/ 1352550 w 2339340"/>
              <a:gd name="connsiteY116" fmla="*/ 438150 h 6236970"/>
              <a:gd name="connsiteX117" fmla="*/ 1348740 w 2339340"/>
              <a:gd name="connsiteY117" fmla="*/ 308610 h 6236970"/>
              <a:gd name="connsiteX118" fmla="*/ 1306830 w 2339340"/>
              <a:gd name="connsiteY118" fmla="*/ 114300 h 6236970"/>
              <a:gd name="connsiteX119" fmla="*/ 1188720 w 2339340"/>
              <a:gd name="connsiteY119" fmla="*/ 38100 h 6236970"/>
              <a:gd name="connsiteX120" fmla="*/ 1143000 w 2339340"/>
              <a:gd name="connsiteY120" fmla="*/ 11430 h 6236970"/>
              <a:gd name="connsiteX121" fmla="*/ 1093470 w 2339340"/>
              <a:gd name="connsiteY121" fmla="*/ 22860 h 6236970"/>
              <a:gd name="connsiteX0" fmla="*/ 1093470 w 2339340"/>
              <a:gd name="connsiteY0" fmla="*/ 22860 h 6236970"/>
              <a:gd name="connsiteX1" fmla="*/ 971550 w 2339340"/>
              <a:gd name="connsiteY1" fmla="*/ 68580 h 6236970"/>
              <a:gd name="connsiteX2" fmla="*/ 967740 w 2339340"/>
              <a:gd name="connsiteY2" fmla="*/ 0 h 6236970"/>
              <a:gd name="connsiteX3" fmla="*/ 872490 w 2339340"/>
              <a:gd name="connsiteY3" fmla="*/ 121920 h 6236970"/>
              <a:gd name="connsiteX4" fmla="*/ 849630 w 2339340"/>
              <a:gd name="connsiteY4" fmla="*/ 86916 h 6236970"/>
              <a:gd name="connsiteX5" fmla="*/ 804863 w 2339340"/>
              <a:gd name="connsiteY5" fmla="*/ 216455 h 6236970"/>
              <a:gd name="connsiteX6" fmla="*/ 811530 w 2339340"/>
              <a:gd name="connsiteY6" fmla="*/ 461010 h 6236970"/>
              <a:gd name="connsiteX7" fmla="*/ 754380 w 2339340"/>
              <a:gd name="connsiteY7" fmla="*/ 464820 h 6236970"/>
              <a:gd name="connsiteX8" fmla="*/ 781050 w 2339340"/>
              <a:gd name="connsiteY8" fmla="*/ 548640 h 6236970"/>
              <a:gd name="connsiteX9" fmla="*/ 822960 w 2339340"/>
              <a:gd name="connsiteY9" fmla="*/ 624840 h 6236970"/>
              <a:gd name="connsiteX10" fmla="*/ 887730 w 2339340"/>
              <a:gd name="connsiteY10" fmla="*/ 689610 h 6236970"/>
              <a:gd name="connsiteX11" fmla="*/ 925830 w 2339340"/>
              <a:gd name="connsiteY11" fmla="*/ 769620 h 6236970"/>
              <a:gd name="connsiteX12" fmla="*/ 925830 w 2339340"/>
              <a:gd name="connsiteY12" fmla="*/ 861060 h 6236970"/>
              <a:gd name="connsiteX13" fmla="*/ 803910 w 2339340"/>
              <a:gd name="connsiteY13" fmla="*/ 922020 h 6236970"/>
              <a:gd name="connsiteX14" fmla="*/ 701040 w 2339340"/>
              <a:gd name="connsiteY14" fmla="*/ 948690 h 6236970"/>
              <a:gd name="connsiteX15" fmla="*/ 556260 w 2339340"/>
              <a:gd name="connsiteY15" fmla="*/ 952500 h 6236970"/>
              <a:gd name="connsiteX16" fmla="*/ 403860 w 2339340"/>
              <a:gd name="connsiteY16" fmla="*/ 1002030 h 6236970"/>
              <a:gd name="connsiteX17" fmla="*/ 320040 w 2339340"/>
              <a:gd name="connsiteY17" fmla="*/ 1085850 h 6236970"/>
              <a:gd name="connsiteX18" fmla="*/ 247650 w 2339340"/>
              <a:gd name="connsiteY18" fmla="*/ 1276350 h 6236970"/>
              <a:gd name="connsiteX19" fmla="*/ 163830 w 2339340"/>
              <a:gd name="connsiteY19" fmla="*/ 1569720 h 6236970"/>
              <a:gd name="connsiteX20" fmla="*/ 83820 w 2339340"/>
              <a:gd name="connsiteY20" fmla="*/ 1783080 h 6236970"/>
              <a:gd name="connsiteX21" fmla="*/ 72390 w 2339340"/>
              <a:gd name="connsiteY21" fmla="*/ 1962150 h 6236970"/>
              <a:gd name="connsiteX22" fmla="*/ 0 w 2339340"/>
              <a:gd name="connsiteY22" fmla="*/ 2145030 h 6236970"/>
              <a:gd name="connsiteX23" fmla="*/ 11430 w 2339340"/>
              <a:gd name="connsiteY23" fmla="*/ 2251710 h 6236970"/>
              <a:gd name="connsiteX24" fmla="*/ 106680 w 2339340"/>
              <a:gd name="connsiteY24" fmla="*/ 2426970 h 6236970"/>
              <a:gd name="connsiteX25" fmla="*/ 243840 w 2339340"/>
              <a:gd name="connsiteY25" fmla="*/ 2594610 h 6236970"/>
              <a:gd name="connsiteX26" fmla="*/ 422910 w 2339340"/>
              <a:gd name="connsiteY26" fmla="*/ 2769870 h 6236970"/>
              <a:gd name="connsiteX27" fmla="*/ 609600 w 2339340"/>
              <a:gd name="connsiteY27" fmla="*/ 2929890 h 6236970"/>
              <a:gd name="connsiteX28" fmla="*/ 703183 w 2339340"/>
              <a:gd name="connsiteY28" fmla="*/ 3062525 h 6236970"/>
              <a:gd name="connsiteX29" fmla="*/ 711517 w 2339340"/>
              <a:gd name="connsiteY29" fmla="*/ 2784396 h 6236970"/>
              <a:gd name="connsiteX30" fmla="*/ 647700 w 2339340"/>
              <a:gd name="connsiteY30" fmla="*/ 2731770 h 6236970"/>
              <a:gd name="connsiteX31" fmla="*/ 541020 w 2339340"/>
              <a:gd name="connsiteY31" fmla="*/ 2537460 h 6236970"/>
              <a:gd name="connsiteX32" fmla="*/ 487680 w 2339340"/>
              <a:gd name="connsiteY32" fmla="*/ 2426970 h 6236970"/>
              <a:gd name="connsiteX33" fmla="*/ 293370 w 2339340"/>
              <a:gd name="connsiteY33" fmla="*/ 2205990 h 6236970"/>
              <a:gd name="connsiteX34" fmla="*/ 426720 w 2339340"/>
              <a:gd name="connsiteY34" fmla="*/ 1988820 h 6236970"/>
              <a:gd name="connsiteX35" fmla="*/ 483870 w 2339340"/>
              <a:gd name="connsiteY35" fmla="*/ 1878330 h 6236970"/>
              <a:gd name="connsiteX36" fmla="*/ 544830 w 2339340"/>
              <a:gd name="connsiteY36" fmla="*/ 1642110 h 6236970"/>
              <a:gd name="connsiteX37" fmla="*/ 636270 w 2339340"/>
              <a:gd name="connsiteY37" fmla="*/ 1897380 h 6236970"/>
              <a:gd name="connsiteX38" fmla="*/ 678180 w 2339340"/>
              <a:gd name="connsiteY38" fmla="*/ 2202180 h 6236970"/>
              <a:gd name="connsiteX39" fmla="*/ 689610 w 2339340"/>
              <a:gd name="connsiteY39" fmla="*/ 2487930 h 6236970"/>
              <a:gd name="connsiteX40" fmla="*/ 712470 w 2339340"/>
              <a:gd name="connsiteY40" fmla="*/ 2762250 h 6236970"/>
              <a:gd name="connsiteX41" fmla="*/ 701040 w 2339340"/>
              <a:gd name="connsiteY41" fmla="*/ 3177540 h 6236970"/>
              <a:gd name="connsiteX42" fmla="*/ 643890 w 2339340"/>
              <a:gd name="connsiteY42" fmla="*/ 3783330 h 6236970"/>
              <a:gd name="connsiteX43" fmla="*/ 613410 w 2339340"/>
              <a:gd name="connsiteY43" fmla="*/ 4255770 h 6236970"/>
              <a:gd name="connsiteX44" fmla="*/ 689610 w 2339340"/>
              <a:gd name="connsiteY44" fmla="*/ 4617720 h 6236970"/>
              <a:gd name="connsiteX45" fmla="*/ 803910 w 2339340"/>
              <a:gd name="connsiteY45" fmla="*/ 5215890 h 6236970"/>
              <a:gd name="connsiteX46" fmla="*/ 883920 w 2339340"/>
              <a:gd name="connsiteY46" fmla="*/ 5657850 h 6236970"/>
              <a:gd name="connsiteX47" fmla="*/ 872490 w 2339340"/>
              <a:gd name="connsiteY47" fmla="*/ 5684520 h 6236970"/>
              <a:gd name="connsiteX48" fmla="*/ 693420 w 2339340"/>
              <a:gd name="connsiteY48" fmla="*/ 5894070 h 6236970"/>
              <a:gd name="connsiteX49" fmla="*/ 541020 w 2339340"/>
              <a:gd name="connsiteY49" fmla="*/ 6092190 h 6236970"/>
              <a:gd name="connsiteX50" fmla="*/ 510540 w 2339340"/>
              <a:gd name="connsiteY50" fmla="*/ 6156960 h 6236970"/>
              <a:gd name="connsiteX51" fmla="*/ 701040 w 2339340"/>
              <a:gd name="connsiteY51" fmla="*/ 6092190 h 6236970"/>
              <a:gd name="connsiteX52" fmla="*/ 830580 w 2339340"/>
              <a:gd name="connsiteY52" fmla="*/ 6065520 h 6236970"/>
              <a:gd name="connsiteX53" fmla="*/ 952500 w 2339340"/>
              <a:gd name="connsiteY53" fmla="*/ 5974080 h 6236970"/>
              <a:gd name="connsiteX54" fmla="*/ 963930 w 2339340"/>
              <a:gd name="connsiteY54" fmla="*/ 5871210 h 6236970"/>
              <a:gd name="connsiteX55" fmla="*/ 1108710 w 2339340"/>
              <a:gd name="connsiteY55" fmla="*/ 5817870 h 6236970"/>
              <a:gd name="connsiteX56" fmla="*/ 1108710 w 2339340"/>
              <a:gd name="connsiteY56" fmla="*/ 5791200 h 6236970"/>
              <a:gd name="connsiteX57" fmla="*/ 1032510 w 2339340"/>
              <a:gd name="connsiteY57" fmla="*/ 5634990 h 6236970"/>
              <a:gd name="connsiteX58" fmla="*/ 1043940 w 2339340"/>
              <a:gd name="connsiteY58" fmla="*/ 5280660 h 6236970"/>
              <a:gd name="connsiteX59" fmla="*/ 1074420 w 2339340"/>
              <a:gd name="connsiteY59" fmla="*/ 4888230 h 6236970"/>
              <a:gd name="connsiteX60" fmla="*/ 1002030 w 2339340"/>
              <a:gd name="connsiteY60" fmla="*/ 4423410 h 6236970"/>
              <a:gd name="connsiteX61" fmla="*/ 1066800 w 2339340"/>
              <a:gd name="connsiteY61" fmla="*/ 4130040 h 6236970"/>
              <a:gd name="connsiteX62" fmla="*/ 1116330 w 2339340"/>
              <a:gd name="connsiteY62" fmla="*/ 3775710 h 6236970"/>
              <a:gd name="connsiteX63" fmla="*/ 1165860 w 2339340"/>
              <a:gd name="connsiteY63" fmla="*/ 3375660 h 6236970"/>
              <a:gd name="connsiteX64" fmla="*/ 1238250 w 2339340"/>
              <a:gd name="connsiteY64" fmla="*/ 3882390 h 6236970"/>
              <a:gd name="connsiteX65" fmla="*/ 1280160 w 2339340"/>
              <a:gd name="connsiteY65" fmla="*/ 4366260 h 6236970"/>
              <a:gd name="connsiteX66" fmla="*/ 1310640 w 2339340"/>
              <a:gd name="connsiteY66" fmla="*/ 4533900 h 6236970"/>
              <a:gd name="connsiteX67" fmla="*/ 1272540 w 2339340"/>
              <a:gd name="connsiteY67" fmla="*/ 4838700 h 6236970"/>
              <a:gd name="connsiteX68" fmla="*/ 1242060 w 2339340"/>
              <a:gd name="connsiteY68" fmla="*/ 5059680 h 6236970"/>
              <a:gd name="connsiteX69" fmla="*/ 1276350 w 2339340"/>
              <a:gd name="connsiteY69" fmla="*/ 5288280 h 6236970"/>
              <a:gd name="connsiteX70" fmla="*/ 1333500 w 2339340"/>
              <a:gd name="connsiteY70" fmla="*/ 5494020 h 6236970"/>
              <a:gd name="connsiteX71" fmla="*/ 1314450 w 2339340"/>
              <a:gd name="connsiteY71" fmla="*/ 5615940 h 6236970"/>
              <a:gd name="connsiteX72" fmla="*/ 1264920 w 2339340"/>
              <a:gd name="connsiteY72" fmla="*/ 5795010 h 6236970"/>
              <a:gd name="connsiteX73" fmla="*/ 1264920 w 2339340"/>
              <a:gd name="connsiteY73" fmla="*/ 5901690 h 6236970"/>
              <a:gd name="connsiteX74" fmla="*/ 1424940 w 2339340"/>
              <a:gd name="connsiteY74" fmla="*/ 6236970 h 6236970"/>
              <a:gd name="connsiteX75" fmla="*/ 1565910 w 2339340"/>
              <a:gd name="connsiteY75" fmla="*/ 6065520 h 6236970"/>
              <a:gd name="connsiteX76" fmla="*/ 1604010 w 2339340"/>
              <a:gd name="connsiteY76" fmla="*/ 6012180 h 6236970"/>
              <a:gd name="connsiteX77" fmla="*/ 1524000 w 2339340"/>
              <a:gd name="connsiteY77" fmla="*/ 5844540 h 6236970"/>
              <a:gd name="connsiteX78" fmla="*/ 1466850 w 2339340"/>
              <a:gd name="connsiteY78" fmla="*/ 5718810 h 6236970"/>
              <a:gd name="connsiteX79" fmla="*/ 1440180 w 2339340"/>
              <a:gd name="connsiteY79" fmla="*/ 5638800 h 6236970"/>
              <a:gd name="connsiteX80" fmla="*/ 1546860 w 2339340"/>
              <a:gd name="connsiteY80" fmla="*/ 5078730 h 6236970"/>
              <a:gd name="connsiteX81" fmla="*/ 1600200 w 2339340"/>
              <a:gd name="connsiteY81" fmla="*/ 4507230 h 6236970"/>
              <a:gd name="connsiteX82" fmla="*/ 1684020 w 2339340"/>
              <a:gd name="connsiteY82" fmla="*/ 4027170 h 6236970"/>
              <a:gd name="connsiteX83" fmla="*/ 1703070 w 2339340"/>
              <a:gd name="connsiteY83" fmla="*/ 3688080 h 6236970"/>
              <a:gd name="connsiteX84" fmla="*/ 1673305 w 2339340"/>
              <a:gd name="connsiteY84" fmla="*/ 3083005 h 6236970"/>
              <a:gd name="connsiteX85" fmla="*/ 1630680 w 2339340"/>
              <a:gd name="connsiteY85" fmla="*/ 2868930 h 6236970"/>
              <a:gd name="connsiteX86" fmla="*/ 1607820 w 2339340"/>
              <a:gd name="connsiteY86" fmla="*/ 2750820 h 6236970"/>
              <a:gd name="connsiteX87" fmla="*/ 1584960 w 2339340"/>
              <a:gd name="connsiteY87" fmla="*/ 2423160 h 6236970"/>
              <a:gd name="connsiteX88" fmla="*/ 1584960 w 2339340"/>
              <a:gd name="connsiteY88" fmla="*/ 2072640 h 6236970"/>
              <a:gd name="connsiteX89" fmla="*/ 1619250 w 2339340"/>
              <a:gd name="connsiteY89" fmla="*/ 1771650 h 6236970"/>
              <a:gd name="connsiteX90" fmla="*/ 1691640 w 2339340"/>
              <a:gd name="connsiteY90" fmla="*/ 1501140 h 6236970"/>
              <a:gd name="connsiteX91" fmla="*/ 1954530 w 2339340"/>
              <a:gd name="connsiteY91" fmla="*/ 1924050 h 6236970"/>
              <a:gd name="connsiteX92" fmla="*/ 2045970 w 2339340"/>
              <a:gd name="connsiteY92" fmla="*/ 2045970 h 6236970"/>
              <a:gd name="connsiteX93" fmla="*/ 1840230 w 2339340"/>
              <a:gd name="connsiteY93" fmla="*/ 2358390 h 6236970"/>
              <a:gd name="connsiteX94" fmla="*/ 1729740 w 2339340"/>
              <a:gd name="connsiteY94" fmla="*/ 2545080 h 6236970"/>
              <a:gd name="connsiteX95" fmla="*/ 1672590 w 2339340"/>
              <a:gd name="connsiteY95" fmla="*/ 2674620 h 6236970"/>
              <a:gd name="connsiteX96" fmla="*/ 1606391 w 2339340"/>
              <a:gd name="connsiteY96" fmla="*/ 2746296 h 6236970"/>
              <a:gd name="connsiteX97" fmla="*/ 1658302 w 2339340"/>
              <a:gd name="connsiteY97" fmla="*/ 3010615 h 6236970"/>
              <a:gd name="connsiteX98" fmla="*/ 1729740 w 2339340"/>
              <a:gd name="connsiteY98" fmla="*/ 2891790 h 6236970"/>
              <a:gd name="connsiteX99" fmla="*/ 1927860 w 2339340"/>
              <a:gd name="connsiteY99" fmla="*/ 2689860 h 6236970"/>
              <a:gd name="connsiteX100" fmla="*/ 2065020 w 2339340"/>
              <a:gd name="connsiteY100" fmla="*/ 2548890 h 6236970"/>
              <a:gd name="connsiteX101" fmla="*/ 2202180 w 2339340"/>
              <a:gd name="connsiteY101" fmla="*/ 2339340 h 6236970"/>
              <a:gd name="connsiteX102" fmla="*/ 2339340 w 2339340"/>
              <a:gd name="connsiteY102" fmla="*/ 2049780 h 6236970"/>
              <a:gd name="connsiteX103" fmla="*/ 2293620 w 2339340"/>
              <a:gd name="connsiteY103" fmla="*/ 1958340 h 6236970"/>
              <a:gd name="connsiteX104" fmla="*/ 2232660 w 2339340"/>
              <a:gd name="connsiteY104" fmla="*/ 1752600 h 6236970"/>
              <a:gd name="connsiteX105" fmla="*/ 2175510 w 2339340"/>
              <a:gd name="connsiteY105" fmla="*/ 1565910 h 6236970"/>
              <a:gd name="connsiteX106" fmla="*/ 2065020 w 2339340"/>
              <a:gd name="connsiteY106" fmla="*/ 1352550 h 6236970"/>
              <a:gd name="connsiteX107" fmla="*/ 1958340 w 2339340"/>
              <a:gd name="connsiteY107" fmla="*/ 1169670 h 6236970"/>
              <a:gd name="connsiteX108" fmla="*/ 1878330 w 2339340"/>
              <a:gd name="connsiteY108" fmla="*/ 1043940 h 6236970"/>
              <a:gd name="connsiteX109" fmla="*/ 1752600 w 2339340"/>
              <a:gd name="connsiteY109" fmla="*/ 975360 h 6236970"/>
              <a:gd name="connsiteX110" fmla="*/ 1645920 w 2339340"/>
              <a:gd name="connsiteY110" fmla="*/ 956310 h 6236970"/>
              <a:gd name="connsiteX111" fmla="*/ 1546860 w 2339340"/>
              <a:gd name="connsiteY111" fmla="*/ 922020 h 6236970"/>
              <a:gd name="connsiteX112" fmla="*/ 1276350 w 2339340"/>
              <a:gd name="connsiteY112" fmla="*/ 861060 h 6236970"/>
              <a:gd name="connsiteX113" fmla="*/ 1257300 w 2339340"/>
              <a:gd name="connsiteY113" fmla="*/ 739140 h 6236970"/>
              <a:gd name="connsiteX114" fmla="*/ 1325880 w 2339340"/>
              <a:gd name="connsiteY114" fmla="*/ 594360 h 6236970"/>
              <a:gd name="connsiteX115" fmla="*/ 1363980 w 2339340"/>
              <a:gd name="connsiteY115" fmla="*/ 537210 h 6236970"/>
              <a:gd name="connsiteX116" fmla="*/ 1352550 w 2339340"/>
              <a:gd name="connsiteY116" fmla="*/ 438150 h 6236970"/>
              <a:gd name="connsiteX117" fmla="*/ 1348740 w 2339340"/>
              <a:gd name="connsiteY117" fmla="*/ 308610 h 6236970"/>
              <a:gd name="connsiteX118" fmla="*/ 1306830 w 2339340"/>
              <a:gd name="connsiteY118" fmla="*/ 114300 h 6236970"/>
              <a:gd name="connsiteX119" fmla="*/ 1188720 w 2339340"/>
              <a:gd name="connsiteY119" fmla="*/ 38100 h 6236970"/>
              <a:gd name="connsiteX120" fmla="*/ 1143000 w 2339340"/>
              <a:gd name="connsiteY120" fmla="*/ 11430 h 6236970"/>
              <a:gd name="connsiteX121" fmla="*/ 1093470 w 2339340"/>
              <a:gd name="connsiteY121" fmla="*/ 22860 h 6236970"/>
              <a:gd name="connsiteX0" fmla="*/ 1093470 w 2339340"/>
              <a:gd name="connsiteY0" fmla="*/ 22860 h 6236970"/>
              <a:gd name="connsiteX1" fmla="*/ 971550 w 2339340"/>
              <a:gd name="connsiteY1" fmla="*/ 68580 h 6236970"/>
              <a:gd name="connsiteX2" fmla="*/ 967740 w 2339340"/>
              <a:gd name="connsiteY2" fmla="*/ 0 h 6236970"/>
              <a:gd name="connsiteX3" fmla="*/ 872490 w 2339340"/>
              <a:gd name="connsiteY3" fmla="*/ 121920 h 6236970"/>
              <a:gd name="connsiteX4" fmla="*/ 849630 w 2339340"/>
              <a:gd name="connsiteY4" fmla="*/ 86916 h 6236970"/>
              <a:gd name="connsiteX5" fmla="*/ 804863 w 2339340"/>
              <a:gd name="connsiteY5" fmla="*/ 216455 h 6236970"/>
              <a:gd name="connsiteX6" fmla="*/ 782955 w 2339340"/>
              <a:gd name="connsiteY6" fmla="*/ 450294 h 6236970"/>
              <a:gd name="connsiteX7" fmla="*/ 754380 w 2339340"/>
              <a:gd name="connsiteY7" fmla="*/ 464820 h 6236970"/>
              <a:gd name="connsiteX8" fmla="*/ 781050 w 2339340"/>
              <a:gd name="connsiteY8" fmla="*/ 548640 h 6236970"/>
              <a:gd name="connsiteX9" fmla="*/ 822960 w 2339340"/>
              <a:gd name="connsiteY9" fmla="*/ 624840 h 6236970"/>
              <a:gd name="connsiteX10" fmla="*/ 887730 w 2339340"/>
              <a:gd name="connsiteY10" fmla="*/ 689610 h 6236970"/>
              <a:gd name="connsiteX11" fmla="*/ 925830 w 2339340"/>
              <a:gd name="connsiteY11" fmla="*/ 769620 h 6236970"/>
              <a:gd name="connsiteX12" fmla="*/ 925830 w 2339340"/>
              <a:gd name="connsiteY12" fmla="*/ 861060 h 6236970"/>
              <a:gd name="connsiteX13" fmla="*/ 803910 w 2339340"/>
              <a:gd name="connsiteY13" fmla="*/ 922020 h 6236970"/>
              <a:gd name="connsiteX14" fmla="*/ 701040 w 2339340"/>
              <a:gd name="connsiteY14" fmla="*/ 948690 h 6236970"/>
              <a:gd name="connsiteX15" fmla="*/ 556260 w 2339340"/>
              <a:gd name="connsiteY15" fmla="*/ 952500 h 6236970"/>
              <a:gd name="connsiteX16" fmla="*/ 403860 w 2339340"/>
              <a:gd name="connsiteY16" fmla="*/ 1002030 h 6236970"/>
              <a:gd name="connsiteX17" fmla="*/ 320040 w 2339340"/>
              <a:gd name="connsiteY17" fmla="*/ 1085850 h 6236970"/>
              <a:gd name="connsiteX18" fmla="*/ 247650 w 2339340"/>
              <a:gd name="connsiteY18" fmla="*/ 1276350 h 6236970"/>
              <a:gd name="connsiteX19" fmla="*/ 163830 w 2339340"/>
              <a:gd name="connsiteY19" fmla="*/ 1569720 h 6236970"/>
              <a:gd name="connsiteX20" fmla="*/ 83820 w 2339340"/>
              <a:gd name="connsiteY20" fmla="*/ 1783080 h 6236970"/>
              <a:gd name="connsiteX21" fmla="*/ 72390 w 2339340"/>
              <a:gd name="connsiteY21" fmla="*/ 1962150 h 6236970"/>
              <a:gd name="connsiteX22" fmla="*/ 0 w 2339340"/>
              <a:gd name="connsiteY22" fmla="*/ 2145030 h 6236970"/>
              <a:gd name="connsiteX23" fmla="*/ 11430 w 2339340"/>
              <a:gd name="connsiteY23" fmla="*/ 2251710 h 6236970"/>
              <a:gd name="connsiteX24" fmla="*/ 106680 w 2339340"/>
              <a:gd name="connsiteY24" fmla="*/ 2426970 h 6236970"/>
              <a:gd name="connsiteX25" fmla="*/ 243840 w 2339340"/>
              <a:gd name="connsiteY25" fmla="*/ 2594610 h 6236970"/>
              <a:gd name="connsiteX26" fmla="*/ 422910 w 2339340"/>
              <a:gd name="connsiteY26" fmla="*/ 2769870 h 6236970"/>
              <a:gd name="connsiteX27" fmla="*/ 609600 w 2339340"/>
              <a:gd name="connsiteY27" fmla="*/ 2929890 h 6236970"/>
              <a:gd name="connsiteX28" fmla="*/ 703183 w 2339340"/>
              <a:gd name="connsiteY28" fmla="*/ 3062525 h 6236970"/>
              <a:gd name="connsiteX29" fmla="*/ 711517 w 2339340"/>
              <a:gd name="connsiteY29" fmla="*/ 2784396 h 6236970"/>
              <a:gd name="connsiteX30" fmla="*/ 647700 w 2339340"/>
              <a:gd name="connsiteY30" fmla="*/ 2731770 h 6236970"/>
              <a:gd name="connsiteX31" fmla="*/ 541020 w 2339340"/>
              <a:gd name="connsiteY31" fmla="*/ 2537460 h 6236970"/>
              <a:gd name="connsiteX32" fmla="*/ 487680 w 2339340"/>
              <a:gd name="connsiteY32" fmla="*/ 2426970 h 6236970"/>
              <a:gd name="connsiteX33" fmla="*/ 293370 w 2339340"/>
              <a:gd name="connsiteY33" fmla="*/ 2205990 h 6236970"/>
              <a:gd name="connsiteX34" fmla="*/ 426720 w 2339340"/>
              <a:gd name="connsiteY34" fmla="*/ 1988820 h 6236970"/>
              <a:gd name="connsiteX35" fmla="*/ 483870 w 2339340"/>
              <a:gd name="connsiteY35" fmla="*/ 1878330 h 6236970"/>
              <a:gd name="connsiteX36" fmla="*/ 544830 w 2339340"/>
              <a:gd name="connsiteY36" fmla="*/ 1642110 h 6236970"/>
              <a:gd name="connsiteX37" fmla="*/ 636270 w 2339340"/>
              <a:gd name="connsiteY37" fmla="*/ 1897380 h 6236970"/>
              <a:gd name="connsiteX38" fmla="*/ 678180 w 2339340"/>
              <a:gd name="connsiteY38" fmla="*/ 2202180 h 6236970"/>
              <a:gd name="connsiteX39" fmla="*/ 689610 w 2339340"/>
              <a:gd name="connsiteY39" fmla="*/ 2487930 h 6236970"/>
              <a:gd name="connsiteX40" fmla="*/ 712470 w 2339340"/>
              <a:gd name="connsiteY40" fmla="*/ 2762250 h 6236970"/>
              <a:gd name="connsiteX41" fmla="*/ 701040 w 2339340"/>
              <a:gd name="connsiteY41" fmla="*/ 3177540 h 6236970"/>
              <a:gd name="connsiteX42" fmla="*/ 643890 w 2339340"/>
              <a:gd name="connsiteY42" fmla="*/ 3783330 h 6236970"/>
              <a:gd name="connsiteX43" fmla="*/ 613410 w 2339340"/>
              <a:gd name="connsiteY43" fmla="*/ 4255770 h 6236970"/>
              <a:gd name="connsiteX44" fmla="*/ 689610 w 2339340"/>
              <a:gd name="connsiteY44" fmla="*/ 4617720 h 6236970"/>
              <a:gd name="connsiteX45" fmla="*/ 803910 w 2339340"/>
              <a:gd name="connsiteY45" fmla="*/ 5215890 h 6236970"/>
              <a:gd name="connsiteX46" fmla="*/ 883920 w 2339340"/>
              <a:gd name="connsiteY46" fmla="*/ 5657850 h 6236970"/>
              <a:gd name="connsiteX47" fmla="*/ 872490 w 2339340"/>
              <a:gd name="connsiteY47" fmla="*/ 5684520 h 6236970"/>
              <a:gd name="connsiteX48" fmla="*/ 693420 w 2339340"/>
              <a:gd name="connsiteY48" fmla="*/ 5894070 h 6236970"/>
              <a:gd name="connsiteX49" fmla="*/ 541020 w 2339340"/>
              <a:gd name="connsiteY49" fmla="*/ 6092190 h 6236970"/>
              <a:gd name="connsiteX50" fmla="*/ 510540 w 2339340"/>
              <a:gd name="connsiteY50" fmla="*/ 6156960 h 6236970"/>
              <a:gd name="connsiteX51" fmla="*/ 701040 w 2339340"/>
              <a:gd name="connsiteY51" fmla="*/ 6092190 h 6236970"/>
              <a:gd name="connsiteX52" fmla="*/ 830580 w 2339340"/>
              <a:gd name="connsiteY52" fmla="*/ 6065520 h 6236970"/>
              <a:gd name="connsiteX53" fmla="*/ 952500 w 2339340"/>
              <a:gd name="connsiteY53" fmla="*/ 5974080 h 6236970"/>
              <a:gd name="connsiteX54" fmla="*/ 963930 w 2339340"/>
              <a:gd name="connsiteY54" fmla="*/ 5871210 h 6236970"/>
              <a:gd name="connsiteX55" fmla="*/ 1108710 w 2339340"/>
              <a:gd name="connsiteY55" fmla="*/ 5817870 h 6236970"/>
              <a:gd name="connsiteX56" fmla="*/ 1108710 w 2339340"/>
              <a:gd name="connsiteY56" fmla="*/ 5791200 h 6236970"/>
              <a:gd name="connsiteX57" fmla="*/ 1032510 w 2339340"/>
              <a:gd name="connsiteY57" fmla="*/ 5634990 h 6236970"/>
              <a:gd name="connsiteX58" fmla="*/ 1043940 w 2339340"/>
              <a:gd name="connsiteY58" fmla="*/ 5280660 h 6236970"/>
              <a:gd name="connsiteX59" fmla="*/ 1074420 w 2339340"/>
              <a:gd name="connsiteY59" fmla="*/ 4888230 h 6236970"/>
              <a:gd name="connsiteX60" fmla="*/ 1002030 w 2339340"/>
              <a:gd name="connsiteY60" fmla="*/ 4423410 h 6236970"/>
              <a:gd name="connsiteX61" fmla="*/ 1066800 w 2339340"/>
              <a:gd name="connsiteY61" fmla="*/ 4130040 h 6236970"/>
              <a:gd name="connsiteX62" fmla="*/ 1116330 w 2339340"/>
              <a:gd name="connsiteY62" fmla="*/ 3775710 h 6236970"/>
              <a:gd name="connsiteX63" fmla="*/ 1165860 w 2339340"/>
              <a:gd name="connsiteY63" fmla="*/ 3375660 h 6236970"/>
              <a:gd name="connsiteX64" fmla="*/ 1238250 w 2339340"/>
              <a:gd name="connsiteY64" fmla="*/ 3882390 h 6236970"/>
              <a:gd name="connsiteX65" fmla="*/ 1280160 w 2339340"/>
              <a:gd name="connsiteY65" fmla="*/ 4366260 h 6236970"/>
              <a:gd name="connsiteX66" fmla="*/ 1310640 w 2339340"/>
              <a:gd name="connsiteY66" fmla="*/ 4533900 h 6236970"/>
              <a:gd name="connsiteX67" fmla="*/ 1272540 w 2339340"/>
              <a:gd name="connsiteY67" fmla="*/ 4838700 h 6236970"/>
              <a:gd name="connsiteX68" fmla="*/ 1242060 w 2339340"/>
              <a:gd name="connsiteY68" fmla="*/ 5059680 h 6236970"/>
              <a:gd name="connsiteX69" fmla="*/ 1276350 w 2339340"/>
              <a:gd name="connsiteY69" fmla="*/ 5288280 h 6236970"/>
              <a:gd name="connsiteX70" fmla="*/ 1333500 w 2339340"/>
              <a:gd name="connsiteY70" fmla="*/ 5494020 h 6236970"/>
              <a:gd name="connsiteX71" fmla="*/ 1314450 w 2339340"/>
              <a:gd name="connsiteY71" fmla="*/ 5615940 h 6236970"/>
              <a:gd name="connsiteX72" fmla="*/ 1264920 w 2339340"/>
              <a:gd name="connsiteY72" fmla="*/ 5795010 h 6236970"/>
              <a:gd name="connsiteX73" fmla="*/ 1264920 w 2339340"/>
              <a:gd name="connsiteY73" fmla="*/ 5901690 h 6236970"/>
              <a:gd name="connsiteX74" fmla="*/ 1424940 w 2339340"/>
              <a:gd name="connsiteY74" fmla="*/ 6236970 h 6236970"/>
              <a:gd name="connsiteX75" fmla="*/ 1565910 w 2339340"/>
              <a:gd name="connsiteY75" fmla="*/ 6065520 h 6236970"/>
              <a:gd name="connsiteX76" fmla="*/ 1604010 w 2339340"/>
              <a:gd name="connsiteY76" fmla="*/ 6012180 h 6236970"/>
              <a:gd name="connsiteX77" fmla="*/ 1524000 w 2339340"/>
              <a:gd name="connsiteY77" fmla="*/ 5844540 h 6236970"/>
              <a:gd name="connsiteX78" fmla="*/ 1466850 w 2339340"/>
              <a:gd name="connsiteY78" fmla="*/ 5718810 h 6236970"/>
              <a:gd name="connsiteX79" fmla="*/ 1440180 w 2339340"/>
              <a:gd name="connsiteY79" fmla="*/ 5638800 h 6236970"/>
              <a:gd name="connsiteX80" fmla="*/ 1546860 w 2339340"/>
              <a:gd name="connsiteY80" fmla="*/ 5078730 h 6236970"/>
              <a:gd name="connsiteX81" fmla="*/ 1600200 w 2339340"/>
              <a:gd name="connsiteY81" fmla="*/ 4507230 h 6236970"/>
              <a:gd name="connsiteX82" fmla="*/ 1684020 w 2339340"/>
              <a:gd name="connsiteY82" fmla="*/ 4027170 h 6236970"/>
              <a:gd name="connsiteX83" fmla="*/ 1703070 w 2339340"/>
              <a:gd name="connsiteY83" fmla="*/ 3688080 h 6236970"/>
              <a:gd name="connsiteX84" fmla="*/ 1673305 w 2339340"/>
              <a:gd name="connsiteY84" fmla="*/ 3083005 h 6236970"/>
              <a:gd name="connsiteX85" fmla="*/ 1630680 w 2339340"/>
              <a:gd name="connsiteY85" fmla="*/ 2868930 h 6236970"/>
              <a:gd name="connsiteX86" fmla="*/ 1607820 w 2339340"/>
              <a:gd name="connsiteY86" fmla="*/ 2750820 h 6236970"/>
              <a:gd name="connsiteX87" fmla="*/ 1584960 w 2339340"/>
              <a:gd name="connsiteY87" fmla="*/ 2423160 h 6236970"/>
              <a:gd name="connsiteX88" fmla="*/ 1584960 w 2339340"/>
              <a:gd name="connsiteY88" fmla="*/ 2072640 h 6236970"/>
              <a:gd name="connsiteX89" fmla="*/ 1619250 w 2339340"/>
              <a:gd name="connsiteY89" fmla="*/ 1771650 h 6236970"/>
              <a:gd name="connsiteX90" fmla="*/ 1691640 w 2339340"/>
              <a:gd name="connsiteY90" fmla="*/ 1501140 h 6236970"/>
              <a:gd name="connsiteX91" fmla="*/ 1954530 w 2339340"/>
              <a:gd name="connsiteY91" fmla="*/ 1924050 h 6236970"/>
              <a:gd name="connsiteX92" fmla="*/ 2045970 w 2339340"/>
              <a:gd name="connsiteY92" fmla="*/ 2045970 h 6236970"/>
              <a:gd name="connsiteX93" fmla="*/ 1840230 w 2339340"/>
              <a:gd name="connsiteY93" fmla="*/ 2358390 h 6236970"/>
              <a:gd name="connsiteX94" fmla="*/ 1729740 w 2339340"/>
              <a:gd name="connsiteY94" fmla="*/ 2545080 h 6236970"/>
              <a:gd name="connsiteX95" fmla="*/ 1672590 w 2339340"/>
              <a:gd name="connsiteY95" fmla="*/ 2674620 h 6236970"/>
              <a:gd name="connsiteX96" fmla="*/ 1606391 w 2339340"/>
              <a:gd name="connsiteY96" fmla="*/ 2746296 h 6236970"/>
              <a:gd name="connsiteX97" fmla="*/ 1658302 w 2339340"/>
              <a:gd name="connsiteY97" fmla="*/ 3010615 h 6236970"/>
              <a:gd name="connsiteX98" fmla="*/ 1729740 w 2339340"/>
              <a:gd name="connsiteY98" fmla="*/ 2891790 h 6236970"/>
              <a:gd name="connsiteX99" fmla="*/ 1927860 w 2339340"/>
              <a:gd name="connsiteY99" fmla="*/ 2689860 h 6236970"/>
              <a:gd name="connsiteX100" fmla="*/ 2065020 w 2339340"/>
              <a:gd name="connsiteY100" fmla="*/ 2548890 h 6236970"/>
              <a:gd name="connsiteX101" fmla="*/ 2202180 w 2339340"/>
              <a:gd name="connsiteY101" fmla="*/ 2339340 h 6236970"/>
              <a:gd name="connsiteX102" fmla="*/ 2339340 w 2339340"/>
              <a:gd name="connsiteY102" fmla="*/ 2049780 h 6236970"/>
              <a:gd name="connsiteX103" fmla="*/ 2293620 w 2339340"/>
              <a:gd name="connsiteY103" fmla="*/ 1958340 h 6236970"/>
              <a:gd name="connsiteX104" fmla="*/ 2232660 w 2339340"/>
              <a:gd name="connsiteY104" fmla="*/ 1752600 h 6236970"/>
              <a:gd name="connsiteX105" fmla="*/ 2175510 w 2339340"/>
              <a:gd name="connsiteY105" fmla="*/ 1565910 h 6236970"/>
              <a:gd name="connsiteX106" fmla="*/ 2065020 w 2339340"/>
              <a:gd name="connsiteY106" fmla="*/ 1352550 h 6236970"/>
              <a:gd name="connsiteX107" fmla="*/ 1958340 w 2339340"/>
              <a:gd name="connsiteY107" fmla="*/ 1169670 h 6236970"/>
              <a:gd name="connsiteX108" fmla="*/ 1878330 w 2339340"/>
              <a:gd name="connsiteY108" fmla="*/ 1043940 h 6236970"/>
              <a:gd name="connsiteX109" fmla="*/ 1752600 w 2339340"/>
              <a:gd name="connsiteY109" fmla="*/ 975360 h 6236970"/>
              <a:gd name="connsiteX110" fmla="*/ 1645920 w 2339340"/>
              <a:gd name="connsiteY110" fmla="*/ 956310 h 6236970"/>
              <a:gd name="connsiteX111" fmla="*/ 1546860 w 2339340"/>
              <a:gd name="connsiteY111" fmla="*/ 922020 h 6236970"/>
              <a:gd name="connsiteX112" fmla="*/ 1276350 w 2339340"/>
              <a:gd name="connsiteY112" fmla="*/ 861060 h 6236970"/>
              <a:gd name="connsiteX113" fmla="*/ 1257300 w 2339340"/>
              <a:gd name="connsiteY113" fmla="*/ 739140 h 6236970"/>
              <a:gd name="connsiteX114" fmla="*/ 1325880 w 2339340"/>
              <a:gd name="connsiteY114" fmla="*/ 594360 h 6236970"/>
              <a:gd name="connsiteX115" fmla="*/ 1363980 w 2339340"/>
              <a:gd name="connsiteY115" fmla="*/ 537210 h 6236970"/>
              <a:gd name="connsiteX116" fmla="*/ 1352550 w 2339340"/>
              <a:gd name="connsiteY116" fmla="*/ 438150 h 6236970"/>
              <a:gd name="connsiteX117" fmla="*/ 1348740 w 2339340"/>
              <a:gd name="connsiteY117" fmla="*/ 308610 h 6236970"/>
              <a:gd name="connsiteX118" fmla="*/ 1306830 w 2339340"/>
              <a:gd name="connsiteY118" fmla="*/ 114300 h 6236970"/>
              <a:gd name="connsiteX119" fmla="*/ 1188720 w 2339340"/>
              <a:gd name="connsiteY119" fmla="*/ 38100 h 6236970"/>
              <a:gd name="connsiteX120" fmla="*/ 1143000 w 2339340"/>
              <a:gd name="connsiteY120" fmla="*/ 11430 h 6236970"/>
              <a:gd name="connsiteX121" fmla="*/ 1093470 w 2339340"/>
              <a:gd name="connsiteY121" fmla="*/ 22860 h 6236970"/>
              <a:gd name="connsiteX0" fmla="*/ 1093470 w 2339340"/>
              <a:gd name="connsiteY0" fmla="*/ 22860 h 6236970"/>
              <a:gd name="connsiteX1" fmla="*/ 970359 w 2339340"/>
              <a:gd name="connsiteY1" fmla="*/ 61436 h 6236970"/>
              <a:gd name="connsiteX2" fmla="*/ 967740 w 2339340"/>
              <a:gd name="connsiteY2" fmla="*/ 0 h 6236970"/>
              <a:gd name="connsiteX3" fmla="*/ 872490 w 2339340"/>
              <a:gd name="connsiteY3" fmla="*/ 121920 h 6236970"/>
              <a:gd name="connsiteX4" fmla="*/ 849630 w 2339340"/>
              <a:gd name="connsiteY4" fmla="*/ 86916 h 6236970"/>
              <a:gd name="connsiteX5" fmla="*/ 804863 w 2339340"/>
              <a:gd name="connsiteY5" fmla="*/ 216455 h 6236970"/>
              <a:gd name="connsiteX6" fmla="*/ 782955 w 2339340"/>
              <a:gd name="connsiteY6" fmla="*/ 450294 h 6236970"/>
              <a:gd name="connsiteX7" fmla="*/ 754380 w 2339340"/>
              <a:gd name="connsiteY7" fmla="*/ 464820 h 6236970"/>
              <a:gd name="connsiteX8" fmla="*/ 781050 w 2339340"/>
              <a:gd name="connsiteY8" fmla="*/ 548640 h 6236970"/>
              <a:gd name="connsiteX9" fmla="*/ 822960 w 2339340"/>
              <a:gd name="connsiteY9" fmla="*/ 624840 h 6236970"/>
              <a:gd name="connsiteX10" fmla="*/ 887730 w 2339340"/>
              <a:gd name="connsiteY10" fmla="*/ 689610 h 6236970"/>
              <a:gd name="connsiteX11" fmla="*/ 925830 w 2339340"/>
              <a:gd name="connsiteY11" fmla="*/ 769620 h 6236970"/>
              <a:gd name="connsiteX12" fmla="*/ 925830 w 2339340"/>
              <a:gd name="connsiteY12" fmla="*/ 861060 h 6236970"/>
              <a:gd name="connsiteX13" fmla="*/ 803910 w 2339340"/>
              <a:gd name="connsiteY13" fmla="*/ 922020 h 6236970"/>
              <a:gd name="connsiteX14" fmla="*/ 701040 w 2339340"/>
              <a:gd name="connsiteY14" fmla="*/ 948690 h 6236970"/>
              <a:gd name="connsiteX15" fmla="*/ 556260 w 2339340"/>
              <a:gd name="connsiteY15" fmla="*/ 952500 h 6236970"/>
              <a:gd name="connsiteX16" fmla="*/ 403860 w 2339340"/>
              <a:gd name="connsiteY16" fmla="*/ 1002030 h 6236970"/>
              <a:gd name="connsiteX17" fmla="*/ 320040 w 2339340"/>
              <a:gd name="connsiteY17" fmla="*/ 1085850 h 6236970"/>
              <a:gd name="connsiteX18" fmla="*/ 247650 w 2339340"/>
              <a:gd name="connsiteY18" fmla="*/ 1276350 h 6236970"/>
              <a:gd name="connsiteX19" fmla="*/ 163830 w 2339340"/>
              <a:gd name="connsiteY19" fmla="*/ 1569720 h 6236970"/>
              <a:gd name="connsiteX20" fmla="*/ 83820 w 2339340"/>
              <a:gd name="connsiteY20" fmla="*/ 1783080 h 6236970"/>
              <a:gd name="connsiteX21" fmla="*/ 72390 w 2339340"/>
              <a:gd name="connsiteY21" fmla="*/ 1962150 h 6236970"/>
              <a:gd name="connsiteX22" fmla="*/ 0 w 2339340"/>
              <a:gd name="connsiteY22" fmla="*/ 2145030 h 6236970"/>
              <a:gd name="connsiteX23" fmla="*/ 11430 w 2339340"/>
              <a:gd name="connsiteY23" fmla="*/ 2251710 h 6236970"/>
              <a:gd name="connsiteX24" fmla="*/ 106680 w 2339340"/>
              <a:gd name="connsiteY24" fmla="*/ 2426970 h 6236970"/>
              <a:gd name="connsiteX25" fmla="*/ 243840 w 2339340"/>
              <a:gd name="connsiteY25" fmla="*/ 2594610 h 6236970"/>
              <a:gd name="connsiteX26" fmla="*/ 422910 w 2339340"/>
              <a:gd name="connsiteY26" fmla="*/ 2769870 h 6236970"/>
              <a:gd name="connsiteX27" fmla="*/ 609600 w 2339340"/>
              <a:gd name="connsiteY27" fmla="*/ 2929890 h 6236970"/>
              <a:gd name="connsiteX28" fmla="*/ 703183 w 2339340"/>
              <a:gd name="connsiteY28" fmla="*/ 3062525 h 6236970"/>
              <a:gd name="connsiteX29" fmla="*/ 711517 w 2339340"/>
              <a:gd name="connsiteY29" fmla="*/ 2784396 h 6236970"/>
              <a:gd name="connsiteX30" fmla="*/ 647700 w 2339340"/>
              <a:gd name="connsiteY30" fmla="*/ 2731770 h 6236970"/>
              <a:gd name="connsiteX31" fmla="*/ 541020 w 2339340"/>
              <a:gd name="connsiteY31" fmla="*/ 2537460 h 6236970"/>
              <a:gd name="connsiteX32" fmla="*/ 487680 w 2339340"/>
              <a:gd name="connsiteY32" fmla="*/ 2426970 h 6236970"/>
              <a:gd name="connsiteX33" fmla="*/ 293370 w 2339340"/>
              <a:gd name="connsiteY33" fmla="*/ 2205990 h 6236970"/>
              <a:gd name="connsiteX34" fmla="*/ 426720 w 2339340"/>
              <a:gd name="connsiteY34" fmla="*/ 1988820 h 6236970"/>
              <a:gd name="connsiteX35" fmla="*/ 483870 w 2339340"/>
              <a:gd name="connsiteY35" fmla="*/ 1878330 h 6236970"/>
              <a:gd name="connsiteX36" fmla="*/ 544830 w 2339340"/>
              <a:gd name="connsiteY36" fmla="*/ 1642110 h 6236970"/>
              <a:gd name="connsiteX37" fmla="*/ 636270 w 2339340"/>
              <a:gd name="connsiteY37" fmla="*/ 1897380 h 6236970"/>
              <a:gd name="connsiteX38" fmla="*/ 678180 w 2339340"/>
              <a:gd name="connsiteY38" fmla="*/ 2202180 h 6236970"/>
              <a:gd name="connsiteX39" fmla="*/ 689610 w 2339340"/>
              <a:gd name="connsiteY39" fmla="*/ 2487930 h 6236970"/>
              <a:gd name="connsiteX40" fmla="*/ 712470 w 2339340"/>
              <a:gd name="connsiteY40" fmla="*/ 2762250 h 6236970"/>
              <a:gd name="connsiteX41" fmla="*/ 701040 w 2339340"/>
              <a:gd name="connsiteY41" fmla="*/ 3177540 h 6236970"/>
              <a:gd name="connsiteX42" fmla="*/ 643890 w 2339340"/>
              <a:gd name="connsiteY42" fmla="*/ 3783330 h 6236970"/>
              <a:gd name="connsiteX43" fmla="*/ 613410 w 2339340"/>
              <a:gd name="connsiteY43" fmla="*/ 4255770 h 6236970"/>
              <a:gd name="connsiteX44" fmla="*/ 689610 w 2339340"/>
              <a:gd name="connsiteY44" fmla="*/ 4617720 h 6236970"/>
              <a:gd name="connsiteX45" fmla="*/ 803910 w 2339340"/>
              <a:gd name="connsiteY45" fmla="*/ 5215890 h 6236970"/>
              <a:gd name="connsiteX46" fmla="*/ 883920 w 2339340"/>
              <a:gd name="connsiteY46" fmla="*/ 5657850 h 6236970"/>
              <a:gd name="connsiteX47" fmla="*/ 872490 w 2339340"/>
              <a:gd name="connsiteY47" fmla="*/ 5684520 h 6236970"/>
              <a:gd name="connsiteX48" fmla="*/ 693420 w 2339340"/>
              <a:gd name="connsiteY48" fmla="*/ 5894070 h 6236970"/>
              <a:gd name="connsiteX49" fmla="*/ 541020 w 2339340"/>
              <a:gd name="connsiteY49" fmla="*/ 6092190 h 6236970"/>
              <a:gd name="connsiteX50" fmla="*/ 510540 w 2339340"/>
              <a:gd name="connsiteY50" fmla="*/ 6156960 h 6236970"/>
              <a:gd name="connsiteX51" fmla="*/ 701040 w 2339340"/>
              <a:gd name="connsiteY51" fmla="*/ 6092190 h 6236970"/>
              <a:gd name="connsiteX52" fmla="*/ 830580 w 2339340"/>
              <a:gd name="connsiteY52" fmla="*/ 6065520 h 6236970"/>
              <a:gd name="connsiteX53" fmla="*/ 952500 w 2339340"/>
              <a:gd name="connsiteY53" fmla="*/ 5974080 h 6236970"/>
              <a:gd name="connsiteX54" fmla="*/ 963930 w 2339340"/>
              <a:gd name="connsiteY54" fmla="*/ 5871210 h 6236970"/>
              <a:gd name="connsiteX55" fmla="*/ 1108710 w 2339340"/>
              <a:gd name="connsiteY55" fmla="*/ 5817870 h 6236970"/>
              <a:gd name="connsiteX56" fmla="*/ 1108710 w 2339340"/>
              <a:gd name="connsiteY56" fmla="*/ 5791200 h 6236970"/>
              <a:gd name="connsiteX57" fmla="*/ 1032510 w 2339340"/>
              <a:gd name="connsiteY57" fmla="*/ 5634990 h 6236970"/>
              <a:gd name="connsiteX58" fmla="*/ 1043940 w 2339340"/>
              <a:gd name="connsiteY58" fmla="*/ 5280660 h 6236970"/>
              <a:gd name="connsiteX59" fmla="*/ 1074420 w 2339340"/>
              <a:gd name="connsiteY59" fmla="*/ 4888230 h 6236970"/>
              <a:gd name="connsiteX60" fmla="*/ 1002030 w 2339340"/>
              <a:gd name="connsiteY60" fmla="*/ 4423410 h 6236970"/>
              <a:gd name="connsiteX61" fmla="*/ 1066800 w 2339340"/>
              <a:gd name="connsiteY61" fmla="*/ 4130040 h 6236970"/>
              <a:gd name="connsiteX62" fmla="*/ 1116330 w 2339340"/>
              <a:gd name="connsiteY62" fmla="*/ 3775710 h 6236970"/>
              <a:gd name="connsiteX63" fmla="*/ 1165860 w 2339340"/>
              <a:gd name="connsiteY63" fmla="*/ 3375660 h 6236970"/>
              <a:gd name="connsiteX64" fmla="*/ 1238250 w 2339340"/>
              <a:gd name="connsiteY64" fmla="*/ 3882390 h 6236970"/>
              <a:gd name="connsiteX65" fmla="*/ 1280160 w 2339340"/>
              <a:gd name="connsiteY65" fmla="*/ 4366260 h 6236970"/>
              <a:gd name="connsiteX66" fmla="*/ 1310640 w 2339340"/>
              <a:gd name="connsiteY66" fmla="*/ 4533900 h 6236970"/>
              <a:gd name="connsiteX67" fmla="*/ 1272540 w 2339340"/>
              <a:gd name="connsiteY67" fmla="*/ 4838700 h 6236970"/>
              <a:gd name="connsiteX68" fmla="*/ 1242060 w 2339340"/>
              <a:gd name="connsiteY68" fmla="*/ 5059680 h 6236970"/>
              <a:gd name="connsiteX69" fmla="*/ 1276350 w 2339340"/>
              <a:gd name="connsiteY69" fmla="*/ 5288280 h 6236970"/>
              <a:gd name="connsiteX70" fmla="*/ 1333500 w 2339340"/>
              <a:gd name="connsiteY70" fmla="*/ 5494020 h 6236970"/>
              <a:gd name="connsiteX71" fmla="*/ 1314450 w 2339340"/>
              <a:gd name="connsiteY71" fmla="*/ 5615940 h 6236970"/>
              <a:gd name="connsiteX72" fmla="*/ 1264920 w 2339340"/>
              <a:gd name="connsiteY72" fmla="*/ 5795010 h 6236970"/>
              <a:gd name="connsiteX73" fmla="*/ 1264920 w 2339340"/>
              <a:gd name="connsiteY73" fmla="*/ 5901690 h 6236970"/>
              <a:gd name="connsiteX74" fmla="*/ 1424940 w 2339340"/>
              <a:gd name="connsiteY74" fmla="*/ 6236970 h 6236970"/>
              <a:gd name="connsiteX75" fmla="*/ 1565910 w 2339340"/>
              <a:gd name="connsiteY75" fmla="*/ 6065520 h 6236970"/>
              <a:gd name="connsiteX76" fmla="*/ 1604010 w 2339340"/>
              <a:gd name="connsiteY76" fmla="*/ 6012180 h 6236970"/>
              <a:gd name="connsiteX77" fmla="*/ 1524000 w 2339340"/>
              <a:gd name="connsiteY77" fmla="*/ 5844540 h 6236970"/>
              <a:gd name="connsiteX78" fmla="*/ 1466850 w 2339340"/>
              <a:gd name="connsiteY78" fmla="*/ 5718810 h 6236970"/>
              <a:gd name="connsiteX79" fmla="*/ 1440180 w 2339340"/>
              <a:gd name="connsiteY79" fmla="*/ 5638800 h 6236970"/>
              <a:gd name="connsiteX80" fmla="*/ 1546860 w 2339340"/>
              <a:gd name="connsiteY80" fmla="*/ 5078730 h 6236970"/>
              <a:gd name="connsiteX81" fmla="*/ 1600200 w 2339340"/>
              <a:gd name="connsiteY81" fmla="*/ 4507230 h 6236970"/>
              <a:gd name="connsiteX82" fmla="*/ 1684020 w 2339340"/>
              <a:gd name="connsiteY82" fmla="*/ 4027170 h 6236970"/>
              <a:gd name="connsiteX83" fmla="*/ 1703070 w 2339340"/>
              <a:gd name="connsiteY83" fmla="*/ 3688080 h 6236970"/>
              <a:gd name="connsiteX84" fmla="*/ 1673305 w 2339340"/>
              <a:gd name="connsiteY84" fmla="*/ 3083005 h 6236970"/>
              <a:gd name="connsiteX85" fmla="*/ 1630680 w 2339340"/>
              <a:gd name="connsiteY85" fmla="*/ 2868930 h 6236970"/>
              <a:gd name="connsiteX86" fmla="*/ 1607820 w 2339340"/>
              <a:gd name="connsiteY86" fmla="*/ 2750820 h 6236970"/>
              <a:gd name="connsiteX87" fmla="*/ 1584960 w 2339340"/>
              <a:gd name="connsiteY87" fmla="*/ 2423160 h 6236970"/>
              <a:gd name="connsiteX88" fmla="*/ 1584960 w 2339340"/>
              <a:gd name="connsiteY88" fmla="*/ 2072640 h 6236970"/>
              <a:gd name="connsiteX89" fmla="*/ 1619250 w 2339340"/>
              <a:gd name="connsiteY89" fmla="*/ 1771650 h 6236970"/>
              <a:gd name="connsiteX90" fmla="*/ 1691640 w 2339340"/>
              <a:gd name="connsiteY90" fmla="*/ 1501140 h 6236970"/>
              <a:gd name="connsiteX91" fmla="*/ 1954530 w 2339340"/>
              <a:gd name="connsiteY91" fmla="*/ 1924050 h 6236970"/>
              <a:gd name="connsiteX92" fmla="*/ 2045970 w 2339340"/>
              <a:gd name="connsiteY92" fmla="*/ 2045970 h 6236970"/>
              <a:gd name="connsiteX93" fmla="*/ 1840230 w 2339340"/>
              <a:gd name="connsiteY93" fmla="*/ 2358390 h 6236970"/>
              <a:gd name="connsiteX94" fmla="*/ 1729740 w 2339340"/>
              <a:gd name="connsiteY94" fmla="*/ 2545080 h 6236970"/>
              <a:gd name="connsiteX95" fmla="*/ 1672590 w 2339340"/>
              <a:gd name="connsiteY95" fmla="*/ 2674620 h 6236970"/>
              <a:gd name="connsiteX96" fmla="*/ 1606391 w 2339340"/>
              <a:gd name="connsiteY96" fmla="*/ 2746296 h 6236970"/>
              <a:gd name="connsiteX97" fmla="*/ 1658302 w 2339340"/>
              <a:gd name="connsiteY97" fmla="*/ 3010615 h 6236970"/>
              <a:gd name="connsiteX98" fmla="*/ 1729740 w 2339340"/>
              <a:gd name="connsiteY98" fmla="*/ 2891790 h 6236970"/>
              <a:gd name="connsiteX99" fmla="*/ 1927860 w 2339340"/>
              <a:gd name="connsiteY99" fmla="*/ 2689860 h 6236970"/>
              <a:gd name="connsiteX100" fmla="*/ 2065020 w 2339340"/>
              <a:gd name="connsiteY100" fmla="*/ 2548890 h 6236970"/>
              <a:gd name="connsiteX101" fmla="*/ 2202180 w 2339340"/>
              <a:gd name="connsiteY101" fmla="*/ 2339340 h 6236970"/>
              <a:gd name="connsiteX102" fmla="*/ 2339340 w 2339340"/>
              <a:gd name="connsiteY102" fmla="*/ 2049780 h 6236970"/>
              <a:gd name="connsiteX103" fmla="*/ 2293620 w 2339340"/>
              <a:gd name="connsiteY103" fmla="*/ 1958340 h 6236970"/>
              <a:gd name="connsiteX104" fmla="*/ 2232660 w 2339340"/>
              <a:gd name="connsiteY104" fmla="*/ 1752600 h 6236970"/>
              <a:gd name="connsiteX105" fmla="*/ 2175510 w 2339340"/>
              <a:gd name="connsiteY105" fmla="*/ 1565910 h 6236970"/>
              <a:gd name="connsiteX106" fmla="*/ 2065020 w 2339340"/>
              <a:gd name="connsiteY106" fmla="*/ 1352550 h 6236970"/>
              <a:gd name="connsiteX107" fmla="*/ 1958340 w 2339340"/>
              <a:gd name="connsiteY107" fmla="*/ 1169670 h 6236970"/>
              <a:gd name="connsiteX108" fmla="*/ 1878330 w 2339340"/>
              <a:gd name="connsiteY108" fmla="*/ 1043940 h 6236970"/>
              <a:gd name="connsiteX109" fmla="*/ 1752600 w 2339340"/>
              <a:gd name="connsiteY109" fmla="*/ 975360 h 6236970"/>
              <a:gd name="connsiteX110" fmla="*/ 1645920 w 2339340"/>
              <a:gd name="connsiteY110" fmla="*/ 956310 h 6236970"/>
              <a:gd name="connsiteX111" fmla="*/ 1546860 w 2339340"/>
              <a:gd name="connsiteY111" fmla="*/ 922020 h 6236970"/>
              <a:gd name="connsiteX112" fmla="*/ 1276350 w 2339340"/>
              <a:gd name="connsiteY112" fmla="*/ 861060 h 6236970"/>
              <a:gd name="connsiteX113" fmla="*/ 1257300 w 2339340"/>
              <a:gd name="connsiteY113" fmla="*/ 739140 h 6236970"/>
              <a:gd name="connsiteX114" fmla="*/ 1325880 w 2339340"/>
              <a:gd name="connsiteY114" fmla="*/ 594360 h 6236970"/>
              <a:gd name="connsiteX115" fmla="*/ 1363980 w 2339340"/>
              <a:gd name="connsiteY115" fmla="*/ 537210 h 6236970"/>
              <a:gd name="connsiteX116" fmla="*/ 1352550 w 2339340"/>
              <a:gd name="connsiteY116" fmla="*/ 438150 h 6236970"/>
              <a:gd name="connsiteX117" fmla="*/ 1348740 w 2339340"/>
              <a:gd name="connsiteY117" fmla="*/ 308610 h 6236970"/>
              <a:gd name="connsiteX118" fmla="*/ 1306830 w 2339340"/>
              <a:gd name="connsiteY118" fmla="*/ 114300 h 6236970"/>
              <a:gd name="connsiteX119" fmla="*/ 1188720 w 2339340"/>
              <a:gd name="connsiteY119" fmla="*/ 38100 h 6236970"/>
              <a:gd name="connsiteX120" fmla="*/ 1143000 w 2339340"/>
              <a:gd name="connsiteY120" fmla="*/ 11430 h 6236970"/>
              <a:gd name="connsiteX121" fmla="*/ 1093470 w 2339340"/>
              <a:gd name="connsiteY121" fmla="*/ 22860 h 6236970"/>
              <a:gd name="connsiteX0" fmla="*/ 1077992 w 2339340"/>
              <a:gd name="connsiteY0" fmla="*/ 0 h 6253401"/>
              <a:gd name="connsiteX1" fmla="*/ 970359 w 2339340"/>
              <a:gd name="connsiteY1" fmla="*/ 77867 h 6253401"/>
              <a:gd name="connsiteX2" fmla="*/ 967740 w 2339340"/>
              <a:gd name="connsiteY2" fmla="*/ 16431 h 6253401"/>
              <a:gd name="connsiteX3" fmla="*/ 872490 w 2339340"/>
              <a:gd name="connsiteY3" fmla="*/ 138351 h 6253401"/>
              <a:gd name="connsiteX4" fmla="*/ 849630 w 2339340"/>
              <a:gd name="connsiteY4" fmla="*/ 103347 h 6253401"/>
              <a:gd name="connsiteX5" fmla="*/ 804863 w 2339340"/>
              <a:gd name="connsiteY5" fmla="*/ 232886 h 6253401"/>
              <a:gd name="connsiteX6" fmla="*/ 782955 w 2339340"/>
              <a:gd name="connsiteY6" fmla="*/ 466725 h 6253401"/>
              <a:gd name="connsiteX7" fmla="*/ 754380 w 2339340"/>
              <a:gd name="connsiteY7" fmla="*/ 481251 h 6253401"/>
              <a:gd name="connsiteX8" fmla="*/ 781050 w 2339340"/>
              <a:gd name="connsiteY8" fmla="*/ 565071 h 6253401"/>
              <a:gd name="connsiteX9" fmla="*/ 822960 w 2339340"/>
              <a:gd name="connsiteY9" fmla="*/ 641271 h 6253401"/>
              <a:gd name="connsiteX10" fmla="*/ 887730 w 2339340"/>
              <a:gd name="connsiteY10" fmla="*/ 706041 h 6253401"/>
              <a:gd name="connsiteX11" fmla="*/ 925830 w 2339340"/>
              <a:gd name="connsiteY11" fmla="*/ 786051 h 6253401"/>
              <a:gd name="connsiteX12" fmla="*/ 925830 w 2339340"/>
              <a:gd name="connsiteY12" fmla="*/ 877491 h 6253401"/>
              <a:gd name="connsiteX13" fmla="*/ 803910 w 2339340"/>
              <a:gd name="connsiteY13" fmla="*/ 938451 h 6253401"/>
              <a:gd name="connsiteX14" fmla="*/ 701040 w 2339340"/>
              <a:gd name="connsiteY14" fmla="*/ 965121 h 6253401"/>
              <a:gd name="connsiteX15" fmla="*/ 556260 w 2339340"/>
              <a:gd name="connsiteY15" fmla="*/ 968931 h 6253401"/>
              <a:gd name="connsiteX16" fmla="*/ 403860 w 2339340"/>
              <a:gd name="connsiteY16" fmla="*/ 1018461 h 6253401"/>
              <a:gd name="connsiteX17" fmla="*/ 320040 w 2339340"/>
              <a:gd name="connsiteY17" fmla="*/ 1102281 h 6253401"/>
              <a:gd name="connsiteX18" fmla="*/ 247650 w 2339340"/>
              <a:gd name="connsiteY18" fmla="*/ 1292781 h 6253401"/>
              <a:gd name="connsiteX19" fmla="*/ 163830 w 2339340"/>
              <a:gd name="connsiteY19" fmla="*/ 1586151 h 6253401"/>
              <a:gd name="connsiteX20" fmla="*/ 83820 w 2339340"/>
              <a:gd name="connsiteY20" fmla="*/ 1799511 h 6253401"/>
              <a:gd name="connsiteX21" fmla="*/ 72390 w 2339340"/>
              <a:gd name="connsiteY21" fmla="*/ 1978581 h 6253401"/>
              <a:gd name="connsiteX22" fmla="*/ 0 w 2339340"/>
              <a:gd name="connsiteY22" fmla="*/ 2161461 h 6253401"/>
              <a:gd name="connsiteX23" fmla="*/ 11430 w 2339340"/>
              <a:gd name="connsiteY23" fmla="*/ 2268141 h 6253401"/>
              <a:gd name="connsiteX24" fmla="*/ 106680 w 2339340"/>
              <a:gd name="connsiteY24" fmla="*/ 2443401 h 6253401"/>
              <a:gd name="connsiteX25" fmla="*/ 243840 w 2339340"/>
              <a:gd name="connsiteY25" fmla="*/ 2611041 h 6253401"/>
              <a:gd name="connsiteX26" fmla="*/ 422910 w 2339340"/>
              <a:gd name="connsiteY26" fmla="*/ 2786301 h 6253401"/>
              <a:gd name="connsiteX27" fmla="*/ 609600 w 2339340"/>
              <a:gd name="connsiteY27" fmla="*/ 2946321 h 6253401"/>
              <a:gd name="connsiteX28" fmla="*/ 703183 w 2339340"/>
              <a:gd name="connsiteY28" fmla="*/ 3078956 h 6253401"/>
              <a:gd name="connsiteX29" fmla="*/ 711517 w 2339340"/>
              <a:gd name="connsiteY29" fmla="*/ 2800827 h 6253401"/>
              <a:gd name="connsiteX30" fmla="*/ 647700 w 2339340"/>
              <a:gd name="connsiteY30" fmla="*/ 2748201 h 6253401"/>
              <a:gd name="connsiteX31" fmla="*/ 541020 w 2339340"/>
              <a:gd name="connsiteY31" fmla="*/ 2553891 h 6253401"/>
              <a:gd name="connsiteX32" fmla="*/ 487680 w 2339340"/>
              <a:gd name="connsiteY32" fmla="*/ 2443401 h 6253401"/>
              <a:gd name="connsiteX33" fmla="*/ 293370 w 2339340"/>
              <a:gd name="connsiteY33" fmla="*/ 2222421 h 6253401"/>
              <a:gd name="connsiteX34" fmla="*/ 426720 w 2339340"/>
              <a:gd name="connsiteY34" fmla="*/ 2005251 h 6253401"/>
              <a:gd name="connsiteX35" fmla="*/ 483870 w 2339340"/>
              <a:gd name="connsiteY35" fmla="*/ 1894761 h 6253401"/>
              <a:gd name="connsiteX36" fmla="*/ 544830 w 2339340"/>
              <a:gd name="connsiteY36" fmla="*/ 1658541 h 6253401"/>
              <a:gd name="connsiteX37" fmla="*/ 636270 w 2339340"/>
              <a:gd name="connsiteY37" fmla="*/ 1913811 h 6253401"/>
              <a:gd name="connsiteX38" fmla="*/ 678180 w 2339340"/>
              <a:gd name="connsiteY38" fmla="*/ 2218611 h 6253401"/>
              <a:gd name="connsiteX39" fmla="*/ 689610 w 2339340"/>
              <a:gd name="connsiteY39" fmla="*/ 2504361 h 6253401"/>
              <a:gd name="connsiteX40" fmla="*/ 712470 w 2339340"/>
              <a:gd name="connsiteY40" fmla="*/ 2778681 h 6253401"/>
              <a:gd name="connsiteX41" fmla="*/ 701040 w 2339340"/>
              <a:gd name="connsiteY41" fmla="*/ 3193971 h 6253401"/>
              <a:gd name="connsiteX42" fmla="*/ 643890 w 2339340"/>
              <a:gd name="connsiteY42" fmla="*/ 3799761 h 6253401"/>
              <a:gd name="connsiteX43" fmla="*/ 613410 w 2339340"/>
              <a:gd name="connsiteY43" fmla="*/ 4272201 h 6253401"/>
              <a:gd name="connsiteX44" fmla="*/ 689610 w 2339340"/>
              <a:gd name="connsiteY44" fmla="*/ 4634151 h 6253401"/>
              <a:gd name="connsiteX45" fmla="*/ 803910 w 2339340"/>
              <a:gd name="connsiteY45" fmla="*/ 5232321 h 6253401"/>
              <a:gd name="connsiteX46" fmla="*/ 883920 w 2339340"/>
              <a:gd name="connsiteY46" fmla="*/ 5674281 h 6253401"/>
              <a:gd name="connsiteX47" fmla="*/ 872490 w 2339340"/>
              <a:gd name="connsiteY47" fmla="*/ 5700951 h 6253401"/>
              <a:gd name="connsiteX48" fmla="*/ 693420 w 2339340"/>
              <a:gd name="connsiteY48" fmla="*/ 5910501 h 6253401"/>
              <a:gd name="connsiteX49" fmla="*/ 541020 w 2339340"/>
              <a:gd name="connsiteY49" fmla="*/ 6108621 h 6253401"/>
              <a:gd name="connsiteX50" fmla="*/ 510540 w 2339340"/>
              <a:gd name="connsiteY50" fmla="*/ 6173391 h 6253401"/>
              <a:gd name="connsiteX51" fmla="*/ 701040 w 2339340"/>
              <a:gd name="connsiteY51" fmla="*/ 6108621 h 6253401"/>
              <a:gd name="connsiteX52" fmla="*/ 830580 w 2339340"/>
              <a:gd name="connsiteY52" fmla="*/ 6081951 h 6253401"/>
              <a:gd name="connsiteX53" fmla="*/ 952500 w 2339340"/>
              <a:gd name="connsiteY53" fmla="*/ 5990511 h 6253401"/>
              <a:gd name="connsiteX54" fmla="*/ 963930 w 2339340"/>
              <a:gd name="connsiteY54" fmla="*/ 5887641 h 6253401"/>
              <a:gd name="connsiteX55" fmla="*/ 1108710 w 2339340"/>
              <a:gd name="connsiteY55" fmla="*/ 5834301 h 6253401"/>
              <a:gd name="connsiteX56" fmla="*/ 1108710 w 2339340"/>
              <a:gd name="connsiteY56" fmla="*/ 5807631 h 6253401"/>
              <a:gd name="connsiteX57" fmla="*/ 1032510 w 2339340"/>
              <a:gd name="connsiteY57" fmla="*/ 5651421 h 6253401"/>
              <a:gd name="connsiteX58" fmla="*/ 1043940 w 2339340"/>
              <a:gd name="connsiteY58" fmla="*/ 5297091 h 6253401"/>
              <a:gd name="connsiteX59" fmla="*/ 1074420 w 2339340"/>
              <a:gd name="connsiteY59" fmla="*/ 4904661 h 6253401"/>
              <a:gd name="connsiteX60" fmla="*/ 1002030 w 2339340"/>
              <a:gd name="connsiteY60" fmla="*/ 4439841 h 6253401"/>
              <a:gd name="connsiteX61" fmla="*/ 1066800 w 2339340"/>
              <a:gd name="connsiteY61" fmla="*/ 4146471 h 6253401"/>
              <a:gd name="connsiteX62" fmla="*/ 1116330 w 2339340"/>
              <a:gd name="connsiteY62" fmla="*/ 3792141 h 6253401"/>
              <a:gd name="connsiteX63" fmla="*/ 1165860 w 2339340"/>
              <a:gd name="connsiteY63" fmla="*/ 3392091 h 6253401"/>
              <a:gd name="connsiteX64" fmla="*/ 1238250 w 2339340"/>
              <a:gd name="connsiteY64" fmla="*/ 3898821 h 6253401"/>
              <a:gd name="connsiteX65" fmla="*/ 1280160 w 2339340"/>
              <a:gd name="connsiteY65" fmla="*/ 4382691 h 6253401"/>
              <a:gd name="connsiteX66" fmla="*/ 1310640 w 2339340"/>
              <a:gd name="connsiteY66" fmla="*/ 4550331 h 6253401"/>
              <a:gd name="connsiteX67" fmla="*/ 1272540 w 2339340"/>
              <a:gd name="connsiteY67" fmla="*/ 4855131 h 6253401"/>
              <a:gd name="connsiteX68" fmla="*/ 1242060 w 2339340"/>
              <a:gd name="connsiteY68" fmla="*/ 5076111 h 6253401"/>
              <a:gd name="connsiteX69" fmla="*/ 1276350 w 2339340"/>
              <a:gd name="connsiteY69" fmla="*/ 5304711 h 6253401"/>
              <a:gd name="connsiteX70" fmla="*/ 1333500 w 2339340"/>
              <a:gd name="connsiteY70" fmla="*/ 5510451 h 6253401"/>
              <a:gd name="connsiteX71" fmla="*/ 1314450 w 2339340"/>
              <a:gd name="connsiteY71" fmla="*/ 5632371 h 6253401"/>
              <a:gd name="connsiteX72" fmla="*/ 1264920 w 2339340"/>
              <a:gd name="connsiteY72" fmla="*/ 5811441 h 6253401"/>
              <a:gd name="connsiteX73" fmla="*/ 1264920 w 2339340"/>
              <a:gd name="connsiteY73" fmla="*/ 5918121 h 6253401"/>
              <a:gd name="connsiteX74" fmla="*/ 1424940 w 2339340"/>
              <a:gd name="connsiteY74" fmla="*/ 6253401 h 6253401"/>
              <a:gd name="connsiteX75" fmla="*/ 1565910 w 2339340"/>
              <a:gd name="connsiteY75" fmla="*/ 6081951 h 6253401"/>
              <a:gd name="connsiteX76" fmla="*/ 1604010 w 2339340"/>
              <a:gd name="connsiteY76" fmla="*/ 6028611 h 6253401"/>
              <a:gd name="connsiteX77" fmla="*/ 1524000 w 2339340"/>
              <a:gd name="connsiteY77" fmla="*/ 5860971 h 6253401"/>
              <a:gd name="connsiteX78" fmla="*/ 1466850 w 2339340"/>
              <a:gd name="connsiteY78" fmla="*/ 5735241 h 6253401"/>
              <a:gd name="connsiteX79" fmla="*/ 1440180 w 2339340"/>
              <a:gd name="connsiteY79" fmla="*/ 5655231 h 6253401"/>
              <a:gd name="connsiteX80" fmla="*/ 1546860 w 2339340"/>
              <a:gd name="connsiteY80" fmla="*/ 5095161 h 6253401"/>
              <a:gd name="connsiteX81" fmla="*/ 1600200 w 2339340"/>
              <a:gd name="connsiteY81" fmla="*/ 4523661 h 6253401"/>
              <a:gd name="connsiteX82" fmla="*/ 1684020 w 2339340"/>
              <a:gd name="connsiteY82" fmla="*/ 4043601 h 6253401"/>
              <a:gd name="connsiteX83" fmla="*/ 1703070 w 2339340"/>
              <a:gd name="connsiteY83" fmla="*/ 3704511 h 6253401"/>
              <a:gd name="connsiteX84" fmla="*/ 1673305 w 2339340"/>
              <a:gd name="connsiteY84" fmla="*/ 3099436 h 6253401"/>
              <a:gd name="connsiteX85" fmla="*/ 1630680 w 2339340"/>
              <a:gd name="connsiteY85" fmla="*/ 2885361 h 6253401"/>
              <a:gd name="connsiteX86" fmla="*/ 1607820 w 2339340"/>
              <a:gd name="connsiteY86" fmla="*/ 2767251 h 6253401"/>
              <a:gd name="connsiteX87" fmla="*/ 1584960 w 2339340"/>
              <a:gd name="connsiteY87" fmla="*/ 2439591 h 6253401"/>
              <a:gd name="connsiteX88" fmla="*/ 1584960 w 2339340"/>
              <a:gd name="connsiteY88" fmla="*/ 2089071 h 6253401"/>
              <a:gd name="connsiteX89" fmla="*/ 1619250 w 2339340"/>
              <a:gd name="connsiteY89" fmla="*/ 1788081 h 6253401"/>
              <a:gd name="connsiteX90" fmla="*/ 1691640 w 2339340"/>
              <a:gd name="connsiteY90" fmla="*/ 1517571 h 6253401"/>
              <a:gd name="connsiteX91" fmla="*/ 1954530 w 2339340"/>
              <a:gd name="connsiteY91" fmla="*/ 1940481 h 6253401"/>
              <a:gd name="connsiteX92" fmla="*/ 2045970 w 2339340"/>
              <a:gd name="connsiteY92" fmla="*/ 2062401 h 6253401"/>
              <a:gd name="connsiteX93" fmla="*/ 1840230 w 2339340"/>
              <a:gd name="connsiteY93" fmla="*/ 2374821 h 6253401"/>
              <a:gd name="connsiteX94" fmla="*/ 1729740 w 2339340"/>
              <a:gd name="connsiteY94" fmla="*/ 2561511 h 6253401"/>
              <a:gd name="connsiteX95" fmla="*/ 1672590 w 2339340"/>
              <a:gd name="connsiteY95" fmla="*/ 2691051 h 6253401"/>
              <a:gd name="connsiteX96" fmla="*/ 1606391 w 2339340"/>
              <a:gd name="connsiteY96" fmla="*/ 2762727 h 6253401"/>
              <a:gd name="connsiteX97" fmla="*/ 1658302 w 2339340"/>
              <a:gd name="connsiteY97" fmla="*/ 3027046 h 6253401"/>
              <a:gd name="connsiteX98" fmla="*/ 1729740 w 2339340"/>
              <a:gd name="connsiteY98" fmla="*/ 2908221 h 6253401"/>
              <a:gd name="connsiteX99" fmla="*/ 1927860 w 2339340"/>
              <a:gd name="connsiteY99" fmla="*/ 2706291 h 6253401"/>
              <a:gd name="connsiteX100" fmla="*/ 2065020 w 2339340"/>
              <a:gd name="connsiteY100" fmla="*/ 2565321 h 6253401"/>
              <a:gd name="connsiteX101" fmla="*/ 2202180 w 2339340"/>
              <a:gd name="connsiteY101" fmla="*/ 2355771 h 6253401"/>
              <a:gd name="connsiteX102" fmla="*/ 2339340 w 2339340"/>
              <a:gd name="connsiteY102" fmla="*/ 2066211 h 6253401"/>
              <a:gd name="connsiteX103" fmla="*/ 2293620 w 2339340"/>
              <a:gd name="connsiteY103" fmla="*/ 1974771 h 6253401"/>
              <a:gd name="connsiteX104" fmla="*/ 2232660 w 2339340"/>
              <a:gd name="connsiteY104" fmla="*/ 1769031 h 6253401"/>
              <a:gd name="connsiteX105" fmla="*/ 2175510 w 2339340"/>
              <a:gd name="connsiteY105" fmla="*/ 1582341 h 6253401"/>
              <a:gd name="connsiteX106" fmla="*/ 2065020 w 2339340"/>
              <a:gd name="connsiteY106" fmla="*/ 1368981 h 6253401"/>
              <a:gd name="connsiteX107" fmla="*/ 1958340 w 2339340"/>
              <a:gd name="connsiteY107" fmla="*/ 1186101 h 6253401"/>
              <a:gd name="connsiteX108" fmla="*/ 1878330 w 2339340"/>
              <a:gd name="connsiteY108" fmla="*/ 1060371 h 6253401"/>
              <a:gd name="connsiteX109" fmla="*/ 1752600 w 2339340"/>
              <a:gd name="connsiteY109" fmla="*/ 991791 h 6253401"/>
              <a:gd name="connsiteX110" fmla="*/ 1645920 w 2339340"/>
              <a:gd name="connsiteY110" fmla="*/ 972741 h 6253401"/>
              <a:gd name="connsiteX111" fmla="*/ 1546860 w 2339340"/>
              <a:gd name="connsiteY111" fmla="*/ 938451 h 6253401"/>
              <a:gd name="connsiteX112" fmla="*/ 1276350 w 2339340"/>
              <a:gd name="connsiteY112" fmla="*/ 877491 h 6253401"/>
              <a:gd name="connsiteX113" fmla="*/ 1257300 w 2339340"/>
              <a:gd name="connsiteY113" fmla="*/ 755571 h 6253401"/>
              <a:gd name="connsiteX114" fmla="*/ 1325880 w 2339340"/>
              <a:gd name="connsiteY114" fmla="*/ 610791 h 6253401"/>
              <a:gd name="connsiteX115" fmla="*/ 1363980 w 2339340"/>
              <a:gd name="connsiteY115" fmla="*/ 553641 h 6253401"/>
              <a:gd name="connsiteX116" fmla="*/ 1352550 w 2339340"/>
              <a:gd name="connsiteY116" fmla="*/ 454581 h 6253401"/>
              <a:gd name="connsiteX117" fmla="*/ 1348740 w 2339340"/>
              <a:gd name="connsiteY117" fmla="*/ 325041 h 6253401"/>
              <a:gd name="connsiteX118" fmla="*/ 1306830 w 2339340"/>
              <a:gd name="connsiteY118" fmla="*/ 130731 h 6253401"/>
              <a:gd name="connsiteX119" fmla="*/ 1188720 w 2339340"/>
              <a:gd name="connsiteY119" fmla="*/ 54531 h 6253401"/>
              <a:gd name="connsiteX120" fmla="*/ 1143000 w 2339340"/>
              <a:gd name="connsiteY120" fmla="*/ 27861 h 6253401"/>
              <a:gd name="connsiteX121" fmla="*/ 1077992 w 2339340"/>
              <a:gd name="connsiteY121" fmla="*/ 0 h 6253401"/>
              <a:gd name="connsiteX0" fmla="*/ 1077992 w 2339340"/>
              <a:gd name="connsiteY0" fmla="*/ 0 h 6253401"/>
              <a:gd name="connsiteX1" fmla="*/ 970359 w 2339340"/>
              <a:gd name="connsiteY1" fmla="*/ 77867 h 6253401"/>
              <a:gd name="connsiteX2" fmla="*/ 967740 w 2339340"/>
              <a:gd name="connsiteY2" fmla="*/ 16431 h 6253401"/>
              <a:gd name="connsiteX3" fmla="*/ 872490 w 2339340"/>
              <a:gd name="connsiteY3" fmla="*/ 138351 h 6253401"/>
              <a:gd name="connsiteX4" fmla="*/ 849630 w 2339340"/>
              <a:gd name="connsiteY4" fmla="*/ 103347 h 6253401"/>
              <a:gd name="connsiteX5" fmla="*/ 804863 w 2339340"/>
              <a:gd name="connsiteY5" fmla="*/ 232886 h 6253401"/>
              <a:gd name="connsiteX6" fmla="*/ 782955 w 2339340"/>
              <a:gd name="connsiteY6" fmla="*/ 466725 h 6253401"/>
              <a:gd name="connsiteX7" fmla="*/ 754380 w 2339340"/>
              <a:gd name="connsiteY7" fmla="*/ 481251 h 6253401"/>
              <a:gd name="connsiteX8" fmla="*/ 781050 w 2339340"/>
              <a:gd name="connsiteY8" fmla="*/ 565071 h 6253401"/>
              <a:gd name="connsiteX9" fmla="*/ 822960 w 2339340"/>
              <a:gd name="connsiteY9" fmla="*/ 641271 h 6253401"/>
              <a:gd name="connsiteX10" fmla="*/ 887730 w 2339340"/>
              <a:gd name="connsiteY10" fmla="*/ 706041 h 6253401"/>
              <a:gd name="connsiteX11" fmla="*/ 925830 w 2339340"/>
              <a:gd name="connsiteY11" fmla="*/ 786051 h 6253401"/>
              <a:gd name="connsiteX12" fmla="*/ 925830 w 2339340"/>
              <a:gd name="connsiteY12" fmla="*/ 877491 h 6253401"/>
              <a:gd name="connsiteX13" fmla="*/ 803910 w 2339340"/>
              <a:gd name="connsiteY13" fmla="*/ 938451 h 6253401"/>
              <a:gd name="connsiteX14" fmla="*/ 701040 w 2339340"/>
              <a:gd name="connsiteY14" fmla="*/ 965121 h 6253401"/>
              <a:gd name="connsiteX15" fmla="*/ 556260 w 2339340"/>
              <a:gd name="connsiteY15" fmla="*/ 968931 h 6253401"/>
              <a:gd name="connsiteX16" fmla="*/ 403860 w 2339340"/>
              <a:gd name="connsiteY16" fmla="*/ 1018461 h 6253401"/>
              <a:gd name="connsiteX17" fmla="*/ 320040 w 2339340"/>
              <a:gd name="connsiteY17" fmla="*/ 1102281 h 6253401"/>
              <a:gd name="connsiteX18" fmla="*/ 247650 w 2339340"/>
              <a:gd name="connsiteY18" fmla="*/ 1292781 h 6253401"/>
              <a:gd name="connsiteX19" fmla="*/ 163830 w 2339340"/>
              <a:gd name="connsiteY19" fmla="*/ 1586151 h 6253401"/>
              <a:gd name="connsiteX20" fmla="*/ 83820 w 2339340"/>
              <a:gd name="connsiteY20" fmla="*/ 1799511 h 6253401"/>
              <a:gd name="connsiteX21" fmla="*/ 72390 w 2339340"/>
              <a:gd name="connsiteY21" fmla="*/ 1978581 h 6253401"/>
              <a:gd name="connsiteX22" fmla="*/ 0 w 2339340"/>
              <a:gd name="connsiteY22" fmla="*/ 2161461 h 6253401"/>
              <a:gd name="connsiteX23" fmla="*/ 11430 w 2339340"/>
              <a:gd name="connsiteY23" fmla="*/ 2268141 h 6253401"/>
              <a:gd name="connsiteX24" fmla="*/ 106680 w 2339340"/>
              <a:gd name="connsiteY24" fmla="*/ 2443401 h 6253401"/>
              <a:gd name="connsiteX25" fmla="*/ 243840 w 2339340"/>
              <a:gd name="connsiteY25" fmla="*/ 2611041 h 6253401"/>
              <a:gd name="connsiteX26" fmla="*/ 422910 w 2339340"/>
              <a:gd name="connsiteY26" fmla="*/ 2786301 h 6253401"/>
              <a:gd name="connsiteX27" fmla="*/ 609600 w 2339340"/>
              <a:gd name="connsiteY27" fmla="*/ 2946321 h 6253401"/>
              <a:gd name="connsiteX28" fmla="*/ 703183 w 2339340"/>
              <a:gd name="connsiteY28" fmla="*/ 3078956 h 6253401"/>
              <a:gd name="connsiteX29" fmla="*/ 711517 w 2339340"/>
              <a:gd name="connsiteY29" fmla="*/ 2800827 h 6253401"/>
              <a:gd name="connsiteX30" fmla="*/ 647700 w 2339340"/>
              <a:gd name="connsiteY30" fmla="*/ 2748201 h 6253401"/>
              <a:gd name="connsiteX31" fmla="*/ 541020 w 2339340"/>
              <a:gd name="connsiteY31" fmla="*/ 2553891 h 6253401"/>
              <a:gd name="connsiteX32" fmla="*/ 487680 w 2339340"/>
              <a:gd name="connsiteY32" fmla="*/ 2443401 h 6253401"/>
              <a:gd name="connsiteX33" fmla="*/ 293370 w 2339340"/>
              <a:gd name="connsiteY33" fmla="*/ 2222421 h 6253401"/>
              <a:gd name="connsiteX34" fmla="*/ 426720 w 2339340"/>
              <a:gd name="connsiteY34" fmla="*/ 2005251 h 6253401"/>
              <a:gd name="connsiteX35" fmla="*/ 483870 w 2339340"/>
              <a:gd name="connsiteY35" fmla="*/ 1894761 h 6253401"/>
              <a:gd name="connsiteX36" fmla="*/ 544830 w 2339340"/>
              <a:gd name="connsiteY36" fmla="*/ 1658541 h 6253401"/>
              <a:gd name="connsiteX37" fmla="*/ 636270 w 2339340"/>
              <a:gd name="connsiteY37" fmla="*/ 1913811 h 6253401"/>
              <a:gd name="connsiteX38" fmla="*/ 678180 w 2339340"/>
              <a:gd name="connsiteY38" fmla="*/ 2218611 h 6253401"/>
              <a:gd name="connsiteX39" fmla="*/ 689610 w 2339340"/>
              <a:gd name="connsiteY39" fmla="*/ 2504361 h 6253401"/>
              <a:gd name="connsiteX40" fmla="*/ 712470 w 2339340"/>
              <a:gd name="connsiteY40" fmla="*/ 2778681 h 6253401"/>
              <a:gd name="connsiteX41" fmla="*/ 701040 w 2339340"/>
              <a:gd name="connsiteY41" fmla="*/ 3193971 h 6253401"/>
              <a:gd name="connsiteX42" fmla="*/ 643890 w 2339340"/>
              <a:gd name="connsiteY42" fmla="*/ 3799761 h 6253401"/>
              <a:gd name="connsiteX43" fmla="*/ 613410 w 2339340"/>
              <a:gd name="connsiteY43" fmla="*/ 4272201 h 6253401"/>
              <a:gd name="connsiteX44" fmla="*/ 689610 w 2339340"/>
              <a:gd name="connsiteY44" fmla="*/ 4634151 h 6253401"/>
              <a:gd name="connsiteX45" fmla="*/ 803910 w 2339340"/>
              <a:gd name="connsiteY45" fmla="*/ 5232321 h 6253401"/>
              <a:gd name="connsiteX46" fmla="*/ 883920 w 2339340"/>
              <a:gd name="connsiteY46" fmla="*/ 5674281 h 6253401"/>
              <a:gd name="connsiteX47" fmla="*/ 872490 w 2339340"/>
              <a:gd name="connsiteY47" fmla="*/ 5700951 h 6253401"/>
              <a:gd name="connsiteX48" fmla="*/ 693420 w 2339340"/>
              <a:gd name="connsiteY48" fmla="*/ 5910501 h 6253401"/>
              <a:gd name="connsiteX49" fmla="*/ 541020 w 2339340"/>
              <a:gd name="connsiteY49" fmla="*/ 6108621 h 6253401"/>
              <a:gd name="connsiteX50" fmla="*/ 510540 w 2339340"/>
              <a:gd name="connsiteY50" fmla="*/ 6173391 h 6253401"/>
              <a:gd name="connsiteX51" fmla="*/ 701040 w 2339340"/>
              <a:gd name="connsiteY51" fmla="*/ 6108621 h 6253401"/>
              <a:gd name="connsiteX52" fmla="*/ 830580 w 2339340"/>
              <a:gd name="connsiteY52" fmla="*/ 6081951 h 6253401"/>
              <a:gd name="connsiteX53" fmla="*/ 952500 w 2339340"/>
              <a:gd name="connsiteY53" fmla="*/ 5990511 h 6253401"/>
              <a:gd name="connsiteX54" fmla="*/ 963930 w 2339340"/>
              <a:gd name="connsiteY54" fmla="*/ 5887641 h 6253401"/>
              <a:gd name="connsiteX55" fmla="*/ 1108710 w 2339340"/>
              <a:gd name="connsiteY55" fmla="*/ 5834301 h 6253401"/>
              <a:gd name="connsiteX56" fmla="*/ 1108710 w 2339340"/>
              <a:gd name="connsiteY56" fmla="*/ 5807631 h 6253401"/>
              <a:gd name="connsiteX57" fmla="*/ 1032510 w 2339340"/>
              <a:gd name="connsiteY57" fmla="*/ 5651421 h 6253401"/>
              <a:gd name="connsiteX58" fmla="*/ 1043940 w 2339340"/>
              <a:gd name="connsiteY58" fmla="*/ 5297091 h 6253401"/>
              <a:gd name="connsiteX59" fmla="*/ 1074420 w 2339340"/>
              <a:gd name="connsiteY59" fmla="*/ 4904661 h 6253401"/>
              <a:gd name="connsiteX60" fmla="*/ 1002030 w 2339340"/>
              <a:gd name="connsiteY60" fmla="*/ 4439841 h 6253401"/>
              <a:gd name="connsiteX61" fmla="*/ 1066800 w 2339340"/>
              <a:gd name="connsiteY61" fmla="*/ 4146471 h 6253401"/>
              <a:gd name="connsiteX62" fmla="*/ 1116330 w 2339340"/>
              <a:gd name="connsiteY62" fmla="*/ 3792141 h 6253401"/>
              <a:gd name="connsiteX63" fmla="*/ 1165860 w 2339340"/>
              <a:gd name="connsiteY63" fmla="*/ 3392091 h 6253401"/>
              <a:gd name="connsiteX64" fmla="*/ 1238250 w 2339340"/>
              <a:gd name="connsiteY64" fmla="*/ 3898821 h 6253401"/>
              <a:gd name="connsiteX65" fmla="*/ 1280160 w 2339340"/>
              <a:gd name="connsiteY65" fmla="*/ 4382691 h 6253401"/>
              <a:gd name="connsiteX66" fmla="*/ 1310640 w 2339340"/>
              <a:gd name="connsiteY66" fmla="*/ 4550331 h 6253401"/>
              <a:gd name="connsiteX67" fmla="*/ 1272540 w 2339340"/>
              <a:gd name="connsiteY67" fmla="*/ 4855131 h 6253401"/>
              <a:gd name="connsiteX68" fmla="*/ 1242060 w 2339340"/>
              <a:gd name="connsiteY68" fmla="*/ 5076111 h 6253401"/>
              <a:gd name="connsiteX69" fmla="*/ 1276350 w 2339340"/>
              <a:gd name="connsiteY69" fmla="*/ 5304711 h 6253401"/>
              <a:gd name="connsiteX70" fmla="*/ 1333500 w 2339340"/>
              <a:gd name="connsiteY70" fmla="*/ 5510451 h 6253401"/>
              <a:gd name="connsiteX71" fmla="*/ 1314450 w 2339340"/>
              <a:gd name="connsiteY71" fmla="*/ 5632371 h 6253401"/>
              <a:gd name="connsiteX72" fmla="*/ 1264920 w 2339340"/>
              <a:gd name="connsiteY72" fmla="*/ 5811441 h 6253401"/>
              <a:gd name="connsiteX73" fmla="*/ 1264920 w 2339340"/>
              <a:gd name="connsiteY73" fmla="*/ 5918121 h 6253401"/>
              <a:gd name="connsiteX74" fmla="*/ 1424940 w 2339340"/>
              <a:gd name="connsiteY74" fmla="*/ 6253401 h 6253401"/>
              <a:gd name="connsiteX75" fmla="*/ 1565910 w 2339340"/>
              <a:gd name="connsiteY75" fmla="*/ 6081951 h 6253401"/>
              <a:gd name="connsiteX76" fmla="*/ 1604010 w 2339340"/>
              <a:gd name="connsiteY76" fmla="*/ 6028611 h 6253401"/>
              <a:gd name="connsiteX77" fmla="*/ 1524000 w 2339340"/>
              <a:gd name="connsiteY77" fmla="*/ 5860971 h 6253401"/>
              <a:gd name="connsiteX78" fmla="*/ 1466850 w 2339340"/>
              <a:gd name="connsiteY78" fmla="*/ 5735241 h 6253401"/>
              <a:gd name="connsiteX79" fmla="*/ 1440180 w 2339340"/>
              <a:gd name="connsiteY79" fmla="*/ 5655231 h 6253401"/>
              <a:gd name="connsiteX80" fmla="*/ 1546860 w 2339340"/>
              <a:gd name="connsiteY80" fmla="*/ 5095161 h 6253401"/>
              <a:gd name="connsiteX81" fmla="*/ 1600200 w 2339340"/>
              <a:gd name="connsiteY81" fmla="*/ 4523661 h 6253401"/>
              <a:gd name="connsiteX82" fmla="*/ 1684020 w 2339340"/>
              <a:gd name="connsiteY82" fmla="*/ 4043601 h 6253401"/>
              <a:gd name="connsiteX83" fmla="*/ 1703070 w 2339340"/>
              <a:gd name="connsiteY83" fmla="*/ 3704511 h 6253401"/>
              <a:gd name="connsiteX84" fmla="*/ 1673305 w 2339340"/>
              <a:gd name="connsiteY84" fmla="*/ 3099436 h 6253401"/>
              <a:gd name="connsiteX85" fmla="*/ 1630680 w 2339340"/>
              <a:gd name="connsiteY85" fmla="*/ 2885361 h 6253401"/>
              <a:gd name="connsiteX86" fmla="*/ 1607820 w 2339340"/>
              <a:gd name="connsiteY86" fmla="*/ 2767251 h 6253401"/>
              <a:gd name="connsiteX87" fmla="*/ 1584960 w 2339340"/>
              <a:gd name="connsiteY87" fmla="*/ 2439591 h 6253401"/>
              <a:gd name="connsiteX88" fmla="*/ 1584960 w 2339340"/>
              <a:gd name="connsiteY88" fmla="*/ 2089071 h 6253401"/>
              <a:gd name="connsiteX89" fmla="*/ 1619250 w 2339340"/>
              <a:gd name="connsiteY89" fmla="*/ 1788081 h 6253401"/>
              <a:gd name="connsiteX90" fmla="*/ 1691640 w 2339340"/>
              <a:gd name="connsiteY90" fmla="*/ 1517571 h 6253401"/>
              <a:gd name="connsiteX91" fmla="*/ 1954530 w 2339340"/>
              <a:gd name="connsiteY91" fmla="*/ 1940481 h 6253401"/>
              <a:gd name="connsiteX92" fmla="*/ 2045970 w 2339340"/>
              <a:gd name="connsiteY92" fmla="*/ 2062401 h 6253401"/>
              <a:gd name="connsiteX93" fmla="*/ 1840230 w 2339340"/>
              <a:gd name="connsiteY93" fmla="*/ 2374821 h 6253401"/>
              <a:gd name="connsiteX94" fmla="*/ 1729740 w 2339340"/>
              <a:gd name="connsiteY94" fmla="*/ 2561511 h 6253401"/>
              <a:gd name="connsiteX95" fmla="*/ 1672590 w 2339340"/>
              <a:gd name="connsiteY95" fmla="*/ 2691051 h 6253401"/>
              <a:gd name="connsiteX96" fmla="*/ 1606391 w 2339340"/>
              <a:gd name="connsiteY96" fmla="*/ 2762727 h 6253401"/>
              <a:gd name="connsiteX97" fmla="*/ 1658302 w 2339340"/>
              <a:gd name="connsiteY97" fmla="*/ 3027046 h 6253401"/>
              <a:gd name="connsiteX98" fmla="*/ 1729740 w 2339340"/>
              <a:gd name="connsiteY98" fmla="*/ 2908221 h 6253401"/>
              <a:gd name="connsiteX99" fmla="*/ 1927860 w 2339340"/>
              <a:gd name="connsiteY99" fmla="*/ 2706291 h 6253401"/>
              <a:gd name="connsiteX100" fmla="*/ 2065020 w 2339340"/>
              <a:gd name="connsiteY100" fmla="*/ 2565321 h 6253401"/>
              <a:gd name="connsiteX101" fmla="*/ 2202180 w 2339340"/>
              <a:gd name="connsiteY101" fmla="*/ 2355771 h 6253401"/>
              <a:gd name="connsiteX102" fmla="*/ 2339340 w 2339340"/>
              <a:gd name="connsiteY102" fmla="*/ 2066211 h 6253401"/>
              <a:gd name="connsiteX103" fmla="*/ 2293620 w 2339340"/>
              <a:gd name="connsiteY103" fmla="*/ 1974771 h 6253401"/>
              <a:gd name="connsiteX104" fmla="*/ 2232660 w 2339340"/>
              <a:gd name="connsiteY104" fmla="*/ 1769031 h 6253401"/>
              <a:gd name="connsiteX105" fmla="*/ 2175510 w 2339340"/>
              <a:gd name="connsiteY105" fmla="*/ 1582341 h 6253401"/>
              <a:gd name="connsiteX106" fmla="*/ 2065020 w 2339340"/>
              <a:gd name="connsiteY106" fmla="*/ 1368981 h 6253401"/>
              <a:gd name="connsiteX107" fmla="*/ 1958340 w 2339340"/>
              <a:gd name="connsiteY107" fmla="*/ 1186101 h 6253401"/>
              <a:gd name="connsiteX108" fmla="*/ 1878330 w 2339340"/>
              <a:gd name="connsiteY108" fmla="*/ 1060371 h 6253401"/>
              <a:gd name="connsiteX109" fmla="*/ 1752600 w 2339340"/>
              <a:gd name="connsiteY109" fmla="*/ 991791 h 6253401"/>
              <a:gd name="connsiteX110" fmla="*/ 1645920 w 2339340"/>
              <a:gd name="connsiteY110" fmla="*/ 972741 h 6253401"/>
              <a:gd name="connsiteX111" fmla="*/ 1546860 w 2339340"/>
              <a:gd name="connsiteY111" fmla="*/ 938451 h 6253401"/>
              <a:gd name="connsiteX112" fmla="*/ 1276350 w 2339340"/>
              <a:gd name="connsiteY112" fmla="*/ 877491 h 6253401"/>
              <a:gd name="connsiteX113" fmla="*/ 1257300 w 2339340"/>
              <a:gd name="connsiteY113" fmla="*/ 755571 h 6253401"/>
              <a:gd name="connsiteX114" fmla="*/ 1325880 w 2339340"/>
              <a:gd name="connsiteY114" fmla="*/ 610791 h 6253401"/>
              <a:gd name="connsiteX115" fmla="*/ 1363980 w 2339340"/>
              <a:gd name="connsiteY115" fmla="*/ 553641 h 6253401"/>
              <a:gd name="connsiteX116" fmla="*/ 1352550 w 2339340"/>
              <a:gd name="connsiteY116" fmla="*/ 454581 h 6253401"/>
              <a:gd name="connsiteX117" fmla="*/ 1348740 w 2339340"/>
              <a:gd name="connsiteY117" fmla="*/ 325041 h 6253401"/>
              <a:gd name="connsiteX118" fmla="*/ 1311592 w 2339340"/>
              <a:gd name="connsiteY118" fmla="*/ 99775 h 6253401"/>
              <a:gd name="connsiteX119" fmla="*/ 1188720 w 2339340"/>
              <a:gd name="connsiteY119" fmla="*/ 54531 h 6253401"/>
              <a:gd name="connsiteX120" fmla="*/ 1143000 w 2339340"/>
              <a:gd name="connsiteY120" fmla="*/ 27861 h 6253401"/>
              <a:gd name="connsiteX121" fmla="*/ 1077992 w 2339340"/>
              <a:gd name="connsiteY121" fmla="*/ 0 h 6253401"/>
              <a:gd name="connsiteX0" fmla="*/ 1077992 w 2339340"/>
              <a:gd name="connsiteY0" fmla="*/ 0 h 6253401"/>
              <a:gd name="connsiteX1" fmla="*/ 970359 w 2339340"/>
              <a:gd name="connsiteY1" fmla="*/ 77867 h 6253401"/>
              <a:gd name="connsiteX2" fmla="*/ 967740 w 2339340"/>
              <a:gd name="connsiteY2" fmla="*/ 16431 h 6253401"/>
              <a:gd name="connsiteX3" fmla="*/ 872490 w 2339340"/>
              <a:gd name="connsiteY3" fmla="*/ 138351 h 6253401"/>
              <a:gd name="connsiteX4" fmla="*/ 849630 w 2339340"/>
              <a:gd name="connsiteY4" fmla="*/ 103347 h 6253401"/>
              <a:gd name="connsiteX5" fmla="*/ 804863 w 2339340"/>
              <a:gd name="connsiteY5" fmla="*/ 232886 h 6253401"/>
              <a:gd name="connsiteX6" fmla="*/ 782955 w 2339340"/>
              <a:gd name="connsiteY6" fmla="*/ 466725 h 6253401"/>
              <a:gd name="connsiteX7" fmla="*/ 754380 w 2339340"/>
              <a:gd name="connsiteY7" fmla="*/ 481251 h 6253401"/>
              <a:gd name="connsiteX8" fmla="*/ 781050 w 2339340"/>
              <a:gd name="connsiteY8" fmla="*/ 565071 h 6253401"/>
              <a:gd name="connsiteX9" fmla="*/ 822960 w 2339340"/>
              <a:gd name="connsiteY9" fmla="*/ 641271 h 6253401"/>
              <a:gd name="connsiteX10" fmla="*/ 887730 w 2339340"/>
              <a:gd name="connsiteY10" fmla="*/ 706041 h 6253401"/>
              <a:gd name="connsiteX11" fmla="*/ 925830 w 2339340"/>
              <a:gd name="connsiteY11" fmla="*/ 786051 h 6253401"/>
              <a:gd name="connsiteX12" fmla="*/ 925830 w 2339340"/>
              <a:gd name="connsiteY12" fmla="*/ 877491 h 6253401"/>
              <a:gd name="connsiteX13" fmla="*/ 803910 w 2339340"/>
              <a:gd name="connsiteY13" fmla="*/ 938451 h 6253401"/>
              <a:gd name="connsiteX14" fmla="*/ 701040 w 2339340"/>
              <a:gd name="connsiteY14" fmla="*/ 965121 h 6253401"/>
              <a:gd name="connsiteX15" fmla="*/ 556260 w 2339340"/>
              <a:gd name="connsiteY15" fmla="*/ 968931 h 6253401"/>
              <a:gd name="connsiteX16" fmla="*/ 403860 w 2339340"/>
              <a:gd name="connsiteY16" fmla="*/ 1018461 h 6253401"/>
              <a:gd name="connsiteX17" fmla="*/ 320040 w 2339340"/>
              <a:gd name="connsiteY17" fmla="*/ 1102281 h 6253401"/>
              <a:gd name="connsiteX18" fmla="*/ 247650 w 2339340"/>
              <a:gd name="connsiteY18" fmla="*/ 1292781 h 6253401"/>
              <a:gd name="connsiteX19" fmla="*/ 163830 w 2339340"/>
              <a:gd name="connsiteY19" fmla="*/ 1586151 h 6253401"/>
              <a:gd name="connsiteX20" fmla="*/ 83820 w 2339340"/>
              <a:gd name="connsiteY20" fmla="*/ 1799511 h 6253401"/>
              <a:gd name="connsiteX21" fmla="*/ 72390 w 2339340"/>
              <a:gd name="connsiteY21" fmla="*/ 1978581 h 6253401"/>
              <a:gd name="connsiteX22" fmla="*/ 0 w 2339340"/>
              <a:gd name="connsiteY22" fmla="*/ 2161461 h 6253401"/>
              <a:gd name="connsiteX23" fmla="*/ 11430 w 2339340"/>
              <a:gd name="connsiteY23" fmla="*/ 2268141 h 6253401"/>
              <a:gd name="connsiteX24" fmla="*/ 106680 w 2339340"/>
              <a:gd name="connsiteY24" fmla="*/ 2443401 h 6253401"/>
              <a:gd name="connsiteX25" fmla="*/ 243840 w 2339340"/>
              <a:gd name="connsiteY25" fmla="*/ 2611041 h 6253401"/>
              <a:gd name="connsiteX26" fmla="*/ 422910 w 2339340"/>
              <a:gd name="connsiteY26" fmla="*/ 2786301 h 6253401"/>
              <a:gd name="connsiteX27" fmla="*/ 609600 w 2339340"/>
              <a:gd name="connsiteY27" fmla="*/ 2946321 h 6253401"/>
              <a:gd name="connsiteX28" fmla="*/ 703183 w 2339340"/>
              <a:gd name="connsiteY28" fmla="*/ 3078956 h 6253401"/>
              <a:gd name="connsiteX29" fmla="*/ 711517 w 2339340"/>
              <a:gd name="connsiteY29" fmla="*/ 2800827 h 6253401"/>
              <a:gd name="connsiteX30" fmla="*/ 647700 w 2339340"/>
              <a:gd name="connsiteY30" fmla="*/ 2748201 h 6253401"/>
              <a:gd name="connsiteX31" fmla="*/ 541020 w 2339340"/>
              <a:gd name="connsiteY31" fmla="*/ 2553891 h 6253401"/>
              <a:gd name="connsiteX32" fmla="*/ 487680 w 2339340"/>
              <a:gd name="connsiteY32" fmla="*/ 2443401 h 6253401"/>
              <a:gd name="connsiteX33" fmla="*/ 293370 w 2339340"/>
              <a:gd name="connsiteY33" fmla="*/ 2222421 h 6253401"/>
              <a:gd name="connsiteX34" fmla="*/ 426720 w 2339340"/>
              <a:gd name="connsiteY34" fmla="*/ 2005251 h 6253401"/>
              <a:gd name="connsiteX35" fmla="*/ 483870 w 2339340"/>
              <a:gd name="connsiteY35" fmla="*/ 1894761 h 6253401"/>
              <a:gd name="connsiteX36" fmla="*/ 544830 w 2339340"/>
              <a:gd name="connsiteY36" fmla="*/ 1658541 h 6253401"/>
              <a:gd name="connsiteX37" fmla="*/ 636270 w 2339340"/>
              <a:gd name="connsiteY37" fmla="*/ 1913811 h 6253401"/>
              <a:gd name="connsiteX38" fmla="*/ 678180 w 2339340"/>
              <a:gd name="connsiteY38" fmla="*/ 2218611 h 6253401"/>
              <a:gd name="connsiteX39" fmla="*/ 689610 w 2339340"/>
              <a:gd name="connsiteY39" fmla="*/ 2504361 h 6253401"/>
              <a:gd name="connsiteX40" fmla="*/ 712470 w 2339340"/>
              <a:gd name="connsiteY40" fmla="*/ 2778681 h 6253401"/>
              <a:gd name="connsiteX41" fmla="*/ 701040 w 2339340"/>
              <a:gd name="connsiteY41" fmla="*/ 3193971 h 6253401"/>
              <a:gd name="connsiteX42" fmla="*/ 643890 w 2339340"/>
              <a:gd name="connsiteY42" fmla="*/ 3799761 h 6253401"/>
              <a:gd name="connsiteX43" fmla="*/ 613410 w 2339340"/>
              <a:gd name="connsiteY43" fmla="*/ 4272201 h 6253401"/>
              <a:gd name="connsiteX44" fmla="*/ 689610 w 2339340"/>
              <a:gd name="connsiteY44" fmla="*/ 4634151 h 6253401"/>
              <a:gd name="connsiteX45" fmla="*/ 803910 w 2339340"/>
              <a:gd name="connsiteY45" fmla="*/ 5232321 h 6253401"/>
              <a:gd name="connsiteX46" fmla="*/ 883920 w 2339340"/>
              <a:gd name="connsiteY46" fmla="*/ 5674281 h 6253401"/>
              <a:gd name="connsiteX47" fmla="*/ 872490 w 2339340"/>
              <a:gd name="connsiteY47" fmla="*/ 5700951 h 6253401"/>
              <a:gd name="connsiteX48" fmla="*/ 693420 w 2339340"/>
              <a:gd name="connsiteY48" fmla="*/ 5910501 h 6253401"/>
              <a:gd name="connsiteX49" fmla="*/ 541020 w 2339340"/>
              <a:gd name="connsiteY49" fmla="*/ 6108621 h 6253401"/>
              <a:gd name="connsiteX50" fmla="*/ 510540 w 2339340"/>
              <a:gd name="connsiteY50" fmla="*/ 6173391 h 6253401"/>
              <a:gd name="connsiteX51" fmla="*/ 701040 w 2339340"/>
              <a:gd name="connsiteY51" fmla="*/ 6108621 h 6253401"/>
              <a:gd name="connsiteX52" fmla="*/ 830580 w 2339340"/>
              <a:gd name="connsiteY52" fmla="*/ 6081951 h 6253401"/>
              <a:gd name="connsiteX53" fmla="*/ 952500 w 2339340"/>
              <a:gd name="connsiteY53" fmla="*/ 5990511 h 6253401"/>
              <a:gd name="connsiteX54" fmla="*/ 963930 w 2339340"/>
              <a:gd name="connsiteY54" fmla="*/ 5887641 h 6253401"/>
              <a:gd name="connsiteX55" fmla="*/ 1108710 w 2339340"/>
              <a:gd name="connsiteY55" fmla="*/ 5834301 h 6253401"/>
              <a:gd name="connsiteX56" fmla="*/ 1108710 w 2339340"/>
              <a:gd name="connsiteY56" fmla="*/ 5807631 h 6253401"/>
              <a:gd name="connsiteX57" fmla="*/ 1032510 w 2339340"/>
              <a:gd name="connsiteY57" fmla="*/ 5651421 h 6253401"/>
              <a:gd name="connsiteX58" fmla="*/ 1043940 w 2339340"/>
              <a:gd name="connsiteY58" fmla="*/ 5297091 h 6253401"/>
              <a:gd name="connsiteX59" fmla="*/ 1074420 w 2339340"/>
              <a:gd name="connsiteY59" fmla="*/ 4904661 h 6253401"/>
              <a:gd name="connsiteX60" fmla="*/ 1002030 w 2339340"/>
              <a:gd name="connsiteY60" fmla="*/ 4439841 h 6253401"/>
              <a:gd name="connsiteX61" fmla="*/ 1066800 w 2339340"/>
              <a:gd name="connsiteY61" fmla="*/ 4146471 h 6253401"/>
              <a:gd name="connsiteX62" fmla="*/ 1116330 w 2339340"/>
              <a:gd name="connsiteY62" fmla="*/ 3792141 h 6253401"/>
              <a:gd name="connsiteX63" fmla="*/ 1165860 w 2339340"/>
              <a:gd name="connsiteY63" fmla="*/ 3392091 h 6253401"/>
              <a:gd name="connsiteX64" fmla="*/ 1238250 w 2339340"/>
              <a:gd name="connsiteY64" fmla="*/ 3898821 h 6253401"/>
              <a:gd name="connsiteX65" fmla="*/ 1280160 w 2339340"/>
              <a:gd name="connsiteY65" fmla="*/ 4382691 h 6253401"/>
              <a:gd name="connsiteX66" fmla="*/ 1310640 w 2339340"/>
              <a:gd name="connsiteY66" fmla="*/ 4550331 h 6253401"/>
              <a:gd name="connsiteX67" fmla="*/ 1272540 w 2339340"/>
              <a:gd name="connsiteY67" fmla="*/ 4855131 h 6253401"/>
              <a:gd name="connsiteX68" fmla="*/ 1242060 w 2339340"/>
              <a:gd name="connsiteY68" fmla="*/ 5076111 h 6253401"/>
              <a:gd name="connsiteX69" fmla="*/ 1276350 w 2339340"/>
              <a:gd name="connsiteY69" fmla="*/ 5304711 h 6253401"/>
              <a:gd name="connsiteX70" fmla="*/ 1333500 w 2339340"/>
              <a:gd name="connsiteY70" fmla="*/ 5510451 h 6253401"/>
              <a:gd name="connsiteX71" fmla="*/ 1314450 w 2339340"/>
              <a:gd name="connsiteY71" fmla="*/ 5632371 h 6253401"/>
              <a:gd name="connsiteX72" fmla="*/ 1264920 w 2339340"/>
              <a:gd name="connsiteY72" fmla="*/ 5811441 h 6253401"/>
              <a:gd name="connsiteX73" fmla="*/ 1264920 w 2339340"/>
              <a:gd name="connsiteY73" fmla="*/ 5918121 h 6253401"/>
              <a:gd name="connsiteX74" fmla="*/ 1424940 w 2339340"/>
              <a:gd name="connsiteY74" fmla="*/ 6253401 h 6253401"/>
              <a:gd name="connsiteX75" fmla="*/ 1565910 w 2339340"/>
              <a:gd name="connsiteY75" fmla="*/ 6081951 h 6253401"/>
              <a:gd name="connsiteX76" fmla="*/ 1604010 w 2339340"/>
              <a:gd name="connsiteY76" fmla="*/ 6028611 h 6253401"/>
              <a:gd name="connsiteX77" fmla="*/ 1524000 w 2339340"/>
              <a:gd name="connsiteY77" fmla="*/ 5860971 h 6253401"/>
              <a:gd name="connsiteX78" fmla="*/ 1466850 w 2339340"/>
              <a:gd name="connsiteY78" fmla="*/ 5735241 h 6253401"/>
              <a:gd name="connsiteX79" fmla="*/ 1440180 w 2339340"/>
              <a:gd name="connsiteY79" fmla="*/ 5655231 h 6253401"/>
              <a:gd name="connsiteX80" fmla="*/ 1546860 w 2339340"/>
              <a:gd name="connsiteY80" fmla="*/ 5095161 h 6253401"/>
              <a:gd name="connsiteX81" fmla="*/ 1600200 w 2339340"/>
              <a:gd name="connsiteY81" fmla="*/ 4523661 h 6253401"/>
              <a:gd name="connsiteX82" fmla="*/ 1684020 w 2339340"/>
              <a:gd name="connsiteY82" fmla="*/ 4043601 h 6253401"/>
              <a:gd name="connsiteX83" fmla="*/ 1703070 w 2339340"/>
              <a:gd name="connsiteY83" fmla="*/ 3704511 h 6253401"/>
              <a:gd name="connsiteX84" fmla="*/ 1673305 w 2339340"/>
              <a:gd name="connsiteY84" fmla="*/ 3099436 h 6253401"/>
              <a:gd name="connsiteX85" fmla="*/ 1630680 w 2339340"/>
              <a:gd name="connsiteY85" fmla="*/ 2885361 h 6253401"/>
              <a:gd name="connsiteX86" fmla="*/ 1607820 w 2339340"/>
              <a:gd name="connsiteY86" fmla="*/ 2767251 h 6253401"/>
              <a:gd name="connsiteX87" fmla="*/ 1584960 w 2339340"/>
              <a:gd name="connsiteY87" fmla="*/ 2439591 h 6253401"/>
              <a:gd name="connsiteX88" fmla="*/ 1584960 w 2339340"/>
              <a:gd name="connsiteY88" fmla="*/ 2089071 h 6253401"/>
              <a:gd name="connsiteX89" fmla="*/ 1619250 w 2339340"/>
              <a:gd name="connsiteY89" fmla="*/ 1788081 h 6253401"/>
              <a:gd name="connsiteX90" fmla="*/ 1691640 w 2339340"/>
              <a:gd name="connsiteY90" fmla="*/ 1517571 h 6253401"/>
              <a:gd name="connsiteX91" fmla="*/ 1954530 w 2339340"/>
              <a:gd name="connsiteY91" fmla="*/ 1940481 h 6253401"/>
              <a:gd name="connsiteX92" fmla="*/ 2045970 w 2339340"/>
              <a:gd name="connsiteY92" fmla="*/ 2062401 h 6253401"/>
              <a:gd name="connsiteX93" fmla="*/ 1840230 w 2339340"/>
              <a:gd name="connsiteY93" fmla="*/ 2374821 h 6253401"/>
              <a:gd name="connsiteX94" fmla="*/ 1729740 w 2339340"/>
              <a:gd name="connsiteY94" fmla="*/ 2561511 h 6253401"/>
              <a:gd name="connsiteX95" fmla="*/ 1672590 w 2339340"/>
              <a:gd name="connsiteY95" fmla="*/ 2691051 h 6253401"/>
              <a:gd name="connsiteX96" fmla="*/ 1606391 w 2339340"/>
              <a:gd name="connsiteY96" fmla="*/ 2762727 h 6253401"/>
              <a:gd name="connsiteX97" fmla="*/ 1658302 w 2339340"/>
              <a:gd name="connsiteY97" fmla="*/ 3027046 h 6253401"/>
              <a:gd name="connsiteX98" fmla="*/ 1729740 w 2339340"/>
              <a:gd name="connsiteY98" fmla="*/ 2908221 h 6253401"/>
              <a:gd name="connsiteX99" fmla="*/ 1927860 w 2339340"/>
              <a:gd name="connsiteY99" fmla="*/ 2706291 h 6253401"/>
              <a:gd name="connsiteX100" fmla="*/ 2065020 w 2339340"/>
              <a:gd name="connsiteY100" fmla="*/ 2565321 h 6253401"/>
              <a:gd name="connsiteX101" fmla="*/ 2202180 w 2339340"/>
              <a:gd name="connsiteY101" fmla="*/ 2355771 h 6253401"/>
              <a:gd name="connsiteX102" fmla="*/ 2339340 w 2339340"/>
              <a:gd name="connsiteY102" fmla="*/ 2066211 h 6253401"/>
              <a:gd name="connsiteX103" fmla="*/ 2293620 w 2339340"/>
              <a:gd name="connsiteY103" fmla="*/ 1974771 h 6253401"/>
              <a:gd name="connsiteX104" fmla="*/ 2232660 w 2339340"/>
              <a:gd name="connsiteY104" fmla="*/ 1769031 h 6253401"/>
              <a:gd name="connsiteX105" fmla="*/ 2175510 w 2339340"/>
              <a:gd name="connsiteY105" fmla="*/ 1582341 h 6253401"/>
              <a:gd name="connsiteX106" fmla="*/ 2065020 w 2339340"/>
              <a:gd name="connsiteY106" fmla="*/ 1368981 h 6253401"/>
              <a:gd name="connsiteX107" fmla="*/ 1958340 w 2339340"/>
              <a:gd name="connsiteY107" fmla="*/ 1186101 h 6253401"/>
              <a:gd name="connsiteX108" fmla="*/ 1878330 w 2339340"/>
              <a:gd name="connsiteY108" fmla="*/ 1060371 h 6253401"/>
              <a:gd name="connsiteX109" fmla="*/ 1752600 w 2339340"/>
              <a:gd name="connsiteY109" fmla="*/ 991791 h 6253401"/>
              <a:gd name="connsiteX110" fmla="*/ 1645920 w 2339340"/>
              <a:gd name="connsiteY110" fmla="*/ 972741 h 6253401"/>
              <a:gd name="connsiteX111" fmla="*/ 1546860 w 2339340"/>
              <a:gd name="connsiteY111" fmla="*/ 938451 h 6253401"/>
              <a:gd name="connsiteX112" fmla="*/ 1276350 w 2339340"/>
              <a:gd name="connsiteY112" fmla="*/ 877491 h 6253401"/>
              <a:gd name="connsiteX113" fmla="*/ 1257300 w 2339340"/>
              <a:gd name="connsiteY113" fmla="*/ 755571 h 6253401"/>
              <a:gd name="connsiteX114" fmla="*/ 1325880 w 2339340"/>
              <a:gd name="connsiteY114" fmla="*/ 610791 h 6253401"/>
              <a:gd name="connsiteX115" fmla="*/ 1363980 w 2339340"/>
              <a:gd name="connsiteY115" fmla="*/ 553641 h 6253401"/>
              <a:gd name="connsiteX116" fmla="*/ 1352550 w 2339340"/>
              <a:gd name="connsiteY116" fmla="*/ 454581 h 6253401"/>
              <a:gd name="connsiteX117" fmla="*/ 1359455 w 2339340"/>
              <a:gd name="connsiteY117" fmla="*/ 267891 h 6253401"/>
              <a:gd name="connsiteX118" fmla="*/ 1311592 w 2339340"/>
              <a:gd name="connsiteY118" fmla="*/ 99775 h 6253401"/>
              <a:gd name="connsiteX119" fmla="*/ 1188720 w 2339340"/>
              <a:gd name="connsiteY119" fmla="*/ 54531 h 6253401"/>
              <a:gd name="connsiteX120" fmla="*/ 1143000 w 2339340"/>
              <a:gd name="connsiteY120" fmla="*/ 27861 h 6253401"/>
              <a:gd name="connsiteX121" fmla="*/ 1077992 w 2339340"/>
              <a:gd name="connsiteY121" fmla="*/ 0 h 6253401"/>
              <a:gd name="connsiteX0" fmla="*/ 1077992 w 2339340"/>
              <a:gd name="connsiteY0" fmla="*/ 0 h 6253401"/>
              <a:gd name="connsiteX1" fmla="*/ 970359 w 2339340"/>
              <a:gd name="connsiteY1" fmla="*/ 77867 h 6253401"/>
              <a:gd name="connsiteX2" fmla="*/ 967740 w 2339340"/>
              <a:gd name="connsiteY2" fmla="*/ 16431 h 6253401"/>
              <a:gd name="connsiteX3" fmla="*/ 872490 w 2339340"/>
              <a:gd name="connsiteY3" fmla="*/ 138351 h 6253401"/>
              <a:gd name="connsiteX4" fmla="*/ 849630 w 2339340"/>
              <a:gd name="connsiteY4" fmla="*/ 103347 h 6253401"/>
              <a:gd name="connsiteX5" fmla="*/ 804863 w 2339340"/>
              <a:gd name="connsiteY5" fmla="*/ 232886 h 6253401"/>
              <a:gd name="connsiteX6" fmla="*/ 782955 w 2339340"/>
              <a:gd name="connsiteY6" fmla="*/ 466725 h 6253401"/>
              <a:gd name="connsiteX7" fmla="*/ 754380 w 2339340"/>
              <a:gd name="connsiteY7" fmla="*/ 481251 h 6253401"/>
              <a:gd name="connsiteX8" fmla="*/ 781050 w 2339340"/>
              <a:gd name="connsiteY8" fmla="*/ 565071 h 6253401"/>
              <a:gd name="connsiteX9" fmla="*/ 822960 w 2339340"/>
              <a:gd name="connsiteY9" fmla="*/ 641271 h 6253401"/>
              <a:gd name="connsiteX10" fmla="*/ 887730 w 2339340"/>
              <a:gd name="connsiteY10" fmla="*/ 706041 h 6253401"/>
              <a:gd name="connsiteX11" fmla="*/ 925830 w 2339340"/>
              <a:gd name="connsiteY11" fmla="*/ 786051 h 6253401"/>
              <a:gd name="connsiteX12" fmla="*/ 925830 w 2339340"/>
              <a:gd name="connsiteY12" fmla="*/ 877491 h 6253401"/>
              <a:gd name="connsiteX13" fmla="*/ 803910 w 2339340"/>
              <a:gd name="connsiteY13" fmla="*/ 938451 h 6253401"/>
              <a:gd name="connsiteX14" fmla="*/ 701040 w 2339340"/>
              <a:gd name="connsiteY14" fmla="*/ 965121 h 6253401"/>
              <a:gd name="connsiteX15" fmla="*/ 556260 w 2339340"/>
              <a:gd name="connsiteY15" fmla="*/ 968931 h 6253401"/>
              <a:gd name="connsiteX16" fmla="*/ 403860 w 2339340"/>
              <a:gd name="connsiteY16" fmla="*/ 1018461 h 6253401"/>
              <a:gd name="connsiteX17" fmla="*/ 320040 w 2339340"/>
              <a:gd name="connsiteY17" fmla="*/ 1102281 h 6253401"/>
              <a:gd name="connsiteX18" fmla="*/ 247650 w 2339340"/>
              <a:gd name="connsiteY18" fmla="*/ 1292781 h 6253401"/>
              <a:gd name="connsiteX19" fmla="*/ 163830 w 2339340"/>
              <a:gd name="connsiteY19" fmla="*/ 1586151 h 6253401"/>
              <a:gd name="connsiteX20" fmla="*/ 83820 w 2339340"/>
              <a:gd name="connsiteY20" fmla="*/ 1799511 h 6253401"/>
              <a:gd name="connsiteX21" fmla="*/ 72390 w 2339340"/>
              <a:gd name="connsiteY21" fmla="*/ 1978581 h 6253401"/>
              <a:gd name="connsiteX22" fmla="*/ 0 w 2339340"/>
              <a:gd name="connsiteY22" fmla="*/ 2161461 h 6253401"/>
              <a:gd name="connsiteX23" fmla="*/ 11430 w 2339340"/>
              <a:gd name="connsiteY23" fmla="*/ 2268141 h 6253401"/>
              <a:gd name="connsiteX24" fmla="*/ 106680 w 2339340"/>
              <a:gd name="connsiteY24" fmla="*/ 2443401 h 6253401"/>
              <a:gd name="connsiteX25" fmla="*/ 243840 w 2339340"/>
              <a:gd name="connsiteY25" fmla="*/ 2611041 h 6253401"/>
              <a:gd name="connsiteX26" fmla="*/ 422910 w 2339340"/>
              <a:gd name="connsiteY26" fmla="*/ 2786301 h 6253401"/>
              <a:gd name="connsiteX27" fmla="*/ 609600 w 2339340"/>
              <a:gd name="connsiteY27" fmla="*/ 2946321 h 6253401"/>
              <a:gd name="connsiteX28" fmla="*/ 703183 w 2339340"/>
              <a:gd name="connsiteY28" fmla="*/ 3078956 h 6253401"/>
              <a:gd name="connsiteX29" fmla="*/ 711517 w 2339340"/>
              <a:gd name="connsiteY29" fmla="*/ 2800827 h 6253401"/>
              <a:gd name="connsiteX30" fmla="*/ 647700 w 2339340"/>
              <a:gd name="connsiteY30" fmla="*/ 2748201 h 6253401"/>
              <a:gd name="connsiteX31" fmla="*/ 541020 w 2339340"/>
              <a:gd name="connsiteY31" fmla="*/ 2553891 h 6253401"/>
              <a:gd name="connsiteX32" fmla="*/ 487680 w 2339340"/>
              <a:gd name="connsiteY32" fmla="*/ 2443401 h 6253401"/>
              <a:gd name="connsiteX33" fmla="*/ 293370 w 2339340"/>
              <a:gd name="connsiteY33" fmla="*/ 2222421 h 6253401"/>
              <a:gd name="connsiteX34" fmla="*/ 426720 w 2339340"/>
              <a:gd name="connsiteY34" fmla="*/ 2005251 h 6253401"/>
              <a:gd name="connsiteX35" fmla="*/ 483870 w 2339340"/>
              <a:gd name="connsiteY35" fmla="*/ 1894761 h 6253401"/>
              <a:gd name="connsiteX36" fmla="*/ 544830 w 2339340"/>
              <a:gd name="connsiteY36" fmla="*/ 1658541 h 6253401"/>
              <a:gd name="connsiteX37" fmla="*/ 636270 w 2339340"/>
              <a:gd name="connsiteY37" fmla="*/ 1913811 h 6253401"/>
              <a:gd name="connsiteX38" fmla="*/ 678180 w 2339340"/>
              <a:gd name="connsiteY38" fmla="*/ 2218611 h 6253401"/>
              <a:gd name="connsiteX39" fmla="*/ 689610 w 2339340"/>
              <a:gd name="connsiteY39" fmla="*/ 2504361 h 6253401"/>
              <a:gd name="connsiteX40" fmla="*/ 712470 w 2339340"/>
              <a:gd name="connsiteY40" fmla="*/ 2778681 h 6253401"/>
              <a:gd name="connsiteX41" fmla="*/ 701040 w 2339340"/>
              <a:gd name="connsiteY41" fmla="*/ 3193971 h 6253401"/>
              <a:gd name="connsiteX42" fmla="*/ 643890 w 2339340"/>
              <a:gd name="connsiteY42" fmla="*/ 3799761 h 6253401"/>
              <a:gd name="connsiteX43" fmla="*/ 613410 w 2339340"/>
              <a:gd name="connsiteY43" fmla="*/ 4272201 h 6253401"/>
              <a:gd name="connsiteX44" fmla="*/ 689610 w 2339340"/>
              <a:gd name="connsiteY44" fmla="*/ 4634151 h 6253401"/>
              <a:gd name="connsiteX45" fmla="*/ 803910 w 2339340"/>
              <a:gd name="connsiteY45" fmla="*/ 5232321 h 6253401"/>
              <a:gd name="connsiteX46" fmla="*/ 883920 w 2339340"/>
              <a:gd name="connsiteY46" fmla="*/ 5674281 h 6253401"/>
              <a:gd name="connsiteX47" fmla="*/ 872490 w 2339340"/>
              <a:gd name="connsiteY47" fmla="*/ 5700951 h 6253401"/>
              <a:gd name="connsiteX48" fmla="*/ 693420 w 2339340"/>
              <a:gd name="connsiteY48" fmla="*/ 5910501 h 6253401"/>
              <a:gd name="connsiteX49" fmla="*/ 541020 w 2339340"/>
              <a:gd name="connsiteY49" fmla="*/ 6108621 h 6253401"/>
              <a:gd name="connsiteX50" fmla="*/ 510540 w 2339340"/>
              <a:gd name="connsiteY50" fmla="*/ 6173391 h 6253401"/>
              <a:gd name="connsiteX51" fmla="*/ 701040 w 2339340"/>
              <a:gd name="connsiteY51" fmla="*/ 6108621 h 6253401"/>
              <a:gd name="connsiteX52" fmla="*/ 830580 w 2339340"/>
              <a:gd name="connsiteY52" fmla="*/ 6081951 h 6253401"/>
              <a:gd name="connsiteX53" fmla="*/ 952500 w 2339340"/>
              <a:gd name="connsiteY53" fmla="*/ 5990511 h 6253401"/>
              <a:gd name="connsiteX54" fmla="*/ 963930 w 2339340"/>
              <a:gd name="connsiteY54" fmla="*/ 5887641 h 6253401"/>
              <a:gd name="connsiteX55" fmla="*/ 1108710 w 2339340"/>
              <a:gd name="connsiteY55" fmla="*/ 5834301 h 6253401"/>
              <a:gd name="connsiteX56" fmla="*/ 1108710 w 2339340"/>
              <a:gd name="connsiteY56" fmla="*/ 5807631 h 6253401"/>
              <a:gd name="connsiteX57" fmla="*/ 1032510 w 2339340"/>
              <a:gd name="connsiteY57" fmla="*/ 5651421 h 6253401"/>
              <a:gd name="connsiteX58" fmla="*/ 1043940 w 2339340"/>
              <a:gd name="connsiteY58" fmla="*/ 5297091 h 6253401"/>
              <a:gd name="connsiteX59" fmla="*/ 1074420 w 2339340"/>
              <a:gd name="connsiteY59" fmla="*/ 4904661 h 6253401"/>
              <a:gd name="connsiteX60" fmla="*/ 1002030 w 2339340"/>
              <a:gd name="connsiteY60" fmla="*/ 4439841 h 6253401"/>
              <a:gd name="connsiteX61" fmla="*/ 1066800 w 2339340"/>
              <a:gd name="connsiteY61" fmla="*/ 4146471 h 6253401"/>
              <a:gd name="connsiteX62" fmla="*/ 1116330 w 2339340"/>
              <a:gd name="connsiteY62" fmla="*/ 3792141 h 6253401"/>
              <a:gd name="connsiteX63" fmla="*/ 1165860 w 2339340"/>
              <a:gd name="connsiteY63" fmla="*/ 3392091 h 6253401"/>
              <a:gd name="connsiteX64" fmla="*/ 1238250 w 2339340"/>
              <a:gd name="connsiteY64" fmla="*/ 3898821 h 6253401"/>
              <a:gd name="connsiteX65" fmla="*/ 1280160 w 2339340"/>
              <a:gd name="connsiteY65" fmla="*/ 4382691 h 6253401"/>
              <a:gd name="connsiteX66" fmla="*/ 1310640 w 2339340"/>
              <a:gd name="connsiteY66" fmla="*/ 4550331 h 6253401"/>
              <a:gd name="connsiteX67" fmla="*/ 1272540 w 2339340"/>
              <a:gd name="connsiteY67" fmla="*/ 4855131 h 6253401"/>
              <a:gd name="connsiteX68" fmla="*/ 1242060 w 2339340"/>
              <a:gd name="connsiteY68" fmla="*/ 5076111 h 6253401"/>
              <a:gd name="connsiteX69" fmla="*/ 1276350 w 2339340"/>
              <a:gd name="connsiteY69" fmla="*/ 5304711 h 6253401"/>
              <a:gd name="connsiteX70" fmla="*/ 1333500 w 2339340"/>
              <a:gd name="connsiteY70" fmla="*/ 5510451 h 6253401"/>
              <a:gd name="connsiteX71" fmla="*/ 1314450 w 2339340"/>
              <a:gd name="connsiteY71" fmla="*/ 5632371 h 6253401"/>
              <a:gd name="connsiteX72" fmla="*/ 1264920 w 2339340"/>
              <a:gd name="connsiteY72" fmla="*/ 5811441 h 6253401"/>
              <a:gd name="connsiteX73" fmla="*/ 1264920 w 2339340"/>
              <a:gd name="connsiteY73" fmla="*/ 5918121 h 6253401"/>
              <a:gd name="connsiteX74" fmla="*/ 1424940 w 2339340"/>
              <a:gd name="connsiteY74" fmla="*/ 6253401 h 6253401"/>
              <a:gd name="connsiteX75" fmla="*/ 1565910 w 2339340"/>
              <a:gd name="connsiteY75" fmla="*/ 6081951 h 6253401"/>
              <a:gd name="connsiteX76" fmla="*/ 1604010 w 2339340"/>
              <a:gd name="connsiteY76" fmla="*/ 6028611 h 6253401"/>
              <a:gd name="connsiteX77" fmla="*/ 1524000 w 2339340"/>
              <a:gd name="connsiteY77" fmla="*/ 5860971 h 6253401"/>
              <a:gd name="connsiteX78" fmla="*/ 1466850 w 2339340"/>
              <a:gd name="connsiteY78" fmla="*/ 5735241 h 6253401"/>
              <a:gd name="connsiteX79" fmla="*/ 1440180 w 2339340"/>
              <a:gd name="connsiteY79" fmla="*/ 5655231 h 6253401"/>
              <a:gd name="connsiteX80" fmla="*/ 1546860 w 2339340"/>
              <a:gd name="connsiteY80" fmla="*/ 5095161 h 6253401"/>
              <a:gd name="connsiteX81" fmla="*/ 1600200 w 2339340"/>
              <a:gd name="connsiteY81" fmla="*/ 4523661 h 6253401"/>
              <a:gd name="connsiteX82" fmla="*/ 1684020 w 2339340"/>
              <a:gd name="connsiteY82" fmla="*/ 4043601 h 6253401"/>
              <a:gd name="connsiteX83" fmla="*/ 1703070 w 2339340"/>
              <a:gd name="connsiteY83" fmla="*/ 3704511 h 6253401"/>
              <a:gd name="connsiteX84" fmla="*/ 1673305 w 2339340"/>
              <a:gd name="connsiteY84" fmla="*/ 3099436 h 6253401"/>
              <a:gd name="connsiteX85" fmla="*/ 1630680 w 2339340"/>
              <a:gd name="connsiteY85" fmla="*/ 2885361 h 6253401"/>
              <a:gd name="connsiteX86" fmla="*/ 1607820 w 2339340"/>
              <a:gd name="connsiteY86" fmla="*/ 2767251 h 6253401"/>
              <a:gd name="connsiteX87" fmla="*/ 1584960 w 2339340"/>
              <a:gd name="connsiteY87" fmla="*/ 2439591 h 6253401"/>
              <a:gd name="connsiteX88" fmla="*/ 1584960 w 2339340"/>
              <a:gd name="connsiteY88" fmla="*/ 2089071 h 6253401"/>
              <a:gd name="connsiteX89" fmla="*/ 1619250 w 2339340"/>
              <a:gd name="connsiteY89" fmla="*/ 1788081 h 6253401"/>
              <a:gd name="connsiteX90" fmla="*/ 1691640 w 2339340"/>
              <a:gd name="connsiteY90" fmla="*/ 1517571 h 6253401"/>
              <a:gd name="connsiteX91" fmla="*/ 1954530 w 2339340"/>
              <a:gd name="connsiteY91" fmla="*/ 1940481 h 6253401"/>
              <a:gd name="connsiteX92" fmla="*/ 2045970 w 2339340"/>
              <a:gd name="connsiteY92" fmla="*/ 2062401 h 6253401"/>
              <a:gd name="connsiteX93" fmla="*/ 1840230 w 2339340"/>
              <a:gd name="connsiteY93" fmla="*/ 2374821 h 6253401"/>
              <a:gd name="connsiteX94" fmla="*/ 1729740 w 2339340"/>
              <a:gd name="connsiteY94" fmla="*/ 2561511 h 6253401"/>
              <a:gd name="connsiteX95" fmla="*/ 1672590 w 2339340"/>
              <a:gd name="connsiteY95" fmla="*/ 2691051 h 6253401"/>
              <a:gd name="connsiteX96" fmla="*/ 1606391 w 2339340"/>
              <a:gd name="connsiteY96" fmla="*/ 2762727 h 6253401"/>
              <a:gd name="connsiteX97" fmla="*/ 1658302 w 2339340"/>
              <a:gd name="connsiteY97" fmla="*/ 3027046 h 6253401"/>
              <a:gd name="connsiteX98" fmla="*/ 1729740 w 2339340"/>
              <a:gd name="connsiteY98" fmla="*/ 2908221 h 6253401"/>
              <a:gd name="connsiteX99" fmla="*/ 1927860 w 2339340"/>
              <a:gd name="connsiteY99" fmla="*/ 2706291 h 6253401"/>
              <a:gd name="connsiteX100" fmla="*/ 2065020 w 2339340"/>
              <a:gd name="connsiteY100" fmla="*/ 2565321 h 6253401"/>
              <a:gd name="connsiteX101" fmla="*/ 2202180 w 2339340"/>
              <a:gd name="connsiteY101" fmla="*/ 2355771 h 6253401"/>
              <a:gd name="connsiteX102" fmla="*/ 2339340 w 2339340"/>
              <a:gd name="connsiteY102" fmla="*/ 2066211 h 6253401"/>
              <a:gd name="connsiteX103" fmla="*/ 2293620 w 2339340"/>
              <a:gd name="connsiteY103" fmla="*/ 1974771 h 6253401"/>
              <a:gd name="connsiteX104" fmla="*/ 2232660 w 2339340"/>
              <a:gd name="connsiteY104" fmla="*/ 1769031 h 6253401"/>
              <a:gd name="connsiteX105" fmla="*/ 2175510 w 2339340"/>
              <a:gd name="connsiteY105" fmla="*/ 1582341 h 6253401"/>
              <a:gd name="connsiteX106" fmla="*/ 2065020 w 2339340"/>
              <a:gd name="connsiteY106" fmla="*/ 1368981 h 6253401"/>
              <a:gd name="connsiteX107" fmla="*/ 1958340 w 2339340"/>
              <a:gd name="connsiteY107" fmla="*/ 1186101 h 6253401"/>
              <a:gd name="connsiteX108" fmla="*/ 1878330 w 2339340"/>
              <a:gd name="connsiteY108" fmla="*/ 1060371 h 6253401"/>
              <a:gd name="connsiteX109" fmla="*/ 1752600 w 2339340"/>
              <a:gd name="connsiteY109" fmla="*/ 991791 h 6253401"/>
              <a:gd name="connsiteX110" fmla="*/ 1645920 w 2339340"/>
              <a:gd name="connsiteY110" fmla="*/ 972741 h 6253401"/>
              <a:gd name="connsiteX111" fmla="*/ 1546860 w 2339340"/>
              <a:gd name="connsiteY111" fmla="*/ 938451 h 6253401"/>
              <a:gd name="connsiteX112" fmla="*/ 1276350 w 2339340"/>
              <a:gd name="connsiteY112" fmla="*/ 877491 h 6253401"/>
              <a:gd name="connsiteX113" fmla="*/ 1257300 w 2339340"/>
              <a:gd name="connsiteY113" fmla="*/ 755571 h 6253401"/>
              <a:gd name="connsiteX114" fmla="*/ 1325880 w 2339340"/>
              <a:gd name="connsiteY114" fmla="*/ 610791 h 6253401"/>
              <a:gd name="connsiteX115" fmla="*/ 1363980 w 2339340"/>
              <a:gd name="connsiteY115" fmla="*/ 553641 h 6253401"/>
              <a:gd name="connsiteX116" fmla="*/ 1352550 w 2339340"/>
              <a:gd name="connsiteY116" fmla="*/ 454581 h 6253401"/>
              <a:gd name="connsiteX117" fmla="*/ 1359455 w 2339340"/>
              <a:gd name="connsiteY117" fmla="*/ 267891 h 6253401"/>
              <a:gd name="connsiteX118" fmla="*/ 1311592 w 2339340"/>
              <a:gd name="connsiteY118" fmla="*/ 99775 h 6253401"/>
              <a:gd name="connsiteX119" fmla="*/ 1188720 w 2339340"/>
              <a:gd name="connsiteY119" fmla="*/ 54531 h 6253401"/>
              <a:gd name="connsiteX120" fmla="*/ 1143000 w 2339340"/>
              <a:gd name="connsiteY120" fmla="*/ 27861 h 6253401"/>
              <a:gd name="connsiteX121" fmla="*/ 1077992 w 2339340"/>
              <a:gd name="connsiteY121" fmla="*/ 0 h 6253401"/>
              <a:gd name="connsiteX0" fmla="*/ 1077992 w 2339340"/>
              <a:gd name="connsiteY0" fmla="*/ 0 h 6253401"/>
              <a:gd name="connsiteX1" fmla="*/ 970359 w 2339340"/>
              <a:gd name="connsiteY1" fmla="*/ 77867 h 6253401"/>
              <a:gd name="connsiteX2" fmla="*/ 967740 w 2339340"/>
              <a:gd name="connsiteY2" fmla="*/ 16431 h 6253401"/>
              <a:gd name="connsiteX3" fmla="*/ 872490 w 2339340"/>
              <a:gd name="connsiteY3" fmla="*/ 138351 h 6253401"/>
              <a:gd name="connsiteX4" fmla="*/ 849630 w 2339340"/>
              <a:gd name="connsiteY4" fmla="*/ 103347 h 6253401"/>
              <a:gd name="connsiteX5" fmla="*/ 804863 w 2339340"/>
              <a:gd name="connsiteY5" fmla="*/ 232886 h 6253401"/>
              <a:gd name="connsiteX6" fmla="*/ 782955 w 2339340"/>
              <a:gd name="connsiteY6" fmla="*/ 466725 h 6253401"/>
              <a:gd name="connsiteX7" fmla="*/ 754380 w 2339340"/>
              <a:gd name="connsiteY7" fmla="*/ 481251 h 6253401"/>
              <a:gd name="connsiteX8" fmla="*/ 781050 w 2339340"/>
              <a:gd name="connsiteY8" fmla="*/ 565071 h 6253401"/>
              <a:gd name="connsiteX9" fmla="*/ 822960 w 2339340"/>
              <a:gd name="connsiteY9" fmla="*/ 641271 h 6253401"/>
              <a:gd name="connsiteX10" fmla="*/ 887730 w 2339340"/>
              <a:gd name="connsiteY10" fmla="*/ 706041 h 6253401"/>
              <a:gd name="connsiteX11" fmla="*/ 925830 w 2339340"/>
              <a:gd name="connsiteY11" fmla="*/ 786051 h 6253401"/>
              <a:gd name="connsiteX12" fmla="*/ 925830 w 2339340"/>
              <a:gd name="connsiteY12" fmla="*/ 877491 h 6253401"/>
              <a:gd name="connsiteX13" fmla="*/ 803910 w 2339340"/>
              <a:gd name="connsiteY13" fmla="*/ 938451 h 6253401"/>
              <a:gd name="connsiteX14" fmla="*/ 701040 w 2339340"/>
              <a:gd name="connsiteY14" fmla="*/ 965121 h 6253401"/>
              <a:gd name="connsiteX15" fmla="*/ 556260 w 2339340"/>
              <a:gd name="connsiteY15" fmla="*/ 968931 h 6253401"/>
              <a:gd name="connsiteX16" fmla="*/ 403860 w 2339340"/>
              <a:gd name="connsiteY16" fmla="*/ 1018461 h 6253401"/>
              <a:gd name="connsiteX17" fmla="*/ 320040 w 2339340"/>
              <a:gd name="connsiteY17" fmla="*/ 1102281 h 6253401"/>
              <a:gd name="connsiteX18" fmla="*/ 247650 w 2339340"/>
              <a:gd name="connsiteY18" fmla="*/ 1292781 h 6253401"/>
              <a:gd name="connsiteX19" fmla="*/ 163830 w 2339340"/>
              <a:gd name="connsiteY19" fmla="*/ 1586151 h 6253401"/>
              <a:gd name="connsiteX20" fmla="*/ 83820 w 2339340"/>
              <a:gd name="connsiteY20" fmla="*/ 1799511 h 6253401"/>
              <a:gd name="connsiteX21" fmla="*/ 72390 w 2339340"/>
              <a:gd name="connsiteY21" fmla="*/ 1978581 h 6253401"/>
              <a:gd name="connsiteX22" fmla="*/ 0 w 2339340"/>
              <a:gd name="connsiteY22" fmla="*/ 2161461 h 6253401"/>
              <a:gd name="connsiteX23" fmla="*/ 11430 w 2339340"/>
              <a:gd name="connsiteY23" fmla="*/ 2268141 h 6253401"/>
              <a:gd name="connsiteX24" fmla="*/ 106680 w 2339340"/>
              <a:gd name="connsiteY24" fmla="*/ 2443401 h 6253401"/>
              <a:gd name="connsiteX25" fmla="*/ 243840 w 2339340"/>
              <a:gd name="connsiteY25" fmla="*/ 2611041 h 6253401"/>
              <a:gd name="connsiteX26" fmla="*/ 422910 w 2339340"/>
              <a:gd name="connsiteY26" fmla="*/ 2786301 h 6253401"/>
              <a:gd name="connsiteX27" fmla="*/ 609600 w 2339340"/>
              <a:gd name="connsiteY27" fmla="*/ 2946321 h 6253401"/>
              <a:gd name="connsiteX28" fmla="*/ 703183 w 2339340"/>
              <a:gd name="connsiteY28" fmla="*/ 3078956 h 6253401"/>
              <a:gd name="connsiteX29" fmla="*/ 711517 w 2339340"/>
              <a:gd name="connsiteY29" fmla="*/ 2800827 h 6253401"/>
              <a:gd name="connsiteX30" fmla="*/ 647700 w 2339340"/>
              <a:gd name="connsiteY30" fmla="*/ 2748201 h 6253401"/>
              <a:gd name="connsiteX31" fmla="*/ 541020 w 2339340"/>
              <a:gd name="connsiteY31" fmla="*/ 2553891 h 6253401"/>
              <a:gd name="connsiteX32" fmla="*/ 487680 w 2339340"/>
              <a:gd name="connsiteY32" fmla="*/ 2443401 h 6253401"/>
              <a:gd name="connsiteX33" fmla="*/ 293370 w 2339340"/>
              <a:gd name="connsiteY33" fmla="*/ 2222421 h 6253401"/>
              <a:gd name="connsiteX34" fmla="*/ 426720 w 2339340"/>
              <a:gd name="connsiteY34" fmla="*/ 2005251 h 6253401"/>
              <a:gd name="connsiteX35" fmla="*/ 483870 w 2339340"/>
              <a:gd name="connsiteY35" fmla="*/ 1894761 h 6253401"/>
              <a:gd name="connsiteX36" fmla="*/ 544830 w 2339340"/>
              <a:gd name="connsiteY36" fmla="*/ 1658541 h 6253401"/>
              <a:gd name="connsiteX37" fmla="*/ 636270 w 2339340"/>
              <a:gd name="connsiteY37" fmla="*/ 1913811 h 6253401"/>
              <a:gd name="connsiteX38" fmla="*/ 678180 w 2339340"/>
              <a:gd name="connsiteY38" fmla="*/ 2218611 h 6253401"/>
              <a:gd name="connsiteX39" fmla="*/ 689610 w 2339340"/>
              <a:gd name="connsiteY39" fmla="*/ 2504361 h 6253401"/>
              <a:gd name="connsiteX40" fmla="*/ 712470 w 2339340"/>
              <a:gd name="connsiteY40" fmla="*/ 2778681 h 6253401"/>
              <a:gd name="connsiteX41" fmla="*/ 701040 w 2339340"/>
              <a:gd name="connsiteY41" fmla="*/ 3193971 h 6253401"/>
              <a:gd name="connsiteX42" fmla="*/ 643890 w 2339340"/>
              <a:gd name="connsiteY42" fmla="*/ 3799761 h 6253401"/>
              <a:gd name="connsiteX43" fmla="*/ 613410 w 2339340"/>
              <a:gd name="connsiteY43" fmla="*/ 4272201 h 6253401"/>
              <a:gd name="connsiteX44" fmla="*/ 689610 w 2339340"/>
              <a:gd name="connsiteY44" fmla="*/ 4634151 h 6253401"/>
              <a:gd name="connsiteX45" fmla="*/ 803910 w 2339340"/>
              <a:gd name="connsiteY45" fmla="*/ 5232321 h 6253401"/>
              <a:gd name="connsiteX46" fmla="*/ 883920 w 2339340"/>
              <a:gd name="connsiteY46" fmla="*/ 5674281 h 6253401"/>
              <a:gd name="connsiteX47" fmla="*/ 872490 w 2339340"/>
              <a:gd name="connsiteY47" fmla="*/ 5700951 h 6253401"/>
              <a:gd name="connsiteX48" fmla="*/ 693420 w 2339340"/>
              <a:gd name="connsiteY48" fmla="*/ 5910501 h 6253401"/>
              <a:gd name="connsiteX49" fmla="*/ 541020 w 2339340"/>
              <a:gd name="connsiteY49" fmla="*/ 6108621 h 6253401"/>
              <a:gd name="connsiteX50" fmla="*/ 510540 w 2339340"/>
              <a:gd name="connsiteY50" fmla="*/ 6173391 h 6253401"/>
              <a:gd name="connsiteX51" fmla="*/ 701040 w 2339340"/>
              <a:gd name="connsiteY51" fmla="*/ 6108621 h 6253401"/>
              <a:gd name="connsiteX52" fmla="*/ 830580 w 2339340"/>
              <a:gd name="connsiteY52" fmla="*/ 6081951 h 6253401"/>
              <a:gd name="connsiteX53" fmla="*/ 952500 w 2339340"/>
              <a:gd name="connsiteY53" fmla="*/ 5990511 h 6253401"/>
              <a:gd name="connsiteX54" fmla="*/ 963930 w 2339340"/>
              <a:gd name="connsiteY54" fmla="*/ 5887641 h 6253401"/>
              <a:gd name="connsiteX55" fmla="*/ 1108710 w 2339340"/>
              <a:gd name="connsiteY55" fmla="*/ 5834301 h 6253401"/>
              <a:gd name="connsiteX56" fmla="*/ 1108710 w 2339340"/>
              <a:gd name="connsiteY56" fmla="*/ 5807631 h 6253401"/>
              <a:gd name="connsiteX57" fmla="*/ 1032510 w 2339340"/>
              <a:gd name="connsiteY57" fmla="*/ 5651421 h 6253401"/>
              <a:gd name="connsiteX58" fmla="*/ 1043940 w 2339340"/>
              <a:gd name="connsiteY58" fmla="*/ 5297091 h 6253401"/>
              <a:gd name="connsiteX59" fmla="*/ 1074420 w 2339340"/>
              <a:gd name="connsiteY59" fmla="*/ 4904661 h 6253401"/>
              <a:gd name="connsiteX60" fmla="*/ 1002030 w 2339340"/>
              <a:gd name="connsiteY60" fmla="*/ 4439841 h 6253401"/>
              <a:gd name="connsiteX61" fmla="*/ 1066800 w 2339340"/>
              <a:gd name="connsiteY61" fmla="*/ 4146471 h 6253401"/>
              <a:gd name="connsiteX62" fmla="*/ 1116330 w 2339340"/>
              <a:gd name="connsiteY62" fmla="*/ 3792141 h 6253401"/>
              <a:gd name="connsiteX63" fmla="*/ 1165860 w 2339340"/>
              <a:gd name="connsiteY63" fmla="*/ 3392091 h 6253401"/>
              <a:gd name="connsiteX64" fmla="*/ 1238250 w 2339340"/>
              <a:gd name="connsiteY64" fmla="*/ 3898821 h 6253401"/>
              <a:gd name="connsiteX65" fmla="*/ 1280160 w 2339340"/>
              <a:gd name="connsiteY65" fmla="*/ 4382691 h 6253401"/>
              <a:gd name="connsiteX66" fmla="*/ 1310640 w 2339340"/>
              <a:gd name="connsiteY66" fmla="*/ 4550331 h 6253401"/>
              <a:gd name="connsiteX67" fmla="*/ 1272540 w 2339340"/>
              <a:gd name="connsiteY67" fmla="*/ 4855131 h 6253401"/>
              <a:gd name="connsiteX68" fmla="*/ 1242060 w 2339340"/>
              <a:gd name="connsiteY68" fmla="*/ 5076111 h 6253401"/>
              <a:gd name="connsiteX69" fmla="*/ 1276350 w 2339340"/>
              <a:gd name="connsiteY69" fmla="*/ 5304711 h 6253401"/>
              <a:gd name="connsiteX70" fmla="*/ 1333500 w 2339340"/>
              <a:gd name="connsiteY70" fmla="*/ 5510451 h 6253401"/>
              <a:gd name="connsiteX71" fmla="*/ 1314450 w 2339340"/>
              <a:gd name="connsiteY71" fmla="*/ 5632371 h 6253401"/>
              <a:gd name="connsiteX72" fmla="*/ 1264920 w 2339340"/>
              <a:gd name="connsiteY72" fmla="*/ 5811441 h 6253401"/>
              <a:gd name="connsiteX73" fmla="*/ 1264920 w 2339340"/>
              <a:gd name="connsiteY73" fmla="*/ 5918121 h 6253401"/>
              <a:gd name="connsiteX74" fmla="*/ 1424940 w 2339340"/>
              <a:gd name="connsiteY74" fmla="*/ 6253401 h 6253401"/>
              <a:gd name="connsiteX75" fmla="*/ 1565910 w 2339340"/>
              <a:gd name="connsiteY75" fmla="*/ 6081951 h 6253401"/>
              <a:gd name="connsiteX76" fmla="*/ 1604010 w 2339340"/>
              <a:gd name="connsiteY76" fmla="*/ 6028611 h 6253401"/>
              <a:gd name="connsiteX77" fmla="*/ 1524000 w 2339340"/>
              <a:gd name="connsiteY77" fmla="*/ 5860971 h 6253401"/>
              <a:gd name="connsiteX78" fmla="*/ 1466850 w 2339340"/>
              <a:gd name="connsiteY78" fmla="*/ 5735241 h 6253401"/>
              <a:gd name="connsiteX79" fmla="*/ 1440180 w 2339340"/>
              <a:gd name="connsiteY79" fmla="*/ 5655231 h 6253401"/>
              <a:gd name="connsiteX80" fmla="*/ 1546860 w 2339340"/>
              <a:gd name="connsiteY80" fmla="*/ 5095161 h 6253401"/>
              <a:gd name="connsiteX81" fmla="*/ 1600200 w 2339340"/>
              <a:gd name="connsiteY81" fmla="*/ 4523661 h 6253401"/>
              <a:gd name="connsiteX82" fmla="*/ 1684020 w 2339340"/>
              <a:gd name="connsiteY82" fmla="*/ 4043601 h 6253401"/>
              <a:gd name="connsiteX83" fmla="*/ 1703070 w 2339340"/>
              <a:gd name="connsiteY83" fmla="*/ 3704511 h 6253401"/>
              <a:gd name="connsiteX84" fmla="*/ 1673305 w 2339340"/>
              <a:gd name="connsiteY84" fmla="*/ 3099436 h 6253401"/>
              <a:gd name="connsiteX85" fmla="*/ 1630680 w 2339340"/>
              <a:gd name="connsiteY85" fmla="*/ 2885361 h 6253401"/>
              <a:gd name="connsiteX86" fmla="*/ 1607820 w 2339340"/>
              <a:gd name="connsiteY86" fmla="*/ 2767251 h 6253401"/>
              <a:gd name="connsiteX87" fmla="*/ 1584960 w 2339340"/>
              <a:gd name="connsiteY87" fmla="*/ 2439591 h 6253401"/>
              <a:gd name="connsiteX88" fmla="*/ 1584960 w 2339340"/>
              <a:gd name="connsiteY88" fmla="*/ 2089071 h 6253401"/>
              <a:gd name="connsiteX89" fmla="*/ 1619250 w 2339340"/>
              <a:gd name="connsiteY89" fmla="*/ 1788081 h 6253401"/>
              <a:gd name="connsiteX90" fmla="*/ 1691640 w 2339340"/>
              <a:gd name="connsiteY90" fmla="*/ 1517571 h 6253401"/>
              <a:gd name="connsiteX91" fmla="*/ 1954530 w 2339340"/>
              <a:gd name="connsiteY91" fmla="*/ 1940481 h 6253401"/>
              <a:gd name="connsiteX92" fmla="*/ 2045970 w 2339340"/>
              <a:gd name="connsiteY92" fmla="*/ 2062401 h 6253401"/>
              <a:gd name="connsiteX93" fmla="*/ 1840230 w 2339340"/>
              <a:gd name="connsiteY93" fmla="*/ 2374821 h 6253401"/>
              <a:gd name="connsiteX94" fmla="*/ 1729740 w 2339340"/>
              <a:gd name="connsiteY94" fmla="*/ 2561511 h 6253401"/>
              <a:gd name="connsiteX95" fmla="*/ 1672590 w 2339340"/>
              <a:gd name="connsiteY95" fmla="*/ 2691051 h 6253401"/>
              <a:gd name="connsiteX96" fmla="*/ 1606391 w 2339340"/>
              <a:gd name="connsiteY96" fmla="*/ 2762727 h 6253401"/>
              <a:gd name="connsiteX97" fmla="*/ 1658302 w 2339340"/>
              <a:gd name="connsiteY97" fmla="*/ 3027046 h 6253401"/>
              <a:gd name="connsiteX98" fmla="*/ 1729740 w 2339340"/>
              <a:gd name="connsiteY98" fmla="*/ 2908221 h 6253401"/>
              <a:gd name="connsiteX99" fmla="*/ 1927860 w 2339340"/>
              <a:gd name="connsiteY99" fmla="*/ 2706291 h 6253401"/>
              <a:gd name="connsiteX100" fmla="*/ 2065020 w 2339340"/>
              <a:gd name="connsiteY100" fmla="*/ 2565321 h 6253401"/>
              <a:gd name="connsiteX101" fmla="*/ 2202180 w 2339340"/>
              <a:gd name="connsiteY101" fmla="*/ 2355771 h 6253401"/>
              <a:gd name="connsiteX102" fmla="*/ 2339340 w 2339340"/>
              <a:gd name="connsiteY102" fmla="*/ 2066211 h 6253401"/>
              <a:gd name="connsiteX103" fmla="*/ 2293620 w 2339340"/>
              <a:gd name="connsiteY103" fmla="*/ 1974771 h 6253401"/>
              <a:gd name="connsiteX104" fmla="*/ 2232660 w 2339340"/>
              <a:gd name="connsiteY104" fmla="*/ 1769031 h 6253401"/>
              <a:gd name="connsiteX105" fmla="*/ 2175510 w 2339340"/>
              <a:gd name="connsiteY105" fmla="*/ 1582341 h 6253401"/>
              <a:gd name="connsiteX106" fmla="*/ 2065020 w 2339340"/>
              <a:gd name="connsiteY106" fmla="*/ 1368981 h 6253401"/>
              <a:gd name="connsiteX107" fmla="*/ 1958340 w 2339340"/>
              <a:gd name="connsiteY107" fmla="*/ 1186101 h 6253401"/>
              <a:gd name="connsiteX108" fmla="*/ 1878330 w 2339340"/>
              <a:gd name="connsiteY108" fmla="*/ 1060371 h 6253401"/>
              <a:gd name="connsiteX109" fmla="*/ 1752600 w 2339340"/>
              <a:gd name="connsiteY109" fmla="*/ 991791 h 6253401"/>
              <a:gd name="connsiteX110" fmla="*/ 1645920 w 2339340"/>
              <a:gd name="connsiteY110" fmla="*/ 972741 h 6253401"/>
              <a:gd name="connsiteX111" fmla="*/ 1546860 w 2339340"/>
              <a:gd name="connsiteY111" fmla="*/ 938451 h 6253401"/>
              <a:gd name="connsiteX112" fmla="*/ 1276350 w 2339340"/>
              <a:gd name="connsiteY112" fmla="*/ 877491 h 6253401"/>
              <a:gd name="connsiteX113" fmla="*/ 1257300 w 2339340"/>
              <a:gd name="connsiteY113" fmla="*/ 755571 h 6253401"/>
              <a:gd name="connsiteX114" fmla="*/ 1325880 w 2339340"/>
              <a:gd name="connsiteY114" fmla="*/ 610791 h 6253401"/>
              <a:gd name="connsiteX115" fmla="*/ 1363980 w 2339340"/>
              <a:gd name="connsiteY115" fmla="*/ 553641 h 6253401"/>
              <a:gd name="connsiteX116" fmla="*/ 1352550 w 2339340"/>
              <a:gd name="connsiteY116" fmla="*/ 454581 h 6253401"/>
              <a:gd name="connsiteX117" fmla="*/ 1359455 w 2339340"/>
              <a:gd name="connsiteY117" fmla="*/ 267891 h 6253401"/>
              <a:gd name="connsiteX118" fmla="*/ 1311592 w 2339340"/>
              <a:gd name="connsiteY118" fmla="*/ 99775 h 6253401"/>
              <a:gd name="connsiteX119" fmla="*/ 1188720 w 2339340"/>
              <a:gd name="connsiteY119" fmla="*/ 54531 h 6253401"/>
              <a:gd name="connsiteX120" fmla="*/ 1115616 w 2339340"/>
              <a:gd name="connsiteY120" fmla="*/ 49293 h 6253401"/>
              <a:gd name="connsiteX121" fmla="*/ 1077992 w 2339340"/>
              <a:gd name="connsiteY121" fmla="*/ 0 h 6253401"/>
              <a:gd name="connsiteX0" fmla="*/ 1077992 w 2339340"/>
              <a:gd name="connsiteY0" fmla="*/ 0 h 6253401"/>
              <a:gd name="connsiteX1" fmla="*/ 970359 w 2339340"/>
              <a:gd name="connsiteY1" fmla="*/ 77867 h 6253401"/>
              <a:gd name="connsiteX2" fmla="*/ 967740 w 2339340"/>
              <a:gd name="connsiteY2" fmla="*/ 16431 h 6253401"/>
              <a:gd name="connsiteX3" fmla="*/ 872490 w 2339340"/>
              <a:gd name="connsiteY3" fmla="*/ 138351 h 6253401"/>
              <a:gd name="connsiteX4" fmla="*/ 849630 w 2339340"/>
              <a:gd name="connsiteY4" fmla="*/ 103347 h 6253401"/>
              <a:gd name="connsiteX5" fmla="*/ 804863 w 2339340"/>
              <a:gd name="connsiteY5" fmla="*/ 232886 h 6253401"/>
              <a:gd name="connsiteX6" fmla="*/ 782955 w 2339340"/>
              <a:gd name="connsiteY6" fmla="*/ 466725 h 6253401"/>
              <a:gd name="connsiteX7" fmla="*/ 754380 w 2339340"/>
              <a:gd name="connsiteY7" fmla="*/ 481251 h 6253401"/>
              <a:gd name="connsiteX8" fmla="*/ 781050 w 2339340"/>
              <a:gd name="connsiteY8" fmla="*/ 565071 h 6253401"/>
              <a:gd name="connsiteX9" fmla="*/ 822960 w 2339340"/>
              <a:gd name="connsiteY9" fmla="*/ 641271 h 6253401"/>
              <a:gd name="connsiteX10" fmla="*/ 887730 w 2339340"/>
              <a:gd name="connsiteY10" fmla="*/ 706041 h 6253401"/>
              <a:gd name="connsiteX11" fmla="*/ 925830 w 2339340"/>
              <a:gd name="connsiteY11" fmla="*/ 786051 h 6253401"/>
              <a:gd name="connsiteX12" fmla="*/ 925830 w 2339340"/>
              <a:gd name="connsiteY12" fmla="*/ 877491 h 6253401"/>
              <a:gd name="connsiteX13" fmla="*/ 803910 w 2339340"/>
              <a:gd name="connsiteY13" fmla="*/ 938451 h 6253401"/>
              <a:gd name="connsiteX14" fmla="*/ 701040 w 2339340"/>
              <a:gd name="connsiteY14" fmla="*/ 965121 h 6253401"/>
              <a:gd name="connsiteX15" fmla="*/ 556260 w 2339340"/>
              <a:gd name="connsiteY15" fmla="*/ 968931 h 6253401"/>
              <a:gd name="connsiteX16" fmla="*/ 403860 w 2339340"/>
              <a:gd name="connsiteY16" fmla="*/ 1018461 h 6253401"/>
              <a:gd name="connsiteX17" fmla="*/ 320040 w 2339340"/>
              <a:gd name="connsiteY17" fmla="*/ 1102281 h 6253401"/>
              <a:gd name="connsiteX18" fmla="*/ 247650 w 2339340"/>
              <a:gd name="connsiteY18" fmla="*/ 1292781 h 6253401"/>
              <a:gd name="connsiteX19" fmla="*/ 163830 w 2339340"/>
              <a:gd name="connsiteY19" fmla="*/ 1586151 h 6253401"/>
              <a:gd name="connsiteX20" fmla="*/ 83820 w 2339340"/>
              <a:gd name="connsiteY20" fmla="*/ 1799511 h 6253401"/>
              <a:gd name="connsiteX21" fmla="*/ 72390 w 2339340"/>
              <a:gd name="connsiteY21" fmla="*/ 1978581 h 6253401"/>
              <a:gd name="connsiteX22" fmla="*/ 0 w 2339340"/>
              <a:gd name="connsiteY22" fmla="*/ 2161461 h 6253401"/>
              <a:gd name="connsiteX23" fmla="*/ 11430 w 2339340"/>
              <a:gd name="connsiteY23" fmla="*/ 2268141 h 6253401"/>
              <a:gd name="connsiteX24" fmla="*/ 106680 w 2339340"/>
              <a:gd name="connsiteY24" fmla="*/ 2443401 h 6253401"/>
              <a:gd name="connsiteX25" fmla="*/ 243840 w 2339340"/>
              <a:gd name="connsiteY25" fmla="*/ 2611041 h 6253401"/>
              <a:gd name="connsiteX26" fmla="*/ 422910 w 2339340"/>
              <a:gd name="connsiteY26" fmla="*/ 2786301 h 6253401"/>
              <a:gd name="connsiteX27" fmla="*/ 609600 w 2339340"/>
              <a:gd name="connsiteY27" fmla="*/ 2946321 h 6253401"/>
              <a:gd name="connsiteX28" fmla="*/ 703183 w 2339340"/>
              <a:gd name="connsiteY28" fmla="*/ 3078956 h 6253401"/>
              <a:gd name="connsiteX29" fmla="*/ 711517 w 2339340"/>
              <a:gd name="connsiteY29" fmla="*/ 2800827 h 6253401"/>
              <a:gd name="connsiteX30" fmla="*/ 647700 w 2339340"/>
              <a:gd name="connsiteY30" fmla="*/ 2748201 h 6253401"/>
              <a:gd name="connsiteX31" fmla="*/ 541020 w 2339340"/>
              <a:gd name="connsiteY31" fmla="*/ 2553891 h 6253401"/>
              <a:gd name="connsiteX32" fmla="*/ 487680 w 2339340"/>
              <a:gd name="connsiteY32" fmla="*/ 2443401 h 6253401"/>
              <a:gd name="connsiteX33" fmla="*/ 293370 w 2339340"/>
              <a:gd name="connsiteY33" fmla="*/ 2222421 h 6253401"/>
              <a:gd name="connsiteX34" fmla="*/ 426720 w 2339340"/>
              <a:gd name="connsiteY34" fmla="*/ 2005251 h 6253401"/>
              <a:gd name="connsiteX35" fmla="*/ 483870 w 2339340"/>
              <a:gd name="connsiteY35" fmla="*/ 1894761 h 6253401"/>
              <a:gd name="connsiteX36" fmla="*/ 544830 w 2339340"/>
              <a:gd name="connsiteY36" fmla="*/ 1658541 h 6253401"/>
              <a:gd name="connsiteX37" fmla="*/ 636270 w 2339340"/>
              <a:gd name="connsiteY37" fmla="*/ 1913811 h 6253401"/>
              <a:gd name="connsiteX38" fmla="*/ 678180 w 2339340"/>
              <a:gd name="connsiteY38" fmla="*/ 2218611 h 6253401"/>
              <a:gd name="connsiteX39" fmla="*/ 689610 w 2339340"/>
              <a:gd name="connsiteY39" fmla="*/ 2504361 h 6253401"/>
              <a:gd name="connsiteX40" fmla="*/ 712470 w 2339340"/>
              <a:gd name="connsiteY40" fmla="*/ 2778681 h 6253401"/>
              <a:gd name="connsiteX41" fmla="*/ 701040 w 2339340"/>
              <a:gd name="connsiteY41" fmla="*/ 3193971 h 6253401"/>
              <a:gd name="connsiteX42" fmla="*/ 643890 w 2339340"/>
              <a:gd name="connsiteY42" fmla="*/ 3799761 h 6253401"/>
              <a:gd name="connsiteX43" fmla="*/ 613410 w 2339340"/>
              <a:gd name="connsiteY43" fmla="*/ 4272201 h 6253401"/>
              <a:gd name="connsiteX44" fmla="*/ 689610 w 2339340"/>
              <a:gd name="connsiteY44" fmla="*/ 4634151 h 6253401"/>
              <a:gd name="connsiteX45" fmla="*/ 803910 w 2339340"/>
              <a:gd name="connsiteY45" fmla="*/ 5232321 h 6253401"/>
              <a:gd name="connsiteX46" fmla="*/ 883920 w 2339340"/>
              <a:gd name="connsiteY46" fmla="*/ 5674281 h 6253401"/>
              <a:gd name="connsiteX47" fmla="*/ 872490 w 2339340"/>
              <a:gd name="connsiteY47" fmla="*/ 5700951 h 6253401"/>
              <a:gd name="connsiteX48" fmla="*/ 693420 w 2339340"/>
              <a:gd name="connsiteY48" fmla="*/ 5910501 h 6253401"/>
              <a:gd name="connsiteX49" fmla="*/ 541020 w 2339340"/>
              <a:gd name="connsiteY49" fmla="*/ 6108621 h 6253401"/>
              <a:gd name="connsiteX50" fmla="*/ 510540 w 2339340"/>
              <a:gd name="connsiteY50" fmla="*/ 6173391 h 6253401"/>
              <a:gd name="connsiteX51" fmla="*/ 701040 w 2339340"/>
              <a:gd name="connsiteY51" fmla="*/ 6108621 h 6253401"/>
              <a:gd name="connsiteX52" fmla="*/ 830580 w 2339340"/>
              <a:gd name="connsiteY52" fmla="*/ 6081951 h 6253401"/>
              <a:gd name="connsiteX53" fmla="*/ 952500 w 2339340"/>
              <a:gd name="connsiteY53" fmla="*/ 5990511 h 6253401"/>
              <a:gd name="connsiteX54" fmla="*/ 963930 w 2339340"/>
              <a:gd name="connsiteY54" fmla="*/ 5887641 h 6253401"/>
              <a:gd name="connsiteX55" fmla="*/ 1108710 w 2339340"/>
              <a:gd name="connsiteY55" fmla="*/ 5834301 h 6253401"/>
              <a:gd name="connsiteX56" fmla="*/ 1108710 w 2339340"/>
              <a:gd name="connsiteY56" fmla="*/ 5807631 h 6253401"/>
              <a:gd name="connsiteX57" fmla="*/ 1032510 w 2339340"/>
              <a:gd name="connsiteY57" fmla="*/ 5651421 h 6253401"/>
              <a:gd name="connsiteX58" fmla="*/ 1043940 w 2339340"/>
              <a:gd name="connsiteY58" fmla="*/ 5297091 h 6253401"/>
              <a:gd name="connsiteX59" fmla="*/ 1074420 w 2339340"/>
              <a:gd name="connsiteY59" fmla="*/ 4904661 h 6253401"/>
              <a:gd name="connsiteX60" fmla="*/ 1002030 w 2339340"/>
              <a:gd name="connsiteY60" fmla="*/ 4439841 h 6253401"/>
              <a:gd name="connsiteX61" fmla="*/ 1066800 w 2339340"/>
              <a:gd name="connsiteY61" fmla="*/ 4146471 h 6253401"/>
              <a:gd name="connsiteX62" fmla="*/ 1116330 w 2339340"/>
              <a:gd name="connsiteY62" fmla="*/ 3792141 h 6253401"/>
              <a:gd name="connsiteX63" fmla="*/ 1165860 w 2339340"/>
              <a:gd name="connsiteY63" fmla="*/ 3392091 h 6253401"/>
              <a:gd name="connsiteX64" fmla="*/ 1238250 w 2339340"/>
              <a:gd name="connsiteY64" fmla="*/ 3898821 h 6253401"/>
              <a:gd name="connsiteX65" fmla="*/ 1280160 w 2339340"/>
              <a:gd name="connsiteY65" fmla="*/ 4382691 h 6253401"/>
              <a:gd name="connsiteX66" fmla="*/ 1310640 w 2339340"/>
              <a:gd name="connsiteY66" fmla="*/ 4550331 h 6253401"/>
              <a:gd name="connsiteX67" fmla="*/ 1272540 w 2339340"/>
              <a:gd name="connsiteY67" fmla="*/ 4855131 h 6253401"/>
              <a:gd name="connsiteX68" fmla="*/ 1242060 w 2339340"/>
              <a:gd name="connsiteY68" fmla="*/ 5076111 h 6253401"/>
              <a:gd name="connsiteX69" fmla="*/ 1276350 w 2339340"/>
              <a:gd name="connsiteY69" fmla="*/ 5304711 h 6253401"/>
              <a:gd name="connsiteX70" fmla="*/ 1333500 w 2339340"/>
              <a:gd name="connsiteY70" fmla="*/ 5510451 h 6253401"/>
              <a:gd name="connsiteX71" fmla="*/ 1314450 w 2339340"/>
              <a:gd name="connsiteY71" fmla="*/ 5632371 h 6253401"/>
              <a:gd name="connsiteX72" fmla="*/ 1264920 w 2339340"/>
              <a:gd name="connsiteY72" fmla="*/ 5811441 h 6253401"/>
              <a:gd name="connsiteX73" fmla="*/ 1264920 w 2339340"/>
              <a:gd name="connsiteY73" fmla="*/ 5918121 h 6253401"/>
              <a:gd name="connsiteX74" fmla="*/ 1424940 w 2339340"/>
              <a:gd name="connsiteY74" fmla="*/ 6253401 h 6253401"/>
              <a:gd name="connsiteX75" fmla="*/ 1565910 w 2339340"/>
              <a:gd name="connsiteY75" fmla="*/ 6081951 h 6253401"/>
              <a:gd name="connsiteX76" fmla="*/ 1604010 w 2339340"/>
              <a:gd name="connsiteY76" fmla="*/ 6028611 h 6253401"/>
              <a:gd name="connsiteX77" fmla="*/ 1524000 w 2339340"/>
              <a:gd name="connsiteY77" fmla="*/ 5860971 h 6253401"/>
              <a:gd name="connsiteX78" fmla="*/ 1466850 w 2339340"/>
              <a:gd name="connsiteY78" fmla="*/ 5735241 h 6253401"/>
              <a:gd name="connsiteX79" fmla="*/ 1440180 w 2339340"/>
              <a:gd name="connsiteY79" fmla="*/ 5655231 h 6253401"/>
              <a:gd name="connsiteX80" fmla="*/ 1546860 w 2339340"/>
              <a:gd name="connsiteY80" fmla="*/ 5095161 h 6253401"/>
              <a:gd name="connsiteX81" fmla="*/ 1600200 w 2339340"/>
              <a:gd name="connsiteY81" fmla="*/ 4523661 h 6253401"/>
              <a:gd name="connsiteX82" fmla="*/ 1684020 w 2339340"/>
              <a:gd name="connsiteY82" fmla="*/ 4043601 h 6253401"/>
              <a:gd name="connsiteX83" fmla="*/ 1703070 w 2339340"/>
              <a:gd name="connsiteY83" fmla="*/ 3704511 h 6253401"/>
              <a:gd name="connsiteX84" fmla="*/ 1673305 w 2339340"/>
              <a:gd name="connsiteY84" fmla="*/ 3099436 h 6253401"/>
              <a:gd name="connsiteX85" fmla="*/ 1630680 w 2339340"/>
              <a:gd name="connsiteY85" fmla="*/ 2885361 h 6253401"/>
              <a:gd name="connsiteX86" fmla="*/ 1607820 w 2339340"/>
              <a:gd name="connsiteY86" fmla="*/ 2767251 h 6253401"/>
              <a:gd name="connsiteX87" fmla="*/ 1584960 w 2339340"/>
              <a:gd name="connsiteY87" fmla="*/ 2439591 h 6253401"/>
              <a:gd name="connsiteX88" fmla="*/ 1584960 w 2339340"/>
              <a:gd name="connsiteY88" fmla="*/ 2089071 h 6253401"/>
              <a:gd name="connsiteX89" fmla="*/ 1619250 w 2339340"/>
              <a:gd name="connsiteY89" fmla="*/ 1788081 h 6253401"/>
              <a:gd name="connsiteX90" fmla="*/ 1691640 w 2339340"/>
              <a:gd name="connsiteY90" fmla="*/ 1517571 h 6253401"/>
              <a:gd name="connsiteX91" fmla="*/ 1954530 w 2339340"/>
              <a:gd name="connsiteY91" fmla="*/ 1940481 h 6253401"/>
              <a:gd name="connsiteX92" fmla="*/ 2045970 w 2339340"/>
              <a:gd name="connsiteY92" fmla="*/ 2062401 h 6253401"/>
              <a:gd name="connsiteX93" fmla="*/ 1840230 w 2339340"/>
              <a:gd name="connsiteY93" fmla="*/ 2374821 h 6253401"/>
              <a:gd name="connsiteX94" fmla="*/ 1729740 w 2339340"/>
              <a:gd name="connsiteY94" fmla="*/ 2561511 h 6253401"/>
              <a:gd name="connsiteX95" fmla="*/ 1672590 w 2339340"/>
              <a:gd name="connsiteY95" fmla="*/ 2691051 h 6253401"/>
              <a:gd name="connsiteX96" fmla="*/ 1606391 w 2339340"/>
              <a:gd name="connsiteY96" fmla="*/ 2762727 h 6253401"/>
              <a:gd name="connsiteX97" fmla="*/ 1658302 w 2339340"/>
              <a:gd name="connsiteY97" fmla="*/ 3027046 h 6253401"/>
              <a:gd name="connsiteX98" fmla="*/ 1729740 w 2339340"/>
              <a:gd name="connsiteY98" fmla="*/ 2908221 h 6253401"/>
              <a:gd name="connsiteX99" fmla="*/ 1927860 w 2339340"/>
              <a:gd name="connsiteY99" fmla="*/ 2706291 h 6253401"/>
              <a:gd name="connsiteX100" fmla="*/ 2065020 w 2339340"/>
              <a:gd name="connsiteY100" fmla="*/ 2565321 h 6253401"/>
              <a:gd name="connsiteX101" fmla="*/ 2202180 w 2339340"/>
              <a:gd name="connsiteY101" fmla="*/ 2355771 h 6253401"/>
              <a:gd name="connsiteX102" fmla="*/ 2339340 w 2339340"/>
              <a:gd name="connsiteY102" fmla="*/ 2066211 h 6253401"/>
              <a:gd name="connsiteX103" fmla="*/ 2293620 w 2339340"/>
              <a:gd name="connsiteY103" fmla="*/ 1974771 h 6253401"/>
              <a:gd name="connsiteX104" fmla="*/ 2232660 w 2339340"/>
              <a:gd name="connsiteY104" fmla="*/ 1769031 h 6253401"/>
              <a:gd name="connsiteX105" fmla="*/ 2175510 w 2339340"/>
              <a:gd name="connsiteY105" fmla="*/ 1582341 h 6253401"/>
              <a:gd name="connsiteX106" fmla="*/ 2065020 w 2339340"/>
              <a:gd name="connsiteY106" fmla="*/ 1368981 h 6253401"/>
              <a:gd name="connsiteX107" fmla="*/ 1958340 w 2339340"/>
              <a:gd name="connsiteY107" fmla="*/ 1186101 h 6253401"/>
              <a:gd name="connsiteX108" fmla="*/ 1878330 w 2339340"/>
              <a:gd name="connsiteY108" fmla="*/ 1060371 h 6253401"/>
              <a:gd name="connsiteX109" fmla="*/ 1752600 w 2339340"/>
              <a:gd name="connsiteY109" fmla="*/ 991791 h 6253401"/>
              <a:gd name="connsiteX110" fmla="*/ 1645920 w 2339340"/>
              <a:gd name="connsiteY110" fmla="*/ 972741 h 6253401"/>
              <a:gd name="connsiteX111" fmla="*/ 1546860 w 2339340"/>
              <a:gd name="connsiteY111" fmla="*/ 938451 h 6253401"/>
              <a:gd name="connsiteX112" fmla="*/ 1276350 w 2339340"/>
              <a:gd name="connsiteY112" fmla="*/ 877491 h 6253401"/>
              <a:gd name="connsiteX113" fmla="*/ 1257300 w 2339340"/>
              <a:gd name="connsiteY113" fmla="*/ 755571 h 6253401"/>
              <a:gd name="connsiteX114" fmla="*/ 1325880 w 2339340"/>
              <a:gd name="connsiteY114" fmla="*/ 610791 h 6253401"/>
              <a:gd name="connsiteX115" fmla="*/ 1363980 w 2339340"/>
              <a:gd name="connsiteY115" fmla="*/ 553641 h 6253401"/>
              <a:gd name="connsiteX116" fmla="*/ 1352550 w 2339340"/>
              <a:gd name="connsiteY116" fmla="*/ 454581 h 6253401"/>
              <a:gd name="connsiteX117" fmla="*/ 1359455 w 2339340"/>
              <a:gd name="connsiteY117" fmla="*/ 267891 h 6253401"/>
              <a:gd name="connsiteX118" fmla="*/ 1311592 w 2339340"/>
              <a:gd name="connsiteY118" fmla="*/ 99775 h 6253401"/>
              <a:gd name="connsiteX119" fmla="*/ 1188720 w 2339340"/>
              <a:gd name="connsiteY119" fmla="*/ 54531 h 6253401"/>
              <a:gd name="connsiteX120" fmla="*/ 1094184 w 2339340"/>
              <a:gd name="connsiteY120" fmla="*/ 81439 h 6253401"/>
              <a:gd name="connsiteX121" fmla="*/ 1077992 w 2339340"/>
              <a:gd name="connsiteY121" fmla="*/ 0 h 6253401"/>
              <a:gd name="connsiteX0" fmla="*/ 1077992 w 2339340"/>
              <a:gd name="connsiteY0" fmla="*/ 0 h 6253401"/>
              <a:gd name="connsiteX1" fmla="*/ 970359 w 2339340"/>
              <a:gd name="connsiteY1" fmla="*/ 77867 h 6253401"/>
              <a:gd name="connsiteX2" fmla="*/ 967740 w 2339340"/>
              <a:gd name="connsiteY2" fmla="*/ 16431 h 6253401"/>
              <a:gd name="connsiteX3" fmla="*/ 872490 w 2339340"/>
              <a:gd name="connsiteY3" fmla="*/ 138351 h 6253401"/>
              <a:gd name="connsiteX4" fmla="*/ 849630 w 2339340"/>
              <a:gd name="connsiteY4" fmla="*/ 103347 h 6253401"/>
              <a:gd name="connsiteX5" fmla="*/ 804863 w 2339340"/>
              <a:gd name="connsiteY5" fmla="*/ 232886 h 6253401"/>
              <a:gd name="connsiteX6" fmla="*/ 782955 w 2339340"/>
              <a:gd name="connsiteY6" fmla="*/ 466725 h 6253401"/>
              <a:gd name="connsiteX7" fmla="*/ 754380 w 2339340"/>
              <a:gd name="connsiteY7" fmla="*/ 481251 h 6253401"/>
              <a:gd name="connsiteX8" fmla="*/ 781050 w 2339340"/>
              <a:gd name="connsiteY8" fmla="*/ 565071 h 6253401"/>
              <a:gd name="connsiteX9" fmla="*/ 822960 w 2339340"/>
              <a:gd name="connsiteY9" fmla="*/ 641271 h 6253401"/>
              <a:gd name="connsiteX10" fmla="*/ 887730 w 2339340"/>
              <a:gd name="connsiteY10" fmla="*/ 706041 h 6253401"/>
              <a:gd name="connsiteX11" fmla="*/ 925830 w 2339340"/>
              <a:gd name="connsiteY11" fmla="*/ 786051 h 6253401"/>
              <a:gd name="connsiteX12" fmla="*/ 925830 w 2339340"/>
              <a:gd name="connsiteY12" fmla="*/ 877491 h 6253401"/>
              <a:gd name="connsiteX13" fmla="*/ 803910 w 2339340"/>
              <a:gd name="connsiteY13" fmla="*/ 938451 h 6253401"/>
              <a:gd name="connsiteX14" fmla="*/ 701040 w 2339340"/>
              <a:gd name="connsiteY14" fmla="*/ 965121 h 6253401"/>
              <a:gd name="connsiteX15" fmla="*/ 556260 w 2339340"/>
              <a:gd name="connsiteY15" fmla="*/ 968931 h 6253401"/>
              <a:gd name="connsiteX16" fmla="*/ 403860 w 2339340"/>
              <a:gd name="connsiteY16" fmla="*/ 1018461 h 6253401"/>
              <a:gd name="connsiteX17" fmla="*/ 320040 w 2339340"/>
              <a:gd name="connsiteY17" fmla="*/ 1102281 h 6253401"/>
              <a:gd name="connsiteX18" fmla="*/ 247650 w 2339340"/>
              <a:gd name="connsiteY18" fmla="*/ 1292781 h 6253401"/>
              <a:gd name="connsiteX19" fmla="*/ 163830 w 2339340"/>
              <a:gd name="connsiteY19" fmla="*/ 1586151 h 6253401"/>
              <a:gd name="connsiteX20" fmla="*/ 83820 w 2339340"/>
              <a:gd name="connsiteY20" fmla="*/ 1799511 h 6253401"/>
              <a:gd name="connsiteX21" fmla="*/ 72390 w 2339340"/>
              <a:gd name="connsiteY21" fmla="*/ 1978581 h 6253401"/>
              <a:gd name="connsiteX22" fmla="*/ 0 w 2339340"/>
              <a:gd name="connsiteY22" fmla="*/ 2161461 h 6253401"/>
              <a:gd name="connsiteX23" fmla="*/ 11430 w 2339340"/>
              <a:gd name="connsiteY23" fmla="*/ 2268141 h 6253401"/>
              <a:gd name="connsiteX24" fmla="*/ 106680 w 2339340"/>
              <a:gd name="connsiteY24" fmla="*/ 2443401 h 6253401"/>
              <a:gd name="connsiteX25" fmla="*/ 243840 w 2339340"/>
              <a:gd name="connsiteY25" fmla="*/ 2611041 h 6253401"/>
              <a:gd name="connsiteX26" fmla="*/ 422910 w 2339340"/>
              <a:gd name="connsiteY26" fmla="*/ 2786301 h 6253401"/>
              <a:gd name="connsiteX27" fmla="*/ 609600 w 2339340"/>
              <a:gd name="connsiteY27" fmla="*/ 2946321 h 6253401"/>
              <a:gd name="connsiteX28" fmla="*/ 703183 w 2339340"/>
              <a:gd name="connsiteY28" fmla="*/ 3078956 h 6253401"/>
              <a:gd name="connsiteX29" fmla="*/ 711517 w 2339340"/>
              <a:gd name="connsiteY29" fmla="*/ 2800827 h 6253401"/>
              <a:gd name="connsiteX30" fmla="*/ 647700 w 2339340"/>
              <a:gd name="connsiteY30" fmla="*/ 2748201 h 6253401"/>
              <a:gd name="connsiteX31" fmla="*/ 541020 w 2339340"/>
              <a:gd name="connsiteY31" fmla="*/ 2553891 h 6253401"/>
              <a:gd name="connsiteX32" fmla="*/ 487680 w 2339340"/>
              <a:gd name="connsiteY32" fmla="*/ 2443401 h 6253401"/>
              <a:gd name="connsiteX33" fmla="*/ 293370 w 2339340"/>
              <a:gd name="connsiteY33" fmla="*/ 2222421 h 6253401"/>
              <a:gd name="connsiteX34" fmla="*/ 426720 w 2339340"/>
              <a:gd name="connsiteY34" fmla="*/ 2005251 h 6253401"/>
              <a:gd name="connsiteX35" fmla="*/ 483870 w 2339340"/>
              <a:gd name="connsiteY35" fmla="*/ 1894761 h 6253401"/>
              <a:gd name="connsiteX36" fmla="*/ 544830 w 2339340"/>
              <a:gd name="connsiteY36" fmla="*/ 1658541 h 6253401"/>
              <a:gd name="connsiteX37" fmla="*/ 636270 w 2339340"/>
              <a:gd name="connsiteY37" fmla="*/ 1913811 h 6253401"/>
              <a:gd name="connsiteX38" fmla="*/ 678180 w 2339340"/>
              <a:gd name="connsiteY38" fmla="*/ 2218611 h 6253401"/>
              <a:gd name="connsiteX39" fmla="*/ 689610 w 2339340"/>
              <a:gd name="connsiteY39" fmla="*/ 2504361 h 6253401"/>
              <a:gd name="connsiteX40" fmla="*/ 712470 w 2339340"/>
              <a:gd name="connsiteY40" fmla="*/ 2778681 h 6253401"/>
              <a:gd name="connsiteX41" fmla="*/ 701040 w 2339340"/>
              <a:gd name="connsiteY41" fmla="*/ 3193971 h 6253401"/>
              <a:gd name="connsiteX42" fmla="*/ 643890 w 2339340"/>
              <a:gd name="connsiteY42" fmla="*/ 3799761 h 6253401"/>
              <a:gd name="connsiteX43" fmla="*/ 613410 w 2339340"/>
              <a:gd name="connsiteY43" fmla="*/ 4272201 h 6253401"/>
              <a:gd name="connsiteX44" fmla="*/ 689610 w 2339340"/>
              <a:gd name="connsiteY44" fmla="*/ 4634151 h 6253401"/>
              <a:gd name="connsiteX45" fmla="*/ 803910 w 2339340"/>
              <a:gd name="connsiteY45" fmla="*/ 5232321 h 6253401"/>
              <a:gd name="connsiteX46" fmla="*/ 883920 w 2339340"/>
              <a:gd name="connsiteY46" fmla="*/ 5674281 h 6253401"/>
              <a:gd name="connsiteX47" fmla="*/ 872490 w 2339340"/>
              <a:gd name="connsiteY47" fmla="*/ 5700951 h 6253401"/>
              <a:gd name="connsiteX48" fmla="*/ 693420 w 2339340"/>
              <a:gd name="connsiteY48" fmla="*/ 5910501 h 6253401"/>
              <a:gd name="connsiteX49" fmla="*/ 541020 w 2339340"/>
              <a:gd name="connsiteY49" fmla="*/ 6108621 h 6253401"/>
              <a:gd name="connsiteX50" fmla="*/ 510540 w 2339340"/>
              <a:gd name="connsiteY50" fmla="*/ 6173391 h 6253401"/>
              <a:gd name="connsiteX51" fmla="*/ 701040 w 2339340"/>
              <a:gd name="connsiteY51" fmla="*/ 6108621 h 6253401"/>
              <a:gd name="connsiteX52" fmla="*/ 830580 w 2339340"/>
              <a:gd name="connsiteY52" fmla="*/ 6081951 h 6253401"/>
              <a:gd name="connsiteX53" fmla="*/ 952500 w 2339340"/>
              <a:gd name="connsiteY53" fmla="*/ 5990511 h 6253401"/>
              <a:gd name="connsiteX54" fmla="*/ 963930 w 2339340"/>
              <a:gd name="connsiteY54" fmla="*/ 5887641 h 6253401"/>
              <a:gd name="connsiteX55" fmla="*/ 1108710 w 2339340"/>
              <a:gd name="connsiteY55" fmla="*/ 5834301 h 6253401"/>
              <a:gd name="connsiteX56" fmla="*/ 1108710 w 2339340"/>
              <a:gd name="connsiteY56" fmla="*/ 5807631 h 6253401"/>
              <a:gd name="connsiteX57" fmla="*/ 1032510 w 2339340"/>
              <a:gd name="connsiteY57" fmla="*/ 5651421 h 6253401"/>
              <a:gd name="connsiteX58" fmla="*/ 1043940 w 2339340"/>
              <a:gd name="connsiteY58" fmla="*/ 5297091 h 6253401"/>
              <a:gd name="connsiteX59" fmla="*/ 1074420 w 2339340"/>
              <a:gd name="connsiteY59" fmla="*/ 4904661 h 6253401"/>
              <a:gd name="connsiteX60" fmla="*/ 1002030 w 2339340"/>
              <a:gd name="connsiteY60" fmla="*/ 4439841 h 6253401"/>
              <a:gd name="connsiteX61" fmla="*/ 1066800 w 2339340"/>
              <a:gd name="connsiteY61" fmla="*/ 4146471 h 6253401"/>
              <a:gd name="connsiteX62" fmla="*/ 1116330 w 2339340"/>
              <a:gd name="connsiteY62" fmla="*/ 3792141 h 6253401"/>
              <a:gd name="connsiteX63" fmla="*/ 1165860 w 2339340"/>
              <a:gd name="connsiteY63" fmla="*/ 3392091 h 6253401"/>
              <a:gd name="connsiteX64" fmla="*/ 1238250 w 2339340"/>
              <a:gd name="connsiteY64" fmla="*/ 3898821 h 6253401"/>
              <a:gd name="connsiteX65" fmla="*/ 1280160 w 2339340"/>
              <a:gd name="connsiteY65" fmla="*/ 4382691 h 6253401"/>
              <a:gd name="connsiteX66" fmla="*/ 1310640 w 2339340"/>
              <a:gd name="connsiteY66" fmla="*/ 4550331 h 6253401"/>
              <a:gd name="connsiteX67" fmla="*/ 1272540 w 2339340"/>
              <a:gd name="connsiteY67" fmla="*/ 4855131 h 6253401"/>
              <a:gd name="connsiteX68" fmla="*/ 1242060 w 2339340"/>
              <a:gd name="connsiteY68" fmla="*/ 5076111 h 6253401"/>
              <a:gd name="connsiteX69" fmla="*/ 1276350 w 2339340"/>
              <a:gd name="connsiteY69" fmla="*/ 5304711 h 6253401"/>
              <a:gd name="connsiteX70" fmla="*/ 1333500 w 2339340"/>
              <a:gd name="connsiteY70" fmla="*/ 5510451 h 6253401"/>
              <a:gd name="connsiteX71" fmla="*/ 1314450 w 2339340"/>
              <a:gd name="connsiteY71" fmla="*/ 5632371 h 6253401"/>
              <a:gd name="connsiteX72" fmla="*/ 1264920 w 2339340"/>
              <a:gd name="connsiteY72" fmla="*/ 5811441 h 6253401"/>
              <a:gd name="connsiteX73" fmla="*/ 1264920 w 2339340"/>
              <a:gd name="connsiteY73" fmla="*/ 5918121 h 6253401"/>
              <a:gd name="connsiteX74" fmla="*/ 1424940 w 2339340"/>
              <a:gd name="connsiteY74" fmla="*/ 6253401 h 6253401"/>
              <a:gd name="connsiteX75" fmla="*/ 1565910 w 2339340"/>
              <a:gd name="connsiteY75" fmla="*/ 6081951 h 6253401"/>
              <a:gd name="connsiteX76" fmla="*/ 1604010 w 2339340"/>
              <a:gd name="connsiteY76" fmla="*/ 6028611 h 6253401"/>
              <a:gd name="connsiteX77" fmla="*/ 1524000 w 2339340"/>
              <a:gd name="connsiteY77" fmla="*/ 5860971 h 6253401"/>
              <a:gd name="connsiteX78" fmla="*/ 1466850 w 2339340"/>
              <a:gd name="connsiteY78" fmla="*/ 5735241 h 6253401"/>
              <a:gd name="connsiteX79" fmla="*/ 1440180 w 2339340"/>
              <a:gd name="connsiteY79" fmla="*/ 5655231 h 6253401"/>
              <a:gd name="connsiteX80" fmla="*/ 1546860 w 2339340"/>
              <a:gd name="connsiteY80" fmla="*/ 5095161 h 6253401"/>
              <a:gd name="connsiteX81" fmla="*/ 1600200 w 2339340"/>
              <a:gd name="connsiteY81" fmla="*/ 4523661 h 6253401"/>
              <a:gd name="connsiteX82" fmla="*/ 1684020 w 2339340"/>
              <a:gd name="connsiteY82" fmla="*/ 4043601 h 6253401"/>
              <a:gd name="connsiteX83" fmla="*/ 1703070 w 2339340"/>
              <a:gd name="connsiteY83" fmla="*/ 3704511 h 6253401"/>
              <a:gd name="connsiteX84" fmla="*/ 1673305 w 2339340"/>
              <a:gd name="connsiteY84" fmla="*/ 3099436 h 6253401"/>
              <a:gd name="connsiteX85" fmla="*/ 1630680 w 2339340"/>
              <a:gd name="connsiteY85" fmla="*/ 2885361 h 6253401"/>
              <a:gd name="connsiteX86" fmla="*/ 1607820 w 2339340"/>
              <a:gd name="connsiteY86" fmla="*/ 2767251 h 6253401"/>
              <a:gd name="connsiteX87" fmla="*/ 1584960 w 2339340"/>
              <a:gd name="connsiteY87" fmla="*/ 2439591 h 6253401"/>
              <a:gd name="connsiteX88" fmla="*/ 1584960 w 2339340"/>
              <a:gd name="connsiteY88" fmla="*/ 2089071 h 6253401"/>
              <a:gd name="connsiteX89" fmla="*/ 1619250 w 2339340"/>
              <a:gd name="connsiteY89" fmla="*/ 1788081 h 6253401"/>
              <a:gd name="connsiteX90" fmla="*/ 1691640 w 2339340"/>
              <a:gd name="connsiteY90" fmla="*/ 1517571 h 6253401"/>
              <a:gd name="connsiteX91" fmla="*/ 1954530 w 2339340"/>
              <a:gd name="connsiteY91" fmla="*/ 1940481 h 6253401"/>
              <a:gd name="connsiteX92" fmla="*/ 2045970 w 2339340"/>
              <a:gd name="connsiteY92" fmla="*/ 2062401 h 6253401"/>
              <a:gd name="connsiteX93" fmla="*/ 1840230 w 2339340"/>
              <a:gd name="connsiteY93" fmla="*/ 2374821 h 6253401"/>
              <a:gd name="connsiteX94" fmla="*/ 1729740 w 2339340"/>
              <a:gd name="connsiteY94" fmla="*/ 2561511 h 6253401"/>
              <a:gd name="connsiteX95" fmla="*/ 1672590 w 2339340"/>
              <a:gd name="connsiteY95" fmla="*/ 2691051 h 6253401"/>
              <a:gd name="connsiteX96" fmla="*/ 1606391 w 2339340"/>
              <a:gd name="connsiteY96" fmla="*/ 2762727 h 6253401"/>
              <a:gd name="connsiteX97" fmla="*/ 1658302 w 2339340"/>
              <a:gd name="connsiteY97" fmla="*/ 3027046 h 6253401"/>
              <a:gd name="connsiteX98" fmla="*/ 1729740 w 2339340"/>
              <a:gd name="connsiteY98" fmla="*/ 2908221 h 6253401"/>
              <a:gd name="connsiteX99" fmla="*/ 1927860 w 2339340"/>
              <a:gd name="connsiteY99" fmla="*/ 2706291 h 6253401"/>
              <a:gd name="connsiteX100" fmla="*/ 2065020 w 2339340"/>
              <a:gd name="connsiteY100" fmla="*/ 2565321 h 6253401"/>
              <a:gd name="connsiteX101" fmla="*/ 2202180 w 2339340"/>
              <a:gd name="connsiteY101" fmla="*/ 2355771 h 6253401"/>
              <a:gd name="connsiteX102" fmla="*/ 2339340 w 2339340"/>
              <a:gd name="connsiteY102" fmla="*/ 2066211 h 6253401"/>
              <a:gd name="connsiteX103" fmla="*/ 2293620 w 2339340"/>
              <a:gd name="connsiteY103" fmla="*/ 1974771 h 6253401"/>
              <a:gd name="connsiteX104" fmla="*/ 2232660 w 2339340"/>
              <a:gd name="connsiteY104" fmla="*/ 1769031 h 6253401"/>
              <a:gd name="connsiteX105" fmla="*/ 2175510 w 2339340"/>
              <a:gd name="connsiteY105" fmla="*/ 1582341 h 6253401"/>
              <a:gd name="connsiteX106" fmla="*/ 2065020 w 2339340"/>
              <a:gd name="connsiteY106" fmla="*/ 1368981 h 6253401"/>
              <a:gd name="connsiteX107" fmla="*/ 1958340 w 2339340"/>
              <a:gd name="connsiteY107" fmla="*/ 1186101 h 6253401"/>
              <a:gd name="connsiteX108" fmla="*/ 1878330 w 2339340"/>
              <a:gd name="connsiteY108" fmla="*/ 1060371 h 6253401"/>
              <a:gd name="connsiteX109" fmla="*/ 1752600 w 2339340"/>
              <a:gd name="connsiteY109" fmla="*/ 991791 h 6253401"/>
              <a:gd name="connsiteX110" fmla="*/ 1645920 w 2339340"/>
              <a:gd name="connsiteY110" fmla="*/ 972741 h 6253401"/>
              <a:gd name="connsiteX111" fmla="*/ 1546860 w 2339340"/>
              <a:gd name="connsiteY111" fmla="*/ 938451 h 6253401"/>
              <a:gd name="connsiteX112" fmla="*/ 1276350 w 2339340"/>
              <a:gd name="connsiteY112" fmla="*/ 877491 h 6253401"/>
              <a:gd name="connsiteX113" fmla="*/ 1257300 w 2339340"/>
              <a:gd name="connsiteY113" fmla="*/ 755571 h 6253401"/>
              <a:gd name="connsiteX114" fmla="*/ 1325880 w 2339340"/>
              <a:gd name="connsiteY114" fmla="*/ 610791 h 6253401"/>
              <a:gd name="connsiteX115" fmla="*/ 1363980 w 2339340"/>
              <a:gd name="connsiteY115" fmla="*/ 553641 h 6253401"/>
              <a:gd name="connsiteX116" fmla="*/ 1352550 w 2339340"/>
              <a:gd name="connsiteY116" fmla="*/ 454581 h 6253401"/>
              <a:gd name="connsiteX117" fmla="*/ 1359455 w 2339340"/>
              <a:gd name="connsiteY117" fmla="*/ 267891 h 6253401"/>
              <a:gd name="connsiteX118" fmla="*/ 1311592 w 2339340"/>
              <a:gd name="connsiteY118" fmla="*/ 99775 h 6253401"/>
              <a:gd name="connsiteX119" fmla="*/ 1188720 w 2339340"/>
              <a:gd name="connsiteY119" fmla="*/ 54531 h 6253401"/>
              <a:gd name="connsiteX120" fmla="*/ 1021556 w 2339340"/>
              <a:gd name="connsiteY120" fmla="*/ 130255 h 6253401"/>
              <a:gd name="connsiteX121" fmla="*/ 1077992 w 2339340"/>
              <a:gd name="connsiteY121" fmla="*/ 0 h 6253401"/>
              <a:gd name="connsiteX0" fmla="*/ 1077992 w 2339340"/>
              <a:gd name="connsiteY0" fmla="*/ 0 h 6253401"/>
              <a:gd name="connsiteX1" fmla="*/ 970359 w 2339340"/>
              <a:gd name="connsiteY1" fmla="*/ 77867 h 6253401"/>
              <a:gd name="connsiteX2" fmla="*/ 967740 w 2339340"/>
              <a:gd name="connsiteY2" fmla="*/ 16431 h 6253401"/>
              <a:gd name="connsiteX3" fmla="*/ 872490 w 2339340"/>
              <a:gd name="connsiteY3" fmla="*/ 138351 h 6253401"/>
              <a:gd name="connsiteX4" fmla="*/ 849630 w 2339340"/>
              <a:gd name="connsiteY4" fmla="*/ 103347 h 6253401"/>
              <a:gd name="connsiteX5" fmla="*/ 804863 w 2339340"/>
              <a:gd name="connsiteY5" fmla="*/ 232886 h 6253401"/>
              <a:gd name="connsiteX6" fmla="*/ 782955 w 2339340"/>
              <a:gd name="connsiteY6" fmla="*/ 466725 h 6253401"/>
              <a:gd name="connsiteX7" fmla="*/ 754380 w 2339340"/>
              <a:gd name="connsiteY7" fmla="*/ 481251 h 6253401"/>
              <a:gd name="connsiteX8" fmla="*/ 781050 w 2339340"/>
              <a:gd name="connsiteY8" fmla="*/ 565071 h 6253401"/>
              <a:gd name="connsiteX9" fmla="*/ 822960 w 2339340"/>
              <a:gd name="connsiteY9" fmla="*/ 641271 h 6253401"/>
              <a:gd name="connsiteX10" fmla="*/ 887730 w 2339340"/>
              <a:gd name="connsiteY10" fmla="*/ 706041 h 6253401"/>
              <a:gd name="connsiteX11" fmla="*/ 925830 w 2339340"/>
              <a:gd name="connsiteY11" fmla="*/ 786051 h 6253401"/>
              <a:gd name="connsiteX12" fmla="*/ 925830 w 2339340"/>
              <a:gd name="connsiteY12" fmla="*/ 877491 h 6253401"/>
              <a:gd name="connsiteX13" fmla="*/ 803910 w 2339340"/>
              <a:gd name="connsiteY13" fmla="*/ 938451 h 6253401"/>
              <a:gd name="connsiteX14" fmla="*/ 701040 w 2339340"/>
              <a:gd name="connsiteY14" fmla="*/ 965121 h 6253401"/>
              <a:gd name="connsiteX15" fmla="*/ 556260 w 2339340"/>
              <a:gd name="connsiteY15" fmla="*/ 968931 h 6253401"/>
              <a:gd name="connsiteX16" fmla="*/ 403860 w 2339340"/>
              <a:gd name="connsiteY16" fmla="*/ 1018461 h 6253401"/>
              <a:gd name="connsiteX17" fmla="*/ 320040 w 2339340"/>
              <a:gd name="connsiteY17" fmla="*/ 1102281 h 6253401"/>
              <a:gd name="connsiteX18" fmla="*/ 247650 w 2339340"/>
              <a:gd name="connsiteY18" fmla="*/ 1292781 h 6253401"/>
              <a:gd name="connsiteX19" fmla="*/ 163830 w 2339340"/>
              <a:gd name="connsiteY19" fmla="*/ 1586151 h 6253401"/>
              <a:gd name="connsiteX20" fmla="*/ 83820 w 2339340"/>
              <a:gd name="connsiteY20" fmla="*/ 1799511 h 6253401"/>
              <a:gd name="connsiteX21" fmla="*/ 72390 w 2339340"/>
              <a:gd name="connsiteY21" fmla="*/ 1978581 h 6253401"/>
              <a:gd name="connsiteX22" fmla="*/ 0 w 2339340"/>
              <a:gd name="connsiteY22" fmla="*/ 2161461 h 6253401"/>
              <a:gd name="connsiteX23" fmla="*/ 11430 w 2339340"/>
              <a:gd name="connsiteY23" fmla="*/ 2268141 h 6253401"/>
              <a:gd name="connsiteX24" fmla="*/ 106680 w 2339340"/>
              <a:gd name="connsiteY24" fmla="*/ 2443401 h 6253401"/>
              <a:gd name="connsiteX25" fmla="*/ 243840 w 2339340"/>
              <a:gd name="connsiteY25" fmla="*/ 2611041 h 6253401"/>
              <a:gd name="connsiteX26" fmla="*/ 422910 w 2339340"/>
              <a:gd name="connsiteY26" fmla="*/ 2786301 h 6253401"/>
              <a:gd name="connsiteX27" fmla="*/ 609600 w 2339340"/>
              <a:gd name="connsiteY27" fmla="*/ 2946321 h 6253401"/>
              <a:gd name="connsiteX28" fmla="*/ 703183 w 2339340"/>
              <a:gd name="connsiteY28" fmla="*/ 3078956 h 6253401"/>
              <a:gd name="connsiteX29" fmla="*/ 711517 w 2339340"/>
              <a:gd name="connsiteY29" fmla="*/ 2800827 h 6253401"/>
              <a:gd name="connsiteX30" fmla="*/ 647700 w 2339340"/>
              <a:gd name="connsiteY30" fmla="*/ 2748201 h 6253401"/>
              <a:gd name="connsiteX31" fmla="*/ 541020 w 2339340"/>
              <a:gd name="connsiteY31" fmla="*/ 2553891 h 6253401"/>
              <a:gd name="connsiteX32" fmla="*/ 487680 w 2339340"/>
              <a:gd name="connsiteY32" fmla="*/ 2443401 h 6253401"/>
              <a:gd name="connsiteX33" fmla="*/ 293370 w 2339340"/>
              <a:gd name="connsiteY33" fmla="*/ 2222421 h 6253401"/>
              <a:gd name="connsiteX34" fmla="*/ 426720 w 2339340"/>
              <a:gd name="connsiteY34" fmla="*/ 2005251 h 6253401"/>
              <a:gd name="connsiteX35" fmla="*/ 483870 w 2339340"/>
              <a:gd name="connsiteY35" fmla="*/ 1894761 h 6253401"/>
              <a:gd name="connsiteX36" fmla="*/ 544830 w 2339340"/>
              <a:gd name="connsiteY36" fmla="*/ 1658541 h 6253401"/>
              <a:gd name="connsiteX37" fmla="*/ 636270 w 2339340"/>
              <a:gd name="connsiteY37" fmla="*/ 1913811 h 6253401"/>
              <a:gd name="connsiteX38" fmla="*/ 678180 w 2339340"/>
              <a:gd name="connsiteY38" fmla="*/ 2218611 h 6253401"/>
              <a:gd name="connsiteX39" fmla="*/ 689610 w 2339340"/>
              <a:gd name="connsiteY39" fmla="*/ 2504361 h 6253401"/>
              <a:gd name="connsiteX40" fmla="*/ 712470 w 2339340"/>
              <a:gd name="connsiteY40" fmla="*/ 2778681 h 6253401"/>
              <a:gd name="connsiteX41" fmla="*/ 701040 w 2339340"/>
              <a:gd name="connsiteY41" fmla="*/ 3193971 h 6253401"/>
              <a:gd name="connsiteX42" fmla="*/ 643890 w 2339340"/>
              <a:gd name="connsiteY42" fmla="*/ 3799761 h 6253401"/>
              <a:gd name="connsiteX43" fmla="*/ 613410 w 2339340"/>
              <a:gd name="connsiteY43" fmla="*/ 4272201 h 6253401"/>
              <a:gd name="connsiteX44" fmla="*/ 689610 w 2339340"/>
              <a:gd name="connsiteY44" fmla="*/ 4634151 h 6253401"/>
              <a:gd name="connsiteX45" fmla="*/ 803910 w 2339340"/>
              <a:gd name="connsiteY45" fmla="*/ 5232321 h 6253401"/>
              <a:gd name="connsiteX46" fmla="*/ 883920 w 2339340"/>
              <a:gd name="connsiteY46" fmla="*/ 5674281 h 6253401"/>
              <a:gd name="connsiteX47" fmla="*/ 872490 w 2339340"/>
              <a:gd name="connsiteY47" fmla="*/ 5700951 h 6253401"/>
              <a:gd name="connsiteX48" fmla="*/ 693420 w 2339340"/>
              <a:gd name="connsiteY48" fmla="*/ 5910501 h 6253401"/>
              <a:gd name="connsiteX49" fmla="*/ 541020 w 2339340"/>
              <a:gd name="connsiteY49" fmla="*/ 6108621 h 6253401"/>
              <a:gd name="connsiteX50" fmla="*/ 510540 w 2339340"/>
              <a:gd name="connsiteY50" fmla="*/ 6173391 h 6253401"/>
              <a:gd name="connsiteX51" fmla="*/ 701040 w 2339340"/>
              <a:gd name="connsiteY51" fmla="*/ 6108621 h 6253401"/>
              <a:gd name="connsiteX52" fmla="*/ 830580 w 2339340"/>
              <a:gd name="connsiteY52" fmla="*/ 6081951 h 6253401"/>
              <a:gd name="connsiteX53" fmla="*/ 952500 w 2339340"/>
              <a:gd name="connsiteY53" fmla="*/ 5990511 h 6253401"/>
              <a:gd name="connsiteX54" fmla="*/ 963930 w 2339340"/>
              <a:gd name="connsiteY54" fmla="*/ 5887641 h 6253401"/>
              <a:gd name="connsiteX55" fmla="*/ 1108710 w 2339340"/>
              <a:gd name="connsiteY55" fmla="*/ 5834301 h 6253401"/>
              <a:gd name="connsiteX56" fmla="*/ 1108710 w 2339340"/>
              <a:gd name="connsiteY56" fmla="*/ 5807631 h 6253401"/>
              <a:gd name="connsiteX57" fmla="*/ 1032510 w 2339340"/>
              <a:gd name="connsiteY57" fmla="*/ 5651421 h 6253401"/>
              <a:gd name="connsiteX58" fmla="*/ 1043940 w 2339340"/>
              <a:gd name="connsiteY58" fmla="*/ 5297091 h 6253401"/>
              <a:gd name="connsiteX59" fmla="*/ 1074420 w 2339340"/>
              <a:gd name="connsiteY59" fmla="*/ 4904661 h 6253401"/>
              <a:gd name="connsiteX60" fmla="*/ 1002030 w 2339340"/>
              <a:gd name="connsiteY60" fmla="*/ 4439841 h 6253401"/>
              <a:gd name="connsiteX61" fmla="*/ 1066800 w 2339340"/>
              <a:gd name="connsiteY61" fmla="*/ 4146471 h 6253401"/>
              <a:gd name="connsiteX62" fmla="*/ 1116330 w 2339340"/>
              <a:gd name="connsiteY62" fmla="*/ 3792141 h 6253401"/>
              <a:gd name="connsiteX63" fmla="*/ 1165860 w 2339340"/>
              <a:gd name="connsiteY63" fmla="*/ 3392091 h 6253401"/>
              <a:gd name="connsiteX64" fmla="*/ 1238250 w 2339340"/>
              <a:gd name="connsiteY64" fmla="*/ 3898821 h 6253401"/>
              <a:gd name="connsiteX65" fmla="*/ 1280160 w 2339340"/>
              <a:gd name="connsiteY65" fmla="*/ 4382691 h 6253401"/>
              <a:gd name="connsiteX66" fmla="*/ 1310640 w 2339340"/>
              <a:gd name="connsiteY66" fmla="*/ 4550331 h 6253401"/>
              <a:gd name="connsiteX67" fmla="*/ 1272540 w 2339340"/>
              <a:gd name="connsiteY67" fmla="*/ 4855131 h 6253401"/>
              <a:gd name="connsiteX68" fmla="*/ 1242060 w 2339340"/>
              <a:gd name="connsiteY68" fmla="*/ 5076111 h 6253401"/>
              <a:gd name="connsiteX69" fmla="*/ 1276350 w 2339340"/>
              <a:gd name="connsiteY69" fmla="*/ 5304711 h 6253401"/>
              <a:gd name="connsiteX70" fmla="*/ 1333500 w 2339340"/>
              <a:gd name="connsiteY70" fmla="*/ 5510451 h 6253401"/>
              <a:gd name="connsiteX71" fmla="*/ 1314450 w 2339340"/>
              <a:gd name="connsiteY71" fmla="*/ 5632371 h 6253401"/>
              <a:gd name="connsiteX72" fmla="*/ 1264920 w 2339340"/>
              <a:gd name="connsiteY72" fmla="*/ 5811441 h 6253401"/>
              <a:gd name="connsiteX73" fmla="*/ 1264920 w 2339340"/>
              <a:gd name="connsiteY73" fmla="*/ 5918121 h 6253401"/>
              <a:gd name="connsiteX74" fmla="*/ 1424940 w 2339340"/>
              <a:gd name="connsiteY74" fmla="*/ 6253401 h 6253401"/>
              <a:gd name="connsiteX75" fmla="*/ 1565910 w 2339340"/>
              <a:gd name="connsiteY75" fmla="*/ 6081951 h 6253401"/>
              <a:gd name="connsiteX76" fmla="*/ 1604010 w 2339340"/>
              <a:gd name="connsiteY76" fmla="*/ 6028611 h 6253401"/>
              <a:gd name="connsiteX77" fmla="*/ 1524000 w 2339340"/>
              <a:gd name="connsiteY77" fmla="*/ 5860971 h 6253401"/>
              <a:gd name="connsiteX78" fmla="*/ 1466850 w 2339340"/>
              <a:gd name="connsiteY78" fmla="*/ 5735241 h 6253401"/>
              <a:gd name="connsiteX79" fmla="*/ 1440180 w 2339340"/>
              <a:gd name="connsiteY79" fmla="*/ 5655231 h 6253401"/>
              <a:gd name="connsiteX80" fmla="*/ 1546860 w 2339340"/>
              <a:gd name="connsiteY80" fmla="*/ 5095161 h 6253401"/>
              <a:gd name="connsiteX81" fmla="*/ 1600200 w 2339340"/>
              <a:gd name="connsiteY81" fmla="*/ 4523661 h 6253401"/>
              <a:gd name="connsiteX82" fmla="*/ 1684020 w 2339340"/>
              <a:gd name="connsiteY82" fmla="*/ 4043601 h 6253401"/>
              <a:gd name="connsiteX83" fmla="*/ 1703070 w 2339340"/>
              <a:gd name="connsiteY83" fmla="*/ 3704511 h 6253401"/>
              <a:gd name="connsiteX84" fmla="*/ 1673305 w 2339340"/>
              <a:gd name="connsiteY84" fmla="*/ 3099436 h 6253401"/>
              <a:gd name="connsiteX85" fmla="*/ 1630680 w 2339340"/>
              <a:gd name="connsiteY85" fmla="*/ 2885361 h 6253401"/>
              <a:gd name="connsiteX86" fmla="*/ 1607820 w 2339340"/>
              <a:gd name="connsiteY86" fmla="*/ 2767251 h 6253401"/>
              <a:gd name="connsiteX87" fmla="*/ 1584960 w 2339340"/>
              <a:gd name="connsiteY87" fmla="*/ 2439591 h 6253401"/>
              <a:gd name="connsiteX88" fmla="*/ 1584960 w 2339340"/>
              <a:gd name="connsiteY88" fmla="*/ 2089071 h 6253401"/>
              <a:gd name="connsiteX89" fmla="*/ 1619250 w 2339340"/>
              <a:gd name="connsiteY89" fmla="*/ 1788081 h 6253401"/>
              <a:gd name="connsiteX90" fmla="*/ 1691640 w 2339340"/>
              <a:gd name="connsiteY90" fmla="*/ 1517571 h 6253401"/>
              <a:gd name="connsiteX91" fmla="*/ 1954530 w 2339340"/>
              <a:gd name="connsiteY91" fmla="*/ 1940481 h 6253401"/>
              <a:gd name="connsiteX92" fmla="*/ 2045970 w 2339340"/>
              <a:gd name="connsiteY92" fmla="*/ 2062401 h 6253401"/>
              <a:gd name="connsiteX93" fmla="*/ 1840230 w 2339340"/>
              <a:gd name="connsiteY93" fmla="*/ 2374821 h 6253401"/>
              <a:gd name="connsiteX94" fmla="*/ 1729740 w 2339340"/>
              <a:gd name="connsiteY94" fmla="*/ 2561511 h 6253401"/>
              <a:gd name="connsiteX95" fmla="*/ 1672590 w 2339340"/>
              <a:gd name="connsiteY95" fmla="*/ 2691051 h 6253401"/>
              <a:gd name="connsiteX96" fmla="*/ 1606391 w 2339340"/>
              <a:gd name="connsiteY96" fmla="*/ 2762727 h 6253401"/>
              <a:gd name="connsiteX97" fmla="*/ 1658302 w 2339340"/>
              <a:gd name="connsiteY97" fmla="*/ 3027046 h 6253401"/>
              <a:gd name="connsiteX98" fmla="*/ 1729740 w 2339340"/>
              <a:gd name="connsiteY98" fmla="*/ 2908221 h 6253401"/>
              <a:gd name="connsiteX99" fmla="*/ 1927860 w 2339340"/>
              <a:gd name="connsiteY99" fmla="*/ 2706291 h 6253401"/>
              <a:gd name="connsiteX100" fmla="*/ 2065020 w 2339340"/>
              <a:gd name="connsiteY100" fmla="*/ 2565321 h 6253401"/>
              <a:gd name="connsiteX101" fmla="*/ 2202180 w 2339340"/>
              <a:gd name="connsiteY101" fmla="*/ 2355771 h 6253401"/>
              <a:gd name="connsiteX102" fmla="*/ 2339340 w 2339340"/>
              <a:gd name="connsiteY102" fmla="*/ 2066211 h 6253401"/>
              <a:gd name="connsiteX103" fmla="*/ 2293620 w 2339340"/>
              <a:gd name="connsiteY103" fmla="*/ 1974771 h 6253401"/>
              <a:gd name="connsiteX104" fmla="*/ 2232660 w 2339340"/>
              <a:gd name="connsiteY104" fmla="*/ 1769031 h 6253401"/>
              <a:gd name="connsiteX105" fmla="*/ 2175510 w 2339340"/>
              <a:gd name="connsiteY105" fmla="*/ 1582341 h 6253401"/>
              <a:gd name="connsiteX106" fmla="*/ 2065020 w 2339340"/>
              <a:gd name="connsiteY106" fmla="*/ 1368981 h 6253401"/>
              <a:gd name="connsiteX107" fmla="*/ 1958340 w 2339340"/>
              <a:gd name="connsiteY107" fmla="*/ 1186101 h 6253401"/>
              <a:gd name="connsiteX108" fmla="*/ 1878330 w 2339340"/>
              <a:gd name="connsiteY108" fmla="*/ 1060371 h 6253401"/>
              <a:gd name="connsiteX109" fmla="*/ 1752600 w 2339340"/>
              <a:gd name="connsiteY109" fmla="*/ 991791 h 6253401"/>
              <a:gd name="connsiteX110" fmla="*/ 1645920 w 2339340"/>
              <a:gd name="connsiteY110" fmla="*/ 972741 h 6253401"/>
              <a:gd name="connsiteX111" fmla="*/ 1546860 w 2339340"/>
              <a:gd name="connsiteY111" fmla="*/ 938451 h 6253401"/>
              <a:gd name="connsiteX112" fmla="*/ 1276350 w 2339340"/>
              <a:gd name="connsiteY112" fmla="*/ 877491 h 6253401"/>
              <a:gd name="connsiteX113" fmla="*/ 1257300 w 2339340"/>
              <a:gd name="connsiteY113" fmla="*/ 755571 h 6253401"/>
              <a:gd name="connsiteX114" fmla="*/ 1325880 w 2339340"/>
              <a:gd name="connsiteY114" fmla="*/ 610791 h 6253401"/>
              <a:gd name="connsiteX115" fmla="*/ 1363980 w 2339340"/>
              <a:gd name="connsiteY115" fmla="*/ 553641 h 6253401"/>
              <a:gd name="connsiteX116" fmla="*/ 1352550 w 2339340"/>
              <a:gd name="connsiteY116" fmla="*/ 454581 h 6253401"/>
              <a:gd name="connsiteX117" fmla="*/ 1359455 w 2339340"/>
              <a:gd name="connsiteY117" fmla="*/ 267891 h 6253401"/>
              <a:gd name="connsiteX118" fmla="*/ 1311592 w 2339340"/>
              <a:gd name="connsiteY118" fmla="*/ 99775 h 6253401"/>
              <a:gd name="connsiteX119" fmla="*/ 1188720 w 2339340"/>
              <a:gd name="connsiteY119" fmla="*/ 54531 h 6253401"/>
              <a:gd name="connsiteX120" fmla="*/ 1072753 w 2339340"/>
              <a:gd name="connsiteY120" fmla="*/ 58817 h 6253401"/>
              <a:gd name="connsiteX121" fmla="*/ 1077992 w 2339340"/>
              <a:gd name="connsiteY121" fmla="*/ 0 h 62534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</a:cxnLst>
            <a:rect l="l" t="t" r="r" b="b"/>
            <a:pathLst>
              <a:path w="2339340" h="6253401">
                <a:moveTo>
                  <a:pt x="1077992" y="0"/>
                </a:moveTo>
                <a:lnTo>
                  <a:pt x="970359" y="77867"/>
                </a:lnTo>
                <a:lnTo>
                  <a:pt x="967740" y="16431"/>
                </a:lnTo>
                <a:lnTo>
                  <a:pt x="872490" y="138351"/>
                </a:lnTo>
                <a:lnTo>
                  <a:pt x="849630" y="103347"/>
                </a:lnTo>
                <a:lnTo>
                  <a:pt x="804863" y="232886"/>
                </a:lnTo>
                <a:lnTo>
                  <a:pt x="782955" y="466725"/>
                </a:lnTo>
                <a:lnTo>
                  <a:pt x="754380" y="481251"/>
                </a:lnTo>
                <a:lnTo>
                  <a:pt x="781050" y="565071"/>
                </a:lnTo>
                <a:lnTo>
                  <a:pt x="822960" y="641271"/>
                </a:lnTo>
                <a:lnTo>
                  <a:pt x="887730" y="706041"/>
                </a:lnTo>
                <a:lnTo>
                  <a:pt x="925830" y="786051"/>
                </a:lnTo>
                <a:lnTo>
                  <a:pt x="925830" y="877491"/>
                </a:lnTo>
                <a:lnTo>
                  <a:pt x="803910" y="938451"/>
                </a:lnTo>
                <a:lnTo>
                  <a:pt x="701040" y="965121"/>
                </a:lnTo>
                <a:lnTo>
                  <a:pt x="556260" y="968931"/>
                </a:lnTo>
                <a:lnTo>
                  <a:pt x="403860" y="1018461"/>
                </a:lnTo>
                <a:lnTo>
                  <a:pt x="320040" y="1102281"/>
                </a:lnTo>
                <a:lnTo>
                  <a:pt x="247650" y="1292781"/>
                </a:lnTo>
                <a:lnTo>
                  <a:pt x="163830" y="1586151"/>
                </a:lnTo>
                <a:lnTo>
                  <a:pt x="83820" y="1799511"/>
                </a:lnTo>
                <a:lnTo>
                  <a:pt x="72390" y="1978581"/>
                </a:lnTo>
                <a:lnTo>
                  <a:pt x="0" y="2161461"/>
                </a:lnTo>
                <a:lnTo>
                  <a:pt x="11430" y="2268141"/>
                </a:lnTo>
                <a:lnTo>
                  <a:pt x="106680" y="2443401"/>
                </a:lnTo>
                <a:lnTo>
                  <a:pt x="243840" y="2611041"/>
                </a:lnTo>
                <a:lnTo>
                  <a:pt x="422910" y="2786301"/>
                </a:lnTo>
                <a:lnTo>
                  <a:pt x="609600" y="2946321"/>
                </a:lnTo>
                <a:lnTo>
                  <a:pt x="703183" y="3078956"/>
                </a:lnTo>
                <a:lnTo>
                  <a:pt x="711517" y="2800827"/>
                </a:lnTo>
                <a:lnTo>
                  <a:pt x="647700" y="2748201"/>
                </a:lnTo>
                <a:lnTo>
                  <a:pt x="541020" y="2553891"/>
                </a:lnTo>
                <a:lnTo>
                  <a:pt x="487680" y="2443401"/>
                </a:lnTo>
                <a:lnTo>
                  <a:pt x="293370" y="2222421"/>
                </a:lnTo>
                <a:lnTo>
                  <a:pt x="426720" y="2005251"/>
                </a:lnTo>
                <a:lnTo>
                  <a:pt x="483870" y="1894761"/>
                </a:lnTo>
                <a:lnTo>
                  <a:pt x="544830" y="1658541"/>
                </a:lnTo>
                <a:lnTo>
                  <a:pt x="636270" y="1913811"/>
                </a:lnTo>
                <a:lnTo>
                  <a:pt x="678180" y="2218611"/>
                </a:lnTo>
                <a:lnTo>
                  <a:pt x="689610" y="2504361"/>
                </a:lnTo>
                <a:lnTo>
                  <a:pt x="712470" y="2778681"/>
                </a:lnTo>
                <a:lnTo>
                  <a:pt x="701040" y="3193971"/>
                </a:lnTo>
                <a:lnTo>
                  <a:pt x="643890" y="3799761"/>
                </a:lnTo>
                <a:lnTo>
                  <a:pt x="613410" y="4272201"/>
                </a:lnTo>
                <a:lnTo>
                  <a:pt x="689610" y="4634151"/>
                </a:lnTo>
                <a:lnTo>
                  <a:pt x="803910" y="5232321"/>
                </a:lnTo>
                <a:lnTo>
                  <a:pt x="883920" y="5674281"/>
                </a:lnTo>
                <a:lnTo>
                  <a:pt x="872490" y="5700951"/>
                </a:lnTo>
                <a:lnTo>
                  <a:pt x="693420" y="5910501"/>
                </a:lnTo>
                <a:lnTo>
                  <a:pt x="541020" y="6108621"/>
                </a:lnTo>
                <a:lnTo>
                  <a:pt x="510540" y="6173391"/>
                </a:lnTo>
                <a:lnTo>
                  <a:pt x="701040" y="6108621"/>
                </a:lnTo>
                <a:lnTo>
                  <a:pt x="830580" y="6081951"/>
                </a:lnTo>
                <a:lnTo>
                  <a:pt x="952500" y="5990511"/>
                </a:lnTo>
                <a:lnTo>
                  <a:pt x="963930" y="5887641"/>
                </a:lnTo>
                <a:lnTo>
                  <a:pt x="1108710" y="5834301"/>
                </a:lnTo>
                <a:lnTo>
                  <a:pt x="1108710" y="5807631"/>
                </a:lnTo>
                <a:lnTo>
                  <a:pt x="1032510" y="5651421"/>
                </a:lnTo>
                <a:lnTo>
                  <a:pt x="1043940" y="5297091"/>
                </a:lnTo>
                <a:lnTo>
                  <a:pt x="1074420" y="4904661"/>
                </a:lnTo>
                <a:lnTo>
                  <a:pt x="1002030" y="4439841"/>
                </a:lnTo>
                <a:lnTo>
                  <a:pt x="1066800" y="4146471"/>
                </a:lnTo>
                <a:lnTo>
                  <a:pt x="1116330" y="3792141"/>
                </a:lnTo>
                <a:lnTo>
                  <a:pt x="1165860" y="3392091"/>
                </a:lnTo>
                <a:lnTo>
                  <a:pt x="1238250" y="3898821"/>
                </a:lnTo>
                <a:lnTo>
                  <a:pt x="1280160" y="4382691"/>
                </a:lnTo>
                <a:lnTo>
                  <a:pt x="1310640" y="4550331"/>
                </a:lnTo>
                <a:lnTo>
                  <a:pt x="1272540" y="4855131"/>
                </a:lnTo>
                <a:lnTo>
                  <a:pt x="1242060" y="5076111"/>
                </a:lnTo>
                <a:lnTo>
                  <a:pt x="1276350" y="5304711"/>
                </a:lnTo>
                <a:lnTo>
                  <a:pt x="1333500" y="5510451"/>
                </a:lnTo>
                <a:lnTo>
                  <a:pt x="1314450" y="5632371"/>
                </a:lnTo>
                <a:lnTo>
                  <a:pt x="1264920" y="5811441"/>
                </a:lnTo>
                <a:lnTo>
                  <a:pt x="1264920" y="5918121"/>
                </a:lnTo>
                <a:lnTo>
                  <a:pt x="1424940" y="6253401"/>
                </a:lnTo>
                <a:lnTo>
                  <a:pt x="1565910" y="6081951"/>
                </a:lnTo>
                <a:lnTo>
                  <a:pt x="1604010" y="6028611"/>
                </a:lnTo>
                <a:lnTo>
                  <a:pt x="1524000" y="5860971"/>
                </a:lnTo>
                <a:lnTo>
                  <a:pt x="1466850" y="5735241"/>
                </a:lnTo>
                <a:lnTo>
                  <a:pt x="1440180" y="5655231"/>
                </a:lnTo>
                <a:lnTo>
                  <a:pt x="1546860" y="5095161"/>
                </a:lnTo>
                <a:lnTo>
                  <a:pt x="1600200" y="4523661"/>
                </a:lnTo>
                <a:lnTo>
                  <a:pt x="1684020" y="4043601"/>
                </a:lnTo>
                <a:lnTo>
                  <a:pt x="1703070" y="3704511"/>
                </a:lnTo>
                <a:lnTo>
                  <a:pt x="1673305" y="3099436"/>
                </a:lnTo>
                <a:lnTo>
                  <a:pt x="1630680" y="2885361"/>
                </a:lnTo>
                <a:lnTo>
                  <a:pt x="1607820" y="2767251"/>
                </a:lnTo>
                <a:lnTo>
                  <a:pt x="1584960" y="2439591"/>
                </a:lnTo>
                <a:lnTo>
                  <a:pt x="1584960" y="2089071"/>
                </a:lnTo>
                <a:lnTo>
                  <a:pt x="1619250" y="1788081"/>
                </a:lnTo>
                <a:lnTo>
                  <a:pt x="1691640" y="1517571"/>
                </a:lnTo>
                <a:lnTo>
                  <a:pt x="1954530" y="1940481"/>
                </a:lnTo>
                <a:lnTo>
                  <a:pt x="2045970" y="2062401"/>
                </a:lnTo>
                <a:lnTo>
                  <a:pt x="1840230" y="2374821"/>
                </a:lnTo>
                <a:lnTo>
                  <a:pt x="1729740" y="2561511"/>
                </a:lnTo>
                <a:lnTo>
                  <a:pt x="1672590" y="2691051"/>
                </a:lnTo>
                <a:lnTo>
                  <a:pt x="1606391" y="2762727"/>
                </a:lnTo>
                <a:lnTo>
                  <a:pt x="1658302" y="3027046"/>
                </a:lnTo>
                <a:lnTo>
                  <a:pt x="1729740" y="2908221"/>
                </a:lnTo>
                <a:lnTo>
                  <a:pt x="1927860" y="2706291"/>
                </a:lnTo>
                <a:lnTo>
                  <a:pt x="2065020" y="2565321"/>
                </a:lnTo>
                <a:lnTo>
                  <a:pt x="2202180" y="2355771"/>
                </a:lnTo>
                <a:lnTo>
                  <a:pt x="2339340" y="2066211"/>
                </a:lnTo>
                <a:lnTo>
                  <a:pt x="2293620" y="1974771"/>
                </a:lnTo>
                <a:lnTo>
                  <a:pt x="2232660" y="1769031"/>
                </a:lnTo>
                <a:lnTo>
                  <a:pt x="2175510" y="1582341"/>
                </a:lnTo>
                <a:lnTo>
                  <a:pt x="2065020" y="1368981"/>
                </a:lnTo>
                <a:lnTo>
                  <a:pt x="1958340" y="1186101"/>
                </a:lnTo>
                <a:lnTo>
                  <a:pt x="1878330" y="1060371"/>
                </a:lnTo>
                <a:lnTo>
                  <a:pt x="1752600" y="991791"/>
                </a:lnTo>
                <a:lnTo>
                  <a:pt x="1645920" y="972741"/>
                </a:lnTo>
                <a:lnTo>
                  <a:pt x="1546860" y="938451"/>
                </a:lnTo>
                <a:lnTo>
                  <a:pt x="1276350" y="877491"/>
                </a:lnTo>
                <a:lnTo>
                  <a:pt x="1257300" y="755571"/>
                </a:lnTo>
                <a:lnTo>
                  <a:pt x="1325880" y="610791"/>
                </a:lnTo>
                <a:lnTo>
                  <a:pt x="1363980" y="553641"/>
                </a:lnTo>
                <a:lnTo>
                  <a:pt x="1352550" y="454581"/>
                </a:lnTo>
                <a:lnTo>
                  <a:pt x="1359455" y="267891"/>
                </a:lnTo>
                <a:cubicBezTo>
                  <a:pt x="1341119" y="213043"/>
                  <a:pt x="1327546" y="155814"/>
                  <a:pt x="1311592" y="99775"/>
                </a:cubicBezTo>
                <a:lnTo>
                  <a:pt x="1188720" y="54531"/>
                </a:lnTo>
                <a:lnTo>
                  <a:pt x="1072753" y="58817"/>
                </a:lnTo>
                <a:lnTo>
                  <a:pt x="1077992" y="0"/>
                </a:lnTo>
                <a:close/>
              </a:path>
            </a:pathLst>
          </a:custGeom>
          <a:solidFill>
            <a:srgbClr val="2078D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l-PL"/>
          </a:p>
        </p:txBody>
      </p:sp>
      <p:grpSp>
        <p:nvGrpSpPr>
          <p:cNvPr id="40" name="Grupa 39">
            <a:extLst>
              <a:ext uri="{FF2B5EF4-FFF2-40B4-BE49-F238E27FC236}">
                <a16:creationId xmlns:a16="http://schemas.microsoft.com/office/drawing/2014/main" id="{682BAF2F-7E23-4F04-8599-1C0EE90A0940}"/>
              </a:ext>
            </a:extLst>
          </p:cNvPr>
          <p:cNvGrpSpPr/>
          <p:nvPr/>
        </p:nvGrpSpPr>
        <p:grpSpPr>
          <a:xfrm flipH="1">
            <a:off x="9743957" y="838618"/>
            <a:ext cx="2271879" cy="6237239"/>
            <a:chOff x="6623936" y="239180"/>
            <a:chExt cx="2490221" cy="6836678"/>
          </a:xfrm>
        </p:grpSpPr>
        <p:sp>
          <p:nvSpPr>
            <p:cNvPr id="41" name="Dowolny kształt: kształt 40">
              <a:extLst>
                <a:ext uri="{FF2B5EF4-FFF2-40B4-BE49-F238E27FC236}">
                  <a16:creationId xmlns:a16="http://schemas.microsoft.com/office/drawing/2014/main" id="{936DAF51-97AF-43D2-9933-CAA28AAACC11}"/>
                </a:ext>
              </a:extLst>
            </p:cNvPr>
            <p:cNvSpPr/>
            <p:nvPr/>
          </p:nvSpPr>
          <p:spPr>
            <a:xfrm>
              <a:off x="6677970" y="1162050"/>
              <a:ext cx="2270768" cy="5453063"/>
            </a:xfrm>
            <a:custGeom>
              <a:avLst/>
              <a:gdLst>
                <a:gd name="connsiteX0" fmla="*/ 1381125 w 2271713"/>
                <a:gd name="connsiteY0" fmla="*/ 85725 h 5453063"/>
                <a:gd name="connsiteX1" fmla="*/ 1457325 w 2271713"/>
                <a:gd name="connsiteY1" fmla="*/ 200025 h 5453063"/>
                <a:gd name="connsiteX2" fmla="*/ 1443038 w 2271713"/>
                <a:gd name="connsiteY2" fmla="*/ 266700 h 5453063"/>
                <a:gd name="connsiteX3" fmla="*/ 1509713 w 2271713"/>
                <a:gd name="connsiteY3" fmla="*/ 466725 h 5453063"/>
                <a:gd name="connsiteX4" fmla="*/ 1495425 w 2271713"/>
                <a:gd name="connsiteY4" fmla="*/ 757238 h 5453063"/>
                <a:gd name="connsiteX5" fmla="*/ 1428750 w 2271713"/>
                <a:gd name="connsiteY5" fmla="*/ 928688 h 5453063"/>
                <a:gd name="connsiteX6" fmla="*/ 1581150 w 2271713"/>
                <a:gd name="connsiteY6" fmla="*/ 919163 h 5453063"/>
                <a:gd name="connsiteX7" fmla="*/ 1947863 w 2271713"/>
                <a:gd name="connsiteY7" fmla="*/ 1176338 h 5453063"/>
                <a:gd name="connsiteX8" fmla="*/ 2271713 w 2271713"/>
                <a:gd name="connsiteY8" fmla="*/ 1504950 h 5453063"/>
                <a:gd name="connsiteX9" fmla="*/ 2271713 w 2271713"/>
                <a:gd name="connsiteY9" fmla="*/ 1552575 h 5453063"/>
                <a:gd name="connsiteX10" fmla="*/ 1962150 w 2271713"/>
                <a:gd name="connsiteY10" fmla="*/ 1871663 h 5453063"/>
                <a:gd name="connsiteX11" fmla="*/ 1809750 w 2271713"/>
                <a:gd name="connsiteY11" fmla="*/ 1995488 h 5453063"/>
                <a:gd name="connsiteX12" fmla="*/ 1724025 w 2271713"/>
                <a:gd name="connsiteY12" fmla="*/ 1947863 h 5453063"/>
                <a:gd name="connsiteX13" fmla="*/ 2038350 w 2271713"/>
                <a:gd name="connsiteY13" fmla="*/ 1528763 h 5453063"/>
                <a:gd name="connsiteX14" fmla="*/ 1695450 w 2271713"/>
                <a:gd name="connsiteY14" fmla="*/ 1252538 h 5453063"/>
                <a:gd name="connsiteX15" fmla="*/ 1652588 w 2271713"/>
                <a:gd name="connsiteY15" fmla="*/ 1428750 h 5453063"/>
                <a:gd name="connsiteX16" fmla="*/ 1595438 w 2271713"/>
                <a:gd name="connsiteY16" fmla="*/ 1566863 h 5453063"/>
                <a:gd name="connsiteX17" fmla="*/ 1628775 w 2271713"/>
                <a:gd name="connsiteY17" fmla="*/ 1800225 h 5453063"/>
                <a:gd name="connsiteX18" fmla="*/ 1747838 w 2271713"/>
                <a:gd name="connsiteY18" fmla="*/ 1990725 h 5453063"/>
                <a:gd name="connsiteX19" fmla="*/ 1824038 w 2271713"/>
                <a:gd name="connsiteY19" fmla="*/ 2105025 h 5453063"/>
                <a:gd name="connsiteX20" fmla="*/ 1990725 w 2271713"/>
                <a:gd name="connsiteY20" fmla="*/ 2428875 h 5453063"/>
                <a:gd name="connsiteX21" fmla="*/ 1990725 w 2271713"/>
                <a:gd name="connsiteY21" fmla="*/ 2795588 h 5453063"/>
                <a:gd name="connsiteX22" fmla="*/ 1857375 w 2271713"/>
                <a:gd name="connsiteY22" fmla="*/ 3167063 h 5453063"/>
                <a:gd name="connsiteX23" fmla="*/ 1790700 w 2271713"/>
                <a:gd name="connsiteY23" fmla="*/ 3624263 h 5453063"/>
                <a:gd name="connsiteX24" fmla="*/ 1495425 w 2271713"/>
                <a:gd name="connsiteY24" fmla="*/ 4500563 h 5453063"/>
                <a:gd name="connsiteX25" fmla="*/ 1404938 w 2271713"/>
                <a:gd name="connsiteY25" fmla="*/ 4824413 h 5453063"/>
                <a:gd name="connsiteX26" fmla="*/ 1585913 w 2271713"/>
                <a:gd name="connsiteY26" fmla="*/ 5129213 h 5453063"/>
                <a:gd name="connsiteX27" fmla="*/ 1728788 w 2271713"/>
                <a:gd name="connsiteY27" fmla="*/ 5219700 h 5453063"/>
                <a:gd name="connsiteX28" fmla="*/ 1733550 w 2271713"/>
                <a:gd name="connsiteY28" fmla="*/ 5243513 h 5453063"/>
                <a:gd name="connsiteX29" fmla="*/ 1643063 w 2271713"/>
                <a:gd name="connsiteY29" fmla="*/ 5262563 h 5453063"/>
                <a:gd name="connsiteX30" fmla="*/ 1404938 w 2271713"/>
                <a:gd name="connsiteY30" fmla="*/ 5143500 h 5453063"/>
                <a:gd name="connsiteX31" fmla="*/ 1333500 w 2271713"/>
                <a:gd name="connsiteY31" fmla="*/ 5167313 h 5453063"/>
                <a:gd name="connsiteX32" fmla="*/ 1243013 w 2271713"/>
                <a:gd name="connsiteY32" fmla="*/ 5110163 h 5453063"/>
                <a:gd name="connsiteX33" fmla="*/ 1238250 w 2271713"/>
                <a:gd name="connsiteY33" fmla="*/ 5224463 h 5453063"/>
                <a:gd name="connsiteX34" fmla="*/ 1100138 w 2271713"/>
                <a:gd name="connsiteY34" fmla="*/ 5453063 h 5453063"/>
                <a:gd name="connsiteX35" fmla="*/ 1038225 w 2271713"/>
                <a:gd name="connsiteY35" fmla="*/ 5453063 h 5453063"/>
                <a:gd name="connsiteX36" fmla="*/ 1023938 w 2271713"/>
                <a:gd name="connsiteY36" fmla="*/ 5148263 h 5453063"/>
                <a:gd name="connsiteX37" fmla="*/ 1185863 w 2271713"/>
                <a:gd name="connsiteY37" fmla="*/ 4848225 h 5453063"/>
                <a:gd name="connsiteX38" fmla="*/ 1271588 w 2271713"/>
                <a:gd name="connsiteY38" fmla="*/ 4095750 h 5453063"/>
                <a:gd name="connsiteX39" fmla="*/ 1419225 w 2271713"/>
                <a:gd name="connsiteY39" fmla="*/ 3509963 h 5453063"/>
                <a:gd name="connsiteX40" fmla="*/ 1262063 w 2271713"/>
                <a:gd name="connsiteY40" fmla="*/ 3328988 h 5453063"/>
                <a:gd name="connsiteX41" fmla="*/ 1147763 w 2271713"/>
                <a:gd name="connsiteY41" fmla="*/ 2981325 h 5453063"/>
                <a:gd name="connsiteX42" fmla="*/ 1066800 w 2271713"/>
                <a:gd name="connsiteY42" fmla="*/ 2671763 h 5453063"/>
                <a:gd name="connsiteX43" fmla="*/ 1128713 w 2271713"/>
                <a:gd name="connsiteY43" fmla="*/ 2085975 h 5453063"/>
                <a:gd name="connsiteX44" fmla="*/ 957263 w 2271713"/>
                <a:gd name="connsiteY44" fmla="*/ 1604963 h 5453063"/>
                <a:gd name="connsiteX45" fmla="*/ 852488 w 2271713"/>
                <a:gd name="connsiteY45" fmla="*/ 1490663 h 5453063"/>
                <a:gd name="connsiteX46" fmla="*/ 785813 w 2271713"/>
                <a:gd name="connsiteY46" fmla="*/ 2143125 h 5453063"/>
                <a:gd name="connsiteX47" fmla="*/ 962025 w 2271713"/>
                <a:gd name="connsiteY47" fmla="*/ 2586038 h 5453063"/>
                <a:gd name="connsiteX48" fmla="*/ 1004888 w 2271713"/>
                <a:gd name="connsiteY48" fmla="*/ 2790825 h 5453063"/>
                <a:gd name="connsiteX49" fmla="*/ 1066800 w 2271713"/>
                <a:gd name="connsiteY49" fmla="*/ 2843213 h 5453063"/>
                <a:gd name="connsiteX50" fmla="*/ 1066800 w 2271713"/>
                <a:gd name="connsiteY50" fmla="*/ 3071813 h 5453063"/>
                <a:gd name="connsiteX51" fmla="*/ 1023938 w 2271713"/>
                <a:gd name="connsiteY51" fmla="*/ 3167063 h 5453063"/>
                <a:gd name="connsiteX52" fmla="*/ 828675 w 2271713"/>
                <a:gd name="connsiteY52" fmla="*/ 3171825 h 5453063"/>
                <a:gd name="connsiteX53" fmla="*/ 766763 w 2271713"/>
                <a:gd name="connsiteY53" fmla="*/ 3062288 h 5453063"/>
                <a:gd name="connsiteX54" fmla="*/ 828675 w 2271713"/>
                <a:gd name="connsiteY54" fmla="*/ 2947988 h 5453063"/>
                <a:gd name="connsiteX55" fmla="*/ 904875 w 2271713"/>
                <a:gd name="connsiteY55" fmla="*/ 2957513 h 5453063"/>
                <a:gd name="connsiteX56" fmla="*/ 914400 w 2271713"/>
                <a:gd name="connsiteY56" fmla="*/ 2909888 h 5453063"/>
                <a:gd name="connsiteX57" fmla="*/ 738188 w 2271713"/>
                <a:gd name="connsiteY57" fmla="*/ 2481263 h 5453063"/>
                <a:gd name="connsiteX58" fmla="*/ 619125 w 2271713"/>
                <a:gd name="connsiteY58" fmla="*/ 2209800 h 5453063"/>
                <a:gd name="connsiteX59" fmla="*/ 619125 w 2271713"/>
                <a:gd name="connsiteY59" fmla="*/ 1395413 h 5453063"/>
                <a:gd name="connsiteX60" fmla="*/ 523875 w 2271713"/>
                <a:gd name="connsiteY60" fmla="*/ 1600200 h 5453063"/>
                <a:gd name="connsiteX61" fmla="*/ 357188 w 2271713"/>
                <a:gd name="connsiteY61" fmla="*/ 1747838 h 5453063"/>
                <a:gd name="connsiteX62" fmla="*/ 161925 w 2271713"/>
                <a:gd name="connsiteY62" fmla="*/ 1938338 h 5453063"/>
                <a:gd name="connsiteX63" fmla="*/ 152400 w 2271713"/>
                <a:gd name="connsiteY63" fmla="*/ 1981200 h 5453063"/>
                <a:gd name="connsiteX64" fmla="*/ 133350 w 2271713"/>
                <a:gd name="connsiteY64" fmla="*/ 2176463 h 5453063"/>
                <a:gd name="connsiteX65" fmla="*/ 142875 w 2271713"/>
                <a:gd name="connsiteY65" fmla="*/ 2271713 h 5453063"/>
                <a:gd name="connsiteX66" fmla="*/ 23813 w 2271713"/>
                <a:gd name="connsiteY66" fmla="*/ 2128838 h 5453063"/>
                <a:gd name="connsiteX67" fmla="*/ 0 w 2271713"/>
                <a:gd name="connsiteY67" fmla="*/ 1824038 h 5453063"/>
                <a:gd name="connsiteX68" fmla="*/ 114300 w 2271713"/>
                <a:gd name="connsiteY68" fmla="*/ 1576388 h 5453063"/>
                <a:gd name="connsiteX69" fmla="*/ 233363 w 2271713"/>
                <a:gd name="connsiteY69" fmla="*/ 1343025 h 5453063"/>
                <a:gd name="connsiteX70" fmla="*/ 566738 w 2271713"/>
                <a:gd name="connsiteY70" fmla="*/ 1152525 h 5453063"/>
                <a:gd name="connsiteX71" fmla="*/ 585788 w 2271713"/>
                <a:gd name="connsiteY71" fmla="*/ 990600 h 5453063"/>
                <a:gd name="connsiteX72" fmla="*/ 585788 w 2271713"/>
                <a:gd name="connsiteY72" fmla="*/ 742950 h 5453063"/>
                <a:gd name="connsiteX73" fmla="*/ 676275 w 2271713"/>
                <a:gd name="connsiteY73" fmla="*/ 404813 h 5453063"/>
                <a:gd name="connsiteX74" fmla="*/ 866775 w 2271713"/>
                <a:gd name="connsiteY74" fmla="*/ 119063 h 5453063"/>
                <a:gd name="connsiteX75" fmla="*/ 1123950 w 2271713"/>
                <a:gd name="connsiteY75" fmla="*/ 0 h 5453063"/>
                <a:gd name="connsiteX76" fmla="*/ 1381125 w 2271713"/>
                <a:gd name="connsiteY76" fmla="*/ 85725 h 5453063"/>
                <a:gd name="connsiteX0" fmla="*/ 1381125 w 2271713"/>
                <a:gd name="connsiteY0" fmla="*/ 85725 h 5453063"/>
                <a:gd name="connsiteX1" fmla="*/ 1457325 w 2271713"/>
                <a:gd name="connsiteY1" fmla="*/ 200025 h 5453063"/>
                <a:gd name="connsiteX2" fmla="*/ 1443038 w 2271713"/>
                <a:gd name="connsiteY2" fmla="*/ 266700 h 5453063"/>
                <a:gd name="connsiteX3" fmla="*/ 1509713 w 2271713"/>
                <a:gd name="connsiteY3" fmla="*/ 466725 h 5453063"/>
                <a:gd name="connsiteX4" fmla="*/ 1495425 w 2271713"/>
                <a:gd name="connsiteY4" fmla="*/ 757238 h 5453063"/>
                <a:gd name="connsiteX5" fmla="*/ 1428750 w 2271713"/>
                <a:gd name="connsiteY5" fmla="*/ 928688 h 5453063"/>
                <a:gd name="connsiteX6" fmla="*/ 1581150 w 2271713"/>
                <a:gd name="connsiteY6" fmla="*/ 919163 h 5453063"/>
                <a:gd name="connsiteX7" fmla="*/ 1947863 w 2271713"/>
                <a:gd name="connsiteY7" fmla="*/ 1176338 h 5453063"/>
                <a:gd name="connsiteX8" fmla="*/ 2271713 w 2271713"/>
                <a:gd name="connsiteY8" fmla="*/ 1504950 h 5453063"/>
                <a:gd name="connsiteX9" fmla="*/ 2271713 w 2271713"/>
                <a:gd name="connsiteY9" fmla="*/ 1552575 h 5453063"/>
                <a:gd name="connsiteX10" fmla="*/ 1962150 w 2271713"/>
                <a:gd name="connsiteY10" fmla="*/ 1871663 h 5453063"/>
                <a:gd name="connsiteX11" fmla="*/ 1809750 w 2271713"/>
                <a:gd name="connsiteY11" fmla="*/ 1995488 h 5453063"/>
                <a:gd name="connsiteX12" fmla="*/ 1724025 w 2271713"/>
                <a:gd name="connsiteY12" fmla="*/ 1947863 h 5453063"/>
                <a:gd name="connsiteX13" fmla="*/ 2038350 w 2271713"/>
                <a:gd name="connsiteY13" fmla="*/ 1528763 h 5453063"/>
                <a:gd name="connsiteX14" fmla="*/ 1695450 w 2271713"/>
                <a:gd name="connsiteY14" fmla="*/ 1252538 h 5453063"/>
                <a:gd name="connsiteX15" fmla="*/ 1652588 w 2271713"/>
                <a:gd name="connsiteY15" fmla="*/ 1428750 h 5453063"/>
                <a:gd name="connsiteX16" fmla="*/ 1595438 w 2271713"/>
                <a:gd name="connsiteY16" fmla="*/ 1566863 h 5453063"/>
                <a:gd name="connsiteX17" fmla="*/ 1628775 w 2271713"/>
                <a:gd name="connsiteY17" fmla="*/ 1800225 h 5453063"/>
                <a:gd name="connsiteX18" fmla="*/ 1747838 w 2271713"/>
                <a:gd name="connsiteY18" fmla="*/ 1990725 h 5453063"/>
                <a:gd name="connsiteX19" fmla="*/ 1824038 w 2271713"/>
                <a:gd name="connsiteY19" fmla="*/ 2105025 h 5453063"/>
                <a:gd name="connsiteX20" fmla="*/ 1990725 w 2271713"/>
                <a:gd name="connsiteY20" fmla="*/ 2428875 h 5453063"/>
                <a:gd name="connsiteX21" fmla="*/ 1990725 w 2271713"/>
                <a:gd name="connsiteY21" fmla="*/ 2795588 h 5453063"/>
                <a:gd name="connsiteX22" fmla="*/ 1857375 w 2271713"/>
                <a:gd name="connsiteY22" fmla="*/ 3167063 h 5453063"/>
                <a:gd name="connsiteX23" fmla="*/ 1790700 w 2271713"/>
                <a:gd name="connsiteY23" fmla="*/ 3624263 h 5453063"/>
                <a:gd name="connsiteX24" fmla="*/ 1495425 w 2271713"/>
                <a:gd name="connsiteY24" fmla="*/ 4500563 h 5453063"/>
                <a:gd name="connsiteX25" fmla="*/ 1404938 w 2271713"/>
                <a:gd name="connsiteY25" fmla="*/ 4824413 h 5453063"/>
                <a:gd name="connsiteX26" fmla="*/ 1585913 w 2271713"/>
                <a:gd name="connsiteY26" fmla="*/ 5129213 h 5453063"/>
                <a:gd name="connsiteX27" fmla="*/ 1728788 w 2271713"/>
                <a:gd name="connsiteY27" fmla="*/ 5219700 h 5453063"/>
                <a:gd name="connsiteX28" fmla="*/ 1733550 w 2271713"/>
                <a:gd name="connsiteY28" fmla="*/ 5243513 h 5453063"/>
                <a:gd name="connsiteX29" fmla="*/ 1643063 w 2271713"/>
                <a:gd name="connsiteY29" fmla="*/ 5262563 h 5453063"/>
                <a:gd name="connsiteX30" fmla="*/ 1404938 w 2271713"/>
                <a:gd name="connsiteY30" fmla="*/ 5143500 h 5453063"/>
                <a:gd name="connsiteX31" fmla="*/ 1333500 w 2271713"/>
                <a:gd name="connsiteY31" fmla="*/ 5167313 h 5453063"/>
                <a:gd name="connsiteX32" fmla="*/ 1243013 w 2271713"/>
                <a:gd name="connsiteY32" fmla="*/ 5110163 h 5453063"/>
                <a:gd name="connsiteX33" fmla="*/ 1238250 w 2271713"/>
                <a:gd name="connsiteY33" fmla="*/ 5224463 h 5453063"/>
                <a:gd name="connsiteX34" fmla="*/ 1100138 w 2271713"/>
                <a:gd name="connsiteY34" fmla="*/ 5453063 h 5453063"/>
                <a:gd name="connsiteX35" fmla="*/ 1038225 w 2271713"/>
                <a:gd name="connsiteY35" fmla="*/ 5453063 h 5453063"/>
                <a:gd name="connsiteX36" fmla="*/ 1023938 w 2271713"/>
                <a:gd name="connsiteY36" fmla="*/ 5148263 h 5453063"/>
                <a:gd name="connsiteX37" fmla="*/ 1185863 w 2271713"/>
                <a:gd name="connsiteY37" fmla="*/ 4848225 h 5453063"/>
                <a:gd name="connsiteX38" fmla="*/ 1271588 w 2271713"/>
                <a:gd name="connsiteY38" fmla="*/ 4095750 h 5453063"/>
                <a:gd name="connsiteX39" fmla="*/ 1419225 w 2271713"/>
                <a:gd name="connsiteY39" fmla="*/ 3509963 h 5453063"/>
                <a:gd name="connsiteX40" fmla="*/ 1262063 w 2271713"/>
                <a:gd name="connsiteY40" fmla="*/ 3328988 h 5453063"/>
                <a:gd name="connsiteX41" fmla="*/ 1147763 w 2271713"/>
                <a:gd name="connsiteY41" fmla="*/ 2981325 h 5453063"/>
                <a:gd name="connsiteX42" fmla="*/ 1066800 w 2271713"/>
                <a:gd name="connsiteY42" fmla="*/ 2671763 h 5453063"/>
                <a:gd name="connsiteX43" fmla="*/ 1128713 w 2271713"/>
                <a:gd name="connsiteY43" fmla="*/ 2085975 h 5453063"/>
                <a:gd name="connsiteX44" fmla="*/ 957263 w 2271713"/>
                <a:gd name="connsiteY44" fmla="*/ 1604963 h 5453063"/>
                <a:gd name="connsiteX45" fmla="*/ 852488 w 2271713"/>
                <a:gd name="connsiteY45" fmla="*/ 1490663 h 5453063"/>
                <a:gd name="connsiteX46" fmla="*/ 785813 w 2271713"/>
                <a:gd name="connsiteY46" fmla="*/ 2143125 h 5453063"/>
                <a:gd name="connsiteX47" fmla="*/ 962025 w 2271713"/>
                <a:gd name="connsiteY47" fmla="*/ 2586038 h 5453063"/>
                <a:gd name="connsiteX48" fmla="*/ 1004888 w 2271713"/>
                <a:gd name="connsiteY48" fmla="*/ 2790825 h 5453063"/>
                <a:gd name="connsiteX49" fmla="*/ 1066800 w 2271713"/>
                <a:gd name="connsiteY49" fmla="*/ 2843213 h 5453063"/>
                <a:gd name="connsiteX50" fmla="*/ 1066800 w 2271713"/>
                <a:gd name="connsiteY50" fmla="*/ 3071813 h 5453063"/>
                <a:gd name="connsiteX51" fmla="*/ 1023938 w 2271713"/>
                <a:gd name="connsiteY51" fmla="*/ 3167063 h 5453063"/>
                <a:gd name="connsiteX52" fmla="*/ 828675 w 2271713"/>
                <a:gd name="connsiteY52" fmla="*/ 3171825 h 5453063"/>
                <a:gd name="connsiteX53" fmla="*/ 766763 w 2271713"/>
                <a:gd name="connsiteY53" fmla="*/ 3062288 h 5453063"/>
                <a:gd name="connsiteX54" fmla="*/ 828675 w 2271713"/>
                <a:gd name="connsiteY54" fmla="*/ 2947988 h 5453063"/>
                <a:gd name="connsiteX55" fmla="*/ 904875 w 2271713"/>
                <a:gd name="connsiteY55" fmla="*/ 2957513 h 5453063"/>
                <a:gd name="connsiteX56" fmla="*/ 914400 w 2271713"/>
                <a:gd name="connsiteY56" fmla="*/ 2909888 h 5453063"/>
                <a:gd name="connsiteX57" fmla="*/ 738188 w 2271713"/>
                <a:gd name="connsiteY57" fmla="*/ 2481263 h 5453063"/>
                <a:gd name="connsiteX58" fmla="*/ 619125 w 2271713"/>
                <a:gd name="connsiteY58" fmla="*/ 2209800 h 5453063"/>
                <a:gd name="connsiteX59" fmla="*/ 619125 w 2271713"/>
                <a:gd name="connsiteY59" fmla="*/ 1395413 h 5453063"/>
                <a:gd name="connsiteX60" fmla="*/ 523875 w 2271713"/>
                <a:gd name="connsiteY60" fmla="*/ 1600200 h 5453063"/>
                <a:gd name="connsiteX61" fmla="*/ 357188 w 2271713"/>
                <a:gd name="connsiteY61" fmla="*/ 1747838 h 5453063"/>
                <a:gd name="connsiteX62" fmla="*/ 161925 w 2271713"/>
                <a:gd name="connsiteY62" fmla="*/ 1938338 h 5453063"/>
                <a:gd name="connsiteX63" fmla="*/ 152400 w 2271713"/>
                <a:gd name="connsiteY63" fmla="*/ 1981200 h 5453063"/>
                <a:gd name="connsiteX64" fmla="*/ 133350 w 2271713"/>
                <a:gd name="connsiteY64" fmla="*/ 2176463 h 5453063"/>
                <a:gd name="connsiteX65" fmla="*/ 142875 w 2271713"/>
                <a:gd name="connsiteY65" fmla="*/ 2271713 h 5453063"/>
                <a:gd name="connsiteX66" fmla="*/ 23813 w 2271713"/>
                <a:gd name="connsiteY66" fmla="*/ 2128838 h 5453063"/>
                <a:gd name="connsiteX67" fmla="*/ 0 w 2271713"/>
                <a:gd name="connsiteY67" fmla="*/ 1824038 h 5453063"/>
                <a:gd name="connsiteX68" fmla="*/ 114300 w 2271713"/>
                <a:gd name="connsiteY68" fmla="*/ 1576388 h 5453063"/>
                <a:gd name="connsiteX69" fmla="*/ 233363 w 2271713"/>
                <a:gd name="connsiteY69" fmla="*/ 1376362 h 5453063"/>
                <a:gd name="connsiteX70" fmla="*/ 566738 w 2271713"/>
                <a:gd name="connsiteY70" fmla="*/ 1152525 h 5453063"/>
                <a:gd name="connsiteX71" fmla="*/ 585788 w 2271713"/>
                <a:gd name="connsiteY71" fmla="*/ 990600 h 5453063"/>
                <a:gd name="connsiteX72" fmla="*/ 585788 w 2271713"/>
                <a:gd name="connsiteY72" fmla="*/ 742950 h 5453063"/>
                <a:gd name="connsiteX73" fmla="*/ 676275 w 2271713"/>
                <a:gd name="connsiteY73" fmla="*/ 404813 h 5453063"/>
                <a:gd name="connsiteX74" fmla="*/ 866775 w 2271713"/>
                <a:gd name="connsiteY74" fmla="*/ 119063 h 5453063"/>
                <a:gd name="connsiteX75" fmla="*/ 1123950 w 2271713"/>
                <a:gd name="connsiteY75" fmla="*/ 0 h 5453063"/>
                <a:gd name="connsiteX76" fmla="*/ 1381125 w 2271713"/>
                <a:gd name="connsiteY76" fmla="*/ 85725 h 5453063"/>
                <a:gd name="connsiteX0" fmla="*/ 1381125 w 2271713"/>
                <a:gd name="connsiteY0" fmla="*/ 85725 h 5453063"/>
                <a:gd name="connsiteX1" fmla="*/ 1457325 w 2271713"/>
                <a:gd name="connsiteY1" fmla="*/ 200025 h 5453063"/>
                <a:gd name="connsiteX2" fmla="*/ 1443038 w 2271713"/>
                <a:gd name="connsiteY2" fmla="*/ 266700 h 5453063"/>
                <a:gd name="connsiteX3" fmla="*/ 1509713 w 2271713"/>
                <a:gd name="connsiteY3" fmla="*/ 466725 h 5453063"/>
                <a:gd name="connsiteX4" fmla="*/ 1495425 w 2271713"/>
                <a:gd name="connsiteY4" fmla="*/ 757238 h 5453063"/>
                <a:gd name="connsiteX5" fmla="*/ 1428750 w 2271713"/>
                <a:gd name="connsiteY5" fmla="*/ 928688 h 5453063"/>
                <a:gd name="connsiteX6" fmla="*/ 1581150 w 2271713"/>
                <a:gd name="connsiteY6" fmla="*/ 919163 h 5453063"/>
                <a:gd name="connsiteX7" fmla="*/ 1947863 w 2271713"/>
                <a:gd name="connsiteY7" fmla="*/ 1176338 h 5453063"/>
                <a:gd name="connsiteX8" fmla="*/ 2271713 w 2271713"/>
                <a:gd name="connsiteY8" fmla="*/ 1504950 h 5453063"/>
                <a:gd name="connsiteX9" fmla="*/ 2271713 w 2271713"/>
                <a:gd name="connsiteY9" fmla="*/ 1552575 h 5453063"/>
                <a:gd name="connsiteX10" fmla="*/ 1962150 w 2271713"/>
                <a:gd name="connsiteY10" fmla="*/ 1871663 h 5453063"/>
                <a:gd name="connsiteX11" fmla="*/ 1809750 w 2271713"/>
                <a:gd name="connsiteY11" fmla="*/ 1995488 h 5453063"/>
                <a:gd name="connsiteX12" fmla="*/ 1724025 w 2271713"/>
                <a:gd name="connsiteY12" fmla="*/ 1947863 h 5453063"/>
                <a:gd name="connsiteX13" fmla="*/ 2038350 w 2271713"/>
                <a:gd name="connsiteY13" fmla="*/ 1528763 h 5453063"/>
                <a:gd name="connsiteX14" fmla="*/ 1695450 w 2271713"/>
                <a:gd name="connsiteY14" fmla="*/ 1252538 h 5453063"/>
                <a:gd name="connsiteX15" fmla="*/ 1652588 w 2271713"/>
                <a:gd name="connsiteY15" fmla="*/ 1428750 h 5453063"/>
                <a:gd name="connsiteX16" fmla="*/ 1595438 w 2271713"/>
                <a:gd name="connsiteY16" fmla="*/ 1566863 h 5453063"/>
                <a:gd name="connsiteX17" fmla="*/ 1628775 w 2271713"/>
                <a:gd name="connsiteY17" fmla="*/ 1800225 h 5453063"/>
                <a:gd name="connsiteX18" fmla="*/ 1747838 w 2271713"/>
                <a:gd name="connsiteY18" fmla="*/ 1990725 h 5453063"/>
                <a:gd name="connsiteX19" fmla="*/ 1824038 w 2271713"/>
                <a:gd name="connsiteY19" fmla="*/ 2105025 h 5453063"/>
                <a:gd name="connsiteX20" fmla="*/ 1990725 w 2271713"/>
                <a:gd name="connsiteY20" fmla="*/ 2428875 h 5453063"/>
                <a:gd name="connsiteX21" fmla="*/ 1990725 w 2271713"/>
                <a:gd name="connsiteY21" fmla="*/ 2795588 h 5453063"/>
                <a:gd name="connsiteX22" fmla="*/ 1857375 w 2271713"/>
                <a:gd name="connsiteY22" fmla="*/ 3167063 h 5453063"/>
                <a:gd name="connsiteX23" fmla="*/ 1790700 w 2271713"/>
                <a:gd name="connsiteY23" fmla="*/ 3624263 h 5453063"/>
                <a:gd name="connsiteX24" fmla="*/ 1495425 w 2271713"/>
                <a:gd name="connsiteY24" fmla="*/ 4500563 h 5453063"/>
                <a:gd name="connsiteX25" fmla="*/ 1404938 w 2271713"/>
                <a:gd name="connsiteY25" fmla="*/ 4824413 h 5453063"/>
                <a:gd name="connsiteX26" fmla="*/ 1585913 w 2271713"/>
                <a:gd name="connsiteY26" fmla="*/ 5129213 h 5453063"/>
                <a:gd name="connsiteX27" fmla="*/ 1728788 w 2271713"/>
                <a:gd name="connsiteY27" fmla="*/ 5219700 h 5453063"/>
                <a:gd name="connsiteX28" fmla="*/ 1733550 w 2271713"/>
                <a:gd name="connsiteY28" fmla="*/ 5243513 h 5453063"/>
                <a:gd name="connsiteX29" fmla="*/ 1643063 w 2271713"/>
                <a:gd name="connsiteY29" fmla="*/ 5262563 h 5453063"/>
                <a:gd name="connsiteX30" fmla="*/ 1404938 w 2271713"/>
                <a:gd name="connsiteY30" fmla="*/ 5143500 h 5453063"/>
                <a:gd name="connsiteX31" fmla="*/ 1333500 w 2271713"/>
                <a:gd name="connsiteY31" fmla="*/ 5167313 h 5453063"/>
                <a:gd name="connsiteX32" fmla="*/ 1243013 w 2271713"/>
                <a:gd name="connsiteY32" fmla="*/ 5110163 h 5453063"/>
                <a:gd name="connsiteX33" fmla="*/ 1238250 w 2271713"/>
                <a:gd name="connsiteY33" fmla="*/ 5224463 h 5453063"/>
                <a:gd name="connsiteX34" fmla="*/ 1100138 w 2271713"/>
                <a:gd name="connsiteY34" fmla="*/ 5453063 h 5453063"/>
                <a:gd name="connsiteX35" fmla="*/ 1038225 w 2271713"/>
                <a:gd name="connsiteY35" fmla="*/ 5453063 h 5453063"/>
                <a:gd name="connsiteX36" fmla="*/ 1023938 w 2271713"/>
                <a:gd name="connsiteY36" fmla="*/ 5148263 h 5453063"/>
                <a:gd name="connsiteX37" fmla="*/ 1185863 w 2271713"/>
                <a:gd name="connsiteY37" fmla="*/ 4848225 h 5453063"/>
                <a:gd name="connsiteX38" fmla="*/ 1271588 w 2271713"/>
                <a:gd name="connsiteY38" fmla="*/ 4095750 h 5453063"/>
                <a:gd name="connsiteX39" fmla="*/ 1419225 w 2271713"/>
                <a:gd name="connsiteY39" fmla="*/ 3509963 h 5453063"/>
                <a:gd name="connsiteX40" fmla="*/ 1262063 w 2271713"/>
                <a:gd name="connsiteY40" fmla="*/ 3328988 h 5453063"/>
                <a:gd name="connsiteX41" fmla="*/ 1147763 w 2271713"/>
                <a:gd name="connsiteY41" fmla="*/ 2981325 h 5453063"/>
                <a:gd name="connsiteX42" fmla="*/ 1066800 w 2271713"/>
                <a:gd name="connsiteY42" fmla="*/ 2671763 h 5453063"/>
                <a:gd name="connsiteX43" fmla="*/ 1128713 w 2271713"/>
                <a:gd name="connsiteY43" fmla="*/ 2085975 h 5453063"/>
                <a:gd name="connsiteX44" fmla="*/ 957263 w 2271713"/>
                <a:gd name="connsiteY44" fmla="*/ 1604963 h 5453063"/>
                <a:gd name="connsiteX45" fmla="*/ 852488 w 2271713"/>
                <a:gd name="connsiteY45" fmla="*/ 1490663 h 5453063"/>
                <a:gd name="connsiteX46" fmla="*/ 785813 w 2271713"/>
                <a:gd name="connsiteY46" fmla="*/ 2143125 h 5453063"/>
                <a:gd name="connsiteX47" fmla="*/ 962025 w 2271713"/>
                <a:gd name="connsiteY47" fmla="*/ 2586038 h 5453063"/>
                <a:gd name="connsiteX48" fmla="*/ 1004888 w 2271713"/>
                <a:gd name="connsiteY48" fmla="*/ 2790825 h 5453063"/>
                <a:gd name="connsiteX49" fmla="*/ 1066800 w 2271713"/>
                <a:gd name="connsiteY49" fmla="*/ 2843213 h 5453063"/>
                <a:gd name="connsiteX50" fmla="*/ 1066800 w 2271713"/>
                <a:gd name="connsiteY50" fmla="*/ 3071813 h 5453063"/>
                <a:gd name="connsiteX51" fmla="*/ 1023938 w 2271713"/>
                <a:gd name="connsiteY51" fmla="*/ 3167063 h 5453063"/>
                <a:gd name="connsiteX52" fmla="*/ 828675 w 2271713"/>
                <a:gd name="connsiteY52" fmla="*/ 3171825 h 5453063"/>
                <a:gd name="connsiteX53" fmla="*/ 766763 w 2271713"/>
                <a:gd name="connsiteY53" fmla="*/ 3062288 h 5453063"/>
                <a:gd name="connsiteX54" fmla="*/ 828675 w 2271713"/>
                <a:gd name="connsiteY54" fmla="*/ 2947988 h 5453063"/>
                <a:gd name="connsiteX55" fmla="*/ 904875 w 2271713"/>
                <a:gd name="connsiteY55" fmla="*/ 2957513 h 5453063"/>
                <a:gd name="connsiteX56" fmla="*/ 914400 w 2271713"/>
                <a:gd name="connsiteY56" fmla="*/ 2909888 h 5453063"/>
                <a:gd name="connsiteX57" fmla="*/ 738188 w 2271713"/>
                <a:gd name="connsiteY57" fmla="*/ 2481263 h 5453063"/>
                <a:gd name="connsiteX58" fmla="*/ 619125 w 2271713"/>
                <a:gd name="connsiteY58" fmla="*/ 2209800 h 5453063"/>
                <a:gd name="connsiteX59" fmla="*/ 619125 w 2271713"/>
                <a:gd name="connsiteY59" fmla="*/ 1395413 h 5453063"/>
                <a:gd name="connsiteX60" fmla="*/ 523875 w 2271713"/>
                <a:gd name="connsiteY60" fmla="*/ 1600200 h 5453063"/>
                <a:gd name="connsiteX61" fmla="*/ 357188 w 2271713"/>
                <a:gd name="connsiteY61" fmla="*/ 1747838 h 5453063"/>
                <a:gd name="connsiteX62" fmla="*/ 161925 w 2271713"/>
                <a:gd name="connsiteY62" fmla="*/ 1938338 h 5453063"/>
                <a:gd name="connsiteX63" fmla="*/ 152400 w 2271713"/>
                <a:gd name="connsiteY63" fmla="*/ 1981200 h 5453063"/>
                <a:gd name="connsiteX64" fmla="*/ 133350 w 2271713"/>
                <a:gd name="connsiteY64" fmla="*/ 2176463 h 5453063"/>
                <a:gd name="connsiteX65" fmla="*/ 142875 w 2271713"/>
                <a:gd name="connsiteY65" fmla="*/ 2271713 h 5453063"/>
                <a:gd name="connsiteX66" fmla="*/ 23813 w 2271713"/>
                <a:gd name="connsiteY66" fmla="*/ 2128838 h 5453063"/>
                <a:gd name="connsiteX67" fmla="*/ 0 w 2271713"/>
                <a:gd name="connsiteY67" fmla="*/ 1824038 h 5453063"/>
                <a:gd name="connsiteX68" fmla="*/ 114300 w 2271713"/>
                <a:gd name="connsiteY68" fmla="*/ 1576388 h 5453063"/>
                <a:gd name="connsiteX69" fmla="*/ 233363 w 2271713"/>
                <a:gd name="connsiteY69" fmla="*/ 1376362 h 5453063"/>
                <a:gd name="connsiteX70" fmla="*/ 566738 w 2271713"/>
                <a:gd name="connsiteY70" fmla="*/ 1152525 h 5453063"/>
                <a:gd name="connsiteX71" fmla="*/ 585788 w 2271713"/>
                <a:gd name="connsiteY71" fmla="*/ 990600 h 5453063"/>
                <a:gd name="connsiteX72" fmla="*/ 585788 w 2271713"/>
                <a:gd name="connsiteY72" fmla="*/ 742950 h 5453063"/>
                <a:gd name="connsiteX73" fmla="*/ 676275 w 2271713"/>
                <a:gd name="connsiteY73" fmla="*/ 404813 h 5453063"/>
                <a:gd name="connsiteX74" fmla="*/ 866775 w 2271713"/>
                <a:gd name="connsiteY74" fmla="*/ 119063 h 5453063"/>
                <a:gd name="connsiteX75" fmla="*/ 1123950 w 2271713"/>
                <a:gd name="connsiteY75" fmla="*/ 0 h 5453063"/>
                <a:gd name="connsiteX76" fmla="*/ 1381125 w 2271713"/>
                <a:gd name="connsiteY76" fmla="*/ 85725 h 5453063"/>
                <a:gd name="connsiteX0" fmla="*/ 1381125 w 2271713"/>
                <a:gd name="connsiteY0" fmla="*/ 85725 h 5453063"/>
                <a:gd name="connsiteX1" fmla="*/ 1457325 w 2271713"/>
                <a:gd name="connsiteY1" fmla="*/ 200025 h 5453063"/>
                <a:gd name="connsiteX2" fmla="*/ 1443038 w 2271713"/>
                <a:gd name="connsiteY2" fmla="*/ 266700 h 5453063"/>
                <a:gd name="connsiteX3" fmla="*/ 1509713 w 2271713"/>
                <a:gd name="connsiteY3" fmla="*/ 466725 h 5453063"/>
                <a:gd name="connsiteX4" fmla="*/ 1495425 w 2271713"/>
                <a:gd name="connsiteY4" fmla="*/ 757238 h 5453063"/>
                <a:gd name="connsiteX5" fmla="*/ 1428750 w 2271713"/>
                <a:gd name="connsiteY5" fmla="*/ 928688 h 5453063"/>
                <a:gd name="connsiteX6" fmla="*/ 1581150 w 2271713"/>
                <a:gd name="connsiteY6" fmla="*/ 919163 h 5453063"/>
                <a:gd name="connsiteX7" fmla="*/ 1947863 w 2271713"/>
                <a:gd name="connsiteY7" fmla="*/ 1176338 h 5453063"/>
                <a:gd name="connsiteX8" fmla="*/ 2271713 w 2271713"/>
                <a:gd name="connsiteY8" fmla="*/ 1504950 h 5453063"/>
                <a:gd name="connsiteX9" fmla="*/ 2271713 w 2271713"/>
                <a:gd name="connsiteY9" fmla="*/ 1552575 h 5453063"/>
                <a:gd name="connsiteX10" fmla="*/ 1962150 w 2271713"/>
                <a:gd name="connsiteY10" fmla="*/ 1871663 h 5453063"/>
                <a:gd name="connsiteX11" fmla="*/ 1809750 w 2271713"/>
                <a:gd name="connsiteY11" fmla="*/ 1995488 h 5453063"/>
                <a:gd name="connsiteX12" fmla="*/ 1724025 w 2271713"/>
                <a:gd name="connsiteY12" fmla="*/ 1947863 h 5453063"/>
                <a:gd name="connsiteX13" fmla="*/ 2038350 w 2271713"/>
                <a:gd name="connsiteY13" fmla="*/ 1528763 h 5453063"/>
                <a:gd name="connsiteX14" fmla="*/ 1695450 w 2271713"/>
                <a:gd name="connsiteY14" fmla="*/ 1252538 h 5453063"/>
                <a:gd name="connsiteX15" fmla="*/ 1652588 w 2271713"/>
                <a:gd name="connsiteY15" fmla="*/ 1428750 h 5453063"/>
                <a:gd name="connsiteX16" fmla="*/ 1595438 w 2271713"/>
                <a:gd name="connsiteY16" fmla="*/ 1566863 h 5453063"/>
                <a:gd name="connsiteX17" fmla="*/ 1628775 w 2271713"/>
                <a:gd name="connsiteY17" fmla="*/ 1800225 h 5453063"/>
                <a:gd name="connsiteX18" fmla="*/ 1747838 w 2271713"/>
                <a:gd name="connsiteY18" fmla="*/ 1990725 h 5453063"/>
                <a:gd name="connsiteX19" fmla="*/ 1824038 w 2271713"/>
                <a:gd name="connsiteY19" fmla="*/ 2105025 h 5453063"/>
                <a:gd name="connsiteX20" fmla="*/ 1990725 w 2271713"/>
                <a:gd name="connsiteY20" fmla="*/ 2428875 h 5453063"/>
                <a:gd name="connsiteX21" fmla="*/ 1990725 w 2271713"/>
                <a:gd name="connsiteY21" fmla="*/ 2795588 h 5453063"/>
                <a:gd name="connsiteX22" fmla="*/ 1857375 w 2271713"/>
                <a:gd name="connsiteY22" fmla="*/ 3167063 h 5453063"/>
                <a:gd name="connsiteX23" fmla="*/ 1790700 w 2271713"/>
                <a:gd name="connsiteY23" fmla="*/ 3624263 h 5453063"/>
                <a:gd name="connsiteX24" fmla="*/ 1495425 w 2271713"/>
                <a:gd name="connsiteY24" fmla="*/ 4500563 h 5453063"/>
                <a:gd name="connsiteX25" fmla="*/ 1404938 w 2271713"/>
                <a:gd name="connsiteY25" fmla="*/ 4824413 h 5453063"/>
                <a:gd name="connsiteX26" fmla="*/ 1585913 w 2271713"/>
                <a:gd name="connsiteY26" fmla="*/ 5129213 h 5453063"/>
                <a:gd name="connsiteX27" fmla="*/ 1728788 w 2271713"/>
                <a:gd name="connsiteY27" fmla="*/ 5219700 h 5453063"/>
                <a:gd name="connsiteX28" fmla="*/ 1733550 w 2271713"/>
                <a:gd name="connsiteY28" fmla="*/ 5243513 h 5453063"/>
                <a:gd name="connsiteX29" fmla="*/ 1643063 w 2271713"/>
                <a:gd name="connsiteY29" fmla="*/ 5262563 h 5453063"/>
                <a:gd name="connsiteX30" fmla="*/ 1404938 w 2271713"/>
                <a:gd name="connsiteY30" fmla="*/ 5143500 h 5453063"/>
                <a:gd name="connsiteX31" fmla="*/ 1333500 w 2271713"/>
                <a:gd name="connsiteY31" fmla="*/ 5167313 h 5453063"/>
                <a:gd name="connsiteX32" fmla="*/ 1243013 w 2271713"/>
                <a:gd name="connsiteY32" fmla="*/ 5110163 h 5453063"/>
                <a:gd name="connsiteX33" fmla="*/ 1238250 w 2271713"/>
                <a:gd name="connsiteY33" fmla="*/ 5224463 h 5453063"/>
                <a:gd name="connsiteX34" fmla="*/ 1100138 w 2271713"/>
                <a:gd name="connsiteY34" fmla="*/ 5453063 h 5453063"/>
                <a:gd name="connsiteX35" fmla="*/ 1038225 w 2271713"/>
                <a:gd name="connsiteY35" fmla="*/ 5453063 h 5453063"/>
                <a:gd name="connsiteX36" fmla="*/ 1023938 w 2271713"/>
                <a:gd name="connsiteY36" fmla="*/ 5148263 h 5453063"/>
                <a:gd name="connsiteX37" fmla="*/ 1185863 w 2271713"/>
                <a:gd name="connsiteY37" fmla="*/ 4848225 h 5453063"/>
                <a:gd name="connsiteX38" fmla="*/ 1271588 w 2271713"/>
                <a:gd name="connsiteY38" fmla="*/ 4095750 h 5453063"/>
                <a:gd name="connsiteX39" fmla="*/ 1419225 w 2271713"/>
                <a:gd name="connsiteY39" fmla="*/ 3509963 h 5453063"/>
                <a:gd name="connsiteX40" fmla="*/ 1262063 w 2271713"/>
                <a:gd name="connsiteY40" fmla="*/ 3328988 h 5453063"/>
                <a:gd name="connsiteX41" fmla="*/ 1147763 w 2271713"/>
                <a:gd name="connsiteY41" fmla="*/ 2981325 h 5453063"/>
                <a:gd name="connsiteX42" fmla="*/ 1066800 w 2271713"/>
                <a:gd name="connsiteY42" fmla="*/ 2671763 h 5453063"/>
                <a:gd name="connsiteX43" fmla="*/ 1128713 w 2271713"/>
                <a:gd name="connsiteY43" fmla="*/ 2085975 h 5453063"/>
                <a:gd name="connsiteX44" fmla="*/ 957263 w 2271713"/>
                <a:gd name="connsiteY44" fmla="*/ 1604963 h 5453063"/>
                <a:gd name="connsiteX45" fmla="*/ 852488 w 2271713"/>
                <a:gd name="connsiteY45" fmla="*/ 1490663 h 5453063"/>
                <a:gd name="connsiteX46" fmla="*/ 785813 w 2271713"/>
                <a:gd name="connsiteY46" fmla="*/ 2143125 h 5453063"/>
                <a:gd name="connsiteX47" fmla="*/ 962025 w 2271713"/>
                <a:gd name="connsiteY47" fmla="*/ 2586038 h 5453063"/>
                <a:gd name="connsiteX48" fmla="*/ 1004888 w 2271713"/>
                <a:gd name="connsiteY48" fmla="*/ 2790825 h 5453063"/>
                <a:gd name="connsiteX49" fmla="*/ 1066800 w 2271713"/>
                <a:gd name="connsiteY49" fmla="*/ 2843213 h 5453063"/>
                <a:gd name="connsiteX50" fmla="*/ 1066800 w 2271713"/>
                <a:gd name="connsiteY50" fmla="*/ 3071813 h 5453063"/>
                <a:gd name="connsiteX51" fmla="*/ 1023938 w 2271713"/>
                <a:gd name="connsiteY51" fmla="*/ 3167063 h 5453063"/>
                <a:gd name="connsiteX52" fmla="*/ 828675 w 2271713"/>
                <a:gd name="connsiteY52" fmla="*/ 3171825 h 5453063"/>
                <a:gd name="connsiteX53" fmla="*/ 766763 w 2271713"/>
                <a:gd name="connsiteY53" fmla="*/ 3062288 h 5453063"/>
                <a:gd name="connsiteX54" fmla="*/ 828675 w 2271713"/>
                <a:gd name="connsiteY54" fmla="*/ 2947988 h 5453063"/>
                <a:gd name="connsiteX55" fmla="*/ 904875 w 2271713"/>
                <a:gd name="connsiteY55" fmla="*/ 2957513 h 5453063"/>
                <a:gd name="connsiteX56" fmla="*/ 914400 w 2271713"/>
                <a:gd name="connsiteY56" fmla="*/ 2909888 h 5453063"/>
                <a:gd name="connsiteX57" fmla="*/ 738188 w 2271713"/>
                <a:gd name="connsiteY57" fmla="*/ 2481263 h 5453063"/>
                <a:gd name="connsiteX58" fmla="*/ 619125 w 2271713"/>
                <a:gd name="connsiteY58" fmla="*/ 2209800 h 5453063"/>
                <a:gd name="connsiteX59" fmla="*/ 619125 w 2271713"/>
                <a:gd name="connsiteY59" fmla="*/ 1395413 h 5453063"/>
                <a:gd name="connsiteX60" fmla="*/ 523875 w 2271713"/>
                <a:gd name="connsiteY60" fmla="*/ 1600200 h 5453063"/>
                <a:gd name="connsiteX61" fmla="*/ 357188 w 2271713"/>
                <a:gd name="connsiteY61" fmla="*/ 1747838 h 5453063"/>
                <a:gd name="connsiteX62" fmla="*/ 161925 w 2271713"/>
                <a:gd name="connsiteY62" fmla="*/ 1938338 h 5453063"/>
                <a:gd name="connsiteX63" fmla="*/ 152400 w 2271713"/>
                <a:gd name="connsiteY63" fmla="*/ 1981200 h 5453063"/>
                <a:gd name="connsiteX64" fmla="*/ 133350 w 2271713"/>
                <a:gd name="connsiteY64" fmla="*/ 2176463 h 5453063"/>
                <a:gd name="connsiteX65" fmla="*/ 142875 w 2271713"/>
                <a:gd name="connsiteY65" fmla="*/ 2271713 h 5453063"/>
                <a:gd name="connsiteX66" fmla="*/ 23813 w 2271713"/>
                <a:gd name="connsiteY66" fmla="*/ 2128838 h 5453063"/>
                <a:gd name="connsiteX67" fmla="*/ 0 w 2271713"/>
                <a:gd name="connsiteY67" fmla="*/ 1824038 h 5453063"/>
                <a:gd name="connsiteX68" fmla="*/ 114300 w 2271713"/>
                <a:gd name="connsiteY68" fmla="*/ 1576388 h 5453063"/>
                <a:gd name="connsiteX69" fmla="*/ 230982 w 2271713"/>
                <a:gd name="connsiteY69" fmla="*/ 1345406 h 5453063"/>
                <a:gd name="connsiteX70" fmla="*/ 566738 w 2271713"/>
                <a:gd name="connsiteY70" fmla="*/ 1152525 h 5453063"/>
                <a:gd name="connsiteX71" fmla="*/ 585788 w 2271713"/>
                <a:gd name="connsiteY71" fmla="*/ 990600 h 5453063"/>
                <a:gd name="connsiteX72" fmla="*/ 585788 w 2271713"/>
                <a:gd name="connsiteY72" fmla="*/ 742950 h 5453063"/>
                <a:gd name="connsiteX73" fmla="*/ 676275 w 2271713"/>
                <a:gd name="connsiteY73" fmla="*/ 404813 h 5453063"/>
                <a:gd name="connsiteX74" fmla="*/ 866775 w 2271713"/>
                <a:gd name="connsiteY74" fmla="*/ 119063 h 5453063"/>
                <a:gd name="connsiteX75" fmla="*/ 1123950 w 2271713"/>
                <a:gd name="connsiteY75" fmla="*/ 0 h 5453063"/>
                <a:gd name="connsiteX76" fmla="*/ 1381125 w 2271713"/>
                <a:gd name="connsiteY76" fmla="*/ 85725 h 5453063"/>
                <a:gd name="connsiteX0" fmla="*/ 1381125 w 2271713"/>
                <a:gd name="connsiteY0" fmla="*/ 85725 h 5453063"/>
                <a:gd name="connsiteX1" fmla="*/ 1457325 w 2271713"/>
                <a:gd name="connsiteY1" fmla="*/ 200025 h 5453063"/>
                <a:gd name="connsiteX2" fmla="*/ 1443038 w 2271713"/>
                <a:gd name="connsiteY2" fmla="*/ 266700 h 5453063"/>
                <a:gd name="connsiteX3" fmla="*/ 1509713 w 2271713"/>
                <a:gd name="connsiteY3" fmla="*/ 466725 h 5453063"/>
                <a:gd name="connsiteX4" fmla="*/ 1495425 w 2271713"/>
                <a:gd name="connsiteY4" fmla="*/ 757238 h 5453063"/>
                <a:gd name="connsiteX5" fmla="*/ 1428750 w 2271713"/>
                <a:gd name="connsiteY5" fmla="*/ 928688 h 5453063"/>
                <a:gd name="connsiteX6" fmla="*/ 1581150 w 2271713"/>
                <a:gd name="connsiteY6" fmla="*/ 919163 h 5453063"/>
                <a:gd name="connsiteX7" fmla="*/ 1947863 w 2271713"/>
                <a:gd name="connsiteY7" fmla="*/ 1176338 h 5453063"/>
                <a:gd name="connsiteX8" fmla="*/ 2271713 w 2271713"/>
                <a:gd name="connsiteY8" fmla="*/ 1504950 h 5453063"/>
                <a:gd name="connsiteX9" fmla="*/ 2271713 w 2271713"/>
                <a:gd name="connsiteY9" fmla="*/ 1552575 h 5453063"/>
                <a:gd name="connsiteX10" fmla="*/ 1962150 w 2271713"/>
                <a:gd name="connsiteY10" fmla="*/ 1871663 h 5453063"/>
                <a:gd name="connsiteX11" fmla="*/ 1809750 w 2271713"/>
                <a:gd name="connsiteY11" fmla="*/ 1995488 h 5453063"/>
                <a:gd name="connsiteX12" fmla="*/ 1724025 w 2271713"/>
                <a:gd name="connsiteY12" fmla="*/ 1947863 h 5453063"/>
                <a:gd name="connsiteX13" fmla="*/ 2038350 w 2271713"/>
                <a:gd name="connsiteY13" fmla="*/ 1528763 h 5453063"/>
                <a:gd name="connsiteX14" fmla="*/ 1695450 w 2271713"/>
                <a:gd name="connsiteY14" fmla="*/ 1252538 h 5453063"/>
                <a:gd name="connsiteX15" fmla="*/ 1652588 w 2271713"/>
                <a:gd name="connsiteY15" fmla="*/ 1428750 h 5453063"/>
                <a:gd name="connsiteX16" fmla="*/ 1595438 w 2271713"/>
                <a:gd name="connsiteY16" fmla="*/ 1566863 h 5453063"/>
                <a:gd name="connsiteX17" fmla="*/ 1628775 w 2271713"/>
                <a:gd name="connsiteY17" fmla="*/ 1800225 h 5453063"/>
                <a:gd name="connsiteX18" fmla="*/ 1747838 w 2271713"/>
                <a:gd name="connsiteY18" fmla="*/ 1990725 h 5453063"/>
                <a:gd name="connsiteX19" fmla="*/ 1824038 w 2271713"/>
                <a:gd name="connsiteY19" fmla="*/ 2105025 h 5453063"/>
                <a:gd name="connsiteX20" fmla="*/ 1990725 w 2271713"/>
                <a:gd name="connsiteY20" fmla="*/ 2428875 h 5453063"/>
                <a:gd name="connsiteX21" fmla="*/ 1990725 w 2271713"/>
                <a:gd name="connsiteY21" fmla="*/ 2795588 h 5453063"/>
                <a:gd name="connsiteX22" fmla="*/ 1857375 w 2271713"/>
                <a:gd name="connsiteY22" fmla="*/ 3167063 h 5453063"/>
                <a:gd name="connsiteX23" fmla="*/ 1790700 w 2271713"/>
                <a:gd name="connsiteY23" fmla="*/ 3624263 h 5453063"/>
                <a:gd name="connsiteX24" fmla="*/ 1495425 w 2271713"/>
                <a:gd name="connsiteY24" fmla="*/ 4500563 h 5453063"/>
                <a:gd name="connsiteX25" fmla="*/ 1404938 w 2271713"/>
                <a:gd name="connsiteY25" fmla="*/ 4824413 h 5453063"/>
                <a:gd name="connsiteX26" fmla="*/ 1585913 w 2271713"/>
                <a:gd name="connsiteY26" fmla="*/ 5129213 h 5453063"/>
                <a:gd name="connsiteX27" fmla="*/ 1728788 w 2271713"/>
                <a:gd name="connsiteY27" fmla="*/ 5219700 h 5453063"/>
                <a:gd name="connsiteX28" fmla="*/ 1733550 w 2271713"/>
                <a:gd name="connsiteY28" fmla="*/ 5243513 h 5453063"/>
                <a:gd name="connsiteX29" fmla="*/ 1643063 w 2271713"/>
                <a:gd name="connsiteY29" fmla="*/ 5262563 h 5453063"/>
                <a:gd name="connsiteX30" fmla="*/ 1404938 w 2271713"/>
                <a:gd name="connsiteY30" fmla="*/ 5143500 h 5453063"/>
                <a:gd name="connsiteX31" fmla="*/ 1333500 w 2271713"/>
                <a:gd name="connsiteY31" fmla="*/ 5167313 h 5453063"/>
                <a:gd name="connsiteX32" fmla="*/ 1243013 w 2271713"/>
                <a:gd name="connsiteY32" fmla="*/ 5110163 h 5453063"/>
                <a:gd name="connsiteX33" fmla="*/ 1238250 w 2271713"/>
                <a:gd name="connsiteY33" fmla="*/ 5224463 h 5453063"/>
                <a:gd name="connsiteX34" fmla="*/ 1100138 w 2271713"/>
                <a:gd name="connsiteY34" fmla="*/ 5453063 h 5453063"/>
                <a:gd name="connsiteX35" fmla="*/ 1038225 w 2271713"/>
                <a:gd name="connsiteY35" fmla="*/ 5453063 h 5453063"/>
                <a:gd name="connsiteX36" fmla="*/ 1023938 w 2271713"/>
                <a:gd name="connsiteY36" fmla="*/ 5148263 h 5453063"/>
                <a:gd name="connsiteX37" fmla="*/ 1185863 w 2271713"/>
                <a:gd name="connsiteY37" fmla="*/ 4848225 h 5453063"/>
                <a:gd name="connsiteX38" fmla="*/ 1271588 w 2271713"/>
                <a:gd name="connsiteY38" fmla="*/ 4095750 h 5453063"/>
                <a:gd name="connsiteX39" fmla="*/ 1419225 w 2271713"/>
                <a:gd name="connsiteY39" fmla="*/ 3509963 h 5453063"/>
                <a:gd name="connsiteX40" fmla="*/ 1262063 w 2271713"/>
                <a:gd name="connsiteY40" fmla="*/ 3328988 h 5453063"/>
                <a:gd name="connsiteX41" fmla="*/ 1147763 w 2271713"/>
                <a:gd name="connsiteY41" fmla="*/ 2981325 h 5453063"/>
                <a:gd name="connsiteX42" fmla="*/ 1066800 w 2271713"/>
                <a:gd name="connsiteY42" fmla="*/ 2671763 h 5453063"/>
                <a:gd name="connsiteX43" fmla="*/ 1128713 w 2271713"/>
                <a:gd name="connsiteY43" fmla="*/ 2085975 h 5453063"/>
                <a:gd name="connsiteX44" fmla="*/ 957263 w 2271713"/>
                <a:gd name="connsiteY44" fmla="*/ 1604963 h 5453063"/>
                <a:gd name="connsiteX45" fmla="*/ 852488 w 2271713"/>
                <a:gd name="connsiteY45" fmla="*/ 1490663 h 5453063"/>
                <a:gd name="connsiteX46" fmla="*/ 785813 w 2271713"/>
                <a:gd name="connsiteY46" fmla="*/ 2143125 h 5453063"/>
                <a:gd name="connsiteX47" fmla="*/ 962025 w 2271713"/>
                <a:gd name="connsiteY47" fmla="*/ 2586038 h 5453063"/>
                <a:gd name="connsiteX48" fmla="*/ 1004888 w 2271713"/>
                <a:gd name="connsiteY48" fmla="*/ 2790825 h 5453063"/>
                <a:gd name="connsiteX49" fmla="*/ 1066800 w 2271713"/>
                <a:gd name="connsiteY49" fmla="*/ 2843213 h 5453063"/>
                <a:gd name="connsiteX50" fmla="*/ 1066800 w 2271713"/>
                <a:gd name="connsiteY50" fmla="*/ 3071813 h 5453063"/>
                <a:gd name="connsiteX51" fmla="*/ 1023938 w 2271713"/>
                <a:gd name="connsiteY51" fmla="*/ 3167063 h 5453063"/>
                <a:gd name="connsiteX52" fmla="*/ 828675 w 2271713"/>
                <a:gd name="connsiteY52" fmla="*/ 3171825 h 5453063"/>
                <a:gd name="connsiteX53" fmla="*/ 766763 w 2271713"/>
                <a:gd name="connsiteY53" fmla="*/ 3062288 h 5453063"/>
                <a:gd name="connsiteX54" fmla="*/ 828675 w 2271713"/>
                <a:gd name="connsiteY54" fmla="*/ 2947988 h 5453063"/>
                <a:gd name="connsiteX55" fmla="*/ 904875 w 2271713"/>
                <a:gd name="connsiteY55" fmla="*/ 2957513 h 5453063"/>
                <a:gd name="connsiteX56" fmla="*/ 914400 w 2271713"/>
                <a:gd name="connsiteY56" fmla="*/ 2909888 h 5453063"/>
                <a:gd name="connsiteX57" fmla="*/ 738188 w 2271713"/>
                <a:gd name="connsiteY57" fmla="*/ 2481263 h 5453063"/>
                <a:gd name="connsiteX58" fmla="*/ 619125 w 2271713"/>
                <a:gd name="connsiteY58" fmla="*/ 2209800 h 5453063"/>
                <a:gd name="connsiteX59" fmla="*/ 619125 w 2271713"/>
                <a:gd name="connsiteY59" fmla="*/ 1395413 h 5453063"/>
                <a:gd name="connsiteX60" fmla="*/ 523875 w 2271713"/>
                <a:gd name="connsiteY60" fmla="*/ 1600200 h 5453063"/>
                <a:gd name="connsiteX61" fmla="*/ 357188 w 2271713"/>
                <a:gd name="connsiteY61" fmla="*/ 1747838 h 5453063"/>
                <a:gd name="connsiteX62" fmla="*/ 161925 w 2271713"/>
                <a:gd name="connsiteY62" fmla="*/ 1938338 h 5453063"/>
                <a:gd name="connsiteX63" fmla="*/ 152400 w 2271713"/>
                <a:gd name="connsiteY63" fmla="*/ 1981200 h 5453063"/>
                <a:gd name="connsiteX64" fmla="*/ 133350 w 2271713"/>
                <a:gd name="connsiteY64" fmla="*/ 2176463 h 5453063"/>
                <a:gd name="connsiteX65" fmla="*/ 142875 w 2271713"/>
                <a:gd name="connsiteY65" fmla="*/ 2271713 h 5453063"/>
                <a:gd name="connsiteX66" fmla="*/ 23813 w 2271713"/>
                <a:gd name="connsiteY66" fmla="*/ 2128838 h 5453063"/>
                <a:gd name="connsiteX67" fmla="*/ 0 w 2271713"/>
                <a:gd name="connsiteY67" fmla="*/ 1824038 h 5453063"/>
                <a:gd name="connsiteX68" fmla="*/ 85725 w 2271713"/>
                <a:gd name="connsiteY68" fmla="*/ 1576388 h 5453063"/>
                <a:gd name="connsiteX69" fmla="*/ 230982 w 2271713"/>
                <a:gd name="connsiteY69" fmla="*/ 1345406 h 5453063"/>
                <a:gd name="connsiteX70" fmla="*/ 566738 w 2271713"/>
                <a:gd name="connsiteY70" fmla="*/ 1152525 h 5453063"/>
                <a:gd name="connsiteX71" fmla="*/ 585788 w 2271713"/>
                <a:gd name="connsiteY71" fmla="*/ 990600 h 5453063"/>
                <a:gd name="connsiteX72" fmla="*/ 585788 w 2271713"/>
                <a:gd name="connsiteY72" fmla="*/ 742950 h 5453063"/>
                <a:gd name="connsiteX73" fmla="*/ 676275 w 2271713"/>
                <a:gd name="connsiteY73" fmla="*/ 404813 h 5453063"/>
                <a:gd name="connsiteX74" fmla="*/ 866775 w 2271713"/>
                <a:gd name="connsiteY74" fmla="*/ 119063 h 5453063"/>
                <a:gd name="connsiteX75" fmla="*/ 1123950 w 2271713"/>
                <a:gd name="connsiteY75" fmla="*/ 0 h 5453063"/>
                <a:gd name="connsiteX76" fmla="*/ 1381125 w 2271713"/>
                <a:gd name="connsiteY76" fmla="*/ 85725 h 5453063"/>
                <a:gd name="connsiteX0" fmla="*/ 1381125 w 2271713"/>
                <a:gd name="connsiteY0" fmla="*/ 85725 h 5453063"/>
                <a:gd name="connsiteX1" fmla="*/ 1457325 w 2271713"/>
                <a:gd name="connsiteY1" fmla="*/ 200025 h 5453063"/>
                <a:gd name="connsiteX2" fmla="*/ 1443038 w 2271713"/>
                <a:gd name="connsiteY2" fmla="*/ 266700 h 5453063"/>
                <a:gd name="connsiteX3" fmla="*/ 1509713 w 2271713"/>
                <a:gd name="connsiteY3" fmla="*/ 466725 h 5453063"/>
                <a:gd name="connsiteX4" fmla="*/ 1495425 w 2271713"/>
                <a:gd name="connsiteY4" fmla="*/ 757238 h 5453063"/>
                <a:gd name="connsiteX5" fmla="*/ 1428750 w 2271713"/>
                <a:gd name="connsiteY5" fmla="*/ 928688 h 5453063"/>
                <a:gd name="connsiteX6" fmla="*/ 1581150 w 2271713"/>
                <a:gd name="connsiteY6" fmla="*/ 919163 h 5453063"/>
                <a:gd name="connsiteX7" fmla="*/ 1947863 w 2271713"/>
                <a:gd name="connsiteY7" fmla="*/ 1176338 h 5453063"/>
                <a:gd name="connsiteX8" fmla="*/ 2271713 w 2271713"/>
                <a:gd name="connsiteY8" fmla="*/ 1504950 h 5453063"/>
                <a:gd name="connsiteX9" fmla="*/ 2271713 w 2271713"/>
                <a:gd name="connsiteY9" fmla="*/ 1552575 h 5453063"/>
                <a:gd name="connsiteX10" fmla="*/ 1962150 w 2271713"/>
                <a:gd name="connsiteY10" fmla="*/ 1871663 h 5453063"/>
                <a:gd name="connsiteX11" fmla="*/ 1809750 w 2271713"/>
                <a:gd name="connsiteY11" fmla="*/ 1995488 h 5453063"/>
                <a:gd name="connsiteX12" fmla="*/ 1724025 w 2271713"/>
                <a:gd name="connsiteY12" fmla="*/ 1947863 h 5453063"/>
                <a:gd name="connsiteX13" fmla="*/ 2038350 w 2271713"/>
                <a:gd name="connsiteY13" fmla="*/ 1528763 h 5453063"/>
                <a:gd name="connsiteX14" fmla="*/ 1695450 w 2271713"/>
                <a:gd name="connsiteY14" fmla="*/ 1252538 h 5453063"/>
                <a:gd name="connsiteX15" fmla="*/ 1652588 w 2271713"/>
                <a:gd name="connsiteY15" fmla="*/ 1428750 h 5453063"/>
                <a:gd name="connsiteX16" fmla="*/ 1595438 w 2271713"/>
                <a:gd name="connsiteY16" fmla="*/ 1566863 h 5453063"/>
                <a:gd name="connsiteX17" fmla="*/ 1628775 w 2271713"/>
                <a:gd name="connsiteY17" fmla="*/ 1800225 h 5453063"/>
                <a:gd name="connsiteX18" fmla="*/ 1747838 w 2271713"/>
                <a:gd name="connsiteY18" fmla="*/ 1990725 h 5453063"/>
                <a:gd name="connsiteX19" fmla="*/ 1824038 w 2271713"/>
                <a:gd name="connsiteY19" fmla="*/ 2105025 h 5453063"/>
                <a:gd name="connsiteX20" fmla="*/ 1990725 w 2271713"/>
                <a:gd name="connsiteY20" fmla="*/ 2428875 h 5453063"/>
                <a:gd name="connsiteX21" fmla="*/ 1990725 w 2271713"/>
                <a:gd name="connsiteY21" fmla="*/ 2795588 h 5453063"/>
                <a:gd name="connsiteX22" fmla="*/ 1857375 w 2271713"/>
                <a:gd name="connsiteY22" fmla="*/ 3167063 h 5453063"/>
                <a:gd name="connsiteX23" fmla="*/ 1790700 w 2271713"/>
                <a:gd name="connsiteY23" fmla="*/ 3624263 h 5453063"/>
                <a:gd name="connsiteX24" fmla="*/ 1495425 w 2271713"/>
                <a:gd name="connsiteY24" fmla="*/ 4500563 h 5453063"/>
                <a:gd name="connsiteX25" fmla="*/ 1404938 w 2271713"/>
                <a:gd name="connsiteY25" fmla="*/ 4824413 h 5453063"/>
                <a:gd name="connsiteX26" fmla="*/ 1585913 w 2271713"/>
                <a:gd name="connsiteY26" fmla="*/ 5129213 h 5453063"/>
                <a:gd name="connsiteX27" fmla="*/ 1728788 w 2271713"/>
                <a:gd name="connsiteY27" fmla="*/ 5219700 h 5453063"/>
                <a:gd name="connsiteX28" fmla="*/ 1733550 w 2271713"/>
                <a:gd name="connsiteY28" fmla="*/ 5243513 h 5453063"/>
                <a:gd name="connsiteX29" fmla="*/ 1643063 w 2271713"/>
                <a:gd name="connsiteY29" fmla="*/ 5262563 h 5453063"/>
                <a:gd name="connsiteX30" fmla="*/ 1404938 w 2271713"/>
                <a:gd name="connsiteY30" fmla="*/ 5143500 h 5453063"/>
                <a:gd name="connsiteX31" fmla="*/ 1333500 w 2271713"/>
                <a:gd name="connsiteY31" fmla="*/ 5167313 h 5453063"/>
                <a:gd name="connsiteX32" fmla="*/ 1243013 w 2271713"/>
                <a:gd name="connsiteY32" fmla="*/ 5110163 h 5453063"/>
                <a:gd name="connsiteX33" fmla="*/ 1238250 w 2271713"/>
                <a:gd name="connsiteY33" fmla="*/ 5224463 h 5453063"/>
                <a:gd name="connsiteX34" fmla="*/ 1100138 w 2271713"/>
                <a:gd name="connsiteY34" fmla="*/ 5453063 h 5453063"/>
                <a:gd name="connsiteX35" fmla="*/ 1038225 w 2271713"/>
                <a:gd name="connsiteY35" fmla="*/ 5453063 h 5453063"/>
                <a:gd name="connsiteX36" fmla="*/ 1023938 w 2271713"/>
                <a:gd name="connsiteY36" fmla="*/ 5148263 h 5453063"/>
                <a:gd name="connsiteX37" fmla="*/ 1185863 w 2271713"/>
                <a:gd name="connsiteY37" fmla="*/ 4848225 h 5453063"/>
                <a:gd name="connsiteX38" fmla="*/ 1271588 w 2271713"/>
                <a:gd name="connsiteY38" fmla="*/ 4095750 h 5453063"/>
                <a:gd name="connsiteX39" fmla="*/ 1419225 w 2271713"/>
                <a:gd name="connsiteY39" fmla="*/ 3509963 h 5453063"/>
                <a:gd name="connsiteX40" fmla="*/ 1262063 w 2271713"/>
                <a:gd name="connsiteY40" fmla="*/ 3328988 h 5453063"/>
                <a:gd name="connsiteX41" fmla="*/ 1147763 w 2271713"/>
                <a:gd name="connsiteY41" fmla="*/ 2981325 h 5453063"/>
                <a:gd name="connsiteX42" fmla="*/ 1066800 w 2271713"/>
                <a:gd name="connsiteY42" fmla="*/ 2671763 h 5453063"/>
                <a:gd name="connsiteX43" fmla="*/ 1128713 w 2271713"/>
                <a:gd name="connsiteY43" fmla="*/ 2085975 h 5453063"/>
                <a:gd name="connsiteX44" fmla="*/ 957263 w 2271713"/>
                <a:gd name="connsiteY44" fmla="*/ 1604963 h 5453063"/>
                <a:gd name="connsiteX45" fmla="*/ 852488 w 2271713"/>
                <a:gd name="connsiteY45" fmla="*/ 1490663 h 5453063"/>
                <a:gd name="connsiteX46" fmla="*/ 785813 w 2271713"/>
                <a:gd name="connsiteY46" fmla="*/ 2143125 h 5453063"/>
                <a:gd name="connsiteX47" fmla="*/ 962025 w 2271713"/>
                <a:gd name="connsiteY47" fmla="*/ 2586038 h 5453063"/>
                <a:gd name="connsiteX48" fmla="*/ 1004888 w 2271713"/>
                <a:gd name="connsiteY48" fmla="*/ 2790825 h 5453063"/>
                <a:gd name="connsiteX49" fmla="*/ 1066800 w 2271713"/>
                <a:gd name="connsiteY49" fmla="*/ 2843213 h 5453063"/>
                <a:gd name="connsiteX50" fmla="*/ 1066800 w 2271713"/>
                <a:gd name="connsiteY50" fmla="*/ 3071813 h 5453063"/>
                <a:gd name="connsiteX51" fmla="*/ 1023938 w 2271713"/>
                <a:gd name="connsiteY51" fmla="*/ 3167063 h 5453063"/>
                <a:gd name="connsiteX52" fmla="*/ 828675 w 2271713"/>
                <a:gd name="connsiteY52" fmla="*/ 3171825 h 5453063"/>
                <a:gd name="connsiteX53" fmla="*/ 766763 w 2271713"/>
                <a:gd name="connsiteY53" fmla="*/ 3062288 h 5453063"/>
                <a:gd name="connsiteX54" fmla="*/ 828675 w 2271713"/>
                <a:gd name="connsiteY54" fmla="*/ 2947988 h 5453063"/>
                <a:gd name="connsiteX55" fmla="*/ 904875 w 2271713"/>
                <a:gd name="connsiteY55" fmla="*/ 2957513 h 5453063"/>
                <a:gd name="connsiteX56" fmla="*/ 914400 w 2271713"/>
                <a:gd name="connsiteY56" fmla="*/ 2909888 h 5453063"/>
                <a:gd name="connsiteX57" fmla="*/ 738188 w 2271713"/>
                <a:gd name="connsiteY57" fmla="*/ 2481263 h 5453063"/>
                <a:gd name="connsiteX58" fmla="*/ 619125 w 2271713"/>
                <a:gd name="connsiteY58" fmla="*/ 2209800 h 5453063"/>
                <a:gd name="connsiteX59" fmla="*/ 619125 w 2271713"/>
                <a:gd name="connsiteY59" fmla="*/ 1395413 h 5453063"/>
                <a:gd name="connsiteX60" fmla="*/ 523875 w 2271713"/>
                <a:gd name="connsiteY60" fmla="*/ 1600200 h 5453063"/>
                <a:gd name="connsiteX61" fmla="*/ 357188 w 2271713"/>
                <a:gd name="connsiteY61" fmla="*/ 1747838 h 5453063"/>
                <a:gd name="connsiteX62" fmla="*/ 161925 w 2271713"/>
                <a:gd name="connsiteY62" fmla="*/ 1938338 h 5453063"/>
                <a:gd name="connsiteX63" fmla="*/ 152400 w 2271713"/>
                <a:gd name="connsiteY63" fmla="*/ 1981200 h 5453063"/>
                <a:gd name="connsiteX64" fmla="*/ 133350 w 2271713"/>
                <a:gd name="connsiteY64" fmla="*/ 2176463 h 5453063"/>
                <a:gd name="connsiteX65" fmla="*/ 142875 w 2271713"/>
                <a:gd name="connsiteY65" fmla="*/ 2271713 h 5453063"/>
                <a:gd name="connsiteX66" fmla="*/ 23813 w 2271713"/>
                <a:gd name="connsiteY66" fmla="*/ 2128838 h 5453063"/>
                <a:gd name="connsiteX67" fmla="*/ 0 w 2271713"/>
                <a:gd name="connsiteY67" fmla="*/ 1824038 h 5453063"/>
                <a:gd name="connsiteX68" fmla="*/ 85725 w 2271713"/>
                <a:gd name="connsiteY68" fmla="*/ 1576388 h 5453063"/>
                <a:gd name="connsiteX69" fmla="*/ 230982 w 2271713"/>
                <a:gd name="connsiteY69" fmla="*/ 1345406 h 5453063"/>
                <a:gd name="connsiteX70" fmla="*/ 566738 w 2271713"/>
                <a:gd name="connsiteY70" fmla="*/ 1152525 h 5453063"/>
                <a:gd name="connsiteX71" fmla="*/ 585788 w 2271713"/>
                <a:gd name="connsiteY71" fmla="*/ 990600 h 5453063"/>
                <a:gd name="connsiteX72" fmla="*/ 585788 w 2271713"/>
                <a:gd name="connsiteY72" fmla="*/ 742950 h 5453063"/>
                <a:gd name="connsiteX73" fmla="*/ 676275 w 2271713"/>
                <a:gd name="connsiteY73" fmla="*/ 404813 h 5453063"/>
                <a:gd name="connsiteX74" fmla="*/ 866775 w 2271713"/>
                <a:gd name="connsiteY74" fmla="*/ 119063 h 5453063"/>
                <a:gd name="connsiteX75" fmla="*/ 1123950 w 2271713"/>
                <a:gd name="connsiteY75" fmla="*/ 0 h 5453063"/>
                <a:gd name="connsiteX76" fmla="*/ 1381125 w 2271713"/>
                <a:gd name="connsiteY76" fmla="*/ 85725 h 5453063"/>
                <a:gd name="connsiteX0" fmla="*/ 1381125 w 2271713"/>
                <a:gd name="connsiteY0" fmla="*/ 85725 h 5453063"/>
                <a:gd name="connsiteX1" fmla="*/ 1457325 w 2271713"/>
                <a:gd name="connsiteY1" fmla="*/ 200025 h 5453063"/>
                <a:gd name="connsiteX2" fmla="*/ 1443038 w 2271713"/>
                <a:gd name="connsiteY2" fmla="*/ 266700 h 5453063"/>
                <a:gd name="connsiteX3" fmla="*/ 1509713 w 2271713"/>
                <a:gd name="connsiteY3" fmla="*/ 466725 h 5453063"/>
                <a:gd name="connsiteX4" fmla="*/ 1495425 w 2271713"/>
                <a:gd name="connsiteY4" fmla="*/ 757238 h 5453063"/>
                <a:gd name="connsiteX5" fmla="*/ 1428750 w 2271713"/>
                <a:gd name="connsiteY5" fmla="*/ 928688 h 5453063"/>
                <a:gd name="connsiteX6" fmla="*/ 1581150 w 2271713"/>
                <a:gd name="connsiteY6" fmla="*/ 919163 h 5453063"/>
                <a:gd name="connsiteX7" fmla="*/ 1947863 w 2271713"/>
                <a:gd name="connsiteY7" fmla="*/ 1176338 h 5453063"/>
                <a:gd name="connsiteX8" fmla="*/ 2271713 w 2271713"/>
                <a:gd name="connsiteY8" fmla="*/ 1504950 h 5453063"/>
                <a:gd name="connsiteX9" fmla="*/ 2271713 w 2271713"/>
                <a:gd name="connsiteY9" fmla="*/ 1552575 h 5453063"/>
                <a:gd name="connsiteX10" fmla="*/ 1962150 w 2271713"/>
                <a:gd name="connsiteY10" fmla="*/ 1871663 h 5453063"/>
                <a:gd name="connsiteX11" fmla="*/ 1809750 w 2271713"/>
                <a:gd name="connsiteY11" fmla="*/ 1995488 h 5453063"/>
                <a:gd name="connsiteX12" fmla="*/ 1724025 w 2271713"/>
                <a:gd name="connsiteY12" fmla="*/ 1947863 h 5453063"/>
                <a:gd name="connsiteX13" fmla="*/ 2038350 w 2271713"/>
                <a:gd name="connsiteY13" fmla="*/ 1528763 h 5453063"/>
                <a:gd name="connsiteX14" fmla="*/ 1695450 w 2271713"/>
                <a:gd name="connsiteY14" fmla="*/ 1252538 h 5453063"/>
                <a:gd name="connsiteX15" fmla="*/ 1652588 w 2271713"/>
                <a:gd name="connsiteY15" fmla="*/ 1428750 h 5453063"/>
                <a:gd name="connsiteX16" fmla="*/ 1595438 w 2271713"/>
                <a:gd name="connsiteY16" fmla="*/ 1566863 h 5453063"/>
                <a:gd name="connsiteX17" fmla="*/ 1628775 w 2271713"/>
                <a:gd name="connsiteY17" fmla="*/ 1800225 h 5453063"/>
                <a:gd name="connsiteX18" fmla="*/ 1747838 w 2271713"/>
                <a:gd name="connsiteY18" fmla="*/ 1990725 h 5453063"/>
                <a:gd name="connsiteX19" fmla="*/ 1824038 w 2271713"/>
                <a:gd name="connsiteY19" fmla="*/ 2105025 h 5453063"/>
                <a:gd name="connsiteX20" fmla="*/ 1990725 w 2271713"/>
                <a:gd name="connsiteY20" fmla="*/ 2428875 h 5453063"/>
                <a:gd name="connsiteX21" fmla="*/ 1990725 w 2271713"/>
                <a:gd name="connsiteY21" fmla="*/ 2795588 h 5453063"/>
                <a:gd name="connsiteX22" fmla="*/ 1857375 w 2271713"/>
                <a:gd name="connsiteY22" fmla="*/ 3167063 h 5453063"/>
                <a:gd name="connsiteX23" fmla="*/ 1790700 w 2271713"/>
                <a:gd name="connsiteY23" fmla="*/ 3624263 h 5453063"/>
                <a:gd name="connsiteX24" fmla="*/ 1495425 w 2271713"/>
                <a:gd name="connsiteY24" fmla="*/ 4500563 h 5453063"/>
                <a:gd name="connsiteX25" fmla="*/ 1404938 w 2271713"/>
                <a:gd name="connsiteY25" fmla="*/ 4824413 h 5453063"/>
                <a:gd name="connsiteX26" fmla="*/ 1585913 w 2271713"/>
                <a:gd name="connsiteY26" fmla="*/ 5129213 h 5453063"/>
                <a:gd name="connsiteX27" fmla="*/ 1728788 w 2271713"/>
                <a:gd name="connsiteY27" fmla="*/ 5219700 h 5453063"/>
                <a:gd name="connsiteX28" fmla="*/ 1733550 w 2271713"/>
                <a:gd name="connsiteY28" fmla="*/ 5243513 h 5453063"/>
                <a:gd name="connsiteX29" fmla="*/ 1643063 w 2271713"/>
                <a:gd name="connsiteY29" fmla="*/ 5262563 h 5453063"/>
                <a:gd name="connsiteX30" fmla="*/ 1404938 w 2271713"/>
                <a:gd name="connsiteY30" fmla="*/ 5143500 h 5453063"/>
                <a:gd name="connsiteX31" fmla="*/ 1333500 w 2271713"/>
                <a:gd name="connsiteY31" fmla="*/ 5167313 h 5453063"/>
                <a:gd name="connsiteX32" fmla="*/ 1243013 w 2271713"/>
                <a:gd name="connsiteY32" fmla="*/ 5110163 h 5453063"/>
                <a:gd name="connsiteX33" fmla="*/ 1238250 w 2271713"/>
                <a:gd name="connsiteY33" fmla="*/ 5224463 h 5453063"/>
                <a:gd name="connsiteX34" fmla="*/ 1100138 w 2271713"/>
                <a:gd name="connsiteY34" fmla="*/ 5453063 h 5453063"/>
                <a:gd name="connsiteX35" fmla="*/ 1038225 w 2271713"/>
                <a:gd name="connsiteY35" fmla="*/ 5453063 h 5453063"/>
                <a:gd name="connsiteX36" fmla="*/ 1023938 w 2271713"/>
                <a:gd name="connsiteY36" fmla="*/ 5148263 h 5453063"/>
                <a:gd name="connsiteX37" fmla="*/ 1185863 w 2271713"/>
                <a:gd name="connsiteY37" fmla="*/ 4848225 h 5453063"/>
                <a:gd name="connsiteX38" fmla="*/ 1271588 w 2271713"/>
                <a:gd name="connsiteY38" fmla="*/ 4095750 h 5453063"/>
                <a:gd name="connsiteX39" fmla="*/ 1419225 w 2271713"/>
                <a:gd name="connsiteY39" fmla="*/ 3509963 h 5453063"/>
                <a:gd name="connsiteX40" fmla="*/ 1262063 w 2271713"/>
                <a:gd name="connsiteY40" fmla="*/ 3328988 h 5453063"/>
                <a:gd name="connsiteX41" fmla="*/ 1147763 w 2271713"/>
                <a:gd name="connsiteY41" fmla="*/ 2981325 h 5453063"/>
                <a:gd name="connsiteX42" fmla="*/ 1066800 w 2271713"/>
                <a:gd name="connsiteY42" fmla="*/ 2671763 h 5453063"/>
                <a:gd name="connsiteX43" fmla="*/ 1128713 w 2271713"/>
                <a:gd name="connsiteY43" fmla="*/ 2085975 h 5453063"/>
                <a:gd name="connsiteX44" fmla="*/ 957263 w 2271713"/>
                <a:gd name="connsiteY44" fmla="*/ 1604963 h 5453063"/>
                <a:gd name="connsiteX45" fmla="*/ 852488 w 2271713"/>
                <a:gd name="connsiteY45" fmla="*/ 1490663 h 5453063"/>
                <a:gd name="connsiteX46" fmla="*/ 785813 w 2271713"/>
                <a:gd name="connsiteY46" fmla="*/ 2143125 h 5453063"/>
                <a:gd name="connsiteX47" fmla="*/ 962025 w 2271713"/>
                <a:gd name="connsiteY47" fmla="*/ 2586038 h 5453063"/>
                <a:gd name="connsiteX48" fmla="*/ 1004888 w 2271713"/>
                <a:gd name="connsiteY48" fmla="*/ 2790825 h 5453063"/>
                <a:gd name="connsiteX49" fmla="*/ 1066800 w 2271713"/>
                <a:gd name="connsiteY49" fmla="*/ 2843213 h 5453063"/>
                <a:gd name="connsiteX50" fmla="*/ 1066800 w 2271713"/>
                <a:gd name="connsiteY50" fmla="*/ 3071813 h 5453063"/>
                <a:gd name="connsiteX51" fmla="*/ 1023938 w 2271713"/>
                <a:gd name="connsiteY51" fmla="*/ 3167063 h 5453063"/>
                <a:gd name="connsiteX52" fmla="*/ 828675 w 2271713"/>
                <a:gd name="connsiteY52" fmla="*/ 3171825 h 5453063"/>
                <a:gd name="connsiteX53" fmla="*/ 766763 w 2271713"/>
                <a:gd name="connsiteY53" fmla="*/ 3062288 h 5453063"/>
                <a:gd name="connsiteX54" fmla="*/ 828675 w 2271713"/>
                <a:gd name="connsiteY54" fmla="*/ 2947988 h 5453063"/>
                <a:gd name="connsiteX55" fmla="*/ 904875 w 2271713"/>
                <a:gd name="connsiteY55" fmla="*/ 2957513 h 5453063"/>
                <a:gd name="connsiteX56" fmla="*/ 914400 w 2271713"/>
                <a:gd name="connsiteY56" fmla="*/ 2909888 h 5453063"/>
                <a:gd name="connsiteX57" fmla="*/ 738188 w 2271713"/>
                <a:gd name="connsiteY57" fmla="*/ 2481263 h 5453063"/>
                <a:gd name="connsiteX58" fmla="*/ 619125 w 2271713"/>
                <a:gd name="connsiteY58" fmla="*/ 2209800 h 5453063"/>
                <a:gd name="connsiteX59" fmla="*/ 619125 w 2271713"/>
                <a:gd name="connsiteY59" fmla="*/ 1395413 h 5453063"/>
                <a:gd name="connsiteX60" fmla="*/ 523875 w 2271713"/>
                <a:gd name="connsiteY60" fmla="*/ 1600200 h 5453063"/>
                <a:gd name="connsiteX61" fmla="*/ 357188 w 2271713"/>
                <a:gd name="connsiteY61" fmla="*/ 1747838 h 5453063"/>
                <a:gd name="connsiteX62" fmla="*/ 161925 w 2271713"/>
                <a:gd name="connsiteY62" fmla="*/ 1938338 h 5453063"/>
                <a:gd name="connsiteX63" fmla="*/ 152400 w 2271713"/>
                <a:gd name="connsiteY63" fmla="*/ 1981200 h 5453063"/>
                <a:gd name="connsiteX64" fmla="*/ 133350 w 2271713"/>
                <a:gd name="connsiteY64" fmla="*/ 2176463 h 5453063"/>
                <a:gd name="connsiteX65" fmla="*/ 142875 w 2271713"/>
                <a:gd name="connsiteY65" fmla="*/ 2271713 h 5453063"/>
                <a:gd name="connsiteX66" fmla="*/ 23813 w 2271713"/>
                <a:gd name="connsiteY66" fmla="*/ 2128838 h 5453063"/>
                <a:gd name="connsiteX67" fmla="*/ 0 w 2271713"/>
                <a:gd name="connsiteY67" fmla="*/ 1824038 h 5453063"/>
                <a:gd name="connsiteX68" fmla="*/ 85725 w 2271713"/>
                <a:gd name="connsiteY68" fmla="*/ 1576388 h 5453063"/>
                <a:gd name="connsiteX69" fmla="*/ 230982 w 2271713"/>
                <a:gd name="connsiteY69" fmla="*/ 1345406 h 5453063"/>
                <a:gd name="connsiteX70" fmla="*/ 566738 w 2271713"/>
                <a:gd name="connsiteY70" fmla="*/ 1152525 h 5453063"/>
                <a:gd name="connsiteX71" fmla="*/ 585788 w 2271713"/>
                <a:gd name="connsiteY71" fmla="*/ 990600 h 5453063"/>
                <a:gd name="connsiteX72" fmla="*/ 585788 w 2271713"/>
                <a:gd name="connsiteY72" fmla="*/ 742950 h 5453063"/>
                <a:gd name="connsiteX73" fmla="*/ 676275 w 2271713"/>
                <a:gd name="connsiteY73" fmla="*/ 404813 h 5453063"/>
                <a:gd name="connsiteX74" fmla="*/ 866775 w 2271713"/>
                <a:gd name="connsiteY74" fmla="*/ 119063 h 5453063"/>
                <a:gd name="connsiteX75" fmla="*/ 1123950 w 2271713"/>
                <a:gd name="connsiteY75" fmla="*/ 0 h 5453063"/>
                <a:gd name="connsiteX76" fmla="*/ 1381125 w 2271713"/>
                <a:gd name="connsiteY76" fmla="*/ 85725 h 5453063"/>
                <a:gd name="connsiteX0" fmla="*/ 1381125 w 2271713"/>
                <a:gd name="connsiteY0" fmla="*/ 85725 h 5453063"/>
                <a:gd name="connsiteX1" fmla="*/ 1457325 w 2271713"/>
                <a:gd name="connsiteY1" fmla="*/ 200025 h 5453063"/>
                <a:gd name="connsiteX2" fmla="*/ 1443038 w 2271713"/>
                <a:gd name="connsiteY2" fmla="*/ 266700 h 5453063"/>
                <a:gd name="connsiteX3" fmla="*/ 1509713 w 2271713"/>
                <a:gd name="connsiteY3" fmla="*/ 466725 h 5453063"/>
                <a:gd name="connsiteX4" fmla="*/ 1495425 w 2271713"/>
                <a:gd name="connsiteY4" fmla="*/ 757238 h 5453063"/>
                <a:gd name="connsiteX5" fmla="*/ 1428750 w 2271713"/>
                <a:gd name="connsiteY5" fmla="*/ 928688 h 5453063"/>
                <a:gd name="connsiteX6" fmla="*/ 1581150 w 2271713"/>
                <a:gd name="connsiteY6" fmla="*/ 919163 h 5453063"/>
                <a:gd name="connsiteX7" fmla="*/ 1947863 w 2271713"/>
                <a:gd name="connsiteY7" fmla="*/ 1176338 h 5453063"/>
                <a:gd name="connsiteX8" fmla="*/ 2271713 w 2271713"/>
                <a:gd name="connsiteY8" fmla="*/ 1504950 h 5453063"/>
                <a:gd name="connsiteX9" fmla="*/ 2271713 w 2271713"/>
                <a:gd name="connsiteY9" fmla="*/ 1552575 h 5453063"/>
                <a:gd name="connsiteX10" fmla="*/ 1962150 w 2271713"/>
                <a:gd name="connsiteY10" fmla="*/ 1871663 h 5453063"/>
                <a:gd name="connsiteX11" fmla="*/ 1809750 w 2271713"/>
                <a:gd name="connsiteY11" fmla="*/ 1995488 h 5453063"/>
                <a:gd name="connsiteX12" fmla="*/ 1724025 w 2271713"/>
                <a:gd name="connsiteY12" fmla="*/ 1947863 h 5453063"/>
                <a:gd name="connsiteX13" fmla="*/ 2038350 w 2271713"/>
                <a:gd name="connsiteY13" fmla="*/ 1528763 h 5453063"/>
                <a:gd name="connsiteX14" fmla="*/ 1695450 w 2271713"/>
                <a:gd name="connsiteY14" fmla="*/ 1252538 h 5453063"/>
                <a:gd name="connsiteX15" fmla="*/ 1652588 w 2271713"/>
                <a:gd name="connsiteY15" fmla="*/ 1428750 h 5453063"/>
                <a:gd name="connsiteX16" fmla="*/ 1595438 w 2271713"/>
                <a:gd name="connsiteY16" fmla="*/ 1566863 h 5453063"/>
                <a:gd name="connsiteX17" fmla="*/ 1628775 w 2271713"/>
                <a:gd name="connsiteY17" fmla="*/ 1800225 h 5453063"/>
                <a:gd name="connsiteX18" fmla="*/ 1747838 w 2271713"/>
                <a:gd name="connsiteY18" fmla="*/ 1990725 h 5453063"/>
                <a:gd name="connsiteX19" fmla="*/ 1824038 w 2271713"/>
                <a:gd name="connsiteY19" fmla="*/ 2105025 h 5453063"/>
                <a:gd name="connsiteX20" fmla="*/ 1990725 w 2271713"/>
                <a:gd name="connsiteY20" fmla="*/ 2428875 h 5453063"/>
                <a:gd name="connsiteX21" fmla="*/ 1990725 w 2271713"/>
                <a:gd name="connsiteY21" fmla="*/ 2795588 h 5453063"/>
                <a:gd name="connsiteX22" fmla="*/ 1857375 w 2271713"/>
                <a:gd name="connsiteY22" fmla="*/ 3167063 h 5453063"/>
                <a:gd name="connsiteX23" fmla="*/ 1790700 w 2271713"/>
                <a:gd name="connsiteY23" fmla="*/ 3624263 h 5453063"/>
                <a:gd name="connsiteX24" fmla="*/ 1495425 w 2271713"/>
                <a:gd name="connsiteY24" fmla="*/ 4500563 h 5453063"/>
                <a:gd name="connsiteX25" fmla="*/ 1404938 w 2271713"/>
                <a:gd name="connsiteY25" fmla="*/ 4824413 h 5453063"/>
                <a:gd name="connsiteX26" fmla="*/ 1585913 w 2271713"/>
                <a:gd name="connsiteY26" fmla="*/ 5129213 h 5453063"/>
                <a:gd name="connsiteX27" fmla="*/ 1728788 w 2271713"/>
                <a:gd name="connsiteY27" fmla="*/ 5219700 h 5453063"/>
                <a:gd name="connsiteX28" fmla="*/ 1733550 w 2271713"/>
                <a:gd name="connsiteY28" fmla="*/ 5243513 h 5453063"/>
                <a:gd name="connsiteX29" fmla="*/ 1643063 w 2271713"/>
                <a:gd name="connsiteY29" fmla="*/ 5262563 h 5453063"/>
                <a:gd name="connsiteX30" fmla="*/ 1404938 w 2271713"/>
                <a:gd name="connsiteY30" fmla="*/ 5143500 h 5453063"/>
                <a:gd name="connsiteX31" fmla="*/ 1333500 w 2271713"/>
                <a:gd name="connsiteY31" fmla="*/ 5167313 h 5453063"/>
                <a:gd name="connsiteX32" fmla="*/ 1243013 w 2271713"/>
                <a:gd name="connsiteY32" fmla="*/ 5110163 h 5453063"/>
                <a:gd name="connsiteX33" fmla="*/ 1238250 w 2271713"/>
                <a:gd name="connsiteY33" fmla="*/ 5224463 h 5453063"/>
                <a:gd name="connsiteX34" fmla="*/ 1100138 w 2271713"/>
                <a:gd name="connsiteY34" fmla="*/ 5453063 h 5453063"/>
                <a:gd name="connsiteX35" fmla="*/ 1038225 w 2271713"/>
                <a:gd name="connsiteY35" fmla="*/ 5453063 h 5453063"/>
                <a:gd name="connsiteX36" fmla="*/ 1023938 w 2271713"/>
                <a:gd name="connsiteY36" fmla="*/ 5148263 h 5453063"/>
                <a:gd name="connsiteX37" fmla="*/ 1185863 w 2271713"/>
                <a:gd name="connsiteY37" fmla="*/ 4848225 h 5453063"/>
                <a:gd name="connsiteX38" fmla="*/ 1271588 w 2271713"/>
                <a:gd name="connsiteY38" fmla="*/ 4095750 h 5453063"/>
                <a:gd name="connsiteX39" fmla="*/ 1419225 w 2271713"/>
                <a:gd name="connsiteY39" fmla="*/ 3509963 h 5453063"/>
                <a:gd name="connsiteX40" fmla="*/ 1262063 w 2271713"/>
                <a:gd name="connsiteY40" fmla="*/ 3328988 h 5453063"/>
                <a:gd name="connsiteX41" fmla="*/ 1147763 w 2271713"/>
                <a:gd name="connsiteY41" fmla="*/ 2981325 h 5453063"/>
                <a:gd name="connsiteX42" fmla="*/ 1066800 w 2271713"/>
                <a:gd name="connsiteY42" fmla="*/ 2671763 h 5453063"/>
                <a:gd name="connsiteX43" fmla="*/ 1128713 w 2271713"/>
                <a:gd name="connsiteY43" fmla="*/ 2085975 h 5453063"/>
                <a:gd name="connsiteX44" fmla="*/ 957263 w 2271713"/>
                <a:gd name="connsiteY44" fmla="*/ 1604963 h 5453063"/>
                <a:gd name="connsiteX45" fmla="*/ 852488 w 2271713"/>
                <a:gd name="connsiteY45" fmla="*/ 1490663 h 5453063"/>
                <a:gd name="connsiteX46" fmla="*/ 785813 w 2271713"/>
                <a:gd name="connsiteY46" fmla="*/ 2143125 h 5453063"/>
                <a:gd name="connsiteX47" fmla="*/ 962025 w 2271713"/>
                <a:gd name="connsiteY47" fmla="*/ 2586038 h 5453063"/>
                <a:gd name="connsiteX48" fmla="*/ 1004888 w 2271713"/>
                <a:gd name="connsiteY48" fmla="*/ 2790825 h 5453063"/>
                <a:gd name="connsiteX49" fmla="*/ 1066800 w 2271713"/>
                <a:gd name="connsiteY49" fmla="*/ 2843213 h 5453063"/>
                <a:gd name="connsiteX50" fmla="*/ 1066800 w 2271713"/>
                <a:gd name="connsiteY50" fmla="*/ 3071813 h 5453063"/>
                <a:gd name="connsiteX51" fmla="*/ 1023938 w 2271713"/>
                <a:gd name="connsiteY51" fmla="*/ 3167063 h 5453063"/>
                <a:gd name="connsiteX52" fmla="*/ 828675 w 2271713"/>
                <a:gd name="connsiteY52" fmla="*/ 3171825 h 5453063"/>
                <a:gd name="connsiteX53" fmla="*/ 766763 w 2271713"/>
                <a:gd name="connsiteY53" fmla="*/ 3062288 h 5453063"/>
                <a:gd name="connsiteX54" fmla="*/ 828675 w 2271713"/>
                <a:gd name="connsiteY54" fmla="*/ 2947988 h 5453063"/>
                <a:gd name="connsiteX55" fmla="*/ 904875 w 2271713"/>
                <a:gd name="connsiteY55" fmla="*/ 2957513 h 5453063"/>
                <a:gd name="connsiteX56" fmla="*/ 914400 w 2271713"/>
                <a:gd name="connsiteY56" fmla="*/ 2909888 h 5453063"/>
                <a:gd name="connsiteX57" fmla="*/ 738188 w 2271713"/>
                <a:gd name="connsiteY57" fmla="*/ 2481263 h 5453063"/>
                <a:gd name="connsiteX58" fmla="*/ 619125 w 2271713"/>
                <a:gd name="connsiteY58" fmla="*/ 2209800 h 5453063"/>
                <a:gd name="connsiteX59" fmla="*/ 619125 w 2271713"/>
                <a:gd name="connsiteY59" fmla="*/ 1395413 h 5453063"/>
                <a:gd name="connsiteX60" fmla="*/ 523875 w 2271713"/>
                <a:gd name="connsiteY60" fmla="*/ 1600200 h 5453063"/>
                <a:gd name="connsiteX61" fmla="*/ 357188 w 2271713"/>
                <a:gd name="connsiteY61" fmla="*/ 1747838 h 5453063"/>
                <a:gd name="connsiteX62" fmla="*/ 161925 w 2271713"/>
                <a:gd name="connsiteY62" fmla="*/ 1938338 h 5453063"/>
                <a:gd name="connsiteX63" fmla="*/ 152400 w 2271713"/>
                <a:gd name="connsiteY63" fmla="*/ 1981200 h 5453063"/>
                <a:gd name="connsiteX64" fmla="*/ 133350 w 2271713"/>
                <a:gd name="connsiteY64" fmla="*/ 2176463 h 5453063"/>
                <a:gd name="connsiteX65" fmla="*/ 142875 w 2271713"/>
                <a:gd name="connsiteY65" fmla="*/ 2271713 h 5453063"/>
                <a:gd name="connsiteX66" fmla="*/ 23813 w 2271713"/>
                <a:gd name="connsiteY66" fmla="*/ 2128838 h 5453063"/>
                <a:gd name="connsiteX67" fmla="*/ 0 w 2271713"/>
                <a:gd name="connsiteY67" fmla="*/ 1824038 h 5453063"/>
                <a:gd name="connsiteX68" fmla="*/ 85725 w 2271713"/>
                <a:gd name="connsiteY68" fmla="*/ 1576388 h 5453063"/>
                <a:gd name="connsiteX69" fmla="*/ 230982 w 2271713"/>
                <a:gd name="connsiteY69" fmla="*/ 1345406 h 5453063"/>
                <a:gd name="connsiteX70" fmla="*/ 566738 w 2271713"/>
                <a:gd name="connsiteY70" fmla="*/ 1152525 h 5453063"/>
                <a:gd name="connsiteX71" fmla="*/ 585788 w 2271713"/>
                <a:gd name="connsiteY71" fmla="*/ 990600 h 5453063"/>
                <a:gd name="connsiteX72" fmla="*/ 585788 w 2271713"/>
                <a:gd name="connsiteY72" fmla="*/ 742950 h 5453063"/>
                <a:gd name="connsiteX73" fmla="*/ 676275 w 2271713"/>
                <a:gd name="connsiteY73" fmla="*/ 404813 h 5453063"/>
                <a:gd name="connsiteX74" fmla="*/ 866775 w 2271713"/>
                <a:gd name="connsiteY74" fmla="*/ 119063 h 5453063"/>
                <a:gd name="connsiteX75" fmla="*/ 1123950 w 2271713"/>
                <a:gd name="connsiteY75" fmla="*/ 0 h 5453063"/>
                <a:gd name="connsiteX76" fmla="*/ 1381125 w 2271713"/>
                <a:gd name="connsiteY76" fmla="*/ 85725 h 5453063"/>
                <a:gd name="connsiteX0" fmla="*/ 1381125 w 2271713"/>
                <a:gd name="connsiteY0" fmla="*/ 85725 h 5453063"/>
                <a:gd name="connsiteX1" fmla="*/ 1457325 w 2271713"/>
                <a:gd name="connsiteY1" fmla="*/ 200025 h 5453063"/>
                <a:gd name="connsiteX2" fmla="*/ 1443038 w 2271713"/>
                <a:gd name="connsiteY2" fmla="*/ 266700 h 5453063"/>
                <a:gd name="connsiteX3" fmla="*/ 1509713 w 2271713"/>
                <a:gd name="connsiteY3" fmla="*/ 466725 h 5453063"/>
                <a:gd name="connsiteX4" fmla="*/ 1495425 w 2271713"/>
                <a:gd name="connsiteY4" fmla="*/ 757238 h 5453063"/>
                <a:gd name="connsiteX5" fmla="*/ 1428750 w 2271713"/>
                <a:gd name="connsiteY5" fmla="*/ 928688 h 5453063"/>
                <a:gd name="connsiteX6" fmla="*/ 1581150 w 2271713"/>
                <a:gd name="connsiteY6" fmla="*/ 919163 h 5453063"/>
                <a:gd name="connsiteX7" fmla="*/ 1947863 w 2271713"/>
                <a:gd name="connsiteY7" fmla="*/ 1176338 h 5453063"/>
                <a:gd name="connsiteX8" fmla="*/ 2271713 w 2271713"/>
                <a:gd name="connsiteY8" fmla="*/ 1504950 h 5453063"/>
                <a:gd name="connsiteX9" fmla="*/ 2271713 w 2271713"/>
                <a:gd name="connsiteY9" fmla="*/ 1552575 h 5453063"/>
                <a:gd name="connsiteX10" fmla="*/ 1962150 w 2271713"/>
                <a:gd name="connsiteY10" fmla="*/ 1871663 h 5453063"/>
                <a:gd name="connsiteX11" fmla="*/ 1809750 w 2271713"/>
                <a:gd name="connsiteY11" fmla="*/ 1995488 h 5453063"/>
                <a:gd name="connsiteX12" fmla="*/ 1724025 w 2271713"/>
                <a:gd name="connsiteY12" fmla="*/ 1947863 h 5453063"/>
                <a:gd name="connsiteX13" fmla="*/ 2038350 w 2271713"/>
                <a:gd name="connsiteY13" fmla="*/ 1528763 h 5453063"/>
                <a:gd name="connsiteX14" fmla="*/ 1695450 w 2271713"/>
                <a:gd name="connsiteY14" fmla="*/ 1252538 h 5453063"/>
                <a:gd name="connsiteX15" fmla="*/ 1652588 w 2271713"/>
                <a:gd name="connsiteY15" fmla="*/ 1428750 h 5453063"/>
                <a:gd name="connsiteX16" fmla="*/ 1595438 w 2271713"/>
                <a:gd name="connsiteY16" fmla="*/ 1566863 h 5453063"/>
                <a:gd name="connsiteX17" fmla="*/ 1628775 w 2271713"/>
                <a:gd name="connsiteY17" fmla="*/ 1800225 h 5453063"/>
                <a:gd name="connsiteX18" fmla="*/ 1747838 w 2271713"/>
                <a:gd name="connsiteY18" fmla="*/ 1990725 h 5453063"/>
                <a:gd name="connsiteX19" fmla="*/ 1824038 w 2271713"/>
                <a:gd name="connsiteY19" fmla="*/ 2105025 h 5453063"/>
                <a:gd name="connsiteX20" fmla="*/ 1990725 w 2271713"/>
                <a:gd name="connsiteY20" fmla="*/ 2428875 h 5453063"/>
                <a:gd name="connsiteX21" fmla="*/ 1990725 w 2271713"/>
                <a:gd name="connsiteY21" fmla="*/ 2795588 h 5453063"/>
                <a:gd name="connsiteX22" fmla="*/ 1857375 w 2271713"/>
                <a:gd name="connsiteY22" fmla="*/ 3167063 h 5453063"/>
                <a:gd name="connsiteX23" fmla="*/ 1790700 w 2271713"/>
                <a:gd name="connsiteY23" fmla="*/ 3624263 h 5453063"/>
                <a:gd name="connsiteX24" fmla="*/ 1495425 w 2271713"/>
                <a:gd name="connsiteY24" fmla="*/ 4500563 h 5453063"/>
                <a:gd name="connsiteX25" fmla="*/ 1404938 w 2271713"/>
                <a:gd name="connsiteY25" fmla="*/ 4824413 h 5453063"/>
                <a:gd name="connsiteX26" fmla="*/ 1585913 w 2271713"/>
                <a:gd name="connsiteY26" fmla="*/ 5129213 h 5453063"/>
                <a:gd name="connsiteX27" fmla="*/ 1728788 w 2271713"/>
                <a:gd name="connsiteY27" fmla="*/ 5219700 h 5453063"/>
                <a:gd name="connsiteX28" fmla="*/ 1733550 w 2271713"/>
                <a:gd name="connsiteY28" fmla="*/ 5243513 h 5453063"/>
                <a:gd name="connsiteX29" fmla="*/ 1643063 w 2271713"/>
                <a:gd name="connsiteY29" fmla="*/ 5262563 h 5453063"/>
                <a:gd name="connsiteX30" fmla="*/ 1404938 w 2271713"/>
                <a:gd name="connsiteY30" fmla="*/ 5143500 h 5453063"/>
                <a:gd name="connsiteX31" fmla="*/ 1333500 w 2271713"/>
                <a:gd name="connsiteY31" fmla="*/ 5167313 h 5453063"/>
                <a:gd name="connsiteX32" fmla="*/ 1243013 w 2271713"/>
                <a:gd name="connsiteY32" fmla="*/ 5110163 h 5453063"/>
                <a:gd name="connsiteX33" fmla="*/ 1238250 w 2271713"/>
                <a:gd name="connsiteY33" fmla="*/ 5224463 h 5453063"/>
                <a:gd name="connsiteX34" fmla="*/ 1100138 w 2271713"/>
                <a:gd name="connsiteY34" fmla="*/ 5453063 h 5453063"/>
                <a:gd name="connsiteX35" fmla="*/ 1038225 w 2271713"/>
                <a:gd name="connsiteY35" fmla="*/ 5453063 h 5453063"/>
                <a:gd name="connsiteX36" fmla="*/ 1023938 w 2271713"/>
                <a:gd name="connsiteY36" fmla="*/ 5148263 h 5453063"/>
                <a:gd name="connsiteX37" fmla="*/ 1185863 w 2271713"/>
                <a:gd name="connsiteY37" fmla="*/ 4848225 h 5453063"/>
                <a:gd name="connsiteX38" fmla="*/ 1271588 w 2271713"/>
                <a:gd name="connsiteY38" fmla="*/ 4095750 h 5453063"/>
                <a:gd name="connsiteX39" fmla="*/ 1419225 w 2271713"/>
                <a:gd name="connsiteY39" fmla="*/ 3509963 h 5453063"/>
                <a:gd name="connsiteX40" fmla="*/ 1262063 w 2271713"/>
                <a:gd name="connsiteY40" fmla="*/ 3328988 h 5453063"/>
                <a:gd name="connsiteX41" fmla="*/ 1147763 w 2271713"/>
                <a:gd name="connsiteY41" fmla="*/ 2981325 h 5453063"/>
                <a:gd name="connsiteX42" fmla="*/ 1066800 w 2271713"/>
                <a:gd name="connsiteY42" fmla="*/ 2671763 h 5453063"/>
                <a:gd name="connsiteX43" fmla="*/ 1128713 w 2271713"/>
                <a:gd name="connsiteY43" fmla="*/ 2085975 h 5453063"/>
                <a:gd name="connsiteX44" fmla="*/ 957263 w 2271713"/>
                <a:gd name="connsiteY44" fmla="*/ 1604963 h 5453063"/>
                <a:gd name="connsiteX45" fmla="*/ 852488 w 2271713"/>
                <a:gd name="connsiteY45" fmla="*/ 1490663 h 5453063"/>
                <a:gd name="connsiteX46" fmla="*/ 785813 w 2271713"/>
                <a:gd name="connsiteY46" fmla="*/ 2143125 h 5453063"/>
                <a:gd name="connsiteX47" fmla="*/ 962025 w 2271713"/>
                <a:gd name="connsiteY47" fmla="*/ 2586038 h 5453063"/>
                <a:gd name="connsiteX48" fmla="*/ 1004888 w 2271713"/>
                <a:gd name="connsiteY48" fmla="*/ 2790825 h 5453063"/>
                <a:gd name="connsiteX49" fmla="*/ 1066800 w 2271713"/>
                <a:gd name="connsiteY49" fmla="*/ 2843213 h 5453063"/>
                <a:gd name="connsiteX50" fmla="*/ 1066800 w 2271713"/>
                <a:gd name="connsiteY50" fmla="*/ 3071813 h 5453063"/>
                <a:gd name="connsiteX51" fmla="*/ 1023938 w 2271713"/>
                <a:gd name="connsiteY51" fmla="*/ 3167063 h 5453063"/>
                <a:gd name="connsiteX52" fmla="*/ 828675 w 2271713"/>
                <a:gd name="connsiteY52" fmla="*/ 3171825 h 5453063"/>
                <a:gd name="connsiteX53" fmla="*/ 766763 w 2271713"/>
                <a:gd name="connsiteY53" fmla="*/ 3062288 h 5453063"/>
                <a:gd name="connsiteX54" fmla="*/ 828675 w 2271713"/>
                <a:gd name="connsiteY54" fmla="*/ 2947988 h 5453063"/>
                <a:gd name="connsiteX55" fmla="*/ 904875 w 2271713"/>
                <a:gd name="connsiteY55" fmla="*/ 2957513 h 5453063"/>
                <a:gd name="connsiteX56" fmla="*/ 914400 w 2271713"/>
                <a:gd name="connsiteY56" fmla="*/ 2909888 h 5453063"/>
                <a:gd name="connsiteX57" fmla="*/ 738188 w 2271713"/>
                <a:gd name="connsiteY57" fmla="*/ 2481263 h 5453063"/>
                <a:gd name="connsiteX58" fmla="*/ 619125 w 2271713"/>
                <a:gd name="connsiteY58" fmla="*/ 2209800 h 5453063"/>
                <a:gd name="connsiteX59" fmla="*/ 619125 w 2271713"/>
                <a:gd name="connsiteY59" fmla="*/ 1395413 h 5453063"/>
                <a:gd name="connsiteX60" fmla="*/ 523875 w 2271713"/>
                <a:gd name="connsiteY60" fmla="*/ 1600200 h 5453063"/>
                <a:gd name="connsiteX61" fmla="*/ 357188 w 2271713"/>
                <a:gd name="connsiteY61" fmla="*/ 1747838 h 5453063"/>
                <a:gd name="connsiteX62" fmla="*/ 161925 w 2271713"/>
                <a:gd name="connsiteY62" fmla="*/ 1938338 h 5453063"/>
                <a:gd name="connsiteX63" fmla="*/ 152400 w 2271713"/>
                <a:gd name="connsiteY63" fmla="*/ 1981200 h 5453063"/>
                <a:gd name="connsiteX64" fmla="*/ 133350 w 2271713"/>
                <a:gd name="connsiteY64" fmla="*/ 2176463 h 5453063"/>
                <a:gd name="connsiteX65" fmla="*/ 142875 w 2271713"/>
                <a:gd name="connsiteY65" fmla="*/ 2271713 h 5453063"/>
                <a:gd name="connsiteX66" fmla="*/ 23813 w 2271713"/>
                <a:gd name="connsiteY66" fmla="*/ 2128838 h 5453063"/>
                <a:gd name="connsiteX67" fmla="*/ 0 w 2271713"/>
                <a:gd name="connsiteY67" fmla="*/ 1824038 h 5453063"/>
                <a:gd name="connsiteX68" fmla="*/ 150019 w 2271713"/>
                <a:gd name="connsiteY68" fmla="*/ 1564482 h 5453063"/>
                <a:gd name="connsiteX69" fmla="*/ 230982 w 2271713"/>
                <a:gd name="connsiteY69" fmla="*/ 1345406 h 5453063"/>
                <a:gd name="connsiteX70" fmla="*/ 566738 w 2271713"/>
                <a:gd name="connsiteY70" fmla="*/ 1152525 h 5453063"/>
                <a:gd name="connsiteX71" fmla="*/ 585788 w 2271713"/>
                <a:gd name="connsiteY71" fmla="*/ 990600 h 5453063"/>
                <a:gd name="connsiteX72" fmla="*/ 585788 w 2271713"/>
                <a:gd name="connsiteY72" fmla="*/ 742950 h 5453063"/>
                <a:gd name="connsiteX73" fmla="*/ 676275 w 2271713"/>
                <a:gd name="connsiteY73" fmla="*/ 404813 h 5453063"/>
                <a:gd name="connsiteX74" fmla="*/ 866775 w 2271713"/>
                <a:gd name="connsiteY74" fmla="*/ 119063 h 5453063"/>
                <a:gd name="connsiteX75" fmla="*/ 1123950 w 2271713"/>
                <a:gd name="connsiteY75" fmla="*/ 0 h 5453063"/>
                <a:gd name="connsiteX76" fmla="*/ 1381125 w 2271713"/>
                <a:gd name="connsiteY76" fmla="*/ 85725 h 5453063"/>
                <a:gd name="connsiteX0" fmla="*/ 1381125 w 2271713"/>
                <a:gd name="connsiteY0" fmla="*/ 85725 h 5453063"/>
                <a:gd name="connsiteX1" fmla="*/ 1457325 w 2271713"/>
                <a:gd name="connsiteY1" fmla="*/ 200025 h 5453063"/>
                <a:gd name="connsiteX2" fmla="*/ 1443038 w 2271713"/>
                <a:gd name="connsiteY2" fmla="*/ 266700 h 5453063"/>
                <a:gd name="connsiteX3" fmla="*/ 1509713 w 2271713"/>
                <a:gd name="connsiteY3" fmla="*/ 466725 h 5453063"/>
                <a:gd name="connsiteX4" fmla="*/ 1495425 w 2271713"/>
                <a:gd name="connsiteY4" fmla="*/ 757238 h 5453063"/>
                <a:gd name="connsiteX5" fmla="*/ 1428750 w 2271713"/>
                <a:gd name="connsiteY5" fmla="*/ 928688 h 5453063"/>
                <a:gd name="connsiteX6" fmla="*/ 1581150 w 2271713"/>
                <a:gd name="connsiteY6" fmla="*/ 919163 h 5453063"/>
                <a:gd name="connsiteX7" fmla="*/ 1947863 w 2271713"/>
                <a:gd name="connsiteY7" fmla="*/ 1176338 h 5453063"/>
                <a:gd name="connsiteX8" fmla="*/ 2271713 w 2271713"/>
                <a:gd name="connsiteY8" fmla="*/ 1504950 h 5453063"/>
                <a:gd name="connsiteX9" fmla="*/ 2271713 w 2271713"/>
                <a:gd name="connsiteY9" fmla="*/ 1552575 h 5453063"/>
                <a:gd name="connsiteX10" fmla="*/ 1962150 w 2271713"/>
                <a:gd name="connsiteY10" fmla="*/ 1871663 h 5453063"/>
                <a:gd name="connsiteX11" fmla="*/ 1809750 w 2271713"/>
                <a:gd name="connsiteY11" fmla="*/ 1995488 h 5453063"/>
                <a:gd name="connsiteX12" fmla="*/ 1724025 w 2271713"/>
                <a:gd name="connsiteY12" fmla="*/ 1947863 h 5453063"/>
                <a:gd name="connsiteX13" fmla="*/ 2038350 w 2271713"/>
                <a:gd name="connsiteY13" fmla="*/ 1528763 h 5453063"/>
                <a:gd name="connsiteX14" fmla="*/ 1695450 w 2271713"/>
                <a:gd name="connsiteY14" fmla="*/ 1252538 h 5453063"/>
                <a:gd name="connsiteX15" fmla="*/ 1652588 w 2271713"/>
                <a:gd name="connsiteY15" fmla="*/ 1428750 h 5453063"/>
                <a:gd name="connsiteX16" fmla="*/ 1595438 w 2271713"/>
                <a:gd name="connsiteY16" fmla="*/ 1566863 h 5453063"/>
                <a:gd name="connsiteX17" fmla="*/ 1628775 w 2271713"/>
                <a:gd name="connsiteY17" fmla="*/ 1800225 h 5453063"/>
                <a:gd name="connsiteX18" fmla="*/ 1747838 w 2271713"/>
                <a:gd name="connsiteY18" fmla="*/ 1990725 h 5453063"/>
                <a:gd name="connsiteX19" fmla="*/ 1824038 w 2271713"/>
                <a:gd name="connsiteY19" fmla="*/ 2105025 h 5453063"/>
                <a:gd name="connsiteX20" fmla="*/ 1990725 w 2271713"/>
                <a:gd name="connsiteY20" fmla="*/ 2428875 h 5453063"/>
                <a:gd name="connsiteX21" fmla="*/ 1990725 w 2271713"/>
                <a:gd name="connsiteY21" fmla="*/ 2795588 h 5453063"/>
                <a:gd name="connsiteX22" fmla="*/ 1857375 w 2271713"/>
                <a:gd name="connsiteY22" fmla="*/ 3167063 h 5453063"/>
                <a:gd name="connsiteX23" fmla="*/ 1790700 w 2271713"/>
                <a:gd name="connsiteY23" fmla="*/ 3624263 h 5453063"/>
                <a:gd name="connsiteX24" fmla="*/ 1495425 w 2271713"/>
                <a:gd name="connsiteY24" fmla="*/ 4500563 h 5453063"/>
                <a:gd name="connsiteX25" fmla="*/ 1404938 w 2271713"/>
                <a:gd name="connsiteY25" fmla="*/ 4824413 h 5453063"/>
                <a:gd name="connsiteX26" fmla="*/ 1585913 w 2271713"/>
                <a:gd name="connsiteY26" fmla="*/ 5129213 h 5453063"/>
                <a:gd name="connsiteX27" fmla="*/ 1728788 w 2271713"/>
                <a:gd name="connsiteY27" fmla="*/ 5219700 h 5453063"/>
                <a:gd name="connsiteX28" fmla="*/ 1733550 w 2271713"/>
                <a:gd name="connsiteY28" fmla="*/ 5243513 h 5453063"/>
                <a:gd name="connsiteX29" fmla="*/ 1643063 w 2271713"/>
                <a:gd name="connsiteY29" fmla="*/ 5262563 h 5453063"/>
                <a:gd name="connsiteX30" fmla="*/ 1404938 w 2271713"/>
                <a:gd name="connsiteY30" fmla="*/ 5143500 h 5453063"/>
                <a:gd name="connsiteX31" fmla="*/ 1333500 w 2271713"/>
                <a:gd name="connsiteY31" fmla="*/ 5167313 h 5453063"/>
                <a:gd name="connsiteX32" fmla="*/ 1243013 w 2271713"/>
                <a:gd name="connsiteY32" fmla="*/ 5110163 h 5453063"/>
                <a:gd name="connsiteX33" fmla="*/ 1238250 w 2271713"/>
                <a:gd name="connsiteY33" fmla="*/ 5224463 h 5453063"/>
                <a:gd name="connsiteX34" fmla="*/ 1100138 w 2271713"/>
                <a:gd name="connsiteY34" fmla="*/ 5453063 h 5453063"/>
                <a:gd name="connsiteX35" fmla="*/ 1038225 w 2271713"/>
                <a:gd name="connsiteY35" fmla="*/ 5453063 h 5453063"/>
                <a:gd name="connsiteX36" fmla="*/ 1023938 w 2271713"/>
                <a:gd name="connsiteY36" fmla="*/ 5148263 h 5453063"/>
                <a:gd name="connsiteX37" fmla="*/ 1185863 w 2271713"/>
                <a:gd name="connsiteY37" fmla="*/ 4848225 h 5453063"/>
                <a:gd name="connsiteX38" fmla="*/ 1271588 w 2271713"/>
                <a:gd name="connsiteY38" fmla="*/ 4095750 h 5453063"/>
                <a:gd name="connsiteX39" fmla="*/ 1419225 w 2271713"/>
                <a:gd name="connsiteY39" fmla="*/ 3509963 h 5453063"/>
                <a:gd name="connsiteX40" fmla="*/ 1262063 w 2271713"/>
                <a:gd name="connsiteY40" fmla="*/ 3328988 h 5453063"/>
                <a:gd name="connsiteX41" fmla="*/ 1147763 w 2271713"/>
                <a:gd name="connsiteY41" fmla="*/ 2981325 h 5453063"/>
                <a:gd name="connsiteX42" fmla="*/ 1066800 w 2271713"/>
                <a:gd name="connsiteY42" fmla="*/ 2671763 h 5453063"/>
                <a:gd name="connsiteX43" fmla="*/ 1128713 w 2271713"/>
                <a:gd name="connsiteY43" fmla="*/ 2085975 h 5453063"/>
                <a:gd name="connsiteX44" fmla="*/ 957263 w 2271713"/>
                <a:gd name="connsiteY44" fmla="*/ 1604963 h 5453063"/>
                <a:gd name="connsiteX45" fmla="*/ 852488 w 2271713"/>
                <a:gd name="connsiteY45" fmla="*/ 1490663 h 5453063"/>
                <a:gd name="connsiteX46" fmla="*/ 785813 w 2271713"/>
                <a:gd name="connsiteY46" fmla="*/ 2143125 h 5453063"/>
                <a:gd name="connsiteX47" fmla="*/ 962025 w 2271713"/>
                <a:gd name="connsiteY47" fmla="*/ 2586038 h 5453063"/>
                <a:gd name="connsiteX48" fmla="*/ 1004888 w 2271713"/>
                <a:gd name="connsiteY48" fmla="*/ 2790825 h 5453063"/>
                <a:gd name="connsiteX49" fmla="*/ 1066800 w 2271713"/>
                <a:gd name="connsiteY49" fmla="*/ 2843213 h 5453063"/>
                <a:gd name="connsiteX50" fmla="*/ 1066800 w 2271713"/>
                <a:gd name="connsiteY50" fmla="*/ 3071813 h 5453063"/>
                <a:gd name="connsiteX51" fmla="*/ 1023938 w 2271713"/>
                <a:gd name="connsiteY51" fmla="*/ 3167063 h 5453063"/>
                <a:gd name="connsiteX52" fmla="*/ 828675 w 2271713"/>
                <a:gd name="connsiteY52" fmla="*/ 3171825 h 5453063"/>
                <a:gd name="connsiteX53" fmla="*/ 766763 w 2271713"/>
                <a:gd name="connsiteY53" fmla="*/ 3062288 h 5453063"/>
                <a:gd name="connsiteX54" fmla="*/ 828675 w 2271713"/>
                <a:gd name="connsiteY54" fmla="*/ 2947988 h 5453063"/>
                <a:gd name="connsiteX55" fmla="*/ 904875 w 2271713"/>
                <a:gd name="connsiteY55" fmla="*/ 2957513 h 5453063"/>
                <a:gd name="connsiteX56" fmla="*/ 914400 w 2271713"/>
                <a:gd name="connsiteY56" fmla="*/ 2909888 h 5453063"/>
                <a:gd name="connsiteX57" fmla="*/ 738188 w 2271713"/>
                <a:gd name="connsiteY57" fmla="*/ 2481263 h 5453063"/>
                <a:gd name="connsiteX58" fmla="*/ 619125 w 2271713"/>
                <a:gd name="connsiteY58" fmla="*/ 2209800 h 5453063"/>
                <a:gd name="connsiteX59" fmla="*/ 619125 w 2271713"/>
                <a:gd name="connsiteY59" fmla="*/ 1395413 h 5453063"/>
                <a:gd name="connsiteX60" fmla="*/ 523875 w 2271713"/>
                <a:gd name="connsiteY60" fmla="*/ 1600200 h 5453063"/>
                <a:gd name="connsiteX61" fmla="*/ 357188 w 2271713"/>
                <a:gd name="connsiteY61" fmla="*/ 1747838 h 5453063"/>
                <a:gd name="connsiteX62" fmla="*/ 161925 w 2271713"/>
                <a:gd name="connsiteY62" fmla="*/ 1938338 h 5453063"/>
                <a:gd name="connsiteX63" fmla="*/ 152400 w 2271713"/>
                <a:gd name="connsiteY63" fmla="*/ 1981200 h 5453063"/>
                <a:gd name="connsiteX64" fmla="*/ 133350 w 2271713"/>
                <a:gd name="connsiteY64" fmla="*/ 2176463 h 5453063"/>
                <a:gd name="connsiteX65" fmla="*/ 142875 w 2271713"/>
                <a:gd name="connsiteY65" fmla="*/ 2271713 h 5453063"/>
                <a:gd name="connsiteX66" fmla="*/ 23813 w 2271713"/>
                <a:gd name="connsiteY66" fmla="*/ 2128838 h 5453063"/>
                <a:gd name="connsiteX67" fmla="*/ 0 w 2271713"/>
                <a:gd name="connsiteY67" fmla="*/ 1824038 h 5453063"/>
                <a:gd name="connsiteX68" fmla="*/ 92869 w 2271713"/>
                <a:gd name="connsiteY68" fmla="*/ 1585913 h 5453063"/>
                <a:gd name="connsiteX69" fmla="*/ 230982 w 2271713"/>
                <a:gd name="connsiteY69" fmla="*/ 1345406 h 5453063"/>
                <a:gd name="connsiteX70" fmla="*/ 566738 w 2271713"/>
                <a:gd name="connsiteY70" fmla="*/ 1152525 h 5453063"/>
                <a:gd name="connsiteX71" fmla="*/ 585788 w 2271713"/>
                <a:gd name="connsiteY71" fmla="*/ 990600 h 5453063"/>
                <a:gd name="connsiteX72" fmla="*/ 585788 w 2271713"/>
                <a:gd name="connsiteY72" fmla="*/ 742950 h 5453063"/>
                <a:gd name="connsiteX73" fmla="*/ 676275 w 2271713"/>
                <a:gd name="connsiteY73" fmla="*/ 404813 h 5453063"/>
                <a:gd name="connsiteX74" fmla="*/ 866775 w 2271713"/>
                <a:gd name="connsiteY74" fmla="*/ 119063 h 5453063"/>
                <a:gd name="connsiteX75" fmla="*/ 1123950 w 2271713"/>
                <a:gd name="connsiteY75" fmla="*/ 0 h 5453063"/>
                <a:gd name="connsiteX76" fmla="*/ 1381125 w 2271713"/>
                <a:gd name="connsiteY76" fmla="*/ 85725 h 5453063"/>
                <a:gd name="connsiteX0" fmla="*/ 1378743 w 2269331"/>
                <a:gd name="connsiteY0" fmla="*/ 85725 h 5453063"/>
                <a:gd name="connsiteX1" fmla="*/ 1454943 w 2269331"/>
                <a:gd name="connsiteY1" fmla="*/ 200025 h 5453063"/>
                <a:gd name="connsiteX2" fmla="*/ 1440656 w 2269331"/>
                <a:gd name="connsiteY2" fmla="*/ 266700 h 5453063"/>
                <a:gd name="connsiteX3" fmla="*/ 1507331 w 2269331"/>
                <a:gd name="connsiteY3" fmla="*/ 466725 h 5453063"/>
                <a:gd name="connsiteX4" fmla="*/ 1493043 w 2269331"/>
                <a:gd name="connsiteY4" fmla="*/ 757238 h 5453063"/>
                <a:gd name="connsiteX5" fmla="*/ 1426368 w 2269331"/>
                <a:gd name="connsiteY5" fmla="*/ 928688 h 5453063"/>
                <a:gd name="connsiteX6" fmla="*/ 1578768 w 2269331"/>
                <a:gd name="connsiteY6" fmla="*/ 919163 h 5453063"/>
                <a:gd name="connsiteX7" fmla="*/ 1945481 w 2269331"/>
                <a:gd name="connsiteY7" fmla="*/ 1176338 h 5453063"/>
                <a:gd name="connsiteX8" fmla="*/ 2269331 w 2269331"/>
                <a:gd name="connsiteY8" fmla="*/ 1504950 h 5453063"/>
                <a:gd name="connsiteX9" fmla="*/ 2269331 w 2269331"/>
                <a:gd name="connsiteY9" fmla="*/ 1552575 h 5453063"/>
                <a:gd name="connsiteX10" fmla="*/ 1959768 w 2269331"/>
                <a:gd name="connsiteY10" fmla="*/ 1871663 h 5453063"/>
                <a:gd name="connsiteX11" fmla="*/ 1807368 w 2269331"/>
                <a:gd name="connsiteY11" fmla="*/ 1995488 h 5453063"/>
                <a:gd name="connsiteX12" fmla="*/ 1721643 w 2269331"/>
                <a:gd name="connsiteY12" fmla="*/ 1947863 h 5453063"/>
                <a:gd name="connsiteX13" fmla="*/ 2035968 w 2269331"/>
                <a:gd name="connsiteY13" fmla="*/ 1528763 h 5453063"/>
                <a:gd name="connsiteX14" fmla="*/ 1693068 w 2269331"/>
                <a:gd name="connsiteY14" fmla="*/ 1252538 h 5453063"/>
                <a:gd name="connsiteX15" fmla="*/ 1650206 w 2269331"/>
                <a:gd name="connsiteY15" fmla="*/ 1428750 h 5453063"/>
                <a:gd name="connsiteX16" fmla="*/ 1593056 w 2269331"/>
                <a:gd name="connsiteY16" fmla="*/ 1566863 h 5453063"/>
                <a:gd name="connsiteX17" fmla="*/ 1626393 w 2269331"/>
                <a:gd name="connsiteY17" fmla="*/ 1800225 h 5453063"/>
                <a:gd name="connsiteX18" fmla="*/ 1745456 w 2269331"/>
                <a:gd name="connsiteY18" fmla="*/ 1990725 h 5453063"/>
                <a:gd name="connsiteX19" fmla="*/ 1821656 w 2269331"/>
                <a:gd name="connsiteY19" fmla="*/ 2105025 h 5453063"/>
                <a:gd name="connsiteX20" fmla="*/ 1988343 w 2269331"/>
                <a:gd name="connsiteY20" fmla="*/ 2428875 h 5453063"/>
                <a:gd name="connsiteX21" fmla="*/ 1988343 w 2269331"/>
                <a:gd name="connsiteY21" fmla="*/ 2795588 h 5453063"/>
                <a:gd name="connsiteX22" fmla="*/ 1854993 w 2269331"/>
                <a:gd name="connsiteY22" fmla="*/ 3167063 h 5453063"/>
                <a:gd name="connsiteX23" fmla="*/ 1788318 w 2269331"/>
                <a:gd name="connsiteY23" fmla="*/ 3624263 h 5453063"/>
                <a:gd name="connsiteX24" fmla="*/ 1493043 w 2269331"/>
                <a:gd name="connsiteY24" fmla="*/ 4500563 h 5453063"/>
                <a:gd name="connsiteX25" fmla="*/ 1402556 w 2269331"/>
                <a:gd name="connsiteY25" fmla="*/ 4824413 h 5453063"/>
                <a:gd name="connsiteX26" fmla="*/ 1583531 w 2269331"/>
                <a:gd name="connsiteY26" fmla="*/ 5129213 h 5453063"/>
                <a:gd name="connsiteX27" fmla="*/ 1726406 w 2269331"/>
                <a:gd name="connsiteY27" fmla="*/ 5219700 h 5453063"/>
                <a:gd name="connsiteX28" fmla="*/ 1731168 w 2269331"/>
                <a:gd name="connsiteY28" fmla="*/ 5243513 h 5453063"/>
                <a:gd name="connsiteX29" fmla="*/ 1640681 w 2269331"/>
                <a:gd name="connsiteY29" fmla="*/ 5262563 h 5453063"/>
                <a:gd name="connsiteX30" fmla="*/ 1402556 w 2269331"/>
                <a:gd name="connsiteY30" fmla="*/ 5143500 h 5453063"/>
                <a:gd name="connsiteX31" fmla="*/ 1331118 w 2269331"/>
                <a:gd name="connsiteY31" fmla="*/ 5167313 h 5453063"/>
                <a:gd name="connsiteX32" fmla="*/ 1240631 w 2269331"/>
                <a:gd name="connsiteY32" fmla="*/ 5110163 h 5453063"/>
                <a:gd name="connsiteX33" fmla="*/ 1235868 w 2269331"/>
                <a:gd name="connsiteY33" fmla="*/ 5224463 h 5453063"/>
                <a:gd name="connsiteX34" fmla="*/ 1097756 w 2269331"/>
                <a:gd name="connsiteY34" fmla="*/ 5453063 h 5453063"/>
                <a:gd name="connsiteX35" fmla="*/ 1035843 w 2269331"/>
                <a:gd name="connsiteY35" fmla="*/ 5453063 h 5453063"/>
                <a:gd name="connsiteX36" fmla="*/ 1021556 w 2269331"/>
                <a:gd name="connsiteY36" fmla="*/ 5148263 h 5453063"/>
                <a:gd name="connsiteX37" fmla="*/ 1183481 w 2269331"/>
                <a:gd name="connsiteY37" fmla="*/ 4848225 h 5453063"/>
                <a:gd name="connsiteX38" fmla="*/ 1269206 w 2269331"/>
                <a:gd name="connsiteY38" fmla="*/ 4095750 h 5453063"/>
                <a:gd name="connsiteX39" fmla="*/ 1416843 w 2269331"/>
                <a:gd name="connsiteY39" fmla="*/ 3509963 h 5453063"/>
                <a:gd name="connsiteX40" fmla="*/ 1259681 w 2269331"/>
                <a:gd name="connsiteY40" fmla="*/ 3328988 h 5453063"/>
                <a:gd name="connsiteX41" fmla="*/ 1145381 w 2269331"/>
                <a:gd name="connsiteY41" fmla="*/ 2981325 h 5453063"/>
                <a:gd name="connsiteX42" fmla="*/ 1064418 w 2269331"/>
                <a:gd name="connsiteY42" fmla="*/ 2671763 h 5453063"/>
                <a:gd name="connsiteX43" fmla="*/ 1126331 w 2269331"/>
                <a:gd name="connsiteY43" fmla="*/ 2085975 h 5453063"/>
                <a:gd name="connsiteX44" fmla="*/ 954881 w 2269331"/>
                <a:gd name="connsiteY44" fmla="*/ 1604963 h 5453063"/>
                <a:gd name="connsiteX45" fmla="*/ 850106 w 2269331"/>
                <a:gd name="connsiteY45" fmla="*/ 1490663 h 5453063"/>
                <a:gd name="connsiteX46" fmla="*/ 783431 w 2269331"/>
                <a:gd name="connsiteY46" fmla="*/ 2143125 h 5453063"/>
                <a:gd name="connsiteX47" fmla="*/ 959643 w 2269331"/>
                <a:gd name="connsiteY47" fmla="*/ 2586038 h 5453063"/>
                <a:gd name="connsiteX48" fmla="*/ 1002506 w 2269331"/>
                <a:gd name="connsiteY48" fmla="*/ 2790825 h 5453063"/>
                <a:gd name="connsiteX49" fmla="*/ 1064418 w 2269331"/>
                <a:gd name="connsiteY49" fmla="*/ 2843213 h 5453063"/>
                <a:gd name="connsiteX50" fmla="*/ 1064418 w 2269331"/>
                <a:gd name="connsiteY50" fmla="*/ 3071813 h 5453063"/>
                <a:gd name="connsiteX51" fmla="*/ 1021556 w 2269331"/>
                <a:gd name="connsiteY51" fmla="*/ 3167063 h 5453063"/>
                <a:gd name="connsiteX52" fmla="*/ 826293 w 2269331"/>
                <a:gd name="connsiteY52" fmla="*/ 3171825 h 5453063"/>
                <a:gd name="connsiteX53" fmla="*/ 764381 w 2269331"/>
                <a:gd name="connsiteY53" fmla="*/ 3062288 h 5453063"/>
                <a:gd name="connsiteX54" fmla="*/ 826293 w 2269331"/>
                <a:gd name="connsiteY54" fmla="*/ 2947988 h 5453063"/>
                <a:gd name="connsiteX55" fmla="*/ 902493 w 2269331"/>
                <a:gd name="connsiteY55" fmla="*/ 2957513 h 5453063"/>
                <a:gd name="connsiteX56" fmla="*/ 912018 w 2269331"/>
                <a:gd name="connsiteY56" fmla="*/ 2909888 h 5453063"/>
                <a:gd name="connsiteX57" fmla="*/ 735806 w 2269331"/>
                <a:gd name="connsiteY57" fmla="*/ 2481263 h 5453063"/>
                <a:gd name="connsiteX58" fmla="*/ 616743 w 2269331"/>
                <a:gd name="connsiteY58" fmla="*/ 2209800 h 5453063"/>
                <a:gd name="connsiteX59" fmla="*/ 616743 w 2269331"/>
                <a:gd name="connsiteY59" fmla="*/ 1395413 h 5453063"/>
                <a:gd name="connsiteX60" fmla="*/ 521493 w 2269331"/>
                <a:gd name="connsiteY60" fmla="*/ 1600200 h 5453063"/>
                <a:gd name="connsiteX61" fmla="*/ 354806 w 2269331"/>
                <a:gd name="connsiteY61" fmla="*/ 1747838 h 5453063"/>
                <a:gd name="connsiteX62" fmla="*/ 159543 w 2269331"/>
                <a:gd name="connsiteY62" fmla="*/ 1938338 h 5453063"/>
                <a:gd name="connsiteX63" fmla="*/ 150018 w 2269331"/>
                <a:gd name="connsiteY63" fmla="*/ 1981200 h 5453063"/>
                <a:gd name="connsiteX64" fmla="*/ 130968 w 2269331"/>
                <a:gd name="connsiteY64" fmla="*/ 2176463 h 5453063"/>
                <a:gd name="connsiteX65" fmla="*/ 140493 w 2269331"/>
                <a:gd name="connsiteY65" fmla="*/ 2271713 h 5453063"/>
                <a:gd name="connsiteX66" fmla="*/ 21431 w 2269331"/>
                <a:gd name="connsiteY66" fmla="*/ 2128838 h 5453063"/>
                <a:gd name="connsiteX67" fmla="*/ 0 w 2269331"/>
                <a:gd name="connsiteY67" fmla="*/ 1845469 h 5453063"/>
                <a:gd name="connsiteX68" fmla="*/ 90487 w 2269331"/>
                <a:gd name="connsiteY68" fmla="*/ 1585913 h 5453063"/>
                <a:gd name="connsiteX69" fmla="*/ 228600 w 2269331"/>
                <a:gd name="connsiteY69" fmla="*/ 1345406 h 5453063"/>
                <a:gd name="connsiteX70" fmla="*/ 564356 w 2269331"/>
                <a:gd name="connsiteY70" fmla="*/ 1152525 h 5453063"/>
                <a:gd name="connsiteX71" fmla="*/ 583406 w 2269331"/>
                <a:gd name="connsiteY71" fmla="*/ 990600 h 5453063"/>
                <a:gd name="connsiteX72" fmla="*/ 583406 w 2269331"/>
                <a:gd name="connsiteY72" fmla="*/ 742950 h 5453063"/>
                <a:gd name="connsiteX73" fmla="*/ 673893 w 2269331"/>
                <a:gd name="connsiteY73" fmla="*/ 404813 h 5453063"/>
                <a:gd name="connsiteX74" fmla="*/ 864393 w 2269331"/>
                <a:gd name="connsiteY74" fmla="*/ 119063 h 5453063"/>
                <a:gd name="connsiteX75" fmla="*/ 1121568 w 2269331"/>
                <a:gd name="connsiteY75" fmla="*/ 0 h 5453063"/>
                <a:gd name="connsiteX76" fmla="*/ 1378743 w 2269331"/>
                <a:gd name="connsiteY76" fmla="*/ 85725 h 5453063"/>
                <a:gd name="connsiteX0" fmla="*/ 1378743 w 2269331"/>
                <a:gd name="connsiteY0" fmla="*/ 85725 h 5453063"/>
                <a:gd name="connsiteX1" fmla="*/ 1454943 w 2269331"/>
                <a:gd name="connsiteY1" fmla="*/ 200025 h 5453063"/>
                <a:gd name="connsiteX2" fmla="*/ 1440656 w 2269331"/>
                <a:gd name="connsiteY2" fmla="*/ 266700 h 5453063"/>
                <a:gd name="connsiteX3" fmla="*/ 1507331 w 2269331"/>
                <a:gd name="connsiteY3" fmla="*/ 466725 h 5453063"/>
                <a:gd name="connsiteX4" fmla="*/ 1493043 w 2269331"/>
                <a:gd name="connsiteY4" fmla="*/ 757238 h 5453063"/>
                <a:gd name="connsiteX5" fmla="*/ 1426368 w 2269331"/>
                <a:gd name="connsiteY5" fmla="*/ 928688 h 5453063"/>
                <a:gd name="connsiteX6" fmla="*/ 1578768 w 2269331"/>
                <a:gd name="connsiteY6" fmla="*/ 919163 h 5453063"/>
                <a:gd name="connsiteX7" fmla="*/ 1945481 w 2269331"/>
                <a:gd name="connsiteY7" fmla="*/ 1176338 h 5453063"/>
                <a:gd name="connsiteX8" fmla="*/ 2269331 w 2269331"/>
                <a:gd name="connsiteY8" fmla="*/ 1504950 h 5453063"/>
                <a:gd name="connsiteX9" fmla="*/ 2269331 w 2269331"/>
                <a:gd name="connsiteY9" fmla="*/ 1552575 h 5453063"/>
                <a:gd name="connsiteX10" fmla="*/ 1959768 w 2269331"/>
                <a:gd name="connsiteY10" fmla="*/ 1871663 h 5453063"/>
                <a:gd name="connsiteX11" fmla="*/ 1807368 w 2269331"/>
                <a:gd name="connsiteY11" fmla="*/ 1995488 h 5453063"/>
                <a:gd name="connsiteX12" fmla="*/ 1721643 w 2269331"/>
                <a:gd name="connsiteY12" fmla="*/ 1947863 h 5453063"/>
                <a:gd name="connsiteX13" fmla="*/ 2035968 w 2269331"/>
                <a:gd name="connsiteY13" fmla="*/ 1528763 h 5453063"/>
                <a:gd name="connsiteX14" fmla="*/ 1693068 w 2269331"/>
                <a:gd name="connsiteY14" fmla="*/ 1252538 h 5453063"/>
                <a:gd name="connsiteX15" fmla="*/ 1650206 w 2269331"/>
                <a:gd name="connsiteY15" fmla="*/ 1428750 h 5453063"/>
                <a:gd name="connsiteX16" fmla="*/ 1593056 w 2269331"/>
                <a:gd name="connsiteY16" fmla="*/ 1566863 h 5453063"/>
                <a:gd name="connsiteX17" fmla="*/ 1626393 w 2269331"/>
                <a:gd name="connsiteY17" fmla="*/ 1800225 h 5453063"/>
                <a:gd name="connsiteX18" fmla="*/ 1745456 w 2269331"/>
                <a:gd name="connsiteY18" fmla="*/ 1990725 h 5453063"/>
                <a:gd name="connsiteX19" fmla="*/ 1821656 w 2269331"/>
                <a:gd name="connsiteY19" fmla="*/ 2105025 h 5453063"/>
                <a:gd name="connsiteX20" fmla="*/ 1988343 w 2269331"/>
                <a:gd name="connsiteY20" fmla="*/ 2428875 h 5453063"/>
                <a:gd name="connsiteX21" fmla="*/ 1988343 w 2269331"/>
                <a:gd name="connsiteY21" fmla="*/ 2795588 h 5453063"/>
                <a:gd name="connsiteX22" fmla="*/ 1854993 w 2269331"/>
                <a:gd name="connsiteY22" fmla="*/ 3167063 h 5453063"/>
                <a:gd name="connsiteX23" fmla="*/ 1788318 w 2269331"/>
                <a:gd name="connsiteY23" fmla="*/ 3624263 h 5453063"/>
                <a:gd name="connsiteX24" fmla="*/ 1493043 w 2269331"/>
                <a:gd name="connsiteY24" fmla="*/ 4500563 h 5453063"/>
                <a:gd name="connsiteX25" fmla="*/ 1402556 w 2269331"/>
                <a:gd name="connsiteY25" fmla="*/ 4824413 h 5453063"/>
                <a:gd name="connsiteX26" fmla="*/ 1583531 w 2269331"/>
                <a:gd name="connsiteY26" fmla="*/ 5129213 h 5453063"/>
                <a:gd name="connsiteX27" fmla="*/ 1726406 w 2269331"/>
                <a:gd name="connsiteY27" fmla="*/ 5219700 h 5453063"/>
                <a:gd name="connsiteX28" fmla="*/ 1731168 w 2269331"/>
                <a:gd name="connsiteY28" fmla="*/ 5243513 h 5453063"/>
                <a:gd name="connsiteX29" fmla="*/ 1640681 w 2269331"/>
                <a:gd name="connsiteY29" fmla="*/ 5262563 h 5453063"/>
                <a:gd name="connsiteX30" fmla="*/ 1402556 w 2269331"/>
                <a:gd name="connsiteY30" fmla="*/ 5143500 h 5453063"/>
                <a:gd name="connsiteX31" fmla="*/ 1331118 w 2269331"/>
                <a:gd name="connsiteY31" fmla="*/ 5167313 h 5453063"/>
                <a:gd name="connsiteX32" fmla="*/ 1240631 w 2269331"/>
                <a:gd name="connsiteY32" fmla="*/ 5110163 h 5453063"/>
                <a:gd name="connsiteX33" fmla="*/ 1235868 w 2269331"/>
                <a:gd name="connsiteY33" fmla="*/ 5224463 h 5453063"/>
                <a:gd name="connsiteX34" fmla="*/ 1097756 w 2269331"/>
                <a:gd name="connsiteY34" fmla="*/ 5453063 h 5453063"/>
                <a:gd name="connsiteX35" fmla="*/ 1035843 w 2269331"/>
                <a:gd name="connsiteY35" fmla="*/ 5453063 h 5453063"/>
                <a:gd name="connsiteX36" fmla="*/ 1021556 w 2269331"/>
                <a:gd name="connsiteY36" fmla="*/ 5148263 h 5453063"/>
                <a:gd name="connsiteX37" fmla="*/ 1183481 w 2269331"/>
                <a:gd name="connsiteY37" fmla="*/ 4848225 h 5453063"/>
                <a:gd name="connsiteX38" fmla="*/ 1269206 w 2269331"/>
                <a:gd name="connsiteY38" fmla="*/ 4095750 h 5453063"/>
                <a:gd name="connsiteX39" fmla="*/ 1416843 w 2269331"/>
                <a:gd name="connsiteY39" fmla="*/ 3509963 h 5453063"/>
                <a:gd name="connsiteX40" fmla="*/ 1259681 w 2269331"/>
                <a:gd name="connsiteY40" fmla="*/ 3328988 h 5453063"/>
                <a:gd name="connsiteX41" fmla="*/ 1145381 w 2269331"/>
                <a:gd name="connsiteY41" fmla="*/ 2981325 h 5453063"/>
                <a:gd name="connsiteX42" fmla="*/ 1064418 w 2269331"/>
                <a:gd name="connsiteY42" fmla="*/ 2671763 h 5453063"/>
                <a:gd name="connsiteX43" fmla="*/ 1126331 w 2269331"/>
                <a:gd name="connsiteY43" fmla="*/ 2085975 h 5453063"/>
                <a:gd name="connsiteX44" fmla="*/ 954881 w 2269331"/>
                <a:gd name="connsiteY44" fmla="*/ 1604963 h 5453063"/>
                <a:gd name="connsiteX45" fmla="*/ 850106 w 2269331"/>
                <a:gd name="connsiteY45" fmla="*/ 1490663 h 5453063"/>
                <a:gd name="connsiteX46" fmla="*/ 783431 w 2269331"/>
                <a:gd name="connsiteY46" fmla="*/ 2143125 h 5453063"/>
                <a:gd name="connsiteX47" fmla="*/ 959643 w 2269331"/>
                <a:gd name="connsiteY47" fmla="*/ 2586038 h 5453063"/>
                <a:gd name="connsiteX48" fmla="*/ 1002506 w 2269331"/>
                <a:gd name="connsiteY48" fmla="*/ 2790825 h 5453063"/>
                <a:gd name="connsiteX49" fmla="*/ 1064418 w 2269331"/>
                <a:gd name="connsiteY49" fmla="*/ 2843213 h 5453063"/>
                <a:gd name="connsiteX50" fmla="*/ 1064418 w 2269331"/>
                <a:gd name="connsiteY50" fmla="*/ 3071813 h 5453063"/>
                <a:gd name="connsiteX51" fmla="*/ 1021556 w 2269331"/>
                <a:gd name="connsiteY51" fmla="*/ 3167063 h 5453063"/>
                <a:gd name="connsiteX52" fmla="*/ 826293 w 2269331"/>
                <a:gd name="connsiteY52" fmla="*/ 3171825 h 5453063"/>
                <a:gd name="connsiteX53" fmla="*/ 764381 w 2269331"/>
                <a:gd name="connsiteY53" fmla="*/ 3062288 h 5453063"/>
                <a:gd name="connsiteX54" fmla="*/ 826293 w 2269331"/>
                <a:gd name="connsiteY54" fmla="*/ 2947988 h 5453063"/>
                <a:gd name="connsiteX55" fmla="*/ 902493 w 2269331"/>
                <a:gd name="connsiteY55" fmla="*/ 2957513 h 5453063"/>
                <a:gd name="connsiteX56" fmla="*/ 912018 w 2269331"/>
                <a:gd name="connsiteY56" fmla="*/ 2909888 h 5453063"/>
                <a:gd name="connsiteX57" fmla="*/ 735806 w 2269331"/>
                <a:gd name="connsiteY57" fmla="*/ 2481263 h 5453063"/>
                <a:gd name="connsiteX58" fmla="*/ 616743 w 2269331"/>
                <a:gd name="connsiteY58" fmla="*/ 2209800 h 5453063"/>
                <a:gd name="connsiteX59" fmla="*/ 616743 w 2269331"/>
                <a:gd name="connsiteY59" fmla="*/ 1395413 h 5453063"/>
                <a:gd name="connsiteX60" fmla="*/ 521493 w 2269331"/>
                <a:gd name="connsiteY60" fmla="*/ 1600200 h 5453063"/>
                <a:gd name="connsiteX61" fmla="*/ 354806 w 2269331"/>
                <a:gd name="connsiteY61" fmla="*/ 1747838 h 5453063"/>
                <a:gd name="connsiteX62" fmla="*/ 159543 w 2269331"/>
                <a:gd name="connsiteY62" fmla="*/ 1938338 h 5453063"/>
                <a:gd name="connsiteX63" fmla="*/ 150018 w 2269331"/>
                <a:gd name="connsiteY63" fmla="*/ 1981200 h 5453063"/>
                <a:gd name="connsiteX64" fmla="*/ 130968 w 2269331"/>
                <a:gd name="connsiteY64" fmla="*/ 2176463 h 5453063"/>
                <a:gd name="connsiteX65" fmla="*/ 140493 w 2269331"/>
                <a:gd name="connsiteY65" fmla="*/ 2271713 h 5453063"/>
                <a:gd name="connsiteX66" fmla="*/ 21431 w 2269331"/>
                <a:gd name="connsiteY66" fmla="*/ 2128838 h 5453063"/>
                <a:gd name="connsiteX67" fmla="*/ 0 w 2269331"/>
                <a:gd name="connsiteY67" fmla="*/ 1845469 h 5453063"/>
                <a:gd name="connsiteX68" fmla="*/ 90487 w 2269331"/>
                <a:gd name="connsiteY68" fmla="*/ 1585913 h 5453063"/>
                <a:gd name="connsiteX69" fmla="*/ 228600 w 2269331"/>
                <a:gd name="connsiteY69" fmla="*/ 1345406 h 5453063"/>
                <a:gd name="connsiteX70" fmla="*/ 564356 w 2269331"/>
                <a:gd name="connsiteY70" fmla="*/ 1152525 h 5453063"/>
                <a:gd name="connsiteX71" fmla="*/ 583406 w 2269331"/>
                <a:gd name="connsiteY71" fmla="*/ 990600 h 5453063"/>
                <a:gd name="connsiteX72" fmla="*/ 583406 w 2269331"/>
                <a:gd name="connsiteY72" fmla="*/ 742950 h 5453063"/>
                <a:gd name="connsiteX73" fmla="*/ 673893 w 2269331"/>
                <a:gd name="connsiteY73" fmla="*/ 404813 h 5453063"/>
                <a:gd name="connsiteX74" fmla="*/ 864393 w 2269331"/>
                <a:gd name="connsiteY74" fmla="*/ 119063 h 5453063"/>
                <a:gd name="connsiteX75" fmla="*/ 1121568 w 2269331"/>
                <a:gd name="connsiteY75" fmla="*/ 0 h 5453063"/>
                <a:gd name="connsiteX76" fmla="*/ 1378743 w 2269331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18280 w 2270768"/>
                <a:gd name="connsiteY39" fmla="*/ 3509963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65855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51543 w 2270768"/>
                <a:gd name="connsiteY45" fmla="*/ 1490663 h 5453063"/>
                <a:gd name="connsiteX46" fmla="*/ 784868 w 2270768"/>
                <a:gd name="connsiteY46" fmla="*/ 2143125 h 5453063"/>
                <a:gd name="connsiteX47" fmla="*/ 961080 w 2270768"/>
                <a:gd name="connsiteY47" fmla="*/ 2586038 h 5453063"/>
                <a:gd name="connsiteX48" fmla="*/ 1003943 w 2270768"/>
                <a:gd name="connsiteY48" fmla="*/ 2790825 h 5453063"/>
                <a:gd name="connsiteX49" fmla="*/ 1065855 w 2270768"/>
                <a:gd name="connsiteY49" fmla="*/ 2843213 h 5453063"/>
                <a:gd name="connsiteX50" fmla="*/ 1065855 w 2270768"/>
                <a:gd name="connsiteY50" fmla="*/ 3071813 h 5453063"/>
                <a:gd name="connsiteX51" fmla="*/ 1022993 w 2270768"/>
                <a:gd name="connsiteY51" fmla="*/ 3167063 h 5453063"/>
                <a:gd name="connsiteX52" fmla="*/ 827730 w 2270768"/>
                <a:gd name="connsiteY52" fmla="*/ 3171825 h 5453063"/>
                <a:gd name="connsiteX53" fmla="*/ 765818 w 2270768"/>
                <a:gd name="connsiteY53" fmla="*/ 3062288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37243 w 2270768"/>
                <a:gd name="connsiteY57" fmla="*/ 2481263 h 5453063"/>
                <a:gd name="connsiteX58" fmla="*/ 618180 w 2270768"/>
                <a:gd name="connsiteY58" fmla="*/ 2209800 h 5453063"/>
                <a:gd name="connsiteX59" fmla="*/ 618180 w 2270768"/>
                <a:gd name="connsiteY59" fmla="*/ 1395413 h 5453063"/>
                <a:gd name="connsiteX60" fmla="*/ 522930 w 2270768"/>
                <a:gd name="connsiteY60" fmla="*/ 1600200 h 5453063"/>
                <a:gd name="connsiteX61" fmla="*/ 356243 w 2270768"/>
                <a:gd name="connsiteY61" fmla="*/ 1747838 h 5453063"/>
                <a:gd name="connsiteX62" fmla="*/ 160980 w 2270768"/>
                <a:gd name="connsiteY62" fmla="*/ 1938338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71713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18280 w 2270768"/>
                <a:gd name="connsiteY39" fmla="*/ 3509963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65855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51543 w 2270768"/>
                <a:gd name="connsiteY45" fmla="*/ 1490663 h 5453063"/>
                <a:gd name="connsiteX46" fmla="*/ 784868 w 2270768"/>
                <a:gd name="connsiteY46" fmla="*/ 2143125 h 5453063"/>
                <a:gd name="connsiteX47" fmla="*/ 961080 w 2270768"/>
                <a:gd name="connsiteY47" fmla="*/ 2586038 h 5453063"/>
                <a:gd name="connsiteX48" fmla="*/ 1003943 w 2270768"/>
                <a:gd name="connsiteY48" fmla="*/ 2790825 h 5453063"/>
                <a:gd name="connsiteX49" fmla="*/ 1065855 w 2270768"/>
                <a:gd name="connsiteY49" fmla="*/ 2843213 h 5453063"/>
                <a:gd name="connsiteX50" fmla="*/ 1065855 w 2270768"/>
                <a:gd name="connsiteY50" fmla="*/ 3071813 h 5453063"/>
                <a:gd name="connsiteX51" fmla="*/ 1022993 w 2270768"/>
                <a:gd name="connsiteY51" fmla="*/ 3167063 h 5453063"/>
                <a:gd name="connsiteX52" fmla="*/ 827730 w 2270768"/>
                <a:gd name="connsiteY52" fmla="*/ 3171825 h 5453063"/>
                <a:gd name="connsiteX53" fmla="*/ 765818 w 2270768"/>
                <a:gd name="connsiteY53" fmla="*/ 3062288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37243 w 2270768"/>
                <a:gd name="connsiteY57" fmla="*/ 2481263 h 5453063"/>
                <a:gd name="connsiteX58" fmla="*/ 618180 w 2270768"/>
                <a:gd name="connsiteY58" fmla="*/ 2209800 h 5453063"/>
                <a:gd name="connsiteX59" fmla="*/ 618180 w 2270768"/>
                <a:gd name="connsiteY59" fmla="*/ 1395413 h 5453063"/>
                <a:gd name="connsiteX60" fmla="*/ 522930 w 2270768"/>
                <a:gd name="connsiteY60" fmla="*/ 1600200 h 5453063"/>
                <a:gd name="connsiteX61" fmla="*/ 356243 w 2270768"/>
                <a:gd name="connsiteY61" fmla="*/ 174783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71713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18280 w 2270768"/>
                <a:gd name="connsiteY39" fmla="*/ 3509963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65855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51543 w 2270768"/>
                <a:gd name="connsiteY45" fmla="*/ 1490663 h 5453063"/>
                <a:gd name="connsiteX46" fmla="*/ 784868 w 2270768"/>
                <a:gd name="connsiteY46" fmla="*/ 2143125 h 5453063"/>
                <a:gd name="connsiteX47" fmla="*/ 961080 w 2270768"/>
                <a:gd name="connsiteY47" fmla="*/ 2586038 h 5453063"/>
                <a:gd name="connsiteX48" fmla="*/ 1003943 w 2270768"/>
                <a:gd name="connsiteY48" fmla="*/ 2790825 h 5453063"/>
                <a:gd name="connsiteX49" fmla="*/ 1065855 w 2270768"/>
                <a:gd name="connsiteY49" fmla="*/ 2843213 h 5453063"/>
                <a:gd name="connsiteX50" fmla="*/ 1065855 w 2270768"/>
                <a:gd name="connsiteY50" fmla="*/ 3071813 h 5453063"/>
                <a:gd name="connsiteX51" fmla="*/ 1022993 w 2270768"/>
                <a:gd name="connsiteY51" fmla="*/ 3167063 h 5453063"/>
                <a:gd name="connsiteX52" fmla="*/ 827730 w 2270768"/>
                <a:gd name="connsiteY52" fmla="*/ 3171825 h 5453063"/>
                <a:gd name="connsiteX53" fmla="*/ 765818 w 2270768"/>
                <a:gd name="connsiteY53" fmla="*/ 3062288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37243 w 2270768"/>
                <a:gd name="connsiteY57" fmla="*/ 2481263 h 5453063"/>
                <a:gd name="connsiteX58" fmla="*/ 618180 w 2270768"/>
                <a:gd name="connsiteY58" fmla="*/ 2209800 h 5453063"/>
                <a:gd name="connsiteX59" fmla="*/ 618180 w 2270768"/>
                <a:gd name="connsiteY59" fmla="*/ 1395413 h 5453063"/>
                <a:gd name="connsiteX60" fmla="*/ 522930 w 2270768"/>
                <a:gd name="connsiteY60" fmla="*/ 1600200 h 5453063"/>
                <a:gd name="connsiteX61" fmla="*/ 356243 w 2270768"/>
                <a:gd name="connsiteY61" fmla="*/ 174783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71713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18280 w 2270768"/>
                <a:gd name="connsiteY39" fmla="*/ 3509963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65855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51543 w 2270768"/>
                <a:gd name="connsiteY45" fmla="*/ 1490663 h 5453063"/>
                <a:gd name="connsiteX46" fmla="*/ 784868 w 2270768"/>
                <a:gd name="connsiteY46" fmla="*/ 2143125 h 5453063"/>
                <a:gd name="connsiteX47" fmla="*/ 961080 w 2270768"/>
                <a:gd name="connsiteY47" fmla="*/ 2586038 h 5453063"/>
                <a:gd name="connsiteX48" fmla="*/ 1003943 w 2270768"/>
                <a:gd name="connsiteY48" fmla="*/ 2790825 h 5453063"/>
                <a:gd name="connsiteX49" fmla="*/ 1065855 w 2270768"/>
                <a:gd name="connsiteY49" fmla="*/ 2843213 h 5453063"/>
                <a:gd name="connsiteX50" fmla="*/ 1065855 w 2270768"/>
                <a:gd name="connsiteY50" fmla="*/ 3071813 h 5453063"/>
                <a:gd name="connsiteX51" fmla="*/ 1022993 w 2270768"/>
                <a:gd name="connsiteY51" fmla="*/ 3167063 h 5453063"/>
                <a:gd name="connsiteX52" fmla="*/ 827730 w 2270768"/>
                <a:gd name="connsiteY52" fmla="*/ 3171825 h 5453063"/>
                <a:gd name="connsiteX53" fmla="*/ 765818 w 2270768"/>
                <a:gd name="connsiteY53" fmla="*/ 3062288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37243 w 2270768"/>
                <a:gd name="connsiteY57" fmla="*/ 2481263 h 5453063"/>
                <a:gd name="connsiteX58" fmla="*/ 618180 w 2270768"/>
                <a:gd name="connsiteY58" fmla="*/ 2209800 h 5453063"/>
                <a:gd name="connsiteX59" fmla="*/ 618180 w 2270768"/>
                <a:gd name="connsiteY59" fmla="*/ 1395413 h 5453063"/>
                <a:gd name="connsiteX60" fmla="*/ 522930 w 2270768"/>
                <a:gd name="connsiteY60" fmla="*/ 1600200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71713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18280 w 2270768"/>
                <a:gd name="connsiteY39" fmla="*/ 3509963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65855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51543 w 2270768"/>
                <a:gd name="connsiteY45" fmla="*/ 1490663 h 5453063"/>
                <a:gd name="connsiteX46" fmla="*/ 784868 w 2270768"/>
                <a:gd name="connsiteY46" fmla="*/ 2143125 h 5453063"/>
                <a:gd name="connsiteX47" fmla="*/ 961080 w 2270768"/>
                <a:gd name="connsiteY47" fmla="*/ 2586038 h 5453063"/>
                <a:gd name="connsiteX48" fmla="*/ 1003943 w 2270768"/>
                <a:gd name="connsiteY48" fmla="*/ 2790825 h 5453063"/>
                <a:gd name="connsiteX49" fmla="*/ 1065855 w 2270768"/>
                <a:gd name="connsiteY49" fmla="*/ 2843213 h 5453063"/>
                <a:gd name="connsiteX50" fmla="*/ 1065855 w 2270768"/>
                <a:gd name="connsiteY50" fmla="*/ 3071813 h 5453063"/>
                <a:gd name="connsiteX51" fmla="*/ 1022993 w 2270768"/>
                <a:gd name="connsiteY51" fmla="*/ 3167063 h 5453063"/>
                <a:gd name="connsiteX52" fmla="*/ 827730 w 2270768"/>
                <a:gd name="connsiteY52" fmla="*/ 3171825 h 5453063"/>
                <a:gd name="connsiteX53" fmla="*/ 765818 w 2270768"/>
                <a:gd name="connsiteY53" fmla="*/ 3062288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37243 w 2270768"/>
                <a:gd name="connsiteY57" fmla="*/ 2481263 h 5453063"/>
                <a:gd name="connsiteX58" fmla="*/ 618180 w 2270768"/>
                <a:gd name="connsiteY58" fmla="*/ 2209800 h 5453063"/>
                <a:gd name="connsiteX59" fmla="*/ 618180 w 2270768"/>
                <a:gd name="connsiteY59" fmla="*/ 1395413 h 5453063"/>
                <a:gd name="connsiteX60" fmla="*/ 522930 w 2270768"/>
                <a:gd name="connsiteY60" fmla="*/ 1600200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71713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18280 w 2270768"/>
                <a:gd name="connsiteY39" fmla="*/ 3509963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65855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51543 w 2270768"/>
                <a:gd name="connsiteY45" fmla="*/ 1490663 h 5453063"/>
                <a:gd name="connsiteX46" fmla="*/ 784868 w 2270768"/>
                <a:gd name="connsiteY46" fmla="*/ 2143125 h 5453063"/>
                <a:gd name="connsiteX47" fmla="*/ 961080 w 2270768"/>
                <a:gd name="connsiteY47" fmla="*/ 2586038 h 5453063"/>
                <a:gd name="connsiteX48" fmla="*/ 1003943 w 2270768"/>
                <a:gd name="connsiteY48" fmla="*/ 2790825 h 5453063"/>
                <a:gd name="connsiteX49" fmla="*/ 1065855 w 2270768"/>
                <a:gd name="connsiteY49" fmla="*/ 2843213 h 5453063"/>
                <a:gd name="connsiteX50" fmla="*/ 1065855 w 2270768"/>
                <a:gd name="connsiteY50" fmla="*/ 3071813 h 5453063"/>
                <a:gd name="connsiteX51" fmla="*/ 1022993 w 2270768"/>
                <a:gd name="connsiteY51" fmla="*/ 3167063 h 5453063"/>
                <a:gd name="connsiteX52" fmla="*/ 827730 w 2270768"/>
                <a:gd name="connsiteY52" fmla="*/ 3171825 h 5453063"/>
                <a:gd name="connsiteX53" fmla="*/ 765818 w 2270768"/>
                <a:gd name="connsiteY53" fmla="*/ 3062288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37243 w 2270768"/>
                <a:gd name="connsiteY57" fmla="*/ 2481263 h 5453063"/>
                <a:gd name="connsiteX58" fmla="*/ 618180 w 2270768"/>
                <a:gd name="connsiteY58" fmla="*/ 2209800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71713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18280 w 2270768"/>
                <a:gd name="connsiteY39" fmla="*/ 3509963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65855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51543 w 2270768"/>
                <a:gd name="connsiteY45" fmla="*/ 1490663 h 5453063"/>
                <a:gd name="connsiteX46" fmla="*/ 784868 w 2270768"/>
                <a:gd name="connsiteY46" fmla="*/ 2143125 h 5453063"/>
                <a:gd name="connsiteX47" fmla="*/ 961080 w 2270768"/>
                <a:gd name="connsiteY47" fmla="*/ 2586038 h 5453063"/>
                <a:gd name="connsiteX48" fmla="*/ 1003943 w 2270768"/>
                <a:gd name="connsiteY48" fmla="*/ 2790825 h 5453063"/>
                <a:gd name="connsiteX49" fmla="*/ 1065855 w 2270768"/>
                <a:gd name="connsiteY49" fmla="*/ 2843213 h 5453063"/>
                <a:gd name="connsiteX50" fmla="*/ 1065855 w 2270768"/>
                <a:gd name="connsiteY50" fmla="*/ 3071813 h 5453063"/>
                <a:gd name="connsiteX51" fmla="*/ 1022993 w 2270768"/>
                <a:gd name="connsiteY51" fmla="*/ 3167063 h 5453063"/>
                <a:gd name="connsiteX52" fmla="*/ 827730 w 2270768"/>
                <a:gd name="connsiteY52" fmla="*/ 3171825 h 5453063"/>
                <a:gd name="connsiteX53" fmla="*/ 765818 w 2270768"/>
                <a:gd name="connsiteY53" fmla="*/ 3062288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37243 w 2270768"/>
                <a:gd name="connsiteY57" fmla="*/ 2481263 h 5453063"/>
                <a:gd name="connsiteX58" fmla="*/ 618180 w 2270768"/>
                <a:gd name="connsiteY58" fmla="*/ 2209800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18280 w 2270768"/>
                <a:gd name="connsiteY39" fmla="*/ 3509963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65855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51543 w 2270768"/>
                <a:gd name="connsiteY45" fmla="*/ 1490663 h 5453063"/>
                <a:gd name="connsiteX46" fmla="*/ 784868 w 2270768"/>
                <a:gd name="connsiteY46" fmla="*/ 2143125 h 5453063"/>
                <a:gd name="connsiteX47" fmla="*/ 961080 w 2270768"/>
                <a:gd name="connsiteY47" fmla="*/ 2586038 h 5453063"/>
                <a:gd name="connsiteX48" fmla="*/ 1003943 w 2270768"/>
                <a:gd name="connsiteY48" fmla="*/ 2790825 h 5453063"/>
                <a:gd name="connsiteX49" fmla="*/ 1065855 w 2270768"/>
                <a:gd name="connsiteY49" fmla="*/ 2843213 h 5453063"/>
                <a:gd name="connsiteX50" fmla="*/ 1065855 w 2270768"/>
                <a:gd name="connsiteY50" fmla="*/ 3071813 h 5453063"/>
                <a:gd name="connsiteX51" fmla="*/ 1022993 w 2270768"/>
                <a:gd name="connsiteY51" fmla="*/ 3167063 h 5453063"/>
                <a:gd name="connsiteX52" fmla="*/ 827730 w 2270768"/>
                <a:gd name="connsiteY52" fmla="*/ 3171825 h 5453063"/>
                <a:gd name="connsiteX53" fmla="*/ 765818 w 2270768"/>
                <a:gd name="connsiteY53" fmla="*/ 3062288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37243 w 2270768"/>
                <a:gd name="connsiteY57" fmla="*/ 2481263 h 5453063"/>
                <a:gd name="connsiteX58" fmla="*/ 618180 w 2270768"/>
                <a:gd name="connsiteY58" fmla="*/ 2209800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18280 w 2270768"/>
                <a:gd name="connsiteY39" fmla="*/ 3509963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65855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51543 w 2270768"/>
                <a:gd name="connsiteY45" fmla="*/ 1490663 h 5453063"/>
                <a:gd name="connsiteX46" fmla="*/ 784868 w 2270768"/>
                <a:gd name="connsiteY46" fmla="*/ 2143125 h 5453063"/>
                <a:gd name="connsiteX47" fmla="*/ 961080 w 2270768"/>
                <a:gd name="connsiteY47" fmla="*/ 2586038 h 5453063"/>
                <a:gd name="connsiteX48" fmla="*/ 1003943 w 2270768"/>
                <a:gd name="connsiteY48" fmla="*/ 2790825 h 5453063"/>
                <a:gd name="connsiteX49" fmla="*/ 1065855 w 2270768"/>
                <a:gd name="connsiteY49" fmla="*/ 2843213 h 5453063"/>
                <a:gd name="connsiteX50" fmla="*/ 1065855 w 2270768"/>
                <a:gd name="connsiteY50" fmla="*/ 3071813 h 5453063"/>
                <a:gd name="connsiteX51" fmla="*/ 1022993 w 2270768"/>
                <a:gd name="connsiteY51" fmla="*/ 3167063 h 5453063"/>
                <a:gd name="connsiteX52" fmla="*/ 827730 w 2270768"/>
                <a:gd name="connsiteY52" fmla="*/ 3171825 h 5453063"/>
                <a:gd name="connsiteX53" fmla="*/ 765818 w 2270768"/>
                <a:gd name="connsiteY53" fmla="*/ 3062288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37243 w 2270768"/>
                <a:gd name="connsiteY57" fmla="*/ 2481263 h 5453063"/>
                <a:gd name="connsiteX58" fmla="*/ 630086 w 2270768"/>
                <a:gd name="connsiteY58" fmla="*/ 2187178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18280 w 2270768"/>
                <a:gd name="connsiteY39" fmla="*/ 3509963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65855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51543 w 2270768"/>
                <a:gd name="connsiteY45" fmla="*/ 1490663 h 5453063"/>
                <a:gd name="connsiteX46" fmla="*/ 784868 w 2270768"/>
                <a:gd name="connsiteY46" fmla="*/ 2143125 h 5453063"/>
                <a:gd name="connsiteX47" fmla="*/ 961080 w 2270768"/>
                <a:gd name="connsiteY47" fmla="*/ 2586038 h 5453063"/>
                <a:gd name="connsiteX48" fmla="*/ 1003943 w 2270768"/>
                <a:gd name="connsiteY48" fmla="*/ 2790825 h 5453063"/>
                <a:gd name="connsiteX49" fmla="*/ 1065855 w 2270768"/>
                <a:gd name="connsiteY49" fmla="*/ 2843213 h 5453063"/>
                <a:gd name="connsiteX50" fmla="*/ 1065855 w 2270768"/>
                <a:gd name="connsiteY50" fmla="*/ 3071813 h 5453063"/>
                <a:gd name="connsiteX51" fmla="*/ 1022993 w 2270768"/>
                <a:gd name="connsiteY51" fmla="*/ 3167063 h 5453063"/>
                <a:gd name="connsiteX52" fmla="*/ 827730 w 2270768"/>
                <a:gd name="connsiteY52" fmla="*/ 3171825 h 5453063"/>
                <a:gd name="connsiteX53" fmla="*/ 765818 w 2270768"/>
                <a:gd name="connsiteY53" fmla="*/ 3062288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37243 w 2270768"/>
                <a:gd name="connsiteY57" fmla="*/ 2481263 h 5453063"/>
                <a:gd name="connsiteX58" fmla="*/ 639611 w 2270768"/>
                <a:gd name="connsiteY58" fmla="*/ 217646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18280 w 2270768"/>
                <a:gd name="connsiteY39" fmla="*/ 3509963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65855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51543 w 2270768"/>
                <a:gd name="connsiteY45" fmla="*/ 1490663 h 5453063"/>
                <a:gd name="connsiteX46" fmla="*/ 784868 w 2270768"/>
                <a:gd name="connsiteY46" fmla="*/ 2143125 h 5453063"/>
                <a:gd name="connsiteX47" fmla="*/ 961080 w 2270768"/>
                <a:gd name="connsiteY47" fmla="*/ 2586038 h 5453063"/>
                <a:gd name="connsiteX48" fmla="*/ 1003943 w 2270768"/>
                <a:gd name="connsiteY48" fmla="*/ 2790825 h 5453063"/>
                <a:gd name="connsiteX49" fmla="*/ 1065855 w 2270768"/>
                <a:gd name="connsiteY49" fmla="*/ 2843213 h 5453063"/>
                <a:gd name="connsiteX50" fmla="*/ 1065855 w 2270768"/>
                <a:gd name="connsiteY50" fmla="*/ 3071813 h 5453063"/>
                <a:gd name="connsiteX51" fmla="*/ 1022993 w 2270768"/>
                <a:gd name="connsiteY51" fmla="*/ 3167063 h 5453063"/>
                <a:gd name="connsiteX52" fmla="*/ 827730 w 2270768"/>
                <a:gd name="connsiteY52" fmla="*/ 3171825 h 5453063"/>
                <a:gd name="connsiteX53" fmla="*/ 765818 w 2270768"/>
                <a:gd name="connsiteY53" fmla="*/ 3062288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37243 w 2270768"/>
                <a:gd name="connsiteY57" fmla="*/ 2481263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18280 w 2270768"/>
                <a:gd name="connsiteY39" fmla="*/ 3509963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65855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51543 w 2270768"/>
                <a:gd name="connsiteY45" fmla="*/ 1490663 h 5453063"/>
                <a:gd name="connsiteX46" fmla="*/ 784868 w 2270768"/>
                <a:gd name="connsiteY46" fmla="*/ 2143125 h 5453063"/>
                <a:gd name="connsiteX47" fmla="*/ 961080 w 2270768"/>
                <a:gd name="connsiteY47" fmla="*/ 2586038 h 5453063"/>
                <a:gd name="connsiteX48" fmla="*/ 1003943 w 2270768"/>
                <a:gd name="connsiteY48" fmla="*/ 2790825 h 5453063"/>
                <a:gd name="connsiteX49" fmla="*/ 1065855 w 2270768"/>
                <a:gd name="connsiteY49" fmla="*/ 2843213 h 5453063"/>
                <a:gd name="connsiteX50" fmla="*/ 1065855 w 2270768"/>
                <a:gd name="connsiteY50" fmla="*/ 3071813 h 5453063"/>
                <a:gd name="connsiteX51" fmla="*/ 1022993 w 2270768"/>
                <a:gd name="connsiteY51" fmla="*/ 3167063 h 5453063"/>
                <a:gd name="connsiteX52" fmla="*/ 827730 w 2270768"/>
                <a:gd name="connsiteY52" fmla="*/ 3171825 h 5453063"/>
                <a:gd name="connsiteX53" fmla="*/ 765818 w 2270768"/>
                <a:gd name="connsiteY53" fmla="*/ 3062288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37243 w 2270768"/>
                <a:gd name="connsiteY57" fmla="*/ 2481263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18280 w 2270768"/>
                <a:gd name="connsiteY39" fmla="*/ 3509963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65855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51543 w 2270768"/>
                <a:gd name="connsiteY45" fmla="*/ 1490663 h 5453063"/>
                <a:gd name="connsiteX46" fmla="*/ 784868 w 2270768"/>
                <a:gd name="connsiteY46" fmla="*/ 2143125 h 5453063"/>
                <a:gd name="connsiteX47" fmla="*/ 961080 w 2270768"/>
                <a:gd name="connsiteY47" fmla="*/ 2586038 h 5453063"/>
                <a:gd name="connsiteX48" fmla="*/ 1003943 w 2270768"/>
                <a:gd name="connsiteY48" fmla="*/ 2790825 h 5453063"/>
                <a:gd name="connsiteX49" fmla="*/ 1065855 w 2270768"/>
                <a:gd name="connsiteY49" fmla="*/ 2843213 h 5453063"/>
                <a:gd name="connsiteX50" fmla="*/ 1065855 w 2270768"/>
                <a:gd name="connsiteY50" fmla="*/ 3071813 h 5453063"/>
                <a:gd name="connsiteX51" fmla="*/ 1022993 w 2270768"/>
                <a:gd name="connsiteY51" fmla="*/ 3167063 h 5453063"/>
                <a:gd name="connsiteX52" fmla="*/ 827730 w 2270768"/>
                <a:gd name="connsiteY52" fmla="*/ 3171825 h 5453063"/>
                <a:gd name="connsiteX53" fmla="*/ 765818 w 2270768"/>
                <a:gd name="connsiteY53" fmla="*/ 3062288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18280 w 2270768"/>
                <a:gd name="connsiteY39" fmla="*/ 3509963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65855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51543 w 2270768"/>
                <a:gd name="connsiteY45" fmla="*/ 1490663 h 5453063"/>
                <a:gd name="connsiteX46" fmla="*/ 784868 w 2270768"/>
                <a:gd name="connsiteY46" fmla="*/ 2143125 h 5453063"/>
                <a:gd name="connsiteX47" fmla="*/ 961080 w 2270768"/>
                <a:gd name="connsiteY47" fmla="*/ 2586038 h 5453063"/>
                <a:gd name="connsiteX48" fmla="*/ 1003943 w 2270768"/>
                <a:gd name="connsiteY48" fmla="*/ 2790825 h 5453063"/>
                <a:gd name="connsiteX49" fmla="*/ 1065855 w 2270768"/>
                <a:gd name="connsiteY49" fmla="*/ 2843213 h 5453063"/>
                <a:gd name="connsiteX50" fmla="*/ 1065855 w 2270768"/>
                <a:gd name="connsiteY50" fmla="*/ 3071813 h 5453063"/>
                <a:gd name="connsiteX51" fmla="*/ 1022993 w 2270768"/>
                <a:gd name="connsiteY51" fmla="*/ 3167063 h 5453063"/>
                <a:gd name="connsiteX52" fmla="*/ 827730 w 2270768"/>
                <a:gd name="connsiteY52" fmla="*/ 3171825 h 5453063"/>
                <a:gd name="connsiteX53" fmla="*/ 765818 w 2270768"/>
                <a:gd name="connsiteY53" fmla="*/ 3062288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18280 w 2270768"/>
                <a:gd name="connsiteY39" fmla="*/ 3509963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65855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51543 w 2270768"/>
                <a:gd name="connsiteY45" fmla="*/ 1490663 h 5453063"/>
                <a:gd name="connsiteX46" fmla="*/ 784868 w 2270768"/>
                <a:gd name="connsiteY46" fmla="*/ 2143125 h 5453063"/>
                <a:gd name="connsiteX47" fmla="*/ 961080 w 2270768"/>
                <a:gd name="connsiteY47" fmla="*/ 2586038 h 5453063"/>
                <a:gd name="connsiteX48" fmla="*/ 1003943 w 2270768"/>
                <a:gd name="connsiteY48" fmla="*/ 2790825 h 5453063"/>
                <a:gd name="connsiteX49" fmla="*/ 1065855 w 2270768"/>
                <a:gd name="connsiteY49" fmla="*/ 2843213 h 5453063"/>
                <a:gd name="connsiteX50" fmla="*/ 1065855 w 2270768"/>
                <a:gd name="connsiteY50" fmla="*/ 3071813 h 5453063"/>
                <a:gd name="connsiteX51" fmla="*/ 1022993 w 2270768"/>
                <a:gd name="connsiteY51" fmla="*/ 3167063 h 5453063"/>
                <a:gd name="connsiteX52" fmla="*/ 827730 w 2270768"/>
                <a:gd name="connsiteY52" fmla="*/ 3171825 h 5453063"/>
                <a:gd name="connsiteX53" fmla="*/ 765818 w 2270768"/>
                <a:gd name="connsiteY53" fmla="*/ 3062288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18280 w 2270768"/>
                <a:gd name="connsiteY39" fmla="*/ 3509963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65855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51543 w 2270768"/>
                <a:gd name="connsiteY45" fmla="*/ 1490663 h 5453063"/>
                <a:gd name="connsiteX46" fmla="*/ 784868 w 2270768"/>
                <a:gd name="connsiteY46" fmla="*/ 2143125 h 5453063"/>
                <a:gd name="connsiteX47" fmla="*/ 961080 w 2270768"/>
                <a:gd name="connsiteY47" fmla="*/ 2586038 h 5453063"/>
                <a:gd name="connsiteX48" fmla="*/ 1003943 w 2270768"/>
                <a:gd name="connsiteY48" fmla="*/ 2790825 h 5453063"/>
                <a:gd name="connsiteX49" fmla="*/ 1065855 w 2270768"/>
                <a:gd name="connsiteY49" fmla="*/ 2843213 h 5453063"/>
                <a:gd name="connsiteX50" fmla="*/ 1065855 w 2270768"/>
                <a:gd name="connsiteY50" fmla="*/ 3071813 h 5453063"/>
                <a:gd name="connsiteX51" fmla="*/ 1022993 w 2270768"/>
                <a:gd name="connsiteY51" fmla="*/ 3167063 h 5453063"/>
                <a:gd name="connsiteX52" fmla="*/ 827730 w 2270768"/>
                <a:gd name="connsiteY52" fmla="*/ 3171825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18280 w 2270768"/>
                <a:gd name="connsiteY39" fmla="*/ 3509963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65855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51543 w 2270768"/>
                <a:gd name="connsiteY45" fmla="*/ 1490663 h 5453063"/>
                <a:gd name="connsiteX46" fmla="*/ 784868 w 2270768"/>
                <a:gd name="connsiteY46" fmla="*/ 2143125 h 5453063"/>
                <a:gd name="connsiteX47" fmla="*/ 961080 w 2270768"/>
                <a:gd name="connsiteY47" fmla="*/ 2586038 h 5453063"/>
                <a:gd name="connsiteX48" fmla="*/ 1003943 w 2270768"/>
                <a:gd name="connsiteY48" fmla="*/ 2790825 h 5453063"/>
                <a:gd name="connsiteX49" fmla="*/ 1065855 w 2270768"/>
                <a:gd name="connsiteY49" fmla="*/ 2843213 h 5453063"/>
                <a:gd name="connsiteX50" fmla="*/ 1065855 w 2270768"/>
                <a:gd name="connsiteY50" fmla="*/ 3071813 h 5453063"/>
                <a:gd name="connsiteX51" fmla="*/ 1022993 w 2270768"/>
                <a:gd name="connsiteY51" fmla="*/ 3167063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18280 w 2270768"/>
                <a:gd name="connsiteY39" fmla="*/ 3509963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65855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51543 w 2270768"/>
                <a:gd name="connsiteY45" fmla="*/ 1490663 h 5453063"/>
                <a:gd name="connsiteX46" fmla="*/ 784868 w 2270768"/>
                <a:gd name="connsiteY46" fmla="*/ 2143125 h 5453063"/>
                <a:gd name="connsiteX47" fmla="*/ 961080 w 2270768"/>
                <a:gd name="connsiteY47" fmla="*/ 2586038 h 5453063"/>
                <a:gd name="connsiteX48" fmla="*/ 1003943 w 2270768"/>
                <a:gd name="connsiteY48" fmla="*/ 2790825 h 5453063"/>
                <a:gd name="connsiteX49" fmla="*/ 1065855 w 2270768"/>
                <a:gd name="connsiteY49" fmla="*/ 2843213 h 5453063"/>
                <a:gd name="connsiteX50" fmla="*/ 1065855 w 2270768"/>
                <a:gd name="connsiteY50" fmla="*/ 3071813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18280 w 2270768"/>
                <a:gd name="connsiteY39" fmla="*/ 3509963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65855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51543 w 2270768"/>
                <a:gd name="connsiteY45" fmla="*/ 1490663 h 5453063"/>
                <a:gd name="connsiteX46" fmla="*/ 784868 w 2270768"/>
                <a:gd name="connsiteY46" fmla="*/ 2143125 h 5453063"/>
                <a:gd name="connsiteX47" fmla="*/ 961080 w 2270768"/>
                <a:gd name="connsiteY47" fmla="*/ 2586038 h 5453063"/>
                <a:gd name="connsiteX48" fmla="*/ 1003943 w 2270768"/>
                <a:gd name="connsiteY48" fmla="*/ 2790825 h 5453063"/>
                <a:gd name="connsiteX49" fmla="*/ 1065855 w 2270768"/>
                <a:gd name="connsiteY49" fmla="*/ 2843213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18280 w 2270768"/>
                <a:gd name="connsiteY39" fmla="*/ 3509963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65855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51543 w 2270768"/>
                <a:gd name="connsiteY45" fmla="*/ 1490663 h 5453063"/>
                <a:gd name="connsiteX46" fmla="*/ 784868 w 2270768"/>
                <a:gd name="connsiteY46" fmla="*/ 2143125 h 5453063"/>
                <a:gd name="connsiteX47" fmla="*/ 961080 w 2270768"/>
                <a:gd name="connsiteY47" fmla="*/ 2586038 h 5453063"/>
                <a:gd name="connsiteX48" fmla="*/ 1003943 w 2270768"/>
                <a:gd name="connsiteY48" fmla="*/ 2790825 h 5453063"/>
                <a:gd name="connsiteX49" fmla="*/ 10301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18280 w 2270768"/>
                <a:gd name="connsiteY39" fmla="*/ 3509963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65855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51543 w 2270768"/>
                <a:gd name="connsiteY45" fmla="*/ 1490663 h 5453063"/>
                <a:gd name="connsiteX46" fmla="*/ 784868 w 2270768"/>
                <a:gd name="connsiteY46" fmla="*/ 2143125 h 5453063"/>
                <a:gd name="connsiteX47" fmla="*/ 961080 w 2270768"/>
                <a:gd name="connsiteY47" fmla="*/ 2586038 h 5453063"/>
                <a:gd name="connsiteX48" fmla="*/ 1003943 w 2270768"/>
                <a:gd name="connsiteY48" fmla="*/ 2790825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18280 w 2270768"/>
                <a:gd name="connsiteY39" fmla="*/ 3509963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65855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51543 w 2270768"/>
                <a:gd name="connsiteY45" fmla="*/ 1490663 h 5453063"/>
                <a:gd name="connsiteX46" fmla="*/ 784868 w 2270768"/>
                <a:gd name="connsiteY46" fmla="*/ 2143125 h 5453063"/>
                <a:gd name="connsiteX47" fmla="*/ 940839 w 2270768"/>
                <a:gd name="connsiteY47" fmla="*/ 2588419 h 5453063"/>
                <a:gd name="connsiteX48" fmla="*/ 1003943 w 2270768"/>
                <a:gd name="connsiteY48" fmla="*/ 2790825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18280 w 2270768"/>
                <a:gd name="connsiteY39" fmla="*/ 3509963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65855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51543 w 2270768"/>
                <a:gd name="connsiteY45" fmla="*/ 1490663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1003943 w 2270768"/>
                <a:gd name="connsiteY48" fmla="*/ 2790825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18280 w 2270768"/>
                <a:gd name="connsiteY39" fmla="*/ 3509963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65855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51543 w 2270768"/>
                <a:gd name="connsiteY45" fmla="*/ 1490663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18280 w 2270768"/>
                <a:gd name="connsiteY39" fmla="*/ 3509963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51543 w 2270768"/>
                <a:gd name="connsiteY45" fmla="*/ 1490663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18280 w 2270768"/>
                <a:gd name="connsiteY39" fmla="*/ 3509963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51543 w 2270768"/>
                <a:gd name="connsiteY45" fmla="*/ 1490663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51543 w 2270768"/>
                <a:gd name="connsiteY45" fmla="*/ 1490663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47972 w 2270768"/>
                <a:gd name="connsiteY45" fmla="*/ 1459707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84880 w 2270768"/>
                <a:gd name="connsiteY74" fmla="*/ 132160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56367 w 2270768"/>
                <a:gd name="connsiteY0" fmla="*/ 6667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37331 w 2270768"/>
                <a:gd name="connsiteY2" fmla="*/ 28455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1871 w 2270768"/>
                <a:gd name="connsiteY16" fmla="*/ 1570434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89730 w 2270768"/>
                <a:gd name="connsiteY16" fmla="*/ 1571625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89730 w 2270768"/>
                <a:gd name="connsiteY16" fmla="*/ 1571625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02827 w 2270768"/>
                <a:gd name="connsiteY17" fmla="*/ 181927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13568 w 2270768"/>
                <a:gd name="connsiteY11" fmla="*/ 2013348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13568 w 2270768"/>
                <a:gd name="connsiteY11" fmla="*/ 2013348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15949 w 2270768"/>
                <a:gd name="connsiteY18" fmla="*/ 1999060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13568 w 2270768"/>
                <a:gd name="connsiteY11" fmla="*/ 2013348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15949 w 2270768"/>
                <a:gd name="connsiteY18" fmla="*/ 1999060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13568 w 2270768"/>
                <a:gd name="connsiteY11" fmla="*/ 2013348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15949 w 2270768"/>
                <a:gd name="connsiteY18" fmla="*/ 1999060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13568 w 2270768"/>
                <a:gd name="connsiteY11" fmla="*/ 2013348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07614 w 2270768"/>
                <a:gd name="connsiteY18" fmla="*/ 1995488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13568 w 2270768"/>
                <a:gd name="connsiteY11" fmla="*/ 2013348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794517 w 2270768"/>
                <a:gd name="connsiteY18" fmla="*/ 2035969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20711 w 2270768"/>
                <a:gd name="connsiteY11" fmla="*/ 1999061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794517 w 2270768"/>
                <a:gd name="connsiteY18" fmla="*/ 2035969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20711 w 2270768"/>
                <a:gd name="connsiteY11" fmla="*/ 1999061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17139 w 2270768"/>
                <a:gd name="connsiteY18" fmla="*/ 1997869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20711 w 2270768"/>
                <a:gd name="connsiteY11" fmla="*/ 1999061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17139 w 2270768"/>
                <a:gd name="connsiteY18" fmla="*/ 1997869 h 5453063"/>
                <a:gd name="connsiteX19" fmla="*/ 1823093 w 2270768"/>
                <a:gd name="connsiteY19" fmla="*/ 2105025 h 5453063"/>
                <a:gd name="connsiteX20" fmla="*/ 1983827 w 2270768"/>
                <a:gd name="connsiteY20" fmla="*/ 2416969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20711 w 2270768"/>
                <a:gd name="connsiteY11" fmla="*/ 1999061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17139 w 2270768"/>
                <a:gd name="connsiteY18" fmla="*/ 1997869 h 5453063"/>
                <a:gd name="connsiteX19" fmla="*/ 1823093 w 2270768"/>
                <a:gd name="connsiteY19" fmla="*/ 2105025 h 5453063"/>
                <a:gd name="connsiteX20" fmla="*/ 1983827 w 2270768"/>
                <a:gd name="connsiteY20" fmla="*/ 2416969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20711 w 2270768"/>
                <a:gd name="connsiteY11" fmla="*/ 1999061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17139 w 2270768"/>
                <a:gd name="connsiteY18" fmla="*/ 1997869 h 5453063"/>
                <a:gd name="connsiteX19" fmla="*/ 1823093 w 2270768"/>
                <a:gd name="connsiteY19" fmla="*/ 2105025 h 5453063"/>
                <a:gd name="connsiteX20" fmla="*/ 1983827 w 2270768"/>
                <a:gd name="connsiteY20" fmla="*/ 2416969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20711 w 2270768"/>
                <a:gd name="connsiteY11" fmla="*/ 1999061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17139 w 2270768"/>
                <a:gd name="connsiteY18" fmla="*/ 1997869 h 5453063"/>
                <a:gd name="connsiteX19" fmla="*/ 1823093 w 2270768"/>
                <a:gd name="connsiteY19" fmla="*/ 2105025 h 5453063"/>
                <a:gd name="connsiteX20" fmla="*/ 1983827 w 2270768"/>
                <a:gd name="connsiteY20" fmla="*/ 2416969 h 5453063"/>
                <a:gd name="connsiteX21" fmla="*/ 1969540 w 2270768"/>
                <a:gd name="connsiteY21" fmla="*/ 2764632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20711 w 2270768"/>
                <a:gd name="connsiteY11" fmla="*/ 1999061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17139 w 2270768"/>
                <a:gd name="connsiteY18" fmla="*/ 1997869 h 5453063"/>
                <a:gd name="connsiteX19" fmla="*/ 1823093 w 2270768"/>
                <a:gd name="connsiteY19" fmla="*/ 2105025 h 5453063"/>
                <a:gd name="connsiteX20" fmla="*/ 1983827 w 2270768"/>
                <a:gd name="connsiteY20" fmla="*/ 2416969 h 5453063"/>
                <a:gd name="connsiteX21" fmla="*/ 1969540 w 2270768"/>
                <a:gd name="connsiteY21" fmla="*/ 2764632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20711 w 2270768"/>
                <a:gd name="connsiteY11" fmla="*/ 1999061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17139 w 2270768"/>
                <a:gd name="connsiteY18" fmla="*/ 1997869 h 5453063"/>
                <a:gd name="connsiteX19" fmla="*/ 1823093 w 2270768"/>
                <a:gd name="connsiteY19" fmla="*/ 2105025 h 5453063"/>
                <a:gd name="connsiteX20" fmla="*/ 1983827 w 2270768"/>
                <a:gd name="connsiteY20" fmla="*/ 2416969 h 5453063"/>
                <a:gd name="connsiteX21" fmla="*/ 1976684 w 2270768"/>
                <a:gd name="connsiteY21" fmla="*/ 2782492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20711 w 2270768"/>
                <a:gd name="connsiteY11" fmla="*/ 1999061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17139 w 2270768"/>
                <a:gd name="connsiteY18" fmla="*/ 1997869 h 5453063"/>
                <a:gd name="connsiteX19" fmla="*/ 1823093 w 2270768"/>
                <a:gd name="connsiteY19" fmla="*/ 2105025 h 5453063"/>
                <a:gd name="connsiteX20" fmla="*/ 1983827 w 2270768"/>
                <a:gd name="connsiteY20" fmla="*/ 2416969 h 5453063"/>
                <a:gd name="connsiteX21" fmla="*/ 1976684 w 2270768"/>
                <a:gd name="connsiteY21" fmla="*/ 2782492 h 5453063"/>
                <a:gd name="connsiteX22" fmla="*/ 1856430 w 2270768"/>
                <a:gd name="connsiteY22" fmla="*/ 3167063 h 5453063"/>
                <a:gd name="connsiteX23" fmla="*/ 1774277 w 2270768"/>
                <a:gd name="connsiteY23" fmla="*/ 3626644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20711 w 2270768"/>
                <a:gd name="connsiteY11" fmla="*/ 1999061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17139 w 2270768"/>
                <a:gd name="connsiteY18" fmla="*/ 1997869 h 5453063"/>
                <a:gd name="connsiteX19" fmla="*/ 1823093 w 2270768"/>
                <a:gd name="connsiteY19" fmla="*/ 2105025 h 5453063"/>
                <a:gd name="connsiteX20" fmla="*/ 1983827 w 2270768"/>
                <a:gd name="connsiteY20" fmla="*/ 2416969 h 5453063"/>
                <a:gd name="connsiteX21" fmla="*/ 1976684 w 2270768"/>
                <a:gd name="connsiteY21" fmla="*/ 2782492 h 5453063"/>
                <a:gd name="connsiteX22" fmla="*/ 1856430 w 2270768"/>
                <a:gd name="connsiteY22" fmla="*/ 3167063 h 5453063"/>
                <a:gd name="connsiteX23" fmla="*/ 1775468 w 2270768"/>
                <a:gd name="connsiteY23" fmla="*/ 3673078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20711 w 2270768"/>
                <a:gd name="connsiteY11" fmla="*/ 1999061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17139 w 2270768"/>
                <a:gd name="connsiteY18" fmla="*/ 1997869 h 5453063"/>
                <a:gd name="connsiteX19" fmla="*/ 1823093 w 2270768"/>
                <a:gd name="connsiteY19" fmla="*/ 2105025 h 5453063"/>
                <a:gd name="connsiteX20" fmla="*/ 1983827 w 2270768"/>
                <a:gd name="connsiteY20" fmla="*/ 2416969 h 5453063"/>
                <a:gd name="connsiteX21" fmla="*/ 1976684 w 2270768"/>
                <a:gd name="connsiteY21" fmla="*/ 2782492 h 5453063"/>
                <a:gd name="connsiteX22" fmla="*/ 1856430 w 2270768"/>
                <a:gd name="connsiteY22" fmla="*/ 3167063 h 5453063"/>
                <a:gd name="connsiteX23" fmla="*/ 1775468 w 2270768"/>
                <a:gd name="connsiteY23" fmla="*/ 3673078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20711 w 2270768"/>
                <a:gd name="connsiteY11" fmla="*/ 1999061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17139 w 2270768"/>
                <a:gd name="connsiteY18" fmla="*/ 1997869 h 5453063"/>
                <a:gd name="connsiteX19" fmla="*/ 1823093 w 2270768"/>
                <a:gd name="connsiteY19" fmla="*/ 2105025 h 5453063"/>
                <a:gd name="connsiteX20" fmla="*/ 1983827 w 2270768"/>
                <a:gd name="connsiteY20" fmla="*/ 2416969 h 5453063"/>
                <a:gd name="connsiteX21" fmla="*/ 1976684 w 2270768"/>
                <a:gd name="connsiteY21" fmla="*/ 2782492 h 5453063"/>
                <a:gd name="connsiteX22" fmla="*/ 1856430 w 2270768"/>
                <a:gd name="connsiteY22" fmla="*/ 3167063 h 5453063"/>
                <a:gd name="connsiteX23" fmla="*/ 1775468 w 2270768"/>
                <a:gd name="connsiteY23" fmla="*/ 3673078 h 5453063"/>
                <a:gd name="connsiteX24" fmla="*/ 1477811 w 2270768"/>
                <a:gd name="connsiteY24" fmla="*/ 4510088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20711 w 2270768"/>
                <a:gd name="connsiteY11" fmla="*/ 1999061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17139 w 2270768"/>
                <a:gd name="connsiteY18" fmla="*/ 1997869 h 5453063"/>
                <a:gd name="connsiteX19" fmla="*/ 1823093 w 2270768"/>
                <a:gd name="connsiteY19" fmla="*/ 2105025 h 5453063"/>
                <a:gd name="connsiteX20" fmla="*/ 1983827 w 2270768"/>
                <a:gd name="connsiteY20" fmla="*/ 2416969 h 5453063"/>
                <a:gd name="connsiteX21" fmla="*/ 1976684 w 2270768"/>
                <a:gd name="connsiteY21" fmla="*/ 2782492 h 5453063"/>
                <a:gd name="connsiteX22" fmla="*/ 1856430 w 2270768"/>
                <a:gd name="connsiteY22" fmla="*/ 3167063 h 5453063"/>
                <a:gd name="connsiteX23" fmla="*/ 1775468 w 2270768"/>
                <a:gd name="connsiteY23" fmla="*/ 3673078 h 5453063"/>
                <a:gd name="connsiteX24" fmla="*/ 1477811 w 2270768"/>
                <a:gd name="connsiteY24" fmla="*/ 4510088 h 5453063"/>
                <a:gd name="connsiteX25" fmla="*/ 1389705 w 2270768"/>
                <a:gd name="connsiteY25" fmla="*/ 4826794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20711 w 2270768"/>
                <a:gd name="connsiteY11" fmla="*/ 1999061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17139 w 2270768"/>
                <a:gd name="connsiteY18" fmla="*/ 1997869 h 5453063"/>
                <a:gd name="connsiteX19" fmla="*/ 1823093 w 2270768"/>
                <a:gd name="connsiteY19" fmla="*/ 2105025 h 5453063"/>
                <a:gd name="connsiteX20" fmla="*/ 1983827 w 2270768"/>
                <a:gd name="connsiteY20" fmla="*/ 2416969 h 5453063"/>
                <a:gd name="connsiteX21" fmla="*/ 1976684 w 2270768"/>
                <a:gd name="connsiteY21" fmla="*/ 2782492 h 5453063"/>
                <a:gd name="connsiteX22" fmla="*/ 1856430 w 2270768"/>
                <a:gd name="connsiteY22" fmla="*/ 3167063 h 5453063"/>
                <a:gd name="connsiteX23" fmla="*/ 1775468 w 2270768"/>
                <a:gd name="connsiteY23" fmla="*/ 3673078 h 5453063"/>
                <a:gd name="connsiteX24" fmla="*/ 1477811 w 2270768"/>
                <a:gd name="connsiteY24" fmla="*/ 4510088 h 5453063"/>
                <a:gd name="connsiteX25" fmla="*/ 1389705 w 2270768"/>
                <a:gd name="connsiteY25" fmla="*/ 4826794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20711 w 2270768"/>
                <a:gd name="connsiteY11" fmla="*/ 1999061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17139 w 2270768"/>
                <a:gd name="connsiteY18" fmla="*/ 1997869 h 5453063"/>
                <a:gd name="connsiteX19" fmla="*/ 1823093 w 2270768"/>
                <a:gd name="connsiteY19" fmla="*/ 2105025 h 5453063"/>
                <a:gd name="connsiteX20" fmla="*/ 1983827 w 2270768"/>
                <a:gd name="connsiteY20" fmla="*/ 2416969 h 5453063"/>
                <a:gd name="connsiteX21" fmla="*/ 1976684 w 2270768"/>
                <a:gd name="connsiteY21" fmla="*/ 2782492 h 5453063"/>
                <a:gd name="connsiteX22" fmla="*/ 1856430 w 2270768"/>
                <a:gd name="connsiteY22" fmla="*/ 3167063 h 5453063"/>
                <a:gd name="connsiteX23" fmla="*/ 1775468 w 2270768"/>
                <a:gd name="connsiteY23" fmla="*/ 3673078 h 5453063"/>
                <a:gd name="connsiteX24" fmla="*/ 1477811 w 2270768"/>
                <a:gd name="connsiteY24" fmla="*/ 4510088 h 5453063"/>
                <a:gd name="connsiteX25" fmla="*/ 1389705 w 2270768"/>
                <a:gd name="connsiteY25" fmla="*/ 4826794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3795 w 2270768"/>
                <a:gd name="connsiteY28" fmla="*/ 526375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20711 w 2270768"/>
                <a:gd name="connsiteY11" fmla="*/ 1999061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17139 w 2270768"/>
                <a:gd name="connsiteY18" fmla="*/ 1997869 h 5453063"/>
                <a:gd name="connsiteX19" fmla="*/ 1823093 w 2270768"/>
                <a:gd name="connsiteY19" fmla="*/ 2105025 h 5453063"/>
                <a:gd name="connsiteX20" fmla="*/ 1983827 w 2270768"/>
                <a:gd name="connsiteY20" fmla="*/ 2416969 h 5453063"/>
                <a:gd name="connsiteX21" fmla="*/ 1976684 w 2270768"/>
                <a:gd name="connsiteY21" fmla="*/ 2782492 h 5453063"/>
                <a:gd name="connsiteX22" fmla="*/ 1856430 w 2270768"/>
                <a:gd name="connsiteY22" fmla="*/ 3167063 h 5453063"/>
                <a:gd name="connsiteX23" fmla="*/ 1775468 w 2270768"/>
                <a:gd name="connsiteY23" fmla="*/ 3673078 h 5453063"/>
                <a:gd name="connsiteX24" fmla="*/ 1477811 w 2270768"/>
                <a:gd name="connsiteY24" fmla="*/ 4510088 h 5453063"/>
                <a:gd name="connsiteX25" fmla="*/ 1389705 w 2270768"/>
                <a:gd name="connsiteY25" fmla="*/ 4826794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3795 w 2270768"/>
                <a:gd name="connsiteY28" fmla="*/ 5263753 h 5453063"/>
                <a:gd name="connsiteX29" fmla="*/ 1642118 w 2270768"/>
                <a:gd name="connsiteY29" fmla="*/ 5262563 h 5453063"/>
                <a:gd name="connsiteX30" fmla="*/ 1395658 w 2270768"/>
                <a:gd name="connsiteY30" fmla="*/ 5138737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20711 w 2270768"/>
                <a:gd name="connsiteY11" fmla="*/ 1999061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17139 w 2270768"/>
                <a:gd name="connsiteY18" fmla="*/ 1997869 h 5453063"/>
                <a:gd name="connsiteX19" fmla="*/ 1823093 w 2270768"/>
                <a:gd name="connsiteY19" fmla="*/ 2105025 h 5453063"/>
                <a:gd name="connsiteX20" fmla="*/ 1983827 w 2270768"/>
                <a:gd name="connsiteY20" fmla="*/ 2416969 h 5453063"/>
                <a:gd name="connsiteX21" fmla="*/ 1976684 w 2270768"/>
                <a:gd name="connsiteY21" fmla="*/ 2782492 h 5453063"/>
                <a:gd name="connsiteX22" fmla="*/ 1856430 w 2270768"/>
                <a:gd name="connsiteY22" fmla="*/ 3167063 h 5453063"/>
                <a:gd name="connsiteX23" fmla="*/ 1775468 w 2270768"/>
                <a:gd name="connsiteY23" fmla="*/ 3673078 h 5453063"/>
                <a:gd name="connsiteX24" fmla="*/ 1477811 w 2270768"/>
                <a:gd name="connsiteY24" fmla="*/ 4510088 h 5453063"/>
                <a:gd name="connsiteX25" fmla="*/ 1389705 w 2270768"/>
                <a:gd name="connsiteY25" fmla="*/ 4826794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3795 w 2270768"/>
                <a:gd name="connsiteY28" fmla="*/ 5263753 h 5453063"/>
                <a:gd name="connsiteX29" fmla="*/ 1642118 w 2270768"/>
                <a:gd name="connsiteY29" fmla="*/ 5262563 h 5453063"/>
                <a:gd name="connsiteX30" fmla="*/ 1395658 w 2270768"/>
                <a:gd name="connsiteY30" fmla="*/ 5138737 h 5453063"/>
                <a:gd name="connsiteX31" fmla="*/ 1332555 w 2270768"/>
                <a:gd name="connsiteY31" fmla="*/ 5167313 h 5453063"/>
                <a:gd name="connsiteX32" fmla="*/ 1232543 w 2270768"/>
                <a:gd name="connsiteY32" fmla="*/ 5120879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20711 w 2270768"/>
                <a:gd name="connsiteY11" fmla="*/ 1999061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17139 w 2270768"/>
                <a:gd name="connsiteY18" fmla="*/ 1997869 h 5453063"/>
                <a:gd name="connsiteX19" fmla="*/ 1823093 w 2270768"/>
                <a:gd name="connsiteY19" fmla="*/ 2105025 h 5453063"/>
                <a:gd name="connsiteX20" fmla="*/ 1983827 w 2270768"/>
                <a:gd name="connsiteY20" fmla="*/ 2416969 h 5453063"/>
                <a:gd name="connsiteX21" fmla="*/ 1976684 w 2270768"/>
                <a:gd name="connsiteY21" fmla="*/ 2782492 h 5453063"/>
                <a:gd name="connsiteX22" fmla="*/ 1856430 w 2270768"/>
                <a:gd name="connsiteY22" fmla="*/ 3167063 h 5453063"/>
                <a:gd name="connsiteX23" fmla="*/ 1775468 w 2270768"/>
                <a:gd name="connsiteY23" fmla="*/ 3673078 h 5453063"/>
                <a:gd name="connsiteX24" fmla="*/ 1477811 w 2270768"/>
                <a:gd name="connsiteY24" fmla="*/ 4510088 h 5453063"/>
                <a:gd name="connsiteX25" fmla="*/ 1389705 w 2270768"/>
                <a:gd name="connsiteY25" fmla="*/ 4826794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3795 w 2270768"/>
                <a:gd name="connsiteY28" fmla="*/ 5263753 h 5453063"/>
                <a:gd name="connsiteX29" fmla="*/ 1642118 w 2270768"/>
                <a:gd name="connsiteY29" fmla="*/ 5262563 h 5453063"/>
                <a:gd name="connsiteX30" fmla="*/ 1395658 w 2270768"/>
                <a:gd name="connsiteY30" fmla="*/ 5138737 h 5453063"/>
                <a:gd name="connsiteX31" fmla="*/ 1332555 w 2270768"/>
                <a:gd name="connsiteY31" fmla="*/ 5167313 h 5453063"/>
                <a:gd name="connsiteX32" fmla="*/ 1232543 w 2270768"/>
                <a:gd name="connsiteY32" fmla="*/ 5120879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20711 w 2270768"/>
                <a:gd name="connsiteY11" fmla="*/ 1999061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17139 w 2270768"/>
                <a:gd name="connsiteY18" fmla="*/ 1997869 h 5453063"/>
                <a:gd name="connsiteX19" fmla="*/ 1823093 w 2270768"/>
                <a:gd name="connsiteY19" fmla="*/ 2105025 h 5453063"/>
                <a:gd name="connsiteX20" fmla="*/ 1983827 w 2270768"/>
                <a:gd name="connsiteY20" fmla="*/ 2416969 h 5453063"/>
                <a:gd name="connsiteX21" fmla="*/ 1976684 w 2270768"/>
                <a:gd name="connsiteY21" fmla="*/ 2782492 h 5453063"/>
                <a:gd name="connsiteX22" fmla="*/ 1856430 w 2270768"/>
                <a:gd name="connsiteY22" fmla="*/ 3167063 h 5453063"/>
                <a:gd name="connsiteX23" fmla="*/ 1775468 w 2270768"/>
                <a:gd name="connsiteY23" fmla="*/ 3673078 h 5453063"/>
                <a:gd name="connsiteX24" fmla="*/ 1477811 w 2270768"/>
                <a:gd name="connsiteY24" fmla="*/ 4510088 h 5453063"/>
                <a:gd name="connsiteX25" fmla="*/ 1389705 w 2270768"/>
                <a:gd name="connsiteY25" fmla="*/ 4826794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3795 w 2270768"/>
                <a:gd name="connsiteY28" fmla="*/ 5263753 h 5453063"/>
                <a:gd name="connsiteX29" fmla="*/ 1642118 w 2270768"/>
                <a:gd name="connsiteY29" fmla="*/ 5262563 h 5453063"/>
                <a:gd name="connsiteX30" fmla="*/ 1395658 w 2270768"/>
                <a:gd name="connsiteY30" fmla="*/ 5138737 h 5453063"/>
                <a:gd name="connsiteX31" fmla="*/ 1332555 w 2270768"/>
                <a:gd name="connsiteY31" fmla="*/ 5167313 h 5453063"/>
                <a:gd name="connsiteX32" fmla="*/ 1232543 w 2270768"/>
                <a:gd name="connsiteY32" fmla="*/ 5120879 h 5453063"/>
                <a:gd name="connsiteX33" fmla="*/ 1221827 w 2270768"/>
                <a:gd name="connsiteY33" fmla="*/ 5212557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20711 w 2270768"/>
                <a:gd name="connsiteY11" fmla="*/ 1999061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17139 w 2270768"/>
                <a:gd name="connsiteY18" fmla="*/ 1997869 h 5453063"/>
                <a:gd name="connsiteX19" fmla="*/ 1823093 w 2270768"/>
                <a:gd name="connsiteY19" fmla="*/ 2105025 h 5453063"/>
                <a:gd name="connsiteX20" fmla="*/ 1983827 w 2270768"/>
                <a:gd name="connsiteY20" fmla="*/ 2416969 h 5453063"/>
                <a:gd name="connsiteX21" fmla="*/ 1976684 w 2270768"/>
                <a:gd name="connsiteY21" fmla="*/ 2782492 h 5453063"/>
                <a:gd name="connsiteX22" fmla="*/ 1856430 w 2270768"/>
                <a:gd name="connsiteY22" fmla="*/ 3167063 h 5453063"/>
                <a:gd name="connsiteX23" fmla="*/ 1775468 w 2270768"/>
                <a:gd name="connsiteY23" fmla="*/ 3673078 h 5453063"/>
                <a:gd name="connsiteX24" fmla="*/ 1477811 w 2270768"/>
                <a:gd name="connsiteY24" fmla="*/ 4510088 h 5453063"/>
                <a:gd name="connsiteX25" fmla="*/ 1389705 w 2270768"/>
                <a:gd name="connsiteY25" fmla="*/ 4826794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3795 w 2270768"/>
                <a:gd name="connsiteY28" fmla="*/ 5263753 h 5453063"/>
                <a:gd name="connsiteX29" fmla="*/ 1642118 w 2270768"/>
                <a:gd name="connsiteY29" fmla="*/ 5262563 h 5453063"/>
                <a:gd name="connsiteX30" fmla="*/ 1395658 w 2270768"/>
                <a:gd name="connsiteY30" fmla="*/ 5138737 h 5453063"/>
                <a:gd name="connsiteX31" fmla="*/ 1332555 w 2270768"/>
                <a:gd name="connsiteY31" fmla="*/ 5167313 h 5453063"/>
                <a:gd name="connsiteX32" fmla="*/ 1213493 w 2270768"/>
                <a:gd name="connsiteY32" fmla="*/ 5082779 h 5453063"/>
                <a:gd name="connsiteX33" fmla="*/ 1221827 w 2270768"/>
                <a:gd name="connsiteY33" fmla="*/ 5212557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20711 w 2270768"/>
                <a:gd name="connsiteY11" fmla="*/ 1999061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17139 w 2270768"/>
                <a:gd name="connsiteY18" fmla="*/ 1997869 h 5453063"/>
                <a:gd name="connsiteX19" fmla="*/ 1823093 w 2270768"/>
                <a:gd name="connsiteY19" fmla="*/ 2105025 h 5453063"/>
                <a:gd name="connsiteX20" fmla="*/ 1983827 w 2270768"/>
                <a:gd name="connsiteY20" fmla="*/ 2416969 h 5453063"/>
                <a:gd name="connsiteX21" fmla="*/ 1976684 w 2270768"/>
                <a:gd name="connsiteY21" fmla="*/ 2782492 h 5453063"/>
                <a:gd name="connsiteX22" fmla="*/ 1856430 w 2270768"/>
                <a:gd name="connsiteY22" fmla="*/ 3167063 h 5453063"/>
                <a:gd name="connsiteX23" fmla="*/ 1775468 w 2270768"/>
                <a:gd name="connsiteY23" fmla="*/ 3673078 h 5453063"/>
                <a:gd name="connsiteX24" fmla="*/ 1477811 w 2270768"/>
                <a:gd name="connsiteY24" fmla="*/ 4510088 h 5453063"/>
                <a:gd name="connsiteX25" fmla="*/ 1389705 w 2270768"/>
                <a:gd name="connsiteY25" fmla="*/ 4826794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3795 w 2270768"/>
                <a:gd name="connsiteY28" fmla="*/ 5263753 h 5453063"/>
                <a:gd name="connsiteX29" fmla="*/ 1642118 w 2270768"/>
                <a:gd name="connsiteY29" fmla="*/ 5262563 h 5453063"/>
                <a:gd name="connsiteX30" fmla="*/ 1395658 w 2270768"/>
                <a:gd name="connsiteY30" fmla="*/ 5138737 h 5453063"/>
                <a:gd name="connsiteX31" fmla="*/ 1332555 w 2270768"/>
                <a:gd name="connsiteY31" fmla="*/ 5167313 h 5453063"/>
                <a:gd name="connsiteX32" fmla="*/ 1213493 w 2270768"/>
                <a:gd name="connsiteY32" fmla="*/ 5082779 h 5453063"/>
                <a:gd name="connsiteX33" fmla="*/ 1224208 w 2270768"/>
                <a:gd name="connsiteY33" fmla="*/ 5239942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20711 w 2270768"/>
                <a:gd name="connsiteY11" fmla="*/ 1999061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17139 w 2270768"/>
                <a:gd name="connsiteY18" fmla="*/ 1997869 h 5453063"/>
                <a:gd name="connsiteX19" fmla="*/ 1823093 w 2270768"/>
                <a:gd name="connsiteY19" fmla="*/ 2105025 h 5453063"/>
                <a:gd name="connsiteX20" fmla="*/ 1983827 w 2270768"/>
                <a:gd name="connsiteY20" fmla="*/ 2416969 h 5453063"/>
                <a:gd name="connsiteX21" fmla="*/ 1976684 w 2270768"/>
                <a:gd name="connsiteY21" fmla="*/ 2782492 h 5453063"/>
                <a:gd name="connsiteX22" fmla="*/ 1856430 w 2270768"/>
                <a:gd name="connsiteY22" fmla="*/ 3167063 h 5453063"/>
                <a:gd name="connsiteX23" fmla="*/ 1775468 w 2270768"/>
                <a:gd name="connsiteY23" fmla="*/ 3673078 h 5453063"/>
                <a:gd name="connsiteX24" fmla="*/ 1477811 w 2270768"/>
                <a:gd name="connsiteY24" fmla="*/ 4510088 h 5453063"/>
                <a:gd name="connsiteX25" fmla="*/ 1389705 w 2270768"/>
                <a:gd name="connsiteY25" fmla="*/ 4826794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3795 w 2270768"/>
                <a:gd name="connsiteY28" fmla="*/ 5263753 h 5453063"/>
                <a:gd name="connsiteX29" fmla="*/ 1642118 w 2270768"/>
                <a:gd name="connsiteY29" fmla="*/ 5262563 h 5453063"/>
                <a:gd name="connsiteX30" fmla="*/ 1395658 w 2270768"/>
                <a:gd name="connsiteY30" fmla="*/ 5138737 h 5453063"/>
                <a:gd name="connsiteX31" fmla="*/ 1332555 w 2270768"/>
                <a:gd name="connsiteY31" fmla="*/ 5167313 h 5453063"/>
                <a:gd name="connsiteX32" fmla="*/ 1213493 w 2270768"/>
                <a:gd name="connsiteY32" fmla="*/ 5082779 h 5453063"/>
                <a:gd name="connsiteX33" fmla="*/ 1224208 w 2270768"/>
                <a:gd name="connsiteY33" fmla="*/ 5239942 h 5453063"/>
                <a:gd name="connsiteX34" fmla="*/ 1099193 w 2270768"/>
                <a:gd name="connsiteY34" fmla="*/ 5453063 h 5453063"/>
                <a:gd name="connsiteX35" fmla="*/ 1022993 w 2270768"/>
                <a:gd name="connsiteY35" fmla="*/ 5406629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20711 w 2270768"/>
                <a:gd name="connsiteY11" fmla="*/ 1999061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17139 w 2270768"/>
                <a:gd name="connsiteY18" fmla="*/ 1997869 h 5453063"/>
                <a:gd name="connsiteX19" fmla="*/ 1823093 w 2270768"/>
                <a:gd name="connsiteY19" fmla="*/ 2105025 h 5453063"/>
                <a:gd name="connsiteX20" fmla="*/ 1983827 w 2270768"/>
                <a:gd name="connsiteY20" fmla="*/ 2416969 h 5453063"/>
                <a:gd name="connsiteX21" fmla="*/ 1976684 w 2270768"/>
                <a:gd name="connsiteY21" fmla="*/ 2782492 h 5453063"/>
                <a:gd name="connsiteX22" fmla="*/ 1856430 w 2270768"/>
                <a:gd name="connsiteY22" fmla="*/ 3167063 h 5453063"/>
                <a:gd name="connsiteX23" fmla="*/ 1775468 w 2270768"/>
                <a:gd name="connsiteY23" fmla="*/ 3673078 h 5453063"/>
                <a:gd name="connsiteX24" fmla="*/ 1477811 w 2270768"/>
                <a:gd name="connsiteY24" fmla="*/ 4510088 h 5453063"/>
                <a:gd name="connsiteX25" fmla="*/ 1389705 w 2270768"/>
                <a:gd name="connsiteY25" fmla="*/ 4826794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3795 w 2270768"/>
                <a:gd name="connsiteY28" fmla="*/ 5263753 h 5453063"/>
                <a:gd name="connsiteX29" fmla="*/ 1642118 w 2270768"/>
                <a:gd name="connsiteY29" fmla="*/ 5262563 h 5453063"/>
                <a:gd name="connsiteX30" fmla="*/ 1395658 w 2270768"/>
                <a:gd name="connsiteY30" fmla="*/ 5138737 h 5453063"/>
                <a:gd name="connsiteX31" fmla="*/ 1332555 w 2270768"/>
                <a:gd name="connsiteY31" fmla="*/ 5167313 h 5453063"/>
                <a:gd name="connsiteX32" fmla="*/ 1213493 w 2270768"/>
                <a:gd name="connsiteY32" fmla="*/ 5082779 h 5453063"/>
                <a:gd name="connsiteX33" fmla="*/ 1224208 w 2270768"/>
                <a:gd name="connsiteY33" fmla="*/ 5239942 h 5453063"/>
                <a:gd name="connsiteX34" fmla="*/ 1099193 w 2270768"/>
                <a:gd name="connsiteY34" fmla="*/ 5453063 h 5453063"/>
                <a:gd name="connsiteX35" fmla="*/ 1022993 w 2270768"/>
                <a:gd name="connsiteY35" fmla="*/ 5406629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20711 w 2270768"/>
                <a:gd name="connsiteY11" fmla="*/ 1999061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17139 w 2270768"/>
                <a:gd name="connsiteY18" fmla="*/ 1997869 h 5453063"/>
                <a:gd name="connsiteX19" fmla="*/ 1823093 w 2270768"/>
                <a:gd name="connsiteY19" fmla="*/ 2105025 h 5453063"/>
                <a:gd name="connsiteX20" fmla="*/ 1983827 w 2270768"/>
                <a:gd name="connsiteY20" fmla="*/ 2416969 h 5453063"/>
                <a:gd name="connsiteX21" fmla="*/ 1976684 w 2270768"/>
                <a:gd name="connsiteY21" fmla="*/ 2782492 h 5453063"/>
                <a:gd name="connsiteX22" fmla="*/ 1856430 w 2270768"/>
                <a:gd name="connsiteY22" fmla="*/ 3167063 h 5453063"/>
                <a:gd name="connsiteX23" fmla="*/ 1775468 w 2270768"/>
                <a:gd name="connsiteY23" fmla="*/ 3673078 h 5453063"/>
                <a:gd name="connsiteX24" fmla="*/ 1477811 w 2270768"/>
                <a:gd name="connsiteY24" fmla="*/ 4510088 h 5453063"/>
                <a:gd name="connsiteX25" fmla="*/ 1389705 w 2270768"/>
                <a:gd name="connsiteY25" fmla="*/ 4826794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3795 w 2270768"/>
                <a:gd name="connsiteY28" fmla="*/ 5263753 h 5453063"/>
                <a:gd name="connsiteX29" fmla="*/ 1642118 w 2270768"/>
                <a:gd name="connsiteY29" fmla="*/ 5262563 h 5453063"/>
                <a:gd name="connsiteX30" fmla="*/ 1395658 w 2270768"/>
                <a:gd name="connsiteY30" fmla="*/ 5138737 h 5453063"/>
                <a:gd name="connsiteX31" fmla="*/ 1332555 w 2270768"/>
                <a:gd name="connsiteY31" fmla="*/ 5167313 h 5453063"/>
                <a:gd name="connsiteX32" fmla="*/ 1213493 w 2270768"/>
                <a:gd name="connsiteY32" fmla="*/ 5082779 h 5453063"/>
                <a:gd name="connsiteX33" fmla="*/ 1224208 w 2270768"/>
                <a:gd name="connsiteY33" fmla="*/ 5239942 h 5453063"/>
                <a:gd name="connsiteX34" fmla="*/ 1099193 w 2270768"/>
                <a:gd name="connsiteY34" fmla="*/ 5453063 h 5453063"/>
                <a:gd name="connsiteX35" fmla="*/ 1022993 w 2270768"/>
                <a:gd name="connsiteY35" fmla="*/ 5406629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58736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20711 w 2270768"/>
                <a:gd name="connsiteY11" fmla="*/ 1999061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17139 w 2270768"/>
                <a:gd name="connsiteY18" fmla="*/ 1997869 h 5453063"/>
                <a:gd name="connsiteX19" fmla="*/ 1823093 w 2270768"/>
                <a:gd name="connsiteY19" fmla="*/ 2105025 h 5453063"/>
                <a:gd name="connsiteX20" fmla="*/ 1983827 w 2270768"/>
                <a:gd name="connsiteY20" fmla="*/ 2416969 h 5453063"/>
                <a:gd name="connsiteX21" fmla="*/ 1976684 w 2270768"/>
                <a:gd name="connsiteY21" fmla="*/ 2782492 h 5453063"/>
                <a:gd name="connsiteX22" fmla="*/ 1856430 w 2270768"/>
                <a:gd name="connsiteY22" fmla="*/ 3167063 h 5453063"/>
                <a:gd name="connsiteX23" fmla="*/ 1775468 w 2270768"/>
                <a:gd name="connsiteY23" fmla="*/ 3673078 h 5453063"/>
                <a:gd name="connsiteX24" fmla="*/ 1477811 w 2270768"/>
                <a:gd name="connsiteY24" fmla="*/ 4510088 h 5453063"/>
                <a:gd name="connsiteX25" fmla="*/ 1389705 w 2270768"/>
                <a:gd name="connsiteY25" fmla="*/ 4826794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3795 w 2270768"/>
                <a:gd name="connsiteY28" fmla="*/ 5263753 h 5453063"/>
                <a:gd name="connsiteX29" fmla="*/ 1642118 w 2270768"/>
                <a:gd name="connsiteY29" fmla="*/ 5262563 h 5453063"/>
                <a:gd name="connsiteX30" fmla="*/ 1395658 w 2270768"/>
                <a:gd name="connsiteY30" fmla="*/ 5138737 h 5453063"/>
                <a:gd name="connsiteX31" fmla="*/ 1332555 w 2270768"/>
                <a:gd name="connsiteY31" fmla="*/ 5167313 h 5453063"/>
                <a:gd name="connsiteX32" fmla="*/ 1213493 w 2270768"/>
                <a:gd name="connsiteY32" fmla="*/ 5082779 h 5453063"/>
                <a:gd name="connsiteX33" fmla="*/ 1224208 w 2270768"/>
                <a:gd name="connsiteY33" fmla="*/ 5239942 h 5453063"/>
                <a:gd name="connsiteX34" fmla="*/ 1099193 w 2270768"/>
                <a:gd name="connsiteY34" fmla="*/ 5453063 h 5453063"/>
                <a:gd name="connsiteX35" fmla="*/ 1022993 w 2270768"/>
                <a:gd name="connsiteY35" fmla="*/ 5406629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58736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20711 w 2270768"/>
                <a:gd name="connsiteY11" fmla="*/ 1999061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17139 w 2270768"/>
                <a:gd name="connsiteY18" fmla="*/ 1997869 h 5453063"/>
                <a:gd name="connsiteX19" fmla="*/ 1823093 w 2270768"/>
                <a:gd name="connsiteY19" fmla="*/ 2105025 h 5453063"/>
                <a:gd name="connsiteX20" fmla="*/ 1983827 w 2270768"/>
                <a:gd name="connsiteY20" fmla="*/ 2416969 h 5453063"/>
                <a:gd name="connsiteX21" fmla="*/ 1976684 w 2270768"/>
                <a:gd name="connsiteY21" fmla="*/ 2782492 h 5453063"/>
                <a:gd name="connsiteX22" fmla="*/ 1856430 w 2270768"/>
                <a:gd name="connsiteY22" fmla="*/ 3167063 h 5453063"/>
                <a:gd name="connsiteX23" fmla="*/ 1775468 w 2270768"/>
                <a:gd name="connsiteY23" fmla="*/ 3673078 h 5453063"/>
                <a:gd name="connsiteX24" fmla="*/ 1477811 w 2270768"/>
                <a:gd name="connsiteY24" fmla="*/ 4510088 h 5453063"/>
                <a:gd name="connsiteX25" fmla="*/ 1389705 w 2270768"/>
                <a:gd name="connsiteY25" fmla="*/ 4826794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3795 w 2270768"/>
                <a:gd name="connsiteY28" fmla="*/ 5263753 h 5453063"/>
                <a:gd name="connsiteX29" fmla="*/ 1642118 w 2270768"/>
                <a:gd name="connsiteY29" fmla="*/ 5262563 h 5453063"/>
                <a:gd name="connsiteX30" fmla="*/ 1395658 w 2270768"/>
                <a:gd name="connsiteY30" fmla="*/ 5138737 h 5453063"/>
                <a:gd name="connsiteX31" fmla="*/ 1332555 w 2270768"/>
                <a:gd name="connsiteY31" fmla="*/ 5167313 h 5453063"/>
                <a:gd name="connsiteX32" fmla="*/ 1213493 w 2270768"/>
                <a:gd name="connsiteY32" fmla="*/ 5082779 h 5453063"/>
                <a:gd name="connsiteX33" fmla="*/ 1224208 w 2270768"/>
                <a:gd name="connsiteY33" fmla="*/ 5239942 h 5453063"/>
                <a:gd name="connsiteX34" fmla="*/ 1099193 w 2270768"/>
                <a:gd name="connsiteY34" fmla="*/ 5453063 h 5453063"/>
                <a:gd name="connsiteX35" fmla="*/ 1022993 w 2270768"/>
                <a:gd name="connsiteY35" fmla="*/ 5406629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58736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</a:cxnLst>
              <a:rect l="l" t="t" r="r" b="b"/>
              <a:pathLst>
                <a:path w="2270768" h="5453063">
                  <a:moveTo>
                    <a:pt x="1356367" y="66675"/>
                  </a:moveTo>
                  <a:lnTo>
                    <a:pt x="1449236" y="196453"/>
                  </a:lnTo>
                  <a:lnTo>
                    <a:pt x="1427806" y="304799"/>
                  </a:lnTo>
                  <a:lnTo>
                    <a:pt x="1508768" y="466725"/>
                  </a:lnTo>
                  <a:cubicBezTo>
                    <a:pt x="1539724" y="652861"/>
                    <a:pt x="1499243" y="660400"/>
                    <a:pt x="1494480" y="757238"/>
                  </a:cubicBezTo>
                  <a:lnTo>
                    <a:pt x="1427805" y="928688"/>
                  </a:lnTo>
                  <a:lnTo>
                    <a:pt x="1589730" y="917973"/>
                  </a:lnTo>
                  <a:cubicBezTo>
                    <a:pt x="1736178" y="1002904"/>
                    <a:pt x="1819521" y="1097360"/>
                    <a:pt x="1938584" y="1183482"/>
                  </a:cubicBezTo>
                  <a:lnTo>
                    <a:pt x="2252909" y="1508522"/>
                  </a:lnTo>
                  <a:lnTo>
                    <a:pt x="2270768" y="1552575"/>
                  </a:lnTo>
                  <a:lnTo>
                    <a:pt x="1961205" y="1871663"/>
                  </a:lnTo>
                  <a:lnTo>
                    <a:pt x="1820711" y="1999061"/>
                  </a:lnTo>
                  <a:lnTo>
                    <a:pt x="1723080" y="1947863"/>
                  </a:lnTo>
                  <a:lnTo>
                    <a:pt x="2030261" y="1552576"/>
                  </a:lnTo>
                  <a:cubicBezTo>
                    <a:pt x="1905245" y="1456532"/>
                    <a:pt x="1813568" y="1347391"/>
                    <a:pt x="1655214" y="1264444"/>
                  </a:cubicBezTo>
                  <a:cubicBezTo>
                    <a:pt x="1654024" y="1319213"/>
                    <a:pt x="1652833" y="1373981"/>
                    <a:pt x="1651643" y="1428750"/>
                  </a:cubicBezTo>
                  <a:cubicBezTo>
                    <a:pt x="1631005" y="1476375"/>
                    <a:pt x="1611558" y="1533525"/>
                    <a:pt x="1573061" y="1571625"/>
                  </a:cubicBezTo>
                  <a:cubicBezTo>
                    <a:pt x="1588142" y="1648222"/>
                    <a:pt x="1586556" y="1739105"/>
                    <a:pt x="1618305" y="1801415"/>
                  </a:cubicBezTo>
                  <a:cubicBezTo>
                    <a:pt x="1655215" y="1909761"/>
                    <a:pt x="1729032" y="1952625"/>
                    <a:pt x="1817139" y="1997869"/>
                  </a:cubicBezTo>
                  <a:lnTo>
                    <a:pt x="1823093" y="2105025"/>
                  </a:lnTo>
                  <a:cubicBezTo>
                    <a:pt x="1876671" y="2209006"/>
                    <a:pt x="1931440" y="2271316"/>
                    <a:pt x="1983827" y="2416969"/>
                  </a:cubicBezTo>
                  <a:cubicBezTo>
                    <a:pt x="2015577" y="2596754"/>
                    <a:pt x="2008038" y="2647951"/>
                    <a:pt x="1976684" y="2782492"/>
                  </a:cubicBezTo>
                  <a:lnTo>
                    <a:pt x="1856430" y="3167063"/>
                  </a:lnTo>
                  <a:cubicBezTo>
                    <a:pt x="1829443" y="3335735"/>
                    <a:pt x="1783405" y="3407965"/>
                    <a:pt x="1775468" y="3673078"/>
                  </a:cubicBezTo>
                  <a:lnTo>
                    <a:pt x="1477811" y="4510088"/>
                  </a:lnTo>
                  <a:lnTo>
                    <a:pt x="1389705" y="4826794"/>
                  </a:lnTo>
                  <a:cubicBezTo>
                    <a:pt x="1454793" y="4939506"/>
                    <a:pt x="1519880" y="5028407"/>
                    <a:pt x="1584968" y="5129213"/>
                  </a:cubicBezTo>
                  <a:lnTo>
                    <a:pt x="1727843" y="5219700"/>
                  </a:lnTo>
                  <a:lnTo>
                    <a:pt x="1733795" y="5263753"/>
                  </a:lnTo>
                  <a:lnTo>
                    <a:pt x="1642118" y="5262563"/>
                  </a:lnTo>
                  <a:lnTo>
                    <a:pt x="1395658" y="5138737"/>
                  </a:lnTo>
                  <a:lnTo>
                    <a:pt x="1332555" y="5167313"/>
                  </a:lnTo>
                  <a:cubicBezTo>
                    <a:pt x="1261118" y="5166123"/>
                    <a:pt x="1246830" y="5098257"/>
                    <a:pt x="1213493" y="5082779"/>
                  </a:cubicBezTo>
                  <a:lnTo>
                    <a:pt x="1224208" y="5239942"/>
                  </a:lnTo>
                  <a:lnTo>
                    <a:pt x="1099193" y="5453063"/>
                  </a:lnTo>
                  <a:cubicBezTo>
                    <a:pt x="1073793" y="5437585"/>
                    <a:pt x="1065061" y="5461398"/>
                    <a:pt x="1022993" y="5406629"/>
                  </a:cubicBezTo>
                  <a:lnTo>
                    <a:pt x="1022993" y="5148263"/>
                  </a:lnTo>
                  <a:lnTo>
                    <a:pt x="1184918" y="4848225"/>
                  </a:lnTo>
                  <a:cubicBezTo>
                    <a:pt x="1209524" y="4597400"/>
                    <a:pt x="1207936" y="4473972"/>
                    <a:pt x="1258736" y="4095750"/>
                  </a:cubicBezTo>
                  <a:cubicBezTo>
                    <a:pt x="1312712" y="3857228"/>
                    <a:pt x="1369068" y="3716338"/>
                    <a:pt x="1424234" y="3526632"/>
                  </a:cubicBezTo>
                  <a:lnTo>
                    <a:pt x="1261118" y="3328988"/>
                  </a:lnTo>
                  <a:lnTo>
                    <a:pt x="1146818" y="2981325"/>
                  </a:lnTo>
                  <a:lnTo>
                    <a:pt x="1089668" y="2671763"/>
                  </a:lnTo>
                  <a:cubicBezTo>
                    <a:pt x="1089271" y="2424112"/>
                    <a:pt x="1115068" y="2281238"/>
                    <a:pt x="1127768" y="2085975"/>
                  </a:cubicBezTo>
                  <a:lnTo>
                    <a:pt x="946793" y="1640681"/>
                  </a:lnTo>
                  <a:lnTo>
                    <a:pt x="859878" y="1462088"/>
                  </a:lnTo>
                  <a:lnTo>
                    <a:pt x="784868" y="2143125"/>
                  </a:lnTo>
                  <a:lnTo>
                    <a:pt x="940839" y="2565797"/>
                  </a:lnTo>
                  <a:lnTo>
                    <a:pt x="981321" y="2778919"/>
                  </a:lnTo>
                  <a:lnTo>
                    <a:pt x="1068236" y="2896791"/>
                  </a:lnTo>
                  <a:cubicBezTo>
                    <a:pt x="1069427" y="2960688"/>
                    <a:pt x="1068236" y="2971007"/>
                    <a:pt x="1069427" y="3034904"/>
                  </a:cubicBezTo>
                  <a:lnTo>
                    <a:pt x="1039662" y="3155156"/>
                  </a:lnTo>
                  <a:lnTo>
                    <a:pt x="808680" y="3183731"/>
                  </a:lnTo>
                  <a:lnTo>
                    <a:pt x="749149" y="3074195"/>
                  </a:lnTo>
                  <a:lnTo>
                    <a:pt x="827730" y="2947988"/>
                  </a:lnTo>
                  <a:lnTo>
                    <a:pt x="903930" y="2957513"/>
                  </a:lnTo>
                  <a:lnTo>
                    <a:pt x="913455" y="2909888"/>
                  </a:lnTo>
                  <a:cubicBezTo>
                    <a:pt x="867815" y="2811860"/>
                    <a:pt x="813840" y="2732882"/>
                    <a:pt x="776534" y="2615804"/>
                  </a:cubicBezTo>
                  <a:cubicBezTo>
                    <a:pt x="734861" y="2455467"/>
                    <a:pt x="676521" y="2335609"/>
                    <a:pt x="626514" y="2195512"/>
                  </a:cubicBezTo>
                  <a:cubicBezTo>
                    <a:pt x="613020" y="1921668"/>
                    <a:pt x="620958" y="1662113"/>
                    <a:pt x="618180" y="1395413"/>
                  </a:cubicBezTo>
                  <a:lnTo>
                    <a:pt x="543171" y="1590675"/>
                  </a:lnTo>
                  <a:cubicBezTo>
                    <a:pt x="501499" y="1627584"/>
                    <a:pt x="490784" y="1651398"/>
                    <a:pt x="397915" y="1710928"/>
                  </a:cubicBezTo>
                  <a:cubicBezTo>
                    <a:pt x="338780" y="1754187"/>
                    <a:pt x="259405" y="1798639"/>
                    <a:pt x="178839" y="1877616"/>
                  </a:cubicBezTo>
                  <a:cubicBezTo>
                    <a:pt x="169711" y="1912144"/>
                    <a:pt x="159194" y="1931392"/>
                    <a:pt x="151455" y="1981200"/>
                  </a:cubicBezTo>
                  <a:cubicBezTo>
                    <a:pt x="143716" y="2031008"/>
                    <a:pt x="138755" y="2111375"/>
                    <a:pt x="132405" y="2176463"/>
                  </a:cubicBezTo>
                  <a:lnTo>
                    <a:pt x="141930" y="2260998"/>
                  </a:lnTo>
                  <a:cubicBezTo>
                    <a:pt x="73668" y="2228851"/>
                    <a:pt x="62555" y="2172891"/>
                    <a:pt x="22868" y="2128838"/>
                  </a:cubicBezTo>
                  <a:cubicBezTo>
                    <a:pt x="15724" y="2034382"/>
                    <a:pt x="-5707" y="1975644"/>
                    <a:pt x="1437" y="1845469"/>
                  </a:cubicBezTo>
                  <a:cubicBezTo>
                    <a:pt x="41918" y="1710531"/>
                    <a:pt x="160980" y="1568451"/>
                    <a:pt x="91924" y="1585913"/>
                  </a:cubicBezTo>
                  <a:cubicBezTo>
                    <a:pt x="90336" y="1477962"/>
                    <a:pt x="181618" y="1422400"/>
                    <a:pt x="230037" y="1345406"/>
                  </a:cubicBezTo>
                  <a:cubicBezTo>
                    <a:pt x="460224" y="1237457"/>
                    <a:pt x="454668" y="1227137"/>
                    <a:pt x="565793" y="1152525"/>
                  </a:cubicBezTo>
                  <a:lnTo>
                    <a:pt x="584843" y="990600"/>
                  </a:lnTo>
                  <a:lnTo>
                    <a:pt x="565793" y="758428"/>
                  </a:lnTo>
                  <a:cubicBezTo>
                    <a:pt x="654692" y="596503"/>
                    <a:pt x="657868" y="517923"/>
                    <a:pt x="694380" y="400051"/>
                  </a:cubicBezTo>
                  <a:cubicBezTo>
                    <a:pt x="754308" y="311151"/>
                    <a:pt x="783280" y="216298"/>
                    <a:pt x="874164" y="133351"/>
                  </a:cubicBezTo>
                  <a:cubicBezTo>
                    <a:pt x="970208" y="41276"/>
                    <a:pt x="1026961" y="28971"/>
                    <a:pt x="1123005" y="0"/>
                  </a:cubicBezTo>
                  <a:cubicBezTo>
                    <a:pt x="1231352" y="25003"/>
                    <a:pt x="1270642" y="38100"/>
                    <a:pt x="1356367" y="66675"/>
                  </a:cubicBezTo>
                  <a:close/>
                </a:path>
              </a:pathLst>
            </a:custGeom>
            <a:solidFill>
              <a:srgbClr val="FFD85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l-PL"/>
            </a:p>
          </p:txBody>
        </p:sp>
        <p:pic>
          <p:nvPicPr>
            <p:cNvPr id="42" name="Obraz 41">
              <a:extLst>
                <a:ext uri="{FF2B5EF4-FFF2-40B4-BE49-F238E27FC236}">
                  <a16:creationId xmlns:a16="http://schemas.microsoft.com/office/drawing/2014/main" id="{BE035460-6F00-4DF4-BDE0-BB1FFFA6021B}"/>
                </a:ext>
              </a:extLst>
            </p:cNvPr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623936" y="239180"/>
              <a:ext cx="2490221" cy="6836678"/>
            </a:xfrm>
            <a:prstGeom prst="rect">
              <a:avLst/>
            </a:prstGeom>
          </p:spPr>
        </p:pic>
      </p:grpSp>
      <p:grpSp>
        <p:nvGrpSpPr>
          <p:cNvPr id="26" name="Grupa 25">
            <a:extLst>
              <a:ext uri="{FF2B5EF4-FFF2-40B4-BE49-F238E27FC236}">
                <a16:creationId xmlns:a16="http://schemas.microsoft.com/office/drawing/2014/main" id="{B5D78A38-CEE2-4A3B-BDEB-B45AE899AE67}"/>
              </a:ext>
            </a:extLst>
          </p:cNvPr>
          <p:cNvGrpSpPr/>
          <p:nvPr/>
        </p:nvGrpSpPr>
        <p:grpSpPr>
          <a:xfrm>
            <a:off x="1191398" y="811624"/>
            <a:ext cx="2327494" cy="6134352"/>
            <a:chOff x="4094956" y="222074"/>
            <a:chExt cx="2551181" cy="6723902"/>
          </a:xfrm>
        </p:grpSpPr>
        <p:sp>
          <p:nvSpPr>
            <p:cNvPr id="27" name="Dowolny kształt: kształt 26">
              <a:extLst>
                <a:ext uri="{FF2B5EF4-FFF2-40B4-BE49-F238E27FC236}">
                  <a16:creationId xmlns:a16="http://schemas.microsoft.com/office/drawing/2014/main" id="{7287D32D-FBE3-4601-A5FE-F7BC38B2636F}"/>
                </a:ext>
              </a:extLst>
            </p:cNvPr>
            <p:cNvSpPr/>
            <p:nvPr/>
          </p:nvSpPr>
          <p:spPr>
            <a:xfrm>
              <a:off x="4225290" y="524588"/>
              <a:ext cx="2339340" cy="6253401"/>
            </a:xfrm>
            <a:custGeom>
              <a:avLst/>
              <a:gdLst>
                <a:gd name="connsiteX0" fmla="*/ 1093470 w 2339340"/>
                <a:gd name="connsiteY0" fmla="*/ 22860 h 6236970"/>
                <a:gd name="connsiteX1" fmla="*/ 971550 w 2339340"/>
                <a:gd name="connsiteY1" fmla="*/ 68580 h 6236970"/>
                <a:gd name="connsiteX2" fmla="*/ 967740 w 2339340"/>
                <a:gd name="connsiteY2" fmla="*/ 0 h 6236970"/>
                <a:gd name="connsiteX3" fmla="*/ 872490 w 2339340"/>
                <a:gd name="connsiteY3" fmla="*/ 121920 h 6236970"/>
                <a:gd name="connsiteX4" fmla="*/ 849630 w 2339340"/>
                <a:gd name="connsiteY4" fmla="*/ 95250 h 6236970"/>
                <a:gd name="connsiteX5" fmla="*/ 800100 w 2339340"/>
                <a:gd name="connsiteY5" fmla="*/ 320040 h 6236970"/>
                <a:gd name="connsiteX6" fmla="*/ 811530 w 2339340"/>
                <a:gd name="connsiteY6" fmla="*/ 461010 h 6236970"/>
                <a:gd name="connsiteX7" fmla="*/ 754380 w 2339340"/>
                <a:gd name="connsiteY7" fmla="*/ 464820 h 6236970"/>
                <a:gd name="connsiteX8" fmla="*/ 781050 w 2339340"/>
                <a:gd name="connsiteY8" fmla="*/ 548640 h 6236970"/>
                <a:gd name="connsiteX9" fmla="*/ 822960 w 2339340"/>
                <a:gd name="connsiteY9" fmla="*/ 624840 h 6236970"/>
                <a:gd name="connsiteX10" fmla="*/ 887730 w 2339340"/>
                <a:gd name="connsiteY10" fmla="*/ 689610 h 6236970"/>
                <a:gd name="connsiteX11" fmla="*/ 925830 w 2339340"/>
                <a:gd name="connsiteY11" fmla="*/ 769620 h 6236970"/>
                <a:gd name="connsiteX12" fmla="*/ 925830 w 2339340"/>
                <a:gd name="connsiteY12" fmla="*/ 861060 h 6236970"/>
                <a:gd name="connsiteX13" fmla="*/ 803910 w 2339340"/>
                <a:gd name="connsiteY13" fmla="*/ 922020 h 6236970"/>
                <a:gd name="connsiteX14" fmla="*/ 701040 w 2339340"/>
                <a:gd name="connsiteY14" fmla="*/ 948690 h 6236970"/>
                <a:gd name="connsiteX15" fmla="*/ 556260 w 2339340"/>
                <a:gd name="connsiteY15" fmla="*/ 952500 h 6236970"/>
                <a:gd name="connsiteX16" fmla="*/ 403860 w 2339340"/>
                <a:gd name="connsiteY16" fmla="*/ 1002030 h 6236970"/>
                <a:gd name="connsiteX17" fmla="*/ 320040 w 2339340"/>
                <a:gd name="connsiteY17" fmla="*/ 1085850 h 6236970"/>
                <a:gd name="connsiteX18" fmla="*/ 247650 w 2339340"/>
                <a:gd name="connsiteY18" fmla="*/ 1276350 h 6236970"/>
                <a:gd name="connsiteX19" fmla="*/ 163830 w 2339340"/>
                <a:gd name="connsiteY19" fmla="*/ 1569720 h 6236970"/>
                <a:gd name="connsiteX20" fmla="*/ 83820 w 2339340"/>
                <a:gd name="connsiteY20" fmla="*/ 1783080 h 6236970"/>
                <a:gd name="connsiteX21" fmla="*/ 72390 w 2339340"/>
                <a:gd name="connsiteY21" fmla="*/ 1962150 h 6236970"/>
                <a:gd name="connsiteX22" fmla="*/ 0 w 2339340"/>
                <a:gd name="connsiteY22" fmla="*/ 2145030 h 6236970"/>
                <a:gd name="connsiteX23" fmla="*/ 11430 w 2339340"/>
                <a:gd name="connsiteY23" fmla="*/ 2251710 h 6236970"/>
                <a:gd name="connsiteX24" fmla="*/ 106680 w 2339340"/>
                <a:gd name="connsiteY24" fmla="*/ 2426970 h 6236970"/>
                <a:gd name="connsiteX25" fmla="*/ 243840 w 2339340"/>
                <a:gd name="connsiteY25" fmla="*/ 2594610 h 6236970"/>
                <a:gd name="connsiteX26" fmla="*/ 422910 w 2339340"/>
                <a:gd name="connsiteY26" fmla="*/ 2769870 h 6236970"/>
                <a:gd name="connsiteX27" fmla="*/ 609600 w 2339340"/>
                <a:gd name="connsiteY27" fmla="*/ 2929890 h 6236970"/>
                <a:gd name="connsiteX28" fmla="*/ 735330 w 2339340"/>
                <a:gd name="connsiteY28" fmla="*/ 3108960 h 6236970"/>
                <a:gd name="connsiteX29" fmla="*/ 735330 w 2339340"/>
                <a:gd name="connsiteY29" fmla="*/ 2792730 h 6236970"/>
                <a:gd name="connsiteX30" fmla="*/ 647700 w 2339340"/>
                <a:gd name="connsiteY30" fmla="*/ 2731770 h 6236970"/>
                <a:gd name="connsiteX31" fmla="*/ 541020 w 2339340"/>
                <a:gd name="connsiteY31" fmla="*/ 2537460 h 6236970"/>
                <a:gd name="connsiteX32" fmla="*/ 487680 w 2339340"/>
                <a:gd name="connsiteY32" fmla="*/ 2426970 h 6236970"/>
                <a:gd name="connsiteX33" fmla="*/ 293370 w 2339340"/>
                <a:gd name="connsiteY33" fmla="*/ 2205990 h 6236970"/>
                <a:gd name="connsiteX34" fmla="*/ 426720 w 2339340"/>
                <a:gd name="connsiteY34" fmla="*/ 1988820 h 6236970"/>
                <a:gd name="connsiteX35" fmla="*/ 483870 w 2339340"/>
                <a:gd name="connsiteY35" fmla="*/ 1878330 h 6236970"/>
                <a:gd name="connsiteX36" fmla="*/ 544830 w 2339340"/>
                <a:gd name="connsiteY36" fmla="*/ 1642110 h 6236970"/>
                <a:gd name="connsiteX37" fmla="*/ 636270 w 2339340"/>
                <a:gd name="connsiteY37" fmla="*/ 1897380 h 6236970"/>
                <a:gd name="connsiteX38" fmla="*/ 678180 w 2339340"/>
                <a:gd name="connsiteY38" fmla="*/ 2202180 h 6236970"/>
                <a:gd name="connsiteX39" fmla="*/ 689610 w 2339340"/>
                <a:gd name="connsiteY39" fmla="*/ 2487930 h 6236970"/>
                <a:gd name="connsiteX40" fmla="*/ 712470 w 2339340"/>
                <a:gd name="connsiteY40" fmla="*/ 2762250 h 6236970"/>
                <a:gd name="connsiteX41" fmla="*/ 701040 w 2339340"/>
                <a:gd name="connsiteY41" fmla="*/ 3177540 h 6236970"/>
                <a:gd name="connsiteX42" fmla="*/ 643890 w 2339340"/>
                <a:gd name="connsiteY42" fmla="*/ 3783330 h 6236970"/>
                <a:gd name="connsiteX43" fmla="*/ 613410 w 2339340"/>
                <a:gd name="connsiteY43" fmla="*/ 4255770 h 6236970"/>
                <a:gd name="connsiteX44" fmla="*/ 689610 w 2339340"/>
                <a:gd name="connsiteY44" fmla="*/ 4617720 h 6236970"/>
                <a:gd name="connsiteX45" fmla="*/ 803910 w 2339340"/>
                <a:gd name="connsiteY45" fmla="*/ 5215890 h 6236970"/>
                <a:gd name="connsiteX46" fmla="*/ 883920 w 2339340"/>
                <a:gd name="connsiteY46" fmla="*/ 5657850 h 6236970"/>
                <a:gd name="connsiteX47" fmla="*/ 872490 w 2339340"/>
                <a:gd name="connsiteY47" fmla="*/ 5684520 h 6236970"/>
                <a:gd name="connsiteX48" fmla="*/ 693420 w 2339340"/>
                <a:gd name="connsiteY48" fmla="*/ 5894070 h 6236970"/>
                <a:gd name="connsiteX49" fmla="*/ 541020 w 2339340"/>
                <a:gd name="connsiteY49" fmla="*/ 6092190 h 6236970"/>
                <a:gd name="connsiteX50" fmla="*/ 510540 w 2339340"/>
                <a:gd name="connsiteY50" fmla="*/ 6156960 h 6236970"/>
                <a:gd name="connsiteX51" fmla="*/ 701040 w 2339340"/>
                <a:gd name="connsiteY51" fmla="*/ 6092190 h 6236970"/>
                <a:gd name="connsiteX52" fmla="*/ 830580 w 2339340"/>
                <a:gd name="connsiteY52" fmla="*/ 6065520 h 6236970"/>
                <a:gd name="connsiteX53" fmla="*/ 952500 w 2339340"/>
                <a:gd name="connsiteY53" fmla="*/ 5974080 h 6236970"/>
                <a:gd name="connsiteX54" fmla="*/ 963930 w 2339340"/>
                <a:gd name="connsiteY54" fmla="*/ 5871210 h 6236970"/>
                <a:gd name="connsiteX55" fmla="*/ 1108710 w 2339340"/>
                <a:gd name="connsiteY55" fmla="*/ 5817870 h 6236970"/>
                <a:gd name="connsiteX56" fmla="*/ 1108710 w 2339340"/>
                <a:gd name="connsiteY56" fmla="*/ 5791200 h 6236970"/>
                <a:gd name="connsiteX57" fmla="*/ 1032510 w 2339340"/>
                <a:gd name="connsiteY57" fmla="*/ 5634990 h 6236970"/>
                <a:gd name="connsiteX58" fmla="*/ 1043940 w 2339340"/>
                <a:gd name="connsiteY58" fmla="*/ 5280660 h 6236970"/>
                <a:gd name="connsiteX59" fmla="*/ 1074420 w 2339340"/>
                <a:gd name="connsiteY59" fmla="*/ 4888230 h 6236970"/>
                <a:gd name="connsiteX60" fmla="*/ 1002030 w 2339340"/>
                <a:gd name="connsiteY60" fmla="*/ 4423410 h 6236970"/>
                <a:gd name="connsiteX61" fmla="*/ 1066800 w 2339340"/>
                <a:gd name="connsiteY61" fmla="*/ 4130040 h 6236970"/>
                <a:gd name="connsiteX62" fmla="*/ 1116330 w 2339340"/>
                <a:gd name="connsiteY62" fmla="*/ 3775710 h 6236970"/>
                <a:gd name="connsiteX63" fmla="*/ 1165860 w 2339340"/>
                <a:gd name="connsiteY63" fmla="*/ 3375660 h 6236970"/>
                <a:gd name="connsiteX64" fmla="*/ 1238250 w 2339340"/>
                <a:gd name="connsiteY64" fmla="*/ 3882390 h 6236970"/>
                <a:gd name="connsiteX65" fmla="*/ 1280160 w 2339340"/>
                <a:gd name="connsiteY65" fmla="*/ 4366260 h 6236970"/>
                <a:gd name="connsiteX66" fmla="*/ 1310640 w 2339340"/>
                <a:gd name="connsiteY66" fmla="*/ 4533900 h 6236970"/>
                <a:gd name="connsiteX67" fmla="*/ 1272540 w 2339340"/>
                <a:gd name="connsiteY67" fmla="*/ 4838700 h 6236970"/>
                <a:gd name="connsiteX68" fmla="*/ 1242060 w 2339340"/>
                <a:gd name="connsiteY68" fmla="*/ 5059680 h 6236970"/>
                <a:gd name="connsiteX69" fmla="*/ 1276350 w 2339340"/>
                <a:gd name="connsiteY69" fmla="*/ 5288280 h 6236970"/>
                <a:gd name="connsiteX70" fmla="*/ 1333500 w 2339340"/>
                <a:gd name="connsiteY70" fmla="*/ 5494020 h 6236970"/>
                <a:gd name="connsiteX71" fmla="*/ 1314450 w 2339340"/>
                <a:gd name="connsiteY71" fmla="*/ 5615940 h 6236970"/>
                <a:gd name="connsiteX72" fmla="*/ 1264920 w 2339340"/>
                <a:gd name="connsiteY72" fmla="*/ 5795010 h 6236970"/>
                <a:gd name="connsiteX73" fmla="*/ 1264920 w 2339340"/>
                <a:gd name="connsiteY73" fmla="*/ 5901690 h 6236970"/>
                <a:gd name="connsiteX74" fmla="*/ 1424940 w 2339340"/>
                <a:gd name="connsiteY74" fmla="*/ 6236970 h 6236970"/>
                <a:gd name="connsiteX75" fmla="*/ 1565910 w 2339340"/>
                <a:gd name="connsiteY75" fmla="*/ 6065520 h 6236970"/>
                <a:gd name="connsiteX76" fmla="*/ 1604010 w 2339340"/>
                <a:gd name="connsiteY76" fmla="*/ 6012180 h 6236970"/>
                <a:gd name="connsiteX77" fmla="*/ 1524000 w 2339340"/>
                <a:gd name="connsiteY77" fmla="*/ 5844540 h 6236970"/>
                <a:gd name="connsiteX78" fmla="*/ 1466850 w 2339340"/>
                <a:gd name="connsiteY78" fmla="*/ 5718810 h 6236970"/>
                <a:gd name="connsiteX79" fmla="*/ 1440180 w 2339340"/>
                <a:gd name="connsiteY79" fmla="*/ 5638800 h 6236970"/>
                <a:gd name="connsiteX80" fmla="*/ 1546860 w 2339340"/>
                <a:gd name="connsiteY80" fmla="*/ 5078730 h 6236970"/>
                <a:gd name="connsiteX81" fmla="*/ 1600200 w 2339340"/>
                <a:gd name="connsiteY81" fmla="*/ 4507230 h 6236970"/>
                <a:gd name="connsiteX82" fmla="*/ 1684020 w 2339340"/>
                <a:gd name="connsiteY82" fmla="*/ 4027170 h 6236970"/>
                <a:gd name="connsiteX83" fmla="*/ 1703070 w 2339340"/>
                <a:gd name="connsiteY83" fmla="*/ 3688080 h 6236970"/>
                <a:gd name="connsiteX84" fmla="*/ 1645920 w 2339340"/>
                <a:gd name="connsiteY84" fmla="*/ 2884170 h 6236970"/>
                <a:gd name="connsiteX85" fmla="*/ 1630680 w 2339340"/>
                <a:gd name="connsiteY85" fmla="*/ 2868930 h 6236970"/>
                <a:gd name="connsiteX86" fmla="*/ 1607820 w 2339340"/>
                <a:gd name="connsiteY86" fmla="*/ 2750820 h 6236970"/>
                <a:gd name="connsiteX87" fmla="*/ 1584960 w 2339340"/>
                <a:gd name="connsiteY87" fmla="*/ 2423160 h 6236970"/>
                <a:gd name="connsiteX88" fmla="*/ 1584960 w 2339340"/>
                <a:gd name="connsiteY88" fmla="*/ 2072640 h 6236970"/>
                <a:gd name="connsiteX89" fmla="*/ 1619250 w 2339340"/>
                <a:gd name="connsiteY89" fmla="*/ 1771650 h 6236970"/>
                <a:gd name="connsiteX90" fmla="*/ 1691640 w 2339340"/>
                <a:gd name="connsiteY90" fmla="*/ 1501140 h 6236970"/>
                <a:gd name="connsiteX91" fmla="*/ 1954530 w 2339340"/>
                <a:gd name="connsiteY91" fmla="*/ 1924050 h 6236970"/>
                <a:gd name="connsiteX92" fmla="*/ 2045970 w 2339340"/>
                <a:gd name="connsiteY92" fmla="*/ 2045970 h 6236970"/>
                <a:gd name="connsiteX93" fmla="*/ 1840230 w 2339340"/>
                <a:gd name="connsiteY93" fmla="*/ 2358390 h 6236970"/>
                <a:gd name="connsiteX94" fmla="*/ 1729740 w 2339340"/>
                <a:gd name="connsiteY94" fmla="*/ 2545080 h 6236970"/>
                <a:gd name="connsiteX95" fmla="*/ 1672590 w 2339340"/>
                <a:gd name="connsiteY95" fmla="*/ 2674620 h 6236970"/>
                <a:gd name="connsiteX96" fmla="*/ 1604010 w 2339340"/>
                <a:gd name="connsiteY96" fmla="*/ 2754630 h 6236970"/>
                <a:gd name="connsiteX97" fmla="*/ 1634490 w 2339340"/>
                <a:gd name="connsiteY97" fmla="*/ 3040380 h 6236970"/>
                <a:gd name="connsiteX98" fmla="*/ 1729740 w 2339340"/>
                <a:gd name="connsiteY98" fmla="*/ 2891790 h 6236970"/>
                <a:gd name="connsiteX99" fmla="*/ 1927860 w 2339340"/>
                <a:gd name="connsiteY99" fmla="*/ 2689860 h 6236970"/>
                <a:gd name="connsiteX100" fmla="*/ 2065020 w 2339340"/>
                <a:gd name="connsiteY100" fmla="*/ 2548890 h 6236970"/>
                <a:gd name="connsiteX101" fmla="*/ 2202180 w 2339340"/>
                <a:gd name="connsiteY101" fmla="*/ 2339340 h 6236970"/>
                <a:gd name="connsiteX102" fmla="*/ 2339340 w 2339340"/>
                <a:gd name="connsiteY102" fmla="*/ 2049780 h 6236970"/>
                <a:gd name="connsiteX103" fmla="*/ 2293620 w 2339340"/>
                <a:gd name="connsiteY103" fmla="*/ 1958340 h 6236970"/>
                <a:gd name="connsiteX104" fmla="*/ 2232660 w 2339340"/>
                <a:gd name="connsiteY104" fmla="*/ 1752600 h 6236970"/>
                <a:gd name="connsiteX105" fmla="*/ 2175510 w 2339340"/>
                <a:gd name="connsiteY105" fmla="*/ 1565910 h 6236970"/>
                <a:gd name="connsiteX106" fmla="*/ 2065020 w 2339340"/>
                <a:gd name="connsiteY106" fmla="*/ 1352550 h 6236970"/>
                <a:gd name="connsiteX107" fmla="*/ 1958340 w 2339340"/>
                <a:gd name="connsiteY107" fmla="*/ 1169670 h 6236970"/>
                <a:gd name="connsiteX108" fmla="*/ 1878330 w 2339340"/>
                <a:gd name="connsiteY108" fmla="*/ 1043940 h 6236970"/>
                <a:gd name="connsiteX109" fmla="*/ 1752600 w 2339340"/>
                <a:gd name="connsiteY109" fmla="*/ 975360 h 6236970"/>
                <a:gd name="connsiteX110" fmla="*/ 1645920 w 2339340"/>
                <a:gd name="connsiteY110" fmla="*/ 956310 h 6236970"/>
                <a:gd name="connsiteX111" fmla="*/ 1546860 w 2339340"/>
                <a:gd name="connsiteY111" fmla="*/ 922020 h 6236970"/>
                <a:gd name="connsiteX112" fmla="*/ 1276350 w 2339340"/>
                <a:gd name="connsiteY112" fmla="*/ 861060 h 6236970"/>
                <a:gd name="connsiteX113" fmla="*/ 1257300 w 2339340"/>
                <a:gd name="connsiteY113" fmla="*/ 739140 h 6236970"/>
                <a:gd name="connsiteX114" fmla="*/ 1325880 w 2339340"/>
                <a:gd name="connsiteY114" fmla="*/ 594360 h 6236970"/>
                <a:gd name="connsiteX115" fmla="*/ 1363980 w 2339340"/>
                <a:gd name="connsiteY115" fmla="*/ 537210 h 6236970"/>
                <a:gd name="connsiteX116" fmla="*/ 1352550 w 2339340"/>
                <a:gd name="connsiteY116" fmla="*/ 438150 h 6236970"/>
                <a:gd name="connsiteX117" fmla="*/ 1348740 w 2339340"/>
                <a:gd name="connsiteY117" fmla="*/ 308610 h 6236970"/>
                <a:gd name="connsiteX118" fmla="*/ 1306830 w 2339340"/>
                <a:gd name="connsiteY118" fmla="*/ 114300 h 6236970"/>
                <a:gd name="connsiteX119" fmla="*/ 1188720 w 2339340"/>
                <a:gd name="connsiteY119" fmla="*/ 38100 h 6236970"/>
                <a:gd name="connsiteX120" fmla="*/ 1143000 w 2339340"/>
                <a:gd name="connsiteY120" fmla="*/ 11430 h 6236970"/>
                <a:gd name="connsiteX121" fmla="*/ 1093470 w 2339340"/>
                <a:gd name="connsiteY121" fmla="*/ 22860 h 6236970"/>
                <a:gd name="connsiteX0" fmla="*/ 1093470 w 2339340"/>
                <a:gd name="connsiteY0" fmla="*/ 22860 h 6236970"/>
                <a:gd name="connsiteX1" fmla="*/ 971550 w 2339340"/>
                <a:gd name="connsiteY1" fmla="*/ 68580 h 6236970"/>
                <a:gd name="connsiteX2" fmla="*/ 967740 w 2339340"/>
                <a:gd name="connsiteY2" fmla="*/ 0 h 6236970"/>
                <a:gd name="connsiteX3" fmla="*/ 872490 w 2339340"/>
                <a:gd name="connsiteY3" fmla="*/ 121920 h 6236970"/>
                <a:gd name="connsiteX4" fmla="*/ 849630 w 2339340"/>
                <a:gd name="connsiteY4" fmla="*/ 95250 h 6236970"/>
                <a:gd name="connsiteX5" fmla="*/ 800100 w 2339340"/>
                <a:gd name="connsiteY5" fmla="*/ 320040 h 6236970"/>
                <a:gd name="connsiteX6" fmla="*/ 811530 w 2339340"/>
                <a:gd name="connsiteY6" fmla="*/ 461010 h 6236970"/>
                <a:gd name="connsiteX7" fmla="*/ 754380 w 2339340"/>
                <a:gd name="connsiteY7" fmla="*/ 464820 h 6236970"/>
                <a:gd name="connsiteX8" fmla="*/ 781050 w 2339340"/>
                <a:gd name="connsiteY8" fmla="*/ 548640 h 6236970"/>
                <a:gd name="connsiteX9" fmla="*/ 822960 w 2339340"/>
                <a:gd name="connsiteY9" fmla="*/ 624840 h 6236970"/>
                <a:gd name="connsiteX10" fmla="*/ 887730 w 2339340"/>
                <a:gd name="connsiteY10" fmla="*/ 689610 h 6236970"/>
                <a:gd name="connsiteX11" fmla="*/ 925830 w 2339340"/>
                <a:gd name="connsiteY11" fmla="*/ 769620 h 6236970"/>
                <a:gd name="connsiteX12" fmla="*/ 925830 w 2339340"/>
                <a:gd name="connsiteY12" fmla="*/ 861060 h 6236970"/>
                <a:gd name="connsiteX13" fmla="*/ 803910 w 2339340"/>
                <a:gd name="connsiteY13" fmla="*/ 922020 h 6236970"/>
                <a:gd name="connsiteX14" fmla="*/ 701040 w 2339340"/>
                <a:gd name="connsiteY14" fmla="*/ 948690 h 6236970"/>
                <a:gd name="connsiteX15" fmla="*/ 556260 w 2339340"/>
                <a:gd name="connsiteY15" fmla="*/ 952500 h 6236970"/>
                <a:gd name="connsiteX16" fmla="*/ 403860 w 2339340"/>
                <a:gd name="connsiteY16" fmla="*/ 1002030 h 6236970"/>
                <a:gd name="connsiteX17" fmla="*/ 320040 w 2339340"/>
                <a:gd name="connsiteY17" fmla="*/ 1085850 h 6236970"/>
                <a:gd name="connsiteX18" fmla="*/ 247650 w 2339340"/>
                <a:gd name="connsiteY18" fmla="*/ 1276350 h 6236970"/>
                <a:gd name="connsiteX19" fmla="*/ 163830 w 2339340"/>
                <a:gd name="connsiteY19" fmla="*/ 1569720 h 6236970"/>
                <a:gd name="connsiteX20" fmla="*/ 83820 w 2339340"/>
                <a:gd name="connsiteY20" fmla="*/ 1783080 h 6236970"/>
                <a:gd name="connsiteX21" fmla="*/ 72390 w 2339340"/>
                <a:gd name="connsiteY21" fmla="*/ 1962150 h 6236970"/>
                <a:gd name="connsiteX22" fmla="*/ 0 w 2339340"/>
                <a:gd name="connsiteY22" fmla="*/ 2145030 h 6236970"/>
                <a:gd name="connsiteX23" fmla="*/ 11430 w 2339340"/>
                <a:gd name="connsiteY23" fmla="*/ 2251710 h 6236970"/>
                <a:gd name="connsiteX24" fmla="*/ 106680 w 2339340"/>
                <a:gd name="connsiteY24" fmla="*/ 2426970 h 6236970"/>
                <a:gd name="connsiteX25" fmla="*/ 243840 w 2339340"/>
                <a:gd name="connsiteY25" fmla="*/ 2594610 h 6236970"/>
                <a:gd name="connsiteX26" fmla="*/ 422910 w 2339340"/>
                <a:gd name="connsiteY26" fmla="*/ 2769870 h 6236970"/>
                <a:gd name="connsiteX27" fmla="*/ 609600 w 2339340"/>
                <a:gd name="connsiteY27" fmla="*/ 2929890 h 6236970"/>
                <a:gd name="connsiteX28" fmla="*/ 735330 w 2339340"/>
                <a:gd name="connsiteY28" fmla="*/ 3108960 h 6236970"/>
                <a:gd name="connsiteX29" fmla="*/ 709136 w 2339340"/>
                <a:gd name="connsiteY29" fmla="*/ 2771299 h 6236970"/>
                <a:gd name="connsiteX30" fmla="*/ 647700 w 2339340"/>
                <a:gd name="connsiteY30" fmla="*/ 2731770 h 6236970"/>
                <a:gd name="connsiteX31" fmla="*/ 541020 w 2339340"/>
                <a:gd name="connsiteY31" fmla="*/ 2537460 h 6236970"/>
                <a:gd name="connsiteX32" fmla="*/ 487680 w 2339340"/>
                <a:gd name="connsiteY32" fmla="*/ 2426970 h 6236970"/>
                <a:gd name="connsiteX33" fmla="*/ 293370 w 2339340"/>
                <a:gd name="connsiteY33" fmla="*/ 2205990 h 6236970"/>
                <a:gd name="connsiteX34" fmla="*/ 426720 w 2339340"/>
                <a:gd name="connsiteY34" fmla="*/ 1988820 h 6236970"/>
                <a:gd name="connsiteX35" fmla="*/ 483870 w 2339340"/>
                <a:gd name="connsiteY35" fmla="*/ 1878330 h 6236970"/>
                <a:gd name="connsiteX36" fmla="*/ 544830 w 2339340"/>
                <a:gd name="connsiteY36" fmla="*/ 1642110 h 6236970"/>
                <a:gd name="connsiteX37" fmla="*/ 636270 w 2339340"/>
                <a:gd name="connsiteY37" fmla="*/ 1897380 h 6236970"/>
                <a:gd name="connsiteX38" fmla="*/ 678180 w 2339340"/>
                <a:gd name="connsiteY38" fmla="*/ 2202180 h 6236970"/>
                <a:gd name="connsiteX39" fmla="*/ 689610 w 2339340"/>
                <a:gd name="connsiteY39" fmla="*/ 2487930 h 6236970"/>
                <a:gd name="connsiteX40" fmla="*/ 712470 w 2339340"/>
                <a:gd name="connsiteY40" fmla="*/ 2762250 h 6236970"/>
                <a:gd name="connsiteX41" fmla="*/ 701040 w 2339340"/>
                <a:gd name="connsiteY41" fmla="*/ 3177540 h 6236970"/>
                <a:gd name="connsiteX42" fmla="*/ 643890 w 2339340"/>
                <a:gd name="connsiteY42" fmla="*/ 3783330 h 6236970"/>
                <a:gd name="connsiteX43" fmla="*/ 613410 w 2339340"/>
                <a:gd name="connsiteY43" fmla="*/ 4255770 h 6236970"/>
                <a:gd name="connsiteX44" fmla="*/ 689610 w 2339340"/>
                <a:gd name="connsiteY44" fmla="*/ 4617720 h 6236970"/>
                <a:gd name="connsiteX45" fmla="*/ 803910 w 2339340"/>
                <a:gd name="connsiteY45" fmla="*/ 5215890 h 6236970"/>
                <a:gd name="connsiteX46" fmla="*/ 883920 w 2339340"/>
                <a:gd name="connsiteY46" fmla="*/ 5657850 h 6236970"/>
                <a:gd name="connsiteX47" fmla="*/ 872490 w 2339340"/>
                <a:gd name="connsiteY47" fmla="*/ 5684520 h 6236970"/>
                <a:gd name="connsiteX48" fmla="*/ 693420 w 2339340"/>
                <a:gd name="connsiteY48" fmla="*/ 5894070 h 6236970"/>
                <a:gd name="connsiteX49" fmla="*/ 541020 w 2339340"/>
                <a:gd name="connsiteY49" fmla="*/ 6092190 h 6236970"/>
                <a:gd name="connsiteX50" fmla="*/ 510540 w 2339340"/>
                <a:gd name="connsiteY50" fmla="*/ 6156960 h 6236970"/>
                <a:gd name="connsiteX51" fmla="*/ 701040 w 2339340"/>
                <a:gd name="connsiteY51" fmla="*/ 6092190 h 6236970"/>
                <a:gd name="connsiteX52" fmla="*/ 830580 w 2339340"/>
                <a:gd name="connsiteY52" fmla="*/ 6065520 h 6236970"/>
                <a:gd name="connsiteX53" fmla="*/ 952500 w 2339340"/>
                <a:gd name="connsiteY53" fmla="*/ 5974080 h 6236970"/>
                <a:gd name="connsiteX54" fmla="*/ 963930 w 2339340"/>
                <a:gd name="connsiteY54" fmla="*/ 5871210 h 6236970"/>
                <a:gd name="connsiteX55" fmla="*/ 1108710 w 2339340"/>
                <a:gd name="connsiteY55" fmla="*/ 5817870 h 6236970"/>
                <a:gd name="connsiteX56" fmla="*/ 1108710 w 2339340"/>
                <a:gd name="connsiteY56" fmla="*/ 5791200 h 6236970"/>
                <a:gd name="connsiteX57" fmla="*/ 1032510 w 2339340"/>
                <a:gd name="connsiteY57" fmla="*/ 5634990 h 6236970"/>
                <a:gd name="connsiteX58" fmla="*/ 1043940 w 2339340"/>
                <a:gd name="connsiteY58" fmla="*/ 5280660 h 6236970"/>
                <a:gd name="connsiteX59" fmla="*/ 1074420 w 2339340"/>
                <a:gd name="connsiteY59" fmla="*/ 4888230 h 6236970"/>
                <a:gd name="connsiteX60" fmla="*/ 1002030 w 2339340"/>
                <a:gd name="connsiteY60" fmla="*/ 4423410 h 6236970"/>
                <a:gd name="connsiteX61" fmla="*/ 1066800 w 2339340"/>
                <a:gd name="connsiteY61" fmla="*/ 4130040 h 6236970"/>
                <a:gd name="connsiteX62" fmla="*/ 1116330 w 2339340"/>
                <a:gd name="connsiteY62" fmla="*/ 3775710 h 6236970"/>
                <a:gd name="connsiteX63" fmla="*/ 1165860 w 2339340"/>
                <a:gd name="connsiteY63" fmla="*/ 3375660 h 6236970"/>
                <a:gd name="connsiteX64" fmla="*/ 1238250 w 2339340"/>
                <a:gd name="connsiteY64" fmla="*/ 3882390 h 6236970"/>
                <a:gd name="connsiteX65" fmla="*/ 1280160 w 2339340"/>
                <a:gd name="connsiteY65" fmla="*/ 4366260 h 6236970"/>
                <a:gd name="connsiteX66" fmla="*/ 1310640 w 2339340"/>
                <a:gd name="connsiteY66" fmla="*/ 4533900 h 6236970"/>
                <a:gd name="connsiteX67" fmla="*/ 1272540 w 2339340"/>
                <a:gd name="connsiteY67" fmla="*/ 4838700 h 6236970"/>
                <a:gd name="connsiteX68" fmla="*/ 1242060 w 2339340"/>
                <a:gd name="connsiteY68" fmla="*/ 5059680 h 6236970"/>
                <a:gd name="connsiteX69" fmla="*/ 1276350 w 2339340"/>
                <a:gd name="connsiteY69" fmla="*/ 5288280 h 6236970"/>
                <a:gd name="connsiteX70" fmla="*/ 1333500 w 2339340"/>
                <a:gd name="connsiteY70" fmla="*/ 5494020 h 6236970"/>
                <a:gd name="connsiteX71" fmla="*/ 1314450 w 2339340"/>
                <a:gd name="connsiteY71" fmla="*/ 5615940 h 6236970"/>
                <a:gd name="connsiteX72" fmla="*/ 1264920 w 2339340"/>
                <a:gd name="connsiteY72" fmla="*/ 5795010 h 6236970"/>
                <a:gd name="connsiteX73" fmla="*/ 1264920 w 2339340"/>
                <a:gd name="connsiteY73" fmla="*/ 5901690 h 6236970"/>
                <a:gd name="connsiteX74" fmla="*/ 1424940 w 2339340"/>
                <a:gd name="connsiteY74" fmla="*/ 6236970 h 6236970"/>
                <a:gd name="connsiteX75" fmla="*/ 1565910 w 2339340"/>
                <a:gd name="connsiteY75" fmla="*/ 6065520 h 6236970"/>
                <a:gd name="connsiteX76" fmla="*/ 1604010 w 2339340"/>
                <a:gd name="connsiteY76" fmla="*/ 6012180 h 6236970"/>
                <a:gd name="connsiteX77" fmla="*/ 1524000 w 2339340"/>
                <a:gd name="connsiteY77" fmla="*/ 5844540 h 6236970"/>
                <a:gd name="connsiteX78" fmla="*/ 1466850 w 2339340"/>
                <a:gd name="connsiteY78" fmla="*/ 5718810 h 6236970"/>
                <a:gd name="connsiteX79" fmla="*/ 1440180 w 2339340"/>
                <a:gd name="connsiteY79" fmla="*/ 5638800 h 6236970"/>
                <a:gd name="connsiteX80" fmla="*/ 1546860 w 2339340"/>
                <a:gd name="connsiteY80" fmla="*/ 5078730 h 6236970"/>
                <a:gd name="connsiteX81" fmla="*/ 1600200 w 2339340"/>
                <a:gd name="connsiteY81" fmla="*/ 4507230 h 6236970"/>
                <a:gd name="connsiteX82" fmla="*/ 1684020 w 2339340"/>
                <a:gd name="connsiteY82" fmla="*/ 4027170 h 6236970"/>
                <a:gd name="connsiteX83" fmla="*/ 1703070 w 2339340"/>
                <a:gd name="connsiteY83" fmla="*/ 3688080 h 6236970"/>
                <a:gd name="connsiteX84" fmla="*/ 1645920 w 2339340"/>
                <a:gd name="connsiteY84" fmla="*/ 2884170 h 6236970"/>
                <a:gd name="connsiteX85" fmla="*/ 1630680 w 2339340"/>
                <a:gd name="connsiteY85" fmla="*/ 2868930 h 6236970"/>
                <a:gd name="connsiteX86" fmla="*/ 1607820 w 2339340"/>
                <a:gd name="connsiteY86" fmla="*/ 2750820 h 6236970"/>
                <a:gd name="connsiteX87" fmla="*/ 1584960 w 2339340"/>
                <a:gd name="connsiteY87" fmla="*/ 2423160 h 6236970"/>
                <a:gd name="connsiteX88" fmla="*/ 1584960 w 2339340"/>
                <a:gd name="connsiteY88" fmla="*/ 2072640 h 6236970"/>
                <a:gd name="connsiteX89" fmla="*/ 1619250 w 2339340"/>
                <a:gd name="connsiteY89" fmla="*/ 1771650 h 6236970"/>
                <a:gd name="connsiteX90" fmla="*/ 1691640 w 2339340"/>
                <a:gd name="connsiteY90" fmla="*/ 1501140 h 6236970"/>
                <a:gd name="connsiteX91" fmla="*/ 1954530 w 2339340"/>
                <a:gd name="connsiteY91" fmla="*/ 1924050 h 6236970"/>
                <a:gd name="connsiteX92" fmla="*/ 2045970 w 2339340"/>
                <a:gd name="connsiteY92" fmla="*/ 2045970 h 6236970"/>
                <a:gd name="connsiteX93" fmla="*/ 1840230 w 2339340"/>
                <a:gd name="connsiteY93" fmla="*/ 2358390 h 6236970"/>
                <a:gd name="connsiteX94" fmla="*/ 1729740 w 2339340"/>
                <a:gd name="connsiteY94" fmla="*/ 2545080 h 6236970"/>
                <a:gd name="connsiteX95" fmla="*/ 1672590 w 2339340"/>
                <a:gd name="connsiteY95" fmla="*/ 2674620 h 6236970"/>
                <a:gd name="connsiteX96" fmla="*/ 1604010 w 2339340"/>
                <a:gd name="connsiteY96" fmla="*/ 2754630 h 6236970"/>
                <a:gd name="connsiteX97" fmla="*/ 1634490 w 2339340"/>
                <a:gd name="connsiteY97" fmla="*/ 3040380 h 6236970"/>
                <a:gd name="connsiteX98" fmla="*/ 1729740 w 2339340"/>
                <a:gd name="connsiteY98" fmla="*/ 2891790 h 6236970"/>
                <a:gd name="connsiteX99" fmla="*/ 1927860 w 2339340"/>
                <a:gd name="connsiteY99" fmla="*/ 2689860 h 6236970"/>
                <a:gd name="connsiteX100" fmla="*/ 2065020 w 2339340"/>
                <a:gd name="connsiteY100" fmla="*/ 2548890 h 6236970"/>
                <a:gd name="connsiteX101" fmla="*/ 2202180 w 2339340"/>
                <a:gd name="connsiteY101" fmla="*/ 2339340 h 6236970"/>
                <a:gd name="connsiteX102" fmla="*/ 2339340 w 2339340"/>
                <a:gd name="connsiteY102" fmla="*/ 2049780 h 6236970"/>
                <a:gd name="connsiteX103" fmla="*/ 2293620 w 2339340"/>
                <a:gd name="connsiteY103" fmla="*/ 1958340 h 6236970"/>
                <a:gd name="connsiteX104" fmla="*/ 2232660 w 2339340"/>
                <a:gd name="connsiteY104" fmla="*/ 1752600 h 6236970"/>
                <a:gd name="connsiteX105" fmla="*/ 2175510 w 2339340"/>
                <a:gd name="connsiteY105" fmla="*/ 1565910 h 6236970"/>
                <a:gd name="connsiteX106" fmla="*/ 2065020 w 2339340"/>
                <a:gd name="connsiteY106" fmla="*/ 1352550 h 6236970"/>
                <a:gd name="connsiteX107" fmla="*/ 1958340 w 2339340"/>
                <a:gd name="connsiteY107" fmla="*/ 1169670 h 6236970"/>
                <a:gd name="connsiteX108" fmla="*/ 1878330 w 2339340"/>
                <a:gd name="connsiteY108" fmla="*/ 1043940 h 6236970"/>
                <a:gd name="connsiteX109" fmla="*/ 1752600 w 2339340"/>
                <a:gd name="connsiteY109" fmla="*/ 975360 h 6236970"/>
                <a:gd name="connsiteX110" fmla="*/ 1645920 w 2339340"/>
                <a:gd name="connsiteY110" fmla="*/ 956310 h 6236970"/>
                <a:gd name="connsiteX111" fmla="*/ 1546860 w 2339340"/>
                <a:gd name="connsiteY111" fmla="*/ 922020 h 6236970"/>
                <a:gd name="connsiteX112" fmla="*/ 1276350 w 2339340"/>
                <a:gd name="connsiteY112" fmla="*/ 861060 h 6236970"/>
                <a:gd name="connsiteX113" fmla="*/ 1257300 w 2339340"/>
                <a:gd name="connsiteY113" fmla="*/ 739140 h 6236970"/>
                <a:gd name="connsiteX114" fmla="*/ 1325880 w 2339340"/>
                <a:gd name="connsiteY114" fmla="*/ 594360 h 6236970"/>
                <a:gd name="connsiteX115" fmla="*/ 1363980 w 2339340"/>
                <a:gd name="connsiteY115" fmla="*/ 537210 h 6236970"/>
                <a:gd name="connsiteX116" fmla="*/ 1352550 w 2339340"/>
                <a:gd name="connsiteY116" fmla="*/ 438150 h 6236970"/>
                <a:gd name="connsiteX117" fmla="*/ 1348740 w 2339340"/>
                <a:gd name="connsiteY117" fmla="*/ 308610 h 6236970"/>
                <a:gd name="connsiteX118" fmla="*/ 1306830 w 2339340"/>
                <a:gd name="connsiteY118" fmla="*/ 114300 h 6236970"/>
                <a:gd name="connsiteX119" fmla="*/ 1188720 w 2339340"/>
                <a:gd name="connsiteY119" fmla="*/ 38100 h 6236970"/>
                <a:gd name="connsiteX120" fmla="*/ 1143000 w 2339340"/>
                <a:gd name="connsiteY120" fmla="*/ 11430 h 6236970"/>
                <a:gd name="connsiteX121" fmla="*/ 1093470 w 2339340"/>
                <a:gd name="connsiteY121" fmla="*/ 22860 h 6236970"/>
                <a:gd name="connsiteX0" fmla="*/ 1093470 w 2339340"/>
                <a:gd name="connsiteY0" fmla="*/ 22860 h 6236970"/>
                <a:gd name="connsiteX1" fmla="*/ 971550 w 2339340"/>
                <a:gd name="connsiteY1" fmla="*/ 68580 h 6236970"/>
                <a:gd name="connsiteX2" fmla="*/ 967740 w 2339340"/>
                <a:gd name="connsiteY2" fmla="*/ 0 h 6236970"/>
                <a:gd name="connsiteX3" fmla="*/ 872490 w 2339340"/>
                <a:gd name="connsiteY3" fmla="*/ 121920 h 6236970"/>
                <a:gd name="connsiteX4" fmla="*/ 849630 w 2339340"/>
                <a:gd name="connsiteY4" fmla="*/ 95250 h 6236970"/>
                <a:gd name="connsiteX5" fmla="*/ 800100 w 2339340"/>
                <a:gd name="connsiteY5" fmla="*/ 320040 h 6236970"/>
                <a:gd name="connsiteX6" fmla="*/ 811530 w 2339340"/>
                <a:gd name="connsiteY6" fmla="*/ 461010 h 6236970"/>
                <a:gd name="connsiteX7" fmla="*/ 754380 w 2339340"/>
                <a:gd name="connsiteY7" fmla="*/ 464820 h 6236970"/>
                <a:gd name="connsiteX8" fmla="*/ 781050 w 2339340"/>
                <a:gd name="connsiteY8" fmla="*/ 548640 h 6236970"/>
                <a:gd name="connsiteX9" fmla="*/ 822960 w 2339340"/>
                <a:gd name="connsiteY9" fmla="*/ 624840 h 6236970"/>
                <a:gd name="connsiteX10" fmla="*/ 887730 w 2339340"/>
                <a:gd name="connsiteY10" fmla="*/ 689610 h 6236970"/>
                <a:gd name="connsiteX11" fmla="*/ 925830 w 2339340"/>
                <a:gd name="connsiteY11" fmla="*/ 769620 h 6236970"/>
                <a:gd name="connsiteX12" fmla="*/ 925830 w 2339340"/>
                <a:gd name="connsiteY12" fmla="*/ 861060 h 6236970"/>
                <a:gd name="connsiteX13" fmla="*/ 803910 w 2339340"/>
                <a:gd name="connsiteY13" fmla="*/ 922020 h 6236970"/>
                <a:gd name="connsiteX14" fmla="*/ 701040 w 2339340"/>
                <a:gd name="connsiteY14" fmla="*/ 948690 h 6236970"/>
                <a:gd name="connsiteX15" fmla="*/ 556260 w 2339340"/>
                <a:gd name="connsiteY15" fmla="*/ 952500 h 6236970"/>
                <a:gd name="connsiteX16" fmla="*/ 403860 w 2339340"/>
                <a:gd name="connsiteY16" fmla="*/ 1002030 h 6236970"/>
                <a:gd name="connsiteX17" fmla="*/ 320040 w 2339340"/>
                <a:gd name="connsiteY17" fmla="*/ 1085850 h 6236970"/>
                <a:gd name="connsiteX18" fmla="*/ 247650 w 2339340"/>
                <a:gd name="connsiteY18" fmla="*/ 1276350 h 6236970"/>
                <a:gd name="connsiteX19" fmla="*/ 163830 w 2339340"/>
                <a:gd name="connsiteY19" fmla="*/ 1569720 h 6236970"/>
                <a:gd name="connsiteX20" fmla="*/ 83820 w 2339340"/>
                <a:gd name="connsiteY20" fmla="*/ 1783080 h 6236970"/>
                <a:gd name="connsiteX21" fmla="*/ 72390 w 2339340"/>
                <a:gd name="connsiteY21" fmla="*/ 1962150 h 6236970"/>
                <a:gd name="connsiteX22" fmla="*/ 0 w 2339340"/>
                <a:gd name="connsiteY22" fmla="*/ 2145030 h 6236970"/>
                <a:gd name="connsiteX23" fmla="*/ 11430 w 2339340"/>
                <a:gd name="connsiteY23" fmla="*/ 2251710 h 6236970"/>
                <a:gd name="connsiteX24" fmla="*/ 106680 w 2339340"/>
                <a:gd name="connsiteY24" fmla="*/ 2426970 h 6236970"/>
                <a:gd name="connsiteX25" fmla="*/ 243840 w 2339340"/>
                <a:gd name="connsiteY25" fmla="*/ 2594610 h 6236970"/>
                <a:gd name="connsiteX26" fmla="*/ 422910 w 2339340"/>
                <a:gd name="connsiteY26" fmla="*/ 2769870 h 6236970"/>
                <a:gd name="connsiteX27" fmla="*/ 609600 w 2339340"/>
                <a:gd name="connsiteY27" fmla="*/ 2929890 h 6236970"/>
                <a:gd name="connsiteX28" fmla="*/ 703183 w 2339340"/>
                <a:gd name="connsiteY28" fmla="*/ 3062525 h 6236970"/>
                <a:gd name="connsiteX29" fmla="*/ 709136 w 2339340"/>
                <a:gd name="connsiteY29" fmla="*/ 2771299 h 6236970"/>
                <a:gd name="connsiteX30" fmla="*/ 647700 w 2339340"/>
                <a:gd name="connsiteY30" fmla="*/ 2731770 h 6236970"/>
                <a:gd name="connsiteX31" fmla="*/ 541020 w 2339340"/>
                <a:gd name="connsiteY31" fmla="*/ 2537460 h 6236970"/>
                <a:gd name="connsiteX32" fmla="*/ 487680 w 2339340"/>
                <a:gd name="connsiteY32" fmla="*/ 2426970 h 6236970"/>
                <a:gd name="connsiteX33" fmla="*/ 293370 w 2339340"/>
                <a:gd name="connsiteY33" fmla="*/ 2205990 h 6236970"/>
                <a:gd name="connsiteX34" fmla="*/ 426720 w 2339340"/>
                <a:gd name="connsiteY34" fmla="*/ 1988820 h 6236970"/>
                <a:gd name="connsiteX35" fmla="*/ 483870 w 2339340"/>
                <a:gd name="connsiteY35" fmla="*/ 1878330 h 6236970"/>
                <a:gd name="connsiteX36" fmla="*/ 544830 w 2339340"/>
                <a:gd name="connsiteY36" fmla="*/ 1642110 h 6236970"/>
                <a:gd name="connsiteX37" fmla="*/ 636270 w 2339340"/>
                <a:gd name="connsiteY37" fmla="*/ 1897380 h 6236970"/>
                <a:gd name="connsiteX38" fmla="*/ 678180 w 2339340"/>
                <a:gd name="connsiteY38" fmla="*/ 2202180 h 6236970"/>
                <a:gd name="connsiteX39" fmla="*/ 689610 w 2339340"/>
                <a:gd name="connsiteY39" fmla="*/ 2487930 h 6236970"/>
                <a:gd name="connsiteX40" fmla="*/ 712470 w 2339340"/>
                <a:gd name="connsiteY40" fmla="*/ 2762250 h 6236970"/>
                <a:gd name="connsiteX41" fmla="*/ 701040 w 2339340"/>
                <a:gd name="connsiteY41" fmla="*/ 3177540 h 6236970"/>
                <a:gd name="connsiteX42" fmla="*/ 643890 w 2339340"/>
                <a:gd name="connsiteY42" fmla="*/ 3783330 h 6236970"/>
                <a:gd name="connsiteX43" fmla="*/ 613410 w 2339340"/>
                <a:gd name="connsiteY43" fmla="*/ 4255770 h 6236970"/>
                <a:gd name="connsiteX44" fmla="*/ 689610 w 2339340"/>
                <a:gd name="connsiteY44" fmla="*/ 4617720 h 6236970"/>
                <a:gd name="connsiteX45" fmla="*/ 803910 w 2339340"/>
                <a:gd name="connsiteY45" fmla="*/ 5215890 h 6236970"/>
                <a:gd name="connsiteX46" fmla="*/ 883920 w 2339340"/>
                <a:gd name="connsiteY46" fmla="*/ 5657850 h 6236970"/>
                <a:gd name="connsiteX47" fmla="*/ 872490 w 2339340"/>
                <a:gd name="connsiteY47" fmla="*/ 5684520 h 6236970"/>
                <a:gd name="connsiteX48" fmla="*/ 693420 w 2339340"/>
                <a:gd name="connsiteY48" fmla="*/ 5894070 h 6236970"/>
                <a:gd name="connsiteX49" fmla="*/ 541020 w 2339340"/>
                <a:gd name="connsiteY49" fmla="*/ 6092190 h 6236970"/>
                <a:gd name="connsiteX50" fmla="*/ 510540 w 2339340"/>
                <a:gd name="connsiteY50" fmla="*/ 6156960 h 6236970"/>
                <a:gd name="connsiteX51" fmla="*/ 701040 w 2339340"/>
                <a:gd name="connsiteY51" fmla="*/ 6092190 h 6236970"/>
                <a:gd name="connsiteX52" fmla="*/ 830580 w 2339340"/>
                <a:gd name="connsiteY52" fmla="*/ 6065520 h 6236970"/>
                <a:gd name="connsiteX53" fmla="*/ 952500 w 2339340"/>
                <a:gd name="connsiteY53" fmla="*/ 5974080 h 6236970"/>
                <a:gd name="connsiteX54" fmla="*/ 963930 w 2339340"/>
                <a:gd name="connsiteY54" fmla="*/ 5871210 h 6236970"/>
                <a:gd name="connsiteX55" fmla="*/ 1108710 w 2339340"/>
                <a:gd name="connsiteY55" fmla="*/ 5817870 h 6236970"/>
                <a:gd name="connsiteX56" fmla="*/ 1108710 w 2339340"/>
                <a:gd name="connsiteY56" fmla="*/ 5791200 h 6236970"/>
                <a:gd name="connsiteX57" fmla="*/ 1032510 w 2339340"/>
                <a:gd name="connsiteY57" fmla="*/ 5634990 h 6236970"/>
                <a:gd name="connsiteX58" fmla="*/ 1043940 w 2339340"/>
                <a:gd name="connsiteY58" fmla="*/ 5280660 h 6236970"/>
                <a:gd name="connsiteX59" fmla="*/ 1074420 w 2339340"/>
                <a:gd name="connsiteY59" fmla="*/ 4888230 h 6236970"/>
                <a:gd name="connsiteX60" fmla="*/ 1002030 w 2339340"/>
                <a:gd name="connsiteY60" fmla="*/ 4423410 h 6236970"/>
                <a:gd name="connsiteX61" fmla="*/ 1066800 w 2339340"/>
                <a:gd name="connsiteY61" fmla="*/ 4130040 h 6236970"/>
                <a:gd name="connsiteX62" fmla="*/ 1116330 w 2339340"/>
                <a:gd name="connsiteY62" fmla="*/ 3775710 h 6236970"/>
                <a:gd name="connsiteX63" fmla="*/ 1165860 w 2339340"/>
                <a:gd name="connsiteY63" fmla="*/ 3375660 h 6236970"/>
                <a:gd name="connsiteX64" fmla="*/ 1238250 w 2339340"/>
                <a:gd name="connsiteY64" fmla="*/ 3882390 h 6236970"/>
                <a:gd name="connsiteX65" fmla="*/ 1280160 w 2339340"/>
                <a:gd name="connsiteY65" fmla="*/ 4366260 h 6236970"/>
                <a:gd name="connsiteX66" fmla="*/ 1310640 w 2339340"/>
                <a:gd name="connsiteY66" fmla="*/ 4533900 h 6236970"/>
                <a:gd name="connsiteX67" fmla="*/ 1272540 w 2339340"/>
                <a:gd name="connsiteY67" fmla="*/ 4838700 h 6236970"/>
                <a:gd name="connsiteX68" fmla="*/ 1242060 w 2339340"/>
                <a:gd name="connsiteY68" fmla="*/ 5059680 h 6236970"/>
                <a:gd name="connsiteX69" fmla="*/ 1276350 w 2339340"/>
                <a:gd name="connsiteY69" fmla="*/ 5288280 h 6236970"/>
                <a:gd name="connsiteX70" fmla="*/ 1333500 w 2339340"/>
                <a:gd name="connsiteY70" fmla="*/ 5494020 h 6236970"/>
                <a:gd name="connsiteX71" fmla="*/ 1314450 w 2339340"/>
                <a:gd name="connsiteY71" fmla="*/ 5615940 h 6236970"/>
                <a:gd name="connsiteX72" fmla="*/ 1264920 w 2339340"/>
                <a:gd name="connsiteY72" fmla="*/ 5795010 h 6236970"/>
                <a:gd name="connsiteX73" fmla="*/ 1264920 w 2339340"/>
                <a:gd name="connsiteY73" fmla="*/ 5901690 h 6236970"/>
                <a:gd name="connsiteX74" fmla="*/ 1424940 w 2339340"/>
                <a:gd name="connsiteY74" fmla="*/ 6236970 h 6236970"/>
                <a:gd name="connsiteX75" fmla="*/ 1565910 w 2339340"/>
                <a:gd name="connsiteY75" fmla="*/ 6065520 h 6236970"/>
                <a:gd name="connsiteX76" fmla="*/ 1604010 w 2339340"/>
                <a:gd name="connsiteY76" fmla="*/ 6012180 h 6236970"/>
                <a:gd name="connsiteX77" fmla="*/ 1524000 w 2339340"/>
                <a:gd name="connsiteY77" fmla="*/ 5844540 h 6236970"/>
                <a:gd name="connsiteX78" fmla="*/ 1466850 w 2339340"/>
                <a:gd name="connsiteY78" fmla="*/ 5718810 h 6236970"/>
                <a:gd name="connsiteX79" fmla="*/ 1440180 w 2339340"/>
                <a:gd name="connsiteY79" fmla="*/ 5638800 h 6236970"/>
                <a:gd name="connsiteX80" fmla="*/ 1546860 w 2339340"/>
                <a:gd name="connsiteY80" fmla="*/ 5078730 h 6236970"/>
                <a:gd name="connsiteX81" fmla="*/ 1600200 w 2339340"/>
                <a:gd name="connsiteY81" fmla="*/ 4507230 h 6236970"/>
                <a:gd name="connsiteX82" fmla="*/ 1684020 w 2339340"/>
                <a:gd name="connsiteY82" fmla="*/ 4027170 h 6236970"/>
                <a:gd name="connsiteX83" fmla="*/ 1703070 w 2339340"/>
                <a:gd name="connsiteY83" fmla="*/ 3688080 h 6236970"/>
                <a:gd name="connsiteX84" fmla="*/ 1645920 w 2339340"/>
                <a:gd name="connsiteY84" fmla="*/ 2884170 h 6236970"/>
                <a:gd name="connsiteX85" fmla="*/ 1630680 w 2339340"/>
                <a:gd name="connsiteY85" fmla="*/ 2868930 h 6236970"/>
                <a:gd name="connsiteX86" fmla="*/ 1607820 w 2339340"/>
                <a:gd name="connsiteY86" fmla="*/ 2750820 h 6236970"/>
                <a:gd name="connsiteX87" fmla="*/ 1584960 w 2339340"/>
                <a:gd name="connsiteY87" fmla="*/ 2423160 h 6236970"/>
                <a:gd name="connsiteX88" fmla="*/ 1584960 w 2339340"/>
                <a:gd name="connsiteY88" fmla="*/ 2072640 h 6236970"/>
                <a:gd name="connsiteX89" fmla="*/ 1619250 w 2339340"/>
                <a:gd name="connsiteY89" fmla="*/ 1771650 h 6236970"/>
                <a:gd name="connsiteX90" fmla="*/ 1691640 w 2339340"/>
                <a:gd name="connsiteY90" fmla="*/ 1501140 h 6236970"/>
                <a:gd name="connsiteX91" fmla="*/ 1954530 w 2339340"/>
                <a:gd name="connsiteY91" fmla="*/ 1924050 h 6236970"/>
                <a:gd name="connsiteX92" fmla="*/ 2045970 w 2339340"/>
                <a:gd name="connsiteY92" fmla="*/ 2045970 h 6236970"/>
                <a:gd name="connsiteX93" fmla="*/ 1840230 w 2339340"/>
                <a:gd name="connsiteY93" fmla="*/ 2358390 h 6236970"/>
                <a:gd name="connsiteX94" fmla="*/ 1729740 w 2339340"/>
                <a:gd name="connsiteY94" fmla="*/ 2545080 h 6236970"/>
                <a:gd name="connsiteX95" fmla="*/ 1672590 w 2339340"/>
                <a:gd name="connsiteY95" fmla="*/ 2674620 h 6236970"/>
                <a:gd name="connsiteX96" fmla="*/ 1604010 w 2339340"/>
                <a:gd name="connsiteY96" fmla="*/ 2754630 h 6236970"/>
                <a:gd name="connsiteX97" fmla="*/ 1634490 w 2339340"/>
                <a:gd name="connsiteY97" fmla="*/ 3040380 h 6236970"/>
                <a:gd name="connsiteX98" fmla="*/ 1729740 w 2339340"/>
                <a:gd name="connsiteY98" fmla="*/ 2891790 h 6236970"/>
                <a:gd name="connsiteX99" fmla="*/ 1927860 w 2339340"/>
                <a:gd name="connsiteY99" fmla="*/ 2689860 h 6236970"/>
                <a:gd name="connsiteX100" fmla="*/ 2065020 w 2339340"/>
                <a:gd name="connsiteY100" fmla="*/ 2548890 h 6236970"/>
                <a:gd name="connsiteX101" fmla="*/ 2202180 w 2339340"/>
                <a:gd name="connsiteY101" fmla="*/ 2339340 h 6236970"/>
                <a:gd name="connsiteX102" fmla="*/ 2339340 w 2339340"/>
                <a:gd name="connsiteY102" fmla="*/ 2049780 h 6236970"/>
                <a:gd name="connsiteX103" fmla="*/ 2293620 w 2339340"/>
                <a:gd name="connsiteY103" fmla="*/ 1958340 h 6236970"/>
                <a:gd name="connsiteX104" fmla="*/ 2232660 w 2339340"/>
                <a:gd name="connsiteY104" fmla="*/ 1752600 h 6236970"/>
                <a:gd name="connsiteX105" fmla="*/ 2175510 w 2339340"/>
                <a:gd name="connsiteY105" fmla="*/ 1565910 h 6236970"/>
                <a:gd name="connsiteX106" fmla="*/ 2065020 w 2339340"/>
                <a:gd name="connsiteY106" fmla="*/ 1352550 h 6236970"/>
                <a:gd name="connsiteX107" fmla="*/ 1958340 w 2339340"/>
                <a:gd name="connsiteY107" fmla="*/ 1169670 h 6236970"/>
                <a:gd name="connsiteX108" fmla="*/ 1878330 w 2339340"/>
                <a:gd name="connsiteY108" fmla="*/ 1043940 h 6236970"/>
                <a:gd name="connsiteX109" fmla="*/ 1752600 w 2339340"/>
                <a:gd name="connsiteY109" fmla="*/ 975360 h 6236970"/>
                <a:gd name="connsiteX110" fmla="*/ 1645920 w 2339340"/>
                <a:gd name="connsiteY110" fmla="*/ 956310 h 6236970"/>
                <a:gd name="connsiteX111" fmla="*/ 1546860 w 2339340"/>
                <a:gd name="connsiteY111" fmla="*/ 922020 h 6236970"/>
                <a:gd name="connsiteX112" fmla="*/ 1276350 w 2339340"/>
                <a:gd name="connsiteY112" fmla="*/ 861060 h 6236970"/>
                <a:gd name="connsiteX113" fmla="*/ 1257300 w 2339340"/>
                <a:gd name="connsiteY113" fmla="*/ 739140 h 6236970"/>
                <a:gd name="connsiteX114" fmla="*/ 1325880 w 2339340"/>
                <a:gd name="connsiteY114" fmla="*/ 594360 h 6236970"/>
                <a:gd name="connsiteX115" fmla="*/ 1363980 w 2339340"/>
                <a:gd name="connsiteY115" fmla="*/ 537210 h 6236970"/>
                <a:gd name="connsiteX116" fmla="*/ 1352550 w 2339340"/>
                <a:gd name="connsiteY116" fmla="*/ 438150 h 6236970"/>
                <a:gd name="connsiteX117" fmla="*/ 1348740 w 2339340"/>
                <a:gd name="connsiteY117" fmla="*/ 308610 h 6236970"/>
                <a:gd name="connsiteX118" fmla="*/ 1306830 w 2339340"/>
                <a:gd name="connsiteY118" fmla="*/ 114300 h 6236970"/>
                <a:gd name="connsiteX119" fmla="*/ 1188720 w 2339340"/>
                <a:gd name="connsiteY119" fmla="*/ 38100 h 6236970"/>
                <a:gd name="connsiteX120" fmla="*/ 1143000 w 2339340"/>
                <a:gd name="connsiteY120" fmla="*/ 11430 h 6236970"/>
                <a:gd name="connsiteX121" fmla="*/ 1093470 w 2339340"/>
                <a:gd name="connsiteY121" fmla="*/ 22860 h 6236970"/>
                <a:gd name="connsiteX0" fmla="*/ 1093470 w 2339340"/>
                <a:gd name="connsiteY0" fmla="*/ 22860 h 6236970"/>
                <a:gd name="connsiteX1" fmla="*/ 971550 w 2339340"/>
                <a:gd name="connsiteY1" fmla="*/ 68580 h 6236970"/>
                <a:gd name="connsiteX2" fmla="*/ 967740 w 2339340"/>
                <a:gd name="connsiteY2" fmla="*/ 0 h 6236970"/>
                <a:gd name="connsiteX3" fmla="*/ 872490 w 2339340"/>
                <a:gd name="connsiteY3" fmla="*/ 121920 h 6236970"/>
                <a:gd name="connsiteX4" fmla="*/ 849630 w 2339340"/>
                <a:gd name="connsiteY4" fmla="*/ 95250 h 6236970"/>
                <a:gd name="connsiteX5" fmla="*/ 800100 w 2339340"/>
                <a:gd name="connsiteY5" fmla="*/ 320040 h 6236970"/>
                <a:gd name="connsiteX6" fmla="*/ 811530 w 2339340"/>
                <a:gd name="connsiteY6" fmla="*/ 461010 h 6236970"/>
                <a:gd name="connsiteX7" fmla="*/ 754380 w 2339340"/>
                <a:gd name="connsiteY7" fmla="*/ 464820 h 6236970"/>
                <a:gd name="connsiteX8" fmla="*/ 781050 w 2339340"/>
                <a:gd name="connsiteY8" fmla="*/ 548640 h 6236970"/>
                <a:gd name="connsiteX9" fmla="*/ 822960 w 2339340"/>
                <a:gd name="connsiteY9" fmla="*/ 624840 h 6236970"/>
                <a:gd name="connsiteX10" fmla="*/ 887730 w 2339340"/>
                <a:gd name="connsiteY10" fmla="*/ 689610 h 6236970"/>
                <a:gd name="connsiteX11" fmla="*/ 925830 w 2339340"/>
                <a:gd name="connsiteY11" fmla="*/ 769620 h 6236970"/>
                <a:gd name="connsiteX12" fmla="*/ 925830 w 2339340"/>
                <a:gd name="connsiteY12" fmla="*/ 861060 h 6236970"/>
                <a:gd name="connsiteX13" fmla="*/ 803910 w 2339340"/>
                <a:gd name="connsiteY13" fmla="*/ 922020 h 6236970"/>
                <a:gd name="connsiteX14" fmla="*/ 701040 w 2339340"/>
                <a:gd name="connsiteY14" fmla="*/ 948690 h 6236970"/>
                <a:gd name="connsiteX15" fmla="*/ 556260 w 2339340"/>
                <a:gd name="connsiteY15" fmla="*/ 952500 h 6236970"/>
                <a:gd name="connsiteX16" fmla="*/ 403860 w 2339340"/>
                <a:gd name="connsiteY16" fmla="*/ 1002030 h 6236970"/>
                <a:gd name="connsiteX17" fmla="*/ 320040 w 2339340"/>
                <a:gd name="connsiteY17" fmla="*/ 1085850 h 6236970"/>
                <a:gd name="connsiteX18" fmla="*/ 247650 w 2339340"/>
                <a:gd name="connsiteY18" fmla="*/ 1276350 h 6236970"/>
                <a:gd name="connsiteX19" fmla="*/ 163830 w 2339340"/>
                <a:gd name="connsiteY19" fmla="*/ 1569720 h 6236970"/>
                <a:gd name="connsiteX20" fmla="*/ 83820 w 2339340"/>
                <a:gd name="connsiteY20" fmla="*/ 1783080 h 6236970"/>
                <a:gd name="connsiteX21" fmla="*/ 72390 w 2339340"/>
                <a:gd name="connsiteY21" fmla="*/ 1962150 h 6236970"/>
                <a:gd name="connsiteX22" fmla="*/ 0 w 2339340"/>
                <a:gd name="connsiteY22" fmla="*/ 2145030 h 6236970"/>
                <a:gd name="connsiteX23" fmla="*/ 11430 w 2339340"/>
                <a:gd name="connsiteY23" fmla="*/ 2251710 h 6236970"/>
                <a:gd name="connsiteX24" fmla="*/ 106680 w 2339340"/>
                <a:gd name="connsiteY24" fmla="*/ 2426970 h 6236970"/>
                <a:gd name="connsiteX25" fmla="*/ 243840 w 2339340"/>
                <a:gd name="connsiteY25" fmla="*/ 2594610 h 6236970"/>
                <a:gd name="connsiteX26" fmla="*/ 422910 w 2339340"/>
                <a:gd name="connsiteY26" fmla="*/ 2769870 h 6236970"/>
                <a:gd name="connsiteX27" fmla="*/ 609600 w 2339340"/>
                <a:gd name="connsiteY27" fmla="*/ 2929890 h 6236970"/>
                <a:gd name="connsiteX28" fmla="*/ 703183 w 2339340"/>
                <a:gd name="connsiteY28" fmla="*/ 3062525 h 6236970"/>
                <a:gd name="connsiteX29" fmla="*/ 711517 w 2339340"/>
                <a:gd name="connsiteY29" fmla="*/ 2784396 h 6236970"/>
                <a:gd name="connsiteX30" fmla="*/ 647700 w 2339340"/>
                <a:gd name="connsiteY30" fmla="*/ 2731770 h 6236970"/>
                <a:gd name="connsiteX31" fmla="*/ 541020 w 2339340"/>
                <a:gd name="connsiteY31" fmla="*/ 2537460 h 6236970"/>
                <a:gd name="connsiteX32" fmla="*/ 487680 w 2339340"/>
                <a:gd name="connsiteY32" fmla="*/ 2426970 h 6236970"/>
                <a:gd name="connsiteX33" fmla="*/ 293370 w 2339340"/>
                <a:gd name="connsiteY33" fmla="*/ 2205990 h 6236970"/>
                <a:gd name="connsiteX34" fmla="*/ 426720 w 2339340"/>
                <a:gd name="connsiteY34" fmla="*/ 1988820 h 6236970"/>
                <a:gd name="connsiteX35" fmla="*/ 483870 w 2339340"/>
                <a:gd name="connsiteY35" fmla="*/ 1878330 h 6236970"/>
                <a:gd name="connsiteX36" fmla="*/ 544830 w 2339340"/>
                <a:gd name="connsiteY36" fmla="*/ 1642110 h 6236970"/>
                <a:gd name="connsiteX37" fmla="*/ 636270 w 2339340"/>
                <a:gd name="connsiteY37" fmla="*/ 1897380 h 6236970"/>
                <a:gd name="connsiteX38" fmla="*/ 678180 w 2339340"/>
                <a:gd name="connsiteY38" fmla="*/ 2202180 h 6236970"/>
                <a:gd name="connsiteX39" fmla="*/ 689610 w 2339340"/>
                <a:gd name="connsiteY39" fmla="*/ 2487930 h 6236970"/>
                <a:gd name="connsiteX40" fmla="*/ 712470 w 2339340"/>
                <a:gd name="connsiteY40" fmla="*/ 2762250 h 6236970"/>
                <a:gd name="connsiteX41" fmla="*/ 701040 w 2339340"/>
                <a:gd name="connsiteY41" fmla="*/ 3177540 h 6236970"/>
                <a:gd name="connsiteX42" fmla="*/ 643890 w 2339340"/>
                <a:gd name="connsiteY42" fmla="*/ 3783330 h 6236970"/>
                <a:gd name="connsiteX43" fmla="*/ 613410 w 2339340"/>
                <a:gd name="connsiteY43" fmla="*/ 4255770 h 6236970"/>
                <a:gd name="connsiteX44" fmla="*/ 689610 w 2339340"/>
                <a:gd name="connsiteY44" fmla="*/ 4617720 h 6236970"/>
                <a:gd name="connsiteX45" fmla="*/ 803910 w 2339340"/>
                <a:gd name="connsiteY45" fmla="*/ 5215890 h 6236970"/>
                <a:gd name="connsiteX46" fmla="*/ 883920 w 2339340"/>
                <a:gd name="connsiteY46" fmla="*/ 5657850 h 6236970"/>
                <a:gd name="connsiteX47" fmla="*/ 872490 w 2339340"/>
                <a:gd name="connsiteY47" fmla="*/ 5684520 h 6236970"/>
                <a:gd name="connsiteX48" fmla="*/ 693420 w 2339340"/>
                <a:gd name="connsiteY48" fmla="*/ 5894070 h 6236970"/>
                <a:gd name="connsiteX49" fmla="*/ 541020 w 2339340"/>
                <a:gd name="connsiteY49" fmla="*/ 6092190 h 6236970"/>
                <a:gd name="connsiteX50" fmla="*/ 510540 w 2339340"/>
                <a:gd name="connsiteY50" fmla="*/ 6156960 h 6236970"/>
                <a:gd name="connsiteX51" fmla="*/ 701040 w 2339340"/>
                <a:gd name="connsiteY51" fmla="*/ 6092190 h 6236970"/>
                <a:gd name="connsiteX52" fmla="*/ 830580 w 2339340"/>
                <a:gd name="connsiteY52" fmla="*/ 6065520 h 6236970"/>
                <a:gd name="connsiteX53" fmla="*/ 952500 w 2339340"/>
                <a:gd name="connsiteY53" fmla="*/ 5974080 h 6236970"/>
                <a:gd name="connsiteX54" fmla="*/ 963930 w 2339340"/>
                <a:gd name="connsiteY54" fmla="*/ 5871210 h 6236970"/>
                <a:gd name="connsiteX55" fmla="*/ 1108710 w 2339340"/>
                <a:gd name="connsiteY55" fmla="*/ 5817870 h 6236970"/>
                <a:gd name="connsiteX56" fmla="*/ 1108710 w 2339340"/>
                <a:gd name="connsiteY56" fmla="*/ 5791200 h 6236970"/>
                <a:gd name="connsiteX57" fmla="*/ 1032510 w 2339340"/>
                <a:gd name="connsiteY57" fmla="*/ 5634990 h 6236970"/>
                <a:gd name="connsiteX58" fmla="*/ 1043940 w 2339340"/>
                <a:gd name="connsiteY58" fmla="*/ 5280660 h 6236970"/>
                <a:gd name="connsiteX59" fmla="*/ 1074420 w 2339340"/>
                <a:gd name="connsiteY59" fmla="*/ 4888230 h 6236970"/>
                <a:gd name="connsiteX60" fmla="*/ 1002030 w 2339340"/>
                <a:gd name="connsiteY60" fmla="*/ 4423410 h 6236970"/>
                <a:gd name="connsiteX61" fmla="*/ 1066800 w 2339340"/>
                <a:gd name="connsiteY61" fmla="*/ 4130040 h 6236970"/>
                <a:gd name="connsiteX62" fmla="*/ 1116330 w 2339340"/>
                <a:gd name="connsiteY62" fmla="*/ 3775710 h 6236970"/>
                <a:gd name="connsiteX63" fmla="*/ 1165860 w 2339340"/>
                <a:gd name="connsiteY63" fmla="*/ 3375660 h 6236970"/>
                <a:gd name="connsiteX64" fmla="*/ 1238250 w 2339340"/>
                <a:gd name="connsiteY64" fmla="*/ 3882390 h 6236970"/>
                <a:gd name="connsiteX65" fmla="*/ 1280160 w 2339340"/>
                <a:gd name="connsiteY65" fmla="*/ 4366260 h 6236970"/>
                <a:gd name="connsiteX66" fmla="*/ 1310640 w 2339340"/>
                <a:gd name="connsiteY66" fmla="*/ 4533900 h 6236970"/>
                <a:gd name="connsiteX67" fmla="*/ 1272540 w 2339340"/>
                <a:gd name="connsiteY67" fmla="*/ 4838700 h 6236970"/>
                <a:gd name="connsiteX68" fmla="*/ 1242060 w 2339340"/>
                <a:gd name="connsiteY68" fmla="*/ 5059680 h 6236970"/>
                <a:gd name="connsiteX69" fmla="*/ 1276350 w 2339340"/>
                <a:gd name="connsiteY69" fmla="*/ 5288280 h 6236970"/>
                <a:gd name="connsiteX70" fmla="*/ 1333500 w 2339340"/>
                <a:gd name="connsiteY70" fmla="*/ 5494020 h 6236970"/>
                <a:gd name="connsiteX71" fmla="*/ 1314450 w 2339340"/>
                <a:gd name="connsiteY71" fmla="*/ 5615940 h 6236970"/>
                <a:gd name="connsiteX72" fmla="*/ 1264920 w 2339340"/>
                <a:gd name="connsiteY72" fmla="*/ 5795010 h 6236970"/>
                <a:gd name="connsiteX73" fmla="*/ 1264920 w 2339340"/>
                <a:gd name="connsiteY73" fmla="*/ 5901690 h 6236970"/>
                <a:gd name="connsiteX74" fmla="*/ 1424940 w 2339340"/>
                <a:gd name="connsiteY74" fmla="*/ 6236970 h 6236970"/>
                <a:gd name="connsiteX75" fmla="*/ 1565910 w 2339340"/>
                <a:gd name="connsiteY75" fmla="*/ 6065520 h 6236970"/>
                <a:gd name="connsiteX76" fmla="*/ 1604010 w 2339340"/>
                <a:gd name="connsiteY76" fmla="*/ 6012180 h 6236970"/>
                <a:gd name="connsiteX77" fmla="*/ 1524000 w 2339340"/>
                <a:gd name="connsiteY77" fmla="*/ 5844540 h 6236970"/>
                <a:gd name="connsiteX78" fmla="*/ 1466850 w 2339340"/>
                <a:gd name="connsiteY78" fmla="*/ 5718810 h 6236970"/>
                <a:gd name="connsiteX79" fmla="*/ 1440180 w 2339340"/>
                <a:gd name="connsiteY79" fmla="*/ 5638800 h 6236970"/>
                <a:gd name="connsiteX80" fmla="*/ 1546860 w 2339340"/>
                <a:gd name="connsiteY80" fmla="*/ 5078730 h 6236970"/>
                <a:gd name="connsiteX81" fmla="*/ 1600200 w 2339340"/>
                <a:gd name="connsiteY81" fmla="*/ 4507230 h 6236970"/>
                <a:gd name="connsiteX82" fmla="*/ 1684020 w 2339340"/>
                <a:gd name="connsiteY82" fmla="*/ 4027170 h 6236970"/>
                <a:gd name="connsiteX83" fmla="*/ 1703070 w 2339340"/>
                <a:gd name="connsiteY83" fmla="*/ 3688080 h 6236970"/>
                <a:gd name="connsiteX84" fmla="*/ 1645920 w 2339340"/>
                <a:gd name="connsiteY84" fmla="*/ 2884170 h 6236970"/>
                <a:gd name="connsiteX85" fmla="*/ 1630680 w 2339340"/>
                <a:gd name="connsiteY85" fmla="*/ 2868930 h 6236970"/>
                <a:gd name="connsiteX86" fmla="*/ 1607820 w 2339340"/>
                <a:gd name="connsiteY86" fmla="*/ 2750820 h 6236970"/>
                <a:gd name="connsiteX87" fmla="*/ 1584960 w 2339340"/>
                <a:gd name="connsiteY87" fmla="*/ 2423160 h 6236970"/>
                <a:gd name="connsiteX88" fmla="*/ 1584960 w 2339340"/>
                <a:gd name="connsiteY88" fmla="*/ 2072640 h 6236970"/>
                <a:gd name="connsiteX89" fmla="*/ 1619250 w 2339340"/>
                <a:gd name="connsiteY89" fmla="*/ 1771650 h 6236970"/>
                <a:gd name="connsiteX90" fmla="*/ 1691640 w 2339340"/>
                <a:gd name="connsiteY90" fmla="*/ 1501140 h 6236970"/>
                <a:gd name="connsiteX91" fmla="*/ 1954530 w 2339340"/>
                <a:gd name="connsiteY91" fmla="*/ 1924050 h 6236970"/>
                <a:gd name="connsiteX92" fmla="*/ 2045970 w 2339340"/>
                <a:gd name="connsiteY92" fmla="*/ 2045970 h 6236970"/>
                <a:gd name="connsiteX93" fmla="*/ 1840230 w 2339340"/>
                <a:gd name="connsiteY93" fmla="*/ 2358390 h 6236970"/>
                <a:gd name="connsiteX94" fmla="*/ 1729740 w 2339340"/>
                <a:gd name="connsiteY94" fmla="*/ 2545080 h 6236970"/>
                <a:gd name="connsiteX95" fmla="*/ 1672590 w 2339340"/>
                <a:gd name="connsiteY95" fmla="*/ 2674620 h 6236970"/>
                <a:gd name="connsiteX96" fmla="*/ 1604010 w 2339340"/>
                <a:gd name="connsiteY96" fmla="*/ 2754630 h 6236970"/>
                <a:gd name="connsiteX97" fmla="*/ 1634490 w 2339340"/>
                <a:gd name="connsiteY97" fmla="*/ 3040380 h 6236970"/>
                <a:gd name="connsiteX98" fmla="*/ 1729740 w 2339340"/>
                <a:gd name="connsiteY98" fmla="*/ 2891790 h 6236970"/>
                <a:gd name="connsiteX99" fmla="*/ 1927860 w 2339340"/>
                <a:gd name="connsiteY99" fmla="*/ 2689860 h 6236970"/>
                <a:gd name="connsiteX100" fmla="*/ 2065020 w 2339340"/>
                <a:gd name="connsiteY100" fmla="*/ 2548890 h 6236970"/>
                <a:gd name="connsiteX101" fmla="*/ 2202180 w 2339340"/>
                <a:gd name="connsiteY101" fmla="*/ 2339340 h 6236970"/>
                <a:gd name="connsiteX102" fmla="*/ 2339340 w 2339340"/>
                <a:gd name="connsiteY102" fmla="*/ 2049780 h 6236970"/>
                <a:gd name="connsiteX103" fmla="*/ 2293620 w 2339340"/>
                <a:gd name="connsiteY103" fmla="*/ 1958340 h 6236970"/>
                <a:gd name="connsiteX104" fmla="*/ 2232660 w 2339340"/>
                <a:gd name="connsiteY104" fmla="*/ 1752600 h 6236970"/>
                <a:gd name="connsiteX105" fmla="*/ 2175510 w 2339340"/>
                <a:gd name="connsiteY105" fmla="*/ 1565910 h 6236970"/>
                <a:gd name="connsiteX106" fmla="*/ 2065020 w 2339340"/>
                <a:gd name="connsiteY106" fmla="*/ 1352550 h 6236970"/>
                <a:gd name="connsiteX107" fmla="*/ 1958340 w 2339340"/>
                <a:gd name="connsiteY107" fmla="*/ 1169670 h 6236970"/>
                <a:gd name="connsiteX108" fmla="*/ 1878330 w 2339340"/>
                <a:gd name="connsiteY108" fmla="*/ 1043940 h 6236970"/>
                <a:gd name="connsiteX109" fmla="*/ 1752600 w 2339340"/>
                <a:gd name="connsiteY109" fmla="*/ 975360 h 6236970"/>
                <a:gd name="connsiteX110" fmla="*/ 1645920 w 2339340"/>
                <a:gd name="connsiteY110" fmla="*/ 956310 h 6236970"/>
                <a:gd name="connsiteX111" fmla="*/ 1546860 w 2339340"/>
                <a:gd name="connsiteY111" fmla="*/ 922020 h 6236970"/>
                <a:gd name="connsiteX112" fmla="*/ 1276350 w 2339340"/>
                <a:gd name="connsiteY112" fmla="*/ 861060 h 6236970"/>
                <a:gd name="connsiteX113" fmla="*/ 1257300 w 2339340"/>
                <a:gd name="connsiteY113" fmla="*/ 739140 h 6236970"/>
                <a:gd name="connsiteX114" fmla="*/ 1325880 w 2339340"/>
                <a:gd name="connsiteY114" fmla="*/ 594360 h 6236970"/>
                <a:gd name="connsiteX115" fmla="*/ 1363980 w 2339340"/>
                <a:gd name="connsiteY115" fmla="*/ 537210 h 6236970"/>
                <a:gd name="connsiteX116" fmla="*/ 1352550 w 2339340"/>
                <a:gd name="connsiteY116" fmla="*/ 438150 h 6236970"/>
                <a:gd name="connsiteX117" fmla="*/ 1348740 w 2339340"/>
                <a:gd name="connsiteY117" fmla="*/ 308610 h 6236970"/>
                <a:gd name="connsiteX118" fmla="*/ 1306830 w 2339340"/>
                <a:gd name="connsiteY118" fmla="*/ 114300 h 6236970"/>
                <a:gd name="connsiteX119" fmla="*/ 1188720 w 2339340"/>
                <a:gd name="connsiteY119" fmla="*/ 38100 h 6236970"/>
                <a:gd name="connsiteX120" fmla="*/ 1143000 w 2339340"/>
                <a:gd name="connsiteY120" fmla="*/ 11430 h 6236970"/>
                <a:gd name="connsiteX121" fmla="*/ 1093470 w 2339340"/>
                <a:gd name="connsiteY121" fmla="*/ 22860 h 6236970"/>
                <a:gd name="connsiteX0" fmla="*/ 1093470 w 2339340"/>
                <a:gd name="connsiteY0" fmla="*/ 22860 h 6236970"/>
                <a:gd name="connsiteX1" fmla="*/ 971550 w 2339340"/>
                <a:gd name="connsiteY1" fmla="*/ 68580 h 6236970"/>
                <a:gd name="connsiteX2" fmla="*/ 967740 w 2339340"/>
                <a:gd name="connsiteY2" fmla="*/ 0 h 6236970"/>
                <a:gd name="connsiteX3" fmla="*/ 872490 w 2339340"/>
                <a:gd name="connsiteY3" fmla="*/ 121920 h 6236970"/>
                <a:gd name="connsiteX4" fmla="*/ 849630 w 2339340"/>
                <a:gd name="connsiteY4" fmla="*/ 95250 h 6236970"/>
                <a:gd name="connsiteX5" fmla="*/ 800100 w 2339340"/>
                <a:gd name="connsiteY5" fmla="*/ 320040 h 6236970"/>
                <a:gd name="connsiteX6" fmla="*/ 811530 w 2339340"/>
                <a:gd name="connsiteY6" fmla="*/ 461010 h 6236970"/>
                <a:gd name="connsiteX7" fmla="*/ 754380 w 2339340"/>
                <a:gd name="connsiteY7" fmla="*/ 464820 h 6236970"/>
                <a:gd name="connsiteX8" fmla="*/ 781050 w 2339340"/>
                <a:gd name="connsiteY8" fmla="*/ 548640 h 6236970"/>
                <a:gd name="connsiteX9" fmla="*/ 822960 w 2339340"/>
                <a:gd name="connsiteY9" fmla="*/ 624840 h 6236970"/>
                <a:gd name="connsiteX10" fmla="*/ 887730 w 2339340"/>
                <a:gd name="connsiteY10" fmla="*/ 689610 h 6236970"/>
                <a:gd name="connsiteX11" fmla="*/ 925830 w 2339340"/>
                <a:gd name="connsiteY11" fmla="*/ 769620 h 6236970"/>
                <a:gd name="connsiteX12" fmla="*/ 925830 w 2339340"/>
                <a:gd name="connsiteY12" fmla="*/ 861060 h 6236970"/>
                <a:gd name="connsiteX13" fmla="*/ 803910 w 2339340"/>
                <a:gd name="connsiteY13" fmla="*/ 922020 h 6236970"/>
                <a:gd name="connsiteX14" fmla="*/ 701040 w 2339340"/>
                <a:gd name="connsiteY14" fmla="*/ 948690 h 6236970"/>
                <a:gd name="connsiteX15" fmla="*/ 556260 w 2339340"/>
                <a:gd name="connsiteY15" fmla="*/ 952500 h 6236970"/>
                <a:gd name="connsiteX16" fmla="*/ 403860 w 2339340"/>
                <a:gd name="connsiteY16" fmla="*/ 1002030 h 6236970"/>
                <a:gd name="connsiteX17" fmla="*/ 320040 w 2339340"/>
                <a:gd name="connsiteY17" fmla="*/ 1085850 h 6236970"/>
                <a:gd name="connsiteX18" fmla="*/ 247650 w 2339340"/>
                <a:gd name="connsiteY18" fmla="*/ 1276350 h 6236970"/>
                <a:gd name="connsiteX19" fmla="*/ 163830 w 2339340"/>
                <a:gd name="connsiteY19" fmla="*/ 1569720 h 6236970"/>
                <a:gd name="connsiteX20" fmla="*/ 83820 w 2339340"/>
                <a:gd name="connsiteY20" fmla="*/ 1783080 h 6236970"/>
                <a:gd name="connsiteX21" fmla="*/ 72390 w 2339340"/>
                <a:gd name="connsiteY21" fmla="*/ 1962150 h 6236970"/>
                <a:gd name="connsiteX22" fmla="*/ 0 w 2339340"/>
                <a:gd name="connsiteY22" fmla="*/ 2145030 h 6236970"/>
                <a:gd name="connsiteX23" fmla="*/ 11430 w 2339340"/>
                <a:gd name="connsiteY23" fmla="*/ 2251710 h 6236970"/>
                <a:gd name="connsiteX24" fmla="*/ 106680 w 2339340"/>
                <a:gd name="connsiteY24" fmla="*/ 2426970 h 6236970"/>
                <a:gd name="connsiteX25" fmla="*/ 243840 w 2339340"/>
                <a:gd name="connsiteY25" fmla="*/ 2594610 h 6236970"/>
                <a:gd name="connsiteX26" fmla="*/ 422910 w 2339340"/>
                <a:gd name="connsiteY26" fmla="*/ 2769870 h 6236970"/>
                <a:gd name="connsiteX27" fmla="*/ 609600 w 2339340"/>
                <a:gd name="connsiteY27" fmla="*/ 2929890 h 6236970"/>
                <a:gd name="connsiteX28" fmla="*/ 703183 w 2339340"/>
                <a:gd name="connsiteY28" fmla="*/ 3062525 h 6236970"/>
                <a:gd name="connsiteX29" fmla="*/ 711517 w 2339340"/>
                <a:gd name="connsiteY29" fmla="*/ 2784396 h 6236970"/>
                <a:gd name="connsiteX30" fmla="*/ 647700 w 2339340"/>
                <a:gd name="connsiteY30" fmla="*/ 2731770 h 6236970"/>
                <a:gd name="connsiteX31" fmla="*/ 541020 w 2339340"/>
                <a:gd name="connsiteY31" fmla="*/ 2537460 h 6236970"/>
                <a:gd name="connsiteX32" fmla="*/ 487680 w 2339340"/>
                <a:gd name="connsiteY32" fmla="*/ 2426970 h 6236970"/>
                <a:gd name="connsiteX33" fmla="*/ 293370 w 2339340"/>
                <a:gd name="connsiteY33" fmla="*/ 2205990 h 6236970"/>
                <a:gd name="connsiteX34" fmla="*/ 426720 w 2339340"/>
                <a:gd name="connsiteY34" fmla="*/ 1988820 h 6236970"/>
                <a:gd name="connsiteX35" fmla="*/ 483870 w 2339340"/>
                <a:gd name="connsiteY35" fmla="*/ 1878330 h 6236970"/>
                <a:gd name="connsiteX36" fmla="*/ 544830 w 2339340"/>
                <a:gd name="connsiteY36" fmla="*/ 1642110 h 6236970"/>
                <a:gd name="connsiteX37" fmla="*/ 636270 w 2339340"/>
                <a:gd name="connsiteY37" fmla="*/ 1897380 h 6236970"/>
                <a:gd name="connsiteX38" fmla="*/ 678180 w 2339340"/>
                <a:gd name="connsiteY38" fmla="*/ 2202180 h 6236970"/>
                <a:gd name="connsiteX39" fmla="*/ 689610 w 2339340"/>
                <a:gd name="connsiteY39" fmla="*/ 2487930 h 6236970"/>
                <a:gd name="connsiteX40" fmla="*/ 712470 w 2339340"/>
                <a:gd name="connsiteY40" fmla="*/ 2762250 h 6236970"/>
                <a:gd name="connsiteX41" fmla="*/ 701040 w 2339340"/>
                <a:gd name="connsiteY41" fmla="*/ 3177540 h 6236970"/>
                <a:gd name="connsiteX42" fmla="*/ 643890 w 2339340"/>
                <a:gd name="connsiteY42" fmla="*/ 3783330 h 6236970"/>
                <a:gd name="connsiteX43" fmla="*/ 613410 w 2339340"/>
                <a:gd name="connsiteY43" fmla="*/ 4255770 h 6236970"/>
                <a:gd name="connsiteX44" fmla="*/ 689610 w 2339340"/>
                <a:gd name="connsiteY44" fmla="*/ 4617720 h 6236970"/>
                <a:gd name="connsiteX45" fmla="*/ 803910 w 2339340"/>
                <a:gd name="connsiteY45" fmla="*/ 5215890 h 6236970"/>
                <a:gd name="connsiteX46" fmla="*/ 883920 w 2339340"/>
                <a:gd name="connsiteY46" fmla="*/ 5657850 h 6236970"/>
                <a:gd name="connsiteX47" fmla="*/ 872490 w 2339340"/>
                <a:gd name="connsiteY47" fmla="*/ 5684520 h 6236970"/>
                <a:gd name="connsiteX48" fmla="*/ 693420 w 2339340"/>
                <a:gd name="connsiteY48" fmla="*/ 5894070 h 6236970"/>
                <a:gd name="connsiteX49" fmla="*/ 541020 w 2339340"/>
                <a:gd name="connsiteY49" fmla="*/ 6092190 h 6236970"/>
                <a:gd name="connsiteX50" fmla="*/ 510540 w 2339340"/>
                <a:gd name="connsiteY50" fmla="*/ 6156960 h 6236970"/>
                <a:gd name="connsiteX51" fmla="*/ 701040 w 2339340"/>
                <a:gd name="connsiteY51" fmla="*/ 6092190 h 6236970"/>
                <a:gd name="connsiteX52" fmla="*/ 830580 w 2339340"/>
                <a:gd name="connsiteY52" fmla="*/ 6065520 h 6236970"/>
                <a:gd name="connsiteX53" fmla="*/ 952500 w 2339340"/>
                <a:gd name="connsiteY53" fmla="*/ 5974080 h 6236970"/>
                <a:gd name="connsiteX54" fmla="*/ 963930 w 2339340"/>
                <a:gd name="connsiteY54" fmla="*/ 5871210 h 6236970"/>
                <a:gd name="connsiteX55" fmla="*/ 1108710 w 2339340"/>
                <a:gd name="connsiteY55" fmla="*/ 5817870 h 6236970"/>
                <a:gd name="connsiteX56" fmla="*/ 1108710 w 2339340"/>
                <a:gd name="connsiteY56" fmla="*/ 5791200 h 6236970"/>
                <a:gd name="connsiteX57" fmla="*/ 1032510 w 2339340"/>
                <a:gd name="connsiteY57" fmla="*/ 5634990 h 6236970"/>
                <a:gd name="connsiteX58" fmla="*/ 1043940 w 2339340"/>
                <a:gd name="connsiteY58" fmla="*/ 5280660 h 6236970"/>
                <a:gd name="connsiteX59" fmla="*/ 1074420 w 2339340"/>
                <a:gd name="connsiteY59" fmla="*/ 4888230 h 6236970"/>
                <a:gd name="connsiteX60" fmla="*/ 1002030 w 2339340"/>
                <a:gd name="connsiteY60" fmla="*/ 4423410 h 6236970"/>
                <a:gd name="connsiteX61" fmla="*/ 1066800 w 2339340"/>
                <a:gd name="connsiteY61" fmla="*/ 4130040 h 6236970"/>
                <a:gd name="connsiteX62" fmla="*/ 1116330 w 2339340"/>
                <a:gd name="connsiteY62" fmla="*/ 3775710 h 6236970"/>
                <a:gd name="connsiteX63" fmla="*/ 1165860 w 2339340"/>
                <a:gd name="connsiteY63" fmla="*/ 3375660 h 6236970"/>
                <a:gd name="connsiteX64" fmla="*/ 1238250 w 2339340"/>
                <a:gd name="connsiteY64" fmla="*/ 3882390 h 6236970"/>
                <a:gd name="connsiteX65" fmla="*/ 1280160 w 2339340"/>
                <a:gd name="connsiteY65" fmla="*/ 4366260 h 6236970"/>
                <a:gd name="connsiteX66" fmla="*/ 1310640 w 2339340"/>
                <a:gd name="connsiteY66" fmla="*/ 4533900 h 6236970"/>
                <a:gd name="connsiteX67" fmla="*/ 1272540 w 2339340"/>
                <a:gd name="connsiteY67" fmla="*/ 4838700 h 6236970"/>
                <a:gd name="connsiteX68" fmla="*/ 1242060 w 2339340"/>
                <a:gd name="connsiteY68" fmla="*/ 5059680 h 6236970"/>
                <a:gd name="connsiteX69" fmla="*/ 1276350 w 2339340"/>
                <a:gd name="connsiteY69" fmla="*/ 5288280 h 6236970"/>
                <a:gd name="connsiteX70" fmla="*/ 1333500 w 2339340"/>
                <a:gd name="connsiteY70" fmla="*/ 5494020 h 6236970"/>
                <a:gd name="connsiteX71" fmla="*/ 1314450 w 2339340"/>
                <a:gd name="connsiteY71" fmla="*/ 5615940 h 6236970"/>
                <a:gd name="connsiteX72" fmla="*/ 1264920 w 2339340"/>
                <a:gd name="connsiteY72" fmla="*/ 5795010 h 6236970"/>
                <a:gd name="connsiteX73" fmla="*/ 1264920 w 2339340"/>
                <a:gd name="connsiteY73" fmla="*/ 5901690 h 6236970"/>
                <a:gd name="connsiteX74" fmla="*/ 1424940 w 2339340"/>
                <a:gd name="connsiteY74" fmla="*/ 6236970 h 6236970"/>
                <a:gd name="connsiteX75" fmla="*/ 1565910 w 2339340"/>
                <a:gd name="connsiteY75" fmla="*/ 6065520 h 6236970"/>
                <a:gd name="connsiteX76" fmla="*/ 1604010 w 2339340"/>
                <a:gd name="connsiteY76" fmla="*/ 6012180 h 6236970"/>
                <a:gd name="connsiteX77" fmla="*/ 1524000 w 2339340"/>
                <a:gd name="connsiteY77" fmla="*/ 5844540 h 6236970"/>
                <a:gd name="connsiteX78" fmla="*/ 1466850 w 2339340"/>
                <a:gd name="connsiteY78" fmla="*/ 5718810 h 6236970"/>
                <a:gd name="connsiteX79" fmla="*/ 1440180 w 2339340"/>
                <a:gd name="connsiteY79" fmla="*/ 5638800 h 6236970"/>
                <a:gd name="connsiteX80" fmla="*/ 1546860 w 2339340"/>
                <a:gd name="connsiteY80" fmla="*/ 5078730 h 6236970"/>
                <a:gd name="connsiteX81" fmla="*/ 1600200 w 2339340"/>
                <a:gd name="connsiteY81" fmla="*/ 4507230 h 6236970"/>
                <a:gd name="connsiteX82" fmla="*/ 1684020 w 2339340"/>
                <a:gd name="connsiteY82" fmla="*/ 4027170 h 6236970"/>
                <a:gd name="connsiteX83" fmla="*/ 1703070 w 2339340"/>
                <a:gd name="connsiteY83" fmla="*/ 3688080 h 6236970"/>
                <a:gd name="connsiteX84" fmla="*/ 1645920 w 2339340"/>
                <a:gd name="connsiteY84" fmla="*/ 2884170 h 6236970"/>
                <a:gd name="connsiteX85" fmla="*/ 1630680 w 2339340"/>
                <a:gd name="connsiteY85" fmla="*/ 2868930 h 6236970"/>
                <a:gd name="connsiteX86" fmla="*/ 1607820 w 2339340"/>
                <a:gd name="connsiteY86" fmla="*/ 2750820 h 6236970"/>
                <a:gd name="connsiteX87" fmla="*/ 1584960 w 2339340"/>
                <a:gd name="connsiteY87" fmla="*/ 2423160 h 6236970"/>
                <a:gd name="connsiteX88" fmla="*/ 1584960 w 2339340"/>
                <a:gd name="connsiteY88" fmla="*/ 2072640 h 6236970"/>
                <a:gd name="connsiteX89" fmla="*/ 1619250 w 2339340"/>
                <a:gd name="connsiteY89" fmla="*/ 1771650 h 6236970"/>
                <a:gd name="connsiteX90" fmla="*/ 1691640 w 2339340"/>
                <a:gd name="connsiteY90" fmla="*/ 1501140 h 6236970"/>
                <a:gd name="connsiteX91" fmla="*/ 1954530 w 2339340"/>
                <a:gd name="connsiteY91" fmla="*/ 1924050 h 6236970"/>
                <a:gd name="connsiteX92" fmla="*/ 2045970 w 2339340"/>
                <a:gd name="connsiteY92" fmla="*/ 2045970 h 6236970"/>
                <a:gd name="connsiteX93" fmla="*/ 1840230 w 2339340"/>
                <a:gd name="connsiteY93" fmla="*/ 2358390 h 6236970"/>
                <a:gd name="connsiteX94" fmla="*/ 1729740 w 2339340"/>
                <a:gd name="connsiteY94" fmla="*/ 2545080 h 6236970"/>
                <a:gd name="connsiteX95" fmla="*/ 1672590 w 2339340"/>
                <a:gd name="connsiteY95" fmla="*/ 2674620 h 6236970"/>
                <a:gd name="connsiteX96" fmla="*/ 1604010 w 2339340"/>
                <a:gd name="connsiteY96" fmla="*/ 2754630 h 6236970"/>
                <a:gd name="connsiteX97" fmla="*/ 1658302 w 2339340"/>
                <a:gd name="connsiteY97" fmla="*/ 3010615 h 6236970"/>
                <a:gd name="connsiteX98" fmla="*/ 1729740 w 2339340"/>
                <a:gd name="connsiteY98" fmla="*/ 2891790 h 6236970"/>
                <a:gd name="connsiteX99" fmla="*/ 1927860 w 2339340"/>
                <a:gd name="connsiteY99" fmla="*/ 2689860 h 6236970"/>
                <a:gd name="connsiteX100" fmla="*/ 2065020 w 2339340"/>
                <a:gd name="connsiteY100" fmla="*/ 2548890 h 6236970"/>
                <a:gd name="connsiteX101" fmla="*/ 2202180 w 2339340"/>
                <a:gd name="connsiteY101" fmla="*/ 2339340 h 6236970"/>
                <a:gd name="connsiteX102" fmla="*/ 2339340 w 2339340"/>
                <a:gd name="connsiteY102" fmla="*/ 2049780 h 6236970"/>
                <a:gd name="connsiteX103" fmla="*/ 2293620 w 2339340"/>
                <a:gd name="connsiteY103" fmla="*/ 1958340 h 6236970"/>
                <a:gd name="connsiteX104" fmla="*/ 2232660 w 2339340"/>
                <a:gd name="connsiteY104" fmla="*/ 1752600 h 6236970"/>
                <a:gd name="connsiteX105" fmla="*/ 2175510 w 2339340"/>
                <a:gd name="connsiteY105" fmla="*/ 1565910 h 6236970"/>
                <a:gd name="connsiteX106" fmla="*/ 2065020 w 2339340"/>
                <a:gd name="connsiteY106" fmla="*/ 1352550 h 6236970"/>
                <a:gd name="connsiteX107" fmla="*/ 1958340 w 2339340"/>
                <a:gd name="connsiteY107" fmla="*/ 1169670 h 6236970"/>
                <a:gd name="connsiteX108" fmla="*/ 1878330 w 2339340"/>
                <a:gd name="connsiteY108" fmla="*/ 1043940 h 6236970"/>
                <a:gd name="connsiteX109" fmla="*/ 1752600 w 2339340"/>
                <a:gd name="connsiteY109" fmla="*/ 975360 h 6236970"/>
                <a:gd name="connsiteX110" fmla="*/ 1645920 w 2339340"/>
                <a:gd name="connsiteY110" fmla="*/ 956310 h 6236970"/>
                <a:gd name="connsiteX111" fmla="*/ 1546860 w 2339340"/>
                <a:gd name="connsiteY111" fmla="*/ 922020 h 6236970"/>
                <a:gd name="connsiteX112" fmla="*/ 1276350 w 2339340"/>
                <a:gd name="connsiteY112" fmla="*/ 861060 h 6236970"/>
                <a:gd name="connsiteX113" fmla="*/ 1257300 w 2339340"/>
                <a:gd name="connsiteY113" fmla="*/ 739140 h 6236970"/>
                <a:gd name="connsiteX114" fmla="*/ 1325880 w 2339340"/>
                <a:gd name="connsiteY114" fmla="*/ 594360 h 6236970"/>
                <a:gd name="connsiteX115" fmla="*/ 1363980 w 2339340"/>
                <a:gd name="connsiteY115" fmla="*/ 537210 h 6236970"/>
                <a:gd name="connsiteX116" fmla="*/ 1352550 w 2339340"/>
                <a:gd name="connsiteY116" fmla="*/ 438150 h 6236970"/>
                <a:gd name="connsiteX117" fmla="*/ 1348740 w 2339340"/>
                <a:gd name="connsiteY117" fmla="*/ 308610 h 6236970"/>
                <a:gd name="connsiteX118" fmla="*/ 1306830 w 2339340"/>
                <a:gd name="connsiteY118" fmla="*/ 114300 h 6236970"/>
                <a:gd name="connsiteX119" fmla="*/ 1188720 w 2339340"/>
                <a:gd name="connsiteY119" fmla="*/ 38100 h 6236970"/>
                <a:gd name="connsiteX120" fmla="*/ 1143000 w 2339340"/>
                <a:gd name="connsiteY120" fmla="*/ 11430 h 6236970"/>
                <a:gd name="connsiteX121" fmla="*/ 1093470 w 2339340"/>
                <a:gd name="connsiteY121" fmla="*/ 22860 h 6236970"/>
                <a:gd name="connsiteX0" fmla="*/ 1093470 w 2339340"/>
                <a:gd name="connsiteY0" fmla="*/ 22860 h 6236970"/>
                <a:gd name="connsiteX1" fmla="*/ 971550 w 2339340"/>
                <a:gd name="connsiteY1" fmla="*/ 68580 h 6236970"/>
                <a:gd name="connsiteX2" fmla="*/ 967740 w 2339340"/>
                <a:gd name="connsiteY2" fmla="*/ 0 h 6236970"/>
                <a:gd name="connsiteX3" fmla="*/ 872490 w 2339340"/>
                <a:gd name="connsiteY3" fmla="*/ 121920 h 6236970"/>
                <a:gd name="connsiteX4" fmla="*/ 849630 w 2339340"/>
                <a:gd name="connsiteY4" fmla="*/ 95250 h 6236970"/>
                <a:gd name="connsiteX5" fmla="*/ 800100 w 2339340"/>
                <a:gd name="connsiteY5" fmla="*/ 320040 h 6236970"/>
                <a:gd name="connsiteX6" fmla="*/ 811530 w 2339340"/>
                <a:gd name="connsiteY6" fmla="*/ 461010 h 6236970"/>
                <a:gd name="connsiteX7" fmla="*/ 754380 w 2339340"/>
                <a:gd name="connsiteY7" fmla="*/ 464820 h 6236970"/>
                <a:gd name="connsiteX8" fmla="*/ 781050 w 2339340"/>
                <a:gd name="connsiteY8" fmla="*/ 548640 h 6236970"/>
                <a:gd name="connsiteX9" fmla="*/ 822960 w 2339340"/>
                <a:gd name="connsiteY9" fmla="*/ 624840 h 6236970"/>
                <a:gd name="connsiteX10" fmla="*/ 887730 w 2339340"/>
                <a:gd name="connsiteY10" fmla="*/ 689610 h 6236970"/>
                <a:gd name="connsiteX11" fmla="*/ 925830 w 2339340"/>
                <a:gd name="connsiteY11" fmla="*/ 769620 h 6236970"/>
                <a:gd name="connsiteX12" fmla="*/ 925830 w 2339340"/>
                <a:gd name="connsiteY12" fmla="*/ 861060 h 6236970"/>
                <a:gd name="connsiteX13" fmla="*/ 803910 w 2339340"/>
                <a:gd name="connsiteY13" fmla="*/ 922020 h 6236970"/>
                <a:gd name="connsiteX14" fmla="*/ 701040 w 2339340"/>
                <a:gd name="connsiteY14" fmla="*/ 948690 h 6236970"/>
                <a:gd name="connsiteX15" fmla="*/ 556260 w 2339340"/>
                <a:gd name="connsiteY15" fmla="*/ 952500 h 6236970"/>
                <a:gd name="connsiteX16" fmla="*/ 403860 w 2339340"/>
                <a:gd name="connsiteY16" fmla="*/ 1002030 h 6236970"/>
                <a:gd name="connsiteX17" fmla="*/ 320040 w 2339340"/>
                <a:gd name="connsiteY17" fmla="*/ 1085850 h 6236970"/>
                <a:gd name="connsiteX18" fmla="*/ 247650 w 2339340"/>
                <a:gd name="connsiteY18" fmla="*/ 1276350 h 6236970"/>
                <a:gd name="connsiteX19" fmla="*/ 163830 w 2339340"/>
                <a:gd name="connsiteY19" fmla="*/ 1569720 h 6236970"/>
                <a:gd name="connsiteX20" fmla="*/ 83820 w 2339340"/>
                <a:gd name="connsiteY20" fmla="*/ 1783080 h 6236970"/>
                <a:gd name="connsiteX21" fmla="*/ 72390 w 2339340"/>
                <a:gd name="connsiteY21" fmla="*/ 1962150 h 6236970"/>
                <a:gd name="connsiteX22" fmla="*/ 0 w 2339340"/>
                <a:gd name="connsiteY22" fmla="*/ 2145030 h 6236970"/>
                <a:gd name="connsiteX23" fmla="*/ 11430 w 2339340"/>
                <a:gd name="connsiteY23" fmla="*/ 2251710 h 6236970"/>
                <a:gd name="connsiteX24" fmla="*/ 106680 w 2339340"/>
                <a:gd name="connsiteY24" fmla="*/ 2426970 h 6236970"/>
                <a:gd name="connsiteX25" fmla="*/ 243840 w 2339340"/>
                <a:gd name="connsiteY25" fmla="*/ 2594610 h 6236970"/>
                <a:gd name="connsiteX26" fmla="*/ 422910 w 2339340"/>
                <a:gd name="connsiteY26" fmla="*/ 2769870 h 6236970"/>
                <a:gd name="connsiteX27" fmla="*/ 609600 w 2339340"/>
                <a:gd name="connsiteY27" fmla="*/ 2929890 h 6236970"/>
                <a:gd name="connsiteX28" fmla="*/ 703183 w 2339340"/>
                <a:gd name="connsiteY28" fmla="*/ 3062525 h 6236970"/>
                <a:gd name="connsiteX29" fmla="*/ 711517 w 2339340"/>
                <a:gd name="connsiteY29" fmla="*/ 2784396 h 6236970"/>
                <a:gd name="connsiteX30" fmla="*/ 647700 w 2339340"/>
                <a:gd name="connsiteY30" fmla="*/ 2731770 h 6236970"/>
                <a:gd name="connsiteX31" fmla="*/ 541020 w 2339340"/>
                <a:gd name="connsiteY31" fmla="*/ 2537460 h 6236970"/>
                <a:gd name="connsiteX32" fmla="*/ 487680 w 2339340"/>
                <a:gd name="connsiteY32" fmla="*/ 2426970 h 6236970"/>
                <a:gd name="connsiteX33" fmla="*/ 293370 w 2339340"/>
                <a:gd name="connsiteY33" fmla="*/ 2205990 h 6236970"/>
                <a:gd name="connsiteX34" fmla="*/ 426720 w 2339340"/>
                <a:gd name="connsiteY34" fmla="*/ 1988820 h 6236970"/>
                <a:gd name="connsiteX35" fmla="*/ 483870 w 2339340"/>
                <a:gd name="connsiteY35" fmla="*/ 1878330 h 6236970"/>
                <a:gd name="connsiteX36" fmla="*/ 544830 w 2339340"/>
                <a:gd name="connsiteY36" fmla="*/ 1642110 h 6236970"/>
                <a:gd name="connsiteX37" fmla="*/ 636270 w 2339340"/>
                <a:gd name="connsiteY37" fmla="*/ 1897380 h 6236970"/>
                <a:gd name="connsiteX38" fmla="*/ 678180 w 2339340"/>
                <a:gd name="connsiteY38" fmla="*/ 2202180 h 6236970"/>
                <a:gd name="connsiteX39" fmla="*/ 689610 w 2339340"/>
                <a:gd name="connsiteY39" fmla="*/ 2487930 h 6236970"/>
                <a:gd name="connsiteX40" fmla="*/ 712470 w 2339340"/>
                <a:gd name="connsiteY40" fmla="*/ 2762250 h 6236970"/>
                <a:gd name="connsiteX41" fmla="*/ 701040 w 2339340"/>
                <a:gd name="connsiteY41" fmla="*/ 3177540 h 6236970"/>
                <a:gd name="connsiteX42" fmla="*/ 643890 w 2339340"/>
                <a:gd name="connsiteY42" fmla="*/ 3783330 h 6236970"/>
                <a:gd name="connsiteX43" fmla="*/ 613410 w 2339340"/>
                <a:gd name="connsiteY43" fmla="*/ 4255770 h 6236970"/>
                <a:gd name="connsiteX44" fmla="*/ 689610 w 2339340"/>
                <a:gd name="connsiteY44" fmla="*/ 4617720 h 6236970"/>
                <a:gd name="connsiteX45" fmla="*/ 803910 w 2339340"/>
                <a:gd name="connsiteY45" fmla="*/ 5215890 h 6236970"/>
                <a:gd name="connsiteX46" fmla="*/ 883920 w 2339340"/>
                <a:gd name="connsiteY46" fmla="*/ 5657850 h 6236970"/>
                <a:gd name="connsiteX47" fmla="*/ 872490 w 2339340"/>
                <a:gd name="connsiteY47" fmla="*/ 5684520 h 6236970"/>
                <a:gd name="connsiteX48" fmla="*/ 693420 w 2339340"/>
                <a:gd name="connsiteY48" fmla="*/ 5894070 h 6236970"/>
                <a:gd name="connsiteX49" fmla="*/ 541020 w 2339340"/>
                <a:gd name="connsiteY49" fmla="*/ 6092190 h 6236970"/>
                <a:gd name="connsiteX50" fmla="*/ 510540 w 2339340"/>
                <a:gd name="connsiteY50" fmla="*/ 6156960 h 6236970"/>
                <a:gd name="connsiteX51" fmla="*/ 701040 w 2339340"/>
                <a:gd name="connsiteY51" fmla="*/ 6092190 h 6236970"/>
                <a:gd name="connsiteX52" fmla="*/ 830580 w 2339340"/>
                <a:gd name="connsiteY52" fmla="*/ 6065520 h 6236970"/>
                <a:gd name="connsiteX53" fmla="*/ 952500 w 2339340"/>
                <a:gd name="connsiteY53" fmla="*/ 5974080 h 6236970"/>
                <a:gd name="connsiteX54" fmla="*/ 963930 w 2339340"/>
                <a:gd name="connsiteY54" fmla="*/ 5871210 h 6236970"/>
                <a:gd name="connsiteX55" fmla="*/ 1108710 w 2339340"/>
                <a:gd name="connsiteY55" fmla="*/ 5817870 h 6236970"/>
                <a:gd name="connsiteX56" fmla="*/ 1108710 w 2339340"/>
                <a:gd name="connsiteY56" fmla="*/ 5791200 h 6236970"/>
                <a:gd name="connsiteX57" fmla="*/ 1032510 w 2339340"/>
                <a:gd name="connsiteY57" fmla="*/ 5634990 h 6236970"/>
                <a:gd name="connsiteX58" fmla="*/ 1043940 w 2339340"/>
                <a:gd name="connsiteY58" fmla="*/ 5280660 h 6236970"/>
                <a:gd name="connsiteX59" fmla="*/ 1074420 w 2339340"/>
                <a:gd name="connsiteY59" fmla="*/ 4888230 h 6236970"/>
                <a:gd name="connsiteX60" fmla="*/ 1002030 w 2339340"/>
                <a:gd name="connsiteY60" fmla="*/ 4423410 h 6236970"/>
                <a:gd name="connsiteX61" fmla="*/ 1066800 w 2339340"/>
                <a:gd name="connsiteY61" fmla="*/ 4130040 h 6236970"/>
                <a:gd name="connsiteX62" fmla="*/ 1116330 w 2339340"/>
                <a:gd name="connsiteY62" fmla="*/ 3775710 h 6236970"/>
                <a:gd name="connsiteX63" fmla="*/ 1165860 w 2339340"/>
                <a:gd name="connsiteY63" fmla="*/ 3375660 h 6236970"/>
                <a:gd name="connsiteX64" fmla="*/ 1238250 w 2339340"/>
                <a:gd name="connsiteY64" fmla="*/ 3882390 h 6236970"/>
                <a:gd name="connsiteX65" fmla="*/ 1280160 w 2339340"/>
                <a:gd name="connsiteY65" fmla="*/ 4366260 h 6236970"/>
                <a:gd name="connsiteX66" fmla="*/ 1310640 w 2339340"/>
                <a:gd name="connsiteY66" fmla="*/ 4533900 h 6236970"/>
                <a:gd name="connsiteX67" fmla="*/ 1272540 w 2339340"/>
                <a:gd name="connsiteY67" fmla="*/ 4838700 h 6236970"/>
                <a:gd name="connsiteX68" fmla="*/ 1242060 w 2339340"/>
                <a:gd name="connsiteY68" fmla="*/ 5059680 h 6236970"/>
                <a:gd name="connsiteX69" fmla="*/ 1276350 w 2339340"/>
                <a:gd name="connsiteY69" fmla="*/ 5288280 h 6236970"/>
                <a:gd name="connsiteX70" fmla="*/ 1333500 w 2339340"/>
                <a:gd name="connsiteY70" fmla="*/ 5494020 h 6236970"/>
                <a:gd name="connsiteX71" fmla="*/ 1314450 w 2339340"/>
                <a:gd name="connsiteY71" fmla="*/ 5615940 h 6236970"/>
                <a:gd name="connsiteX72" fmla="*/ 1264920 w 2339340"/>
                <a:gd name="connsiteY72" fmla="*/ 5795010 h 6236970"/>
                <a:gd name="connsiteX73" fmla="*/ 1264920 w 2339340"/>
                <a:gd name="connsiteY73" fmla="*/ 5901690 h 6236970"/>
                <a:gd name="connsiteX74" fmla="*/ 1424940 w 2339340"/>
                <a:gd name="connsiteY74" fmla="*/ 6236970 h 6236970"/>
                <a:gd name="connsiteX75" fmla="*/ 1565910 w 2339340"/>
                <a:gd name="connsiteY75" fmla="*/ 6065520 h 6236970"/>
                <a:gd name="connsiteX76" fmla="*/ 1604010 w 2339340"/>
                <a:gd name="connsiteY76" fmla="*/ 6012180 h 6236970"/>
                <a:gd name="connsiteX77" fmla="*/ 1524000 w 2339340"/>
                <a:gd name="connsiteY77" fmla="*/ 5844540 h 6236970"/>
                <a:gd name="connsiteX78" fmla="*/ 1466850 w 2339340"/>
                <a:gd name="connsiteY78" fmla="*/ 5718810 h 6236970"/>
                <a:gd name="connsiteX79" fmla="*/ 1440180 w 2339340"/>
                <a:gd name="connsiteY79" fmla="*/ 5638800 h 6236970"/>
                <a:gd name="connsiteX80" fmla="*/ 1546860 w 2339340"/>
                <a:gd name="connsiteY80" fmla="*/ 5078730 h 6236970"/>
                <a:gd name="connsiteX81" fmla="*/ 1600200 w 2339340"/>
                <a:gd name="connsiteY81" fmla="*/ 4507230 h 6236970"/>
                <a:gd name="connsiteX82" fmla="*/ 1684020 w 2339340"/>
                <a:gd name="connsiteY82" fmla="*/ 4027170 h 6236970"/>
                <a:gd name="connsiteX83" fmla="*/ 1703070 w 2339340"/>
                <a:gd name="connsiteY83" fmla="*/ 3688080 h 6236970"/>
                <a:gd name="connsiteX84" fmla="*/ 1673305 w 2339340"/>
                <a:gd name="connsiteY84" fmla="*/ 3083005 h 6236970"/>
                <a:gd name="connsiteX85" fmla="*/ 1630680 w 2339340"/>
                <a:gd name="connsiteY85" fmla="*/ 2868930 h 6236970"/>
                <a:gd name="connsiteX86" fmla="*/ 1607820 w 2339340"/>
                <a:gd name="connsiteY86" fmla="*/ 2750820 h 6236970"/>
                <a:gd name="connsiteX87" fmla="*/ 1584960 w 2339340"/>
                <a:gd name="connsiteY87" fmla="*/ 2423160 h 6236970"/>
                <a:gd name="connsiteX88" fmla="*/ 1584960 w 2339340"/>
                <a:gd name="connsiteY88" fmla="*/ 2072640 h 6236970"/>
                <a:gd name="connsiteX89" fmla="*/ 1619250 w 2339340"/>
                <a:gd name="connsiteY89" fmla="*/ 1771650 h 6236970"/>
                <a:gd name="connsiteX90" fmla="*/ 1691640 w 2339340"/>
                <a:gd name="connsiteY90" fmla="*/ 1501140 h 6236970"/>
                <a:gd name="connsiteX91" fmla="*/ 1954530 w 2339340"/>
                <a:gd name="connsiteY91" fmla="*/ 1924050 h 6236970"/>
                <a:gd name="connsiteX92" fmla="*/ 2045970 w 2339340"/>
                <a:gd name="connsiteY92" fmla="*/ 2045970 h 6236970"/>
                <a:gd name="connsiteX93" fmla="*/ 1840230 w 2339340"/>
                <a:gd name="connsiteY93" fmla="*/ 2358390 h 6236970"/>
                <a:gd name="connsiteX94" fmla="*/ 1729740 w 2339340"/>
                <a:gd name="connsiteY94" fmla="*/ 2545080 h 6236970"/>
                <a:gd name="connsiteX95" fmla="*/ 1672590 w 2339340"/>
                <a:gd name="connsiteY95" fmla="*/ 2674620 h 6236970"/>
                <a:gd name="connsiteX96" fmla="*/ 1604010 w 2339340"/>
                <a:gd name="connsiteY96" fmla="*/ 2754630 h 6236970"/>
                <a:gd name="connsiteX97" fmla="*/ 1658302 w 2339340"/>
                <a:gd name="connsiteY97" fmla="*/ 3010615 h 6236970"/>
                <a:gd name="connsiteX98" fmla="*/ 1729740 w 2339340"/>
                <a:gd name="connsiteY98" fmla="*/ 2891790 h 6236970"/>
                <a:gd name="connsiteX99" fmla="*/ 1927860 w 2339340"/>
                <a:gd name="connsiteY99" fmla="*/ 2689860 h 6236970"/>
                <a:gd name="connsiteX100" fmla="*/ 2065020 w 2339340"/>
                <a:gd name="connsiteY100" fmla="*/ 2548890 h 6236970"/>
                <a:gd name="connsiteX101" fmla="*/ 2202180 w 2339340"/>
                <a:gd name="connsiteY101" fmla="*/ 2339340 h 6236970"/>
                <a:gd name="connsiteX102" fmla="*/ 2339340 w 2339340"/>
                <a:gd name="connsiteY102" fmla="*/ 2049780 h 6236970"/>
                <a:gd name="connsiteX103" fmla="*/ 2293620 w 2339340"/>
                <a:gd name="connsiteY103" fmla="*/ 1958340 h 6236970"/>
                <a:gd name="connsiteX104" fmla="*/ 2232660 w 2339340"/>
                <a:gd name="connsiteY104" fmla="*/ 1752600 h 6236970"/>
                <a:gd name="connsiteX105" fmla="*/ 2175510 w 2339340"/>
                <a:gd name="connsiteY105" fmla="*/ 1565910 h 6236970"/>
                <a:gd name="connsiteX106" fmla="*/ 2065020 w 2339340"/>
                <a:gd name="connsiteY106" fmla="*/ 1352550 h 6236970"/>
                <a:gd name="connsiteX107" fmla="*/ 1958340 w 2339340"/>
                <a:gd name="connsiteY107" fmla="*/ 1169670 h 6236970"/>
                <a:gd name="connsiteX108" fmla="*/ 1878330 w 2339340"/>
                <a:gd name="connsiteY108" fmla="*/ 1043940 h 6236970"/>
                <a:gd name="connsiteX109" fmla="*/ 1752600 w 2339340"/>
                <a:gd name="connsiteY109" fmla="*/ 975360 h 6236970"/>
                <a:gd name="connsiteX110" fmla="*/ 1645920 w 2339340"/>
                <a:gd name="connsiteY110" fmla="*/ 956310 h 6236970"/>
                <a:gd name="connsiteX111" fmla="*/ 1546860 w 2339340"/>
                <a:gd name="connsiteY111" fmla="*/ 922020 h 6236970"/>
                <a:gd name="connsiteX112" fmla="*/ 1276350 w 2339340"/>
                <a:gd name="connsiteY112" fmla="*/ 861060 h 6236970"/>
                <a:gd name="connsiteX113" fmla="*/ 1257300 w 2339340"/>
                <a:gd name="connsiteY113" fmla="*/ 739140 h 6236970"/>
                <a:gd name="connsiteX114" fmla="*/ 1325880 w 2339340"/>
                <a:gd name="connsiteY114" fmla="*/ 594360 h 6236970"/>
                <a:gd name="connsiteX115" fmla="*/ 1363980 w 2339340"/>
                <a:gd name="connsiteY115" fmla="*/ 537210 h 6236970"/>
                <a:gd name="connsiteX116" fmla="*/ 1352550 w 2339340"/>
                <a:gd name="connsiteY116" fmla="*/ 438150 h 6236970"/>
                <a:gd name="connsiteX117" fmla="*/ 1348740 w 2339340"/>
                <a:gd name="connsiteY117" fmla="*/ 308610 h 6236970"/>
                <a:gd name="connsiteX118" fmla="*/ 1306830 w 2339340"/>
                <a:gd name="connsiteY118" fmla="*/ 114300 h 6236970"/>
                <a:gd name="connsiteX119" fmla="*/ 1188720 w 2339340"/>
                <a:gd name="connsiteY119" fmla="*/ 38100 h 6236970"/>
                <a:gd name="connsiteX120" fmla="*/ 1143000 w 2339340"/>
                <a:gd name="connsiteY120" fmla="*/ 11430 h 6236970"/>
                <a:gd name="connsiteX121" fmla="*/ 1093470 w 2339340"/>
                <a:gd name="connsiteY121" fmla="*/ 22860 h 6236970"/>
                <a:gd name="connsiteX0" fmla="*/ 1093470 w 2339340"/>
                <a:gd name="connsiteY0" fmla="*/ 22860 h 6236970"/>
                <a:gd name="connsiteX1" fmla="*/ 971550 w 2339340"/>
                <a:gd name="connsiteY1" fmla="*/ 68580 h 6236970"/>
                <a:gd name="connsiteX2" fmla="*/ 967740 w 2339340"/>
                <a:gd name="connsiteY2" fmla="*/ 0 h 6236970"/>
                <a:gd name="connsiteX3" fmla="*/ 872490 w 2339340"/>
                <a:gd name="connsiteY3" fmla="*/ 121920 h 6236970"/>
                <a:gd name="connsiteX4" fmla="*/ 849630 w 2339340"/>
                <a:gd name="connsiteY4" fmla="*/ 95250 h 6236970"/>
                <a:gd name="connsiteX5" fmla="*/ 800100 w 2339340"/>
                <a:gd name="connsiteY5" fmla="*/ 320040 h 6236970"/>
                <a:gd name="connsiteX6" fmla="*/ 811530 w 2339340"/>
                <a:gd name="connsiteY6" fmla="*/ 461010 h 6236970"/>
                <a:gd name="connsiteX7" fmla="*/ 754380 w 2339340"/>
                <a:gd name="connsiteY7" fmla="*/ 464820 h 6236970"/>
                <a:gd name="connsiteX8" fmla="*/ 781050 w 2339340"/>
                <a:gd name="connsiteY8" fmla="*/ 548640 h 6236970"/>
                <a:gd name="connsiteX9" fmla="*/ 822960 w 2339340"/>
                <a:gd name="connsiteY9" fmla="*/ 624840 h 6236970"/>
                <a:gd name="connsiteX10" fmla="*/ 887730 w 2339340"/>
                <a:gd name="connsiteY10" fmla="*/ 689610 h 6236970"/>
                <a:gd name="connsiteX11" fmla="*/ 925830 w 2339340"/>
                <a:gd name="connsiteY11" fmla="*/ 769620 h 6236970"/>
                <a:gd name="connsiteX12" fmla="*/ 925830 w 2339340"/>
                <a:gd name="connsiteY12" fmla="*/ 861060 h 6236970"/>
                <a:gd name="connsiteX13" fmla="*/ 803910 w 2339340"/>
                <a:gd name="connsiteY13" fmla="*/ 922020 h 6236970"/>
                <a:gd name="connsiteX14" fmla="*/ 701040 w 2339340"/>
                <a:gd name="connsiteY14" fmla="*/ 948690 h 6236970"/>
                <a:gd name="connsiteX15" fmla="*/ 556260 w 2339340"/>
                <a:gd name="connsiteY15" fmla="*/ 952500 h 6236970"/>
                <a:gd name="connsiteX16" fmla="*/ 403860 w 2339340"/>
                <a:gd name="connsiteY16" fmla="*/ 1002030 h 6236970"/>
                <a:gd name="connsiteX17" fmla="*/ 320040 w 2339340"/>
                <a:gd name="connsiteY17" fmla="*/ 1085850 h 6236970"/>
                <a:gd name="connsiteX18" fmla="*/ 247650 w 2339340"/>
                <a:gd name="connsiteY18" fmla="*/ 1276350 h 6236970"/>
                <a:gd name="connsiteX19" fmla="*/ 163830 w 2339340"/>
                <a:gd name="connsiteY19" fmla="*/ 1569720 h 6236970"/>
                <a:gd name="connsiteX20" fmla="*/ 83820 w 2339340"/>
                <a:gd name="connsiteY20" fmla="*/ 1783080 h 6236970"/>
                <a:gd name="connsiteX21" fmla="*/ 72390 w 2339340"/>
                <a:gd name="connsiteY21" fmla="*/ 1962150 h 6236970"/>
                <a:gd name="connsiteX22" fmla="*/ 0 w 2339340"/>
                <a:gd name="connsiteY22" fmla="*/ 2145030 h 6236970"/>
                <a:gd name="connsiteX23" fmla="*/ 11430 w 2339340"/>
                <a:gd name="connsiteY23" fmla="*/ 2251710 h 6236970"/>
                <a:gd name="connsiteX24" fmla="*/ 106680 w 2339340"/>
                <a:gd name="connsiteY24" fmla="*/ 2426970 h 6236970"/>
                <a:gd name="connsiteX25" fmla="*/ 243840 w 2339340"/>
                <a:gd name="connsiteY25" fmla="*/ 2594610 h 6236970"/>
                <a:gd name="connsiteX26" fmla="*/ 422910 w 2339340"/>
                <a:gd name="connsiteY26" fmla="*/ 2769870 h 6236970"/>
                <a:gd name="connsiteX27" fmla="*/ 609600 w 2339340"/>
                <a:gd name="connsiteY27" fmla="*/ 2929890 h 6236970"/>
                <a:gd name="connsiteX28" fmla="*/ 703183 w 2339340"/>
                <a:gd name="connsiteY28" fmla="*/ 3062525 h 6236970"/>
                <a:gd name="connsiteX29" fmla="*/ 711517 w 2339340"/>
                <a:gd name="connsiteY29" fmla="*/ 2784396 h 6236970"/>
                <a:gd name="connsiteX30" fmla="*/ 647700 w 2339340"/>
                <a:gd name="connsiteY30" fmla="*/ 2731770 h 6236970"/>
                <a:gd name="connsiteX31" fmla="*/ 541020 w 2339340"/>
                <a:gd name="connsiteY31" fmla="*/ 2537460 h 6236970"/>
                <a:gd name="connsiteX32" fmla="*/ 487680 w 2339340"/>
                <a:gd name="connsiteY32" fmla="*/ 2426970 h 6236970"/>
                <a:gd name="connsiteX33" fmla="*/ 293370 w 2339340"/>
                <a:gd name="connsiteY33" fmla="*/ 2205990 h 6236970"/>
                <a:gd name="connsiteX34" fmla="*/ 426720 w 2339340"/>
                <a:gd name="connsiteY34" fmla="*/ 1988820 h 6236970"/>
                <a:gd name="connsiteX35" fmla="*/ 483870 w 2339340"/>
                <a:gd name="connsiteY35" fmla="*/ 1878330 h 6236970"/>
                <a:gd name="connsiteX36" fmla="*/ 544830 w 2339340"/>
                <a:gd name="connsiteY36" fmla="*/ 1642110 h 6236970"/>
                <a:gd name="connsiteX37" fmla="*/ 636270 w 2339340"/>
                <a:gd name="connsiteY37" fmla="*/ 1897380 h 6236970"/>
                <a:gd name="connsiteX38" fmla="*/ 678180 w 2339340"/>
                <a:gd name="connsiteY38" fmla="*/ 2202180 h 6236970"/>
                <a:gd name="connsiteX39" fmla="*/ 689610 w 2339340"/>
                <a:gd name="connsiteY39" fmla="*/ 2487930 h 6236970"/>
                <a:gd name="connsiteX40" fmla="*/ 712470 w 2339340"/>
                <a:gd name="connsiteY40" fmla="*/ 2762250 h 6236970"/>
                <a:gd name="connsiteX41" fmla="*/ 701040 w 2339340"/>
                <a:gd name="connsiteY41" fmla="*/ 3177540 h 6236970"/>
                <a:gd name="connsiteX42" fmla="*/ 643890 w 2339340"/>
                <a:gd name="connsiteY42" fmla="*/ 3783330 h 6236970"/>
                <a:gd name="connsiteX43" fmla="*/ 613410 w 2339340"/>
                <a:gd name="connsiteY43" fmla="*/ 4255770 h 6236970"/>
                <a:gd name="connsiteX44" fmla="*/ 689610 w 2339340"/>
                <a:gd name="connsiteY44" fmla="*/ 4617720 h 6236970"/>
                <a:gd name="connsiteX45" fmla="*/ 803910 w 2339340"/>
                <a:gd name="connsiteY45" fmla="*/ 5215890 h 6236970"/>
                <a:gd name="connsiteX46" fmla="*/ 883920 w 2339340"/>
                <a:gd name="connsiteY46" fmla="*/ 5657850 h 6236970"/>
                <a:gd name="connsiteX47" fmla="*/ 872490 w 2339340"/>
                <a:gd name="connsiteY47" fmla="*/ 5684520 h 6236970"/>
                <a:gd name="connsiteX48" fmla="*/ 693420 w 2339340"/>
                <a:gd name="connsiteY48" fmla="*/ 5894070 h 6236970"/>
                <a:gd name="connsiteX49" fmla="*/ 541020 w 2339340"/>
                <a:gd name="connsiteY49" fmla="*/ 6092190 h 6236970"/>
                <a:gd name="connsiteX50" fmla="*/ 510540 w 2339340"/>
                <a:gd name="connsiteY50" fmla="*/ 6156960 h 6236970"/>
                <a:gd name="connsiteX51" fmla="*/ 701040 w 2339340"/>
                <a:gd name="connsiteY51" fmla="*/ 6092190 h 6236970"/>
                <a:gd name="connsiteX52" fmla="*/ 830580 w 2339340"/>
                <a:gd name="connsiteY52" fmla="*/ 6065520 h 6236970"/>
                <a:gd name="connsiteX53" fmla="*/ 952500 w 2339340"/>
                <a:gd name="connsiteY53" fmla="*/ 5974080 h 6236970"/>
                <a:gd name="connsiteX54" fmla="*/ 963930 w 2339340"/>
                <a:gd name="connsiteY54" fmla="*/ 5871210 h 6236970"/>
                <a:gd name="connsiteX55" fmla="*/ 1108710 w 2339340"/>
                <a:gd name="connsiteY55" fmla="*/ 5817870 h 6236970"/>
                <a:gd name="connsiteX56" fmla="*/ 1108710 w 2339340"/>
                <a:gd name="connsiteY56" fmla="*/ 5791200 h 6236970"/>
                <a:gd name="connsiteX57" fmla="*/ 1032510 w 2339340"/>
                <a:gd name="connsiteY57" fmla="*/ 5634990 h 6236970"/>
                <a:gd name="connsiteX58" fmla="*/ 1043940 w 2339340"/>
                <a:gd name="connsiteY58" fmla="*/ 5280660 h 6236970"/>
                <a:gd name="connsiteX59" fmla="*/ 1074420 w 2339340"/>
                <a:gd name="connsiteY59" fmla="*/ 4888230 h 6236970"/>
                <a:gd name="connsiteX60" fmla="*/ 1002030 w 2339340"/>
                <a:gd name="connsiteY60" fmla="*/ 4423410 h 6236970"/>
                <a:gd name="connsiteX61" fmla="*/ 1066800 w 2339340"/>
                <a:gd name="connsiteY61" fmla="*/ 4130040 h 6236970"/>
                <a:gd name="connsiteX62" fmla="*/ 1116330 w 2339340"/>
                <a:gd name="connsiteY62" fmla="*/ 3775710 h 6236970"/>
                <a:gd name="connsiteX63" fmla="*/ 1165860 w 2339340"/>
                <a:gd name="connsiteY63" fmla="*/ 3375660 h 6236970"/>
                <a:gd name="connsiteX64" fmla="*/ 1238250 w 2339340"/>
                <a:gd name="connsiteY64" fmla="*/ 3882390 h 6236970"/>
                <a:gd name="connsiteX65" fmla="*/ 1280160 w 2339340"/>
                <a:gd name="connsiteY65" fmla="*/ 4366260 h 6236970"/>
                <a:gd name="connsiteX66" fmla="*/ 1310640 w 2339340"/>
                <a:gd name="connsiteY66" fmla="*/ 4533900 h 6236970"/>
                <a:gd name="connsiteX67" fmla="*/ 1272540 w 2339340"/>
                <a:gd name="connsiteY67" fmla="*/ 4838700 h 6236970"/>
                <a:gd name="connsiteX68" fmla="*/ 1242060 w 2339340"/>
                <a:gd name="connsiteY68" fmla="*/ 5059680 h 6236970"/>
                <a:gd name="connsiteX69" fmla="*/ 1276350 w 2339340"/>
                <a:gd name="connsiteY69" fmla="*/ 5288280 h 6236970"/>
                <a:gd name="connsiteX70" fmla="*/ 1333500 w 2339340"/>
                <a:gd name="connsiteY70" fmla="*/ 5494020 h 6236970"/>
                <a:gd name="connsiteX71" fmla="*/ 1314450 w 2339340"/>
                <a:gd name="connsiteY71" fmla="*/ 5615940 h 6236970"/>
                <a:gd name="connsiteX72" fmla="*/ 1264920 w 2339340"/>
                <a:gd name="connsiteY72" fmla="*/ 5795010 h 6236970"/>
                <a:gd name="connsiteX73" fmla="*/ 1264920 w 2339340"/>
                <a:gd name="connsiteY73" fmla="*/ 5901690 h 6236970"/>
                <a:gd name="connsiteX74" fmla="*/ 1424940 w 2339340"/>
                <a:gd name="connsiteY74" fmla="*/ 6236970 h 6236970"/>
                <a:gd name="connsiteX75" fmla="*/ 1565910 w 2339340"/>
                <a:gd name="connsiteY75" fmla="*/ 6065520 h 6236970"/>
                <a:gd name="connsiteX76" fmla="*/ 1604010 w 2339340"/>
                <a:gd name="connsiteY76" fmla="*/ 6012180 h 6236970"/>
                <a:gd name="connsiteX77" fmla="*/ 1524000 w 2339340"/>
                <a:gd name="connsiteY77" fmla="*/ 5844540 h 6236970"/>
                <a:gd name="connsiteX78" fmla="*/ 1466850 w 2339340"/>
                <a:gd name="connsiteY78" fmla="*/ 5718810 h 6236970"/>
                <a:gd name="connsiteX79" fmla="*/ 1440180 w 2339340"/>
                <a:gd name="connsiteY79" fmla="*/ 5638800 h 6236970"/>
                <a:gd name="connsiteX80" fmla="*/ 1546860 w 2339340"/>
                <a:gd name="connsiteY80" fmla="*/ 5078730 h 6236970"/>
                <a:gd name="connsiteX81" fmla="*/ 1600200 w 2339340"/>
                <a:gd name="connsiteY81" fmla="*/ 4507230 h 6236970"/>
                <a:gd name="connsiteX82" fmla="*/ 1684020 w 2339340"/>
                <a:gd name="connsiteY82" fmla="*/ 4027170 h 6236970"/>
                <a:gd name="connsiteX83" fmla="*/ 1703070 w 2339340"/>
                <a:gd name="connsiteY83" fmla="*/ 3688080 h 6236970"/>
                <a:gd name="connsiteX84" fmla="*/ 1673305 w 2339340"/>
                <a:gd name="connsiteY84" fmla="*/ 3083005 h 6236970"/>
                <a:gd name="connsiteX85" fmla="*/ 1630680 w 2339340"/>
                <a:gd name="connsiteY85" fmla="*/ 2868930 h 6236970"/>
                <a:gd name="connsiteX86" fmla="*/ 1607820 w 2339340"/>
                <a:gd name="connsiteY86" fmla="*/ 2750820 h 6236970"/>
                <a:gd name="connsiteX87" fmla="*/ 1584960 w 2339340"/>
                <a:gd name="connsiteY87" fmla="*/ 2423160 h 6236970"/>
                <a:gd name="connsiteX88" fmla="*/ 1584960 w 2339340"/>
                <a:gd name="connsiteY88" fmla="*/ 2072640 h 6236970"/>
                <a:gd name="connsiteX89" fmla="*/ 1619250 w 2339340"/>
                <a:gd name="connsiteY89" fmla="*/ 1771650 h 6236970"/>
                <a:gd name="connsiteX90" fmla="*/ 1691640 w 2339340"/>
                <a:gd name="connsiteY90" fmla="*/ 1501140 h 6236970"/>
                <a:gd name="connsiteX91" fmla="*/ 1954530 w 2339340"/>
                <a:gd name="connsiteY91" fmla="*/ 1924050 h 6236970"/>
                <a:gd name="connsiteX92" fmla="*/ 2045970 w 2339340"/>
                <a:gd name="connsiteY92" fmla="*/ 2045970 h 6236970"/>
                <a:gd name="connsiteX93" fmla="*/ 1840230 w 2339340"/>
                <a:gd name="connsiteY93" fmla="*/ 2358390 h 6236970"/>
                <a:gd name="connsiteX94" fmla="*/ 1729740 w 2339340"/>
                <a:gd name="connsiteY94" fmla="*/ 2545080 h 6236970"/>
                <a:gd name="connsiteX95" fmla="*/ 1672590 w 2339340"/>
                <a:gd name="connsiteY95" fmla="*/ 2674620 h 6236970"/>
                <a:gd name="connsiteX96" fmla="*/ 1606391 w 2339340"/>
                <a:gd name="connsiteY96" fmla="*/ 2746296 h 6236970"/>
                <a:gd name="connsiteX97" fmla="*/ 1658302 w 2339340"/>
                <a:gd name="connsiteY97" fmla="*/ 3010615 h 6236970"/>
                <a:gd name="connsiteX98" fmla="*/ 1729740 w 2339340"/>
                <a:gd name="connsiteY98" fmla="*/ 2891790 h 6236970"/>
                <a:gd name="connsiteX99" fmla="*/ 1927860 w 2339340"/>
                <a:gd name="connsiteY99" fmla="*/ 2689860 h 6236970"/>
                <a:gd name="connsiteX100" fmla="*/ 2065020 w 2339340"/>
                <a:gd name="connsiteY100" fmla="*/ 2548890 h 6236970"/>
                <a:gd name="connsiteX101" fmla="*/ 2202180 w 2339340"/>
                <a:gd name="connsiteY101" fmla="*/ 2339340 h 6236970"/>
                <a:gd name="connsiteX102" fmla="*/ 2339340 w 2339340"/>
                <a:gd name="connsiteY102" fmla="*/ 2049780 h 6236970"/>
                <a:gd name="connsiteX103" fmla="*/ 2293620 w 2339340"/>
                <a:gd name="connsiteY103" fmla="*/ 1958340 h 6236970"/>
                <a:gd name="connsiteX104" fmla="*/ 2232660 w 2339340"/>
                <a:gd name="connsiteY104" fmla="*/ 1752600 h 6236970"/>
                <a:gd name="connsiteX105" fmla="*/ 2175510 w 2339340"/>
                <a:gd name="connsiteY105" fmla="*/ 1565910 h 6236970"/>
                <a:gd name="connsiteX106" fmla="*/ 2065020 w 2339340"/>
                <a:gd name="connsiteY106" fmla="*/ 1352550 h 6236970"/>
                <a:gd name="connsiteX107" fmla="*/ 1958340 w 2339340"/>
                <a:gd name="connsiteY107" fmla="*/ 1169670 h 6236970"/>
                <a:gd name="connsiteX108" fmla="*/ 1878330 w 2339340"/>
                <a:gd name="connsiteY108" fmla="*/ 1043940 h 6236970"/>
                <a:gd name="connsiteX109" fmla="*/ 1752600 w 2339340"/>
                <a:gd name="connsiteY109" fmla="*/ 975360 h 6236970"/>
                <a:gd name="connsiteX110" fmla="*/ 1645920 w 2339340"/>
                <a:gd name="connsiteY110" fmla="*/ 956310 h 6236970"/>
                <a:gd name="connsiteX111" fmla="*/ 1546860 w 2339340"/>
                <a:gd name="connsiteY111" fmla="*/ 922020 h 6236970"/>
                <a:gd name="connsiteX112" fmla="*/ 1276350 w 2339340"/>
                <a:gd name="connsiteY112" fmla="*/ 861060 h 6236970"/>
                <a:gd name="connsiteX113" fmla="*/ 1257300 w 2339340"/>
                <a:gd name="connsiteY113" fmla="*/ 739140 h 6236970"/>
                <a:gd name="connsiteX114" fmla="*/ 1325880 w 2339340"/>
                <a:gd name="connsiteY114" fmla="*/ 594360 h 6236970"/>
                <a:gd name="connsiteX115" fmla="*/ 1363980 w 2339340"/>
                <a:gd name="connsiteY115" fmla="*/ 537210 h 6236970"/>
                <a:gd name="connsiteX116" fmla="*/ 1352550 w 2339340"/>
                <a:gd name="connsiteY116" fmla="*/ 438150 h 6236970"/>
                <a:gd name="connsiteX117" fmla="*/ 1348740 w 2339340"/>
                <a:gd name="connsiteY117" fmla="*/ 308610 h 6236970"/>
                <a:gd name="connsiteX118" fmla="*/ 1306830 w 2339340"/>
                <a:gd name="connsiteY118" fmla="*/ 114300 h 6236970"/>
                <a:gd name="connsiteX119" fmla="*/ 1188720 w 2339340"/>
                <a:gd name="connsiteY119" fmla="*/ 38100 h 6236970"/>
                <a:gd name="connsiteX120" fmla="*/ 1143000 w 2339340"/>
                <a:gd name="connsiteY120" fmla="*/ 11430 h 6236970"/>
                <a:gd name="connsiteX121" fmla="*/ 1093470 w 2339340"/>
                <a:gd name="connsiteY121" fmla="*/ 22860 h 6236970"/>
                <a:gd name="connsiteX0" fmla="*/ 1093470 w 2339340"/>
                <a:gd name="connsiteY0" fmla="*/ 22860 h 6236970"/>
                <a:gd name="connsiteX1" fmla="*/ 971550 w 2339340"/>
                <a:gd name="connsiteY1" fmla="*/ 68580 h 6236970"/>
                <a:gd name="connsiteX2" fmla="*/ 967740 w 2339340"/>
                <a:gd name="connsiteY2" fmla="*/ 0 h 6236970"/>
                <a:gd name="connsiteX3" fmla="*/ 872490 w 2339340"/>
                <a:gd name="connsiteY3" fmla="*/ 121920 h 6236970"/>
                <a:gd name="connsiteX4" fmla="*/ 849630 w 2339340"/>
                <a:gd name="connsiteY4" fmla="*/ 95250 h 6236970"/>
                <a:gd name="connsiteX5" fmla="*/ 804863 w 2339340"/>
                <a:gd name="connsiteY5" fmla="*/ 216455 h 6236970"/>
                <a:gd name="connsiteX6" fmla="*/ 811530 w 2339340"/>
                <a:gd name="connsiteY6" fmla="*/ 461010 h 6236970"/>
                <a:gd name="connsiteX7" fmla="*/ 754380 w 2339340"/>
                <a:gd name="connsiteY7" fmla="*/ 464820 h 6236970"/>
                <a:gd name="connsiteX8" fmla="*/ 781050 w 2339340"/>
                <a:gd name="connsiteY8" fmla="*/ 548640 h 6236970"/>
                <a:gd name="connsiteX9" fmla="*/ 822960 w 2339340"/>
                <a:gd name="connsiteY9" fmla="*/ 624840 h 6236970"/>
                <a:gd name="connsiteX10" fmla="*/ 887730 w 2339340"/>
                <a:gd name="connsiteY10" fmla="*/ 689610 h 6236970"/>
                <a:gd name="connsiteX11" fmla="*/ 925830 w 2339340"/>
                <a:gd name="connsiteY11" fmla="*/ 769620 h 6236970"/>
                <a:gd name="connsiteX12" fmla="*/ 925830 w 2339340"/>
                <a:gd name="connsiteY12" fmla="*/ 861060 h 6236970"/>
                <a:gd name="connsiteX13" fmla="*/ 803910 w 2339340"/>
                <a:gd name="connsiteY13" fmla="*/ 922020 h 6236970"/>
                <a:gd name="connsiteX14" fmla="*/ 701040 w 2339340"/>
                <a:gd name="connsiteY14" fmla="*/ 948690 h 6236970"/>
                <a:gd name="connsiteX15" fmla="*/ 556260 w 2339340"/>
                <a:gd name="connsiteY15" fmla="*/ 952500 h 6236970"/>
                <a:gd name="connsiteX16" fmla="*/ 403860 w 2339340"/>
                <a:gd name="connsiteY16" fmla="*/ 1002030 h 6236970"/>
                <a:gd name="connsiteX17" fmla="*/ 320040 w 2339340"/>
                <a:gd name="connsiteY17" fmla="*/ 1085850 h 6236970"/>
                <a:gd name="connsiteX18" fmla="*/ 247650 w 2339340"/>
                <a:gd name="connsiteY18" fmla="*/ 1276350 h 6236970"/>
                <a:gd name="connsiteX19" fmla="*/ 163830 w 2339340"/>
                <a:gd name="connsiteY19" fmla="*/ 1569720 h 6236970"/>
                <a:gd name="connsiteX20" fmla="*/ 83820 w 2339340"/>
                <a:gd name="connsiteY20" fmla="*/ 1783080 h 6236970"/>
                <a:gd name="connsiteX21" fmla="*/ 72390 w 2339340"/>
                <a:gd name="connsiteY21" fmla="*/ 1962150 h 6236970"/>
                <a:gd name="connsiteX22" fmla="*/ 0 w 2339340"/>
                <a:gd name="connsiteY22" fmla="*/ 2145030 h 6236970"/>
                <a:gd name="connsiteX23" fmla="*/ 11430 w 2339340"/>
                <a:gd name="connsiteY23" fmla="*/ 2251710 h 6236970"/>
                <a:gd name="connsiteX24" fmla="*/ 106680 w 2339340"/>
                <a:gd name="connsiteY24" fmla="*/ 2426970 h 6236970"/>
                <a:gd name="connsiteX25" fmla="*/ 243840 w 2339340"/>
                <a:gd name="connsiteY25" fmla="*/ 2594610 h 6236970"/>
                <a:gd name="connsiteX26" fmla="*/ 422910 w 2339340"/>
                <a:gd name="connsiteY26" fmla="*/ 2769870 h 6236970"/>
                <a:gd name="connsiteX27" fmla="*/ 609600 w 2339340"/>
                <a:gd name="connsiteY27" fmla="*/ 2929890 h 6236970"/>
                <a:gd name="connsiteX28" fmla="*/ 703183 w 2339340"/>
                <a:gd name="connsiteY28" fmla="*/ 3062525 h 6236970"/>
                <a:gd name="connsiteX29" fmla="*/ 711517 w 2339340"/>
                <a:gd name="connsiteY29" fmla="*/ 2784396 h 6236970"/>
                <a:gd name="connsiteX30" fmla="*/ 647700 w 2339340"/>
                <a:gd name="connsiteY30" fmla="*/ 2731770 h 6236970"/>
                <a:gd name="connsiteX31" fmla="*/ 541020 w 2339340"/>
                <a:gd name="connsiteY31" fmla="*/ 2537460 h 6236970"/>
                <a:gd name="connsiteX32" fmla="*/ 487680 w 2339340"/>
                <a:gd name="connsiteY32" fmla="*/ 2426970 h 6236970"/>
                <a:gd name="connsiteX33" fmla="*/ 293370 w 2339340"/>
                <a:gd name="connsiteY33" fmla="*/ 2205990 h 6236970"/>
                <a:gd name="connsiteX34" fmla="*/ 426720 w 2339340"/>
                <a:gd name="connsiteY34" fmla="*/ 1988820 h 6236970"/>
                <a:gd name="connsiteX35" fmla="*/ 483870 w 2339340"/>
                <a:gd name="connsiteY35" fmla="*/ 1878330 h 6236970"/>
                <a:gd name="connsiteX36" fmla="*/ 544830 w 2339340"/>
                <a:gd name="connsiteY36" fmla="*/ 1642110 h 6236970"/>
                <a:gd name="connsiteX37" fmla="*/ 636270 w 2339340"/>
                <a:gd name="connsiteY37" fmla="*/ 1897380 h 6236970"/>
                <a:gd name="connsiteX38" fmla="*/ 678180 w 2339340"/>
                <a:gd name="connsiteY38" fmla="*/ 2202180 h 6236970"/>
                <a:gd name="connsiteX39" fmla="*/ 689610 w 2339340"/>
                <a:gd name="connsiteY39" fmla="*/ 2487930 h 6236970"/>
                <a:gd name="connsiteX40" fmla="*/ 712470 w 2339340"/>
                <a:gd name="connsiteY40" fmla="*/ 2762250 h 6236970"/>
                <a:gd name="connsiteX41" fmla="*/ 701040 w 2339340"/>
                <a:gd name="connsiteY41" fmla="*/ 3177540 h 6236970"/>
                <a:gd name="connsiteX42" fmla="*/ 643890 w 2339340"/>
                <a:gd name="connsiteY42" fmla="*/ 3783330 h 6236970"/>
                <a:gd name="connsiteX43" fmla="*/ 613410 w 2339340"/>
                <a:gd name="connsiteY43" fmla="*/ 4255770 h 6236970"/>
                <a:gd name="connsiteX44" fmla="*/ 689610 w 2339340"/>
                <a:gd name="connsiteY44" fmla="*/ 4617720 h 6236970"/>
                <a:gd name="connsiteX45" fmla="*/ 803910 w 2339340"/>
                <a:gd name="connsiteY45" fmla="*/ 5215890 h 6236970"/>
                <a:gd name="connsiteX46" fmla="*/ 883920 w 2339340"/>
                <a:gd name="connsiteY46" fmla="*/ 5657850 h 6236970"/>
                <a:gd name="connsiteX47" fmla="*/ 872490 w 2339340"/>
                <a:gd name="connsiteY47" fmla="*/ 5684520 h 6236970"/>
                <a:gd name="connsiteX48" fmla="*/ 693420 w 2339340"/>
                <a:gd name="connsiteY48" fmla="*/ 5894070 h 6236970"/>
                <a:gd name="connsiteX49" fmla="*/ 541020 w 2339340"/>
                <a:gd name="connsiteY49" fmla="*/ 6092190 h 6236970"/>
                <a:gd name="connsiteX50" fmla="*/ 510540 w 2339340"/>
                <a:gd name="connsiteY50" fmla="*/ 6156960 h 6236970"/>
                <a:gd name="connsiteX51" fmla="*/ 701040 w 2339340"/>
                <a:gd name="connsiteY51" fmla="*/ 6092190 h 6236970"/>
                <a:gd name="connsiteX52" fmla="*/ 830580 w 2339340"/>
                <a:gd name="connsiteY52" fmla="*/ 6065520 h 6236970"/>
                <a:gd name="connsiteX53" fmla="*/ 952500 w 2339340"/>
                <a:gd name="connsiteY53" fmla="*/ 5974080 h 6236970"/>
                <a:gd name="connsiteX54" fmla="*/ 963930 w 2339340"/>
                <a:gd name="connsiteY54" fmla="*/ 5871210 h 6236970"/>
                <a:gd name="connsiteX55" fmla="*/ 1108710 w 2339340"/>
                <a:gd name="connsiteY55" fmla="*/ 5817870 h 6236970"/>
                <a:gd name="connsiteX56" fmla="*/ 1108710 w 2339340"/>
                <a:gd name="connsiteY56" fmla="*/ 5791200 h 6236970"/>
                <a:gd name="connsiteX57" fmla="*/ 1032510 w 2339340"/>
                <a:gd name="connsiteY57" fmla="*/ 5634990 h 6236970"/>
                <a:gd name="connsiteX58" fmla="*/ 1043940 w 2339340"/>
                <a:gd name="connsiteY58" fmla="*/ 5280660 h 6236970"/>
                <a:gd name="connsiteX59" fmla="*/ 1074420 w 2339340"/>
                <a:gd name="connsiteY59" fmla="*/ 4888230 h 6236970"/>
                <a:gd name="connsiteX60" fmla="*/ 1002030 w 2339340"/>
                <a:gd name="connsiteY60" fmla="*/ 4423410 h 6236970"/>
                <a:gd name="connsiteX61" fmla="*/ 1066800 w 2339340"/>
                <a:gd name="connsiteY61" fmla="*/ 4130040 h 6236970"/>
                <a:gd name="connsiteX62" fmla="*/ 1116330 w 2339340"/>
                <a:gd name="connsiteY62" fmla="*/ 3775710 h 6236970"/>
                <a:gd name="connsiteX63" fmla="*/ 1165860 w 2339340"/>
                <a:gd name="connsiteY63" fmla="*/ 3375660 h 6236970"/>
                <a:gd name="connsiteX64" fmla="*/ 1238250 w 2339340"/>
                <a:gd name="connsiteY64" fmla="*/ 3882390 h 6236970"/>
                <a:gd name="connsiteX65" fmla="*/ 1280160 w 2339340"/>
                <a:gd name="connsiteY65" fmla="*/ 4366260 h 6236970"/>
                <a:gd name="connsiteX66" fmla="*/ 1310640 w 2339340"/>
                <a:gd name="connsiteY66" fmla="*/ 4533900 h 6236970"/>
                <a:gd name="connsiteX67" fmla="*/ 1272540 w 2339340"/>
                <a:gd name="connsiteY67" fmla="*/ 4838700 h 6236970"/>
                <a:gd name="connsiteX68" fmla="*/ 1242060 w 2339340"/>
                <a:gd name="connsiteY68" fmla="*/ 5059680 h 6236970"/>
                <a:gd name="connsiteX69" fmla="*/ 1276350 w 2339340"/>
                <a:gd name="connsiteY69" fmla="*/ 5288280 h 6236970"/>
                <a:gd name="connsiteX70" fmla="*/ 1333500 w 2339340"/>
                <a:gd name="connsiteY70" fmla="*/ 5494020 h 6236970"/>
                <a:gd name="connsiteX71" fmla="*/ 1314450 w 2339340"/>
                <a:gd name="connsiteY71" fmla="*/ 5615940 h 6236970"/>
                <a:gd name="connsiteX72" fmla="*/ 1264920 w 2339340"/>
                <a:gd name="connsiteY72" fmla="*/ 5795010 h 6236970"/>
                <a:gd name="connsiteX73" fmla="*/ 1264920 w 2339340"/>
                <a:gd name="connsiteY73" fmla="*/ 5901690 h 6236970"/>
                <a:gd name="connsiteX74" fmla="*/ 1424940 w 2339340"/>
                <a:gd name="connsiteY74" fmla="*/ 6236970 h 6236970"/>
                <a:gd name="connsiteX75" fmla="*/ 1565910 w 2339340"/>
                <a:gd name="connsiteY75" fmla="*/ 6065520 h 6236970"/>
                <a:gd name="connsiteX76" fmla="*/ 1604010 w 2339340"/>
                <a:gd name="connsiteY76" fmla="*/ 6012180 h 6236970"/>
                <a:gd name="connsiteX77" fmla="*/ 1524000 w 2339340"/>
                <a:gd name="connsiteY77" fmla="*/ 5844540 h 6236970"/>
                <a:gd name="connsiteX78" fmla="*/ 1466850 w 2339340"/>
                <a:gd name="connsiteY78" fmla="*/ 5718810 h 6236970"/>
                <a:gd name="connsiteX79" fmla="*/ 1440180 w 2339340"/>
                <a:gd name="connsiteY79" fmla="*/ 5638800 h 6236970"/>
                <a:gd name="connsiteX80" fmla="*/ 1546860 w 2339340"/>
                <a:gd name="connsiteY80" fmla="*/ 5078730 h 6236970"/>
                <a:gd name="connsiteX81" fmla="*/ 1600200 w 2339340"/>
                <a:gd name="connsiteY81" fmla="*/ 4507230 h 6236970"/>
                <a:gd name="connsiteX82" fmla="*/ 1684020 w 2339340"/>
                <a:gd name="connsiteY82" fmla="*/ 4027170 h 6236970"/>
                <a:gd name="connsiteX83" fmla="*/ 1703070 w 2339340"/>
                <a:gd name="connsiteY83" fmla="*/ 3688080 h 6236970"/>
                <a:gd name="connsiteX84" fmla="*/ 1673305 w 2339340"/>
                <a:gd name="connsiteY84" fmla="*/ 3083005 h 6236970"/>
                <a:gd name="connsiteX85" fmla="*/ 1630680 w 2339340"/>
                <a:gd name="connsiteY85" fmla="*/ 2868930 h 6236970"/>
                <a:gd name="connsiteX86" fmla="*/ 1607820 w 2339340"/>
                <a:gd name="connsiteY86" fmla="*/ 2750820 h 6236970"/>
                <a:gd name="connsiteX87" fmla="*/ 1584960 w 2339340"/>
                <a:gd name="connsiteY87" fmla="*/ 2423160 h 6236970"/>
                <a:gd name="connsiteX88" fmla="*/ 1584960 w 2339340"/>
                <a:gd name="connsiteY88" fmla="*/ 2072640 h 6236970"/>
                <a:gd name="connsiteX89" fmla="*/ 1619250 w 2339340"/>
                <a:gd name="connsiteY89" fmla="*/ 1771650 h 6236970"/>
                <a:gd name="connsiteX90" fmla="*/ 1691640 w 2339340"/>
                <a:gd name="connsiteY90" fmla="*/ 1501140 h 6236970"/>
                <a:gd name="connsiteX91" fmla="*/ 1954530 w 2339340"/>
                <a:gd name="connsiteY91" fmla="*/ 1924050 h 6236970"/>
                <a:gd name="connsiteX92" fmla="*/ 2045970 w 2339340"/>
                <a:gd name="connsiteY92" fmla="*/ 2045970 h 6236970"/>
                <a:gd name="connsiteX93" fmla="*/ 1840230 w 2339340"/>
                <a:gd name="connsiteY93" fmla="*/ 2358390 h 6236970"/>
                <a:gd name="connsiteX94" fmla="*/ 1729740 w 2339340"/>
                <a:gd name="connsiteY94" fmla="*/ 2545080 h 6236970"/>
                <a:gd name="connsiteX95" fmla="*/ 1672590 w 2339340"/>
                <a:gd name="connsiteY95" fmla="*/ 2674620 h 6236970"/>
                <a:gd name="connsiteX96" fmla="*/ 1606391 w 2339340"/>
                <a:gd name="connsiteY96" fmla="*/ 2746296 h 6236970"/>
                <a:gd name="connsiteX97" fmla="*/ 1658302 w 2339340"/>
                <a:gd name="connsiteY97" fmla="*/ 3010615 h 6236970"/>
                <a:gd name="connsiteX98" fmla="*/ 1729740 w 2339340"/>
                <a:gd name="connsiteY98" fmla="*/ 2891790 h 6236970"/>
                <a:gd name="connsiteX99" fmla="*/ 1927860 w 2339340"/>
                <a:gd name="connsiteY99" fmla="*/ 2689860 h 6236970"/>
                <a:gd name="connsiteX100" fmla="*/ 2065020 w 2339340"/>
                <a:gd name="connsiteY100" fmla="*/ 2548890 h 6236970"/>
                <a:gd name="connsiteX101" fmla="*/ 2202180 w 2339340"/>
                <a:gd name="connsiteY101" fmla="*/ 2339340 h 6236970"/>
                <a:gd name="connsiteX102" fmla="*/ 2339340 w 2339340"/>
                <a:gd name="connsiteY102" fmla="*/ 2049780 h 6236970"/>
                <a:gd name="connsiteX103" fmla="*/ 2293620 w 2339340"/>
                <a:gd name="connsiteY103" fmla="*/ 1958340 h 6236970"/>
                <a:gd name="connsiteX104" fmla="*/ 2232660 w 2339340"/>
                <a:gd name="connsiteY104" fmla="*/ 1752600 h 6236970"/>
                <a:gd name="connsiteX105" fmla="*/ 2175510 w 2339340"/>
                <a:gd name="connsiteY105" fmla="*/ 1565910 h 6236970"/>
                <a:gd name="connsiteX106" fmla="*/ 2065020 w 2339340"/>
                <a:gd name="connsiteY106" fmla="*/ 1352550 h 6236970"/>
                <a:gd name="connsiteX107" fmla="*/ 1958340 w 2339340"/>
                <a:gd name="connsiteY107" fmla="*/ 1169670 h 6236970"/>
                <a:gd name="connsiteX108" fmla="*/ 1878330 w 2339340"/>
                <a:gd name="connsiteY108" fmla="*/ 1043940 h 6236970"/>
                <a:gd name="connsiteX109" fmla="*/ 1752600 w 2339340"/>
                <a:gd name="connsiteY109" fmla="*/ 975360 h 6236970"/>
                <a:gd name="connsiteX110" fmla="*/ 1645920 w 2339340"/>
                <a:gd name="connsiteY110" fmla="*/ 956310 h 6236970"/>
                <a:gd name="connsiteX111" fmla="*/ 1546860 w 2339340"/>
                <a:gd name="connsiteY111" fmla="*/ 922020 h 6236970"/>
                <a:gd name="connsiteX112" fmla="*/ 1276350 w 2339340"/>
                <a:gd name="connsiteY112" fmla="*/ 861060 h 6236970"/>
                <a:gd name="connsiteX113" fmla="*/ 1257300 w 2339340"/>
                <a:gd name="connsiteY113" fmla="*/ 739140 h 6236970"/>
                <a:gd name="connsiteX114" fmla="*/ 1325880 w 2339340"/>
                <a:gd name="connsiteY114" fmla="*/ 594360 h 6236970"/>
                <a:gd name="connsiteX115" fmla="*/ 1363980 w 2339340"/>
                <a:gd name="connsiteY115" fmla="*/ 537210 h 6236970"/>
                <a:gd name="connsiteX116" fmla="*/ 1352550 w 2339340"/>
                <a:gd name="connsiteY116" fmla="*/ 438150 h 6236970"/>
                <a:gd name="connsiteX117" fmla="*/ 1348740 w 2339340"/>
                <a:gd name="connsiteY117" fmla="*/ 308610 h 6236970"/>
                <a:gd name="connsiteX118" fmla="*/ 1306830 w 2339340"/>
                <a:gd name="connsiteY118" fmla="*/ 114300 h 6236970"/>
                <a:gd name="connsiteX119" fmla="*/ 1188720 w 2339340"/>
                <a:gd name="connsiteY119" fmla="*/ 38100 h 6236970"/>
                <a:gd name="connsiteX120" fmla="*/ 1143000 w 2339340"/>
                <a:gd name="connsiteY120" fmla="*/ 11430 h 6236970"/>
                <a:gd name="connsiteX121" fmla="*/ 1093470 w 2339340"/>
                <a:gd name="connsiteY121" fmla="*/ 22860 h 6236970"/>
                <a:gd name="connsiteX0" fmla="*/ 1093470 w 2339340"/>
                <a:gd name="connsiteY0" fmla="*/ 22860 h 6236970"/>
                <a:gd name="connsiteX1" fmla="*/ 971550 w 2339340"/>
                <a:gd name="connsiteY1" fmla="*/ 68580 h 6236970"/>
                <a:gd name="connsiteX2" fmla="*/ 967740 w 2339340"/>
                <a:gd name="connsiteY2" fmla="*/ 0 h 6236970"/>
                <a:gd name="connsiteX3" fmla="*/ 872490 w 2339340"/>
                <a:gd name="connsiteY3" fmla="*/ 121920 h 6236970"/>
                <a:gd name="connsiteX4" fmla="*/ 849630 w 2339340"/>
                <a:gd name="connsiteY4" fmla="*/ 86916 h 6236970"/>
                <a:gd name="connsiteX5" fmla="*/ 804863 w 2339340"/>
                <a:gd name="connsiteY5" fmla="*/ 216455 h 6236970"/>
                <a:gd name="connsiteX6" fmla="*/ 811530 w 2339340"/>
                <a:gd name="connsiteY6" fmla="*/ 461010 h 6236970"/>
                <a:gd name="connsiteX7" fmla="*/ 754380 w 2339340"/>
                <a:gd name="connsiteY7" fmla="*/ 464820 h 6236970"/>
                <a:gd name="connsiteX8" fmla="*/ 781050 w 2339340"/>
                <a:gd name="connsiteY8" fmla="*/ 548640 h 6236970"/>
                <a:gd name="connsiteX9" fmla="*/ 822960 w 2339340"/>
                <a:gd name="connsiteY9" fmla="*/ 624840 h 6236970"/>
                <a:gd name="connsiteX10" fmla="*/ 887730 w 2339340"/>
                <a:gd name="connsiteY10" fmla="*/ 689610 h 6236970"/>
                <a:gd name="connsiteX11" fmla="*/ 925830 w 2339340"/>
                <a:gd name="connsiteY11" fmla="*/ 769620 h 6236970"/>
                <a:gd name="connsiteX12" fmla="*/ 925830 w 2339340"/>
                <a:gd name="connsiteY12" fmla="*/ 861060 h 6236970"/>
                <a:gd name="connsiteX13" fmla="*/ 803910 w 2339340"/>
                <a:gd name="connsiteY13" fmla="*/ 922020 h 6236970"/>
                <a:gd name="connsiteX14" fmla="*/ 701040 w 2339340"/>
                <a:gd name="connsiteY14" fmla="*/ 948690 h 6236970"/>
                <a:gd name="connsiteX15" fmla="*/ 556260 w 2339340"/>
                <a:gd name="connsiteY15" fmla="*/ 952500 h 6236970"/>
                <a:gd name="connsiteX16" fmla="*/ 403860 w 2339340"/>
                <a:gd name="connsiteY16" fmla="*/ 1002030 h 6236970"/>
                <a:gd name="connsiteX17" fmla="*/ 320040 w 2339340"/>
                <a:gd name="connsiteY17" fmla="*/ 1085850 h 6236970"/>
                <a:gd name="connsiteX18" fmla="*/ 247650 w 2339340"/>
                <a:gd name="connsiteY18" fmla="*/ 1276350 h 6236970"/>
                <a:gd name="connsiteX19" fmla="*/ 163830 w 2339340"/>
                <a:gd name="connsiteY19" fmla="*/ 1569720 h 6236970"/>
                <a:gd name="connsiteX20" fmla="*/ 83820 w 2339340"/>
                <a:gd name="connsiteY20" fmla="*/ 1783080 h 6236970"/>
                <a:gd name="connsiteX21" fmla="*/ 72390 w 2339340"/>
                <a:gd name="connsiteY21" fmla="*/ 1962150 h 6236970"/>
                <a:gd name="connsiteX22" fmla="*/ 0 w 2339340"/>
                <a:gd name="connsiteY22" fmla="*/ 2145030 h 6236970"/>
                <a:gd name="connsiteX23" fmla="*/ 11430 w 2339340"/>
                <a:gd name="connsiteY23" fmla="*/ 2251710 h 6236970"/>
                <a:gd name="connsiteX24" fmla="*/ 106680 w 2339340"/>
                <a:gd name="connsiteY24" fmla="*/ 2426970 h 6236970"/>
                <a:gd name="connsiteX25" fmla="*/ 243840 w 2339340"/>
                <a:gd name="connsiteY25" fmla="*/ 2594610 h 6236970"/>
                <a:gd name="connsiteX26" fmla="*/ 422910 w 2339340"/>
                <a:gd name="connsiteY26" fmla="*/ 2769870 h 6236970"/>
                <a:gd name="connsiteX27" fmla="*/ 609600 w 2339340"/>
                <a:gd name="connsiteY27" fmla="*/ 2929890 h 6236970"/>
                <a:gd name="connsiteX28" fmla="*/ 703183 w 2339340"/>
                <a:gd name="connsiteY28" fmla="*/ 3062525 h 6236970"/>
                <a:gd name="connsiteX29" fmla="*/ 711517 w 2339340"/>
                <a:gd name="connsiteY29" fmla="*/ 2784396 h 6236970"/>
                <a:gd name="connsiteX30" fmla="*/ 647700 w 2339340"/>
                <a:gd name="connsiteY30" fmla="*/ 2731770 h 6236970"/>
                <a:gd name="connsiteX31" fmla="*/ 541020 w 2339340"/>
                <a:gd name="connsiteY31" fmla="*/ 2537460 h 6236970"/>
                <a:gd name="connsiteX32" fmla="*/ 487680 w 2339340"/>
                <a:gd name="connsiteY32" fmla="*/ 2426970 h 6236970"/>
                <a:gd name="connsiteX33" fmla="*/ 293370 w 2339340"/>
                <a:gd name="connsiteY33" fmla="*/ 2205990 h 6236970"/>
                <a:gd name="connsiteX34" fmla="*/ 426720 w 2339340"/>
                <a:gd name="connsiteY34" fmla="*/ 1988820 h 6236970"/>
                <a:gd name="connsiteX35" fmla="*/ 483870 w 2339340"/>
                <a:gd name="connsiteY35" fmla="*/ 1878330 h 6236970"/>
                <a:gd name="connsiteX36" fmla="*/ 544830 w 2339340"/>
                <a:gd name="connsiteY36" fmla="*/ 1642110 h 6236970"/>
                <a:gd name="connsiteX37" fmla="*/ 636270 w 2339340"/>
                <a:gd name="connsiteY37" fmla="*/ 1897380 h 6236970"/>
                <a:gd name="connsiteX38" fmla="*/ 678180 w 2339340"/>
                <a:gd name="connsiteY38" fmla="*/ 2202180 h 6236970"/>
                <a:gd name="connsiteX39" fmla="*/ 689610 w 2339340"/>
                <a:gd name="connsiteY39" fmla="*/ 2487930 h 6236970"/>
                <a:gd name="connsiteX40" fmla="*/ 712470 w 2339340"/>
                <a:gd name="connsiteY40" fmla="*/ 2762250 h 6236970"/>
                <a:gd name="connsiteX41" fmla="*/ 701040 w 2339340"/>
                <a:gd name="connsiteY41" fmla="*/ 3177540 h 6236970"/>
                <a:gd name="connsiteX42" fmla="*/ 643890 w 2339340"/>
                <a:gd name="connsiteY42" fmla="*/ 3783330 h 6236970"/>
                <a:gd name="connsiteX43" fmla="*/ 613410 w 2339340"/>
                <a:gd name="connsiteY43" fmla="*/ 4255770 h 6236970"/>
                <a:gd name="connsiteX44" fmla="*/ 689610 w 2339340"/>
                <a:gd name="connsiteY44" fmla="*/ 4617720 h 6236970"/>
                <a:gd name="connsiteX45" fmla="*/ 803910 w 2339340"/>
                <a:gd name="connsiteY45" fmla="*/ 5215890 h 6236970"/>
                <a:gd name="connsiteX46" fmla="*/ 883920 w 2339340"/>
                <a:gd name="connsiteY46" fmla="*/ 5657850 h 6236970"/>
                <a:gd name="connsiteX47" fmla="*/ 872490 w 2339340"/>
                <a:gd name="connsiteY47" fmla="*/ 5684520 h 6236970"/>
                <a:gd name="connsiteX48" fmla="*/ 693420 w 2339340"/>
                <a:gd name="connsiteY48" fmla="*/ 5894070 h 6236970"/>
                <a:gd name="connsiteX49" fmla="*/ 541020 w 2339340"/>
                <a:gd name="connsiteY49" fmla="*/ 6092190 h 6236970"/>
                <a:gd name="connsiteX50" fmla="*/ 510540 w 2339340"/>
                <a:gd name="connsiteY50" fmla="*/ 6156960 h 6236970"/>
                <a:gd name="connsiteX51" fmla="*/ 701040 w 2339340"/>
                <a:gd name="connsiteY51" fmla="*/ 6092190 h 6236970"/>
                <a:gd name="connsiteX52" fmla="*/ 830580 w 2339340"/>
                <a:gd name="connsiteY52" fmla="*/ 6065520 h 6236970"/>
                <a:gd name="connsiteX53" fmla="*/ 952500 w 2339340"/>
                <a:gd name="connsiteY53" fmla="*/ 5974080 h 6236970"/>
                <a:gd name="connsiteX54" fmla="*/ 963930 w 2339340"/>
                <a:gd name="connsiteY54" fmla="*/ 5871210 h 6236970"/>
                <a:gd name="connsiteX55" fmla="*/ 1108710 w 2339340"/>
                <a:gd name="connsiteY55" fmla="*/ 5817870 h 6236970"/>
                <a:gd name="connsiteX56" fmla="*/ 1108710 w 2339340"/>
                <a:gd name="connsiteY56" fmla="*/ 5791200 h 6236970"/>
                <a:gd name="connsiteX57" fmla="*/ 1032510 w 2339340"/>
                <a:gd name="connsiteY57" fmla="*/ 5634990 h 6236970"/>
                <a:gd name="connsiteX58" fmla="*/ 1043940 w 2339340"/>
                <a:gd name="connsiteY58" fmla="*/ 5280660 h 6236970"/>
                <a:gd name="connsiteX59" fmla="*/ 1074420 w 2339340"/>
                <a:gd name="connsiteY59" fmla="*/ 4888230 h 6236970"/>
                <a:gd name="connsiteX60" fmla="*/ 1002030 w 2339340"/>
                <a:gd name="connsiteY60" fmla="*/ 4423410 h 6236970"/>
                <a:gd name="connsiteX61" fmla="*/ 1066800 w 2339340"/>
                <a:gd name="connsiteY61" fmla="*/ 4130040 h 6236970"/>
                <a:gd name="connsiteX62" fmla="*/ 1116330 w 2339340"/>
                <a:gd name="connsiteY62" fmla="*/ 3775710 h 6236970"/>
                <a:gd name="connsiteX63" fmla="*/ 1165860 w 2339340"/>
                <a:gd name="connsiteY63" fmla="*/ 3375660 h 6236970"/>
                <a:gd name="connsiteX64" fmla="*/ 1238250 w 2339340"/>
                <a:gd name="connsiteY64" fmla="*/ 3882390 h 6236970"/>
                <a:gd name="connsiteX65" fmla="*/ 1280160 w 2339340"/>
                <a:gd name="connsiteY65" fmla="*/ 4366260 h 6236970"/>
                <a:gd name="connsiteX66" fmla="*/ 1310640 w 2339340"/>
                <a:gd name="connsiteY66" fmla="*/ 4533900 h 6236970"/>
                <a:gd name="connsiteX67" fmla="*/ 1272540 w 2339340"/>
                <a:gd name="connsiteY67" fmla="*/ 4838700 h 6236970"/>
                <a:gd name="connsiteX68" fmla="*/ 1242060 w 2339340"/>
                <a:gd name="connsiteY68" fmla="*/ 5059680 h 6236970"/>
                <a:gd name="connsiteX69" fmla="*/ 1276350 w 2339340"/>
                <a:gd name="connsiteY69" fmla="*/ 5288280 h 6236970"/>
                <a:gd name="connsiteX70" fmla="*/ 1333500 w 2339340"/>
                <a:gd name="connsiteY70" fmla="*/ 5494020 h 6236970"/>
                <a:gd name="connsiteX71" fmla="*/ 1314450 w 2339340"/>
                <a:gd name="connsiteY71" fmla="*/ 5615940 h 6236970"/>
                <a:gd name="connsiteX72" fmla="*/ 1264920 w 2339340"/>
                <a:gd name="connsiteY72" fmla="*/ 5795010 h 6236970"/>
                <a:gd name="connsiteX73" fmla="*/ 1264920 w 2339340"/>
                <a:gd name="connsiteY73" fmla="*/ 5901690 h 6236970"/>
                <a:gd name="connsiteX74" fmla="*/ 1424940 w 2339340"/>
                <a:gd name="connsiteY74" fmla="*/ 6236970 h 6236970"/>
                <a:gd name="connsiteX75" fmla="*/ 1565910 w 2339340"/>
                <a:gd name="connsiteY75" fmla="*/ 6065520 h 6236970"/>
                <a:gd name="connsiteX76" fmla="*/ 1604010 w 2339340"/>
                <a:gd name="connsiteY76" fmla="*/ 6012180 h 6236970"/>
                <a:gd name="connsiteX77" fmla="*/ 1524000 w 2339340"/>
                <a:gd name="connsiteY77" fmla="*/ 5844540 h 6236970"/>
                <a:gd name="connsiteX78" fmla="*/ 1466850 w 2339340"/>
                <a:gd name="connsiteY78" fmla="*/ 5718810 h 6236970"/>
                <a:gd name="connsiteX79" fmla="*/ 1440180 w 2339340"/>
                <a:gd name="connsiteY79" fmla="*/ 5638800 h 6236970"/>
                <a:gd name="connsiteX80" fmla="*/ 1546860 w 2339340"/>
                <a:gd name="connsiteY80" fmla="*/ 5078730 h 6236970"/>
                <a:gd name="connsiteX81" fmla="*/ 1600200 w 2339340"/>
                <a:gd name="connsiteY81" fmla="*/ 4507230 h 6236970"/>
                <a:gd name="connsiteX82" fmla="*/ 1684020 w 2339340"/>
                <a:gd name="connsiteY82" fmla="*/ 4027170 h 6236970"/>
                <a:gd name="connsiteX83" fmla="*/ 1703070 w 2339340"/>
                <a:gd name="connsiteY83" fmla="*/ 3688080 h 6236970"/>
                <a:gd name="connsiteX84" fmla="*/ 1673305 w 2339340"/>
                <a:gd name="connsiteY84" fmla="*/ 3083005 h 6236970"/>
                <a:gd name="connsiteX85" fmla="*/ 1630680 w 2339340"/>
                <a:gd name="connsiteY85" fmla="*/ 2868930 h 6236970"/>
                <a:gd name="connsiteX86" fmla="*/ 1607820 w 2339340"/>
                <a:gd name="connsiteY86" fmla="*/ 2750820 h 6236970"/>
                <a:gd name="connsiteX87" fmla="*/ 1584960 w 2339340"/>
                <a:gd name="connsiteY87" fmla="*/ 2423160 h 6236970"/>
                <a:gd name="connsiteX88" fmla="*/ 1584960 w 2339340"/>
                <a:gd name="connsiteY88" fmla="*/ 2072640 h 6236970"/>
                <a:gd name="connsiteX89" fmla="*/ 1619250 w 2339340"/>
                <a:gd name="connsiteY89" fmla="*/ 1771650 h 6236970"/>
                <a:gd name="connsiteX90" fmla="*/ 1691640 w 2339340"/>
                <a:gd name="connsiteY90" fmla="*/ 1501140 h 6236970"/>
                <a:gd name="connsiteX91" fmla="*/ 1954530 w 2339340"/>
                <a:gd name="connsiteY91" fmla="*/ 1924050 h 6236970"/>
                <a:gd name="connsiteX92" fmla="*/ 2045970 w 2339340"/>
                <a:gd name="connsiteY92" fmla="*/ 2045970 h 6236970"/>
                <a:gd name="connsiteX93" fmla="*/ 1840230 w 2339340"/>
                <a:gd name="connsiteY93" fmla="*/ 2358390 h 6236970"/>
                <a:gd name="connsiteX94" fmla="*/ 1729740 w 2339340"/>
                <a:gd name="connsiteY94" fmla="*/ 2545080 h 6236970"/>
                <a:gd name="connsiteX95" fmla="*/ 1672590 w 2339340"/>
                <a:gd name="connsiteY95" fmla="*/ 2674620 h 6236970"/>
                <a:gd name="connsiteX96" fmla="*/ 1606391 w 2339340"/>
                <a:gd name="connsiteY96" fmla="*/ 2746296 h 6236970"/>
                <a:gd name="connsiteX97" fmla="*/ 1658302 w 2339340"/>
                <a:gd name="connsiteY97" fmla="*/ 3010615 h 6236970"/>
                <a:gd name="connsiteX98" fmla="*/ 1729740 w 2339340"/>
                <a:gd name="connsiteY98" fmla="*/ 2891790 h 6236970"/>
                <a:gd name="connsiteX99" fmla="*/ 1927860 w 2339340"/>
                <a:gd name="connsiteY99" fmla="*/ 2689860 h 6236970"/>
                <a:gd name="connsiteX100" fmla="*/ 2065020 w 2339340"/>
                <a:gd name="connsiteY100" fmla="*/ 2548890 h 6236970"/>
                <a:gd name="connsiteX101" fmla="*/ 2202180 w 2339340"/>
                <a:gd name="connsiteY101" fmla="*/ 2339340 h 6236970"/>
                <a:gd name="connsiteX102" fmla="*/ 2339340 w 2339340"/>
                <a:gd name="connsiteY102" fmla="*/ 2049780 h 6236970"/>
                <a:gd name="connsiteX103" fmla="*/ 2293620 w 2339340"/>
                <a:gd name="connsiteY103" fmla="*/ 1958340 h 6236970"/>
                <a:gd name="connsiteX104" fmla="*/ 2232660 w 2339340"/>
                <a:gd name="connsiteY104" fmla="*/ 1752600 h 6236970"/>
                <a:gd name="connsiteX105" fmla="*/ 2175510 w 2339340"/>
                <a:gd name="connsiteY105" fmla="*/ 1565910 h 6236970"/>
                <a:gd name="connsiteX106" fmla="*/ 2065020 w 2339340"/>
                <a:gd name="connsiteY106" fmla="*/ 1352550 h 6236970"/>
                <a:gd name="connsiteX107" fmla="*/ 1958340 w 2339340"/>
                <a:gd name="connsiteY107" fmla="*/ 1169670 h 6236970"/>
                <a:gd name="connsiteX108" fmla="*/ 1878330 w 2339340"/>
                <a:gd name="connsiteY108" fmla="*/ 1043940 h 6236970"/>
                <a:gd name="connsiteX109" fmla="*/ 1752600 w 2339340"/>
                <a:gd name="connsiteY109" fmla="*/ 975360 h 6236970"/>
                <a:gd name="connsiteX110" fmla="*/ 1645920 w 2339340"/>
                <a:gd name="connsiteY110" fmla="*/ 956310 h 6236970"/>
                <a:gd name="connsiteX111" fmla="*/ 1546860 w 2339340"/>
                <a:gd name="connsiteY111" fmla="*/ 922020 h 6236970"/>
                <a:gd name="connsiteX112" fmla="*/ 1276350 w 2339340"/>
                <a:gd name="connsiteY112" fmla="*/ 861060 h 6236970"/>
                <a:gd name="connsiteX113" fmla="*/ 1257300 w 2339340"/>
                <a:gd name="connsiteY113" fmla="*/ 739140 h 6236970"/>
                <a:gd name="connsiteX114" fmla="*/ 1325880 w 2339340"/>
                <a:gd name="connsiteY114" fmla="*/ 594360 h 6236970"/>
                <a:gd name="connsiteX115" fmla="*/ 1363980 w 2339340"/>
                <a:gd name="connsiteY115" fmla="*/ 537210 h 6236970"/>
                <a:gd name="connsiteX116" fmla="*/ 1352550 w 2339340"/>
                <a:gd name="connsiteY116" fmla="*/ 438150 h 6236970"/>
                <a:gd name="connsiteX117" fmla="*/ 1348740 w 2339340"/>
                <a:gd name="connsiteY117" fmla="*/ 308610 h 6236970"/>
                <a:gd name="connsiteX118" fmla="*/ 1306830 w 2339340"/>
                <a:gd name="connsiteY118" fmla="*/ 114300 h 6236970"/>
                <a:gd name="connsiteX119" fmla="*/ 1188720 w 2339340"/>
                <a:gd name="connsiteY119" fmla="*/ 38100 h 6236970"/>
                <a:gd name="connsiteX120" fmla="*/ 1143000 w 2339340"/>
                <a:gd name="connsiteY120" fmla="*/ 11430 h 6236970"/>
                <a:gd name="connsiteX121" fmla="*/ 1093470 w 2339340"/>
                <a:gd name="connsiteY121" fmla="*/ 22860 h 6236970"/>
                <a:gd name="connsiteX0" fmla="*/ 1093470 w 2339340"/>
                <a:gd name="connsiteY0" fmla="*/ 22860 h 6236970"/>
                <a:gd name="connsiteX1" fmla="*/ 971550 w 2339340"/>
                <a:gd name="connsiteY1" fmla="*/ 68580 h 6236970"/>
                <a:gd name="connsiteX2" fmla="*/ 967740 w 2339340"/>
                <a:gd name="connsiteY2" fmla="*/ 0 h 6236970"/>
                <a:gd name="connsiteX3" fmla="*/ 872490 w 2339340"/>
                <a:gd name="connsiteY3" fmla="*/ 121920 h 6236970"/>
                <a:gd name="connsiteX4" fmla="*/ 849630 w 2339340"/>
                <a:gd name="connsiteY4" fmla="*/ 86916 h 6236970"/>
                <a:gd name="connsiteX5" fmla="*/ 804863 w 2339340"/>
                <a:gd name="connsiteY5" fmla="*/ 216455 h 6236970"/>
                <a:gd name="connsiteX6" fmla="*/ 782955 w 2339340"/>
                <a:gd name="connsiteY6" fmla="*/ 450294 h 6236970"/>
                <a:gd name="connsiteX7" fmla="*/ 754380 w 2339340"/>
                <a:gd name="connsiteY7" fmla="*/ 464820 h 6236970"/>
                <a:gd name="connsiteX8" fmla="*/ 781050 w 2339340"/>
                <a:gd name="connsiteY8" fmla="*/ 548640 h 6236970"/>
                <a:gd name="connsiteX9" fmla="*/ 822960 w 2339340"/>
                <a:gd name="connsiteY9" fmla="*/ 624840 h 6236970"/>
                <a:gd name="connsiteX10" fmla="*/ 887730 w 2339340"/>
                <a:gd name="connsiteY10" fmla="*/ 689610 h 6236970"/>
                <a:gd name="connsiteX11" fmla="*/ 925830 w 2339340"/>
                <a:gd name="connsiteY11" fmla="*/ 769620 h 6236970"/>
                <a:gd name="connsiteX12" fmla="*/ 925830 w 2339340"/>
                <a:gd name="connsiteY12" fmla="*/ 861060 h 6236970"/>
                <a:gd name="connsiteX13" fmla="*/ 803910 w 2339340"/>
                <a:gd name="connsiteY13" fmla="*/ 922020 h 6236970"/>
                <a:gd name="connsiteX14" fmla="*/ 701040 w 2339340"/>
                <a:gd name="connsiteY14" fmla="*/ 948690 h 6236970"/>
                <a:gd name="connsiteX15" fmla="*/ 556260 w 2339340"/>
                <a:gd name="connsiteY15" fmla="*/ 952500 h 6236970"/>
                <a:gd name="connsiteX16" fmla="*/ 403860 w 2339340"/>
                <a:gd name="connsiteY16" fmla="*/ 1002030 h 6236970"/>
                <a:gd name="connsiteX17" fmla="*/ 320040 w 2339340"/>
                <a:gd name="connsiteY17" fmla="*/ 1085850 h 6236970"/>
                <a:gd name="connsiteX18" fmla="*/ 247650 w 2339340"/>
                <a:gd name="connsiteY18" fmla="*/ 1276350 h 6236970"/>
                <a:gd name="connsiteX19" fmla="*/ 163830 w 2339340"/>
                <a:gd name="connsiteY19" fmla="*/ 1569720 h 6236970"/>
                <a:gd name="connsiteX20" fmla="*/ 83820 w 2339340"/>
                <a:gd name="connsiteY20" fmla="*/ 1783080 h 6236970"/>
                <a:gd name="connsiteX21" fmla="*/ 72390 w 2339340"/>
                <a:gd name="connsiteY21" fmla="*/ 1962150 h 6236970"/>
                <a:gd name="connsiteX22" fmla="*/ 0 w 2339340"/>
                <a:gd name="connsiteY22" fmla="*/ 2145030 h 6236970"/>
                <a:gd name="connsiteX23" fmla="*/ 11430 w 2339340"/>
                <a:gd name="connsiteY23" fmla="*/ 2251710 h 6236970"/>
                <a:gd name="connsiteX24" fmla="*/ 106680 w 2339340"/>
                <a:gd name="connsiteY24" fmla="*/ 2426970 h 6236970"/>
                <a:gd name="connsiteX25" fmla="*/ 243840 w 2339340"/>
                <a:gd name="connsiteY25" fmla="*/ 2594610 h 6236970"/>
                <a:gd name="connsiteX26" fmla="*/ 422910 w 2339340"/>
                <a:gd name="connsiteY26" fmla="*/ 2769870 h 6236970"/>
                <a:gd name="connsiteX27" fmla="*/ 609600 w 2339340"/>
                <a:gd name="connsiteY27" fmla="*/ 2929890 h 6236970"/>
                <a:gd name="connsiteX28" fmla="*/ 703183 w 2339340"/>
                <a:gd name="connsiteY28" fmla="*/ 3062525 h 6236970"/>
                <a:gd name="connsiteX29" fmla="*/ 711517 w 2339340"/>
                <a:gd name="connsiteY29" fmla="*/ 2784396 h 6236970"/>
                <a:gd name="connsiteX30" fmla="*/ 647700 w 2339340"/>
                <a:gd name="connsiteY30" fmla="*/ 2731770 h 6236970"/>
                <a:gd name="connsiteX31" fmla="*/ 541020 w 2339340"/>
                <a:gd name="connsiteY31" fmla="*/ 2537460 h 6236970"/>
                <a:gd name="connsiteX32" fmla="*/ 487680 w 2339340"/>
                <a:gd name="connsiteY32" fmla="*/ 2426970 h 6236970"/>
                <a:gd name="connsiteX33" fmla="*/ 293370 w 2339340"/>
                <a:gd name="connsiteY33" fmla="*/ 2205990 h 6236970"/>
                <a:gd name="connsiteX34" fmla="*/ 426720 w 2339340"/>
                <a:gd name="connsiteY34" fmla="*/ 1988820 h 6236970"/>
                <a:gd name="connsiteX35" fmla="*/ 483870 w 2339340"/>
                <a:gd name="connsiteY35" fmla="*/ 1878330 h 6236970"/>
                <a:gd name="connsiteX36" fmla="*/ 544830 w 2339340"/>
                <a:gd name="connsiteY36" fmla="*/ 1642110 h 6236970"/>
                <a:gd name="connsiteX37" fmla="*/ 636270 w 2339340"/>
                <a:gd name="connsiteY37" fmla="*/ 1897380 h 6236970"/>
                <a:gd name="connsiteX38" fmla="*/ 678180 w 2339340"/>
                <a:gd name="connsiteY38" fmla="*/ 2202180 h 6236970"/>
                <a:gd name="connsiteX39" fmla="*/ 689610 w 2339340"/>
                <a:gd name="connsiteY39" fmla="*/ 2487930 h 6236970"/>
                <a:gd name="connsiteX40" fmla="*/ 712470 w 2339340"/>
                <a:gd name="connsiteY40" fmla="*/ 2762250 h 6236970"/>
                <a:gd name="connsiteX41" fmla="*/ 701040 w 2339340"/>
                <a:gd name="connsiteY41" fmla="*/ 3177540 h 6236970"/>
                <a:gd name="connsiteX42" fmla="*/ 643890 w 2339340"/>
                <a:gd name="connsiteY42" fmla="*/ 3783330 h 6236970"/>
                <a:gd name="connsiteX43" fmla="*/ 613410 w 2339340"/>
                <a:gd name="connsiteY43" fmla="*/ 4255770 h 6236970"/>
                <a:gd name="connsiteX44" fmla="*/ 689610 w 2339340"/>
                <a:gd name="connsiteY44" fmla="*/ 4617720 h 6236970"/>
                <a:gd name="connsiteX45" fmla="*/ 803910 w 2339340"/>
                <a:gd name="connsiteY45" fmla="*/ 5215890 h 6236970"/>
                <a:gd name="connsiteX46" fmla="*/ 883920 w 2339340"/>
                <a:gd name="connsiteY46" fmla="*/ 5657850 h 6236970"/>
                <a:gd name="connsiteX47" fmla="*/ 872490 w 2339340"/>
                <a:gd name="connsiteY47" fmla="*/ 5684520 h 6236970"/>
                <a:gd name="connsiteX48" fmla="*/ 693420 w 2339340"/>
                <a:gd name="connsiteY48" fmla="*/ 5894070 h 6236970"/>
                <a:gd name="connsiteX49" fmla="*/ 541020 w 2339340"/>
                <a:gd name="connsiteY49" fmla="*/ 6092190 h 6236970"/>
                <a:gd name="connsiteX50" fmla="*/ 510540 w 2339340"/>
                <a:gd name="connsiteY50" fmla="*/ 6156960 h 6236970"/>
                <a:gd name="connsiteX51" fmla="*/ 701040 w 2339340"/>
                <a:gd name="connsiteY51" fmla="*/ 6092190 h 6236970"/>
                <a:gd name="connsiteX52" fmla="*/ 830580 w 2339340"/>
                <a:gd name="connsiteY52" fmla="*/ 6065520 h 6236970"/>
                <a:gd name="connsiteX53" fmla="*/ 952500 w 2339340"/>
                <a:gd name="connsiteY53" fmla="*/ 5974080 h 6236970"/>
                <a:gd name="connsiteX54" fmla="*/ 963930 w 2339340"/>
                <a:gd name="connsiteY54" fmla="*/ 5871210 h 6236970"/>
                <a:gd name="connsiteX55" fmla="*/ 1108710 w 2339340"/>
                <a:gd name="connsiteY55" fmla="*/ 5817870 h 6236970"/>
                <a:gd name="connsiteX56" fmla="*/ 1108710 w 2339340"/>
                <a:gd name="connsiteY56" fmla="*/ 5791200 h 6236970"/>
                <a:gd name="connsiteX57" fmla="*/ 1032510 w 2339340"/>
                <a:gd name="connsiteY57" fmla="*/ 5634990 h 6236970"/>
                <a:gd name="connsiteX58" fmla="*/ 1043940 w 2339340"/>
                <a:gd name="connsiteY58" fmla="*/ 5280660 h 6236970"/>
                <a:gd name="connsiteX59" fmla="*/ 1074420 w 2339340"/>
                <a:gd name="connsiteY59" fmla="*/ 4888230 h 6236970"/>
                <a:gd name="connsiteX60" fmla="*/ 1002030 w 2339340"/>
                <a:gd name="connsiteY60" fmla="*/ 4423410 h 6236970"/>
                <a:gd name="connsiteX61" fmla="*/ 1066800 w 2339340"/>
                <a:gd name="connsiteY61" fmla="*/ 4130040 h 6236970"/>
                <a:gd name="connsiteX62" fmla="*/ 1116330 w 2339340"/>
                <a:gd name="connsiteY62" fmla="*/ 3775710 h 6236970"/>
                <a:gd name="connsiteX63" fmla="*/ 1165860 w 2339340"/>
                <a:gd name="connsiteY63" fmla="*/ 3375660 h 6236970"/>
                <a:gd name="connsiteX64" fmla="*/ 1238250 w 2339340"/>
                <a:gd name="connsiteY64" fmla="*/ 3882390 h 6236970"/>
                <a:gd name="connsiteX65" fmla="*/ 1280160 w 2339340"/>
                <a:gd name="connsiteY65" fmla="*/ 4366260 h 6236970"/>
                <a:gd name="connsiteX66" fmla="*/ 1310640 w 2339340"/>
                <a:gd name="connsiteY66" fmla="*/ 4533900 h 6236970"/>
                <a:gd name="connsiteX67" fmla="*/ 1272540 w 2339340"/>
                <a:gd name="connsiteY67" fmla="*/ 4838700 h 6236970"/>
                <a:gd name="connsiteX68" fmla="*/ 1242060 w 2339340"/>
                <a:gd name="connsiteY68" fmla="*/ 5059680 h 6236970"/>
                <a:gd name="connsiteX69" fmla="*/ 1276350 w 2339340"/>
                <a:gd name="connsiteY69" fmla="*/ 5288280 h 6236970"/>
                <a:gd name="connsiteX70" fmla="*/ 1333500 w 2339340"/>
                <a:gd name="connsiteY70" fmla="*/ 5494020 h 6236970"/>
                <a:gd name="connsiteX71" fmla="*/ 1314450 w 2339340"/>
                <a:gd name="connsiteY71" fmla="*/ 5615940 h 6236970"/>
                <a:gd name="connsiteX72" fmla="*/ 1264920 w 2339340"/>
                <a:gd name="connsiteY72" fmla="*/ 5795010 h 6236970"/>
                <a:gd name="connsiteX73" fmla="*/ 1264920 w 2339340"/>
                <a:gd name="connsiteY73" fmla="*/ 5901690 h 6236970"/>
                <a:gd name="connsiteX74" fmla="*/ 1424940 w 2339340"/>
                <a:gd name="connsiteY74" fmla="*/ 6236970 h 6236970"/>
                <a:gd name="connsiteX75" fmla="*/ 1565910 w 2339340"/>
                <a:gd name="connsiteY75" fmla="*/ 6065520 h 6236970"/>
                <a:gd name="connsiteX76" fmla="*/ 1604010 w 2339340"/>
                <a:gd name="connsiteY76" fmla="*/ 6012180 h 6236970"/>
                <a:gd name="connsiteX77" fmla="*/ 1524000 w 2339340"/>
                <a:gd name="connsiteY77" fmla="*/ 5844540 h 6236970"/>
                <a:gd name="connsiteX78" fmla="*/ 1466850 w 2339340"/>
                <a:gd name="connsiteY78" fmla="*/ 5718810 h 6236970"/>
                <a:gd name="connsiteX79" fmla="*/ 1440180 w 2339340"/>
                <a:gd name="connsiteY79" fmla="*/ 5638800 h 6236970"/>
                <a:gd name="connsiteX80" fmla="*/ 1546860 w 2339340"/>
                <a:gd name="connsiteY80" fmla="*/ 5078730 h 6236970"/>
                <a:gd name="connsiteX81" fmla="*/ 1600200 w 2339340"/>
                <a:gd name="connsiteY81" fmla="*/ 4507230 h 6236970"/>
                <a:gd name="connsiteX82" fmla="*/ 1684020 w 2339340"/>
                <a:gd name="connsiteY82" fmla="*/ 4027170 h 6236970"/>
                <a:gd name="connsiteX83" fmla="*/ 1703070 w 2339340"/>
                <a:gd name="connsiteY83" fmla="*/ 3688080 h 6236970"/>
                <a:gd name="connsiteX84" fmla="*/ 1673305 w 2339340"/>
                <a:gd name="connsiteY84" fmla="*/ 3083005 h 6236970"/>
                <a:gd name="connsiteX85" fmla="*/ 1630680 w 2339340"/>
                <a:gd name="connsiteY85" fmla="*/ 2868930 h 6236970"/>
                <a:gd name="connsiteX86" fmla="*/ 1607820 w 2339340"/>
                <a:gd name="connsiteY86" fmla="*/ 2750820 h 6236970"/>
                <a:gd name="connsiteX87" fmla="*/ 1584960 w 2339340"/>
                <a:gd name="connsiteY87" fmla="*/ 2423160 h 6236970"/>
                <a:gd name="connsiteX88" fmla="*/ 1584960 w 2339340"/>
                <a:gd name="connsiteY88" fmla="*/ 2072640 h 6236970"/>
                <a:gd name="connsiteX89" fmla="*/ 1619250 w 2339340"/>
                <a:gd name="connsiteY89" fmla="*/ 1771650 h 6236970"/>
                <a:gd name="connsiteX90" fmla="*/ 1691640 w 2339340"/>
                <a:gd name="connsiteY90" fmla="*/ 1501140 h 6236970"/>
                <a:gd name="connsiteX91" fmla="*/ 1954530 w 2339340"/>
                <a:gd name="connsiteY91" fmla="*/ 1924050 h 6236970"/>
                <a:gd name="connsiteX92" fmla="*/ 2045970 w 2339340"/>
                <a:gd name="connsiteY92" fmla="*/ 2045970 h 6236970"/>
                <a:gd name="connsiteX93" fmla="*/ 1840230 w 2339340"/>
                <a:gd name="connsiteY93" fmla="*/ 2358390 h 6236970"/>
                <a:gd name="connsiteX94" fmla="*/ 1729740 w 2339340"/>
                <a:gd name="connsiteY94" fmla="*/ 2545080 h 6236970"/>
                <a:gd name="connsiteX95" fmla="*/ 1672590 w 2339340"/>
                <a:gd name="connsiteY95" fmla="*/ 2674620 h 6236970"/>
                <a:gd name="connsiteX96" fmla="*/ 1606391 w 2339340"/>
                <a:gd name="connsiteY96" fmla="*/ 2746296 h 6236970"/>
                <a:gd name="connsiteX97" fmla="*/ 1658302 w 2339340"/>
                <a:gd name="connsiteY97" fmla="*/ 3010615 h 6236970"/>
                <a:gd name="connsiteX98" fmla="*/ 1729740 w 2339340"/>
                <a:gd name="connsiteY98" fmla="*/ 2891790 h 6236970"/>
                <a:gd name="connsiteX99" fmla="*/ 1927860 w 2339340"/>
                <a:gd name="connsiteY99" fmla="*/ 2689860 h 6236970"/>
                <a:gd name="connsiteX100" fmla="*/ 2065020 w 2339340"/>
                <a:gd name="connsiteY100" fmla="*/ 2548890 h 6236970"/>
                <a:gd name="connsiteX101" fmla="*/ 2202180 w 2339340"/>
                <a:gd name="connsiteY101" fmla="*/ 2339340 h 6236970"/>
                <a:gd name="connsiteX102" fmla="*/ 2339340 w 2339340"/>
                <a:gd name="connsiteY102" fmla="*/ 2049780 h 6236970"/>
                <a:gd name="connsiteX103" fmla="*/ 2293620 w 2339340"/>
                <a:gd name="connsiteY103" fmla="*/ 1958340 h 6236970"/>
                <a:gd name="connsiteX104" fmla="*/ 2232660 w 2339340"/>
                <a:gd name="connsiteY104" fmla="*/ 1752600 h 6236970"/>
                <a:gd name="connsiteX105" fmla="*/ 2175510 w 2339340"/>
                <a:gd name="connsiteY105" fmla="*/ 1565910 h 6236970"/>
                <a:gd name="connsiteX106" fmla="*/ 2065020 w 2339340"/>
                <a:gd name="connsiteY106" fmla="*/ 1352550 h 6236970"/>
                <a:gd name="connsiteX107" fmla="*/ 1958340 w 2339340"/>
                <a:gd name="connsiteY107" fmla="*/ 1169670 h 6236970"/>
                <a:gd name="connsiteX108" fmla="*/ 1878330 w 2339340"/>
                <a:gd name="connsiteY108" fmla="*/ 1043940 h 6236970"/>
                <a:gd name="connsiteX109" fmla="*/ 1752600 w 2339340"/>
                <a:gd name="connsiteY109" fmla="*/ 975360 h 6236970"/>
                <a:gd name="connsiteX110" fmla="*/ 1645920 w 2339340"/>
                <a:gd name="connsiteY110" fmla="*/ 956310 h 6236970"/>
                <a:gd name="connsiteX111" fmla="*/ 1546860 w 2339340"/>
                <a:gd name="connsiteY111" fmla="*/ 922020 h 6236970"/>
                <a:gd name="connsiteX112" fmla="*/ 1276350 w 2339340"/>
                <a:gd name="connsiteY112" fmla="*/ 861060 h 6236970"/>
                <a:gd name="connsiteX113" fmla="*/ 1257300 w 2339340"/>
                <a:gd name="connsiteY113" fmla="*/ 739140 h 6236970"/>
                <a:gd name="connsiteX114" fmla="*/ 1325880 w 2339340"/>
                <a:gd name="connsiteY114" fmla="*/ 594360 h 6236970"/>
                <a:gd name="connsiteX115" fmla="*/ 1363980 w 2339340"/>
                <a:gd name="connsiteY115" fmla="*/ 537210 h 6236970"/>
                <a:gd name="connsiteX116" fmla="*/ 1352550 w 2339340"/>
                <a:gd name="connsiteY116" fmla="*/ 438150 h 6236970"/>
                <a:gd name="connsiteX117" fmla="*/ 1348740 w 2339340"/>
                <a:gd name="connsiteY117" fmla="*/ 308610 h 6236970"/>
                <a:gd name="connsiteX118" fmla="*/ 1306830 w 2339340"/>
                <a:gd name="connsiteY118" fmla="*/ 114300 h 6236970"/>
                <a:gd name="connsiteX119" fmla="*/ 1188720 w 2339340"/>
                <a:gd name="connsiteY119" fmla="*/ 38100 h 6236970"/>
                <a:gd name="connsiteX120" fmla="*/ 1143000 w 2339340"/>
                <a:gd name="connsiteY120" fmla="*/ 11430 h 6236970"/>
                <a:gd name="connsiteX121" fmla="*/ 1093470 w 2339340"/>
                <a:gd name="connsiteY121" fmla="*/ 22860 h 6236970"/>
                <a:gd name="connsiteX0" fmla="*/ 1093470 w 2339340"/>
                <a:gd name="connsiteY0" fmla="*/ 22860 h 6236970"/>
                <a:gd name="connsiteX1" fmla="*/ 970359 w 2339340"/>
                <a:gd name="connsiteY1" fmla="*/ 61436 h 6236970"/>
                <a:gd name="connsiteX2" fmla="*/ 967740 w 2339340"/>
                <a:gd name="connsiteY2" fmla="*/ 0 h 6236970"/>
                <a:gd name="connsiteX3" fmla="*/ 872490 w 2339340"/>
                <a:gd name="connsiteY3" fmla="*/ 121920 h 6236970"/>
                <a:gd name="connsiteX4" fmla="*/ 849630 w 2339340"/>
                <a:gd name="connsiteY4" fmla="*/ 86916 h 6236970"/>
                <a:gd name="connsiteX5" fmla="*/ 804863 w 2339340"/>
                <a:gd name="connsiteY5" fmla="*/ 216455 h 6236970"/>
                <a:gd name="connsiteX6" fmla="*/ 782955 w 2339340"/>
                <a:gd name="connsiteY6" fmla="*/ 450294 h 6236970"/>
                <a:gd name="connsiteX7" fmla="*/ 754380 w 2339340"/>
                <a:gd name="connsiteY7" fmla="*/ 464820 h 6236970"/>
                <a:gd name="connsiteX8" fmla="*/ 781050 w 2339340"/>
                <a:gd name="connsiteY8" fmla="*/ 548640 h 6236970"/>
                <a:gd name="connsiteX9" fmla="*/ 822960 w 2339340"/>
                <a:gd name="connsiteY9" fmla="*/ 624840 h 6236970"/>
                <a:gd name="connsiteX10" fmla="*/ 887730 w 2339340"/>
                <a:gd name="connsiteY10" fmla="*/ 689610 h 6236970"/>
                <a:gd name="connsiteX11" fmla="*/ 925830 w 2339340"/>
                <a:gd name="connsiteY11" fmla="*/ 769620 h 6236970"/>
                <a:gd name="connsiteX12" fmla="*/ 925830 w 2339340"/>
                <a:gd name="connsiteY12" fmla="*/ 861060 h 6236970"/>
                <a:gd name="connsiteX13" fmla="*/ 803910 w 2339340"/>
                <a:gd name="connsiteY13" fmla="*/ 922020 h 6236970"/>
                <a:gd name="connsiteX14" fmla="*/ 701040 w 2339340"/>
                <a:gd name="connsiteY14" fmla="*/ 948690 h 6236970"/>
                <a:gd name="connsiteX15" fmla="*/ 556260 w 2339340"/>
                <a:gd name="connsiteY15" fmla="*/ 952500 h 6236970"/>
                <a:gd name="connsiteX16" fmla="*/ 403860 w 2339340"/>
                <a:gd name="connsiteY16" fmla="*/ 1002030 h 6236970"/>
                <a:gd name="connsiteX17" fmla="*/ 320040 w 2339340"/>
                <a:gd name="connsiteY17" fmla="*/ 1085850 h 6236970"/>
                <a:gd name="connsiteX18" fmla="*/ 247650 w 2339340"/>
                <a:gd name="connsiteY18" fmla="*/ 1276350 h 6236970"/>
                <a:gd name="connsiteX19" fmla="*/ 163830 w 2339340"/>
                <a:gd name="connsiteY19" fmla="*/ 1569720 h 6236970"/>
                <a:gd name="connsiteX20" fmla="*/ 83820 w 2339340"/>
                <a:gd name="connsiteY20" fmla="*/ 1783080 h 6236970"/>
                <a:gd name="connsiteX21" fmla="*/ 72390 w 2339340"/>
                <a:gd name="connsiteY21" fmla="*/ 1962150 h 6236970"/>
                <a:gd name="connsiteX22" fmla="*/ 0 w 2339340"/>
                <a:gd name="connsiteY22" fmla="*/ 2145030 h 6236970"/>
                <a:gd name="connsiteX23" fmla="*/ 11430 w 2339340"/>
                <a:gd name="connsiteY23" fmla="*/ 2251710 h 6236970"/>
                <a:gd name="connsiteX24" fmla="*/ 106680 w 2339340"/>
                <a:gd name="connsiteY24" fmla="*/ 2426970 h 6236970"/>
                <a:gd name="connsiteX25" fmla="*/ 243840 w 2339340"/>
                <a:gd name="connsiteY25" fmla="*/ 2594610 h 6236970"/>
                <a:gd name="connsiteX26" fmla="*/ 422910 w 2339340"/>
                <a:gd name="connsiteY26" fmla="*/ 2769870 h 6236970"/>
                <a:gd name="connsiteX27" fmla="*/ 609600 w 2339340"/>
                <a:gd name="connsiteY27" fmla="*/ 2929890 h 6236970"/>
                <a:gd name="connsiteX28" fmla="*/ 703183 w 2339340"/>
                <a:gd name="connsiteY28" fmla="*/ 3062525 h 6236970"/>
                <a:gd name="connsiteX29" fmla="*/ 711517 w 2339340"/>
                <a:gd name="connsiteY29" fmla="*/ 2784396 h 6236970"/>
                <a:gd name="connsiteX30" fmla="*/ 647700 w 2339340"/>
                <a:gd name="connsiteY30" fmla="*/ 2731770 h 6236970"/>
                <a:gd name="connsiteX31" fmla="*/ 541020 w 2339340"/>
                <a:gd name="connsiteY31" fmla="*/ 2537460 h 6236970"/>
                <a:gd name="connsiteX32" fmla="*/ 487680 w 2339340"/>
                <a:gd name="connsiteY32" fmla="*/ 2426970 h 6236970"/>
                <a:gd name="connsiteX33" fmla="*/ 293370 w 2339340"/>
                <a:gd name="connsiteY33" fmla="*/ 2205990 h 6236970"/>
                <a:gd name="connsiteX34" fmla="*/ 426720 w 2339340"/>
                <a:gd name="connsiteY34" fmla="*/ 1988820 h 6236970"/>
                <a:gd name="connsiteX35" fmla="*/ 483870 w 2339340"/>
                <a:gd name="connsiteY35" fmla="*/ 1878330 h 6236970"/>
                <a:gd name="connsiteX36" fmla="*/ 544830 w 2339340"/>
                <a:gd name="connsiteY36" fmla="*/ 1642110 h 6236970"/>
                <a:gd name="connsiteX37" fmla="*/ 636270 w 2339340"/>
                <a:gd name="connsiteY37" fmla="*/ 1897380 h 6236970"/>
                <a:gd name="connsiteX38" fmla="*/ 678180 w 2339340"/>
                <a:gd name="connsiteY38" fmla="*/ 2202180 h 6236970"/>
                <a:gd name="connsiteX39" fmla="*/ 689610 w 2339340"/>
                <a:gd name="connsiteY39" fmla="*/ 2487930 h 6236970"/>
                <a:gd name="connsiteX40" fmla="*/ 712470 w 2339340"/>
                <a:gd name="connsiteY40" fmla="*/ 2762250 h 6236970"/>
                <a:gd name="connsiteX41" fmla="*/ 701040 w 2339340"/>
                <a:gd name="connsiteY41" fmla="*/ 3177540 h 6236970"/>
                <a:gd name="connsiteX42" fmla="*/ 643890 w 2339340"/>
                <a:gd name="connsiteY42" fmla="*/ 3783330 h 6236970"/>
                <a:gd name="connsiteX43" fmla="*/ 613410 w 2339340"/>
                <a:gd name="connsiteY43" fmla="*/ 4255770 h 6236970"/>
                <a:gd name="connsiteX44" fmla="*/ 689610 w 2339340"/>
                <a:gd name="connsiteY44" fmla="*/ 4617720 h 6236970"/>
                <a:gd name="connsiteX45" fmla="*/ 803910 w 2339340"/>
                <a:gd name="connsiteY45" fmla="*/ 5215890 h 6236970"/>
                <a:gd name="connsiteX46" fmla="*/ 883920 w 2339340"/>
                <a:gd name="connsiteY46" fmla="*/ 5657850 h 6236970"/>
                <a:gd name="connsiteX47" fmla="*/ 872490 w 2339340"/>
                <a:gd name="connsiteY47" fmla="*/ 5684520 h 6236970"/>
                <a:gd name="connsiteX48" fmla="*/ 693420 w 2339340"/>
                <a:gd name="connsiteY48" fmla="*/ 5894070 h 6236970"/>
                <a:gd name="connsiteX49" fmla="*/ 541020 w 2339340"/>
                <a:gd name="connsiteY49" fmla="*/ 6092190 h 6236970"/>
                <a:gd name="connsiteX50" fmla="*/ 510540 w 2339340"/>
                <a:gd name="connsiteY50" fmla="*/ 6156960 h 6236970"/>
                <a:gd name="connsiteX51" fmla="*/ 701040 w 2339340"/>
                <a:gd name="connsiteY51" fmla="*/ 6092190 h 6236970"/>
                <a:gd name="connsiteX52" fmla="*/ 830580 w 2339340"/>
                <a:gd name="connsiteY52" fmla="*/ 6065520 h 6236970"/>
                <a:gd name="connsiteX53" fmla="*/ 952500 w 2339340"/>
                <a:gd name="connsiteY53" fmla="*/ 5974080 h 6236970"/>
                <a:gd name="connsiteX54" fmla="*/ 963930 w 2339340"/>
                <a:gd name="connsiteY54" fmla="*/ 5871210 h 6236970"/>
                <a:gd name="connsiteX55" fmla="*/ 1108710 w 2339340"/>
                <a:gd name="connsiteY55" fmla="*/ 5817870 h 6236970"/>
                <a:gd name="connsiteX56" fmla="*/ 1108710 w 2339340"/>
                <a:gd name="connsiteY56" fmla="*/ 5791200 h 6236970"/>
                <a:gd name="connsiteX57" fmla="*/ 1032510 w 2339340"/>
                <a:gd name="connsiteY57" fmla="*/ 5634990 h 6236970"/>
                <a:gd name="connsiteX58" fmla="*/ 1043940 w 2339340"/>
                <a:gd name="connsiteY58" fmla="*/ 5280660 h 6236970"/>
                <a:gd name="connsiteX59" fmla="*/ 1074420 w 2339340"/>
                <a:gd name="connsiteY59" fmla="*/ 4888230 h 6236970"/>
                <a:gd name="connsiteX60" fmla="*/ 1002030 w 2339340"/>
                <a:gd name="connsiteY60" fmla="*/ 4423410 h 6236970"/>
                <a:gd name="connsiteX61" fmla="*/ 1066800 w 2339340"/>
                <a:gd name="connsiteY61" fmla="*/ 4130040 h 6236970"/>
                <a:gd name="connsiteX62" fmla="*/ 1116330 w 2339340"/>
                <a:gd name="connsiteY62" fmla="*/ 3775710 h 6236970"/>
                <a:gd name="connsiteX63" fmla="*/ 1165860 w 2339340"/>
                <a:gd name="connsiteY63" fmla="*/ 3375660 h 6236970"/>
                <a:gd name="connsiteX64" fmla="*/ 1238250 w 2339340"/>
                <a:gd name="connsiteY64" fmla="*/ 3882390 h 6236970"/>
                <a:gd name="connsiteX65" fmla="*/ 1280160 w 2339340"/>
                <a:gd name="connsiteY65" fmla="*/ 4366260 h 6236970"/>
                <a:gd name="connsiteX66" fmla="*/ 1310640 w 2339340"/>
                <a:gd name="connsiteY66" fmla="*/ 4533900 h 6236970"/>
                <a:gd name="connsiteX67" fmla="*/ 1272540 w 2339340"/>
                <a:gd name="connsiteY67" fmla="*/ 4838700 h 6236970"/>
                <a:gd name="connsiteX68" fmla="*/ 1242060 w 2339340"/>
                <a:gd name="connsiteY68" fmla="*/ 5059680 h 6236970"/>
                <a:gd name="connsiteX69" fmla="*/ 1276350 w 2339340"/>
                <a:gd name="connsiteY69" fmla="*/ 5288280 h 6236970"/>
                <a:gd name="connsiteX70" fmla="*/ 1333500 w 2339340"/>
                <a:gd name="connsiteY70" fmla="*/ 5494020 h 6236970"/>
                <a:gd name="connsiteX71" fmla="*/ 1314450 w 2339340"/>
                <a:gd name="connsiteY71" fmla="*/ 5615940 h 6236970"/>
                <a:gd name="connsiteX72" fmla="*/ 1264920 w 2339340"/>
                <a:gd name="connsiteY72" fmla="*/ 5795010 h 6236970"/>
                <a:gd name="connsiteX73" fmla="*/ 1264920 w 2339340"/>
                <a:gd name="connsiteY73" fmla="*/ 5901690 h 6236970"/>
                <a:gd name="connsiteX74" fmla="*/ 1424940 w 2339340"/>
                <a:gd name="connsiteY74" fmla="*/ 6236970 h 6236970"/>
                <a:gd name="connsiteX75" fmla="*/ 1565910 w 2339340"/>
                <a:gd name="connsiteY75" fmla="*/ 6065520 h 6236970"/>
                <a:gd name="connsiteX76" fmla="*/ 1604010 w 2339340"/>
                <a:gd name="connsiteY76" fmla="*/ 6012180 h 6236970"/>
                <a:gd name="connsiteX77" fmla="*/ 1524000 w 2339340"/>
                <a:gd name="connsiteY77" fmla="*/ 5844540 h 6236970"/>
                <a:gd name="connsiteX78" fmla="*/ 1466850 w 2339340"/>
                <a:gd name="connsiteY78" fmla="*/ 5718810 h 6236970"/>
                <a:gd name="connsiteX79" fmla="*/ 1440180 w 2339340"/>
                <a:gd name="connsiteY79" fmla="*/ 5638800 h 6236970"/>
                <a:gd name="connsiteX80" fmla="*/ 1546860 w 2339340"/>
                <a:gd name="connsiteY80" fmla="*/ 5078730 h 6236970"/>
                <a:gd name="connsiteX81" fmla="*/ 1600200 w 2339340"/>
                <a:gd name="connsiteY81" fmla="*/ 4507230 h 6236970"/>
                <a:gd name="connsiteX82" fmla="*/ 1684020 w 2339340"/>
                <a:gd name="connsiteY82" fmla="*/ 4027170 h 6236970"/>
                <a:gd name="connsiteX83" fmla="*/ 1703070 w 2339340"/>
                <a:gd name="connsiteY83" fmla="*/ 3688080 h 6236970"/>
                <a:gd name="connsiteX84" fmla="*/ 1673305 w 2339340"/>
                <a:gd name="connsiteY84" fmla="*/ 3083005 h 6236970"/>
                <a:gd name="connsiteX85" fmla="*/ 1630680 w 2339340"/>
                <a:gd name="connsiteY85" fmla="*/ 2868930 h 6236970"/>
                <a:gd name="connsiteX86" fmla="*/ 1607820 w 2339340"/>
                <a:gd name="connsiteY86" fmla="*/ 2750820 h 6236970"/>
                <a:gd name="connsiteX87" fmla="*/ 1584960 w 2339340"/>
                <a:gd name="connsiteY87" fmla="*/ 2423160 h 6236970"/>
                <a:gd name="connsiteX88" fmla="*/ 1584960 w 2339340"/>
                <a:gd name="connsiteY88" fmla="*/ 2072640 h 6236970"/>
                <a:gd name="connsiteX89" fmla="*/ 1619250 w 2339340"/>
                <a:gd name="connsiteY89" fmla="*/ 1771650 h 6236970"/>
                <a:gd name="connsiteX90" fmla="*/ 1691640 w 2339340"/>
                <a:gd name="connsiteY90" fmla="*/ 1501140 h 6236970"/>
                <a:gd name="connsiteX91" fmla="*/ 1954530 w 2339340"/>
                <a:gd name="connsiteY91" fmla="*/ 1924050 h 6236970"/>
                <a:gd name="connsiteX92" fmla="*/ 2045970 w 2339340"/>
                <a:gd name="connsiteY92" fmla="*/ 2045970 h 6236970"/>
                <a:gd name="connsiteX93" fmla="*/ 1840230 w 2339340"/>
                <a:gd name="connsiteY93" fmla="*/ 2358390 h 6236970"/>
                <a:gd name="connsiteX94" fmla="*/ 1729740 w 2339340"/>
                <a:gd name="connsiteY94" fmla="*/ 2545080 h 6236970"/>
                <a:gd name="connsiteX95" fmla="*/ 1672590 w 2339340"/>
                <a:gd name="connsiteY95" fmla="*/ 2674620 h 6236970"/>
                <a:gd name="connsiteX96" fmla="*/ 1606391 w 2339340"/>
                <a:gd name="connsiteY96" fmla="*/ 2746296 h 6236970"/>
                <a:gd name="connsiteX97" fmla="*/ 1658302 w 2339340"/>
                <a:gd name="connsiteY97" fmla="*/ 3010615 h 6236970"/>
                <a:gd name="connsiteX98" fmla="*/ 1729740 w 2339340"/>
                <a:gd name="connsiteY98" fmla="*/ 2891790 h 6236970"/>
                <a:gd name="connsiteX99" fmla="*/ 1927860 w 2339340"/>
                <a:gd name="connsiteY99" fmla="*/ 2689860 h 6236970"/>
                <a:gd name="connsiteX100" fmla="*/ 2065020 w 2339340"/>
                <a:gd name="connsiteY100" fmla="*/ 2548890 h 6236970"/>
                <a:gd name="connsiteX101" fmla="*/ 2202180 w 2339340"/>
                <a:gd name="connsiteY101" fmla="*/ 2339340 h 6236970"/>
                <a:gd name="connsiteX102" fmla="*/ 2339340 w 2339340"/>
                <a:gd name="connsiteY102" fmla="*/ 2049780 h 6236970"/>
                <a:gd name="connsiteX103" fmla="*/ 2293620 w 2339340"/>
                <a:gd name="connsiteY103" fmla="*/ 1958340 h 6236970"/>
                <a:gd name="connsiteX104" fmla="*/ 2232660 w 2339340"/>
                <a:gd name="connsiteY104" fmla="*/ 1752600 h 6236970"/>
                <a:gd name="connsiteX105" fmla="*/ 2175510 w 2339340"/>
                <a:gd name="connsiteY105" fmla="*/ 1565910 h 6236970"/>
                <a:gd name="connsiteX106" fmla="*/ 2065020 w 2339340"/>
                <a:gd name="connsiteY106" fmla="*/ 1352550 h 6236970"/>
                <a:gd name="connsiteX107" fmla="*/ 1958340 w 2339340"/>
                <a:gd name="connsiteY107" fmla="*/ 1169670 h 6236970"/>
                <a:gd name="connsiteX108" fmla="*/ 1878330 w 2339340"/>
                <a:gd name="connsiteY108" fmla="*/ 1043940 h 6236970"/>
                <a:gd name="connsiteX109" fmla="*/ 1752600 w 2339340"/>
                <a:gd name="connsiteY109" fmla="*/ 975360 h 6236970"/>
                <a:gd name="connsiteX110" fmla="*/ 1645920 w 2339340"/>
                <a:gd name="connsiteY110" fmla="*/ 956310 h 6236970"/>
                <a:gd name="connsiteX111" fmla="*/ 1546860 w 2339340"/>
                <a:gd name="connsiteY111" fmla="*/ 922020 h 6236970"/>
                <a:gd name="connsiteX112" fmla="*/ 1276350 w 2339340"/>
                <a:gd name="connsiteY112" fmla="*/ 861060 h 6236970"/>
                <a:gd name="connsiteX113" fmla="*/ 1257300 w 2339340"/>
                <a:gd name="connsiteY113" fmla="*/ 739140 h 6236970"/>
                <a:gd name="connsiteX114" fmla="*/ 1325880 w 2339340"/>
                <a:gd name="connsiteY114" fmla="*/ 594360 h 6236970"/>
                <a:gd name="connsiteX115" fmla="*/ 1363980 w 2339340"/>
                <a:gd name="connsiteY115" fmla="*/ 537210 h 6236970"/>
                <a:gd name="connsiteX116" fmla="*/ 1352550 w 2339340"/>
                <a:gd name="connsiteY116" fmla="*/ 438150 h 6236970"/>
                <a:gd name="connsiteX117" fmla="*/ 1348740 w 2339340"/>
                <a:gd name="connsiteY117" fmla="*/ 308610 h 6236970"/>
                <a:gd name="connsiteX118" fmla="*/ 1306830 w 2339340"/>
                <a:gd name="connsiteY118" fmla="*/ 114300 h 6236970"/>
                <a:gd name="connsiteX119" fmla="*/ 1188720 w 2339340"/>
                <a:gd name="connsiteY119" fmla="*/ 38100 h 6236970"/>
                <a:gd name="connsiteX120" fmla="*/ 1143000 w 2339340"/>
                <a:gd name="connsiteY120" fmla="*/ 11430 h 6236970"/>
                <a:gd name="connsiteX121" fmla="*/ 1093470 w 2339340"/>
                <a:gd name="connsiteY121" fmla="*/ 22860 h 6236970"/>
                <a:gd name="connsiteX0" fmla="*/ 1077992 w 2339340"/>
                <a:gd name="connsiteY0" fmla="*/ 0 h 6253401"/>
                <a:gd name="connsiteX1" fmla="*/ 970359 w 2339340"/>
                <a:gd name="connsiteY1" fmla="*/ 77867 h 6253401"/>
                <a:gd name="connsiteX2" fmla="*/ 967740 w 2339340"/>
                <a:gd name="connsiteY2" fmla="*/ 16431 h 6253401"/>
                <a:gd name="connsiteX3" fmla="*/ 872490 w 2339340"/>
                <a:gd name="connsiteY3" fmla="*/ 138351 h 6253401"/>
                <a:gd name="connsiteX4" fmla="*/ 849630 w 2339340"/>
                <a:gd name="connsiteY4" fmla="*/ 103347 h 6253401"/>
                <a:gd name="connsiteX5" fmla="*/ 804863 w 2339340"/>
                <a:gd name="connsiteY5" fmla="*/ 232886 h 6253401"/>
                <a:gd name="connsiteX6" fmla="*/ 782955 w 2339340"/>
                <a:gd name="connsiteY6" fmla="*/ 466725 h 6253401"/>
                <a:gd name="connsiteX7" fmla="*/ 754380 w 2339340"/>
                <a:gd name="connsiteY7" fmla="*/ 481251 h 6253401"/>
                <a:gd name="connsiteX8" fmla="*/ 781050 w 2339340"/>
                <a:gd name="connsiteY8" fmla="*/ 565071 h 6253401"/>
                <a:gd name="connsiteX9" fmla="*/ 822960 w 2339340"/>
                <a:gd name="connsiteY9" fmla="*/ 641271 h 6253401"/>
                <a:gd name="connsiteX10" fmla="*/ 887730 w 2339340"/>
                <a:gd name="connsiteY10" fmla="*/ 706041 h 6253401"/>
                <a:gd name="connsiteX11" fmla="*/ 925830 w 2339340"/>
                <a:gd name="connsiteY11" fmla="*/ 786051 h 6253401"/>
                <a:gd name="connsiteX12" fmla="*/ 925830 w 2339340"/>
                <a:gd name="connsiteY12" fmla="*/ 877491 h 6253401"/>
                <a:gd name="connsiteX13" fmla="*/ 803910 w 2339340"/>
                <a:gd name="connsiteY13" fmla="*/ 938451 h 6253401"/>
                <a:gd name="connsiteX14" fmla="*/ 701040 w 2339340"/>
                <a:gd name="connsiteY14" fmla="*/ 965121 h 6253401"/>
                <a:gd name="connsiteX15" fmla="*/ 556260 w 2339340"/>
                <a:gd name="connsiteY15" fmla="*/ 968931 h 6253401"/>
                <a:gd name="connsiteX16" fmla="*/ 403860 w 2339340"/>
                <a:gd name="connsiteY16" fmla="*/ 1018461 h 6253401"/>
                <a:gd name="connsiteX17" fmla="*/ 320040 w 2339340"/>
                <a:gd name="connsiteY17" fmla="*/ 1102281 h 6253401"/>
                <a:gd name="connsiteX18" fmla="*/ 247650 w 2339340"/>
                <a:gd name="connsiteY18" fmla="*/ 1292781 h 6253401"/>
                <a:gd name="connsiteX19" fmla="*/ 163830 w 2339340"/>
                <a:gd name="connsiteY19" fmla="*/ 1586151 h 6253401"/>
                <a:gd name="connsiteX20" fmla="*/ 83820 w 2339340"/>
                <a:gd name="connsiteY20" fmla="*/ 1799511 h 6253401"/>
                <a:gd name="connsiteX21" fmla="*/ 72390 w 2339340"/>
                <a:gd name="connsiteY21" fmla="*/ 1978581 h 6253401"/>
                <a:gd name="connsiteX22" fmla="*/ 0 w 2339340"/>
                <a:gd name="connsiteY22" fmla="*/ 2161461 h 6253401"/>
                <a:gd name="connsiteX23" fmla="*/ 11430 w 2339340"/>
                <a:gd name="connsiteY23" fmla="*/ 2268141 h 6253401"/>
                <a:gd name="connsiteX24" fmla="*/ 106680 w 2339340"/>
                <a:gd name="connsiteY24" fmla="*/ 2443401 h 6253401"/>
                <a:gd name="connsiteX25" fmla="*/ 243840 w 2339340"/>
                <a:gd name="connsiteY25" fmla="*/ 2611041 h 6253401"/>
                <a:gd name="connsiteX26" fmla="*/ 422910 w 2339340"/>
                <a:gd name="connsiteY26" fmla="*/ 2786301 h 6253401"/>
                <a:gd name="connsiteX27" fmla="*/ 609600 w 2339340"/>
                <a:gd name="connsiteY27" fmla="*/ 2946321 h 6253401"/>
                <a:gd name="connsiteX28" fmla="*/ 703183 w 2339340"/>
                <a:gd name="connsiteY28" fmla="*/ 3078956 h 6253401"/>
                <a:gd name="connsiteX29" fmla="*/ 711517 w 2339340"/>
                <a:gd name="connsiteY29" fmla="*/ 2800827 h 6253401"/>
                <a:gd name="connsiteX30" fmla="*/ 647700 w 2339340"/>
                <a:gd name="connsiteY30" fmla="*/ 2748201 h 6253401"/>
                <a:gd name="connsiteX31" fmla="*/ 541020 w 2339340"/>
                <a:gd name="connsiteY31" fmla="*/ 2553891 h 6253401"/>
                <a:gd name="connsiteX32" fmla="*/ 487680 w 2339340"/>
                <a:gd name="connsiteY32" fmla="*/ 2443401 h 6253401"/>
                <a:gd name="connsiteX33" fmla="*/ 293370 w 2339340"/>
                <a:gd name="connsiteY33" fmla="*/ 2222421 h 6253401"/>
                <a:gd name="connsiteX34" fmla="*/ 426720 w 2339340"/>
                <a:gd name="connsiteY34" fmla="*/ 2005251 h 6253401"/>
                <a:gd name="connsiteX35" fmla="*/ 483870 w 2339340"/>
                <a:gd name="connsiteY35" fmla="*/ 1894761 h 6253401"/>
                <a:gd name="connsiteX36" fmla="*/ 544830 w 2339340"/>
                <a:gd name="connsiteY36" fmla="*/ 1658541 h 6253401"/>
                <a:gd name="connsiteX37" fmla="*/ 636270 w 2339340"/>
                <a:gd name="connsiteY37" fmla="*/ 1913811 h 6253401"/>
                <a:gd name="connsiteX38" fmla="*/ 678180 w 2339340"/>
                <a:gd name="connsiteY38" fmla="*/ 2218611 h 6253401"/>
                <a:gd name="connsiteX39" fmla="*/ 689610 w 2339340"/>
                <a:gd name="connsiteY39" fmla="*/ 2504361 h 6253401"/>
                <a:gd name="connsiteX40" fmla="*/ 712470 w 2339340"/>
                <a:gd name="connsiteY40" fmla="*/ 2778681 h 6253401"/>
                <a:gd name="connsiteX41" fmla="*/ 701040 w 2339340"/>
                <a:gd name="connsiteY41" fmla="*/ 3193971 h 6253401"/>
                <a:gd name="connsiteX42" fmla="*/ 643890 w 2339340"/>
                <a:gd name="connsiteY42" fmla="*/ 3799761 h 6253401"/>
                <a:gd name="connsiteX43" fmla="*/ 613410 w 2339340"/>
                <a:gd name="connsiteY43" fmla="*/ 4272201 h 6253401"/>
                <a:gd name="connsiteX44" fmla="*/ 689610 w 2339340"/>
                <a:gd name="connsiteY44" fmla="*/ 4634151 h 6253401"/>
                <a:gd name="connsiteX45" fmla="*/ 803910 w 2339340"/>
                <a:gd name="connsiteY45" fmla="*/ 5232321 h 6253401"/>
                <a:gd name="connsiteX46" fmla="*/ 883920 w 2339340"/>
                <a:gd name="connsiteY46" fmla="*/ 5674281 h 6253401"/>
                <a:gd name="connsiteX47" fmla="*/ 872490 w 2339340"/>
                <a:gd name="connsiteY47" fmla="*/ 5700951 h 6253401"/>
                <a:gd name="connsiteX48" fmla="*/ 693420 w 2339340"/>
                <a:gd name="connsiteY48" fmla="*/ 5910501 h 6253401"/>
                <a:gd name="connsiteX49" fmla="*/ 541020 w 2339340"/>
                <a:gd name="connsiteY49" fmla="*/ 6108621 h 6253401"/>
                <a:gd name="connsiteX50" fmla="*/ 510540 w 2339340"/>
                <a:gd name="connsiteY50" fmla="*/ 6173391 h 6253401"/>
                <a:gd name="connsiteX51" fmla="*/ 701040 w 2339340"/>
                <a:gd name="connsiteY51" fmla="*/ 6108621 h 6253401"/>
                <a:gd name="connsiteX52" fmla="*/ 830580 w 2339340"/>
                <a:gd name="connsiteY52" fmla="*/ 6081951 h 6253401"/>
                <a:gd name="connsiteX53" fmla="*/ 952500 w 2339340"/>
                <a:gd name="connsiteY53" fmla="*/ 5990511 h 6253401"/>
                <a:gd name="connsiteX54" fmla="*/ 963930 w 2339340"/>
                <a:gd name="connsiteY54" fmla="*/ 5887641 h 6253401"/>
                <a:gd name="connsiteX55" fmla="*/ 1108710 w 2339340"/>
                <a:gd name="connsiteY55" fmla="*/ 5834301 h 6253401"/>
                <a:gd name="connsiteX56" fmla="*/ 1108710 w 2339340"/>
                <a:gd name="connsiteY56" fmla="*/ 5807631 h 6253401"/>
                <a:gd name="connsiteX57" fmla="*/ 1032510 w 2339340"/>
                <a:gd name="connsiteY57" fmla="*/ 5651421 h 6253401"/>
                <a:gd name="connsiteX58" fmla="*/ 1043940 w 2339340"/>
                <a:gd name="connsiteY58" fmla="*/ 5297091 h 6253401"/>
                <a:gd name="connsiteX59" fmla="*/ 1074420 w 2339340"/>
                <a:gd name="connsiteY59" fmla="*/ 4904661 h 6253401"/>
                <a:gd name="connsiteX60" fmla="*/ 1002030 w 2339340"/>
                <a:gd name="connsiteY60" fmla="*/ 4439841 h 6253401"/>
                <a:gd name="connsiteX61" fmla="*/ 1066800 w 2339340"/>
                <a:gd name="connsiteY61" fmla="*/ 4146471 h 6253401"/>
                <a:gd name="connsiteX62" fmla="*/ 1116330 w 2339340"/>
                <a:gd name="connsiteY62" fmla="*/ 3792141 h 6253401"/>
                <a:gd name="connsiteX63" fmla="*/ 1165860 w 2339340"/>
                <a:gd name="connsiteY63" fmla="*/ 3392091 h 6253401"/>
                <a:gd name="connsiteX64" fmla="*/ 1238250 w 2339340"/>
                <a:gd name="connsiteY64" fmla="*/ 3898821 h 6253401"/>
                <a:gd name="connsiteX65" fmla="*/ 1280160 w 2339340"/>
                <a:gd name="connsiteY65" fmla="*/ 4382691 h 6253401"/>
                <a:gd name="connsiteX66" fmla="*/ 1310640 w 2339340"/>
                <a:gd name="connsiteY66" fmla="*/ 4550331 h 6253401"/>
                <a:gd name="connsiteX67" fmla="*/ 1272540 w 2339340"/>
                <a:gd name="connsiteY67" fmla="*/ 4855131 h 6253401"/>
                <a:gd name="connsiteX68" fmla="*/ 1242060 w 2339340"/>
                <a:gd name="connsiteY68" fmla="*/ 5076111 h 6253401"/>
                <a:gd name="connsiteX69" fmla="*/ 1276350 w 2339340"/>
                <a:gd name="connsiteY69" fmla="*/ 5304711 h 6253401"/>
                <a:gd name="connsiteX70" fmla="*/ 1333500 w 2339340"/>
                <a:gd name="connsiteY70" fmla="*/ 5510451 h 6253401"/>
                <a:gd name="connsiteX71" fmla="*/ 1314450 w 2339340"/>
                <a:gd name="connsiteY71" fmla="*/ 5632371 h 6253401"/>
                <a:gd name="connsiteX72" fmla="*/ 1264920 w 2339340"/>
                <a:gd name="connsiteY72" fmla="*/ 5811441 h 6253401"/>
                <a:gd name="connsiteX73" fmla="*/ 1264920 w 2339340"/>
                <a:gd name="connsiteY73" fmla="*/ 5918121 h 6253401"/>
                <a:gd name="connsiteX74" fmla="*/ 1424940 w 2339340"/>
                <a:gd name="connsiteY74" fmla="*/ 6253401 h 6253401"/>
                <a:gd name="connsiteX75" fmla="*/ 1565910 w 2339340"/>
                <a:gd name="connsiteY75" fmla="*/ 6081951 h 6253401"/>
                <a:gd name="connsiteX76" fmla="*/ 1604010 w 2339340"/>
                <a:gd name="connsiteY76" fmla="*/ 6028611 h 6253401"/>
                <a:gd name="connsiteX77" fmla="*/ 1524000 w 2339340"/>
                <a:gd name="connsiteY77" fmla="*/ 5860971 h 6253401"/>
                <a:gd name="connsiteX78" fmla="*/ 1466850 w 2339340"/>
                <a:gd name="connsiteY78" fmla="*/ 5735241 h 6253401"/>
                <a:gd name="connsiteX79" fmla="*/ 1440180 w 2339340"/>
                <a:gd name="connsiteY79" fmla="*/ 5655231 h 6253401"/>
                <a:gd name="connsiteX80" fmla="*/ 1546860 w 2339340"/>
                <a:gd name="connsiteY80" fmla="*/ 5095161 h 6253401"/>
                <a:gd name="connsiteX81" fmla="*/ 1600200 w 2339340"/>
                <a:gd name="connsiteY81" fmla="*/ 4523661 h 6253401"/>
                <a:gd name="connsiteX82" fmla="*/ 1684020 w 2339340"/>
                <a:gd name="connsiteY82" fmla="*/ 4043601 h 6253401"/>
                <a:gd name="connsiteX83" fmla="*/ 1703070 w 2339340"/>
                <a:gd name="connsiteY83" fmla="*/ 3704511 h 6253401"/>
                <a:gd name="connsiteX84" fmla="*/ 1673305 w 2339340"/>
                <a:gd name="connsiteY84" fmla="*/ 3099436 h 6253401"/>
                <a:gd name="connsiteX85" fmla="*/ 1630680 w 2339340"/>
                <a:gd name="connsiteY85" fmla="*/ 2885361 h 6253401"/>
                <a:gd name="connsiteX86" fmla="*/ 1607820 w 2339340"/>
                <a:gd name="connsiteY86" fmla="*/ 2767251 h 6253401"/>
                <a:gd name="connsiteX87" fmla="*/ 1584960 w 2339340"/>
                <a:gd name="connsiteY87" fmla="*/ 2439591 h 6253401"/>
                <a:gd name="connsiteX88" fmla="*/ 1584960 w 2339340"/>
                <a:gd name="connsiteY88" fmla="*/ 2089071 h 6253401"/>
                <a:gd name="connsiteX89" fmla="*/ 1619250 w 2339340"/>
                <a:gd name="connsiteY89" fmla="*/ 1788081 h 6253401"/>
                <a:gd name="connsiteX90" fmla="*/ 1691640 w 2339340"/>
                <a:gd name="connsiteY90" fmla="*/ 1517571 h 6253401"/>
                <a:gd name="connsiteX91" fmla="*/ 1954530 w 2339340"/>
                <a:gd name="connsiteY91" fmla="*/ 1940481 h 6253401"/>
                <a:gd name="connsiteX92" fmla="*/ 2045970 w 2339340"/>
                <a:gd name="connsiteY92" fmla="*/ 2062401 h 6253401"/>
                <a:gd name="connsiteX93" fmla="*/ 1840230 w 2339340"/>
                <a:gd name="connsiteY93" fmla="*/ 2374821 h 6253401"/>
                <a:gd name="connsiteX94" fmla="*/ 1729740 w 2339340"/>
                <a:gd name="connsiteY94" fmla="*/ 2561511 h 6253401"/>
                <a:gd name="connsiteX95" fmla="*/ 1672590 w 2339340"/>
                <a:gd name="connsiteY95" fmla="*/ 2691051 h 6253401"/>
                <a:gd name="connsiteX96" fmla="*/ 1606391 w 2339340"/>
                <a:gd name="connsiteY96" fmla="*/ 2762727 h 6253401"/>
                <a:gd name="connsiteX97" fmla="*/ 1658302 w 2339340"/>
                <a:gd name="connsiteY97" fmla="*/ 3027046 h 6253401"/>
                <a:gd name="connsiteX98" fmla="*/ 1729740 w 2339340"/>
                <a:gd name="connsiteY98" fmla="*/ 2908221 h 6253401"/>
                <a:gd name="connsiteX99" fmla="*/ 1927860 w 2339340"/>
                <a:gd name="connsiteY99" fmla="*/ 2706291 h 6253401"/>
                <a:gd name="connsiteX100" fmla="*/ 2065020 w 2339340"/>
                <a:gd name="connsiteY100" fmla="*/ 2565321 h 6253401"/>
                <a:gd name="connsiteX101" fmla="*/ 2202180 w 2339340"/>
                <a:gd name="connsiteY101" fmla="*/ 2355771 h 6253401"/>
                <a:gd name="connsiteX102" fmla="*/ 2339340 w 2339340"/>
                <a:gd name="connsiteY102" fmla="*/ 2066211 h 6253401"/>
                <a:gd name="connsiteX103" fmla="*/ 2293620 w 2339340"/>
                <a:gd name="connsiteY103" fmla="*/ 1974771 h 6253401"/>
                <a:gd name="connsiteX104" fmla="*/ 2232660 w 2339340"/>
                <a:gd name="connsiteY104" fmla="*/ 1769031 h 6253401"/>
                <a:gd name="connsiteX105" fmla="*/ 2175510 w 2339340"/>
                <a:gd name="connsiteY105" fmla="*/ 1582341 h 6253401"/>
                <a:gd name="connsiteX106" fmla="*/ 2065020 w 2339340"/>
                <a:gd name="connsiteY106" fmla="*/ 1368981 h 6253401"/>
                <a:gd name="connsiteX107" fmla="*/ 1958340 w 2339340"/>
                <a:gd name="connsiteY107" fmla="*/ 1186101 h 6253401"/>
                <a:gd name="connsiteX108" fmla="*/ 1878330 w 2339340"/>
                <a:gd name="connsiteY108" fmla="*/ 1060371 h 6253401"/>
                <a:gd name="connsiteX109" fmla="*/ 1752600 w 2339340"/>
                <a:gd name="connsiteY109" fmla="*/ 991791 h 6253401"/>
                <a:gd name="connsiteX110" fmla="*/ 1645920 w 2339340"/>
                <a:gd name="connsiteY110" fmla="*/ 972741 h 6253401"/>
                <a:gd name="connsiteX111" fmla="*/ 1546860 w 2339340"/>
                <a:gd name="connsiteY111" fmla="*/ 938451 h 6253401"/>
                <a:gd name="connsiteX112" fmla="*/ 1276350 w 2339340"/>
                <a:gd name="connsiteY112" fmla="*/ 877491 h 6253401"/>
                <a:gd name="connsiteX113" fmla="*/ 1257300 w 2339340"/>
                <a:gd name="connsiteY113" fmla="*/ 755571 h 6253401"/>
                <a:gd name="connsiteX114" fmla="*/ 1325880 w 2339340"/>
                <a:gd name="connsiteY114" fmla="*/ 610791 h 6253401"/>
                <a:gd name="connsiteX115" fmla="*/ 1363980 w 2339340"/>
                <a:gd name="connsiteY115" fmla="*/ 553641 h 6253401"/>
                <a:gd name="connsiteX116" fmla="*/ 1352550 w 2339340"/>
                <a:gd name="connsiteY116" fmla="*/ 454581 h 6253401"/>
                <a:gd name="connsiteX117" fmla="*/ 1348740 w 2339340"/>
                <a:gd name="connsiteY117" fmla="*/ 325041 h 6253401"/>
                <a:gd name="connsiteX118" fmla="*/ 1306830 w 2339340"/>
                <a:gd name="connsiteY118" fmla="*/ 130731 h 6253401"/>
                <a:gd name="connsiteX119" fmla="*/ 1188720 w 2339340"/>
                <a:gd name="connsiteY119" fmla="*/ 54531 h 6253401"/>
                <a:gd name="connsiteX120" fmla="*/ 1143000 w 2339340"/>
                <a:gd name="connsiteY120" fmla="*/ 27861 h 6253401"/>
                <a:gd name="connsiteX121" fmla="*/ 1077992 w 2339340"/>
                <a:gd name="connsiteY121" fmla="*/ 0 h 6253401"/>
                <a:gd name="connsiteX0" fmla="*/ 1077992 w 2339340"/>
                <a:gd name="connsiteY0" fmla="*/ 0 h 6253401"/>
                <a:gd name="connsiteX1" fmla="*/ 970359 w 2339340"/>
                <a:gd name="connsiteY1" fmla="*/ 77867 h 6253401"/>
                <a:gd name="connsiteX2" fmla="*/ 967740 w 2339340"/>
                <a:gd name="connsiteY2" fmla="*/ 16431 h 6253401"/>
                <a:gd name="connsiteX3" fmla="*/ 872490 w 2339340"/>
                <a:gd name="connsiteY3" fmla="*/ 138351 h 6253401"/>
                <a:gd name="connsiteX4" fmla="*/ 849630 w 2339340"/>
                <a:gd name="connsiteY4" fmla="*/ 103347 h 6253401"/>
                <a:gd name="connsiteX5" fmla="*/ 804863 w 2339340"/>
                <a:gd name="connsiteY5" fmla="*/ 232886 h 6253401"/>
                <a:gd name="connsiteX6" fmla="*/ 782955 w 2339340"/>
                <a:gd name="connsiteY6" fmla="*/ 466725 h 6253401"/>
                <a:gd name="connsiteX7" fmla="*/ 754380 w 2339340"/>
                <a:gd name="connsiteY7" fmla="*/ 481251 h 6253401"/>
                <a:gd name="connsiteX8" fmla="*/ 781050 w 2339340"/>
                <a:gd name="connsiteY8" fmla="*/ 565071 h 6253401"/>
                <a:gd name="connsiteX9" fmla="*/ 822960 w 2339340"/>
                <a:gd name="connsiteY9" fmla="*/ 641271 h 6253401"/>
                <a:gd name="connsiteX10" fmla="*/ 887730 w 2339340"/>
                <a:gd name="connsiteY10" fmla="*/ 706041 h 6253401"/>
                <a:gd name="connsiteX11" fmla="*/ 925830 w 2339340"/>
                <a:gd name="connsiteY11" fmla="*/ 786051 h 6253401"/>
                <a:gd name="connsiteX12" fmla="*/ 925830 w 2339340"/>
                <a:gd name="connsiteY12" fmla="*/ 877491 h 6253401"/>
                <a:gd name="connsiteX13" fmla="*/ 803910 w 2339340"/>
                <a:gd name="connsiteY13" fmla="*/ 938451 h 6253401"/>
                <a:gd name="connsiteX14" fmla="*/ 701040 w 2339340"/>
                <a:gd name="connsiteY14" fmla="*/ 965121 h 6253401"/>
                <a:gd name="connsiteX15" fmla="*/ 556260 w 2339340"/>
                <a:gd name="connsiteY15" fmla="*/ 968931 h 6253401"/>
                <a:gd name="connsiteX16" fmla="*/ 403860 w 2339340"/>
                <a:gd name="connsiteY16" fmla="*/ 1018461 h 6253401"/>
                <a:gd name="connsiteX17" fmla="*/ 320040 w 2339340"/>
                <a:gd name="connsiteY17" fmla="*/ 1102281 h 6253401"/>
                <a:gd name="connsiteX18" fmla="*/ 247650 w 2339340"/>
                <a:gd name="connsiteY18" fmla="*/ 1292781 h 6253401"/>
                <a:gd name="connsiteX19" fmla="*/ 163830 w 2339340"/>
                <a:gd name="connsiteY19" fmla="*/ 1586151 h 6253401"/>
                <a:gd name="connsiteX20" fmla="*/ 83820 w 2339340"/>
                <a:gd name="connsiteY20" fmla="*/ 1799511 h 6253401"/>
                <a:gd name="connsiteX21" fmla="*/ 72390 w 2339340"/>
                <a:gd name="connsiteY21" fmla="*/ 1978581 h 6253401"/>
                <a:gd name="connsiteX22" fmla="*/ 0 w 2339340"/>
                <a:gd name="connsiteY22" fmla="*/ 2161461 h 6253401"/>
                <a:gd name="connsiteX23" fmla="*/ 11430 w 2339340"/>
                <a:gd name="connsiteY23" fmla="*/ 2268141 h 6253401"/>
                <a:gd name="connsiteX24" fmla="*/ 106680 w 2339340"/>
                <a:gd name="connsiteY24" fmla="*/ 2443401 h 6253401"/>
                <a:gd name="connsiteX25" fmla="*/ 243840 w 2339340"/>
                <a:gd name="connsiteY25" fmla="*/ 2611041 h 6253401"/>
                <a:gd name="connsiteX26" fmla="*/ 422910 w 2339340"/>
                <a:gd name="connsiteY26" fmla="*/ 2786301 h 6253401"/>
                <a:gd name="connsiteX27" fmla="*/ 609600 w 2339340"/>
                <a:gd name="connsiteY27" fmla="*/ 2946321 h 6253401"/>
                <a:gd name="connsiteX28" fmla="*/ 703183 w 2339340"/>
                <a:gd name="connsiteY28" fmla="*/ 3078956 h 6253401"/>
                <a:gd name="connsiteX29" fmla="*/ 711517 w 2339340"/>
                <a:gd name="connsiteY29" fmla="*/ 2800827 h 6253401"/>
                <a:gd name="connsiteX30" fmla="*/ 647700 w 2339340"/>
                <a:gd name="connsiteY30" fmla="*/ 2748201 h 6253401"/>
                <a:gd name="connsiteX31" fmla="*/ 541020 w 2339340"/>
                <a:gd name="connsiteY31" fmla="*/ 2553891 h 6253401"/>
                <a:gd name="connsiteX32" fmla="*/ 487680 w 2339340"/>
                <a:gd name="connsiteY32" fmla="*/ 2443401 h 6253401"/>
                <a:gd name="connsiteX33" fmla="*/ 293370 w 2339340"/>
                <a:gd name="connsiteY33" fmla="*/ 2222421 h 6253401"/>
                <a:gd name="connsiteX34" fmla="*/ 426720 w 2339340"/>
                <a:gd name="connsiteY34" fmla="*/ 2005251 h 6253401"/>
                <a:gd name="connsiteX35" fmla="*/ 483870 w 2339340"/>
                <a:gd name="connsiteY35" fmla="*/ 1894761 h 6253401"/>
                <a:gd name="connsiteX36" fmla="*/ 544830 w 2339340"/>
                <a:gd name="connsiteY36" fmla="*/ 1658541 h 6253401"/>
                <a:gd name="connsiteX37" fmla="*/ 636270 w 2339340"/>
                <a:gd name="connsiteY37" fmla="*/ 1913811 h 6253401"/>
                <a:gd name="connsiteX38" fmla="*/ 678180 w 2339340"/>
                <a:gd name="connsiteY38" fmla="*/ 2218611 h 6253401"/>
                <a:gd name="connsiteX39" fmla="*/ 689610 w 2339340"/>
                <a:gd name="connsiteY39" fmla="*/ 2504361 h 6253401"/>
                <a:gd name="connsiteX40" fmla="*/ 712470 w 2339340"/>
                <a:gd name="connsiteY40" fmla="*/ 2778681 h 6253401"/>
                <a:gd name="connsiteX41" fmla="*/ 701040 w 2339340"/>
                <a:gd name="connsiteY41" fmla="*/ 3193971 h 6253401"/>
                <a:gd name="connsiteX42" fmla="*/ 643890 w 2339340"/>
                <a:gd name="connsiteY42" fmla="*/ 3799761 h 6253401"/>
                <a:gd name="connsiteX43" fmla="*/ 613410 w 2339340"/>
                <a:gd name="connsiteY43" fmla="*/ 4272201 h 6253401"/>
                <a:gd name="connsiteX44" fmla="*/ 689610 w 2339340"/>
                <a:gd name="connsiteY44" fmla="*/ 4634151 h 6253401"/>
                <a:gd name="connsiteX45" fmla="*/ 803910 w 2339340"/>
                <a:gd name="connsiteY45" fmla="*/ 5232321 h 6253401"/>
                <a:gd name="connsiteX46" fmla="*/ 883920 w 2339340"/>
                <a:gd name="connsiteY46" fmla="*/ 5674281 h 6253401"/>
                <a:gd name="connsiteX47" fmla="*/ 872490 w 2339340"/>
                <a:gd name="connsiteY47" fmla="*/ 5700951 h 6253401"/>
                <a:gd name="connsiteX48" fmla="*/ 693420 w 2339340"/>
                <a:gd name="connsiteY48" fmla="*/ 5910501 h 6253401"/>
                <a:gd name="connsiteX49" fmla="*/ 541020 w 2339340"/>
                <a:gd name="connsiteY49" fmla="*/ 6108621 h 6253401"/>
                <a:gd name="connsiteX50" fmla="*/ 510540 w 2339340"/>
                <a:gd name="connsiteY50" fmla="*/ 6173391 h 6253401"/>
                <a:gd name="connsiteX51" fmla="*/ 701040 w 2339340"/>
                <a:gd name="connsiteY51" fmla="*/ 6108621 h 6253401"/>
                <a:gd name="connsiteX52" fmla="*/ 830580 w 2339340"/>
                <a:gd name="connsiteY52" fmla="*/ 6081951 h 6253401"/>
                <a:gd name="connsiteX53" fmla="*/ 952500 w 2339340"/>
                <a:gd name="connsiteY53" fmla="*/ 5990511 h 6253401"/>
                <a:gd name="connsiteX54" fmla="*/ 963930 w 2339340"/>
                <a:gd name="connsiteY54" fmla="*/ 5887641 h 6253401"/>
                <a:gd name="connsiteX55" fmla="*/ 1108710 w 2339340"/>
                <a:gd name="connsiteY55" fmla="*/ 5834301 h 6253401"/>
                <a:gd name="connsiteX56" fmla="*/ 1108710 w 2339340"/>
                <a:gd name="connsiteY56" fmla="*/ 5807631 h 6253401"/>
                <a:gd name="connsiteX57" fmla="*/ 1032510 w 2339340"/>
                <a:gd name="connsiteY57" fmla="*/ 5651421 h 6253401"/>
                <a:gd name="connsiteX58" fmla="*/ 1043940 w 2339340"/>
                <a:gd name="connsiteY58" fmla="*/ 5297091 h 6253401"/>
                <a:gd name="connsiteX59" fmla="*/ 1074420 w 2339340"/>
                <a:gd name="connsiteY59" fmla="*/ 4904661 h 6253401"/>
                <a:gd name="connsiteX60" fmla="*/ 1002030 w 2339340"/>
                <a:gd name="connsiteY60" fmla="*/ 4439841 h 6253401"/>
                <a:gd name="connsiteX61" fmla="*/ 1066800 w 2339340"/>
                <a:gd name="connsiteY61" fmla="*/ 4146471 h 6253401"/>
                <a:gd name="connsiteX62" fmla="*/ 1116330 w 2339340"/>
                <a:gd name="connsiteY62" fmla="*/ 3792141 h 6253401"/>
                <a:gd name="connsiteX63" fmla="*/ 1165860 w 2339340"/>
                <a:gd name="connsiteY63" fmla="*/ 3392091 h 6253401"/>
                <a:gd name="connsiteX64" fmla="*/ 1238250 w 2339340"/>
                <a:gd name="connsiteY64" fmla="*/ 3898821 h 6253401"/>
                <a:gd name="connsiteX65" fmla="*/ 1280160 w 2339340"/>
                <a:gd name="connsiteY65" fmla="*/ 4382691 h 6253401"/>
                <a:gd name="connsiteX66" fmla="*/ 1310640 w 2339340"/>
                <a:gd name="connsiteY66" fmla="*/ 4550331 h 6253401"/>
                <a:gd name="connsiteX67" fmla="*/ 1272540 w 2339340"/>
                <a:gd name="connsiteY67" fmla="*/ 4855131 h 6253401"/>
                <a:gd name="connsiteX68" fmla="*/ 1242060 w 2339340"/>
                <a:gd name="connsiteY68" fmla="*/ 5076111 h 6253401"/>
                <a:gd name="connsiteX69" fmla="*/ 1276350 w 2339340"/>
                <a:gd name="connsiteY69" fmla="*/ 5304711 h 6253401"/>
                <a:gd name="connsiteX70" fmla="*/ 1333500 w 2339340"/>
                <a:gd name="connsiteY70" fmla="*/ 5510451 h 6253401"/>
                <a:gd name="connsiteX71" fmla="*/ 1314450 w 2339340"/>
                <a:gd name="connsiteY71" fmla="*/ 5632371 h 6253401"/>
                <a:gd name="connsiteX72" fmla="*/ 1264920 w 2339340"/>
                <a:gd name="connsiteY72" fmla="*/ 5811441 h 6253401"/>
                <a:gd name="connsiteX73" fmla="*/ 1264920 w 2339340"/>
                <a:gd name="connsiteY73" fmla="*/ 5918121 h 6253401"/>
                <a:gd name="connsiteX74" fmla="*/ 1424940 w 2339340"/>
                <a:gd name="connsiteY74" fmla="*/ 6253401 h 6253401"/>
                <a:gd name="connsiteX75" fmla="*/ 1565910 w 2339340"/>
                <a:gd name="connsiteY75" fmla="*/ 6081951 h 6253401"/>
                <a:gd name="connsiteX76" fmla="*/ 1604010 w 2339340"/>
                <a:gd name="connsiteY76" fmla="*/ 6028611 h 6253401"/>
                <a:gd name="connsiteX77" fmla="*/ 1524000 w 2339340"/>
                <a:gd name="connsiteY77" fmla="*/ 5860971 h 6253401"/>
                <a:gd name="connsiteX78" fmla="*/ 1466850 w 2339340"/>
                <a:gd name="connsiteY78" fmla="*/ 5735241 h 6253401"/>
                <a:gd name="connsiteX79" fmla="*/ 1440180 w 2339340"/>
                <a:gd name="connsiteY79" fmla="*/ 5655231 h 6253401"/>
                <a:gd name="connsiteX80" fmla="*/ 1546860 w 2339340"/>
                <a:gd name="connsiteY80" fmla="*/ 5095161 h 6253401"/>
                <a:gd name="connsiteX81" fmla="*/ 1600200 w 2339340"/>
                <a:gd name="connsiteY81" fmla="*/ 4523661 h 6253401"/>
                <a:gd name="connsiteX82" fmla="*/ 1684020 w 2339340"/>
                <a:gd name="connsiteY82" fmla="*/ 4043601 h 6253401"/>
                <a:gd name="connsiteX83" fmla="*/ 1703070 w 2339340"/>
                <a:gd name="connsiteY83" fmla="*/ 3704511 h 6253401"/>
                <a:gd name="connsiteX84" fmla="*/ 1673305 w 2339340"/>
                <a:gd name="connsiteY84" fmla="*/ 3099436 h 6253401"/>
                <a:gd name="connsiteX85" fmla="*/ 1630680 w 2339340"/>
                <a:gd name="connsiteY85" fmla="*/ 2885361 h 6253401"/>
                <a:gd name="connsiteX86" fmla="*/ 1607820 w 2339340"/>
                <a:gd name="connsiteY86" fmla="*/ 2767251 h 6253401"/>
                <a:gd name="connsiteX87" fmla="*/ 1584960 w 2339340"/>
                <a:gd name="connsiteY87" fmla="*/ 2439591 h 6253401"/>
                <a:gd name="connsiteX88" fmla="*/ 1584960 w 2339340"/>
                <a:gd name="connsiteY88" fmla="*/ 2089071 h 6253401"/>
                <a:gd name="connsiteX89" fmla="*/ 1619250 w 2339340"/>
                <a:gd name="connsiteY89" fmla="*/ 1788081 h 6253401"/>
                <a:gd name="connsiteX90" fmla="*/ 1691640 w 2339340"/>
                <a:gd name="connsiteY90" fmla="*/ 1517571 h 6253401"/>
                <a:gd name="connsiteX91" fmla="*/ 1954530 w 2339340"/>
                <a:gd name="connsiteY91" fmla="*/ 1940481 h 6253401"/>
                <a:gd name="connsiteX92" fmla="*/ 2045970 w 2339340"/>
                <a:gd name="connsiteY92" fmla="*/ 2062401 h 6253401"/>
                <a:gd name="connsiteX93" fmla="*/ 1840230 w 2339340"/>
                <a:gd name="connsiteY93" fmla="*/ 2374821 h 6253401"/>
                <a:gd name="connsiteX94" fmla="*/ 1729740 w 2339340"/>
                <a:gd name="connsiteY94" fmla="*/ 2561511 h 6253401"/>
                <a:gd name="connsiteX95" fmla="*/ 1672590 w 2339340"/>
                <a:gd name="connsiteY95" fmla="*/ 2691051 h 6253401"/>
                <a:gd name="connsiteX96" fmla="*/ 1606391 w 2339340"/>
                <a:gd name="connsiteY96" fmla="*/ 2762727 h 6253401"/>
                <a:gd name="connsiteX97" fmla="*/ 1658302 w 2339340"/>
                <a:gd name="connsiteY97" fmla="*/ 3027046 h 6253401"/>
                <a:gd name="connsiteX98" fmla="*/ 1729740 w 2339340"/>
                <a:gd name="connsiteY98" fmla="*/ 2908221 h 6253401"/>
                <a:gd name="connsiteX99" fmla="*/ 1927860 w 2339340"/>
                <a:gd name="connsiteY99" fmla="*/ 2706291 h 6253401"/>
                <a:gd name="connsiteX100" fmla="*/ 2065020 w 2339340"/>
                <a:gd name="connsiteY100" fmla="*/ 2565321 h 6253401"/>
                <a:gd name="connsiteX101" fmla="*/ 2202180 w 2339340"/>
                <a:gd name="connsiteY101" fmla="*/ 2355771 h 6253401"/>
                <a:gd name="connsiteX102" fmla="*/ 2339340 w 2339340"/>
                <a:gd name="connsiteY102" fmla="*/ 2066211 h 6253401"/>
                <a:gd name="connsiteX103" fmla="*/ 2293620 w 2339340"/>
                <a:gd name="connsiteY103" fmla="*/ 1974771 h 6253401"/>
                <a:gd name="connsiteX104" fmla="*/ 2232660 w 2339340"/>
                <a:gd name="connsiteY104" fmla="*/ 1769031 h 6253401"/>
                <a:gd name="connsiteX105" fmla="*/ 2175510 w 2339340"/>
                <a:gd name="connsiteY105" fmla="*/ 1582341 h 6253401"/>
                <a:gd name="connsiteX106" fmla="*/ 2065020 w 2339340"/>
                <a:gd name="connsiteY106" fmla="*/ 1368981 h 6253401"/>
                <a:gd name="connsiteX107" fmla="*/ 1958340 w 2339340"/>
                <a:gd name="connsiteY107" fmla="*/ 1186101 h 6253401"/>
                <a:gd name="connsiteX108" fmla="*/ 1878330 w 2339340"/>
                <a:gd name="connsiteY108" fmla="*/ 1060371 h 6253401"/>
                <a:gd name="connsiteX109" fmla="*/ 1752600 w 2339340"/>
                <a:gd name="connsiteY109" fmla="*/ 991791 h 6253401"/>
                <a:gd name="connsiteX110" fmla="*/ 1645920 w 2339340"/>
                <a:gd name="connsiteY110" fmla="*/ 972741 h 6253401"/>
                <a:gd name="connsiteX111" fmla="*/ 1546860 w 2339340"/>
                <a:gd name="connsiteY111" fmla="*/ 938451 h 6253401"/>
                <a:gd name="connsiteX112" fmla="*/ 1276350 w 2339340"/>
                <a:gd name="connsiteY112" fmla="*/ 877491 h 6253401"/>
                <a:gd name="connsiteX113" fmla="*/ 1257300 w 2339340"/>
                <a:gd name="connsiteY113" fmla="*/ 755571 h 6253401"/>
                <a:gd name="connsiteX114" fmla="*/ 1325880 w 2339340"/>
                <a:gd name="connsiteY114" fmla="*/ 610791 h 6253401"/>
                <a:gd name="connsiteX115" fmla="*/ 1363980 w 2339340"/>
                <a:gd name="connsiteY115" fmla="*/ 553641 h 6253401"/>
                <a:gd name="connsiteX116" fmla="*/ 1352550 w 2339340"/>
                <a:gd name="connsiteY116" fmla="*/ 454581 h 6253401"/>
                <a:gd name="connsiteX117" fmla="*/ 1348740 w 2339340"/>
                <a:gd name="connsiteY117" fmla="*/ 325041 h 6253401"/>
                <a:gd name="connsiteX118" fmla="*/ 1311592 w 2339340"/>
                <a:gd name="connsiteY118" fmla="*/ 99775 h 6253401"/>
                <a:gd name="connsiteX119" fmla="*/ 1188720 w 2339340"/>
                <a:gd name="connsiteY119" fmla="*/ 54531 h 6253401"/>
                <a:gd name="connsiteX120" fmla="*/ 1143000 w 2339340"/>
                <a:gd name="connsiteY120" fmla="*/ 27861 h 6253401"/>
                <a:gd name="connsiteX121" fmla="*/ 1077992 w 2339340"/>
                <a:gd name="connsiteY121" fmla="*/ 0 h 6253401"/>
                <a:gd name="connsiteX0" fmla="*/ 1077992 w 2339340"/>
                <a:gd name="connsiteY0" fmla="*/ 0 h 6253401"/>
                <a:gd name="connsiteX1" fmla="*/ 970359 w 2339340"/>
                <a:gd name="connsiteY1" fmla="*/ 77867 h 6253401"/>
                <a:gd name="connsiteX2" fmla="*/ 967740 w 2339340"/>
                <a:gd name="connsiteY2" fmla="*/ 16431 h 6253401"/>
                <a:gd name="connsiteX3" fmla="*/ 872490 w 2339340"/>
                <a:gd name="connsiteY3" fmla="*/ 138351 h 6253401"/>
                <a:gd name="connsiteX4" fmla="*/ 849630 w 2339340"/>
                <a:gd name="connsiteY4" fmla="*/ 103347 h 6253401"/>
                <a:gd name="connsiteX5" fmla="*/ 804863 w 2339340"/>
                <a:gd name="connsiteY5" fmla="*/ 232886 h 6253401"/>
                <a:gd name="connsiteX6" fmla="*/ 782955 w 2339340"/>
                <a:gd name="connsiteY6" fmla="*/ 466725 h 6253401"/>
                <a:gd name="connsiteX7" fmla="*/ 754380 w 2339340"/>
                <a:gd name="connsiteY7" fmla="*/ 481251 h 6253401"/>
                <a:gd name="connsiteX8" fmla="*/ 781050 w 2339340"/>
                <a:gd name="connsiteY8" fmla="*/ 565071 h 6253401"/>
                <a:gd name="connsiteX9" fmla="*/ 822960 w 2339340"/>
                <a:gd name="connsiteY9" fmla="*/ 641271 h 6253401"/>
                <a:gd name="connsiteX10" fmla="*/ 887730 w 2339340"/>
                <a:gd name="connsiteY10" fmla="*/ 706041 h 6253401"/>
                <a:gd name="connsiteX11" fmla="*/ 925830 w 2339340"/>
                <a:gd name="connsiteY11" fmla="*/ 786051 h 6253401"/>
                <a:gd name="connsiteX12" fmla="*/ 925830 w 2339340"/>
                <a:gd name="connsiteY12" fmla="*/ 877491 h 6253401"/>
                <a:gd name="connsiteX13" fmla="*/ 803910 w 2339340"/>
                <a:gd name="connsiteY13" fmla="*/ 938451 h 6253401"/>
                <a:gd name="connsiteX14" fmla="*/ 701040 w 2339340"/>
                <a:gd name="connsiteY14" fmla="*/ 965121 h 6253401"/>
                <a:gd name="connsiteX15" fmla="*/ 556260 w 2339340"/>
                <a:gd name="connsiteY15" fmla="*/ 968931 h 6253401"/>
                <a:gd name="connsiteX16" fmla="*/ 403860 w 2339340"/>
                <a:gd name="connsiteY16" fmla="*/ 1018461 h 6253401"/>
                <a:gd name="connsiteX17" fmla="*/ 320040 w 2339340"/>
                <a:gd name="connsiteY17" fmla="*/ 1102281 h 6253401"/>
                <a:gd name="connsiteX18" fmla="*/ 247650 w 2339340"/>
                <a:gd name="connsiteY18" fmla="*/ 1292781 h 6253401"/>
                <a:gd name="connsiteX19" fmla="*/ 163830 w 2339340"/>
                <a:gd name="connsiteY19" fmla="*/ 1586151 h 6253401"/>
                <a:gd name="connsiteX20" fmla="*/ 83820 w 2339340"/>
                <a:gd name="connsiteY20" fmla="*/ 1799511 h 6253401"/>
                <a:gd name="connsiteX21" fmla="*/ 72390 w 2339340"/>
                <a:gd name="connsiteY21" fmla="*/ 1978581 h 6253401"/>
                <a:gd name="connsiteX22" fmla="*/ 0 w 2339340"/>
                <a:gd name="connsiteY22" fmla="*/ 2161461 h 6253401"/>
                <a:gd name="connsiteX23" fmla="*/ 11430 w 2339340"/>
                <a:gd name="connsiteY23" fmla="*/ 2268141 h 6253401"/>
                <a:gd name="connsiteX24" fmla="*/ 106680 w 2339340"/>
                <a:gd name="connsiteY24" fmla="*/ 2443401 h 6253401"/>
                <a:gd name="connsiteX25" fmla="*/ 243840 w 2339340"/>
                <a:gd name="connsiteY25" fmla="*/ 2611041 h 6253401"/>
                <a:gd name="connsiteX26" fmla="*/ 422910 w 2339340"/>
                <a:gd name="connsiteY26" fmla="*/ 2786301 h 6253401"/>
                <a:gd name="connsiteX27" fmla="*/ 609600 w 2339340"/>
                <a:gd name="connsiteY27" fmla="*/ 2946321 h 6253401"/>
                <a:gd name="connsiteX28" fmla="*/ 703183 w 2339340"/>
                <a:gd name="connsiteY28" fmla="*/ 3078956 h 6253401"/>
                <a:gd name="connsiteX29" fmla="*/ 711517 w 2339340"/>
                <a:gd name="connsiteY29" fmla="*/ 2800827 h 6253401"/>
                <a:gd name="connsiteX30" fmla="*/ 647700 w 2339340"/>
                <a:gd name="connsiteY30" fmla="*/ 2748201 h 6253401"/>
                <a:gd name="connsiteX31" fmla="*/ 541020 w 2339340"/>
                <a:gd name="connsiteY31" fmla="*/ 2553891 h 6253401"/>
                <a:gd name="connsiteX32" fmla="*/ 487680 w 2339340"/>
                <a:gd name="connsiteY32" fmla="*/ 2443401 h 6253401"/>
                <a:gd name="connsiteX33" fmla="*/ 293370 w 2339340"/>
                <a:gd name="connsiteY33" fmla="*/ 2222421 h 6253401"/>
                <a:gd name="connsiteX34" fmla="*/ 426720 w 2339340"/>
                <a:gd name="connsiteY34" fmla="*/ 2005251 h 6253401"/>
                <a:gd name="connsiteX35" fmla="*/ 483870 w 2339340"/>
                <a:gd name="connsiteY35" fmla="*/ 1894761 h 6253401"/>
                <a:gd name="connsiteX36" fmla="*/ 544830 w 2339340"/>
                <a:gd name="connsiteY36" fmla="*/ 1658541 h 6253401"/>
                <a:gd name="connsiteX37" fmla="*/ 636270 w 2339340"/>
                <a:gd name="connsiteY37" fmla="*/ 1913811 h 6253401"/>
                <a:gd name="connsiteX38" fmla="*/ 678180 w 2339340"/>
                <a:gd name="connsiteY38" fmla="*/ 2218611 h 6253401"/>
                <a:gd name="connsiteX39" fmla="*/ 689610 w 2339340"/>
                <a:gd name="connsiteY39" fmla="*/ 2504361 h 6253401"/>
                <a:gd name="connsiteX40" fmla="*/ 712470 w 2339340"/>
                <a:gd name="connsiteY40" fmla="*/ 2778681 h 6253401"/>
                <a:gd name="connsiteX41" fmla="*/ 701040 w 2339340"/>
                <a:gd name="connsiteY41" fmla="*/ 3193971 h 6253401"/>
                <a:gd name="connsiteX42" fmla="*/ 643890 w 2339340"/>
                <a:gd name="connsiteY42" fmla="*/ 3799761 h 6253401"/>
                <a:gd name="connsiteX43" fmla="*/ 613410 w 2339340"/>
                <a:gd name="connsiteY43" fmla="*/ 4272201 h 6253401"/>
                <a:gd name="connsiteX44" fmla="*/ 689610 w 2339340"/>
                <a:gd name="connsiteY44" fmla="*/ 4634151 h 6253401"/>
                <a:gd name="connsiteX45" fmla="*/ 803910 w 2339340"/>
                <a:gd name="connsiteY45" fmla="*/ 5232321 h 6253401"/>
                <a:gd name="connsiteX46" fmla="*/ 883920 w 2339340"/>
                <a:gd name="connsiteY46" fmla="*/ 5674281 h 6253401"/>
                <a:gd name="connsiteX47" fmla="*/ 872490 w 2339340"/>
                <a:gd name="connsiteY47" fmla="*/ 5700951 h 6253401"/>
                <a:gd name="connsiteX48" fmla="*/ 693420 w 2339340"/>
                <a:gd name="connsiteY48" fmla="*/ 5910501 h 6253401"/>
                <a:gd name="connsiteX49" fmla="*/ 541020 w 2339340"/>
                <a:gd name="connsiteY49" fmla="*/ 6108621 h 6253401"/>
                <a:gd name="connsiteX50" fmla="*/ 510540 w 2339340"/>
                <a:gd name="connsiteY50" fmla="*/ 6173391 h 6253401"/>
                <a:gd name="connsiteX51" fmla="*/ 701040 w 2339340"/>
                <a:gd name="connsiteY51" fmla="*/ 6108621 h 6253401"/>
                <a:gd name="connsiteX52" fmla="*/ 830580 w 2339340"/>
                <a:gd name="connsiteY52" fmla="*/ 6081951 h 6253401"/>
                <a:gd name="connsiteX53" fmla="*/ 952500 w 2339340"/>
                <a:gd name="connsiteY53" fmla="*/ 5990511 h 6253401"/>
                <a:gd name="connsiteX54" fmla="*/ 963930 w 2339340"/>
                <a:gd name="connsiteY54" fmla="*/ 5887641 h 6253401"/>
                <a:gd name="connsiteX55" fmla="*/ 1108710 w 2339340"/>
                <a:gd name="connsiteY55" fmla="*/ 5834301 h 6253401"/>
                <a:gd name="connsiteX56" fmla="*/ 1108710 w 2339340"/>
                <a:gd name="connsiteY56" fmla="*/ 5807631 h 6253401"/>
                <a:gd name="connsiteX57" fmla="*/ 1032510 w 2339340"/>
                <a:gd name="connsiteY57" fmla="*/ 5651421 h 6253401"/>
                <a:gd name="connsiteX58" fmla="*/ 1043940 w 2339340"/>
                <a:gd name="connsiteY58" fmla="*/ 5297091 h 6253401"/>
                <a:gd name="connsiteX59" fmla="*/ 1074420 w 2339340"/>
                <a:gd name="connsiteY59" fmla="*/ 4904661 h 6253401"/>
                <a:gd name="connsiteX60" fmla="*/ 1002030 w 2339340"/>
                <a:gd name="connsiteY60" fmla="*/ 4439841 h 6253401"/>
                <a:gd name="connsiteX61" fmla="*/ 1066800 w 2339340"/>
                <a:gd name="connsiteY61" fmla="*/ 4146471 h 6253401"/>
                <a:gd name="connsiteX62" fmla="*/ 1116330 w 2339340"/>
                <a:gd name="connsiteY62" fmla="*/ 3792141 h 6253401"/>
                <a:gd name="connsiteX63" fmla="*/ 1165860 w 2339340"/>
                <a:gd name="connsiteY63" fmla="*/ 3392091 h 6253401"/>
                <a:gd name="connsiteX64" fmla="*/ 1238250 w 2339340"/>
                <a:gd name="connsiteY64" fmla="*/ 3898821 h 6253401"/>
                <a:gd name="connsiteX65" fmla="*/ 1280160 w 2339340"/>
                <a:gd name="connsiteY65" fmla="*/ 4382691 h 6253401"/>
                <a:gd name="connsiteX66" fmla="*/ 1310640 w 2339340"/>
                <a:gd name="connsiteY66" fmla="*/ 4550331 h 6253401"/>
                <a:gd name="connsiteX67" fmla="*/ 1272540 w 2339340"/>
                <a:gd name="connsiteY67" fmla="*/ 4855131 h 6253401"/>
                <a:gd name="connsiteX68" fmla="*/ 1242060 w 2339340"/>
                <a:gd name="connsiteY68" fmla="*/ 5076111 h 6253401"/>
                <a:gd name="connsiteX69" fmla="*/ 1276350 w 2339340"/>
                <a:gd name="connsiteY69" fmla="*/ 5304711 h 6253401"/>
                <a:gd name="connsiteX70" fmla="*/ 1333500 w 2339340"/>
                <a:gd name="connsiteY70" fmla="*/ 5510451 h 6253401"/>
                <a:gd name="connsiteX71" fmla="*/ 1314450 w 2339340"/>
                <a:gd name="connsiteY71" fmla="*/ 5632371 h 6253401"/>
                <a:gd name="connsiteX72" fmla="*/ 1264920 w 2339340"/>
                <a:gd name="connsiteY72" fmla="*/ 5811441 h 6253401"/>
                <a:gd name="connsiteX73" fmla="*/ 1264920 w 2339340"/>
                <a:gd name="connsiteY73" fmla="*/ 5918121 h 6253401"/>
                <a:gd name="connsiteX74" fmla="*/ 1424940 w 2339340"/>
                <a:gd name="connsiteY74" fmla="*/ 6253401 h 6253401"/>
                <a:gd name="connsiteX75" fmla="*/ 1565910 w 2339340"/>
                <a:gd name="connsiteY75" fmla="*/ 6081951 h 6253401"/>
                <a:gd name="connsiteX76" fmla="*/ 1604010 w 2339340"/>
                <a:gd name="connsiteY76" fmla="*/ 6028611 h 6253401"/>
                <a:gd name="connsiteX77" fmla="*/ 1524000 w 2339340"/>
                <a:gd name="connsiteY77" fmla="*/ 5860971 h 6253401"/>
                <a:gd name="connsiteX78" fmla="*/ 1466850 w 2339340"/>
                <a:gd name="connsiteY78" fmla="*/ 5735241 h 6253401"/>
                <a:gd name="connsiteX79" fmla="*/ 1440180 w 2339340"/>
                <a:gd name="connsiteY79" fmla="*/ 5655231 h 6253401"/>
                <a:gd name="connsiteX80" fmla="*/ 1546860 w 2339340"/>
                <a:gd name="connsiteY80" fmla="*/ 5095161 h 6253401"/>
                <a:gd name="connsiteX81" fmla="*/ 1600200 w 2339340"/>
                <a:gd name="connsiteY81" fmla="*/ 4523661 h 6253401"/>
                <a:gd name="connsiteX82" fmla="*/ 1684020 w 2339340"/>
                <a:gd name="connsiteY82" fmla="*/ 4043601 h 6253401"/>
                <a:gd name="connsiteX83" fmla="*/ 1703070 w 2339340"/>
                <a:gd name="connsiteY83" fmla="*/ 3704511 h 6253401"/>
                <a:gd name="connsiteX84" fmla="*/ 1673305 w 2339340"/>
                <a:gd name="connsiteY84" fmla="*/ 3099436 h 6253401"/>
                <a:gd name="connsiteX85" fmla="*/ 1630680 w 2339340"/>
                <a:gd name="connsiteY85" fmla="*/ 2885361 h 6253401"/>
                <a:gd name="connsiteX86" fmla="*/ 1607820 w 2339340"/>
                <a:gd name="connsiteY86" fmla="*/ 2767251 h 6253401"/>
                <a:gd name="connsiteX87" fmla="*/ 1584960 w 2339340"/>
                <a:gd name="connsiteY87" fmla="*/ 2439591 h 6253401"/>
                <a:gd name="connsiteX88" fmla="*/ 1584960 w 2339340"/>
                <a:gd name="connsiteY88" fmla="*/ 2089071 h 6253401"/>
                <a:gd name="connsiteX89" fmla="*/ 1619250 w 2339340"/>
                <a:gd name="connsiteY89" fmla="*/ 1788081 h 6253401"/>
                <a:gd name="connsiteX90" fmla="*/ 1691640 w 2339340"/>
                <a:gd name="connsiteY90" fmla="*/ 1517571 h 6253401"/>
                <a:gd name="connsiteX91" fmla="*/ 1954530 w 2339340"/>
                <a:gd name="connsiteY91" fmla="*/ 1940481 h 6253401"/>
                <a:gd name="connsiteX92" fmla="*/ 2045970 w 2339340"/>
                <a:gd name="connsiteY92" fmla="*/ 2062401 h 6253401"/>
                <a:gd name="connsiteX93" fmla="*/ 1840230 w 2339340"/>
                <a:gd name="connsiteY93" fmla="*/ 2374821 h 6253401"/>
                <a:gd name="connsiteX94" fmla="*/ 1729740 w 2339340"/>
                <a:gd name="connsiteY94" fmla="*/ 2561511 h 6253401"/>
                <a:gd name="connsiteX95" fmla="*/ 1672590 w 2339340"/>
                <a:gd name="connsiteY95" fmla="*/ 2691051 h 6253401"/>
                <a:gd name="connsiteX96" fmla="*/ 1606391 w 2339340"/>
                <a:gd name="connsiteY96" fmla="*/ 2762727 h 6253401"/>
                <a:gd name="connsiteX97" fmla="*/ 1658302 w 2339340"/>
                <a:gd name="connsiteY97" fmla="*/ 3027046 h 6253401"/>
                <a:gd name="connsiteX98" fmla="*/ 1729740 w 2339340"/>
                <a:gd name="connsiteY98" fmla="*/ 2908221 h 6253401"/>
                <a:gd name="connsiteX99" fmla="*/ 1927860 w 2339340"/>
                <a:gd name="connsiteY99" fmla="*/ 2706291 h 6253401"/>
                <a:gd name="connsiteX100" fmla="*/ 2065020 w 2339340"/>
                <a:gd name="connsiteY100" fmla="*/ 2565321 h 6253401"/>
                <a:gd name="connsiteX101" fmla="*/ 2202180 w 2339340"/>
                <a:gd name="connsiteY101" fmla="*/ 2355771 h 6253401"/>
                <a:gd name="connsiteX102" fmla="*/ 2339340 w 2339340"/>
                <a:gd name="connsiteY102" fmla="*/ 2066211 h 6253401"/>
                <a:gd name="connsiteX103" fmla="*/ 2293620 w 2339340"/>
                <a:gd name="connsiteY103" fmla="*/ 1974771 h 6253401"/>
                <a:gd name="connsiteX104" fmla="*/ 2232660 w 2339340"/>
                <a:gd name="connsiteY104" fmla="*/ 1769031 h 6253401"/>
                <a:gd name="connsiteX105" fmla="*/ 2175510 w 2339340"/>
                <a:gd name="connsiteY105" fmla="*/ 1582341 h 6253401"/>
                <a:gd name="connsiteX106" fmla="*/ 2065020 w 2339340"/>
                <a:gd name="connsiteY106" fmla="*/ 1368981 h 6253401"/>
                <a:gd name="connsiteX107" fmla="*/ 1958340 w 2339340"/>
                <a:gd name="connsiteY107" fmla="*/ 1186101 h 6253401"/>
                <a:gd name="connsiteX108" fmla="*/ 1878330 w 2339340"/>
                <a:gd name="connsiteY108" fmla="*/ 1060371 h 6253401"/>
                <a:gd name="connsiteX109" fmla="*/ 1752600 w 2339340"/>
                <a:gd name="connsiteY109" fmla="*/ 991791 h 6253401"/>
                <a:gd name="connsiteX110" fmla="*/ 1645920 w 2339340"/>
                <a:gd name="connsiteY110" fmla="*/ 972741 h 6253401"/>
                <a:gd name="connsiteX111" fmla="*/ 1546860 w 2339340"/>
                <a:gd name="connsiteY111" fmla="*/ 938451 h 6253401"/>
                <a:gd name="connsiteX112" fmla="*/ 1276350 w 2339340"/>
                <a:gd name="connsiteY112" fmla="*/ 877491 h 6253401"/>
                <a:gd name="connsiteX113" fmla="*/ 1257300 w 2339340"/>
                <a:gd name="connsiteY113" fmla="*/ 755571 h 6253401"/>
                <a:gd name="connsiteX114" fmla="*/ 1325880 w 2339340"/>
                <a:gd name="connsiteY114" fmla="*/ 610791 h 6253401"/>
                <a:gd name="connsiteX115" fmla="*/ 1363980 w 2339340"/>
                <a:gd name="connsiteY115" fmla="*/ 553641 h 6253401"/>
                <a:gd name="connsiteX116" fmla="*/ 1352550 w 2339340"/>
                <a:gd name="connsiteY116" fmla="*/ 454581 h 6253401"/>
                <a:gd name="connsiteX117" fmla="*/ 1359455 w 2339340"/>
                <a:gd name="connsiteY117" fmla="*/ 267891 h 6253401"/>
                <a:gd name="connsiteX118" fmla="*/ 1311592 w 2339340"/>
                <a:gd name="connsiteY118" fmla="*/ 99775 h 6253401"/>
                <a:gd name="connsiteX119" fmla="*/ 1188720 w 2339340"/>
                <a:gd name="connsiteY119" fmla="*/ 54531 h 6253401"/>
                <a:gd name="connsiteX120" fmla="*/ 1143000 w 2339340"/>
                <a:gd name="connsiteY120" fmla="*/ 27861 h 6253401"/>
                <a:gd name="connsiteX121" fmla="*/ 1077992 w 2339340"/>
                <a:gd name="connsiteY121" fmla="*/ 0 h 6253401"/>
                <a:gd name="connsiteX0" fmla="*/ 1077992 w 2339340"/>
                <a:gd name="connsiteY0" fmla="*/ 0 h 6253401"/>
                <a:gd name="connsiteX1" fmla="*/ 970359 w 2339340"/>
                <a:gd name="connsiteY1" fmla="*/ 77867 h 6253401"/>
                <a:gd name="connsiteX2" fmla="*/ 967740 w 2339340"/>
                <a:gd name="connsiteY2" fmla="*/ 16431 h 6253401"/>
                <a:gd name="connsiteX3" fmla="*/ 872490 w 2339340"/>
                <a:gd name="connsiteY3" fmla="*/ 138351 h 6253401"/>
                <a:gd name="connsiteX4" fmla="*/ 849630 w 2339340"/>
                <a:gd name="connsiteY4" fmla="*/ 103347 h 6253401"/>
                <a:gd name="connsiteX5" fmla="*/ 804863 w 2339340"/>
                <a:gd name="connsiteY5" fmla="*/ 232886 h 6253401"/>
                <a:gd name="connsiteX6" fmla="*/ 782955 w 2339340"/>
                <a:gd name="connsiteY6" fmla="*/ 466725 h 6253401"/>
                <a:gd name="connsiteX7" fmla="*/ 754380 w 2339340"/>
                <a:gd name="connsiteY7" fmla="*/ 481251 h 6253401"/>
                <a:gd name="connsiteX8" fmla="*/ 781050 w 2339340"/>
                <a:gd name="connsiteY8" fmla="*/ 565071 h 6253401"/>
                <a:gd name="connsiteX9" fmla="*/ 822960 w 2339340"/>
                <a:gd name="connsiteY9" fmla="*/ 641271 h 6253401"/>
                <a:gd name="connsiteX10" fmla="*/ 887730 w 2339340"/>
                <a:gd name="connsiteY10" fmla="*/ 706041 h 6253401"/>
                <a:gd name="connsiteX11" fmla="*/ 925830 w 2339340"/>
                <a:gd name="connsiteY11" fmla="*/ 786051 h 6253401"/>
                <a:gd name="connsiteX12" fmla="*/ 925830 w 2339340"/>
                <a:gd name="connsiteY12" fmla="*/ 877491 h 6253401"/>
                <a:gd name="connsiteX13" fmla="*/ 803910 w 2339340"/>
                <a:gd name="connsiteY13" fmla="*/ 938451 h 6253401"/>
                <a:gd name="connsiteX14" fmla="*/ 701040 w 2339340"/>
                <a:gd name="connsiteY14" fmla="*/ 965121 h 6253401"/>
                <a:gd name="connsiteX15" fmla="*/ 556260 w 2339340"/>
                <a:gd name="connsiteY15" fmla="*/ 968931 h 6253401"/>
                <a:gd name="connsiteX16" fmla="*/ 403860 w 2339340"/>
                <a:gd name="connsiteY16" fmla="*/ 1018461 h 6253401"/>
                <a:gd name="connsiteX17" fmla="*/ 320040 w 2339340"/>
                <a:gd name="connsiteY17" fmla="*/ 1102281 h 6253401"/>
                <a:gd name="connsiteX18" fmla="*/ 247650 w 2339340"/>
                <a:gd name="connsiteY18" fmla="*/ 1292781 h 6253401"/>
                <a:gd name="connsiteX19" fmla="*/ 163830 w 2339340"/>
                <a:gd name="connsiteY19" fmla="*/ 1586151 h 6253401"/>
                <a:gd name="connsiteX20" fmla="*/ 83820 w 2339340"/>
                <a:gd name="connsiteY20" fmla="*/ 1799511 h 6253401"/>
                <a:gd name="connsiteX21" fmla="*/ 72390 w 2339340"/>
                <a:gd name="connsiteY21" fmla="*/ 1978581 h 6253401"/>
                <a:gd name="connsiteX22" fmla="*/ 0 w 2339340"/>
                <a:gd name="connsiteY22" fmla="*/ 2161461 h 6253401"/>
                <a:gd name="connsiteX23" fmla="*/ 11430 w 2339340"/>
                <a:gd name="connsiteY23" fmla="*/ 2268141 h 6253401"/>
                <a:gd name="connsiteX24" fmla="*/ 106680 w 2339340"/>
                <a:gd name="connsiteY24" fmla="*/ 2443401 h 6253401"/>
                <a:gd name="connsiteX25" fmla="*/ 243840 w 2339340"/>
                <a:gd name="connsiteY25" fmla="*/ 2611041 h 6253401"/>
                <a:gd name="connsiteX26" fmla="*/ 422910 w 2339340"/>
                <a:gd name="connsiteY26" fmla="*/ 2786301 h 6253401"/>
                <a:gd name="connsiteX27" fmla="*/ 609600 w 2339340"/>
                <a:gd name="connsiteY27" fmla="*/ 2946321 h 6253401"/>
                <a:gd name="connsiteX28" fmla="*/ 703183 w 2339340"/>
                <a:gd name="connsiteY28" fmla="*/ 3078956 h 6253401"/>
                <a:gd name="connsiteX29" fmla="*/ 711517 w 2339340"/>
                <a:gd name="connsiteY29" fmla="*/ 2800827 h 6253401"/>
                <a:gd name="connsiteX30" fmla="*/ 647700 w 2339340"/>
                <a:gd name="connsiteY30" fmla="*/ 2748201 h 6253401"/>
                <a:gd name="connsiteX31" fmla="*/ 541020 w 2339340"/>
                <a:gd name="connsiteY31" fmla="*/ 2553891 h 6253401"/>
                <a:gd name="connsiteX32" fmla="*/ 487680 w 2339340"/>
                <a:gd name="connsiteY32" fmla="*/ 2443401 h 6253401"/>
                <a:gd name="connsiteX33" fmla="*/ 293370 w 2339340"/>
                <a:gd name="connsiteY33" fmla="*/ 2222421 h 6253401"/>
                <a:gd name="connsiteX34" fmla="*/ 426720 w 2339340"/>
                <a:gd name="connsiteY34" fmla="*/ 2005251 h 6253401"/>
                <a:gd name="connsiteX35" fmla="*/ 483870 w 2339340"/>
                <a:gd name="connsiteY35" fmla="*/ 1894761 h 6253401"/>
                <a:gd name="connsiteX36" fmla="*/ 544830 w 2339340"/>
                <a:gd name="connsiteY36" fmla="*/ 1658541 h 6253401"/>
                <a:gd name="connsiteX37" fmla="*/ 636270 w 2339340"/>
                <a:gd name="connsiteY37" fmla="*/ 1913811 h 6253401"/>
                <a:gd name="connsiteX38" fmla="*/ 678180 w 2339340"/>
                <a:gd name="connsiteY38" fmla="*/ 2218611 h 6253401"/>
                <a:gd name="connsiteX39" fmla="*/ 689610 w 2339340"/>
                <a:gd name="connsiteY39" fmla="*/ 2504361 h 6253401"/>
                <a:gd name="connsiteX40" fmla="*/ 712470 w 2339340"/>
                <a:gd name="connsiteY40" fmla="*/ 2778681 h 6253401"/>
                <a:gd name="connsiteX41" fmla="*/ 701040 w 2339340"/>
                <a:gd name="connsiteY41" fmla="*/ 3193971 h 6253401"/>
                <a:gd name="connsiteX42" fmla="*/ 643890 w 2339340"/>
                <a:gd name="connsiteY42" fmla="*/ 3799761 h 6253401"/>
                <a:gd name="connsiteX43" fmla="*/ 613410 w 2339340"/>
                <a:gd name="connsiteY43" fmla="*/ 4272201 h 6253401"/>
                <a:gd name="connsiteX44" fmla="*/ 689610 w 2339340"/>
                <a:gd name="connsiteY44" fmla="*/ 4634151 h 6253401"/>
                <a:gd name="connsiteX45" fmla="*/ 803910 w 2339340"/>
                <a:gd name="connsiteY45" fmla="*/ 5232321 h 6253401"/>
                <a:gd name="connsiteX46" fmla="*/ 883920 w 2339340"/>
                <a:gd name="connsiteY46" fmla="*/ 5674281 h 6253401"/>
                <a:gd name="connsiteX47" fmla="*/ 872490 w 2339340"/>
                <a:gd name="connsiteY47" fmla="*/ 5700951 h 6253401"/>
                <a:gd name="connsiteX48" fmla="*/ 693420 w 2339340"/>
                <a:gd name="connsiteY48" fmla="*/ 5910501 h 6253401"/>
                <a:gd name="connsiteX49" fmla="*/ 541020 w 2339340"/>
                <a:gd name="connsiteY49" fmla="*/ 6108621 h 6253401"/>
                <a:gd name="connsiteX50" fmla="*/ 510540 w 2339340"/>
                <a:gd name="connsiteY50" fmla="*/ 6173391 h 6253401"/>
                <a:gd name="connsiteX51" fmla="*/ 701040 w 2339340"/>
                <a:gd name="connsiteY51" fmla="*/ 6108621 h 6253401"/>
                <a:gd name="connsiteX52" fmla="*/ 830580 w 2339340"/>
                <a:gd name="connsiteY52" fmla="*/ 6081951 h 6253401"/>
                <a:gd name="connsiteX53" fmla="*/ 952500 w 2339340"/>
                <a:gd name="connsiteY53" fmla="*/ 5990511 h 6253401"/>
                <a:gd name="connsiteX54" fmla="*/ 963930 w 2339340"/>
                <a:gd name="connsiteY54" fmla="*/ 5887641 h 6253401"/>
                <a:gd name="connsiteX55" fmla="*/ 1108710 w 2339340"/>
                <a:gd name="connsiteY55" fmla="*/ 5834301 h 6253401"/>
                <a:gd name="connsiteX56" fmla="*/ 1108710 w 2339340"/>
                <a:gd name="connsiteY56" fmla="*/ 5807631 h 6253401"/>
                <a:gd name="connsiteX57" fmla="*/ 1032510 w 2339340"/>
                <a:gd name="connsiteY57" fmla="*/ 5651421 h 6253401"/>
                <a:gd name="connsiteX58" fmla="*/ 1043940 w 2339340"/>
                <a:gd name="connsiteY58" fmla="*/ 5297091 h 6253401"/>
                <a:gd name="connsiteX59" fmla="*/ 1074420 w 2339340"/>
                <a:gd name="connsiteY59" fmla="*/ 4904661 h 6253401"/>
                <a:gd name="connsiteX60" fmla="*/ 1002030 w 2339340"/>
                <a:gd name="connsiteY60" fmla="*/ 4439841 h 6253401"/>
                <a:gd name="connsiteX61" fmla="*/ 1066800 w 2339340"/>
                <a:gd name="connsiteY61" fmla="*/ 4146471 h 6253401"/>
                <a:gd name="connsiteX62" fmla="*/ 1116330 w 2339340"/>
                <a:gd name="connsiteY62" fmla="*/ 3792141 h 6253401"/>
                <a:gd name="connsiteX63" fmla="*/ 1165860 w 2339340"/>
                <a:gd name="connsiteY63" fmla="*/ 3392091 h 6253401"/>
                <a:gd name="connsiteX64" fmla="*/ 1238250 w 2339340"/>
                <a:gd name="connsiteY64" fmla="*/ 3898821 h 6253401"/>
                <a:gd name="connsiteX65" fmla="*/ 1280160 w 2339340"/>
                <a:gd name="connsiteY65" fmla="*/ 4382691 h 6253401"/>
                <a:gd name="connsiteX66" fmla="*/ 1310640 w 2339340"/>
                <a:gd name="connsiteY66" fmla="*/ 4550331 h 6253401"/>
                <a:gd name="connsiteX67" fmla="*/ 1272540 w 2339340"/>
                <a:gd name="connsiteY67" fmla="*/ 4855131 h 6253401"/>
                <a:gd name="connsiteX68" fmla="*/ 1242060 w 2339340"/>
                <a:gd name="connsiteY68" fmla="*/ 5076111 h 6253401"/>
                <a:gd name="connsiteX69" fmla="*/ 1276350 w 2339340"/>
                <a:gd name="connsiteY69" fmla="*/ 5304711 h 6253401"/>
                <a:gd name="connsiteX70" fmla="*/ 1333500 w 2339340"/>
                <a:gd name="connsiteY70" fmla="*/ 5510451 h 6253401"/>
                <a:gd name="connsiteX71" fmla="*/ 1314450 w 2339340"/>
                <a:gd name="connsiteY71" fmla="*/ 5632371 h 6253401"/>
                <a:gd name="connsiteX72" fmla="*/ 1264920 w 2339340"/>
                <a:gd name="connsiteY72" fmla="*/ 5811441 h 6253401"/>
                <a:gd name="connsiteX73" fmla="*/ 1264920 w 2339340"/>
                <a:gd name="connsiteY73" fmla="*/ 5918121 h 6253401"/>
                <a:gd name="connsiteX74" fmla="*/ 1424940 w 2339340"/>
                <a:gd name="connsiteY74" fmla="*/ 6253401 h 6253401"/>
                <a:gd name="connsiteX75" fmla="*/ 1565910 w 2339340"/>
                <a:gd name="connsiteY75" fmla="*/ 6081951 h 6253401"/>
                <a:gd name="connsiteX76" fmla="*/ 1604010 w 2339340"/>
                <a:gd name="connsiteY76" fmla="*/ 6028611 h 6253401"/>
                <a:gd name="connsiteX77" fmla="*/ 1524000 w 2339340"/>
                <a:gd name="connsiteY77" fmla="*/ 5860971 h 6253401"/>
                <a:gd name="connsiteX78" fmla="*/ 1466850 w 2339340"/>
                <a:gd name="connsiteY78" fmla="*/ 5735241 h 6253401"/>
                <a:gd name="connsiteX79" fmla="*/ 1440180 w 2339340"/>
                <a:gd name="connsiteY79" fmla="*/ 5655231 h 6253401"/>
                <a:gd name="connsiteX80" fmla="*/ 1546860 w 2339340"/>
                <a:gd name="connsiteY80" fmla="*/ 5095161 h 6253401"/>
                <a:gd name="connsiteX81" fmla="*/ 1600200 w 2339340"/>
                <a:gd name="connsiteY81" fmla="*/ 4523661 h 6253401"/>
                <a:gd name="connsiteX82" fmla="*/ 1684020 w 2339340"/>
                <a:gd name="connsiteY82" fmla="*/ 4043601 h 6253401"/>
                <a:gd name="connsiteX83" fmla="*/ 1703070 w 2339340"/>
                <a:gd name="connsiteY83" fmla="*/ 3704511 h 6253401"/>
                <a:gd name="connsiteX84" fmla="*/ 1673305 w 2339340"/>
                <a:gd name="connsiteY84" fmla="*/ 3099436 h 6253401"/>
                <a:gd name="connsiteX85" fmla="*/ 1630680 w 2339340"/>
                <a:gd name="connsiteY85" fmla="*/ 2885361 h 6253401"/>
                <a:gd name="connsiteX86" fmla="*/ 1607820 w 2339340"/>
                <a:gd name="connsiteY86" fmla="*/ 2767251 h 6253401"/>
                <a:gd name="connsiteX87" fmla="*/ 1584960 w 2339340"/>
                <a:gd name="connsiteY87" fmla="*/ 2439591 h 6253401"/>
                <a:gd name="connsiteX88" fmla="*/ 1584960 w 2339340"/>
                <a:gd name="connsiteY88" fmla="*/ 2089071 h 6253401"/>
                <a:gd name="connsiteX89" fmla="*/ 1619250 w 2339340"/>
                <a:gd name="connsiteY89" fmla="*/ 1788081 h 6253401"/>
                <a:gd name="connsiteX90" fmla="*/ 1691640 w 2339340"/>
                <a:gd name="connsiteY90" fmla="*/ 1517571 h 6253401"/>
                <a:gd name="connsiteX91" fmla="*/ 1954530 w 2339340"/>
                <a:gd name="connsiteY91" fmla="*/ 1940481 h 6253401"/>
                <a:gd name="connsiteX92" fmla="*/ 2045970 w 2339340"/>
                <a:gd name="connsiteY92" fmla="*/ 2062401 h 6253401"/>
                <a:gd name="connsiteX93" fmla="*/ 1840230 w 2339340"/>
                <a:gd name="connsiteY93" fmla="*/ 2374821 h 6253401"/>
                <a:gd name="connsiteX94" fmla="*/ 1729740 w 2339340"/>
                <a:gd name="connsiteY94" fmla="*/ 2561511 h 6253401"/>
                <a:gd name="connsiteX95" fmla="*/ 1672590 w 2339340"/>
                <a:gd name="connsiteY95" fmla="*/ 2691051 h 6253401"/>
                <a:gd name="connsiteX96" fmla="*/ 1606391 w 2339340"/>
                <a:gd name="connsiteY96" fmla="*/ 2762727 h 6253401"/>
                <a:gd name="connsiteX97" fmla="*/ 1658302 w 2339340"/>
                <a:gd name="connsiteY97" fmla="*/ 3027046 h 6253401"/>
                <a:gd name="connsiteX98" fmla="*/ 1729740 w 2339340"/>
                <a:gd name="connsiteY98" fmla="*/ 2908221 h 6253401"/>
                <a:gd name="connsiteX99" fmla="*/ 1927860 w 2339340"/>
                <a:gd name="connsiteY99" fmla="*/ 2706291 h 6253401"/>
                <a:gd name="connsiteX100" fmla="*/ 2065020 w 2339340"/>
                <a:gd name="connsiteY100" fmla="*/ 2565321 h 6253401"/>
                <a:gd name="connsiteX101" fmla="*/ 2202180 w 2339340"/>
                <a:gd name="connsiteY101" fmla="*/ 2355771 h 6253401"/>
                <a:gd name="connsiteX102" fmla="*/ 2339340 w 2339340"/>
                <a:gd name="connsiteY102" fmla="*/ 2066211 h 6253401"/>
                <a:gd name="connsiteX103" fmla="*/ 2293620 w 2339340"/>
                <a:gd name="connsiteY103" fmla="*/ 1974771 h 6253401"/>
                <a:gd name="connsiteX104" fmla="*/ 2232660 w 2339340"/>
                <a:gd name="connsiteY104" fmla="*/ 1769031 h 6253401"/>
                <a:gd name="connsiteX105" fmla="*/ 2175510 w 2339340"/>
                <a:gd name="connsiteY105" fmla="*/ 1582341 h 6253401"/>
                <a:gd name="connsiteX106" fmla="*/ 2065020 w 2339340"/>
                <a:gd name="connsiteY106" fmla="*/ 1368981 h 6253401"/>
                <a:gd name="connsiteX107" fmla="*/ 1958340 w 2339340"/>
                <a:gd name="connsiteY107" fmla="*/ 1186101 h 6253401"/>
                <a:gd name="connsiteX108" fmla="*/ 1878330 w 2339340"/>
                <a:gd name="connsiteY108" fmla="*/ 1060371 h 6253401"/>
                <a:gd name="connsiteX109" fmla="*/ 1752600 w 2339340"/>
                <a:gd name="connsiteY109" fmla="*/ 991791 h 6253401"/>
                <a:gd name="connsiteX110" fmla="*/ 1645920 w 2339340"/>
                <a:gd name="connsiteY110" fmla="*/ 972741 h 6253401"/>
                <a:gd name="connsiteX111" fmla="*/ 1546860 w 2339340"/>
                <a:gd name="connsiteY111" fmla="*/ 938451 h 6253401"/>
                <a:gd name="connsiteX112" fmla="*/ 1276350 w 2339340"/>
                <a:gd name="connsiteY112" fmla="*/ 877491 h 6253401"/>
                <a:gd name="connsiteX113" fmla="*/ 1257300 w 2339340"/>
                <a:gd name="connsiteY113" fmla="*/ 755571 h 6253401"/>
                <a:gd name="connsiteX114" fmla="*/ 1325880 w 2339340"/>
                <a:gd name="connsiteY114" fmla="*/ 610791 h 6253401"/>
                <a:gd name="connsiteX115" fmla="*/ 1363980 w 2339340"/>
                <a:gd name="connsiteY115" fmla="*/ 553641 h 6253401"/>
                <a:gd name="connsiteX116" fmla="*/ 1352550 w 2339340"/>
                <a:gd name="connsiteY116" fmla="*/ 454581 h 6253401"/>
                <a:gd name="connsiteX117" fmla="*/ 1359455 w 2339340"/>
                <a:gd name="connsiteY117" fmla="*/ 267891 h 6253401"/>
                <a:gd name="connsiteX118" fmla="*/ 1311592 w 2339340"/>
                <a:gd name="connsiteY118" fmla="*/ 99775 h 6253401"/>
                <a:gd name="connsiteX119" fmla="*/ 1188720 w 2339340"/>
                <a:gd name="connsiteY119" fmla="*/ 54531 h 6253401"/>
                <a:gd name="connsiteX120" fmla="*/ 1143000 w 2339340"/>
                <a:gd name="connsiteY120" fmla="*/ 27861 h 6253401"/>
                <a:gd name="connsiteX121" fmla="*/ 1077992 w 2339340"/>
                <a:gd name="connsiteY121" fmla="*/ 0 h 6253401"/>
                <a:gd name="connsiteX0" fmla="*/ 1077992 w 2339340"/>
                <a:gd name="connsiteY0" fmla="*/ 0 h 6253401"/>
                <a:gd name="connsiteX1" fmla="*/ 970359 w 2339340"/>
                <a:gd name="connsiteY1" fmla="*/ 77867 h 6253401"/>
                <a:gd name="connsiteX2" fmla="*/ 967740 w 2339340"/>
                <a:gd name="connsiteY2" fmla="*/ 16431 h 6253401"/>
                <a:gd name="connsiteX3" fmla="*/ 872490 w 2339340"/>
                <a:gd name="connsiteY3" fmla="*/ 138351 h 6253401"/>
                <a:gd name="connsiteX4" fmla="*/ 849630 w 2339340"/>
                <a:gd name="connsiteY4" fmla="*/ 103347 h 6253401"/>
                <a:gd name="connsiteX5" fmla="*/ 804863 w 2339340"/>
                <a:gd name="connsiteY5" fmla="*/ 232886 h 6253401"/>
                <a:gd name="connsiteX6" fmla="*/ 782955 w 2339340"/>
                <a:gd name="connsiteY6" fmla="*/ 466725 h 6253401"/>
                <a:gd name="connsiteX7" fmla="*/ 754380 w 2339340"/>
                <a:gd name="connsiteY7" fmla="*/ 481251 h 6253401"/>
                <a:gd name="connsiteX8" fmla="*/ 781050 w 2339340"/>
                <a:gd name="connsiteY8" fmla="*/ 565071 h 6253401"/>
                <a:gd name="connsiteX9" fmla="*/ 822960 w 2339340"/>
                <a:gd name="connsiteY9" fmla="*/ 641271 h 6253401"/>
                <a:gd name="connsiteX10" fmla="*/ 887730 w 2339340"/>
                <a:gd name="connsiteY10" fmla="*/ 706041 h 6253401"/>
                <a:gd name="connsiteX11" fmla="*/ 925830 w 2339340"/>
                <a:gd name="connsiteY11" fmla="*/ 786051 h 6253401"/>
                <a:gd name="connsiteX12" fmla="*/ 925830 w 2339340"/>
                <a:gd name="connsiteY12" fmla="*/ 877491 h 6253401"/>
                <a:gd name="connsiteX13" fmla="*/ 803910 w 2339340"/>
                <a:gd name="connsiteY13" fmla="*/ 938451 h 6253401"/>
                <a:gd name="connsiteX14" fmla="*/ 701040 w 2339340"/>
                <a:gd name="connsiteY14" fmla="*/ 965121 h 6253401"/>
                <a:gd name="connsiteX15" fmla="*/ 556260 w 2339340"/>
                <a:gd name="connsiteY15" fmla="*/ 968931 h 6253401"/>
                <a:gd name="connsiteX16" fmla="*/ 403860 w 2339340"/>
                <a:gd name="connsiteY16" fmla="*/ 1018461 h 6253401"/>
                <a:gd name="connsiteX17" fmla="*/ 320040 w 2339340"/>
                <a:gd name="connsiteY17" fmla="*/ 1102281 h 6253401"/>
                <a:gd name="connsiteX18" fmla="*/ 247650 w 2339340"/>
                <a:gd name="connsiteY18" fmla="*/ 1292781 h 6253401"/>
                <a:gd name="connsiteX19" fmla="*/ 163830 w 2339340"/>
                <a:gd name="connsiteY19" fmla="*/ 1586151 h 6253401"/>
                <a:gd name="connsiteX20" fmla="*/ 83820 w 2339340"/>
                <a:gd name="connsiteY20" fmla="*/ 1799511 h 6253401"/>
                <a:gd name="connsiteX21" fmla="*/ 72390 w 2339340"/>
                <a:gd name="connsiteY21" fmla="*/ 1978581 h 6253401"/>
                <a:gd name="connsiteX22" fmla="*/ 0 w 2339340"/>
                <a:gd name="connsiteY22" fmla="*/ 2161461 h 6253401"/>
                <a:gd name="connsiteX23" fmla="*/ 11430 w 2339340"/>
                <a:gd name="connsiteY23" fmla="*/ 2268141 h 6253401"/>
                <a:gd name="connsiteX24" fmla="*/ 106680 w 2339340"/>
                <a:gd name="connsiteY24" fmla="*/ 2443401 h 6253401"/>
                <a:gd name="connsiteX25" fmla="*/ 243840 w 2339340"/>
                <a:gd name="connsiteY25" fmla="*/ 2611041 h 6253401"/>
                <a:gd name="connsiteX26" fmla="*/ 422910 w 2339340"/>
                <a:gd name="connsiteY26" fmla="*/ 2786301 h 6253401"/>
                <a:gd name="connsiteX27" fmla="*/ 609600 w 2339340"/>
                <a:gd name="connsiteY27" fmla="*/ 2946321 h 6253401"/>
                <a:gd name="connsiteX28" fmla="*/ 703183 w 2339340"/>
                <a:gd name="connsiteY28" fmla="*/ 3078956 h 6253401"/>
                <a:gd name="connsiteX29" fmla="*/ 711517 w 2339340"/>
                <a:gd name="connsiteY29" fmla="*/ 2800827 h 6253401"/>
                <a:gd name="connsiteX30" fmla="*/ 647700 w 2339340"/>
                <a:gd name="connsiteY30" fmla="*/ 2748201 h 6253401"/>
                <a:gd name="connsiteX31" fmla="*/ 541020 w 2339340"/>
                <a:gd name="connsiteY31" fmla="*/ 2553891 h 6253401"/>
                <a:gd name="connsiteX32" fmla="*/ 487680 w 2339340"/>
                <a:gd name="connsiteY32" fmla="*/ 2443401 h 6253401"/>
                <a:gd name="connsiteX33" fmla="*/ 293370 w 2339340"/>
                <a:gd name="connsiteY33" fmla="*/ 2222421 h 6253401"/>
                <a:gd name="connsiteX34" fmla="*/ 426720 w 2339340"/>
                <a:gd name="connsiteY34" fmla="*/ 2005251 h 6253401"/>
                <a:gd name="connsiteX35" fmla="*/ 483870 w 2339340"/>
                <a:gd name="connsiteY35" fmla="*/ 1894761 h 6253401"/>
                <a:gd name="connsiteX36" fmla="*/ 544830 w 2339340"/>
                <a:gd name="connsiteY36" fmla="*/ 1658541 h 6253401"/>
                <a:gd name="connsiteX37" fmla="*/ 636270 w 2339340"/>
                <a:gd name="connsiteY37" fmla="*/ 1913811 h 6253401"/>
                <a:gd name="connsiteX38" fmla="*/ 678180 w 2339340"/>
                <a:gd name="connsiteY38" fmla="*/ 2218611 h 6253401"/>
                <a:gd name="connsiteX39" fmla="*/ 689610 w 2339340"/>
                <a:gd name="connsiteY39" fmla="*/ 2504361 h 6253401"/>
                <a:gd name="connsiteX40" fmla="*/ 712470 w 2339340"/>
                <a:gd name="connsiteY40" fmla="*/ 2778681 h 6253401"/>
                <a:gd name="connsiteX41" fmla="*/ 701040 w 2339340"/>
                <a:gd name="connsiteY41" fmla="*/ 3193971 h 6253401"/>
                <a:gd name="connsiteX42" fmla="*/ 643890 w 2339340"/>
                <a:gd name="connsiteY42" fmla="*/ 3799761 h 6253401"/>
                <a:gd name="connsiteX43" fmla="*/ 613410 w 2339340"/>
                <a:gd name="connsiteY43" fmla="*/ 4272201 h 6253401"/>
                <a:gd name="connsiteX44" fmla="*/ 689610 w 2339340"/>
                <a:gd name="connsiteY44" fmla="*/ 4634151 h 6253401"/>
                <a:gd name="connsiteX45" fmla="*/ 803910 w 2339340"/>
                <a:gd name="connsiteY45" fmla="*/ 5232321 h 6253401"/>
                <a:gd name="connsiteX46" fmla="*/ 883920 w 2339340"/>
                <a:gd name="connsiteY46" fmla="*/ 5674281 h 6253401"/>
                <a:gd name="connsiteX47" fmla="*/ 872490 w 2339340"/>
                <a:gd name="connsiteY47" fmla="*/ 5700951 h 6253401"/>
                <a:gd name="connsiteX48" fmla="*/ 693420 w 2339340"/>
                <a:gd name="connsiteY48" fmla="*/ 5910501 h 6253401"/>
                <a:gd name="connsiteX49" fmla="*/ 541020 w 2339340"/>
                <a:gd name="connsiteY49" fmla="*/ 6108621 h 6253401"/>
                <a:gd name="connsiteX50" fmla="*/ 510540 w 2339340"/>
                <a:gd name="connsiteY50" fmla="*/ 6173391 h 6253401"/>
                <a:gd name="connsiteX51" fmla="*/ 701040 w 2339340"/>
                <a:gd name="connsiteY51" fmla="*/ 6108621 h 6253401"/>
                <a:gd name="connsiteX52" fmla="*/ 830580 w 2339340"/>
                <a:gd name="connsiteY52" fmla="*/ 6081951 h 6253401"/>
                <a:gd name="connsiteX53" fmla="*/ 952500 w 2339340"/>
                <a:gd name="connsiteY53" fmla="*/ 5990511 h 6253401"/>
                <a:gd name="connsiteX54" fmla="*/ 963930 w 2339340"/>
                <a:gd name="connsiteY54" fmla="*/ 5887641 h 6253401"/>
                <a:gd name="connsiteX55" fmla="*/ 1108710 w 2339340"/>
                <a:gd name="connsiteY55" fmla="*/ 5834301 h 6253401"/>
                <a:gd name="connsiteX56" fmla="*/ 1108710 w 2339340"/>
                <a:gd name="connsiteY56" fmla="*/ 5807631 h 6253401"/>
                <a:gd name="connsiteX57" fmla="*/ 1032510 w 2339340"/>
                <a:gd name="connsiteY57" fmla="*/ 5651421 h 6253401"/>
                <a:gd name="connsiteX58" fmla="*/ 1043940 w 2339340"/>
                <a:gd name="connsiteY58" fmla="*/ 5297091 h 6253401"/>
                <a:gd name="connsiteX59" fmla="*/ 1074420 w 2339340"/>
                <a:gd name="connsiteY59" fmla="*/ 4904661 h 6253401"/>
                <a:gd name="connsiteX60" fmla="*/ 1002030 w 2339340"/>
                <a:gd name="connsiteY60" fmla="*/ 4439841 h 6253401"/>
                <a:gd name="connsiteX61" fmla="*/ 1066800 w 2339340"/>
                <a:gd name="connsiteY61" fmla="*/ 4146471 h 6253401"/>
                <a:gd name="connsiteX62" fmla="*/ 1116330 w 2339340"/>
                <a:gd name="connsiteY62" fmla="*/ 3792141 h 6253401"/>
                <a:gd name="connsiteX63" fmla="*/ 1165860 w 2339340"/>
                <a:gd name="connsiteY63" fmla="*/ 3392091 h 6253401"/>
                <a:gd name="connsiteX64" fmla="*/ 1238250 w 2339340"/>
                <a:gd name="connsiteY64" fmla="*/ 3898821 h 6253401"/>
                <a:gd name="connsiteX65" fmla="*/ 1280160 w 2339340"/>
                <a:gd name="connsiteY65" fmla="*/ 4382691 h 6253401"/>
                <a:gd name="connsiteX66" fmla="*/ 1310640 w 2339340"/>
                <a:gd name="connsiteY66" fmla="*/ 4550331 h 6253401"/>
                <a:gd name="connsiteX67" fmla="*/ 1272540 w 2339340"/>
                <a:gd name="connsiteY67" fmla="*/ 4855131 h 6253401"/>
                <a:gd name="connsiteX68" fmla="*/ 1242060 w 2339340"/>
                <a:gd name="connsiteY68" fmla="*/ 5076111 h 6253401"/>
                <a:gd name="connsiteX69" fmla="*/ 1276350 w 2339340"/>
                <a:gd name="connsiteY69" fmla="*/ 5304711 h 6253401"/>
                <a:gd name="connsiteX70" fmla="*/ 1333500 w 2339340"/>
                <a:gd name="connsiteY70" fmla="*/ 5510451 h 6253401"/>
                <a:gd name="connsiteX71" fmla="*/ 1314450 w 2339340"/>
                <a:gd name="connsiteY71" fmla="*/ 5632371 h 6253401"/>
                <a:gd name="connsiteX72" fmla="*/ 1264920 w 2339340"/>
                <a:gd name="connsiteY72" fmla="*/ 5811441 h 6253401"/>
                <a:gd name="connsiteX73" fmla="*/ 1264920 w 2339340"/>
                <a:gd name="connsiteY73" fmla="*/ 5918121 h 6253401"/>
                <a:gd name="connsiteX74" fmla="*/ 1424940 w 2339340"/>
                <a:gd name="connsiteY74" fmla="*/ 6253401 h 6253401"/>
                <a:gd name="connsiteX75" fmla="*/ 1565910 w 2339340"/>
                <a:gd name="connsiteY75" fmla="*/ 6081951 h 6253401"/>
                <a:gd name="connsiteX76" fmla="*/ 1604010 w 2339340"/>
                <a:gd name="connsiteY76" fmla="*/ 6028611 h 6253401"/>
                <a:gd name="connsiteX77" fmla="*/ 1524000 w 2339340"/>
                <a:gd name="connsiteY77" fmla="*/ 5860971 h 6253401"/>
                <a:gd name="connsiteX78" fmla="*/ 1466850 w 2339340"/>
                <a:gd name="connsiteY78" fmla="*/ 5735241 h 6253401"/>
                <a:gd name="connsiteX79" fmla="*/ 1440180 w 2339340"/>
                <a:gd name="connsiteY79" fmla="*/ 5655231 h 6253401"/>
                <a:gd name="connsiteX80" fmla="*/ 1546860 w 2339340"/>
                <a:gd name="connsiteY80" fmla="*/ 5095161 h 6253401"/>
                <a:gd name="connsiteX81" fmla="*/ 1600200 w 2339340"/>
                <a:gd name="connsiteY81" fmla="*/ 4523661 h 6253401"/>
                <a:gd name="connsiteX82" fmla="*/ 1684020 w 2339340"/>
                <a:gd name="connsiteY82" fmla="*/ 4043601 h 6253401"/>
                <a:gd name="connsiteX83" fmla="*/ 1703070 w 2339340"/>
                <a:gd name="connsiteY83" fmla="*/ 3704511 h 6253401"/>
                <a:gd name="connsiteX84" fmla="*/ 1673305 w 2339340"/>
                <a:gd name="connsiteY84" fmla="*/ 3099436 h 6253401"/>
                <a:gd name="connsiteX85" fmla="*/ 1630680 w 2339340"/>
                <a:gd name="connsiteY85" fmla="*/ 2885361 h 6253401"/>
                <a:gd name="connsiteX86" fmla="*/ 1607820 w 2339340"/>
                <a:gd name="connsiteY86" fmla="*/ 2767251 h 6253401"/>
                <a:gd name="connsiteX87" fmla="*/ 1584960 w 2339340"/>
                <a:gd name="connsiteY87" fmla="*/ 2439591 h 6253401"/>
                <a:gd name="connsiteX88" fmla="*/ 1584960 w 2339340"/>
                <a:gd name="connsiteY88" fmla="*/ 2089071 h 6253401"/>
                <a:gd name="connsiteX89" fmla="*/ 1619250 w 2339340"/>
                <a:gd name="connsiteY89" fmla="*/ 1788081 h 6253401"/>
                <a:gd name="connsiteX90" fmla="*/ 1691640 w 2339340"/>
                <a:gd name="connsiteY90" fmla="*/ 1517571 h 6253401"/>
                <a:gd name="connsiteX91" fmla="*/ 1954530 w 2339340"/>
                <a:gd name="connsiteY91" fmla="*/ 1940481 h 6253401"/>
                <a:gd name="connsiteX92" fmla="*/ 2045970 w 2339340"/>
                <a:gd name="connsiteY92" fmla="*/ 2062401 h 6253401"/>
                <a:gd name="connsiteX93" fmla="*/ 1840230 w 2339340"/>
                <a:gd name="connsiteY93" fmla="*/ 2374821 h 6253401"/>
                <a:gd name="connsiteX94" fmla="*/ 1729740 w 2339340"/>
                <a:gd name="connsiteY94" fmla="*/ 2561511 h 6253401"/>
                <a:gd name="connsiteX95" fmla="*/ 1672590 w 2339340"/>
                <a:gd name="connsiteY95" fmla="*/ 2691051 h 6253401"/>
                <a:gd name="connsiteX96" fmla="*/ 1606391 w 2339340"/>
                <a:gd name="connsiteY96" fmla="*/ 2762727 h 6253401"/>
                <a:gd name="connsiteX97" fmla="*/ 1658302 w 2339340"/>
                <a:gd name="connsiteY97" fmla="*/ 3027046 h 6253401"/>
                <a:gd name="connsiteX98" fmla="*/ 1729740 w 2339340"/>
                <a:gd name="connsiteY98" fmla="*/ 2908221 h 6253401"/>
                <a:gd name="connsiteX99" fmla="*/ 1927860 w 2339340"/>
                <a:gd name="connsiteY99" fmla="*/ 2706291 h 6253401"/>
                <a:gd name="connsiteX100" fmla="*/ 2065020 w 2339340"/>
                <a:gd name="connsiteY100" fmla="*/ 2565321 h 6253401"/>
                <a:gd name="connsiteX101" fmla="*/ 2202180 w 2339340"/>
                <a:gd name="connsiteY101" fmla="*/ 2355771 h 6253401"/>
                <a:gd name="connsiteX102" fmla="*/ 2339340 w 2339340"/>
                <a:gd name="connsiteY102" fmla="*/ 2066211 h 6253401"/>
                <a:gd name="connsiteX103" fmla="*/ 2293620 w 2339340"/>
                <a:gd name="connsiteY103" fmla="*/ 1974771 h 6253401"/>
                <a:gd name="connsiteX104" fmla="*/ 2232660 w 2339340"/>
                <a:gd name="connsiteY104" fmla="*/ 1769031 h 6253401"/>
                <a:gd name="connsiteX105" fmla="*/ 2175510 w 2339340"/>
                <a:gd name="connsiteY105" fmla="*/ 1582341 h 6253401"/>
                <a:gd name="connsiteX106" fmla="*/ 2065020 w 2339340"/>
                <a:gd name="connsiteY106" fmla="*/ 1368981 h 6253401"/>
                <a:gd name="connsiteX107" fmla="*/ 1958340 w 2339340"/>
                <a:gd name="connsiteY107" fmla="*/ 1186101 h 6253401"/>
                <a:gd name="connsiteX108" fmla="*/ 1878330 w 2339340"/>
                <a:gd name="connsiteY108" fmla="*/ 1060371 h 6253401"/>
                <a:gd name="connsiteX109" fmla="*/ 1752600 w 2339340"/>
                <a:gd name="connsiteY109" fmla="*/ 991791 h 6253401"/>
                <a:gd name="connsiteX110" fmla="*/ 1645920 w 2339340"/>
                <a:gd name="connsiteY110" fmla="*/ 972741 h 6253401"/>
                <a:gd name="connsiteX111" fmla="*/ 1546860 w 2339340"/>
                <a:gd name="connsiteY111" fmla="*/ 938451 h 6253401"/>
                <a:gd name="connsiteX112" fmla="*/ 1276350 w 2339340"/>
                <a:gd name="connsiteY112" fmla="*/ 877491 h 6253401"/>
                <a:gd name="connsiteX113" fmla="*/ 1257300 w 2339340"/>
                <a:gd name="connsiteY113" fmla="*/ 755571 h 6253401"/>
                <a:gd name="connsiteX114" fmla="*/ 1325880 w 2339340"/>
                <a:gd name="connsiteY114" fmla="*/ 610791 h 6253401"/>
                <a:gd name="connsiteX115" fmla="*/ 1363980 w 2339340"/>
                <a:gd name="connsiteY115" fmla="*/ 553641 h 6253401"/>
                <a:gd name="connsiteX116" fmla="*/ 1352550 w 2339340"/>
                <a:gd name="connsiteY116" fmla="*/ 454581 h 6253401"/>
                <a:gd name="connsiteX117" fmla="*/ 1359455 w 2339340"/>
                <a:gd name="connsiteY117" fmla="*/ 267891 h 6253401"/>
                <a:gd name="connsiteX118" fmla="*/ 1311592 w 2339340"/>
                <a:gd name="connsiteY118" fmla="*/ 99775 h 6253401"/>
                <a:gd name="connsiteX119" fmla="*/ 1188720 w 2339340"/>
                <a:gd name="connsiteY119" fmla="*/ 54531 h 6253401"/>
                <a:gd name="connsiteX120" fmla="*/ 1115616 w 2339340"/>
                <a:gd name="connsiteY120" fmla="*/ 49293 h 6253401"/>
                <a:gd name="connsiteX121" fmla="*/ 1077992 w 2339340"/>
                <a:gd name="connsiteY121" fmla="*/ 0 h 6253401"/>
                <a:gd name="connsiteX0" fmla="*/ 1077992 w 2339340"/>
                <a:gd name="connsiteY0" fmla="*/ 0 h 6253401"/>
                <a:gd name="connsiteX1" fmla="*/ 970359 w 2339340"/>
                <a:gd name="connsiteY1" fmla="*/ 77867 h 6253401"/>
                <a:gd name="connsiteX2" fmla="*/ 967740 w 2339340"/>
                <a:gd name="connsiteY2" fmla="*/ 16431 h 6253401"/>
                <a:gd name="connsiteX3" fmla="*/ 872490 w 2339340"/>
                <a:gd name="connsiteY3" fmla="*/ 138351 h 6253401"/>
                <a:gd name="connsiteX4" fmla="*/ 849630 w 2339340"/>
                <a:gd name="connsiteY4" fmla="*/ 103347 h 6253401"/>
                <a:gd name="connsiteX5" fmla="*/ 804863 w 2339340"/>
                <a:gd name="connsiteY5" fmla="*/ 232886 h 6253401"/>
                <a:gd name="connsiteX6" fmla="*/ 782955 w 2339340"/>
                <a:gd name="connsiteY6" fmla="*/ 466725 h 6253401"/>
                <a:gd name="connsiteX7" fmla="*/ 754380 w 2339340"/>
                <a:gd name="connsiteY7" fmla="*/ 481251 h 6253401"/>
                <a:gd name="connsiteX8" fmla="*/ 781050 w 2339340"/>
                <a:gd name="connsiteY8" fmla="*/ 565071 h 6253401"/>
                <a:gd name="connsiteX9" fmla="*/ 822960 w 2339340"/>
                <a:gd name="connsiteY9" fmla="*/ 641271 h 6253401"/>
                <a:gd name="connsiteX10" fmla="*/ 887730 w 2339340"/>
                <a:gd name="connsiteY10" fmla="*/ 706041 h 6253401"/>
                <a:gd name="connsiteX11" fmla="*/ 925830 w 2339340"/>
                <a:gd name="connsiteY11" fmla="*/ 786051 h 6253401"/>
                <a:gd name="connsiteX12" fmla="*/ 925830 w 2339340"/>
                <a:gd name="connsiteY12" fmla="*/ 877491 h 6253401"/>
                <a:gd name="connsiteX13" fmla="*/ 803910 w 2339340"/>
                <a:gd name="connsiteY13" fmla="*/ 938451 h 6253401"/>
                <a:gd name="connsiteX14" fmla="*/ 701040 w 2339340"/>
                <a:gd name="connsiteY14" fmla="*/ 965121 h 6253401"/>
                <a:gd name="connsiteX15" fmla="*/ 556260 w 2339340"/>
                <a:gd name="connsiteY15" fmla="*/ 968931 h 6253401"/>
                <a:gd name="connsiteX16" fmla="*/ 403860 w 2339340"/>
                <a:gd name="connsiteY16" fmla="*/ 1018461 h 6253401"/>
                <a:gd name="connsiteX17" fmla="*/ 320040 w 2339340"/>
                <a:gd name="connsiteY17" fmla="*/ 1102281 h 6253401"/>
                <a:gd name="connsiteX18" fmla="*/ 247650 w 2339340"/>
                <a:gd name="connsiteY18" fmla="*/ 1292781 h 6253401"/>
                <a:gd name="connsiteX19" fmla="*/ 163830 w 2339340"/>
                <a:gd name="connsiteY19" fmla="*/ 1586151 h 6253401"/>
                <a:gd name="connsiteX20" fmla="*/ 83820 w 2339340"/>
                <a:gd name="connsiteY20" fmla="*/ 1799511 h 6253401"/>
                <a:gd name="connsiteX21" fmla="*/ 72390 w 2339340"/>
                <a:gd name="connsiteY21" fmla="*/ 1978581 h 6253401"/>
                <a:gd name="connsiteX22" fmla="*/ 0 w 2339340"/>
                <a:gd name="connsiteY22" fmla="*/ 2161461 h 6253401"/>
                <a:gd name="connsiteX23" fmla="*/ 11430 w 2339340"/>
                <a:gd name="connsiteY23" fmla="*/ 2268141 h 6253401"/>
                <a:gd name="connsiteX24" fmla="*/ 106680 w 2339340"/>
                <a:gd name="connsiteY24" fmla="*/ 2443401 h 6253401"/>
                <a:gd name="connsiteX25" fmla="*/ 243840 w 2339340"/>
                <a:gd name="connsiteY25" fmla="*/ 2611041 h 6253401"/>
                <a:gd name="connsiteX26" fmla="*/ 422910 w 2339340"/>
                <a:gd name="connsiteY26" fmla="*/ 2786301 h 6253401"/>
                <a:gd name="connsiteX27" fmla="*/ 609600 w 2339340"/>
                <a:gd name="connsiteY27" fmla="*/ 2946321 h 6253401"/>
                <a:gd name="connsiteX28" fmla="*/ 703183 w 2339340"/>
                <a:gd name="connsiteY28" fmla="*/ 3078956 h 6253401"/>
                <a:gd name="connsiteX29" fmla="*/ 711517 w 2339340"/>
                <a:gd name="connsiteY29" fmla="*/ 2800827 h 6253401"/>
                <a:gd name="connsiteX30" fmla="*/ 647700 w 2339340"/>
                <a:gd name="connsiteY30" fmla="*/ 2748201 h 6253401"/>
                <a:gd name="connsiteX31" fmla="*/ 541020 w 2339340"/>
                <a:gd name="connsiteY31" fmla="*/ 2553891 h 6253401"/>
                <a:gd name="connsiteX32" fmla="*/ 487680 w 2339340"/>
                <a:gd name="connsiteY32" fmla="*/ 2443401 h 6253401"/>
                <a:gd name="connsiteX33" fmla="*/ 293370 w 2339340"/>
                <a:gd name="connsiteY33" fmla="*/ 2222421 h 6253401"/>
                <a:gd name="connsiteX34" fmla="*/ 426720 w 2339340"/>
                <a:gd name="connsiteY34" fmla="*/ 2005251 h 6253401"/>
                <a:gd name="connsiteX35" fmla="*/ 483870 w 2339340"/>
                <a:gd name="connsiteY35" fmla="*/ 1894761 h 6253401"/>
                <a:gd name="connsiteX36" fmla="*/ 544830 w 2339340"/>
                <a:gd name="connsiteY36" fmla="*/ 1658541 h 6253401"/>
                <a:gd name="connsiteX37" fmla="*/ 636270 w 2339340"/>
                <a:gd name="connsiteY37" fmla="*/ 1913811 h 6253401"/>
                <a:gd name="connsiteX38" fmla="*/ 678180 w 2339340"/>
                <a:gd name="connsiteY38" fmla="*/ 2218611 h 6253401"/>
                <a:gd name="connsiteX39" fmla="*/ 689610 w 2339340"/>
                <a:gd name="connsiteY39" fmla="*/ 2504361 h 6253401"/>
                <a:gd name="connsiteX40" fmla="*/ 712470 w 2339340"/>
                <a:gd name="connsiteY40" fmla="*/ 2778681 h 6253401"/>
                <a:gd name="connsiteX41" fmla="*/ 701040 w 2339340"/>
                <a:gd name="connsiteY41" fmla="*/ 3193971 h 6253401"/>
                <a:gd name="connsiteX42" fmla="*/ 643890 w 2339340"/>
                <a:gd name="connsiteY42" fmla="*/ 3799761 h 6253401"/>
                <a:gd name="connsiteX43" fmla="*/ 613410 w 2339340"/>
                <a:gd name="connsiteY43" fmla="*/ 4272201 h 6253401"/>
                <a:gd name="connsiteX44" fmla="*/ 689610 w 2339340"/>
                <a:gd name="connsiteY44" fmla="*/ 4634151 h 6253401"/>
                <a:gd name="connsiteX45" fmla="*/ 803910 w 2339340"/>
                <a:gd name="connsiteY45" fmla="*/ 5232321 h 6253401"/>
                <a:gd name="connsiteX46" fmla="*/ 883920 w 2339340"/>
                <a:gd name="connsiteY46" fmla="*/ 5674281 h 6253401"/>
                <a:gd name="connsiteX47" fmla="*/ 872490 w 2339340"/>
                <a:gd name="connsiteY47" fmla="*/ 5700951 h 6253401"/>
                <a:gd name="connsiteX48" fmla="*/ 693420 w 2339340"/>
                <a:gd name="connsiteY48" fmla="*/ 5910501 h 6253401"/>
                <a:gd name="connsiteX49" fmla="*/ 541020 w 2339340"/>
                <a:gd name="connsiteY49" fmla="*/ 6108621 h 6253401"/>
                <a:gd name="connsiteX50" fmla="*/ 510540 w 2339340"/>
                <a:gd name="connsiteY50" fmla="*/ 6173391 h 6253401"/>
                <a:gd name="connsiteX51" fmla="*/ 701040 w 2339340"/>
                <a:gd name="connsiteY51" fmla="*/ 6108621 h 6253401"/>
                <a:gd name="connsiteX52" fmla="*/ 830580 w 2339340"/>
                <a:gd name="connsiteY52" fmla="*/ 6081951 h 6253401"/>
                <a:gd name="connsiteX53" fmla="*/ 952500 w 2339340"/>
                <a:gd name="connsiteY53" fmla="*/ 5990511 h 6253401"/>
                <a:gd name="connsiteX54" fmla="*/ 963930 w 2339340"/>
                <a:gd name="connsiteY54" fmla="*/ 5887641 h 6253401"/>
                <a:gd name="connsiteX55" fmla="*/ 1108710 w 2339340"/>
                <a:gd name="connsiteY55" fmla="*/ 5834301 h 6253401"/>
                <a:gd name="connsiteX56" fmla="*/ 1108710 w 2339340"/>
                <a:gd name="connsiteY56" fmla="*/ 5807631 h 6253401"/>
                <a:gd name="connsiteX57" fmla="*/ 1032510 w 2339340"/>
                <a:gd name="connsiteY57" fmla="*/ 5651421 h 6253401"/>
                <a:gd name="connsiteX58" fmla="*/ 1043940 w 2339340"/>
                <a:gd name="connsiteY58" fmla="*/ 5297091 h 6253401"/>
                <a:gd name="connsiteX59" fmla="*/ 1074420 w 2339340"/>
                <a:gd name="connsiteY59" fmla="*/ 4904661 h 6253401"/>
                <a:gd name="connsiteX60" fmla="*/ 1002030 w 2339340"/>
                <a:gd name="connsiteY60" fmla="*/ 4439841 h 6253401"/>
                <a:gd name="connsiteX61" fmla="*/ 1066800 w 2339340"/>
                <a:gd name="connsiteY61" fmla="*/ 4146471 h 6253401"/>
                <a:gd name="connsiteX62" fmla="*/ 1116330 w 2339340"/>
                <a:gd name="connsiteY62" fmla="*/ 3792141 h 6253401"/>
                <a:gd name="connsiteX63" fmla="*/ 1165860 w 2339340"/>
                <a:gd name="connsiteY63" fmla="*/ 3392091 h 6253401"/>
                <a:gd name="connsiteX64" fmla="*/ 1238250 w 2339340"/>
                <a:gd name="connsiteY64" fmla="*/ 3898821 h 6253401"/>
                <a:gd name="connsiteX65" fmla="*/ 1280160 w 2339340"/>
                <a:gd name="connsiteY65" fmla="*/ 4382691 h 6253401"/>
                <a:gd name="connsiteX66" fmla="*/ 1310640 w 2339340"/>
                <a:gd name="connsiteY66" fmla="*/ 4550331 h 6253401"/>
                <a:gd name="connsiteX67" fmla="*/ 1272540 w 2339340"/>
                <a:gd name="connsiteY67" fmla="*/ 4855131 h 6253401"/>
                <a:gd name="connsiteX68" fmla="*/ 1242060 w 2339340"/>
                <a:gd name="connsiteY68" fmla="*/ 5076111 h 6253401"/>
                <a:gd name="connsiteX69" fmla="*/ 1276350 w 2339340"/>
                <a:gd name="connsiteY69" fmla="*/ 5304711 h 6253401"/>
                <a:gd name="connsiteX70" fmla="*/ 1333500 w 2339340"/>
                <a:gd name="connsiteY70" fmla="*/ 5510451 h 6253401"/>
                <a:gd name="connsiteX71" fmla="*/ 1314450 w 2339340"/>
                <a:gd name="connsiteY71" fmla="*/ 5632371 h 6253401"/>
                <a:gd name="connsiteX72" fmla="*/ 1264920 w 2339340"/>
                <a:gd name="connsiteY72" fmla="*/ 5811441 h 6253401"/>
                <a:gd name="connsiteX73" fmla="*/ 1264920 w 2339340"/>
                <a:gd name="connsiteY73" fmla="*/ 5918121 h 6253401"/>
                <a:gd name="connsiteX74" fmla="*/ 1424940 w 2339340"/>
                <a:gd name="connsiteY74" fmla="*/ 6253401 h 6253401"/>
                <a:gd name="connsiteX75" fmla="*/ 1565910 w 2339340"/>
                <a:gd name="connsiteY75" fmla="*/ 6081951 h 6253401"/>
                <a:gd name="connsiteX76" fmla="*/ 1604010 w 2339340"/>
                <a:gd name="connsiteY76" fmla="*/ 6028611 h 6253401"/>
                <a:gd name="connsiteX77" fmla="*/ 1524000 w 2339340"/>
                <a:gd name="connsiteY77" fmla="*/ 5860971 h 6253401"/>
                <a:gd name="connsiteX78" fmla="*/ 1466850 w 2339340"/>
                <a:gd name="connsiteY78" fmla="*/ 5735241 h 6253401"/>
                <a:gd name="connsiteX79" fmla="*/ 1440180 w 2339340"/>
                <a:gd name="connsiteY79" fmla="*/ 5655231 h 6253401"/>
                <a:gd name="connsiteX80" fmla="*/ 1546860 w 2339340"/>
                <a:gd name="connsiteY80" fmla="*/ 5095161 h 6253401"/>
                <a:gd name="connsiteX81" fmla="*/ 1600200 w 2339340"/>
                <a:gd name="connsiteY81" fmla="*/ 4523661 h 6253401"/>
                <a:gd name="connsiteX82" fmla="*/ 1684020 w 2339340"/>
                <a:gd name="connsiteY82" fmla="*/ 4043601 h 6253401"/>
                <a:gd name="connsiteX83" fmla="*/ 1703070 w 2339340"/>
                <a:gd name="connsiteY83" fmla="*/ 3704511 h 6253401"/>
                <a:gd name="connsiteX84" fmla="*/ 1673305 w 2339340"/>
                <a:gd name="connsiteY84" fmla="*/ 3099436 h 6253401"/>
                <a:gd name="connsiteX85" fmla="*/ 1630680 w 2339340"/>
                <a:gd name="connsiteY85" fmla="*/ 2885361 h 6253401"/>
                <a:gd name="connsiteX86" fmla="*/ 1607820 w 2339340"/>
                <a:gd name="connsiteY86" fmla="*/ 2767251 h 6253401"/>
                <a:gd name="connsiteX87" fmla="*/ 1584960 w 2339340"/>
                <a:gd name="connsiteY87" fmla="*/ 2439591 h 6253401"/>
                <a:gd name="connsiteX88" fmla="*/ 1584960 w 2339340"/>
                <a:gd name="connsiteY88" fmla="*/ 2089071 h 6253401"/>
                <a:gd name="connsiteX89" fmla="*/ 1619250 w 2339340"/>
                <a:gd name="connsiteY89" fmla="*/ 1788081 h 6253401"/>
                <a:gd name="connsiteX90" fmla="*/ 1691640 w 2339340"/>
                <a:gd name="connsiteY90" fmla="*/ 1517571 h 6253401"/>
                <a:gd name="connsiteX91" fmla="*/ 1954530 w 2339340"/>
                <a:gd name="connsiteY91" fmla="*/ 1940481 h 6253401"/>
                <a:gd name="connsiteX92" fmla="*/ 2045970 w 2339340"/>
                <a:gd name="connsiteY92" fmla="*/ 2062401 h 6253401"/>
                <a:gd name="connsiteX93" fmla="*/ 1840230 w 2339340"/>
                <a:gd name="connsiteY93" fmla="*/ 2374821 h 6253401"/>
                <a:gd name="connsiteX94" fmla="*/ 1729740 w 2339340"/>
                <a:gd name="connsiteY94" fmla="*/ 2561511 h 6253401"/>
                <a:gd name="connsiteX95" fmla="*/ 1672590 w 2339340"/>
                <a:gd name="connsiteY95" fmla="*/ 2691051 h 6253401"/>
                <a:gd name="connsiteX96" fmla="*/ 1606391 w 2339340"/>
                <a:gd name="connsiteY96" fmla="*/ 2762727 h 6253401"/>
                <a:gd name="connsiteX97" fmla="*/ 1658302 w 2339340"/>
                <a:gd name="connsiteY97" fmla="*/ 3027046 h 6253401"/>
                <a:gd name="connsiteX98" fmla="*/ 1729740 w 2339340"/>
                <a:gd name="connsiteY98" fmla="*/ 2908221 h 6253401"/>
                <a:gd name="connsiteX99" fmla="*/ 1927860 w 2339340"/>
                <a:gd name="connsiteY99" fmla="*/ 2706291 h 6253401"/>
                <a:gd name="connsiteX100" fmla="*/ 2065020 w 2339340"/>
                <a:gd name="connsiteY100" fmla="*/ 2565321 h 6253401"/>
                <a:gd name="connsiteX101" fmla="*/ 2202180 w 2339340"/>
                <a:gd name="connsiteY101" fmla="*/ 2355771 h 6253401"/>
                <a:gd name="connsiteX102" fmla="*/ 2339340 w 2339340"/>
                <a:gd name="connsiteY102" fmla="*/ 2066211 h 6253401"/>
                <a:gd name="connsiteX103" fmla="*/ 2293620 w 2339340"/>
                <a:gd name="connsiteY103" fmla="*/ 1974771 h 6253401"/>
                <a:gd name="connsiteX104" fmla="*/ 2232660 w 2339340"/>
                <a:gd name="connsiteY104" fmla="*/ 1769031 h 6253401"/>
                <a:gd name="connsiteX105" fmla="*/ 2175510 w 2339340"/>
                <a:gd name="connsiteY105" fmla="*/ 1582341 h 6253401"/>
                <a:gd name="connsiteX106" fmla="*/ 2065020 w 2339340"/>
                <a:gd name="connsiteY106" fmla="*/ 1368981 h 6253401"/>
                <a:gd name="connsiteX107" fmla="*/ 1958340 w 2339340"/>
                <a:gd name="connsiteY107" fmla="*/ 1186101 h 6253401"/>
                <a:gd name="connsiteX108" fmla="*/ 1878330 w 2339340"/>
                <a:gd name="connsiteY108" fmla="*/ 1060371 h 6253401"/>
                <a:gd name="connsiteX109" fmla="*/ 1752600 w 2339340"/>
                <a:gd name="connsiteY109" fmla="*/ 991791 h 6253401"/>
                <a:gd name="connsiteX110" fmla="*/ 1645920 w 2339340"/>
                <a:gd name="connsiteY110" fmla="*/ 972741 h 6253401"/>
                <a:gd name="connsiteX111" fmla="*/ 1546860 w 2339340"/>
                <a:gd name="connsiteY111" fmla="*/ 938451 h 6253401"/>
                <a:gd name="connsiteX112" fmla="*/ 1276350 w 2339340"/>
                <a:gd name="connsiteY112" fmla="*/ 877491 h 6253401"/>
                <a:gd name="connsiteX113" fmla="*/ 1257300 w 2339340"/>
                <a:gd name="connsiteY113" fmla="*/ 755571 h 6253401"/>
                <a:gd name="connsiteX114" fmla="*/ 1325880 w 2339340"/>
                <a:gd name="connsiteY114" fmla="*/ 610791 h 6253401"/>
                <a:gd name="connsiteX115" fmla="*/ 1363980 w 2339340"/>
                <a:gd name="connsiteY115" fmla="*/ 553641 h 6253401"/>
                <a:gd name="connsiteX116" fmla="*/ 1352550 w 2339340"/>
                <a:gd name="connsiteY116" fmla="*/ 454581 h 6253401"/>
                <a:gd name="connsiteX117" fmla="*/ 1359455 w 2339340"/>
                <a:gd name="connsiteY117" fmla="*/ 267891 h 6253401"/>
                <a:gd name="connsiteX118" fmla="*/ 1311592 w 2339340"/>
                <a:gd name="connsiteY118" fmla="*/ 99775 h 6253401"/>
                <a:gd name="connsiteX119" fmla="*/ 1188720 w 2339340"/>
                <a:gd name="connsiteY119" fmla="*/ 54531 h 6253401"/>
                <a:gd name="connsiteX120" fmla="*/ 1094184 w 2339340"/>
                <a:gd name="connsiteY120" fmla="*/ 81439 h 6253401"/>
                <a:gd name="connsiteX121" fmla="*/ 1077992 w 2339340"/>
                <a:gd name="connsiteY121" fmla="*/ 0 h 6253401"/>
                <a:gd name="connsiteX0" fmla="*/ 1077992 w 2339340"/>
                <a:gd name="connsiteY0" fmla="*/ 0 h 6253401"/>
                <a:gd name="connsiteX1" fmla="*/ 970359 w 2339340"/>
                <a:gd name="connsiteY1" fmla="*/ 77867 h 6253401"/>
                <a:gd name="connsiteX2" fmla="*/ 967740 w 2339340"/>
                <a:gd name="connsiteY2" fmla="*/ 16431 h 6253401"/>
                <a:gd name="connsiteX3" fmla="*/ 872490 w 2339340"/>
                <a:gd name="connsiteY3" fmla="*/ 138351 h 6253401"/>
                <a:gd name="connsiteX4" fmla="*/ 849630 w 2339340"/>
                <a:gd name="connsiteY4" fmla="*/ 103347 h 6253401"/>
                <a:gd name="connsiteX5" fmla="*/ 804863 w 2339340"/>
                <a:gd name="connsiteY5" fmla="*/ 232886 h 6253401"/>
                <a:gd name="connsiteX6" fmla="*/ 782955 w 2339340"/>
                <a:gd name="connsiteY6" fmla="*/ 466725 h 6253401"/>
                <a:gd name="connsiteX7" fmla="*/ 754380 w 2339340"/>
                <a:gd name="connsiteY7" fmla="*/ 481251 h 6253401"/>
                <a:gd name="connsiteX8" fmla="*/ 781050 w 2339340"/>
                <a:gd name="connsiteY8" fmla="*/ 565071 h 6253401"/>
                <a:gd name="connsiteX9" fmla="*/ 822960 w 2339340"/>
                <a:gd name="connsiteY9" fmla="*/ 641271 h 6253401"/>
                <a:gd name="connsiteX10" fmla="*/ 887730 w 2339340"/>
                <a:gd name="connsiteY10" fmla="*/ 706041 h 6253401"/>
                <a:gd name="connsiteX11" fmla="*/ 925830 w 2339340"/>
                <a:gd name="connsiteY11" fmla="*/ 786051 h 6253401"/>
                <a:gd name="connsiteX12" fmla="*/ 925830 w 2339340"/>
                <a:gd name="connsiteY12" fmla="*/ 877491 h 6253401"/>
                <a:gd name="connsiteX13" fmla="*/ 803910 w 2339340"/>
                <a:gd name="connsiteY13" fmla="*/ 938451 h 6253401"/>
                <a:gd name="connsiteX14" fmla="*/ 701040 w 2339340"/>
                <a:gd name="connsiteY14" fmla="*/ 965121 h 6253401"/>
                <a:gd name="connsiteX15" fmla="*/ 556260 w 2339340"/>
                <a:gd name="connsiteY15" fmla="*/ 968931 h 6253401"/>
                <a:gd name="connsiteX16" fmla="*/ 403860 w 2339340"/>
                <a:gd name="connsiteY16" fmla="*/ 1018461 h 6253401"/>
                <a:gd name="connsiteX17" fmla="*/ 320040 w 2339340"/>
                <a:gd name="connsiteY17" fmla="*/ 1102281 h 6253401"/>
                <a:gd name="connsiteX18" fmla="*/ 247650 w 2339340"/>
                <a:gd name="connsiteY18" fmla="*/ 1292781 h 6253401"/>
                <a:gd name="connsiteX19" fmla="*/ 163830 w 2339340"/>
                <a:gd name="connsiteY19" fmla="*/ 1586151 h 6253401"/>
                <a:gd name="connsiteX20" fmla="*/ 83820 w 2339340"/>
                <a:gd name="connsiteY20" fmla="*/ 1799511 h 6253401"/>
                <a:gd name="connsiteX21" fmla="*/ 72390 w 2339340"/>
                <a:gd name="connsiteY21" fmla="*/ 1978581 h 6253401"/>
                <a:gd name="connsiteX22" fmla="*/ 0 w 2339340"/>
                <a:gd name="connsiteY22" fmla="*/ 2161461 h 6253401"/>
                <a:gd name="connsiteX23" fmla="*/ 11430 w 2339340"/>
                <a:gd name="connsiteY23" fmla="*/ 2268141 h 6253401"/>
                <a:gd name="connsiteX24" fmla="*/ 106680 w 2339340"/>
                <a:gd name="connsiteY24" fmla="*/ 2443401 h 6253401"/>
                <a:gd name="connsiteX25" fmla="*/ 243840 w 2339340"/>
                <a:gd name="connsiteY25" fmla="*/ 2611041 h 6253401"/>
                <a:gd name="connsiteX26" fmla="*/ 422910 w 2339340"/>
                <a:gd name="connsiteY26" fmla="*/ 2786301 h 6253401"/>
                <a:gd name="connsiteX27" fmla="*/ 609600 w 2339340"/>
                <a:gd name="connsiteY27" fmla="*/ 2946321 h 6253401"/>
                <a:gd name="connsiteX28" fmla="*/ 703183 w 2339340"/>
                <a:gd name="connsiteY28" fmla="*/ 3078956 h 6253401"/>
                <a:gd name="connsiteX29" fmla="*/ 711517 w 2339340"/>
                <a:gd name="connsiteY29" fmla="*/ 2800827 h 6253401"/>
                <a:gd name="connsiteX30" fmla="*/ 647700 w 2339340"/>
                <a:gd name="connsiteY30" fmla="*/ 2748201 h 6253401"/>
                <a:gd name="connsiteX31" fmla="*/ 541020 w 2339340"/>
                <a:gd name="connsiteY31" fmla="*/ 2553891 h 6253401"/>
                <a:gd name="connsiteX32" fmla="*/ 487680 w 2339340"/>
                <a:gd name="connsiteY32" fmla="*/ 2443401 h 6253401"/>
                <a:gd name="connsiteX33" fmla="*/ 293370 w 2339340"/>
                <a:gd name="connsiteY33" fmla="*/ 2222421 h 6253401"/>
                <a:gd name="connsiteX34" fmla="*/ 426720 w 2339340"/>
                <a:gd name="connsiteY34" fmla="*/ 2005251 h 6253401"/>
                <a:gd name="connsiteX35" fmla="*/ 483870 w 2339340"/>
                <a:gd name="connsiteY35" fmla="*/ 1894761 h 6253401"/>
                <a:gd name="connsiteX36" fmla="*/ 544830 w 2339340"/>
                <a:gd name="connsiteY36" fmla="*/ 1658541 h 6253401"/>
                <a:gd name="connsiteX37" fmla="*/ 636270 w 2339340"/>
                <a:gd name="connsiteY37" fmla="*/ 1913811 h 6253401"/>
                <a:gd name="connsiteX38" fmla="*/ 678180 w 2339340"/>
                <a:gd name="connsiteY38" fmla="*/ 2218611 h 6253401"/>
                <a:gd name="connsiteX39" fmla="*/ 689610 w 2339340"/>
                <a:gd name="connsiteY39" fmla="*/ 2504361 h 6253401"/>
                <a:gd name="connsiteX40" fmla="*/ 712470 w 2339340"/>
                <a:gd name="connsiteY40" fmla="*/ 2778681 h 6253401"/>
                <a:gd name="connsiteX41" fmla="*/ 701040 w 2339340"/>
                <a:gd name="connsiteY41" fmla="*/ 3193971 h 6253401"/>
                <a:gd name="connsiteX42" fmla="*/ 643890 w 2339340"/>
                <a:gd name="connsiteY42" fmla="*/ 3799761 h 6253401"/>
                <a:gd name="connsiteX43" fmla="*/ 613410 w 2339340"/>
                <a:gd name="connsiteY43" fmla="*/ 4272201 h 6253401"/>
                <a:gd name="connsiteX44" fmla="*/ 689610 w 2339340"/>
                <a:gd name="connsiteY44" fmla="*/ 4634151 h 6253401"/>
                <a:gd name="connsiteX45" fmla="*/ 803910 w 2339340"/>
                <a:gd name="connsiteY45" fmla="*/ 5232321 h 6253401"/>
                <a:gd name="connsiteX46" fmla="*/ 883920 w 2339340"/>
                <a:gd name="connsiteY46" fmla="*/ 5674281 h 6253401"/>
                <a:gd name="connsiteX47" fmla="*/ 872490 w 2339340"/>
                <a:gd name="connsiteY47" fmla="*/ 5700951 h 6253401"/>
                <a:gd name="connsiteX48" fmla="*/ 693420 w 2339340"/>
                <a:gd name="connsiteY48" fmla="*/ 5910501 h 6253401"/>
                <a:gd name="connsiteX49" fmla="*/ 541020 w 2339340"/>
                <a:gd name="connsiteY49" fmla="*/ 6108621 h 6253401"/>
                <a:gd name="connsiteX50" fmla="*/ 510540 w 2339340"/>
                <a:gd name="connsiteY50" fmla="*/ 6173391 h 6253401"/>
                <a:gd name="connsiteX51" fmla="*/ 701040 w 2339340"/>
                <a:gd name="connsiteY51" fmla="*/ 6108621 h 6253401"/>
                <a:gd name="connsiteX52" fmla="*/ 830580 w 2339340"/>
                <a:gd name="connsiteY52" fmla="*/ 6081951 h 6253401"/>
                <a:gd name="connsiteX53" fmla="*/ 952500 w 2339340"/>
                <a:gd name="connsiteY53" fmla="*/ 5990511 h 6253401"/>
                <a:gd name="connsiteX54" fmla="*/ 963930 w 2339340"/>
                <a:gd name="connsiteY54" fmla="*/ 5887641 h 6253401"/>
                <a:gd name="connsiteX55" fmla="*/ 1108710 w 2339340"/>
                <a:gd name="connsiteY55" fmla="*/ 5834301 h 6253401"/>
                <a:gd name="connsiteX56" fmla="*/ 1108710 w 2339340"/>
                <a:gd name="connsiteY56" fmla="*/ 5807631 h 6253401"/>
                <a:gd name="connsiteX57" fmla="*/ 1032510 w 2339340"/>
                <a:gd name="connsiteY57" fmla="*/ 5651421 h 6253401"/>
                <a:gd name="connsiteX58" fmla="*/ 1043940 w 2339340"/>
                <a:gd name="connsiteY58" fmla="*/ 5297091 h 6253401"/>
                <a:gd name="connsiteX59" fmla="*/ 1074420 w 2339340"/>
                <a:gd name="connsiteY59" fmla="*/ 4904661 h 6253401"/>
                <a:gd name="connsiteX60" fmla="*/ 1002030 w 2339340"/>
                <a:gd name="connsiteY60" fmla="*/ 4439841 h 6253401"/>
                <a:gd name="connsiteX61" fmla="*/ 1066800 w 2339340"/>
                <a:gd name="connsiteY61" fmla="*/ 4146471 h 6253401"/>
                <a:gd name="connsiteX62" fmla="*/ 1116330 w 2339340"/>
                <a:gd name="connsiteY62" fmla="*/ 3792141 h 6253401"/>
                <a:gd name="connsiteX63" fmla="*/ 1165860 w 2339340"/>
                <a:gd name="connsiteY63" fmla="*/ 3392091 h 6253401"/>
                <a:gd name="connsiteX64" fmla="*/ 1238250 w 2339340"/>
                <a:gd name="connsiteY64" fmla="*/ 3898821 h 6253401"/>
                <a:gd name="connsiteX65" fmla="*/ 1280160 w 2339340"/>
                <a:gd name="connsiteY65" fmla="*/ 4382691 h 6253401"/>
                <a:gd name="connsiteX66" fmla="*/ 1310640 w 2339340"/>
                <a:gd name="connsiteY66" fmla="*/ 4550331 h 6253401"/>
                <a:gd name="connsiteX67" fmla="*/ 1272540 w 2339340"/>
                <a:gd name="connsiteY67" fmla="*/ 4855131 h 6253401"/>
                <a:gd name="connsiteX68" fmla="*/ 1242060 w 2339340"/>
                <a:gd name="connsiteY68" fmla="*/ 5076111 h 6253401"/>
                <a:gd name="connsiteX69" fmla="*/ 1276350 w 2339340"/>
                <a:gd name="connsiteY69" fmla="*/ 5304711 h 6253401"/>
                <a:gd name="connsiteX70" fmla="*/ 1333500 w 2339340"/>
                <a:gd name="connsiteY70" fmla="*/ 5510451 h 6253401"/>
                <a:gd name="connsiteX71" fmla="*/ 1314450 w 2339340"/>
                <a:gd name="connsiteY71" fmla="*/ 5632371 h 6253401"/>
                <a:gd name="connsiteX72" fmla="*/ 1264920 w 2339340"/>
                <a:gd name="connsiteY72" fmla="*/ 5811441 h 6253401"/>
                <a:gd name="connsiteX73" fmla="*/ 1264920 w 2339340"/>
                <a:gd name="connsiteY73" fmla="*/ 5918121 h 6253401"/>
                <a:gd name="connsiteX74" fmla="*/ 1424940 w 2339340"/>
                <a:gd name="connsiteY74" fmla="*/ 6253401 h 6253401"/>
                <a:gd name="connsiteX75" fmla="*/ 1565910 w 2339340"/>
                <a:gd name="connsiteY75" fmla="*/ 6081951 h 6253401"/>
                <a:gd name="connsiteX76" fmla="*/ 1604010 w 2339340"/>
                <a:gd name="connsiteY76" fmla="*/ 6028611 h 6253401"/>
                <a:gd name="connsiteX77" fmla="*/ 1524000 w 2339340"/>
                <a:gd name="connsiteY77" fmla="*/ 5860971 h 6253401"/>
                <a:gd name="connsiteX78" fmla="*/ 1466850 w 2339340"/>
                <a:gd name="connsiteY78" fmla="*/ 5735241 h 6253401"/>
                <a:gd name="connsiteX79" fmla="*/ 1440180 w 2339340"/>
                <a:gd name="connsiteY79" fmla="*/ 5655231 h 6253401"/>
                <a:gd name="connsiteX80" fmla="*/ 1546860 w 2339340"/>
                <a:gd name="connsiteY80" fmla="*/ 5095161 h 6253401"/>
                <a:gd name="connsiteX81" fmla="*/ 1600200 w 2339340"/>
                <a:gd name="connsiteY81" fmla="*/ 4523661 h 6253401"/>
                <a:gd name="connsiteX82" fmla="*/ 1684020 w 2339340"/>
                <a:gd name="connsiteY82" fmla="*/ 4043601 h 6253401"/>
                <a:gd name="connsiteX83" fmla="*/ 1703070 w 2339340"/>
                <a:gd name="connsiteY83" fmla="*/ 3704511 h 6253401"/>
                <a:gd name="connsiteX84" fmla="*/ 1673305 w 2339340"/>
                <a:gd name="connsiteY84" fmla="*/ 3099436 h 6253401"/>
                <a:gd name="connsiteX85" fmla="*/ 1630680 w 2339340"/>
                <a:gd name="connsiteY85" fmla="*/ 2885361 h 6253401"/>
                <a:gd name="connsiteX86" fmla="*/ 1607820 w 2339340"/>
                <a:gd name="connsiteY86" fmla="*/ 2767251 h 6253401"/>
                <a:gd name="connsiteX87" fmla="*/ 1584960 w 2339340"/>
                <a:gd name="connsiteY87" fmla="*/ 2439591 h 6253401"/>
                <a:gd name="connsiteX88" fmla="*/ 1584960 w 2339340"/>
                <a:gd name="connsiteY88" fmla="*/ 2089071 h 6253401"/>
                <a:gd name="connsiteX89" fmla="*/ 1619250 w 2339340"/>
                <a:gd name="connsiteY89" fmla="*/ 1788081 h 6253401"/>
                <a:gd name="connsiteX90" fmla="*/ 1691640 w 2339340"/>
                <a:gd name="connsiteY90" fmla="*/ 1517571 h 6253401"/>
                <a:gd name="connsiteX91" fmla="*/ 1954530 w 2339340"/>
                <a:gd name="connsiteY91" fmla="*/ 1940481 h 6253401"/>
                <a:gd name="connsiteX92" fmla="*/ 2045970 w 2339340"/>
                <a:gd name="connsiteY92" fmla="*/ 2062401 h 6253401"/>
                <a:gd name="connsiteX93" fmla="*/ 1840230 w 2339340"/>
                <a:gd name="connsiteY93" fmla="*/ 2374821 h 6253401"/>
                <a:gd name="connsiteX94" fmla="*/ 1729740 w 2339340"/>
                <a:gd name="connsiteY94" fmla="*/ 2561511 h 6253401"/>
                <a:gd name="connsiteX95" fmla="*/ 1672590 w 2339340"/>
                <a:gd name="connsiteY95" fmla="*/ 2691051 h 6253401"/>
                <a:gd name="connsiteX96" fmla="*/ 1606391 w 2339340"/>
                <a:gd name="connsiteY96" fmla="*/ 2762727 h 6253401"/>
                <a:gd name="connsiteX97" fmla="*/ 1658302 w 2339340"/>
                <a:gd name="connsiteY97" fmla="*/ 3027046 h 6253401"/>
                <a:gd name="connsiteX98" fmla="*/ 1729740 w 2339340"/>
                <a:gd name="connsiteY98" fmla="*/ 2908221 h 6253401"/>
                <a:gd name="connsiteX99" fmla="*/ 1927860 w 2339340"/>
                <a:gd name="connsiteY99" fmla="*/ 2706291 h 6253401"/>
                <a:gd name="connsiteX100" fmla="*/ 2065020 w 2339340"/>
                <a:gd name="connsiteY100" fmla="*/ 2565321 h 6253401"/>
                <a:gd name="connsiteX101" fmla="*/ 2202180 w 2339340"/>
                <a:gd name="connsiteY101" fmla="*/ 2355771 h 6253401"/>
                <a:gd name="connsiteX102" fmla="*/ 2339340 w 2339340"/>
                <a:gd name="connsiteY102" fmla="*/ 2066211 h 6253401"/>
                <a:gd name="connsiteX103" fmla="*/ 2293620 w 2339340"/>
                <a:gd name="connsiteY103" fmla="*/ 1974771 h 6253401"/>
                <a:gd name="connsiteX104" fmla="*/ 2232660 w 2339340"/>
                <a:gd name="connsiteY104" fmla="*/ 1769031 h 6253401"/>
                <a:gd name="connsiteX105" fmla="*/ 2175510 w 2339340"/>
                <a:gd name="connsiteY105" fmla="*/ 1582341 h 6253401"/>
                <a:gd name="connsiteX106" fmla="*/ 2065020 w 2339340"/>
                <a:gd name="connsiteY106" fmla="*/ 1368981 h 6253401"/>
                <a:gd name="connsiteX107" fmla="*/ 1958340 w 2339340"/>
                <a:gd name="connsiteY107" fmla="*/ 1186101 h 6253401"/>
                <a:gd name="connsiteX108" fmla="*/ 1878330 w 2339340"/>
                <a:gd name="connsiteY108" fmla="*/ 1060371 h 6253401"/>
                <a:gd name="connsiteX109" fmla="*/ 1752600 w 2339340"/>
                <a:gd name="connsiteY109" fmla="*/ 991791 h 6253401"/>
                <a:gd name="connsiteX110" fmla="*/ 1645920 w 2339340"/>
                <a:gd name="connsiteY110" fmla="*/ 972741 h 6253401"/>
                <a:gd name="connsiteX111" fmla="*/ 1546860 w 2339340"/>
                <a:gd name="connsiteY111" fmla="*/ 938451 h 6253401"/>
                <a:gd name="connsiteX112" fmla="*/ 1276350 w 2339340"/>
                <a:gd name="connsiteY112" fmla="*/ 877491 h 6253401"/>
                <a:gd name="connsiteX113" fmla="*/ 1257300 w 2339340"/>
                <a:gd name="connsiteY113" fmla="*/ 755571 h 6253401"/>
                <a:gd name="connsiteX114" fmla="*/ 1325880 w 2339340"/>
                <a:gd name="connsiteY114" fmla="*/ 610791 h 6253401"/>
                <a:gd name="connsiteX115" fmla="*/ 1363980 w 2339340"/>
                <a:gd name="connsiteY115" fmla="*/ 553641 h 6253401"/>
                <a:gd name="connsiteX116" fmla="*/ 1352550 w 2339340"/>
                <a:gd name="connsiteY116" fmla="*/ 454581 h 6253401"/>
                <a:gd name="connsiteX117" fmla="*/ 1359455 w 2339340"/>
                <a:gd name="connsiteY117" fmla="*/ 267891 h 6253401"/>
                <a:gd name="connsiteX118" fmla="*/ 1311592 w 2339340"/>
                <a:gd name="connsiteY118" fmla="*/ 99775 h 6253401"/>
                <a:gd name="connsiteX119" fmla="*/ 1188720 w 2339340"/>
                <a:gd name="connsiteY119" fmla="*/ 54531 h 6253401"/>
                <a:gd name="connsiteX120" fmla="*/ 1021556 w 2339340"/>
                <a:gd name="connsiteY120" fmla="*/ 130255 h 6253401"/>
                <a:gd name="connsiteX121" fmla="*/ 1077992 w 2339340"/>
                <a:gd name="connsiteY121" fmla="*/ 0 h 6253401"/>
                <a:gd name="connsiteX0" fmla="*/ 1077992 w 2339340"/>
                <a:gd name="connsiteY0" fmla="*/ 0 h 6253401"/>
                <a:gd name="connsiteX1" fmla="*/ 970359 w 2339340"/>
                <a:gd name="connsiteY1" fmla="*/ 77867 h 6253401"/>
                <a:gd name="connsiteX2" fmla="*/ 967740 w 2339340"/>
                <a:gd name="connsiteY2" fmla="*/ 16431 h 6253401"/>
                <a:gd name="connsiteX3" fmla="*/ 872490 w 2339340"/>
                <a:gd name="connsiteY3" fmla="*/ 138351 h 6253401"/>
                <a:gd name="connsiteX4" fmla="*/ 849630 w 2339340"/>
                <a:gd name="connsiteY4" fmla="*/ 103347 h 6253401"/>
                <a:gd name="connsiteX5" fmla="*/ 804863 w 2339340"/>
                <a:gd name="connsiteY5" fmla="*/ 232886 h 6253401"/>
                <a:gd name="connsiteX6" fmla="*/ 782955 w 2339340"/>
                <a:gd name="connsiteY6" fmla="*/ 466725 h 6253401"/>
                <a:gd name="connsiteX7" fmla="*/ 754380 w 2339340"/>
                <a:gd name="connsiteY7" fmla="*/ 481251 h 6253401"/>
                <a:gd name="connsiteX8" fmla="*/ 781050 w 2339340"/>
                <a:gd name="connsiteY8" fmla="*/ 565071 h 6253401"/>
                <a:gd name="connsiteX9" fmla="*/ 822960 w 2339340"/>
                <a:gd name="connsiteY9" fmla="*/ 641271 h 6253401"/>
                <a:gd name="connsiteX10" fmla="*/ 887730 w 2339340"/>
                <a:gd name="connsiteY10" fmla="*/ 706041 h 6253401"/>
                <a:gd name="connsiteX11" fmla="*/ 925830 w 2339340"/>
                <a:gd name="connsiteY11" fmla="*/ 786051 h 6253401"/>
                <a:gd name="connsiteX12" fmla="*/ 925830 w 2339340"/>
                <a:gd name="connsiteY12" fmla="*/ 877491 h 6253401"/>
                <a:gd name="connsiteX13" fmla="*/ 803910 w 2339340"/>
                <a:gd name="connsiteY13" fmla="*/ 938451 h 6253401"/>
                <a:gd name="connsiteX14" fmla="*/ 701040 w 2339340"/>
                <a:gd name="connsiteY14" fmla="*/ 965121 h 6253401"/>
                <a:gd name="connsiteX15" fmla="*/ 556260 w 2339340"/>
                <a:gd name="connsiteY15" fmla="*/ 968931 h 6253401"/>
                <a:gd name="connsiteX16" fmla="*/ 403860 w 2339340"/>
                <a:gd name="connsiteY16" fmla="*/ 1018461 h 6253401"/>
                <a:gd name="connsiteX17" fmla="*/ 320040 w 2339340"/>
                <a:gd name="connsiteY17" fmla="*/ 1102281 h 6253401"/>
                <a:gd name="connsiteX18" fmla="*/ 247650 w 2339340"/>
                <a:gd name="connsiteY18" fmla="*/ 1292781 h 6253401"/>
                <a:gd name="connsiteX19" fmla="*/ 163830 w 2339340"/>
                <a:gd name="connsiteY19" fmla="*/ 1586151 h 6253401"/>
                <a:gd name="connsiteX20" fmla="*/ 83820 w 2339340"/>
                <a:gd name="connsiteY20" fmla="*/ 1799511 h 6253401"/>
                <a:gd name="connsiteX21" fmla="*/ 72390 w 2339340"/>
                <a:gd name="connsiteY21" fmla="*/ 1978581 h 6253401"/>
                <a:gd name="connsiteX22" fmla="*/ 0 w 2339340"/>
                <a:gd name="connsiteY22" fmla="*/ 2161461 h 6253401"/>
                <a:gd name="connsiteX23" fmla="*/ 11430 w 2339340"/>
                <a:gd name="connsiteY23" fmla="*/ 2268141 h 6253401"/>
                <a:gd name="connsiteX24" fmla="*/ 106680 w 2339340"/>
                <a:gd name="connsiteY24" fmla="*/ 2443401 h 6253401"/>
                <a:gd name="connsiteX25" fmla="*/ 243840 w 2339340"/>
                <a:gd name="connsiteY25" fmla="*/ 2611041 h 6253401"/>
                <a:gd name="connsiteX26" fmla="*/ 422910 w 2339340"/>
                <a:gd name="connsiteY26" fmla="*/ 2786301 h 6253401"/>
                <a:gd name="connsiteX27" fmla="*/ 609600 w 2339340"/>
                <a:gd name="connsiteY27" fmla="*/ 2946321 h 6253401"/>
                <a:gd name="connsiteX28" fmla="*/ 703183 w 2339340"/>
                <a:gd name="connsiteY28" fmla="*/ 3078956 h 6253401"/>
                <a:gd name="connsiteX29" fmla="*/ 711517 w 2339340"/>
                <a:gd name="connsiteY29" fmla="*/ 2800827 h 6253401"/>
                <a:gd name="connsiteX30" fmla="*/ 647700 w 2339340"/>
                <a:gd name="connsiteY30" fmla="*/ 2748201 h 6253401"/>
                <a:gd name="connsiteX31" fmla="*/ 541020 w 2339340"/>
                <a:gd name="connsiteY31" fmla="*/ 2553891 h 6253401"/>
                <a:gd name="connsiteX32" fmla="*/ 487680 w 2339340"/>
                <a:gd name="connsiteY32" fmla="*/ 2443401 h 6253401"/>
                <a:gd name="connsiteX33" fmla="*/ 293370 w 2339340"/>
                <a:gd name="connsiteY33" fmla="*/ 2222421 h 6253401"/>
                <a:gd name="connsiteX34" fmla="*/ 426720 w 2339340"/>
                <a:gd name="connsiteY34" fmla="*/ 2005251 h 6253401"/>
                <a:gd name="connsiteX35" fmla="*/ 483870 w 2339340"/>
                <a:gd name="connsiteY35" fmla="*/ 1894761 h 6253401"/>
                <a:gd name="connsiteX36" fmla="*/ 544830 w 2339340"/>
                <a:gd name="connsiteY36" fmla="*/ 1658541 h 6253401"/>
                <a:gd name="connsiteX37" fmla="*/ 636270 w 2339340"/>
                <a:gd name="connsiteY37" fmla="*/ 1913811 h 6253401"/>
                <a:gd name="connsiteX38" fmla="*/ 678180 w 2339340"/>
                <a:gd name="connsiteY38" fmla="*/ 2218611 h 6253401"/>
                <a:gd name="connsiteX39" fmla="*/ 689610 w 2339340"/>
                <a:gd name="connsiteY39" fmla="*/ 2504361 h 6253401"/>
                <a:gd name="connsiteX40" fmla="*/ 712470 w 2339340"/>
                <a:gd name="connsiteY40" fmla="*/ 2778681 h 6253401"/>
                <a:gd name="connsiteX41" fmla="*/ 701040 w 2339340"/>
                <a:gd name="connsiteY41" fmla="*/ 3193971 h 6253401"/>
                <a:gd name="connsiteX42" fmla="*/ 643890 w 2339340"/>
                <a:gd name="connsiteY42" fmla="*/ 3799761 h 6253401"/>
                <a:gd name="connsiteX43" fmla="*/ 613410 w 2339340"/>
                <a:gd name="connsiteY43" fmla="*/ 4272201 h 6253401"/>
                <a:gd name="connsiteX44" fmla="*/ 689610 w 2339340"/>
                <a:gd name="connsiteY44" fmla="*/ 4634151 h 6253401"/>
                <a:gd name="connsiteX45" fmla="*/ 803910 w 2339340"/>
                <a:gd name="connsiteY45" fmla="*/ 5232321 h 6253401"/>
                <a:gd name="connsiteX46" fmla="*/ 883920 w 2339340"/>
                <a:gd name="connsiteY46" fmla="*/ 5674281 h 6253401"/>
                <a:gd name="connsiteX47" fmla="*/ 872490 w 2339340"/>
                <a:gd name="connsiteY47" fmla="*/ 5700951 h 6253401"/>
                <a:gd name="connsiteX48" fmla="*/ 693420 w 2339340"/>
                <a:gd name="connsiteY48" fmla="*/ 5910501 h 6253401"/>
                <a:gd name="connsiteX49" fmla="*/ 541020 w 2339340"/>
                <a:gd name="connsiteY49" fmla="*/ 6108621 h 6253401"/>
                <a:gd name="connsiteX50" fmla="*/ 510540 w 2339340"/>
                <a:gd name="connsiteY50" fmla="*/ 6173391 h 6253401"/>
                <a:gd name="connsiteX51" fmla="*/ 701040 w 2339340"/>
                <a:gd name="connsiteY51" fmla="*/ 6108621 h 6253401"/>
                <a:gd name="connsiteX52" fmla="*/ 830580 w 2339340"/>
                <a:gd name="connsiteY52" fmla="*/ 6081951 h 6253401"/>
                <a:gd name="connsiteX53" fmla="*/ 952500 w 2339340"/>
                <a:gd name="connsiteY53" fmla="*/ 5990511 h 6253401"/>
                <a:gd name="connsiteX54" fmla="*/ 963930 w 2339340"/>
                <a:gd name="connsiteY54" fmla="*/ 5887641 h 6253401"/>
                <a:gd name="connsiteX55" fmla="*/ 1108710 w 2339340"/>
                <a:gd name="connsiteY55" fmla="*/ 5834301 h 6253401"/>
                <a:gd name="connsiteX56" fmla="*/ 1108710 w 2339340"/>
                <a:gd name="connsiteY56" fmla="*/ 5807631 h 6253401"/>
                <a:gd name="connsiteX57" fmla="*/ 1032510 w 2339340"/>
                <a:gd name="connsiteY57" fmla="*/ 5651421 h 6253401"/>
                <a:gd name="connsiteX58" fmla="*/ 1043940 w 2339340"/>
                <a:gd name="connsiteY58" fmla="*/ 5297091 h 6253401"/>
                <a:gd name="connsiteX59" fmla="*/ 1074420 w 2339340"/>
                <a:gd name="connsiteY59" fmla="*/ 4904661 h 6253401"/>
                <a:gd name="connsiteX60" fmla="*/ 1002030 w 2339340"/>
                <a:gd name="connsiteY60" fmla="*/ 4439841 h 6253401"/>
                <a:gd name="connsiteX61" fmla="*/ 1066800 w 2339340"/>
                <a:gd name="connsiteY61" fmla="*/ 4146471 h 6253401"/>
                <a:gd name="connsiteX62" fmla="*/ 1116330 w 2339340"/>
                <a:gd name="connsiteY62" fmla="*/ 3792141 h 6253401"/>
                <a:gd name="connsiteX63" fmla="*/ 1165860 w 2339340"/>
                <a:gd name="connsiteY63" fmla="*/ 3392091 h 6253401"/>
                <a:gd name="connsiteX64" fmla="*/ 1238250 w 2339340"/>
                <a:gd name="connsiteY64" fmla="*/ 3898821 h 6253401"/>
                <a:gd name="connsiteX65" fmla="*/ 1280160 w 2339340"/>
                <a:gd name="connsiteY65" fmla="*/ 4382691 h 6253401"/>
                <a:gd name="connsiteX66" fmla="*/ 1310640 w 2339340"/>
                <a:gd name="connsiteY66" fmla="*/ 4550331 h 6253401"/>
                <a:gd name="connsiteX67" fmla="*/ 1272540 w 2339340"/>
                <a:gd name="connsiteY67" fmla="*/ 4855131 h 6253401"/>
                <a:gd name="connsiteX68" fmla="*/ 1242060 w 2339340"/>
                <a:gd name="connsiteY68" fmla="*/ 5076111 h 6253401"/>
                <a:gd name="connsiteX69" fmla="*/ 1276350 w 2339340"/>
                <a:gd name="connsiteY69" fmla="*/ 5304711 h 6253401"/>
                <a:gd name="connsiteX70" fmla="*/ 1333500 w 2339340"/>
                <a:gd name="connsiteY70" fmla="*/ 5510451 h 6253401"/>
                <a:gd name="connsiteX71" fmla="*/ 1314450 w 2339340"/>
                <a:gd name="connsiteY71" fmla="*/ 5632371 h 6253401"/>
                <a:gd name="connsiteX72" fmla="*/ 1264920 w 2339340"/>
                <a:gd name="connsiteY72" fmla="*/ 5811441 h 6253401"/>
                <a:gd name="connsiteX73" fmla="*/ 1264920 w 2339340"/>
                <a:gd name="connsiteY73" fmla="*/ 5918121 h 6253401"/>
                <a:gd name="connsiteX74" fmla="*/ 1424940 w 2339340"/>
                <a:gd name="connsiteY74" fmla="*/ 6253401 h 6253401"/>
                <a:gd name="connsiteX75" fmla="*/ 1565910 w 2339340"/>
                <a:gd name="connsiteY75" fmla="*/ 6081951 h 6253401"/>
                <a:gd name="connsiteX76" fmla="*/ 1604010 w 2339340"/>
                <a:gd name="connsiteY76" fmla="*/ 6028611 h 6253401"/>
                <a:gd name="connsiteX77" fmla="*/ 1524000 w 2339340"/>
                <a:gd name="connsiteY77" fmla="*/ 5860971 h 6253401"/>
                <a:gd name="connsiteX78" fmla="*/ 1466850 w 2339340"/>
                <a:gd name="connsiteY78" fmla="*/ 5735241 h 6253401"/>
                <a:gd name="connsiteX79" fmla="*/ 1440180 w 2339340"/>
                <a:gd name="connsiteY79" fmla="*/ 5655231 h 6253401"/>
                <a:gd name="connsiteX80" fmla="*/ 1546860 w 2339340"/>
                <a:gd name="connsiteY80" fmla="*/ 5095161 h 6253401"/>
                <a:gd name="connsiteX81" fmla="*/ 1600200 w 2339340"/>
                <a:gd name="connsiteY81" fmla="*/ 4523661 h 6253401"/>
                <a:gd name="connsiteX82" fmla="*/ 1684020 w 2339340"/>
                <a:gd name="connsiteY82" fmla="*/ 4043601 h 6253401"/>
                <a:gd name="connsiteX83" fmla="*/ 1703070 w 2339340"/>
                <a:gd name="connsiteY83" fmla="*/ 3704511 h 6253401"/>
                <a:gd name="connsiteX84" fmla="*/ 1673305 w 2339340"/>
                <a:gd name="connsiteY84" fmla="*/ 3099436 h 6253401"/>
                <a:gd name="connsiteX85" fmla="*/ 1630680 w 2339340"/>
                <a:gd name="connsiteY85" fmla="*/ 2885361 h 6253401"/>
                <a:gd name="connsiteX86" fmla="*/ 1607820 w 2339340"/>
                <a:gd name="connsiteY86" fmla="*/ 2767251 h 6253401"/>
                <a:gd name="connsiteX87" fmla="*/ 1584960 w 2339340"/>
                <a:gd name="connsiteY87" fmla="*/ 2439591 h 6253401"/>
                <a:gd name="connsiteX88" fmla="*/ 1584960 w 2339340"/>
                <a:gd name="connsiteY88" fmla="*/ 2089071 h 6253401"/>
                <a:gd name="connsiteX89" fmla="*/ 1619250 w 2339340"/>
                <a:gd name="connsiteY89" fmla="*/ 1788081 h 6253401"/>
                <a:gd name="connsiteX90" fmla="*/ 1691640 w 2339340"/>
                <a:gd name="connsiteY90" fmla="*/ 1517571 h 6253401"/>
                <a:gd name="connsiteX91" fmla="*/ 1954530 w 2339340"/>
                <a:gd name="connsiteY91" fmla="*/ 1940481 h 6253401"/>
                <a:gd name="connsiteX92" fmla="*/ 2045970 w 2339340"/>
                <a:gd name="connsiteY92" fmla="*/ 2062401 h 6253401"/>
                <a:gd name="connsiteX93" fmla="*/ 1840230 w 2339340"/>
                <a:gd name="connsiteY93" fmla="*/ 2374821 h 6253401"/>
                <a:gd name="connsiteX94" fmla="*/ 1729740 w 2339340"/>
                <a:gd name="connsiteY94" fmla="*/ 2561511 h 6253401"/>
                <a:gd name="connsiteX95" fmla="*/ 1672590 w 2339340"/>
                <a:gd name="connsiteY95" fmla="*/ 2691051 h 6253401"/>
                <a:gd name="connsiteX96" fmla="*/ 1606391 w 2339340"/>
                <a:gd name="connsiteY96" fmla="*/ 2762727 h 6253401"/>
                <a:gd name="connsiteX97" fmla="*/ 1658302 w 2339340"/>
                <a:gd name="connsiteY97" fmla="*/ 3027046 h 6253401"/>
                <a:gd name="connsiteX98" fmla="*/ 1729740 w 2339340"/>
                <a:gd name="connsiteY98" fmla="*/ 2908221 h 6253401"/>
                <a:gd name="connsiteX99" fmla="*/ 1927860 w 2339340"/>
                <a:gd name="connsiteY99" fmla="*/ 2706291 h 6253401"/>
                <a:gd name="connsiteX100" fmla="*/ 2065020 w 2339340"/>
                <a:gd name="connsiteY100" fmla="*/ 2565321 h 6253401"/>
                <a:gd name="connsiteX101" fmla="*/ 2202180 w 2339340"/>
                <a:gd name="connsiteY101" fmla="*/ 2355771 h 6253401"/>
                <a:gd name="connsiteX102" fmla="*/ 2339340 w 2339340"/>
                <a:gd name="connsiteY102" fmla="*/ 2066211 h 6253401"/>
                <a:gd name="connsiteX103" fmla="*/ 2293620 w 2339340"/>
                <a:gd name="connsiteY103" fmla="*/ 1974771 h 6253401"/>
                <a:gd name="connsiteX104" fmla="*/ 2232660 w 2339340"/>
                <a:gd name="connsiteY104" fmla="*/ 1769031 h 6253401"/>
                <a:gd name="connsiteX105" fmla="*/ 2175510 w 2339340"/>
                <a:gd name="connsiteY105" fmla="*/ 1582341 h 6253401"/>
                <a:gd name="connsiteX106" fmla="*/ 2065020 w 2339340"/>
                <a:gd name="connsiteY106" fmla="*/ 1368981 h 6253401"/>
                <a:gd name="connsiteX107" fmla="*/ 1958340 w 2339340"/>
                <a:gd name="connsiteY107" fmla="*/ 1186101 h 6253401"/>
                <a:gd name="connsiteX108" fmla="*/ 1878330 w 2339340"/>
                <a:gd name="connsiteY108" fmla="*/ 1060371 h 6253401"/>
                <a:gd name="connsiteX109" fmla="*/ 1752600 w 2339340"/>
                <a:gd name="connsiteY109" fmla="*/ 991791 h 6253401"/>
                <a:gd name="connsiteX110" fmla="*/ 1645920 w 2339340"/>
                <a:gd name="connsiteY110" fmla="*/ 972741 h 6253401"/>
                <a:gd name="connsiteX111" fmla="*/ 1546860 w 2339340"/>
                <a:gd name="connsiteY111" fmla="*/ 938451 h 6253401"/>
                <a:gd name="connsiteX112" fmla="*/ 1276350 w 2339340"/>
                <a:gd name="connsiteY112" fmla="*/ 877491 h 6253401"/>
                <a:gd name="connsiteX113" fmla="*/ 1257300 w 2339340"/>
                <a:gd name="connsiteY113" fmla="*/ 755571 h 6253401"/>
                <a:gd name="connsiteX114" fmla="*/ 1325880 w 2339340"/>
                <a:gd name="connsiteY114" fmla="*/ 610791 h 6253401"/>
                <a:gd name="connsiteX115" fmla="*/ 1363980 w 2339340"/>
                <a:gd name="connsiteY115" fmla="*/ 553641 h 6253401"/>
                <a:gd name="connsiteX116" fmla="*/ 1352550 w 2339340"/>
                <a:gd name="connsiteY116" fmla="*/ 454581 h 6253401"/>
                <a:gd name="connsiteX117" fmla="*/ 1359455 w 2339340"/>
                <a:gd name="connsiteY117" fmla="*/ 267891 h 6253401"/>
                <a:gd name="connsiteX118" fmla="*/ 1311592 w 2339340"/>
                <a:gd name="connsiteY118" fmla="*/ 99775 h 6253401"/>
                <a:gd name="connsiteX119" fmla="*/ 1188720 w 2339340"/>
                <a:gd name="connsiteY119" fmla="*/ 54531 h 6253401"/>
                <a:gd name="connsiteX120" fmla="*/ 1072753 w 2339340"/>
                <a:gd name="connsiteY120" fmla="*/ 58817 h 6253401"/>
                <a:gd name="connsiteX121" fmla="*/ 1077992 w 2339340"/>
                <a:gd name="connsiteY121" fmla="*/ 0 h 6253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</a:cxnLst>
              <a:rect l="l" t="t" r="r" b="b"/>
              <a:pathLst>
                <a:path w="2339340" h="6253401">
                  <a:moveTo>
                    <a:pt x="1077992" y="0"/>
                  </a:moveTo>
                  <a:lnTo>
                    <a:pt x="970359" y="77867"/>
                  </a:lnTo>
                  <a:lnTo>
                    <a:pt x="967740" y="16431"/>
                  </a:lnTo>
                  <a:lnTo>
                    <a:pt x="872490" y="138351"/>
                  </a:lnTo>
                  <a:lnTo>
                    <a:pt x="849630" y="103347"/>
                  </a:lnTo>
                  <a:lnTo>
                    <a:pt x="804863" y="232886"/>
                  </a:lnTo>
                  <a:lnTo>
                    <a:pt x="782955" y="466725"/>
                  </a:lnTo>
                  <a:lnTo>
                    <a:pt x="754380" y="481251"/>
                  </a:lnTo>
                  <a:lnTo>
                    <a:pt x="781050" y="565071"/>
                  </a:lnTo>
                  <a:lnTo>
                    <a:pt x="822960" y="641271"/>
                  </a:lnTo>
                  <a:lnTo>
                    <a:pt x="887730" y="706041"/>
                  </a:lnTo>
                  <a:lnTo>
                    <a:pt x="925830" y="786051"/>
                  </a:lnTo>
                  <a:lnTo>
                    <a:pt x="925830" y="877491"/>
                  </a:lnTo>
                  <a:lnTo>
                    <a:pt x="803910" y="938451"/>
                  </a:lnTo>
                  <a:lnTo>
                    <a:pt x="701040" y="965121"/>
                  </a:lnTo>
                  <a:lnTo>
                    <a:pt x="556260" y="968931"/>
                  </a:lnTo>
                  <a:lnTo>
                    <a:pt x="403860" y="1018461"/>
                  </a:lnTo>
                  <a:lnTo>
                    <a:pt x="320040" y="1102281"/>
                  </a:lnTo>
                  <a:lnTo>
                    <a:pt x="247650" y="1292781"/>
                  </a:lnTo>
                  <a:lnTo>
                    <a:pt x="163830" y="1586151"/>
                  </a:lnTo>
                  <a:lnTo>
                    <a:pt x="83820" y="1799511"/>
                  </a:lnTo>
                  <a:lnTo>
                    <a:pt x="72390" y="1978581"/>
                  </a:lnTo>
                  <a:lnTo>
                    <a:pt x="0" y="2161461"/>
                  </a:lnTo>
                  <a:lnTo>
                    <a:pt x="11430" y="2268141"/>
                  </a:lnTo>
                  <a:lnTo>
                    <a:pt x="106680" y="2443401"/>
                  </a:lnTo>
                  <a:lnTo>
                    <a:pt x="243840" y="2611041"/>
                  </a:lnTo>
                  <a:lnTo>
                    <a:pt x="422910" y="2786301"/>
                  </a:lnTo>
                  <a:lnTo>
                    <a:pt x="609600" y="2946321"/>
                  </a:lnTo>
                  <a:lnTo>
                    <a:pt x="703183" y="3078956"/>
                  </a:lnTo>
                  <a:lnTo>
                    <a:pt x="711517" y="2800827"/>
                  </a:lnTo>
                  <a:lnTo>
                    <a:pt x="647700" y="2748201"/>
                  </a:lnTo>
                  <a:lnTo>
                    <a:pt x="541020" y="2553891"/>
                  </a:lnTo>
                  <a:lnTo>
                    <a:pt x="487680" y="2443401"/>
                  </a:lnTo>
                  <a:lnTo>
                    <a:pt x="293370" y="2222421"/>
                  </a:lnTo>
                  <a:lnTo>
                    <a:pt x="426720" y="2005251"/>
                  </a:lnTo>
                  <a:lnTo>
                    <a:pt x="483870" y="1894761"/>
                  </a:lnTo>
                  <a:lnTo>
                    <a:pt x="544830" y="1658541"/>
                  </a:lnTo>
                  <a:lnTo>
                    <a:pt x="636270" y="1913811"/>
                  </a:lnTo>
                  <a:lnTo>
                    <a:pt x="678180" y="2218611"/>
                  </a:lnTo>
                  <a:lnTo>
                    <a:pt x="689610" y="2504361"/>
                  </a:lnTo>
                  <a:lnTo>
                    <a:pt x="712470" y="2778681"/>
                  </a:lnTo>
                  <a:lnTo>
                    <a:pt x="701040" y="3193971"/>
                  </a:lnTo>
                  <a:lnTo>
                    <a:pt x="643890" y="3799761"/>
                  </a:lnTo>
                  <a:lnTo>
                    <a:pt x="613410" y="4272201"/>
                  </a:lnTo>
                  <a:lnTo>
                    <a:pt x="689610" y="4634151"/>
                  </a:lnTo>
                  <a:lnTo>
                    <a:pt x="803910" y="5232321"/>
                  </a:lnTo>
                  <a:lnTo>
                    <a:pt x="883920" y="5674281"/>
                  </a:lnTo>
                  <a:lnTo>
                    <a:pt x="872490" y="5700951"/>
                  </a:lnTo>
                  <a:lnTo>
                    <a:pt x="693420" y="5910501"/>
                  </a:lnTo>
                  <a:lnTo>
                    <a:pt x="541020" y="6108621"/>
                  </a:lnTo>
                  <a:lnTo>
                    <a:pt x="510540" y="6173391"/>
                  </a:lnTo>
                  <a:lnTo>
                    <a:pt x="701040" y="6108621"/>
                  </a:lnTo>
                  <a:lnTo>
                    <a:pt x="830580" y="6081951"/>
                  </a:lnTo>
                  <a:lnTo>
                    <a:pt x="952500" y="5990511"/>
                  </a:lnTo>
                  <a:lnTo>
                    <a:pt x="963930" y="5887641"/>
                  </a:lnTo>
                  <a:lnTo>
                    <a:pt x="1108710" y="5834301"/>
                  </a:lnTo>
                  <a:lnTo>
                    <a:pt x="1108710" y="5807631"/>
                  </a:lnTo>
                  <a:lnTo>
                    <a:pt x="1032510" y="5651421"/>
                  </a:lnTo>
                  <a:lnTo>
                    <a:pt x="1043940" y="5297091"/>
                  </a:lnTo>
                  <a:lnTo>
                    <a:pt x="1074420" y="4904661"/>
                  </a:lnTo>
                  <a:lnTo>
                    <a:pt x="1002030" y="4439841"/>
                  </a:lnTo>
                  <a:lnTo>
                    <a:pt x="1066800" y="4146471"/>
                  </a:lnTo>
                  <a:lnTo>
                    <a:pt x="1116330" y="3792141"/>
                  </a:lnTo>
                  <a:lnTo>
                    <a:pt x="1165860" y="3392091"/>
                  </a:lnTo>
                  <a:lnTo>
                    <a:pt x="1238250" y="3898821"/>
                  </a:lnTo>
                  <a:lnTo>
                    <a:pt x="1280160" y="4382691"/>
                  </a:lnTo>
                  <a:lnTo>
                    <a:pt x="1310640" y="4550331"/>
                  </a:lnTo>
                  <a:lnTo>
                    <a:pt x="1272540" y="4855131"/>
                  </a:lnTo>
                  <a:lnTo>
                    <a:pt x="1242060" y="5076111"/>
                  </a:lnTo>
                  <a:lnTo>
                    <a:pt x="1276350" y="5304711"/>
                  </a:lnTo>
                  <a:lnTo>
                    <a:pt x="1333500" y="5510451"/>
                  </a:lnTo>
                  <a:lnTo>
                    <a:pt x="1314450" y="5632371"/>
                  </a:lnTo>
                  <a:lnTo>
                    <a:pt x="1264920" y="5811441"/>
                  </a:lnTo>
                  <a:lnTo>
                    <a:pt x="1264920" y="5918121"/>
                  </a:lnTo>
                  <a:lnTo>
                    <a:pt x="1424940" y="6253401"/>
                  </a:lnTo>
                  <a:lnTo>
                    <a:pt x="1565910" y="6081951"/>
                  </a:lnTo>
                  <a:lnTo>
                    <a:pt x="1604010" y="6028611"/>
                  </a:lnTo>
                  <a:lnTo>
                    <a:pt x="1524000" y="5860971"/>
                  </a:lnTo>
                  <a:lnTo>
                    <a:pt x="1466850" y="5735241"/>
                  </a:lnTo>
                  <a:lnTo>
                    <a:pt x="1440180" y="5655231"/>
                  </a:lnTo>
                  <a:lnTo>
                    <a:pt x="1546860" y="5095161"/>
                  </a:lnTo>
                  <a:lnTo>
                    <a:pt x="1600200" y="4523661"/>
                  </a:lnTo>
                  <a:lnTo>
                    <a:pt x="1684020" y="4043601"/>
                  </a:lnTo>
                  <a:lnTo>
                    <a:pt x="1703070" y="3704511"/>
                  </a:lnTo>
                  <a:lnTo>
                    <a:pt x="1673305" y="3099436"/>
                  </a:lnTo>
                  <a:lnTo>
                    <a:pt x="1630680" y="2885361"/>
                  </a:lnTo>
                  <a:lnTo>
                    <a:pt x="1607820" y="2767251"/>
                  </a:lnTo>
                  <a:lnTo>
                    <a:pt x="1584960" y="2439591"/>
                  </a:lnTo>
                  <a:lnTo>
                    <a:pt x="1584960" y="2089071"/>
                  </a:lnTo>
                  <a:lnTo>
                    <a:pt x="1619250" y="1788081"/>
                  </a:lnTo>
                  <a:lnTo>
                    <a:pt x="1691640" y="1517571"/>
                  </a:lnTo>
                  <a:lnTo>
                    <a:pt x="1954530" y="1940481"/>
                  </a:lnTo>
                  <a:lnTo>
                    <a:pt x="2045970" y="2062401"/>
                  </a:lnTo>
                  <a:lnTo>
                    <a:pt x="1840230" y="2374821"/>
                  </a:lnTo>
                  <a:lnTo>
                    <a:pt x="1729740" y="2561511"/>
                  </a:lnTo>
                  <a:lnTo>
                    <a:pt x="1672590" y="2691051"/>
                  </a:lnTo>
                  <a:lnTo>
                    <a:pt x="1606391" y="2762727"/>
                  </a:lnTo>
                  <a:lnTo>
                    <a:pt x="1658302" y="3027046"/>
                  </a:lnTo>
                  <a:lnTo>
                    <a:pt x="1729740" y="2908221"/>
                  </a:lnTo>
                  <a:lnTo>
                    <a:pt x="1927860" y="2706291"/>
                  </a:lnTo>
                  <a:lnTo>
                    <a:pt x="2065020" y="2565321"/>
                  </a:lnTo>
                  <a:lnTo>
                    <a:pt x="2202180" y="2355771"/>
                  </a:lnTo>
                  <a:lnTo>
                    <a:pt x="2339340" y="2066211"/>
                  </a:lnTo>
                  <a:lnTo>
                    <a:pt x="2293620" y="1974771"/>
                  </a:lnTo>
                  <a:lnTo>
                    <a:pt x="2232660" y="1769031"/>
                  </a:lnTo>
                  <a:lnTo>
                    <a:pt x="2175510" y="1582341"/>
                  </a:lnTo>
                  <a:lnTo>
                    <a:pt x="2065020" y="1368981"/>
                  </a:lnTo>
                  <a:lnTo>
                    <a:pt x="1958340" y="1186101"/>
                  </a:lnTo>
                  <a:lnTo>
                    <a:pt x="1878330" y="1060371"/>
                  </a:lnTo>
                  <a:lnTo>
                    <a:pt x="1752600" y="991791"/>
                  </a:lnTo>
                  <a:lnTo>
                    <a:pt x="1645920" y="972741"/>
                  </a:lnTo>
                  <a:lnTo>
                    <a:pt x="1546860" y="938451"/>
                  </a:lnTo>
                  <a:lnTo>
                    <a:pt x="1276350" y="877491"/>
                  </a:lnTo>
                  <a:lnTo>
                    <a:pt x="1257300" y="755571"/>
                  </a:lnTo>
                  <a:lnTo>
                    <a:pt x="1325880" y="610791"/>
                  </a:lnTo>
                  <a:lnTo>
                    <a:pt x="1363980" y="553641"/>
                  </a:lnTo>
                  <a:lnTo>
                    <a:pt x="1352550" y="454581"/>
                  </a:lnTo>
                  <a:lnTo>
                    <a:pt x="1359455" y="267891"/>
                  </a:lnTo>
                  <a:cubicBezTo>
                    <a:pt x="1341119" y="213043"/>
                    <a:pt x="1327546" y="155814"/>
                    <a:pt x="1311592" y="99775"/>
                  </a:cubicBezTo>
                  <a:lnTo>
                    <a:pt x="1188720" y="54531"/>
                  </a:lnTo>
                  <a:lnTo>
                    <a:pt x="1072753" y="58817"/>
                  </a:lnTo>
                  <a:lnTo>
                    <a:pt x="1077992" y="0"/>
                  </a:lnTo>
                  <a:close/>
                </a:path>
              </a:pathLst>
            </a:custGeom>
            <a:solidFill>
              <a:srgbClr val="FFD85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l-PL"/>
            </a:p>
          </p:txBody>
        </p:sp>
        <p:pic>
          <p:nvPicPr>
            <p:cNvPr id="28" name="Obraz 27">
              <a:extLst>
                <a:ext uri="{FF2B5EF4-FFF2-40B4-BE49-F238E27FC236}">
                  <a16:creationId xmlns:a16="http://schemas.microsoft.com/office/drawing/2014/main" id="{7F5F6556-B0C1-48FC-BADB-C36E4651C513}"/>
                </a:ext>
              </a:extLst>
            </p:cNvPr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094956" y="222074"/>
              <a:ext cx="2551181" cy="6723902"/>
            </a:xfrm>
            <a:prstGeom prst="rect">
              <a:avLst/>
            </a:prstGeom>
          </p:spPr>
        </p:pic>
      </p:grpSp>
      <p:sp>
        <p:nvSpPr>
          <p:cNvPr id="36" name="Dowolny kształt: kształt 35">
            <a:extLst>
              <a:ext uri="{FF2B5EF4-FFF2-40B4-BE49-F238E27FC236}">
                <a16:creationId xmlns:a16="http://schemas.microsoft.com/office/drawing/2014/main" id="{D5D64161-39A0-494C-B04E-37CC0A95FC17}"/>
              </a:ext>
            </a:extLst>
          </p:cNvPr>
          <p:cNvSpPr/>
          <p:nvPr/>
        </p:nvSpPr>
        <p:spPr>
          <a:xfrm>
            <a:off x="1310304" y="1087614"/>
            <a:ext cx="2134227" cy="5705104"/>
          </a:xfrm>
          <a:custGeom>
            <a:avLst/>
            <a:gdLst>
              <a:gd name="connsiteX0" fmla="*/ 1093470 w 2339340"/>
              <a:gd name="connsiteY0" fmla="*/ 22860 h 6236970"/>
              <a:gd name="connsiteX1" fmla="*/ 971550 w 2339340"/>
              <a:gd name="connsiteY1" fmla="*/ 68580 h 6236970"/>
              <a:gd name="connsiteX2" fmla="*/ 967740 w 2339340"/>
              <a:gd name="connsiteY2" fmla="*/ 0 h 6236970"/>
              <a:gd name="connsiteX3" fmla="*/ 872490 w 2339340"/>
              <a:gd name="connsiteY3" fmla="*/ 121920 h 6236970"/>
              <a:gd name="connsiteX4" fmla="*/ 849630 w 2339340"/>
              <a:gd name="connsiteY4" fmla="*/ 95250 h 6236970"/>
              <a:gd name="connsiteX5" fmla="*/ 800100 w 2339340"/>
              <a:gd name="connsiteY5" fmla="*/ 320040 h 6236970"/>
              <a:gd name="connsiteX6" fmla="*/ 811530 w 2339340"/>
              <a:gd name="connsiteY6" fmla="*/ 461010 h 6236970"/>
              <a:gd name="connsiteX7" fmla="*/ 754380 w 2339340"/>
              <a:gd name="connsiteY7" fmla="*/ 464820 h 6236970"/>
              <a:gd name="connsiteX8" fmla="*/ 781050 w 2339340"/>
              <a:gd name="connsiteY8" fmla="*/ 548640 h 6236970"/>
              <a:gd name="connsiteX9" fmla="*/ 822960 w 2339340"/>
              <a:gd name="connsiteY9" fmla="*/ 624840 h 6236970"/>
              <a:gd name="connsiteX10" fmla="*/ 887730 w 2339340"/>
              <a:gd name="connsiteY10" fmla="*/ 689610 h 6236970"/>
              <a:gd name="connsiteX11" fmla="*/ 925830 w 2339340"/>
              <a:gd name="connsiteY11" fmla="*/ 769620 h 6236970"/>
              <a:gd name="connsiteX12" fmla="*/ 925830 w 2339340"/>
              <a:gd name="connsiteY12" fmla="*/ 861060 h 6236970"/>
              <a:gd name="connsiteX13" fmla="*/ 803910 w 2339340"/>
              <a:gd name="connsiteY13" fmla="*/ 922020 h 6236970"/>
              <a:gd name="connsiteX14" fmla="*/ 701040 w 2339340"/>
              <a:gd name="connsiteY14" fmla="*/ 948690 h 6236970"/>
              <a:gd name="connsiteX15" fmla="*/ 556260 w 2339340"/>
              <a:gd name="connsiteY15" fmla="*/ 952500 h 6236970"/>
              <a:gd name="connsiteX16" fmla="*/ 403860 w 2339340"/>
              <a:gd name="connsiteY16" fmla="*/ 1002030 h 6236970"/>
              <a:gd name="connsiteX17" fmla="*/ 320040 w 2339340"/>
              <a:gd name="connsiteY17" fmla="*/ 1085850 h 6236970"/>
              <a:gd name="connsiteX18" fmla="*/ 247650 w 2339340"/>
              <a:gd name="connsiteY18" fmla="*/ 1276350 h 6236970"/>
              <a:gd name="connsiteX19" fmla="*/ 163830 w 2339340"/>
              <a:gd name="connsiteY19" fmla="*/ 1569720 h 6236970"/>
              <a:gd name="connsiteX20" fmla="*/ 83820 w 2339340"/>
              <a:gd name="connsiteY20" fmla="*/ 1783080 h 6236970"/>
              <a:gd name="connsiteX21" fmla="*/ 72390 w 2339340"/>
              <a:gd name="connsiteY21" fmla="*/ 1962150 h 6236970"/>
              <a:gd name="connsiteX22" fmla="*/ 0 w 2339340"/>
              <a:gd name="connsiteY22" fmla="*/ 2145030 h 6236970"/>
              <a:gd name="connsiteX23" fmla="*/ 11430 w 2339340"/>
              <a:gd name="connsiteY23" fmla="*/ 2251710 h 6236970"/>
              <a:gd name="connsiteX24" fmla="*/ 106680 w 2339340"/>
              <a:gd name="connsiteY24" fmla="*/ 2426970 h 6236970"/>
              <a:gd name="connsiteX25" fmla="*/ 243840 w 2339340"/>
              <a:gd name="connsiteY25" fmla="*/ 2594610 h 6236970"/>
              <a:gd name="connsiteX26" fmla="*/ 422910 w 2339340"/>
              <a:gd name="connsiteY26" fmla="*/ 2769870 h 6236970"/>
              <a:gd name="connsiteX27" fmla="*/ 609600 w 2339340"/>
              <a:gd name="connsiteY27" fmla="*/ 2929890 h 6236970"/>
              <a:gd name="connsiteX28" fmla="*/ 735330 w 2339340"/>
              <a:gd name="connsiteY28" fmla="*/ 3108960 h 6236970"/>
              <a:gd name="connsiteX29" fmla="*/ 735330 w 2339340"/>
              <a:gd name="connsiteY29" fmla="*/ 2792730 h 6236970"/>
              <a:gd name="connsiteX30" fmla="*/ 647700 w 2339340"/>
              <a:gd name="connsiteY30" fmla="*/ 2731770 h 6236970"/>
              <a:gd name="connsiteX31" fmla="*/ 541020 w 2339340"/>
              <a:gd name="connsiteY31" fmla="*/ 2537460 h 6236970"/>
              <a:gd name="connsiteX32" fmla="*/ 487680 w 2339340"/>
              <a:gd name="connsiteY32" fmla="*/ 2426970 h 6236970"/>
              <a:gd name="connsiteX33" fmla="*/ 293370 w 2339340"/>
              <a:gd name="connsiteY33" fmla="*/ 2205990 h 6236970"/>
              <a:gd name="connsiteX34" fmla="*/ 426720 w 2339340"/>
              <a:gd name="connsiteY34" fmla="*/ 1988820 h 6236970"/>
              <a:gd name="connsiteX35" fmla="*/ 483870 w 2339340"/>
              <a:gd name="connsiteY35" fmla="*/ 1878330 h 6236970"/>
              <a:gd name="connsiteX36" fmla="*/ 544830 w 2339340"/>
              <a:gd name="connsiteY36" fmla="*/ 1642110 h 6236970"/>
              <a:gd name="connsiteX37" fmla="*/ 636270 w 2339340"/>
              <a:gd name="connsiteY37" fmla="*/ 1897380 h 6236970"/>
              <a:gd name="connsiteX38" fmla="*/ 678180 w 2339340"/>
              <a:gd name="connsiteY38" fmla="*/ 2202180 h 6236970"/>
              <a:gd name="connsiteX39" fmla="*/ 689610 w 2339340"/>
              <a:gd name="connsiteY39" fmla="*/ 2487930 h 6236970"/>
              <a:gd name="connsiteX40" fmla="*/ 712470 w 2339340"/>
              <a:gd name="connsiteY40" fmla="*/ 2762250 h 6236970"/>
              <a:gd name="connsiteX41" fmla="*/ 701040 w 2339340"/>
              <a:gd name="connsiteY41" fmla="*/ 3177540 h 6236970"/>
              <a:gd name="connsiteX42" fmla="*/ 643890 w 2339340"/>
              <a:gd name="connsiteY42" fmla="*/ 3783330 h 6236970"/>
              <a:gd name="connsiteX43" fmla="*/ 613410 w 2339340"/>
              <a:gd name="connsiteY43" fmla="*/ 4255770 h 6236970"/>
              <a:gd name="connsiteX44" fmla="*/ 689610 w 2339340"/>
              <a:gd name="connsiteY44" fmla="*/ 4617720 h 6236970"/>
              <a:gd name="connsiteX45" fmla="*/ 803910 w 2339340"/>
              <a:gd name="connsiteY45" fmla="*/ 5215890 h 6236970"/>
              <a:gd name="connsiteX46" fmla="*/ 883920 w 2339340"/>
              <a:gd name="connsiteY46" fmla="*/ 5657850 h 6236970"/>
              <a:gd name="connsiteX47" fmla="*/ 872490 w 2339340"/>
              <a:gd name="connsiteY47" fmla="*/ 5684520 h 6236970"/>
              <a:gd name="connsiteX48" fmla="*/ 693420 w 2339340"/>
              <a:gd name="connsiteY48" fmla="*/ 5894070 h 6236970"/>
              <a:gd name="connsiteX49" fmla="*/ 541020 w 2339340"/>
              <a:gd name="connsiteY49" fmla="*/ 6092190 h 6236970"/>
              <a:gd name="connsiteX50" fmla="*/ 510540 w 2339340"/>
              <a:gd name="connsiteY50" fmla="*/ 6156960 h 6236970"/>
              <a:gd name="connsiteX51" fmla="*/ 701040 w 2339340"/>
              <a:gd name="connsiteY51" fmla="*/ 6092190 h 6236970"/>
              <a:gd name="connsiteX52" fmla="*/ 830580 w 2339340"/>
              <a:gd name="connsiteY52" fmla="*/ 6065520 h 6236970"/>
              <a:gd name="connsiteX53" fmla="*/ 952500 w 2339340"/>
              <a:gd name="connsiteY53" fmla="*/ 5974080 h 6236970"/>
              <a:gd name="connsiteX54" fmla="*/ 963930 w 2339340"/>
              <a:gd name="connsiteY54" fmla="*/ 5871210 h 6236970"/>
              <a:gd name="connsiteX55" fmla="*/ 1108710 w 2339340"/>
              <a:gd name="connsiteY55" fmla="*/ 5817870 h 6236970"/>
              <a:gd name="connsiteX56" fmla="*/ 1108710 w 2339340"/>
              <a:gd name="connsiteY56" fmla="*/ 5791200 h 6236970"/>
              <a:gd name="connsiteX57" fmla="*/ 1032510 w 2339340"/>
              <a:gd name="connsiteY57" fmla="*/ 5634990 h 6236970"/>
              <a:gd name="connsiteX58" fmla="*/ 1043940 w 2339340"/>
              <a:gd name="connsiteY58" fmla="*/ 5280660 h 6236970"/>
              <a:gd name="connsiteX59" fmla="*/ 1074420 w 2339340"/>
              <a:gd name="connsiteY59" fmla="*/ 4888230 h 6236970"/>
              <a:gd name="connsiteX60" fmla="*/ 1002030 w 2339340"/>
              <a:gd name="connsiteY60" fmla="*/ 4423410 h 6236970"/>
              <a:gd name="connsiteX61" fmla="*/ 1066800 w 2339340"/>
              <a:gd name="connsiteY61" fmla="*/ 4130040 h 6236970"/>
              <a:gd name="connsiteX62" fmla="*/ 1116330 w 2339340"/>
              <a:gd name="connsiteY62" fmla="*/ 3775710 h 6236970"/>
              <a:gd name="connsiteX63" fmla="*/ 1165860 w 2339340"/>
              <a:gd name="connsiteY63" fmla="*/ 3375660 h 6236970"/>
              <a:gd name="connsiteX64" fmla="*/ 1238250 w 2339340"/>
              <a:gd name="connsiteY64" fmla="*/ 3882390 h 6236970"/>
              <a:gd name="connsiteX65" fmla="*/ 1280160 w 2339340"/>
              <a:gd name="connsiteY65" fmla="*/ 4366260 h 6236970"/>
              <a:gd name="connsiteX66" fmla="*/ 1310640 w 2339340"/>
              <a:gd name="connsiteY66" fmla="*/ 4533900 h 6236970"/>
              <a:gd name="connsiteX67" fmla="*/ 1272540 w 2339340"/>
              <a:gd name="connsiteY67" fmla="*/ 4838700 h 6236970"/>
              <a:gd name="connsiteX68" fmla="*/ 1242060 w 2339340"/>
              <a:gd name="connsiteY68" fmla="*/ 5059680 h 6236970"/>
              <a:gd name="connsiteX69" fmla="*/ 1276350 w 2339340"/>
              <a:gd name="connsiteY69" fmla="*/ 5288280 h 6236970"/>
              <a:gd name="connsiteX70" fmla="*/ 1333500 w 2339340"/>
              <a:gd name="connsiteY70" fmla="*/ 5494020 h 6236970"/>
              <a:gd name="connsiteX71" fmla="*/ 1314450 w 2339340"/>
              <a:gd name="connsiteY71" fmla="*/ 5615940 h 6236970"/>
              <a:gd name="connsiteX72" fmla="*/ 1264920 w 2339340"/>
              <a:gd name="connsiteY72" fmla="*/ 5795010 h 6236970"/>
              <a:gd name="connsiteX73" fmla="*/ 1264920 w 2339340"/>
              <a:gd name="connsiteY73" fmla="*/ 5901690 h 6236970"/>
              <a:gd name="connsiteX74" fmla="*/ 1424940 w 2339340"/>
              <a:gd name="connsiteY74" fmla="*/ 6236970 h 6236970"/>
              <a:gd name="connsiteX75" fmla="*/ 1565910 w 2339340"/>
              <a:gd name="connsiteY75" fmla="*/ 6065520 h 6236970"/>
              <a:gd name="connsiteX76" fmla="*/ 1604010 w 2339340"/>
              <a:gd name="connsiteY76" fmla="*/ 6012180 h 6236970"/>
              <a:gd name="connsiteX77" fmla="*/ 1524000 w 2339340"/>
              <a:gd name="connsiteY77" fmla="*/ 5844540 h 6236970"/>
              <a:gd name="connsiteX78" fmla="*/ 1466850 w 2339340"/>
              <a:gd name="connsiteY78" fmla="*/ 5718810 h 6236970"/>
              <a:gd name="connsiteX79" fmla="*/ 1440180 w 2339340"/>
              <a:gd name="connsiteY79" fmla="*/ 5638800 h 6236970"/>
              <a:gd name="connsiteX80" fmla="*/ 1546860 w 2339340"/>
              <a:gd name="connsiteY80" fmla="*/ 5078730 h 6236970"/>
              <a:gd name="connsiteX81" fmla="*/ 1600200 w 2339340"/>
              <a:gd name="connsiteY81" fmla="*/ 4507230 h 6236970"/>
              <a:gd name="connsiteX82" fmla="*/ 1684020 w 2339340"/>
              <a:gd name="connsiteY82" fmla="*/ 4027170 h 6236970"/>
              <a:gd name="connsiteX83" fmla="*/ 1703070 w 2339340"/>
              <a:gd name="connsiteY83" fmla="*/ 3688080 h 6236970"/>
              <a:gd name="connsiteX84" fmla="*/ 1645920 w 2339340"/>
              <a:gd name="connsiteY84" fmla="*/ 2884170 h 6236970"/>
              <a:gd name="connsiteX85" fmla="*/ 1630680 w 2339340"/>
              <a:gd name="connsiteY85" fmla="*/ 2868930 h 6236970"/>
              <a:gd name="connsiteX86" fmla="*/ 1607820 w 2339340"/>
              <a:gd name="connsiteY86" fmla="*/ 2750820 h 6236970"/>
              <a:gd name="connsiteX87" fmla="*/ 1584960 w 2339340"/>
              <a:gd name="connsiteY87" fmla="*/ 2423160 h 6236970"/>
              <a:gd name="connsiteX88" fmla="*/ 1584960 w 2339340"/>
              <a:gd name="connsiteY88" fmla="*/ 2072640 h 6236970"/>
              <a:gd name="connsiteX89" fmla="*/ 1619250 w 2339340"/>
              <a:gd name="connsiteY89" fmla="*/ 1771650 h 6236970"/>
              <a:gd name="connsiteX90" fmla="*/ 1691640 w 2339340"/>
              <a:gd name="connsiteY90" fmla="*/ 1501140 h 6236970"/>
              <a:gd name="connsiteX91" fmla="*/ 1954530 w 2339340"/>
              <a:gd name="connsiteY91" fmla="*/ 1924050 h 6236970"/>
              <a:gd name="connsiteX92" fmla="*/ 2045970 w 2339340"/>
              <a:gd name="connsiteY92" fmla="*/ 2045970 h 6236970"/>
              <a:gd name="connsiteX93" fmla="*/ 1840230 w 2339340"/>
              <a:gd name="connsiteY93" fmla="*/ 2358390 h 6236970"/>
              <a:gd name="connsiteX94" fmla="*/ 1729740 w 2339340"/>
              <a:gd name="connsiteY94" fmla="*/ 2545080 h 6236970"/>
              <a:gd name="connsiteX95" fmla="*/ 1672590 w 2339340"/>
              <a:gd name="connsiteY95" fmla="*/ 2674620 h 6236970"/>
              <a:gd name="connsiteX96" fmla="*/ 1604010 w 2339340"/>
              <a:gd name="connsiteY96" fmla="*/ 2754630 h 6236970"/>
              <a:gd name="connsiteX97" fmla="*/ 1634490 w 2339340"/>
              <a:gd name="connsiteY97" fmla="*/ 3040380 h 6236970"/>
              <a:gd name="connsiteX98" fmla="*/ 1729740 w 2339340"/>
              <a:gd name="connsiteY98" fmla="*/ 2891790 h 6236970"/>
              <a:gd name="connsiteX99" fmla="*/ 1927860 w 2339340"/>
              <a:gd name="connsiteY99" fmla="*/ 2689860 h 6236970"/>
              <a:gd name="connsiteX100" fmla="*/ 2065020 w 2339340"/>
              <a:gd name="connsiteY100" fmla="*/ 2548890 h 6236970"/>
              <a:gd name="connsiteX101" fmla="*/ 2202180 w 2339340"/>
              <a:gd name="connsiteY101" fmla="*/ 2339340 h 6236970"/>
              <a:gd name="connsiteX102" fmla="*/ 2339340 w 2339340"/>
              <a:gd name="connsiteY102" fmla="*/ 2049780 h 6236970"/>
              <a:gd name="connsiteX103" fmla="*/ 2293620 w 2339340"/>
              <a:gd name="connsiteY103" fmla="*/ 1958340 h 6236970"/>
              <a:gd name="connsiteX104" fmla="*/ 2232660 w 2339340"/>
              <a:gd name="connsiteY104" fmla="*/ 1752600 h 6236970"/>
              <a:gd name="connsiteX105" fmla="*/ 2175510 w 2339340"/>
              <a:gd name="connsiteY105" fmla="*/ 1565910 h 6236970"/>
              <a:gd name="connsiteX106" fmla="*/ 2065020 w 2339340"/>
              <a:gd name="connsiteY106" fmla="*/ 1352550 h 6236970"/>
              <a:gd name="connsiteX107" fmla="*/ 1958340 w 2339340"/>
              <a:gd name="connsiteY107" fmla="*/ 1169670 h 6236970"/>
              <a:gd name="connsiteX108" fmla="*/ 1878330 w 2339340"/>
              <a:gd name="connsiteY108" fmla="*/ 1043940 h 6236970"/>
              <a:gd name="connsiteX109" fmla="*/ 1752600 w 2339340"/>
              <a:gd name="connsiteY109" fmla="*/ 975360 h 6236970"/>
              <a:gd name="connsiteX110" fmla="*/ 1645920 w 2339340"/>
              <a:gd name="connsiteY110" fmla="*/ 956310 h 6236970"/>
              <a:gd name="connsiteX111" fmla="*/ 1546860 w 2339340"/>
              <a:gd name="connsiteY111" fmla="*/ 922020 h 6236970"/>
              <a:gd name="connsiteX112" fmla="*/ 1276350 w 2339340"/>
              <a:gd name="connsiteY112" fmla="*/ 861060 h 6236970"/>
              <a:gd name="connsiteX113" fmla="*/ 1257300 w 2339340"/>
              <a:gd name="connsiteY113" fmla="*/ 739140 h 6236970"/>
              <a:gd name="connsiteX114" fmla="*/ 1325880 w 2339340"/>
              <a:gd name="connsiteY114" fmla="*/ 594360 h 6236970"/>
              <a:gd name="connsiteX115" fmla="*/ 1363980 w 2339340"/>
              <a:gd name="connsiteY115" fmla="*/ 537210 h 6236970"/>
              <a:gd name="connsiteX116" fmla="*/ 1352550 w 2339340"/>
              <a:gd name="connsiteY116" fmla="*/ 438150 h 6236970"/>
              <a:gd name="connsiteX117" fmla="*/ 1348740 w 2339340"/>
              <a:gd name="connsiteY117" fmla="*/ 308610 h 6236970"/>
              <a:gd name="connsiteX118" fmla="*/ 1306830 w 2339340"/>
              <a:gd name="connsiteY118" fmla="*/ 114300 h 6236970"/>
              <a:gd name="connsiteX119" fmla="*/ 1188720 w 2339340"/>
              <a:gd name="connsiteY119" fmla="*/ 38100 h 6236970"/>
              <a:gd name="connsiteX120" fmla="*/ 1143000 w 2339340"/>
              <a:gd name="connsiteY120" fmla="*/ 11430 h 6236970"/>
              <a:gd name="connsiteX121" fmla="*/ 1093470 w 2339340"/>
              <a:gd name="connsiteY121" fmla="*/ 22860 h 6236970"/>
              <a:gd name="connsiteX0" fmla="*/ 1093470 w 2339340"/>
              <a:gd name="connsiteY0" fmla="*/ 22860 h 6236970"/>
              <a:gd name="connsiteX1" fmla="*/ 971550 w 2339340"/>
              <a:gd name="connsiteY1" fmla="*/ 68580 h 6236970"/>
              <a:gd name="connsiteX2" fmla="*/ 967740 w 2339340"/>
              <a:gd name="connsiteY2" fmla="*/ 0 h 6236970"/>
              <a:gd name="connsiteX3" fmla="*/ 872490 w 2339340"/>
              <a:gd name="connsiteY3" fmla="*/ 121920 h 6236970"/>
              <a:gd name="connsiteX4" fmla="*/ 849630 w 2339340"/>
              <a:gd name="connsiteY4" fmla="*/ 95250 h 6236970"/>
              <a:gd name="connsiteX5" fmla="*/ 800100 w 2339340"/>
              <a:gd name="connsiteY5" fmla="*/ 320040 h 6236970"/>
              <a:gd name="connsiteX6" fmla="*/ 811530 w 2339340"/>
              <a:gd name="connsiteY6" fmla="*/ 461010 h 6236970"/>
              <a:gd name="connsiteX7" fmla="*/ 754380 w 2339340"/>
              <a:gd name="connsiteY7" fmla="*/ 464820 h 6236970"/>
              <a:gd name="connsiteX8" fmla="*/ 781050 w 2339340"/>
              <a:gd name="connsiteY8" fmla="*/ 548640 h 6236970"/>
              <a:gd name="connsiteX9" fmla="*/ 822960 w 2339340"/>
              <a:gd name="connsiteY9" fmla="*/ 624840 h 6236970"/>
              <a:gd name="connsiteX10" fmla="*/ 887730 w 2339340"/>
              <a:gd name="connsiteY10" fmla="*/ 689610 h 6236970"/>
              <a:gd name="connsiteX11" fmla="*/ 925830 w 2339340"/>
              <a:gd name="connsiteY11" fmla="*/ 769620 h 6236970"/>
              <a:gd name="connsiteX12" fmla="*/ 925830 w 2339340"/>
              <a:gd name="connsiteY12" fmla="*/ 861060 h 6236970"/>
              <a:gd name="connsiteX13" fmla="*/ 803910 w 2339340"/>
              <a:gd name="connsiteY13" fmla="*/ 922020 h 6236970"/>
              <a:gd name="connsiteX14" fmla="*/ 701040 w 2339340"/>
              <a:gd name="connsiteY14" fmla="*/ 948690 h 6236970"/>
              <a:gd name="connsiteX15" fmla="*/ 556260 w 2339340"/>
              <a:gd name="connsiteY15" fmla="*/ 952500 h 6236970"/>
              <a:gd name="connsiteX16" fmla="*/ 403860 w 2339340"/>
              <a:gd name="connsiteY16" fmla="*/ 1002030 h 6236970"/>
              <a:gd name="connsiteX17" fmla="*/ 320040 w 2339340"/>
              <a:gd name="connsiteY17" fmla="*/ 1085850 h 6236970"/>
              <a:gd name="connsiteX18" fmla="*/ 247650 w 2339340"/>
              <a:gd name="connsiteY18" fmla="*/ 1276350 h 6236970"/>
              <a:gd name="connsiteX19" fmla="*/ 163830 w 2339340"/>
              <a:gd name="connsiteY19" fmla="*/ 1569720 h 6236970"/>
              <a:gd name="connsiteX20" fmla="*/ 83820 w 2339340"/>
              <a:gd name="connsiteY20" fmla="*/ 1783080 h 6236970"/>
              <a:gd name="connsiteX21" fmla="*/ 72390 w 2339340"/>
              <a:gd name="connsiteY21" fmla="*/ 1962150 h 6236970"/>
              <a:gd name="connsiteX22" fmla="*/ 0 w 2339340"/>
              <a:gd name="connsiteY22" fmla="*/ 2145030 h 6236970"/>
              <a:gd name="connsiteX23" fmla="*/ 11430 w 2339340"/>
              <a:gd name="connsiteY23" fmla="*/ 2251710 h 6236970"/>
              <a:gd name="connsiteX24" fmla="*/ 106680 w 2339340"/>
              <a:gd name="connsiteY24" fmla="*/ 2426970 h 6236970"/>
              <a:gd name="connsiteX25" fmla="*/ 243840 w 2339340"/>
              <a:gd name="connsiteY25" fmla="*/ 2594610 h 6236970"/>
              <a:gd name="connsiteX26" fmla="*/ 422910 w 2339340"/>
              <a:gd name="connsiteY26" fmla="*/ 2769870 h 6236970"/>
              <a:gd name="connsiteX27" fmla="*/ 609600 w 2339340"/>
              <a:gd name="connsiteY27" fmla="*/ 2929890 h 6236970"/>
              <a:gd name="connsiteX28" fmla="*/ 735330 w 2339340"/>
              <a:gd name="connsiteY28" fmla="*/ 3108960 h 6236970"/>
              <a:gd name="connsiteX29" fmla="*/ 709136 w 2339340"/>
              <a:gd name="connsiteY29" fmla="*/ 2771299 h 6236970"/>
              <a:gd name="connsiteX30" fmla="*/ 647700 w 2339340"/>
              <a:gd name="connsiteY30" fmla="*/ 2731770 h 6236970"/>
              <a:gd name="connsiteX31" fmla="*/ 541020 w 2339340"/>
              <a:gd name="connsiteY31" fmla="*/ 2537460 h 6236970"/>
              <a:gd name="connsiteX32" fmla="*/ 487680 w 2339340"/>
              <a:gd name="connsiteY32" fmla="*/ 2426970 h 6236970"/>
              <a:gd name="connsiteX33" fmla="*/ 293370 w 2339340"/>
              <a:gd name="connsiteY33" fmla="*/ 2205990 h 6236970"/>
              <a:gd name="connsiteX34" fmla="*/ 426720 w 2339340"/>
              <a:gd name="connsiteY34" fmla="*/ 1988820 h 6236970"/>
              <a:gd name="connsiteX35" fmla="*/ 483870 w 2339340"/>
              <a:gd name="connsiteY35" fmla="*/ 1878330 h 6236970"/>
              <a:gd name="connsiteX36" fmla="*/ 544830 w 2339340"/>
              <a:gd name="connsiteY36" fmla="*/ 1642110 h 6236970"/>
              <a:gd name="connsiteX37" fmla="*/ 636270 w 2339340"/>
              <a:gd name="connsiteY37" fmla="*/ 1897380 h 6236970"/>
              <a:gd name="connsiteX38" fmla="*/ 678180 w 2339340"/>
              <a:gd name="connsiteY38" fmla="*/ 2202180 h 6236970"/>
              <a:gd name="connsiteX39" fmla="*/ 689610 w 2339340"/>
              <a:gd name="connsiteY39" fmla="*/ 2487930 h 6236970"/>
              <a:gd name="connsiteX40" fmla="*/ 712470 w 2339340"/>
              <a:gd name="connsiteY40" fmla="*/ 2762250 h 6236970"/>
              <a:gd name="connsiteX41" fmla="*/ 701040 w 2339340"/>
              <a:gd name="connsiteY41" fmla="*/ 3177540 h 6236970"/>
              <a:gd name="connsiteX42" fmla="*/ 643890 w 2339340"/>
              <a:gd name="connsiteY42" fmla="*/ 3783330 h 6236970"/>
              <a:gd name="connsiteX43" fmla="*/ 613410 w 2339340"/>
              <a:gd name="connsiteY43" fmla="*/ 4255770 h 6236970"/>
              <a:gd name="connsiteX44" fmla="*/ 689610 w 2339340"/>
              <a:gd name="connsiteY44" fmla="*/ 4617720 h 6236970"/>
              <a:gd name="connsiteX45" fmla="*/ 803910 w 2339340"/>
              <a:gd name="connsiteY45" fmla="*/ 5215890 h 6236970"/>
              <a:gd name="connsiteX46" fmla="*/ 883920 w 2339340"/>
              <a:gd name="connsiteY46" fmla="*/ 5657850 h 6236970"/>
              <a:gd name="connsiteX47" fmla="*/ 872490 w 2339340"/>
              <a:gd name="connsiteY47" fmla="*/ 5684520 h 6236970"/>
              <a:gd name="connsiteX48" fmla="*/ 693420 w 2339340"/>
              <a:gd name="connsiteY48" fmla="*/ 5894070 h 6236970"/>
              <a:gd name="connsiteX49" fmla="*/ 541020 w 2339340"/>
              <a:gd name="connsiteY49" fmla="*/ 6092190 h 6236970"/>
              <a:gd name="connsiteX50" fmla="*/ 510540 w 2339340"/>
              <a:gd name="connsiteY50" fmla="*/ 6156960 h 6236970"/>
              <a:gd name="connsiteX51" fmla="*/ 701040 w 2339340"/>
              <a:gd name="connsiteY51" fmla="*/ 6092190 h 6236970"/>
              <a:gd name="connsiteX52" fmla="*/ 830580 w 2339340"/>
              <a:gd name="connsiteY52" fmla="*/ 6065520 h 6236970"/>
              <a:gd name="connsiteX53" fmla="*/ 952500 w 2339340"/>
              <a:gd name="connsiteY53" fmla="*/ 5974080 h 6236970"/>
              <a:gd name="connsiteX54" fmla="*/ 963930 w 2339340"/>
              <a:gd name="connsiteY54" fmla="*/ 5871210 h 6236970"/>
              <a:gd name="connsiteX55" fmla="*/ 1108710 w 2339340"/>
              <a:gd name="connsiteY55" fmla="*/ 5817870 h 6236970"/>
              <a:gd name="connsiteX56" fmla="*/ 1108710 w 2339340"/>
              <a:gd name="connsiteY56" fmla="*/ 5791200 h 6236970"/>
              <a:gd name="connsiteX57" fmla="*/ 1032510 w 2339340"/>
              <a:gd name="connsiteY57" fmla="*/ 5634990 h 6236970"/>
              <a:gd name="connsiteX58" fmla="*/ 1043940 w 2339340"/>
              <a:gd name="connsiteY58" fmla="*/ 5280660 h 6236970"/>
              <a:gd name="connsiteX59" fmla="*/ 1074420 w 2339340"/>
              <a:gd name="connsiteY59" fmla="*/ 4888230 h 6236970"/>
              <a:gd name="connsiteX60" fmla="*/ 1002030 w 2339340"/>
              <a:gd name="connsiteY60" fmla="*/ 4423410 h 6236970"/>
              <a:gd name="connsiteX61" fmla="*/ 1066800 w 2339340"/>
              <a:gd name="connsiteY61" fmla="*/ 4130040 h 6236970"/>
              <a:gd name="connsiteX62" fmla="*/ 1116330 w 2339340"/>
              <a:gd name="connsiteY62" fmla="*/ 3775710 h 6236970"/>
              <a:gd name="connsiteX63" fmla="*/ 1165860 w 2339340"/>
              <a:gd name="connsiteY63" fmla="*/ 3375660 h 6236970"/>
              <a:gd name="connsiteX64" fmla="*/ 1238250 w 2339340"/>
              <a:gd name="connsiteY64" fmla="*/ 3882390 h 6236970"/>
              <a:gd name="connsiteX65" fmla="*/ 1280160 w 2339340"/>
              <a:gd name="connsiteY65" fmla="*/ 4366260 h 6236970"/>
              <a:gd name="connsiteX66" fmla="*/ 1310640 w 2339340"/>
              <a:gd name="connsiteY66" fmla="*/ 4533900 h 6236970"/>
              <a:gd name="connsiteX67" fmla="*/ 1272540 w 2339340"/>
              <a:gd name="connsiteY67" fmla="*/ 4838700 h 6236970"/>
              <a:gd name="connsiteX68" fmla="*/ 1242060 w 2339340"/>
              <a:gd name="connsiteY68" fmla="*/ 5059680 h 6236970"/>
              <a:gd name="connsiteX69" fmla="*/ 1276350 w 2339340"/>
              <a:gd name="connsiteY69" fmla="*/ 5288280 h 6236970"/>
              <a:gd name="connsiteX70" fmla="*/ 1333500 w 2339340"/>
              <a:gd name="connsiteY70" fmla="*/ 5494020 h 6236970"/>
              <a:gd name="connsiteX71" fmla="*/ 1314450 w 2339340"/>
              <a:gd name="connsiteY71" fmla="*/ 5615940 h 6236970"/>
              <a:gd name="connsiteX72" fmla="*/ 1264920 w 2339340"/>
              <a:gd name="connsiteY72" fmla="*/ 5795010 h 6236970"/>
              <a:gd name="connsiteX73" fmla="*/ 1264920 w 2339340"/>
              <a:gd name="connsiteY73" fmla="*/ 5901690 h 6236970"/>
              <a:gd name="connsiteX74" fmla="*/ 1424940 w 2339340"/>
              <a:gd name="connsiteY74" fmla="*/ 6236970 h 6236970"/>
              <a:gd name="connsiteX75" fmla="*/ 1565910 w 2339340"/>
              <a:gd name="connsiteY75" fmla="*/ 6065520 h 6236970"/>
              <a:gd name="connsiteX76" fmla="*/ 1604010 w 2339340"/>
              <a:gd name="connsiteY76" fmla="*/ 6012180 h 6236970"/>
              <a:gd name="connsiteX77" fmla="*/ 1524000 w 2339340"/>
              <a:gd name="connsiteY77" fmla="*/ 5844540 h 6236970"/>
              <a:gd name="connsiteX78" fmla="*/ 1466850 w 2339340"/>
              <a:gd name="connsiteY78" fmla="*/ 5718810 h 6236970"/>
              <a:gd name="connsiteX79" fmla="*/ 1440180 w 2339340"/>
              <a:gd name="connsiteY79" fmla="*/ 5638800 h 6236970"/>
              <a:gd name="connsiteX80" fmla="*/ 1546860 w 2339340"/>
              <a:gd name="connsiteY80" fmla="*/ 5078730 h 6236970"/>
              <a:gd name="connsiteX81" fmla="*/ 1600200 w 2339340"/>
              <a:gd name="connsiteY81" fmla="*/ 4507230 h 6236970"/>
              <a:gd name="connsiteX82" fmla="*/ 1684020 w 2339340"/>
              <a:gd name="connsiteY82" fmla="*/ 4027170 h 6236970"/>
              <a:gd name="connsiteX83" fmla="*/ 1703070 w 2339340"/>
              <a:gd name="connsiteY83" fmla="*/ 3688080 h 6236970"/>
              <a:gd name="connsiteX84" fmla="*/ 1645920 w 2339340"/>
              <a:gd name="connsiteY84" fmla="*/ 2884170 h 6236970"/>
              <a:gd name="connsiteX85" fmla="*/ 1630680 w 2339340"/>
              <a:gd name="connsiteY85" fmla="*/ 2868930 h 6236970"/>
              <a:gd name="connsiteX86" fmla="*/ 1607820 w 2339340"/>
              <a:gd name="connsiteY86" fmla="*/ 2750820 h 6236970"/>
              <a:gd name="connsiteX87" fmla="*/ 1584960 w 2339340"/>
              <a:gd name="connsiteY87" fmla="*/ 2423160 h 6236970"/>
              <a:gd name="connsiteX88" fmla="*/ 1584960 w 2339340"/>
              <a:gd name="connsiteY88" fmla="*/ 2072640 h 6236970"/>
              <a:gd name="connsiteX89" fmla="*/ 1619250 w 2339340"/>
              <a:gd name="connsiteY89" fmla="*/ 1771650 h 6236970"/>
              <a:gd name="connsiteX90" fmla="*/ 1691640 w 2339340"/>
              <a:gd name="connsiteY90" fmla="*/ 1501140 h 6236970"/>
              <a:gd name="connsiteX91" fmla="*/ 1954530 w 2339340"/>
              <a:gd name="connsiteY91" fmla="*/ 1924050 h 6236970"/>
              <a:gd name="connsiteX92" fmla="*/ 2045970 w 2339340"/>
              <a:gd name="connsiteY92" fmla="*/ 2045970 h 6236970"/>
              <a:gd name="connsiteX93" fmla="*/ 1840230 w 2339340"/>
              <a:gd name="connsiteY93" fmla="*/ 2358390 h 6236970"/>
              <a:gd name="connsiteX94" fmla="*/ 1729740 w 2339340"/>
              <a:gd name="connsiteY94" fmla="*/ 2545080 h 6236970"/>
              <a:gd name="connsiteX95" fmla="*/ 1672590 w 2339340"/>
              <a:gd name="connsiteY95" fmla="*/ 2674620 h 6236970"/>
              <a:gd name="connsiteX96" fmla="*/ 1604010 w 2339340"/>
              <a:gd name="connsiteY96" fmla="*/ 2754630 h 6236970"/>
              <a:gd name="connsiteX97" fmla="*/ 1634490 w 2339340"/>
              <a:gd name="connsiteY97" fmla="*/ 3040380 h 6236970"/>
              <a:gd name="connsiteX98" fmla="*/ 1729740 w 2339340"/>
              <a:gd name="connsiteY98" fmla="*/ 2891790 h 6236970"/>
              <a:gd name="connsiteX99" fmla="*/ 1927860 w 2339340"/>
              <a:gd name="connsiteY99" fmla="*/ 2689860 h 6236970"/>
              <a:gd name="connsiteX100" fmla="*/ 2065020 w 2339340"/>
              <a:gd name="connsiteY100" fmla="*/ 2548890 h 6236970"/>
              <a:gd name="connsiteX101" fmla="*/ 2202180 w 2339340"/>
              <a:gd name="connsiteY101" fmla="*/ 2339340 h 6236970"/>
              <a:gd name="connsiteX102" fmla="*/ 2339340 w 2339340"/>
              <a:gd name="connsiteY102" fmla="*/ 2049780 h 6236970"/>
              <a:gd name="connsiteX103" fmla="*/ 2293620 w 2339340"/>
              <a:gd name="connsiteY103" fmla="*/ 1958340 h 6236970"/>
              <a:gd name="connsiteX104" fmla="*/ 2232660 w 2339340"/>
              <a:gd name="connsiteY104" fmla="*/ 1752600 h 6236970"/>
              <a:gd name="connsiteX105" fmla="*/ 2175510 w 2339340"/>
              <a:gd name="connsiteY105" fmla="*/ 1565910 h 6236970"/>
              <a:gd name="connsiteX106" fmla="*/ 2065020 w 2339340"/>
              <a:gd name="connsiteY106" fmla="*/ 1352550 h 6236970"/>
              <a:gd name="connsiteX107" fmla="*/ 1958340 w 2339340"/>
              <a:gd name="connsiteY107" fmla="*/ 1169670 h 6236970"/>
              <a:gd name="connsiteX108" fmla="*/ 1878330 w 2339340"/>
              <a:gd name="connsiteY108" fmla="*/ 1043940 h 6236970"/>
              <a:gd name="connsiteX109" fmla="*/ 1752600 w 2339340"/>
              <a:gd name="connsiteY109" fmla="*/ 975360 h 6236970"/>
              <a:gd name="connsiteX110" fmla="*/ 1645920 w 2339340"/>
              <a:gd name="connsiteY110" fmla="*/ 956310 h 6236970"/>
              <a:gd name="connsiteX111" fmla="*/ 1546860 w 2339340"/>
              <a:gd name="connsiteY111" fmla="*/ 922020 h 6236970"/>
              <a:gd name="connsiteX112" fmla="*/ 1276350 w 2339340"/>
              <a:gd name="connsiteY112" fmla="*/ 861060 h 6236970"/>
              <a:gd name="connsiteX113" fmla="*/ 1257300 w 2339340"/>
              <a:gd name="connsiteY113" fmla="*/ 739140 h 6236970"/>
              <a:gd name="connsiteX114" fmla="*/ 1325880 w 2339340"/>
              <a:gd name="connsiteY114" fmla="*/ 594360 h 6236970"/>
              <a:gd name="connsiteX115" fmla="*/ 1363980 w 2339340"/>
              <a:gd name="connsiteY115" fmla="*/ 537210 h 6236970"/>
              <a:gd name="connsiteX116" fmla="*/ 1352550 w 2339340"/>
              <a:gd name="connsiteY116" fmla="*/ 438150 h 6236970"/>
              <a:gd name="connsiteX117" fmla="*/ 1348740 w 2339340"/>
              <a:gd name="connsiteY117" fmla="*/ 308610 h 6236970"/>
              <a:gd name="connsiteX118" fmla="*/ 1306830 w 2339340"/>
              <a:gd name="connsiteY118" fmla="*/ 114300 h 6236970"/>
              <a:gd name="connsiteX119" fmla="*/ 1188720 w 2339340"/>
              <a:gd name="connsiteY119" fmla="*/ 38100 h 6236970"/>
              <a:gd name="connsiteX120" fmla="*/ 1143000 w 2339340"/>
              <a:gd name="connsiteY120" fmla="*/ 11430 h 6236970"/>
              <a:gd name="connsiteX121" fmla="*/ 1093470 w 2339340"/>
              <a:gd name="connsiteY121" fmla="*/ 22860 h 6236970"/>
              <a:gd name="connsiteX0" fmla="*/ 1093470 w 2339340"/>
              <a:gd name="connsiteY0" fmla="*/ 22860 h 6236970"/>
              <a:gd name="connsiteX1" fmla="*/ 971550 w 2339340"/>
              <a:gd name="connsiteY1" fmla="*/ 68580 h 6236970"/>
              <a:gd name="connsiteX2" fmla="*/ 967740 w 2339340"/>
              <a:gd name="connsiteY2" fmla="*/ 0 h 6236970"/>
              <a:gd name="connsiteX3" fmla="*/ 872490 w 2339340"/>
              <a:gd name="connsiteY3" fmla="*/ 121920 h 6236970"/>
              <a:gd name="connsiteX4" fmla="*/ 849630 w 2339340"/>
              <a:gd name="connsiteY4" fmla="*/ 95250 h 6236970"/>
              <a:gd name="connsiteX5" fmla="*/ 800100 w 2339340"/>
              <a:gd name="connsiteY5" fmla="*/ 320040 h 6236970"/>
              <a:gd name="connsiteX6" fmla="*/ 811530 w 2339340"/>
              <a:gd name="connsiteY6" fmla="*/ 461010 h 6236970"/>
              <a:gd name="connsiteX7" fmla="*/ 754380 w 2339340"/>
              <a:gd name="connsiteY7" fmla="*/ 464820 h 6236970"/>
              <a:gd name="connsiteX8" fmla="*/ 781050 w 2339340"/>
              <a:gd name="connsiteY8" fmla="*/ 548640 h 6236970"/>
              <a:gd name="connsiteX9" fmla="*/ 822960 w 2339340"/>
              <a:gd name="connsiteY9" fmla="*/ 624840 h 6236970"/>
              <a:gd name="connsiteX10" fmla="*/ 887730 w 2339340"/>
              <a:gd name="connsiteY10" fmla="*/ 689610 h 6236970"/>
              <a:gd name="connsiteX11" fmla="*/ 925830 w 2339340"/>
              <a:gd name="connsiteY11" fmla="*/ 769620 h 6236970"/>
              <a:gd name="connsiteX12" fmla="*/ 925830 w 2339340"/>
              <a:gd name="connsiteY12" fmla="*/ 861060 h 6236970"/>
              <a:gd name="connsiteX13" fmla="*/ 803910 w 2339340"/>
              <a:gd name="connsiteY13" fmla="*/ 922020 h 6236970"/>
              <a:gd name="connsiteX14" fmla="*/ 701040 w 2339340"/>
              <a:gd name="connsiteY14" fmla="*/ 948690 h 6236970"/>
              <a:gd name="connsiteX15" fmla="*/ 556260 w 2339340"/>
              <a:gd name="connsiteY15" fmla="*/ 952500 h 6236970"/>
              <a:gd name="connsiteX16" fmla="*/ 403860 w 2339340"/>
              <a:gd name="connsiteY16" fmla="*/ 1002030 h 6236970"/>
              <a:gd name="connsiteX17" fmla="*/ 320040 w 2339340"/>
              <a:gd name="connsiteY17" fmla="*/ 1085850 h 6236970"/>
              <a:gd name="connsiteX18" fmla="*/ 247650 w 2339340"/>
              <a:gd name="connsiteY18" fmla="*/ 1276350 h 6236970"/>
              <a:gd name="connsiteX19" fmla="*/ 163830 w 2339340"/>
              <a:gd name="connsiteY19" fmla="*/ 1569720 h 6236970"/>
              <a:gd name="connsiteX20" fmla="*/ 83820 w 2339340"/>
              <a:gd name="connsiteY20" fmla="*/ 1783080 h 6236970"/>
              <a:gd name="connsiteX21" fmla="*/ 72390 w 2339340"/>
              <a:gd name="connsiteY21" fmla="*/ 1962150 h 6236970"/>
              <a:gd name="connsiteX22" fmla="*/ 0 w 2339340"/>
              <a:gd name="connsiteY22" fmla="*/ 2145030 h 6236970"/>
              <a:gd name="connsiteX23" fmla="*/ 11430 w 2339340"/>
              <a:gd name="connsiteY23" fmla="*/ 2251710 h 6236970"/>
              <a:gd name="connsiteX24" fmla="*/ 106680 w 2339340"/>
              <a:gd name="connsiteY24" fmla="*/ 2426970 h 6236970"/>
              <a:gd name="connsiteX25" fmla="*/ 243840 w 2339340"/>
              <a:gd name="connsiteY25" fmla="*/ 2594610 h 6236970"/>
              <a:gd name="connsiteX26" fmla="*/ 422910 w 2339340"/>
              <a:gd name="connsiteY26" fmla="*/ 2769870 h 6236970"/>
              <a:gd name="connsiteX27" fmla="*/ 609600 w 2339340"/>
              <a:gd name="connsiteY27" fmla="*/ 2929890 h 6236970"/>
              <a:gd name="connsiteX28" fmla="*/ 703183 w 2339340"/>
              <a:gd name="connsiteY28" fmla="*/ 3062525 h 6236970"/>
              <a:gd name="connsiteX29" fmla="*/ 709136 w 2339340"/>
              <a:gd name="connsiteY29" fmla="*/ 2771299 h 6236970"/>
              <a:gd name="connsiteX30" fmla="*/ 647700 w 2339340"/>
              <a:gd name="connsiteY30" fmla="*/ 2731770 h 6236970"/>
              <a:gd name="connsiteX31" fmla="*/ 541020 w 2339340"/>
              <a:gd name="connsiteY31" fmla="*/ 2537460 h 6236970"/>
              <a:gd name="connsiteX32" fmla="*/ 487680 w 2339340"/>
              <a:gd name="connsiteY32" fmla="*/ 2426970 h 6236970"/>
              <a:gd name="connsiteX33" fmla="*/ 293370 w 2339340"/>
              <a:gd name="connsiteY33" fmla="*/ 2205990 h 6236970"/>
              <a:gd name="connsiteX34" fmla="*/ 426720 w 2339340"/>
              <a:gd name="connsiteY34" fmla="*/ 1988820 h 6236970"/>
              <a:gd name="connsiteX35" fmla="*/ 483870 w 2339340"/>
              <a:gd name="connsiteY35" fmla="*/ 1878330 h 6236970"/>
              <a:gd name="connsiteX36" fmla="*/ 544830 w 2339340"/>
              <a:gd name="connsiteY36" fmla="*/ 1642110 h 6236970"/>
              <a:gd name="connsiteX37" fmla="*/ 636270 w 2339340"/>
              <a:gd name="connsiteY37" fmla="*/ 1897380 h 6236970"/>
              <a:gd name="connsiteX38" fmla="*/ 678180 w 2339340"/>
              <a:gd name="connsiteY38" fmla="*/ 2202180 h 6236970"/>
              <a:gd name="connsiteX39" fmla="*/ 689610 w 2339340"/>
              <a:gd name="connsiteY39" fmla="*/ 2487930 h 6236970"/>
              <a:gd name="connsiteX40" fmla="*/ 712470 w 2339340"/>
              <a:gd name="connsiteY40" fmla="*/ 2762250 h 6236970"/>
              <a:gd name="connsiteX41" fmla="*/ 701040 w 2339340"/>
              <a:gd name="connsiteY41" fmla="*/ 3177540 h 6236970"/>
              <a:gd name="connsiteX42" fmla="*/ 643890 w 2339340"/>
              <a:gd name="connsiteY42" fmla="*/ 3783330 h 6236970"/>
              <a:gd name="connsiteX43" fmla="*/ 613410 w 2339340"/>
              <a:gd name="connsiteY43" fmla="*/ 4255770 h 6236970"/>
              <a:gd name="connsiteX44" fmla="*/ 689610 w 2339340"/>
              <a:gd name="connsiteY44" fmla="*/ 4617720 h 6236970"/>
              <a:gd name="connsiteX45" fmla="*/ 803910 w 2339340"/>
              <a:gd name="connsiteY45" fmla="*/ 5215890 h 6236970"/>
              <a:gd name="connsiteX46" fmla="*/ 883920 w 2339340"/>
              <a:gd name="connsiteY46" fmla="*/ 5657850 h 6236970"/>
              <a:gd name="connsiteX47" fmla="*/ 872490 w 2339340"/>
              <a:gd name="connsiteY47" fmla="*/ 5684520 h 6236970"/>
              <a:gd name="connsiteX48" fmla="*/ 693420 w 2339340"/>
              <a:gd name="connsiteY48" fmla="*/ 5894070 h 6236970"/>
              <a:gd name="connsiteX49" fmla="*/ 541020 w 2339340"/>
              <a:gd name="connsiteY49" fmla="*/ 6092190 h 6236970"/>
              <a:gd name="connsiteX50" fmla="*/ 510540 w 2339340"/>
              <a:gd name="connsiteY50" fmla="*/ 6156960 h 6236970"/>
              <a:gd name="connsiteX51" fmla="*/ 701040 w 2339340"/>
              <a:gd name="connsiteY51" fmla="*/ 6092190 h 6236970"/>
              <a:gd name="connsiteX52" fmla="*/ 830580 w 2339340"/>
              <a:gd name="connsiteY52" fmla="*/ 6065520 h 6236970"/>
              <a:gd name="connsiteX53" fmla="*/ 952500 w 2339340"/>
              <a:gd name="connsiteY53" fmla="*/ 5974080 h 6236970"/>
              <a:gd name="connsiteX54" fmla="*/ 963930 w 2339340"/>
              <a:gd name="connsiteY54" fmla="*/ 5871210 h 6236970"/>
              <a:gd name="connsiteX55" fmla="*/ 1108710 w 2339340"/>
              <a:gd name="connsiteY55" fmla="*/ 5817870 h 6236970"/>
              <a:gd name="connsiteX56" fmla="*/ 1108710 w 2339340"/>
              <a:gd name="connsiteY56" fmla="*/ 5791200 h 6236970"/>
              <a:gd name="connsiteX57" fmla="*/ 1032510 w 2339340"/>
              <a:gd name="connsiteY57" fmla="*/ 5634990 h 6236970"/>
              <a:gd name="connsiteX58" fmla="*/ 1043940 w 2339340"/>
              <a:gd name="connsiteY58" fmla="*/ 5280660 h 6236970"/>
              <a:gd name="connsiteX59" fmla="*/ 1074420 w 2339340"/>
              <a:gd name="connsiteY59" fmla="*/ 4888230 h 6236970"/>
              <a:gd name="connsiteX60" fmla="*/ 1002030 w 2339340"/>
              <a:gd name="connsiteY60" fmla="*/ 4423410 h 6236970"/>
              <a:gd name="connsiteX61" fmla="*/ 1066800 w 2339340"/>
              <a:gd name="connsiteY61" fmla="*/ 4130040 h 6236970"/>
              <a:gd name="connsiteX62" fmla="*/ 1116330 w 2339340"/>
              <a:gd name="connsiteY62" fmla="*/ 3775710 h 6236970"/>
              <a:gd name="connsiteX63" fmla="*/ 1165860 w 2339340"/>
              <a:gd name="connsiteY63" fmla="*/ 3375660 h 6236970"/>
              <a:gd name="connsiteX64" fmla="*/ 1238250 w 2339340"/>
              <a:gd name="connsiteY64" fmla="*/ 3882390 h 6236970"/>
              <a:gd name="connsiteX65" fmla="*/ 1280160 w 2339340"/>
              <a:gd name="connsiteY65" fmla="*/ 4366260 h 6236970"/>
              <a:gd name="connsiteX66" fmla="*/ 1310640 w 2339340"/>
              <a:gd name="connsiteY66" fmla="*/ 4533900 h 6236970"/>
              <a:gd name="connsiteX67" fmla="*/ 1272540 w 2339340"/>
              <a:gd name="connsiteY67" fmla="*/ 4838700 h 6236970"/>
              <a:gd name="connsiteX68" fmla="*/ 1242060 w 2339340"/>
              <a:gd name="connsiteY68" fmla="*/ 5059680 h 6236970"/>
              <a:gd name="connsiteX69" fmla="*/ 1276350 w 2339340"/>
              <a:gd name="connsiteY69" fmla="*/ 5288280 h 6236970"/>
              <a:gd name="connsiteX70" fmla="*/ 1333500 w 2339340"/>
              <a:gd name="connsiteY70" fmla="*/ 5494020 h 6236970"/>
              <a:gd name="connsiteX71" fmla="*/ 1314450 w 2339340"/>
              <a:gd name="connsiteY71" fmla="*/ 5615940 h 6236970"/>
              <a:gd name="connsiteX72" fmla="*/ 1264920 w 2339340"/>
              <a:gd name="connsiteY72" fmla="*/ 5795010 h 6236970"/>
              <a:gd name="connsiteX73" fmla="*/ 1264920 w 2339340"/>
              <a:gd name="connsiteY73" fmla="*/ 5901690 h 6236970"/>
              <a:gd name="connsiteX74" fmla="*/ 1424940 w 2339340"/>
              <a:gd name="connsiteY74" fmla="*/ 6236970 h 6236970"/>
              <a:gd name="connsiteX75" fmla="*/ 1565910 w 2339340"/>
              <a:gd name="connsiteY75" fmla="*/ 6065520 h 6236970"/>
              <a:gd name="connsiteX76" fmla="*/ 1604010 w 2339340"/>
              <a:gd name="connsiteY76" fmla="*/ 6012180 h 6236970"/>
              <a:gd name="connsiteX77" fmla="*/ 1524000 w 2339340"/>
              <a:gd name="connsiteY77" fmla="*/ 5844540 h 6236970"/>
              <a:gd name="connsiteX78" fmla="*/ 1466850 w 2339340"/>
              <a:gd name="connsiteY78" fmla="*/ 5718810 h 6236970"/>
              <a:gd name="connsiteX79" fmla="*/ 1440180 w 2339340"/>
              <a:gd name="connsiteY79" fmla="*/ 5638800 h 6236970"/>
              <a:gd name="connsiteX80" fmla="*/ 1546860 w 2339340"/>
              <a:gd name="connsiteY80" fmla="*/ 5078730 h 6236970"/>
              <a:gd name="connsiteX81" fmla="*/ 1600200 w 2339340"/>
              <a:gd name="connsiteY81" fmla="*/ 4507230 h 6236970"/>
              <a:gd name="connsiteX82" fmla="*/ 1684020 w 2339340"/>
              <a:gd name="connsiteY82" fmla="*/ 4027170 h 6236970"/>
              <a:gd name="connsiteX83" fmla="*/ 1703070 w 2339340"/>
              <a:gd name="connsiteY83" fmla="*/ 3688080 h 6236970"/>
              <a:gd name="connsiteX84" fmla="*/ 1645920 w 2339340"/>
              <a:gd name="connsiteY84" fmla="*/ 2884170 h 6236970"/>
              <a:gd name="connsiteX85" fmla="*/ 1630680 w 2339340"/>
              <a:gd name="connsiteY85" fmla="*/ 2868930 h 6236970"/>
              <a:gd name="connsiteX86" fmla="*/ 1607820 w 2339340"/>
              <a:gd name="connsiteY86" fmla="*/ 2750820 h 6236970"/>
              <a:gd name="connsiteX87" fmla="*/ 1584960 w 2339340"/>
              <a:gd name="connsiteY87" fmla="*/ 2423160 h 6236970"/>
              <a:gd name="connsiteX88" fmla="*/ 1584960 w 2339340"/>
              <a:gd name="connsiteY88" fmla="*/ 2072640 h 6236970"/>
              <a:gd name="connsiteX89" fmla="*/ 1619250 w 2339340"/>
              <a:gd name="connsiteY89" fmla="*/ 1771650 h 6236970"/>
              <a:gd name="connsiteX90" fmla="*/ 1691640 w 2339340"/>
              <a:gd name="connsiteY90" fmla="*/ 1501140 h 6236970"/>
              <a:gd name="connsiteX91" fmla="*/ 1954530 w 2339340"/>
              <a:gd name="connsiteY91" fmla="*/ 1924050 h 6236970"/>
              <a:gd name="connsiteX92" fmla="*/ 2045970 w 2339340"/>
              <a:gd name="connsiteY92" fmla="*/ 2045970 h 6236970"/>
              <a:gd name="connsiteX93" fmla="*/ 1840230 w 2339340"/>
              <a:gd name="connsiteY93" fmla="*/ 2358390 h 6236970"/>
              <a:gd name="connsiteX94" fmla="*/ 1729740 w 2339340"/>
              <a:gd name="connsiteY94" fmla="*/ 2545080 h 6236970"/>
              <a:gd name="connsiteX95" fmla="*/ 1672590 w 2339340"/>
              <a:gd name="connsiteY95" fmla="*/ 2674620 h 6236970"/>
              <a:gd name="connsiteX96" fmla="*/ 1604010 w 2339340"/>
              <a:gd name="connsiteY96" fmla="*/ 2754630 h 6236970"/>
              <a:gd name="connsiteX97" fmla="*/ 1634490 w 2339340"/>
              <a:gd name="connsiteY97" fmla="*/ 3040380 h 6236970"/>
              <a:gd name="connsiteX98" fmla="*/ 1729740 w 2339340"/>
              <a:gd name="connsiteY98" fmla="*/ 2891790 h 6236970"/>
              <a:gd name="connsiteX99" fmla="*/ 1927860 w 2339340"/>
              <a:gd name="connsiteY99" fmla="*/ 2689860 h 6236970"/>
              <a:gd name="connsiteX100" fmla="*/ 2065020 w 2339340"/>
              <a:gd name="connsiteY100" fmla="*/ 2548890 h 6236970"/>
              <a:gd name="connsiteX101" fmla="*/ 2202180 w 2339340"/>
              <a:gd name="connsiteY101" fmla="*/ 2339340 h 6236970"/>
              <a:gd name="connsiteX102" fmla="*/ 2339340 w 2339340"/>
              <a:gd name="connsiteY102" fmla="*/ 2049780 h 6236970"/>
              <a:gd name="connsiteX103" fmla="*/ 2293620 w 2339340"/>
              <a:gd name="connsiteY103" fmla="*/ 1958340 h 6236970"/>
              <a:gd name="connsiteX104" fmla="*/ 2232660 w 2339340"/>
              <a:gd name="connsiteY104" fmla="*/ 1752600 h 6236970"/>
              <a:gd name="connsiteX105" fmla="*/ 2175510 w 2339340"/>
              <a:gd name="connsiteY105" fmla="*/ 1565910 h 6236970"/>
              <a:gd name="connsiteX106" fmla="*/ 2065020 w 2339340"/>
              <a:gd name="connsiteY106" fmla="*/ 1352550 h 6236970"/>
              <a:gd name="connsiteX107" fmla="*/ 1958340 w 2339340"/>
              <a:gd name="connsiteY107" fmla="*/ 1169670 h 6236970"/>
              <a:gd name="connsiteX108" fmla="*/ 1878330 w 2339340"/>
              <a:gd name="connsiteY108" fmla="*/ 1043940 h 6236970"/>
              <a:gd name="connsiteX109" fmla="*/ 1752600 w 2339340"/>
              <a:gd name="connsiteY109" fmla="*/ 975360 h 6236970"/>
              <a:gd name="connsiteX110" fmla="*/ 1645920 w 2339340"/>
              <a:gd name="connsiteY110" fmla="*/ 956310 h 6236970"/>
              <a:gd name="connsiteX111" fmla="*/ 1546860 w 2339340"/>
              <a:gd name="connsiteY111" fmla="*/ 922020 h 6236970"/>
              <a:gd name="connsiteX112" fmla="*/ 1276350 w 2339340"/>
              <a:gd name="connsiteY112" fmla="*/ 861060 h 6236970"/>
              <a:gd name="connsiteX113" fmla="*/ 1257300 w 2339340"/>
              <a:gd name="connsiteY113" fmla="*/ 739140 h 6236970"/>
              <a:gd name="connsiteX114" fmla="*/ 1325880 w 2339340"/>
              <a:gd name="connsiteY114" fmla="*/ 594360 h 6236970"/>
              <a:gd name="connsiteX115" fmla="*/ 1363980 w 2339340"/>
              <a:gd name="connsiteY115" fmla="*/ 537210 h 6236970"/>
              <a:gd name="connsiteX116" fmla="*/ 1352550 w 2339340"/>
              <a:gd name="connsiteY116" fmla="*/ 438150 h 6236970"/>
              <a:gd name="connsiteX117" fmla="*/ 1348740 w 2339340"/>
              <a:gd name="connsiteY117" fmla="*/ 308610 h 6236970"/>
              <a:gd name="connsiteX118" fmla="*/ 1306830 w 2339340"/>
              <a:gd name="connsiteY118" fmla="*/ 114300 h 6236970"/>
              <a:gd name="connsiteX119" fmla="*/ 1188720 w 2339340"/>
              <a:gd name="connsiteY119" fmla="*/ 38100 h 6236970"/>
              <a:gd name="connsiteX120" fmla="*/ 1143000 w 2339340"/>
              <a:gd name="connsiteY120" fmla="*/ 11430 h 6236970"/>
              <a:gd name="connsiteX121" fmla="*/ 1093470 w 2339340"/>
              <a:gd name="connsiteY121" fmla="*/ 22860 h 6236970"/>
              <a:gd name="connsiteX0" fmla="*/ 1093470 w 2339340"/>
              <a:gd name="connsiteY0" fmla="*/ 22860 h 6236970"/>
              <a:gd name="connsiteX1" fmla="*/ 971550 w 2339340"/>
              <a:gd name="connsiteY1" fmla="*/ 68580 h 6236970"/>
              <a:gd name="connsiteX2" fmla="*/ 967740 w 2339340"/>
              <a:gd name="connsiteY2" fmla="*/ 0 h 6236970"/>
              <a:gd name="connsiteX3" fmla="*/ 872490 w 2339340"/>
              <a:gd name="connsiteY3" fmla="*/ 121920 h 6236970"/>
              <a:gd name="connsiteX4" fmla="*/ 849630 w 2339340"/>
              <a:gd name="connsiteY4" fmla="*/ 95250 h 6236970"/>
              <a:gd name="connsiteX5" fmla="*/ 800100 w 2339340"/>
              <a:gd name="connsiteY5" fmla="*/ 320040 h 6236970"/>
              <a:gd name="connsiteX6" fmla="*/ 811530 w 2339340"/>
              <a:gd name="connsiteY6" fmla="*/ 461010 h 6236970"/>
              <a:gd name="connsiteX7" fmla="*/ 754380 w 2339340"/>
              <a:gd name="connsiteY7" fmla="*/ 464820 h 6236970"/>
              <a:gd name="connsiteX8" fmla="*/ 781050 w 2339340"/>
              <a:gd name="connsiteY8" fmla="*/ 548640 h 6236970"/>
              <a:gd name="connsiteX9" fmla="*/ 822960 w 2339340"/>
              <a:gd name="connsiteY9" fmla="*/ 624840 h 6236970"/>
              <a:gd name="connsiteX10" fmla="*/ 887730 w 2339340"/>
              <a:gd name="connsiteY10" fmla="*/ 689610 h 6236970"/>
              <a:gd name="connsiteX11" fmla="*/ 925830 w 2339340"/>
              <a:gd name="connsiteY11" fmla="*/ 769620 h 6236970"/>
              <a:gd name="connsiteX12" fmla="*/ 925830 w 2339340"/>
              <a:gd name="connsiteY12" fmla="*/ 861060 h 6236970"/>
              <a:gd name="connsiteX13" fmla="*/ 803910 w 2339340"/>
              <a:gd name="connsiteY13" fmla="*/ 922020 h 6236970"/>
              <a:gd name="connsiteX14" fmla="*/ 701040 w 2339340"/>
              <a:gd name="connsiteY14" fmla="*/ 948690 h 6236970"/>
              <a:gd name="connsiteX15" fmla="*/ 556260 w 2339340"/>
              <a:gd name="connsiteY15" fmla="*/ 952500 h 6236970"/>
              <a:gd name="connsiteX16" fmla="*/ 403860 w 2339340"/>
              <a:gd name="connsiteY16" fmla="*/ 1002030 h 6236970"/>
              <a:gd name="connsiteX17" fmla="*/ 320040 w 2339340"/>
              <a:gd name="connsiteY17" fmla="*/ 1085850 h 6236970"/>
              <a:gd name="connsiteX18" fmla="*/ 247650 w 2339340"/>
              <a:gd name="connsiteY18" fmla="*/ 1276350 h 6236970"/>
              <a:gd name="connsiteX19" fmla="*/ 163830 w 2339340"/>
              <a:gd name="connsiteY19" fmla="*/ 1569720 h 6236970"/>
              <a:gd name="connsiteX20" fmla="*/ 83820 w 2339340"/>
              <a:gd name="connsiteY20" fmla="*/ 1783080 h 6236970"/>
              <a:gd name="connsiteX21" fmla="*/ 72390 w 2339340"/>
              <a:gd name="connsiteY21" fmla="*/ 1962150 h 6236970"/>
              <a:gd name="connsiteX22" fmla="*/ 0 w 2339340"/>
              <a:gd name="connsiteY22" fmla="*/ 2145030 h 6236970"/>
              <a:gd name="connsiteX23" fmla="*/ 11430 w 2339340"/>
              <a:gd name="connsiteY23" fmla="*/ 2251710 h 6236970"/>
              <a:gd name="connsiteX24" fmla="*/ 106680 w 2339340"/>
              <a:gd name="connsiteY24" fmla="*/ 2426970 h 6236970"/>
              <a:gd name="connsiteX25" fmla="*/ 243840 w 2339340"/>
              <a:gd name="connsiteY25" fmla="*/ 2594610 h 6236970"/>
              <a:gd name="connsiteX26" fmla="*/ 422910 w 2339340"/>
              <a:gd name="connsiteY26" fmla="*/ 2769870 h 6236970"/>
              <a:gd name="connsiteX27" fmla="*/ 609600 w 2339340"/>
              <a:gd name="connsiteY27" fmla="*/ 2929890 h 6236970"/>
              <a:gd name="connsiteX28" fmla="*/ 703183 w 2339340"/>
              <a:gd name="connsiteY28" fmla="*/ 3062525 h 6236970"/>
              <a:gd name="connsiteX29" fmla="*/ 711517 w 2339340"/>
              <a:gd name="connsiteY29" fmla="*/ 2784396 h 6236970"/>
              <a:gd name="connsiteX30" fmla="*/ 647700 w 2339340"/>
              <a:gd name="connsiteY30" fmla="*/ 2731770 h 6236970"/>
              <a:gd name="connsiteX31" fmla="*/ 541020 w 2339340"/>
              <a:gd name="connsiteY31" fmla="*/ 2537460 h 6236970"/>
              <a:gd name="connsiteX32" fmla="*/ 487680 w 2339340"/>
              <a:gd name="connsiteY32" fmla="*/ 2426970 h 6236970"/>
              <a:gd name="connsiteX33" fmla="*/ 293370 w 2339340"/>
              <a:gd name="connsiteY33" fmla="*/ 2205990 h 6236970"/>
              <a:gd name="connsiteX34" fmla="*/ 426720 w 2339340"/>
              <a:gd name="connsiteY34" fmla="*/ 1988820 h 6236970"/>
              <a:gd name="connsiteX35" fmla="*/ 483870 w 2339340"/>
              <a:gd name="connsiteY35" fmla="*/ 1878330 h 6236970"/>
              <a:gd name="connsiteX36" fmla="*/ 544830 w 2339340"/>
              <a:gd name="connsiteY36" fmla="*/ 1642110 h 6236970"/>
              <a:gd name="connsiteX37" fmla="*/ 636270 w 2339340"/>
              <a:gd name="connsiteY37" fmla="*/ 1897380 h 6236970"/>
              <a:gd name="connsiteX38" fmla="*/ 678180 w 2339340"/>
              <a:gd name="connsiteY38" fmla="*/ 2202180 h 6236970"/>
              <a:gd name="connsiteX39" fmla="*/ 689610 w 2339340"/>
              <a:gd name="connsiteY39" fmla="*/ 2487930 h 6236970"/>
              <a:gd name="connsiteX40" fmla="*/ 712470 w 2339340"/>
              <a:gd name="connsiteY40" fmla="*/ 2762250 h 6236970"/>
              <a:gd name="connsiteX41" fmla="*/ 701040 w 2339340"/>
              <a:gd name="connsiteY41" fmla="*/ 3177540 h 6236970"/>
              <a:gd name="connsiteX42" fmla="*/ 643890 w 2339340"/>
              <a:gd name="connsiteY42" fmla="*/ 3783330 h 6236970"/>
              <a:gd name="connsiteX43" fmla="*/ 613410 w 2339340"/>
              <a:gd name="connsiteY43" fmla="*/ 4255770 h 6236970"/>
              <a:gd name="connsiteX44" fmla="*/ 689610 w 2339340"/>
              <a:gd name="connsiteY44" fmla="*/ 4617720 h 6236970"/>
              <a:gd name="connsiteX45" fmla="*/ 803910 w 2339340"/>
              <a:gd name="connsiteY45" fmla="*/ 5215890 h 6236970"/>
              <a:gd name="connsiteX46" fmla="*/ 883920 w 2339340"/>
              <a:gd name="connsiteY46" fmla="*/ 5657850 h 6236970"/>
              <a:gd name="connsiteX47" fmla="*/ 872490 w 2339340"/>
              <a:gd name="connsiteY47" fmla="*/ 5684520 h 6236970"/>
              <a:gd name="connsiteX48" fmla="*/ 693420 w 2339340"/>
              <a:gd name="connsiteY48" fmla="*/ 5894070 h 6236970"/>
              <a:gd name="connsiteX49" fmla="*/ 541020 w 2339340"/>
              <a:gd name="connsiteY49" fmla="*/ 6092190 h 6236970"/>
              <a:gd name="connsiteX50" fmla="*/ 510540 w 2339340"/>
              <a:gd name="connsiteY50" fmla="*/ 6156960 h 6236970"/>
              <a:gd name="connsiteX51" fmla="*/ 701040 w 2339340"/>
              <a:gd name="connsiteY51" fmla="*/ 6092190 h 6236970"/>
              <a:gd name="connsiteX52" fmla="*/ 830580 w 2339340"/>
              <a:gd name="connsiteY52" fmla="*/ 6065520 h 6236970"/>
              <a:gd name="connsiteX53" fmla="*/ 952500 w 2339340"/>
              <a:gd name="connsiteY53" fmla="*/ 5974080 h 6236970"/>
              <a:gd name="connsiteX54" fmla="*/ 963930 w 2339340"/>
              <a:gd name="connsiteY54" fmla="*/ 5871210 h 6236970"/>
              <a:gd name="connsiteX55" fmla="*/ 1108710 w 2339340"/>
              <a:gd name="connsiteY55" fmla="*/ 5817870 h 6236970"/>
              <a:gd name="connsiteX56" fmla="*/ 1108710 w 2339340"/>
              <a:gd name="connsiteY56" fmla="*/ 5791200 h 6236970"/>
              <a:gd name="connsiteX57" fmla="*/ 1032510 w 2339340"/>
              <a:gd name="connsiteY57" fmla="*/ 5634990 h 6236970"/>
              <a:gd name="connsiteX58" fmla="*/ 1043940 w 2339340"/>
              <a:gd name="connsiteY58" fmla="*/ 5280660 h 6236970"/>
              <a:gd name="connsiteX59" fmla="*/ 1074420 w 2339340"/>
              <a:gd name="connsiteY59" fmla="*/ 4888230 h 6236970"/>
              <a:gd name="connsiteX60" fmla="*/ 1002030 w 2339340"/>
              <a:gd name="connsiteY60" fmla="*/ 4423410 h 6236970"/>
              <a:gd name="connsiteX61" fmla="*/ 1066800 w 2339340"/>
              <a:gd name="connsiteY61" fmla="*/ 4130040 h 6236970"/>
              <a:gd name="connsiteX62" fmla="*/ 1116330 w 2339340"/>
              <a:gd name="connsiteY62" fmla="*/ 3775710 h 6236970"/>
              <a:gd name="connsiteX63" fmla="*/ 1165860 w 2339340"/>
              <a:gd name="connsiteY63" fmla="*/ 3375660 h 6236970"/>
              <a:gd name="connsiteX64" fmla="*/ 1238250 w 2339340"/>
              <a:gd name="connsiteY64" fmla="*/ 3882390 h 6236970"/>
              <a:gd name="connsiteX65" fmla="*/ 1280160 w 2339340"/>
              <a:gd name="connsiteY65" fmla="*/ 4366260 h 6236970"/>
              <a:gd name="connsiteX66" fmla="*/ 1310640 w 2339340"/>
              <a:gd name="connsiteY66" fmla="*/ 4533900 h 6236970"/>
              <a:gd name="connsiteX67" fmla="*/ 1272540 w 2339340"/>
              <a:gd name="connsiteY67" fmla="*/ 4838700 h 6236970"/>
              <a:gd name="connsiteX68" fmla="*/ 1242060 w 2339340"/>
              <a:gd name="connsiteY68" fmla="*/ 5059680 h 6236970"/>
              <a:gd name="connsiteX69" fmla="*/ 1276350 w 2339340"/>
              <a:gd name="connsiteY69" fmla="*/ 5288280 h 6236970"/>
              <a:gd name="connsiteX70" fmla="*/ 1333500 w 2339340"/>
              <a:gd name="connsiteY70" fmla="*/ 5494020 h 6236970"/>
              <a:gd name="connsiteX71" fmla="*/ 1314450 w 2339340"/>
              <a:gd name="connsiteY71" fmla="*/ 5615940 h 6236970"/>
              <a:gd name="connsiteX72" fmla="*/ 1264920 w 2339340"/>
              <a:gd name="connsiteY72" fmla="*/ 5795010 h 6236970"/>
              <a:gd name="connsiteX73" fmla="*/ 1264920 w 2339340"/>
              <a:gd name="connsiteY73" fmla="*/ 5901690 h 6236970"/>
              <a:gd name="connsiteX74" fmla="*/ 1424940 w 2339340"/>
              <a:gd name="connsiteY74" fmla="*/ 6236970 h 6236970"/>
              <a:gd name="connsiteX75" fmla="*/ 1565910 w 2339340"/>
              <a:gd name="connsiteY75" fmla="*/ 6065520 h 6236970"/>
              <a:gd name="connsiteX76" fmla="*/ 1604010 w 2339340"/>
              <a:gd name="connsiteY76" fmla="*/ 6012180 h 6236970"/>
              <a:gd name="connsiteX77" fmla="*/ 1524000 w 2339340"/>
              <a:gd name="connsiteY77" fmla="*/ 5844540 h 6236970"/>
              <a:gd name="connsiteX78" fmla="*/ 1466850 w 2339340"/>
              <a:gd name="connsiteY78" fmla="*/ 5718810 h 6236970"/>
              <a:gd name="connsiteX79" fmla="*/ 1440180 w 2339340"/>
              <a:gd name="connsiteY79" fmla="*/ 5638800 h 6236970"/>
              <a:gd name="connsiteX80" fmla="*/ 1546860 w 2339340"/>
              <a:gd name="connsiteY80" fmla="*/ 5078730 h 6236970"/>
              <a:gd name="connsiteX81" fmla="*/ 1600200 w 2339340"/>
              <a:gd name="connsiteY81" fmla="*/ 4507230 h 6236970"/>
              <a:gd name="connsiteX82" fmla="*/ 1684020 w 2339340"/>
              <a:gd name="connsiteY82" fmla="*/ 4027170 h 6236970"/>
              <a:gd name="connsiteX83" fmla="*/ 1703070 w 2339340"/>
              <a:gd name="connsiteY83" fmla="*/ 3688080 h 6236970"/>
              <a:gd name="connsiteX84" fmla="*/ 1645920 w 2339340"/>
              <a:gd name="connsiteY84" fmla="*/ 2884170 h 6236970"/>
              <a:gd name="connsiteX85" fmla="*/ 1630680 w 2339340"/>
              <a:gd name="connsiteY85" fmla="*/ 2868930 h 6236970"/>
              <a:gd name="connsiteX86" fmla="*/ 1607820 w 2339340"/>
              <a:gd name="connsiteY86" fmla="*/ 2750820 h 6236970"/>
              <a:gd name="connsiteX87" fmla="*/ 1584960 w 2339340"/>
              <a:gd name="connsiteY87" fmla="*/ 2423160 h 6236970"/>
              <a:gd name="connsiteX88" fmla="*/ 1584960 w 2339340"/>
              <a:gd name="connsiteY88" fmla="*/ 2072640 h 6236970"/>
              <a:gd name="connsiteX89" fmla="*/ 1619250 w 2339340"/>
              <a:gd name="connsiteY89" fmla="*/ 1771650 h 6236970"/>
              <a:gd name="connsiteX90" fmla="*/ 1691640 w 2339340"/>
              <a:gd name="connsiteY90" fmla="*/ 1501140 h 6236970"/>
              <a:gd name="connsiteX91" fmla="*/ 1954530 w 2339340"/>
              <a:gd name="connsiteY91" fmla="*/ 1924050 h 6236970"/>
              <a:gd name="connsiteX92" fmla="*/ 2045970 w 2339340"/>
              <a:gd name="connsiteY92" fmla="*/ 2045970 h 6236970"/>
              <a:gd name="connsiteX93" fmla="*/ 1840230 w 2339340"/>
              <a:gd name="connsiteY93" fmla="*/ 2358390 h 6236970"/>
              <a:gd name="connsiteX94" fmla="*/ 1729740 w 2339340"/>
              <a:gd name="connsiteY94" fmla="*/ 2545080 h 6236970"/>
              <a:gd name="connsiteX95" fmla="*/ 1672590 w 2339340"/>
              <a:gd name="connsiteY95" fmla="*/ 2674620 h 6236970"/>
              <a:gd name="connsiteX96" fmla="*/ 1604010 w 2339340"/>
              <a:gd name="connsiteY96" fmla="*/ 2754630 h 6236970"/>
              <a:gd name="connsiteX97" fmla="*/ 1634490 w 2339340"/>
              <a:gd name="connsiteY97" fmla="*/ 3040380 h 6236970"/>
              <a:gd name="connsiteX98" fmla="*/ 1729740 w 2339340"/>
              <a:gd name="connsiteY98" fmla="*/ 2891790 h 6236970"/>
              <a:gd name="connsiteX99" fmla="*/ 1927860 w 2339340"/>
              <a:gd name="connsiteY99" fmla="*/ 2689860 h 6236970"/>
              <a:gd name="connsiteX100" fmla="*/ 2065020 w 2339340"/>
              <a:gd name="connsiteY100" fmla="*/ 2548890 h 6236970"/>
              <a:gd name="connsiteX101" fmla="*/ 2202180 w 2339340"/>
              <a:gd name="connsiteY101" fmla="*/ 2339340 h 6236970"/>
              <a:gd name="connsiteX102" fmla="*/ 2339340 w 2339340"/>
              <a:gd name="connsiteY102" fmla="*/ 2049780 h 6236970"/>
              <a:gd name="connsiteX103" fmla="*/ 2293620 w 2339340"/>
              <a:gd name="connsiteY103" fmla="*/ 1958340 h 6236970"/>
              <a:gd name="connsiteX104" fmla="*/ 2232660 w 2339340"/>
              <a:gd name="connsiteY104" fmla="*/ 1752600 h 6236970"/>
              <a:gd name="connsiteX105" fmla="*/ 2175510 w 2339340"/>
              <a:gd name="connsiteY105" fmla="*/ 1565910 h 6236970"/>
              <a:gd name="connsiteX106" fmla="*/ 2065020 w 2339340"/>
              <a:gd name="connsiteY106" fmla="*/ 1352550 h 6236970"/>
              <a:gd name="connsiteX107" fmla="*/ 1958340 w 2339340"/>
              <a:gd name="connsiteY107" fmla="*/ 1169670 h 6236970"/>
              <a:gd name="connsiteX108" fmla="*/ 1878330 w 2339340"/>
              <a:gd name="connsiteY108" fmla="*/ 1043940 h 6236970"/>
              <a:gd name="connsiteX109" fmla="*/ 1752600 w 2339340"/>
              <a:gd name="connsiteY109" fmla="*/ 975360 h 6236970"/>
              <a:gd name="connsiteX110" fmla="*/ 1645920 w 2339340"/>
              <a:gd name="connsiteY110" fmla="*/ 956310 h 6236970"/>
              <a:gd name="connsiteX111" fmla="*/ 1546860 w 2339340"/>
              <a:gd name="connsiteY111" fmla="*/ 922020 h 6236970"/>
              <a:gd name="connsiteX112" fmla="*/ 1276350 w 2339340"/>
              <a:gd name="connsiteY112" fmla="*/ 861060 h 6236970"/>
              <a:gd name="connsiteX113" fmla="*/ 1257300 w 2339340"/>
              <a:gd name="connsiteY113" fmla="*/ 739140 h 6236970"/>
              <a:gd name="connsiteX114" fmla="*/ 1325880 w 2339340"/>
              <a:gd name="connsiteY114" fmla="*/ 594360 h 6236970"/>
              <a:gd name="connsiteX115" fmla="*/ 1363980 w 2339340"/>
              <a:gd name="connsiteY115" fmla="*/ 537210 h 6236970"/>
              <a:gd name="connsiteX116" fmla="*/ 1352550 w 2339340"/>
              <a:gd name="connsiteY116" fmla="*/ 438150 h 6236970"/>
              <a:gd name="connsiteX117" fmla="*/ 1348740 w 2339340"/>
              <a:gd name="connsiteY117" fmla="*/ 308610 h 6236970"/>
              <a:gd name="connsiteX118" fmla="*/ 1306830 w 2339340"/>
              <a:gd name="connsiteY118" fmla="*/ 114300 h 6236970"/>
              <a:gd name="connsiteX119" fmla="*/ 1188720 w 2339340"/>
              <a:gd name="connsiteY119" fmla="*/ 38100 h 6236970"/>
              <a:gd name="connsiteX120" fmla="*/ 1143000 w 2339340"/>
              <a:gd name="connsiteY120" fmla="*/ 11430 h 6236970"/>
              <a:gd name="connsiteX121" fmla="*/ 1093470 w 2339340"/>
              <a:gd name="connsiteY121" fmla="*/ 22860 h 6236970"/>
              <a:gd name="connsiteX0" fmla="*/ 1093470 w 2339340"/>
              <a:gd name="connsiteY0" fmla="*/ 22860 h 6236970"/>
              <a:gd name="connsiteX1" fmla="*/ 971550 w 2339340"/>
              <a:gd name="connsiteY1" fmla="*/ 68580 h 6236970"/>
              <a:gd name="connsiteX2" fmla="*/ 967740 w 2339340"/>
              <a:gd name="connsiteY2" fmla="*/ 0 h 6236970"/>
              <a:gd name="connsiteX3" fmla="*/ 872490 w 2339340"/>
              <a:gd name="connsiteY3" fmla="*/ 121920 h 6236970"/>
              <a:gd name="connsiteX4" fmla="*/ 849630 w 2339340"/>
              <a:gd name="connsiteY4" fmla="*/ 95250 h 6236970"/>
              <a:gd name="connsiteX5" fmla="*/ 800100 w 2339340"/>
              <a:gd name="connsiteY5" fmla="*/ 320040 h 6236970"/>
              <a:gd name="connsiteX6" fmla="*/ 811530 w 2339340"/>
              <a:gd name="connsiteY6" fmla="*/ 461010 h 6236970"/>
              <a:gd name="connsiteX7" fmla="*/ 754380 w 2339340"/>
              <a:gd name="connsiteY7" fmla="*/ 464820 h 6236970"/>
              <a:gd name="connsiteX8" fmla="*/ 781050 w 2339340"/>
              <a:gd name="connsiteY8" fmla="*/ 548640 h 6236970"/>
              <a:gd name="connsiteX9" fmla="*/ 822960 w 2339340"/>
              <a:gd name="connsiteY9" fmla="*/ 624840 h 6236970"/>
              <a:gd name="connsiteX10" fmla="*/ 887730 w 2339340"/>
              <a:gd name="connsiteY10" fmla="*/ 689610 h 6236970"/>
              <a:gd name="connsiteX11" fmla="*/ 925830 w 2339340"/>
              <a:gd name="connsiteY11" fmla="*/ 769620 h 6236970"/>
              <a:gd name="connsiteX12" fmla="*/ 925830 w 2339340"/>
              <a:gd name="connsiteY12" fmla="*/ 861060 h 6236970"/>
              <a:gd name="connsiteX13" fmla="*/ 803910 w 2339340"/>
              <a:gd name="connsiteY13" fmla="*/ 922020 h 6236970"/>
              <a:gd name="connsiteX14" fmla="*/ 701040 w 2339340"/>
              <a:gd name="connsiteY14" fmla="*/ 948690 h 6236970"/>
              <a:gd name="connsiteX15" fmla="*/ 556260 w 2339340"/>
              <a:gd name="connsiteY15" fmla="*/ 952500 h 6236970"/>
              <a:gd name="connsiteX16" fmla="*/ 403860 w 2339340"/>
              <a:gd name="connsiteY16" fmla="*/ 1002030 h 6236970"/>
              <a:gd name="connsiteX17" fmla="*/ 320040 w 2339340"/>
              <a:gd name="connsiteY17" fmla="*/ 1085850 h 6236970"/>
              <a:gd name="connsiteX18" fmla="*/ 247650 w 2339340"/>
              <a:gd name="connsiteY18" fmla="*/ 1276350 h 6236970"/>
              <a:gd name="connsiteX19" fmla="*/ 163830 w 2339340"/>
              <a:gd name="connsiteY19" fmla="*/ 1569720 h 6236970"/>
              <a:gd name="connsiteX20" fmla="*/ 83820 w 2339340"/>
              <a:gd name="connsiteY20" fmla="*/ 1783080 h 6236970"/>
              <a:gd name="connsiteX21" fmla="*/ 72390 w 2339340"/>
              <a:gd name="connsiteY21" fmla="*/ 1962150 h 6236970"/>
              <a:gd name="connsiteX22" fmla="*/ 0 w 2339340"/>
              <a:gd name="connsiteY22" fmla="*/ 2145030 h 6236970"/>
              <a:gd name="connsiteX23" fmla="*/ 11430 w 2339340"/>
              <a:gd name="connsiteY23" fmla="*/ 2251710 h 6236970"/>
              <a:gd name="connsiteX24" fmla="*/ 106680 w 2339340"/>
              <a:gd name="connsiteY24" fmla="*/ 2426970 h 6236970"/>
              <a:gd name="connsiteX25" fmla="*/ 243840 w 2339340"/>
              <a:gd name="connsiteY25" fmla="*/ 2594610 h 6236970"/>
              <a:gd name="connsiteX26" fmla="*/ 422910 w 2339340"/>
              <a:gd name="connsiteY26" fmla="*/ 2769870 h 6236970"/>
              <a:gd name="connsiteX27" fmla="*/ 609600 w 2339340"/>
              <a:gd name="connsiteY27" fmla="*/ 2929890 h 6236970"/>
              <a:gd name="connsiteX28" fmla="*/ 703183 w 2339340"/>
              <a:gd name="connsiteY28" fmla="*/ 3062525 h 6236970"/>
              <a:gd name="connsiteX29" fmla="*/ 711517 w 2339340"/>
              <a:gd name="connsiteY29" fmla="*/ 2784396 h 6236970"/>
              <a:gd name="connsiteX30" fmla="*/ 647700 w 2339340"/>
              <a:gd name="connsiteY30" fmla="*/ 2731770 h 6236970"/>
              <a:gd name="connsiteX31" fmla="*/ 541020 w 2339340"/>
              <a:gd name="connsiteY31" fmla="*/ 2537460 h 6236970"/>
              <a:gd name="connsiteX32" fmla="*/ 487680 w 2339340"/>
              <a:gd name="connsiteY32" fmla="*/ 2426970 h 6236970"/>
              <a:gd name="connsiteX33" fmla="*/ 293370 w 2339340"/>
              <a:gd name="connsiteY33" fmla="*/ 2205990 h 6236970"/>
              <a:gd name="connsiteX34" fmla="*/ 426720 w 2339340"/>
              <a:gd name="connsiteY34" fmla="*/ 1988820 h 6236970"/>
              <a:gd name="connsiteX35" fmla="*/ 483870 w 2339340"/>
              <a:gd name="connsiteY35" fmla="*/ 1878330 h 6236970"/>
              <a:gd name="connsiteX36" fmla="*/ 544830 w 2339340"/>
              <a:gd name="connsiteY36" fmla="*/ 1642110 h 6236970"/>
              <a:gd name="connsiteX37" fmla="*/ 636270 w 2339340"/>
              <a:gd name="connsiteY37" fmla="*/ 1897380 h 6236970"/>
              <a:gd name="connsiteX38" fmla="*/ 678180 w 2339340"/>
              <a:gd name="connsiteY38" fmla="*/ 2202180 h 6236970"/>
              <a:gd name="connsiteX39" fmla="*/ 689610 w 2339340"/>
              <a:gd name="connsiteY39" fmla="*/ 2487930 h 6236970"/>
              <a:gd name="connsiteX40" fmla="*/ 712470 w 2339340"/>
              <a:gd name="connsiteY40" fmla="*/ 2762250 h 6236970"/>
              <a:gd name="connsiteX41" fmla="*/ 701040 w 2339340"/>
              <a:gd name="connsiteY41" fmla="*/ 3177540 h 6236970"/>
              <a:gd name="connsiteX42" fmla="*/ 643890 w 2339340"/>
              <a:gd name="connsiteY42" fmla="*/ 3783330 h 6236970"/>
              <a:gd name="connsiteX43" fmla="*/ 613410 w 2339340"/>
              <a:gd name="connsiteY43" fmla="*/ 4255770 h 6236970"/>
              <a:gd name="connsiteX44" fmla="*/ 689610 w 2339340"/>
              <a:gd name="connsiteY44" fmla="*/ 4617720 h 6236970"/>
              <a:gd name="connsiteX45" fmla="*/ 803910 w 2339340"/>
              <a:gd name="connsiteY45" fmla="*/ 5215890 h 6236970"/>
              <a:gd name="connsiteX46" fmla="*/ 883920 w 2339340"/>
              <a:gd name="connsiteY46" fmla="*/ 5657850 h 6236970"/>
              <a:gd name="connsiteX47" fmla="*/ 872490 w 2339340"/>
              <a:gd name="connsiteY47" fmla="*/ 5684520 h 6236970"/>
              <a:gd name="connsiteX48" fmla="*/ 693420 w 2339340"/>
              <a:gd name="connsiteY48" fmla="*/ 5894070 h 6236970"/>
              <a:gd name="connsiteX49" fmla="*/ 541020 w 2339340"/>
              <a:gd name="connsiteY49" fmla="*/ 6092190 h 6236970"/>
              <a:gd name="connsiteX50" fmla="*/ 510540 w 2339340"/>
              <a:gd name="connsiteY50" fmla="*/ 6156960 h 6236970"/>
              <a:gd name="connsiteX51" fmla="*/ 701040 w 2339340"/>
              <a:gd name="connsiteY51" fmla="*/ 6092190 h 6236970"/>
              <a:gd name="connsiteX52" fmla="*/ 830580 w 2339340"/>
              <a:gd name="connsiteY52" fmla="*/ 6065520 h 6236970"/>
              <a:gd name="connsiteX53" fmla="*/ 952500 w 2339340"/>
              <a:gd name="connsiteY53" fmla="*/ 5974080 h 6236970"/>
              <a:gd name="connsiteX54" fmla="*/ 963930 w 2339340"/>
              <a:gd name="connsiteY54" fmla="*/ 5871210 h 6236970"/>
              <a:gd name="connsiteX55" fmla="*/ 1108710 w 2339340"/>
              <a:gd name="connsiteY55" fmla="*/ 5817870 h 6236970"/>
              <a:gd name="connsiteX56" fmla="*/ 1108710 w 2339340"/>
              <a:gd name="connsiteY56" fmla="*/ 5791200 h 6236970"/>
              <a:gd name="connsiteX57" fmla="*/ 1032510 w 2339340"/>
              <a:gd name="connsiteY57" fmla="*/ 5634990 h 6236970"/>
              <a:gd name="connsiteX58" fmla="*/ 1043940 w 2339340"/>
              <a:gd name="connsiteY58" fmla="*/ 5280660 h 6236970"/>
              <a:gd name="connsiteX59" fmla="*/ 1074420 w 2339340"/>
              <a:gd name="connsiteY59" fmla="*/ 4888230 h 6236970"/>
              <a:gd name="connsiteX60" fmla="*/ 1002030 w 2339340"/>
              <a:gd name="connsiteY60" fmla="*/ 4423410 h 6236970"/>
              <a:gd name="connsiteX61" fmla="*/ 1066800 w 2339340"/>
              <a:gd name="connsiteY61" fmla="*/ 4130040 h 6236970"/>
              <a:gd name="connsiteX62" fmla="*/ 1116330 w 2339340"/>
              <a:gd name="connsiteY62" fmla="*/ 3775710 h 6236970"/>
              <a:gd name="connsiteX63" fmla="*/ 1165860 w 2339340"/>
              <a:gd name="connsiteY63" fmla="*/ 3375660 h 6236970"/>
              <a:gd name="connsiteX64" fmla="*/ 1238250 w 2339340"/>
              <a:gd name="connsiteY64" fmla="*/ 3882390 h 6236970"/>
              <a:gd name="connsiteX65" fmla="*/ 1280160 w 2339340"/>
              <a:gd name="connsiteY65" fmla="*/ 4366260 h 6236970"/>
              <a:gd name="connsiteX66" fmla="*/ 1310640 w 2339340"/>
              <a:gd name="connsiteY66" fmla="*/ 4533900 h 6236970"/>
              <a:gd name="connsiteX67" fmla="*/ 1272540 w 2339340"/>
              <a:gd name="connsiteY67" fmla="*/ 4838700 h 6236970"/>
              <a:gd name="connsiteX68" fmla="*/ 1242060 w 2339340"/>
              <a:gd name="connsiteY68" fmla="*/ 5059680 h 6236970"/>
              <a:gd name="connsiteX69" fmla="*/ 1276350 w 2339340"/>
              <a:gd name="connsiteY69" fmla="*/ 5288280 h 6236970"/>
              <a:gd name="connsiteX70" fmla="*/ 1333500 w 2339340"/>
              <a:gd name="connsiteY70" fmla="*/ 5494020 h 6236970"/>
              <a:gd name="connsiteX71" fmla="*/ 1314450 w 2339340"/>
              <a:gd name="connsiteY71" fmla="*/ 5615940 h 6236970"/>
              <a:gd name="connsiteX72" fmla="*/ 1264920 w 2339340"/>
              <a:gd name="connsiteY72" fmla="*/ 5795010 h 6236970"/>
              <a:gd name="connsiteX73" fmla="*/ 1264920 w 2339340"/>
              <a:gd name="connsiteY73" fmla="*/ 5901690 h 6236970"/>
              <a:gd name="connsiteX74" fmla="*/ 1424940 w 2339340"/>
              <a:gd name="connsiteY74" fmla="*/ 6236970 h 6236970"/>
              <a:gd name="connsiteX75" fmla="*/ 1565910 w 2339340"/>
              <a:gd name="connsiteY75" fmla="*/ 6065520 h 6236970"/>
              <a:gd name="connsiteX76" fmla="*/ 1604010 w 2339340"/>
              <a:gd name="connsiteY76" fmla="*/ 6012180 h 6236970"/>
              <a:gd name="connsiteX77" fmla="*/ 1524000 w 2339340"/>
              <a:gd name="connsiteY77" fmla="*/ 5844540 h 6236970"/>
              <a:gd name="connsiteX78" fmla="*/ 1466850 w 2339340"/>
              <a:gd name="connsiteY78" fmla="*/ 5718810 h 6236970"/>
              <a:gd name="connsiteX79" fmla="*/ 1440180 w 2339340"/>
              <a:gd name="connsiteY79" fmla="*/ 5638800 h 6236970"/>
              <a:gd name="connsiteX80" fmla="*/ 1546860 w 2339340"/>
              <a:gd name="connsiteY80" fmla="*/ 5078730 h 6236970"/>
              <a:gd name="connsiteX81" fmla="*/ 1600200 w 2339340"/>
              <a:gd name="connsiteY81" fmla="*/ 4507230 h 6236970"/>
              <a:gd name="connsiteX82" fmla="*/ 1684020 w 2339340"/>
              <a:gd name="connsiteY82" fmla="*/ 4027170 h 6236970"/>
              <a:gd name="connsiteX83" fmla="*/ 1703070 w 2339340"/>
              <a:gd name="connsiteY83" fmla="*/ 3688080 h 6236970"/>
              <a:gd name="connsiteX84" fmla="*/ 1645920 w 2339340"/>
              <a:gd name="connsiteY84" fmla="*/ 2884170 h 6236970"/>
              <a:gd name="connsiteX85" fmla="*/ 1630680 w 2339340"/>
              <a:gd name="connsiteY85" fmla="*/ 2868930 h 6236970"/>
              <a:gd name="connsiteX86" fmla="*/ 1607820 w 2339340"/>
              <a:gd name="connsiteY86" fmla="*/ 2750820 h 6236970"/>
              <a:gd name="connsiteX87" fmla="*/ 1584960 w 2339340"/>
              <a:gd name="connsiteY87" fmla="*/ 2423160 h 6236970"/>
              <a:gd name="connsiteX88" fmla="*/ 1584960 w 2339340"/>
              <a:gd name="connsiteY88" fmla="*/ 2072640 h 6236970"/>
              <a:gd name="connsiteX89" fmla="*/ 1619250 w 2339340"/>
              <a:gd name="connsiteY89" fmla="*/ 1771650 h 6236970"/>
              <a:gd name="connsiteX90" fmla="*/ 1691640 w 2339340"/>
              <a:gd name="connsiteY90" fmla="*/ 1501140 h 6236970"/>
              <a:gd name="connsiteX91" fmla="*/ 1954530 w 2339340"/>
              <a:gd name="connsiteY91" fmla="*/ 1924050 h 6236970"/>
              <a:gd name="connsiteX92" fmla="*/ 2045970 w 2339340"/>
              <a:gd name="connsiteY92" fmla="*/ 2045970 h 6236970"/>
              <a:gd name="connsiteX93" fmla="*/ 1840230 w 2339340"/>
              <a:gd name="connsiteY93" fmla="*/ 2358390 h 6236970"/>
              <a:gd name="connsiteX94" fmla="*/ 1729740 w 2339340"/>
              <a:gd name="connsiteY94" fmla="*/ 2545080 h 6236970"/>
              <a:gd name="connsiteX95" fmla="*/ 1672590 w 2339340"/>
              <a:gd name="connsiteY95" fmla="*/ 2674620 h 6236970"/>
              <a:gd name="connsiteX96" fmla="*/ 1604010 w 2339340"/>
              <a:gd name="connsiteY96" fmla="*/ 2754630 h 6236970"/>
              <a:gd name="connsiteX97" fmla="*/ 1658302 w 2339340"/>
              <a:gd name="connsiteY97" fmla="*/ 3010615 h 6236970"/>
              <a:gd name="connsiteX98" fmla="*/ 1729740 w 2339340"/>
              <a:gd name="connsiteY98" fmla="*/ 2891790 h 6236970"/>
              <a:gd name="connsiteX99" fmla="*/ 1927860 w 2339340"/>
              <a:gd name="connsiteY99" fmla="*/ 2689860 h 6236970"/>
              <a:gd name="connsiteX100" fmla="*/ 2065020 w 2339340"/>
              <a:gd name="connsiteY100" fmla="*/ 2548890 h 6236970"/>
              <a:gd name="connsiteX101" fmla="*/ 2202180 w 2339340"/>
              <a:gd name="connsiteY101" fmla="*/ 2339340 h 6236970"/>
              <a:gd name="connsiteX102" fmla="*/ 2339340 w 2339340"/>
              <a:gd name="connsiteY102" fmla="*/ 2049780 h 6236970"/>
              <a:gd name="connsiteX103" fmla="*/ 2293620 w 2339340"/>
              <a:gd name="connsiteY103" fmla="*/ 1958340 h 6236970"/>
              <a:gd name="connsiteX104" fmla="*/ 2232660 w 2339340"/>
              <a:gd name="connsiteY104" fmla="*/ 1752600 h 6236970"/>
              <a:gd name="connsiteX105" fmla="*/ 2175510 w 2339340"/>
              <a:gd name="connsiteY105" fmla="*/ 1565910 h 6236970"/>
              <a:gd name="connsiteX106" fmla="*/ 2065020 w 2339340"/>
              <a:gd name="connsiteY106" fmla="*/ 1352550 h 6236970"/>
              <a:gd name="connsiteX107" fmla="*/ 1958340 w 2339340"/>
              <a:gd name="connsiteY107" fmla="*/ 1169670 h 6236970"/>
              <a:gd name="connsiteX108" fmla="*/ 1878330 w 2339340"/>
              <a:gd name="connsiteY108" fmla="*/ 1043940 h 6236970"/>
              <a:gd name="connsiteX109" fmla="*/ 1752600 w 2339340"/>
              <a:gd name="connsiteY109" fmla="*/ 975360 h 6236970"/>
              <a:gd name="connsiteX110" fmla="*/ 1645920 w 2339340"/>
              <a:gd name="connsiteY110" fmla="*/ 956310 h 6236970"/>
              <a:gd name="connsiteX111" fmla="*/ 1546860 w 2339340"/>
              <a:gd name="connsiteY111" fmla="*/ 922020 h 6236970"/>
              <a:gd name="connsiteX112" fmla="*/ 1276350 w 2339340"/>
              <a:gd name="connsiteY112" fmla="*/ 861060 h 6236970"/>
              <a:gd name="connsiteX113" fmla="*/ 1257300 w 2339340"/>
              <a:gd name="connsiteY113" fmla="*/ 739140 h 6236970"/>
              <a:gd name="connsiteX114" fmla="*/ 1325880 w 2339340"/>
              <a:gd name="connsiteY114" fmla="*/ 594360 h 6236970"/>
              <a:gd name="connsiteX115" fmla="*/ 1363980 w 2339340"/>
              <a:gd name="connsiteY115" fmla="*/ 537210 h 6236970"/>
              <a:gd name="connsiteX116" fmla="*/ 1352550 w 2339340"/>
              <a:gd name="connsiteY116" fmla="*/ 438150 h 6236970"/>
              <a:gd name="connsiteX117" fmla="*/ 1348740 w 2339340"/>
              <a:gd name="connsiteY117" fmla="*/ 308610 h 6236970"/>
              <a:gd name="connsiteX118" fmla="*/ 1306830 w 2339340"/>
              <a:gd name="connsiteY118" fmla="*/ 114300 h 6236970"/>
              <a:gd name="connsiteX119" fmla="*/ 1188720 w 2339340"/>
              <a:gd name="connsiteY119" fmla="*/ 38100 h 6236970"/>
              <a:gd name="connsiteX120" fmla="*/ 1143000 w 2339340"/>
              <a:gd name="connsiteY120" fmla="*/ 11430 h 6236970"/>
              <a:gd name="connsiteX121" fmla="*/ 1093470 w 2339340"/>
              <a:gd name="connsiteY121" fmla="*/ 22860 h 6236970"/>
              <a:gd name="connsiteX0" fmla="*/ 1093470 w 2339340"/>
              <a:gd name="connsiteY0" fmla="*/ 22860 h 6236970"/>
              <a:gd name="connsiteX1" fmla="*/ 971550 w 2339340"/>
              <a:gd name="connsiteY1" fmla="*/ 68580 h 6236970"/>
              <a:gd name="connsiteX2" fmla="*/ 967740 w 2339340"/>
              <a:gd name="connsiteY2" fmla="*/ 0 h 6236970"/>
              <a:gd name="connsiteX3" fmla="*/ 872490 w 2339340"/>
              <a:gd name="connsiteY3" fmla="*/ 121920 h 6236970"/>
              <a:gd name="connsiteX4" fmla="*/ 849630 w 2339340"/>
              <a:gd name="connsiteY4" fmla="*/ 95250 h 6236970"/>
              <a:gd name="connsiteX5" fmla="*/ 800100 w 2339340"/>
              <a:gd name="connsiteY5" fmla="*/ 320040 h 6236970"/>
              <a:gd name="connsiteX6" fmla="*/ 811530 w 2339340"/>
              <a:gd name="connsiteY6" fmla="*/ 461010 h 6236970"/>
              <a:gd name="connsiteX7" fmla="*/ 754380 w 2339340"/>
              <a:gd name="connsiteY7" fmla="*/ 464820 h 6236970"/>
              <a:gd name="connsiteX8" fmla="*/ 781050 w 2339340"/>
              <a:gd name="connsiteY8" fmla="*/ 548640 h 6236970"/>
              <a:gd name="connsiteX9" fmla="*/ 822960 w 2339340"/>
              <a:gd name="connsiteY9" fmla="*/ 624840 h 6236970"/>
              <a:gd name="connsiteX10" fmla="*/ 887730 w 2339340"/>
              <a:gd name="connsiteY10" fmla="*/ 689610 h 6236970"/>
              <a:gd name="connsiteX11" fmla="*/ 925830 w 2339340"/>
              <a:gd name="connsiteY11" fmla="*/ 769620 h 6236970"/>
              <a:gd name="connsiteX12" fmla="*/ 925830 w 2339340"/>
              <a:gd name="connsiteY12" fmla="*/ 861060 h 6236970"/>
              <a:gd name="connsiteX13" fmla="*/ 803910 w 2339340"/>
              <a:gd name="connsiteY13" fmla="*/ 922020 h 6236970"/>
              <a:gd name="connsiteX14" fmla="*/ 701040 w 2339340"/>
              <a:gd name="connsiteY14" fmla="*/ 948690 h 6236970"/>
              <a:gd name="connsiteX15" fmla="*/ 556260 w 2339340"/>
              <a:gd name="connsiteY15" fmla="*/ 952500 h 6236970"/>
              <a:gd name="connsiteX16" fmla="*/ 403860 w 2339340"/>
              <a:gd name="connsiteY16" fmla="*/ 1002030 h 6236970"/>
              <a:gd name="connsiteX17" fmla="*/ 320040 w 2339340"/>
              <a:gd name="connsiteY17" fmla="*/ 1085850 h 6236970"/>
              <a:gd name="connsiteX18" fmla="*/ 247650 w 2339340"/>
              <a:gd name="connsiteY18" fmla="*/ 1276350 h 6236970"/>
              <a:gd name="connsiteX19" fmla="*/ 163830 w 2339340"/>
              <a:gd name="connsiteY19" fmla="*/ 1569720 h 6236970"/>
              <a:gd name="connsiteX20" fmla="*/ 83820 w 2339340"/>
              <a:gd name="connsiteY20" fmla="*/ 1783080 h 6236970"/>
              <a:gd name="connsiteX21" fmla="*/ 72390 w 2339340"/>
              <a:gd name="connsiteY21" fmla="*/ 1962150 h 6236970"/>
              <a:gd name="connsiteX22" fmla="*/ 0 w 2339340"/>
              <a:gd name="connsiteY22" fmla="*/ 2145030 h 6236970"/>
              <a:gd name="connsiteX23" fmla="*/ 11430 w 2339340"/>
              <a:gd name="connsiteY23" fmla="*/ 2251710 h 6236970"/>
              <a:gd name="connsiteX24" fmla="*/ 106680 w 2339340"/>
              <a:gd name="connsiteY24" fmla="*/ 2426970 h 6236970"/>
              <a:gd name="connsiteX25" fmla="*/ 243840 w 2339340"/>
              <a:gd name="connsiteY25" fmla="*/ 2594610 h 6236970"/>
              <a:gd name="connsiteX26" fmla="*/ 422910 w 2339340"/>
              <a:gd name="connsiteY26" fmla="*/ 2769870 h 6236970"/>
              <a:gd name="connsiteX27" fmla="*/ 609600 w 2339340"/>
              <a:gd name="connsiteY27" fmla="*/ 2929890 h 6236970"/>
              <a:gd name="connsiteX28" fmla="*/ 703183 w 2339340"/>
              <a:gd name="connsiteY28" fmla="*/ 3062525 h 6236970"/>
              <a:gd name="connsiteX29" fmla="*/ 711517 w 2339340"/>
              <a:gd name="connsiteY29" fmla="*/ 2784396 h 6236970"/>
              <a:gd name="connsiteX30" fmla="*/ 647700 w 2339340"/>
              <a:gd name="connsiteY30" fmla="*/ 2731770 h 6236970"/>
              <a:gd name="connsiteX31" fmla="*/ 541020 w 2339340"/>
              <a:gd name="connsiteY31" fmla="*/ 2537460 h 6236970"/>
              <a:gd name="connsiteX32" fmla="*/ 487680 w 2339340"/>
              <a:gd name="connsiteY32" fmla="*/ 2426970 h 6236970"/>
              <a:gd name="connsiteX33" fmla="*/ 293370 w 2339340"/>
              <a:gd name="connsiteY33" fmla="*/ 2205990 h 6236970"/>
              <a:gd name="connsiteX34" fmla="*/ 426720 w 2339340"/>
              <a:gd name="connsiteY34" fmla="*/ 1988820 h 6236970"/>
              <a:gd name="connsiteX35" fmla="*/ 483870 w 2339340"/>
              <a:gd name="connsiteY35" fmla="*/ 1878330 h 6236970"/>
              <a:gd name="connsiteX36" fmla="*/ 544830 w 2339340"/>
              <a:gd name="connsiteY36" fmla="*/ 1642110 h 6236970"/>
              <a:gd name="connsiteX37" fmla="*/ 636270 w 2339340"/>
              <a:gd name="connsiteY37" fmla="*/ 1897380 h 6236970"/>
              <a:gd name="connsiteX38" fmla="*/ 678180 w 2339340"/>
              <a:gd name="connsiteY38" fmla="*/ 2202180 h 6236970"/>
              <a:gd name="connsiteX39" fmla="*/ 689610 w 2339340"/>
              <a:gd name="connsiteY39" fmla="*/ 2487930 h 6236970"/>
              <a:gd name="connsiteX40" fmla="*/ 712470 w 2339340"/>
              <a:gd name="connsiteY40" fmla="*/ 2762250 h 6236970"/>
              <a:gd name="connsiteX41" fmla="*/ 701040 w 2339340"/>
              <a:gd name="connsiteY41" fmla="*/ 3177540 h 6236970"/>
              <a:gd name="connsiteX42" fmla="*/ 643890 w 2339340"/>
              <a:gd name="connsiteY42" fmla="*/ 3783330 h 6236970"/>
              <a:gd name="connsiteX43" fmla="*/ 613410 w 2339340"/>
              <a:gd name="connsiteY43" fmla="*/ 4255770 h 6236970"/>
              <a:gd name="connsiteX44" fmla="*/ 689610 w 2339340"/>
              <a:gd name="connsiteY44" fmla="*/ 4617720 h 6236970"/>
              <a:gd name="connsiteX45" fmla="*/ 803910 w 2339340"/>
              <a:gd name="connsiteY45" fmla="*/ 5215890 h 6236970"/>
              <a:gd name="connsiteX46" fmla="*/ 883920 w 2339340"/>
              <a:gd name="connsiteY46" fmla="*/ 5657850 h 6236970"/>
              <a:gd name="connsiteX47" fmla="*/ 872490 w 2339340"/>
              <a:gd name="connsiteY47" fmla="*/ 5684520 h 6236970"/>
              <a:gd name="connsiteX48" fmla="*/ 693420 w 2339340"/>
              <a:gd name="connsiteY48" fmla="*/ 5894070 h 6236970"/>
              <a:gd name="connsiteX49" fmla="*/ 541020 w 2339340"/>
              <a:gd name="connsiteY49" fmla="*/ 6092190 h 6236970"/>
              <a:gd name="connsiteX50" fmla="*/ 510540 w 2339340"/>
              <a:gd name="connsiteY50" fmla="*/ 6156960 h 6236970"/>
              <a:gd name="connsiteX51" fmla="*/ 701040 w 2339340"/>
              <a:gd name="connsiteY51" fmla="*/ 6092190 h 6236970"/>
              <a:gd name="connsiteX52" fmla="*/ 830580 w 2339340"/>
              <a:gd name="connsiteY52" fmla="*/ 6065520 h 6236970"/>
              <a:gd name="connsiteX53" fmla="*/ 952500 w 2339340"/>
              <a:gd name="connsiteY53" fmla="*/ 5974080 h 6236970"/>
              <a:gd name="connsiteX54" fmla="*/ 963930 w 2339340"/>
              <a:gd name="connsiteY54" fmla="*/ 5871210 h 6236970"/>
              <a:gd name="connsiteX55" fmla="*/ 1108710 w 2339340"/>
              <a:gd name="connsiteY55" fmla="*/ 5817870 h 6236970"/>
              <a:gd name="connsiteX56" fmla="*/ 1108710 w 2339340"/>
              <a:gd name="connsiteY56" fmla="*/ 5791200 h 6236970"/>
              <a:gd name="connsiteX57" fmla="*/ 1032510 w 2339340"/>
              <a:gd name="connsiteY57" fmla="*/ 5634990 h 6236970"/>
              <a:gd name="connsiteX58" fmla="*/ 1043940 w 2339340"/>
              <a:gd name="connsiteY58" fmla="*/ 5280660 h 6236970"/>
              <a:gd name="connsiteX59" fmla="*/ 1074420 w 2339340"/>
              <a:gd name="connsiteY59" fmla="*/ 4888230 h 6236970"/>
              <a:gd name="connsiteX60" fmla="*/ 1002030 w 2339340"/>
              <a:gd name="connsiteY60" fmla="*/ 4423410 h 6236970"/>
              <a:gd name="connsiteX61" fmla="*/ 1066800 w 2339340"/>
              <a:gd name="connsiteY61" fmla="*/ 4130040 h 6236970"/>
              <a:gd name="connsiteX62" fmla="*/ 1116330 w 2339340"/>
              <a:gd name="connsiteY62" fmla="*/ 3775710 h 6236970"/>
              <a:gd name="connsiteX63" fmla="*/ 1165860 w 2339340"/>
              <a:gd name="connsiteY63" fmla="*/ 3375660 h 6236970"/>
              <a:gd name="connsiteX64" fmla="*/ 1238250 w 2339340"/>
              <a:gd name="connsiteY64" fmla="*/ 3882390 h 6236970"/>
              <a:gd name="connsiteX65" fmla="*/ 1280160 w 2339340"/>
              <a:gd name="connsiteY65" fmla="*/ 4366260 h 6236970"/>
              <a:gd name="connsiteX66" fmla="*/ 1310640 w 2339340"/>
              <a:gd name="connsiteY66" fmla="*/ 4533900 h 6236970"/>
              <a:gd name="connsiteX67" fmla="*/ 1272540 w 2339340"/>
              <a:gd name="connsiteY67" fmla="*/ 4838700 h 6236970"/>
              <a:gd name="connsiteX68" fmla="*/ 1242060 w 2339340"/>
              <a:gd name="connsiteY68" fmla="*/ 5059680 h 6236970"/>
              <a:gd name="connsiteX69" fmla="*/ 1276350 w 2339340"/>
              <a:gd name="connsiteY69" fmla="*/ 5288280 h 6236970"/>
              <a:gd name="connsiteX70" fmla="*/ 1333500 w 2339340"/>
              <a:gd name="connsiteY70" fmla="*/ 5494020 h 6236970"/>
              <a:gd name="connsiteX71" fmla="*/ 1314450 w 2339340"/>
              <a:gd name="connsiteY71" fmla="*/ 5615940 h 6236970"/>
              <a:gd name="connsiteX72" fmla="*/ 1264920 w 2339340"/>
              <a:gd name="connsiteY72" fmla="*/ 5795010 h 6236970"/>
              <a:gd name="connsiteX73" fmla="*/ 1264920 w 2339340"/>
              <a:gd name="connsiteY73" fmla="*/ 5901690 h 6236970"/>
              <a:gd name="connsiteX74" fmla="*/ 1424940 w 2339340"/>
              <a:gd name="connsiteY74" fmla="*/ 6236970 h 6236970"/>
              <a:gd name="connsiteX75" fmla="*/ 1565910 w 2339340"/>
              <a:gd name="connsiteY75" fmla="*/ 6065520 h 6236970"/>
              <a:gd name="connsiteX76" fmla="*/ 1604010 w 2339340"/>
              <a:gd name="connsiteY76" fmla="*/ 6012180 h 6236970"/>
              <a:gd name="connsiteX77" fmla="*/ 1524000 w 2339340"/>
              <a:gd name="connsiteY77" fmla="*/ 5844540 h 6236970"/>
              <a:gd name="connsiteX78" fmla="*/ 1466850 w 2339340"/>
              <a:gd name="connsiteY78" fmla="*/ 5718810 h 6236970"/>
              <a:gd name="connsiteX79" fmla="*/ 1440180 w 2339340"/>
              <a:gd name="connsiteY79" fmla="*/ 5638800 h 6236970"/>
              <a:gd name="connsiteX80" fmla="*/ 1546860 w 2339340"/>
              <a:gd name="connsiteY80" fmla="*/ 5078730 h 6236970"/>
              <a:gd name="connsiteX81" fmla="*/ 1600200 w 2339340"/>
              <a:gd name="connsiteY81" fmla="*/ 4507230 h 6236970"/>
              <a:gd name="connsiteX82" fmla="*/ 1684020 w 2339340"/>
              <a:gd name="connsiteY82" fmla="*/ 4027170 h 6236970"/>
              <a:gd name="connsiteX83" fmla="*/ 1703070 w 2339340"/>
              <a:gd name="connsiteY83" fmla="*/ 3688080 h 6236970"/>
              <a:gd name="connsiteX84" fmla="*/ 1673305 w 2339340"/>
              <a:gd name="connsiteY84" fmla="*/ 3083005 h 6236970"/>
              <a:gd name="connsiteX85" fmla="*/ 1630680 w 2339340"/>
              <a:gd name="connsiteY85" fmla="*/ 2868930 h 6236970"/>
              <a:gd name="connsiteX86" fmla="*/ 1607820 w 2339340"/>
              <a:gd name="connsiteY86" fmla="*/ 2750820 h 6236970"/>
              <a:gd name="connsiteX87" fmla="*/ 1584960 w 2339340"/>
              <a:gd name="connsiteY87" fmla="*/ 2423160 h 6236970"/>
              <a:gd name="connsiteX88" fmla="*/ 1584960 w 2339340"/>
              <a:gd name="connsiteY88" fmla="*/ 2072640 h 6236970"/>
              <a:gd name="connsiteX89" fmla="*/ 1619250 w 2339340"/>
              <a:gd name="connsiteY89" fmla="*/ 1771650 h 6236970"/>
              <a:gd name="connsiteX90" fmla="*/ 1691640 w 2339340"/>
              <a:gd name="connsiteY90" fmla="*/ 1501140 h 6236970"/>
              <a:gd name="connsiteX91" fmla="*/ 1954530 w 2339340"/>
              <a:gd name="connsiteY91" fmla="*/ 1924050 h 6236970"/>
              <a:gd name="connsiteX92" fmla="*/ 2045970 w 2339340"/>
              <a:gd name="connsiteY92" fmla="*/ 2045970 h 6236970"/>
              <a:gd name="connsiteX93" fmla="*/ 1840230 w 2339340"/>
              <a:gd name="connsiteY93" fmla="*/ 2358390 h 6236970"/>
              <a:gd name="connsiteX94" fmla="*/ 1729740 w 2339340"/>
              <a:gd name="connsiteY94" fmla="*/ 2545080 h 6236970"/>
              <a:gd name="connsiteX95" fmla="*/ 1672590 w 2339340"/>
              <a:gd name="connsiteY95" fmla="*/ 2674620 h 6236970"/>
              <a:gd name="connsiteX96" fmla="*/ 1604010 w 2339340"/>
              <a:gd name="connsiteY96" fmla="*/ 2754630 h 6236970"/>
              <a:gd name="connsiteX97" fmla="*/ 1658302 w 2339340"/>
              <a:gd name="connsiteY97" fmla="*/ 3010615 h 6236970"/>
              <a:gd name="connsiteX98" fmla="*/ 1729740 w 2339340"/>
              <a:gd name="connsiteY98" fmla="*/ 2891790 h 6236970"/>
              <a:gd name="connsiteX99" fmla="*/ 1927860 w 2339340"/>
              <a:gd name="connsiteY99" fmla="*/ 2689860 h 6236970"/>
              <a:gd name="connsiteX100" fmla="*/ 2065020 w 2339340"/>
              <a:gd name="connsiteY100" fmla="*/ 2548890 h 6236970"/>
              <a:gd name="connsiteX101" fmla="*/ 2202180 w 2339340"/>
              <a:gd name="connsiteY101" fmla="*/ 2339340 h 6236970"/>
              <a:gd name="connsiteX102" fmla="*/ 2339340 w 2339340"/>
              <a:gd name="connsiteY102" fmla="*/ 2049780 h 6236970"/>
              <a:gd name="connsiteX103" fmla="*/ 2293620 w 2339340"/>
              <a:gd name="connsiteY103" fmla="*/ 1958340 h 6236970"/>
              <a:gd name="connsiteX104" fmla="*/ 2232660 w 2339340"/>
              <a:gd name="connsiteY104" fmla="*/ 1752600 h 6236970"/>
              <a:gd name="connsiteX105" fmla="*/ 2175510 w 2339340"/>
              <a:gd name="connsiteY105" fmla="*/ 1565910 h 6236970"/>
              <a:gd name="connsiteX106" fmla="*/ 2065020 w 2339340"/>
              <a:gd name="connsiteY106" fmla="*/ 1352550 h 6236970"/>
              <a:gd name="connsiteX107" fmla="*/ 1958340 w 2339340"/>
              <a:gd name="connsiteY107" fmla="*/ 1169670 h 6236970"/>
              <a:gd name="connsiteX108" fmla="*/ 1878330 w 2339340"/>
              <a:gd name="connsiteY108" fmla="*/ 1043940 h 6236970"/>
              <a:gd name="connsiteX109" fmla="*/ 1752600 w 2339340"/>
              <a:gd name="connsiteY109" fmla="*/ 975360 h 6236970"/>
              <a:gd name="connsiteX110" fmla="*/ 1645920 w 2339340"/>
              <a:gd name="connsiteY110" fmla="*/ 956310 h 6236970"/>
              <a:gd name="connsiteX111" fmla="*/ 1546860 w 2339340"/>
              <a:gd name="connsiteY111" fmla="*/ 922020 h 6236970"/>
              <a:gd name="connsiteX112" fmla="*/ 1276350 w 2339340"/>
              <a:gd name="connsiteY112" fmla="*/ 861060 h 6236970"/>
              <a:gd name="connsiteX113" fmla="*/ 1257300 w 2339340"/>
              <a:gd name="connsiteY113" fmla="*/ 739140 h 6236970"/>
              <a:gd name="connsiteX114" fmla="*/ 1325880 w 2339340"/>
              <a:gd name="connsiteY114" fmla="*/ 594360 h 6236970"/>
              <a:gd name="connsiteX115" fmla="*/ 1363980 w 2339340"/>
              <a:gd name="connsiteY115" fmla="*/ 537210 h 6236970"/>
              <a:gd name="connsiteX116" fmla="*/ 1352550 w 2339340"/>
              <a:gd name="connsiteY116" fmla="*/ 438150 h 6236970"/>
              <a:gd name="connsiteX117" fmla="*/ 1348740 w 2339340"/>
              <a:gd name="connsiteY117" fmla="*/ 308610 h 6236970"/>
              <a:gd name="connsiteX118" fmla="*/ 1306830 w 2339340"/>
              <a:gd name="connsiteY118" fmla="*/ 114300 h 6236970"/>
              <a:gd name="connsiteX119" fmla="*/ 1188720 w 2339340"/>
              <a:gd name="connsiteY119" fmla="*/ 38100 h 6236970"/>
              <a:gd name="connsiteX120" fmla="*/ 1143000 w 2339340"/>
              <a:gd name="connsiteY120" fmla="*/ 11430 h 6236970"/>
              <a:gd name="connsiteX121" fmla="*/ 1093470 w 2339340"/>
              <a:gd name="connsiteY121" fmla="*/ 22860 h 6236970"/>
              <a:gd name="connsiteX0" fmla="*/ 1093470 w 2339340"/>
              <a:gd name="connsiteY0" fmla="*/ 22860 h 6236970"/>
              <a:gd name="connsiteX1" fmla="*/ 971550 w 2339340"/>
              <a:gd name="connsiteY1" fmla="*/ 68580 h 6236970"/>
              <a:gd name="connsiteX2" fmla="*/ 967740 w 2339340"/>
              <a:gd name="connsiteY2" fmla="*/ 0 h 6236970"/>
              <a:gd name="connsiteX3" fmla="*/ 872490 w 2339340"/>
              <a:gd name="connsiteY3" fmla="*/ 121920 h 6236970"/>
              <a:gd name="connsiteX4" fmla="*/ 849630 w 2339340"/>
              <a:gd name="connsiteY4" fmla="*/ 95250 h 6236970"/>
              <a:gd name="connsiteX5" fmla="*/ 800100 w 2339340"/>
              <a:gd name="connsiteY5" fmla="*/ 320040 h 6236970"/>
              <a:gd name="connsiteX6" fmla="*/ 811530 w 2339340"/>
              <a:gd name="connsiteY6" fmla="*/ 461010 h 6236970"/>
              <a:gd name="connsiteX7" fmla="*/ 754380 w 2339340"/>
              <a:gd name="connsiteY7" fmla="*/ 464820 h 6236970"/>
              <a:gd name="connsiteX8" fmla="*/ 781050 w 2339340"/>
              <a:gd name="connsiteY8" fmla="*/ 548640 h 6236970"/>
              <a:gd name="connsiteX9" fmla="*/ 822960 w 2339340"/>
              <a:gd name="connsiteY9" fmla="*/ 624840 h 6236970"/>
              <a:gd name="connsiteX10" fmla="*/ 887730 w 2339340"/>
              <a:gd name="connsiteY10" fmla="*/ 689610 h 6236970"/>
              <a:gd name="connsiteX11" fmla="*/ 925830 w 2339340"/>
              <a:gd name="connsiteY11" fmla="*/ 769620 h 6236970"/>
              <a:gd name="connsiteX12" fmla="*/ 925830 w 2339340"/>
              <a:gd name="connsiteY12" fmla="*/ 861060 h 6236970"/>
              <a:gd name="connsiteX13" fmla="*/ 803910 w 2339340"/>
              <a:gd name="connsiteY13" fmla="*/ 922020 h 6236970"/>
              <a:gd name="connsiteX14" fmla="*/ 701040 w 2339340"/>
              <a:gd name="connsiteY14" fmla="*/ 948690 h 6236970"/>
              <a:gd name="connsiteX15" fmla="*/ 556260 w 2339340"/>
              <a:gd name="connsiteY15" fmla="*/ 952500 h 6236970"/>
              <a:gd name="connsiteX16" fmla="*/ 403860 w 2339340"/>
              <a:gd name="connsiteY16" fmla="*/ 1002030 h 6236970"/>
              <a:gd name="connsiteX17" fmla="*/ 320040 w 2339340"/>
              <a:gd name="connsiteY17" fmla="*/ 1085850 h 6236970"/>
              <a:gd name="connsiteX18" fmla="*/ 247650 w 2339340"/>
              <a:gd name="connsiteY18" fmla="*/ 1276350 h 6236970"/>
              <a:gd name="connsiteX19" fmla="*/ 163830 w 2339340"/>
              <a:gd name="connsiteY19" fmla="*/ 1569720 h 6236970"/>
              <a:gd name="connsiteX20" fmla="*/ 83820 w 2339340"/>
              <a:gd name="connsiteY20" fmla="*/ 1783080 h 6236970"/>
              <a:gd name="connsiteX21" fmla="*/ 72390 w 2339340"/>
              <a:gd name="connsiteY21" fmla="*/ 1962150 h 6236970"/>
              <a:gd name="connsiteX22" fmla="*/ 0 w 2339340"/>
              <a:gd name="connsiteY22" fmla="*/ 2145030 h 6236970"/>
              <a:gd name="connsiteX23" fmla="*/ 11430 w 2339340"/>
              <a:gd name="connsiteY23" fmla="*/ 2251710 h 6236970"/>
              <a:gd name="connsiteX24" fmla="*/ 106680 w 2339340"/>
              <a:gd name="connsiteY24" fmla="*/ 2426970 h 6236970"/>
              <a:gd name="connsiteX25" fmla="*/ 243840 w 2339340"/>
              <a:gd name="connsiteY25" fmla="*/ 2594610 h 6236970"/>
              <a:gd name="connsiteX26" fmla="*/ 422910 w 2339340"/>
              <a:gd name="connsiteY26" fmla="*/ 2769870 h 6236970"/>
              <a:gd name="connsiteX27" fmla="*/ 609600 w 2339340"/>
              <a:gd name="connsiteY27" fmla="*/ 2929890 h 6236970"/>
              <a:gd name="connsiteX28" fmla="*/ 703183 w 2339340"/>
              <a:gd name="connsiteY28" fmla="*/ 3062525 h 6236970"/>
              <a:gd name="connsiteX29" fmla="*/ 711517 w 2339340"/>
              <a:gd name="connsiteY29" fmla="*/ 2784396 h 6236970"/>
              <a:gd name="connsiteX30" fmla="*/ 647700 w 2339340"/>
              <a:gd name="connsiteY30" fmla="*/ 2731770 h 6236970"/>
              <a:gd name="connsiteX31" fmla="*/ 541020 w 2339340"/>
              <a:gd name="connsiteY31" fmla="*/ 2537460 h 6236970"/>
              <a:gd name="connsiteX32" fmla="*/ 487680 w 2339340"/>
              <a:gd name="connsiteY32" fmla="*/ 2426970 h 6236970"/>
              <a:gd name="connsiteX33" fmla="*/ 293370 w 2339340"/>
              <a:gd name="connsiteY33" fmla="*/ 2205990 h 6236970"/>
              <a:gd name="connsiteX34" fmla="*/ 426720 w 2339340"/>
              <a:gd name="connsiteY34" fmla="*/ 1988820 h 6236970"/>
              <a:gd name="connsiteX35" fmla="*/ 483870 w 2339340"/>
              <a:gd name="connsiteY35" fmla="*/ 1878330 h 6236970"/>
              <a:gd name="connsiteX36" fmla="*/ 544830 w 2339340"/>
              <a:gd name="connsiteY36" fmla="*/ 1642110 h 6236970"/>
              <a:gd name="connsiteX37" fmla="*/ 636270 w 2339340"/>
              <a:gd name="connsiteY37" fmla="*/ 1897380 h 6236970"/>
              <a:gd name="connsiteX38" fmla="*/ 678180 w 2339340"/>
              <a:gd name="connsiteY38" fmla="*/ 2202180 h 6236970"/>
              <a:gd name="connsiteX39" fmla="*/ 689610 w 2339340"/>
              <a:gd name="connsiteY39" fmla="*/ 2487930 h 6236970"/>
              <a:gd name="connsiteX40" fmla="*/ 712470 w 2339340"/>
              <a:gd name="connsiteY40" fmla="*/ 2762250 h 6236970"/>
              <a:gd name="connsiteX41" fmla="*/ 701040 w 2339340"/>
              <a:gd name="connsiteY41" fmla="*/ 3177540 h 6236970"/>
              <a:gd name="connsiteX42" fmla="*/ 643890 w 2339340"/>
              <a:gd name="connsiteY42" fmla="*/ 3783330 h 6236970"/>
              <a:gd name="connsiteX43" fmla="*/ 613410 w 2339340"/>
              <a:gd name="connsiteY43" fmla="*/ 4255770 h 6236970"/>
              <a:gd name="connsiteX44" fmla="*/ 689610 w 2339340"/>
              <a:gd name="connsiteY44" fmla="*/ 4617720 h 6236970"/>
              <a:gd name="connsiteX45" fmla="*/ 803910 w 2339340"/>
              <a:gd name="connsiteY45" fmla="*/ 5215890 h 6236970"/>
              <a:gd name="connsiteX46" fmla="*/ 883920 w 2339340"/>
              <a:gd name="connsiteY46" fmla="*/ 5657850 h 6236970"/>
              <a:gd name="connsiteX47" fmla="*/ 872490 w 2339340"/>
              <a:gd name="connsiteY47" fmla="*/ 5684520 h 6236970"/>
              <a:gd name="connsiteX48" fmla="*/ 693420 w 2339340"/>
              <a:gd name="connsiteY48" fmla="*/ 5894070 h 6236970"/>
              <a:gd name="connsiteX49" fmla="*/ 541020 w 2339340"/>
              <a:gd name="connsiteY49" fmla="*/ 6092190 h 6236970"/>
              <a:gd name="connsiteX50" fmla="*/ 510540 w 2339340"/>
              <a:gd name="connsiteY50" fmla="*/ 6156960 h 6236970"/>
              <a:gd name="connsiteX51" fmla="*/ 701040 w 2339340"/>
              <a:gd name="connsiteY51" fmla="*/ 6092190 h 6236970"/>
              <a:gd name="connsiteX52" fmla="*/ 830580 w 2339340"/>
              <a:gd name="connsiteY52" fmla="*/ 6065520 h 6236970"/>
              <a:gd name="connsiteX53" fmla="*/ 952500 w 2339340"/>
              <a:gd name="connsiteY53" fmla="*/ 5974080 h 6236970"/>
              <a:gd name="connsiteX54" fmla="*/ 963930 w 2339340"/>
              <a:gd name="connsiteY54" fmla="*/ 5871210 h 6236970"/>
              <a:gd name="connsiteX55" fmla="*/ 1108710 w 2339340"/>
              <a:gd name="connsiteY55" fmla="*/ 5817870 h 6236970"/>
              <a:gd name="connsiteX56" fmla="*/ 1108710 w 2339340"/>
              <a:gd name="connsiteY56" fmla="*/ 5791200 h 6236970"/>
              <a:gd name="connsiteX57" fmla="*/ 1032510 w 2339340"/>
              <a:gd name="connsiteY57" fmla="*/ 5634990 h 6236970"/>
              <a:gd name="connsiteX58" fmla="*/ 1043940 w 2339340"/>
              <a:gd name="connsiteY58" fmla="*/ 5280660 h 6236970"/>
              <a:gd name="connsiteX59" fmla="*/ 1074420 w 2339340"/>
              <a:gd name="connsiteY59" fmla="*/ 4888230 h 6236970"/>
              <a:gd name="connsiteX60" fmla="*/ 1002030 w 2339340"/>
              <a:gd name="connsiteY60" fmla="*/ 4423410 h 6236970"/>
              <a:gd name="connsiteX61" fmla="*/ 1066800 w 2339340"/>
              <a:gd name="connsiteY61" fmla="*/ 4130040 h 6236970"/>
              <a:gd name="connsiteX62" fmla="*/ 1116330 w 2339340"/>
              <a:gd name="connsiteY62" fmla="*/ 3775710 h 6236970"/>
              <a:gd name="connsiteX63" fmla="*/ 1165860 w 2339340"/>
              <a:gd name="connsiteY63" fmla="*/ 3375660 h 6236970"/>
              <a:gd name="connsiteX64" fmla="*/ 1238250 w 2339340"/>
              <a:gd name="connsiteY64" fmla="*/ 3882390 h 6236970"/>
              <a:gd name="connsiteX65" fmla="*/ 1280160 w 2339340"/>
              <a:gd name="connsiteY65" fmla="*/ 4366260 h 6236970"/>
              <a:gd name="connsiteX66" fmla="*/ 1310640 w 2339340"/>
              <a:gd name="connsiteY66" fmla="*/ 4533900 h 6236970"/>
              <a:gd name="connsiteX67" fmla="*/ 1272540 w 2339340"/>
              <a:gd name="connsiteY67" fmla="*/ 4838700 h 6236970"/>
              <a:gd name="connsiteX68" fmla="*/ 1242060 w 2339340"/>
              <a:gd name="connsiteY68" fmla="*/ 5059680 h 6236970"/>
              <a:gd name="connsiteX69" fmla="*/ 1276350 w 2339340"/>
              <a:gd name="connsiteY69" fmla="*/ 5288280 h 6236970"/>
              <a:gd name="connsiteX70" fmla="*/ 1333500 w 2339340"/>
              <a:gd name="connsiteY70" fmla="*/ 5494020 h 6236970"/>
              <a:gd name="connsiteX71" fmla="*/ 1314450 w 2339340"/>
              <a:gd name="connsiteY71" fmla="*/ 5615940 h 6236970"/>
              <a:gd name="connsiteX72" fmla="*/ 1264920 w 2339340"/>
              <a:gd name="connsiteY72" fmla="*/ 5795010 h 6236970"/>
              <a:gd name="connsiteX73" fmla="*/ 1264920 w 2339340"/>
              <a:gd name="connsiteY73" fmla="*/ 5901690 h 6236970"/>
              <a:gd name="connsiteX74" fmla="*/ 1424940 w 2339340"/>
              <a:gd name="connsiteY74" fmla="*/ 6236970 h 6236970"/>
              <a:gd name="connsiteX75" fmla="*/ 1565910 w 2339340"/>
              <a:gd name="connsiteY75" fmla="*/ 6065520 h 6236970"/>
              <a:gd name="connsiteX76" fmla="*/ 1604010 w 2339340"/>
              <a:gd name="connsiteY76" fmla="*/ 6012180 h 6236970"/>
              <a:gd name="connsiteX77" fmla="*/ 1524000 w 2339340"/>
              <a:gd name="connsiteY77" fmla="*/ 5844540 h 6236970"/>
              <a:gd name="connsiteX78" fmla="*/ 1466850 w 2339340"/>
              <a:gd name="connsiteY78" fmla="*/ 5718810 h 6236970"/>
              <a:gd name="connsiteX79" fmla="*/ 1440180 w 2339340"/>
              <a:gd name="connsiteY79" fmla="*/ 5638800 h 6236970"/>
              <a:gd name="connsiteX80" fmla="*/ 1546860 w 2339340"/>
              <a:gd name="connsiteY80" fmla="*/ 5078730 h 6236970"/>
              <a:gd name="connsiteX81" fmla="*/ 1600200 w 2339340"/>
              <a:gd name="connsiteY81" fmla="*/ 4507230 h 6236970"/>
              <a:gd name="connsiteX82" fmla="*/ 1684020 w 2339340"/>
              <a:gd name="connsiteY82" fmla="*/ 4027170 h 6236970"/>
              <a:gd name="connsiteX83" fmla="*/ 1703070 w 2339340"/>
              <a:gd name="connsiteY83" fmla="*/ 3688080 h 6236970"/>
              <a:gd name="connsiteX84" fmla="*/ 1673305 w 2339340"/>
              <a:gd name="connsiteY84" fmla="*/ 3083005 h 6236970"/>
              <a:gd name="connsiteX85" fmla="*/ 1630680 w 2339340"/>
              <a:gd name="connsiteY85" fmla="*/ 2868930 h 6236970"/>
              <a:gd name="connsiteX86" fmla="*/ 1607820 w 2339340"/>
              <a:gd name="connsiteY86" fmla="*/ 2750820 h 6236970"/>
              <a:gd name="connsiteX87" fmla="*/ 1584960 w 2339340"/>
              <a:gd name="connsiteY87" fmla="*/ 2423160 h 6236970"/>
              <a:gd name="connsiteX88" fmla="*/ 1584960 w 2339340"/>
              <a:gd name="connsiteY88" fmla="*/ 2072640 h 6236970"/>
              <a:gd name="connsiteX89" fmla="*/ 1619250 w 2339340"/>
              <a:gd name="connsiteY89" fmla="*/ 1771650 h 6236970"/>
              <a:gd name="connsiteX90" fmla="*/ 1691640 w 2339340"/>
              <a:gd name="connsiteY90" fmla="*/ 1501140 h 6236970"/>
              <a:gd name="connsiteX91" fmla="*/ 1954530 w 2339340"/>
              <a:gd name="connsiteY91" fmla="*/ 1924050 h 6236970"/>
              <a:gd name="connsiteX92" fmla="*/ 2045970 w 2339340"/>
              <a:gd name="connsiteY92" fmla="*/ 2045970 h 6236970"/>
              <a:gd name="connsiteX93" fmla="*/ 1840230 w 2339340"/>
              <a:gd name="connsiteY93" fmla="*/ 2358390 h 6236970"/>
              <a:gd name="connsiteX94" fmla="*/ 1729740 w 2339340"/>
              <a:gd name="connsiteY94" fmla="*/ 2545080 h 6236970"/>
              <a:gd name="connsiteX95" fmla="*/ 1672590 w 2339340"/>
              <a:gd name="connsiteY95" fmla="*/ 2674620 h 6236970"/>
              <a:gd name="connsiteX96" fmla="*/ 1606391 w 2339340"/>
              <a:gd name="connsiteY96" fmla="*/ 2746296 h 6236970"/>
              <a:gd name="connsiteX97" fmla="*/ 1658302 w 2339340"/>
              <a:gd name="connsiteY97" fmla="*/ 3010615 h 6236970"/>
              <a:gd name="connsiteX98" fmla="*/ 1729740 w 2339340"/>
              <a:gd name="connsiteY98" fmla="*/ 2891790 h 6236970"/>
              <a:gd name="connsiteX99" fmla="*/ 1927860 w 2339340"/>
              <a:gd name="connsiteY99" fmla="*/ 2689860 h 6236970"/>
              <a:gd name="connsiteX100" fmla="*/ 2065020 w 2339340"/>
              <a:gd name="connsiteY100" fmla="*/ 2548890 h 6236970"/>
              <a:gd name="connsiteX101" fmla="*/ 2202180 w 2339340"/>
              <a:gd name="connsiteY101" fmla="*/ 2339340 h 6236970"/>
              <a:gd name="connsiteX102" fmla="*/ 2339340 w 2339340"/>
              <a:gd name="connsiteY102" fmla="*/ 2049780 h 6236970"/>
              <a:gd name="connsiteX103" fmla="*/ 2293620 w 2339340"/>
              <a:gd name="connsiteY103" fmla="*/ 1958340 h 6236970"/>
              <a:gd name="connsiteX104" fmla="*/ 2232660 w 2339340"/>
              <a:gd name="connsiteY104" fmla="*/ 1752600 h 6236970"/>
              <a:gd name="connsiteX105" fmla="*/ 2175510 w 2339340"/>
              <a:gd name="connsiteY105" fmla="*/ 1565910 h 6236970"/>
              <a:gd name="connsiteX106" fmla="*/ 2065020 w 2339340"/>
              <a:gd name="connsiteY106" fmla="*/ 1352550 h 6236970"/>
              <a:gd name="connsiteX107" fmla="*/ 1958340 w 2339340"/>
              <a:gd name="connsiteY107" fmla="*/ 1169670 h 6236970"/>
              <a:gd name="connsiteX108" fmla="*/ 1878330 w 2339340"/>
              <a:gd name="connsiteY108" fmla="*/ 1043940 h 6236970"/>
              <a:gd name="connsiteX109" fmla="*/ 1752600 w 2339340"/>
              <a:gd name="connsiteY109" fmla="*/ 975360 h 6236970"/>
              <a:gd name="connsiteX110" fmla="*/ 1645920 w 2339340"/>
              <a:gd name="connsiteY110" fmla="*/ 956310 h 6236970"/>
              <a:gd name="connsiteX111" fmla="*/ 1546860 w 2339340"/>
              <a:gd name="connsiteY111" fmla="*/ 922020 h 6236970"/>
              <a:gd name="connsiteX112" fmla="*/ 1276350 w 2339340"/>
              <a:gd name="connsiteY112" fmla="*/ 861060 h 6236970"/>
              <a:gd name="connsiteX113" fmla="*/ 1257300 w 2339340"/>
              <a:gd name="connsiteY113" fmla="*/ 739140 h 6236970"/>
              <a:gd name="connsiteX114" fmla="*/ 1325880 w 2339340"/>
              <a:gd name="connsiteY114" fmla="*/ 594360 h 6236970"/>
              <a:gd name="connsiteX115" fmla="*/ 1363980 w 2339340"/>
              <a:gd name="connsiteY115" fmla="*/ 537210 h 6236970"/>
              <a:gd name="connsiteX116" fmla="*/ 1352550 w 2339340"/>
              <a:gd name="connsiteY116" fmla="*/ 438150 h 6236970"/>
              <a:gd name="connsiteX117" fmla="*/ 1348740 w 2339340"/>
              <a:gd name="connsiteY117" fmla="*/ 308610 h 6236970"/>
              <a:gd name="connsiteX118" fmla="*/ 1306830 w 2339340"/>
              <a:gd name="connsiteY118" fmla="*/ 114300 h 6236970"/>
              <a:gd name="connsiteX119" fmla="*/ 1188720 w 2339340"/>
              <a:gd name="connsiteY119" fmla="*/ 38100 h 6236970"/>
              <a:gd name="connsiteX120" fmla="*/ 1143000 w 2339340"/>
              <a:gd name="connsiteY120" fmla="*/ 11430 h 6236970"/>
              <a:gd name="connsiteX121" fmla="*/ 1093470 w 2339340"/>
              <a:gd name="connsiteY121" fmla="*/ 22860 h 6236970"/>
              <a:gd name="connsiteX0" fmla="*/ 1093470 w 2339340"/>
              <a:gd name="connsiteY0" fmla="*/ 22860 h 6236970"/>
              <a:gd name="connsiteX1" fmla="*/ 971550 w 2339340"/>
              <a:gd name="connsiteY1" fmla="*/ 68580 h 6236970"/>
              <a:gd name="connsiteX2" fmla="*/ 967740 w 2339340"/>
              <a:gd name="connsiteY2" fmla="*/ 0 h 6236970"/>
              <a:gd name="connsiteX3" fmla="*/ 872490 w 2339340"/>
              <a:gd name="connsiteY3" fmla="*/ 121920 h 6236970"/>
              <a:gd name="connsiteX4" fmla="*/ 849630 w 2339340"/>
              <a:gd name="connsiteY4" fmla="*/ 95250 h 6236970"/>
              <a:gd name="connsiteX5" fmla="*/ 804863 w 2339340"/>
              <a:gd name="connsiteY5" fmla="*/ 216455 h 6236970"/>
              <a:gd name="connsiteX6" fmla="*/ 811530 w 2339340"/>
              <a:gd name="connsiteY6" fmla="*/ 461010 h 6236970"/>
              <a:gd name="connsiteX7" fmla="*/ 754380 w 2339340"/>
              <a:gd name="connsiteY7" fmla="*/ 464820 h 6236970"/>
              <a:gd name="connsiteX8" fmla="*/ 781050 w 2339340"/>
              <a:gd name="connsiteY8" fmla="*/ 548640 h 6236970"/>
              <a:gd name="connsiteX9" fmla="*/ 822960 w 2339340"/>
              <a:gd name="connsiteY9" fmla="*/ 624840 h 6236970"/>
              <a:gd name="connsiteX10" fmla="*/ 887730 w 2339340"/>
              <a:gd name="connsiteY10" fmla="*/ 689610 h 6236970"/>
              <a:gd name="connsiteX11" fmla="*/ 925830 w 2339340"/>
              <a:gd name="connsiteY11" fmla="*/ 769620 h 6236970"/>
              <a:gd name="connsiteX12" fmla="*/ 925830 w 2339340"/>
              <a:gd name="connsiteY12" fmla="*/ 861060 h 6236970"/>
              <a:gd name="connsiteX13" fmla="*/ 803910 w 2339340"/>
              <a:gd name="connsiteY13" fmla="*/ 922020 h 6236970"/>
              <a:gd name="connsiteX14" fmla="*/ 701040 w 2339340"/>
              <a:gd name="connsiteY14" fmla="*/ 948690 h 6236970"/>
              <a:gd name="connsiteX15" fmla="*/ 556260 w 2339340"/>
              <a:gd name="connsiteY15" fmla="*/ 952500 h 6236970"/>
              <a:gd name="connsiteX16" fmla="*/ 403860 w 2339340"/>
              <a:gd name="connsiteY16" fmla="*/ 1002030 h 6236970"/>
              <a:gd name="connsiteX17" fmla="*/ 320040 w 2339340"/>
              <a:gd name="connsiteY17" fmla="*/ 1085850 h 6236970"/>
              <a:gd name="connsiteX18" fmla="*/ 247650 w 2339340"/>
              <a:gd name="connsiteY18" fmla="*/ 1276350 h 6236970"/>
              <a:gd name="connsiteX19" fmla="*/ 163830 w 2339340"/>
              <a:gd name="connsiteY19" fmla="*/ 1569720 h 6236970"/>
              <a:gd name="connsiteX20" fmla="*/ 83820 w 2339340"/>
              <a:gd name="connsiteY20" fmla="*/ 1783080 h 6236970"/>
              <a:gd name="connsiteX21" fmla="*/ 72390 w 2339340"/>
              <a:gd name="connsiteY21" fmla="*/ 1962150 h 6236970"/>
              <a:gd name="connsiteX22" fmla="*/ 0 w 2339340"/>
              <a:gd name="connsiteY22" fmla="*/ 2145030 h 6236970"/>
              <a:gd name="connsiteX23" fmla="*/ 11430 w 2339340"/>
              <a:gd name="connsiteY23" fmla="*/ 2251710 h 6236970"/>
              <a:gd name="connsiteX24" fmla="*/ 106680 w 2339340"/>
              <a:gd name="connsiteY24" fmla="*/ 2426970 h 6236970"/>
              <a:gd name="connsiteX25" fmla="*/ 243840 w 2339340"/>
              <a:gd name="connsiteY25" fmla="*/ 2594610 h 6236970"/>
              <a:gd name="connsiteX26" fmla="*/ 422910 w 2339340"/>
              <a:gd name="connsiteY26" fmla="*/ 2769870 h 6236970"/>
              <a:gd name="connsiteX27" fmla="*/ 609600 w 2339340"/>
              <a:gd name="connsiteY27" fmla="*/ 2929890 h 6236970"/>
              <a:gd name="connsiteX28" fmla="*/ 703183 w 2339340"/>
              <a:gd name="connsiteY28" fmla="*/ 3062525 h 6236970"/>
              <a:gd name="connsiteX29" fmla="*/ 711517 w 2339340"/>
              <a:gd name="connsiteY29" fmla="*/ 2784396 h 6236970"/>
              <a:gd name="connsiteX30" fmla="*/ 647700 w 2339340"/>
              <a:gd name="connsiteY30" fmla="*/ 2731770 h 6236970"/>
              <a:gd name="connsiteX31" fmla="*/ 541020 w 2339340"/>
              <a:gd name="connsiteY31" fmla="*/ 2537460 h 6236970"/>
              <a:gd name="connsiteX32" fmla="*/ 487680 w 2339340"/>
              <a:gd name="connsiteY32" fmla="*/ 2426970 h 6236970"/>
              <a:gd name="connsiteX33" fmla="*/ 293370 w 2339340"/>
              <a:gd name="connsiteY33" fmla="*/ 2205990 h 6236970"/>
              <a:gd name="connsiteX34" fmla="*/ 426720 w 2339340"/>
              <a:gd name="connsiteY34" fmla="*/ 1988820 h 6236970"/>
              <a:gd name="connsiteX35" fmla="*/ 483870 w 2339340"/>
              <a:gd name="connsiteY35" fmla="*/ 1878330 h 6236970"/>
              <a:gd name="connsiteX36" fmla="*/ 544830 w 2339340"/>
              <a:gd name="connsiteY36" fmla="*/ 1642110 h 6236970"/>
              <a:gd name="connsiteX37" fmla="*/ 636270 w 2339340"/>
              <a:gd name="connsiteY37" fmla="*/ 1897380 h 6236970"/>
              <a:gd name="connsiteX38" fmla="*/ 678180 w 2339340"/>
              <a:gd name="connsiteY38" fmla="*/ 2202180 h 6236970"/>
              <a:gd name="connsiteX39" fmla="*/ 689610 w 2339340"/>
              <a:gd name="connsiteY39" fmla="*/ 2487930 h 6236970"/>
              <a:gd name="connsiteX40" fmla="*/ 712470 w 2339340"/>
              <a:gd name="connsiteY40" fmla="*/ 2762250 h 6236970"/>
              <a:gd name="connsiteX41" fmla="*/ 701040 w 2339340"/>
              <a:gd name="connsiteY41" fmla="*/ 3177540 h 6236970"/>
              <a:gd name="connsiteX42" fmla="*/ 643890 w 2339340"/>
              <a:gd name="connsiteY42" fmla="*/ 3783330 h 6236970"/>
              <a:gd name="connsiteX43" fmla="*/ 613410 w 2339340"/>
              <a:gd name="connsiteY43" fmla="*/ 4255770 h 6236970"/>
              <a:gd name="connsiteX44" fmla="*/ 689610 w 2339340"/>
              <a:gd name="connsiteY44" fmla="*/ 4617720 h 6236970"/>
              <a:gd name="connsiteX45" fmla="*/ 803910 w 2339340"/>
              <a:gd name="connsiteY45" fmla="*/ 5215890 h 6236970"/>
              <a:gd name="connsiteX46" fmla="*/ 883920 w 2339340"/>
              <a:gd name="connsiteY46" fmla="*/ 5657850 h 6236970"/>
              <a:gd name="connsiteX47" fmla="*/ 872490 w 2339340"/>
              <a:gd name="connsiteY47" fmla="*/ 5684520 h 6236970"/>
              <a:gd name="connsiteX48" fmla="*/ 693420 w 2339340"/>
              <a:gd name="connsiteY48" fmla="*/ 5894070 h 6236970"/>
              <a:gd name="connsiteX49" fmla="*/ 541020 w 2339340"/>
              <a:gd name="connsiteY49" fmla="*/ 6092190 h 6236970"/>
              <a:gd name="connsiteX50" fmla="*/ 510540 w 2339340"/>
              <a:gd name="connsiteY50" fmla="*/ 6156960 h 6236970"/>
              <a:gd name="connsiteX51" fmla="*/ 701040 w 2339340"/>
              <a:gd name="connsiteY51" fmla="*/ 6092190 h 6236970"/>
              <a:gd name="connsiteX52" fmla="*/ 830580 w 2339340"/>
              <a:gd name="connsiteY52" fmla="*/ 6065520 h 6236970"/>
              <a:gd name="connsiteX53" fmla="*/ 952500 w 2339340"/>
              <a:gd name="connsiteY53" fmla="*/ 5974080 h 6236970"/>
              <a:gd name="connsiteX54" fmla="*/ 963930 w 2339340"/>
              <a:gd name="connsiteY54" fmla="*/ 5871210 h 6236970"/>
              <a:gd name="connsiteX55" fmla="*/ 1108710 w 2339340"/>
              <a:gd name="connsiteY55" fmla="*/ 5817870 h 6236970"/>
              <a:gd name="connsiteX56" fmla="*/ 1108710 w 2339340"/>
              <a:gd name="connsiteY56" fmla="*/ 5791200 h 6236970"/>
              <a:gd name="connsiteX57" fmla="*/ 1032510 w 2339340"/>
              <a:gd name="connsiteY57" fmla="*/ 5634990 h 6236970"/>
              <a:gd name="connsiteX58" fmla="*/ 1043940 w 2339340"/>
              <a:gd name="connsiteY58" fmla="*/ 5280660 h 6236970"/>
              <a:gd name="connsiteX59" fmla="*/ 1074420 w 2339340"/>
              <a:gd name="connsiteY59" fmla="*/ 4888230 h 6236970"/>
              <a:gd name="connsiteX60" fmla="*/ 1002030 w 2339340"/>
              <a:gd name="connsiteY60" fmla="*/ 4423410 h 6236970"/>
              <a:gd name="connsiteX61" fmla="*/ 1066800 w 2339340"/>
              <a:gd name="connsiteY61" fmla="*/ 4130040 h 6236970"/>
              <a:gd name="connsiteX62" fmla="*/ 1116330 w 2339340"/>
              <a:gd name="connsiteY62" fmla="*/ 3775710 h 6236970"/>
              <a:gd name="connsiteX63" fmla="*/ 1165860 w 2339340"/>
              <a:gd name="connsiteY63" fmla="*/ 3375660 h 6236970"/>
              <a:gd name="connsiteX64" fmla="*/ 1238250 w 2339340"/>
              <a:gd name="connsiteY64" fmla="*/ 3882390 h 6236970"/>
              <a:gd name="connsiteX65" fmla="*/ 1280160 w 2339340"/>
              <a:gd name="connsiteY65" fmla="*/ 4366260 h 6236970"/>
              <a:gd name="connsiteX66" fmla="*/ 1310640 w 2339340"/>
              <a:gd name="connsiteY66" fmla="*/ 4533900 h 6236970"/>
              <a:gd name="connsiteX67" fmla="*/ 1272540 w 2339340"/>
              <a:gd name="connsiteY67" fmla="*/ 4838700 h 6236970"/>
              <a:gd name="connsiteX68" fmla="*/ 1242060 w 2339340"/>
              <a:gd name="connsiteY68" fmla="*/ 5059680 h 6236970"/>
              <a:gd name="connsiteX69" fmla="*/ 1276350 w 2339340"/>
              <a:gd name="connsiteY69" fmla="*/ 5288280 h 6236970"/>
              <a:gd name="connsiteX70" fmla="*/ 1333500 w 2339340"/>
              <a:gd name="connsiteY70" fmla="*/ 5494020 h 6236970"/>
              <a:gd name="connsiteX71" fmla="*/ 1314450 w 2339340"/>
              <a:gd name="connsiteY71" fmla="*/ 5615940 h 6236970"/>
              <a:gd name="connsiteX72" fmla="*/ 1264920 w 2339340"/>
              <a:gd name="connsiteY72" fmla="*/ 5795010 h 6236970"/>
              <a:gd name="connsiteX73" fmla="*/ 1264920 w 2339340"/>
              <a:gd name="connsiteY73" fmla="*/ 5901690 h 6236970"/>
              <a:gd name="connsiteX74" fmla="*/ 1424940 w 2339340"/>
              <a:gd name="connsiteY74" fmla="*/ 6236970 h 6236970"/>
              <a:gd name="connsiteX75" fmla="*/ 1565910 w 2339340"/>
              <a:gd name="connsiteY75" fmla="*/ 6065520 h 6236970"/>
              <a:gd name="connsiteX76" fmla="*/ 1604010 w 2339340"/>
              <a:gd name="connsiteY76" fmla="*/ 6012180 h 6236970"/>
              <a:gd name="connsiteX77" fmla="*/ 1524000 w 2339340"/>
              <a:gd name="connsiteY77" fmla="*/ 5844540 h 6236970"/>
              <a:gd name="connsiteX78" fmla="*/ 1466850 w 2339340"/>
              <a:gd name="connsiteY78" fmla="*/ 5718810 h 6236970"/>
              <a:gd name="connsiteX79" fmla="*/ 1440180 w 2339340"/>
              <a:gd name="connsiteY79" fmla="*/ 5638800 h 6236970"/>
              <a:gd name="connsiteX80" fmla="*/ 1546860 w 2339340"/>
              <a:gd name="connsiteY80" fmla="*/ 5078730 h 6236970"/>
              <a:gd name="connsiteX81" fmla="*/ 1600200 w 2339340"/>
              <a:gd name="connsiteY81" fmla="*/ 4507230 h 6236970"/>
              <a:gd name="connsiteX82" fmla="*/ 1684020 w 2339340"/>
              <a:gd name="connsiteY82" fmla="*/ 4027170 h 6236970"/>
              <a:gd name="connsiteX83" fmla="*/ 1703070 w 2339340"/>
              <a:gd name="connsiteY83" fmla="*/ 3688080 h 6236970"/>
              <a:gd name="connsiteX84" fmla="*/ 1673305 w 2339340"/>
              <a:gd name="connsiteY84" fmla="*/ 3083005 h 6236970"/>
              <a:gd name="connsiteX85" fmla="*/ 1630680 w 2339340"/>
              <a:gd name="connsiteY85" fmla="*/ 2868930 h 6236970"/>
              <a:gd name="connsiteX86" fmla="*/ 1607820 w 2339340"/>
              <a:gd name="connsiteY86" fmla="*/ 2750820 h 6236970"/>
              <a:gd name="connsiteX87" fmla="*/ 1584960 w 2339340"/>
              <a:gd name="connsiteY87" fmla="*/ 2423160 h 6236970"/>
              <a:gd name="connsiteX88" fmla="*/ 1584960 w 2339340"/>
              <a:gd name="connsiteY88" fmla="*/ 2072640 h 6236970"/>
              <a:gd name="connsiteX89" fmla="*/ 1619250 w 2339340"/>
              <a:gd name="connsiteY89" fmla="*/ 1771650 h 6236970"/>
              <a:gd name="connsiteX90" fmla="*/ 1691640 w 2339340"/>
              <a:gd name="connsiteY90" fmla="*/ 1501140 h 6236970"/>
              <a:gd name="connsiteX91" fmla="*/ 1954530 w 2339340"/>
              <a:gd name="connsiteY91" fmla="*/ 1924050 h 6236970"/>
              <a:gd name="connsiteX92" fmla="*/ 2045970 w 2339340"/>
              <a:gd name="connsiteY92" fmla="*/ 2045970 h 6236970"/>
              <a:gd name="connsiteX93" fmla="*/ 1840230 w 2339340"/>
              <a:gd name="connsiteY93" fmla="*/ 2358390 h 6236970"/>
              <a:gd name="connsiteX94" fmla="*/ 1729740 w 2339340"/>
              <a:gd name="connsiteY94" fmla="*/ 2545080 h 6236970"/>
              <a:gd name="connsiteX95" fmla="*/ 1672590 w 2339340"/>
              <a:gd name="connsiteY95" fmla="*/ 2674620 h 6236970"/>
              <a:gd name="connsiteX96" fmla="*/ 1606391 w 2339340"/>
              <a:gd name="connsiteY96" fmla="*/ 2746296 h 6236970"/>
              <a:gd name="connsiteX97" fmla="*/ 1658302 w 2339340"/>
              <a:gd name="connsiteY97" fmla="*/ 3010615 h 6236970"/>
              <a:gd name="connsiteX98" fmla="*/ 1729740 w 2339340"/>
              <a:gd name="connsiteY98" fmla="*/ 2891790 h 6236970"/>
              <a:gd name="connsiteX99" fmla="*/ 1927860 w 2339340"/>
              <a:gd name="connsiteY99" fmla="*/ 2689860 h 6236970"/>
              <a:gd name="connsiteX100" fmla="*/ 2065020 w 2339340"/>
              <a:gd name="connsiteY100" fmla="*/ 2548890 h 6236970"/>
              <a:gd name="connsiteX101" fmla="*/ 2202180 w 2339340"/>
              <a:gd name="connsiteY101" fmla="*/ 2339340 h 6236970"/>
              <a:gd name="connsiteX102" fmla="*/ 2339340 w 2339340"/>
              <a:gd name="connsiteY102" fmla="*/ 2049780 h 6236970"/>
              <a:gd name="connsiteX103" fmla="*/ 2293620 w 2339340"/>
              <a:gd name="connsiteY103" fmla="*/ 1958340 h 6236970"/>
              <a:gd name="connsiteX104" fmla="*/ 2232660 w 2339340"/>
              <a:gd name="connsiteY104" fmla="*/ 1752600 h 6236970"/>
              <a:gd name="connsiteX105" fmla="*/ 2175510 w 2339340"/>
              <a:gd name="connsiteY105" fmla="*/ 1565910 h 6236970"/>
              <a:gd name="connsiteX106" fmla="*/ 2065020 w 2339340"/>
              <a:gd name="connsiteY106" fmla="*/ 1352550 h 6236970"/>
              <a:gd name="connsiteX107" fmla="*/ 1958340 w 2339340"/>
              <a:gd name="connsiteY107" fmla="*/ 1169670 h 6236970"/>
              <a:gd name="connsiteX108" fmla="*/ 1878330 w 2339340"/>
              <a:gd name="connsiteY108" fmla="*/ 1043940 h 6236970"/>
              <a:gd name="connsiteX109" fmla="*/ 1752600 w 2339340"/>
              <a:gd name="connsiteY109" fmla="*/ 975360 h 6236970"/>
              <a:gd name="connsiteX110" fmla="*/ 1645920 w 2339340"/>
              <a:gd name="connsiteY110" fmla="*/ 956310 h 6236970"/>
              <a:gd name="connsiteX111" fmla="*/ 1546860 w 2339340"/>
              <a:gd name="connsiteY111" fmla="*/ 922020 h 6236970"/>
              <a:gd name="connsiteX112" fmla="*/ 1276350 w 2339340"/>
              <a:gd name="connsiteY112" fmla="*/ 861060 h 6236970"/>
              <a:gd name="connsiteX113" fmla="*/ 1257300 w 2339340"/>
              <a:gd name="connsiteY113" fmla="*/ 739140 h 6236970"/>
              <a:gd name="connsiteX114" fmla="*/ 1325880 w 2339340"/>
              <a:gd name="connsiteY114" fmla="*/ 594360 h 6236970"/>
              <a:gd name="connsiteX115" fmla="*/ 1363980 w 2339340"/>
              <a:gd name="connsiteY115" fmla="*/ 537210 h 6236970"/>
              <a:gd name="connsiteX116" fmla="*/ 1352550 w 2339340"/>
              <a:gd name="connsiteY116" fmla="*/ 438150 h 6236970"/>
              <a:gd name="connsiteX117" fmla="*/ 1348740 w 2339340"/>
              <a:gd name="connsiteY117" fmla="*/ 308610 h 6236970"/>
              <a:gd name="connsiteX118" fmla="*/ 1306830 w 2339340"/>
              <a:gd name="connsiteY118" fmla="*/ 114300 h 6236970"/>
              <a:gd name="connsiteX119" fmla="*/ 1188720 w 2339340"/>
              <a:gd name="connsiteY119" fmla="*/ 38100 h 6236970"/>
              <a:gd name="connsiteX120" fmla="*/ 1143000 w 2339340"/>
              <a:gd name="connsiteY120" fmla="*/ 11430 h 6236970"/>
              <a:gd name="connsiteX121" fmla="*/ 1093470 w 2339340"/>
              <a:gd name="connsiteY121" fmla="*/ 22860 h 6236970"/>
              <a:gd name="connsiteX0" fmla="*/ 1093470 w 2339340"/>
              <a:gd name="connsiteY0" fmla="*/ 22860 h 6236970"/>
              <a:gd name="connsiteX1" fmla="*/ 971550 w 2339340"/>
              <a:gd name="connsiteY1" fmla="*/ 68580 h 6236970"/>
              <a:gd name="connsiteX2" fmla="*/ 967740 w 2339340"/>
              <a:gd name="connsiteY2" fmla="*/ 0 h 6236970"/>
              <a:gd name="connsiteX3" fmla="*/ 872490 w 2339340"/>
              <a:gd name="connsiteY3" fmla="*/ 121920 h 6236970"/>
              <a:gd name="connsiteX4" fmla="*/ 849630 w 2339340"/>
              <a:gd name="connsiteY4" fmla="*/ 86916 h 6236970"/>
              <a:gd name="connsiteX5" fmla="*/ 804863 w 2339340"/>
              <a:gd name="connsiteY5" fmla="*/ 216455 h 6236970"/>
              <a:gd name="connsiteX6" fmla="*/ 811530 w 2339340"/>
              <a:gd name="connsiteY6" fmla="*/ 461010 h 6236970"/>
              <a:gd name="connsiteX7" fmla="*/ 754380 w 2339340"/>
              <a:gd name="connsiteY7" fmla="*/ 464820 h 6236970"/>
              <a:gd name="connsiteX8" fmla="*/ 781050 w 2339340"/>
              <a:gd name="connsiteY8" fmla="*/ 548640 h 6236970"/>
              <a:gd name="connsiteX9" fmla="*/ 822960 w 2339340"/>
              <a:gd name="connsiteY9" fmla="*/ 624840 h 6236970"/>
              <a:gd name="connsiteX10" fmla="*/ 887730 w 2339340"/>
              <a:gd name="connsiteY10" fmla="*/ 689610 h 6236970"/>
              <a:gd name="connsiteX11" fmla="*/ 925830 w 2339340"/>
              <a:gd name="connsiteY11" fmla="*/ 769620 h 6236970"/>
              <a:gd name="connsiteX12" fmla="*/ 925830 w 2339340"/>
              <a:gd name="connsiteY12" fmla="*/ 861060 h 6236970"/>
              <a:gd name="connsiteX13" fmla="*/ 803910 w 2339340"/>
              <a:gd name="connsiteY13" fmla="*/ 922020 h 6236970"/>
              <a:gd name="connsiteX14" fmla="*/ 701040 w 2339340"/>
              <a:gd name="connsiteY14" fmla="*/ 948690 h 6236970"/>
              <a:gd name="connsiteX15" fmla="*/ 556260 w 2339340"/>
              <a:gd name="connsiteY15" fmla="*/ 952500 h 6236970"/>
              <a:gd name="connsiteX16" fmla="*/ 403860 w 2339340"/>
              <a:gd name="connsiteY16" fmla="*/ 1002030 h 6236970"/>
              <a:gd name="connsiteX17" fmla="*/ 320040 w 2339340"/>
              <a:gd name="connsiteY17" fmla="*/ 1085850 h 6236970"/>
              <a:gd name="connsiteX18" fmla="*/ 247650 w 2339340"/>
              <a:gd name="connsiteY18" fmla="*/ 1276350 h 6236970"/>
              <a:gd name="connsiteX19" fmla="*/ 163830 w 2339340"/>
              <a:gd name="connsiteY19" fmla="*/ 1569720 h 6236970"/>
              <a:gd name="connsiteX20" fmla="*/ 83820 w 2339340"/>
              <a:gd name="connsiteY20" fmla="*/ 1783080 h 6236970"/>
              <a:gd name="connsiteX21" fmla="*/ 72390 w 2339340"/>
              <a:gd name="connsiteY21" fmla="*/ 1962150 h 6236970"/>
              <a:gd name="connsiteX22" fmla="*/ 0 w 2339340"/>
              <a:gd name="connsiteY22" fmla="*/ 2145030 h 6236970"/>
              <a:gd name="connsiteX23" fmla="*/ 11430 w 2339340"/>
              <a:gd name="connsiteY23" fmla="*/ 2251710 h 6236970"/>
              <a:gd name="connsiteX24" fmla="*/ 106680 w 2339340"/>
              <a:gd name="connsiteY24" fmla="*/ 2426970 h 6236970"/>
              <a:gd name="connsiteX25" fmla="*/ 243840 w 2339340"/>
              <a:gd name="connsiteY25" fmla="*/ 2594610 h 6236970"/>
              <a:gd name="connsiteX26" fmla="*/ 422910 w 2339340"/>
              <a:gd name="connsiteY26" fmla="*/ 2769870 h 6236970"/>
              <a:gd name="connsiteX27" fmla="*/ 609600 w 2339340"/>
              <a:gd name="connsiteY27" fmla="*/ 2929890 h 6236970"/>
              <a:gd name="connsiteX28" fmla="*/ 703183 w 2339340"/>
              <a:gd name="connsiteY28" fmla="*/ 3062525 h 6236970"/>
              <a:gd name="connsiteX29" fmla="*/ 711517 w 2339340"/>
              <a:gd name="connsiteY29" fmla="*/ 2784396 h 6236970"/>
              <a:gd name="connsiteX30" fmla="*/ 647700 w 2339340"/>
              <a:gd name="connsiteY30" fmla="*/ 2731770 h 6236970"/>
              <a:gd name="connsiteX31" fmla="*/ 541020 w 2339340"/>
              <a:gd name="connsiteY31" fmla="*/ 2537460 h 6236970"/>
              <a:gd name="connsiteX32" fmla="*/ 487680 w 2339340"/>
              <a:gd name="connsiteY32" fmla="*/ 2426970 h 6236970"/>
              <a:gd name="connsiteX33" fmla="*/ 293370 w 2339340"/>
              <a:gd name="connsiteY33" fmla="*/ 2205990 h 6236970"/>
              <a:gd name="connsiteX34" fmla="*/ 426720 w 2339340"/>
              <a:gd name="connsiteY34" fmla="*/ 1988820 h 6236970"/>
              <a:gd name="connsiteX35" fmla="*/ 483870 w 2339340"/>
              <a:gd name="connsiteY35" fmla="*/ 1878330 h 6236970"/>
              <a:gd name="connsiteX36" fmla="*/ 544830 w 2339340"/>
              <a:gd name="connsiteY36" fmla="*/ 1642110 h 6236970"/>
              <a:gd name="connsiteX37" fmla="*/ 636270 w 2339340"/>
              <a:gd name="connsiteY37" fmla="*/ 1897380 h 6236970"/>
              <a:gd name="connsiteX38" fmla="*/ 678180 w 2339340"/>
              <a:gd name="connsiteY38" fmla="*/ 2202180 h 6236970"/>
              <a:gd name="connsiteX39" fmla="*/ 689610 w 2339340"/>
              <a:gd name="connsiteY39" fmla="*/ 2487930 h 6236970"/>
              <a:gd name="connsiteX40" fmla="*/ 712470 w 2339340"/>
              <a:gd name="connsiteY40" fmla="*/ 2762250 h 6236970"/>
              <a:gd name="connsiteX41" fmla="*/ 701040 w 2339340"/>
              <a:gd name="connsiteY41" fmla="*/ 3177540 h 6236970"/>
              <a:gd name="connsiteX42" fmla="*/ 643890 w 2339340"/>
              <a:gd name="connsiteY42" fmla="*/ 3783330 h 6236970"/>
              <a:gd name="connsiteX43" fmla="*/ 613410 w 2339340"/>
              <a:gd name="connsiteY43" fmla="*/ 4255770 h 6236970"/>
              <a:gd name="connsiteX44" fmla="*/ 689610 w 2339340"/>
              <a:gd name="connsiteY44" fmla="*/ 4617720 h 6236970"/>
              <a:gd name="connsiteX45" fmla="*/ 803910 w 2339340"/>
              <a:gd name="connsiteY45" fmla="*/ 5215890 h 6236970"/>
              <a:gd name="connsiteX46" fmla="*/ 883920 w 2339340"/>
              <a:gd name="connsiteY46" fmla="*/ 5657850 h 6236970"/>
              <a:gd name="connsiteX47" fmla="*/ 872490 w 2339340"/>
              <a:gd name="connsiteY47" fmla="*/ 5684520 h 6236970"/>
              <a:gd name="connsiteX48" fmla="*/ 693420 w 2339340"/>
              <a:gd name="connsiteY48" fmla="*/ 5894070 h 6236970"/>
              <a:gd name="connsiteX49" fmla="*/ 541020 w 2339340"/>
              <a:gd name="connsiteY49" fmla="*/ 6092190 h 6236970"/>
              <a:gd name="connsiteX50" fmla="*/ 510540 w 2339340"/>
              <a:gd name="connsiteY50" fmla="*/ 6156960 h 6236970"/>
              <a:gd name="connsiteX51" fmla="*/ 701040 w 2339340"/>
              <a:gd name="connsiteY51" fmla="*/ 6092190 h 6236970"/>
              <a:gd name="connsiteX52" fmla="*/ 830580 w 2339340"/>
              <a:gd name="connsiteY52" fmla="*/ 6065520 h 6236970"/>
              <a:gd name="connsiteX53" fmla="*/ 952500 w 2339340"/>
              <a:gd name="connsiteY53" fmla="*/ 5974080 h 6236970"/>
              <a:gd name="connsiteX54" fmla="*/ 963930 w 2339340"/>
              <a:gd name="connsiteY54" fmla="*/ 5871210 h 6236970"/>
              <a:gd name="connsiteX55" fmla="*/ 1108710 w 2339340"/>
              <a:gd name="connsiteY55" fmla="*/ 5817870 h 6236970"/>
              <a:gd name="connsiteX56" fmla="*/ 1108710 w 2339340"/>
              <a:gd name="connsiteY56" fmla="*/ 5791200 h 6236970"/>
              <a:gd name="connsiteX57" fmla="*/ 1032510 w 2339340"/>
              <a:gd name="connsiteY57" fmla="*/ 5634990 h 6236970"/>
              <a:gd name="connsiteX58" fmla="*/ 1043940 w 2339340"/>
              <a:gd name="connsiteY58" fmla="*/ 5280660 h 6236970"/>
              <a:gd name="connsiteX59" fmla="*/ 1074420 w 2339340"/>
              <a:gd name="connsiteY59" fmla="*/ 4888230 h 6236970"/>
              <a:gd name="connsiteX60" fmla="*/ 1002030 w 2339340"/>
              <a:gd name="connsiteY60" fmla="*/ 4423410 h 6236970"/>
              <a:gd name="connsiteX61" fmla="*/ 1066800 w 2339340"/>
              <a:gd name="connsiteY61" fmla="*/ 4130040 h 6236970"/>
              <a:gd name="connsiteX62" fmla="*/ 1116330 w 2339340"/>
              <a:gd name="connsiteY62" fmla="*/ 3775710 h 6236970"/>
              <a:gd name="connsiteX63" fmla="*/ 1165860 w 2339340"/>
              <a:gd name="connsiteY63" fmla="*/ 3375660 h 6236970"/>
              <a:gd name="connsiteX64" fmla="*/ 1238250 w 2339340"/>
              <a:gd name="connsiteY64" fmla="*/ 3882390 h 6236970"/>
              <a:gd name="connsiteX65" fmla="*/ 1280160 w 2339340"/>
              <a:gd name="connsiteY65" fmla="*/ 4366260 h 6236970"/>
              <a:gd name="connsiteX66" fmla="*/ 1310640 w 2339340"/>
              <a:gd name="connsiteY66" fmla="*/ 4533900 h 6236970"/>
              <a:gd name="connsiteX67" fmla="*/ 1272540 w 2339340"/>
              <a:gd name="connsiteY67" fmla="*/ 4838700 h 6236970"/>
              <a:gd name="connsiteX68" fmla="*/ 1242060 w 2339340"/>
              <a:gd name="connsiteY68" fmla="*/ 5059680 h 6236970"/>
              <a:gd name="connsiteX69" fmla="*/ 1276350 w 2339340"/>
              <a:gd name="connsiteY69" fmla="*/ 5288280 h 6236970"/>
              <a:gd name="connsiteX70" fmla="*/ 1333500 w 2339340"/>
              <a:gd name="connsiteY70" fmla="*/ 5494020 h 6236970"/>
              <a:gd name="connsiteX71" fmla="*/ 1314450 w 2339340"/>
              <a:gd name="connsiteY71" fmla="*/ 5615940 h 6236970"/>
              <a:gd name="connsiteX72" fmla="*/ 1264920 w 2339340"/>
              <a:gd name="connsiteY72" fmla="*/ 5795010 h 6236970"/>
              <a:gd name="connsiteX73" fmla="*/ 1264920 w 2339340"/>
              <a:gd name="connsiteY73" fmla="*/ 5901690 h 6236970"/>
              <a:gd name="connsiteX74" fmla="*/ 1424940 w 2339340"/>
              <a:gd name="connsiteY74" fmla="*/ 6236970 h 6236970"/>
              <a:gd name="connsiteX75" fmla="*/ 1565910 w 2339340"/>
              <a:gd name="connsiteY75" fmla="*/ 6065520 h 6236970"/>
              <a:gd name="connsiteX76" fmla="*/ 1604010 w 2339340"/>
              <a:gd name="connsiteY76" fmla="*/ 6012180 h 6236970"/>
              <a:gd name="connsiteX77" fmla="*/ 1524000 w 2339340"/>
              <a:gd name="connsiteY77" fmla="*/ 5844540 h 6236970"/>
              <a:gd name="connsiteX78" fmla="*/ 1466850 w 2339340"/>
              <a:gd name="connsiteY78" fmla="*/ 5718810 h 6236970"/>
              <a:gd name="connsiteX79" fmla="*/ 1440180 w 2339340"/>
              <a:gd name="connsiteY79" fmla="*/ 5638800 h 6236970"/>
              <a:gd name="connsiteX80" fmla="*/ 1546860 w 2339340"/>
              <a:gd name="connsiteY80" fmla="*/ 5078730 h 6236970"/>
              <a:gd name="connsiteX81" fmla="*/ 1600200 w 2339340"/>
              <a:gd name="connsiteY81" fmla="*/ 4507230 h 6236970"/>
              <a:gd name="connsiteX82" fmla="*/ 1684020 w 2339340"/>
              <a:gd name="connsiteY82" fmla="*/ 4027170 h 6236970"/>
              <a:gd name="connsiteX83" fmla="*/ 1703070 w 2339340"/>
              <a:gd name="connsiteY83" fmla="*/ 3688080 h 6236970"/>
              <a:gd name="connsiteX84" fmla="*/ 1673305 w 2339340"/>
              <a:gd name="connsiteY84" fmla="*/ 3083005 h 6236970"/>
              <a:gd name="connsiteX85" fmla="*/ 1630680 w 2339340"/>
              <a:gd name="connsiteY85" fmla="*/ 2868930 h 6236970"/>
              <a:gd name="connsiteX86" fmla="*/ 1607820 w 2339340"/>
              <a:gd name="connsiteY86" fmla="*/ 2750820 h 6236970"/>
              <a:gd name="connsiteX87" fmla="*/ 1584960 w 2339340"/>
              <a:gd name="connsiteY87" fmla="*/ 2423160 h 6236970"/>
              <a:gd name="connsiteX88" fmla="*/ 1584960 w 2339340"/>
              <a:gd name="connsiteY88" fmla="*/ 2072640 h 6236970"/>
              <a:gd name="connsiteX89" fmla="*/ 1619250 w 2339340"/>
              <a:gd name="connsiteY89" fmla="*/ 1771650 h 6236970"/>
              <a:gd name="connsiteX90" fmla="*/ 1691640 w 2339340"/>
              <a:gd name="connsiteY90" fmla="*/ 1501140 h 6236970"/>
              <a:gd name="connsiteX91" fmla="*/ 1954530 w 2339340"/>
              <a:gd name="connsiteY91" fmla="*/ 1924050 h 6236970"/>
              <a:gd name="connsiteX92" fmla="*/ 2045970 w 2339340"/>
              <a:gd name="connsiteY92" fmla="*/ 2045970 h 6236970"/>
              <a:gd name="connsiteX93" fmla="*/ 1840230 w 2339340"/>
              <a:gd name="connsiteY93" fmla="*/ 2358390 h 6236970"/>
              <a:gd name="connsiteX94" fmla="*/ 1729740 w 2339340"/>
              <a:gd name="connsiteY94" fmla="*/ 2545080 h 6236970"/>
              <a:gd name="connsiteX95" fmla="*/ 1672590 w 2339340"/>
              <a:gd name="connsiteY95" fmla="*/ 2674620 h 6236970"/>
              <a:gd name="connsiteX96" fmla="*/ 1606391 w 2339340"/>
              <a:gd name="connsiteY96" fmla="*/ 2746296 h 6236970"/>
              <a:gd name="connsiteX97" fmla="*/ 1658302 w 2339340"/>
              <a:gd name="connsiteY97" fmla="*/ 3010615 h 6236970"/>
              <a:gd name="connsiteX98" fmla="*/ 1729740 w 2339340"/>
              <a:gd name="connsiteY98" fmla="*/ 2891790 h 6236970"/>
              <a:gd name="connsiteX99" fmla="*/ 1927860 w 2339340"/>
              <a:gd name="connsiteY99" fmla="*/ 2689860 h 6236970"/>
              <a:gd name="connsiteX100" fmla="*/ 2065020 w 2339340"/>
              <a:gd name="connsiteY100" fmla="*/ 2548890 h 6236970"/>
              <a:gd name="connsiteX101" fmla="*/ 2202180 w 2339340"/>
              <a:gd name="connsiteY101" fmla="*/ 2339340 h 6236970"/>
              <a:gd name="connsiteX102" fmla="*/ 2339340 w 2339340"/>
              <a:gd name="connsiteY102" fmla="*/ 2049780 h 6236970"/>
              <a:gd name="connsiteX103" fmla="*/ 2293620 w 2339340"/>
              <a:gd name="connsiteY103" fmla="*/ 1958340 h 6236970"/>
              <a:gd name="connsiteX104" fmla="*/ 2232660 w 2339340"/>
              <a:gd name="connsiteY104" fmla="*/ 1752600 h 6236970"/>
              <a:gd name="connsiteX105" fmla="*/ 2175510 w 2339340"/>
              <a:gd name="connsiteY105" fmla="*/ 1565910 h 6236970"/>
              <a:gd name="connsiteX106" fmla="*/ 2065020 w 2339340"/>
              <a:gd name="connsiteY106" fmla="*/ 1352550 h 6236970"/>
              <a:gd name="connsiteX107" fmla="*/ 1958340 w 2339340"/>
              <a:gd name="connsiteY107" fmla="*/ 1169670 h 6236970"/>
              <a:gd name="connsiteX108" fmla="*/ 1878330 w 2339340"/>
              <a:gd name="connsiteY108" fmla="*/ 1043940 h 6236970"/>
              <a:gd name="connsiteX109" fmla="*/ 1752600 w 2339340"/>
              <a:gd name="connsiteY109" fmla="*/ 975360 h 6236970"/>
              <a:gd name="connsiteX110" fmla="*/ 1645920 w 2339340"/>
              <a:gd name="connsiteY110" fmla="*/ 956310 h 6236970"/>
              <a:gd name="connsiteX111" fmla="*/ 1546860 w 2339340"/>
              <a:gd name="connsiteY111" fmla="*/ 922020 h 6236970"/>
              <a:gd name="connsiteX112" fmla="*/ 1276350 w 2339340"/>
              <a:gd name="connsiteY112" fmla="*/ 861060 h 6236970"/>
              <a:gd name="connsiteX113" fmla="*/ 1257300 w 2339340"/>
              <a:gd name="connsiteY113" fmla="*/ 739140 h 6236970"/>
              <a:gd name="connsiteX114" fmla="*/ 1325880 w 2339340"/>
              <a:gd name="connsiteY114" fmla="*/ 594360 h 6236970"/>
              <a:gd name="connsiteX115" fmla="*/ 1363980 w 2339340"/>
              <a:gd name="connsiteY115" fmla="*/ 537210 h 6236970"/>
              <a:gd name="connsiteX116" fmla="*/ 1352550 w 2339340"/>
              <a:gd name="connsiteY116" fmla="*/ 438150 h 6236970"/>
              <a:gd name="connsiteX117" fmla="*/ 1348740 w 2339340"/>
              <a:gd name="connsiteY117" fmla="*/ 308610 h 6236970"/>
              <a:gd name="connsiteX118" fmla="*/ 1306830 w 2339340"/>
              <a:gd name="connsiteY118" fmla="*/ 114300 h 6236970"/>
              <a:gd name="connsiteX119" fmla="*/ 1188720 w 2339340"/>
              <a:gd name="connsiteY119" fmla="*/ 38100 h 6236970"/>
              <a:gd name="connsiteX120" fmla="*/ 1143000 w 2339340"/>
              <a:gd name="connsiteY120" fmla="*/ 11430 h 6236970"/>
              <a:gd name="connsiteX121" fmla="*/ 1093470 w 2339340"/>
              <a:gd name="connsiteY121" fmla="*/ 22860 h 6236970"/>
              <a:gd name="connsiteX0" fmla="*/ 1093470 w 2339340"/>
              <a:gd name="connsiteY0" fmla="*/ 22860 h 6236970"/>
              <a:gd name="connsiteX1" fmla="*/ 971550 w 2339340"/>
              <a:gd name="connsiteY1" fmla="*/ 68580 h 6236970"/>
              <a:gd name="connsiteX2" fmla="*/ 967740 w 2339340"/>
              <a:gd name="connsiteY2" fmla="*/ 0 h 6236970"/>
              <a:gd name="connsiteX3" fmla="*/ 872490 w 2339340"/>
              <a:gd name="connsiteY3" fmla="*/ 121920 h 6236970"/>
              <a:gd name="connsiteX4" fmla="*/ 849630 w 2339340"/>
              <a:gd name="connsiteY4" fmla="*/ 86916 h 6236970"/>
              <a:gd name="connsiteX5" fmla="*/ 804863 w 2339340"/>
              <a:gd name="connsiteY5" fmla="*/ 216455 h 6236970"/>
              <a:gd name="connsiteX6" fmla="*/ 782955 w 2339340"/>
              <a:gd name="connsiteY6" fmla="*/ 450294 h 6236970"/>
              <a:gd name="connsiteX7" fmla="*/ 754380 w 2339340"/>
              <a:gd name="connsiteY7" fmla="*/ 464820 h 6236970"/>
              <a:gd name="connsiteX8" fmla="*/ 781050 w 2339340"/>
              <a:gd name="connsiteY8" fmla="*/ 548640 h 6236970"/>
              <a:gd name="connsiteX9" fmla="*/ 822960 w 2339340"/>
              <a:gd name="connsiteY9" fmla="*/ 624840 h 6236970"/>
              <a:gd name="connsiteX10" fmla="*/ 887730 w 2339340"/>
              <a:gd name="connsiteY10" fmla="*/ 689610 h 6236970"/>
              <a:gd name="connsiteX11" fmla="*/ 925830 w 2339340"/>
              <a:gd name="connsiteY11" fmla="*/ 769620 h 6236970"/>
              <a:gd name="connsiteX12" fmla="*/ 925830 w 2339340"/>
              <a:gd name="connsiteY12" fmla="*/ 861060 h 6236970"/>
              <a:gd name="connsiteX13" fmla="*/ 803910 w 2339340"/>
              <a:gd name="connsiteY13" fmla="*/ 922020 h 6236970"/>
              <a:gd name="connsiteX14" fmla="*/ 701040 w 2339340"/>
              <a:gd name="connsiteY14" fmla="*/ 948690 h 6236970"/>
              <a:gd name="connsiteX15" fmla="*/ 556260 w 2339340"/>
              <a:gd name="connsiteY15" fmla="*/ 952500 h 6236970"/>
              <a:gd name="connsiteX16" fmla="*/ 403860 w 2339340"/>
              <a:gd name="connsiteY16" fmla="*/ 1002030 h 6236970"/>
              <a:gd name="connsiteX17" fmla="*/ 320040 w 2339340"/>
              <a:gd name="connsiteY17" fmla="*/ 1085850 h 6236970"/>
              <a:gd name="connsiteX18" fmla="*/ 247650 w 2339340"/>
              <a:gd name="connsiteY18" fmla="*/ 1276350 h 6236970"/>
              <a:gd name="connsiteX19" fmla="*/ 163830 w 2339340"/>
              <a:gd name="connsiteY19" fmla="*/ 1569720 h 6236970"/>
              <a:gd name="connsiteX20" fmla="*/ 83820 w 2339340"/>
              <a:gd name="connsiteY20" fmla="*/ 1783080 h 6236970"/>
              <a:gd name="connsiteX21" fmla="*/ 72390 w 2339340"/>
              <a:gd name="connsiteY21" fmla="*/ 1962150 h 6236970"/>
              <a:gd name="connsiteX22" fmla="*/ 0 w 2339340"/>
              <a:gd name="connsiteY22" fmla="*/ 2145030 h 6236970"/>
              <a:gd name="connsiteX23" fmla="*/ 11430 w 2339340"/>
              <a:gd name="connsiteY23" fmla="*/ 2251710 h 6236970"/>
              <a:gd name="connsiteX24" fmla="*/ 106680 w 2339340"/>
              <a:gd name="connsiteY24" fmla="*/ 2426970 h 6236970"/>
              <a:gd name="connsiteX25" fmla="*/ 243840 w 2339340"/>
              <a:gd name="connsiteY25" fmla="*/ 2594610 h 6236970"/>
              <a:gd name="connsiteX26" fmla="*/ 422910 w 2339340"/>
              <a:gd name="connsiteY26" fmla="*/ 2769870 h 6236970"/>
              <a:gd name="connsiteX27" fmla="*/ 609600 w 2339340"/>
              <a:gd name="connsiteY27" fmla="*/ 2929890 h 6236970"/>
              <a:gd name="connsiteX28" fmla="*/ 703183 w 2339340"/>
              <a:gd name="connsiteY28" fmla="*/ 3062525 h 6236970"/>
              <a:gd name="connsiteX29" fmla="*/ 711517 w 2339340"/>
              <a:gd name="connsiteY29" fmla="*/ 2784396 h 6236970"/>
              <a:gd name="connsiteX30" fmla="*/ 647700 w 2339340"/>
              <a:gd name="connsiteY30" fmla="*/ 2731770 h 6236970"/>
              <a:gd name="connsiteX31" fmla="*/ 541020 w 2339340"/>
              <a:gd name="connsiteY31" fmla="*/ 2537460 h 6236970"/>
              <a:gd name="connsiteX32" fmla="*/ 487680 w 2339340"/>
              <a:gd name="connsiteY32" fmla="*/ 2426970 h 6236970"/>
              <a:gd name="connsiteX33" fmla="*/ 293370 w 2339340"/>
              <a:gd name="connsiteY33" fmla="*/ 2205990 h 6236970"/>
              <a:gd name="connsiteX34" fmla="*/ 426720 w 2339340"/>
              <a:gd name="connsiteY34" fmla="*/ 1988820 h 6236970"/>
              <a:gd name="connsiteX35" fmla="*/ 483870 w 2339340"/>
              <a:gd name="connsiteY35" fmla="*/ 1878330 h 6236970"/>
              <a:gd name="connsiteX36" fmla="*/ 544830 w 2339340"/>
              <a:gd name="connsiteY36" fmla="*/ 1642110 h 6236970"/>
              <a:gd name="connsiteX37" fmla="*/ 636270 w 2339340"/>
              <a:gd name="connsiteY37" fmla="*/ 1897380 h 6236970"/>
              <a:gd name="connsiteX38" fmla="*/ 678180 w 2339340"/>
              <a:gd name="connsiteY38" fmla="*/ 2202180 h 6236970"/>
              <a:gd name="connsiteX39" fmla="*/ 689610 w 2339340"/>
              <a:gd name="connsiteY39" fmla="*/ 2487930 h 6236970"/>
              <a:gd name="connsiteX40" fmla="*/ 712470 w 2339340"/>
              <a:gd name="connsiteY40" fmla="*/ 2762250 h 6236970"/>
              <a:gd name="connsiteX41" fmla="*/ 701040 w 2339340"/>
              <a:gd name="connsiteY41" fmla="*/ 3177540 h 6236970"/>
              <a:gd name="connsiteX42" fmla="*/ 643890 w 2339340"/>
              <a:gd name="connsiteY42" fmla="*/ 3783330 h 6236970"/>
              <a:gd name="connsiteX43" fmla="*/ 613410 w 2339340"/>
              <a:gd name="connsiteY43" fmla="*/ 4255770 h 6236970"/>
              <a:gd name="connsiteX44" fmla="*/ 689610 w 2339340"/>
              <a:gd name="connsiteY44" fmla="*/ 4617720 h 6236970"/>
              <a:gd name="connsiteX45" fmla="*/ 803910 w 2339340"/>
              <a:gd name="connsiteY45" fmla="*/ 5215890 h 6236970"/>
              <a:gd name="connsiteX46" fmla="*/ 883920 w 2339340"/>
              <a:gd name="connsiteY46" fmla="*/ 5657850 h 6236970"/>
              <a:gd name="connsiteX47" fmla="*/ 872490 w 2339340"/>
              <a:gd name="connsiteY47" fmla="*/ 5684520 h 6236970"/>
              <a:gd name="connsiteX48" fmla="*/ 693420 w 2339340"/>
              <a:gd name="connsiteY48" fmla="*/ 5894070 h 6236970"/>
              <a:gd name="connsiteX49" fmla="*/ 541020 w 2339340"/>
              <a:gd name="connsiteY49" fmla="*/ 6092190 h 6236970"/>
              <a:gd name="connsiteX50" fmla="*/ 510540 w 2339340"/>
              <a:gd name="connsiteY50" fmla="*/ 6156960 h 6236970"/>
              <a:gd name="connsiteX51" fmla="*/ 701040 w 2339340"/>
              <a:gd name="connsiteY51" fmla="*/ 6092190 h 6236970"/>
              <a:gd name="connsiteX52" fmla="*/ 830580 w 2339340"/>
              <a:gd name="connsiteY52" fmla="*/ 6065520 h 6236970"/>
              <a:gd name="connsiteX53" fmla="*/ 952500 w 2339340"/>
              <a:gd name="connsiteY53" fmla="*/ 5974080 h 6236970"/>
              <a:gd name="connsiteX54" fmla="*/ 963930 w 2339340"/>
              <a:gd name="connsiteY54" fmla="*/ 5871210 h 6236970"/>
              <a:gd name="connsiteX55" fmla="*/ 1108710 w 2339340"/>
              <a:gd name="connsiteY55" fmla="*/ 5817870 h 6236970"/>
              <a:gd name="connsiteX56" fmla="*/ 1108710 w 2339340"/>
              <a:gd name="connsiteY56" fmla="*/ 5791200 h 6236970"/>
              <a:gd name="connsiteX57" fmla="*/ 1032510 w 2339340"/>
              <a:gd name="connsiteY57" fmla="*/ 5634990 h 6236970"/>
              <a:gd name="connsiteX58" fmla="*/ 1043940 w 2339340"/>
              <a:gd name="connsiteY58" fmla="*/ 5280660 h 6236970"/>
              <a:gd name="connsiteX59" fmla="*/ 1074420 w 2339340"/>
              <a:gd name="connsiteY59" fmla="*/ 4888230 h 6236970"/>
              <a:gd name="connsiteX60" fmla="*/ 1002030 w 2339340"/>
              <a:gd name="connsiteY60" fmla="*/ 4423410 h 6236970"/>
              <a:gd name="connsiteX61" fmla="*/ 1066800 w 2339340"/>
              <a:gd name="connsiteY61" fmla="*/ 4130040 h 6236970"/>
              <a:gd name="connsiteX62" fmla="*/ 1116330 w 2339340"/>
              <a:gd name="connsiteY62" fmla="*/ 3775710 h 6236970"/>
              <a:gd name="connsiteX63" fmla="*/ 1165860 w 2339340"/>
              <a:gd name="connsiteY63" fmla="*/ 3375660 h 6236970"/>
              <a:gd name="connsiteX64" fmla="*/ 1238250 w 2339340"/>
              <a:gd name="connsiteY64" fmla="*/ 3882390 h 6236970"/>
              <a:gd name="connsiteX65" fmla="*/ 1280160 w 2339340"/>
              <a:gd name="connsiteY65" fmla="*/ 4366260 h 6236970"/>
              <a:gd name="connsiteX66" fmla="*/ 1310640 w 2339340"/>
              <a:gd name="connsiteY66" fmla="*/ 4533900 h 6236970"/>
              <a:gd name="connsiteX67" fmla="*/ 1272540 w 2339340"/>
              <a:gd name="connsiteY67" fmla="*/ 4838700 h 6236970"/>
              <a:gd name="connsiteX68" fmla="*/ 1242060 w 2339340"/>
              <a:gd name="connsiteY68" fmla="*/ 5059680 h 6236970"/>
              <a:gd name="connsiteX69" fmla="*/ 1276350 w 2339340"/>
              <a:gd name="connsiteY69" fmla="*/ 5288280 h 6236970"/>
              <a:gd name="connsiteX70" fmla="*/ 1333500 w 2339340"/>
              <a:gd name="connsiteY70" fmla="*/ 5494020 h 6236970"/>
              <a:gd name="connsiteX71" fmla="*/ 1314450 w 2339340"/>
              <a:gd name="connsiteY71" fmla="*/ 5615940 h 6236970"/>
              <a:gd name="connsiteX72" fmla="*/ 1264920 w 2339340"/>
              <a:gd name="connsiteY72" fmla="*/ 5795010 h 6236970"/>
              <a:gd name="connsiteX73" fmla="*/ 1264920 w 2339340"/>
              <a:gd name="connsiteY73" fmla="*/ 5901690 h 6236970"/>
              <a:gd name="connsiteX74" fmla="*/ 1424940 w 2339340"/>
              <a:gd name="connsiteY74" fmla="*/ 6236970 h 6236970"/>
              <a:gd name="connsiteX75" fmla="*/ 1565910 w 2339340"/>
              <a:gd name="connsiteY75" fmla="*/ 6065520 h 6236970"/>
              <a:gd name="connsiteX76" fmla="*/ 1604010 w 2339340"/>
              <a:gd name="connsiteY76" fmla="*/ 6012180 h 6236970"/>
              <a:gd name="connsiteX77" fmla="*/ 1524000 w 2339340"/>
              <a:gd name="connsiteY77" fmla="*/ 5844540 h 6236970"/>
              <a:gd name="connsiteX78" fmla="*/ 1466850 w 2339340"/>
              <a:gd name="connsiteY78" fmla="*/ 5718810 h 6236970"/>
              <a:gd name="connsiteX79" fmla="*/ 1440180 w 2339340"/>
              <a:gd name="connsiteY79" fmla="*/ 5638800 h 6236970"/>
              <a:gd name="connsiteX80" fmla="*/ 1546860 w 2339340"/>
              <a:gd name="connsiteY80" fmla="*/ 5078730 h 6236970"/>
              <a:gd name="connsiteX81" fmla="*/ 1600200 w 2339340"/>
              <a:gd name="connsiteY81" fmla="*/ 4507230 h 6236970"/>
              <a:gd name="connsiteX82" fmla="*/ 1684020 w 2339340"/>
              <a:gd name="connsiteY82" fmla="*/ 4027170 h 6236970"/>
              <a:gd name="connsiteX83" fmla="*/ 1703070 w 2339340"/>
              <a:gd name="connsiteY83" fmla="*/ 3688080 h 6236970"/>
              <a:gd name="connsiteX84" fmla="*/ 1673305 w 2339340"/>
              <a:gd name="connsiteY84" fmla="*/ 3083005 h 6236970"/>
              <a:gd name="connsiteX85" fmla="*/ 1630680 w 2339340"/>
              <a:gd name="connsiteY85" fmla="*/ 2868930 h 6236970"/>
              <a:gd name="connsiteX86" fmla="*/ 1607820 w 2339340"/>
              <a:gd name="connsiteY86" fmla="*/ 2750820 h 6236970"/>
              <a:gd name="connsiteX87" fmla="*/ 1584960 w 2339340"/>
              <a:gd name="connsiteY87" fmla="*/ 2423160 h 6236970"/>
              <a:gd name="connsiteX88" fmla="*/ 1584960 w 2339340"/>
              <a:gd name="connsiteY88" fmla="*/ 2072640 h 6236970"/>
              <a:gd name="connsiteX89" fmla="*/ 1619250 w 2339340"/>
              <a:gd name="connsiteY89" fmla="*/ 1771650 h 6236970"/>
              <a:gd name="connsiteX90" fmla="*/ 1691640 w 2339340"/>
              <a:gd name="connsiteY90" fmla="*/ 1501140 h 6236970"/>
              <a:gd name="connsiteX91" fmla="*/ 1954530 w 2339340"/>
              <a:gd name="connsiteY91" fmla="*/ 1924050 h 6236970"/>
              <a:gd name="connsiteX92" fmla="*/ 2045970 w 2339340"/>
              <a:gd name="connsiteY92" fmla="*/ 2045970 h 6236970"/>
              <a:gd name="connsiteX93" fmla="*/ 1840230 w 2339340"/>
              <a:gd name="connsiteY93" fmla="*/ 2358390 h 6236970"/>
              <a:gd name="connsiteX94" fmla="*/ 1729740 w 2339340"/>
              <a:gd name="connsiteY94" fmla="*/ 2545080 h 6236970"/>
              <a:gd name="connsiteX95" fmla="*/ 1672590 w 2339340"/>
              <a:gd name="connsiteY95" fmla="*/ 2674620 h 6236970"/>
              <a:gd name="connsiteX96" fmla="*/ 1606391 w 2339340"/>
              <a:gd name="connsiteY96" fmla="*/ 2746296 h 6236970"/>
              <a:gd name="connsiteX97" fmla="*/ 1658302 w 2339340"/>
              <a:gd name="connsiteY97" fmla="*/ 3010615 h 6236970"/>
              <a:gd name="connsiteX98" fmla="*/ 1729740 w 2339340"/>
              <a:gd name="connsiteY98" fmla="*/ 2891790 h 6236970"/>
              <a:gd name="connsiteX99" fmla="*/ 1927860 w 2339340"/>
              <a:gd name="connsiteY99" fmla="*/ 2689860 h 6236970"/>
              <a:gd name="connsiteX100" fmla="*/ 2065020 w 2339340"/>
              <a:gd name="connsiteY100" fmla="*/ 2548890 h 6236970"/>
              <a:gd name="connsiteX101" fmla="*/ 2202180 w 2339340"/>
              <a:gd name="connsiteY101" fmla="*/ 2339340 h 6236970"/>
              <a:gd name="connsiteX102" fmla="*/ 2339340 w 2339340"/>
              <a:gd name="connsiteY102" fmla="*/ 2049780 h 6236970"/>
              <a:gd name="connsiteX103" fmla="*/ 2293620 w 2339340"/>
              <a:gd name="connsiteY103" fmla="*/ 1958340 h 6236970"/>
              <a:gd name="connsiteX104" fmla="*/ 2232660 w 2339340"/>
              <a:gd name="connsiteY104" fmla="*/ 1752600 h 6236970"/>
              <a:gd name="connsiteX105" fmla="*/ 2175510 w 2339340"/>
              <a:gd name="connsiteY105" fmla="*/ 1565910 h 6236970"/>
              <a:gd name="connsiteX106" fmla="*/ 2065020 w 2339340"/>
              <a:gd name="connsiteY106" fmla="*/ 1352550 h 6236970"/>
              <a:gd name="connsiteX107" fmla="*/ 1958340 w 2339340"/>
              <a:gd name="connsiteY107" fmla="*/ 1169670 h 6236970"/>
              <a:gd name="connsiteX108" fmla="*/ 1878330 w 2339340"/>
              <a:gd name="connsiteY108" fmla="*/ 1043940 h 6236970"/>
              <a:gd name="connsiteX109" fmla="*/ 1752600 w 2339340"/>
              <a:gd name="connsiteY109" fmla="*/ 975360 h 6236970"/>
              <a:gd name="connsiteX110" fmla="*/ 1645920 w 2339340"/>
              <a:gd name="connsiteY110" fmla="*/ 956310 h 6236970"/>
              <a:gd name="connsiteX111" fmla="*/ 1546860 w 2339340"/>
              <a:gd name="connsiteY111" fmla="*/ 922020 h 6236970"/>
              <a:gd name="connsiteX112" fmla="*/ 1276350 w 2339340"/>
              <a:gd name="connsiteY112" fmla="*/ 861060 h 6236970"/>
              <a:gd name="connsiteX113" fmla="*/ 1257300 w 2339340"/>
              <a:gd name="connsiteY113" fmla="*/ 739140 h 6236970"/>
              <a:gd name="connsiteX114" fmla="*/ 1325880 w 2339340"/>
              <a:gd name="connsiteY114" fmla="*/ 594360 h 6236970"/>
              <a:gd name="connsiteX115" fmla="*/ 1363980 w 2339340"/>
              <a:gd name="connsiteY115" fmla="*/ 537210 h 6236970"/>
              <a:gd name="connsiteX116" fmla="*/ 1352550 w 2339340"/>
              <a:gd name="connsiteY116" fmla="*/ 438150 h 6236970"/>
              <a:gd name="connsiteX117" fmla="*/ 1348740 w 2339340"/>
              <a:gd name="connsiteY117" fmla="*/ 308610 h 6236970"/>
              <a:gd name="connsiteX118" fmla="*/ 1306830 w 2339340"/>
              <a:gd name="connsiteY118" fmla="*/ 114300 h 6236970"/>
              <a:gd name="connsiteX119" fmla="*/ 1188720 w 2339340"/>
              <a:gd name="connsiteY119" fmla="*/ 38100 h 6236970"/>
              <a:gd name="connsiteX120" fmla="*/ 1143000 w 2339340"/>
              <a:gd name="connsiteY120" fmla="*/ 11430 h 6236970"/>
              <a:gd name="connsiteX121" fmla="*/ 1093470 w 2339340"/>
              <a:gd name="connsiteY121" fmla="*/ 22860 h 6236970"/>
              <a:gd name="connsiteX0" fmla="*/ 1093470 w 2339340"/>
              <a:gd name="connsiteY0" fmla="*/ 22860 h 6236970"/>
              <a:gd name="connsiteX1" fmla="*/ 970359 w 2339340"/>
              <a:gd name="connsiteY1" fmla="*/ 61436 h 6236970"/>
              <a:gd name="connsiteX2" fmla="*/ 967740 w 2339340"/>
              <a:gd name="connsiteY2" fmla="*/ 0 h 6236970"/>
              <a:gd name="connsiteX3" fmla="*/ 872490 w 2339340"/>
              <a:gd name="connsiteY3" fmla="*/ 121920 h 6236970"/>
              <a:gd name="connsiteX4" fmla="*/ 849630 w 2339340"/>
              <a:gd name="connsiteY4" fmla="*/ 86916 h 6236970"/>
              <a:gd name="connsiteX5" fmla="*/ 804863 w 2339340"/>
              <a:gd name="connsiteY5" fmla="*/ 216455 h 6236970"/>
              <a:gd name="connsiteX6" fmla="*/ 782955 w 2339340"/>
              <a:gd name="connsiteY6" fmla="*/ 450294 h 6236970"/>
              <a:gd name="connsiteX7" fmla="*/ 754380 w 2339340"/>
              <a:gd name="connsiteY7" fmla="*/ 464820 h 6236970"/>
              <a:gd name="connsiteX8" fmla="*/ 781050 w 2339340"/>
              <a:gd name="connsiteY8" fmla="*/ 548640 h 6236970"/>
              <a:gd name="connsiteX9" fmla="*/ 822960 w 2339340"/>
              <a:gd name="connsiteY9" fmla="*/ 624840 h 6236970"/>
              <a:gd name="connsiteX10" fmla="*/ 887730 w 2339340"/>
              <a:gd name="connsiteY10" fmla="*/ 689610 h 6236970"/>
              <a:gd name="connsiteX11" fmla="*/ 925830 w 2339340"/>
              <a:gd name="connsiteY11" fmla="*/ 769620 h 6236970"/>
              <a:gd name="connsiteX12" fmla="*/ 925830 w 2339340"/>
              <a:gd name="connsiteY12" fmla="*/ 861060 h 6236970"/>
              <a:gd name="connsiteX13" fmla="*/ 803910 w 2339340"/>
              <a:gd name="connsiteY13" fmla="*/ 922020 h 6236970"/>
              <a:gd name="connsiteX14" fmla="*/ 701040 w 2339340"/>
              <a:gd name="connsiteY14" fmla="*/ 948690 h 6236970"/>
              <a:gd name="connsiteX15" fmla="*/ 556260 w 2339340"/>
              <a:gd name="connsiteY15" fmla="*/ 952500 h 6236970"/>
              <a:gd name="connsiteX16" fmla="*/ 403860 w 2339340"/>
              <a:gd name="connsiteY16" fmla="*/ 1002030 h 6236970"/>
              <a:gd name="connsiteX17" fmla="*/ 320040 w 2339340"/>
              <a:gd name="connsiteY17" fmla="*/ 1085850 h 6236970"/>
              <a:gd name="connsiteX18" fmla="*/ 247650 w 2339340"/>
              <a:gd name="connsiteY18" fmla="*/ 1276350 h 6236970"/>
              <a:gd name="connsiteX19" fmla="*/ 163830 w 2339340"/>
              <a:gd name="connsiteY19" fmla="*/ 1569720 h 6236970"/>
              <a:gd name="connsiteX20" fmla="*/ 83820 w 2339340"/>
              <a:gd name="connsiteY20" fmla="*/ 1783080 h 6236970"/>
              <a:gd name="connsiteX21" fmla="*/ 72390 w 2339340"/>
              <a:gd name="connsiteY21" fmla="*/ 1962150 h 6236970"/>
              <a:gd name="connsiteX22" fmla="*/ 0 w 2339340"/>
              <a:gd name="connsiteY22" fmla="*/ 2145030 h 6236970"/>
              <a:gd name="connsiteX23" fmla="*/ 11430 w 2339340"/>
              <a:gd name="connsiteY23" fmla="*/ 2251710 h 6236970"/>
              <a:gd name="connsiteX24" fmla="*/ 106680 w 2339340"/>
              <a:gd name="connsiteY24" fmla="*/ 2426970 h 6236970"/>
              <a:gd name="connsiteX25" fmla="*/ 243840 w 2339340"/>
              <a:gd name="connsiteY25" fmla="*/ 2594610 h 6236970"/>
              <a:gd name="connsiteX26" fmla="*/ 422910 w 2339340"/>
              <a:gd name="connsiteY26" fmla="*/ 2769870 h 6236970"/>
              <a:gd name="connsiteX27" fmla="*/ 609600 w 2339340"/>
              <a:gd name="connsiteY27" fmla="*/ 2929890 h 6236970"/>
              <a:gd name="connsiteX28" fmla="*/ 703183 w 2339340"/>
              <a:gd name="connsiteY28" fmla="*/ 3062525 h 6236970"/>
              <a:gd name="connsiteX29" fmla="*/ 711517 w 2339340"/>
              <a:gd name="connsiteY29" fmla="*/ 2784396 h 6236970"/>
              <a:gd name="connsiteX30" fmla="*/ 647700 w 2339340"/>
              <a:gd name="connsiteY30" fmla="*/ 2731770 h 6236970"/>
              <a:gd name="connsiteX31" fmla="*/ 541020 w 2339340"/>
              <a:gd name="connsiteY31" fmla="*/ 2537460 h 6236970"/>
              <a:gd name="connsiteX32" fmla="*/ 487680 w 2339340"/>
              <a:gd name="connsiteY32" fmla="*/ 2426970 h 6236970"/>
              <a:gd name="connsiteX33" fmla="*/ 293370 w 2339340"/>
              <a:gd name="connsiteY33" fmla="*/ 2205990 h 6236970"/>
              <a:gd name="connsiteX34" fmla="*/ 426720 w 2339340"/>
              <a:gd name="connsiteY34" fmla="*/ 1988820 h 6236970"/>
              <a:gd name="connsiteX35" fmla="*/ 483870 w 2339340"/>
              <a:gd name="connsiteY35" fmla="*/ 1878330 h 6236970"/>
              <a:gd name="connsiteX36" fmla="*/ 544830 w 2339340"/>
              <a:gd name="connsiteY36" fmla="*/ 1642110 h 6236970"/>
              <a:gd name="connsiteX37" fmla="*/ 636270 w 2339340"/>
              <a:gd name="connsiteY37" fmla="*/ 1897380 h 6236970"/>
              <a:gd name="connsiteX38" fmla="*/ 678180 w 2339340"/>
              <a:gd name="connsiteY38" fmla="*/ 2202180 h 6236970"/>
              <a:gd name="connsiteX39" fmla="*/ 689610 w 2339340"/>
              <a:gd name="connsiteY39" fmla="*/ 2487930 h 6236970"/>
              <a:gd name="connsiteX40" fmla="*/ 712470 w 2339340"/>
              <a:gd name="connsiteY40" fmla="*/ 2762250 h 6236970"/>
              <a:gd name="connsiteX41" fmla="*/ 701040 w 2339340"/>
              <a:gd name="connsiteY41" fmla="*/ 3177540 h 6236970"/>
              <a:gd name="connsiteX42" fmla="*/ 643890 w 2339340"/>
              <a:gd name="connsiteY42" fmla="*/ 3783330 h 6236970"/>
              <a:gd name="connsiteX43" fmla="*/ 613410 w 2339340"/>
              <a:gd name="connsiteY43" fmla="*/ 4255770 h 6236970"/>
              <a:gd name="connsiteX44" fmla="*/ 689610 w 2339340"/>
              <a:gd name="connsiteY44" fmla="*/ 4617720 h 6236970"/>
              <a:gd name="connsiteX45" fmla="*/ 803910 w 2339340"/>
              <a:gd name="connsiteY45" fmla="*/ 5215890 h 6236970"/>
              <a:gd name="connsiteX46" fmla="*/ 883920 w 2339340"/>
              <a:gd name="connsiteY46" fmla="*/ 5657850 h 6236970"/>
              <a:gd name="connsiteX47" fmla="*/ 872490 w 2339340"/>
              <a:gd name="connsiteY47" fmla="*/ 5684520 h 6236970"/>
              <a:gd name="connsiteX48" fmla="*/ 693420 w 2339340"/>
              <a:gd name="connsiteY48" fmla="*/ 5894070 h 6236970"/>
              <a:gd name="connsiteX49" fmla="*/ 541020 w 2339340"/>
              <a:gd name="connsiteY49" fmla="*/ 6092190 h 6236970"/>
              <a:gd name="connsiteX50" fmla="*/ 510540 w 2339340"/>
              <a:gd name="connsiteY50" fmla="*/ 6156960 h 6236970"/>
              <a:gd name="connsiteX51" fmla="*/ 701040 w 2339340"/>
              <a:gd name="connsiteY51" fmla="*/ 6092190 h 6236970"/>
              <a:gd name="connsiteX52" fmla="*/ 830580 w 2339340"/>
              <a:gd name="connsiteY52" fmla="*/ 6065520 h 6236970"/>
              <a:gd name="connsiteX53" fmla="*/ 952500 w 2339340"/>
              <a:gd name="connsiteY53" fmla="*/ 5974080 h 6236970"/>
              <a:gd name="connsiteX54" fmla="*/ 963930 w 2339340"/>
              <a:gd name="connsiteY54" fmla="*/ 5871210 h 6236970"/>
              <a:gd name="connsiteX55" fmla="*/ 1108710 w 2339340"/>
              <a:gd name="connsiteY55" fmla="*/ 5817870 h 6236970"/>
              <a:gd name="connsiteX56" fmla="*/ 1108710 w 2339340"/>
              <a:gd name="connsiteY56" fmla="*/ 5791200 h 6236970"/>
              <a:gd name="connsiteX57" fmla="*/ 1032510 w 2339340"/>
              <a:gd name="connsiteY57" fmla="*/ 5634990 h 6236970"/>
              <a:gd name="connsiteX58" fmla="*/ 1043940 w 2339340"/>
              <a:gd name="connsiteY58" fmla="*/ 5280660 h 6236970"/>
              <a:gd name="connsiteX59" fmla="*/ 1074420 w 2339340"/>
              <a:gd name="connsiteY59" fmla="*/ 4888230 h 6236970"/>
              <a:gd name="connsiteX60" fmla="*/ 1002030 w 2339340"/>
              <a:gd name="connsiteY60" fmla="*/ 4423410 h 6236970"/>
              <a:gd name="connsiteX61" fmla="*/ 1066800 w 2339340"/>
              <a:gd name="connsiteY61" fmla="*/ 4130040 h 6236970"/>
              <a:gd name="connsiteX62" fmla="*/ 1116330 w 2339340"/>
              <a:gd name="connsiteY62" fmla="*/ 3775710 h 6236970"/>
              <a:gd name="connsiteX63" fmla="*/ 1165860 w 2339340"/>
              <a:gd name="connsiteY63" fmla="*/ 3375660 h 6236970"/>
              <a:gd name="connsiteX64" fmla="*/ 1238250 w 2339340"/>
              <a:gd name="connsiteY64" fmla="*/ 3882390 h 6236970"/>
              <a:gd name="connsiteX65" fmla="*/ 1280160 w 2339340"/>
              <a:gd name="connsiteY65" fmla="*/ 4366260 h 6236970"/>
              <a:gd name="connsiteX66" fmla="*/ 1310640 w 2339340"/>
              <a:gd name="connsiteY66" fmla="*/ 4533900 h 6236970"/>
              <a:gd name="connsiteX67" fmla="*/ 1272540 w 2339340"/>
              <a:gd name="connsiteY67" fmla="*/ 4838700 h 6236970"/>
              <a:gd name="connsiteX68" fmla="*/ 1242060 w 2339340"/>
              <a:gd name="connsiteY68" fmla="*/ 5059680 h 6236970"/>
              <a:gd name="connsiteX69" fmla="*/ 1276350 w 2339340"/>
              <a:gd name="connsiteY69" fmla="*/ 5288280 h 6236970"/>
              <a:gd name="connsiteX70" fmla="*/ 1333500 w 2339340"/>
              <a:gd name="connsiteY70" fmla="*/ 5494020 h 6236970"/>
              <a:gd name="connsiteX71" fmla="*/ 1314450 w 2339340"/>
              <a:gd name="connsiteY71" fmla="*/ 5615940 h 6236970"/>
              <a:gd name="connsiteX72" fmla="*/ 1264920 w 2339340"/>
              <a:gd name="connsiteY72" fmla="*/ 5795010 h 6236970"/>
              <a:gd name="connsiteX73" fmla="*/ 1264920 w 2339340"/>
              <a:gd name="connsiteY73" fmla="*/ 5901690 h 6236970"/>
              <a:gd name="connsiteX74" fmla="*/ 1424940 w 2339340"/>
              <a:gd name="connsiteY74" fmla="*/ 6236970 h 6236970"/>
              <a:gd name="connsiteX75" fmla="*/ 1565910 w 2339340"/>
              <a:gd name="connsiteY75" fmla="*/ 6065520 h 6236970"/>
              <a:gd name="connsiteX76" fmla="*/ 1604010 w 2339340"/>
              <a:gd name="connsiteY76" fmla="*/ 6012180 h 6236970"/>
              <a:gd name="connsiteX77" fmla="*/ 1524000 w 2339340"/>
              <a:gd name="connsiteY77" fmla="*/ 5844540 h 6236970"/>
              <a:gd name="connsiteX78" fmla="*/ 1466850 w 2339340"/>
              <a:gd name="connsiteY78" fmla="*/ 5718810 h 6236970"/>
              <a:gd name="connsiteX79" fmla="*/ 1440180 w 2339340"/>
              <a:gd name="connsiteY79" fmla="*/ 5638800 h 6236970"/>
              <a:gd name="connsiteX80" fmla="*/ 1546860 w 2339340"/>
              <a:gd name="connsiteY80" fmla="*/ 5078730 h 6236970"/>
              <a:gd name="connsiteX81" fmla="*/ 1600200 w 2339340"/>
              <a:gd name="connsiteY81" fmla="*/ 4507230 h 6236970"/>
              <a:gd name="connsiteX82" fmla="*/ 1684020 w 2339340"/>
              <a:gd name="connsiteY82" fmla="*/ 4027170 h 6236970"/>
              <a:gd name="connsiteX83" fmla="*/ 1703070 w 2339340"/>
              <a:gd name="connsiteY83" fmla="*/ 3688080 h 6236970"/>
              <a:gd name="connsiteX84" fmla="*/ 1673305 w 2339340"/>
              <a:gd name="connsiteY84" fmla="*/ 3083005 h 6236970"/>
              <a:gd name="connsiteX85" fmla="*/ 1630680 w 2339340"/>
              <a:gd name="connsiteY85" fmla="*/ 2868930 h 6236970"/>
              <a:gd name="connsiteX86" fmla="*/ 1607820 w 2339340"/>
              <a:gd name="connsiteY86" fmla="*/ 2750820 h 6236970"/>
              <a:gd name="connsiteX87" fmla="*/ 1584960 w 2339340"/>
              <a:gd name="connsiteY87" fmla="*/ 2423160 h 6236970"/>
              <a:gd name="connsiteX88" fmla="*/ 1584960 w 2339340"/>
              <a:gd name="connsiteY88" fmla="*/ 2072640 h 6236970"/>
              <a:gd name="connsiteX89" fmla="*/ 1619250 w 2339340"/>
              <a:gd name="connsiteY89" fmla="*/ 1771650 h 6236970"/>
              <a:gd name="connsiteX90" fmla="*/ 1691640 w 2339340"/>
              <a:gd name="connsiteY90" fmla="*/ 1501140 h 6236970"/>
              <a:gd name="connsiteX91" fmla="*/ 1954530 w 2339340"/>
              <a:gd name="connsiteY91" fmla="*/ 1924050 h 6236970"/>
              <a:gd name="connsiteX92" fmla="*/ 2045970 w 2339340"/>
              <a:gd name="connsiteY92" fmla="*/ 2045970 h 6236970"/>
              <a:gd name="connsiteX93" fmla="*/ 1840230 w 2339340"/>
              <a:gd name="connsiteY93" fmla="*/ 2358390 h 6236970"/>
              <a:gd name="connsiteX94" fmla="*/ 1729740 w 2339340"/>
              <a:gd name="connsiteY94" fmla="*/ 2545080 h 6236970"/>
              <a:gd name="connsiteX95" fmla="*/ 1672590 w 2339340"/>
              <a:gd name="connsiteY95" fmla="*/ 2674620 h 6236970"/>
              <a:gd name="connsiteX96" fmla="*/ 1606391 w 2339340"/>
              <a:gd name="connsiteY96" fmla="*/ 2746296 h 6236970"/>
              <a:gd name="connsiteX97" fmla="*/ 1658302 w 2339340"/>
              <a:gd name="connsiteY97" fmla="*/ 3010615 h 6236970"/>
              <a:gd name="connsiteX98" fmla="*/ 1729740 w 2339340"/>
              <a:gd name="connsiteY98" fmla="*/ 2891790 h 6236970"/>
              <a:gd name="connsiteX99" fmla="*/ 1927860 w 2339340"/>
              <a:gd name="connsiteY99" fmla="*/ 2689860 h 6236970"/>
              <a:gd name="connsiteX100" fmla="*/ 2065020 w 2339340"/>
              <a:gd name="connsiteY100" fmla="*/ 2548890 h 6236970"/>
              <a:gd name="connsiteX101" fmla="*/ 2202180 w 2339340"/>
              <a:gd name="connsiteY101" fmla="*/ 2339340 h 6236970"/>
              <a:gd name="connsiteX102" fmla="*/ 2339340 w 2339340"/>
              <a:gd name="connsiteY102" fmla="*/ 2049780 h 6236970"/>
              <a:gd name="connsiteX103" fmla="*/ 2293620 w 2339340"/>
              <a:gd name="connsiteY103" fmla="*/ 1958340 h 6236970"/>
              <a:gd name="connsiteX104" fmla="*/ 2232660 w 2339340"/>
              <a:gd name="connsiteY104" fmla="*/ 1752600 h 6236970"/>
              <a:gd name="connsiteX105" fmla="*/ 2175510 w 2339340"/>
              <a:gd name="connsiteY105" fmla="*/ 1565910 h 6236970"/>
              <a:gd name="connsiteX106" fmla="*/ 2065020 w 2339340"/>
              <a:gd name="connsiteY106" fmla="*/ 1352550 h 6236970"/>
              <a:gd name="connsiteX107" fmla="*/ 1958340 w 2339340"/>
              <a:gd name="connsiteY107" fmla="*/ 1169670 h 6236970"/>
              <a:gd name="connsiteX108" fmla="*/ 1878330 w 2339340"/>
              <a:gd name="connsiteY108" fmla="*/ 1043940 h 6236970"/>
              <a:gd name="connsiteX109" fmla="*/ 1752600 w 2339340"/>
              <a:gd name="connsiteY109" fmla="*/ 975360 h 6236970"/>
              <a:gd name="connsiteX110" fmla="*/ 1645920 w 2339340"/>
              <a:gd name="connsiteY110" fmla="*/ 956310 h 6236970"/>
              <a:gd name="connsiteX111" fmla="*/ 1546860 w 2339340"/>
              <a:gd name="connsiteY111" fmla="*/ 922020 h 6236970"/>
              <a:gd name="connsiteX112" fmla="*/ 1276350 w 2339340"/>
              <a:gd name="connsiteY112" fmla="*/ 861060 h 6236970"/>
              <a:gd name="connsiteX113" fmla="*/ 1257300 w 2339340"/>
              <a:gd name="connsiteY113" fmla="*/ 739140 h 6236970"/>
              <a:gd name="connsiteX114" fmla="*/ 1325880 w 2339340"/>
              <a:gd name="connsiteY114" fmla="*/ 594360 h 6236970"/>
              <a:gd name="connsiteX115" fmla="*/ 1363980 w 2339340"/>
              <a:gd name="connsiteY115" fmla="*/ 537210 h 6236970"/>
              <a:gd name="connsiteX116" fmla="*/ 1352550 w 2339340"/>
              <a:gd name="connsiteY116" fmla="*/ 438150 h 6236970"/>
              <a:gd name="connsiteX117" fmla="*/ 1348740 w 2339340"/>
              <a:gd name="connsiteY117" fmla="*/ 308610 h 6236970"/>
              <a:gd name="connsiteX118" fmla="*/ 1306830 w 2339340"/>
              <a:gd name="connsiteY118" fmla="*/ 114300 h 6236970"/>
              <a:gd name="connsiteX119" fmla="*/ 1188720 w 2339340"/>
              <a:gd name="connsiteY119" fmla="*/ 38100 h 6236970"/>
              <a:gd name="connsiteX120" fmla="*/ 1143000 w 2339340"/>
              <a:gd name="connsiteY120" fmla="*/ 11430 h 6236970"/>
              <a:gd name="connsiteX121" fmla="*/ 1093470 w 2339340"/>
              <a:gd name="connsiteY121" fmla="*/ 22860 h 6236970"/>
              <a:gd name="connsiteX0" fmla="*/ 1077992 w 2339340"/>
              <a:gd name="connsiteY0" fmla="*/ 0 h 6253401"/>
              <a:gd name="connsiteX1" fmla="*/ 970359 w 2339340"/>
              <a:gd name="connsiteY1" fmla="*/ 77867 h 6253401"/>
              <a:gd name="connsiteX2" fmla="*/ 967740 w 2339340"/>
              <a:gd name="connsiteY2" fmla="*/ 16431 h 6253401"/>
              <a:gd name="connsiteX3" fmla="*/ 872490 w 2339340"/>
              <a:gd name="connsiteY3" fmla="*/ 138351 h 6253401"/>
              <a:gd name="connsiteX4" fmla="*/ 849630 w 2339340"/>
              <a:gd name="connsiteY4" fmla="*/ 103347 h 6253401"/>
              <a:gd name="connsiteX5" fmla="*/ 804863 w 2339340"/>
              <a:gd name="connsiteY5" fmla="*/ 232886 h 6253401"/>
              <a:gd name="connsiteX6" fmla="*/ 782955 w 2339340"/>
              <a:gd name="connsiteY6" fmla="*/ 466725 h 6253401"/>
              <a:gd name="connsiteX7" fmla="*/ 754380 w 2339340"/>
              <a:gd name="connsiteY7" fmla="*/ 481251 h 6253401"/>
              <a:gd name="connsiteX8" fmla="*/ 781050 w 2339340"/>
              <a:gd name="connsiteY8" fmla="*/ 565071 h 6253401"/>
              <a:gd name="connsiteX9" fmla="*/ 822960 w 2339340"/>
              <a:gd name="connsiteY9" fmla="*/ 641271 h 6253401"/>
              <a:gd name="connsiteX10" fmla="*/ 887730 w 2339340"/>
              <a:gd name="connsiteY10" fmla="*/ 706041 h 6253401"/>
              <a:gd name="connsiteX11" fmla="*/ 925830 w 2339340"/>
              <a:gd name="connsiteY11" fmla="*/ 786051 h 6253401"/>
              <a:gd name="connsiteX12" fmla="*/ 925830 w 2339340"/>
              <a:gd name="connsiteY12" fmla="*/ 877491 h 6253401"/>
              <a:gd name="connsiteX13" fmla="*/ 803910 w 2339340"/>
              <a:gd name="connsiteY13" fmla="*/ 938451 h 6253401"/>
              <a:gd name="connsiteX14" fmla="*/ 701040 w 2339340"/>
              <a:gd name="connsiteY14" fmla="*/ 965121 h 6253401"/>
              <a:gd name="connsiteX15" fmla="*/ 556260 w 2339340"/>
              <a:gd name="connsiteY15" fmla="*/ 968931 h 6253401"/>
              <a:gd name="connsiteX16" fmla="*/ 403860 w 2339340"/>
              <a:gd name="connsiteY16" fmla="*/ 1018461 h 6253401"/>
              <a:gd name="connsiteX17" fmla="*/ 320040 w 2339340"/>
              <a:gd name="connsiteY17" fmla="*/ 1102281 h 6253401"/>
              <a:gd name="connsiteX18" fmla="*/ 247650 w 2339340"/>
              <a:gd name="connsiteY18" fmla="*/ 1292781 h 6253401"/>
              <a:gd name="connsiteX19" fmla="*/ 163830 w 2339340"/>
              <a:gd name="connsiteY19" fmla="*/ 1586151 h 6253401"/>
              <a:gd name="connsiteX20" fmla="*/ 83820 w 2339340"/>
              <a:gd name="connsiteY20" fmla="*/ 1799511 h 6253401"/>
              <a:gd name="connsiteX21" fmla="*/ 72390 w 2339340"/>
              <a:gd name="connsiteY21" fmla="*/ 1978581 h 6253401"/>
              <a:gd name="connsiteX22" fmla="*/ 0 w 2339340"/>
              <a:gd name="connsiteY22" fmla="*/ 2161461 h 6253401"/>
              <a:gd name="connsiteX23" fmla="*/ 11430 w 2339340"/>
              <a:gd name="connsiteY23" fmla="*/ 2268141 h 6253401"/>
              <a:gd name="connsiteX24" fmla="*/ 106680 w 2339340"/>
              <a:gd name="connsiteY24" fmla="*/ 2443401 h 6253401"/>
              <a:gd name="connsiteX25" fmla="*/ 243840 w 2339340"/>
              <a:gd name="connsiteY25" fmla="*/ 2611041 h 6253401"/>
              <a:gd name="connsiteX26" fmla="*/ 422910 w 2339340"/>
              <a:gd name="connsiteY26" fmla="*/ 2786301 h 6253401"/>
              <a:gd name="connsiteX27" fmla="*/ 609600 w 2339340"/>
              <a:gd name="connsiteY27" fmla="*/ 2946321 h 6253401"/>
              <a:gd name="connsiteX28" fmla="*/ 703183 w 2339340"/>
              <a:gd name="connsiteY28" fmla="*/ 3078956 h 6253401"/>
              <a:gd name="connsiteX29" fmla="*/ 711517 w 2339340"/>
              <a:gd name="connsiteY29" fmla="*/ 2800827 h 6253401"/>
              <a:gd name="connsiteX30" fmla="*/ 647700 w 2339340"/>
              <a:gd name="connsiteY30" fmla="*/ 2748201 h 6253401"/>
              <a:gd name="connsiteX31" fmla="*/ 541020 w 2339340"/>
              <a:gd name="connsiteY31" fmla="*/ 2553891 h 6253401"/>
              <a:gd name="connsiteX32" fmla="*/ 487680 w 2339340"/>
              <a:gd name="connsiteY32" fmla="*/ 2443401 h 6253401"/>
              <a:gd name="connsiteX33" fmla="*/ 293370 w 2339340"/>
              <a:gd name="connsiteY33" fmla="*/ 2222421 h 6253401"/>
              <a:gd name="connsiteX34" fmla="*/ 426720 w 2339340"/>
              <a:gd name="connsiteY34" fmla="*/ 2005251 h 6253401"/>
              <a:gd name="connsiteX35" fmla="*/ 483870 w 2339340"/>
              <a:gd name="connsiteY35" fmla="*/ 1894761 h 6253401"/>
              <a:gd name="connsiteX36" fmla="*/ 544830 w 2339340"/>
              <a:gd name="connsiteY36" fmla="*/ 1658541 h 6253401"/>
              <a:gd name="connsiteX37" fmla="*/ 636270 w 2339340"/>
              <a:gd name="connsiteY37" fmla="*/ 1913811 h 6253401"/>
              <a:gd name="connsiteX38" fmla="*/ 678180 w 2339340"/>
              <a:gd name="connsiteY38" fmla="*/ 2218611 h 6253401"/>
              <a:gd name="connsiteX39" fmla="*/ 689610 w 2339340"/>
              <a:gd name="connsiteY39" fmla="*/ 2504361 h 6253401"/>
              <a:gd name="connsiteX40" fmla="*/ 712470 w 2339340"/>
              <a:gd name="connsiteY40" fmla="*/ 2778681 h 6253401"/>
              <a:gd name="connsiteX41" fmla="*/ 701040 w 2339340"/>
              <a:gd name="connsiteY41" fmla="*/ 3193971 h 6253401"/>
              <a:gd name="connsiteX42" fmla="*/ 643890 w 2339340"/>
              <a:gd name="connsiteY42" fmla="*/ 3799761 h 6253401"/>
              <a:gd name="connsiteX43" fmla="*/ 613410 w 2339340"/>
              <a:gd name="connsiteY43" fmla="*/ 4272201 h 6253401"/>
              <a:gd name="connsiteX44" fmla="*/ 689610 w 2339340"/>
              <a:gd name="connsiteY44" fmla="*/ 4634151 h 6253401"/>
              <a:gd name="connsiteX45" fmla="*/ 803910 w 2339340"/>
              <a:gd name="connsiteY45" fmla="*/ 5232321 h 6253401"/>
              <a:gd name="connsiteX46" fmla="*/ 883920 w 2339340"/>
              <a:gd name="connsiteY46" fmla="*/ 5674281 h 6253401"/>
              <a:gd name="connsiteX47" fmla="*/ 872490 w 2339340"/>
              <a:gd name="connsiteY47" fmla="*/ 5700951 h 6253401"/>
              <a:gd name="connsiteX48" fmla="*/ 693420 w 2339340"/>
              <a:gd name="connsiteY48" fmla="*/ 5910501 h 6253401"/>
              <a:gd name="connsiteX49" fmla="*/ 541020 w 2339340"/>
              <a:gd name="connsiteY49" fmla="*/ 6108621 h 6253401"/>
              <a:gd name="connsiteX50" fmla="*/ 510540 w 2339340"/>
              <a:gd name="connsiteY50" fmla="*/ 6173391 h 6253401"/>
              <a:gd name="connsiteX51" fmla="*/ 701040 w 2339340"/>
              <a:gd name="connsiteY51" fmla="*/ 6108621 h 6253401"/>
              <a:gd name="connsiteX52" fmla="*/ 830580 w 2339340"/>
              <a:gd name="connsiteY52" fmla="*/ 6081951 h 6253401"/>
              <a:gd name="connsiteX53" fmla="*/ 952500 w 2339340"/>
              <a:gd name="connsiteY53" fmla="*/ 5990511 h 6253401"/>
              <a:gd name="connsiteX54" fmla="*/ 963930 w 2339340"/>
              <a:gd name="connsiteY54" fmla="*/ 5887641 h 6253401"/>
              <a:gd name="connsiteX55" fmla="*/ 1108710 w 2339340"/>
              <a:gd name="connsiteY55" fmla="*/ 5834301 h 6253401"/>
              <a:gd name="connsiteX56" fmla="*/ 1108710 w 2339340"/>
              <a:gd name="connsiteY56" fmla="*/ 5807631 h 6253401"/>
              <a:gd name="connsiteX57" fmla="*/ 1032510 w 2339340"/>
              <a:gd name="connsiteY57" fmla="*/ 5651421 h 6253401"/>
              <a:gd name="connsiteX58" fmla="*/ 1043940 w 2339340"/>
              <a:gd name="connsiteY58" fmla="*/ 5297091 h 6253401"/>
              <a:gd name="connsiteX59" fmla="*/ 1074420 w 2339340"/>
              <a:gd name="connsiteY59" fmla="*/ 4904661 h 6253401"/>
              <a:gd name="connsiteX60" fmla="*/ 1002030 w 2339340"/>
              <a:gd name="connsiteY60" fmla="*/ 4439841 h 6253401"/>
              <a:gd name="connsiteX61" fmla="*/ 1066800 w 2339340"/>
              <a:gd name="connsiteY61" fmla="*/ 4146471 h 6253401"/>
              <a:gd name="connsiteX62" fmla="*/ 1116330 w 2339340"/>
              <a:gd name="connsiteY62" fmla="*/ 3792141 h 6253401"/>
              <a:gd name="connsiteX63" fmla="*/ 1165860 w 2339340"/>
              <a:gd name="connsiteY63" fmla="*/ 3392091 h 6253401"/>
              <a:gd name="connsiteX64" fmla="*/ 1238250 w 2339340"/>
              <a:gd name="connsiteY64" fmla="*/ 3898821 h 6253401"/>
              <a:gd name="connsiteX65" fmla="*/ 1280160 w 2339340"/>
              <a:gd name="connsiteY65" fmla="*/ 4382691 h 6253401"/>
              <a:gd name="connsiteX66" fmla="*/ 1310640 w 2339340"/>
              <a:gd name="connsiteY66" fmla="*/ 4550331 h 6253401"/>
              <a:gd name="connsiteX67" fmla="*/ 1272540 w 2339340"/>
              <a:gd name="connsiteY67" fmla="*/ 4855131 h 6253401"/>
              <a:gd name="connsiteX68" fmla="*/ 1242060 w 2339340"/>
              <a:gd name="connsiteY68" fmla="*/ 5076111 h 6253401"/>
              <a:gd name="connsiteX69" fmla="*/ 1276350 w 2339340"/>
              <a:gd name="connsiteY69" fmla="*/ 5304711 h 6253401"/>
              <a:gd name="connsiteX70" fmla="*/ 1333500 w 2339340"/>
              <a:gd name="connsiteY70" fmla="*/ 5510451 h 6253401"/>
              <a:gd name="connsiteX71" fmla="*/ 1314450 w 2339340"/>
              <a:gd name="connsiteY71" fmla="*/ 5632371 h 6253401"/>
              <a:gd name="connsiteX72" fmla="*/ 1264920 w 2339340"/>
              <a:gd name="connsiteY72" fmla="*/ 5811441 h 6253401"/>
              <a:gd name="connsiteX73" fmla="*/ 1264920 w 2339340"/>
              <a:gd name="connsiteY73" fmla="*/ 5918121 h 6253401"/>
              <a:gd name="connsiteX74" fmla="*/ 1424940 w 2339340"/>
              <a:gd name="connsiteY74" fmla="*/ 6253401 h 6253401"/>
              <a:gd name="connsiteX75" fmla="*/ 1565910 w 2339340"/>
              <a:gd name="connsiteY75" fmla="*/ 6081951 h 6253401"/>
              <a:gd name="connsiteX76" fmla="*/ 1604010 w 2339340"/>
              <a:gd name="connsiteY76" fmla="*/ 6028611 h 6253401"/>
              <a:gd name="connsiteX77" fmla="*/ 1524000 w 2339340"/>
              <a:gd name="connsiteY77" fmla="*/ 5860971 h 6253401"/>
              <a:gd name="connsiteX78" fmla="*/ 1466850 w 2339340"/>
              <a:gd name="connsiteY78" fmla="*/ 5735241 h 6253401"/>
              <a:gd name="connsiteX79" fmla="*/ 1440180 w 2339340"/>
              <a:gd name="connsiteY79" fmla="*/ 5655231 h 6253401"/>
              <a:gd name="connsiteX80" fmla="*/ 1546860 w 2339340"/>
              <a:gd name="connsiteY80" fmla="*/ 5095161 h 6253401"/>
              <a:gd name="connsiteX81" fmla="*/ 1600200 w 2339340"/>
              <a:gd name="connsiteY81" fmla="*/ 4523661 h 6253401"/>
              <a:gd name="connsiteX82" fmla="*/ 1684020 w 2339340"/>
              <a:gd name="connsiteY82" fmla="*/ 4043601 h 6253401"/>
              <a:gd name="connsiteX83" fmla="*/ 1703070 w 2339340"/>
              <a:gd name="connsiteY83" fmla="*/ 3704511 h 6253401"/>
              <a:gd name="connsiteX84" fmla="*/ 1673305 w 2339340"/>
              <a:gd name="connsiteY84" fmla="*/ 3099436 h 6253401"/>
              <a:gd name="connsiteX85" fmla="*/ 1630680 w 2339340"/>
              <a:gd name="connsiteY85" fmla="*/ 2885361 h 6253401"/>
              <a:gd name="connsiteX86" fmla="*/ 1607820 w 2339340"/>
              <a:gd name="connsiteY86" fmla="*/ 2767251 h 6253401"/>
              <a:gd name="connsiteX87" fmla="*/ 1584960 w 2339340"/>
              <a:gd name="connsiteY87" fmla="*/ 2439591 h 6253401"/>
              <a:gd name="connsiteX88" fmla="*/ 1584960 w 2339340"/>
              <a:gd name="connsiteY88" fmla="*/ 2089071 h 6253401"/>
              <a:gd name="connsiteX89" fmla="*/ 1619250 w 2339340"/>
              <a:gd name="connsiteY89" fmla="*/ 1788081 h 6253401"/>
              <a:gd name="connsiteX90" fmla="*/ 1691640 w 2339340"/>
              <a:gd name="connsiteY90" fmla="*/ 1517571 h 6253401"/>
              <a:gd name="connsiteX91" fmla="*/ 1954530 w 2339340"/>
              <a:gd name="connsiteY91" fmla="*/ 1940481 h 6253401"/>
              <a:gd name="connsiteX92" fmla="*/ 2045970 w 2339340"/>
              <a:gd name="connsiteY92" fmla="*/ 2062401 h 6253401"/>
              <a:gd name="connsiteX93" fmla="*/ 1840230 w 2339340"/>
              <a:gd name="connsiteY93" fmla="*/ 2374821 h 6253401"/>
              <a:gd name="connsiteX94" fmla="*/ 1729740 w 2339340"/>
              <a:gd name="connsiteY94" fmla="*/ 2561511 h 6253401"/>
              <a:gd name="connsiteX95" fmla="*/ 1672590 w 2339340"/>
              <a:gd name="connsiteY95" fmla="*/ 2691051 h 6253401"/>
              <a:gd name="connsiteX96" fmla="*/ 1606391 w 2339340"/>
              <a:gd name="connsiteY96" fmla="*/ 2762727 h 6253401"/>
              <a:gd name="connsiteX97" fmla="*/ 1658302 w 2339340"/>
              <a:gd name="connsiteY97" fmla="*/ 3027046 h 6253401"/>
              <a:gd name="connsiteX98" fmla="*/ 1729740 w 2339340"/>
              <a:gd name="connsiteY98" fmla="*/ 2908221 h 6253401"/>
              <a:gd name="connsiteX99" fmla="*/ 1927860 w 2339340"/>
              <a:gd name="connsiteY99" fmla="*/ 2706291 h 6253401"/>
              <a:gd name="connsiteX100" fmla="*/ 2065020 w 2339340"/>
              <a:gd name="connsiteY100" fmla="*/ 2565321 h 6253401"/>
              <a:gd name="connsiteX101" fmla="*/ 2202180 w 2339340"/>
              <a:gd name="connsiteY101" fmla="*/ 2355771 h 6253401"/>
              <a:gd name="connsiteX102" fmla="*/ 2339340 w 2339340"/>
              <a:gd name="connsiteY102" fmla="*/ 2066211 h 6253401"/>
              <a:gd name="connsiteX103" fmla="*/ 2293620 w 2339340"/>
              <a:gd name="connsiteY103" fmla="*/ 1974771 h 6253401"/>
              <a:gd name="connsiteX104" fmla="*/ 2232660 w 2339340"/>
              <a:gd name="connsiteY104" fmla="*/ 1769031 h 6253401"/>
              <a:gd name="connsiteX105" fmla="*/ 2175510 w 2339340"/>
              <a:gd name="connsiteY105" fmla="*/ 1582341 h 6253401"/>
              <a:gd name="connsiteX106" fmla="*/ 2065020 w 2339340"/>
              <a:gd name="connsiteY106" fmla="*/ 1368981 h 6253401"/>
              <a:gd name="connsiteX107" fmla="*/ 1958340 w 2339340"/>
              <a:gd name="connsiteY107" fmla="*/ 1186101 h 6253401"/>
              <a:gd name="connsiteX108" fmla="*/ 1878330 w 2339340"/>
              <a:gd name="connsiteY108" fmla="*/ 1060371 h 6253401"/>
              <a:gd name="connsiteX109" fmla="*/ 1752600 w 2339340"/>
              <a:gd name="connsiteY109" fmla="*/ 991791 h 6253401"/>
              <a:gd name="connsiteX110" fmla="*/ 1645920 w 2339340"/>
              <a:gd name="connsiteY110" fmla="*/ 972741 h 6253401"/>
              <a:gd name="connsiteX111" fmla="*/ 1546860 w 2339340"/>
              <a:gd name="connsiteY111" fmla="*/ 938451 h 6253401"/>
              <a:gd name="connsiteX112" fmla="*/ 1276350 w 2339340"/>
              <a:gd name="connsiteY112" fmla="*/ 877491 h 6253401"/>
              <a:gd name="connsiteX113" fmla="*/ 1257300 w 2339340"/>
              <a:gd name="connsiteY113" fmla="*/ 755571 h 6253401"/>
              <a:gd name="connsiteX114" fmla="*/ 1325880 w 2339340"/>
              <a:gd name="connsiteY114" fmla="*/ 610791 h 6253401"/>
              <a:gd name="connsiteX115" fmla="*/ 1363980 w 2339340"/>
              <a:gd name="connsiteY115" fmla="*/ 553641 h 6253401"/>
              <a:gd name="connsiteX116" fmla="*/ 1352550 w 2339340"/>
              <a:gd name="connsiteY116" fmla="*/ 454581 h 6253401"/>
              <a:gd name="connsiteX117" fmla="*/ 1348740 w 2339340"/>
              <a:gd name="connsiteY117" fmla="*/ 325041 h 6253401"/>
              <a:gd name="connsiteX118" fmla="*/ 1306830 w 2339340"/>
              <a:gd name="connsiteY118" fmla="*/ 130731 h 6253401"/>
              <a:gd name="connsiteX119" fmla="*/ 1188720 w 2339340"/>
              <a:gd name="connsiteY119" fmla="*/ 54531 h 6253401"/>
              <a:gd name="connsiteX120" fmla="*/ 1143000 w 2339340"/>
              <a:gd name="connsiteY120" fmla="*/ 27861 h 6253401"/>
              <a:gd name="connsiteX121" fmla="*/ 1077992 w 2339340"/>
              <a:gd name="connsiteY121" fmla="*/ 0 h 6253401"/>
              <a:gd name="connsiteX0" fmla="*/ 1077992 w 2339340"/>
              <a:gd name="connsiteY0" fmla="*/ 0 h 6253401"/>
              <a:gd name="connsiteX1" fmla="*/ 970359 w 2339340"/>
              <a:gd name="connsiteY1" fmla="*/ 77867 h 6253401"/>
              <a:gd name="connsiteX2" fmla="*/ 967740 w 2339340"/>
              <a:gd name="connsiteY2" fmla="*/ 16431 h 6253401"/>
              <a:gd name="connsiteX3" fmla="*/ 872490 w 2339340"/>
              <a:gd name="connsiteY3" fmla="*/ 138351 h 6253401"/>
              <a:gd name="connsiteX4" fmla="*/ 849630 w 2339340"/>
              <a:gd name="connsiteY4" fmla="*/ 103347 h 6253401"/>
              <a:gd name="connsiteX5" fmla="*/ 804863 w 2339340"/>
              <a:gd name="connsiteY5" fmla="*/ 232886 h 6253401"/>
              <a:gd name="connsiteX6" fmla="*/ 782955 w 2339340"/>
              <a:gd name="connsiteY6" fmla="*/ 466725 h 6253401"/>
              <a:gd name="connsiteX7" fmla="*/ 754380 w 2339340"/>
              <a:gd name="connsiteY7" fmla="*/ 481251 h 6253401"/>
              <a:gd name="connsiteX8" fmla="*/ 781050 w 2339340"/>
              <a:gd name="connsiteY8" fmla="*/ 565071 h 6253401"/>
              <a:gd name="connsiteX9" fmla="*/ 822960 w 2339340"/>
              <a:gd name="connsiteY9" fmla="*/ 641271 h 6253401"/>
              <a:gd name="connsiteX10" fmla="*/ 887730 w 2339340"/>
              <a:gd name="connsiteY10" fmla="*/ 706041 h 6253401"/>
              <a:gd name="connsiteX11" fmla="*/ 925830 w 2339340"/>
              <a:gd name="connsiteY11" fmla="*/ 786051 h 6253401"/>
              <a:gd name="connsiteX12" fmla="*/ 925830 w 2339340"/>
              <a:gd name="connsiteY12" fmla="*/ 877491 h 6253401"/>
              <a:gd name="connsiteX13" fmla="*/ 803910 w 2339340"/>
              <a:gd name="connsiteY13" fmla="*/ 938451 h 6253401"/>
              <a:gd name="connsiteX14" fmla="*/ 701040 w 2339340"/>
              <a:gd name="connsiteY14" fmla="*/ 965121 h 6253401"/>
              <a:gd name="connsiteX15" fmla="*/ 556260 w 2339340"/>
              <a:gd name="connsiteY15" fmla="*/ 968931 h 6253401"/>
              <a:gd name="connsiteX16" fmla="*/ 403860 w 2339340"/>
              <a:gd name="connsiteY16" fmla="*/ 1018461 h 6253401"/>
              <a:gd name="connsiteX17" fmla="*/ 320040 w 2339340"/>
              <a:gd name="connsiteY17" fmla="*/ 1102281 h 6253401"/>
              <a:gd name="connsiteX18" fmla="*/ 247650 w 2339340"/>
              <a:gd name="connsiteY18" fmla="*/ 1292781 h 6253401"/>
              <a:gd name="connsiteX19" fmla="*/ 163830 w 2339340"/>
              <a:gd name="connsiteY19" fmla="*/ 1586151 h 6253401"/>
              <a:gd name="connsiteX20" fmla="*/ 83820 w 2339340"/>
              <a:gd name="connsiteY20" fmla="*/ 1799511 h 6253401"/>
              <a:gd name="connsiteX21" fmla="*/ 72390 w 2339340"/>
              <a:gd name="connsiteY21" fmla="*/ 1978581 h 6253401"/>
              <a:gd name="connsiteX22" fmla="*/ 0 w 2339340"/>
              <a:gd name="connsiteY22" fmla="*/ 2161461 h 6253401"/>
              <a:gd name="connsiteX23" fmla="*/ 11430 w 2339340"/>
              <a:gd name="connsiteY23" fmla="*/ 2268141 h 6253401"/>
              <a:gd name="connsiteX24" fmla="*/ 106680 w 2339340"/>
              <a:gd name="connsiteY24" fmla="*/ 2443401 h 6253401"/>
              <a:gd name="connsiteX25" fmla="*/ 243840 w 2339340"/>
              <a:gd name="connsiteY25" fmla="*/ 2611041 h 6253401"/>
              <a:gd name="connsiteX26" fmla="*/ 422910 w 2339340"/>
              <a:gd name="connsiteY26" fmla="*/ 2786301 h 6253401"/>
              <a:gd name="connsiteX27" fmla="*/ 609600 w 2339340"/>
              <a:gd name="connsiteY27" fmla="*/ 2946321 h 6253401"/>
              <a:gd name="connsiteX28" fmla="*/ 703183 w 2339340"/>
              <a:gd name="connsiteY28" fmla="*/ 3078956 h 6253401"/>
              <a:gd name="connsiteX29" fmla="*/ 711517 w 2339340"/>
              <a:gd name="connsiteY29" fmla="*/ 2800827 h 6253401"/>
              <a:gd name="connsiteX30" fmla="*/ 647700 w 2339340"/>
              <a:gd name="connsiteY30" fmla="*/ 2748201 h 6253401"/>
              <a:gd name="connsiteX31" fmla="*/ 541020 w 2339340"/>
              <a:gd name="connsiteY31" fmla="*/ 2553891 h 6253401"/>
              <a:gd name="connsiteX32" fmla="*/ 487680 w 2339340"/>
              <a:gd name="connsiteY32" fmla="*/ 2443401 h 6253401"/>
              <a:gd name="connsiteX33" fmla="*/ 293370 w 2339340"/>
              <a:gd name="connsiteY33" fmla="*/ 2222421 h 6253401"/>
              <a:gd name="connsiteX34" fmla="*/ 426720 w 2339340"/>
              <a:gd name="connsiteY34" fmla="*/ 2005251 h 6253401"/>
              <a:gd name="connsiteX35" fmla="*/ 483870 w 2339340"/>
              <a:gd name="connsiteY35" fmla="*/ 1894761 h 6253401"/>
              <a:gd name="connsiteX36" fmla="*/ 544830 w 2339340"/>
              <a:gd name="connsiteY36" fmla="*/ 1658541 h 6253401"/>
              <a:gd name="connsiteX37" fmla="*/ 636270 w 2339340"/>
              <a:gd name="connsiteY37" fmla="*/ 1913811 h 6253401"/>
              <a:gd name="connsiteX38" fmla="*/ 678180 w 2339340"/>
              <a:gd name="connsiteY38" fmla="*/ 2218611 h 6253401"/>
              <a:gd name="connsiteX39" fmla="*/ 689610 w 2339340"/>
              <a:gd name="connsiteY39" fmla="*/ 2504361 h 6253401"/>
              <a:gd name="connsiteX40" fmla="*/ 712470 w 2339340"/>
              <a:gd name="connsiteY40" fmla="*/ 2778681 h 6253401"/>
              <a:gd name="connsiteX41" fmla="*/ 701040 w 2339340"/>
              <a:gd name="connsiteY41" fmla="*/ 3193971 h 6253401"/>
              <a:gd name="connsiteX42" fmla="*/ 643890 w 2339340"/>
              <a:gd name="connsiteY42" fmla="*/ 3799761 h 6253401"/>
              <a:gd name="connsiteX43" fmla="*/ 613410 w 2339340"/>
              <a:gd name="connsiteY43" fmla="*/ 4272201 h 6253401"/>
              <a:gd name="connsiteX44" fmla="*/ 689610 w 2339340"/>
              <a:gd name="connsiteY44" fmla="*/ 4634151 h 6253401"/>
              <a:gd name="connsiteX45" fmla="*/ 803910 w 2339340"/>
              <a:gd name="connsiteY45" fmla="*/ 5232321 h 6253401"/>
              <a:gd name="connsiteX46" fmla="*/ 883920 w 2339340"/>
              <a:gd name="connsiteY46" fmla="*/ 5674281 h 6253401"/>
              <a:gd name="connsiteX47" fmla="*/ 872490 w 2339340"/>
              <a:gd name="connsiteY47" fmla="*/ 5700951 h 6253401"/>
              <a:gd name="connsiteX48" fmla="*/ 693420 w 2339340"/>
              <a:gd name="connsiteY48" fmla="*/ 5910501 h 6253401"/>
              <a:gd name="connsiteX49" fmla="*/ 541020 w 2339340"/>
              <a:gd name="connsiteY49" fmla="*/ 6108621 h 6253401"/>
              <a:gd name="connsiteX50" fmla="*/ 510540 w 2339340"/>
              <a:gd name="connsiteY50" fmla="*/ 6173391 h 6253401"/>
              <a:gd name="connsiteX51" fmla="*/ 701040 w 2339340"/>
              <a:gd name="connsiteY51" fmla="*/ 6108621 h 6253401"/>
              <a:gd name="connsiteX52" fmla="*/ 830580 w 2339340"/>
              <a:gd name="connsiteY52" fmla="*/ 6081951 h 6253401"/>
              <a:gd name="connsiteX53" fmla="*/ 952500 w 2339340"/>
              <a:gd name="connsiteY53" fmla="*/ 5990511 h 6253401"/>
              <a:gd name="connsiteX54" fmla="*/ 963930 w 2339340"/>
              <a:gd name="connsiteY54" fmla="*/ 5887641 h 6253401"/>
              <a:gd name="connsiteX55" fmla="*/ 1108710 w 2339340"/>
              <a:gd name="connsiteY55" fmla="*/ 5834301 h 6253401"/>
              <a:gd name="connsiteX56" fmla="*/ 1108710 w 2339340"/>
              <a:gd name="connsiteY56" fmla="*/ 5807631 h 6253401"/>
              <a:gd name="connsiteX57" fmla="*/ 1032510 w 2339340"/>
              <a:gd name="connsiteY57" fmla="*/ 5651421 h 6253401"/>
              <a:gd name="connsiteX58" fmla="*/ 1043940 w 2339340"/>
              <a:gd name="connsiteY58" fmla="*/ 5297091 h 6253401"/>
              <a:gd name="connsiteX59" fmla="*/ 1074420 w 2339340"/>
              <a:gd name="connsiteY59" fmla="*/ 4904661 h 6253401"/>
              <a:gd name="connsiteX60" fmla="*/ 1002030 w 2339340"/>
              <a:gd name="connsiteY60" fmla="*/ 4439841 h 6253401"/>
              <a:gd name="connsiteX61" fmla="*/ 1066800 w 2339340"/>
              <a:gd name="connsiteY61" fmla="*/ 4146471 h 6253401"/>
              <a:gd name="connsiteX62" fmla="*/ 1116330 w 2339340"/>
              <a:gd name="connsiteY62" fmla="*/ 3792141 h 6253401"/>
              <a:gd name="connsiteX63" fmla="*/ 1165860 w 2339340"/>
              <a:gd name="connsiteY63" fmla="*/ 3392091 h 6253401"/>
              <a:gd name="connsiteX64" fmla="*/ 1238250 w 2339340"/>
              <a:gd name="connsiteY64" fmla="*/ 3898821 h 6253401"/>
              <a:gd name="connsiteX65" fmla="*/ 1280160 w 2339340"/>
              <a:gd name="connsiteY65" fmla="*/ 4382691 h 6253401"/>
              <a:gd name="connsiteX66" fmla="*/ 1310640 w 2339340"/>
              <a:gd name="connsiteY66" fmla="*/ 4550331 h 6253401"/>
              <a:gd name="connsiteX67" fmla="*/ 1272540 w 2339340"/>
              <a:gd name="connsiteY67" fmla="*/ 4855131 h 6253401"/>
              <a:gd name="connsiteX68" fmla="*/ 1242060 w 2339340"/>
              <a:gd name="connsiteY68" fmla="*/ 5076111 h 6253401"/>
              <a:gd name="connsiteX69" fmla="*/ 1276350 w 2339340"/>
              <a:gd name="connsiteY69" fmla="*/ 5304711 h 6253401"/>
              <a:gd name="connsiteX70" fmla="*/ 1333500 w 2339340"/>
              <a:gd name="connsiteY70" fmla="*/ 5510451 h 6253401"/>
              <a:gd name="connsiteX71" fmla="*/ 1314450 w 2339340"/>
              <a:gd name="connsiteY71" fmla="*/ 5632371 h 6253401"/>
              <a:gd name="connsiteX72" fmla="*/ 1264920 w 2339340"/>
              <a:gd name="connsiteY72" fmla="*/ 5811441 h 6253401"/>
              <a:gd name="connsiteX73" fmla="*/ 1264920 w 2339340"/>
              <a:gd name="connsiteY73" fmla="*/ 5918121 h 6253401"/>
              <a:gd name="connsiteX74" fmla="*/ 1424940 w 2339340"/>
              <a:gd name="connsiteY74" fmla="*/ 6253401 h 6253401"/>
              <a:gd name="connsiteX75" fmla="*/ 1565910 w 2339340"/>
              <a:gd name="connsiteY75" fmla="*/ 6081951 h 6253401"/>
              <a:gd name="connsiteX76" fmla="*/ 1604010 w 2339340"/>
              <a:gd name="connsiteY76" fmla="*/ 6028611 h 6253401"/>
              <a:gd name="connsiteX77" fmla="*/ 1524000 w 2339340"/>
              <a:gd name="connsiteY77" fmla="*/ 5860971 h 6253401"/>
              <a:gd name="connsiteX78" fmla="*/ 1466850 w 2339340"/>
              <a:gd name="connsiteY78" fmla="*/ 5735241 h 6253401"/>
              <a:gd name="connsiteX79" fmla="*/ 1440180 w 2339340"/>
              <a:gd name="connsiteY79" fmla="*/ 5655231 h 6253401"/>
              <a:gd name="connsiteX80" fmla="*/ 1546860 w 2339340"/>
              <a:gd name="connsiteY80" fmla="*/ 5095161 h 6253401"/>
              <a:gd name="connsiteX81" fmla="*/ 1600200 w 2339340"/>
              <a:gd name="connsiteY81" fmla="*/ 4523661 h 6253401"/>
              <a:gd name="connsiteX82" fmla="*/ 1684020 w 2339340"/>
              <a:gd name="connsiteY82" fmla="*/ 4043601 h 6253401"/>
              <a:gd name="connsiteX83" fmla="*/ 1703070 w 2339340"/>
              <a:gd name="connsiteY83" fmla="*/ 3704511 h 6253401"/>
              <a:gd name="connsiteX84" fmla="*/ 1673305 w 2339340"/>
              <a:gd name="connsiteY84" fmla="*/ 3099436 h 6253401"/>
              <a:gd name="connsiteX85" fmla="*/ 1630680 w 2339340"/>
              <a:gd name="connsiteY85" fmla="*/ 2885361 h 6253401"/>
              <a:gd name="connsiteX86" fmla="*/ 1607820 w 2339340"/>
              <a:gd name="connsiteY86" fmla="*/ 2767251 h 6253401"/>
              <a:gd name="connsiteX87" fmla="*/ 1584960 w 2339340"/>
              <a:gd name="connsiteY87" fmla="*/ 2439591 h 6253401"/>
              <a:gd name="connsiteX88" fmla="*/ 1584960 w 2339340"/>
              <a:gd name="connsiteY88" fmla="*/ 2089071 h 6253401"/>
              <a:gd name="connsiteX89" fmla="*/ 1619250 w 2339340"/>
              <a:gd name="connsiteY89" fmla="*/ 1788081 h 6253401"/>
              <a:gd name="connsiteX90" fmla="*/ 1691640 w 2339340"/>
              <a:gd name="connsiteY90" fmla="*/ 1517571 h 6253401"/>
              <a:gd name="connsiteX91" fmla="*/ 1954530 w 2339340"/>
              <a:gd name="connsiteY91" fmla="*/ 1940481 h 6253401"/>
              <a:gd name="connsiteX92" fmla="*/ 2045970 w 2339340"/>
              <a:gd name="connsiteY92" fmla="*/ 2062401 h 6253401"/>
              <a:gd name="connsiteX93" fmla="*/ 1840230 w 2339340"/>
              <a:gd name="connsiteY93" fmla="*/ 2374821 h 6253401"/>
              <a:gd name="connsiteX94" fmla="*/ 1729740 w 2339340"/>
              <a:gd name="connsiteY94" fmla="*/ 2561511 h 6253401"/>
              <a:gd name="connsiteX95" fmla="*/ 1672590 w 2339340"/>
              <a:gd name="connsiteY95" fmla="*/ 2691051 h 6253401"/>
              <a:gd name="connsiteX96" fmla="*/ 1606391 w 2339340"/>
              <a:gd name="connsiteY96" fmla="*/ 2762727 h 6253401"/>
              <a:gd name="connsiteX97" fmla="*/ 1658302 w 2339340"/>
              <a:gd name="connsiteY97" fmla="*/ 3027046 h 6253401"/>
              <a:gd name="connsiteX98" fmla="*/ 1729740 w 2339340"/>
              <a:gd name="connsiteY98" fmla="*/ 2908221 h 6253401"/>
              <a:gd name="connsiteX99" fmla="*/ 1927860 w 2339340"/>
              <a:gd name="connsiteY99" fmla="*/ 2706291 h 6253401"/>
              <a:gd name="connsiteX100" fmla="*/ 2065020 w 2339340"/>
              <a:gd name="connsiteY100" fmla="*/ 2565321 h 6253401"/>
              <a:gd name="connsiteX101" fmla="*/ 2202180 w 2339340"/>
              <a:gd name="connsiteY101" fmla="*/ 2355771 h 6253401"/>
              <a:gd name="connsiteX102" fmla="*/ 2339340 w 2339340"/>
              <a:gd name="connsiteY102" fmla="*/ 2066211 h 6253401"/>
              <a:gd name="connsiteX103" fmla="*/ 2293620 w 2339340"/>
              <a:gd name="connsiteY103" fmla="*/ 1974771 h 6253401"/>
              <a:gd name="connsiteX104" fmla="*/ 2232660 w 2339340"/>
              <a:gd name="connsiteY104" fmla="*/ 1769031 h 6253401"/>
              <a:gd name="connsiteX105" fmla="*/ 2175510 w 2339340"/>
              <a:gd name="connsiteY105" fmla="*/ 1582341 h 6253401"/>
              <a:gd name="connsiteX106" fmla="*/ 2065020 w 2339340"/>
              <a:gd name="connsiteY106" fmla="*/ 1368981 h 6253401"/>
              <a:gd name="connsiteX107" fmla="*/ 1958340 w 2339340"/>
              <a:gd name="connsiteY107" fmla="*/ 1186101 h 6253401"/>
              <a:gd name="connsiteX108" fmla="*/ 1878330 w 2339340"/>
              <a:gd name="connsiteY108" fmla="*/ 1060371 h 6253401"/>
              <a:gd name="connsiteX109" fmla="*/ 1752600 w 2339340"/>
              <a:gd name="connsiteY109" fmla="*/ 991791 h 6253401"/>
              <a:gd name="connsiteX110" fmla="*/ 1645920 w 2339340"/>
              <a:gd name="connsiteY110" fmla="*/ 972741 h 6253401"/>
              <a:gd name="connsiteX111" fmla="*/ 1546860 w 2339340"/>
              <a:gd name="connsiteY111" fmla="*/ 938451 h 6253401"/>
              <a:gd name="connsiteX112" fmla="*/ 1276350 w 2339340"/>
              <a:gd name="connsiteY112" fmla="*/ 877491 h 6253401"/>
              <a:gd name="connsiteX113" fmla="*/ 1257300 w 2339340"/>
              <a:gd name="connsiteY113" fmla="*/ 755571 h 6253401"/>
              <a:gd name="connsiteX114" fmla="*/ 1325880 w 2339340"/>
              <a:gd name="connsiteY114" fmla="*/ 610791 h 6253401"/>
              <a:gd name="connsiteX115" fmla="*/ 1363980 w 2339340"/>
              <a:gd name="connsiteY115" fmla="*/ 553641 h 6253401"/>
              <a:gd name="connsiteX116" fmla="*/ 1352550 w 2339340"/>
              <a:gd name="connsiteY116" fmla="*/ 454581 h 6253401"/>
              <a:gd name="connsiteX117" fmla="*/ 1348740 w 2339340"/>
              <a:gd name="connsiteY117" fmla="*/ 325041 h 6253401"/>
              <a:gd name="connsiteX118" fmla="*/ 1311592 w 2339340"/>
              <a:gd name="connsiteY118" fmla="*/ 99775 h 6253401"/>
              <a:gd name="connsiteX119" fmla="*/ 1188720 w 2339340"/>
              <a:gd name="connsiteY119" fmla="*/ 54531 h 6253401"/>
              <a:gd name="connsiteX120" fmla="*/ 1143000 w 2339340"/>
              <a:gd name="connsiteY120" fmla="*/ 27861 h 6253401"/>
              <a:gd name="connsiteX121" fmla="*/ 1077992 w 2339340"/>
              <a:gd name="connsiteY121" fmla="*/ 0 h 6253401"/>
              <a:gd name="connsiteX0" fmla="*/ 1077992 w 2339340"/>
              <a:gd name="connsiteY0" fmla="*/ 0 h 6253401"/>
              <a:gd name="connsiteX1" fmla="*/ 970359 w 2339340"/>
              <a:gd name="connsiteY1" fmla="*/ 77867 h 6253401"/>
              <a:gd name="connsiteX2" fmla="*/ 967740 w 2339340"/>
              <a:gd name="connsiteY2" fmla="*/ 16431 h 6253401"/>
              <a:gd name="connsiteX3" fmla="*/ 872490 w 2339340"/>
              <a:gd name="connsiteY3" fmla="*/ 138351 h 6253401"/>
              <a:gd name="connsiteX4" fmla="*/ 849630 w 2339340"/>
              <a:gd name="connsiteY4" fmla="*/ 103347 h 6253401"/>
              <a:gd name="connsiteX5" fmla="*/ 804863 w 2339340"/>
              <a:gd name="connsiteY5" fmla="*/ 232886 h 6253401"/>
              <a:gd name="connsiteX6" fmla="*/ 782955 w 2339340"/>
              <a:gd name="connsiteY6" fmla="*/ 466725 h 6253401"/>
              <a:gd name="connsiteX7" fmla="*/ 754380 w 2339340"/>
              <a:gd name="connsiteY7" fmla="*/ 481251 h 6253401"/>
              <a:gd name="connsiteX8" fmla="*/ 781050 w 2339340"/>
              <a:gd name="connsiteY8" fmla="*/ 565071 h 6253401"/>
              <a:gd name="connsiteX9" fmla="*/ 822960 w 2339340"/>
              <a:gd name="connsiteY9" fmla="*/ 641271 h 6253401"/>
              <a:gd name="connsiteX10" fmla="*/ 887730 w 2339340"/>
              <a:gd name="connsiteY10" fmla="*/ 706041 h 6253401"/>
              <a:gd name="connsiteX11" fmla="*/ 925830 w 2339340"/>
              <a:gd name="connsiteY11" fmla="*/ 786051 h 6253401"/>
              <a:gd name="connsiteX12" fmla="*/ 925830 w 2339340"/>
              <a:gd name="connsiteY12" fmla="*/ 877491 h 6253401"/>
              <a:gd name="connsiteX13" fmla="*/ 803910 w 2339340"/>
              <a:gd name="connsiteY13" fmla="*/ 938451 h 6253401"/>
              <a:gd name="connsiteX14" fmla="*/ 701040 w 2339340"/>
              <a:gd name="connsiteY14" fmla="*/ 965121 h 6253401"/>
              <a:gd name="connsiteX15" fmla="*/ 556260 w 2339340"/>
              <a:gd name="connsiteY15" fmla="*/ 968931 h 6253401"/>
              <a:gd name="connsiteX16" fmla="*/ 403860 w 2339340"/>
              <a:gd name="connsiteY16" fmla="*/ 1018461 h 6253401"/>
              <a:gd name="connsiteX17" fmla="*/ 320040 w 2339340"/>
              <a:gd name="connsiteY17" fmla="*/ 1102281 h 6253401"/>
              <a:gd name="connsiteX18" fmla="*/ 247650 w 2339340"/>
              <a:gd name="connsiteY18" fmla="*/ 1292781 h 6253401"/>
              <a:gd name="connsiteX19" fmla="*/ 163830 w 2339340"/>
              <a:gd name="connsiteY19" fmla="*/ 1586151 h 6253401"/>
              <a:gd name="connsiteX20" fmla="*/ 83820 w 2339340"/>
              <a:gd name="connsiteY20" fmla="*/ 1799511 h 6253401"/>
              <a:gd name="connsiteX21" fmla="*/ 72390 w 2339340"/>
              <a:gd name="connsiteY21" fmla="*/ 1978581 h 6253401"/>
              <a:gd name="connsiteX22" fmla="*/ 0 w 2339340"/>
              <a:gd name="connsiteY22" fmla="*/ 2161461 h 6253401"/>
              <a:gd name="connsiteX23" fmla="*/ 11430 w 2339340"/>
              <a:gd name="connsiteY23" fmla="*/ 2268141 h 6253401"/>
              <a:gd name="connsiteX24" fmla="*/ 106680 w 2339340"/>
              <a:gd name="connsiteY24" fmla="*/ 2443401 h 6253401"/>
              <a:gd name="connsiteX25" fmla="*/ 243840 w 2339340"/>
              <a:gd name="connsiteY25" fmla="*/ 2611041 h 6253401"/>
              <a:gd name="connsiteX26" fmla="*/ 422910 w 2339340"/>
              <a:gd name="connsiteY26" fmla="*/ 2786301 h 6253401"/>
              <a:gd name="connsiteX27" fmla="*/ 609600 w 2339340"/>
              <a:gd name="connsiteY27" fmla="*/ 2946321 h 6253401"/>
              <a:gd name="connsiteX28" fmla="*/ 703183 w 2339340"/>
              <a:gd name="connsiteY28" fmla="*/ 3078956 h 6253401"/>
              <a:gd name="connsiteX29" fmla="*/ 711517 w 2339340"/>
              <a:gd name="connsiteY29" fmla="*/ 2800827 h 6253401"/>
              <a:gd name="connsiteX30" fmla="*/ 647700 w 2339340"/>
              <a:gd name="connsiteY30" fmla="*/ 2748201 h 6253401"/>
              <a:gd name="connsiteX31" fmla="*/ 541020 w 2339340"/>
              <a:gd name="connsiteY31" fmla="*/ 2553891 h 6253401"/>
              <a:gd name="connsiteX32" fmla="*/ 487680 w 2339340"/>
              <a:gd name="connsiteY32" fmla="*/ 2443401 h 6253401"/>
              <a:gd name="connsiteX33" fmla="*/ 293370 w 2339340"/>
              <a:gd name="connsiteY33" fmla="*/ 2222421 h 6253401"/>
              <a:gd name="connsiteX34" fmla="*/ 426720 w 2339340"/>
              <a:gd name="connsiteY34" fmla="*/ 2005251 h 6253401"/>
              <a:gd name="connsiteX35" fmla="*/ 483870 w 2339340"/>
              <a:gd name="connsiteY35" fmla="*/ 1894761 h 6253401"/>
              <a:gd name="connsiteX36" fmla="*/ 544830 w 2339340"/>
              <a:gd name="connsiteY36" fmla="*/ 1658541 h 6253401"/>
              <a:gd name="connsiteX37" fmla="*/ 636270 w 2339340"/>
              <a:gd name="connsiteY37" fmla="*/ 1913811 h 6253401"/>
              <a:gd name="connsiteX38" fmla="*/ 678180 w 2339340"/>
              <a:gd name="connsiteY38" fmla="*/ 2218611 h 6253401"/>
              <a:gd name="connsiteX39" fmla="*/ 689610 w 2339340"/>
              <a:gd name="connsiteY39" fmla="*/ 2504361 h 6253401"/>
              <a:gd name="connsiteX40" fmla="*/ 712470 w 2339340"/>
              <a:gd name="connsiteY40" fmla="*/ 2778681 h 6253401"/>
              <a:gd name="connsiteX41" fmla="*/ 701040 w 2339340"/>
              <a:gd name="connsiteY41" fmla="*/ 3193971 h 6253401"/>
              <a:gd name="connsiteX42" fmla="*/ 643890 w 2339340"/>
              <a:gd name="connsiteY42" fmla="*/ 3799761 h 6253401"/>
              <a:gd name="connsiteX43" fmla="*/ 613410 w 2339340"/>
              <a:gd name="connsiteY43" fmla="*/ 4272201 h 6253401"/>
              <a:gd name="connsiteX44" fmla="*/ 689610 w 2339340"/>
              <a:gd name="connsiteY44" fmla="*/ 4634151 h 6253401"/>
              <a:gd name="connsiteX45" fmla="*/ 803910 w 2339340"/>
              <a:gd name="connsiteY45" fmla="*/ 5232321 h 6253401"/>
              <a:gd name="connsiteX46" fmla="*/ 883920 w 2339340"/>
              <a:gd name="connsiteY46" fmla="*/ 5674281 h 6253401"/>
              <a:gd name="connsiteX47" fmla="*/ 872490 w 2339340"/>
              <a:gd name="connsiteY47" fmla="*/ 5700951 h 6253401"/>
              <a:gd name="connsiteX48" fmla="*/ 693420 w 2339340"/>
              <a:gd name="connsiteY48" fmla="*/ 5910501 h 6253401"/>
              <a:gd name="connsiteX49" fmla="*/ 541020 w 2339340"/>
              <a:gd name="connsiteY49" fmla="*/ 6108621 h 6253401"/>
              <a:gd name="connsiteX50" fmla="*/ 510540 w 2339340"/>
              <a:gd name="connsiteY50" fmla="*/ 6173391 h 6253401"/>
              <a:gd name="connsiteX51" fmla="*/ 701040 w 2339340"/>
              <a:gd name="connsiteY51" fmla="*/ 6108621 h 6253401"/>
              <a:gd name="connsiteX52" fmla="*/ 830580 w 2339340"/>
              <a:gd name="connsiteY52" fmla="*/ 6081951 h 6253401"/>
              <a:gd name="connsiteX53" fmla="*/ 952500 w 2339340"/>
              <a:gd name="connsiteY53" fmla="*/ 5990511 h 6253401"/>
              <a:gd name="connsiteX54" fmla="*/ 963930 w 2339340"/>
              <a:gd name="connsiteY54" fmla="*/ 5887641 h 6253401"/>
              <a:gd name="connsiteX55" fmla="*/ 1108710 w 2339340"/>
              <a:gd name="connsiteY55" fmla="*/ 5834301 h 6253401"/>
              <a:gd name="connsiteX56" fmla="*/ 1108710 w 2339340"/>
              <a:gd name="connsiteY56" fmla="*/ 5807631 h 6253401"/>
              <a:gd name="connsiteX57" fmla="*/ 1032510 w 2339340"/>
              <a:gd name="connsiteY57" fmla="*/ 5651421 h 6253401"/>
              <a:gd name="connsiteX58" fmla="*/ 1043940 w 2339340"/>
              <a:gd name="connsiteY58" fmla="*/ 5297091 h 6253401"/>
              <a:gd name="connsiteX59" fmla="*/ 1074420 w 2339340"/>
              <a:gd name="connsiteY59" fmla="*/ 4904661 h 6253401"/>
              <a:gd name="connsiteX60" fmla="*/ 1002030 w 2339340"/>
              <a:gd name="connsiteY60" fmla="*/ 4439841 h 6253401"/>
              <a:gd name="connsiteX61" fmla="*/ 1066800 w 2339340"/>
              <a:gd name="connsiteY61" fmla="*/ 4146471 h 6253401"/>
              <a:gd name="connsiteX62" fmla="*/ 1116330 w 2339340"/>
              <a:gd name="connsiteY62" fmla="*/ 3792141 h 6253401"/>
              <a:gd name="connsiteX63" fmla="*/ 1165860 w 2339340"/>
              <a:gd name="connsiteY63" fmla="*/ 3392091 h 6253401"/>
              <a:gd name="connsiteX64" fmla="*/ 1238250 w 2339340"/>
              <a:gd name="connsiteY64" fmla="*/ 3898821 h 6253401"/>
              <a:gd name="connsiteX65" fmla="*/ 1280160 w 2339340"/>
              <a:gd name="connsiteY65" fmla="*/ 4382691 h 6253401"/>
              <a:gd name="connsiteX66" fmla="*/ 1310640 w 2339340"/>
              <a:gd name="connsiteY66" fmla="*/ 4550331 h 6253401"/>
              <a:gd name="connsiteX67" fmla="*/ 1272540 w 2339340"/>
              <a:gd name="connsiteY67" fmla="*/ 4855131 h 6253401"/>
              <a:gd name="connsiteX68" fmla="*/ 1242060 w 2339340"/>
              <a:gd name="connsiteY68" fmla="*/ 5076111 h 6253401"/>
              <a:gd name="connsiteX69" fmla="*/ 1276350 w 2339340"/>
              <a:gd name="connsiteY69" fmla="*/ 5304711 h 6253401"/>
              <a:gd name="connsiteX70" fmla="*/ 1333500 w 2339340"/>
              <a:gd name="connsiteY70" fmla="*/ 5510451 h 6253401"/>
              <a:gd name="connsiteX71" fmla="*/ 1314450 w 2339340"/>
              <a:gd name="connsiteY71" fmla="*/ 5632371 h 6253401"/>
              <a:gd name="connsiteX72" fmla="*/ 1264920 w 2339340"/>
              <a:gd name="connsiteY72" fmla="*/ 5811441 h 6253401"/>
              <a:gd name="connsiteX73" fmla="*/ 1264920 w 2339340"/>
              <a:gd name="connsiteY73" fmla="*/ 5918121 h 6253401"/>
              <a:gd name="connsiteX74" fmla="*/ 1424940 w 2339340"/>
              <a:gd name="connsiteY74" fmla="*/ 6253401 h 6253401"/>
              <a:gd name="connsiteX75" fmla="*/ 1565910 w 2339340"/>
              <a:gd name="connsiteY75" fmla="*/ 6081951 h 6253401"/>
              <a:gd name="connsiteX76" fmla="*/ 1604010 w 2339340"/>
              <a:gd name="connsiteY76" fmla="*/ 6028611 h 6253401"/>
              <a:gd name="connsiteX77" fmla="*/ 1524000 w 2339340"/>
              <a:gd name="connsiteY77" fmla="*/ 5860971 h 6253401"/>
              <a:gd name="connsiteX78" fmla="*/ 1466850 w 2339340"/>
              <a:gd name="connsiteY78" fmla="*/ 5735241 h 6253401"/>
              <a:gd name="connsiteX79" fmla="*/ 1440180 w 2339340"/>
              <a:gd name="connsiteY79" fmla="*/ 5655231 h 6253401"/>
              <a:gd name="connsiteX80" fmla="*/ 1546860 w 2339340"/>
              <a:gd name="connsiteY80" fmla="*/ 5095161 h 6253401"/>
              <a:gd name="connsiteX81" fmla="*/ 1600200 w 2339340"/>
              <a:gd name="connsiteY81" fmla="*/ 4523661 h 6253401"/>
              <a:gd name="connsiteX82" fmla="*/ 1684020 w 2339340"/>
              <a:gd name="connsiteY82" fmla="*/ 4043601 h 6253401"/>
              <a:gd name="connsiteX83" fmla="*/ 1703070 w 2339340"/>
              <a:gd name="connsiteY83" fmla="*/ 3704511 h 6253401"/>
              <a:gd name="connsiteX84" fmla="*/ 1673305 w 2339340"/>
              <a:gd name="connsiteY84" fmla="*/ 3099436 h 6253401"/>
              <a:gd name="connsiteX85" fmla="*/ 1630680 w 2339340"/>
              <a:gd name="connsiteY85" fmla="*/ 2885361 h 6253401"/>
              <a:gd name="connsiteX86" fmla="*/ 1607820 w 2339340"/>
              <a:gd name="connsiteY86" fmla="*/ 2767251 h 6253401"/>
              <a:gd name="connsiteX87" fmla="*/ 1584960 w 2339340"/>
              <a:gd name="connsiteY87" fmla="*/ 2439591 h 6253401"/>
              <a:gd name="connsiteX88" fmla="*/ 1584960 w 2339340"/>
              <a:gd name="connsiteY88" fmla="*/ 2089071 h 6253401"/>
              <a:gd name="connsiteX89" fmla="*/ 1619250 w 2339340"/>
              <a:gd name="connsiteY89" fmla="*/ 1788081 h 6253401"/>
              <a:gd name="connsiteX90" fmla="*/ 1691640 w 2339340"/>
              <a:gd name="connsiteY90" fmla="*/ 1517571 h 6253401"/>
              <a:gd name="connsiteX91" fmla="*/ 1954530 w 2339340"/>
              <a:gd name="connsiteY91" fmla="*/ 1940481 h 6253401"/>
              <a:gd name="connsiteX92" fmla="*/ 2045970 w 2339340"/>
              <a:gd name="connsiteY92" fmla="*/ 2062401 h 6253401"/>
              <a:gd name="connsiteX93" fmla="*/ 1840230 w 2339340"/>
              <a:gd name="connsiteY93" fmla="*/ 2374821 h 6253401"/>
              <a:gd name="connsiteX94" fmla="*/ 1729740 w 2339340"/>
              <a:gd name="connsiteY94" fmla="*/ 2561511 h 6253401"/>
              <a:gd name="connsiteX95" fmla="*/ 1672590 w 2339340"/>
              <a:gd name="connsiteY95" fmla="*/ 2691051 h 6253401"/>
              <a:gd name="connsiteX96" fmla="*/ 1606391 w 2339340"/>
              <a:gd name="connsiteY96" fmla="*/ 2762727 h 6253401"/>
              <a:gd name="connsiteX97" fmla="*/ 1658302 w 2339340"/>
              <a:gd name="connsiteY97" fmla="*/ 3027046 h 6253401"/>
              <a:gd name="connsiteX98" fmla="*/ 1729740 w 2339340"/>
              <a:gd name="connsiteY98" fmla="*/ 2908221 h 6253401"/>
              <a:gd name="connsiteX99" fmla="*/ 1927860 w 2339340"/>
              <a:gd name="connsiteY99" fmla="*/ 2706291 h 6253401"/>
              <a:gd name="connsiteX100" fmla="*/ 2065020 w 2339340"/>
              <a:gd name="connsiteY100" fmla="*/ 2565321 h 6253401"/>
              <a:gd name="connsiteX101" fmla="*/ 2202180 w 2339340"/>
              <a:gd name="connsiteY101" fmla="*/ 2355771 h 6253401"/>
              <a:gd name="connsiteX102" fmla="*/ 2339340 w 2339340"/>
              <a:gd name="connsiteY102" fmla="*/ 2066211 h 6253401"/>
              <a:gd name="connsiteX103" fmla="*/ 2293620 w 2339340"/>
              <a:gd name="connsiteY103" fmla="*/ 1974771 h 6253401"/>
              <a:gd name="connsiteX104" fmla="*/ 2232660 w 2339340"/>
              <a:gd name="connsiteY104" fmla="*/ 1769031 h 6253401"/>
              <a:gd name="connsiteX105" fmla="*/ 2175510 w 2339340"/>
              <a:gd name="connsiteY105" fmla="*/ 1582341 h 6253401"/>
              <a:gd name="connsiteX106" fmla="*/ 2065020 w 2339340"/>
              <a:gd name="connsiteY106" fmla="*/ 1368981 h 6253401"/>
              <a:gd name="connsiteX107" fmla="*/ 1958340 w 2339340"/>
              <a:gd name="connsiteY107" fmla="*/ 1186101 h 6253401"/>
              <a:gd name="connsiteX108" fmla="*/ 1878330 w 2339340"/>
              <a:gd name="connsiteY108" fmla="*/ 1060371 h 6253401"/>
              <a:gd name="connsiteX109" fmla="*/ 1752600 w 2339340"/>
              <a:gd name="connsiteY109" fmla="*/ 991791 h 6253401"/>
              <a:gd name="connsiteX110" fmla="*/ 1645920 w 2339340"/>
              <a:gd name="connsiteY110" fmla="*/ 972741 h 6253401"/>
              <a:gd name="connsiteX111" fmla="*/ 1546860 w 2339340"/>
              <a:gd name="connsiteY111" fmla="*/ 938451 h 6253401"/>
              <a:gd name="connsiteX112" fmla="*/ 1276350 w 2339340"/>
              <a:gd name="connsiteY112" fmla="*/ 877491 h 6253401"/>
              <a:gd name="connsiteX113" fmla="*/ 1257300 w 2339340"/>
              <a:gd name="connsiteY113" fmla="*/ 755571 h 6253401"/>
              <a:gd name="connsiteX114" fmla="*/ 1325880 w 2339340"/>
              <a:gd name="connsiteY114" fmla="*/ 610791 h 6253401"/>
              <a:gd name="connsiteX115" fmla="*/ 1363980 w 2339340"/>
              <a:gd name="connsiteY115" fmla="*/ 553641 h 6253401"/>
              <a:gd name="connsiteX116" fmla="*/ 1352550 w 2339340"/>
              <a:gd name="connsiteY116" fmla="*/ 454581 h 6253401"/>
              <a:gd name="connsiteX117" fmla="*/ 1359455 w 2339340"/>
              <a:gd name="connsiteY117" fmla="*/ 267891 h 6253401"/>
              <a:gd name="connsiteX118" fmla="*/ 1311592 w 2339340"/>
              <a:gd name="connsiteY118" fmla="*/ 99775 h 6253401"/>
              <a:gd name="connsiteX119" fmla="*/ 1188720 w 2339340"/>
              <a:gd name="connsiteY119" fmla="*/ 54531 h 6253401"/>
              <a:gd name="connsiteX120" fmla="*/ 1143000 w 2339340"/>
              <a:gd name="connsiteY120" fmla="*/ 27861 h 6253401"/>
              <a:gd name="connsiteX121" fmla="*/ 1077992 w 2339340"/>
              <a:gd name="connsiteY121" fmla="*/ 0 h 6253401"/>
              <a:gd name="connsiteX0" fmla="*/ 1077992 w 2339340"/>
              <a:gd name="connsiteY0" fmla="*/ 0 h 6253401"/>
              <a:gd name="connsiteX1" fmla="*/ 970359 w 2339340"/>
              <a:gd name="connsiteY1" fmla="*/ 77867 h 6253401"/>
              <a:gd name="connsiteX2" fmla="*/ 967740 w 2339340"/>
              <a:gd name="connsiteY2" fmla="*/ 16431 h 6253401"/>
              <a:gd name="connsiteX3" fmla="*/ 872490 w 2339340"/>
              <a:gd name="connsiteY3" fmla="*/ 138351 h 6253401"/>
              <a:gd name="connsiteX4" fmla="*/ 849630 w 2339340"/>
              <a:gd name="connsiteY4" fmla="*/ 103347 h 6253401"/>
              <a:gd name="connsiteX5" fmla="*/ 804863 w 2339340"/>
              <a:gd name="connsiteY5" fmla="*/ 232886 h 6253401"/>
              <a:gd name="connsiteX6" fmla="*/ 782955 w 2339340"/>
              <a:gd name="connsiteY6" fmla="*/ 466725 h 6253401"/>
              <a:gd name="connsiteX7" fmla="*/ 754380 w 2339340"/>
              <a:gd name="connsiteY7" fmla="*/ 481251 h 6253401"/>
              <a:gd name="connsiteX8" fmla="*/ 781050 w 2339340"/>
              <a:gd name="connsiteY8" fmla="*/ 565071 h 6253401"/>
              <a:gd name="connsiteX9" fmla="*/ 822960 w 2339340"/>
              <a:gd name="connsiteY9" fmla="*/ 641271 h 6253401"/>
              <a:gd name="connsiteX10" fmla="*/ 887730 w 2339340"/>
              <a:gd name="connsiteY10" fmla="*/ 706041 h 6253401"/>
              <a:gd name="connsiteX11" fmla="*/ 925830 w 2339340"/>
              <a:gd name="connsiteY11" fmla="*/ 786051 h 6253401"/>
              <a:gd name="connsiteX12" fmla="*/ 925830 w 2339340"/>
              <a:gd name="connsiteY12" fmla="*/ 877491 h 6253401"/>
              <a:gd name="connsiteX13" fmla="*/ 803910 w 2339340"/>
              <a:gd name="connsiteY13" fmla="*/ 938451 h 6253401"/>
              <a:gd name="connsiteX14" fmla="*/ 701040 w 2339340"/>
              <a:gd name="connsiteY14" fmla="*/ 965121 h 6253401"/>
              <a:gd name="connsiteX15" fmla="*/ 556260 w 2339340"/>
              <a:gd name="connsiteY15" fmla="*/ 968931 h 6253401"/>
              <a:gd name="connsiteX16" fmla="*/ 403860 w 2339340"/>
              <a:gd name="connsiteY16" fmla="*/ 1018461 h 6253401"/>
              <a:gd name="connsiteX17" fmla="*/ 320040 w 2339340"/>
              <a:gd name="connsiteY17" fmla="*/ 1102281 h 6253401"/>
              <a:gd name="connsiteX18" fmla="*/ 247650 w 2339340"/>
              <a:gd name="connsiteY18" fmla="*/ 1292781 h 6253401"/>
              <a:gd name="connsiteX19" fmla="*/ 163830 w 2339340"/>
              <a:gd name="connsiteY19" fmla="*/ 1586151 h 6253401"/>
              <a:gd name="connsiteX20" fmla="*/ 83820 w 2339340"/>
              <a:gd name="connsiteY20" fmla="*/ 1799511 h 6253401"/>
              <a:gd name="connsiteX21" fmla="*/ 72390 w 2339340"/>
              <a:gd name="connsiteY21" fmla="*/ 1978581 h 6253401"/>
              <a:gd name="connsiteX22" fmla="*/ 0 w 2339340"/>
              <a:gd name="connsiteY22" fmla="*/ 2161461 h 6253401"/>
              <a:gd name="connsiteX23" fmla="*/ 11430 w 2339340"/>
              <a:gd name="connsiteY23" fmla="*/ 2268141 h 6253401"/>
              <a:gd name="connsiteX24" fmla="*/ 106680 w 2339340"/>
              <a:gd name="connsiteY24" fmla="*/ 2443401 h 6253401"/>
              <a:gd name="connsiteX25" fmla="*/ 243840 w 2339340"/>
              <a:gd name="connsiteY25" fmla="*/ 2611041 h 6253401"/>
              <a:gd name="connsiteX26" fmla="*/ 422910 w 2339340"/>
              <a:gd name="connsiteY26" fmla="*/ 2786301 h 6253401"/>
              <a:gd name="connsiteX27" fmla="*/ 609600 w 2339340"/>
              <a:gd name="connsiteY27" fmla="*/ 2946321 h 6253401"/>
              <a:gd name="connsiteX28" fmla="*/ 703183 w 2339340"/>
              <a:gd name="connsiteY28" fmla="*/ 3078956 h 6253401"/>
              <a:gd name="connsiteX29" fmla="*/ 711517 w 2339340"/>
              <a:gd name="connsiteY29" fmla="*/ 2800827 h 6253401"/>
              <a:gd name="connsiteX30" fmla="*/ 647700 w 2339340"/>
              <a:gd name="connsiteY30" fmla="*/ 2748201 h 6253401"/>
              <a:gd name="connsiteX31" fmla="*/ 541020 w 2339340"/>
              <a:gd name="connsiteY31" fmla="*/ 2553891 h 6253401"/>
              <a:gd name="connsiteX32" fmla="*/ 487680 w 2339340"/>
              <a:gd name="connsiteY32" fmla="*/ 2443401 h 6253401"/>
              <a:gd name="connsiteX33" fmla="*/ 293370 w 2339340"/>
              <a:gd name="connsiteY33" fmla="*/ 2222421 h 6253401"/>
              <a:gd name="connsiteX34" fmla="*/ 426720 w 2339340"/>
              <a:gd name="connsiteY34" fmla="*/ 2005251 h 6253401"/>
              <a:gd name="connsiteX35" fmla="*/ 483870 w 2339340"/>
              <a:gd name="connsiteY35" fmla="*/ 1894761 h 6253401"/>
              <a:gd name="connsiteX36" fmla="*/ 544830 w 2339340"/>
              <a:gd name="connsiteY36" fmla="*/ 1658541 h 6253401"/>
              <a:gd name="connsiteX37" fmla="*/ 636270 w 2339340"/>
              <a:gd name="connsiteY37" fmla="*/ 1913811 h 6253401"/>
              <a:gd name="connsiteX38" fmla="*/ 678180 w 2339340"/>
              <a:gd name="connsiteY38" fmla="*/ 2218611 h 6253401"/>
              <a:gd name="connsiteX39" fmla="*/ 689610 w 2339340"/>
              <a:gd name="connsiteY39" fmla="*/ 2504361 h 6253401"/>
              <a:gd name="connsiteX40" fmla="*/ 712470 w 2339340"/>
              <a:gd name="connsiteY40" fmla="*/ 2778681 h 6253401"/>
              <a:gd name="connsiteX41" fmla="*/ 701040 w 2339340"/>
              <a:gd name="connsiteY41" fmla="*/ 3193971 h 6253401"/>
              <a:gd name="connsiteX42" fmla="*/ 643890 w 2339340"/>
              <a:gd name="connsiteY42" fmla="*/ 3799761 h 6253401"/>
              <a:gd name="connsiteX43" fmla="*/ 613410 w 2339340"/>
              <a:gd name="connsiteY43" fmla="*/ 4272201 h 6253401"/>
              <a:gd name="connsiteX44" fmla="*/ 689610 w 2339340"/>
              <a:gd name="connsiteY44" fmla="*/ 4634151 h 6253401"/>
              <a:gd name="connsiteX45" fmla="*/ 803910 w 2339340"/>
              <a:gd name="connsiteY45" fmla="*/ 5232321 h 6253401"/>
              <a:gd name="connsiteX46" fmla="*/ 883920 w 2339340"/>
              <a:gd name="connsiteY46" fmla="*/ 5674281 h 6253401"/>
              <a:gd name="connsiteX47" fmla="*/ 872490 w 2339340"/>
              <a:gd name="connsiteY47" fmla="*/ 5700951 h 6253401"/>
              <a:gd name="connsiteX48" fmla="*/ 693420 w 2339340"/>
              <a:gd name="connsiteY48" fmla="*/ 5910501 h 6253401"/>
              <a:gd name="connsiteX49" fmla="*/ 541020 w 2339340"/>
              <a:gd name="connsiteY49" fmla="*/ 6108621 h 6253401"/>
              <a:gd name="connsiteX50" fmla="*/ 510540 w 2339340"/>
              <a:gd name="connsiteY50" fmla="*/ 6173391 h 6253401"/>
              <a:gd name="connsiteX51" fmla="*/ 701040 w 2339340"/>
              <a:gd name="connsiteY51" fmla="*/ 6108621 h 6253401"/>
              <a:gd name="connsiteX52" fmla="*/ 830580 w 2339340"/>
              <a:gd name="connsiteY52" fmla="*/ 6081951 h 6253401"/>
              <a:gd name="connsiteX53" fmla="*/ 952500 w 2339340"/>
              <a:gd name="connsiteY53" fmla="*/ 5990511 h 6253401"/>
              <a:gd name="connsiteX54" fmla="*/ 963930 w 2339340"/>
              <a:gd name="connsiteY54" fmla="*/ 5887641 h 6253401"/>
              <a:gd name="connsiteX55" fmla="*/ 1108710 w 2339340"/>
              <a:gd name="connsiteY55" fmla="*/ 5834301 h 6253401"/>
              <a:gd name="connsiteX56" fmla="*/ 1108710 w 2339340"/>
              <a:gd name="connsiteY56" fmla="*/ 5807631 h 6253401"/>
              <a:gd name="connsiteX57" fmla="*/ 1032510 w 2339340"/>
              <a:gd name="connsiteY57" fmla="*/ 5651421 h 6253401"/>
              <a:gd name="connsiteX58" fmla="*/ 1043940 w 2339340"/>
              <a:gd name="connsiteY58" fmla="*/ 5297091 h 6253401"/>
              <a:gd name="connsiteX59" fmla="*/ 1074420 w 2339340"/>
              <a:gd name="connsiteY59" fmla="*/ 4904661 h 6253401"/>
              <a:gd name="connsiteX60" fmla="*/ 1002030 w 2339340"/>
              <a:gd name="connsiteY60" fmla="*/ 4439841 h 6253401"/>
              <a:gd name="connsiteX61" fmla="*/ 1066800 w 2339340"/>
              <a:gd name="connsiteY61" fmla="*/ 4146471 h 6253401"/>
              <a:gd name="connsiteX62" fmla="*/ 1116330 w 2339340"/>
              <a:gd name="connsiteY62" fmla="*/ 3792141 h 6253401"/>
              <a:gd name="connsiteX63" fmla="*/ 1165860 w 2339340"/>
              <a:gd name="connsiteY63" fmla="*/ 3392091 h 6253401"/>
              <a:gd name="connsiteX64" fmla="*/ 1238250 w 2339340"/>
              <a:gd name="connsiteY64" fmla="*/ 3898821 h 6253401"/>
              <a:gd name="connsiteX65" fmla="*/ 1280160 w 2339340"/>
              <a:gd name="connsiteY65" fmla="*/ 4382691 h 6253401"/>
              <a:gd name="connsiteX66" fmla="*/ 1310640 w 2339340"/>
              <a:gd name="connsiteY66" fmla="*/ 4550331 h 6253401"/>
              <a:gd name="connsiteX67" fmla="*/ 1272540 w 2339340"/>
              <a:gd name="connsiteY67" fmla="*/ 4855131 h 6253401"/>
              <a:gd name="connsiteX68" fmla="*/ 1242060 w 2339340"/>
              <a:gd name="connsiteY68" fmla="*/ 5076111 h 6253401"/>
              <a:gd name="connsiteX69" fmla="*/ 1276350 w 2339340"/>
              <a:gd name="connsiteY69" fmla="*/ 5304711 h 6253401"/>
              <a:gd name="connsiteX70" fmla="*/ 1333500 w 2339340"/>
              <a:gd name="connsiteY70" fmla="*/ 5510451 h 6253401"/>
              <a:gd name="connsiteX71" fmla="*/ 1314450 w 2339340"/>
              <a:gd name="connsiteY71" fmla="*/ 5632371 h 6253401"/>
              <a:gd name="connsiteX72" fmla="*/ 1264920 w 2339340"/>
              <a:gd name="connsiteY72" fmla="*/ 5811441 h 6253401"/>
              <a:gd name="connsiteX73" fmla="*/ 1264920 w 2339340"/>
              <a:gd name="connsiteY73" fmla="*/ 5918121 h 6253401"/>
              <a:gd name="connsiteX74" fmla="*/ 1424940 w 2339340"/>
              <a:gd name="connsiteY74" fmla="*/ 6253401 h 6253401"/>
              <a:gd name="connsiteX75" fmla="*/ 1565910 w 2339340"/>
              <a:gd name="connsiteY75" fmla="*/ 6081951 h 6253401"/>
              <a:gd name="connsiteX76" fmla="*/ 1604010 w 2339340"/>
              <a:gd name="connsiteY76" fmla="*/ 6028611 h 6253401"/>
              <a:gd name="connsiteX77" fmla="*/ 1524000 w 2339340"/>
              <a:gd name="connsiteY77" fmla="*/ 5860971 h 6253401"/>
              <a:gd name="connsiteX78" fmla="*/ 1466850 w 2339340"/>
              <a:gd name="connsiteY78" fmla="*/ 5735241 h 6253401"/>
              <a:gd name="connsiteX79" fmla="*/ 1440180 w 2339340"/>
              <a:gd name="connsiteY79" fmla="*/ 5655231 h 6253401"/>
              <a:gd name="connsiteX80" fmla="*/ 1546860 w 2339340"/>
              <a:gd name="connsiteY80" fmla="*/ 5095161 h 6253401"/>
              <a:gd name="connsiteX81" fmla="*/ 1600200 w 2339340"/>
              <a:gd name="connsiteY81" fmla="*/ 4523661 h 6253401"/>
              <a:gd name="connsiteX82" fmla="*/ 1684020 w 2339340"/>
              <a:gd name="connsiteY82" fmla="*/ 4043601 h 6253401"/>
              <a:gd name="connsiteX83" fmla="*/ 1703070 w 2339340"/>
              <a:gd name="connsiteY83" fmla="*/ 3704511 h 6253401"/>
              <a:gd name="connsiteX84" fmla="*/ 1673305 w 2339340"/>
              <a:gd name="connsiteY84" fmla="*/ 3099436 h 6253401"/>
              <a:gd name="connsiteX85" fmla="*/ 1630680 w 2339340"/>
              <a:gd name="connsiteY85" fmla="*/ 2885361 h 6253401"/>
              <a:gd name="connsiteX86" fmla="*/ 1607820 w 2339340"/>
              <a:gd name="connsiteY86" fmla="*/ 2767251 h 6253401"/>
              <a:gd name="connsiteX87" fmla="*/ 1584960 w 2339340"/>
              <a:gd name="connsiteY87" fmla="*/ 2439591 h 6253401"/>
              <a:gd name="connsiteX88" fmla="*/ 1584960 w 2339340"/>
              <a:gd name="connsiteY88" fmla="*/ 2089071 h 6253401"/>
              <a:gd name="connsiteX89" fmla="*/ 1619250 w 2339340"/>
              <a:gd name="connsiteY89" fmla="*/ 1788081 h 6253401"/>
              <a:gd name="connsiteX90" fmla="*/ 1691640 w 2339340"/>
              <a:gd name="connsiteY90" fmla="*/ 1517571 h 6253401"/>
              <a:gd name="connsiteX91" fmla="*/ 1954530 w 2339340"/>
              <a:gd name="connsiteY91" fmla="*/ 1940481 h 6253401"/>
              <a:gd name="connsiteX92" fmla="*/ 2045970 w 2339340"/>
              <a:gd name="connsiteY92" fmla="*/ 2062401 h 6253401"/>
              <a:gd name="connsiteX93" fmla="*/ 1840230 w 2339340"/>
              <a:gd name="connsiteY93" fmla="*/ 2374821 h 6253401"/>
              <a:gd name="connsiteX94" fmla="*/ 1729740 w 2339340"/>
              <a:gd name="connsiteY94" fmla="*/ 2561511 h 6253401"/>
              <a:gd name="connsiteX95" fmla="*/ 1672590 w 2339340"/>
              <a:gd name="connsiteY95" fmla="*/ 2691051 h 6253401"/>
              <a:gd name="connsiteX96" fmla="*/ 1606391 w 2339340"/>
              <a:gd name="connsiteY96" fmla="*/ 2762727 h 6253401"/>
              <a:gd name="connsiteX97" fmla="*/ 1658302 w 2339340"/>
              <a:gd name="connsiteY97" fmla="*/ 3027046 h 6253401"/>
              <a:gd name="connsiteX98" fmla="*/ 1729740 w 2339340"/>
              <a:gd name="connsiteY98" fmla="*/ 2908221 h 6253401"/>
              <a:gd name="connsiteX99" fmla="*/ 1927860 w 2339340"/>
              <a:gd name="connsiteY99" fmla="*/ 2706291 h 6253401"/>
              <a:gd name="connsiteX100" fmla="*/ 2065020 w 2339340"/>
              <a:gd name="connsiteY100" fmla="*/ 2565321 h 6253401"/>
              <a:gd name="connsiteX101" fmla="*/ 2202180 w 2339340"/>
              <a:gd name="connsiteY101" fmla="*/ 2355771 h 6253401"/>
              <a:gd name="connsiteX102" fmla="*/ 2339340 w 2339340"/>
              <a:gd name="connsiteY102" fmla="*/ 2066211 h 6253401"/>
              <a:gd name="connsiteX103" fmla="*/ 2293620 w 2339340"/>
              <a:gd name="connsiteY103" fmla="*/ 1974771 h 6253401"/>
              <a:gd name="connsiteX104" fmla="*/ 2232660 w 2339340"/>
              <a:gd name="connsiteY104" fmla="*/ 1769031 h 6253401"/>
              <a:gd name="connsiteX105" fmla="*/ 2175510 w 2339340"/>
              <a:gd name="connsiteY105" fmla="*/ 1582341 h 6253401"/>
              <a:gd name="connsiteX106" fmla="*/ 2065020 w 2339340"/>
              <a:gd name="connsiteY106" fmla="*/ 1368981 h 6253401"/>
              <a:gd name="connsiteX107" fmla="*/ 1958340 w 2339340"/>
              <a:gd name="connsiteY107" fmla="*/ 1186101 h 6253401"/>
              <a:gd name="connsiteX108" fmla="*/ 1878330 w 2339340"/>
              <a:gd name="connsiteY108" fmla="*/ 1060371 h 6253401"/>
              <a:gd name="connsiteX109" fmla="*/ 1752600 w 2339340"/>
              <a:gd name="connsiteY109" fmla="*/ 991791 h 6253401"/>
              <a:gd name="connsiteX110" fmla="*/ 1645920 w 2339340"/>
              <a:gd name="connsiteY110" fmla="*/ 972741 h 6253401"/>
              <a:gd name="connsiteX111" fmla="*/ 1546860 w 2339340"/>
              <a:gd name="connsiteY111" fmla="*/ 938451 h 6253401"/>
              <a:gd name="connsiteX112" fmla="*/ 1276350 w 2339340"/>
              <a:gd name="connsiteY112" fmla="*/ 877491 h 6253401"/>
              <a:gd name="connsiteX113" fmla="*/ 1257300 w 2339340"/>
              <a:gd name="connsiteY113" fmla="*/ 755571 h 6253401"/>
              <a:gd name="connsiteX114" fmla="*/ 1325880 w 2339340"/>
              <a:gd name="connsiteY114" fmla="*/ 610791 h 6253401"/>
              <a:gd name="connsiteX115" fmla="*/ 1363980 w 2339340"/>
              <a:gd name="connsiteY115" fmla="*/ 553641 h 6253401"/>
              <a:gd name="connsiteX116" fmla="*/ 1352550 w 2339340"/>
              <a:gd name="connsiteY116" fmla="*/ 454581 h 6253401"/>
              <a:gd name="connsiteX117" fmla="*/ 1359455 w 2339340"/>
              <a:gd name="connsiteY117" fmla="*/ 267891 h 6253401"/>
              <a:gd name="connsiteX118" fmla="*/ 1311592 w 2339340"/>
              <a:gd name="connsiteY118" fmla="*/ 99775 h 6253401"/>
              <a:gd name="connsiteX119" fmla="*/ 1188720 w 2339340"/>
              <a:gd name="connsiteY119" fmla="*/ 54531 h 6253401"/>
              <a:gd name="connsiteX120" fmla="*/ 1143000 w 2339340"/>
              <a:gd name="connsiteY120" fmla="*/ 27861 h 6253401"/>
              <a:gd name="connsiteX121" fmla="*/ 1077992 w 2339340"/>
              <a:gd name="connsiteY121" fmla="*/ 0 h 6253401"/>
              <a:gd name="connsiteX0" fmla="*/ 1077992 w 2339340"/>
              <a:gd name="connsiteY0" fmla="*/ 0 h 6253401"/>
              <a:gd name="connsiteX1" fmla="*/ 970359 w 2339340"/>
              <a:gd name="connsiteY1" fmla="*/ 77867 h 6253401"/>
              <a:gd name="connsiteX2" fmla="*/ 967740 w 2339340"/>
              <a:gd name="connsiteY2" fmla="*/ 16431 h 6253401"/>
              <a:gd name="connsiteX3" fmla="*/ 872490 w 2339340"/>
              <a:gd name="connsiteY3" fmla="*/ 138351 h 6253401"/>
              <a:gd name="connsiteX4" fmla="*/ 849630 w 2339340"/>
              <a:gd name="connsiteY4" fmla="*/ 103347 h 6253401"/>
              <a:gd name="connsiteX5" fmla="*/ 804863 w 2339340"/>
              <a:gd name="connsiteY5" fmla="*/ 232886 h 6253401"/>
              <a:gd name="connsiteX6" fmla="*/ 782955 w 2339340"/>
              <a:gd name="connsiteY6" fmla="*/ 466725 h 6253401"/>
              <a:gd name="connsiteX7" fmla="*/ 754380 w 2339340"/>
              <a:gd name="connsiteY7" fmla="*/ 481251 h 6253401"/>
              <a:gd name="connsiteX8" fmla="*/ 781050 w 2339340"/>
              <a:gd name="connsiteY8" fmla="*/ 565071 h 6253401"/>
              <a:gd name="connsiteX9" fmla="*/ 822960 w 2339340"/>
              <a:gd name="connsiteY9" fmla="*/ 641271 h 6253401"/>
              <a:gd name="connsiteX10" fmla="*/ 887730 w 2339340"/>
              <a:gd name="connsiteY10" fmla="*/ 706041 h 6253401"/>
              <a:gd name="connsiteX11" fmla="*/ 925830 w 2339340"/>
              <a:gd name="connsiteY11" fmla="*/ 786051 h 6253401"/>
              <a:gd name="connsiteX12" fmla="*/ 925830 w 2339340"/>
              <a:gd name="connsiteY12" fmla="*/ 877491 h 6253401"/>
              <a:gd name="connsiteX13" fmla="*/ 803910 w 2339340"/>
              <a:gd name="connsiteY13" fmla="*/ 938451 h 6253401"/>
              <a:gd name="connsiteX14" fmla="*/ 701040 w 2339340"/>
              <a:gd name="connsiteY14" fmla="*/ 965121 h 6253401"/>
              <a:gd name="connsiteX15" fmla="*/ 556260 w 2339340"/>
              <a:gd name="connsiteY15" fmla="*/ 968931 h 6253401"/>
              <a:gd name="connsiteX16" fmla="*/ 403860 w 2339340"/>
              <a:gd name="connsiteY16" fmla="*/ 1018461 h 6253401"/>
              <a:gd name="connsiteX17" fmla="*/ 320040 w 2339340"/>
              <a:gd name="connsiteY17" fmla="*/ 1102281 h 6253401"/>
              <a:gd name="connsiteX18" fmla="*/ 247650 w 2339340"/>
              <a:gd name="connsiteY18" fmla="*/ 1292781 h 6253401"/>
              <a:gd name="connsiteX19" fmla="*/ 163830 w 2339340"/>
              <a:gd name="connsiteY19" fmla="*/ 1586151 h 6253401"/>
              <a:gd name="connsiteX20" fmla="*/ 83820 w 2339340"/>
              <a:gd name="connsiteY20" fmla="*/ 1799511 h 6253401"/>
              <a:gd name="connsiteX21" fmla="*/ 72390 w 2339340"/>
              <a:gd name="connsiteY21" fmla="*/ 1978581 h 6253401"/>
              <a:gd name="connsiteX22" fmla="*/ 0 w 2339340"/>
              <a:gd name="connsiteY22" fmla="*/ 2161461 h 6253401"/>
              <a:gd name="connsiteX23" fmla="*/ 11430 w 2339340"/>
              <a:gd name="connsiteY23" fmla="*/ 2268141 h 6253401"/>
              <a:gd name="connsiteX24" fmla="*/ 106680 w 2339340"/>
              <a:gd name="connsiteY24" fmla="*/ 2443401 h 6253401"/>
              <a:gd name="connsiteX25" fmla="*/ 243840 w 2339340"/>
              <a:gd name="connsiteY25" fmla="*/ 2611041 h 6253401"/>
              <a:gd name="connsiteX26" fmla="*/ 422910 w 2339340"/>
              <a:gd name="connsiteY26" fmla="*/ 2786301 h 6253401"/>
              <a:gd name="connsiteX27" fmla="*/ 609600 w 2339340"/>
              <a:gd name="connsiteY27" fmla="*/ 2946321 h 6253401"/>
              <a:gd name="connsiteX28" fmla="*/ 703183 w 2339340"/>
              <a:gd name="connsiteY28" fmla="*/ 3078956 h 6253401"/>
              <a:gd name="connsiteX29" fmla="*/ 711517 w 2339340"/>
              <a:gd name="connsiteY29" fmla="*/ 2800827 h 6253401"/>
              <a:gd name="connsiteX30" fmla="*/ 647700 w 2339340"/>
              <a:gd name="connsiteY30" fmla="*/ 2748201 h 6253401"/>
              <a:gd name="connsiteX31" fmla="*/ 541020 w 2339340"/>
              <a:gd name="connsiteY31" fmla="*/ 2553891 h 6253401"/>
              <a:gd name="connsiteX32" fmla="*/ 487680 w 2339340"/>
              <a:gd name="connsiteY32" fmla="*/ 2443401 h 6253401"/>
              <a:gd name="connsiteX33" fmla="*/ 293370 w 2339340"/>
              <a:gd name="connsiteY33" fmla="*/ 2222421 h 6253401"/>
              <a:gd name="connsiteX34" fmla="*/ 426720 w 2339340"/>
              <a:gd name="connsiteY34" fmla="*/ 2005251 h 6253401"/>
              <a:gd name="connsiteX35" fmla="*/ 483870 w 2339340"/>
              <a:gd name="connsiteY35" fmla="*/ 1894761 h 6253401"/>
              <a:gd name="connsiteX36" fmla="*/ 544830 w 2339340"/>
              <a:gd name="connsiteY36" fmla="*/ 1658541 h 6253401"/>
              <a:gd name="connsiteX37" fmla="*/ 636270 w 2339340"/>
              <a:gd name="connsiteY37" fmla="*/ 1913811 h 6253401"/>
              <a:gd name="connsiteX38" fmla="*/ 678180 w 2339340"/>
              <a:gd name="connsiteY38" fmla="*/ 2218611 h 6253401"/>
              <a:gd name="connsiteX39" fmla="*/ 689610 w 2339340"/>
              <a:gd name="connsiteY39" fmla="*/ 2504361 h 6253401"/>
              <a:gd name="connsiteX40" fmla="*/ 712470 w 2339340"/>
              <a:gd name="connsiteY40" fmla="*/ 2778681 h 6253401"/>
              <a:gd name="connsiteX41" fmla="*/ 701040 w 2339340"/>
              <a:gd name="connsiteY41" fmla="*/ 3193971 h 6253401"/>
              <a:gd name="connsiteX42" fmla="*/ 643890 w 2339340"/>
              <a:gd name="connsiteY42" fmla="*/ 3799761 h 6253401"/>
              <a:gd name="connsiteX43" fmla="*/ 613410 w 2339340"/>
              <a:gd name="connsiteY43" fmla="*/ 4272201 h 6253401"/>
              <a:gd name="connsiteX44" fmla="*/ 689610 w 2339340"/>
              <a:gd name="connsiteY44" fmla="*/ 4634151 h 6253401"/>
              <a:gd name="connsiteX45" fmla="*/ 803910 w 2339340"/>
              <a:gd name="connsiteY45" fmla="*/ 5232321 h 6253401"/>
              <a:gd name="connsiteX46" fmla="*/ 883920 w 2339340"/>
              <a:gd name="connsiteY46" fmla="*/ 5674281 h 6253401"/>
              <a:gd name="connsiteX47" fmla="*/ 872490 w 2339340"/>
              <a:gd name="connsiteY47" fmla="*/ 5700951 h 6253401"/>
              <a:gd name="connsiteX48" fmla="*/ 693420 w 2339340"/>
              <a:gd name="connsiteY48" fmla="*/ 5910501 h 6253401"/>
              <a:gd name="connsiteX49" fmla="*/ 541020 w 2339340"/>
              <a:gd name="connsiteY49" fmla="*/ 6108621 h 6253401"/>
              <a:gd name="connsiteX50" fmla="*/ 510540 w 2339340"/>
              <a:gd name="connsiteY50" fmla="*/ 6173391 h 6253401"/>
              <a:gd name="connsiteX51" fmla="*/ 701040 w 2339340"/>
              <a:gd name="connsiteY51" fmla="*/ 6108621 h 6253401"/>
              <a:gd name="connsiteX52" fmla="*/ 830580 w 2339340"/>
              <a:gd name="connsiteY52" fmla="*/ 6081951 h 6253401"/>
              <a:gd name="connsiteX53" fmla="*/ 952500 w 2339340"/>
              <a:gd name="connsiteY53" fmla="*/ 5990511 h 6253401"/>
              <a:gd name="connsiteX54" fmla="*/ 963930 w 2339340"/>
              <a:gd name="connsiteY54" fmla="*/ 5887641 h 6253401"/>
              <a:gd name="connsiteX55" fmla="*/ 1108710 w 2339340"/>
              <a:gd name="connsiteY55" fmla="*/ 5834301 h 6253401"/>
              <a:gd name="connsiteX56" fmla="*/ 1108710 w 2339340"/>
              <a:gd name="connsiteY56" fmla="*/ 5807631 h 6253401"/>
              <a:gd name="connsiteX57" fmla="*/ 1032510 w 2339340"/>
              <a:gd name="connsiteY57" fmla="*/ 5651421 h 6253401"/>
              <a:gd name="connsiteX58" fmla="*/ 1043940 w 2339340"/>
              <a:gd name="connsiteY58" fmla="*/ 5297091 h 6253401"/>
              <a:gd name="connsiteX59" fmla="*/ 1074420 w 2339340"/>
              <a:gd name="connsiteY59" fmla="*/ 4904661 h 6253401"/>
              <a:gd name="connsiteX60" fmla="*/ 1002030 w 2339340"/>
              <a:gd name="connsiteY60" fmla="*/ 4439841 h 6253401"/>
              <a:gd name="connsiteX61" fmla="*/ 1066800 w 2339340"/>
              <a:gd name="connsiteY61" fmla="*/ 4146471 h 6253401"/>
              <a:gd name="connsiteX62" fmla="*/ 1116330 w 2339340"/>
              <a:gd name="connsiteY62" fmla="*/ 3792141 h 6253401"/>
              <a:gd name="connsiteX63" fmla="*/ 1165860 w 2339340"/>
              <a:gd name="connsiteY63" fmla="*/ 3392091 h 6253401"/>
              <a:gd name="connsiteX64" fmla="*/ 1238250 w 2339340"/>
              <a:gd name="connsiteY64" fmla="*/ 3898821 h 6253401"/>
              <a:gd name="connsiteX65" fmla="*/ 1280160 w 2339340"/>
              <a:gd name="connsiteY65" fmla="*/ 4382691 h 6253401"/>
              <a:gd name="connsiteX66" fmla="*/ 1310640 w 2339340"/>
              <a:gd name="connsiteY66" fmla="*/ 4550331 h 6253401"/>
              <a:gd name="connsiteX67" fmla="*/ 1272540 w 2339340"/>
              <a:gd name="connsiteY67" fmla="*/ 4855131 h 6253401"/>
              <a:gd name="connsiteX68" fmla="*/ 1242060 w 2339340"/>
              <a:gd name="connsiteY68" fmla="*/ 5076111 h 6253401"/>
              <a:gd name="connsiteX69" fmla="*/ 1276350 w 2339340"/>
              <a:gd name="connsiteY69" fmla="*/ 5304711 h 6253401"/>
              <a:gd name="connsiteX70" fmla="*/ 1333500 w 2339340"/>
              <a:gd name="connsiteY70" fmla="*/ 5510451 h 6253401"/>
              <a:gd name="connsiteX71" fmla="*/ 1314450 w 2339340"/>
              <a:gd name="connsiteY71" fmla="*/ 5632371 h 6253401"/>
              <a:gd name="connsiteX72" fmla="*/ 1264920 w 2339340"/>
              <a:gd name="connsiteY72" fmla="*/ 5811441 h 6253401"/>
              <a:gd name="connsiteX73" fmla="*/ 1264920 w 2339340"/>
              <a:gd name="connsiteY73" fmla="*/ 5918121 h 6253401"/>
              <a:gd name="connsiteX74" fmla="*/ 1424940 w 2339340"/>
              <a:gd name="connsiteY74" fmla="*/ 6253401 h 6253401"/>
              <a:gd name="connsiteX75" fmla="*/ 1565910 w 2339340"/>
              <a:gd name="connsiteY75" fmla="*/ 6081951 h 6253401"/>
              <a:gd name="connsiteX76" fmla="*/ 1604010 w 2339340"/>
              <a:gd name="connsiteY76" fmla="*/ 6028611 h 6253401"/>
              <a:gd name="connsiteX77" fmla="*/ 1524000 w 2339340"/>
              <a:gd name="connsiteY77" fmla="*/ 5860971 h 6253401"/>
              <a:gd name="connsiteX78" fmla="*/ 1466850 w 2339340"/>
              <a:gd name="connsiteY78" fmla="*/ 5735241 h 6253401"/>
              <a:gd name="connsiteX79" fmla="*/ 1440180 w 2339340"/>
              <a:gd name="connsiteY79" fmla="*/ 5655231 h 6253401"/>
              <a:gd name="connsiteX80" fmla="*/ 1546860 w 2339340"/>
              <a:gd name="connsiteY80" fmla="*/ 5095161 h 6253401"/>
              <a:gd name="connsiteX81" fmla="*/ 1600200 w 2339340"/>
              <a:gd name="connsiteY81" fmla="*/ 4523661 h 6253401"/>
              <a:gd name="connsiteX82" fmla="*/ 1684020 w 2339340"/>
              <a:gd name="connsiteY82" fmla="*/ 4043601 h 6253401"/>
              <a:gd name="connsiteX83" fmla="*/ 1703070 w 2339340"/>
              <a:gd name="connsiteY83" fmla="*/ 3704511 h 6253401"/>
              <a:gd name="connsiteX84" fmla="*/ 1673305 w 2339340"/>
              <a:gd name="connsiteY84" fmla="*/ 3099436 h 6253401"/>
              <a:gd name="connsiteX85" fmla="*/ 1630680 w 2339340"/>
              <a:gd name="connsiteY85" fmla="*/ 2885361 h 6253401"/>
              <a:gd name="connsiteX86" fmla="*/ 1607820 w 2339340"/>
              <a:gd name="connsiteY86" fmla="*/ 2767251 h 6253401"/>
              <a:gd name="connsiteX87" fmla="*/ 1584960 w 2339340"/>
              <a:gd name="connsiteY87" fmla="*/ 2439591 h 6253401"/>
              <a:gd name="connsiteX88" fmla="*/ 1584960 w 2339340"/>
              <a:gd name="connsiteY88" fmla="*/ 2089071 h 6253401"/>
              <a:gd name="connsiteX89" fmla="*/ 1619250 w 2339340"/>
              <a:gd name="connsiteY89" fmla="*/ 1788081 h 6253401"/>
              <a:gd name="connsiteX90" fmla="*/ 1691640 w 2339340"/>
              <a:gd name="connsiteY90" fmla="*/ 1517571 h 6253401"/>
              <a:gd name="connsiteX91" fmla="*/ 1954530 w 2339340"/>
              <a:gd name="connsiteY91" fmla="*/ 1940481 h 6253401"/>
              <a:gd name="connsiteX92" fmla="*/ 2045970 w 2339340"/>
              <a:gd name="connsiteY92" fmla="*/ 2062401 h 6253401"/>
              <a:gd name="connsiteX93" fmla="*/ 1840230 w 2339340"/>
              <a:gd name="connsiteY93" fmla="*/ 2374821 h 6253401"/>
              <a:gd name="connsiteX94" fmla="*/ 1729740 w 2339340"/>
              <a:gd name="connsiteY94" fmla="*/ 2561511 h 6253401"/>
              <a:gd name="connsiteX95" fmla="*/ 1672590 w 2339340"/>
              <a:gd name="connsiteY95" fmla="*/ 2691051 h 6253401"/>
              <a:gd name="connsiteX96" fmla="*/ 1606391 w 2339340"/>
              <a:gd name="connsiteY96" fmla="*/ 2762727 h 6253401"/>
              <a:gd name="connsiteX97" fmla="*/ 1658302 w 2339340"/>
              <a:gd name="connsiteY97" fmla="*/ 3027046 h 6253401"/>
              <a:gd name="connsiteX98" fmla="*/ 1729740 w 2339340"/>
              <a:gd name="connsiteY98" fmla="*/ 2908221 h 6253401"/>
              <a:gd name="connsiteX99" fmla="*/ 1927860 w 2339340"/>
              <a:gd name="connsiteY99" fmla="*/ 2706291 h 6253401"/>
              <a:gd name="connsiteX100" fmla="*/ 2065020 w 2339340"/>
              <a:gd name="connsiteY100" fmla="*/ 2565321 h 6253401"/>
              <a:gd name="connsiteX101" fmla="*/ 2202180 w 2339340"/>
              <a:gd name="connsiteY101" fmla="*/ 2355771 h 6253401"/>
              <a:gd name="connsiteX102" fmla="*/ 2339340 w 2339340"/>
              <a:gd name="connsiteY102" fmla="*/ 2066211 h 6253401"/>
              <a:gd name="connsiteX103" fmla="*/ 2293620 w 2339340"/>
              <a:gd name="connsiteY103" fmla="*/ 1974771 h 6253401"/>
              <a:gd name="connsiteX104" fmla="*/ 2232660 w 2339340"/>
              <a:gd name="connsiteY104" fmla="*/ 1769031 h 6253401"/>
              <a:gd name="connsiteX105" fmla="*/ 2175510 w 2339340"/>
              <a:gd name="connsiteY105" fmla="*/ 1582341 h 6253401"/>
              <a:gd name="connsiteX106" fmla="*/ 2065020 w 2339340"/>
              <a:gd name="connsiteY106" fmla="*/ 1368981 h 6253401"/>
              <a:gd name="connsiteX107" fmla="*/ 1958340 w 2339340"/>
              <a:gd name="connsiteY107" fmla="*/ 1186101 h 6253401"/>
              <a:gd name="connsiteX108" fmla="*/ 1878330 w 2339340"/>
              <a:gd name="connsiteY108" fmla="*/ 1060371 h 6253401"/>
              <a:gd name="connsiteX109" fmla="*/ 1752600 w 2339340"/>
              <a:gd name="connsiteY109" fmla="*/ 991791 h 6253401"/>
              <a:gd name="connsiteX110" fmla="*/ 1645920 w 2339340"/>
              <a:gd name="connsiteY110" fmla="*/ 972741 h 6253401"/>
              <a:gd name="connsiteX111" fmla="*/ 1546860 w 2339340"/>
              <a:gd name="connsiteY111" fmla="*/ 938451 h 6253401"/>
              <a:gd name="connsiteX112" fmla="*/ 1276350 w 2339340"/>
              <a:gd name="connsiteY112" fmla="*/ 877491 h 6253401"/>
              <a:gd name="connsiteX113" fmla="*/ 1257300 w 2339340"/>
              <a:gd name="connsiteY113" fmla="*/ 755571 h 6253401"/>
              <a:gd name="connsiteX114" fmla="*/ 1325880 w 2339340"/>
              <a:gd name="connsiteY114" fmla="*/ 610791 h 6253401"/>
              <a:gd name="connsiteX115" fmla="*/ 1363980 w 2339340"/>
              <a:gd name="connsiteY115" fmla="*/ 553641 h 6253401"/>
              <a:gd name="connsiteX116" fmla="*/ 1352550 w 2339340"/>
              <a:gd name="connsiteY116" fmla="*/ 454581 h 6253401"/>
              <a:gd name="connsiteX117" fmla="*/ 1359455 w 2339340"/>
              <a:gd name="connsiteY117" fmla="*/ 267891 h 6253401"/>
              <a:gd name="connsiteX118" fmla="*/ 1311592 w 2339340"/>
              <a:gd name="connsiteY118" fmla="*/ 99775 h 6253401"/>
              <a:gd name="connsiteX119" fmla="*/ 1188720 w 2339340"/>
              <a:gd name="connsiteY119" fmla="*/ 54531 h 6253401"/>
              <a:gd name="connsiteX120" fmla="*/ 1115616 w 2339340"/>
              <a:gd name="connsiteY120" fmla="*/ 49293 h 6253401"/>
              <a:gd name="connsiteX121" fmla="*/ 1077992 w 2339340"/>
              <a:gd name="connsiteY121" fmla="*/ 0 h 6253401"/>
              <a:gd name="connsiteX0" fmla="*/ 1077992 w 2339340"/>
              <a:gd name="connsiteY0" fmla="*/ 0 h 6253401"/>
              <a:gd name="connsiteX1" fmla="*/ 970359 w 2339340"/>
              <a:gd name="connsiteY1" fmla="*/ 77867 h 6253401"/>
              <a:gd name="connsiteX2" fmla="*/ 967740 w 2339340"/>
              <a:gd name="connsiteY2" fmla="*/ 16431 h 6253401"/>
              <a:gd name="connsiteX3" fmla="*/ 872490 w 2339340"/>
              <a:gd name="connsiteY3" fmla="*/ 138351 h 6253401"/>
              <a:gd name="connsiteX4" fmla="*/ 849630 w 2339340"/>
              <a:gd name="connsiteY4" fmla="*/ 103347 h 6253401"/>
              <a:gd name="connsiteX5" fmla="*/ 804863 w 2339340"/>
              <a:gd name="connsiteY5" fmla="*/ 232886 h 6253401"/>
              <a:gd name="connsiteX6" fmla="*/ 782955 w 2339340"/>
              <a:gd name="connsiteY6" fmla="*/ 466725 h 6253401"/>
              <a:gd name="connsiteX7" fmla="*/ 754380 w 2339340"/>
              <a:gd name="connsiteY7" fmla="*/ 481251 h 6253401"/>
              <a:gd name="connsiteX8" fmla="*/ 781050 w 2339340"/>
              <a:gd name="connsiteY8" fmla="*/ 565071 h 6253401"/>
              <a:gd name="connsiteX9" fmla="*/ 822960 w 2339340"/>
              <a:gd name="connsiteY9" fmla="*/ 641271 h 6253401"/>
              <a:gd name="connsiteX10" fmla="*/ 887730 w 2339340"/>
              <a:gd name="connsiteY10" fmla="*/ 706041 h 6253401"/>
              <a:gd name="connsiteX11" fmla="*/ 925830 w 2339340"/>
              <a:gd name="connsiteY11" fmla="*/ 786051 h 6253401"/>
              <a:gd name="connsiteX12" fmla="*/ 925830 w 2339340"/>
              <a:gd name="connsiteY12" fmla="*/ 877491 h 6253401"/>
              <a:gd name="connsiteX13" fmla="*/ 803910 w 2339340"/>
              <a:gd name="connsiteY13" fmla="*/ 938451 h 6253401"/>
              <a:gd name="connsiteX14" fmla="*/ 701040 w 2339340"/>
              <a:gd name="connsiteY14" fmla="*/ 965121 h 6253401"/>
              <a:gd name="connsiteX15" fmla="*/ 556260 w 2339340"/>
              <a:gd name="connsiteY15" fmla="*/ 968931 h 6253401"/>
              <a:gd name="connsiteX16" fmla="*/ 403860 w 2339340"/>
              <a:gd name="connsiteY16" fmla="*/ 1018461 h 6253401"/>
              <a:gd name="connsiteX17" fmla="*/ 320040 w 2339340"/>
              <a:gd name="connsiteY17" fmla="*/ 1102281 h 6253401"/>
              <a:gd name="connsiteX18" fmla="*/ 247650 w 2339340"/>
              <a:gd name="connsiteY18" fmla="*/ 1292781 h 6253401"/>
              <a:gd name="connsiteX19" fmla="*/ 163830 w 2339340"/>
              <a:gd name="connsiteY19" fmla="*/ 1586151 h 6253401"/>
              <a:gd name="connsiteX20" fmla="*/ 83820 w 2339340"/>
              <a:gd name="connsiteY20" fmla="*/ 1799511 h 6253401"/>
              <a:gd name="connsiteX21" fmla="*/ 72390 w 2339340"/>
              <a:gd name="connsiteY21" fmla="*/ 1978581 h 6253401"/>
              <a:gd name="connsiteX22" fmla="*/ 0 w 2339340"/>
              <a:gd name="connsiteY22" fmla="*/ 2161461 h 6253401"/>
              <a:gd name="connsiteX23" fmla="*/ 11430 w 2339340"/>
              <a:gd name="connsiteY23" fmla="*/ 2268141 h 6253401"/>
              <a:gd name="connsiteX24" fmla="*/ 106680 w 2339340"/>
              <a:gd name="connsiteY24" fmla="*/ 2443401 h 6253401"/>
              <a:gd name="connsiteX25" fmla="*/ 243840 w 2339340"/>
              <a:gd name="connsiteY25" fmla="*/ 2611041 h 6253401"/>
              <a:gd name="connsiteX26" fmla="*/ 422910 w 2339340"/>
              <a:gd name="connsiteY26" fmla="*/ 2786301 h 6253401"/>
              <a:gd name="connsiteX27" fmla="*/ 609600 w 2339340"/>
              <a:gd name="connsiteY27" fmla="*/ 2946321 h 6253401"/>
              <a:gd name="connsiteX28" fmla="*/ 703183 w 2339340"/>
              <a:gd name="connsiteY28" fmla="*/ 3078956 h 6253401"/>
              <a:gd name="connsiteX29" fmla="*/ 711517 w 2339340"/>
              <a:gd name="connsiteY29" fmla="*/ 2800827 h 6253401"/>
              <a:gd name="connsiteX30" fmla="*/ 647700 w 2339340"/>
              <a:gd name="connsiteY30" fmla="*/ 2748201 h 6253401"/>
              <a:gd name="connsiteX31" fmla="*/ 541020 w 2339340"/>
              <a:gd name="connsiteY31" fmla="*/ 2553891 h 6253401"/>
              <a:gd name="connsiteX32" fmla="*/ 487680 w 2339340"/>
              <a:gd name="connsiteY32" fmla="*/ 2443401 h 6253401"/>
              <a:gd name="connsiteX33" fmla="*/ 293370 w 2339340"/>
              <a:gd name="connsiteY33" fmla="*/ 2222421 h 6253401"/>
              <a:gd name="connsiteX34" fmla="*/ 426720 w 2339340"/>
              <a:gd name="connsiteY34" fmla="*/ 2005251 h 6253401"/>
              <a:gd name="connsiteX35" fmla="*/ 483870 w 2339340"/>
              <a:gd name="connsiteY35" fmla="*/ 1894761 h 6253401"/>
              <a:gd name="connsiteX36" fmla="*/ 544830 w 2339340"/>
              <a:gd name="connsiteY36" fmla="*/ 1658541 h 6253401"/>
              <a:gd name="connsiteX37" fmla="*/ 636270 w 2339340"/>
              <a:gd name="connsiteY37" fmla="*/ 1913811 h 6253401"/>
              <a:gd name="connsiteX38" fmla="*/ 678180 w 2339340"/>
              <a:gd name="connsiteY38" fmla="*/ 2218611 h 6253401"/>
              <a:gd name="connsiteX39" fmla="*/ 689610 w 2339340"/>
              <a:gd name="connsiteY39" fmla="*/ 2504361 h 6253401"/>
              <a:gd name="connsiteX40" fmla="*/ 712470 w 2339340"/>
              <a:gd name="connsiteY40" fmla="*/ 2778681 h 6253401"/>
              <a:gd name="connsiteX41" fmla="*/ 701040 w 2339340"/>
              <a:gd name="connsiteY41" fmla="*/ 3193971 h 6253401"/>
              <a:gd name="connsiteX42" fmla="*/ 643890 w 2339340"/>
              <a:gd name="connsiteY42" fmla="*/ 3799761 h 6253401"/>
              <a:gd name="connsiteX43" fmla="*/ 613410 w 2339340"/>
              <a:gd name="connsiteY43" fmla="*/ 4272201 h 6253401"/>
              <a:gd name="connsiteX44" fmla="*/ 689610 w 2339340"/>
              <a:gd name="connsiteY44" fmla="*/ 4634151 h 6253401"/>
              <a:gd name="connsiteX45" fmla="*/ 803910 w 2339340"/>
              <a:gd name="connsiteY45" fmla="*/ 5232321 h 6253401"/>
              <a:gd name="connsiteX46" fmla="*/ 883920 w 2339340"/>
              <a:gd name="connsiteY46" fmla="*/ 5674281 h 6253401"/>
              <a:gd name="connsiteX47" fmla="*/ 872490 w 2339340"/>
              <a:gd name="connsiteY47" fmla="*/ 5700951 h 6253401"/>
              <a:gd name="connsiteX48" fmla="*/ 693420 w 2339340"/>
              <a:gd name="connsiteY48" fmla="*/ 5910501 h 6253401"/>
              <a:gd name="connsiteX49" fmla="*/ 541020 w 2339340"/>
              <a:gd name="connsiteY49" fmla="*/ 6108621 h 6253401"/>
              <a:gd name="connsiteX50" fmla="*/ 510540 w 2339340"/>
              <a:gd name="connsiteY50" fmla="*/ 6173391 h 6253401"/>
              <a:gd name="connsiteX51" fmla="*/ 701040 w 2339340"/>
              <a:gd name="connsiteY51" fmla="*/ 6108621 h 6253401"/>
              <a:gd name="connsiteX52" fmla="*/ 830580 w 2339340"/>
              <a:gd name="connsiteY52" fmla="*/ 6081951 h 6253401"/>
              <a:gd name="connsiteX53" fmla="*/ 952500 w 2339340"/>
              <a:gd name="connsiteY53" fmla="*/ 5990511 h 6253401"/>
              <a:gd name="connsiteX54" fmla="*/ 963930 w 2339340"/>
              <a:gd name="connsiteY54" fmla="*/ 5887641 h 6253401"/>
              <a:gd name="connsiteX55" fmla="*/ 1108710 w 2339340"/>
              <a:gd name="connsiteY55" fmla="*/ 5834301 h 6253401"/>
              <a:gd name="connsiteX56" fmla="*/ 1108710 w 2339340"/>
              <a:gd name="connsiteY56" fmla="*/ 5807631 h 6253401"/>
              <a:gd name="connsiteX57" fmla="*/ 1032510 w 2339340"/>
              <a:gd name="connsiteY57" fmla="*/ 5651421 h 6253401"/>
              <a:gd name="connsiteX58" fmla="*/ 1043940 w 2339340"/>
              <a:gd name="connsiteY58" fmla="*/ 5297091 h 6253401"/>
              <a:gd name="connsiteX59" fmla="*/ 1074420 w 2339340"/>
              <a:gd name="connsiteY59" fmla="*/ 4904661 h 6253401"/>
              <a:gd name="connsiteX60" fmla="*/ 1002030 w 2339340"/>
              <a:gd name="connsiteY60" fmla="*/ 4439841 h 6253401"/>
              <a:gd name="connsiteX61" fmla="*/ 1066800 w 2339340"/>
              <a:gd name="connsiteY61" fmla="*/ 4146471 h 6253401"/>
              <a:gd name="connsiteX62" fmla="*/ 1116330 w 2339340"/>
              <a:gd name="connsiteY62" fmla="*/ 3792141 h 6253401"/>
              <a:gd name="connsiteX63" fmla="*/ 1165860 w 2339340"/>
              <a:gd name="connsiteY63" fmla="*/ 3392091 h 6253401"/>
              <a:gd name="connsiteX64" fmla="*/ 1238250 w 2339340"/>
              <a:gd name="connsiteY64" fmla="*/ 3898821 h 6253401"/>
              <a:gd name="connsiteX65" fmla="*/ 1280160 w 2339340"/>
              <a:gd name="connsiteY65" fmla="*/ 4382691 h 6253401"/>
              <a:gd name="connsiteX66" fmla="*/ 1310640 w 2339340"/>
              <a:gd name="connsiteY66" fmla="*/ 4550331 h 6253401"/>
              <a:gd name="connsiteX67" fmla="*/ 1272540 w 2339340"/>
              <a:gd name="connsiteY67" fmla="*/ 4855131 h 6253401"/>
              <a:gd name="connsiteX68" fmla="*/ 1242060 w 2339340"/>
              <a:gd name="connsiteY68" fmla="*/ 5076111 h 6253401"/>
              <a:gd name="connsiteX69" fmla="*/ 1276350 w 2339340"/>
              <a:gd name="connsiteY69" fmla="*/ 5304711 h 6253401"/>
              <a:gd name="connsiteX70" fmla="*/ 1333500 w 2339340"/>
              <a:gd name="connsiteY70" fmla="*/ 5510451 h 6253401"/>
              <a:gd name="connsiteX71" fmla="*/ 1314450 w 2339340"/>
              <a:gd name="connsiteY71" fmla="*/ 5632371 h 6253401"/>
              <a:gd name="connsiteX72" fmla="*/ 1264920 w 2339340"/>
              <a:gd name="connsiteY72" fmla="*/ 5811441 h 6253401"/>
              <a:gd name="connsiteX73" fmla="*/ 1264920 w 2339340"/>
              <a:gd name="connsiteY73" fmla="*/ 5918121 h 6253401"/>
              <a:gd name="connsiteX74" fmla="*/ 1424940 w 2339340"/>
              <a:gd name="connsiteY74" fmla="*/ 6253401 h 6253401"/>
              <a:gd name="connsiteX75" fmla="*/ 1565910 w 2339340"/>
              <a:gd name="connsiteY75" fmla="*/ 6081951 h 6253401"/>
              <a:gd name="connsiteX76" fmla="*/ 1604010 w 2339340"/>
              <a:gd name="connsiteY76" fmla="*/ 6028611 h 6253401"/>
              <a:gd name="connsiteX77" fmla="*/ 1524000 w 2339340"/>
              <a:gd name="connsiteY77" fmla="*/ 5860971 h 6253401"/>
              <a:gd name="connsiteX78" fmla="*/ 1466850 w 2339340"/>
              <a:gd name="connsiteY78" fmla="*/ 5735241 h 6253401"/>
              <a:gd name="connsiteX79" fmla="*/ 1440180 w 2339340"/>
              <a:gd name="connsiteY79" fmla="*/ 5655231 h 6253401"/>
              <a:gd name="connsiteX80" fmla="*/ 1546860 w 2339340"/>
              <a:gd name="connsiteY80" fmla="*/ 5095161 h 6253401"/>
              <a:gd name="connsiteX81" fmla="*/ 1600200 w 2339340"/>
              <a:gd name="connsiteY81" fmla="*/ 4523661 h 6253401"/>
              <a:gd name="connsiteX82" fmla="*/ 1684020 w 2339340"/>
              <a:gd name="connsiteY82" fmla="*/ 4043601 h 6253401"/>
              <a:gd name="connsiteX83" fmla="*/ 1703070 w 2339340"/>
              <a:gd name="connsiteY83" fmla="*/ 3704511 h 6253401"/>
              <a:gd name="connsiteX84" fmla="*/ 1673305 w 2339340"/>
              <a:gd name="connsiteY84" fmla="*/ 3099436 h 6253401"/>
              <a:gd name="connsiteX85" fmla="*/ 1630680 w 2339340"/>
              <a:gd name="connsiteY85" fmla="*/ 2885361 h 6253401"/>
              <a:gd name="connsiteX86" fmla="*/ 1607820 w 2339340"/>
              <a:gd name="connsiteY86" fmla="*/ 2767251 h 6253401"/>
              <a:gd name="connsiteX87" fmla="*/ 1584960 w 2339340"/>
              <a:gd name="connsiteY87" fmla="*/ 2439591 h 6253401"/>
              <a:gd name="connsiteX88" fmla="*/ 1584960 w 2339340"/>
              <a:gd name="connsiteY88" fmla="*/ 2089071 h 6253401"/>
              <a:gd name="connsiteX89" fmla="*/ 1619250 w 2339340"/>
              <a:gd name="connsiteY89" fmla="*/ 1788081 h 6253401"/>
              <a:gd name="connsiteX90" fmla="*/ 1691640 w 2339340"/>
              <a:gd name="connsiteY90" fmla="*/ 1517571 h 6253401"/>
              <a:gd name="connsiteX91" fmla="*/ 1954530 w 2339340"/>
              <a:gd name="connsiteY91" fmla="*/ 1940481 h 6253401"/>
              <a:gd name="connsiteX92" fmla="*/ 2045970 w 2339340"/>
              <a:gd name="connsiteY92" fmla="*/ 2062401 h 6253401"/>
              <a:gd name="connsiteX93" fmla="*/ 1840230 w 2339340"/>
              <a:gd name="connsiteY93" fmla="*/ 2374821 h 6253401"/>
              <a:gd name="connsiteX94" fmla="*/ 1729740 w 2339340"/>
              <a:gd name="connsiteY94" fmla="*/ 2561511 h 6253401"/>
              <a:gd name="connsiteX95" fmla="*/ 1672590 w 2339340"/>
              <a:gd name="connsiteY95" fmla="*/ 2691051 h 6253401"/>
              <a:gd name="connsiteX96" fmla="*/ 1606391 w 2339340"/>
              <a:gd name="connsiteY96" fmla="*/ 2762727 h 6253401"/>
              <a:gd name="connsiteX97" fmla="*/ 1658302 w 2339340"/>
              <a:gd name="connsiteY97" fmla="*/ 3027046 h 6253401"/>
              <a:gd name="connsiteX98" fmla="*/ 1729740 w 2339340"/>
              <a:gd name="connsiteY98" fmla="*/ 2908221 h 6253401"/>
              <a:gd name="connsiteX99" fmla="*/ 1927860 w 2339340"/>
              <a:gd name="connsiteY99" fmla="*/ 2706291 h 6253401"/>
              <a:gd name="connsiteX100" fmla="*/ 2065020 w 2339340"/>
              <a:gd name="connsiteY100" fmla="*/ 2565321 h 6253401"/>
              <a:gd name="connsiteX101" fmla="*/ 2202180 w 2339340"/>
              <a:gd name="connsiteY101" fmla="*/ 2355771 h 6253401"/>
              <a:gd name="connsiteX102" fmla="*/ 2339340 w 2339340"/>
              <a:gd name="connsiteY102" fmla="*/ 2066211 h 6253401"/>
              <a:gd name="connsiteX103" fmla="*/ 2293620 w 2339340"/>
              <a:gd name="connsiteY103" fmla="*/ 1974771 h 6253401"/>
              <a:gd name="connsiteX104" fmla="*/ 2232660 w 2339340"/>
              <a:gd name="connsiteY104" fmla="*/ 1769031 h 6253401"/>
              <a:gd name="connsiteX105" fmla="*/ 2175510 w 2339340"/>
              <a:gd name="connsiteY105" fmla="*/ 1582341 h 6253401"/>
              <a:gd name="connsiteX106" fmla="*/ 2065020 w 2339340"/>
              <a:gd name="connsiteY106" fmla="*/ 1368981 h 6253401"/>
              <a:gd name="connsiteX107" fmla="*/ 1958340 w 2339340"/>
              <a:gd name="connsiteY107" fmla="*/ 1186101 h 6253401"/>
              <a:gd name="connsiteX108" fmla="*/ 1878330 w 2339340"/>
              <a:gd name="connsiteY108" fmla="*/ 1060371 h 6253401"/>
              <a:gd name="connsiteX109" fmla="*/ 1752600 w 2339340"/>
              <a:gd name="connsiteY109" fmla="*/ 991791 h 6253401"/>
              <a:gd name="connsiteX110" fmla="*/ 1645920 w 2339340"/>
              <a:gd name="connsiteY110" fmla="*/ 972741 h 6253401"/>
              <a:gd name="connsiteX111" fmla="*/ 1546860 w 2339340"/>
              <a:gd name="connsiteY111" fmla="*/ 938451 h 6253401"/>
              <a:gd name="connsiteX112" fmla="*/ 1276350 w 2339340"/>
              <a:gd name="connsiteY112" fmla="*/ 877491 h 6253401"/>
              <a:gd name="connsiteX113" fmla="*/ 1257300 w 2339340"/>
              <a:gd name="connsiteY113" fmla="*/ 755571 h 6253401"/>
              <a:gd name="connsiteX114" fmla="*/ 1325880 w 2339340"/>
              <a:gd name="connsiteY114" fmla="*/ 610791 h 6253401"/>
              <a:gd name="connsiteX115" fmla="*/ 1363980 w 2339340"/>
              <a:gd name="connsiteY115" fmla="*/ 553641 h 6253401"/>
              <a:gd name="connsiteX116" fmla="*/ 1352550 w 2339340"/>
              <a:gd name="connsiteY116" fmla="*/ 454581 h 6253401"/>
              <a:gd name="connsiteX117" fmla="*/ 1359455 w 2339340"/>
              <a:gd name="connsiteY117" fmla="*/ 267891 h 6253401"/>
              <a:gd name="connsiteX118" fmla="*/ 1311592 w 2339340"/>
              <a:gd name="connsiteY118" fmla="*/ 99775 h 6253401"/>
              <a:gd name="connsiteX119" fmla="*/ 1188720 w 2339340"/>
              <a:gd name="connsiteY119" fmla="*/ 54531 h 6253401"/>
              <a:gd name="connsiteX120" fmla="*/ 1094184 w 2339340"/>
              <a:gd name="connsiteY120" fmla="*/ 81439 h 6253401"/>
              <a:gd name="connsiteX121" fmla="*/ 1077992 w 2339340"/>
              <a:gd name="connsiteY121" fmla="*/ 0 h 6253401"/>
              <a:gd name="connsiteX0" fmla="*/ 1077992 w 2339340"/>
              <a:gd name="connsiteY0" fmla="*/ 0 h 6253401"/>
              <a:gd name="connsiteX1" fmla="*/ 970359 w 2339340"/>
              <a:gd name="connsiteY1" fmla="*/ 77867 h 6253401"/>
              <a:gd name="connsiteX2" fmla="*/ 967740 w 2339340"/>
              <a:gd name="connsiteY2" fmla="*/ 16431 h 6253401"/>
              <a:gd name="connsiteX3" fmla="*/ 872490 w 2339340"/>
              <a:gd name="connsiteY3" fmla="*/ 138351 h 6253401"/>
              <a:gd name="connsiteX4" fmla="*/ 849630 w 2339340"/>
              <a:gd name="connsiteY4" fmla="*/ 103347 h 6253401"/>
              <a:gd name="connsiteX5" fmla="*/ 804863 w 2339340"/>
              <a:gd name="connsiteY5" fmla="*/ 232886 h 6253401"/>
              <a:gd name="connsiteX6" fmla="*/ 782955 w 2339340"/>
              <a:gd name="connsiteY6" fmla="*/ 466725 h 6253401"/>
              <a:gd name="connsiteX7" fmla="*/ 754380 w 2339340"/>
              <a:gd name="connsiteY7" fmla="*/ 481251 h 6253401"/>
              <a:gd name="connsiteX8" fmla="*/ 781050 w 2339340"/>
              <a:gd name="connsiteY8" fmla="*/ 565071 h 6253401"/>
              <a:gd name="connsiteX9" fmla="*/ 822960 w 2339340"/>
              <a:gd name="connsiteY9" fmla="*/ 641271 h 6253401"/>
              <a:gd name="connsiteX10" fmla="*/ 887730 w 2339340"/>
              <a:gd name="connsiteY10" fmla="*/ 706041 h 6253401"/>
              <a:gd name="connsiteX11" fmla="*/ 925830 w 2339340"/>
              <a:gd name="connsiteY11" fmla="*/ 786051 h 6253401"/>
              <a:gd name="connsiteX12" fmla="*/ 925830 w 2339340"/>
              <a:gd name="connsiteY12" fmla="*/ 877491 h 6253401"/>
              <a:gd name="connsiteX13" fmla="*/ 803910 w 2339340"/>
              <a:gd name="connsiteY13" fmla="*/ 938451 h 6253401"/>
              <a:gd name="connsiteX14" fmla="*/ 701040 w 2339340"/>
              <a:gd name="connsiteY14" fmla="*/ 965121 h 6253401"/>
              <a:gd name="connsiteX15" fmla="*/ 556260 w 2339340"/>
              <a:gd name="connsiteY15" fmla="*/ 968931 h 6253401"/>
              <a:gd name="connsiteX16" fmla="*/ 403860 w 2339340"/>
              <a:gd name="connsiteY16" fmla="*/ 1018461 h 6253401"/>
              <a:gd name="connsiteX17" fmla="*/ 320040 w 2339340"/>
              <a:gd name="connsiteY17" fmla="*/ 1102281 h 6253401"/>
              <a:gd name="connsiteX18" fmla="*/ 247650 w 2339340"/>
              <a:gd name="connsiteY18" fmla="*/ 1292781 h 6253401"/>
              <a:gd name="connsiteX19" fmla="*/ 163830 w 2339340"/>
              <a:gd name="connsiteY19" fmla="*/ 1586151 h 6253401"/>
              <a:gd name="connsiteX20" fmla="*/ 83820 w 2339340"/>
              <a:gd name="connsiteY20" fmla="*/ 1799511 h 6253401"/>
              <a:gd name="connsiteX21" fmla="*/ 72390 w 2339340"/>
              <a:gd name="connsiteY21" fmla="*/ 1978581 h 6253401"/>
              <a:gd name="connsiteX22" fmla="*/ 0 w 2339340"/>
              <a:gd name="connsiteY22" fmla="*/ 2161461 h 6253401"/>
              <a:gd name="connsiteX23" fmla="*/ 11430 w 2339340"/>
              <a:gd name="connsiteY23" fmla="*/ 2268141 h 6253401"/>
              <a:gd name="connsiteX24" fmla="*/ 106680 w 2339340"/>
              <a:gd name="connsiteY24" fmla="*/ 2443401 h 6253401"/>
              <a:gd name="connsiteX25" fmla="*/ 243840 w 2339340"/>
              <a:gd name="connsiteY25" fmla="*/ 2611041 h 6253401"/>
              <a:gd name="connsiteX26" fmla="*/ 422910 w 2339340"/>
              <a:gd name="connsiteY26" fmla="*/ 2786301 h 6253401"/>
              <a:gd name="connsiteX27" fmla="*/ 609600 w 2339340"/>
              <a:gd name="connsiteY27" fmla="*/ 2946321 h 6253401"/>
              <a:gd name="connsiteX28" fmla="*/ 703183 w 2339340"/>
              <a:gd name="connsiteY28" fmla="*/ 3078956 h 6253401"/>
              <a:gd name="connsiteX29" fmla="*/ 711517 w 2339340"/>
              <a:gd name="connsiteY29" fmla="*/ 2800827 h 6253401"/>
              <a:gd name="connsiteX30" fmla="*/ 647700 w 2339340"/>
              <a:gd name="connsiteY30" fmla="*/ 2748201 h 6253401"/>
              <a:gd name="connsiteX31" fmla="*/ 541020 w 2339340"/>
              <a:gd name="connsiteY31" fmla="*/ 2553891 h 6253401"/>
              <a:gd name="connsiteX32" fmla="*/ 487680 w 2339340"/>
              <a:gd name="connsiteY32" fmla="*/ 2443401 h 6253401"/>
              <a:gd name="connsiteX33" fmla="*/ 293370 w 2339340"/>
              <a:gd name="connsiteY33" fmla="*/ 2222421 h 6253401"/>
              <a:gd name="connsiteX34" fmla="*/ 426720 w 2339340"/>
              <a:gd name="connsiteY34" fmla="*/ 2005251 h 6253401"/>
              <a:gd name="connsiteX35" fmla="*/ 483870 w 2339340"/>
              <a:gd name="connsiteY35" fmla="*/ 1894761 h 6253401"/>
              <a:gd name="connsiteX36" fmla="*/ 544830 w 2339340"/>
              <a:gd name="connsiteY36" fmla="*/ 1658541 h 6253401"/>
              <a:gd name="connsiteX37" fmla="*/ 636270 w 2339340"/>
              <a:gd name="connsiteY37" fmla="*/ 1913811 h 6253401"/>
              <a:gd name="connsiteX38" fmla="*/ 678180 w 2339340"/>
              <a:gd name="connsiteY38" fmla="*/ 2218611 h 6253401"/>
              <a:gd name="connsiteX39" fmla="*/ 689610 w 2339340"/>
              <a:gd name="connsiteY39" fmla="*/ 2504361 h 6253401"/>
              <a:gd name="connsiteX40" fmla="*/ 712470 w 2339340"/>
              <a:gd name="connsiteY40" fmla="*/ 2778681 h 6253401"/>
              <a:gd name="connsiteX41" fmla="*/ 701040 w 2339340"/>
              <a:gd name="connsiteY41" fmla="*/ 3193971 h 6253401"/>
              <a:gd name="connsiteX42" fmla="*/ 643890 w 2339340"/>
              <a:gd name="connsiteY42" fmla="*/ 3799761 h 6253401"/>
              <a:gd name="connsiteX43" fmla="*/ 613410 w 2339340"/>
              <a:gd name="connsiteY43" fmla="*/ 4272201 h 6253401"/>
              <a:gd name="connsiteX44" fmla="*/ 689610 w 2339340"/>
              <a:gd name="connsiteY44" fmla="*/ 4634151 h 6253401"/>
              <a:gd name="connsiteX45" fmla="*/ 803910 w 2339340"/>
              <a:gd name="connsiteY45" fmla="*/ 5232321 h 6253401"/>
              <a:gd name="connsiteX46" fmla="*/ 883920 w 2339340"/>
              <a:gd name="connsiteY46" fmla="*/ 5674281 h 6253401"/>
              <a:gd name="connsiteX47" fmla="*/ 872490 w 2339340"/>
              <a:gd name="connsiteY47" fmla="*/ 5700951 h 6253401"/>
              <a:gd name="connsiteX48" fmla="*/ 693420 w 2339340"/>
              <a:gd name="connsiteY48" fmla="*/ 5910501 h 6253401"/>
              <a:gd name="connsiteX49" fmla="*/ 541020 w 2339340"/>
              <a:gd name="connsiteY49" fmla="*/ 6108621 h 6253401"/>
              <a:gd name="connsiteX50" fmla="*/ 510540 w 2339340"/>
              <a:gd name="connsiteY50" fmla="*/ 6173391 h 6253401"/>
              <a:gd name="connsiteX51" fmla="*/ 701040 w 2339340"/>
              <a:gd name="connsiteY51" fmla="*/ 6108621 h 6253401"/>
              <a:gd name="connsiteX52" fmla="*/ 830580 w 2339340"/>
              <a:gd name="connsiteY52" fmla="*/ 6081951 h 6253401"/>
              <a:gd name="connsiteX53" fmla="*/ 952500 w 2339340"/>
              <a:gd name="connsiteY53" fmla="*/ 5990511 h 6253401"/>
              <a:gd name="connsiteX54" fmla="*/ 963930 w 2339340"/>
              <a:gd name="connsiteY54" fmla="*/ 5887641 h 6253401"/>
              <a:gd name="connsiteX55" fmla="*/ 1108710 w 2339340"/>
              <a:gd name="connsiteY55" fmla="*/ 5834301 h 6253401"/>
              <a:gd name="connsiteX56" fmla="*/ 1108710 w 2339340"/>
              <a:gd name="connsiteY56" fmla="*/ 5807631 h 6253401"/>
              <a:gd name="connsiteX57" fmla="*/ 1032510 w 2339340"/>
              <a:gd name="connsiteY57" fmla="*/ 5651421 h 6253401"/>
              <a:gd name="connsiteX58" fmla="*/ 1043940 w 2339340"/>
              <a:gd name="connsiteY58" fmla="*/ 5297091 h 6253401"/>
              <a:gd name="connsiteX59" fmla="*/ 1074420 w 2339340"/>
              <a:gd name="connsiteY59" fmla="*/ 4904661 h 6253401"/>
              <a:gd name="connsiteX60" fmla="*/ 1002030 w 2339340"/>
              <a:gd name="connsiteY60" fmla="*/ 4439841 h 6253401"/>
              <a:gd name="connsiteX61" fmla="*/ 1066800 w 2339340"/>
              <a:gd name="connsiteY61" fmla="*/ 4146471 h 6253401"/>
              <a:gd name="connsiteX62" fmla="*/ 1116330 w 2339340"/>
              <a:gd name="connsiteY62" fmla="*/ 3792141 h 6253401"/>
              <a:gd name="connsiteX63" fmla="*/ 1165860 w 2339340"/>
              <a:gd name="connsiteY63" fmla="*/ 3392091 h 6253401"/>
              <a:gd name="connsiteX64" fmla="*/ 1238250 w 2339340"/>
              <a:gd name="connsiteY64" fmla="*/ 3898821 h 6253401"/>
              <a:gd name="connsiteX65" fmla="*/ 1280160 w 2339340"/>
              <a:gd name="connsiteY65" fmla="*/ 4382691 h 6253401"/>
              <a:gd name="connsiteX66" fmla="*/ 1310640 w 2339340"/>
              <a:gd name="connsiteY66" fmla="*/ 4550331 h 6253401"/>
              <a:gd name="connsiteX67" fmla="*/ 1272540 w 2339340"/>
              <a:gd name="connsiteY67" fmla="*/ 4855131 h 6253401"/>
              <a:gd name="connsiteX68" fmla="*/ 1242060 w 2339340"/>
              <a:gd name="connsiteY68" fmla="*/ 5076111 h 6253401"/>
              <a:gd name="connsiteX69" fmla="*/ 1276350 w 2339340"/>
              <a:gd name="connsiteY69" fmla="*/ 5304711 h 6253401"/>
              <a:gd name="connsiteX70" fmla="*/ 1333500 w 2339340"/>
              <a:gd name="connsiteY70" fmla="*/ 5510451 h 6253401"/>
              <a:gd name="connsiteX71" fmla="*/ 1314450 w 2339340"/>
              <a:gd name="connsiteY71" fmla="*/ 5632371 h 6253401"/>
              <a:gd name="connsiteX72" fmla="*/ 1264920 w 2339340"/>
              <a:gd name="connsiteY72" fmla="*/ 5811441 h 6253401"/>
              <a:gd name="connsiteX73" fmla="*/ 1264920 w 2339340"/>
              <a:gd name="connsiteY73" fmla="*/ 5918121 h 6253401"/>
              <a:gd name="connsiteX74" fmla="*/ 1424940 w 2339340"/>
              <a:gd name="connsiteY74" fmla="*/ 6253401 h 6253401"/>
              <a:gd name="connsiteX75" fmla="*/ 1565910 w 2339340"/>
              <a:gd name="connsiteY75" fmla="*/ 6081951 h 6253401"/>
              <a:gd name="connsiteX76" fmla="*/ 1604010 w 2339340"/>
              <a:gd name="connsiteY76" fmla="*/ 6028611 h 6253401"/>
              <a:gd name="connsiteX77" fmla="*/ 1524000 w 2339340"/>
              <a:gd name="connsiteY77" fmla="*/ 5860971 h 6253401"/>
              <a:gd name="connsiteX78" fmla="*/ 1466850 w 2339340"/>
              <a:gd name="connsiteY78" fmla="*/ 5735241 h 6253401"/>
              <a:gd name="connsiteX79" fmla="*/ 1440180 w 2339340"/>
              <a:gd name="connsiteY79" fmla="*/ 5655231 h 6253401"/>
              <a:gd name="connsiteX80" fmla="*/ 1546860 w 2339340"/>
              <a:gd name="connsiteY80" fmla="*/ 5095161 h 6253401"/>
              <a:gd name="connsiteX81" fmla="*/ 1600200 w 2339340"/>
              <a:gd name="connsiteY81" fmla="*/ 4523661 h 6253401"/>
              <a:gd name="connsiteX82" fmla="*/ 1684020 w 2339340"/>
              <a:gd name="connsiteY82" fmla="*/ 4043601 h 6253401"/>
              <a:gd name="connsiteX83" fmla="*/ 1703070 w 2339340"/>
              <a:gd name="connsiteY83" fmla="*/ 3704511 h 6253401"/>
              <a:gd name="connsiteX84" fmla="*/ 1673305 w 2339340"/>
              <a:gd name="connsiteY84" fmla="*/ 3099436 h 6253401"/>
              <a:gd name="connsiteX85" fmla="*/ 1630680 w 2339340"/>
              <a:gd name="connsiteY85" fmla="*/ 2885361 h 6253401"/>
              <a:gd name="connsiteX86" fmla="*/ 1607820 w 2339340"/>
              <a:gd name="connsiteY86" fmla="*/ 2767251 h 6253401"/>
              <a:gd name="connsiteX87" fmla="*/ 1584960 w 2339340"/>
              <a:gd name="connsiteY87" fmla="*/ 2439591 h 6253401"/>
              <a:gd name="connsiteX88" fmla="*/ 1584960 w 2339340"/>
              <a:gd name="connsiteY88" fmla="*/ 2089071 h 6253401"/>
              <a:gd name="connsiteX89" fmla="*/ 1619250 w 2339340"/>
              <a:gd name="connsiteY89" fmla="*/ 1788081 h 6253401"/>
              <a:gd name="connsiteX90" fmla="*/ 1691640 w 2339340"/>
              <a:gd name="connsiteY90" fmla="*/ 1517571 h 6253401"/>
              <a:gd name="connsiteX91" fmla="*/ 1954530 w 2339340"/>
              <a:gd name="connsiteY91" fmla="*/ 1940481 h 6253401"/>
              <a:gd name="connsiteX92" fmla="*/ 2045970 w 2339340"/>
              <a:gd name="connsiteY92" fmla="*/ 2062401 h 6253401"/>
              <a:gd name="connsiteX93" fmla="*/ 1840230 w 2339340"/>
              <a:gd name="connsiteY93" fmla="*/ 2374821 h 6253401"/>
              <a:gd name="connsiteX94" fmla="*/ 1729740 w 2339340"/>
              <a:gd name="connsiteY94" fmla="*/ 2561511 h 6253401"/>
              <a:gd name="connsiteX95" fmla="*/ 1672590 w 2339340"/>
              <a:gd name="connsiteY95" fmla="*/ 2691051 h 6253401"/>
              <a:gd name="connsiteX96" fmla="*/ 1606391 w 2339340"/>
              <a:gd name="connsiteY96" fmla="*/ 2762727 h 6253401"/>
              <a:gd name="connsiteX97" fmla="*/ 1658302 w 2339340"/>
              <a:gd name="connsiteY97" fmla="*/ 3027046 h 6253401"/>
              <a:gd name="connsiteX98" fmla="*/ 1729740 w 2339340"/>
              <a:gd name="connsiteY98" fmla="*/ 2908221 h 6253401"/>
              <a:gd name="connsiteX99" fmla="*/ 1927860 w 2339340"/>
              <a:gd name="connsiteY99" fmla="*/ 2706291 h 6253401"/>
              <a:gd name="connsiteX100" fmla="*/ 2065020 w 2339340"/>
              <a:gd name="connsiteY100" fmla="*/ 2565321 h 6253401"/>
              <a:gd name="connsiteX101" fmla="*/ 2202180 w 2339340"/>
              <a:gd name="connsiteY101" fmla="*/ 2355771 h 6253401"/>
              <a:gd name="connsiteX102" fmla="*/ 2339340 w 2339340"/>
              <a:gd name="connsiteY102" fmla="*/ 2066211 h 6253401"/>
              <a:gd name="connsiteX103" fmla="*/ 2293620 w 2339340"/>
              <a:gd name="connsiteY103" fmla="*/ 1974771 h 6253401"/>
              <a:gd name="connsiteX104" fmla="*/ 2232660 w 2339340"/>
              <a:gd name="connsiteY104" fmla="*/ 1769031 h 6253401"/>
              <a:gd name="connsiteX105" fmla="*/ 2175510 w 2339340"/>
              <a:gd name="connsiteY105" fmla="*/ 1582341 h 6253401"/>
              <a:gd name="connsiteX106" fmla="*/ 2065020 w 2339340"/>
              <a:gd name="connsiteY106" fmla="*/ 1368981 h 6253401"/>
              <a:gd name="connsiteX107" fmla="*/ 1958340 w 2339340"/>
              <a:gd name="connsiteY107" fmla="*/ 1186101 h 6253401"/>
              <a:gd name="connsiteX108" fmla="*/ 1878330 w 2339340"/>
              <a:gd name="connsiteY108" fmla="*/ 1060371 h 6253401"/>
              <a:gd name="connsiteX109" fmla="*/ 1752600 w 2339340"/>
              <a:gd name="connsiteY109" fmla="*/ 991791 h 6253401"/>
              <a:gd name="connsiteX110" fmla="*/ 1645920 w 2339340"/>
              <a:gd name="connsiteY110" fmla="*/ 972741 h 6253401"/>
              <a:gd name="connsiteX111" fmla="*/ 1546860 w 2339340"/>
              <a:gd name="connsiteY111" fmla="*/ 938451 h 6253401"/>
              <a:gd name="connsiteX112" fmla="*/ 1276350 w 2339340"/>
              <a:gd name="connsiteY112" fmla="*/ 877491 h 6253401"/>
              <a:gd name="connsiteX113" fmla="*/ 1257300 w 2339340"/>
              <a:gd name="connsiteY113" fmla="*/ 755571 h 6253401"/>
              <a:gd name="connsiteX114" fmla="*/ 1325880 w 2339340"/>
              <a:gd name="connsiteY114" fmla="*/ 610791 h 6253401"/>
              <a:gd name="connsiteX115" fmla="*/ 1363980 w 2339340"/>
              <a:gd name="connsiteY115" fmla="*/ 553641 h 6253401"/>
              <a:gd name="connsiteX116" fmla="*/ 1352550 w 2339340"/>
              <a:gd name="connsiteY116" fmla="*/ 454581 h 6253401"/>
              <a:gd name="connsiteX117" fmla="*/ 1359455 w 2339340"/>
              <a:gd name="connsiteY117" fmla="*/ 267891 h 6253401"/>
              <a:gd name="connsiteX118" fmla="*/ 1311592 w 2339340"/>
              <a:gd name="connsiteY118" fmla="*/ 99775 h 6253401"/>
              <a:gd name="connsiteX119" fmla="*/ 1188720 w 2339340"/>
              <a:gd name="connsiteY119" fmla="*/ 54531 h 6253401"/>
              <a:gd name="connsiteX120" fmla="*/ 1021556 w 2339340"/>
              <a:gd name="connsiteY120" fmla="*/ 130255 h 6253401"/>
              <a:gd name="connsiteX121" fmla="*/ 1077992 w 2339340"/>
              <a:gd name="connsiteY121" fmla="*/ 0 h 6253401"/>
              <a:gd name="connsiteX0" fmla="*/ 1077992 w 2339340"/>
              <a:gd name="connsiteY0" fmla="*/ 0 h 6253401"/>
              <a:gd name="connsiteX1" fmla="*/ 970359 w 2339340"/>
              <a:gd name="connsiteY1" fmla="*/ 77867 h 6253401"/>
              <a:gd name="connsiteX2" fmla="*/ 967740 w 2339340"/>
              <a:gd name="connsiteY2" fmla="*/ 16431 h 6253401"/>
              <a:gd name="connsiteX3" fmla="*/ 872490 w 2339340"/>
              <a:gd name="connsiteY3" fmla="*/ 138351 h 6253401"/>
              <a:gd name="connsiteX4" fmla="*/ 849630 w 2339340"/>
              <a:gd name="connsiteY4" fmla="*/ 103347 h 6253401"/>
              <a:gd name="connsiteX5" fmla="*/ 804863 w 2339340"/>
              <a:gd name="connsiteY5" fmla="*/ 232886 h 6253401"/>
              <a:gd name="connsiteX6" fmla="*/ 782955 w 2339340"/>
              <a:gd name="connsiteY6" fmla="*/ 466725 h 6253401"/>
              <a:gd name="connsiteX7" fmla="*/ 754380 w 2339340"/>
              <a:gd name="connsiteY7" fmla="*/ 481251 h 6253401"/>
              <a:gd name="connsiteX8" fmla="*/ 781050 w 2339340"/>
              <a:gd name="connsiteY8" fmla="*/ 565071 h 6253401"/>
              <a:gd name="connsiteX9" fmla="*/ 822960 w 2339340"/>
              <a:gd name="connsiteY9" fmla="*/ 641271 h 6253401"/>
              <a:gd name="connsiteX10" fmla="*/ 887730 w 2339340"/>
              <a:gd name="connsiteY10" fmla="*/ 706041 h 6253401"/>
              <a:gd name="connsiteX11" fmla="*/ 925830 w 2339340"/>
              <a:gd name="connsiteY11" fmla="*/ 786051 h 6253401"/>
              <a:gd name="connsiteX12" fmla="*/ 925830 w 2339340"/>
              <a:gd name="connsiteY12" fmla="*/ 877491 h 6253401"/>
              <a:gd name="connsiteX13" fmla="*/ 803910 w 2339340"/>
              <a:gd name="connsiteY13" fmla="*/ 938451 h 6253401"/>
              <a:gd name="connsiteX14" fmla="*/ 701040 w 2339340"/>
              <a:gd name="connsiteY14" fmla="*/ 965121 h 6253401"/>
              <a:gd name="connsiteX15" fmla="*/ 556260 w 2339340"/>
              <a:gd name="connsiteY15" fmla="*/ 968931 h 6253401"/>
              <a:gd name="connsiteX16" fmla="*/ 403860 w 2339340"/>
              <a:gd name="connsiteY16" fmla="*/ 1018461 h 6253401"/>
              <a:gd name="connsiteX17" fmla="*/ 320040 w 2339340"/>
              <a:gd name="connsiteY17" fmla="*/ 1102281 h 6253401"/>
              <a:gd name="connsiteX18" fmla="*/ 247650 w 2339340"/>
              <a:gd name="connsiteY18" fmla="*/ 1292781 h 6253401"/>
              <a:gd name="connsiteX19" fmla="*/ 163830 w 2339340"/>
              <a:gd name="connsiteY19" fmla="*/ 1586151 h 6253401"/>
              <a:gd name="connsiteX20" fmla="*/ 83820 w 2339340"/>
              <a:gd name="connsiteY20" fmla="*/ 1799511 h 6253401"/>
              <a:gd name="connsiteX21" fmla="*/ 72390 w 2339340"/>
              <a:gd name="connsiteY21" fmla="*/ 1978581 h 6253401"/>
              <a:gd name="connsiteX22" fmla="*/ 0 w 2339340"/>
              <a:gd name="connsiteY22" fmla="*/ 2161461 h 6253401"/>
              <a:gd name="connsiteX23" fmla="*/ 11430 w 2339340"/>
              <a:gd name="connsiteY23" fmla="*/ 2268141 h 6253401"/>
              <a:gd name="connsiteX24" fmla="*/ 106680 w 2339340"/>
              <a:gd name="connsiteY24" fmla="*/ 2443401 h 6253401"/>
              <a:gd name="connsiteX25" fmla="*/ 243840 w 2339340"/>
              <a:gd name="connsiteY25" fmla="*/ 2611041 h 6253401"/>
              <a:gd name="connsiteX26" fmla="*/ 422910 w 2339340"/>
              <a:gd name="connsiteY26" fmla="*/ 2786301 h 6253401"/>
              <a:gd name="connsiteX27" fmla="*/ 609600 w 2339340"/>
              <a:gd name="connsiteY27" fmla="*/ 2946321 h 6253401"/>
              <a:gd name="connsiteX28" fmla="*/ 703183 w 2339340"/>
              <a:gd name="connsiteY28" fmla="*/ 3078956 h 6253401"/>
              <a:gd name="connsiteX29" fmla="*/ 711517 w 2339340"/>
              <a:gd name="connsiteY29" fmla="*/ 2800827 h 6253401"/>
              <a:gd name="connsiteX30" fmla="*/ 647700 w 2339340"/>
              <a:gd name="connsiteY30" fmla="*/ 2748201 h 6253401"/>
              <a:gd name="connsiteX31" fmla="*/ 541020 w 2339340"/>
              <a:gd name="connsiteY31" fmla="*/ 2553891 h 6253401"/>
              <a:gd name="connsiteX32" fmla="*/ 487680 w 2339340"/>
              <a:gd name="connsiteY32" fmla="*/ 2443401 h 6253401"/>
              <a:gd name="connsiteX33" fmla="*/ 293370 w 2339340"/>
              <a:gd name="connsiteY33" fmla="*/ 2222421 h 6253401"/>
              <a:gd name="connsiteX34" fmla="*/ 426720 w 2339340"/>
              <a:gd name="connsiteY34" fmla="*/ 2005251 h 6253401"/>
              <a:gd name="connsiteX35" fmla="*/ 483870 w 2339340"/>
              <a:gd name="connsiteY35" fmla="*/ 1894761 h 6253401"/>
              <a:gd name="connsiteX36" fmla="*/ 544830 w 2339340"/>
              <a:gd name="connsiteY36" fmla="*/ 1658541 h 6253401"/>
              <a:gd name="connsiteX37" fmla="*/ 636270 w 2339340"/>
              <a:gd name="connsiteY37" fmla="*/ 1913811 h 6253401"/>
              <a:gd name="connsiteX38" fmla="*/ 678180 w 2339340"/>
              <a:gd name="connsiteY38" fmla="*/ 2218611 h 6253401"/>
              <a:gd name="connsiteX39" fmla="*/ 689610 w 2339340"/>
              <a:gd name="connsiteY39" fmla="*/ 2504361 h 6253401"/>
              <a:gd name="connsiteX40" fmla="*/ 712470 w 2339340"/>
              <a:gd name="connsiteY40" fmla="*/ 2778681 h 6253401"/>
              <a:gd name="connsiteX41" fmla="*/ 701040 w 2339340"/>
              <a:gd name="connsiteY41" fmla="*/ 3193971 h 6253401"/>
              <a:gd name="connsiteX42" fmla="*/ 643890 w 2339340"/>
              <a:gd name="connsiteY42" fmla="*/ 3799761 h 6253401"/>
              <a:gd name="connsiteX43" fmla="*/ 613410 w 2339340"/>
              <a:gd name="connsiteY43" fmla="*/ 4272201 h 6253401"/>
              <a:gd name="connsiteX44" fmla="*/ 689610 w 2339340"/>
              <a:gd name="connsiteY44" fmla="*/ 4634151 h 6253401"/>
              <a:gd name="connsiteX45" fmla="*/ 803910 w 2339340"/>
              <a:gd name="connsiteY45" fmla="*/ 5232321 h 6253401"/>
              <a:gd name="connsiteX46" fmla="*/ 883920 w 2339340"/>
              <a:gd name="connsiteY46" fmla="*/ 5674281 h 6253401"/>
              <a:gd name="connsiteX47" fmla="*/ 872490 w 2339340"/>
              <a:gd name="connsiteY47" fmla="*/ 5700951 h 6253401"/>
              <a:gd name="connsiteX48" fmla="*/ 693420 w 2339340"/>
              <a:gd name="connsiteY48" fmla="*/ 5910501 h 6253401"/>
              <a:gd name="connsiteX49" fmla="*/ 541020 w 2339340"/>
              <a:gd name="connsiteY49" fmla="*/ 6108621 h 6253401"/>
              <a:gd name="connsiteX50" fmla="*/ 510540 w 2339340"/>
              <a:gd name="connsiteY50" fmla="*/ 6173391 h 6253401"/>
              <a:gd name="connsiteX51" fmla="*/ 701040 w 2339340"/>
              <a:gd name="connsiteY51" fmla="*/ 6108621 h 6253401"/>
              <a:gd name="connsiteX52" fmla="*/ 830580 w 2339340"/>
              <a:gd name="connsiteY52" fmla="*/ 6081951 h 6253401"/>
              <a:gd name="connsiteX53" fmla="*/ 952500 w 2339340"/>
              <a:gd name="connsiteY53" fmla="*/ 5990511 h 6253401"/>
              <a:gd name="connsiteX54" fmla="*/ 963930 w 2339340"/>
              <a:gd name="connsiteY54" fmla="*/ 5887641 h 6253401"/>
              <a:gd name="connsiteX55" fmla="*/ 1108710 w 2339340"/>
              <a:gd name="connsiteY55" fmla="*/ 5834301 h 6253401"/>
              <a:gd name="connsiteX56" fmla="*/ 1108710 w 2339340"/>
              <a:gd name="connsiteY56" fmla="*/ 5807631 h 6253401"/>
              <a:gd name="connsiteX57" fmla="*/ 1032510 w 2339340"/>
              <a:gd name="connsiteY57" fmla="*/ 5651421 h 6253401"/>
              <a:gd name="connsiteX58" fmla="*/ 1043940 w 2339340"/>
              <a:gd name="connsiteY58" fmla="*/ 5297091 h 6253401"/>
              <a:gd name="connsiteX59" fmla="*/ 1074420 w 2339340"/>
              <a:gd name="connsiteY59" fmla="*/ 4904661 h 6253401"/>
              <a:gd name="connsiteX60" fmla="*/ 1002030 w 2339340"/>
              <a:gd name="connsiteY60" fmla="*/ 4439841 h 6253401"/>
              <a:gd name="connsiteX61" fmla="*/ 1066800 w 2339340"/>
              <a:gd name="connsiteY61" fmla="*/ 4146471 h 6253401"/>
              <a:gd name="connsiteX62" fmla="*/ 1116330 w 2339340"/>
              <a:gd name="connsiteY62" fmla="*/ 3792141 h 6253401"/>
              <a:gd name="connsiteX63" fmla="*/ 1165860 w 2339340"/>
              <a:gd name="connsiteY63" fmla="*/ 3392091 h 6253401"/>
              <a:gd name="connsiteX64" fmla="*/ 1238250 w 2339340"/>
              <a:gd name="connsiteY64" fmla="*/ 3898821 h 6253401"/>
              <a:gd name="connsiteX65" fmla="*/ 1280160 w 2339340"/>
              <a:gd name="connsiteY65" fmla="*/ 4382691 h 6253401"/>
              <a:gd name="connsiteX66" fmla="*/ 1310640 w 2339340"/>
              <a:gd name="connsiteY66" fmla="*/ 4550331 h 6253401"/>
              <a:gd name="connsiteX67" fmla="*/ 1272540 w 2339340"/>
              <a:gd name="connsiteY67" fmla="*/ 4855131 h 6253401"/>
              <a:gd name="connsiteX68" fmla="*/ 1242060 w 2339340"/>
              <a:gd name="connsiteY68" fmla="*/ 5076111 h 6253401"/>
              <a:gd name="connsiteX69" fmla="*/ 1276350 w 2339340"/>
              <a:gd name="connsiteY69" fmla="*/ 5304711 h 6253401"/>
              <a:gd name="connsiteX70" fmla="*/ 1333500 w 2339340"/>
              <a:gd name="connsiteY70" fmla="*/ 5510451 h 6253401"/>
              <a:gd name="connsiteX71" fmla="*/ 1314450 w 2339340"/>
              <a:gd name="connsiteY71" fmla="*/ 5632371 h 6253401"/>
              <a:gd name="connsiteX72" fmla="*/ 1264920 w 2339340"/>
              <a:gd name="connsiteY72" fmla="*/ 5811441 h 6253401"/>
              <a:gd name="connsiteX73" fmla="*/ 1264920 w 2339340"/>
              <a:gd name="connsiteY73" fmla="*/ 5918121 h 6253401"/>
              <a:gd name="connsiteX74" fmla="*/ 1424940 w 2339340"/>
              <a:gd name="connsiteY74" fmla="*/ 6253401 h 6253401"/>
              <a:gd name="connsiteX75" fmla="*/ 1565910 w 2339340"/>
              <a:gd name="connsiteY75" fmla="*/ 6081951 h 6253401"/>
              <a:gd name="connsiteX76" fmla="*/ 1604010 w 2339340"/>
              <a:gd name="connsiteY76" fmla="*/ 6028611 h 6253401"/>
              <a:gd name="connsiteX77" fmla="*/ 1524000 w 2339340"/>
              <a:gd name="connsiteY77" fmla="*/ 5860971 h 6253401"/>
              <a:gd name="connsiteX78" fmla="*/ 1466850 w 2339340"/>
              <a:gd name="connsiteY78" fmla="*/ 5735241 h 6253401"/>
              <a:gd name="connsiteX79" fmla="*/ 1440180 w 2339340"/>
              <a:gd name="connsiteY79" fmla="*/ 5655231 h 6253401"/>
              <a:gd name="connsiteX80" fmla="*/ 1546860 w 2339340"/>
              <a:gd name="connsiteY80" fmla="*/ 5095161 h 6253401"/>
              <a:gd name="connsiteX81" fmla="*/ 1600200 w 2339340"/>
              <a:gd name="connsiteY81" fmla="*/ 4523661 h 6253401"/>
              <a:gd name="connsiteX82" fmla="*/ 1684020 w 2339340"/>
              <a:gd name="connsiteY82" fmla="*/ 4043601 h 6253401"/>
              <a:gd name="connsiteX83" fmla="*/ 1703070 w 2339340"/>
              <a:gd name="connsiteY83" fmla="*/ 3704511 h 6253401"/>
              <a:gd name="connsiteX84" fmla="*/ 1673305 w 2339340"/>
              <a:gd name="connsiteY84" fmla="*/ 3099436 h 6253401"/>
              <a:gd name="connsiteX85" fmla="*/ 1630680 w 2339340"/>
              <a:gd name="connsiteY85" fmla="*/ 2885361 h 6253401"/>
              <a:gd name="connsiteX86" fmla="*/ 1607820 w 2339340"/>
              <a:gd name="connsiteY86" fmla="*/ 2767251 h 6253401"/>
              <a:gd name="connsiteX87" fmla="*/ 1584960 w 2339340"/>
              <a:gd name="connsiteY87" fmla="*/ 2439591 h 6253401"/>
              <a:gd name="connsiteX88" fmla="*/ 1584960 w 2339340"/>
              <a:gd name="connsiteY88" fmla="*/ 2089071 h 6253401"/>
              <a:gd name="connsiteX89" fmla="*/ 1619250 w 2339340"/>
              <a:gd name="connsiteY89" fmla="*/ 1788081 h 6253401"/>
              <a:gd name="connsiteX90" fmla="*/ 1691640 w 2339340"/>
              <a:gd name="connsiteY90" fmla="*/ 1517571 h 6253401"/>
              <a:gd name="connsiteX91" fmla="*/ 1954530 w 2339340"/>
              <a:gd name="connsiteY91" fmla="*/ 1940481 h 6253401"/>
              <a:gd name="connsiteX92" fmla="*/ 2045970 w 2339340"/>
              <a:gd name="connsiteY92" fmla="*/ 2062401 h 6253401"/>
              <a:gd name="connsiteX93" fmla="*/ 1840230 w 2339340"/>
              <a:gd name="connsiteY93" fmla="*/ 2374821 h 6253401"/>
              <a:gd name="connsiteX94" fmla="*/ 1729740 w 2339340"/>
              <a:gd name="connsiteY94" fmla="*/ 2561511 h 6253401"/>
              <a:gd name="connsiteX95" fmla="*/ 1672590 w 2339340"/>
              <a:gd name="connsiteY95" fmla="*/ 2691051 h 6253401"/>
              <a:gd name="connsiteX96" fmla="*/ 1606391 w 2339340"/>
              <a:gd name="connsiteY96" fmla="*/ 2762727 h 6253401"/>
              <a:gd name="connsiteX97" fmla="*/ 1658302 w 2339340"/>
              <a:gd name="connsiteY97" fmla="*/ 3027046 h 6253401"/>
              <a:gd name="connsiteX98" fmla="*/ 1729740 w 2339340"/>
              <a:gd name="connsiteY98" fmla="*/ 2908221 h 6253401"/>
              <a:gd name="connsiteX99" fmla="*/ 1927860 w 2339340"/>
              <a:gd name="connsiteY99" fmla="*/ 2706291 h 6253401"/>
              <a:gd name="connsiteX100" fmla="*/ 2065020 w 2339340"/>
              <a:gd name="connsiteY100" fmla="*/ 2565321 h 6253401"/>
              <a:gd name="connsiteX101" fmla="*/ 2202180 w 2339340"/>
              <a:gd name="connsiteY101" fmla="*/ 2355771 h 6253401"/>
              <a:gd name="connsiteX102" fmla="*/ 2339340 w 2339340"/>
              <a:gd name="connsiteY102" fmla="*/ 2066211 h 6253401"/>
              <a:gd name="connsiteX103" fmla="*/ 2293620 w 2339340"/>
              <a:gd name="connsiteY103" fmla="*/ 1974771 h 6253401"/>
              <a:gd name="connsiteX104" fmla="*/ 2232660 w 2339340"/>
              <a:gd name="connsiteY104" fmla="*/ 1769031 h 6253401"/>
              <a:gd name="connsiteX105" fmla="*/ 2175510 w 2339340"/>
              <a:gd name="connsiteY105" fmla="*/ 1582341 h 6253401"/>
              <a:gd name="connsiteX106" fmla="*/ 2065020 w 2339340"/>
              <a:gd name="connsiteY106" fmla="*/ 1368981 h 6253401"/>
              <a:gd name="connsiteX107" fmla="*/ 1958340 w 2339340"/>
              <a:gd name="connsiteY107" fmla="*/ 1186101 h 6253401"/>
              <a:gd name="connsiteX108" fmla="*/ 1878330 w 2339340"/>
              <a:gd name="connsiteY108" fmla="*/ 1060371 h 6253401"/>
              <a:gd name="connsiteX109" fmla="*/ 1752600 w 2339340"/>
              <a:gd name="connsiteY109" fmla="*/ 991791 h 6253401"/>
              <a:gd name="connsiteX110" fmla="*/ 1645920 w 2339340"/>
              <a:gd name="connsiteY110" fmla="*/ 972741 h 6253401"/>
              <a:gd name="connsiteX111" fmla="*/ 1546860 w 2339340"/>
              <a:gd name="connsiteY111" fmla="*/ 938451 h 6253401"/>
              <a:gd name="connsiteX112" fmla="*/ 1276350 w 2339340"/>
              <a:gd name="connsiteY112" fmla="*/ 877491 h 6253401"/>
              <a:gd name="connsiteX113" fmla="*/ 1257300 w 2339340"/>
              <a:gd name="connsiteY113" fmla="*/ 755571 h 6253401"/>
              <a:gd name="connsiteX114" fmla="*/ 1325880 w 2339340"/>
              <a:gd name="connsiteY114" fmla="*/ 610791 h 6253401"/>
              <a:gd name="connsiteX115" fmla="*/ 1363980 w 2339340"/>
              <a:gd name="connsiteY115" fmla="*/ 553641 h 6253401"/>
              <a:gd name="connsiteX116" fmla="*/ 1352550 w 2339340"/>
              <a:gd name="connsiteY116" fmla="*/ 454581 h 6253401"/>
              <a:gd name="connsiteX117" fmla="*/ 1359455 w 2339340"/>
              <a:gd name="connsiteY117" fmla="*/ 267891 h 6253401"/>
              <a:gd name="connsiteX118" fmla="*/ 1311592 w 2339340"/>
              <a:gd name="connsiteY118" fmla="*/ 99775 h 6253401"/>
              <a:gd name="connsiteX119" fmla="*/ 1188720 w 2339340"/>
              <a:gd name="connsiteY119" fmla="*/ 54531 h 6253401"/>
              <a:gd name="connsiteX120" fmla="*/ 1072753 w 2339340"/>
              <a:gd name="connsiteY120" fmla="*/ 58817 h 6253401"/>
              <a:gd name="connsiteX121" fmla="*/ 1077992 w 2339340"/>
              <a:gd name="connsiteY121" fmla="*/ 0 h 62534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</a:cxnLst>
            <a:rect l="l" t="t" r="r" b="b"/>
            <a:pathLst>
              <a:path w="2339340" h="6253401">
                <a:moveTo>
                  <a:pt x="1077992" y="0"/>
                </a:moveTo>
                <a:lnTo>
                  <a:pt x="970359" y="77867"/>
                </a:lnTo>
                <a:lnTo>
                  <a:pt x="967740" y="16431"/>
                </a:lnTo>
                <a:lnTo>
                  <a:pt x="872490" y="138351"/>
                </a:lnTo>
                <a:lnTo>
                  <a:pt x="849630" y="103347"/>
                </a:lnTo>
                <a:lnTo>
                  <a:pt x="804863" y="232886"/>
                </a:lnTo>
                <a:lnTo>
                  <a:pt x="782955" y="466725"/>
                </a:lnTo>
                <a:lnTo>
                  <a:pt x="754380" y="481251"/>
                </a:lnTo>
                <a:lnTo>
                  <a:pt x="781050" y="565071"/>
                </a:lnTo>
                <a:lnTo>
                  <a:pt x="822960" y="641271"/>
                </a:lnTo>
                <a:lnTo>
                  <a:pt x="887730" y="706041"/>
                </a:lnTo>
                <a:lnTo>
                  <a:pt x="925830" y="786051"/>
                </a:lnTo>
                <a:lnTo>
                  <a:pt x="925830" y="877491"/>
                </a:lnTo>
                <a:lnTo>
                  <a:pt x="803910" y="938451"/>
                </a:lnTo>
                <a:lnTo>
                  <a:pt x="701040" y="965121"/>
                </a:lnTo>
                <a:lnTo>
                  <a:pt x="556260" y="968931"/>
                </a:lnTo>
                <a:lnTo>
                  <a:pt x="403860" y="1018461"/>
                </a:lnTo>
                <a:lnTo>
                  <a:pt x="320040" y="1102281"/>
                </a:lnTo>
                <a:lnTo>
                  <a:pt x="247650" y="1292781"/>
                </a:lnTo>
                <a:lnTo>
                  <a:pt x="163830" y="1586151"/>
                </a:lnTo>
                <a:lnTo>
                  <a:pt x="83820" y="1799511"/>
                </a:lnTo>
                <a:lnTo>
                  <a:pt x="72390" y="1978581"/>
                </a:lnTo>
                <a:lnTo>
                  <a:pt x="0" y="2161461"/>
                </a:lnTo>
                <a:lnTo>
                  <a:pt x="11430" y="2268141"/>
                </a:lnTo>
                <a:lnTo>
                  <a:pt x="106680" y="2443401"/>
                </a:lnTo>
                <a:lnTo>
                  <a:pt x="243840" y="2611041"/>
                </a:lnTo>
                <a:lnTo>
                  <a:pt x="422910" y="2786301"/>
                </a:lnTo>
                <a:lnTo>
                  <a:pt x="609600" y="2946321"/>
                </a:lnTo>
                <a:lnTo>
                  <a:pt x="703183" y="3078956"/>
                </a:lnTo>
                <a:lnTo>
                  <a:pt x="711517" y="2800827"/>
                </a:lnTo>
                <a:lnTo>
                  <a:pt x="647700" y="2748201"/>
                </a:lnTo>
                <a:lnTo>
                  <a:pt x="541020" y="2553891"/>
                </a:lnTo>
                <a:lnTo>
                  <a:pt x="487680" y="2443401"/>
                </a:lnTo>
                <a:lnTo>
                  <a:pt x="293370" y="2222421"/>
                </a:lnTo>
                <a:lnTo>
                  <a:pt x="426720" y="2005251"/>
                </a:lnTo>
                <a:lnTo>
                  <a:pt x="483870" y="1894761"/>
                </a:lnTo>
                <a:lnTo>
                  <a:pt x="544830" y="1658541"/>
                </a:lnTo>
                <a:lnTo>
                  <a:pt x="636270" y="1913811"/>
                </a:lnTo>
                <a:lnTo>
                  <a:pt x="678180" y="2218611"/>
                </a:lnTo>
                <a:lnTo>
                  <a:pt x="689610" y="2504361"/>
                </a:lnTo>
                <a:lnTo>
                  <a:pt x="712470" y="2778681"/>
                </a:lnTo>
                <a:lnTo>
                  <a:pt x="701040" y="3193971"/>
                </a:lnTo>
                <a:lnTo>
                  <a:pt x="643890" y="3799761"/>
                </a:lnTo>
                <a:lnTo>
                  <a:pt x="613410" y="4272201"/>
                </a:lnTo>
                <a:lnTo>
                  <a:pt x="689610" y="4634151"/>
                </a:lnTo>
                <a:lnTo>
                  <a:pt x="803910" y="5232321"/>
                </a:lnTo>
                <a:lnTo>
                  <a:pt x="883920" y="5674281"/>
                </a:lnTo>
                <a:lnTo>
                  <a:pt x="872490" y="5700951"/>
                </a:lnTo>
                <a:lnTo>
                  <a:pt x="693420" y="5910501"/>
                </a:lnTo>
                <a:lnTo>
                  <a:pt x="541020" y="6108621"/>
                </a:lnTo>
                <a:lnTo>
                  <a:pt x="510540" y="6173391"/>
                </a:lnTo>
                <a:lnTo>
                  <a:pt x="701040" y="6108621"/>
                </a:lnTo>
                <a:lnTo>
                  <a:pt x="830580" y="6081951"/>
                </a:lnTo>
                <a:lnTo>
                  <a:pt x="952500" y="5990511"/>
                </a:lnTo>
                <a:lnTo>
                  <a:pt x="963930" y="5887641"/>
                </a:lnTo>
                <a:lnTo>
                  <a:pt x="1108710" y="5834301"/>
                </a:lnTo>
                <a:lnTo>
                  <a:pt x="1108710" y="5807631"/>
                </a:lnTo>
                <a:lnTo>
                  <a:pt x="1032510" y="5651421"/>
                </a:lnTo>
                <a:lnTo>
                  <a:pt x="1043940" y="5297091"/>
                </a:lnTo>
                <a:lnTo>
                  <a:pt x="1074420" y="4904661"/>
                </a:lnTo>
                <a:lnTo>
                  <a:pt x="1002030" y="4439841"/>
                </a:lnTo>
                <a:lnTo>
                  <a:pt x="1066800" y="4146471"/>
                </a:lnTo>
                <a:lnTo>
                  <a:pt x="1116330" y="3792141"/>
                </a:lnTo>
                <a:lnTo>
                  <a:pt x="1165860" y="3392091"/>
                </a:lnTo>
                <a:lnTo>
                  <a:pt x="1238250" y="3898821"/>
                </a:lnTo>
                <a:lnTo>
                  <a:pt x="1280160" y="4382691"/>
                </a:lnTo>
                <a:lnTo>
                  <a:pt x="1310640" y="4550331"/>
                </a:lnTo>
                <a:lnTo>
                  <a:pt x="1272540" y="4855131"/>
                </a:lnTo>
                <a:lnTo>
                  <a:pt x="1242060" y="5076111"/>
                </a:lnTo>
                <a:lnTo>
                  <a:pt x="1276350" y="5304711"/>
                </a:lnTo>
                <a:lnTo>
                  <a:pt x="1333500" y="5510451"/>
                </a:lnTo>
                <a:lnTo>
                  <a:pt x="1314450" y="5632371"/>
                </a:lnTo>
                <a:lnTo>
                  <a:pt x="1264920" y="5811441"/>
                </a:lnTo>
                <a:lnTo>
                  <a:pt x="1264920" y="5918121"/>
                </a:lnTo>
                <a:lnTo>
                  <a:pt x="1424940" y="6253401"/>
                </a:lnTo>
                <a:lnTo>
                  <a:pt x="1565910" y="6081951"/>
                </a:lnTo>
                <a:lnTo>
                  <a:pt x="1604010" y="6028611"/>
                </a:lnTo>
                <a:lnTo>
                  <a:pt x="1524000" y="5860971"/>
                </a:lnTo>
                <a:lnTo>
                  <a:pt x="1466850" y="5735241"/>
                </a:lnTo>
                <a:lnTo>
                  <a:pt x="1440180" y="5655231"/>
                </a:lnTo>
                <a:lnTo>
                  <a:pt x="1546860" y="5095161"/>
                </a:lnTo>
                <a:lnTo>
                  <a:pt x="1600200" y="4523661"/>
                </a:lnTo>
                <a:lnTo>
                  <a:pt x="1684020" y="4043601"/>
                </a:lnTo>
                <a:lnTo>
                  <a:pt x="1703070" y="3704511"/>
                </a:lnTo>
                <a:lnTo>
                  <a:pt x="1673305" y="3099436"/>
                </a:lnTo>
                <a:lnTo>
                  <a:pt x="1630680" y="2885361"/>
                </a:lnTo>
                <a:lnTo>
                  <a:pt x="1607820" y="2767251"/>
                </a:lnTo>
                <a:lnTo>
                  <a:pt x="1584960" y="2439591"/>
                </a:lnTo>
                <a:lnTo>
                  <a:pt x="1584960" y="2089071"/>
                </a:lnTo>
                <a:lnTo>
                  <a:pt x="1619250" y="1788081"/>
                </a:lnTo>
                <a:lnTo>
                  <a:pt x="1691640" y="1517571"/>
                </a:lnTo>
                <a:lnTo>
                  <a:pt x="1954530" y="1940481"/>
                </a:lnTo>
                <a:lnTo>
                  <a:pt x="2045970" y="2062401"/>
                </a:lnTo>
                <a:lnTo>
                  <a:pt x="1840230" y="2374821"/>
                </a:lnTo>
                <a:lnTo>
                  <a:pt x="1729740" y="2561511"/>
                </a:lnTo>
                <a:lnTo>
                  <a:pt x="1672590" y="2691051"/>
                </a:lnTo>
                <a:lnTo>
                  <a:pt x="1606391" y="2762727"/>
                </a:lnTo>
                <a:lnTo>
                  <a:pt x="1658302" y="3027046"/>
                </a:lnTo>
                <a:lnTo>
                  <a:pt x="1729740" y="2908221"/>
                </a:lnTo>
                <a:lnTo>
                  <a:pt x="1927860" y="2706291"/>
                </a:lnTo>
                <a:lnTo>
                  <a:pt x="2065020" y="2565321"/>
                </a:lnTo>
                <a:lnTo>
                  <a:pt x="2202180" y="2355771"/>
                </a:lnTo>
                <a:lnTo>
                  <a:pt x="2339340" y="2066211"/>
                </a:lnTo>
                <a:lnTo>
                  <a:pt x="2293620" y="1974771"/>
                </a:lnTo>
                <a:lnTo>
                  <a:pt x="2232660" y="1769031"/>
                </a:lnTo>
                <a:lnTo>
                  <a:pt x="2175510" y="1582341"/>
                </a:lnTo>
                <a:lnTo>
                  <a:pt x="2065020" y="1368981"/>
                </a:lnTo>
                <a:lnTo>
                  <a:pt x="1958340" y="1186101"/>
                </a:lnTo>
                <a:lnTo>
                  <a:pt x="1878330" y="1060371"/>
                </a:lnTo>
                <a:lnTo>
                  <a:pt x="1752600" y="991791"/>
                </a:lnTo>
                <a:lnTo>
                  <a:pt x="1645920" y="972741"/>
                </a:lnTo>
                <a:lnTo>
                  <a:pt x="1546860" y="938451"/>
                </a:lnTo>
                <a:lnTo>
                  <a:pt x="1276350" y="877491"/>
                </a:lnTo>
                <a:lnTo>
                  <a:pt x="1257300" y="755571"/>
                </a:lnTo>
                <a:lnTo>
                  <a:pt x="1325880" y="610791"/>
                </a:lnTo>
                <a:lnTo>
                  <a:pt x="1363980" y="553641"/>
                </a:lnTo>
                <a:lnTo>
                  <a:pt x="1352550" y="454581"/>
                </a:lnTo>
                <a:lnTo>
                  <a:pt x="1359455" y="267891"/>
                </a:lnTo>
                <a:cubicBezTo>
                  <a:pt x="1341119" y="213043"/>
                  <a:pt x="1327546" y="155814"/>
                  <a:pt x="1311592" y="99775"/>
                </a:cubicBezTo>
                <a:lnTo>
                  <a:pt x="1188720" y="54531"/>
                </a:lnTo>
                <a:lnTo>
                  <a:pt x="1072753" y="58817"/>
                </a:lnTo>
                <a:lnTo>
                  <a:pt x="1077992" y="0"/>
                </a:lnTo>
                <a:close/>
              </a:path>
            </a:pathLst>
          </a:custGeom>
          <a:gradFill flip="none" rotWithShape="1">
            <a:gsLst>
              <a:gs pos="45000">
                <a:srgbClr val="FFD85B"/>
              </a:gs>
              <a:gs pos="100000">
                <a:srgbClr val="C00000"/>
              </a:gs>
            </a:gsLst>
            <a:lin ang="162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l-PL"/>
          </a:p>
        </p:txBody>
      </p:sp>
      <p:pic>
        <p:nvPicPr>
          <p:cNvPr id="37" name="Obraz 36">
            <a:extLst>
              <a:ext uri="{FF2B5EF4-FFF2-40B4-BE49-F238E27FC236}">
                <a16:creationId xmlns:a16="http://schemas.microsoft.com/office/drawing/2014/main" id="{C84F0724-FA97-4EA1-BCAC-D714F7EADAE9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91398" y="811624"/>
            <a:ext cx="2327494" cy="6134352"/>
          </a:xfrm>
          <a:prstGeom prst="rect">
            <a:avLst/>
          </a:prstGeom>
        </p:spPr>
      </p:pic>
      <p:sp>
        <p:nvSpPr>
          <p:cNvPr id="33" name="Dowolny kształt: kształt 32">
            <a:extLst>
              <a:ext uri="{FF2B5EF4-FFF2-40B4-BE49-F238E27FC236}">
                <a16:creationId xmlns:a16="http://schemas.microsoft.com/office/drawing/2014/main" id="{8815E69C-AA26-4D24-9BE7-B6AE83AA524C}"/>
              </a:ext>
            </a:extLst>
          </p:cNvPr>
          <p:cNvSpPr/>
          <p:nvPr/>
        </p:nvSpPr>
        <p:spPr>
          <a:xfrm flipH="1">
            <a:off x="9894872" y="1680572"/>
            <a:ext cx="2071668" cy="4974939"/>
          </a:xfrm>
          <a:custGeom>
            <a:avLst/>
            <a:gdLst>
              <a:gd name="connsiteX0" fmla="*/ 1381125 w 2271713"/>
              <a:gd name="connsiteY0" fmla="*/ 85725 h 5453063"/>
              <a:gd name="connsiteX1" fmla="*/ 1457325 w 2271713"/>
              <a:gd name="connsiteY1" fmla="*/ 200025 h 5453063"/>
              <a:gd name="connsiteX2" fmla="*/ 1443038 w 2271713"/>
              <a:gd name="connsiteY2" fmla="*/ 266700 h 5453063"/>
              <a:gd name="connsiteX3" fmla="*/ 1509713 w 2271713"/>
              <a:gd name="connsiteY3" fmla="*/ 466725 h 5453063"/>
              <a:gd name="connsiteX4" fmla="*/ 1495425 w 2271713"/>
              <a:gd name="connsiteY4" fmla="*/ 757238 h 5453063"/>
              <a:gd name="connsiteX5" fmla="*/ 1428750 w 2271713"/>
              <a:gd name="connsiteY5" fmla="*/ 928688 h 5453063"/>
              <a:gd name="connsiteX6" fmla="*/ 1581150 w 2271713"/>
              <a:gd name="connsiteY6" fmla="*/ 919163 h 5453063"/>
              <a:gd name="connsiteX7" fmla="*/ 1947863 w 2271713"/>
              <a:gd name="connsiteY7" fmla="*/ 1176338 h 5453063"/>
              <a:gd name="connsiteX8" fmla="*/ 2271713 w 2271713"/>
              <a:gd name="connsiteY8" fmla="*/ 1504950 h 5453063"/>
              <a:gd name="connsiteX9" fmla="*/ 2271713 w 2271713"/>
              <a:gd name="connsiteY9" fmla="*/ 1552575 h 5453063"/>
              <a:gd name="connsiteX10" fmla="*/ 1962150 w 2271713"/>
              <a:gd name="connsiteY10" fmla="*/ 1871663 h 5453063"/>
              <a:gd name="connsiteX11" fmla="*/ 1809750 w 2271713"/>
              <a:gd name="connsiteY11" fmla="*/ 1995488 h 5453063"/>
              <a:gd name="connsiteX12" fmla="*/ 1724025 w 2271713"/>
              <a:gd name="connsiteY12" fmla="*/ 1947863 h 5453063"/>
              <a:gd name="connsiteX13" fmla="*/ 2038350 w 2271713"/>
              <a:gd name="connsiteY13" fmla="*/ 1528763 h 5453063"/>
              <a:gd name="connsiteX14" fmla="*/ 1695450 w 2271713"/>
              <a:gd name="connsiteY14" fmla="*/ 1252538 h 5453063"/>
              <a:gd name="connsiteX15" fmla="*/ 1652588 w 2271713"/>
              <a:gd name="connsiteY15" fmla="*/ 1428750 h 5453063"/>
              <a:gd name="connsiteX16" fmla="*/ 1595438 w 2271713"/>
              <a:gd name="connsiteY16" fmla="*/ 1566863 h 5453063"/>
              <a:gd name="connsiteX17" fmla="*/ 1628775 w 2271713"/>
              <a:gd name="connsiteY17" fmla="*/ 1800225 h 5453063"/>
              <a:gd name="connsiteX18" fmla="*/ 1747838 w 2271713"/>
              <a:gd name="connsiteY18" fmla="*/ 1990725 h 5453063"/>
              <a:gd name="connsiteX19" fmla="*/ 1824038 w 2271713"/>
              <a:gd name="connsiteY19" fmla="*/ 2105025 h 5453063"/>
              <a:gd name="connsiteX20" fmla="*/ 1990725 w 2271713"/>
              <a:gd name="connsiteY20" fmla="*/ 2428875 h 5453063"/>
              <a:gd name="connsiteX21" fmla="*/ 1990725 w 2271713"/>
              <a:gd name="connsiteY21" fmla="*/ 2795588 h 5453063"/>
              <a:gd name="connsiteX22" fmla="*/ 1857375 w 2271713"/>
              <a:gd name="connsiteY22" fmla="*/ 3167063 h 5453063"/>
              <a:gd name="connsiteX23" fmla="*/ 1790700 w 2271713"/>
              <a:gd name="connsiteY23" fmla="*/ 3624263 h 5453063"/>
              <a:gd name="connsiteX24" fmla="*/ 1495425 w 2271713"/>
              <a:gd name="connsiteY24" fmla="*/ 4500563 h 5453063"/>
              <a:gd name="connsiteX25" fmla="*/ 1404938 w 2271713"/>
              <a:gd name="connsiteY25" fmla="*/ 4824413 h 5453063"/>
              <a:gd name="connsiteX26" fmla="*/ 1585913 w 2271713"/>
              <a:gd name="connsiteY26" fmla="*/ 5129213 h 5453063"/>
              <a:gd name="connsiteX27" fmla="*/ 1728788 w 2271713"/>
              <a:gd name="connsiteY27" fmla="*/ 5219700 h 5453063"/>
              <a:gd name="connsiteX28" fmla="*/ 1733550 w 2271713"/>
              <a:gd name="connsiteY28" fmla="*/ 5243513 h 5453063"/>
              <a:gd name="connsiteX29" fmla="*/ 1643063 w 2271713"/>
              <a:gd name="connsiteY29" fmla="*/ 5262563 h 5453063"/>
              <a:gd name="connsiteX30" fmla="*/ 1404938 w 2271713"/>
              <a:gd name="connsiteY30" fmla="*/ 5143500 h 5453063"/>
              <a:gd name="connsiteX31" fmla="*/ 1333500 w 2271713"/>
              <a:gd name="connsiteY31" fmla="*/ 5167313 h 5453063"/>
              <a:gd name="connsiteX32" fmla="*/ 1243013 w 2271713"/>
              <a:gd name="connsiteY32" fmla="*/ 5110163 h 5453063"/>
              <a:gd name="connsiteX33" fmla="*/ 1238250 w 2271713"/>
              <a:gd name="connsiteY33" fmla="*/ 5224463 h 5453063"/>
              <a:gd name="connsiteX34" fmla="*/ 1100138 w 2271713"/>
              <a:gd name="connsiteY34" fmla="*/ 5453063 h 5453063"/>
              <a:gd name="connsiteX35" fmla="*/ 1038225 w 2271713"/>
              <a:gd name="connsiteY35" fmla="*/ 5453063 h 5453063"/>
              <a:gd name="connsiteX36" fmla="*/ 1023938 w 2271713"/>
              <a:gd name="connsiteY36" fmla="*/ 5148263 h 5453063"/>
              <a:gd name="connsiteX37" fmla="*/ 1185863 w 2271713"/>
              <a:gd name="connsiteY37" fmla="*/ 4848225 h 5453063"/>
              <a:gd name="connsiteX38" fmla="*/ 1271588 w 2271713"/>
              <a:gd name="connsiteY38" fmla="*/ 4095750 h 5453063"/>
              <a:gd name="connsiteX39" fmla="*/ 1419225 w 2271713"/>
              <a:gd name="connsiteY39" fmla="*/ 3509963 h 5453063"/>
              <a:gd name="connsiteX40" fmla="*/ 1262063 w 2271713"/>
              <a:gd name="connsiteY40" fmla="*/ 3328988 h 5453063"/>
              <a:gd name="connsiteX41" fmla="*/ 1147763 w 2271713"/>
              <a:gd name="connsiteY41" fmla="*/ 2981325 h 5453063"/>
              <a:gd name="connsiteX42" fmla="*/ 1066800 w 2271713"/>
              <a:gd name="connsiteY42" fmla="*/ 2671763 h 5453063"/>
              <a:gd name="connsiteX43" fmla="*/ 1128713 w 2271713"/>
              <a:gd name="connsiteY43" fmla="*/ 2085975 h 5453063"/>
              <a:gd name="connsiteX44" fmla="*/ 957263 w 2271713"/>
              <a:gd name="connsiteY44" fmla="*/ 1604963 h 5453063"/>
              <a:gd name="connsiteX45" fmla="*/ 852488 w 2271713"/>
              <a:gd name="connsiteY45" fmla="*/ 1490663 h 5453063"/>
              <a:gd name="connsiteX46" fmla="*/ 785813 w 2271713"/>
              <a:gd name="connsiteY46" fmla="*/ 2143125 h 5453063"/>
              <a:gd name="connsiteX47" fmla="*/ 962025 w 2271713"/>
              <a:gd name="connsiteY47" fmla="*/ 2586038 h 5453063"/>
              <a:gd name="connsiteX48" fmla="*/ 1004888 w 2271713"/>
              <a:gd name="connsiteY48" fmla="*/ 2790825 h 5453063"/>
              <a:gd name="connsiteX49" fmla="*/ 1066800 w 2271713"/>
              <a:gd name="connsiteY49" fmla="*/ 2843213 h 5453063"/>
              <a:gd name="connsiteX50" fmla="*/ 1066800 w 2271713"/>
              <a:gd name="connsiteY50" fmla="*/ 3071813 h 5453063"/>
              <a:gd name="connsiteX51" fmla="*/ 1023938 w 2271713"/>
              <a:gd name="connsiteY51" fmla="*/ 3167063 h 5453063"/>
              <a:gd name="connsiteX52" fmla="*/ 828675 w 2271713"/>
              <a:gd name="connsiteY52" fmla="*/ 3171825 h 5453063"/>
              <a:gd name="connsiteX53" fmla="*/ 766763 w 2271713"/>
              <a:gd name="connsiteY53" fmla="*/ 3062288 h 5453063"/>
              <a:gd name="connsiteX54" fmla="*/ 828675 w 2271713"/>
              <a:gd name="connsiteY54" fmla="*/ 2947988 h 5453063"/>
              <a:gd name="connsiteX55" fmla="*/ 904875 w 2271713"/>
              <a:gd name="connsiteY55" fmla="*/ 2957513 h 5453063"/>
              <a:gd name="connsiteX56" fmla="*/ 914400 w 2271713"/>
              <a:gd name="connsiteY56" fmla="*/ 2909888 h 5453063"/>
              <a:gd name="connsiteX57" fmla="*/ 738188 w 2271713"/>
              <a:gd name="connsiteY57" fmla="*/ 2481263 h 5453063"/>
              <a:gd name="connsiteX58" fmla="*/ 619125 w 2271713"/>
              <a:gd name="connsiteY58" fmla="*/ 2209800 h 5453063"/>
              <a:gd name="connsiteX59" fmla="*/ 619125 w 2271713"/>
              <a:gd name="connsiteY59" fmla="*/ 1395413 h 5453063"/>
              <a:gd name="connsiteX60" fmla="*/ 523875 w 2271713"/>
              <a:gd name="connsiteY60" fmla="*/ 1600200 h 5453063"/>
              <a:gd name="connsiteX61" fmla="*/ 357188 w 2271713"/>
              <a:gd name="connsiteY61" fmla="*/ 1747838 h 5453063"/>
              <a:gd name="connsiteX62" fmla="*/ 161925 w 2271713"/>
              <a:gd name="connsiteY62" fmla="*/ 1938338 h 5453063"/>
              <a:gd name="connsiteX63" fmla="*/ 152400 w 2271713"/>
              <a:gd name="connsiteY63" fmla="*/ 1981200 h 5453063"/>
              <a:gd name="connsiteX64" fmla="*/ 133350 w 2271713"/>
              <a:gd name="connsiteY64" fmla="*/ 2176463 h 5453063"/>
              <a:gd name="connsiteX65" fmla="*/ 142875 w 2271713"/>
              <a:gd name="connsiteY65" fmla="*/ 2271713 h 5453063"/>
              <a:gd name="connsiteX66" fmla="*/ 23813 w 2271713"/>
              <a:gd name="connsiteY66" fmla="*/ 2128838 h 5453063"/>
              <a:gd name="connsiteX67" fmla="*/ 0 w 2271713"/>
              <a:gd name="connsiteY67" fmla="*/ 1824038 h 5453063"/>
              <a:gd name="connsiteX68" fmla="*/ 114300 w 2271713"/>
              <a:gd name="connsiteY68" fmla="*/ 1576388 h 5453063"/>
              <a:gd name="connsiteX69" fmla="*/ 233363 w 2271713"/>
              <a:gd name="connsiteY69" fmla="*/ 1343025 h 5453063"/>
              <a:gd name="connsiteX70" fmla="*/ 566738 w 2271713"/>
              <a:gd name="connsiteY70" fmla="*/ 1152525 h 5453063"/>
              <a:gd name="connsiteX71" fmla="*/ 585788 w 2271713"/>
              <a:gd name="connsiteY71" fmla="*/ 990600 h 5453063"/>
              <a:gd name="connsiteX72" fmla="*/ 585788 w 2271713"/>
              <a:gd name="connsiteY72" fmla="*/ 742950 h 5453063"/>
              <a:gd name="connsiteX73" fmla="*/ 676275 w 2271713"/>
              <a:gd name="connsiteY73" fmla="*/ 404813 h 5453063"/>
              <a:gd name="connsiteX74" fmla="*/ 866775 w 2271713"/>
              <a:gd name="connsiteY74" fmla="*/ 119063 h 5453063"/>
              <a:gd name="connsiteX75" fmla="*/ 1123950 w 2271713"/>
              <a:gd name="connsiteY75" fmla="*/ 0 h 5453063"/>
              <a:gd name="connsiteX76" fmla="*/ 1381125 w 2271713"/>
              <a:gd name="connsiteY76" fmla="*/ 85725 h 5453063"/>
              <a:gd name="connsiteX0" fmla="*/ 1381125 w 2271713"/>
              <a:gd name="connsiteY0" fmla="*/ 85725 h 5453063"/>
              <a:gd name="connsiteX1" fmla="*/ 1457325 w 2271713"/>
              <a:gd name="connsiteY1" fmla="*/ 200025 h 5453063"/>
              <a:gd name="connsiteX2" fmla="*/ 1443038 w 2271713"/>
              <a:gd name="connsiteY2" fmla="*/ 266700 h 5453063"/>
              <a:gd name="connsiteX3" fmla="*/ 1509713 w 2271713"/>
              <a:gd name="connsiteY3" fmla="*/ 466725 h 5453063"/>
              <a:gd name="connsiteX4" fmla="*/ 1495425 w 2271713"/>
              <a:gd name="connsiteY4" fmla="*/ 757238 h 5453063"/>
              <a:gd name="connsiteX5" fmla="*/ 1428750 w 2271713"/>
              <a:gd name="connsiteY5" fmla="*/ 928688 h 5453063"/>
              <a:gd name="connsiteX6" fmla="*/ 1581150 w 2271713"/>
              <a:gd name="connsiteY6" fmla="*/ 919163 h 5453063"/>
              <a:gd name="connsiteX7" fmla="*/ 1947863 w 2271713"/>
              <a:gd name="connsiteY7" fmla="*/ 1176338 h 5453063"/>
              <a:gd name="connsiteX8" fmla="*/ 2271713 w 2271713"/>
              <a:gd name="connsiteY8" fmla="*/ 1504950 h 5453063"/>
              <a:gd name="connsiteX9" fmla="*/ 2271713 w 2271713"/>
              <a:gd name="connsiteY9" fmla="*/ 1552575 h 5453063"/>
              <a:gd name="connsiteX10" fmla="*/ 1962150 w 2271713"/>
              <a:gd name="connsiteY10" fmla="*/ 1871663 h 5453063"/>
              <a:gd name="connsiteX11" fmla="*/ 1809750 w 2271713"/>
              <a:gd name="connsiteY11" fmla="*/ 1995488 h 5453063"/>
              <a:gd name="connsiteX12" fmla="*/ 1724025 w 2271713"/>
              <a:gd name="connsiteY12" fmla="*/ 1947863 h 5453063"/>
              <a:gd name="connsiteX13" fmla="*/ 2038350 w 2271713"/>
              <a:gd name="connsiteY13" fmla="*/ 1528763 h 5453063"/>
              <a:gd name="connsiteX14" fmla="*/ 1695450 w 2271713"/>
              <a:gd name="connsiteY14" fmla="*/ 1252538 h 5453063"/>
              <a:gd name="connsiteX15" fmla="*/ 1652588 w 2271713"/>
              <a:gd name="connsiteY15" fmla="*/ 1428750 h 5453063"/>
              <a:gd name="connsiteX16" fmla="*/ 1595438 w 2271713"/>
              <a:gd name="connsiteY16" fmla="*/ 1566863 h 5453063"/>
              <a:gd name="connsiteX17" fmla="*/ 1628775 w 2271713"/>
              <a:gd name="connsiteY17" fmla="*/ 1800225 h 5453063"/>
              <a:gd name="connsiteX18" fmla="*/ 1747838 w 2271713"/>
              <a:gd name="connsiteY18" fmla="*/ 1990725 h 5453063"/>
              <a:gd name="connsiteX19" fmla="*/ 1824038 w 2271713"/>
              <a:gd name="connsiteY19" fmla="*/ 2105025 h 5453063"/>
              <a:gd name="connsiteX20" fmla="*/ 1990725 w 2271713"/>
              <a:gd name="connsiteY20" fmla="*/ 2428875 h 5453063"/>
              <a:gd name="connsiteX21" fmla="*/ 1990725 w 2271713"/>
              <a:gd name="connsiteY21" fmla="*/ 2795588 h 5453063"/>
              <a:gd name="connsiteX22" fmla="*/ 1857375 w 2271713"/>
              <a:gd name="connsiteY22" fmla="*/ 3167063 h 5453063"/>
              <a:gd name="connsiteX23" fmla="*/ 1790700 w 2271713"/>
              <a:gd name="connsiteY23" fmla="*/ 3624263 h 5453063"/>
              <a:gd name="connsiteX24" fmla="*/ 1495425 w 2271713"/>
              <a:gd name="connsiteY24" fmla="*/ 4500563 h 5453063"/>
              <a:gd name="connsiteX25" fmla="*/ 1404938 w 2271713"/>
              <a:gd name="connsiteY25" fmla="*/ 4824413 h 5453063"/>
              <a:gd name="connsiteX26" fmla="*/ 1585913 w 2271713"/>
              <a:gd name="connsiteY26" fmla="*/ 5129213 h 5453063"/>
              <a:gd name="connsiteX27" fmla="*/ 1728788 w 2271713"/>
              <a:gd name="connsiteY27" fmla="*/ 5219700 h 5453063"/>
              <a:gd name="connsiteX28" fmla="*/ 1733550 w 2271713"/>
              <a:gd name="connsiteY28" fmla="*/ 5243513 h 5453063"/>
              <a:gd name="connsiteX29" fmla="*/ 1643063 w 2271713"/>
              <a:gd name="connsiteY29" fmla="*/ 5262563 h 5453063"/>
              <a:gd name="connsiteX30" fmla="*/ 1404938 w 2271713"/>
              <a:gd name="connsiteY30" fmla="*/ 5143500 h 5453063"/>
              <a:gd name="connsiteX31" fmla="*/ 1333500 w 2271713"/>
              <a:gd name="connsiteY31" fmla="*/ 5167313 h 5453063"/>
              <a:gd name="connsiteX32" fmla="*/ 1243013 w 2271713"/>
              <a:gd name="connsiteY32" fmla="*/ 5110163 h 5453063"/>
              <a:gd name="connsiteX33" fmla="*/ 1238250 w 2271713"/>
              <a:gd name="connsiteY33" fmla="*/ 5224463 h 5453063"/>
              <a:gd name="connsiteX34" fmla="*/ 1100138 w 2271713"/>
              <a:gd name="connsiteY34" fmla="*/ 5453063 h 5453063"/>
              <a:gd name="connsiteX35" fmla="*/ 1038225 w 2271713"/>
              <a:gd name="connsiteY35" fmla="*/ 5453063 h 5453063"/>
              <a:gd name="connsiteX36" fmla="*/ 1023938 w 2271713"/>
              <a:gd name="connsiteY36" fmla="*/ 5148263 h 5453063"/>
              <a:gd name="connsiteX37" fmla="*/ 1185863 w 2271713"/>
              <a:gd name="connsiteY37" fmla="*/ 4848225 h 5453063"/>
              <a:gd name="connsiteX38" fmla="*/ 1271588 w 2271713"/>
              <a:gd name="connsiteY38" fmla="*/ 4095750 h 5453063"/>
              <a:gd name="connsiteX39" fmla="*/ 1419225 w 2271713"/>
              <a:gd name="connsiteY39" fmla="*/ 3509963 h 5453063"/>
              <a:gd name="connsiteX40" fmla="*/ 1262063 w 2271713"/>
              <a:gd name="connsiteY40" fmla="*/ 3328988 h 5453063"/>
              <a:gd name="connsiteX41" fmla="*/ 1147763 w 2271713"/>
              <a:gd name="connsiteY41" fmla="*/ 2981325 h 5453063"/>
              <a:gd name="connsiteX42" fmla="*/ 1066800 w 2271713"/>
              <a:gd name="connsiteY42" fmla="*/ 2671763 h 5453063"/>
              <a:gd name="connsiteX43" fmla="*/ 1128713 w 2271713"/>
              <a:gd name="connsiteY43" fmla="*/ 2085975 h 5453063"/>
              <a:gd name="connsiteX44" fmla="*/ 957263 w 2271713"/>
              <a:gd name="connsiteY44" fmla="*/ 1604963 h 5453063"/>
              <a:gd name="connsiteX45" fmla="*/ 852488 w 2271713"/>
              <a:gd name="connsiteY45" fmla="*/ 1490663 h 5453063"/>
              <a:gd name="connsiteX46" fmla="*/ 785813 w 2271713"/>
              <a:gd name="connsiteY46" fmla="*/ 2143125 h 5453063"/>
              <a:gd name="connsiteX47" fmla="*/ 962025 w 2271713"/>
              <a:gd name="connsiteY47" fmla="*/ 2586038 h 5453063"/>
              <a:gd name="connsiteX48" fmla="*/ 1004888 w 2271713"/>
              <a:gd name="connsiteY48" fmla="*/ 2790825 h 5453063"/>
              <a:gd name="connsiteX49" fmla="*/ 1066800 w 2271713"/>
              <a:gd name="connsiteY49" fmla="*/ 2843213 h 5453063"/>
              <a:gd name="connsiteX50" fmla="*/ 1066800 w 2271713"/>
              <a:gd name="connsiteY50" fmla="*/ 3071813 h 5453063"/>
              <a:gd name="connsiteX51" fmla="*/ 1023938 w 2271713"/>
              <a:gd name="connsiteY51" fmla="*/ 3167063 h 5453063"/>
              <a:gd name="connsiteX52" fmla="*/ 828675 w 2271713"/>
              <a:gd name="connsiteY52" fmla="*/ 3171825 h 5453063"/>
              <a:gd name="connsiteX53" fmla="*/ 766763 w 2271713"/>
              <a:gd name="connsiteY53" fmla="*/ 3062288 h 5453063"/>
              <a:gd name="connsiteX54" fmla="*/ 828675 w 2271713"/>
              <a:gd name="connsiteY54" fmla="*/ 2947988 h 5453063"/>
              <a:gd name="connsiteX55" fmla="*/ 904875 w 2271713"/>
              <a:gd name="connsiteY55" fmla="*/ 2957513 h 5453063"/>
              <a:gd name="connsiteX56" fmla="*/ 914400 w 2271713"/>
              <a:gd name="connsiteY56" fmla="*/ 2909888 h 5453063"/>
              <a:gd name="connsiteX57" fmla="*/ 738188 w 2271713"/>
              <a:gd name="connsiteY57" fmla="*/ 2481263 h 5453063"/>
              <a:gd name="connsiteX58" fmla="*/ 619125 w 2271713"/>
              <a:gd name="connsiteY58" fmla="*/ 2209800 h 5453063"/>
              <a:gd name="connsiteX59" fmla="*/ 619125 w 2271713"/>
              <a:gd name="connsiteY59" fmla="*/ 1395413 h 5453063"/>
              <a:gd name="connsiteX60" fmla="*/ 523875 w 2271713"/>
              <a:gd name="connsiteY60" fmla="*/ 1600200 h 5453063"/>
              <a:gd name="connsiteX61" fmla="*/ 357188 w 2271713"/>
              <a:gd name="connsiteY61" fmla="*/ 1747838 h 5453063"/>
              <a:gd name="connsiteX62" fmla="*/ 161925 w 2271713"/>
              <a:gd name="connsiteY62" fmla="*/ 1938338 h 5453063"/>
              <a:gd name="connsiteX63" fmla="*/ 152400 w 2271713"/>
              <a:gd name="connsiteY63" fmla="*/ 1981200 h 5453063"/>
              <a:gd name="connsiteX64" fmla="*/ 133350 w 2271713"/>
              <a:gd name="connsiteY64" fmla="*/ 2176463 h 5453063"/>
              <a:gd name="connsiteX65" fmla="*/ 142875 w 2271713"/>
              <a:gd name="connsiteY65" fmla="*/ 2271713 h 5453063"/>
              <a:gd name="connsiteX66" fmla="*/ 23813 w 2271713"/>
              <a:gd name="connsiteY66" fmla="*/ 2128838 h 5453063"/>
              <a:gd name="connsiteX67" fmla="*/ 0 w 2271713"/>
              <a:gd name="connsiteY67" fmla="*/ 1824038 h 5453063"/>
              <a:gd name="connsiteX68" fmla="*/ 114300 w 2271713"/>
              <a:gd name="connsiteY68" fmla="*/ 1576388 h 5453063"/>
              <a:gd name="connsiteX69" fmla="*/ 233363 w 2271713"/>
              <a:gd name="connsiteY69" fmla="*/ 1376362 h 5453063"/>
              <a:gd name="connsiteX70" fmla="*/ 566738 w 2271713"/>
              <a:gd name="connsiteY70" fmla="*/ 1152525 h 5453063"/>
              <a:gd name="connsiteX71" fmla="*/ 585788 w 2271713"/>
              <a:gd name="connsiteY71" fmla="*/ 990600 h 5453063"/>
              <a:gd name="connsiteX72" fmla="*/ 585788 w 2271713"/>
              <a:gd name="connsiteY72" fmla="*/ 742950 h 5453063"/>
              <a:gd name="connsiteX73" fmla="*/ 676275 w 2271713"/>
              <a:gd name="connsiteY73" fmla="*/ 404813 h 5453063"/>
              <a:gd name="connsiteX74" fmla="*/ 866775 w 2271713"/>
              <a:gd name="connsiteY74" fmla="*/ 119063 h 5453063"/>
              <a:gd name="connsiteX75" fmla="*/ 1123950 w 2271713"/>
              <a:gd name="connsiteY75" fmla="*/ 0 h 5453063"/>
              <a:gd name="connsiteX76" fmla="*/ 1381125 w 2271713"/>
              <a:gd name="connsiteY76" fmla="*/ 85725 h 5453063"/>
              <a:gd name="connsiteX0" fmla="*/ 1381125 w 2271713"/>
              <a:gd name="connsiteY0" fmla="*/ 85725 h 5453063"/>
              <a:gd name="connsiteX1" fmla="*/ 1457325 w 2271713"/>
              <a:gd name="connsiteY1" fmla="*/ 200025 h 5453063"/>
              <a:gd name="connsiteX2" fmla="*/ 1443038 w 2271713"/>
              <a:gd name="connsiteY2" fmla="*/ 266700 h 5453063"/>
              <a:gd name="connsiteX3" fmla="*/ 1509713 w 2271713"/>
              <a:gd name="connsiteY3" fmla="*/ 466725 h 5453063"/>
              <a:gd name="connsiteX4" fmla="*/ 1495425 w 2271713"/>
              <a:gd name="connsiteY4" fmla="*/ 757238 h 5453063"/>
              <a:gd name="connsiteX5" fmla="*/ 1428750 w 2271713"/>
              <a:gd name="connsiteY5" fmla="*/ 928688 h 5453063"/>
              <a:gd name="connsiteX6" fmla="*/ 1581150 w 2271713"/>
              <a:gd name="connsiteY6" fmla="*/ 919163 h 5453063"/>
              <a:gd name="connsiteX7" fmla="*/ 1947863 w 2271713"/>
              <a:gd name="connsiteY7" fmla="*/ 1176338 h 5453063"/>
              <a:gd name="connsiteX8" fmla="*/ 2271713 w 2271713"/>
              <a:gd name="connsiteY8" fmla="*/ 1504950 h 5453063"/>
              <a:gd name="connsiteX9" fmla="*/ 2271713 w 2271713"/>
              <a:gd name="connsiteY9" fmla="*/ 1552575 h 5453063"/>
              <a:gd name="connsiteX10" fmla="*/ 1962150 w 2271713"/>
              <a:gd name="connsiteY10" fmla="*/ 1871663 h 5453063"/>
              <a:gd name="connsiteX11" fmla="*/ 1809750 w 2271713"/>
              <a:gd name="connsiteY11" fmla="*/ 1995488 h 5453063"/>
              <a:gd name="connsiteX12" fmla="*/ 1724025 w 2271713"/>
              <a:gd name="connsiteY12" fmla="*/ 1947863 h 5453063"/>
              <a:gd name="connsiteX13" fmla="*/ 2038350 w 2271713"/>
              <a:gd name="connsiteY13" fmla="*/ 1528763 h 5453063"/>
              <a:gd name="connsiteX14" fmla="*/ 1695450 w 2271713"/>
              <a:gd name="connsiteY14" fmla="*/ 1252538 h 5453063"/>
              <a:gd name="connsiteX15" fmla="*/ 1652588 w 2271713"/>
              <a:gd name="connsiteY15" fmla="*/ 1428750 h 5453063"/>
              <a:gd name="connsiteX16" fmla="*/ 1595438 w 2271713"/>
              <a:gd name="connsiteY16" fmla="*/ 1566863 h 5453063"/>
              <a:gd name="connsiteX17" fmla="*/ 1628775 w 2271713"/>
              <a:gd name="connsiteY17" fmla="*/ 1800225 h 5453063"/>
              <a:gd name="connsiteX18" fmla="*/ 1747838 w 2271713"/>
              <a:gd name="connsiteY18" fmla="*/ 1990725 h 5453063"/>
              <a:gd name="connsiteX19" fmla="*/ 1824038 w 2271713"/>
              <a:gd name="connsiteY19" fmla="*/ 2105025 h 5453063"/>
              <a:gd name="connsiteX20" fmla="*/ 1990725 w 2271713"/>
              <a:gd name="connsiteY20" fmla="*/ 2428875 h 5453063"/>
              <a:gd name="connsiteX21" fmla="*/ 1990725 w 2271713"/>
              <a:gd name="connsiteY21" fmla="*/ 2795588 h 5453063"/>
              <a:gd name="connsiteX22" fmla="*/ 1857375 w 2271713"/>
              <a:gd name="connsiteY22" fmla="*/ 3167063 h 5453063"/>
              <a:gd name="connsiteX23" fmla="*/ 1790700 w 2271713"/>
              <a:gd name="connsiteY23" fmla="*/ 3624263 h 5453063"/>
              <a:gd name="connsiteX24" fmla="*/ 1495425 w 2271713"/>
              <a:gd name="connsiteY24" fmla="*/ 4500563 h 5453063"/>
              <a:gd name="connsiteX25" fmla="*/ 1404938 w 2271713"/>
              <a:gd name="connsiteY25" fmla="*/ 4824413 h 5453063"/>
              <a:gd name="connsiteX26" fmla="*/ 1585913 w 2271713"/>
              <a:gd name="connsiteY26" fmla="*/ 5129213 h 5453063"/>
              <a:gd name="connsiteX27" fmla="*/ 1728788 w 2271713"/>
              <a:gd name="connsiteY27" fmla="*/ 5219700 h 5453063"/>
              <a:gd name="connsiteX28" fmla="*/ 1733550 w 2271713"/>
              <a:gd name="connsiteY28" fmla="*/ 5243513 h 5453063"/>
              <a:gd name="connsiteX29" fmla="*/ 1643063 w 2271713"/>
              <a:gd name="connsiteY29" fmla="*/ 5262563 h 5453063"/>
              <a:gd name="connsiteX30" fmla="*/ 1404938 w 2271713"/>
              <a:gd name="connsiteY30" fmla="*/ 5143500 h 5453063"/>
              <a:gd name="connsiteX31" fmla="*/ 1333500 w 2271713"/>
              <a:gd name="connsiteY31" fmla="*/ 5167313 h 5453063"/>
              <a:gd name="connsiteX32" fmla="*/ 1243013 w 2271713"/>
              <a:gd name="connsiteY32" fmla="*/ 5110163 h 5453063"/>
              <a:gd name="connsiteX33" fmla="*/ 1238250 w 2271713"/>
              <a:gd name="connsiteY33" fmla="*/ 5224463 h 5453063"/>
              <a:gd name="connsiteX34" fmla="*/ 1100138 w 2271713"/>
              <a:gd name="connsiteY34" fmla="*/ 5453063 h 5453063"/>
              <a:gd name="connsiteX35" fmla="*/ 1038225 w 2271713"/>
              <a:gd name="connsiteY35" fmla="*/ 5453063 h 5453063"/>
              <a:gd name="connsiteX36" fmla="*/ 1023938 w 2271713"/>
              <a:gd name="connsiteY36" fmla="*/ 5148263 h 5453063"/>
              <a:gd name="connsiteX37" fmla="*/ 1185863 w 2271713"/>
              <a:gd name="connsiteY37" fmla="*/ 4848225 h 5453063"/>
              <a:gd name="connsiteX38" fmla="*/ 1271588 w 2271713"/>
              <a:gd name="connsiteY38" fmla="*/ 4095750 h 5453063"/>
              <a:gd name="connsiteX39" fmla="*/ 1419225 w 2271713"/>
              <a:gd name="connsiteY39" fmla="*/ 3509963 h 5453063"/>
              <a:gd name="connsiteX40" fmla="*/ 1262063 w 2271713"/>
              <a:gd name="connsiteY40" fmla="*/ 3328988 h 5453063"/>
              <a:gd name="connsiteX41" fmla="*/ 1147763 w 2271713"/>
              <a:gd name="connsiteY41" fmla="*/ 2981325 h 5453063"/>
              <a:gd name="connsiteX42" fmla="*/ 1066800 w 2271713"/>
              <a:gd name="connsiteY42" fmla="*/ 2671763 h 5453063"/>
              <a:gd name="connsiteX43" fmla="*/ 1128713 w 2271713"/>
              <a:gd name="connsiteY43" fmla="*/ 2085975 h 5453063"/>
              <a:gd name="connsiteX44" fmla="*/ 957263 w 2271713"/>
              <a:gd name="connsiteY44" fmla="*/ 1604963 h 5453063"/>
              <a:gd name="connsiteX45" fmla="*/ 852488 w 2271713"/>
              <a:gd name="connsiteY45" fmla="*/ 1490663 h 5453063"/>
              <a:gd name="connsiteX46" fmla="*/ 785813 w 2271713"/>
              <a:gd name="connsiteY46" fmla="*/ 2143125 h 5453063"/>
              <a:gd name="connsiteX47" fmla="*/ 962025 w 2271713"/>
              <a:gd name="connsiteY47" fmla="*/ 2586038 h 5453063"/>
              <a:gd name="connsiteX48" fmla="*/ 1004888 w 2271713"/>
              <a:gd name="connsiteY48" fmla="*/ 2790825 h 5453063"/>
              <a:gd name="connsiteX49" fmla="*/ 1066800 w 2271713"/>
              <a:gd name="connsiteY49" fmla="*/ 2843213 h 5453063"/>
              <a:gd name="connsiteX50" fmla="*/ 1066800 w 2271713"/>
              <a:gd name="connsiteY50" fmla="*/ 3071813 h 5453063"/>
              <a:gd name="connsiteX51" fmla="*/ 1023938 w 2271713"/>
              <a:gd name="connsiteY51" fmla="*/ 3167063 h 5453063"/>
              <a:gd name="connsiteX52" fmla="*/ 828675 w 2271713"/>
              <a:gd name="connsiteY52" fmla="*/ 3171825 h 5453063"/>
              <a:gd name="connsiteX53" fmla="*/ 766763 w 2271713"/>
              <a:gd name="connsiteY53" fmla="*/ 3062288 h 5453063"/>
              <a:gd name="connsiteX54" fmla="*/ 828675 w 2271713"/>
              <a:gd name="connsiteY54" fmla="*/ 2947988 h 5453063"/>
              <a:gd name="connsiteX55" fmla="*/ 904875 w 2271713"/>
              <a:gd name="connsiteY55" fmla="*/ 2957513 h 5453063"/>
              <a:gd name="connsiteX56" fmla="*/ 914400 w 2271713"/>
              <a:gd name="connsiteY56" fmla="*/ 2909888 h 5453063"/>
              <a:gd name="connsiteX57" fmla="*/ 738188 w 2271713"/>
              <a:gd name="connsiteY57" fmla="*/ 2481263 h 5453063"/>
              <a:gd name="connsiteX58" fmla="*/ 619125 w 2271713"/>
              <a:gd name="connsiteY58" fmla="*/ 2209800 h 5453063"/>
              <a:gd name="connsiteX59" fmla="*/ 619125 w 2271713"/>
              <a:gd name="connsiteY59" fmla="*/ 1395413 h 5453063"/>
              <a:gd name="connsiteX60" fmla="*/ 523875 w 2271713"/>
              <a:gd name="connsiteY60" fmla="*/ 1600200 h 5453063"/>
              <a:gd name="connsiteX61" fmla="*/ 357188 w 2271713"/>
              <a:gd name="connsiteY61" fmla="*/ 1747838 h 5453063"/>
              <a:gd name="connsiteX62" fmla="*/ 161925 w 2271713"/>
              <a:gd name="connsiteY62" fmla="*/ 1938338 h 5453063"/>
              <a:gd name="connsiteX63" fmla="*/ 152400 w 2271713"/>
              <a:gd name="connsiteY63" fmla="*/ 1981200 h 5453063"/>
              <a:gd name="connsiteX64" fmla="*/ 133350 w 2271713"/>
              <a:gd name="connsiteY64" fmla="*/ 2176463 h 5453063"/>
              <a:gd name="connsiteX65" fmla="*/ 142875 w 2271713"/>
              <a:gd name="connsiteY65" fmla="*/ 2271713 h 5453063"/>
              <a:gd name="connsiteX66" fmla="*/ 23813 w 2271713"/>
              <a:gd name="connsiteY66" fmla="*/ 2128838 h 5453063"/>
              <a:gd name="connsiteX67" fmla="*/ 0 w 2271713"/>
              <a:gd name="connsiteY67" fmla="*/ 1824038 h 5453063"/>
              <a:gd name="connsiteX68" fmla="*/ 114300 w 2271713"/>
              <a:gd name="connsiteY68" fmla="*/ 1576388 h 5453063"/>
              <a:gd name="connsiteX69" fmla="*/ 233363 w 2271713"/>
              <a:gd name="connsiteY69" fmla="*/ 1376362 h 5453063"/>
              <a:gd name="connsiteX70" fmla="*/ 566738 w 2271713"/>
              <a:gd name="connsiteY70" fmla="*/ 1152525 h 5453063"/>
              <a:gd name="connsiteX71" fmla="*/ 585788 w 2271713"/>
              <a:gd name="connsiteY71" fmla="*/ 990600 h 5453063"/>
              <a:gd name="connsiteX72" fmla="*/ 585788 w 2271713"/>
              <a:gd name="connsiteY72" fmla="*/ 742950 h 5453063"/>
              <a:gd name="connsiteX73" fmla="*/ 676275 w 2271713"/>
              <a:gd name="connsiteY73" fmla="*/ 404813 h 5453063"/>
              <a:gd name="connsiteX74" fmla="*/ 866775 w 2271713"/>
              <a:gd name="connsiteY74" fmla="*/ 119063 h 5453063"/>
              <a:gd name="connsiteX75" fmla="*/ 1123950 w 2271713"/>
              <a:gd name="connsiteY75" fmla="*/ 0 h 5453063"/>
              <a:gd name="connsiteX76" fmla="*/ 1381125 w 2271713"/>
              <a:gd name="connsiteY76" fmla="*/ 85725 h 5453063"/>
              <a:gd name="connsiteX0" fmla="*/ 1381125 w 2271713"/>
              <a:gd name="connsiteY0" fmla="*/ 85725 h 5453063"/>
              <a:gd name="connsiteX1" fmla="*/ 1457325 w 2271713"/>
              <a:gd name="connsiteY1" fmla="*/ 200025 h 5453063"/>
              <a:gd name="connsiteX2" fmla="*/ 1443038 w 2271713"/>
              <a:gd name="connsiteY2" fmla="*/ 266700 h 5453063"/>
              <a:gd name="connsiteX3" fmla="*/ 1509713 w 2271713"/>
              <a:gd name="connsiteY3" fmla="*/ 466725 h 5453063"/>
              <a:gd name="connsiteX4" fmla="*/ 1495425 w 2271713"/>
              <a:gd name="connsiteY4" fmla="*/ 757238 h 5453063"/>
              <a:gd name="connsiteX5" fmla="*/ 1428750 w 2271713"/>
              <a:gd name="connsiteY5" fmla="*/ 928688 h 5453063"/>
              <a:gd name="connsiteX6" fmla="*/ 1581150 w 2271713"/>
              <a:gd name="connsiteY6" fmla="*/ 919163 h 5453063"/>
              <a:gd name="connsiteX7" fmla="*/ 1947863 w 2271713"/>
              <a:gd name="connsiteY7" fmla="*/ 1176338 h 5453063"/>
              <a:gd name="connsiteX8" fmla="*/ 2271713 w 2271713"/>
              <a:gd name="connsiteY8" fmla="*/ 1504950 h 5453063"/>
              <a:gd name="connsiteX9" fmla="*/ 2271713 w 2271713"/>
              <a:gd name="connsiteY9" fmla="*/ 1552575 h 5453063"/>
              <a:gd name="connsiteX10" fmla="*/ 1962150 w 2271713"/>
              <a:gd name="connsiteY10" fmla="*/ 1871663 h 5453063"/>
              <a:gd name="connsiteX11" fmla="*/ 1809750 w 2271713"/>
              <a:gd name="connsiteY11" fmla="*/ 1995488 h 5453063"/>
              <a:gd name="connsiteX12" fmla="*/ 1724025 w 2271713"/>
              <a:gd name="connsiteY12" fmla="*/ 1947863 h 5453063"/>
              <a:gd name="connsiteX13" fmla="*/ 2038350 w 2271713"/>
              <a:gd name="connsiteY13" fmla="*/ 1528763 h 5453063"/>
              <a:gd name="connsiteX14" fmla="*/ 1695450 w 2271713"/>
              <a:gd name="connsiteY14" fmla="*/ 1252538 h 5453063"/>
              <a:gd name="connsiteX15" fmla="*/ 1652588 w 2271713"/>
              <a:gd name="connsiteY15" fmla="*/ 1428750 h 5453063"/>
              <a:gd name="connsiteX16" fmla="*/ 1595438 w 2271713"/>
              <a:gd name="connsiteY16" fmla="*/ 1566863 h 5453063"/>
              <a:gd name="connsiteX17" fmla="*/ 1628775 w 2271713"/>
              <a:gd name="connsiteY17" fmla="*/ 1800225 h 5453063"/>
              <a:gd name="connsiteX18" fmla="*/ 1747838 w 2271713"/>
              <a:gd name="connsiteY18" fmla="*/ 1990725 h 5453063"/>
              <a:gd name="connsiteX19" fmla="*/ 1824038 w 2271713"/>
              <a:gd name="connsiteY19" fmla="*/ 2105025 h 5453063"/>
              <a:gd name="connsiteX20" fmla="*/ 1990725 w 2271713"/>
              <a:gd name="connsiteY20" fmla="*/ 2428875 h 5453063"/>
              <a:gd name="connsiteX21" fmla="*/ 1990725 w 2271713"/>
              <a:gd name="connsiteY21" fmla="*/ 2795588 h 5453063"/>
              <a:gd name="connsiteX22" fmla="*/ 1857375 w 2271713"/>
              <a:gd name="connsiteY22" fmla="*/ 3167063 h 5453063"/>
              <a:gd name="connsiteX23" fmla="*/ 1790700 w 2271713"/>
              <a:gd name="connsiteY23" fmla="*/ 3624263 h 5453063"/>
              <a:gd name="connsiteX24" fmla="*/ 1495425 w 2271713"/>
              <a:gd name="connsiteY24" fmla="*/ 4500563 h 5453063"/>
              <a:gd name="connsiteX25" fmla="*/ 1404938 w 2271713"/>
              <a:gd name="connsiteY25" fmla="*/ 4824413 h 5453063"/>
              <a:gd name="connsiteX26" fmla="*/ 1585913 w 2271713"/>
              <a:gd name="connsiteY26" fmla="*/ 5129213 h 5453063"/>
              <a:gd name="connsiteX27" fmla="*/ 1728788 w 2271713"/>
              <a:gd name="connsiteY27" fmla="*/ 5219700 h 5453063"/>
              <a:gd name="connsiteX28" fmla="*/ 1733550 w 2271713"/>
              <a:gd name="connsiteY28" fmla="*/ 5243513 h 5453063"/>
              <a:gd name="connsiteX29" fmla="*/ 1643063 w 2271713"/>
              <a:gd name="connsiteY29" fmla="*/ 5262563 h 5453063"/>
              <a:gd name="connsiteX30" fmla="*/ 1404938 w 2271713"/>
              <a:gd name="connsiteY30" fmla="*/ 5143500 h 5453063"/>
              <a:gd name="connsiteX31" fmla="*/ 1333500 w 2271713"/>
              <a:gd name="connsiteY31" fmla="*/ 5167313 h 5453063"/>
              <a:gd name="connsiteX32" fmla="*/ 1243013 w 2271713"/>
              <a:gd name="connsiteY32" fmla="*/ 5110163 h 5453063"/>
              <a:gd name="connsiteX33" fmla="*/ 1238250 w 2271713"/>
              <a:gd name="connsiteY33" fmla="*/ 5224463 h 5453063"/>
              <a:gd name="connsiteX34" fmla="*/ 1100138 w 2271713"/>
              <a:gd name="connsiteY34" fmla="*/ 5453063 h 5453063"/>
              <a:gd name="connsiteX35" fmla="*/ 1038225 w 2271713"/>
              <a:gd name="connsiteY35" fmla="*/ 5453063 h 5453063"/>
              <a:gd name="connsiteX36" fmla="*/ 1023938 w 2271713"/>
              <a:gd name="connsiteY36" fmla="*/ 5148263 h 5453063"/>
              <a:gd name="connsiteX37" fmla="*/ 1185863 w 2271713"/>
              <a:gd name="connsiteY37" fmla="*/ 4848225 h 5453063"/>
              <a:gd name="connsiteX38" fmla="*/ 1271588 w 2271713"/>
              <a:gd name="connsiteY38" fmla="*/ 4095750 h 5453063"/>
              <a:gd name="connsiteX39" fmla="*/ 1419225 w 2271713"/>
              <a:gd name="connsiteY39" fmla="*/ 3509963 h 5453063"/>
              <a:gd name="connsiteX40" fmla="*/ 1262063 w 2271713"/>
              <a:gd name="connsiteY40" fmla="*/ 3328988 h 5453063"/>
              <a:gd name="connsiteX41" fmla="*/ 1147763 w 2271713"/>
              <a:gd name="connsiteY41" fmla="*/ 2981325 h 5453063"/>
              <a:gd name="connsiteX42" fmla="*/ 1066800 w 2271713"/>
              <a:gd name="connsiteY42" fmla="*/ 2671763 h 5453063"/>
              <a:gd name="connsiteX43" fmla="*/ 1128713 w 2271713"/>
              <a:gd name="connsiteY43" fmla="*/ 2085975 h 5453063"/>
              <a:gd name="connsiteX44" fmla="*/ 957263 w 2271713"/>
              <a:gd name="connsiteY44" fmla="*/ 1604963 h 5453063"/>
              <a:gd name="connsiteX45" fmla="*/ 852488 w 2271713"/>
              <a:gd name="connsiteY45" fmla="*/ 1490663 h 5453063"/>
              <a:gd name="connsiteX46" fmla="*/ 785813 w 2271713"/>
              <a:gd name="connsiteY46" fmla="*/ 2143125 h 5453063"/>
              <a:gd name="connsiteX47" fmla="*/ 962025 w 2271713"/>
              <a:gd name="connsiteY47" fmla="*/ 2586038 h 5453063"/>
              <a:gd name="connsiteX48" fmla="*/ 1004888 w 2271713"/>
              <a:gd name="connsiteY48" fmla="*/ 2790825 h 5453063"/>
              <a:gd name="connsiteX49" fmla="*/ 1066800 w 2271713"/>
              <a:gd name="connsiteY49" fmla="*/ 2843213 h 5453063"/>
              <a:gd name="connsiteX50" fmla="*/ 1066800 w 2271713"/>
              <a:gd name="connsiteY50" fmla="*/ 3071813 h 5453063"/>
              <a:gd name="connsiteX51" fmla="*/ 1023938 w 2271713"/>
              <a:gd name="connsiteY51" fmla="*/ 3167063 h 5453063"/>
              <a:gd name="connsiteX52" fmla="*/ 828675 w 2271713"/>
              <a:gd name="connsiteY52" fmla="*/ 3171825 h 5453063"/>
              <a:gd name="connsiteX53" fmla="*/ 766763 w 2271713"/>
              <a:gd name="connsiteY53" fmla="*/ 3062288 h 5453063"/>
              <a:gd name="connsiteX54" fmla="*/ 828675 w 2271713"/>
              <a:gd name="connsiteY54" fmla="*/ 2947988 h 5453063"/>
              <a:gd name="connsiteX55" fmla="*/ 904875 w 2271713"/>
              <a:gd name="connsiteY55" fmla="*/ 2957513 h 5453063"/>
              <a:gd name="connsiteX56" fmla="*/ 914400 w 2271713"/>
              <a:gd name="connsiteY56" fmla="*/ 2909888 h 5453063"/>
              <a:gd name="connsiteX57" fmla="*/ 738188 w 2271713"/>
              <a:gd name="connsiteY57" fmla="*/ 2481263 h 5453063"/>
              <a:gd name="connsiteX58" fmla="*/ 619125 w 2271713"/>
              <a:gd name="connsiteY58" fmla="*/ 2209800 h 5453063"/>
              <a:gd name="connsiteX59" fmla="*/ 619125 w 2271713"/>
              <a:gd name="connsiteY59" fmla="*/ 1395413 h 5453063"/>
              <a:gd name="connsiteX60" fmla="*/ 523875 w 2271713"/>
              <a:gd name="connsiteY60" fmla="*/ 1600200 h 5453063"/>
              <a:gd name="connsiteX61" fmla="*/ 357188 w 2271713"/>
              <a:gd name="connsiteY61" fmla="*/ 1747838 h 5453063"/>
              <a:gd name="connsiteX62" fmla="*/ 161925 w 2271713"/>
              <a:gd name="connsiteY62" fmla="*/ 1938338 h 5453063"/>
              <a:gd name="connsiteX63" fmla="*/ 152400 w 2271713"/>
              <a:gd name="connsiteY63" fmla="*/ 1981200 h 5453063"/>
              <a:gd name="connsiteX64" fmla="*/ 133350 w 2271713"/>
              <a:gd name="connsiteY64" fmla="*/ 2176463 h 5453063"/>
              <a:gd name="connsiteX65" fmla="*/ 142875 w 2271713"/>
              <a:gd name="connsiteY65" fmla="*/ 2271713 h 5453063"/>
              <a:gd name="connsiteX66" fmla="*/ 23813 w 2271713"/>
              <a:gd name="connsiteY66" fmla="*/ 2128838 h 5453063"/>
              <a:gd name="connsiteX67" fmla="*/ 0 w 2271713"/>
              <a:gd name="connsiteY67" fmla="*/ 1824038 h 5453063"/>
              <a:gd name="connsiteX68" fmla="*/ 114300 w 2271713"/>
              <a:gd name="connsiteY68" fmla="*/ 1576388 h 5453063"/>
              <a:gd name="connsiteX69" fmla="*/ 230982 w 2271713"/>
              <a:gd name="connsiteY69" fmla="*/ 1345406 h 5453063"/>
              <a:gd name="connsiteX70" fmla="*/ 566738 w 2271713"/>
              <a:gd name="connsiteY70" fmla="*/ 1152525 h 5453063"/>
              <a:gd name="connsiteX71" fmla="*/ 585788 w 2271713"/>
              <a:gd name="connsiteY71" fmla="*/ 990600 h 5453063"/>
              <a:gd name="connsiteX72" fmla="*/ 585788 w 2271713"/>
              <a:gd name="connsiteY72" fmla="*/ 742950 h 5453063"/>
              <a:gd name="connsiteX73" fmla="*/ 676275 w 2271713"/>
              <a:gd name="connsiteY73" fmla="*/ 404813 h 5453063"/>
              <a:gd name="connsiteX74" fmla="*/ 866775 w 2271713"/>
              <a:gd name="connsiteY74" fmla="*/ 119063 h 5453063"/>
              <a:gd name="connsiteX75" fmla="*/ 1123950 w 2271713"/>
              <a:gd name="connsiteY75" fmla="*/ 0 h 5453063"/>
              <a:gd name="connsiteX76" fmla="*/ 1381125 w 2271713"/>
              <a:gd name="connsiteY76" fmla="*/ 85725 h 5453063"/>
              <a:gd name="connsiteX0" fmla="*/ 1381125 w 2271713"/>
              <a:gd name="connsiteY0" fmla="*/ 85725 h 5453063"/>
              <a:gd name="connsiteX1" fmla="*/ 1457325 w 2271713"/>
              <a:gd name="connsiteY1" fmla="*/ 200025 h 5453063"/>
              <a:gd name="connsiteX2" fmla="*/ 1443038 w 2271713"/>
              <a:gd name="connsiteY2" fmla="*/ 266700 h 5453063"/>
              <a:gd name="connsiteX3" fmla="*/ 1509713 w 2271713"/>
              <a:gd name="connsiteY3" fmla="*/ 466725 h 5453063"/>
              <a:gd name="connsiteX4" fmla="*/ 1495425 w 2271713"/>
              <a:gd name="connsiteY4" fmla="*/ 757238 h 5453063"/>
              <a:gd name="connsiteX5" fmla="*/ 1428750 w 2271713"/>
              <a:gd name="connsiteY5" fmla="*/ 928688 h 5453063"/>
              <a:gd name="connsiteX6" fmla="*/ 1581150 w 2271713"/>
              <a:gd name="connsiteY6" fmla="*/ 919163 h 5453063"/>
              <a:gd name="connsiteX7" fmla="*/ 1947863 w 2271713"/>
              <a:gd name="connsiteY7" fmla="*/ 1176338 h 5453063"/>
              <a:gd name="connsiteX8" fmla="*/ 2271713 w 2271713"/>
              <a:gd name="connsiteY8" fmla="*/ 1504950 h 5453063"/>
              <a:gd name="connsiteX9" fmla="*/ 2271713 w 2271713"/>
              <a:gd name="connsiteY9" fmla="*/ 1552575 h 5453063"/>
              <a:gd name="connsiteX10" fmla="*/ 1962150 w 2271713"/>
              <a:gd name="connsiteY10" fmla="*/ 1871663 h 5453063"/>
              <a:gd name="connsiteX11" fmla="*/ 1809750 w 2271713"/>
              <a:gd name="connsiteY11" fmla="*/ 1995488 h 5453063"/>
              <a:gd name="connsiteX12" fmla="*/ 1724025 w 2271713"/>
              <a:gd name="connsiteY12" fmla="*/ 1947863 h 5453063"/>
              <a:gd name="connsiteX13" fmla="*/ 2038350 w 2271713"/>
              <a:gd name="connsiteY13" fmla="*/ 1528763 h 5453063"/>
              <a:gd name="connsiteX14" fmla="*/ 1695450 w 2271713"/>
              <a:gd name="connsiteY14" fmla="*/ 1252538 h 5453063"/>
              <a:gd name="connsiteX15" fmla="*/ 1652588 w 2271713"/>
              <a:gd name="connsiteY15" fmla="*/ 1428750 h 5453063"/>
              <a:gd name="connsiteX16" fmla="*/ 1595438 w 2271713"/>
              <a:gd name="connsiteY16" fmla="*/ 1566863 h 5453063"/>
              <a:gd name="connsiteX17" fmla="*/ 1628775 w 2271713"/>
              <a:gd name="connsiteY17" fmla="*/ 1800225 h 5453063"/>
              <a:gd name="connsiteX18" fmla="*/ 1747838 w 2271713"/>
              <a:gd name="connsiteY18" fmla="*/ 1990725 h 5453063"/>
              <a:gd name="connsiteX19" fmla="*/ 1824038 w 2271713"/>
              <a:gd name="connsiteY19" fmla="*/ 2105025 h 5453063"/>
              <a:gd name="connsiteX20" fmla="*/ 1990725 w 2271713"/>
              <a:gd name="connsiteY20" fmla="*/ 2428875 h 5453063"/>
              <a:gd name="connsiteX21" fmla="*/ 1990725 w 2271713"/>
              <a:gd name="connsiteY21" fmla="*/ 2795588 h 5453063"/>
              <a:gd name="connsiteX22" fmla="*/ 1857375 w 2271713"/>
              <a:gd name="connsiteY22" fmla="*/ 3167063 h 5453063"/>
              <a:gd name="connsiteX23" fmla="*/ 1790700 w 2271713"/>
              <a:gd name="connsiteY23" fmla="*/ 3624263 h 5453063"/>
              <a:gd name="connsiteX24" fmla="*/ 1495425 w 2271713"/>
              <a:gd name="connsiteY24" fmla="*/ 4500563 h 5453063"/>
              <a:gd name="connsiteX25" fmla="*/ 1404938 w 2271713"/>
              <a:gd name="connsiteY25" fmla="*/ 4824413 h 5453063"/>
              <a:gd name="connsiteX26" fmla="*/ 1585913 w 2271713"/>
              <a:gd name="connsiteY26" fmla="*/ 5129213 h 5453063"/>
              <a:gd name="connsiteX27" fmla="*/ 1728788 w 2271713"/>
              <a:gd name="connsiteY27" fmla="*/ 5219700 h 5453063"/>
              <a:gd name="connsiteX28" fmla="*/ 1733550 w 2271713"/>
              <a:gd name="connsiteY28" fmla="*/ 5243513 h 5453063"/>
              <a:gd name="connsiteX29" fmla="*/ 1643063 w 2271713"/>
              <a:gd name="connsiteY29" fmla="*/ 5262563 h 5453063"/>
              <a:gd name="connsiteX30" fmla="*/ 1404938 w 2271713"/>
              <a:gd name="connsiteY30" fmla="*/ 5143500 h 5453063"/>
              <a:gd name="connsiteX31" fmla="*/ 1333500 w 2271713"/>
              <a:gd name="connsiteY31" fmla="*/ 5167313 h 5453063"/>
              <a:gd name="connsiteX32" fmla="*/ 1243013 w 2271713"/>
              <a:gd name="connsiteY32" fmla="*/ 5110163 h 5453063"/>
              <a:gd name="connsiteX33" fmla="*/ 1238250 w 2271713"/>
              <a:gd name="connsiteY33" fmla="*/ 5224463 h 5453063"/>
              <a:gd name="connsiteX34" fmla="*/ 1100138 w 2271713"/>
              <a:gd name="connsiteY34" fmla="*/ 5453063 h 5453063"/>
              <a:gd name="connsiteX35" fmla="*/ 1038225 w 2271713"/>
              <a:gd name="connsiteY35" fmla="*/ 5453063 h 5453063"/>
              <a:gd name="connsiteX36" fmla="*/ 1023938 w 2271713"/>
              <a:gd name="connsiteY36" fmla="*/ 5148263 h 5453063"/>
              <a:gd name="connsiteX37" fmla="*/ 1185863 w 2271713"/>
              <a:gd name="connsiteY37" fmla="*/ 4848225 h 5453063"/>
              <a:gd name="connsiteX38" fmla="*/ 1271588 w 2271713"/>
              <a:gd name="connsiteY38" fmla="*/ 4095750 h 5453063"/>
              <a:gd name="connsiteX39" fmla="*/ 1419225 w 2271713"/>
              <a:gd name="connsiteY39" fmla="*/ 3509963 h 5453063"/>
              <a:gd name="connsiteX40" fmla="*/ 1262063 w 2271713"/>
              <a:gd name="connsiteY40" fmla="*/ 3328988 h 5453063"/>
              <a:gd name="connsiteX41" fmla="*/ 1147763 w 2271713"/>
              <a:gd name="connsiteY41" fmla="*/ 2981325 h 5453063"/>
              <a:gd name="connsiteX42" fmla="*/ 1066800 w 2271713"/>
              <a:gd name="connsiteY42" fmla="*/ 2671763 h 5453063"/>
              <a:gd name="connsiteX43" fmla="*/ 1128713 w 2271713"/>
              <a:gd name="connsiteY43" fmla="*/ 2085975 h 5453063"/>
              <a:gd name="connsiteX44" fmla="*/ 957263 w 2271713"/>
              <a:gd name="connsiteY44" fmla="*/ 1604963 h 5453063"/>
              <a:gd name="connsiteX45" fmla="*/ 852488 w 2271713"/>
              <a:gd name="connsiteY45" fmla="*/ 1490663 h 5453063"/>
              <a:gd name="connsiteX46" fmla="*/ 785813 w 2271713"/>
              <a:gd name="connsiteY46" fmla="*/ 2143125 h 5453063"/>
              <a:gd name="connsiteX47" fmla="*/ 962025 w 2271713"/>
              <a:gd name="connsiteY47" fmla="*/ 2586038 h 5453063"/>
              <a:gd name="connsiteX48" fmla="*/ 1004888 w 2271713"/>
              <a:gd name="connsiteY48" fmla="*/ 2790825 h 5453063"/>
              <a:gd name="connsiteX49" fmla="*/ 1066800 w 2271713"/>
              <a:gd name="connsiteY49" fmla="*/ 2843213 h 5453063"/>
              <a:gd name="connsiteX50" fmla="*/ 1066800 w 2271713"/>
              <a:gd name="connsiteY50" fmla="*/ 3071813 h 5453063"/>
              <a:gd name="connsiteX51" fmla="*/ 1023938 w 2271713"/>
              <a:gd name="connsiteY51" fmla="*/ 3167063 h 5453063"/>
              <a:gd name="connsiteX52" fmla="*/ 828675 w 2271713"/>
              <a:gd name="connsiteY52" fmla="*/ 3171825 h 5453063"/>
              <a:gd name="connsiteX53" fmla="*/ 766763 w 2271713"/>
              <a:gd name="connsiteY53" fmla="*/ 3062288 h 5453063"/>
              <a:gd name="connsiteX54" fmla="*/ 828675 w 2271713"/>
              <a:gd name="connsiteY54" fmla="*/ 2947988 h 5453063"/>
              <a:gd name="connsiteX55" fmla="*/ 904875 w 2271713"/>
              <a:gd name="connsiteY55" fmla="*/ 2957513 h 5453063"/>
              <a:gd name="connsiteX56" fmla="*/ 914400 w 2271713"/>
              <a:gd name="connsiteY56" fmla="*/ 2909888 h 5453063"/>
              <a:gd name="connsiteX57" fmla="*/ 738188 w 2271713"/>
              <a:gd name="connsiteY57" fmla="*/ 2481263 h 5453063"/>
              <a:gd name="connsiteX58" fmla="*/ 619125 w 2271713"/>
              <a:gd name="connsiteY58" fmla="*/ 2209800 h 5453063"/>
              <a:gd name="connsiteX59" fmla="*/ 619125 w 2271713"/>
              <a:gd name="connsiteY59" fmla="*/ 1395413 h 5453063"/>
              <a:gd name="connsiteX60" fmla="*/ 523875 w 2271713"/>
              <a:gd name="connsiteY60" fmla="*/ 1600200 h 5453063"/>
              <a:gd name="connsiteX61" fmla="*/ 357188 w 2271713"/>
              <a:gd name="connsiteY61" fmla="*/ 1747838 h 5453063"/>
              <a:gd name="connsiteX62" fmla="*/ 161925 w 2271713"/>
              <a:gd name="connsiteY62" fmla="*/ 1938338 h 5453063"/>
              <a:gd name="connsiteX63" fmla="*/ 152400 w 2271713"/>
              <a:gd name="connsiteY63" fmla="*/ 1981200 h 5453063"/>
              <a:gd name="connsiteX64" fmla="*/ 133350 w 2271713"/>
              <a:gd name="connsiteY64" fmla="*/ 2176463 h 5453063"/>
              <a:gd name="connsiteX65" fmla="*/ 142875 w 2271713"/>
              <a:gd name="connsiteY65" fmla="*/ 2271713 h 5453063"/>
              <a:gd name="connsiteX66" fmla="*/ 23813 w 2271713"/>
              <a:gd name="connsiteY66" fmla="*/ 2128838 h 5453063"/>
              <a:gd name="connsiteX67" fmla="*/ 0 w 2271713"/>
              <a:gd name="connsiteY67" fmla="*/ 1824038 h 5453063"/>
              <a:gd name="connsiteX68" fmla="*/ 85725 w 2271713"/>
              <a:gd name="connsiteY68" fmla="*/ 1576388 h 5453063"/>
              <a:gd name="connsiteX69" fmla="*/ 230982 w 2271713"/>
              <a:gd name="connsiteY69" fmla="*/ 1345406 h 5453063"/>
              <a:gd name="connsiteX70" fmla="*/ 566738 w 2271713"/>
              <a:gd name="connsiteY70" fmla="*/ 1152525 h 5453063"/>
              <a:gd name="connsiteX71" fmla="*/ 585788 w 2271713"/>
              <a:gd name="connsiteY71" fmla="*/ 990600 h 5453063"/>
              <a:gd name="connsiteX72" fmla="*/ 585788 w 2271713"/>
              <a:gd name="connsiteY72" fmla="*/ 742950 h 5453063"/>
              <a:gd name="connsiteX73" fmla="*/ 676275 w 2271713"/>
              <a:gd name="connsiteY73" fmla="*/ 404813 h 5453063"/>
              <a:gd name="connsiteX74" fmla="*/ 866775 w 2271713"/>
              <a:gd name="connsiteY74" fmla="*/ 119063 h 5453063"/>
              <a:gd name="connsiteX75" fmla="*/ 1123950 w 2271713"/>
              <a:gd name="connsiteY75" fmla="*/ 0 h 5453063"/>
              <a:gd name="connsiteX76" fmla="*/ 1381125 w 2271713"/>
              <a:gd name="connsiteY76" fmla="*/ 85725 h 5453063"/>
              <a:gd name="connsiteX0" fmla="*/ 1381125 w 2271713"/>
              <a:gd name="connsiteY0" fmla="*/ 85725 h 5453063"/>
              <a:gd name="connsiteX1" fmla="*/ 1457325 w 2271713"/>
              <a:gd name="connsiteY1" fmla="*/ 200025 h 5453063"/>
              <a:gd name="connsiteX2" fmla="*/ 1443038 w 2271713"/>
              <a:gd name="connsiteY2" fmla="*/ 266700 h 5453063"/>
              <a:gd name="connsiteX3" fmla="*/ 1509713 w 2271713"/>
              <a:gd name="connsiteY3" fmla="*/ 466725 h 5453063"/>
              <a:gd name="connsiteX4" fmla="*/ 1495425 w 2271713"/>
              <a:gd name="connsiteY4" fmla="*/ 757238 h 5453063"/>
              <a:gd name="connsiteX5" fmla="*/ 1428750 w 2271713"/>
              <a:gd name="connsiteY5" fmla="*/ 928688 h 5453063"/>
              <a:gd name="connsiteX6" fmla="*/ 1581150 w 2271713"/>
              <a:gd name="connsiteY6" fmla="*/ 919163 h 5453063"/>
              <a:gd name="connsiteX7" fmla="*/ 1947863 w 2271713"/>
              <a:gd name="connsiteY7" fmla="*/ 1176338 h 5453063"/>
              <a:gd name="connsiteX8" fmla="*/ 2271713 w 2271713"/>
              <a:gd name="connsiteY8" fmla="*/ 1504950 h 5453063"/>
              <a:gd name="connsiteX9" fmla="*/ 2271713 w 2271713"/>
              <a:gd name="connsiteY9" fmla="*/ 1552575 h 5453063"/>
              <a:gd name="connsiteX10" fmla="*/ 1962150 w 2271713"/>
              <a:gd name="connsiteY10" fmla="*/ 1871663 h 5453063"/>
              <a:gd name="connsiteX11" fmla="*/ 1809750 w 2271713"/>
              <a:gd name="connsiteY11" fmla="*/ 1995488 h 5453063"/>
              <a:gd name="connsiteX12" fmla="*/ 1724025 w 2271713"/>
              <a:gd name="connsiteY12" fmla="*/ 1947863 h 5453063"/>
              <a:gd name="connsiteX13" fmla="*/ 2038350 w 2271713"/>
              <a:gd name="connsiteY13" fmla="*/ 1528763 h 5453063"/>
              <a:gd name="connsiteX14" fmla="*/ 1695450 w 2271713"/>
              <a:gd name="connsiteY14" fmla="*/ 1252538 h 5453063"/>
              <a:gd name="connsiteX15" fmla="*/ 1652588 w 2271713"/>
              <a:gd name="connsiteY15" fmla="*/ 1428750 h 5453063"/>
              <a:gd name="connsiteX16" fmla="*/ 1595438 w 2271713"/>
              <a:gd name="connsiteY16" fmla="*/ 1566863 h 5453063"/>
              <a:gd name="connsiteX17" fmla="*/ 1628775 w 2271713"/>
              <a:gd name="connsiteY17" fmla="*/ 1800225 h 5453063"/>
              <a:gd name="connsiteX18" fmla="*/ 1747838 w 2271713"/>
              <a:gd name="connsiteY18" fmla="*/ 1990725 h 5453063"/>
              <a:gd name="connsiteX19" fmla="*/ 1824038 w 2271713"/>
              <a:gd name="connsiteY19" fmla="*/ 2105025 h 5453063"/>
              <a:gd name="connsiteX20" fmla="*/ 1990725 w 2271713"/>
              <a:gd name="connsiteY20" fmla="*/ 2428875 h 5453063"/>
              <a:gd name="connsiteX21" fmla="*/ 1990725 w 2271713"/>
              <a:gd name="connsiteY21" fmla="*/ 2795588 h 5453063"/>
              <a:gd name="connsiteX22" fmla="*/ 1857375 w 2271713"/>
              <a:gd name="connsiteY22" fmla="*/ 3167063 h 5453063"/>
              <a:gd name="connsiteX23" fmla="*/ 1790700 w 2271713"/>
              <a:gd name="connsiteY23" fmla="*/ 3624263 h 5453063"/>
              <a:gd name="connsiteX24" fmla="*/ 1495425 w 2271713"/>
              <a:gd name="connsiteY24" fmla="*/ 4500563 h 5453063"/>
              <a:gd name="connsiteX25" fmla="*/ 1404938 w 2271713"/>
              <a:gd name="connsiteY25" fmla="*/ 4824413 h 5453063"/>
              <a:gd name="connsiteX26" fmla="*/ 1585913 w 2271713"/>
              <a:gd name="connsiteY26" fmla="*/ 5129213 h 5453063"/>
              <a:gd name="connsiteX27" fmla="*/ 1728788 w 2271713"/>
              <a:gd name="connsiteY27" fmla="*/ 5219700 h 5453063"/>
              <a:gd name="connsiteX28" fmla="*/ 1733550 w 2271713"/>
              <a:gd name="connsiteY28" fmla="*/ 5243513 h 5453063"/>
              <a:gd name="connsiteX29" fmla="*/ 1643063 w 2271713"/>
              <a:gd name="connsiteY29" fmla="*/ 5262563 h 5453063"/>
              <a:gd name="connsiteX30" fmla="*/ 1404938 w 2271713"/>
              <a:gd name="connsiteY30" fmla="*/ 5143500 h 5453063"/>
              <a:gd name="connsiteX31" fmla="*/ 1333500 w 2271713"/>
              <a:gd name="connsiteY31" fmla="*/ 5167313 h 5453063"/>
              <a:gd name="connsiteX32" fmla="*/ 1243013 w 2271713"/>
              <a:gd name="connsiteY32" fmla="*/ 5110163 h 5453063"/>
              <a:gd name="connsiteX33" fmla="*/ 1238250 w 2271713"/>
              <a:gd name="connsiteY33" fmla="*/ 5224463 h 5453063"/>
              <a:gd name="connsiteX34" fmla="*/ 1100138 w 2271713"/>
              <a:gd name="connsiteY34" fmla="*/ 5453063 h 5453063"/>
              <a:gd name="connsiteX35" fmla="*/ 1038225 w 2271713"/>
              <a:gd name="connsiteY35" fmla="*/ 5453063 h 5453063"/>
              <a:gd name="connsiteX36" fmla="*/ 1023938 w 2271713"/>
              <a:gd name="connsiteY36" fmla="*/ 5148263 h 5453063"/>
              <a:gd name="connsiteX37" fmla="*/ 1185863 w 2271713"/>
              <a:gd name="connsiteY37" fmla="*/ 4848225 h 5453063"/>
              <a:gd name="connsiteX38" fmla="*/ 1271588 w 2271713"/>
              <a:gd name="connsiteY38" fmla="*/ 4095750 h 5453063"/>
              <a:gd name="connsiteX39" fmla="*/ 1419225 w 2271713"/>
              <a:gd name="connsiteY39" fmla="*/ 3509963 h 5453063"/>
              <a:gd name="connsiteX40" fmla="*/ 1262063 w 2271713"/>
              <a:gd name="connsiteY40" fmla="*/ 3328988 h 5453063"/>
              <a:gd name="connsiteX41" fmla="*/ 1147763 w 2271713"/>
              <a:gd name="connsiteY41" fmla="*/ 2981325 h 5453063"/>
              <a:gd name="connsiteX42" fmla="*/ 1066800 w 2271713"/>
              <a:gd name="connsiteY42" fmla="*/ 2671763 h 5453063"/>
              <a:gd name="connsiteX43" fmla="*/ 1128713 w 2271713"/>
              <a:gd name="connsiteY43" fmla="*/ 2085975 h 5453063"/>
              <a:gd name="connsiteX44" fmla="*/ 957263 w 2271713"/>
              <a:gd name="connsiteY44" fmla="*/ 1604963 h 5453063"/>
              <a:gd name="connsiteX45" fmla="*/ 852488 w 2271713"/>
              <a:gd name="connsiteY45" fmla="*/ 1490663 h 5453063"/>
              <a:gd name="connsiteX46" fmla="*/ 785813 w 2271713"/>
              <a:gd name="connsiteY46" fmla="*/ 2143125 h 5453063"/>
              <a:gd name="connsiteX47" fmla="*/ 962025 w 2271713"/>
              <a:gd name="connsiteY47" fmla="*/ 2586038 h 5453063"/>
              <a:gd name="connsiteX48" fmla="*/ 1004888 w 2271713"/>
              <a:gd name="connsiteY48" fmla="*/ 2790825 h 5453063"/>
              <a:gd name="connsiteX49" fmla="*/ 1066800 w 2271713"/>
              <a:gd name="connsiteY49" fmla="*/ 2843213 h 5453063"/>
              <a:gd name="connsiteX50" fmla="*/ 1066800 w 2271713"/>
              <a:gd name="connsiteY50" fmla="*/ 3071813 h 5453063"/>
              <a:gd name="connsiteX51" fmla="*/ 1023938 w 2271713"/>
              <a:gd name="connsiteY51" fmla="*/ 3167063 h 5453063"/>
              <a:gd name="connsiteX52" fmla="*/ 828675 w 2271713"/>
              <a:gd name="connsiteY52" fmla="*/ 3171825 h 5453063"/>
              <a:gd name="connsiteX53" fmla="*/ 766763 w 2271713"/>
              <a:gd name="connsiteY53" fmla="*/ 3062288 h 5453063"/>
              <a:gd name="connsiteX54" fmla="*/ 828675 w 2271713"/>
              <a:gd name="connsiteY54" fmla="*/ 2947988 h 5453063"/>
              <a:gd name="connsiteX55" fmla="*/ 904875 w 2271713"/>
              <a:gd name="connsiteY55" fmla="*/ 2957513 h 5453063"/>
              <a:gd name="connsiteX56" fmla="*/ 914400 w 2271713"/>
              <a:gd name="connsiteY56" fmla="*/ 2909888 h 5453063"/>
              <a:gd name="connsiteX57" fmla="*/ 738188 w 2271713"/>
              <a:gd name="connsiteY57" fmla="*/ 2481263 h 5453063"/>
              <a:gd name="connsiteX58" fmla="*/ 619125 w 2271713"/>
              <a:gd name="connsiteY58" fmla="*/ 2209800 h 5453063"/>
              <a:gd name="connsiteX59" fmla="*/ 619125 w 2271713"/>
              <a:gd name="connsiteY59" fmla="*/ 1395413 h 5453063"/>
              <a:gd name="connsiteX60" fmla="*/ 523875 w 2271713"/>
              <a:gd name="connsiteY60" fmla="*/ 1600200 h 5453063"/>
              <a:gd name="connsiteX61" fmla="*/ 357188 w 2271713"/>
              <a:gd name="connsiteY61" fmla="*/ 1747838 h 5453063"/>
              <a:gd name="connsiteX62" fmla="*/ 161925 w 2271713"/>
              <a:gd name="connsiteY62" fmla="*/ 1938338 h 5453063"/>
              <a:gd name="connsiteX63" fmla="*/ 152400 w 2271713"/>
              <a:gd name="connsiteY63" fmla="*/ 1981200 h 5453063"/>
              <a:gd name="connsiteX64" fmla="*/ 133350 w 2271713"/>
              <a:gd name="connsiteY64" fmla="*/ 2176463 h 5453063"/>
              <a:gd name="connsiteX65" fmla="*/ 142875 w 2271713"/>
              <a:gd name="connsiteY65" fmla="*/ 2271713 h 5453063"/>
              <a:gd name="connsiteX66" fmla="*/ 23813 w 2271713"/>
              <a:gd name="connsiteY66" fmla="*/ 2128838 h 5453063"/>
              <a:gd name="connsiteX67" fmla="*/ 0 w 2271713"/>
              <a:gd name="connsiteY67" fmla="*/ 1824038 h 5453063"/>
              <a:gd name="connsiteX68" fmla="*/ 85725 w 2271713"/>
              <a:gd name="connsiteY68" fmla="*/ 1576388 h 5453063"/>
              <a:gd name="connsiteX69" fmla="*/ 230982 w 2271713"/>
              <a:gd name="connsiteY69" fmla="*/ 1345406 h 5453063"/>
              <a:gd name="connsiteX70" fmla="*/ 566738 w 2271713"/>
              <a:gd name="connsiteY70" fmla="*/ 1152525 h 5453063"/>
              <a:gd name="connsiteX71" fmla="*/ 585788 w 2271713"/>
              <a:gd name="connsiteY71" fmla="*/ 990600 h 5453063"/>
              <a:gd name="connsiteX72" fmla="*/ 585788 w 2271713"/>
              <a:gd name="connsiteY72" fmla="*/ 742950 h 5453063"/>
              <a:gd name="connsiteX73" fmla="*/ 676275 w 2271713"/>
              <a:gd name="connsiteY73" fmla="*/ 404813 h 5453063"/>
              <a:gd name="connsiteX74" fmla="*/ 866775 w 2271713"/>
              <a:gd name="connsiteY74" fmla="*/ 119063 h 5453063"/>
              <a:gd name="connsiteX75" fmla="*/ 1123950 w 2271713"/>
              <a:gd name="connsiteY75" fmla="*/ 0 h 5453063"/>
              <a:gd name="connsiteX76" fmla="*/ 1381125 w 2271713"/>
              <a:gd name="connsiteY76" fmla="*/ 85725 h 5453063"/>
              <a:gd name="connsiteX0" fmla="*/ 1381125 w 2271713"/>
              <a:gd name="connsiteY0" fmla="*/ 85725 h 5453063"/>
              <a:gd name="connsiteX1" fmla="*/ 1457325 w 2271713"/>
              <a:gd name="connsiteY1" fmla="*/ 200025 h 5453063"/>
              <a:gd name="connsiteX2" fmla="*/ 1443038 w 2271713"/>
              <a:gd name="connsiteY2" fmla="*/ 266700 h 5453063"/>
              <a:gd name="connsiteX3" fmla="*/ 1509713 w 2271713"/>
              <a:gd name="connsiteY3" fmla="*/ 466725 h 5453063"/>
              <a:gd name="connsiteX4" fmla="*/ 1495425 w 2271713"/>
              <a:gd name="connsiteY4" fmla="*/ 757238 h 5453063"/>
              <a:gd name="connsiteX5" fmla="*/ 1428750 w 2271713"/>
              <a:gd name="connsiteY5" fmla="*/ 928688 h 5453063"/>
              <a:gd name="connsiteX6" fmla="*/ 1581150 w 2271713"/>
              <a:gd name="connsiteY6" fmla="*/ 919163 h 5453063"/>
              <a:gd name="connsiteX7" fmla="*/ 1947863 w 2271713"/>
              <a:gd name="connsiteY7" fmla="*/ 1176338 h 5453063"/>
              <a:gd name="connsiteX8" fmla="*/ 2271713 w 2271713"/>
              <a:gd name="connsiteY8" fmla="*/ 1504950 h 5453063"/>
              <a:gd name="connsiteX9" fmla="*/ 2271713 w 2271713"/>
              <a:gd name="connsiteY9" fmla="*/ 1552575 h 5453063"/>
              <a:gd name="connsiteX10" fmla="*/ 1962150 w 2271713"/>
              <a:gd name="connsiteY10" fmla="*/ 1871663 h 5453063"/>
              <a:gd name="connsiteX11" fmla="*/ 1809750 w 2271713"/>
              <a:gd name="connsiteY11" fmla="*/ 1995488 h 5453063"/>
              <a:gd name="connsiteX12" fmla="*/ 1724025 w 2271713"/>
              <a:gd name="connsiteY12" fmla="*/ 1947863 h 5453063"/>
              <a:gd name="connsiteX13" fmla="*/ 2038350 w 2271713"/>
              <a:gd name="connsiteY13" fmla="*/ 1528763 h 5453063"/>
              <a:gd name="connsiteX14" fmla="*/ 1695450 w 2271713"/>
              <a:gd name="connsiteY14" fmla="*/ 1252538 h 5453063"/>
              <a:gd name="connsiteX15" fmla="*/ 1652588 w 2271713"/>
              <a:gd name="connsiteY15" fmla="*/ 1428750 h 5453063"/>
              <a:gd name="connsiteX16" fmla="*/ 1595438 w 2271713"/>
              <a:gd name="connsiteY16" fmla="*/ 1566863 h 5453063"/>
              <a:gd name="connsiteX17" fmla="*/ 1628775 w 2271713"/>
              <a:gd name="connsiteY17" fmla="*/ 1800225 h 5453063"/>
              <a:gd name="connsiteX18" fmla="*/ 1747838 w 2271713"/>
              <a:gd name="connsiteY18" fmla="*/ 1990725 h 5453063"/>
              <a:gd name="connsiteX19" fmla="*/ 1824038 w 2271713"/>
              <a:gd name="connsiteY19" fmla="*/ 2105025 h 5453063"/>
              <a:gd name="connsiteX20" fmla="*/ 1990725 w 2271713"/>
              <a:gd name="connsiteY20" fmla="*/ 2428875 h 5453063"/>
              <a:gd name="connsiteX21" fmla="*/ 1990725 w 2271713"/>
              <a:gd name="connsiteY21" fmla="*/ 2795588 h 5453063"/>
              <a:gd name="connsiteX22" fmla="*/ 1857375 w 2271713"/>
              <a:gd name="connsiteY22" fmla="*/ 3167063 h 5453063"/>
              <a:gd name="connsiteX23" fmla="*/ 1790700 w 2271713"/>
              <a:gd name="connsiteY23" fmla="*/ 3624263 h 5453063"/>
              <a:gd name="connsiteX24" fmla="*/ 1495425 w 2271713"/>
              <a:gd name="connsiteY24" fmla="*/ 4500563 h 5453063"/>
              <a:gd name="connsiteX25" fmla="*/ 1404938 w 2271713"/>
              <a:gd name="connsiteY25" fmla="*/ 4824413 h 5453063"/>
              <a:gd name="connsiteX26" fmla="*/ 1585913 w 2271713"/>
              <a:gd name="connsiteY26" fmla="*/ 5129213 h 5453063"/>
              <a:gd name="connsiteX27" fmla="*/ 1728788 w 2271713"/>
              <a:gd name="connsiteY27" fmla="*/ 5219700 h 5453063"/>
              <a:gd name="connsiteX28" fmla="*/ 1733550 w 2271713"/>
              <a:gd name="connsiteY28" fmla="*/ 5243513 h 5453063"/>
              <a:gd name="connsiteX29" fmla="*/ 1643063 w 2271713"/>
              <a:gd name="connsiteY29" fmla="*/ 5262563 h 5453063"/>
              <a:gd name="connsiteX30" fmla="*/ 1404938 w 2271713"/>
              <a:gd name="connsiteY30" fmla="*/ 5143500 h 5453063"/>
              <a:gd name="connsiteX31" fmla="*/ 1333500 w 2271713"/>
              <a:gd name="connsiteY31" fmla="*/ 5167313 h 5453063"/>
              <a:gd name="connsiteX32" fmla="*/ 1243013 w 2271713"/>
              <a:gd name="connsiteY32" fmla="*/ 5110163 h 5453063"/>
              <a:gd name="connsiteX33" fmla="*/ 1238250 w 2271713"/>
              <a:gd name="connsiteY33" fmla="*/ 5224463 h 5453063"/>
              <a:gd name="connsiteX34" fmla="*/ 1100138 w 2271713"/>
              <a:gd name="connsiteY34" fmla="*/ 5453063 h 5453063"/>
              <a:gd name="connsiteX35" fmla="*/ 1038225 w 2271713"/>
              <a:gd name="connsiteY35" fmla="*/ 5453063 h 5453063"/>
              <a:gd name="connsiteX36" fmla="*/ 1023938 w 2271713"/>
              <a:gd name="connsiteY36" fmla="*/ 5148263 h 5453063"/>
              <a:gd name="connsiteX37" fmla="*/ 1185863 w 2271713"/>
              <a:gd name="connsiteY37" fmla="*/ 4848225 h 5453063"/>
              <a:gd name="connsiteX38" fmla="*/ 1271588 w 2271713"/>
              <a:gd name="connsiteY38" fmla="*/ 4095750 h 5453063"/>
              <a:gd name="connsiteX39" fmla="*/ 1419225 w 2271713"/>
              <a:gd name="connsiteY39" fmla="*/ 3509963 h 5453063"/>
              <a:gd name="connsiteX40" fmla="*/ 1262063 w 2271713"/>
              <a:gd name="connsiteY40" fmla="*/ 3328988 h 5453063"/>
              <a:gd name="connsiteX41" fmla="*/ 1147763 w 2271713"/>
              <a:gd name="connsiteY41" fmla="*/ 2981325 h 5453063"/>
              <a:gd name="connsiteX42" fmla="*/ 1066800 w 2271713"/>
              <a:gd name="connsiteY42" fmla="*/ 2671763 h 5453063"/>
              <a:gd name="connsiteX43" fmla="*/ 1128713 w 2271713"/>
              <a:gd name="connsiteY43" fmla="*/ 2085975 h 5453063"/>
              <a:gd name="connsiteX44" fmla="*/ 957263 w 2271713"/>
              <a:gd name="connsiteY44" fmla="*/ 1604963 h 5453063"/>
              <a:gd name="connsiteX45" fmla="*/ 852488 w 2271713"/>
              <a:gd name="connsiteY45" fmla="*/ 1490663 h 5453063"/>
              <a:gd name="connsiteX46" fmla="*/ 785813 w 2271713"/>
              <a:gd name="connsiteY46" fmla="*/ 2143125 h 5453063"/>
              <a:gd name="connsiteX47" fmla="*/ 962025 w 2271713"/>
              <a:gd name="connsiteY47" fmla="*/ 2586038 h 5453063"/>
              <a:gd name="connsiteX48" fmla="*/ 1004888 w 2271713"/>
              <a:gd name="connsiteY48" fmla="*/ 2790825 h 5453063"/>
              <a:gd name="connsiteX49" fmla="*/ 1066800 w 2271713"/>
              <a:gd name="connsiteY49" fmla="*/ 2843213 h 5453063"/>
              <a:gd name="connsiteX50" fmla="*/ 1066800 w 2271713"/>
              <a:gd name="connsiteY50" fmla="*/ 3071813 h 5453063"/>
              <a:gd name="connsiteX51" fmla="*/ 1023938 w 2271713"/>
              <a:gd name="connsiteY51" fmla="*/ 3167063 h 5453063"/>
              <a:gd name="connsiteX52" fmla="*/ 828675 w 2271713"/>
              <a:gd name="connsiteY52" fmla="*/ 3171825 h 5453063"/>
              <a:gd name="connsiteX53" fmla="*/ 766763 w 2271713"/>
              <a:gd name="connsiteY53" fmla="*/ 3062288 h 5453063"/>
              <a:gd name="connsiteX54" fmla="*/ 828675 w 2271713"/>
              <a:gd name="connsiteY54" fmla="*/ 2947988 h 5453063"/>
              <a:gd name="connsiteX55" fmla="*/ 904875 w 2271713"/>
              <a:gd name="connsiteY55" fmla="*/ 2957513 h 5453063"/>
              <a:gd name="connsiteX56" fmla="*/ 914400 w 2271713"/>
              <a:gd name="connsiteY56" fmla="*/ 2909888 h 5453063"/>
              <a:gd name="connsiteX57" fmla="*/ 738188 w 2271713"/>
              <a:gd name="connsiteY57" fmla="*/ 2481263 h 5453063"/>
              <a:gd name="connsiteX58" fmla="*/ 619125 w 2271713"/>
              <a:gd name="connsiteY58" fmla="*/ 2209800 h 5453063"/>
              <a:gd name="connsiteX59" fmla="*/ 619125 w 2271713"/>
              <a:gd name="connsiteY59" fmla="*/ 1395413 h 5453063"/>
              <a:gd name="connsiteX60" fmla="*/ 523875 w 2271713"/>
              <a:gd name="connsiteY60" fmla="*/ 1600200 h 5453063"/>
              <a:gd name="connsiteX61" fmla="*/ 357188 w 2271713"/>
              <a:gd name="connsiteY61" fmla="*/ 1747838 h 5453063"/>
              <a:gd name="connsiteX62" fmla="*/ 161925 w 2271713"/>
              <a:gd name="connsiteY62" fmla="*/ 1938338 h 5453063"/>
              <a:gd name="connsiteX63" fmla="*/ 152400 w 2271713"/>
              <a:gd name="connsiteY63" fmla="*/ 1981200 h 5453063"/>
              <a:gd name="connsiteX64" fmla="*/ 133350 w 2271713"/>
              <a:gd name="connsiteY64" fmla="*/ 2176463 h 5453063"/>
              <a:gd name="connsiteX65" fmla="*/ 142875 w 2271713"/>
              <a:gd name="connsiteY65" fmla="*/ 2271713 h 5453063"/>
              <a:gd name="connsiteX66" fmla="*/ 23813 w 2271713"/>
              <a:gd name="connsiteY66" fmla="*/ 2128838 h 5453063"/>
              <a:gd name="connsiteX67" fmla="*/ 0 w 2271713"/>
              <a:gd name="connsiteY67" fmla="*/ 1824038 h 5453063"/>
              <a:gd name="connsiteX68" fmla="*/ 85725 w 2271713"/>
              <a:gd name="connsiteY68" fmla="*/ 1576388 h 5453063"/>
              <a:gd name="connsiteX69" fmla="*/ 230982 w 2271713"/>
              <a:gd name="connsiteY69" fmla="*/ 1345406 h 5453063"/>
              <a:gd name="connsiteX70" fmla="*/ 566738 w 2271713"/>
              <a:gd name="connsiteY70" fmla="*/ 1152525 h 5453063"/>
              <a:gd name="connsiteX71" fmla="*/ 585788 w 2271713"/>
              <a:gd name="connsiteY71" fmla="*/ 990600 h 5453063"/>
              <a:gd name="connsiteX72" fmla="*/ 585788 w 2271713"/>
              <a:gd name="connsiteY72" fmla="*/ 742950 h 5453063"/>
              <a:gd name="connsiteX73" fmla="*/ 676275 w 2271713"/>
              <a:gd name="connsiteY73" fmla="*/ 404813 h 5453063"/>
              <a:gd name="connsiteX74" fmla="*/ 866775 w 2271713"/>
              <a:gd name="connsiteY74" fmla="*/ 119063 h 5453063"/>
              <a:gd name="connsiteX75" fmla="*/ 1123950 w 2271713"/>
              <a:gd name="connsiteY75" fmla="*/ 0 h 5453063"/>
              <a:gd name="connsiteX76" fmla="*/ 1381125 w 2271713"/>
              <a:gd name="connsiteY76" fmla="*/ 85725 h 5453063"/>
              <a:gd name="connsiteX0" fmla="*/ 1381125 w 2271713"/>
              <a:gd name="connsiteY0" fmla="*/ 85725 h 5453063"/>
              <a:gd name="connsiteX1" fmla="*/ 1457325 w 2271713"/>
              <a:gd name="connsiteY1" fmla="*/ 200025 h 5453063"/>
              <a:gd name="connsiteX2" fmla="*/ 1443038 w 2271713"/>
              <a:gd name="connsiteY2" fmla="*/ 266700 h 5453063"/>
              <a:gd name="connsiteX3" fmla="*/ 1509713 w 2271713"/>
              <a:gd name="connsiteY3" fmla="*/ 466725 h 5453063"/>
              <a:gd name="connsiteX4" fmla="*/ 1495425 w 2271713"/>
              <a:gd name="connsiteY4" fmla="*/ 757238 h 5453063"/>
              <a:gd name="connsiteX5" fmla="*/ 1428750 w 2271713"/>
              <a:gd name="connsiteY5" fmla="*/ 928688 h 5453063"/>
              <a:gd name="connsiteX6" fmla="*/ 1581150 w 2271713"/>
              <a:gd name="connsiteY6" fmla="*/ 919163 h 5453063"/>
              <a:gd name="connsiteX7" fmla="*/ 1947863 w 2271713"/>
              <a:gd name="connsiteY7" fmla="*/ 1176338 h 5453063"/>
              <a:gd name="connsiteX8" fmla="*/ 2271713 w 2271713"/>
              <a:gd name="connsiteY8" fmla="*/ 1504950 h 5453063"/>
              <a:gd name="connsiteX9" fmla="*/ 2271713 w 2271713"/>
              <a:gd name="connsiteY9" fmla="*/ 1552575 h 5453063"/>
              <a:gd name="connsiteX10" fmla="*/ 1962150 w 2271713"/>
              <a:gd name="connsiteY10" fmla="*/ 1871663 h 5453063"/>
              <a:gd name="connsiteX11" fmla="*/ 1809750 w 2271713"/>
              <a:gd name="connsiteY11" fmla="*/ 1995488 h 5453063"/>
              <a:gd name="connsiteX12" fmla="*/ 1724025 w 2271713"/>
              <a:gd name="connsiteY12" fmla="*/ 1947863 h 5453063"/>
              <a:gd name="connsiteX13" fmla="*/ 2038350 w 2271713"/>
              <a:gd name="connsiteY13" fmla="*/ 1528763 h 5453063"/>
              <a:gd name="connsiteX14" fmla="*/ 1695450 w 2271713"/>
              <a:gd name="connsiteY14" fmla="*/ 1252538 h 5453063"/>
              <a:gd name="connsiteX15" fmla="*/ 1652588 w 2271713"/>
              <a:gd name="connsiteY15" fmla="*/ 1428750 h 5453063"/>
              <a:gd name="connsiteX16" fmla="*/ 1595438 w 2271713"/>
              <a:gd name="connsiteY16" fmla="*/ 1566863 h 5453063"/>
              <a:gd name="connsiteX17" fmla="*/ 1628775 w 2271713"/>
              <a:gd name="connsiteY17" fmla="*/ 1800225 h 5453063"/>
              <a:gd name="connsiteX18" fmla="*/ 1747838 w 2271713"/>
              <a:gd name="connsiteY18" fmla="*/ 1990725 h 5453063"/>
              <a:gd name="connsiteX19" fmla="*/ 1824038 w 2271713"/>
              <a:gd name="connsiteY19" fmla="*/ 2105025 h 5453063"/>
              <a:gd name="connsiteX20" fmla="*/ 1990725 w 2271713"/>
              <a:gd name="connsiteY20" fmla="*/ 2428875 h 5453063"/>
              <a:gd name="connsiteX21" fmla="*/ 1990725 w 2271713"/>
              <a:gd name="connsiteY21" fmla="*/ 2795588 h 5453063"/>
              <a:gd name="connsiteX22" fmla="*/ 1857375 w 2271713"/>
              <a:gd name="connsiteY22" fmla="*/ 3167063 h 5453063"/>
              <a:gd name="connsiteX23" fmla="*/ 1790700 w 2271713"/>
              <a:gd name="connsiteY23" fmla="*/ 3624263 h 5453063"/>
              <a:gd name="connsiteX24" fmla="*/ 1495425 w 2271713"/>
              <a:gd name="connsiteY24" fmla="*/ 4500563 h 5453063"/>
              <a:gd name="connsiteX25" fmla="*/ 1404938 w 2271713"/>
              <a:gd name="connsiteY25" fmla="*/ 4824413 h 5453063"/>
              <a:gd name="connsiteX26" fmla="*/ 1585913 w 2271713"/>
              <a:gd name="connsiteY26" fmla="*/ 5129213 h 5453063"/>
              <a:gd name="connsiteX27" fmla="*/ 1728788 w 2271713"/>
              <a:gd name="connsiteY27" fmla="*/ 5219700 h 5453063"/>
              <a:gd name="connsiteX28" fmla="*/ 1733550 w 2271713"/>
              <a:gd name="connsiteY28" fmla="*/ 5243513 h 5453063"/>
              <a:gd name="connsiteX29" fmla="*/ 1643063 w 2271713"/>
              <a:gd name="connsiteY29" fmla="*/ 5262563 h 5453063"/>
              <a:gd name="connsiteX30" fmla="*/ 1404938 w 2271713"/>
              <a:gd name="connsiteY30" fmla="*/ 5143500 h 5453063"/>
              <a:gd name="connsiteX31" fmla="*/ 1333500 w 2271713"/>
              <a:gd name="connsiteY31" fmla="*/ 5167313 h 5453063"/>
              <a:gd name="connsiteX32" fmla="*/ 1243013 w 2271713"/>
              <a:gd name="connsiteY32" fmla="*/ 5110163 h 5453063"/>
              <a:gd name="connsiteX33" fmla="*/ 1238250 w 2271713"/>
              <a:gd name="connsiteY33" fmla="*/ 5224463 h 5453063"/>
              <a:gd name="connsiteX34" fmla="*/ 1100138 w 2271713"/>
              <a:gd name="connsiteY34" fmla="*/ 5453063 h 5453063"/>
              <a:gd name="connsiteX35" fmla="*/ 1038225 w 2271713"/>
              <a:gd name="connsiteY35" fmla="*/ 5453063 h 5453063"/>
              <a:gd name="connsiteX36" fmla="*/ 1023938 w 2271713"/>
              <a:gd name="connsiteY36" fmla="*/ 5148263 h 5453063"/>
              <a:gd name="connsiteX37" fmla="*/ 1185863 w 2271713"/>
              <a:gd name="connsiteY37" fmla="*/ 4848225 h 5453063"/>
              <a:gd name="connsiteX38" fmla="*/ 1271588 w 2271713"/>
              <a:gd name="connsiteY38" fmla="*/ 4095750 h 5453063"/>
              <a:gd name="connsiteX39" fmla="*/ 1419225 w 2271713"/>
              <a:gd name="connsiteY39" fmla="*/ 3509963 h 5453063"/>
              <a:gd name="connsiteX40" fmla="*/ 1262063 w 2271713"/>
              <a:gd name="connsiteY40" fmla="*/ 3328988 h 5453063"/>
              <a:gd name="connsiteX41" fmla="*/ 1147763 w 2271713"/>
              <a:gd name="connsiteY41" fmla="*/ 2981325 h 5453063"/>
              <a:gd name="connsiteX42" fmla="*/ 1066800 w 2271713"/>
              <a:gd name="connsiteY42" fmla="*/ 2671763 h 5453063"/>
              <a:gd name="connsiteX43" fmla="*/ 1128713 w 2271713"/>
              <a:gd name="connsiteY43" fmla="*/ 2085975 h 5453063"/>
              <a:gd name="connsiteX44" fmla="*/ 957263 w 2271713"/>
              <a:gd name="connsiteY44" fmla="*/ 1604963 h 5453063"/>
              <a:gd name="connsiteX45" fmla="*/ 852488 w 2271713"/>
              <a:gd name="connsiteY45" fmla="*/ 1490663 h 5453063"/>
              <a:gd name="connsiteX46" fmla="*/ 785813 w 2271713"/>
              <a:gd name="connsiteY46" fmla="*/ 2143125 h 5453063"/>
              <a:gd name="connsiteX47" fmla="*/ 962025 w 2271713"/>
              <a:gd name="connsiteY47" fmla="*/ 2586038 h 5453063"/>
              <a:gd name="connsiteX48" fmla="*/ 1004888 w 2271713"/>
              <a:gd name="connsiteY48" fmla="*/ 2790825 h 5453063"/>
              <a:gd name="connsiteX49" fmla="*/ 1066800 w 2271713"/>
              <a:gd name="connsiteY49" fmla="*/ 2843213 h 5453063"/>
              <a:gd name="connsiteX50" fmla="*/ 1066800 w 2271713"/>
              <a:gd name="connsiteY50" fmla="*/ 3071813 h 5453063"/>
              <a:gd name="connsiteX51" fmla="*/ 1023938 w 2271713"/>
              <a:gd name="connsiteY51" fmla="*/ 3167063 h 5453063"/>
              <a:gd name="connsiteX52" fmla="*/ 828675 w 2271713"/>
              <a:gd name="connsiteY52" fmla="*/ 3171825 h 5453063"/>
              <a:gd name="connsiteX53" fmla="*/ 766763 w 2271713"/>
              <a:gd name="connsiteY53" fmla="*/ 3062288 h 5453063"/>
              <a:gd name="connsiteX54" fmla="*/ 828675 w 2271713"/>
              <a:gd name="connsiteY54" fmla="*/ 2947988 h 5453063"/>
              <a:gd name="connsiteX55" fmla="*/ 904875 w 2271713"/>
              <a:gd name="connsiteY55" fmla="*/ 2957513 h 5453063"/>
              <a:gd name="connsiteX56" fmla="*/ 914400 w 2271713"/>
              <a:gd name="connsiteY56" fmla="*/ 2909888 h 5453063"/>
              <a:gd name="connsiteX57" fmla="*/ 738188 w 2271713"/>
              <a:gd name="connsiteY57" fmla="*/ 2481263 h 5453063"/>
              <a:gd name="connsiteX58" fmla="*/ 619125 w 2271713"/>
              <a:gd name="connsiteY58" fmla="*/ 2209800 h 5453063"/>
              <a:gd name="connsiteX59" fmla="*/ 619125 w 2271713"/>
              <a:gd name="connsiteY59" fmla="*/ 1395413 h 5453063"/>
              <a:gd name="connsiteX60" fmla="*/ 523875 w 2271713"/>
              <a:gd name="connsiteY60" fmla="*/ 1600200 h 5453063"/>
              <a:gd name="connsiteX61" fmla="*/ 357188 w 2271713"/>
              <a:gd name="connsiteY61" fmla="*/ 1747838 h 5453063"/>
              <a:gd name="connsiteX62" fmla="*/ 161925 w 2271713"/>
              <a:gd name="connsiteY62" fmla="*/ 1938338 h 5453063"/>
              <a:gd name="connsiteX63" fmla="*/ 152400 w 2271713"/>
              <a:gd name="connsiteY63" fmla="*/ 1981200 h 5453063"/>
              <a:gd name="connsiteX64" fmla="*/ 133350 w 2271713"/>
              <a:gd name="connsiteY64" fmla="*/ 2176463 h 5453063"/>
              <a:gd name="connsiteX65" fmla="*/ 142875 w 2271713"/>
              <a:gd name="connsiteY65" fmla="*/ 2271713 h 5453063"/>
              <a:gd name="connsiteX66" fmla="*/ 23813 w 2271713"/>
              <a:gd name="connsiteY66" fmla="*/ 2128838 h 5453063"/>
              <a:gd name="connsiteX67" fmla="*/ 0 w 2271713"/>
              <a:gd name="connsiteY67" fmla="*/ 1824038 h 5453063"/>
              <a:gd name="connsiteX68" fmla="*/ 85725 w 2271713"/>
              <a:gd name="connsiteY68" fmla="*/ 1576388 h 5453063"/>
              <a:gd name="connsiteX69" fmla="*/ 230982 w 2271713"/>
              <a:gd name="connsiteY69" fmla="*/ 1345406 h 5453063"/>
              <a:gd name="connsiteX70" fmla="*/ 566738 w 2271713"/>
              <a:gd name="connsiteY70" fmla="*/ 1152525 h 5453063"/>
              <a:gd name="connsiteX71" fmla="*/ 585788 w 2271713"/>
              <a:gd name="connsiteY71" fmla="*/ 990600 h 5453063"/>
              <a:gd name="connsiteX72" fmla="*/ 585788 w 2271713"/>
              <a:gd name="connsiteY72" fmla="*/ 742950 h 5453063"/>
              <a:gd name="connsiteX73" fmla="*/ 676275 w 2271713"/>
              <a:gd name="connsiteY73" fmla="*/ 404813 h 5453063"/>
              <a:gd name="connsiteX74" fmla="*/ 866775 w 2271713"/>
              <a:gd name="connsiteY74" fmla="*/ 119063 h 5453063"/>
              <a:gd name="connsiteX75" fmla="*/ 1123950 w 2271713"/>
              <a:gd name="connsiteY75" fmla="*/ 0 h 5453063"/>
              <a:gd name="connsiteX76" fmla="*/ 1381125 w 2271713"/>
              <a:gd name="connsiteY76" fmla="*/ 85725 h 5453063"/>
              <a:gd name="connsiteX0" fmla="*/ 1381125 w 2271713"/>
              <a:gd name="connsiteY0" fmla="*/ 85725 h 5453063"/>
              <a:gd name="connsiteX1" fmla="*/ 1457325 w 2271713"/>
              <a:gd name="connsiteY1" fmla="*/ 200025 h 5453063"/>
              <a:gd name="connsiteX2" fmla="*/ 1443038 w 2271713"/>
              <a:gd name="connsiteY2" fmla="*/ 266700 h 5453063"/>
              <a:gd name="connsiteX3" fmla="*/ 1509713 w 2271713"/>
              <a:gd name="connsiteY3" fmla="*/ 466725 h 5453063"/>
              <a:gd name="connsiteX4" fmla="*/ 1495425 w 2271713"/>
              <a:gd name="connsiteY4" fmla="*/ 757238 h 5453063"/>
              <a:gd name="connsiteX5" fmla="*/ 1428750 w 2271713"/>
              <a:gd name="connsiteY5" fmla="*/ 928688 h 5453063"/>
              <a:gd name="connsiteX6" fmla="*/ 1581150 w 2271713"/>
              <a:gd name="connsiteY6" fmla="*/ 919163 h 5453063"/>
              <a:gd name="connsiteX7" fmla="*/ 1947863 w 2271713"/>
              <a:gd name="connsiteY7" fmla="*/ 1176338 h 5453063"/>
              <a:gd name="connsiteX8" fmla="*/ 2271713 w 2271713"/>
              <a:gd name="connsiteY8" fmla="*/ 1504950 h 5453063"/>
              <a:gd name="connsiteX9" fmla="*/ 2271713 w 2271713"/>
              <a:gd name="connsiteY9" fmla="*/ 1552575 h 5453063"/>
              <a:gd name="connsiteX10" fmla="*/ 1962150 w 2271713"/>
              <a:gd name="connsiteY10" fmla="*/ 1871663 h 5453063"/>
              <a:gd name="connsiteX11" fmla="*/ 1809750 w 2271713"/>
              <a:gd name="connsiteY11" fmla="*/ 1995488 h 5453063"/>
              <a:gd name="connsiteX12" fmla="*/ 1724025 w 2271713"/>
              <a:gd name="connsiteY12" fmla="*/ 1947863 h 5453063"/>
              <a:gd name="connsiteX13" fmla="*/ 2038350 w 2271713"/>
              <a:gd name="connsiteY13" fmla="*/ 1528763 h 5453063"/>
              <a:gd name="connsiteX14" fmla="*/ 1695450 w 2271713"/>
              <a:gd name="connsiteY14" fmla="*/ 1252538 h 5453063"/>
              <a:gd name="connsiteX15" fmla="*/ 1652588 w 2271713"/>
              <a:gd name="connsiteY15" fmla="*/ 1428750 h 5453063"/>
              <a:gd name="connsiteX16" fmla="*/ 1595438 w 2271713"/>
              <a:gd name="connsiteY16" fmla="*/ 1566863 h 5453063"/>
              <a:gd name="connsiteX17" fmla="*/ 1628775 w 2271713"/>
              <a:gd name="connsiteY17" fmla="*/ 1800225 h 5453063"/>
              <a:gd name="connsiteX18" fmla="*/ 1747838 w 2271713"/>
              <a:gd name="connsiteY18" fmla="*/ 1990725 h 5453063"/>
              <a:gd name="connsiteX19" fmla="*/ 1824038 w 2271713"/>
              <a:gd name="connsiteY19" fmla="*/ 2105025 h 5453063"/>
              <a:gd name="connsiteX20" fmla="*/ 1990725 w 2271713"/>
              <a:gd name="connsiteY20" fmla="*/ 2428875 h 5453063"/>
              <a:gd name="connsiteX21" fmla="*/ 1990725 w 2271713"/>
              <a:gd name="connsiteY21" fmla="*/ 2795588 h 5453063"/>
              <a:gd name="connsiteX22" fmla="*/ 1857375 w 2271713"/>
              <a:gd name="connsiteY22" fmla="*/ 3167063 h 5453063"/>
              <a:gd name="connsiteX23" fmla="*/ 1790700 w 2271713"/>
              <a:gd name="connsiteY23" fmla="*/ 3624263 h 5453063"/>
              <a:gd name="connsiteX24" fmla="*/ 1495425 w 2271713"/>
              <a:gd name="connsiteY24" fmla="*/ 4500563 h 5453063"/>
              <a:gd name="connsiteX25" fmla="*/ 1404938 w 2271713"/>
              <a:gd name="connsiteY25" fmla="*/ 4824413 h 5453063"/>
              <a:gd name="connsiteX26" fmla="*/ 1585913 w 2271713"/>
              <a:gd name="connsiteY26" fmla="*/ 5129213 h 5453063"/>
              <a:gd name="connsiteX27" fmla="*/ 1728788 w 2271713"/>
              <a:gd name="connsiteY27" fmla="*/ 5219700 h 5453063"/>
              <a:gd name="connsiteX28" fmla="*/ 1733550 w 2271713"/>
              <a:gd name="connsiteY28" fmla="*/ 5243513 h 5453063"/>
              <a:gd name="connsiteX29" fmla="*/ 1643063 w 2271713"/>
              <a:gd name="connsiteY29" fmla="*/ 5262563 h 5453063"/>
              <a:gd name="connsiteX30" fmla="*/ 1404938 w 2271713"/>
              <a:gd name="connsiteY30" fmla="*/ 5143500 h 5453063"/>
              <a:gd name="connsiteX31" fmla="*/ 1333500 w 2271713"/>
              <a:gd name="connsiteY31" fmla="*/ 5167313 h 5453063"/>
              <a:gd name="connsiteX32" fmla="*/ 1243013 w 2271713"/>
              <a:gd name="connsiteY32" fmla="*/ 5110163 h 5453063"/>
              <a:gd name="connsiteX33" fmla="*/ 1238250 w 2271713"/>
              <a:gd name="connsiteY33" fmla="*/ 5224463 h 5453063"/>
              <a:gd name="connsiteX34" fmla="*/ 1100138 w 2271713"/>
              <a:gd name="connsiteY34" fmla="*/ 5453063 h 5453063"/>
              <a:gd name="connsiteX35" fmla="*/ 1038225 w 2271713"/>
              <a:gd name="connsiteY35" fmla="*/ 5453063 h 5453063"/>
              <a:gd name="connsiteX36" fmla="*/ 1023938 w 2271713"/>
              <a:gd name="connsiteY36" fmla="*/ 5148263 h 5453063"/>
              <a:gd name="connsiteX37" fmla="*/ 1185863 w 2271713"/>
              <a:gd name="connsiteY37" fmla="*/ 4848225 h 5453063"/>
              <a:gd name="connsiteX38" fmla="*/ 1271588 w 2271713"/>
              <a:gd name="connsiteY38" fmla="*/ 4095750 h 5453063"/>
              <a:gd name="connsiteX39" fmla="*/ 1419225 w 2271713"/>
              <a:gd name="connsiteY39" fmla="*/ 3509963 h 5453063"/>
              <a:gd name="connsiteX40" fmla="*/ 1262063 w 2271713"/>
              <a:gd name="connsiteY40" fmla="*/ 3328988 h 5453063"/>
              <a:gd name="connsiteX41" fmla="*/ 1147763 w 2271713"/>
              <a:gd name="connsiteY41" fmla="*/ 2981325 h 5453063"/>
              <a:gd name="connsiteX42" fmla="*/ 1066800 w 2271713"/>
              <a:gd name="connsiteY42" fmla="*/ 2671763 h 5453063"/>
              <a:gd name="connsiteX43" fmla="*/ 1128713 w 2271713"/>
              <a:gd name="connsiteY43" fmla="*/ 2085975 h 5453063"/>
              <a:gd name="connsiteX44" fmla="*/ 957263 w 2271713"/>
              <a:gd name="connsiteY44" fmla="*/ 1604963 h 5453063"/>
              <a:gd name="connsiteX45" fmla="*/ 852488 w 2271713"/>
              <a:gd name="connsiteY45" fmla="*/ 1490663 h 5453063"/>
              <a:gd name="connsiteX46" fmla="*/ 785813 w 2271713"/>
              <a:gd name="connsiteY46" fmla="*/ 2143125 h 5453063"/>
              <a:gd name="connsiteX47" fmla="*/ 962025 w 2271713"/>
              <a:gd name="connsiteY47" fmla="*/ 2586038 h 5453063"/>
              <a:gd name="connsiteX48" fmla="*/ 1004888 w 2271713"/>
              <a:gd name="connsiteY48" fmla="*/ 2790825 h 5453063"/>
              <a:gd name="connsiteX49" fmla="*/ 1066800 w 2271713"/>
              <a:gd name="connsiteY49" fmla="*/ 2843213 h 5453063"/>
              <a:gd name="connsiteX50" fmla="*/ 1066800 w 2271713"/>
              <a:gd name="connsiteY50" fmla="*/ 3071813 h 5453063"/>
              <a:gd name="connsiteX51" fmla="*/ 1023938 w 2271713"/>
              <a:gd name="connsiteY51" fmla="*/ 3167063 h 5453063"/>
              <a:gd name="connsiteX52" fmla="*/ 828675 w 2271713"/>
              <a:gd name="connsiteY52" fmla="*/ 3171825 h 5453063"/>
              <a:gd name="connsiteX53" fmla="*/ 766763 w 2271713"/>
              <a:gd name="connsiteY53" fmla="*/ 3062288 h 5453063"/>
              <a:gd name="connsiteX54" fmla="*/ 828675 w 2271713"/>
              <a:gd name="connsiteY54" fmla="*/ 2947988 h 5453063"/>
              <a:gd name="connsiteX55" fmla="*/ 904875 w 2271713"/>
              <a:gd name="connsiteY55" fmla="*/ 2957513 h 5453063"/>
              <a:gd name="connsiteX56" fmla="*/ 914400 w 2271713"/>
              <a:gd name="connsiteY56" fmla="*/ 2909888 h 5453063"/>
              <a:gd name="connsiteX57" fmla="*/ 738188 w 2271713"/>
              <a:gd name="connsiteY57" fmla="*/ 2481263 h 5453063"/>
              <a:gd name="connsiteX58" fmla="*/ 619125 w 2271713"/>
              <a:gd name="connsiteY58" fmla="*/ 2209800 h 5453063"/>
              <a:gd name="connsiteX59" fmla="*/ 619125 w 2271713"/>
              <a:gd name="connsiteY59" fmla="*/ 1395413 h 5453063"/>
              <a:gd name="connsiteX60" fmla="*/ 523875 w 2271713"/>
              <a:gd name="connsiteY60" fmla="*/ 1600200 h 5453063"/>
              <a:gd name="connsiteX61" fmla="*/ 357188 w 2271713"/>
              <a:gd name="connsiteY61" fmla="*/ 1747838 h 5453063"/>
              <a:gd name="connsiteX62" fmla="*/ 161925 w 2271713"/>
              <a:gd name="connsiteY62" fmla="*/ 1938338 h 5453063"/>
              <a:gd name="connsiteX63" fmla="*/ 152400 w 2271713"/>
              <a:gd name="connsiteY63" fmla="*/ 1981200 h 5453063"/>
              <a:gd name="connsiteX64" fmla="*/ 133350 w 2271713"/>
              <a:gd name="connsiteY64" fmla="*/ 2176463 h 5453063"/>
              <a:gd name="connsiteX65" fmla="*/ 142875 w 2271713"/>
              <a:gd name="connsiteY65" fmla="*/ 2271713 h 5453063"/>
              <a:gd name="connsiteX66" fmla="*/ 23813 w 2271713"/>
              <a:gd name="connsiteY66" fmla="*/ 2128838 h 5453063"/>
              <a:gd name="connsiteX67" fmla="*/ 0 w 2271713"/>
              <a:gd name="connsiteY67" fmla="*/ 1824038 h 5453063"/>
              <a:gd name="connsiteX68" fmla="*/ 150019 w 2271713"/>
              <a:gd name="connsiteY68" fmla="*/ 1564482 h 5453063"/>
              <a:gd name="connsiteX69" fmla="*/ 230982 w 2271713"/>
              <a:gd name="connsiteY69" fmla="*/ 1345406 h 5453063"/>
              <a:gd name="connsiteX70" fmla="*/ 566738 w 2271713"/>
              <a:gd name="connsiteY70" fmla="*/ 1152525 h 5453063"/>
              <a:gd name="connsiteX71" fmla="*/ 585788 w 2271713"/>
              <a:gd name="connsiteY71" fmla="*/ 990600 h 5453063"/>
              <a:gd name="connsiteX72" fmla="*/ 585788 w 2271713"/>
              <a:gd name="connsiteY72" fmla="*/ 742950 h 5453063"/>
              <a:gd name="connsiteX73" fmla="*/ 676275 w 2271713"/>
              <a:gd name="connsiteY73" fmla="*/ 404813 h 5453063"/>
              <a:gd name="connsiteX74" fmla="*/ 866775 w 2271713"/>
              <a:gd name="connsiteY74" fmla="*/ 119063 h 5453063"/>
              <a:gd name="connsiteX75" fmla="*/ 1123950 w 2271713"/>
              <a:gd name="connsiteY75" fmla="*/ 0 h 5453063"/>
              <a:gd name="connsiteX76" fmla="*/ 1381125 w 2271713"/>
              <a:gd name="connsiteY76" fmla="*/ 85725 h 5453063"/>
              <a:gd name="connsiteX0" fmla="*/ 1381125 w 2271713"/>
              <a:gd name="connsiteY0" fmla="*/ 85725 h 5453063"/>
              <a:gd name="connsiteX1" fmla="*/ 1457325 w 2271713"/>
              <a:gd name="connsiteY1" fmla="*/ 200025 h 5453063"/>
              <a:gd name="connsiteX2" fmla="*/ 1443038 w 2271713"/>
              <a:gd name="connsiteY2" fmla="*/ 266700 h 5453063"/>
              <a:gd name="connsiteX3" fmla="*/ 1509713 w 2271713"/>
              <a:gd name="connsiteY3" fmla="*/ 466725 h 5453063"/>
              <a:gd name="connsiteX4" fmla="*/ 1495425 w 2271713"/>
              <a:gd name="connsiteY4" fmla="*/ 757238 h 5453063"/>
              <a:gd name="connsiteX5" fmla="*/ 1428750 w 2271713"/>
              <a:gd name="connsiteY5" fmla="*/ 928688 h 5453063"/>
              <a:gd name="connsiteX6" fmla="*/ 1581150 w 2271713"/>
              <a:gd name="connsiteY6" fmla="*/ 919163 h 5453063"/>
              <a:gd name="connsiteX7" fmla="*/ 1947863 w 2271713"/>
              <a:gd name="connsiteY7" fmla="*/ 1176338 h 5453063"/>
              <a:gd name="connsiteX8" fmla="*/ 2271713 w 2271713"/>
              <a:gd name="connsiteY8" fmla="*/ 1504950 h 5453063"/>
              <a:gd name="connsiteX9" fmla="*/ 2271713 w 2271713"/>
              <a:gd name="connsiteY9" fmla="*/ 1552575 h 5453063"/>
              <a:gd name="connsiteX10" fmla="*/ 1962150 w 2271713"/>
              <a:gd name="connsiteY10" fmla="*/ 1871663 h 5453063"/>
              <a:gd name="connsiteX11" fmla="*/ 1809750 w 2271713"/>
              <a:gd name="connsiteY11" fmla="*/ 1995488 h 5453063"/>
              <a:gd name="connsiteX12" fmla="*/ 1724025 w 2271713"/>
              <a:gd name="connsiteY12" fmla="*/ 1947863 h 5453063"/>
              <a:gd name="connsiteX13" fmla="*/ 2038350 w 2271713"/>
              <a:gd name="connsiteY13" fmla="*/ 1528763 h 5453063"/>
              <a:gd name="connsiteX14" fmla="*/ 1695450 w 2271713"/>
              <a:gd name="connsiteY14" fmla="*/ 1252538 h 5453063"/>
              <a:gd name="connsiteX15" fmla="*/ 1652588 w 2271713"/>
              <a:gd name="connsiteY15" fmla="*/ 1428750 h 5453063"/>
              <a:gd name="connsiteX16" fmla="*/ 1595438 w 2271713"/>
              <a:gd name="connsiteY16" fmla="*/ 1566863 h 5453063"/>
              <a:gd name="connsiteX17" fmla="*/ 1628775 w 2271713"/>
              <a:gd name="connsiteY17" fmla="*/ 1800225 h 5453063"/>
              <a:gd name="connsiteX18" fmla="*/ 1747838 w 2271713"/>
              <a:gd name="connsiteY18" fmla="*/ 1990725 h 5453063"/>
              <a:gd name="connsiteX19" fmla="*/ 1824038 w 2271713"/>
              <a:gd name="connsiteY19" fmla="*/ 2105025 h 5453063"/>
              <a:gd name="connsiteX20" fmla="*/ 1990725 w 2271713"/>
              <a:gd name="connsiteY20" fmla="*/ 2428875 h 5453063"/>
              <a:gd name="connsiteX21" fmla="*/ 1990725 w 2271713"/>
              <a:gd name="connsiteY21" fmla="*/ 2795588 h 5453063"/>
              <a:gd name="connsiteX22" fmla="*/ 1857375 w 2271713"/>
              <a:gd name="connsiteY22" fmla="*/ 3167063 h 5453063"/>
              <a:gd name="connsiteX23" fmla="*/ 1790700 w 2271713"/>
              <a:gd name="connsiteY23" fmla="*/ 3624263 h 5453063"/>
              <a:gd name="connsiteX24" fmla="*/ 1495425 w 2271713"/>
              <a:gd name="connsiteY24" fmla="*/ 4500563 h 5453063"/>
              <a:gd name="connsiteX25" fmla="*/ 1404938 w 2271713"/>
              <a:gd name="connsiteY25" fmla="*/ 4824413 h 5453063"/>
              <a:gd name="connsiteX26" fmla="*/ 1585913 w 2271713"/>
              <a:gd name="connsiteY26" fmla="*/ 5129213 h 5453063"/>
              <a:gd name="connsiteX27" fmla="*/ 1728788 w 2271713"/>
              <a:gd name="connsiteY27" fmla="*/ 5219700 h 5453063"/>
              <a:gd name="connsiteX28" fmla="*/ 1733550 w 2271713"/>
              <a:gd name="connsiteY28" fmla="*/ 5243513 h 5453063"/>
              <a:gd name="connsiteX29" fmla="*/ 1643063 w 2271713"/>
              <a:gd name="connsiteY29" fmla="*/ 5262563 h 5453063"/>
              <a:gd name="connsiteX30" fmla="*/ 1404938 w 2271713"/>
              <a:gd name="connsiteY30" fmla="*/ 5143500 h 5453063"/>
              <a:gd name="connsiteX31" fmla="*/ 1333500 w 2271713"/>
              <a:gd name="connsiteY31" fmla="*/ 5167313 h 5453063"/>
              <a:gd name="connsiteX32" fmla="*/ 1243013 w 2271713"/>
              <a:gd name="connsiteY32" fmla="*/ 5110163 h 5453063"/>
              <a:gd name="connsiteX33" fmla="*/ 1238250 w 2271713"/>
              <a:gd name="connsiteY33" fmla="*/ 5224463 h 5453063"/>
              <a:gd name="connsiteX34" fmla="*/ 1100138 w 2271713"/>
              <a:gd name="connsiteY34" fmla="*/ 5453063 h 5453063"/>
              <a:gd name="connsiteX35" fmla="*/ 1038225 w 2271713"/>
              <a:gd name="connsiteY35" fmla="*/ 5453063 h 5453063"/>
              <a:gd name="connsiteX36" fmla="*/ 1023938 w 2271713"/>
              <a:gd name="connsiteY36" fmla="*/ 5148263 h 5453063"/>
              <a:gd name="connsiteX37" fmla="*/ 1185863 w 2271713"/>
              <a:gd name="connsiteY37" fmla="*/ 4848225 h 5453063"/>
              <a:gd name="connsiteX38" fmla="*/ 1271588 w 2271713"/>
              <a:gd name="connsiteY38" fmla="*/ 4095750 h 5453063"/>
              <a:gd name="connsiteX39" fmla="*/ 1419225 w 2271713"/>
              <a:gd name="connsiteY39" fmla="*/ 3509963 h 5453063"/>
              <a:gd name="connsiteX40" fmla="*/ 1262063 w 2271713"/>
              <a:gd name="connsiteY40" fmla="*/ 3328988 h 5453063"/>
              <a:gd name="connsiteX41" fmla="*/ 1147763 w 2271713"/>
              <a:gd name="connsiteY41" fmla="*/ 2981325 h 5453063"/>
              <a:gd name="connsiteX42" fmla="*/ 1066800 w 2271713"/>
              <a:gd name="connsiteY42" fmla="*/ 2671763 h 5453063"/>
              <a:gd name="connsiteX43" fmla="*/ 1128713 w 2271713"/>
              <a:gd name="connsiteY43" fmla="*/ 2085975 h 5453063"/>
              <a:gd name="connsiteX44" fmla="*/ 957263 w 2271713"/>
              <a:gd name="connsiteY44" fmla="*/ 1604963 h 5453063"/>
              <a:gd name="connsiteX45" fmla="*/ 852488 w 2271713"/>
              <a:gd name="connsiteY45" fmla="*/ 1490663 h 5453063"/>
              <a:gd name="connsiteX46" fmla="*/ 785813 w 2271713"/>
              <a:gd name="connsiteY46" fmla="*/ 2143125 h 5453063"/>
              <a:gd name="connsiteX47" fmla="*/ 962025 w 2271713"/>
              <a:gd name="connsiteY47" fmla="*/ 2586038 h 5453063"/>
              <a:gd name="connsiteX48" fmla="*/ 1004888 w 2271713"/>
              <a:gd name="connsiteY48" fmla="*/ 2790825 h 5453063"/>
              <a:gd name="connsiteX49" fmla="*/ 1066800 w 2271713"/>
              <a:gd name="connsiteY49" fmla="*/ 2843213 h 5453063"/>
              <a:gd name="connsiteX50" fmla="*/ 1066800 w 2271713"/>
              <a:gd name="connsiteY50" fmla="*/ 3071813 h 5453063"/>
              <a:gd name="connsiteX51" fmla="*/ 1023938 w 2271713"/>
              <a:gd name="connsiteY51" fmla="*/ 3167063 h 5453063"/>
              <a:gd name="connsiteX52" fmla="*/ 828675 w 2271713"/>
              <a:gd name="connsiteY52" fmla="*/ 3171825 h 5453063"/>
              <a:gd name="connsiteX53" fmla="*/ 766763 w 2271713"/>
              <a:gd name="connsiteY53" fmla="*/ 3062288 h 5453063"/>
              <a:gd name="connsiteX54" fmla="*/ 828675 w 2271713"/>
              <a:gd name="connsiteY54" fmla="*/ 2947988 h 5453063"/>
              <a:gd name="connsiteX55" fmla="*/ 904875 w 2271713"/>
              <a:gd name="connsiteY55" fmla="*/ 2957513 h 5453063"/>
              <a:gd name="connsiteX56" fmla="*/ 914400 w 2271713"/>
              <a:gd name="connsiteY56" fmla="*/ 2909888 h 5453063"/>
              <a:gd name="connsiteX57" fmla="*/ 738188 w 2271713"/>
              <a:gd name="connsiteY57" fmla="*/ 2481263 h 5453063"/>
              <a:gd name="connsiteX58" fmla="*/ 619125 w 2271713"/>
              <a:gd name="connsiteY58" fmla="*/ 2209800 h 5453063"/>
              <a:gd name="connsiteX59" fmla="*/ 619125 w 2271713"/>
              <a:gd name="connsiteY59" fmla="*/ 1395413 h 5453063"/>
              <a:gd name="connsiteX60" fmla="*/ 523875 w 2271713"/>
              <a:gd name="connsiteY60" fmla="*/ 1600200 h 5453063"/>
              <a:gd name="connsiteX61" fmla="*/ 357188 w 2271713"/>
              <a:gd name="connsiteY61" fmla="*/ 1747838 h 5453063"/>
              <a:gd name="connsiteX62" fmla="*/ 161925 w 2271713"/>
              <a:gd name="connsiteY62" fmla="*/ 1938338 h 5453063"/>
              <a:gd name="connsiteX63" fmla="*/ 152400 w 2271713"/>
              <a:gd name="connsiteY63" fmla="*/ 1981200 h 5453063"/>
              <a:gd name="connsiteX64" fmla="*/ 133350 w 2271713"/>
              <a:gd name="connsiteY64" fmla="*/ 2176463 h 5453063"/>
              <a:gd name="connsiteX65" fmla="*/ 142875 w 2271713"/>
              <a:gd name="connsiteY65" fmla="*/ 2271713 h 5453063"/>
              <a:gd name="connsiteX66" fmla="*/ 23813 w 2271713"/>
              <a:gd name="connsiteY66" fmla="*/ 2128838 h 5453063"/>
              <a:gd name="connsiteX67" fmla="*/ 0 w 2271713"/>
              <a:gd name="connsiteY67" fmla="*/ 1824038 h 5453063"/>
              <a:gd name="connsiteX68" fmla="*/ 92869 w 2271713"/>
              <a:gd name="connsiteY68" fmla="*/ 1585913 h 5453063"/>
              <a:gd name="connsiteX69" fmla="*/ 230982 w 2271713"/>
              <a:gd name="connsiteY69" fmla="*/ 1345406 h 5453063"/>
              <a:gd name="connsiteX70" fmla="*/ 566738 w 2271713"/>
              <a:gd name="connsiteY70" fmla="*/ 1152525 h 5453063"/>
              <a:gd name="connsiteX71" fmla="*/ 585788 w 2271713"/>
              <a:gd name="connsiteY71" fmla="*/ 990600 h 5453063"/>
              <a:gd name="connsiteX72" fmla="*/ 585788 w 2271713"/>
              <a:gd name="connsiteY72" fmla="*/ 742950 h 5453063"/>
              <a:gd name="connsiteX73" fmla="*/ 676275 w 2271713"/>
              <a:gd name="connsiteY73" fmla="*/ 404813 h 5453063"/>
              <a:gd name="connsiteX74" fmla="*/ 866775 w 2271713"/>
              <a:gd name="connsiteY74" fmla="*/ 119063 h 5453063"/>
              <a:gd name="connsiteX75" fmla="*/ 1123950 w 2271713"/>
              <a:gd name="connsiteY75" fmla="*/ 0 h 5453063"/>
              <a:gd name="connsiteX76" fmla="*/ 1381125 w 2271713"/>
              <a:gd name="connsiteY76" fmla="*/ 85725 h 5453063"/>
              <a:gd name="connsiteX0" fmla="*/ 1378743 w 2269331"/>
              <a:gd name="connsiteY0" fmla="*/ 85725 h 5453063"/>
              <a:gd name="connsiteX1" fmla="*/ 1454943 w 2269331"/>
              <a:gd name="connsiteY1" fmla="*/ 200025 h 5453063"/>
              <a:gd name="connsiteX2" fmla="*/ 1440656 w 2269331"/>
              <a:gd name="connsiteY2" fmla="*/ 266700 h 5453063"/>
              <a:gd name="connsiteX3" fmla="*/ 1507331 w 2269331"/>
              <a:gd name="connsiteY3" fmla="*/ 466725 h 5453063"/>
              <a:gd name="connsiteX4" fmla="*/ 1493043 w 2269331"/>
              <a:gd name="connsiteY4" fmla="*/ 757238 h 5453063"/>
              <a:gd name="connsiteX5" fmla="*/ 1426368 w 2269331"/>
              <a:gd name="connsiteY5" fmla="*/ 928688 h 5453063"/>
              <a:gd name="connsiteX6" fmla="*/ 1578768 w 2269331"/>
              <a:gd name="connsiteY6" fmla="*/ 919163 h 5453063"/>
              <a:gd name="connsiteX7" fmla="*/ 1945481 w 2269331"/>
              <a:gd name="connsiteY7" fmla="*/ 1176338 h 5453063"/>
              <a:gd name="connsiteX8" fmla="*/ 2269331 w 2269331"/>
              <a:gd name="connsiteY8" fmla="*/ 1504950 h 5453063"/>
              <a:gd name="connsiteX9" fmla="*/ 2269331 w 2269331"/>
              <a:gd name="connsiteY9" fmla="*/ 1552575 h 5453063"/>
              <a:gd name="connsiteX10" fmla="*/ 1959768 w 2269331"/>
              <a:gd name="connsiteY10" fmla="*/ 1871663 h 5453063"/>
              <a:gd name="connsiteX11" fmla="*/ 1807368 w 2269331"/>
              <a:gd name="connsiteY11" fmla="*/ 1995488 h 5453063"/>
              <a:gd name="connsiteX12" fmla="*/ 1721643 w 2269331"/>
              <a:gd name="connsiteY12" fmla="*/ 1947863 h 5453063"/>
              <a:gd name="connsiteX13" fmla="*/ 2035968 w 2269331"/>
              <a:gd name="connsiteY13" fmla="*/ 1528763 h 5453063"/>
              <a:gd name="connsiteX14" fmla="*/ 1693068 w 2269331"/>
              <a:gd name="connsiteY14" fmla="*/ 1252538 h 5453063"/>
              <a:gd name="connsiteX15" fmla="*/ 1650206 w 2269331"/>
              <a:gd name="connsiteY15" fmla="*/ 1428750 h 5453063"/>
              <a:gd name="connsiteX16" fmla="*/ 1593056 w 2269331"/>
              <a:gd name="connsiteY16" fmla="*/ 1566863 h 5453063"/>
              <a:gd name="connsiteX17" fmla="*/ 1626393 w 2269331"/>
              <a:gd name="connsiteY17" fmla="*/ 1800225 h 5453063"/>
              <a:gd name="connsiteX18" fmla="*/ 1745456 w 2269331"/>
              <a:gd name="connsiteY18" fmla="*/ 1990725 h 5453063"/>
              <a:gd name="connsiteX19" fmla="*/ 1821656 w 2269331"/>
              <a:gd name="connsiteY19" fmla="*/ 2105025 h 5453063"/>
              <a:gd name="connsiteX20" fmla="*/ 1988343 w 2269331"/>
              <a:gd name="connsiteY20" fmla="*/ 2428875 h 5453063"/>
              <a:gd name="connsiteX21" fmla="*/ 1988343 w 2269331"/>
              <a:gd name="connsiteY21" fmla="*/ 2795588 h 5453063"/>
              <a:gd name="connsiteX22" fmla="*/ 1854993 w 2269331"/>
              <a:gd name="connsiteY22" fmla="*/ 3167063 h 5453063"/>
              <a:gd name="connsiteX23" fmla="*/ 1788318 w 2269331"/>
              <a:gd name="connsiteY23" fmla="*/ 3624263 h 5453063"/>
              <a:gd name="connsiteX24" fmla="*/ 1493043 w 2269331"/>
              <a:gd name="connsiteY24" fmla="*/ 4500563 h 5453063"/>
              <a:gd name="connsiteX25" fmla="*/ 1402556 w 2269331"/>
              <a:gd name="connsiteY25" fmla="*/ 4824413 h 5453063"/>
              <a:gd name="connsiteX26" fmla="*/ 1583531 w 2269331"/>
              <a:gd name="connsiteY26" fmla="*/ 5129213 h 5453063"/>
              <a:gd name="connsiteX27" fmla="*/ 1726406 w 2269331"/>
              <a:gd name="connsiteY27" fmla="*/ 5219700 h 5453063"/>
              <a:gd name="connsiteX28" fmla="*/ 1731168 w 2269331"/>
              <a:gd name="connsiteY28" fmla="*/ 5243513 h 5453063"/>
              <a:gd name="connsiteX29" fmla="*/ 1640681 w 2269331"/>
              <a:gd name="connsiteY29" fmla="*/ 5262563 h 5453063"/>
              <a:gd name="connsiteX30" fmla="*/ 1402556 w 2269331"/>
              <a:gd name="connsiteY30" fmla="*/ 5143500 h 5453063"/>
              <a:gd name="connsiteX31" fmla="*/ 1331118 w 2269331"/>
              <a:gd name="connsiteY31" fmla="*/ 5167313 h 5453063"/>
              <a:gd name="connsiteX32" fmla="*/ 1240631 w 2269331"/>
              <a:gd name="connsiteY32" fmla="*/ 5110163 h 5453063"/>
              <a:gd name="connsiteX33" fmla="*/ 1235868 w 2269331"/>
              <a:gd name="connsiteY33" fmla="*/ 5224463 h 5453063"/>
              <a:gd name="connsiteX34" fmla="*/ 1097756 w 2269331"/>
              <a:gd name="connsiteY34" fmla="*/ 5453063 h 5453063"/>
              <a:gd name="connsiteX35" fmla="*/ 1035843 w 2269331"/>
              <a:gd name="connsiteY35" fmla="*/ 5453063 h 5453063"/>
              <a:gd name="connsiteX36" fmla="*/ 1021556 w 2269331"/>
              <a:gd name="connsiteY36" fmla="*/ 5148263 h 5453063"/>
              <a:gd name="connsiteX37" fmla="*/ 1183481 w 2269331"/>
              <a:gd name="connsiteY37" fmla="*/ 4848225 h 5453063"/>
              <a:gd name="connsiteX38" fmla="*/ 1269206 w 2269331"/>
              <a:gd name="connsiteY38" fmla="*/ 4095750 h 5453063"/>
              <a:gd name="connsiteX39" fmla="*/ 1416843 w 2269331"/>
              <a:gd name="connsiteY39" fmla="*/ 3509963 h 5453063"/>
              <a:gd name="connsiteX40" fmla="*/ 1259681 w 2269331"/>
              <a:gd name="connsiteY40" fmla="*/ 3328988 h 5453063"/>
              <a:gd name="connsiteX41" fmla="*/ 1145381 w 2269331"/>
              <a:gd name="connsiteY41" fmla="*/ 2981325 h 5453063"/>
              <a:gd name="connsiteX42" fmla="*/ 1064418 w 2269331"/>
              <a:gd name="connsiteY42" fmla="*/ 2671763 h 5453063"/>
              <a:gd name="connsiteX43" fmla="*/ 1126331 w 2269331"/>
              <a:gd name="connsiteY43" fmla="*/ 2085975 h 5453063"/>
              <a:gd name="connsiteX44" fmla="*/ 954881 w 2269331"/>
              <a:gd name="connsiteY44" fmla="*/ 1604963 h 5453063"/>
              <a:gd name="connsiteX45" fmla="*/ 850106 w 2269331"/>
              <a:gd name="connsiteY45" fmla="*/ 1490663 h 5453063"/>
              <a:gd name="connsiteX46" fmla="*/ 783431 w 2269331"/>
              <a:gd name="connsiteY46" fmla="*/ 2143125 h 5453063"/>
              <a:gd name="connsiteX47" fmla="*/ 959643 w 2269331"/>
              <a:gd name="connsiteY47" fmla="*/ 2586038 h 5453063"/>
              <a:gd name="connsiteX48" fmla="*/ 1002506 w 2269331"/>
              <a:gd name="connsiteY48" fmla="*/ 2790825 h 5453063"/>
              <a:gd name="connsiteX49" fmla="*/ 1064418 w 2269331"/>
              <a:gd name="connsiteY49" fmla="*/ 2843213 h 5453063"/>
              <a:gd name="connsiteX50" fmla="*/ 1064418 w 2269331"/>
              <a:gd name="connsiteY50" fmla="*/ 3071813 h 5453063"/>
              <a:gd name="connsiteX51" fmla="*/ 1021556 w 2269331"/>
              <a:gd name="connsiteY51" fmla="*/ 3167063 h 5453063"/>
              <a:gd name="connsiteX52" fmla="*/ 826293 w 2269331"/>
              <a:gd name="connsiteY52" fmla="*/ 3171825 h 5453063"/>
              <a:gd name="connsiteX53" fmla="*/ 764381 w 2269331"/>
              <a:gd name="connsiteY53" fmla="*/ 3062288 h 5453063"/>
              <a:gd name="connsiteX54" fmla="*/ 826293 w 2269331"/>
              <a:gd name="connsiteY54" fmla="*/ 2947988 h 5453063"/>
              <a:gd name="connsiteX55" fmla="*/ 902493 w 2269331"/>
              <a:gd name="connsiteY55" fmla="*/ 2957513 h 5453063"/>
              <a:gd name="connsiteX56" fmla="*/ 912018 w 2269331"/>
              <a:gd name="connsiteY56" fmla="*/ 2909888 h 5453063"/>
              <a:gd name="connsiteX57" fmla="*/ 735806 w 2269331"/>
              <a:gd name="connsiteY57" fmla="*/ 2481263 h 5453063"/>
              <a:gd name="connsiteX58" fmla="*/ 616743 w 2269331"/>
              <a:gd name="connsiteY58" fmla="*/ 2209800 h 5453063"/>
              <a:gd name="connsiteX59" fmla="*/ 616743 w 2269331"/>
              <a:gd name="connsiteY59" fmla="*/ 1395413 h 5453063"/>
              <a:gd name="connsiteX60" fmla="*/ 521493 w 2269331"/>
              <a:gd name="connsiteY60" fmla="*/ 1600200 h 5453063"/>
              <a:gd name="connsiteX61" fmla="*/ 354806 w 2269331"/>
              <a:gd name="connsiteY61" fmla="*/ 1747838 h 5453063"/>
              <a:gd name="connsiteX62" fmla="*/ 159543 w 2269331"/>
              <a:gd name="connsiteY62" fmla="*/ 1938338 h 5453063"/>
              <a:gd name="connsiteX63" fmla="*/ 150018 w 2269331"/>
              <a:gd name="connsiteY63" fmla="*/ 1981200 h 5453063"/>
              <a:gd name="connsiteX64" fmla="*/ 130968 w 2269331"/>
              <a:gd name="connsiteY64" fmla="*/ 2176463 h 5453063"/>
              <a:gd name="connsiteX65" fmla="*/ 140493 w 2269331"/>
              <a:gd name="connsiteY65" fmla="*/ 2271713 h 5453063"/>
              <a:gd name="connsiteX66" fmla="*/ 21431 w 2269331"/>
              <a:gd name="connsiteY66" fmla="*/ 2128838 h 5453063"/>
              <a:gd name="connsiteX67" fmla="*/ 0 w 2269331"/>
              <a:gd name="connsiteY67" fmla="*/ 1845469 h 5453063"/>
              <a:gd name="connsiteX68" fmla="*/ 90487 w 2269331"/>
              <a:gd name="connsiteY68" fmla="*/ 1585913 h 5453063"/>
              <a:gd name="connsiteX69" fmla="*/ 228600 w 2269331"/>
              <a:gd name="connsiteY69" fmla="*/ 1345406 h 5453063"/>
              <a:gd name="connsiteX70" fmla="*/ 564356 w 2269331"/>
              <a:gd name="connsiteY70" fmla="*/ 1152525 h 5453063"/>
              <a:gd name="connsiteX71" fmla="*/ 583406 w 2269331"/>
              <a:gd name="connsiteY71" fmla="*/ 990600 h 5453063"/>
              <a:gd name="connsiteX72" fmla="*/ 583406 w 2269331"/>
              <a:gd name="connsiteY72" fmla="*/ 742950 h 5453063"/>
              <a:gd name="connsiteX73" fmla="*/ 673893 w 2269331"/>
              <a:gd name="connsiteY73" fmla="*/ 404813 h 5453063"/>
              <a:gd name="connsiteX74" fmla="*/ 864393 w 2269331"/>
              <a:gd name="connsiteY74" fmla="*/ 119063 h 5453063"/>
              <a:gd name="connsiteX75" fmla="*/ 1121568 w 2269331"/>
              <a:gd name="connsiteY75" fmla="*/ 0 h 5453063"/>
              <a:gd name="connsiteX76" fmla="*/ 1378743 w 2269331"/>
              <a:gd name="connsiteY76" fmla="*/ 85725 h 5453063"/>
              <a:gd name="connsiteX0" fmla="*/ 1378743 w 2269331"/>
              <a:gd name="connsiteY0" fmla="*/ 85725 h 5453063"/>
              <a:gd name="connsiteX1" fmla="*/ 1454943 w 2269331"/>
              <a:gd name="connsiteY1" fmla="*/ 200025 h 5453063"/>
              <a:gd name="connsiteX2" fmla="*/ 1440656 w 2269331"/>
              <a:gd name="connsiteY2" fmla="*/ 266700 h 5453063"/>
              <a:gd name="connsiteX3" fmla="*/ 1507331 w 2269331"/>
              <a:gd name="connsiteY3" fmla="*/ 466725 h 5453063"/>
              <a:gd name="connsiteX4" fmla="*/ 1493043 w 2269331"/>
              <a:gd name="connsiteY4" fmla="*/ 757238 h 5453063"/>
              <a:gd name="connsiteX5" fmla="*/ 1426368 w 2269331"/>
              <a:gd name="connsiteY5" fmla="*/ 928688 h 5453063"/>
              <a:gd name="connsiteX6" fmla="*/ 1578768 w 2269331"/>
              <a:gd name="connsiteY6" fmla="*/ 919163 h 5453063"/>
              <a:gd name="connsiteX7" fmla="*/ 1945481 w 2269331"/>
              <a:gd name="connsiteY7" fmla="*/ 1176338 h 5453063"/>
              <a:gd name="connsiteX8" fmla="*/ 2269331 w 2269331"/>
              <a:gd name="connsiteY8" fmla="*/ 1504950 h 5453063"/>
              <a:gd name="connsiteX9" fmla="*/ 2269331 w 2269331"/>
              <a:gd name="connsiteY9" fmla="*/ 1552575 h 5453063"/>
              <a:gd name="connsiteX10" fmla="*/ 1959768 w 2269331"/>
              <a:gd name="connsiteY10" fmla="*/ 1871663 h 5453063"/>
              <a:gd name="connsiteX11" fmla="*/ 1807368 w 2269331"/>
              <a:gd name="connsiteY11" fmla="*/ 1995488 h 5453063"/>
              <a:gd name="connsiteX12" fmla="*/ 1721643 w 2269331"/>
              <a:gd name="connsiteY12" fmla="*/ 1947863 h 5453063"/>
              <a:gd name="connsiteX13" fmla="*/ 2035968 w 2269331"/>
              <a:gd name="connsiteY13" fmla="*/ 1528763 h 5453063"/>
              <a:gd name="connsiteX14" fmla="*/ 1693068 w 2269331"/>
              <a:gd name="connsiteY14" fmla="*/ 1252538 h 5453063"/>
              <a:gd name="connsiteX15" fmla="*/ 1650206 w 2269331"/>
              <a:gd name="connsiteY15" fmla="*/ 1428750 h 5453063"/>
              <a:gd name="connsiteX16" fmla="*/ 1593056 w 2269331"/>
              <a:gd name="connsiteY16" fmla="*/ 1566863 h 5453063"/>
              <a:gd name="connsiteX17" fmla="*/ 1626393 w 2269331"/>
              <a:gd name="connsiteY17" fmla="*/ 1800225 h 5453063"/>
              <a:gd name="connsiteX18" fmla="*/ 1745456 w 2269331"/>
              <a:gd name="connsiteY18" fmla="*/ 1990725 h 5453063"/>
              <a:gd name="connsiteX19" fmla="*/ 1821656 w 2269331"/>
              <a:gd name="connsiteY19" fmla="*/ 2105025 h 5453063"/>
              <a:gd name="connsiteX20" fmla="*/ 1988343 w 2269331"/>
              <a:gd name="connsiteY20" fmla="*/ 2428875 h 5453063"/>
              <a:gd name="connsiteX21" fmla="*/ 1988343 w 2269331"/>
              <a:gd name="connsiteY21" fmla="*/ 2795588 h 5453063"/>
              <a:gd name="connsiteX22" fmla="*/ 1854993 w 2269331"/>
              <a:gd name="connsiteY22" fmla="*/ 3167063 h 5453063"/>
              <a:gd name="connsiteX23" fmla="*/ 1788318 w 2269331"/>
              <a:gd name="connsiteY23" fmla="*/ 3624263 h 5453063"/>
              <a:gd name="connsiteX24" fmla="*/ 1493043 w 2269331"/>
              <a:gd name="connsiteY24" fmla="*/ 4500563 h 5453063"/>
              <a:gd name="connsiteX25" fmla="*/ 1402556 w 2269331"/>
              <a:gd name="connsiteY25" fmla="*/ 4824413 h 5453063"/>
              <a:gd name="connsiteX26" fmla="*/ 1583531 w 2269331"/>
              <a:gd name="connsiteY26" fmla="*/ 5129213 h 5453063"/>
              <a:gd name="connsiteX27" fmla="*/ 1726406 w 2269331"/>
              <a:gd name="connsiteY27" fmla="*/ 5219700 h 5453063"/>
              <a:gd name="connsiteX28" fmla="*/ 1731168 w 2269331"/>
              <a:gd name="connsiteY28" fmla="*/ 5243513 h 5453063"/>
              <a:gd name="connsiteX29" fmla="*/ 1640681 w 2269331"/>
              <a:gd name="connsiteY29" fmla="*/ 5262563 h 5453063"/>
              <a:gd name="connsiteX30" fmla="*/ 1402556 w 2269331"/>
              <a:gd name="connsiteY30" fmla="*/ 5143500 h 5453063"/>
              <a:gd name="connsiteX31" fmla="*/ 1331118 w 2269331"/>
              <a:gd name="connsiteY31" fmla="*/ 5167313 h 5453063"/>
              <a:gd name="connsiteX32" fmla="*/ 1240631 w 2269331"/>
              <a:gd name="connsiteY32" fmla="*/ 5110163 h 5453063"/>
              <a:gd name="connsiteX33" fmla="*/ 1235868 w 2269331"/>
              <a:gd name="connsiteY33" fmla="*/ 5224463 h 5453063"/>
              <a:gd name="connsiteX34" fmla="*/ 1097756 w 2269331"/>
              <a:gd name="connsiteY34" fmla="*/ 5453063 h 5453063"/>
              <a:gd name="connsiteX35" fmla="*/ 1035843 w 2269331"/>
              <a:gd name="connsiteY35" fmla="*/ 5453063 h 5453063"/>
              <a:gd name="connsiteX36" fmla="*/ 1021556 w 2269331"/>
              <a:gd name="connsiteY36" fmla="*/ 5148263 h 5453063"/>
              <a:gd name="connsiteX37" fmla="*/ 1183481 w 2269331"/>
              <a:gd name="connsiteY37" fmla="*/ 4848225 h 5453063"/>
              <a:gd name="connsiteX38" fmla="*/ 1269206 w 2269331"/>
              <a:gd name="connsiteY38" fmla="*/ 4095750 h 5453063"/>
              <a:gd name="connsiteX39" fmla="*/ 1416843 w 2269331"/>
              <a:gd name="connsiteY39" fmla="*/ 3509963 h 5453063"/>
              <a:gd name="connsiteX40" fmla="*/ 1259681 w 2269331"/>
              <a:gd name="connsiteY40" fmla="*/ 3328988 h 5453063"/>
              <a:gd name="connsiteX41" fmla="*/ 1145381 w 2269331"/>
              <a:gd name="connsiteY41" fmla="*/ 2981325 h 5453063"/>
              <a:gd name="connsiteX42" fmla="*/ 1064418 w 2269331"/>
              <a:gd name="connsiteY42" fmla="*/ 2671763 h 5453063"/>
              <a:gd name="connsiteX43" fmla="*/ 1126331 w 2269331"/>
              <a:gd name="connsiteY43" fmla="*/ 2085975 h 5453063"/>
              <a:gd name="connsiteX44" fmla="*/ 954881 w 2269331"/>
              <a:gd name="connsiteY44" fmla="*/ 1604963 h 5453063"/>
              <a:gd name="connsiteX45" fmla="*/ 850106 w 2269331"/>
              <a:gd name="connsiteY45" fmla="*/ 1490663 h 5453063"/>
              <a:gd name="connsiteX46" fmla="*/ 783431 w 2269331"/>
              <a:gd name="connsiteY46" fmla="*/ 2143125 h 5453063"/>
              <a:gd name="connsiteX47" fmla="*/ 959643 w 2269331"/>
              <a:gd name="connsiteY47" fmla="*/ 2586038 h 5453063"/>
              <a:gd name="connsiteX48" fmla="*/ 1002506 w 2269331"/>
              <a:gd name="connsiteY48" fmla="*/ 2790825 h 5453063"/>
              <a:gd name="connsiteX49" fmla="*/ 1064418 w 2269331"/>
              <a:gd name="connsiteY49" fmla="*/ 2843213 h 5453063"/>
              <a:gd name="connsiteX50" fmla="*/ 1064418 w 2269331"/>
              <a:gd name="connsiteY50" fmla="*/ 3071813 h 5453063"/>
              <a:gd name="connsiteX51" fmla="*/ 1021556 w 2269331"/>
              <a:gd name="connsiteY51" fmla="*/ 3167063 h 5453063"/>
              <a:gd name="connsiteX52" fmla="*/ 826293 w 2269331"/>
              <a:gd name="connsiteY52" fmla="*/ 3171825 h 5453063"/>
              <a:gd name="connsiteX53" fmla="*/ 764381 w 2269331"/>
              <a:gd name="connsiteY53" fmla="*/ 3062288 h 5453063"/>
              <a:gd name="connsiteX54" fmla="*/ 826293 w 2269331"/>
              <a:gd name="connsiteY54" fmla="*/ 2947988 h 5453063"/>
              <a:gd name="connsiteX55" fmla="*/ 902493 w 2269331"/>
              <a:gd name="connsiteY55" fmla="*/ 2957513 h 5453063"/>
              <a:gd name="connsiteX56" fmla="*/ 912018 w 2269331"/>
              <a:gd name="connsiteY56" fmla="*/ 2909888 h 5453063"/>
              <a:gd name="connsiteX57" fmla="*/ 735806 w 2269331"/>
              <a:gd name="connsiteY57" fmla="*/ 2481263 h 5453063"/>
              <a:gd name="connsiteX58" fmla="*/ 616743 w 2269331"/>
              <a:gd name="connsiteY58" fmla="*/ 2209800 h 5453063"/>
              <a:gd name="connsiteX59" fmla="*/ 616743 w 2269331"/>
              <a:gd name="connsiteY59" fmla="*/ 1395413 h 5453063"/>
              <a:gd name="connsiteX60" fmla="*/ 521493 w 2269331"/>
              <a:gd name="connsiteY60" fmla="*/ 1600200 h 5453063"/>
              <a:gd name="connsiteX61" fmla="*/ 354806 w 2269331"/>
              <a:gd name="connsiteY61" fmla="*/ 1747838 h 5453063"/>
              <a:gd name="connsiteX62" fmla="*/ 159543 w 2269331"/>
              <a:gd name="connsiteY62" fmla="*/ 1938338 h 5453063"/>
              <a:gd name="connsiteX63" fmla="*/ 150018 w 2269331"/>
              <a:gd name="connsiteY63" fmla="*/ 1981200 h 5453063"/>
              <a:gd name="connsiteX64" fmla="*/ 130968 w 2269331"/>
              <a:gd name="connsiteY64" fmla="*/ 2176463 h 5453063"/>
              <a:gd name="connsiteX65" fmla="*/ 140493 w 2269331"/>
              <a:gd name="connsiteY65" fmla="*/ 2271713 h 5453063"/>
              <a:gd name="connsiteX66" fmla="*/ 21431 w 2269331"/>
              <a:gd name="connsiteY66" fmla="*/ 2128838 h 5453063"/>
              <a:gd name="connsiteX67" fmla="*/ 0 w 2269331"/>
              <a:gd name="connsiteY67" fmla="*/ 1845469 h 5453063"/>
              <a:gd name="connsiteX68" fmla="*/ 90487 w 2269331"/>
              <a:gd name="connsiteY68" fmla="*/ 1585913 h 5453063"/>
              <a:gd name="connsiteX69" fmla="*/ 228600 w 2269331"/>
              <a:gd name="connsiteY69" fmla="*/ 1345406 h 5453063"/>
              <a:gd name="connsiteX70" fmla="*/ 564356 w 2269331"/>
              <a:gd name="connsiteY70" fmla="*/ 1152525 h 5453063"/>
              <a:gd name="connsiteX71" fmla="*/ 583406 w 2269331"/>
              <a:gd name="connsiteY71" fmla="*/ 990600 h 5453063"/>
              <a:gd name="connsiteX72" fmla="*/ 583406 w 2269331"/>
              <a:gd name="connsiteY72" fmla="*/ 742950 h 5453063"/>
              <a:gd name="connsiteX73" fmla="*/ 673893 w 2269331"/>
              <a:gd name="connsiteY73" fmla="*/ 404813 h 5453063"/>
              <a:gd name="connsiteX74" fmla="*/ 864393 w 2269331"/>
              <a:gd name="connsiteY74" fmla="*/ 119063 h 5453063"/>
              <a:gd name="connsiteX75" fmla="*/ 1121568 w 2269331"/>
              <a:gd name="connsiteY75" fmla="*/ 0 h 5453063"/>
              <a:gd name="connsiteX76" fmla="*/ 1378743 w 2269331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65855 w 2270768"/>
              <a:gd name="connsiteY49" fmla="*/ 2843213 h 5453063"/>
              <a:gd name="connsiteX50" fmla="*/ 1065855 w 2270768"/>
              <a:gd name="connsiteY50" fmla="*/ 3071813 h 5453063"/>
              <a:gd name="connsiteX51" fmla="*/ 1022993 w 2270768"/>
              <a:gd name="connsiteY51" fmla="*/ 3167063 h 5453063"/>
              <a:gd name="connsiteX52" fmla="*/ 827730 w 2270768"/>
              <a:gd name="connsiteY52" fmla="*/ 3171825 h 5453063"/>
              <a:gd name="connsiteX53" fmla="*/ 765818 w 2270768"/>
              <a:gd name="connsiteY53" fmla="*/ 3062288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37243 w 2270768"/>
              <a:gd name="connsiteY57" fmla="*/ 2481263 h 5453063"/>
              <a:gd name="connsiteX58" fmla="*/ 618180 w 2270768"/>
              <a:gd name="connsiteY58" fmla="*/ 2209800 h 5453063"/>
              <a:gd name="connsiteX59" fmla="*/ 618180 w 2270768"/>
              <a:gd name="connsiteY59" fmla="*/ 1395413 h 5453063"/>
              <a:gd name="connsiteX60" fmla="*/ 522930 w 2270768"/>
              <a:gd name="connsiteY60" fmla="*/ 1600200 h 5453063"/>
              <a:gd name="connsiteX61" fmla="*/ 356243 w 2270768"/>
              <a:gd name="connsiteY61" fmla="*/ 1747838 h 5453063"/>
              <a:gd name="connsiteX62" fmla="*/ 160980 w 2270768"/>
              <a:gd name="connsiteY62" fmla="*/ 1938338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71713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65855 w 2270768"/>
              <a:gd name="connsiteY49" fmla="*/ 2843213 h 5453063"/>
              <a:gd name="connsiteX50" fmla="*/ 1065855 w 2270768"/>
              <a:gd name="connsiteY50" fmla="*/ 3071813 h 5453063"/>
              <a:gd name="connsiteX51" fmla="*/ 1022993 w 2270768"/>
              <a:gd name="connsiteY51" fmla="*/ 3167063 h 5453063"/>
              <a:gd name="connsiteX52" fmla="*/ 827730 w 2270768"/>
              <a:gd name="connsiteY52" fmla="*/ 3171825 h 5453063"/>
              <a:gd name="connsiteX53" fmla="*/ 765818 w 2270768"/>
              <a:gd name="connsiteY53" fmla="*/ 3062288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37243 w 2270768"/>
              <a:gd name="connsiteY57" fmla="*/ 2481263 h 5453063"/>
              <a:gd name="connsiteX58" fmla="*/ 618180 w 2270768"/>
              <a:gd name="connsiteY58" fmla="*/ 2209800 h 5453063"/>
              <a:gd name="connsiteX59" fmla="*/ 618180 w 2270768"/>
              <a:gd name="connsiteY59" fmla="*/ 1395413 h 5453063"/>
              <a:gd name="connsiteX60" fmla="*/ 522930 w 2270768"/>
              <a:gd name="connsiteY60" fmla="*/ 1600200 h 5453063"/>
              <a:gd name="connsiteX61" fmla="*/ 356243 w 2270768"/>
              <a:gd name="connsiteY61" fmla="*/ 174783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71713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65855 w 2270768"/>
              <a:gd name="connsiteY49" fmla="*/ 2843213 h 5453063"/>
              <a:gd name="connsiteX50" fmla="*/ 1065855 w 2270768"/>
              <a:gd name="connsiteY50" fmla="*/ 3071813 h 5453063"/>
              <a:gd name="connsiteX51" fmla="*/ 1022993 w 2270768"/>
              <a:gd name="connsiteY51" fmla="*/ 3167063 h 5453063"/>
              <a:gd name="connsiteX52" fmla="*/ 827730 w 2270768"/>
              <a:gd name="connsiteY52" fmla="*/ 3171825 h 5453063"/>
              <a:gd name="connsiteX53" fmla="*/ 765818 w 2270768"/>
              <a:gd name="connsiteY53" fmla="*/ 3062288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37243 w 2270768"/>
              <a:gd name="connsiteY57" fmla="*/ 2481263 h 5453063"/>
              <a:gd name="connsiteX58" fmla="*/ 618180 w 2270768"/>
              <a:gd name="connsiteY58" fmla="*/ 2209800 h 5453063"/>
              <a:gd name="connsiteX59" fmla="*/ 618180 w 2270768"/>
              <a:gd name="connsiteY59" fmla="*/ 1395413 h 5453063"/>
              <a:gd name="connsiteX60" fmla="*/ 522930 w 2270768"/>
              <a:gd name="connsiteY60" fmla="*/ 1600200 h 5453063"/>
              <a:gd name="connsiteX61" fmla="*/ 356243 w 2270768"/>
              <a:gd name="connsiteY61" fmla="*/ 174783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71713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65855 w 2270768"/>
              <a:gd name="connsiteY49" fmla="*/ 2843213 h 5453063"/>
              <a:gd name="connsiteX50" fmla="*/ 1065855 w 2270768"/>
              <a:gd name="connsiteY50" fmla="*/ 3071813 h 5453063"/>
              <a:gd name="connsiteX51" fmla="*/ 1022993 w 2270768"/>
              <a:gd name="connsiteY51" fmla="*/ 3167063 h 5453063"/>
              <a:gd name="connsiteX52" fmla="*/ 827730 w 2270768"/>
              <a:gd name="connsiteY52" fmla="*/ 3171825 h 5453063"/>
              <a:gd name="connsiteX53" fmla="*/ 765818 w 2270768"/>
              <a:gd name="connsiteY53" fmla="*/ 3062288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37243 w 2270768"/>
              <a:gd name="connsiteY57" fmla="*/ 2481263 h 5453063"/>
              <a:gd name="connsiteX58" fmla="*/ 618180 w 2270768"/>
              <a:gd name="connsiteY58" fmla="*/ 2209800 h 5453063"/>
              <a:gd name="connsiteX59" fmla="*/ 618180 w 2270768"/>
              <a:gd name="connsiteY59" fmla="*/ 1395413 h 5453063"/>
              <a:gd name="connsiteX60" fmla="*/ 522930 w 2270768"/>
              <a:gd name="connsiteY60" fmla="*/ 1600200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71713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65855 w 2270768"/>
              <a:gd name="connsiteY49" fmla="*/ 2843213 h 5453063"/>
              <a:gd name="connsiteX50" fmla="*/ 1065855 w 2270768"/>
              <a:gd name="connsiteY50" fmla="*/ 3071813 h 5453063"/>
              <a:gd name="connsiteX51" fmla="*/ 1022993 w 2270768"/>
              <a:gd name="connsiteY51" fmla="*/ 3167063 h 5453063"/>
              <a:gd name="connsiteX52" fmla="*/ 827730 w 2270768"/>
              <a:gd name="connsiteY52" fmla="*/ 3171825 h 5453063"/>
              <a:gd name="connsiteX53" fmla="*/ 765818 w 2270768"/>
              <a:gd name="connsiteY53" fmla="*/ 3062288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37243 w 2270768"/>
              <a:gd name="connsiteY57" fmla="*/ 2481263 h 5453063"/>
              <a:gd name="connsiteX58" fmla="*/ 618180 w 2270768"/>
              <a:gd name="connsiteY58" fmla="*/ 2209800 h 5453063"/>
              <a:gd name="connsiteX59" fmla="*/ 618180 w 2270768"/>
              <a:gd name="connsiteY59" fmla="*/ 1395413 h 5453063"/>
              <a:gd name="connsiteX60" fmla="*/ 522930 w 2270768"/>
              <a:gd name="connsiteY60" fmla="*/ 1600200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71713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65855 w 2270768"/>
              <a:gd name="connsiteY49" fmla="*/ 2843213 h 5453063"/>
              <a:gd name="connsiteX50" fmla="*/ 1065855 w 2270768"/>
              <a:gd name="connsiteY50" fmla="*/ 3071813 h 5453063"/>
              <a:gd name="connsiteX51" fmla="*/ 1022993 w 2270768"/>
              <a:gd name="connsiteY51" fmla="*/ 3167063 h 5453063"/>
              <a:gd name="connsiteX52" fmla="*/ 827730 w 2270768"/>
              <a:gd name="connsiteY52" fmla="*/ 3171825 h 5453063"/>
              <a:gd name="connsiteX53" fmla="*/ 765818 w 2270768"/>
              <a:gd name="connsiteY53" fmla="*/ 3062288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37243 w 2270768"/>
              <a:gd name="connsiteY57" fmla="*/ 2481263 h 5453063"/>
              <a:gd name="connsiteX58" fmla="*/ 618180 w 2270768"/>
              <a:gd name="connsiteY58" fmla="*/ 2209800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71713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65855 w 2270768"/>
              <a:gd name="connsiteY49" fmla="*/ 2843213 h 5453063"/>
              <a:gd name="connsiteX50" fmla="*/ 1065855 w 2270768"/>
              <a:gd name="connsiteY50" fmla="*/ 3071813 h 5453063"/>
              <a:gd name="connsiteX51" fmla="*/ 1022993 w 2270768"/>
              <a:gd name="connsiteY51" fmla="*/ 3167063 h 5453063"/>
              <a:gd name="connsiteX52" fmla="*/ 827730 w 2270768"/>
              <a:gd name="connsiteY52" fmla="*/ 3171825 h 5453063"/>
              <a:gd name="connsiteX53" fmla="*/ 765818 w 2270768"/>
              <a:gd name="connsiteY53" fmla="*/ 3062288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37243 w 2270768"/>
              <a:gd name="connsiteY57" fmla="*/ 2481263 h 5453063"/>
              <a:gd name="connsiteX58" fmla="*/ 618180 w 2270768"/>
              <a:gd name="connsiteY58" fmla="*/ 2209800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65855 w 2270768"/>
              <a:gd name="connsiteY49" fmla="*/ 2843213 h 5453063"/>
              <a:gd name="connsiteX50" fmla="*/ 1065855 w 2270768"/>
              <a:gd name="connsiteY50" fmla="*/ 3071813 h 5453063"/>
              <a:gd name="connsiteX51" fmla="*/ 1022993 w 2270768"/>
              <a:gd name="connsiteY51" fmla="*/ 3167063 h 5453063"/>
              <a:gd name="connsiteX52" fmla="*/ 827730 w 2270768"/>
              <a:gd name="connsiteY52" fmla="*/ 3171825 h 5453063"/>
              <a:gd name="connsiteX53" fmla="*/ 765818 w 2270768"/>
              <a:gd name="connsiteY53" fmla="*/ 3062288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37243 w 2270768"/>
              <a:gd name="connsiteY57" fmla="*/ 2481263 h 5453063"/>
              <a:gd name="connsiteX58" fmla="*/ 618180 w 2270768"/>
              <a:gd name="connsiteY58" fmla="*/ 2209800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65855 w 2270768"/>
              <a:gd name="connsiteY49" fmla="*/ 2843213 h 5453063"/>
              <a:gd name="connsiteX50" fmla="*/ 1065855 w 2270768"/>
              <a:gd name="connsiteY50" fmla="*/ 3071813 h 5453063"/>
              <a:gd name="connsiteX51" fmla="*/ 1022993 w 2270768"/>
              <a:gd name="connsiteY51" fmla="*/ 3167063 h 5453063"/>
              <a:gd name="connsiteX52" fmla="*/ 827730 w 2270768"/>
              <a:gd name="connsiteY52" fmla="*/ 3171825 h 5453063"/>
              <a:gd name="connsiteX53" fmla="*/ 765818 w 2270768"/>
              <a:gd name="connsiteY53" fmla="*/ 3062288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37243 w 2270768"/>
              <a:gd name="connsiteY57" fmla="*/ 2481263 h 5453063"/>
              <a:gd name="connsiteX58" fmla="*/ 630086 w 2270768"/>
              <a:gd name="connsiteY58" fmla="*/ 2187178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65855 w 2270768"/>
              <a:gd name="connsiteY49" fmla="*/ 2843213 h 5453063"/>
              <a:gd name="connsiteX50" fmla="*/ 1065855 w 2270768"/>
              <a:gd name="connsiteY50" fmla="*/ 3071813 h 5453063"/>
              <a:gd name="connsiteX51" fmla="*/ 1022993 w 2270768"/>
              <a:gd name="connsiteY51" fmla="*/ 3167063 h 5453063"/>
              <a:gd name="connsiteX52" fmla="*/ 827730 w 2270768"/>
              <a:gd name="connsiteY52" fmla="*/ 3171825 h 5453063"/>
              <a:gd name="connsiteX53" fmla="*/ 765818 w 2270768"/>
              <a:gd name="connsiteY53" fmla="*/ 3062288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37243 w 2270768"/>
              <a:gd name="connsiteY57" fmla="*/ 2481263 h 5453063"/>
              <a:gd name="connsiteX58" fmla="*/ 639611 w 2270768"/>
              <a:gd name="connsiteY58" fmla="*/ 217646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65855 w 2270768"/>
              <a:gd name="connsiteY49" fmla="*/ 2843213 h 5453063"/>
              <a:gd name="connsiteX50" fmla="*/ 1065855 w 2270768"/>
              <a:gd name="connsiteY50" fmla="*/ 3071813 h 5453063"/>
              <a:gd name="connsiteX51" fmla="*/ 1022993 w 2270768"/>
              <a:gd name="connsiteY51" fmla="*/ 3167063 h 5453063"/>
              <a:gd name="connsiteX52" fmla="*/ 827730 w 2270768"/>
              <a:gd name="connsiteY52" fmla="*/ 3171825 h 5453063"/>
              <a:gd name="connsiteX53" fmla="*/ 765818 w 2270768"/>
              <a:gd name="connsiteY53" fmla="*/ 3062288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37243 w 2270768"/>
              <a:gd name="connsiteY57" fmla="*/ 2481263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65855 w 2270768"/>
              <a:gd name="connsiteY49" fmla="*/ 2843213 h 5453063"/>
              <a:gd name="connsiteX50" fmla="*/ 1065855 w 2270768"/>
              <a:gd name="connsiteY50" fmla="*/ 3071813 h 5453063"/>
              <a:gd name="connsiteX51" fmla="*/ 1022993 w 2270768"/>
              <a:gd name="connsiteY51" fmla="*/ 3167063 h 5453063"/>
              <a:gd name="connsiteX52" fmla="*/ 827730 w 2270768"/>
              <a:gd name="connsiteY52" fmla="*/ 3171825 h 5453063"/>
              <a:gd name="connsiteX53" fmla="*/ 765818 w 2270768"/>
              <a:gd name="connsiteY53" fmla="*/ 3062288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37243 w 2270768"/>
              <a:gd name="connsiteY57" fmla="*/ 2481263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65855 w 2270768"/>
              <a:gd name="connsiteY49" fmla="*/ 2843213 h 5453063"/>
              <a:gd name="connsiteX50" fmla="*/ 1065855 w 2270768"/>
              <a:gd name="connsiteY50" fmla="*/ 3071813 h 5453063"/>
              <a:gd name="connsiteX51" fmla="*/ 1022993 w 2270768"/>
              <a:gd name="connsiteY51" fmla="*/ 3167063 h 5453063"/>
              <a:gd name="connsiteX52" fmla="*/ 827730 w 2270768"/>
              <a:gd name="connsiteY52" fmla="*/ 3171825 h 5453063"/>
              <a:gd name="connsiteX53" fmla="*/ 765818 w 2270768"/>
              <a:gd name="connsiteY53" fmla="*/ 3062288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65855 w 2270768"/>
              <a:gd name="connsiteY49" fmla="*/ 2843213 h 5453063"/>
              <a:gd name="connsiteX50" fmla="*/ 1065855 w 2270768"/>
              <a:gd name="connsiteY50" fmla="*/ 3071813 h 5453063"/>
              <a:gd name="connsiteX51" fmla="*/ 1022993 w 2270768"/>
              <a:gd name="connsiteY51" fmla="*/ 3167063 h 5453063"/>
              <a:gd name="connsiteX52" fmla="*/ 827730 w 2270768"/>
              <a:gd name="connsiteY52" fmla="*/ 3171825 h 5453063"/>
              <a:gd name="connsiteX53" fmla="*/ 765818 w 2270768"/>
              <a:gd name="connsiteY53" fmla="*/ 3062288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65855 w 2270768"/>
              <a:gd name="connsiteY49" fmla="*/ 2843213 h 5453063"/>
              <a:gd name="connsiteX50" fmla="*/ 1065855 w 2270768"/>
              <a:gd name="connsiteY50" fmla="*/ 3071813 h 5453063"/>
              <a:gd name="connsiteX51" fmla="*/ 1022993 w 2270768"/>
              <a:gd name="connsiteY51" fmla="*/ 3167063 h 5453063"/>
              <a:gd name="connsiteX52" fmla="*/ 827730 w 2270768"/>
              <a:gd name="connsiteY52" fmla="*/ 3171825 h 5453063"/>
              <a:gd name="connsiteX53" fmla="*/ 765818 w 2270768"/>
              <a:gd name="connsiteY53" fmla="*/ 3062288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65855 w 2270768"/>
              <a:gd name="connsiteY49" fmla="*/ 2843213 h 5453063"/>
              <a:gd name="connsiteX50" fmla="*/ 1065855 w 2270768"/>
              <a:gd name="connsiteY50" fmla="*/ 3071813 h 5453063"/>
              <a:gd name="connsiteX51" fmla="*/ 1022993 w 2270768"/>
              <a:gd name="connsiteY51" fmla="*/ 3167063 h 5453063"/>
              <a:gd name="connsiteX52" fmla="*/ 827730 w 2270768"/>
              <a:gd name="connsiteY52" fmla="*/ 3171825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65855 w 2270768"/>
              <a:gd name="connsiteY49" fmla="*/ 2843213 h 5453063"/>
              <a:gd name="connsiteX50" fmla="*/ 1065855 w 2270768"/>
              <a:gd name="connsiteY50" fmla="*/ 3071813 h 5453063"/>
              <a:gd name="connsiteX51" fmla="*/ 1022993 w 2270768"/>
              <a:gd name="connsiteY51" fmla="*/ 3167063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65855 w 2270768"/>
              <a:gd name="connsiteY49" fmla="*/ 2843213 h 5453063"/>
              <a:gd name="connsiteX50" fmla="*/ 1065855 w 2270768"/>
              <a:gd name="connsiteY50" fmla="*/ 3071813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65855 w 2270768"/>
              <a:gd name="connsiteY49" fmla="*/ 2843213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301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40839 w 2270768"/>
              <a:gd name="connsiteY47" fmla="*/ 2588419 h 5453063"/>
              <a:gd name="connsiteX48" fmla="*/ 1003943 w 2270768"/>
              <a:gd name="connsiteY48" fmla="*/ 2790825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1003943 w 2270768"/>
              <a:gd name="connsiteY48" fmla="*/ 2790825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47972 w 2270768"/>
              <a:gd name="connsiteY45" fmla="*/ 1459707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84880 w 2270768"/>
              <a:gd name="connsiteY74" fmla="*/ 132160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56367 w 2270768"/>
              <a:gd name="connsiteY0" fmla="*/ 6667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37331 w 2270768"/>
              <a:gd name="connsiteY2" fmla="*/ 28455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1871 w 2270768"/>
              <a:gd name="connsiteY16" fmla="*/ 1570434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89730 w 2270768"/>
              <a:gd name="connsiteY16" fmla="*/ 1571625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89730 w 2270768"/>
              <a:gd name="connsiteY16" fmla="*/ 1571625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02827 w 2270768"/>
              <a:gd name="connsiteY17" fmla="*/ 181927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13568 w 2270768"/>
              <a:gd name="connsiteY11" fmla="*/ 2013348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13568 w 2270768"/>
              <a:gd name="connsiteY11" fmla="*/ 2013348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5949 w 2270768"/>
              <a:gd name="connsiteY18" fmla="*/ 1999060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13568 w 2270768"/>
              <a:gd name="connsiteY11" fmla="*/ 2013348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5949 w 2270768"/>
              <a:gd name="connsiteY18" fmla="*/ 1999060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13568 w 2270768"/>
              <a:gd name="connsiteY11" fmla="*/ 2013348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5949 w 2270768"/>
              <a:gd name="connsiteY18" fmla="*/ 1999060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13568 w 2270768"/>
              <a:gd name="connsiteY11" fmla="*/ 2013348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07614 w 2270768"/>
              <a:gd name="connsiteY18" fmla="*/ 1995488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13568 w 2270768"/>
              <a:gd name="connsiteY11" fmla="*/ 2013348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794517 w 2270768"/>
              <a:gd name="connsiteY18" fmla="*/ 2035969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794517 w 2270768"/>
              <a:gd name="connsiteY18" fmla="*/ 2035969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69540 w 2270768"/>
              <a:gd name="connsiteY21" fmla="*/ 2764632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69540 w 2270768"/>
              <a:gd name="connsiteY21" fmla="*/ 2764632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76684 w 2270768"/>
              <a:gd name="connsiteY21" fmla="*/ 2782492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76684 w 2270768"/>
              <a:gd name="connsiteY21" fmla="*/ 2782492 h 5453063"/>
              <a:gd name="connsiteX22" fmla="*/ 1856430 w 2270768"/>
              <a:gd name="connsiteY22" fmla="*/ 3167063 h 5453063"/>
              <a:gd name="connsiteX23" fmla="*/ 1774277 w 2270768"/>
              <a:gd name="connsiteY23" fmla="*/ 3626644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76684 w 2270768"/>
              <a:gd name="connsiteY21" fmla="*/ 2782492 h 5453063"/>
              <a:gd name="connsiteX22" fmla="*/ 1856430 w 2270768"/>
              <a:gd name="connsiteY22" fmla="*/ 3167063 h 5453063"/>
              <a:gd name="connsiteX23" fmla="*/ 1775468 w 2270768"/>
              <a:gd name="connsiteY23" fmla="*/ 3673078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76684 w 2270768"/>
              <a:gd name="connsiteY21" fmla="*/ 2782492 h 5453063"/>
              <a:gd name="connsiteX22" fmla="*/ 1856430 w 2270768"/>
              <a:gd name="connsiteY22" fmla="*/ 3167063 h 5453063"/>
              <a:gd name="connsiteX23" fmla="*/ 1775468 w 2270768"/>
              <a:gd name="connsiteY23" fmla="*/ 3673078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76684 w 2270768"/>
              <a:gd name="connsiteY21" fmla="*/ 2782492 h 5453063"/>
              <a:gd name="connsiteX22" fmla="*/ 1856430 w 2270768"/>
              <a:gd name="connsiteY22" fmla="*/ 3167063 h 5453063"/>
              <a:gd name="connsiteX23" fmla="*/ 1775468 w 2270768"/>
              <a:gd name="connsiteY23" fmla="*/ 3673078 h 5453063"/>
              <a:gd name="connsiteX24" fmla="*/ 1477811 w 2270768"/>
              <a:gd name="connsiteY24" fmla="*/ 4510088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76684 w 2270768"/>
              <a:gd name="connsiteY21" fmla="*/ 2782492 h 5453063"/>
              <a:gd name="connsiteX22" fmla="*/ 1856430 w 2270768"/>
              <a:gd name="connsiteY22" fmla="*/ 3167063 h 5453063"/>
              <a:gd name="connsiteX23" fmla="*/ 1775468 w 2270768"/>
              <a:gd name="connsiteY23" fmla="*/ 3673078 h 5453063"/>
              <a:gd name="connsiteX24" fmla="*/ 1477811 w 2270768"/>
              <a:gd name="connsiteY24" fmla="*/ 4510088 h 5453063"/>
              <a:gd name="connsiteX25" fmla="*/ 1389705 w 2270768"/>
              <a:gd name="connsiteY25" fmla="*/ 4826794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76684 w 2270768"/>
              <a:gd name="connsiteY21" fmla="*/ 2782492 h 5453063"/>
              <a:gd name="connsiteX22" fmla="*/ 1856430 w 2270768"/>
              <a:gd name="connsiteY22" fmla="*/ 3167063 h 5453063"/>
              <a:gd name="connsiteX23" fmla="*/ 1775468 w 2270768"/>
              <a:gd name="connsiteY23" fmla="*/ 3673078 h 5453063"/>
              <a:gd name="connsiteX24" fmla="*/ 1477811 w 2270768"/>
              <a:gd name="connsiteY24" fmla="*/ 4510088 h 5453063"/>
              <a:gd name="connsiteX25" fmla="*/ 1389705 w 2270768"/>
              <a:gd name="connsiteY25" fmla="*/ 4826794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76684 w 2270768"/>
              <a:gd name="connsiteY21" fmla="*/ 2782492 h 5453063"/>
              <a:gd name="connsiteX22" fmla="*/ 1856430 w 2270768"/>
              <a:gd name="connsiteY22" fmla="*/ 3167063 h 5453063"/>
              <a:gd name="connsiteX23" fmla="*/ 1775468 w 2270768"/>
              <a:gd name="connsiteY23" fmla="*/ 3673078 h 5453063"/>
              <a:gd name="connsiteX24" fmla="*/ 1477811 w 2270768"/>
              <a:gd name="connsiteY24" fmla="*/ 4510088 h 5453063"/>
              <a:gd name="connsiteX25" fmla="*/ 1389705 w 2270768"/>
              <a:gd name="connsiteY25" fmla="*/ 4826794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3795 w 2270768"/>
              <a:gd name="connsiteY28" fmla="*/ 526375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76684 w 2270768"/>
              <a:gd name="connsiteY21" fmla="*/ 2782492 h 5453063"/>
              <a:gd name="connsiteX22" fmla="*/ 1856430 w 2270768"/>
              <a:gd name="connsiteY22" fmla="*/ 3167063 h 5453063"/>
              <a:gd name="connsiteX23" fmla="*/ 1775468 w 2270768"/>
              <a:gd name="connsiteY23" fmla="*/ 3673078 h 5453063"/>
              <a:gd name="connsiteX24" fmla="*/ 1477811 w 2270768"/>
              <a:gd name="connsiteY24" fmla="*/ 4510088 h 5453063"/>
              <a:gd name="connsiteX25" fmla="*/ 1389705 w 2270768"/>
              <a:gd name="connsiteY25" fmla="*/ 4826794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3795 w 2270768"/>
              <a:gd name="connsiteY28" fmla="*/ 5263753 h 5453063"/>
              <a:gd name="connsiteX29" fmla="*/ 1642118 w 2270768"/>
              <a:gd name="connsiteY29" fmla="*/ 5262563 h 5453063"/>
              <a:gd name="connsiteX30" fmla="*/ 1395658 w 2270768"/>
              <a:gd name="connsiteY30" fmla="*/ 5138737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76684 w 2270768"/>
              <a:gd name="connsiteY21" fmla="*/ 2782492 h 5453063"/>
              <a:gd name="connsiteX22" fmla="*/ 1856430 w 2270768"/>
              <a:gd name="connsiteY22" fmla="*/ 3167063 h 5453063"/>
              <a:gd name="connsiteX23" fmla="*/ 1775468 w 2270768"/>
              <a:gd name="connsiteY23" fmla="*/ 3673078 h 5453063"/>
              <a:gd name="connsiteX24" fmla="*/ 1477811 w 2270768"/>
              <a:gd name="connsiteY24" fmla="*/ 4510088 h 5453063"/>
              <a:gd name="connsiteX25" fmla="*/ 1389705 w 2270768"/>
              <a:gd name="connsiteY25" fmla="*/ 4826794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3795 w 2270768"/>
              <a:gd name="connsiteY28" fmla="*/ 5263753 h 5453063"/>
              <a:gd name="connsiteX29" fmla="*/ 1642118 w 2270768"/>
              <a:gd name="connsiteY29" fmla="*/ 5262563 h 5453063"/>
              <a:gd name="connsiteX30" fmla="*/ 1395658 w 2270768"/>
              <a:gd name="connsiteY30" fmla="*/ 5138737 h 5453063"/>
              <a:gd name="connsiteX31" fmla="*/ 1332555 w 2270768"/>
              <a:gd name="connsiteY31" fmla="*/ 5167313 h 5453063"/>
              <a:gd name="connsiteX32" fmla="*/ 1232543 w 2270768"/>
              <a:gd name="connsiteY32" fmla="*/ 5120879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76684 w 2270768"/>
              <a:gd name="connsiteY21" fmla="*/ 2782492 h 5453063"/>
              <a:gd name="connsiteX22" fmla="*/ 1856430 w 2270768"/>
              <a:gd name="connsiteY22" fmla="*/ 3167063 h 5453063"/>
              <a:gd name="connsiteX23" fmla="*/ 1775468 w 2270768"/>
              <a:gd name="connsiteY23" fmla="*/ 3673078 h 5453063"/>
              <a:gd name="connsiteX24" fmla="*/ 1477811 w 2270768"/>
              <a:gd name="connsiteY24" fmla="*/ 4510088 h 5453063"/>
              <a:gd name="connsiteX25" fmla="*/ 1389705 w 2270768"/>
              <a:gd name="connsiteY25" fmla="*/ 4826794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3795 w 2270768"/>
              <a:gd name="connsiteY28" fmla="*/ 5263753 h 5453063"/>
              <a:gd name="connsiteX29" fmla="*/ 1642118 w 2270768"/>
              <a:gd name="connsiteY29" fmla="*/ 5262563 h 5453063"/>
              <a:gd name="connsiteX30" fmla="*/ 1395658 w 2270768"/>
              <a:gd name="connsiteY30" fmla="*/ 5138737 h 5453063"/>
              <a:gd name="connsiteX31" fmla="*/ 1332555 w 2270768"/>
              <a:gd name="connsiteY31" fmla="*/ 5167313 h 5453063"/>
              <a:gd name="connsiteX32" fmla="*/ 1232543 w 2270768"/>
              <a:gd name="connsiteY32" fmla="*/ 5120879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76684 w 2270768"/>
              <a:gd name="connsiteY21" fmla="*/ 2782492 h 5453063"/>
              <a:gd name="connsiteX22" fmla="*/ 1856430 w 2270768"/>
              <a:gd name="connsiteY22" fmla="*/ 3167063 h 5453063"/>
              <a:gd name="connsiteX23" fmla="*/ 1775468 w 2270768"/>
              <a:gd name="connsiteY23" fmla="*/ 3673078 h 5453063"/>
              <a:gd name="connsiteX24" fmla="*/ 1477811 w 2270768"/>
              <a:gd name="connsiteY24" fmla="*/ 4510088 h 5453063"/>
              <a:gd name="connsiteX25" fmla="*/ 1389705 w 2270768"/>
              <a:gd name="connsiteY25" fmla="*/ 4826794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3795 w 2270768"/>
              <a:gd name="connsiteY28" fmla="*/ 5263753 h 5453063"/>
              <a:gd name="connsiteX29" fmla="*/ 1642118 w 2270768"/>
              <a:gd name="connsiteY29" fmla="*/ 5262563 h 5453063"/>
              <a:gd name="connsiteX30" fmla="*/ 1395658 w 2270768"/>
              <a:gd name="connsiteY30" fmla="*/ 5138737 h 5453063"/>
              <a:gd name="connsiteX31" fmla="*/ 1332555 w 2270768"/>
              <a:gd name="connsiteY31" fmla="*/ 5167313 h 5453063"/>
              <a:gd name="connsiteX32" fmla="*/ 1232543 w 2270768"/>
              <a:gd name="connsiteY32" fmla="*/ 5120879 h 5453063"/>
              <a:gd name="connsiteX33" fmla="*/ 1221827 w 2270768"/>
              <a:gd name="connsiteY33" fmla="*/ 5212557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76684 w 2270768"/>
              <a:gd name="connsiteY21" fmla="*/ 2782492 h 5453063"/>
              <a:gd name="connsiteX22" fmla="*/ 1856430 w 2270768"/>
              <a:gd name="connsiteY22" fmla="*/ 3167063 h 5453063"/>
              <a:gd name="connsiteX23" fmla="*/ 1775468 w 2270768"/>
              <a:gd name="connsiteY23" fmla="*/ 3673078 h 5453063"/>
              <a:gd name="connsiteX24" fmla="*/ 1477811 w 2270768"/>
              <a:gd name="connsiteY24" fmla="*/ 4510088 h 5453063"/>
              <a:gd name="connsiteX25" fmla="*/ 1389705 w 2270768"/>
              <a:gd name="connsiteY25" fmla="*/ 4826794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3795 w 2270768"/>
              <a:gd name="connsiteY28" fmla="*/ 5263753 h 5453063"/>
              <a:gd name="connsiteX29" fmla="*/ 1642118 w 2270768"/>
              <a:gd name="connsiteY29" fmla="*/ 5262563 h 5453063"/>
              <a:gd name="connsiteX30" fmla="*/ 1395658 w 2270768"/>
              <a:gd name="connsiteY30" fmla="*/ 5138737 h 5453063"/>
              <a:gd name="connsiteX31" fmla="*/ 1332555 w 2270768"/>
              <a:gd name="connsiteY31" fmla="*/ 5167313 h 5453063"/>
              <a:gd name="connsiteX32" fmla="*/ 1213493 w 2270768"/>
              <a:gd name="connsiteY32" fmla="*/ 5082779 h 5453063"/>
              <a:gd name="connsiteX33" fmla="*/ 1221827 w 2270768"/>
              <a:gd name="connsiteY33" fmla="*/ 5212557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76684 w 2270768"/>
              <a:gd name="connsiteY21" fmla="*/ 2782492 h 5453063"/>
              <a:gd name="connsiteX22" fmla="*/ 1856430 w 2270768"/>
              <a:gd name="connsiteY22" fmla="*/ 3167063 h 5453063"/>
              <a:gd name="connsiteX23" fmla="*/ 1775468 w 2270768"/>
              <a:gd name="connsiteY23" fmla="*/ 3673078 h 5453063"/>
              <a:gd name="connsiteX24" fmla="*/ 1477811 w 2270768"/>
              <a:gd name="connsiteY24" fmla="*/ 4510088 h 5453063"/>
              <a:gd name="connsiteX25" fmla="*/ 1389705 w 2270768"/>
              <a:gd name="connsiteY25" fmla="*/ 4826794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3795 w 2270768"/>
              <a:gd name="connsiteY28" fmla="*/ 5263753 h 5453063"/>
              <a:gd name="connsiteX29" fmla="*/ 1642118 w 2270768"/>
              <a:gd name="connsiteY29" fmla="*/ 5262563 h 5453063"/>
              <a:gd name="connsiteX30" fmla="*/ 1395658 w 2270768"/>
              <a:gd name="connsiteY30" fmla="*/ 5138737 h 5453063"/>
              <a:gd name="connsiteX31" fmla="*/ 1332555 w 2270768"/>
              <a:gd name="connsiteY31" fmla="*/ 5167313 h 5453063"/>
              <a:gd name="connsiteX32" fmla="*/ 1213493 w 2270768"/>
              <a:gd name="connsiteY32" fmla="*/ 5082779 h 5453063"/>
              <a:gd name="connsiteX33" fmla="*/ 1224208 w 2270768"/>
              <a:gd name="connsiteY33" fmla="*/ 5239942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76684 w 2270768"/>
              <a:gd name="connsiteY21" fmla="*/ 2782492 h 5453063"/>
              <a:gd name="connsiteX22" fmla="*/ 1856430 w 2270768"/>
              <a:gd name="connsiteY22" fmla="*/ 3167063 h 5453063"/>
              <a:gd name="connsiteX23" fmla="*/ 1775468 w 2270768"/>
              <a:gd name="connsiteY23" fmla="*/ 3673078 h 5453063"/>
              <a:gd name="connsiteX24" fmla="*/ 1477811 w 2270768"/>
              <a:gd name="connsiteY24" fmla="*/ 4510088 h 5453063"/>
              <a:gd name="connsiteX25" fmla="*/ 1389705 w 2270768"/>
              <a:gd name="connsiteY25" fmla="*/ 4826794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3795 w 2270768"/>
              <a:gd name="connsiteY28" fmla="*/ 5263753 h 5453063"/>
              <a:gd name="connsiteX29" fmla="*/ 1642118 w 2270768"/>
              <a:gd name="connsiteY29" fmla="*/ 5262563 h 5453063"/>
              <a:gd name="connsiteX30" fmla="*/ 1395658 w 2270768"/>
              <a:gd name="connsiteY30" fmla="*/ 5138737 h 5453063"/>
              <a:gd name="connsiteX31" fmla="*/ 1332555 w 2270768"/>
              <a:gd name="connsiteY31" fmla="*/ 5167313 h 5453063"/>
              <a:gd name="connsiteX32" fmla="*/ 1213493 w 2270768"/>
              <a:gd name="connsiteY32" fmla="*/ 5082779 h 5453063"/>
              <a:gd name="connsiteX33" fmla="*/ 1224208 w 2270768"/>
              <a:gd name="connsiteY33" fmla="*/ 5239942 h 5453063"/>
              <a:gd name="connsiteX34" fmla="*/ 1099193 w 2270768"/>
              <a:gd name="connsiteY34" fmla="*/ 5453063 h 5453063"/>
              <a:gd name="connsiteX35" fmla="*/ 1022993 w 2270768"/>
              <a:gd name="connsiteY35" fmla="*/ 5406629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76684 w 2270768"/>
              <a:gd name="connsiteY21" fmla="*/ 2782492 h 5453063"/>
              <a:gd name="connsiteX22" fmla="*/ 1856430 w 2270768"/>
              <a:gd name="connsiteY22" fmla="*/ 3167063 h 5453063"/>
              <a:gd name="connsiteX23" fmla="*/ 1775468 w 2270768"/>
              <a:gd name="connsiteY23" fmla="*/ 3673078 h 5453063"/>
              <a:gd name="connsiteX24" fmla="*/ 1477811 w 2270768"/>
              <a:gd name="connsiteY24" fmla="*/ 4510088 h 5453063"/>
              <a:gd name="connsiteX25" fmla="*/ 1389705 w 2270768"/>
              <a:gd name="connsiteY25" fmla="*/ 4826794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3795 w 2270768"/>
              <a:gd name="connsiteY28" fmla="*/ 5263753 h 5453063"/>
              <a:gd name="connsiteX29" fmla="*/ 1642118 w 2270768"/>
              <a:gd name="connsiteY29" fmla="*/ 5262563 h 5453063"/>
              <a:gd name="connsiteX30" fmla="*/ 1395658 w 2270768"/>
              <a:gd name="connsiteY30" fmla="*/ 5138737 h 5453063"/>
              <a:gd name="connsiteX31" fmla="*/ 1332555 w 2270768"/>
              <a:gd name="connsiteY31" fmla="*/ 5167313 h 5453063"/>
              <a:gd name="connsiteX32" fmla="*/ 1213493 w 2270768"/>
              <a:gd name="connsiteY32" fmla="*/ 5082779 h 5453063"/>
              <a:gd name="connsiteX33" fmla="*/ 1224208 w 2270768"/>
              <a:gd name="connsiteY33" fmla="*/ 5239942 h 5453063"/>
              <a:gd name="connsiteX34" fmla="*/ 1099193 w 2270768"/>
              <a:gd name="connsiteY34" fmla="*/ 5453063 h 5453063"/>
              <a:gd name="connsiteX35" fmla="*/ 1022993 w 2270768"/>
              <a:gd name="connsiteY35" fmla="*/ 5406629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76684 w 2270768"/>
              <a:gd name="connsiteY21" fmla="*/ 2782492 h 5453063"/>
              <a:gd name="connsiteX22" fmla="*/ 1856430 w 2270768"/>
              <a:gd name="connsiteY22" fmla="*/ 3167063 h 5453063"/>
              <a:gd name="connsiteX23" fmla="*/ 1775468 w 2270768"/>
              <a:gd name="connsiteY23" fmla="*/ 3673078 h 5453063"/>
              <a:gd name="connsiteX24" fmla="*/ 1477811 w 2270768"/>
              <a:gd name="connsiteY24" fmla="*/ 4510088 h 5453063"/>
              <a:gd name="connsiteX25" fmla="*/ 1389705 w 2270768"/>
              <a:gd name="connsiteY25" fmla="*/ 4826794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3795 w 2270768"/>
              <a:gd name="connsiteY28" fmla="*/ 5263753 h 5453063"/>
              <a:gd name="connsiteX29" fmla="*/ 1642118 w 2270768"/>
              <a:gd name="connsiteY29" fmla="*/ 5262563 h 5453063"/>
              <a:gd name="connsiteX30" fmla="*/ 1395658 w 2270768"/>
              <a:gd name="connsiteY30" fmla="*/ 5138737 h 5453063"/>
              <a:gd name="connsiteX31" fmla="*/ 1332555 w 2270768"/>
              <a:gd name="connsiteY31" fmla="*/ 5167313 h 5453063"/>
              <a:gd name="connsiteX32" fmla="*/ 1213493 w 2270768"/>
              <a:gd name="connsiteY32" fmla="*/ 5082779 h 5453063"/>
              <a:gd name="connsiteX33" fmla="*/ 1224208 w 2270768"/>
              <a:gd name="connsiteY33" fmla="*/ 5239942 h 5453063"/>
              <a:gd name="connsiteX34" fmla="*/ 1099193 w 2270768"/>
              <a:gd name="connsiteY34" fmla="*/ 5453063 h 5453063"/>
              <a:gd name="connsiteX35" fmla="*/ 1022993 w 2270768"/>
              <a:gd name="connsiteY35" fmla="*/ 5406629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58736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76684 w 2270768"/>
              <a:gd name="connsiteY21" fmla="*/ 2782492 h 5453063"/>
              <a:gd name="connsiteX22" fmla="*/ 1856430 w 2270768"/>
              <a:gd name="connsiteY22" fmla="*/ 3167063 h 5453063"/>
              <a:gd name="connsiteX23" fmla="*/ 1775468 w 2270768"/>
              <a:gd name="connsiteY23" fmla="*/ 3673078 h 5453063"/>
              <a:gd name="connsiteX24" fmla="*/ 1477811 w 2270768"/>
              <a:gd name="connsiteY24" fmla="*/ 4510088 h 5453063"/>
              <a:gd name="connsiteX25" fmla="*/ 1389705 w 2270768"/>
              <a:gd name="connsiteY25" fmla="*/ 4826794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3795 w 2270768"/>
              <a:gd name="connsiteY28" fmla="*/ 5263753 h 5453063"/>
              <a:gd name="connsiteX29" fmla="*/ 1642118 w 2270768"/>
              <a:gd name="connsiteY29" fmla="*/ 5262563 h 5453063"/>
              <a:gd name="connsiteX30" fmla="*/ 1395658 w 2270768"/>
              <a:gd name="connsiteY30" fmla="*/ 5138737 h 5453063"/>
              <a:gd name="connsiteX31" fmla="*/ 1332555 w 2270768"/>
              <a:gd name="connsiteY31" fmla="*/ 5167313 h 5453063"/>
              <a:gd name="connsiteX32" fmla="*/ 1213493 w 2270768"/>
              <a:gd name="connsiteY32" fmla="*/ 5082779 h 5453063"/>
              <a:gd name="connsiteX33" fmla="*/ 1224208 w 2270768"/>
              <a:gd name="connsiteY33" fmla="*/ 5239942 h 5453063"/>
              <a:gd name="connsiteX34" fmla="*/ 1099193 w 2270768"/>
              <a:gd name="connsiteY34" fmla="*/ 5453063 h 5453063"/>
              <a:gd name="connsiteX35" fmla="*/ 1022993 w 2270768"/>
              <a:gd name="connsiteY35" fmla="*/ 5406629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58736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76684 w 2270768"/>
              <a:gd name="connsiteY21" fmla="*/ 2782492 h 5453063"/>
              <a:gd name="connsiteX22" fmla="*/ 1856430 w 2270768"/>
              <a:gd name="connsiteY22" fmla="*/ 3167063 h 5453063"/>
              <a:gd name="connsiteX23" fmla="*/ 1775468 w 2270768"/>
              <a:gd name="connsiteY23" fmla="*/ 3673078 h 5453063"/>
              <a:gd name="connsiteX24" fmla="*/ 1477811 w 2270768"/>
              <a:gd name="connsiteY24" fmla="*/ 4510088 h 5453063"/>
              <a:gd name="connsiteX25" fmla="*/ 1389705 w 2270768"/>
              <a:gd name="connsiteY25" fmla="*/ 4826794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3795 w 2270768"/>
              <a:gd name="connsiteY28" fmla="*/ 5263753 h 5453063"/>
              <a:gd name="connsiteX29" fmla="*/ 1642118 w 2270768"/>
              <a:gd name="connsiteY29" fmla="*/ 5262563 h 5453063"/>
              <a:gd name="connsiteX30" fmla="*/ 1395658 w 2270768"/>
              <a:gd name="connsiteY30" fmla="*/ 5138737 h 5453063"/>
              <a:gd name="connsiteX31" fmla="*/ 1332555 w 2270768"/>
              <a:gd name="connsiteY31" fmla="*/ 5167313 h 5453063"/>
              <a:gd name="connsiteX32" fmla="*/ 1213493 w 2270768"/>
              <a:gd name="connsiteY32" fmla="*/ 5082779 h 5453063"/>
              <a:gd name="connsiteX33" fmla="*/ 1224208 w 2270768"/>
              <a:gd name="connsiteY33" fmla="*/ 5239942 h 5453063"/>
              <a:gd name="connsiteX34" fmla="*/ 1099193 w 2270768"/>
              <a:gd name="connsiteY34" fmla="*/ 5453063 h 5453063"/>
              <a:gd name="connsiteX35" fmla="*/ 1022993 w 2270768"/>
              <a:gd name="connsiteY35" fmla="*/ 5406629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58736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</a:cxnLst>
            <a:rect l="l" t="t" r="r" b="b"/>
            <a:pathLst>
              <a:path w="2270768" h="5453063">
                <a:moveTo>
                  <a:pt x="1356367" y="66675"/>
                </a:moveTo>
                <a:lnTo>
                  <a:pt x="1449236" y="196453"/>
                </a:lnTo>
                <a:lnTo>
                  <a:pt x="1427806" y="304799"/>
                </a:lnTo>
                <a:lnTo>
                  <a:pt x="1508768" y="466725"/>
                </a:lnTo>
                <a:cubicBezTo>
                  <a:pt x="1539724" y="652861"/>
                  <a:pt x="1499243" y="660400"/>
                  <a:pt x="1494480" y="757238"/>
                </a:cubicBezTo>
                <a:lnTo>
                  <a:pt x="1427805" y="928688"/>
                </a:lnTo>
                <a:lnTo>
                  <a:pt x="1589730" y="917973"/>
                </a:lnTo>
                <a:cubicBezTo>
                  <a:pt x="1736178" y="1002904"/>
                  <a:pt x="1819521" y="1097360"/>
                  <a:pt x="1938584" y="1183482"/>
                </a:cubicBezTo>
                <a:lnTo>
                  <a:pt x="2252909" y="1508522"/>
                </a:lnTo>
                <a:lnTo>
                  <a:pt x="2270768" y="1552575"/>
                </a:lnTo>
                <a:lnTo>
                  <a:pt x="1961205" y="1871663"/>
                </a:lnTo>
                <a:lnTo>
                  <a:pt x="1820711" y="1999061"/>
                </a:lnTo>
                <a:lnTo>
                  <a:pt x="1723080" y="1947863"/>
                </a:lnTo>
                <a:lnTo>
                  <a:pt x="2030261" y="1552576"/>
                </a:lnTo>
                <a:cubicBezTo>
                  <a:pt x="1905245" y="1456532"/>
                  <a:pt x="1813568" y="1347391"/>
                  <a:pt x="1655214" y="1264444"/>
                </a:cubicBezTo>
                <a:cubicBezTo>
                  <a:pt x="1654024" y="1319213"/>
                  <a:pt x="1652833" y="1373981"/>
                  <a:pt x="1651643" y="1428750"/>
                </a:cubicBezTo>
                <a:cubicBezTo>
                  <a:pt x="1631005" y="1476375"/>
                  <a:pt x="1611558" y="1533525"/>
                  <a:pt x="1573061" y="1571625"/>
                </a:cubicBezTo>
                <a:cubicBezTo>
                  <a:pt x="1588142" y="1648222"/>
                  <a:pt x="1586556" y="1739105"/>
                  <a:pt x="1618305" y="1801415"/>
                </a:cubicBezTo>
                <a:cubicBezTo>
                  <a:pt x="1655215" y="1909761"/>
                  <a:pt x="1729032" y="1952625"/>
                  <a:pt x="1817139" y="1997869"/>
                </a:cubicBezTo>
                <a:lnTo>
                  <a:pt x="1823093" y="2105025"/>
                </a:lnTo>
                <a:cubicBezTo>
                  <a:pt x="1876671" y="2209006"/>
                  <a:pt x="1931440" y="2271316"/>
                  <a:pt x="1983827" y="2416969"/>
                </a:cubicBezTo>
                <a:cubicBezTo>
                  <a:pt x="2015577" y="2596754"/>
                  <a:pt x="2008038" y="2647951"/>
                  <a:pt x="1976684" y="2782492"/>
                </a:cubicBezTo>
                <a:lnTo>
                  <a:pt x="1856430" y="3167063"/>
                </a:lnTo>
                <a:cubicBezTo>
                  <a:pt x="1829443" y="3335735"/>
                  <a:pt x="1783405" y="3407965"/>
                  <a:pt x="1775468" y="3673078"/>
                </a:cubicBezTo>
                <a:lnTo>
                  <a:pt x="1477811" y="4510088"/>
                </a:lnTo>
                <a:lnTo>
                  <a:pt x="1389705" y="4826794"/>
                </a:lnTo>
                <a:cubicBezTo>
                  <a:pt x="1454793" y="4939506"/>
                  <a:pt x="1519880" y="5028407"/>
                  <a:pt x="1584968" y="5129213"/>
                </a:cubicBezTo>
                <a:lnTo>
                  <a:pt x="1727843" y="5219700"/>
                </a:lnTo>
                <a:lnTo>
                  <a:pt x="1733795" y="5263753"/>
                </a:lnTo>
                <a:lnTo>
                  <a:pt x="1642118" y="5262563"/>
                </a:lnTo>
                <a:lnTo>
                  <a:pt x="1395658" y="5138737"/>
                </a:lnTo>
                <a:lnTo>
                  <a:pt x="1332555" y="5167313"/>
                </a:lnTo>
                <a:cubicBezTo>
                  <a:pt x="1261118" y="5166123"/>
                  <a:pt x="1246830" y="5098257"/>
                  <a:pt x="1213493" y="5082779"/>
                </a:cubicBezTo>
                <a:lnTo>
                  <a:pt x="1224208" y="5239942"/>
                </a:lnTo>
                <a:lnTo>
                  <a:pt x="1099193" y="5453063"/>
                </a:lnTo>
                <a:cubicBezTo>
                  <a:pt x="1073793" y="5437585"/>
                  <a:pt x="1065061" y="5461398"/>
                  <a:pt x="1022993" y="5406629"/>
                </a:cubicBezTo>
                <a:lnTo>
                  <a:pt x="1022993" y="5148263"/>
                </a:lnTo>
                <a:lnTo>
                  <a:pt x="1184918" y="4848225"/>
                </a:lnTo>
                <a:cubicBezTo>
                  <a:pt x="1209524" y="4597400"/>
                  <a:pt x="1207936" y="4473972"/>
                  <a:pt x="1258736" y="4095750"/>
                </a:cubicBezTo>
                <a:cubicBezTo>
                  <a:pt x="1312712" y="3857228"/>
                  <a:pt x="1369068" y="3716338"/>
                  <a:pt x="1424234" y="3526632"/>
                </a:cubicBezTo>
                <a:lnTo>
                  <a:pt x="1261118" y="3328988"/>
                </a:lnTo>
                <a:lnTo>
                  <a:pt x="1146818" y="2981325"/>
                </a:lnTo>
                <a:lnTo>
                  <a:pt x="1089668" y="2671763"/>
                </a:lnTo>
                <a:cubicBezTo>
                  <a:pt x="1089271" y="2424112"/>
                  <a:pt x="1115068" y="2281238"/>
                  <a:pt x="1127768" y="2085975"/>
                </a:cubicBezTo>
                <a:lnTo>
                  <a:pt x="946793" y="1640681"/>
                </a:lnTo>
                <a:lnTo>
                  <a:pt x="859878" y="1462088"/>
                </a:lnTo>
                <a:lnTo>
                  <a:pt x="784868" y="2143125"/>
                </a:lnTo>
                <a:lnTo>
                  <a:pt x="940839" y="2565797"/>
                </a:lnTo>
                <a:lnTo>
                  <a:pt x="981321" y="2778919"/>
                </a:lnTo>
                <a:lnTo>
                  <a:pt x="1068236" y="2896791"/>
                </a:lnTo>
                <a:cubicBezTo>
                  <a:pt x="1069427" y="2960688"/>
                  <a:pt x="1068236" y="2971007"/>
                  <a:pt x="1069427" y="3034904"/>
                </a:cubicBezTo>
                <a:lnTo>
                  <a:pt x="1039662" y="3155156"/>
                </a:lnTo>
                <a:lnTo>
                  <a:pt x="808680" y="3183731"/>
                </a:lnTo>
                <a:lnTo>
                  <a:pt x="749149" y="3074195"/>
                </a:lnTo>
                <a:lnTo>
                  <a:pt x="827730" y="2947988"/>
                </a:lnTo>
                <a:lnTo>
                  <a:pt x="903930" y="2957513"/>
                </a:lnTo>
                <a:lnTo>
                  <a:pt x="913455" y="2909888"/>
                </a:lnTo>
                <a:cubicBezTo>
                  <a:pt x="867815" y="2811860"/>
                  <a:pt x="813840" y="2732882"/>
                  <a:pt x="776534" y="2615804"/>
                </a:cubicBezTo>
                <a:cubicBezTo>
                  <a:pt x="734861" y="2455467"/>
                  <a:pt x="676521" y="2335609"/>
                  <a:pt x="626514" y="2195512"/>
                </a:cubicBezTo>
                <a:cubicBezTo>
                  <a:pt x="613020" y="1921668"/>
                  <a:pt x="620958" y="1662113"/>
                  <a:pt x="618180" y="1395413"/>
                </a:cubicBezTo>
                <a:lnTo>
                  <a:pt x="543171" y="1590675"/>
                </a:lnTo>
                <a:cubicBezTo>
                  <a:pt x="501499" y="1627584"/>
                  <a:pt x="490784" y="1651398"/>
                  <a:pt x="397915" y="1710928"/>
                </a:cubicBezTo>
                <a:cubicBezTo>
                  <a:pt x="338780" y="1754187"/>
                  <a:pt x="259405" y="1798639"/>
                  <a:pt x="178839" y="1877616"/>
                </a:cubicBezTo>
                <a:cubicBezTo>
                  <a:pt x="169711" y="1912144"/>
                  <a:pt x="159194" y="1931392"/>
                  <a:pt x="151455" y="1981200"/>
                </a:cubicBezTo>
                <a:cubicBezTo>
                  <a:pt x="143716" y="2031008"/>
                  <a:pt x="138755" y="2111375"/>
                  <a:pt x="132405" y="2176463"/>
                </a:cubicBezTo>
                <a:lnTo>
                  <a:pt x="141930" y="2260998"/>
                </a:lnTo>
                <a:cubicBezTo>
                  <a:pt x="73668" y="2228851"/>
                  <a:pt x="62555" y="2172891"/>
                  <a:pt x="22868" y="2128838"/>
                </a:cubicBezTo>
                <a:cubicBezTo>
                  <a:pt x="15724" y="2034382"/>
                  <a:pt x="-5707" y="1975644"/>
                  <a:pt x="1437" y="1845469"/>
                </a:cubicBezTo>
                <a:cubicBezTo>
                  <a:pt x="41918" y="1710531"/>
                  <a:pt x="160980" y="1568451"/>
                  <a:pt x="91924" y="1585913"/>
                </a:cubicBezTo>
                <a:cubicBezTo>
                  <a:pt x="90336" y="1477962"/>
                  <a:pt x="181618" y="1422400"/>
                  <a:pt x="230037" y="1345406"/>
                </a:cubicBezTo>
                <a:cubicBezTo>
                  <a:pt x="460224" y="1237457"/>
                  <a:pt x="454668" y="1227137"/>
                  <a:pt x="565793" y="1152525"/>
                </a:cubicBezTo>
                <a:lnTo>
                  <a:pt x="584843" y="990600"/>
                </a:lnTo>
                <a:lnTo>
                  <a:pt x="565793" y="758428"/>
                </a:lnTo>
                <a:cubicBezTo>
                  <a:pt x="654692" y="596503"/>
                  <a:pt x="657868" y="517923"/>
                  <a:pt x="694380" y="400051"/>
                </a:cubicBezTo>
                <a:cubicBezTo>
                  <a:pt x="754308" y="311151"/>
                  <a:pt x="783280" y="216298"/>
                  <a:pt x="874164" y="133351"/>
                </a:cubicBezTo>
                <a:cubicBezTo>
                  <a:pt x="970208" y="41276"/>
                  <a:pt x="1026961" y="28971"/>
                  <a:pt x="1123005" y="0"/>
                </a:cubicBezTo>
                <a:cubicBezTo>
                  <a:pt x="1231352" y="25003"/>
                  <a:pt x="1270642" y="38100"/>
                  <a:pt x="1356367" y="66675"/>
                </a:cubicBezTo>
                <a:close/>
              </a:path>
            </a:pathLst>
          </a:custGeom>
          <a:gradFill flip="none" rotWithShape="1">
            <a:gsLst>
              <a:gs pos="45000">
                <a:srgbClr val="FFD85B"/>
              </a:gs>
              <a:gs pos="100000">
                <a:srgbClr val="C00000"/>
              </a:gs>
            </a:gsLst>
            <a:lin ang="162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l-PL"/>
          </a:p>
        </p:txBody>
      </p:sp>
      <p:pic>
        <p:nvPicPr>
          <p:cNvPr id="34" name="Obraz 33">
            <a:extLst>
              <a:ext uri="{FF2B5EF4-FFF2-40B4-BE49-F238E27FC236}">
                <a16:creationId xmlns:a16="http://schemas.microsoft.com/office/drawing/2014/main" id="{55B0123D-6AF8-4D63-8EF9-E574EF187EAA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9743957" y="838619"/>
            <a:ext cx="2271879" cy="6237239"/>
          </a:xfrm>
          <a:prstGeom prst="rect">
            <a:avLst/>
          </a:prstGeom>
        </p:spPr>
      </p:pic>
      <p:sp>
        <p:nvSpPr>
          <p:cNvPr id="2" name="Symbol zastępczy numeru slajdu 1">
            <a:extLst>
              <a:ext uri="{FF2B5EF4-FFF2-40B4-BE49-F238E27FC236}">
                <a16:creationId xmlns:a16="http://schemas.microsoft.com/office/drawing/2014/main" id="{DD7D0E57-D313-4B20-B71A-253D34F5E29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9677609" y="6696000"/>
            <a:ext cx="2986299" cy="499952"/>
          </a:xfrm>
        </p:spPr>
        <p:txBody>
          <a:bodyPr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fld id="{738616D8-309D-44F8-869A-17BF40B11BFA}" type="slidenum">
              <a:rPr lang="pl-PL" sz="1701" kern="0" smtClean="0">
                <a:solidFill>
                  <a:schemeClr val="bg2"/>
                </a:solidFill>
              </a:rPr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t>17</a:t>
            </a:fld>
            <a:endParaRPr lang="pl-PL" sz="1701" kern="0" dirty="0">
              <a:solidFill>
                <a:schemeClr val="bg2"/>
              </a:solidFill>
            </a:endParaRPr>
          </a:p>
        </p:txBody>
      </p:sp>
      <p:sp>
        <p:nvSpPr>
          <p:cNvPr id="43" name="pole tekstowe 42">
            <a:extLst>
              <a:ext uri="{FF2B5EF4-FFF2-40B4-BE49-F238E27FC236}">
                <a16:creationId xmlns:a16="http://schemas.microsoft.com/office/drawing/2014/main" id="{8B966081-2382-4FD4-9FFC-A32D0F69E0C3}"/>
              </a:ext>
            </a:extLst>
          </p:cNvPr>
          <p:cNvSpPr txBox="1"/>
          <p:nvPr/>
        </p:nvSpPr>
        <p:spPr>
          <a:xfrm>
            <a:off x="4238972" y="2519536"/>
            <a:ext cx="4536758" cy="132343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eaLnBrk="1" hangingPunct="1">
              <a:defRPr/>
            </a:pPr>
            <a:r>
              <a:rPr lang="pl-PL" sz="4000" b="1" dirty="0">
                <a:solidFill>
                  <a:srgbClr val="FF0000"/>
                </a:solidFill>
              </a:rPr>
              <a:t>PSYCHE</a:t>
            </a:r>
            <a:br>
              <a:rPr lang="pl-PL" sz="4000" b="1" dirty="0">
                <a:solidFill>
                  <a:srgbClr val="FF0000"/>
                </a:solidFill>
              </a:rPr>
            </a:br>
            <a:r>
              <a:rPr lang="pl-PL" sz="4000" b="1" dirty="0">
                <a:solidFill>
                  <a:srgbClr val="FF0000"/>
                </a:solidFill>
              </a:rPr>
              <a:t>(psychika)</a:t>
            </a:r>
          </a:p>
        </p:txBody>
      </p:sp>
      <p:sp>
        <p:nvSpPr>
          <p:cNvPr id="45" name="pole tekstowe 44">
            <a:extLst>
              <a:ext uri="{FF2B5EF4-FFF2-40B4-BE49-F238E27FC236}">
                <a16:creationId xmlns:a16="http://schemas.microsoft.com/office/drawing/2014/main" id="{5BFB85E1-41AC-4504-90AC-9AD23BBC9E0F}"/>
              </a:ext>
            </a:extLst>
          </p:cNvPr>
          <p:cNvSpPr txBox="1"/>
          <p:nvPr/>
        </p:nvSpPr>
        <p:spPr>
          <a:xfrm>
            <a:off x="5154515" y="4200203"/>
            <a:ext cx="2705672" cy="132343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eaLnBrk="1" hangingPunct="1">
              <a:defRPr/>
            </a:pPr>
            <a:r>
              <a:rPr lang="pl-PL" sz="4000" b="1" dirty="0">
                <a:solidFill>
                  <a:srgbClr val="FFD13F"/>
                </a:solidFill>
              </a:rPr>
              <a:t>SOMA</a:t>
            </a:r>
            <a:br>
              <a:rPr lang="pl-PL" sz="4000" b="1" dirty="0">
                <a:solidFill>
                  <a:srgbClr val="FFD13F"/>
                </a:solidFill>
              </a:rPr>
            </a:br>
            <a:r>
              <a:rPr lang="pl-PL" sz="4000" b="1" dirty="0">
                <a:solidFill>
                  <a:srgbClr val="FFD13F"/>
                </a:solidFill>
              </a:rPr>
              <a:t>(ciało)</a:t>
            </a:r>
          </a:p>
        </p:txBody>
      </p:sp>
      <p:sp>
        <p:nvSpPr>
          <p:cNvPr id="46" name="pole tekstowe 45">
            <a:extLst>
              <a:ext uri="{FF2B5EF4-FFF2-40B4-BE49-F238E27FC236}">
                <a16:creationId xmlns:a16="http://schemas.microsoft.com/office/drawing/2014/main" id="{AA742240-DEDB-49D9-8939-92BF7432EDB1}"/>
              </a:ext>
            </a:extLst>
          </p:cNvPr>
          <p:cNvSpPr txBox="1"/>
          <p:nvPr/>
        </p:nvSpPr>
        <p:spPr>
          <a:xfrm>
            <a:off x="4238972" y="1115572"/>
            <a:ext cx="4536758" cy="132343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eaLnBrk="1" hangingPunct="1">
              <a:defRPr/>
            </a:pPr>
            <a:r>
              <a:rPr lang="pl-PL" sz="4000" b="1" dirty="0">
                <a:solidFill>
                  <a:srgbClr val="2078D1"/>
                </a:solidFill>
              </a:rPr>
              <a:t>INTELECTUS</a:t>
            </a:r>
            <a:br>
              <a:rPr lang="pl-PL" sz="4000" b="1" dirty="0">
                <a:solidFill>
                  <a:srgbClr val="2078D1"/>
                </a:solidFill>
              </a:rPr>
            </a:br>
            <a:r>
              <a:rPr lang="pl-PL" sz="4000" b="1" dirty="0">
                <a:solidFill>
                  <a:srgbClr val="2078D1"/>
                </a:solidFill>
              </a:rPr>
              <a:t>(rozum)</a:t>
            </a:r>
          </a:p>
        </p:txBody>
      </p:sp>
      <p:sp>
        <p:nvSpPr>
          <p:cNvPr id="58" name="Prostokąt 57">
            <a:extLst>
              <a:ext uri="{FF2B5EF4-FFF2-40B4-BE49-F238E27FC236}">
                <a16:creationId xmlns:a16="http://schemas.microsoft.com/office/drawing/2014/main" id="{171B7B41-39A4-45F1-B55C-EF37FBEC9964}"/>
              </a:ext>
            </a:extLst>
          </p:cNvPr>
          <p:cNvSpPr/>
          <p:nvPr/>
        </p:nvSpPr>
        <p:spPr>
          <a:xfrm>
            <a:off x="31884" y="288025"/>
            <a:ext cx="12992064" cy="55399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pl-PL" sz="3000" b="1" dirty="0">
                <a:solidFill>
                  <a:schemeClr val="bg1">
                    <a:lumMod val="95000"/>
                  </a:schemeClr>
                </a:solidFill>
              </a:rPr>
              <a:t>Organizm ludzki ma trzy składowe: </a:t>
            </a:r>
            <a:r>
              <a:rPr lang="pl-PL" sz="3000" b="1" dirty="0">
                <a:solidFill>
                  <a:srgbClr val="FFD85B"/>
                </a:solidFill>
              </a:rPr>
              <a:t>wegetatywną</a:t>
            </a:r>
            <a:r>
              <a:rPr lang="pl-PL" sz="3000" b="1" dirty="0">
                <a:solidFill>
                  <a:schemeClr val="bg1">
                    <a:lumMod val="95000"/>
                  </a:schemeClr>
                </a:solidFill>
              </a:rPr>
              <a:t>, </a:t>
            </a:r>
            <a:r>
              <a:rPr lang="pl-PL" sz="3000" b="1" dirty="0">
                <a:solidFill>
                  <a:srgbClr val="FF0000"/>
                </a:solidFill>
              </a:rPr>
              <a:t>zmysłową</a:t>
            </a:r>
            <a:r>
              <a:rPr lang="pl-PL" sz="3000" b="1" dirty="0">
                <a:solidFill>
                  <a:schemeClr val="bg1">
                    <a:lumMod val="95000"/>
                  </a:schemeClr>
                </a:solidFill>
              </a:rPr>
              <a:t> i </a:t>
            </a:r>
            <a:r>
              <a:rPr lang="pl-PL" sz="3000" b="1" dirty="0">
                <a:solidFill>
                  <a:srgbClr val="2078D1"/>
                </a:solidFill>
              </a:rPr>
              <a:t>rozumną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193094866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afterEffect">
                                  <p:stCondLst>
                                    <p:cond delay="25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75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500"/>
                            </p:stCondLst>
                            <p:childTnLst>
                              <p:par>
                                <p:cTn id="13" presetID="10" presetClass="exit" presetSubtype="0" fill="hold" nodeType="afterEffect">
                                  <p:stCondLst>
                                    <p:cond delay="25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4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2250"/>
                            </p:stCondLst>
                            <p:childTnLst>
                              <p:par>
                                <p:cTn id="17" presetID="10" presetClass="entr" presetSubtype="0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3000"/>
                            </p:stCondLst>
                            <p:childTnLst>
                              <p:par>
                                <p:cTn id="21" presetID="10" presetClass="exit" presetSubtype="0" fill="hold" nodeType="afterEffect">
                                  <p:stCondLst>
                                    <p:cond delay="25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2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750"/>
                            </p:stCondLst>
                            <p:childTnLst>
                              <p:par>
                                <p:cTn id="25" presetID="10" presetClass="entr" presetSubtype="0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3" grpId="0"/>
      <p:bldP spid="45" grpId="0"/>
      <p:bldP spid="46" grpId="0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" name="Dowolny kształt: kształt 34">
            <a:extLst>
              <a:ext uri="{FF2B5EF4-FFF2-40B4-BE49-F238E27FC236}">
                <a16:creationId xmlns:a16="http://schemas.microsoft.com/office/drawing/2014/main" id="{328F73FE-17B9-48ED-B5E9-02663ED1EF92}"/>
              </a:ext>
            </a:extLst>
          </p:cNvPr>
          <p:cNvSpPr/>
          <p:nvPr/>
        </p:nvSpPr>
        <p:spPr>
          <a:xfrm flipH="1">
            <a:off x="10032069" y="1575892"/>
            <a:ext cx="2071668" cy="4974939"/>
          </a:xfrm>
          <a:custGeom>
            <a:avLst/>
            <a:gdLst>
              <a:gd name="connsiteX0" fmla="*/ 1381125 w 2271713"/>
              <a:gd name="connsiteY0" fmla="*/ 85725 h 5453063"/>
              <a:gd name="connsiteX1" fmla="*/ 1457325 w 2271713"/>
              <a:gd name="connsiteY1" fmla="*/ 200025 h 5453063"/>
              <a:gd name="connsiteX2" fmla="*/ 1443038 w 2271713"/>
              <a:gd name="connsiteY2" fmla="*/ 266700 h 5453063"/>
              <a:gd name="connsiteX3" fmla="*/ 1509713 w 2271713"/>
              <a:gd name="connsiteY3" fmla="*/ 466725 h 5453063"/>
              <a:gd name="connsiteX4" fmla="*/ 1495425 w 2271713"/>
              <a:gd name="connsiteY4" fmla="*/ 757238 h 5453063"/>
              <a:gd name="connsiteX5" fmla="*/ 1428750 w 2271713"/>
              <a:gd name="connsiteY5" fmla="*/ 928688 h 5453063"/>
              <a:gd name="connsiteX6" fmla="*/ 1581150 w 2271713"/>
              <a:gd name="connsiteY6" fmla="*/ 919163 h 5453063"/>
              <a:gd name="connsiteX7" fmla="*/ 1947863 w 2271713"/>
              <a:gd name="connsiteY7" fmla="*/ 1176338 h 5453063"/>
              <a:gd name="connsiteX8" fmla="*/ 2271713 w 2271713"/>
              <a:gd name="connsiteY8" fmla="*/ 1504950 h 5453063"/>
              <a:gd name="connsiteX9" fmla="*/ 2271713 w 2271713"/>
              <a:gd name="connsiteY9" fmla="*/ 1552575 h 5453063"/>
              <a:gd name="connsiteX10" fmla="*/ 1962150 w 2271713"/>
              <a:gd name="connsiteY10" fmla="*/ 1871663 h 5453063"/>
              <a:gd name="connsiteX11" fmla="*/ 1809750 w 2271713"/>
              <a:gd name="connsiteY11" fmla="*/ 1995488 h 5453063"/>
              <a:gd name="connsiteX12" fmla="*/ 1724025 w 2271713"/>
              <a:gd name="connsiteY12" fmla="*/ 1947863 h 5453063"/>
              <a:gd name="connsiteX13" fmla="*/ 2038350 w 2271713"/>
              <a:gd name="connsiteY13" fmla="*/ 1528763 h 5453063"/>
              <a:gd name="connsiteX14" fmla="*/ 1695450 w 2271713"/>
              <a:gd name="connsiteY14" fmla="*/ 1252538 h 5453063"/>
              <a:gd name="connsiteX15" fmla="*/ 1652588 w 2271713"/>
              <a:gd name="connsiteY15" fmla="*/ 1428750 h 5453063"/>
              <a:gd name="connsiteX16" fmla="*/ 1595438 w 2271713"/>
              <a:gd name="connsiteY16" fmla="*/ 1566863 h 5453063"/>
              <a:gd name="connsiteX17" fmla="*/ 1628775 w 2271713"/>
              <a:gd name="connsiteY17" fmla="*/ 1800225 h 5453063"/>
              <a:gd name="connsiteX18" fmla="*/ 1747838 w 2271713"/>
              <a:gd name="connsiteY18" fmla="*/ 1990725 h 5453063"/>
              <a:gd name="connsiteX19" fmla="*/ 1824038 w 2271713"/>
              <a:gd name="connsiteY19" fmla="*/ 2105025 h 5453063"/>
              <a:gd name="connsiteX20" fmla="*/ 1990725 w 2271713"/>
              <a:gd name="connsiteY20" fmla="*/ 2428875 h 5453063"/>
              <a:gd name="connsiteX21" fmla="*/ 1990725 w 2271713"/>
              <a:gd name="connsiteY21" fmla="*/ 2795588 h 5453063"/>
              <a:gd name="connsiteX22" fmla="*/ 1857375 w 2271713"/>
              <a:gd name="connsiteY22" fmla="*/ 3167063 h 5453063"/>
              <a:gd name="connsiteX23" fmla="*/ 1790700 w 2271713"/>
              <a:gd name="connsiteY23" fmla="*/ 3624263 h 5453063"/>
              <a:gd name="connsiteX24" fmla="*/ 1495425 w 2271713"/>
              <a:gd name="connsiteY24" fmla="*/ 4500563 h 5453063"/>
              <a:gd name="connsiteX25" fmla="*/ 1404938 w 2271713"/>
              <a:gd name="connsiteY25" fmla="*/ 4824413 h 5453063"/>
              <a:gd name="connsiteX26" fmla="*/ 1585913 w 2271713"/>
              <a:gd name="connsiteY26" fmla="*/ 5129213 h 5453063"/>
              <a:gd name="connsiteX27" fmla="*/ 1728788 w 2271713"/>
              <a:gd name="connsiteY27" fmla="*/ 5219700 h 5453063"/>
              <a:gd name="connsiteX28" fmla="*/ 1733550 w 2271713"/>
              <a:gd name="connsiteY28" fmla="*/ 5243513 h 5453063"/>
              <a:gd name="connsiteX29" fmla="*/ 1643063 w 2271713"/>
              <a:gd name="connsiteY29" fmla="*/ 5262563 h 5453063"/>
              <a:gd name="connsiteX30" fmla="*/ 1404938 w 2271713"/>
              <a:gd name="connsiteY30" fmla="*/ 5143500 h 5453063"/>
              <a:gd name="connsiteX31" fmla="*/ 1333500 w 2271713"/>
              <a:gd name="connsiteY31" fmla="*/ 5167313 h 5453063"/>
              <a:gd name="connsiteX32" fmla="*/ 1243013 w 2271713"/>
              <a:gd name="connsiteY32" fmla="*/ 5110163 h 5453063"/>
              <a:gd name="connsiteX33" fmla="*/ 1238250 w 2271713"/>
              <a:gd name="connsiteY33" fmla="*/ 5224463 h 5453063"/>
              <a:gd name="connsiteX34" fmla="*/ 1100138 w 2271713"/>
              <a:gd name="connsiteY34" fmla="*/ 5453063 h 5453063"/>
              <a:gd name="connsiteX35" fmla="*/ 1038225 w 2271713"/>
              <a:gd name="connsiteY35" fmla="*/ 5453063 h 5453063"/>
              <a:gd name="connsiteX36" fmla="*/ 1023938 w 2271713"/>
              <a:gd name="connsiteY36" fmla="*/ 5148263 h 5453063"/>
              <a:gd name="connsiteX37" fmla="*/ 1185863 w 2271713"/>
              <a:gd name="connsiteY37" fmla="*/ 4848225 h 5453063"/>
              <a:gd name="connsiteX38" fmla="*/ 1271588 w 2271713"/>
              <a:gd name="connsiteY38" fmla="*/ 4095750 h 5453063"/>
              <a:gd name="connsiteX39" fmla="*/ 1419225 w 2271713"/>
              <a:gd name="connsiteY39" fmla="*/ 3509963 h 5453063"/>
              <a:gd name="connsiteX40" fmla="*/ 1262063 w 2271713"/>
              <a:gd name="connsiteY40" fmla="*/ 3328988 h 5453063"/>
              <a:gd name="connsiteX41" fmla="*/ 1147763 w 2271713"/>
              <a:gd name="connsiteY41" fmla="*/ 2981325 h 5453063"/>
              <a:gd name="connsiteX42" fmla="*/ 1066800 w 2271713"/>
              <a:gd name="connsiteY42" fmla="*/ 2671763 h 5453063"/>
              <a:gd name="connsiteX43" fmla="*/ 1128713 w 2271713"/>
              <a:gd name="connsiteY43" fmla="*/ 2085975 h 5453063"/>
              <a:gd name="connsiteX44" fmla="*/ 957263 w 2271713"/>
              <a:gd name="connsiteY44" fmla="*/ 1604963 h 5453063"/>
              <a:gd name="connsiteX45" fmla="*/ 852488 w 2271713"/>
              <a:gd name="connsiteY45" fmla="*/ 1490663 h 5453063"/>
              <a:gd name="connsiteX46" fmla="*/ 785813 w 2271713"/>
              <a:gd name="connsiteY46" fmla="*/ 2143125 h 5453063"/>
              <a:gd name="connsiteX47" fmla="*/ 962025 w 2271713"/>
              <a:gd name="connsiteY47" fmla="*/ 2586038 h 5453063"/>
              <a:gd name="connsiteX48" fmla="*/ 1004888 w 2271713"/>
              <a:gd name="connsiteY48" fmla="*/ 2790825 h 5453063"/>
              <a:gd name="connsiteX49" fmla="*/ 1066800 w 2271713"/>
              <a:gd name="connsiteY49" fmla="*/ 2843213 h 5453063"/>
              <a:gd name="connsiteX50" fmla="*/ 1066800 w 2271713"/>
              <a:gd name="connsiteY50" fmla="*/ 3071813 h 5453063"/>
              <a:gd name="connsiteX51" fmla="*/ 1023938 w 2271713"/>
              <a:gd name="connsiteY51" fmla="*/ 3167063 h 5453063"/>
              <a:gd name="connsiteX52" fmla="*/ 828675 w 2271713"/>
              <a:gd name="connsiteY52" fmla="*/ 3171825 h 5453063"/>
              <a:gd name="connsiteX53" fmla="*/ 766763 w 2271713"/>
              <a:gd name="connsiteY53" fmla="*/ 3062288 h 5453063"/>
              <a:gd name="connsiteX54" fmla="*/ 828675 w 2271713"/>
              <a:gd name="connsiteY54" fmla="*/ 2947988 h 5453063"/>
              <a:gd name="connsiteX55" fmla="*/ 904875 w 2271713"/>
              <a:gd name="connsiteY55" fmla="*/ 2957513 h 5453063"/>
              <a:gd name="connsiteX56" fmla="*/ 914400 w 2271713"/>
              <a:gd name="connsiteY56" fmla="*/ 2909888 h 5453063"/>
              <a:gd name="connsiteX57" fmla="*/ 738188 w 2271713"/>
              <a:gd name="connsiteY57" fmla="*/ 2481263 h 5453063"/>
              <a:gd name="connsiteX58" fmla="*/ 619125 w 2271713"/>
              <a:gd name="connsiteY58" fmla="*/ 2209800 h 5453063"/>
              <a:gd name="connsiteX59" fmla="*/ 619125 w 2271713"/>
              <a:gd name="connsiteY59" fmla="*/ 1395413 h 5453063"/>
              <a:gd name="connsiteX60" fmla="*/ 523875 w 2271713"/>
              <a:gd name="connsiteY60" fmla="*/ 1600200 h 5453063"/>
              <a:gd name="connsiteX61" fmla="*/ 357188 w 2271713"/>
              <a:gd name="connsiteY61" fmla="*/ 1747838 h 5453063"/>
              <a:gd name="connsiteX62" fmla="*/ 161925 w 2271713"/>
              <a:gd name="connsiteY62" fmla="*/ 1938338 h 5453063"/>
              <a:gd name="connsiteX63" fmla="*/ 152400 w 2271713"/>
              <a:gd name="connsiteY63" fmla="*/ 1981200 h 5453063"/>
              <a:gd name="connsiteX64" fmla="*/ 133350 w 2271713"/>
              <a:gd name="connsiteY64" fmla="*/ 2176463 h 5453063"/>
              <a:gd name="connsiteX65" fmla="*/ 142875 w 2271713"/>
              <a:gd name="connsiteY65" fmla="*/ 2271713 h 5453063"/>
              <a:gd name="connsiteX66" fmla="*/ 23813 w 2271713"/>
              <a:gd name="connsiteY66" fmla="*/ 2128838 h 5453063"/>
              <a:gd name="connsiteX67" fmla="*/ 0 w 2271713"/>
              <a:gd name="connsiteY67" fmla="*/ 1824038 h 5453063"/>
              <a:gd name="connsiteX68" fmla="*/ 114300 w 2271713"/>
              <a:gd name="connsiteY68" fmla="*/ 1576388 h 5453063"/>
              <a:gd name="connsiteX69" fmla="*/ 233363 w 2271713"/>
              <a:gd name="connsiteY69" fmla="*/ 1343025 h 5453063"/>
              <a:gd name="connsiteX70" fmla="*/ 566738 w 2271713"/>
              <a:gd name="connsiteY70" fmla="*/ 1152525 h 5453063"/>
              <a:gd name="connsiteX71" fmla="*/ 585788 w 2271713"/>
              <a:gd name="connsiteY71" fmla="*/ 990600 h 5453063"/>
              <a:gd name="connsiteX72" fmla="*/ 585788 w 2271713"/>
              <a:gd name="connsiteY72" fmla="*/ 742950 h 5453063"/>
              <a:gd name="connsiteX73" fmla="*/ 676275 w 2271713"/>
              <a:gd name="connsiteY73" fmla="*/ 404813 h 5453063"/>
              <a:gd name="connsiteX74" fmla="*/ 866775 w 2271713"/>
              <a:gd name="connsiteY74" fmla="*/ 119063 h 5453063"/>
              <a:gd name="connsiteX75" fmla="*/ 1123950 w 2271713"/>
              <a:gd name="connsiteY75" fmla="*/ 0 h 5453063"/>
              <a:gd name="connsiteX76" fmla="*/ 1381125 w 2271713"/>
              <a:gd name="connsiteY76" fmla="*/ 85725 h 5453063"/>
              <a:gd name="connsiteX0" fmla="*/ 1381125 w 2271713"/>
              <a:gd name="connsiteY0" fmla="*/ 85725 h 5453063"/>
              <a:gd name="connsiteX1" fmla="*/ 1457325 w 2271713"/>
              <a:gd name="connsiteY1" fmla="*/ 200025 h 5453063"/>
              <a:gd name="connsiteX2" fmla="*/ 1443038 w 2271713"/>
              <a:gd name="connsiteY2" fmla="*/ 266700 h 5453063"/>
              <a:gd name="connsiteX3" fmla="*/ 1509713 w 2271713"/>
              <a:gd name="connsiteY3" fmla="*/ 466725 h 5453063"/>
              <a:gd name="connsiteX4" fmla="*/ 1495425 w 2271713"/>
              <a:gd name="connsiteY4" fmla="*/ 757238 h 5453063"/>
              <a:gd name="connsiteX5" fmla="*/ 1428750 w 2271713"/>
              <a:gd name="connsiteY5" fmla="*/ 928688 h 5453063"/>
              <a:gd name="connsiteX6" fmla="*/ 1581150 w 2271713"/>
              <a:gd name="connsiteY6" fmla="*/ 919163 h 5453063"/>
              <a:gd name="connsiteX7" fmla="*/ 1947863 w 2271713"/>
              <a:gd name="connsiteY7" fmla="*/ 1176338 h 5453063"/>
              <a:gd name="connsiteX8" fmla="*/ 2271713 w 2271713"/>
              <a:gd name="connsiteY8" fmla="*/ 1504950 h 5453063"/>
              <a:gd name="connsiteX9" fmla="*/ 2271713 w 2271713"/>
              <a:gd name="connsiteY9" fmla="*/ 1552575 h 5453063"/>
              <a:gd name="connsiteX10" fmla="*/ 1962150 w 2271713"/>
              <a:gd name="connsiteY10" fmla="*/ 1871663 h 5453063"/>
              <a:gd name="connsiteX11" fmla="*/ 1809750 w 2271713"/>
              <a:gd name="connsiteY11" fmla="*/ 1995488 h 5453063"/>
              <a:gd name="connsiteX12" fmla="*/ 1724025 w 2271713"/>
              <a:gd name="connsiteY12" fmla="*/ 1947863 h 5453063"/>
              <a:gd name="connsiteX13" fmla="*/ 2038350 w 2271713"/>
              <a:gd name="connsiteY13" fmla="*/ 1528763 h 5453063"/>
              <a:gd name="connsiteX14" fmla="*/ 1695450 w 2271713"/>
              <a:gd name="connsiteY14" fmla="*/ 1252538 h 5453063"/>
              <a:gd name="connsiteX15" fmla="*/ 1652588 w 2271713"/>
              <a:gd name="connsiteY15" fmla="*/ 1428750 h 5453063"/>
              <a:gd name="connsiteX16" fmla="*/ 1595438 w 2271713"/>
              <a:gd name="connsiteY16" fmla="*/ 1566863 h 5453063"/>
              <a:gd name="connsiteX17" fmla="*/ 1628775 w 2271713"/>
              <a:gd name="connsiteY17" fmla="*/ 1800225 h 5453063"/>
              <a:gd name="connsiteX18" fmla="*/ 1747838 w 2271713"/>
              <a:gd name="connsiteY18" fmla="*/ 1990725 h 5453063"/>
              <a:gd name="connsiteX19" fmla="*/ 1824038 w 2271713"/>
              <a:gd name="connsiteY19" fmla="*/ 2105025 h 5453063"/>
              <a:gd name="connsiteX20" fmla="*/ 1990725 w 2271713"/>
              <a:gd name="connsiteY20" fmla="*/ 2428875 h 5453063"/>
              <a:gd name="connsiteX21" fmla="*/ 1990725 w 2271713"/>
              <a:gd name="connsiteY21" fmla="*/ 2795588 h 5453063"/>
              <a:gd name="connsiteX22" fmla="*/ 1857375 w 2271713"/>
              <a:gd name="connsiteY22" fmla="*/ 3167063 h 5453063"/>
              <a:gd name="connsiteX23" fmla="*/ 1790700 w 2271713"/>
              <a:gd name="connsiteY23" fmla="*/ 3624263 h 5453063"/>
              <a:gd name="connsiteX24" fmla="*/ 1495425 w 2271713"/>
              <a:gd name="connsiteY24" fmla="*/ 4500563 h 5453063"/>
              <a:gd name="connsiteX25" fmla="*/ 1404938 w 2271713"/>
              <a:gd name="connsiteY25" fmla="*/ 4824413 h 5453063"/>
              <a:gd name="connsiteX26" fmla="*/ 1585913 w 2271713"/>
              <a:gd name="connsiteY26" fmla="*/ 5129213 h 5453063"/>
              <a:gd name="connsiteX27" fmla="*/ 1728788 w 2271713"/>
              <a:gd name="connsiteY27" fmla="*/ 5219700 h 5453063"/>
              <a:gd name="connsiteX28" fmla="*/ 1733550 w 2271713"/>
              <a:gd name="connsiteY28" fmla="*/ 5243513 h 5453063"/>
              <a:gd name="connsiteX29" fmla="*/ 1643063 w 2271713"/>
              <a:gd name="connsiteY29" fmla="*/ 5262563 h 5453063"/>
              <a:gd name="connsiteX30" fmla="*/ 1404938 w 2271713"/>
              <a:gd name="connsiteY30" fmla="*/ 5143500 h 5453063"/>
              <a:gd name="connsiteX31" fmla="*/ 1333500 w 2271713"/>
              <a:gd name="connsiteY31" fmla="*/ 5167313 h 5453063"/>
              <a:gd name="connsiteX32" fmla="*/ 1243013 w 2271713"/>
              <a:gd name="connsiteY32" fmla="*/ 5110163 h 5453063"/>
              <a:gd name="connsiteX33" fmla="*/ 1238250 w 2271713"/>
              <a:gd name="connsiteY33" fmla="*/ 5224463 h 5453063"/>
              <a:gd name="connsiteX34" fmla="*/ 1100138 w 2271713"/>
              <a:gd name="connsiteY34" fmla="*/ 5453063 h 5453063"/>
              <a:gd name="connsiteX35" fmla="*/ 1038225 w 2271713"/>
              <a:gd name="connsiteY35" fmla="*/ 5453063 h 5453063"/>
              <a:gd name="connsiteX36" fmla="*/ 1023938 w 2271713"/>
              <a:gd name="connsiteY36" fmla="*/ 5148263 h 5453063"/>
              <a:gd name="connsiteX37" fmla="*/ 1185863 w 2271713"/>
              <a:gd name="connsiteY37" fmla="*/ 4848225 h 5453063"/>
              <a:gd name="connsiteX38" fmla="*/ 1271588 w 2271713"/>
              <a:gd name="connsiteY38" fmla="*/ 4095750 h 5453063"/>
              <a:gd name="connsiteX39" fmla="*/ 1419225 w 2271713"/>
              <a:gd name="connsiteY39" fmla="*/ 3509963 h 5453063"/>
              <a:gd name="connsiteX40" fmla="*/ 1262063 w 2271713"/>
              <a:gd name="connsiteY40" fmla="*/ 3328988 h 5453063"/>
              <a:gd name="connsiteX41" fmla="*/ 1147763 w 2271713"/>
              <a:gd name="connsiteY41" fmla="*/ 2981325 h 5453063"/>
              <a:gd name="connsiteX42" fmla="*/ 1066800 w 2271713"/>
              <a:gd name="connsiteY42" fmla="*/ 2671763 h 5453063"/>
              <a:gd name="connsiteX43" fmla="*/ 1128713 w 2271713"/>
              <a:gd name="connsiteY43" fmla="*/ 2085975 h 5453063"/>
              <a:gd name="connsiteX44" fmla="*/ 957263 w 2271713"/>
              <a:gd name="connsiteY44" fmla="*/ 1604963 h 5453063"/>
              <a:gd name="connsiteX45" fmla="*/ 852488 w 2271713"/>
              <a:gd name="connsiteY45" fmla="*/ 1490663 h 5453063"/>
              <a:gd name="connsiteX46" fmla="*/ 785813 w 2271713"/>
              <a:gd name="connsiteY46" fmla="*/ 2143125 h 5453063"/>
              <a:gd name="connsiteX47" fmla="*/ 962025 w 2271713"/>
              <a:gd name="connsiteY47" fmla="*/ 2586038 h 5453063"/>
              <a:gd name="connsiteX48" fmla="*/ 1004888 w 2271713"/>
              <a:gd name="connsiteY48" fmla="*/ 2790825 h 5453063"/>
              <a:gd name="connsiteX49" fmla="*/ 1066800 w 2271713"/>
              <a:gd name="connsiteY49" fmla="*/ 2843213 h 5453063"/>
              <a:gd name="connsiteX50" fmla="*/ 1066800 w 2271713"/>
              <a:gd name="connsiteY50" fmla="*/ 3071813 h 5453063"/>
              <a:gd name="connsiteX51" fmla="*/ 1023938 w 2271713"/>
              <a:gd name="connsiteY51" fmla="*/ 3167063 h 5453063"/>
              <a:gd name="connsiteX52" fmla="*/ 828675 w 2271713"/>
              <a:gd name="connsiteY52" fmla="*/ 3171825 h 5453063"/>
              <a:gd name="connsiteX53" fmla="*/ 766763 w 2271713"/>
              <a:gd name="connsiteY53" fmla="*/ 3062288 h 5453063"/>
              <a:gd name="connsiteX54" fmla="*/ 828675 w 2271713"/>
              <a:gd name="connsiteY54" fmla="*/ 2947988 h 5453063"/>
              <a:gd name="connsiteX55" fmla="*/ 904875 w 2271713"/>
              <a:gd name="connsiteY55" fmla="*/ 2957513 h 5453063"/>
              <a:gd name="connsiteX56" fmla="*/ 914400 w 2271713"/>
              <a:gd name="connsiteY56" fmla="*/ 2909888 h 5453063"/>
              <a:gd name="connsiteX57" fmla="*/ 738188 w 2271713"/>
              <a:gd name="connsiteY57" fmla="*/ 2481263 h 5453063"/>
              <a:gd name="connsiteX58" fmla="*/ 619125 w 2271713"/>
              <a:gd name="connsiteY58" fmla="*/ 2209800 h 5453063"/>
              <a:gd name="connsiteX59" fmla="*/ 619125 w 2271713"/>
              <a:gd name="connsiteY59" fmla="*/ 1395413 h 5453063"/>
              <a:gd name="connsiteX60" fmla="*/ 523875 w 2271713"/>
              <a:gd name="connsiteY60" fmla="*/ 1600200 h 5453063"/>
              <a:gd name="connsiteX61" fmla="*/ 357188 w 2271713"/>
              <a:gd name="connsiteY61" fmla="*/ 1747838 h 5453063"/>
              <a:gd name="connsiteX62" fmla="*/ 161925 w 2271713"/>
              <a:gd name="connsiteY62" fmla="*/ 1938338 h 5453063"/>
              <a:gd name="connsiteX63" fmla="*/ 152400 w 2271713"/>
              <a:gd name="connsiteY63" fmla="*/ 1981200 h 5453063"/>
              <a:gd name="connsiteX64" fmla="*/ 133350 w 2271713"/>
              <a:gd name="connsiteY64" fmla="*/ 2176463 h 5453063"/>
              <a:gd name="connsiteX65" fmla="*/ 142875 w 2271713"/>
              <a:gd name="connsiteY65" fmla="*/ 2271713 h 5453063"/>
              <a:gd name="connsiteX66" fmla="*/ 23813 w 2271713"/>
              <a:gd name="connsiteY66" fmla="*/ 2128838 h 5453063"/>
              <a:gd name="connsiteX67" fmla="*/ 0 w 2271713"/>
              <a:gd name="connsiteY67" fmla="*/ 1824038 h 5453063"/>
              <a:gd name="connsiteX68" fmla="*/ 114300 w 2271713"/>
              <a:gd name="connsiteY68" fmla="*/ 1576388 h 5453063"/>
              <a:gd name="connsiteX69" fmla="*/ 233363 w 2271713"/>
              <a:gd name="connsiteY69" fmla="*/ 1376362 h 5453063"/>
              <a:gd name="connsiteX70" fmla="*/ 566738 w 2271713"/>
              <a:gd name="connsiteY70" fmla="*/ 1152525 h 5453063"/>
              <a:gd name="connsiteX71" fmla="*/ 585788 w 2271713"/>
              <a:gd name="connsiteY71" fmla="*/ 990600 h 5453063"/>
              <a:gd name="connsiteX72" fmla="*/ 585788 w 2271713"/>
              <a:gd name="connsiteY72" fmla="*/ 742950 h 5453063"/>
              <a:gd name="connsiteX73" fmla="*/ 676275 w 2271713"/>
              <a:gd name="connsiteY73" fmla="*/ 404813 h 5453063"/>
              <a:gd name="connsiteX74" fmla="*/ 866775 w 2271713"/>
              <a:gd name="connsiteY74" fmla="*/ 119063 h 5453063"/>
              <a:gd name="connsiteX75" fmla="*/ 1123950 w 2271713"/>
              <a:gd name="connsiteY75" fmla="*/ 0 h 5453063"/>
              <a:gd name="connsiteX76" fmla="*/ 1381125 w 2271713"/>
              <a:gd name="connsiteY76" fmla="*/ 85725 h 5453063"/>
              <a:gd name="connsiteX0" fmla="*/ 1381125 w 2271713"/>
              <a:gd name="connsiteY0" fmla="*/ 85725 h 5453063"/>
              <a:gd name="connsiteX1" fmla="*/ 1457325 w 2271713"/>
              <a:gd name="connsiteY1" fmla="*/ 200025 h 5453063"/>
              <a:gd name="connsiteX2" fmla="*/ 1443038 w 2271713"/>
              <a:gd name="connsiteY2" fmla="*/ 266700 h 5453063"/>
              <a:gd name="connsiteX3" fmla="*/ 1509713 w 2271713"/>
              <a:gd name="connsiteY3" fmla="*/ 466725 h 5453063"/>
              <a:gd name="connsiteX4" fmla="*/ 1495425 w 2271713"/>
              <a:gd name="connsiteY4" fmla="*/ 757238 h 5453063"/>
              <a:gd name="connsiteX5" fmla="*/ 1428750 w 2271713"/>
              <a:gd name="connsiteY5" fmla="*/ 928688 h 5453063"/>
              <a:gd name="connsiteX6" fmla="*/ 1581150 w 2271713"/>
              <a:gd name="connsiteY6" fmla="*/ 919163 h 5453063"/>
              <a:gd name="connsiteX7" fmla="*/ 1947863 w 2271713"/>
              <a:gd name="connsiteY7" fmla="*/ 1176338 h 5453063"/>
              <a:gd name="connsiteX8" fmla="*/ 2271713 w 2271713"/>
              <a:gd name="connsiteY8" fmla="*/ 1504950 h 5453063"/>
              <a:gd name="connsiteX9" fmla="*/ 2271713 w 2271713"/>
              <a:gd name="connsiteY9" fmla="*/ 1552575 h 5453063"/>
              <a:gd name="connsiteX10" fmla="*/ 1962150 w 2271713"/>
              <a:gd name="connsiteY10" fmla="*/ 1871663 h 5453063"/>
              <a:gd name="connsiteX11" fmla="*/ 1809750 w 2271713"/>
              <a:gd name="connsiteY11" fmla="*/ 1995488 h 5453063"/>
              <a:gd name="connsiteX12" fmla="*/ 1724025 w 2271713"/>
              <a:gd name="connsiteY12" fmla="*/ 1947863 h 5453063"/>
              <a:gd name="connsiteX13" fmla="*/ 2038350 w 2271713"/>
              <a:gd name="connsiteY13" fmla="*/ 1528763 h 5453063"/>
              <a:gd name="connsiteX14" fmla="*/ 1695450 w 2271713"/>
              <a:gd name="connsiteY14" fmla="*/ 1252538 h 5453063"/>
              <a:gd name="connsiteX15" fmla="*/ 1652588 w 2271713"/>
              <a:gd name="connsiteY15" fmla="*/ 1428750 h 5453063"/>
              <a:gd name="connsiteX16" fmla="*/ 1595438 w 2271713"/>
              <a:gd name="connsiteY16" fmla="*/ 1566863 h 5453063"/>
              <a:gd name="connsiteX17" fmla="*/ 1628775 w 2271713"/>
              <a:gd name="connsiteY17" fmla="*/ 1800225 h 5453063"/>
              <a:gd name="connsiteX18" fmla="*/ 1747838 w 2271713"/>
              <a:gd name="connsiteY18" fmla="*/ 1990725 h 5453063"/>
              <a:gd name="connsiteX19" fmla="*/ 1824038 w 2271713"/>
              <a:gd name="connsiteY19" fmla="*/ 2105025 h 5453063"/>
              <a:gd name="connsiteX20" fmla="*/ 1990725 w 2271713"/>
              <a:gd name="connsiteY20" fmla="*/ 2428875 h 5453063"/>
              <a:gd name="connsiteX21" fmla="*/ 1990725 w 2271713"/>
              <a:gd name="connsiteY21" fmla="*/ 2795588 h 5453063"/>
              <a:gd name="connsiteX22" fmla="*/ 1857375 w 2271713"/>
              <a:gd name="connsiteY22" fmla="*/ 3167063 h 5453063"/>
              <a:gd name="connsiteX23" fmla="*/ 1790700 w 2271713"/>
              <a:gd name="connsiteY23" fmla="*/ 3624263 h 5453063"/>
              <a:gd name="connsiteX24" fmla="*/ 1495425 w 2271713"/>
              <a:gd name="connsiteY24" fmla="*/ 4500563 h 5453063"/>
              <a:gd name="connsiteX25" fmla="*/ 1404938 w 2271713"/>
              <a:gd name="connsiteY25" fmla="*/ 4824413 h 5453063"/>
              <a:gd name="connsiteX26" fmla="*/ 1585913 w 2271713"/>
              <a:gd name="connsiteY26" fmla="*/ 5129213 h 5453063"/>
              <a:gd name="connsiteX27" fmla="*/ 1728788 w 2271713"/>
              <a:gd name="connsiteY27" fmla="*/ 5219700 h 5453063"/>
              <a:gd name="connsiteX28" fmla="*/ 1733550 w 2271713"/>
              <a:gd name="connsiteY28" fmla="*/ 5243513 h 5453063"/>
              <a:gd name="connsiteX29" fmla="*/ 1643063 w 2271713"/>
              <a:gd name="connsiteY29" fmla="*/ 5262563 h 5453063"/>
              <a:gd name="connsiteX30" fmla="*/ 1404938 w 2271713"/>
              <a:gd name="connsiteY30" fmla="*/ 5143500 h 5453063"/>
              <a:gd name="connsiteX31" fmla="*/ 1333500 w 2271713"/>
              <a:gd name="connsiteY31" fmla="*/ 5167313 h 5453063"/>
              <a:gd name="connsiteX32" fmla="*/ 1243013 w 2271713"/>
              <a:gd name="connsiteY32" fmla="*/ 5110163 h 5453063"/>
              <a:gd name="connsiteX33" fmla="*/ 1238250 w 2271713"/>
              <a:gd name="connsiteY33" fmla="*/ 5224463 h 5453063"/>
              <a:gd name="connsiteX34" fmla="*/ 1100138 w 2271713"/>
              <a:gd name="connsiteY34" fmla="*/ 5453063 h 5453063"/>
              <a:gd name="connsiteX35" fmla="*/ 1038225 w 2271713"/>
              <a:gd name="connsiteY35" fmla="*/ 5453063 h 5453063"/>
              <a:gd name="connsiteX36" fmla="*/ 1023938 w 2271713"/>
              <a:gd name="connsiteY36" fmla="*/ 5148263 h 5453063"/>
              <a:gd name="connsiteX37" fmla="*/ 1185863 w 2271713"/>
              <a:gd name="connsiteY37" fmla="*/ 4848225 h 5453063"/>
              <a:gd name="connsiteX38" fmla="*/ 1271588 w 2271713"/>
              <a:gd name="connsiteY38" fmla="*/ 4095750 h 5453063"/>
              <a:gd name="connsiteX39" fmla="*/ 1419225 w 2271713"/>
              <a:gd name="connsiteY39" fmla="*/ 3509963 h 5453063"/>
              <a:gd name="connsiteX40" fmla="*/ 1262063 w 2271713"/>
              <a:gd name="connsiteY40" fmla="*/ 3328988 h 5453063"/>
              <a:gd name="connsiteX41" fmla="*/ 1147763 w 2271713"/>
              <a:gd name="connsiteY41" fmla="*/ 2981325 h 5453063"/>
              <a:gd name="connsiteX42" fmla="*/ 1066800 w 2271713"/>
              <a:gd name="connsiteY42" fmla="*/ 2671763 h 5453063"/>
              <a:gd name="connsiteX43" fmla="*/ 1128713 w 2271713"/>
              <a:gd name="connsiteY43" fmla="*/ 2085975 h 5453063"/>
              <a:gd name="connsiteX44" fmla="*/ 957263 w 2271713"/>
              <a:gd name="connsiteY44" fmla="*/ 1604963 h 5453063"/>
              <a:gd name="connsiteX45" fmla="*/ 852488 w 2271713"/>
              <a:gd name="connsiteY45" fmla="*/ 1490663 h 5453063"/>
              <a:gd name="connsiteX46" fmla="*/ 785813 w 2271713"/>
              <a:gd name="connsiteY46" fmla="*/ 2143125 h 5453063"/>
              <a:gd name="connsiteX47" fmla="*/ 962025 w 2271713"/>
              <a:gd name="connsiteY47" fmla="*/ 2586038 h 5453063"/>
              <a:gd name="connsiteX48" fmla="*/ 1004888 w 2271713"/>
              <a:gd name="connsiteY48" fmla="*/ 2790825 h 5453063"/>
              <a:gd name="connsiteX49" fmla="*/ 1066800 w 2271713"/>
              <a:gd name="connsiteY49" fmla="*/ 2843213 h 5453063"/>
              <a:gd name="connsiteX50" fmla="*/ 1066800 w 2271713"/>
              <a:gd name="connsiteY50" fmla="*/ 3071813 h 5453063"/>
              <a:gd name="connsiteX51" fmla="*/ 1023938 w 2271713"/>
              <a:gd name="connsiteY51" fmla="*/ 3167063 h 5453063"/>
              <a:gd name="connsiteX52" fmla="*/ 828675 w 2271713"/>
              <a:gd name="connsiteY52" fmla="*/ 3171825 h 5453063"/>
              <a:gd name="connsiteX53" fmla="*/ 766763 w 2271713"/>
              <a:gd name="connsiteY53" fmla="*/ 3062288 h 5453063"/>
              <a:gd name="connsiteX54" fmla="*/ 828675 w 2271713"/>
              <a:gd name="connsiteY54" fmla="*/ 2947988 h 5453063"/>
              <a:gd name="connsiteX55" fmla="*/ 904875 w 2271713"/>
              <a:gd name="connsiteY55" fmla="*/ 2957513 h 5453063"/>
              <a:gd name="connsiteX56" fmla="*/ 914400 w 2271713"/>
              <a:gd name="connsiteY56" fmla="*/ 2909888 h 5453063"/>
              <a:gd name="connsiteX57" fmla="*/ 738188 w 2271713"/>
              <a:gd name="connsiteY57" fmla="*/ 2481263 h 5453063"/>
              <a:gd name="connsiteX58" fmla="*/ 619125 w 2271713"/>
              <a:gd name="connsiteY58" fmla="*/ 2209800 h 5453063"/>
              <a:gd name="connsiteX59" fmla="*/ 619125 w 2271713"/>
              <a:gd name="connsiteY59" fmla="*/ 1395413 h 5453063"/>
              <a:gd name="connsiteX60" fmla="*/ 523875 w 2271713"/>
              <a:gd name="connsiteY60" fmla="*/ 1600200 h 5453063"/>
              <a:gd name="connsiteX61" fmla="*/ 357188 w 2271713"/>
              <a:gd name="connsiteY61" fmla="*/ 1747838 h 5453063"/>
              <a:gd name="connsiteX62" fmla="*/ 161925 w 2271713"/>
              <a:gd name="connsiteY62" fmla="*/ 1938338 h 5453063"/>
              <a:gd name="connsiteX63" fmla="*/ 152400 w 2271713"/>
              <a:gd name="connsiteY63" fmla="*/ 1981200 h 5453063"/>
              <a:gd name="connsiteX64" fmla="*/ 133350 w 2271713"/>
              <a:gd name="connsiteY64" fmla="*/ 2176463 h 5453063"/>
              <a:gd name="connsiteX65" fmla="*/ 142875 w 2271713"/>
              <a:gd name="connsiteY65" fmla="*/ 2271713 h 5453063"/>
              <a:gd name="connsiteX66" fmla="*/ 23813 w 2271713"/>
              <a:gd name="connsiteY66" fmla="*/ 2128838 h 5453063"/>
              <a:gd name="connsiteX67" fmla="*/ 0 w 2271713"/>
              <a:gd name="connsiteY67" fmla="*/ 1824038 h 5453063"/>
              <a:gd name="connsiteX68" fmla="*/ 114300 w 2271713"/>
              <a:gd name="connsiteY68" fmla="*/ 1576388 h 5453063"/>
              <a:gd name="connsiteX69" fmla="*/ 233363 w 2271713"/>
              <a:gd name="connsiteY69" fmla="*/ 1376362 h 5453063"/>
              <a:gd name="connsiteX70" fmla="*/ 566738 w 2271713"/>
              <a:gd name="connsiteY70" fmla="*/ 1152525 h 5453063"/>
              <a:gd name="connsiteX71" fmla="*/ 585788 w 2271713"/>
              <a:gd name="connsiteY71" fmla="*/ 990600 h 5453063"/>
              <a:gd name="connsiteX72" fmla="*/ 585788 w 2271713"/>
              <a:gd name="connsiteY72" fmla="*/ 742950 h 5453063"/>
              <a:gd name="connsiteX73" fmla="*/ 676275 w 2271713"/>
              <a:gd name="connsiteY73" fmla="*/ 404813 h 5453063"/>
              <a:gd name="connsiteX74" fmla="*/ 866775 w 2271713"/>
              <a:gd name="connsiteY74" fmla="*/ 119063 h 5453063"/>
              <a:gd name="connsiteX75" fmla="*/ 1123950 w 2271713"/>
              <a:gd name="connsiteY75" fmla="*/ 0 h 5453063"/>
              <a:gd name="connsiteX76" fmla="*/ 1381125 w 2271713"/>
              <a:gd name="connsiteY76" fmla="*/ 85725 h 5453063"/>
              <a:gd name="connsiteX0" fmla="*/ 1381125 w 2271713"/>
              <a:gd name="connsiteY0" fmla="*/ 85725 h 5453063"/>
              <a:gd name="connsiteX1" fmla="*/ 1457325 w 2271713"/>
              <a:gd name="connsiteY1" fmla="*/ 200025 h 5453063"/>
              <a:gd name="connsiteX2" fmla="*/ 1443038 w 2271713"/>
              <a:gd name="connsiteY2" fmla="*/ 266700 h 5453063"/>
              <a:gd name="connsiteX3" fmla="*/ 1509713 w 2271713"/>
              <a:gd name="connsiteY3" fmla="*/ 466725 h 5453063"/>
              <a:gd name="connsiteX4" fmla="*/ 1495425 w 2271713"/>
              <a:gd name="connsiteY4" fmla="*/ 757238 h 5453063"/>
              <a:gd name="connsiteX5" fmla="*/ 1428750 w 2271713"/>
              <a:gd name="connsiteY5" fmla="*/ 928688 h 5453063"/>
              <a:gd name="connsiteX6" fmla="*/ 1581150 w 2271713"/>
              <a:gd name="connsiteY6" fmla="*/ 919163 h 5453063"/>
              <a:gd name="connsiteX7" fmla="*/ 1947863 w 2271713"/>
              <a:gd name="connsiteY7" fmla="*/ 1176338 h 5453063"/>
              <a:gd name="connsiteX8" fmla="*/ 2271713 w 2271713"/>
              <a:gd name="connsiteY8" fmla="*/ 1504950 h 5453063"/>
              <a:gd name="connsiteX9" fmla="*/ 2271713 w 2271713"/>
              <a:gd name="connsiteY9" fmla="*/ 1552575 h 5453063"/>
              <a:gd name="connsiteX10" fmla="*/ 1962150 w 2271713"/>
              <a:gd name="connsiteY10" fmla="*/ 1871663 h 5453063"/>
              <a:gd name="connsiteX11" fmla="*/ 1809750 w 2271713"/>
              <a:gd name="connsiteY11" fmla="*/ 1995488 h 5453063"/>
              <a:gd name="connsiteX12" fmla="*/ 1724025 w 2271713"/>
              <a:gd name="connsiteY12" fmla="*/ 1947863 h 5453063"/>
              <a:gd name="connsiteX13" fmla="*/ 2038350 w 2271713"/>
              <a:gd name="connsiteY13" fmla="*/ 1528763 h 5453063"/>
              <a:gd name="connsiteX14" fmla="*/ 1695450 w 2271713"/>
              <a:gd name="connsiteY14" fmla="*/ 1252538 h 5453063"/>
              <a:gd name="connsiteX15" fmla="*/ 1652588 w 2271713"/>
              <a:gd name="connsiteY15" fmla="*/ 1428750 h 5453063"/>
              <a:gd name="connsiteX16" fmla="*/ 1595438 w 2271713"/>
              <a:gd name="connsiteY16" fmla="*/ 1566863 h 5453063"/>
              <a:gd name="connsiteX17" fmla="*/ 1628775 w 2271713"/>
              <a:gd name="connsiteY17" fmla="*/ 1800225 h 5453063"/>
              <a:gd name="connsiteX18" fmla="*/ 1747838 w 2271713"/>
              <a:gd name="connsiteY18" fmla="*/ 1990725 h 5453063"/>
              <a:gd name="connsiteX19" fmla="*/ 1824038 w 2271713"/>
              <a:gd name="connsiteY19" fmla="*/ 2105025 h 5453063"/>
              <a:gd name="connsiteX20" fmla="*/ 1990725 w 2271713"/>
              <a:gd name="connsiteY20" fmla="*/ 2428875 h 5453063"/>
              <a:gd name="connsiteX21" fmla="*/ 1990725 w 2271713"/>
              <a:gd name="connsiteY21" fmla="*/ 2795588 h 5453063"/>
              <a:gd name="connsiteX22" fmla="*/ 1857375 w 2271713"/>
              <a:gd name="connsiteY22" fmla="*/ 3167063 h 5453063"/>
              <a:gd name="connsiteX23" fmla="*/ 1790700 w 2271713"/>
              <a:gd name="connsiteY23" fmla="*/ 3624263 h 5453063"/>
              <a:gd name="connsiteX24" fmla="*/ 1495425 w 2271713"/>
              <a:gd name="connsiteY24" fmla="*/ 4500563 h 5453063"/>
              <a:gd name="connsiteX25" fmla="*/ 1404938 w 2271713"/>
              <a:gd name="connsiteY25" fmla="*/ 4824413 h 5453063"/>
              <a:gd name="connsiteX26" fmla="*/ 1585913 w 2271713"/>
              <a:gd name="connsiteY26" fmla="*/ 5129213 h 5453063"/>
              <a:gd name="connsiteX27" fmla="*/ 1728788 w 2271713"/>
              <a:gd name="connsiteY27" fmla="*/ 5219700 h 5453063"/>
              <a:gd name="connsiteX28" fmla="*/ 1733550 w 2271713"/>
              <a:gd name="connsiteY28" fmla="*/ 5243513 h 5453063"/>
              <a:gd name="connsiteX29" fmla="*/ 1643063 w 2271713"/>
              <a:gd name="connsiteY29" fmla="*/ 5262563 h 5453063"/>
              <a:gd name="connsiteX30" fmla="*/ 1404938 w 2271713"/>
              <a:gd name="connsiteY30" fmla="*/ 5143500 h 5453063"/>
              <a:gd name="connsiteX31" fmla="*/ 1333500 w 2271713"/>
              <a:gd name="connsiteY31" fmla="*/ 5167313 h 5453063"/>
              <a:gd name="connsiteX32" fmla="*/ 1243013 w 2271713"/>
              <a:gd name="connsiteY32" fmla="*/ 5110163 h 5453063"/>
              <a:gd name="connsiteX33" fmla="*/ 1238250 w 2271713"/>
              <a:gd name="connsiteY33" fmla="*/ 5224463 h 5453063"/>
              <a:gd name="connsiteX34" fmla="*/ 1100138 w 2271713"/>
              <a:gd name="connsiteY34" fmla="*/ 5453063 h 5453063"/>
              <a:gd name="connsiteX35" fmla="*/ 1038225 w 2271713"/>
              <a:gd name="connsiteY35" fmla="*/ 5453063 h 5453063"/>
              <a:gd name="connsiteX36" fmla="*/ 1023938 w 2271713"/>
              <a:gd name="connsiteY36" fmla="*/ 5148263 h 5453063"/>
              <a:gd name="connsiteX37" fmla="*/ 1185863 w 2271713"/>
              <a:gd name="connsiteY37" fmla="*/ 4848225 h 5453063"/>
              <a:gd name="connsiteX38" fmla="*/ 1271588 w 2271713"/>
              <a:gd name="connsiteY38" fmla="*/ 4095750 h 5453063"/>
              <a:gd name="connsiteX39" fmla="*/ 1419225 w 2271713"/>
              <a:gd name="connsiteY39" fmla="*/ 3509963 h 5453063"/>
              <a:gd name="connsiteX40" fmla="*/ 1262063 w 2271713"/>
              <a:gd name="connsiteY40" fmla="*/ 3328988 h 5453063"/>
              <a:gd name="connsiteX41" fmla="*/ 1147763 w 2271713"/>
              <a:gd name="connsiteY41" fmla="*/ 2981325 h 5453063"/>
              <a:gd name="connsiteX42" fmla="*/ 1066800 w 2271713"/>
              <a:gd name="connsiteY42" fmla="*/ 2671763 h 5453063"/>
              <a:gd name="connsiteX43" fmla="*/ 1128713 w 2271713"/>
              <a:gd name="connsiteY43" fmla="*/ 2085975 h 5453063"/>
              <a:gd name="connsiteX44" fmla="*/ 957263 w 2271713"/>
              <a:gd name="connsiteY44" fmla="*/ 1604963 h 5453063"/>
              <a:gd name="connsiteX45" fmla="*/ 852488 w 2271713"/>
              <a:gd name="connsiteY45" fmla="*/ 1490663 h 5453063"/>
              <a:gd name="connsiteX46" fmla="*/ 785813 w 2271713"/>
              <a:gd name="connsiteY46" fmla="*/ 2143125 h 5453063"/>
              <a:gd name="connsiteX47" fmla="*/ 962025 w 2271713"/>
              <a:gd name="connsiteY47" fmla="*/ 2586038 h 5453063"/>
              <a:gd name="connsiteX48" fmla="*/ 1004888 w 2271713"/>
              <a:gd name="connsiteY48" fmla="*/ 2790825 h 5453063"/>
              <a:gd name="connsiteX49" fmla="*/ 1066800 w 2271713"/>
              <a:gd name="connsiteY49" fmla="*/ 2843213 h 5453063"/>
              <a:gd name="connsiteX50" fmla="*/ 1066800 w 2271713"/>
              <a:gd name="connsiteY50" fmla="*/ 3071813 h 5453063"/>
              <a:gd name="connsiteX51" fmla="*/ 1023938 w 2271713"/>
              <a:gd name="connsiteY51" fmla="*/ 3167063 h 5453063"/>
              <a:gd name="connsiteX52" fmla="*/ 828675 w 2271713"/>
              <a:gd name="connsiteY52" fmla="*/ 3171825 h 5453063"/>
              <a:gd name="connsiteX53" fmla="*/ 766763 w 2271713"/>
              <a:gd name="connsiteY53" fmla="*/ 3062288 h 5453063"/>
              <a:gd name="connsiteX54" fmla="*/ 828675 w 2271713"/>
              <a:gd name="connsiteY54" fmla="*/ 2947988 h 5453063"/>
              <a:gd name="connsiteX55" fmla="*/ 904875 w 2271713"/>
              <a:gd name="connsiteY55" fmla="*/ 2957513 h 5453063"/>
              <a:gd name="connsiteX56" fmla="*/ 914400 w 2271713"/>
              <a:gd name="connsiteY56" fmla="*/ 2909888 h 5453063"/>
              <a:gd name="connsiteX57" fmla="*/ 738188 w 2271713"/>
              <a:gd name="connsiteY57" fmla="*/ 2481263 h 5453063"/>
              <a:gd name="connsiteX58" fmla="*/ 619125 w 2271713"/>
              <a:gd name="connsiteY58" fmla="*/ 2209800 h 5453063"/>
              <a:gd name="connsiteX59" fmla="*/ 619125 w 2271713"/>
              <a:gd name="connsiteY59" fmla="*/ 1395413 h 5453063"/>
              <a:gd name="connsiteX60" fmla="*/ 523875 w 2271713"/>
              <a:gd name="connsiteY60" fmla="*/ 1600200 h 5453063"/>
              <a:gd name="connsiteX61" fmla="*/ 357188 w 2271713"/>
              <a:gd name="connsiteY61" fmla="*/ 1747838 h 5453063"/>
              <a:gd name="connsiteX62" fmla="*/ 161925 w 2271713"/>
              <a:gd name="connsiteY62" fmla="*/ 1938338 h 5453063"/>
              <a:gd name="connsiteX63" fmla="*/ 152400 w 2271713"/>
              <a:gd name="connsiteY63" fmla="*/ 1981200 h 5453063"/>
              <a:gd name="connsiteX64" fmla="*/ 133350 w 2271713"/>
              <a:gd name="connsiteY64" fmla="*/ 2176463 h 5453063"/>
              <a:gd name="connsiteX65" fmla="*/ 142875 w 2271713"/>
              <a:gd name="connsiteY65" fmla="*/ 2271713 h 5453063"/>
              <a:gd name="connsiteX66" fmla="*/ 23813 w 2271713"/>
              <a:gd name="connsiteY66" fmla="*/ 2128838 h 5453063"/>
              <a:gd name="connsiteX67" fmla="*/ 0 w 2271713"/>
              <a:gd name="connsiteY67" fmla="*/ 1824038 h 5453063"/>
              <a:gd name="connsiteX68" fmla="*/ 114300 w 2271713"/>
              <a:gd name="connsiteY68" fmla="*/ 1576388 h 5453063"/>
              <a:gd name="connsiteX69" fmla="*/ 230982 w 2271713"/>
              <a:gd name="connsiteY69" fmla="*/ 1345406 h 5453063"/>
              <a:gd name="connsiteX70" fmla="*/ 566738 w 2271713"/>
              <a:gd name="connsiteY70" fmla="*/ 1152525 h 5453063"/>
              <a:gd name="connsiteX71" fmla="*/ 585788 w 2271713"/>
              <a:gd name="connsiteY71" fmla="*/ 990600 h 5453063"/>
              <a:gd name="connsiteX72" fmla="*/ 585788 w 2271713"/>
              <a:gd name="connsiteY72" fmla="*/ 742950 h 5453063"/>
              <a:gd name="connsiteX73" fmla="*/ 676275 w 2271713"/>
              <a:gd name="connsiteY73" fmla="*/ 404813 h 5453063"/>
              <a:gd name="connsiteX74" fmla="*/ 866775 w 2271713"/>
              <a:gd name="connsiteY74" fmla="*/ 119063 h 5453063"/>
              <a:gd name="connsiteX75" fmla="*/ 1123950 w 2271713"/>
              <a:gd name="connsiteY75" fmla="*/ 0 h 5453063"/>
              <a:gd name="connsiteX76" fmla="*/ 1381125 w 2271713"/>
              <a:gd name="connsiteY76" fmla="*/ 85725 h 5453063"/>
              <a:gd name="connsiteX0" fmla="*/ 1381125 w 2271713"/>
              <a:gd name="connsiteY0" fmla="*/ 85725 h 5453063"/>
              <a:gd name="connsiteX1" fmla="*/ 1457325 w 2271713"/>
              <a:gd name="connsiteY1" fmla="*/ 200025 h 5453063"/>
              <a:gd name="connsiteX2" fmla="*/ 1443038 w 2271713"/>
              <a:gd name="connsiteY2" fmla="*/ 266700 h 5453063"/>
              <a:gd name="connsiteX3" fmla="*/ 1509713 w 2271713"/>
              <a:gd name="connsiteY3" fmla="*/ 466725 h 5453063"/>
              <a:gd name="connsiteX4" fmla="*/ 1495425 w 2271713"/>
              <a:gd name="connsiteY4" fmla="*/ 757238 h 5453063"/>
              <a:gd name="connsiteX5" fmla="*/ 1428750 w 2271713"/>
              <a:gd name="connsiteY5" fmla="*/ 928688 h 5453063"/>
              <a:gd name="connsiteX6" fmla="*/ 1581150 w 2271713"/>
              <a:gd name="connsiteY6" fmla="*/ 919163 h 5453063"/>
              <a:gd name="connsiteX7" fmla="*/ 1947863 w 2271713"/>
              <a:gd name="connsiteY7" fmla="*/ 1176338 h 5453063"/>
              <a:gd name="connsiteX8" fmla="*/ 2271713 w 2271713"/>
              <a:gd name="connsiteY8" fmla="*/ 1504950 h 5453063"/>
              <a:gd name="connsiteX9" fmla="*/ 2271713 w 2271713"/>
              <a:gd name="connsiteY9" fmla="*/ 1552575 h 5453063"/>
              <a:gd name="connsiteX10" fmla="*/ 1962150 w 2271713"/>
              <a:gd name="connsiteY10" fmla="*/ 1871663 h 5453063"/>
              <a:gd name="connsiteX11" fmla="*/ 1809750 w 2271713"/>
              <a:gd name="connsiteY11" fmla="*/ 1995488 h 5453063"/>
              <a:gd name="connsiteX12" fmla="*/ 1724025 w 2271713"/>
              <a:gd name="connsiteY12" fmla="*/ 1947863 h 5453063"/>
              <a:gd name="connsiteX13" fmla="*/ 2038350 w 2271713"/>
              <a:gd name="connsiteY13" fmla="*/ 1528763 h 5453063"/>
              <a:gd name="connsiteX14" fmla="*/ 1695450 w 2271713"/>
              <a:gd name="connsiteY14" fmla="*/ 1252538 h 5453063"/>
              <a:gd name="connsiteX15" fmla="*/ 1652588 w 2271713"/>
              <a:gd name="connsiteY15" fmla="*/ 1428750 h 5453063"/>
              <a:gd name="connsiteX16" fmla="*/ 1595438 w 2271713"/>
              <a:gd name="connsiteY16" fmla="*/ 1566863 h 5453063"/>
              <a:gd name="connsiteX17" fmla="*/ 1628775 w 2271713"/>
              <a:gd name="connsiteY17" fmla="*/ 1800225 h 5453063"/>
              <a:gd name="connsiteX18" fmla="*/ 1747838 w 2271713"/>
              <a:gd name="connsiteY18" fmla="*/ 1990725 h 5453063"/>
              <a:gd name="connsiteX19" fmla="*/ 1824038 w 2271713"/>
              <a:gd name="connsiteY19" fmla="*/ 2105025 h 5453063"/>
              <a:gd name="connsiteX20" fmla="*/ 1990725 w 2271713"/>
              <a:gd name="connsiteY20" fmla="*/ 2428875 h 5453063"/>
              <a:gd name="connsiteX21" fmla="*/ 1990725 w 2271713"/>
              <a:gd name="connsiteY21" fmla="*/ 2795588 h 5453063"/>
              <a:gd name="connsiteX22" fmla="*/ 1857375 w 2271713"/>
              <a:gd name="connsiteY22" fmla="*/ 3167063 h 5453063"/>
              <a:gd name="connsiteX23" fmla="*/ 1790700 w 2271713"/>
              <a:gd name="connsiteY23" fmla="*/ 3624263 h 5453063"/>
              <a:gd name="connsiteX24" fmla="*/ 1495425 w 2271713"/>
              <a:gd name="connsiteY24" fmla="*/ 4500563 h 5453063"/>
              <a:gd name="connsiteX25" fmla="*/ 1404938 w 2271713"/>
              <a:gd name="connsiteY25" fmla="*/ 4824413 h 5453063"/>
              <a:gd name="connsiteX26" fmla="*/ 1585913 w 2271713"/>
              <a:gd name="connsiteY26" fmla="*/ 5129213 h 5453063"/>
              <a:gd name="connsiteX27" fmla="*/ 1728788 w 2271713"/>
              <a:gd name="connsiteY27" fmla="*/ 5219700 h 5453063"/>
              <a:gd name="connsiteX28" fmla="*/ 1733550 w 2271713"/>
              <a:gd name="connsiteY28" fmla="*/ 5243513 h 5453063"/>
              <a:gd name="connsiteX29" fmla="*/ 1643063 w 2271713"/>
              <a:gd name="connsiteY29" fmla="*/ 5262563 h 5453063"/>
              <a:gd name="connsiteX30" fmla="*/ 1404938 w 2271713"/>
              <a:gd name="connsiteY30" fmla="*/ 5143500 h 5453063"/>
              <a:gd name="connsiteX31" fmla="*/ 1333500 w 2271713"/>
              <a:gd name="connsiteY31" fmla="*/ 5167313 h 5453063"/>
              <a:gd name="connsiteX32" fmla="*/ 1243013 w 2271713"/>
              <a:gd name="connsiteY32" fmla="*/ 5110163 h 5453063"/>
              <a:gd name="connsiteX33" fmla="*/ 1238250 w 2271713"/>
              <a:gd name="connsiteY33" fmla="*/ 5224463 h 5453063"/>
              <a:gd name="connsiteX34" fmla="*/ 1100138 w 2271713"/>
              <a:gd name="connsiteY34" fmla="*/ 5453063 h 5453063"/>
              <a:gd name="connsiteX35" fmla="*/ 1038225 w 2271713"/>
              <a:gd name="connsiteY35" fmla="*/ 5453063 h 5453063"/>
              <a:gd name="connsiteX36" fmla="*/ 1023938 w 2271713"/>
              <a:gd name="connsiteY36" fmla="*/ 5148263 h 5453063"/>
              <a:gd name="connsiteX37" fmla="*/ 1185863 w 2271713"/>
              <a:gd name="connsiteY37" fmla="*/ 4848225 h 5453063"/>
              <a:gd name="connsiteX38" fmla="*/ 1271588 w 2271713"/>
              <a:gd name="connsiteY38" fmla="*/ 4095750 h 5453063"/>
              <a:gd name="connsiteX39" fmla="*/ 1419225 w 2271713"/>
              <a:gd name="connsiteY39" fmla="*/ 3509963 h 5453063"/>
              <a:gd name="connsiteX40" fmla="*/ 1262063 w 2271713"/>
              <a:gd name="connsiteY40" fmla="*/ 3328988 h 5453063"/>
              <a:gd name="connsiteX41" fmla="*/ 1147763 w 2271713"/>
              <a:gd name="connsiteY41" fmla="*/ 2981325 h 5453063"/>
              <a:gd name="connsiteX42" fmla="*/ 1066800 w 2271713"/>
              <a:gd name="connsiteY42" fmla="*/ 2671763 h 5453063"/>
              <a:gd name="connsiteX43" fmla="*/ 1128713 w 2271713"/>
              <a:gd name="connsiteY43" fmla="*/ 2085975 h 5453063"/>
              <a:gd name="connsiteX44" fmla="*/ 957263 w 2271713"/>
              <a:gd name="connsiteY44" fmla="*/ 1604963 h 5453063"/>
              <a:gd name="connsiteX45" fmla="*/ 852488 w 2271713"/>
              <a:gd name="connsiteY45" fmla="*/ 1490663 h 5453063"/>
              <a:gd name="connsiteX46" fmla="*/ 785813 w 2271713"/>
              <a:gd name="connsiteY46" fmla="*/ 2143125 h 5453063"/>
              <a:gd name="connsiteX47" fmla="*/ 962025 w 2271713"/>
              <a:gd name="connsiteY47" fmla="*/ 2586038 h 5453063"/>
              <a:gd name="connsiteX48" fmla="*/ 1004888 w 2271713"/>
              <a:gd name="connsiteY48" fmla="*/ 2790825 h 5453063"/>
              <a:gd name="connsiteX49" fmla="*/ 1066800 w 2271713"/>
              <a:gd name="connsiteY49" fmla="*/ 2843213 h 5453063"/>
              <a:gd name="connsiteX50" fmla="*/ 1066800 w 2271713"/>
              <a:gd name="connsiteY50" fmla="*/ 3071813 h 5453063"/>
              <a:gd name="connsiteX51" fmla="*/ 1023938 w 2271713"/>
              <a:gd name="connsiteY51" fmla="*/ 3167063 h 5453063"/>
              <a:gd name="connsiteX52" fmla="*/ 828675 w 2271713"/>
              <a:gd name="connsiteY52" fmla="*/ 3171825 h 5453063"/>
              <a:gd name="connsiteX53" fmla="*/ 766763 w 2271713"/>
              <a:gd name="connsiteY53" fmla="*/ 3062288 h 5453063"/>
              <a:gd name="connsiteX54" fmla="*/ 828675 w 2271713"/>
              <a:gd name="connsiteY54" fmla="*/ 2947988 h 5453063"/>
              <a:gd name="connsiteX55" fmla="*/ 904875 w 2271713"/>
              <a:gd name="connsiteY55" fmla="*/ 2957513 h 5453063"/>
              <a:gd name="connsiteX56" fmla="*/ 914400 w 2271713"/>
              <a:gd name="connsiteY56" fmla="*/ 2909888 h 5453063"/>
              <a:gd name="connsiteX57" fmla="*/ 738188 w 2271713"/>
              <a:gd name="connsiteY57" fmla="*/ 2481263 h 5453063"/>
              <a:gd name="connsiteX58" fmla="*/ 619125 w 2271713"/>
              <a:gd name="connsiteY58" fmla="*/ 2209800 h 5453063"/>
              <a:gd name="connsiteX59" fmla="*/ 619125 w 2271713"/>
              <a:gd name="connsiteY59" fmla="*/ 1395413 h 5453063"/>
              <a:gd name="connsiteX60" fmla="*/ 523875 w 2271713"/>
              <a:gd name="connsiteY60" fmla="*/ 1600200 h 5453063"/>
              <a:gd name="connsiteX61" fmla="*/ 357188 w 2271713"/>
              <a:gd name="connsiteY61" fmla="*/ 1747838 h 5453063"/>
              <a:gd name="connsiteX62" fmla="*/ 161925 w 2271713"/>
              <a:gd name="connsiteY62" fmla="*/ 1938338 h 5453063"/>
              <a:gd name="connsiteX63" fmla="*/ 152400 w 2271713"/>
              <a:gd name="connsiteY63" fmla="*/ 1981200 h 5453063"/>
              <a:gd name="connsiteX64" fmla="*/ 133350 w 2271713"/>
              <a:gd name="connsiteY64" fmla="*/ 2176463 h 5453063"/>
              <a:gd name="connsiteX65" fmla="*/ 142875 w 2271713"/>
              <a:gd name="connsiteY65" fmla="*/ 2271713 h 5453063"/>
              <a:gd name="connsiteX66" fmla="*/ 23813 w 2271713"/>
              <a:gd name="connsiteY66" fmla="*/ 2128838 h 5453063"/>
              <a:gd name="connsiteX67" fmla="*/ 0 w 2271713"/>
              <a:gd name="connsiteY67" fmla="*/ 1824038 h 5453063"/>
              <a:gd name="connsiteX68" fmla="*/ 85725 w 2271713"/>
              <a:gd name="connsiteY68" fmla="*/ 1576388 h 5453063"/>
              <a:gd name="connsiteX69" fmla="*/ 230982 w 2271713"/>
              <a:gd name="connsiteY69" fmla="*/ 1345406 h 5453063"/>
              <a:gd name="connsiteX70" fmla="*/ 566738 w 2271713"/>
              <a:gd name="connsiteY70" fmla="*/ 1152525 h 5453063"/>
              <a:gd name="connsiteX71" fmla="*/ 585788 w 2271713"/>
              <a:gd name="connsiteY71" fmla="*/ 990600 h 5453063"/>
              <a:gd name="connsiteX72" fmla="*/ 585788 w 2271713"/>
              <a:gd name="connsiteY72" fmla="*/ 742950 h 5453063"/>
              <a:gd name="connsiteX73" fmla="*/ 676275 w 2271713"/>
              <a:gd name="connsiteY73" fmla="*/ 404813 h 5453063"/>
              <a:gd name="connsiteX74" fmla="*/ 866775 w 2271713"/>
              <a:gd name="connsiteY74" fmla="*/ 119063 h 5453063"/>
              <a:gd name="connsiteX75" fmla="*/ 1123950 w 2271713"/>
              <a:gd name="connsiteY75" fmla="*/ 0 h 5453063"/>
              <a:gd name="connsiteX76" fmla="*/ 1381125 w 2271713"/>
              <a:gd name="connsiteY76" fmla="*/ 85725 h 5453063"/>
              <a:gd name="connsiteX0" fmla="*/ 1381125 w 2271713"/>
              <a:gd name="connsiteY0" fmla="*/ 85725 h 5453063"/>
              <a:gd name="connsiteX1" fmla="*/ 1457325 w 2271713"/>
              <a:gd name="connsiteY1" fmla="*/ 200025 h 5453063"/>
              <a:gd name="connsiteX2" fmla="*/ 1443038 w 2271713"/>
              <a:gd name="connsiteY2" fmla="*/ 266700 h 5453063"/>
              <a:gd name="connsiteX3" fmla="*/ 1509713 w 2271713"/>
              <a:gd name="connsiteY3" fmla="*/ 466725 h 5453063"/>
              <a:gd name="connsiteX4" fmla="*/ 1495425 w 2271713"/>
              <a:gd name="connsiteY4" fmla="*/ 757238 h 5453063"/>
              <a:gd name="connsiteX5" fmla="*/ 1428750 w 2271713"/>
              <a:gd name="connsiteY5" fmla="*/ 928688 h 5453063"/>
              <a:gd name="connsiteX6" fmla="*/ 1581150 w 2271713"/>
              <a:gd name="connsiteY6" fmla="*/ 919163 h 5453063"/>
              <a:gd name="connsiteX7" fmla="*/ 1947863 w 2271713"/>
              <a:gd name="connsiteY7" fmla="*/ 1176338 h 5453063"/>
              <a:gd name="connsiteX8" fmla="*/ 2271713 w 2271713"/>
              <a:gd name="connsiteY8" fmla="*/ 1504950 h 5453063"/>
              <a:gd name="connsiteX9" fmla="*/ 2271713 w 2271713"/>
              <a:gd name="connsiteY9" fmla="*/ 1552575 h 5453063"/>
              <a:gd name="connsiteX10" fmla="*/ 1962150 w 2271713"/>
              <a:gd name="connsiteY10" fmla="*/ 1871663 h 5453063"/>
              <a:gd name="connsiteX11" fmla="*/ 1809750 w 2271713"/>
              <a:gd name="connsiteY11" fmla="*/ 1995488 h 5453063"/>
              <a:gd name="connsiteX12" fmla="*/ 1724025 w 2271713"/>
              <a:gd name="connsiteY12" fmla="*/ 1947863 h 5453063"/>
              <a:gd name="connsiteX13" fmla="*/ 2038350 w 2271713"/>
              <a:gd name="connsiteY13" fmla="*/ 1528763 h 5453063"/>
              <a:gd name="connsiteX14" fmla="*/ 1695450 w 2271713"/>
              <a:gd name="connsiteY14" fmla="*/ 1252538 h 5453063"/>
              <a:gd name="connsiteX15" fmla="*/ 1652588 w 2271713"/>
              <a:gd name="connsiteY15" fmla="*/ 1428750 h 5453063"/>
              <a:gd name="connsiteX16" fmla="*/ 1595438 w 2271713"/>
              <a:gd name="connsiteY16" fmla="*/ 1566863 h 5453063"/>
              <a:gd name="connsiteX17" fmla="*/ 1628775 w 2271713"/>
              <a:gd name="connsiteY17" fmla="*/ 1800225 h 5453063"/>
              <a:gd name="connsiteX18" fmla="*/ 1747838 w 2271713"/>
              <a:gd name="connsiteY18" fmla="*/ 1990725 h 5453063"/>
              <a:gd name="connsiteX19" fmla="*/ 1824038 w 2271713"/>
              <a:gd name="connsiteY19" fmla="*/ 2105025 h 5453063"/>
              <a:gd name="connsiteX20" fmla="*/ 1990725 w 2271713"/>
              <a:gd name="connsiteY20" fmla="*/ 2428875 h 5453063"/>
              <a:gd name="connsiteX21" fmla="*/ 1990725 w 2271713"/>
              <a:gd name="connsiteY21" fmla="*/ 2795588 h 5453063"/>
              <a:gd name="connsiteX22" fmla="*/ 1857375 w 2271713"/>
              <a:gd name="connsiteY22" fmla="*/ 3167063 h 5453063"/>
              <a:gd name="connsiteX23" fmla="*/ 1790700 w 2271713"/>
              <a:gd name="connsiteY23" fmla="*/ 3624263 h 5453063"/>
              <a:gd name="connsiteX24" fmla="*/ 1495425 w 2271713"/>
              <a:gd name="connsiteY24" fmla="*/ 4500563 h 5453063"/>
              <a:gd name="connsiteX25" fmla="*/ 1404938 w 2271713"/>
              <a:gd name="connsiteY25" fmla="*/ 4824413 h 5453063"/>
              <a:gd name="connsiteX26" fmla="*/ 1585913 w 2271713"/>
              <a:gd name="connsiteY26" fmla="*/ 5129213 h 5453063"/>
              <a:gd name="connsiteX27" fmla="*/ 1728788 w 2271713"/>
              <a:gd name="connsiteY27" fmla="*/ 5219700 h 5453063"/>
              <a:gd name="connsiteX28" fmla="*/ 1733550 w 2271713"/>
              <a:gd name="connsiteY28" fmla="*/ 5243513 h 5453063"/>
              <a:gd name="connsiteX29" fmla="*/ 1643063 w 2271713"/>
              <a:gd name="connsiteY29" fmla="*/ 5262563 h 5453063"/>
              <a:gd name="connsiteX30" fmla="*/ 1404938 w 2271713"/>
              <a:gd name="connsiteY30" fmla="*/ 5143500 h 5453063"/>
              <a:gd name="connsiteX31" fmla="*/ 1333500 w 2271713"/>
              <a:gd name="connsiteY31" fmla="*/ 5167313 h 5453063"/>
              <a:gd name="connsiteX32" fmla="*/ 1243013 w 2271713"/>
              <a:gd name="connsiteY32" fmla="*/ 5110163 h 5453063"/>
              <a:gd name="connsiteX33" fmla="*/ 1238250 w 2271713"/>
              <a:gd name="connsiteY33" fmla="*/ 5224463 h 5453063"/>
              <a:gd name="connsiteX34" fmla="*/ 1100138 w 2271713"/>
              <a:gd name="connsiteY34" fmla="*/ 5453063 h 5453063"/>
              <a:gd name="connsiteX35" fmla="*/ 1038225 w 2271713"/>
              <a:gd name="connsiteY35" fmla="*/ 5453063 h 5453063"/>
              <a:gd name="connsiteX36" fmla="*/ 1023938 w 2271713"/>
              <a:gd name="connsiteY36" fmla="*/ 5148263 h 5453063"/>
              <a:gd name="connsiteX37" fmla="*/ 1185863 w 2271713"/>
              <a:gd name="connsiteY37" fmla="*/ 4848225 h 5453063"/>
              <a:gd name="connsiteX38" fmla="*/ 1271588 w 2271713"/>
              <a:gd name="connsiteY38" fmla="*/ 4095750 h 5453063"/>
              <a:gd name="connsiteX39" fmla="*/ 1419225 w 2271713"/>
              <a:gd name="connsiteY39" fmla="*/ 3509963 h 5453063"/>
              <a:gd name="connsiteX40" fmla="*/ 1262063 w 2271713"/>
              <a:gd name="connsiteY40" fmla="*/ 3328988 h 5453063"/>
              <a:gd name="connsiteX41" fmla="*/ 1147763 w 2271713"/>
              <a:gd name="connsiteY41" fmla="*/ 2981325 h 5453063"/>
              <a:gd name="connsiteX42" fmla="*/ 1066800 w 2271713"/>
              <a:gd name="connsiteY42" fmla="*/ 2671763 h 5453063"/>
              <a:gd name="connsiteX43" fmla="*/ 1128713 w 2271713"/>
              <a:gd name="connsiteY43" fmla="*/ 2085975 h 5453063"/>
              <a:gd name="connsiteX44" fmla="*/ 957263 w 2271713"/>
              <a:gd name="connsiteY44" fmla="*/ 1604963 h 5453063"/>
              <a:gd name="connsiteX45" fmla="*/ 852488 w 2271713"/>
              <a:gd name="connsiteY45" fmla="*/ 1490663 h 5453063"/>
              <a:gd name="connsiteX46" fmla="*/ 785813 w 2271713"/>
              <a:gd name="connsiteY46" fmla="*/ 2143125 h 5453063"/>
              <a:gd name="connsiteX47" fmla="*/ 962025 w 2271713"/>
              <a:gd name="connsiteY47" fmla="*/ 2586038 h 5453063"/>
              <a:gd name="connsiteX48" fmla="*/ 1004888 w 2271713"/>
              <a:gd name="connsiteY48" fmla="*/ 2790825 h 5453063"/>
              <a:gd name="connsiteX49" fmla="*/ 1066800 w 2271713"/>
              <a:gd name="connsiteY49" fmla="*/ 2843213 h 5453063"/>
              <a:gd name="connsiteX50" fmla="*/ 1066800 w 2271713"/>
              <a:gd name="connsiteY50" fmla="*/ 3071813 h 5453063"/>
              <a:gd name="connsiteX51" fmla="*/ 1023938 w 2271713"/>
              <a:gd name="connsiteY51" fmla="*/ 3167063 h 5453063"/>
              <a:gd name="connsiteX52" fmla="*/ 828675 w 2271713"/>
              <a:gd name="connsiteY52" fmla="*/ 3171825 h 5453063"/>
              <a:gd name="connsiteX53" fmla="*/ 766763 w 2271713"/>
              <a:gd name="connsiteY53" fmla="*/ 3062288 h 5453063"/>
              <a:gd name="connsiteX54" fmla="*/ 828675 w 2271713"/>
              <a:gd name="connsiteY54" fmla="*/ 2947988 h 5453063"/>
              <a:gd name="connsiteX55" fmla="*/ 904875 w 2271713"/>
              <a:gd name="connsiteY55" fmla="*/ 2957513 h 5453063"/>
              <a:gd name="connsiteX56" fmla="*/ 914400 w 2271713"/>
              <a:gd name="connsiteY56" fmla="*/ 2909888 h 5453063"/>
              <a:gd name="connsiteX57" fmla="*/ 738188 w 2271713"/>
              <a:gd name="connsiteY57" fmla="*/ 2481263 h 5453063"/>
              <a:gd name="connsiteX58" fmla="*/ 619125 w 2271713"/>
              <a:gd name="connsiteY58" fmla="*/ 2209800 h 5453063"/>
              <a:gd name="connsiteX59" fmla="*/ 619125 w 2271713"/>
              <a:gd name="connsiteY59" fmla="*/ 1395413 h 5453063"/>
              <a:gd name="connsiteX60" fmla="*/ 523875 w 2271713"/>
              <a:gd name="connsiteY60" fmla="*/ 1600200 h 5453063"/>
              <a:gd name="connsiteX61" fmla="*/ 357188 w 2271713"/>
              <a:gd name="connsiteY61" fmla="*/ 1747838 h 5453063"/>
              <a:gd name="connsiteX62" fmla="*/ 161925 w 2271713"/>
              <a:gd name="connsiteY62" fmla="*/ 1938338 h 5453063"/>
              <a:gd name="connsiteX63" fmla="*/ 152400 w 2271713"/>
              <a:gd name="connsiteY63" fmla="*/ 1981200 h 5453063"/>
              <a:gd name="connsiteX64" fmla="*/ 133350 w 2271713"/>
              <a:gd name="connsiteY64" fmla="*/ 2176463 h 5453063"/>
              <a:gd name="connsiteX65" fmla="*/ 142875 w 2271713"/>
              <a:gd name="connsiteY65" fmla="*/ 2271713 h 5453063"/>
              <a:gd name="connsiteX66" fmla="*/ 23813 w 2271713"/>
              <a:gd name="connsiteY66" fmla="*/ 2128838 h 5453063"/>
              <a:gd name="connsiteX67" fmla="*/ 0 w 2271713"/>
              <a:gd name="connsiteY67" fmla="*/ 1824038 h 5453063"/>
              <a:gd name="connsiteX68" fmla="*/ 85725 w 2271713"/>
              <a:gd name="connsiteY68" fmla="*/ 1576388 h 5453063"/>
              <a:gd name="connsiteX69" fmla="*/ 230982 w 2271713"/>
              <a:gd name="connsiteY69" fmla="*/ 1345406 h 5453063"/>
              <a:gd name="connsiteX70" fmla="*/ 566738 w 2271713"/>
              <a:gd name="connsiteY70" fmla="*/ 1152525 h 5453063"/>
              <a:gd name="connsiteX71" fmla="*/ 585788 w 2271713"/>
              <a:gd name="connsiteY71" fmla="*/ 990600 h 5453063"/>
              <a:gd name="connsiteX72" fmla="*/ 585788 w 2271713"/>
              <a:gd name="connsiteY72" fmla="*/ 742950 h 5453063"/>
              <a:gd name="connsiteX73" fmla="*/ 676275 w 2271713"/>
              <a:gd name="connsiteY73" fmla="*/ 404813 h 5453063"/>
              <a:gd name="connsiteX74" fmla="*/ 866775 w 2271713"/>
              <a:gd name="connsiteY74" fmla="*/ 119063 h 5453063"/>
              <a:gd name="connsiteX75" fmla="*/ 1123950 w 2271713"/>
              <a:gd name="connsiteY75" fmla="*/ 0 h 5453063"/>
              <a:gd name="connsiteX76" fmla="*/ 1381125 w 2271713"/>
              <a:gd name="connsiteY76" fmla="*/ 85725 h 5453063"/>
              <a:gd name="connsiteX0" fmla="*/ 1381125 w 2271713"/>
              <a:gd name="connsiteY0" fmla="*/ 85725 h 5453063"/>
              <a:gd name="connsiteX1" fmla="*/ 1457325 w 2271713"/>
              <a:gd name="connsiteY1" fmla="*/ 200025 h 5453063"/>
              <a:gd name="connsiteX2" fmla="*/ 1443038 w 2271713"/>
              <a:gd name="connsiteY2" fmla="*/ 266700 h 5453063"/>
              <a:gd name="connsiteX3" fmla="*/ 1509713 w 2271713"/>
              <a:gd name="connsiteY3" fmla="*/ 466725 h 5453063"/>
              <a:gd name="connsiteX4" fmla="*/ 1495425 w 2271713"/>
              <a:gd name="connsiteY4" fmla="*/ 757238 h 5453063"/>
              <a:gd name="connsiteX5" fmla="*/ 1428750 w 2271713"/>
              <a:gd name="connsiteY5" fmla="*/ 928688 h 5453063"/>
              <a:gd name="connsiteX6" fmla="*/ 1581150 w 2271713"/>
              <a:gd name="connsiteY6" fmla="*/ 919163 h 5453063"/>
              <a:gd name="connsiteX7" fmla="*/ 1947863 w 2271713"/>
              <a:gd name="connsiteY7" fmla="*/ 1176338 h 5453063"/>
              <a:gd name="connsiteX8" fmla="*/ 2271713 w 2271713"/>
              <a:gd name="connsiteY8" fmla="*/ 1504950 h 5453063"/>
              <a:gd name="connsiteX9" fmla="*/ 2271713 w 2271713"/>
              <a:gd name="connsiteY9" fmla="*/ 1552575 h 5453063"/>
              <a:gd name="connsiteX10" fmla="*/ 1962150 w 2271713"/>
              <a:gd name="connsiteY10" fmla="*/ 1871663 h 5453063"/>
              <a:gd name="connsiteX11" fmla="*/ 1809750 w 2271713"/>
              <a:gd name="connsiteY11" fmla="*/ 1995488 h 5453063"/>
              <a:gd name="connsiteX12" fmla="*/ 1724025 w 2271713"/>
              <a:gd name="connsiteY12" fmla="*/ 1947863 h 5453063"/>
              <a:gd name="connsiteX13" fmla="*/ 2038350 w 2271713"/>
              <a:gd name="connsiteY13" fmla="*/ 1528763 h 5453063"/>
              <a:gd name="connsiteX14" fmla="*/ 1695450 w 2271713"/>
              <a:gd name="connsiteY14" fmla="*/ 1252538 h 5453063"/>
              <a:gd name="connsiteX15" fmla="*/ 1652588 w 2271713"/>
              <a:gd name="connsiteY15" fmla="*/ 1428750 h 5453063"/>
              <a:gd name="connsiteX16" fmla="*/ 1595438 w 2271713"/>
              <a:gd name="connsiteY16" fmla="*/ 1566863 h 5453063"/>
              <a:gd name="connsiteX17" fmla="*/ 1628775 w 2271713"/>
              <a:gd name="connsiteY17" fmla="*/ 1800225 h 5453063"/>
              <a:gd name="connsiteX18" fmla="*/ 1747838 w 2271713"/>
              <a:gd name="connsiteY18" fmla="*/ 1990725 h 5453063"/>
              <a:gd name="connsiteX19" fmla="*/ 1824038 w 2271713"/>
              <a:gd name="connsiteY19" fmla="*/ 2105025 h 5453063"/>
              <a:gd name="connsiteX20" fmla="*/ 1990725 w 2271713"/>
              <a:gd name="connsiteY20" fmla="*/ 2428875 h 5453063"/>
              <a:gd name="connsiteX21" fmla="*/ 1990725 w 2271713"/>
              <a:gd name="connsiteY21" fmla="*/ 2795588 h 5453063"/>
              <a:gd name="connsiteX22" fmla="*/ 1857375 w 2271713"/>
              <a:gd name="connsiteY22" fmla="*/ 3167063 h 5453063"/>
              <a:gd name="connsiteX23" fmla="*/ 1790700 w 2271713"/>
              <a:gd name="connsiteY23" fmla="*/ 3624263 h 5453063"/>
              <a:gd name="connsiteX24" fmla="*/ 1495425 w 2271713"/>
              <a:gd name="connsiteY24" fmla="*/ 4500563 h 5453063"/>
              <a:gd name="connsiteX25" fmla="*/ 1404938 w 2271713"/>
              <a:gd name="connsiteY25" fmla="*/ 4824413 h 5453063"/>
              <a:gd name="connsiteX26" fmla="*/ 1585913 w 2271713"/>
              <a:gd name="connsiteY26" fmla="*/ 5129213 h 5453063"/>
              <a:gd name="connsiteX27" fmla="*/ 1728788 w 2271713"/>
              <a:gd name="connsiteY27" fmla="*/ 5219700 h 5453063"/>
              <a:gd name="connsiteX28" fmla="*/ 1733550 w 2271713"/>
              <a:gd name="connsiteY28" fmla="*/ 5243513 h 5453063"/>
              <a:gd name="connsiteX29" fmla="*/ 1643063 w 2271713"/>
              <a:gd name="connsiteY29" fmla="*/ 5262563 h 5453063"/>
              <a:gd name="connsiteX30" fmla="*/ 1404938 w 2271713"/>
              <a:gd name="connsiteY30" fmla="*/ 5143500 h 5453063"/>
              <a:gd name="connsiteX31" fmla="*/ 1333500 w 2271713"/>
              <a:gd name="connsiteY31" fmla="*/ 5167313 h 5453063"/>
              <a:gd name="connsiteX32" fmla="*/ 1243013 w 2271713"/>
              <a:gd name="connsiteY32" fmla="*/ 5110163 h 5453063"/>
              <a:gd name="connsiteX33" fmla="*/ 1238250 w 2271713"/>
              <a:gd name="connsiteY33" fmla="*/ 5224463 h 5453063"/>
              <a:gd name="connsiteX34" fmla="*/ 1100138 w 2271713"/>
              <a:gd name="connsiteY34" fmla="*/ 5453063 h 5453063"/>
              <a:gd name="connsiteX35" fmla="*/ 1038225 w 2271713"/>
              <a:gd name="connsiteY35" fmla="*/ 5453063 h 5453063"/>
              <a:gd name="connsiteX36" fmla="*/ 1023938 w 2271713"/>
              <a:gd name="connsiteY36" fmla="*/ 5148263 h 5453063"/>
              <a:gd name="connsiteX37" fmla="*/ 1185863 w 2271713"/>
              <a:gd name="connsiteY37" fmla="*/ 4848225 h 5453063"/>
              <a:gd name="connsiteX38" fmla="*/ 1271588 w 2271713"/>
              <a:gd name="connsiteY38" fmla="*/ 4095750 h 5453063"/>
              <a:gd name="connsiteX39" fmla="*/ 1419225 w 2271713"/>
              <a:gd name="connsiteY39" fmla="*/ 3509963 h 5453063"/>
              <a:gd name="connsiteX40" fmla="*/ 1262063 w 2271713"/>
              <a:gd name="connsiteY40" fmla="*/ 3328988 h 5453063"/>
              <a:gd name="connsiteX41" fmla="*/ 1147763 w 2271713"/>
              <a:gd name="connsiteY41" fmla="*/ 2981325 h 5453063"/>
              <a:gd name="connsiteX42" fmla="*/ 1066800 w 2271713"/>
              <a:gd name="connsiteY42" fmla="*/ 2671763 h 5453063"/>
              <a:gd name="connsiteX43" fmla="*/ 1128713 w 2271713"/>
              <a:gd name="connsiteY43" fmla="*/ 2085975 h 5453063"/>
              <a:gd name="connsiteX44" fmla="*/ 957263 w 2271713"/>
              <a:gd name="connsiteY44" fmla="*/ 1604963 h 5453063"/>
              <a:gd name="connsiteX45" fmla="*/ 852488 w 2271713"/>
              <a:gd name="connsiteY45" fmla="*/ 1490663 h 5453063"/>
              <a:gd name="connsiteX46" fmla="*/ 785813 w 2271713"/>
              <a:gd name="connsiteY46" fmla="*/ 2143125 h 5453063"/>
              <a:gd name="connsiteX47" fmla="*/ 962025 w 2271713"/>
              <a:gd name="connsiteY47" fmla="*/ 2586038 h 5453063"/>
              <a:gd name="connsiteX48" fmla="*/ 1004888 w 2271713"/>
              <a:gd name="connsiteY48" fmla="*/ 2790825 h 5453063"/>
              <a:gd name="connsiteX49" fmla="*/ 1066800 w 2271713"/>
              <a:gd name="connsiteY49" fmla="*/ 2843213 h 5453063"/>
              <a:gd name="connsiteX50" fmla="*/ 1066800 w 2271713"/>
              <a:gd name="connsiteY50" fmla="*/ 3071813 h 5453063"/>
              <a:gd name="connsiteX51" fmla="*/ 1023938 w 2271713"/>
              <a:gd name="connsiteY51" fmla="*/ 3167063 h 5453063"/>
              <a:gd name="connsiteX52" fmla="*/ 828675 w 2271713"/>
              <a:gd name="connsiteY52" fmla="*/ 3171825 h 5453063"/>
              <a:gd name="connsiteX53" fmla="*/ 766763 w 2271713"/>
              <a:gd name="connsiteY53" fmla="*/ 3062288 h 5453063"/>
              <a:gd name="connsiteX54" fmla="*/ 828675 w 2271713"/>
              <a:gd name="connsiteY54" fmla="*/ 2947988 h 5453063"/>
              <a:gd name="connsiteX55" fmla="*/ 904875 w 2271713"/>
              <a:gd name="connsiteY55" fmla="*/ 2957513 h 5453063"/>
              <a:gd name="connsiteX56" fmla="*/ 914400 w 2271713"/>
              <a:gd name="connsiteY56" fmla="*/ 2909888 h 5453063"/>
              <a:gd name="connsiteX57" fmla="*/ 738188 w 2271713"/>
              <a:gd name="connsiteY57" fmla="*/ 2481263 h 5453063"/>
              <a:gd name="connsiteX58" fmla="*/ 619125 w 2271713"/>
              <a:gd name="connsiteY58" fmla="*/ 2209800 h 5453063"/>
              <a:gd name="connsiteX59" fmla="*/ 619125 w 2271713"/>
              <a:gd name="connsiteY59" fmla="*/ 1395413 h 5453063"/>
              <a:gd name="connsiteX60" fmla="*/ 523875 w 2271713"/>
              <a:gd name="connsiteY60" fmla="*/ 1600200 h 5453063"/>
              <a:gd name="connsiteX61" fmla="*/ 357188 w 2271713"/>
              <a:gd name="connsiteY61" fmla="*/ 1747838 h 5453063"/>
              <a:gd name="connsiteX62" fmla="*/ 161925 w 2271713"/>
              <a:gd name="connsiteY62" fmla="*/ 1938338 h 5453063"/>
              <a:gd name="connsiteX63" fmla="*/ 152400 w 2271713"/>
              <a:gd name="connsiteY63" fmla="*/ 1981200 h 5453063"/>
              <a:gd name="connsiteX64" fmla="*/ 133350 w 2271713"/>
              <a:gd name="connsiteY64" fmla="*/ 2176463 h 5453063"/>
              <a:gd name="connsiteX65" fmla="*/ 142875 w 2271713"/>
              <a:gd name="connsiteY65" fmla="*/ 2271713 h 5453063"/>
              <a:gd name="connsiteX66" fmla="*/ 23813 w 2271713"/>
              <a:gd name="connsiteY66" fmla="*/ 2128838 h 5453063"/>
              <a:gd name="connsiteX67" fmla="*/ 0 w 2271713"/>
              <a:gd name="connsiteY67" fmla="*/ 1824038 h 5453063"/>
              <a:gd name="connsiteX68" fmla="*/ 85725 w 2271713"/>
              <a:gd name="connsiteY68" fmla="*/ 1576388 h 5453063"/>
              <a:gd name="connsiteX69" fmla="*/ 230982 w 2271713"/>
              <a:gd name="connsiteY69" fmla="*/ 1345406 h 5453063"/>
              <a:gd name="connsiteX70" fmla="*/ 566738 w 2271713"/>
              <a:gd name="connsiteY70" fmla="*/ 1152525 h 5453063"/>
              <a:gd name="connsiteX71" fmla="*/ 585788 w 2271713"/>
              <a:gd name="connsiteY71" fmla="*/ 990600 h 5453063"/>
              <a:gd name="connsiteX72" fmla="*/ 585788 w 2271713"/>
              <a:gd name="connsiteY72" fmla="*/ 742950 h 5453063"/>
              <a:gd name="connsiteX73" fmla="*/ 676275 w 2271713"/>
              <a:gd name="connsiteY73" fmla="*/ 404813 h 5453063"/>
              <a:gd name="connsiteX74" fmla="*/ 866775 w 2271713"/>
              <a:gd name="connsiteY74" fmla="*/ 119063 h 5453063"/>
              <a:gd name="connsiteX75" fmla="*/ 1123950 w 2271713"/>
              <a:gd name="connsiteY75" fmla="*/ 0 h 5453063"/>
              <a:gd name="connsiteX76" fmla="*/ 1381125 w 2271713"/>
              <a:gd name="connsiteY76" fmla="*/ 85725 h 5453063"/>
              <a:gd name="connsiteX0" fmla="*/ 1381125 w 2271713"/>
              <a:gd name="connsiteY0" fmla="*/ 85725 h 5453063"/>
              <a:gd name="connsiteX1" fmla="*/ 1457325 w 2271713"/>
              <a:gd name="connsiteY1" fmla="*/ 200025 h 5453063"/>
              <a:gd name="connsiteX2" fmla="*/ 1443038 w 2271713"/>
              <a:gd name="connsiteY2" fmla="*/ 266700 h 5453063"/>
              <a:gd name="connsiteX3" fmla="*/ 1509713 w 2271713"/>
              <a:gd name="connsiteY3" fmla="*/ 466725 h 5453063"/>
              <a:gd name="connsiteX4" fmla="*/ 1495425 w 2271713"/>
              <a:gd name="connsiteY4" fmla="*/ 757238 h 5453063"/>
              <a:gd name="connsiteX5" fmla="*/ 1428750 w 2271713"/>
              <a:gd name="connsiteY5" fmla="*/ 928688 h 5453063"/>
              <a:gd name="connsiteX6" fmla="*/ 1581150 w 2271713"/>
              <a:gd name="connsiteY6" fmla="*/ 919163 h 5453063"/>
              <a:gd name="connsiteX7" fmla="*/ 1947863 w 2271713"/>
              <a:gd name="connsiteY7" fmla="*/ 1176338 h 5453063"/>
              <a:gd name="connsiteX8" fmla="*/ 2271713 w 2271713"/>
              <a:gd name="connsiteY8" fmla="*/ 1504950 h 5453063"/>
              <a:gd name="connsiteX9" fmla="*/ 2271713 w 2271713"/>
              <a:gd name="connsiteY9" fmla="*/ 1552575 h 5453063"/>
              <a:gd name="connsiteX10" fmla="*/ 1962150 w 2271713"/>
              <a:gd name="connsiteY10" fmla="*/ 1871663 h 5453063"/>
              <a:gd name="connsiteX11" fmla="*/ 1809750 w 2271713"/>
              <a:gd name="connsiteY11" fmla="*/ 1995488 h 5453063"/>
              <a:gd name="connsiteX12" fmla="*/ 1724025 w 2271713"/>
              <a:gd name="connsiteY12" fmla="*/ 1947863 h 5453063"/>
              <a:gd name="connsiteX13" fmla="*/ 2038350 w 2271713"/>
              <a:gd name="connsiteY13" fmla="*/ 1528763 h 5453063"/>
              <a:gd name="connsiteX14" fmla="*/ 1695450 w 2271713"/>
              <a:gd name="connsiteY14" fmla="*/ 1252538 h 5453063"/>
              <a:gd name="connsiteX15" fmla="*/ 1652588 w 2271713"/>
              <a:gd name="connsiteY15" fmla="*/ 1428750 h 5453063"/>
              <a:gd name="connsiteX16" fmla="*/ 1595438 w 2271713"/>
              <a:gd name="connsiteY16" fmla="*/ 1566863 h 5453063"/>
              <a:gd name="connsiteX17" fmla="*/ 1628775 w 2271713"/>
              <a:gd name="connsiteY17" fmla="*/ 1800225 h 5453063"/>
              <a:gd name="connsiteX18" fmla="*/ 1747838 w 2271713"/>
              <a:gd name="connsiteY18" fmla="*/ 1990725 h 5453063"/>
              <a:gd name="connsiteX19" fmla="*/ 1824038 w 2271713"/>
              <a:gd name="connsiteY19" fmla="*/ 2105025 h 5453063"/>
              <a:gd name="connsiteX20" fmla="*/ 1990725 w 2271713"/>
              <a:gd name="connsiteY20" fmla="*/ 2428875 h 5453063"/>
              <a:gd name="connsiteX21" fmla="*/ 1990725 w 2271713"/>
              <a:gd name="connsiteY21" fmla="*/ 2795588 h 5453063"/>
              <a:gd name="connsiteX22" fmla="*/ 1857375 w 2271713"/>
              <a:gd name="connsiteY22" fmla="*/ 3167063 h 5453063"/>
              <a:gd name="connsiteX23" fmla="*/ 1790700 w 2271713"/>
              <a:gd name="connsiteY23" fmla="*/ 3624263 h 5453063"/>
              <a:gd name="connsiteX24" fmla="*/ 1495425 w 2271713"/>
              <a:gd name="connsiteY24" fmla="*/ 4500563 h 5453063"/>
              <a:gd name="connsiteX25" fmla="*/ 1404938 w 2271713"/>
              <a:gd name="connsiteY25" fmla="*/ 4824413 h 5453063"/>
              <a:gd name="connsiteX26" fmla="*/ 1585913 w 2271713"/>
              <a:gd name="connsiteY26" fmla="*/ 5129213 h 5453063"/>
              <a:gd name="connsiteX27" fmla="*/ 1728788 w 2271713"/>
              <a:gd name="connsiteY27" fmla="*/ 5219700 h 5453063"/>
              <a:gd name="connsiteX28" fmla="*/ 1733550 w 2271713"/>
              <a:gd name="connsiteY28" fmla="*/ 5243513 h 5453063"/>
              <a:gd name="connsiteX29" fmla="*/ 1643063 w 2271713"/>
              <a:gd name="connsiteY29" fmla="*/ 5262563 h 5453063"/>
              <a:gd name="connsiteX30" fmla="*/ 1404938 w 2271713"/>
              <a:gd name="connsiteY30" fmla="*/ 5143500 h 5453063"/>
              <a:gd name="connsiteX31" fmla="*/ 1333500 w 2271713"/>
              <a:gd name="connsiteY31" fmla="*/ 5167313 h 5453063"/>
              <a:gd name="connsiteX32" fmla="*/ 1243013 w 2271713"/>
              <a:gd name="connsiteY32" fmla="*/ 5110163 h 5453063"/>
              <a:gd name="connsiteX33" fmla="*/ 1238250 w 2271713"/>
              <a:gd name="connsiteY33" fmla="*/ 5224463 h 5453063"/>
              <a:gd name="connsiteX34" fmla="*/ 1100138 w 2271713"/>
              <a:gd name="connsiteY34" fmla="*/ 5453063 h 5453063"/>
              <a:gd name="connsiteX35" fmla="*/ 1038225 w 2271713"/>
              <a:gd name="connsiteY35" fmla="*/ 5453063 h 5453063"/>
              <a:gd name="connsiteX36" fmla="*/ 1023938 w 2271713"/>
              <a:gd name="connsiteY36" fmla="*/ 5148263 h 5453063"/>
              <a:gd name="connsiteX37" fmla="*/ 1185863 w 2271713"/>
              <a:gd name="connsiteY37" fmla="*/ 4848225 h 5453063"/>
              <a:gd name="connsiteX38" fmla="*/ 1271588 w 2271713"/>
              <a:gd name="connsiteY38" fmla="*/ 4095750 h 5453063"/>
              <a:gd name="connsiteX39" fmla="*/ 1419225 w 2271713"/>
              <a:gd name="connsiteY39" fmla="*/ 3509963 h 5453063"/>
              <a:gd name="connsiteX40" fmla="*/ 1262063 w 2271713"/>
              <a:gd name="connsiteY40" fmla="*/ 3328988 h 5453063"/>
              <a:gd name="connsiteX41" fmla="*/ 1147763 w 2271713"/>
              <a:gd name="connsiteY41" fmla="*/ 2981325 h 5453063"/>
              <a:gd name="connsiteX42" fmla="*/ 1066800 w 2271713"/>
              <a:gd name="connsiteY42" fmla="*/ 2671763 h 5453063"/>
              <a:gd name="connsiteX43" fmla="*/ 1128713 w 2271713"/>
              <a:gd name="connsiteY43" fmla="*/ 2085975 h 5453063"/>
              <a:gd name="connsiteX44" fmla="*/ 957263 w 2271713"/>
              <a:gd name="connsiteY44" fmla="*/ 1604963 h 5453063"/>
              <a:gd name="connsiteX45" fmla="*/ 852488 w 2271713"/>
              <a:gd name="connsiteY45" fmla="*/ 1490663 h 5453063"/>
              <a:gd name="connsiteX46" fmla="*/ 785813 w 2271713"/>
              <a:gd name="connsiteY46" fmla="*/ 2143125 h 5453063"/>
              <a:gd name="connsiteX47" fmla="*/ 962025 w 2271713"/>
              <a:gd name="connsiteY47" fmla="*/ 2586038 h 5453063"/>
              <a:gd name="connsiteX48" fmla="*/ 1004888 w 2271713"/>
              <a:gd name="connsiteY48" fmla="*/ 2790825 h 5453063"/>
              <a:gd name="connsiteX49" fmla="*/ 1066800 w 2271713"/>
              <a:gd name="connsiteY49" fmla="*/ 2843213 h 5453063"/>
              <a:gd name="connsiteX50" fmla="*/ 1066800 w 2271713"/>
              <a:gd name="connsiteY50" fmla="*/ 3071813 h 5453063"/>
              <a:gd name="connsiteX51" fmla="*/ 1023938 w 2271713"/>
              <a:gd name="connsiteY51" fmla="*/ 3167063 h 5453063"/>
              <a:gd name="connsiteX52" fmla="*/ 828675 w 2271713"/>
              <a:gd name="connsiteY52" fmla="*/ 3171825 h 5453063"/>
              <a:gd name="connsiteX53" fmla="*/ 766763 w 2271713"/>
              <a:gd name="connsiteY53" fmla="*/ 3062288 h 5453063"/>
              <a:gd name="connsiteX54" fmla="*/ 828675 w 2271713"/>
              <a:gd name="connsiteY54" fmla="*/ 2947988 h 5453063"/>
              <a:gd name="connsiteX55" fmla="*/ 904875 w 2271713"/>
              <a:gd name="connsiteY55" fmla="*/ 2957513 h 5453063"/>
              <a:gd name="connsiteX56" fmla="*/ 914400 w 2271713"/>
              <a:gd name="connsiteY56" fmla="*/ 2909888 h 5453063"/>
              <a:gd name="connsiteX57" fmla="*/ 738188 w 2271713"/>
              <a:gd name="connsiteY57" fmla="*/ 2481263 h 5453063"/>
              <a:gd name="connsiteX58" fmla="*/ 619125 w 2271713"/>
              <a:gd name="connsiteY58" fmla="*/ 2209800 h 5453063"/>
              <a:gd name="connsiteX59" fmla="*/ 619125 w 2271713"/>
              <a:gd name="connsiteY59" fmla="*/ 1395413 h 5453063"/>
              <a:gd name="connsiteX60" fmla="*/ 523875 w 2271713"/>
              <a:gd name="connsiteY60" fmla="*/ 1600200 h 5453063"/>
              <a:gd name="connsiteX61" fmla="*/ 357188 w 2271713"/>
              <a:gd name="connsiteY61" fmla="*/ 1747838 h 5453063"/>
              <a:gd name="connsiteX62" fmla="*/ 161925 w 2271713"/>
              <a:gd name="connsiteY62" fmla="*/ 1938338 h 5453063"/>
              <a:gd name="connsiteX63" fmla="*/ 152400 w 2271713"/>
              <a:gd name="connsiteY63" fmla="*/ 1981200 h 5453063"/>
              <a:gd name="connsiteX64" fmla="*/ 133350 w 2271713"/>
              <a:gd name="connsiteY64" fmla="*/ 2176463 h 5453063"/>
              <a:gd name="connsiteX65" fmla="*/ 142875 w 2271713"/>
              <a:gd name="connsiteY65" fmla="*/ 2271713 h 5453063"/>
              <a:gd name="connsiteX66" fmla="*/ 23813 w 2271713"/>
              <a:gd name="connsiteY66" fmla="*/ 2128838 h 5453063"/>
              <a:gd name="connsiteX67" fmla="*/ 0 w 2271713"/>
              <a:gd name="connsiteY67" fmla="*/ 1824038 h 5453063"/>
              <a:gd name="connsiteX68" fmla="*/ 85725 w 2271713"/>
              <a:gd name="connsiteY68" fmla="*/ 1576388 h 5453063"/>
              <a:gd name="connsiteX69" fmla="*/ 230982 w 2271713"/>
              <a:gd name="connsiteY69" fmla="*/ 1345406 h 5453063"/>
              <a:gd name="connsiteX70" fmla="*/ 566738 w 2271713"/>
              <a:gd name="connsiteY70" fmla="*/ 1152525 h 5453063"/>
              <a:gd name="connsiteX71" fmla="*/ 585788 w 2271713"/>
              <a:gd name="connsiteY71" fmla="*/ 990600 h 5453063"/>
              <a:gd name="connsiteX72" fmla="*/ 585788 w 2271713"/>
              <a:gd name="connsiteY72" fmla="*/ 742950 h 5453063"/>
              <a:gd name="connsiteX73" fmla="*/ 676275 w 2271713"/>
              <a:gd name="connsiteY73" fmla="*/ 404813 h 5453063"/>
              <a:gd name="connsiteX74" fmla="*/ 866775 w 2271713"/>
              <a:gd name="connsiteY74" fmla="*/ 119063 h 5453063"/>
              <a:gd name="connsiteX75" fmla="*/ 1123950 w 2271713"/>
              <a:gd name="connsiteY75" fmla="*/ 0 h 5453063"/>
              <a:gd name="connsiteX76" fmla="*/ 1381125 w 2271713"/>
              <a:gd name="connsiteY76" fmla="*/ 85725 h 5453063"/>
              <a:gd name="connsiteX0" fmla="*/ 1381125 w 2271713"/>
              <a:gd name="connsiteY0" fmla="*/ 85725 h 5453063"/>
              <a:gd name="connsiteX1" fmla="*/ 1457325 w 2271713"/>
              <a:gd name="connsiteY1" fmla="*/ 200025 h 5453063"/>
              <a:gd name="connsiteX2" fmla="*/ 1443038 w 2271713"/>
              <a:gd name="connsiteY2" fmla="*/ 266700 h 5453063"/>
              <a:gd name="connsiteX3" fmla="*/ 1509713 w 2271713"/>
              <a:gd name="connsiteY3" fmla="*/ 466725 h 5453063"/>
              <a:gd name="connsiteX4" fmla="*/ 1495425 w 2271713"/>
              <a:gd name="connsiteY4" fmla="*/ 757238 h 5453063"/>
              <a:gd name="connsiteX5" fmla="*/ 1428750 w 2271713"/>
              <a:gd name="connsiteY5" fmla="*/ 928688 h 5453063"/>
              <a:gd name="connsiteX6" fmla="*/ 1581150 w 2271713"/>
              <a:gd name="connsiteY6" fmla="*/ 919163 h 5453063"/>
              <a:gd name="connsiteX7" fmla="*/ 1947863 w 2271713"/>
              <a:gd name="connsiteY7" fmla="*/ 1176338 h 5453063"/>
              <a:gd name="connsiteX8" fmla="*/ 2271713 w 2271713"/>
              <a:gd name="connsiteY8" fmla="*/ 1504950 h 5453063"/>
              <a:gd name="connsiteX9" fmla="*/ 2271713 w 2271713"/>
              <a:gd name="connsiteY9" fmla="*/ 1552575 h 5453063"/>
              <a:gd name="connsiteX10" fmla="*/ 1962150 w 2271713"/>
              <a:gd name="connsiteY10" fmla="*/ 1871663 h 5453063"/>
              <a:gd name="connsiteX11" fmla="*/ 1809750 w 2271713"/>
              <a:gd name="connsiteY11" fmla="*/ 1995488 h 5453063"/>
              <a:gd name="connsiteX12" fmla="*/ 1724025 w 2271713"/>
              <a:gd name="connsiteY12" fmla="*/ 1947863 h 5453063"/>
              <a:gd name="connsiteX13" fmla="*/ 2038350 w 2271713"/>
              <a:gd name="connsiteY13" fmla="*/ 1528763 h 5453063"/>
              <a:gd name="connsiteX14" fmla="*/ 1695450 w 2271713"/>
              <a:gd name="connsiteY14" fmla="*/ 1252538 h 5453063"/>
              <a:gd name="connsiteX15" fmla="*/ 1652588 w 2271713"/>
              <a:gd name="connsiteY15" fmla="*/ 1428750 h 5453063"/>
              <a:gd name="connsiteX16" fmla="*/ 1595438 w 2271713"/>
              <a:gd name="connsiteY16" fmla="*/ 1566863 h 5453063"/>
              <a:gd name="connsiteX17" fmla="*/ 1628775 w 2271713"/>
              <a:gd name="connsiteY17" fmla="*/ 1800225 h 5453063"/>
              <a:gd name="connsiteX18" fmla="*/ 1747838 w 2271713"/>
              <a:gd name="connsiteY18" fmla="*/ 1990725 h 5453063"/>
              <a:gd name="connsiteX19" fmla="*/ 1824038 w 2271713"/>
              <a:gd name="connsiteY19" fmla="*/ 2105025 h 5453063"/>
              <a:gd name="connsiteX20" fmla="*/ 1990725 w 2271713"/>
              <a:gd name="connsiteY20" fmla="*/ 2428875 h 5453063"/>
              <a:gd name="connsiteX21" fmla="*/ 1990725 w 2271713"/>
              <a:gd name="connsiteY21" fmla="*/ 2795588 h 5453063"/>
              <a:gd name="connsiteX22" fmla="*/ 1857375 w 2271713"/>
              <a:gd name="connsiteY22" fmla="*/ 3167063 h 5453063"/>
              <a:gd name="connsiteX23" fmla="*/ 1790700 w 2271713"/>
              <a:gd name="connsiteY23" fmla="*/ 3624263 h 5453063"/>
              <a:gd name="connsiteX24" fmla="*/ 1495425 w 2271713"/>
              <a:gd name="connsiteY24" fmla="*/ 4500563 h 5453063"/>
              <a:gd name="connsiteX25" fmla="*/ 1404938 w 2271713"/>
              <a:gd name="connsiteY25" fmla="*/ 4824413 h 5453063"/>
              <a:gd name="connsiteX26" fmla="*/ 1585913 w 2271713"/>
              <a:gd name="connsiteY26" fmla="*/ 5129213 h 5453063"/>
              <a:gd name="connsiteX27" fmla="*/ 1728788 w 2271713"/>
              <a:gd name="connsiteY27" fmla="*/ 5219700 h 5453063"/>
              <a:gd name="connsiteX28" fmla="*/ 1733550 w 2271713"/>
              <a:gd name="connsiteY28" fmla="*/ 5243513 h 5453063"/>
              <a:gd name="connsiteX29" fmla="*/ 1643063 w 2271713"/>
              <a:gd name="connsiteY29" fmla="*/ 5262563 h 5453063"/>
              <a:gd name="connsiteX30" fmla="*/ 1404938 w 2271713"/>
              <a:gd name="connsiteY30" fmla="*/ 5143500 h 5453063"/>
              <a:gd name="connsiteX31" fmla="*/ 1333500 w 2271713"/>
              <a:gd name="connsiteY31" fmla="*/ 5167313 h 5453063"/>
              <a:gd name="connsiteX32" fmla="*/ 1243013 w 2271713"/>
              <a:gd name="connsiteY32" fmla="*/ 5110163 h 5453063"/>
              <a:gd name="connsiteX33" fmla="*/ 1238250 w 2271713"/>
              <a:gd name="connsiteY33" fmla="*/ 5224463 h 5453063"/>
              <a:gd name="connsiteX34" fmla="*/ 1100138 w 2271713"/>
              <a:gd name="connsiteY34" fmla="*/ 5453063 h 5453063"/>
              <a:gd name="connsiteX35" fmla="*/ 1038225 w 2271713"/>
              <a:gd name="connsiteY35" fmla="*/ 5453063 h 5453063"/>
              <a:gd name="connsiteX36" fmla="*/ 1023938 w 2271713"/>
              <a:gd name="connsiteY36" fmla="*/ 5148263 h 5453063"/>
              <a:gd name="connsiteX37" fmla="*/ 1185863 w 2271713"/>
              <a:gd name="connsiteY37" fmla="*/ 4848225 h 5453063"/>
              <a:gd name="connsiteX38" fmla="*/ 1271588 w 2271713"/>
              <a:gd name="connsiteY38" fmla="*/ 4095750 h 5453063"/>
              <a:gd name="connsiteX39" fmla="*/ 1419225 w 2271713"/>
              <a:gd name="connsiteY39" fmla="*/ 3509963 h 5453063"/>
              <a:gd name="connsiteX40" fmla="*/ 1262063 w 2271713"/>
              <a:gd name="connsiteY40" fmla="*/ 3328988 h 5453063"/>
              <a:gd name="connsiteX41" fmla="*/ 1147763 w 2271713"/>
              <a:gd name="connsiteY41" fmla="*/ 2981325 h 5453063"/>
              <a:gd name="connsiteX42" fmla="*/ 1066800 w 2271713"/>
              <a:gd name="connsiteY42" fmla="*/ 2671763 h 5453063"/>
              <a:gd name="connsiteX43" fmla="*/ 1128713 w 2271713"/>
              <a:gd name="connsiteY43" fmla="*/ 2085975 h 5453063"/>
              <a:gd name="connsiteX44" fmla="*/ 957263 w 2271713"/>
              <a:gd name="connsiteY44" fmla="*/ 1604963 h 5453063"/>
              <a:gd name="connsiteX45" fmla="*/ 852488 w 2271713"/>
              <a:gd name="connsiteY45" fmla="*/ 1490663 h 5453063"/>
              <a:gd name="connsiteX46" fmla="*/ 785813 w 2271713"/>
              <a:gd name="connsiteY46" fmla="*/ 2143125 h 5453063"/>
              <a:gd name="connsiteX47" fmla="*/ 962025 w 2271713"/>
              <a:gd name="connsiteY47" fmla="*/ 2586038 h 5453063"/>
              <a:gd name="connsiteX48" fmla="*/ 1004888 w 2271713"/>
              <a:gd name="connsiteY48" fmla="*/ 2790825 h 5453063"/>
              <a:gd name="connsiteX49" fmla="*/ 1066800 w 2271713"/>
              <a:gd name="connsiteY49" fmla="*/ 2843213 h 5453063"/>
              <a:gd name="connsiteX50" fmla="*/ 1066800 w 2271713"/>
              <a:gd name="connsiteY50" fmla="*/ 3071813 h 5453063"/>
              <a:gd name="connsiteX51" fmla="*/ 1023938 w 2271713"/>
              <a:gd name="connsiteY51" fmla="*/ 3167063 h 5453063"/>
              <a:gd name="connsiteX52" fmla="*/ 828675 w 2271713"/>
              <a:gd name="connsiteY52" fmla="*/ 3171825 h 5453063"/>
              <a:gd name="connsiteX53" fmla="*/ 766763 w 2271713"/>
              <a:gd name="connsiteY53" fmla="*/ 3062288 h 5453063"/>
              <a:gd name="connsiteX54" fmla="*/ 828675 w 2271713"/>
              <a:gd name="connsiteY54" fmla="*/ 2947988 h 5453063"/>
              <a:gd name="connsiteX55" fmla="*/ 904875 w 2271713"/>
              <a:gd name="connsiteY55" fmla="*/ 2957513 h 5453063"/>
              <a:gd name="connsiteX56" fmla="*/ 914400 w 2271713"/>
              <a:gd name="connsiteY56" fmla="*/ 2909888 h 5453063"/>
              <a:gd name="connsiteX57" fmla="*/ 738188 w 2271713"/>
              <a:gd name="connsiteY57" fmla="*/ 2481263 h 5453063"/>
              <a:gd name="connsiteX58" fmla="*/ 619125 w 2271713"/>
              <a:gd name="connsiteY58" fmla="*/ 2209800 h 5453063"/>
              <a:gd name="connsiteX59" fmla="*/ 619125 w 2271713"/>
              <a:gd name="connsiteY59" fmla="*/ 1395413 h 5453063"/>
              <a:gd name="connsiteX60" fmla="*/ 523875 w 2271713"/>
              <a:gd name="connsiteY60" fmla="*/ 1600200 h 5453063"/>
              <a:gd name="connsiteX61" fmla="*/ 357188 w 2271713"/>
              <a:gd name="connsiteY61" fmla="*/ 1747838 h 5453063"/>
              <a:gd name="connsiteX62" fmla="*/ 161925 w 2271713"/>
              <a:gd name="connsiteY62" fmla="*/ 1938338 h 5453063"/>
              <a:gd name="connsiteX63" fmla="*/ 152400 w 2271713"/>
              <a:gd name="connsiteY63" fmla="*/ 1981200 h 5453063"/>
              <a:gd name="connsiteX64" fmla="*/ 133350 w 2271713"/>
              <a:gd name="connsiteY64" fmla="*/ 2176463 h 5453063"/>
              <a:gd name="connsiteX65" fmla="*/ 142875 w 2271713"/>
              <a:gd name="connsiteY65" fmla="*/ 2271713 h 5453063"/>
              <a:gd name="connsiteX66" fmla="*/ 23813 w 2271713"/>
              <a:gd name="connsiteY66" fmla="*/ 2128838 h 5453063"/>
              <a:gd name="connsiteX67" fmla="*/ 0 w 2271713"/>
              <a:gd name="connsiteY67" fmla="*/ 1824038 h 5453063"/>
              <a:gd name="connsiteX68" fmla="*/ 150019 w 2271713"/>
              <a:gd name="connsiteY68" fmla="*/ 1564482 h 5453063"/>
              <a:gd name="connsiteX69" fmla="*/ 230982 w 2271713"/>
              <a:gd name="connsiteY69" fmla="*/ 1345406 h 5453063"/>
              <a:gd name="connsiteX70" fmla="*/ 566738 w 2271713"/>
              <a:gd name="connsiteY70" fmla="*/ 1152525 h 5453063"/>
              <a:gd name="connsiteX71" fmla="*/ 585788 w 2271713"/>
              <a:gd name="connsiteY71" fmla="*/ 990600 h 5453063"/>
              <a:gd name="connsiteX72" fmla="*/ 585788 w 2271713"/>
              <a:gd name="connsiteY72" fmla="*/ 742950 h 5453063"/>
              <a:gd name="connsiteX73" fmla="*/ 676275 w 2271713"/>
              <a:gd name="connsiteY73" fmla="*/ 404813 h 5453063"/>
              <a:gd name="connsiteX74" fmla="*/ 866775 w 2271713"/>
              <a:gd name="connsiteY74" fmla="*/ 119063 h 5453063"/>
              <a:gd name="connsiteX75" fmla="*/ 1123950 w 2271713"/>
              <a:gd name="connsiteY75" fmla="*/ 0 h 5453063"/>
              <a:gd name="connsiteX76" fmla="*/ 1381125 w 2271713"/>
              <a:gd name="connsiteY76" fmla="*/ 85725 h 5453063"/>
              <a:gd name="connsiteX0" fmla="*/ 1381125 w 2271713"/>
              <a:gd name="connsiteY0" fmla="*/ 85725 h 5453063"/>
              <a:gd name="connsiteX1" fmla="*/ 1457325 w 2271713"/>
              <a:gd name="connsiteY1" fmla="*/ 200025 h 5453063"/>
              <a:gd name="connsiteX2" fmla="*/ 1443038 w 2271713"/>
              <a:gd name="connsiteY2" fmla="*/ 266700 h 5453063"/>
              <a:gd name="connsiteX3" fmla="*/ 1509713 w 2271713"/>
              <a:gd name="connsiteY3" fmla="*/ 466725 h 5453063"/>
              <a:gd name="connsiteX4" fmla="*/ 1495425 w 2271713"/>
              <a:gd name="connsiteY4" fmla="*/ 757238 h 5453063"/>
              <a:gd name="connsiteX5" fmla="*/ 1428750 w 2271713"/>
              <a:gd name="connsiteY5" fmla="*/ 928688 h 5453063"/>
              <a:gd name="connsiteX6" fmla="*/ 1581150 w 2271713"/>
              <a:gd name="connsiteY6" fmla="*/ 919163 h 5453063"/>
              <a:gd name="connsiteX7" fmla="*/ 1947863 w 2271713"/>
              <a:gd name="connsiteY7" fmla="*/ 1176338 h 5453063"/>
              <a:gd name="connsiteX8" fmla="*/ 2271713 w 2271713"/>
              <a:gd name="connsiteY8" fmla="*/ 1504950 h 5453063"/>
              <a:gd name="connsiteX9" fmla="*/ 2271713 w 2271713"/>
              <a:gd name="connsiteY9" fmla="*/ 1552575 h 5453063"/>
              <a:gd name="connsiteX10" fmla="*/ 1962150 w 2271713"/>
              <a:gd name="connsiteY10" fmla="*/ 1871663 h 5453063"/>
              <a:gd name="connsiteX11" fmla="*/ 1809750 w 2271713"/>
              <a:gd name="connsiteY11" fmla="*/ 1995488 h 5453063"/>
              <a:gd name="connsiteX12" fmla="*/ 1724025 w 2271713"/>
              <a:gd name="connsiteY12" fmla="*/ 1947863 h 5453063"/>
              <a:gd name="connsiteX13" fmla="*/ 2038350 w 2271713"/>
              <a:gd name="connsiteY13" fmla="*/ 1528763 h 5453063"/>
              <a:gd name="connsiteX14" fmla="*/ 1695450 w 2271713"/>
              <a:gd name="connsiteY14" fmla="*/ 1252538 h 5453063"/>
              <a:gd name="connsiteX15" fmla="*/ 1652588 w 2271713"/>
              <a:gd name="connsiteY15" fmla="*/ 1428750 h 5453063"/>
              <a:gd name="connsiteX16" fmla="*/ 1595438 w 2271713"/>
              <a:gd name="connsiteY16" fmla="*/ 1566863 h 5453063"/>
              <a:gd name="connsiteX17" fmla="*/ 1628775 w 2271713"/>
              <a:gd name="connsiteY17" fmla="*/ 1800225 h 5453063"/>
              <a:gd name="connsiteX18" fmla="*/ 1747838 w 2271713"/>
              <a:gd name="connsiteY18" fmla="*/ 1990725 h 5453063"/>
              <a:gd name="connsiteX19" fmla="*/ 1824038 w 2271713"/>
              <a:gd name="connsiteY19" fmla="*/ 2105025 h 5453063"/>
              <a:gd name="connsiteX20" fmla="*/ 1990725 w 2271713"/>
              <a:gd name="connsiteY20" fmla="*/ 2428875 h 5453063"/>
              <a:gd name="connsiteX21" fmla="*/ 1990725 w 2271713"/>
              <a:gd name="connsiteY21" fmla="*/ 2795588 h 5453063"/>
              <a:gd name="connsiteX22" fmla="*/ 1857375 w 2271713"/>
              <a:gd name="connsiteY22" fmla="*/ 3167063 h 5453063"/>
              <a:gd name="connsiteX23" fmla="*/ 1790700 w 2271713"/>
              <a:gd name="connsiteY23" fmla="*/ 3624263 h 5453063"/>
              <a:gd name="connsiteX24" fmla="*/ 1495425 w 2271713"/>
              <a:gd name="connsiteY24" fmla="*/ 4500563 h 5453063"/>
              <a:gd name="connsiteX25" fmla="*/ 1404938 w 2271713"/>
              <a:gd name="connsiteY25" fmla="*/ 4824413 h 5453063"/>
              <a:gd name="connsiteX26" fmla="*/ 1585913 w 2271713"/>
              <a:gd name="connsiteY26" fmla="*/ 5129213 h 5453063"/>
              <a:gd name="connsiteX27" fmla="*/ 1728788 w 2271713"/>
              <a:gd name="connsiteY27" fmla="*/ 5219700 h 5453063"/>
              <a:gd name="connsiteX28" fmla="*/ 1733550 w 2271713"/>
              <a:gd name="connsiteY28" fmla="*/ 5243513 h 5453063"/>
              <a:gd name="connsiteX29" fmla="*/ 1643063 w 2271713"/>
              <a:gd name="connsiteY29" fmla="*/ 5262563 h 5453063"/>
              <a:gd name="connsiteX30" fmla="*/ 1404938 w 2271713"/>
              <a:gd name="connsiteY30" fmla="*/ 5143500 h 5453063"/>
              <a:gd name="connsiteX31" fmla="*/ 1333500 w 2271713"/>
              <a:gd name="connsiteY31" fmla="*/ 5167313 h 5453063"/>
              <a:gd name="connsiteX32" fmla="*/ 1243013 w 2271713"/>
              <a:gd name="connsiteY32" fmla="*/ 5110163 h 5453063"/>
              <a:gd name="connsiteX33" fmla="*/ 1238250 w 2271713"/>
              <a:gd name="connsiteY33" fmla="*/ 5224463 h 5453063"/>
              <a:gd name="connsiteX34" fmla="*/ 1100138 w 2271713"/>
              <a:gd name="connsiteY34" fmla="*/ 5453063 h 5453063"/>
              <a:gd name="connsiteX35" fmla="*/ 1038225 w 2271713"/>
              <a:gd name="connsiteY35" fmla="*/ 5453063 h 5453063"/>
              <a:gd name="connsiteX36" fmla="*/ 1023938 w 2271713"/>
              <a:gd name="connsiteY36" fmla="*/ 5148263 h 5453063"/>
              <a:gd name="connsiteX37" fmla="*/ 1185863 w 2271713"/>
              <a:gd name="connsiteY37" fmla="*/ 4848225 h 5453063"/>
              <a:gd name="connsiteX38" fmla="*/ 1271588 w 2271713"/>
              <a:gd name="connsiteY38" fmla="*/ 4095750 h 5453063"/>
              <a:gd name="connsiteX39" fmla="*/ 1419225 w 2271713"/>
              <a:gd name="connsiteY39" fmla="*/ 3509963 h 5453063"/>
              <a:gd name="connsiteX40" fmla="*/ 1262063 w 2271713"/>
              <a:gd name="connsiteY40" fmla="*/ 3328988 h 5453063"/>
              <a:gd name="connsiteX41" fmla="*/ 1147763 w 2271713"/>
              <a:gd name="connsiteY41" fmla="*/ 2981325 h 5453063"/>
              <a:gd name="connsiteX42" fmla="*/ 1066800 w 2271713"/>
              <a:gd name="connsiteY42" fmla="*/ 2671763 h 5453063"/>
              <a:gd name="connsiteX43" fmla="*/ 1128713 w 2271713"/>
              <a:gd name="connsiteY43" fmla="*/ 2085975 h 5453063"/>
              <a:gd name="connsiteX44" fmla="*/ 957263 w 2271713"/>
              <a:gd name="connsiteY44" fmla="*/ 1604963 h 5453063"/>
              <a:gd name="connsiteX45" fmla="*/ 852488 w 2271713"/>
              <a:gd name="connsiteY45" fmla="*/ 1490663 h 5453063"/>
              <a:gd name="connsiteX46" fmla="*/ 785813 w 2271713"/>
              <a:gd name="connsiteY46" fmla="*/ 2143125 h 5453063"/>
              <a:gd name="connsiteX47" fmla="*/ 962025 w 2271713"/>
              <a:gd name="connsiteY47" fmla="*/ 2586038 h 5453063"/>
              <a:gd name="connsiteX48" fmla="*/ 1004888 w 2271713"/>
              <a:gd name="connsiteY48" fmla="*/ 2790825 h 5453063"/>
              <a:gd name="connsiteX49" fmla="*/ 1066800 w 2271713"/>
              <a:gd name="connsiteY49" fmla="*/ 2843213 h 5453063"/>
              <a:gd name="connsiteX50" fmla="*/ 1066800 w 2271713"/>
              <a:gd name="connsiteY50" fmla="*/ 3071813 h 5453063"/>
              <a:gd name="connsiteX51" fmla="*/ 1023938 w 2271713"/>
              <a:gd name="connsiteY51" fmla="*/ 3167063 h 5453063"/>
              <a:gd name="connsiteX52" fmla="*/ 828675 w 2271713"/>
              <a:gd name="connsiteY52" fmla="*/ 3171825 h 5453063"/>
              <a:gd name="connsiteX53" fmla="*/ 766763 w 2271713"/>
              <a:gd name="connsiteY53" fmla="*/ 3062288 h 5453063"/>
              <a:gd name="connsiteX54" fmla="*/ 828675 w 2271713"/>
              <a:gd name="connsiteY54" fmla="*/ 2947988 h 5453063"/>
              <a:gd name="connsiteX55" fmla="*/ 904875 w 2271713"/>
              <a:gd name="connsiteY55" fmla="*/ 2957513 h 5453063"/>
              <a:gd name="connsiteX56" fmla="*/ 914400 w 2271713"/>
              <a:gd name="connsiteY56" fmla="*/ 2909888 h 5453063"/>
              <a:gd name="connsiteX57" fmla="*/ 738188 w 2271713"/>
              <a:gd name="connsiteY57" fmla="*/ 2481263 h 5453063"/>
              <a:gd name="connsiteX58" fmla="*/ 619125 w 2271713"/>
              <a:gd name="connsiteY58" fmla="*/ 2209800 h 5453063"/>
              <a:gd name="connsiteX59" fmla="*/ 619125 w 2271713"/>
              <a:gd name="connsiteY59" fmla="*/ 1395413 h 5453063"/>
              <a:gd name="connsiteX60" fmla="*/ 523875 w 2271713"/>
              <a:gd name="connsiteY60" fmla="*/ 1600200 h 5453063"/>
              <a:gd name="connsiteX61" fmla="*/ 357188 w 2271713"/>
              <a:gd name="connsiteY61" fmla="*/ 1747838 h 5453063"/>
              <a:gd name="connsiteX62" fmla="*/ 161925 w 2271713"/>
              <a:gd name="connsiteY62" fmla="*/ 1938338 h 5453063"/>
              <a:gd name="connsiteX63" fmla="*/ 152400 w 2271713"/>
              <a:gd name="connsiteY63" fmla="*/ 1981200 h 5453063"/>
              <a:gd name="connsiteX64" fmla="*/ 133350 w 2271713"/>
              <a:gd name="connsiteY64" fmla="*/ 2176463 h 5453063"/>
              <a:gd name="connsiteX65" fmla="*/ 142875 w 2271713"/>
              <a:gd name="connsiteY65" fmla="*/ 2271713 h 5453063"/>
              <a:gd name="connsiteX66" fmla="*/ 23813 w 2271713"/>
              <a:gd name="connsiteY66" fmla="*/ 2128838 h 5453063"/>
              <a:gd name="connsiteX67" fmla="*/ 0 w 2271713"/>
              <a:gd name="connsiteY67" fmla="*/ 1824038 h 5453063"/>
              <a:gd name="connsiteX68" fmla="*/ 92869 w 2271713"/>
              <a:gd name="connsiteY68" fmla="*/ 1585913 h 5453063"/>
              <a:gd name="connsiteX69" fmla="*/ 230982 w 2271713"/>
              <a:gd name="connsiteY69" fmla="*/ 1345406 h 5453063"/>
              <a:gd name="connsiteX70" fmla="*/ 566738 w 2271713"/>
              <a:gd name="connsiteY70" fmla="*/ 1152525 h 5453063"/>
              <a:gd name="connsiteX71" fmla="*/ 585788 w 2271713"/>
              <a:gd name="connsiteY71" fmla="*/ 990600 h 5453063"/>
              <a:gd name="connsiteX72" fmla="*/ 585788 w 2271713"/>
              <a:gd name="connsiteY72" fmla="*/ 742950 h 5453063"/>
              <a:gd name="connsiteX73" fmla="*/ 676275 w 2271713"/>
              <a:gd name="connsiteY73" fmla="*/ 404813 h 5453063"/>
              <a:gd name="connsiteX74" fmla="*/ 866775 w 2271713"/>
              <a:gd name="connsiteY74" fmla="*/ 119063 h 5453063"/>
              <a:gd name="connsiteX75" fmla="*/ 1123950 w 2271713"/>
              <a:gd name="connsiteY75" fmla="*/ 0 h 5453063"/>
              <a:gd name="connsiteX76" fmla="*/ 1381125 w 2271713"/>
              <a:gd name="connsiteY76" fmla="*/ 85725 h 5453063"/>
              <a:gd name="connsiteX0" fmla="*/ 1378743 w 2269331"/>
              <a:gd name="connsiteY0" fmla="*/ 85725 h 5453063"/>
              <a:gd name="connsiteX1" fmla="*/ 1454943 w 2269331"/>
              <a:gd name="connsiteY1" fmla="*/ 200025 h 5453063"/>
              <a:gd name="connsiteX2" fmla="*/ 1440656 w 2269331"/>
              <a:gd name="connsiteY2" fmla="*/ 266700 h 5453063"/>
              <a:gd name="connsiteX3" fmla="*/ 1507331 w 2269331"/>
              <a:gd name="connsiteY3" fmla="*/ 466725 h 5453063"/>
              <a:gd name="connsiteX4" fmla="*/ 1493043 w 2269331"/>
              <a:gd name="connsiteY4" fmla="*/ 757238 h 5453063"/>
              <a:gd name="connsiteX5" fmla="*/ 1426368 w 2269331"/>
              <a:gd name="connsiteY5" fmla="*/ 928688 h 5453063"/>
              <a:gd name="connsiteX6" fmla="*/ 1578768 w 2269331"/>
              <a:gd name="connsiteY6" fmla="*/ 919163 h 5453063"/>
              <a:gd name="connsiteX7" fmla="*/ 1945481 w 2269331"/>
              <a:gd name="connsiteY7" fmla="*/ 1176338 h 5453063"/>
              <a:gd name="connsiteX8" fmla="*/ 2269331 w 2269331"/>
              <a:gd name="connsiteY8" fmla="*/ 1504950 h 5453063"/>
              <a:gd name="connsiteX9" fmla="*/ 2269331 w 2269331"/>
              <a:gd name="connsiteY9" fmla="*/ 1552575 h 5453063"/>
              <a:gd name="connsiteX10" fmla="*/ 1959768 w 2269331"/>
              <a:gd name="connsiteY10" fmla="*/ 1871663 h 5453063"/>
              <a:gd name="connsiteX11" fmla="*/ 1807368 w 2269331"/>
              <a:gd name="connsiteY11" fmla="*/ 1995488 h 5453063"/>
              <a:gd name="connsiteX12" fmla="*/ 1721643 w 2269331"/>
              <a:gd name="connsiteY12" fmla="*/ 1947863 h 5453063"/>
              <a:gd name="connsiteX13" fmla="*/ 2035968 w 2269331"/>
              <a:gd name="connsiteY13" fmla="*/ 1528763 h 5453063"/>
              <a:gd name="connsiteX14" fmla="*/ 1693068 w 2269331"/>
              <a:gd name="connsiteY14" fmla="*/ 1252538 h 5453063"/>
              <a:gd name="connsiteX15" fmla="*/ 1650206 w 2269331"/>
              <a:gd name="connsiteY15" fmla="*/ 1428750 h 5453063"/>
              <a:gd name="connsiteX16" fmla="*/ 1593056 w 2269331"/>
              <a:gd name="connsiteY16" fmla="*/ 1566863 h 5453063"/>
              <a:gd name="connsiteX17" fmla="*/ 1626393 w 2269331"/>
              <a:gd name="connsiteY17" fmla="*/ 1800225 h 5453063"/>
              <a:gd name="connsiteX18" fmla="*/ 1745456 w 2269331"/>
              <a:gd name="connsiteY18" fmla="*/ 1990725 h 5453063"/>
              <a:gd name="connsiteX19" fmla="*/ 1821656 w 2269331"/>
              <a:gd name="connsiteY19" fmla="*/ 2105025 h 5453063"/>
              <a:gd name="connsiteX20" fmla="*/ 1988343 w 2269331"/>
              <a:gd name="connsiteY20" fmla="*/ 2428875 h 5453063"/>
              <a:gd name="connsiteX21" fmla="*/ 1988343 w 2269331"/>
              <a:gd name="connsiteY21" fmla="*/ 2795588 h 5453063"/>
              <a:gd name="connsiteX22" fmla="*/ 1854993 w 2269331"/>
              <a:gd name="connsiteY22" fmla="*/ 3167063 h 5453063"/>
              <a:gd name="connsiteX23" fmla="*/ 1788318 w 2269331"/>
              <a:gd name="connsiteY23" fmla="*/ 3624263 h 5453063"/>
              <a:gd name="connsiteX24" fmla="*/ 1493043 w 2269331"/>
              <a:gd name="connsiteY24" fmla="*/ 4500563 h 5453063"/>
              <a:gd name="connsiteX25" fmla="*/ 1402556 w 2269331"/>
              <a:gd name="connsiteY25" fmla="*/ 4824413 h 5453063"/>
              <a:gd name="connsiteX26" fmla="*/ 1583531 w 2269331"/>
              <a:gd name="connsiteY26" fmla="*/ 5129213 h 5453063"/>
              <a:gd name="connsiteX27" fmla="*/ 1726406 w 2269331"/>
              <a:gd name="connsiteY27" fmla="*/ 5219700 h 5453063"/>
              <a:gd name="connsiteX28" fmla="*/ 1731168 w 2269331"/>
              <a:gd name="connsiteY28" fmla="*/ 5243513 h 5453063"/>
              <a:gd name="connsiteX29" fmla="*/ 1640681 w 2269331"/>
              <a:gd name="connsiteY29" fmla="*/ 5262563 h 5453063"/>
              <a:gd name="connsiteX30" fmla="*/ 1402556 w 2269331"/>
              <a:gd name="connsiteY30" fmla="*/ 5143500 h 5453063"/>
              <a:gd name="connsiteX31" fmla="*/ 1331118 w 2269331"/>
              <a:gd name="connsiteY31" fmla="*/ 5167313 h 5453063"/>
              <a:gd name="connsiteX32" fmla="*/ 1240631 w 2269331"/>
              <a:gd name="connsiteY32" fmla="*/ 5110163 h 5453063"/>
              <a:gd name="connsiteX33" fmla="*/ 1235868 w 2269331"/>
              <a:gd name="connsiteY33" fmla="*/ 5224463 h 5453063"/>
              <a:gd name="connsiteX34" fmla="*/ 1097756 w 2269331"/>
              <a:gd name="connsiteY34" fmla="*/ 5453063 h 5453063"/>
              <a:gd name="connsiteX35" fmla="*/ 1035843 w 2269331"/>
              <a:gd name="connsiteY35" fmla="*/ 5453063 h 5453063"/>
              <a:gd name="connsiteX36" fmla="*/ 1021556 w 2269331"/>
              <a:gd name="connsiteY36" fmla="*/ 5148263 h 5453063"/>
              <a:gd name="connsiteX37" fmla="*/ 1183481 w 2269331"/>
              <a:gd name="connsiteY37" fmla="*/ 4848225 h 5453063"/>
              <a:gd name="connsiteX38" fmla="*/ 1269206 w 2269331"/>
              <a:gd name="connsiteY38" fmla="*/ 4095750 h 5453063"/>
              <a:gd name="connsiteX39" fmla="*/ 1416843 w 2269331"/>
              <a:gd name="connsiteY39" fmla="*/ 3509963 h 5453063"/>
              <a:gd name="connsiteX40" fmla="*/ 1259681 w 2269331"/>
              <a:gd name="connsiteY40" fmla="*/ 3328988 h 5453063"/>
              <a:gd name="connsiteX41" fmla="*/ 1145381 w 2269331"/>
              <a:gd name="connsiteY41" fmla="*/ 2981325 h 5453063"/>
              <a:gd name="connsiteX42" fmla="*/ 1064418 w 2269331"/>
              <a:gd name="connsiteY42" fmla="*/ 2671763 h 5453063"/>
              <a:gd name="connsiteX43" fmla="*/ 1126331 w 2269331"/>
              <a:gd name="connsiteY43" fmla="*/ 2085975 h 5453063"/>
              <a:gd name="connsiteX44" fmla="*/ 954881 w 2269331"/>
              <a:gd name="connsiteY44" fmla="*/ 1604963 h 5453063"/>
              <a:gd name="connsiteX45" fmla="*/ 850106 w 2269331"/>
              <a:gd name="connsiteY45" fmla="*/ 1490663 h 5453063"/>
              <a:gd name="connsiteX46" fmla="*/ 783431 w 2269331"/>
              <a:gd name="connsiteY46" fmla="*/ 2143125 h 5453063"/>
              <a:gd name="connsiteX47" fmla="*/ 959643 w 2269331"/>
              <a:gd name="connsiteY47" fmla="*/ 2586038 h 5453063"/>
              <a:gd name="connsiteX48" fmla="*/ 1002506 w 2269331"/>
              <a:gd name="connsiteY48" fmla="*/ 2790825 h 5453063"/>
              <a:gd name="connsiteX49" fmla="*/ 1064418 w 2269331"/>
              <a:gd name="connsiteY49" fmla="*/ 2843213 h 5453063"/>
              <a:gd name="connsiteX50" fmla="*/ 1064418 w 2269331"/>
              <a:gd name="connsiteY50" fmla="*/ 3071813 h 5453063"/>
              <a:gd name="connsiteX51" fmla="*/ 1021556 w 2269331"/>
              <a:gd name="connsiteY51" fmla="*/ 3167063 h 5453063"/>
              <a:gd name="connsiteX52" fmla="*/ 826293 w 2269331"/>
              <a:gd name="connsiteY52" fmla="*/ 3171825 h 5453063"/>
              <a:gd name="connsiteX53" fmla="*/ 764381 w 2269331"/>
              <a:gd name="connsiteY53" fmla="*/ 3062288 h 5453063"/>
              <a:gd name="connsiteX54" fmla="*/ 826293 w 2269331"/>
              <a:gd name="connsiteY54" fmla="*/ 2947988 h 5453063"/>
              <a:gd name="connsiteX55" fmla="*/ 902493 w 2269331"/>
              <a:gd name="connsiteY55" fmla="*/ 2957513 h 5453063"/>
              <a:gd name="connsiteX56" fmla="*/ 912018 w 2269331"/>
              <a:gd name="connsiteY56" fmla="*/ 2909888 h 5453063"/>
              <a:gd name="connsiteX57" fmla="*/ 735806 w 2269331"/>
              <a:gd name="connsiteY57" fmla="*/ 2481263 h 5453063"/>
              <a:gd name="connsiteX58" fmla="*/ 616743 w 2269331"/>
              <a:gd name="connsiteY58" fmla="*/ 2209800 h 5453063"/>
              <a:gd name="connsiteX59" fmla="*/ 616743 w 2269331"/>
              <a:gd name="connsiteY59" fmla="*/ 1395413 h 5453063"/>
              <a:gd name="connsiteX60" fmla="*/ 521493 w 2269331"/>
              <a:gd name="connsiteY60" fmla="*/ 1600200 h 5453063"/>
              <a:gd name="connsiteX61" fmla="*/ 354806 w 2269331"/>
              <a:gd name="connsiteY61" fmla="*/ 1747838 h 5453063"/>
              <a:gd name="connsiteX62" fmla="*/ 159543 w 2269331"/>
              <a:gd name="connsiteY62" fmla="*/ 1938338 h 5453063"/>
              <a:gd name="connsiteX63" fmla="*/ 150018 w 2269331"/>
              <a:gd name="connsiteY63" fmla="*/ 1981200 h 5453063"/>
              <a:gd name="connsiteX64" fmla="*/ 130968 w 2269331"/>
              <a:gd name="connsiteY64" fmla="*/ 2176463 h 5453063"/>
              <a:gd name="connsiteX65" fmla="*/ 140493 w 2269331"/>
              <a:gd name="connsiteY65" fmla="*/ 2271713 h 5453063"/>
              <a:gd name="connsiteX66" fmla="*/ 21431 w 2269331"/>
              <a:gd name="connsiteY66" fmla="*/ 2128838 h 5453063"/>
              <a:gd name="connsiteX67" fmla="*/ 0 w 2269331"/>
              <a:gd name="connsiteY67" fmla="*/ 1845469 h 5453063"/>
              <a:gd name="connsiteX68" fmla="*/ 90487 w 2269331"/>
              <a:gd name="connsiteY68" fmla="*/ 1585913 h 5453063"/>
              <a:gd name="connsiteX69" fmla="*/ 228600 w 2269331"/>
              <a:gd name="connsiteY69" fmla="*/ 1345406 h 5453063"/>
              <a:gd name="connsiteX70" fmla="*/ 564356 w 2269331"/>
              <a:gd name="connsiteY70" fmla="*/ 1152525 h 5453063"/>
              <a:gd name="connsiteX71" fmla="*/ 583406 w 2269331"/>
              <a:gd name="connsiteY71" fmla="*/ 990600 h 5453063"/>
              <a:gd name="connsiteX72" fmla="*/ 583406 w 2269331"/>
              <a:gd name="connsiteY72" fmla="*/ 742950 h 5453063"/>
              <a:gd name="connsiteX73" fmla="*/ 673893 w 2269331"/>
              <a:gd name="connsiteY73" fmla="*/ 404813 h 5453063"/>
              <a:gd name="connsiteX74" fmla="*/ 864393 w 2269331"/>
              <a:gd name="connsiteY74" fmla="*/ 119063 h 5453063"/>
              <a:gd name="connsiteX75" fmla="*/ 1121568 w 2269331"/>
              <a:gd name="connsiteY75" fmla="*/ 0 h 5453063"/>
              <a:gd name="connsiteX76" fmla="*/ 1378743 w 2269331"/>
              <a:gd name="connsiteY76" fmla="*/ 85725 h 5453063"/>
              <a:gd name="connsiteX0" fmla="*/ 1378743 w 2269331"/>
              <a:gd name="connsiteY0" fmla="*/ 85725 h 5453063"/>
              <a:gd name="connsiteX1" fmla="*/ 1454943 w 2269331"/>
              <a:gd name="connsiteY1" fmla="*/ 200025 h 5453063"/>
              <a:gd name="connsiteX2" fmla="*/ 1440656 w 2269331"/>
              <a:gd name="connsiteY2" fmla="*/ 266700 h 5453063"/>
              <a:gd name="connsiteX3" fmla="*/ 1507331 w 2269331"/>
              <a:gd name="connsiteY3" fmla="*/ 466725 h 5453063"/>
              <a:gd name="connsiteX4" fmla="*/ 1493043 w 2269331"/>
              <a:gd name="connsiteY4" fmla="*/ 757238 h 5453063"/>
              <a:gd name="connsiteX5" fmla="*/ 1426368 w 2269331"/>
              <a:gd name="connsiteY5" fmla="*/ 928688 h 5453063"/>
              <a:gd name="connsiteX6" fmla="*/ 1578768 w 2269331"/>
              <a:gd name="connsiteY6" fmla="*/ 919163 h 5453063"/>
              <a:gd name="connsiteX7" fmla="*/ 1945481 w 2269331"/>
              <a:gd name="connsiteY7" fmla="*/ 1176338 h 5453063"/>
              <a:gd name="connsiteX8" fmla="*/ 2269331 w 2269331"/>
              <a:gd name="connsiteY8" fmla="*/ 1504950 h 5453063"/>
              <a:gd name="connsiteX9" fmla="*/ 2269331 w 2269331"/>
              <a:gd name="connsiteY9" fmla="*/ 1552575 h 5453063"/>
              <a:gd name="connsiteX10" fmla="*/ 1959768 w 2269331"/>
              <a:gd name="connsiteY10" fmla="*/ 1871663 h 5453063"/>
              <a:gd name="connsiteX11" fmla="*/ 1807368 w 2269331"/>
              <a:gd name="connsiteY11" fmla="*/ 1995488 h 5453063"/>
              <a:gd name="connsiteX12" fmla="*/ 1721643 w 2269331"/>
              <a:gd name="connsiteY12" fmla="*/ 1947863 h 5453063"/>
              <a:gd name="connsiteX13" fmla="*/ 2035968 w 2269331"/>
              <a:gd name="connsiteY13" fmla="*/ 1528763 h 5453063"/>
              <a:gd name="connsiteX14" fmla="*/ 1693068 w 2269331"/>
              <a:gd name="connsiteY14" fmla="*/ 1252538 h 5453063"/>
              <a:gd name="connsiteX15" fmla="*/ 1650206 w 2269331"/>
              <a:gd name="connsiteY15" fmla="*/ 1428750 h 5453063"/>
              <a:gd name="connsiteX16" fmla="*/ 1593056 w 2269331"/>
              <a:gd name="connsiteY16" fmla="*/ 1566863 h 5453063"/>
              <a:gd name="connsiteX17" fmla="*/ 1626393 w 2269331"/>
              <a:gd name="connsiteY17" fmla="*/ 1800225 h 5453063"/>
              <a:gd name="connsiteX18" fmla="*/ 1745456 w 2269331"/>
              <a:gd name="connsiteY18" fmla="*/ 1990725 h 5453063"/>
              <a:gd name="connsiteX19" fmla="*/ 1821656 w 2269331"/>
              <a:gd name="connsiteY19" fmla="*/ 2105025 h 5453063"/>
              <a:gd name="connsiteX20" fmla="*/ 1988343 w 2269331"/>
              <a:gd name="connsiteY20" fmla="*/ 2428875 h 5453063"/>
              <a:gd name="connsiteX21" fmla="*/ 1988343 w 2269331"/>
              <a:gd name="connsiteY21" fmla="*/ 2795588 h 5453063"/>
              <a:gd name="connsiteX22" fmla="*/ 1854993 w 2269331"/>
              <a:gd name="connsiteY22" fmla="*/ 3167063 h 5453063"/>
              <a:gd name="connsiteX23" fmla="*/ 1788318 w 2269331"/>
              <a:gd name="connsiteY23" fmla="*/ 3624263 h 5453063"/>
              <a:gd name="connsiteX24" fmla="*/ 1493043 w 2269331"/>
              <a:gd name="connsiteY24" fmla="*/ 4500563 h 5453063"/>
              <a:gd name="connsiteX25" fmla="*/ 1402556 w 2269331"/>
              <a:gd name="connsiteY25" fmla="*/ 4824413 h 5453063"/>
              <a:gd name="connsiteX26" fmla="*/ 1583531 w 2269331"/>
              <a:gd name="connsiteY26" fmla="*/ 5129213 h 5453063"/>
              <a:gd name="connsiteX27" fmla="*/ 1726406 w 2269331"/>
              <a:gd name="connsiteY27" fmla="*/ 5219700 h 5453063"/>
              <a:gd name="connsiteX28" fmla="*/ 1731168 w 2269331"/>
              <a:gd name="connsiteY28" fmla="*/ 5243513 h 5453063"/>
              <a:gd name="connsiteX29" fmla="*/ 1640681 w 2269331"/>
              <a:gd name="connsiteY29" fmla="*/ 5262563 h 5453063"/>
              <a:gd name="connsiteX30" fmla="*/ 1402556 w 2269331"/>
              <a:gd name="connsiteY30" fmla="*/ 5143500 h 5453063"/>
              <a:gd name="connsiteX31" fmla="*/ 1331118 w 2269331"/>
              <a:gd name="connsiteY31" fmla="*/ 5167313 h 5453063"/>
              <a:gd name="connsiteX32" fmla="*/ 1240631 w 2269331"/>
              <a:gd name="connsiteY32" fmla="*/ 5110163 h 5453063"/>
              <a:gd name="connsiteX33" fmla="*/ 1235868 w 2269331"/>
              <a:gd name="connsiteY33" fmla="*/ 5224463 h 5453063"/>
              <a:gd name="connsiteX34" fmla="*/ 1097756 w 2269331"/>
              <a:gd name="connsiteY34" fmla="*/ 5453063 h 5453063"/>
              <a:gd name="connsiteX35" fmla="*/ 1035843 w 2269331"/>
              <a:gd name="connsiteY35" fmla="*/ 5453063 h 5453063"/>
              <a:gd name="connsiteX36" fmla="*/ 1021556 w 2269331"/>
              <a:gd name="connsiteY36" fmla="*/ 5148263 h 5453063"/>
              <a:gd name="connsiteX37" fmla="*/ 1183481 w 2269331"/>
              <a:gd name="connsiteY37" fmla="*/ 4848225 h 5453063"/>
              <a:gd name="connsiteX38" fmla="*/ 1269206 w 2269331"/>
              <a:gd name="connsiteY38" fmla="*/ 4095750 h 5453063"/>
              <a:gd name="connsiteX39" fmla="*/ 1416843 w 2269331"/>
              <a:gd name="connsiteY39" fmla="*/ 3509963 h 5453063"/>
              <a:gd name="connsiteX40" fmla="*/ 1259681 w 2269331"/>
              <a:gd name="connsiteY40" fmla="*/ 3328988 h 5453063"/>
              <a:gd name="connsiteX41" fmla="*/ 1145381 w 2269331"/>
              <a:gd name="connsiteY41" fmla="*/ 2981325 h 5453063"/>
              <a:gd name="connsiteX42" fmla="*/ 1064418 w 2269331"/>
              <a:gd name="connsiteY42" fmla="*/ 2671763 h 5453063"/>
              <a:gd name="connsiteX43" fmla="*/ 1126331 w 2269331"/>
              <a:gd name="connsiteY43" fmla="*/ 2085975 h 5453063"/>
              <a:gd name="connsiteX44" fmla="*/ 954881 w 2269331"/>
              <a:gd name="connsiteY44" fmla="*/ 1604963 h 5453063"/>
              <a:gd name="connsiteX45" fmla="*/ 850106 w 2269331"/>
              <a:gd name="connsiteY45" fmla="*/ 1490663 h 5453063"/>
              <a:gd name="connsiteX46" fmla="*/ 783431 w 2269331"/>
              <a:gd name="connsiteY46" fmla="*/ 2143125 h 5453063"/>
              <a:gd name="connsiteX47" fmla="*/ 959643 w 2269331"/>
              <a:gd name="connsiteY47" fmla="*/ 2586038 h 5453063"/>
              <a:gd name="connsiteX48" fmla="*/ 1002506 w 2269331"/>
              <a:gd name="connsiteY48" fmla="*/ 2790825 h 5453063"/>
              <a:gd name="connsiteX49" fmla="*/ 1064418 w 2269331"/>
              <a:gd name="connsiteY49" fmla="*/ 2843213 h 5453063"/>
              <a:gd name="connsiteX50" fmla="*/ 1064418 w 2269331"/>
              <a:gd name="connsiteY50" fmla="*/ 3071813 h 5453063"/>
              <a:gd name="connsiteX51" fmla="*/ 1021556 w 2269331"/>
              <a:gd name="connsiteY51" fmla="*/ 3167063 h 5453063"/>
              <a:gd name="connsiteX52" fmla="*/ 826293 w 2269331"/>
              <a:gd name="connsiteY52" fmla="*/ 3171825 h 5453063"/>
              <a:gd name="connsiteX53" fmla="*/ 764381 w 2269331"/>
              <a:gd name="connsiteY53" fmla="*/ 3062288 h 5453063"/>
              <a:gd name="connsiteX54" fmla="*/ 826293 w 2269331"/>
              <a:gd name="connsiteY54" fmla="*/ 2947988 h 5453063"/>
              <a:gd name="connsiteX55" fmla="*/ 902493 w 2269331"/>
              <a:gd name="connsiteY55" fmla="*/ 2957513 h 5453063"/>
              <a:gd name="connsiteX56" fmla="*/ 912018 w 2269331"/>
              <a:gd name="connsiteY56" fmla="*/ 2909888 h 5453063"/>
              <a:gd name="connsiteX57" fmla="*/ 735806 w 2269331"/>
              <a:gd name="connsiteY57" fmla="*/ 2481263 h 5453063"/>
              <a:gd name="connsiteX58" fmla="*/ 616743 w 2269331"/>
              <a:gd name="connsiteY58" fmla="*/ 2209800 h 5453063"/>
              <a:gd name="connsiteX59" fmla="*/ 616743 w 2269331"/>
              <a:gd name="connsiteY59" fmla="*/ 1395413 h 5453063"/>
              <a:gd name="connsiteX60" fmla="*/ 521493 w 2269331"/>
              <a:gd name="connsiteY60" fmla="*/ 1600200 h 5453063"/>
              <a:gd name="connsiteX61" fmla="*/ 354806 w 2269331"/>
              <a:gd name="connsiteY61" fmla="*/ 1747838 h 5453063"/>
              <a:gd name="connsiteX62" fmla="*/ 159543 w 2269331"/>
              <a:gd name="connsiteY62" fmla="*/ 1938338 h 5453063"/>
              <a:gd name="connsiteX63" fmla="*/ 150018 w 2269331"/>
              <a:gd name="connsiteY63" fmla="*/ 1981200 h 5453063"/>
              <a:gd name="connsiteX64" fmla="*/ 130968 w 2269331"/>
              <a:gd name="connsiteY64" fmla="*/ 2176463 h 5453063"/>
              <a:gd name="connsiteX65" fmla="*/ 140493 w 2269331"/>
              <a:gd name="connsiteY65" fmla="*/ 2271713 h 5453063"/>
              <a:gd name="connsiteX66" fmla="*/ 21431 w 2269331"/>
              <a:gd name="connsiteY66" fmla="*/ 2128838 h 5453063"/>
              <a:gd name="connsiteX67" fmla="*/ 0 w 2269331"/>
              <a:gd name="connsiteY67" fmla="*/ 1845469 h 5453063"/>
              <a:gd name="connsiteX68" fmla="*/ 90487 w 2269331"/>
              <a:gd name="connsiteY68" fmla="*/ 1585913 h 5453063"/>
              <a:gd name="connsiteX69" fmla="*/ 228600 w 2269331"/>
              <a:gd name="connsiteY69" fmla="*/ 1345406 h 5453063"/>
              <a:gd name="connsiteX70" fmla="*/ 564356 w 2269331"/>
              <a:gd name="connsiteY70" fmla="*/ 1152525 h 5453063"/>
              <a:gd name="connsiteX71" fmla="*/ 583406 w 2269331"/>
              <a:gd name="connsiteY71" fmla="*/ 990600 h 5453063"/>
              <a:gd name="connsiteX72" fmla="*/ 583406 w 2269331"/>
              <a:gd name="connsiteY72" fmla="*/ 742950 h 5453063"/>
              <a:gd name="connsiteX73" fmla="*/ 673893 w 2269331"/>
              <a:gd name="connsiteY73" fmla="*/ 404813 h 5453063"/>
              <a:gd name="connsiteX74" fmla="*/ 864393 w 2269331"/>
              <a:gd name="connsiteY74" fmla="*/ 119063 h 5453063"/>
              <a:gd name="connsiteX75" fmla="*/ 1121568 w 2269331"/>
              <a:gd name="connsiteY75" fmla="*/ 0 h 5453063"/>
              <a:gd name="connsiteX76" fmla="*/ 1378743 w 2269331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65855 w 2270768"/>
              <a:gd name="connsiteY49" fmla="*/ 2843213 h 5453063"/>
              <a:gd name="connsiteX50" fmla="*/ 1065855 w 2270768"/>
              <a:gd name="connsiteY50" fmla="*/ 3071813 h 5453063"/>
              <a:gd name="connsiteX51" fmla="*/ 1022993 w 2270768"/>
              <a:gd name="connsiteY51" fmla="*/ 3167063 h 5453063"/>
              <a:gd name="connsiteX52" fmla="*/ 827730 w 2270768"/>
              <a:gd name="connsiteY52" fmla="*/ 3171825 h 5453063"/>
              <a:gd name="connsiteX53" fmla="*/ 765818 w 2270768"/>
              <a:gd name="connsiteY53" fmla="*/ 3062288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37243 w 2270768"/>
              <a:gd name="connsiteY57" fmla="*/ 2481263 h 5453063"/>
              <a:gd name="connsiteX58" fmla="*/ 618180 w 2270768"/>
              <a:gd name="connsiteY58" fmla="*/ 2209800 h 5453063"/>
              <a:gd name="connsiteX59" fmla="*/ 618180 w 2270768"/>
              <a:gd name="connsiteY59" fmla="*/ 1395413 h 5453063"/>
              <a:gd name="connsiteX60" fmla="*/ 522930 w 2270768"/>
              <a:gd name="connsiteY60" fmla="*/ 1600200 h 5453063"/>
              <a:gd name="connsiteX61" fmla="*/ 356243 w 2270768"/>
              <a:gd name="connsiteY61" fmla="*/ 1747838 h 5453063"/>
              <a:gd name="connsiteX62" fmla="*/ 160980 w 2270768"/>
              <a:gd name="connsiteY62" fmla="*/ 1938338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71713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65855 w 2270768"/>
              <a:gd name="connsiteY49" fmla="*/ 2843213 h 5453063"/>
              <a:gd name="connsiteX50" fmla="*/ 1065855 w 2270768"/>
              <a:gd name="connsiteY50" fmla="*/ 3071813 h 5453063"/>
              <a:gd name="connsiteX51" fmla="*/ 1022993 w 2270768"/>
              <a:gd name="connsiteY51" fmla="*/ 3167063 h 5453063"/>
              <a:gd name="connsiteX52" fmla="*/ 827730 w 2270768"/>
              <a:gd name="connsiteY52" fmla="*/ 3171825 h 5453063"/>
              <a:gd name="connsiteX53" fmla="*/ 765818 w 2270768"/>
              <a:gd name="connsiteY53" fmla="*/ 3062288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37243 w 2270768"/>
              <a:gd name="connsiteY57" fmla="*/ 2481263 h 5453063"/>
              <a:gd name="connsiteX58" fmla="*/ 618180 w 2270768"/>
              <a:gd name="connsiteY58" fmla="*/ 2209800 h 5453063"/>
              <a:gd name="connsiteX59" fmla="*/ 618180 w 2270768"/>
              <a:gd name="connsiteY59" fmla="*/ 1395413 h 5453063"/>
              <a:gd name="connsiteX60" fmla="*/ 522930 w 2270768"/>
              <a:gd name="connsiteY60" fmla="*/ 1600200 h 5453063"/>
              <a:gd name="connsiteX61" fmla="*/ 356243 w 2270768"/>
              <a:gd name="connsiteY61" fmla="*/ 174783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71713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65855 w 2270768"/>
              <a:gd name="connsiteY49" fmla="*/ 2843213 h 5453063"/>
              <a:gd name="connsiteX50" fmla="*/ 1065855 w 2270768"/>
              <a:gd name="connsiteY50" fmla="*/ 3071813 h 5453063"/>
              <a:gd name="connsiteX51" fmla="*/ 1022993 w 2270768"/>
              <a:gd name="connsiteY51" fmla="*/ 3167063 h 5453063"/>
              <a:gd name="connsiteX52" fmla="*/ 827730 w 2270768"/>
              <a:gd name="connsiteY52" fmla="*/ 3171825 h 5453063"/>
              <a:gd name="connsiteX53" fmla="*/ 765818 w 2270768"/>
              <a:gd name="connsiteY53" fmla="*/ 3062288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37243 w 2270768"/>
              <a:gd name="connsiteY57" fmla="*/ 2481263 h 5453063"/>
              <a:gd name="connsiteX58" fmla="*/ 618180 w 2270768"/>
              <a:gd name="connsiteY58" fmla="*/ 2209800 h 5453063"/>
              <a:gd name="connsiteX59" fmla="*/ 618180 w 2270768"/>
              <a:gd name="connsiteY59" fmla="*/ 1395413 h 5453063"/>
              <a:gd name="connsiteX60" fmla="*/ 522930 w 2270768"/>
              <a:gd name="connsiteY60" fmla="*/ 1600200 h 5453063"/>
              <a:gd name="connsiteX61" fmla="*/ 356243 w 2270768"/>
              <a:gd name="connsiteY61" fmla="*/ 174783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71713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65855 w 2270768"/>
              <a:gd name="connsiteY49" fmla="*/ 2843213 h 5453063"/>
              <a:gd name="connsiteX50" fmla="*/ 1065855 w 2270768"/>
              <a:gd name="connsiteY50" fmla="*/ 3071813 h 5453063"/>
              <a:gd name="connsiteX51" fmla="*/ 1022993 w 2270768"/>
              <a:gd name="connsiteY51" fmla="*/ 3167063 h 5453063"/>
              <a:gd name="connsiteX52" fmla="*/ 827730 w 2270768"/>
              <a:gd name="connsiteY52" fmla="*/ 3171825 h 5453063"/>
              <a:gd name="connsiteX53" fmla="*/ 765818 w 2270768"/>
              <a:gd name="connsiteY53" fmla="*/ 3062288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37243 w 2270768"/>
              <a:gd name="connsiteY57" fmla="*/ 2481263 h 5453063"/>
              <a:gd name="connsiteX58" fmla="*/ 618180 w 2270768"/>
              <a:gd name="connsiteY58" fmla="*/ 2209800 h 5453063"/>
              <a:gd name="connsiteX59" fmla="*/ 618180 w 2270768"/>
              <a:gd name="connsiteY59" fmla="*/ 1395413 h 5453063"/>
              <a:gd name="connsiteX60" fmla="*/ 522930 w 2270768"/>
              <a:gd name="connsiteY60" fmla="*/ 1600200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71713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65855 w 2270768"/>
              <a:gd name="connsiteY49" fmla="*/ 2843213 h 5453063"/>
              <a:gd name="connsiteX50" fmla="*/ 1065855 w 2270768"/>
              <a:gd name="connsiteY50" fmla="*/ 3071813 h 5453063"/>
              <a:gd name="connsiteX51" fmla="*/ 1022993 w 2270768"/>
              <a:gd name="connsiteY51" fmla="*/ 3167063 h 5453063"/>
              <a:gd name="connsiteX52" fmla="*/ 827730 w 2270768"/>
              <a:gd name="connsiteY52" fmla="*/ 3171825 h 5453063"/>
              <a:gd name="connsiteX53" fmla="*/ 765818 w 2270768"/>
              <a:gd name="connsiteY53" fmla="*/ 3062288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37243 w 2270768"/>
              <a:gd name="connsiteY57" fmla="*/ 2481263 h 5453063"/>
              <a:gd name="connsiteX58" fmla="*/ 618180 w 2270768"/>
              <a:gd name="connsiteY58" fmla="*/ 2209800 h 5453063"/>
              <a:gd name="connsiteX59" fmla="*/ 618180 w 2270768"/>
              <a:gd name="connsiteY59" fmla="*/ 1395413 h 5453063"/>
              <a:gd name="connsiteX60" fmla="*/ 522930 w 2270768"/>
              <a:gd name="connsiteY60" fmla="*/ 1600200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71713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65855 w 2270768"/>
              <a:gd name="connsiteY49" fmla="*/ 2843213 h 5453063"/>
              <a:gd name="connsiteX50" fmla="*/ 1065855 w 2270768"/>
              <a:gd name="connsiteY50" fmla="*/ 3071813 h 5453063"/>
              <a:gd name="connsiteX51" fmla="*/ 1022993 w 2270768"/>
              <a:gd name="connsiteY51" fmla="*/ 3167063 h 5453063"/>
              <a:gd name="connsiteX52" fmla="*/ 827730 w 2270768"/>
              <a:gd name="connsiteY52" fmla="*/ 3171825 h 5453063"/>
              <a:gd name="connsiteX53" fmla="*/ 765818 w 2270768"/>
              <a:gd name="connsiteY53" fmla="*/ 3062288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37243 w 2270768"/>
              <a:gd name="connsiteY57" fmla="*/ 2481263 h 5453063"/>
              <a:gd name="connsiteX58" fmla="*/ 618180 w 2270768"/>
              <a:gd name="connsiteY58" fmla="*/ 2209800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71713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65855 w 2270768"/>
              <a:gd name="connsiteY49" fmla="*/ 2843213 h 5453063"/>
              <a:gd name="connsiteX50" fmla="*/ 1065855 w 2270768"/>
              <a:gd name="connsiteY50" fmla="*/ 3071813 h 5453063"/>
              <a:gd name="connsiteX51" fmla="*/ 1022993 w 2270768"/>
              <a:gd name="connsiteY51" fmla="*/ 3167063 h 5453063"/>
              <a:gd name="connsiteX52" fmla="*/ 827730 w 2270768"/>
              <a:gd name="connsiteY52" fmla="*/ 3171825 h 5453063"/>
              <a:gd name="connsiteX53" fmla="*/ 765818 w 2270768"/>
              <a:gd name="connsiteY53" fmla="*/ 3062288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37243 w 2270768"/>
              <a:gd name="connsiteY57" fmla="*/ 2481263 h 5453063"/>
              <a:gd name="connsiteX58" fmla="*/ 618180 w 2270768"/>
              <a:gd name="connsiteY58" fmla="*/ 2209800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65855 w 2270768"/>
              <a:gd name="connsiteY49" fmla="*/ 2843213 h 5453063"/>
              <a:gd name="connsiteX50" fmla="*/ 1065855 w 2270768"/>
              <a:gd name="connsiteY50" fmla="*/ 3071813 h 5453063"/>
              <a:gd name="connsiteX51" fmla="*/ 1022993 w 2270768"/>
              <a:gd name="connsiteY51" fmla="*/ 3167063 h 5453063"/>
              <a:gd name="connsiteX52" fmla="*/ 827730 w 2270768"/>
              <a:gd name="connsiteY52" fmla="*/ 3171825 h 5453063"/>
              <a:gd name="connsiteX53" fmla="*/ 765818 w 2270768"/>
              <a:gd name="connsiteY53" fmla="*/ 3062288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37243 w 2270768"/>
              <a:gd name="connsiteY57" fmla="*/ 2481263 h 5453063"/>
              <a:gd name="connsiteX58" fmla="*/ 618180 w 2270768"/>
              <a:gd name="connsiteY58" fmla="*/ 2209800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65855 w 2270768"/>
              <a:gd name="connsiteY49" fmla="*/ 2843213 h 5453063"/>
              <a:gd name="connsiteX50" fmla="*/ 1065855 w 2270768"/>
              <a:gd name="connsiteY50" fmla="*/ 3071813 h 5453063"/>
              <a:gd name="connsiteX51" fmla="*/ 1022993 w 2270768"/>
              <a:gd name="connsiteY51" fmla="*/ 3167063 h 5453063"/>
              <a:gd name="connsiteX52" fmla="*/ 827730 w 2270768"/>
              <a:gd name="connsiteY52" fmla="*/ 3171825 h 5453063"/>
              <a:gd name="connsiteX53" fmla="*/ 765818 w 2270768"/>
              <a:gd name="connsiteY53" fmla="*/ 3062288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37243 w 2270768"/>
              <a:gd name="connsiteY57" fmla="*/ 2481263 h 5453063"/>
              <a:gd name="connsiteX58" fmla="*/ 630086 w 2270768"/>
              <a:gd name="connsiteY58" fmla="*/ 2187178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65855 w 2270768"/>
              <a:gd name="connsiteY49" fmla="*/ 2843213 h 5453063"/>
              <a:gd name="connsiteX50" fmla="*/ 1065855 w 2270768"/>
              <a:gd name="connsiteY50" fmla="*/ 3071813 h 5453063"/>
              <a:gd name="connsiteX51" fmla="*/ 1022993 w 2270768"/>
              <a:gd name="connsiteY51" fmla="*/ 3167063 h 5453063"/>
              <a:gd name="connsiteX52" fmla="*/ 827730 w 2270768"/>
              <a:gd name="connsiteY52" fmla="*/ 3171825 h 5453063"/>
              <a:gd name="connsiteX53" fmla="*/ 765818 w 2270768"/>
              <a:gd name="connsiteY53" fmla="*/ 3062288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37243 w 2270768"/>
              <a:gd name="connsiteY57" fmla="*/ 2481263 h 5453063"/>
              <a:gd name="connsiteX58" fmla="*/ 639611 w 2270768"/>
              <a:gd name="connsiteY58" fmla="*/ 217646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65855 w 2270768"/>
              <a:gd name="connsiteY49" fmla="*/ 2843213 h 5453063"/>
              <a:gd name="connsiteX50" fmla="*/ 1065855 w 2270768"/>
              <a:gd name="connsiteY50" fmla="*/ 3071813 h 5453063"/>
              <a:gd name="connsiteX51" fmla="*/ 1022993 w 2270768"/>
              <a:gd name="connsiteY51" fmla="*/ 3167063 h 5453063"/>
              <a:gd name="connsiteX52" fmla="*/ 827730 w 2270768"/>
              <a:gd name="connsiteY52" fmla="*/ 3171825 h 5453063"/>
              <a:gd name="connsiteX53" fmla="*/ 765818 w 2270768"/>
              <a:gd name="connsiteY53" fmla="*/ 3062288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37243 w 2270768"/>
              <a:gd name="connsiteY57" fmla="*/ 2481263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65855 w 2270768"/>
              <a:gd name="connsiteY49" fmla="*/ 2843213 h 5453063"/>
              <a:gd name="connsiteX50" fmla="*/ 1065855 w 2270768"/>
              <a:gd name="connsiteY50" fmla="*/ 3071813 h 5453063"/>
              <a:gd name="connsiteX51" fmla="*/ 1022993 w 2270768"/>
              <a:gd name="connsiteY51" fmla="*/ 3167063 h 5453063"/>
              <a:gd name="connsiteX52" fmla="*/ 827730 w 2270768"/>
              <a:gd name="connsiteY52" fmla="*/ 3171825 h 5453063"/>
              <a:gd name="connsiteX53" fmla="*/ 765818 w 2270768"/>
              <a:gd name="connsiteY53" fmla="*/ 3062288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37243 w 2270768"/>
              <a:gd name="connsiteY57" fmla="*/ 2481263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65855 w 2270768"/>
              <a:gd name="connsiteY49" fmla="*/ 2843213 h 5453063"/>
              <a:gd name="connsiteX50" fmla="*/ 1065855 w 2270768"/>
              <a:gd name="connsiteY50" fmla="*/ 3071813 h 5453063"/>
              <a:gd name="connsiteX51" fmla="*/ 1022993 w 2270768"/>
              <a:gd name="connsiteY51" fmla="*/ 3167063 h 5453063"/>
              <a:gd name="connsiteX52" fmla="*/ 827730 w 2270768"/>
              <a:gd name="connsiteY52" fmla="*/ 3171825 h 5453063"/>
              <a:gd name="connsiteX53" fmla="*/ 765818 w 2270768"/>
              <a:gd name="connsiteY53" fmla="*/ 3062288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65855 w 2270768"/>
              <a:gd name="connsiteY49" fmla="*/ 2843213 h 5453063"/>
              <a:gd name="connsiteX50" fmla="*/ 1065855 w 2270768"/>
              <a:gd name="connsiteY50" fmla="*/ 3071813 h 5453063"/>
              <a:gd name="connsiteX51" fmla="*/ 1022993 w 2270768"/>
              <a:gd name="connsiteY51" fmla="*/ 3167063 h 5453063"/>
              <a:gd name="connsiteX52" fmla="*/ 827730 w 2270768"/>
              <a:gd name="connsiteY52" fmla="*/ 3171825 h 5453063"/>
              <a:gd name="connsiteX53" fmla="*/ 765818 w 2270768"/>
              <a:gd name="connsiteY53" fmla="*/ 3062288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65855 w 2270768"/>
              <a:gd name="connsiteY49" fmla="*/ 2843213 h 5453063"/>
              <a:gd name="connsiteX50" fmla="*/ 1065855 w 2270768"/>
              <a:gd name="connsiteY50" fmla="*/ 3071813 h 5453063"/>
              <a:gd name="connsiteX51" fmla="*/ 1022993 w 2270768"/>
              <a:gd name="connsiteY51" fmla="*/ 3167063 h 5453063"/>
              <a:gd name="connsiteX52" fmla="*/ 827730 w 2270768"/>
              <a:gd name="connsiteY52" fmla="*/ 3171825 h 5453063"/>
              <a:gd name="connsiteX53" fmla="*/ 765818 w 2270768"/>
              <a:gd name="connsiteY53" fmla="*/ 3062288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65855 w 2270768"/>
              <a:gd name="connsiteY49" fmla="*/ 2843213 h 5453063"/>
              <a:gd name="connsiteX50" fmla="*/ 1065855 w 2270768"/>
              <a:gd name="connsiteY50" fmla="*/ 3071813 h 5453063"/>
              <a:gd name="connsiteX51" fmla="*/ 1022993 w 2270768"/>
              <a:gd name="connsiteY51" fmla="*/ 3167063 h 5453063"/>
              <a:gd name="connsiteX52" fmla="*/ 827730 w 2270768"/>
              <a:gd name="connsiteY52" fmla="*/ 3171825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65855 w 2270768"/>
              <a:gd name="connsiteY49" fmla="*/ 2843213 h 5453063"/>
              <a:gd name="connsiteX50" fmla="*/ 1065855 w 2270768"/>
              <a:gd name="connsiteY50" fmla="*/ 3071813 h 5453063"/>
              <a:gd name="connsiteX51" fmla="*/ 1022993 w 2270768"/>
              <a:gd name="connsiteY51" fmla="*/ 3167063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65855 w 2270768"/>
              <a:gd name="connsiteY49" fmla="*/ 2843213 h 5453063"/>
              <a:gd name="connsiteX50" fmla="*/ 1065855 w 2270768"/>
              <a:gd name="connsiteY50" fmla="*/ 3071813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65855 w 2270768"/>
              <a:gd name="connsiteY49" fmla="*/ 2843213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301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40839 w 2270768"/>
              <a:gd name="connsiteY47" fmla="*/ 2588419 h 5453063"/>
              <a:gd name="connsiteX48" fmla="*/ 1003943 w 2270768"/>
              <a:gd name="connsiteY48" fmla="*/ 2790825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1003943 w 2270768"/>
              <a:gd name="connsiteY48" fmla="*/ 2790825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47972 w 2270768"/>
              <a:gd name="connsiteY45" fmla="*/ 1459707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84880 w 2270768"/>
              <a:gd name="connsiteY74" fmla="*/ 132160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56367 w 2270768"/>
              <a:gd name="connsiteY0" fmla="*/ 6667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37331 w 2270768"/>
              <a:gd name="connsiteY2" fmla="*/ 28455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1871 w 2270768"/>
              <a:gd name="connsiteY16" fmla="*/ 1570434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89730 w 2270768"/>
              <a:gd name="connsiteY16" fmla="*/ 1571625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89730 w 2270768"/>
              <a:gd name="connsiteY16" fmla="*/ 1571625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02827 w 2270768"/>
              <a:gd name="connsiteY17" fmla="*/ 181927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13568 w 2270768"/>
              <a:gd name="connsiteY11" fmla="*/ 2013348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13568 w 2270768"/>
              <a:gd name="connsiteY11" fmla="*/ 2013348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5949 w 2270768"/>
              <a:gd name="connsiteY18" fmla="*/ 1999060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13568 w 2270768"/>
              <a:gd name="connsiteY11" fmla="*/ 2013348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5949 w 2270768"/>
              <a:gd name="connsiteY18" fmla="*/ 1999060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13568 w 2270768"/>
              <a:gd name="connsiteY11" fmla="*/ 2013348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5949 w 2270768"/>
              <a:gd name="connsiteY18" fmla="*/ 1999060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13568 w 2270768"/>
              <a:gd name="connsiteY11" fmla="*/ 2013348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07614 w 2270768"/>
              <a:gd name="connsiteY18" fmla="*/ 1995488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13568 w 2270768"/>
              <a:gd name="connsiteY11" fmla="*/ 2013348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794517 w 2270768"/>
              <a:gd name="connsiteY18" fmla="*/ 2035969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794517 w 2270768"/>
              <a:gd name="connsiteY18" fmla="*/ 2035969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69540 w 2270768"/>
              <a:gd name="connsiteY21" fmla="*/ 2764632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69540 w 2270768"/>
              <a:gd name="connsiteY21" fmla="*/ 2764632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76684 w 2270768"/>
              <a:gd name="connsiteY21" fmla="*/ 2782492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76684 w 2270768"/>
              <a:gd name="connsiteY21" fmla="*/ 2782492 h 5453063"/>
              <a:gd name="connsiteX22" fmla="*/ 1856430 w 2270768"/>
              <a:gd name="connsiteY22" fmla="*/ 3167063 h 5453063"/>
              <a:gd name="connsiteX23" fmla="*/ 1774277 w 2270768"/>
              <a:gd name="connsiteY23" fmla="*/ 3626644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76684 w 2270768"/>
              <a:gd name="connsiteY21" fmla="*/ 2782492 h 5453063"/>
              <a:gd name="connsiteX22" fmla="*/ 1856430 w 2270768"/>
              <a:gd name="connsiteY22" fmla="*/ 3167063 h 5453063"/>
              <a:gd name="connsiteX23" fmla="*/ 1775468 w 2270768"/>
              <a:gd name="connsiteY23" fmla="*/ 3673078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76684 w 2270768"/>
              <a:gd name="connsiteY21" fmla="*/ 2782492 h 5453063"/>
              <a:gd name="connsiteX22" fmla="*/ 1856430 w 2270768"/>
              <a:gd name="connsiteY22" fmla="*/ 3167063 h 5453063"/>
              <a:gd name="connsiteX23" fmla="*/ 1775468 w 2270768"/>
              <a:gd name="connsiteY23" fmla="*/ 3673078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76684 w 2270768"/>
              <a:gd name="connsiteY21" fmla="*/ 2782492 h 5453063"/>
              <a:gd name="connsiteX22" fmla="*/ 1856430 w 2270768"/>
              <a:gd name="connsiteY22" fmla="*/ 3167063 h 5453063"/>
              <a:gd name="connsiteX23" fmla="*/ 1775468 w 2270768"/>
              <a:gd name="connsiteY23" fmla="*/ 3673078 h 5453063"/>
              <a:gd name="connsiteX24" fmla="*/ 1477811 w 2270768"/>
              <a:gd name="connsiteY24" fmla="*/ 4510088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76684 w 2270768"/>
              <a:gd name="connsiteY21" fmla="*/ 2782492 h 5453063"/>
              <a:gd name="connsiteX22" fmla="*/ 1856430 w 2270768"/>
              <a:gd name="connsiteY22" fmla="*/ 3167063 h 5453063"/>
              <a:gd name="connsiteX23" fmla="*/ 1775468 w 2270768"/>
              <a:gd name="connsiteY23" fmla="*/ 3673078 h 5453063"/>
              <a:gd name="connsiteX24" fmla="*/ 1477811 w 2270768"/>
              <a:gd name="connsiteY24" fmla="*/ 4510088 h 5453063"/>
              <a:gd name="connsiteX25" fmla="*/ 1389705 w 2270768"/>
              <a:gd name="connsiteY25" fmla="*/ 4826794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76684 w 2270768"/>
              <a:gd name="connsiteY21" fmla="*/ 2782492 h 5453063"/>
              <a:gd name="connsiteX22" fmla="*/ 1856430 w 2270768"/>
              <a:gd name="connsiteY22" fmla="*/ 3167063 h 5453063"/>
              <a:gd name="connsiteX23" fmla="*/ 1775468 w 2270768"/>
              <a:gd name="connsiteY23" fmla="*/ 3673078 h 5453063"/>
              <a:gd name="connsiteX24" fmla="*/ 1477811 w 2270768"/>
              <a:gd name="connsiteY24" fmla="*/ 4510088 h 5453063"/>
              <a:gd name="connsiteX25" fmla="*/ 1389705 w 2270768"/>
              <a:gd name="connsiteY25" fmla="*/ 4826794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76684 w 2270768"/>
              <a:gd name="connsiteY21" fmla="*/ 2782492 h 5453063"/>
              <a:gd name="connsiteX22" fmla="*/ 1856430 w 2270768"/>
              <a:gd name="connsiteY22" fmla="*/ 3167063 h 5453063"/>
              <a:gd name="connsiteX23" fmla="*/ 1775468 w 2270768"/>
              <a:gd name="connsiteY23" fmla="*/ 3673078 h 5453063"/>
              <a:gd name="connsiteX24" fmla="*/ 1477811 w 2270768"/>
              <a:gd name="connsiteY24" fmla="*/ 4510088 h 5453063"/>
              <a:gd name="connsiteX25" fmla="*/ 1389705 w 2270768"/>
              <a:gd name="connsiteY25" fmla="*/ 4826794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3795 w 2270768"/>
              <a:gd name="connsiteY28" fmla="*/ 526375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76684 w 2270768"/>
              <a:gd name="connsiteY21" fmla="*/ 2782492 h 5453063"/>
              <a:gd name="connsiteX22" fmla="*/ 1856430 w 2270768"/>
              <a:gd name="connsiteY22" fmla="*/ 3167063 h 5453063"/>
              <a:gd name="connsiteX23" fmla="*/ 1775468 w 2270768"/>
              <a:gd name="connsiteY23" fmla="*/ 3673078 h 5453063"/>
              <a:gd name="connsiteX24" fmla="*/ 1477811 w 2270768"/>
              <a:gd name="connsiteY24" fmla="*/ 4510088 h 5453063"/>
              <a:gd name="connsiteX25" fmla="*/ 1389705 w 2270768"/>
              <a:gd name="connsiteY25" fmla="*/ 4826794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3795 w 2270768"/>
              <a:gd name="connsiteY28" fmla="*/ 5263753 h 5453063"/>
              <a:gd name="connsiteX29" fmla="*/ 1642118 w 2270768"/>
              <a:gd name="connsiteY29" fmla="*/ 5262563 h 5453063"/>
              <a:gd name="connsiteX30" fmla="*/ 1395658 w 2270768"/>
              <a:gd name="connsiteY30" fmla="*/ 5138737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76684 w 2270768"/>
              <a:gd name="connsiteY21" fmla="*/ 2782492 h 5453063"/>
              <a:gd name="connsiteX22" fmla="*/ 1856430 w 2270768"/>
              <a:gd name="connsiteY22" fmla="*/ 3167063 h 5453063"/>
              <a:gd name="connsiteX23" fmla="*/ 1775468 w 2270768"/>
              <a:gd name="connsiteY23" fmla="*/ 3673078 h 5453063"/>
              <a:gd name="connsiteX24" fmla="*/ 1477811 w 2270768"/>
              <a:gd name="connsiteY24" fmla="*/ 4510088 h 5453063"/>
              <a:gd name="connsiteX25" fmla="*/ 1389705 w 2270768"/>
              <a:gd name="connsiteY25" fmla="*/ 4826794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3795 w 2270768"/>
              <a:gd name="connsiteY28" fmla="*/ 5263753 h 5453063"/>
              <a:gd name="connsiteX29" fmla="*/ 1642118 w 2270768"/>
              <a:gd name="connsiteY29" fmla="*/ 5262563 h 5453063"/>
              <a:gd name="connsiteX30" fmla="*/ 1395658 w 2270768"/>
              <a:gd name="connsiteY30" fmla="*/ 5138737 h 5453063"/>
              <a:gd name="connsiteX31" fmla="*/ 1332555 w 2270768"/>
              <a:gd name="connsiteY31" fmla="*/ 5167313 h 5453063"/>
              <a:gd name="connsiteX32" fmla="*/ 1232543 w 2270768"/>
              <a:gd name="connsiteY32" fmla="*/ 5120879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76684 w 2270768"/>
              <a:gd name="connsiteY21" fmla="*/ 2782492 h 5453063"/>
              <a:gd name="connsiteX22" fmla="*/ 1856430 w 2270768"/>
              <a:gd name="connsiteY22" fmla="*/ 3167063 h 5453063"/>
              <a:gd name="connsiteX23" fmla="*/ 1775468 w 2270768"/>
              <a:gd name="connsiteY23" fmla="*/ 3673078 h 5453063"/>
              <a:gd name="connsiteX24" fmla="*/ 1477811 w 2270768"/>
              <a:gd name="connsiteY24" fmla="*/ 4510088 h 5453063"/>
              <a:gd name="connsiteX25" fmla="*/ 1389705 w 2270768"/>
              <a:gd name="connsiteY25" fmla="*/ 4826794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3795 w 2270768"/>
              <a:gd name="connsiteY28" fmla="*/ 5263753 h 5453063"/>
              <a:gd name="connsiteX29" fmla="*/ 1642118 w 2270768"/>
              <a:gd name="connsiteY29" fmla="*/ 5262563 h 5453063"/>
              <a:gd name="connsiteX30" fmla="*/ 1395658 w 2270768"/>
              <a:gd name="connsiteY30" fmla="*/ 5138737 h 5453063"/>
              <a:gd name="connsiteX31" fmla="*/ 1332555 w 2270768"/>
              <a:gd name="connsiteY31" fmla="*/ 5167313 h 5453063"/>
              <a:gd name="connsiteX32" fmla="*/ 1232543 w 2270768"/>
              <a:gd name="connsiteY32" fmla="*/ 5120879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76684 w 2270768"/>
              <a:gd name="connsiteY21" fmla="*/ 2782492 h 5453063"/>
              <a:gd name="connsiteX22" fmla="*/ 1856430 w 2270768"/>
              <a:gd name="connsiteY22" fmla="*/ 3167063 h 5453063"/>
              <a:gd name="connsiteX23" fmla="*/ 1775468 w 2270768"/>
              <a:gd name="connsiteY23" fmla="*/ 3673078 h 5453063"/>
              <a:gd name="connsiteX24" fmla="*/ 1477811 w 2270768"/>
              <a:gd name="connsiteY24" fmla="*/ 4510088 h 5453063"/>
              <a:gd name="connsiteX25" fmla="*/ 1389705 w 2270768"/>
              <a:gd name="connsiteY25" fmla="*/ 4826794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3795 w 2270768"/>
              <a:gd name="connsiteY28" fmla="*/ 5263753 h 5453063"/>
              <a:gd name="connsiteX29" fmla="*/ 1642118 w 2270768"/>
              <a:gd name="connsiteY29" fmla="*/ 5262563 h 5453063"/>
              <a:gd name="connsiteX30" fmla="*/ 1395658 w 2270768"/>
              <a:gd name="connsiteY30" fmla="*/ 5138737 h 5453063"/>
              <a:gd name="connsiteX31" fmla="*/ 1332555 w 2270768"/>
              <a:gd name="connsiteY31" fmla="*/ 5167313 h 5453063"/>
              <a:gd name="connsiteX32" fmla="*/ 1232543 w 2270768"/>
              <a:gd name="connsiteY32" fmla="*/ 5120879 h 5453063"/>
              <a:gd name="connsiteX33" fmla="*/ 1221827 w 2270768"/>
              <a:gd name="connsiteY33" fmla="*/ 5212557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76684 w 2270768"/>
              <a:gd name="connsiteY21" fmla="*/ 2782492 h 5453063"/>
              <a:gd name="connsiteX22" fmla="*/ 1856430 w 2270768"/>
              <a:gd name="connsiteY22" fmla="*/ 3167063 h 5453063"/>
              <a:gd name="connsiteX23" fmla="*/ 1775468 w 2270768"/>
              <a:gd name="connsiteY23" fmla="*/ 3673078 h 5453063"/>
              <a:gd name="connsiteX24" fmla="*/ 1477811 w 2270768"/>
              <a:gd name="connsiteY24" fmla="*/ 4510088 h 5453063"/>
              <a:gd name="connsiteX25" fmla="*/ 1389705 w 2270768"/>
              <a:gd name="connsiteY25" fmla="*/ 4826794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3795 w 2270768"/>
              <a:gd name="connsiteY28" fmla="*/ 5263753 h 5453063"/>
              <a:gd name="connsiteX29" fmla="*/ 1642118 w 2270768"/>
              <a:gd name="connsiteY29" fmla="*/ 5262563 h 5453063"/>
              <a:gd name="connsiteX30" fmla="*/ 1395658 w 2270768"/>
              <a:gd name="connsiteY30" fmla="*/ 5138737 h 5453063"/>
              <a:gd name="connsiteX31" fmla="*/ 1332555 w 2270768"/>
              <a:gd name="connsiteY31" fmla="*/ 5167313 h 5453063"/>
              <a:gd name="connsiteX32" fmla="*/ 1213493 w 2270768"/>
              <a:gd name="connsiteY32" fmla="*/ 5082779 h 5453063"/>
              <a:gd name="connsiteX33" fmla="*/ 1221827 w 2270768"/>
              <a:gd name="connsiteY33" fmla="*/ 5212557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76684 w 2270768"/>
              <a:gd name="connsiteY21" fmla="*/ 2782492 h 5453063"/>
              <a:gd name="connsiteX22" fmla="*/ 1856430 w 2270768"/>
              <a:gd name="connsiteY22" fmla="*/ 3167063 h 5453063"/>
              <a:gd name="connsiteX23" fmla="*/ 1775468 w 2270768"/>
              <a:gd name="connsiteY23" fmla="*/ 3673078 h 5453063"/>
              <a:gd name="connsiteX24" fmla="*/ 1477811 w 2270768"/>
              <a:gd name="connsiteY24" fmla="*/ 4510088 h 5453063"/>
              <a:gd name="connsiteX25" fmla="*/ 1389705 w 2270768"/>
              <a:gd name="connsiteY25" fmla="*/ 4826794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3795 w 2270768"/>
              <a:gd name="connsiteY28" fmla="*/ 5263753 h 5453063"/>
              <a:gd name="connsiteX29" fmla="*/ 1642118 w 2270768"/>
              <a:gd name="connsiteY29" fmla="*/ 5262563 h 5453063"/>
              <a:gd name="connsiteX30" fmla="*/ 1395658 w 2270768"/>
              <a:gd name="connsiteY30" fmla="*/ 5138737 h 5453063"/>
              <a:gd name="connsiteX31" fmla="*/ 1332555 w 2270768"/>
              <a:gd name="connsiteY31" fmla="*/ 5167313 h 5453063"/>
              <a:gd name="connsiteX32" fmla="*/ 1213493 w 2270768"/>
              <a:gd name="connsiteY32" fmla="*/ 5082779 h 5453063"/>
              <a:gd name="connsiteX33" fmla="*/ 1224208 w 2270768"/>
              <a:gd name="connsiteY33" fmla="*/ 5239942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76684 w 2270768"/>
              <a:gd name="connsiteY21" fmla="*/ 2782492 h 5453063"/>
              <a:gd name="connsiteX22" fmla="*/ 1856430 w 2270768"/>
              <a:gd name="connsiteY22" fmla="*/ 3167063 h 5453063"/>
              <a:gd name="connsiteX23" fmla="*/ 1775468 w 2270768"/>
              <a:gd name="connsiteY23" fmla="*/ 3673078 h 5453063"/>
              <a:gd name="connsiteX24" fmla="*/ 1477811 w 2270768"/>
              <a:gd name="connsiteY24" fmla="*/ 4510088 h 5453063"/>
              <a:gd name="connsiteX25" fmla="*/ 1389705 w 2270768"/>
              <a:gd name="connsiteY25" fmla="*/ 4826794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3795 w 2270768"/>
              <a:gd name="connsiteY28" fmla="*/ 5263753 h 5453063"/>
              <a:gd name="connsiteX29" fmla="*/ 1642118 w 2270768"/>
              <a:gd name="connsiteY29" fmla="*/ 5262563 h 5453063"/>
              <a:gd name="connsiteX30" fmla="*/ 1395658 w 2270768"/>
              <a:gd name="connsiteY30" fmla="*/ 5138737 h 5453063"/>
              <a:gd name="connsiteX31" fmla="*/ 1332555 w 2270768"/>
              <a:gd name="connsiteY31" fmla="*/ 5167313 h 5453063"/>
              <a:gd name="connsiteX32" fmla="*/ 1213493 w 2270768"/>
              <a:gd name="connsiteY32" fmla="*/ 5082779 h 5453063"/>
              <a:gd name="connsiteX33" fmla="*/ 1224208 w 2270768"/>
              <a:gd name="connsiteY33" fmla="*/ 5239942 h 5453063"/>
              <a:gd name="connsiteX34" fmla="*/ 1099193 w 2270768"/>
              <a:gd name="connsiteY34" fmla="*/ 5453063 h 5453063"/>
              <a:gd name="connsiteX35" fmla="*/ 1022993 w 2270768"/>
              <a:gd name="connsiteY35" fmla="*/ 5406629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76684 w 2270768"/>
              <a:gd name="connsiteY21" fmla="*/ 2782492 h 5453063"/>
              <a:gd name="connsiteX22" fmla="*/ 1856430 w 2270768"/>
              <a:gd name="connsiteY22" fmla="*/ 3167063 h 5453063"/>
              <a:gd name="connsiteX23" fmla="*/ 1775468 w 2270768"/>
              <a:gd name="connsiteY23" fmla="*/ 3673078 h 5453063"/>
              <a:gd name="connsiteX24" fmla="*/ 1477811 w 2270768"/>
              <a:gd name="connsiteY24" fmla="*/ 4510088 h 5453063"/>
              <a:gd name="connsiteX25" fmla="*/ 1389705 w 2270768"/>
              <a:gd name="connsiteY25" fmla="*/ 4826794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3795 w 2270768"/>
              <a:gd name="connsiteY28" fmla="*/ 5263753 h 5453063"/>
              <a:gd name="connsiteX29" fmla="*/ 1642118 w 2270768"/>
              <a:gd name="connsiteY29" fmla="*/ 5262563 h 5453063"/>
              <a:gd name="connsiteX30" fmla="*/ 1395658 w 2270768"/>
              <a:gd name="connsiteY30" fmla="*/ 5138737 h 5453063"/>
              <a:gd name="connsiteX31" fmla="*/ 1332555 w 2270768"/>
              <a:gd name="connsiteY31" fmla="*/ 5167313 h 5453063"/>
              <a:gd name="connsiteX32" fmla="*/ 1213493 w 2270768"/>
              <a:gd name="connsiteY32" fmla="*/ 5082779 h 5453063"/>
              <a:gd name="connsiteX33" fmla="*/ 1224208 w 2270768"/>
              <a:gd name="connsiteY33" fmla="*/ 5239942 h 5453063"/>
              <a:gd name="connsiteX34" fmla="*/ 1099193 w 2270768"/>
              <a:gd name="connsiteY34" fmla="*/ 5453063 h 5453063"/>
              <a:gd name="connsiteX35" fmla="*/ 1022993 w 2270768"/>
              <a:gd name="connsiteY35" fmla="*/ 5406629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76684 w 2270768"/>
              <a:gd name="connsiteY21" fmla="*/ 2782492 h 5453063"/>
              <a:gd name="connsiteX22" fmla="*/ 1856430 w 2270768"/>
              <a:gd name="connsiteY22" fmla="*/ 3167063 h 5453063"/>
              <a:gd name="connsiteX23" fmla="*/ 1775468 w 2270768"/>
              <a:gd name="connsiteY23" fmla="*/ 3673078 h 5453063"/>
              <a:gd name="connsiteX24" fmla="*/ 1477811 w 2270768"/>
              <a:gd name="connsiteY24" fmla="*/ 4510088 h 5453063"/>
              <a:gd name="connsiteX25" fmla="*/ 1389705 w 2270768"/>
              <a:gd name="connsiteY25" fmla="*/ 4826794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3795 w 2270768"/>
              <a:gd name="connsiteY28" fmla="*/ 5263753 h 5453063"/>
              <a:gd name="connsiteX29" fmla="*/ 1642118 w 2270768"/>
              <a:gd name="connsiteY29" fmla="*/ 5262563 h 5453063"/>
              <a:gd name="connsiteX30" fmla="*/ 1395658 w 2270768"/>
              <a:gd name="connsiteY30" fmla="*/ 5138737 h 5453063"/>
              <a:gd name="connsiteX31" fmla="*/ 1332555 w 2270768"/>
              <a:gd name="connsiteY31" fmla="*/ 5167313 h 5453063"/>
              <a:gd name="connsiteX32" fmla="*/ 1213493 w 2270768"/>
              <a:gd name="connsiteY32" fmla="*/ 5082779 h 5453063"/>
              <a:gd name="connsiteX33" fmla="*/ 1224208 w 2270768"/>
              <a:gd name="connsiteY33" fmla="*/ 5239942 h 5453063"/>
              <a:gd name="connsiteX34" fmla="*/ 1099193 w 2270768"/>
              <a:gd name="connsiteY34" fmla="*/ 5453063 h 5453063"/>
              <a:gd name="connsiteX35" fmla="*/ 1022993 w 2270768"/>
              <a:gd name="connsiteY35" fmla="*/ 5406629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58736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76684 w 2270768"/>
              <a:gd name="connsiteY21" fmla="*/ 2782492 h 5453063"/>
              <a:gd name="connsiteX22" fmla="*/ 1856430 w 2270768"/>
              <a:gd name="connsiteY22" fmla="*/ 3167063 h 5453063"/>
              <a:gd name="connsiteX23" fmla="*/ 1775468 w 2270768"/>
              <a:gd name="connsiteY23" fmla="*/ 3673078 h 5453063"/>
              <a:gd name="connsiteX24" fmla="*/ 1477811 w 2270768"/>
              <a:gd name="connsiteY24" fmla="*/ 4510088 h 5453063"/>
              <a:gd name="connsiteX25" fmla="*/ 1389705 w 2270768"/>
              <a:gd name="connsiteY25" fmla="*/ 4826794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3795 w 2270768"/>
              <a:gd name="connsiteY28" fmla="*/ 5263753 h 5453063"/>
              <a:gd name="connsiteX29" fmla="*/ 1642118 w 2270768"/>
              <a:gd name="connsiteY29" fmla="*/ 5262563 h 5453063"/>
              <a:gd name="connsiteX30" fmla="*/ 1395658 w 2270768"/>
              <a:gd name="connsiteY30" fmla="*/ 5138737 h 5453063"/>
              <a:gd name="connsiteX31" fmla="*/ 1332555 w 2270768"/>
              <a:gd name="connsiteY31" fmla="*/ 5167313 h 5453063"/>
              <a:gd name="connsiteX32" fmla="*/ 1213493 w 2270768"/>
              <a:gd name="connsiteY32" fmla="*/ 5082779 h 5453063"/>
              <a:gd name="connsiteX33" fmla="*/ 1224208 w 2270768"/>
              <a:gd name="connsiteY33" fmla="*/ 5239942 h 5453063"/>
              <a:gd name="connsiteX34" fmla="*/ 1099193 w 2270768"/>
              <a:gd name="connsiteY34" fmla="*/ 5453063 h 5453063"/>
              <a:gd name="connsiteX35" fmla="*/ 1022993 w 2270768"/>
              <a:gd name="connsiteY35" fmla="*/ 5406629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58736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76684 w 2270768"/>
              <a:gd name="connsiteY21" fmla="*/ 2782492 h 5453063"/>
              <a:gd name="connsiteX22" fmla="*/ 1856430 w 2270768"/>
              <a:gd name="connsiteY22" fmla="*/ 3167063 h 5453063"/>
              <a:gd name="connsiteX23" fmla="*/ 1775468 w 2270768"/>
              <a:gd name="connsiteY23" fmla="*/ 3673078 h 5453063"/>
              <a:gd name="connsiteX24" fmla="*/ 1477811 w 2270768"/>
              <a:gd name="connsiteY24" fmla="*/ 4510088 h 5453063"/>
              <a:gd name="connsiteX25" fmla="*/ 1389705 w 2270768"/>
              <a:gd name="connsiteY25" fmla="*/ 4826794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3795 w 2270768"/>
              <a:gd name="connsiteY28" fmla="*/ 5263753 h 5453063"/>
              <a:gd name="connsiteX29" fmla="*/ 1642118 w 2270768"/>
              <a:gd name="connsiteY29" fmla="*/ 5262563 h 5453063"/>
              <a:gd name="connsiteX30" fmla="*/ 1395658 w 2270768"/>
              <a:gd name="connsiteY30" fmla="*/ 5138737 h 5453063"/>
              <a:gd name="connsiteX31" fmla="*/ 1332555 w 2270768"/>
              <a:gd name="connsiteY31" fmla="*/ 5167313 h 5453063"/>
              <a:gd name="connsiteX32" fmla="*/ 1213493 w 2270768"/>
              <a:gd name="connsiteY32" fmla="*/ 5082779 h 5453063"/>
              <a:gd name="connsiteX33" fmla="*/ 1224208 w 2270768"/>
              <a:gd name="connsiteY33" fmla="*/ 5239942 h 5453063"/>
              <a:gd name="connsiteX34" fmla="*/ 1099193 w 2270768"/>
              <a:gd name="connsiteY34" fmla="*/ 5453063 h 5453063"/>
              <a:gd name="connsiteX35" fmla="*/ 1022993 w 2270768"/>
              <a:gd name="connsiteY35" fmla="*/ 5406629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58736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</a:cxnLst>
            <a:rect l="l" t="t" r="r" b="b"/>
            <a:pathLst>
              <a:path w="2270768" h="5453063">
                <a:moveTo>
                  <a:pt x="1356367" y="66675"/>
                </a:moveTo>
                <a:lnTo>
                  <a:pt x="1449236" y="196453"/>
                </a:lnTo>
                <a:lnTo>
                  <a:pt x="1427806" y="304799"/>
                </a:lnTo>
                <a:lnTo>
                  <a:pt x="1508768" y="466725"/>
                </a:lnTo>
                <a:cubicBezTo>
                  <a:pt x="1539724" y="652861"/>
                  <a:pt x="1499243" y="660400"/>
                  <a:pt x="1494480" y="757238"/>
                </a:cubicBezTo>
                <a:lnTo>
                  <a:pt x="1427805" y="928688"/>
                </a:lnTo>
                <a:lnTo>
                  <a:pt x="1589730" y="917973"/>
                </a:lnTo>
                <a:cubicBezTo>
                  <a:pt x="1736178" y="1002904"/>
                  <a:pt x="1819521" y="1097360"/>
                  <a:pt x="1938584" y="1183482"/>
                </a:cubicBezTo>
                <a:lnTo>
                  <a:pt x="2252909" y="1508522"/>
                </a:lnTo>
                <a:lnTo>
                  <a:pt x="2270768" y="1552575"/>
                </a:lnTo>
                <a:lnTo>
                  <a:pt x="1961205" y="1871663"/>
                </a:lnTo>
                <a:lnTo>
                  <a:pt x="1820711" y="1999061"/>
                </a:lnTo>
                <a:lnTo>
                  <a:pt x="1723080" y="1947863"/>
                </a:lnTo>
                <a:lnTo>
                  <a:pt x="2030261" y="1552576"/>
                </a:lnTo>
                <a:cubicBezTo>
                  <a:pt x="1905245" y="1456532"/>
                  <a:pt x="1813568" y="1347391"/>
                  <a:pt x="1655214" y="1264444"/>
                </a:cubicBezTo>
                <a:cubicBezTo>
                  <a:pt x="1654024" y="1319213"/>
                  <a:pt x="1652833" y="1373981"/>
                  <a:pt x="1651643" y="1428750"/>
                </a:cubicBezTo>
                <a:cubicBezTo>
                  <a:pt x="1631005" y="1476375"/>
                  <a:pt x="1611558" y="1533525"/>
                  <a:pt x="1573061" y="1571625"/>
                </a:cubicBezTo>
                <a:cubicBezTo>
                  <a:pt x="1588142" y="1648222"/>
                  <a:pt x="1586556" y="1739105"/>
                  <a:pt x="1618305" y="1801415"/>
                </a:cubicBezTo>
                <a:cubicBezTo>
                  <a:pt x="1655215" y="1909761"/>
                  <a:pt x="1729032" y="1952625"/>
                  <a:pt x="1817139" y="1997869"/>
                </a:cubicBezTo>
                <a:lnTo>
                  <a:pt x="1823093" y="2105025"/>
                </a:lnTo>
                <a:cubicBezTo>
                  <a:pt x="1876671" y="2209006"/>
                  <a:pt x="1931440" y="2271316"/>
                  <a:pt x="1983827" y="2416969"/>
                </a:cubicBezTo>
                <a:cubicBezTo>
                  <a:pt x="2015577" y="2596754"/>
                  <a:pt x="2008038" y="2647951"/>
                  <a:pt x="1976684" y="2782492"/>
                </a:cubicBezTo>
                <a:lnTo>
                  <a:pt x="1856430" y="3167063"/>
                </a:lnTo>
                <a:cubicBezTo>
                  <a:pt x="1829443" y="3335735"/>
                  <a:pt x="1783405" y="3407965"/>
                  <a:pt x="1775468" y="3673078"/>
                </a:cubicBezTo>
                <a:lnTo>
                  <a:pt x="1477811" y="4510088"/>
                </a:lnTo>
                <a:lnTo>
                  <a:pt x="1389705" y="4826794"/>
                </a:lnTo>
                <a:cubicBezTo>
                  <a:pt x="1454793" y="4939506"/>
                  <a:pt x="1519880" y="5028407"/>
                  <a:pt x="1584968" y="5129213"/>
                </a:cubicBezTo>
                <a:lnTo>
                  <a:pt x="1727843" y="5219700"/>
                </a:lnTo>
                <a:lnTo>
                  <a:pt x="1733795" y="5263753"/>
                </a:lnTo>
                <a:lnTo>
                  <a:pt x="1642118" y="5262563"/>
                </a:lnTo>
                <a:lnTo>
                  <a:pt x="1395658" y="5138737"/>
                </a:lnTo>
                <a:lnTo>
                  <a:pt x="1332555" y="5167313"/>
                </a:lnTo>
                <a:cubicBezTo>
                  <a:pt x="1261118" y="5166123"/>
                  <a:pt x="1246830" y="5098257"/>
                  <a:pt x="1213493" y="5082779"/>
                </a:cubicBezTo>
                <a:lnTo>
                  <a:pt x="1224208" y="5239942"/>
                </a:lnTo>
                <a:lnTo>
                  <a:pt x="1099193" y="5453063"/>
                </a:lnTo>
                <a:cubicBezTo>
                  <a:pt x="1073793" y="5437585"/>
                  <a:pt x="1065061" y="5461398"/>
                  <a:pt x="1022993" y="5406629"/>
                </a:cubicBezTo>
                <a:lnTo>
                  <a:pt x="1022993" y="5148263"/>
                </a:lnTo>
                <a:lnTo>
                  <a:pt x="1184918" y="4848225"/>
                </a:lnTo>
                <a:cubicBezTo>
                  <a:pt x="1209524" y="4597400"/>
                  <a:pt x="1207936" y="4473972"/>
                  <a:pt x="1258736" y="4095750"/>
                </a:cubicBezTo>
                <a:cubicBezTo>
                  <a:pt x="1312712" y="3857228"/>
                  <a:pt x="1369068" y="3716338"/>
                  <a:pt x="1424234" y="3526632"/>
                </a:cubicBezTo>
                <a:lnTo>
                  <a:pt x="1261118" y="3328988"/>
                </a:lnTo>
                <a:lnTo>
                  <a:pt x="1146818" y="2981325"/>
                </a:lnTo>
                <a:lnTo>
                  <a:pt x="1089668" y="2671763"/>
                </a:lnTo>
                <a:cubicBezTo>
                  <a:pt x="1089271" y="2424112"/>
                  <a:pt x="1115068" y="2281238"/>
                  <a:pt x="1127768" y="2085975"/>
                </a:cubicBezTo>
                <a:lnTo>
                  <a:pt x="946793" y="1640681"/>
                </a:lnTo>
                <a:lnTo>
                  <a:pt x="859878" y="1462088"/>
                </a:lnTo>
                <a:lnTo>
                  <a:pt x="784868" y="2143125"/>
                </a:lnTo>
                <a:lnTo>
                  <a:pt x="940839" y="2565797"/>
                </a:lnTo>
                <a:lnTo>
                  <a:pt x="981321" y="2778919"/>
                </a:lnTo>
                <a:lnTo>
                  <a:pt x="1068236" y="2896791"/>
                </a:lnTo>
                <a:cubicBezTo>
                  <a:pt x="1069427" y="2960688"/>
                  <a:pt x="1068236" y="2971007"/>
                  <a:pt x="1069427" y="3034904"/>
                </a:cubicBezTo>
                <a:lnTo>
                  <a:pt x="1039662" y="3155156"/>
                </a:lnTo>
                <a:lnTo>
                  <a:pt x="808680" y="3183731"/>
                </a:lnTo>
                <a:lnTo>
                  <a:pt x="749149" y="3074195"/>
                </a:lnTo>
                <a:lnTo>
                  <a:pt x="827730" y="2947988"/>
                </a:lnTo>
                <a:lnTo>
                  <a:pt x="903930" y="2957513"/>
                </a:lnTo>
                <a:lnTo>
                  <a:pt x="913455" y="2909888"/>
                </a:lnTo>
                <a:cubicBezTo>
                  <a:pt x="867815" y="2811860"/>
                  <a:pt x="813840" y="2732882"/>
                  <a:pt x="776534" y="2615804"/>
                </a:cubicBezTo>
                <a:cubicBezTo>
                  <a:pt x="734861" y="2455467"/>
                  <a:pt x="676521" y="2335609"/>
                  <a:pt x="626514" y="2195512"/>
                </a:cubicBezTo>
                <a:cubicBezTo>
                  <a:pt x="613020" y="1921668"/>
                  <a:pt x="620958" y="1662113"/>
                  <a:pt x="618180" y="1395413"/>
                </a:cubicBezTo>
                <a:lnTo>
                  <a:pt x="543171" y="1590675"/>
                </a:lnTo>
                <a:cubicBezTo>
                  <a:pt x="501499" y="1627584"/>
                  <a:pt x="490784" y="1651398"/>
                  <a:pt x="397915" y="1710928"/>
                </a:cubicBezTo>
                <a:cubicBezTo>
                  <a:pt x="338780" y="1754187"/>
                  <a:pt x="259405" y="1798639"/>
                  <a:pt x="178839" y="1877616"/>
                </a:cubicBezTo>
                <a:cubicBezTo>
                  <a:pt x="169711" y="1912144"/>
                  <a:pt x="159194" y="1931392"/>
                  <a:pt x="151455" y="1981200"/>
                </a:cubicBezTo>
                <a:cubicBezTo>
                  <a:pt x="143716" y="2031008"/>
                  <a:pt x="138755" y="2111375"/>
                  <a:pt x="132405" y="2176463"/>
                </a:cubicBezTo>
                <a:lnTo>
                  <a:pt x="141930" y="2260998"/>
                </a:lnTo>
                <a:cubicBezTo>
                  <a:pt x="73668" y="2228851"/>
                  <a:pt x="62555" y="2172891"/>
                  <a:pt x="22868" y="2128838"/>
                </a:cubicBezTo>
                <a:cubicBezTo>
                  <a:pt x="15724" y="2034382"/>
                  <a:pt x="-5707" y="1975644"/>
                  <a:pt x="1437" y="1845469"/>
                </a:cubicBezTo>
                <a:cubicBezTo>
                  <a:pt x="41918" y="1710531"/>
                  <a:pt x="160980" y="1568451"/>
                  <a:pt x="91924" y="1585913"/>
                </a:cubicBezTo>
                <a:cubicBezTo>
                  <a:pt x="90336" y="1477962"/>
                  <a:pt x="181618" y="1422400"/>
                  <a:pt x="230037" y="1345406"/>
                </a:cubicBezTo>
                <a:cubicBezTo>
                  <a:pt x="460224" y="1237457"/>
                  <a:pt x="454668" y="1227137"/>
                  <a:pt x="565793" y="1152525"/>
                </a:cubicBezTo>
                <a:lnTo>
                  <a:pt x="584843" y="990600"/>
                </a:lnTo>
                <a:lnTo>
                  <a:pt x="565793" y="758428"/>
                </a:lnTo>
                <a:cubicBezTo>
                  <a:pt x="654692" y="596503"/>
                  <a:pt x="657868" y="517923"/>
                  <a:pt x="694380" y="400051"/>
                </a:cubicBezTo>
                <a:cubicBezTo>
                  <a:pt x="754308" y="311151"/>
                  <a:pt x="783280" y="216298"/>
                  <a:pt x="874164" y="133351"/>
                </a:cubicBezTo>
                <a:cubicBezTo>
                  <a:pt x="970208" y="41276"/>
                  <a:pt x="1026961" y="28971"/>
                  <a:pt x="1123005" y="0"/>
                </a:cubicBezTo>
                <a:cubicBezTo>
                  <a:pt x="1231352" y="25003"/>
                  <a:pt x="1270642" y="38100"/>
                  <a:pt x="1356367" y="66675"/>
                </a:cubicBezTo>
                <a:close/>
              </a:path>
            </a:pathLst>
          </a:custGeom>
          <a:solidFill>
            <a:srgbClr val="2078D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l-PL"/>
          </a:p>
        </p:txBody>
      </p:sp>
      <p:sp>
        <p:nvSpPr>
          <p:cNvPr id="31" name="Dowolny kształt: kształt 30">
            <a:extLst>
              <a:ext uri="{FF2B5EF4-FFF2-40B4-BE49-F238E27FC236}">
                <a16:creationId xmlns:a16="http://schemas.microsoft.com/office/drawing/2014/main" id="{F628D19B-DBEB-4BF1-95FA-879E4B9AA488}"/>
              </a:ext>
            </a:extLst>
          </p:cNvPr>
          <p:cNvSpPr/>
          <p:nvPr/>
        </p:nvSpPr>
        <p:spPr>
          <a:xfrm>
            <a:off x="1460281" y="1014940"/>
            <a:ext cx="2134227" cy="5705104"/>
          </a:xfrm>
          <a:custGeom>
            <a:avLst/>
            <a:gdLst>
              <a:gd name="connsiteX0" fmla="*/ 1093470 w 2339340"/>
              <a:gd name="connsiteY0" fmla="*/ 22860 h 6236970"/>
              <a:gd name="connsiteX1" fmla="*/ 971550 w 2339340"/>
              <a:gd name="connsiteY1" fmla="*/ 68580 h 6236970"/>
              <a:gd name="connsiteX2" fmla="*/ 967740 w 2339340"/>
              <a:gd name="connsiteY2" fmla="*/ 0 h 6236970"/>
              <a:gd name="connsiteX3" fmla="*/ 872490 w 2339340"/>
              <a:gd name="connsiteY3" fmla="*/ 121920 h 6236970"/>
              <a:gd name="connsiteX4" fmla="*/ 849630 w 2339340"/>
              <a:gd name="connsiteY4" fmla="*/ 95250 h 6236970"/>
              <a:gd name="connsiteX5" fmla="*/ 800100 w 2339340"/>
              <a:gd name="connsiteY5" fmla="*/ 320040 h 6236970"/>
              <a:gd name="connsiteX6" fmla="*/ 811530 w 2339340"/>
              <a:gd name="connsiteY6" fmla="*/ 461010 h 6236970"/>
              <a:gd name="connsiteX7" fmla="*/ 754380 w 2339340"/>
              <a:gd name="connsiteY7" fmla="*/ 464820 h 6236970"/>
              <a:gd name="connsiteX8" fmla="*/ 781050 w 2339340"/>
              <a:gd name="connsiteY8" fmla="*/ 548640 h 6236970"/>
              <a:gd name="connsiteX9" fmla="*/ 822960 w 2339340"/>
              <a:gd name="connsiteY9" fmla="*/ 624840 h 6236970"/>
              <a:gd name="connsiteX10" fmla="*/ 887730 w 2339340"/>
              <a:gd name="connsiteY10" fmla="*/ 689610 h 6236970"/>
              <a:gd name="connsiteX11" fmla="*/ 925830 w 2339340"/>
              <a:gd name="connsiteY11" fmla="*/ 769620 h 6236970"/>
              <a:gd name="connsiteX12" fmla="*/ 925830 w 2339340"/>
              <a:gd name="connsiteY12" fmla="*/ 861060 h 6236970"/>
              <a:gd name="connsiteX13" fmla="*/ 803910 w 2339340"/>
              <a:gd name="connsiteY13" fmla="*/ 922020 h 6236970"/>
              <a:gd name="connsiteX14" fmla="*/ 701040 w 2339340"/>
              <a:gd name="connsiteY14" fmla="*/ 948690 h 6236970"/>
              <a:gd name="connsiteX15" fmla="*/ 556260 w 2339340"/>
              <a:gd name="connsiteY15" fmla="*/ 952500 h 6236970"/>
              <a:gd name="connsiteX16" fmla="*/ 403860 w 2339340"/>
              <a:gd name="connsiteY16" fmla="*/ 1002030 h 6236970"/>
              <a:gd name="connsiteX17" fmla="*/ 320040 w 2339340"/>
              <a:gd name="connsiteY17" fmla="*/ 1085850 h 6236970"/>
              <a:gd name="connsiteX18" fmla="*/ 247650 w 2339340"/>
              <a:gd name="connsiteY18" fmla="*/ 1276350 h 6236970"/>
              <a:gd name="connsiteX19" fmla="*/ 163830 w 2339340"/>
              <a:gd name="connsiteY19" fmla="*/ 1569720 h 6236970"/>
              <a:gd name="connsiteX20" fmla="*/ 83820 w 2339340"/>
              <a:gd name="connsiteY20" fmla="*/ 1783080 h 6236970"/>
              <a:gd name="connsiteX21" fmla="*/ 72390 w 2339340"/>
              <a:gd name="connsiteY21" fmla="*/ 1962150 h 6236970"/>
              <a:gd name="connsiteX22" fmla="*/ 0 w 2339340"/>
              <a:gd name="connsiteY22" fmla="*/ 2145030 h 6236970"/>
              <a:gd name="connsiteX23" fmla="*/ 11430 w 2339340"/>
              <a:gd name="connsiteY23" fmla="*/ 2251710 h 6236970"/>
              <a:gd name="connsiteX24" fmla="*/ 106680 w 2339340"/>
              <a:gd name="connsiteY24" fmla="*/ 2426970 h 6236970"/>
              <a:gd name="connsiteX25" fmla="*/ 243840 w 2339340"/>
              <a:gd name="connsiteY25" fmla="*/ 2594610 h 6236970"/>
              <a:gd name="connsiteX26" fmla="*/ 422910 w 2339340"/>
              <a:gd name="connsiteY26" fmla="*/ 2769870 h 6236970"/>
              <a:gd name="connsiteX27" fmla="*/ 609600 w 2339340"/>
              <a:gd name="connsiteY27" fmla="*/ 2929890 h 6236970"/>
              <a:gd name="connsiteX28" fmla="*/ 735330 w 2339340"/>
              <a:gd name="connsiteY28" fmla="*/ 3108960 h 6236970"/>
              <a:gd name="connsiteX29" fmla="*/ 735330 w 2339340"/>
              <a:gd name="connsiteY29" fmla="*/ 2792730 h 6236970"/>
              <a:gd name="connsiteX30" fmla="*/ 647700 w 2339340"/>
              <a:gd name="connsiteY30" fmla="*/ 2731770 h 6236970"/>
              <a:gd name="connsiteX31" fmla="*/ 541020 w 2339340"/>
              <a:gd name="connsiteY31" fmla="*/ 2537460 h 6236970"/>
              <a:gd name="connsiteX32" fmla="*/ 487680 w 2339340"/>
              <a:gd name="connsiteY32" fmla="*/ 2426970 h 6236970"/>
              <a:gd name="connsiteX33" fmla="*/ 293370 w 2339340"/>
              <a:gd name="connsiteY33" fmla="*/ 2205990 h 6236970"/>
              <a:gd name="connsiteX34" fmla="*/ 426720 w 2339340"/>
              <a:gd name="connsiteY34" fmla="*/ 1988820 h 6236970"/>
              <a:gd name="connsiteX35" fmla="*/ 483870 w 2339340"/>
              <a:gd name="connsiteY35" fmla="*/ 1878330 h 6236970"/>
              <a:gd name="connsiteX36" fmla="*/ 544830 w 2339340"/>
              <a:gd name="connsiteY36" fmla="*/ 1642110 h 6236970"/>
              <a:gd name="connsiteX37" fmla="*/ 636270 w 2339340"/>
              <a:gd name="connsiteY37" fmla="*/ 1897380 h 6236970"/>
              <a:gd name="connsiteX38" fmla="*/ 678180 w 2339340"/>
              <a:gd name="connsiteY38" fmla="*/ 2202180 h 6236970"/>
              <a:gd name="connsiteX39" fmla="*/ 689610 w 2339340"/>
              <a:gd name="connsiteY39" fmla="*/ 2487930 h 6236970"/>
              <a:gd name="connsiteX40" fmla="*/ 712470 w 2339340"/>
              <a:gd name="connsiteY40" fmla="*/ 2762250 h 6236970"/>
              <a:gd name="connsiteX41" fmla="*/ 701040 w 2339340"/>
              <a:gd name="connsiteY41" fmla="*/ 3177540 h 6236970"/>
              <a:gd name="connsiteX42" fmla="*/ 643890 w 2339340"/>
              <a:gd name="connsiteY42" fmla="*/ 3783330 h 6236970"/>
              <a:gd name="connsiteX43" fmla="*/ 613410 w 2339340"/>
              <a:gd name="connsiteY43" fmla="*/ 4255770 h 6236970"/>
              <a:gd name="connsiteX44" fmla="*/ 689610 w 2339340"/>
              <a:gd name="connsiteY44" fmla="*/ 4617720 h 6236970"/>
              <a:gd name="connsiteX45" fmla="*/ 803910 w 2339340"/>
              <a:gd name="connsiteY45" fmla="*/ 5215890 h 6236970"/>
              <a:gd name="connsiteX46" fmla="*/ 883920 w 2339340"/>
              <a:gd name="connsiteY46" fmla="*/ 5657850 h 6236970"/>
              <a:gd name="connsiteX47" fmla="*/ 872490 w 2339340"/>
              <a:gd name="connsiteY47" fmla="*/ 5684520 h 6236970"/>
              <a:gd name="connsiteX48" fmla="*/ 693420 w 2339340"/>
              <a:gd name="connsiteY48" fmla="*/ 5894070 h 6236970"/>
              <a:gd name="connsiteX49" fmla="*/ 541020 w 2339340"/>
              <a:gd name="connsiteY49" fmla="*/ 6092190 h 6236970"/>
              <a:gd name="connsiteX50" fmla="*/ 510540 w 2339340"/>
              <a:gd name="connsiteY50" fmla="*/ 6156960 h 6236970"/>
              <a:gd name="connsiteX51" fmla="*/ 701040 w 2339340"/>
              <a:gd name="connsiteY51" fmla="*/ 6092190 h 6236970"/>
              <a:gd name="connsiteX52" fmla="*/ 830580 w 2339340"/>
              <a:gd name="connsiteY52" fmla="*/ 6065520 h 6236970"/>
              <a:gd name="connsiteX53" fmla="*/ 952500 w 2339340"/>
              <a:gd name="connsiteY53" fmla="*/ 5974080 h 6236970"/>
              <a:gd name="connsiteX54" fmla="*/ 963930 w 2339340"/>
              <a:gd name="connsiteY54" fmla="*/ 5871210 h 6236970"/>
              <a:gd name="connsiteX55" fmla="*/ 1108710 w 2339340"/>
              <a:gd name="connsiteY55" fmla="*/ 5817870 h 6236970"/>
              <a:gd name="connsiteX56" fmla="*/ 1108710 w 2339340"/>
              <a:gd name="connsiteY56" fmla="*/ 5791200 h 6236970"/>
              <a:gd name="connsiteX57" fmla="*/ 1032510 w 2339340"/>
              <a:gd name="connsiteY57" fmla="*/ 5634990 h 6236970"/>
              <a:gd name="connsiteX58" fmla="*/ 1043940 w 2339340"/>
              <a:gd name="connsiteY58" fmla="*/ 5280660 h 6236970"/>
              <a:gd name="connsiteX59" fmla="*/ 1074420 w 2339340"/>
              <a:gd name="connsiteY59" fmla="*/ 4888230 h 6236970"/>
              <a:gd name="connsiteX60" fmla="*/ 1002030 w 2339340"/>
              <a:gd name="connsiteY60" fmla="*/ 4423410 h 6236970"/>
              <a:gd name="connsiteX61" fmla="*/ 1066800 w 2339340"/>
              <a:gd name="connsiteY61" fmla="*/ 4130040 h 6236970"/>
              <a:gd name="connsiteX62" fmla="*/ 1116330 w 2339340"/>
              <a:gd name="connsiteY62" fmla="*/ 3775710 h 6236970"/>
              <a:gd name="connsiteX63" fmla="*/ 1165860 w 2339340"/>
              <a:gd name="connsiteY63" fmla="*/ 3375660 h 6236970"/>
              <a:gd name="connsiteX64" fmla="*/ 1238250 w 2339340"/>
              <a:gd name="connsiteY64" fmla="*/ 3882390 h 6236970"/>
              <a:gd name="connsiteX65" fmla="*/ 1280160 w 2339340"/>
              <a:gd name="connsiteY65" fmla="*/ 4366260 h 6236970"/>
              <a:gd name="connsiteX66" fmla="*/ 1310640 w 2339340"/>
              <a:gd name="connsiteY66" fmla="*/ 4533900 h 6236970"/>
              <a:gd name="connsiteX67" fmla="*/ 1272540 w 2339340"/>
              <a:gd name="connsiteY67" fmla="*/ 4838700 h 6236970"/>
              <a:gd name="connsiteX68" fmla="*/ 1242060 w 2339340"/>
              <a:gd name="connsiteY68" fmla="*/ 5059680 h 6236970"/>
              <a:gd name="connsiteX69" fmla="*/ 1276350 w 2339340"/>
              <a:gd name="connsiteY69" fmla="*/ 5288280 h 6236970"/>
              <a:gd name="connsiteX70" fmla="*/ 1333500 w 2339340"/>
              <a:gd name="connsiteY70" fmla="*/ 5494020 h 6236970"/>
              <a:gd name="connsiteX71" fmla="*/ 1314450 w 2339340"/>
              <a:gd name="connsiteY71" fmla="*/ 5615940 h 6236970"/>
              <a:gd name="connsiteX72" fmla="*/ 1264920 w 2339340"/>
              <a:gd name="connsiteY72" fmla="*/ 5795010 h 6236970"/>
              <a:gd name="connsiteX73" fmla="*/ 1264920 w 2339340"/>
              <a:gd name="connsiteY73" fmla="*/ 5901690 h 6236970"/>
              <a:gd name="connsiteX74" fmla="*/ 1424940 w 2339340"/>
              <a:gd name="connsiteY74" fmla="*/ 6236970 h 6236970"/>
              <a:gd name="connsiteX75" fmla="*/ 1565910 w 2339340"/>
              <a:gd name="connsiteY75" fmla="*/ 6065520 h 6236970"/>
              <a:gd name="connsiteX76" fmla="*/ 1604010 w 2339340"/>
              <a:gd name="connsiteY76" fmla="*/ 6012180 h 6236970"/>
              <a:gd name="connsiteX77" fmla="*/ 1524000 w 2339340"/>
              <a:gd name="connsiteY77" fmla="*/ 5844540 h 6236970"/>
              <a:gd name="connsiteX78" fmla="*/ 1466850 w 2339340"/>
              <a:gd name="connsiteY78" fmla="*/ 5718810 h 6236970"/>
              <a:gd name="connsiteX79" fmla="*/ 1440180 w 2339340"/>
              <a:gd name="connsiteY79" fmla="*/ 5638800 h 6236970"/>
              <a:gd name="connsiteX80" fmla="*/ 1546860 w 2339340"/>
              <a:gd name="connsiteY80" fmla="*/ 5078730 h 6236970"/>
              <a:gd name="connsiteX81" fmla="*/ 1600200 w 2339340"/>
              <a:gd name="connsiteY81" fmla="*/ 4507230 h 6236970"/>
              <a:gd name="connsiteX82" fmla="*/ 1684020 w 2339340"/>
              <a:gd name="connsiteY82" fmla="*/ 4027170 h 6236970"/>
              <a:gd name="connsiteX83" fmla="*/ 1703070 w 2339340"/>
              <a:gd name="connsiteY83" fmla="*/ 3688080 h 6236970"/>
              <a:gd name="connsiteX84" fmla="*/ 1645920 w 2339340"/>
              <a:gd name="connsiteY84" fmla="*/ 2884170 h 6236970"/>
              <a:gd name="connsiteX85" fmla="*/ 1630680 w 2339340"/>
              <a:gd name="connsiteY85" fmla="*/ 2868930 h 6236970"/>
              <a:gd name="connsiteX86" fmla="*/ 1607820 w 2339340"/>
              <a:gd name="connsiteY86" fmla="*/ 2750820 h 6236970"/>
              <a:gd name="connsiteX87" fmla="*/ 1584960 w 2339340"/>
              <a:gd name="connsiteY87" fmla="*/ 2423160 h 6236970"/>
              <a:gd name="connsiteX88" fmla="*/ 1584960 w 2339340"/>
              <a:gd name="connsiteY88" fmla="*/ 2072640 h 6236970"/>
              <a:gd name="connsiteX89" fmla="*/ 1619250 w 2339340"/>
              <a:gd name="connsiteY89" fmla="*/ 1771650 h 6236970"/>
              <a:gd name="connsiteX90" fmla="*/ 1691640 w 2339340"/>
              <a:gd name="connsiteY90" fmla="*/ 1501140 h 6236970"/>
              <a:gd name="connsiteX91" fmla="*/ 1954530 w 2339340"/>
              <a:gd name="connsiteY91" fmla="*/ 1924050 h 6236970"/>
              <a:gd name="connsiteX92" fmla="*/ 2045970 w 2339340"/>
              <a:gd name="connsiteY92" fmla="*/ 2045970 h 6236970"/>
              <a:gd name="connsiteX93" fmla="*/ 1840230 w 2339340"/>
              <a:gd name="connsiteY93" fmla="*/ 2358390 h 6236970"/>
              <a:gd name="connsiteX94" fmla="*/ 1729740 w 2339340"/>
              <a:gd name="connsiteY94" fmla="*/ 2545080 h 6236970"/>
              <a:gd name="connsiteX95" fmla="*/ 1672590 w 2339340"/>
              <a:gd name="connsiteY95" fmla="*/ 2674620 h 6236970"/>
              <a:gd name="connsiteX96" fmla="*/ 1604010 w 2339340"/>
              <a:gd name="connsiteY96" fmla="*/ 2754630 h 6236970"/>
              <a:gd name="connsiteX97" fmla="*/ 1634490 w 2339340"/>
              <a:gd name="connsiteY97" fmla="*/ 3040380 h 6236970"/>
              <a:gd name="connsiteX98" fmla="*/ 1729740 w 2339340"/>
              <a:gd name="connsiteY98" fmla="*/ 2891790 h 6236970"/>
              <a:gd name="connsiteX99" fmla="*/ 1927860 w 2339340"/>
              <a:gd name="connsiteY99" fmla="*/ 2689860 h 6236970"/>
              <a:gd name="connsiteX100" fmla="*/ 2065020 w 2339340"/>
              <a:gd name="connsiteY100" fmla="*/ 2548890 h 6236970"/>
              <a:gd name="connsiteX101" fmla="*/ 2202180 w 2339340"/>
              <a:gd name="connsiteY101" fmla="*/ 2339340 h 6236970"/>
              <a:gd name="connsiteX102" fmla="*/ 2339340 w 2339340"/>
              <a:gd name="connsiteY102" fmla="*/ 2049780 h 6236970"/>
              <a:gd name="connsiteX103" fmla="*/ 2293620 w 2339340"/>
              <a:gd name="connsiteY103" fmla="*/ 1958340 h 6236970"/>
              <a:gd name="connsiteX104" fmla="*/ 2232660 w 2339340"/>
              <a:gd name="connsiteY104" fmla="*/ 1752600 h 6236970"/>
              <a:gd name="connsiteX105" fmla="*/ 2175510 w 2339340"/>
              <a:gd name="connsiteY105" fmla="*/ 1565910 h 6236970"/>
              <a:gd name="connsiteX106" fmla="*/ 2065020 w 2339340"/>
              <a:gd name="connsiteY106" fmla="*/ 1352550 h 6236970"/>
              <a:gd name="connsiteX107" fmla="*/ 1958340 w 2339340"/>
              <a:gd name="connsiteY107" fmla="*/ 1169670 h 6236970"/>
              <a:gd name="connsiteX108" fmla="*/ 1878330 w 2339340"/>
              <a:gd name="connsiteY108" fmla="*/ 1043940 h 6236970"/>
              <a:gd name="connsiteX109" fmla="*/ 1752600 w 2339340"/>
              <a:gd name="connsiteY109" fmla="*/ 975360 h 6236970"/>
              <a:gd name="connsiteX110" fmla="*/ 1645920 w 2339340"/>
              <a:gd name="connsiteY110" fmla="*/ 956310 h 6236970"/>
              <a:gd name="connsiteX111" fmla="*/ 1546860 w 2339340"/>
              <a:gd name="connsiteY111" fmla="*/ 922020 h 6236970"/>
              <a:gd name="connsiteX112" fmla="*/ 1276350 w 2339340"/>
              <a:gd name="connsiteY112" fmla="*/ 861060 h 6236970"/>
              <a:gd name="connsiteX113" fmla="*/ 1257300 w 2339340"/>
              <a:gd name="connsiteY113" fmla="*/ 739140 h 6236970"/>
              <a:gd name="connsiteX114" fmla="*/ 1325880 w 2339340"/>
              <a:gd name="connsiteY114" fmla="*/ 594360 h 6236970"/>
              <a:gd name="connsiteX115" fmla="*/ 1363980 w 2339340"/>
              <a:gd name="connsiteY115" fmla="*/ 537210 h 6236970"/>
              <a:gd name="connsiteX116" fmla="*/ 1352550 w 2339340"/>
              <a:gd name="connsiteY116" fmla="*/ 438150 h 6236970"/>
              <a:gd name="connsiteX117" fmla="*/ 1348740 w 2339340"/>
              <a:gd name="connsiteY117" fmla="*/ 308610 h 6236970"/>
              <a:gd name="connsiteX118" fmla="*/ 1306830 w 2339340"/>
              <a:gd name="connsiteY118" fmla="*/ 114300 h 6236970"/>
              <a:gd name="connsiteX119" fmla="*/ 1188720 w 2339340"/>
              <a:gd name="connsiteY119" fmla="*/ 38100 h 6236970"/>
              <a:gd name="connsiteX120" fmla="*/ 1143000 w 2339340"/>
              <a:gd name="connsiteY120" fmla="*/ 11430 h 6236970"/>
              <a:gd name="connsiteX121" fmla="*/ 1093470 w 2339340"/>
              <a:gd name="connsiteY121" fmla="*/ 22860 h 6236970"/>
              <a:gd name="connsiteX0" fmla="*/ 1093470 w 2339340"/>
              <a:gd name="connsiteY0" fmla="*/ 22860 h 6236970"/>
              <a:gd name="connsiteX1" fmla="*/ 971550 w 2339340"/>
              <a:gd name="connsiteY1" fmla="*/ 68580 h 6236970"/>
              <a:gd name="connsiteX2" fmla="*/ 967740 w 2339340"/>
              <a:gd name="connsiteY2" fmla="*/ 0 h 6236970"/>
              <a:gd name="connsiteX3" fmla="*/ 872490 w 2339340"/>
              <a:gd name="connsiteY3" fmla="*/ 121920 h 6236970"/>
              <a:gd name="connsiteX4" fmla="*/ 849630 w 2339340"/>
              <a:gd name="connsiteY4" fmla="*/ 95250 h 6236970"/>
              <a:gd name="connsiteX5" fmla="*/ 800100 w 2339340"/>
              <a:gd name="connsiteY5" fmla="*/ 320040 h 6236970"/>
              <a:gd name="connsiteX6" fmla="*/ 811530 w 2339340"/>
              <a:gd name="connsiteY6" fmla="*/ 461010 h 6236970"/>
              <a:gd name="connsiteX7" fmla="*/ 754380 w 2339340"/>
              <a:gd name="connsiteY7" fmla="*/ 464820 h 6236970"/>
              <a:gd name="connsiteX8" fmla="*/ 781050 w 2339340"/>
              <a:gd name="connsiteY8" fmla="*/ 548640 h 6236970"/>
              <a:gd name="connsiteX9" fmla="*/ 822960 w 2339340"/>
              <a:gd name="connsiteY9" fmla="*/ 624840 h 6236970"/>
              <a:gd name="connsiteX10" fmla="*/ 887730 w 2339340"/>
              <a:gd name="connsiteY10" fmla="*/ 689610 h 6236970"/>
              <a:gd name="connsiteX11" fmla="*/ 925830 w 2339340"/>
              <a:gd name="connsiteY11" fmla="*/ 769620 h 6236970"/>
              <a:gd name="connsiteX12" fmla="*/ 925830 w 2339340"/>
              <a:gd name="connsiteY12" fmla="*/ 861060 h 6236970"/>
              <a:gd name="connsiteX13" fmla="*/ 803910 w 2339340"/>
              <a:gd name="connsiteY13" fmla="*/ 922020 h 6236970"/>
              <a:gd name="connsiteX14" fmla="*/ 701040 w 2339340"/>
              <a:gd name="connsiteY14" fmla="*/ 948690 h 6236970"/>
              <a:gd name="connsiteX15" fmla="*/ 556260 w 2339340"/>
              <a:gd name="connsiteY15" fmla="*/ 952500 h 6236970"/>
              <a:gd name="connsiteX16" fmla="*/ 403860 w 2339340"/>
              <a:gd name="connsiteY16" fmla="*/ 1002030 h 6236970"/>
              <a:gd name="connsiteX17" fmla="*/ 320040 w 2339340"/>
              <a:gd name="connsiteY17" fmla="*/ 1085850 h 6236970"/>
              <a:gd name="connsiteX18" fmla="*/ 247650 w 2339340"/>
              <a:gd name="connsiteY18" fmla="*/ 1276350 h 6236970"/>
              <a:gd name="connsiteX19" fmla="*/ 163830 w 2339340"/>
              <a:gd name="connsiteY19" fmla="*/ 1569720 h 6236970"/>
              <a:gd name="connsiteX20" fmla="*/ 83820 w 2339340"/>
              <a:gd name="connsiteY20" fmla="*/ 1783080 h 6236970"/>
              <a:gd name="connsiteX21" fmla="*/ 72390 w 2339340"/>
              <a:gd name="connsiteY21" fmla="*/ 1962150 h 6236970"/>
              <a:gd name="connsiteX22" fmla="*/ 0 w 2339340"/>
              <a:gd name="connsiteY22" fmla="*/ 2145030 h 6236970"/>
              <a:gd name="connsiteX23" fmla="*/ 11430 w 2339340"/>
              <a:gd name="connsiteY23" fmla="*/ 2251710 h 6236970"/>
              <a:gd name="connsiteX24" fmla="*/ 106680 w 2339340"/>
              <a:gd name="connsiteY24" fmla="*/ 2426970 h 6236970"/>
              <a:gd name="connsiteX25" fmla="*/ 243840 w 2339340"/>
              <a:gd name="connsiteY25" fmla="*/ 2594610 h 6236970"/>
              <a:gd name="connsiteX26" fmla="*/ 422910 w 2339340"/>
              <a:gd name="connsiteY26" fmla="*/ 2769870 h 6236970"/>
              <a:gd name="connsiteX27" fmla="*/ 609600 w 2339340"/>
              <a:gd name="connsiteY27" fmla="*/ 2929890 h 6236970"/>
              <a:gd name="connsiteX28" fmla="*/ 735330 w 2339340"/>
              <a:gd name="connsiteY28" fmla="*/ 3108960 h 6236970"/>
              <a:gd name="connsiteX29" fmla="*/ 709136 w 2339340"/>
              <a:gd name="connsiteY29" fmla="*/ 2771299 h 6236970"/>
              <a:gd name="connsiteX30" fmla="*/ 647700 w 2339340"/>
              <a:gd name="connsiteY30" fmla="*/ 2731770 h 6236970"/>
              <a:gd name="connsiteX31" fmla="*/ 541020 w 2339340"/>
              <a:gd name="connsiteY31" fmla="*/ 2537460 h 6236970"/>
              <a:gd name="connsiteX32" fmla="*/ 487680 w 2339340"/>
              <a:gd name="connsiteY32" fmla="*/ 2426970 h 6236970"/>
              <a:gd name="connsiteX33" fmla="*/ 293370 w 2339340"/>
              <a:gd name="connsiteY33" fmla="*/ 2205990 h 6236970"/>
              <a:gd name="connsiteX34" fmla="*/ 426720 w 2339340"/>
              <a:gd name="connsiteY34" fmla="*/ 1988820 h 6236970"/>
              <a:gd name="connsiteX35" fmla="*/ 483870 w 2339340"/>
              <a:gd name="connsiteY35" fmla="*/ 1878330 h 6236970"/>
              <a:gd name="connsiteX36" fmla="*/ 544830 w 2339340"/>
              <a:gd name="connsiteY36" fmla="*/ 1642110 h 6236970"/>
              <a:gd name="connsiteX37" fmla="*/ 636270 w 2339340"/>
              <a:gd name="connsiteY37" fmla="*/ 1897380 h 6236970"/>
              <a:gd name="connsiteX38" fmla="*/ 678180 w 2339340"/>
              <a:gd name="connsiteY38" fmla="*/ 2202180 h 6236970"/>
              <a:gd name="connsiteX39" fmla="*/ 689610 w 2339340"/>
              <a:gd name="connsiteY39" fmla="*/ 2487930 h 6236970"/>
              <a:gd name="connsiteX40" fmla="*/ 712470 w 2339340"/>
              <a:gd name="connsiteY40" fmla="*/ 2762250 h 6236970"/>
              <a:gd name="connsiteX41" fmla="*/ 701040 w 2339340"/>
              <a:gd name="connsiteY41" fmla="*/ 3177540 h 6236970"/>
              <a:gd name="connsiteX42" fmla="*/ 643890 w 2339340"/>
              <a:gd name="connsiteY42" fmla="*/ 3783330 h 6236970"/>
              <a:gd name="connsiteX43" fmla="*/ 613410 w 2339340"/>
              <a:gd name="connsiteY43" fmla="*/ 4255770 h 6236970"/>
              <a:gd name="connsiteX44" fmla="*/ 689610 w 2339340"/>
              <a:gd name="connsiteY44" fmla="*/ 4617720 h 6236970"/>
              <a:gd name="connsiteX45" fmla="*/ 803910 w 2339340"/>
              <a:gd name="connsiteY45" fmla="*/ 5215890 h 6236970"/>
              <a:gd name="connsiteX46" fmla="*/ 883920 w 2339340"/>
              <a:gd name="connsiteY46" fmla="*/ 5657850 h 6236970"/>
              <a:gd name="connsiteX47" fmla="*/ 872490 w 2339340"/>
              <a:gd name="connsiteY47" fmla="*/ 5684520 h 6236970"/>
              <a:gd name="connsiteX48" fmla="*/ 693420 w 2339340"/>
              <a:gd name="connsiteY48" fmla="*/ 5894070 h 6236970"/>
              <a:gd name="connsiteX49" fmla="*/ 541020 w 2339340"/>
              <a:gd name="connsiteY49" fmla="*/ 6092190 h 6236970"/>
              <a:gd name="connsiteX50" fmla="*/ 510540 w 2339340"/>
              <a:gd name="connsiteY50" fmla="*/ 6156960 h 6236970"/>
              <a:gd name="connsiteX51" fmla="*/ 701040 w 2339340"/>
              <a:gd name="connsiteY51" fmla="*/ 6092190 h 6236970"/>
              <a:gd name="connsiteX52" fmla="*/ 830580 w 2339340"/>
              <a:gd name="connsiteY52" fmla="*/ 6065520 h 6236970"/>
              <a:gd name="connsiteX53" fmla="*/ 952500 w 2339340"/>
              <a:gd name="connsiteY53" fmla="*/ 5974080 h 6236970"/>
              <a:gd name="connsiteX54" fmla="*/ 963930 w 2339340"/>
              <a:gd name="connsiteY54" fmla="*/ 5871210 h 6236970"/>
              <a:gd name="connsiteX55" fmla="*/ 1108710 w 2339340"/>
              <a:gd name="connsiteY55" fmla="*/ 5817870 h 6236970"/>
              <a:gd name="connsiteX56" fmla="*/ 1108710 w 2339340"/>
              <a:gd name="connsiteY56" fmla="*/ 5791200 h 6236970"/>
              <a:gd name="connsiteX57" fmla="*/ 1032510 w 2339340"/>
              <a:gd name="connsiteY57" fmla="*/ 5634990 h 6236970"/>
              <a:gd name="connsiteX58" fmla="*/ 1043940 w 2339340"/>
              <a:gd name="connsiteY58" fmla="*/ 5280660 h 6236970"/>
              <a:gd name="connsiteX59" fmla="*/ 1074420 w 2339340"/>
              <a:gd name="connsiteY59" fmla="*/ 4888230 h 6236970"/>
              <a:gd name="connsiteX60" fmla="*/ 1002030 w 2339340"/>
              <a:gd name="connsiteY60" fmla="*/ 4423410 h 6236970"/>
              <a:gd name="connsiteX61" fmla="*/ 1066800 w 2339340"/>
              <a:gd name="connsiteY61" fmla="*/ 4130040 h 6236970"/>
              <a:gd name="connsiteX62" fmla="*/ 1116330 w 2339340"/>
              <a:gd name="connsiteY62" fmla="*/ 3775710 h 6236970"/>
              <a:gd name="connsiteX63" fmla="*/ 1165860 w 2339340"/>
              <a:gd name="connsiteY63" fmla="*/ 3375660 h 6236970"/>
              <a:gd name="connsiteX64" fmla="*/ 1238250 w 2339340"/>
              <a:gd name="connsiteY64" fmla="*/ 3882390 h 6236970"/>
              <a:gd name="connsiteX65" fmla="*/ 1280160 w 2339340"/>
              <a:gd name="connsiteY65" fmla="*/ 4366260 h 6236970"/>
              <a:gd name="connsiteX66" fmla="*/ 1310640 w 2339340"/>
              <a:gd name="connsiteY66" fmla="*/ 4533900 h 6236970"/>
              <a:gd name="connsiteX67" fmla="*/ 1272540 w 2339340"/>
              <a:gd name="connsiteY67" fmla="*/ 4838700 h 6236970"/>
              <a:gd name="connsiteX68" fmla="*/ 1242060 w 2339340"/>
              <a:gd name="connsiteY68" fmla="*/ 5059680 h 6236970"/>
              <a:gd name="connsiteX69" fmla="*/ 1276350 w 2339340"/>
              <a:gd name="connsiteY69" fmla="*/ 5288280 h 6236970"/>
              <a:gd name="connsiteX70" fmla="*/ 1333500 w 2339340"/>
              <a:gd name="connsiteY70" fmla="*/ 5494020 h 6236970"/>
              <a:gd name="connsiteX71" fmla="*/ 1314450 w 2339340"/>
              <a:gd name="connsiteY71" fmla="*/ 5615940 h 6236970"/>
              <a:gd name="connsiteX72" fmla="*/ 1264920 w 2339340"/>
              <a:gd name="connsiteY72" fmla="*/ 5795010 h 6236970"/>
              <a:gd name="connsiteX73" fmla="*/ 1264920 w 2339340"/>
              <a:gd name="connsiteY73" fmla="*/ 5901690 h 6236970"/>
              <a:gd name="connsiteX74" fmla="*/ 1424940 w 2339340"/>
              <a:gd name="connsiteY74" fmla="*/ 6236970 h 6236970"/>
              <a:gd name="connsiteX75" fmla="*/ 1565910 w 2339340"/>
              <a:gd name="connsiteY75" fmla="*/ 6065520 h 6236970"/>
              <a:gd name="connsiteX76" fmla="*/ 1604010 w 2339340"/>
              <a:gd name="connsiteY76" fmla="*/ 6012180 h 6236970"/>
              <a:gd name="connsiteX77" fmla="*/ 1524000 w 2339340"/>
              <a:gd name="connsiteY77" fmla="*/ 5844540 h 6236970"/>
              <a:gd name="connsiteX78" fmla="*/ 1466850 w 2339340"/>
              <a:gd name="connsiteY78" fmla="*/ 5718810 h 6236970"/>
              <a:gd name="connsiteX79" fmla="*/ 1440180 w 2339340"/>
              <a:gd name="connsiteY79" fmla="*/ 5638800 h 6236970"/>
              <a:gd name="connsiteX80" fmla="*/ 1546860 w 2339340"/>
              <a:gd name="connsiteY80" fmla="*/ 5078730 h 6236970"/>
              <a:gd name="connsiteX81" fmla="*/ 1600200 w 2339340"/>
              <a:gd name="connsiteY81" fmla="*/ 4507230 h 6236970"/>
              <a:gd name="connsiteX82" fmla="*/ 1684020 w 2339340"/>
              <a:gd name="connsiteY82" fmla="*/ 4027170 h 6236970"/>
              <a:gd name="connsiteX83" fmla="*/ 1703070 w 2339340"/>
              <a:gd name="connsiteY83" fmla="*/ 3688080 h 6236970"/>
              <a:gd name="connsiteX84" fmla="*/ 1645920 w 2339340"/>
              <a:gd name="connsiteY84" fmla="*/ 2884170 h 6236970"/>
              <a:gd name="connsiteX85" fmla="*/ 1630680 w 2339340"/>
              <a:gd name="connsiteY85" fmla="*/ 2868930 h 6236970"/>
              <a:gd name="connsiteX86" fmla="*/ 1607820 w 2339340"/>
              <a:gd name="connsiteY86" fmla="*/ 2750820 h 6236970"/>
              <a:gd name="connsiteX87" fmla="*/ 1584960 w 2339340"/>
              <a:gd name="connsiteY87" fmla="*/ 2423160 h 6236970"/>
              <a:gd name="connsiteX88" fmla="*/ 1584960 w 2339340"/>
              <a:gd name="connsiteY88" fmla="*/ 2072640 h 6236970"/>
              <a:gd name="connsiteX89" fmla="*/ 1619250 w 2339340"/>
              <a:gd name="connsiteY89" fmla="*/ 1771650 h 6236970"/>
              <a:gd name="connsiteX90" fmla="*/ 1691640 w 2339340"/>
              <a:gd name="connsiteY90" fmla="*/ 1501140 h 6236970"/>
              <a:gd name="connsiteX91" fmla="*/ 1954530 w 2339340"/>
              <a:gd name="connsiteY91" fmla="*/ 1924050 h 6236970"/>
              <a:gd name="connsiteX92" fmla="*/ 2045970 w 2339340"/>
              <a:gd name="connsiteY92" fmla="*/ 2045970 h 6236970"/>
              <a:gd name="connsiteX93" fmla="*/ 1840230 w 2339340"/>
              <a:gd name="connsiteY93" fmla="*/ 2358390 h 6236970"/>
              <a:gd name="connsiteX94" fmla="*/ 1729740 w 2339340"/>
              <a:gd name="connsiteY94" fmla="*/ 2545080 h 6236970"/>
              <a:gd name="connsiteX95" fmla="*/ 1672590 w 2339340"/>
              <a:gd name="connsiteY95" fmla="*/ 2674620 h 6236970"/>
              <a:gd name="connsiteX96" fmla="*/ 1604010 w 2339340"/>
              <a:gd name="connsiteY96" fmla="*/ 2754630 h 6236970"/>
              <a:gd name="connsiteX97" fmla="*/ 1634490 w 2339340"/>
              <a:gd name="connsiteY97" fmla="*/ 3040380 h 6236970"/>
              <a:gd name="connsiteX98" fmla="*/ 1729740 w 2339340"/>
              <a:gd name="connsiteY98" fmla="*/ 2891790 h 6236970"/>
              <a:gd name="connsiteX99" fmla="*/ 1927860 w 2339340"/>
              <a:gd name="connsiteY99" fmla="*/ 2689860 h 6236970"/>
              <a:gd name="connsiteX100" fmla="*/ 2065020 w 2339340"/>
              <a:gd name="connsiteY100" fmla="*/ 2548890 h 6236970"/>
              <a:gd name="connsiteX101" fmla="*/ 2202180 w 2339340"/>
              <a:gd name="connsiteY101" fmla="*/ 2339340 h 6236970"/>
              <a:gd name="connsiteX102" fmla="*/ 2339340 w 2339340"/>
              <a:gd name="connsiteY102" fmla="*/ 2049780 h 6236970"/>
              <a:gd name="connsiteX103" fmla="*/ 2293620 w 2339340"/>
              <a:gd name="connsiteY103" fmla="*/ 1958340 h 6236970"/>
              <a:gd name="connsiteX104" fmla="*/ 2232660 w 2339340"/>
              <a:gd name="connsiteY104" fmla="*/ 1752600 h 6236970"/>
              <a:gd name="connsiteX105" fmla="*/ 2175510 w 2339340"/>
              <a:gd name="connsiteY105" fmla="*/ 1565910 h 6236970"/>
              <a:gd name="connsiteX106" fmla="*/ 2065020 w 2339340"/>
              <a:gd name="connsiteY106" fmla="*/ 1352550 h 6236970"/>
              <a:gd name="connsiteX107" fmla="*/ 1958340 w 2339340"/>
              <a:gd name="connsiteY107" fmla="*/ 1169670 h 6236970"/>
              <a:gd name="connsiteX108" fmla="*/ 1878330 w 2339340"/>
              <a:gd name="connsiteY108" fmla="*/ 1043940 h 6236970"/>
              <a:gd name="connsiteX109" fmla="*/ 1752600 w 2339340"/>
              <a:gd name="connsiteY109" fmla="*/ 975360 h 6236970"/>
              <a:gd name="connsiteX110" fmla="*/ 1645920 w 2339340"/>
              <a:gd name="connsiteY110" fmla="*/ 956310 h 6236970"/>
              <a:gd name="connsiteX111" fmla="*/ 1546860 w 2339340"/>
              <a:gd name="connsiteY111" fmla="*/ 922020 h 6236970"/>
              <a:gd name="connsiteX112" fmla="*/ 1276350 w 2339340"/>
              <a:gd name="connsiteY112" fmla="*/ 861060 h 6236970"/>
              <a:gd name="connsiteX113" fmla="*/ 1257300 w 2339340"/>
              <a:gd name="connsiteY113" fmla="*/ 739140 h 6236970"/>
              <a:gd name="connsiteX114" fmla="*/ 1325880 w 2339340"/>
              <a:gd name="connsiteY114" fmla="*/ 594360 h 6236970"/>
              <a:gd name="connsiteX115" fmla="*/ 1363980 w 2339340"/>
              <a:gd name="connsiteY115" fmla="*/ 537210 h 6236970"/>
              <a:gd name="connsiteX116" fmla="*/ 1352550 w 2339340"/>
              <a:gd name="connsiteY116" fmla="*/ 438150 h 6236970"/>
              <a:gd name="connsiteX117" fmla="*/ 1348740 w 2339340"/>
              <a:gd name="connsiteY117" fmla="*/ 308610 h 6236970"/>
              <a:gd name="connsiteX118" fmla="*/ 1306830 w 2339340"/>
              <a:gd name="connsiteY118" fmla="*/ 114300 h 6236970"/>
              <a:gd name="connsiteX119" fmla="*/ 1188720 w 2339340"/>
              <a:gd name="connsiteY119" fmla="*/ 38100 h 6236970"/>
              <a:gd name="connsiteX120" fmla="*/ 1143000 w 2339340"/>
              <a:gd name="connsiteY120" fmla="*/ 11430 h 6236970"/>
              <a:gd name="connsiteX121" fmla="*/ 1093470 w 2339340"/>
              <a:gd name="connsiteY121" fmla="*/ 22860 h 6236970"/>
              <a:gd name="connsiteX0" fmla="*/ 1093470 w 2339340"/>
              <a:gd name="connsiteY0" fmla="*/ 22860 h 6236970"/>
              <a:gd name="connsiteX1" fmla="*/ 971550 w 2339340"/>
              <a:gd name="connsiteY1" fmla="*/ 68580 h 6236970"/>
              <a:gd name="connsiteX2" fmla="*/ 967740 w 2339340"/>
              <a:gd name="connsiteY2" fmla="*/ 0 h 6236970"/>
              <a:gd name="connsiteX3" fmla="*/ 872490 w 2339340"/>
              <a:gd name="connsiteY3" fmla="*/ 121920 h 6236970"/>
              <a:gd name="connsiteX4" fmla="*/ 849630 w 2339340"/>
              <a:gd name="connsiteY4" fmla="*/ 95250 h 6236970"/>
              <a:gd name="connsiteX5" fmla="*/ 800100 w 2339340"/>
              <a:gd name="connsiteY5" fmla="*/ 320040 h 6236970"/>
              <a:gd name="connsiteX6" fmla="*/ 811530 w 2339340"/>
              <a:gd name="connsiteY6" fmla="*/ 461010 h 6236970"/>
              <a:gd name="connsiteX7" fmla="*/ 754380 w 2339340"/>
              <a:gd name="connsiteY7" fmla="*/ 464820 h 6236970"/>
              <a:gd name="connsiteX8" fmla="*/ 781050 w 2339340"/>
              <a:gd name="connsiteY8" fmla="*/ 548640 h 6236970"/>
              <a:gd name="connsiteX9" fmla="*/ 822960 w 2339340"/>
              <a:gd name="connsiteY9" fmla="*/ 624840 h 6236970"/>
              <a:gd name="connsiteX10" fmla="*/ 887730 w 2339340"/>
              <a:gd name="connsiteY10" fmla="*/ 689610 h 6236970"/>
              <a:gd name="connsiteX11" fmla="*/ 925830 w 2339340"/>
              <a:gd name="connsiteY11" fmla="*/ 769620 h 6236970"/>
              <a:gd name="connsiteX12" fmla="*/ 925830 w 2339340"/>
              <a:gd name="connsiteY12" fmla="*/ 861060 h 6236970"/>
              <a:gd name="connsiteX13" fmla="*/ 803910 w 2339340"/>
              <a:gd name="connsiteY13" fmla="*/ 922020 h 6236970"/>
              <a:gd name="connsiteX14" fmla="*/ 701040 w 2339340"/>
              <a:gd name="connsiteY14" fmla="*/ 948690 h 6236970"/>
              <a:gd name="connsiteX15" fmla="*/ 556260 w 2339340"/>
              <a:gd name="connsiteY15" fmla="*/ 952500 h 6236970"/>
              <a:gd name="connsiteX16" fmla="*/ 403860 w 2339340"/>
              <a:gd name="connsiteY16" fmla="*/ 1002030 h 6236970"/>
              <a:gd name="connsiteX17" fmla="*/ 320040 w 2339340"/>
              <a:gd name="connsiteY17" fmla="*/ 1085850 h 6236970"/>
              <a:gd name="connsiteX18" fmla="*/ 247650 w 2339340"/>
              <a:gd name="connsiteY18" fmla="*/ 1276350 h 6236970"/>
              <a:gd name="connsiteX19" fmla="*/ 163830 w 2339340"/>
              <a:gd name="connsiteY19" fmla="*/ 1569720 h 6236970"/>
              <a:gd name="connsiteX20" fmla="*/ 83820 w 2339340"/>
              <a:gd name="connsiteY20" fmla="*/ 1783080 h 6236970"/>
              <a:gd name="connsiteX21" fmla="*/ 72390 w 2339340"/>
              <a:gd name="connsiteY21" fmla="*/ 1962150 h 6236970"/>
              <a:gd name="connsiteX22" fmla="*/ 0 w 2339340"/>
              <a:gd name="connsiteY22" fmla="*/ 2145030 h 6236970"/>
              <a:gd name="connsiteX23" fmla="*/ 11430 w 2339340"/>
              <a:gd name="connsiteY23" fmla="*/ 2251710 h 6236970"/>
              <a:gd name="connsiteX24" fmla="*/ 106680 w 2339340"/>
              <a:gd name="connsiteY24" fmla="*/ 2426970 h 6236970"/>
              <a:gd name="connsiteX25" fmla="*/ 243840 w 2339340"/>
              <a:gd name="connsiteY25" fmla="*/ 2594610 h 6236970"/>
              <a:gd name="connsiteX26" fmla="*/ 422910 w 2339340"/>
              <a:gd name="connsiteY26" fmla="*/ 2769870 h 6236970"/>
              <a:gd name="connsiteX27" fmla="*/ 609600 w 2339340"/>
              <a:gd name="connsiteY27" fmla="*/ 2929890 h 6236970"/>
              <a:gd name="connsiteX28" fmla="*/ 703183 w 2339340"/>
              <a:gd name="connsiteY28" fmla="*/ 3062525 h 6236970"/>
              <a:gd name="connsiteX29" fmla="*/ 709136 w 2339340"/>
              <a:gd name="connsiteY29" fmla="*/ 2771299 h 6236970"/>
              <a:gd name="connsiteX30" fmla="*/ 647700 w 2339340"/>
              <a:gd name="connsiteY30" fmla="*/ 2731770 h 6236970"/>
              <a:gd name="connsiteX31" fmla="*/ 541020 w 2339340"/>
              <a:gd name="connsiteY31" fmla="*/ 2537460 h 6236970"/>
              <a:gd name="connsiteX32" fmla="*/ 487680 w 2339340"/>
              <a:gd name="connsiteY32" fmla="*/ 2426970 h 6236970"/>
              <a:gd name="connsiteX33" fmla="*/ 293370 w 2339340"/>
              <a:gd name="connsiteY33" fmla="*/ 2205990 h 6236970"/>
              <a:gd name="connsiteX34" fmla="*/ 426720 w 2339340"/>
              <a:gd name="connsiteY34" fmla="*/ 1988820 h 6236970"/>
              <a:gd name="connsiteX35" fmla="*/ 483870 w 2339340"/>
              <a:gd name="connsiteY35" fmla="*/ 1878330 h 6236970"/>
              <a:gd name="connsiteX36" fmla="*/ 544830 w 2339340"/>
              <a:gd name="connsiteY36" fmla="*/ 1642110 h 6236970"/>
              <a:gd name="connsiteX37" fmla="*/ 636270 w 2339340"/>
              <a:gd name="connsiteY37" fmla="*/ 1897380 h 6236970"/>
              <a:gd name="connsiteX38" fmla="*/ 678180 w 2339340"/>
              <a:gd name="connsiteY38" fmla="*/ 2202180 h 6236970"/>
              <a:gd name="connsiteX39" fmla="*/ 689610 w 2339340"/>
              <a:gd name="connsiteY39" fmla="*/ 2487930 h 6236970"/>
              <a:gd name="connsiteX40" fmla="*/ 712470 w 2339340"/>
              <a:gd name="connsiteY40" fmla="*/ 2762250 h 6236970"/>
              <a:gd name="connsiteX41" fmla="*/ 701040 w 2339340"/>
              <a:gd name="connsiteY41" fmla="*/ 3177540 h 6236970"/>
              <a:gd name="connsiteX42" fmla="*/ 643890 w 2339340"/>
              <a:gd name="connsiteY42" fmla="*/ 3783330 h 6236970"/>
              <a:gd name="connsiteX43" fmla="*/ 613410 w 2339340"/>
              <a:gd name="connsiteY43" fmla="*/ 4255770 h 6236970"/>
              <a:gd name="connsiteX44" fmla="*/ 689610 w 2339340"/>
              <a:gd name="connsiteY44" fmla="*/ 4617720 h 6236970"/>
              <a:gd name="connsiteX45" fmla="*/ 803910 w 2339340"/>
              <a:gd name="connsiteY45" fmla="*/ 5215890 h 6236970"/>
              <a:gd name="connsiteX46" fmla="*/ 883920 w 2339340"/>
              <a:gd name="connsiteY46" fmla="*/ 5657850 h 6236970"/>
              <a:gd name="connsiteX47" fmla="*/ 872490 w 2339340"/>
              <a:gd name="connsiteY47" fmla="*/ 5684520 h 6236970"/>
              <a:gd name="connsiteX48" fmla="*/ 693420 w 2339340"/>
              <a:gd name="connsiteY48" fmla="*/ 5894070 h 6236970"/>
              <a:gd name="connsiteX49" fmla="*/ 541020 w 2339340"/>
              <a:gd name="connsiteY49" fmla="*/ 6092190 h 6236970"/>
              <a:gd name="connsiteX50" fmla="*/ 510540 w 2339340"/>
              <a:gd name="connsiteY50" fmla="*/ 6156960 h 6236970"/>
              <a:gd name="connsiteX51" fmla="*/ 701040 w 2339340"/>
              <a:gd name="connsiteY51" fmla="*/ 6092190 h 6236970"/>
              <a:gd name="connsiteX52" fmla="*/ 830580 w 2339340"/>
              <a:gd name="connsiteY52" fmla="*/ 6065520 h 6236970"/>
              <a:gd name="connsiteX53" fmla="*/ 952500 w 2339340"/>
              <a:gd name="connsiteY53" fmla="*/ 5974080 h 6236970"/>
              <a:gd name="connsiteX54" fmla="*/ 963930 w 2339340"/>
              <a:gd name="connsiteY54" fmla="*/ 5871210 h 6236970"/>
              <a:gd name="connsiteX55" fmla="*/ 1108710 w 2339340"/>
              <a:gd name="connsiteY55" fmla="*/ 5817870 h 6236970"/>
              <a:gd name="connsiteX56" fmla="*/ 1108710 w 2339340"/>
              <a:gd name="connsiteY56" fmla="*/ 5791200 h 6236970"/>
              <a:gd name="connsiteX57" fmla="*/ 1032510 w 2339340"/>
              <a:gd name="connsiteY57" fmla="*/ 5634990 h 6236970"/>
              <a:gd name="connsiteX58" fmla="*/ 1043940 w 2339340"/>
              <a:gd name="connsiteY58" fmla="*/ 5280660 h 6236970"/>
              <a:gd name="connsiteX59" fmla="*/ 1074420 w 2339340"/>
              <a:gd name="connsiteY59" fmla="*/ 4888230 h 6236970"/>
              <a:gd name="connsiteX60" fmla="*/ 1002030 w 2339340"/>
              <a:gd name="connsiteY60" fmla="*/ 4423410 h 6236970"/>
              <a:gd name="connsiteX61" fmla="*/ 1066800 w 2339340"/>
              <a:gd name="connsiteY61" fmla="*/ 4130040 h 6236970"/>
              <a:gd name="connsiteX62" fmla="*/ 1116330 w 2339340"/>
              <a:gd name="connsiteY62" fmla="*/ 3775710 h 6236970"/>
              <a:gd name="connsiteX63" fmla="*/ 1165860 w 2339340"/>
              <a:gd name="connsiteY63" fmla="*/ 3375660 h 6236970"/>
              <a:gd name="connsiteX64" fmla="*/ 1238250 w 2339340"/>
              <a:gd name="connsiteY64" fmla="*/ 3882390 h 6236970"/>
              <a:gd name="connsiteX65" fmla="*/ 1280160 w 2339340"/>
              <a:gd name="connsiteY65" fmla="*/ 4366260 h 6236970"/>
              <a:gd name="connsiteX66" fmla="*/ 1310640 w 2339340"/>
              <a:gd name="connsiteY66" fmla="*/ 4533900 h 6236970"/>
              <a:gd name="connsiteX67" fmla="*/ 1272540 w 2339340"/>
              <a:gd name="connsiteY67" fmla="*/ 4838700 h 6236970"/>
              <a:gd name="connsiteX68" fmla="*/ 1242060 w 2339340"/>
              <a:gd name="connsiteY68" fmla="*/ 5059680 h 6236970"/>
              <a:gd name="connsiteX69" fmla="*/ 1276350 w 2339340"/>
              <a:gd name="connsiteY69" fmla="*/ 5288280 h 6236970"/>
              <a:gd name="connsiteX70" fmla="*/ 1333500 w 2339340"/>
              <a:gd name="connsiteY70" fmla="*/ 5494020 h 6236970"/>
              <a:gd name="connsiteX71" fmla="*/ 1314450 w 2339340"/>
              <a:gd name="connsiteY71" fmla="*/ 5615940 h 6236970"/>
              <a:gd name="connsiteX72" fmla="*/ 1264920 w 2339340"/>
              <a:gd name="connsiteY72" fmla="*/ 5795010 h 6236970"/>
              <a:gd name="connsiteX73" fmla="*/ 1264920 w 2339340"/>
              <a:gd name="connsiteY73" fmla="*/ 5901690 h 6236970"/>
              <a:gd name="connsiteX74" fmla="*/ 1424940 w 2339340"/>
              <a:gd name="connsiteY74" fmla="*/ 6236970 h 6236970"/>
              <a:gd name="connsiteX75" fmla="*/ 1565910 w 2339340"/>
              <a:gd name="connsiteY75" fmla="*/ 6065520 h 6236970"/>
              <a:gd name="connsiteX76" fmla="*/ 1604010 w 2339340"/>
              <a:gd name="connsiteY76" fmla="*/ 6012180 h 6236970"/>
              <a:gd name="connsiteX77" fmla="*/ 1524000 w 2339340"/>
              <a:gd name="connsiteY77" fmla="*/ 5844540 h 6236970"/>
              <a:gd name="connsiteX78" fmla="*/ 1466850 w 2339340"/>
              <a:gd name="connsiteY78" fmla="*/ 5718810 h 6236970"/>
              <a:gd name="connsiteX79" fmla="*/ 1440180 w 2339340"/>
              <a:gd name="connsiteY79" fmla="*/ 5638800 h 6236970"/>
              <a:gd name="connsiteX80" fmla="*/ 1546860 w 2339340"/>
              <a:gd name="connsiteY80" fmla="*/ 5078730 h 6236970"/>
              <a:gd name="connsiteX81" fmla="*/ 1600200 w 2339340"/>
              <a:gd name="connsiteY81" fmla="*/ 4507230 h 6236970"/>
              <a:gd name="connsiteX82" fmla="*/ 1684020 w 2339340"/>
              <a:gd name="connsiteY82" fmla="*/ 4027170 h 6236970"/>
              <a:gd name="connsiteX83" fmla="*/ 1703070 w 2339340"/>
              <a:gd name="connsiteY83" fmla="*/ 3688080 h 6236970"/>
              <a:gd name="connsiteX84" fmla="*/ 1645920 w 2339340"/>
              <a:gd name="connsiteY84" fmla="*/ 2884170 h 6236970"/>
              <a:gd name="connsiteX85" fmla="*/ 1630680 w 2339340"/>
              <a:gd name="connsiteY85" fmla="*/ 2868930 h 6236970"/>
              <a:gd name="connsiteX86" fmla="*/ 1607820 w 2339340"/>
              <a:gd name="connsiteY86" fmla="*/ 2750820 h 6236970"/>
              <a:gd name="connsiteX87" fmla="*/ 1584960 w 2339340"/>
              <a:gd name="connsiteY87" fmla="*/ 2423160 h 6236970"/>
              <a:gd name="connsiteX88" fmla="*/ 1584960 w 2339340"/>
              <a:gd name="connsiteY88" fmla="*/ 2072640 h 6236970"/>
              <a:gd name="connsiteX89" fmla="*/ 1619250 w 2339340"/>
              <a:gd name="connsiteY89" fmla="*/ 1771650 h 6236970"/>
              <a:gd name="connsiteX90" fmla="*/ 1691640 w 2339340"/>
              <a:gd name="connsiteY90" fmla="*/ 1501140 h 6236970"/>
              <a:gd name="connsiteX91" fmla="*/ 1954530 w 2339340"/>
              <a:gd name="connsiteY91" fmla="*/ 1924050 h 6236970"/>
              <a:gd name="connsiteX92" fmla="*/ 2045970 w 2339340"/>
              <a:gd name="connsiteY92" fmla="*/ 2045970 h 6236970"/>
              <a:gd name="connsiteX93" fmla="*/ 1840230 w 2339340"/>
              <a:gd name="connsiteY93" fmla="*/ 2358390 h 6236970"/>
              <a:gd name="connsiteX94" fmla="*/ 1729740 w 2339340"/>
              <a:gd name="connsiteY94" fmla="*/ 2545080 h 6236970"/>
              <a:gd name="connsiteX95" fmla="*/ 1672590 w 2339340"/>
              <a:gd name="connsiteY95" fmla="*/ 2674620 h 6236970"/>
              <a:gd name="connsiteX96" fmla="*/ 1604010 w 2339340"/>
              <a:gd name="connsiteY96" fmla="*/ 2754630 h 6236970"/>
              <a:gd name="connsiteX97" fmla="*/ 1634490 w 2339340"/>
              <a:gd name="connsiteY97" fmla="*/ 3040380 h 6236970"/>
              <a:gd name="connsiteX98" fmla="*/ 1729740 w 2339340"/>
              <a:gd name="connsiteY98" fmla="*/ 2891790 h 6236970"/>
              <a:gd name="connsiteX99" fmla="*/ 1927860 w 2339340"/>
              <a:gd name="connsiteY99" fmla="*/ 2689860 h 6236970"/>
              <a:gd name="connsiteX100" fmla="*/ 2065020 w 2339340"/>
              <a:gd name="connsiteY100" fmla="*/ 2548890 h 6236970"/>
              <a:gd name="connsiteX101" fmla="*/ 2202180 w 2339340"/>
              <a:gd name="connsiteY101" fmla="*/ 2339340 h 6236970"/>
              <a:gd name="connsiteX102" fmla="*/ 2339340 w 2339340"/>
              <a:gd name="connsiteY102" fmla="*/ 2049780 h 6236970"/>
              <a:gd name="connsiteX103" fmla="*/ 2293620 w 2339340"/>
              <a:gd name="connsiteY103" fmla="*/ 1958340 h 6236970"/>
              <a:gd name="connsiteX104" fmla="*/ 2232660 w 2339340"/>
              <a:gd name="connsiteY104" fmla="*/ 1752600 h 6236970"/>
              <a:gd name="connsiteX105" fmla="*/ 2175510 w 2339340"/>
              <a:gd name="connsiteY105" fmla="*/ 1565910 h 6236970"/>
              <a:gd name="connsiteX106" fmla="*/ 2065020 w 2339340"/>
              <a:gd name="connsiteY106" fmla="*/ 1352550 h 6236970"/>
              <a:gd name="connsiteX107" fmla="*/ 1958340 w 2339340"/>
              <a:gd name="connsiteY107" fmla="*/ 1169670 h 6236970"/>
              <a:gd name="connsiteX108" fmla="*/ 1878330 w 2339340"/>
              <a:gd name="connsiteY108" fmla="*/ 1043940 h 6236970"/>
              <a:gd name="connsiteX109" fmla="*/ 1752600 w 2339340"/>
              <a:gd name="connsiteY109" fmla="*/ 975360 h 6236970"/>
              <a:gd name="connsiteX110" fmla="*/ 1645920 w 2339340"/>
              <a:gd name="connsiteY110" fmla="*/ 956310 h 6236970"/>
              <a:gd name="connsiteX111" fmla="*/ 1546860 w 2339340"/>
              <a:gd name="connsiteY111" fmla="*/ 922020 h 6236970"/>
              <a:gd name="connsiteX112" fmla="*/ 1276350 w 2339340"/>
              <a:gd name="connsiteY112" fmla="*/ 861060 h 6236970"/>
              <a:gd name="connsiteX113" fmla="*/ 1257300 w 2339340"/>
              <a:gd name="connsiteY113" fmla="*/ 739140 h 6236970"/>
              <a:gd name="connsiteX114" fmla="*/ 1325880 w 2339340"/>
              <a:gd name="connsiteY114" fmla="*/ 594360 h 6236970"/>
              <a:gd name="connsiteX115" fmla="*/ 1363980 w 2339340"/>
              <a:gd name="connsiteY115" fmla="*/ 537210 h 6236970"/>
              <a:gd name="connsiteX116" fmla="*/ 1352550 w 2339340"/>
              <a:gd name="connsiteY116" fmla="*/ 438150 h 6236970"/>
              <a:gd name="connsiteX117" fmla="*/ 1348740 w 2339340"/>
              <a:gd name="connsiteY117" fmla="*/ 308610 h 6236970"/>
              <a:gd name="connsiteX118" fmla="*/ 1306830 w 2339340"/>
              <a:gd name="connsiteY118" fmla="*/ 114300 h 6236970"/>
              <a:gd name="connsiteX119" fmla="*/ 1188720 w 2339340"/>
              <a:gd name="connsiteY119" fmla="*/ 38100 h 6236970"/>
              <a:gd name="connsiteX120" fmla="*/ 1143000 w 2339340"/>
              <a:gd name="connsiteY120" fmla="*/ 11430 h 6236970"/>
              <a:gd name="connsiteX121" fmla="*/ 1093470 w 2339340"/>
              <a:gd name="connsiteY121" fmla="*/ 22860 h 6236970"/>
              <a:gd name="connsiteX0" fmla="*/ 1093470 w 2339340"/>
              <a:gd name="connsiteY0" fmla="*/ 22860 h 6236970"/>
              <a:gd name="connsiteX1" fmla="*/ 971550 w 2339340"/>
              <a:gd name="connsiteY1" fmla="*/ 68580 h 6236970"/>
              <a:gd name="connsiteX2" fmla="*/ 967740 w 2339340"/>
              <a:gd name="connsiteY2" fmla="*/ 0 h 6236970"/>
              <a:gd name="connsiteX3" fmla="*/ 872490 w 2339340"/>
              <a:gd name="connsiteY3" fmla="*/ 121920 h 6236970"/>
              <a:gd name="connsiteX4" fmla="*/ 849630 w 2339340"/>
              <a:gd name="connsiteY4" fmla="*/ 95250 h 6236970"/>
              <a:gd name="connsiteX5" fmla="*/ 800100 w 2339340"/>
              <a:gd name="connsiteY5" fmla="*/ 320040 h 6236970"/>
              <a:gd name="connsiteX6" fmla="*/ 811530 w 2339340"/>
              <a:gd name="connsiteY6" fmla="*/ 461010 h 6236970"/>
              <a:gd name="connsiteX7" fmla="*/ 754380 w 2339340"/>
              <a:gd name="connsiteY7" fmla="*/ 464820 h 6236970"/>
              <a:gd name="connsiteX8" fmla="*/ 781050 w 2339340"/>
              <a:gd name="connsiteY8" fmla="*/ 548640 h 6236970"/>
              <a:gd name="connsiteX9" fmla="*/ 822960 w 2339340"/>
              <a:gd name="connsiteY9" fmla="*/ 624840 h 6236970"/>
              <a:gd name="connsiteX10" fmla="*/ 887730 w 2339340"/>
              <a:gd name="connsiteY10" fmla="*/ 689610 h 6236970"/>
              <a:gd name="connsiteX11" fmla="*/ 925830 w 2339340"/>
              <a:gd name="connsiteY11" fmla="*/ 769620 h 6236970"/>
              <a:gd name="connsiteX12" fmla="*/ 925830 w 2339340"/>
              <a:gd name="connsiteY12" fmla="*/ 861060 h 6236970"/>
              <a:gd name="connsiteX13" fmla="*/ 803910 w 2339340"/>
              <a:gd name="connsiteY13" fmla="*/ 922020 h 6236970"/>
              <a:gd name="connsiteX14" fmla="*/ 701040 w 2339340"/>
              <a:gd name="connsiteY14" fmla="*/ 948690 h 6236970"/>
              <a:gd name="connsiteX15" fmla="*/ 556260 w 2339340"/>
              <a:gd name="connsiteY15" fmla="*/ 952500 h 6236970"/>
              <a:gd name="connsiteX16" fmla="*/ 403860 w 2339340"/>
              <a:gd name="connsiteY16" fmla="*/ 1002030 h 6236970"/>
              <a:gd name="connsiteX17" fmla="*/ 320040 w 2339340"/>
              <a:gd name="connsiteY17" fmla="*/ 1085850 h 6236970"/>
              <a:gd name="connsiteX18" fmla="*/ 247650 w 2339340"/>
              <a:gd name="connsiteY18" fmla="*/ 1276350 h 6236970"/>
              <a:gd name="connsiteX19" fmla="*/ 163830 w 2339340"/>
              <a:gd name="connsiteY19" fmla="*/ 1569720 h 6236970"/>
              <a:gd name="connsiteX20" fmla="*/ 83820 w 2339340"/>
              <a:gd name="connsiteY20" fmla="*/ 1783080 h 6236970"/>
              <a:gd name="connsiteX21" fmla="*/ 72390 w 2339340"/>
              <a:gd name="connsiteY21" fmla="*/ 1962150 h 6236970"/>
              <a:gd name="connsiteX22" fmla="*/ 0 w 2339340"/>
              <a:gd name="connsiteY22" fmla="*/ 2145030 h 6236970"/>
              <a:gd name="connsiteX23" fmla="*/ 11430 w 2339340"/>
              <a:gd name="connsiteY23" fmla="*/ 2251710 h 6236970"/>
              <a:gd name="connsiteX24" fmla="*/ 106680 w 2339340"/>
              <a:gd name="connsiteY24" fmla="*/ 2426970 h 6236970"/>
              <a:gd name="connsiteX25" fmla="*/ 243840 w 2339340"/>
              <a:gd name="connsiteY25" fmla="*/ 2594610 h 6236970"/>
              <a:gd name="connsiteX26" fmla="*/ 422910 w 2339340"/>
              <a:gd name="connsiteY26" fmla="*/ 2769870 h 6236970"/>
              <a:gd name="connsiteX27" fmla="*/ 609600 w 2339340"/>
              <a:gd name="connsiteY27" fmla="*/ 2929890 h 6236970"/>
              <a:gd name="connsiteX28" fmla="*/ 703183 w 2339340"/>
              <a:gd name="connsiteY28" fmla="*/ 3062525 h 6236970"/>
              <a:gd name="connsiteX29" fmla="*/ 711517 w 2339340"/>
              <a:gd name="connsiteY29" fmla="*/ 2784396 h 6236970"/>
              <a:gd name="connsiteX30" fmla="*/ 647700 w 2339340"/>
              <a:gd name="connsiteY30" fmla="*/ 2731770 h 6236970"/>
              <a:gd name="connsiteX31" fmla="*/ 541020 w 2339340"/>
              <a:gd name="connsiteY31" fmla="*/ 2537460 h 6236970"/>
              <a:gd name="connsiteX32" fmla="*/ 487680 w 2339340"/>
              <a:gd name="connsiteY32" fmla="*/ 2426970 h 6236970"/>
              <a:gd name="connsiteX33" fmla="*/ 293370 w 2339340"/>
              <a:gd name="connsiteY33" fmla="*/ 2205990 h 6236970"/>
              <a:gd name="connsiteX34" fmla="*/ 426720 w 2339340"/>
              <a:gd name="connsiteY34" fmla="*/ 1988820 h 6236970"/>
              <a:gd name="connsiteX35" fmla="*/ 483870 w 2339340"/>
              <a:gd name="connsiteY35" fmla="*/ 1878330 h 6236970"/>
              <a:gd name="connsiteX36" fmla="*/ 544830 w 2339340"/>
              <a:gd name="connsiteY36" fmla="*/ 1642110 h 6236970"/>
              <a:gd name="connsiteX37" fmla="*/ 636270 w 2339340"/>
              <a:gd name="connsiteY37" fmla="*/ 1897380 h 6236970"/>
              <a:gd name="connsiteX38" fmla="*/ 678180 w 2339340"/>
              <a:gd name="connsiteY38" fmla="*/ 2202180 h 6236970"/>
              <a:gd name="connsiteX39" fmla="*/ 689610 w 2339340"/>
              <a:gd name="connsiteY39" fmla="*/ 2487930 h 6236970"/>
              <a:gd name="connsiteX40" fmla="*/ 712470 w 2339340"/>
              <a:gd name="connsiteY40" fmla="*/ 2762250 h 6236970"/>
              <a:gd name="connsiteX41" fmla="*/ 701040 w 2339340"/>
              <a:gd name="connsiteY41" fmla="*/ 3177540 h 6236970"/>
              <a:gd name="connsiteX42" fmla="*/ 643890 w 2339340"/>
              <a:gd name="connsiteY42" fmla="*/ 3783330 h 6236970"/>
              <a:gd name="connsiteX43" fmla="*/ 613410 w 2339340"/>
              <a:gd name="connsiteY43" fmla="*/ 4255770 h 6236970"/>
              <a:gd name="connsiteX44" fmla="*/ 689610 w 2339340"/>
              <a:gd name="connsiteY44" fmla="*/ 4617720 h 6236970"/>
              <a:gd name="connsiteX45" fmla="*/ 803910 w 2339340"/>
              <a:gd name="connsiteY45" fmla="*/ 5215890 h 6236970"/>
              <a:gd name="connsiteX46" fmla="*/ 883920 w 2339340"/>
              <a:gd name="connsiteY46" fmla="*/ 5657850 h 6236970"/>
              <a:gd name="connsiteX47" fmla="*/ 872490 w 2339340"/>
              <a:gd name="connsiteY47" fmla="*/ 5684520 h 6236970"/>
              <a:gd name="connsiteX48" fmla="*/ 693420 w 2339340"/>
              <a:gd name="connsiteY48" fmla="*/ 5894070 h 6236970"/>
              <a:gd name="connsiteX49" fmla="*/ 541020 w 2339340"/>
              <a:gd name="connsiteY49" fmla="*/ 6092190 h 6236970"/>
              <a:gd name="connsiteX50" fmla="*/ 510540 w 2339340"/>
              <a:gd name="connsiteY50" fmla="*/ 6156960 h 6236970"/>
              <a:gd name="connsiteX51" fmla="*/ 701040 w 2339340"/>
              <a:gd name="connsiteY51" fmla="*/ 6092190 h 6236970"/>
              <a:gd name="connsiteX52" fmla="*/ 830580 w 2339340"/>
              <a:gd name="connsiteY52" fmla="*/ 6065520 h 6236970"/>
              <a:gd name="connsiteX53" fmla="*/ 952500 w 2339340"/>
              <a:gd name="connsiteY53" fmla="*/ 5974080 h 6236970"/>
              <a:gd name="connsiteX54" fmla="*/ 963930 w 2339340"/>
              <a:gd name="connsiteY54" fmla="*/ 5871210 h 6236970"/>
              <a:gd name="connsiteX55" fmla="*/ 1108710 w 2339340"/>
              <a:gd name="connsiteY55" fmla="*/ 5817870 h 6236970"/>
              <a:gd name="connsiteX56" fmla="*/ 1108710 w 2339340"/>
              <a:gd name="connsiteY56" fmla="*/ 5791200 h 6236970"/>
              <a:gd name="connsiteX57" fmla="*/ 1032510 w 2339340"/>
              <a:gd name="connsiteY57" fmla="*/ 5634990 h 6236970"/>
              <a:gd name="connsiteX58" fmla="*/ 1043940 w 2339340"/>
              <a:gd name="connsiteY58" fmla="*/ 5280660 h 6236970"/>
              <a:gd name="connsiteX59" fmla="*/ 1074420 w 2339340"/>
              <a:gd name="connsiteY59" fmla="*/ 4888230 h 6236970"/>
              <a:gd name="connsiteX60" fmla="*/ 1002030 w 2339340"/>
              <a:gd name="connsiteY60" fmla="*/ 4423410 h 6236970"/>
              <a:gd name="connsiteX61" fmla="*/ 1066800 w 2339340"/>
              <a:gd name="connsiteY61" fmla="*/ 4130040 h 6236970"/>
              <a:gd name="connsiteX62" fmla="*/ 1116330 w 2339340"/>
              <a:gd name="connsiteY62" fmla="*/ 3775710 h 6236970"/>
              <a:gd name="connsiteX63" fmla="*/ 1165860 w 2339340"/>
              <a:gd name="connsiteY63" fmla="*/ 3375660 h 6236970"/>
              <a:gd name="connsiteX64" fmla="*/ 1238250 w 2339340"/>
              <a:gd name="connsiteY64" fmla="*/ 3882390 h 6236970"/>
              <a:gd name="connsiteX65" fmla="*/ 1280160 w 2339340"/>
              <a:gd name="connsiteY65" fmla="*/ 4366260 h 6236970"/>
              <a:gd name="connsiteX66" fmla="*/ 1310640 w 2339340"/>
              <a:gd name="connsiteY66" fmla="*/ 4533900 h 6236970"/>
              <a:gd name="connsiteX67" fmla="*/ 1272540 w 2339340"/>
              <a:gd name="connsiteY67" fmla="*/ 4838700 h 6236970"/>
              <a:gd name="connsiteX68" fmla="*/ 1242060 w 2339340"/>
              <a:gd name="connsiteY68" fmla="*/ 5059680 h 6236970"/>
              <a:gd name="connsiteX69" fmla="*/ 1276350 w 2339340"/>
              <a:gd name="connsiteY69" fmla="*/ 5288280 h 6236970"/>
              <a:gd name="connsiteX70" fmla="*/ 1333500 w 2339340"/>
              <a:gd name="connsiteY70" fmla="*/ 5494020 h 6236970"/>
              <a:gd name="connsiteX71" fmla="*/ 1314450 w 2339340"/>
              <a:gd name="connsiteY71" fmla="*/ 5615940 h 6236970"/>
              <a:gd name="connsiteX72" fmla="*/ 1264920 w 2339340"/>
              <a:gd name="connsiteY72" fmla="*/ 5795010 h 6236970"/>
              <a:gd name="connsiteX73" fmla="*/ 1264920 w 2339340"/>
              <a:gd name="connsiteY73" fmla="*/ 5901690 h 6236970"/>
              <a:gd name="connsiteX74" fmla="*/ 1424940 w 2339340"/>
              <a:gd name="connsiteY74" fmla="*/ 6236970 h 6236970"/>
              <a:gd name="connsiteX75" fmla="*/ 1565910 w 2339340"/>
              <a:gd name="connsiteY75" fmla="*/ 6065520 h 6236970"/>
              <a:gd name="connsiteX76" fmla="*/ 1604010 w 2339340"/>
              <a:gd name="connsiteY76" fmla="*/ 6012180 h 6236970"/>
              <a:gd name="connsiteX77" fmla="*/ 1524000 w 2339340"/>
              <a:gd name="connsiteY77" fmla="*/ 5844540 h 6236970"/>
              <a:gd name="connsiteX78" fmla="*/ 1466850 w 2339340"/>
              <a:gd name="connsiteY78" fmla="*/ 5718810 h 6236970"/>
              <a:gd name="connsiteX79" fmla="*/ 1440180 w 2339340"/>
              <a:gd name="connsiteY79" fmla="*/ 5638800 h 6236970"/>
              <a:gd name="connsiteX80" fmla="*/ 1546860 w 2339340"/>
              <a:gd name="connsiteY80" fmla="*/ 5078730 h 6236970"/>
              <a:gd name="connsiteX81" fmla="*/ 1600200 w 2339340"/>
              <a:gd name="connsiteY81" fmla="*/ 4507230 h 6236970"/>
              <a:gd name="connsiteX82" fmla="*/ 1684020 w 2339340"/>
              <a:gd name="connsiteY82" fmla="*/ 4027170 h 6236970"/>
              <a:gd name="connsiteX83" fmla="*/ 1703070 w 2339340"/>
              <a:gd name="connsiteY83" fmla="*/ 3688080 h 6236970"/>
              <a:gd name="connsiteX84" fmla="*/ 1645920 w 2339340"/>
              <a:gd name="connsiteY84" fmla="*/ 2884170 h 6236970"/>
              <a:gd name="connsiteX85" fmla="*/ 1630680 w 2339340"/>
              <a:gd name="connsiteY85" fmla="*/ 2868930 h 6236970"/>
              <a:gd name="connsiteX86" fmla="*/ 1607820 w 2339340"/>
              <a:gd name="connsiteY86" fmla="*/ 2750820 h 6236970"/>
              <a:gd name="connsiteX87" fmla="*/ 1584960 w 2339340"/>
              <a:gd name="connsiteY87" fmla="*/ 2423160 h 6236970"/>
              <a:gd name="connsiteX88" fmla="*/ 1584960 w 2339340"/>
              <a:gd name="connsiteY88" fmla="*/ 2072640 h 6236970"/>
              <a:gd name="connsiteX89" fmla="*/ 1619250 w 2339340"/>
              <a:gd name="connsiteY89" fmla="*/ 1771650 h 6236970"/>
              <a:gd name="connsiteX90" fmla="*/ 1691640 w 2339340"/>
              <a:gd name="connsiteY90" fmla="*/ 1501140 h 6236970"/>
              <a:gd name="connsiteX91" fmla="*/ 1954530 w 2339340"/>
              <a:gd name="connsiteY91" fmla="*/ 1924050 h 6236970"/>
              <a:gd name="connsiteX92" fmla="*/ 2045970 w 2339340"/>
              <a:gd name="connsiteY92" fmla="*/ 2045970 h 6236970"/>
              <a:gd name="connsiteX93" fmla="*/ 1840230 w 2339340"/>
              <a:gd name="connsiteY93" fmla="*/ 2358390 h 6236970"/>
              <a:gd name="connsiteX94" fmla="*/ 1729740 w 2339340"/>
              <a:gd name="connsiteY94" fmla="*/ 2545080 h 6236970"/>
              <a:gd name="connsiteX95" fmla="*/ 1672590 w 2339340"/>
              <a:gd name="connsiteY95" fmla="*/ 2674620 h 6236970"/>
              <a:gd name="connsiteX96" fmla="*/ 1604010 w 2339340"/>
              <a:gd name="connsiteY96" fmla="*/ 2754630 h 6236970"/>
              <a:gd name="connsiteX97" fmla="*/ 1634490 w 2339340"/>
              <a:gd name="connsiteY97" fmla="*/ 3040380 h 6236970"/>
              <a:gd name="connsiteX98" fmla="*/ 1729740 w 2339340"/>
              <a:gd name="connsiteY98" fmla="*/ 2891790 h 6236970"/>
              <a:gd name="connsiteX99" fmla="*/ 1927860 w 2339340"/>
              <a:gd name="connsiteY99" fmla="*/ 2689860 h 6236970"/>
              <a:gd name="connsiteX100" fmla="*/ 2065020 w 2339340"/>
              <a:gd name="connsiteY100" fmla="*/ 2548890 h 6236970"/>
              <a:gd name="connsiteX101" fmla="*/ 2202180 w 2339340"/>
              <a:gd name="connsiteY101" fmla="*/ 2339340 h 6236970"/>
              <a:gd name="connsiteX102" fmla="*/ 2339340 w 2339340"/>
              <a:gd name="connsiteY102" fmla="*/ 2049780 h 6236970"/>
              <a:gd name="connsiteX103" fmla="*/ 2293620 w 2339340"/>
              <a:gd name="connsiteY103" fmla="*/ 1958340 h 6236970"/>
              <a:gd name="connsiteX104" fmla="*/ 2232660 w 2339340"/>
              <a:gd name="connsiteY104" fmla="*/ 1752600 h 6236970"/>
              <a:gd name="connsiteX105" fmla="*/ 2175510 w 2339340"/>
              <a:gd name="connsiteY105" fmla="*/ 1565910 h 6236970"/>
              <a:gd name="connsiteX106" fmla="*/ 2065020 w 2339340"/>
              <a:gd name="connsiteY106" fmla="*/ 1352550 h 6236970"/>
              <a:gd name="connsiteX107" fmla="*/ 1958340 w 2339340"/>
              <a:gd name="connsiteY107" fmla="*/ 1169670 h 6236970"/>
              <a:gd name="connsiteX108" fmla="*/ 1878330 w 2339340"/>
              <a:gd name="connsiteY108" fmla="*/ 1043940 h 6236970"/>
              <a:gd name="connsiteX109" fmla="*/ 1752600 w 2339340"/>
              <a:gd name="connsiteY109" fmla="*/ 975360 h 6236970"/>
              <a:gd name="connsiteX110" fmla="*/ 1645920 w 2339340"/>
              <a:gd name="connsiteY110" fmla="*/ 956310 h 6236970"/>
              <a:gd name="connsiteX111" fmla="*/ 1546860 w 2339340"/>
              <a:gd name="connsiteY111" fmla="*/ 922020 h 6236970"/>
              <a:gd name="connsiteX112" fmla="*/ 1276350 w 2339340"/>
              <a:gd name="connsiteY112" fmla="*/ 861060 h 6236970"/>
              <a:gd name="connsiteX113" fmla="*/ 1257300 w 2339340"/>
              <a:gd name="connsiteY113" fmla="*/ 739140 h 6236970"/>
              <a:gd name="connsiteX114" fmla="*/ 1325880 w 2339340"/>
              <a:gd name="connsiteY114" fmla="*/ 594360 h 6236970"/>
              <a:gd name="connsiteX115" fmla="*/ 1363980 w 2339340"/>
              <a:gd name="connsiteY115" fmla="*/ 537210 h 6236970"/>
              <a:gd name="connsiteX116" fmla="*/ 1352550 w 2339340"/>
              <a:gd name="connsiteY116" fmla="*/ 438150 h 6236970"/>
              <a:gd name="connsiteX117" fmla="*/ 1348740 w 2339340"/>
              <a:gd name="connsiteY117" fmla="*/ 308610 h 6236970"/>
              <a:gd name="connsiteX118" fmla="*/ 1306830 w 2339340"/>
              <a:gd name="connsiteY118" fmla="*/ 114300 h 6236970"/>
              <a:gd name="connsiteX119" fmla="*/ 1188720 w 2339340"/>
              <a:gd name="connsiteY119" fmla="*/ 38100 h 6236970"/>
              <a:gd name="connsiteX120" fmla="*/ 1143000 w 2339340"/>
              <a:gd name="connsiteY120" fmla="*/ 11430 h 6236970"/>
              <a:gd name="connsiteX121" fmla="*/ 1093470 w 2339340"/>
              <a:gd name="connsiteY121" fmla="*/ 22860 h 6236970"/>
              <a:gd name="connsiteX0" fmla="*/ 1093470 w 2339340"/>
              <a:gd name="connsiteY0" fmla="*/ 22860 h 6236970"/>
              <a:gd name="connsiteX1" fmla="*/ 971550 w 2339340"/>
              <a:gd name="connsiteY1" fmla="*/ 68580 h 6236970"/>
              <a:gd name="connsiteX2" fmla="*/ 967740 w 2339340"/>
              <a:gd name="connsiteY2" fmla="*/ 0 h 6236970"/>
              <a:gd name="connsiteX3" fmla="*/ 872490 w 2339340"/>
              <a:gd name="connsiteY3" fmla="*/ 121920 h 6236970"/>
              <a:gd name="connsiteX4" fmla="*/ 849630 w 2339340"/>
              <a:gd name="connsiteY4" fmla="*/ 95250 h 6236970"/>
              <a:gd name="connsiteX5" fmla="*/ 800100 w 2339340"/>
              <a:gd name="connsiteY5" fmla="*/ 320040 h 6236970"/>
              <a:gd name="connsiteX6" fmla="*/ 811530 w 2339340"/>
              <a:gd name="connsiteY6" fmla="*/ 461010 h 6236970"/>
              <a:gd name="connsiteX7" fmla="*/ 754380 w 2339340"/>
              <a:gd name="connsiteY7" fmla="*/ 464820 h 6236970"/>
              <a:gd name="connsiteX8" fmla="*/ 781050 w 2339340"/>
              <a:gd name="connsiteY8" fmla="*/ 548640 h 6236970"/>
              <a:gd name="connsiteX9" fmla="*/ 822960 w 2339340"/>
              <a:gd name="connsiteY9" fmla="*/ 624840 h 6236970"/>
              <a:gd name="connsiteX10" fmla="*/ 887730 w 2339340"/>
              <a:gd name="connsiteY10" fmla="*/ 689610 h 6236970"/>
              <a:gd name="connsiteX11" fmla="*/ 925830 w 2339340"/>
              <a:gd name="connsiteY11" fmla="*/ 769620 h 6236970"/>
              <a:gd name="connsiteX12" fmla="*/ 925830 w 2339340"/>
              <a:gd name="connsiteY12" fmla="*/ 861060 h 6236970"/>
              <a:gd name="connsiteX13" fmla="*/ 803910 w 2339340"/>
              <a:gd name="connsiteY13" fmla="*/ 922020 h 6236970"/>
              <a:gd name="connsiteX14" fmla="*/ 701040 w 2339340"/>
              <a:gd name="connsiteY14" fmla="*/ 948690 h 6236970"/>
              <a:gd name="connsiteX15" fmla="*/ 556260 w 2339340"/>
              <a:gd name="connsiteY15" fmla="*/ 952500 h 6236970"/>
              <a:gd name="connsiteX16" fmla="*/ 403860 w 2339340"/>
              <a:gd name="connsiteY16" fmla="*/ 1002030 h 6236970"/>
              <a:gd name="connsiteX17" fmla="*/ 320040 w 2339340"/>
              <a:gd name="connsiteY17" fmla="*/ 1085850 h 6236970"/>
              <a:gd name="connsiteX18" fmla="*/ 247650 w 2339340"/>
              <a:gd name="connsiteY18" fmla="*/ 1276350 h 6236970"/>
              <a:gd name="connsiteX19" fmla="*/ 163830 w 2339340"/>
              <a:gd name="connsiteY19" fmla="*/ 1569720 h 6236970"/>
              <a:gd name="connsiteX20" fmla="*/ 83820 w 2339340"/>
              <a:gd name="connsiteY20" fmla="*/ 1783080 h 6236970"/>
              <a:gd name="connsiteX21" fmla="*/ 72390 w 2339340"/>
              <a:gd name="connsiteY21" fmla="*/ 1962150 h 6236970"/>
              <a:gd name="connsiteX22" fmla="*/ 0 w 2339340"/>
              <a:gd name="connsiteY22" fmla="*/ 2145030 h 6236970"/>
              <a:gd name="connsiteX23" fmla="*/ 11430 w 2339340"/>
              <a:gd name="connsiteY23" fmla="*/ 2251710 h 6236970"/>
              <a:gd name="connsiteX24" fmla="*/ 106680 w 2339340"/>
              <a:gd name="connsiteY24" fmla="*/ 2426970 h 6236970"/>
              <a:gd name="connsiteX25" fmla="*/ 243840 w 2339340"/>
              <a:gd name="connsiteY25" fmla="*/ 2594610 h 6236970"/>
              <a:gd name="connsiteX26" fmla="*/ 422910 w 2339340"/>
              <a:gd name="connsiteY26" fmla="*/ 2769870 h 6236970"/>
              <a:gd name="connsiteX27" fmla="*/ 609600 w 2339340"/>
              <a:gd name="connsiteY27" fmla="*/ 2929890 h 6236970"/>
              <a:gd name="connsiteX28" fmla="*/ 703183 w 2339340"/>
              <a:gd name="connsiteY28" fmla="*/ 3062525 h 6236970"/>
              <a:gd name="connsiteX29" fmla="*/ 711517 w 2339340"/>
              <a:gd name="connsiteY29" fmla="*/ 2784396 h 6236970"/>
              <a:gd name="connsiteX30" fmla="*/ 647700 w 2339340"/>
              <a:gd name="connsiteY30" fmla="*/ 2731770 h 6236970"/>
              <a:gd name="connsiteX31" fmla="*/ 541020 w 2339340"/>
              <a:gd name="connsiteY31" fmla="*/ 2537460 h 6236970"/>
              <a:gd name="connsiteX32" fmla="*/ 487680 w 2339340"/>
              <a:gd name="connsiteY32" fmla="*/ 2426970 h 6236970"/>
              <a:gd name="connsiteX33" fmla="*/ 293370 w 2339340"/>
              <a:gd name="connsiteY33" fmla="*/ 2205990 h 6236970"/>
              <a:gd name="connsiteX34" fmla="*/ 426720 w 2339340"/>
              <a:gd name="connsiteY34" fmla="*/ 1988820 h 6236970"/>
              <a:gd name="connsiteX35" fmla="*/ 483870 w 2339340"/>
              <a:gd name="connsiteY35" fmla="*/ 1878330 h 6236970"/>
              <a:gd name="connsiteX36" fmla="*/ 544830 w 2339340"/>
              <a:gd name="connsiteY36" fmla="*/ 1642110 h 6236970"/>
              <a:gd name="connsiteX37" fmla="*/ 636270 w 2339340"/>
              <a:gd name="connsiteY37" fmla="*/ 1897380 h 6236970"/>
              <a:gd name="connsiteX38" fmla="*/ 678180 w 2339340"/>
              <a:gd name="connsiteY38" fmla="*/ 2202180 h 6236970"/>
              <a:gd name="connsiteX39" fmla="*/ 689610 w 2339340"/>
              <a:gd name="connsiteY39" fmla="*/ 2487930 h 6236970"/>
              <a:gd name="connsiteX40" fmla="*/ 712470 w 2339340"/>
              <a:gd name="connsiteY40" fmla="*/ 2762250 h 6236970"/>
              <a:gd name="connsiteX41" fmla="*/ 701040 w 2339340"/>
              <a:gd name="connsiteY41" fmla="*/ 3177540 h 6236970"/>
              <a:gd name="connsiteX42" fmla="*/ 643890 w 2339340"/>
              <a:gd name="connsiteY42" fmla="*/ 3783330 h 6236970"/>
              <a:gd name="connsiteX43" fmla="*/ 613410 w 2339340"/>
              <a:gd name="connsiteY43" fmla="*/ 4255770 h 6236970"/>
              <a:gd name="connsiteX44" fmla="*/ 689610 w 2339340"/>
              <a:gd name="connsiteY44" fmla="*/ 4617720 h 6236970"/>
              <a:gd name="connsiteX45" fmla="*/ 803910 w 2339340"/>
              <a:gd name="connsiteY45" fmla="*/ 5215890 h 6236970"/>
              <a:gd name="connsiteX46" fmla="*/ 883920 w 2339340"/>
              <a:gd name="connsiteY46" fmla="*/ 5657850 h 6236970"/>
              <a:gd name="connsiteX47" fmla="*/ 872490 w 2339340"/>
              <a:gd name="connsiteY47" fmla="*/ 5684520 h 6236970"/>
              <a:gd name="connsiteX48" fmla="*/ 693420 w 2339340"/>
              <a:gd name="connsiteY48" fmla="*/ 5894070 h 6236970"/>
              <a:gd name="connsiteX49" fmla="*/ 541020 w 2339340"/>
              <a:gd name="connsiteY49" fmla="*/ 6092190 h 6236970"/>
              <a:gd name="connsiteX50" fmla="*/ 510540 w 2339340"/>
              <a:gd name="connsiteY50" fmla="*/ 6156960 h 6236970"/>
              <a:gd name="connsiteX51" fmla="*/ 701040 w 2339340"/>
              <a:gd name="connsiteY51" fmla="*/ 6092190 h 6236970"/>
              <a:gd name="connsiteX52" fmla="*/ 830580 w 2339340"/>
              <a:gd name="connsiteY52" fmla="*/ 6065520 h 6236970"/>
              <a:gd name="connsiteX53" fmla="*/ 952500 w 2339340"/>
              <a:gd name="connsiteY53" fmla="*/ 5974080 h 6236970"/>
              <a:gd name="connsiteX54" fmla="*/ 963930 w 2339340"/>
              <a:gd name="connsiteY54" fmla="*/ 5871210 h 6236970"/>
              <a:gd name="connsiteX55" fmla="*/ 1108710 w 2339340"/>
              <a:gd name="connsiteY55" fmla="*/ 5817870 h 6236970"/>
              <a:gd name="connsiteX56" fmla="*/ 1108710 w 2339340"/>
              <a:gd name="connsiteY56" fmla="*/ 5791200 h 6236970"/>
              <a:gd name="connsiteX57" fmla="*/ 1032510 w 2339340"/>
              <a:gd name="connsiteY57" fmla="*/ 5634990 h 6236970"/>
              <a:gd name="connsiteX58" fmla="*/ 1043940 w 2339340"/>
              <a:gd name="connsiteY58" fmla="*/ 5280660 h 6236970"/>
              <a:gd name="connsiteX59" fmla="*/ 1074420 w 2339340"/>
              <a:gd name="connsiteY59" fmla="*/ 4888230 h 6236970"/>
              <a:gd name="connsiteX60" fmla="*/ 1002030 w 2339340"/>
              <a:gd name="connsiteY60" fmla="*/ 4423410 h 6236970"/>
              <a:gd name="connsiteX61" fmla="*/ 1066800 w 2339340"/>
              <a:gd name="connsiteY61" fmla="*/ 4130040 h 6236970"/>
              <a:gd name="connsiteX62" fmla="*/ 1116330 w 2339340"/>
              <a:gd name="connsiteY62" fmla="*/ 3775710 h 6236970"/>
              <a:gd name="connsiteX63" fmla="*/ 1165860 w 2339340"/>
              <a:gd name="connsiteY63" fmla="*/ 3375660 h 6236970"/>
              <a:gd name="connsiteX64" fmla="*/ 1238250 w 2339340"/>
              <a:gd name="connsiteY64" fmla="*/ 3882390 h 6236970"/>
              <a:gd name="connsiteX65" fmla="*/ 1280160 w 2339340"/>
              <a:gd name="connsiteY65" fmla="*/ 4366260 h 6236970"/>
              <a:gd name="connsiteX66" fmla="*/ 1310640 w 2339340"/>
              <a:gd name="connsiteY66" fmla="*/ 4533900 h 6236970"/>
              <a:gd name="connsiteX67" fmla="*/ 1272540 w 2339340"/>
              <a:gd name="connsiteY67" fmla="*/ 4838700 h 6236970"/>
              <a:gd name="connsiteX68" fmla="*/ 1242060 w 2339340"/>
              <a:gd name="connsiteY68" fmla="*/ 5059680 h 6236970"/>
              <a:gd name="connsiteX69" fmla="*/ 1276350 w 2339340"/>
              <a:gd name="connsiteY69" fmla="*/ 5288280 h 6236970"/>
              <a:gd name="connsiteX70" fmla="*/ 1333500 w 2339340"/>
              <a:gd name="connsiteY70" fmla="*/ 5494020 h 6236970"/>
              <a:gd name="connsiteX71" fmla="*/ 1314450 w 2339340"/>
              <a:gd name="connsiteY71" fmla="*/ 5615940 h 6236970"/>
              <a:gd name="connsiteX72" fmla="*/ 1264920 w 2339340"/>
              <a:gd name="connsiteY72" fmla="*/ 5795010 h 6236970"/>
              <a:gd name="connsiteX73" fmla="*/ 1264920 w 2339340"/>
              <a:gd name="connsiteY73" fmla="*/ 5901690 h 6236970"/>
              <a:gd name="connsiteX74" fmla="*/ 1424940 w 2339340"/>
              <a:gd name="connsiteY74" fmla="*/ 6236970 h 6236970"/>
              <a:gd name="connsiteX75" fmla="*/ 1565910 w 2339340"/>
              <a:gd name="connsiteY75" fmla="*/ 6065520 h 6236970"/>
              <a:gd name="connsiteX76" fmla="*/ 1604010 w 2339340"/>
              <a:gd name="connsiteY76" fmla="*/ 6012180 h 6236970"/>
              <a:gd name="connsiteX77" fmla="*/ 1524000 w 2339340"/>
              <a:gd name="connsiteY77" fmla="*/ 5844540 h 6236970"/>
              <a:gd name="connsiteX78" fmla="*/ 1466850 w 2339340"/>
              <a:gd name="connsiteY78" fmla="*/ 5718810 h 6236970"/>
              <a:gd name="connsiteX79" fmla="*/ 1440180 w 2339340"/>
              <a:gd name="connsiteY79" fmla="*/ 5638800 h 6236970"/>
              <a:gd name="connsiteX80" fmla="*/ 1546860 w 2339340"/>
              <a:gd name="connsiteY80" fmla="*/ 5078730 h 6236970"/>
              <a:gd name="connsiteX81" fmla="*/ 1600200 w 2339340"/>
              <a:gd name="connsiteY81" fmla="*/ 4507230 h 6236970"/>
              <a:gd name="connsiteX82" fmla="*/ 1684020 w 2339340"/>
              <a:gd name="connsiteY82" fmla="*/ 4027170 h 6236970"/>
              <a:gd name="connsiteX83" fmla="*/ 1703070 w 2339340"/>
              <a:gd name="connsiteY83" fmla="*/ 3688080 h 6236970"/>
              <a:gd name="connsiteX84" fmla="*/ 1645920 w 2339340"/>
              <a:gd name="connsiteY84" fmla="*/ 2884170 h 6236970"/>
              <a:gd name="connsiteX85" fmla="*/ 1630680 w 2339340"/>
              <a:gd name="connsiteY85" fmla="*/ 2868930 h 6236970"/>
              <a:gd name="connsiteX86" fmla="*/ 1607820 w 2339340"/>
              <a:gd name="connsiteY86" fmla="*/ 2750820 h 6236970"/>
              <a:gd name="connsiteX87" fmla="*/ 1584960 w 2339340"/>
              <a:gd name="connsiteY87" fmla="*/ 2423160 h 6236970"/>
              <a:gd name="connsiteX88" fmla="*/ 1584960 w 2339340"/>
              <a:gd name="connsiteY88" fmla="*/ 2072640 h 6236970"/>
              <a:gd name="connsiteX89" fmla="*/ 1619250 w 2339340"/>
              <a:gd name="connsiteY89" fmla="*/ 1771650 h 6236970"/>
              <a:gd name="connsiteX90" fmla="*/ 1691640 w 2339340"/>
              <a:gd name="connsiteY90" fmla="*/ 1501140 h 6236970"/>
              <a:gd name="connsiteX91" fmla="*/ 1954530 w 2339340"/>
              <a:gd name="connsiteY91" fmla="*/ 1924050 h 6236970"/>
              <a:gd name="connsiteX92" fmla="*/ 2045970 w 2339340"/>
              <a:gd name="connsiteY92" fmla="*/ 2045970 h 6236970"/>
              <a:gd name="connsiteX93" fmla="*/ 1840230 w 2339340"/>
              <a:gd name="connsiteY93" fmla="*/ 2358390 h 6236970"/>
              <a:gd name="connsiteX94" fmla="*/ 1729740 w 2339340"/>
              <a:gd name="connsiteY94" fmla="*/ 2545080 h 6236970"/>
              <a:gd name="connsiteX95" fmla="*/ 1672590 w 2339340"/>
              <a:gd name="connsiteY95" fmla="*/ 2674620 h 6236970"/>
              <a:gd name="connsiteX96" fmla="*/ 1604010 w 2339340"/>
              <a:gd name="connsiteY96" fmla="*/ 2754630 h 6236970"/>
              <a:gd name="connsiteX97" fmla="*/ 1658302 w 2339340"/>
              <a:gd name="connsiteY97" fmla="*/ 3010615 h 6236970"/>
              <a:gd name="connsiteX98" fmla="*/ 1729740 w 2339340"/>
              <a:gd name="connsiteY98" fmla="*/ 2891790 h 6236970"/>
              <a:gd name="connsiteX99" fmla="*/ 1927860 w 2339340"/>
              <a:gd name="connsiteY99" fmla="*/ 2689860 h 6236970"/>
              <a:gd name="connsiteX100" fmla="*/ 2065020 w 2339340"/>
              <a:gd name="connsiteY100" fmla="*/ 2548890 h 6236970"/>
              <a:gd name="connsiteX101" fmla="*/ 2202180 w 2339340"/>
              <a:gd name="connsiteY101" fmla="*/ 2339340 h 6236970"/>
              <a:gd name="connsiteX102" fmla="*/ 2339340 w 2339340"/>
              <a:gd name="connsiteY102" fmla="*/ 2049780 h 6236970"/>
              <a:gd name="connsiteX103" fmla="*/ 2293620 w 2339340"/>
              <a:gd name="connsiteY103" fmla="*/ 1958340 h 6236970"/>
              <a:gd name="connsiteX104" fmla="*/ 2232660 w 2339340"/>
              <a:gd name="connsiteY104" fmla="*/ 1752600 h 6236970"/>
              <a:gd name="connsiteX105" fmla="*/ 2175510 w 2339340"/>
              <a:gd name="connsiteY105" fmla="*/ 1565910 h 6236970"/>
              <a:gd name="connsiteX106" fmla="*/ 2065020 w 2339340"/>
              <a:gd name="connsiteY106" fmla="*/ 1352550 h 6236970"/>
              <a:gd name="connsiteX107" fmla="*/ 1958340 w 2339340"/>
              <a:gd name="connsiteY107" fmla="*/ 1169670 h 6236970"/>
              <a:gd name="connsiteX108" fmla="*/ 1878330 w 2339340"/>
              <a:gd name="connsiteY108" fmla="*/ 1043940 h 6236970"/>
              <a:gd name="connsiteX109" fmla="*/ 1752600 w 2339340"/>
              <a:gd name="connsiteY109" fmla="*/ 975360 h 6236970"/>
              <a:gd name="connsiteX110" fmla="*/ 1645920 w 2339340"/>
              <a:gd name="connsiteY110" fmla="*/ 956310 h 6236970"/>
              <a:gd name="connsiteX111" fmla="*/ 1546860 w 2339340"/>
              <a:gd name="connsiteY111" fmla="*/ 922020 h 6236970"/>
              <a:gd name="connsiteX112" fmla="*/ 1276350 w 2339340"/>
              <a:gd name="connsiteY112" fmla="*/ 861060 h 6236970"/>
              <a:gd name="connsiteX113" fmla="*/ 1257300 w 2339340"/>
              <a:gd name="connsiteY113" fmla="*/ 739140 h 6236970"/>
              <a:gd name="connsiteX114" fmla="*/ 1325880 w 2339340"/>
              <a:gd name="connsiteY114" fmla="*/ 594360 h 6236970"/>
              <a:gd name="connsiteX115" fmla="*/ 1363980 w 2339340"/>
              <a:gd name="connsiteY115" fmla="*/ 537210 h 6236970"/>
              <a:gd name="connsiteX116" fmla="*/ 1352550 w 2339340"/>
              <a:gd name="connsiteY116" fmla="*/ 438150 h 6236970"/>
              <a:gd name="connsiteX117" fmla="*/ 1348740 w 2339340"/>
              <a:gd name="connsiteY117" fmla="*/ 308610 h 6236970"/>
              <a:gd name="connsiteX118" fmla="*/ 1306830 w 2339340"/>
              <a:gd name="connsiteY118" fmla="*/ 114300 h 6236970"/>
              <a:gd name="connsiteX119" fmla="*/ 1188720 w 2339340"/>
              <a:gd name="connsiteY119" fmla="*/ 38100 h 6236970"/>
              <a:gd name="connsiteX120" fmla="*/ 1143000 w 2339340"/>
              <a:gd name="connsiteY120" fmla="*/ 11430 h 6236970"/>
              <a:gd name="connsiteX121" fmla="*/ 1093470 w 2339340"/>
              <a:gd name="connsiteY121" fmla="*/ 22860 h 6236970"/>
              <a:gd name="connsiteX0" fmla="*/ 1093470 w 2339340"/>
              <a:gd name="connsiteY0" fmla="*/ 22860 h 6236970"/>
              <a:gd name="connsiteX1" fmla="*/ 971550 w 2339340"/>
              <a:gd name="connsiteY1" fmla="*/ 68580 h 6236970"/>
              <a:gd name="connsiteX2" fmla="*/ 967740 w 2339340"/>
              <a:gd name="connsiteY2" fmla="*/ 0 h 6236970"/>
              <a:gd name="connsiteX3" fmla="*/ 872490 w 2339340"/>
              <a:gd name="connsiteY3" fmla="*/ 121920 h 6236970"/>
              <a:gd name="connsiteX4" fmla="*/ 849630 w 2339340"/>
              <a:gd name="connsiteY4" fmla="*/ 95250 h 6236970"/>
              <a:gd name="connsiteX5" fmla="*/ 800100 w 2339340"/>
              <a:gd name="connsiteY5" fmla="*/ 320040 h 6236970"/>
              <a:gd name="connsiteX6" fmla="*/ 811530 w 2339340"/>
              <a:gd name="connsiteY6" fmla="*/ 461010 h 6236970"/>
              <a:gd name="connsiteX7" fmla="*/ 754380 w 2339340"/>
              <a:gd name="connsiteY7" fmla="*/ 464820 h 6236970"/>
              <a:gd name="connsiteX8" fmla="*/ 781050 w 2339340"/>
              <a:gd name="connsiteY8" fmla="*/ 548640 h 6236970"/>
              <a:gd name="connsiteX9" fmla="*/ 822960 w 2339340"/>
              <a:gd name="connsiteY9" fmla="*/ 624840 h 6236970"/>
              <a:gd name="connsiteX10" fmla="*/ 887730 w 2339340"/>
              <a:gd name="connsiteY10" fmla="*/ 689610 h 6236970"/>
              <a:gd name="connsiteX11" fmla="*/ 925830 w 2339340"/>
              <a:gd name="connsiteY11" fmla="*/ 769620 h 6236970"/>
              <a:gd name="connsiteX12" fmla="*/ 925830 w 2339340"/>
              <a:gd name="connsiteY12" fmla="*/ 861060 h 6236970"/>
              <a:gd name="connsiteX13" fmla="*/ 803910 w 2339340"/>
              <a:gd name="connsiteY13" fmla="*/ 922020 h 6236970"/>
              <a:gd name="connsiteX14" fmla="*/ 701040 w 2339340"/>
              <a:gd name="connsiteY14" fmla="*/ 948690 h 6236970"/>
              <a:gd name="connsiteX15" fmla="*/ 556260 w 2339340"/>
              <a:gd name="connsiteY15" fmla="*/ 952500 h 6236970"/>
              <a:gd name="connsiteX16" fmla="*/ 403860 w 2339340"/>
              <a:gd name="connsiteY16" fmla="*/ 1002030 h 6236970"/>
              <a:gd name="connsiteX17" fmla="*/ 320040 w 2339340"/>
              <a:gd name="connsiteY17" fmla="*/ 1085850 h 6236970"/>
              <a:gd name="connsiteX18" fmla="*/ 247650 w 2339340"/>
              <a:gd name="connsiteY18" fmla="*/ 1276350 h 6236970"/>
              <a:gd name="connsiteX19" fmla="*/ 163830 w 2339340"/>
              <a:gd name="connsiteY19" fmla="*/ 1569720 h 6236970"/>
              <a:gd name="connsiteX20" fmla="*/ 83820 w 2339340"/>
              <a:gd name="connsiteY20" fmla="*/ 1783080 h 6236970"/>
              <a:gd name="connsiteX21" fmla="*/ 72390 w 2339340"/>
              <a:gd name="connsiteY21" fmla="*/ 1962150 h 6236970"/>
              <a:gd name="connsiteX22" fmla="*/ 0 w 2339340"/>
              <a:gd name="connsiteY22" fmla="*/ 2145030 h 6236970"/>
              <a:gd name="connsiteX23" fmla="*/ 11430 w 2339340"/>
              <a:gd name="connsiteY23" fmla="*/ 2251710 h 6236970"/>
              <a:gd name="connsiteX24" fmla="*/ 106680 w 2339340"/>
              <a:gd name="connsiteY24" fmla="*/ 2426970 h 6236970"/>
              <a:gd name="connsiteX25" fmla="*/ 243840 w 2339340"/>
              <a:gd name="connsiteY25" fmla="*/ 2594610 h 6236970"/>
              <a:gd name="connsiteX26" fmla="*/ 422910 w 2339340"/>
              <a:gd name="connsiteY26" fmla="*/ 2769870 h 6236970"/>
              <a:gd name="connsiteX27" fmla="*/ 609600 w 2339340"/>
              <a:gd name="connsiteY27" fmla="*/ 2929890 h 6236970"/>
              <a:gd name="connsiteX28" fmla="*/ 703183 w 2339340"/>
              <a:gd name="connsiteY28" fmla="*/ 3062525 h 6236970"/>
              <a:gd name="connsiteX29" fmla="*/ 711517 w 2339340"/>
              <a:gd name="connsiteY29" fmla="*/ 2784396 h 6236970"/>
              <a:gd name="connsiteX30" fmla="*/ 647700 w 2339340"/>
              <a:gd name="connsiteY30" fmla="*/ 2731770 h 6236970"/>
              <a:gd name="connsiteX31" fmla="*/ 541020 w 2339340"/>
              <a:gd name="connsiteY31" fmla="*/ 2537460 h 6236970"/>
              <a:gd name="connsiteX32" fmla="*/ 487680 w 2339340"/>
              <a:gd name="connsiteY32" fmla="*/ 2426970 h 6236970"/>
              <a:gd name="connsiteX33" fmla="*/ 293370 w 2339340"/>
              <a:gd name="connsiteY33" fmla="*/ 2205990 h 6236970"/>
              <a:gd name="connsiteX34" fmla="*/ 426720 w 2339340"/>
              <a:gd name="connsiteY34" fmla="*/ 1988820 h 6236970"/>
              <a:gd name="connsiteX35" fmla="*/ 483870 w 2339340"/>
              <a:gd name="connsiteY35" fmla="*/ 1878330 h 6236970"/>
              <a:gd name="connsiteX36" fmla="*/ 544830 w 2339340"/>
              <a:gd name="connsiteY36" fmla="*/ 1642110 h 6236970"/>
              <a:gd name="connsiteX37" fmla="*/ 636270 w 2339340"/>
              <a:gd name="connsiteY37" fmla="*/ 1897380 h 6236970"/>
              <a:gd name="connsiteX38" fmla="*/ 678180 w 2339340"/>
              <a:gd name="connsiteY38" fmla="*/ 2202180 h 6236970"/>
              <a:gd name="connsiteX39" fmla="*/ 689610 w 2339340"/>
              <a:gd name="connsiteY39" fmla="*/ 2487930 h 6236970"/>
              <a:gd name="connsiteX40" fmla="*/ 712470 w 2339340"/>
              <a:gd name="connsiteY40" fmla="*/ 2762250 h 6236970"/>
              <a:gd name="connsiteX41" fmla="*/ 701040 w 2339340"/>
              <a:gd name="connsiteY41" fmla="*/ 3177540 h 6236970"/>
              <a:gd name="connsiteX42" fmla="*/ 643890 w 2339340"/>
              <a:gd name="connsiteY42" fmla="*/ 3783330 h 6236970"/>
              <a:gd name="connsiteX43" fmla="*/ 613410 w 2339340"/>
              <a:gd name="connsiteY43" fmla="*/ 4255770 h 6236970"/>
              <a:gd name="connsiteX44" fmla="*/ 689610 w 2339340"/>
              <a:gd name="connsiteY44" fmla="*/ 4617720 h 6236970"/>
              <a:gd name="connsiteX45" fmla="*/ 803910 w 2339340"/>
              <a:gd name="connsiteY45" fmla="*/ 5215890 h 6236970"/>
              <a:gd name="connsiteX46" fmla="*/ 883920 w 2339340"/>
              <a:gd name="connsiteY46" fmla="*/ 5657850 h 6236970"/>
              <a:gd name="connsiteX47" fmla="*/ 872490 w 2339340"/>
              <a:gd name="connsiteY47" fmla="*/ 5684520 h 6236970"/>
              <a:gd name="connsiteX48" fmla="*/ 693420 w 2339340"/>
              <a:gd name="connsiteY48" fmla="*/ 5894070 h 6236970"/>
              <a:gd name="connsiteX49" fmla="*/ 541020 w 2339340"/>
              <a:gd name="connsiteY49" fmla="*/ 6092190 h 6236970"/>
              <a:gd name="connsiteX50" fmla="*/ 510540 w 2339340"/>
              <a:gd name="connsiteY50" fmla="*/ 6156960 h 6236970"/>
              <a:gd name="connsiteX51" fmla="*/ 701040 w 2339340"/>
              <a:gd name="connsiteY51" fmla="*/ 6092190 h 6236970"/>
              <a:gd name="connsiteX52" fmla="*/ 830580 w 2339340"/>
              <a:gd name="connsiteY52" fmla="*/ 6065520 h 6236970"/>
              <a:gd name="connsiteX53" fmla="*/ 952500 w 2339340"/>
              <a:gd name="connsiteY53" fmla="*/ 5974080 h 6236970"/>
              <a:gd name="connsiteX54" fmla="*/ 963930 w 2339340"/>
              <a:gd name="connsiteY54" fmla="*/ 5871210 h 6236970"/>
              <a:gd name="connsiteX55" fmla="*/ 1108710 w 2339340"/>
              <a:gd name="connsiteY55" fmla="*/ 5817870 h 6236970"/>
              <a:gd name="connsiteX56" fmla="*/ 1108710 w 2339340"/>
              <a:gd name="connsiteY56" fmla="*/ 5791200 h 6236970"/>
              <a:gd name="connsiteX57" fmla="*/ 1032510 w 2339340"/>
              <a:gd name="connsiteY57" fmla="*/ 5634990 h 6236970"/>
              <a:gd name="connsiteX58" fmla="*/ 1043940 w 2339340"/>
              <a:gd name="connsiteY58" fmla="*/ 5280660 h 6236970"/>
              <a:gd name="connsiteX59" fmla="*/ 1074420 w 2339340"/>
              <a:gd name="connsiteY59" fmla="*/ 4888230 h 6236970"/>
              <a:gd name="connsiteX60" fmla="*/ 1002030 w 2339340"/>
              <a:gd name="connsiteY60" fmla="*/ 4423410 h 6236970"/>
              <a:gd name="connsiteX61" fmla="*/ 1066800 w 2339340"/>
              <a:gd name="connsiteY61" fmla="*/ 4130040 h 6236970"/>
              <a:gd name="connsiteX62" fmla="*/ 1116330 w 2339340"/>
              <a:gd name="connsiteY62" fmla="*/ 3775710 h 6236970"/>
              <a:gd name="connsiteX63" fmla="*/ 1165860 w 2339340"/>
              <a:gd name="connsiteY63" fmla="*/ 3375660 h 6236970"/>
              <a:gd name="connsiteX64" fmla="*/ 1238250 w 2339340"/>
              <a:gd name="connsiteY64" fmla="*/ 3882390 h 6236970"/>
              <a:gd name="connsiteX65" fmla="*/ 1280160 w 2339340"/>
              <a:gd name="connsiteY65" fmla="*/ 4366260 h 6236970"/>
              <a:gd name="connsiteX66" fmla="*/ 1310640 w 2339340"/>
              <a:gd name="connsiteY66" fmla="*/ 4533900 h 6236970"/>
              <a:gd name="connsiteX67" fmla="*/ 1272540 w 2339340"/>
              <a:gd name="connsiteY67" fmla="*/ 4838700 h 6236970"/>
              <a:gd name="connsiteX68" fmla="*/ 1242060 w 2339340"/>
              <a:gd name="connsiteY68" fmla="*/ 5059680 h 6236970"/>
              <a:gd name="connsiteX69" fmla="*/ 1276350 w 2339340"/>
              <a:gd name="connsiteY69" fmla="*/ 5288280 h 6236970"/>
              <a:gd name="connsiteX70" fmla="*/ 1333500 w 2339340"/>
              <a:gd name="connsiteY70" fmla="*/ 5494020 h 6236970"/>
              <a:gd name="connsiteX71" fmla="*/ 1314450 w 2339340"/>
              <a:gd name="connsiteY71" fmla="*/ 5615940 h 6236970"/>
              <a:gd name="connsiteX72" fmla="*/ 1264920 w 2339340"/>
              <a:gd name="connsiteY72" fmla="*/ 5795010 h 6236970"/>
              <a:gd name="connsiteX73" fmla="*/ 1264920 w 2339340"/>
              <a:gd name="connsiteY73" fmla="*/ 5901690 h 6236970"/>
              <a:gd name="connsiteX74" fmla="*/ 1424940 w 2339340"/>
              <a:gd name="connsiteY74" fmla="*/ 6236970 h 6236970"/>
              <a:gd name="connsiteX75" fmla="*/ 1565910 w 2339340"/>
              <a:gd name="connsiteY75" fmla="*/ 6065520 h 6236970"/>
              <a:gd name="connsiteX76" fmla="*/ 1604010 w 2339340"/>
              <a:gd name="connsiteY76" fmla="*/ 6012180 h 6236970"/>
              <a:gd name="connsiteX77" fmla="*/ 1524000 w 2339340"/>
              <a:gd name="connsiteY77" fmla="*/ 5844540 h 6236970"/>
              <a:gd name="connsiteX78" fmla="*/ 1466850 w 2339340"/>
              <a:gd name="connsiteY78" fmla="*/ 5718810 h 6236970"/>
              <a:gd name="connsiteX79" fmla="*/ 1440180 w 2339340"/>
              <a:gd name="connsiteY79" fmla="*/ 5638800 h 6236970"/>
              <a:gd name="connsiteX80" fmla="*/ 1546860 w 2339340"/>
              <a:gd name="connsiteY80" fmla="*/ 5078730 h 6236970"/>
              <a:gd name="connsiteX81" fmla="*/ 1600200 w 2339340"/>
              <a:gd name="connsiteY81" fmla="*/ 4507230 h 6236970"/>
              <a:gd name="connsiteX82" fmla="*/ 1684020 w 2339340"/>
              <a:gd name="connsiteY82" fmla="*/ 4027170 h 6236970"/>
              <a:gd name="connsiteX83" fmla="*/ 1703070 w 2339340"/>
              <a:gd name="connsiteY83" fmla="*/ 3688080 h 6236970"/>
              <a:gd name="connsiteX84" fmla="*/ 1673305 w 2339340"/>
              <a:gd name="connsiteY84" fmla="*/ 3083005 h 6236970"/>
              <a:gd name="connsiteX85" fmla="*/ 1630680 w 2339340"/>
              <a:gd name="connsiteY85" fmla="*/ 2868930 h 6236970"/>
              <a:gd name="connsiteX86" fmla="*/ 1607820 w 2339340"/>
              <a:gd name="connsiteY86" fmla="*/ 2750820 h 6236970"/>
              <a:gd name="connsiteX87" fmla="*/ 1584960 w 2339340"/>
              <a:gd name="connsiteY87" fmla="*/ 2423160 h 6236970"/>
              <a:gd name="connsiteX88" fmla="*/ 1584960 w 2339340"/>
              <a:gd name="connsiteY88" fmla="*/ 2072640 h 6236970"/>
              <a:gd name="connsiteX89" fmla="*/ 1619250 w 2339340"/>
              <a:gd name="connsiteY89" fmla="*/ 1771650 h 6236970"/>
              <a:gd name="connsiteX90" fmla="*/ 1691640 w 2339340"/>
              <a:gd name="connsiteY90" fmla="*/ 1501140 h 6236970"/>
              <a:gd name="connsiteX91" fmla="*/ 1954530 w 2339340"/>
              <a:gd name="connsiteY91" fmla="*/ 1924050 h 6236970"/>
              <a:gd name="connsiteX92" fmla="*/ 2045970 w 2339340"/>
              <a:gd name="connsiteY92" fmla="*/ 2045970 h 6236970"/>
              <a:gd name="connsiteX93" fmla="*/ 1840230 w 2339340"/>
              <a:gd name="connsiteY93" fmla="*/ 2358390 h 6236970"/>
              <a:gd name="connsiteX94" fmla="*/ 1729740 w 2339340"/>
              <a:gd name="connsiteY94" fmla="*/ 2545080 h 6236970"/>
              <a:gd name="connsiteX95" fmla="*/ 1672590 w 2339340"/>
              <a:gd name="connsiteY95" fmla="*/ 2674620 h 6236970"/>
              <a:gd name="connsiteX96" fmla="*/ 1604010 w 2339340"/>
              <a:gd name="connsiteY96" fmla="*/ 2754630 h 6236970"/>
              <a:gd name="connsiteX97" fmla="*/ 1658302 w 2339340"/>
              <a:gd name="connsiteY97" fmla="*/ 3010615 h 6236970"/>
              <a:gd name="connsiteX98" fmla="*/ 1729740 w 2339340"/>
              <a:gd name="connsiteY98" fmla="*/ 2891790 h 6236970"/>
              <a:gd name="connsiteX99" fmla="*/ 1927860 w 2339340"/>
              <a:gd name="connsiteY99" fmla="*/ 2689860 h 6236970"/>
              <a:gd name="connsiteX100" fmla="*/ 2065020 w 2339340"/>
              <a:gd name="connsiteY100" fmla="*/ 2548890 h 6236970"/>
              <a:gd name="connsiteX101" fmla="*/ 2202180 w 2339340"/>
              <a:gd name="connsiteY101" fmla="*/ 2339340 h 6236970"/>
              <a:gd name="connsiteX102" fmla="*/ 2339340 w 2339340"/>
              <a:gd name="connsiteY102" fmla="*/ 2049780 h 6236970"/>
              <a:gd name="connsiteX103" fmla="*/ 2293620 w 2339340"/>
              <a:gd name="connsiteY103" fmla="*/ 1958340 h 6236970"/>
              <a:gd name="connsiteX104" fmla="*/ 2232660 w 2339340"/>
              <a:gd name="connsiteY104" fmla="*/ 1752600 h 6236970"/>
              <a:gd name="connsiteX105" fmla="*/ 2175510 w 2339340"/>
              <a:gd name="connsiteY105" fmla="*/ 1565910 h 6236970"/>
              <a:gd name="connsiteX106" fmla="*/ 2065020 w 2339340"/>
              <a:gd name="connsiteY106" fmla="*/ 1352550 h 6236970"/>
              <a:gd name="connsiteX107" fmla="*/ 1958340 w 2339340"/>
              <a:gd name="connsiteY107" fmla="*/ 1169670 h 6236970"/>
              <a:gd name="connsiteX108" fmla="*/ 1878330 w 2339340"/>
              <a:gd name="connsiteY108" fmla="*/ 1043940 h 6236970"/>
              <a:gd name="connsiteX109" fmla="*/ 1752600 w 2339340"/>
              <a:gd name="connsiteY109" fmla="*/ 975360 h 6236970"/>
              <a:gd name="connsiteX110" fmla="*/ 1645920 w 2339340"/>
              <a:gd name="connsiteY110" fmla="*/ 956310 h 6236970"/>
              <a:gd name="connsiteX111" fmla="*/ 1546860 w 2339340"/>
              <a:gd name="connsiteY111" fmla="*/ 922020 h 6236970"/>
              <a:gd name="connsiteX112" fmla="*/ 1276350 w 2339340"/>
              <a:gd name="connsiteY112" fmla="*/ 861060 h 6236970"/>
              <a:gd name="connsiteX113" fmla="*/ 1257300 w 2339340"/>
              <a:gd name="connsiteY113" fmla="*/ 739140 h 6236970"/>
              <a:gd name="connsiteX114" fmla="*/ 1325880 w 2339340"/>
              <a:gd name="connsiteY114" fmla="*/ 594360 h 6236970"/>
              <a:gd name="connsiteX115" fmla="*/ 1363980 w 2339340"/>
              <a:gd name="connsiteY115" fmla="*/ 537210 h 6236970"/>
              <a:gd name="connsiteX116" fmla="*/ 1352550 w 2339340"/>
              <a:gd name="connsiteY116" fmla="*/ 438150 h 6236970"/>
              <a:gd name="connsiteX117" fmla="*/ 1348740 w 2339340"/>
              <a:gd name="connsiteY117" fmla="*/ 308610 h 6236970"/>
              <a:gd name="connsiteX118" fmla="*/ 1306830 w 2339340"/>
              <a:gd name="connsiteY118" fmla="*/ 114300 h 6236970"/>
              <a:gd name="connsiteX119" fmla="*/ 1188720 w 2339340"/>
              <a:gd name="connsiteY119" fmla="*/ 38100 h 6236970"/>
              <a:gd name="connsiteX120" fmla="*/ 1143000 w 2339340"/>
              <a:gd name="connsiteY120" fmla="*/ 11430 h 6236970"/>
              <a:gd name="connsiteX121" fmla="*/ 1093470 w 2339340"/>
              <a:gd name="connsiteY121" fmla="*/ 22860 h 6236970"/>
              <a:gd name="connsiteX0" fmla="*/ 1093470 w 2339340"/>
              <a:gd name="connsiteY0" fmla="*/ 22860 h 6236970"/>
              <a:gd name="connsiteX1" fmla="*/ 971550 w 2339340"/>
              <a:gd name="connsiteY1" fmla="*/ 68580 h 6236970"/>
              <a:gd name="connsiteX2" fmla="*/ 967740 w 2339340"/>
              <a:gd name="connsiteY2" fmla="*/ 0 h 6236970"/>
              <a:gd name="connsiteX3" fmla="*/ 872490 w 2339340"/>
              <a:gd name="connsiteY3" fmla="*/ 121920 h 6236970"/>
              <a:gd name="connsiteX4" fmla="*/ 849630 w 2339340"/>
              <a:gd name="connsiteY4" fmla="*/ 95250 h 6236970"/>
              <a:gd name="connsiteX5" fmla="*/ 800100 w 2339340"/>
              <a:gd name="connsiteY5" fmla="*/ 320040 h 6236970"/>
              <a:gd name="connsiteX6" fmla="*/ 811530 w 2339340"/>
              <a:gd name="connsiteY6" fmla="*/ 461010 h 6236970"/>
              <a:gd name="connsiteX7" fmla="*/ 754380 w 2339340"/>
              <a:gd name="connsiteY7" fmla="*/ 464820 h 6236970"/>
              <a:gd name="connsiteX8" fmla="*/ 781050 w 2339340"/>
              <a:gd name="connsiteY8" fmla="*/ 548640 h 6236970"/>
              <a:gd name="connsiteX9" fmla="*/ 822960 w 2339340"/>
              <a:gd name="connsiteY9" fmla="*/ 624840 h 6236970"/>
              <a:gd name="connsiteX10" fmla="*/ 887730 w 2339340"/>
              <a:gd name="connsiteY10" fmla="*/ 689610 h 6236970"/>
              <a:gd name="connsiteX11" fmla="*/ 925830 w 2339340"/>
              <a:gd name="connsiteY11" fmla="*/ 769620 h 6236970"/>
              <a:gd name="connsiteX12" fmla="*/ 925830 w 2339340"/>
              <a:gd name="connsiteY12" fmla="*/ 861060 h 6236970"/>
              <a:gd name="connsiteX13" fmla="*/ 803910 w 2339340"/>
              <a:gd name="connsiteY13" fmla="*/ 922020 h 6236970"/>
              <a:gd name="connsiteX14" fmla="*/ 701040 w 2339340"/>
              <a:gd name="connsiteY14" fmla="*/ 948690 h 6236970"/>
              <a:gd name="connsiteX15" fmla="*/ 556260 w 2339340"/>
              <a:gd name="connsiteY15" fmla="*/ 952500 h 6236970"/>
              <a:gd name="connsiteX16" fmla="*/ 403860 w 2339340"/>
              <a:gd name="connsiteY16" fmla="*/ 1002030 h 6236970"/>
              <a:gd name="connsiteX17" fmla="*/ 320040 w 2339340"/>
              <a:gd name="connsiteY17" fmla="*/ 1085850 h 6236970"/>
              <a:gd name="connsiteX18" fmla="*/ 247650 w 2339340"/>
              <a:gd name="connsiteY18" fmla="*/ 1276350 h 6236970"/>
              <a:gd name="connsiteX19" fmla="*/ 163830 w 2339340"/>
              <a:gd name="connsiteY19" fmla="*/ 1569720 h 6236970"/>
              <a:gd name="connsiteX20" fmla="*/ 83820 w 2339340"/>
              <a:gd name="connsiteY20" fmla="*/ 1783080 h 6236970"/>
              <a:gd name="connsiteX21" fmla="*/ 72390 w 2339340"/>
              <a:gd name="connsiteY21" fmla="*/ 1962150 h 6236970"/>
              <a:gd name="connsiteX22" fmla="*/ 0 w 2339340"/>
              <a:gd name="connsiteY22" fmla="*/ 2145030 h 6236970"/>
              <a:gd name="connsiteX23" fmla="*/ 11430 w 2339340"/>
              <a:gd name="connsiteY23" fmla="*/ 2251710 h 6236970"/>
              <a:gd name="connsiteX24" fmla="*/ 106680 w 2339340"/>
              <a:gd name="connsiteY24" fmla="*/ 2426970 h 6236970"/>
              <a:gd name="connsiteX25" fmla="*/ 243840 w 2339340"/>
              <a:gd name="connsiteY25" fmla="*/ 2594610 h 6236970"/>
              <a:gd name="connsiteX26" fmla="*/ 422910 w 2339340"/>
              <a:gd name="connsiteY26" fmla="*/ 2769870 h 6236970"/>
              <a:gd name="connsiteX27" fmla="*/ 609600 w 2339340"/>
              <a:gd name="connsiteY27" fmla="*/ 2929890 h 6236970"/>
              <a:gd name="connsiteX28" fmla="*/ 703183 w 2339340"/>
              <a:gd name="connsiteY28" fmla="*/ 3062525 h 6236970"/>
              <a:gd name="connsiteX29" fmla="*/ 711517 w 2339340"/>
              <a:gd name="connsiteY29" fmla="*/ 2784396 h 6236970"/>
              <a:gd name="connsiteX30" fmla="*/ 647700 w 2339340"/>
              <a:gd name="connsiteY30" fmla="*/ 2731770 h 6236970"/>
              <a:gd name="connsiteX31" fmla="*/ 541020 w 2339340"/>
              <a:gd name="connsiteY31" fmla="*/ 2537460 h 6236970"/>
              <a:gd name="connsiteX32" fmla="*/ 487680 w 2339340"/>
              <a:gd name="connsiteY32" fmla="*/ 2426970 h 6236970"/>
              <a:gd name="connsiteX33" fmla="*/ 293370 w 2339340"/>
              <a:gd name="connsiteY33" fmla="*/ 2205990 h 6236970"/>
              <a:gd name="connsiteX34" fmla="*/ 426720 w 2339340"/>
              <a:gd name="connsiteY34" fmla="*/ 1988820 h 6236970"/>
              <a:gd name="connsiteX35" fmla="*/ 483870 w 2339340"/>
              <a:gd name="connsiteY35" fmla="*/ 1878330 h 6236970"/>
              <a:gd name="connsiteX36" fmla="*/ 544830 w 2339340"/>
              <a:gd name="connsiteY36" fmla="*/ 1642110 h 6236970"/>
              <a:gd name="connsiteX37" fmla="*/ 636270 w 2339340"/>
              <a:gd name="connsiteY37" fmla="*/ 1897380 h 6236970"/>
              <a:gd name="connsiteX38" fmla="*/ 678180 w 2339340"/>
              <a:gd name="connsiteY38" fmla="*/ 2202180 h 6236970"/>
              <a:gd name="connsiteX39" fmla="*/ 689610 w 2339340"/>
              <a:gd name="connsiteY39" fmla="*/ 2487930 h 6236970"/>
              <a:gd name="connsiteX40" fmla="*/ 712470 w 2339340"/>
              <a:gd name="connsiteY40" fmla="*/ 2762250 h 6236970"/>
              <a:gd name="connsiteX41" fmla="*/ 701040 w 2339340"/>
              <a:gd name="connsiteY41" fmla="*/ 3177540 h 6236970"/>
              <a:gd name="connsiteX42" fmla="*/ 643890 w 2339340"/>
              <a:gd name="connsiteY42" fmla="*/ 3783330 h 6236970"/>
              <a:gd name="connsiteX43" fmla="*/ 613410 w 2339340"/>
              <a:gd name="connsiteY43" fmla="*/ 4255770 h 6236970"/>
              <a:gd name="connsiteX44" fmla="*/ 689610 w 2339340"/>
              <a:gd name="connsiteY44" fmla="*/ 4617720 h 6236970"/>
              <a:gd name="connsiteX45" fmla="*/ 803910 w 2339340"/>
              <a:gd name="connsiteY45" fmla="*/ 5215890 h 6236970"/>
              <a:gd name="connsiteX46" fmla="*/ 883920 w 2339340"/>
              <a:gd name="connsiteY46" fmla="*/ 5657850 h 6236970"/>
              <a:gd name="connsiteX47" fmla="*/ 872490 w 2339340"/>
              <a:gd name="connsiteY47" fmla="*/ 5684520 h 6236970"/>
              <a:gd name="connsiteX48" fmla="*/ 693420 w 2339340"/>
              <a:gd name="connsiteY48" fmla="*/ 5894070 h 6236970"/>
              <a:gd name="connsiteX49" fmla="*/ 541020 w 2339340"/>
              <a:gd name="connsiteY49" fmla="*/ 6092190 h 6236970"/>
              <a:gd name="connsiteX50" fmla="*/ 510540 w 2339340"/>
              <a:gd name="connsiteY50" fmla="*/ 6156960 h 6236970"/>
              <a:gd name="connsiteX51" fmla="*/ 701040 w 2339340"/>
              <a:gd name="connsiteY51" fmla="*/ 6092190 h 6236970"/>
              <a:gd name="connsiteX52" fmla="*/ 830580 w 2339340"/>
              <a:gd name="connsiteY52" fmla="*/ 6065520 h 6236970"/>
              <a:gd name="connsiteX53" fmla="*/ 952500 w 2339340"/>
              <a:gd name="connsiteY53" fmla="*/ 5974080 h 6236970"/>
              <a:gd name="connsiteX54" fmla="*/ 963930 w 2339340"/>
              <a:gd name="connsiteY54" fmla="*/ 5871210 h 6236970"/>
              <a:gd name="connsiteX55" fmla="*/ 1108710 w 2339340"/>
              <a:gd name="connsiteY55" fmla="*/ 5817870 h 6236970"/>
              <a:gd name="connsiteX56" fmla="*/ 1108710 w 2339340"/>
              <a:gd name="connsiteY56" fmla="*/ 5791200 h 6236970"/>
              <a:gd name="connsiteX57" fmla="*/ 1032510 w 2339340"/>
              <a:gd name="connsiteY57" fmla="*/ 5634990 h 6236970"/>
              <a:gd name="connsiteX58" fmla="*/ 1043940 w 2339340"/>
              <a:gd name="connsiteY58" fmla="*/ 5280660 h 6236970"/>
              <a:gd name="connsiteX59" fmla="*/ 1074420 w 2339340"/>
              <a:gd name="connsiteY59" fmla="*/ 4888230 h 6236970"/>
              <a:gd name="connsiteX60" fmla="*/ 1002030 w 2339340"/>
              <a:gd name="connsiteY60" fmla="*/ 4423410 h 6236970"/>
              <a:gd name="connsiteX61" fmla="*/ 1066800 w 2339340"/>
              <a:gd name="connsiteY61" fmla="*/ 4130040 h 6236970"/>
              <a:gd name="connsiteX62" fmla="*/ 1116330 w 2339340"/>
              <a:gd name="connsiteY62" fmla="*/ 3775710 h 6236970"/>
              <a:gd name="connsiteX63" fmla="*/ 1165860 w 2339340"/>
              <a:gd name="connsiteY63" fmla="*/ 3375660 h 6236970"/>
              <a:gd name="connsiteX64" fmla="*/ 1238250 w 2339340"/>
              <a:gd name="connsiteY64" fmla="*/ 3882390 h 6236970"/>
              <a:gd name="connsiteX65" fmla="*/ 1280160 w 2339340"/>
              <a:gd name="connsiteY65" fmla="*/ 4366260 h 6236970"/>
              <a:gd name="connsiteX66" fmla="*/ 1310640 w 2339340"/>
              <a:gd name="connsiteY66" fmla="*/ 4533900 h 6236970"/>
              <a:gd name="connsiteX67" fmla="*/ 1272540 w 2339340"/>
              <a:gd name="connsiteY67" fmla="*/ 4838700 h 6236970"/>
              <a:gd name="connsiteX68" fmla="*/ 1242060 w 2339340"/>
              <a:gd name="connsiteY68" fmla="*/ 5059680 h 6236970"/>
              <a:gd name="connsiteX69" fmla="*/ 1276350 w 2339340"/>
              <a:gd name="connsiteY69" fmla="*/ 5288280 h 6236970"/>
              <a:gd name="connsiteX70" fmla="*/ 1333500 w 2339340"/>
              <a:gd name="connsiteY70" fmla="*/ 5494020 h 6236970"/>
              <a:gd name="connsiteX71" fmla="*/ 1314450 w 2339340"/>
              <a:gd name="connsiteY71" fmla="*/ 5615940 h 6236970"/>
              <a:gd name="connsiteX72" fmla="*/ 1264920 w 2339340"/>
              <a:gd name="connsiteY72" fmla="*/ 5795010 h 6236970"/>
              <a:gd name="connsiteX73" fmla="*/ 1264920 w 2339340"/>
              <a:gd name="connsiteY73" fmla="*/ 5901690 h 6236970"/>
              <a:gd name="connsiteX74" fmla="*/ 1424940 w 2339340"/>
              <a:gd name="connsiteY74" fmla="*/ 6236970 h 6236970"/>
              <a:gd name="connsiteX75" fmla="*/ 1565910 w 2339340"/>
              <a:gd name="connsiteY75" fmla="*/ 6065520 h 6236970"/>
              <a:gd name="connsiteX76" fmla="*/ 1604010 w 2339340"/>
              <a:gd name="connsiteY76" fmla="*/ 6012180 h 6236970"/>
              <a:gd name="connsiteX77" fmla="*/ 1524000 w 2339340"/>
              <a:gd name="connsiteY77" fmla="*/ 5844540 h 6236970"/>
              <a:gd name="connsiteX78" fmla="*/ 1466850 w 2339340"/>
              <a:gd name="connsiteY78" fmla="*/ 5718810 h 6236970"/>
              <a:gd name="connsiteX79" fmla="*/ 1440180 w 2339340"/>
              <a:gd name="connsiteY79" fmla="*/ 5638800 h 6236970"/>
              <a:gd name="connsiteX80" fmla="*/ 1546860 w 2339340"/>
              <a:gd name="connsiteY80" fmla="*/ 5078730 h 6236970"/>
              <a:gd name="connsiteX81" fmla="*/ 1600200 w 2339340"/>
              <a:gd name="connsiteY81" fmla="*/ 4507230 h 6236970"/>
              <a:gd name="connsiteX82" fmla="*/ 1684020 w 2339340"/>
              <a:gd name="connsiteY82" fmla="*/ 4027170 h 6236970"/>
              <a:gd name="connsiteX83" fmla="*/ 1703070 w 2339340"/>
              <a:gd name="connsiteY83" fmla="*/ 3688080 h 6236970"/>
              <a:gd name="connsiteX84" fmla="*/ 1673305 w 2339340"/>
              <a:gd name="connsiteY84" fmla="*/ 3083005 h 6236970"/>
              <a:gd name="connsiteX85" fmla="*/ 1630680 w 2339340"/>
              <a:gd name="connsiteY85" fmla="*/ 2868930 h 6236970"/>
              <a:gd name="connsiteX86" fmla="*/ 1607820 w 2339340"/>
              <a:gd name="connsiteY86" fmla="*/ 2750820 h 6236970"/>
              <a:gd name="connsiteX87" fmla="*/ 1584960 w 2339340"/>
              <a:gd name="connsiteY87" fmla="*/ 2423160 h 6236970"/>
              <a:gd name="connsiteX88" fmla="*/ 1584960 w 2339340"/>
              <a:gd name="connsiteY88" fmla="*/ 2072640 h 6236970"/>
              <a:gd name="connsiteX89" fmla="*/ 1619250 w 2339340"/>
              <a:gd name="connsiteY89" fmla="*/ 1771650 h 6236970"/>
              <a:gd name="connsiteX90" fmla="*/ 1691640 w 2339340"/>
              <a:gd name="connsiteY90" fmla="*/ 1501140 h 6236970"/>
              <a:gd name="connsiteX91" fmla="*/ 1954530 w 2339340"/>
              <a:gd name="connsiteY91" fmla="*/ 1924050 h 6236970"/>
              <a:gd name="connsiteX92" fmla="*/ 2045970 w 2339340"/>
              <a:gd name="connsiteY92" fmla="*/ 2045970 h 6236970"/>
              <a:gd name="connsiteX93" fmla="*/ 1840230 w 2339340"/>
              <a:gd name="connsiteY93" fmla="*/ 2358390 h 6236970"/>
              <a:gd name="connsiteX94" fmla="*/ 1729740 w 2339340"/>
              <a:gd name="connsiteY94" fmla="*/ 2545080 h 6236970"/>
              <a:gd name="connsiteX95" fmla="*/ 1672590 w 2339340"/>
              <a:gd name="connsiteY95" fmla="*/ 2674620 h 6236970"/>
              <a:gd name="connsiteX96" fmla="*/ 1606391 w 2339340"/>
              <a:gd name="connsiteY96" fmla="*/ 2746296 h 6236970"/>
              <a:gd name="connsiteX97" fmla="*/ 1658302 w 2339340"/>
              <a:gd name="connsiteY97" fmla="*/ 3010615 h 6236970"/>
              <a:gd name="connsiteX98" fmla="*/ 1729740 w 2339340"/>
              <a:gd name="connsiteY98" fmla="*/ 2891790 h 6236970"/>
              <a:gd name="connsiteX99" fmla="*/ 1927860 w 2339340"/>
              <a:gd name="connsiteY99" fmla="*/ 2689860 h 6236970"/>
              <a:gd name="connsiteX100" fmla="*/ 2065020 w 2339340"/>
              <a:gd name="connsiteY100" fmla="*/ 2548890 h 6236970"/>
              <a:gd name="connsiteX101" fmla="*/ 2202180 w 2339340"/>
              <a:gd name="connsiteY101" fmla="*/ 2339340 h 6236970"/>
              <a:gd name="connsiteX102" fmla="*/ 2339340 w 2339340"/>
              <a:gd name="connsiteY102" fmla="*/ 2049780 h 6236970"/>
              <a:gd name="connsiteX103" fmla="*/ 2293620 w 2339340"/>
              <a:gd name="connsiteY103" fmla="*/ 1958340 h 6236970"/>
              <a:gd name="connsiteX104" fmla="*/ 2232660 w 2339340"/>
              <a:gd name="connsiteY104" fmla="*/ 1752600 h 6236970"/>
              <a:gd name="connsiteX105" fmla="*/ 2175510 w 2339340"/>
              <a:gd name="connsiteY105" fmla="*/ 1565910 h 6236970"/>
              <a:gd name="connsiteX106" fmla="*/ 2065020 w 2339340"/>
              <a:gd name="connsiteY106" fmla="*/ 1352550 h 6236970"/>
              <a:gd name="connsiteX107" fmla="*/ 1958340 w 2339340"/>
              <a:gd name="connsiteY107" fmla="*/ 1169670 h 6236970"/>
              <a:gd name="connsiteX108" fmla="*/ 1878330 w 2339340"/>
              <a:gd name="connsiteY108" fmla="*/ 1043940 h 6236970"/>
              <a:gd name="connsiteX109" fmla="*/ 1752600 w 2339340"/>
              <a:gd name="connsiteY109" fmla="*/ 975360 h 6236970"/>
              <a:gd name="connsiteX110" fmla="*/ 1645920 w 2339340"/>
              <a:gd name="connsiteY110" fmla="*/ 956310 h 6236970"/>
              <a:gd name="connsiteX111" fmla="*/ 1546860 w 2339340"/>
              <a:gd name="connsiteY111" fmla="*/ 922020 h 6236970"/>
              <a:gd name="connsiteX112" fmla="*/ 1276350 w 2339340"/>
              <a:gd name="connsiteY112" fmla="*/ 861060 h 6236970"/>
              <a:gd name="connsiteX113" fmla="*/ 1257300 w 2339340"/>
              <a:gd name="connsiteY113" fmla="*/ 739140 h 6236970"/>
              <a:gd name="connsiteX114" fmla="*/ 1325880 w 2339340"/>
              <a:gd name="connsiteY114" fmla="*/ 594360 h 6236970"/>
              <a:gd name="connsiteX115" fmla="*/ 1363980 w 2339340"/>
              <a:gd name="connsiteY115" fmla="*/ 537210 h 6236970"/>
              <a:gd name="connsiteX116" fmla="*/ 1352550 w 2339340"/>
              <a:gd name="connsiteY116" fmla="*/ 438150 h 6236970"/>
              <a:gd name="connsiteX117" fmla="*/ 1348740 w 2339340"/>
              <a:gd name="connsiteY117" fmla="*/ 308610 h 6236970"/>
              <a:gd name="connsiteX118" fmla="*/ 1306830 w 2339340"/>
              <a:gd name="connsiteY118" fmla="*/ 114300 h 6236970"/>
              <a:gd name="connsiteX119" fmla="*/ 1188720 w 2339340"/>
              <a:gd name="connsiteY119" fmla="*/ 38100 h 6236970"/>
              <a:gd name="connsiteX120" fmla="*/ 1143000 w 2339340"/>
              <a:gd name="connsiteY120" fmla="*/ 11430 h 6236970"/>
              <a:gd name="connsiteX121" fmla="*/ 1093470 w 2339340"/>
              <a:gd name="connsiteY121" fmla="*/ 22860 h 6236970"/>
              <a:gd name="connsiteX0" fmla="*/ 1093470 w 2339340"/>
              <a:gd name="connsiteY0" fmla="*/ 22860 h 6236970"/>
              <a:gd name="connsiteX1" fmla="*/ 971550 w 2339340"/>
              <a:gd name="connsiteY1" fmla="*/ 68580 h 6236970"/>
              <a:gd name="connsiteX2" fmla="*/ 967740 w 2339340"/>
              <a:gd name="connsiteY2" fmla="*/ 0 h 6236970"/>
              <a:gd name="connsiteX3" fmla="*/ 872490 w 2339340"/>
              <a:gd name="connsiteY3" fmla="*/ 121920 h 6236970"/>
              <a:gd name="connsiteX4" fmla="*/ 849630 w 2339340"/>
              <a:gd name="connsiteY4" fmla="*/ 95250 h 6236970"/>
              <a:gd name="connsiteX5" fmla="*/ 804863 w 2339340"/>
              <a:gd name="connsiteY5" fmla="*/ 216455 h 6236970"/>
              <a:gd name="connsiteX6" fmla="*/ 811530 w 2339340"/>
              <a:gd name="connsiteY6" fmla="*/ 461010 h 6236970"/>
              <a:gd name="connsiteX7" fmla="*/ 754380 w 2339340"/>
              <a:gd name="connsiteY7" fmla="*/ 464820 h 6236970"/>
              <a:gd name="connsiteX8" fmla="*/ 781050 w 2339340"/>
              <a:gd name="connsiteY8" fmla="*/ 548640 h 6236970"/>
              <a:gd name="connsiteX9" fmla="*/ 822960 w 2339340"/>
              <a:gd name="connsiteY9" fmla="*/ 624840 h 6236970"/>
              <a:gd name="connsiteX10" fmla="*/ 887730 w 2339340"/>
              <a:gd name="connsiteY10" fmla="*/ 689610 h 6236970"/>
              <a:gd name="connsiteX11" fmla="*/ 925830 w 2339340"/>
              <a:gd name="connsiteY11" fmla="*/ 769620 h 6236970"/>
              <a:gd name="connsiteX12" fmla="*/ 925830 w 2339340"/>
              <a:gd name="connsiteY12" fmla="*/ 861060 h 6236970"/>
              <a:gd name="connsiteX13" fmla="*/ 803910 w 2339340"/>
              <a:gd name="connsiteY13" fmla="*/ 922020 h 6236970"/>
              <a:gd name="connsiteX14" fmla="*/ 701040 w 2339340"/>
              <a:gd name="connsiteY14" fmla="*/ 948690 h 6236970"/>
              <a:gd name="connsiteX15" fmla="*/ 556260 w 2339340"/>
              <a:gd name="connsiteY15" fmla="*/ 952500 h 6236970"/>
              <a:gd name="connsiteX16" fmla="*/ 403860 w 2339340"/>
              <a:gd name="connsiteY16" fmla="*/ 1002030 h 6236970"/>
              <a:gd name="connsiteX17" fmla="*/ 320040 w 2339340"/>
              <a:gd name="connsiteY17" fmla="*/ 1085850 h 6236970"/>
              <a:gd name="connsiteX18" fmla="*/ 247650 w 2339340"/>
              <a:gd name="connsiteY18" fmla="*/ 1276350 h 6236970"/>
              <a:gd name="connsiteX19" fmla="*/ 163830 w 2339340"/>
              <a:gd name="connsiteY19" fmla="*/ 1569720 h 6236970"/>
              <a:gd name="connsiteX20" fmla="*/ 83820 w 2339340"/>
              <a:gd name="connsiteY20" fmla="*/ 1783080 h 6236970"/>
              <a:gd name="connsiteX21" fmla="*/ 72390 w 2339340"/>
              <a:gd name="connsiteY21" fmla="*/ 1962150 h 6236970"/>
              <a:gd name="connsiteX22" fmla="*/ 0 w 2339340"/>
              <a:gd name="connsiteY22" fmla="*/ 2145030 h 6236970"/>
              <a:gd name="connsiteX23" fmla="*/ 11430 w 2339340"/>
              <a:gd name="connsiteY23" fmla="*/ 2251710 h 6236970"/>
              <a:gd name="connsiteX24" fmla="*/ 106680 w 2339340"/>
              <a:gd name="connsiteY24" fmla="*/ 2426970 h 6236970"/>
              <a:gd name="connsiteX25" fmla="*/ 243840 w 2339340"/>
              <a:gd name="connsiteY25" fmla="*/ 2594610 h 6236970"/>
              <a:gd name="connsiteX26" fmla="*/ 422910 w 2339340"/>
              <a:gd name="connsiteY26" fmla="*/ 2769870 h 6236970"/>
              <a:gd name="connsiteX27" fmla="*/ 609600 w 2339340"/>
              <a:gd name="connsiteY27" fmla="*/ 2929890 h 6236970"/>
              <a:gd name="connsiteX28" fmla="*/ 703183 w 2339340"/>
              <a:gd name="connsiteY28" fmla="*/ 3062525 h 6236970"/>
              <a:gd name="connsiteX29" fmla="*/ 711517 w 2339340"/>
              <a:gd name="connsiteY29" fmla="*/ 2784396 h 6236970"/>
              <a:gd name="connsiteX30" fmla="*/ 647700 w 2339340"/>
              <a:gd name="connsiteY30" fmla="*/ 2731770 h 6236970"/>
              <a:gd name="connsiteX31" fmla="*/ 541020 w 2339340"/>
              <a:gd name="connsiteY31" fmla="*/ 2537460 h 6236970"/>
              <a:gd name="connsiteX32" fmla="*/ 487680 w 2339340"/>
              <a:gd name="connsiteY32" fmla="*/ 2426970 h 6236970"/>
              <a:gd name="connsiteX33" fmla="*/ 293370 w 2339340"/>
              <a:gd name="connsiteY33" fmla="*/ 2205990 h 6236970"/>
              <a:gd name="connsiteX34" fmla="*/ 426720 w 2339340"/>
              <a:gd name="connsiteY34" fmla="*/ 1988820 h 6236970"/>
              <a:gd name="connsiteX35" fmla="*/ 483870 w 2339340"/>
              <a:gd name="connsiteY35" fmla="*/ 1878330 h 6236970"/>
              <a:gd name="connsiteX36" fmla="*/ 544830 w 2339340"/>
              <a:gd name="connsiteY36" fmla="*/ 1642110 h 6236970"/>
              <a:gd name="connsiteX37" fmla="*/ 636270 w 2339340"/>
              <a:gd name="connsiteY37" fmla="*/ 1897380 h 6236970"/>
              <a:gd name="connsiteX38" fmla="*/ 678180 w 2339340"/>
              <a:gd name="connsiteY38" fmla="*/ 2202180 h 6236970"/>
              <a:gd name="connsiteX39" fmla="*/ 689610 w 2339340"/>
              <a:gd name="connsiteY39" fmla="*/ 2487930 h 6236970"/>
              <a:gd name="connsiteX40" fmla="*/ 712470 w 2339340"/>
              <a:gd name="connsiteY40" fmla="*/ 2762250 h 6236970"/>
              <a:gd name="connsiteX41" fmla="*/ 701040 w 2339340"/>
              <a:gd name="connsiteY41" fmla="*/ 3177540 h 6236970"/>
              <a:gd name="connsiteX42" fmla="*/ 643890 w 2339340"/>
              <a:gd name="connsiteY42" fmla="*/ 3783330 h 6236970"/>
              <a:gd name="connsiteX43" fmla="*/ 613410 w 2339340"/>
              <a:gd name="connsiteY43" fmla="*/ 4255770 h 6236970"/>
              <a:gd name="connsiteX44" fmla="*/ 689610 w 2339340"/>
              <a:gd name="connsiteY44" fmla="*/ 4617720 h 6236970"/>
              <a:gd name="connsiteX45" fmla="*/ 803910 w 2339340"/>
              <a:gd name="connsiteY45" fmla="*/ 5215890 h 6236970"/>
              <a:gd name="connsiteX46" fmla="*/ 883920 w 2339340"/>
              <a:gd name="connsiteY46" fmla="*/ 5657850 h 6236970"/>
              <a:gd name="connsiteX47" fmla="*/ 872490 w 2339340"/>
              <a:gd name="connsiteY47" fmla="*/ 5684520 h 6236970"/>
              <a:gd name="connsiteX48" fmla="*/ 693420 w 2339340"/>
              <a:gd name="connsiteY48" fmla="*/ 5894070 h 6236970"/>
              <a:gd name="connsiteX49" fmla="*/ 541020 w 2339340"/>
              <a:gd name="connsiteY49" fmla="*/ 6092190 h 6236970"/>
              <a:gd name="connsiteX50" fmla="*/ 510540 w 2339340"/>
              <a:gd name="connsiteY50" fmla="*/ 6156960 h 6236970"/>
              <a:gd name="connsiteX51" fmla="*/ 701040 w 2339340"/>
              <a:gd name="connsiteY51" fmla="*/ 6092190 h 6236970"/>
              <a:gd name="connsiteX52" fmla="*/ 830580 w 2339340"/>
              <a:gd name="connsiteY52" fmla="*/ 6065520 h 6236970"/>
              <a:gd name="connsiteX53" fmla="*/ 952500 w 2339340"/>
              <a:gd name="connsiteY53" fmla="*/ 5974080 h 6236970"/>
              <a:gd name="connsiteX54" fmla="*/ 963930 w 2339340"/>
              <a:gd name="connsiteY54" fmla="*/ 5871210 h 6236970"/>
              <a:gd name="connsiteX55" fmla="*/ 1108710 w 2339340"/>
              <a:gd name="connsiteY55" fmla="*/ 5817870 h 6236970"/>
              <a:gd name="connsiteX56" fmla="*/ 1108710 w 2339340"/>
              <a:gd name="connsiteY56" fmla="*/ 5791200 h 6236970"/>
              <a:gd name="connsiteX57" fmla="*/ 1032510 w 2339340"/>
              <a:gd name="connsiteY57" fmla="*/ 5634990 h 6236970"/>
              <a:gd name="connsiteX58" fmla="*/ 1043940 w 2339340"/>
              <a:gd name="connsiteY58" fmla="*/ 5280660 h 6236970"/>
              <a:gd name="connsiteX59" fmla="*/ 1074420 w 2339340"/>
              <a:gd name="connsiteY59" fmla="*/ 4888230 h 6236970"/>
              <a:gd name="connsiteX60" fmla="*/ 1002030 w 2339340"/>
              <a:gd name="connsiteY60" fmla="*/ 4423410 h 6236970"/>
              <a:gd name="connsiteX61" fmla="*/ 1066800 w 2339340"/>
              <a:gd name="connsiteY61" fmla="*/ 4130040 h 6236970"/>
              <a:gd name="connsiteX62" fmla="*/ 1116330 w 2339340"/>
              <a:gd name="connsiteY62" fmla="*/ 3775710 h 6236970"/>
              <a:gd name="connsiteX63" fmla="*/ 1165860 w 2339340"/>
              <a:gd name="connsiteY63" fmla="*/ 3375660 h 6236970"/>
              <a:gd name="connsiteX64" fmla="*/ 1238250 w 2339340"/>
              <a:gd name="connsiteY64" fmla="*/ 3882390 h 6236970"/>
              <a:gd name="connsiteX65" fmla="*/ 1280160 w 2339340"/>
              <a:gd name="connsiteY65" fmla="*/ 4366260 h 6236970"/>
              <a:gd name="connsiteX66" fmla="*/ 1310640 w 2339340"/>
              <a:gd name="connsiteY66" fmla="*/ 4533900 h 6236970"/>
              <a:gd name="connsiteX67" fmla="*/ 1272540 w 2339340"/>
              <a:gd name="connsiteY67" fmla="*/ 4838700 h 6236970"/>
              <a:gd name="connsiteX68" fmla="*/ 1242060 w 2339340"/>
              <a:gd name="connsiteY68" fmla="*/ 5059680 h 6236970"/>
              <a:gd name="connsiteX69" fmla="*/ 1276350 w 2339340"/>
              <a:gd name="connsiteY69" fmla="*/ 5288280 h 6236970"/>
              <a:gd name="connsiteX70" fmla="*/ 1333500 w 2339340"/>
              <a:gd name="connsiteY70" fmla="*/ 5494020 h 6236970"/>
              <a:gd name="connsiteX71" fmla="*/ 1314450 w 2339340"/>
              <a:gd name="connsiteY71" fmla="*/ 5615940 h 6236970"/>
              <a:gd name="connsiteX72" fmla="*/ 1264920 w 2339340"/>
              <a:gd name="connsiteY72" fmla="*/ 5795010 h 6236970"/>
              <a:gd name="connsiteX73" fmla="*/ 1264920 w 2339340"/>
              <a:gd name="connsiteY73" fmla="*/ 5901690 h 6236970"/>
              <a:gd name="connsiteX74" fmla="*/ 1424940 w 2339340"/>
              <a:gd name="connsiteY74" fmla="*/ 6236970 h 6236970"/>
              <a:gd name="connsiteX75" fmla="*/ 1565910 w 2339340"/>
              <a:gd name="connsiteY75" fmla="*/ 6065520 h 6236970"/>
              <a:gd name="connsiteX76" fmla="*/ 1604010 w 2339340"/>
              <a:gd name="connsiteY76" fmla="*/ 6012180 h 6236970"/>
              <a:gd name="connsiteX77" fmla="*/ 1524000 w 2339340"/>
              <a:gd name="connsiteY77" fmla="*/ 5844540 h 6236970"/>
              <a:gd name="connsiteX78" fmla="*/ 1466850 w 2339340"/>
              <a:gd name="connsiteY78" fmla="*/ 5718810 h 6236970"/>
              <a:gd name="connsiteX79" fmla="*/ 1440180 w 2339340"/>
              <a:gd name="connsiteY79" fmla="*/ 5638800 h 6236970"/>
              <a:gd name="connsiteX80" fmla="*/ 1546860 w 2339340"/>
              <a:gd name="connsiteY80" fmla="*/ 5078730 h 6236970"/>
              <a:gd name="connsiteX81" fmla="*/ 1600200 w 2339340"/>
              <a:gd name="connsiteY81" fmla="*/ 4507230 h 6236970"/>
              <a:gd name="connsiteX82" fmla="*/ 1684020 w 2339340"/>
              <a:gd name="connsiteY82" fmla="*/ 4027170 h 6236970"/>
              <a:gd name="connsiteX83" fmla="*/ 1703070 w 2339340"/>
              <a:gd name="connsiteY83" fmla="*/ 3688080 h 6236970"/>
              <a:gd name="connsiteX84" fmla="*/ 1673305 w 2339340"/>
              <a:gd name="connsiteY84" fmla="*/ 3083005 h 6236970"/>
              <a:gd name="connsiteX85" fmla="*/ 1630680 w 2339340"/>
              <a:gd name="connsiteY85" fmla="*/ 2868930 h 6236970"/>
              <a:gd name="connsiteX86" fmla="*/ 1607820 w 2339340"/>
              <a:gd name="connsiteY86" fmla="*/ 2750820 h 6236970"/>
              <a:gd name="connsiteX87" fmla="*/ 1584960 w 2339340"/>
              <a:gd name="connsiteY87" fmla="*/ 2423160 h 6236970"/>
              <a:gd name="connsiteX88" fmla="*/ 1584960 w 2339340"/>
              <a:gd name="connsiteY88" fmla="*/ 2072640 h 6236970"/>
              <a:gd name="connsiteX89" fmla="*/ 1619250 w 2339340"/>
              <a:gd name="connsiteY89" fmla="*/ 1771650 h 6236970"/>
              <a:gd name="connsiteX90" fmla="*/ 1691640 w 2339340"/>
              <a:gd name="connsiteY90" fmla="*/ 1501140 h 6236970"/>
              <a:gd name="connsiteX91" fmla="*/ 1954530 w 2339340"/>
              <a:gd name="connsiteY91" fmla="*/ 1924050 h 6236970"/>
              <a:gd name="connsiteX92" fmla="*/ 2045970 w 2339340"/>
              <a:gd name="connsiteY92" fmla="*/ 2045970 h 6236970"/>
              <a:gd name="connsiteX93" fmla="*/ 1840230 w 2339340"/>
              <a:gd name="connsiteY93" fmla="*/ 2358390 h 6236970"/>
              <a:gd name="connsiteX94" fmla="*/ 1729740 w 2339340"/>
              <a:gd name="connsiteY94" fmla="*/ 2545080 h 6236970"/>
              <a:gd name="connsiteX95" fmla="*/ 1672590 w 2339340"/>
              <a:gd name="connsiteY95" fmla="*/ 2674620 h 6236970"/>
              <a:gd name="connsiteX96" fmla="*/ 1606391 w 2339340"/>
              <a:gd name="connsiteY96" fmla="*/ 2746296 h 6236970"/>
              <a:gd name="connsiteX97" fmla="*/ 1658302 w 2339340"/>
              <a:gd name="connsiteY97" fmla="*/ 3010615 h 6236970"/>
              <a:gd name="connsiteX98" fmla="*/ 1729740 w 2339340"/>
              <a:gd name="connsiteY98" fmla="*/ 2891790 h 6236970"/>
              <a:gd name="connsiteX99" fmla="*/ 1927860 w 2339340"/>
              <a:gd name="connsiteY99" fmla="*/ 2689860 h 6236970"/>
              <a:gd name="connsiteX100" fmla="*/ 2065020 w 2339340"/>
              <a:gd name="connsiteY100" fmla="*/ 2548890 h 6236970"/>
              <a:gd name="connsiteX101" fmla="*/ 2202180 w 2339340"/>
              <a:gd name="connsiteY101" fmla="*/ 2339340 h 6236970"/>
              <a:gd name="connsiteX102" fmla="*/ 2339340 w 2339340"/>
              <a:gd name="connsiteY102" fmla="*/ 2049780 h 6236970"/>
              <a:gd name="connsiteX103" fmla="*/ 2293620 w 2339340"/>
              <a:gd name="connsiteY103" fmla="*/ 1958340 h 6236970"/>
              <a:gd name="connsiteX104" fmla="*/ 2232660 w 2339340"/>
              <a:gd name="connsiteY104" fmla="*/ 1752600 h 6236970"/>
              <a:gd name="connsiteX105" fmla="*/ 2175510 w 2339340"/>
              <a:gd name="connsiteY105" fmla="*/ 1565910 h 6236970"/>
              <a:gd name="connsiteX106" fmla="*/ 2065020 w 2339340"/>
              <a:gd name="connsiteY106" fmla="*/ 1352550 h 6236970"/>
              <a:gd name="connsiteX107" fmla="*/ 1958340 w 2339340"/>
              <a:gd name="connsiteY107" fmla="*/ 1169670 h 6236970"/>
              <a:gd name="connsiteX108" fmla="*/ 1878330 w 2339340"/>
              <a:gd name="connsiteY108" fmla="*/ 1043940 h 6236970"/>
              <a:gd name="connsiteX109" fmla="*/ 1752600 w 2339340"/>
              <a:gd name="connsiteY109" fmla="*/ 975360 h 6236970"/>
              <a:gd name="connsiteX110" fmla="*/ 1645920 w 2339340"/>
              <a:gd name="connsiteY110" fmla="*/ 956310 h 6236970"/>
              <a:gd name="connsiteX111" fmla="*/ 1546860 w 2339340"/>
              <a:gd name="connsiteY111" fmla="*/ 922020 h 6236970"/>
              <a:gd name="connsiteX112" fmla="*/ 1276350 w 2339340"/>
              <a:gd name="connsiteY112" fmla="*/ 861060 h 6236970"/>
              <a:gd name="connsiteX113" fmla="*/ 1257300 w 2339340"/>
              <a:gd name="connsiteY113" fmla="*/ 739140 h 6236970"/>
              <a:gd name="connsiteX114" fmla="*/ 1325880 w 2339340"/>
              <a:gd name="connsiteY114" fmla="*/ 594360 h 6236970"/>
              <a:gd name="connsiteX115" fmla="*/ 1363980 w 2339340"/>
              <a:gd name="connsiteY115" fmla="*/ 537210 h 6236970"/>
              <a:gd name="connsiteX116" fmla="*/ 1352550 w 2339340"/>
              <a:gd name="connsiteY116" fmla="*/ 438150 h 6236970"/>
              <a:gd name="connsiteX117" fmla="*/ 1348740 w 2339340"/>
              <a:gd name="connsiteY117" fmla="*/ 308610 h 6236970"/>
              <a:gd name="connsiteX118" fmla="*/ 1306830 w 2339340"/>
              <a:gd name="connsiteY118" fmla="*/ 114300 h 6236970"/>
              <a:gd name="connsiteX119" fmla="*/ 1188720 w 2339340"/>
              <a:gd name="connsiteY119" fmla="*/ 38100 h 6236970"/>
              <a:gd name="connsiteX120" fmla="*/ 1143000 w 2339340"/>
              <a:gd name="connsiteY120" fmla="*/ 11430 h 6236970"/>
              <a:gd name="connsiteX121" fmla="*/ 1093470 w 2339340"/>
              <a:gd name="connsiteY121" fmla="*/ 22860 h 6236970"/>
              <a:gd name="connsiteX0" fmla="*/ 1093470 w 2339340"/>
              <a:gd name="connsiteY0" fmla="*/ 22860 h 6236970"/>
              <a:gd name="connsiteX1" fmla="*/ 971550 w 2339340"/>
              <a:gd name="connsiteY1" fmla="*/ 68580 h 6236970"/>
              <a:gd name="connsiteX2" fmla="*/ 967740 w 2339340"/>
              <a:gd name="connsiteY2" fmla="*/ 0 h 6236970"/>
              <a:gd name="connsiteX3" fmla="*/ 872490 w 2339340"/>
              <a:gd name="connsiteY3" fmla="*/ 121920 h 6236970"/>
              <a:gd name="connsiteX4" fmla="*/ 849630 w 2339340"/>
              <a:gd name="connsiteY4" fmla="*/ 86916 h 6236970"/>
              <a:gd name="connsiteX5" fmla="*/ 804863 w 2339340"/>
              <a:gd name="connsiteY5" fmla="*/ 216455 h 6236970"/>
              <a:gd name="connsiteX6" fmla="*/ 811530 w 2339340"/>
              <a:gd name="connsiteY6" fmla="*/ 461010 h 6236970"/>
              <a:gd name="connsiteX7" fmla="*/ 754380 w 2339340"/>
              <a:gd name="connsiteY7" fmla="*/ 464820 h 6236970"/>
              <a:gd name="connsiteX8" fmla="*/ 781050 w 2339340"/>
              <a:gd name="connsiteY8" fmla="*/ 548640 h 6236970"/>
              <a:gd name="connsiteX9" fmla="*/ 822960 w 2339340"/>
              <a:gd name="connsiteY9" fmla="*/ 624840 h 6236970"/>
              <a:gd name="connsiteX10" fmla="*/ 887730 w 2339340"/>
              <a:gd name="connsiteY10" fmla="*/ 689610 h 6236970"/>
              <a:gd name="connsiteX11" fmla="*/ 925830 w 2339340"/>
              <a:gd name="connsiteY11" fmla="*/ 769620 h 6236970"/>
              <a:gd name="connsiteX12" fmla="*/ 925830 w 2339340"/>
              <a:gd name="connsiteY12" fmla="*/ 861060 h 6236970"/>
              <a:gd name="connsiteX13" fmla="*/ 803910 w 2339340"/>
              <a:gd name="connsiteY13" fmla="*/ 922020 h 6236970"/>
              <a:gd name="connsiteX14" fmla="*/ 701040 w 2339340"/>
              <a:gd name="connsiteY14" fmla="*/ 948690 h 6236970"/>
              <a:gd name="connsiteX15" fmla="*/ 556260 w 2339340"/>
              <a:gd name="connsiteY15" fmla="*/ 952500 h 6236970"/>
              <a:gd name="connsiteX16" fmla="*/ 403860 w 2339340"/>
              <a:gd name="connsiteY16" fmla="*/ 1002030 h 6236970"/>
              <a:gd name="connsiteX17" fmla="*/ 320040 w 2339340"/>
              <a:gd name="connsiteY17" fmla="*/ 1085850 h 6236970"/>
              <a:gd name="connsiteX18" fmla="*/ 247650 w 2339340"/>
              <a:gd name="connsiteY18" fmla="*/ 1276350 h 6236970"/>
              <a:gd name="connsiteX19" fmla="*/ 163830 w 2339340"/>
              <a:gd name="connsiteY19" fmla="*/ 1569720 h 6236970"/>
              <a:gd name="connsiteX20" fmla="*/ 83820 w 2339340"/>
              <a:gd name="connsiteY20" fmla="*/ 1783080 h 6236970"/>
              <a:gd name="connsiteX21" fmla="*/ 72390 w 2339340"/>
              <a:gd name="connsiteY21" fmla="*/ 1962150 h 6236970"/>
              <a:gd name="connsiteX22" fmla="*/ 0 w 2339340"/>
              <a:gd name="connsiteY22" fmla="*/ 2145030 h 6236970"/>
              <a:gd name="connsiteX23" fmla="*/ 11430 w 2339340"/>
              <a:gd name="connsiteY23" fmla="*/ 2251710 h 6236970"/>
              <a:gd name="connsiteX24" fmla="*/ 106680 w 2339340"/>
              <a:gd name="connsiteY24" fmla="*/ 2426970 h 6236970"/>
              <a:gd name="connsiteX25" fmla="*/ 243840 w 2339340"/>
              <a:gd name="connsiteY25" fmla="*/ 2594610 h 6236970"/>
              <a:gd name="connsiteX26" fmla="*/ 422910 w 2339340"/>
              <a:gd name="connsiteY26" fmla="*/ 2769870 h 6236970"/>
              <a:gd name="connsiteX27" fmla="*/ 609600 w 2339340"/>
              <a:gd name="connsiteY27" fmla="*/ 2929890 h 6236970"/>
              <a:gd name="connsiteX28" fmla="*/ 703183 w 2339340"/>
              <a:gd name="connsiteY28" fmla="*/ 3062525 h 6236970"/>
              <a:gd name="connsiteX29" fmla="*/ 711517 w 2339340"/>
              <a:gd name="connsiteY29" fmla="*/ 2784396 h 6236970"/>
              <a:gd name="connsiteX30" fmla="*/ 647700 w 2339340"/>
              <a:gd name="connsiteY30" fmla="*/ 2731770 h 6236970"/>
              <a:gd name="connsiteX31" fmla="*/ 541020 w 2339340"/>
              <a:gd name="connsiteY31" fmla="*/ 2537460 h 6236970"/>
              <a:gd name="connsiteX32" fmla="*/ 487680 w 2339340"/>
              <a:gd name="connsiteY32" fmla="*/ 2426970 h 6236970"/>
              <a:gd name="connsiteX33" fmla="*/ 293370 w 2339340"/>
              <a:gd name="connsiteY33" fmla="*/ 2205990 h 6236970"/>
              <a:gd name="connsiteX34" fmla="*/ 426720 w 2339340"/>
              <a:gd name="connsiteY34" fmla="*/ 1988820 h 6236970"/>
              <a:gd name="connsiteX35" fmla="*/ 483870 w 2339340"/>
              <a:gd name="connsiteY35" fmla="*/ 1878330 h 6236970"/>
              <a:gd name="connsiteX36" fmla="*/ 544830 w 2339340"/>
              <a:gd name="connsiteY36" fmla="*/ 1642110 h 6236970"/>
              <a:gd name="connsiteX37" fmla="*/ 636270 w 2339340"/>
              <a:gd name="connsiteY37" fmla="*/ 1897380 h 6236970"/>
              <a:gd name="connsiteX38" fmla="*/ 678180 w 2339340"/>
              <a:gd name="connsiteY38" fmla="*/ 2202180 h 6236970"/>
              <a:gd name="connsiteX39" fmla="*/ 689610 w 2339340"/>
              <a:gd name="connsiteY39" fmla="*/ 2487930 h 6236970"/>
              <a:gd name="connsiteX40" fmla="*/ 712470 w 2339340"/>
              <a:gd name="connsiteY40" fmla="*/ 2762250 h 6236970"/>
              <a:gd name="connsiteX41" fmla="*/ 701040 w 2339340"/>
              <a:gd name="connsiteY41" fmla="*/ 3177540 h 6236970"/>
              <a:gd name="connsiteX42" fmla="*/ 643890 w 2339340"/>
              <a:gd name="connsiteY42" fmla="*/ 3783330 h 6236970"/>
              <a:gd name="connsiteX43" fmla="*/ 613410 w 2339340"/>
              <a:gd name="connsiteY43" fmla="*/ 4255770 h 6236970"/>
              <a:gd name="connsiteX44" fmla="*/ 689610 w 2339340"/>
              <a:gd name="connsiteY44" fmla="*/ 4617720 h 6236970"/>
              <a:gd name="connsiteX45" fmla="*/ 803910 w 2339340"/>
              <a:gd name="connsiteY45" fmla="*/ 5215890 h 6236970"/>
              <a:gd name="connsiteX46" fmla="*/ 883920 w 2339340"/>
              <a:gd name="connsiteY46" fmla="*/ 5657850 h 6236970"/>
              <a:gd name="connsiteX47" fmla="*/ 872490 w 2339340"/>
              <a:gd name="connsiteY47" fmla="*/ 5684520 h 6236970"/>
              <a:gd name="connsiteX48" fmla="*/ 693420 w 2339340"/>
              <a:gd name="connsiteY48" fmla="*/ 5894070 h 6236970"/>
              <a:gd name="connsiteX49" fmla="*/ 541020 w 2339340"/>
              <a:gd name="connsiteY49" fmla="*/ 6092190 h 6236970"/>
              <a:gd name="connsiteX50" fmla="*/ 510540 w 2339340"/>
              <a:gd name="connsiteY50" fmla="*/ 6156960 h 6236970"/>
              <a:gd name="connsiteX51" fmla="*/ 701040 w 2339340"/>
              <a:gd name="connsiteY51" fmla="*/ 6092190 h 6236970"/>
              <a:gd name="connsiteX52" fmla="*/ 830580 w 2339340"/>
              <a:gd name="connsiteY52" fmla="*/ 6065520 h 6236970"/>
              <a:gd name="connsiteX53" fmla="*/ 952500 w 2339340"/>
              <a:gd name="connsiteY53" fmla="*/ 5974080 h 6236970"/>
              <a:gd name="connsiteX54" fmla="*/ 963930 w 2339340"/>
              <a:gd name="connsiteY54" fmla="*/ 5871210 h 6236970"/>
              <a:gd name="connsiteX55" fmla="*/ 1108710 w 2339340"/>
              <a:gd name="connsiteY55" fmla="*/ 5817870 h 6236970"/>
              <a:gd name="connsiteX56" fmla="*/ 1108710 w 2339340"/>
              <a:gd name="connsiteY56" fmla="*/ 5791200 h 6236970"/>
              <a:gd name="connsiteX57" fmla="*/ 1032510 w 2339340"/>
              <a:gd name="connsiteY57" fmla="*/ 5634990 h 6236970"/>
              <a:gd name="connsiteX58" fmla="*/ 1043940 w 2339340"/>
              <a:gd name="connsiteY58" fmla="*/ 5280660 h 6236970"/>
              <a:gd name="connsiteX59" fmla="*/ 1074420 w 2339340"/>
              <a:gd name="connsiteY59" fmla="*/ 4888230 h 6236970"/>
              <a:gd name="connsiteX60" fmla="*/ 1002030 w 2339340"/>
              <a:gd name="connsiteY60" fmla="*/ 4423410 h 6236970"/>
              <a:gd name="connsiteX61" fmla="*/ 1066800 w 2339340"/>
              <a:gd name="connsiteY61" fmla="*/ 4130040 h 6236970"/>
              <a:gd name="connsiteX62" fmla="*/ 1116330 w 2339340"/>
              <a:gd name="connsiteY62" fmla="*/ 3775710 h 6236970"/>
              <a:gd name="connsiteX63" fmla="*/ 1165860 w 2339340"/>
              <a:gd name="connsiteY63" fmla="*/ 3375660 h 6236970"/>
              <a:gd name="connsiteX64" fmla="*/ 1238250 w 2339340"/>
              <a:gd name="connsiteY64" fmla="*/ 3882390 h 6236970"/>
              <a:gd name="connsiteX65" fmla="*/ 1280160 w 2339340"/>
              <a:gd name="connsiteY65" fmla="*/ 4366260 h 6236970"/>
              <a:gd name="connsiteX66" fmla="*/ 1310640 w 2339340"/>
              <a:gd name="connsiteY66" fmla="*/ 4533900 h 6236970"/>
              <a:gd name="connsiteX67" fmla="*/ 1272540 w 2339340"/>
              <a:gd name="connsiteY67" fmla="*/ 4838700 h 6236970"/>
              <a:gd name="connsiteX68" fmla="*/ 1242060 w 2339340"/>
              <a:gd name="connsiteY68" fmla="*/ 5059680 h 6236970"/>
              <a:gd name="connsiteX69" fmla="*/ 1276350 w 2339340"/>
              <a:gd name="connsiteY69" fmla="*/ 5288280 h 6236970"/>
              <a:gd name="connsiteX70" fmla="*/ 1333500 w 2339340"/>
              <a:gd name="connsiteY70" fmla="*/ 5494020 h 6236970"/>
              <a:gd name="connsiteX71" fmla="*/ 1314450 w 2339340"/>
              <a:gd name="connsiteY71" fmla="*/ 5615940 h 6236970"/>
              <a:gd name="connsiteX72" fmla="*/ 1264920 w 2339340"/>
              <a:gd name="connsiteY72" fmla="*/ 5795010 h 6236970"/>
              <a:gd name="connsiteX73" fmla="*/ 1264920 w 2339340"/>
              <a:gd name="connsiteY73" fmla="*/ 5901690 h 6236970"/>
              <a:gd name="connsiteX74" fmla="*/ 1424940 w 2339340"/>
              <a:gd name="connsiteY74" fmla="*/ 6236970 h 6236970"/>
              <a:gd name="connsiteX75" fmla="*/ 1565910 w 2339340"/>
              <a:gd name="connsiteY75" fmla="*/ 6065520 h 6236970"/>
              <a:gd name="connsiteX76" fmla="*/ 1604010 w 2339340"/>
              <a:gd name="connsiteY76" fmla="*/ 6012180 h 6236970"/>
              <a:gd name="connsiteX77" fmla="*/ 1524000 w 2339340"/>
              <a:gd name="connsiteY77" fmla="*/ 5844540 h 6236970"/>
              <a:gd name="connsiteX78" fmla="*/ 1466850 w 2339340"/>
              <a:gd name="connsiteY78" fmla="*/ 5718810 h 6236970"/>
              <a:gd name="connsiteX79" fmla="*/ 1440180 w 2339340"/>
              <a:gd name="connsiteY79" fmla="*/ 5638800 h 6236970"/>
              <a:gd name="connsiteX80" fmla="*/ 1546860 w 2339340"/>
              <a:gd name="connsiteY80" fmla="*/ 5078730 h 6236970"/>
              <a:gd name="connsiteX81" fmla="*/ 1600200 w 2339340"/>
              <a:gd name="connsiteY81" fmla="*/ 4507230 h 6236970"/>
              <a:gd name="connsiteX82" fmla="*/ 1684020 w 2339340"/>
              <a:gd name="connsiteY82" fmla="*/ 4027170 h 6236970"/>
              <a:gd name="connsiteX83" fmla="*/ 1703070 w 2339340"/>
              <a:gd name="connsiteY83" fmla="*/ 3688080 h 6236970"/>
              <a:gd name="connsiteX84" fmla="*/ 1673305 w 2339340"/>
              <a:gd name="connsiteY84" fmla="*/ 3083005 h 6236970"/>
              <a:gd name="connsiteX85" fmla="*/ 1630680 w 2339340"/>
              <a:gd name="connsiteY85" fmla="*/ 2868930 h 6236970"/>
              <a:gd name="connsiteX86" fmla="*/ 1607820 w 2339340"/>
              <a:gd name="connsiteY86" fmla="*/ 2750820 h 6236970"/>
              <a:gd name="connsiteX87" fmla="*/ 1584960 w 2339340"/>
              <a:gd name="connsiteY87" fmla="*/ 2423160 h 6236970"/>
              <a:gd name="connsiteX88" fmla="*/ 1584960 w 2339340"/>
              <a:gd name="connsiteY88" fmla="*/ 2072640 h 6236970"/>
              <a:gd name="connsiteX89" fmla="*/ 1619250 w 2339340"/>
              <a:gd name="connsiteY89" fmla="*/ 1771650 h 6236970"/>
              <a:gd name="connsiteX90" fmla="*/ 1691640 w 2339340"/>
              <a:gd name="connsiteY90" fmla="*/ 1501140 h 6236970"/>
              <a:gd name="connsiteX91" fmla="*/ 1954530 w 2339340"/>
              <a:gd name="connsiteY91" fmla="*/ 1924050 h 6236970"/>
              <a:gd name="connsiteX92" fmla="*/ 2045970 w 2339340"/>
              <a:gd name="connsiteY92" fmla="*/ 2045970 h 6236970"/>
              <a:gd name="connsiteX93" fmla="*/ 1840230 w 2339340"/>
              <a:gd name="connsiteY93" fmla="*/ 2358390 h 6236970"/>
              <a:gd name="connsiteX94" fmla="*/ 1729740 w 2339340"/>
              <a:gd name="connsiteY94" fmla="*/ 2545080 h 6236970"/>
              <a:gd name="connsiteX95" fmla="*/ 1672590 w 2339340"/>
              <a:gd name="connsiteY95" fmla="*/ 2674620 h 6236970"/>
              <a:gd name="connsiteX96" fmla="*/ 1606391 w 2339340"/>
              <a:gd name="connsiteY96" fmla="*/ 2746296 h 6236970"/>
              <a:gd name="connsiteX97" fmla="*/ 1658302 w 2339340"/>
              <a:gd name="connsiteY97" fmla="*/ 3010615 h 6236970"/>
              <a:gd name="connsiteX98" fmla="*/ 1729740 w 2339340"/>
              <a:gd name="connsiteY98" fmla="*/ 2891790 h 6236970"/>
              <a:gd name="connsiteX99" fmla="*/ 1927860 w 2339340"/>
              <a:gd name="connsiteY99" fmla="*/ 2689860 h 6236970"/>
              <a:gd name="connsiteX100" fmla="*/ 2065020 w 2339340"/>
              <a:gd name="connsiteY100" fmla="*/ 2548890 h 6236970"/>
              <a:gd name="connsiteX101" fmla="*/ 2202180 w 2339340"/>
              <a:gd name="connsiteY101" fmla="*/ 2339340 h 6236970"/>
              <a:gd name="connsiteX102" fmla="*/ 2339340 w 2339340"/>
              <a:gd name="connsiteY102" fmla="*/ 2049780 h 6236970"/>
              <a:gd name="connsiteX103" fmla="*/ 2293620 w 2339340"/>
              <a:gd name="connsiteY103" fmla="*/ 1958340 h 6236970"/>
              <a:gd name="connsiteX104" fmla="*/ 2232660 w 2339340"/>
              <a:gd name="connsiteY104" fmla="*/ 1752600 h 6236970"/>
              <a:gd name="connsiteX105" fmla="*/ 2175510 w 2339340"/>
              <a:gd name="connsiteY105" fmla="*/ 1565910 h 6236970"/>
              <a:gd name="connsiteX106" fmla="*/ 2065020 w 2339340"/>
              <a:gd name="connsiteY106" fmla="*/ 1352550 h 6236970"/>
              <a:gd name="connsiteX107" fmla="*/ 1958340 w 2339340"/>
              <a:gd name="connsiteY107" fmla="*/ 1169670 h 6236970"/>
              <a:gd name="connsiteX108" fmla="*/ 1878330 w 2339340"/>
              <a:gd name="connsiteY108" fmla="*/ 1043940 h 6236970"/>
              <a:gd name="connsiteX109" fmla="*/ 1752600 w 2339340"/>
              <a:gd name="connsiteY109" fmla="*/ 975360 h 6236970"/>
              <a:gd name="connsiteX110" fmla="*/ 1645920 w 2339340"/>
              <a:gd name="connsiteY110" fmla="*/ 956310 h 6236970"/>
              <a:gd name="connsiteX111" fmla="*/ 1546860 w 2339340"/>
              <a:gd name="connsiteY111" fmla="*/ 922020 h 6236970"/>
              <a:gd name="connsiteX112" fmla="*/ 1276350 w 2339340"/>
              <a:gd name="connsiteY112" fmla="*/ 861060 h 6236970"/>
              <a:gd name="connsiteX113" fmla="*/ 1257300 w 2339340"/>
              <a:gd name="connsiteY113" fmla="*/ 739140 h 6236970"/>
              <a:gd name="connsiteX114" fmla="*/ 1325880 w 2339340"/>
              <a:gd name="connsiteY114" fmla="*/ 594360 h 6236970"/>
              <a:gd name="connsiteX115" fmla="*/ 1363980 w 2339340"/>
              <a:gd name="connsiteY115" fmla="*/ 537210 h 6236970"/>
              <a:gd name="connsiteX116" fmla="*/ 1352550 w 2339340"/>
              <a:gd name="connsiteY116" fmla="*/ 438150 h 6236970"/>
              <a:gd name="connsiteX117" fmla="*/ 1348740 w 2339340"/>
              <a:gd name="connsiteY117" fmla="*/ 308610 h 6236970"/>
              <a:gd name="connsiteX118" fmla="*/ 1306830 w 2339340"/>
              <a:gd name="connsiteY118" fmla="*/ 114300 h 6236970"/>
              <a:gd name="connsiteX119" fmla="*/ 1188720 w 2339340"/>
              <a:gd name="connsiteY119" fmla="*/ 38100 h 6236970"/>
              <a:gd name="connsiteX120" fmla="*/ 1143000 w 2339340"/>
              <a:gd name="connsiteY120" fmla="*/ 11430 h 6236970"/>
              <a:gd name="connsiteX121" fmla="*/ 1093470 w 2339340"/>
              <a:gd name="connsiteY121" fmla="*/ 22860 h 6236970"/>
              <a:gd name="connsiteX0" fmla="*/ 1093470 w 2339340"/>
              <a:gd name="connsiteY0" fmla="*/ 22860 h 6236970"/>
              <a:gd name="connsiteX1" fmla="*/ 971550 w 2339340"/>
              <a:gd name="connsiteY1" fmla="*/ 68580 h 6236970"/>
              <a:gd name="connsiteX2" fmla="*/ 967740 w 2339340"/>
              <a:gd name="connsiteY2" fmla="*/ 0 h 6236970"/>
              <a:gd name="connsiteX3" fmla="*/ 872490 w 2339340"/>
              <a:gd name="connsiteY3" fmla="*/ 121920 h 6236970"/>
              <a:gd name="connsiteX4" fmla="*/ 849630 w 2339340"/>
              <a:gd name="connsiteY4" fmla="*/ 86916 h 6236970"/>
              <a:gd name="connsiteX5" fmla="*/ 804863 w 2339340"/>
              <a:gd name="connsiteY5" fmla="*/ 216455 h 6236970"/>
              <a:gd name="connsiteX6" fmla="*/ 782955 w 2339340"/>
              <a:gd name="connsiteY6" fmla="*/ 450294 h 6236970"/>
              <a:gd name="connsiteX7" fmla="*/ 754380 w 2339340"/>
              <a:gd name="connsiteY7" fmla="*/ 464820 h 6236970"/>
              <a:gd name="connsiteX8" fmla="*/ 781050 w 2339340"/>
              <a:gd name="connsiteY8" fmla="*/ 548640 h 6236970"/>
              <a:gd name="connsiteX9" fmla="*/ 822960 w 2339340"/>
              <a:gd name="connsiteY9" fmla="*/ 624840 h 6236970"/>
              <a:gd name="connsiteX10" fmla="*/ 887730 w 2339340"/>
              <a:gd name="connsiteY10" fmla="*/ 689610 h 6236970"/>
              <a:gd name="connsiteX11" fmla="*/ 925830 w 2339340"/>
              <a:gd name="connsiteY11" fmla="*/ 769620 h 6236970"/>
              <a:gd name="connsiteX12" fmla="*/ 925830 w 2339340"/>
              <a:gd name="connsiteY12" fmla="*/ 861060 h 6236970"/>
              <a:gd name="connsiteX13" fmla="*/ 803910 w 2339340"/>
              <a:gd name="connsiteY13" fmla="*/ 922020 h 6236970"/>
              <a:gd name="connsiteX14" fmla="*/ 701040 w 2339340"/>
              <a:gd name="connsiteY14" fmla="*/ 948690 h 6236970"/>
              <a:gd name="connsiteX15" fmla="*/ 556260 w 2339340"/>
              <a:gd name="connsiteY15" fmla="*/ 952500 h 6236970"/>
              <a:gd name="connsiteX16" fmla="*/ 403860 w 2339340"/>
              <a:gd name="connsiteY16" fmla="*/ 1002030 h 6236970"/>
              <a:gd name="connsiteX17" fmla="*/ 320040 w 2339340"/>
              <a:gd name="connsiteY17" fmla="*/ 1085850 h 6236970"/>
              <a:gd name="connsiteX18" fmla="*/ 247650 w 2339340"/>
              <a:gd name="connsiteY18" fmla="*/ 1276350 h 6236970"/>
              <a:gd name="connsiteX19" fmla="*/ 163830 w 2339340"/>
              <a:gd name="connsiteY19" fmla="*/ 1569720 h 6236970"/>
              <a:gd name="connsiteX20" fmla="*/ 83820 w 2339340"/>
              <a:gd name="connsiteY20" fmla="*/ 1783080 h 6236970"/>
              <a:gd name="connsiteX21" fmla="*/ 72390 w 2339340"/>
              <a:gd name="connsiteY21" fmla="*/ 1962150 h 6236970"/>
              <a:gd name="connsiteX22" fmla="*/ 0 w 2339340"/>
              <a:gd name="connsiteY22" fmla="*/ 2145030 h 6236970"/>
              <a:gd name="connsiteX23" fmla="*/ 11430 w 2339340"/>
              <a:gd name="connsiteY23" fmla="*/ 2251710 h 6236970"/>
              <a:gd name="connsiteX24" fmla="*/ 106680 w 2339340"/>
              <a:gd name="connsiteY24" fmla="*/ 2426970 h 6236970"/>
              <a:gd name="connsiteX25" fmla="*/ 243840 w 2339340"/>
              <a:gd name="connsiteY25" fmla="*/ 2594610 h 6236970"/>
              <a:gd name="connsiteX26" fmla="*/ 422910 w 2339340"/>
              <a:gd name="connsiteY26" fmla="*/ 2769870 h 6236970"/>
              <a:gd name="connsiteX27" fmla="*/ 609600 w 2339340"/>
              <a:gd name="connsiteY27" fmla="*/ 2929890 h 6236970"/>
              <a:gd name="connsiteX28" fmla="*/ 703183 w 2339340"/>
              <a:gd name="connsiteY28" fmla="*/ 3062525 h 6236970"/>
              <a:gd name="connsiteX29" fmla="*/ 711517 w 2339340"/>
              <a:gd name="connsiteY29" fmla="*/ 2784396 h 6236970"/>
              <a:gd name="connsiteX30" fmla="*/ 647700 w 2339340"/>
              <a:gd name="connsiteY30" fmla="*/ 2731770 h 6236970"/>
              <a:gd name="connsiteX31" fmla="*/ 541020 w 2339340"/>
              <a:gd name="connsiteY31" fmla="*/ 2537460 h 6236970"/>
              <a:gd name="connsiteX32" fmla="*/ 487680 w 2339340"/>
              <a:gd name="connsiteY32" fmla="*/ 2426970 h 6236970"/>
              <a:gd name="connsiteX33" fmla="*/ 293370 w 2339340"/>
              <a:gd name="connsiteY33" fmla="*/ 2205990 h 6236970"/>
              <a:gd name="connsiteX34" fmla="*/ 426720 w 2339340"/>
              <a:gd name="connsiteY34" fmla="*/ 1988820 h 6236970"/>
              <a:gd name="connsiteX35" fmla="*/ 483870 w 2339340"/>
              <a:gd name="connsiteY35" fmla="*/ 1878330 h 6236970"/>
              <a:gd name="connsiteX36" fmla="*/ 544830 w 2339340"/>
              <a:gd name="connsiteY36" fmla="*/ 1642110 h 6236970"/>
              <a:gd name="connsiteX37" fmla="*/ 636270 w 2339340"/>
              <a:gd name="connsiteY37" fmla="*/ 1897380 h 6236970"/>
              <a:gd name="connsiteX38" fmla="*/ 678180 w 2339340"/>
              <a:gd name="connsiteY38" fmla="*/ 2202180 h 6236970"/>
              <a:gd name="connsiteX39" fmla="*/ 689610 w 2339340"/>
              <a:gd name="connsiteY39" fmla="*/ 2487930 h 6236970"/>
              <a:gd name="connsiteX40" fmla="*/ 712470 w 2339340"/>
              <a:gd name="connsiteY40" fmla="*/ 2762250 h 6236970"/>
              <a:gd name="connsiteX41" fmla="*/ 701040 w 2339340"/>
              <a:gd name="connsiteY41" fmla="*/ 3177540 h 6236970"/>
              <a:gd name="connsiteX42" fmla="*/ 643890 w 2339340"/>
              <a:gd name="connsiteY42" fmla="*/ 3783330 h 6236970"/>
              <a:gd name="connsiteX43" fmla="*/ 613410 w 2339340"/>
              <a:gd name="connsiteY43" fmla="*/ 4255770 h 6236970"/>
              <a:gd name="connsiteX44" fmla="*/ 689610 w 2339340"/>
              <a:gd name="connsiteY44" fmla="*/ 4617720 h 6236970"/>
              <a:gd name="connsiteX45" fmla="*/ 803910 w 2339340"/>
              <a:gd name="connsiteY45" fmla="*/ 5215890 h 6236970"/>
              <a:gd name="connsiteX46" fmla="*/ 883920 w 2339340"/>
              <a:gd name="connsiteY46" fmla="*/ 5657850 h 6236970"/>
              <a:gd name="connsiteX47" fmla="*/ 872490 w 2339340"/>
              <a:gd name="connsiteY47" fmla="*/ 5684520 h 6236970"/>
              <a:gd name="connsiteX48" fmla="*/ 693420 w 2339340"/>
              <a:gd name="connsiteY48" fmla="*/ 5894070 h 6236970"/>
              <a:gd name="connsiteX49" fmla="*/ 541020 w 2339340"/>
              <a:gd name="connsiteY49" fmla="*/ 6092190 h 6236970"/>
              <a:gd name="connsiteX50" fmla="*/ 510540 w 2339340"/>
              <a:gd name="connsiteY50" fmla="*/ 6156960 h 6236970"/>
              <a:gd name="connsiteX51" fmla="*/ 701040 w 2339340"/>
              <a:gd name="connsiteY51" fmla="*/ 6092190 h 6236970"/>
              <a:gd name="connsiteX52" fmla="*/ 830580 w 2339340"/>
              <a:gd name="connsiteY52" fmla="*/ 6065520 h 6236970"/>
              <a:gd name="connsiteX53" fmla="*/ 952500 w 2339340"/>
              <a:gd name="connsiteY53" fmla="*/ 5974080 h 6236970"/>
              <a:gd name="connsiteX54" fmla="*/ 963930 w 2339340"/>
              <a:gd name="connsiteY54" fmla="*/ 5871210 h 6236970"/>
              <a:gd name="connsiteX55" fmla="*/ 1108710 w 2339340"/>
              <a:gd name="connsiteY55" fmla="*/ 5817870 h 6236970"/>
              <a:gd name="connsiteX56" fmla="*/ 1108710 w 2339340"/>
              <a:gd name="connsiteY56" fmla="*/ 5791200 h 6236970"/>
              <a:gd name="connsiteX57" fmla="*/ 1032510 w 2339340"/>
              <a:gd name="connsiteY57" fmla="*/ 5634990 h 6236970"/>
              <a:gd name="connsiteX58" fmla="*/ 1043940 w 2339340"/>
              <a:gd name="connsiteY58" fmla="*/ 5280660 h 6236970"/>
              <a:gd name="connsiteX59" fmla="*/ 1074420 w 2339340"/>
              <a:gd name="connsiteY59" fmla="*/ 4888230 h 6236970"/>
              <a:gd name="connsiteX60" fmla="*/ 1002030 w 2339340"/>
              <a:gd name="connsiteY60" fmla="*/ 4423410 h 6236970"/>
              <a:gd name="connsiteX61" fmla="*/ 1066800 w 2339340"/>
              <a:gd name="connsiteY61" fmla="*/ 4130040 h 6236970"/>
              <a:gd name="connsiteX62" fmla="*/ 1116330 w 2339340"/>
              <a:gd name="connsiteY62" fmla="*/ 3775710 h 6236970"/>
              <a:gd name="connsiteX63" fmla="*/ 1165860 w 2339340"/>
              <a:gd name="connsiteY63" fmla="*/ 3375660 h 6236970"/>
              <a:gd name="connsiteX64" fmla="*/ 1238250 w 2339340"/>
              <a:gd name="connsiteY64" fmla="*/ 3882390 h 6236970"/>
              <a:gd name="connsiteX65" fmla="*/ 1280160 w 2339340"/>
              <a:gd name="connsiteY65" fmla="*/ 4366260 h 6236970"/>
              <a:gd name="connsiteX66" fmla="*/ 1310640 w 2339340"/>
              <a:gd name="connsiteY66" fmla="*/ 4533900 h 6236970"/>
              <a:gd name="connsiteX67" fmla="*/ 1272540 w 2339340"/>
              <a:gd name="connsiteY67" fmla="*/ 4838700 h 6236970"/>
              <a:gd name="connsiteX68" fmla="*/ 1242060 w 2339340"/>
              <a:gd name="connsiteY68" fmla="*/ 5059680 h 6236970"/>
              <a:gd name="connsiteX69" fmla="*/ 1276350 w 2339340"/>
              <a:gd name="connsiteY69" fmla="*/ 5288280 h 6236970"/>
              <a:gd name="connsiteX70" fmla="*/ 1333500 w 2339340"/>
              <a:gd name="connsiteY70" fmla="*/ 5494020 h 6236970"/>
              <a:gd name="connsiteX71" fmla="*/ 1314450 w 2339340"/>
              <a:gd name="connsiteY71" fmla="*/ 5615940 h 6236970"/>
              <a:gd name="connsiteX72" fmla="*/ 1264920 w 2339340"/>
              <a:gd name="connsiteY72" fmla="*/ 5795010 h 6236970"/>
              <a:gd name="connsiteX73" fmla="*/ 1264920 w 2339340"/>
              <a:gd name="connsiteY73" fmla="*/ 5901690 h 6236970"/>
              <a:gd name="connsiteX74" fmla="*/ 1424940 w 2339340"/>
              <a:gd name="connsiteY74" fmla="*/ 6236970 h 6236970"/>
              <a:gd name="connsiteX75" fmla="*/ 1565910 w 2339340"/>
              <a:gd name="connsiteY75" fmla="*/ 6065520 h 6236970"/>
              <a:gd name="connsiteX76" fmla="*/ 1604010 w 2339340"/>
              <a:gd name="connsiteY76" fmla="*/ 6012180 h 6236970"/>
              <a:gd name="connsiteX77" fmla="*/ 1524000 w 2339340"/>
              <a:gd name="connsiteY77" fmla="*/ 5844540 h 6236970"/>
              <a:gd name="connsiteX78" fmla="*/ 1466850 w 2339340"/>
              <a:gd name="connsiteY78" fmla="*/ 5718810 h 6236970"/>
              <a:gd name="connsiteX79" fmla="*/ 1440180 w 2339340"/>
              <a:gd name="connsiteY79" fmla="*/ 5638800 h 6236970"/>
              <a:gd name="connsiteX80" fmla="*/ 1546860 w 2339340"/>
              <a:gd name="connsiteY80" fmla="*/ 5078730 h 6236970"/>
              <a:gd name="connsiteX81" fmla="*/ 1600200 w 2339340"/>
              <a:gd name="connsiteY81" fmla="*/ 4507230 h 6236970"/>
              <a:gd name="connsiteX82" fmla="*/ 1684020 w 2339340"/>
              <a:gd name="connsiteY82" fmla="*/ 4027170 h 6236970"/>
              <a:gd name="connsiteX83" fmla="*/ 1703070 w 2339340"/>
              <a:gd name="connsiteY83" fmla="*/ 3688080 h 6236970"/>
              <a:gd name="connsiteX84" fmla="*/ 1673305 w 2339340"/>
              <a:gd name="connsiteY84" fmla="*/ 3083005 h 6236970"/>
              <a:gd name="connsiteX85" fmla="*/ 1630680 w 2339340"/>
              <a:gd name="connsiteY85" fmla="*/ 2868930 h 6236970"/>
              <a:gd name="connsiteX86" fmla="*/ 1607820 w 2339340"/>
              <a:gd name="connsiteY86" fmla="*/ 2750820 h 6236970"/>
              <a:gd name="connsiteX87" fmla="*/ 1584960 w 2339340"/>
              <a:gd name="connsiteY87" fmla="*/ 2423160 h 6236970"/>
              <a:gd name="connsiteX88" fmla="*/ 1584960 w 2339340"/>
              <a:gd name="connsiteY88" fmla="*/ 2072640 h 6236970"/>
              <a:gd name="connsiteX89" fmla="*/ 1619250 w 2339340"/>
              <a:gd name="connsiteY89" fmla="*/ 1771650 h 6236970"/>
              <a:gd name="connsiteX90" fmla="*/ 1691640 w 2339340"/>
              <a:gd name="connsiteY90" fmla="*/ 1501140 h 6236970"/>
              <a:gd name="connsiteX91" fmla="*/ 1954530 w 2339340"/>
              <a:gd name="connsiteY91" fmla="*/ 1924050 h 6236970"/>
              <a:gd name="connsiteX92" fmla="*/ 2045970 w 2339340"/>
              <a:gd name="connsiteY92" fmla="*/ 2045970 h 6236970"/>
              <a:gd name="connsiteX93" fmla="*/ 1840230 w 2339340"/>
              <a:gd name="connsiteY93" fmla="*/ 2358390 h 6236970"/>
              <a:gd name="connsiteX94" fmla="*/ 1729740 w 2339340"/>
              <a:gd name="connsiteY94" fmla="*/ 2545080 h 6236970"/>
              <a:gd name="connsiteX95" fmla="*/ 1672590 w 2339340"/>
              <a:gd name="connsiteY95" fmla="*/ 2674620 h 6236970"/>
              <a:gd name="connsiteX96" fmla="*/ 1606391 w 2339340"/>
              <a:gd name="connsiteY96" fmla="*/ 2746296 h 6236970"/>
              <a:gd name="connsiteX97" fmla="*/ 1658302 w 2339340"/>
              <a:gd name="connsiteY97" fmla="*/ 3010615 h 6236970"/>
              <a:gd name="connsiteX98" fmla="*/ 1729740 w 2339340"/>
              <a:gd name="connsiteY98" fmla="*/ 2891790 h 6236970"/>
              <a:gd name="connsiteX99" fmla="*/ 1927860 w 2339340"/>
              <a:gd name="connsiteY99" fmla="*/ 2689860 h 6236970"/>
              <a:gd name="connsiteX100" fmla="*/ 2065020 w 2339340"/>
              <a:gd name="connsiteY100" fmla="*/ 2548890 h 6236970"/>
              <a:gd name="connsiteX101" fmla="*/ 2202180 w 2339340"/>
              <a:gd name="connsiteY101" fmla="*/ 2339340 h 6236970"/>
              <a:gd name="connsiteX102" fmla="*/ 2339340 w 2339340"/>
              <a:gd name="connsiteY102" fmla="*/ 2049780 h 6236970"/>
              <a:gd name="connsiteX103" fmla="*/ 2293620 w 2339340"/>
              <a:gd name="connsiteY103" fmla="*/ 1958340 h 6236970"/>
              <a:gd name="connsiteX104" fmla="*/ 2232660 w 2339340"/>
              <a:gd name="connsiteY104" fmla="*/ 1752600 h 6236970"/>
              <a:gd name="connsiteX105" fmla="*/ 2175510 w 2339340"/>
              <a:gd name="connsiteY105" fmla="*/ 1565910 h 6236970"/>
              <a:gd name="connsiteX106" fmla="*/ 2065020 w 2339340"/>
              <a:gd name="connsiteY106" fmla="*/ 1352550 h 6236970"/>
              <a:gd name="connsiteX107" fmla="*/ 1958340 w 2339340"/>
              <a:gd name="connsiteY107" fmla="*/ 1169670 h 6236970"/>
              <a:gd name="connsiteX108" fmla="*/ 1878330 w 2339340"/>
              <a:gd name="connsiteY108" fmla="*/ 1043940 h 6236970"/>
              <a:gd name="connsiteX109" fmla="*/ 1752600 w 2339340"/>
              <a:gd name="connsiteY109" fmla="*/ 975360 h 6236970"/>
              <a:gd name="connsiteX110" fmla="*/ 1645920 w 2339340"/>
              <a:gd name="connsiteY110" fmla="*/ 956310 h 6236970"/>
              <a:gd name="connsiteX111" fmla="*/ 1546860 w 2339340"/>
              <a:gd name="connsiteY111" fmla="*/ 922020 h 6236970"/>
              <a:gd name="connsiteX112" fmla="*/ 1276350 w 2339340"/>
              <a:gd name="connsiteY112" fmla="*/ 861060 h 6236970"/>
              <a:gd name="connsiteX113" fmla="*/ 1257300 w 2339340"/>
              <a:gd name="connsiteY113" fmla="*/ 739140 h 6236970"/>
              <a:gd name="connsiteX114" fmla="*/ 1325880 w 2339340"/>
              <a:gd name="connsiteY114" fmla="*/ 594360 h 6236970"/>
              <a:gd name="connsiteX115" fmla="*/ 1363980 w 2339340"/>
              <a:gd name="connsiteY115" fmla="*/ 537210 h 6236970"/>
              <a:gd name="connsiteX116" fmla="*/ 1352550 w 2339340"/>
              <a:gd name="connsiteY116" fmla="*/ 438150 h 6236970"/>
              <a:gd name="connsiteX117" fmla="*/ 1348740 w 2339340"/>
              <a:gd name="connsiteY117" fmla="*/ 308610 h 6236970"/>
              <a:gd name="connsiteX118" fmla="*/ 1306830 w 2339340"/>
              <a:gd name="connsiteY118" fmla="*/ 114300 h 6236970"/>
              <a:gd name="connsiteX119" fmla="*/ 1188720 w 2339340"/>
              <a:gd name="connsiteY119" fmla="*/ 38100 h 6236970"/>
              <a:gd name="connsiteX120" fmla="*/ 1143000 w 2339340"/>
              <a:gd name="connsiteY120" fmla="*/ 11430 h 6236970"/>
              <a:gd name="connsiteX121" fmla="*/ 1093470 w 2339340"/>
              <a:gd name="connsiteY121" fmla="*/ 22860 h 6236970"/>
              <a:gd name="connsiteX0" fmla="*/ 1093470 w 2339340"/>
              <a:gd name="connsiteY0" fmla="*/ 22860 h 6236970"/>
              <a:gd name="connsiteX1" fmla="*/ 970359 w 2339340"/>
              <a:gd name="connsiteY1" fmla="*/ 61436 h 6236970"/>
              <a:gd name="connsiteX2" fmla="*/ 967740 w 2339340"/>
              <a:gd name="connsiteY2" fmla="*/ 0 h 6236970"/>
              <a:gd name="connsiteX3" fmla="*/ 872490 w 2339340"/>
              <a:gd name="connsiteY3" fmla="*/ 121920 h 6236970"/>
              <a:gd name="connsiteX4" fmla="*/ 849630 w 2339340"/>
              <a:gd name="connsiteY4" fmla="*/ 86916 h 6236970"/>
              <a:gd name="connsiteX5" fmla="*/ 804863 w 2339340"/>
              <a:gd name="connsiteY5" fmla="*/ 216455 h 6236970"/>
              <a:gd name="connsiteX6" fmla="*/ 782955 w 2339340"/>
              <a:gd name="connsiteY6" fmla="*/ 450294 h 6236970"/>
              <a:gd name="connsiteX7" fmla="*/ 754380 w 2339340"/>
              <a:gd name="connsiteY7" fmla="*/ 464820 h 6236970"/>
              <a:gd name="connsiteX8" fmla="*/ 781050 w 2339340"/>
              <a:gd name="connsiteY8" fmla="*/ 548640 h 6236970"/>
              <a:gd name="connsiteX9" fmla="*/ 822960 w 2339340"/>
              <a:gd name="connsiteY9" fmla="*/ 624840 h 6236970"/>
              <a:gd name="connsiteX10" fmla="*/ 887730 w 2339340"/>
              <a:gd name="connsiteY10" fmla="*/ 689610 h 6236970"/>
              <a:gd name="connsiteX11" fmla="*/ 925830 w 2339340"/>
              <a:gd name="connsiteY11" fmla="*/ 769620 h 6236970"/>
              <a:gd name="connsiteX12" fmla="*/ 925830 w 2339340"/>
              <a:gd name="connsiteY12" fmla="*/ 861060 h 6236970"/>
              <a:gd name="connsiteX13" fmla="*/ 803910 w 2339340"/>
              <a:gd name="connsiteY13" fmla="*/ 922020 h 6236970"/>
              <a:gd name="connsiteX14" fmla="*/ 701040 w 2339340"/>
              <a:gd name="connsiteY14" fmla="*/ 948690 h 6236970"/>
              <a:gd name="connsiteX15" fmla="*/ 556260 w 2339340"/>
              <a:gd name="connsiteY15" fmla="*/ 952500 h 6236970"/>
              <a:gd name="connsiteX16" fmla="*/ 403860 w 2339340"/>
              <a:gd name="connsiteY16" fmla="*/ 1002030 h 6236970"/>
              <a:gd name="connsiteX17" fmla="*/ 320040 w 2339340"/>
              <a:gd name="connsiteY17" fmla="*/ 1085850 h 6236970"/>
              <a:gd name="connsiteX18" fmla="*/ 247650 w 2339340"/>
              <a:gd name="connsiteY18" fmla="*/ 1276350 h 6236970"/>
              <a:gd name="connsiteX19" fmla="*/ 163830 w 2339340"/>
              <a:gd name="connsiteY19" fmla="*/ 1569720 h 6236970"/>
              <a:gd name="connsiteX20" fmla="*/ 83820 w 2339340"/>
              <a:gd name="connsiteY20" fmla="*/ 1783080 h 6236970"/>
              <a:gd name="connsiteX21" fmla="*/ 72390 w 2339340"/>
              <a:gd name="connsiteY21" fmla="*/ 1962150 h 6236970"/>
              <a:gd name="connsiteX22" fmla="*/ 0 w 2339340"/>
              <a:gd name="connsiteY22" fmla="*/ 2145030 h 6236970"/>
              <a:gd name="connsiteX23" fmla="*/ 11430 w 2339340"/>
              <a:gd name="connsiteY23" fmla="*/ 2251710 h 6236970"/>
              <a:gd name="connsiteX24" fmla="*/ 106680 w 2339340"/>
              <a:gd name="connsiteY24" fmla="*/ 2426970 h 6236970"/>
              <a:gd name="connsiteX25" fmla="*/ 243840 w 2339340"/>
              <a:gd name="connsiteY25" fmla="*/ 2594610 h 6236970"/>
              <a:gd name="connsiteX26" fmla="*/ 422910 w 2339340"/>
              <a:gd name="connsiteY26" fmla="*/ 2769870 h 6236970"/>
              <a:gd name="connsiteX27" fmla="*/ 609600 w 2339340"/>
              <a:gd name="connsiteY27" fmla="*/ 2929890 h 6236970"/>
              <a:gd name="connsiteX28" fmla="*/ 703183 w 2339340"/>
              <a:gd name="connsiteY28" fmla="*/ 3062525 h 6236970"/>
              <a:gd name="connsiteX29" fmla="*/ 711517 w 2339340"/>
              <a:gd name="connsiteY29" fmla="*/ 2784396 h 6236970"/>
              <a:gd name="connsiteX30" fmla="*/ 647700 w 2339340"/>
              <a:gd name="connsiteY30" fmla="*/ 2731770 h 6236970"/>
              <a:gd name="connsiteX31" fmla="*/ 541020 w 2339340"/>
              <a:gd name="connsiteY31" fmla="*/ 2537460 h 6236970"/>
              <a:gd name="connsiteX32" fmla="*/ 487680 w 2339340"/>
              <a:gd name="connsiteY32" fmla="*/ 2426970 h 6236970"/>
              <a:gd name="connsiteX33" fmla="*/ 293370 w 2339340"/>
              <a:gd name="connsiteY33" fmla="*/ 2205990 h 6236970"/>
              <a:gd name="connsiteX34" fmla="*/ 426720 w 2339340"/>
              <a:gd name="connsiteY34" fmla="*/ 1988820 h 6236970"/>
              <a:gd name="connsiteX35" fmla="*/ 483870 w 2339340"/>
              <a:gd name="connsiteY35" fmla="*/ 1878330 h 6236970"/>
              <a:gd name="connsiteX36" fmla="*/ 544830 w 2339340"/>
              <a:gd name="connsiteY36" fmla="*/ 1642110 h 6236970"/>
              <a:gd name="connsiteX37" fmla="*/ 636270 w 2339340"/>
              <a:gd name="connsiteY37" fmla="*/ 1897380 h 6236970"/>
              <a:gd name="connsiteX38" fmla="*/ 678180 w 2339340"/>
              <a:gd name="connsiteY38" fmla="*/ 2202180 h 6236970"/>
              <a:gd name="connsiteX39" fmla="*/ 689610 w 2339340"/>
              <a:gd name="connsiteY39" fmla="*/ 2487930 h 6236970"/>
              <a:gd name="connsiteX40" fmla="*/ 712470 w 2339340"/>
              <a:gd name="connsiteY40" fmla="*/ 2762250 h 6236970"/>
              <a:gd name="connsiteX41" fmla="*/ 701040 w 2339340"/>
              <a:gd name="connsiteY41" fmla="*/ 3177540 h 6236970"/>
              <a:gd name="connsiteX42" fmla="*/ 643890 w 2339340"/>
              <a:gd name="connsiteY42" fmla="*/ 3783330 h 6236970"/>
              <a:gd name="connsiteX43" fmla="*/ 613410 w 2339340"/>
              <a:gd name="connsiteY43" fmla="*/ 4255770 h 6236970"/>
              <a:gd name="connsiteX44" fmla="*/ 689610 w 2339340"/>
              <a:gd name="connsiteY44" fmla="*/ 4617720 h 6236970"/>
              <a:gd name="connsiteX45" fmla="*/ 803910 w 2339340"/>
              <a:gd name="connsiteY45" fmla="*/ 5215890 h 6236970"/>
              <a:gd name="connsiteX46" fmla="*/ 883920 w 2339340"/>
              <a:gd name="connsiteY46" fmla="*/ 5657850 h 6236970"/>
              <a:gd name="connsiteX47" fmla="*/ 872490 w 2339340"/>
              <a:gd name="connsiteY47" fmla="*/ 5684520 h 6236970"/>
              <a:gd name="connsiteX48" fmla="*/ 693420 w 2339340"/>
              <a:gd name="connsiteY48" fmla="*/ 5894070 h 6236970"/>
              <a:gd name="connsiteX49" fmla="*/ 541020 w 2339340"/>
              <a:gd name="connsiteY49" fmla="*/ 6092190 h 6236970"/>
              <a:gd name="connsiteX50" fmla="*/ 510540 w 2339340"/>
              <a:gd name="connsiteY50" fmla="*/ 6156960 h 6236970"/>
              <a:gd name="connsiteX51" fmla="*/ 701040 w 2339340"/>
              <a:gd name="connsiteY51" fmla="*/ 6092190 h 6236970"/>
              <a:gd name="connsiteX52" fmla="*/ 830580 w 2339340"/>
              <a:gd name="connsiteY52" fmla="*/ 6065520 h 6236970"/>
              <a:gd name="connsiteX53" fmla="*/ 952500 w 2339340"/>
              <a:gd name="connsiteY53" fmla="*/ 5974080 h 6236970"/>
              <a:gd name="connsiteX54" fmla="*/ 963930 w 2339340"/>
              <a:gd name="connsiteY54" fmla="*/ 5871210 h 6236970"/>
              <a:gd name="connsiteX55" fmla="*/ 1108710 w 2339340"/>
              <a:gd name="connsiteY55" fmla="*/ 5817870 h 6236970"/>
              <a:gd name="connsiteX56" fmla="*/ 1108710 w 2339340"/>
              <a:gd name="connsiteY56" fmla="*/ 5791200 h 6236970"/>
              <a:gd name="connsiteX57" fmla="*/ 1032510 w 2339340"/>
              <a:gd name="connsiteY57" fmla="*/ 5634990 h 6236970"/>
              <a:gd name="connsiteX58" fmla="*/ 1043940 w 2339340"/>
              <a:gd name="connsiteY58" fmla="*/ 5280660 h 6236970"/>
              <a:gd name="connsiteX59" fmla="*/ 1074420 w 2339340"/>
              <a:gd name="connsiteY59" fmla="*/ 4888230 h 6236970"/>
              <a:gd name="connsiteX60" fmla="*/ 1002030 w 2339340"/>
              <a:gd name="connsiteY60" fmla="*/ 4423410 h 6236970"/>
              <a:gd name="connsiteX61" fmla="*/ 1066800 w 2339340"/>
              <a:gd name="connsiteY61" fmla="*/ 4130040 h 6236970"/>
              <a:gd name="connsiteX62" fmla="*/ 1116330 w 2339340"/>
              <a:gd name="connsiteY62" fmla="*/ 3775710 h 6236970"/>
              <a:gd name="connsiteX63" fmla="*/ 1165860 w 2339340"/>
              <a:gd name="connsiteY63" fmla="*/ 3375660 h 6236970"/>
              <a:gd name="connsiteX64" fmla="*/ 1238250 w 2339340"/>
              <a:gd name="connsiteY64" fmla="*/ 3882390 h 6236970"/>
              <a:gd name="connsiteX65" fmla="*/ 1280160 w 2339340"/>
              <a:gd name="connsiteY65" fmla="*/ 4366260 h 6236970"/>
              <a:gd name="connsiteX66" fmla="*/ 1310640 w 2339340"/>
              <a:gd name="connsiteY66" fmla="*/ 4533900 h 6236970"/>
              <a:gd name="connsiteX67" fmla="*/ 1272540 w 2339340"/>
              <a:gd name="connsiteY67" fmla="*/ 4838700 h 6236970"/>
              <a:gd name="connsiteX68" fmla="*/ 1242060 w 2339340"/>
              <a:gd name="connsiteY68" fmla="*/ 5059680 h 6236970"/>
              <a:gd name="connsiteX69" fmla="*/ 1276350 w 2339340"/>
              <a:gd name="connsiteY69" fmla="*/ 5288280 h 6236970"/>
              <a:gd name="connsiteX70" fmla="*/ 1333500 w 2339340"/>
              <a:gd name="connsiteY70" fmla="*/ 5494020 h 6236970"/>
              <a:gd name="connsiteX71" fmla="*/ 1314450 w 2339340"/>
              <a:gd name="connsiteY71" fmla="*/ 5615940 h 6236970"/>
              <a:gd name="connsiteX72" fmla="*/ 1264920 w 2339340"/>
              <a:gd name="connsiteY72" fmla="*/ 5795010 h 6236970"/>
              <a:gd name="connsiteX73" fmla="*/ 1264920 w 2339340"/>
              <a:gd name="connsiteY73" fmla="*/ 5901690 h 6236970"/>
              <a:gd name="connsiteX74" fmla="*/ 1424940 w 2339340"/>
              <a:gd name="connsiteY74" fmla="*/ 6236970 h 6236970"/>
              <a:gd name="connsiteX75" fmla="*/ 1565910 w 2339340"/>
              <a:gd name="connsiteY75" fmla="*/ 6065520 h 6236970"/>
              <a:gd name="connsiteX76" fmla="*/ 1604010 w 2339340"/>
              <a:gd name="connsiteY76" fmla="*/ 6012180 h 6236970"/>
              <a:gd name="connsiteX77" fmla="*/ 1524000 w 2339340"/>
              <a:gd name="connsiteY77" fmla="*/ 5844540 h 6236970"/>
              <a:gd name="connsiteX78" fmla="*/ 1466850 w 2339340"/>
              <a:gd name="connsiteY78" fmla="*/ 5718810 h 6236970"/>
              <a:gd name="connsiteX79" fmla="*/ 1440180 w 2339340"/>
              <a:gd name="connsiteY79" fmla="*/ 5638800 h 6236970"/>
              <a:gd name="connsiteX80" fmla="*/ 1546860 w 2339340"/>
              <a:gd name="connsiteY80" fmla="*/ 5078730 h 6236970"/>
              <a:gd name="connsiteX81" fmla="*/ 1600200 w 2339340"/>
              <a:gd name="connsiteY81" fmla="*/ 4507230 h 6236970"/>
              <a:gd name="connsiteX82" fmla="*/ 1684020 w 2339340"/>
              <a:gd name="connsiteY82" fmla="*/ 4027170 h 6236970"/>
              <a:gd name="connsiteX83" fmla="*/ 1703070 w 2339340"/>
              <a:gd name="connsiteY83" fmla="*/ 3688080 h 6236970"/>
              <a:gd name="connsiteX84" fmla="*/ 1673305 w 2339340"/>
              <a:gd name="connsiteY84" fmla="*/ 3083005 h 6236970"/>
              <a:gd name="connsiteX85" fmla="*/ 1630680 w 2339340"/>
              <a:gd name="connsiteY85" fmla="*/ 2868930 h 6236970"/>
              <a:gd name="connsiteX86" fmla="*/ 1607820 w 2339340"/>
              <a:gd name="connsiteY86" fmla="*/ 2750820 h 6236970"/>
              <a:gd name="connsiteX87" fmla="*/ 1584960 w 2339340"/>
              <a:gd name="connsiteY87" fmla="*/ 2423160 h 6236970"/>
              <a:gd name="connsiteX88" fmla="*/ 1584960 w 2339340"/>
              <a:gd name="connsiteY88" fmla="*/ 2072640 h 6236970"/>
              <a:gd name="connsiteX89" fmla="*/ 1619250 w 2339340"/>
              <a:gd name="connsiteY89" fmla="*/ 1771650 h 6236970"/>
              <a:gd name="connsiteX90" fmla="*/ 1691640 w 2339340"/>
              <a:gd name="connsiteY90" fmla="*/ 1501140 h 6236970"/>
              <a:gd name="connsiteX91" fmla="*/ 1954530 w 2339340"/>
              <a:gd name="connsiteY91" fmla="*/ 1924050 h 6236970"/>
              <a:gd name="connsiteX92" fmla="*/ 2045970 w 2339340"/>
              <a:gd name="connsiteY92" fmla="*/ 2045970 h 6236970"/>
              <a:gd name="connsiteX93" fmla="*/ 1840230 w 2339340"/>
              <a:gd name="connsiteY93" fmla="*/ 2358390 h 6236970"/>
              <a:gd name="connsiteX94" fmla="*/ 1729740 w 2339340"/>
              <a:gd name="connsiteY94" fmla="*/ 2545080 h 6236970"/>
              <a:gd name="connsiteX95" fmla="*/ 1672590 w 2339340"/>
              <a:gd name="connsiteY95" fmla="*/ 2674620 h 6236970"/>
              <a:gd name="connsiteX96" fmla="*/ 1606391 w 2339340"/>
              <a:gd name="connsiteY96" fmla="*/ 2746296 h 6236970"/>
              <a:gd name="connsiteX97" fmla="*/ 1658302 w 2339340"/>
              <a:gd name="connsiteY97" fmla="*/ 3010615 h 6236970"/>
              <a:gd name="connsiteX98" fmla="*/ 1729740 w 2339340"/>
              <a:gd name="connsiteY98" fmla="*/ 2891790 h 6236970"/>
              <a:gd name="connsiteX99" fmla="*/ 1927860 w 2339340"/>
              <a:gd name="connsiteY99" fmla="*/ 2689860 h 6236970"/>
              <a:gd name="connsiteX100" fmla="*/ 2065020 w 2339340"/>
              <a:gd name="connsiteY100" fmla="*/ 2548890 h 6236970"/>
              <a:gd name="connsiteX101" fmla="*/ 2202180 w 2339340"/>
              <a:gd name="connsiteY101" fmla="*/ 2339340 h 6236970"/>
              <a:gd name="connsiteX102" fmla="*/ 2339340 w 2339340"/>
              <a:gd name="connsiteY102" fmla="*/ 2049780 h 6236970"/>
              <a:gd name="connsiteX103" fmla="*/ 2293620 w 2339340"/>
              <a:gd name="connsiteY103" fmla="*/ 1958340 h 6236970"/>
              <a:gd name="connsiteX104" fmla="*/ 2232660 w 2339340"/>
              <a:gd name="connsiteY104" fmla="*/ 1752600 h 6236970"/>
              <a:gd name="connsiteX105" fmla="*/ 2175510 w 2339340"/>
              <a:gd name="connsiteY105" fmla="*/ 1565910 h 6236970"/>
              <a:gd name="connsiteX106" fmla="*/ 2065020 w 2339340"/>
              <a:gd name="connsiteY106" fmla="*/ 1352550 h 6236970"/>
              <a:gd name="connsiteX107" fmla="*/ 1958340 w 2339340"/>
              <a:gd name="connsiteY107" fmla="*/ 1169670 h 6236970"/>
              <a:gd name="connsiteX108" fmla="*/ 1878330 w 2339340"/>
              <a:gd name="connsiteY108" fmla="*/ 1043940 h 6236970"/>
              <a:gd name="connsiteX109" fmla="*/ 1752600 w 2339340"/>
              <a:gd name="connsiteY109" fmla="*/ 975360 h 6236970"/>
              <a:gd name="connsiteX110" fmla="*/ 1645920 w 2339340"/>
              <a:gd name="connsiteY110" fmla="*/ 956310 h 6236970"/>
              <a:gd name="connsiteX111" fmla="*/ 1546860 w 2339340"/>
              <a:gd name="connsiteY111" fmla="*/ 922020 h 6236970"/>
              <a:gd name="connsiteX112" fmla="*/ 1276350 w 2339340"/>
              <a:gd name="connsiteY112" fmla="*/ 861060 h 6236970"/>
              <a:gd name="connsiteX113" fmla="*/ 1257300 w 2339340"/>
              <a:gd name="connsiteY113" fmla="*/ 739140 h 6236970"/>
              <a:gd name="connsiteX114" fmla="*/ 1325880 w 2339340"/>
              <a:gd name="connsiteY114" fmla="*/ 594360 h 6236970"/>
              <a:gd name="connsiteX115" fmla="*/ 1363980 w 2339340"/>
              <a:gd name="connsiteY115" fmla="*/ 537210 h 6236970"/>
              <a:gd name="connsiteX116" fmla="*/ 1352550 w 2339340"/>
              <a:gd name="connsiteY116" fmla="*/ 438150 h 6236970"/>
              <a:gd name="connsiteX117" fmla="*/ 1348740 w 2339340"/>
              <a:gd name="connsiteY117" fmla="*/ 308610 h 6236970"/>
              <a:gd name="connsiteX118" fmla="*/ 1306830 w 2339340"/>
              <a:gd name="connsiteY118" fmla="*/ 114300 h 6236970"/>
              <a:gd name="connsiteX119" fmla="*/ 1188720 w 2339340"/>
              <a:gd name="connsiteY119" fmla="*/ 38100 h 6236970"/>
              <a:gd name="connsiteX120" fmla="*/ 1143000 w 2339340"/>
              <a:gd name="connsiteY120" fmla="*/ 11430 h 6236970"/>
              <a:gd name="connsiteX121" fmla="*/ 1093470 w 2339340"/>
              <a:gd name="connsiteY121" fmla="*/ 22860 h 6236970"/>
              <a:gd name="connsiteX0" fmla="*/ 1077992 w 2339340"/>
              <a:gd name="connsiteY0" fmla="*/ 0 h 6253401"/>
              <a:gd name="connsiteX1" fmla="*/ 970359 w 2339340"/>
              <a:gd name="connsiteY1" fmla="*/ 77867 h 6253401"/>
              <a:gd name="connsiteX2" fmla="*/ 967740 w 2339340"/>
              <a:gd name="connsiteY2" fmla="*/ 16431 h 6253401"/>
              <a:gd name="connsiteX3" fmla="*/ 872490 w 2339340"/>
              <a:gd name="connsiteY3" fmla="*/ 138351 h 6253401"/>
              <a:gd name="connsiteX4" fmla="*/ 849630 w 2339340"/>
              <a:gd name="connsiteY4" fmla="*/ 103347 h 6253401"/>
              <a:gd name="connsiteX5" fmla="*/ 804863 w 2339340"/>
              <a:gd name="connsiteY5" fmla="*/ 232886 h 6253401"/>
              <a:gd name="connsiteX6" fmla="*/ 782955 w 2339340"/>
              <a:gd name="connsiteY6" fmla="*/ 466725 h 6253401"/>
              <a:gd name="connsiteX7" fmla="*/ 754380 w 2339340"/>
              <a:gd name="connsiteY7" fmla="*/ 481251 h 6253401"/>
              <a:gd name="connsiteX8" fmla="*/ 781050 w 2339340"/>
              <a:gd name="connsiteY8" fmla="*/ 565071 h 6253401"/>
              <a:gd name="connsiteX9" fmla="*/ 822960 w 2339340"/>
              <a:gd name="connsiteY9" fmla="*/ 641271 h 6253401"/>
              <a:gd name="connsiteX10" fmla="*/ 887730 w 2339340"/>
              <a:gd name="connsiteY10" fmla="*/ 706041 h 6253401"/>
              <a:gd name="connsiteX11" fmla="*/ 925830 w 2339340"/>
              <a:gd name="connsiteY11" fmla="*/ 786051 h 6253401"/>
              <a:gd name="connsiteX12" fmla="*/ 925830 w 2339340"/>
              <a:gd name="connsiteY12" fmla="*/ 877491 h 6253401"/>
              <a:gd name="connsiteX13" fmla="*/ 803910 w 2339340"/>
              <a:gd name="connsiteY13" fmla="*/ 938451 h 6253401"/>
              <a:gd name="connsiteX14" fmla="*/ 701040 w 2339340"/>
              <a:gd name="connsiteY14" fmla="*/ 965121 h 6253401"/>
              <a:gd name="connsiteX15" fmla="*/ 556260 w 2339340"/>
              <a:gd name="connsiteY15" fmla="*/ 968931 h 6253401"/>
              <a:gd name="connsiteX16" fmla="*/ 403860 w 2339340"/>
              <a:gd name="connsiteY16" fmla="*/ 1018461 h 6253401"/>
              <a:gd name="connsiteX17" fmla="*/ 320040 w 2339340"/>
              <a:gd name="connsiteY17" fmla="*/ 1102281 h 6253401"/>
              <a:gd name="connsiteX18" fmla="*/ 247650 w 2339340"/>
              <a:gd name="connsiteY18" fmla="*/ 1292781 h 6253401"/>
              <a:gd name="connsiteX19" fmla="*/ 163830 w 2339340"/>
              <a:gd name="connsiteY19" fmla="*/ 1586151 h 6253401"/>
              <a:gd name="connsiteX20" fmla="*/ 83820 w 2339340"/>
              <a:gd name="connsiteY20" fmla="*/ 1799511 h 6253401"/>
              <a:gd name="connsiteX21" fmla="*/ 72390 w 2339340"/>
              <a:gd name="connsiteY21" fmla="*/ 1978581 h 6253401"/>
              <a:gd name="connsiteX22" fmla="*/ 0 w 2339340"/>
              <a:gd name="connsiteY22" fmla="*/ 2161461 h 6253401"/>
              <a:gd name="connsiteX23" fmla="*/ 11430 w 2339340"/>
              <a:gd name="connsiteY23" fmla="*/ 2268141 h 6253401"/>
              <a:gd name="connsiteX24" fmla="*/ 106680 w 2339340"/>
              <a:gd name="connsiteY24" fmla="*/ 2443401 h 6253401"/>
              <a:gd name="connsiteX25" fmla="*/ 243840 w 2339340"/>
              <a:gd name="connsiteY25" fmla="*/ 2611041 h 6253401"/>
              <a:gd name="connsiteX26" fmla="*/ 422910 w 2339340"/>
              <a:gd name="connsiteY26" fmla="*/ 2786301 h 6253401"/>
              <a:gd name="connsiteX27" fmla="*/ 609600 w 2339340"/>
              <a:gd name="connsiteY27" fmla="*/ 2946321 h 6253401"/>
              <a:gd name="connsiteX28" fmla="*/ 703183 w 2339340"/>
              <a:gd name="connsiteY28" fmla="*/ 3078956 h 6253401"/>
              <a:gd name="connsiteX29" fmla="*/ 711517 w 2339340"/>
              <a:gd name="connsiteY29" fmla="*/ 2800827 h 6253401"/>
              <a:gd name="connsiteX30" fmla="*/ 647700 w 2339340"/>
              <a:gd name="connsiteY30" fmla="*/ 2748201 h 6253401"/>
              <a:gd name="connsiteX31" fmla="*/ 541020 w 2339340"/>
              <a:gd name="connsiteY31" fmla="*/ 2553891 h 6253401"/>
              <a:gd name="connsiteX32" fmla="*/ 487680 w 2339340"/>
              <a:gd name="connsiteY32" fmla="*/ 2443401 h 6253401"/>
              <a:gd name="connsiteX33" fmla="*/ 293370 w 2339340"/>
              <a:gd name="connsiteY33" fmla="*/ 2222421 h 6253401"/>
              <a:gd name="connsiteX34" fmla="*/ 426720 w 2339340"/>
              <a:gd name="connsiteY34" fmla="*/ 2005251 h 6253401"/>
              <a:gd name="connsiteX35" fmla="*/ 483870 w 2339340"/>
              <a:gd name="connsiteY35" fmla="*/ 1894761 h 6253401"/>
              <a:gd name="connsiteX36" fmla="*/ 544830 w 2339340"/>
              <a:gd name="connsiteY36" fmla="*/ 1658541 h 6253401"/>
              <a:gd name="connsiteX37" fmla="*/ 636270 w 2339340"/>
              <a:gd name="connsiteY37" fmla="*/ 1913811 h 6253401"/>
              <a:gd name="connsiteX38" fmla="*/ 678180 w 2339340"/>
              <a:gd name="connsiteY38" fmla="*/ 2218611 h 6253401"/>
              <a:gd name="connsiteX39" fmla="*/ 689610 w 2339340"/>
              <a:gd name="connsiteY39" fmla="*/ 2504361 h 6253401"/>
              <a:gd name="connsiteX40" fmla="*/ 712470 w 2339340"/>
              <a:gd name="connsiteY40" fmla="*/ 2778681 h 6253401"/>
              <a:gd name="connsiteX41" fmla="*/ 701040 w 2339340"/>
              <a:gd name="connsiteY41" fmla="*/ 3193971 h 6253401"/>
              <a:gd name="connsiteX42" fmla="*/ 643890 w 2339340"/>
              <a:gd name="connsiteY42" fmla="*/ 3799761 h 6253401"/>
              <a:gd name="connsiteX43" fmla="*/ 613410 w 2339340"/>
              <a:gd name="connsiteY43" fmla="*/ 4272201 h 6253401"/>
              <a:gd name="connsiteX44" fmla="*/ 689610 w 2339340"/>
              <a:gd name="connsiteY44" fmla="*/ 4634151 h 6253401"/>
              <a:gd name="connsiteX45" fmla="*/ 803910 w 2339340"/>
              <a:gd name="connsiteY45" fmla="*/ 5232321 h 6253401"/>
              <a:gd name="connsiteX46" fmla="*/ 883920 w 2339340"/>
              <a:gd name="connsiteY46" fmla="*/ 5674281 h 6253401"/>
              <a:gd name="connsiteX47" fmla="*/ 872490 w 2339340"/>
              <a:gd name="connsiteY47" fmla="*/ 5700951 h 6253401"/>
              <a:gd name="connsiteX48" fmla="*/ 693420 w 2339340"/>
              <a:gd name="connsiteY48" fmla="*/ 5910501 h 6253401"/>
              <a:gd name="connsiteX49" fmla="*/ 541020 w 2339340"/>
              <a:gd name="connsiteY49" fmla="*/ 6108621 h 6253401"/>
              <a:gd name="connsiteX50" fmla="*/ 510540 w 2339340"/>
              <a:gd name="connsiteY50" fmla="*/ 6173391 h 6253401"/>
              <a:gd name="connsiteX51" fmla="*/ 701040 w 2339340"/>
              <a:gd name="connsiteY51" fmla="*/ 6108621 h 6253401"/>
              <a:gd name="connsiteX52" fmla="*/ 830580 w 2339340"/>
              <a:gd name="connsiteY52" fmla="*/ 6081951 h 6253401"/>
              <a:gd name="connsiteX53" fmla="*/ 952500 w 2339340"/>
              <a:gd name="connsiteY53" fmla="*/ 5990511 h 6253401"/>
              <a:gd name="connsiteX54" fmla="*/ 963930 w 2339340"/>
              <a:gd name="connsiteY54" fmla="*/ 5887641 h 6253401"/>
              <a:gd name="connsiteX55" fmla="*/ 1108710 w 2339340"/>
              <a:gd name="connsiteY55" fmla="*/ 5834301 h 6253401"/>
              <a:gd name="connsiteX56" fmla="*/ 1108710 w 2339340"/>
              <a:gd name="connsiteY56" fmla="*/ 5807631 h 6253401"/>
              <a:gd name="connsiteX57" fmla="*/ 1032510 w 2339340"/>
              <a:gd name="connsiteY57" fmla="*/ 5651421 h 6253401"/>
              <a:gd name="connsiteX58" fmla="*/ 1043940 w 2339340"/>
              <a:gd name="connsiteY58" fmla="*/ 5297091 h 6253401"/>
              <a:gd name="connsiteX59" fmla="*/ 1074420 w 2339340"/>
              <a:gd name="connsiteY59" fmla="*/ 4904661 h 6253401"/>
              <a:gd name="connsiteX60" fmla="*/ 1002030 w 2339340"/>
              <a:gd name="connsiteY60" fmla="*/ 4439841 h 6253401"/>
              <a:gd name="connsiteX61" fmla="*/ 1066800 w 2339340"/>
              <a:gd name="connsiteY61" fmla="*/ 4146471 h 6253401"/>
              <a:gd name="connsiteX62" fmla="*/ 1116330 w 2339340"/>
              <a:gd name="connsiteY62" fmla="*/ 3792141 h 6253401"/>
              <a:gd name="connsiteX63" fmla="*/ 1165860 w 2339340"/>
              <a:gd name="connsiteY63" fmla="*/ 3392091 h 6253401"/>
              <a:gd name="connsiteX64" fmla="*/ 1238250 w 2339340"/>
              <a:gd name="connsiteY64" fmla="*/ 3898821 h 6253401"/>
              <a:gd name="connsiteX65" fmla="*/ 1280160 w 2339340"/>
              <a:gd name="connsiteY65" fmla="*/ 4382691 h 6253401"/>
              <a:gd name="connsiteX66" fmla="*/ 1310640 w 2339340"/>
              <a:gd name="connsiteY66" fmla="*/ 4550331 h 6253401"/>
              <a:gd name="connsiteX67" fmla="*/ 1272540 w 2339340"/>
              <a:gd name="connsiteY67" fmla="*/ 4855131 h 6253401"/>
              <a:gd name="connsiteX68" fmla="*/ 1242060 w 2339340"/>
              <a:gd name="connsiteY68" fmla="*/ 5076111 h 6253401"/>
              <a:gd name="connsiteX69" fmla="*/ 1276350 w 2339340"/>
              <a:gd name="connsiteY69" fmla="*/ 5304711 h 6253401"/>
              <a:gd name="connsiteX70" fmla="*/ 1333500 w 2339340"/>
              <a:gd name="connsiteY70" fmla="*/ 5510451 h 6253401"/>
              <a:gd name="connsiteX71" fmla="*/ 1314450 w 2339340"/>
              <a:gd name="connsiteY71" fmla="*/ 5632371 h 6253401"/>
              <a:gd name="connsiteX72" fmla="*/ 1264920 w 2339340"/>
              <a:gd name="connsiteY72" fmla="*/ 5811441 h 6253401"/>
              <a:gd name="connsiteX73" fmla="*/ 1264920 w 2339340"/>
              <a:gd name="connsiteY73" fmla="*/ 5918121 h 6253401"/>
              <a:gd name="connsiteX74" fmla="*/ 1424940 w 2339340"/>
              <a:gd name="connsiteY74" fmla="*/ 6253401 h 6253401"/>
              <a:gd name="connsiteX75" fmla="*/ 1565910 w 2339340"/>
              <a:gd name="connsiteY75" fmla="*/ 6081951 h 6253401"/>
              <a:gd name="connsiteX76" fmla="*/ 1604010 w 2339340"/>
              <a:gd name="connsiteY76" fmla="*/ 6028611 h 6253401"/>
              <a:gd name="connsiteX77" fmla="*/ 1524000 w 2339340"/>
              <a:gd name="connsiteY77" fmla="*/ 5860971 h 6253401"/>
              <a:gd name="connsiteX78" fmla="*/ 1466850 w 2339340"/>
              <a:gd name="connsiteY78" fmla="*/ 5735241 h 6253401"/>
              <a:gd name="connsiteX79" fmla="*/ 1440180 w 2339340"/>
              <a:gd name="connsiteY79" fmla="*/ 5655231 h 6253401"/>
              <a:gd name="connsiteX80" fmla="*/ 1546860 w 2339340"/>
              <a:gd name="connsiteY80" fmla="*/ 5095161 h 6253401"/>
              <a:gd name="connsiteX81" fmla="*/ 1600200 w 2339340"/>
              <a:gd name="connsiteY81" fmla="*/ 4523661 h 6253401"/>
              <a:gd name="connsiteX82" fmla="*/ 1684020 w 2339340"/>
              <a:gd name="connsiteY82" fmla="*/ 4043601 h 6253401"/>
              <a:gd name="connsiteX83" fmla="*/ 1703070 w 2339340"/>
              <a:gd name="connsiteY83" fmla="*/ 3704511 h 6253401"/>
              <a:gd name="connsiteX84" fmla="*/ 1673305 w 2339340"/>
              <a:gd name="connsiteY84" fmla="*/ 3099436 h 6253401"/>
              <a:gd name="connsiteX85" fmla="*/ 1630680 w 2339340"/>
              <a:gd name="connsiteY85" fmla="*/ 2885361 h 6253401"/>
              <a:gd name="connsiteX86" fmla="*/ 1607820 w 2339340"/>
              <a:gd name="connsiteY86" fmla="*/ 2767251 h 6253401"/>
              <a:gd name="connsiteX87" fmla="*/ 1584960 w 2339340"/>
              <a:gd name="connsiteY87" fmla="*/ 2439591 h 6253401"/>
              <a:gd name="connsiteX88" fmla="*/ 1584960 w 2339340"/>
              <a:gd name="connsiteY88" fmla="*/ 2089071 h 6253401"/>
              <a:gd name="connsiteX89" fmla="*/ 1619250 w 2339340"/>
              <a:gd name="connsiteY89" fmla="*/ 1788081 h 6253401"/>
              <a:gd name="connsiteX90" fmla="*/ 1691640 w 2339340"/>
              <a:gd name="connsiteY90" fmla="*/ 1517571 h 6253401"/>
              <a:gd name="connsiteX91" fmla="*/ 1954530 w 2339340"/>
              <a:gd name="connsiteY91" fmla="*/ 1940481 h 6253401"/>
              <a:gd name="connsiteX92" fmla="*/ 2045970 w 2339340"/>
              <a:gd name="connsiteY92" fmla="*/ 2062401 h 6253401"/>
              <a:gd name="connsiteX93" fmla="*/ 1840230 w 2339340"/>
              <a:gd name="connsiteY93" fmla="*/ 2374821 h 6253401"/>
              <a:gd name="connsiteX94" fmla="*/ 1729740 w 2339340"/>
              <a:gd name="connsiteY94" fmla="*/ 2561511 h 6253401"/>
              <a:gd name="connsiteX95" fmla="*/ 1672590 w 2339340"/>
              <a:gd name="connsiteY95" fmla="*/ 2691051 h 6253401"/>
              <a:gd name="connsiteX96" fmla="*/ 1606391 w 2339340"/>
              <a:gd name="connsiteY96" fmla="*/ 2762727 h 6253401"/>
              <a:gd name="connsiteX97" fmla="*/ 1658302 w 2339340"/>
              <a:gd name="connsiteY97" fmla="*/ 3027046 h 6253401"/>
              <a:gd name="connsiteX98" fmla="*/ 1729740 w 2339340"/>
              <a:gd name="connsiteY98" fmla="*/ 2908221 h 6253401"/>
              <a:gd name="connsiteX99" fmla="*/ 1927860 w 2339340"/>
              <a:gd name="connsiteY99" fmla="*/ 2706291 h 6253401"/>
              <a:gd name="connsiteX100" fmla="*/ 2065020 w 2339340"/>
              <a:gd name="connsiteY100" fmla="*/ 2565321 h 6253401"/>
              <a:gd name="connsiteX101" fmla="*/ 2202180 w 2339340"/>
              <a:gd name="connsiteY101" fmla="*/ 2355771 h 6253401"/>
              <a:gd name="connsiteX102" fmla="*/ 2339340 w 2339340"/>
              <a:gd name="connsiteY102" fmla="*/ 2066211 h 6253401"/>
              <a:gd name="connsiteX103" fmla="*/ 2293620 w 2339340"/>
              <a:gd name="connsiteY103" fmla="*/ 1974771 h 6253401"/>
              <a:gd name="connsiteX104" fmla="*/ 2232660 w 2339340"/>
              <a:gd name="connsiteY104" fmla="*/ 1769031 h 6253401"/>
              <a:gd name="connsiteX105" fmla="*/ 2175510 w 2339340"/>
              <a:gd name="connsiteY105" fmla="*/ 1582341 h 6253401"/>
              <a:gd name="connsiteX106" fmla="*/ 2065020 w 2339340"/>
              <a:gd name="connsiteY106" fmla="*/ 1368981 h 6253401"/>
              <a:gd name="connsiteX107" fmla="*/ 1958340 w 2339340"/>
              <a:gd name="connsiteY107" fmla="*/ 1186101 h 6253401"/>
              <a:gd name="connsiteX108" fmla="*/ 1878330 w 2339340"/>
              <a:gd name="connsiteY108" fmla="*/ 1060371 h 6253401"/>
              <a:gd name="connsiteX109" fmla="*/ 1752600 w 2339340"/>
              <a:gd name="connsiteY109" fmla="*/ 991791 h 6253401"/>
              <a:gd name="connsiteX110" fmla="*/ 1645920 w 2339340"/>
              <a:gd name="connsiteY110" fmla="*/ 972741 h 6253401"/>
              <a:gd name="connsiteX111" fmla="*/ 1546860 w 2339340"/>
              <a:gd name="connsiteY111" fmla="*/ 938451 h 6253401"/>
              <a:gd name="connsiteX112" fmla="*/ 1276350 w 2339340"/>
              <a:gd name="connsiteY112" fmla="*/ 877491 h 6253401"/>
              <a:gd name="connsiteX113" fmla="*/ 1257300 w 2339340"/>
              <a:gd name="connsiteY113" fmla="*/ 755571 h 6253401"/>
              <a:gd name="connsiteX114" fmla="*/ 1325880 w 2339340"/>
              <a:gd name="connsiteY114" fmla="*/ 610791 h 6253401"/>
              <a:gd name="connsiteX115" fmla="*/ 1363980 w 2339340"/>
              <a:gd name="connsiteY115" fmla="*/ 553641 h 6253401"/>
              <a:gd name="connsiteX116" fmla="*/ 1352550 w 2339340"/>
              <a:gd name="connsiteY116" fmla="*/ 454581 h 6253401"/>
              <a:gd name="connsiteX117" fmla="*/ 1348740 w 2339340"/>
              <a:gd name="connsiteY117" fmla="*/ 325041 h 6253401"/>
              <a:gd name="connsiteX118" fmla="*/ 1306830 w 2339340"/>
              <a:gd name="connsiteY118" fmla="*/ 130731 h 6253401"/>
              <a:gd name="connsiteX119" fmla="*/ 1188720 w 2339340"/>
              <a:gd name="connsiteY119" fmla="*/ 54531 h 6253401"/>
              <a:gd name="connsiteX120" fmla="*/ 1143000 w 2339340"/>
              <a:gd name="connsiteY120" fmla="*/ 27861 h 6253401"/>
              <a:gd name="connsiteX121" fmla="*/ 1077992 w 2339340"/>
              <a:gd name="connsiteY121" fmla="*/ 0 h 6253401"/>
              <a:gd name="connsiteX0" fmla="*/ 1077992 w 2339340"/>
              <a:gd name="connsiteY0" fmla="*/ 0 h 6253401"/>
              <a:gd name="connsiteX1" fmla="*/ 970359 w 2339340"/>
              <a:gd name="connsiteY1" fmla="*/ 77867 h 6253401"/>
              <a:gd name="connsiteX2" fmla="*/ 967740 w 2339340"/>
              <a:gd name="connsiteY2" fmla="*/ 16431 h 6253401"/>
              <a:gd name="connsiteX3" fmla="*/ 872490 w 2339340"/>
              <a:gd name="connsiteY3" fmla="*/ 138351 h 6253401"/>
              <a:gd name="connsiteX4" fmla="*/ 849630 w 2339340"/>
              <a:gd name="connsiteY4" fmla="*/ 103347 h 6253401"/>
              <a:gd name="connsiteX5" fmla="*/ 804863 w 2339340"/>
              <a:gd name="connsiteY5" fmla="*/ 232886 h 6253401"/>
              <a:gd name="connsiteX6" fmla="*/ 782955 w 2339340"/>
              <a:gd name="connsiteY6" fmla="*/ 466725 h 6253401"/>
              <a:gd name="connsiteX7" fmla="*/ 754380 w 2339340"/>
              <a:gd name="connsiteY7" fmla="*/ 481251 h 6253401"/>
              <a:gd name="connsiteX8" fmla="*/ 781050 w 2339340"/>
              <a:gd name="connsiteY8" fmla="*/ 565071 h 6253401"/>
              <a:gd name="connsiteX9" fmla="*/ 822960 w 2339340"/>
              <a:gd name="connsiteY9" fmla="*/ 641271 h 6253401"/>
              <a:gd name="connsiteX10" fmla="*/ 887730 w 2339340"/>
              <a:gd name="connsiteY10" fmla="*/ 706041 h 6253401"/>
              <a:gd name="connsiteX11" fmla="*/ 925830 w 2339340"/>
              <a:gd name="connsiteY11" fmla="*/ 786051 h 6253401"/>
              <a:gd name="connsiteX12" fmla="*/ 925830 w 2339340"/>
              <a:gd name="connsiteY12" fmla="*/ 877491 h 6253401"/>
              <a:gd name="connsiteX13" fmla="*/ 803910 w 2339340"/>
              <a:gd name="connsiteY13" fmla="*/ 938451 h 6253401"/>
              <a:gd name="connsiteX14" fmla="*/ 701040 w 2339340"/>
              <a:gd name="connsiteY14" fmla="*/ 965121 h 6253401"/>
              <a:gd name="connsiteX15" fmla="*/ 556260 w 2339340"/>
              <a:gd name="connsiteY15" fmla="*/ 968931 h 6253401"/>
              <a:gd name="connsiteX16" fmla="*/ 403860 w 2339340"/>
              <a:gd name="connsiteY16" fmla="*/ 1018461 h 6253401"/>
              <a:gd name="connsiteX17" fmla="*/ 320040 w 2339340"/>
              <a:gd name="connsiteY17" fmla="*/ 1102281 h 6253401"/>
              <a:gd name="connsiteX18" fmla="*/ 247650 w 2339340"/>
              <a:gd name="connsiteY18" fmla="*/ 1292781 h 6253401"/>
              <a:gd name="connsiteX19" fmla="*/ 163830 w 2339340"/>
              <a:gd name="connsiteY19" fmla="*/ 1586151 h 6253401"/>
              <a:gd name="connsiteX20" fmla="*/ 83820 w 2339340"/>
              <a:gd name="connsiteY20" fmla="*/ 1799511 h 6253401"/>
              <a:gd name="connsiteX21" fmla="*/ 72390 w 2339340"/>
              <a:gd name="connsiteY21" fmla="*/ 1978581 h 6253401"/>
              <a:gd name="connsiteX22" fmla="*/ 0 w 2339340"/>
              <a:gd name="connsiteY22" fmla="*/ 2161461 h 6253401"/>
              <a:gd name="connsiteX23" fmla="*/ 11430 w 2339340"/>
              <a:gd name="connsiteY23" fmla="*/ 2268141 h 6253401"/>
              <a:gd name="connsiteX24" fmla="*/ 106680 w 2339340"/>
              <a:gd name="connsiteY24" fmla="*/ 2443401 h 6253401"/>
              <a:gd name="connsiteX25" fmla="*/ 243840 w 2339340"/>
              <a:gd name="connsiteY25" fmla="*/ 2611041 h 6253401"/>
              <a:gd name="connsiteX26" fmla="*/ 422910 w 2339340"/>
              <a:gd name="connsiteY26" fmla="*/ 2786301 h 6253401"/>
              <a:gd name="connsiteX27" fmla="*/ 609600 w 2339340"/>
              <a:gd name="connsiteY27" fmla="*/ 2946321 h 6253401"/>
              <a:gd name="connsiteX28" fmla="*/ 703183 w 2339340"/>
              <a:gd name="connsiteY28" fmla="*/ 3078956 h 6253401"/>
              <a:gd name="connsiteX29" fmla="*/ 711517 w 2339340"/>
              <a:gd name="connsiteY29" fmla="*/ 2800827 h 6253401"/>
              <a:gd name="connsiteX30" fmla="*/ 647700 w 2339340"/>
              <a:gd name="connsiteY30" fmla="*/ 2748201 h 6253401"/>
              <a:gd name="connsiteX31" fmla="*/ 541020 w 2339340"/>
              <a:gd name="connsiteY31" fmla="*/ 2553891 h 6253401"/>
              <a:gd name="connsiteX32" fmla="*/ 487680 w 2339340"/>
              <a:gd name="connsiteY32" fmla="*/ 2443401 h 6253401"/>
              <a:gd name="connsiteX33" fmla="*/ 293370 w 2339340"/>
              <a:gd name="connsiteY33" fmla="*/ 2222421 h 6253401"/>
              <a:gd name="connsiteX34" fmla="*/ 426720 w 2339340"/>
              <a:gd name="connsiteY34" fmla="*/ 2005251 h 6253401"/>
              <a:gd name="connsiteX35" fmla="*/ 483870 w 2339340"/>
              <a:gd name="connsiteY35" fmla="*/ 1894761 h 6253401"/>
              <a:gd name="connsiteX36" fmla="*/ 544830 w 2339340"/>
              <a:gd name="connsiteY36" fmla="*/ 1658541 h 6253401"/>
              <a:gd name="connsiteX37" fmla="*/ 636270 w 2339340"/>
              <a:gd name="connsiteY37" fmla="*/ 1913811 h 6253401"/>
              <a:gd name="connsiteX38" fmla="*/ 678180 w 2339340"/>
              <a:gd name="connsiteY38" fmla="*/ 2218611 h 6253401"/>
              <a:gd name="connsiteX39" fmla="*/ 689610 w 2339340"/>
              <a:gd name="connsiteY39" fmla="*/ 2504361 h 6253401"/>
              <a:gd name="connsiteX40" fmla="*/ 712470 w 2339340"/>
              <a:gd name="connsiteY40" fmla="*/ 2778681 h 6253401"/>
              <a:gd name="connsiteX41" fmla="*/ 701040 w 2339340"/>
              <a:gd name="connsiteY41" fmla="*/ 3193971 h 6253401"/>
              <a:gd name="connsiteX42" fmla="*/ 643890 w 2339340"/>
              <a:gd name="connsiteY42" fmla="*/ 3799761 h 6253401"/>
              <a:gd name="connsiteX43" fmla="*/ 613410 w 2339340"/>
              <a:gd name="connsiteY43" fmla="*/ 4272201 h 6253401"/>
              <a:gd name="connsiteX44" fmla="*/ 689610 w 2339340"/>
              <a:gd name="connsiteY44" fmla="*/ 4634151 h 6253401"/>
              <a:gd name="connsiteX45" fmla="*/ 803910 w 2339340"/>
              <a:gd name="connsiteY45" fmla="*/ 5232321 h 6253401"/>
              <a:gd name="connsiteX46" fmla="*/ 883920 w 2339340"/>
              <a:gd name="connsiteY46" fmla="*/ 5674281 h 6253401"/>
              <a:gd name="connsiteX47" fmla="*/ 872490 w 2339340"/>
              <a:gd name="connsiteY47" fmla="*/ 5700951 h 6253401"/>
              <a:gd name="connsiteX48" fmla="*/ 693420 w 2339340"/>
              <a:gd name="connsiteY48" fmla="*/ 5910501 h 6253401"/>
              <a:gd name="connsiteX49" fmla="*/ 541020 w 2339340"/>
              <a:gd name="connsiteY49" fmla="*/ 6108621 h 6253401"/>
              <a:gd name="connsiteX50" fmla="*/ 510540 w 2339340"/>
              <a:gd name="connsiteY50" fmla="*/ 6173391 h 6253401"/>
              <a:gd name="connsiteX51" fmla="*/ 701040 w 2339340"/>
              <a:gd name="connsiteY51" fmla="*/ 6108621 h 6253401"/>
              <a:gd name="connsiteX52" fmla="*/ 830580 w 2339340"/>
              <a:gd name="connsiteY52" fmla="*/ 6081951 h 6253401"/>
              <a:gd name="connsiteX53" fmla="*/ 952500 w 2339340"/>
              <a:gd name="connsiteY53" fmla="*/ 5990511 h 6253401"/>
              <a:gd name="connsiteX54" fmla="*/ 963930 w 2339340"/>
              <a:gd name="connsiteY54" fmla="*/ 5887641 h 6253401"/>
              <a:gd name="connsiteX55" fmla="*/ 1108710 w 2339340"/>
              <a:gd name="connsiteY55" fmla="*/ 5834301 h 6253401"/>
              <a:gd name="connsiteX56" fmla="*/ 1108710 w 2339340"/>
              <a:gd name="connsiteY56" fmla="*/ 5807631 h 6253401"/>
              <a:gd name="connsiteX57" fmla="*/ 1032510 w 2339340"/>
              <a:gd name="connsiteY57" fmla="*/ 5651421 h 6253401"/>
              <a:gd name="connsiteX58" fmla="*/ 1043940 w 2339340"/>
              <a:gd name="connsiteY58" fmla="*/ 5297091 h 6253401"/>
              <a:gd name="connsiteX59" fmla="*/ 1074420 w 2339340"/>
              <a:gd name="connsiteY59" fmla="*/ 4904661 h 6253401"/>
              <a:gd name="connsiteX60" fmla="*/ 1002030 w 2339340"/>
              <a:gd name="connsiteY60" fmla="*/ 4439841 h 6253401"/>
              <a:gd name="connsiteX61" fmla="*/ 1066800 w 2339340"/>
              <a:gd name="connsiteY61" fmla="*/ 4146471 h 6253401"/>
              <a:gd name="connsiteX62" fmla="*/ 1116330 w 2339340"/>
              <a:gd name="connsiteY62" fmla="*/ 3792141 h 6253401"/>
              <a:gd name="connsiteX63" fmla="*/ 1165860 w 2339340"/>
              <a:gd name="connsiteY63" fmla="*/ 3392091 h 6253401"/>
              <a:gd name="connsiteX64" fmla="*/ 1238250 w 2339340"/>
              <a:gd name="connsiteY64" fmla="*/ 3898821 h 6253401"/>
              <a:gd name="connsiteX65" fmla="*/ 1280160 w 2339340"/>
              <a:gd name="connsiteY65" fmla="*/ 4382691 h 6253401"/>
              <a:gd name="connsiteX66" fmla="*/ 1310640 w 2339340"/>
              <a:gd name="connsiteY66" fmla="*/ 4550331 h 6253401"/>
              <a:gd name="connsiteX67" fmla="*/ 1272540 w 2339340"/>
              <a:gd name="connsiteY67" fmla="*/ 4855131 h 6253401"/>
              <a:gd name="connsiteX68" fmla="*/ 1242060 w 2339340"/>
              <a:gd name="connsiteY68" fmla="*/ 5076111 h 6253401"/>
              <a:gd name="connsiteX69" fmla="*/ 1276350 w 2339340"/>
              <a:gd name="connsiteY69" fmla="*/ 5304711 h 6253401"/>
              <a:gd name="connsiteX70" fmla="*/ 1333500 w 2339340"/>
              <a:gd name="connsiteY70" fmla="*/ 5510451 h 6253401"/>
              <a:gd name="connsiteX71" fmla="*/ 1314450 w 2339340"/>
              <a:gd name="connsiteY71" fmla="*/ 5632371 h 6253401"/>
              <a:gd name="connsiteX72" fmla="*/ 1264920 w 2339340"/>
              <a:gd name="connsiteY72" fmla="*/ 5811441 h 6253401"/>
              <a:gd name="connsiteX73" fmla="*/ 1264920 w 2339340"/>
              <a:gd name="connsiteY73" fmla="*/ 5918121 h 6253401"/>
              <a:gd name="connsiteX74" fmla="*/ 1424940 w 2339340"/>
              <a:gd name="connsiteY74" fmla="*/ 6253401 h 6253401"/>
              <a:gd name="connsiteX75" fmla="*/ 1565910 w 2339340"/>
              <a:gd name="connsiteY75" fmla="*/ 6081951 h 6253401"/>
              <a:gd name="connsiteX76" fmla="*/ 1604010 w 2339340"/>
              <a:gd name="connsiteY76" fmla="*/ 6028611 h 6253401"/>
              <a:gd name="connsiteX77" fmla="*/ 1524000 w 2339340"/>
              <a:gd name="connsiteY77" fmla="*/ 5860971 h 6253401"/>
              <a:gd name="connsiteX78" fmla="*/ 1466850 w 2339340"/>
              <a:gd name="connsiteY78" fmla="*/ 5735241 h 6253401"/>
              <a:gd name="connsiteX79" fmla="*/ 1440180 w 2339340"/>
              <a:gd name="connsiteY79" fmla="*/ 5655231 h 6253401"/>
              <a:gd name="connsiteX80" fmla="*/ 1546860 w 2339340"/>
              <a:gd name="connsiteY80" fmla="*/ 5095161 h 6253401"/>
              <a:gd name="connsiteX81" fmla="*/ 1600200 w 2339340"/>
              <a:gd name="connsiteY81" fmla="*/ 4523661 h 6253401"/>
              <a:gd name="connsiteX82" fmla="*/ 1684020 w 2339340"/>
              <a:gd name="connsiteY82" fmla="*/ 4043601 h 6253401"/>
              <a:gd name="connsiteX83" fmla="*/ 1703070 w 2339340"/>
              <a:gd name="connsiteY83" fmla="*/ 3704511 h 6253401"/>
              <a:gd name="connsiteX84" fmla="*/ 1673305 w 2339340"/>
              <a:gd name="connsiteY84" fmla="*/ 3099436 h 6253401"/>
              <a:gd name="connsiteX85" fmla="*/ 1630680 w 2339340"/>
              <a:gd name="connsiteY85" fmla="*/ 2885361 h 6253401"/>
              <a:gd name="connsiteX86" fmla="*/ 1607820 w 2339340"/>
              <a:gd name="connsiteY86" fmla="*/ 2767251 h 6253401"/>
              <a:gd name="connsiteX87" fmla="*/ 1584960 w 2339340"/>
              <a:gd name="connsiteY87" fmla="*/ 2439591 h 6253401"/>
              <a:gd name="connsiteX88" fmla="*/ 1584960 w 2339340"/>
              <a:gd name="connsiteY88" fmla="*/ 2089071 h 6253401"/>
              <a:gd name="connsiteX89" fmla="*/ 1619250 w 2339340"/>
              <a:gd name="connsiteY89" fmla="*/ 1788081 h 6253401"/>
              <a:gd name="connsiteX90" fmla="*/ 1691640 w 2339340"/>
              <a:gd name="connsiteY90" fmla="*/ 1517571 h 6253401"/>
              <a:gd name="connsiteX91" fmla="*/ 1954530 w 2339340"/>
              <a:gd name="connsiteY91" fmla="*/ 1940481 h 6253401"/>
              <a:gd name="connsiteX92" fmla="*/ 2045970 w 2339340"/>
              <a:gd name="connsiteY92" fmla="*/ 2062401 h 6253401"/>
              <a:gd name="connsiteX93" fmla="*/ 1840230 w 2339340"/>
              <a:gd name="connsiteY93" fmla="*/ 2374821 h 6253401"/>
              <a:gd name="connsiteX94" fmla="*/ 1729740 w 2339340"/>
              <a:gd name="connsiteY94" fmla="*/ 2561511 h 6253401"/>
              <a:gd name="connsiteX95" fmla="*/ 1672590 w 2339340"/>
              <a:gd name="connsiteY95" fmla="*/ 2691051 h 6253401"/>
              <a:gd name="connsiteX96" fmla="*/ 1606391 w 2339340"/>
              <a:gd name="connsiteY96" fmla="*/ 2762727 h 6253401"/>
              <a:gd name="connsiteX97" fmla="*/ 1658302 w 2339340"/>
              <a:gd name="connsiteY97" fmla="*/ 3027046 h 6253401"/>
              <a:gd name="connsiteX98" fmla="*/ 1729740 w 2339340"/>
              <a:gd name="connsiteY98" fmla="*/ 2908221 h 6253401"/>
              <a:gd name="connsiteX99" fmla="*/ 1927860 w 2339340"/>
              <a:gd name="connsiteY99" fmla="*/ 2706291 h 6253401"/>
              <a:gd name="connsiteX100" fmla="*/ 2065020 w 2339340"/>
              <a:gd name="connsiteY100" fmla="*/ 2565321 h 6253401"/>
              <a:gd name="connsiteX101" fmla="*/ 2202180 w 2339340"/>
              <a:gd name="connsiteY101" fmla="*/ 2355771 h 6253401"/>
              <a:gd name="connsiteX102" fmla="*/ 2339340 w 2339340"/>
              <a:gd name="connsiteY102" fmla="*/ 2066211 h 6253401"/>
              <a:gd name="connsiteX103" fmla="*/ 2293620 w 2339340"/>
              <a:gd name="connsiteY103" fmla="*/ 1974771 h 6253401"/>
              <a:gd name="connsiteX104" fmla="*/ 2232660 w 2339340"/>
              <a:gd name="connsiteY104" fmla="*/ 1769031 h 6253401"/>
              <a:gd name="connsiteX105" fmla="*/ 2175510 w 2339340"/>
              <a:gd name="connsiteY105" fmla="*/ 1582341 h 6253401"/>
              <a:gd name="connsiteX106" fmla="*/ 2065020 w 2339340"/>
              <a:gd name="connsiteY106" fmla="*/ 1368981 h 6253401"/>
              <a:gd name="connsiteX107" fmla="*/ 1958340 w 2339340"/>
              <a:gd name="connsiteY107" fmla="*/ 1186101 h 6253401"/>
              <a:gd name="connsiteX108" fmla="*/ 1878330 w 2339340"/>
              <a:gd name="connsiteY108" fmla="*/ 1060371 h 6253401"/>
              <a:gd name="connsiteX109" fmla="*/ 1752600 w 2339340"/>
              <a:gd name="connsiteY109" fmla="*/ 991791 h 6253401"/>
              <a:gd name="connsiteX110" fmla="*/ 1645920 w 2339340"/>
              <a:gd name="connsiteY110" fmla="*/ 972741 h 6253401"/>
              <a:gd name="connsiteX111" fmla="*/ 1546860 w 2339340"/>
              <a:gd name="connsiteY111" fmla="*/ 938451 h 6253401"/>
              <a:gd name="connsiteX112" fmla="*/ 1276350 w 2339340"/>
              <a:gd name="connsiteY112" fmla="*/ 877491 h 6253401"/>
              <a:gd name="connsiteX113" fmla="*/ 1257300 w 2339340"/>
              <a:gd name="connsiteY113" fmla="*/ 755571 h 6253401"/>
              <a:gd name="connsiteX114" fmla="*/ 1325880 w 2339340"/>
              <a:gd name="connsiteY114" fmla="*/ 610791 h 6253401"/>
              <a:gd name="connsiteX115" fmla="*/ 1363980 w 2339340"/>
              <a:gd name="connsiteY115" fmla="*/ 553641 h 6253401"/>
              <a:gd name="connsiteX116" fmla="*/ 1352550 w 2339340"/>
              <a:gd name="connsiteY116" fmla="*/ 454581 h 6253401"/>
              <a:gd name="connsiteX117" fmla="*/ 1348740 w 2339340"/>
              <a:gd name="connsiteY117" fmla="*/ 325041 h 6253401"/>
              <a:gd name="connsiteX118" fmla="*/ 1311592 w 2339340"/>
              <a:gd name="connsiteY118" fmla="*/ 99775 h 6253401"/>
              <a:gd name="connsiteX119" fmla="*/ 1188720 w 2339340"/>
              <a:gd name="connsiteY119" fmla="*/ 54531 h 6253401"/>
              <a:gd name="connsiteX120" fmla="*/ 1143000 w 2339340"/>
              <a:gd name="connsiteY120" fmla="*/ 27861 h 6253401"/>
              <a:gd name="connsiteX121" fmla="*/ 1077992 w 2339340"/>
              <a:gd name="connsiteY121" fmla="*/ 0 h 6253401"/>
              <a:gd name="connsiteX0" fmla="*/ 1077992 w 2339340"/>
              <a:gd name="connsiteY0" fmla="*/ 0 h 6253401"/>
              <a:gd name="connsiteX1" fmla="*/ 970359 w 2339340"/>
              <a:gd name="connsiteY1" fmla="*/ 77867 h 6253401"/>
              <a:gd name="connsiteX2" fmla="*/ 967740 w 2339340"/>
              <a:gd name="connsiteY2" fmla="*/ 16431 h 6253401"/>
              <a:gd name="connsiteX3" fmla="*/ 872490 w 2339340"/>
              <a:gd name="connsiteY3" fmla="*/ 138351 h 6253401"/>
              <a:gd name="connsiteX4" fmla="*/ 849630 w 2339340"/>
              <a:gd name="connsiteY4" fmla="*/ 103347 h 6253401"/>
              <a:gd name="connsiteX5" fmla="*/ 804863 w 2339340"/>
              <a:gd name="connsiteY5" fmla="*/ 232886 h 6253401"/>
              <a:gd name="connsiteX6" fmla="*/ 782955 w 2339340"/>
              <a:gd name="connsiteY6" fmla="*/ 466725 h 6253401"/>
              <a:gd name="connsiteX7" fmla="*/ 754380 w 2339340"/>
              <a:gd name="connsiteY7" fmla="*/ 481251 h 6253401"/>
              <a:gd name="connsiteX8" fmla="*/ 781050 w 2339340"/>
              <a:gd name="connsiteY8" fmla="*/ 565071 h 6253401"/>
              <a:gd name="connsiteX9" fmla="*/ 822960 w 2339340"/>
              <a:gd name="connsiteY9" fmla="*/ 641271 h 6253401"/>
              <a:gd name="connsiteX10" fmla="*/ 887730 w 2339340"/>
              <a:gd name="connsiteY10" fmla="*/ 706041 h 6253401"/>
              <a:gd name="connsiteX11" fmla="*/ 925830 w 2339340"/>
              <a:gd name="connsiteY11" fmla="*/ 786051 h 6253401"/>
              <a:gd name="connsiteX12" fmla="*/ 925830 w 2339340"/>
              <a:gd name="connsiteY12" fmla="*/ 877491 h 6253401"/>
              <a:gd name="connsiteX13" fmla="*/ 803910 w 2339340"/>
              <a:gd name="connsiteY13" fmla="*/ 938451 h 6253401"/>
              <a:gd name="connsiteX14" fmla="*/ 701040 w 2339340"/>
              <a:gd name="connsiteY14" fmla="*/ 965121 h 6253401"/>
              <a:gd name="connsiteX15" fmla="*/ 556260 w 2339340"/>
              <a:gd name="connsiteY15" fmla="*/ 968931 h 6253401"/>
              <a:gd name="connsiteX16" fmla="*/ 403860 w 2339340"/>
              <a:gd name="connsiteY16" fmla="*/ 1018461 h 6253401"/>
              <a:gd name="connsiteX17" fmla="*/ 320040 w 2339340"/>
              <a:gd name="connsiteY17" fmla="*/ 1102281 h 6253401"/>
              <a:gd name="connsiteX18" fmla="*/ 247650 w 2339340"/>
              <a:gd name="connsiteY18" fmla="*/ 1292781 h 6253401"/>
              <a:gd name="connsiteX19" fmla="*/ 163830 w 2339340"/>
              <a:gd name="connsiteY19" fmla="*/ 1586151 h 6253401"/>
              <a:gd name="connsiteX20" fmla="*/ 83820 w 2339340"/>
              <a:gd name="connsiteY20" fmla="*/ 1799511 h 6253401"/>
              <a:gd name="connsiteX21" fmla="*/ 72390 w 2339340"/>
              <a:gd name="connsiteY21" fmla="*/ 1978581 h 6253401"/>
              <a:gd name="connsiteX22" fmla="*/ 0 w 2339340"/>
              <a:gd name="connsiteY22" fmla="*/ 2161461 h 6253401"/>
              <a:gd name="connsiteX23" fmla="*/ 11430 w 2339340"/>
              <a:gd name="connsiteY23" fmla="*/ 2268141 h 6253401"/>
              <a:gd name="connsiteX24" fmla="*/ 106680 w 2339340"/>
              <a:gd name="connsiteY24" fmla="*/ 2443401 h 6253401"/>
              <a:gd name="connsiteX25" fmla="*/ 243840 w 2339340"/>
              <a:gd name="connsiteY25" fmla="*/ 2611041 h 6253401"/>
              <a:gd name="connsiteX26" fmla="*/ 422910 w 2339340"/>
              <a:gd name="connsiteY26" fmla="*/ 2786301 h 6253401"/>
              <a:gd name="connsiteX27" fmla="*/ 609600 w 2339340"/>
              <a:gd name="connsiteY27" fmla="*/ 2946321 h 6253401"/>
              <a:gd name="connsiteX28" fmla="*/ 703183 w 2339340"/>
              <a:gd name="connsiteY28" fmla="*/ 3078956 h 6253401"/>
              <a:gd name="connsiteX29" fmla="*/ 711517 w 2339340"/>
              <a:gd name="connsiteY29" fmla="*/ 2800827 h 6253401"/>
              <a:gd name="connsiteX30" fmla="*/ 647700 w 2339340"/>
              <a:gd name="connsiteY30" fmla="*/ 2748201 h 6253401"/>
              <a:gd name="connsiteX31" fmla="*/ 541020 w 2339340"/>
              <a:gd name="connsiteY31" fmla="*/ 2553891 h 6253401"/>
              <a:gd name="connsiteX32" fmla="*/ 487680 w 2339340"/>
              <a:gd name="connsiteY32" fmla="*/ 2443401 h 6253401"/>
              <a:gd name="connsiteX33" fmla="*/ 293370 w 2339340"/>
              <a:gd name="connsiteY33" fmla="*/ 2222421 h 6253401"/>
              <a:gd name="connsiteX34" fmla="*/ 426720 w 2339340"/>
              <a:gd name="connsiteY34" fmla="*/ 2005251 h 6253401"/>
              <a:gd name="connsiteX35" fmla="*/ 483870 w 2339340"/>
              <a:gd name="connsiteY35" fmla="*/ 1894761 h 6253401"/>
              <a:gd name="connsiteX36" fmla="*/ 544830 w 2339340"/>
              <a:gd name="connsiteY36" fmla="*/ 1658541 h 6253401"/>
              <a:gd name="connsiteX37" fmla="*/ 636270 w 2339340"/>
              <a:gd name="connsiteY37" fmla="*/ 1913811 h 6253401"/>
              <a:gd name="connsiteX38" fmla="*/ 678180 w 2339340"/>
              <a:gd name="connsiteY38" fmla="*/ 2218611 h 6253401"/>
              <a:gd name="connsiteX39" fmla="*/ 689610 w 2339340"/>
              <a:gd name="connsiteY39" fmla="*/ 2504361 h 6253401"/>
              <a:gd name="connsiteX40" fmla="*/ 712470 w 2339340"/>
              <a:gd name="connsiteY40" fmla="*/ 2778681 h 6253401"/>
              <a:gd name="connsiteX41" fmla="*/ 701040 w 2339340"/>
              <a:gd name="connsiteY41" fmla="*/ 3193971 h 6253401"/>
              <a:gd name="connsiteX42" fmla="*/ 643890 w 2339340"/>
              <a:gd name="connsiteY42" fmla="*/ 3799761 h 6253401"/>
              <a:gd name="connsiteX43" fmla="*/ 613410 w 2339340"/>
              <a:gd name="connsiteY43" fmla="*/ 4272201 h 6253401"/>
              <a:gd name="connsiteX44" fmla="*/ 689610 w 2339340"/>
              <a:gd name="connsiteY44" fmla="*/ 4634151 h 6253401"/>
              <a:gd name="connsiteX45" fmla="*/ 803910 w 2339340"/>
              <a:gd name="connsiteY45" fmla="*/ 5232321 h 6253401"/>
              <a:gd name="connsiteX46" fmla="*/ 883920 w 2339340"/>
              <a:gd name="connsiteY46" fmla="*/ 5674281 h 6253401"/>
              <a:gd name="connsiteX47" fmla="*/ 872490 w 2339340"/>
              <a:gd name="connsiteY47" fmla="*/ 5700951 h 6253401"/>
              <a:gd name="connsiteX48" fmla="*/ 693420 w 2339340"/>
              <a:gd name="connsiteY48" fmla="*/ 5910501 h 6253401"/>
              <a:gd name="connsiteX49" fmla="*/ 541020 w 2339340"/>
              <a:gd name="connsiteY49" fmla="*/ 6108621 h 6253401"/>
              <a:gd name="connsiteX50" fmla="*/ 510540 w 2339340"/>
              <a:gd name="connsiteY50" fmla="*/ 6173391 h 6253401"/>
              <a:gd name="connsiteX51" fmla="*/ 701040 w 2339340"/>
              <a:gd name="connsiteY51" fmla="*/ 6108621 h 6253401"/>
              <a:gd name="connsiteX52" fmla="*/ 830580 w 2339340"/>
              <a:gd name="connsiteY52" fmla="*/ 6081951 h 6253401"/>
              <a:gd name="connsiteX53" fmla="*/ 952500 w 2339340"/>
              <a:gd name="connsiteY53" fmla="*/ 5990511 h 6253401"/>
              <a:gd name="connsiteX54" fmla="*/ 963930 w 2339340"/>
              <a:gd name="connsiteY54" fmla="*/ 5887641 h 6253401"/>
              <a:gd name="connsiteX55" fmla="*/ 1108710 w 2339340"/>
              <a:gd name="connsiteY55" fmla="*/ 5834301 h 6253401"/>
              <a:gd name="connsiteX56" fmla="*/ 1108710 w 2339340"/>
              <a:gd name="connsiteY56" fmla="*/ 5807631 h 6253401"/>
              <a:gd name="connsiteX57" fmla="*/ 1032510 w 2339340"/>
              <a:gd name="connsiteY57" fmla="*/ 5651421 h 6253401"/>
              <a:gd name="connsiteX58" fmla="*/ 1043940 w 2339340"/>
              <a:gd name="connsiteY58" fmla="*/ 5297091 h 6253401"/>
              <a:gd name="connsiteX59" fmla="*/ 1074420 w 2339340"/>
              <a:gd name="connsiteY59" fmla="*/ 4904661 h 6253401"/>
              <a:gd name="connsiteX60" fmla="*/ 1002030 w 2339340"/>
              <a:gd name="connsiteY60" fmla="*/ 4439841 h 6253401"/>
              <a:gd name="connsiteX61" fmla="*/ 1066800 w 2339340"/>
              <a:gd name="connsiteY61" fmla="*/ 4146471 h 6253401"/>
              <a:gd name="connsiteX62" fmla="*/ 1116330 w 2339340"/>
              <a:gd name="connsiteY62" fmla="*/ 3792141 h 6253401"/>
              <a:gd name="connsiteX63" fmla="*/ 1165860 w 2339340"/>
              <a:gd name="connsiteY63" fmla="*/ 3392091 h 6253401"/>
              <a:gd name="connsiteX64" fmla="*/ 1238250 w 2339340"/>
              <a:gd name="connsiteY64" fmla="*/ 3898821 h 6253401"/>
              <a:gd name="connsiteX65" fmla="*/ 1280160 w 2339340"/>
              <a:gd name="connsiteY65" fmla="*/ 4382691 h 6253401"/>
              <a:gd name="connsiteX66" fmla="*/ 1310640 w 2339340"/>
              <a:gd name="connsiteY66" fmla="*/ 4550331 h 6253401"/>
              <a:gd name="connsiteX67" fmla="*/ 1272540 w 2339340"/>
              <a:gd name="connsiteY67" fmla="*/ 4855131 h 6253401"/>
              <a:gd name="connsiteX68" fmla="*/ 1242060 w 2339340"/>
              <a:gd name="connsiteY68" fmla="*/ 5076111 h 6253401"/>
              <a:gd name="connsiteX69" fmla="*/ 1276350 w 2339340"/>
              <a:gd name="connsiteY69" fmla="*/ 5304711 h 6253401"/>
              <a:gd name="connsiteX70" fmla="*/ 1333500 w 2339340"/>
              <a:gd name="connsiteY70" fmla="*/ 5510451 h 6253401"/>
              <a:gd name="connsiteX71" fmla="*/ 1314450 w 2339340"/>
              <a:gd name="connsiteY71" fmla="*/ 5632371 h 6253401"/>
              <a:gd name="connsiteX72" fmla="*/ 1264920 w 2339340"/>
              <a:gd name="connsiteY72" fmla="*/ 5811441 h 6253401"/>
              <a:gd name="connsiteX73" fmla="*/ 1264920 w 2339340"/>
              <a:gd name="connsiteY73" fmla="*/ 5918121 h 6253401"/>
              <a:gd name="connsiteX74" fmla="*/ 1424940 w 2339340"/>
              <a:gd name="connsiteY74" fmla="*/ 6253401 h 6253401"/>
              <a:gd name="connsiteX75" fmla="*/ 1565910 w 2339340"/>
              <a:gd name="connsiteY75" fmla="*/ 6081951 h 6253401"/>
              <a:gd name="connsiteX76" fmla="*/ 1604010 w 2339340"/>
              <a:gd name="connsiteY76" fmla="*/ 6028611 h 6253401"/>
              <a:gd name="connsiteX77" fmla="*/ 1524000 w 2339340"/>
              <a:gd name="connsiteY77" fmla="*/ 5860971 h 6253401"/>
              <a:gd name="connsiteX78" fmla="*/ 1466850 w 2339340"/>
              <a:gd name="connsiteY78" fmla="*/ 5735241 h 6253401"/>
              <a:gd name="connsiteX79" fmla="*/ 1440180 w 2339340"/>
              <a:gd name="connsiteY79" fmla="*/ 5655231 h 6253401"/>
              <a:gd name="connsiteX80" fmla="*/ 1546860 w 2339340"/>
              <a:gd name="connsiteY80" fmla="*/ 5095161 h 6253401"/>
              <a:gd name="connsiteX81" fmla="*/ 1600200 w 2339340"/>
              <a:gd name="connsiteY81" fmla="*/ 4523661 h 6253401"/>
              <a:gd name="connsiteX82" fmla="*/ 1684020 w 2339340"/>
              <a:gd name="connsiteY82" fmla="*/ 4043601 h 6253401"/>
              <a:gd name="connsiteX83" fmla="*/ 1703070 w 2339340"/>
              <a:gd name="connsiteY83" fmla="*/ 3704511 h 6253401"/>
              <a:gd name="connsiteX84" fmla="*/ 1673305 w 2339340"/>
              <a:gd name="connsiteY84" fmla="*/ 3099436 h 6253401"/>
              <a:gd name="connsiteX85" fmla="*/ 1630680 w 2339340"/>
              <a:gd name="connsiteY85" fmla="*/ 2885361 h 6253401"/>
              <a:gd name="connsiteX86" fmla="*/ 1607820 w 2339340"/>
              <a:gd name="connsiteY86" fmla="*/ 2767251 h 6253401"/>
              <a:gd name="connsiteX87" fmla="*/ 1584960 w 2339340"/>
              <a:gd name="connsiteY87" fmla="*/ 2439591 h 6253401"/>
              <a:gd name="connsiteX88" fmla="*/ 1584960 w 2339340"/>
              <a:gd name="connsiteY88" fmla="*/ 2089071 h 6253401"/>
              <a:gd name="connsiteX89" fmla="*/ 1619250 w 2339340"/>
              <a:gd name="connsiteY89" fmla="*/ 1788081 h 6253401"/>
              <a:gd name="connsiteX90" fmla="*/ 1691640 w 2339340"/>
              <a:gd name="connsiteY90" fmla="*/ 1517571 h 6253401"/>
              <a:gd name="connsiteX91" fmla="*/ 1954530 w 2339340"/>
              <a:gd name="connsiteY91" fmla="*/ 1940481 h 6253401"/>
              <a:gd name="connsiteX92" fmla="*/ 2045970 w 2339340"/>
              <a:gd name="connsiteY92" fmla="*/ 2062401 h 6253401"/>
              <a:gd name="connsiteX93" fmla="*/ 1840230 w 2339340"/>
              <a:gd name="connsiteY93" fmla="*/ 2374821 h 6253401"/>
              <a:gd name="connsiteX94" fmla="*/ 1729740 w 2339340"/>
              <a:gd name="connsiteY94" fmla="*/ 2561511 h 6253401"/>
              <a:gd name="connsiteX95" fmla="*/ 1672590 w 2339340"/>
              <a:gd name="connsiteY95" fmla="*/ 2691051 h 6253401"/>
              <a:gd name="connsiteX96" fmla="*/ 1606391 w 2339340"/>
              <a:gd name="connsiteY96" fmla="*/ 2762727 h 6253401"/>
              <a:gd name="connsiteX97" fmla="*/ 1658302 w 2339340"/>
              <a:gd name="connsiteY97" fmla="*/ 3027046 h 6253401"/>
              <a:gd name="connsiteX98" fmla="*/ 1729740 w 2339340"/>
              <a:gd name="connsiteY98" fmla="*/ 2908221 h 6253401"/>
              <a:gd name="connsiteX99" fmla="*/ 1927860 w 2339340"/>
              <a:gd name="connsiteY99" fmla="*/ 2706291 h 6253401"/>
              <a:gd name="connsiteX100" fmla="*/ 2065020 w 2339340"/>
              <a:gd name="connsiteY100" fmla="*/ 2565321 h 6253401"/>
              <a:gd name="connsiteX101" fmla="*/ 2202180 w 2339340"/>
              <a:gd name="connsiteY101" fmla="*/ 2355771 h 6253401"/>
              <a:gd name="connsiteX102" fmla="*/ 2339340 w 2339340"/>
              <a:gd name="connsiteY102" fmla="*/ 2066211 h 6253401"/>
              <a:gd name="connsiteX103" fmla="*/ 2293620 w 2339340"/>
              <a:gd name="connsiteY103" fmla="*/ 1974771 h 6253401"/>
              <a:gd name="connsiteX104" fmla="*/ 2232660 w 2339340"/>
              <a:gd name="connsiteY104" fmla="*/ 1769031 h 6253401"/>
              <a:gd name="connsiteX105" fmla="*/ 2175510 w 2339340"/>
              <a:gd name="connsiteY105" fmla="*/ 1582341 h 6253401"/>
              <a:gd name="connsiteX106" fmla="*/ 2065020 w 2339340"/>
              <a:gd name="connsiteY106" fmla="*/ 1368981 h 6253401"/>
              <a:gd name="connsiteX107" fmla="*/ 1958340 w 2339340"/>
              <a:gd name="connsiteY107" fmla="*/ 1186101 h 6253401"/>
              <a:gd name="connsiteX108" fmla="*/ 1878330 w 2339340"/>
              <a:gd name="connsiteY108" fmla="*/ 1060371 h 6253401"/>
              <a:gd name="connsiteX109" fmla="*/ 1752600 w 2339340"/>
              <a:gd name="connsiteY109" fmla="*/ 991791 h 6253401"/>
              <a:gd name="connsiteX110" fmla="*/ 1645920 w 2339340"/>
              <a:gd name="connsiteY110" fmla="*/ 972741 h 6253401"/>
              <a:gd name="connsiteX111" fmla="*/ 1546860 w 2339340"/>
              <a:gd name="connsiteY111" fmla="*/ 938451 h 6253401"/>
              <a:gd name="connsiteX112" fmla="*/ 1276350 w 2339340"/>
              <a:gd name="connsiteY112" fmla="*/ 877491 h 6253401"/>
              <a:gd name="connsiteX113" fmla="*/ 1257300 w 2339340"/>
              <a:gd name="connsiteY113" fmla="*/ 755571 h 6253401"/>
              <a:gd name="connsiteX114" fmla="*/ 1325880 w 2339340"/>
              <a:gd name="connsiteY114" fmla="*/ 610791 h 6253401"/>
              <a:gd name="connsiteX115" fmla="*/ 1363980 w 2339340"/>
              <a:gd name="connsiteY115" fmla="*/ 553641 h 6253401"/>
              <a:gd name="connsiteX116" fmla="*/ 1352550 w 2339340"/>
              <a:gd name="connsiteY116" fmla="*/ 454581 h 6253401"/>
              <a:gd name="connsiteX117" fmla="*/ 1359455 w 2339340"/>
              <a:gd name="connsiteY117" fmla="*/ 267891 h 6253401"/>
              <a:gd name="connsiteX118" fmla="*/ 1311592 w 2339340"/>
              <a:gd name="connsiteY118" fmla="*/ 99775 h 6253401"/>
              <a:gd name="connsiteX119" fmla="*/ 1188720 w 2339340"/>
              <a:gd name="connsiteY119" fmla="*/ 54531 h 6253401"/>
              <a:gd name="connsiteX120" fmla="*/ 1143000 w 2339340"/>
              <a:gd name="connsiteY120" fmla="*/ 27861 h 6253401"/>
              <a:gd name="connsiteX121" fmla="*/ 1077992 w 2339340"/>
              <a:gd name="connsiteY121" fmla="*/ 0 h 6253401"/>
              <a:gd name="connsiteX0" fmla="*/ 1077992 w 2339340"/>
              <a:gd name="connsiteY0" fmla="*/ 0 h 6253401"/>
              <a:gd name="connsiteX1" fmla="*/ 970359 w 2339340"/>
              <a:gd name="connsiteY1" fmla="*/ 77867 h 6253401"/>
              <a:gd name="connsiteX2" fmla="*/ 967740 w 2339340"/>
              <a:gd name="connsiteY2" fmla="*/ 16431 h 6253401"/>
              <a:gd name="connsiteX3" fmla="*/ 872490 w 2339340"/>
              <a:gd name="connsiteY3" fmla="*/ 138351 h 6253401"/>
              <a:gd name="connsiteX4" fmla="*/ 849630 w 2339340"/>
              <a:gd name="connsiteY4" fmla="*/ 103347 h 6253401"/>
              <a:gd name="connsiteX5" fmla="*/ 804863 w 2339340"/>
              <a:gd name="connsiteY5" fmla="*/ 232886 h 6253401"/>
              <a:gd name="connsiteX6" fmla="*/ 782955 w 2339340"/>
              <a:gd name="connsiteY6" fmla="*/ 466725 h 6253401"/>
              <a:gd name="connsiteX7" fmla="*/ 754380 w 2339340"/>
              <a:gd name="connsiteY7" fmla="*/ 481251 h 6253401"/>
              <a:gd name="connsiteX8" fmla="*/ 781050 w 2339340"/>
              <a:gd name="connsiteY8" fmla="*/ 565071 h 6253401"/>
              <a:gd name="connsiteX9" fmla="*/ 822960 w 2339340"/>
              <a:gd name="connsiteY9" fmla="*/ 641271 h 6253401"/>
              <a:gd name="connsiteX10" fmla="*/ 887730 w 2339340"/>
              <a:gd name="connsiteY10" fmla="*/ 706041 h 6253401"/>
              <a:gd name="connsiteX11" fmla="*/ 925830 w 2339340"/>
              <a:gd name="connsiteY11" fmla="*/ 786051 h 6253401"/>
              <a:gd name="connsiteX12" fmla="*/ 925830 w 2339340"/>
              <a:gd name="connsiteY12" fmla="*/ 877491 h 6253401"/>
              <a:gd name="connsiteX13" fmla="*/ 803910 w 2339340"/>
              <a:gd name="connsiteY13" fmla="*/ 938451 h 6253401"/>
              <a:gd name="connsiteX14" fmla="*/ 701040 w 2339340"/>
              <a:gd name="connsiteY14" fmla="*/ 965121 h 6253401"/>
              <a:gd name="connsiteX15" fmla="*/ 556260 w 2339340"/>
              <a:gd name="connsiteY15" fmla="*/ 968931 h 6253401"/>
              <a:gd name="connsiteX16" fmla="*/ 403860 w 2339340"/>
              <a:gd name="connsiteY16" fmla="*/ 1018461 h 6253401"/>
              <a:gd name="connsiteX17" fmla="*/ 320040 w 2339340"/>
              <a:gd name="connsiteY17" fmla="*/ 1102281 h 6253401"/>
              <a:gd name="connsiteX18" fmla="*/ 247650 w 2339340"/>
              <a:gd name="connsiteY18" fmla="*/ 1292781 h 6253401"/>
              <a:gd name="connsiteX19" fmla="*/ 163830 w 2339340"/>
              <a:gd name="connsiteY19" fmla="*/ 1586151 h 6253401"/>
              <a:gd name="connsiteX20" fmla="*/ 83820 w 2339340"/>
              <a:gd name="connsiteY20" fmla="*/ 1799511 h 6253401"/>
              <a:gd name="connsiteX21" fmla="*/ 72390 w 2339340"/>
              <a:gd name="connsiteY21" fmla="*/ 1978581 h 6253401"/>
              <a:gd name="connsiteX22" fmla="*/ 0 w 2339340"/>
              <a:gd name="connsiteY22" fmla="*/ 2161461 h 6253401"/>
              <a:gd name="connsiteX23" fmla="*/ 11430 w 2339340"/>
              <a:gd name="connsiteY23" fmla="*/ 2268141 h 6253401"/>
              <a:gd name="connsiteX24" fmla="*/ 106680 w 2339340"/>
              <a:gd name="connsiteY24" fmla="*/ 2443401 h 6253401"/>
              <a:gd name="connsiteX25" fmla="*/ 243840 w 2339340"/>
              <a:gd name="connsiteY25" fmla="*/ 2611041 h 6253401"/>
              <a:gd name="connsiteX26" fmla="*/ 422910 w 2339340"/>
              <a:gd name="connsiteY26" fmla="*/ 2786301 h 6253401"/>
              <a:gd name="connsiteX27" fmla="*/ 609600 w 2339340"/>
              <a:gd name="connsiteY27" fmla="*/ 2946321 h 6253401"/>
              <a:gd name="connsiteX28" fmla="*/ 703183 w 2339340"/>
              <a:gd name="connsiteY28" fmla="*/ 3078956 h 6253401"/>
              <a:gd name="connsiteX29" fmla="*/ 711517 w 2339340"/>
              <a:gd name="connsiteY29" fmla="*/ 2800827 h 6253401"/>
              <a:gd name="connsiteX30" fmla="*/ 647700 w 2339340"/>
              <a:gd name="connsiteY30" fmla="*/ 2748201 h 6253401"/>
              <a:gd name="connsiteX31" fmla="*/ 541020 w 2339340"/>
              <a:gd name="connsiteY31" fmla="*/ 2553891 h 6253401"/>
              <a:gd name="connsiteX32" fmla="*/ 487680 w 2339340"/>
              <a:gd name="connsiteY32" fmla="*/ 2443401 h 6253401"/>
              <a:gd name="connsiteX33" fmla="*/ 293370 w 2339340"/>
              <a:gd name="connsiteY33" fmla="*/ 2222421 h 6253401"/>
              <a:gd name="connsiteX34" fmla="*/ 426720 w 2339340"/>
              <a:gd name="connsiteY34" fmla="*/ 2005251 h 6253401"/>
              <a:gd name="connsiteX35" fmla="*/ 483870 w 2339340"/>
              <a:gd name="connsiteY35" fmla="*/ 1894761 h 6253401"/>
              <a:gd name="connsiteX36" fmla="*/ 544830 w 2339340"/>
              <a:gd name="connsiteY36" fmla="*/ 1658541 h 6253401"/>
              <a:gd name="connsiteX37" fmla="*/ 636270 w 2339340"/>
              <a:gd name="connsiteY37" fmla="*/ 1913811 h 6253401"/>
              <a:gd name="connsiteX38" fmla="*/ 678180 w 2339340"/>
              <a:gd name="connsiteY38" fmla="*/ 2218611 h 6253401"/>
              <a:gd name="connsiteX39" fmla="*/ 689610 w 2339340"/>
              <a:gd name="connsiteY39" fmla="*/ 2504361 h 6253401"/>
              <a:gd name="connsiteX40" fmla="*/ 712470 w 2339340"/>
              <a:gd name="connsiteY40" fmla="*/ 2778681 h 6253401"/>
              <a:gd name="connsiteX41" fmla="*/ 701040 w 2339340"/>
              <a:gd name="connsiteY41" fmla="*/ 3193971 h 6253401"/>
              <a:gd name="connsiteX42" fmla="*/ 643890 w 2339340"/>
              <a:gd name="connsiteY42" fmla="*/ 3799761 h 6253401"/>
              <a:gd name="connsiteX43" fmla="*/ 613410 w 2339340"/>
              <a:gd name="connsiteY43" fmla="*/ 4272201 h 6253401"/>
              <a:gd name="connsiteX44" fmla="*/ 689610 w 2339340"/>
              <a:gd name="connsiteY44" fmla="*/ 4634151 h 6253401"/>
              <a:gd name="connsiteX45" fmla="*/ 803910 w 2339340"/>
              <a:gd name="connsiteY45" fmla="*/ 5232321 h 6253401"/>
              <a:gd name="connsiteX46" fmla="*/ 883920 w 2339340"/>
              <a:gd name="connsiteY46" fmla="*/ 5674281 h 6253401"/>
              <a:gd name="connsiteX47" fmla="*/ 872490 w 2339340"/>
              <a:gd name="connsiteY47" fmla="*/ 5700951 h 6253401"/>
              <a:gd name="connsiteX48" fmla="*/ 693420 w 2339340"/>
              <a:gd name="connsiteY48" fmla="*/ 5910501 h 6253401"/>
              <a:gd name="connsiteX49" fmla="*/ 541020 w 2339340"/>
              <a:gd name="connsiteY49" fmla="*/ 6108621 h 6253401"/>
              <a:gd name="connsiteX50" fmla="*/ 510540 w 2339340"/>
              <a:gd name="connsiteY50" fmla="*/ 6173391 h 6253401"/>
              <a:gd name="connsiteX51" fmla="*/ 701040 w 2339340"/>
              <a:gd name="connsiteY51" fmla="*/ 6108621 h 6253401"/>
              <a:gd name="connsiteX52" fmla="*/ 830580 w 2339340"/>
              <a:gd name="connsiteY52" fmla="*/ 6081951 h 6253401"/>
              <a:gd name="connsiteX53" fmla="*/ 952500 w 2339340"/>
              <a:gd name="connsiteY53" fmla="*/ 5990511 h 6253401"/>
              <a:gd name="connsiteX54" fmla="*/ 963930 w 2339340"/>
              <a:gd name="connsiteY54" fmla="*/ 5887641 h 6253401"/>
              <a:gd name="connsiteX55" fmla="*/ 1108710 w 2339340"/>
              <a:gd name="connsiteY55" fmla="*/ 5834301 h 6253401"/>
              <a:gd name="connsiteX56" fmla="*/ 1108710 w 2339340"/>
              <a:gd name="connsiteY56" fmla="*/ 5807631 h 6253401"/>
              <a:gd name="connsiteX57" fmla="*/ 1032510 w 2339340"/>
              <a:gd name="connsiteY57" fmla="*/ 5651421 h 6253401"/>
              <a:gd name="connsiteX58" fmla="*/ 1043940 w 2339340"/>
              <a:gd name="connsiteY58" fmla="*/ 5297091 h 6253401"/>
              <a:gd name="connsiteX59" fmla="*/ 1074420 w 2339340"/>
              <a:gd name="connsiteY59" fmla="*/ 4904661 h 6253401"/>
              <a:gd name="connsiteX60" fmla="*/ 1002030 w 2339340"/>
              <a:gd name="connsiteY60" fmla="*/ 4439841 h 6253401"/>
              <a:gd name="connsiteX61" fmla="*/ 1066800 w 2339340"/>
              <a:gd name="connsiteY61" fmla="*/ 4146471 h 6253401"/>
              <a:gd name="connsiteX62" fmla="*/ 1116330 w 2339340"/>
              <a:gd name="connsiteY62" fmla="*/ 3792141 h 6253401"/>
              <a:gd name="connsiteX63" fmla="*/ 1165860 w 2339340"/>
              <a:gd name="connsiteY63" fmla="*/ 3392091 h 6253401"/>
              <a:gd name="connsiteX64" fmla="*/ 1238250 w 2339340"/>
              <a:gd name="connsiteY64" fmla="*/ 3898821 h 6253401"/>
              <a:gd name="connsiteX65" fmla="*/ 1280160 w 2339340"/>
              <a:gd name="connsiteY65" fmla="*/ 4382691 h 6253401"/>
              <a:gd name="connsiteX66" fmla="*/ 1310640 w 2339340"/>
              <a:gd name="connsiteY66" fmla="*/ 4550331 h 6253401"/>
              <a:gd name="connsiteX67" fmla="*/ 1272540 w 2339340"/>
              <a:gd name="connsiteY67" fmla="*/ 4855131 h 6253401"/>
              <a:gd name="connsiteX68" fmla="*/ 1242060 w 2339340"/>
              <a:gd name="connsiteY68" fmla="*/ 5076111 h 6253401"/>
              <a:gd name="connsiteX69" fmla="*/ 1276350 w 2339340"/>
              <a:gd name="connsiteY69" fmla="*/ 5304711 h 6253401"/>
              <a:gd name="connsiteX70" fmla="*/ 1333500 w 2339340"/>
              <a:gd name="connsiteY70" fmla="*/ 5510451 h 6253401"/>
              <a:gd name="connsiteX71" fmla="*/ 1314450 w 2339340"/>
              <a:gd name="connsiteY71" fmla="*/ 5632371 h 6253401"/>
              <a:gd name="connsiteX72" fmla="*/ 1264920 w 2339340"/>
              <a:gd name="connsiteY72" fmla="*/ 5811441 h 6253401"/>
              <a:gd name="connsiteX73" fmla="*/ 1264920 w 2339340"/>
              <a:gd name="connsiteY73" fmla="*/ 5918121 h 6253401"/>
              <a:gd name="connsiteX74" fmla="*/ 1424940 w 2339340"/>
              <a:gd name="connsiteY74" fmla="*/ 6253401 h 6253401"/>
              <a:gd name="connsiteX75" fmla="*/ 1565910 w 2339340"/>
              <a:gd name="connsiteY75" fmla="*/ 6081951 h 6253401"/>
              <a:gd name="connsiteX76" fmla="*/ 1604010 w 2339340"/>
              <a:gd name="connsiteY76" fmla="*/ 6028611 h 6253401"/>
              <a:gd name="connsiteX77" fmla="*/ 1524000 w 2339340"/>
              <a:gd name="connsiteY77" fmla="*/ 5860971 h 6253401"/>
              <a:gd name="connsiteX78" fmla="*/ 1466850 w 2339340"/>
              <a:gd name="connsiteY78" fmla="*/ 5735241 h 6253401"/>
              <a:gd name="connsiteX79" fmla="*/ 1440180 w 2339340"/>
              <a:gd name="connsiteY79" fmla="*/ 5655231 h 6253401"/>
              <a:gd name="connsiteX80" fmla="*/ 1546860 w 2339340"/>
              <a:gd name="connsiteY80" fmla="*/ 5095161 h 6253401"/>
              <a:gd name="connsiteX81" fmla="*/ 1600200 w 2339340"/>
              <a:gd name="connsiteY81" fmla="*/ 4523661 h 6253401"/>
              <a:gd name="connsiteX82" fmla="*/ 1684020 w 2339340"/>
              <a:gd name="connsiteY82" fmla="*/ 4043601 h 6253401"/>
              <a:gd name="connsiteX83" fmla="*/ 1703070 w 2339340"/>
              <a:gd name="connsiteY83" fmla="*/ 3704511 h 6253401"/>
              <a:gd name="connsiteX84" fmla="*/ 1673305 w 2339340"/>
              <a:gd name="connsiteY84" fmla="*/ 3099436 h 6253401"/>
              <a:gd name="connsiteX85" fmla="*/ 1630680 w 2339340"/>
              <a:gd name="connsiteY85" fmla="*/ 2885361 h 6253401"/>
              <a:gd name="connsiteX86" fmla="*/ 1607820 w 2339340"/>
              <a:gd name="connsiteY86" fmla="*/ 2767251 h 6253401"/>
              <a:gd name="connsiteX87" fmla="*/ 1584960 w 2339340"/>
              <a:gd name="connsiteY87" fmla="*/ 2439591 h 6253401"/>
              <a:gd name="connsiteX88" fmla="*/ 1584960 w 2339340"/>
              <a:gd name="connsiteY88" fmla="*/ 2089071 h 6253401"/>
              <a:gd name="connsiteX89" fmla="*/ 1619250 w 2339340"/>
              <a:gd name="connsiteY89" fmla="*/ 1788081 h 6253401"/>
              <a:gd name="connsiteX90" fmla="*/ 1691640 w 2339340"/>
              <a:gd name="connsiteY90" fmla="*/ 1517571 h 6253401"/>
              <a:gd name="connsiteX91" fmla="*/ 1954530 w 2339340"/>
              <a:gd name="connsiteY91" fmla="*/ 1940481 h 6253401"/>
              <a:gd name="connsiteX92" fmla="*/ 2045970 w 2339340"/>
              <a:gd name="connsiteY92" fmla="*/ 2062401 h 6253401"/>
              <a:gd name="connsiteX93" fmla="*/ 1840230 w 2339340"/>
              <a:gd name="connsiteY93" fmla="*/ 2374821 h 6253401"/>
              <a:gd name="connsiteX94" fmla="*/ 1729740 w 2339340"/>
              <a:gd name="connsiteY94" fmla="*/ 2561511 h 6253401"/>
              <a:gd name="connsiteX95" fmla="*/ 1672590 w 2339340"/>
              <a:gd name="connsiteY95" fmla="*/ 2691051 h 6253401"/>
              <a:gd name="connsiteX96" fmla="*/ 1606391 w 2339340"/>
              <a:gd name="connsiteY96" fmla="*/ 2762727 h 6253401"/>
              <a:gd name="connsiteX97" fmla="*/ 1658302 w 2339340"/>
              <a:gd name="connsiteY97" fmla="*/ 3027046 h 6253401"/>
              <a:gd name="connsiteX98" fmla="*/ 1729740 w 2339340"/>
              <a:gd name="connsiteY98" fmla="*/ 2908221 h 6253401"/>
              <a:gd name="connsiteX99" fmla="*/ 1927860 w 2339340"/>
              <a:gd name="connsiteY99" fmla="*/ 2706291 h 6253401"/>
              <a:gd name="connsiteX100" fmla="*/ 2065020 w 2339340"/>
              <a:gd name="connsiteY100" fmla="*/ 2565321 h 6253401"/>
              <a:gd name="connsiteX101" fmla="*/ 2202180 w 2339340"/>
              <a:gd name="connsiteY101" fmla="*/ 2355771 h 6253401"/>
              <a:gd name="connsiteX102" fmla="*/ 2339340 w 2339340"/>
              <a:gd name="connsiteY102" fmla="*/ 2066211 h 6253401"/>
              <a:gd name="connsiteX103" fmla="*/ 2293620 w 2339340"/>
              <a:gd name="connsiteY103" fmla="*/ 1974771 h 6253401"/>
              <a:gd name="connsiteX104" fmla="*/ 2232660 w 2339340"/>
              <a:gd name="connsiteY104" fmla="*/ 1769031 h 6253401"/>
              <a:gd name="connsiteX105" fmla="*/ 2175510 w 2339340"/>
              <a:gd name="connsiteY105" fmla="*/ 1582341 h 6253401"/>
              <a:gd name="connsiteX106" fmla="*/ 2065020 w 2339340"/>
              <a:gd name="connsiteY106" fmla="*/ 1368981 h 6253401"/>
              <a:gd name="connsiteX107" fmla="*/ 1958340 w 2339340"/>
              <a:gd name="connsiteY107" fmla="*/ 1186101 h 6253401"/>
              <a:gd name="connsiteX108" fmla="*/ 1878330 w 2339340"/>
              <a:gd name="connsiteY108" fmla="*/ 1060371 h 6253401"/>
              <a:gd name="connsiteX109" fmla="*/ 1752600 w 2339340"/>
              <a:gd name="connsiteY109" fmla="*/ 991791 h 6253401"/>
              <a:gd name="connsiteX110" fmla="*/ 1645920 w 2339340"/>
              <a:gd name="connsiteY110" fmla="*/ 972741 h 6253401"/>
              <a:gd name="connsiteX111" fmla="*/ 1546860 w 2339340"/>
              <a:gd name="connsiteY111" fmla="*/ 938451 h 6253401"/>
              <a:gd name="connsiteX112" fmla="*/ 1276350 w 2339340"/>
              <a:gd name="connsiteY112" fmla="*/ 877491 h 6253401"/>
              <a:gd name="connsiteX113" fmla="*/ 1257300 w 2339340"/>
              <a:gd name="connsiteY113" fmla="*/ 755571 h 6253401"/>
              <a:gd name="connsiteX114" fmla="*/ 1325880 w 2339340"/>
              <a:gd name="connsiteY114" fmla="*/ 610791 h 6253401"/>
              <a:gd name="connsiteX115" fmla="*/ 1363980 w 2339340"/>
              <a:gd name="connsiteY115" fmla="*/ 553641 h 6253401"/>
              <a:gd name="connsiteX116" fmla="*/ 1352550 w 2339340"/>
              <a:gd name="connsiteY116" fmla="*/ 454581 h 6253401"/>
              <a:gd name="connsiteX117" fmla="*/ 1359455 w 2339340"/>
              <a:gd name="connsiteY117" fmla="*/ 267891 h 6253401"/>
              <a:gd name="connsiteX118" fmla="*/ 1311592 w 2339340"/>
              <a:gd name="connsiteY118" fmla="*/ 99775 h 6253401"/>
              <a:gd name="connsiteX119" fmla="*/ 1188720 w 2339340"/>
              <a:gd name="connsiteY119" fmla="*/ 54531 h 6253401"/>
              <a:gd name="connsiteX120" fmla="*/ 1143000 w 2339340"/>
              <a:gd name="connsiteY120" fmla="*/ 27861 h 6253401"/>
              <a:gd name="connsiteX121" fmla="*/ 1077992 w 2339340"/>
              <a:gd name="connsiteY121" fmla="*/ 0 h 6253401"/>
              <a:gd name="connsiteX0" fmla="*/ 1077992 w 2339340"/>
              <a:gd name="connsiteY0" fmla="*/ 0 h 6253401"/>
              <a:gd name="connsiteX1" fmla="*/ 970359 w 2339340"/>
              <a:gd name="connsiteY1" fmla="*/ 77867 h 6253401"/>
              <a:gd name="connsiteX2" fmla="*/ 967740 w 2339340"/>
              <a:gd name="connsiteY2" fmla="*/ 16431 h 6253401"/>
              <a:gd name="connsiteX3" fmla="*/ 872490 w 2339340"/>
              <a:gd name="connsiteY3" fmla="*/ 138351 h 6253401"/>
              <a:gd name="connsiteX4" fmla="*/ 849630 w 2339340"/>
              <a:gd name="connsiteY4" fmla="*/ 103347 h 6253401"/>
              <a:gd name="connsiteX5" fmla="*/ 804863 w 2339340"/>
              <a:gd name="connsiteY5" fmla="*/ 232886 h 6253401"/>
              <a:gd name="connsiteX6" fmla="*/ 782955 w 2339340"/>
              <a:gd name="connsiteY6" fmla="*/ 466725 h 6253401"/>
              <a:gd name="connsiteX7" fmla="*/ 754380 w 2339340"/>
              <a:gd name="connsiteY7" fmla="*/ 481251 h 6253401"/>
              <a:gd name="connsiteX8" fmla="*/ 781050 w 2339340"/>
              <a:gd name="connsiteY8" fmla="*/ 565071 h 6253401"/>
              <a:gd name="connsiteX9" fmla="*/ 822960 w 2339340"/>
              <a:gd name="connsiteY9" fmla="*/ 641271 h 6253401"/>
              <a:gd name="connsiteX10" fmla="*/ 887730 w 2339340"/>
              <a:gd name="connsiteY10" fmla="*/ 706041 h 6253401"/>
              <a:gd name="connsiteX11" fmla="*/ 925830 w 2339340"/>
              <a:gd name="connsiteY11" fmla="*/ 786051 h 6253401"/>
              <a:gd name="connsiteX12" fmla="*/ 925830 w 2339340"/>
              <a:gd name="connsiteY12" fmla="*/ 877491 h 6253401"/>
              <a:gd name="connsiteX13" fmla="*/ 803910 w 2339340"/>
              <a:gd name="connsiteY13" fmla="*/ 938451 h 6253401"/>
              <a:gd name="connsiteX14" fmla="*/ 701040 w 2339340"/>
              <a:gd name="connsiteY14" fmla="*/ 965121 h 6253401"/>
              <a:gd name="connsiteX15" fmla="*/ 556260 w 2339340"/>
              <a:gd name="connsiteY15" fmla="*/ 968931 h 6253401"/>
              <a:gd name="connsiteX16" fmla="*/ 403860 w 2339340"/>
              <a:gd name="connsiteY16" fmla="*/ 1018461 h 6253401"/>
              <a:gd name="connsiteX17" fmla="*/ 320040 w 2339340"/>
              <a:gd name="connsiteY17" fmla="*/ 1102281 h 6253401"/>
              <a:gd name="connsiteX18" fmla="*/ 247650 w 2339340"/>
              <a:gd name="connsiteY18" fmla="*/ 1292781 h 6253401"/>
              <a:gd name="connsiteX19" fmla="*/ 163830 w 2339340"/>
              <a:gd name="connsiteY19" fmla="*/ 1586151 h 6253401"/>
              <a:gd name="connsiteX20" fmla="*/ 83820 w 2339340"/>
              <a:gd name="connsiteY20" fmla="*/ 1799511 h 6253401"/>
              <a:gd name="connsiteX21" fmla="*/ 72390 w 2339340"/>
              <a:gd name="connsiteY21" fmla="*/ 1978581 h 6253401"/>
              <a:gd name="connsiteX22" fmla="*/ 0 w 2339340"/>
              <a:gd name="connsiteY22" fmla="*/ 2161461 h 6253401"/>
              <a:gd name="connsiteX23" fmla="*/ 11430 w 2339340"/>
              <a:gd name="connsiteY23" fmla="*/ 2268141 h 6253401"/>
              <a:gd name="connsiteX24" fmla="*/ 106680 w 2339340"/>
              <a:gd name="connsiteY24" fmla="*/ 2443401 h 6253401"/>
              <a:gd name="connsiteX25" fmla="*/ 243840 w 2339340"/>
              <a:gd name="connsiteY25" fmla="*/ 2611041 h 6253401"/>
              <a:gd name="connsiteX26" fmla="*/ 422910 w 2339340"/>
              <a:gd name="connsiteY26" fmla="*/ 2786301 h 6253401"/>
              <a:gd name="connsiteX27" fmla="*/ 609600 w 2339340"/>
              <a:gd name="connsiteY27" fmla="*/ 2946321 h 6253401"/>
              <a:gd name="connsiteX28" fmla="*/ 703183 w 2339340"/>
              <a:gd name="connsiteY28" fmla="*/ 3078956 h 6253401"/>
              <a:gd name="connsiteX29" fmla="*/ 711517 w 2339340"/>
              <a:gd name="connsiteY29" fmla="*/ 2800827 h 6253401"/>
              <a:gd name="connsiteX30" fmla="*/ 647700 w 2339340"/>
              <a:gd name="connsiteY30" fmla="*/ 2748201 h 6253401"/>
              <a:gd name="connsiteX31" fmla="*/ 541020 w 2339340"/>
              <a:gd name="connsiteY31" fmla="*/ 2553891 h 6253401"/>
              <a:gd name="connsiteX32" fmla="*/ 487680 w 2339340"/>
              <a:gd name="connsiteY32" fmla="*/ 2443401 h 6253401"/>
              <a:gd name="connsiteX33" fmla="*/ 293370 w 2339340"/>
              <a:gd name="connsiteY33" fmla="*/ 2222421 h 6253401"/>
              <a:gd name="connsiteX34" fmla="*/ 426720 w 2339340"/>
              <a:gd name="connsiteY34" fmla="*/ 2005251 h 6253401"/>
              <a:gd name="connsiteX35" fmla="*/ 483870 w 2339340"/>
              <a:gd name="connsiteY35" fmla="*/ 1894761 h 6253401"/>
              <a:gd name="connsiteX36" fmla="*/ 544830 w 2339340"/>
              <a:gd name="connsiteY36" fmla="*/ 1658541 h 6253401"/>
              <a:gd name="connsiteX37" fmla="*/ 636270 w 2339340"/>
              <a:gd name="connsiteY37" fmla="*/ 1913811 h 6253401"/>
              <a:gd name="connsiteX38" fmla="*/ 678180 w 2339340"/>
              <a:gd name="connsiteY38" fmla="*/ 2218611 h 6253401"/>
              <a:gd name="connsiteX39" fmla="*/ 689610 w 2339340"/>
              <a:gd name="connsiteY39" fmla="*/ 2504361 h 6253401"/>
              <a:gd name="connsiteX40" fmla="*/ 712470 w 2339340"/>
              <a:gd name="connsiteY40" fmla="*/ 2778681 h 6253401"/>
              <a:gd name="connsiteX41" fmla="*/ 701040 w 2339340"/>
              <a:gd name="connsiteY41" fmla="*/ 3193971 h 6253401"/>
              <a:gd name="connsiteX42" fmla="*/ 643890 w 2339340"/>
              <a:gd name="connsiteY42" fmla="*/ 3799761 h 6253401"/>
              <a:gd name="connsiteX43" fmla="*/ 613410 w 2339340"/>
              <a:gd name="connsiteY43" fmla="*/ 4272201 h 6253401"/>
              <a:gd name="connsiteX44" fmla="*/ 689610 w 2339340"/>
              <a:gd name="connsiteY44" fmla="*/ 4634151 h 6253401"/>
              <a:gd name="connsiteX45" fmla="*/ 803910 w 2339340"/>
              <a:gd name="connsiteY45" fmla="*/ 5232321 h 6253401"/>
              <a:gd name="connsiteX46" fmla="*/ 883920 w 2339340"/>
              <a:gd name="connsiteY46" fmla="*/ 5674281 h 6253401"/>
              <a:gd name="connsiteX47" fmla="*/ 872490 w 2339340"/>
              <a:gd name="connsiteY47" fmla="*/ 5700951 h 6253401"/>
              <a:gd name="connsiteX48" fmla="*/ 693420 w 2339340"/>
              <a:gd name="connsiteY48" fmla="*/ 5910501 h 6253401"/>
              <a:gd name="connsiteX49" fmla="*/ 541020 w 2339340"/>
              <a:gd name="connsiteY49" fmla="*/ 6108621 h 6253401"/>
              <a:gd name="connsiteX50" fmla="*/ 510540 w 2339340"/>
              <a:gd name="connsiteY50" fmla="*/ 6173391 h 6253401"/>
              <a:gd name="connsiteX51" fmla="*/ 701040 w 2339340"/>
              <a:gd name="connsiteY51" fmla="*/ 6108621 h 6253401"/>
              <a:gd name="connsiteX52" fmla="*/ 830580 w 2339340"/>
              <a:gd name="connsiteY52" fmla="*/ 6081951 h 6253401"/>
              <a:gd name="connsiteX53" fmla="*/ 952500 w 2339340"/>
              <a:gd name="connsiteY53" fmla="*/ 5990511 h 6253401"/>
              <a:gd name="connsiteX54" fmla="*/ 963930 w 2339340"/>
              <a:gd name="connsiteY54" fmla="*/ 5887641 h 6253401"/>
              <a:gd name="connsiteX55" fmla="*/ 1108710 w 2339340"/>
              <a:gd name="connsiteY55" fmla="*/ 5834301 h 6253401"/>
              <a:gd name="connsiteX56" fmla="*/ 1108710 w 2339340"/>
              <a:gd name="connsiteY56" fmla="*/ 5807631 h 6253401"/>
              <a:gd name="connsiteX57" fmla="*/ 1032510 w 2339340"/>
              <a:gd name="connsiteY57" fmla="*/ 5651421 h 6253401"/>
              <a:gd name="connsiteX58" fmla="*/ 1043940 w 2339340"/>
              <a:gd name="connsiteY58" fmla="*/ 5297091 h 6253401"/>
              <a:gd name="connsiteX59" fmla="*/ 1074420 w 2339340"/>
              <a:gd name="connsiteY59" fmla="*/ 4904661 h 6253401"/>
              <a:gd name="connsiteX60" fmla="*/ 1002030 w 2339340"/>
              <a:gd name="connsiteY60" fmla="*/ 4439841 h 6253401"/>
              <a:gd name="connsiteX61" fmla="*/ 1066800 w 2339340"/>
              <a:gd name="connsiteY61" fmla="*/ 4146471 h 6253401"/>
              <a:gd name="connsiteX62" fmla="*/ 1116330 w 2339340"/>
              <a:gd name="connsiteY62" fmla="*/ 3792141 h 6253401"/>
              <a:gd name="connsiteX63" fmla="*/ 1165860 w 2339340"/>
              <a:gd name="connsiteY63" fmla="*/ 3392091 h 6253401"/>
              <a:gd name="connsiteX64" fmla="*/ 1238250 w 2339340"/>
              <a:gd name="connsiteY64" fmla="*/ 3898821 h 6253401"/>
              <a:gd name="connsiteX65" fmla="*/ 1280160 w 2339340"/>
              <a:gd name="connsiteY65" fmla="*/ 4382691 h 6253401"/>
              <a:gd name="connsiteX66" fmla="*/ 1310640 w 2339340"/>
              <a:gd name="connsiteY66" fmla="*/ 4550331 h 6253401"/>
              <a:gd name="connsiteX67" fmla="*/ 1272540 w 2339340"/>
              <a:gd name="connsiteY67" fmla="*/ 4855131 h 6253401"/>
              <a:gd name="connsiteX68" fmla="*/ 1242060 w 2339340"/>
              <a:gd name="connsiteY68" fmla="*/ 5076111 h 6253401"/>
              <a:gd name="connsiteX69" fmla="*/ 1276350 w 2339340"/>
              <a:gd name="connsiteY69" fmla="*/ 5304711 h 6253401"/>
              <a:gd name="connsiteX70" fmla="*/ 1333500 w 2339340"/>
              <a:gd name="connsiteY70" fmla="*/ 5510451 h 6253401"/>
              <a:gd name="connsiteX71" fmla="*/ 1314450 w 2339340"/>
              <a:gd name="connsiteY71" fmla="*/ 5632371 h 6253401"/>
              <a:gd name="connsiteX72" fmla="*/ 1264920 w 2339340"/>
              <a:gd name="connsiteY72" fmla="*/ 5811441 h 6253401"/>
              <a:gd name="connsiteX73" fmla="*/ 1264920 w 2339340"/>
              <a:gd name="connsiteY73" fmla="*/ 5918121 h 6253401"/>
              <a:gd name="connsiteX74" fmla="*/ 1424940 w 2339340"/>
              <a:gd name="connsiteY74" fmla="*/ 6253401 h 6253401"/>
              <a:gd name="connsiteX75" fmla="*/ 1565910 w 2339340"/>
              <a:gd name="connsiteY75" fmla="*/ 6081951 h 6253401"/>
              <a:gd name="connsiteX76" fmla="*/ 1604010 w 2339340"/>
              <a:gd name="connsiteY76" fmla="*/ 6028611 h 6253401"/>
              <a:gd name="connsiteX77" fmla="*/ 1524000 w 2339340"/>
              <a:gd name="connsiteY77" fmla="*/ 5860971 h 6253401"/>
              <a:gd name="connsiteX78" fmla="*/ 1466850 w 2339340"/>
              <a:gd name="connsiteY78" fmla="*/ 5735241 h 6253401"/>
              <a:gd name="connsiteX79" fmla="*/ 1440180 w 2339340"/>
              <a:gd name="connsiteY79" fmla="*/ 5655231 h 6253401"/>
              <a:gd name="connsiteX80" fmla="*/ 1546860 w 2339340"/>
              <a:gd name="connsiteY80" fmla="*/ 5095161 h 6253401"/>
              <a:gd name="connsiteX81" fmla="*/ 1600200 w 2339340"/>
              <a:gd name="connsiteY81" fmla="*/ 4523661 h 6253401"/>
              <a:gd name="connsiteX82" fmla="*/ 1684020 w 2339340"/>
              <a:gd name="connsiteY82" fmla="*/ 4043601 h 6253401"/>
              <a:gd name="connsiteX83" fmla="*/ 1703070 w 2339340"/>
              <a:gd name="connsiteY83" fmla="*/ 3704511 h 6253401"/>
              <a:gd name="connsiteX84" fmla="*/ 1673305 w 2339340"/>
              <a:gd name="connsiteY84" fmla="*/ 3099436 h 6253401"/>
              <a:gd name="connsiteX85" fmla="*/ 1630680 w 2339340"/>
              <a:gd name="connsiteY85" fmla="*/ 2885361 h 6253401"/>
              <a:gd name="connsiteX86" fmla="*/ 1607820 w 2339340"/>
              <a:gd name="connsiteY86" fmla="*/ 2767251 h 6253401"/>
              <a:gd name="connsiteX87" fmla="*/ 1584960 w 2339340"/>
              <a:gd name="connsiteY87" fmla="*/ 2439591 h 6253401"/>
              <a:gd name="connsiteX88" fmla="*/ 1584960 w 2339340"/>
              <a:gd name="connsiteY88" fmla="*/ 2089071 h 6253401"/>
              <a:gd name="connsiteX89" fmla="*/ 1619250 w 2339340"/>
              <a:gd name="connsiteY89" fmla="*/ 1788081 h 6253401"/>
              <a:gd name="connsiteX90" fmla="*/ 1691640 w 2339340"/>
              <a:gd name="connsiteY90" fmla="*/ 1517571 h 6253401"/>
              <a:gd name="connsiteX91" fmla="*/ 1954530 w 2339340"/>
              <a:gd name="connsiteY91" fmla="*/ 1940481 h 6253401"/>
              <a:gd name="connsiteX92" fmla="*/ 2045970 w 2339340"/>
              <a:gd name="connsiteY92" fmla="*/ 2062401 h 6253401"/>
              <a:gd name="connsiteX93" fmla="*/ 1840230 w 2339340"/>
              <a:gd name="connsiteY93" fmla="*/ 2374821 h 6253401"/>
              <a:gd name="connsiteX94" fmla="*/ 1729740 w 2339340"/>
              <a:gd name="connsiteY94" fmla="*/ 2561511 h 6253401"/>
              <a:gd name="connsiteX95" fmla="*/ 1672590 w 2339340"/>
              <a:gd name="connsiteY95" fmla="*/ 2691051 h 6253401"/>
              <a:gd name="connsiteX96" fmla="*/ 1606391 w 2339340"/>
              <a:gd name="connsiteY96" fmla="*/ 2762727 h 6253401"/>
              <a:gd name="connsiteX97" fmla="*/ 1658302 w 2339340"/>
              <a:gd name="connsiteY97" fmla="*/ 3027046 h 6253401"/>
              <a:gd name="connsiteX98" fmla="*/ 1729740 w 2339340"/>
              <a:gd name="connsiteY98" fmla="*/ 2908221 h 6253401"/>
              <a:gd name="connsiteX99" fmla="*/ 1927860 w 2339340"/>
              <a:gd name="connsiteY99" fmla="*/ 2706291 h 6253401"/>
              <a:gd name="connsiteX100" fmla="*/ 2065020 w 2339340"/>
              <a:gd name="connsiteY100" fmla="*/ 2565321 h 6253401"/>
              <a:gd name="connsiteX101" fmla="*/ 2202180 w 2339340"/>
              <a:gd name="connsiteY101" fmla="*/ 2355771 h 6253401"/>
              <a:gd name="connsiteX102" fmla="*/ 2339340 w 2339340"/>
              <a:gd name="connsiteY102" fmla="*/ 2066211 h 6253401"/>
              <a:gd name="connsiteX103" fmla="*/ 2293620 w 2339340"/>
              <a:gd name="connsiteY103" fmla="*/ 1974771 h 6253401"/>
              <a:gd name="connsiteX104" fmla="*/ 2232660 w 2339340"/>
              <a:gd name="connsiteY104" fmla="*/ 1769031 h 6253401"/>
              <a:gd name="connsiteX105" fmla="*/ 2175510 w 2339340"/>
              <a:gd name="connsiteY105" fmla="*/ 1582341 h 6253401"/>
              <a:gd name="connsiteX106" fmla="*/ 2065020 w 2339340"/>
              <a:gd name="connsiteY106" fmla="*/ 1368981 h 6253401"/>
              <a:gd name="connsiteX107" fmla="*/ 1958340 w 2339340"/>
              <a:gd name="connsiteY107" fmla="*/ 1186101 h 6253401"/>
              <a:gd name="connsiteX108" fmla="*/ 1878330 w 2339340"/>
              <a:gd name="connsiteY108" fmla="*/ 1060371 h 6253401"/>
              <a:gd name="connsiteX109" fmla="*/ 1752600 w 2339340"/>
              <a:gd name="connsiteY109" fmla="*/ 991791 h 6253401"/>
              <a:gd name="connsiteX110" fmla="*/ 1645920 w 2339340"/>
              <a:gd name="connsiteY110" fmla="*/ 972741 h 6253401"/>
              <a:gd name="connsiteX111" fmla="*/ 1546860 w 2339340"/>
              <a:gd name="connsiteY111" fmla="*/ 938451 h 6253401"/>
              <a:gd name="connsiteX112" fmla="*/ 1276350 w 2339340"/>
              <a:gd name="connsiteY112" fmla="*/ 877491 h 6253401"/>
              <a:gd name="connsiteX113" fmla="*/ 1257300 w 2339340"/>
              <a:gd name="connsiteY113" fmla="*/ 755571 h 6253401"/>
              <a:gd name="connsiteX114" fmla="*/ 1325880 w 2339340"/>
              <a:gd name="connsiteY114" fmla="*/ 610791 h 6253401"/>
              <a:gd name="connsiteX115" fmla="*/ 1363980 w 2339340"/>
              <a:gd name="connsiteY115" fmla="*/ 553641 h 6253401"/>
              <a:gd name="connsiteX116" fmla="*/ 1352550 w 2339340"/>
              <a:gd name="connsiteY116" fmla="*/ 454581 h 6253401"/>
              <a:gd name="connsiteX117" fmla="*/ 1359455 w 2339340"/>
              <a:gd name="connsiteY117" fmla="*/ 267891 h 6253401"/>
              <a:gd name="connsiteX118" fmla="*/ 1311592 w 2339340"/>
              <a:gd name="connsiteY118" fmla="*/ 99775 h 6253401"/>
              <a:gd name="connsiteX119" fmla="*/ 1188720 w 2339340"/>
              <a:gd name="connsiteY119" fmla="*/ 54531 h 6253401"/>
              <a:gd name="connsiteX120" fmla="*/ 1115616 w 2339340"/>
              <a:gd name="connsiteY120" fmla="*/ 49293 h 6253401"/>
              <a:gd name="connsiteX121" fmla="*/ 1077992 w 2339340"/>
              <a:gd name="connsiteY121" fmla="*/ 0 h 6253401"/>
              <a:gd name="connsiteX0" fmla="*/ 1077992 w 2339340"/>
              <a:gd name="connsiteY0" fmla="*/ 0 h 6253401"/>
              <a:gd name="connsiteX1" fmla="*/ 970359 w 2339340"/>
              <a:gd name="connsiteY1" fmla="*/ 77867 h 6253401"/>
              <a:gd name="connsiteX2" fmla="*/ 967740 w 2339340"/>
              <a:gd name="connsiteY2" fmla="*/ 16431 h 6253401"/>
              <a:gd name="connsiteX3" fmla="*/ 872490 w 2339340"/>
              <a:gd name="connsiteY3" fmla="*/ 138351 h 6253401"/>
              <a:gd name="connsiteX4" fmla="*/ 849630 w 2339340"/>
              <a:gd name="connsiteY4" fmla="*/ 103347 h 6253401"/>
              <a:gd name="connsiteX5" fmla="*/ 804863 w 2339340"/>
              <a:gd name="connsiteY5" fmla="*/ 232886 h 6253401"/>
              <a:gd name="connsiteX6" fmla="*/ 782955 w 2339340"/>
              <a:gd name="connsiteY6" fmla="*/ 466725 h 6253401"/>
              <a:gd name="connsiteX7" fmla="*/ 754380 w 2339340"/>
              <a:gd name="connsiteY7" fmla="*/ 481251 h 6253401"/>
              <a:gd name="connsiteX8" fmla="*/ 781050 w 2339340"/>
              <a:gd name="connsiteY8" fmla="*/ 565071 h 6253401"/>
              <a:gd name="connsiteX9" fmla="*/ 822960 w 2339340"/>
              <a:gd name="connsiteY9" fmla="*/ 641271 h 6253401"/>
              <a:gd name="connsiteX10" fmla="*/ 887730 w 2339340"/>
              <a:gd name="connsiteY10" fmla="*/ 706041 h 6253401"/>
              <a:gd name="connsiteX11" fmla="*/ 925830 w 2339340"/>
              <a:gd name="connsiteY11" fmla="*/ 786051 h 6253401"/>
              <a:gd name="connsiteX12" fmla="*/ 925830 w 2339340"/>
              <a:gd name="connsiteY12" fmla="*/ 877491 h 6253401"/>
              <a:gd name="connsiteX13" fmla="*/ 803910 w 2339340"/>
              <a:gd name="connsiteY13" fmla="*/ 938451 h 6253401"/>
              <a:gd name="connsiteX14" fmla="*/ 701040 w 2339340"/>
              <a:gd name="connsiteY14" fmla="*/ 965121 h 6253401"/>
              <a:gd name="connsiteX15" fmla="*/ 556260 w 2339340"/>
              <a:gd name="connsiteY15" fmla="*/ 968931 h 6253401"/>
              <a:gd name="connsiteX16" fmla="*/ 403860 w 2339340"/>
              <a:gd name="connsiteY16" fmla="*/ 1018461 h 6253401"/>
              <a:gd name="connsiteX17" fmla="*/ 320040 w 2339340"/>
              <a:gd name="connsiteY17" fmla="*/ 1102281 h 6253401"/>
              <a:gd name="connsiteX18" fmla="*/ 247650 w 2339340"/>
              <a:gd name="connsiteY18" fmla="*/ 1292781 h 6253401"/>
              <a:gd name="connsiteX19" fmla="*/ 163830 w 2339340"/>
              <a:gd name="connsiteY19" fmla="*/ 1586151 h 6253401"/>
              <a:gd name="connsiteX20" fmla="*/ 83820 w 2339340"/>
              <a:gd name="connsiteY20" fmla="*/ 1799511 h 6253401"/>
              <a:gd name="connsiteX21" fmla="*/ 72390 w 2339340"/>
              <a:gd name="connsiteY21" fmla="*/ 1978581 h 6253401"/>
              <a:gd name="connsiteX22" fmla="*/ 0 w 2339340"/>
              <a:gd name="connsiteY22" fmla="*/ 2161461 h 6253401"/>
              <a:gd name="connsiteX23" fmla="*/ 11430 w 2339340"/>
              <a:gd name="connsiteY23" fmla="*/ 2268141 h 6253401"/>
              <a:gd name="connsiteX24" fmla="*/ 106680 w 2339340"/>
              <a:gd name="connsiteY24" fmla="*/ 2443401 h 6253401"/>
              <a:gd name="connsiteX25" fmla="*/ 243840 w 2339340"/>
              <a:gd name="connsiteY25" fmla="*/ 2611041 h 6253401"/>
              <a:gd name="connsiteX26" fmla="*/ 422910 w 2339340"/>
              <a:gd name="connsiteY26" fmla="*/ 2786301 h 6253401"/>
              <a:gd name="connsiteX27" fmla="*/ 609600 w 2339340"/>
              <a:gd name="connsiteY27" fmla="*/ 2946321 h 6253401"/>
              <a:gd name="connsiteX28" fmla="*/ 703183 w 2339340"/>
              <a:gd name="connsiteY28" fmla="*/ 3078956 h 6253401"/>
              <a:gd name="connsiteX29" fmla="*/ 711517 w 2339340"/>
              <a:gd name="connsiteY29" fmla="*/ 2800827 h 6253401"/>
              <a:gd name="connsiteX30" fmla="*/ 647700 w 2339340"/>
              <a:gd name="connsiteY30" fmla="*/ 2748201 h 6253401"/>
              <a:gd name="connsiteX31" fmla="*/ 541020 w 2339340"/>
              <a:gd name="connsiteY31" fmla="*/ 2553891 h 6253401"/>
              <a:gd name="connsiteX32" fmla="*/ 487680 w 2339340"/>
              <a:gd name="connsiteY32" fmla="*/ 2443401 h 6253401"/>
              <a:gd name="connsiteX33" fmla="*/ 293370 w 2339340"/>
              <a:gd name="connsiteY33" fmla="*/ 2222421 h 6253401"/>
              <a:gd name="connsiteX34" fmla="*/ 426720 w 2339340"/>
              <a:gd name="connsiteY34" fmla="*/ 2005251 h 6253401"/>
              <a:gd name="connsiteX35" fmla="*/ 483870 w 2339340"/>
              <a:gd name="connsiteY35" fmla="*/ 1894761 h 6253401"/>
              <a:gd name="connsiteX36" fmla="*/ 544830 w 2339340"/>
              <a:gd name="connsiteY36" fmla="*/ 1658541 h 6253401"/>
              <a:gd name="connsiteX37" fmla="*/ 636270 w 2339340"/>
              <a:gd name="connsiteY37" fmla="*/ 1913811 h 6253401"/>
              <a:gd name="connsiteX38" fmla="*/ 678180 w 2339340"/>
              <a:gd name="connsiteY38" fmla="*/ 2218611 h 6253401"/>
              <a:gd name="connsiteX39" fmla="*/ 689610 w 2339340"/>
              <a:gd name="connsiteY39" fmla="*/ 2504361 h 6253401"/>
              <a:gd name="connsiteX40" fmla="*/ 712470 w 2339340"/>
              <a:gd name="connsiteY40" fmla="*/ 2778681 h 6253401"/>
              <a:gd name="connsiteX41" fmla="*/ 701040 w 2339340"/>
              <a:gd name="connsiteY41" fmla="*/ 3193971 h 6253401"/>
              <a:gd name="connsiteX42" fmla="*/ 643890 w 2339340"/>
              <a:gd name="connsiteY42" fmla="*/ 3799761 h 6253401"/>
              <a:gd name="connsiteX43" fmla="*/ 613410 w 2339340"/>
              <a:gd name="connsiteY43" fmla="*/ 4272201 h 6253401"/>
              <a:gd name="connsiteX44" fmla="*/ 689610 w 2339340"/>
              <a:gd name="connsiteY44" fmla="*/ 4634151 h 6253401"/>
              <a:gd name="connsiteX45" fmla="*/ 803910 w 2339340"/>
              <a:gd name="connsiteY45" fmla="*/ 5232321 h 6253401"/>
              <a:gd name="connsiteX46" fmla="*/ 883920 w 2339340"/>
              <a:gd name="connsiteY46" fmla="*/ 5674281 h 6253401"/>
              <a:gd name="connsiteX47" fmla="*/ 872490 w 2339340"/>
              <a:gd name="connsiteY47" fmla="*/ 5700951 h 6253401"/>
              <a:gd name="connsiteX48" fmla="*/ 693420 w 2339340"/>
              <a:gd name="connsiteY48" fmla="*/ 5910501 h 6253401"/>
              <a:gd name="connsiteX49" fmla="*/ 541020 w 2339340"/>
              <a:gd name="connsiteY49" fmla="*/ 6108621 h 6253401"/>
              <a:gd name="connsiteX50" fmla="*/ 510540 w 2339340"/>
              <a:gd name="connsiteY50" fmla="*/ 6173391 h 6253401"/>
              <a:gd name="connsiteX51" fmla="*/ 701040 w 2339340"/>
              <a:gd name="connsiteY51" fmla="*/ 6108621 h 6253401"/>
              <a:gd name="connsiteX52" fmla="*/ 830580 w 2339340"/>
              <a:gd name="connsiteY52" fmla="*/ 6081951 h 6253401"/>
              <a:gd name="connsiteX53" fmla="*/ 952500 w 2339340"/>
              <a:gd name="connsiteY53" fmla="*/ 5990511 h 6253401"/>
              <a:gd name="connsiteX54" fmla="*/ 963930 w 2339340"/>
              <a:gd name="connsiteY54" fmla="*/ 5887641 h 6253401"/>
              <a:gd name="connsiteX55" fmla="*/ 1108710 w 2339340"/>
              <a:gd name="connsiteY55" fmla="*/ 5834301 h 6253401"/>
              <a:gd name="connsiteX56" fmla="*/ 1108710 w 2339340"/>
              <a:gd name="connsiteY56" fmla="*/ 5807631 h 6253401"/>
              <a:gd name="connsiteX57" fmla="*/ 1032510 w 2339340"/>
              <a:gd name="connsiteY57" fmla="*/ 5651421 h 6253401"/>
              <a:gd name="connsiteX58" fmla="*/ 1043940 w 2339340"/>
              <a:gd name="connsiteY58" fmla="*/ 5297091 h 6253401"/>
              <a:gd name="connsiteX59" fmla="*/ 1074420 w 2339340"/>
              <a:gd name="connsiteY59" fmla="*/ 4904661 h 6253401"/>
              <a:gd name="connsiteX60" fmla="*/ 1002030 w 2339340"/>
              <a:gd name="connsiteY60" fmla="*/ 4439841 h 6253401"/>
              <a:gd name="connsiteX61" fmla="*/ 1066800 w 2339340"/>
              <a:gd name="connsiteY61" fmla="*/ 4146471 h 6253401"/>
              <a:gd name="connsiteX62" fmla="*/ 1116330 w 2339340"/>
              <a:gd name="connsiteY62" fmla="*/ 3792141 h 6253401"/>
              <a:gd name="connsiteX63" fmla="*/ 1165860 w 2339340"/>
              <a:gd name="connsiteY63" fmla="*/ 3392091 h 6253401"/>
              <a:gd name="connsiteX64" fmla="*/ 1238250 w 2339340"/>
              <a:gd name="connsiteY64" fmla="*/ 3898821 h 6253401"/>
              <a:gd name="connsiteX65" fmla="*/ 1280160 w 2339340"/>
              <a:gd name="connsiteY65" fmla="*/ 4382691 h 6253401"/>
              <a:gd name="connsiteX66" fmla="*/ 1310640 w 2339340"/>
              <a:gd name="connsiteY66" fmla="*/ 4550331 h 6253401"/>
              <a:gd name="connsiteX67" fmla="*/ 1272540 w 2339340"/>
              <a:gd name="connsiteY67" fmla="*/ 4855131 h 6253401"/>
              <a:gd name="connsiteX68" fmla="*/ 1242060 w 2339340"/>
              <a:gd name="connsiteY68" fmla="*/ 5076111 h 6253401"/>
              <a:gd name="connsiteX69" fmla="*/ 1276350 w 2339340"/>
              <a:gd name="connsiteY69" fmla="*/ 5304711 h 6253401"/>
              <a:gd name="connsiteX70" fmla="*/ 1333500 w 2339340"/>
              <a:gd name="connsiteY70" fmla="*/ 5510451 h 6253401"/>
              <a:gd name="connsiteX71" fmla="*/ 1314450 w 2339340"/>
              <a:gd name="connsiteY71" fmla="*/ 5632371 h 6253401"/>
              <a:gd name="connsiteX72" fmla="*/ 1264920 w 2339340"/>
              <a:gd name="connsiteY72" fmla="*/ 5811441 h 6253401"/>
              <a:gd name="connsiteX73" fmla="*/ 1264920 w 2339340"/>
              <a:gd name="connsiteY73" fmla="*/ 5918121 h 6253401"/>
              <a:gd name="connsiteX74" fmla="*/ 1424940 w 2339340"/>
              <a:gd name="connsiteY74" fmla="*/ 6253401 h 6253401"/>
              <a:gd name="connsiteX75" fmla="*/ 1565910 w 2339340"/>
              <a:gd name="connsiteY75" fmla="*/ 6081951 h 6253401"/>
              <a:gd name="connsiteX76" fmla="*/ 1604010 w 2339340"/>
              <a:gd name="connsiteY76" fmla="*/ 6028611 h 6253401"/>
              <a:gd name="connsiteX77" fmla="*/ 1524000 w 2339340"/>
              <a:gd name="connsiteY77" fmla="*/ 5860971 h 6253401"/>
              <a:gd name="connsiteX78" fmla="*/ 1466850 w 2339340"/>
              <a:gd name="connsiteY78" fmla="*/ 5735241 h 6253401"/>
              <a:gd name="connsiteX79" fmla="*/ 1440180 w 2339340"/>
              <a:gd name="connsiteY79" fmla="*/ 5655231 h 6253401"/>
              <a:gd name="connsiteX80" fmla="*/ 1546860 w 2339340"/>
              <a:gd name="connsiteY80" fmla="*/ 5095161 h 6253401"/>
              <a:gd name="connsiteX81" fmla="*/ 1600200 w 2339340"/>
              <a:gd name="connsiteY81" fmla="*/ 4523661 h 6253401"/>
              <a:gd name="connsiteX82" fmla="*/ 1684020 w 2339340"/>
              <a:gd name="connsiteY82" fmla="*/ 4043601 h 6253401"/>
              <a:gd name="connsiteX83" fmla="*/ 1703070 w 2339340"/>
              <a:gd name="connsiteY83" fmla="*/ 3704511 h 6253401"/>
              <a:gd name="connsiteX84" fmla="*/ 1673305 w 2339340"/>
              <a:gd name="connsiteY84" fmla="*/ 3099436 h 6253401"/>
              <a:gd name="connsiteX85" fmla="*/ 1630680 w 2339340"/>
              <a:gd name="connsiteY85" fmla="*/ 2885361 h 6253401"/>
              <a:gd name="connsiteX86" fmla="*/ 1607820 w 2339340"/>
              <a:gd name="connsiteY86" fmla="*/ 2767251 h 6253401"/>
              <a:gd name="connsiteX87" fmla="*/ 1584960 w 2339340"/>
              <a:gd name="connsiteY87" fmla="*/ 2439591 h 6253401"/>
              <a:gd name="connsiteX88" fmla="*/ 1584960 w 2339340"/>
              <a:gd name="connsiteY88" fmla="*/ 2089071 h 6253401"/>
              <a:gd name="connsiteX89" fmla="*/ 1619250 w 2339340"/>
              <a:gd name="connsiteY89" fmla="*/ 1788081 h 6253401"/>
              <a:gd name="connsiteX90" fmla="*/ 1691640 w 2339340"/>
              <a:gd name="connsiteY90" fmla="*/ 1517571 h 6253401"/>
              <a:gd name="connsiteX91" fmla="*/ 1954530 w 2339340"/>
              <a:gd name="connsiteY91" fmla="*/ 1940481 h 6253401"/>
              <a:gd name="connsiteX92" fmla="*/ 2045970 w 2339340"/>
              <a:gd name="connsiteY92" fmla="*/ 2062401 h 6253401"/>
              <a:gd name="connsiteX93" fmla="*/ 1840230 w 2339340"/>
              <a:gd name="connsiteY93" fmla="*/ 2374821 h 6253401"/>
              <a:gd name="connsiteX94" fmla="*/ 1729740 w 2339340"/>
              <a:gd name="connsiteY94" fmla="*/ 2561511 h 6253401"/>
              <a:gd name="connsiteX95" fmla="*/ 1672590 w 2339340"/>
              <a:gd name="connsiteY95" fmla="*/ 2691051 h 6253401"/>
              <a:gd name="connsiteX96" fmla="*/ 1606391 w 2339340"/>
              <a:gd name="connsiteY96" fmla="*/ 2762727 h 6253401"/>
              <a:gd name="connsiteX97" fmla="*/ 1658302 w 2339340"/>
              <a:gd name="connsiteY97" fmla="*/ 3027046 h 6253401"/>
              <a:gd name="connsiteX98" fmla="*/ 1729740 w 2339340"/>
              <a:gd name="connsiteY98" fmla="*/ 2908221 h 6253401"/>
              <a:gd name="connsiteX99" fmla="*/ 1927860 w 2339340"/>
              <a:gd name="connsiteY99" fmla="*/ 2706291 h 6253401"/>
              <a:gd name="connsiteX100" fmla="*/ 2065020 w 2339340"/>
              <a:gd name="connsiteY100" fmla="*/ 2565321 h 6253401"/>
              <a:gd name="connsiteX101" fmla="*/ 2202180 w 2339340"/>
              <a:gd name="connsiteY101" fmla="*/ 2355771 h 6253401"/>
              <a:gd name="connsiteX102" fmla="*/ 2339340 w 2339340"/>
              <a:gd name="connsiteY102" fmla="*/ 2066211 h 6253401"/>
              <a:gd name="connsiteX103" fmla="*/ 2293620 w 2339340"/>
              <a:gd name="connsiteY103" fmla="*/ 1974771 h 6253401"/>
              <a:gd name="connsiteX104" fmla="*/ 2232660 w 2339340"/>
              <a:gd name="connsiteY104" fmla="*/ 1769031 h 6253401"/>
              <a:gd name="connsiteX105" fmla="*/ 2175510 w 2339340"/>
              <a:gd name="connsiteY105" fmla="*/ 1582341 h 6253401"/>
              <a:gd name="connsiteX106" fmla="*/ 2065020 w 2339340"/>
              <a:gd name="connsiteY106" fmla="*/ 1368981 h 6253401"/>
              <a:gd name="connsiteX107" fmla="*/ 1958340 w 2339340"/>
              <a:gd name="connsiteY107" fmla="*/ 1186101 h 6253401"/>
              <a:gd name="connsiteX108" fmla="*/ 1878330 w 2339340"/>
              <a:gd name="connsiteY108" fmla="*/ 1060371 h 6253401"/>
              <a:gd name="connsiteX109" fmla="*/ 1752600 w 2339340"/>
              <a:gd name="connsiteY109" fmla="*/ 991791 h 6253401"/>
              <a:gd name="connsiteX110" fmla="*/ 1645920 w 2339340"/>
              <a:gd name="connsiteY110" fmla="*/ 972741 h 6253401"/>
              <a:gd name="connsiteX111" fmla="*/ 1546860 w 2339340"/>
              <a:gd name="connsiteY111" fmla="*/ 938451 h 6253401"/>
              <a:gd name="connsiteX112" fmla="*/ 1276350 w 2339340"/>
              <a:gd name="connsiteY112" fmla="*/ 877491 h 6253401"/>
              <a:gd name="connsiteX113" fmla="*/ 1257300 w 2339340"/>
              <a:gd name="connsiteY113" fmla="*/ 755571 h 6253401"/>
              <a:gd name="connsiteX114" fmla="*/ 1325880 w 2339340"/>
              <a:gd name="connsiteY114" fmla="*/ 610791 h 6253401"/>
              <a:gd name="connsiteX115" fmla="*/ 1363980 w 2339340"/>
              <a:gd name="connsiteY115" fmla="*/ 553641 h 6253401"/>
              <a:gd name="connsiteX116" fmla="*/ 1352550 w 2339340"/>
              <a:gd name="connsiteY116" fmla="*/ 454581 h 6253401"/>
              <a:gd name="connsiteX117" fmla="*/ 1359455 w 2339340"/>
              <a:gd name="connsiteY117" fmla="*/ 267891 h 6253401"/>
              <a:gd name="connsiteX118" fmla="*/ 1311592 w 2339340"/>
              <a:gd name="connsiteY118" fmla="*/ 99775 h 6253401"/>
              <a:gd name="connsiteX119" fmla="*/ 1188720 w 2339340"/>
              <a:gd name="connsiteY119" fmla="*/ 54531 h 6253401"/>
              <a:gd name="connsiteX120" fmla="*/ 1094184 w 2339340"/>
              <a:gd name="connsiteY120" fmla="*/ 81439 h 6253401"/>
              <a:gd name="connsiteX121" fmla="*/ 1077992 w 2339340"/>
              <a:gd name="connsiteY121" fmla="*/ 0 h 6253401"/>
              <a:gd name="connsiteX0" fmla="*/ 1077992 w 2339340"/>
              <a:gd name="connsiteY0" fmla="*/ 0 h 6253401"/>
              <a:gd name="connsiteX1" fmla="*/ 970359 w 2339340"/>
              <a:gd name="connsiteY1" fmla="*/ 77867 h 6253401"/>
              <a:gd name="connsiteX2" fmla="*/ 967740 w 2339340"/>
              <a:gd name="connsiteY2" fmla="*/ 16431 h 6253401"/>
              <a:gd name="connsiteX3" fmla="*/ 872490 w 2339340"/>
              <a:gd name="connsiteY3" fmla="*/ 138351 h 6253401"/>
              <a:gd name="connsiteX4" fmla="*/ 849630 w 2339340"/>
              <a:gd name="connsiteY4" fmla="*/ 103347 h 6253401"/>
              <a:gd name="connsiteX5" fmla="*/ 804863 w 2339340"/>
              <a:gd name="connsiteY5" fmla="*/ 232886 h 6253401"/>
              <a:gd name="connsiteX6" fmla="*/ 782955 w 2339340"/>
              <a:gd name="connsiteY6" fmla="*/ 466725 h 6253401"/>
              <a:gd name="connsiteX7" fmla="*/ 754380 w 2339340"/>
              <a:gd name="connsiteY7" fmla="*/ 481251 h 6253401"/>
              <a:gd name="connsiteX8" fmla="*/ 781050 w 2339340"/>
              <a:gd name="connsiteY8" fmla="*/ 565071 h 6253401"/>
              <a:gd name="connsiteX9" fmla="*/ 822960 w 2339340"/>
              <a:gd name="connsiteY9" fmla="*/ 641271 h 6253401"/>
              <a:gd name="connsiteX10" fmla="*/ 887730 w 2339340"/>
              <a:gd name="connsiteY10" fmla="*/ 706041 h 6253401"/>
              <a:gd name="connsiteX11" fmla="*/ 925830 w 2339340"/>
              <a:gd name="connsiteY11" fmla="*/ 786051 h 6253401"/>
              <a:gd name="connsiteX12" fmla="*/ 925830 w 2339340"/>
              <a:gd name="connsiteY12" fmla="*/ 877491 h 6253401"/>
              <a:gd name="connsiteX13" fmla="*/ 803910 w 2339340"/>
              <a:gd name="connsiteY13" fmla="*/ 938451 h 6253401"/>
              <a:gd name="connsiteX14" fmla="*/ 701040 w 2339340"/>
              <a:gd name="connsiteY14" fmla="*/ 965121 h 6253401"/>
              <a:gd name="connsiteX15" fmla="*/ 556260 w 2339340"/>
              <a:gd name="connsiteY15" fmla="*/ 968931 h 6253401"/>
              <a:gd name="connsiteX16" fmla="*/ 403860 w 2339340"/>
              <a:gd name="connsiteY16" fmla="*/ 1018461 h 6253401"/>
              <a:gd name="connsiteX17" fmla="*/ 320040 w 2339340"/>
              <a:gd name="connsiteY17" fmla="*/ 1102281 h 6253401"/>
              <a:gd name="connsiteX18" fmla="*/ 247650 w 2339340"/>
              <a:gd name="connsiteY18" fmla="*/ 1292781 h 6253401"/>
              <a:gd name="connsiteX19" fmla="*/ 163830 w 2339340"/>
              <a:gd name="connsiteY19" fmla="*/ 1586151 h 6253401"/>
              <a:gd name="connsiteX20" fmla="*/ 83820 w 2339340"/>
              <a:gd name="connsiteY20" fmla="*/ 1799511 h 6253401"/>
              <a:gd name="connsiteX21" fmla="*/ 72390 w 2339340"/>
              <a:gd name="connsiteY21" fmla="*/ 1978581 h 6253401"/>
              <a:gd name="connsiteX22" fmla="*/ 0 w 2339340"/>
              <a:gd name="connsiteY22" fmla="*/ 2161461 h 6253401"/>
              <a:gd name="connsiteX23" fmla="*/ 11430 w 2339340"/>
              <a:gd name="connsiteY23" fmla="*/ 2268141 h 6253401"/>
              <a:gd name="connsiteX24" fmla="*/ 106680 w 2339340"/>
              <a:gd name="connsiteY24" fmla="*/ 2443401 h 6253401"/>
              <a:gd name="connsiteX25" fmla="*/ 243840 w 2339340"/>
              <a:gd name="connsiteY25" fmla="*/ 2611041 h 6253401"/>
              <a:gd name="connsiteX26" fmla="*/ 422910 w 2339340"/>
              <a:gd name="connsiteY26" fmla="*/ 2786301 h 6253401"/>
              <a:gd name="connsiteX27" fmla="*/ 609600 w 2339340"/>
              <a:gd name="connsiteY27" fmla="*/ 2946321 h 6253401"/>
              <a:gd name="connsiteX28" fmla="*/ 703183 w 2339340"/>
              <a:gd name="connsiteY28" fmla="*/ 3078956 h 6253401"/>
              <a:gd name="connsiteX29" fmla="*/ 711517 w 2339340"/>
              <a:gd name="connsiteY29" fmla="*/ 2800827 h 6253401"/>
              <a:gd name="connsiteX30" fmla="*/ 647700 w 2339340"/>
              <a:gd name="connsiteY30" fmla="*/ 2748201 h 6253401"/>
              <a:gd name="connsiteX31" fmla="*/ 541020 w 2339340"/>
              <a:gd name="connsiteY31" fmla="*/ 2553891 h 6253401"/>
              <a:gd name="connsiteX32" fmla="*/ 487680 w 2339340"/>
              <a:gd name="connsiteY32" fmla="*/ 2443401 h 6253401"/>
              <a:gd name="connsiteX33" fmla="*/ 293370 w 2339340"/>
              <a:gd name="connsiteY33" fmla="*/ 2222421 h 6253401"/>
              <a:gd name="connsiteX34" fmla="*/ 426720 w 2339340"/>
              <a:gd name="connsiteY34" fmla="*/ 2005251 h 6253401"/>
              <a:gd name="connsiteX35" fmla="*/ 483870 w 2339340"/>
              <a:gd name="connsiteY35" fmla="*/ 1894761 h 6253401"/>
              <a:gd name="connsiteX36" fmla="*/ 544830 w 2339340"/>
              <a:gd name="connsiteY36" fmla="*/ 1658541 h 6253401"/>
              <a:gd name="connsiteX37" fmla="*/ 636270 w 2339340"/>
              <a:gd name="connsiteY37" fmla="*/ 1913811 h 6253401"/>
              <a:gd name="connsiteX38" fmla="*/ 678180 w 2339340"/>
              <a:gd name="connsiteY38" fmla="*/ 2218611 h 6253401"/>
              <a:gd name="connsiteX39" fmla="*/ 689610 w 2339340"/>
              <a:gd name="connsiteY39" fmla="*/ 2504361 h 6253401"/>
              <a:gd name="connsiteX40" fmla="*/ 712470 w 2339340"/>
              <a:gd name="connsiteY40" fmla="*/ 2778681 h 6253401"/>
              <a:gd name="connsiteX41" fmla="*/ 701040 w 2339340"/>
              <a:gd name="connsiteY41" fmla="*/ 3193971 h 6253401"/>
              <a:gd name="connsiteX42" fmla="*/ 643890 w 2339340"/>
              <a:gd name="connsiteY42" fmla="*/ 3799761 h 6253401"/>
              <a:gd name="connsiteX43" fmla="*/ 613410 w 2339340"/>
              <a:gd name="connsiteY43" fmla="*/ 4272201 h 6253401"/>
              <a:gd name="connsiteX44" fmla="*/ 689610 w 2339340"/>
              <a:gd name="connsiteY44" fmla="*/ 4634151 h 6253401"/>
              <a:gd name="connsiteX45" fmla="*/ 803910 w 2339340"/>
              <a:gd name="connsiteY45" fmla="*/ 5232321 h 6253401"/>
              <a:gd name="connsiteX46" fmla="*/ 883920 w 2339340"/>
              <a:gd name="connsiteY46" fmla="*/ 5674281 h 6253401"/>
              <a:gd name="connsiteX47" fmla="*/ 872490 w 2339340"/>
              <a:gd name="connsiteY47" fmla="*/ 5700951 h 6253401"/>
              <a:gd name="connsiteX48" fmla="*/ 693420 w 2339340"/>
              <a:gd name="connsiteY48" fmla="*/ 5910501 h 6253401"/>
              <a:gd name="connsiteX49" fmla="*/ 541020 w 2339340"/>
              <a:gd name="connsiteY49" fmla="*/ 6108621 h 6253401"/>
              <a:gd name="connsiteX50" fmla="*/ 510540 w 2339340"/>
              <a:gd name="connsiteY50" fmla="*/ 6173391 h 6253401"/>
              <a:gd name="connsiteX51" fmla="*/ 701040 w 2339340"/>
              <a:gd name="connsiteY51" fmla="*/ 6108621 h 6253401"/>
              <a:gd name="connsiteX52" fmla="*/ 830580 w 2339340"/>
              <a:gd name="connsiteY52" fmla="*/ 6081951 h 6253401"/>
              <a:gd name="connsiteX53" fmla="*/ 952500 w 2339340"/>
              <a:gd name="connsiteY53" fmla="*/ 5990511 h 6253401"/>
              <a:gd name="connsiteX54" fmla="*/ 963930 w 2339340"/>
              <a:gd name="connsiteY54" fmla="*/ 5887641 h 6253401"/>
              <a:gd name="connsiteX55" fmla="*/ 1108710 w 2339340"/>
              <a:gd name="connsiteY55" fmla="*/ 5834301 h 6253401"/>
              <a:gd name="connsiteX56" fmla="*/ 1108710 w 2339340"/>
              <a:gd name="connsiteY56" fmla="*/ 5807631 h 6253401"/>
              <a:gd name="connsiteX57" fmla="*/ 1032510 w 2339340"/>
              <a:gd name="connsiteY57" fmla="*/ 5651421 h 6253401"/>
              <a:gd name="connsiteX58" fmla="*/ 1043940 w 2339340"/>
              <a:gd name="connsiteY58" fmla="*/ 5297091 h 6253401"/>
              <a:gd name="connsiteX59" fmla="*/ 1074420 w 2339340"/>
              <a:gd name="connsiteY59" fmla="*/ 4904661 h 6253401"/>
              <a:gd name="connsiteX60" fmla="*/ 1002030 w 2339340"/>
              <a:gd name="connsiteY60" fmla="*/ 4439841 h 6253401"/>
              <a:gd name="connsiteX61" fmla="*/ 1066800 w 2339340"/>
              <a:gd name="connsiteY61" fmla="*/ 4146471 h 6253401"/>
              <a:gd name="connsiteX62" fmla="*/ 1116330 w 2339340"/>
              <a:gd name="connsiteY62" fmla="*/ 3792141 h 6253401"/>
              <a:gd name="connsiteX63" fmla="*/ 1165860 w 2339340"/>
              <a:gd name="connsiteY63" fmla="*/ 3392091 h 6253401"/>
              <a:gd name="connsiteX64" fmla="*/ 1238250 w 2339340"/>
              <a:gd name="connsiteY64" fmla="*/ 3898821 h 6253401"/>
              <a:gd name="connsiteX65" fmla="*/ 1280160 w 2339340"/>
              <a:gd name="connsiteY65" fmla="*/ 4382691 h 6253401"/>
              <a:gd name="connsiteX66" fmla="*/ 1310640 w 2339340"/>
              <a:gd name="connsiteY66" fmla="*/ 4550331 h 6253401"/>
              <a:gd name="connsiteX67" fmla="*/ 1272540 w 2339340"/>
              <a:gd name="connsiteY67" fmla="*/ 4855131 h 6253401"/>
              <a:gd name="connsiteX68" fmla="*/ 1242060 w 2339340"/>
              <a:gd name="connsiteY68" fmla="*/ 5076111 h 6253401"/>
              <a:gd name="connsiteX69" fmla="*/ 1276350 w 2339340"/>
              <a:gd name="connsiteY69" fmla="*/ 5304711 h 6253401"/>
              <a:gd name="connsiteX70" fmla="*/ 1333500 w 2339340"/>
              <a:gd name="connsiteY70" fmla="*/ 5510451 h 6253401"/>
              <a:gd name="connsiteX71" fmla="*/ 1314450 w 2339340"/>
              <a:gd name="connsiteY71" fmla="*/ 5632371 h 6253401"/>
              <a:gd name="connsiteX72" fmla="*/ 1264920 w 2339340"/>
              <a:gd name="connsiteY72" fmla="*/ 5811441 h 6253401"/>
              <a:gd name="connsiteX73" fmla="*/ 1264920 w 2339340"/>
              <a:gd name="connsiteY73" fmla="*/ 5918121 h 6253401"/>
              <a:gd name="connsiteX74" fmla="*/ 1424940 w 2339340"/>
              <a:gd name="connsiteY74" fmla="*/ 6253401 h 6253401"/>
              <a:gd name="connsiteX75" fmla="*/ 1565910 w 2339340"/>
              <a:gd name="connsiteY75" fmla="*/ 6081951 h 6253401"/>
              <a:gd name="connsiteX76" fmla="*/ 1604010 w 2339340"/>
              <a:gd name="connsiteY76" fmla="*/ 6028611 h 6253401"/>
              <a:gd name="connsiteX77" fmla="*/ 1524000 w 2339340"/>
              <a:gd name="connsiteY77" fmla="*/ 5860971 h 6253401"/>
              <a:gd name="connsiteX78" fmla="*/ 1466850 w 2339340"/>
              <a:gd name="connsiteY78" fmla="*/ 5735241 h 6253401"/>
              <a:gd name="connsiteX79" fmla="*/ 1440180 w 2339340"/>
              <a:gd name="connsiteY79" fmla="*/ 5655231 h 6253401"/>
              <a:gd name="connsiteX80" fmla="*/ 1546860 w 2339340"/>
              <a:gd name="connsiteY80" fmla="*/ 5095161 h 6253401"/>
              <a:gd name="connsiteX81" fmla="*/ 1600200 w 2339340"/>
              <a:gd name="connsiteY81" fmla="*/ 4523661 h 6253401"/>
              <a:gd name="connsiteX82" fmla="*/ 1684020 w 2339340"/>
              <a:gd name="connsiteY82" fmla="*/ 4043601 h 6253401"/>
              <a:gd name="connsiteX83" fmla="*/ 1703070 w 2339340"/>
              <a:gd name="connsiteY83" fmla="*/ 3704511 h 6253401"/>
              <a:gd name="connsiteX84" fmla="*/ 1673305 w 2339340"/>
              <a:gd name="connsiteY84" fmla="*/ 3099436 h 6253401"/>
              <a:gd name="connsiteX85" fmla="*/ 1630680 w 2339340"/>
              <a:gd name="connsiteY85" fmla="*/ 2885361 h 6253401"/>
              <a:gd name="connsiteX86" fmla="*/ 1607820 w 2339340"/>
              <a:gd name="connsiteY86" fmla="*/ 2767251 h 6253401"/>
              <a:gd name="connsiteX87" fmla="*/ 1584960 w 2339340"/>
              <a:gd name="connsiteY87" fmla="*/ 2439591 h 6253401"/>
              <a:gd name="connsiteX88" fmla="*/ 1584960 w 2339340"/>
              <a:gd name="connsiteY88" fmla="*/ 2089071 h 6253401"/>
              <a:gd name="connsiteX89" fmla="*/ 1619250 w 2339340"/>
              <a:gd name="connsiteY89" fmla="*/ 1788081 h 6253401"/>
              <a:gd name="connsiteX90" fmla="*/ 1691640 w 2339340"/>
              <a:gd name="connsiteY90" fmla="*/ 1517571 h 6253401"/>
              <a:gd name="connsiteX91" fmla="*/ 1954530 w 2339340"/>
              <a:gd name="connsiteY91" fmla="*/ 1940481 h 6253401"/>
              <a:gd name="connsiteX92" fmla="*/ 2045970 w 2339340"/>
              <a:gd name="connsiteY92" fmla="*/ 2062401 h 6253401"/>
              <a:gd name="connsiteX93" fmla="*/ 1840230 w 2339340"/>
              <a:gd name="connsiteY93" fmla="*/ 2374821 h 6253401"/>
              <a:gd name="connsiteX94" fmla="*/ 1729740 w 2339340"/>
              <a:gd name="connsiteY94" fmla="*/ 2561511 h 6253401"/>
              <a:gd name="connsiteX95" fmla="*/ 1672590 w 2339340"/>
              <a:gd name="connsiteY95" fmla="*/ 2691051 h 6253401"/>
              <a:gd name="connsiteX96" fmla="*/ 1606391 w 2339340"/>
              <a:gd name="connsiteY96" fmla="*/ 2762727 h 6253401"/>
              <a:gd name="connsiteX97" fmla="*/ 1658302 w 2339340"/>
              <a:gd name="connsiteY97" fmla="*/ 3027046 h 6253401"/>
              <a:gd name="connsiteX98" fmla="*/ 1729740 w 2339340"/>
              <a:gd name="connsiteY98" fmla="*/ 2908221 h 6253401"/>
              <a:gd name="connsiteX99" fmla="*/ 1927860 w 2339340"/>
              <a:gd name="connsiteY99" fmla="*/ 2706291 h 6253401"/>
              <a:gd name="connsiteX100" fmla="*/ 2065020 w 2339340"/>
              <a:gd name="connsiteY100" fmla="*/ 2565321 h 6253401"/>
              <a:gd name="connsiteX101" fmla="*/ 2202180 w 2339340"/>
              <a:gd name="connsiteY101" fmla="*/ 2355771 h 6253401"/>
              <a:gd name="connsiteX102" fmla="*/ 2339340 w 2339340"/>
              <a:gd name="connsiteY102" fmla="*/ 2066211 h 6253401"/>
              <a:gd name="connsiteX103" fmla="*/ 2293620 w 2339340"/>
              <a:gd name="connsiteY103" fmla="*/ 1974771 h 6253401"/>
              <a:gd name="connsiteX104" fmla="*/ 2232660 w 2339340"/>
              <a:gd name="connsiteY104" fmla="*/ 1769031 h 6253401"/>
              <a:gd name="connsiteX105" fmla="*/ 2175510 w 2339340"/>
              <a:gd name="connsiteY105" fmla="*/ 1582341 h 6253401"/>
              <a:gd name="connsiteX106" fmla="*/ 2065020 w 2339340"/>
              <a:gd name="connsiteY106" fmla="*/ 1368981 h 6253401"/>
              <a:gd name="connsiteX107" fmla="*/ 1958340 w 2339340"/>
              <a:gd name="connsiteY107" fmla="*/ 1186101 h 6253401"/>
              <a:gd name="connsiteX108" fmla="*/ 1878330 w 2339340"/>
              <a:gd name="connsiteY108" fmla="*/ 1060371 h 6253401"/>
              <a:gd name="connsiteX109" fmla="*/ 1752600 w 2339340"/>
              <a:gd name="connsiteY109" fmla="*/ 991791 h 6253401"/>
              <a:gd name="connsiteX110" fmla="*/ 1645920 w 2339340"/>
              <a:gd name="connsiteY110" fmla="*/ 972741 h 6253401"/>
              <a:gd name="connsiteX111" fmla="*/ 1546860 w 2339340"/>
              <a:gd name="connsiteY111" fmla="*/ 938451 h 6253401"/>
              <a:gd name="connsiteX112" fmla="*/ 1276350 w 2339340"/>
              <a:gd name="connsiteY112" fmla="*/ 877491 h 6253401"/>
              <a:gd name="connsiteX113" fmla="*/ 1257300 w 2339340"/>
              <a:gd name="connsiteY113" fmla="*/ 755571 h 6253401"/>
              <a:gd name="connsiteX114" fmla="*/ 1325880 w 2339340"/>
              <a:gd name="connsiteY114" fmla="*/ 610791 h 6253401"/>
              <a:gd name="connsiteX115" fmla="*/ 1363980 w 2339340"/>
              <a:gd name="connsiteY115" fmla="*/ 553641 h 6253401"/>
              <a:gd name="connsiteX116" fmla="*/ 1352550 w 2339340"/>
              <a:gd name="connsiteY116" fmla="*/ 454581 h 6253401"/>
              <a:gd name="connsiteX117" fmla="*/ 1359455 w 2339340"/>
              <a:gd name="connsiteY117" fmla="*/ 267891 h 6253401"/>
              <a:gd name="connsiteX118" fmla="*/ 1311592 w 2339340"/>
              <a:gd name="connsiteY118" fmla="*/ 99775 h 6253401"/>
              <a:gd name="connsiteX119" fmla="*/ 1188720 w 2339340"/>
              <a:gd name="connsiteY119" fmla="*/ 54531 h 6253401"/>
              <a:gd name="connsiteX120" fmla="*/ 1021556 w 2339340"/>
              <a:gd name="connsiteY120" fmla="*/ 130255 h 6253401"/>
              <a:gd name="connsiteX121" fmla="*/ 1077992 w 2339340"/>
              <a:gd name="connsiteY121" fmla="*/ 0 h 6253401"/>
              <a:gd name="connsiteX0" fmla="*/ 1077992 w 2339340"/>
              <a:gd name="connsiteY0" fmla="*/ 0 h 6253401"/>
              <a:gd name="connsiteX1" fmla="*/ 970359 w 2339340"/>
              <a:gd name="connsiteY1" fmla="*/ 77867 h 6253401"/>
              <a:gd name="connsiteX2" fmla="*/ 967740 w 2339340"/>
              <a:gd name="connsiteY2" fmla="*/ 16431 h 6253401"/>
              <a:gd name="connsiteX3" fmla="*/ 872490 w 2339340"/>
              <a:gd name="connsiteY3" fmla="*/ 138351 h 6253401"/>
              <a:gd name="connsiteX4" fmla="*/ 849630 w 2339340"/>
              <a:gd name="connsiteY4" fmla="*/ 103347 h 6253401"/>
              <a:gd name="connsiteX5" fmla="*/ 804863 w 2339340"/>
              <a:gd name="connsiteY5" fmla="*/ 232886 h 6253401"/>
              <a:gd name="connsiteX6" fmla="*/ 782955 w 2339340"/>
              <a:gd name="connsiteY6" fmla="*/ 466725 h 6253401"/>
              <a:gd name="connsiteX7" fmla="*/ 754380 w 2339340"/>
              <a:gd name="connsiteY7" fmla="*/ 481251 h 6253401"/>
              <a:gd name="connsiteX8" fmla="*/ 781050 w 2339340"/>
              <a:gd name="connsiteY8" fmla="*/ 565071 h 6253401"/>
              <a:gd name="connsiteX9" fmla="*/ 822960 w 2339340"/>
              <a:gd name="connsiteY9" fmla="*/ 641271 h 6253401"/>
              <a:gd name="connsiteX10" fmla="*/ 887730 w 2339340"/>
              <a:gd name="connsiteY10" fmla="*/ 706041 h 6253401"/>
              <a:gd name="connsiteX11" fmla="*/ 925830 w 2339340"/>
              <a:gd name="connsiteY11" fmla="*/ 786051 h 6253401"/>
              <a:gd name="connsiteX12" fmla="*/ 925830 w 2339340"/>
              <a:gd name="connsiteY12" fmla="*/ 877491 h 6253401"/>
              <a:gd name="connsiteX13" fmla="*/ 803910 w 2339340"/>
              <a:gd name="connsiteY13" fmla="*/ 938451 h 6253401"/>
              <a:gd name="connsiteX14" fmla="*/ 701040 w 2339340"/>
              <a:gd name="connsiteY14" fmla="*/ 965121 h 6253401"/>
              <a:gd name="connsiteX15" fmla="*/ 556260 w 2339340"/>
              <a:gd name="connsiteY15" fmla="*/ 968931 h 6253401"/>
              <a:gd name="connsiteX16" fmla="*/ 403860 w 2339340"/>
              <a:gd name="connsiteY16" fmla="*/ 1018461 h 6253401"/>
              <a:gd name="connsiteX17" fmla="*/ 320040 w 2339340"/>
              <a:gd name="connsiteY17" fmla="*/ 1102281 h 6253401"/>
              <a:gd name="connsiteX18" fmla="*/ 247650 w 2339340"/>
              <a:gd name="connsiteY18" fmla="*/ 1292781 h 6253401"/>
              <a:gd name="connsiteX19" fmla="*/ 163830 w 2339340"/>
              <a:gd name="connsiteY19" fmla="*/ 1586151 h 6253401"/>
              <a:gd name="connsiteX20" fmla="*/ 83820 w 2339340"/>
              <a:gd name="connsiteY20" fmla="*/ 1799511 h 6253401"/>
              <a:gd name="connsiteX21" fmla="*/ 72390 w 2339340"/>
              <a:gd name="connsiteY21" fmla="*/ 1978581 h 6253401"/>
              <a:gd name="connsiteX22" fmla="*/ 0 w 2339340"/>
              <a:gd name="connsiteY22" fmla="*/ 2161461 h 6253401"/>
              <a:gd name="connsiteX23" fmla="*/ 11430 w 2339340"/>
              <a:gd name="connsiteY23" fmla="*/ 2268141 h 6253401"/>
              <a:gd name="connsiteX24" fmla="*/ 106680 w 2339340"/>
              <a:gd name="connsiteY24" fmla="*/ 2443401 h 6253401"/>
              <a:gd name="connsiteX25" fmla="*/ 243840 w 2339340"/>
              <a:gd name="connsiteY25" fmla="*/ 2611041 h 6253401"/>
              <a:gd name="connsiteX26" fmla="*/ 422910 w 2339340"/>
              <a:gd name="connsiteY26" fmla="*/ 2786301 h 6253401"/>
              <a:gd name="connsiteX27" fmla="*/ 609600 w 2339340"/>
              <a:gd name="connsiteY27" fmla="*/ 2946321 h 6253401"/>
              <a:gd name="connsiteX28" fmla="*/ 703183 w 2339340"/>
              <a:gd name="connsiteY28" fmla="*/ 3078956 h 6253401"/>
              <a:gd name="connsiteX29" fmla="*/ 711517 w 2339340"/>
              <a:gd name="connsiteY29" fmla="*/ 2800827 h 6253401"/>
              <a:gd name="connsiteX30" fmla="*/ 647700 w 2339340"/>
              <a:gd name="connsiteY30" fmla="*/ 2748201 h 6253401"/>
              <a:gd name="connsiteX31" fmla="*/ 541020 w 2339340"/>
              <a:gd name="connsiteY31" fmla="*/ 2553891 h 6253401"/>
              <a:gd name="connsiteX32" fmla="*/ 487680 w 2339340"/>
              <a:gd name="connsiteY32" fmla="*/ 2443401 h 6253401"/>
              <a:gd name="connsiteX33" fmla="*/ 293370 w 2339340"/>
              <a:gd name="connsiteY33" fmla="*/ 2222421 h 6253401"/>
              <a:gd name="connsiteX34" fmla="*/ 426720 w 2339340"/>
              <a:gd name="connsiteY34" fmla="*/ 2005251 h 6253401"/>
              <a:gd name="connsiteX35" fmla="*/ 483870 w 2339340"/>
              <a:gd name="connsiteY35" fmla="*/ 1894761 h 6253401"/>
              <a:gd name="connsiteX36" fmla="*/ 544830 w 2339340"/>
              <a:gd name="connsiteY36" fmla="*/ 1658541 h 6253401"/>
              <a:gd name="connsiteX37" fmla="*/ 636270 w 2339340"/>
              <a:gd name="connsiteY37" fmla="*/ 1913811 h 6253401"/>
              <a:gd name="connsiteX38" fmla="*/ 678180 w 2339340"/>
              <a:gd name="connsiteY38" fmla="*/ 2218611 h 6253401"/>
              <a:gd name="connsiteX39" fmla="*/ 689610 w 2339340"/>
              <a:gd name="connsiteY39" fmla="*/ 2504361 h 6253401"/>
              <a:gd name="connsiteX40" fmla="*/ 712470 w 2339340"/>
              <a:gd name="connsiteY40" fmla="*/ 2778681 h 6253401"/>
              <a:gd name="connsiteX41" fmla="*/ 701040 w 2339340"/>
              <a:gd name="connsiteY41" fmla="*/ 3193971 h 6253401"/>
              <a:gd name="connsiteX42" fmla="*/ 643890 w 2339340"/>
              <a:gd name="connsiteY42" fmla="*/ 3799761 h 6253401"/>
              <a:gd name="connsiteX43" fmla="*/ 613410 w 2339340"/>
              <a:gd name="connsiteY43" fmla="*/ 4272201 h 6253401"/>
              <a:gd name="connsiteX44" fmla="*/ 689610 w 2339340"/>
              <a:gd name="connsiteY44" fmla="*/ 4634151 h 6253401"/>
              <a:gd name="connsiteX45" fmla="*/ 803910 w 2339340"/>
              <a:gd name="connsiteY45" fmla="*/ 5232321 h 6253401"/>
              <a:gd name="connsiteX46" fmla="*/ 883920 w 2339340"/>
              <a:gd name="connsiteY46" fmla="*/ 5674281 h 6253401"/>
              <a:gd name="connsiteX47" fmla="*/ 872490 w 2339340"/>
              <a:gd name="connsiteY47" fmla="*/ 5700951 h 6253401"/>
              <a:gd name="connsiteX48" fmla="*/ 693420 w 2339340"/>
              <a:gd name="connsiteY48" fmla="*/ 5910501 h 6253401"/>
              <a:gd name="connsiteX49" fmla="*/ 541020 w 2339340"/>
              <a:gd name="connsiteY49" fmla="*/ 6108621 h 6253401"/>
              <a:gd name="connsiteX50" fmla="*/ 510540 w 2339340"/>
              <a:gd name="connsiteY50" fmla="*/ 6173391 h 6253401"/>
              <a:gd name="connsiteX51" fmla="*/ 701040 w 2339340"/>
              <a:gd name="connsiteY51" fmla="*/ 6108621 h 6253401"/>
              <a:gd name="connsiteX52" fmla="*/ 830580 w 2339340"/>
              <a:gd name="connsiteY52" fmla="*/ 6081951 h 6253401"/>
              <a:gd name="connsiteX53" fmla="*/ 952500 w 2339340"/>
              <a:gd name="connsiteY53" fmla="*/ 5990511 h 6253401"/>
              <a:gd name="connsiteX54" fmla="*/ 963930 w 2339340"/>
              <a:gd name="connsiteY54" fmla="*/ 5887641 h 6253401"/>
              <a:gd name="connsiteX55" fmla="*/ 1108710 w 2339340"/>
              <a:gd name="connsiteY55" fmla="*/ 5834301 h 6253401"/>
              <a:gd name="connsiteX56" fmla="*/ 1108710 w 2339340"/>
              <a:gd name="connsiteY56" fmla="*/ 5807631 h 6253401"/>
              <a:gd name="connsiteX57" fmla="*/ 1032510 w 2339340"/>
              <a:gd name="connsiteY57" fmla="*/ 5651421 h 6253401"/>
              <a:gd name="connsiteX58" fmla="*/ 1043940 w 2339340"/>
              <a:gd name="connsiteY58" fmla="*/ 5297091 h 6253401"/>
              <a:gd name="connsiteX59" fmla="*/ 1074420 w 2339340"/>
              <a:gd name="connsiteY59" fmla="*/ 4904661 h 6253401"/>
              <a:gd name="connsiteX60" fmla="*/ 1002030 w 2339340"/>
              <a:gd name="connsiteY60" fmla="*/ 4439841 h 6253401"/>
              <a:gd name="connsiteX61" fmla="*/ 1066800 w 2339340"/>
              <a:gd name="connsiteY61" fmla="*/ 4146471 h 6253401"/>
              <a:gd name="connsiteX62" fmla="*/ 1116330 w 2339340"/>
              <a:gd name="connsiteY62" fmla="*/ 3792141 h 6253401"/>
              <a:gd name="connsiteX63" fmla="*/ 1165860 w 2339340"/>
              <a:gd name="connsiteY63" fmla="*/ 3392091 h 6253401"/>
              <a:gd name="connsiteX64" fmla="*/ 1238250 w 2339340"/>
              <a:gd name="connsiteY64" fmla="*/ 3898821 h 6253401"/>
              <a:gd name="connsiteX65" fmla="*/ 1280160 w 2339340"/>
              <a:gd name="connsiteY65" fmla="*/ 4382691 h 6253401"/>
              <a:gd name="connsiteX66" fmla="*/ 1310640 w 2339340"/>
              <a:gd name="connsiteY66" fmla="*/ 4550331 h 6253401"/>
              <a:gd name="connsiteX67" fmla="*/ 1272540 w 2339340"/>
              <a:gd name="connsiteY67" fmla="*/ 4855131 h 6253401"/>
              <a:gd name="connsiteX68" fmla="*/ 1242060 w 2339340"/>
              <a:gd name="connsiteY68" fmla="*/ 5076111 h 6253401"/>
              <a:gd name="connsiteX69" fmla="*/ 1276350 w 2339340"/>
              <a:gd name="connsiteY69" fmla="*/ 5304711 h 6253401"/>
              <a:gd name="connsiteX70" fmla="*/ 1333500 w 2339340"/>
              <a:gd name="connsiteY70" fmla="*/ 5510451 h 6253401"/>
              <a:gd name="connsiteX71" fmla="*/ 1314450 w 2339340"/>
              <a:gd name="connsiteY71" fmla="*/ 5632371 h 6253401"/>
              <a:gd name="connsiteX72" fmla="*/ 1264920 w 2339340"/>
              <a:gd name="connsiteY72" fmla="*/ 5811441 h 6253401"/>
              <a:gd name="connsiteX73" fmla="*/ 1264920 w 2339340"/>
              <a:gd name="connsiteY73" fmla="*/ 5918121 h 6253401"/>
              <a:gd name="connsiteX74" fmla="*/ 1424940 w 2339340"/>
              <a:gd name="connsiteY74" fmla="*/ 6253401 h 6253401"/>
              <a:gd name="connsiteX75" fmla="*/ 1565910 w 2339340"/>
              <a:gd name="connsiteY75" fmla="*/ 6081951 h 6253401"/>
              <a:gd name="connsiteX76" fmla="*/ 1604010 w 2339340"/>
              <a:gd name="connsiteY76" fmla="*/ 6028611 h 6253401"/>
              <a:gd name="connsiteX77" fmla="*/ 1524000 w 2339340"/>
              <a:gd name="connsiteY77" fmla="*/ 5860971 h 6253401"/>
              <a:gd name="connsiteX78" fmla="*/ 1466850 w 2339340"/>
              <a:gd name="connsiteY78" fmla="*/ 5735241 h 6253401"/>
              <a:gd name="connsiteX79" fmla="*/ 1440180 w 2339340"/>
              <a:gd name="connsiteY79" fmla="*/ 5655231 h 6253401"/>
              <a:gd name="connsiteX80" fmla="*/ 1546860 w 2339340"/>
              <a:gd name="connsiteY80" fmla="*/ 5095161 h 6253401"/>
              <a:gd name="connsiteX81" fmla="*/ 1600200 w 2339340"/>
              <a:gd name="connsiteY81" fmla="*/ 4523661 h 6253401"/>
              <a:gd name="connsiteX82" fmla="*/ 1684020 w 2339340"/>
              <a:gd name="connsiteY82" fmla="*/ 4043601 h 6253401"/>
              <a:gd name="connsiteX83" fmla="*/ 1703070 w 2339340"/>
              <a:gd name="connsiteY83" fmla="*/ 3704511 h 6253401"/>
              <a:gd name="connsiteX84" fmla="*/ 1673305 w 2339340"/>
              <a:gd name="connsiteY84" fmla="*/ 3099436 h 6253401"/>
              <a:gd name="connsiteX85" fmla="*/ 1630680 w 2339340"/>
              <a:gd name="connsiteY85" fmla="*/ 2885361 h 6253401"/>
              <a:gd name="connsiteX86" fmla="*/ 1607820 w 2339340"/>
              <a:gd name="connsiteY86" fmla="*/ 2767251 h 6253401"/>
              <a:gd name="connsiteX87" fmla="*/ 1584960 w 2339340"/>
              <a:gd name="connsiteY87" fmla="*/ 2439591 h 6253401"/>
              <a:gd name="connsiteX88" fmla="*/ 1584960 w 2339340"/>
              <a:gd name="connsiteY88" fmla="*/ 2089071 h 6253401"/>
              <a:gd name="connsiteX89" fmla="*/ 1619250 w 2339340"/>
              <a:gd name="connsiteY89" fmla="*/ 1788081 h 6253401"/>
              <a:gd name="connsiteX90" fmla="*/ 1691640 w 2339340"/>
              <a:gd name="connsiteY90" fmla="*/ 1517571 h 6253401"/>
              <a:gd name="connsiteX91" fmla="*/ 1954530 w 2339340"/>
              <a:gd name="connsiteY91" fmla="*/ 1940481 h 6253401"/>
              <a:gd name="connsiteX92" fmla="*/ 2045970 w 2339340"/>
              <a:gd name="connsiteY92" fmla="*/ 2062401 h 6253401"/>
              <a:gd name="connsiteX93" fmla="*/ 1840230 w 2339340"/>
              <a:gd name="connsiteY93" fmla="*/ 2374821 h 6253401"/>
              <a:gd name="connsiteX94" fmla="*/ 1729740 w 2339340"/>
              <a:gd name="connsiteY94" fmla="*/ 2561511 h 6253401"/>
              <a:gd name="connsiteX95" fmla="*/ 1672590 w 2339340"/>
              <a:gd name="connsiteY95" fmla="*/ 2691051 h 6253401"/>
              <a:gd name="connsiteX96" fmla="*/ 1606391 w 2339340"/>
              <a:gd name="connsiteY96" fmla="*/ 2762727 h 6253401"/>
              <a:gd name="connsiteX97" fmla="*/ 1658302 w 2339340"/>
              <a:gd name="connsiteY97" fmla="*/ 3027046 h 6253401"/>
              <a:gd name="connsiteX98" fmla="*/ 1729740 w 2339340"/>
              <a:gd name="connsiteY98" fmla="*/ 2908221 h 6253401"/>
              <a:gd name="connsiteX99" fmla="*/ 1927860 w 2339340"/>
              <a:gd name="connsiteY99" fmla="*/ 2706291 h 6253401"/>
              <a:gd name="connsiteX100" fmla="*/ 2065020 w 2339340"/>
              <a:gd name="connsiteY100" fmla="*/ 2565321 h 6253401"/>
              <a:gd name="connsiteX101" fmla="*/ 2202180 w 2339340"/>
              <a:gd name="connsiteY101" fmla="*/ 2355771 h 6253401"/>
              <a:gd name="connsiteX102" fmla="*/ 2339340 w 2339340"/>
              <a:gd name="connsiteY102" fmla="*/ 2066211 h 6253401"/>
              <a:gd name="connsiteX103" fmla="*/ 2293620 w 2339340"/>
              <a:gd name="connsiteY103" fmla="*/ 1974771 h 6253401"/>
              <a:gd name="connsiteX104" fmla="*/ 2232660 w 2339340"/>
              <a:gd name="connsiteY104" fmla="*/ 1769031 h 6253401"/>
              <a:gd name="connsiteX105" fmla="*/ 2175510 w 2339340"/>
              <a:gd name="connsiteY105" fmla="*/ 1582341 h 6253401"/>
              <a:gd name="connsiteX106" fmla="*/ 2065020 w 2339340"/>
              <a:gd name="connsiteY106" fmla="*/ 1368981 h 6253401"/>
              <a:gd name="connsiteX107" fmla="*/ 1958340 w 2339340"/>
              <a:gd name="connsiteY107" fmla="*/ 1186101 h 6253401"/>
              <a:gd name="connsiteX108" fmla="*/ 1878330 w 2339340"/>
              <a:gd name="connsiteY108" fmla="*/ 1060371 h 6253401"/>
              <a:gd name="connsiteX109" fmla="*/ 1752600 w 2339340"/>
              <a:gd name="connsiteY109" fmla="*/ 991791 h 6253401"/>
              <a:gd name="connsiteX110" fmla="*/ 1645920 w 2339340"/>
              <a:gd name="connsiteY110" fmla="*/ 972741 h 6253401"/>
              <a:gd name="connsiteX111" fmla="*/ 1546860 w 2339340"/>
              <a:gd name="connsiteY111" fmla="*/ 938451 h 6253401"/>
              <a:gd name="connsiteX112" fmla="*/ 1276350 w 2339340"/>
              <a:gd name="connsiteY112" fmla="*/ 877491 h 6253401"/>
              <a:gd name="connsiteX113" fmla="*/ 1257300 w 2339340"/>
              <a:gd name="connsiteY113" fmla="*/ 755571 h 6253401"/>
              <a:gd name="connsiteX114" fmla="*/ 1325880 w 2339340"/>
              <a:gd name="connsiteY114" fmla="*/ 610791 h 6253401"/>
              <a:gd name="connsiteX115" fmla="*/ 1363980 w 2339340"/>
              <a:gd name="connsiteY115" fmla="*/ 553641 h 6253401"/>
              <a:gd name="connsiteX116" fmla="*/ 1352550 w 2339340"/>
              <a:gd name="connsiteY116" fmla="*/ 454581 h 6253401"/>
              <a:gd name="connsiteX117" fmla="*/ 1359455 w 2339340"/>
              <a:gd name="connsiteY117" fmla="*/ 267891 h 6253401"/>
              <a:gd name="connsiteX118" fmla="*/ 1311592 w 2339340"/>
              <a:gd name="connsiteY118" fmla="*/ 99775 h 6253401"/>
              <a:gd name="connsiteX119" fmla="*/ 1188720 w 2339340"/>
              <a:gd name="connsiteY119" fmla="*/ 54531 h 6253401"/>
              <a:gd name="connsiteX120" fmla="*/ 1072753 w 2339340"/>
              <a:gd name="connsiteY120" fmla="*/ 58817 h 6253401"/>
              <a:gd name="connsiteX121" fmla="*/ 1077992 w 2339340"/>
              <a:gd name="connsiteY121" fmla="*/ 0 h 62534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</a:cxnLst>
            <a:rect l="l" t="t" r="r" b="b"/>
            <a:pathLst>
              <a:path w="2339340" h="6253401">
                <a:moveTo>
                  <a:pt x="1077992" y="0"/>
                </a:moveTo>
                <a:lnTo>
                  <a:pt x="970359" y="77867"/>
                </a:lnTo>
                <a:lnTo>
                  <a:pt x="967740" y="16431"/>
                </a:lnTo>
                <a:lnTo>
                  <a:pt x="872490" y="138351"/>
                </a:lnTo>
                <a:lnTo>
                  <a:pt x="849630" y="103347"/>
                </a:lnTo>
                <a:lnTo>
                  <a:pt x="804863" y="232886"/>
                </a:lnTo>
                <a:lnTo>
                  <a:pt x="782955" y="466725"/>
                </a:lnTo>
                <a:lnTo>
                  <a:pt x="754380" y="481251"/>
                </a:lnTo>
                <a:lnTo>
                  <a:pt x="781050" y="565071"/>
                </a:lnTo>
                <a:lnTo>
                  <a:pt x="822960" y="641271"/>
                </a:lnTo>
                <a:lnTo>
                  <a:pt x="887730" y="706041"/>
                </a:lnTo>
                <a:lnTo>
                  <a:pt x="925830" y="786051"/>
                </a:lnTo>
                <a:lnTo>
                  <a:pt x="925830" y="877491"/>
                </a:lnTo>
                <a:lnTo>
                  <a:pt x="803910" y="938451"/>
                </a:lnTo>
                <a:lnTo>
                  <a:pt x="701040" y="965121"/>
                </a:lnTo>
                <a:lnTo>
                  <a:pt x="556260" y="968931"/>
                </a:lnTo>
                <a:lnTo>
                  <a:pt x="403860" y="1018461"/>
                </a:lnTo>
                <a:lnTo>
                  <a:pt x="320040" y="1102281"/>
                </a:lnTo>
                <a:lnTo>
                  <a:pt x="247650" y="1292781"/>
                </a:lnTo>
                <a:lnTo>
                  <a:pt x="163830" y="1586151"/>
                </a:lnTo>
                <a:lnTo>
                  <a:pt x="83820" y="1799511"/>
                </a:lnTo>
                <a:lnTo>
                  <a:pt x="72390" y="1978581"/>
                </a:lnTo>
                <a:lnTo>
                  <a:pt x="0" y="2161461"/>
                </a:lnTo>
                <a:lnTo>
                  <a:pt x="11430" y="2268141"/>
                </a:lnTo>
                <a:lnTo>
                  <a:pt x="106680" y="2443401"/>
                </a:lnTo>
                <a:lnTo>
                  <a:pt x="243840" y="2611041"/>
                </a:lnTo>
                <a:lnTo>
                  <a:pt x="422910" y="2786301"/>
                </a:lnTo>
                <a:lnTo>
                  <a:pt x="609600" y="2946321"/>
                </a:lnTo>
                <a:lnTo>
                  <a:pt x="703183" y="3078956"/>
                </a:lnTo>
                <a:lnTo>
                  <a:pt x="711517" y="2800827"/>
                </a:lnTo>
                <a:lnTo>
                  <a:pt x="647700" y="2748201"/>
                </a:lnTo>
                <a:lnTo>
                  <a:pt x="541020" y="2553891"/>
                </a:lnTo>
                <a:lnTo>
                  <a:pt x="487680" y="2443401"/>
                </a:lnTo>
                <a:lnTo>
                  <a:pt x="293370" y="2222421"/>
                </a:lnTo>
                <a:lnTo>
                  <a:pt x="426720" y="2005251"/>
                </a:lnTo>
                <a:lnTo>
                  <a:pt x="483870" y="1894761"/>
                </a:lnTo>
                <a:lnTo>
                  <a:pt x="544830" y="1658541"/>
                </a:lnTo>
                <a:lnTo>
                  <a:pt x="636270" y="1913811"/>
                </a:lnTo>
                <a:lnTo>
                  <a:pt x="678180" y="2218611"/>
                </a:lnTo>
                <a:lnTo>
                  <a:pt x="689610" y="2504361"/>
                </a:lnTo>
                <a:lnTo>
                  <a:pt x="712470" y="2778681"/>
                </a:lnTo>
                <a:lnTo>
                  <a:pt x="701040" y="3193971"/>
                </a:lnTo>
                <a:lnTo>
                  <a:pt x="643890" y="3799761"/>
                </a:lnTo>
                <a:lnTo>
                  <a:pt x="613410" y="4272201"/>
                </a:lnTo>
                <a:lnTo>
                  <a:pt x="689610" y="4634151"/>
                </a:lnTo>
                <a:lnTo>
                  <a:pt x="803910" y="5232321"/>
                </a:lnTo>
                <a:lnTo>
                  <a:pt x="883920" y="5674281"/>
                </a:lnTo>
                <a:lnTo>
                  <a:pt x="872490" y="5700951"/>
                </a:lnTo>
                <a:lnTo>
                  <a:pt x="693420" y="5910501"/>
                </a:lnTo>
                <a:lnTo>
                  <a:pt x="541020" y="6108621"/>
                </a:lnTo>
                <a:lnTo>
                  <a:pt x="510540" y="6173391"/>
                </a:lnTo>
                <a:lnTo>
                  <a:pt x="701040" y="6108621"/>
                </a:lnTo>
                <a:lnTo>
                  <a:pt x="830580" y="6081951"/>
                </a:lnTo>
                <a:lnTo>
                  <a:pt x="952500" y="5990511"/>
                </a:lnTo>
                <a:lnTo>
                  <a:pt x="963930" y="5887641"/>
                </a:lnTo>
                <a:lnTo>
                  <a:pt x="1108710" y="5834301"/>
                </a:lnTo>
                <a:lnTo>
                  <a:pt x="1108710" y="5807631"/>
                </a:lnTo>
                <a:lnTo>
                  <a:pt x="1032510" y="5651421"/>
                </a:lnTo>
                <a:lnTo>
                  <a:pt x="1043940" y="5297091"/>
                </a:lnTo>
                <a:lnTo>
                  <a:pt x="1074420" y="4904661"/>
                </a:lnTo>
                <a:lnTo>
                  <a:pt x="1002030" y="4439841"/>
                </a:lnTo>
                <a:lnTo>
                  <a:pt x="1066800" y="4146471"/>
                </a:lnTo>
                <a:lnTo>
                  <a:pt x="1116330" y="3792141"/>
                </a:lnTo>
                <a:lnTo>
                  <a:pt x="1165860" y="3392091"/>
                </a:lnTo>
                <a:lnTo>
                  <a:pt x="1238250" y="3898821"/>
                </a:lnTo>
                <a:lnTo>
                  <a:pt x="1280160" y="4382691"/>
                </a:lnTo>
                <a:lnTo>
                  <a:pt x="1310640" y="4550331"/>
                </a:lnTo>
                <a:lnTo>
                  <a:pt x="1272540" y="4855131"/>
                </a:lnTo>
                <a:lnTo>
                  <a:pt x="1242060" y="5076111"/>
                </a:lnTo>
                <a:lnTo>
                  <a:pt x="1276350" y="5304711"/>
                </a:lnTo>
                <a:lnTo>
                  <a:pt x="1333500" y="5510451"/>
                </a:lnTo>
                <a:lnTo>
                  <a:pt x="1314450" y="5632371"/>
                </a:lnTo>
                <a:lnTo>
                  <a:pt x="1264920" y="5811441"/>
                </a:lnTo>
                <a:lnTo>
                  <a:pt x="1264920" y="5918121"/>
                </a:lnTo>
                <a:lnTo>
                  <a:pt x="1424940" y="6253401"/>
                </a:lnTo>
                <a:lnTo>
                  <a:pt x="1565910" y="6081951"/>
                </a:lnTo>
                <a:lnTo>
                  <a:pt x="1604010" y="6028611"/>
                </a:lnTo>
                <a:lnTo>
                  <a:pt x="1524000" y="5860971"/>
                </a:lnTo>
                <a:lnTo>
                  <a:pt x="1466850" y="5735241"/>
                </a:lnTo>
                <a:lnTo>
                  <a:pt x="1440180" y="5655231"/>
                </a:lnTo>
                <a:lnTo>
                  <a:pt x="1546860" y="5095161"/>
                </a:lnTo>
                <a:lnTo>
                  <a:pt x="1600200" y="4523661"/>
                </a:lnTo>
                <a:lnTo>
                  <a:pt x="1684020" y="4043601"/>
                </a:lnTo>
                <a:lnTo>
                  <a:pt x="1703070" y="3704511"/>
                </a:lnTo>
                <a:lnTo>
                  <a:pt x="1673305" y="3099436"/>
                </a:lnTo>
                <a:lnTo>
                  <a:pt x="1630680" y="2885361"/>
                </a:lnTo>
                <a:lnTo>
                  <a:pt x="1607820" y="2767251"/>
                </a:lnTo>
                <a:lnTo>
                  <a:pt x="1584960" y="2439591"/>
                </a:lnTo>
                <a:lnTo>
                  <a:pt x="1584960" y="2089071"/>
                </a:lnTo>
                <a:lnTo>
                  <a:pt x="1619250" y="1788081"/>
                </a:lnTo>
                <a:lnTo>
                  <a:pt x="1691640" y="1517571"/>
                </a:lnTo>
                <a:lnTo>
                  <a:pt x="1954530" y="1940481"/>
                </a:lnTo>
                <a:lnTo>
                  <a:pt x="2045970" y="2062401"/>
                </a:lnTo>
                <a:lnTo>
                  <a:pt x="1840230" y="2374821"/>
                </a:lnTo>
                <a:lnTo>
                  <a:pt x="1729740" y="2561511"/>
                </a:lnTo>
                <a:lnTo>
                  <a:pt x="1672590" y="2691051"/>
                </a:lnTo>
                <a:lnTo>
                  <a:pt x="1606391" y="2762727"/>
                </a:lnTo>
                <a:lnTo>
                  <a:pt x="1658302" y="3027046"/>
                </a:lnTo>
                <a:lnTo>
                  <a:pt x="1729740" y="2908221"/>
                </a:lnTo>
                <a:lnTo>
                  <a:pt x="1927860" y="2706291"/>
                </a:lnTo>
                <a:lnTo>
                  <a:pt x="2065020" y="2565321"/>
                </a:lnTo>
                <a:lnTo>
                  <a:pt x="2202180" y="2355771"/>
                </a:lnTo>
                <a:lnTo>
                  <a:pt x="2339340" y="2066211"/>
                </a:lnTo>
                <a:lnTo>
                  <a:pt x="2293620" y="1974771"/>
                </a:lnTo>
                <a:lnTo>
                  <a:pt x="2232660" y="1769031"/>
                </a:lnTo>
                <a:lnTo>
                  <a:pt x="2175510" y="1582341"/>
                </a:lnTo>
                <a:lnTo>
                  <a:pt x="2065020" y="1368981"/>
                </a:lnTo>
                <a:lnTo>
                  <a:pt x="1958340" y="1186101"/>
                </a:lnTo>
                <a:lnTo>
                  <a:pt x="1878330" y="1060371"/>
                </a:lnTo>
                <a:lnTo>
                  <a:pt x="1752600" y="991791"/>
                </a:lnTo>
                <a:lnTo>
                  <a:pt x="1645920" y="972741"/>
                </a:lnTo>
                <a:lnTo>
                  <a:pt x="1546860" y="938451"/>
                </a:lnTo>
                <a:lnTo>
                  <a:pt x="1276350" y="877491"/>
                </a:lnTo>
                <a:lnTo>
                  <a:pt x="1257300" y="755571"/>
                </a:lnTo>
                <a:lnTo>
                  <a:pt x="1325880" y="610791"/>
                </a:lnTo>
                <a:lnTo>
                  <a:pt x="1363980" y="553641"/>
                </a:lnTo>
                <a:lnTo>
                  <a:pt x="1352550" y="454581"/>
                </a:lnTo>
                <a:lnTo>
                  <a:pt x="1359455" y="267891"/>
                </a:lnTo>
                <a:cubicBezTo>
                  <a:pt x="1341119" y="213043"/>
                  <a:pt x="1327546" y="155814"/>
                  <a:pt x="1311592" y="99775"/>
                </a:cubicBezTo>
                <a:lnTo>
                  <a:pt x="1188720" y="54531"/>
                </a:lnTo>
                <a:lnTo>
                  <a:pt x="1072753" y="58817"/>
                </a:lnTo>
                <a:lnTo>
                  <a:pt x="1077992" y="0"/>
                </a:lnTo>
                <a:close/>
              </a:path>
            </a:pathLst>
          </a:custGeom>
          <a:solidFill>
            <a:srgbClr val="2078D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l-PL"/>
          </a:p>
        </p:txBody>
      </p:sp>
      <p:grpSp>
        <p:nvGrpSpPr>
          <p:cNvPr id="40" name="Grupa 39">
            <a:extLst>
              <a:ext uri="{FF2B5EF4-FFF2-40B4-BE49-F238E27FC236}">
                <a16:creationId xmlns:a16="http://schemas.microsoft.com/office/drawing/2014/main" id="{682BAF2F-7E23-4F04-8599-1C0EE90A0940}"/>
              </a:ext>
            </a:extLst>
          </p:cNvPr>
          <p:cNvGrpSpPr/>
          <p:nvPr/>
        </p:nvGrpSpPr>
        <p:grpSpPr>
          <a:xfrm flipH="1">
            <a:off x="9743957" y="838618"/>
            <a:ext cx="2271879" cy="6237239"/>
            <a:chOff x="6623936" y="239180"/>
            <a:chExt cx="2490221" cy="6836678"/>
          </a:xfrm>
        </p:grpSpPr>
        <p:sp>
          <p:nvSpPr>
            <p:cNvPr id="41" name="Dowolny kształt: kształt 40">
              <a:extLst>
                <a:ext uri="{FF2B5EF4-FFF2-40B4-BE49-F238E27FC236}">
                  <a16:creationId xmlns:a16="http://schemas.microsoft.com/office/drawing/2014/main" id="{936DAF51-97AF-43D2-9933-CAA28AAACC11}"/>
                </a:ext>
              </a:extLst>
            </p:cNvPr>
            <p:cNvSpPr/>
            <p:nvPr/>
          </p:nvSpPr>
          <p:spPr>
            <a:xfrm>
              <a:off x="6677970" y="1162050"/>
              <a:ext cx="2270768" cy="5453063"/>
            </a:xfrm>
            <a:custGeom>
              <a:avLst/>
              <a:gdLst>
                <a:gd name="connsiteX0" fmla="*/ 1381125 w 2271713"/>
                <a:gd name="connsiteY0" fmla="*/ 85725 h 5453063"/>
                <a:gd name="connsiteX1" fmla="*/ 1457325 w 2271713"/>
                <a:gd name="connsiteY1" fmla="*/ 200025 h 5453063"/>
                <a:gd name="connsiteX2" fmla="*/ 1443038 w 2271713"/>
                <a:gd name="connsiteY2" fmla="*/ 266700 h 5453063"/>
                <a:gd name="connsiteX3" fmla="*/ 1509713 w 2271713"/>
                <a:gd name="connsiteY3" fmla="*/ 466725 h 5453063"/>
                <a:gd name="connsiteX4" fmla="*/ 1495425 w 2271713"/>
                <a:gd name="connsiteY4" fmla="*/ 757238 h 5453063"/>
                <a:gd name="connsiteX5" fmla="*/ 1428750 w 2271713"/>
                <a:gd name="connsiteY5" fmla="*/ 928688 h 5453063"/>
                <a:gd name="connsiteX6" fmla="*/ 1581150 w 2271713"/>
                <a:gd name="connsiteY6" fmla="*/ 919163 h 5453063"/>
                <a:gd name="connsiteX7" fmla="*/ 1947863 w 2271713"/>
                <a:gd name="connsiteY7" fmla="*/ 1176338 h 5453063"/>
                <a:gd name="connsiteX8" fmla="*/ 2271713 w 2271713"/>
                <a:gd name="connsiteY8" fmla="*/ 1504950 h 5453063"/>
                <a:gd name="connsiteX9" fmla="*/ 2271713 w 2271713"/>
                <a:gd name="connsiteY9" fmla="*/ 1552575 h 5453063"/>
                <a:gd name="connsiteX10" fmla="*/ 1962150 w 2271713"/>
                <a:gd name="connsiteY10" fmla="*/ 1871663 h 5453063"/>
                <a:gd name="connsiteX11" fmla="*/ 1809750 w 2271713"/>
                <a:gd name="connsiteY11" fmla="*/ 1995488 h 5453063"/>
                <a:gd name="connsiteX12" fmla="*/ 1724025 w 2271713"/>
                <a:gd name="connsiteY12" fmla="*/ 1947863 h 5453063"/>
                <a:gd name="connsiteX13" fmla="*/ 2038350 w 2271713"/>
                <a:gd name="connsiteY13" fmla="*/ 1528763 h 5453063"/>
                <a:gd name="connsiteX14" fmla="*/ 1695450 w 2271713"/>
                <a:gd name="connsiteY14" fmla="*/ 1252538 h 5453063"/>
                <a:gd name="connsiteX15" fmla="*/ 1652588 w 2271713"/>
                <a:gd name="connsiteY15" fmla="*/ 1428750 h 5453063"/>
                <a:gd name="connsiteX16" fmla="*/ 1595438 w 2271713"/>
                <a:gd name="connsiteY16" fmla="*/ 1566863 h 5453063"/>
                <a:gd name="connsiteX17" fmla="*/ 1628775 w 2271713"/>
                <a:gd name="connsiteY17" fmla="*/ 1800225 h 5453063"/>
                <a:gd name="connsiteX18" fmla="*/ 1747838 w 2271713"/>
                <a:gd name="connsiteY18" fmla="*/ 1990725 h 5453063"/>
                <a:gd name="connsiteX19" fmla="*/ 1824038 w 2271713"/>
                <a:gd name="connsiteY19" fmla="*/ 2105025 h 5453063"/>
                <a:gd name="connsiteX20" fmla="*/ 1990725 w 2271713"/>
                <a:gd name="connsiteY20" fmla="*/ 2428875 h 5453063"/>
                <a:gd name="connsiteX21" fmla="*/ 1990725 w 2271713"/>
                <a:gd name="connsiteY21" fmla="*/ 2795588 h 5453063"/>
                <a:gd name="connsiteX22" fmla="*/ 1857375 w 2271713"/>
                <a:gd name="connsiteY22" fmla="*/ 3167063 h 5453063"/>
                <a:gd name="connsiteX23" fmla="*/ 1790700 w 2271713"/>
                <a:gd name="connsiteY23" fmla="*/ 3624263 h 5453063"/>
                <a:gd name="connsiteX24" fmla="*/ 1495425 w 2271713"/>
                <a:gd name="connsiteY24" fmla="*/ 4500563 h 5453063"/>
                <a:gd name="connsiteX25" fmla="*/ 1404938 w 2271713"/>
                <a:gd name="connsiteY25" fmla="*/ 4824413 h 5453063"/>
                <a:gd name="connsiteX26" fmla="*/ 1585913 w 2271713"/>
                <a:gd name="connsiteY26" fmla="*/ 5129213 h 5453063"/>
                <a:gd name="connsiteX27" fmla="*/ 1728788 w 2271713"/>
                <a:gd name="connsiteY27" fmla="*/ 5219700 h 5453063"/>
                <a:gd name="connsiteX28" fmla="*/ 1733550 w 2271713"/>
                <a:gd name="connsiteY28" fmla="*/ 5243513 h 5453063"/>
                <a:gd name="connsiteX29" fmla="*/ 1643063 w 2271713"/>
                <a:gd name="connsiteY29" fmla="*/ 5262563 h 5453063"/>
                <a:gd name="connsiteX30" fmla="*/ 1404938 w 2271713"/>
                <a:gd name="connsiteY30" fmla="*/ 5143500 h 5453063"/>
                <a:gd name="connsiteX31" fmla="*/ 1333500 w 2271713"/>
                <a:gd name="connsiteY31" fmla="*/ 5167313 h 5453063"/>
                <a:gd name="connsiteX32" fmla="*/ 1243013 w 2271713"/>
                <a:gd name="connsiteY32" fmla="*/ 5110163 h 5453063"/>
                <a:gd name="connsiteX33" fmla="*/ 1238250 w 2271713"/>
                <a:gd name="connsiteY33" fmla="*/ 5224463 h 5453063"/>
                <a:gd name="connsiteX34" fmla="*/ 1100138 w 2271713"/>
                <a:gd name="connsiteY34" fmla="*/ 5453063 h 5453063"/>
                <a:gd name="connsiteX35" fmla="*/ 1038225 w 2271713"/>
                <a:gd name="connsiteY35" fmla="*/ 5453063 h 5453063"/>
                <a:gd name="connsiteX36" fmla="*/ 1023938 w 2271713"/>
                <a:gd name="connsiteY36" fmla="*/ 5148263 h 5453063"/>
                <a:gd name="connsiteX37" fmla="*/ 1185863 w 2271713"/>
                <a:gd name="connsiteY37" fmla="*/ 4848225 h 5453063"/>
                <a:gd name="connsiteX38" fmla="*/ 1271588 w 2271713"/>
                <a:gd name="connsiteY38" fmla="*/ 4095750 h 5453063"/>
                <a:gd name="connsiteX39" fmla="*/ 1419225 w 2271713"/>
                <a:gd name="connsiteY39" fmla="*/ 3509963 h 5453063"/>
                <a:gd name="connsiteX40" fmla="*/ 1262063 w 2271713"/>
                <a:gd name="connsiteY40" fmla="*/ 3328988 h 5453063"/>
                <a:gd name="connsiteX41" fmla="*/ 1147763 w 2271713"/>
                <a:gd name="connsiteY41" fmla="*/ 2981325 h 5453063"/>
                <a:gd name="connsiteX42" fmla="*/ 1066800 w 2271713"/>
                <a:gd name="connsiteY42" fmla="*/ 2671763 h 5453063"/>
                <a:gd name="connsiteX43" fmla="*/ 1128713 w 2271713"/>
                <a:gd name="connsiteY43" fmla="*/ 2085975 h 5453063"/>
                <a:gd name="connsiteX44" fmla="*/ 957263 w 2271713"/>
                <a:gd name="connsiteY44" fmla="*/ 1604963 h 5453063"/>
                <a:gd name="connsiteX45" fmla="*/ 852488 w 2271713"/>
                <a:gd name="connsiteY45" fmla="*/ 1490663 h 5453063"/>
                <a:gd name="connsiteX46" fmla="*/ 785813 w 2271713"/>
                <a:gd name="connsiteY46" fmla="*/ 2143125 h 5453063"/>
                <a:gd name="connsiteX47" fmla="*/ 962025 w 2271713"/>
                <a:gd name="connsiteY47" fmla="*/ 2586038 h 5453063"/>
                <a:gd name="connsiteX48" fmla="*/ 1004888 w 2271713"/>
                <a:gd name="connsiteY48" fmla="*/ 2790825 h 5453063"/>
                <a:gd name="connsiteX49" fmla="*/ 1066800 w 2271713"/>
                <a:gd name="connsiteY49" fmla="*/ 2843213 h 5453063"/>
                <a:gd name="connsiteX50" fmla="*/ 1066800 w 2271713"/>
                <a:gd name="connsiteY50" fmla="*/ 3071813 h 5453063"/>
                <a:gd name="connsiteX51" fmla="*/ 1023938 w 2271713"/>
                <a:gd name="connsiteY51" fmla="*/ 3167063 h 5453063"/>
                <a:gd name="connsiteX52" fmla="*/ 828675 w 2271713"/>
                <a:gd name="connsiteY52" fmla="*/ 3171825 h 5453063"/>
                <a:gd name="connsiteX53" fmla="*/ 766763 w 2271713"/>
                <a:gd name="connsiteY53" fmla="*/ 3062288 h 5453063"/>
                <a:gd name="connsiteX54" fmla="*/ 828675 w 2271713"/>
                <a:gd name="connsiteY54" fmla="*/ 2947988 h 5453063"/>
                <a:gd name="connsiteX55" fmla="*/ 904875 w 2271713"/>
                <a:gd name="connsiteY55" fmla="*/ 2957513 h 5453063"/>
                <a:gd name="connsiteX56" fmla="*/ 914400 w 2271713"/>
                <a:gd name="connsiteY56" fmla="*/ 2909888 h 5453063"/>
                <a:gd name="connsiteX57" fmla="*/ 738188 w 2271713"/>
                <a:gd name="connsiteY57" fmla="*/ 2481263 h 5453063"/>
                <a:gd name="connsiteX58" fmla="*/ 619125 w 2271713"/>
                <a:gd name="connsiteY58" fmla="*/ 2209800 h 5453063"/>
                <a:gd name="connsiteX59" fmla="*/ 619125 w 2271713"/>
                <a:gd name="connsiteY59" fmla="*/ 1395413 h 5453063"/>
                <a:gd name="connsiteX60" fmla="*/ 523875 w 2271713"/>
                <a:gd name="connsiteY60" fmla="*/ 1600200 h 5453063"/>
                <a:gd name="connsiteX61" fmla="*/ 357188 w 2271713"/>
                <a:gd name="connsiteY61" fmla="*/ 1747838 h 5453063"/>
                <a:gd name="connsiteX62" fmla="*/ 161925 w 2271713"/>
                <a:gd name="connsiteY62" fmla="*/ 1938338 h 5453063"/>
                <a:gd name="connsiteX63" fmla="*/ 152400 w 2271713"/>
                <a:gd name="connsiteY63" fmla="*/ 1981200 h 5453063"/>
                <a:gd name="connsiteX64" fmla="*/ 133350 w 2271713"/>
                <a:gd name="connsiteY64" fmla="*/ 2176463 h 5453063"/>
                <a:gd name="connsiteX65" fmla="*/ 142875 w 2271713"/>
                <a:gd name="connsiteY65" fmla="*/ 2271713 h 5453063"/>
                <a:gd name="connsiteX66" fmla="*/ 23813 w 2271713"/>
                <a:gd name="connsiteY66" fmla="*/ 2128838 h 5453063"/>
                <a:gd name="connsiteX67" fmla="*/ 0 w 2271713"/>
                <a:gd name="connsiteY67" fmla="*/ 1824038 h 5453063"/>
                <a:gd name="connsiteX68" fmla="*/ 114300 w 2271713"/>
                <a:gd name="connsiteY68" fmla="*/ 1576388 h 5453063"/>
                <a:gd name="connsiteX69" fmla="*/ 233363 w 2271713"/>
                <a:gd name="connsiteY69" fmla="*/ 1343025 h 5453063"/>
                <a:gd name="connsiteX70" fmla="*/ 566738 w 2271713"/>
                <a:gd name="connsiteY70" fmla="*/ 1152525 h 5453063"/>
                <a:gd name="connsiteX71" fmla="*/ 585788 w 2271713"/>
                <a:gd name="connsiteY71" fmla="*/ 990600 h 5453063"/>
                <a:gd name="connsiteX72" fmla="*/ 585788 w 2271713"/>
                <a:gd name="connsiteY72" fmla="*/ 742950 h 5453063"/>
                <a:gd name="connsiteX73" fmla="*/ 676275 w 2271713"/>
                <a:gd name="connsiteY73" fmla="*/ 404813 h 5453063"/>
                <a:gd name="connsiteX74" fmla="*/ 866775 w 2271713"/>
                <a:gd name="connsiteY74" fmla="*/ 119063 h 5453063"/>
                <a:gd name="connsiteX75" fmla="*/ 1123950 w 2271713"/>
                <a:gd name="connsiteY75" fmla="*/ 0 h 5453063"/>
                <a:gd name="connsiteX76" fmla="*/ 1381125 w 2271713"/>
                <a:gd name="connsiteY76" fmla="*/ 85725 h 5453063"/>
                <a:gd name="connsiteX0" fmla="*/ 1381125 w 2271713"/>
                <a:gd name="connsiteY0" fmla="*/ 85725 h 5453063"/>
                <a:gd name="connsiteX1" fmla="*/ 1457325 w 2271713"/>
                <a:gd name="connsiteY1" fmla="*/ 200025 h 5453063"/>
                <a:gd name="connsiteX2" fmla="*/ 1443038 w 2271713"/>
                <a:gd name="connsiteY2" fmla="*/ 266700 h 5453063"/>
                <a:gd name="connsiteX3" fmla="*/ 1509713 w 2271713"/>
                <a:gd name="connsiteY3" fmla="*/ 466725 h 5453063"/>
                <a:gd name="connsiteX4" fmla="*/ 1495425 w 2271713"/>
                <a:gd name="connsiteY4" fmla="*/ 757238 h 5453063"/>
                <a:gd name="connsiteX5" fmla="*/ 1428750 w 2271713"/>
                <a:gd name="connsiteY5" fmla="*/ 928688 h 5453063"/>
                <a:gd name="connsiteX6" fmla="*/ 1581150 w 2271713"/>
                <a:gd name="connsiteY6" fmla="*/ 919163 h 5453063"/>
                <a:gd name="connsiteX7" fmla="*/ 1947863 w 2271713"/>
                <a:gd name="connsiteY7" fmla="*/ 1176338 h 5453063"/>
                <a:gd name="connsiteX8" fmla="*/ 2271713 w 2271713"/>
                <a:gd name="connsiteY8" fmla="*/ 1504950 h 5453063"/>
                <a:gd name="connsiteX9" fmla="*/ 2271713 w 2271713"/>
                <a:gd name="connsiteY9" fmla="*/ 1552575 h 5453063"/>
                <a:gd name="connsiteX10" fmla="*/ 1962150 w 2271713"/>
                <a:gd name="connsiteY10" fmla="*/ 1871663 h 5453063"/>
                <a:gd name="connsiteX11" fmla="*/ 1809750 w 2271713"/>
                <a:gd name="connsiteY11" fmla="*/ 1995488 h 5453063"/>
                <a:gd name="connsiteX12" fmla="*/ 1724025 w 2271713"/>
                <a:gd name="connsiteY12" fmla="*/ 1947863 h 5453063"/>
                <a:gd name="connsiteX13" fmla="*/ 2038350 w 2271713"/>
                <a:gd name="connsiteY13" fmla="*/ 1528763 h 5453063"/>
                <a:gd name="connsiteX14" fmla="*/ 1695450 w 2271713"/>
                <a:gd name="connsiteY14" fmla="*/ 1252538 h 5453063"/>
                <a:gd name="connsiteX15" fmla="*/ 1652588 w 2271713"/>
                <a:gd name="connsiteY15" fmla="*/ 1428750 h 5453063"/>
                <a:gd name="connsiteX16" fmla="*/ 1595438 w 2271713"/>
                <a:gd name="connsiteY16" fmla="*/ 1566863 h 5453063"/>
                <a:gd name="connsiteX17" fmla="*/ 1628775 w 2271713"/>
                <a:gd name="connsiteY17" fmla="*/ 1800225 h 5453063"/>
                <a:gd name="connsiteX18" fmla="*/ 1747838 w 2271713"/>
                <a:gd name="connsiteY18" fmla="*/ 1990725 h 5453063"/>
                <a:gd name="connsiteX19" fmla="*/ 1824038 w 2271713"/>
                <a:gd name="connsiteY19" fmla="*/ 2105025 h 5453063"/>
                <a:gd name="connsiteX20" fmla="*/ 1990725 w 2271713"/>
                <a:gd name="connsiteY20" fmla="*/ 2428875 h 5453063"/>
                <a:gd name="connsiteX21" fmla="*/ 1990725 w 2271713"/>
                <a:gd name="connsiteY21" fmla="*/ 2795588 h 5453063"/>
                <a:gd name="connsiteX22" fmla="*/ 1857375 w 2271713"/>
                <a:gd name="connsiteY22" fmla="*/ 3167063 h 5453063"/>
                <a:gd name="connsiteX23" fmla="*/ 1790700 w 2271713"/>
                <a:gd name="connsiteY23" fmla="*/ 3624263 h 5453063"/>
                <a:gd name="connsiteX24" fmla="*/ 1495425 w 2271713"/>
                <a:gd name="connsiteY24" fmla="*/ 4500563 h 5453063"/>
                <a:gd name="connsiteX25" fmla="*/ 1404938 w 2271713"/>
                <a:gd name="connsiteY25" fmla="*/ 4824413 h 5453063"/>
                <a:gd name="connsiteX26" fmla="*/ 1585913 w 2271713"/>
                <a:gd name="connsiteY26" fmla="*/ 5129213 h 5453063"/>
                <a:gd name="connsiteX27" fmla="*/ 1728788 w 2271713"/>
                <a:gd name="connsiteY27" fmla="*/ 5219700 h 5453063"/>
                <a:gd name="connsiteX28" fmla="*/ 1733550 w 2271713"/>
                <a:gd name="connsiteY28" fmla="*/ 5243513 h 5453063"/>
                <a:gd name="connsiteX29" fmla="*/ 1643063 w 2271713"/>
                <a:gd name="connsiteY29" fmla="*/ 5262563 h 5453063"/>
                <a:gd name="connsiteX30" fmla="*/ 1404938 w 2271713"/>
                <a:gd name="connsiteY30" fmla="*/ 5143500 h 5453063"/>
                <a:gd name="connsiteX31" fmla="*/ 1333500 w 2271713"/>
                <a:gd name="connsiteY31" fmla="*/ 5167313 h 5453063"/>
                <a:gd name="connsiteX32" fmla="*/ 1243013 w 2271713"/>
                <a:gd name="connsiteY32" fmla="*/ 5110163 h 5453063"/>
                <a:gd name="connsiteX33" fmla="*/ 1238250 w 2271713"/>
                <a:gd name="connsiteY33" fmla="*/ 5224463 h 5453063"/>
                <a:gd name="connsiteX34" fmla="*/ 1100138 w 2271713"/>
                <a:gd name="connsiteY34" fmla="*/ 5453063 h 5453063"/>
                <a:gd name="connsiteX35" fmla="*/ 1038225 w 2271713"/>
                <a:gd name="connsiteY35" fmla="*/ 5453063 h 5453063"/>
                <a:gd name="connsiteX36" fmla="*/ 1023938 w 2271713"/>
                <a:gd name="connsiteY36" fmla="*/ 5148263 h 5453063"/>
                <a:gd name="connsiteX37" fmla="*/ 1185863 w 2271713"/>
                <a:gd name="connsiteY37" fmla="*/ 4848225 h 5453063"/>
                <a:gd name="connsiteX38" fmla="*/ 1271588 w 2271713"/>
                <a:gd name="connsiteY38" fmla="*/ 4095750 h 5453063"/>
                <a:gd name="connsiteX39" fmla="*/ 1419225 w 2271713"/>
                <a:gd name="connsiteY39" fmla="*/ 3509963 h 5453063"/>
                <a:gd name="connsiteX40" fmla="*/ 1262063 w 2271713"/>
                <a:gd name="connsiteY40" fmla="*/ 3328988 h 5453063"/>
                <a:gd name="connsiteX41" fmla="*/ 1147763 w 2271713"/>
                <a:gd name="connsiteY41" fmla="*/ 2981325 h 5453063"/>
                <a:gd name="connsiteX42" fmla="*/ 1066800 w 2271713"/>
                <a:gd name="connsiteY42" fmla="*/ 2671763 h 5453063"/>
                <a:gd name="connsiteX43" fmla="*/ 1128713 w 2271713"/>
                <a:gd name="connsiteY43" fmla="*/ 2085975 h 5453063"/>
                <a:gd name="connsiteX44" fmla="*/ 957263 w 2271713"/>
                <a:gd name="connsiteY44" fmla="*/ 1604963 h 5453063"/>
                <a:gd name="connsiteX45" fmla="*/ 852488 w 2271713"/>
                <a:gd name="connsiteY45" fmla="*/ 1490663 h 5453063"/>
                <a:gd name="connsiteX46" fmla="*/ 785813 w 2271713"/>
                <a:gd name="connsiteY46" fmla="*/ 2143125 h 5453063"/>
                <a:gd name="connsiteX47" fmla="*/ 962025 w 2271713"/>
                <a:gd name="connsiteY47" fmla="*/ 2586038 h 5453063"/>
                <a:gd name="connsiteX48" fmla="*/ 1004888 w 2271713"/>
                <a:gd name="connsiteY48" fmla="*/ 2790825 h 5453063"/>
                <a:gd name="connsiteX49" fmla="*/ 1066800 w 2271713"/>
                <a:gd name="connsiteY49" fmla="*/ 2843213 h 5453063"/>
                <a:gd name="connsiteX50" fmla="*/ 1066800 w 2271713"/>
                <a:gd name="connsiteY50" fmla="*/ 3071813 h 5453063"/>
                <a:gd name="connsiteX51" fmla="*/ 1023938 w 2271713"/>
                <a:gd name="connsiteY51" fmla="*/ 3167063 h 5453063"/>
                <a:gd name="connsiteX52" fmla="*/ 828675 w 2271713"/>
                <a:gd name="connsiteY52" fmla="*/ 3171825 h 5453063"/>
                <a:gd name="connsiteX53" fmla="*/ 766763 w 2271713"/>
                <a:gd name="connsiteY53" fmla="*/ 3062288 h 5453063"/>
                <a:gd name="connsiteX54" fmla="*/ 828675 w 2271713"/>
                <a:gd name="connsiteY54" fmla="*/ 2947988 h 5453063"/>
                <a:gd name="connsiteX55" fmla="*/ 904875 w 2271713"/>
                <a:gd name="connsiteY55" fmla="*/ 2957513 h 5453063"/>
                <a:gd name="connsiteX56" fmla="*/ 914400 w 2271713"/>
                <a:gd name="connsiteY56" fmla="*/ 2909888 h 5453063"/>
                <a:gd name="connsiteX57" fmla="*/ 738188 w 2271713"/>
                <a:gd name="connsiteY57" fmla="*/ 2481263 h 5453063"/>
                <a:gd name="connsiteX58" fmla="*/ 619125 w 2271713"/>
                <a:gd name="connsiteY58" fmla="*/ 2209800 h 5453063"/>
                <a:gd name="connsiteX59" fmla="*/ 619125 w 2271713"/>
                <a:gd name="connsiteY59" fmla="*/ 1395413 h 5453063"/>
                <a:gd name="connsiteX60" fmla="*/ 523875 w 2271713"/>
                <a:gd name="connsiteY60" fmla="*/ 1600200 h 5453063"/>
                <a:gd name="connsiteX61" fmla="*/ 357188 w 2271713"/>
                <a:gd name="connsiteY61" fmla="*/ 1747838 h 5453063"/>
                <a:gd name="connsiteX62" fmla="*/ 161925 w 2271713"/>
                <a:gd name="connsiteY62" fmla="*/ 1938338 h 5453063"/>
                <a:gd name="connsiteX63" fmla="*/ 152400 w 2271713"/>
                <a:gd name="connsiteY63" fmla="*/ 1981200 h 5453063"/>
                <a:gd name="connsiteX64" fmla="*/ 133350 w 2271713"/>
                <a:gd name="connsiteY64" fmla="*/ 2176463 h 5453063"/>
                <a:gd name="connsiteX65" fmla="*/ 142875 w 2271713"/>
                <a:gd name="connsiteY65" fmla="*/ 2271713 h 5453063"/>
                <a:gd name="connsiteX66" fmla="*/ 23813 w 2271713"/>
                <a:gd name="connsiteY66" fmla="*/ 2128838 h 5453063"/>
                <a:gd name="connsiteX67" fmla="*/ 0 w 2271713"/>
                <a:gd name="connsiteY67" fmla="*/ 1824038 h 5453063"/>
                <a:gd name="connsiteX68" fmla="*/ 114300 w 2271713"/>
                <a:gd name="connsiteY68" fmla="*/ 1576388 h 5453063"/>
                <a:gd name="connsiteX69" fmla="*/ 233363 w 2271713"/>
                <a:gd name="connsiteY69" fmla="*/ 1376362 h 5453063"/>
                <a:gd name="connsiteX70" fmla="*/ 566738 w 2271713"/>
                <a:gd name="connsiteY70" fmla="*/ 1152525 h 5453063"/>
                <a:gd name="connsiteX71" fmla="*/ 585788 w 2271713"/>
                <a:gd name="connsiteY71" fmla="*/ 990600 h 5453063"/>
                <a:gd name="connsiteX72" fmla="*/ 585788 w 2271713"/>
                <a:gd name="connsiteY72" fmla="*/ 742950 h 5453063"/>
                <a:gd name="connsiteX73" fmla="*/ 676275 w 2271713"/>
                <a:gd name="connsiteY73" fmla="*/ 404813 h 5453063"/>
                <a:gd name="connsiteX74" fmla="*/ 866775 w 2271713"/>
                <a:gd name="connsiteY74" fmla="*/ 119063 h 5453063"/>
                <a:gd name="connsiteX75" fmla="*/ 1123950 w 2271713"/>
                <a:gd name="connsiteY75" fmla="*/ 0 h 5453063"/>
                <a:gd name="connsiteX76" fmla="*/ 1381125 w 2271713"/>
                <a:gd name="connsiteY76" fmla="*/ 85725 h 5453063"/>
                <a:gd name="connsiteX0" fmla="*/ 1381125 w 2271713"/>
                <a:gd name="connsiteY0" fmla="*/ 85725 h 5453063"/>
                <a:gd name="connsiteX1" fmla="*/ 1457325 w 2271713"/>
                <a:gd name="connsiteY1" fmla="*/ 200025 h 5453063"/>
                <a:gd name="connsiteX2" fmla="*/ 1443038 w 2271713"/>
                <a:gd name="connsiteY2" fmla="*/ 266700 h 5453063"/>
                <a:gd name="connsiteX3" fmla="*/ 1509713 w 2271713"/>
                <a:gd name="connsiteY3" fmla="*/ 466725 h 5453063"/>
                <a:gd name="connsiteX4" fmla="*/ 1495425 w 2271713"/>
                <a:gd name="connsiteY4" fmla="*/ 757238 h 5453063"/>
                <a:gd name="connsiteX5" fmla="*/ 1428750 w 2271713"/>
                <a:gd name="connsiteY5" fmla="*/ 928688 h 5453063"/>
                <a:gd name="connsiteX6" fmla="*/ 1581150 w 2271713"/>
                <a:gd name="connsiteY6" fmla="*/ 919163 h 5453063"/>
                <a:gd name="connsiteX7" fmla="*/ 1947863 w 2271713"/>
                <a:gd name="connsiteY7" fmla="*/ 1176338 h 5453063"/>
                <a:gd name="connsiteX8" fmla="*/ 2271713 w 2271713"/>
                <a:gd name="connsiteY8" fmla="*/ 1504950 h 5453063"/>
                <a:gd name="connsiteX9" fmla="*/ 2271713 w 2271713"/>
                <a:gd name="connsiteY9" fmla="*/ 1552575 h 5453063"/>
                <a:gd name="connsiteX10" fmla="*/ 1962150 w 2271713"/>
                <a:gd name="connsiteY10" fmla="*/ 1871663 h 5453063"/>
                <a:gd name="connsiteX11" fmla="*/ 1809750 w 2271713"/>
                <a:gd name="connsiteY11" fmla="*/ 1995488 h 5453063"/>
                <a:gd name="connsiteX12" fmla="*/ 1724025 w 2271713"/>
                <a:gd name="connsiteY12" fmla="*/ 1947863 h 5453063"/>
                <a:gd name="connsiteX13" fmla="*/ 2038350 w 2271713"/>
                <a:gd name="connsiteY13" fmla="*/ 1528763 h 5453063"/>
                <a:gd name="connsiteX14" fmla="*/ 1695450 w 2271713"/>
                <a:gd name="connsiteY14" fmla="*/ 1252538 h 5453063"/>
                <a:gd name="connsiteX15" fmla="*/ 1652588 w 2271713"/>
                <a:gd name="connsiteY15" fmla="*/ 1428750 h 5453063"/>
                <a:gd name="connsiteX16" fmla="*/ 1595438 w 2271713"/>
                <a:gd name="connsiteY16" fmla="*/ 1566863 h 5453063"/>
                <a:gd name="connsiteX17" fmla="*/ 1628775 w 2271713"/>
                <a:gd name="connsiteY17" fmla="*/ 1800225 h 5453063"/>
                <a:gd name="connsiteX18" fmla="*/ 1747838 w 2271713"/>
                <a:gd name="connsiteY18" fmla="*/ 1990725 h 5453063"/>
                <a:gd name="connsiteX19" fmla="*/ 1824038 w 2271713"/>
                <a:gd name="connsiteY19" fmla="*/ 2105025 h 5453063"/>
                <a:gd name="connsiteX20" fmla="*/ 1990725 w 2271713"/>
                <a:gd name="connsiteY20" fmla="*/ 2428875 h 5453063"/>
                <a:gd name="connsiteX21" fmla="*/ 1990725 w 2271713"/>
                <a:gd name="connsiteY21" fmla="*/ 2795588 h 5453063"/>
                <a:gd name="connsiteX22" fmla="*/ 1857375 w 2271713"/>
                <a:gd name="connsiteY22" fmla="*/ 3167063 h 5453063"/>
                <a:gd name="connsiteX23" fmla="*/ 1790700 w 2271713"/>
                <a:gd name="connsiteY23" fmla="*/ 3624263 h 5453063"/>
                <a:gd name="connsiteX24" fmla="*/ 1495425 w 2271713"/>
                <a:gd name="connsiteY24" fmla="*/ 4500563 h 5453063"/>
                <a:gd name="connsiteX25" fmla="*/ 1404938 w 2271713"/>
                <a:gd name="connsiteY25" fmla="*/ 4824413 h 5453063"/>
                <a:gd name="connsiteX26" fmla="*/ 1585913 w 2271713"/>
                <a:gd name="connsiteY26" fmla="*/ 5129213 h 5453063"/>
                <a:gd name="connsiteX27" fmla="*/ 1728788 w 2271713"/>
                <a:gd name="connsiteY27" fmla="*/ 5219700 h 5453063"/>
                <a:gd name="connsiteX28" fmla="*/ 1733550 w 2271713"/>
                <a:gd name="connsiteY28" fmla="*/ 5243513 h 5453063"/>
                <a:gd name="connsiteX29" fmla="*/ 1643063 w 2271713"/>
                <a:gd name="connsiteY29" fmla="*/ 5262563 h 5453063"/>
                <a:gd name="connsiteX30" fmla="*/ 1404938 w 2271713"/>
                <a:gd name="connsiteY30" fmla="*/ 5143500 h 5453063"/>
                <a:gd name="connsiteX31" fmla="*/ 1333500 w 2271713"/>
                <a:gd name="connsiteY31" fmla="*/ 5167313 h 5453063"/>
                <a:gd name="connsiteX32" fmla="*/ 1243013 w 2271713"/>
                <a:gd name="connsiteY32" fmla="*/ 5110163 h 5453063"/>
                <a:gd name="connsiteX33" fmla="*/ 1238250 w 2271713"/>
                <a:gd name="connsiteY33" fmla="*/ 5224463 h 5453063"/>
                <a:gd name="connsiteX34" fmla="*/ 1100138 w 2271713"/>
                <a:gd name="connsiteY34" fmla="*/ 5453063 h 5453063"/>
                <a:gd name="connsiteX35" fmla="*/ 1038225 w 2271713"/>
                <a:gd name="connsiteY35" fmla="*/ 5453063 h 5453063"/>
                <a:gd name="connsiteX36" fmla="*/ 1023938 w 2271713"/>
                <a:gd name="connsiteY36" fmla="*/ 5148263 h 5453063"/>
                <a:gd name="connsiteX37" fmla="*/ 1185863 w 2271713"/>
                <a:gd name="connsiteY37" fmla="*/ 4848225 h 5453063"/>
                <a:gd name="connsiteX38" fmla="*/ 1271588 w 2271713"/>
                <a:gd name="connsiteY38" fmla="*/ 4095750 h 5453063"/>
                <a:gd name="connsiteX39" fmla="*/ 1419225 w 2271713"/>
                <a:gd name="connsiteY39" fmla="*/ 3509963 h 5453063"/>
                <a:gd name="connsiteX40" fmla="*/ 1262063 w 2271713"/>
                <a:gd name="connsiteY40" fmla="*/ 3328988 h 5453063"/>
                <a:gd name="connsiteX41" fmla="*/ 1147763 w 2271713"/>
                <a:gd name="connsiteY41" fmla="*/ 2981325 h 5453063"/>
                <a:gd name="connsiteX42" fmla="*/ 1066800 w 2271713"/>
                <a:gd name="connsiteY42" fmla="*/ 2671763 h 5453063"/>
                <a:gd name="connsiteX43" fmla="*/ 1128713 w 2271713"/>
                <a:gd name="connsiteY43" fmla="*/ 2085975 h 5453063"/>
                <a:gd name="connsiteX44" fmla="*/ 957263 w 2271713"/>
                <a:gd name="connsiteY44" fmla="*/ 1604963 h 5453063"/>
                <a:gd name="connsiteX45" fmla="*/ 852488 w 2271713"/>
                <a:gd name="connsiteY45" fmla="*/ 1490663 h 5453063"/>
                <a:gd name="connsiteX46" fmla="*/ 785813 w 2271713"/>
                <a:gd name="connsiteY46" fmla="*/ 2143125 h 5453063"/>
                <a:gd name="connsiteX47" fmla="*/ 962025 w 2271713"/>
                <a:gd name="connsiteY47" fmla="*/ 2586038 h 5453063"/>
                <a:gd name="connsiteX48" fmla="*/ 1004888 w 2271713"/>
                <a:gd name="connsiteY48" fmla="*/ 2790825 h 5453063"/>
                <a:gd name="connsiteX49" fmla="*/ 1066800 w 2271713"/>
                <a:gd name="connsiteY49" fmla="*/ 2843213 h 5453063"/>
                <a:gd name="connsiteX50" fmla="*/ 1066800 w 2271713"/>
                <a:gd name="connsiteY50" fmla="*/ 3071813 h 5453063"/>
                <a:gd name="connsiteX51" fmla="*/ 1023938 w 2271713"/>
                <a:gd name="connsiteY51" fmla="*/ 3167063 h 5453063"/>
                <a:gd name="connsiteX52" fmla="*/ 828675 w 2271713"/>
                <a:gd name="connsiteY52" fmla="*/ 3171825 h 5453063"/>
                <a:gd name="connsiteX53" fmla="*/ 766763 w 2271713"/>
                <a:gd name="connsiteY53" fmla="*/ 3062288 h 5453063"/>
                <a:gd name="connsiteX54" fmla="*/ 828675 w 2271713"/>
                <a:gd name="connsiteY54" fmla="*/ 2947988 h 5453063"/>
                <a:gd name="connsiteX55" fmla="*/ 904875 w 2271713"/>
                <a:gd name="connsiteY55" fmla="*/ 2957513 h 5453063"/>
                <a:gd name="connsiteX56" fmla="*/ 914400 w 2271713"/>
                <a:gd name="connsiteY56" fmla="*/ 2909888 h 5453063"/>
                <a:gd name="connsiteX57" fmla="*/ 738188 w 2271713"/>
                <a:gd name="connsiteY57" fmla="*/ 2481263 h 5453063"/>
                <a:gd name="connsiteX58" fmla="*/ 619125 w 2271713"/>
                <a:gd name="connsiteY58" fmla="*/ 2209800 h 5453063"/>
                <a:gd name="connsiteX59" fmla="*/ 619125 w 2271713"/>
                <a:gd name="connsiteY59" fmla="*/ 1395413 h 5453063"/>
                <a:gd name="connsiteX60" fmla="*/ 523875 w 2271713"/>
                <a:gd name="connsiteY60" fmla="*/ 1600200 h 5453063"/>
                <a:gd name="connsiteX61" fmla="*/ 357188 w 2271713"/>
                <a:gd name="connsiteY61" fmla="*/ 1747838 h 5453063"/>
                <a:gd name="connsiteX62" fmla="*/ 161925 w 2271713"/>
                <a:gd name="connsiteY62" fmla="*/ 1938338 h 5453063"/>
                <a:gd name="connsiteX63" fmla="*/ 152400 w 2271713"/>
                <a:gd name="connsiteY63" fmla="*/ 1981200 h 5453063"/>
                <a:gd name="connsiteX64" fmla="*/ 133350 w 2271713"/>
                <a:gd name="connsiteY64" fmla="*/ 2176463 h 5453063"/>
                <a:gd name="connsiteX65" fmla="*/ 142875 w 2271713"/>
                <a:gd name="connsiteY65" fmla="*/ 2271713 h 5453063"/>
                <a:gd name="connsiteX66" fmla="*/ 23813 w 2271713"/>
                <a:gd name="connsiteY66" fmla="*/ 2128838 h 5453063"/>
                <a:gd name="connsiteX67" fmla="*/ 0 w 2271713"/>
                <a:gd name="connsiteY67" fmla="*/ 1824038 h 5453063"/>
                <a:gd name="connsiteX68" fmla="*/ 114300 w 2271713"/>
                <a:gd name="connsiteY68" fmla="*/ 1576388 h 5453063"/>
                <a:gd name="connsiteX69" fmla="*/ 233363 w 2271713"/>
                <a:gd name="connsiteY69" fmla="*/ 1376362 h 5453063"/>
                <a:gd name="connsiteX70" fmla="*/ 566738 w 2271713"/>
                <a:gd name="connsiteY70" fmla="*/ 1152525 h 5453063"/>
                <a:gd name="connsiteX71" fmla="*/ 585788 w 2271713"/>
                <a:gd name="connsiteY71" fmla="*/ 990600 h 5453063"/>
                <a:gd name="connsiteX72" fmla="*/ 585788 w 2271713"/>
                <a:gd name="connsiteY72" fmla="*/ 742950 h 5453063"/>
                <a:gd name="connsiteX73" fmla="*/ 676275 w 2271713"/>
                <a:gd name="connsiteY73" fmla="*/ 404813 h 5453063"/>
                <a:gd name="connsiteX74" fmla="*/ 866775 w 2271713"/>
                <a:gd name="connsiteY74" fmla="*/ 119063 h 5453063"/>
                <a:gd name="connsiteX75" fmla="*/ 1123950 w 2271713"/>
                <a:gd name="connsiteY75" fmla="*/ 0 h 5453063"/>
                <a:gd name="connsiteX76" fmla="*/ 1381125 w 2271713"/>
                <a:gd name="connsiteY76" fmla="*/ 85725 h 5453063"/>
                <a:gd name="connsiteX0" fmla="*/ 1381125 w 2271713"/>
                <a:gd name="connsiteY0" fmla="*/ 85725 h 5453063"/>
                <a:gd name="connsiteX1" fmla="*/ 1457325 w 2271713"/>
                <a:gd name="connsiteY1" fmla="*/ 200025 h 5453063"/>
                <a:gd name="connsiteX2" fmla="*/ 1443038 w 2271713"/>
                <a:gd name="connsiteY2" fmla="*/ 266700 h 5453063"/>
                <a:gd name="connsiteX3" fmla="*/ 1509713 w 2271713"/>
                <a:gd name="connsiteY3" fmla="*/ 466725 h 5453063"/>
                <a:gd name="connsiteX4" fmla="*/ 1495425 w 2271713"/>
                <a:gd name="connsiteY4" fmla="*/ 757238 h 5453063"/>
                <a:gd name="connsiteX5" fmla="*/ 1428750 w 2271713"/>
                <a:gd name="connsiteY5" fmla="*/ 928688 h 5453063"/>
                <a:gd name="connsiteX6" fmla="*/ 1581150 w 2271713"/>
                <a:gd name="connsiteY6" fmla="*/ 919163 h 5453063"/>
                <a:gd name="connsiteX7" fmla="*/ 1947863 w 2271713"/>
                <a:gd name="connsiteY7" fmla="*/ 1176338 h 5453063"/>
                <a:gd name="connsiteX8" fmla="*/ 2271713 w 2271713"/>
                <a:gd name="connsiteY8" fmla="*/ 1504950 h 5453063"/>
                <a:gd name="connsiteX9" fmla="*/ 2271713 w 2271713"/>
                <a:gd name="connsiteY9" fmla="*/ 1552575 h 5453063"/>
                <a:gd name="connsiteX10" fmla="*/ 1962150 w 2271713"/>
                <a:gd name="connsiteY10" fmla="*/ 1871663 h 5453063"/>
                <a:gd name="connsiteX11" fmla="*/ 1809750 w 2271713"/>
                <a:gd name="connsiteY11" fmla="*/ 1995488 h 5453063"/>
                <a:gd name="connsiteX12" fmla="*/ 1724025 w 2271713"/>
                <a:gd name="connsiteY12" fmla="*/ 1947863 h 5453063"/>
                <a:gd name="connsiteX13" fmla="*/ 2038350 w 2271713"/>
                <a:gd name="connsiteY13" fmla="*/ 1528763 h 5453063"/>
                <a:gd name="connsiteX14" fmla="*/ 1695450 w 2271713"/>
                <a:gd name="connsiteY14" fmla="*/ 1252538 h 5453063"/>
                <a:gd name="connsiteX15" fmla="*/ 1652588 w 2271713"/>
                <a:gd name="connsiteY15" fmla="*/ 1428750 h 5453063"/>
                <a:gd name="connsiteX16" fmla="*/ 1595438 w 2271713"/>
                <a:gd name="connsiteY16" fmla="*/ 1566863 h 5453063"/>
                <a:gd name="connsiteX17" fmla="*/ 1628775 w 2271713"/>
                <a:gd name="connsiteY17" fmla="*/ 1800225 h 5453063"/>
                <a:gd name="connsiteX18" fmla="*/ 1747838 w 2271713"/>
                <a:gd name="connsiteY18" fmla="*/ 1990725 h 5453063"/>
                <a:gd name="connsiteX19" fmla="*/ 1824038 w 2271713"/>
                <a:gd name="connsiteY19" fmla="*/ 2105025 h 5453063"/>
                <a:gd name="connsiteX20" fmla="*/ 1990725 w 2271713"/>
                <a:gd name="connsiteY20" fmla="*/ 2428875 h 5453063"/>
                <a:gd name="connsiteX21" fmla="*/ 1990725 w 2271713"/>
                <a:gd name="connsiteY21" fmla="*/ 2795588 h 5453063"/>
                <a:gd name="connsiteX22" fmla="*/ 1857375 w 2271713"/>
                <a:gd name="connsiteY22" fmla="*/ 3167063 h 5453063"/>
                <a:gd name="connsiteX23" fmla="*/ 1790700 w 2271713"/>
                <a:gd name="connsiteY23" fmla="*/ 3624263 h 5453063"/>
                <a:gd name="connsiteX24" fmla="*/ 1495425 w 2271713"/>
                <a:gd name="connsiteY24" fmla="*/ 4500563 h 5453063"/>
                <a:gd name="connsiteX25" fmla="*/ 1404938 w 2271713"/>
                <a:gd name="connsiteY25" fmla="*/ 4824413 h 5453063"/>
                <a:gd name="connsiteX26" fmla="*/ 1585913 w 2271713"/>
                <a:gd name="connsiteY26" fmla="*/ 5129213 h 5453063"/>
                <a:gd name="connsiteX27" fmla="*/ 1728788 w 2271713"/>
                <a:gd name="connsiteY27" fmla="*/ 5219700 h 5453063"/>
                <a:gd name="connsiteX28" fmla="*/ 1733550 w 2271713"/>
                <a:gd name="connsiteY28" fmla="*/ 5243513 h 5453063"/>
                <a:gd name="connsiteX29" fmla="*/ 1643063 w 2271713"/>
                <a:gd name="connsiteY29" fmla="*/ 5262563 h 5453063"/>
                <a:gd name="connsiteX30" fmla="*/ 1404938 w 2271713"/>
                <a:gd name="connsiteY30" fmla="*/ 5143500 h 5453063"/>
                <a:gd name="connsiteX31" fmla="*/ 1333500 w 2271713"/>
                <a:gd name="connsiteY31" fmla="*/ 5167313 h 5453063"/>
                <a:gd name="connsiteX32" fmla="*/ 1243013 w 2271713"/>
                <a:gd name="connsiteY32" fmla="*/ 5110163 h 5453063"/>
                <a:gd name="connsiteX33" fmla="*/ 1238250 w 2271713"/>
                <a:gd name="connsiteY33" fmla="*/ 5224463 h 5453063"/>
                <a:gd name="connsiteX34" fmla="*/ 1100138 w 2271713"/>
                <a:gd name="connsiteY34" fmla="*/ 5453063 h 5453063"/>
                <a:gd name="connsiteX35" fmla="*/ 1038225 w 2271713"/>
                <a:gd name="connsiteY35" fmla="*/ 5453063 h 5453063"/>
                <a:gd name="connsiteX36" fmla="*/ 1023938 w 2271713"/>
                <a:gd name="connsiteY36" fmla="*/ 5148263 h 5453063"/>
                <a:gd name="connsiteX37" fmla="*/ 1185863 w 2271713"/>
                <a:gd name="connsiteY37" fmla="*/ 4848225 h 5453063"/>
                <a:gd name="connsiteX38" fmla="*/ 1271588 w 2271713"/>
                <a:gd name="connsiteY38" fmla="*/ 4095750 h 5453063"/>
                <a:gd name="connsiteX39" fmla="*/ 1419225 w 2271713"/>
                <a:gd name="connsiteY39" fmla="*/ 3509963 h 5453063"/>
                <a:gd name="connsiteX40" fmla="*/ 1262063 w 2271713"/>
                <a:gd name="connsiteY40" fmla="*/ 3328988 h 5453063"/>
                <a:gd name="connsiteX41" fmla="*/ 1147763 w 2271713"/>
                <a:gd name="connsiteY41" fmla="*/ 2981325 h 5453063"/>
                <a:gd name="connsiteX42" fmla="*/ 1066800 w 2271713"/>
                <a:gd name="connsiteY42" fmla="*/ 2671763 h 5453063"/>
                <a:gd name="connsiteX43" fmla="*/ 1128713 w 2271713"/>
                <a:gd name="connsiteY43" fmla="*/ 2085975 h 5453063"/>
                <a:gd name="connsiteX44" fmla="*/ 957263 w 2271713"/>
                <a:gd name="connsiteY44" fmla="*/ 1604963 h 5453063"/>
                <a:gd name="connsiteX45" fmla="*/ 852488 w 2271713"/>
                <a:gd name="connsiteY45" fmla="*/ 1490663 h 5453063"/>
                <a:gd name="connsiteX46" fmla="*/ 785813 w 2271713"/>
                <a:gd name="connsiteY46" fmla="*/ 2143125 h 5453063"/>
                <a:gd name="connsiteX47" fmla="*/ 962025 w 2271713"/>
                <a:gd name="connsiteY47" fmla="*/ 2586038 h 5453063"/>
                <a:gd name="connsiteX48" fmla="*/ 1004888 w 2271713"/>
                <a:gd name="connsiteY48" fmla="*/ 2790825 h 5453063"/>
                <a:gd name="connsiteX49" fmla="*/ 1066800 w 2271713"/>
                <a:gd name="connsiteY49" fmla="*/ 2843213 h 5453063"/>
                <a:gd name="connsiteX50" fmla="*/ 1066800 w 2271713"/>
                <a:gd name="connsiteY50" fmla="*/ 3071813 h 5453063"/>
                <a:gd name="connsiteX51" fmla="*/ 1023938 w 2271713"/>
                <a:gd name="connsiteY51" fmla="*/ 3167063 h 5453063"/>
                <a:gd name="connsiteX52" fmla="*/ 828675 w 2271713"/>
                <a:gd name="connsiteY52" fmla="*/ 3171825 h 5453063"/>
                <a:gd name="connsiteX53" fmla="*/ 766763 w 2271713"/>
                <a:gd name="connsiteY53" fmla="*/ 3062288 h 5453063"/>
                <a:gd name="connsiteX54" fmla="*/ 828675 w 2271713"/>
                <a:gd name="connsiteY54" fmla="*/ 2947988 h 5453063"/>
                <a:gd name="connsiteX55" fmla="*/ 904875 w 2271713"/>
                <a:gd name="connsiteY55" fmla="*/ 2957513 h 5453063"/>
                <a:gd name="connsiteX56" fmla="*/ 914400 w 2271713"/>
                <a:gd name="connsiteY56" fmla="*/ 2909888 h 5453063"/>
                <a:gd name="connsiteX57" fmla="*/ 738188 w 2271713"/>
                <a:gd name="connsiteY57" fmla="*/ 2481263 h 5453063"/>
                <a:gd name="connsiteX58" fmla="*/ 619125 w 2271713"/>
                <a:gd name="connsiteY58" fmla="*/ 2209800 h 5453063"/>
                <a:gd name="connsiteX59" fmla="*/ 619125 w 2271713"/>
                <a:gd name="connsiteY59" fmla="*/ 1395413 h 5453063"/>
                <a:gd name="connsiteX60" fmla="*/ 523875 w 2271713"/>
                <a:gd name="connsiteY60" fmla="*/ 1600200 h 5453063"/>
                <a:gd name="connsiteX61" fmla="*/ 357188 w 2271713"/>
                <a:gd name="connsiteY61" fmla="*/ 1747838 h 5453063"/>
                <a:gd name="connsiteX62" fmla="*/ 161925 w 2271713"/>
                <a:gd name="connsiteY62" fmla="*/ 1938338 h 5453063"/>
                <a:gd name="connsiteX63" fmla="*/ 152400 w 2271713"/>
                <a:gd name="connsiteY63" fmla="*/ 1981200 h 5453063"/>
                <a:gd name="connsiteX64" fmla="*/ 133350 w 2271713"/>
                <a:gd name="connsiteY64" fmla="*/ 2176463 h 5453063"/>
                <a:gd name="connsiteX65" fmla="*/ 142875 w 2271713"/>
                <a:gd name="connsiteY65" fmla="*/ 2271713 h 5453063"/>
                <a:gd name="connsiteX66" fmla="*/ 23813 w 2271713"/>
                <a:gd name="connsiteY66" fmla="*/ 2128838 h 5453063"/>
                <a:gd name="connsiteX67" fmla="*/ 0 w 2271713"/>
                <a:gd name="connsiteY67" fmla="*/ 1824038 h 5453063"/>
                <a:gd name="connsiteX68" fmla="*/ 114300 w 2271713"/>
                <a:gd name="connsiteY68" fmla="*/ 1576388 h 5453063"/>
                <a:gd name="connsiteX69" fmla="*/ 230982 w 2271713"/>
                <a:gd name="connsiteY69" fmla="*/ 1345406 h 5453063"/>
                <a:gd name="connsiteX70" fmla="*/ 566738 w 2271713"/>
                <a:gd name="connsiteY70" fmla="*/ 1152525 h 5453063"/>
                <a:gd name="connsiteX71" fmla="*/ 585788 w 2271713"/>
                <a:gd name="connsiteY71" fmla="*/ 990600 h 5453063"/>
                <a:gd name="connsiteX72" fmla="*/ 585788 w 2271713"/>
                <a:gd name="connsiteY72" fmla="*/ 742950 h 5453063"/>
                <a:gd name="connsiteX73" fmla="*/ 676275 w 2271713"/>
                <a:gd name="connsiteY73" fmla="*/ 404813 h 5453063"/>
                <a:gd name="connsiteX74" fmla="*/ 866775 w 2271713"/>
                <a:gd name="connsiteY74" fmla="*/ 119063 h 5453063"/>
                <a:gd name="connsiteX75" fmla="*/ 1123950 w 2271713"/>
                <a:gd name="connsiteY75" fmla="*/ 0 h 5453063"/>
                <a:gd name="connsiteX76" fmla="*/ 1381125 w 2271713"/>
                <a:gd name="connsiteY76" fmla="*/ 85725 h 5453063"/>
                <a:gd name="connsiteX0" fmla="*/ 1381125 w 2271713"/>
                <a:gd name="connsiteY0" fmla="*/ 85725 h 5453063"/>
                <a:gd name="connsiteX1" fmla="*/ 1457325 w 2271713"/>
                <a:gd name="connsiteY1" fmla="*/ 200025 h 5453063"/>
                <a:gd name="connsiteX2" fmla="*/ 1443038 w 2271713"/>
                <a:gd name="connsiteY2" fmla="*/ 266700 h 5453063"/>
                <a:gd name="connsiteX3" fmla="*/ 1509713 w 2271713"/>
                <a:gd name="connsiteY3" fmla="*/ 466725 h 5453063"/>
                <a:gd name="connsiteX4" fmla="*/ 1495425 w 2271713"/>
                <a:gd name="connsiteY4" fmla="*/ 757238 h 5453063"/>
                <a:gd name="connsiteX5" fmla="*/ 1428750 w 2271713"/>
                <a:gd name="connsiteY5" fmla="*/ 928688 h 5453063"/>
                <a:gd name="connsiteX6" fmla="*/ 1581150 w 2271713"/>
                <a:gd name="connsiteY6" fmla="*/ 919163 h 5453063"/>
                <a:gd name="connsiteX7" fmla="*/ 1947863 w 2271713"/>
                <a:gd name="connsiteY7" fmla="*/ 1176338 h 5453063"/>
                <a:gd name="connsiteX8" fmla="*/ 2271713 w 2271713"/>
                <a:gd name="connsiteY8" fmla="*/ 1504950 h 5453063"/>
                <a:gd name="connsiteX9" fmla="*/ 2271713 w 2271713"/>
                <a:gd name="connsiteY9" fmla="*/ 1552575 h 5453063"/>
                <a:gd name="connsiteX10" fmla="*/ 1962150 w 2271713"/>
                <a:gd name="connsiteY10" fmla="*/ 1871663 h 5453063"/>
                <a:gd name="connsiteX11" fmla="*/ 1809750 w 2271713"/>
                <a:gd name="connsiteY11" fmla="*/ 1995488 h 5453063"/>
                <a:gd name="connsiteX12" fmla="*/ 1724025 w 2271713"/>
                <a:gd name="connsiteY12" fmla="*/ 1947863 h 5453063"/>
                <a:gd name="connsiteX13" fmla="*/ 2038350 w 2271713"/>
                <a:gd name="connsiteY13" fmla="*/ 1528763 h 5453063"/>
                <a:gd name="connsiteX14" fmla="*/ 1695450 w 2271713"/>
                <a:gd name="connsiteY14" fmla="*/ 1252538 h 5453063"/>
                <a:gd name="connsiteX15" fmla="*/ 1652588 w 2271713"/>
                <a:gd name="connsiteY15" fmla="*/ 1428750 h 5453063"/>
                <a:gd name="connsiteX16" fmla="*/ 1595438 w 2271713"/>
                <a:gd name="connsiteY16" fmla="*/ 1566863 h 5453063"/>
                <a:gd name="connsiteX17" fmla="*/ 1628775 w 2271713"/>
                <a:gd name="connsiteY17" fmla="*/ 1800225 h 5453063"/>
                <a:gd name="connsiteX18" fmla="*/ 1747838 w 2271713"/>
                <a:gd name="connsiteY18" fmla="*/ 1990725 h 5453063"/>
                <a:gd name="connsiteX19" fmla="*/ 1824038 w 2271713"/>
                <a:gd name="connsiteY19" fmla="*/ 2105025 h 5453063"/>
                <a:gd name="connsiteX20" fmla="*/ 1990725 w 2271713"/>
                <a:gd name="connsiteY20" fmla="*/ 2428875 h 5453063"/>
                <a:gd name="connsiteX21" fmla="*/ 1990725 w 2271713"/>
                <a:gd name="connsiteY21" fmla="*/ 2795588 h 5453063"/>
                <a:gd name="connsiteX22" fmla="*/ 1857375 w 2271713"/>
                <a:gd name="connsiteY22" fmla="*/ 3167063 h 5453063"/>
                <a:gd name="connsiteX23" fmla="*/ 1790700 w 2271713"/>
                <a:gd name="connsiteY23" fmla="*/ 3624263 h 5453063"/>
                <a:gd name="connsiteX24" fmla="*/ 1495425 w 2271713"/>
                <a:gd name="connsiteY24" fmla="*/ 4500563 h 5453063"/>
                <a:gd name="connsiteX25" fmla="*/ 1404938 w 2271713"/>
                <a:gd name="connsiteY25" fmla="*/ 4824413 h 5453063"/>
                <a:gd name="connsiteX26" fmla="*/ 1585913 w 2271713"/>
                <a:gd name="connsiteY26" fmla="*/ 5129213 h 5453063"/>
                <a:gd name="connsiteX27" fmla="*/ 1728788 w 2271713"/>
                <a:gd name="connsiteY27" fmla="*/ 5219700 h 5453063"/>
                <a:gd name="connsiteX28" fmla="*/ 1733550 w 2271713"/>
                <a:gd name="connsiteY28" fmla="*/ 5243513 h 5453063"/>
                <a:gd name="connsiteX29" fmla="*/ 1643063 w 2271713"/>
                <a:gd name="connsiteY29" fmla="*/ 5262563 h 5453063"/>
                <a:gd name="connsiteX30" fmla="*/ 1404938 w 2271713"/>
                <a:gd name="connsiteY30" fmla="*/ 5143500 h 5453063"/>
                <a:gd name="connsiteX31" fmla="*/ 1333500 w 2271713"/>
                <a:gd name="connsiteY31" fmla="*/ 5167313 h 5453063"/>
                <a:gd name="connsiteX32" fmla="*/ 1243013 w 2271713"/>
                <a:gd name="connsiteY32" fmla="*/ 5110163 h 5453063"/>
                <a:gd name="connsiteX33" fmla="*/ 1238250 w 2271713"/>
                <a:gd name="connsiteY33" fmla="*/ 5224463 h 5453063"/>
                <a:gd name="connsiteX34" fmla="*/ 1100138 w 2271713"/>
                <a:gd name="connsiteY34" fmla="*/ 5453063 h 5453063"/>
                <a:gd name="connsiteX35" fmla="*/ 1038225 w 2271713"/>
                <a:gd name="connsiteY35" fmla="*/ 5453063 h 5453063"/>
                <a:gd name="connsiteX36" fmla="*/ 1023938 w 2271713"/>
                <a:gd name="connsiteY36" fmla="*/ 5148263 h 5453063"/>
                <a:gd name="connsiteX37" fmla="*/ 1185863 w 2271713"/>
                <a:gd name="connsiteY37" fmla="*/ 4848225 h 5453063"/>
                <a:gd name="connsiteX38" fmla="*/ 1271588 w 2271713"/>
                <a:gd name="connsiteY38" fmla="*/ 4095750 h 5453063"/>
                <a:gd name="connsiteX39" fmla="*/ 1419225 w 2271713"/>
                <a:gd name="connsiteY39" fmla="*/ 3509963 h 5453063"/>
                <a:gd name="connsiteX40" fmla="*/ 1262063 w 2271713"/>
                <a:gd name="connsiteY40" fmla="*/ 3328988 h 5453063"/>
                <a:gd name="connsiteX41" fmla="*/ 1147763 w 2271713"/>
                <a:gd name="connsiteY41" fmla="*/ 2981325 h 5453063"/>
                <a:gd name="connsiteX42" fmla="*/ 1066800 w 2271713"/>
                <a:gd name="connsiteY42" fmla="*/ 2671763 h 5453063"/>
                <a:gd name="connsiteX43" fmla="*/ 1128713 w 2271713"/>
                <a:gd name="connsiteY43" fmla="*/ 2085975 h 5453063"/>
                <a:gd name="connsiteX44" fmla="*/ 957263 w 2271713"/>
                <a:gd name="connsiteY44" fmla="*/ 1604963 h 5453063"/>
                <a:gd name="connsiteX45" fmla="*/ 852488 w 2271713"/>
                <a:gd name="connsiteY45" fmla="*/ 1490663 h 5453063"/>
                <a:gd name="connsiteX46" fmla="*/ 785813 w 2271713"/>
                <a:gd name="connsiteY46" fmla="*/ 2143125 h 5453063"/>
                <a:gd name="connsiteX47" fmla="*/ 962025 w 2271713"/>
                <a:gd name="connsiteY47" fmla="*/ 2586038 h 5453063"/>
                <a:gd name="connsiteX48" fmla="*/ 1004888 w 2271713"/>
                <a:gd name="connsiteY48" fmla="*/ 2790825 h 5453063"/>
                <a:gd name="connsiteX49" fmla="*/ 1066800 w 2271713"/>
                <a:gd name="connsiteY49" fmla="*/ 2843213 h 5453063"/>
                <a:gd name="connsiteX50" fmla="*/ 1066800 w 2271713"/>
                <a:gd name="connsiteY50" fmla="*/ 3071813 h 5453063"/>
                <a:gd name="connsiteX51" fmla="*/ 1023938 w 2271713"/>
                <a:gd name="connsiteY51" fmla="*/ 3167063 h 5453063"/>
                <a:gd name="connsiteX52" fmla="*/ 828675 w 2271713"/>
                <a:gd name="connsiteY52" fmla="*/ 3171825 h 5453063"/>
                <a:gd name="connsiteX53" fmla="*/ 766763 w 2271713"/>
                <a:gd name="connsiteY53" fmla="*/ 3062288 h 5453063"/>
                <a:gd name="connsiteX54" fmla="*/ 828675 w 2271713"/>
                <a:gd name="connsiteY54" fmla="*/ 2947988 h 5453063"/>
                <a:gd name="connsiteX55" fmla="*/ 904875 w 2271713"/>
                <a:gd name="connsiteY55" fmla="*/ 2957513 h 5453063"/>
                <a:gd name="connsiteX56" fmla="*/ 914400 w 2271713"/>
                <a:gd name="connsiteY56" fmla="*/ 2909888 h 5453063"/>
                <a:gd name="connsiteX57" fmla="*/ 738188 w 2271713"/>
                <a:gd name="connsiteY57" fmla="*/ 2481263 h 5453063"/>
                <a:gd name="connsiteX58" fmla="*/ 619125 w 2271713"/>
                <a:gd name="connsiteY58" fmla="*/ 2209800 h 5453063"/>
                <a:gd name="connsiteX59" fmla="*/ 619125 w 2271713"/>
                <a:gd name="connsiteY59" fmla="*/ 1395413 h 5453063"/>
                <a:gd name="connsiteX60" fmla="*/ 523875 w 2271713"/>
                <a:gd name="connsiteY60" fmla="*/ 1600200 h 5453063"/>
                <a:gd name="connsiteX61" fmla="*/ 357188 w 2271713"/>
                <a:gd name="connsiteY61" fmla="*/ 1747838 h 5453063"/>
                <a:gd name="connsiteX62" fmla="*/ 161925 w 2271713"/>
                <a:gd name="connsiteY62" fmla="*/ 1938338 h 5453063"/>
                <a:gd name="connsiteX63" fmla="*/ 152400 w 2271713"/>
                <a:gd name="connsiteY63" fmla="*/ 1981200 h 5453063"/>
                <a:gd name="connsiteX64" fmla="*/ 133350 w 2271713"/>
                <a:gd name="connsiteY64" fmla="*/ 2176463 h 5453063"/>
                <a:gd name="connsiteX65" fmla="*/ 142875 w 2271713"/>
                <a:gd name="connsiteY65" fmla="*/ 2271713 h 5453063"/>
                <a:gd name="connsiteX66" fmla="*/ 23813 w 2271713"/>
                <a:gd name="connsiteY66" fmla="*/ 2128838 h 5453063"/>
                <a:gd name="connsiteX67" fmla="*/ 0 w 2271713"/>
                <a:gd name="connsiteY67" fmla="*/ 1824038 h 5453063"/>
                <a:gd name="connsiteX68" fmla="*/ 85725 w 2271713"/>
                <a:gd name="connsiteY68" fmla="*/ 1576388 h 5453063"/>
                <a:gd name="connsiteX69" fmla="*/ 230982 w 2271713"/>
                <a:gd name="connsiteY69" fmla="*/ 1345406 h 5453063"/>
                <a:gd name="connsiteX70" fmla="*/ 566738 w 2271713"/>
                <a:gd name="connsiteY70" fmla="*/ 1152525 h 5453063"/>
                <a:gd name="connsiteX71" fmla="*/ 585788 w 2271713"/>
                <a:gd name="connsiteY71" fmla="*/ 990600 h 5453063"/>
                <a:gd name="connsiteX72" fmla="*/ 585788 w 2271713"/>
                <a:gd name="connsiteY72" fmla="*/ 742950 h 5453063"/>
                <a:gd name="connsiteX73" fmla="*/ 676275 w 2271713"/>
                <a:gd name="connsiteY73" fmla="*/ 404813 h 5453063"/>
                <a:gd name="connsiteX74" fmla="*/ 866775 w 2271713"/>
                <a:gd name="connsiteY74" fmla="*/ 119063 h 5453063"/>
                <a:gd name="connsiteX75" fmla="*/ 1123950 w 2271713"/>
                <a:gd name="connsiteY75" fmla="*/ 0 h 5453063"/>
                <a:gd name="connsiteX76" fmla="*/ 1381125 w 2271713"/>
                <a:gd name="connsiteY76" fmla="*/ 85725 h 5453063"/>
                <a:gd name="connsiteX0" fmla="*/ 1381125 w 2271713"/>
                <a:gd name="connsiteY0" fmla="*/ 85725 h 5453063"/>
                <a:gd name="connsiteX1" fmla="*/ 1457325 w 2271713"/>
                <a:gd name="connsiteY1" fmla="*/ 200025 h 5453063"/>
                <a:gd name="connsiteX2" fmla="*/ 1443038 w 2271713"/>
                <a:gd name="connsiteY2" fmla="*/ 266700 h 5453063"/>
                <a:gd name="connsiteX3" fmla="*/ 1509713 w 2271713"/>
                <a:gd name="connsiteY3" fmla="*/ 466725 h 5453063"/>
                <a:gd name="connsiteX4" fmla="*/ 1495425 w 2271713"/>
                <a:gd name="connsiteY4" fmla="*/ 757238 h 5453063"/>
                <a:gd name="connsiteX5" fmla="*/ 1428750 w 2271713"/>
                <a:gd name="connsiteY5" fmla="*/ 928688 h 5453063"/>
                <a:gd name="connsiteX6" fmla="*/ 1581150 w 2271713"/>
                <a:gd name="connsiteY6" fmla="*/ 919163 h 5453063"/>
                <a:gd name="connsiteX7" fmla="*/ 1947863 w 2271713"/>
                <a:gd name="connsiteY7" fmla="*/ 1176338 h 5453063"/>
                <a:gd name="connsiteX8" fmla="*/ 2271713 w 2271713"/>
                <a:gd name="connsiteY8" fmla="*/ 1504950 h 5453063"/>
                <a:gd name="connsiteX9" fmla="*/ 2271713 w 2271713"/>
                <a:gd name="connsiteY9" fmla="*/ 1552575 h 5453063"/>
                <a:gd name="connsiteX10" fmla="*/ 1962150 w 2271713"/>
                <a:gd name="connsiteY10" fmla="*/ 1871663 h 5453063"/>
                <a:gd name="connsiteX11" fmla="*/ 1809750 w 2271713"/>
                <a:gd name="connsiteY11" fmla="*/ 1995488 h 5453063"/>
                <a:gd name="connsiteX12" fmla="*/ 1724025 w 2271713"/>
                <a:gd name="connsiteY12" fmla="*/ 1947863 h 5453063"/>
                <a:gd name="connsiteX13" fmla="*/ 2038350 w 2271713"/>
                <a:gd name="connsiteY13" fmla="*/ 1528763 h 5453063"/>
                <a:gd name="connsiteX14" fmla="*/ 1695450 w 2271713"/>
                <a:gd name="connsiteY14" fmla="*/ 1252538 h 5453063"/>
                <a:gd name="connsiteX15" fmla="*/ 1652588 w 2271713"/>
                <a:gd name="connsiteY15" fmla="*/ 1428750 h 5453063"/>
                <a:gd name="connsiteX16" fmla="*/ 1595438 w 2271713"/>
                <a:gd name="connsiteY16" fmla="*/ 1566863 h 5453063"/>
                <a:gd name="connsiteX17" fmla="*/ 1628775 w 2271713"/>
                <a:gd name="connsiteY17" fmla="*/ 1800225 h 5453063"/>
                <a:gd name="connsiteX18" fmla="*/ 1747838 w 2271713"/>
                <a:gd name="connsiteY18" fmla="*/ 1990725 h 5453063"/>
                <a:gd name="connsiteX19" fmla="*/ 1824038 w 2271713"/>
                <a:gd name="connsiteY19" fmla="*/ 2105025 h 5453063"/>
                <a:gd name="connsiteX20" fmla="*/ 1990725 w 2271713"/>
                <a:gd name="connsiteY20" fmla="*/ 2428875 h 5453063"/>
                <a:gd name="connsiteX21" fmla="*/ 1990725 w 2271713"/>
                <a:gd name="connsiteY21" fmla="*/ 2795588 h 5453063"/>
                <a:gd name="connsiteX22" fmla="*/ 1857375 w 2271713"/>
                <a:gd name="connsiteY22" fmla="*/ 3167063 h 5453063"/>
                <a:gd name="connsiteX23" fmla="*/ 1790700 w 2271713"/>
                <a:gd name="connsiteY23" fmla="*/ 3624263 h 5453063"/>
                <a:gd name="connsiteX24" fmla="*/ 1495425 w 2271713"/>
                <a:gd name="connsiteY24" fmla="*/ 4500563 h 5453063"/>
                <a:gd name="connsiteX25" fmla="*/ 1404938 w 2271713"/>
                <a:gd name="connsiteY25" fmla="*/ 4824413 h 5453063"/>
                <a:gd name="connsiteX26" fmla="*/ 1585913 w 2271713"/>
                <a:gd name="connsiteY26" fmla="*/ 5129213 h 5453063"/>
                <a:gd name="connsiteX27" fmla="*/ 1728788 w 2271713"/>
                <a:gd name="connsiteY27" fmla="*/ 5219700 h 5453063"/>
                <a:gd name="connsiteX28" fmla="*/ 1733550 w 2271713"/>
                <a:gd name="connsiteY28" fmla="*/ 5243513 h 5453063"/>
                <a:gd name="connsiteX29" fmla="*/ 1643063 w 2271713"/>
                <a:gd name="connsiteY29" fmla="*/ 5262563 h 5453063"/>
                <a:gd name="connsiteX30" fmla="*/ 1404938 w 2271713"/>
                <a:gd name="connsiteY30" fmla="*/ 5143500 h 5453063"/>
                <a:gd name="connsiteX31" fmla="*/ 1333500 w 2271713"/>
                <a:gd name="connsiteY31" fmla="*/ 5167313 h 5453063"/>
                <a:gd name="connsiteX32" fmla="*/ 1243013 w 2271713"/>
                <a:gd name="connsiteY32" fmla="*/ 5110163 h 5453063"/>
                <a:gd name="connsiteX33" fmla="*/ 1238250 w 2271713"/>
                <a:gd name="connsiteY33" fmla="*/ 5224463 h 5453063"/>
                <a:gd name="connsiteX34" fmla="*/ 1100138 w 2271713"/>
                <a:gd name="connsiteY34" fmla="*/ 5453063 h 5453063"/>
                <a:gd name="connsiteX35" fmla="*/ 1038225 w 2271713"/>
                <a:gd name="connsiteY35" fmla="*/ 5453063 h 5453063"/>
                <a:gd name="connsiteX36" fmla="*/ 1023938 w 2271713"/>
                <a:gd name="connsiteY36" fmla="*/ 5148263 h 5453063"/>
                <a:gd name="connsiteX37" fmla="*/ 1185863 w 2271713"/>
                <a:gd name="connsiteY37" fmla="*/ 4848225 h 5453063"/>
                <a:gd name="connsiteX38" fmla="*/ 1271588 w 2271713"/>
                <a:gd name="connsiteY38" fmla="*/ 4095750 h 5453063"/>
                <a:gd name="connsiteX39" fmla="*/ 1419225 w 2271713"/>
                <a:gd name="connsiteY39" fmla="*/ 3509963 h 5453063"/>
                <a:gd name="connsiteX40" fmla="*/ 1262063 w 2271713"/>
                <a:gd name="connsiteY40" fmla="*/ 3328988 h 5453063"/>
                <a:gd name="connsiteX41" fmla="*/ 1147763 w 2271713"/>
                <a:gd name="connsiteY41" fmla="*/ 2981325 h 5453063"/>
                <a:gd name="connsiteX42" fmla="*/ 1066800 w 2271713"/>
                <a:gd name="connsiteY42" fmla="*/ 2671763 h 5453063"/>
                <a:gd name="connsiteX43" fmla="*/ 1128713 w 2271713"/>
                <a:gd name="connsiteY43" fmla="*/ 2085975 h 5453063"/>
                <a:gd name="connsiteX44" fmla="*/ 957263 w 2271713"/>
                <a:gd name="connsiteY44" fmla="*/ 1604963 h 5453063"/>
                <a:gd name="connsiteX45" fmla="*/ 852488 w 2271713"/>
                <a:gd name="connsiteY45" fmla="*/ 1490663 h 5453063"/>
                <a:gd name="connsiteX46" fmla="*/ 785813 w 2271713"/>
                <a:gd name="connsiteY46" fmla="*/ 2143125 h 5453063"/>
                <a:gd name="connsiteX47" fmla="*/ 962025 w 2271713"/>
                <a:gd name="connsiteY47" fmla="*/ 2586038 h 5453063"/>
                <a:gd name="connsiteX48" fmla="*/ 1004888 w 2271713"/>
                <a:gd name="connsiteY48" fmla="*/ 2790825 h 5453063"/>
                <a:gd name="connsiteX49" fmla="*/ 1066800 w 2271713"/>
                <a:gd name="connsiteY49" fmla="*/ 2843213 h 5453063"/>
                <a:gd name="connsiteX50" fmla="*/ 1066800 w 2271713"/>
                <a:gd name="connsiteY50" fmla="*/ 3071813 h 5453063"/>
                <a:gd name="connsiteX51" fmla="*/ 1023938 w 2271713"/>
                <a:gd name="connsiteY51" fmla="*/ 3167063 h 5453063"/>
                <a:gd name="connsiteX52" fmla="*/ 828675 w 2271713"/>
                <a:gd name="connsiteY52" fmla="*/ 3171825 h 5453063"/>
                <a:gd name="connsiteX53" fmla="*/ 766763 w 2271713"/>
                <a:gd name="connsiteY53" fmla="*/ 3062288 h 5453063"/>
                <a:gd name="connsiteX54" fmla="*/ 828675 w 2271713"/>
                <a:gd name="connsiteY54" fmla="*/ 2947988 h 5453063"/>
                <a:gd name="connsiteX55" fmla="*/ 904875 w 2271713"/>
                <a:gd name="connsiteY55" fmla="*/ 2957513 h 5453063"/>
                <a:gd name="connsiteX56" fmla="*/ 914400 w 2271713"/>
                <a:gd name="connsiteY56" fmla="*/ 2909888 h 5453063"/>
                <a:gd name="connsiteX57" fmla="*/ 738188 w 2271713"/>
                <a:gd name="connsiteY57" fmla="*/ 2481263 h 5453063"/>
                <a:gd name="connsiteX58" fmla="*/ 619125 w 2271713"/>
                <a:gd name="connsiteY58" fmla="*/ 2209800 h 5453063"/>
                <a:gd name="connsiteX59" fmla="*/ 619125 w 2271713"/>
                <a:gd name="connsiteY59" fmla="*/ 1395413 h 5453063"/>
                <a:gd name="connsiteX60" fmla="*/ 523875 w 2271713"/>
                <a:gd name="connsiteY60" fmla="*/ 1600200 h 5453063"/>
                <a:gd name="connsiteX61" fmla="*/ 357188 w 2271713"/>
                <a:gd name="connsiteY61" fmla="*/ 1747838 h 5453063"/>
                <a:gd name="connsiteX62" fmla="*/ 161925 w 2271713"/>
                <a:gd name="connsiteY62" fmla="*/ 1938338 h 5453063"/>
                <a:gd name="connsiteX63" fmla="*/ 152400 w 2271713"/>
                <a:gd name="connsiteY63" fmla="*/ 1981200 h 5453063"/>
                <a:gd name="connsiteX64" fmla="*/ 133350 w 2271713"/>
                <a:gd name="connsiteY64" fmla="*/ 2176463 h 5453063"/>
                <a:gd name="connsiteX65" fmla="*/ 142875 w 2271713"/>
                <a:gd name="connsiteY65" fmla="*/ 2271713 h 5453063"/>
                <a:gd name="connsiteX66" fmla="*/ 23813 w 2271713"/>
                <a:gd name="connsiteY66" fmla="*/ 2128838 h 5453063"/>
                <a:gd name="connsiteX67" fmla="*/ 0 w 2271713"/>
                <a:gd name="connsiteY67" fmla="*/ 1824038 h 5453063"/>
                <a:gd name="connsiteX68" fmla="*/ 85725 w 2271713"/>
                <a:gd name="connsiteY68" fmla="*/ 1576388 h 5453063"/>
                <a:gd name="connsiteX69" fmla="*/ 230982 w 2271713"/>
                <a:gd name="connsiteY69" fmla="*/ 1345406 h 5453063"/>
                <a:gd name="connsiteX70" fmla="*/ 566738 w 2271713"/>
                <a:gd name="connsiteY70" fmla="*/ 1152525 h 5453063"/>
                <a:gd name="connsiteX71" fmla="*/ 585788 w 2271713"/>
                <a:gd name="connsiteY71" fmla="*/ 990600 h 5453063"/>
                <a:gd name="connsiteX72" fmla="*/ 585788 w 2271713"/>
                <a:gd name="connsiteY72" fmla="*/ 742950 h 5453063"/>
                <a:gd name="connsiteX73" fmla="*/ 676275 w 2271713"/>
                <a:gd name="connsiteY73" fmla="*/ 404813 h 5453063"/>
                <a:gd name="connsiteX74" fmla="*/ 866775 w 2271713"/>
                <a:gd name="connsiteY74" fmla="*/ 119063 h 5453063"/>
                <a:gd name="connsiteX75" fmla="*/ 1123950 w 2271713"/>
                <a:gd name="connsiteY75" fmla="*/ 0 h 5453063"/>
                <a:gd name="connsiteX76" fmla="*/ 1381125 w 2271713"/>
                <a:gd name="connsiteY76" fmla="*/ 85725 h 5453063"/>
                <a:gd name="connsiteX0" fmla="*/ 1381125 w 2271713"/>
                <a:gd name="connsiteY0" fmla="*/ 85725 h 5453063"/>
                <a:gd name="connsiteX1" fmla="*/ 1457325 w 2271713"/>
                <a:gd name="connsiteY1" fmla="*/ 200025 h 5453063"/>
                <a:gd name="connsiteX2" fmla="*/ 1443038 w 2271713"/>
                <a:gd name="connsiteY2" fmla="*/ 266700 h 5453063"/>
                <a:gd name="connsiteX3" fmla="*/ 1509713 w 2271713"/>
                <a:gd name="connsiteY3" fmla="*/ 466725 h 5453063"/>
                <a:gd name="connsiteX4" fmla="*/ 1495425 w 2271713"/>
                <a:gd name="connsiteY4" fmla="*/ 757238 h 5453063"/>
                <a:gd name="connsiteX5" fmla="*/ 1428750 w 2271713"/>
                <a:gd name="connsiteY5" fmla="*/ 928688 h 5453063"/>
                <a:gd name="connsiteX6" fmla="*/ 1581150 w 2271713"/>
                <a:gd name="connsiteY6" fmla="*/ 919163 h 5453063"/>
                <a:gd name="connsiteX7" fmla="*/ 1947863 w 2271713"/>
                <a:gd name="connsiteY7" fmla="*/ 1176338 h 5453063"/>
                <a:gd name="connsiteX8" fmla="*/ 2271713 w 2271713"/>
                <a:gd name="connsiteY8" fmla="*/ 1504950 h 5453063"/>
                <a:gd name="connsiteX9" fmla="*/ 2271713 w 2271713"/>
                <a:gd name="connsiteY9" fmla="*/ 1552575 h 5453063"/>
                <a:gd name="connsiteX10" fmla="*/ 1962150 w 2271713"/>
                <a:gd name="connsiteY10" fmla="*/ 1871663 h 5453063"/>
                <a:gd name="connsiteX11" fmla="*/ 1809750 w 2271713"/>
                <a:gd name="connsiteY11" fmla="*/ 1995488 h 5453063"/>
                <a:gd name="connsiteX12" fmla="*/ 1724025 w 2271713"/>
                <a:gd name="connsiteY12" fmla="*/ 1947863 h 5453063"/>
                <a:gd name="connsiteX13" fmla="*/ 2038350 w 2271713"/>
                <a:gd name="connsiteY13" fmla="*/ 1528763 h 5453063"/>
                <a:gd name="connsiteX14" fmla="*/ 1695450 w 2271713"/>
                <a:gd name="connsiteY14" fmla="*/ 1252538 h 5453063"/>
                <a:gd name="connsiteX15" fmla="*/ 1652588 w 2271713"/>
                <a:gd name="connsiteY15" fmla="*/ 1428750 h 5453063"/>
                <a:gd name="connsiteX16" fmla="*/ 1595438 w 2271713"/>
                <a:gd name="connsiteY16" fmla="*/ 1566863 h 5453063"/>
                <a:gd name="connsiteX17" fmla="*/ 1628775 w 2271713"/>
                <a:gd name="connsiteY17" fmla="*/ 1800225 h 5453063"/>
                <a:gd name="connsiteX18" fmla="*/ 1747838 w 2271713"/>
                <a:gd name="connsiteY18" fmla="*/ 1990725 h 5453063"/>
                <a:gd name="connsiteX19" fmla="*/ 1824038 w 2271713"/>
                <a:gd name="connsiteY19" fmla="*/ 2105025 h 5453063"/>
                <a:gd name="connsiteX20" fmla="*/ 1990725 w 2271713"/>
                <a:gd name="connsiteY20" fmla="*/ 2428875 h 5453063"/>
                <a:gd name="connsiteX21" fmla="*/ 1990725 w 2271713"/>
                <a:gd name="connsiteY21" fmla="*/ 2795588 h 5453063"/>
                <a:gd name="connsiteX22" fmla="*/ 1857375 w 2271713"/>
                <a:gd name="connsiteY22" fmla="*/ 3167063 h 5453063"/>
                <a:gd name="connsiteX23" fmla="*/ 1790700 w 2271713"/>
                <a:gd name="connsiteY23" fmla="*/ 3624263 h 5453063"/>
                <a:gd name="connsiteX24" fmla="*/ 1495425 w 2271713"/>
                <a:gd name="connsiteY24" fmla="*/ 4500563 h 5453063"/>
                <a:gd name="connsiteX25" fmla="*/ 1404938 w 2271713"/>
                <a:gd name="connsiteY25" fmla="*/ 4824413 h 5453063"/>
                <a:gd name="connsiteX26" fmla="*/ 1585913 w 2271713"/>
                <a:gd name="connsiteY26" fmla="*/ 5129213 h 5453063"/>
                <a:gd name="connsiteX27" fmla="*/ 1728788 w 2271713"/>
                <a:gd name="connsiteY27" fmla="*/ 5219700 h 5453063"/>
                <a:gd name="connsiteX28" fmla="*/ 1733550 w 2271713"/>
                <a:gd name="connsiteY28" fmla="*/ 5243513 h 5453063"/>
                <a:gd name="connsiteX29" fmla="*/ 1643063 w 2271713"/>
                <a:gd name="connsiteY29" fmla="*/ 5262563 h 5453063"/>
                <a:gd name="connsiteX30" fmla="*/ 1404938 w 2271713"/>
                <a:gd name="connsiteY30" fmla="*/ 5143500 h 5453063"/>
                <a:gd name="connsiteX31" fmla="*/ 1333500 w 2271713"/>
                <a:gd name="connsiteY31" fmla="*/ 5167313 h 5453063"/>
                <a:gd name="connsiteX32" fmla="*/ 1243013 w 2271713"/>
                <a:gd name="connsiteY32" fmla="*/ 5110163 h 5453063"/>
                <a:gd name="connsiteX33" fmla="*/ 1238250 w 2271713"/>
                <a:gd name="connsiteY33" fmla="*/ 5224463 h 5453063"/>
                <a:gd name="connsiteX34" fmla="*/ 1100138 w 2271713"/>
                <a:gd name="connsiteY34" fmla="*/ 5453063 h 5453063"/>
                <a:gd name="connsiteX35" fmla="*/ 1038225 w 2271713"/>
                <a:gd name="connsiteY35" fmla="*/ 5453063 h 5453063"/>
                <a:gd name="connsiteX36" fmla="*/ 1023938 w 2271713"/>
                <a:gd name="connsiteY36" fmla="*/ 5148263 h 5453063"/>
                <a:gd name="connsiteX37" fmla="*/ 1185863 w 2271713"/>
                <a:gd name="connsiteY37" fmla="*/ 4848225 h 5453063"/>
                <a:gd name="connsiteX38" fmla="*/ 1271588 w 2271713"/>
                <a:gd name="connsiteY38" fmla="*/ 4095750 h 5453063"/>
                <a:gd name="connsiteX39" fmla="*/ 1419225 w 2271713"/>
                <a:gd name="connsiteY39" fmla="*/ 3509963 h 5453063"/>
                <a:gd name="connsiteX40" fmla="*/ 1262063 w 2271713"/>
                <a:gd name="connsiteY40" fmla="*/ 3328988 h 5453063"/>
                <a:gd name="connsiteX41" fmla="*/ 1147763 w 2271713"/>
                <a:gd name="connsiteY41" fmla="*/ 2981325 h 5453063"/>
                <a:gd name="connsiteX42" fmla="*/ 1066800 w 2271713"/>
                <a:gd name="connsiteY42" fmla="*/ 2671763 h 5453063"/>
                <a:gd name="connsiteX43" fmla="*/ 1128713 w 2271713"/>
                <a:gd name="connsiteY43" fmla="*/ 2085975 h 5453063"/>
                <a:gd name="connsiteX44" fmla="*/ 957263 w 2271713"/>
                <a:gd name="connsiteY44" fmla="*/ 1604963 h 5453063"/>
                <a:gd name="connsiteX45" fmla="*/ 852488 w 2271713"/>
                <a:gd name="connsiteY45" fmla="*/ 1490663 h 5453063"/>
                <a:gd name="connsiteX46" fmla="*/ 785813 w 2271713"/>
                <a:gd name="connsiteY46" fmla="*/ 2143125 h 5453063"/>
                <a:gd name="connsiteX47" fmla="*/ 962025 w 2271713"/>
                <a:gd name="connsiteY47" fmla="*/ 2586038 h 5453063"/>
                <a:gd name="connsiteX48" fmla="*/ 1004888 w 2271713"/>
                <a:gd name="connsiteY48" fmla="*/ 2790825 h 5453063"/>
                <a:gd name="connsiteX49" fmla="*/ 1066800 w 2271713"/>
                <a:gd name="connsiteY49" fmla="*/ 2843213 h 5453063"/>
                <a:gd name="connsiteX50" fmla="*/ 1066800 w 2271713"/>
                <a:gd name="connsiteY50" fmla="*/ 3071813 h 5453063"/>
                <a:gd name="connsiteX51" fmla="*/ 1023938 w 2271713"/>
                <a:gd name="connsiteY51" fmla="*/ 3167063 h 5453063"/>
                <a:gd name="connsiteX52" fmla="*/ 828675 w 2271713"/>
                <a:gd name="connsiteY52" fmla="*/ 3171825 h 5453063"/>
                <a:gd name="connsiteX53" fmla="*/ 766763 w 2271713"/>
                <a:gd name="connsiteY53" fmla="*/ 3062288 h 5453063"/>
                <a:gd name="connsiteX54" fmla="*/ 828675 w 2271713"/>
                <a:gd name="connsiteY54" fmla="*/ 2947988 h 5453063"/>
                <a:gd name="connsiteX55" fmla="*/ 904875 w 2271713"/>
                <a:gd name="connsiteY55" fmla="*/ 2957513 h 5453063"/>
                <a:gd name="connsiteX56" fmla="*/ 914400 w 2271713"/>
                <a:gd name="connsiteY56" fmla="*/ 2909888 h 5453063"/>
                <a:gd name="connsiteX57" fmla="*/ 738188 w 2271713"/>
                <a:gd name="connsiteY57" fmla="*/ 2481263 h 5453063"/>
                <a:gd name="connsiteX58" fmla="*/ 619125 w 2271713"/>
                <a:gd name="connsiteY58" fmla="*/ 2209800 h 5453063"/>
                <a:gd name="connsiteX59" fmla="*/ 619125 w 2271713"/>
                <a:gd name="connsiteY59" fmla="*/ 1395413 h 5453063"/>
                <a:gd name="connsiteX60" fmla="*/ 523875 w 2271713"/>
                <a:gd name="connsiteY60" fmla="*/ 1600200 h 5453063"/>
                <a:gd name="connsiteX61" fmla="*/ 357188 w 2271713"/>
                <a:gd name="connsiteY61" fmla="*/ 1747838 h 5453063"/>
                <a:gd name="connsiteX62" fmla="*/ 161925 w 2271713"/>
                <a:gd name="connsiteY62" fmla="*/ 1938338 h 5453063"/>
                <a:gd name="connsiteX63" fmla="*/ 152400 w 2271713"/>
                <a:gd name="connsiteY63" fmla="*/ 1981200 h 5453063"/>
                <a:gd name="connsiteX64" fmla="*/ 133350 w 2271713"/>
                <a:gd name="connsiteY64" fmla="*/ 2176463 h 5453063"/>
                <a:gd name="connsiteX65" fmla="*/ 142875 w 2271713"/>
                <a:gd name="connsiteY65" fmla="*/ 2271713 h 5453063"/>
                <a:gd name="connsiteX66" fmla="*/ 23813 w 2271713"/>
                <a:gd name="connsiteY66" fmla="*/ 2128838 h 5453063"/>
                <a:gd name="connsiteX67" fmla="*/ 0 w 2271713"/>
                <a:gd name="connsiteY67" fmla="*/ 1824038 h 5453063"/>
                <a:gd name="connsiteX68" fmla="*/ 85725 w 2271713"/>
                <a:gd name="connsiteY68" fmla="*/ 1576388 h 5453063"/>
                <a:gd name="connsiteX69" fmla="*/ 230982 w 2271713"/>
                <a:gd name="connsiteY69" fmla="*/ 1345406 h 5453063"/>
                <a:gd name="connsiteX70" fmla="*/ 566738 w 2271713"/>
                <a:gd name="connsiteY70" fmla="*/ 1152525 h 5453063"/>
                <a:gd name="connsiteX71" fmla="*/ 585788 w 2271713"/>
                <a:gd name="connsiteY71" fmla="*/ 990600 h 5453063"/>
                <a:gd name="connsiteX72" fmla="*/ 585788 w 2271713"/>
                <a:gd name="connsiteY72" fmla="*/ 742950 h 5453063"/>
                <a:gd name="connsiteX73" fmla="*/ 676275 w 2271713"/>
                <a:gd name="connsiteY73" fmla="*/ 404813 h 5453063"/>
                <a:gd name="connsiteX74" fmla="*/ 866775 w 2271713"/>
                <a:gd name="connsiteY74" fmla="*/ 119063 h 5453063"/>
                <a:gd name="connsiteX75" fmla="*/ 1123950 w 2271713"/>
                <a:gd name="connsiteY75" fmla="*/ 0 h 5453063"/>
                <a:gd name="connsiteX76" fmla="*/ 1381125 w 2271713"/>
                <a:gd name="connsiteY76" fmla="*/ 85725 h 5453063"/>
                <a:gd name="connsiteX0" fmla="*/ 1381125 w 2271713"/>
                <a:gd name="connsiteY0" fmla="*/ 85725 h 5453063"/>
                <a:gd name="connsiteX1" fmla="*/ 1457325 w 2271713"/>
                <a:gd name="connsiteY1" fmla="*/ 200025 h 5453063"/>
                <a:gd name="connsiteX2" fmla="*/ 1443038 w 2271713"/>
                <a:gd name="connsiteY2" fmla="*/ 266700 h 5453063"/>
                <a:gd name="connsiteX3" fmla="*/ 1509713 w 2271713"/>
                <a:gd name="connsiteY3" fmla="*/ 466725 h 5453063"/>
                <a:gd name="connsiteX4" fmla="*/ 1495425 w 2271713"/>
                <a:gd name="connsiteY4" fmla="*/ 757238 h 5453063"/>
                <a:gd name="connsiteX5" fmla="*/ 1428750 w 2271713"/>
                <a:gd name="connsiteY5" fmla="*/ 928688 h 5453063"/>
                <a:gd name="connsiteX6" fmla="*/ 1581150 w 2271713"/>
                <a:gd name="connsiteY6" fmla="*/ 919163 h 5453063"/>
                <a:gd name="connsiteX7" fmla="*/ 1947863 w 2271713"/>
                <a:gd name="connsiteY7" fmla="*/ 1176338 h 5453063"/>
                <a:gd name="connsiteX8" fmla="*/ 2271713 w 2271713"/>
                <a:gd name="connsiteY8" fmla="*/ 1504950 h 5453063"/>
                <a:gd name="connsiteX9" fmla="*/ 2271713 w 2271713"/>
                <a:gd name="connsiteY9" fmla="*/ 1552575 h 5453063"/>
                <a:gd name="connsiteX10" fmla="*/ 1962150 w 2271713"/>
                <a:gd name="connsiteY10" fmla="*/ 1871663 h 5453063"/>
                <a:gd name="connsiteX11" fmla="*/ 1809750 w 2271713"/>
                <a:gd name="connsiteY11" fmla="*/ 1995488 h 5453063"/>
                <a:gd name="connsiteX12" fmla="*/ 1724025 w 2271713"/>
                <a:gd name="connsiteY12" fmla="*/ 1947863 h 5453063"/>
                <a:gd name="connsiteX13" fmla="*/ 2038350 w 2271713"/>
                <a:gd name="connsiteY13" fmla="*/ 1528763 h 5453063"/>
                <a:gd name="connsiteX14" fmla="*/ 1695450 w 2271713"/>
                <a:gd name="connsiteY14" fmla="*/ 1252538 h 5453063"/>
                <a:gd name="connsiteX15" fmla="*/ 1652588 w 2271713"/>
                <a:gd name="connsiteY15" fmla="*/ 1428750 h 5453063"/>
                <a:gd name="connsiteX16" fmla="*/ 1595438 w 2271713"/>
                <a:gd name="connsiteY16" fmla="*/ 1566863 h 5453063"/>
                <a:gd name="connsiteX17" fmla="*/ 1628775 w 2271713"/>
                <a:gd name="connsiteY17" fmla="*/ 1800225 h 5453063"/>
                <a:gd name="connsiteX18" fmla="*/ 1747838 w 2271713"/>
                <a:gd name="connsiteY18" fmla="*/ 1990725 h 5453063"/>
                <a:gd name="connsiteX19" fmla="*/ 1824038 w 2271713"/>
                <a:gd name="connsiteY19" fmla="*/ 2105025 h 5453063"/>
                <a:gd name="connsiteX20" fmla="*/ 1990725 w 2271713"/>
                <a:gd name="connsiteY20" fmla="*/ 2428875 h 5453063"/>
                <a:gd name="connsiteX21" fmla="*/ 1990725 w 2271713"/>
                <a:gd name="connsiteY21" fmla="*/ 2795588 h 5453063"/>
                <a:gd name="connsiteX22" fmla="*/ 1857375 w 2271713"/>
                <a:gd name="connsiteY22" fmla="*/ 3167063 h 5453063"/>
                <a:gd name="connsiteX23" fmla="*/ 1790700 w 2271713"/>
                <a:gd name="connsiteY23" fmla="*/ 3624263 h 5453063"/>
                <a:gd name="connsiteX24" fmla="*/ 1495425 w 2271713"/>
                <a:gd name="connsiteY24" fmla="*/ 4500563 h 5453063"/>
                <a:gd name="connsiteX25" fmla="*/ 1404938 w 2271713"/>
                <a:gd name="connsiteY25" fmla="*/ 4824413 h 5453063"/>
                <a:gd name="connsiteX26" fmla="*/ 1585913 w 2271713"/>
                <a:gd name="connsiteY26" fmla="*/ 5129213 h 5453063"/>
                <a:gd name="connsiteX27" fmla="*/ 1728788 w 2271713"/>
                <a:gd name="connsiteY27" fmla="*/ 5219700 h 5453063"/>
                <a:gd name="connsiteX28" fmla="*/ 1733550 w 2271713"/>
                <a:gd name="connsiteY28" fmla="*/ 5243513 h 5453063"/>
                <a:gd name="connsiteX29" fmla="*/ 1643063 w 2271713"/>
                <a:gd name="connsiteY29" fmla="*/ 5262563 h 5453063"/>
                <a:gd name="connsiteX30" fmla="*/ 1404938 w 2271713"/>
                <a:gd name="connsiteY30" fmla="*/ 5143500 h 5453063"/>
                <a:gd name="connsiteX31" fmla="*/ 1333500 w 2271713"/>
                <a:gd name="connsiteY31" fmla="*/ 5167313 h 5453063"/>
                <a:gd name="connsiteX32" fmla="*/ 1243013 w 2271713"/>
                <a:gd name="connsiteY32" fmla="*/ 5110163 h 5453063"/>
                <a:gd name="connsiteX33" fmla="*/ 1238250 w 2271713"/>
                <a:gd name="connsiteY33" fmla="*/ 5224463 h 5453063"/>
                <a:gd name="connsiteX34" fmla="*/ 1100138 w 2271713"/>
                <a:gd name="connsiteY34" fmla="*/ 5453063 h 5453063"/>
                <a:gd name="connsiteX35" fmla="*/ 1038225 w 2271713"/>
                <a:gd name="connsiteY35" fmla="*/ 5453063 h 5453063"/>
                <a:gd name="connsiteX36" fmla="*/ 1023938 w 2271713"/>
                <a:gd name="connsiteY36" fmla="*/ 5148263 h 5453063"/>
                <a:gd name="connsiteX37" fmla="*/ 1185863 w 2271713"/>
                <a:gd name="connsiteY37" fmla="*/ 4848225 h 5453063"/>
                <a:gd name="connsiteX38" fmla="*/ 1271588 w 2271713"/>
                <a:gd name="connsiteY38" fmla="*/ 4095750 h 5453063"/>
                <a:gd name="connsiteX39" fmla="*/ 1419225 w 2271713"/>
                <a:gd name="connsiteY39" fmla="*/ 3509963 h 5453063"/>
                <a:gd name="connsiteX40" fmla="*/ 1262063 w 2271713"/>
                <a:gd name="connsiteY40" fmla="*/ 3328988 h 5453063"/>
                <a:gd name="connsiteX41" fmla="*/ 1147763 w 2271713"/>
                <a:gd name="connsiteY41" fmla="*/ 2981325 h 5453063"/>
                <a:gd name="connsiteX42" fmla="*/ 1066800 w 2271713"/>
                <a:gd name="connsiteY42" fmla="*/ 2671763 h 5453063"/>
                <a:gd name="connsiteX43" fmla="*/ 1128713 w 2271713"/>
                <a:gd name="connsiteY43" fmla="*/ 2085975 h 5453063"/>
                <a:gd name="connsiteX44" fmla="*/ 957263 w 2271713"/>
                <a:gd name="connsiteY44" fmla="*/ 1604963 h 5453063"/>
                <a:gd name="connsiteX45" fmla="*/ 852488 w 2271713"/>
                <a:gd name="connsiteY45" fmla="*/ 1490663 h 5453063"/>
                <a:gd name="connsiteX46" fmla="*/ 785813 w 2271713"/>
                <a:gd name="connsiteY46" fmla="*/ 2143125 h 5453063"/>
                <a:gd name="connsiteX47" fmla="*/ 962025 w 2271713"/>
                <a:gd name="connsiteY47" fmla="*/ 2586038 h 5453063"/>
                <a:gd name="connsiteX48" fmla="*/ 1004888 w 2271713"/>
                <a:gd name="connsiteY48" fmla="*/ 2790825 h 5453063"/>
                <a:gd name="connsiteX49" fmla="*/ 1066800 w 2271713"/>
                <a:gd name="connsiteY49" fmla="*/ 2843213 h 5453063"/>
                <a:gd name="connsiteX50" fmla="*/ 1066800 w 2271713"/>
                <a:gd name="connsiteY50" fmla="*/ 3071813 h 5453063"/>
                <a:gd name="connsiteX51" fmla="*/ 1023938 w 2271713"/>
                <a:gd name="connsiteY51" fmla="*/ 3167063 h 5453063"/>
                <a:gd name="connsiteX52" fmla="*/ 828675 w 2271713"/>
                <a:gd name="connsiteY52" fmla="*/ 3171825 h 5453063"/>
                <a:gd name="connsiteX53" fmla="*/ 766763 w 2271713"/>
                <a:gd name="connsiteY53" fmla="*/ 3062288 h 5453063"/>
                <a:gd name="connsiteX54" fmla="*/ 828675 w 2271713"/>
                <a:gd name="connsiteY54" fmla="*/ 2947988 h 5453063"/>
                <a:gd name="connsiteX55" fmla="*/ 904875 w 2271713"/>
                <a:gd name="connsiteY55" fmla="*/ 2957513 h 5453063"/>
                <a:gd name="connsiteX56" fmla="*/ 914400 w 2271713"/>
                <a:gd name="connsiteY56" fmla="*/ 2909888 h 5453063"/>
                <a:gd name="connsiteX57" fmla="*/ 738188 w 2271713"/>
                <a:gd name="connsiteY57" fmla="*/ 2481263 h 5453063"/>
                <a:gd name="connsiteX58" fmla="*/ 619125 w 2271713"/>
                <a:gd name="connsiteY58" fmla="*/ 2209800 h 5453063"/>
                <a:gd name="connsiteX59" fmla="*/ 619125 w 2271713"/>
                <a:gd name="connsiteY59" fmla="*/ 1395413 h 5453063"/>
                <a:gd name="connsiteX60" fmla="*/ 523875 w 2271713"/>
                <a:gd name="connsiteY60" fmla="*/ 1600200 h 5453063"/>
                <a:gd name="connsiteX61" fmla="*/ 357188 w 2271713"/>
                <a:gd name="connsiteY61" fmla="*/ 1747838 h 5453063"/>
                <a:gd name="connsiteX62" fmla="*/ 161925 w 2271713"/>
                <a:gd name="connsiteY62" fmla="*/ 1938338 h 5453063"/>
                <a:gd name="connsiteX63" fmla="*/ 152400 w 2271713"/>
                <a:gd name="connsiteY63" fmla="*/ 1981200 h 5453063"/>
                <a:gd name="connsiteX64" fmla="*/ 133350 w 2271713"/>
                <a:gd name="connsiteY64" fmla="*/ 2176463 h 5453063"/>
                <a:gd name="connsiteX65" fmla="*/ 142875 w 2271713"/>
                <a:gd name="connsiteY65" fmla="*/ 2271713 h 5453063"/>
                <a:gd name="connsiteX66" fmla="*/ 23813 w 2271713"/>
                <a:gd name="connsiteY66" fmla="*/ 2128838 h 5453063"/>
                <a:gd name="connsiteX67" fmla="*/ 0 w 2271713"/>
                <a:gd name="connsiteY67" fmla="*/ 1824038 h 5453063"/>
                <a:gd name="connsiteX68" fmla="*/ 85725 w 2271713"/>
                <a:gd name="connsiteY68" fmla="*/ 1576388 h 5453063"/>
                <a:gd name="connsiteX69" fmla="*/ 230982 w 2271713"/>
                <a:gd name="connsiteY69" fmla="*/ 1345406 h 5453063"/>
                <a:gd name="connsiteX70" fmla="*/ 566738 w 2271713"/>
                <a:gd name="connsiteY70" fmla="*/ 1152525 h 5453063"/>
                <a:gd name="connsiteX71" fmla="*/ 585788 w 2271713"/>
                <a:gd name="connsiteY71" fmla="*/ 990600 h 5453063"/>
                <a:gd name="connsiteX72" fmla="*/ 585788 w 2271713"/>
                <a:gd name="connsiteY72" fmla="*/ 742950 h 5453063"/>
                <a:gd name="connsiteX73" fmla="*/ 676275 w 2271713"/>
                <a:gd name="connsiteY73" fmla="*/ 404813 h 5453063"/>
                <a:gd name="connsiteX74" fmla="*/ 866775 w 2271713"/>
                <a:gd name="connsiteY74" fmla="*/ 119063 h 5453063"/>
                <a:gd name="connsiteX75" fmla="*/ 1123950 w 2271713"/>
                <a:gd name="connsiteY75" fmla="*/ 0 h 5453063"/>
                <a:gd name="connsiteX76" fmla="*/ 1381125 w 2271713"/>
                <a:gd name="connsiteY76" fmla="*/ 85725 h 5453063"/>
                <a:gd name="connsiteX0" fmla="*/ 1381125 w 2271713"/>
                <a:gd name="connsiteY0" fmla="*/ 85725 h 5453063"/>
                <a:gd name="connsiteX1" fmla="*/ 1457325 w 2271713"/>
                <a:gd name="connsiteY1" fmla="*/ 200025 h 5453063"/>
                <a:gd name="connsiteX2" fmla="*/ 1443038 w 2271713"/>
                <a:gd name="connsiteY2" fmla="*/ 266700 h 5453063"/>
                <a:gd name="connsiteX3" fmla="*/ 1509713 w 2271713"/>
                <a:gd name="connsiteY3" fmla="*/ 466725 h 5453063"/>
                <a:gd name="connsiteX4" fmla="*/ 1495425 w 2271713"/>
                <a:gd name="connsiteY4" fmla="*/ 757238 h 5453063"/>
                <a:gd name="connsiteX5" fmla="*/ 1428750 w 2271713"/>
                <a:gd name="connsiteY5" fmla="*/ 928688 h 5453063"/>
                <a:gd name="connsiteX6" fmla="*/ 1581150 w 2271713"/>
                <a:gd name="connsiteY6" fmla="*/ 919163 h 5453063"/>
                <a:gd name="connsiteX7" fmla="*/ 1947863 w 2271713"/>
                <a:gd name="connsiteY7" fmla="*/ 1176338 h 5453063"/>
                <a:gd name="connsiteX8" fmla="*/ 2271713 w 2271713"/>
                <a:gd name="connsiteY8" fmla="*/ 1504950 h 5453063"/>
                <a:gd name="connsiteX9" fmla="*/ 2271713 w 2271713"/>
                <a:gd name="connsiteY9" fmla="*/ 1552575 h 5453063"/>
                <a:gd name="connsiteX10" fmla="*/ 1962150 w 2271713"/>
                <a:gd name="connsiteY10" fmla="*/ 1871663 h 5453063"/>
                <a:gd name="connsiteX11" fmla="*/ 1809750 w 2271713"/>
                <a:gd name="connsiteY11" fmla="*/ 1995488 h 5453063"/>
                <a:gd name="connsiteX12" fmla="*/ 1724025 w 2271713"/>
                <a:gd name="connsiteY12" fmla="*/ 1947863 h 5453063"/>
                <a:gd name="connsiteX13" fmla="*/ 2038350 w 2271713"/>
                <a:gd name="connsiteY13" fmla="*/ 1528763 h 5453063"/>
                <a:gd name="connsiteX14" fmla="*/ 1695450 w 2271713"/>
                <a:gd name="connsiteY14" fmla="*/ 1252538 h 5453063"/>
                <a:gd name="connsiteX15" fmla="*/ 1652588 w 2271713"/>
                <a:gd name="connsiteY15" fmla="*/ 1428750 h 5453063"/>
                <a:gd name="connsiteX16" fmla="*/ 1595438 w 2271713"/>
                <a:gd name="connsiteY16" fmla="*/ 1566863 h 5453063"/>
                <a:gd name="connsiteX17" fmla="*/ 1628775 w 2271713"/>
                <a:gd name="connsiteY17" fmla="*/ 1800225 h 5453063"/>
                <a:gd name="connsiteX18" fmla="*/ 1747838 w 2271713"/>
                <a:gd name="connsiteY18" fmla="*/ 1990725 h 5453063"/>
                <a:gd name="connsiteX19" fmla="*/ 1824038 w 2271713"/>
                <a:gd name="connsiteY19" fmla="*/ 2105025 h 5453063"/>
                <a:gd name="connsiteX20" fmla="*/ 1990725 w 2271713"/>
                <a:gd name="connsiteY20" fmla="*/ 2428875 h 5453063"/>
                <a:gd name="connsiteX21" fmla="*/ 1990725 w 2271713"/>
                <a:gd name="connsiteY21" fmla="*/ 2795588 h 5453063"/>
                <a:gd name="connsiteX22" fmla="*/ 1857375 w 2271713"/>
                <a:gd name="connsiteY22" fmla="*/ 3167063 h 5453063"/>
                <a:gd name="connsiteX23" fmla="*/ 1790700 w 2271713"/>
                <a:gd name="connsiteY23" fmla="*/ 3624263 h 5453063"/>
                <a:gd name="connsiteX24" fmla="*/ 1495425 w 2271713"/>
                <a:gd name="connsiteY24" fmla="*/ 4500563 h 5453063"/>
                <a:gd name="connsiteX25" fmla="*/ 1404938 w 2271713"/>
                <a:gd name="connsiteY25" fmla="*/ 4824413 h 5453063"/>
                <a:gd name="connsiteX26" fmla="*/ 1585913 w 2271713"/>
                <a:gd name="connsiteY26" fmla="*/ 5129213 h 5453063"/>
                <a:gd name="connsiteX27" fmla="*/ 1728788 w 2271713"/>
                <a:gd name="connsiteY27" fmla="*/ 5219700 h 5453063"/>
                <a:gd name="connsiteX28" fmla="*/ 1733550 w 2271713"/>
                <a:gd name="connsiteY28" fmla="*/ 5243513 h 5453063"/>
                <a:gd name="connsiteX29" fmla="*/ 1643063 w 2271713"/>
                <a:gd name="connsiteY29" fmla="*/ 5262563 h 5453063"/>
                <a:gd name="connsiteX30" fmla="*/ 1404938 w 2271713"/>
                <a:gd name="connsiteY30" fmla="*/ 5143500 h 5453063"/>
                <a:gd name="connsiteX31" fmla="*/ 1333500 w 2271713"/>
                <a:gd name="connsiteY31" fmla="*/ 5167313 h 5453063"/>
                <a:gd name="connsiteX32" fmla="*/ 1243013 w 2271713"/>
                <a:gd name="connsiteY32" fmla="*/ 5110163 h 5453063"/>
                <a:gd name="connsiteX33" fmla="*/ 1238250 w 2271713"/>
                <a:gd name="connsiteY33" fmla="*/ 5224463 h 5453063"/>
                <a:gd name="connsiteX34" fmla="*/ 1100138 w 2271713"/>
                <a:gd name="connsiteY34" fmla="*/ 5453063 h 5453063"/>
                <a:gd name="connsiteX35" fmla="*/ 1038225 w 2271713"/>
                <a:gd name="connsiteY35" fmla="*/ 5453063 h 5453063"/>
                <a:gd name="connsiteX36" fmla="*/ 1023938 w 2271713"/>
                <a:gd name="connsiteY36" fmla="*/ 5148263 h 5453063"/>
                <a:gd name="connsiteX37" fmla="*/ 1185863 w 2271713"/>
                <a:gd name="connsiteY37" fmla="*/ 4848225 h 5453063"/>
                <a:gd name="connsiteX38" fmla="*/ 1271588 w 2271713"/>
                <a:gd name="connsiteY38" fmla="*/ 4095750 h 5453063"/>
                <a:gd name="connsiteX39" fmla="*/ 1419225 w 2271713"/>
                <a:gd name="connsiteY39" fmla="*/ 3509963 h 5453063"/>
                <a:gd name="connsiteX40" fmla="*/ 1262063 w 2271713"/>
                <a:gd name="connsiteY40" fmla="*/ 3328988 h 5453063"/>
                <a:gd name="connsiteX41" fmla="*/ 1147763 w 2271713"/>
                <a:gd name="connsiteY41" fmla="*/ 2981325 h 5453063"/>
                <a:gd name="connsiteX42" fmla="*/ 1066800 w 2271713"/>
                <a:gd name="connsiteY42" fmla="*/ 2671763 h 5453063"/>
                <a:gd name="connsiteX43" fmla="*/ 1128713 w 2271713"/>
                <a:gd name="connsiteY43" fmla="*/ 2085975 h 5453063"/>
                <a:gd name="connsiteX44" fmla="*/ 957263 w 2271713"/>
                <a:gd name="connsiteY44" fmla="*/ 1604963 h 5453063"/>
                <a:gd name="connsiteX45" fmla="*/ 852488 w 2271713"/>
                <a:gd name="connsiteY45" fmla="*/ 1490663 h 5453063"/>
                <a:gd name="connsiteX46" fmla="*/ 785813 w 2271713"/>
                <a:gd name="connsiteY46" fmla="*/ 2143125 h 5453063"/>
                <a:gd name="connsiteX47" fmla="*/ 962025 w 2271713"/>
                <a:gd name="connsiteY47" fmla="*/ 2586038 h 5453063"/>
                <a:gd name="connsiteX48" fmla="*/ 1004888 w 2271713"/>
                <a:gd name="connsiteY48" fmla="*/ 2790825 h 5453063"/>
                <a:gd name="connsiteX49" fmla="*/ 1066800 w 2271713"/>
                <a:gd name="connsiteY49" fmla="*/ 2843213 h 5453063"/>
                <a:gd name="connsiteX50" fmla="*/ 1066800 w 2271713"/>
                <a:gd name="connsiteY50" fmla="*/ 3071813 h 5453063"/>
                <a:gd name="connsiteX51" fmla="*/ 1023938 w 2271713"/>
                <a:gd name="connsiteY51" fmla="*/ 3167063 h 5453063"/>
                <a:gd name="connsiteX52" fmla="*/ 828675 w 2271713"/>
                <a:gd name="connsiteY52" fmla="*/ 3171825 h 5453063"/>
                <a:gd name="connsiteX53" fmla="*/ 766763 w 2271713"/>
                <a:gd name="connsiteY53" fmla="*/ 3062288 h 5453063"/>
                <a:gd name="connsiteX54" fmla="*/ 828675 w 2271713"/>
                <a:gd name="connsiteY54" fmla="*/ 2947988 h 5453063"/>
                <a:gd name="connsiteX55" fmla="*/ 904875 w 2271713"/>
                <a:gd name="connsiteY55" fmla="*/ 2957513 h 5453063"/>
                <a:gd name="connsiteX56" fmla="*/ 914400 w 2271713"/>
                <a:gd name="connsiteY56" fmla="*/ 2909888 h 5453063"/>
                <a:gd name="connsiteX57" fmla="*/ 738188 w 2271713"/>
                <a:gd name="connsiteY57" fmla="*/ 2481263 h 5453063"/>
                <a:gd name="connsiteX58" fmla="*/ 619125 w 2271713"/>
                <a:gd name="connsiteY58" fmla="*/ 2209800 h 5453063"/>
                <a:gd name="connsiteX59" fmla="*/ 619125 w 2271713"/>
                <a:gd name="connsiteY59" fmla="*/ 1395413 h 5453063"/>
                <a:gd name="connsiteX60" fmla="*/ 523875 w 2271713"/>
                <a:gd name="connsiteY60" fmla="*/ 1600200 h 5453063"/>
                <a:gd name="connsiteX61" fmla="*/ 357188 w 2271713"/>
                <a:gd name="connsiteY61" fmla="*/ 1747838 h 5453063"/>
                <a:gd name="connsiteX62" fmla="*/ 161925 w 2271713"/>
                <a:gd name="connsiteY62" fmla="*/ 1938338 h 5453063"/>
                <a:gd name="connsiteX63" fmla="*/ 152400 w 2271713"/>
                <a:gd name="connsiteY63" fmla="*/ 1981200 h 5453063"/>
                <a:gd name="connsiteX64" fmla="*/ 133350 w 2271713"/>
                <a:gd name="connsiteY64" fmla="*/ 2176463 h 5453063"/>
                <a:gd name="connsiteX65" fmla="*/ 142875 w 2271713"/>
                <a:gd name="connsiteY65" fmla="*/ 2271713 h 5453063"/>
                <a:gd name="connsiteX66" fmla="*/ 23813 w 2271713"/>
                <a:gd name="connsiteY66" fmla="*/ 2128838 h 5453063"/>
                <a:gd name="connsiteX67" fmla="*/ 0 w 2271713"/>
                <a:gd name="connsiteY67" fmla="*/ 1824038 h 5453063"/>
                <a:gd name="connsiteX68" fmla="*/ 150019 w 2271713"/>
                <a:gd name="connsiteY68" fmla="*/ 1564482 h 5453063"/>
                <a:gd name="connsiteX69" fmla="*/ 230982 w 2271713"/>
                <a:gd name="connsiteY69" fmla="*/ 1345406 h 5453063"/>
                <a:gd name="connsiteX70" fmla="*/ 566738 w 2271713"/>
                <a:gd name="connsiteY70" fmla="*/ 1152525 h 5453063"/>
                <a:gd name="connsiteX71" fmla="*/ 585788 w 2271713"/>
                <a:gd name="connsiteY71" fmla="*/ 990600 h 5453063"/>
                <a:gd name="connsiteX72" fmla="*/ 585788 w 2271713"/>
                <a:gd name="connsiteY72" fmla="*/ 742950 h 5453063"/>
                <a:gd name="connsiteX73" fmla="*/ 676275 w 2271713"/>
                <a:gd name="connsiteY73" fmla="*/ 404813 h 5453063"/>
                <a:gd name="connsiteX74" fmla="*/ 866775 w 2271713"/>
                <a:gd name="connsiteY74" fmla="*/ 119063 h 5453063"/>
                <a:gd name="connsiteX75" fmla="*/ 1123950 w 2271713"/>
                <a:gd name="connsiteY75" fmla="*/ 0 h 5453063"/>
                <a:gd name="connsiteX76" fmla="*/ 1381125 w 2271713"/>
                <a:gd name="connsiteY76" fmla="*/ 85725 h 5453063"/>
                <a:gd name="connsiteX0" fmla="*/ 1381125 w 2271713"/>
                <a:gd name="connsiteY0" fmla="*/ 85725 h 5453063"/>
                <a:gd name="connsiteX1" fmla="*/ 1457325 w 2271713"/>
                <a:gd name="connsiteY1" fmla="*/ 200025 h 5453063"/>
                <a:gd name="connsiteX2" fmla="*/ 1443038 w 2271713"/>
                <a:gd name="connsiteY2" fmla="*/ 266700 h 5453063"/>
                <a:gd name="connsiteX3" fmla="*/ 1509713 w 2271713"/>
                <a:gd name="connsiteY3" fmla="*/ 466725 h 5453063"/>
                <a:gd name="connsiteX4" fmla="*/ 1495425 w 2271713"/>
                <a:gd name="connsiteY4" fmla="*/ 757238 h 5453063"/>
                <a:gd name="connsiteX5" fmla="*/ 1428750 w 2271713"/>
                <a:gd name="connsiteY5" fmla="*/ 928688 h 5453063"/>
                <a:gd name="connsiteX6" fmla="*/ 1581150 w 2271713"/>
                <a:gd name="connsiteY6" fmla="*/ 919163 h 5453063"/>
                <a:gd name="connsiteX7" fmla="*/ 1947863 w 2271713"/>
                <a:gd name="connsiteY7" fmla="*/ 1176338 h 5453063"/>
                <a:gd name="connsiteX8" fmla="*/ 2271713 w 2271713"/>
                <a:gd name="connsiteY8" fmla="*/ 1504950 h 5453063"/>
                <a:gd name="connsiteX9" fmla="*/ 2271713 w 2271713"/>
                <a:gd name="connsiteY9" fmla="*/ 1552575 h 5453063"/>
                <a:gd name="connsiteX10" fmla="*/ 1962150 w 2271713"/>
                <a:gd name="connsiteY10" fmla="*/ 1871663 h 5453063"/>
                <a:gd name="connsiteX11" fmla="*/ 1809750 w 2271713"/>
                <a:gd name="connsiteY11" fmla="*/ 1995488 h 5453063"/>
                <a:gd name="connsiteX12" fmla="*/ 1724025 w 2271713"/>
                <a:gd name="connsiteY12" fmla="*/ 1947863 h 5453063"/>
                <a:gd name="connsiteX13" fmla="*/ 2038350 w 2271713"/>
                <a:gd name="connsiteY13" fmla="*/ 1528763 h 5453063"/>
                <a:gd name="connsiteX14" fmla="*/ 1695450 w 2271713"/>
                <a:gd name="connsiteY14" fmla="*/ 1252538 h 5453063"/>
                <a:gd name="connsiteX15" fmla="*/ 1652588 w 2271713"/>
                <a:gd name="connsiteY15" fmla="*/ 1428750 h 5453063"/>
                <a:gd name="connsiteX16" fmla="*/ 1595438 w 2271713"/>
                <a:gd name="connsiteY16" fmla="*/ 1566863 h 5453063"/>
                <a:gd name="connsiteX17" fmla="*/ 1628775 w 2271713"/>
                <a:gd name="connsiteY17" fmla="*/ 1800225 h 5453063"/>
                <a:gd name="connsiteX18" fmla="*/ 1747838 w 2271713"/>
                <a:gd name="connsiteY18" fmla="*/ 1990725 h 5453063"/>
                <a:gd name="connsiteX19" fmla="*/ 1824038 w 2271713"/>
                <a:gd name="connsiteY19" fmla="*/ 2105025 h 5453063"/>
                <a:gd name="connsiteX20" fmla="*/ 1990725 w 2271713"/>
                <a:gd name="connsiteY20" fmla="*/ 2428875 h 5453063"/>
                <a:gd name="connsiteX21" fmla="*/ 1990725 w 2271713"/>
                <a:gd name="connsiteY21" fmla="*/ 2795588 h 5453063"/>
                <a:gd name="connsiteX22" fmla="*/ 1857375 w 2271713"/>
                <a:gd name="connsiteY22" fmla="*/ 3167063 h 5453063"/>
                <a:gd name="connsiteX23" fmla="*/ 1790700 w 2271713"/>
                <a:gd name="connsiteY23" fmla="*/ 3624263 h 5453063"/>
                <a:gd name="connsiteX24" fmla="*/ 1495425 w 2271713"/>
                <a:gd name="connsiteY24" fmla="*/ 4500563 h 5453063"/>
                <a:gd name="connsiteX25" fmla="*/ 1404938 w 2271713"/>
                <a:gd name="connsiteY25" fmla="*/ 4824413 h 5453063"/>
                <a:gd name="connsiteX26" fmla="*/ 1585913 w 2271713"/>
                <a:gd name="connsiteY26" fmla="*/ 5129213 h 5453063"/>
                <a:gd name="connsiteX27" fmla="*/ 1728788 w 2271713"/>
                <a:gd name="connsiteY27" fmla="*/ 5219700 h 5453063"/>
                <a:gd name="connsiteX28" fmla="*/ 1733550 w 2271713"/>
                <a:gd name="connsiteY28" fmla="*/ 5243513 h 5453063"/>
                <a:gd name="connsiteX29" fmla="*/ 1643063 w 2271713"/>
                <a:gd name="connsiteY29" fmla="*/ 5262563 h 5453063"/>
                <a:gd name="connsiteX30" fmla="*/ 1404938 w 2271713"/>
                <a:gd name="connsiteY30" fmla="*/ 5143500 h 5453063"/>
                <a:gd name="connsiteX31" fmla="*/ 1333500 w 2271713"/>
                <a:gd name="connsiteY31" fmla="*/ 5167313 h 5453063"/>
                <a:gd name="connsiteX32" fmla="*/ 1243013 w 2271713"/>
                <a:gd name="connsiteY32" fmla="*/ 5110163 h 5453063"/>
                <a:gd name="connsiteX33" fmla="*/ 1238250 w 2271713"/>
                <a:gd name="connsiteY33" fmla="*/ 5224463 h 5453063"/>
                <a:gd name="connsiteX34" fmla="*/ 1100138 w 2271713"/>
                <a:gd name="connsiteY34" fmla="*/ 5453063 h 5453063"/>
                <a:gd name="connsiteX35" fmla="*/ 1038225 w 2271713"/>
                <a:gd name="connsiteY35" fmla="*/ 5453063 h 5453063"/>
                <a:gd name="connsiteX36" fmla="*/ 1023938 w 2271713"/>
                <a:gd name="connsiteY36" fmla="*/ 5148263 h 5453063"/>
                <a:gd name="connsiteX37" fmla="*/ 1185863 w 2271713"/>
                <a:gd name="connsiteY37" fmla="*/ 4848225 h 5453063"/>
                <a:gd name="connsiteX38" fmla="*/ 1271588 w 2271713"/>
                <a:gd name="connsiteY38" fmla="*/ 4095750 h 5453063"/>
                <a:gd name="connsiteX39" fmla="*/ 1419225 w 2271713"/>
                <a:gd name="connsiteY39" fmla="*/ 3509963 h 5453063"/>
                <a:gd name="connsiteX40" fmla="*/ 1262063 w 2271713"/>
                <a:gd name="connsiteY40" fmla="*/ 3328988 h 5453063"/>
                <a:gd name="connsiteX41" fmla="*/ 1147763 w 2271713"/>
                <a:gd name="connsiteY41" fmla="*/ 2981325 h 5453063"/>
                <a:gd name="connsiteX42" fmla="*/ 1066800 w 2271713"/>
                <a:gd name="connsiteY42" fmla="*/ 2671763 h 5453063"/>
                <a:gd name="connsiteX43" fmla="*/ 1128713 w 2271713"/>
                <a:gd name="connsiteY43" fmla="*/ 2085975 h 5453063"/>
                <a:gd name="connsiteX44" fmla="*/ 957263 w 2271713"/>
                <a:gd name="connsiteY44" fmla="*/ 1604963 h 5453063"/>
                <a:gd name="connsiteX45" fmla="*/ 852488 w 2271713"/>
                <a:gd name="connsiteY45" fmla="*/ 1490663 h 5453063"/>
                <a:gd name="connsiteX46" fmla="*/ 785813 w 2271713"/>
                <a:gd name="connsiteY46" fmla="*/ 2143125 h 5453063"/>
                <a:gd name="connsiteX47" fmla="*/ 962025 w 2271713"/>
                <a:gd name="connsiteY47" fmla="*/ 2586038 h 5453063"/>
                <a:gd name="connsiteX48" fmla="*/ 1004888 w 2271713"/>
                <a:gd name="connsiteY48" fmla="*/ 2790825 h 5453063"/>
                <a:gd name="connsiteX49" fmla="*/ 1066800 w 2271713"/>
                <a:gd name="connsiteY49" fmla="*/ 2843213 h 5453063"/>
                <a:gd name="connsiteX50" fmla="*/ 1066800 w 2271713"/>
                <a:gd name="connsiteY50" fmla="*/ 3071813 h 5453063"/>
                <a:gd name="connsiteX51" fmla="*/ 1023938 w 2271713"/>
                <a:gd name="connsiteY51" fmla="*/ 3167063 h 5453063"/>
                <a:gd name="connsiteX52" fmla="*/ 828675 w 2271713"/>
                <a:gd name="connsiteY52" fmla="*/ 3171825 h 5453063"/>
                <a:gd name="connsiteX53" fmla="*/ 766763 w 2271713"/>
                <a:gd name="connsiteY53" fmla="*/ 3062288 h 5453063"/>
                <a:gd name="connsiteX54" fmla="*/ 828675 w 2271713"/>
                <a:gd name="connsiteY54" fmla="*/ 2947988 h 5453063"/>
                <a:gd name="connsiteX55" fmla="*/ 904875 w 2271713"/>
                <a:gd name="connsiteY55" fmla="*/ 2957513 h 5453063"/>
                <a:gd name="connsiteX56" fmla="*/ 914400 w 2271713"/>
                <a:gd name="connsiteY56" fmla="*/ 2909888 h 5453063"/>
                <a:gd name="connsiteX57" fmla="*/ 738188 w 2271713"/>
                <a:gd name="connsiteY57" fmla="*/ 2481263 h 5453063"/>
                <a:gd name="connsiteX58" fmla="*/ 619125 w 2271713"/>
                <a:gd name="connsiteY58" fmla="*/ 2209800 h 5453063"/>
                <a:gd name="connsiteX59" fmla="*/ 619125 w 2271713"/>
                <a:gd name="connsiteY59" fmla="*/ 1395413 h 5453063"/>
                <a:gd name="connsiteX60" fmla="*/ 523875 w 2271713"/>
                <a:gd name="connsiteY60" fmla="*/ 1600200 h 5453063"/>
                <a:gd name="connsiteX61" fmla="*/ 357188 w 2271713"/>
                <a:gd name="connsiteY61" fmla="*/ 1747838 h 5453063"/>
                <a:gd name="connsiteX62" fmla="*/ 161925 w 2271713"/>
                <a:gd name="connsiteY62" fmla="*/ 1938338 h 5453063"/>
                <a:gd name="connsiteX63" fmla="*/ 152400 w 2271713"/>
                <a:gd name="connsiteY63" fmla="*/ 1981200 h 5453063"/>
                <a:gd name="connsiteX64" fmla="*/ 133350 w 2271713"/>
                <a:gd name="connsiteY64" fmla="*/ 2176463 h 5453063"/>
                <a:gd name="connsiteX65" fmla="*/ 142875 w 2271713"/>
                <a:gd name="connsiteY65" fmla="*/ 2271713 h 5453063"/>
                <a:gd name="connsiteX66" fmla="*/ 23813 w 2271713"/>
                <a:gd name="connsiteY66" fmla="*/ 2128838 h 5453063"/>
                <a:gd name="connsiteX67" fmla="*/ 0 w 2271713"/>
                <a:gd name="connsiteY67" fmla="*/ 1824038 h 5453063"/>
                <a:gd name="connsiteX68" fmla="*/ 92869 w 2271713"/>
                <a:gd name="connsiteY68" fmla="*/ 1585913 h 5453063"/>
                <a:gd name="connsiteX69" fmla="*/ 230982 w 2271713"/>
                <a:gd name="connsiteY69" fmla="*/ 1345406 h 5453063"/>
                <a:gd name="connsiteX70" fmla="*/ 566738 w 2271713"/>
                <a:gd name="connsiteY70" fmla="*/ 1152525 h 5453063"/>
                <a:gd name="connsiteX71" fmla="*/ 585788 w 2271713"/>
                <a:gd name="connsiteY71" fmla="*/ 990600 h 5453063"/>
                <a:gd name="connsiteX72" fmla="*/ 585788 w 2271713"/>
                <a:gd name="connsiteY72" fmla="*/ 742950 h 5453063"/>
                <a:gd name="connsiteX73" fmla="*/ 676275 w 2271713"/>
                <a:gd name="connsiteY73" fmla="*/ 404813 h 5453063"/>
                <a:gd name="connsiteX74" fmla="*/ 866775 w 2271713"/>
                <a:gd name="connsiteY74" fmla="*/ 119063 h 5453063"/>
                <a:gd name="connsiteX75" fmla="*/ 1123950 w 2271713"/>
                <a:gd name="connsiteY75" fmla="*/ 0 h 5453063"/>
                <a:gd name="connsiteX76" fmla="*/ 1381125 w 2271713"/>
                <a:gd name="connsiteY76" fmla="*/ 85725 h 5453063"/>
                <a:gd name="connsiteX0" fmla="*/ 1378743 w 2269331"/>
                <a:gd name="connsiteY0" fmla="*/ 85725 h 5453063"/>
                <a:gd name="connsiteX1" fmla="*/ 1454943 w 2269331"/>
                <a:gd name="connsiteY1" fmla="*/ 200025 h 5453063"/>
                <a:gd name="connsiteX2" fmla="*/ 1440656 w 2269331"/>
                <a:gd name="connsiteY2" fmla="*/ 266700 h 5453063"/>
                <a:gd name="connsiteX3" fmla="*/ 1507331 w 2269331"/>
                <a:gd name="connsiteY3" fmla="*/ 466725 h 5453063"/>
                <a:gd name="connsiteX4" fmla="*/ 1493043 w 2269331"/>
                <a:gd name="connsiteY4" fmla="*/ 757238 h 5453063"/>
                <a:gd name="connsiteX5" fmla="*/ 1426368 w 2269331"/>
                <a:gd name="connsiteY5" fmla="*/ 928688 h 5453063"/>
                <a:gd name="connsiteX6" fmla="*/ 1578768 w 2269331"/>
                <a:gd name="connsiteY6" fmla="*/ 919163 h 5453063"/>
                <a:gd name="connsiteX7" fmla="*/ 1945481 w 2269331"/>
                <a:gd name="connsiteY7" fmla="*/ 1176338 h 5453063"/>
                <a:gd name="connsiteX8" fmla="*/ 2269331 w 2269331"/>
                <a:gd name="connsiteY8" fmla="*/ 1504950 h 5453063"/>
                <a:gd name="connsiteX9" fmla="*/ 2269331 w 2269331"/>
                <a:gd name="connsiteY9" fmla="*/ 1552575 h 5453063"/>
                <a:gd name="connsiteX10" fmla="*/ 1959768 w 2269331"/>
                <a:gd name="connsiteY10" fmla="*/ 1871663 h 5453063"/>
                <a:gd name="connsiteX11" fmla="*/ 1807368 w 2269331"/>
                <a:gd name="connsiteY11" fmla="*/ 1995488 h 5453063"/>
                <a:gd name="connsiteX12" fmla="*/ 1721643 w 2269331"/>
                <a:gd name="connsiteY12" fmla="*/ 1947863 h 5453063"/>
                <a:gd name="connsiteX13" fmla="*/ 2035968 w 2269331"/>
                <a:gd name="connsiteY13" fmla="*/ 1528763 h 5453063"/>
                <a:gd name="connsiteX14" fmla="*/ 1693068 w 2269331"/>
                <a:gd name="connsiteY14" fmla="*/ 1252538 h 5453063"/>
                <a:gd name="connsiteX15" fmla="*/ 1650206 w 2269331"/>
                <a:gd name="connsiteY15" fmla="*/ 1428750 h 5453063"/>
                <a:gd name="connsiteX16" fmla="*/ 1593056 w 2269331"/>
                <a:gd name="connsiteY16" fmla="*/ 1566863 h 5453063"/>
                <a:gd name="connsiteX17" fmla="*/ 1626393 w 2269331"/>
                <a:gd name="connsiteY17" fmla="*/ 1800225 h 5453063"/>
                <a:gd name="connsiteX18" fmla="*/ 1745456 w 2269331"/>
                <a:gd name="connsiteY18" fmla="*/ 1990725 h 5453063"/>
                <a:gd name="connsiteX19" fmla="*/ 1821656 w 2269331"/>
                <a:gd name="connsiteY19" fmla="*/ 2105025 h 5453063"/>
                <a:gd name="connsiteX20" fmla="*/ 1988343 w 2269331"/>
                <a:gd name="connsiteY20" fmla="*/ 2428875 h 5453063"/>
                <a:gd name="connsiteX21" fmla="*/ 1988343 w 2269331"/>
                <a:gd name="connsiteY21" fmla="*/ 2795588 h 5453063"/>
                <a:gd name="connsiteX22" fmla="*/ 1854993 w 2269331"/>
                <a:gd name="connsiteY22" fmla="*/ 3167063 h 5453063"/>
                <a:gd name="connsiteX23" fmla="*/ 1788318 w 2269331"/>
                <a:gd name="connsiteY23" fmla="*/ 3624263 h 5453063"/>
                <a:gd name="connsiteX24" fmla="*/ 1493043 w 2269331"/>
                <a:gd name="connsiteY24" fmla="*/ 4500563 h 5453063"/>
                <a:gd name="connsiteX25" fmla="*/ 1402556 w 2269331"/>
                <a:gd name="connsiteY25" fmla="*/ 4824413 h 5453063"/>
                <a:gd name="connsiteX26" fmla="*/ 1583531 w 2269331"/>
                <a:gd name="connsiteY26" fmla="*/ 5129213 h 5453063"/>
                <a:gd name="connsiteX27" fmla="*/ 1726406 w 2269331"/>
                <a:gd name="connsiteY27" fmla="*/ 5219700 h 5453063"/>
                <a:gd name="connsiteX28" fmla="*/ 1731168 w 2269331"/>
                <a:gd name="connsiteY28" fmla="*/ 5243513 h 5453063"/>
                <a:gd name="connsiteX29" fmla="*/ 1640681 w 2269331"/>
                <a:gd name="connsiteY29" fmla="*/ 5262563 h 5453063"/>
                <a:gd name="connsiteX30" fmla="*/ 1402556 w 2269331"/>
                <a:gd name="connsiteY30" fmla="*/ 5143500 h 5453063"/>
                <a:gd name="connsiteX31" fmla="*/ 1331118 w 2269331"/>
                <a:gd name="connsiteY31" fmla="*/ 5167313 h 5453063"/>
                <a:gd name="connsiteX32" fmla="*/ 1240631 w 2269331"/>
                <a:gd name="connsiteY32" fmla="*/ 5110163 h 5453063"/>
                <a:gd name="connsiteX33" fmla="*/ 1235868 w 2269331"/>
                <a:gd name="connsiteY33" fmla="*/ 5224463 h 5453063"/>
                <a:gd name="connsiteX34" fmla="*/ 1097756 w 2269331"/>
                <a:gd name="connsiteY34" fmla="*/ 5453063 h 5453063"/>
                <a:gd name="connsiteX35" fmla="*/ 1035843 w 2269331"/>
                <a:gd name="connsiteY35" fmla="*/ 5453063 h 5453063"/>
                <a:gd name="connsiteX36" fmla="*/ 1021556 w 2269331"/>
                <a:gd name="connsiteY36" fmla="*/ 5148263 h 5453063"/>
                <a:gd name="connsiteX37" fmla="*/ 1183481 w 2269331"/>
                <a:gd name="connsiteY37" fmla="*/ 4848225 h 5453063"/>
                <a:gd name="connsiteX38" fmla="*/ 1269206 w 2269331"/>
                <a:gd name="connsiteY38" fmla="*/ 4095750 h 5453063"/>
                <a:gd name="connsiteX39" fmla="*/ 1416843 w 2269331"/>
                <a:gd name="connsiteY39" fmla="*/ 3509963 h 5453063"/>
                <a:gd name="connsiteX40" fmla="*/ 1259681 w 2269331"/>
                <a:gd name="connsiteY40" fmla="*/ 3328988 h 5453063"/>
                <a:gd name="connsiteX41" fmla="*/ 1145381 w 2269331"/>
                <a:gd name="connsiteY41" fmla="*/ 2981325 h 5453063"/>
                <a:gd name="connsiteX42" fmla="*/ 1064418 w 2269331"/>
                <a:gd name="connsiteY42" fmla="*/ 2671763 h 5453063"/>
                <a:gd name="connsiteX43" fmla="*/ 1126331 w 2269331"/>
                <a:gd name="connsiteY43" fmla="*/ 2085975 h 5453063"/>
                <a:gd name="connsiteX44" fmla="*/ 954881 w 2269331"/>
                <a:gd name="connsiteY44" fmla="*/ 1604963 h 5453063"/>
                <a:gd name="connsiteX45" fmla="*/ 850106 w 2269331"/>
                <a:gd name="connsiteY45" fmla="*/ 1490663 h 5453063"/>
                <a:gd name="connsiteX46" fmla="*/ 783431 w 2269331"/>
                <a:gd name="connsiteY46" fmla="*/ 2143125 h 5453063"/>
                <a:gd name="connsiteX47" fmla="*/ 959643 w 2269331"/>
                <a:gd name="connsiteY47" fmla="*/ 2586038 h 5453063"/>
                <a:gd name="connsiteX48" fmla="*/ 1002506 w 2269331"/>
                <a:gd name="connsiteY48" fmla="*/ 2790825 h 5453063"/>
                <a:gd name="connsiteX49" fmla="*/ 1064418 w 2269331"/>
                <a:gd name="connsiteY49" fmla="*/ 2843213 h 5453063"/>
                <a:gd name="connsiteX50" fmla="*/ 1064418 w 2269331"/>
                <a:gd name="connsiteY50" fmla="*/ 3071813 h 5453063"/>
                <a:gd name="connsiteX51" fmla="*/ 1021556 w 2269331"/>
                <a:gd name="connsiteY51" fmla="*/ 3167063 h 5453063"/>
                <a:gd name="connsiteX52" fmla="*/ 826293 w 2269331"/>
                <a:gd name="connsiteY52" fmla="*/ 3171825 h 5453063"/>
                <a:gd name="connsiteX53" fmla="*/ 764381 w 2269331"/>
                <a:gd name="connsiteY53" fmla="*/ 3062288 h 5453063"/>
                <a:gd name="connsiteX54" fmla="*/ 826293 w 2269331"/>
                <a:gd name="connsiteY54" fmla="*/ 2947988 h 5453063"/>
                <a:gd name="connsiteX55" fmla="*/ 902493 w 2269331"/>
                <a:gd name="connsiteY55" fmla="*/ 2957513 h 5453063"/>
                <a:gd name="connsiteX56" fmla="*/ 912018 w 2269331"/>
                <a:gd name="connsiteY56" fmla="*/ 2909888 h 5453063"/>
                <a:gd name="connsiteX57" fmla="*/ 735806 w 2269331"/>
                <a:gd name="connsiteY57" fmla="*/ 2481263 h 5453063"/>
                <a:gd name="connsiteX58" fmla="*/ 616743 w 2269331"/>
                <a:gd name="connsiteY58" fmla="*/ 2209800 h 5453063"/>
                <a:gd name="connsiteX59" fmla="*/ 616743 w 2269331"/>
                <a:gd name="connsiteY59" fmla="*/ 1395413 h 5453063"/>
                <a:gd name="connsiteX60" fmla="*/ 521493 w 2269331"/>
                <a:gd name="connsiteY60" fmla="*/ 1600200 h 5453063"/>
                <a:gd name="connsiteX61" fmla="*/ 354806 w 2269331"/>
                <a:gd name="connsiteY61" fmla="*/ 1747838 h 5453063"/>
                <a:gd name="connsiteX62" fmla="*/ 159543 w 2269331"/>
                <a:gd name="connsiteY62" fmla="*/ 1938338 h 5453063"/>
                <a:gd name="connsiteX63" fmla="*/ 150018 w 2269331"/>
                <a:gd name="connsiteY63" fmla="*/ 1981200 h 5453063"/>
                <a:gd name="connsiteX64" fmla="*/ 130968 w 2269331"/>
                <a:gd name="connsiteY64" fmla="*/ 2176463 h 5453063"/>
                <a:gd name="connsiteX65" fmla="*/ 140493 w 2269331"/>
                <a:gd name="connsiteY65" fmla="*/ 2271713 h 5453063"/>
                <a:gd name="connsiteX66" fmla="*/ 21431 w 2269331"/>
                <a:gd name="connsiteY66" fmla="*/ 2128838 h 5453063"/>
                <a:gd name="connsiteX67" fmla="*/ 0 w 2269331"/>
                <a:gd name="connsiteY67" fmla="*/ 1845469 h 5453063"/>
                <a:gd name="connsiteX68" fmla="*/ 90487 w 2269331"/>
                <a:gd name="connsiteY68" fmla="*/ 1585913 h 5453063"/>
                <a:gd name="connsiteX69" fmla="*/ 228600 w 2269331"/>
                <a:gd name="connsiteY69" fmla="*/ 1345406 h 5453063"/>
                <a:gd name="connsiteX70" fmla="*/ 564356 w 2269331"/>
                <a:gd name="connsiteY70" fmla="*/ 1152525 h 5453063"/>
                <a:gd name="connsiteX71" fmla="*/ 583406 w 2269331"/>
                <a:gd name="connsiteY71" fmla="*/ 990600 h 5453063"/>
                <a:gd name="connsiteX72" fmla="*/ 583406 w 2269331"/>
                <a:gd name="connsiteY72" fmla="*/ 742950 h 5453063"/>
                <a:gd name="connsiteX73" fmla="*/ 673893 w 2269331"/>
                <a:gd name="connsiteY73" fmla="*/ 404813 h 5453063"/>
                <a:gd name="connsiteX74" fmla="*/ 864393 w 2269331"/>
                <a:gd name="connsiteY74" fmla="*/ 119063 h 5453063"/>
                <a:gd name="connsiteX75" fmla="*/ 1121568 w 2269331"/>
                <a:gd name="connsiteY75" fmla="*/ 0 h 5453063"/>
                <a:gd name="connsiteX76" fmla="*/ 1378743 w 2269331"/>
                <a:gd name="connsiteY76" fmla="*/ 85725 h 5453063"/>
                <a:gd name="connsiteX0" fmla="*/ 1378743 w 2269331"/>
                <a:gd name="connsiteY0" fmla="*/ 85725 h 5453063"/>
                <a:gd name="connsiteX1" fmla="*/ 1454943 w 2269331"/>
                <a:gd name="connsiteY1" fmla="*/ 200025 h 5453063"/>
                <a:gd name="connsiteX2" fmla="*/ 1440656 w 2269331"/>
                <a:gd name="connsiteY2" fmla="*/ 266700 h 5453063"/>
                <a:gd name="connsiteX3" fmla="*/ 1507331 w 2269331"/>
                <a:gd name="connsiteY3" fmla="*/ 466725 h 5453063"/>
                <a:gd name="connsiteX4" fmla="*/ 1493043 w 2269331"/>
                <a:gd name="connsiteY4" fmla="*/ 757238 h 5453063"/>
                <a:gd name="connsiteX5" fmla="*/ 1426368 w 2269331"/>
                <a:gd name="connsiteY5" fmla="*/ 928688 h 5453063"/>
                <a:gd name="connsiteX6" fmla="*/ 1578768 w 2269331"/>
                <a:gd name="connsiteY6" fmla="*/ 919163 h 5453063"/>
                <a:gd name="connsiteX7" fmla="*/ 1945481 w 2269331"/>
                <a:gd name="connsiteY7" fmla="*/ 1176338 h 5453063"/>
                <a:gd name="connsiteX8" fmla="*/ 2269331 w 2269331"/>
                <a:gd name="connsiteY8" fmla="*/ 1504950 h 5453063"/>
                <a:gd name="connsiteX9" fmla="*/ 2269331 w 2269331"/>
                <a:gd name="connsiteY9" fmla="*/ 1552575 h 5453063"/>
                <a:gd name="connsiteX10" fmla="*/ 1959768 w 2269331"/>
                <a:gd name="connsiteY10" fmla="*/ 1871663 h 5453063"/>
                <a:gd name="connsiteX11" fmla="*/ 1807368 w 2269331"/>
                <a:gd name="connsiteY11" fmla="*/ 1995488 h 5453063"/>
                <a:gd name="connsiteX12" fmla="*/ 1721643 w 2269331"/>
                <a:gd name="connsiteY12" fmla="*/ 1947863 h 5453063"/>
                <a:gd name="connsiteX13" fmla="*/ 2035968 w 2269331"/>
                <a:gd name="connsiteY13" fmla="*/ 1528763 h 5453063"/>
                <a:gd name="connsiteX14" fmla="*/ 1693068 w 2269331"/>
                <a:gd name="connsiteY14" fmla="*/ 1252538 h 5453063"/>
                <a:gd name="connsiteX15" fmla="*/ 1650206 w 2269331"/>
                <a:gd name="connsiteY15" fmla="*/ 1428750 h 5453063"/>
                <a:gd name="connsiteX16" fmla="*/ 1593056 w 2269331"/>
                <a:gd name="connsiteY16" fmla="*/ 1566863 h 5453063"/>
                <a:gd name="connsiteX17" fmla="*/ 1626393 w 2269331"/>
                <a:gd name="connsiteY17" fmla="*/ 1800225 h 5453063"/>
                <a:gd name="connsiteX18" fmla="*/ 1745456 w 2269331"/>
                <a:gd name="connsiteY18" fmla="*/ 1990725 h 5453063"/>
                <a:gd name="connsiteX19" fmla="*/ 1821656 w 2269331"/>
                <a:gd name="connsiteY19" fmla="*/ 2105025 h 5453063"/>
                <a:gd name="connsiteX20" fmla="*/ 1988343 w 2269331"/>
                <a:gd name="connsiteY20" fmla="*/ 2428875 h 5453063"/>
                <a:gd name="connsiteX21" fmla="*/ 1988343 w 2269331"/>
                <a:gd name="connsiteY21" fmla="*/ 2795588 h 5453063"/>
                <a:gd name="connsiteX22" fmla="*/ 1854993 w 2269331"/>
                <a:gd name="connsiteY22" fmla="*/ 3167063 h 5453063"/>
                <a:gd name="connsiteX23" fmla="*/ 1788318 w 2269331"/>
                <a:gd name="connsiteY23" fmla="*/ 3624263 h 5453063"/>
                <a:gd name="connsiteX24" fmla="*/ 1493043 w 2269331"/>
                <a:gd name="connsiteY24" fmla="*/ 4500563 h 5453063"/>
                <a:gd name="connsiteX25" fmla="*/ 1402556 w 2269331"/>
                <a:gd name="connsiteY25" fmla="*/ 4824413 h 5453063"/>
                <a:gd name="connsiteX26" fmla="*/ 1583531 w 2269331"/>
                <a:gd name="connsiteY26" fmla="*/ 5129213 h 5453063"/>
                <a:gd name="connsiteX27" fmla="*/ 1726406 w 2269331"/>
                <a:gd name="connsiteY27" fmla="*/ 5219700 h 5453063"/>
                <a:gd name="connsiteX28" fmla="*/ 1731168 w 2269331"/>
                <a:gd name="connsiteY28" fmla="*/ 5243513 h 5453063"/>
                <a:gd name="connsiteX29" fmla="*/ 1640681 w 2269331"/>
                <a:gd name="connsiteY29" fmla="*/ 5262563 h 5453063"/>
                <a:gd name="connsiteX30" fmla="*/ 1402556 w 2269331"/>
                <a:gd name="connsiteY30" fmla="*/ 5143500 h 5453063"/>
                <a:gd name="connsiteX31" fmla="*/ 1331118 w 2269331"/>
                <a:gd name="connsiteY31" fmla="*/ 5167313 h 5453063"/>
                <a:gd name="connsiteX32" fmla="*/ 1240631 w 2269331"/>
                <a:gd name="connsiteY32" fmla="*/ 5110163 h 5453063"/>
                <a:gd name="connsiteX33" fmla="*/ 1235868 w 2269331"/>
                <a:gd name="connsiteY33" fmla="*/ 5224463 h 5453063"/>
                <a:gd name="connsiteX34" fmla="*/ 1097756 w 2269331"/>
                <a:gd name="connsiteY34" fmla="*/ 5453063 h 5453063"/>
                <a:gd name="connsiteX35" fmla="*/ 1035843 w 2269331"/>
                <a:gd name="connsiteY35" fmla="*/ 5453063 h 5453063"/>
                <a:gd name="connsiteX36" fmla="*/ 1021556 w 2269331"/>
                <a:gd name="connsiteY36" fmla="*/ 5148263 h 5453063"/>
                <a:gd name="connsiteX37" fmla="*/ 1183481 w 2269331"/>
                <a:gd name="connsiteY37" fmla="*/ 4848225 h 5453063"/>
                <a:gd name="connsiteX38" fmla="*/ 1269206 w 2269331"/>
                <a:gd name="connsiteY38" fmla="*/ 4095750 h 5453063"/>
                <a:gd name="connsiteX39" fmla="*/ 1416843 w 2269331"/>
                <a:gd name="connsiteY39" fmla="*/ 3509963 h 5453063"/>
                <a:gd name="connsiteX40" fmla="*/ 1259681 w 2269331"/>
                <a:gd name="connsiteY40" fmla="*/ 3328988 h 5453063"/>
                <a:gd name="connsiteX41" fmla="*/ 1145381 w 2269331"/>
                <a:gd name="connsiteY41" fmla="*/ 2981325 h 5453063"/>
                <a:gd name="connsiteX42" fmla="*/ 1064418 w 2269331"/>
                <a:gd name="connsiteY42" fmla="*/ 2671763 h 5453063"/>
                <a:gd name="connsiteX43" fmla="*/ 1126331 w 2269331"/>
                <a:gd name="connsiteY43" fmla="*/ 2085975 h 5453063"/>
                <a:gd name="connsiteX44" fmla="*/ 954881 w 2269331"/>
                <a:gd name="connsiteY44" fmla="*/ 1604963 h 5453063"/>
                <a:gd name="connsiteX45" fmla="*/ 850106 w 2269331"/>
                <a:gd name="connsiteY45" fmla="*/ 1490663 h 5453063"/>
                <a:gd name="connsiteX46" fmla="*/ 783431 w 2269331"/>
                <a:gd name="connsiteY46" fmla="*/ 2143125 h 5453063"/>
                <a:gd name="connsiteX47" fmla="*/ 959643 w 2269331"/>
                <a:gd name="connsiteY47" fmla="*/ 2586038 h 5453063"/>
                <a:gd name="connsiteX48" fmla="*/ 1002506 w 2269331"/>
                <a:gd name="connsiteY48" fmla="*/ 2790825 h 5453063"/>
                <a:gd name="connsiteX49" fmla="*/ 1064418 w 2269331"/>
                <a:gd name="connsiteY49" fmla="*/ 2843213 h 5453063"/>
                <a:gd name="connsiteX50" fmla="*/ 1064418 w 2269331"/>
                <a:gd name="connsiteY50" fmla="*/ 3071813 h 5453063"/>
                <a:gd name="connsiteX51" fmla="*/ 1021556 w 2269331"/>
                <a:gd name="connsiteY51" fmla="*/ 3167063 h 5453063"/>
                <a:gd name="connsiteX52" fmla="*/ 826293 w 2269331"/>
                <a:gd name="connsiteY52" fmla="*/ 3171825 h 5453063"/>
                <a:gd name="connsiteX53" fmla="*/ 764381 w 2269331"/>
                <a:gd name="connsiteY53" fmla="*/ 3062288 h 5453063"/>
                <a:gd name="connsiteX54" fmla="*/ 826293 w 2269331"/>
                <a:gd name="connsiteY54" fmla="*/ 2947988 h 5453063"/>
                <a:gd name="connsiteX55" fmla="*/ 902493 w 2269331"/>
                <a:gd name="connsiteY55" fmla="*/ 2957513 h 5453063"/>
                <a:gd name="connsiteX56" fmla="*/ 912018 w 2269331"/>
                <a:gd name="connsiteY56" fmla="*/ 2909888 h 5453063"/>
                <a:gd name="connsiteX57" fmla="*/ 735806 w 2269331"/>
                <a:gd name="connsiteY57" fmla="*/ 2481263 h 5453063"/>
                <a:gd name="connsiteX58" fmla="*/ 616743 w 2269331"/>
                <a:gd name="connsiteY58" fmla="*/ 2209800 h 5453063"/>
                <a:gd name="connsiteX59" fmla="*/ 616743 w 2269331"/>
                <a:gd name="connsiteY59" fmla="*/ 1395413 h 5453063"/>
                <a:gd name="connsiteX60" fmla="*/ 521493 w 2269331"/>
                <a:gd name="connsiteY60" fmla="*/ 1600200 h 5453063"/>
                <a:gd name="connsiteX61" fmla="*/ 354806 w 2269331"/>
                <a:gd name="connsiteY61" fmla="*/ 1747838 h 5453063"/>
                <a:gd name="connsiteX62" fmla="*/ 159543 w 2269331"/>
                <a:gd name="connsiteY62" fmla="*/ 1938338 h 5453063"/>
                <a:gd name="connsiteX63" fmla="*/ 150018 w 2269331"/>
                <a:gd name="connsiteY63" fmla="*/ 1981200 h 5453063"/>
                <a:gd name="connsiteX64" fmla="*/ 130968 w 2269331"/>
                <a:gd name="connsiteY64" fmla="*/ 2176463 h 5453063"/>
                <a:gd name="connsiteX65" fmla="*/ 140493 w 2269331"/>
                <a:gd name="connsiteY65" fmla="*/ 2271713 h 5453063"/>
                <a:gd name="connsiteX66" fmla="*/ 21431 w 2269331"/>
                <a:gd name="connsiteY66" fmla="*/ 2128838 h 5453063"/>
                <a:gd name="connsiteX67" fmla="*/ 0 w 2269331"/>
                <a:gd name="connsiteY67" fmla="*/ 1845469 h 5453063"/>
                <a:gd name="connsiteX68" fmla="*/ 90487 w 2269331"/>
                <a:gd name="connsiteY68" fmla="*/ 1585913 h 5453063"/>
                <a:gd name="connsiteX69" fmla="*/ 228600 w 2269331"/>
                <a:gd name="connsiteY69" fmla="*/ 1345406 h 5453063"/>
                <a:gd name="connsiteX70" fmla="*/ 564356 w 2269331"/>
                <a:gd name="connsiteY70" fmla="*/ 1152525 h 5453063"/>
                <a:gd name="connsiteX71" fmla="*/ 583406 w 2269331"/>
                <a:gd name="connsiteY71" fmla="*/ 990600 h 5453063"/>
                <a:gd name="connsiteX72" fmla="*/ 583406 w 2269331"/>
                <a:gd name="connsiteY72" fmla="*/ 742950 h 5453063"/>
                <a:gd name="connsiteX73" fmla="*/ 673893 w 2269331"/>
                <a:gd name="connsiteY73" fmla="*/ 404813 h 5453063"/>
                <a:gd name="connsiteX74" fmla="*/ 864393 w 2269331"/>
                <a:gd name="connsiteY74" fmla="*/ 119063 h 5453063"/>
                <a:gd name="connsiteX75" fmla="*/ 1121568 w 2269331"/>
                <a:gd name="connsiteY75" fmla="*/ 0 h 5453063"/>
                <a:gd name="connsiteX76" fmla="*/ 1378743 w 2269331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18280 w 2270768"/>
                <a:gd name="connsiteY39" fmla="*/ 3509963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65855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51543 w 2270768"/>
                <a:gd name="connsiteY45" fmla="*/ 1490663 h 5453063"/>
                <a:gd name="connsiteX46" fmla="*/ 784868 w 2270768"/>
                <a:gd name="connsiteY46" fmla="*/ 2143125 h 5453063"/>
                <a:gd name="connsiteX47" fmla="*/ 961080 w 2270768"/>
                <a:gd name="connsiteY47" fmla="*/ 2586038 h 5453063"/>
                <a:gd name="connsiteX48" fmla="*/ 1003943 w 2270768"/>
                <a:gd name="connsiteY48" fmla="*/ 2790825 h 5453063"/>
                <a:gd name="connsiteX49" fmla="*/ 1065855 w 2270768"/>
                <a:gd name="connsiteY49" fmla="*/ 2843213 h 5453063"/>
                <a:gd name="connsiteX50" fmla="*/ 1065855 w 2270768"/>
                <a:gd name="connsiteY50" fmla="*/ 3071813 h 5453063"/>
                <a:gd name="connsiteX51" fmla="*/ 1022993 w 2270768"/>
                <a:gd name="connsiteY51" fmla="*/ 3167063 h 5453063"/>
                <a:gd name="connsiteX52" fmla="*/ 827730 w 2270768"/>
                <a:gd name="connsiteY52" fmla="*/ 3171825 h 5453063"/>
                <a:gd name="connsiteX53" fmla="*/ 765818 w 2270768"/>
                <a:gd name="connsiteY53" fmla="*/ 3062288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37243 w 2270768"/>
                <a:gd name="connsiteY57" fmla="*/ 2481263 h 5453063"/>
                <a:gd name="connsiteX58" fmla="*/ 618180 w 2270768"/>
                <a:gd name="connsiteY58" fmla="*/ 2209800 h 5453063"/>
                <a:gd name="connsiteX59" fmla="*/ 618180 w 2270768"/>
                <a:gd name="connsiteY59" fmla="*/ 1395413 h 5453063"/>
                <a:gd name="connsiteX60" fmla="*/ 522930 w 2270768"/>
                <a:gd name="connsiteY60" fmla="*/ 1600200 h 5453063"/>
                <a:gd name="connsiteX61" fmla="*/ 356243 w 2270768"/>
                <a:gd name="connsiteY61" fmla="*/ 1747838 h 5453063"/>
                <a:gd name="connsiteX62" fmla="*/ 160980 w 2270768"/>
                <a:gd name="connsiteY62" fmla="*/ 1938338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71713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18280 w 2270768"/>
                <a:gd name="connsiteY39" fmla="*/ 3509963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65855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51543 w 2270768"/>
                <a:gd name="connsiteY45" fmla="*/ 1490663 h 5453063"/>
                <a:gd name="connsiteX46" fmla="*/ 784868 w 2270768"/>
                <a:gd name="connsiteY46" fmla="*/ 2143125 h 5453063"/>
                <a:gd name="connsiteX47" fmla="*/ 961080 w 2270768"/>
                <a:gd name="connsiteY47" fmla="*/ 2586038 h 5453063"/>
                <a:gd name="connsiteX48" fmla="*/ 1003943 w 2270768"/>
                <a:gd name="connsiteY48" fmla="*/ 2790825 h 5453063"/>
                <a:gd name="connsiteX49" fmla="*/ 1065855 w 2270768"/>
                <a:gd name="connsiteY49" fmla="*/ 2843213 h 5453063"/>
                <a:gd name="connsiteX50" fmla="*/ 1065855 w 2270768"/>
                <a:gd name="connsiteY50" fmla="*/ 3071813 h 5453063"/>
                <a:gd name="connsiteX51" fmla="*/ 1022993 w 2270768"/>
                <a:gd name="connsiteY51" fmla="*/ 3167063 h 5453063"/>
                <a:gd name="connsiteX52" fmla="*/ 827730 w 2270768"/>
                <a:gd name="connsiteY52" fmla="*/ 3171825 h 5453063"/>
                <a:gd name="connsiteX53" fmla="*/ 765818 w 2270768"/>
                <a:gd name="connsiteY53" fmla="*/ 3062288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37243 w 2270768"/>
                <a:gd name="connsiteY57" fmla="*/ 2481263 h 5453063"/>
                <a:gd name="connsiteX58" fmla="*/ 618180 w 2270768"/>
                <a:gd name="connsiteY58" fmla="*/ 2209800 h 5453063"/>
                <a:gd name="connsiteX59" fmla="*/ 618180 w 2270768"/>
                <a:gd name="connsiteY59" fmla="*/ 1395413 h 5453063"/>
                <a:gd name="connsiteX60" fmla="*/ 522930 w 2270768"/>
                <a:gd name="connsiteY60" fmla="*/ 1600200 h 5453063"/>
                <a:gd name="connsiteX61" fmla="*/ 356243 w 2270768"/>
                <a:gd name="connsiteY61" fmla="*/ 174783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71713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18280 w 2270768"/>
                <a:gd name="connsiteY39" fmla="*/ 3509963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65855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51543 w 2270768"/>
                <a:gd name="connsiteY45" fmla="*/ 1490663 h 5453063"/>
                <a:gd name="connsiteX46" fmla="*/ 784868 w 2270768"/>
                <a:gd name="connsiteY46" fmla="*/ 2143125 h 5453063"/>
                <a:gd name="connsiteX47" fmla="*/ 961080 w 2270768"/>
                <a:gd name="connsiteY47" fmla="*/ 2586038 h 5453063"/>
                <a:gd name="connsiteX48" fmla="*/ 1003943 w 2270768"/>
                <a:gd name="connsiteY48" fmla="*/ 2790825 h 5453063"/>
                <a:gd name="connsiteX49" fmla="*/ 1065855 w 2270768"/>
                <a:gd name="connsiteY49" fmla="*/ 2843213 h 5453063"/>
                <a:gd name="connsiteX50" fmla="*/ 1065855 w 2270768"/>
                <a:gd name="connsiteY50" fmla="*/ 3071813 h 5453063"/>
                <a:gd name="connsiteX51" fmla="*/ 1022993 w 2270768"/>
                <a:gd name="connsiteY51" fmla="*/ 3167063 h 5453063"/>
                <a:gd name="connsiteX52" fmla="*/ 827730 w 2270768"/>
                <a:gd name="connsiteY52" fmla="*/ 3171825 h 5453063"/>
                <a:gd name="connsiteX53" fmla="*/ 765818 w 2270768"/>
                <a:gd name="connsiteY53" fmla="*/ 3062288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37243 w 2270768"/>
                <a:gd name="connsiteY57" fmla="*/ 2481263 h 5453063"/>
                <a:gd name="connsiteX58" fmla="*/ 618180 w 2270768"/>
                <a:gd name="connsiteY58" fmla="*/ 2209800 h 5453063"/>
                <a:gd name="connsiteX59" fmla="*/ 618180 w 2270768"/>
                <a:gd name="connsiteY59" fmla="*/ 1395413 h 5453063"/>
                <a:gd name="connsiteX60" fmla="*/ 522930 w 2270768"/>
                <a:gd name="connsiteY60" fmla="*/ 1600200 h 5453063"/>
                <a:gd name="connsiteX61" fmla="*/ 356243 w 2270768"/>
                <a:gd name="connsiteY61" fmla="*/ 174783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71713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18280 w 2270768"/>
                <a:gd name="connsiteY39" fmla="*/ 3509963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65855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51543 w 2270768"/>
                <a:gd name="connsiteY45" fmla="*/ 1490663 h 5453063"/>
                <a:gd name="connsiteX46" fmla="*/ 784868 w 2270768"/>
                <a:gd name="connsiteY46" fmla="*/ 2143125 h 5453063"/>
                <a:gd name="connsiteX47" fmla="*/ 961080 w 2270768"/>
                <a:gd name="connsiteY47" fmla="*/ 2586038 h 5453063"/>
                <a:gd name="connsiteX48" fmla="*/ 1003943 w 2270768"/>
                <a:gd name="connsiteY48" fmla="*/ 2790825 h 5453063"/>
                <a:gd name="connsiteX49" fmla="*/ 1065855 w 2270768"/>
                <a:gd name="connsiteY49" fmla="*/ 2843213 h 5453063"/>
                <a:gd name="connsiteX50" fmla="*/ 1065855 w 2270768"/>
                <a:gd name="connsiteY50" fmla="*/ 3071813 h 5453063"/>
                <a:gd name="connsiteX51" fmla="*/ 1022993 w 2270768"/>
                <a:gd name="connsiteY51" fmla="*/ 3167063 h 5453063"/>
                <a:gd name="connsiteX52" fmla="*/ 827730 w 2270768"/>
                <a:gd name="connsiteY52" fmla="*/ 3171825 h 5453063"/>
                <a:gd name="connsiteX53" fmla="*/ 765818 w 2270768"/>
                <a:gd name="connsiteY53" fmla="*/ 3062288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37243 w 2270768"/>
                <a:gd name="connsiteY57" fmla="*/ 2481263 h 5453063"/>
                <a:gd name="connsiteX58" fmla="*/ 618180 w 2270768"/>
                <a:gd name="connsiteY58" fmla="*/ 2209800 h 5453063"/>
                <a:gd name="connsiteX59" fmla="*/ 618180 w 2270768"/>
                <a:gd name="connsiteY59" fmla="*/ 1395413 h 5453063"/>
                <a:gd name="connsiteX60" fmla="*/ 522930 w 2270768"/>
                <a:gd name="connsiteY60" fmla="*/ 1600200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71713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18280 w 2270768"/>
                <a:gd name="connsiteY39" fmla="*/ 3509963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65855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51543 w 2270768"/>
                <a:gd name="connsiteY45" fmla="*/ 1490663 h 5453063"/>
                <a:gd name="connsiteX46" fmla="*/ 784868 w 2270768"/>
                <a:gd name="connsiteY46" fmla="*/ 2143125 h 5453063"/>
                <a:gd name="connsiteX47" fmla="*/ 961080 w 2270768"/>
                <a:gd name="connsiteY47" fmla="*/ 2586038 h 5453063"/>
                <a:gd name="connsiteX48" fmla="*/ 1003943 w 2270768"/>
                <a:gd name="connsiteY48" fmla="*/ 2790825 h 5453063"/>
                <a:gd name="connsiteX49" fmla="*/ 1065855 w 2270768"/>
                <a:gd name="connsiteY49" fmla="*/ 2843213 h 5453063"/>
                <a:gd name="connsiteX50" fmla="*/ 1065855 w 2270768"/>
                <a:gd name="connsiteY50" fmla="*/ 3071813 h 5453063"/>
                <a:gd name="connsiteX51" fmla="*/ 1022993 w 2270768"/>
                <a:gd name="connsiteY51" fmla="*/ 3167063 h 5453063"/>
                <a:gd name="connsiteX52" fmla="*/ 827730 w 2270768"/>
                <a:gd name="connsiteY52" fmla="*/ 3171825 h 5453063"/>
                <a:gd name="connsiteX53" fmla="*/ 765818 w 2270768"/>
                <a:gd name="connsiteY53" fmla="*/ 3062288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37243 w 2270768"/>
                <a:gd name="connsiteY57" fmla="*/ 2481263 h 5453063"/>
                <a:gd name="connsiteX58" fmla="*/ 618180 w 2270768"/>
                <a:gd name="connsiteY58" fmla="*/ 2209800 h 5453063"/>
                <a:gd name="connsiteX59" fmla="*/ 618180 w 2270768"/>
                <a:gd name="connsiteY59" fmla="*/ 1395413 h 5453063"/>
                <a:gd name="connsiteX60" fmla="*/ 522930 w 2270768"/>
                <a:gd name="connsiteY60" fmla="*/ 1600200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71713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18280 w 2270768"/>
                <a:gd name="connsiteY39" fmla="*/ 3509963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65855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51543 w 2270768"/>
                <a:gd name="connsiteY45" fmla="*/ 1490663 h 5453063"/>
                <a:gd name="connsiteX46" fmla="*/ 784868 w 2270768"/>
                <a:gd name="connsiteY46" fmla="*/ 2143125 h 5453063"/>
                <a:gd name="connsiteX47" fmla="*/ 961080 w 2270768"/>
                <a:gd name="connsiteY47" fmla="*/ 2586038 h 5453063"/>
                <a:gd name="connsiteX48" fmla="*/ 1003943 w 2270768"/>
                <a:gd name="connsiteY48" fmla="*/ 2790825 h 5453063"/>
                <a:gd name="connsiteX49" fmla="*/ 1065855 w 2270768"/>
                <a:gd name="connsiteY49" fmla="*/ 2843213 h 5453063"/>
                <a:gd name="connsiteX50" fmla="*/ 1065855 w 2270768"/>
                <a:gd name="connsiteY50" fmla="*/ 3071813 h 5453063"/>
                <a:gd name="connsiteX51" fmla="*/ 1022993 w 2270768"/>
                <a:gd name="connsiteY51" fmla="*/ 3167063 h 5453063"/>
                <a:gd name="connsiteX52" fmla="*/ 827730 w 2270768"/>
                <a:gd name="connsiteY52" fmla="*/ 3171825 h 5453063"/>
                <a:gd name="connsiteX53" fmla="*/ 765818 w 2270768"/>
                <a:gd name="connsiteY53" fmla="*/ 3062288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37243 w 2270768"/>
                <a:gd name="connsiteY57" fmla="*/ 2481263 h 5453063"/>
                <a:gd name="connsiteX58" fmla="*/ 618180 w 2270768"/>
                <a:gd name="connsiteY58" fmla="*/ 2209800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71713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18280 w 2270768"/>
                <a:gd name="connsiteY39" fmla="*/ 3509963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65855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51543 w 2270768"/>
                <a:gd name="connsiteY45" fmla="*/ 1490663 h 5453063"/>
                <a:gd name="connsiteX46" fmla="*/ 784868 w 2270768"/>
                <a:gd name="connsiteY46" fmla="*/ 2143125 h 5453063"/>
                <a:gd name="connsiteX47" fmla="*/ 961080 w 2270768"/>
                <a:gd name="connsiteY47" fmla="*/ 2586038 h 5453063"/>
                <a:gd name="connsiteX48" fmla="*/ 1003943 w 2270768"/>
                <a:gd name="connsiteY48" fmla="*/ 2790825 h 5453063"/>
                <a:gd name="connsiteX49" fmla="*/ 1065855 w 2270768"/>
                <a:gd name="connsiteY49" fmla="*/ 2843213 h 5453063"/>
                <a:gd name="connsiteX50" fmla="*/ 1065855 w 2270768"/>
                <a:gd name="connsiteY50" fmla="*/ 3071813 h 5453063"/>
                <a:gd name="connsiteX51" fmla="*/ 1022993 w 2270768"/>
                <a:gd name="connsiteY51" fmla="*/ 3167063 h 5453063"/>
                <a:gd name="connsiteX52" fmla="*/ 827730 w 2270768"/>
                <a:gd name="connsiteY52" fmla="*/ 3171825 h 5453063"/>
                <a:gd name="connsiteX53" fmla="*/ 765818 w 2270768"/>
                <a:gd name="connsiteY53" fmla="*/ 3062288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37243 w 2270768"/>
                <a:gd name="connsiteY57" fmla="*/ 2481263 h 5453063"/>
                <a:gd name="connsiteX58" fmla="*/ 618180 w 2270768"/>
                <a:gd name="connsiteY58" fmla="*/ 2209800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18280 w 2270768"/>
                <a:gd name="connsiteY39" fmla="*/ 3509963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65855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51543 w 2270768"/>
                <a:gd name="connsiteY45" fmla="*/ 1490663 h 5453063"/>
                <a:gd name="connsiteX46" fmla="*/ 784868 w 2270768"/>
                <a:gd name="connsiteY46" fmla="*/ 2143125 h 5453063"/>
                <a:gd name="connsiteX47" fmla="*/ 961080 w 2270768"/>
                <a:gd name="connsiteY47" fmla="*/ 2586038 h 5453063"/>
                <a:gd name="connsiteX48" fmla="*/ 1003943 w 2270768"/>
                <a:gd name="connsiteY48" fmla="*/ 2790825 h 5453063"/>
                <a:gd name="connsiteX49" fmla="*/ 1065855 w 2270768"/>
                <a:gd name="connsiteY49" fmla="*/ 2843213 h 5453063"/>
                <a:gd name="connsiteX50" fmla="*/ 1065855 w 2270768"/>
                <a:gd name="connsiteY50" fmla="*/ 3071813 h 5453063"/>
                <a:gd name="connsiteX51" fmla="*/ 1022993 w 2270768"/>
                <a:gd name="connsiteY51" fmla="*/ 3167063 h 5453063"/>
                <a:gd name="connsiteX52" fmla="*/ 827730 w 2270768"/>
                <a:gd name="connsiteY52" fmla="*/ 3171825 h 5453063"/>
                <a:gd name="connsiteX53" fmla="*/ 765818 w 2270768"/>
                <a:gd name="connsiteY53" fmla="*/ 3062288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37243 w 2270768"/>
                <a:gd name="connsiteY57" fmla="*/ 2481263 h 5453063"/>
                <a:gd name="connsiteX58" fmla="*/ 618180 w 2270768"/>
                <a:gd name="connsiteY58" fmla="*/ 2209800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18280 w 2270768"/>
                <a:gd name="connsiteY39" fmla="*/ 3509963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65855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51543 w 2270768"/>
                <a:gd name="connsiteY45" fmla="*/ 1490663 h 5453063"/>
                <a:gd name="connsiteX46" fmla="*/ 784868 w 2270768"/>
                <a:gd name="connsiteY46" fmla="*/ 2143125 h 5453063"/>
                <a:gd name="connsiteX47" fmla="*/ 961080 w 2270768"/>
                <a:gd name="connsiteY47" fmla="*/ 2586038 h 5453063"/>
                <a:gd name="connsiteX48" fmla="*/ 1003943 w 2270768"/>
                <a:gd name="connsiteY48" fmla="*/ 2790825 h 5453063"/>
                <a:gd name="connsiteX49" fmla="*/ 1065855 w 2270768"/>
                <a:gd name="connsiteY49" fmla="*/ 2843213 h 5453063"/>
                <a:gd name="connsiteX50" fmla="*/ 1065855 w 2270768"/>
                <a:gd name="connsiteY50" fmla="*/ 3071813 h 5453063"/>
                <a:gd name="connsiteX51" fmla="*/ 1022993 w 2270768"/>
                <a:gd name="connsiteY51" fmla="*/ 3167063 h 5453063"/>
                <a:gd name="connsiteX52" fmla="*/ 827730 w 2270768"/>
                <a:gd name="connsiteY52" fmla="*/ 3171825 h 5453063"/>
                <a:gd name="connsiteX53" fmla="*/ 765818 w 2270768"/>
                <a:gd name="connsiteY53" fmla="*/ 3062288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37243 w 2270768"/>
                <a:gd name="connsiteY57" fmla="*/ 2481263 h 5453063"/>
                <a:gd name="connsiteX58" fmla="*/ 630086 w 2270768"/>
                <a:gd name="connsiteY58" fmla="*/ 2187178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18280 w 2270768"/>
                <a:gd name="connsiteY39" fmla="*/ 3509963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65855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51543 w 2270768"/>
                <a:gd name="connsiteY45" fmla="*/ 1490663 h 5453063"/>
                <a:gd name="connsiteX46" fmla="*/ 784868 w 2270768"/>
                <a:gd name="connsiteY46" fmla="*/ 2143125 h 5453063"/>
                <a:gd name="connsiteX47" fmla="*/ 961080 w 2270768"/>
                <a:gd name="connsiteY47" fmla="*/ 2586038 h 5453063"/>
                <a:gd name="connsiteX48" fmla="*/ 1003943 w 2270768"/>
                <a:gd name="connsiteY48" fmla="*/ 2790825 h 5453063"/>
                <a:gd name="connsiteX49" fmla="*/ 1065855 w 2270768"/>
                <a:gd name="connsiteY49" fmla="*/ 2843213 h 5453063"/>
                <a:gd name="connsiteX50" fmla="*/ 1065855 w 2270768"/>
                <a:gd name="connsiteY50" fmla="*/ 3071813 h 5453063"/>
                <a:gd name="connsiteX51" fmla="*/ 1022993 w 2270768"/>
                <a:gd name="connsiteY51" fmla="*/ 3167063 h 5453063"/>
                <a:gd name="connsiteX52" fmla="*/ 827730 w 2270768"/>
                <a:gd name="connsiteY52" fmla="*/ 3171825 h 5453063"/>
                <a:gd name="connsiteX53" fmla="*/ 765818 w 2270768"/>
                <a:gd name="connsiteY53" fmla="*/ 3062288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37243 w 2270768"/>
                <a:gd name="connsiteY57" fmla="*/ 2481263 h 5453063"/>
                <a:gd name="connsiteX58" fmla="*/ 639611 w 2270768"/>
                <a:gd name="connsiteY58" fmla="*/ 217646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18280 w 2270768"/>
                <a:gd name="connsiteY39" fmla="*/ 3509963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65855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51543 w 2270768"/>
                <a:gd name="connsiteY45" fmla="*/ 1490663 h 5453063"/>
                <a:gd name="connsiteX46" fmla="*/ 784868 w 2270768"/>
                <a:gd name="connsiteY46" fmla="*/ 2143125 h 5453063"/>
                <a:gd name="connsiteX47" fmla="*/ 961080 w 2270768"/>
                <a:gd name="connsiteY47" fmla="*/ 2586038 h 5453063"/>
                <a:gd name="connsiteX48" fmla="*/ 1003943 w 2270768"/>
                <a:gd name="connsiteY48" fmla="*/ 2790825 h 5453063"/>
                <a:gd name="connsiteX49" fmla="*/ 1065855 w 2270768"/>
                <a:gd name="connsiteY49" fmla="*/ 2843213 h 5453063"/>
                <a:gd name="connsiteX50" fmla="*/ 1065855 w 2270768"/>
                <a:gd name="connsiteY50" fmla="*/ 3071813 h 5453063"/>
                <a:gd name="connsiteX51" fmla="*/ 1022993 w 2270768"/>
                <a:gd name="connsiteY51" fmla="*/ 3167063 h 5453063"/>
                <a:gd name="connsiteX52" fmla="*/ 827730 w 2270768"/>
                <a:gd name="connsiteY52" fmla="*/ 3171825 h 5453063"/>
                <a:gd name="connsiteX53" fmla="*/ 765818 w 2270768"/>
                <a:gd name="connsiteY53" fmla="*/ 3062288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37243 w 2270768"/>
                <a:gd name="connsiteY57" fmla="*/ 2481263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18280 w 2270768"/>
                <a:gd name="connsiteY39" fmla="*/ 3509963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65855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51543 w 2270768"/>
                <a:gd name="connsiteY45" fmla="*/ 1490663 h 5453063"/>
                <a:gd name="connsiteX46" fmla="*/ 784868 w 2270768"/>
                <a:gd name="connsiteY46" fmla="*/ 2143125 h 5453063"/>
                <a:gd name="connsiteX47" fmla="*/ 961080 w 2270768"/>
                <a:gd name="connsiteY47" fmla="*/ 2586038 h 5453063"/>
                <a:gd name="connsiteX48" fmla="*/ 1003943 w 2270768"/>
                <a:gd name="connsiteY48" fmla="*/ 2790825 h 5453063"/>
                <a:gd name="connsiteX49" fmla="*/ 1065855 w 2270768"/>
                <a:gd name="connsiteY49" fmla="*/ 2843213 h 5453063"/>
                <a:gd name="connsiteX50" fmla="*/ 1065855 w 2270768"/>
                <a:gd name="connsiteY50" fmla="*/ 3071813 h 5453063"/>
                <a:gd name="connsiteX51" fmla="*/ 1022993 w 2270768"/>
                <a:gd name="connsiteY51" fmla="*/ 3167063 h 5453063"/>
                <a:gd name="connsiteX52" fmla="*/ 827730 w 2270768"/>
                <a:gd name="connsiteY52" fmla="*/ 3171825 h 5453063"/>
                <a:gd name="connsiteX53" fmla="*/ 765818 w 2270768"/>
                <a:gd name="connsiteY53" fmla="*/ 3062288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37243 w 2270768"/>
                <a:gd name="connsiteY57" fmla="*/ 2481263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18280 w 2270768"/>
                <a:gd name="connsiteY39" fmla="*/ 3509963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65855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51543 w 2270768"/>
                <a:gd name="connsiteY45" fmla="*/ 1490663 h 5453063"/>
                <a:gd name="connsiteX46" fmla="*/ 784868 w 2270768"/>
                <a:gd name="connsiteY46" fmla="*/ 2143125 h 5453063"/>
                <a:gd name="connsiteX47" fmla="*/ 961080 w 2270768"/>
                <a:gd name="connsiteY47" fmla="*/ 2586038 h 5453063"/>
                <a:gd name="connsiteX48" fmla="*/ 1003943 w 2270768"/>
                <a:gd name="connsiteY48" fmla="*/ 2790825 h 5453063"/>
                <a:gd name="connsiteX49" fmla="*/ 1065855 w 2270768"/>
                <a:gd name="connsiteY49" fmla="*/ 2843213 h 5453063"/>
                <a:gd name="connsiteX50" fmla="*/ 1065855 w 2270768"/>
                <a:gd name="connsiteY50" fmla="*/ 3071813 h 5453063"/>
                <a:gd name="connsiteX51" fmla="*/ 1022993 w 2270768"/>
                <a:gd name="connsiteY51" fmla="*/ 3167063 h 5453063"/>
                <a:gd name="connsiteX52" fmla="*/ 827730 w 2270768"/>
                <a:gd name="connsiteY52" fmla="*/ 3171825 h 5453063"/>
                <a:gd name="connsiteX53" fmla="*/ 765818 w 2270768"/>
                <a:gd name="connsiteY53" fmla="*/ 3062288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18280 w 2270768"/>
                <a:gd name="connsiteY39" fmla="*/ 3509963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65855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51543 w 2270768"/>
                <a:gd name="connsiteY45" fmla="*/ 1490663 h 5453063"/>
                <a:gd name="connsiteX46" fmla="*/ 784868 w 2270768"/>
                <a:gd name="connsiteY46" fmla="*/ 2143125 h 5453063"/>
                <a:gd name="connsiteX47" fmla="*/ 961080 w 2270768"/>
                <a:gd name="connsiteY47" fmla="*/ 2586038 h 5453063"/>
                <a:gd name="connsiteX48" fmla="*/ 1003943 w 2270768"/>
                <a:gd name="connsiteY48" fmla="*/ 2790825 h 5453063"/>
                <a:gd name="connsiteX49" fmla="*/ 1065855 w 2270768"/>
                <a:gd name="connsiteY49" fmla="*/ 2843213 h 5453063"/>
                <a:gd name="connsiteX50" fmla="*/ 1065855 w 2270768"/>
                <a:gd name="connsiteY50" fmla="*/ 3071813 h 5453063"/>
                <a:gd name="connsiteX51" fmla="*/ 1022993 w 2270768"/>
                <a:gd name="connsiteY51" fmla="*/ 3167063 h 5453063"/>
                <a:gd name="connsiteX52" fmla="*/ 827730 w 2270768"/>
                <a:gd name="connsiteY52" fmla="*/ 3171825 h 5453063"/>
                <a:gd name="connsiteX53" fmla="*/ 765818 w 2270768"/>
                <a:gd name="connsiteY53" fmla="*/ 3062288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18280 w 2270768"/>
                <a:gd name="connsiteY39" fmla="*/ 3509963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65855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51543 w 2270768"/>
                <a:gd name="connsiteY45" fmla="*/ 1490663 h 5453063"/>
                <a:gd name="connsiteX46" fmla="*/ 784868 w 2270768"/>
                <a:gd name="connsiteY46" fmla="*/ 2143125 h 5453063"/>
                <a:gd name="connsiteX47" fmla="*/ 961080 w 2270768"/>
                <a:gd name="connsiteY47" fmla="*/ 2586038 h 5453063"/>
                <a:gd name="connsiteX48" fmla="*/ 1003943 w 2270768"/>
                <a:gd name="connsiteY48" fmla="*/ 2790825 h 5453063"/>
                <a:gd name="connsiteX49" fmla="*/ 1065855 w 2270768"/>
                <a:gd name="connsiteY49" fmla="*/ 2843213 h 5453063"/>
                <a:gd name="connsiteX50" fmla="*/ 1065855 w 2270768"/>
                <a:gd name="connsiteY50" fmla="*/ 3071813 h 5453063"/>
                <a:gd name="connsiteX51" fmla="*/ 1022993 w 2270768"/>
                <a:gd name="connsiteY51" fmla="*/ 3167063 h 5453063"/>
                <a:gd name="connsiteX52" fmla="*/ 827730 w 2270768"/>
                <a:gd name="connsiteY52" fmla="*/ 3171825 h 5453063"/>
                <a:gd name="connsiteX53" fmla="*/ 765818 w 2270768"/>
                <a:gd name="connsiteY53" fmla="*/ 3062288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18280 w 2270768"/>
                <a:gd name="connsiteY39" fmla="*/ 3509963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65855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51543 w 2270768"/>
                <a:gd name="connsiteY45" fmla="*/ 1490663 h 5453063"/>
                <a:gd name="connsiteX46" fmla="*/ 784868 w 2270768"/>
                <a:gd name="connsiteY46" fmla="*/ 2143125 h 5453063"/>
                <a:gd name="connsiteX47" fmla="*/ 961080 w 2270768"/>
                <a:gd name="connsiteY47" fmla="*/ 2586038 h 5453063"/>
                <a:gd name="connsiteX48" fmla="*/ 1003943 w 2270768"/>
                <a:gd name="connsiteY48" fmla="*/ 2790825 h 5453063"/>
                <a:gd name="connsiteX49" fmla="*/ 1065855 w 2270768"/>
                <a:gd name="connsiteY49" fmla="*/ 2843213 h 5453063"/>
                <a:gd name="connsiteX50" fmla="*/ 1065855 w 2270768"/>
                <a:gd name="connsiteY50" fmla="*/ 3071813 h 5453063"/>
                <a:gd name="connsiteX51" fmla="*/ 1022993 w 2270768"/>
                <a:gd name="connsiteY51" fmla="*/ 3167063 h 5453063"/>
                <a:gd name="connsiteX52" fmla="*/ 827730 w 2270768"/>
                <a:gd name="connsiteY52" fmla="*/ 3171825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18280 w 2270768"/>
                <a:gd name="connsiteY39" fmla="*/ 3509963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65855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51543 w 2270768"/>
                <a:gd name="connsiteY45" fmla="*/ 1490663 h 5453063"/>
                <a:gd name="connsiteX46" fmla="*/ 784868 w 2270768"/>
                <a:gd name="connsiteY46" fmla="*/ 2143125 h 5453063"/>
                <a:gd name="connsiteX47" fmla="*/ 961080 w 2270768"/>
                <a:gd name="connsiteY47" fmla="*/ 2586038 h 5453063"/>
                <a:gd name="connsiteX48" fmla="*/ 1003943 w 2270768"/>
                <a:gd name="connsiteY48" fmla="*/ 2790825 h 5453063"/>
                <a:gd name="connsiteX49" fmla="*/ 1065855 w 2270768"/>
                <a:gd name="connsiteY49" fmla="*/ 2843213 h 5453063"/>
                <a:gd name="connsiteX50" fmla="*/ 1065855 w 2270768"/>
                <a:gd name="connsiteY50" fmla="*/ 3071813 h 5453063"/>
                <a:gd name="connsiteX51" fmla="*/ 1022993 w 2270768"/>
                <a:gd name="connsiteY51" fmla="*/ 3167063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18280 w 2270768"/>
                <a:gd name="connsiteY39" fmla="*/ 3509963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65855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51543 w 2270768"/>
                <a:gd name="connsiteY45" fmla="*/ 1490663 h 5453063"/>
                <a:gd name="connsiteX46" fmla="*/ 784868 w 2270768"/>
                <a:gd name="connsiteY46" fmla="*/ 2143125 h 5453063"/>
                <a:gd name="connsiteX47" fmla="*/ 961080 w 2270768"/>
                <a:gd name="connsiteY47" fmla="*/ 2586038 h 5453063"/>
                <a:gd name="connsiteX48" fmla="*/ 1003943 w 2270768"/>
                <a:gd name="connsiteY48" fmla="*/ 2790825 h 5453063"/>
                <a:gd name="connsiteX49" fmla="*/ 1065855 w 2270768"/>
                <a:gd name="connsiteY49" fmla="*/ 2843213 h 5453063"/>
                <a:gd name="connsiteX50" fmla="*/ 1065855 w 2270768"/>
                <a:gd name="connsiteY50" fmla="*/ 3071813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18280 w 2270768"/>
                <a:gd name="connsiteY39" fmla="*/ 3509963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65855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51543 w 2270768"/>
                <a:gd name="connsiteY45" fmla="*/ 1490663 h 5453063"/>
                <a:gd name="connsiteX46" fmla="*/ 784868 w 2270768"/>
                <a:gd name="connsiteY46" fmla="*/ 2143125 h 5453063"/>
                <a:gd name="connsiteX47" fmla="*/ 961080 w 2270768"/>
                <a:gd name="connsiteY47" fmla="*/ 2586038 h 5453063"/>
                <a:gd name="connsiteX48" fmla="*/ 1003943 w 2270768"/>
                <a:gd name="connsiteY48" fmla="*/ 2790825 h 5453063"/>
                <a:gd name="connsiteX49" fmla="*/ 1065855 w 2270768"/>
                <a:gd name="connsiteY49" fmla="*/ 2843213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18280 w 2270768"/>
                <a:gd name="connsiteY39" fmla="*/ 3509963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65855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51543 w 2270768"/>
                <a:gd name="connsiteY45" fmla="*/ 1490663 h 5453063"/>
                <a:gd name="connsiteX46" fmla="*/ 784868 w 2270768"/>
                <a:gd name="connsiteY46" fmla="*/ 2143125 h 5453063"/>
                <a:gd name="connsiteX47" fmla="*/ 961080 w 2270768"/>
                <a:gd name="connsiteY47" fmla="*/ 2586038 h 5453063"/>
                <a:gd name="connsiteX48" fmla="*/ 1003943 w 2270768"/>
                <a:gd name="connsiteY48" fmla="*/ 2790825 h 5453063"/>
                <a:gd name="connsiteX49" fmla="*/ 10301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18280 w 2270768"/>
                <a:gd name="connsiteY39" fmla="*/ 3509963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65855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51543 w 2270768"/>
                <a:gd name="connsiteY45" fmla="*/ 1490663 h 5453063"/>
                <a:gd name="connsiteX46" fmla="*/ 784868 w 2270768"/>
                <a:gd name="connsiteY46" fmla="*/ 2143125 h 5453063"/>
                <a:gd name="connsiteX47" fmla="*/ 961080 w 2270768"/>
                <a:gd name="connsiteY47" fmla="*/ 2586038 h 5453063"/>
                <a:gd name="connsiteX48" fmla="*/ 1003943 w 2270768"/>
                <a:gd name="connsiteY48" fmla="*/ 2790825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18280 w 2270768"/>
                <a:gd name="connsiteY39" fmla="*/ 3509963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65855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51543 w 2270768"/>
                <a:gd name="connsiteY45" fmla="*/ 1490663 h 5453063"/>
                <a:gd name="connsiteX46" fmla="*/ 784868 w 2270768"/>
                <a:gd name="connsiteY46" fmla="*/ 2143125 h 5453063"/>
                <a:gd name="connsiteX47" fmla="*/ 940839 w 2270768"/>
                <a:gd name="connsiteY47" fmla="*/ 2588419 h 5453063"/>
                <a:gd name="connsiteX48" fmla="*/ 1003943 w 2270768"/>
                <a:gd name="connsiteY48" fmla="*/ 2790825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18280 w 2270768"/>
                <a:gd name="connsiteY39" fmla="*/ 3509963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65855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51543 w 2270768"/>
                <a:gd name="connsiteY45" fmla="*/ 1490663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1003943 w 2270768"/>
                <a:gd name="connsiteY48" fmla="*/ 2790825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18280 w 2270768"/>
                <a:gd name="connsiteY39" fmla="*/ 3509963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65855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51543 w 2270768"/>
                <a:gd name="connsiteY45" fmla="*/ 1490663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18280 w 2270768"/>
                <a:gd name="connsiteY39" fmla="*/ 3509963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51543 w 2270768"/>
                <a:gd name="connsiteY45" fmla="*/ 1490663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18280 w 2270768"/>
                <a:gd name="connsiteY39" fmla="*/ 3509963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51543 w 2270768"/>
                <a:gd name="connsiteY45" fmla="*/ 1490663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51543 w 2270768"/>
                <a:gd name="connsiteY45" fmla="*/ 1490663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47972 w 2270768"/>
                <a:gd name="connsiteY45" fmla="*/ 1459707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84880 w 2270768"/>
                <a:gd name="connsiteY74" fmla="*/ 132160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56367 w 2270768"/>
                <a:gd name="connsiteY0" fmla="*/ 6667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37331 w 2270768"/>
                <a:gd name="connsiteY2" fmla="*/ 28455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1871 w 2270768"/>
                <a:gd name="connsiteY16" fmla="*/ 1570434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89730 w 2270768"/>
                <a:gd name="connsiteY16" fmla="*/ 1571625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89730 w 2270768"/>
                <a:gd name="connsiteY16" fmla="*/ 1571625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02827 w 2270768"/>
                <a:gd name="connsiteY17" fmla="*/ 181927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13568 w 2270768"/>
                <a:gd name="connsiteY11" fmla="*/ 2013348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13568 w 2270768"/>
                <a:gd name="connsiteY11" fmla="*/ 2013348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15949 w 2270768"/>
                <a:gd name="connsiteY18" fmla="*/ 1999060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13568 w 2270768"/>
                <a:gd name="connsiteY11" fmla="*/ 2013348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15949 w 2270768"/>
                <a:gd name="connsiteY18" fmla="*/ 1999060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13568 w 2270768"/>
                <a:gd name="connsiteY11" fmla="*/ 2013348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15949 w 2270768"/>
                <a:gd name="connsiteY18" fmla="*/ 1999060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13568 w 2270768"/>
                <a:gd name="connsiteY11" fmla="*/ 2013348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07614 w 2270768"/>
                <a:gd name="connsiteY18" fmla="*/ 1995488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13568 w 2270768"/>
                <a:gd name="connsiteY11" fmla="*/ 2013348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794517 w 2270768"/>
                <a:gd name="connsiteY18" fmla="*/ 2035969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20711 w 2270768"/>
                <a:gd name="connsiteY11" fmla="*/ 1999061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794517 w 2270768"/>
                <a:gd name="connsiteY18" fmla="*/ 2035969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20711 w 2270768"/>
                <a:gd name="connsiteY11" fmla="*/ 1999061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17139 w 2270768"/>
                <a:gd name="connsiteY18" fmla="*/ 1997869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20711 w 2270768"/>
                <a:gd name="connsiteY11" fmla="*/ 1999061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17139 w 2270768"/>
                <a:gd name="connsiteY18" fmla="*/ 1997869 h 5453063"/>
                <a:gd name="connsiteX19" fmla="*/ 1823093 w 2270768"/>
                <a:gd name="connsiteY19" fmla="*/ 2105025 h 5453063"/>
                <a:gd name="connsiteX20" fmla="*/ 1983827 w 2270768"/>
                <a:gd name="connsiteY20" fmla="*/ 2416969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20711 w 2270768"/>
                <a:gd name="connsiteY11" fmla="*/ 1999061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17139 w 2270768"/>
                <a:gd name="connsiteY18" fmla="*/ 1997869 h 5453063"/>
                <a:gd name="connsiteX19" fmla="*/ 1823093 w 2270768"/>
                <a:gd name="connsiteY19" fmla="*/ 2105025 h 5453063"/>
                <a:gd name="connsiteX20" fmla="*/ 1983827 w 2270768"/>
                <a:gd name="connsiteY20" fmla="*/ 2416969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20711 w 2270768"/>
                <a:gd name="connsiteY11" fmla="*/ 1999061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17139 w 2270768"/>
                <a:gd name="connsiteY18" fmla="*/ 1997869 h 5453063"/>
                <a:gd name="connsiteX19" fmla="*/ 1823093 w 2270768"/>
                <a:gd name="connsiteY19" fmla="*/ 2105025 h 5453063"/>
                <a:gd name="connsiteX20" fmla="*/ 1983827 w 2270768"/>
                <a:gd name="connsiteY20" fmla="*/ 2416969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20711 w 2270768"/>
                <a:gd name="connsiteY11" fmla="*/ 1999061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17139 w 2270768"/>
                <a:gd name="connsiteY18" fmla="*/ 1997869 h 5453063"/>
                <a:gd name="connsiteX19" fmla="*/ 1823093 w 2270768"/>
                <a:gd name="connsiteY19" fmla="*/ 2105025 h 5453063"/>
                <a:gd name="connsiteX20" fmla="*/ 1983827 w 2270768"/>
                <a:gd name="connsiteY20" fmla="*/ 2416969 h 5453063"/>
                <a:gd name="connsiteX21" fmla="*/ 1969540 w 2270768"/>
                <a:gd name="connsiteY21" fmla="*/ 2764632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20711 w 2270768"/>
                <a:gd name="connsiteY11" fmla="*/ 1999061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17139 w 2270768"/>
                <a:gd name="connsiteY18" fmla="*/ 1997869 h 5453063"/>
                <a:gd name="connsiteX19" fmla="*/ 1823093 w 2270768"/>
                <a:gd name="connsiteY19" fmla="*/ 2105025 h 5453063"/>
                <a:gd name="connsiteX20" fmla="*/ 1983827 w 2270768"/>
                <a:gd name="connsiteY20" fmla="*/ 2416969 h 5453063"/>
                <a:gd name="connsiteX21" fmla="*/ 1969540 w 2270768"/>
                <a:gd name="connsiteY21" fmla="*/ 2764632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20711 w 2270768"/>
                <a:gd name="connsiteY11" fmla="*/ 1999061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17139 w 2270768"/>
                <a:gd name="connsiteY18" fmla="*/ 1997869 h 5453063"/>
                <a:gd name="connsiteX19" fmla="*/ 1823093 w 2270768"/>
                <a:gd name="connsiteY19" fmla="*/ 2105025 h 5453063"/>
                <a:gd name="connsiteX20" fmla="*/ 1983827 w 2270768"/>
                <a:gd name="connsiteY20" fmla="*/ 2416969 h 5453063"/>
                <a:gd name="connsiteX21" fmla="*/ 1976684 w 2270768"/>
                <a:gd name="connsiteY21" fmla="*/ 2782492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20711 w 2270768"/>
                <a:gd name="connsiteY11" fmla="*/ 1999061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17139 w 2270768"/>
                <a:gd name="connsiteY18" fmla="*/ 1997869 h 5453063"/>
                <a:gd name="connsiteX19" fmla="*/ 1823093 w 2270768"/>
                <a:gd name="connsiteY19" fmla="*/ 2105025 h 5453063"/>
                <a:gd name="connsiteX20" fmla="*/ 1983827 w 2270768"/>
                <a:gd name="connsiteY20" fmla="*/ 2416969 h 5453063"/>
                <a:gd name="connsiteX21" fmla="*/ 1976684 w 2270768"/>
                <a:gd name="connsiteY21" fmla="*/ 2782492 h 5453063"/>
                <a:gd name="connsiteX22" fmla="*/ 1856430 w 2270768"/>
                <a:gd name="connsiteY22" fmla="*/ 3167063 h 5453063"/>
                <a:gd name="connsiteX23" fmla="*/ 1774277 w 2270768"/>
                <a:gd name="connsiteY23" fmla="*/ 3626644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20711 w 2270768"/>
                <a:gd name="connsiteY11" fmla="*/ 1999061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17139 w 2270768"/>
                <a:gd name="connsiteY18" fmla="*/ 1997869 h 5453063"/>
                <a:gd name="connsiteX19" fmla="*/ 1823093 w 2270768"/>
                <a:gd name="connsiteY19" fmla="*/ 2105025 h 5453063"/>
                <a:gd name="connsiteX20" fmla="*/ 1983827 w 2270768"/>
                <a:gd name="connsiteY20" fmla="*/ 2416969 h 5453063"/>
                <a:gd name="connsiteX21" fmla="*/ 1976684 w 2270768"/>
                <a:gd name="connsiteY21" fmla="*/ 2782492 h 5453063"/>
                <a:gd name="connsiteX22" fmla="*/ 1856430 w 2270768"/>
                <a:gd name="connsiteY22" fmla="*/ 3167063 h 5453063"/>
                <a:gd name="connsiteX23" fmla="*/ 1775468 w 2270768"/>
                <a:gd name="connsiteY23" fmla="*/ 3673078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20711 w 2270768"/>
                <a:gd name="connsiteY11" fmla="*/ 1999061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17139 w 2270768"/>
                <a:gd name="connsiteY18" fmla="*/ 1997869 h 5453063"/>
                <a:gd name="connsiteX19" fmla="*/ 1823093 w 2270768"/>
                <a:gd name="connsiteY19" fmla="*/ 2105025 h 5453063"/>
                <a:gd name="connsiteX20" fmla="*/ 1983827 w 2270768"/>
                <a:gd name="connsiteY20" fmla="*/ 2416969 h 5453063"/>
                <a:gd name="connsiteX21" fmla="*/ 1976684 w 2270768"/>
                <a:gd name="connsiteY21" fmla="*/ 2782492 h 5453063"/>
                <a:gd name="connsiteX22" fmla="*/ 1856430 w 2270768"/>
                <a:gd name="connsiteY22" fmla="*/ 3167063 h 5453063"/>
                <a:gd name="connsiteX23" fmla="*/ 1775468 w 2270768"/>
                <a:gd name="connsiteY23" fmla="*/ 3673078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20711 w 2270768"/>
                <a:gd name="connsiteY11" fmla="*/ 1999061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17139 w 2270768"/>
                <a:gd name="connsiteY18" fmla="*/ 1997869 h 5453063"/>
                <a:gd name="connsiteX19" fmla="*/ 1823093 w 2270768"/>
                <a:gd name="connsiteY19" fmla="*/ 2105025 h 5453063"/>
                <a:gd name="connsiteX20" fmla="*/ 1983827 w 2270768"/>
                <a:gd name="connsiteY20" fmla="*/ 2416969 h 5453063"/>
                <a:gd name="connsiteX21" fmla="*/ 1976684 w 2270768"/>
                <a:gd name="connsiteY21" fmla="*/ 2782492 h 5453063"/>
                <a:gd name="connsiteX22" fmla="*/ 1856430 w 2270768"/>
                <a:gd name="connsiteY22" fmla="*/ 3167063 h 5453063"/>
                <a:gd name="connsiteX23" fmla="*/ 1775468 w 2270768"/>
                <a:gd name="connsiteY23" fmla="*/ 3673078 h 5453063"/>
                <a:gd name="connsiteX24" fmla="*/ 1477811 w 2270768"/>
                <a:gd name="connsiteY24" fmla="*/ 4510088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20711 w 2270768"/>
                <a:gd name="connsiteY11" fmla="*/ 1999061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17139 w 2270768"/>
                <a:gd name="connsiteY18" fmla="*/ 1997869 h 5453063"/>
                <a:gd name="connsiteX19" fmla="*/ 1823093 w 2270768"/>
                <a:gd name="connsiteY19" fmla="*/ 2105025 h 5453063"/>
                <a:gd name="connsiteX20" fmla="*/ 1983827 w 2270768"/>
                <a:gd name="connsiteY20" fmla="*/ 2416969 h 5453063"/>
                <a:gd name="connsiteX21" fmla="*/ 1976684 w 2270768"/>
                <a:gd name="connsiteY21" fmla="*/ 2782492 h 5453063"/>
                <a:gd name="connsiteX22" fmla="*/ 1856430 w 2270768"/>
                <a:gd name="connsiteY22" fmla="*/ 3167063 h 5453063"/>
                <a:gd name="connsiteX23" fmla="*/ 1775468 w 2270768"/>
                <a:gd name="connsiteY23" fmla="*/ 3673078 h 5453063"/>
                <a:gd name="connsiteX24" fmla="*/ 1477811 w 2270768"/>
                <a:gd name="connsiteY24" fmla="*/ 4510088 h 5453063"/>
                <a:gd name="connsiteX25" fmla="*/ 1389705 w 2270768"/>
                <a:gd name="connsiteY25" fmla="*/ 4826794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20711 w 2270768"/>
                <a:gd name="connsiteY11" fmla="*/ 1999061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17139 w 2270768"/>
                <a:gd name="connsiteY18" fmla="*/ 1997869 h 5453063"/>
                <a:gd name="connsiteX19" fmla="*/ 1823093 w 2270768"/>
                <a:gd name="connsiteY19" fmla="*/ 2105025 h 5453063"/>
                <a:gd name="connsiteX20" fmla="*/ 1983827 w 2270768"/>
                <a:gd name="connsiteY20" fmla="*/ 2416969 h 5453063"/>
                <a:gd name="connsiteX21" fmla="*/ 1976684 w 2270768"/>
                <a:gd name="connsiteY21" fmla="*/ 2782492 h 5453063"/>
                <a:gd name="connsiteX22" fmla="*/ 1856430 w 2270768"/>
                <a:gd name="connsiteY22" fmla="*/ 3167063 h 5453063"/>
                <a:gd name="connsiteX23" fmla="*/ 1775468 w 2270768"/>
                <a:gd name="connsiteY23" fmla="*/ 3673078 h 5453063"/>
                <a:gd name="connsiteX24" fmla="*/ 1477811 w 2270768"/>
                <a:gd name="connsiteY24" fmla="*/ 4510088 h 5453063"/>
                <a:gd name="connsiteX25" fmla="*/ 1389705 w 2270768"/>
                <a:gd name="connsiteY25" fmla="*/ 4826794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20711 w 2270768"/>
                <a:gd name="connsiteY11" fmla="*/ 1999061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17139 w 2270768"/>
                <a:gd name="connsiteY18" fmla="*/ 1997869 h 5453063"/>
                <a:gd name="connsiteX19" fmla="*/ 1823093 w 2270768"/>
                <a:gd name="connsiteY19" fmla="*/ 2105025 h 5453063"/>
                <a:gd name="connsiteX20" fmla="*/ 1983827 w 2270768"/>
                <a:gd name="connsiteY20" fmla="*/ 2416969 h 5453063"/>
                <a:gd name="connsiteX21" fmla="*/ 1976684 w 2270768"/>
                <a:gd name="connsiteY21" fmla="*/ 2782492 h 5453063"/>
                <a:gd name="connsiteX22" fmla="*/ 1856430 w 2270768"/>
                <a:gd name="connsiteY22" fmla="*/ 3167063 h 5453063"/>
                <a:gd name="connsiteX23" fmla="*/ 1775468 w 2270768"/>
                <a:gd name="connsiteY23" fmla="*/ 3673078 h 5453063"/>
                <a:gd name="connsiteX24" fmla="*/ 1477811 w 2270768"/>
                <a:gd name="connsiteY24" fmla="*/ 4510088 h 5453063"/>
                <a:gd name="connsiteX25" fmla="*/ 1389705 w 2270768"/>
                <a:gd name="connsiteY25" fmla="*/ 4826794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3795 w 2270768"/>
                <a:gd name="connsiteY28" fmla="*/ 526375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20711 w 2270768"/>
                <a:gd name="connsiteY11" fmla="*/ 1999061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17139 w 2270768"/>
                <a:gd name="connsiteY18" fmla="*/ 1997869 h 5453063"/>
                <a:gd name="connsiteX19" fmla="*/ 1823093 w 2270768"/>
                <a:gd name="connsiteY19" fmla="*/ 2105025 h 5453063"/>
                <a:gd name="connsiteX20" fmla="*/ 1983827 w 2270768"/>
                <a:gd name="connsiteY20" fmla="*/ 2416969 h 5453063"/>
                <a:gd name="connsiteX21" fmla="*/ 1976684 w 2270768"/>
                <a:gd name="connsiteY21" fmla="*/ 2782492 h 5453063"/>
                <a:gd name="connsiteX22" fmla="*/ 1856430 w 2270768"/>
                <a:gd name="connsiteY22" fmla="*/ 3167063 h 5453063"/>
                <a:gd name="connsiteX23" fmla="*/ 1775468 w 2270768"/>
                <a:gd name="connsiteY23" fmla="*/ 3673078 h 5453063"/>
                <a:gd name="connsiteX24" fmla="*/ 1477811 w 2270768"/>
                <a:gd name="connsiteY24" fmla="*/ 4510088 h 5453063"/>
                <a:gd name="connsiteX25" fmla="*/ 1389705 w 2270768"/>
                <a:gd name="connsiteY25" fmla="*/ 4826794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3795 w 2270768"/>
                <a:gd name="connsiteY28" fmla="*/ 5263753 h 5453063"/>
                <a:gd name="connsiteX29" fmla="*/ 1642118 w 2270768"/>
                <a:gd name="connsiteY29" fmla="*/ 5262563 h 5453063"/>
                <a:gd name="connsiteX30" fmla="*/ 1395658 w 2270768"/>
                <a:gd name="connsiteY30" fmla="*/ 5138737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20711 w 2270768"/>
                <a:gd name="connsiteY11" fmla="*/ 1999061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17139 w 2270768"/>
                <a:gd name="connsiteY18" fmla="*/ 1997869 h 5453063"/>
                <a:gd name="connsiteX19" fmla="*/ 1823093 w 2270768"/>
                <a:gd name="connsiteY19" fmla="*/ 2105025 h 5453063"/>
                <a:gd name="connsiteX20" fmla="*/ 1983827 w 2270768"/>
                <a:gd name="connsiteY20" fmla="*/ 2416969 h 5453063"/>
                <a:gd name="connsiteX21" fmla="*/ 1976684 w 2270768"/>
                <a:gd name="connsiteY21" fmla="*/ 2782492 h 5453063"/>
                <a:gd name="connsiteX22" fmla="*/ 1856430 w 2270768"/>
                <a:gd name="connsiteY22" fmla="*/ 3167063 h 5453063"/>
                <a:gd name="connsiteX23" fmla="*/ 1775468 w 2270768"/>
                <a:gd name="connsiteY23" fmla="*/ 3673078 h 5453063"/>
                <a:gd name="connsiteX24" fmla="*/ 1477811 w 2270768"/>
                <a:gd name="connsiteY24" fmla="*/ 4510088 h 5453063"/>
                <a:gd name="connsiteX25" fmla="*/ 1389705 w 2270768"/>
                <a:gd name="connsiteY25" fmla="*/ 4826794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3795 w 2270768"/>
                <a:gd name="connsiteY28" fmla="*/ 5263753 h 5453063"/>
                <a:gd name="connsiteX29" fmla="*/ 1642118 w 2270768"/>
                <a:gd name="connsiteY29" fmla="*/ 5262563 h 5453063"/>
                <a:gd name="connsiteX30" fmla="*/ 1395658 w 2270768"/>
                <a:gd name="connsiteY30" fmla="*/ 5138737 h 5453063"/>
                <a:gd name="connsiteX31" fmla="*/ 1332555 w 2270768"/>
                <a:gd name="connsiteY31" fmla="*/ 5167313 h 5453063"/>
                <a:gd name="connsiteX32" fmla="*/ 1232543 w 2270768"/>
                <a:gd name="connsiteY32" fmla="*/ 5120879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20711 w 2270768"/>
                <a:gd name="connsiteY11" fmla="*/ 1999061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17139 w 2270768"/>
                <a:gd name="connsiteY18" fmla="*/ 1997869 h 5453063"/>
                <a:gd name="connsiteX19" fmla="*/ 1823093 w 2270768"/>
                <a:gd name="connsiteY19" fmla="*/ 2105025 h 5453063"/>
                <a:gd name="connsiteX20" fmla="*/ 1983827 w 2270768"/>
                <a:gd name="connsiteY20" fmla="*/ 2416969 h 5453063"/>
                <a:gd name="connsiteX21" fmla="*/ 1976684 w 2270768"/>
                <a:gd name="connsiteY21" fmla="*/ 2782492 h 5453063"/>
                <a:gd name="connsiteX22" fmla="*/ 1856430 w 2270768"/>
                <a:gd name="connsiteY22" fmla="*/ 3167063 h 5453063"/>
                <a:gd name="connsiteX23" fmla="*/ 1775468 w 2270768"/>
                <a:gd name="connsiteY23" fmla="*/ 3673078 h 5453063"/>
                <a:gd name="connsiteX24" fmla="*/ 1477811 w 2270768"/>
                <a:gd name="connsiteY24" fmla="*/ 4510088 h 5453063"/>
                <a:gd name="connsiteX25" fmla="*/ 1389705 w 2270768"/>
                <a:gd name="connsiteY25" fmla="*/ 4826794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3795 w 2270768"/>
                <a:gd name="connsiteY28" fmla="*/ 5263753 h 5453063"/>
                <a:gd name="connsiteX29" fmla="*/ 1642118 w 2270768"/>
                <a:gd name="connsiteY29" fmla="*/ 5262563 h 5453063"/>
                <a:gd name="connsiteX30" fmla="*/ 1395658 w 2270768"/>
                <a:gd name="connsiteY30" fmla="*/ 5138737 h 5453063"/>
                <a:gd name="connsiteX31" fmla="*/ 1332555 w 2270768"/>
                <a:gd name="connsiteY31" fmla="*/ 5167313 h 5453063"/>
                <a:gd name="connsiteX32" fmla="*/ 1232543 w 2270768"/>
                <a:gd name="connsiteY32" fmla="*/ 5120879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20711 w 2270768"/>
                <a:gd name="connsiteY11" fmla="*/ 1999061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17139 w 2270768"/>
                <a:gd name="connsiteY18" fmla="*/ 1997869 h 5453063"/>
                <a:gd name="connsiteX19" fmla="*/ 1823093 w 2270768"/>
                <a:gd name="connsiteY19" fmla="*/ 2105025 h 5453063"/>
                <a:gd name="connsiteX20" fmla="*/ 1983827 w 2270768"/>
                <a:gd name="connsiteY20" fmla="*/ 2416969 h 5453063"/>
                <a:gd name="connsiteX21" fmla="*/ 1976684 w 2270768"/>
                <a:gd name="connsiteY21" fmla="*/ 2782492 h 5453063"/>
                <a:gd name="connsiteX22" fmla="*/ 1856430 w 2270768"/>
                <a:gd name="connsiteY22" fmla="*/ 3167063 h 5453063"/>
                <a:gd name="connsiteX23" fmla="*/ 1775468 w 2270768"/>
                <a:gd name="connsiteY23" fmla="*/ 3673078 h 5453063"/>
                <a:gd name="connsiteX24" fmla="*/ 1477811 w 2270768"/>
                <a:gd name="connsiteY24" fmla="*/ 4510088 h 5453063"/>
                <a:gd name="connsiteX25" fmla="*/ 1389705 w 2270768"/>
                <a:gd name="connsiteY25" fmla="*/ 4826794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3795 w 2270768"/>
                <a:gd name="connsiteY28" fmla="*/ 5263753 h 5453063"/>
                <a:gd name="connsiteX29" fmla="*/ 1642118 w 2270768"/>
                <a:gd name="connsiteY29" fmla="*/ 5262563 h 5453063"/>
                <a:gd name="connsiteX30" fmla="*/ 1395658 w 2270768"/>
                <a:gd name="connsiteY30" fmla="*/ 5138737 h 5453063"/>
                <a:gd name="connsiteX31" fmla="*/ 1332555 w 2270768"/>
                <a:gd name="connsiteY31" fmla="*/ 5167313 h 5453063"/>
                <a:gd name="connsiteX32" fmla="*/ 1232543 w 2270768"/>
                <a:gd name="connsiteY32" fmla="*/ 5120879 h 5453063"/>
                <a:gd name="connsiteX33" fmla="*/ 1221827 w 2270768"/>
                <a:gd name="connsiteY33" fmla="*/ 5212557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20711 w 2270768"/>
                <a:gd name="connsiteY11" fmla="*/ 1999061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17139 w 2270768"/>
                <a:gd name="connsiteY18" fmla="*/ 1997869 h 5453063"/>
                <a:gd name="connsiteX19" fmla="*/ 1823093 w 2270768"/>
                <a:gd name="connsiteY19" fmla="*/ 2105025 h 5453063"/>
                <a:gd name="connsiteX20" fmla="*/ 1983827 w 2270768"/>
                <a:gd name="connsiteY20" fmla="*/ 2416969 h 5453063"/>
                <a:gd name="connsiteX21" fmla="*/ 1976684 w 2270768"/>
                <a:gd name="connsiteY21" fmla="*/ 2782492 h 5453063"/>
                <a:gd name="connsiteX22" fmla="*/ 1856430 w 2270768"/>
                <a:gd name="connsiteY22" fmla="*/ 3167063 h 5453063"/>
                <a:gd name="connsiteX23" fmla="*/ 1775468 w 2270768"/>
                <a:gd name="connsiteY23" fmla="*/ 3673078 h 5453063"/>
                <a:gd name="connsiteX24" fmla="*/ 1477811 w 2270768"/>
                <a:gd name="connsiteY24" fmla="*/ 4510088 h 5453063"/>
                <a:gd name="connsiteX25" fmla="*/ 1389705 w 2270768"/>
                <a:gd name="connsiteY25" fmla="*/ 4826794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3795 w 2270768"/>
                <a:gd name="connsiteY28" fmla="*/ 5263753 h 5453063"/>
                <a:gd name="connsiteX29" fmla="*/ 1642118 w 2270768"/>
                <a:gd name="connsiteY29" fmla="*/ 5262563 h 5453063"/>
                <a:gd name="connsiteX30" fmla="*/ 1395658 w 2270768"/>
                <a:gd name="connsiteY30" fmla="*/ 5138737 h 5453063"/>
                <a:gd name="connsiteX31" fmla="*/ 1332555 w 2270768"/>
                <a:gd name="connsiteY31" fmla="*/ 5167313 h 5453063"/>
                <a:gd name="connsiteX32" fmla="*/ 1213493 w 2270768"/>
                <a:gd name="connsiteY32" fmla="*/ 5082779 h 5453063"/>
                <a:gd name="connsiteX33" fmla="*/ 1221827 w 2270768"/>
                <a:gd name="connsiteY33" fmla="*/ 5212557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20711 w 2270768"/>
                <a:gd name="connsiteY11" fmla="*/ 1999061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17139 w 2270768"/>
                <a:gd name="connsiteY18" fmla="*/ 1997869 h 5453063"/>
                <a:gd name="connsiteX19" fmla="*/ 1823093 w 2270768"/>
                <a:gd name="connsiteY19" fmla="*/ 2105025 h 5453063"/>
                <a:gd name="connsiteX20" fmla="*/ 1983827 w 2270768"/>
                <a:gd name="connsiteY20" fmla="*/ 2416969 h 5453063"/>
                <a:gd name="connsiteX21" fmla="*/ 1976684 w 2270768"/>
                <a:gd name="connsiteY21" fmla="*/ 2782492 h 5453063"/>
                <a:gd name="connsiteX22" fmla="*/ 1856430 w 2270768"/>
                <a:gd name="connsiteY22" fmla="*/ 3167063 h 5453063"/>
                <a:gd name="connsiteX23" fmla="*/ 1775468 w 2270768"/>
                <a:gd name="connsiteY23" fmla="*/ 3673078 h 5453063"/>
                <a:gd name="connsiteX24" fmla="*/ 1477811 w 2270768"/>
                <a:gd name="connsiteY24" fmla="*/ 4510088 h 5453063"/>
                <a:gd name="connsiteX25" fmla="*/ 1389705 w 2270768"/>
                <a:gd name="connsiteY25" fmla="*/ 4826794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3795 w 2270768"/>
                <a:gd name="connsiteY28" fmla="*/ 5263753 h 5453063"/>
                <a:gd name="connsiteX29" fmla="*/ 1642118 w 2270768"/>
                <a:gd name="connsiteY29" fmla="*/ 5262563 h 5453063"/>
                <a:gd name="connsiteX30" fmla="*/ 1395658 w 2270768"/>
                <a:gd name="connsiteY30" fmla="*/ 5138737 h 5453063"/>
                <a:gd name="connsiteX31" fmla="*/ 1332555 w 2270768"/>
                <a:gd name="connsiteY31" fmla="*/ 5167313 h 5453063"/>
                <a:gd name="connsiteX32" fmla="*/ 1213493 w 2270768"/>
                <a:gd name="connsiteY32" fmla="*/ 5082779 h 5453063"/>
                <a:gd name="connsiteX33" fmla="*/ 1224208 w 2270768"/>
                <a:gd name="connsiteY33" fmla="*/ 5239942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20711 w 2270768"/>
                <a:gd name="connsiteY11" fmla="*/ 1999061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17139 w 2270768"/>
                <a:gd name="connsiteY18" fmla="*/ 1997869 h 5453063"/>
                <a:gd name="connsiteX19" fmla="*/ 1823093 w 2270768"/>
                <a:gd name="connsiteY19" fmla="*/ 2105025 h 5453063"/>
                <a:gd name="connsiteX20" fmla="*/ 1983827 w 2270768"/>
                <a:gd name="connsiteY20" fmla="*/ 2416969 h 5453063"/>
                <a:gd name="connsiteX21" fmla="*/ 1976684 w 2270768"/>
                <a:gd name="connsiteY21" fmla="*/ 2782492 h 5453063"/>
                <a:gd name="connsiteX22" fmla="*/ 1856430 w 2270768"/>
                <a:gd name="connsiteY22" fmla="*/ 3167063 h 5453063"/>
                <a:gd name="connsiteX23" fmla="*/ 1775468 w 2270768"/>
                <a:gd name="connsiteY23" fmla="*/ 3673078 h 5453063"/>
                <a:gd name="connsiteX24" fmla="*/ 1477811 w 2270768"/>
                <a:gd name="connsiteY24" fmla="*/ 4510088 h 5453063"/>
                <a:gd name="connsiteX25" fmla="*/ 1389705 w 2270768"/>
                <a:gd name="connsiteY25" fmla="*/ 4826794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3795 w 2270768"/>
                <a:gd name="connsiteY28" fmla="*/ 5263753 h 5453063"/>
                <a:gd name="connsiteX29" fmla="*/ 1642118 w 2270768"/>
                <a:gd name="connsiteY29" fmla="*/ 5262563 h 5453063"/>
                <a:gd name="connsiteX30" fmla="*/ 1395658 w 2270768"/>
                <a:gd name="connsiteY30" fmla="*/ 5138737 h 5453063"/>
                <a:gd name="connsiteX31" fmla="*/ 1332555 w 2270768"/>
                <a:gd name="connsiteY31" fmla="*/ 5167313 h 5453063"/>
                <a:gd name="connsiteX32" fmla="*/ 1213493 w 2270768"/>
                <a:gd name="connsiteY32" fmla="*/ 5082779 h 5453063"/>
                <a:gd name="connsiteX33" fmla="*/ 1224208 w 2270768"/>
                <a:gd name="connsiteY33" fmla="*/ 5239942 h 5453063"/>
                <a:gd name="connsiteX34" fmla="*/ 1099193 w 2270768"/>
                <a:gd name="connsiteY34" fmla="*/ 5453063 h 5453063"/>
                <a:gd name="connsiteX35" fmla="*/ 1022993 w 2270768"/>
                <a:gd name="connsiteY35" fmla="*/ 5406629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20711 w 2270768"/>
                <a:gd name="connsiteY11" fmla="*/ 1999061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17139 w 2270768"/>
                <a:gd name="connsiteY18" fmla="*/ 1997869 h 5453063"/>
                <a:gd name="connsiteX19" fmla="*/ 1823093 w 2270768"/>
                <a:gd name="connsiteY19" fmla="*/ 2105025 h 5453063"/>
                <a:gd name="connsiteX20" fmla="*/ 1983827 w 2270768"/>
                <a:gd name="connsiteY20" fmla="*/ 2416969 h 5453063"/>
                <a:gd name="connsiteX21" fmla="*/ 1976684 w 2270768"/>
                <a:gd name="connsiteY21" fmla="*/ 2782492 h 5453063"/>
                <a:gd name="connsiteX22" fmla="*/ 1856430 w 2270768"/>
                <a:gd name="connsiteY22" fmla="*/ 3167063 h 5453063"/>
                <a:gd name="connsiteX23" fmla="*/ 1775468 w 2270768"/>
                <a:gd name="connsiteY23" fmla="*/ 3673078 h 5453063"/>
                <a:gd name="connsiteX24" fmla="*/ 1477811 w 2270768"/>
                <a:gd name="connsiteY24" fmla="*/ 4510088 h 5453063"/>
                <a:gd name="connsiteX25" fmla="*/ 1389705 w 2270768"/>
                <a:gd name="connsiteY25" fmla="*/ 4826794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3795 w 2270768"/>
                <a:gd name="connsiteY28" fmla="*/ 5263753 h 5453063"/>
                <a:gd name="connsiteX29" fmla="*/ 1642118 w 2270768"/>
                <a:gd name="connsiteY29" fmla="*/ 5262563 h 5453063"/>
                <a:gd name="connsiteX30" fmla="*/ 1395658 w 2270768"/>
                <a:gd name="connsiteY30" fmla="*/ 5138737 h 5453063"/>
                <a:gd name="connsiteX31" fmla="*/ 1332555 w 2270768"/>
                <a:gd name="connsiteY31" fmla="*/ 5167313 h 5453063"/>
                <a:gd name="connsiteX32" fmla="*/ 1213493 w 2270768"/>
                <a:gd name="connsiteY32" fmla="*/ 5082779 h 5453063"/>
                <a:gd name="connsiteX33" fmla="*/ 1224208 w 2270768"/>
                <a:gd name="connsiteY33" fmla="*/ 5239942 h 5453063"/>
                <a:gd name="connsiteX34" fmla="*/ 1099193 w 2270768"/>
                <a:gd name="connsiteY34" fmla="*/ 5453063 h 5453063"/>
                <a:gd name="connsiteX35" fmla="*/ 1022993 w 2270768"/>
                <a:gd name="connsiteY35" fmla="*/ 5406629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20711 w 2270768"/>
                <a:gd name="connsiteY11" fmla="*/ 1999061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17139 w 2270768"/>
                <a:gd name="connsiteY18" fmla="*/ 1997869 h 5453063"/>
                <a:gd name="connsiteX19" fmla="*/ 1823093 w 2270768"/>
                <a:gd name="connsiteY19" fmla="*/ 2105025 h 5453063"/>
                <a:gd name="connsiteX20" fmla="*/ 1983827 w 2270768"/>
                <a:gd name="connsiteY20" fmla="*/ 2416969 h 5453063"/>
                <a:gd name="connsiteX21" fmla="*/ 1976684 w 2270768"/>
                <a:gd name="connsiteY21" fmla="*/ 2782492 h 5453063"/>
                <a:gd name="connsiteX22" fmla="*/ 1856430 w 2270768"/>
                <a:gd name="connsiteY22" fmla="*/ 3167063 h 5453063"/>
                <a:gd name="connsiteX23" fmla="*/ 1775468 w 2270768"/>
                <a:gd name="connsiteY23" fmla="*/ 3673078 h 5453063"/>
                <a:gd name="connsiteX24" fmla="*/ 1477811 w 2270768"/>
                <a:gd name="connsiteY24" fmla="*/ 4510088 h 5453063"/>
                <a:gd name="connsiteX25" fmla="*/ 1389705 w 2270768"/>
                <a:gd name="connsiteY25" fmla="*/ 4826794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3795 w 2270768"/>
                <a:gd name="connsiteY28" fmla="*/ 5263753 h 5453063"/>
                <a:gd name="connsiteX29" fmla="*/ 1642118 w 2270768"/>
                <a:gd name="connsiteY29" fmla="*/ 5262563 h 5453063"/>
                <a:gd name="connsiteX30" fmla="*/ 1395658 w 2270768"/>
                <a:gd name="connsiteY30" fmla="*/ 5138737 h 5453063"/>
                <a:gd name="connsiteX31" fmla="*/ 1332555 w 2270768"/>
                <a:gd name="connsiteY31" fmla="*/ 5167313 h 5453063"/>
                <a:gd name="connsiteX32" fmla="*/ 1213493 w 2270768"/>
                <a:gd name="connsiteY32" fmla="*/ 5082779 h 5453063"/>
                <a:gd name="connsiteX33" fmla="*/ 1224208 w 2270768"/>
                <a:gd name="connsiteY33" fmla="*/ 5239942 h 5453063"/>
                <a:gd name="connsiteX34" fmla="*/ 1099193 w 2270768"/>
                <a:gd name="connsiteY34" fmla="*/ 5453063 h 5453063"/>
                <a:gd name="connsiteX35" fmla="*/ 1022993 w 2270768"/>
                <a:gd name="connsiteY35" fmla="*/ 5406629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58736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20711 w 2270768"/>
                <a:gd name="connsiteY11" fmla="*/ 1999061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17139 w 2270768"/>
                <a:gd name="connsiteY18" fmla="*/ 1997869 h 5453063"/>
                <a:gd name="connsiteX19" fmla="*/ 1823093 w 2270768"/>
                <a:gd name="connsiteY19" fmla="*/ 2105025 h 5453063"/>
                <a:gd name="connsiteX20" fmla="*/ 1983827 w 2270768"/>
                <a:gd name="connsiteY20" fmla="*/ 2416969 h 5453063"/>
                <a:gd name="connsiteX21" fmla="*/ 1976684 w 2270768"/>
                <a:gd name="connsiteY21" fmla="*/ 2782492 h 5453063"/>
                <a:gd name="connsiteX22" fmla="*/ 1856430 w 2270768"/>
                <a:gd name="connsiteY22" fmla="*/ 3167063 h 5453063"/>
                <a:gd name="connsiteX23" fmla="*/ 1775468 w 2270768"/>
                <a:gd name="connsiteY23" fmla="*/ 3673078 h 5453063"/>
                <a:gd name="connsiteX24" fmla="*/ 1477811 w 2270768"/>
                <a:gd name="connsiteY24" fmla="*/ 4510088 h 5453063"/>
                <a:gd name="connsiteX25" fmla="*/ 1389705 w 2270768"/>
                <a:gd name="connsiteY25" fmla="*/ 4826794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3795 w 2270768"/>
                <a:gd name="connsiteY28" fmla="*/ 5263753 h 5453063"/>
                <a:gd name="connsiteX29" fmla="*/ 1642118 w 2270768"/>
                <a:gd name="connsiteY29" fmla="*/ 5262563 h 5453063"/>
                <a:gd name="connsiteX30" fmla="*/ 1395658 w 2270768"/>
                <a:gd name="connsiteY30" fmla="*/ 5138737 h 5453063"/>
                <a:gd name="connsiteX31" fmla="*/ 1332555 w 2270768"/>
                <a:gd name="connsiteY31" fmla="*/ 5167313 h 5453063"/>
                <a:gd name="connsiteX32" fmla="*/ 1213493 w 2270768"/>
                <a:gd name="connsiteY32" fmla="*/ 5082779 h 5453063"/>
                <a:gd name="connsiteX33" fmla="*/ 1224208 w 2270768"/>
                <a:gd name="connsiteY33" fmla="*/ 5239942 h 5453063"/>
                <a:gd name="connsiteX34" fmla="*/ 1099193 w 2270768"/>
                <a:gd name="connsiteY34" fmla="*/ 5453063 h 5453063"/>
                <a:gd name="connsiteX35" fmla="*/ 1022993 w 2270768"/>
                <a:gd name="connsiteY35" fmla="*/ 5406629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58736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20711 w 2270768"/>
                <a:gd name="connsiteY11" fmla="*/ 1999061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17139 w 2270768"/>
                <a:gd name="connsiteY18" fmla="*/ 1997869 h 5453063"/>
                <a:gd name="connsiteX19" fmla="*/ 1823093 w 2270768"/>
                <a:gd name="connsiteY19" fmla="*/ 2105025 h 5453063"/>
                <a:gd name="connsiteX20" fmla="*/ 1983827 w 2270768"/>
                <a:gd name="connsiteY20" fmla="*/ 2416969 h 5453063"/>
                <a:gd name="connsiteX21" fmla="*/ 1976684 w 2270768"/>
                <a:gd name="connsiteY21" fmla="*/ 2782492 h 5453063"/>
                <a:gd name="connsiteX22" fmla="*/ 1856430 w 2270768"/>
                <a:gd name="connsiteY22" fmla="*/ 3167063 h 5453063"/>
                <a:gd name="connsiteX23" fmla="*/ 1775468 w 2270768"/>
                <a:gd name="connsiteY23" fmla="*/ 3673078 h 5453063"/>
                <a:gd name="connsiteX24" fmla="*/ 1477811 w 2270768"/>
                <a:gd name="connsiteY24" fmla="*/ 4510088 h 5453063"/>
                <a:gd name="connsiteX25" fmla="*/ 1389705 w 2270768"/>
                <a:gd name="connsiteY25" fmla="*/ 4826794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3795 w 2270768"/>
                <a:gd name="connsiteY28" fmla="*/ 5263753 h 5453063"/>
                <a:gd name="connsiteX29" fmla="*/ 1642118 w 2270768"/>
                <a:gd name="connsiteY29" fmla="*/ 5262563 h 5453063"/>
                <a:gd name="connsiteX30" fmla="*/ 1395658 w 2270768"/>
                <a:gd name="connsiteY30" fmla="*/ 5138737 h 5453063"/>
                <a:gd name="connsiteX31" fmla="*/ 1332555 w 2270768"/>
                <a:gd name="connsiteY31" fmla="*/ 5167313 h 5453063"/>
                <a:gd name="connsiteX32" fmla="*/ 1213493 w 2270768"/>
                <a:gd name="connsiteY32" fmla="*/ 5082779 h 5453063"/>
                <a:gd name="connsiteX33" fmla="*/ 1224208 w 2270768"/>
                <a:gd name="connsiteY33" fmla="*/ 5239942 h 5453063"/>
                <a:gd name="connsiteX34" fmla="*/ 1099193 w 2270768"/>
                <a:gd name="connsiteY34" fmla="*/ 5453063 h 5453063"/>
                <a:gd name="connsiteX35" fmla="*/ 1022993 w 2270768"/>
                <a:gd name="connsiteY35" fmla="*/ 5406629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58736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</a:cxnLst>
              <a:rect l="l" t="t" r="r" b="b"/>
              <a:pathLst>
                <a:path w="2270768" h="5453063">
                  <a:moveTo>
                    <a:pt x="1356367" y="66675"/>
                  </a:moveTo>
                  <a:lnTo>
                    <a:pt x="1449236" y="196453"/>
                  </a:lnTo>
                  <a:lnTo>
                    <a:pt x="1427806" y="304799"/>
                  </a:lnTo>
                  <a:lnTo>
                    <a:pt x="1508768" y="466725"/>
                  </a:lnTo>
                  <a:cubicBezTo>
                    <a:pt x="1539724" y="652861"/>
                    <a:pt x="1499243" y="660400"/>
                    <a:pt x="1494480" y="757238"/>
                  </a:cubicBezTo>
                  <a:lnTo>
                    <a:pt x="1427805" y="928688"/>
                  </a:lnTo>
                  <a:lnTo>
                    <a:pt x="1589730" y="917973"/>
                  </a:lnTo>
                  <a:cubicBezTo>
                    <a:pt x="1736178" y="1002904"/>
                    <a:pt x="1819521" y="1097360"/>
                    <a:pt x="1938584" y="1183482"/>
                  </a:cubicBezTo>
                  <a:lnTo>
                    <a:pt x="2252909" y="1508522"/>
                  </a:lnTo>
                  <a:lnTo>
                    <a:pt x="2270768" y="1552575"/>
                  </a:lnTo>
                  <a:lnTo>
                    <a:pt x="1961205" y="1871663"/>
                  </a:lnTo>
                  <a:lnTo>
                    <a:pt x="1820711" y="1999061"/>
                  </a:lnTo>
                  <a:lnTo>
                    <a:pt x="1723080" y="1947863"/>
                  </a:lnTo>
                  <a:lnTo>
                    <a:pt x="2030261" y="1552576"/>
                  </a:lnTo>
                  <a:cubicBezTo>
                    <a:pt x="1905245" y="1456532"/>
                    <a:pt x="1813568" y="1347391"/>
                    <a:pt x="1655214" y="1264444"/>
                  </a:cubicBezTo>
                  <a:cubicBezTo>
                    <a:pt x="1654024" y="1319213"/>
                    <a:pt x="1652833" y="1373981"/>
                    <a:pt x="1651643" y="1428750"/>
                  </a:cubicBezTo>
                  <a:cubicBezTo>
                    <a:pt x="1631005" y="1476375"/>
                    <a:pt x="1611558" y="1533525"/>
                    <a:pt x="1573061" y="1571625"/>
                  </a:cubicBezTo>
                  <a:cubicBezTo>
                    <a:pt x="1588142" y="1648222"/>
                    <a:pt x="1586556" y="1739105"/>
                    <a:pt x="1618305" y="1801415"/>
                  </a:cubicBezTo>
                  <a:cubicBezTo>
                    <a:pt x="1655215" y="1909761"/>
                    <a:pt x="1729032" y="1952625"/>
                    <a:pt x="1817139" y="1997869"/>
                  </a:cubicBezTo>
                  <a:lnTo>
                    <a:pt x="1823093" y="2105025"/>
                  </a:lnTo>
                  <a:cubicBezTo>
                    <a:pt x="1876671" y="2209006"/>
                    <a:pt x="1931440" y="2271316"/>
                    <a:pt x="1983827" y="2416969"/>
                  </a:cubicBezTo>
                  <a:cubicBezTo>
                    <a:pt x="2015577" y="2596754"/>
                    <a:pt x="2008038" y="2647951"/>
                    <a:pt x="1976684" y="2782492"/>
                  </a:cubicBezTo>
                  <a:lnTo>
                    <a:pt x="1856430" y="3167063"/>
                  </a:lnTo>
                  <a:cubicBezTo>
                    <a:pt x="1829443" y="3335735"/>
                    <a:pt x="1783405" y="3407965"/>
                    <a:pt x="1775468" y="3673078"/>
                  </a:cubicBezTo>
                  <a:lnTo>
                    <a:pt x="1477811" y="4510088"/>
                  </a:lnTo>
                  <a:lnTo>
                    <a:pt x="1389705" y="4826794"/>
                  </a:lnTo>
                  <a:cubicBezTo>
                    <a:pt x="1454793" y="4939506"/>
                    <a:pt x="1519880" y="5028407"/>
                    <a:pt x="1584968" y="5129213"/>
                  </a:cubicBezTo>
                  <a:lnTo>
                    <a:pt x="1727843" y="5219700"/>
                  </a:lnTo>
                  <a:lnTo>
                    <a:pt x="1733795" y="5263753"/>
                  </a:lnTo>
                  <a:lnTo>
                    <a:pt x="1642118" y="5262563"/>
                  </a:lnTo>
                  <a:lnTo>
                    <a:pt x="1395658" y="5138737"/>
                  </a:lnTo>
                  <a:lnTo>
                    <a:pt x="1332555" y="5167313"/>
                  </a:lnTo>
                  <a:cubicBezTo>
                    <a:pt x="1261118" y="5166123"/>
                    <a:pt x="1246830" y="5098257"/>
                    <a:pt x="1213493" y="5082779"/>
                  </a:cubicBezTo>
                  <a:lnTo>
                    <a:pt x="1224208" y="5239942"/>
                  </a:lnTo>
                  <a:lnTo>
                    <a:pt x="1099193" y="5453063"/>
                  </a:lnTo>
                  <a:cubicBezTo>
                    <a:pt x="1073793" y="5437585"/>
                    <a:pt x="1065061" y="5461398"/>
                    <a:pt x="1022993" y="5406629"/>
                  </a:cubicBezTo>
                  <a:lnTo>
                    <a:pt x="1022993" y="5148263"/>
                  </a:lnTo>
                  <a:lnTo>
                    <a:pt x="1184918" y="4848225"/>
                  </a:lnTo>
                  <a:cubicBezTo>
                    <a:pt x="1209524" y="4597400"/>
                    <a:pt x="1207936" y="4473972"/>
                    <a:pt x="1258736" y="4095750"/>
                  </a:cubicBezTo>
                  <a:cubicBezTo>
                    <a:pt x="1312712" y="3857228"/>
                    <a:pt x="1369068" y="3716338"/>
                    <a:pt x="1424234" y="3526632"/>
                  </a:cubicBezTo>
                  <a:lnTo>
                    <a:pt x="1261118" y="3328988"/>
                  </a:lnTo>
                  <a:lnTo>
                    <a:pt x="1146818" y="2981325"/>
                  </a:lnTo>
                  <a:lnTo>
                    <a:pt x="1089668" y="2671763"/>
                  </a:lnTo>
                  <a:cubicBezTo>
                    <a:pt x="1089271" y="2424112"/>
                    <a:pt x="1115068" y="2281238"/>
                    <a:pt x="1127768" y="2085975"/>
                  </a:cubicBezTo>
                  <a:lnTo>
                    <a:pt x="946793" y="1640681"/>
                  </a:lnTo>
                  <a:lnTo>
                    <a:pt x="859878" y="1462088"/>
                  </a:lnTo>
                  <a:lnTo>
                    <a:pt x="784868" y="2143125"/>
                  </a:lnTo>
                  <a:lnTo>
                    <a:pt x="940839" y="2565797"/>
                  </a:lnTo>
                  <a:lnTo>
                    <a:pt x="981321" y="2778919"/>
                  </a:lnTo>
                  <a:lnTo>
                    <a:pt x="1068236" y="2896791"/>
                  </a:lnTo>
                  <a:cubicBezTo>
                    <a:pt x="1069427" y="2960688"/>
                    <a:pt x="1068236" y="2971007"/>
                    <a:pt x="1069427" y="3034904"/>
                  </a:cubicBezTo>
                  <a:lnTo>
                    <a:pt x="1039662" y="3155156"/>
                  </a:lnTo>
                  <a:lnTo>
                    <a:pt x="808680" y="3183731"/>
                  </a:lnTo>
                  <a:lnTo>
                    <a:pt x="749149" y="3074195"/>
                  </a:lnTo>
                  <a:lnTo>
                    <a:pt x="827730" y="2947988"/>
                  </a:lnTo>
                  <a:lnTo>
                    <a:pt x="903930" y="2957513"/>
                  </a:lnTo>
                  <a:lnTo>
                    <a:pt x="913455" y="2909888"/>
                  </a:lnTo>
                  <a:cubicBezTo>
                    <a:pt x="867815" y="2811860"/>
                    <a:pt x="813840" y="2732882"/>
                    <a:pt x="776534" y="2615804"/>
                  </a:cubicBezTo>
                  <a:cubicBezTo>
                    <a:pt x="734861" y="2455467"/>
                    <a:pt x="676521" y="2335609"/>
                    <a:pt x="626514" y="2195512"/>
                  </a:cubicBezTo>
                  <a:cubicBezTo>
                    <a:pt x="613020" y="1921668"/>
                    <a:pt x="620958" y="1662113"/>
                    <a:pt x="618180" y="1395413"/>
                  </a:cubicBezTo>
                  <a:lnTo>
                    <a:pt x="543171" y="1590675"/>
                  </a:lnTo>
                  <a:cubicBezTo>
                    <a:pt x="501499" y="1627584"/>
                    <a:pt x="490784" y="1651398"/>
                    <a:pt x="397915" y="1710928"/>
                  </a:cubicBezTo>
                  <a:cubicBezTo>
                    <a:pt x="338780" y="1754187"/>
                    <a:pt x="259405" y="1798639"/>
                    <a:pt x="178839" y="1877616"/>
                  </a:cubicBezTo>
                  <a:cubicBezTo>
                    <a:pt x="169711" y="1912144"/>
                    <a:pt x="159194" y="1931392"/>
                    <a:pt x="151455" y="1981200"/>
                  </a:cubicBezTo>
                  <a:cubicBezTo>
                    <a:pt x="143716" y="2031008"/>
                    <a:pt x="138755" y="2111375"/>
                    <a:pt x="132405" y="2176463"/>
                  </a:cubicBezTo>
                  <a:lnTo>
                    <a:pt x="141930" y="2260998"/>
                  </a:lnTo>
                  <a:cubicBezTo>
                    <a:pt x="73668" y="2228851"/>
                    <a:pt x="62555" y="2172891"/>
                    <a:pt x="22868" y="2128838"/>
                  </a:cubicBezTo>
                  <a:cubicBezTo>
                    <a:pt x="15724" y="2034382"/>
                    <a:pt x="-5707" y="1975644"/>
                    <a:pt x="1437" y="1845469"/>
                  </a:cubicBezTo>
                  <a:cubicBezTo>
                    <a:pt x="41918" y="1710531"/>
                    <a:pt x="160980" y="1568451"/>
                    <a:pt x="91924" y="1585913"/>
                  </a:cubicBezTo>
                  <a:cubicBezTo>
                    <a:pt x="90336" y="1477962"/>
                    <a:pt x="181618" y="1422400"/>
                    <a:pt x="230037" y="1345406"/>
                  </a:cubicBezTo>
                  <a:cubicBezTo>
                    <a:pt x="460224" y="1237457"/>
                    <a:pt x="454668" y="1227137"/>
                    <a:pt x="565793" y="1152525"/>
                  </a:cubicBezTo>
                  <a:lnTo>
                    <a:pt x="584843" y="990600"/>
                  </a:lnTo>
                  <a:lnTo>
                    <a:pt x="565793" y="758428"/>
                  </a:lnTo>
                  <a:cubicBezTo>
                    <a:pt x="654692" y="596503"/>
                    <a:pt x="657868" y="517923"/>
                    <a:pt x="694380" y="400051"/>
                  </a:cubicBezTo>
                  <a:cubicBezTo>
                    <a:pt x="754308" y="311151"/>
                    <a:pt x="783280" y="216298"/>
                    <a:pt x="874164" y="133351"/>
                  </a:cubicBezTo>
                  <a:cubicBezTo>
                    <a:pt x="970208" y="41276"/>
                    <a:pt x="1026961" y="28971"/>
                    <a:pt x="1123005" y="0"/>
                  </a:cubicBezTo>
                  <a:cubicBezTo>
                    <a:pt x="1231352" y="25003"/>
                    <a:pt x="1270642" y="38100"/>
                    <a:pt x="1356367" y="66675"/>
                  </a:cubicBezTo>
                  <a:close/>
                </a:path>
              </a:pathLst>
            </a:custGeom>
            <a:solidFill>
              <a:srgbClr val="FFD85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l-PL"/>
            </a:p>
          </p:txBody>
        </p:sp>
        <p:pic>
          <p:nvPicPr>
            <p:cNvPr id="42" name="Obraz 41">
              <a:extLst>
                <a:ext uri="{FF2B5EF4-FFF2-40B4-BE49-F238E27FC236}">
                  <a16:creationId xmlns:a16="http://schemas.microsoft.com/office/drawing/2014/main" id="{BE035460-6F00-4DF4-BDE0-BB1FFFA6021B}"/>
                </a:ext>
              </a:extLst>
            </p:cNvPr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623936" y="239180"/>
              <a:ext cx="2490221" cy="6836678"/>
            </a:xfrm>
            <a:prstGeom prst="rect">
              <a:avLst/>
            </a:prstGeom>
          </p:spPr>
        </p:pic>
      </p:grpSp>
      <p:grpSp>
        <p:nvGrpSpPr>
          <p:cNvPr id="26" name="Grupa 25">
            <a:extLst>
              <a:ext uri="{FF2B5EF4-FFF2-40B4-BE49-F238E27FC236}">
                <a16:creationId xmlns:a16="http://schemas.microsoft.com/office/drawing/2014/main" id="{B5D78A38-CEE2-4A3B-BDEB-B45AE899AE67}"/>
              </a:ext>
            </a:extLst>
          </p:cNvPr>
          <p:cNvGrpSpPr/>
          <p:nvPr/>
        </p:nvGrpSpPr>
        <p:grpSpPr>
          <a:xfrm>
            <a:off x="1191398" y="811624"/>
            <a:ext cx="2327494" cy="6134352"/>
            <a:chOff x="4094956" y="222074"/>
            <a:chExt cx="2551181" cy="6723902"/>
          </a:xfrm>
        </p:grpSpPr>
        <p:sp>
          <p:nvSpPr>
            <p:cNvPr id="27" name="Dowolny kształt: kształt 26">
              <a:extLst>
                <a:ext uri="{FF2B5EF4-FFF2-40B4-BE49-F238E27FC236}">
                  <a16:creationId xmlns:a16="http://schemas.microsoft.com/office/drawing/2014/main" id="{7287D32D-FBE3-4601-A5FE-F7BC38B2636F}"/>
                </a:ext>
              </a:extLst>
            </p:cNvPr>
            <p:cNvSpPr/>
            <p:nvPr/>
          </p:nvSpPr>
          <p:spPr>
            <a:xfrm>
              <a:off x="4225290" y="524588"/>
              <a:ext cx="2339340" cy="6253401"/>
            </a:xfrm>
            <a:custGeom>
              <a:avLst/>
              <a:gdLst>
                <a:gd name="connsiteX0" fmla="*/ 1093470 w 2339340"/>
                <a:gd name="connsiteY0" fmla="*/ 22860 h 6236970"/>
                <a:gd name="connsiteX1" fmla="*/ 971550 w 2339340"/>
                <a:gd name="connsiteY1" fmla="*/ 68580 h 6236970"/>
                <a:gd name="connsiteX2" fmla="*/ 967740 w 2339340"/>
                <a:gd name="connsiteY2" fmla="*/ 0 h 6236970"/>
                <a:gd name="connsiteX3" fmla="*/ 872490 w 2339340"/>
                <a:gd name="connsiteY3" fmla="*/ 121920 h 6236970"/>
                <a:gd name="connsiteX4" fmla="*/ 849630 w 2339340"/>
                <a:gd name="connsiteY4" fmla="*/ 95250 h 6236970"/>
                <a:gd name="connsiteX5" fmla="*/ 800100 w 2339340"/>
                <a:gd name="connsiteY5" fmla="*/ 320040 h 6236970"/>
                <a:gd name="connsiteX6" fmla="*/ 811530 w 2339340"/>
                <a:gd name="connsiteY6" fmla="*/ 461010 h 6236970"/>
                <a:gd name="connsiteX7" fmla="*/ 754380 w 2339340"/>
                <a:gd name="connsiteY7" fmla="*/ 464820 h 6236970"/>
                <a:gd name="connsiteX8" fmla="*/ 781050 w 2339340"/>
                <a:gd name="connsiteY8" fmla="*/ 548640 h 6236970"/>
                <a:gd name="connsiteX9" fmla="*/ 822960 w 2339340"/>
                <a:gd name="connsiteY9" fmla="*/ 624840 h 6236970"/>
                <a:gd name="connsiteX10" fmla="*/ 887730 w 2339340"/>
                <a:gd name="connsiteY10" fmla="*/ 689610 h 6236970"/>
                <a:gd name="connsiteX11" fmla="*/ 925830 w 2339340"/>
                <a:gd name="connsiteY11" fmla="*/ 769620 h 6236970"/>
                <a:gd name="connsiteX12" fmla="*/ 925830 w 2339340"/>
                <a:gd name="connsiteY12" fmla="*/ 861060 h 6236970"/>
                <a:gd name="connsiteX13" fmla="*/ 803910 w 2339340"/>
                <a:gd name="connsiteY13" fmla="*/ 922020 h 6236970"/>
                <a:gd name="connsiteX14" fmla="*/ 701040 w 2339340"/>
                <a:gd name="connsiteY14" fmla="*/ 948690 h 6236970"/>
                <a:gd name="connsiteX15" fmla="*/ 556260 w 2339340"/>
                <a:gd name="connsiteY15" fmla="*/ 952500 h 6236970"/>
                <a:gd name="connsiteX16" fmla="*/ 403860 w 2339340"/>
                <a:gd name="connsiteY16" fmla="*/ 1002030 h 6236970"/>
                <a:gd name="connsiteX17" fmla="*/ 320040 w 2339340"/>
                <a:gd name="connsiteY17" fmla="*/ 1085850 h 6236970"/>
                <a:gd name="connsiteX18" fmla="*/ 247650 w 2339340"/>
                <a:gd name="connsiteY18" fmla="*/ 1276350 h 6236970"/>
                <a:gd name="connsiteX19" fmla="*/ 163830 w 2339340"/>
                <a:gd name="connsiteY19" fmla="*/ 1569720 h 6236970"/>
                <a:gd name="connsiteX20" fmla="*/ 83820 w 2339340"/>
                <a:gd name="connsiteY20" fmla="*/ 1783080 h 6236970"/>
                <a:gd name="connsiteX21" fmla="*/ 72390 w 2339340"/>
                <a:gd name="connsiteY21" fmla="*/ 1962150 h 6236970"/>
                <a:gd name="connsiteX22" fmla="*/ 0 w 2339340"/>
                <a:gd name="connsiteY22" fmla="*/ 2145030 h 6236970"/>
                <a:gd name="connsiteX23" fmla="*/ 11430 w 2339340"/>
                <a:gd name="connsiteY23" fmla="*/ 2251710 h 6236970"/>
                <a:gd name="connsiteX24" fmla="*/ 106680 w 2339340"/>
                <a:gd name="connsiteY24" fmla="*/ 2426970 h 6236970"/>
                <a:gd name="connsiteX25" fmla="*/ 243840 w 2339340"/>
                <a:gd name="connsiteY25" fmla="*/ 2594610 h 6236970"/>
                <a:gd name="connsiteX26" fmla="*/ 422910 w 2339340"/>
                <a:gd name="connsiteY26" fmla="*/ 2769870 h 6236970"/>
                <a:gd name="connsiteX27" fmla="*/ 609600 w 2339340"/>
                <a:gd name="connsiteY27" fmla="*/ 2929890 h 6236970"/>
                <a:gd name="connsiteX28" fmla="*/ 735330 w 2339340"/>
                <a:gd name="connsiteY28" fmla="*/ 3108960 h 6236970"/>
                <a:gd name="connsiteX29" fmla="*/ 735330 w 2339340"/>
                <a:gd name="connsiteY29" fmla="*/ 2792730 h 6236970"/>
                <a:gd name="connsiteX30" fmla="*/ 647700 w 2339340"/>
                <a:gd name="connsiteY30" fmla="*/ 2731770 h 6236970"/>
                <a:gd name="connsiteX31" fmla="*/ 541020 w 2339340"/>
                <a:gd name="connsiteY31" fmla="*/ 2537460 h 6236970"/>
                <a:gd name="connsiteX32" fmla="*/ 487680 w 2339340"/>
                <a:gd name="connsiteY32" fmla="*/ 2426970 h 6236970"/>
                <a:gd name="connsiteX33" fmla="*/ 293370 w 2339340"/>
                <a:gd name="connsiteY33" fmla="*/ 2205990 h 6236970"/>
                <a:gd name="connsiteX34" fmla="*/ 426720 w 2339340"/>
                <a:gd name="connsiteY34" fmla="*/ 1988820 h 6236970"/>
                <a:gd name="connsiteX35" fmla="*/ 483870 w 2339340"/>
                <a:gd name="connsiteY35" fmla="*/ 1878330 h 6236970"/>
                <a:gd name="connsiteX36" fmla="*/ 544830 w 2339340"/>
                <a:gd name="connsiteY36" fmla="*/ 1642110 h 6236970"/>
                <a:gd name="connsiteX37" fmla="*/ 636270 w 2339340"/>
                <a:gd name="connsiteY37" fmla="*/ 1897380 h 6236970"/>
                <a:gd name="connsiteX38" fmla="*/ 678180 w 2339340"/>
                <a:gd name="connsiteY38" fmla="*/ 2202180 h 6236970"/>
                <a:gd name="connsiteX39" fmla="*/ 689610 w 2339340"/>
                <a:gd name="connsiteY39" fmla="*/ 2487930 h 6236970"/>
                <a:gd name="connsiteX40" fmla="*/ 712470 w 2339340"/>
                <a:gd name="connsiteY40" fmla="*/ 2762250 h 6236970"/>
                <a:gd name="connsiteX41" fmla="*/ 701040 w 2339340"/>
                <a:gd name="connsiteY41" fmla="*/ 3177540 h 6236970"/>
                <a:gd name="connsiteX42" fmla="*/ 643890 w 2339340"/>
                <a:gd name="connsiteY42" fmla="*/ 3783330 h 6236970"/>
                <a:gd name="connsiteX43" fmla="*/ 613410 w 2339340"/>
                <a:gd name="connsiteY43" fmla="*/ 4255770 h 6236970"/>
                <a:gd name="connsiteX44" fmla="*/ 689610 w 2339340"/>
                <a:gd name="connsiteY44" fmla="*/ 4617720 h 6236970"/>
                <a:gd name="connsiteX45" fmla="*/ 803910 w 2339340"/>
                <a:gd name="connsiteY45" fmla="*/ 5215890 h 6236970"/>
                <a:gd name="connsiteX46" fmla="*/ 883920 w 2339340"/>
                <a:gd name="connsiteY46" fmla="*/ 5657850 h 6236970"/>
                <a:gd name="connsiteX47" fmla="*/ 872490 w 2339340"/>
                <a:gd name="connsiteY47" fmla="*/ 5684520 h 6236970"/>
                <a:gd name="connsiteX48" fmla="*/ 693420 w 2339340"/>
                <a:gd name="connsiteY48" fmla="*/ 5894070 h 6236970"/>
                <a:gd name="connsiteX49" fmla="*/ 541020 w 2339340"/>
                <a:gd name="connsiteY49" fmla="*/ 6092190 h 6236970"/>
                <a:gd name="connsiteX50" fmla="*/ 510540 w 2339340"/>
                <a:gd name="connsiteY50" fmla="*/ 6156960 h 6236970"/>
                <a:gd name="connsiteX51" fmla="*/ 701040 w 2339340"/>
                <a:gd name="connsiteY51" fmla="*/ 6092190 h 6236970"/>
                <a:gd name="connsiteX52" fmla="*/ 830580 w 2339340"/>
                <a:gd name="connsiteY52" fmla="*/ 6065520 h 6236970"/>
                <a:gd name="connsiteX53" fmla="*/ 952500 w 2339340"/>
                <a:gd name="connsiteY53" fmla="*/ 5974080 h 6236970"/>
                <a:gd name="connsiteX54" fmla="*/ 963930 w 2339340"/>
                <a:gd name="connsiteY54" fmla="*/ 5871210 h 6236970"/>
                <a:gd name="connsiteX55" fmla="*/ 1108710 w 2339340"/>
                <a:gd name="connsiteY55" fmla="*/ 5817870 h 6236970"/>
                <a:gd name="connsiteX56" fmla="*/ 1108710 w 2339340"/>
                <a:gd name="connsiteY56" fmla="*/ 5791200 h 6236970"/>
                <a:gd name="connsiteX57" fmla="*/ 1032510 w 2339340"/>
                <a:gd name="connsiteY57" fmla="*/ 5634990 h 6236970"/>
                <a:gd name="connsiteX58" fmla="*/ 1043940 w 2339340"/>
                <a:gd name="connsiteY58" fmla="*/ 5280660 h 6236970"/>
                <a:gd name="connsiteX59" fmla="*/ 1074420 w 2339340"/>
                <a:gd name="connsiteY59" fmla="*/ 4888230 h 6236970"/>
                <a:gd name="connsiteX60" fmla="*/ 1002030 w 2339340"/>
                <a:gd name="connsiteY60" fmla="*/ 4423410 h 6236970"/>
                <a:gd name="connsiteX61" fmla="*/ 1066800 w 2339340"/>
                <a:gd name="connsiteY61" fmla="*/ 4130040 h 6236970"/>
                <a:gd name="connsiteX62" fmla="*/ 1116330 w 2339340"/>
                <a:gd name="connsiteY62" fmla="*/ 3775710 h 6236970"/>
                <a:gd name="connsiteX63" fmla="*/ 1165860 w 2339340"/>
                <a:gd name="connsiteY63" fmla="*/ 3375660 h 6236970"/>
                <a:gd name="connsiteX64" fmla="*/ 1238250 w 2339340"/>
                <a:gd name="connsiteY64" fmla="*/ 3882390 h 6236970"/>
                <a:gd name="connsiteX65" fmla="*/ 1280160 w 2339340"/>
                <a:gd name="connsiteY65" fmla="*/ 4366260 h 6236970"/>
                <a:gd name="connsiteX66" fmla="*/ 1310640 w 2339340"/>
                <a:gd name="connsiteY66" fmla="*/ 4533900 h 6236970"/>
                <a:gd name="connsiteX67" fmla="*/ 1272540 w 2339340"/>
                <a:gd name="connsiteY67" fmla="*/ 4838700 h 6236970"/>
                <a:gd name="connsiteX68" fmla="*/ 1242060 w 2339340"/>
                <a:gd name="connsiteY68" fmla="*/ 5059680 h 6236970"/>
                <a:gd name="connsiteX69" fmla="*/ 1276350 w 2339340"/>
                <a:gd name="connsiteY69" fmla="*/ 5288280 h 6236970"/>
                <a:gd name="connsiteX70" fmla="*/ 1333500 w 2339340"/>
                <a:gd name="connsiteY70" fmla="*/ 5494020 h 6236970"/>
                <a:gd name="connsiteX71" fmla="*/ 1314450 w 2339340"/>
                <a:gd name="connsiteY71" fmla="*/ 5615940 h 6236970"/>
                <a:gd name="connsiteX72" fmla="*/ 1264920 w 2339340"/>
                <a:gd name="connsiteY72" fmla="*/ 5795010 h 6236970"/>
                <a:gd name="connsiteX73" fmla="*/ 1264920 w 2339340"/>
                <a:gd name="connsiteY73" fmla="*/ 5901690 h 6236970"/>
                <a:gd name="connsiteX74" fmla="*/ 1424940 w 2339340"/>
                <a:gd name="connsiteY74" fmla="*/ 6236970 h 6236970"/>
                <a:gd name="connsiteX75" fmla="*/ 1565910 w 2339340"/>
                <a:gd name="connsiteY75" fmla="*/ 6065520 h 6236970"/>
                <a:gd name="connsiteX76" fmla="*/ 1604010 w 2339340"/>
                <a:gd name="connsiteY76" fmla="*/ 6012180 h 6236970"/>
                <a:gd name="connsiteX77" fmla="*/ 1524000 w 2339340"/>
                <a:gd name="connsiteY77" fmla="*/ 5844540 h 6236970"/>
                <a:gd name="connsiteX78" fmla="*/ 1466850 w 2339340"/>
                <a:gd name="connsiteY78" fmla="*/ 5718810 h 6236970"/>
                <a:gd name="connsiteX79" fmla="*/ 1440180 w 2339340"/>
                <a:gd name="connsiteY79" fmla="*/ 5638800 h 6236970"/>
                <a:gd name="connsiteX80" fmla="*/ 1546860 w 2339340"/>
                <a:gd name="connsiteY80" fmla="*/ 5078730 h 6236970"/>
                <a:gd name="connsiteX81" fmla="*/ 1600200 w 2339340"/>
                <a:gd name="connsiteY81" fmla="*/ 4507230 h 6236970"/>
                <a:gd name="connsiteX82" fmla="*/ 1684020 w 2339340"/>
                <a:gd name="connsiteY82" fmla="*/ 4027170 h 6236970"/>
                <a:gd name="connsiteX83" fmla="*/ 1703070 w 2339340"/>
                <a:gd name="connsiteY83" fmla="*/ 3688080 h 6236970"/>
                <a:gd name="connsiteX84" fmla="*/ 1645920 w 2339340"/>
                <a:gd name="connsiteY84" fmla="*/ 2884170 h 6236970"/>
                <a:gd name="connsiteX85" fmla="*/ 1630680 w 2339340"/>
                <a:gd name="connsiteY85" fmla="*/ 2868930 h 6236970"/>
                <a:gd name="connsiteX86" fmla="*/ 1607820 w 2339340"/>
                <a:gd name="connsiteY86" fmla="*/ 2750820 h 6236970"/>
                <a:gd name="connsiteX87" fmla="*/ 1584960 w 2339340"/>
                <a:gd name="connsiteY87" fmla="*/ 2423160 h 6236970"/>
                <a:gd name="connsiteX88" fmla="*/ 1584960 w 2339340"/>
                <a:gd name="connsiteY88" fmla="*/ 2072640 h 6236970"/>
                <a:gd name="connsiteX89" fmla="*/ 1619250 w 2339340"/>
                <a:gd name="connsiteY89" fmla="*/ 1771650 h 6236970"/>
                <a:gd name="connsiteX90" fmla="*/ 1691640 w 2339340"/>
                <a:gd name="connsiteY90" fmla="*/ 1501140 h 6236970"/>
                <a:gd name="connsiteX91" fmla="*/ 1954530 w 2339340"/>
                <a:gd name="connsiteY91" fmla="*/ 1924050 h 6236970"/>
                <a:gd name="connsiteX92" fmla="*/ 2045970 w 2339340"/>
                <a:gd name="connsiteY92" fmla="*/ 2045970 h 6236970"/>
                <a:gd name="connsiteX93" fmla="*/ 1840230 w 2339340"/>
                <a:gd name="connsiteY93" fmla="*/ 2358390 h 6236970"/>
                <a:gd name="connsiteX94" fmla="*/ 1729740 w 2339340"/>
                <a:gd name="connsiteY94" fmla="*/ 2545080 h 6236970"/>
                <a:gd name="connsiteX95" fmla="*/ 1672590 w 2339340"/>
                <a:gd name="connsiteY95" fmla="*/ 2674620 h 6236970"/>
                <a:gd name="connsiteX96" fmla="*/ 1604010 w 2339340"/>
                <a:gd name="connsiteY96" fmla="*/ 2754630 h 6236970"/>
                <a:gd name="connsiteX97" fmla="*/ 1634490 w 2339340"/>
                <a:gd name="connsiteY97" fmla="*/ 3040380 h 6236970"/>
                <a:gd name="connsiteX98" fmla="*/ 1729740 w 2339340"/>
                <a:gd name="connsiteY98" fmla="*/ 2891790 h 6236970"/>
                <a:gd name="connsiteX99" fmla="*/ 1927860 w 2339340"/>
                <a:gd name="connsiteY99" fmla="*/ 2689860 h 6236970"/>
                <a:gd name="connsiteX100" fmla="*/ 2065020 w 2339340"/>
                <a:gd name="connsiteY100" fmla="*/ 2548890 h 6236970"/>
                <a:gd name="connsiteX101" fmla="*/ 2202180 w 2339340"/>
                <a:gd name="connsiteY101" fmla="*/ 2339340 h 6236970"/>
                <a:gd name="connsiteX102" fmla="*/ 2339340 w 2339340"/>
                <a:gd name="connsiteY102" fmla="*/ 2049780 h 6236970"/>
                <a:gd name="connsiteX103" fmla="*/ 2293620 w 2339340"/>
                <a:gd name="connsiteY103" fmla="*/ 1958340 h 6236970"/>
                <a:gd name="connsiteX104" fmla="*/ 2232660 w 2339340"/>
                <a:gd name="connsiteY104" fmla="*/ 1752600 h 6236970"/>
                <a:gd name="connsiteX105" fmla="*/ 2175510 w 2339340"/>
                <a:gd name="connsiteY105" fmla="*/ 1565910 h 6236970"/>
                <a:gd name="connsiteX106" fmla="*/ 2065020 w 2339340"/>
                <a:gd name="connsiteY106" fmla="*/ 1352550 h 6236970"/>
                <a:gd name="connsiteX107" fmla="*/ 1958340 w 2339340"/>
                <a:gd name="connsiteY107" fmla="*/ 1169670 h 6236970"/>
                <a:gd name="connsiteX108" fmla="*/ 1878330 w 2339340"/>
                <a:gd name="connsiteY108" fmla="*/ 1043940 h 6236970"/>
                <a:gd name="connsiteX109" fmla="*/ 1752600 w 2339340"/>
                <a:gd name="connsiteY109" fmla="*/ 975360 h 6236970"/>
                <a:gd name="connsiteX110" fmla="*/ 1645920 w 2339340"/>
                <a:gd name="connsiteY110" fmla="*/ 956310 h 6236970"/>
                <a:gd name="connsiteX111" fmla="*/ 1546860 w 2339340"/>
                <a:gd name="connsiteY111" fmla="*/ 922020 h 6236970"/>
                <a:gd name="connsiteX112" fmla="*/ 1276350 w 2339340"/>
                <a:gd name="connsiteY112" fmla="*/ 861060 h 6236970"/>
                <a:gd name="connsiteX113" fmla="*/ 1257300 w 2339340"/>
                <a:gd name="connsiteY113" fmla="*/ 739140 h 6236970"/>
                <a:gd name="connsiteX114" fmla="*/ 1325880 w 2339340"/>
                <a:gd name="connsiteY114" fmla="*/ 594360 h 6236970"/>
                <a:gd name="connsiteX115" fmla="*/ 1363980 w 2339340"/>
                <a:gd name="connsiteY115" fmla="*/ 537210 h 6236970"/>
                <a:gd name="connsiteX116" fmla="*/ 1352550 w 2339340"/>
                <a:gd name="connsiteY116" fmla="*/ 438150 h 6236970"/>
                <a:gd name="connsiteX117" fmla="*/ 1348740 w 2339340"/>
                <a:gd name="connsiteY117" fmla="*/ 308610 h 6236970"/>
                <a:gd name="connsiteX118" fmla="*/ 1306830 w 2339340"/>
                <a:gd name="connsiteY118" fmla="*/ 114300 h 6236970"/>
                <a:gd name="connsiteX119" fmla="*/ 1188720 w 2339340"/>
                <a:gd name="connsiteY119" fmla="*/ 38100 h 6236970"/>
                <a:gd name="connsiteX120" fmla="*/ 1143000 w 2339340"/>
                <a:gd name="connsiteY120" fmla="*/ 11430 h 6236970"/>
                <a:gd name="connsiteX121" fmla="*/ 1093470 w 2339340"/>
                <a:gd name="connsiteY121" fmla="*/ 22860 h 6236970"/>
                <a:gd name="connsiteX0" fmla="*/ 1093470 w 2339340"/>
                <a:gd name="connsiteY0" fmla="*/ 22860 h 6236970"/>
                <a:gd name="connsiteX1" fmla="*/ 971550 w 2339340"/>
                <a:gd name="connsiteY1" fmla="*/ 68580 h 6236970"/>
                <a:gd name="connsiteX2" fmla="*/ 967740 w 2339340"/>
                <a:gd name="connsiteY2" fmla="*/ 0 h 6236970"/>
                <a:gd name="connsiteX3" fmla="*/ 872490 w 2339340"/>
                <a:gd name="connsiteY3" fmla="*/ 121920 h 6236970"/>
                <a:gd name="connsiteX4" fmla="*/ 849630 w 2339340"/>
                <a:gd name="connsiteY4" fmla="*/ 95250 h 6236970"/>
                <a:gd name="connsiteX5" fmla="*/ 800100 w 2339340"/>
                <a:gd name="connsiteY5" fmla="*/ 320040 h 6236970"/>
                <a:gd name="connsiteX6" fmla="*/ 811530 w 2339340"/>
                <a:gd name="connsiteY6" fmla="*/ 461010 h 6236970"/>
                <a:gd name="connsiteX7" fmla="*/ 754380 w 2339340"/>
                <a:gd name="connsiteY7" fmla="*/ 464820 h 6236970"/>
                <a:gd name="connsiteX8" fmla="*/ 781050 w 2339340"/>
                <a:gd name="connsiteY8" fmla="*/ 548640 h 6236970"/>
                <a:gd name="connsiteX9" fmla="*/ 822960 w 2339340"/>
                <a:gd name="connsiteY9" fmla="*/ 624840 h 6236970"/>
                <a:gd name="connsiteX10" fmla="*/ 887730 w 2339340"/>
                <a:gd name="connsiteY10" fmla="*/ 689610 h 6236970"/>
                <a:gd name="connsiteX11" fmla="*/ 925830 w 2339340"/>
                <a:gd name="connsiteY11" fmla="*/ 769620 h 6236970"/>
                <a:gd name="connsiteX12" fmla="*/ 925830 w 2339340"/>
                <a:gd name="connsiteY12" fmla="*/ 861060 h 6236970"/>
                <a:gd name="connsiteX13" fmla="*/ 803910 w 2339340"/>
                <a:gd name="connsiteY13" fmla="*/ 922020 h 6236970"/>
                <a:gd name="connsiteX14" fmla="*/ 701040 w 2339340"/>
                <a:gd name="connsiteY14" fmla="*/ 948690 h 6236970"/>
                <a:gd name="connsiteX15" fmla="*/ 556260 w 2339340"/>
                <a:gd name="connsiteY15" fmla="*/ 952500 h 6236970"/>
                <a:gd name="connsiteX16" fmla="*/ 403860 w 2339340"/>
                <a:gd name="connsiteY16" fmla="*/ 1002030 h 6236970"/>
                <a:gd name="connsiteX17" fmla="*/ 320040 w 2339340"/>
                <a:gd name="connsiteY17" fmla="*/ 1085850 h 6236970"/>
                <a:gd name="connsiteX18" fmla="*/ 247650 w 2339340"/>
                <a:gd name="connsiteY18" fmla="*/ 1276350 h 6236970"/>
                <a:gd name="connsiteX19" fmla="*/ 163830 w 2339340"/>
                <a:gd name="connsiteY19" fmla="*/ 1569720 h 6236970"/>
                <a:gd name="connsiteX20" fmla="*/ 83820 w 2339340"/>
                <a:gd name="connsiteY20" fmla="*/ 1783080 h 6236970"/>
                <a:gd name="connsiteX21" fmla="*/ 72390 w 2339340"/>
                <a:gd name="connsiteY21" fmla="*/ 1962150 h 6236970"/>
                <a:gd name="connsiteX22" fmla="*/ 0 w 2339340"/>
                <a:gd name="connsiteY22" fmla="*/ 2145030 h 6236970"/>
                <a:gd name="connsiteX23" fmla="*/ 11430 w 2339340"/>
                <a:gd name="connsiteY23" fmla="*/ 2251710 h 6236970"/>
                <a:gd name="connsiteX24" fmla="*/ 106680 w 2339340"/>
                <a:gd name="connsiteY24" fmla="*/ 2426970 h 6236970"/>
                <a:gd name="connsiteX25" fmla="*/ 243840 w 2339340"/>
                <a:gd name="connsiteY25" fmla="*/ 2594610 h 6236970"/>
                <a:gd name="connsiteX26" fmla="*/ 422910 w 2339340"/>
                <a:gd name="connsiteY26" fmla="*/ 2769870 h 6236970"/>
                <a:gd name="connsiteX27" fmla="*/ 609600 w 2339340"/>
                <a:gd name="connsiteY27" fmla="*/ 2929890 h 6236970"/>
                <a:gd name="connsiteX28" fmla="*/ 735330 w 2339340"/>
                <a:gd name="connsiteY28" fmla="*/ 3108960 h 6236970"/>
                <a:gd name="connsiteX29" fmla="*/ 709136 w 2339340"/>
                <a:gd name="connsiteY29" fmla="*/ 2771299 h 6236970"/>
                <a:gd name="connsiteX30" fmla="*/ 647700 w 2339340"/>
                <a:gd name="connsiteY30" fmla="*/ 2731770 h 6236970"/>
                <a:gd name="connsiteX31" fmla="*/ 541020 w 2339340"/>
                <a:gd name="connsiteY31" fmla="*/ 2537460 h 6236970"/>
                <a:gd name="connsiteX32" fmla="*/ 487680 w 2339340"/>
                <a:gd name="connsiteY32" fmla="*/ 2426970 h 6236970"/>
                <a:gd name="connsiteX33" fmla="*/ 293370 w 2339340"/>
                <a:gd name="connsiteY33" fmla="*/ 2205990 h 6236970"/>
                <a:gd name="connsiteX34" fmla="*/ 426720 w 2339340"/>
                <a:gd name="connsiteY34" fmla="*/ 1988820 h 6236970"/>
                <a:gd name="connsiteX35" fmla="*/ 483870 w 2339340"/>
                <a:gd name="connsiteY35" fmla="*/ 1878330 h 6236970"/>
                <a:gd name="connsiteX36" fmla="*/ 544830 w 2339340"/>
                <a:gd name="connsiteY36" fmla="*/ 1642110 h 6236970"/>
                <a:gd name="connsiteX37" fmla="*/ 636270 w 2339340"/>
                <a:gd name="connsiteY37" fmla="*/ 1897380 h 6236970"/>
                <a:gd name="connsiteX38" fmla="*/ 678180 w 2339340"/>
                <a:gd name="connsiteY38" fmla="*/ 2202180 h 6236970"/>
                <a:gd name="connsiteX39" fmla="*/ 689610 w 2339340"/>
                <a:gd name="connsiteY39" fmla="*/ 2487930 h 6236970"/>
                <a:gd name="connsiteX40" fmla="*/ 712470 w 2339340"/>
                <a:gd name="connsiteY40" fmla="*/ 2762250 h 6236970"/>
                <a:gd name="connsiteX41" fmla="*/ 701040 w 2339340"/>
                <a:gd name="connsiteY41" fmla="*/ 3177540 h 6236970"/>
                <a:gd name="connsiteX42" fmla="*/ 643890 w 2339340"/>
                <a:gd name="connsiteY42" fmla="*/ 3783330 h 6236970"/>
                <a:gd name="connsiteX43" fmla="*/ 613410 w 2339340"/>
                <a:gd name="connsiteY43" fmla="*/ 4255770 h 6236970"/>
                <a:gd name="connsiteX44" fmla="*/ 689610 w 2339340"/>
                <a:gd name="connsiteY44" fmla="*/ 4617720 h 6236970"/>
                <a:gd name="connsiteX45" fmla="*/ 803910 w 2339340"/>
                <a:gd name="connsiteY45" fmla="*/ 5215890 h 6236970"/>
                <a:gd name="connsiteX46" fmla="*/ 883920 w 2339340"/>
                <a:gd name="connsiteY46" fmla="*/ 5657850 h 6236970"/>
                <a:gd name="connsiteX47" fmla="*/ 872490 w 2339340"/>
                <a:gd name="connsiteY47" fmla="*/ 5684520 h 6236970"/>
                <a:gd name="connsiteX48" fmla="*/ 693420 w 2339340"/>
                <a:gd name="connsiteY48" fmla="*/ 5894070 h 6236970"/>
                <a:gd name="connsiteX49" fmla="*/ 541020 w 2339340"/>
                <a:gd name="connsiteY49" fmla="*/ 6092190 h 6236970"/>
                <a:gd name="connsiteX50" fmla="*/ 510540 w 2339340"/>
                <a:gd name="connsiteY50" fmla="*/ 6156960 h 6236970"/>
                <a:gd name="connsiteX51" fmla="*/ 701040 w 2339340"/>
                <a:gd name="connsiteY51" fmla="*/ 6092190 h 6236970"/>
                <a:gd name="connsiteX52" fmla="*/ 830580 w 2339340"/>
                <a:gd name="connsiteY52" fmla="*/ 6065520 h 6236970"/>
                <a:gd name="connsiteX53" fmla="*/ 952500 w 2339340"/>
                <a:gd name="connsiteY53" fmla="*/ 5974080 h 6236970"/>
                <a:gd name="connsiteX54" fmla="*/ 963930 w 2339340"/>
                <a:gd name="connsiteY54" fmla="*/ 5871210 h 6236970"/>
                <a:gd name="connsiteX55" fmla="*/ 1108710 w 2339340"/>
                <a:gd name="connsiteY55" fmla="*/ 5817870 h 6236970"/>
                <a:gd name="connsiteX56" fmla="*/ 1108710 w 2339340"/>
                <a:gd name="connsiteY56" fmla="*/ 5791200 h 6236970"/>
                <a:gd name="connsiteX57" fmla="*/ 1032510 w 2339340"/>
                <a:gd name="connsiteY57" fmla="*/ 5634990 h 6236970"/>
                <a:gd name="connsiteX58" fmla="*/ 1043940 w 2339340"/>
                <a:gd name="connsiteY58" fmla="*/ 5280660 h 6236970"/>
                <a:gd name="connsiteX59" fmla="*/ 1074420 w 2339340"/>
                <a:gd name="connsiteY59" fmla="*/ 4888230 h 6236970"/>
                <a:gd name="connsiteX60" fmla="*/ 1002030 w 2339340"/>
                <a:gd name="connsiteY60" fmla="*/ 4423410 h 6236970"/>
                <a:gd name="connsiteX61" fmla="*/ 1066800 w 2339340"/>
                <a:gd name="connsiteY61" fmla="*/ 4130040 h 6236970"/>
                <a:gd name="connsiteX62" fmla="*/ 1116330 w 2339340"/>
                <a:gd name="connsiteY62" fmla="*/ 3775710 h 6236970"/>
                <a:gd name="connsiteX63" fmla="*/ 1165860 w 2339340"/>
                <a:gd name="connsiteY63" fmla="*/ 3375660 h 6236970"/>
                <a:gd name="connsiteX64" fmla="*/ 1238250 w 2339340"/>
                <a:gd name="connsiteY64" fmla="*/ 3882390 h 6236970"/>
                <a:gd name="connsiteX65" fmla="*/ 1280160 w 2339340"/>
                <a:gd name="connsiteY65" fmla="*/ 4366260 h 6236970"/>
                <a:gd name="connsiteX66" fmla="*/ 1310640 w 2339340"/>
                <a:gd name="connsiteY66" fmla="*/ 4533900 h 6236970"/>
                <a:gd name="connsiteX67" fmla="*/ 1272540 w 2339340"/>
                <a:gd name="connsiteY67" fmla="*/ 4838700 h 6236970"/>
                <a:gd name="connsiteX68" fmla="*/ 1242060 w 2339340"/>
                <a:gd name="connsiteY68" fmla="*/ 5059680 h 6236970"/>
                <a:gd name="connsiteX69" fmla="*/ 1276350 w 2339340"/>
                <a:gd name="connsiteY69" fmla="*/ 5288280 h 6236970"/>
                <a:gd name="connsiteX70" fmla="*/ 1333500 w 2339340"/>
                <a:gd name="connsiteY70" fmla="*/ 5494020 h 6236970"/>
                <a:gd name="connsiteX71" fmla="*/ 1314450 w 2339340"/>
                <a:gd name="connsiteY71" fmla="*/ 5615940 h 6236970"/>
                <a:gd name="connsiteX72" fmla="*/ 1264920 w 2339340"/>
                <a:gd name="connsiteY72" fmla="*/ 5795010 h 6236970"/>
                <a:gd name="connsiteX73" fmla="*/ 1264920 w 2339340"/>
                <a:gd name="connsiteY73" fmla="*/ 5901690 h 6236970"/>
                <a:gd name="connsiteX74" fmla="*/ 1424940 w 2339340"/>
                <a:gd name="connsiteY74" fmla="*/ 6236970 h 6236970"/>
                <a:gd name="connsiteX75" fmla="*/ 1565910 w 2339340"/>
                <a:gd name="connsiteY75" fmla="*/ 6065520 h 6236970"/>
                <a:gd name="connsiteX76" fmla="*/ 1604010 w 2339340"/>
                <a:gd name="connsiteY76" fmla="*/ 6012180 h 6236970"/>
                <a:gd name="connsiteX77" fmla="*/ 1524000 w 2339340"/>
                <a:gd name="connsiteY77" fmla="*/ 5844540 h 6236970"/>
                <a:gd name="connsiteX78" fmla="*/ 1466850 w 2339340"/>
                <a:gd name="connsiteY78" fmla="*/ 5718810 h 6236970"/>
                <a:gd name="connsiteX79" fmla="*/ 1440180 w 2339340"/>
                <a:gd name="connsiteY79" fmla="*/ 5638800 h 6236970"/>
                <a:gd name="connsiteX80" fmla="*/ 1546860 w 2339340"/>
                <a:gd name="connsiteY80" fmla="*/ 5078730 h 6236970"/>
                <a:gd name="connsiteX81" fmla="*/ 1600200 w 2339340"/>
                <a:gd name="connsiteY81" fmla="*/ 4507230 h 6236970"/>
                <a:gd name="connsiteX82" fmla="*/ 1684020 w 2339340"/>
                <a:gd name="connsiteY82" fmla="*/ 4027170 h 6236970"/>
                <a:gd name="connsiteX83" fmla="*/ 1703070 w 2339340"/>
                <a:gd name="connsiteY83" fmla="*/ 3688080 h 6236970"/>
                <a:gd name="connsiteX84" fmla="*/ 1645920 w 2339340"/>
                <a:gd name="connsiteY84" fmla="*/ 2884170 h 6236970"/>
                <a:gd name="connsiteX85" fmla="*/ 1630680 w 2339340"/>
                <a:gd name="connsiteY85" fmla="*/ 2868930 h 6236970"/>
                <a:gd name="connsiteX86" fmla="*/ 1607820 w 2339340"/>
                <a:gd name="connsiteY86" fmla="*/ 2750820 h 6236970"/>
                <a:gd name="connsiteX87" fmla="*/ 1584960 w 2339340"/>
                <a:gd name="connsiteY87" fmla="*/ 2423160 h 6236970"/>
                <a:gd name="connsiteX88" fmla="*/ 1584960 w 2339340"/>
                <a:gd name="connsiteY88" fmla="*/ 2072640 h 6236970"/>
                <a:gd name="connsiteX89" fmla="*/ 1619250 w 2339340"/>
                <a:gd name="connsiteY89" fmla="*/ 1771650 h 6236970"/>
                <a:gd name="connsiteX90" fmla="*/ 1691640 w 2339340"/>
                <a:gd name="connsiteY90" fmla="*/ 1501140 h 6236970"/>
                <a:gd name="connsiteX91" fmla="*/ 1954530 w 2339340"/>
                <a:gd name="connsiteY91" fmla="*/ 1924050 h 6236970"/>
                <a:gd name="connsiteX92" fmla="*/ 2045970 w 2339340"/>
                <a:gd name="connsiteY92" fmla="*/ 2045970 h 6236970"/>
                <a:gd name="connsiteX93" fmla="*/ 1840230 w 2339340"/>
                <a:gd name="connsiteY93" fmla="*/ 2358390 h 6236970"/>
                <a:gd name="connsiteX94" fmla="*/ 1729740 w 2339340"/>
                <a:gd name="connsiteY94" fmla="*/ 2545080 h 6236970"/>
                <a:gd name="connsiteX95" fmla="*/ 1672590 w 2339340"/>
                <a:gd name="connsiteY95" fmla="*/ 2674620 h 6236970"/>
                <a:gd name="connsiteX96" fmla="*/ 1604010 w 2339340"/>
                <a:gd name="connsiteY96" fmla="*/ 2754630 h 6236970"/>
                <a:gd name="connsiteX97" fmla="*/ 1634490 w 2339340"/>
                <a:gd name="connsiteY97" fmla="*/ 3040380 h 6236970"/>
                <a:gd name="connsiteX98" fmla="*/ 1729740 w 2339340"/>
                <a:gd name="connsiteY98" fmla="*/ 2891790 h 6236970"/>
                <a:gd name="connsiteX99" fmla="*/ 1927860 w 2339340"/>
                <a:gd name="connsiteY99" fmla="*/ 2689860 h 6236970"/>
                <a:gd name="connsiteX100" fmla="*/ 2065020 w 2339340"/>
                <a:gd name="connsiteY100" fmla="*/ 2548890 h 6236970"/>
                <a:gd name="connsiteX101" fmla="*/ 2202180 w 2339340"/>
                <a:gd name="connsiteY101" fmla="*/ 2339340 h 6236970"/>
                <a:gd name="connsiteX102" fmla="*/ 2339340 w 2339340"/>
                <a:gd name="connsiteY102" fmla="*/ 2049780 h 6236970"/>
                <a:gd name="connsiteX103" fmla="*/ 2293620 w 2339340"/>
                <a:gd name="connsiteY103" fmla="*/ 1958340 h 6236970"/>
                <a:gd name="connsiteX104" fmla="*/ 2232660 w 2339340"/>
                <a:gd name="connsiteY104" fmla="*/ 1752600 h 6236970"/>
                <a:gd name="connsiteX105" fmla="*/ 2175510 w 2339340"/>
                <a:gd name="connsiteY105" fmla="*/ 1565910 h 6236970"/>
                <a:gd name="connsiteX106" fmla="*/ 2065020 w 2339340"/>
                <a:gd name="connsiteY106" fmla="*/ 1352550 h 6236970"/>
                <a:gd name="connsiteX107" fmla="*/ 1958340 w 2339340"/>
                <a:gd name="connsiteY107" fmla="*/ 1169670 h 6236970"/>
                <a:gd name="connsiteX108" fmla="*/ 1878330 w 2339340"/>
                <a:gd name="connsiteY108" fmla="*/ 1043940 h 6236970"/>
                <a:gd name="connsiteX109" fmla="*/ 1752600 w 2339340"/>
                <a:gd name="connsiteY109" fmla="*/ 975360 h 6236970"/>
                <a:gd name="connsiteX110" fmla="*/ 1645920 w 2339340"/>
                <a:gd name="connsiteY110" fmla="*/ 956310 h 6236970"/>
                <a:gd name="connsiteX111" fmla="*/ 1546860 w 2339340"/>
                <a:gd name="connsiteY111" fmla="*/ 922020 h 6236970"/>
                <a:gd name="connsiteX112" fmla="*/ 1276350 w 2339340"/>
                <a:gd name="connsiteY112" fmla="*/ 861060 h 6236970"/>
                <a:gd name="connsiteX113" fmla="*/ 1257300 w 2339340"/>
                <a:gd name="connsiteY113" fmla="*/ 739140 h 6236970"/>
                <a:gd name="connsiteX114" fmla="*/ 1325880 w 2339340"/>
                <a:gd name="connsiteY114" fmla="*/ 594360 h 6236970"/>
                <a:gd name="connsiteX115" fmla="*/ 1363980 w 2339340"/>
                <a:gd name="connsiteY115" fmla="*/ 537210 h 6236970"/>
                <a:gd name="connsiteX116" fmla="*/ 1352550 w 2339340"/>
                <a:gd name="connsiteY116" fmla="*/ 438150 h 6236970"/>
                <a:gd name="connsiteX117" fmla="*/ 1348740 w 2339340"/>
                <a:gd name="connsiteY117" fmla="*/ 308610 h 6236970"/>
                <a:gd name="connsiteX118" fmla="*/ 1306830 w 2339340"/>
                <a:gd name="connsiteY118" fmla="*/ 114300 h 6236970"/>
                <a:gd name="connsiteX119" fmla="*/ 1188720 w 2339340"/>
                <a:gd name="connsiteY119" fmla="*/ 38100 h 6236970"/>
                <a:gd name="connsiteX120" fmla="*/ 1143000 w 2339340"/>
                <a:gd name="connsiteY120" fmla="*/ 11430 h 6236970"/>
                <a:gd name="connsiteX121" fmla="*/ 1093470 w 2339340"/>
                <a:gd name="connsiteY121" fmla="*/ 22860 h 6236970"/>
                <a:gd name="connsiteX0" fmla="*/ 1093470 w 2339340"/>
                <a:gd name="connsiteY0" fmla="*/ 22860 h 6236970"/>
                <a:gd name="connsiteX1" fmla="*/ 971550 w 2339340"/>
                <a:gd name="connsiteY1" fmla="*/ 68580 h 6236970"/>
                <a:gd name="connsiteX2" fmla="*/ 967740 w 2339340"/>
                <a:gd name="connsiteY2" fmla="*/ 0 h 6236970"/>
                <a:gd name="connsiteX3" fmla="*/ 872490 w 2339340"/>
                <a:gd name="connsiteY3" fmla="*/ 121920 h 6236970"/>
                <a:gd name="connsiteX4" fmla="*/ 849630 w 2339340"/>
                <a:gd name="connsiteY4" fmla="*/ 95250 h 6236970"/>
                <a:gd name="connsiteX5" fmla="*/ 800100 w 2339340"/>
                <a:gd name="connsiteY5" fmla="*/ 320040 h 6236970"/>
                <a:gd name="connsiteX6" fmla="*/ 811530 w 2339340"/>
                <a:gd name="connsiteY6" fmla="*/ 461010 h 6236970"/>
                <a:gd name="connsiteX7" fmla="*/ 754380 w 2339340"/>
                <a:gd name="connsiteY7" fmla="*/ 464820 h 6236970"/>
                <a:gd name="connsiteX8" fmla="*/ 781050 w 2339340"/>
                <a:gd name="connsiteY8" fmla="*/ 548640 h 6236970"/>
                <a:gd name="connsiteX9" fmla="*/ 822960 w 2339340"/>
                <a:gd name="connsiteY9" fmla="*/ 624840 h 6236970"/>
                <a:gd name="connsiteX10" fmla="*/ 887730 w 2339340"/>
                <a:gd name="connsiteY10" fmla="*/ 689610 h 6236970"/>
                <a:gd name="connsiteX11" fmla="*/ 925830 w 2339340"/>
                <a:gd name="connsiteY11" fmla="*/ 769620 h 6236970"/>
                <a:gd name="connsiteX12" fmla="*/ 925830 w 2339340"/>
                <a:gd name="connsiteY12" fmla="*/ 861060 h 6236970"/>
                <a:gd name="connsiteX13" fmla="*/ 803910 w 2339340"/>
                <a:gd name="connsiteY13" fmla="*/ 922020 h 6236970"/>
                <a:gd name="connsiteX14" fmla="*/ 701040 w 2339340"/>
                <a:gd name="connsiteY14" fmla="*/ 948690 h 6236970"/>
                <a:gd name="connsiteX15" fmla="*/ 556260 w 2339340"/>
                <a:gd name="connsiteY15" fmla="*/ 952500 h 6236970"/>
                <a:gd name="connsiteX16" fmla="*/ 403860 w 2339340"/>
                <a:gd name="connsiteY16" fmla="*/ 1002030 h 6236970"/>
                <a:gd name="connsiteX17" fmla="*/ 320040 w 2339340"/>
                <a:gd name="connsiteY17" fmla="*/ 1085850 h 6236970"/>
                <a:gd name="connsiteX18" fmla="*/ 247650 w 2339340"/>
                <a:gd name="connsiteY18" fmla="*/ 1276350 h 6236970"/>
                <a:gd name="connsiteX19" fmla="*/ 163830 w 2339340"/>
                <a:gd name="connsiteY19" fmla="*/ 1569720 h 6236970"/>
                <a:gd name="connsiteX20" fmla="*/ 83820 w 2339340"/>
                <a:gd name="connsiteY20" fmla="*/ 1783080 h 6236970"/>
                <a:gd name="connsiteX21" fmla="*/ 72390 w 2339340"/>
                <a:gd name="connsiteY21" fmla="*/ 1962150 h 6236970"/>
                <a:gd name="connsiteX22" fmla="*/ 0 w 2339340"/>
                <a:gd name="connsiteY22" fmla="*/ 2145030 h 6236970"/>
                <a:gd name="connsiteX23" fmla="*/ 11430 w 2339340"/>
                <a:gd name="connsiteY23" fmla="*/ 2251710 h 6236970"/>
                <a:gd name="connsiteX24" fmla="*/ 106680 w 2339340"/>
                <a:gd name="connsiteY24" fmla="*/ 2426970 h 6236970"/>
                <a:gd name="connsiteX25" fmla="*/ 243840 w 2339340"/>
                <a:gd name="connsiteY25" fmla="*/ 2594610 h 6236970"/>
                <a:gd name="connsiteX26" fmla="*/ 422910 w 2339340"/>
                <a:gd name="connsiteY26" fmla="*/ 2769870 h 6236970"/>
                <a:gd name="connsiteX27" fmla="*/ 609600 w 2339340"/>
                <a:gd name="connsiteY27" fmla="*/ 2929890 h 6236970"/>
                <a:gd name="connsiteX28" fmla="*/ 703183 w 2339340"/>
                <a:gd name="connsiteY28" fmla="*/ 3062525 h 6236970"/>
                <a:gd name="connsiteX29" fmla="*/ 709136 w 2339340"/>
                <a:gd name="connsiteY29" fmla="*/ 2771299 h 6236970"/>
                <a:gd name="connsiteX30" fmla="*/ 647700 w 2339340"/>
                <a:gd name="connsiteY30" fmla="*/ 2731770 h 6236970"/>
                <a:gd name="connsiteX31" fmla="*/ 541020 w 2339340"/>
                <a:gd name="connsiteY31" fmla="*/ 2537460 h 6236970"/>
                <a:gd name="connsiteX32" fmla="*/ 487680 w 2339340"/>
                <a:gd name="connsiteY32" fmla="*/ 2426970 h 6236970"/>
                <a:gd name="connsiteX33" fmla="*/ 293370 w 2339340"/>
                <a:gd name="connsiteY33" fmla="*/ 2205990 h 6236970"/>
                <a:gd name="connsiteX34" fmla="*/ 426720 w 2339340"/>
                <a:gd name="connsiteY34" fmla="*/ 1988820 h 6236970"/>
                <a:gd name="connsiteX35" fmla="*/ 483870 w 2339340"/>
                <a:gd name="connsiteY35" fmla="*/ 1878330 h 6236970"/>
                <a:gd name="connsiteX36" fmla="*/ 544830 w 2339340"/>
                <a:gd name="connsiteY36" fmla="*/ 1642110 h 6236970"/>
                <a:gd name="connsiteX37" fmla="*/ 636270 w 2339340"/>
                <a:gd name="connsiteY37" fmla="*/ 1897380 h 6236970"/>
                <a:gd name="connsiteX38" fmla="*/ 678180 w 2339340"/>
                <a:gd name="connsiteY38" fmla="*/ 2202180 h 6236970"/>
                <a:gd name="connsiteX39" fmla="*/ 689610 w 2339340"/>
                <a:gd name="connsiteY39" fmla="*/ 2487930 h 6236970"/>
                <a:gd name="connsiteX40" fmla="*/ 712470 w 2339340"/>
                <a:gd name="connsiteY40" fmla="*/ 2762250 h 6236970"/>
                <a:gd name="connsiteX41" fmla="*/ 701040 w 2339340"/>
                <a:gd name="connsiteY41" fmla="*/ 3177540 h 6236970"/>
                <a:gd name="connsiteX42" fmla="*/ 643890 w 2339340"/>
                <a:gd name="connsiteY42" fmla="*/ 3783330 h 6236970"/>
                <a:gd name="connsiteX43" fmla="*/ 613410 w 2339340"/>
                <a:gd name="connsiteY43" fmla="*/ 4255770 h 6236970"/>
                <a:gd name="connsiteX44" fmla="*/ 689610 w 2339340"/>
                <a:gd name="connsiteY44" fmla="*/ 4617720 h 6236970"/>
                <a:gd name="connsiteX45" fmla="*/ 803910 w 2339340"/>
                <a:gd name="connsiteY45" fmla="*/ 5215890 h 6236970"/>
                <a:gd name="connsiteX46" fmla="*/ 883920 w 2339340"/>
                <a:gd name="connsiteY46" fmla="*/ 5657850 h 6236970"/>
                <a:gd name="connsiteX47" fmla="*/ 872490 w 2339340"/>
                <a:gd name="connsiteY47" fmla="*/ 5684520 h 6236970"/>
                <a:gd name="connsiteX48" fmla="*/ 693420 w 2339340"/>
                <a:gd name="connsiteY48" fmla="*/ 5894070 h 6236970"/>
                <a:gd name="connsiteX49" fmla="*/ 541020 w 2339340"/>
                <a:gd name="connsiteY49" fmla="*/ 6092190 h 6236970"/>
                <a:gd name="connsiteX50" fmla="*/ 510540 w 2339340"/>
                <a:gd name="connsiteY50" fmla="*/ 6156960 h 6236970"/>
                <a:gd name="connsiteX51" fmla="*/ 701040 w 2339340"/>
                <a:gd name="connsiteY51" fmla="*/ 6092190 h 6236970"/>
                <a:gd name="connsiteX52" fmla="*/ 830580 w 2339340"/>
                <a:gd name="connsiteY52" fmla="*/ 6065520 h 6236970"/>
                <a:gd name="connsiteX53" fmla="*/ 952500 w 2339340"/>
                <a:gd name="connsiteY53" fmla="*/ 5974080 h 6236970"/>
                <a:gd name="connsiteX54" fmla="*/ 963930 w 2339340"/>
                <a:gd name="connsiteY54" fmla="*/ 5871210 h 6236970"/>
                <a:gd name="connsiteX55" fmla="*/ 1108710 w 2339340"/>
                <a:gd name="connsiteY55" fmla="*/ 5817870 h 6236970"/>
                <a:gd name="connsiteX56" fmla="*/ 1108710 w 2339340"/>
                <a:gd name="connsiteY56" fmla="*/ 5791200 h 6236970"/>
                <a:gd name="connsiteX57" fmla="*/ 1032510 w 2339340"/>
                <a:gd name="connsiteY57" fmla="*/ 5634990 h 6236970"/>
                <a:gd name="connsiteX58" fmla="*/ 1043940 w 2339340"/>
                <a:gd name="connsiteY58" fmla="*/ 5280660 h 6236970"/>
                <a:gd name="connsiteX59" fmla="*/ 1074420 w 2339340"/>
                <a:gd name="connsiteY59" fmla="*/ 4888230 h 6236970"/>
                <a:gd name="connsiteX60" fmla="*/ 1002030 w 2339340"/>
                <a:gd name="connsiteY60" fmla="*/ 4423410 h 6236970"/>
                <a:gd name="connsiteX61" fmla="*/ 1066800 w 2339340"/>
                <a:gd name="connsiteY61" fmla="*/ 4130040 h 6236970"/>
                <a:gd name="connsiteX62" fmla="*/ 1116330 w 2339340"/>
                <a:gd name="connsiteY62" fmla="*/ 3775710 h 6236970"/>
                <a:gd name="connsiteX63" fmla="*/ 1165860 w 2339340"/>
                <a:gd name="connsiteY63" fmla="*/ 3375660 h 6236970"/>
                <a:gd name="connsiteX64" fmla="*/ 1238250 w 2339340"/>
                <a:gd name="connsiteY64" fmla="*/ 3882390 h 6236970"/>
                <a:gd name="connsiteX65" fmla="*/ 1280160 w 2339340"/>
                <a:gd name="connsiteY65" fmla="*/ 4366260 h 6236970"/>
                <a:gd name="connsiteX66" fmla="*/ 1310640 w 2339340"/>
                <a:gd name="connsiteY66" fmla="*/ 4533900 h 6236970"/>
                <a:gd name="connsiteX67" fmla="*/ 1272540 w 2339340"/>
                <a:gd name="connsiteY67" fmla="*/ 4838700 h 6236970"/>
                <a:gd name="connsiteX68" fmla="*/ 1242060 w 2339340"/>
                <a:gd name="connsiteY68" fmla="*/ 5059680 h 6236970"/>
                <a:gd name="connsiteX69" fmla="*/ 1276350 w 2339340"/>
                <a:gd name="connsiteY69" fmla="*/ 5288280 h 6236970"/>
                <a:gd name="connsiteX70" fmla="*/ 1333500 w 2339340"/>
                <a:gd name="connsiteY70" fmla="*/ 5494020 h 6236970"/>
                <a:gd name="connsiteX71" fmla="*/ 1314450 w 2339340"/>
                <a:gd name="connsiteY71" fmla="*/ 5615940 h 6236970"/>
                <a:gd name="connsiteX72" fmla="*/ 1264920 w 2339340"/>
                <a:gd name="connsiteY72" fmla="*/ 5795010 h 6236970"/>
                <a:gd name="connsiteX73" fmla="*/ 1264920 w 2339340"/>
                <a:gd name="connsiteY73" fmla="*/ 5901690 h 6236970"/>
                <a:gd name="connsiteX74" fmla="*/ 1424940 w 2339340"/>
                <a:gd name="connsiteY74" fmla="*/ 6236970 h 6236970"/>
                <a:gd name="connsiteX75" fmla="*/ 1565910 w 2339340"/>
                <a:gd name="connsiteY75" fmla="*/ 6065520 h 6236970"/>
                <a:gd name="connsiteX76" fmla="*/ 1604010 w 2339340"/>
                <a:gd name="connsiteY76" fmla="*/ 6012180 h 6236970"/>
                <a:gd name="connsiteX77" fmla="*/ 1524000 w 2339340"/>
                <a:gd name="connsiteY77" fmla="*/ 5844540 h 6236970"/>
                <a:gd name="connsiteX78" fmla="*/ 1466850 w 2339340"/>
                <a:gd name="connsiteY78" fmla="*/ 5718810 h 6236970"/>
                <a:gd name="connsiteX79" fmla="*/ 1440180 w 2339340"/>
                <a:gd name="connsiteY79" fmla="*/ 5638800 h 6236970"/>
                <a:gd name="connsiteX80" fmla="*/ 1546860 w 2339340"/>
                <a:gd name="connsiteY80" fmla="*/ 5078730 h 6236970"/>
                <a:gd name="connsiteX81" fmla="*/ 1600200 w 2339340"/>
                <a:gd name="connsiteY81" fmla="*/ 4507230 h 6236970"/>
                <a:gd name="connsiteX82" fmla="*/ 1684020 w 2339340"/>
                <a:gd name="connsiteY82" fmla="*/ 4027170 h 6236970"/>
                <a:gd name="connsiteX83" fmla="*/ 1703070 w 2339340"/>
                <a:gd name="connsiteY83" fmla="*/ 3688080 h 6236970"/>
                <a:gd name="connsiteX84" fmla="*/ 1645920 w 2339340"/>
                <a:gd name="connsiteY84" fmla="*/ 2884170 h 6236970"/>
                <a:gd name="connsiteX85" fmla="*/ 1630680 w 2339340"/>
                <a:gd name="connsiteY85" fmla="*/ 2868930 h 6236970"/>
                <a:gd name="connsiteX86" fmla="*/ 1607820 w 2339340"/>
                <a:gd name="connsiteY86" fmla="*/ 2750820 h 6236970"/>
                <a:gd name="connsiteX87" fmla="*/ 1584960 w 2339340"/>
                <a:gd name="connsiteY87" fmla="*/ 2423160 h 6236970"/>
                <a:gd name="connsiteX88" fmla="*/ 1584960 w 2339340"/>
                <a:gd name="connsiteY88" fmla="*/ 2072640 h 6236970"/>
                <a:gd name="connsiteX89" fmla="*/ 1619250 w 2339340"/>
                <a:gd name="connsiteY89" fmla="*/ 1771650 h 6236970"/>
                <a:gd name="connsiteX90" fmla="*/ 1691640 w 2339340"/>
                <a:gd name="connsiteY90" fmla="*/ 1501140 h 6236970"/>
                <a:gd name="connsiteX91" fmla="*/ 1954530 w 2339340"/>
                <a:gd name="connsiteY91" fmla="*/ 1924050 h 6236970"/>
                <a:gd name="connsiteX92" fmla="*/ 2045970 w 2339340"/>
                <a:gd name="connsiteY92" fmla="*/ 2045970 h 6236970"/>
                <a:gd name="connsiteX93" fmla="*/ 1840230 w 2339340"/>
                <a:gd name="connsiteY93" fmla="*/ 2358390 h 6236970"/>
                <a:gd name="connsiteX94" fmla="*/ 1729740 w 2339340"/>
                <a:gd name="connsiteY94" fmla="*/ 2545080 h 6236970"/>
                <a:gd name="connsiteX95" fmla="*/ 1672590 w 2339340"/>
                <a:gd name="connsiteY95" fmla="*/ 2674620 h 6236970"/>
                <a:gd name="connsiteX96" fmla="*/ 1604010 w 2339340"/>
                <a:gd name="connsiteY96" fmla="*/ 2754630 h 6236970"/>
                <a:gd name="connsiteX97" fmla="*/ 1634490 w 2339340"/>
                <a:gd name="connsiteY97" fmla="*/ 3040380 h 6236970"/>
                <a:gd name="connsiteX98" fmla="*/ 1729740 w 2339340"/>
                <a:gd name="connsiteY98" fmla="*/ 2891790 h 6236970"/>
                <a:gd name="connsiteX99" fmla="*/ 1927860 w 2339340"/>
                <a:gd name="connsiteY99" fmla="*/ 2689860 h 6236970"/>
                <a:gd name="connsiteX100" fmla="*/ 2065020 w 2339340"/>
                <a:gd name="connsiteY100" fmla="*/ 2548890 h 6236970"/>
                <a:gd name="connsiteX101" fmla="*/ 2202180 w 2339340"/>
                <a:gd name="connsiteY101" fmla="*/ 2339340 h 6236970"/>
                <a:gd name="connsiteX102" fmla="*/ 2339340 w 2339340"/>
                <a:gd name="connsiteY102" fmla="*/ 2049780 h 6236970"/>
                <a:gd name="connsiteX103" fmla="*/ 2293620 w 2339340"/>
                <a:gd name="connsiteY103" fmla="*/ 1958340 h 6236970"/>
                <a:gd name="connsiteX104" fmla="*/ 2232660 w 2339340"/>
                <a:gd name="connsiteY104" fmla="*/ 1752600 h 6236970"/>
                <a:gd name="connsiteX105" fmla="*/ 2175510 w 2339340"/>
                <a:gd name="connsiteY105" fmla="*/ 1565910 h 6236970"/>
                <a:gd name="connsiteX106" fmla="*/ 2065020 w 2339340"/>
                <a:gd name="connsiteY106" fmla="*/ 1352550 h 6236970"/>
                <a:gd name="connsiteX107" fmla="*/ 1958340 w 2339340"/>
                <a:gd name="connsiteY107" fmla="*/ 1169670 h 6236970"/>
                <a:gd name="connsiteX108" fmla="*/ 1878330 w 2339340"/>
                <a:gd name="connsiteY108" fmla="*/ 1043940 h 6236970"/>
                <a:gd name="connsiteX109" fmla="*/ 1752600 w 2339340"/>
                <a:gd name="connsiteY109" fmla="*/ 975360 h 6236970"/>
                <a:gd name="connsiteX110" fmla="*/ 1645920 w 2339340"/>
                <a:gd name="connsiteY110" fmla="*/ 956310 h 6236970"/>
                <a:gd name="connsiteX111" fmla="*/ 1546860 w 2339340"/>
                <a:gd name="connsiteY111" fmla="*/ 922020 h 6236970"/>
                <a:gd name="connsiteX112" fmla="*/ 1276350 w 2339340"/>
                <a:gd name="connsiteY112" fmla="*/ 861060 h 6236970"/>
                <a:gd name="connsiteX113" fmla="*/ 1257300 w 2339340"/>
                <a:gd name="connsiteY113" fmla="*/ 739140 h 6236970"/>
                <a:gd name="connsiteX114" fmla="*/ 1325880 w 2339340"/>
                <a:gd name="connsiteY114" fmla="*/ 594360 h 6236970"/>
                <a:gd name="connsiteX115" fmla="*/ 1363980 w 2339340"/>
                <a:gd name="connsiteY115" fmla="*/ 537210 h 6236970"/>
                <a:gd name="connsiteX116" fmla="*/ 1352550 w 2339340"/>
                <a:gd name="connsiteY116" fmla="*/ 438150 h 6236970"/>
                <a:gd name="connsiteX117" fmla="*/ 1348740 w 2339340"/>
                <a:gd name="connsiteY117" fmla="*/ 308610 h 6236970"/>
                <a:gd name="connsiteX118" fmla="*/ 1306830 w 2339340"/>
                <a:gd name="connsiteY118" fmla="*/ 114300 h 6236970"/>
                <a:gd name="connsiteX119" fmla="*/ 1188720 w 2339340"/>
                <a:gd name="connsiteY119" fmla="*/ 38100 h 6236970"/>
                <a:gd name="connsiteX120" fmla="*/ 1143000 w 2339340"/>
                <a:gd name="connsiteY120" fmla="*/ 11430 h 6236970"/>
                <a:gd name="connsiteX121" fmla="*/ 1093470 w 2339340"/>
                <a:gd name="connsiteY121" fmla="*/ 22860 h 6236970"/>
                <a:gd name="connsiteX0" fmla="*/ 1093470 w 2339340"/>
                <a:gd name="connsiteY0" fmla="*/ 22860 h 6236970"/>
                <a:gd name="connsiteX1" fmla="*/ 971550 w 2339340"/>
                <a:gd name="connsiteY1" fmla="*/ 68580 h 6236970"/>
                <a:gd name="connsiteX2" fmla="*/ 967740 w 2339340"/>
                <a:gd name="connsiteY2" fmla="*/ 0 h 6236970"/>
                <a:gd name="connsiteX3" fmla="*/ 872490 w 2339340"/>
                <a:gd name="connsiteY3" fmla="*/ 121920 h 6236970"/>
                <a:gd name="connsiteX4" fmla="*/ 849630 w 2339340"/>
                <a:gd name="connsiteY4" fmla="*/ 95250 h 6236970"/>
                <a:gd name="connsiteX5" fmla="*/ 800100 w 2339340"/>
                <a:gd name="connsiteY5" fmla="*/ 320040 h 6236970"/>
                <a:gd name="connsiteX6" fmla="*/ 811530 w 2339340"/>
                <a:gd name="connsiteY6" fmla="*/ 461010 h 6236970"/>
                <a:gd name="connsiteX7" fmla="*/ 754380 w 2339340"/>
                <a:gd name="connsiteY7" fmla="*/ 464820 h 6236970"/>
                <a:gd name="connsiteX8" fmla="*/ 781050 w 2339340"/>
                <a:gd name="connsiteY8" fmla="*/ 548640 h 6236970"/>
                <a:gd name="connsiteX9" fmla="*/ 822960 w 2339340"/>
                <a:gd name="connsiteY9" fmla="*/ 624840 h 6236970"/>
                <a:gd name="connsiteX10" fmla="*/ 887730 w 2339340"/>
                <a:gd name="connsiteY10" fmla="*/ 689610 h 6236970"/>
                <a:gd name="connsiteX11" fmla="*/ 925830 w 2339340"/>
                <a:gd name="connsiteY11" fmla="*/ 769620 h 6236970"/>
                <a:gd name="connsiteX12" fmla="*/ 925830 w 2339340"/>
                <a:gd name="connsiteY12" fmla="*/ 861060 h 6236970"/>
                <a:gd name="connsiteX13" fmla="*/ 803910 w 2339340"/>
                <a:gd name="connsiteY13" fmla="*/ 922020 h 6236970"/>
                <a:gd name="connsiteX14" fmla="*/ 701040 w 2339340"/>
                <a:gd name="connsiteY14" fmla="*/ 948690 h 6236970"/>
                <a:gd name="connsiteX15" fmla="*/ 556260 w 2339340"/>
                <a:gd name="connsiteY15" fmla="*/ 952500 h 6236970"/>
                <a:gd name="connsiteX16" fmla="*/ 403860 w 2339340"/>
                <a:gd name="connsiteY16" fmla="*/ 1002030 h 6236970"/>
                <a:gd name="connsiteX17" fmla="*/ 320040 w 2339340"/>
                <a:gd name="connsiteY17" fmla="*/ 1085850 h 6236970"/>
                <a:gd name="connsiteX18" fmla="*/ 247650 w 2339340"/>
                <a:gd name="connsiteY18" fmla="*/ 1276350 h 6236970"/>
                <a:gd name="connsiteX19" fmla="*/ 163830 w 2339340"/>
                <a:gd name="connsiteY19" fmla="*/ 1569720 h 6236970"/>
                <a:gd name="connsiteX20" fmla="*/ 83820 w 2339340"/>
                <a:gd name="connsiteY20" fmla="*/ 1783080 h 6236970"/>
                <a:gd name="connsiteX21" fmla="*/ 72390 w 2339340"/>
                <a:gd name="connsiteY21" fmla="*/ 1962150 h 6236970"/>
                <a:gd name="connsiteX22" fmla="*/ 0 w 2339340"/>
                <a:gd name="connsiteY22" fmla="*/ 2145030 h 6236970"/>
                <a:gd name="connsiteX23" fmla="*/ 11430 w 2339340"/>
                <a:gd name="connsiteY23" fmla="*/ 2251710 h 6236970"/>
                <a:gd name="connsiteX24" fmla="*/ 106680 w 2339340"/>
                <a:gd name="connsiteY24" fmla="*/ 2426970 h 6236970"/>
                <a:gd name="connsiteX25" fmla="*/ 243840 w 2339340"/>
                <a:gd name="connsiteY25" fmla="*/ 2594610 h 6236970"/>
                <a:gd name="connsiteX26" fmla="*/ 422910 w 2339340"/>
                <a:gd name="connsiteY26" fmla="*/ 2769870 h 6236970"/>
                <a:gd name="connsiteX27" fmla="*/ 609600 w 2339340"/>
                <a:gd name="connsiteY27" fmla="*/ 2929890 h 6236970"/>
                <a:gd name="connsiteX28" fmla="*/ 703183 w 2339340"/>
                <a:gd name="connsiteY28" fmla="*/ 3062525 h 6236970"/>
                <a:gd name="connsiteX29" fmla="*/ 711517 w 2339340"/>
                <a:gd name="connsiteY29" fmla="*/ 2784396 h 6236970"/>
                <a:gd name="connsiteX30" fmla="*/ 647700 w 2339340"/>
                <a:gd name="connsiteY30" fmla="*/ 2731770 h 6236970"/>
                <a:gd name="connsiteX31" fmla="*/ 541020 w 2339340"/>
                <a:gd name="connsiteY31" fmla="*/ 2537460 h 6236970"/>
                <a:gd name="connsiteX32" fmla="*/ 487680 w 2339340"/>
                <a:gd name="connsiteY32" fmla="*/ 2426970 h 6236970"/>
                <a:gd name="connsiteX33" fmla="*/ 293370 w 2339340"/>
                <a:gd name="connsiteY33" fmla="*/ 2205990 h 6236970"/>
                <a:gd name="connsiteX34" fmla="*/ 426720 w 2339340"/>
                <a:gd name="connsiteY34" fmla="*/ 1988820 h 6236970"/>
                <a:gd name="connsiteX35" fmla="*/ 483870 w 2339340"/>
                <a:gd name="connsiteY35" fmla="*/ 1878330 h 6236970"/>
                <a:gd name="connsiteX36" fmla="*/ 544830 w 2339340"/>
                <a:gd name="connsiteY36" fmla="*/ 1642110 h 6236970"/>
                <a:gd name="connsiteX37" fmla="*/ 636270 w 2339340"/>
                <a:gd name="connsiteY37" fmla="*/ 1897380 h 6236970"/>
                <a:gd name="connsiteX38" fmla="*/ 678180 w 2339340"/>
                <a:gd name="connsiteY38" fmla="*/ 2202180 h 6236970"/>
                <a:gd name="connsiteX39" fmla="*/ 689610 w 2339340"/>
                <a:gd name="connsiteY39" fmla="*/ 2487930 h 6236970"/>
                <a:gd name="connsiteX40" fmla="*/ 712470 w 2339340"/>
                <a:gd name="connsiteY40" fmla="*/ 2762250 h 6236970"/>
                <a:gd name="connsiteX41" fmla="*/ 701040 w 2339340"/>
                <a:gd name="connsiteY41" fmla="*/ 3177540 h 6236970"/>
                <a:gd name="connsiteX42" fmla="*/ 643890 w 2339340"/>
                <a:gd name="connsiteY42" fmla="*/ 3783330 h 6236970"/>
                <a:gd name="connsiteX43" fmla="*/ 613410 w 2339340"/>
                <a:gd name="connsiteY43" fmla="*/ 4255770 h 6236970"/>
                <a:gd name="connsiteX44" fmla="*/ 689610 w 2339340"/>
                <a:gd name="connsiteY44" fmla="*/ 4617720 h 6236970"/>
                <a:gd name="connsiteX45" fmla="*/ 803910 w 2339340"/>
                <a:gd name="connsiteY45" fmla="*/ 5215890 h 6236970"/>
                <a:gd name="connsiteX46" fmla="*/ 883920 w 2339340"/>
                <a:gd name="connsiteY46" fmla="*/ 5657850 h 6236970"/>
                <a:gd name="connsiteX47" fmla="*/ 872490 w 2339340"/>
                <a:gd name="connsiteY47" fmla="*/ 5684520 h 6236970"/>
                <a:gd name="connsiteX48" fmla="*/ 693420 w 2339340"/>
                <a:gd name="connsiteY48" fmla="*/ 5894070 h 6236970"/>
                <a:gd name="connsiteX49" fmla="*/ 541020 w 2339340"/>
                <a:gd name="connsiteY49" fmla="*/ 6092190 h 6236970"/>
                <a:gd name="connsiteX50" fmla="*/ 510540 w 2339340"/>
                <a:gd name="connsiteY50" fmla="*/ 6156960 h 6236970"/>
                <a:gd name="connsiteX51" fmla="*/ 701040 w 2339340"/>
                <a:gd name="connsiteY51" fmla="*/ 6092190 h 6236970"/>
                <a:gd name="connsiteX52" fmla="*/ 830580 w 2339340"/>
                <a:gd name="connsiteY52" fmla="*/ 6065520 h 6236970"/>
                <a:gd name="connsiteX53" fmla="*/ 952500 w 2339340"/>
                <a:gd name="connsiteY53" fmla="*/ 5974080 h 6236970"/>
                <a:gd name="connsiteX54" fmla="*/ 963930 w 2339340"/>
                <a:gd name="connsiteY54" fmla="*/ 5871210 h 6236970"/>
                <a:gd name="connsiteX55" fmla="*/ 1108710 w 2339340"/>
                <a:gd name="connsiteY55" fmla="*/ 5817870 h 6236970"/>
                <a:gd name="connsiteX56" fmla="*/ 1108710 w 2339340"/>
                <a:gd name="connsiteY56" fmla="*/ 5791200 h 6236970"/>
                <a:gd name="connsiteX57" fmla="*/ 1032510 w 2339340"/>
                <a:gd name="connsiteY57" fmla="*/ 5634990 h 6236970"/>
                <a:gd name="connsiteX58" fmla="*/ 1043940 w 2339340"/>
                <a:gd name="connsiteY58" fmla="*/ 5280660 h 6236970"/>
                <a:gd name="connsiteX59" fmla="*/ 1074420 w 2339340"/>
                <a:gd name="connsiteY59" fmla="*/ 4888230 h 6236970"/>
                <a:gd name="connsiteX60" fmla="*/ 1002030 w 2339340"/>
                <a:gd name="connsiteY60" fmla="*/ 4423410 h 6236970"/>
                <a:gd name="connsiteX61" fmla="*/ 1066800 w 2339340"/>
                <a:gd name="connsiteY61" fmla="*/ 4130040 h 6236970"/>
                <a:gd name="connsiteX62" fmla="*/ 1116330 w 2339340"/>
                <a:gd name="connsiteY62" fmla="*/ 3775710 h 6236970"/>
                <a:gd name="connsiteX63" fmla="*/ 1165860 w 2339340"/>
                <a:gd name="connsiteY63" fmla="*/ 3375660 h 6236970"/>
                <a:gd name="connsiteX64" fmla="*/ 1238250 w 2339340"/>
                <a:gd name="connsiteY64" fmla="*/ 3882390 h 6236970"/>
                <a:gd name="connsiteX65" fmla="*/ 1280160 w 2339340"/>
                <a:gd name="connsiteY65" fmla="*/ 4366260 h 6236970"/>
                <a:gd name="connsiteX66" fmla="*/ 1310640 w 2339340"/>
                <a:gd name="connsiteY66" fmla="*/ 4533900 h 6236970"/>
                <a:gd name="connsiteX67" fmla="*/ 1272540 w 2339340"/>
                <a:gd name="connsiteY67" fmla="*/ 4838700 h 6236970"/>
                <a:gd name="connsiteX68" fmla="*/ 1242060 w 2339340"/>
                <a:gd name="connsiteY68" fmla="*/ 5059680 h 6236970"/>
                <a:gd name="connsiteX69" fmla="*/ 1276350 w 2339340"/>
                <a:gd name="connsiteY69" fmla="*/ 5288280 h 6236970"/>
                <a:gd name="connsiteX70" fmla="*/ 1333500 w 2339340"/>
                <a:gd name="connsiteY70" fmla="*/ 5494020 h 6236970"/>
                <a:gd name="connsiteX71" fmla="*/ 1314450 w 2339340"/>
                <a:gd name="connsiteY71" fmla="*/ 5615940 h 6236970"/>
                <a:gd name="connsiteX72" fmla="*/ 1264920 w 2339340"/>
                <a:gd name="connsiteY72" fmla="*/ 5795010 h 6236970"/>
                <a:gd name="connsiteX73" fmla="*/ 1264920 w 2339340"/>
                <a:gd name="connsiteY73" fmla="*/ 5901690 h 6236970"/>
                <a:gd name="connsiteX74" fmla="*/ 1424940 w 2339340"/>
                <a:gd name="connsiteY74" fmla="*/ 6236970 h 6236970"/>
                <a:gd name="connsiteX75" fmla="*/ 1565910 w 2339340"/>
                <a:gd name="connsiteY75" fmla="*/ 6065520 h 6236970"/>
                <a:gd name="connsiteX76" fmla="*/ 1604010 w 2339340"/>
                <a:gd name="connsiteY76" fmla="*/ 6012180 h 6236970"/>
                <a:gd name="connsiteX77" fmla="*/ 1524000 w 2339340"/>
                <a:gd name="connsiteY77" fmla="*/ 5844540 h 6236970"/>
                <a:gd name="connsiteX78" fmla="*/ 1466850 w 2339340"/>
                <a:gd name="connsiteY78" fmla="*/ 5718810 h 6236970"/>
                <a:gd name="connsiteX79" fmla="*/ 1440180 w 2339340"/>
                <a:gd name="connsiteY79" fmla="*/ 5638800 h 6236970"/>
                <a:gd name="connsiteX80" fmla="*/ 1546860 w 2339340"/>
                <a:gd name="connsiteY80" fmla="*/ 5078730 h 6236970"/>
                <a:gd name="connsiteX81" fmla="*/ 1600200 w 2339340"/>
                <a:gd name="connsiteY81" fmla="*/ 4507230 h 6236970"/>
                <a:gd name="connsiteX82" fmla="*/ 1684020 w 2339340"/>
                <a:gd name="connsiteY82" fmla="*/ 4027170 h 6236970"/>
                <a:gd name="connsiteX83" fmla="*/ 1703070 w 2339340"/>
                <a:gd name="connsiteY83" fmla="*/ 3688080 h 6236970"/>
                <a:gd name="connsiteX84" fmla="*/ 1645920 w 2339340"/>
                <a:gd name="connsiteY84" fmla="*/ 2884170 h 6236970"/>
                <a:gd name="connsiteX85" fmla="*/ 1630680 w 2339340"/>
                <a:gd name="connsiteY85" fmla="*/ 2868930 h 6236970"/>
                <a:gd name="connsiteX86" fmla="*/ 1607820 w 2339340"/>
                <a:gd name="connsiteY86" fmla="*/ 2750820 h 6236970"/>
                <a:gd name="connsiteX87" fmla="*/ 1584960 w 2339340"/>
                <a:gd name="connsiteY87" fmla="*/ 2423160 h 6236970"/>
                <a:gd name="connsiteX88" fmla="*/ 1584960 w 2339340"/>
                <a:gd name="connsiteY88" fmla="*/ 2072640 h 6236970"/>
                <a:gd name="connsiteX89" fmla="*/ 1619250 w 2339340"/>
                <a:gd name="connsiteY89" fmla="*/ 1771650 h 6236970"/>
                <a:gd name="connsiteX90" fmla="*/ 1691640 w 2339340"/>
                <a:gd name="connsiteY90" fmla="*/ 1501140 h 6236970"/>
                <a:gd name="connsiteX91" fmla="*/ 1954530 w 2339340"/>
                <a:gd name="connsiteY91" fmla="*/ 1924050 h 6236970"/>
                <a:gd name="connsiteX92" fmla="*/ 2045970 w 2339340"/>
                <a:gd name="connsiteY92" fmla="*/ 2045970 h 6236970"/>
                <a:gd name="connsiteX93" fmla="*/ 1840230 w 2339340"/>
                <a:gd name="connsiteY93" fmla="*/ 2358390 h 6236970"/>
                <a:gd name="connsiteX94" fmla="*/ 1729740 w 2339340"/>
                <a:gd name="connsiteY94" fmla="*/ 2545080 h 6236970"/>
                <a:gd name="connsiteX95" fmla="*/ 1672590 w 2339340"/>
                <a:gd name="connsiteY95" fmla="*/ 2674620 h 6236970"/>
                <a:gd name="connsiteX96" fmla="*/ 1604010 w 2339340"/>
                <a:gd name="connsiteY96" fmla="*/ 2754630 h 6236970"/>
                <a:gd name="connsiteX97" fmla="*/ 1634490 w 2339340"/>
                <a:gd name="connsiteY97" fmla="*/ 3040380 h 6236970"/>
                <a:gd name="connsiteX98" fmla="*/ 1729740 w 2339340"/>
                <a:gd name="connsiteY98" fmla="*/ 2891790 h 6236970"/>
                <a:gd name="connsiteX99" fmla="*/ 1927860 w 2339340"/>
                <a:gd name="connsiteY99" fmla="*/ 2689860 h 6236970"/>
                <a:gd name="connsiteX100" fmla="*/ 2065020 w 2339340"/>
                <a:gd name="connsiteY100" fmla="*/ 2548890 h 6236970"/>
                <a:gd name="connsiteX101" fmla="*/ 2202180 w 2339340"/>
                <a:gd name="connsiteY101" fmla="*/ 2339340 h 6236970"/>
                <a:gd name="connsiteX102" fmla="*/ 2339340 w 2339340"/>
                <a:gd name="connsiteY102" fmla="*/ 2049780 h 6236970"/>
                <a:gd name="connsiteX103" fmla="*/ 2293620 w 2339340"/>
                <a:gd name="connsiteY103" fmla="*/ 1958340 h 6236970"/>
                <a:gd name="connsiteX104" fmla="*/ 2232660 w 2339340"/>
                <a:gd name="connsiteY104" fmla="*/ 1752600 h 6236970"/>
                <a:gd name="connsiteX105" fmla="*/ 2175510 w 2339340"/>
                <a:gd name="connsiteY105" fmla="*/ 1565910 h 6236970"/>
                <a:gd name="connsiteX106" fmla="*/ 2065020 w 2339340"/>
                <a:gd name="connsiteY106" fmla="*/ 1352550 h 6236970"/>
                <a:gd name="connsiteX107" fmla="*/ 1958340 w 2339340"/>
                <a:gd name="connsiteY107" fmla="*/ 1169670 h 6236970"/>
                <a:gd name="connsiteX108" fmla="*/ 1878330 w 2339340"/>
                <a:gd name="connsiteY108" fmla="*/ 1043940 h 6236970"/>
                <a:gd name="connsiteX109" fmla="*/ 1752600 w 2339340"/>
                <a:gd name="connsiteY109" fmla="*/ 975360 h 6236970"/>
                <a:gd name="connsiteX110" fmla="*/ 1645920 w 2339340"/>
                <a:gd name="connsiteY110" fmla="*/ 956310 h 6236970"/>
                <a:gd name="connsiteX111" fmla="*/ 1546860 w 2339340"/>
                <a:gd name="connsiteY111" fmla="*/ 922020 h 6236970"/>
                <a:gd name="connsiteX112" fmla="*/ 1276350 w 2339340"/>
                <a:gd name="connsiteY112" fmla="*/ 861060 h 6236970"/>
                <a:gd name="connsiteX113" fmla="*/ 1257300 w 2339340"/>
                <a:gd name="connsiteY113" fmla="*/ 739140 h 6236970"/>
                <a:gd name="connsiteX114" fmla="*/ 1325880 w 2339340"/>
                <a:gd name="connsiteY114" fmla="*/ 594360 h 6236970"/>
                <a:gd name="connsiteX115" fmla="*/ 1363980 w 2339340"/>
                <a:gd name="connsiteY115" fmla="*/ 537210 h 6236970"/>
                <a:gd name="connsiteX116" fmla="*/ 1352550 w 2339340"/>
                <a:gd name="connsiteY116" fmla="*/ 438150 h 6236970"/>
                <a:gd name="connsiteX117" fmla="*/ 1348740 w 2339340"/>
                <a:gd name="connsiteY117" fmla="*/ 308610 h 6236970"/>
                <a:gd name="connsiteX118" fmla="*/ 1306830 w 2339340"/>
                <a:gd name="connsiteY118" fmla="*/ 114300 h 6236970"/>
                <a:gd name="connsiteX119" fmla="*/ 1188720 w 2339340"/>
                <a:gd name="connsiteY119" fmla="*/ 38100 h 6236970"/>
                <a:gd name="connsiteX120" fmla="*/ 1143000 w 2339340"/>
                <a:gd name="connsiteY120" fmla="*/ 11430 h 6236970"/>
                <a:gd name="connsiteX121" fmla="*/ 1093470 w 2339340"/>
                <a:gd name="connsiteY121" fmla="*/ 22860 h 6236970"/>
                <a:gd name="connsiteX0" fmla="*/ 1093470 w 2339340"/>
                <a:gd name="connsiteY0" fmla="*/ 22860 h 6236970"/>
                <a:gd name="connsiteX1" fmla="*/ 971550 w 2339340"/>
                <a:gd name="connsiteY1" fmla="*/ 68580 h 6236970"/>
                <a:gd name="connsiteX2" fmla="*/ 967740 w 2339340"/>
                <a:gd name="connsiteY2" fmla="*/ 0 h 6236970"/>
                <a:gd name="connsiteX3" fmla="*/ 872490 w 2339340"/>
                <a:gd name="connsiteY3" fmla="*/ 121920 h 6236970"/>
                <a:gd name="connsiteX4" fmla="*/ 849630 w 2339340"/>
                <a:gd name="connsiteY4" fmla="*/ 95250 h 6236970"/>
                <a:gd name="connsiteX5" fmla="*/ 800100 w 2339340"/>
                <a:gd name="connsiteY5" fmla="*/ 320040 h 6236970"/>
                <a:gd name="connsiteX6" fmla="*/ 811530 w 2339340"/>
                <a:gd name="connsiteY6" fmla="*/ 461010 h 6236970"/>
                <a:gd name="connsiteX7" fmla="*/ 754380 w 2339340"/>
                <a:gd name="connsiteY7" fmla="*/ 464820 h 6236970"/>
                <a:gd name="connsiteX8" fmla="*/ 781050 w 2339340"/>
                <a:gd name="connsiteY8" fmla="*/ 548640 h 6236970"/>
                <a:gd name="connsiteX9" fmla="*/ 822960 w 2339340"/>
                <a:gd name="connsiteY9" fmla="*/ 624840 h 6236970"/>
                <a:gd name="connsiteX10" fmla="*/ 887730 w 2339340"/>
                <a:gd name="connsiteY10" fmla="*/ 689610 h 6236970"/>
                <a:gd name="connsiteX11" fmla="*/ 925830 w 2339340"/>
                <a:gd name="connsiteY11" fmla="*/ 769620 h 6236970"/>
                <a:gd name="connsiteX12" fmla="*/ 925830 w 2339340"/>
                <a:gd name="connsiteY12" fmla="*/ 861060 h 6236970"/>
                <a:gd name="connsiteX13" fmla="*/ 803910 w 2339340"/>
                <a:gd name="connsiteY13" fmla="*/ 922020 h 6236970"/>
                <a:gd name="connsiteX14" fmla="*/ 701040 w 2339340"/>
                <a:gd name="connsiteY14" fmla="*/ 948690 h 6236970"/>
                <a:gd name="connsiteX15" fmla="*/ 556260 w 2339340"/>
                <a:gd name="connsiteY15" fmla="*/ 952500 h 6236970"/>
                <a:gd name="connsiteX16" fmla="*/ 403860 w 2339340"/>
                <a:gd name="connsiteY16" fmla="*/ 1002030 h 6236970"/>
                <a:gd name="connsiteX17" fmla="*/ 320040 w 2339340"/>
                <a:gd name="connsiteY17" fmla="*/ 1085850 h 6236970"/>
                <a:gd name="connsiteX18" fmla="*/ 247650 w 2339340"/>
                <a:gd name="connsiteY18" fmla="*/ 1276350 h 6236970"/>
                <a:gd name="connsiteX19" fmla="*/ 163830 w 2339340"/>
                <a:gd name="connsiteY19" fmla="*/ 1569720 h 6236970"/>
                <a:gd name="connsiteX20" fmla="*/ 83820 w 2339340"/>
                <a:gd name="connsiteY20" fmla="*/ 1783080 h 6236970"/>
                <a:gd name="connsiteX21" fmla="*/ 72390 w 2339340"/>
                <a:gd name="connsiteY21" fmla="*/ 1962150 h 6236970"/>
                <a:gd name="connsiteX22" fmla="*/ 0 w 2339340"/>
                <a:gd name="connsiteY22" fmla="*/ 2145030 h 6236970"/>
                <a:gd name="connsiteX23" fmla="*/ 11430 w 2339340"/>
                <a:gd name="connsiteY23" fmla="*/ 2251710 h 6236970"/>
                <a:gd name="connsiteX24" fmla="*/ 106680 w 2339340"/>
                <a:gd name="connsiteY24" fmla="*/ 2426970 h 6236970"/>
                <a:gd name="connsiteX25" fmla="*/ 243840 w 2339340"/>
                <a:gd name="connsiteY25" fmla="*/ 2594610 h 6236970"/>
                <a:gd name="connsiteX26" fmla="*/ 422910 w 2339340"/>
                <a:gd name="connsiteY26" fmla="*/ 2769870 h 6236970"/>
                <a:gd name="connsiteX27" fmla="*/ 609600 w 2339340"/>
                <a:gd name="connsiteY27" fmla="*/ 2929890 h 6236970"/>
                <a:gd name="connsiteX28" fmla="*/ 703183 w 2339340"/>
                <a:gd name="connsiteY28" fmla="*/ 3062525 h 6236970"/>
                <a:gd name="connsiteX29" fmla="*/ 711517 w 2339340"/>
                <a:gd name="connsiteY29" fmla="*/ 2784396 h 6236970"/>
                <a:gd name="connsiteX30" fmla="*/ 647700 w 2339340"/>
                <a:gd name="connsiteY30" fmla="*/ 2731770 h 6236970"/>
                <a:gd name="connsiteX31" fmla="*/ 541020 w 2339340"/>
                <a:gd name="connsiteY31" fmla="*/ 2537460 h 6236970"/>
                <a:gd name="connsiteX32" fmla="*/ 487680 w 2339340"/>
                <a:gd name="connsiteY32" fmla="*/ 2426970 h 6236970"/>
                <a:gd name="connsiteX33" fmla="*/ 293370 w 2339340"/>
                <a:gd name="connsiteY33" fmla="*/ 2205990 h 6236970"/>
                <a:gd name="connsiteX34" fmla="*/ 426720 w 2339340"/>
                <a:gd name="connsiteY34" fmla="*/ 1988820 h 6236970"/>
                <a:gd name="connsiteX35" fmla="*/ 483870 w 2339340"/>
                <a:gd name="connsiteY35" fmla="*/ 1878330 h 6236970"/>
                <a:gd name="connsiteX36" fmla="*/ 544830 w 2339340"/>
                <a:gd name="connsiteY36" fmla="*/ 1642110 h 6236970"/>
                <a:gd name="connsiteX37" fmla="*/ 636270 w 2339340"/>
                <a:gd name="connsiteY37" fmla="*/ 1897380 h 6236970"/>
                <a:gd name="connsiteX38" fmla="*/ 678180 w 2339340"/>
                <a:gd name="connsiteY38" fmla="*/ 2202180 h 6236970"/>
                <a:gd name="connsiteX39" fmla="*/ 689610 w 2339340"/>
                <a:gd name="connsiteY39" fmla="*/ 2487930 h 6236970"/>
                <a:gd name="connsiteX40" fmla="*/ 712470 w 2339340"/>
                <a:gd name="connsiteY40" fmla="*/ 2762250 h 6236970"/>
                <a:gd name="connsiteX41" fmla="*/ 701040 w 2339340"/>
                <a:gd name="connsiteY41" fmla="*/ 3177540 h 6236970"/>
                <a:gd name="connsiteX42" fmla="*/ 643890 w 2339340"/>
                <a:gd name="connsiteY42" fmla="*/ 3783330 h 6236970"/>
                <a:gd name="connsiteX43" fmla="*/ 613410 w 2339340"/>
                <a:gd name="connsiteY43" fmla="*/ 4255770 h 6236970"/>
                <a:gd name="connsiteX44" fmla="*/ 689610 w 2339340"/>
                <a:gd name="connsiteY44" fmla="*/ 4617720 h 6236970"/>
                <a:gd name="connsiteX45" fmla="*/ 803910 w 2339340"/>
                <a:gd name="connsiteY45" fmla="*/ 5215890 h 6236970"/>
                <a:gd name="connsiteX46" fmla="*/ 883920 w 2339340"/>
                <a:gd name="connsiteY46" fmla="*/ 5657850 h 6236970"/>
                <a:gd name="connsiteX47" fmla="*/ 872490 w 2339340"/>
                <a:gd name="connsiteY47" fmla="*/ 5684520 h 6236970"/>
                <a:gd name="connsiteX48" fmla="*/ 693420 w 2339340"/>
                <a:gd name="connsiteY48" fmla="*/ 5894070 h 6236970"/>
                <a:gd name="connsiteX49" fmla="*/ 541020 w 2339340"/>
                <a:gd name="connsiteY49" fmla="*/ 6092190 h 6236970"/>
                <a:gd name="connsiteX50" fmla="*/ 510540 w 2339340"/>
                <a:gd name="connsiteY50" fmla="*/ 6156960 h 6236970"/>
                <a:gd name="connsiteX51" fmla="*/ 701040 w 2339340"/>
                <a:gd name="connsiteY51" fmla="*/ 6092190 h 6236970"/>
                <a:gd name="connsiteX52" fmla="*/ 830580 w 2339340"/>
                <a:gd name="connsiteY52" fmla="*/ 6065520 h 6236970"/>
                <a:gd name="connsiteX53" fmla="*/ 952500 w 2339340"/>
                <a:gd name="connsiteY53" fmla="*/ 5974080 h 6236970"/>
                <a:gd name="connsiteX54" fmla="*/ 963930 w 2339340"/>
                <a:gd name="connsiteY54" fmla="*/ 5871210 h 6236970"/>
                <a:gd name="connsiteX55" fmla="*/ 1108710 w 2339340"/>
                <a:gd name="connsiteY55" fmla="*/ 5817870 h 6236970"/>
                <a:gd name="connsiteX56" fmla="*/ 1108710 w 2339340"/>
                <a:gd name="connsiteY56" fmla="*/ 5791200 h 6236970"/>
                <a:gd name="connsiteX57" fmla="*/ 1032510 w 2339340"/>
                <a:gd name="connsiteY57" fmla="*/ 5634990 h 6236970"/>
                <a:gd name="connsiteX58" fmla="*/ 1043940 w 2339340"/>
                <a:gd name="connsiteY58" fmla="*/ 5280660 h 6236970"/>
                <a:gd name="connsiteX59" fmla="*/ 1074420 w 2339340"/>
                <a:gd name="connsiteY59" fmla="*/ 4888230 h 6236970"/>
                <a:gd name="connsiteX60" fmla="*/ 1002030 w 2339340"/>
                <a:gd name="connsiteY60" fmla="*/ 4423410 h 6236970"/>
                <a:gd name="connsiteX61" fmla="*/ 1066800 w 2339340"/>
                <a:gd name="connsiteY61" fmla="*/ 4130040 h 6236970"/>
                <a:gd name="connsiteX62" fmla="*/ 1116330 w 2339340"/>
                <a:gd name="connsiteY62" fmla="*/ 3775710 h 6236970"/>
                <a:gd name="connsiteX63" fmla="*/ 1165860 w 2339340"/>
                <a:gd name="connsiteY63" fmla="*/ 3375660 h 6236970"/>
                <a:gd name="connsiteX64" fmla="*/ 1238250 w 2339340"/>
                <a:gd name="connsiteY64" fmla="*/ 3882390 h 6236970"/>
                <a:gd name="connsiteX65" fmla="*/ 1280160 w 2339340"/>
                <a:gd name="connsiteY65" fmla="*/ 4366260 h 6236970"/>
                <a:gd name="connsiteX66" fmla="*/ 1310640 w 2339340"/>
                <a:gd name="connsiteY66" fmla="*/ 4533900 h 6236970"/>
                <a:gd name="connsiteX67" fmla="*/ 1272540 w 2339340"/>
                <a:gd name="connsiteY67" fmla="*/ 4838700 h 6236970"/>
                <a:gd name="connsiteX68" fmla="*/ 1242060 w 2339340"/>
                <a:gd name="connsiteY68" fmla="*/ 5059680 h 6236970"/>
                <a:gd name="connsiteX69" fmla="*/ 1276350 w 2339340"/>
                <a:gd name="connsiteY69" fmla="*/ 5288280 h 6236970"/>
                <a:gd name="connsiteX70" fmla="*/ 1333500 w 2339340"/>
                <a:gd name="connsiteY70" fmla="*/ 5494020 h 6236970"/>
                <a:gd name="connsiteX71" fmla="*/ 1314450 w 2339340"/>
                <a:gd name="connsiteY71" fmla="*/ 5615940 h 6236970"/>
                <a:gd name="connsiteX72" fmla="*/ 1264920 w 2339340"/>
                <a:gd name="connsiteY72" fmla="*/ 5795010 h 6236970"/>
                <a:gd name="connsiteX73" fmla="*/ 1264920 w 2339340"/>
                <a:gd name="connsiteY73" fmla="*/ 5901690 h 6236970"/>
                <a:gd name="connsiteX74" fmla="*/ 1424940 w 2339340"/>
                <a:gd name="connsiteY74" fmla="*/ 6236970 h 6236970"/>
                <a:gd name="connsiteX75" fmla="*/ 1565910 w 2339340"/>
                <a:gd name="connsiteY75" fmla="*/ 6065520 h 6236970"/>
                <a:gd name="connsiteX76" fmla="*/ 1604010 w 2339340"/>
                <a:gd name="connsiteY76" fmla="*/ 6012180 h 6236970"/>
                <a:gd name="connsiteX77" fmla="*/ 1524000 w 2339340"/>
                <a:gd name="connsiteY77" fmla="*/ 5844540 h 6236970"/>
                <a:gd name="connsiteX78" fmla="*/ 1466850 w 2339340"/>
                <a:gd name="connsiteY78" fmla="*/ 5718810 h 6236970"/>
                <a:gd name="connsiteX79" fmla="*/ 1440180 w 2339340"/>
                <a:gd name="connsiteY79" fmla="*/ 5638800 h 6236970"/>
                <a:gd name="connsiteX80" fmla="*/ 1546860 w 2339340"/>
                <a:gd name="connsiteY80" fmla="*/ 5078730 h 6236970"/>
                <a:gd name="connsiteX81" fmla="*/ 1600200 w 2339340"/>
                <a:gd name="connsiteY81" fmla="*/ 4507230 h 6236970"/>
                <a:gd name="connsiteX82" fmla="*/ 1684020 w 2339340"/>
                <a:gd name="connsiteY82" fmla="*/ 4027170 h 6236970"/>
                <a:gd name="connsiteX83" fmla="*/ 1703070 w 2339340"/>
                <a:gd name="connsiteY83" fmla="*/ 3688080 h 6236970"/>
                <a:gd name="connsiteX84" fmla="*/ 1645920 w 2339340"/>
                <a:gd name="connsiteY84" fmla="*/ 2884170 h 6236970"/>
                <a:gd name="connsiteX85" fmla="*/ 1630680 w 2339340"/>
                <a:gd name="connsiteY85" fmla="*/ 2868930 h 6236970"/>
                <a:gd name="connsiteX86" fmla="*/ 1607820 w 2339340"/>
                <a:gd name="connsiteY86" fmla="*/ 2750820 h 6236970"/>
                <a:gd name="connsiteX87" fmla="*/ 1584960 w 2339340"/>
                <a:gd name="connsiteY87" fmla="*/ 2423160 h 6236970"/>
                <a:gd name="connsiteX88" fmla="*/ 1584960 w 2339340"/>
                <a:gd name="connsiteY88" fmla="*/ 2072640 h 6236970"/>
                <a:gd name="connsiteX89" fmla="*/ 1619250 w 2339340"/>
                <a:gd name="connsiteY89" fmla="*/ 1771650 h 6236970"/>
                <a:gd name="connsiteX90" fmla="*/ 1691640 w 2339340"/>
                <a:gd name="connsiteY90" fmla="*/ 1501140 h 6236970"/>
                <a:gd name="connsiteX91" fmla="*/ 1954530 w 2339340"/>
                <a:gd name="connsiteY91" fmla="*/ 1924050 h 6236970"/>
                <a:gd name="connsiteX92" fmla="*/ 2045970 w 2339340"/>
                <a:gd name="connsiteY92" fmla="*/ 2045970 h 6236970"/>
                <a:gd name="connsiteX93" fmla="*/ 1840230 w 2339340"/>
                <a:gd name="connsiteY93" fmla="*/ 2358390 h 6236970"/>
                <a:gd name="connsiteX94" fmla="*/ 1729740 w 2339340"/>
                <a:gd name="connsiteY94" fmla="*/ 2545080 h 6236970"/>
                <a:gd name="connsiteX95" fmla="*/ 1672590 w 2339340"/>
                <a:gd name="connsiteY95" fmla="*/ 2674620 h 6236970"/>
                <a:gd name="connsiteX96" fmla="*/ 1604010 w 2339340"/>
                <a:gd name="connsiteY96" fmla="*/ 2754630 h 6236970"/>
                <a:gd name="connsiteX97" fmla="*/ 1658302 w 2339340"/>
                <a:gd name="connsiteY97" fmla="*/ 3010615 h 6236970"/>
                <a:gd name="connsiteX98" fmla="*/ 1729740 w 2339340"/>
                <a:gd name="connsiteY98" fmla="*/ 2891790 h 6236970"/>
                <a:gd name="connsiteX99" fmla="*/ 1927860 w 2339340"/>
                <a:gd name="connsiteY99" fmla="*/ 2689860 h 6236970"/>
                <a:gd name="connsiteX100" fmla="*/ 2065020 w 2339340"/>
                <a:gd name="connsiteY100" fmla="*/ 2548890 h 6236970"/>
                <a:gd name="connsiteX101" fmla="*/ 2202180 w 2339340"/>
                <a:gd name="connsiteY101" fmla="*/ 2339340 h 6236970"/>
                <a:gd name="connsiteX102" fmla="*/ 2339340 w 2339340"/>
                <a:gd name="connsiteY102" fmla="*/ 2049780 h 6236970"/>
                <a:gd name="connsiteX103" fmla="*/ 2293620 w 2339340"/>
                <a:gd name="connsiteY103" fmla="*/ 1958340 h 6236970"/>
                <a:gd name="connsiteX104" fmla="*/ 2232660 w 2339340"/>
                <a:gd name="connsiteY104" fmla="*/ 1752600 h 6236970"/>
                <a:gd name="connsiteX105" fmla="*/ 2175510 w 2339340"/>
                <a:gd name="connsiteY105" fmla="*/ 1565910 h 6236970"/>
                <a:gd name="connsiteX106" fmla="*/ 2065020 w 2339340"/>
                <a:gd name="connsiteY106" fmla="*/ 1352550 h 6236970"/>
                <a:gd name="connsiteX107" fmla="*/ 1958340 w 2339340"/>
                <a:gd name="connsiteY107" fmla="*/ 1169670 h 6236970"/>
                <a:gd name="connsiteX108" fmla="*/ 1878330 w 2339340"/>
                <a:gd name="connsiteY108" fmla="*/ 1043940 h 6236970"/>
                <a:gd name="connsiteX109" fmla="*/ 1752600 w 2339340"/>
                <a:gd name="connsiteY109" fmla="*/ 975360 h 6236970"/>
                <a:gd name="connsiteX110" fmla="*/ 1645920 w 2339340"/>
                <a:gd name="connsiteY110" fmla="*/ 956310 h 6236970"/>
                <a:gd name="connsiteX111" fmla="*/ 1546860 w 2339340"/>
                <a:gd name="connsiteY111" fmla="*/ 922020 h 6236970"/>
                <a:gd name="connsiteX112" fmla="*/ 1276350 w 2339340"/>
                <a:gd name="connsiteY112" fmla="*/ 861060 h 6236970"/>
                <a:gd name="connsiteX113" fmla="*/ 1257300 w 2339340"/>
                <a:gd name="connsiteY113" fmla="*/ 739140 h 6236970"/>
                <a:gd name="connsiteX114" fmla="*/ 1325880 w 2339340"/>
                <a:gd name="connsiteY114" fmla="*/ 594360 h 6236970"/>
                <a:gd name="connsiteX115" fmla="*/ 1363980 w 2339340"/>
                <a:gd name="connsiteY115" fmla="*/ 537210 h 6236970"/>
                <a:gd name="connsiteX116" fmla="*/ 1352550 w 2339340"/>
                <a:gd name="connsiteY116" fmla="*/ 438150 h 6236970"/>
                <a:gd name="connsiteX117" fmla="*/ 1348740 w 2339340"/>
                <a:gd name="connsiteY117" fmla="*/ 308610 h 6236970"/>
                <a:gd name="connsiteX118" fmla="*/ 1306830 w 2339340"/>
                <a:gd name="connsiteY118" fmla="*/ 114300 h 6236970"/>
                <a:gd name="connsiteX119" fmla="*/ 1188720 w 2339340"/>
                <a:gd name="connsiteY119" fmla="*/ 38100 h 6236970"/>
                <a:gd name="connsiteX120" fmla="*/ 1143000 w 2339340"/>
                <a:gd name="connsiteY120" fmla="*/ 11430 h 6236970"/>
                <a:gd name="connsiteX121" fmla="*/ 1093470 w 2339340"/>
                <a:gd name="connsiteY121" fmla="*/ 22860 h 6236970"/>
                <a:gd name="connsiteX0" fmla="*/ 1093470 w 2339340"/>
                <a:gd name="connsiteY0" fmla="*/ 22860 h 6236970"/>
                <a:gd name="connsiteX1" fmla="*/ 971550 w 2339340"/>
                <a:gd name="connsiteY1" fmla="*/ 68580 h 6236970"/>
                <a:gd name="connsiteX2" fmla="*/ 967740 w 2339340"/>
                <a:gd name="connsiteY2" fmla="*/ 0 h 6236970"/>
                <a:gd name="connsiteX3" fmla="*/ 872490 w 2339340"/>
                <a:gd name="connsiteY3" fmla="*/ 121920 h 6236970"/>
                <a:gd name="connsiteX4" fmla="*/ 849630 w 2339340"/>
                <a:gd name="connsiteY4" fmla="*/ 95250 h 6236970"/>
                <a:gd name="connsiteX5" fmla="*/ 800100 w 2339340"/>
                <a:gd name="connsiteY5" fmla="*/ 320040 h 6236970"/>
                <a:gd name="connsiteX6" fmla="*/ 811530 w 2339340"/>
                <a:gd name="connsiteY6" fmla="*/ 461010 h 6236970"/>
                <a:gd name="connsiteX7" fmla="*/ 754380 w 2339340"/>
                <a:gd name="connsiteY7" fmla="*/ 464820 h 6236970"/>
                <a:gd name="connsiteX8" fmla="*/ 781050 w 2339340"/>
                <a:gd name="connsiteY8" fmla="*/ 548640 h 6236970"/>
                <a:gd name="connsiteX9" fmla="*/ 822960 w 2339340"/>
                <a:gd name="connsiteY9" fmla="*/ 624840 h 6236970"/>
                <a:gd name="connsiteX10" fmla="*/ 887730 w 2339340"/>
                <a:gd name="connsiteY10" fmla="*/ 689610 h 6236970"/>
                <a:gd name="connsiteX11" fmla="*/ 925830 w 2339340"/>
                <a:gd name="connsiteY11" fmla="*/ 769620 h 6236970"/>
                <a:gd name="connsiteX12" fmla="*/ 925830 w 2339340"/>
                <a:gd name="connsiteY12" fmla="*/ 861060 h 6236970"/>
                <a:gd name="connsiteX13" fmla="*/ 803910 w 2339340"/>
                <a:gd name="connsiteY13" fmla="*/ 922020 h 6236970"/>
                <a:gd name="connsiteX14" fmla="*/ 701040 w 2339340"/>
                <a:gd name="connsiteY14" fmla="*/ 948690 h 6236970"/>
                <a:gd name="connsiteX15" fmla="*/ 556260 w 2339340"/>
                <a:gd name="connsiteY15" fmla="*/ 952500 h 6236970"/>
                <a:gd name="connsiteX16" fmla="*/ 403860 w 2339340"/>
                <a:gd name="connsiteY16" fmla="*/ 1002030 h 6236970"/>
                <a:gd name="connsiteX17" fmla="*/ 320040 w 2339340"/>
                <a:gd name="connsiteY17" fmla="*/ 1085850 h 6236970"/>
                <a:gd name="connsiteX18" fmla="*/ 247650 w 2339340"/>
                <a:gd name="connsiteY18" fmla="*/ 1276350 h 6236970"/>
                <a:gd name="connsiteX19" fmla="*/ 163830 w 2339340"/>
                <a:gd name="connsiteY19" fmla="*/ 1569720 h 6236970"/>
                <a:gd name="connsiteX20" fmla="*/ 83820 w 2339340"/>
                <a:gd name="connsiteY20" fmla="*/ 1783080 h 6236970"/>
                <a:gd name="connsiteX21" fmla="*/ 72390 w 2339340"/>
                <a:gd name="connsiteY21" fmla="*/ 1962150 h 6236970"/>
                <a:gd name="connsiteX22" fmla="*/ 0 w 2339340"/>
                <a:gd name="connsiteY22" fmla="*/ 2145030 h 6236970"/>
                <a:gd name="connsiteX23" fmla="*/ 11430 w 2339340"/>
                <a:gd name="connsiteY23" fmla="*/ 2251710 h 6236970"/>
                <a:gd name="connsiteX24" fmla="*/ 106680 w 2339340"/>
                <a:gd name="connsiteY24" fmla="*/ 2426970 h 6236970"/>
                <a:gd name="connsiteX25" fmla="*/ 243840 w 2339340"/>
                <a:gd name="connsiteY25" fmla="*/ 2594610 h 6236970"/>
                <a:gd name="connsiteX26" fmla="*/ 422910 w 2339340"/>
                <a:gd name="connsiteY26" fmla="*/ 2769870 h 6236970"/>
                <a:gd name="connsiteX27" fmla="*/ 609600 w 2339340"/>
                <a:gd name="connsiteY27" fmla="*/ 2929890 h 6236970"/>
                <a:gd name="connsiteX28" fmla="*/ 703183 w 2339340"/>
                <a:gd name="connsiteY28" fmla="*/ 3062525 h 6236970"/>
                <a:gd name="connsiteX29" fmla="*/ 711517 w 2339340"/>
                <a:gd name="connsiteY29" fmla="*/ 2784396 h 6236970"/>
                <a:gd name="connsiteX30" fmla="*/ 647700 w 2339340"/>
                <a:gd name="connsiteY30" fmla="*/ 2731770 h 6236970"/>
                <a:gd name="connsiteX31" fmla="*/ 541020 w 2339340"/>
                <a:gd name="connsiteY31" fmla="*/ 2537460 h 6236970"/>
                <a:gd name="connsiteX32" fmla="*/ 487680 w 2339340"/>
                <a:gd name="connsiteY32" fmla="*/ 2426970 h 6236970"/>
                <a:gd name="connsiteX33" fmla="*/ 293370 w 2339340"/>
                <a:gd name="connsiteY33" fmla="*/ 2205990 h 6236970"/>
                <a:gd name="connsiteX34" fmla="*/ 426720 w 2339340"/>
                <a:gd name="connsiteY34" fmla="*/ 1988820 h 6236970"/>
                <a:gd name="connsiteX35" fmla="*/ 483870 w 2339340"/>
                <a:gd name="connsiteY35" fmla="*/ 1878330 h 6236970"/>
                <a:gd name="connsiteX36" fmla="*/ 544830 w 2339340"/>
                <a:gd name="connsiteY36" fmla="*/ 1642110 h 6236970"/>
                <a:gd name="connsiteX37" fmla="*/ 636270 w 2339340"/>
                <a:gd name="connsiteY37" fmla="*/ 1897380 h 6236970"/>
                <a:gd name="connsiteX38" fmla="*/ 678180 w 2339340"/>
                <a:gd name="connsiteY38" fmla="*/ 2202180 h 6236970"/>
                <a:gd name="connsiteX39" fmla="*/ 689610 w 2339340"/>
                <a:gd name="connsiteY39" fmla="*/ 2487930 h 6236970"/>
                <a:gd name="connsiteX40" fmla="*/ 712470 w 2339340"/>
                <a:gd name="connsiteY40" fmla="*/ 2762250 h 6236970"/>
                <a:gd name="connsiteX41" fmla="*/ 701040 w 2339340"/>
                <a:gd name="connsiteY41" fmla="*/ 3177540 h 6236970"/>
                <a:gd name="connsiteX42" fmla="*/ 643890 w 2339340"/>
                <a:gd name="connsiteY42" fmla="*/ 3783330 h 6236970"/>
                <a:gd name="connsiteX43" fmla="*/ 613410 w 2339340"/>
                <a:gd name="connsiteY43" fmla="*/ 4255770 h 6236970"/>
                <a:gd name="connsiteX44" fmla="*/ 689610 w 2339340"/>
                <a:gd name="connsiteY44" fmla="*/ 4617720 h 6236970"/>
                <a:gd name="connsiteX45" fmla="*/ 803910 w 2339340"/>
                <a:gd name="connsiteY45" fmla="*/ 5215890 h 6236970"/>
                <a:gd name="connsiteX46" fmla="*/ 883920 w 2339340"/>
                <a:gd name="connsiteY46" fmla="*/ 5657850 h 6236970"/>
                <a:gd name="connsiteX47" fmla="*/ 872490 w 2339340"/>
                <a:gd name="connsiteY47" fmla="*/ 5684520 h 6236970"/>
                <a:gd name="connsiteX48" fmla="*/ 693420 w 2339340"/>
                <a:gd name="connsiteY48" fmla="*/ 5894070 h 6236970"/>
                <a:gd name="connsiteX49" fmla="*/ 541020 w 2339340"/>
                <a:gd name="connsiteY49" fmla="*/ 6092190 h 6236970"/>
                <a:gd name="connsiteX50" fmla="*/ 510540 w 2339340"/>
                <a:gd name="connsiteY50" fmla="*/ 6156960 h 6236970"/>
                <a:gd name="connsiteX51" fmla="*/ 701040 w 2339340"/>
                <a:gd name="connsiteY51" fmla="*/ 6092190 h 6236970"/>
                <a:gd name="connsiteX52" fmla="*/ 830580 w 2339340"/>
                <a:gd name="connsiteY52" fmla="*/ 6065520 h 6236970"/>
                <a:gd name="connsiteX53" fmla="*/ 952500 w 2339340"/>
                <a:gd name="connsiteY53" fmla="*/ 5974080 h 6236970"/>
                <a:gd name="connsiteX54" fmla="*/ 963930 w 2339340"/>
                <a:gd name="connsiteY54" fmla="*/ 5871210 h 6236970"/>
                <a:gd name="connsiteX55" fmla="*/ 1108710 w 2339340"/>
                <a:gd name="connsiteY55" fmla="*/ 5817870 h 6236970"/>
                <a:gd name="connsiteX56" fmla="*/ 1108710 w 2339340"/>
                <a:gd name="connsiteY56" fmla="*/ 5791200 h 6236970"/>
                <a:gd name="connsiteX57" fmla="*/ 1032510 w 2339340"/>
                <a:gd name="connsiteY57" fmla="*/ 5634990 h 6236970"/>
                <a:gd name="connsiteX58" fmla="*/ 1043940 w 2339340"/>
                <a:gd name="connsiteY58" fmla="*/ 5280660 h 6236970"/>
                <a:gd name="connsiteX59" fmla="*/ 1074420 w 2339340"/>
                <a:gd name="connsiteY59" fmla="*/ 4888230 h 6236970"/>
                <a:gd name="connsiteX60" fmla="*/ 1002030 w 2339340"/>
                <a:gd name="connsiteY60" fmla="*/ 4423410 h 6236970"/>
                <a:gd name="connsiteX61" fmla="*/ 1066800 w 2339340"/>
                <a:gd name="connsiteY61" fmla="*/ 4130040 h 6236970"/>
                <a:gd name="connsiteX62" fmla="*/ 1116330 w 2339340"/>
                <a:gd name="connsiteY62" fmla="*/ 3775710 h 6236970"/>
                <a:gd name="connsiteX63" fmla="*/ 1165860 w 2339340"/>
                <a:gd name="connsiteY63" fmla="*/ 3375660 h 6236970"/>
                <a:gd name="connsiteX64" fmla="*/ 1238250 w 2339340"/>
                <a:gd name="connsiteY64" fmla="*/ 3882390 h 6236970"/>
                <a:gd name="connsiteX65" fmla="*/ 1280160 w 2339340"/>
                <a:gd name="connsiteY65" fmla="*/ 4366260 h 6236970"/>
                <a:gd name="connsiteX66" fmla="*/ 1310640 w 2339340"/>
                <a:gd name="connsiteY66" fmla="*/ 4533900 h 6236970"/>
                <a:gd name="connsiteX67" fmla="*/ 1272540 w 2339340"/>
                <a:gd name="connsiteY67" fmla="*/ 4838700 h 6236970"/>
                <a:gd name="connsiteX68" fmla="*/ 1242060 w 2339340"/>
                <a:gd name="connsiteY68" fmla="*/ 5059680 h 6236970"/>
                <a:gd name="connsiteX69" fmla="*/ 1276350 w 2339340"/>
                <a:gd name="connsiteY69" fmla="*/ 5288280 h 6236970"/>
                <a:gd name="connsiteX70" fmla="*/ 1333500 w 2339340"/>
                <a:gd name="connsiteY70" fmla="*/ 5494020 h 6236970"/>
                <a:gd name="connsiteX71" fmla="*/ 1314450 w 2339340"/>
                <a:gd name="connsiteY71" fmla="*/ 5615940 h 6236970"/>
                <a:gd name="connsiteX72" fmla="*/ 1264920 w 2339340"/>
                <a:gd name="connsiteY72" fmla="*/ 5795010 h 6236970"/>
                <a:gd name="connsiteX73" fmla="*/ 1264920 w 2339340"/>
                <a:gd name="connsiteY73" fmla="*/ 5901690 h 6236970"/>
                <a:gd name="connsiteX74" fmla="*/ 1424940 w 2339340"/>
                <a:gd name="connsiteY74" fmla="*/ 6236970 h 6236970"/>
                <a:gd name="connsiteX75" fmla="*/ 1565910 w 2339340"/>
                <a:gd name="connsiteY75" fmla="*/ 6065520 h 6236970"/>
                <a:gd name="connsiteX76" fmla="*/ 1604010 w 2339340"/>
                <a:gd name="connsiteY76" fmla="*/ 6012180 h 6236970"/>
                <a:gd name="connsiteX77" fmla="*/ 1524000 w 2339340"/>
                <a:gd name="connsiteY77" fmla="*/ 5844540 h 6236970"/>
                <a:gd name="connsiteX78" fmla="*/ 1466850 w 2339340"/>
                <a:gd name="connsiteY78" fmla="*/ 5718810 h 6236970"/>
                <a:gd name="connsiteX79" fmla="*/ 1440180 w 2339340"/>
                <a:gd name="connsiteY79" fmla="*/ 5638800 h 6236970"/>
                <a:gd name="connsiteX80" fmla="*/ 1546860 w 2339340"/>
                <a:gd name="connsiteY80" fmla="*/ 5078730 h 6236970"/>
                <a:gd name="connsiteX81" fmla="*/ 1600200 w 2339340"/>
                <a:gd name="connsiteY81" fmla="*/ 4507230 h 6236970"/>
                <a:gd name="connsiteX82" fmla="*/ 1684020 w 2339340"/>
                <a:gd name="connsiteY82" fmla="*/ 4027170 h 6236970"/>
                <a:gd name="connsiteX83" fmla="*/ 1703070 w 2339340"/>
                <a:gd name="connsiteY83" fmla="*/ 3688080 h 6236970"/>
                <a:gd name="connsiteX84" fmla="*/ 1673305 w 2339340"/>
                <a:gd name="connsiteY84" fmla="*/ 3083005 h 6236970"/>
                <a:gd name="connsiteX85" fmla="*/ 1630680 w 2339340"/>
                <a:gd name="connsiteY85" fmla="*/ 2868930 h 6236970"/>
                <a:gd name="connsiteX86" fmla="*/ 1607820 w 2339340"/>
                <a:gd name="connsiteY86" fmla="*/ 2750820 h 6236970"/>
                <a:gd name="connsiteX87" fmla="*/ 1584960 w 2339340"/>
                <a:gd name="connsiteY87" fmla="*/ 2423160 h 6236970"/>
                <a:gd name="connsiteX88" fmla="*/ 1584960 w 2339340"/>
                <a:gd name="connsiteY88" fmla="*/ 2072640 h 6236970"/>
                <a:gd name="connsiteX89" fmla="*/ 1619250 w 2339340"/>
                <a:gd name="connsiteY89" fmla="*/ 1771650 h 6236970"/>
                <a:gd name="connsiteX90" fmla="*/ 1691640 w 2339340"/>
                <a:gd name="connsiteY90" fmla="*/ 1501140 h 6236970"/>
                <a:gd name="connsiteX91" fmla="*/ 1954530 w 2339340"/>
                <a:gd name="connsiteY91" fmla="*/ 1924050 h 6236970"/>
                <a:gd name="connsiteX92" fmla="*/ 2045970 w 2339340"/>
                <a:gd name="connsiteY92" fmla="*/ 2045970 h 6236970"/>
                <a:gd name="connsiteX93" fmla="*/ 1840230 w 2339340"/>
                <a:gd name="connsiteY93" fmla="*/ 2358390 h 6236970"/>
                <a:gd name="connsiteX94" fmla="*/ 1729740 w 2339340"/>
                <a:gd name="connsiteY94" fmla="*/ 2545080 h 6236970"/>
                <a:gd name="connsiteX95" fmla="*/ 1672590 w 2339340"/>
                <a:gd name="connsiteY95" fmla="*/ 2674620 h 6236970"/>
                <a:gd name="connsiteX96" fmla="*/ 1604010 w 2339340"/>
                <a:gd name="connsiteY96" fmla="*/ 2754630 h 6236970"/>
                <a:gd name="connsiteX97" fmla="*/ 1658302 w 2339340"/>
                <a:gd name="connsiteY97" fmla="*/ 3010615 h 6236970"/>
                <a:gd name="connsiteX98" fmla="*/ 1729740 w 2339340"/>
                <a:gd name="connsiteY98" fmla="*/ 2891790 h 6236970"/>
                <a:gd name="connsiteX99" fmla="*/ 1927860 w 2339340"/>
                <a:gd name="connsiteY99" fmla="*/ 2689860 h 6236970"/>
                <a:gd name="connsiteX100" fmla="*/ 2065020 w 2339340"/>
                <a:gd name="connsiteY100" fmla="*/ 2548890 h 6236970"/>
                <a:gd name="connsiteX101" fmla="*/ 2202180 w 2339340"/>
                <a:gd name="connsiteY101" fmla="*/ 2339340 h 6236970"/>
                <a:gd name="connsiteX102" fmla="*/ 2339340 w 2339340"/>
                <a:gd name="connsiteY102" fmla="*/ 2049780 h 6236970"/>
                <a:gd name="connsiteX103" fmla="*/ 2293620 w 2339340"/>
                <a:gd name="connsiteY103" fmla="*/ 1958340 h 6236970"/>
                <a:gd name="connsiteX104" fmla="*/ 2232660 w 2339340"/>
                <a:gd name="connsiteY104" fmla="*/ 1752600 h 6236970"/>
                <a:gd name="connsiteX105" fmla="*/ 2175510 w 2339340"/>
                <a:gd name="connsiteY105" fmla="*/ 1565910 h 6236970"/>
                <a:gd name="connsiteX106" fmla="*/ 2065020 w 2339340"/>
                <a:gd name="connsiteY106" fmla="*/ 1352550 h 6236970"/>
                <a:gd name="connsiteX107" fmla="*/ 1958340 w 2339340"/>
                <a:gd name="connsiteY107" fmla="*/ 1169670 h 6236970"/>
                <a:gd name="connsiteX108" fmla="*/ 1878330 w 2339340"/>
                <a:gd name="connsiteY108" fmla="*/ 1043940 h 6236970"/>
                <a:gd name="connsiteX109" fmla="*/ 1752600 w 2339340"/>
                <a:gd name="connsiteY109" fmla="*/ 975360 h 6236970"/>
                <a:gd name="connsiteX110" fmla="*/ 1645920 w 2339340"/>
                <a:gd name="connsiteY110" fmla="*/ 956310 h 6236970"/>
                <a:gd name="connsiteX111" fmla="*/ 1546860 w 2339340"/>
                <a:gd name="connsiteY111" fmla="*/ 922020 h 6236970"/>
                <a:gd name="connsiteX112" fmla="*/ 1276350 w 2339340"/>
                <a:gd name="connsiteY112" fmla="*/ 861060 h 6236970"/>
                <a:gd name="connsiteX113" fmla="*/ 1257300 w 2339340"/>
                <a:gd name="connsiteY113" fmla="*/ 739140 h 6236970"/>
                <a:gd name="connsiteX114" fmla="*/ 1325880 w 2339340"/>
                <a:gd name="connsiteY114" fmla="*/ 594360 h 6236970"/>
                <a:gd name="connsiteX115" fmla="*/ 1363980 w 2339340"/>
                <a:gd name="connsiteY115" fmla="*/ 537210 h 6236970"/>
                <a:gd name="connsiteX116" fmla="*/ 1352550 w 2339340"/>
                <a:gd name="connsiteY116" fmla="*/ 438150 h 6236970"/>
                <a:gd name="connsiteX117" fmla="*/ 1348740 w 2339340"/>
                <a:gd name="connsiteY117" fmla="*/ 308610 h 6236970"/>
                <a:gd name="connsiteX118" fmla="*/ 1306830 w 2339340"/>
                <a:gd name="connsiteY118" fmla="*/ 114300 h 6236970"/>
                <a:gd name="connsiteX119" fmla="*/ 1188720 w 2339340"/>
                <a:gd name="connsiteY119" fmla="*/ 38100 h 6236970"/>
                <a:gd name="connsiteX120" fmla="*/ 1143000 w 2339340"/>
                <a:gd name="connsiteY120" fmla="*/ 11430 h 6236970"/>
                <a:gd name="connsiteX121" fmla="*/ 1093470 w 2339340"/>
                <a:gd name="connsiteY121" fmla="*/ 22860 h 6236970"/>
                <a:gd name="connsiteX0" fmla="*/ 1093470 w 2339340"/>
                <a:gd name="connsiteY0" fmla="*/ 22860 h 6236970"/>
                <a:gd name="connsiteX1" fmla="*/ 971550 w 2339340"/>
                <a:gd name="connsiteY1" fmla="*/ 68580 h 6236970"/>
                <a:gd name="connsiteX2" fmla="*/ 967740 w 2339340"/>
                <a:gd name="connsiteY2" fmla="*/ 0 h 6236970"/>
                <a:gd name="connsiteX3" fmla="*/ 872490 w 2339340"/>
                <a:gd name="connsiteY3" fmla="*/ 121920 h 6236970"/>
                <a:gd name="connsiteX4" fmla="*/ 849630 w 2339340"/>
                <a:gd name="connsiteY4" fmla="*/ 95250 h 6236970"/>
                <a:gd name="connsiteX5" fmla="*/ 800100 w 2339340"/>
                <a:gd name="connsiteY5" fmla="*/ 320040 h 6236970"/>
                <a:gd name="connsiteX6" fmla="*/ 811530 w 2339340"/>
                <a:gd name="connsiteY6" fmla="*/ 461010 h 6236970"/>
                <a:gd name="connsiteX7" fmla="*/ 754380 w 2339340"/>
                <a:gd name="connsiteY7" fmla="*/ 464820 h 6236970"/>
                <a:gd name="connsiteX8" fmla="*/ 781050 w 2339340"/>
                <a:gd name="connsiteY8" fmla="*/ 548640 h 6236970"/>
                <a:gd name="connsiteX9" fmla="*/ 822960 w 2339340"/>
                <a:gd name="connsiteY9" fmla="*/ 624840 h 6236970"/>
                <a:gd name="connsiteX10" fmla="*/ 887730 w 2339340"/>
                <a:gd name="connsiteY10" fmla="*/ 689610 h 6236970"/>
                <a:gd name="connsiteX11" fmla="*/ 925830 w 2339340"/>
                <a:gd name="connsiteY11" fmla="*/ 769620 h 6236970"/>
                <a:gd name="connsiteX12" fmla="*/ 925830 w 2339340"/>
                <a:gd name="connsiteY12" fmla="*/ 861060 h 6236970"/>
                <a:gd name="connsiteX13" fmla="*/ 803910 w 2339340"/>
                <a:gd name="connsiteY13" fmla="*/ 922020 h 6236970"/>
                <a:gd name="connsiteX14" fmla="*/ 701040 w 2339340"/>
                <a:gd name="connsiteY14" fmla="*/ 948690 h 6236970"/>
                <a:gd name="connsiteX15" fmla="*/ 556260 w 2339340"/>
                <a:gd name="connsiteY15" fmla="*/ 952500 h 6236970"/>
                <a:gd name="connsiteX16" fmla="*/ 403860 w 2339340"/>
                <a:gd name="connsiteY16" fmla="*/ 1002030 h 6236970"/>
                <a:gd name="connsiteX17" fmla="*/ 320040 w 2339340"/>
                <a:gd name="connsiteY17" fmla="*/ 1085850 h 6236970"/>
                <a:gd name="connsiteX18" fmla="*/ 247650 w 2339340"/>
                <a:gd name="connsiteY18" fmla="*/ 1276350 h 6236970"/>
                <a:gd name="connsiteX19" fmla="*/ 163830 w 2339340"/>
                <a:gd name="connsiteY19" fmla="*/ 1569720 h 6236970"/>
                <a:gd name="connsiteX20" fmla="*/ 83820 w 2339340"/>
                <a:gd name="connsiteY20" fmla="*/ 1783080 h 6236970"/>
                <a:gd name="connsiteX21" fmla="*/ 72390 w 2339340"/>
                <a:gd name="connsiteY21" fmla="*/ 1962150 h 6236970"/>
                <a:gd name="connsiteX22" fmla="*/ 0 w 2339340"/>
                <a:gd name="connsiteY22" fmla="*/ 2145030 h 6236970"/>
                <a:gd name="connsiteX23" fmla="*/ 11430 w 2339340"/>
                <a:gd name="connsiteY23" fmla="*/ 2251710 h 6236970"/>
                <a:gd name="connsiteX24" fmla="*/ 106680 w 2339340"/>
                <a:gd name="connsiteY24" fmla="*/ 2426970 h 6236970"/>
                <a:gd name="connsiteX25" fmla="*/ 243840 w 2339340"/>
                <a:gd name="connsiteY25" fmla="*/ 2594610 h 6236970"/>
                <a:gd name="connsiteX26" fmla="*/ 422910 w 2339340"/>
                <a:gd name="connsiteY26" fmla="*/ 2769870 h 6236970"/>
                <a:gd name="connsiteX27" fmla="*/ 609600 w 2339340"/>
                <a:gd name="connsiteY27" fmla="*/ 2929890 h 6236970"/>
                <a:gd name="connsiteX28" fmla="*/ 703183 w 2339340"/>
                <a:gd name="connsiteY28" fmla="*/ 3062525 h 6236970"/>
                <a:gd name="connsiteX29" fmla="*/ 711517 w 2339340"/>
                <a:gd name="connsiteY29" fmla="*/ 2784396 h 6236970"/>
                <a:gd name="connsiteX30" fmla="*/ 647700 w 2339340"/>
                <a:gd name="connsiteY30" fmla="*/ 2731770 h 6236970"/>
                <a:gd name="connsiteX31" fmla="*/ 541020 w 2339340"/>
                <a:gd name="connsiteY31" fmla="*/ 2537460 h 6236970"/>
                <a:gd name="connsiteX32" fmla="*/ 487680 w 2339340"/>
                <a:gd name="connsiteY32" fmla="*/ 2426970 h 6236970"/>
                <a:gd name="connsiteX33" fmla="*/ 293370 w 2339340"/>
                <a:gd name="connsiteY33" fmla="*/ 2205990 h 6236970"/>
                <a:gd name="connsiteX34" fmla="*/ 426720 w 2339340"/>
                <a:gd name="connsiteY34" fmla="*/ 1988820 h 6236970"/>
                <a:gd name="connsiteX35" fmla="*/ 483870 w 2339340"/>
                <a:gd name="connsiteY35" fmla="*/ 1878330 h 6236970"/>
                <a:gd name="connsiteX36" fmla="*/ 544830 w 2339340"/>
                <a:gd name="connsiteY36" fmla="*/ 1642110 h 6236970"/>
                <a:gd name="connsiteX37" fmla="*/ 636270 w 2339340"/>
                <a:gd name="connsiteY37" fmla="*/ 1897380 h 6236970"/>
                <a:gd name="connsiteX38" fmla="*/ 678180 w 2339340"/>
                <a:gd name="connsiteY38" fmla="*/ 2202180 h 6236970"/>
                <a:gd name="connsiteX39" fmla="*/ 689610 w 2339340"/>
                <a:gd name="connsiteY39" fmla="*/ 2487930 h 6236970"/>
                <a:gd name="connsiteX40" fmla="*/ 712470 w 2339340"/>
                <a:gd name="connsiteY40" fmla="*/ 2762250 h 6236970"/>
                <a:gd name="connsiteX41" fmla="*/ 701040 w 2339340"/>
                <a:gd name="connsiteY41" fmla="*/ 3177540 h 6236970"/>
                <a:gd name="connsiteX42" fmla="*/ 643890 w 2339340"/>
                <a:gd name="connsiteY42" fmla="*/ 3783330 h 6236970"/>
                <a:gd name="connsiteX43" fmla="*/ 613410 w 2339340"/>
                <a:gd name="connsiteY43" fmla="*/ 4255770 h 6236970"/>
                <a:gd name="connsiteX44" fmla="*/ 689610 w 2339340"/>
                <a:gd name="connsiteY44" fmla="*/ 4617720 h 6236970"/>
                <a:gd name="connsiteX45" fmla="*/ 803910 w 2339340"/>
                <a:gd name="connsiteY45" fmla="*/ 5215890 h 6236970"/>
                <a:gd name="connsiteX46" fmla="*/ 883920 w 2339340"/>
                <a:gd name="connsiteY46" fmla="*/ 5657850 h 6236970"/>
                <a:gd name="connsiteX47" fmla="*/ 872490 w 2339340"/>
                <a:gd name="connsiteY47" fmla="*/ 5684520 h 6236970"/>
                <a:gd name="connsiteX48" fmla="*/ 693420 w 2339340"/>
                <a:gd name="connsiteY48" fmla="*/ 5894070 h 6236970"/>
                <a:gd name="connsiteX49" fmla="*/ 541020 w 2339340"/>
                <a:gd name="connsiteY49" fmla="*/ 6092190 h 6236970"/>
                <a:gd name="connsiteX50" fmla="*/ 510540 w 2339340"/>
                <a:gd name="connsiteY50" fmla="*/ 6156960 h 6236970"/>
                <a:gd name="connsiteX51" fmla="*/ 701040 w 2339340"/>
                <a:gd name="connsiteY51" fmla="*/ 6092190 h 6236970"/>
                <a:gd name="connsiteX52" fmla="*/ 830580 w 2339340"/>
                <a:gd name="connsiteY52" fmla="*/ 6065520 h 6236970"/>
                <a:gd name="connsiteX53" fmla="*/ 952500 w 2339340"/>
                <a:gd name="connsiteY53" fmla="*/ 5974080 h 6236970"/>
                <a:gd name="connsiteX54" fmla="*/ 963930 w 2339340"/>
                <a:gd name="connsiteY54" fmla="*/ 5871210 h 6236970"/>
                <a:gd name="connsiteX55" fmla="*/ 1108710 w 2339340"/>
                <a:gd name="connsiteY55" fmla="*/ 5817870 h 6236970"/>
                <a:gd name="connsiteX56" fmla="*/ 1108710 w 2339340"/>
                <a:gd name="connsiteY56" fmla="*/ 5791200 h 6236970"/>
                <a:gd name="connsiteX57" fmla="*/ 1032510 w 2339340"/>
                <a:gd name="connsiteY57" fmla="*/ 5634990 h 6236970"/>
                <a:gd name="connsiteX58" fmla="*/ 1043940 w 2339340"/>
                <a:gd name="connsiteY58" fmla="*/ 5280660 h 6236970"/>
                <a:gd name="connsiteX59" fmla="*/ 1074420 w 2339340"/>
                <a:gd name="connsiteY59" fmla="*/ 4888230 h 6236970"/>
                <a:gd name="connsiteX60" fmla="*/ 1002030 w 2339340"/>
                <a:gd name="connsiteY60" fmla="*/ 4423410 h 6236970"/>
                <a:gd name="connsiteX61" fmla="*/ 1066800 w 2339340"/>
                <a:gd name="connsiteY61" fmla="*/ 4130040 h 6236970"/>
                <a:gd name="connsiteX62" fmla="*/ 1116330 w 2339340"/>
                <a:gd name="connsiteY62" fmla="*/ 3775710 h 6236970"/>
                <a:gd name="connsiteX63" fmla="*/ 1165860 w 2339340"/>
                <a:gd name="connsiteY63" fmla="*/ 3375660 h 6236970"/>
                <a:gd name="connsiteX64" fmla="*/ 1238250 w 2339340"/>
                <a:gd name="connsiteY64" fmla="*/ 3882390 h 6236970"/>
                <a:gd name="connsiteX65" fmla="*/ 1280160 w 2339340"/>
                <a:gd name="connsiteY65" fmla="*/ 4366260 h 6236970"/>
                <a:gd name="connsiteX66" fmla="*/ 1310640 w 2339340"/>
                <a:gd name="connsiteY66" fmla="*/ 4533900 h 6236970"/>
                <a:gd name="connsiteX67" fmla="*/ 1272540 w 2339340"/>
                <a:gd name="connsiteY67" fmla="*/ 4838700 h 6236970"/>
                <a:gd name="connsiteX68" fmla="*/ 1242060 w 2339340"/>
                <a:gd name="connsiteY68" fmla="*/ 5059680 h 6236970"/>
                <a:gd name="connsiteX69" fmla="*/ 1276350 w 2339340"/>
                <a:gd name="connsiteY69" fmla="*/ 5288280 h 6236970"/>
                <a:gd name="connsiteX70" fmla="*/ 1333500 w 2339340"/>
                <a:gd name="connsiteY70" fmla="*/ 5494020 h 6236970"/>
                <a:gd name="connsiteX71" fmla="*/ 1314450 w 2339340"/>
                <a:gd name="connsiteY71" fmla="*/ 5615940 h 6236970"/>
                <a:gd name="connsiteX72" fmla="*/ 1264920 w 2339340"/>
                <a:gd name="connsiteY72" fmla="*/ 5795010 h 6236970"/>
                <a:gd name="connsiteX73" fmla="*/ 1264920 w 2339340"/>
                <a:gd name="connsiteY73" fmla="*/ 5901690 h 6236970"/>
                <a:gd name="connsiteX74" fmla="*/ 1424940 w 2339340"/>
                <a:gd name="connsiteY74" fmla="*/ 6236970 h 6236970"/>
                <a:gd name="connsiteX75" fmla="*/ 1565910 w 2339340"/>
                <a:gd name="connsiteY75" fmla="*/ 6065520 h 6236970"/>
                <a:gd name="connsiteX76" fmla="*/ 1604010 w 2339340"/>
                <a:gd name="connsiteY76" fmla="*/ 6012180 h 6236970"/>
                <a:gd name="connsiteX77" fmla="*/ 1524000 w 2339340"/>
                <a:gd name="connsiteY77" fmla="*/ 5844540 h 6236970"/>
                <a:gd name="connsiteX78" fmla="*/ 1466850 w 2339340"/>
                <a:gd name="connsiteY78" fmla="*/ 5718810 h 6236970"/>
                <a:gd name="connsiteX79" fmla="*/ 1440180 w 2339340"/>
                <a:gd name="connsiteY79" fmla="*/ 5638800 h 6236970"/>
                <a:gd name="connsiteX80" fmla="*/ 1546860 w 2339340"/>
                <a:gd name="connsiteY80" fmla="*/ 5078730 h 6236970"/>
                <a:gd name="connsiteX81" fmla="*/ 1600200 w 2339340"/>
                <a:gd name="connsiteY81" fmla="*/ 4507230 h 6236970"/>
                <a:gd name="connsiteX82" fmla="*/ 1684020 w 2339340"/>
                <a:gd name="connsiteY82" fmla="*/ 4027170 h 6236970"/>
                <a:gd name="connsiteX83" fmla="*/ 1703070 w 2339340"/>
                <a:gd name="connsiteY83" fmla="*/ 3688080 h 6236970"/>
                <a:gd name="connsiteX84" fmla="*/ 1673305 w 2339340"/>
                <a:gd name="connsiteY84" fmla="*/ 3083005 h 6236970"/>
                <a:gd name="connsiteX85" fmla="*/ 1630680 w 2339340"/>
                <a:gd name="connsiteY85" fmla="*/ 2868930 h 6236970"/>
                <a:gd name="connsiteX86" fmla="*/ 1607820 w 2339340"/>
                <a:gd name="connsiteY86" fmla="*/ 2750820 h 6236970"/>
                <a:gd name="connsiteX87" fmla="*/ 1584960 w 2339340"/>
                <a:gd name="connsiteY87" fmla="*/ 2423160 h 6236970"/>
                <a:gd name="connsiteX88" fmla="*/ 1584960 w 2339340"/>
                <a:gd name="connsiteY88" fmla="*/ 2072640 h 6236970"/>
                <a:gd name="connsiteX89" fmla="*/ 1619250 w 2339340"/>
                <a:gd name="connsiteY89" fmla="*/ 1771650 h 6236970"/>
                <a:gd name="connsiteX90" fmla="*/ 1691640 w 2339340"/>
                <a:gd name="connsiteY90" fmla="*/ 1501140 h 6236970"/>
                <a:gd name="connsiteX91" fmla="*/ 1954530 w 2339340"/>
                <a:gd name="connsiteY91" fmla="*/ 1924050 h 6236970"/>
                <a:gd name="connsiteX92" fmla="*/ 2045970 w 2339340"/>
                <a:gd name="connsiteY92" fmla="*/ 2045970 h 6236970"/>
                <a:gd name="connsiteX93" fmla="*/ 1840230 w 2339340"/>
                <a:gd name="connsiteY93" fmla="*/ 2358390 h 6236970"/>
                <a:gd name="connsiteX94" fmla="*/ 1729740 w 2339340"/>
                <a:gd name="connsiteY94" fmla="*/ 2545080 h 6236970"/>
                <a:gd name="connsiteX95" fmla="*/ 1672590 w 2339340"/>
                <a:gd name="connsiteY95" fmla="*/ 2674620 h 6236970"/>
                <a:gd name="connsiteX96" fmla="*/ 1606391 w 2339340"/>
                <a:gd name="connsiteY96" fmla="*/ 2746296 h 6236970"/>
                <a:gd name="connsiteX97" fmla="*/ 1658302 w 2339340"/>
                <a:gd name="connsiteY97" fmla="*/ 3010615 h 6236970"/>
                <a:gd name="connsiteX98" fmla="*/ 1729740 w 2339340"/>
                <a:gd name="connsiteY98" fmla="*/ 2891790 h 6236970"/>
                <a:gd name="connsiteX99" fmla="*/ 1927860 w 2339340"/>
                <a:gd name="connsiteY99" fmla="*/ 2689860 h 6236970"/>
                <a:gd name="connsiteX100" fmla="*/ 2065020 w 2339340"/>
                <a:gd name="connsiteY100" fmla="*/ 2548890 h 6236970"/>
                <a:gd name="connsiteX101" fmla="*/ 2202180 w 2339340"/>
                <a:gd name="connsiteY101" fmla="*/ 2339340 h 6236970"/>
                <a:gd name="connsiteX102" fmla="*/ 2339340 w 2339340"/>
                <a:gd name="connsiteY102" fmla="*/ 2049780 h 6236970"/>
                <a:gd name="connsiteX103" fmla="*/ 2293620 w 2339340"/>
                <a:gd name="connsiteY103" fmla="*/ 1958340 h 6236970"/>
                <a:gd name="connsiteX104" fmla="*/ 2232660 w 2339340"/>
                <a:gd name="connsiteY104" fmla="*/ 1752600 h 6236970"/>
                <a:gd name="connsiteX105" fmla="*/ 2175510 w 2339340"/>
                <a:gd name="connsiteY105" fmla="*/ 1565910 h 6236970"/>
                <a:gd name="connsiteX106" fmla="*/ 2065020 w 2339340"/>
                <a:gd name="connsiteY106" fmla="*/ 1352550 h 6236970"/>
                <a:gd name="connsiteX107" fmla="*/ 1958340 w 2339340"/>
                <a:gd name="connsiteY107" fmla="*/ 1169670 h 6236970"/>
                <a:gd name="connsiteX108" fmla="*/ 1878330 w 2339340"/>
                <a:gd name="connsiteY108" fmla="*/ 1043940 h 6236970"/>
                <a:gd name="connsiteX109" fmla="*/ 1752600 w 2339340"/>
                <a:gd name="connsiteY109" fmla="*/ 975360 h 6236970"/>
                <a:gd name="connsiteX110" fmla="*/ 1645920 w 2339340"/>
                <a:gd name="connsiteY110" fmla="*/ 956310 h 6236970"/>
                <a:gd name="connsiteX111" fmla="*/ 1546860 w 2339340"/>
                <a:gd name="connsiteY111" fmla="*/ 922020 h 6236970"/>
                <a:gd name="connsiteX112" fmla="*/ 1276350 w 2339340"/>
                <a:gd name="connsiteY112" fmla="*/ 861060 h 6236970"/>
                <a:gd name="connsiteX113" fmla="*/ 1257300 w 2339340"/>
                <a:gd name="connsiteY113" fmla="*/ 739140 h 6236970"/>
                <a:gd name="connsiteX114" fmla="*/ 1325880 w 2339340"/>
                <a:gd name="connsiteY114" fmla="*/ 594360 h 6236970"/>
                <a:gd name="connsiteX115" fmla="*/ 1363980 w 2339340"/>
                <a:gd name="connsiteY115" fmla="*/ 537210 h 6236970"/>
                <a:gd name="connsiteX116" fmla="*/ 1352550 w 2339340"/>
                <a:gd name="connsiteY116" fmla="*/ 438150 h 6236970"/>
                <a:gd name="connsiteX117" fmla="*/ 1348740 w 2339340"/>
                <a:gd name="connsiteY117" fmla="*/ 308610 h 6236970"/>
                <a:gd name="connsiteX118" fmla="*/ 1306830 w 2339340"/>
                <a:gd name="connsiteY118" fmla="*/ 114300 h 6236970"/>
                <a:gd name="connsiteX119" fmla="*/ 1188720 w 2339340"/>
                <a:gd name="connsiteY119" fmla="*/ 38100 h 6236970"/>
                <a:gd name="connsiteX120" fmla="*/ 1143000 w 2339340"/>
                <a:gd name="connsiteY120" fmla="*/ 11430 h 6236970"/>
                <a:gd name="connsiteX121" fmla="*/ 1093470 w 2339340"/>
                <a:gd name="connsiteY121" fmla="*/ 22860 h 6236970"/>
                <a:gd name="connsiteX0" fmla="*/ 1093470 w 2339340"/>
                <a:gd name="connsiteY0" fmla="*/ 22860 h 6236970"/>
                <a:gd name="connsiteX1" fmla="*/ 971550 w 2339340"/>
                <a:gd name="connsiteY1" fmla="*/ 68580 h 6236970"/>
                <a:gd name="connsiteX2" fmla="*/ 967740 w 2339340"/>
                <a:gd name="connsiteY2" fmla="*/ 0 h 6236970"/>
                <a:gd name="connsiteX3" fmla="*/ 872490 w 2339340"/>
                <a:gd name="connsiteY3" fmla="*/ 121920 h 6236970"/>
                <a:gd name="connsiteX4" fmla="*/ 849630 w 2339340"/>
                <a:gd name="connsiteY4" fmla="*/ 95250 h 6236970"/>
                <a:gd name="connsiteX5" fmla="*/ 804863 w 2339340"/>
                <a:gd name="connsiteY5" fmla="*/ 216455 h 6236970"/>
                <a:gd name="connsiteX6" fmla="*/ 811530 w 2339340"/>
                <a:gd name="connsiteY6" fmla="*/ 461010 h 6236970"/>
                <a:gd name="connsiteX7" fmla="*/ 754380 w 2339340"/>
                <a:gd name="connsiteY7" fmla="*/ 464820 h 6236970"/>
                <a:gd name="connsiteX8" fmla="*/ 781050 w 2339340"/>
                <a:gd name="connsiteY8" fmla="*/ 548640 h 6236970"/>
                <a:gd name="connsiteX9" fmla="*/ 822960 w 2339340"/>
                <a:gd name="connsiteY9" fmla="*/ 624840 h 6236970"/>
                <a:gd name="connsiteX10" fmla="*/ 887730 w 2339340"/>
                <a:gd name="connsiteY10" fmla="*/ 689610 h 6236970"/>
                <a:gd name="connsiteX11" fmla="*/ 925830 w 2339340"/>
                <a:gd name="connsiteY11" fmla="*/ 769620 h 6236970"/>
                <a:gd name="connsiteX12" fmla="*/ 925830 w 2339340"/>
                <a:gd name="connsiteY12" fmla="*/ 861060 h 6236970"/>
                <a:gd name="connsiteX13" fmla="*/ 803910 w 2339340"/>
                <a:gd name="connsiteY13" fmla="*/ 922020 h 6236970"/>
                <a:gd name="connsiteX14" fmla="*/ 701040 w 2339340"/>
                <a:gd name="connsiteY14" fmla="*/ 948690 h 6236970"/>
                <a:gd name="connsiteX15" fmla="*/ 556260 w 2339340"/>
                <a:gd name="connsiteY15" fmla="*/ 952500 h 6236970"/>
                <a:gd name="connsiteX16" fmla="*/ 403860 w 2339340"/>
                <a:gd name="connsiteY16" fmla="*/ 1002030 h 6236970"/>
                <a:gd name="connsiteX17" fmla="*/ 320040 w 2339340"/>
                <a:gd name="connsiteY17" fmla="*/ 1085850 h 6236970"/>
                <a:gd name="connsiteX18" fmla="*/ 247650 w 2339340"/>
                <a:gd name="connsiteY18" fmla="*/ 1276350 h 6236970"/>
                <a:gd name="connsiteX19" fmla="*/ 163830 w 2339340"/>
                <a:gd name="connsiteY19" fmla="*/ 1569720 h 6236970"/>
                <a:gd name="connsiteX20" fmla="*/ 83820 w 2339340"/>
                <a:gd name="connsiteY20" fmla="*/ 1783080 h 6236970"/>
                <a:gd name="connsiteX21" fmla="*/ 72390 w 2339340"/>
                <a:gd name="connsiteY21" fmla="*/ 1962150 h 6236970"/>
                <a:gd name="connsiteX22" fmla="*/ 0 w 2339340"/>
                <a:gd name="connsiteY22" fmla="*/ 2145030 h 6236970"/>
                <a:gd name="connsiteX23" fmla="*/ 11430 w 2339340"/>
                <a:gd name="connsiteY23" fmla="*/ 2251710 h 6236970"/>
                <a:gd name="connsiteX24" fmla="*/ 106680 w 2339340"/>
                <a:gd name="connsiteY24" fmla="*/ 2426970 h 6236970"/>
                <a:gd name="connsiteX25" fmla="*/ 243840 w 2339340"/>
                <a:gd name="connsiteY25" fmla="*/ 2594610 h 6236970"/>
                <a:gd name="connsiteX26" fmla="*/ 422910 w 2339340"/>
                <a:gd name="connsiteY26" fmla="*/ 2769870 h 6236970"/>
                <a:gd name="connsiteX27" fmla="*/ 609600 w 2339340"/>
                <a:gd name="connsiteY27" fmla="*/ 2929890 h 6236970"/>
                <a:gd name="connsiteX28" fmla="*/ 703183 w 2339340"/>
                <a:gd name="connsiteY28" fmla="*/ 3062525 h 6236970"/>
                <a:gd name="connsiteX29" fmla="*/ 711517 w 2339340"/>
                <a:gd name="connsiteY29" fmla="*/ 2784396 h 6236970"/>
                <a:gd name="connsiteX30" fmla="*/ 647700 w 2339340"/>
                <a:gd name="connsiteY30" fmla="*/ 2731770 h 6236970"/>
                <a:gd name="connsiteX31" fmla="*/ 541020 w 2339340"/>
                <a:gd name="connsiteY31" fmla="*/ 2537460 h 6236970"/>
                <a:gd name="connsiteX32" fmla="*/ 487680 w 2339340"/>
                <a:gd name="connsiteY32" fmla="*/ 2426970 h 6236970"/>
                <a:gd name="connsiteX33" fmla="*/ 293370 w 2339340"/>
                <a:gd name="connsiteY33" fmla="*/ 2205990 h 6236970"/>
                <a:gd name="connsiteX34" fmla="*/ 426720 w 2339340"/>
                <a:gd name="connsiteY34" fmla="*/ 1988820 h 6236970"/>
                <a:gd name="connsiteX35" fmla="*/ 483870 w 2339340"/>
                <a:gd name="connsiteY35" fmla="*/ 1878330 h 6236970"/>
                <a:gd name="connsiteX36" fmla="*/ 544830 w 2339340"/>
                <a:gd name="connsiteY36" fmla="*/ 1642110 h 6236970"/>
                <a:gd name="connsiteX37" fmla="*/ 636270 w 2339340"/>
                <a:gd name="connsiteY37" fmla="*/ 1897380 h 6236970"/>
                <a:gd name="connsiteX38" fmla="*/ 678180 w 2339340"/>
                <a:gd name="connsiteY38" fmla="*/ 2202180 h 6236970"/>
                <a:gd name="connsiteX39" fmla="*/ 689610 w 2339340"/>
                <a:gd name="connsiteY39" fmla="*/ 2487930 h 6236970"/>
                <a:gd name="connsiteX40" fmla="*/ 712470 w 2339340"/>
                <a:gd name="connsiteY40" fmla="*/ 2762250 h 6236970"/>
                <a:gd name="connsiteX41" fmla="*/ 701040 w 2339340"/>
                <a:gd name="connsiteY41" fmla="*/ 3177540 h 6236970"/>
                <a:gd name="connsiteX42" fmla="*/ 643890 w 2339340"/>
                <a:gd name="connsiteY42" fmla="*/ 3783330 h 6236970"/>
                <a:gd name="connsiteX43" fmla="*/ 613410 w 2339340"/>
                <a:gd name="connsiteY43" fmla="*/ 4255770 h 6236970"/>
                <a:gd name="connsiteX44" fmla="*/ 689610 w 2339340"/>
                <a:gd name="connsiteY44" fmla="*/ 4617720 h 6236970"/>
                <a:gd name="connsiteX45" fmla="*/ 803910 w 2339340"/>
                <a:gd name="connsiteY45" fmla="*/ 5215890 h 6236970"/>
                <a:gd name="connsiteX46" fmla="*/ 883920 w 2339340"/>
                <a:gd name="connsiteY46" fmla="*/ 5657850 h 6236970"/>
                <a:gd name="connsiteX47" fmla="*/ 872490 w 2339340"/>
                <a:gd name="connsiteY47" fmla="*/ 5684520 h 6236970"/>
                <a:gd name="connsiteX48" fmla="*/ 693420 w 2339340"/>
                <a:gd name="connsiteY48" fmla="*/ 5894070 h 6236970"/>
                <a:gd name="connsiteX49" fmla="*/ 541020 w 2339340"/>
                <a:gd name="connsiteY49" fmla="*/ 6092190 h 6236970"/>
                <a:gd name="connsiteX50" fmla="*/ 510540 w 2339340"/>
                <a:gd name="connsiteY50" fmla="*/ 6156960 h 6236970"/>
                <a:gd name="connsiteX51" fmla="*/ 701040 w 2339340"/>
                <a:gd name="connsiteY51" fmla="*/ 6092190 h 6236970"/>
                <a:gd name="connsiteX52" fmla="*/ 830580 w 2339340"/>
                <a:gd name="connsiteY52" fmla="*/ 6065520 h 6236970"/>
                <a:gd name="connsiteX53" fmla="*/ 952500 w 2339340"/>
                <a:gd name="connsiteY53" fmla="*/ 5974080 h 6236970"/>
                <a:gd name="connsiteX54" fmla="*/ 963930 w 2339340"/>
                <a:gd name="connsiteY54" fmla="*/ 5871210 h 6236970"/>
                <a:gd name="connsiteX55" fmla="*/ 1108710 w 2339340"/>
                <a:gd name="connsiteY55" fmla="*/ 5817870 h 6236970"/>
                <a:gd name="connsiteX56" fmla="*/ 1108710 w 2339340"/>
                <a:gd name="connsiteY56" fmla="*/ 5791200 h 6236970"/>
                <a:gd name="connsiteX57" fmla="*/ 1032510 w 2339340"/>
                <a:gd name="connsiteY57" fmla="*/ 5634990 h 6236970"/>
                <a:gd name="connsiteX58" fmla="*/ 1043940 w 2339340"/>
                <a:gd name="connsiteY58" fmla="*/ 5280660 h 6236970"/>
                <a:gd name="connsiteX59" fmla="*/ 1074420 w 2339340"/>
                <a:gd name="connsiteY59" fmla="*/ 4888230 h 6236970"/>
                <a:gd name="connsiteX60" fmla="*/ 1002030 w 2339340"/>
                <a:gd name="connsiteY60" fmla="*/ 4423410 h 6236970"/>
                <a:gd name="connsiteX61" fmla="*/ 1066800 w 2339340"/>
                <a:gd name="connsiteY61" fmla="*/ 4130040 h 6236970"/>
                <a:gd name="connsiteX62" fmla="*/ 1116330 w 2339340"/>
                <a:gd name="connsiteY62" fmla="*/ 3775710 h 6236970"/>
                <a:gd name="connsiteX63" fmla="*/ 1165860 w 2339340"/>
                <a:gd name="connsiteY63" fmla="*/ 3375660 h 6236970"/>
                <a:gd name="connsiteX64" fmla="*/ 1238250 w 2339340"/>
                <a:gd name="connsiteY64" fmla="*/ 3882390 h 6236970"/>
                <a:gd name="connsiteX65" fmla="*/ 1280160 w 2339340"/>
                <a:gd name="connsiteY65" fmla="*/ 4366260 h 6236970"/>
                <a:gd name="connsiteX66" fmla="*/ 1310640 w 2339340"/>
                <a:gd name="connsiteY66" fmla="*/ 4533900 h 6236970"/>
                <a:gd name="connsiteX67" fmla="*/ 1272540 w 2339340"/>
                <a:gd name="connsiteY67" fmla="*/ 4838700 h 6236970"/>
                <a:gd name="connsiteX68" fmla="*/ 1242060 w 2339340"/>
                <a:gd name="connsiteY68" fmla="*/ 5059680 h 6236970"/>
                <a:gd name="connsiteX69" fmla="*/ 1276350 w 2339340"/>
                <a:gd name="connsiteY69" fmla="*/ 5288280 h 6236970"/>
                <a:gd name="connsiteX70" fmla="*/ 1333500 w 2339340"/>
                <a:gd name="connsiteY70" fmla="*/ 5494020 h 6236970"/>
                <a:gd name="connsiteX71" fmla="*/ 1314450 w 2339340"/>
                <a:gd name="connsiteY71" fmla="*/ 5615940 h 6236970"/>
                <a:gd name="connsiteX72" fmla="*/ 1264920 w 2339340"/>
                <a:gd name="connsiteY72" fmla="*/ 5795010 h 6236970"/>
                <a:gd name="connsiteX73" fmla="*/ 1264920 w 2339340"/>
                <a:gd name="connsiteY73" fmla="*/ 5901690 h 6236970"/>
                <a:gd name="connsiteX74" fmla="*/ 1424940 w 2339340"/>
                <a:gd name="connsiteY74" fmla="*/ 6236970 h 6236970"/>
                <a:gd name="connsiteX75" fmla="*/ 1565910 w 2339340"/>
                <a:gd name="connsiteY75" fmla="*/ 6065520 h 6236970"/>
                <a:gd name="connsiteX76" fmla="*/ 1604010 w 2339340"/>
                <a:gd name="connsiteY76" fmla="*/ 6012180 h 6236970"/>
                <a:gd name="connsiteX77" fmla="*/ 1524000 w 2339340"/>
                <a:gd name="connsiteY77" fmla="*/ 5844540 h 6236970"/>
                <a:gd name="connsiteX78" fmla="*/ 1466850 w 2339340"/>
                <a:gd name="connsiteY78" fmla="*/ 5718810 h 6236970"/>
                <a:gd name="connsiteX79" fmla="*/ 1440180 w 2339340"/>
                <a:gd name="connsiteY79" fmla="*/ 5638800 h 6236970"/>
                <a:gd name="connsiteX80" fmla="*/ 1546860 w 2339340"/>
                <a:gd name="connsiteY80" fmla="*/ 5078730 h 6236970"/>
                <a:gd name="connsiteX81" fmla="*/ 1600200 w 2339340"/>
                <a:gd name="connsiteY81" fmla="*/ 4507230 h 6236970"/>
                <a:gd name="connsiteX82" fmla="*/ 1684020 w 2339340"/>
                <a:gd name="connsiteY82" fmla="*/ 4027170 h 6236970"/>
                <a:gd name="connsiteX83" fmla="*/ 1703070 w 2339340"/>
                <a:gd name="connsiteY83" fmla="*/ 3688080 h 6236970"/>
                <a:gd name="connsiteX84" fmla="*/ 1673305 w 2339340"/>
                <a:gd name="connsiteY84" fmla="*/ 3083005 h 6236970"/>
                <a:gd name="connsiteX85" fmla="*/ 1630680 w 2339340"/>
                <a:gd name="connsiteY85" fmla="*/ 2868930 h 6236970"/>
                <a:gd name="connsiteX86" fmla="*/ 1607820 w 2339340"/>
                <a:gd name="connsiteY86" fmla="*/ 2750820 h 6236970"/>
                <a:gd name="connsiteX87" fmla="*/ 1584960 w 2339340"/>
                <a:gd name="connsiteY87" fmla="*/ 2423160 h 6236970"/>
                <a:gd name="connsiteX88" fmla="*/ 1584960 w 2339340"/>
                <a:gd name="connsiteY88" fmla="*/ 2072640 h 6236970"/>
                <a:gd name="connsiteX89" fmla="*/ 1619250 w 2339340"/>
                <a:gd name="connsiteY89" fmla="*/ 1771650 h 6236970"/>
                <a:gd name="connsiteX90" fmla="*/ 1691640 w 2339340"/>
                <a:gd name="connsiteY90" fmla="*/ 1501140 h 6236970"/>
                <a:gd name="connsiteX91" fmla="*/ 1954530 w 2339340"/>
                <a:gd name="connsiteY91" fmla="*/ 1924050 h 6236970"/>
                <a:gd name="connsiteX92" fmla="*/ 2045970 w 2339340"/>
                <a:gd name="connsiteY92" fmla="*/ 2045970 h 6236970"/>
                <a:gd name="connsiteX93" fmla="*/ 1840230 w 2339340"/>
                <a:gd name="connsiteY93" fmla="*/ 2358390 h 6236970"/>
                <a:gd name="connsiteX94" fmla="*/ 1729740 w 2339340"/>
                <a:gd name="connsiteY94" fmla="*/ 2545080 h 6236970"/>
                <a:gd name="connsiteX95" fmla="*/ 1672590 w 2339340"/>
                <a:gd name="connsiteY95" fmla="*/ 2674620 h 6236970"/>
                <a:gd name="connsiteX96" fmla="*/ 1606391 w 2339340"/>
                <a:gd name="connsiteY96" fmla="*/ 2746296 h 6236970"/>
                <a:gd name="connsiteX97" fmla="*/ 1658302 w 2339340"/>
                <a:gd name="connsiteY97" fmla="*/ 3010615 h 6236970"/>
                <a:gd name="connsiteX98" fmla="*/ 1729740 w 2339340"/>
                <a:gd name="connsiteY98" fmla="*/ 2891790 h 6236970"/>
                <a:gd name="connsiteX99" fmla="*/ 1927860 w 2339340"/>
                <a:gd name="connsiteY99" fmla="*/ 2689860 h 6236970"/>
                <a:gd name="connsiteX100" fmla="*/ 2065020 w 2339340"/>
                <a:gd name="connsiteY100" fmla="*/ 2548890 h 6236970"/>
                <a:gd name="connsiteX101" fmla="*/ 2202180 w 2339340"/>
                <a:gd name="connsiteY101" fmla="*/ 2339340 h 6236970"/>
                <a:gd name="connsiteX102" fmla="*/ 2339340 w 2339340"/>
                <a:gd name="connsiteY102" fmla="*/ 2049780 h 6236970"/>
                <a:gd name="connsiteX103" fmla="*/ 2293620 w 2339340"/>
                <a:gd name="connsiteY103" fmla="*/ 1958340 h 6236970"/>
                <a:gd name="connsiteX104" fmla="*/ 2232660 w 2339340"/>
                <a:gd name="connsiteY104" fmla="*/ 1752600 h 6236970"/>
                <a:gd name="connsiteX105" fmla="*/ 2175510 w 2339340"/>
                <a:gd name="connsiteY105" fmla="*/ 1565910 h 6236970"/>
                <a:gd name="connsiteX106" fmla="*/ 2065020 w 2339340"/>
                <a:gd name="connsiteY106" fmla="*/ 1352550 h 6236970"/>
                <a:gd name="connsiteX107" fmla="*/ 1958340 w 2339340"/>
                <a:gd name="connsiteY107" fmla="*/ 1169670 h 6236970"/>
                <a:gd name="connsiteX108" fmla="*/ 1878330 w 2339340"/>
                <a:gd name="connsiteY108" fmla="*/ 1043940 h 6236970"/>
                <a:gd name="connsiteX109" fmla="*/ 1752600 w 2339340"/>
                <a:gd name="connsiteY109" fmla="*/ 975360 h 6236970"/>
                <a:gd name="connsiteX110" fmla="*/ 1645920 w 2339340"/>
                <a:gd name="connsiteY110" fmla="*/ 956310 h 6236970"/>
                <a:gd name="connsiteX111" fmla="*/ 1546860 w 2339340"/>
                <a:gd name="connsiteY111" fmla="*/ 922020 h 6236970"/>
                <a:gd name="connsiteX112" fmla="*/ 1276350 w 2339340"/>
                <a:gd name="connsiteY112" fmla="*/ 861060 h 6236970"/>
                <a:gd name="connsiteX113" fmla="*/ 1257300 w 2339340"/>
                <a:gd name="connsiteY113" fmla="*/ 739140 h 6236970"/>
                <a:gd name="connsiteX114" fmla="*/ 1325880 w 2339340"/>
                <a:gd name="connsiteY114" fmla="*/ 594360 h 6236970"/>
                <a:gd name="connsiteX115" fmla="*/ 1363980 w 2339340"/>
                <a:gd name="connsiteY115" fmla="*/ 537210 h 6236970"/>
                <a:gd name="connsiteX116" fmla="*/ 1352550 w 2339340"/>
                <a:gd name="connsiteY116" fmla="*/ 438150 h 6236970"/>
                <a:gd name="connsiteX117" fmla="*/ 1348740 w 2339340"/>
                <a:gd name="connsiteY117" fmla="*/ 308610 h 6236970"/>
                <a:gd name="connsiteX118" fmla="*/ 1306830 w 2339340"/>
                <a:gd name="connsiteY118" fmla="*/ 114300 h 6236970"/>
                <a:gd name="connsiteX119" fmla="*/ 1188720 w 2339340"/>
                <a:gd name="connsiteY119" fmla="*/ 38100 h 6236970"/>
                <a:gd name="connsiteX120" fmla="*/ 1143000 w 2339340"/>
                <a:gd name="connsiteY120" fmla="*/ 11430 h 6236970"/>
                <a:gd name="connsiteX121" fmla="*/ 1093470 w 2339340"/>
                <a:gd name="connsiteY121" fmla="*/ 22860 h 6236970"/>
                <a:gd name="connsiteX0" fmla="*/ 1093470 w 2339340"/>
                <a:gd name="connsiteY0" fmla="*/ 22860 h 6236970"/>
                <a:gd name="connsiteX1" fmla="*/ 971550 w 2339340"/>
                <a:gd name="connsiteY1" fmla="*/ 68580 h 6236970"/>
                <a:gd name="connsiteX2" fmla="*/ 967740 w 2339340"/>
                <a:gd name="connsiteY2" fmla="*/ 0 h 6236970"/>
                <a:gd name="connsiteX3" fmla="*/ 872490 w 2339340"/>
                <a:gd name="connsiteY3" fmla="*/ 121920 h 6236970"/>
                <a:gd name="connsiteX4" fmla="*/ 849630 w 2339340"/>
                <a:gd name="connsiteY4" fmla="*/ 86916 h 6236970"/>
                <a:gd name="connsiteX5" fmla="*/ 804863 w 2339340"/>
                <a:gd name="connsiteY5" fmla="*/ 216455 h 6236970"/>
                <a:gd name="connsiteX6" fmla="*/ 811530 w 2339340"/>
                <a:gd name="connsiteY6" fmla="*/ 461010 h 6236970"/>
                <a:gd name="connsiteX7" fmla="*/ 754380 w 2339340"/>
                <a:gd name="connsiteY7" fmla="*/ 464820 h 6236970"/>
                <a:gd name="connsiteX8" fmla="*/ 781050 w 2339340"/>
                <a:gd name="connsiteY8" fmla="*/ 548640 h 6236970"/>
                <a:gd name="connsiteX9" fmla="*/ 822960 w 2339340"/>
                <a:gd name="connsiteY9" fmla="*/ 624840 h 6236970"/>
                <a:gd name="connsiteX10" fmla="*/ 887730 w 2339340"/>
                <a:gd name="connsiteY10" fmla="*/ 689610 h 6236970"/>
                <a:gd name="connsiteX11" fmla="*/ 925830 w 2339340"/>
                <a:gd name="connsiteY11" fmla="*/ 769620 h 6236970"/>
                <a:gd name="connsiteX12" fmla="*/ 925830 w 2339340"/>
                <a:gd name="connsiteY12" fmla="*/ 861060 h 6236970"/>
                <a:gd name="connsiteX13" fmla="*/ 803910 w 2339340"/>
                <a:gd name="connsiteY13" fmla="*/ 922020 h 6236970"/>
                <a:gd name="connsiteX14" fmla="*/ 701040 w 2339340"/>
                <a:gd name="connsiteY14" fmla="*/ 948690 h 6236970"/>
                <a:gd name="connsiteX15" fmla="*/ 556260 w 2339340"/>
                <a:gd name="connsiteY15" fmla="*/ 952500 h 6236970"/>
                <a:gd name="connsiteX16" fmla="*/ 403860 w 2339340"/>
                <a:gd name="connsiteY16" fmla="*/ 1002030 h 6236970"/>
                <a:gd name="connsiteX17" fmla="*/ 320040 w 2339340"/>
                <a:gd name="connsiteY17" fmla="*/ 1085850 h 6236970"/>
                <a:gd name="connsiteX18" fmla="*/ 247650 w 2339340"/>
                <a:gd name="connsiteY18" fmla="*/ 1276350 h 6236970"/>
                <a:gd name="connsiteX19" fmla="*/ 163830 w 2339340"/>
                <a:gd name="connsiteY19" fmla="*/ 1569720 h 6236970"/>
                <a:gd name="connsiteX20" fmla="*/ 83820 w 2339340"/>
                <a:gd name="connsiteY20" fmla="*/ 1783080 h 6236970"/>
                <a:gd name="connsiteX21" fmla="*/ 72390 w 2339340"/>
                <a:gd name="connsiteY21" fmla="*/ 1962150 h 6236970"/>
                <a:gd name="connsiteX22" fmla="*/ 0 w 2339340"/>
                <a:gd name="connsiteY22" fmla="*/ 2145030 h 6236970"/>
                <a:gd name="connsiteX23" fmla="*/ 11430 w 2339340"/>
                <a:gd name="connsiteY23" fmla="*/ 2251710 h 6236970"/>
                <a:gd name="connsiteX24" fmla="*/ 106680 w 2339340"/>
                <a:gd name="connsiteY24" fmla="*/ 2426970 h 6236970"/>
                <a:gd name="connsiteX25" fmla="*/ 243840 w 2339340"/>
                <a:gd name="connsiteY25" fmla="*/ 2594610 h 6236970"/>
                <a:gd name="connsiteX26" fmla="*/ 422910 w 2339340"/>
                <a:gd name="connsiteY26" fmla="*/ 2769870 h 6236970"/>
                <a:gd name="connsiteX27" fmla="*/ 609600 w 2339340"/>
                <a:gd name="connsiteY27" fmla="*/ 2929890 h 6236970"/>
                <a:gd name="connsiteX28" fmla="*/ 703183 w 2339340"/>
                <a:gd name="connsiteY28" fmla="*/ 3062525 h 6236970"/>
                <a:gd name="connsiteX29" fmla="*/ 711517 w 2339340"/>
                <a:gd name="connsiteY29" fmla="*/ 2784396 h 6236970"/>
                <a:gd name="connsiteX30" fmla="*/ 647700 w 2339340"/>
                <a:gd name="connsiteY30" fmla="*/ 2731770 h 6236970"/>
                <a:gd name="connsiteX31" fmla="*/ 541020 w 2339340"/>
                <a:gd name="connsiteY31" fmla="*/ 2537460 h 6236970"/>
                <a:gd name="connsiteX32" fmla="*/ 487680 w 2339340"/>
                <a:gd name="connsiteY32" fmla="*/ 2426970 h 6236970"/>
                <a:gd name="connsiteX33" fmla="*/ 293370 w 2339340"/>
                <a:gd name="connsiteY33" fmla="*/ 2205990 h 6236970"/>
                <a:gd name="connsiteX34" fmla="*/ 426720 w 2339340"/>
                <a:gd name="connsiteY34" fmla="*/ 1988820 h 6236970"/>
                <a:gd name="connsiteX35" fmla="*/ 483870 w 2339340"/>
                <a:gd name="connsiteY35" fmla="*/ 1878330 h 6236970"/>
                <a:gd name="connsiteX36" fmla="*/ 544830 w 2339340"/>
                <a:gd name="connsiteY36" fmla="*/ 1642110 h 6236970"/>
                <a:gd name="connsiteX37" fmla="*/ 636270 w 2339340"/>
                <a:gd name="connsiteY37" fmla="*/ 1897380 h 6236970"/>
                <a:gd name="connsiteX38" fmla="*/ 678180 w 2339340"/>
                <a:gd name="connsiteY38" fmla="*/ 2202180 h 6236970"/>
                <a:gd name="connsiteX39" fmla="*/ 689610 w 2339340"/>
                <a:gd name="connsiteY39" fmla="*/ 2487930 h 6236970"/>
                <a:gd name="connsiteX40" fmla="*/ 712470 w 2339340"/>
                <a:gd name="connsiteY40" fmla="*/ 2762250 h 6236970"/>
                <a:gd name="connsiteX41" fmla="*/ 701040 w 2339340"/>
                <a:gd name="connsiteY41" fmla="*/ 3177540 h 6236970"/>
                <a:gd name="connsiteX42" fmla="*/ 643890 w 2339340"/>
                <a:gd name="connsiteY42" fmla="*/ 3783330 h 6236970"/>
                <a:gd name="connsiteX43" fmla="*/ 613410 w 2339340"/>
                <a:gd name="connsiteY43" fmla="*/ 4255770 h 6236970"/>
                <a:gd name="connsiteX44" fmla="*/ 689610 w 2339340"/>
                <a:gd name="connsiteY44" fmla="*/ 4617720 h 6236970"/>
                <a:gd name="connsiteX45" fmla="*/ 803910 w 2339340"/>
                <a:gd name="connsiteY45" fmla="*/ 5215890 h 6236970"/>
                <a:gd name="connsiteX46" fmla="*/ 883920 w 2339340"/>
                <a:gd name="connsiteY46" fmla="*/ 5657850 h 6236970"/>
                <a:gd name="connsiteX47" fmla="*/ 872490 w 2339340"/>
                <a:gd name="connsiteY47" fmla="*/ 5684520 h 6236970"/>
                <a:gd name="connsiteX48" fmla="*/ 693420 w 2339340"/>
                <a:gd name="connsiteY48" fmla="*/ 5894070 h 6236970"/>
                <a:gd name="connsiteX49" fmla="*/ 541020 w 2339340"/>
                <a:gd name="connsiteY49" fmla="*/ 6092190 h 6236970"/>
                <a:gd name="connsiteX50" fmla="*/ 510540 w 2339340"/>
                <a:gd name="connsiteY50" fmla="*/ 6156960 h 6236970"/>
                <a:gd name="connsiteX51" fmla="*/ 701040 w 2339340"/>
                <a:gd name="connsiteY51" fmla="*/ 6092190 h 6236970"/>
                <a:gd name="connsiteX52" fmla="*/ 830580 w 2339340"/>
                <a:gd name="connsiteY52" fmla="*/ 6065520 h 6236970"/>
                <a:gd name="connsiteX53" fmla="*/ 952500 w 2339340"/>
                <a:gd name="connsiteY53" fmla="*/ 5974080 h 6236970"/>
                <a:gd name="connsiteX54" fmla="*/ 963930 w 2339340"/>
                <a:gd name="connsiteY54" fmla="*/ 5871210 h 6236970"/>
                <a:gd name="connsiteX55" fmla="*/ 1108710 w 2339340"/>
                <a:gd name="connsiteY55" fmla="*/ 5817870 h 6236970"/>
                <a:gd name="connsiteX56" fmla="*/ 1108710 w 2339340"/>
                <a:gd name="connsiteY56" fmla="*/ 5791200 h 6236970"/>
                <a:gd name="connsiteX57" fmla="*/ 1032510 w 2339340"/>
                <a:gd name="connsiteY57" fmla="*/ 5634990 h 6236970"/>
                <a:gd name="connsiteX58" fmla="*/ 1043940 w 2339340"/>
                <a:gd name="connsiteY58" fmla="*/ 5280660 h 6236970"/>
                <a:gd name="connsiteX59" fmla="*/ 1074420 w 2339340"/>
                <a:gd name="connsiteY59" fmla="*/ 4888230 h 6236970"/>
                <a:gd name="connsiteX60" fmla="*/ 1002030 w 2339340"/>
                <a:gd name="connsiteY60" fmla="*/ 4423410 h 6236970"/>
                <a:gd name="connsiteX61" fmla="*/ 1066800 w 2339340"/>
                <a:gd name="connsiteY61" fmla="*/ 4130040 h 6236970"/>
                <a:gd name="connsiteX62" fmla="*/ 1116330 w 2339340"/>
                <a:gd name="connsiteY62" fmla="*/ 3775710 h 6236970"/>
                <a:gd name="connsiteX63" fmla="*/ 1165860 w 2339340"/>
                <a:gd name="connsiteY63" fmla="*/ 3375660 h 6236970"/>
                <a:gd name="connsiteX64" fmla="*/ 1238250 w 2339340"/>
                <a:gd name="connsiteY64" fmla="*/ 3882390 h 6236970"/>
                <a:gd name="connsiteX65" fmla="*/ 1280160 w 2339340"/>
                <a:gd name="connsiteY65" fmla="*/ 4366260 h 6236970"/>
                <a:gd name="connsiteX66" fmla="*/ 1310640 w 2339340"/>
                <a:gd name="connsiteY66" fmla="*/ 4533900 h 6236970"/>
                <a:gd name="connsiteX67" fmla="*/ 1272540 w 2339340"/>
                <a:gd name="connsiteY67" fmla="*/ 4838700 h 6236970"/>
                <a:gd name="connsiteX68" fmla="*/ 1242060 w 2339340"/>
                <a:gd name="connsiteY68" fmla="*/ 5059680 h 6236970"/>
                <a:gd name="connsiteX69" fmla="*/ 1276350 w 2339340"/>
                <a:gd name="connsiteY69" fmla="*/ 5288280 h 6236970"/>
                <a:gd name="connsiteX70" fmla="*/ 1333500 w 2339340"/>
                <a:gd name="connsiteY70" fmla="*/ 5494020 h 6236970"/>
                <a:gd name="connsiteX71" fmla="*/ 1314450 w 2339340"/>
                <a:gd name="connsiteY71" fmla="*/ 5615940 h 6236970"/>
                <a:gd name="connsiteX72" fmla="*/ 1264920 w 2339340"/>
                <a:gd name="connsiteY72" fmla="*/ 5795010 h 6236970"/>
                <a:gd name="connsiteX73" fmla="*/ 1264920 w 2339340"/>
                <a:gd name="connsiteY73" fmla="*/ 5901690 h 6236970"/>
                <a:gd name="connsiteX74" fmla="*/ 1424940 w 2339340"/>
                <a:gd name="connsiteY74" fmla="*/ 6236970 h 6236970"/>
                <a:gd name="connsiteX75" fmla="*/ 1565910 w 2339340"/>
                <a:gd name="connsiteY75" fmla="*/ 6065520 h 6236970"/>
                <a:gd name="connsiteX76" fmla="*/ 1604010 w 2339340"/>
                <a:gd name="connsiteY76" fmla="*/ 6012180 h 6236970"/>
                <a:gd name="connsiteX77" fmla="*/ 1524000 w 2339340"/>
                <a:gd name="connsiteY77" fmla="*/ 5844540 h 6236970"/>
                <a:gd name="connsiteX78" fmla="*/ 1466850 w 2339340"/>
                <a:gd name="connsiteY78" fmla="*/ 5718810 h 6236970"/>
                <a:gd name="connsiteX79" fmla="*/ 1440180 w 2339340"/>
                <a:gd name="connsiteY79" fmla="*/ 5638800 h 6236970"/>
                <a:gd name="connsiteX80" fmla="*/ 1546860 w 2339340"/>
                <a:gd name="connsiteY80" fmla="*/ 5078730 h 6236970"/>
                <a:gd name="connsiteX81" fmla="*/ 1600200 w 2339340"/>
                <a:gd name="connsiteY81" fmla="*/ 4507230 h 6236970"/>
                <a:gd name="connsiteX82" fmla="*/ 1684020 w 2339340"/>
                <a:gd name="connsiteY82" fmla="*/ 4027170 h 6236970"/>
                <a:gd name="connsiteX83" fmla="*/ 1703070 w 2339340"/>
                <a:gd name="connsiteY83" fmla="*/ 3688080 h 6236970"/>
                <a:gd name="connsiteX84" fmla="*/ 1673305 w 2339340"/>
                <a:gd name="connsiteY84" fmla="*/ 3083005 h 6236970"/>
                <a:gd name="connsiteX85" fmla="*/ 1630680 w 2339340"/>
                <a:gd name="connsiteY85" fmla="*/ 2868930 h 6236970"/>
                <a:gd name="connsiteX86" fmla="*/ 1607820 w 2339340"/>
                <a:gd name="connsiteY86" fmla="*/ 2750820 h 6236970"/>
                <a:gd name="connsiteX87" fmla="*/ 1584960 w 2339340"/>
                <a:gd name="connsiteY87" fmla="*/ 2423160 h 6236970"/>
                <a:gd name="connsiteX88" fmla="*/ 1584960 w 2339340"/>
                <a:gd name="connsiteY88" fmla="*/ 2072640 h 6236970"/>
                <a:gd name="connsiteX89" fmla="*/ 1619250 w 2339340"/>
                <a:gd name="connsiteY89" fmla="*/ 1771650 h 6236970"/>
                <a:gd name="connsiteX90" fmla="*/ 1691640 w 2339340"/>
                <a:gd name="connsiteY90" fmla="*/ 1501140 h 6236970"/>
                <a:gd name="connsiteX91" fmla="*/ 1954530 w 2339340"/>
                <a:gd name="connsiteY91" fmla="*/ 1924050 h 6236970"/>
                <a:gd name="connsiteX92" fmla="*/ 2045970 w 2339340"/>
                <a:gd name="connsiteY92" fmla="*/ 2045970 h 6236970"/>
                <a:gd name="connsiteX93" fmla="*/ 1840230 w 2339340"/>
                <a:gd name="connsiteY93" fmla="*/ 2358390 h 6236970"/>
                <a:gd name="connsiteX94" fmla="*/ 1729740 w 2339340"/>
                <a:gd name="connsiteY94" fmla="*/ 2545080 h 6236970"/>
                <a:gd name="connsiteX95" fmla="*/ 1672590 w 2339340"/>
                <a:gd name="connsiteY95" fmla="*/ 2674620 h 6236970"/>
                <a:gd name="connsiteX96" fmla="*/ 1606391 w 2339340"/>
                <a:gd name="connsiteY96" fmla="*/ 2746296 h 6236970"/>
                <a:gd name="connsiteX97" fmla="*/ 1658302 w 2339340"/>
                <a:gd name="connsiteY97" fmla="*/ 3010615 h 6236970"/>
                <a:gd name="connsiteX98" fmla="*/ 1729740 w 2339340"/>
                <a:gd name="connsiteY98" fmla="*/ 2891790 h 6236970"/>
                <a:gd name="connsiteX99" fmla="*/ 1927860 w 2339340"/>
                <a:gd name="connsiteY99" fmla="*/ 2689860 h 6236970"/>
                <a:gd name="connsiteX100" fmla="*/ 2065020 w 2339340"/>
                <a:gd name="connsiteY100" fmla="*/ 2548890 h 6236970"/>
                <a:gd name="connsiteX101" fmla="*/ 2202180 w 2339340"/>
                <a:gd name="connsiteY101" fmla="*/ 2339340 h 6236970"/>
                <a:gd name="connsiteX102" fmla="*/ 2339340 w 2339340"/>
                <a:gd name="connsiteY102" fmla="*/ 2049780 h 6236970"/>
                <a:gd name="connsiteX103" fmla="*/ 2293620 w 2339340"/>
                <a:gd name="connsiteY103" fmla="*/ 1958340 h 6236970"/>
                <a:gd name="connsiteX104" fmla="*/ 2232660 w 2339340"/>
                <a:gd name="connsiteY104" fmla="*/ 1752600 h 6236970"/>
                <a:gd name="connsiteX105" fmla="*/ 2175510 w 2339340"/>
                <a:gd name="connsiteY105" fmla="*/ 1565910 h 6236970"/>
                <a:gd name="connsiteX106" fmla="*/ 2065020 w 2339340"/>
                <a:gd name="connsiteY106" fmla="*/ 1352550 h 6236970"/>
                <a:gd name="connsiteX107" fmla="*/ 1958340 w 2339340"/>
                <a:gd name="connsiteY107" fmla="*/ 1169670 h 6236970"/>
                <a:gd name="connsiteX108" fmla="*/ 1878330 w 2339340"/>
                <a:gd name="connsiteY108" fmla="*/ 1043940 h 6236970"/>
                <a:gd name="connsiteX109" fmla="*/ 1752600 w 2339340"/>
                <a:gd name="connsiteY109" fmla="*/ 975360 h 6236970"/>
                <a:gd name="connsiteX110" fmla="*/ 1645920 w 2339340"/>
                <a:gd name="connsiteY110" fmla="*/ 956310 h 6236970"/>
                <a:gd name="connsiteX111" fmla="*/ 1546860 w 2339340"/>
                <a:gd name="connsiteY111" fmla="*/ 922020 h 6236970"/>
                <a:gd name="connsiteX112" fmla="*/ 1276350 w 2339340"/>
                <a:gd name="connsiteY112" fmla="*/ 861060 h 6236970"/>
                <a:gd name="connsiteX113" fmla="*/ 1257300 w 2339340"/>
                <a:gd name="connsiteY113" fmla="*/ 739140 h 6236970"/>
                <a:gd name="connsiteX114" fmla="*/ 1325880 w 2339340"/>
                <a:gd name="connsiteY114" fmla="*/ 594360 h 6236970"/>
                <a:gd name="connsiteX115" fmla="*/ 1363980 w 2339340"/>
                <a:gd name="connsiteY115" fmla="*/ 537210 h 6236970"/>
                <a:gd name="connsiteX116" fmla="*/ 1352550 w 2339340"/>
                <a:gd name="connsiteY116" fmla="*/ 438150 h 6236970"/>
                <a:gd name="connsiteX117" fmla="*/ 1348740 w 2339340"/>
                <a:gd name="connsiteY117" fmla="*/ 308610 h 6236970"/>
                <a:gd name="connsiteX118" fmla="*/ 1306830 w 2339340"/>
                <a:gd name="connsiteY118" fmla="*/ 114300 h 6236970"/>
                <a:gd name="connsiteX119" fmla="*/ 1188720 w 2339340"/>
                <a:gd name="connsiteY119" fmla="*/ 38100 h 6236970"/>
                <a:gd name="connsiteX120" fmla="*/ 1143000 w 2339340"/>
                <a:gd name="connsiteY120" fmla="*/ 11430 h 6236970"/>
                <a:gd name="connsiteX121" fmla="*/ 1093470 w 2339340"/>
                <a:gd name="connsiteY121" fmla="*/ 22860 h 6236970"/>
                <a:gd name="connsiteX0" fmla="*/ 1093470 w 2339340"/>
                <a:gd name="connsiteY0" fmla="*/ 22860 h 6236970"/>
                <a:gd name="connsiteX1" fmla="*/ 971550 w 2339340"/>
                <a:gd name="connsiteY1" fmla="*/ 68580 h 6236970"/>
                <a:gd name="connsiteX2" fmla="*/ 967740 w 2339340"/>
                <a:gd name="connsiteY2" fmla="*/ 0 h 6236970"/>
                <a:gd name="connsiteX3" fmla="*/ 872490 w 2339340"/>
                <a:gd name="connsiteY3" fmla="*/ 121920 h 6236970"/>
                <a:gd name="connsiteX4" fmla="*/ 849630 w 2339340"/>
                <a:gd name="connsiteY4" fmla="*/ 86916 h 6236970"/>
                <a:gd name="connsiteX5" fmla="*/ 804863 w 2339340"/>
                <a:gd name="connsiteY5" fmla="*/ 216455 h 6236970"/>
                <a:gd name="connsiteX6" fmla="*/ 782955 w 2339340"/>
                <a:gd name="connsiteY6" fmla="*/ 450294 h 6236970"/>
                <a:gd name="connsiteX7" fmla="*/ 754380 w 2339340"/>
                <a:gd name="connsiteY7" fmla="*/ 464820 h 6236970"/>
                <a:gd name="connsiteX8" fmla="*/ 781050 w 2339340"/>
                <a:gd name="connsiteY8" fmla="*/ 548640 h 6236970"/>
                <a:gd name="connsiteX9" fmla="*/ 822960 w 2339340"/>
                <a:gd name="connsiteY9" fmla="*/ 624840 h 6236970"/>
                <a:gd name="connsiteX10" fmla="*/ 887730 w 2339340"/>
                <a:gd name="connsiteY10" fmla="*/ 689610 h 6236970"/>
                <a:gd name="connsiteX11" fmla="*/ 925830 w 2339340"/>
                <a:gd name="connsiteY11" fmla="*/ 769620 h 6236970"/>
                <a:gd name="connsiteX12" fmla="*/ 925830 w 2339340"/>
                <a:gd name="connsiteY12" fmla="*/ 861060 h 6236970"/>
                <a:gd name="connsiteX13" fmla="*/ 803910 w 2339340"/>
                <a:gd name="connsiteY13" fmla="*/ 922020 h 6236970"/>
                <a:gd name="connsiteX14" fmla="*/ 701040 w 2339340"/>
                <a:gd name="connsiteY14" fmla="*/ 948690 h 6236970"/>
                <a:gd name="connsiteX15" fmla="*/ 556260 w 2339340"/>
                <a:gd name="connsiteY15" fmla="*/ 952500 h 6236970"/>
                <a:gd name="connsiteX16" fmla="*/ 403860 w 2339340"/>
                <a:gd name="connsiteY16" fmla="*/ 1002030 h 6236970"/>
                <a:gd name="connsiteX17" fmla="*/ 320040 w 2339340"/>
                <a:gd name="connsiteY17" fmla="*/ 1085850 h 6236970"/>
                <a:gd name="connsiteX18" fmla="*/ 247650 w 2339340"/>
                <a:gd name="connsiteY18" fmla="*/ 1276350 h 6236970"/>
                <a:gd name="connsiteX19" fmla="*/ 163830 w 2339340"/>
                <a:gd name="connsiteY19" fmla="*/ 1569720 h 6236970"/>
                <a:gd name="connsiteX20" fmla="*/ 83820 w 2339340"/>
                <a:gd name="connsiteY20" fmla="*/ 1783080 h 6236970"/>
                <a:gd name="connsiteX21" fmla="*/ 72390 w 2339340"/>
                <a:gd name="connsiteY21" fmla="*/ 1962150 h 6236970"/>
                <a:gd name="connsiteX22" fmla="*/ 0 w 2339340"/>
                <a:gd name="connsiteY22" fmla="*/ 2145030 h 6236970"/>
                <a:gd name="connsiteX23" fmla="*/ 11430 w 2339340"/>
                <a:gd name="connsiteY23" fmla="*/ 2251710 h 6236970"/>
                <a:gd name="connsiteX24" fmla="*/ 106680 w 2339340"/>
                <a:gd name="connsiteY24" fmla="*/ 2426970 h 6236970"/>
                <a:gd name="connsiteX25" fmla="*/ 243840 w 2339340"/>
                <a:gd name="connsiteY25" fmla="*/ 2594610 h 6236970"/>
                <a:gd name="connsiteX26" fmla="*/ 422910 w 2339340"/>
                <a:gd name="connsiteY26" fmla="*/ 2769870 h 6236970"/>
                <a:gd name="connsiteX27" fmla="*/ 609600 w 2339340"/>
                <a:gd name="connsiteY27" fmla="*/ 2929890 h 6236970"/>
                <a:gd name="connsiteX28" fmla="*/ 703183 w 2339340"/>
                <a:gd name="connsiteY28" fmla="*/ 3062525 h 6236970"/>
                <a:gd name="connsiteX29" fmla="*/ 711517 w 2339340"/>
                <a:gd name="connsiteY29" fmla="*/ 2784396 h 6236970"/>
                <a:gd name="connsiteX30" fmla="*/ 647700 w 2339340"/>
                <a:gd name="connsiteY30" fmla="*/ 2731770 h 6236970"/>
                <a:gd name="connsiteX31" fmla="*/ 541020 w 2339340"/>
                <a:gd name="connsiteY31" fmla="*/ 2537460 h 6236970"/>
                <a:gd name="connsiteX32" fmla="*/ 487680 w 2339340"/>
                <a:gd name="connsiteY32" fmla="*/ 2426970 h 6236970"/>
                <a:gd name="connsiteX33" fmla="*/ 293370 w 2339340"/>
                <a:gd name="connsiteY33" fmla="*/ 2205990 h 6236970"/>
                <a:gd name="connsiteX34" fmla="*/ 426720 w 2339340"/>
                <a:gd name="connsiteY34" fmla="*/ 1988820 h 6236970"/>
                <a:gd name="connsiteX35" fmla="*/ 483870 w 2339340"/>
                <a:gd name="connsiteY35" fmla="*/ 1878330 h 6236970"/>
                <a:gd name="connsiteX36" fmla="*/ 544830 w 2339340"/>
                <a:gd name="connsiteY36" fmla="*/ 1642110 h 6236970"/>
                <a:gd name="connsiteX37" fmla="*/ 636270 w 2339340"/>
                <a:gd name="connsiteY37" fmla="*/ 1897380 h 6236970"/>
                <a:gd name="connsiteX38" fmla="*/ 678180 w 2339340"/>
                <a:gd name="connsiteY38" fmla="*/ 2202180 h 6236970"/>
                <a:gd name="connsiteX39" fmla="*/ 689610 w 2339340"/>
                <a:gd name="connsiteY39" fmla="*/ 2487930 h 6236970"/>
                <a:gd name="connsiteX40" fmla="*/ 712470 w 2339340"/>
                <a:gd name="connsiteY40" fmla="*/ 2762250 h 6236970"/>
                <a:gd name="connsiteX41" fmla="*/ 701040 w 2339340"/>
                <a:gd name="connsiteY41" fmla="*/ 3177540 h 6236970"/>
                <a:gd name="connsiteX42" fmla="*/ 643890 w 2339340"/>
                <a:gd name="connsiteY42" fmla="*/ 3783330 h 6236970"/>
                <a:gd name="connsiteX43" fmla="*/ 613410 w 2339340"/>
                <a:gd name="connsiteY43" fmla="*/ 4255770 h 6236970"/>
                <a:gd name="connsiteX44" fmla="*/ 689610 w 2339340"/>
                <a:gd name="connsiteY44" fmla="*/ 4617720 h 6236970"/>
                <a:gd name="connsiteX45" fmla="*/ 803910 w 2339340"/>
                <a:gd name="connsiteY45" fmla="*/ 5215890 h 6236970"/>
                <a:gd name="connsiteX46" fmla="*/ 883920 w 2339340"/>
                <a:gd name="connsiteY46" fmla="*/ 5657850 h 6236970"/>
                <a:gd name="connsiteX47" fmla="*/ 872490 w 2339340"/>
                <a:gd name="connsiteY47" fmla="*/ 5684520 h 6236970"/>
                <a:gd name="connsiteX48" fmla="*/ 693420 w 2339340"/>
                <a:gd name="connsiteY48" fmla="*/ 5894070 h 6236970"/>
                <a:gd name="connsiteX49" fmla="*/ 541020 w 2339340"/>
                <a:gd name="connsiteY49" fmla="*/ 6092190 h 6236970"/>
                <a:gd name="connsiteX50" fmla="*/ 510540 w 2339340"/>
                <a:gd name="connsiteY50" fmla="*/ 6156960 h 6236970"/>
                <a:gd name="connsiteX51" fmla="*/ 701040 w 2339340"/>
                <a:gd name="connsiteY51" fmla="*/ 6092190 h 6236970"/>
                <a:gd name="connsiteX52" fmla="*/ 830580 w 2339340"/>
                <a:gd name="connsiteY52" fmla="*/ 6065520 h 6236970"/>
                <a:gd name="connsiteX53" fmla="*/ 952500 w 2339340"/>
                <a:gd name="connsiteY53" fmla="*/ 5974080 h 6236970"/>
                <a:gd name="connsiteX54" fmla="*/ 963930 w 2339340"/>
                <a:gd name="connsiteY54" fmla="*/ 5871210 h 6236970"/>
                <a:gd name="connsiteX55" fmla="*/ 1108710 w 2339340"/>
                <a:gd name="connsiteY55" fmla="*/ 5817870 h 6236970"/>
                <a:gd name="connsiteX56" fmla="*/ 1108710 w 2339340"/>
                <a:gd name="connsiteY56" fmla="*/ 5791200 h 6236970"/>
                <a:gd name="connsiteX57" fmla="*/ 1032510 w 2339340"/>
                <a:gd name="connsiteY57" fmla="*/ 5634990 h 6236970"/>
                <a:gd name="connsiteX58" fmla="*/ 1043940 w 2339340"/>
                <a:gd name="connsiteY58" fmla="*/ 5280660 h 6236970"/>
                <a:gd name="connsiteX59" fmla="*/ 1074420 w 2339340"/>
                <a:gd name="connsiteY59" fmla="*/ 4888230 h 6236970"/>
                <a:gd name="connsiteX60" fmla="*/ 1002030 w 2339340"/>
                <a:gd name="connsiteY60" fmla="*/ 4423410 h 6236970"/>
                <a:gd name="connsiteX61" fmla="*/ 1066800 w 2339340"/>
                <a:gd name="connsiteY61" fmla="*/ 4130040 h 6236970"/>
                <a:gd name="connsiteX62" fmla="*/ 1116330 w 2339340"/>
                <a:gd name="connsiteY62" fmla="*/ 3775710 h 6236970"/>
                <a:gd name="connsiteX63" fmla="*/ 1165860 w 2339340"/>
                <a:gd name="connsiteY63" fmla="*/ 3375660 h 6236970"/>
                <a:gd name="connsiteX64" fmla="*/ 1238250 w 2339340"/>
                <a:gd name="connsiteY64" fmla="*/ 3882390 h 6236970"/>
                <a:gd name="connsiteX65" fmla="*/ 1280160 w 2339340"/>
                <a:gd name="connsiteY65" fmla="*/ 4366260 h 6236970"/>
                <a:gd name="connsiteX66" fmla="*/ 1310640 w 2339340"/>
                <a:gd name="connsiteY66" fmla="*/ 4533900 h 6236970"/>
                <a:gd name="connsiteX67" fmla="*/ 1272540 w 2339340"/>
                <a:gd name="connsiteY67" fmla="*/ 4838700 h 6236970"/>
                <a:gd name="connsiteX68" fmla="*/ 1242060 w 2339340"/>
                <a:gd name="connsiteY68" fmla="*/ 5059680 h 6236970"/>
                <a:gd name="connsiteX69" fmla="*/ 1276350 w 2339340"/>
                <a:gd name="connsiteY69" fmla="*/ 5288280 h 6236970"/>
                <a:gd name="connsiteX70" fmla="*/ 1333500 w 2339340"/>
                <a:gd name="connsiteY70" fmla="*/ 5494020 h 6236970"/>
                <a:gd name="connsiteX71" fmla="*/ 1314450 w 2339340"/>
                <a:gd name="connsiteY71" fmla="*/ 5615940 h 6236970"/>
                <a:gd name="connsiteX72" fmla="*/ 1264920 w 2339340"/>
                <a:gd name="connsiteY72" fmla="*/ 5795010 h 6236970"/>
                <a:gd name="connsiteX73" fmla="*/ 1264920 w 2339340"/>
                <a:gd name="connsiteY73" fmla="*/ 5901690 h 6236970"/>
                <a:gd name="connsiteX74" fmla="*/ 1424940 w 2339340"/>
                <a:gd name="connsiteY74" fmla="*/ 6236970 h 6236970"/>
                <a:gd name="connsiteX75" fmla="*/ 1565910 w 2339340"/>
                <a:gd name="connsiteY75" fmla="*/ 6065520 h 6236970"/>
                <a:gd name="connsiteX76" fmla="*/ 1604010 w 2339340"/>
                <a:gd name="connsiteY76" fmla="*/ 6012180 h 6236970"/>
                <a:gd name="connsiteX77" fmla="*/ 1524000 w 2339340"/>
                <a:gd name="connsiteY77" fmla="*/ 5844540 h 6236970"/>
                <a:gd name="connsiteX78" fmla="*/ 1466850 w 2339340"/>
                <a:gd name="connsiteY78" fmla="*/ 5718810 h 6236970"/>
                <a:gd name="connsiteX79" fmla="*/ 1440180 w 2339340"/>
                <a:gd name="connsiteY79" fmla="*/ 5638800 h 6236970"/>
                <a:gd name="connsiteX80" fmla="*/ 1546860 w 2339340"/>
                <a:gd name="connsiteY80" fmla="*/ 5078730 h 6236970"/>
                <a:gd name="connsiteX81" fmla="*/ 1600200 w 2339340"/>
                <a:gd name="connsiteY81" fmla="*/ 4507230 h 6236970"/>
                <a:gd name="connsiteX82" fmla="*/ 1684020 w 2339340"/>
                <a:gd name="connsiteY82" fmla="*/ 4027170 h 6236970"/>
                <a:gd name="connsiteX83" fmla="*/ 1703070 w 2339340"/>
                <a:gd name="connsiteY83" fmla="*/ 3688080 h 6236970"/>
                <a:gd name="connsiteX84" fmla="*/ 1673305 w 2339340"/>
                <a:gd name="connsiteY84" fmla="*/ 3083005 h 6236970"/>
                <a:gd name="connsiteX85" fmla="*/ 1630680 w 2339340"/>
                <a:gd name="connsiteY85" fmla="*/ 2868930 h 6236970"/>
                <a:gd name="connsiteX86" fmla="*/ 1607820 w 2339340"/>
                <a:gd name="connsiteY86" fmla="*/ 2750820 h 6236970"/>
                <a:gd name="connsiteX87" fmla="*/ 1584960 w 2339340"/>
                <a:gd name="connsiteY87" fmla="*/ 2423160 h 6236970"/>
                <a:gd name="connsiteX88" fmla="*/ 1584960 w 2339340"/>
                <a:gd name="connsiteY88" fmla="*/ 2072640 h 6236970"/>
                <a:gd name="connsiteX89" fmla="*/ 1619250 w 2339340"/>
                <a:gd name="connsiteY89" fmla="*/ 1771650 h 6236970"/>
                <a:gd name="connsiteX90" fmla="*/ 1691640 w 2339340"/>
                <a:gd name="connsiteY90" fmla="*/ 1501140 h 6236970"/>
                <a:gd name="connsiteX91" fmla="*/ 1954530 w 2339340"/>
                <a:gd name="connsiteY91" fmla="*/ 1924050 h 6236970"/>
                <a:gd name="connsiteX92" fmla="*/ 2045970 w 2339340"/>
                <a:gd name="connsiteY92" fmla="*/ 2045970 h 6236970"/>
                <a:gd name="connsiteX93" fmla="*/ 1840230 w 2339340"/>
                <a:gd name="connsiteY93" fmla="*/ 2358390 h 6236970"/>
                <a:gd name="connsiteX94" fmla="*/ 1729740 w 2339340"/>
                <a:gd name="connsiteY94" fmla="*/ 2545080 h 6236970"/>
                <a:gd name="connsiteX95" fmla="*/ 1672590 w 2339340"/>
                <a:gd name="connsiteY95" fmla="*/ 2674620 h 6236970"/>
                <a:gd name="connsiteX96" fmla="*/ 1606391 w 2339340"/>
                <a:gd name="connsiteY96" fmla="*/ 2746296 h 6236970"/>
                <a:gd name="connsiteX97" fmla="*/ 1658302 w 2339340"/>
                <a:gd name="connsiteY97" fmla="*/ 3010615 h 6236970"/>
                <a:gd name="connsiteX98" fmla="*/ 1729740 w 2339340"/>
                <a:gd name="connsiteY98" fmla="*/ 2891790 h 6236970"/>
                <a:gd name="connsiteX99" fmla="*/ 1927860 w 2339340"/>
                <a:gd name="connsiteY99" fmla="*/ 2689860 h 6236970"/>
                <a:gd name="connsiteX100" fmla="*/ 2065020 w 2339340"/>
                <a:gd name="connsiteY100" fmla="*/ 2548890 h 6236970"/>
                <a:gd name="connsiteX101" fmla="*/ 2202180 w 2339340"/>
                <a:gd name="connsiteY101" fmla="*/ 2339340 h 6236970"/>
                <a:gd name="connsiteX102" fmla="*/ 2339340 w 2339340"/>
                <a:gd name="connsiteY102" fmla="*/ 2049780 h 6236970"/>
                <a:gd name="connsiteX103" fmla="*/ 2293620 w 2339340"/>
                <a:gd name="connsiteY103" fmla="*/ 1958340 h 6236970"/>
                <a:gd name="connsiteX104" fmla="*/ 2232660 w 2339340"/>
                <a:gd name="connsiteY104" fmla="*/ 1752600 h 6236970"/>
                <a:gd name="connsiteX105" fmla="*/ 2175510 w 2339340"/>
                <a:gd name="connsiteY105" fmla="*/ 1565910 h 6236970"/>
                <a:gd name="connsiteX106" fmla="*/ 2065020 w 2339340"/>
                <a:gd name="connsiteY106" fmla="*/ 1352550 h 6236970"/>
                <a:gd name="connsiteX107" fmla="*/ 1958340 w 2339340"/>
                <a:gd name="connsiteY107" fmla="*/ 1169670 h 6236970"/>
                <a:gd name="connsiteX108" fmla="*/ 1878330 w 2339340"/>
                <a:gd name="connsiteY108" fmla="*/ 1043940 h 6236970"/>
                <a:gd name="connsiteX109" fmla="*/ 1752600 w 2339340"/>
                <a:gd name="connsiteY109" fmla="*/ 975360 h 6236970"/>
                <a:gd name="connsiteX110" fmla="*/ 1645920 w 2339340"/>
                <a:gd name="connsiteY110" fmla="*/ 956310 h 6236970"/>
                <a:gd name="connsiteX111" fmla="*/ 1546860 w 2339340"/>
                <a:gd name="connsiteY111" fmla="*/ 922020 h 6236970"/>
                <a:gd name="connsiteX112" fmla="*/ 1276350 w 2339340"/>
                <a:gd name="connsiteY112" fmla="*/ 861060 h 6236970"/>
                <a:gd name="connsiteX113" fmla="*/ 1257300 w 2339340"/>
                <a:gd name="connsiteY113" fmla="*/ 739140 h 6236970"/>
                <a:gd name="connsiteX114" fmla="*/ 1325880 w 2339340"/>
                <a:gd name="connsiteY114" fmla="*/ 594360 h 6236970"/>
                <a:gd name="connsiteX115" fmla="*/ 1363980 w 2339340"/>
                <a:gd name="connsiteY115" fmla="*/ 537210 h 6236970"/>
                <a:gd name="connsiteX116" fmla="*/ 1352550 w 2339340"/>
                <a:gd name="connsiteY116" fmla="*/ 438150 h 6236970"/>
                <a:gd name="connsiteX117" fmla="*/ 1348740 w 2339340"/>
                <a:gd name="connsiteY117" fmla="*/ 308610 h 6236970"/>
                <a:gd name="connsiteX118" fmla="*/ 1306830 w 2339340"/>
                <a:gd name="connsiteY118" fmla="*/ 114300 h 6236970"/>
                <a:gd name="connsiteX119" fmla="*/ 1188720 w 2339340"/>
                <a:gd name="connsiteY119" fmla="*/ 38100 h 6236970"/>
                <a:gd name="connsiteX120" fmla="*/ 1143000 w 2339340"/>
                <a:gd name="connsiteY120" fmla="*/ 11430 h 6236970"/>
                <a:gd name="connsiteX121" fmla="*/ 1093470 w 2339340"/>
                <a:gd name="connsiteY121" fmla="*/ 22860 h 6236970"/>
                <a:gd name="connsiteX0" fmla="*/ 1093470 w 2339340"/>
                <a:gd name="connsiteY0" fmla="*/ 22860 h 6236970"/>
                <a:gd name="connsiteX1" fmla="*/ 970359 w 2339340"/>
                <a:gd name="connsiteY1" fmla="*/ 61436 h 6236970"/>
                <a:gd name="connsiteX2" fmla="*/ 967740 w 2339340"/>
                <a:gd name="connsiteY2" fmla="*/ 0 h 6236970"/>
                <a:gd name="connsiteX3" fmla="*/ 872490 w 2339340"/>
                <a:gd name="connsiteY3" fmla="*/ 121920 h 6236970"/>
                <a:gd name="connsiteX4" fmla="*/ 849630 w 2339340"/>
                <a:gd name="connsiteY4" fmla="*/ 86916 h 6236970"/>
                <a:gd name="connsiteX5" fmla="*/ 804863 w 2339340"/>
                <a:gd name="connsiteY5" fmla="*/ 216455 h 6236970"/>
                <a:gd name="connsiteX6" fmla="*/ 782955 w 2339340"/>
                <a:gd name="connsiteY6" fmla="*/ 450294 h 6236970"/>
                <a:gd name="connsiteX7" fmla="*/ 754380 w 2339340"/>
                <a:gd name="connsiteY7" fmla="*/ 464820 h 6236970"/>
                <a:gd name="connsiteX8" fmla="*/ 781050 w 2339340"/>
                <a:gd name="connsiteY8" fmla="*/ 548640 h 6236970"/>
                <a:gd name="connsiteX9" fmla="*/ 822960 w 2339340"/>
                <a:gd name="connsiteY9" fmla="*/ 624840 h 6236970"/>
                <a:gd name="connsiteX10" fmla="*/ 887730 w 2339340"/>
                <a:gd name="connsiteY10" fmla="*/ 689610 h 6236970"/>
                <a:gd name="connsiteX11" fmla="*/ 925830 w 2339340"/>
                <a:gd name="connsiteY11" fmla="*/ 769620 h 6236970"/>
                <a:gd name="connsiteX12" fmla="*/ 925830 w 2339340"/>
                <a:gd name="connsiteY12" fmla="*/ 861060 h 6236970"/>
                <a:gd name="connsiteX13" fmla="*/ 803910 w 2339340"/>
                <a:gd name="connsiteY13" fmla="*/ 922020 h 6236970"/>
                <a:gd name="connsiteX14" fmla="*/ 701040 w 2339340"/>
                <a:gd name="connsiteY14" fmla="*/ 948690 h 6236970"/>
                <a:gd name="connsiteX15" fmla="*/ 556260 w 2339340"/>
                <a:gd name="connsiteY15" fmla="*/ 952500 h 6236970"/>
                <a:gd name="connsiteX16" fmla="*/ 403860 w 2339340"/>
                <a:gd name="connsiteY16" fmla="*/ 1002030 h 6236970"/>
                <a:gd name="connsiteX17" fmla="*/ 320040 w 2339340"/>
                <a:gd name="connsiteY17" fmla="*/ 1085850 h 6236970"/>
                <a:gd name="connsiteX18" fmla="*/ 247650 w 2339340"/>
                <a:gd name="connsiteY18" fmla="*/ 1276350 h 6236970"/>
                <a:gd name="connsiteX19" fmla="*/ 163830 w 2339340"/>
                <a:gd name="connsiteY19" fmla="*/ 1569720 h 6236970"/>
                <a:gd name="connsiteX20" fmla="*/ 83820 w 2339340"/>
                <a:gd name="connsiteY20" fmla="*/ 1783080 h 6236970"/>
                <a:gd name="connsiteX21" fmla="*/ 72390 w 2339340"/>
                <a:gd name="connsiteY21" fmla="*/ 1962150 h 6236970"/>
                <a:gd name="connsiteX22" fmla="*/ 0 w 2339340"/>
                <a:gd name="connsiteY22" fmla="*/ 2145030 h 6236970"/>
                <a:gd name="connsiteX23" fmla="*/ 11430 w 2339340"/>
                <a:gd name="connsiteY23" fmla="*/ 2251710 h 6236970"/>
                <a:gd name="connsiteX24" fmla="*/ 106680 w 2339340"/>
                <a:gd name="connsiteY24" fmla="*/ 2426970 h 6236970"/>
                <a:gd name="connsiteX25" fmla="*/ 243840 w 2339340"/>
                <a:gd name="connsiteY25" fmla="*/ 2594610 h 6236970"/>
                <a:gd name="connsiteX26" fmla="*/ 422910 w 2339340"/>
                <a:gd name="connsiteY26" fmla="*/ 2769870 h 6236970"/>
                <a:gd name="connsiteX27" fmla="*/ 609600 w 2339340"/>
                <a:gd name="connsiteY27" fmla="*/ 2929890 h 6236970"/>
                <a:gd name="connsiteX28" fmla="*/ 703183 w 2339340"/>
                <a:gd name="connsiteY28" fmla="*/ 3062525 h 6236970"/>
                <a:gd name="connsiteX29" fmla="*/ 711517 w 2339340"/>
                <a:gd name="connsiteY29" fmla="*/ 2784396 h 6236970"/>
                <a:gd name="connsiteX30" fmla="*/ 647700 w 2339340"/>
                <a:gd name="connsiteY30" fmla="*/ 2731770 h 6236970"/>
                <a:gd name="connsiteX31" fmla="*/ 541020 w 2339340"/>
                <a:gd name="connsiteY31" fmla="*/ 2537460 h 6236970"/>
                <a:gd name="connsiteX32" fmla="*/ 487680 w 2339340"/>
                <a:gd name="connsiteY32" fmla="*/ 2426970 h 6236970"/>
                <a:gd name="connsiteX33" fmla="*/ 293370 w 2339340"/>
                <a:gd name="connsiteY33" fmla="*/ 2205990 h 6236970"/>
                <a:gd name="connsiteX34" fmla="*/ 426720 w 2339340"/>
                <a:gd name="connsiteY34" fmla="*/ 1988820 h 6236970"/>
                <a:gd name="connsiteX35" fmla="*/ 483870 w 2339340"/>
                <a:gd name="connsiteY35" fmla="*/ 1878330 h 6236970"/>
                <a:gd name="connsiteX36" fmla="*/ 544830 w 2339340"/>
                <a:gd name="connsiteY36" fmla="*/ 1642110 h 6236970"/>
                <a:gd name="connsiteX37" fmla="*/ 636270 w 2339340"/>
                <a:gd name="connsiteY37" fmla="*/ 1897380 h 6236970"/>
                <a:gd name="connsiteX38" fmla="*/ 678180 w 2339340"/>
                <a:gd name="connsiteY38" fmla="*/ 2202180 h 6236970"/>
                <a:gd name="connsiteX39" fmla="*/ 689610 w 2339340"/>
                <a:gd name="connsiteY39" fmla="*/ 2487930 h 6236970"/>
                <a:gd name="connsiteX40" fmla="*/ 712470 w 2339340"/>
                <a:gd name="connsiteY40" fmla="*/ 2762250 h 6236970"/>
                <a:gd name="connsiteX41" fmla="*/ 701040 w 2339340"/>
                <a:gd name="connsiteY41" fmla="*/ 3177540 h 6236970"/>
                <a:gd name="connsiteX42" fmla="*/ 643890 w 2339340"/>
                <a:gd name="connsiteY42" fmla="*/ 3783330 h 6236970"/>
                <a:gd name="connsiteX43" fmla="*/ 613410 w 2339340"/>
                <a:gd name="connsiteY43" fmla="*/ 4255770 h 6236970"/>
                <a:gd name="connsiteX44" fmla="*/ 689610 w 2339340"/>
                <a:gd name="connsiteY44" fmla="*/ 4617720 h 6236970"/>
                <a:gd name="connsiteX45" fmla="*/ 803910 w 2339340"/>
                <a:gd name="connsiteY45" fmla="*/ 5215890 h 6236970"/>
                <a:gd name="connsiteX46" fmla="*/ 883920 w 2339340"/>
                <a:gd name="connsiteY46" fmla="*/ 5657850 h 6236970"/>
                <a:gd name="connsiteX47" fmla="*/ 872490 w 2339340"/>
                <a:gd name="connsiteY47" fmla="*/ 5684520 h 6236970"/>
                <a:gd name="connsiteX48" fmla="*/ 693420 w 2339340"/>
                <a:gd name="connsiteY48" fmla="*/ 5894070 h 6236970"/>
                <a:gd name="connsiteX49" fmla="*/ 541020 w 2339340"/>
                <a:gd name="connsiteY49" fmla="*/ 6092190 h 6236970"/>
                <a:gd name="connsiteX50" fmla="*/ 510540 w 2339340"/>
                <a:gd name="connsiteY50" fmla="*/ 6156960 h 6236970"/>
                <a:gd name="connsiteX51" fmla="*/ 701040 w 2339340"/>
                <a:gd name="connsiteY51" fmla="*/ 6092190 h 6236970"/>
                <a:gd name="connsiteX52" fmla="*/ 830580 w 2339340"/>
                <a:gd name="connsiteY52" fmla="*/ 6065520 h 6236970"/>
                <a:gd name="connsiteX53" fmla="*/ 952500 w 2339340"/>
                <a:gd name="connsiteY53" fmla="*/ 5974080 h 6236970"/>
                <a:gd name="connsiteX54" fmla="*/ 963930 w 2339340"/>
                <a:gd name="connsiteY54" fmla="*/ 5871210 h 6236970"/>
                <a:gd name="connsiteX55" fmla="*/ 1108710 w 2339340"/>
                <a:gd name="connsiteY55" fmla="*/ 5817870 h 6236970"/>
                <a:gd name="connsiteX56" fmla="*/ 1108710 w 2339340"/>
                <a:gd name="connsiteY56" fmla="*/ 5791200 h 6236970"/>
                <a:gd name="connsiteX57" fmla="*/ 1032510 w 2339340"/>
                <a:gd name="connsiteY57" fmla="*/ 5634990 h 6236970"/>
                <a:gd name="connsiteX58" fmla="*/ 1043940 w 2339340"/>
                <a:gd name="connsiteY58" fmla="*/ 5280660 h 6236970"/>
                <a:gd name="connsiteX59" fmla="*/ 1074420 w 2339340"/>
                <a:gd name="connsiteY59" fmla="*/ 4888230 h 6236970"/>
                <a:gd name="connsiteX60" fmla="*/ 1002030 w 2339340"/>
                <a:gd name="connsiteY60" fmla="*/ 4423410 h 6236970"/>
                <a:gd name="connsiteX61" fmla="*/ 1066800 w 2339340"/>
                <a:gd name="connsiteY61" fmla="*/ 4130040 h 6236970"/>
                <a:gd name="connsiteX62" fmla="*/ 1116330 w 2339340"/>
                <a:gd name="connsiteY62" fmla="*/ 3775710 h 6236970"/>
                <a:gd name="connsiteX63" fmla="*/ 1165860 w 2339340"/>
                <a:gd name="connsiteY63" fmla="*/ 3375660 h 6236970"/>
                <a:gd name="connsiteX64" fmla="*/ 1238250 w 2339340"/>
                <a:gd name="connsiteY64" fmla="*/ 3882390 h 6236970"/>
                <a:gd name="connsiteX65" fmla="*/ 1280160 w 2339340"/>
                <a:gd name="connsiteY65" fmla="*/ 4366260 h 6236970"/>
                <a:gd name="connsiteX66" fmla="*/ 1310640 w 2339340"/>
                <a:gd name="connsiteY66" fmla="*/ 4533900 h 6236970"/>
                <a:gd name="connsiteX67" fmla="*/ 1272540 w 2339340"/>
                <a:gd name="connsiteY67" fmla="*/ 4838700 h 6236970"/>
                <a:gd name="connsiteX68" fmla="*/ 1242060 w 2339340"/>
                <a:gd name="connsiteY68" fmla="*/ 5059680 h 6236970"/>
                <a:gd name="connsiteX69" fmla="*/ 1276350 w 2339340"/>
                <a:gd name="connsiteY69" fmla="*/ 5288280 h 6236970"/>
                <a:gd name="connsiteX70" fmla="*/ 1333500 w 2339340"/>
                <a:gd name="connsiteY70" fmla="*/ 5494020 h 6236970"/>
                <a:gd name="connsiteX71" fmla="*/ 1314450 w 2339340"/>
                <a:gd name="connsiteY71" fmla="*/ 5615940 h 6236970"/>
                <a:gd name="connsiteX72" fmla="*/ 1264920 w 2339340"/>
                <a:gd name="connsiteY72" fmla="*/ 5795010 h 6236970"/>
                <a:gd name="connsiteX73" fmla="*/ 1264920 w 2339340"/>
                <a:gd name="connsiteY73" fmla="*/ 5901690 h 6236970"/>
                <a:gd name="connsiteX74" fmla="*/ 1424940 w 2339340"/>
                <a:gd name="connsiteY74" fmla="*/ 6236970 h 6236970"/>
                <a:gd name="connsiteX75" fmla="*/ 1565910 w 2339340"/>
                <a:gd name="connsiteY75" fmla="*/ 6065520 h 6236970"/>
                <a:gd name="connsiteX76" fmla="*/ 1604010 w 2339340"/>
                <a:gd name="connsiteY76" fmla="*/ 6012180 h 6236970"/>
                <a:gd name="connsiteX77" fmla="*/ 1524000 w 2339340"/>
                <a:gd name="connsiteY77" fmla="*/ 5844540 h 6236970"/>
                <a:gd name="connsiteX78" fmla="*/ 1466850 w 2339340"/>
                <a:gd name="connsiteY78" fmla="*/ 5718810 h 6236970"/>
                <a:gd name="connsiteX79" fmla="*/ 1440180 w 2339340"/>
                <a:gd name="connsiteY79" fmla="*/ 5638800 h 6236970"/>
                <a:gd name="connsiteX80" fmla="*/ 1546860 w 2339340"/>
                <a:gd name="connsiteY80" fmla="*/ 5078730 h 6236970"/>
                <a:gd name="connsiteX81" fmla="*/ 1600200 w 2339340"/>
                <a:gd name="connsiteY81" fmla="*/ 4507230 h 6236970"/>
                <a:gd name="connsiteX82" fmla="*/ 1684020 w 2339340"/>
                <a:gd name="connsiteY82" fmla="*/ 4027170 h 6236970"/>
                <a:gd name="connsiteX83" fmla="*/ 1703070 w 2339340"/>
                <a:gd name="connsiteY83" fmla="*/ 3688080 h 6236970"/>
                <a:gd name="connsiteX84" fmla="*/ 1673305 w 2339340"/>
                <a:gd name="connsiteY84" fmla="*/ 3083005 h 6236970"/>
                <a:gd name="connsiteX85" fmla="*/ 1630680 w 2339340"/>
                <a:gd name="connsiteY85" fmla="*/ 2868930 h 6236970"/>
                <a:gd name="connsiteX86" fmla="*/ 1607820 w 2339340"/>
                <a:gd name="connsiteY86" fmla="*/ 2750820 h 6236970"/>
                <a:gd name="connsiteX87" fmla="*/ 1584960 w 2339340"/>
                <a:gd name="connsiteY87" fmla="*/ 2423160 h 6236970"/>
                <a:gd name="connsiteX88" fmla="*/ 1584960 w 2339340"/>
                <a:gd name="connsiteY88" fmla="*/ 2072640 h 6236970"/>
                <a:gd name="connsiteX89" fmla="*/ 1619250 w 2339340"/>
                <a:gd name="connsiteY89" fmla="*/ 1771650 h 6236970"/>
                <a:gd name="connsiteX90" fmla="*/ 1691640 w 2339340"/>
                <a:gd name="connsiteY90" fmla="*/ 1501140 h 6236970"/>
                <a:gd name="connsiteX91" fmla="*/ 1954530 w 2339340"/>
                <a:gd name="connsiteY91" fmla="*/ 1924050 h 6236970"/>
                <a:gd name="connsiteX92" fmla="*/ 2045970 w 2339340"/>
                <a:gd name="connsiteY92" fmla="*/ 2045970 h 6236970"/>
                <a:gd name="connsiteX93" fmla="*/ 1840230 w 2339340"/>
                <a:gd name="connsiteY93" fmla="*/ 2358390 h 6236970"/>
                <a:gd name="connsiteX94" fmla="*/ 1729740 w 2339340"/>
                <a:gd name="connsiteY94" fmla="*/ 2545080 h 6236970"/>
                <a:gd name="connsiteX95" fmla="*/ 1672590 w 2339340"/>
                <a:gd name="connsiteY95" fmla="*/ 2674620 h 6236970"/>
                <a:gd name="connsiteX96" fmla="*/ 1606391 w 2339340"/>
                <a:gd name="connsiteY96" fmla="*/ 2746296 h 6236970"/>
                <a:gd name="connsiteX97" fmla="*/ 1658302 w 2339340"/>
                <a:gd name="connsiteY97" fmla="*/ 3010615 h 6236970"/>
                <a:gd name="connsiteX98" fmla="*/ 1729740 w 2339340"/>
                <a:gd name="connsiteY98" fmla="*/ 2891790 h 6236970"/>
                <a:gd name="connsiteX99" fmla="*/ 1927860 w 2339340"/>
                <a:gd name="connsiteY99" fmla="*/ 2689860 h 6236970"/>
                <a:gd name="connsiteX100" fmla="*/ 2065020 w 2339340"/>
                <a:gd name="connsiteY100" fmla="*/ 2548890 h 6236970"/>
                <a:gd name="connsiteX101" fmla="*/ 2202180 w 2339340"/>
                <a:gd name="connsiteY101" fmla="*/ 2339340 h 6236970"/>
                <a:gd name="connsiteX102" fmla="*/ 2339340 w 2339340"/>
                <a:gd name="connsiteY102" fmla="*/ 2049780 h 6236970"/>
                <a:gd name="connsiteX103" fmla="*/ 2293620 w 2339340"/>
                <a:gd name="connsiteY103" fmla="*/ 1958340 h 6236970"/>
                <a:gd name="connsiteX104" fmla="*/ 2232660 w 2339340"/>
                <a:gd name="connsiteY104" fmla="*/ 1752600 h 6236970"/>
                <a:gd name="connsiteX105" fmla="*/ 2175510 w 2339340"/>
                <a:gd name="connsiteY105" fmla="*/ 1565910 h 6236970"/>
                <a:gd name="connsiteX106" fmla="*/ 2065020 w 2339340"/>
                <a:gd name="connsiteY106" fmla="*/ 1352550 h 6236970"/>
                <a:gd name="connsiteX107" fmla="*/ 1958340 w 2339340"/>
                <a:gd name="connsiteY107" fmla="*/ 1169670 h 6236970"/>
                <a:gd name="connsiteX108" fmla="*/ 1878330 w 2339340"/>
                <a:gd name="connsiteY108" fmla="*/ 1043940 h 6236970"/>
                <a:gd name="connsiteX109" fmla="*/ 1752600 w 2339340"/>
                <a:gd name="connsiteY109" fmla="*/ 975360 h 6236970"/>
                <a:gd name="connsiteX110" fmla="*/ 1645920 w 2339340"/>
                <a:gd name="connsiteY110" fmla="*/ 956310 h 6236970"/>
                <a:gd name="connsiteX111" fmla="*/ 1546860 w 2339340"/>
                <a:gd name="connsiteY111" fmla="*/ 922020 h 6236970"/>
                <a:gd name="connsiteX112" fmla="*/ 1276350 w 2339340"/>
                <a:gd name="connsiteY112" fmla="*/ 861060 h 6236970"/>
                <a:gd name="connsiteX113" fmla="*/ 1257300 w 2339340"/>
                <a:gd name="connsiteY113" fmla="*/ 739140 h 6236970"/>
                <a:gd name="connsiteX114" fmla="*/ 1325880 w 2339340"/>
                <a:gd name="connsiteY114" fmla="*/ 594360 h 6236970"/>
                <a:gd name="connsiteX115" fmla="*/ 1363980 w 2339340"/>
                <a:gd name="connsiteY115" fmla="*/ 537210 h 6236970"/>
                <a:gd name="connsiteX116" fmla="*/ 1352550 w 2339340"/>
                <a:gd name="connsiteY116" fmla="*/ 438150 h 6236970"/>
                <a:gd name="connsiteX117" fmla="*/ 1348740 w 2339340"/>
                <a:gd name="connsiteY117" fmla="*/ 308610 h 6236970"/>
                <a:gd name="connsiteX118" fmla="*/ 1306830 w 2339340"/>
                <a:gd name="connsiteY118" fmla="*/ 114300 h 6236970"/>
                <a:gd name="connsiteX119" fmla="*/ 1188720 w 2339340"/>
                <a:gd name="connsiteY119" fmla="*/ 38100 h 6236970"/>
                <a:gd name="connsiteX120" fmla="*/ 1143000 w 2339340"/>
                <a:gd name="connsiteY120" fmla="*/ 11430 h 6236970"/>
                <a:gd name="connsiteX121" fmla="*/ 1093470 w 2339340"/>
                <a:gd name="connsiteY121" fmla="*/ 22860 h 6236970"/>
                <a:gd name="connsiteX0" fmla="*/ 1077992 w 2339340"/>
                <a:gd name="connsiteY0" fmla="*/ 0 h 6253401"/>
                <a:gd name="connsiteX1" fmla="*/ 970359 w 2339340"/>
                <a:gd name="connsiteY1" fmla="*/ 77867 h 6253401"/>
                <a:gd name="connsiteX2" fmla="*/ 967740 w 2339340"/>
                <a:gd name="connsiteY2" fmla="*/ 16431 h 6253401"/>
                <a:gd name="connsiteX3" fmla="*/ 872490 w 2339340"/>
                <a:gd name="connsiteY3" fmla="*/ 138351 h 6253401"/>
                <a:gd name="connsiteX4" fmla="*/ 849630 w 2339340"/>
                <a:gd name="connsiteY4" fmla="*/ 103347 h 6253401"/>
                <a:gd name="connsiteX5" fmla="*/ 804863 w 2339340"/>
                <a:gd name="connsiteY5" fmla="*/ 232886 h 6253401"/>
                <a:gd name="connsiteX6" fmla="*/ 782955 w 2339340"/>
                <a:gd name="connsiteY6" fmla="*/ 466725 h 6253401"/>
                <a:gd name="connsiteX7" fmla="*/ 754380 w 2339340"/>
                <a:gd name="connsiteY7" fmla="*/ 481251 h 6253401"/>
                <a:gd name="connsiteX8" fmla="*/ 781050 w 2339340"/>
                <a:gd name="connsiteY8" fmla="*/ 565071 h 6253401"/>
                <a:gd name="connsiteX9" fmla="*/ 822960 w 2339340"/>
                <a:gd name="connsiteY9" fmla="*/ 641271 h 6253401"/>
                <a:gd name="connsiteX10" fmla="*/ 887730 w 2339340"/>
                <a:gd name="connsiteY10" fmla="*/ 706041 h 6253401"/>
                <a:gd name="connsiteX11" fmla="*/ 925830 w 2339340"/>
                <a:gd name="connsiteY11" fmla="*/ 786051 h 6253401"/>
                <a:gd name="connsiteX12" fmla="*/ 925830 w 2339340"/>
                <a:gd name="connsiteY12" fmla="*/ 877491 h 6253401"/>
                <a:gd name="connsiteX13" fmla="*/ 803910 w 2339340"/>
                <a:gd name="connsiteY13" fmla="*/ 938451 h 6253401"/>
                <a:gd name="connsiteX14" fmla="*/ 701040 w 2339340"/>
                <a:gd name="connsiteY14" fmla="*/ 965121 h 6253401"/>
                <a:gd name="connsiteX15" fmla="*/ 556260 w 2339340"/>
                <a:gd name="connsiteY15" fmla="*/ 968931 h 6253401"/>
                <a:gd name="connsiteX16" fmla="*/ 403860 w 2339340"/>
                <a:gd name="connsiteY16" fmla="*/ 1018461 h 6253401"/>
                <a:gd name="connsiteX17" fmla="*/ 320040 w 2339340"/>
                <a:gd name="connsiteY17" fmla="*/ 1102281 h 6253401"/>
                <a:gd name="connsiteX18" fmla="*/ 247650 w 2339340"/>
                <a:gd name="connsiteY18" fmla="*/ 1292781 h 6253401"/>
                <a:gd name="connsiteX19" fmla="*/ 163830 w 2339340"/>
                <a:gd name="connsiteY19" fmla="*/ 1586151 h 6253401"/>
                <a:gd name="connsiteX20" fmla="*/ 83820 w 2339340"/>
                <a:gd name="connsiteY20" fmla="*/ 1799511 h 6253401"/>
                <a:gd name="connsiteX21" fmla="*/ 72390 w 2339340"/>
                <a:gd name="connsiteY21" fmla="*/ 1978581 h 6253401"/>
                <a:gd name="connsiteX22" fmla="*/ 0 w 2339340"/>
                <a:gd name="connsiteY22" fmla="*/ 2161461 h 6253401"/>
                <a:gd name="connsiteX23" fmla="*/ 11430 w 2339340"/>
                <a:gd name="connsiteY23" fmla="*/ 2268141 h 6253401"/>
                <a:gd name="connsiteX24" fmla="*/ 106680 w 2339340"/>
                <a:gd name="connsiteY24" fmla="*/ 2443401 h 6253401"/>
                <a:gd name="connsiteX25" fmla="*/ 243840 w 2339340"/>
                <a:gd name="connsiteY25" fmla="*/ 2611041 h 6253401"/>
                <a:gd name="connsiteX26" fmla="*/ 422910 w 2339340"/>
                <a:gd name="connsiteY26" fmla="*/ 2786301 h 6253401"/>
                <a:gd name="connsiteX27" fmla="*/ 609600 w 2339340"/>
                <a:gd name="connsiteY27" fmla="*/ 2946321 h 6253401"/>
                <a:gd name="connsiteX28" fmla="*/ 703183 w 2339340"/>
                <a:gd name="connsiteY28" fmla="*/ 3078956 h 6253401"/>
                <a:gd name="connsiteX29" fmla="*/ 711517 w 2339340"/>
                <a:gd name="connsiteY29" fmla="*/ 2800827 h 6253401"/>
                <a:gd name="connsiteX30" fmla="*/ 647700 w 2339340"/>
                <a:gd name="connsiteY30" fmla="*/ 2748201 h 6253401"/>
                <a:gd name="connsiteX31" fmla="*/ 541020 w 2339340"/>
                <a:gd name="connsiteY31" fmla="*/ 2553891 h 6253401"/>
                <a:gd name="connsiteX32" fmla="*/ 487680 w 2339340"/>
                <a:gd name="connsiteY32" fmla="*/ 2443401 h 6253401"/>
                <a:gd name="connsiteX33" fmla="*/ 293370 w 2339340"/>
                <a:gd name="connsiteY33" fmla="*/ 2222421 h 6253401"/>
                <a:gd name="connsiteX34" fmla="*/ 426720 w 2339340"/>
                <a:gd name="connsiteY34" fmla="*/ 2005251 h 6253401"/>
                <a:gd name="connsiteX35" fmla="*/ 483870 w 2339340"/>
                <a:gd name="connsiteY35" fmla="*/ 1894761 h 6253401"/>
                <a:gd name="connsiteX36" fmla="*/ 544830 w 2339340"/>
                <a:gd name="connsiteY36" fmla="*/ 1658541 h 6253401"/>
                <a:gd name="connsiteX37" fmla="*/ 636270 w 2339340"/>
                <a:gd name="connsiteY37" fmla="*/ 1913811 h 6253401"/>
                <a:gd name="connsiteX38" fmla="*/ 678180 w 2339340"/>
                <a:gd name="connsiteY38" fmla="*/ 2218611 h 6253401"/>
                <a:gd name="connsiteX39" fmla="*/ 689610 w 2339340"/>
                <a:gd name="connsiteY39" fmla="*/ 2504361 h 6253401"/>
                <a:gd name="connsiteX40" fmla="*/ 712470 w 2339340"/>
                <a:gd name="connsiteY40" fmla="*/ 2778681 h 6253401"/>
                <a:gd name="connsiteX41" fmla="*/ 701040 w 2339340"/>
                <a:gd name="connsiteY41" fmla="*/ 3193971 h 6253401"/>
                <a:gd name="connsiteX42" fmla="*/ 643890 w 2339340"/>
                <a:gd name="connsiteY42" fmla="*/ 3799761 h 6253401"/>
                <a:gd name="connsiteX43" fmla="*/ 613410 w 2339340"/>
                <a:gd name="connsiteY43" fmla="*/ 4272201 h 6253401"/>
                <a:gd name="connsiteX44" fmla="*/ 689610 w 2339340"/>
                <a:gd name="connsiteY44" fmla="*/ 4634151 h 6253401"/>
                <a:gd name="connsiteX45" fmla="*/ 803910 w 2339340"/>
                <a:gd name="connsiteY45" fmla="*/ 5232321 h 6253401"/>
                <a:gd name="connsiteX46" fmla="*/ 883920 w 2339340"/>
                <a:gd name="connsiteY46" fmla="*/ 5674281 h 6253401"/>
                <a:gd name="connsiteX47" fmla="*/ 872490 w 2339340"/>
                <a:gd name="connsiteY47" fmla="*/ 5700951 h 6253401"/>
                <a:gd name="connsiteX48" fmla="*/ 693420 w 2339340"/>
                <a:gd name="connsiteY48" fmla="*/ 5910501 h 6253401"/>
                <a:gd name="connsiteX49" fmla="*/ 541020 w 2339340"/>
                <a:gd name="connsiteY49" fmla="*/ 6108621 h 6253401"/>
                <a:gd name="connsiteX50" fmla="*/ 510540 w 2339340"/>
                <a:gd name="connsiteY50" fmla="*/ 6173391 h 6253401"/>
                <a:gd name="connsiteX51" fmla="*/ 701040 w 2339340"/>
                <a:gd name="connsiteY51" fmla="*/ 6108621 h 6253401"/>
                <a:gd name="connsiteX52" fmla="*/ 830580 w 2339340"/>
                <a:gd name="connsiteY52" fmla="*/ 6081951 h 6253401"/>
                <a:gd name="connsiteX53" fmla="*/ 952500 w 2339340"/>
                <a:gd name="connsiteY53" fmla="*/ 5990511 h 6253401"/>
                <a:gd name="connsiteX54" fmla="*/ 963930 w 2339340"/>
                <a:gd name="connsiteY54" fmla="*/ 5887641 h 6253401"/>
                <a:gd name="connsiteX55" fmla="*/ 1108710 w 2339340"/>
                <a:gd name="connsiteY55" fmla="*/ 5834301 h 6253401"/>
                <a:gd name="connsiteX56" fmla="*/ 1108710 w 2339340"/>
                <a:gd name="connsiteY56" fmla="*/ 5807631 h 6253401"/>
                <a:gd name="connsiteX57" fmla="*/ 1032510 w 2339340"/>
                <a:gd name="connsiteY57" fmla="*/ 5651421 h 6253401"/>
                <a:gd name="connsiteX58" fmla="*/ 1043940 w 2339340"/>
                <a:gd name="connsiteY58" fmla="*/ 5297091 h 6253401"/>
                <a:gd name="connsiteX59" fmla="*/ 1074420 w 2339340"/>
                <a:gd name="connsiteY59" fmla="*/ 4904661 h 6253401"/>
                <a:gd name="connsiteX60" fmla="*/ 1002030 w 2339340"/>
                <a:gd name="connsiteY60" fmla="*/ 4439841 h 6253401"/>
                <a:gd name="connsiteX61" fmla="*/ 1066800 w 2339340"/>
                <a:gd name="connsiteY61" fmla="*/ 4146471 h 6253401"/>
                <a:gd name="connsiteX62" fmla="*/ 1116330 w 2339340"/>
                <a:gd name="connsiteY62" fmla="*/ 3792141 h 6253401"/>
                <a:gd name="connsiteX63" fmla="*/ 1165860 w 2339340"/>
                <a:gd name="connsiteY63" fmla="*/ 3392091 h 6253401"/>
                <a:gd name="connsiteX64" fmla="*/ 1238250 w 2339340"/>
                <a:gd name="connsiteY64" fmla="*/ 3898821 h 6253401"/>
                <a:gd name="connsiteX65" fmla="*/ 1280160 w 2339340"/>
                <a:gd name="connsiteY65" fmla="*/ 4382691 h 6253401"/>
                <a:gd name="connsiteX66" fmla="*/ 1310640 w 2339340"/>
                <a:gd name="connsiteY66" fmla="*/ 4550331 h 6253401"/>
                <a:gd name="connsiteX67" fmla="*/ 1272540 w 2339340"/>
                <a:gd name="connsiteY67" fmla="*/ 4855131 h 6253401"/>
                <a:gd name="connsiteX68" fmla="*/ 1242060 w 2339340"/>
                <a:gd name="connsiteY68" fmla="*/ 5076111 h 6253401"/>
                <a:gd name="connsiteX69" fmla="*/ 1276350 w 2339340"/>
                <a:gd name="connsiteY69" fmla="*/ 5304711 h 6253401"/>
                <a:gd name="connsiteX70" fmla="*/ 1333500 w 2339340"/>
                <a:gd name="connsiteY70" fmla="*/ 5510451 h 6253401"/>
                <a:gd name="connsiteX71" fmla="*/ 1314450 w 2339340"/>
                <a:gd name="connsiteY71" fmla="*/ 5632371 h 6253401"/>
                <a:gd name="connsiteX72" fmla="*/ 1264920 w 2339340"/>
                <a:gd name="connsiteY72" fmla="*/ 5811441 h 6253401"/>
                <a:gd name="connsiteX73" fmla="*/ 1264920 w 2339340"/>
                <a:gd name="connsiteY73" fmla="*/ 5918121 h 6253401"/>
                <a:gd name="connsiteX74" fmla="*/ 1424940 w 2339340"/>
                <a:gd name="connsiteY74" fmla="*/ 6253401 h 6253401"/>
                <a:gd name="connsiteX75" fmla="*/ 1565910 w 2339340"/>
                <a:gd name="connsiteY75" fmla="*/ 6081951 h 6253401"/>
                <a:gd name="connsiteX76" fmla="*/ 1604010 w 2339340"/>
                <a:gd name="connsiteY76" fmla="*/ 6028611 h 6253401"/>
                <a:gd name="connsiteX77" fmla="*/ 1524000 w 2339340"/>
                <a:gd name="connsiteY77" fmla="*/ 5860971 h 6253401"/>
                <a:gd name="connsiteX78" fmla="*/ 1466850 w 2339340"/>
                <a:gd name="connsiteY78" fmla="*/ 5735241 h 6253401"/>
                <a:gd name="connsiteX79" fmla="*/ 1440180 w 2339340"/>
                <a:gd name="connsiteY79" fmla="*/ 5655231 h 6253401"/>
                <a:gd name="connsiteX80" fmla="*/ 1546860 w 2339340"/>
                <a:gd name="connsiteY80" fmla="*/ 5095161 h 6253401"/>
                <a:gd name="connsiteX81" fmla="*/ 1600200 w 2339340"/>
                <a:gd name="connsiteY81" fmla="*/ 4523661 h 6253401"/>
                <a:gd name="connsiteX82" fmla="*/ 1684020 w 2339340"/>
                <a:gd name="connsiteY82" fmla="*/ 4043601 h 6253401"/>
                <a:gd name="connsiteX83" fmla="*/ 1703070 w 2339340"/>
                <a:gd name="connsiteY83" fmla="*/ 3704511 h 6253401"/>
                <a:gd name="connsiteX84" fmla="*/ 1673305 w 2339340"/>
                <a:gd name="connsiteY84" fmla="*/ 3099436 h 6253401"/>
                <a:gd name="connsiteX85" fmla="*/ 1630680 w 2339340"/>
                <a:gd name="connsiteY85" fmla="*/ 2885361 h 6253401"/>
                <a:gd name="connsiteX86" fmla="*/ 1607820 w 2339340"/>
                <a:gd name="connsiteY86" fmla="*/ 2767251 h 6253401"/>
                <a:gd name="connsiteX87" fmla="*/ 1584960 w 2339340"/>
                <a:gd name="connsiteY87" fmla="*/ 2439591 h 6253401"/>
                <a:gd name="connsiteX88" fmla="*/ 1584960 w 2339340"/>
                <a:gd name="connsiteY88" fmla="*/ 2089071 h 6253401"/>
                <a:gd name="connsiteX89" fmla="*/ 1619250 w 2339340"/>
                <a:gd name="connsiteY89" fmla="*/ 1788081 h 6253401"/>
                <a:gd name="connsiteX90" fmla="*/ 1691640 w 2339340"/>
                <a:gd name="connsiteY90" fmla="*/ 1517571 h 6253401"/>
                <a:gd name="connsiteX91" fmla="*/ 1954530 w 2339340"/>
                <a:gd name="connsiteY91" fmla="*/ 1940481 h 6253401"/>
                <a:gd name="connsiteX92" fmla="*/ 2045970 w 2339340"/>
                <a:gd name="connsiteY92" fmla="*/ 2062401 h 6253401"/>
                <a:gd name="connsiteX93" fmla="*/ 1840230 w 2339340"/>
                <a:gd name="connsiteY93" fmla="*/ 2374821 h 6253401"/>
                <a:gd name="connsiteX94" fmla="*/ 1729740 w 2339340"/>
                <a:gd name="connsiteY94" fmla="*/ 2561511 h 6253401"/>
                <a:gd name="connsiteX95" fmla="*/ 1672590 w 2339340"/>
                <a:gd name="connsiteY95" fmla="*/ 2691051 h 6253401"/>
                <a:gd name="connsiteX96" fmla="*/ 1606391 w 2339340"/>
                <a:gd name="connsiteY96" fmla="*/ 2762727 h 6253401"/>
                <a:gd name="connsiteX97" fmla="*/ 1658302 w 2339340"/>
                <a:gd name="connsiteY97" fmla="*/ 3027046 h 6253401"/>
                <a:gd name="connsiteX98" fmla="*/ 1729740 w 2339340"/>
                <a:gd name="connsiteY98" fmla="*/ 2908221 h 6253401"/>
                <a:gd name="connsiteX99" fmla="*/ 1927860 w 2339340"/>
                <a:gd name="connsiteY99" fmla="*/ 2706291 h 6253401"/>
                <a:gd name="connsiteX100" fmla="*/ 2065020 w 2339340"/>
                <a:gd name="connsiteY100" fmla="*/ 2565321 h 6253401"/>
                <a:gd name="connsiteX101" fmla="*/ 2202180 w 2339340"/>
                <a:gd name="connsiteY101" fmla="*/ 2355771 h 6253401"/>
                <a:gd name="connsiteX102" fmla="*/ 2339340 w 2339340"/>
                <a:gd name="connsiteY102" fmla="*/ 2066211 h 6253401"/>
                <a:gd name="connsiteX103" fmla="*/ 2293620 w 2339340"/>
                <a:gd name="connsiteY103" fmla="*/ 1974771 h 6253401"/>
                <a:gd name="connsiteX104" fmla="*/ 2232660 w 2339340"/>
                <a:gd name="connsiteY104" fmla="*/ 1769031 h 6253401"/>
                <a:gd name="connsiteX105" fmla="*/ 2175510 w 2339340"/>
                <a:gd name="connsiteY105" fmla="*/ 1582341 h 6253401"/>
                <a:gd name="connsiteX106" fmla="*/ 2065020 w 2339340"/>
                <a:gd name="connsiteY106" fmla="*/ 1368981 h 6253401"/>
                <a:gd name="connsiteX107" fmla="*/ 1958340 w 2339340"/>
                <a:gd name="connsiteY107" fmla="*/ 1186101 h 6253401"/>
                <a:gd name="connsiteX108" fmla="*/ 1878330 w 2339340"/>
                <a:gd name="connsiteY108" fmla="*/ 1060371 h 6253401"/>
                <a:gd name="connsiteX109" fmla="*/ 1752600 w 2339340"/>
                <a:gd name="connsiteY109" fmla="*/ 991791 h 6253401"/>
                <a:gd name="connsiteX110" fmla="*/ 1645920 w 2339340"/>
                <a:gd name="connsiteY110" fmla="*/ 972741 h 6253401"/>
                <a:gd name="connsiteX111" fmla="*/ 1546860 w 2339340"/>
                <a:gd name="connsiteY111" fmla="*/ 938451 h 6253401"/>
                <a:gd name="connsiteX112" fmla="*/ 1276350 w 2339340"/>
                <a:gd name="connsiteY112" fmla="*/ 877491 h 6253401"/>
                <a:gd name="connsiteX113" fmla="*/ 1257300 w 2339340"/>
                <a:gd name="connsiteY113" fmla="*/ 755571 h 6253401"/>
                <a:gd name="connsiteX114" fmla="*/ 1325880 w 2339340"/>
                <a:gd name="connsiteY114" fmla="*/ 610791 h 6253401"/>
                <a:gd name="connsiteX115" fmla="*/ 1363980 w 2339340"/>
                <a:gd name="connsiteY115" fmla="*/ 553641 h 6253401"/>
                <a:gd name="connsiteX116" fmla="*/ 1352550 w 2339340"/>
                <a:gd name="connsiteY116" fmla="*/ 454581 h 6253401"/>
                <a:gd name="connsiteX117" fmla="*/ 1348740 w 2339340"/>
                <a:gd name="connsiteY117" fmla="*/ 325041 h 6253401"/>
                <a:gd name="connsiteX118" fmla="*/ 1306830 w 2339340"/>
                <a:gd name="connsiteY118" fmla="*/ 130731 h 6253401"/>
                <a:gd name="connsiteX119" fmla="*/ 1188720 w 2339340"/>
                <a:gd name="connsiteY119" fmla="*/ 54531 h 6253401"/>
                <a:gd name="connsiteX120" fmla="*/ 1143000 w 2339340"/>
                <a:gd name="connsiteY120" fmla="*/ 27861 h 6253401"/>
                <a:gd name="connsiteX121" fmla="*/ 1077992 w 2339340"/>
                <a:gd name="connsiteY121" fmla="*/ 0 h 6253401"/>
                <a:gd name="connsiteX0" fmla="*/ 1077992 w 2339340"/>
                <a:gd name="connsiteY0" fmla="*/ 0 h 6253401"/>
                <a:gd name="connsiteX1" fmla="*/ 970359 w 2339340"/>
                <a:gd name="connsiteY1" fmla="*/ 77867 h 6253401"/>
                <a:gd name="connsiteX2" fmla="*/ 967740 w 2339340"/>
                <a:gd name="connsiteY2" fmla="*/ 16431 h 6253401"/>
                <a:gd name="connsiteX3" fmla="*/ 872490 w 2339340"/>
                <a:gd name="connsiteY3" fmla="*/ 138351 h 6253401"/>
                <a:gd name="connsiteX4" fmla="*/ 849630 w 2339340"/>
                <a:gd name="connsiteY4" fmla="*/ 103347 h 6253401"/>
                <a:gd name="connsiteX5" fmla="*/ 804863 w 2339340"/>
                <a:gd name="connsiteY5" fmla="*/ 232886 h 6253401"/>
                <a:gd name="connsiteX6" fmla="*/ 782955 w 2339340"/>
                <a:gd name="connsiteY6" fmla="*/ 466725 h 6253401"/>
                <a:gd name="connsiteX7" fmla="*/ 754380 w 2339340"/>
                <a:gd name="connsiteY7" fmla="*/ 481251 h 6253401"/>
                <a:gd name="connsiteX8" fmla="*/ 781050 w 2339340"/>
                <a:gd name="connsiteY8" fmla="*/ 565071 h 6253401"/>
                <a:gd name="connsiteX9" fmla="*/ 822960 w 2339340"/>
                <a:gd name="connsiteY9" fmla="*/ 641271 h 6253401"/>
                <a:gd name="connsiteX10" fmla="*/ 887730 w 2339340"/>
                <a:gd name="connsiteY10" fmla="*/ 706041 h 6253401"/>
                <a:gd name="connsiteX11" fmla="*/ 925830 w 2339340"/>
                <a:gd name="connsiteY11" fmla="*/ 786051 h 6253401"/>
                <a:gd name="connsiteX12" fmla="*/ 925830 w 2339340"/>
                <a:gd name="connsiteY12" fmla="*/ 877491 h 6253401"/>
                <a:gd name="connsiteX13" fmla="*/ 803910 w 2339340"/>
                <a:gd name="connsiteY13" fmla="*/ 938451 h 6253401"/>
                <a:gd name="connsiteX14" fmla="*/ 701040 w 2339340"/>
                <a:gd name="connsiteY14" fmla="*/ 965121 h 6253401"/>
                <a:gd name="connsiteX15" fmla="*/ 556260 w 2339340"/>
                <a:gd name="connsiteY15" fmla="*/ 968931 h 6253401"/>
                <a:gd name="connsiteX16" fmla="*/ 403860 w 2339340"/>
                <a:gd name="connsiteY16" fmla="*/ 1018461 h 6253401"/>
                <a:gd name="connsiteX17" fmla="*/ 320040 w 2339340"/>
                <a:gd name="connsiteY17" fmla="*/ 1102281 h 6253401"/>
                <a:gd name="connsiteX18" fmla="*/ 247650 w 2339340"/>
                <a:gd name="connsiteY18" fmla="*/ 1292781 h 6253401"/>
                <a:gd name="connsiteX19" fmla="*/ 163830 w 2339340"/>
                <a:gd name="connsiteY19" fmla="*/ 1586151 h 6253401"/>
                <a:gd name="connsiteX20" fmla="*/ 83820 w 2339340"/>
                <a:gd name="connsiteY20" fmla="*/ 1799511 h 6253401"/>
                <a:gd name="connsiteX21" fmla="*/ 72390 w 2339340"/>
                <a:gd name="connsiteY21" fmla="*/ 1978581 h 6253401"/>
                <a:gd name="connsiteX22" fmla="*/ 0 w 2339340"/>
                <a:gd name="connsiteY22" fmla="*/ 2161461 h 6253401"/>
                <a:gd name="connsiteX23" fmla="*/ 11430 w 2339340"/>
                <a:gd name="connsiteY23" fmla="*/ 2268141 h 6253401"/>
                <a:gd name="connsiteX24" fmla="*/ 106680 w 2339340"/>
                <a:gd name="connsiteY24" fmla="*/ 2443401 h 6253401"/>
                <a:gd name="connsiteX25" fmla="*/ 243840 w 2339340"/>
                <a:gd name="connsiteY25" fmla="*/ 2611041 h 6253401"/>
                <a:gd name="connsiteX26" fmla="*/ 422910 w 2339340"/>
                <a:gd name="connsiteY26" fmla="*/ 2786301 h 6253401"/>
                <a:gd name="connsiteX27" fmla="*/ 609600 w 2339340"/>
                <a:gd name="connsiteY27" fmla="*/ 2946321 h 6253401"/>
                <a:gd name="connsiteX28" fmla="*/ 703183 w 2339340"/>
                <a:gd name="connsiteY28" fmla="*/ 3078956 h 6253401"/>
                <a:gd name="connsiteX29" fmla="*/ 711517 w 2339340"/>
                <a:gd name="connsiteY29" fmla="*/ 2800827 h 6253401"/>
                <a:gd name="connsiteX30" fmla="*/ 647700 w 2339340"/>
                <a:gd name="connsiteY30" fmla="*/ 2748201 h 6253401"/>
                <a:gd name="connsiteX31" fmla="*/ 541020 w 2339340"/>
                <a:gd name="connsiteY31" fmla="*/ 2553891 h 6253401"/>
                <a:gd name="connsiteX32" fmla="*/ 487680 w 2339340"/>
                <a:gd name="connsiteY32" fmla="*/ 2443401 h 6253401"/>
                <a:gd name="connsiteX33" fmla="*/ 293370 w 2339340"/>
                <a:gd name="connsiteY33" fmla="*/ 2222421 h 6253401"/>
                <a:gd name="connsiteX34" fmla="*/ 426720 w 2339340"/>
                <a:gd name="connsiteY34" fmla="*/ 2005251 h 6253401"/>
                <a:gd name="connsiteX35" fmla="*/ 483870 w 2339340"/>
                <a:gd name="connsiteY35" fmla="*/ 1894761 h 6253401"/>
                <a:gd name="connsiteX36" fmla="*/ 544830 w 2339340"/>
                <a:gd name="connsiteY36" fmla="*/ 1658541 h 6253401"/>
                <a:gd name="connsiteX37" fmla="*/ 636270 w 2339340"/>
                <a:gd name="connsiteY37" fmla="*/ 1913811 h 6253401"/>
                <a:gd name="connsiteX38" fmla="*/ 678180 w 2339340"/>
                <a:gd name="connsiteY38" fmla="*/ 2218611 h 6253401"/>
                <a:gd name="connsiteX39" fmla="*/ 689610 w 2339340"/>
                <a:gd name="connsiteY39" fmla="*/ 2504361 h 6253401"/>
                <a:gd name="connsiteX40" fmla="*/ 712470 w 2339340"/>
                <a:gd name="connsiteY40" fmla="*/ 2778681 h 6253401"/>
                <a:gd name="connsiteX41" fmla="*/ 701040 w 2339340"/>
                <a:gd name="connsiteY41" fmla="*/ 3193971 h 6253401"/>
                <a:gd name="connsiteX42" fmla="*/ 643890 w 2339340"/>
                <a:gd name="connsiteY42" fmla="*/ 3799761 h 6253401"/>
                <a:gd name="connsiteX43" fmla="*/ 613410 w 2339340"/>
                <a:gd name="connsiteY43" fmla="*/ 4272201 h 6253401"/>
                <a:gd name="connsiteX44" fmla="*/ 689610 w 2339340"/>
                <a:gd name="connsiteY44" fmla="*/ 4634151 h 6253401"/>
                <a:gd name="connsiteX45" fmla="*/ 803910 w 2339340"/>
                <a:gd name="connsiteY45" fmla="*/ 5232321 h 6253401"/>
                <a:gd name="connsiteX46" fmla="*/ 883920 w 2339340"/>
                <a:gd name="connsiteY46" fmla="*/ 5674281 h 6253401"/>
                <a:gd name="connsiteX47" fmla="*/ 872490 w 2339340"/>
                <a:gd name="connsiteY47" fmla="*/ 5700951 h 6253401"/>
                <a:gd name="connsiteX48" fmla="*/ 693420 w 2339340"/>
                <a:gd name="connsiteY48" fmla="*/ 5910501 h 6253401"/>
                <a:gd name="connsiteX49" fmla="*/ 541020 w 2339340"/>
                <a:gd name="connsiteY49" fmla="*/ 6108621 h 6253401"/>
                <a:gd name="connsiteX50" fmla="*/ 510540 w 2339340"/>
                <a:gd name="connsiteY50" fmla="*/ 6173391 h 6253401"/>
                <a:gd name="connsiteX51" fmla="*/ 701040 w 2339340"/>
                <a:gd name="connsiteY51" fmla="*/ 6108621 h 6253401"/>
                <a:gd name="connsiteX52" fmla="*/ 830580 w 2339340"/>
                <a:gd name="connsiteY52" fmla="*/ 6081951 h 6253401"/>
                <a:gd name="connsiteX53" fmla="*/ 952500 w 2339340"/>
                <a:gd name="connsiteY53" fmla="*/ 5990511 h 6253401"/>
                <a:gd name="connsiteX54" fmla="*/ 963930 w 2339340"/>
                <a:gd name="connsiteY54" fmla="*/ 5887641 h 6253401"/>
                <a:gd name="connsiteX55" fmla="*/ 1108710 w 2339340"/>
                <a:gd name="connsiteY55" fmla="*/ 5834301 h 6253401"/>
                <a:gd name="connsiteX56" fmla="*/ 1108710 w 2339340"/>
                <a:gd name="connsiteY56" fmla="*/ 5807631 h 6253401"/>
                <a:gd name="connsiteX57" fmla="*/ 1032510 w 2339340"/>
                <a:gd name="connsiteY57" fmla="*/ 5651421 h 6253401"/>
                <a:gd name="connsiteX58" fmla="*/ 1043940 w 2339340"/>
                <a:gd name="connsiteY58" fmla="*/ 5297091 h 6253401"/>
                <a:gd name="connsiteX59" fmla="*/ 1074420 w 2339340"/>
                <a:gd name="connsiteY59" fmla="*/ 4904661 h 6253401"/>
                <a:gd name="connsiteX60" fmla="*/ 1002030 w 2339340"/>
                <a:gd name="connsiteY60" fmla="*/ 4439841 h 6253401"/>
                <a:gd name="connsiteX61" fmla="*/ 1066800 w 2339340"/>
                <a:gd name="connsiteY61" fmla="*/ 4146471 h 6253401"/>
                <a:gd name="connsiteX62" fmla="*/ 1116330 w 2339340"/>
                <a:gd name="connsiteY62" fmla="*/ 3792141 h 6253401"/>
                <a:gd name="connsiteX63" fmla="*/ 1165860 w 2339340"/>
                <a:gd name="connsiteY63" fmla="*/ 3392091 h 6253401"/>
                <a:gd name="connsiteX64" fmla="*/ 1238250 w 2339340"/>
                <a:gd name="connsiteY64" fmla="*/ 3898821 h 6253401"/>
                <a:gd name="connsiteX65" fmla="*/ 1280160 w 2339340"/>
                <a:gd name="connsiteY65" fmla="*/ 4382691 h 6253401"/>
                <a:gd name="connsiteX66" fmla="*/ 1310640 w 2339340"/>
                <a:gd name="connsiteY66" fmla="*/ 4550331 h 6253401"/>
                <a:gd name="connsiteX67" fmla="*/ 1272540 w 2339340"/>
                <a:gd name="connsiteY67" fmla="*/ 4855131 h 6253401"/>
                <a:gd name="connsiteX68" fmla="*/ 1242060 w 2339340"/>
                <a:gd name="connsiteY68" fmla="*/ 5076111 h 6253401"/>
                <a:gd name="connsiteX69" fmla="*/ 1276350 w 2339340"/>
                <a:gd name="connsiteY69" fmla="*/ 5304711 h 6253401"/>
                <a:gd name="connsiteX70" fmla="*/ 1333500 w 2339340"/>
                <a:gd name="connsiteY70" fmla="*/ 5510451 h 6253401"/>
                <a:gd name="connsiteX71" fmla="*/ 1314450 w 2339340"/>
                <a:gd name="connsiteY71" fmla="*/ 5632371 h 6253401"/>
                <a:gd name="connsiteX72" fmla="*/ 1264920 w 2339340"/>
                <a:gd name="connsiteY72" fmla="*/ 5811441 h 6253401"/>
                <a:gd name="connsiteX73" fmla="*/ 1264920 w 2339340"/>
                <a:gd name="connsiteY73" fmla="*/ 5918121 h 6253401"/>
                <a:gd name="connsiteX74" fmla="*/ 1424940 w 2339340"/>
                <a:gd name="connsiteY74" fmla="*/ 6253401 h 6253401"/>
                <a:gd name="connsiteX75" fmla="*/ 1565910 w 2339340"/>
                <a:gd name="connsiteY75" fmla="*/ 6081951 h 6253401"/>
                <a:gd name="connsiteX76" fmla="*/ 1604010 w 2339340"/>
                <a:gd name="connsiteY76" fmla="*/ 6028611 h 6253401"/>
                <a:gd name="connsiteX77" fmla="*/ 1524000 w 2339340"/>
                <a:gd name="connsiteY77" fmla="*/ 5860971 h 6253401"/>
                <a:gd name="connsiteX78" fmla="*/ 1466850 w 2339340"/>
                <a:gd name="connsiteY78" fmla="*/ 5735241 h 6253401"/>
                <a:gd name="connsiteX79" fmla="*/ 1440180 w 2339340"/>
                <a:gd name="connsiteY79" fmla="*/ 5655231 h 6253401"/>
                <a:gd name="connsiteX80" fmla="*/ 1546860 w 2339340"/>
                <a:gd name="connsiteY80" fmla="*/ 5095161 h 6253401"/>
                <a:gd name="connsiteX81" fmla="*/ 1600200 w 2339340"/>
                <a:gd name="connsiteY81" fmla="*/ 4523661 h 6253401"/>
                <a:gd name="connsiteX82" fmla="*/ 1684020 w 2339340"/>
                <a:gd name="connsiteY82" fmla="*/ 4043601 h 6253401"/>
                <a:gd name="connsiteX83" fmla="*/ 1703070 w 2339340"/>
                <a:gd name="connsiteY83" fmla="*/ 3704511 h 6253401"/>
                <a:gd name="connsiteX84" fmla="*/ 1673305 w 2339340"/>
                <a:gd name="connsiteY84" fmla="*/ 3099436 h 6253401"/>
                <a:gd name="connsiteX85" fmla="*/ 1630680 w 2339340"/>
                <a:gd name="connsiteY85" fmla="*/ 2885361 h 6253401"/>
                <a:gd name="connsiteX86" fmla="*/ 1607820 w 2339340"/>
                <a:gd name="connsiteY86" fmla="*/ 2767251 h 6253401"/>
                <a:gd name="connsiteX87" fmla="*/ 1584960 w 2339340"/>
                <a:gd name="connsiteY87" fmla="*/ 2439591 h 6253401"/>
                <a:gd name="connsiteX88" fmla="*/ 1584960 w 2339340"/>
                <a:gd name="connsiteY88" fmla="*/ 2089071 h 6253401"/>
                <a:gd name="connsiteX89" fmla="*/ 1619250 w 2339340"/>
                <a:gd name="connsiteY89" fmla="*/ 1788081 h 6253401"/>
                <a:gd name="connsiteX90" fmla="*/ 1691640 w 2339340"/>
                <a:gd name="connsiteY90" fmla="*/ 1517571 h 6253401"/>
                <a:gd name="connsiteX91" fmla="*/ 1954530 w 2339340"/>
                <a:gd name="connsiteY91" fmla="*/ 1940481 h 6253401"/>
                <a:gd name="connsiteX92" fmla="*/ 2045970 w 2339340"/>
                <a:gd name="connsiteY92" fmla="*/ 2062401 h 6253401"/>
                <a:gd name="connsiteX93" fmla="*/ 1840230 w 2339340"/>
                <a:gd name="connsiteY93" fmla="*/ 2374821 h 6253401"/>
                <a:gd name="connsiteX94" fmla="*/ 1729740 w 2339340"/>
                <a:gd name="connsiteY94" fmla="*/ 2561511 h 6253401"/>
                <a:gd name="connsiteX95" fmla="*/ 1672590 w 2339340"/>
                <a:gd name="connsiteY95" fmla="*/ 2691051 h 6253401"/>
                <a:gd name="connsiteX96" fmla="*/ 1606391 w 2339340"/>
                <a:gd name="connsiteY96" fmla="*/ 2762727 h 6253401"/>
                <a:gd name="connsiteX97" fmla="*/ 1658302 w 2339340"/>
                <a:gd name="connsiteY97" fmla="*/ 3027046 h 6253401"/>
                <a:gd name="connsiteX98" fmla="*/ 1729740 w 2339340"/>
                <a:gd name="connsiteY98" fmla="*/ 2908221 h 6253401"/>
                <a:gd name="connsiteX99" fmla="*/ 1927860 w 2339340"/>
                <a:gd name="connsiteY99" fmla="*/ 2706291 h 6253401"/>
                <a:gd name="connsiteX100" fmla="*/ 2065020 w 2339340"/>
                <a:gd name="connsiteY100" fmla="*/ 2565321 h 6253401"/>
                <a:gd name="connsiteX101" fmla="*/ 2202180 w 2339340"/>
                <a:gd name="connsiteY101" fmla="*/ 2355771 h 6253401"/>
                <a:gd name="connsiteX102" fmla="*/ 2339340 w 2339340"/>
                <a:gd name="connsiteY102" fmla="*/ 2066211 h 6253401"/>
                <a:gd name="connsiteX103" fmla="*/ 2293620 w 2339340"/>
                <a:gd name="connsiteY103" fmla="*/ 1974771 h 6253401"/>
                <a:gd name="connsiteX104" fmla="*/ 2232660 w 2339340"/>
                <a:gd name="connsiteY104" fmla="*/ 1769031 h 6253401"/>
                <a:gd name="connsiteX105" fmla="*/ 2175510 w 2339340"/>
                <a:gd name="connsiteY105" fmla="*/ 1582341 h 6253401"/>
                <a:gd name="connsiteX106" fmla="*/ 2065020 w 2339340"/>
                <a:gd name="connsiteY106" fmla="*/ 1368981 h 6253401"/>
                <a:gd name="connsiteX107" fmla="*/ 1958340 w 2339340"/>
                <a:gd name="connsiteY107" fmla="*/ 1186101 h 6253401"/>
                <a:gd name="connsiteX108" fmla="*/ 1878330 w 2339340"/>
                <a:gd name="connsiteY108" fmla="*/ 1060371 h 6253401"/>
                <a:gd name="connsiteX109" fmla="*/ 1752600 w 2339340"/>
                <a:gd name="connsiteY109" fmla="*/ 991791 h 6253401"/>
                <a:gd name="connsiteX110" fmla="*/ 1645920 w 2339340"/>
                <a:gd name="connsiteY110" fmla="*/ 972741 h 6253401"/>
                <a:gd name="connsiteX111" fmla="*/ 1546860 w 2339340"/>
                <a:gd name="connsiteY111" fmla="*/ 938451 h 6253401"/>
                <a:gd name="connsiteX112" fmla="*/ 1276350 w 2339340"/>
                <a:gd name="connsiteY112" fmla="*/ 877491 h 6253401"/>
                <a:gd name="connsiteX113" fmla="*/ 1257300 w 2339340"/>
                <a:gd name="connsiteY113" fmla="*/ 755571 h 6253401"/>
                <a:gd name="connsiteX114" fmla="*/ 1325880 w 2339340"/>
                <a:gd name="connsiteY114" fmla="*/ 610791 h 6253401"/>
                <a:gd name="connsiteX115" fmla="*/ 1363980 w 2339340"/>
                <a:gd name="connsiteY115" fmla="*/ 553641 h 6253401"/>
                <a:gd name="connsiteX116" fmla="*/ 1352550 w 2339340"/>
                <a:gd name="connsiteY116" fmla="*/ 454581 h 6253401"/>
                <a:gd name="connsiteX117" fmla="*/ 1348740 w 2339340"/>
                <a:gd name="connsiteY117" fmla="*/ 325041 h 6253401"/>
                <a:gd name="connsiteX118" fmla="*/ 1311592 w 2339340"/>
                <a:gd name="connsiteY118" fmla="*/ 99775 h 6253401"/>
                <a:gd name="connsiteX119" fmla="*/ 1188720 w 2339340"/>
                <a:gd name="connsiteY119" fmla="*/ 54531 h 6253401"/>
                <a:gd name="connsiteX120" fmla="*/ 1143000 w 2339340"/>
                <a:gd name="connsiteY120" fmla="*/ 27861 h 6253401"/>
                <a:gd name="connsiteX121" fmla="*/ 1077992 w 2339340"/>
                <a:gd name="connsiteY121" fmla="*/ 0 h 6253401"/>
                <a:gd name="connsiteX0" fmla="*/ 1077992 w 2339340"/>
                <a:gd name="connsiteY0" fmla="*/ 0 h 6253401"/>
                <a:gd name="connsiteX1" fmla="*/ 970359 w 2339340"/>
                <a:gd name="connsiteY1" fmla="*/ 77867 h 6253401"/>
                <a:gd name="connsiteX2" fmla="*/ 967740 w 2339340"/>
                <a:gd name="connsiteY2" fmla="*/ 16431 h 6253401"/>
                <a:gd name="connsiteX3" fmla="*/ 872490 w 2339340"/>
                <a:gd name="connsiteY3" fmla="*/ 138351 h 6253401"/>
                <a:gd name="connsiteX4" fmla="*/ 849630 w 2339340"/>
                <a:gd name="connsiteY4" fmla="*/ 103347 h 6253401"/>
                <a:gd name="connsiteX5" fmla="*/ 804863 w 2339340"/>
                <a:gd name="connsiteY5" fmla="*/ 232886 h 6253401"/>
                <a:gd name="connsiteX6" fmla="*/ 782955 w 2339340"/>
                <a:gd name="connsiteY6" fmla="*/ 466725 h 6253401"/>
                <a:gd name="connsiteX7" fmla="*/ 754380 w 2339340"/>
                <a:gd name="connsiteY7" fmla="*/ 481251 h 6253401"/>
                <a:gd name="connsiteX8" fmla="*/ 781050 w 2339340"/>
                <a:gd name="connsiteY8" fmla="*/ 565071 h 6253401"/>
                <a:gd name="connsiteX9" fmla="*/ 822960 w 2339340"/>
                <a:gd name="connsiteY9" fmla="*/ 641271 h 6253401"/>
                <a:gd name="connsiteX10" fmla="*/ 887730 w 2339340"/>
                <a:gd name="connsiteY10" fmla="*/ 706041 h 6253401"/>
                <a:gd name="connsiteX11" fmla="*/ 925830 w 2339340"/>
                <a:gd name="connsiteY11" fmla="*/ 786051 h 6253401"/>
                <a:gd name="connsiteX12" fmla="*/ 925830 w 2339340"/>
                <a:gd name="connsiteY12" fmla="*/ 877491 h 6253401"/>
                <a:gd name="connsiteX13" fmla="*/ 803910 w 2339340"/>
                <a:gd name="connsiteY13" fmla="*/ 938451 h 6253401"/>
                <a:gd name="connsiteX14" fmla="*/ 701040 w 2339340"/>
                <a:gd name="connsiteY14" fmla="*/ 965121 h 6253401"/>
                <a:gd name="connsiteX15" fmla="*/ 556260 w 2339340"/>
                <a:gd name="connsiteY15" fmla="*/ 968931 h 6253401"/>
                <a:gd name="connsiteX16" fmla="*/ 403860 w 2339340"/>
                <a:gd name="connsiteY16" fmla="*/ 1018461 h 6253401"/>
                <a:gd name="connsiteX17" fmla="*/ 320040 w 2339340"/>
                <a:gd name="connsiteY17" fmla="*/ 1102281 h 6253401"/>
                <a:gd name="connsiteX18" fmla="*/ 247650 w 2339340"/>
                <a:gd name="connsiteY18" fmla="*/ 1292781 h 6253401"/>
                <a:gd name="connsiteX19" fmla="*/ 163830 w 2339340"/>
                <a:gd name="connsiteY19" fmla="*/ 1586151 h 6253401"/>
                <a:gd name="connsiteX20" fmla="*/ 83820 w 2339340"/>
                <a:gd name="connsiteY20" fmla="*/ 1799511 h 6253401"/>
                <a:gd name="connsiteX21" fmla="*/ 72390 w 2339340"/>
                <a:gd name="connsiteY21" fmla="*/ 1978581 h 6253401"/>
                <a:gd name="connsiteX22" fmla="*/ 0 w 2339340"/>
                <a:gd name="connsiteY22" fmla="*/ 2161461 h 6253401"/>
                <a:gd name="connsiteX23" fmla="*/ 11430 w 2339340"/>
                <a:gd name="connsiteY23" fmla="*/ 2268141 h 6253401"/>
                <a:gd name="connsiteX24" fmla="*/ 106680 w 2339340"/>
                <a:gd name="connsiteY24" fmla="*/ 2443401 h 6253401"/>
                <a:gd name="connsiteX25" fmla="*/ 243840 w 2339340"/>
                <a:gd name="connsiteY25" fmla="*/ 2611041 h 6253401"/>
                <a:gd name="connsiteX26" fmla="*/ 422910 w 2339340"/>
                <a:gd name="connsiteY26" fmla="*/ 2786301 h 6253401"/>
                <a:gd name="connsiteX27" fmla="*/ 609600 w 2339340"/>
                <a:gd name="connsiteY27" fmla="*/ 2946321 h 6253401"/>
                <a:gd name="connsiteX28" fmla="*/ 703183 w 2339340"/>
                <a:gd name="connsiteY28" fmla="*/ 3078956 h 6253401"/>
                <a:gd name="connsiteX29" fmla="*/ 711517 w 2339340"/>
                <a:gd name="connsiteY29" fmla="*/ 2800827 h 6253401"/>
                <a:gd name="connsiteX30" fmla="*/ 647700 w 2339340"/>
                <a:gd name="connsiteY30" fmla="*/ 2748201 h 6253401"/>
                <a:gd name="connsiteX31" fmla="*/ 541020 w 2339340"/>
                <a:gd name="connsiteY31" fmla="*/ 2553891 h 6253401"/>
                <a:gd name="connsiteX32" fmla="*/ 487680 w 2339340"/>
                <a:gd name="connsiteY32" fmla="*/ 2443401 h 6253401"/>
                <a:gd name="connsiteX33" fmla="*/ 293370 w 2339340"/>
                <a:gd name="connsiteY33" fmla="*/ 2222421 h 6253401"/>
                <a:gd name="connsiteX34" fmla="*/ 426720 w 2339340"/>
                <a:gd name="connsiteY34" fmla="*/ 2005251 h 6253401"/>
                <a:gd name="connsiteX35" fmla="*/ 483870 w 2339340"/>
                <a:gd name="connsiteY35" fmla="*/ 1894761 h 6253401"/>
                <a:gd name="connsiteX36" fmla="*/ 544830 w 2339340"/>
                <a:gd name="connsiteY36" fmla="*/ 1658541 h 6253401"/>
                <a:gd name="connsiteX37" fmla="*/ 636270 w 2339340"/>
                <a:gd name="connsiteY37" fmla="*/ 1913811 h 6253401"/>
                <a:gd name="connsiteX38" fmla="*/ 678180 w 2339340"/>
                <a:gd name="connsiteY38" fmla="*/ 2218611 h 6253401"/>
                <a:gd name="connsiteX39" fmla="*/ 689610 w 2339340"/>
                <a:gd name="connsiteY39" fmla="*/ 2504361 h 6253401"/>
                <a:gd name="connsiteX40" fmla="*/ 712470 w 2339340"/>
                <a:gd name="connsiteY40" fmla="*/ 2778681 h 6253401"/>
                <a:gd name="connsiteX41" fmla="*/ 701040 w 2339340"/>
                <a:gd name="connsiteY41" fmla="*/ 3193971 h 6253401"/>
                <a:gd name="connsiteX42" fmla="*/ 643890 w 2339340"/>
                <a:gd name="connsiteY42" fmla="*/ 3799761 h 6253401"/>
                <a:gd name="connsiteX43" fmla="*/ 613410 w 2339340"/>
                <a:gd name="connsiteY43" fmla="*/ 4272201 h 6253401"/>
                <a:gd name="connsiteX44" fmla="*/ 689610 w 2339340"/>
                <a:gd name="connsiteY44" fmla="*/ 4634151 h 6253401"/>
                <a:gd name="connsiteX45" fmla="*/ 803910 w 2339340"/>
                <a:gd name="connsiteY45" fmla="*/ 5232321 h 6253401"/>
                <a:gd name="connsiteX46" fmla="*/ 883920 w 2339340"/>
                <a:gd name="connsiteY46" fmla="*/ 5674281 h 6253401"/>
                <a:gd name="connsiteX47" fmla="*/ 872490 w 2339340"/>
                <a:gd name="connsiteY47" fmla="*/ 5700951 h 6253401"/>
                <a:gd name="connsiteX48" fmla="*/ 693420 w 2339340"/>
                <a:gd name="connsiteY48" fmla="*/ 5910501 h 6253401"/>
                <a:gd name="connsiteX49" fmla="*/ 541020 w 2339340"/>
                <a:gd name="connsiteY49" fmla="*/ 6108621 h 6253401"/>
                <a:gd name="connsiteX50" fmla="*/ 510540 w 2339340"/>
                <a:gd name="connsiteY50" fmla="*/ 6173391 h 6253401"/>
                <a:gd name="connsiteX51" fmla="*/ 701040 w 2339340"/>
                <a:gd name="connsiteY51" fmla="*/ 6108621 h 6253401"/>
                <a:gd name="connsiteX52" fmla="*/ 830580 w 2339340"/>
                <a:gd name="connsiteY52" fmla="*/ 6081951 h 6253401"/>
                <a:gd name="connsiteX53" fmla="*/ 952500 w 2339340"/>
                <a:gd name="connsiteY53" fmla="*/ 5990511 h 6253401"/>
                <a:gd name="connsiteX54" fmla="*/ 963930 w 2339340"/>
                <a:gd name="connsiteY54" fmla="*/ 5887641 h 6253401"/>
                <a:gd name="connsiteX55" fmla="*/ 1108710 w 2339340"/>
                <a:gd name="connsiteY55" fmla="*/ 5834301 h 6253401"/>
                <a:gd name="connsiteX56" fmla="*/ 1108710 w 2339340"/>
                <a:gd name="connsiteY56" fmla="*/ 5807631 h 6253401"/>
                <a:gd name="connsiteX57" fmla="*/ 1032510 w 2339340"/>
                <a:gd name="connsiteY57" fmla="*/ 5651421 h 6253401"/>
                <a:gd name="connsiteX58" fmla="*/ 1043940 w 2339340"/>
                <a:gd name="connsiteY58" fmla="*/ 5297091 h 6253401"/>
                <a:gd name="connsiteX59" fmla="*/ 1074420 w 2339340"/>
                <a:gd name="connsiteY59" fmla="*/ 4904661 h 6253401"/>
                <a:gd name="connsiteX60" fmla="*/ 1002030 w 2339340"/>
                <a:gd name="connsiteY60" fmla="*/ 4439841 h 6253401"/>
                <a:gd name="connsiteX61" fmla="*/ 1066800 w 2339340"/>
                <a:gd name="connsiteY61" fmla="*/ 4146471 h 6253401"/>
                <a:gd name="connsiteX62" fmla="*/ 1116330 w 2339340"/>
                <a:gd name="connsiteY62" fmla="*/ 3792141 h 6253401"/>
                <a:gd name="connsiteX63" fmla="*/ 1165860 w 2339340"/>
                <a:gd name="connsiteY63" fmla="*/ 3392091 h 6253401"/>
                <a:gd name="connsiteX64" fmla="*/ 1238250 w 2339340"/>
                <a:gd name="connsiteY64" fmla="*/ 3898821 h 6253401"/>
                <a:gd name="connsiteX65" fmla="*/ 1280160 w 2339340"/>
                <a:gd name="connsiteY65" fmla="*/ 4382691 h 6253401"/>
                <a:gd name="connsiteX66" fmla="*/ 1310640 w 2339340"/>
                <a:gd name="connsiteY66" fmla="*/ 4550331 h 6253401"/>
                <a:gd name="connsiteX67" fmla="*/ 1272540 w 2339340"/>
                <a:gd name="connsiteY67" fmla="*/ 4855131 h 6253401"/>
                <a:gd name="connsiteX68" fmla="*/ 1242060 w 2339340"/>
                <a:gd name="connsiteY68" fmla="*/ 5076111 h 6253401"/>
                <a:gd name="connsiteX69" fmla="*/ 1276350 w 2339340"/>
                <a:gd name="connsiteY69" fmla="*/ 5304711 h 6253401"/>
                <a:gd name="connsiteX70" fmla="*/ 1333500 w 2339340"/>
                <a:gd name="connsiteY70" fmla="*/ 5510451 h 6253401"/>
                <a:gd name="connsiteX71" fmla="*/ 1314450 w 2339340"/>
                <a:gd name="connsiteY71" fmla="*/ 5632371 h 6253401"/>
                <a:gd name="connsiteX72" fmla="*/ 1264920 w 2339340"/>
                <a:gd name="connsiteY72" fmla="*/ 5811441 h 6253401"/>
                <a:gd name="connsiteX73" fmla="*/ 1264920 w 2339340"/>
                <a:gd name="connsiteY73" fmla="*/ 5918121 h 6253401"/>
                <a:gd name="connsiteX74" fmla="*/ 1424940 w 2339340"/>
                <a:gd name="connsiteY74" fmla="*/ 6253401 h 6253401"/>
                <a:gd name="connsiteX75" fmla="*/ 1565910 w 2339340"/>
                <a:gd name="connsiteY75" fmla="*/ 6081951 h 6253401"/>
                <a:gd name="connsiteX76" fmla="*/ 1604010 w 2339340"/>
                <a:gd name="connsiteY76" fmla="*/ 6028611 h 6253401"/>
                <a:gd name="connsiteX77" fmla="*/ 1524000 w 2339340"/>
                <a:gd name="connsiteY77" fmla="*/ 5860971 h 6253401"/>
                <a:gd name="connsiteX78" fmla="*/ 1466850 w 2339340"/>
                <a:gd name="connsiteY78" fmla="*/ 5735241 h 6253401"/>
                <a:gd name="connsiteX79" fmla="*/ 1440180 w 2339340"/>
                <a:gd name="connsiteY79" fmla="*/ 5655231 h 6253401"/>
                <a:gd name="connsiteX80" fmla="*/ 1546860 w 2339340"/>
                <a:gd name="connsiteY80" fmla="*/ 5095161 h 6253401"/>
                <a:gd name="connsiteX81" fmla="*/ 1600200 w 2339340"/>
                <a:gd name="connsiteY81" fmla="*/ 4523661 h 6253401"/>
                <a:gd name="connsiteX82" fmla="*/ 1684020 w 2339340"/>
                <a:gd name="connsiteY82" fmla="*/ 4043601 h 6253401"/>
                <a:gd name="connsiteX83" fmla="*/ 1703070 w 2339340"/>
                <a:gd name="connsiteY83" fmla="*/ 3704511 h 6253401"/>
                <a:gd name="connsiteX84" fmla="*/ 1673305 w 2339340"/>
                <a:gd name="connsiteY84" fmla="*/ 3099436 h 6253401"/>
                <a:gd name="connsiteX85" fmla="*/ 1630680 w 2339340"/>
                <a:gd name="connsiteY85" fmla="*/ 2885361 h 6253401"/>
                <a:gd name="connsiteX86" fmla="*/ 1607820 w 2339340"/>
                <a:gd name="connsiteY86" fmla="*/ 2767251 h 6253401"/>
                <a:gd name="connsiteX87" fmla="*/ 1584960 w 2339340"/>
                <a:gd name="connsiteY87" fmla="*/ 2439591 h 6253401"/>
                <a:gd name="connsiteX88" fmla="*/ 1584960 w 2339340"/>
                <a:gd name="connsiteY88" fmla="*/ 2089071 h 6253401"/>
                <a:gd name="connsiteX89" fmla="*/ 1619250 w 2339340"/>
                <a:gd name="connsiteY89" fmla="*/ 1788081 h 6253401"/>
                <a:gd name="connsiteX90" fmla="*/ 1691640 w 2339340"/>
                <a:gd name="connsiteY90" fmla="*/ 1517571 h 6253401"/>
                <a:gd name="connsiteX91" fmla="*/ 1954530 w 2339340"/>
                <a:gd name="connsiteY91" fmla="*/ 1940481 h 6253401"/>
                <a:gd name="connsiteX92" fmla="*/ 2045970 w 2339340"/>
                <a:gd name="connsiteY92" fmla="*/ 2062401 h 6253401"/>
                <a:gd name="connsiteX93" fmla="*/ 1840230 w 2339340"/>
                <a:gd name="connsiteY93" fmla="*/ 2374821 h 6253401"/>
                <a:gd name="connsiteX94" fmla="*/ 1729740 w 2339340"/>
                <a:gd name="connsiteY94" fmla="*/ 2561511 h 6253401"/>
                <a:gd name="connsiteX95" fmla="*/ 1672590 w 2339340"/>
                <a:gd name="connsiteY95" fmla="*/ 2691051 h 6253401"/>
                <a:gd name="connsiteX96" fmla="*/ 1606391 w 2339340"/>
                <a:gd name="connsiteY96" fmla="*/ 2762727 h 6253401"/>
                <a:gd name="connsiteX97" fmla="*/ 1658302 w 2339340"/>
                <a:gd name="connsiteY97" fmla="*/ 3027046 h 6253401"/>
                <a:gd name="connsiteX98" fmla="*/ 1729740 w 2339340"/>
                <a:gd name="connsiteY98" fmla="*/ 2908221 h 6253401"/>
                <a:gd name="connsiteX99" fmla="*/ 1927860 w 2339340"/>
                <a:gd name="connsiteY99" fmla="*/ 2706291 h 6253401"/>
                <a:gd name="connsiteX100" fmla="*/ 2065020 w 2339340"/>
                <a:gd name="connsiteY100" fmla="*/ 2565321 h 6253401"/>
                <a:gd name="connsiteX101" fmla="*/ 2202180 w 2339340"/>
                <a:gd name="connsiteY101" fmla="*/ 2355771 h 6253401"/>
                <a:gd name="connsiteX102" fmla="*/ 2339340 w 2339340"/>
                <a:gd name="connsiteY102" fmla="*/ 2066211 h 6253401"/>
                <a:gd name="connsiteX103" fmla="*/ 2293620 w 2339340"/>
                <a:gd name="connsiteY103" fmla="*/ 1974771 h 6253401"/>
                <a:gd name="connsiteX104" fmla="*/ 2232660 w 2339340"/>
                <a:gd name="connsiteY104" fmla="*/ 1769031 h 6253401"/>
                <a:gd name="connsiteX105" fmla="*/ 2175510 w 2339340"/>
                <a:gd name="connsiteY105" fmla="*/ 1582341 h 6253401"/>
                <a:gd name="connsiteX106" fmla="*/ 2065020 w 2339340"/>
                <a:gd name="connsiteY106" fmla="*/ 1368981 h 6253401"/>
                <a:gd name="connsiteX107" fmla="*/ 1958340 w 2339340"/>
                <a:gd name="connsiteY107" fmla="*/ 1186101 h 6253401"/>
                <a:gd name="connsiteX108" fmla="*/ 1878330 w 2339340"/>
                <a:gd name="connsiteY108" fmla="*/ 1060371 h 6253401"/>
                <a:gd name="connsiteX109" fmla="*/ 1752600 w 2339340"/>
                <a:gd name="connsiteY109" fmla="*/ 991791 h 6253401"/>
                <a:gd name="connsiteX110" fmla="*/ 1645920 w 2339340"/>
                <a:gd name="connsiteY110" fmla="*/ 972741 h 6253401"/>
                <a:gd name="connsiteX111" fmla="*/ 1546860 w 2339340"/>
                <a:gd name="connsiteY111" fmla="*/ 938451 h 6253401"/>
                <a:gd name="connsiteX112" fmla="*/ 1276350 w 2339340"/>
                <a:gd name="connsiteY112" fmla="*/ 877491 h 6253401"/>
                <a:gd name="connsiteX113" fmla="*/ 1257300 w 2339340"/>
                <a:gd name="connsiteY113" fmla="*/ 755571 h 6253401"/>
                <a:gd name="connsiteX114" fmla="*/ 1325880 w 2339340"/>
                <a:gd name="connsiteY114" fmla="*/ 610791 h 6253401"/>
                <a:gd name="connsiteX115" fmla="*/ 1363980 w 2339340"/>
                <a:gd name="connsiteY115" fmla="*/ 553641 h 6253401"/>
                <a:gd name="connsiteX116" fmla="*/ 1352550 w 2339340"/>
                <a:gd name="connsiteY116" fmla="*/ 454581 h 6253401"/>
                <a:gd name="connsiteX117" fmla="*/ 1359455 w 2339340"/>
                <a:gd name="connsiteY117" fmla="*/ 267891 h 6253401"/>
                <a:gd name="connsiteX118" fmla="*/ 1311592 w 2339340"/>
                <a:gd name="connsiteY118" fmla="*/ 99775 h 6253401"/>
                <a:gd name="connsiteX119" fmla="*/ 1188720 w 2339340"/>
                <a:gd name="connsiteY119" fmla="*/ 54531 h 6253401"/>
                <a:gd name="connsiteX120" fmla="*/ 1143000 w 2339340"/>
                <a:gd name="connsiteY120" fmla="*/ 27861 h 6253401"/>
                <a:gd name="connsiteX121" fmla="*/ 1077992 w 2339340"/>
                <a:gd name="connsiteY121" fmla="*/ 0 h 6253401"/>
                <a:gd name="connsiteX0" fmla="*/ 1077992 w 2339340"/>
                <a:gd name="connsiteY0" fmla="*/ 0 h 6253401"/>
                <a:gd name="connsiteX1" fmla="*/ 970359 w 2339340"/>
                <a:gd name="connsiteY1" fmla="*/ 77867 h 6253401"/>
                <a:gd name="connsiteX2" fmla="*/ 967740 w 2339340"/>
                <a:gd name="connsiteY2" fmla="*/ 16431 h 6253401"/>
                <a:gd name="connsiteX3" fmla="*/ 872490 w 2339340"/>
                <a:gd name="connsiteY3" fmla="*/ 138351 h 6253401"/>
                <a:gd name="connsiteX4" fmla="*/ 849630 w 2339340"/>
                <a:gd name="connsiteY4" fmla="*/ 103347 h 6253401"/>
                <a:gd name="connsiteX5" fmla="*/ 804863 w 2339340"/>
                <a:gd name="connsiteY5" fmla="*/ 232886 h 6253401"/>
                <a:gd name="connsiteX6" fmla="*/ 782955 w 2339340"/>
                <a:gd name="connsiteY6" fmla="*/ 466725 h 6253401"/>
                <a:gd name="connsiteX7" fmla="*/ 754380 w 2339340"/>
                <a:gd name="connsiteY7" fmla="*/ 481251 h 6253401"/>
                <a:gd name="connsiteX8" fmla="*/ 781050 w 2339340"/>
                <a:gd name="connsiteY8" fmla="*/ 565071 h 6253401"/>
                <a:gd name="connsiteX9" fmla="*/ 822960 w 2339340"/>
                <a:gd name="connsiteY9" fmla="*/ 641271 h 6253401"/>
                <a:gd name="connsiteX10" fmla="*/ 887730 w 2339340"/>
                <a:gd name="connsiteY10" fmla="*/ 706041 h 6253401"/>
                <a:gd name="connsiteX11" fmla="*/ 925830 w 2339340"/>
                <a:gd name="connsiteY11" fmla="*/ 786051 h 6253401"/>
                <a:gd name="connsiteX12" fmla="*/ 925830 w 2339340"/>
                <a:gd name="connsiteY12" fmla="*/ 877491 h 6253401"/>
                <a:gd name="connsiteX13" fmla="*/ 803910 w 2339340"/>
                <a:gd name="connsiteY13" fmla="*/ 938451 h 6253401"/>
                <a:gd name="connsiteX14" fmla="*/ 701040 w 2339340"/>
                <a:gd name="connsiteY14" fmla="*/ 965121 h 6253401"/>
                <a:gd name="connsiteX15" fmla="*/ 556260 w 2339340"/>
                <a:gd name="connsiteY15" fmla="*/ 968931 h 6253401"/>
                <a:gd name="connsiteX16" fmla="*/ 403860 w 2339340"/>
                <a:gd name="connsiteY16" fmla="*/ 1018461 h 6253401"/>
                <a:gd name="connsiteX17" fmla="*/ 320040 w 2339340"/>
                <a:gd name="connsiteY17" fmla="*/ 1102281 h 6253401"/>
                <a:gd name="connsiteX18" fmla="*/ 247650 w 2339340"/>
                <a:gd name="connsiteY18" fmla="*/ 1292781 h 6253401"/>
                <a:gd name="connsiteX19" fmla="*/ 163830 w 2339340"/>
                <a:gd name="connsiteY19" fmla="*/ 1586151 h 6253401"/>
                <a:gd name="connsiteX20" fmla="*/ 83820 w 2339340"/>
                <a:gd name="connsiteY20" fmla="*/ 1799511 h 6253401"/>
                <a:gd name="connsiteX21" fmla="*/ 72390 w 2339340"/>
                <a:gd name="connsiteY21" fmla="*/ 1978581 h 6253401"/>
                <a:gd name="connsiteX22" fmla="*/ 0 w 2339340"/>
                <a:gd name="connsiteY22" fmla="*/ 2161461 h 6253401"/>
                <a:gd name="connsiteX23" fmla="*/ 11430 w 2339340"/>
                <a:gd name="connsiteY23" fmla="*/ 2268141 h 6253401"/>
                <a:gd name="connsiteX24" fmla="*/ 106680 w 2339340"/>
                <a:gd name="connsiteY24" fmla="*/ 2443401 h 6253401"/>
                <a:gd name="connsiteX25" fmla="*/ 243840 w 2339340"/>
                <a:gd name="connsiteY25" fmla="*/ 2611041 h 6253401"/>
                <a:gd name="connsiteX26" fmla="*/ 422910 w 2339340"/>
                <a:gd name="connsiteY26" fmla="*/ 2786301 h 6253401"/>
                <a:gd name="connsiteX27" fmla="*/ 609600 w 2339340"/>
                <a:gd name="connsiteY27" fmla="*/ 2946321 h 6253401"/>
                <a:gd name="connsiteX28" fmla="*/ 703183 w 2339340"/>
                <a:gd name="connsiteY28" fmla="*/ 3078956 h 6253401"/>
                <a:gd name="connsiteX29" fmla="*/ 711517 w 2339340"/>
                <a:gd name="connsiteY29" fmla="*/ 2800827 h 6253401"/>
                <a:gd name="connsiteX30" fmla="*/ 647700 w 2339340"/>
                <a:gd name="connsiteY30" fmla="*/ 2748201 h 6253401"/>
                <a:gd name="connsiteX31" fmla="*/ 541020 w 2339340"/>
                <a:gd name="connsiteY31" fmla="*/ 2553891 h 6253401"/>
                <a:gd name="connsiteX32" fmla="*/ 487680 w 2339340"/>
                <a:gd name="connsiteY32" fmla="*/ 2443401 h 6253401"/>
                <a:gd name="connsiteX33" fmla="*/ 293370 w 2339340"/>
                <a:gd name="connsiteY33" fmla="*/ 2222421 h 6253401"/>
                <a:gd name="connsiteX34" fmla="*/ 426720 w 2339340"/>
                <a:gd name="connsiteY34" fmla="*/ 2005251 h 6253401"/>
                <a:gd name="connsiteX35" fmla="*/ 483870 w 2339340"/>
                <a:gd name="connsiteY35" fmla="*/ 1894761 h 6253401"/>
                <a:gd name="connsiteX36" fmla="*/ 544830 w 2339340"/>
                <a:gd name="connsiteY36" fmla="*/ 1658541 h 6253401"/>
                <a:gd name="connsiteX37" fmla="*/ 636270 w 2339340"/>
                <a:gd name="connsiteY37" fmla="*/ 1913811 h 6253401"/>
                <a:gd name="connsiteX38" fmla="*/ 678180 w 2339340"/>
                <a:gd name="connsiteY38" fmla="*/ 2218611 h 6253401"/>
                <a:gd name="connsiteX39" fmla="*/ 689610 w 2339340"/>
                <a:gd name="connsiteY39" fmla="*/ 2504361 h 6253401"/>
                <a:gd name="connsiteX40" fmla="*/ 712470 w 2339340"/>
                <a:gd name="connsiteY40" fmla="*/ 2778681 h 6253401"/>
                <a:gd name="connsiteX41" fmla="*/ 701040 w 2339340"/>
                <a:gd name="connsiteY41" fmla="*/ 3193971 h 6253401"/>
                <a:gd name="connsiteX42" fmla="*/ 643890 w 2339340"/>
                <a:gd name="connsiteY42" fmla="*/ 3799761 h 6253401"/>
                <a:gd name="connsiteX43" fmla="*/ 613410 w 2339340"/>
                <a:gd name="connsiteY43" fmla="*/ 4272201 h 6253401"/>
                <a:gd name="connsiteX44" fmla="*/ 689610 w 2339340"/>
                <a:gd name="connsiteY44" fmla="*/ 4634151 h 6253401"/>
                <a:gd name="connsiteX45" fmla="*/ 803910 w 2339340"/>
                <a:gd name="connsiteY45" fmla="*/ 5232321 h 6253401"/>
                <a:gd name="connsiteX46" fmla="*/ 883920 w 2339340"/>
                <a:gd name="connsiteY46" fmla="*/ 5674281 h 6253401"/>
                <a:gd name="connsiteX47" fmla="*/ 872490 w 2339340"/>
                <a:gd name="connsiteY47" fmla="*/ 5700951 h 6253401"/>
                <a:gd name="connsiteX48" fmla="*/ 693420 w 2339340"/>
                <a:gd name="connsiteY48" fmla="*/ 5910501 h 6253401"/>
                <a:gd name="connsiteX49" fmla="*/ 541020 w 2339340"/>
                <a:gd name="connsiteY49" fmla="*/ 6108621 h 6253401"/>
                <a:gd name="connsiteX50" fmla="*/ 510540 w 2339340"/>
                <a:gd name="connsiteY50" fmla="*/ 6173391 h 6253401"/>
                <a:gd name="connsiteX51" fmla="*/ 701040 w 2339340"/>
                <a:gd name="connsiteY51" fmla="*/ 6108621 h 6253401"/>
                <a:gd name="connsiteX52" fmla="*/ 830580 w 2339340"/>
                <a:gd name="connsiteY52" fmla="*/ 6081951 h 6253401"/>
                <a:gd name="connsiteX53" fmla="*/ 952500 w 2339340"/>
                <a:gd name="connsiteY53" fmla="*/ 5990511 h 6253401"/>
                <a:gd name="connsiteX54" fmla="*/ 963930 w 2339340"/>
                <a:gd name="connsiteY54" fmla="*/ 5887641 h 6253401"/>
                <a:gd name="connsiteX55" fmla="*/ 1108710 w 2339340"/>
                <a:gd name="connsiteY55" fmla="*/ 5834301 h 6253401"/>
                <a:gd name="connsiteX56" fmla="*/ 1108710 w 2339340"/>
                <a:gd name="connsiteY56" fmla="*/ 5807631 h 6253401"/>
                <a:gd name="connsiteX57" fmla="*/ 1032510 w 2339340"/>
                <a:gd name="connsiteY57" fmla="*/ 5651421 h 6253401"/>
                <a:gd name="connsiteX58" fmla="*/ 1043940 w 2339340"/>
                <a:gd name="connsiteY58" fmla="*/ 5297091 h 6253401"/>
                <a:gd name="connsiteX59" fmla="*/ 1074420 w 2339340"/>
                <a:gd name="connsiteY59" fmla="*/ 4904661 h 6253401"/>
                <a:gd name="connsiteX60" fmla="*/ 1002030 w 2339340"/>
                <a:gd name="connsiteY60" fmla="*/ 4439841 h 6253401"/>
                <a:gd name="connsiteX61" fmla="*/ 1066800 w 2339340"/>
                <a:gd name="connsiteY61" fmla="*/ 4146471 h 6253401"/>
                <a:gd name="connsiteX62" fmla="*/ 1116330 w 2339340"/>
                <a:gd name="connsiteY62" fmla="*/ 3792141 h 6253401"/>
                <a:gd name="connsiteX63" fmla="*/ 1165860 w 2339340"/>
                <a:gd name="connsiteY63" fmla="*/ 3392091 h 6253401"/>
                <a:gd name="connsiteX64" fmla="*/ 1238250 w 2339340"/>
                <a:gd name="connsiteY64" fmla="*/ 3898821 h 6253401"/>
                <a:gd name="connsiteX65" fmla="*/ 1280160 w 2339340"/>
                <a:gd name="connsiteY65" fmla="*/ 4382691 h 6253401"/>
                <a:gd name="connsiteX66" fmla="*/ 1310640 w 2339340"/>
                <a:gd name="connsiteY66" fmla="*/ 4550331 h 6253401"/>
                <a:gd name="connsiteX67" fmla="*/ 1272540 w 2339340"/>
                <a:gd name="connsiteY67" fmla="*/ 4855131 h 6253401"/>
                <a:gd name="connsiteX68" fmla="*/ 1242060 w 2339340"/>
                <a:gd name="connsiteY68" fmla="*/ 5076111 h 6253401"/>
                <a:gd name="connsiteX69" fmla="*/ 1276350 w 2339340"/>
                <a:gd name="connsiteY69" fmla="*/ 5304711 h 6253401"/>
                <a:gd name="connsiteX70" fmla="*/ 1333500 w 2339340"/>
                <a:gd name="connsiteY70" fmla="*/ 5510451 h 6253401"/>
                <a:gd name="connsiteX71" fmla="*/ 1314450 w 2339340"/>
                <a:gd name="connsiteY71" fmla="*/ 5632371 h 6253401"/>
                <a:gd name="connsiteX72" fmla="*/ 1264920 w 2339340"/>
                <a:gd name="connsiteY72" fmla="*/ 5811441 h 6253401"/>
                <a:gd name="connsiteX73" fmla="*/ 1264920 w 2339340"/>
                <a:gd name="connsiteY73" fmla="*/ 5918121 h 6253401"/>
                <a:gd name="connsiteX74" fmla="*/ 1424940 w 2339340"/>
                <a:gd name="connsiteY74" fmla="*/ 6253401 h 6253401"/>
                <a:gd name="connsiteX75" fmla="*/ 1565910 w 2339340"/>
                <a:gd name="connsiteY75" fmla="*/ 6081951 h 6253401"/>
                <a:gd name="connsiteX76" fmla="*/ 1604010 w 2339340"/>
                <a:gd name="connsiteY76" fmla="*/ 6028611 h 6253401"/>
                <a:gd name="connsiteX77" fmla="*/ 1524000 w 2339340"/>
                <a:gd name="connsiteY77" fmla="*/ 5860971 h 6253401"/>
                <a:gd name="connsiteX78" fmla="*/ 1466850 w 2339340"/>
                <a:gd name="connsiteY78" fmla="*/ 5735241 h 6253401"/>
                <a:gd name="connsiteX79" fmla="*/ 1440180 w 2339340"/>
                <a:gd name="connsiteY79" fmla="*/ 5655231 h 6253401"/>
                <a:gd name="connsiteX80" fmla="*/ 1546860 w 2339340"/>
                <a:gd name="connsiteY80" fmla="*/ 5095161 h 6253401"/>
                <a:gd name="connsiteX81" fmla="*/ 1600200 w 2339340"/>
                <a:gd name="connsiteY81" fmla="*/ 4523661 h 6253401"/>
                <a:gd name="connsiteX82" fmla="*/ 1684020 w 2339340"/>
                <a:gd name="connsiteY82" fmla="*/ 4043601 h 6253401"/>
                <a:gd name="connsiteX83" fmla="*/ 1703070 w 2339340"/>
                <a:gd name="connsiteY83" fmla="*/ 3704511 h 6253401"/>
                <a:gd name="connsiteX84" fmla="*/ 1673305 w 2339340"/>
                <a:gd name="connsiteY84" fmla="*/ 3099436 h 6253401"/>
                <a:gd name="connsiteX85" fmla="*/ 1630680 w 2339340"/>
                <a:gd name="connsiteY85" fmla="*/ 2885361 h 6253401"/>
                <a:gd name="connsiteX86" fmla="*/ 1607820 w 2339340"/>
                <a:gd name="connsiteY86" fmla="*/ 2767251 h 6253401"/>
                <a:gd name="connsiteX87" fmla="*/ 1584960 w 2339340"/>
                <a:gd name="connsiteY87" fmla="*/ 2439591 h 6253401"/>
                <a:gd name="connsiteX88" fmla="*/ 1584960 w 2339340"/>
                <a:gd name="connsiteY88" fmla="*/ 2089071 h 6253401"/>
                <a:gd name="connsiteX89" fmla="*/ 1619250 w 2339340"/>
                <a:gd name="connsiteY89" fmla="*/ 1788081 h 6253401"/>
                <a:gd name="connsiteX90" fmla="*/ 1691640 w 2339340"/>
                <a:gd name="connsiteY90" fmla="*/ 1517571 h 6253401"/>
                <a:gd name="connsiteX91" fmla="*/ 1954530 w 2339340"/>
                <a:gd name="connsiteY91" fmla="*/ 1940481 h 6253401"/>
                <a:gd name="connsiteX92" fmla="*/ 2045970 w 2339340"/>
                <a:gd name="connsiteY92" fmla="*/ 2062401 h 6253401"/>
                <a:gd name="connsiteX93" fmla="*/ 1840230 w 2339340"/>
                <a:gd name="connsiteY93" fmla="*/ 2374821 h 6253401"/>
                <a:gd name="connsiteX94" fmla="*/ 1729740 w 2339340"/>
                <a:gd name="connsiteY94" fmla="*/ 2561511 h 6253401"/>
                <a:gd name="connsiteX95" fmla="*/ 1672590 w 2339340"/>
                <a:gd name="connsiteY95" fmla="*/ 2691051 h 6253401"/>
                <a:gd name="connsiteX96" fmla="*/ 1606391 w 2339340"/>
                <a:gd name="connsiteY96" fmla="*/ 2762727 h 6253401"/>
                <a:gd name="connsiteX97" fmla="*/ 1658302 w 2339340"/>
                <a:gd name="connsiteY97" fmla="*/ 3027046 h 6253401"/>
                <a:gd name="connsiteX98" fmla="*/ 1729740 w 2339340"/>
                <a:gd name="connsiteY98" fmla="*/ 2908221 h 6253401"/>
                <a:gd name="connsiteX99" fmla="*/ 1927860 w 2339340"/>
                <a:gd name="connsiteY99" fmla="*/ 2706291 h 6253401"/>
                <a:gd name="connsiteX100" fmla="*/ 2065020 w 2339340"/>
                <a:gd name="connsiteY100" fmla="*/ 2565321 h 6253401"/>
                <a:gd name="connsiteX101" fmla="*/ 2202180 w 2339340"/>
                <a:gd name="connsiteY101" fmla="*/ 2355771 h 6253401"/>
                <a:gd name="connsiteX102" fmla="*/ 2339340 w 2339340"/>
                <a:gd name="connsiteY102" fmla="*/ 2066211 h 6253401"/>
                <a:gd name="connsiteX103" fmla="*/ 2293620 w 2339340"/>
                <a:gd name="connsiteY103" fmla="*/ 1974771 h 6253401"/>
                <a:gd name="connsiteX104" fmla="*/ 2232660 w 2339340"/>
                <a:gd name="connsiteY104" fmla="*/ 1769031 h 6253401"/>
                <a:gd name="connsiteX105" fmla="*/ 2175510 w 2339340"/>
                <a:gd name="connsiteY105" fmla="*/ 1582341 h 6253401"/>
                <a:gd name="connsiteX106" fmla="*/ 2065020 w 2339340"/>
                <a:gd name="connsiteY106" fmla="*/ 1368981 h 6253401"/>
                <a:gd name="connsiteX107" fmla="*/ 1958340 w 2339340"/>
                <a:gd name="connsiteY107" fmla="*/ 1186101 h 6253401"/>
                <a:gd name="connsiteX108" fmla="*/ 1878330 w 2339340"/>
                <a:gd name="connsiteY108" fmla="*/ 1060371 h 6253401"/>
                <a:gd name="connsiteX109" fmla="*/ 1752600 w 2339340"/>
                <a:gd name="connsiteY109" fmla="*/ 991791 h 6253401"/>
                <a:gd name="connsiteX110" fmla="*/ 1645920 w 2339340"/>
                <a:gd name="connsiteY110" fmla="*/ 972741 h 6253401"/>
                <a:gd name="connsiteX111" fmla="*/ 1546860 w 2339340"/>
                <a:gd name="connsiteY111" fmla="*/ 938451 h 6253401"/>
                <a:gd name="connsiteX112" fmla="*/ 1276350 w 2339340"/>
                <a:gd name="connsiteY112" fmla="*/ 877491 h 6253401"/>
                <a:gd name="connsiteX113" fmla="*/ 1257300 w 2339340"/>
                <a:gd name="connsiteY113" fmla="*/ 755571 h 6253401"/>
                <a:gd name="connsiteX114" fmla="*/ 1325880 w 2339340"/>
                <a:gd name="connsiteY114" fmla="*/ 610791 h 6253401"/>
                <a:gd name="connsiteX115" fmla="*/ 1363980 w 2339340"/>
                <a:gd name="connsiteY115" fmla="*/ 553641 h 6253401"/>
                <a:gd name="connsiteX116" fmla="*/ 1352550 w 2339340"/>
                <a:gd name="connsiteY116" fmla="*/ 454581 h 6253401"/>
                <a:gd name="connsiteX117" fmla="*/ 1359455 w 2339340"/>
                <a:gd name="connsiteY117" fmla="*/ 267891 h 6253401"/>
                <a:gd name="connsiteX118" fmla="*/ 1311592 w 2339340"/>
                <a:gd name="connsiteY118" fmla="*/ 99775 h 6253401"/>
                <a:gd name="connsiteX119" fmla="*/ 1188720 w 2339340"/>
                <a:gd name="connsiteY119" fmla="*/ 54531 h 6253401"/>
                <a:gd name="connsiteX120" fmla="*/ 1143000 w 2339340"/>
                <a:gd name="connsiteY120" fmla="*/ 27861 h 6253401"/>
                <a:gd name="connsiteX121" fmla="*/ 1077992 w 2339340"/>
                <a:gd name="connsiteY121" fmla="*/ 0 h 6253401"/>
                <a:gd name="connsiteX0" fmla="*/ 1077992 w 2339340"/>
                <a:gd name="connsiteY0" fmla="*/ 0 h 6253401"/>
                <a:gd name="connsiteX1" fmla="*/ 970359 w 2339340"/>
                <a:gd name="connsiteY1" fmla="*/ 77867 h 6253401"/>
                <a:gd name="connsiteX2" fmla="*/ 967740 w 2339340"/>
                <a:gd name="connsiteY2" fmla="*/ 16431 h 6253401"/>
                <a:gd name="connsiteX3" fmla="*/ 872490 w 2339340"/>
                <a:gd name="connsiteY3" fmla="*/ 138351 h 6253401"/>
                <a:gd name="connsiteX4" fmla="*/ 849630 w 2339340"/>
                <a:gd name="connsiteY4" fmla="*/ 103347 h 6253401"/>
                <a:gd name="connsiteX5" fmla="*/ 804863 w 2339340"/>
                <a:gd name="connsiteY5" fmla="*/ 232886 h 6253401"/>
                <a:gd name="connsiteX6" fmla="*/ 782955 w 2339340"/>
                <a:gd name="connsiteY6" fmla="*/ 466725 h 6253401"/>
                <a:gd name="connsiteX7" fmla="*/ 754380 w 2339340"/>
                <a:gd name="connsiteY7" fmla="*/ 481251 h 6253401"/>
                <a:gd name="connsiteX8" fmla="*/ 781050 w 2339340"/>
                <a:gd name="connsiteY8" fmla="*/ 565071 h 6253401"/>
                <a:gd name="connsiteX9" fmla="*/ 822960 w 2339340"/>
                <a:gd name="connsiteY9" fmla="*/ 641271 h 6253401"/>
                <a:gd name="connsiteX10" fmla="*/ 887730 w 2339340"/>
                <a:gd name="connsiteY10" fmla="*/ 706041 h 6253401"/>
                <a:gd name="connsiteX11" fmla="*/ 925830 w 2339340"/>
                <a:gd name="connsiteY11" fmla="*/ 786051 h 6253401"/>
                <a:gd name="connsiteX12" fmla="*/ 925830 w 2339340"/>
                <a:gd name="connsiteY12" fmla="*/ 877491 h 6253401"/>
                <a:gd name="connsiteX13" fmla="*/ 803910 w 2339340"/>
                <a:gd name="connsiteY13" fmla="*/ 938451 h 6253401"/>
                <a:gd name="connsiteX14" fmla="*/ 701040 w 2339340"/>
                <a:gd name="connsiteY14" fmla="*/ 965121 h 6253401"/>
                <a:gd name="connsiteX15" fmla="*/ 556260 w 2339340"/>
                <a:gd name="connsiteY15" fmla="*/ 968931 h 6253401"/>
                <a:gd name="connsiteX16" fmla="*/ 403860 w 2339340"/>
                <a:gd name="connsiteY16" fmla="*/ 1018461 h 6253401"/>
                <a:gd name="connsiteX17" fmla="*/ 320040 w 2339340"/>
                <a:gd name="connsiteY17" fmla="*/ 1102281 h 6253401"/>
                <a:gd name="connsiteX18" fmla="*/ 247650 w 2339340"/>
                <a:gd name="connsiteY18" fmla="*/ 1292781 h 6253401"/>
                <a:gd name="connsiteX19" fmla="*/ 163830 w 2339340"/>
                <a:gd name="connsiteY19" fmla="*/ 1586151 h 6253401"/>
                <a:gd name="connsiteX20" fmla="*/ 83820 w 2339340"/>
                <a:gd name="connsiteY20" fmla="*/ 1799511 h 6253401"/>
                <a:gd name="connsiteX21" fmla="*/ 72390 w 2339340"/>
                <a:gd name="connsiteY21" fmla="*/ 1978581 h 6253401"/>
                <a:gd name="connsiteX22" fmla="*/ 0 w 2339340"/>
                <a:gd name="connsiteY22" fmla="*/ 2161461 h 6253401"/>
                <a:gd name="connsiteX23" fmla="*/ 11430 w 2339340"/>
                <a:gd name="connsiteY23" fmla="*/ 2268141 h 6253401"/>
                <a:gd name="connsiteX24" fmla="*/ 106680 w 2339340"/>
                <a:gd name="connsiteY24" fmla="*/ 2443401 h 6253401"/>
                <a:gd name="connsiteX25" fmla="*/ 243840 w 2339340"/>
                <a:gd name="connsiteY25" fmla="*/ 2611041 h 6253401"/>
                <a:gd name="connsiteX26" fmla="*/ 422910 w 2339340"/>
                <a:gd name="connsiteY26" fmla="*/ 2786301 h 6253401"/>
                <a:gd name="connsiteX27" fmla="*/ 609600 w 2339340"/>
                <a:gd name="connsiteY27" fmla="*/ 2946321 h 6253401"/>
                <a:gd name="connsiteX28" fmla="*/ 703183 w 2339340"/>
                <a:gd name="connsiteY28" fmla="*/ 3078956 h 6253401"/>
                <a:gd name="connsiteX29" fmla="*/ 711517 w 2339340"/>
                <a:gd name="connsiteY29" fmla="*/ 2800827 h 6253401"/>
                <a:gd name="connsiteX30" fmla="*/ 647700 w 2339340"/>
                <a:gd name="connsiteY30" fmla="*/ 2748201 h 6253401"/>
                <a:gd name="connsiteX31" fmla="*/ 541020 w 2339340"/>
                <a:gd name="connsiteY31" fmla="*/ 2553891 h 6253401"/>
                <a:gd name="connsiteX32" fmla="*/ 487680 w 2339340"/>
                <a:gd name="connsiteY32" fmla="*/ 2443401 h 6253401"/>
                <a:gd name="connsiteX33" fmla="*/ 293370 w 2339340"/>
                <a:gd name="connsiteY33" fmla="*/ 2222421 h 6253401"/>
                <a:gd name="connsiteX34" fmla="*/ 426720 w 2339340"/>
                <a:gd name="connsiteY34" fmla="*/ 2005251 h 6253401"/>
                <a:gd name="connsiteX35" fmla="*/ 483870 w 2339340"/>
                <a:gd name="connsiteY35" fmla="*/ 1894761 h 6253401"/>
                <a:gd name="connsiteX36" fmla="*/ 544830 w 2339340"/>
                <a:gd name="connsiteY36" fmla="*/ 1658541 h 6253401"/>
                <a:gd name="connsiteX37" fmla="*/ 636270 w 2339340"/>
                <a:gd name="connsiteY37" fmla="*/ 1913811 h 6253401"/>
                <a:gd name="connsiteX38" fmla="*/ 678180 w 2339340"/>
                <a:gd name="connsiteY38" fmla="*/ 2218611 h 6253401"/>
                <a:gd name="connsiteX39" fmla="*/ 689610 w 2339340"/>
                <a:gd name="connsiteY39" fmla="*/ 2504361 h 6253401"/>
                <a:gd name="connsiteX40" fmla="*/ 712470 w 2339340"/>
                <a:gd name="connsiteY40" fmla="*/ 2778681 h 6253401"/>
                <a:gd name="connsiteX41" fmla="*/ 701040 w 2339340"/>
                <a:gd name="connsiteY41" fmla="*/ 3193971 h 6253401"/>
                <a:gd name="connsiteX42" fmla="*/ 643890 w 2339340"/>
                <a:gd name="connsiteY42" fmla="*/ 3799761 h 6253401"/>
                <a:gd name="connsiteX43" fmla="*/ 613410 w 2339340"/>
                <a:gd name="connsiteY43" fmla="*/ 4272201 h 6253401"/>
                <a:gd name="connsiteX44" fmla="*/ 689610 w 2339340"/>
                <a:gd name="connsiteY44" fmla="*/ 4634151 h 6253401"/>
                <a:gd name="connsiteX45" fmla="*/ 803910 w 2339340"/>
                <a:gd name="connsiteY45" fmla="*/ 5232321 h 6253401"/>
                <a:gd name="connsiteX46" fmla="*/ 883920 w 2339340"/>
                <a:gd name="connsiteY46" fmla="*/ 5674281 h 6253401"/>
                <a:gd name="connsiteX47" fmla="*/ 872490 w 2339340"/>
                <a:gd name="connsiteY47" fmla="*/ 5700951 h 6253401"/>
                <a:gd name="connsiteX48" fmla="*/ 693420 w 2339340"/>
                <a:gd name="connsiteY48" fmla="*/ 5910501 h 6253401"/>
                <a:gd name="connsiteX49" fmla="*/ 541020 w 2339340"/>
                <a:gd name="connsiteY49" fmla="*/ 6108621 h 6253401"/>
                <a:gd name="connsiteX50" fmla="*/ 510540 w 2339340"/>
                <a:gd name="connsiteY50" fmla="*/ 6173391 h 6253401"/>
                <a:gd name="connsiteX51" fmla="*/ 701040 w 2339340"/>
                <a:gd name="connsiteY51" fmla="*/ 6108621 h 6253401"/>
                <a:gd name="connsiteX52" fmla="*/ 830580 w 2339340"/>
                <a:gd name="connsiteY52" fmla="*/ 6081951 h 6253401"/>
                <a:gd name="connsiteX53" fmla="*/ 952500 w 2339340"/>
                <a:gd name="connsiteY53" fmla="*/ 5990511 h 6253401"/>
                <a:gd name="connsiteX54" fmla="*/ 963930 w 2339340"/>
                <a:gd name="connsiteY54" fmla="*/ 5887641 h 6253401"/>
                <a:gd name="connsiteX55" fmla="*/ 1108710 w 2339340"/>
                <a:gd name="connsiteY55" fmla="*/ 5834301 h 6253401"/>
                <a:gd name="connsiteX56" fmla="*/ 1108710 w 2339340"/>
                <a:gd name="connsiteY56" fmla="*/ 5807631 h 6253401"/>
                <a:gd name="connsiteX57" fmla="*/ 1032510 w 2339340"/>
                <a:gd name="connsiteY57" fmla="*/ 5651421 h 6253401"/>
                <a:gd name="connsiteX58" fmla="*/ 1043940 w 2339340"/>
                <a:gd name="connsiteY58" fmla="*/ 5297091 h 6253401"/>
                <a:gd name="connsiteX59" fmla="*/ 1074420 w 2339340"/>
                <a:gd name="connsiteY59" fmla="*/ 4904661 h 6253401"/>
                <a:gd name="connsiteX60" fmla="*/ 1002030 w 2339340"/>
                <a:gd name="connsiteY60" fmla="*/ 4439841 h 6253401"/>
                <a:gd name="connsiteX61" fmla="*/ 1066800 w 2339340"/>
                <a:gd name="connsiteY61" fmla="*/ 4146471 h 6253401"/>
                <a:gd name="connsiteX62" fmla="*/ 1116330 w 2339340"/>
                <a:gd name="connsiteY62" fmla="*/ 3792141 h 6253401"/>
                <a:gd name="connsiteX63" fmla="*/ 1165860 w 2339340"/>
                <a:gd name="connsiteY63" fmla="*/ 3392091 h 6253401"/>
                <a:gd name="connsiteX64" fmla="*/ 1238250 w 2339340"/>
                <a:gd name="connsiteY64" fmla="*/ 3898821 h 6253401"/>
                <a:gd name="connsiteX65" fmla="*/ 1280160 w 2339340"/>
                <a:gd name="connsiteY65" fmla="*/ 4382691 h 6253401"/>
                <a:gd name="connsiteX66" fmla="*/ 1310640 w 2339340"/>
                <a:gd name="connsiteY66" fmla="*/ 4550331 h 6253401"/>
                <a:gd name="connsiteX67" fmla="*/ 1272540 w 2339340"/>
                <a:gd name="connsiteY67" fmla="*/ 4855131 h 6253401"/>
                <a:gd name="connsiteX68" fmla="*/ 1242060 w 2339340"/>
                <a:gd name="connsiteY68" fmla="*/ 5076111 h 6253401"/>
                <a:gd name="connsiteX69" fmla="*/ 1276350 w 2339340"/>
                <a:gd name="connsiteY69" fmla="*/ 5304711 h 6253401"/>
                <a:gd name="connsiteX70" fmla="*/ 1333500 w 2339340"/>
                <a:gd name="connsiteY70" fmla="*/ 5510451 h 6253401"/>
                <a:gd name="connsiteX71" fmla="*/ 1314450 w 2339340"/>
                <a:gd name="connsiteY71" fmla="*/ 5632371 h 6253401"/>
                <a:gd name="connsiteX72" fmla="*/ 1264920 w 2339340"/>
                <a:gd name="connsiteY72" fmla="*/ 5811441 h 6253401"/>
                <a:gd name="connsiteX73" fmla="*/ 1264920 w 2339340"/>
                <a:gd name="connsiteY73" fmla="*/ 5918121 h 6253401"/>
                <a:gd name="connsiteX74" fmla="*/ 1424940 w 2339340"/>
                <a:gd name="connsiteY74" fmla="*/ 6253401 h 6253401"/>
                <a:gd name="connsiteX75" fmla="*/ 1565910 w 2339340"/>
                <a:gd name="connsiteY75" fmla="*/ 6081951 h 6253401"/>
                <a:gd name="connsiteX76" fmla="*/ 1604010 w 2339340"/>
                <a:gd name="connsiteY76" fmla="*/ 6028611 h 6253401"/>
                <a:gd name="connsiteX77" fmla="*/ 1524000 w 2339340"/>
                <a:gd name="connsiteY77" fmla="*/ 5860971 h 6253401"/>
                <a:gd name="connsiteX78" fmla="*/ 1466850 w 2339340"/>
                <a:gd name="connsiteY78" fmla="*/ 5735241 h 6253401"/>
                <a:gd name="connsiteX79" fmla="*/ 1440180 w 2339340"/>
                <a:gd name="connsiteY79" fmla="*/ 5655231 h 6253401"/>
                <a:gd name="connsiteX80" fmla="*/ 1546860 w 2339340"/>
                <a:gd name="connsiteY80" fmla="*/ 5095161 h 6253401"/>
                <a:gd name="connsiteX81" fmla="*/ 1600200 w 2339340"/>
                <a:gd name="connsiteY81" fmla="*/ 4523661 h 6253401"/>
                <a:gd name="connsiteX82" fmla="*/ 1684020 w 2339340"/>
                <a:gd name="connsiteY82" fmla="*/ 4043601 h 6253401"/>
                <a:gd name="connsiteX83" fmla="*/ 1703070 w 2339340"/>
                <a:gd name="connsiteY83" fmla="*/ 3704511 h 6253401"/>
                <a:gd name="connsiteX84" fmla="*/ 1673305 w 2339340"/>
                <a:gd name="connsiteY84" fmla="*/ 3099436 h 6253401"/>
                <a:gd name="connsiteX85" fmla="*/ 1630680 w 2339340"/>
                <a:gd name="connsiteY85" fmla="*/ 2885361 h 6253401"/>
                <a:gd name="connsiteX86" fmla="*/ 1607820 w 2339340"/>
                <a:gd name="connsiteY86" fmla="*/ 2767251 h 6253401"/>
                <a:gd name="connsiteX87" fmla="*/ 1584960 w 2339340"/>
                <a:gd name="connsiteY87" fmla="*/ 2439591 h 6253401"/>
                <a:gd name="connsiteX88" fmla="*/ 1584960 w 2339340"/>
                <a:gd name="connsiteY88" fmla="*/ 2089071 h 6253401"/>
                <a:gd name="connsiteX89" fmla="*/ 1619250 w 2339340"/>
                <a:gd name="connsiteY89" fmla="*/ 1788081 h 6253401"/>
                <a:gd name="connsiteX90" fmla="*/ 1691640 w 2339340"/>
                <a:gd name="connsiteY90" fmla="*/ 1517571 h 6253401"/>
                <a:gd name="connsiteX91" fmla="*/ 1954530 w 2339340"/>
                <a:gd name="connsiteY91" fmla="*/ 1940481 h 6253401"/>
                <a:gd name="connsiteX92" fmla="*/ 2045970 w 2339340"/>
                <a:gd name="connsiteY92" fmla="*/ 2062401 h 6253401"/>
                <a:gd name="connsiteX93" fmla="*/ 1840230 w 2339340"/>
                <a:gd name="connsiteY93" fmla="*/ 2374821 h 6253401"/>
                <a:gd name="connsiteX94" fmla="*/ 1729740 w 2339340"/>
                <a:gd name="connsiteY94" fmla="*/ 2561511 h 6253401"/>
                <a:gd name="connsiteX95" fmla="*/ 1672590 w 2339340"/>
                <a:gd name="connsiteY95" fmla="*/ 2691051 h 6253401"/>
                <a:gd name="connsiteX96" fmla="*/ 1606391 w 2339340"/>
                <a:gd name="connsiteY96" fmla="*/ 2762727 h 6253401"/>
                <a:gd name="connsiteX97" fmla="*/ 1658302 w 2339340"/>
                <a:gd name="connsiteY97" fmla="*/ 3027046 h 6253401"/>
                <a:gd name="connsiteX98" fmla="*/ 1729740 w 2339340"/>
                <a:gd name="connsiteY98" fmla="*/ 2908221 h 6253401"/>
                <a:gd name="connsiteX99" fmla="*/ 1927860 w 2339340"/>
                <a:gd name="connsiteY99" fmla="*/ 2706291 h 6253401"/>
                <a:gd name="connsiteX100" fmla="*/ 2065020 w 2339340"/>
                <a:gd name="connsiteY100" fmla="*/ 2565321 h 6253401"/>
                <a:gd name="connsiteX101" fmla="*/ 2202180 w 2339340"/>
                <a:gd name="connsiteY101" fmla="*/ 2355771 h 6253401"/>
                <a:gd name="connsiteX102" fmla="*/ 2339340 w 2339340"/>
                <a:gd name="connsiteY102" fmla="*/ 2066211 h 6253401"/>
                <a:gd name="connsiteX103" fmla="*/ 2293620 w 2339340"/>
                <a:gd name="connsiteY103" fmla="*/ 1974771 h 6253401"/>
                <a:gd name="connsiteX104" fmla="*/ 2232660 w 2339340"/>
                <a:gd name="connsiteY104" fmla="*/ 1769031 h 6253401"/>
                <a:gd name="connsiteX105" fmla="*/ 2175510 w 2339340"/>
                <a:gd name="connsiteY105" fmla="*/ 1582341 h 6253401"/>
                <a:gd name="connsiteX106" fmla="*/ 2065020 w 2339340"/>
                <a:gd name="connsiteY106" fmla="*/ 1368981 h 6253401"/>
                <a:gd name="connsiteX107" fmla="*/ 1958340 w 2339340"/>
                <a:gd name="connsiteY107" fmla="*/ 1186101 h 6253401"/>
                <a:gd name="connsiteX108" fmla="*/ 1878330 w 2339340"/>
                <a:gd name="connsiteY108" fmla="*/ 1060371 h 6253401"/>
                <a:gd name="connsiteX109" fmla="*/ 1752600 w 2339340"/>
                <a:gd name="connsiteY109" fmla="*/ 991791 h 6253401"/>
                <a:gd name="connsiteX110" fmla="*/ 1645920 w 2339340"/>
                <a:gd name="connsiteY110" fmla="*/ 972741 h 6253401"/>
                <a:gd name="connsiteX111" fmla="*/ 1546860 w 2339340"/>
                <a:gd name="connsiteY111" fmla="*/ 938451 h 6253401"/>
                <a:gd name="connsiteX112" fmla="*/ 1276350 w 2339340"/>
                <a:gd name="connsiteY112" fmla="*/ 877491 h 6253401"/>
                <a:gd name="connsiteX113" fmla="*/ 1257300 w 2339340"/>
                <a:gd name="connsiteY113" fmla="*/ 755571 h 6253401"/>
                <a:gd name="connsiteX114" fmla="*/ 1325880 w 2339340"/>
                <a:gd name="connsiteY114" fmla="*/ 610791 h 6253401"/>
                <a:gd name="connsiteX115" fmla="*/ 1363980 w 2339340"/>
                <a:gd name="connsiteY115" fmla="*/ 553641 h 6253401"/>
                <a:gd name="connsiteX116" fmla="*/ 1352550 w 2339340"/>
                <a:gd name="connsiteY116" fmla="*/ 454581 h 6253401"/>
                <a:gd name="connsiteX117" fmla="*/ 1359455 w 2339340"/>
                <a:gd name="connsiteY117" fmla="*/ 267891 h 6253401"/>
                <a:gd name="connsiteX118" fmla="*/ 1311592 w 2339340"/>
                <a:gd name="connsiteY118" fmla="*/ 99775 h 6253401"/>
                <a:gd name="connsiteX119" fmla="*/ 1188720 w 2339340"/>
                <a:gd name="connsiteY119" fmla="*/ 54531 h 6253401"/>
                <a:gd name="connsiteX120" fmla="*/ 1115616 w 2339340"/>
                <a:gd name="connsiteY120" fmla="*/ 49293 h 6253401"/>
                <a:gd name="connsiteX121" fmla="*/ 1077992 w 2339340"/>
                <a:gd name="connsiteY121" fmla="*/ 0 h 6253401"/>
                <a:gd name="connsiteX0" fmla="*/ 1077992 w 2339340"/>
                <a:gd name="connsiteY0" fmla="*/ 0 h 6253401"/>
                <a:gd name="connsiteX1" fmla="*/ 970359 w 2339340"/>
                <a:gd name="connsiteY1" fmla="*/ 77867 h 6253401"/>
                <a:gd name="connsiteX2" fmla="*/ 967740 w 2339340"/>
                <a:gd name="connsiteY2" fmla="*/ 16431 h 6253401"/>
                <a:gd name="connsiteX3" fmla="*/ 872490 w 2339340"/>
                <a:gd name="connsiteY3" fmla="*/ 138351 h 6253401"/>
                <a:gd name="connsiteX4" fmla="*/ 849630 w 2339340"/>
                <a:gd name="connsiteY4" fmla="*/ 103347 h 6253401"/>
                <a:gd name="connsiteX5" fmla="*/ 804863 w 2339340"/>
                <a:gd name="connsiteY5" fmla="*/ 232886 h 6253401"/>
                <a:gd name="connsiteX6" fmla="*/ 782955 w 2339340"/>
                <a:gd name="connsiteY6" fmla="*/ 466725 h 6253401"/>
                <a:gd name="connsiteX7" fmla="*/ 754380 w 2339340"/>
                <a:gd name="connsiteY7" fmla="*/ 481251 h 6253401"/>
                <a:gd name="connsiteX8" fmla="*/ 781050 w 2339340"/>
                <a:gd name="connsiteY8" fmla="*/ 565071 h 6253401"/>
                <a:gd name="connsiteX9" fmla="*/ 822960 w 2339340"/>
                <a:gd name="connsiteY9" fmla="*/ 641271 h 6253401"/>
                <a:gd name="connsiteX10" fmla="*/ 887730 w 2339340"/>
                <a:gd name="connsiteY10" fmla="*/ 706041 h 6253401"/>
                <a:gd name="connsiteX11" fmla="*/ 925830 w 2339340"/>
                <a:gd name="connsiteY11" fmla="*/ 786051 h 6253401"/>
                <a:gd name="connsiteX12" fmla="*/ 925830 w 2339340"/>
                <a:gd name="connsiteY12" fmla="*/ 877491 h 6253401"/>
                <a:gd name="connsiteX13" fmla="*/ 803910 w 2339340"/>
                <a:gd name="connsiteY13" fmla="*/ 938451 h 6253401"/>
                <a:gd name="connsiteX14" fmla="*/ 701040 w 2339340"/>
                <a:gd name="connsiteY14" fmla="*/ 965121 h 6253401"/>
                <a:gd name="connsiteX15" fmla="*/ 556260 w 2339340"/>
                <a:gd name="connsiteY15" fmla="*/ 968931 h 6253401"/>
                <a:gd name="connsiteX16" fmla="*/ 403860 w 2339340"/>
                <a:gd name="connsiteY16" fmla="*/ 1018461 h 6253401"/>
                <a:gd name="connsiteX17" fmla="*/ 320040 w 2339340"/>
                <a:gd name="connsiteY17" fmla="*/ 1102281 h 6253401"/>
                <a:gd name="connsiteX18" fmla="*/ 247650 w 2339340"/>
                <a:gd name="connsiteY18" fmla="*/ 1292781 h 6253401"/>
                <a:gd name="connsiteX19" fmla="*/ 163830 w 2339340"/>
                <a:gd name="connsiteY19" fmla="*/ 1586151 h 6253401"/>
                <a:gd name="connsiteX20" fmla="*/ 83820 w 2339340"/>
                <a:gd name="connsiteY20" fmla="*/ 1799511 h 6253401"/>
                <a:gd name="connsiteX21" fmla="*/ 72390 w 2339340"/>
                <a:gd name="connsiteY21" fmla="*/ 1978581 h 6253401"/>
                <a:gd name="connsiteX22" fmla="*/ 0 w 2339340"/>
                <a:gd name="connsiteY22" fmla="*/ 2161461 h 6253401"/>
                <a:gd name="connsiteX23" fmla="*/ 11430 w 2339340"/>
                <a:gd name="connsiteY23" fmla="*/ 2268141 h 6253401"/>
                <a:gd name="connsiteX24" fmla="*/ 106680 w 2339340"/>
                <a:gd name="connsiteY24" fmla="*/ 2443401 h 6253401"/>
                <a:gd name="connsiteX25" fmla="*/ 243840 w 2339340"/>
                <a:gd name="connsiteY25" fmla="*/ 2611041 h 6253401"/>
                <a:gd name="connsiteX26" fmla="*/ 422910 w 2339340"/>
                <a:gd name="connsiteY26" fmla="*/ 2786301 h 6253401"/>
                <a:gd name="connsiteX27" fmla="*/ 609600 w 2339340"/>
                <a:gd name="connsiteY27" fmla="*/ 2946321 h 6253401"/>
                <a:gd name="connsiteX28" fmla="*/ 703183 w 2339340"/>
                <a:gd name="connsiteY28" fmla="*/ 3078956 h 6253401"/>
                <a:gd name="connsiteX29" fmla="*/ 711517 w 2339340"/>
                <a:gd name="connsiteY29" fmla="*/ 2800827 h 6253401"/>
                <a:gd name="connsiteX30" fmla="*/ 647700 w 2339340"/>
                <a:gd name="connsiteY30" fmla="*/ 2748201 h 6253401"/>
                <a:gd name="connsiteX31" fmla="*/ 541020 w 2339340"/>
                <a:gd name="connsiteY31" fmla="*/ 2553891 h 6253401"/>
                <a:gd name="connsiteX32" fmla="*/ 487680 w 2339340"/>
                <a:gd name="connsiteY32" fmla="*/ 2443401 h 6253401"/>
                <a:gd name="connsiteX33" fmla="*/ 293370 w 2339340"/>
                <a:gd name="connsiteY33" fmla="*/ 2222421 h 6253401"/>
                <a:gd name="connsiteX34" fmla="*/ 426720 w 2339340"/>
                <a:gd name="connsiteY34" fmla="*/ 2005251 h 6253401"/>
                <a:gd name="connsiteX35" fmla="*/ 483870 w 2339340"/>
                <a:gd name="connsiteY35" fmla="*/ 1894761 h 6253401"/>
                <a:gd name="connsiteX36" fmla="*/ 544830 w 2339340"/>
                <a:gd name="connsiteY36" fmla="*/ 1658541 h 6253401"/>
                <a:gd name="connsiteX37" fmla="*/ 636270 w 2339340"/>
                <a:gd name="connsiteY37" fmla="*/ 1913811 h 6253401"/>
                <a:gd name="connsiteX38" fmla="*/ 678180 w 2339340"/>
                <a:gd name="connsiteY38" fmla="*/ 2218611 h 6253401"/>
                <a:gd name="connsiteX39" fmla="*/ 689610 w 2339340"/>
                <a:gd name="connsiteY39" fmla="*/ 2504361 h 6253401"/>
                <a:gd name="connsiteX40" fmla="*/ 712470 w 2339340"/>
                <a:gd name="connsiteY40" fmla="*/ 2778681 h 6253401"/>
                <a:gd name="connsiteX41" fmla="*/ 701040 w 2339340"/>
                <a:gd name="connsiteY41" fmla="*/ 3193971 h 6253401"/>
                <a:gd name="connsiteX42" fmla="*/ 643890 w 2339340"/>
                <a:gd name="connsiteY42" fmla="*/ 3799761 h 6253401"/>
                <a:gd name="connsiteX43" fmla="*/ 613410 w 2339340"/>
                <a:gd name="connsiteY43" fmla="*/ 4272201 h 6253401"/>
                <a:gd name="connsiteX44" fmla="*/ 689610 w 2339340"/>
                <a:gd name="connsiteY44" fmla="*/ 4634151 h 6253401"/>
                <a:gd name="connsiteX45" fmla="*/ 803910 w 2339340"/>
                <a:gd name="connsiteY45" fmla="*/ 5232321 h 6253401"/>
                <a:gd name="connsiteX46" fmla="*/ 883920 w 2339340"/>
                <a:gd name="connsiteY46" fmla="*/ 5674281 h 6253401"/>
                <a:gd name="connsiteX47" fmla="*/ 872490 w 2339340"/>
                <a:gd name="connsiteY47" fmla="*/ 5700951 h 6253401"/>
                <a:gd name="connsiteX48" fmla="*/ 693420 w 2339340"/>
                <a:gd name="connsiteY48" fmla="*/ 5910501 h 6253401"/>
                <a:gd name="connsiteX49" fmla="*/ 541020 w 2339340"/>
                <a:gd name="connsiteY49" fmla="*/ 6108621 h 6253401"/>
                <a:gd name="connsiteX50" fmla="*/ 510540 w 2339340"/>
                <a:gd name="connsiteY50" fmla="*/ 6173391 h 6253401"/>
                <a:gd name="connsiteX51" fmla="*/ 701040 w 2339340"/>
                <a:gd name="connsiteY51" fmla="*/ 6108621 h 6253401"/>
                <a:gd name="connsiteX52" fmla="*/ 830580 w 2339340"/>
                <a:gd name="connsiteY52" fmla="*/ 6081951 h 6253401"/>
                <a:gd name="connsiteX53" fmla="*/ 952500 w 2339340"/>
                <a:gd name="connsiteY53" fmla="*/ 5990511 h 6253401"/>
                <a:gd name="connsiteX54" fmla="*/ 963930 w 2339340"/>
                <a:gd name="connsiteY54" fmla="*/ 5887641 h 6253401"/>
                <a:gd name="connsiteX55" fmla="*/ 1108710 w 2339340"/>
                <a:gd name="connsiteY55" fmla="*/ 5834301 h 6253401"/>
                <a:gd name="connsiteX56" fmla="*/ 1108710 w 2339340"/>
                <a:gd name="connsiteY56" fmla="*/ 5807631 h 6253401"/>
                <a:gd name="connsiteX57" fmla="*/ 1032510 w 2339340"/>
                <a:gd name="connsiteY57" fmla="*/ 5651421 h 6253401"/>
                <a:gd name="connsiteX58" fmla="*/ 1043940 w 2339340"/>
                <a:gd name="connsiteY58" fmla="*/ 5297091 h 6253401"/>
                <a:gd name="connsiteX59" fmla="*/ 1074420 w 2339340"/>
                <a:gd name="connsiteY59" fmla="*/ 4904661 h 6253401"/>
                <a:gd name="connsiteX60" fmla="*/ 1002030 w 2339340"/>
                <a:gd name="connsiteY60" fmla="*/ 4439841 h 6253401"/>
                <a:gd name="connsiteX61" fmla="*/ 1066800 w 2339340"/>
                <a:gd name="connsiteY61" fmla="*/ 4146471 h 6253401"/>
                <a:gd name="connsiteX62" fmla="*/ 1116330 w 2339340"/>
                <a:gd name="connsiteY62" fmla="*/ 3792141 h 6253401"/>
                <a:gd name="connsiteX63" fmla="*/ 1165860 w 2339340"/>
                <a:gd name="connsiteY63" fmla="*/ 3392091 h 6253401"/>
                <a:gd name="connsiteX64" fmla="*/ 1238250 w 2339340"/>
                <a:gd name="connsiteY64" fmla="*/ 3898821 h 6253401"/>
                <a:gd name="connsiteX65" fmla="*/ 1280160 w 2339340"/>
                <a:gd name="connsiteY65" fmla="*/ 4382691 h 6253401"/>
                <a:gd name="connsiteX66" fmla="*/ 1310640 w 2339340"/>
                <a:gd name="connsiteY66" fmla="*/ 4550331 h 6253401"/>
                <a:gd name="connsiteX67" fmla="*/ 1272540 w 2339340"/>
                <a:gd name="connsiteY67" fmla="*/ 4855131 h 6253401"/>
                <a:gd name="connsiteX68" fmla="*/ 1242060 w 2339340"/>
                <a:gd name="connsiteY68" fmla="*/ 5076111 h 6253401"/>
                <a:gd name="connsiteX69" fmla="*/ 1276350 w 2339340"/>
                <a:gd name="connsiteY69" fmla="*/ 5304711 h 6253401"/>
                <a:gd name="connsiteX70" fmla="*/ 1333500 w 2339340"/>
                <a:gd name="connsiteY70" fmla="*/ 5510451 h 6253401"/>
                <a:gd name="connsiteX71" fmla="*/ 1314450 w 2339340"/>
                <a:gd name="connsiteY71" fmla="*/ 5632371 h 6253401"/>
                <a:gd name="connsiteX72" fmla="*/ 1264920 w 2339340"/>
                <a:gd name="connsiteY72" fmla="*/ 5811441 h 6253401"/>
                <a:gd name="connsiteX73" fmla="*/ 1264920 w 2339340"/>
                <a:gd name="connsiteY73" fmla="*/ 5918121 h 6253401"/>
                <a:gd name="connsiteX74" fmla="*/ 1424940 w 2339340"/>
                <a:gd name="connsiteY74" fmla="*/ 6253401 h 6253401"/>
                <a:gd name="connsiteX75" fmla="*/ 1565910 w 2339340"/>
                <a:gd name="connsiteY75" fmla="*/ 6081951 h 6253401"/>
                <a:gd name="connsiteX76" fmla="*/ 1604010 w 2339340"/>
                <a:gd name="connsiteY76" fmla="*/ 6028611 h 6253401"/>
                <a:gd name="connsiteX77" fmla="*/ 1524000 w 2339340"/>
                <a:gd name="connsiteY77" fmla="*/ 5860971 h 6253401"/>
                <a:gd name="connsiteX78" fmla="*/ 1466850 w 2339340"/>
                <a:gd name="connsiteY78" fmla="*/ 5735241 h 6253401"/>
                <a:gd name="connsiteX79" fmla="*/ 1440180 w 2339340"/>
                <a:gd name="connsiteY79" fmla="*/ 5655231 h 6253401"/>
                <a:gd name="connsiteX80" fmla="*/ 1546860 w 2339340"/>
                <a:gd name="connsiteY80" fmla="*/ 5095161 h 6253401"/>
                <a:gd name="connsiteX81" fmla="*/ 1600200 w 2339340"/>
                <a:gd name="connsiteY81" fmla="*/ 4523661 h 6253401"/>
                <a:gd name="connsiteX82" fmla="*/ 1684020 w 2339340"/>
                <a:gd name="connsiteY82" fmla="*/ 4043601 h 6253401"/>
                <a:gd name="connsiteX83" fmla="*/ 1703070 w 2339340"/>
                <a:gd name="connsiteY83" fmla="*/ 3704511 h 6253401"/>
                <a:gd name="connsiteX84" fmla="*/ 1673305 w 2339340"/>
                <a:gd name="connsiteY84" fmla="*/ 3099436 h 6253401"/>
                <a:gd name="connsiteX85" fmla="*/ 1630680 w 2339340"/>
                <a:gd name="connsiteY85" fmla="*/ 2885361 h 6253401"/>
                <a:gd name="connsiteX86" fmla="*/ 1607820 w 2339340"/>
                <a:gd name="connsiteY86" fmla="*/ 2767251 h 6253401"/>
                <a:gd name="connsiteX87" fmla="*/ 1584960 w 2339340"/>
                <a:gd name="connsiteY87" fmla="*/ 2439591 h 6253401"/>
                <a:gd name="connsiteX88" fmla="*/ 1584960 w 2339340"/>
                <a:gd name="connsiteY88" fmla="*/ 2089071 h 6253401"/>
                <a:gd name="connsiteX89" fmla="*/ 1619250 w 2339340"/>
                <a:gd name="connsiteY89" fmla="*/ 1788081 h 6253401"/>
                <a:gd name="connsiteX90" fmla="*/ 1691640 w 2339340"/>
                <a:gd name="connsiteY90" fmla="*/ 1517571 h 6253401"/>
                <a:gd name="connsiteX91" fmla="*/ 1954530 w 2339340"/>
                <a:gd name="connsiteY91" fmla="*/ 1940481 h 6253401"/>
                <a:gd name="connsiteX92" fmla="*/ 2045970 w 2339340"/>
                <a:gd name="connsiteY92" fmla="*/ 2062401 h 6253401"/>
                <a:gd name="connsiteX93" fmla="*/ 1840230 w 2339340"/>
                <a:gd name="connsiteY93" fmla="*/ 2374821 h 6253401"/>
                <a:gd name="connsiteX94" fmla="*/ 1729740 w 2339340"/>
                <a:gd name="connsiteY94" fmla="*/ 2561511 h 6253401"/>
                <a:gd name="connsiteX95" fmla="*/ 1672590 w 2339340"/>
                <a:gd name="connsiteY95" fmla="*/ 2691051 h 6253401"/>
                <a:gd name="connsiteX96" fmla="*/ 1606391 w 2339340"/>
                <a:gd name="connsiteY96" fmla="*/ 2762727 h 6253401"/>
                <a:gd name="connsiteX97" fmla="*/ 1658302 w 2339340"/>
                <a:gd name="connsiteY97" fmla="*/ 3027046 h 6253401"/>
                <a:gd name="connsiteX98" fmla="*/ 1729740 w 2339340"/>
                <a:gd name="connsiteY98" fmla="*/ 2908221 h 6253401"/>
                <a:gd name="connsiteX99" fmla="*/ 1927860 w 2339340"/>
                <a:gd name="connsiteY99" fmla="*/ 2706291 h 6253401"/>
                <a:gd name="connsiteX100" fmla="*/ 2065020 w 2339340"/>
                <a:gd name="connsiteY100" fmla="*/ 2565321 h 6253401"/>
                <a:gd name="connsiteX101" fmla="*/ 2202180 w 2339340"/>
                <a:gd name="connsiteY101" fmla="*/ 2355771 h 6253401"/>
                <a:gd name="connsiteX102" fmla="*/ 2339340 w 2339340"/>
                <a:gd name="connsiteY102" fmla="*/ 2066211 h 6253401"/>
                <a:gd name="connsiteX103" fmla="*/ 2293620 w 2339340"/>
                <a:gd name="connsiteY103" fmla="*/ 1974771 h 6253401"/>
                <a:gd name="connsiteX104" fmla="*/ 2232660 w 2339340"/>
                <a:gd name="connsiteY104" fmla="*/ 1769031 h 6253401"/>
                <a:gd name="connsiteX105" fmla="*/ 2175510 w 2339340"/>
                <a:gd name="connsiteY105" fmla="*/ 1582341 h 6253401"/>
                <a:gd name="connsiteX106" fmla="*/ 2065020 w 2339340"/>
                <a:gd name="connsiteY106" fmla="*/ 1368981 h 6253401"/>
                <a:gd name="connsiteX107" fmla="*/ 1958340 w 2339340"/>
                <a:gd name="connsiteY107" fmla="*/ 1186101 h 6253401"/>
                <a:gd name="connsiteX108" fmla="*/ 1878330 w 2339340"/>
                <a:gd name="connsiteY108" fmla="*/ 1060371 h 6253401"/>
                <a:gd name="connsiteX109" fmla="*/ 1752600 w 2339340"/>
                <a:gd name="connsiteY109" fmla="*/ 991791 h 6253401"/>
                <a:gd name="connsiteX110" fmla="*/ 1645920 w 2339340"/>
                <a:gd name="connsiteY110" fmla="*/ 972741 h 6253401"/>
                <a:gd name="connsiteX111" fmla="*/ 1546860 w 2339340"/>
                <a:gd name="connsiteY111" fmla="*/ 938451 h 6253401"/>
                <a:gd name="connsiteX112" fmla="*/ 1276350 w 2339340"/>
                <a:gd name="connsiteY112" fmla="*/ 877491 h 6253401"/>
                <a:gd name="connsiteX113" fmla="*/ 1257300 w 2339340"/>
                <a:gd name="connsiteY113" fmla="*/ 755571 h 6253401"/>
                <a:gd name="connsiteX114" fmla="*/ 1325880 w 2339340"/>
                <a:gd name="connsiteY114" fmla="*/ 610791 h 6253401"/>
                <a:gd name="connsiteX115" fmla="*/ 1363980 w 2339340"/>
                <a:gd name="connsiteY115" fmla="*/ 553641 h 6253401"/>
                <a:gd name="connsiteX116" fmla="*/ 1352550 w 2339340"/>
                <a:gd name="connsiteY116" fmla="*/ 454581 h 6253401"/>
                <a:gd name="connsiteX117" fmla="*/ 1359455 w 2339340"/>
                <a:gd name="connsiteY117" fmla="*/ 267891 h 6253401"/>
                <a:gd name="connsiteX118" fmla="*/ 1311592 w 2339340"/>
                <a:gd name="connsiteY118" fmla="*/ 99775 h 6253401"/>
                <a:gd name="connsiteX119" fmla="*/ 1188720 w 2339340"/>
                <a:gd name="connsiteY119" fmla="*/ 54531 h 6253401"/>
                <a:gd name="connsiteX120" fmla="*/ 1094184 w 2339340"/>
                <a:gd name="connsiteY120" fmla="*/ 81439 h 6253401"/>
                <a:gd name="connsiteX121" fmla="*/ 1077992 w 2339340"/>
                <a:gd name="connsiteY121" fmla="*/ 0 h 6253401"/>
                <a:gd name="connsiteX0" fmla="*/ 1077992 w 2339340"/>
                <a:gd name="connsiteY0" fmla="*/ 0 h 6253401"/>
                <a:gd name="connsiteX1" fmla="*/ 970359 w 2339340"/>
                <a:gd name="connsiteY1" fmla="*/ 77867 h 6253401"/>
                <a:gd name="connsiteX2" fmla="*/ 967740 w 2339340"/>
                <a:gd name="connsiteY2" fmla="*/ 16431 h 6253401"/>
                <a:gd name="connsiteX3" fmla="*/ 872490 w 2339340"/>
                <a:gd name="connsiteY3" fmla="*/ 138351 h 6253401"/>
                <a:gd name="connsiteX4" fmla="*/ 849630 w 2339340"/>
                <a:gd name="connsiteY4" fmla="*/ 103347 h 6253401"/>
                <a:gd name="connsiteX5" fmla="*/ 804863 w 2339340"/>
                <a:gd name="connsiteY5" fmla="*/ 232886 h 6253401"/>
                <a:gd name="connsiteX6" fmla="*/ 782955 w 2339340"/>
                <a:gd name="connsiteY6" fmla="*/ 466725 h 6253401"/>
                <a:gd name="connsiteX7" fmla="*/ 754380 w 2339340"/>
                <a:gd name="connsiteY7" fmla="*/ 481251 h 6253401"/>
                <a:gd name="connsiteX8" fmla="*/ 781050 w 2339340"/>
                <a:gd name="connsiteY8" fmla="*/ 565071 h 6253401"/>
                <a:gd name="connsiteX9" fmla="*/ 822960 w 2339340"/>
                <a:gd name="connsiteY9" fmla="*/ 641271 h 6253401"/>
                <a:gd name="connsiteX10" fmla="*/ 887730 w 2339340"/>
                <a:gd name="connsiteY10" fmla="*/ 706041 h 6253401"/>
                <a:gd name="connsiteX11" fmla="*/ 925830 w 2339340"/>
                <a:gd name="connsiteY11" fmla="*/ 786051 h 6253401"/>
                <a:gd name="connsiteX12" fmla="*/ 925830 w 2339340"/>
                <a:gd name="connsiteY12" fmla="*/ 877491 h 6253401"/>
                <a:gd name="connsiteX13" fmla="*/ 803910 w 2339340"/>
                <a:gd name="connsiteY13" fmla="*/ 938451 h 6253401"/>
                <a:gd name="connsiteX14" fmla="*/ 701040 w 2339340"/>
                <a:gd name="connsiteY14" fmla="*/ 965121 h 6253401"/>
                <a:gd name="connsiteX15" fmla="*/ 556260 w 2339340"/>
                <a:gd name="connsiteY15" fmla="*/ 968931 h 6253401"/>
                <a:gd name="connsiteX16" fmla="*/ 403860 w 2339340"/>
                <a:gd name="connsiteY16" fmla="*/ 1018461 h 6253401"/>
                <a:gd name="connsiteX17" fmla="*/ 320040 w 2339340"/>
                <a:gd name="connsiteY17" fmla="*/ 1102281 h 6253401"/>
                <a:gd name="connsiteX18" fmla="*/ 247650 w 2339340"/>
                <a:gd name="connsiteY18" fmla="*/ 1292781 h 6253401"/>
                <a:gd name="connsiteX19" fmla="*/ 163830 w 2339340"/>
                <a:gd name="connsiteY19" fmla="*/ 1586151 h 6253401"/>
                <a:gd name="connsiteX20" fmla="*/ 83820 w 2339340"/>
                <a:gd name="connsiteY20" fmla="*/ 1799511 h 6253401"/>
                <a:gd name="connsiteX21" fmla="*/ 72390 w 2339340"/>
                <a:gd name="connsiteY21" fmla="*/ 1978581 h 6253401"/>
                <a:gd name="connsiteX22" fmla="*/ 0 w 2339340"/>
                <a:gd name="connsiteY22" fmla="*/ 2161461 h 6253401"/>
                <a:gd name="connsiteX23" fmla="*/ 11430 w 2339340"/>
                <a:gd name="connsiteY23" fmla="*/ 2268141 h 6253401"/>
                <a:gd name="connsiteX24" fmla="*/ 106680 w 2339340"/>
                <a:gd name="connsiteY24" fmla="*/ 2443401 h 6253401"/>
                <a:gd name="connsiteX25" fmla="*/ 243840 w 2339340"/>
                <a:gd name="connsiteY25" fmla="*/ 2611041 h 6253401"/>
                <a:gd name="connsiteX26" fmla="*/ 422910 w 2339340"/>
                <a:gd name="connsiteY26" fmla="*/ 2786301 h 6253401"/>
                <a:gd name="connsiteX27" fmla="*/ 609600 w 2339340"/>
                <a:gd name="connsiteY27" fmla="*/ 2946321 h 6253401"/>
                <a:gd name="connsiteX28" fmla="*/ 703183 w 2339340"/>
                <a:gd name="connsiteY28" fmla="*/ 3078956 h 6253401"/>
                <a:gd name="connsiteX29" fmla="*/ 711517 w 2339340"/>
                <a:gd name="connsiteY29" fmla="*/ 2800827 h 6253401"/>
                <a:gd name="connsiteX30" fmla="*/ 647700 w 2339340"/>
                <a:gd name="connsiteY30" fmla="*/ 2748201 h 6253401"/>
                <a:gd name="connsiteX31" fmla="*/ 541020 w 2339340"/>
                <a:gd name="connsiteY31" fmla="*/ 2553891 h 6253401"/>
                <a:gd name="connsiteX32" fmla="*/ 487680 w 2339340"/>
                <a:gd name="connsiteY32" fmla="*/ 2443401 h 6253401"/>
                <a:gd name="connsiteX33" fmla="*/ 293370 w 2339340"/>
                <a:gd name="connsiteY33" fmla="*/ 2222421 h 6253401"/>
                <a:gd name="connsiteX34" fmla="*/ 426720 w 2339340"/>
                <a:gd name="connsiteY34" fmla="*/ 2005251 h 6253401"/>
                <a:gd name="connsiteX35" fmla="*/ 483870 w 2339340"/>
                <a:gd name="connsiteY35" fmla="*/ 1894761 h 6253401"/>
                <a:gd name="connsiteX36" fmla="*/ 544830 w 2339340"/>
                <a:gd name="connsiteY36" fmla="*/ 1658541 h 6253401"/>
                <a:gd name="connsiteX37" fmla="*/ 636270 w 2339340"/>
                <a:gd name="connsiteY37" fmla="*/ 1913811 h 6253401"/>
                <a:gd name="connsiteX38" fmla="*/ 678180 w 2339340"/>
                <a:gd name="connsiteY38" fmla="*/ 2218611 h 6253401"/>
                <a:gd name="connsiteX39" fmla="*/ 689610 w 2339340"/>
                <a:gd name="connsiteY39" fmla="*/ 2504361 h 6253401"/>
                <a:gd name="connsiteX40" fmla="*/ 712470 w 2339340"/>
                <a:gd name="connsiteY40" fmla="*/ 2778681 h 6253401"/>
                <a:gd name="connsiteX41" fmla="*/ 701040 w 2339340"/>
                <a:gd name="connsiteY41" fmla="*/ 3193971 h 6253401"/>
                <a:gd name="connsiteX42" fmla="*/ 643890 w 2339340"/>
                <a:gd name="connsiteY42" fmla="*/ 3799761 h 6253401"/>
                <a:gd name="connsiteX43" fmla="*/ 613410 w 2339340"/>
                <a:gd name="connsiteY43" fmla="*/ 4272201 h 6253401"/>
                <a:gd name="connsiteX44" fmla="*/ 689610 w 2339340"/>
                <a:gd name="connsiteY44" fmla="*/ 4634151 h 6253401"/>
                <a:gd name="connsiteX45" fmla="*/ 803910 w 2339340"/>
                <a:gd name="connsiteY45" fmla="*/ 5232321 h 6253401"/>
                <a:gd name="connsiteX46" fmla="*/ 883920 w 2339340"/>
                <a:gd name="connsiteY46" fmla="*/ 5674281 h 6253401"/>
                <a:gd name="connsiteX47" fmla="*/ 872490 w 2339340"/>
                <a:gd name="connsiteY47" fmla="*/ 5700951 h 6253401"/>
                <a:gd name="connsiteX48" fmla="*/ 693420 w 2339340"/>
                <a:gd name="connsiteY48" fmla="*/ 5910501 h 6253401"/>
                <a:gd name="connsiteX49" fmla="*/ 541020 w 2339340"/>
                <a:gd name="connsiteY49" fmla="*/ 6108621 h 6253401"/>
                <a:gd name="connsiteX50" fmla="*/ 510540 w 2339340"/>
                <a:gd name="connsiteY50" fmla="*/ 6173391 h 6253401"/>
                <a:gd name="connsiteX51" fmla="*/ 701040 w 2339340"/>
                <a:gd name="connsiteY51" fmla="*/ 6108621 h 6253401"/>
                <a:gd name="connsiteX52" fmla="*/ 830580 w 2339340"/>
                <a:gd name="connsiteY52" fmla="*/ 6081951 h 6253401"/>
                <a:gd name="connsiteX53" fmla="*/ 952500 w 2339340"/>
                <a:gd name="connsiteY53" fmla="*/ 5990511 h 6253401"/>
                <a:gd name="connsiteX54" fmla="*/ 963930 w 2339340"/>
                <a:gd name="connsiteY54" fmla="*/ 5887641 h 6253401"/>
                <a:gd name="connsiteX55" fmla="*/ 1108710 w 2339340"/>
                <a:gd name="connsiteY55" fmla="*/ 5834301 h 6253401"/>
                <a:gd name="connsiteX56" fmla="*/ 1108710 w 2339340"/>
                <a:gd name="connsiteY56" fmla="*/ 5807631 h 6253401"/>
                <a:gd name="connsiteX57" fmla="*/ 1032510 w 2339340"/>
                <a:gd name="connsiteY57" fmla="*/ 5651421 h 6253401"/>
                <a:gd name="connsiteX58" fmla="*/ 1043940 w 2339340"/>
                <a:gd name="connsiteY58" fmla="*/ 5297091 h 6253401"/>
                <a:gd name="connsiteX59" fmla="*/ 1074420 w 2339340"/>
                <a:gd name="connsiteY59" fmla="*/ 4904661 h 6253401"/>
                <a:gd name="connsiteX60" fmla="*/ 1002030 w 2339340"/>
                <a:gd name="connsiteY60" fmla="*/ 4439841 h 6253401"/>
                <a:gd name="connsiteX61" fmla="*/ 1066800 w 2339340"/>
                <a:gd name="connsiteY61" fmla="*/ 4146471 h 6253401"/>
                <a:gd name="connsiteX62" fmla="*/ 1116330 w 2339340"/>
                <a:gd name="connsiteY62" fmla="*/ 3792141 h 6253401"/>
                <a:gd name="connsiteX63" fmla="*/ 1165860 w 2339340"/>
                <a:gd name="connsiteY63" fmla="*/ 3392091 h 6253401"/>
                <a:gd name="connsiteX64" fmla="*/ 1238250 w 2339340"/>
                <a:gd name="connsiteY64" fmla="*/ 3898821 h 6253401"/>
                <a:gd name="connsiteX65" fmla="*/ 1280160 w 2339340"/>
                <a:gd name="connsiteY65" fmla="*/ 4382691 h 6253401"/>
                <a:gd name="connsiteX66" fmla="*/ 1310640 w 2339340"/>
                <a:gd name="connsiteY66" fmla="*/ 4550331 h 6253401"/>
                <a:gd name="connsiteX67" fmla="*/ 1272540 w 2339340"/>
                <a:gd name="connsiteY67" fmla="*/ 4855131 h 6253401"/>
                <a:gd name="connsiteX68" fmla="*/ 1242060 w 2339340"/>
                <a:gd name="connsiteY68" fmla="*/ 5076111 h 6253401"/>
                <a:gd name="connsiteX69" fmla="*/ 1276350 w 2339340"/>
                <a:gd name="connsiteY69" fmla="*/ 5304711 h 6253401"/>
                <a:gd name="connsiteX70" fmla="*/ 1333500 w 2339340"/>
                <a:gd name="connsiteY70" fmla="*/ 5510451 h 6253401"/>
                <a:gd name="connsiteX71" fmla="*/ 1314450 w 2339340"/>
                <a:gd name="connsiteY71" fmla="*/ 5632371 h 6253401"/>
                <a:gd name="connsiteX72" fmla="*/ 1264920 w 2339340"/>
                <a:gd name="connsiteY72" fmla="*/ 5811441 h 6253401"/>
                <a:gd name="connsiteX73" fmla="*/ 1264920 w 2339340"/>
                <a:gd name="connsiteY73" fmla="*/ 5918121 h 6253401"/>
                <a:gd name="connsiteX74" fmla="*/ 1424940 w 2339340"/>
                <a:gd name="connsiteY74" fmla="*/ 6253401 h 6253401"/>
                <a:gd name="connsiteX75" fmla="*/ 1565910 w 2339340"/>
                <a:gd name="connsiteY75" fmla="*/ 6081951 h 6253401"/>
                <a:gd name="connsiteX76" fmla="*/ 1604010 w 2339340"/>
                <a:gd name="connsiteY76" fmla="*/ 6028611 h 6253401"/>
                <a:gd name="connsiteX77" fmla="*/ 1524000 w 2339340"/>
                <a:gd name="connsiteY77" fmla="*/ 5860971 h 6253401"/>
                <a:gd name="connsiteX78" fmla="*/ 1466850 w 2339340"/>
                <a:gd name="connsiteY78" fmla="*/ 5735241 h 6253401"/>
                <a:gd name="connsiteX79" fmla="*/ 1440180 w 2339340"/>
                <a:gd name="connsiteY79" fmla="*/ 5655231 h 6253401"/>
                <a:gd name="connsiteX80" fmla="*/ 1546860 w 2339340"/>
                <a:gd name="connsiteY80" fmla="*/ 5095161 h 6253401"/>
                <a:gd name="connsiteX81" fmla="*/ 1600200 w 2339340"/>
                <a:gd name="connsiteY81" fmla="*/ 4523661 h 6253401"/>
                <a:gd name="connsiteX82" fmla="*/ 1684020 w 2339340"/>
                <a:gd name="connsiteY82" fmla="*/ 4043601 h 6253401"/>
                <a:gd name="connsiteX83" fmla="*/ 1703070 w 2339340"/>
                <a:gd name="connsiteY83" fmla="*/ 3704511 h 6253401"/>
                <a:gd name="connsiteX84" fmla="*/ 1673305 w 2339340"/>
                <a:gd name="connsiteY84" fmla="*/ 3099436 h 6253401"/>
                <a:gd name="connsiteX85" fmla="*/ 1630680 w 2339340"/>
                <a:gd name="connsiteY85" fmla="*/ 2885361 h 6253401"/>
                <a:gd name="connsiteX86" fmla="*/ 1607820 w 2339340"/>
                <a:gd name="connsiteY86" fmla="*/ 2767251 h 6253401"/>
                <a:gd name="connsiteX87" fmla="*/ 1584960 w 2339340"/>
                <a:gd name="connsiteY87" fmla="*/ 2439591 h 6253401"/>
                <a:gd name="connsiteX88" fmla="*/ 1584960 w 2339340"/>
                <a:gd name="connsiteY88" fmla="*/ 2089071 h 6253401"/>
                <a:gd name="connsiteX89" fmla="*/ 1619250 w 2339340"/>
                <a:gd name="connsiteY89" fmla="*/ 1788081 h 6253401"/>
                <a:gd name="connsiteX90" fmla="*/ 1691640 w 2339340"/>
                <a:gd name="connsiteY90" fmla="*/ 1517571 h 6253401"/>
                <a:gd name="connsiteX91" fmla="*/ 1954530 w 2339340"/>
                <a:gd name="connsiteY91" fmla="*/ 1940481 h 6253401"/>
                <a:gd name="connsiteX92" fmla="*/ 2045970 w 2339340"/>
                <a:gd name="connsiteY92" fmla="*/ 2062401 h 6253401"/>
                <a:gd name="connsiteX93" fmla="*/ 1840230 w 2339340"/>
                <a:gd name="connsiteY93" fmla="*/ 2374821 h 6253401"/>
                <a:gd name="connsiteX94" fmla="*/ 1729740 w 2339340"/>
                <a:gd name="connsiteY94" fmla="*/ 2561511 h 6253401"/>
                <a:gd name="connsiteX95" fmla="*/ 1672590 w 2339340"/>
                <a:gd name="connsiteY95" fmla="*/ 2691051 h 6253401"/>
                <a:gd name="connsiteX96" fmla="*/ 1606391 w 2339340"/>
                <a:gd name="connsiteY96" fmla="*/ 2762727 h 6253401"/>
                <a:gd name="connsiteX97" fmla="*/ 1658302 w 2339340"/>
                <a:gd name="connsiteY97" fmla="*/ 3027046 h 6253401"/>
                <a:gd name="connsiteX98" fmla="*/ 1729740 w 2339340"/>
                <a:gd name="connsiteY98" fmla="*/ 2908221 h 6253401"/>
                <a:gd name="connsiteX99" fmla="*/ 1927860 w 2339340"/>
                <a:gd name="connsiteY99" fmla="*/ 2706291 h 6253401"/>
                <a:gd name="connsiteX100" fmla="*/ 2065020 w 2339340"/>
                <a:gd name="connsiteY100" fmla="*/ 2565321 h 6253401"/>
                <a:gd name="connsiteX101" fmla="*/ 2202180 w 2339340"/>
                <a:gd name="connsiteY101" fmla="*/ 2355771 h 6253401"/>
                <a:gd name="connsiteX102" fmla="*/ 2339340 w 2339340"/>
                <a:gd name="connsiteY102" fmla="*/ 2066211 h 6253401"/>
                <a:gd name="connsiteX103" fmla="*/ 2293620 w 2339340"/>
                <a:gd name="connsiteY103" fmla="*/ 1974771 h 6253401"/>
                <a:gd name="connsiteX104" fmla="*/ 2232660 w 2339340"/>
                <a:gd name="connsiteY104" fmla="*/ 1769031 h 6253401"/>
                <a:gd name="connsiteX105" fmla="*/ 2175510 w 2339340"/>
                <a:gd name="connsiteY105" fmla="*/ 1582341 h 6253401"/>
                <a:gd name="connsiteX106" fmla="*/ 2065020 w 2339340"/>
                <a:gd name="connsiteY106" fmla="*/ 1368981 h 6253401"/>
                <a:gd name="connsiteX107" fmla="*/ 1958340 w 2339340"/>
                <a:gd name="connsiteY107" fmla="*/ 1186101 h 6253401"/>
                <a:gd name="connsiteX108" fmla="*/ 1878330 w 2339340"/>
                <a:gd name="connsiteY108" fmla="*/ 1060371 h 6253401"/>
                <a:gd name="connsiteX109" fmla="*/ 1752600 w 2339340"/>
                <a:gd name="connsiteY109" fmla="*/ 991791 h 6253401"/>
                <a:gd name="connsiteX110" fmla="*/ 1645920 w 2339340"/>
                <a:gd name="connsiteY110" fmla="*/ 972741 h 6253401"/>
                <a:gd name="connsiteX111" fmla="*/ 1546860 w 2339340"/>
                <a:gd name="connsiteY111" fmla="*/ 938451 h 6253401"/>
                <a:gd name="connsiteX112" fmla="*/ 1276350 w 2339340"/>
                <a:gd name="connsiteY112" fmla="*/ 877491 h 6253401"/>
                <a:gd name="connsiteX113" fmla="*/ 1257300 w 2339340"/>
                <a:gd name="connsiteY113" fmla="*/ 755571 h 6253401"/>
                <a:gd name="connsiteX114" fmla="*/ 1325880 w 2339340"/>
                <a:gd name="connsiteY114" fmla="*/ 610791 h 6253401"/>
                <a:gd name="connsiteX115" fmla="*/ 1363980 w 2339340"/>
                <a:gd name="connsiteY115" fmla="*/ 553641 h 6253401"/>
                <a:gd name="connsiteX116" fmla="*/ 1352550 w 2339340"/>
                <a:gd name="connsiteY116" fmla="*/ 454581 h 6253401"/>
                <a:gd name="connsiteX117" fmla="*/ 1359455 w 2339340"/>
                <a:gd name="connsiteY117" fmla="*/ 267891 h 6253401"/>
                <a:gd name="connsiteX118" fmla="*/ 1311592 w 2339340"/>
                <a:gd name="connsiteY118" fmla="*/ 99775 h 6253401"/>
                <a:gd name="connsiteX119" fmla="*/ 1188720 w 2339340"/>
                <a:gd name="connsiteY119" fmla="*/ 54531 h 6253401"/>
                <a:gd name="connsiteX120" fmla="*/ 1021556 w 2339340"/>
                <a:gd name="connsiteY120" fmla="*/ 130255 h 6253401"/>
                <a:gd name="connsiteX121" fmla="*/ 1077992 w 2339340"/>
                <a:gd name="connsiteY121" fmla="*/ 0 h 6253401"/>
                <a:gd name="connsiteX0" fmla="*/ 1077992 w 2339340"/>
                <a:gd name="connsiteY0" fmla="*/ 0 h 6253401"/>
                <a:gd name="connsiteX1" fmla="*/ 970359 w 2339340"/>
                <a:gd name="connsiteY1" fmla="*/ 77867 h 6253401"/>
                <a:gd name="connsiteX2" fmla="*/ 967740 w 2339340"/>
                <a:gd name="connsiteY2" fmla="*/ 16431 h 6253401"/>
                <a:gd name="connsiteX3" fmla="*/ 872490 w 2339340"/>
                <a:gd name="connsiteY3" fmla="*/ 138351 h 6253401"/>
                <a:gd name="connsiteX4" fmla="*/ 849630 w 2339340"/>
                <a:gd name="connsiteY4" fmla="*/ 103347 h 6253401"/>
                <a:gd name="connsiteX5" fmla="*/ 804863 w 2339340"/>
                <a:gd name="connsiteY5" fmla="*/ 232886 h 6253401"/>
                <a:gd name="connsiteX6" fmla="*/ 782955 w 2339340"/>
                <a:gd name="connsiteY6" fmla="*/ 466725 h 6253401"/>
                <a:gd name="connsiteX7" fmla="*/ 754380 w 2339340"/>
                <a:gd name="connsiteY7" fmla="*/ 481251 h 6253401"/>
                <a:gd name="connsiteX8" fmla="*/ 781050 w 2339340"/>
                <a:gd name="connsiteY8" fmla="*/ 565071 h 6253401"/>
                <a:gd name="connsiteX9" fmla="*/ 822960 w 2339340"/>
                <a:gd name="connsiteY9" fmla="*/ 641271 h 6253401"/>
                <a:gd name="connsiteX10" fmla="*/ 887730 w 2339340"/>
                <a:gd name="connsiteY10" fmla="*/ 706041 h 6253401"/>
                <a:gd name="connsiteX11" fmla="*/ 925830 w 2339340"/>
                <a:gd name="connsiteY11" fmla="*/ 786051 h 6253401"/>
                <a:gd name="connsiteX12" fmla="*/ 925830 w 2339340"/>
                <a:gd name="connsiteY12" fmla="*/ 877491 h 6253401"/>
                <a:gd name="connsiteX13" fmla="*/ 803910 w 2339340"/>
                <a:gd name="connsiteY13" fmla="*/ 938451 h 6253401"/>
                <a:gd name="connsiteX14" fmla="*/ 701040 w 2339340"/>
                <a:gd name="connsiteY14" fmla="*/ 965121 h 6253401"/>
                <a:gd name="connsiteX15" fmla="*/ 556260 w 2339340"/>
                <a:gd name="connsiteY15" fmla="*/ 968931 h 6253401"/>
                <a:gd name="connsiteX16" fmla="*/ 403860 w 2339340"/>
                <a:gd name="connsiteY16" fmla="*/ 1018461 h 6253401"/>
                <a:gd name="connsiteX17" fmla="*/ 320040 w 2339340"/>
                <a:gd name="connsiteY17" fmla="*/ 1102281 h 6253401"/>
                <a:gd name="connsiteX18" fmla="*/ 247650 w 2339340"/>
                <a:gd name="connsiteY18" fmla="*/ 1292781 h 6253401"/>
                <a:gd name="connsiteX19" fmla="*/ 163830 w 2339340"/>
                <a:gd name="connsiteY19" fmla="*/ 1586151 h 6253401"/>
                <a:gd name="connsiteX20" fmla="*/ 83820 w 2339340"/>
                <a:gd name="connsiteY20" fmla="*/ 1799511 h 6253401"/>
                <a:gd name="connsiteX21" fmla="*/ 72390 w 2339340"/>
                <a:gd name="connsiteY21" fmla="*/ 1978581 h 6253401"/>
                <a:gd name="connsiteX22" fmla="*/ 0 w 2339340"/>
                <a:gd name="connsiteY22" fmla="*/ 2161461 h 6253401"/>
                <a:gd name="connsiteX23" fmla="*/ 11430 w 2339340"/>
                <a:gd name="connsiteY23" fmla="*/ 2268141 h 6253401"/>
                <a:gd name="connsiteX24" fmla="*/ 106680 w 2339340"/>
                <a:gd name="connsiteY24" fmla="*/ 2443401 h 6253401"/>
                <a:gd name="connsiteX25" fmla="*/ 243840 w 2339340"/>
                <a:gd name="connsiteY25" fmla="*/ 2611041 h 6253401"/>
                <a:gd name="connsiteX26" fmla="*/ 422910 w 2339340"/>
                <a:gd name="connsiteY26" fmla="*/ 2786301 h 6253401"/>
                <a:gd name="connsiteX27" fmla="*/ 609600 w 2339340"/>
                <a:gd name="connsiteY27" fmla="*/ 2946321 h 6253401"/>
                <a:gd name="connsiteX28" fmla="*/ 703183 w 2339340"/>
                <a:gd name="connsiteY28" fmla="*/ 3078956 h 6253401"/>
                <a:gd name="connsiteX29" fmla="*/ 711517 w 2339340"/>
                <a:gd name="connsiteY29" fmla="*/ 2800827 h 6253401"/>
                <a:gd name="connsiteX30" fmla="*/ 647700 w 2339340"/>
                <a:gd name="connsiteY30" fmla="*/ 2748201 h 6253401"/>
                <a:gd name="connsiteX31" fmla="*/ 541020 w 2339340"/>
                <a:gd name="connsiteY31" fmla="*/ 2553891 h 6253401"/>
                <a:gd name="connsiteX32" fmla="*/ 487680 w 2339340"/>
                <a:gd name="connsiteY32" fmla="*/ 2443401 h 6253401"/>
                <a:gd name="connsiteX33" fmla="*/ 293370 w 2339340"/>
                <a:gd name="connsiteY33" fmla="*/ 2222421 h 6253401"/>
                <a:gd name="connsiteX34" fmla="*/ 426720 w 2339340"/>
                <a:gd name="connsiteY34" fmla="*/ 2005251 h 6253401"/>
                <a:gd name="connsiteX35" fmla="*/ 483870 w 2339340"/>
                <a:gd name="connsiteY35" fmla="*/ 1894761 h 6253401"/>
                <a:gd name="connsiteX36" fmla="*/ 544830 w 2339340"/>
                <a:gd name="connsiteY36" fmla="*/ 1658541 h 6253401"/>
                <a:gd name="connsiteX37" fmla="*/ 636270 w 2339340"/>
                <a:gd name="connsiteY37" fmla="*/ 1913811 h 6253401"/>
                <a:gd name="connsiteX38" fmla="*/ 678180 w 2339340"/>
                <a:gd name="connsiteY38" fmla="*/ 2218611 h 6253401"/>
                <a:gd name="connsiteX39" fmla="*/ 689610 w 2339340"/>
                <a:gd name="connsiteY39" fmla="*/ 2504361 h 6253401"/>
                <a:gd name="connsiteX40" fmla="*/ 712470 w 2339340"/>
                <a:gd name="connsiteY40" fmla="*/ 2778681 h 6253401"/>
                <a:gd name="connsiteX41" fmla="*/ 701040 w 2339340"/>
                <a:gd name="connsiteY41" fmla="*/ 3193971 h 6253401"/>
                <a:gd name="connsiteX42" fmla="*/ 643890 w 2339340"/>
                <a:gd name="connsiteY42" fmla="*/ 3799761 h 6253401"/>
                <a:gd name="connsiteX43" fmla="*/ 613410 w 2339340"/>
                <a:gd name="connsiteY43" fmla="*/ 4272201 h 6253401"/>
                <a:gd name="connsiteX44" fmla="*/ 689610 w 2339340"/>
                <a:gd name="connsiteY44" fmla="*/ 4634151 h 6253401"/>
                <a:gd name="connsiteX45" fmla="*/ 803910 w 2339340"/>
                <a:gd name="connsiteY45" fmla="*/ 5232321 h 6253401"/>
                <a:gd name="connsiteX46" fmla="*/ 883920 w 2339340"/>
                <a:gd name="connsiteY46" fmla="*/ 5674281 h 6253401"/>
                <a:gd name="connsiteX47" fmla="*/ 872490 w 2339340"/>
                <a:gd name="connsiteY47" fmla="*/ 5700951 h 6253401"/>
                <a:gd name="connsiteX48" fmla="*/ 693420 w 2339340"/>
                <a:gd name="connsiteY48" fmla="*/ 5910501 h 6253401"/>
                <a:gd name="connsiteX49" fmla="*/ 541020 w 2339340"/>
                <a:gd name="connsiteY49" fmla="*/ 6108621 h 6253401"/>
                <a:gd name="connsiteX50" fmla="*/ 510540 w 2339340"/>
                <a:gd name="connsiteY50" fmla="*/ 6173391 h 6253401"/>
                <a:gd name="connsiteX51" fmla="*/ 701040 w 2339340"/>
                <a:gd name="connsiteY51" fmla="*/ 6108621 h 6253401"/>
                <a:gd name="connsiteX52" fmla="*/ 830580 w 2339340"/>
                <a:gd name="connsiteY52" fmla="*/ 6081951 h 6253401"/>
                <a:gd name="connsiteX53" fmla="*/ 952500 w 2339340"/>
                <a:gd name="connsiteY53" fmla="*/ 5990511 h 6253401"/>
                <a:gd name="connsiteX54" fmla="*/ 963930 w 2339340"/>
                <a:gd name="connsiteY54" fmla="*/ 5887641 h 6253401"/>
                <a:gd name="connsiteX55" fmla="*/ 1108710 w 2339340"/>
                <a:gd name="connsiteY55" fmla="*/ 5834301 h 6253401"/>
                <a:gd name="connsiteX56" fmla="*/ 1108710 w 2339340"/>
                <a:gd name="connsiteY56" fmla="*/ 5807631 h 6253401"/>
                <a:gd name="connsiteX57" fmla="*/ 1032510 w 2339340"/>
                <a:gd name="connsiteY57" fmla="*/ 5651421 h 6253401"/>
                <a:gd name="connsiteX58" fmla="*/ 1043940 w 2339340"/>
                <a:gd name="connsiteY58" fmla="*/ 5297091 h 6253401"/>
                <a:gd name="connsiteX59" fmla="*/ 1074420 w 2339340"/>
                <a:gd name="connsiteY59" fmla="*/ 4904661 h 6253401"/>
                <a:gd name="connsiteX60" fmla="*/ 1002030 w 2339340"/>
                <a:gd name="connsiteY60" fmla="*/ 4439841 h 6253401"/>
                <a:gd name="connsiteX61" fmla="*/ 1066800 w 2339340"/>
                <a:gd name="connsiteY61" fmla="*/ 4146471 h 6253401"/>
                <a:gd name="connsiteX62" fmla="*/ 1116330 w 2339340"/>
                <a:gd name="connsiteY62" fmla="*/ 3792141 h 6253401"/>
                <a:gd name="connsiteX63" fmla="*/ 1165860 w 2339340"/>
                <a:gd name="connsiteY63" fmla="*/ 3392091 h 6253401"/>
                <a:gd name="connsiteX64" fmla="*/ 1238250 w 2339340"/>
                <a:gd name="connsiteY64" fmla="*/ 3898821 h 6253401"/>
                <a:gd name="connsiteX65" fmla="*/ 1280160 w 2339340"/>
                <a:gd name="connsiteY65" fmla="*/ 4382691 h 6253401"/>
                <a:gd name="connsiteX66" fmla="*/ 1310640 w 2339340"/>
                <a:gd name="connsiteY66" fmla="*/ 4550331 h 6253401"/>
                <a:gd name="connsiteX67" fmla="*/ 1272540 w 2339340"/>
                <a:gd name="connsiteY67" fmla="*/ 4855131 h 6253401"/>
                <a:gd name="connsiteX68" fmla="*/ 1242060 w 2339340"/>
                <a:gd name="connsiteY68" fmla="*/ 5076111 h 6253401"/>
                <a:gd name="connsiteX69" fmla="*/ 1276350 w 2339340"/>
                <a:gd name="connsiteY69" fmla="*/ 5304711 h 6253401"/>
                <a:gd name="connsiteX70" fmla="*/ 1333500 w 2339340"/>
                <a:gd name="connsiteY70" fmla="*/ 5510451 h 6253401"/>
                <a:gd name="connsiteX71" fmla="*/ 1314450 w 2339340"/>
                <a:gd name="connsiteY71" fmla="*/ 5632371 h 6253401"/>
                <a:gd name="connsiteX72" fmla="*/ 1264920 w 2339340"/>
                <a:gd name="connsiteY72" fmla="*/ 5811441 h 6253401"/>
                <a:gd name="connsiteX73" fmla="*/ 1264920 w 2339340"/>
                <a:gd name="connsiteY73" fmla="*/ 5918121 h 6253401"/>
                <a:gd name="connsiteX74" fmla="*/ 1424940 w 2339340"/>
                <a:gd name="connsiteY74" fmla="*/ 6253401 h 6253401"/>
                <a:gd name="connsiteX75" fmla="*/ 1565910 w 2339340"/>
                <a:gd name="connsiteY75" fmla="*/ 6081951 h 6253401"/>
                <a:gd name="connsiteX76" fmla="*/ 1604010 w 2339340"/>
                <a:gd name="connsiteY76" fmla="*/ 6028611 h 6253401"/>
                <a:gd name="connsiteX77" fmla="*/ 1524000 w 2339340"/>
                <a:gd name="connsiteY77" fmla="*/ 5860971 h 6253401"/>
                <a:gd name="connsiteX78" fmla="*/ 1466850 w 2339340"/>
                <a:gd name="connsiteY78" fmla="*/ 5735241 h 6253401"/>
                <a:gd name="connsiteX79" fmla="*/ 1440180 w 2339340"/>
                <a:gd name="connsiteY79" fmla="*/ 5655231 h 6253401"/>
                <a:gd name="connsiteX80" fmla="*/ 1546860 w 2339340"/>
                <a:gd name="connsiteY80" fmla="*/ 5095161 h 6253401"/>
                <a:gd name="connsiteX81" fmla="*/ 1600200 w 2339340"/>
                <a:gd name="connsiteY81" fmla="*/ 4523661 h 6253401"/>
                <a:gd name="connsiteX82" fmla="*/ 1684020 w 2339340"/>
                <a:gd name="connsiteY82" fmla="*/ 4043601 h 6253401"/>
                <a:gd name="connsiteX83" fmla="*/ 1703070 w 2339340"/>
                <a:gd name="connsiteY83" fmla="*/ 3704511 h 6253401"/>
                <a:gd name="connsiteX84" fmla="*/ 1673305 w 2339340"/>
                <a:gd name="connsiteY84" fmla="*/ 3099436 h 6253401"/>
                <a:gd name="connsiteX85" fmla="*/ 1630680 w 2339340"/>
                <a:gd name="connsiteY85" fmla="*/ 2885361 h 6253401"/>
                <a:gd name="connsiteX86" fmla="*/ 1607820 w 2339340"/>
                <a:gd name="connsiteY86" fmla="*/ 2767251 h 6253401"/>
                <a:gd name="connsiteX87" fmla="*/ 1584960 w 2339340"/>
                <a:gd name="connsiteY87" fmla="*/ 2439591 h 6253401"/>
                <a:gd name="connsiteX88" fmla="*/ 1584960 w 2339340"/>
                <a:gd name="connsiteY88" fmla="*/ 2089071 h 6253401"/>
                <a:gd name="connsiteX89" fmla="*/ 1619250 w 2339340"/>
                <a:gd name="connsiteY89" fmla="*/ 1788081 h 6253401"/>
                <a:gd name="connsiteX90" fmla="*/ 1691640 w 2339340"/>
                <a:gd name="connsiteY90" fmla="*/ 1517571 h 6253401"/>
                <a:gd name="connsiteX91" fmla="*/ 1954530 w 2339340"/>
                <a:gd name="connsiteY91" fmla="*/ 1940481 h 6253401"/>
                <a:gd name="connsiteX92" fmla="*/ 2045970 w 2339340"/>
                <a:gd name="connsiteY92" fmla="*/ 2062401 h 6253401"/>
                <a:gd name="connsiteX93" fmla="*/ 1840230 w 2339340"/>
                <a:gd name="connsiteY93" fmla="*/ 2374821 h 6253401"/>
                <a:gd name="connsiteX94" fmla="*/ 1729740 w 2339340"/>
                <a:gd name="connsiteY94" fmla="*/ 2561511 h 6253401"/>
                <a:gd name="connsiteX95" fmla="*/ 1672590 w 2339340"/>
                <a:gd name="connsiteY95" fmla="*/ 2691051 h 6253401"/>
                <a:gd name="connsiteX96" fmla="*/ 1606391 w 2339340"/>
                <a:gd name="connsiteY96" fmla="*/ 2762727 h 6253401"/>
                <a:gd name="connsiteX97" fmla="*/ 1658302 w 2339340"/>
                <a:gd name="connsiteY97" fmla="*/ 3027046 h 6253401"/>
                <a:gd name="connsiteX98" fmla="*/ 1729740 w 2339340"/>
                <a:gd name="connsiteY98" fmla="*/ 2908221 h 6253401"/>
                <a:gd name="connsiteX99" fmla="*/ 1927860 w 2339340"/>
                <a:gd name="connsiteY99" fmla="*/ 2706291 h 6253401"/>
                <a:gd name="connsiteX100" fmla="*/ 2065020 w 2339340"/>
                <a:gd name="connsiteY100" fmla="*/ 2565321 h 6253401"/>
                <a:gd name="connsiteX101" fmla="*/ 2202180 w 2339340"/>
                <a:gd name="connsiteY101" fmla="*/ 2355771 h 6253401"/>
                <a:gd name="connsiteX102" fmla="*/ 2339340 w 2339340"/>
                <a:gd name="connsiteY102" fmla="*/ 2066211 h 6253401"/>
                <a:gd name="connsiteX103" fmla="*/ 2293620 w 2339340"/>
                <a:gd name="connsiteY103" fmla="*/ 1974771 h 6253401"/>
                <a:gd name="connsiteX104" fmla="*/ 2232660 w 2339340"/>
                <a:gd name="connsiteY104" fmla="*/ 1769031 h 6253401"/>
                <a:gd name="connsiteX105" fmla="*/ 2175510 w 2339340"/>
                <a:gd name="connsiteY105" fmla="*/ 1582341 h 6253401"/>
                <a:gd name="connsiteX106" fmla="*/ 2065020 w 2339340"/>
                <a:gd name="connsiteY106" fmla="*/ 1368981 h 6253401"/>
                <a:gd name="connsiteX107" fmla="*/ 1958340 w 2339340"/>
                <a:gd name="connsiteY107" fmla="*/ 1186101 h 6253401"/>
                <a:gd name="connsiteX108" fmla="*/ 1878330 w 2339340"/>
                <a:gd name="connsiteY108" fmla="*/ 1060371 h 6253401"/>
                <a:gd name="connsiteX109" fmla="*/ 1752600 w 2339340"/>
                <a:gd name="connsiteY109" fmla="*/ 991791 h 6253401"/>
                <a:gd name="connsiteX110" fmla="*/ 1645920 w 2339340"/>
                <a:gd name="connsiteY110" fmla="*/ 972741 h 6253401"/>
                <a:gd name="connsiteX111" fmla="*/ 1546860 w 2339340"/>
                <a:gd name="connsiteY111" fmla="*/ 938451 h 6253401"/>
                <a:gd name="connsiteX112" fmla="*/ 1276350 w 2339340"/>
                <a:gd name="connsiteY112" fmla="*/ 877491 h 6253401"/>
                <a:gd name="connsiteX113" fmla="*/ 1257300 w 2339340"/>
                <a:gd name="connsiteY113" fmla="*/ 755571 h 6253401"/>
                <a:gd name="connsiteX114" fmla="*/ 1325880 w 2339340"/>
                <a:gd name="connsiteY114" fmla="*/ 610791 h 6253401"/>
                <a:gd name="connsiteX115" fmla="*/ 1363980 w 2339340"/>
                <a:gd name="connsiteY115" fmla="*/ 553641 h 6253401"/>
                <a:gd name="connsiteX116" fmla="*/ 1352550 w 2339340"/>
                <a:gd name="connsiteY116" fmla="*/ 454581 h 6253401"/>
                <a:gd name="connsiteX117" fmla="*/ 1359455 w 2339340"/>
                <a:gd name="connsiteY117" fmla="*/ 267891 h 6253401"/>
                <a:gd name="connsiteX118" fmla="*/ 1311592 w 2339340"/>
                <a:gd name="connsiteY118" fmla="*/ 99775 h 6253401"/>
                <a:gd name="connsiteX119" fmla="*/ 1188720 w 2339340"/>
                <a:gd name="connsiteY119" fmla="*/ 54531 h 6253401"/>
                <a:gd name="connsiteX120" fmla="*/ 1072753 w 2339340"/>
                <a:gd name="connsiteY120" fmla="*/ 58817 h 6253401"/>
                <a:gd name="connsiteX121" fmla="*/ 1077992 w 2339340"/>
                <a:gd name="connsiteY121" fmla="*/ 0 h 6253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</a:cxnLst>
              <a:rect l="l" t="t" r="r" b="b"/>
              <a:pathLst>
                <a:path w="2339340" h="6253401">
                  <a:moveTo>
                    <a:pt x="1077992" y="0"/>
                  </a:moveTo>
                  <a:lnTo>
                    <a:pt x="970359" y="77867"/>
                  </a:lnTo>
                  <a:lnTo>
                    <a:pt x="967740" y="16431"/>
                  </a:lnTo>
                  <a:lnTo>
                    <a:pt x="872490" y="138351"/>
                  </a:lnTo>
                  <a:lnTo>
                    <a:pt x="849630" y="103347"/>
                  </a:lnTo>
                  <a:lnTo>
                    <a:pt x="804863" y="232886"/>
                  </a:lnTo>
                  <a:lnTo>
                    <a:pt x="782955" y="466725"/>
                  </a:lnTo>
                  <a:lnTo>
                    <a:pt x="754380" y="481251"/>
                  </a:lnTo>
                  <a:lnTo>
                    <a:pt x="781050" y="565071"/>
                  </a:lnTo>
                  <a:lnTo>
                    <a:pt x="822960" y="641271"/>
                  </a:lnTo>
                  <a:lnTo>
                    <a:pt x="887730" y="706041"/>
                  </a:lnTo>
                  <a:lnTo>
                    <a:pt x="925830" y="786051"/>
                  </a:lnTo>
                  <a:lnTo>
                    <a:pt x="925830" y="877491"/>
                  </a:lnTo>
                  <a:lnTo>
                    <a:pt x="803910" y="938451"/>
                  </a:lnTo>
                  <a:lnTo>
                    <a:pt x="701040" y="965121"/>
                  </a:lnTo>
                  <a:lnTo>
                    <a:pt x="556260" y="968931"/>
                  </a:lnTo>
                  <a:lnTo>
                    <a:pt x="403860" y="1018461"/>
                  </a:lnTo>
                  <a:lnTo>
                    <a:pt x="320040" y="1102281"/>
                  </a:lnTo>
                  <a:lnTo>
                    <a:pt x="247650" y="1292781"/>
                  </a:lnTo>
                  <a:lnTo>
                    <a:pt x="163830" y="1586151"/>
                  </a:lnTo>
                  <a:lnTo>
                    <a:pt x="83820" y="1799511"/>
                  </a:lnTo>
                  <a:lnTo>
                    <a:pt x="72390" y="1978581"/>
                  </a:lnTo>
                  <a:lnTo>
                    <a:pt x="0" y="2161461"/>
                  </a:lnTo>
                  <a:lnTo>
                    <a:pt x="11430" y="2268141"/>
                  </a:lnTo>
                  <a:lnTo>
                    <a:pt x="106680" y="2443401"/>
                  </a:lnTo>
                  <a:lnTo>
                    <a:pt x="243840" y="2611041"/>
                  </a:lnTo>
                  <a:lnTo>
                    <a:pt x="422910" y="2786301"/>
                  </a:lnTo>
                  <a:lnTo>
                    <a:pt x="609600" y="2946321"/>
                  </a:lnTo>
                  <a:lnTo>
                    <a:pt x="703183" y="3078956"/>
                  </a:lnTo>
                  <a:lnTo>
                    <a:pt x="711517" y="2800827"/>
                  </a:lnTo>
                  <a:lnTo>
                    <a:pt x="647700" y="2748201"/>
                  </a:lnTo>
                  <a:lnTo>
                    <a:pt x="541020" y="2553891"/>
                  </a:lnTo>
                  <a:lnTo>
                    <a:pt x="487680" y="2443401"/>
                  </a:lnTo>
                  <a:lnTo>
                    <a:pt x="293370" y="2222421"/>
                  </a:lnTo>
                  <a:lnTo>
                    <a:pt x="426720" y="2005251"/>
                  </a:lnTo>
                  <a:lnTo>
                    <a:pt x="483870" y="1894761"/>
                  </a:lnTo>
                  <a:lnTo>
                    <a:pt x="544830" y="1658541"/>
                  </a:lnTo>
                  <a:lnTo>
                    <a:pt x="636270" y="1913811"/>
                  </a:lnTo>
                  <a:lnTo>
                    <a:pt x="678180" y="2218611"/>
                  </a:lnTo>
                  <a:lnTo>
                    <a:pt x="689610" y="2504361"/>
                  </a:lnTo>
                  <a:lnTo>
                    <a:pt x="712470" y="2778681"/>
                  </a:lnTo>
                  <a:lnTo>
                    <a:pt x="701040" y="3193971"/>
                  </a:lnTo>
                  <a:lnTo>
                    <a:pt x="643890" y="3799761"/>
                  </a:lnTo>
                  <a:lnTo>
                    <a:pt x="613410" y="4272201"/>
                  </a:lnTo>
                  <a:lnTo>
                    <a:pt x="689610" y="4634151"/>
                  </a:lnTo>
                  <a:lnTo>
                    <a:pt x="803910" y="5232321"/>
                  </a:lnTo>
                  <a:lnTo>
                    <a:pt x="883920" y="5674281"/>
                  </a:lnTo>
                  <a:lnTo>
                    <a:pt x="872490" y="5700951"/>
                  </a:lnTo>
                  <a:lnTo>
                    <a:pt x="693420" y="5910501"/>
                  </a:lnTo>
                  <a:lnTo>
                    <a:pt x="541020" y="6108621"/>
                  </a:lnTo>
                  <a:lnTo>
                    <a:pt x="510540" y="6173391"/>
                  </a:lnTo>
                  <a:lnTo>
                    <a:pt x="701040" y="6108621"/>
                  </a:lnTo>
                  <a:lnTo>
                    <a:pt x="830580" y="6081951"/>
                  </a:lnTo>
                  <a:lnTo>
                    <a:pt x="952500" y="5990511"/>
                  </a:lnTo>
                  <a:lnTo>
                    <a:pt x="963930" y="5887641"/>
                  </a:lnTo>
                  <a:lnTo>
                    <a:pt x="1108710" y="5834301"/>
                  </a:lnTo>
                  <a:lnTo>
                    <a:pt x="1108710" y="5807631"/>
                  </a:lnTo>
                  <a:lnTo>
                    <a:pt x="1032510" y="5651421"/>
                  </a:lnTo>
                  <a:lnTo>
                    <a:pt x="1043940" y="5297091"/>
                  </a:lnTo>
                  <a:lnTo>
                    <a:pt x="1074420" y="4904661"/>
                  </a:lnTo>
                  <a:lnTo>
                    <a:pt x="1002030" y="4439841"/>
                  </a:lnTo>
                  <a:lnTo>
                    <a:pt x="1066800" y="4146471"/>
                  </a:lnTo>
                  <a:lnTo>
                    <a:pt x="1116330" y="3792141"/>
                  </a:lnTo>
                  <a:lnTo>
                    <a:pt x="1165860" y="3392091"/>
                  </a:lnTo>
                  <a:lnTo>
                    <a:pt x="1238250" y="3898821"/>
                  </a:lnTo>
                  <a:lnTo>
                    <a:pt x="1280160" y="4382691"/>
                  </a:lnTo>
                  <a:lnTo>
                    <a:pt x="1310640" y="4550331"/>
                  </a:lnTo>
                  <a:lnTo>
                    <a:pt x="1272540" y="4855131"/>
                  </a:lnTo>
                  <a:lnTo>
                    <a:pt x="1242060" y="5076111"/>
                  </a:lnTo>
                  <a:lnTo>
                    <a:pt x="1276350" y="5304711"/>
                  </a:lnTo>
                  <a:lnTo>
                    <a:pt x="1333500" y="5510451"/>
                  </a:lnTo>
                  <a:lnTo>
                    <a:pt x="1314450" y="5632371"/>
                  </a:lnTo>
                  <a:lnTo>
                    <a:pt x="1264920" y="5811441"/>
                  </a:lnTo>
                  <a:lnTo>
                    <a:pt x="1264920" y="5918121"/>
                  </a:lnTo>
                  <a:lnTo>
                    <a:pt x="1424940" y="6253401"/>
                  </a:lnTo>
                  <a:lnTo>
                    <a:pt x="1565910" y="6081951"/>
                  </a:lnTo>
                  <a:lnTo>
                    <a:pt x="1604010" y="6028611"/>
                  </a:lnTo>
                  <a:lnTo>
                    <a:pt x="1524000" y="5860971"/>
                  </a:lnTo>
                  <a:lnTo>
                    <a:pt x="1466850" y="5735241"/>
                  </a:lnTo>
                  <a:lnTo>
                    <a:pt x="1440180" y="5655231"/>
                  </a:lnTo>
                  <a:lnTo>
                    <a:pt x="1546860" y="5095161"/>
                  </a:lnTo>
                  <a:lnTo>
                    <a:pt x="1600200" y="4523661"/>
                  </a:lnTo>
                  <a:lnTo>
                    <a:pt x="1684020" y="4043601"/>
                  </a:lnTo>
                  <a:lnTo>
                    <a:pt x="1703070" y="3704511"/>
                  </a:lnTo>
                  <a:lnTo>
                    <a:pt x="1673305" y="3099436"/>
                  </a:lnTo>
                  <a:lnTo>
                    <a:pt x="1630680" y="2885361"/>
                  </a:lnTo>
                  <a:lnTo>
                    <a:pt x="1607820" y="2767251"/>
                  </a:lnTo>
                  <a:lnTo>
                    <a:pt x="1584960" y="2439591"/>
                  </a:lnTo>
                  <a:lnTo>
                    <a:pt x="1584960" y="2089071"/>
                  </a:lnTo>
                  <a:lnTo>
                    <a:pt x="1619250" y="1788081"/>
                  </a:lnTo>
                  <a:lnTo>
                    <a:pt x="1691640" y="1517571"/>
                  </a:lnTo>
                  <a:lnTo>
                    <a:pt x="1954530" y="1940481"/>
                  </a:lnTo>
                  <a:lnTo>
                    <a:pt x="2045970" y="2062401"/>
                  </a:lnTo>
                  <a:lnTo>
                    <a:pt x="1840230" y="2374821"/>
                  </a:lnTo>
                  <a:lnTo>
                    <a:pt x="1729740" y="2561511"/>
                  </a:lnTo>
                  <a:lnTo>
                    <a:pt x="1672590" y="2691051"/>
                  </a:lnTo>
                  <a:lnTo>
                    <a:pt x="1606391" y="2762727"/>
                  </a:lnTo>
                  <a:lnTo>
                    <a:pt x="1658302" y="3027046"/>
                  </a:lnTo>
                  <a:lnTo>
                    <a:pt x="1729740" y="2908221"/>
                  </a:lnTo>
                  <a:lnTo>
                    <a:pt x="1927860" y="2706291"/>
                  </a:lnTo>
                  <a:lnTo>
                    <a:pt x="2065020" y="2565321"/>
                  </a:lnTo>
                  <a:lnTo>
                    <a:pt x="2202180" y="2355771"/>
                  </a:lnTo>
                  <a:lnTo>
                    <a:pt x="2339340" y="2066211"/>
                  </a:lnTo>
                  <a:lnTo>
                    <a:pt x="2293620" y="1974771"/>
                  </a:lnTo>
                  <a:lnTo>
                    <a:pt x="2232660" y="1769031"/>
                  </a:lnTo>
                  <a:lnTo>
                    <a:pt x="2175510" y="1582341"/>
                  </a:lnTo>
                  <a:lnTo>
                    <a:pt x="2065020" y="1368981"/>
                  </a:lnTo>
                  <a:lnTo>
                    <a:pt x="1958340" y="1186101"/>
                  </a:lnTo>
                  <a:lnTo>
                    <a:pt x="1878330" y="1060371"/>
                  </a:lnTo>
                  <a:lnTo>
                    <a:pt x="1752600" y="991791"/>
                  </a:lnTo>
                  <a:lnTo>
                    <a:pt x="1645920" y="972741"/>
                  </a:lnTo>
                  <a:lnTo>
                    <a:pt x="1546860" y="938451"/>
                  </a:lnTo>
                  <a:lnTo>
                    <a:pt x="1276350" y="877491"/>
                  </a:lnTo>
                  <a:lnTo>
                    <a:pt x="1257300" y="755571"/>
                  </a:lnTo>
                  <a:lnTo>
                    <a:pt x="1325880" y="610791"/>
                  </a:lnTo>
                  <a:lnTo>
                    <a:pt x="1363980" y="553641"/>
                  </a:lnTo>
                  <a:lnTo>
                    <a:pt x="1352550" y="454581"/>
                  </a:lnTo>
                  <a:lnTo>
                    <a:pt x="1359455" y="267891"/>
                  </a:lnTo>
                  <a:cubicBezTo>
                    <a:pt x="1341119" y="213043"/>
                    <a:pt x="1327546" y="155814"/>
                    <a:pt x="1311592" y="99775"/>
                  </a:cubicBezTo>
                  <a:lnTo>
                    <a:pt x="1188720" y="54531"/>
                  </a:lnTo>
                  <a:lnTo>
                    <a:pt x="1072753" y="58817"/>
                  </a:lnTo>
                  <a:lnTo>
                    <a:pt x="1077992" y="0"/>
                  </a:lnTo>
                  <a:close/>
                </a:path>
              </a:pathLst>
            </a:custGeom>
            <a:solidFill>
              <a:srgbClr val="FFD85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l-PL"/>
            </a:p>
          </p:txBody>
        </p:sp>
        <p:pic>
          <p:nvPicPr>
            <p:cNvPr id="28" name="Obraz 27">
              <a:extLst>
                <a:ext uri="{FF2B5EF4-FFF2-40B4-BE49-F238E27FC236}">
                  <a16:creationId xmlns:a16="http://schemas.microsoft.com/office/drawing/2014/main" id="{7F5F6556-B0C1-48FC-BADB-C36E4651C513}"/>
                </a:ext>
              </a:extLst>
            </p:cNvPr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094956" y="222074"/>
              <a:ext cx="2551181" cy="6723902"/>
            </a:xfrm>
            <a:prstGeom prst="rect">
              <a:avLst/>
            </a:prstGeom>
          </p:spPr>
        </p:pic>
      </p:grpSp>
      <p:sp>
        <p:nvSpPr>
          <p:cNvPr id="36" name="Dowolny kształt: kształt 35">
            <a:extLst>
              <a:ext uri="{FF2B5EF4-FFF2-40B4-BE49-F238E27FC236}">
                <a16:creationId xmlns:a16="http://schemas.microsoft.com/office/drawing/2014/main" id="{D5D64161-39A0-494C-B04E-37CC0A95FC17}"/>
              </a:ext>
            </a:extLst>
          </p:cNvPr>
          <p:cNvSpPr/>
          <p:nvPr/>
        </p:nvSpPr>
        <p:spPr>
          <a:xfrm>
            <a:off x="1310304" y="1087614"/>
            <a:ext cx="2134227" cy="5705104"/>
          </a:xfrm>
          <a:custGeom>
            <a:avLst/>
            <a:gdLst>
              <a:gd name="connsiteX0" fmla="*/ 1093470 w 2339340"/>
              <a:gd name="connsiteY0" fmla="*/ 22860 h 6236970"/>
              <a:gd name="connsiteX1" fmla="*/ 971550 w 2339340"/>
              <a:gd name="connsiteY1" fmla="*/ 68580 h 6236970"/>
              <a:gd name="connsiteX2" fmla="*/ 967740 w 2339340"/>
              <a:gd name="connsiteY2" fmla="*/ 0 h 6236970"/>
              <a:gd name="connsiteX3" fmla="*/ 872490 w 2339340"/>
              <a:gd name="connsiteY3" fmla="*/ 121920 h 6236970"/>
              <a:gd name="connsiteX4" fmla="*/ 849630 w 2339340"/>
              <a:gd name="connsiteY4" fmla="*/ 95250 h 6236970"/>
              <a:gd name="connsiteX5" fmla="*/ 800100 w 2339340"/>
              <a:gd name="connsiteY5" fmla="*/ 320040 h 6236970"/>
              <a:gd name="connsiteX6" fmla="*/ 811530 w 2339340"/>
              <a:gd name="connsiteY6" fmla="*/ 461010 h 6236970"/>
              <a:gd name="connsiteX7" fmla="*/ 754380 w 2339340"/>
              <a:gd name="connsiteY7" fmla="*/ 464820 h 6236970"/>
              <a:gd name="connsiteX8" fmla="*/ 781050 w 2339340"/>
              <a:gd name="connsiteY8" fmla="*/ 548640 h 6236970"/>
              <a:gd name="connsiteX9" fmla="*/ 822960 w 2339340"/>
              <a:gd name="connsiteY9" fmla="*/ 624840 h 6236970"/>
              <a:gd name="connsiteX10" fmla="*/ 887730 w 2339340"/>
              <a:gd name="connsiteY10" fmla="*/ 689610 h 6236970"/>
              <a:gd name="connsiteX11" fmla="*/ 925830 w 2339340"/>
              <a:gd name="connsiteY11" fmla="*/ 769620 h 6236970"/>
              <a:gd name="connsiteX12" fmla="*/ 925830 w 2339340"/>
              <a:gd name="connsiteY12" fmla="*/ 861060 h 6236970"/>
              <a:gd name="connsiteX13" fmla="*/ 803910 w 2339340"/>
              <a:gd name="connsiteY13" fmla="*/ 922020 h 6236970"/>
              <a:gd name="connsiteX14" fmla="*/ 701040 w 2339340"/>
              <a:gd name="connsiteY14" fmla="*/ 948690 h 6236970"/>
              <a:gd name="connsiteX15" fmla="*/ 556260 w 2339340"/>
              <a:gd name="connsiteY15" fmla="*/ 952500 h 6236970"/>
              <a:gd name="connsiteX16" fmla="*/ 403860 w 2339340"/>
              <a:gd name="connsiteY16" fmla="*/ 1002030 h 6236970"/>
              <a:gd name="connsiteX17" fmla="*/ 320040 w 2339340"/>
              <a:gd name="connsiteY17" fmla="*/ 1085850 h 6236970"/>
              <a:gd name="connsiteX18" fmla="*/ 247650 w 2339340"/>
              <a:gd name="connsiteY18" fmla="*/ 1276350 h 6236970"/>
              <a:gd name="connsiteX19" fmla="*/ 163830 w 2339340"/>
              <a:gd name="connsiteY19" fmla="*/ 1569720 h 6236970"/>
              <a:gd name="connsiteX20" fmla="*/ 83820 w 2339340"/>
              <a:gd name="connsiteY20" fmla="*/ 1783080 h 6236970"/>
              <a:gd name="connsiteX21" fmla="*/ 72390 w 2339340"/>
              <a:gd name="connsiteY21" fmla="*/ 1962150 h 6236970"/>
              <a:gd name="connsiteX22" fmla="*/ 0 w 2339340"/>
              <a:gd name="connsiteY22" fmla="*/ 2145030 h 6236970"/>
              <a:gd name="connsiteX23" fmla="*/ 11430 w 2339340"/>
              <a:gd name="connsiteY23" fmla="*/ 2251710 h 6236970"/>
              <a:gd name="connsiteX24" fmla="*/ 106680 w 2339340"/>
              <a:gd name="connsiteY24" fmla="*/ 2426970 h 6236970"/>
              <a:gd name="connsiteX25" fmla="*/ 243840 w 2339340"/>
              <a:gd name="connsiteY25" fmla="*/ 2594610 h 6236970"/>
              <a:gd name="connsiteX26" fmla="*/ 422910 w 2339340"/>
              <a:gd name="connsiteY26" fmla="*/ 2769870 h 6236970"/>
              <a:gd name="connsiteX27" fmla="*/ 609600 w 2339340"/>
              <a:gd name="connsiteY27" fmla="*/ 2929890 h 6236970"/>
              <a:gd name="connsiteX28" fmla="*/ 735330 w 2339340"/>
              <a:gd name="connsiteY28" fmla="*/ 3108960 h 6236970"/>
              <a:gd name="connsiteX29" fmla="*/ 735330 w 2339340"/>
              <a:gd name="connsiteY29" fmla="*/ 2792730 h 6236970"/>
              <a:gd name="connsiteX30" fmla="*/ 647700 w 2339340"/>
              <a:gd name="connsiteY30" fmla="*/ 2731770 h 6236970"/>
              <a:gd name="connsiteX31" fmla="*/ 541020 w 2339340"/>
              <a:gd name="connsiteY31" fmla="*/ 2537460 h 6236970"/>
              <a:gd name="connsiteX32" fmla="*/ 487680 w 2339340"/>
              <a:gd name="connsiteY32" fmla="*/ 2426970 h 6236970"/>
              <a:gd name="connsiteX33" fmla="*/ 293370 w 2339340"/>
              <a:gd name="connsiteY33" fmla="*/ 2205990 h 6236970"/>
              <a:gd name="connsiteX34" fmla="*/ 426720 w 2339340"/>
              <a:gd name="connsiteY34" fmla="*/ 1988820 h 6236970"/>
              <a:gd name="connsiteX35" fmla="*/ 483870 w 2339340"/>
              <a:gd name="connsiteY35" fmla="*/ 1878330 h 6236970"/>
              <a:gd name="connsiteX36" fmla="*/ 544830 w 2339340"/>
              <a:gd name="connsiteY36" fmla="*/ 1642110 h 6236970"/>
              <a:gd name="connsiteX37" fmla="*/ 636270 w 2339340"/>
              <a:gd name="connsiteY37" fmla="*/ 1897380 h 6236970"/>
              <a:gd name="connsiteX38" fmla="*/ 678180 w 2339340"/>
              <a:gd name="connsiteY38" fmla="*/ 2202180 h 6236970"/>
              <a:gd name="connsiteX39" fmla="*/ 689610 w 2339340"/>
              <a:gd name="connsiteY39" fmla="*/ 2487930 h 6236970"/>
              <a:gd name="connsiteX40" fmla="*/ 712470 w 2339340"/>
              <a:gd name="connsiteY40" fmla="*/ 2762250 h 6236970"/>
              <a:gd name="connsiteX41" fmla="*/ 701040 w 2339340"/>
              <a:gd name="connsiteY41" fmla="*/ 3177540 h 6236970"/>
              <a:gd name="connsiteX42" fmla="*/ 643890 w 2339340"/>
              <a:gd name="connsiteY42" fmla="*/ 3783330 h 6236970"/>
              <a:gd name="connsiteX43" fmla="*/ 613410 w 2339340"/>
              <a:gd name="connsiteY43" fmla="*/ 4255770 h 6236970"/>
              <a:gd name="connsiteX44" fmla="*/ 689610 w 2339340"/>
              <a:gd name="connsiteY44" fmla="*/ 4617720 h 6236970"/>
              <a:gd name="connsiteX45" fmla="*/ 803910 w 2339340"/>
              <a:gd name="connsiteY45" fmla="*/ 5215890 h 6236970"/>
              <a:gd name="connsiteX46" fmla="*/ 883920 w 2339340"/>
              <a:gd name="connsiteY46" fmla="*/ 5657850 h 6236970"/>
              <a:gd name="connsiteX47" fmla="*/ 872490 w 2339340"/>
              <a:gd name="connsiteY47" fmla="*/ 5684520 h 6236970"/>
              <a:gd name="connsiteX48" fmla="*/ 693420 w 2339340"/>
              <a:gd name="connsiteY48" fmla="*/ 5894070 h 6236970"/>
              <a:gd name="connsiteX49" fmla="*/ 541020 w 2339340"/>
              <a:gd name="connsiteY49" fmla="*/ 6092190 h 6236970"/>
              <a:gd name="connsiteX50" fmla="*/ 510540 w 2339340"/>
              <a:gd name="connsiteY50" fmla="*/ 6156960 h 6236970"/>
              <a:gd name="connsiteX51" fmla="*/ 701040 w 2339340"/>
              <a:gd name="connsiteY51" fmla="*/ 6092190 h 6236970"/>
              <a:gd name="connsiteX52" fmla="*/ 830580 w 2339340"/>
              <a:gd name="connsiteY52" fmla="*/ 6065520 h 6236970"/>
              <a:gd name="connsiteX53" fmla="*/ 952500 w 2339340"/>
              <a:gd name="connsiteY53" fmla="*/ 5974080 h 6236970"/>
              <a:gd name="connsiteX54" fmla="*/ 963930 w 2339340"/>
              <a:gd name="connsiteY54" fmla="*/ 5871210 h 6236970"/>
              <a:gd name="connsiteX55" fmla="*/ 1108710 w 2339340"/>
              <a:gd name="connsiteY55" fmla="*/ 5817870 h 6236970"/>
              <a:gd name="connsiteX56" fmla="*/ 1108710 w 2339340"/>
              <a:gd name="connsiteY56" fmla="*/ 5791200 h 6236970"/>
              <a:gd name="connsiteX57" fmla="*/ 1032510 w 2339340"/>
              <a:gd name="connsiteY57" fmla="*/ 5634990 h 6236970"/>
              <a:gd name="connsiteX58" fmla="*/ 1043940 w 2339340"/>
              <a:gd name="connsiteY58" fmla="*/ 5280660 h 6236970"/>
              <a:gd name="connsiteX59" fmla="*/ 1074420 w 2339340"/>
              <a:gd name="connsiteY59" fmla="*/ 4888230 h 6236970"/>
              <a:gd name="connsiteX60" fmla="*/ 1002030 w 2339340"/>
              <a:gd name="connsiteY60" fmla="*/ 4423410 h 6236970"/>
              <a:gd name="connsiteX61" fmla="*/ 1066800 w 2339340"/>
              <a:gd name="connsiteY61" fmla="*/ 4130040 h 6236970"/>
              <a:gd name="connsiteX62" fmla="*/ 1116330 w 2339340"/>
              <a:gd name="connsiteY62" fmla="*/ 3775710 h 6236970"/>
              <a:gd name="connsiteX63" fmla="*/ 1165860 w 2339340"/>
              <a:gd name="connsiteY63" fmla="*/ 3375660 h 6236970"/>
              <a:gd name="connsiteX64" fmla="*/ 1238250 w 2339340"/>
              <a:gd name="connsiteY64" fmla="*/ 3882390 h 6236970"/>
              <a:gd name="connsiteX65" fmla="*/ 1280160 w 2339340"/>
              <a:gd name="connsiteY65" fmla="*/ 4366260 h 6236970"/>
              <a:gd name="connsiteX66" fmla="*/ 1310640 w 2339340"/>
              <a:gd name="connsiteY66" fmla="*/ 4533900 h 6236970"/>
              <a:gd name="connsiteX67" fmla="*/ 1272540 w 2339340"/>
              <a:gd name="connsiteY67" fmla="*/ 4838700 h 6236970"/>
              <a:gd name="connsiteX68" fmla="*/ 1242060 w 2339340"/>
              <a:gd name="connsiteY68" fmla="*/ 5059680 h 6236970"/>
              <a:gd name="connsiteX69" fmla="*/ 1276350 w 2339340"/>
              <a:gd name="connsiteY69" fmla="*/ 5288280 h 6236970"/>
              <a:gd name="connsiteX70" fmla="*/ 1333500 w 2339340"/>
              <a:gd name="connsiteY70" fmla="*/ 5494020 h 6236970"/>
              <a:gd name="connsiteX71" fmla="*/ 1314450 w 2339340"/>
              <a:gd name="connsiteY71" fmla="*/ 5615940 h 6236970"/>
              <a:gd name="connsiteX72" fmla="*/ 1264920 w 2339340"/>
              <a:gd name="connsiteY72" fmla="*/ 5795010 h 6236970"/>
              <a:gd name="connsiteX73" fmla="*/ 1264920 w 2339340"/>
              <a:gd name="connsiteY73" fmla="*/ 5901690 h 6236970"/>
              <a:gd name="connsiteX74" fmla="*/ 1424940 w 2339340"/>
              <a:gd name="connsiteY74" fmla="*/ 6236970 h 6236970"/>
              <a:gd name="connsiteX75" fmla="*/ 1565910 w 2339340"/>
              <a:gd name="connsiteY75" fmla="*/ 6065520 h 6236970"/>
              <a:gd name="connsiteX76" fmla="*/ 1604010 w 2339340"/>
              <a:gd name="connsiteY76" fmla="*/ 6012180 h 6236970"/>
              <a:gd name="connsiteX77" fmla="*/ 1524000 w 2339340"/>
              <a:gd name="connsiteY77" fmla="*/ 5844540 h 6236970"/>
              <a:gd name="connsiteX78" fmla="*/ 1466850 w 2339340"/>
              <a:gd name="connsiteY78" fmla="*/ 5718810 h 6236970"/>
              <a:gd name="connsiteX79" fmla="*/ 1440180 w 2339340"/>
              <a:gd name="connsiteY79" fmla="*/ 5638800 h 6236970"/>
              <a:gd name="connsiteX80" fmla="*/ 1546860 w 2339340"/>
              <a:gd name="connsiteY80" fmla="*/ 5078730 h 6236970"/>
              <a:gd name="connsiteX81" fmla="*/ 1600200 w 2339340"/>
              <a:gd name="connsiteY81" fmla="*/ 4507230 h 6236970"/>
              <a:gd name="connsiteX82" fmla="*/ 1684020 w 2339340"/>
              <a:gd name="connsiteY82" fmla="*/ 4027170 h 6236970"/>
              <a:gd name="connsiteX83" fmla="*/ 1703070 w 2339340"/>
              <a:gd name="connsiteY83" fmla="*/ 3688080 h 6236970"/>
              <a:gd name="connsiteX84" fmla="*/ 1645920 w 2339340"/>
              <a:gd name="connsiteY84" fmla="*/ 2884170 h 6236970"/>
              <a:gd name="connsiteX85" fmla="*/ 1630680 w 2339340"/>
              <a:gd name="connsiteY85" fmla="*/ 2868930 h 6236970"/>
              <a:gd name="connsiteX86" fmla="*/ 1607820 w 2339340"/>
              <a:gd name="connsiteY86" fmla="*/ 2750820 h 6236970"/>
              <a:gd name="connsiteX87" fmla="*/ 1584960 w 2339340"/>
              <a:gd name="connsiteY87" fmla="*/ 2423160 h 6236970"/>
              <a:gd name="connsiteX88" fmla="*/ 1584960 w 2339340"/>
              <a:gd name="connsiteY88" fmla="*/ 2072640 h 6236970"/>
              <a:gd name="connsiteX89" fmla="*/ 1619250 w 2339340"/>
              <a:gd name="connsiteY89" fmla="*/ 1771650 h 6236970"/>
              <a:gd name="connsiteX90" fmla="*/ 1691640 w 2339340"/>
              <a:gd name="connsiteY90" fmla="*/ 1501140 h 6236970"/>
              <a:gd name="connsiteX91" fmla="*/ 1954530 w 2339340"/>
              <a:gd name="connsiteY91" fmla="*/ 1924050 h 6236970"/>
              <a:gd name="connsiteX92" fmla="*/ 2045970 w 2339340"/>
              <a:gd name="connsiteY92" fmla="*/ 2045970 h 6236970"/>
              <a:gd name="connsiteX93" fmla="*/ 1840230 w 2339340"/>
              <a:gd name="connsiteY93" fmla="*/ 2358390 h 6236970"/>
              <a:gd name="connsiteX94" fmla="*/ 1729740 w 2339340"/>
              <a:gd name="connsiteY94" fmla="*/ 2545080 h 6236970"/>
              <a:gd name="connsiteX95" fmla="*/ 1672590 w 2339340"/>
              <a:gd name="connsiteY95" fmla="*/ 2674620 h 6236970"/>
              <a:gd name="connsiteX96" fmla="*/ 1604010 w 2339340"/>
              <a:gd name="connsiteY96" fmla="*/ 2754630 h 6236970"/>
              <a:gd name="connsiteX97" fmla="*/ 1634490 w 2339340"/>
              <a:gd name="connsiteY97" fmla="*/ 3040380 h 6236970"/>
              <a:gd name="connsiteX98" fmla="*/ 1729740 w 2339340"/>
              <a:gd name="connsiteY98" fmla="*/ 2891790 h 6236970"/>
              <a:gd name="connsiteX99" fmla="*/ 1927860 w 2339340"/>
              <a:gd name="connsiteY99" fmla="*/ 2689860 h 6236970"/>
              <a:gd name="connsiteX100" fmla="*/ 2065020 w 2339340"/>
              <a:gd name="connsiteY100" fmla="*/ 2548890 h 6236970"/>
              <a:gd name="connsiteX101" fmla="*/ 2202180 w 2339340"/>
              <a:gd name="connsiteY101" fmla="*/ 2339340 h 6236970"/>
              <a:gd name="connsiteX102" fmla="*/ 2339340 w 2339340"/>
              <a:gd name="connsiteY102" fmla="*/ 2049780 h 6236970"/>
              <a:gd name="connsiteX103" fmla="*/ 2293620 w 2339340"/>
              <a:gd name="connsiteY103" fmla="*/ 1958340 h 6236970"/>
              <a:gd name="connsiteX104" fmla="*/ 2232660 w 2339340"/>
              <a:gd name="connsiteY104" fmla="*/ 1752600 h 6236970"/>
              <a:gd name="connsiteX105" fmla="*/ 2175510 w 2339340"/>
              <a:gd name="connsiteY105" fmla="*/ 1565910 h 6236970"/>
              <a:gd name="connsiteX106" fmla="*/ 2065020 w 2339340"/>
              <a:gd name="connsiteY106" fmla="*/ 1352550 h 6236970"/>
              <a:gd name="connsiteX107" fmla="*/ 1958340 w 2339340"/>
              <a:gd name="connsiteY107" fmla="*/ 1169670 h 6236970"/>
              <a:gd name="connsiteX108" fmla="*/ 1878330 w 2339340"/>
              <a:gd name="connsiteY108" fmla="*/ 1043940 h 6236970"/>
              <a:gd name="connsiteX109" fmla="*/ 1752600 w 2339340"/>
              <a:gd name="connsiteY109" fmla="*/ 975360 h 6236970"/>
              <a:gd name="connsiteX110" fmla="*/ 1645920 w 2339340"/>
              <a:gd name="connsiteY110" fmla="*/ 956310 h 6236970"/>
              <a:gd name="connsiteX111" fmla="*/ 1546860 w 2339340"/>
              <a:gd name="connsiteY111" fmla="*/ 922020 h 6236970"/>
              <a:gd name="connsiteX112" fmla="*/ 1276350 w 2339340"/>
              <a:gd name="connsiteY112" fmla="*/ 861060 h 6236970"/>
              <a:gd name="connsiteX113" fmla="*/ 1257300 w 2339340"/>
              <a:gd name="connsiteY113" fmla="*/ 739140 h 6236970"/>
              <a:gd name="connsiteX114" fmla="*/ 1325880 w 2339340"/>
              <a:gd name="connsiteY114" fmla="*/ 594360 h 6236970"/>
              <a:gd name="connsiteX115" fmla="*/ 1363980 w 2339340"/>
              <a:gd name="connsiteY115" fmla="*/ 537210 h 6236970"/>
              <a:gd name="connsiteX116" fmla="*/ 1352550 w 2339340"/>
              <a:gd name="connsiteY116" fmla="*/ 438150 h 6236970"/>
              <a:gd name="connsiteX117" fmla="*/ 1348740 w 2339340"/>
              <a:gd name="connsiteY117" fmla="*/ 308610 h 6236970"/>
              <a:gd name="connsiteX118" fmla="*/ 1306830 w 2339340"/>
              <a:gd name="connsiteY118" fmla="*/ 114300 h 6236970"/>
              <a:gd name="connsiteX119" fmla="*/ 1188720 w 2339340"/>
              <a:gd name="connsiteY119" fmla="*/ 38100 h 6236970"/>
              <a:gd name="connsiteX120" fmla="*/ 1143000 w 2339340"/>
              <a:gd name="connsiteY120" fmla="*/ 11430 h 6236970"/>
              <a:gd name="connsiteX121" fmla="*/ 1093470 w 2339340"/>
              <a:gd name="connsiteY121" fmla="*/ 22860 h 6236970"/>
              <a:gd name="connsiteX0" fmla="*/ 1093470 w 2339340"/>
              <a:gd name="connsiteY0" fmla="*/ 22860 h 6236970"/>
              <a:gd name="connsiteX1" fmla="*/ 971550 w 2339340"/>
              <a:gd name="connsiteY1" fmla="*/ 68580 h 6236970"/>
              <a:gd name="connsiteX2" fmla="*/ 967740 w 2339340"/>
              <a:gd name="connsiteY2" fmla="*/ 0 h 6236970"/>
              <a:gd name="connsiteX3" fmla="*/ 872490 w 2339340"/>
              <a:gd name="connsiteY3" fmla="*/ 121920 h 6236970"/>
              <a:gd name="connsiteX4" fmla="*/ 849630 w 2339340"/>
              <a:gd name="connsiteY4" fmla="*/ 95250 h 6236970"/>
              <a:gd name="connsiteX5" fmla="*/ 800100 w 2339340"/>
              <a:gd name="connsiteY5" fmla="*/ 320040 h 6236970"/>
              <a:gd name="connsiteX6" fmla="*/ 811530 w 2339340"/>
              <a:gd name="connsiteY6" fmla="*/ 461010 h 6236970"/>
              <a:gd name="connsiteX7" fmla="*/ 754380 w 2339340"/>
              <a:gd name="connsiteY7" fmla="*/ 464820 h 6236970"/>
              <a:gd name="connsiteX8" fmla="*/ 781050 w 2339340"/>
              <a:gd name="connsiteY8" fmla="*/ 548640 h 6236970"/>
              <a:gd name="connsiteX9" fmla="*/ 822960 w 2339340"/>
              <a:gd name="connsiteY9" fmla="*/ 624840 h 6236970"/>
              <a:gd name="connsiteX10" fmla="*/ 887730 w 2339340"/>
              <a:gd name="connsiteY10" fmla="*/ 689610 h 6236970"/>
              <a:gd name="connsiteX11" fmla="*/ 925830 w 2339340"/>
              <a:gd name="connsiteY11" fmla="*/ 769620 h 6236970"/>
              <a:gd name="connsiteX12" fmla="*/ 925830 w 2339340"/>
              <a:gd name="connsiteY12" fmla="*/ 861060 h 6236970"/>
              <a:gd name="connsiteX13" fmla="*/ 803910 w 2339340"/>
              <a:gd name="connsiteY13" fmla="*/ 922020 h 6236970"/>
              <a:gd name="connsiteX14" fmla="*/ 701040 w 2339340"/>
              <a:gd name="connsiteY14" fmla="*/ 948690 h 6236970"/>
              <a:gd name="connsiteX15" fmla="*/ 556260 w 2339340"/>
              <a:gd name="connsiteY15" fmla="*/ 952500 h 6236970"/>
              <a:gd name="connsiteX16" fmla="*/ 403860 w 2339340"/>
              <a:gd name="connsiteY16" fmla="*/ 1002030 h 6236970"/>
              <a:gd name="connsiteX17" fmla="*/ 320040 w 2339340"/>
              <a:gd name="connsiteY17" fmla="*/ 1085850 h 6236970"/>
              <a:gd name="connsiteX18" fmla="*/ 247650 w 2339340"/>
              <a:gd name="connsiteY18" fmla="*/ 1276350 h 6236970"/>
              <a:gd name="connsiteX19" fmla="*/ 163830 w 2339340"/>
              <a:gd name="connsiteY19" fmla="*/ 1569720 h 6236970"/>
              <a:gd name="connsiteX20" fmla="*/ 83820 w 2339340"/>
              <a:gd name="connsiteY20" fmla="*/ 1783080 h 6236970"/>
              <a:gd name="connsiteX21" fmla="*/ 72390 w 2339340"/>
              <a:gd name="connsiteY21" fmla="*/ 1962150 h 6236970"/>
              <a:gd name="connsiteX22" fmla="*/ 0 w 2339340"/>
              <a:gd name="connsiteY22" fmla="*/ 2145030 h 6236970"/>
              <a:gd name="connsiteX23" fmla="*/ 11430 w 2339340"/>
              <a:gd name="connsiteY23" fmla="*/ 2251710 h 6236970"/>
              <a:gd name="connsiteX24" fmla="*/ 106680 w 2339340"/>
              <a:gd name="connsiteY24" fmla="*/ 2426970 h 6236970"/>
              <a:gd name="connsiteX25" fmla="*/ 243840 w 2339340"/>
              <a:gd name="connsiteY25" fmla="*/ 2594610 h 6236970"/>
              <a:gd name="connsiteX26" fmla="*/ 422910 w 2339340"/>
              <a:gd name="connsiteY26" fmla="*/ 2769870 h 6236970"/>
              <a:gd name="connsiteX27" fmla="*/ 609600 w 2339340"/>
              <a:gd name="connsiteY27" fmla="*/ 2929890 h 6236970"/>
              <a:gd name="connsiteX28" fmla="*/ 735330 w 2339340"/>
              <a:gd name="connsiteY28" fmla="*/ 3108960 h 6236970"/>
              <a:gd name="connsiteX29" fmla="*/ 709136 w 2339340"/>
              <a:gd name="connsiteY29" fmla="*/ 2771299 h 6236970"/>
              <a:gd name="connsiteX30" fmla="*/ 647700 w 2339340"/>
              <a:gd name="connsiteY30" fmla="*/ 2731770 h 6236970"/>
              <a:gd name="connsiteX31" fmla="*/ 541020 w 2339340"/>
              <a:gd name="connsiteY31" fmla="*/ 2537460 h 6236970"/>
              <a:gd name="connsiteX32" fmla="*/ 487680 w 2339340"/>
              <a:gd name="connsiteY32" fmla="*/ 2426970 h 6236970"/>
              <a:gd name="connsiteX33" fmla="*/ 293370 w 2339340"/>
              <a:gd name="connsiteY33" fmla="*/ 2205990 h 6236970"/>
              <a:gd name="connsiteX34" fmla="*/ 426720 w 2339340"/>
              <a:gd name="connsiteY34" fmla="*/ 1988820 h 6236970"/>
              <a:gd name="connsiteX35" fmla="*/ 483870 w 2339340"/>
              <a:gd name="connsiteY35" fmla="*/ 1878330 h 6236970"/>
              <a:gd name="connsiteX36" fmla="*/ 544830 w 2339340"/>
              <a:gd name="connsiteY36" fmla="*/ 1642110 h 6236970"/>
              <a:gd name="connsiteX37" fmla="*/ 636270 w 2339340"/>
              <a:gd name="connsiteY37" fmla="*/ 1897380 h 6236970"/>
              <a:gd name="connsiteX38" fmla="*/ 678180 w 2339340"/>
              <a:gd name="connsiteY38" fmla="*/ 2202180 h 6236970"/>
              <a:gd name="connsiteX39" fmla="*/ 689610 w 2339340"/>
              <a:gd name="connsiteY39" fmla="*/ 2487930 h 6236970"/>
              <a:gd name="connsiteX40" fmla="*/ 712470 w 2339340"/>
              <a:gd name="connsiteY40" fmla="*/ 2762250 h 6236970"/>
              <a:gd name="connsiteX41" fmla="*/ 701040 w 2339340"/>
              <a:gd name="connsiteY41" fmla="*/ 3177540 h 6236970"/>
              <a:gd name="connsiteX42" fmla="*/ 643890 w 2339340"/>
              <a:gd name="connsiteY42" fmla="*/ 3783330 h 6236970"/>
              <a:gd name="connsiteX43" fmla="*/ 613410 w 2339340"/>
              <a:gd name="connsiteY43" fmla="*/ 4255770 h 6236970"/>
              <a:gd name="connsiteX44" fmla="*/ 689610 w 2339340"/>
              <a:gd name="connsiteY44" fmla="*/ 4617720 h 6236970"/>
              <a:gd name="connsiteX45" fmla="*/ 803910 w 2339340"/>
              <a:gd name="connsiteY45" fmla="*/ 5215890 h 6236970"/>
              <a:gd name="connsiteX46" fmla="*/ 883920 w 2339340"/>
              <a:gd name="connsiteY46" fmla="*/ 5657850 h 6236970"/>
              <a:gd name="connsiteX47" fmla="*/ 872490 w 2339340"/>
              <a:gd name="connsiteY47" fmla="*/ 5684520 h 6236970"/>
              <a:gd name="connsiteX48" fmla="*/ 693420 w 2339340"/>
              <a:gd name="connsiteY48" fmla="*/ 5894070 h 6236970"/>
              <a:gd name="connsiteX49" fmla="*/ 541020 w 2339340"/>
              <a:gd name="connsiteY49" fmla="*/ 6092190 h 6236970"/>
              <a:gd name="connsiteX50" fmla="*/ 510540 w 2339340"/>
              <a:gd name="connsiteY50" fmla="*/ 6156960 h 6236970"/>
              <a:gd name="connsiteX51" fmla="*/ 701040 w 2339340"/>
              <a:gd name="connsiteY51" fmla="*/ 6092190 h 6236970"/>
              <a:gd name="connsiteX52" fmla="*/ 830580 w 2339340"/>
              <a:gd name="connsiteY52" fmla="*/ 6065520 h 6236970"/>
              <a:gd name="connsiteX53" fmla="*/ 952500 w 2339340"/>
              <a:gd name="connsiteY53" fmla="*/ 5974080 h 6236970"/>
              <a:gd name="connsiteX54" fmla="*/ 963930 w 2339340"/>
              <a:gd name="connsiteY54" fmla="*/ 5871210 h 6236970"/>
              <a:gd name="connsiteX55" fmla="*/ 1108710 w 2339340"/>
              <a:gd name="connsiteY55" fmla="*/ 5817870 h 6236970"/>
              <a:gd name="connsiteX56" fmla="*/ 1108710 w 2339340"/>
              <a:gd name="connsiteY56" fmla="*/ 5791200 h 6236970"/>
              <a:gd name="connsiteX57" fmla="*/ 1032510 w 2339340"/>
              <a:gd name="connsiteY57" fmla="*/ 5634990 h 6236970"/>
              <a:gd name="connsiteX58" fmla="*/ 1043940 w 2339340"/>
              <a:gd name="connsiteY58" fmla="*/ 5280660 h 6236970"/>
              <a:gd name="connsiteX59" fmla="*/ 1074420 w 2339340"/>
              <a:gd name="connsiteY59" fmla="*/ 4888230 h 6236970"/>
              <a:gd name="connsiteX60" fmla="*/ 1002030 w 2339340"/>
              <a:gd name="connsiteY60" fmla="*/ 4423410 h 6236970"/>
              <a:gd name="connsiteX61" fmla="*/ 1066800 w 2339340"/>
              <a:gd name="connsiteY61" fmla="*/ 4130040 h 6236970"/>
              <a:gd name="connsiteX62" fmla="*/ 1116330 w 2339340"/>
              <a:gd name="connsiteY62" fmla="*/ 3775710 h 6236970"/>
              <a:gd name="connsiteX63" fmla="*/ 1165860 w 2339340"/>
              <a:gd name="connsiteY63" fmla="*/ 3375660 h 6236970"/>
              <a:gd name="connsiteX64" fmla="*/ 1238250 w 2339340"/>
              <a:gd name="connsiteY64" fmla="*/ 3882390 h 6236970"/>
              <a:gd name="connsiteX65" fmla="*/ 1280160 w 2339340"/>
              <a:gd name="connsiteY65" fmla="*/ 4366260 h 6236970"/>
              <a:gd name="connsiteX66" fmla="*/ 1310640 w 2339340"/>
              <a:gd name="connsiteY66" fmla="*/ 4533900 h 6236970"/>
              <a:gd name="connsiteX67" fmla="*/ 1272540 w 2339340"/>
              <a:gd name="connsiteY67" fmla="*/ 4838700 h 6236970"/>
              <a:gd name="connsiteX68" fmla="*/ 1242060 w 2339340"/>
              <a:gd name="connsiteY68" fmla="*/ 5059680 h 6236970"/>
              <a:gd name="connsiteX69" fmla="*/ 1276350 w 2339340"/>
              <a:gd name="connsiteY69" fmla="*/ 5288280 h 6236970"/>
              <a:gd name="connsiteX70" fmla="*/ 1333500 w 2339340"/>
              <a:gd name="connsiteY70" fmla="*/ 5494020 h 6236970"/>
              <a:gd name="connsiteX71" fmla="*/ 1314450 w 2339340"/>
              <a:gd name="connsiteY71" fmla="*/ 5615940 h 6236970"/>
              <a:gd name="connsiteX72" fmla="*/ 1264920 w 2339340"/>
              <a:gd name="connsiteY72" fmla="*/ 5795010 h 6236970"/>
              <a:gd name="connsiteX73" fmla="*/ 1264920 w 2339340"/>
              <a:gd name="connsiteY73" fmla="*/ 5901690 h 6236970"/>
              <a:gd name="connsiteX74" fmla="*/ 1424940 w 2339340"/>
              <a:gd name="connsiteY74" fmla="*/ 6236970 h 6236970"/>
              <a:gd name="connsiteX75" fmla="*/ 1565910 w 2339340"/>
              <a:gd name="connsiteY75" fmla="*/ 6065520 h 6236970"/>
              <a:gd name="connsiteX76" fmla="*/ 1604010 w 2339340"/>
              <a:gd name="connsiteY76" fmla="*/ 6012180 h 6236970"/>
              <a:gd name="connsiteX77" fmla="*/ 1524000 w 2339340"/>
              <a:gd name="connsiteY77" fmla="*/ 5844540 h 6236970"/>
              <a:gd name="connsiteX78" fmla="*/ 1466850 w 2339340"/>
              <a:gd name="connsiteY78" fmla="*/ 5718810 h 6236970"/>
              <a:gd name="connsiteX79" fmla="*/ 1440180 w 2339340"/>
              <a:gd name="connsiteY79" fmla="*/ 5638800 h 6236970"/>
              <a:gd name="connsiteX80" fmla="*/ 1546860 w 2339340"/>
              <a:gd name="connsiteY80" fmla="*/ 5078730 h 6236970"/>
              <a:gd name="connsiteX81" fmla="*/ 1600200 w 2339340"/>
              <a:gd name="connsiteY81" fmla="*/ 4507230 h 6236970"/>
              <a:gd name="connsiteX82" fmla="*/ 1684020 w 2339340"/>
              <a:gd name="connsiteY82" fmla="*/ 4027170 h 6236970"/>
              <a:gd name="connsiteX83" fmla="*/ 1703070 w 2339340"/>
              <a:gd name="connsiteY83" fmla="*/ 3688080 h 6236970"/>
              <a:gd name="connsiteX84" fmla="*/ 1645920 w 2339340"/>
              <a:gd name="connsiteY84" fmla="*/ 2884170 h 6236970"/>
              <a:gd name="connsiteX85" fmla="*/ 1630680 w 2339340"/>
              <a:gd name="connsiteY85" fmla="*/ 2868930 h 6236970"/>
              <a:gd name="connsiteX86" fmla="*/ 1607820 w 2339340"/>
              <a:gd name="connsiteY86" fmla="*/ 2750820 h 6236970"/>
              <a:gd name="connsiteX87" fmla="*/ 1584960 w 2339340"/>
              <a:gd name="connsiteY87" fmla="*/ 2423160 h 6236970"/>
              <a:gd name="connsiteX88" fmla="*/ 1584960 w 2339340"/>
              <a:gd name="connsiteY88" fmla="*/ 2072640 h 6236970"/>
              <a:gd name="connsiteX89" fmla="*/ 1619250 w 2339340"/>
              <a:gd name="connsiteY89" fmla="*/ 1771650 h 6236970"/>
              <a:gd name="connsiteX90" fmla="*/ 1691640 w 2339340"/>
              <a:gd name="connsiteY90" fmla="*/ 1501140 h 6236970"/>
              <a:gd name="connsiteX91" fmla="*/ 1954530 w 2339340"/>
              <a:gd name="connsiteY91" fmla="*/ 1924050 h 6236970"/>
              <a:gd name="connsiteX92" fmla="*/ 2045970 w 2339340"/>
              <a:gd name="connsiteY92" fmla="*/ 2045970 h 6236970"/>
              <a:gd name="connsiteX93" fmla="*/ 1840230 w 2339340"/>
              <a:gd name="connsiteY93" fmla="*/ 2358390 h 6236970"/>
              <a:gd name="connsiteX94" fmla="*/ 1729740 w 2339340"/>
              <a:gd name="connsiteY94" fmla="*/ 2545080 h 6236970"/>
              <a:gd name="connsiteX95" fmla="*/ 1672590 w 2339340"/>
              <a:gd name="connsiteY95" fmla="*/ 2674620 h 6236970"/>
              <a:gd name="connsiteX96" fmla="*/ 1604010 w 2339340"/>
              <a:gd name="connsiteY96" fmla="*/ 2754630 h 6236970"/>
              <a:gd name="connsiteX97" fmla="*/ 1634490 w 2339340"/>
              <a:gd name="connsiteY97" fmla="*/ 3040380 h 6236970"/>
              <a:gd name="connsiteX98" fmla="*/ 1729740 w 2339340"/>
              <a:gd name="connsiteY98" fmla="*/ 2891790 h 6236970"/>
              <a:gd name="connsiteX99" fmla="*/ 1927860 w 2339340"/>
              <a:gd name="connsiteY99" fmla="*/ 2689860 h 6236970"/>
              <a:gd name="connsiteX100" fmla="*/ 2065020 w 2339340"/>
              <a:gd name="connsiteY100" fmla="*/ 2548890 h 6236970"/>
              <a:gd name="connsiteX101" fmla="*/ 2202180 w 2339340"/>
              <a:gd name="connsiteY101" fmla="*/ 2339340 h 6236970"/>
              <a:gd name="connsiteX102" fmla="*/ 2339340 w 2339340"/>
              <a:gd name="connsiteY102" fmla="*/ 2049780 h 6236970"/>
              <a:gd name="connsiteX103" fmla="*/ 2293620 w 2339340"/>
              <a:gd name="connsiteY103" fmla="*/ 1958340 h 6236970"/>
              <a:gd name="connsiteX104" fmla="*/ 2232660 w 2339340"/>
              <a:gd name="connsiteY104" fmla="*/ 1752600 h 6236970"/>
              <a:gd name="connsiteX105" fmla="*/ 2175510 w 2339340"/>
              <a:gd name="connsiteY105" fmla="*/ 1565910 h 6236970"/>
              <a:gd name="connsiteX106" fmla="*/ 2065020 w 2339340"/>
              <a:gd name="connsiteY106" fmla="*/ 1352550 h 6236970"/>
              <a:gd name="connsiteX107" fmla="*/ 1958340 w 2339340"/>
              <a:gd name="connsiteY107" fmla="*/ 1169670 h 6236970"/>
              <a:gd name="connsiteX108" fmla="*/ 1878330 w 2339340"/>
              <a:gd name="connsiteY108" fmla="*/ 1043940 h 6236970"/>
              <a:gd name="connsiteX109" fmla="*/ 1752600 w 2339340"/>
              <a:gd name="connsiteY109" fmla="*/ 975360 h 6236970"/>
              <a:gd name="connsiteX110" fmla="*/ 1645920 w 2339340"/>
              <a:gd name="connsiteY110" fmla="*/ 956310 h 6236970"/>
              <a:gd name="connsiteX111" fmla="*/ 1546860 w 2339340"/>
              <a:gd name="connsiteY111" fmla="*/ 922020 h 6236970"/>
              <a:gd name="connsiteX112" fmla="*/ 1276350 w 2339340"/>
              <a:gd name="connsiteY112" fmla="*/ 861060 h 6236970"/>
              <a:gd name="connsiteX113" fmla="*/ 1257300 w 2339340"/>
              <a:gd name="connsiteY113" fmla="*/ 739140 h 6236970"/>
              <a:gd name="connsiteX114" fmla="*/ 1325880 w 2339340"/>
              <a:gd name="connsiteY114" fmla="*/ 594360 h 6236970"/>
              <a:gd name="connsiteX115" fmla="*/ 1363980 w 2339340"/>
              <a:gd name="connsiteY115" fmla="*/ 537210 h 6236970"/>
              <a:gd name="connsiteX116" fmla="*/ 1352550 w 2339340"/>
              <a:gd name="connsiteY116" fmla="*/ 438150 h 6236970"/>
              <a:gd name="connsiteX117" fmla="*/ 1348740 w 2339340"/>
              <a:gd name="connsiteY117" fmla="*/ 308610 h 6236970"/>
              <a:gd name="connsiteX118" fmla="*/ 1306830 w 2339340"/>
              <a:gd name="connsiteY118" fmla="*/ 114300 h 6236970"/>
              <a:gd name="connsiteX119" fmla="*/ 1188720 w 2339340"/>
              <a:gd name="connsiteY119" fmla="*/ 38100 h 6236970"/>
              <a:gd name="connsiteX120" fmla="*/ 1143000 w 2339340"/>
              <a:gd name="connsiteY120" fmla="*/ 11430 h 6236970"/>
              <a:gd name="connsiteX121" fmla="*/ 1093470 w 2339340"/>
              <a:gd name="connsiteY121" fmla="*/ 22860 h 6236970"/>
              <a:gd name="connsiteX0" fmla="*/ 1093470 w 2339340"/>
              <a:gd name="connsiteY0" fmla="*/ 22860 h 6236970"/>
              <a:gd name="connsiteX1" fmla="*/ 971550 w 2339340"/>
              <a:gd name="connsiteY1" fmla="*/ 68580 h 6236970"/>
              <a:gd name="connsiteX2" fmla="*/ 967740 w 2339340"/>
              <a:gd name="connsiteY2" fmla="*/ 0 h 6236970"/>
              <a:gd name="connsiteX3" fmla="*/ 872490 w 2339340"/>
              <a:gd name="connsiteY3" fmla="*/ 121920 h 6236970"/>
              <a:gd name="connsiteX4" fmla="*/ 849630 w 2339340"/>
              <a:gd name="connsiteY4" fmla="*/ 95250 h 6236970"/>
              <a:gd name="connsiteX5" fmla="*/ 800100 w 2339340"/>
              <a:gd name="connsiteY5" fmla="*/ 320040 h 6236970"/>
              <a:gd name="connsiteX6" fmla="*/ 811530 w 2339340"/>
              <a:gd name="connsiteY6" fmla="*/ 461010 h 6236970"/>
              <a:gd name="connsiteX7" fmla="*/ 754380 w 2339340"/>
              <a:gd name="connsiteY7" fmla="*/ 464820 h 6236970"/>
              <a:gd name="connsiteX8" fmla="*/ 781050 w 2339340"/>
              <a:gd name="connsiteY8" fmla="*/ 548640 h 6236970"/>
              <a:gd name="connsiteX9" fmla="*/ 822960 w 2339340"/>
              <a:gd name="connsiteY9" fmla="*/ 624840 h 6236970"/>
              <a:gd name="connsiteX10" fmla="*/ 887730 w 2339340"/>
              <a:gd name="connsiteY10" fmla="*/ 689610 h 6236970"/>
              <a:gd name="connsiteX11" fmla="*/ 925830 w 2339340"/>
              <a:gd name="connsiteY11" fmla="*/ 769620 h 6236970"/>
              <a:gd name="connsiteX12" fmla="*/ 925830 w 2339340"/>
              <a:gd name="connsiteY12" fmla="*/ 861060 h 6236970"/>
              <a:gd name="connsiteX13" fmla="*/ 803910 w 2339340"/>
              <a:gd name="connsiteY13" fmla="*/ 922020 h 6236970"/>
              <a:gd name="connsiteX14" fmla="*/ 701040 w 2339340"/>
              <a:gd name="connsiteY14" fmla="*/ 948690 h 6236970"/>
              <a:gd name="connsiteX15" fmla="*/ 556260 w 2339340"/>
              <a:gd name="connsiteY15" fmla="*/ 952500 h 6236970"/>
              <a:gd name="connsiteX16" fmla="*/ 403860 w 2339340"/>
              <a:gd name="connsiteY16" fmla="*/ 1002030 h 6236970"/>
              <a:gd name="connsiteX17" fmla="*/ 320040 w 2339340"/>
              <a:gd name="connsiteY17" fmla="*/ 1085850 h 6236970"/>
              <a:gd name="connsiteX18" fmla="*/ 247650 w 2339340"/>
              <a:gd name="connsiteY18" fmla="*/ 1276350 h 6236970"/>
              <a:gd name="connsiteX19" fmla="*/ 163830 w 2339340"/>
              <a:gd name="connsiteY19" fmla="*/ 1569720 h 6236970"/>
              <a:gd name="connsiteX20" fmla="*/ 83820 w 2339340"/>
              <a:gd name="connsiteY20" fmla="*/ 1783080 h 6236970"/>
              <a:gd name="connsiteX21" fmla="*/ 72390 w 2339340"/>
              <a:gd name="connsiteY21" fmla="*/ 1962150 h 6236970"/>
              <a:gd name="connsiteX22" fmla="*/ 0 w 2339340"/>
              <a:gd name="connsiteY22" fmla="*/ 2145030 h 6236970"/>
              <a:gd name="connsiteX23" fmla="*/ 11430 w 2339340"/>
              <a:gd name="connsiteY23" fmla="*/ 2251710 h 6236970"/>
              <a:gd name="connsiteX24" fmla="*/ 106680 w 2339340"/>
              <a:gd name="connsiteY24" fmla="*/ 2426970 h 6236970"/>
              <a:gd name="connsiteX25" fmla="*/ 243840 w 2339340"/>
              <a:gd name="connsiteY25" fmla="*/ 2594610 h 6236970"/>
              <a:gd name="connsiteX26" fmla="*/ 422910 w 2339340"/>
              <a:gd name="connsiteY26" fmla="*/ 2769870 h 6236970"/>
              <a:gd name="connsiteX27" fmla="*/ 609600 w 2339340"/>
              <a:gd name="connsiteY27" fmla="*/ 2929890 h 6236970"/>
              <a:gd name="connsiteX28" fmla="*/ 703183 w 2339340"/>
              <a:gd name="connsiteY28" fmla="*/ 3062525 h 6236970"/>
              <a:gd name="connsiteX29" fmla="*/ 709136 w 2339340"/>
              <a:gd name="connsiteY29" fmla="*/ 2771299 h 6236970"/>
              <a:gd name="connsiteX30" fmla="*/ 647700 w 2339340"/>
              <a:gd name="connsiteY30" fmla="*/ 2731770 h 6236970"/>
              <a:gd name="connsiteX31" fmla="*/ 541020 w 2339340"/>
              <a:gd name="connsiteY31" fmla="*/ 2537460 h 6236970"/>
              <a:gd name="connsiteX32" fmla="*/ 487680 w 2339340"/>
              <a:gd name="connsiteY32" fmla="*/ 2426970 h 6236970"/>
              <a:gd name="connsiteX33" fmla="*/ 293370 w 2339340"/>
              <a:gd name="connsiteY33" fmla="*/ 2205990 h 6236970"/>
              <a:gd name="connsiteX34" fmla="*/ 426720 w 2339340"/>
              <a:gd name="connsiteY34" fmla="*/ 1988820 h 6236970"/>
              <a:gd name="connsiteX35" fmla="*/ 483870 w 2339340"/>
              <a:gd name="connsiteY35" fmla="*/ 1878330 h 6236970"/>
              <a:gd name="connsiteX36" fmla="*/ 544830 w 2339340"/>
              <a:gd name="connsiteY36" fmla="*/ 1642110 h 6236970"/>
              <a:gd name="connsiteX37" fmla="*/ 636270 w 2339340"/>
              <a:gd name="connsiteY37" fmla="*/ 1897380 h 6236970"/>
              <a:gd name="connsiteX38" fmla="*/ 678180 w 2339340"/>
              <a:gd name="connsiteY38" fmla="*/ 2202180 h 6236970"/>
              <a:gd name="connsiteX39" fmla="*/ 689610 w 2339340"/>
              <a:gd name="connsiteY39" fmla="*/ 2487930 h 6236970"/>
              <a:gd name="connsiteX40" fmla="*/ 712470 w 2339340"/>
              <a:gd name="connsiteY40" fmla="*/ 2762250 h 6236970"/>
              <a:gd name="connsiteX41" fmla="*/ 701040 w 2339340"/>
              <a:gd name="connsiteY41" fmla="*/ 3177540 h 6236970"/>
              <a:gd name="connsiteX42" fmla="*/ 643890 w 2339340"/>
              <a:gd name="connsiteY42" fmla="*/ 3783330 h 6236970"/>
              <a:gd name="connsiteX43" fmla="*/ 613410 w 2339340"/>
              <a:gd name="connsiteY43" fmla="*/ 4255770 h 6236970"/>
              <a:gd name="connsiteX44" fmla="*/ 689610 w 2339340"/>
              <a:gd name="connsiteY44" fmla="*/ 4617720 h 6236970"/>
              <a:gd name="connsiteX45" fmla="*/ 803910 w 2339340"/>
              <a:gd name="connsiteY45" fmla="*/ 5215890 h 6236970"/>
              <a:gd name="connsiteX46" fmla="*/ 883920 w 2339340"/>
              <a:gd name="connsiteY46" fmla="*/ 5657850 h 6236970"/>
              <a:gd name="connsiteX47" fmla="*/ 872490 w 2339340"/>
              <a:gd name="connsiteY47" fmla="*/ 5684520 h 6236970"/>
              <a:gd name="connsiteX48" fmla="*/ 693420 w 2339340"/>
              <a:gd name="connsiteY48" fmla="*/ 5894070 h 6236970"/>
              <a:gd name="connsiteX49" fmla="*/ 541020 w 2339340"/>
              <a:gd name="connsiteY49" fmla="*/ 6092190 h 6236970"/>
              <a:gd name="connsiteX50" fmla="*/ 510540 w 2339340"/>
              <a:gd name="connsiteY50" fmla="*/ 6156960 h 6236970"/>
              <a:gd name="connsiteX51" fmla="*/ 701040 w 2339340"/>
              <a:gd name="connsiteY51" fmla="*/ 6092190 h 6236970"/>
              <a:gd name="connsiteX52" fmla="*/ 830580 w 2339340"/>
              <a:gd name="connsiteY52" fmla="*/ 6065520 h 6236970"/>
              <a:gd name="connsiteX53" fmla="*/ 952500 w 2339340"/>
              <a:gd name="connsiteY53" fmla="*/ 5974080 h 6236970"/>
              <a:gd name="connsiteX54" fmla="*/ 963930 w 2339340"/>
              <a:gd name="connsiteY54" fmla="*/ 5871210 h 6236970"/>
              <a:gd name="connsiteX55" fmla="*/ 1108710 w 2339340"/>
              <a:gd name="connsiteY55" fmla="*/ 5817870 h 6236970"/>
              <a:gd name="connsiteX56" fmla="*/ 1108710 w 2339340"/>
              <a:gd name="connsiteY56" fmla="*/ 5791200 h 6236970"/>
              <a:gd name="connsiteX57" fmla="*/ 1032510 w 2339340"/>
              <a:gd name="connsiteY57" fmla="*/ 5634990 h 6236970"/>
              <a:gd name="connsiteX58" fmla="*/ 1043940 w 2339340"/>
              <a:gd name="connsiteY58" fmla="*/ 5280660 h 6236970"/>
              <a:gd name="connsiteX59" fmla="*/ 1074420 w 2339340"/>
              <a:gd name="connsiteY59" fmla="*/ 4888230 h 6236970"/>
              <a:gd name="connsiteX60" fmla="*/ 1002030 w 2339340"/>
              <a:gd name="connsiteY60" fmla="*/ 4423410 h 6236970"/>
              <a:gd name="connsiteX61" fmla="*/ 1066800 w 2339340"/>
              <a:gd name="connsiteY61" fmla="*/ 4130040 h 6236970"/>
              <a:gd name="connsiteX62" fmla="*/ 1116330 w 2339340"/>
              <a:gd name="connsiteY62" fmla="*/ 3775710 h 6236970"/>
              <a:gd name="connsiteX63" fmla="*/ 1165860 w 2339340"/>
              <a:gd name="connsiteY63" fmla="*/ 3375660 h 6236970"/>
              <a:gd name="connsiteX64" fmla="*/ 1238250 w 2339340"/>
              <a:gd name="connsiteY64" fmla="*/ 3882390 h 6236970"/>
              <a:gd name="connsiteX65" fmla="*/ 1280160 w 2339340"/>
              <a:gd name="connsiteY65" fmla="*/ 4366260 h 6236970"/>
              <a:gd name="connsiteX66" fmla="*/ 1310640 w 2339340"/>
              <a:gd name="connsiteY66" fmla="*/ 4533900 h 6236970"/>
              <a:gd name="connsiteX67" fmla="*/ 1272540 w 2339340"/>
              <a:gd name="connsiteY67" fmla="*/ 4838700 h 6236970"/>
              <a:gd name="connsiteX68" fmla="*/ 1242060 w 2339340"/>
              <a:gd name="connsiteY68" fmla="*/ 5059680 h 6236970"/>
              <a:gd name="connsiteX69" fmla="*/ 1276350 w 2339340"/>
              <a:gd name="connsiteY69" fmla="*/ 5288280 h 6236970"/>
              <a:gd name="connsiteX70" fmla="*/ 1333500 w 2339340"/>
              <a:gd name="connsiteY70" fmla="*/ 5494020 h 6236970"/>
              <a:gd name="connsiteX71" fmla="*/ 1314450 w 2339340"/>
              <a:gd name="connsiteY71" fmla="*/ 5615940 h 6236970"/>
              <a:gd name="connsiteX72" fmla="*/ 1264920 w 2339340"/>
              <a:gd name="connsiteY72" fmla="*/ 5795010 h 6236970"/>
              <a:gd name="connsiteX73" fmla="*/ 1264920 w 2339340"/>
              <a:gd name="connsiteY73" fmla="*/ 5901690 h 6236970"/>
              <a:gd name="connsiteX74" fmla="*/ 1424940 w 2339340"/>
              <a:gd name="connsiteY74" fmla="*/ 6236970 h 6236970"/>
              <a:gd name="connsiteX75" fmla="*/ 1565910 w 2339340"/>
              <a:gd name="connsiteY75" fmla="*/ 6065520 h 6236970"/>
              <a:gd name="connsiteX76" fmla="*/ 1604010 w 2339340"/>
              <a:gd name="connsiteY76" fmla="*/ 6012180 h 6236970"/>
              <a:gd name="connsiteX77" fmla="*/ 1524000 w 2339340"/>
              <a:gd name="connsiteY77" fmla="*/ 5844540 h 6236970"/>
              <a:gd name="connsiteX78" fmla="*/ 1466850 w 2339340"/>
              <a:gd name="connsiteY78" fmla="*/ 5718810 h 6236970"/>
              <a:gd name="connsiteX79" fmla="*/ 1440180 w 2339340"/>
              <a:gd name="connsiteY79" fmla="*/ 5638800 h 6236970"/>
              <a:gd name="connsiteX80" fmla="*/ 1546860 w 2339340"/>
              <a:gd name="connsiteY80" fmla="*/ 5078730 h 6236970"/>
              <a:gd name="connsiteX81" fmla="*/ 1600200 w 2339340"/>
              <a:gd name="connsiteY81" fmla="*/ 4507230 h 6236970"/>
              <a:gd name="connsiteX82" fmla="*/ 1684020 w 2339340"/>
              <a:gd name="connsiteY82" fmla="*/ 4027170 h 6236970"/>
              <a:gd name="connsiteX83" fmla="*/ 1703070 w 2339340"/>
              <a:gd name="connsiteY83" fmla="*/ 3688080 h 6236970"/>
              <a:gd name="connsiteX84" fmla="*/ 1645920 w 2339340"/>
              <a:gd name="connsiteY84" fmla="*/ 2884170 h 6236970"/>
              <a:gd name="connsiteX85" fmla="*/ 1630680 w 2339340"/>
              <a:gd name="connsiteY85" fmla="*/ 2868930 h 6236970"/>
              <a:gd name="connsiteX86" fmla="*/ 1607820 w 2339340"/>
              <a:gd name="connsiteY86" fmla="*/ 2750820 h 6236970"/>
              <a:gd name="connsiteX87" fmla="*/ 1584960 w 2339340"/>
              <a:gd name="connsiteY87" fmla="*/ 2423160 h 6236970"/>
              <a:gd name="connsiteX88" fmla="*/ 1584960 w 2339340"/>
              <a:gd name="connsiteY88" fmla="*/ 2072640 h 6236970"/>
              <a:gd name="connsiteX89" fmla="*/ 1619250 w 2339340"/>
              <a:gd name="connsiteY89" fmla="*/ 1771650 h 6236970"/>
              <a:gd name="connsiteX90" fmla="*/ 1691640 w 2339340"/>
              <a:gd name="connsiteY90" fmla="*/ 1501140 h 6236970"/>
              <a:gd name="connsiteX91" fmla="*/ 1954530 w 2339340"/>
              <a:gd name="connsiteY91" fmla="*/ 1924050 h 6236970"/>
              <a:gd name="connsiteX92" fmla="*/ 2045970 w 2339340"/>
              <a:gd name="connsiteY92" fmla="*/ 2045970 h 6236970"/>
              <a:gd name="connsiteX93" fmla="*/ 1840230 w 2339340"/>
              <a:gd name="connsiteY93" fmla="*/ 2358390 h 6236970"/>
              <a:gd name="connsiteX94" fmla="*/ 1729740 w 2339340"/>
              <a:gd name="connsiteY94" fmla="*/ 2545080 h 6236970"/>
              <a:gd name="connsiteX95" fmla="*/ 1672590 w 2339340"/>
              <a:gd name="connsiteY95" fmla="*/ 2674620 h 6236970"/>
              <a:gd name="connsiteX96" fmla="*/ 1604010 w 2339340"/>
              <a:gd name="connsiteY96" fmla="*/ 2754630 h 6236970"/>
              <a:gd name="connsiteX97" fmla="*/ 1634490 w 2339340"/>
              <a:gd name="connsiteY97" fmla="*/ 3040380 h 6236970"/>
              <a:gd name="connsiteX98" fmla="*/ 1729740 w 2339340"/>
              <a:gd name="connsiteY98" fmla="*/ 2891790 h 6236970"/>
              <a:gd name="connsiteX99" fmla="*/ 1927860 w 2339340"/>
              <a:gd name="connsiteY99" fmla="*/ 2689860 h 6236970"/>
              <a:gd name="connsiteX100" fmla="*/ 2065020 w 2339340"/>
              <a:gd name="connsiteY100" fmla="*/ 2548890 h 6236970"/>
              <a:gd name="connsiteX101" fmla="*/ 2202180 w 2339340"/>
              <a:gd name="connsiteY101" fmla="*/ 2339340 h 6236970"/>
              <a:gd name="connsiteX102" fmla="*/ 2339340 w 2339340"/>
              <a:gd name="connsiteY102" fmla="*/ 2049780 h 6236970"/>
              <a:gd name="connsiteX103" fmla="*/ 2293620 w 2339340"/>
              <a:gd name="connsiteY103" fmla="*/ 1958340 h 6236970"/>
              <a:gd name="connsiteX104" fmla="*/ 2232660 w 2339340"/>
              <a:gd name="connsiteY104" fmla="*/ 1752600 h 6236970"/>
              <a:gd name="connsiteX105" fmla="*/ 2175510 w 2339340"/>
              <a:gd name="connsiteY105" fmla="*/ 1565910 h 6236970"/>
              <a:gd name="connsiteX106" fmla="*/ 2065020 w 2339340"/>
              <a:gd name="connsiteY106" fmla="*/ 1352550 h 6236970"/>
              <a:gd name="connsiteX107" fmla="*/ 1958340 w 2339340"/>
              <a:gd name="connsiteY107" fmla="*/ 1169670 h 6236970"/>
              <a:gd name="connsiteX108" fmla="*/ 1878330 w 2339340"/>
              <a:gd name="connsiteY108" fmla="*/ 1043940 h 6236970"/>
              <a:gd name="connsiteX109" fmla="*/ 1752600 w 2339340"/>
              <a:gd name="connsiteY109" fmla="*/ 975360 h 6236970"/>
              <a:gd name="connsiteX110" fmla="*/ 1645920 w 2339340"/>
              <a:gd name="connsiteY110" fmla="*/ 956310 h 6236970"/>
              <a:gd name="connsiteX111" fmla="*/ 1546860 w 2339340"/>
              <a:gd name="connsiteY111" fmla="*/ 922020 h 6236970"/>
              <a:gd name="connsiteX112" fmla="*/ 1276350 w 2339340"/>
              <a:gd name="connsiteY112" fmla="*/ 861060 h 6236970"/>
              <a:gd name="connsiteX113" fmla="*/ 1257300 w 2339340"/>
              <a:gd name="connsiteY113" fmla="*/ 739140 h 6236970"/>
              <a:gd name="connsiteX114" fmla="*/ 1325880 w 2339340"/>
              <a:gd name="connsiteY114" fmla="*/ 594360 h 6236970"/>
              <a:gd name="connsiteX115" fmla="*/ 1363980 w 2339340"/>
              <a:gd name="connsiteY115" fmla="*/ 537210 h 6236970"/>
              <a:gd name="connsiteX116" fmla="*/ 1352550 w 2339340"/>
              <a:gd name="connsiteY116" fmla="*/ 438150 h 6236970"/>
              <a:gd name="connsiteX117" fmla="*/ 1348740 w 2339340"/>
              <a:gd name="connsiteY117" fmla="*/ 308610 h 6236970"/>
              <a:gd name="connsiteX118" fmla="*/ 1306830 w 2339340"/>
              <a:gd name="connsiteY118" fmla="*/ 114300 h 6236970"/>
              <a:gd name="connsiteX119" fmla="*/ 1188720 w 2339340"/>
              <a:gd name="connsiteY119" fmla="*/ 38100 h 6236970"/>
              <a:gd name="connsiteX120" fmla="*/ 1143000 w 2339340"/>
              <a:gd name="connsiteY120" fmla="*/ 11430 h 6236970"/>
              <a:gd name="connsiteX121" fmla="*/ 1093470 w 2339340"/>
              <a:gd name="connsiteY121" fmla="*/ 22860 h 6236970"/>
              <a:gd name="connsiteX0" fmla="*/ 1093470 w 2339340"/>
              <a:gd name="connsiteY0" fmla="*/ 22860 h 6236970"/>
              <a:gd name="connsiteX1" fmla="*/ 971550 w 2339340"/>
              <a:gd name="connsiteY1" fmla="*/ 68580 h 6236970"/>
              <a:gd name="connsiteX2" fmla="*/ 967740 w 2339340"/>
              <a:gd name="connsiteY2" fmla="*/ 0 h 6236970"/>
              <a:gd name="connsiteX3" fmla="*/ 872490 w 2339340"/>
              <a:gd name="connsiteY3" fmla="*/ 121920 h 6236970"/>
              <a:gd name="connsiteX4" fmla="*/ 849630 w 2339340"/>
              <a:gd name="connsiteY4" fmla="*/ 95250 h 6236970"/>
              <a:gd name="connsiteX5" fmla="*/ 800100 w 2339340"/>
              <a:gd name="connsiteY5" fmla="*/ 320040 h 6236970"/>
              <a:gd name="connsiteX6" fmla="*/ 811530 w 2339340"/>
              <a:gd name="connsiteY6" fmla="*/ 461010 h 6236970"/>
              <a:gd name="connsiteX7" fmla="*/ 754380 w 2339340"/>
              <a:gd name="connsiteY7" fmla="*/ 464820 h 6236970"/>
              <a:gd name="connsiteX8" fmla="*/ 781050 w 2339340"/>
              <a:gd name="connsiteY8" fmla="*/ 548640 h 6236970"/>
              <a:gd name="connsiteX9" fmla="*/ 822960 w 2339340"/>
              <a:gd name="connsiteY9" fmla="*/ 624840 h 6236970"/>
              <a:gd name="connsiteX10" fmla="*/ 887730 w 2339340"/>
              <a:gd name="connsiteY10" fmla="*/ 689610 h 6236970"/>
              <a:gd name="connsiteX11" fmla="*/ 925830 w 2339340"/>
              <a:gd name="connsiteY11" fmla="*/ 769620 h 6236970"/>
              <a:gd name="connsiteX12" fmla="*/ 925830 w 2339340"/>
              <a:gd name="connsiteY12" fmla="*/ 861060 h 6236970"/>
              <a:gd name="connsiteX13" fmla="*/ 803910 w 2339340"/>
              <a:gd name="connsiteY13" fmla="*/ 922020 h 6236970"/>
              <a:gd name="connsiteX14" fmla="*/ 701040 w 2339340"/>
              <a:gd name="connsiteY14" fmla="*/ 948690 h 6236970"/>
              <a:gd name="connsiteX15" fmla="*/ 556260 w 2339340"/>
              <a:gd name="connsiteY15" fmla="*/ 952500 h 6236970"/>
              <a:gd name="connsiteX16" fmla="*/ 403860 w 2339340"/>
              <a:gd name="connsiteY16" fmla="*/ 1002030 h 6236970"/>
              <a:gd name="connsiteX17" fmla="*/ 320040 w 2339340"/>
              <a:gd name="connsiteY17" fmla="*/ 1085850 h 6236970"/>
              <a:gd name="connsiteX18" fmla="*/ 247650 w 2339340"/>
              <a:gd name="connsiteY18" fmla="*/ 1276350 h 6236970"/>
              <a:gd name="connsiteX19" fmla="*/ 163830 w 2339340"/>
              <a:gd name="connsiteY19" fmla="*/ 1569720 h 6236970"/>
              <a:gd name="connsiteX20" fmla="*/ 83820 w 2339340"/>
              <a:gd name="connsiteY20" fmla="*/ 1783080 h 6236970"/>
              <a:gd name="connsiteX21" fmla="*/ 72390 w 2339340"/>
              <a:gd name="connsiteY21" fmla="*/ 1962150 h 6236970"/>
              <a:gd name="connsiteX22" fmla="*/ 0 w 2339340"/>
              <a:gd name="connsiteY22" fmla="*/ 2145030 h 6236970"/>
              <a:gd name="connsiteX23" fmla="*/ 11430 w 2339340"/>
              <a:gd name="connsiteY23" fmla="*/ 2251710 h 6236970"/>
              <a:gd name="connsiteX24" fmla="*/ 106680 w 2339340"/>
              <a:gd name="connsiteY24" fmla="*/ 2426970 h 6236970"/>
              <a:gd name="connsiteX25" fmla="*/ 243840 w 2339340"/>
              <a:gd name="connsiteY25" fmla="*/ 2594610 h 6236970"/>
              <a:gd name="connsiteX26" fmla="*/ 422910 w 2339340"/>
              <a:gd name="connsiteY26" fmla="*/ 2769870 h 6236970"/>
              <a:gd name="connsiteX27" fmla="*/ 609600 w 2339340"/>
              <a:gd name="connsiteY27" fmla="*/ 2929890 h 6236970"/>
              <a:gd name="connsiteX28" fmla="*/ 703183 w 2339340"/>
              <a:gd name="connsiteY28" fmla="*/ 3062525 h 6236970"/>
              <a:gd name="connsiteX29" fmla="*/ 711517 w 2339340"/>
              <a:gd name="connsiteY29" fmla="*/ 2784396 h 6236970"/>
              <a:gd name="connsiteX30" fmla="*/ 647700 w 2339340"/>
              <a:gd name="connsiteY30" fmla="*/ 2731770 h 6236970"/>
              <a:gd name="connsiteX31" fmla="*/ 541020 w 2339340"/>
              <a:gd name="connsiteY31" fmla="*/ 2537460 h 6236970"/>
              <a:gd name="connsiteX32" fmla="*/ 487680 w 2339340"/>
              <a:gd name="connsiteY32" fmla="*/ 2426970 h 6236970"/>
              <a:gd name="connsiteX33" fmla="*/ 293370 w 2339340"/>
              <a:gd name="connsiteY33" fmla="*/ 2205990 h 6236970"/>
              <a:gd name="connsiteX34" fmla="*/ 426720 w 2339340"/>
              <a:gd name="connsiteY34" fmla="*/ 1988820 h 6236970"/>
              <a:gd name="connsiteX35" fmla="*/ 483870 w 2339340"/>
              <a:gd name="connsiteY35" fmla="*/ 1878330 h 6236970"/>
              <a:gd name="connsiteX36" fmla="*/ 544830 w 2339340"/>
              <a:gd name="connsiteY36" fmla="*/ 1642110 h 6236970"/>
              <a:gd name="connsiteX37" fmla="*/ 636270 w 2339340"/>
              <a:gd name="connsiteY37" fmla="*/ 1897380 h 6236970"/>
              <a:gd name="connsiteX38" fmla="*/ 678180 w 2339340"/>
              <a:gd name="connsiteY38" fmla="*/ 2202180 h 6236970"/>
              <a:gd name="connsiteX39" fmla="*/ 689610 w 2339340"/>
              <a:gd name="connsiteY39" fmla="*/ 2487930 h 6236970"/>
              <a:gd name="connsiteX40" fmla="*/ 712470 w 2339340"/>
              <a:gd name="connsiteY40" fmla="*/ 2762250 h 6236970"/>
              <a:gd name="connsiteX41" fmla="*/ 701040 w 2339340"/>
              <a:gd name="connsiteY41" fmla="*/ 3177540 h 6236970"/>
              <a:gd name="connsiteX42" fmla="*/ 643890 w 2339340"/>
              <a:gd name="connsiteY42" fmla="*/ 3783330 h 6236970"/>
              <a:gd name="connsiteX43" fmla="*/ 613410 w 2339340"/>
              <a:gd name="connsiteY43" fmla="*/ 4255770 h 6236970"/>
              <a:gd name="connsiteX44" fmla="*/ 689610 w 2339340"/>
              <a:gd name="connsiteY44" fmla="*/ 4617720 h 6236970"/>
              <a:gd name="connsiteX45" fmla="*/ 803910 w 2339340"/>
              <a:gd name="connsiteY45" fmla="*/ 5215890 h 6236970"/>
              <a:gd name="connsiteX46" fmla="*/ 883920 w 2339340"/>
              <a:gd name="connsiteY46" fmla="*/ 5657850 h 6236970"/>
              <a:gd name="connsiteX47" fmla="*/ 872490 w 2339340"/>
              <a:gd name="connsiteY47" fmla="*/ 5684520 h 6236970"/>
              <a:gd name="connsiteX48" fmla="*/ 693420 w 2339340"/>
              <a:gd name="connsiteY48" fmla="*/ 5894070 h 6236970"/>
              <a:gd name="connsiteX49" fmla="*/ 541020 w 2339340"/>
              <a:gd name="connsiteY49" fmla="*/ 6092190 h 6236970"/>
              <a:gd name="connsiteX50" fmla="*/ 510540 w 2339340"/>
              <a:gd name="connsiteY50" fmla="*/ 6156960 h 6236970"/>
              <a:gd name="connsiteX51" fmla="*/ 701040 w 2339340"/>
              <a:gd name="connsiteY51" fmla="*/ 6092190 h 6236970"/>
              <a:gd name="connsiteX52" fmla="*/ 830580 w 2339340"/>
              <a:gd name="connsiteY52" fmla="*/ 6065520 h 6236970"/>
              <a:gd name="connsiteX53" fmla="*/ 952500 w 2339340"/>
              <a:gd name="connsiteY53" fmla="*/ 5974080 h 6236970"/>
              <a:gd name="connsiteX54" fmla="*/ 963930 w 2339340"/>
              <a:gd name="connsiteY54" fmla="*/ 5871210 h 6236970"/>
              <a:gd name="connsiteX55" fmla="*/ 1108710 w 2339340"/>
              <a:gd name="connsiteY55" fmla="*/ 5817870 h 6236970"/>
              <a:gd name="connsiteX56" fmla="*/ 1108710 w 2339340"/>
              <a:gd name="connsiteY56" fmla="*/ 5791200 h 6236970"/>
              <a:gd name="connsiteX57" fmla="*/ 1032510 w 2339340"/>
              <a:gd name="connsiteY57" fmla="*/ 5634990 h 6236970"/>
              <a:gd name="connsiteX58" fmla="*/ 1043940 w 2339340"/>
              <a:gd name="connsiteY58" fmla="*/ 5280660 h 6236970"/>
              <a:gd name="connsiteX59" fmla="*/ 1074420 w 2339340"/>
              <a:gd name="connsiteY59" fmla="*/ 4888230 h 6236970"/>
              <a:gd name="connsiteX60" fmla="*/ 1002030 w 2339340"/>
              <a:gd name="connsiteY60" fmla="*/ 4423410 h 6236970"/>
              <a:gd name="connsiteX61" fmla="*/ 1066800 w 2339340"/>
              <a:gd name="connsiteY61" fmla="*/ 4130040 h 6236970"/>
              <a:gd name="connsiteX62" fmla="*/ 1116330 w 2339340"/>
              <a:gd name="connsiteY62" fmla="*/ 3775710 h 6236970"/>
              <a:gd name="connsiteX63" fmla="*/ 1165860 w 2339340"/>
              <a:gd name="connsiteY63" fmla="*/ 3375660 h 6236970"/>
              <a:gd name="connsiteX64" fmla="*/ 1238250 w 2339340"/>
              <a:gd name="connsiteY64" fmla="*/ 3882390 h 6236970"/>
              <a:gd name="connsiteX65" fmla="*/ 1280160 w 2339340"/>
              <a:gd name="connsiteY65" fmla="*/ 4366260 h 6236970"/>
              <a:gd name="connsiteX66" fmla="*/ 1310640 w 2339340"/>
              <a:gd name="connsiteY66" fmla="*/ 4533900 h 6236970"/>
              <a:gd name="connsiteX67" fmla="*/ 1272540 w 2339340"/>
              <a:gd name="connsiteY67" fmla="*/ 4838700 h 6236970"/>
              <a:gd name="connsiteX68" fmla="*/ 1242060 w 2339340"/>
              <a:gd name="connsiteY68" fmla="*/ 5059680 h 6236970"/>
              <a:gd name="connsiteX69" fmla="*/ 1276350 w 2339340"/>
              <a:gd name="connsiteY69" fmla="*/ 5288280 h 6236970"/>
              <a:gd name="connsiteX70" fmla="*/ 1333500 w 2339340"/>
              <a:gd name="connsiteY70" fmla="*/ 5494020 h 6236970"/>
              <a:gd name="connsiteX71" fmla="*/ 1314450 w 2339340"/>
              <a:gd name="connsiteY71" fmla="*/ 5615940 h 6236970"/>
              <a:gd name="connsiteX72" fmla="*/ 1264920 w 2339340"/>
              <a:gd name="connsiteY72" fmla="*/ 5795010 h 6236970"/>
              <a:gd name="connsiteX73" fmla="*/ 1264920 w 2339340"/>
              <a:gd name="connsiteY73" fmla="*/ 5901690 h 6236970"/>
              <a:gd name="connsiteX74" fmla="*/ 1424940 w 2339340"/>
              <a:gd name="connsiteY74" fmla="*/ 6236970 h 6236970"/>
              <a:gd name="connsiteX75" fmla="*/ 1565910 w 2339340"/>
              <a:gd name="connsiteY75" fmla="*/ 6065520 h 6236970"/>
              <a:gd name="connsiteX76" fmla="*/ 1604010 w 2339340"/>
              <a:gd name="connsiteY76" fmla="*/ 6012180 h 6236970"/>
              <a:gd name="connsiteX77" fmla="*/ 1524000 w 2339340"/>
              <a:gd name="connsiteY77" fmla="*/ 5844540 h 6236970"/>
              <a:gd name="connsiteX78" fmla="*/ 1466850 w 2339340"/>
              <a:gd name="connsiteY78" fmla="*/ 5718810 h 6236970"/>
              <a:gd name="connsiteX79" fmla="*/ 1440180 w 2339340"/>
              <a:gd name="connsiteY79" fmla="*/ 5638800 h 6236970"/>
              <a:gd name="connsiteX80" fmla="*/ 1546860 w 2339340"/>
              <a:gd name="connsiteY80" fmla="*/ 5078730 h 6236970"/>
              <a:gd name="connsiteX81" fmla="*/ 1600200 w 2339340"/>
              <a:gd name="connsiteY81" fmla="*/ 4507230 h 6236970"/>
              <a:gd name="connsiteX82" fmla="*/ 1684020 w 2339340"/>
              <a:gd name="connsiteY82" fmla="*/ 4027170 h 6236970"/>
              <a:gd name="connsiteX83" fmla="*/ 1703070 w 2339340"/>
              <a:gd name="connsiteY83" fmla="*/ 3688080 h 6236970"/>
              <a:gd name="connsiteX84" fmla="*/ 1645920 w 2339340"/>
              <a:gd name="connsiteY84" fmla="*/ 2884170 h 6236970"/>
              <a:gd name="connsiteX85" fmla="*/ 1630680 w 2339340"/>
              <a:gd name="connsiteY85" fmla="*/ 2868930 h 6236970"/>
              <a:gd name="connsiteX86" fmla="*/ 1607820 w 2339340"/>
              <a:gd name="connsiteY86" fmla="*/ 2750820 h 6236970"/>
              <a:gd name="connsiteX87" fmla="*/ 1584960 w 2339340"/>
              <a:gd name="connsiteY87" fmla="*/ 2423160 h 6236970"/>
              <a:gd name="connsiteX88" fmla="*/ 1584960 w 2339340"/>
              <a:gd name="connsiteY88" fmla="*/ 2072640 h 6236970"/>
              <a:gd name="connsiteX89" fmla="*/ 1619250 w 2339340"/>
              <a:gd name="connsiteY89" fmla="*/ 1771650 h 6236970"/>
              <a:gd name="connsiteX90" fmla="*/ 1691640 w 2339340"/>
              <a:gd name="connsiteY90" fmla="*/ 1501140 h 6236970"/>
              <a:gd name="connsiteX91" fmla="*/ 1954530 w 2339340"/>
              <a:gd name="connsiteY91" fmla="*/ 1924050 h 6236970"/>
              <a:gd name="connsiteX92" fmla="*/ 2045970 w 2339340"/>
              <a:gd name="connsiteY92" fmla="*/ 2045970 h 6236970"/>
              <a:gd name="connsiteX93" fmla="*/ 1840230 w 2339340"/>
              <a:gd name="connsiteY93" fmla="*/ 2358390 h 6236970"/>
              <a:gd name="connsiteX94" fmla="*/ 1729740 w 2339340"/>
              <a:gd name="connsiteY94" fmla="*/ 2545080 h 6236970"/>
              <a:gd name="connsiteX95" fmla="*/ 1672590 w 2339340"/>
              <a:gd name="connsiteY95" fmla="*/ 2674620 h 6236970"/>
              <a:gd name="connsiteX96" fmla="*/ 1604010 w 2339340"/>
              <a:gd name="connsiteY96" fmla="*/ 2754630 h 6236970"/>
              <a:gd name="connsiteX97" fmla="*/ 1634490 w 2339340"/>
              <a:gd name="connsiteY97" fmla="*/ 3040380 h 6236970"/>
              <a:gd name="connsiteX98" fmla="*/ 1729740 w 2339340"/>
              <a:gd name="connsiteY98" fmla="*/ 2891790 h 6236970"/>
              <a:gd name="connsiteX99" fmla="*/ 1927860 w 2339340"/>
              <a:gd name="connsiteY99" fmla="*/ 2689860 h 6236970"/>
              <a:gd name="connsiteX100" fmla="*/ 2065020 w 2339340"/>
              <a:gd name="connsiteY100" fmla="*/ 2548890 h 6236970"/>
              <a:gd name="connsiteX101" fmla="*/ 2202180 w 2339340"/>
              <a:gd name="connsiteY101" fmla="*/ 2339340 h 6236970"/>
              <a:gd name="connsiteX102" fmla="*/ 2339340 w 2339340"/>
              <a:gd name="connsiteY102" fmla="*/ 2049780 h 6236970"/>
              <a:gd name="connsiteX103" fmla="*/ 2293620 w 2339340"/>
              <a:gd name="connsiteY103" fmla="*/ 1958340 h 6236970"/>
              <a:gd name="connsiteX104" fmla="*/ 2232660 w 2339340"/>
              <a:gd name="connsiteY104" fmla="*/ 1752600 h 6236970"/>
              <a:gd name="connsiteX105" fmla="*/ 2175510 w 2339340"/>
              <a:gd name="connsiteY105" fmla="*/ 1565910 h 6236970"/>
              <a:gd name="connsiteX106" fmla="*/ 2065020 w 2339340"/>
              <a:gd name="connsiteY106" fmla="*/ 1352550 h 6236970"/>
              <a:gd name="connsiteX107" fmla="*/ 1958340 w 2339340"/>
              <a:gd name="connsiteY107" fmla="*/ 1169670 h 6236970"/>
              <a:gd name="connsiteX108" fmla="*/ 1878330 w 2339340"/>
              <a:gd name="connsiteY108" fmla="*/ 1043940 h 6236970"/>
              <a:gd name="connsiteX109" fmla="*/ 1752600 w 2339340"/>
              <a:gd name="connsiteY109" fmla="*/ 975360 h 6236970"/>
              <a:gd name="connsiteX110" fmla="*/ 1645920 w 2339340"/>
              <a:gd name="connsiteY110" fmla="*/ 956310 h 6236970"/>
              <a:gd name="connsiteX111" fmla="*/ 1546860 w 2339340"/>
              <a:gd name="connsiteY111" fmla="*/ 922020 h 6236970"/>
              <a:gd name="connsiteX112" fmla="*/ 1276350 w 2339340"/>
              <a:gd name="connsiteY112" fmla="*/ 861060 h 6236970"/>
              <a:gd name="connsiteX113" fmla="*/ 1257300 w 2339340"/>
              <a:gd name="connsiteY113" fmla="*/ 739140 h 6236970"/>
              <a:gd name="connsiteX114" fmla="*/ 1325880 w 2339340"/>
              <a:gd name="connsiteY114" fmla="*/ 594360 h 6236970"/>
              <a:gd name="connsiteX115" fmla="*/ 1363980 w 2339340"/>
              <a:gd name="connsiteY115" fmla="*/ 537210 h 6236970"/>
              <a:gd name="connsiteX116" fmla="*/ 1352550 w 2339340"/>
              <a:gd name="connsiteY116" fmla="*/ 438150 h 6236970"/>
              <a:gd name="connsiteX117" fmla="*/ 1348740 w 2339340"/>
              <a:gd name="connsiteY117" fmla="*/ 308610 h 6236970"/>
              <a:gd name="connsiteX118" fmla="*/ 1306830 w 2339340"/>
              <a:gd name="connsiteY118" fmla="*/ 114300 h 6236970"/>
              <a:gd name="connsiteX119" fmla="*/ 1188720 w 2339340"/>
              <a:gd name="connsiteY119" fmla="*/ 38100 h 6236970"/>
              <a:gd name="connsiteX120" fmla="*/ 1143000 w 2339340"/>
              <a:gd name="connsiteY120" fmla="*/ 11430 h 6236970"/>
              <a:gd name="connsiteX121" fmla="*/ 1093470 w 2339340"/>
              <a:gd name="connsiteY121" fmla="*/ 22860 h 6236970"/>
              <a:gd name="connsiteX0" fmla="*/ 1093470 w 2339340"/>
              <a:gd name="connsiteY0" fmla="*/ 22860 h 6236970"/>
              <a:gd name="connsiteX1" fmla="*/ 971550 w 2339340"/>
              <a:gd name="connsiteY1" fmla="*/ 68580 h 6236970"/>
              <a:gd name="connsiteX2" fmla="*/ 967740 w 2339340"/>
              <a:gd name="connsiteY2" fmla="*/ 0 h 6236970"/>
              <a:gd name="connsiteX3" fmla="*/ 872490 w 2339340"/>
              <a:gd name="connsiteY3" fmla="*/ 121920 h 6236970"/>
              <a:gd name="connsiteX4" fmla="*/ 849630 w 2339340"/>
              <a:gd name="connsiteY4" fmla="*/ 95250 h 6236970"/>
              <a:gd name="connsiteX5" fmla="*/ 800100 w 2339340"/>
              <a:gd name="connsiteY5" fmla="*/ 320040 h 6236970"/>
              <a:gd name="connsiteX6" fmla="*/ 811530 w 2339340"/>
              <a:gd name="connsiteY6" fmla="*/ 461010 h 6236970"/>
              <a:gd name="connsiteX7" fmla="*/ 754380 w 2339340"/>
              <a:gd name="connsiteY7" fmla="*/ 464820 h 6236970"/>
              <a:gd name="connsiteX8" fmla="*/ 781050 w 2339340"/>
              <a:gd name="connsiteY8" fmla="*/ 548640 h 6236970"/>
              <a:gd name="connsiteX9" fmla="*/ 822960 w 2339340"/>
              <a:gd name="connsiteY9" fmla="*/ 624840 h 6236970"/>
              <a:gd name="connsiteX10" fmla="*/ 887730 w 2339340"/>
              <a:gd name="connsiteY10" fmla="*/ 689610 h 6236970"/>
              <a:gd name="connsiteX11" fmla="*/ 925830 w 2339340"/>
              <a:gd name="connsiteY11" fmla="*/ 769620 h 6236970"/>
              <a:gd name="connsiteX12" fmla="*/ 925830 w 2339340"/>
              <a:gd name="connsiteY12" fmla="*/ 861060 h 6236970"/>
              <a:gd name="connsiteX13" fmla="*/ 803910 w 2339340"/>
              <a:gd name="connsiteY13" fmla="*/ 922020 h 6236970"/>
              <a:gd name="connsiteX14" fmla="*/ 701040 w 2339340"/>
              <a:gd name="connsiteY14" fmla="*/ 948690 h 6236970"/>
              <a:gd name="connsiteX15" fmla="*/ 556260 w 2339340"/>
              <a:gd name="connsiteY15" fmla="*/ 952500 h 6236970"/>
              <a:gd name="connsiteX16" fmla="*/ 403860 w 2339340"/>
              <a:gd name="connsiteY16" fmla="*/ 1002030 h 6236970"/>
              <a:gd name="connsiteX17" fmla="*/ 320040 w 2339340"/>
              <a:gd name="connsiteY17" fmla="*/ 1085850 h 6236970"/>
              <a:gd name="connsiteX18" fmla="*/ 247650 w 2339340"/>
              <a:gd name="connsiteY18" fmla="*/ 1276350 h 6236970"/>
              <a:gd name="connsiteX19" fmla="*/ 163830 w 2339340"/>
              <a:gd name="connsiteY19" fmla="*/ 1569720 h 6236970"/>
              <a:gd name="connsiteX20" fmla="*/ 83820 w 2339340"/>
              <a:gd name="connsiteY20" fmla="*/ 1783080 h 6236970"/>
              <a:gd name="connsiteX21" fmla="*/ 72390 w 2339340"/>
              <a:gd name="connsiteY21" fmla="*/ 1962150 h 6236970"/>
              <a:gd name="connsiteX22" fmla="*/ 0 w 2339340"/>
              <a:gd name="connsiteY22" fmla="*/ 2145030 h 6236970"/>
              <a:gd name="connsiteX23" fmla="*/ 11430 w 2339340"/>
              <a:gd name="connsiteY23" fmla="*/ 2251710 h 6236970"/>
              <a:gd name="connsiteX24" fmla="*/ 106680 w 2339340"/>
              <a:gd name="connsiteY24" fmla="*/ 2426970 h 6236970"/>
              <a:gd name="connsiteX25" fmla="*/ 243840 w 2339340"/>
              <a:gd name="connsiteY25" fmla="*/ 2594610 h 6236970"/>
              <a:gd name="connsiteX26" fmla="*/ 422910 w 2339340"/>
              <a:gd name="connsiteY26" fmla="*/ 2769870 h 6236970"/>
              <a:gd name="connsiteX27" fmla="*/ 609600 w 2339340"/>
              <a:gd name="connsiteY27" fmla="*/ 2929890 h 6236970"/>
              <a:gd name="connsiteX28" fmla="*/ 703183 w 2339340"/>
              <a:gd name="connsiteY28" fmla="*/ 3062525 h 6236970"/>
              <a:gd name="connsiteX29" fmla="*/ 711517 w 2339340"/>
              <a:gd name="connsiteY29" fmla="*/ 2784396 h 6236970"/>
              <a:gd name="connsiteX30" fmla="*/ 647700 w 2339340"/>
              <a:gd name="connsiteY30" fmla="*/ 2731770 h 6236970"/>
              <a:gd name="connsiteX31" fmla="*/ 541020 w 2339340"/>
              <a:gd name="connsiteY31" fmla="*/ 2537460 h 6236970"/>
              <a:gd name="connsiteX32" fmla="*/ 487680 w 2339340"/>
              <a:gd name="connsiteY32" fmla="*/ 2426970 h 6236970"/>
              <a:gd name="connsiteX33" fmla="*/ 293370 w 2339340"/>
              <a:gd name="connsiteY33" fmla="*/ 2205990 h 6236970"/>
              <a:gd name="connsiteX34" fmla="*/ 426720 w 2339340"/>
              <a:gd name="connsiteY34" fmla="*/ 1988820 h 6236970"/>
              <a:gd name="connsiteX35" fmla="*/ 483870 w 2339340"/>
              <a:gd name="connsiteY35" fmla="*/ 1878330 h 6236970"/>
              <a:gd name="connsiteX36" fmla="*/ 544830 w 2339340"/>
              <a:gd name="connsiteY36" fmla="*/ 1642110 h 6236970"/>
              <a:gd name="connsiteX37" fmla="*/ 636270 w 2339340"/>
              <a:gd name="connsiteY37" fmla="*/ 1897380 h 6236970"/>
              <a:gd name="connsiteX38" fmla="*/ 678180 w 2339340"/>
              <a:gd name="connsiteY38" fmla="*/ 2202180 h 6236970"/>
              <a:gd name="connsiteX39" fmla="*/ 689610 w 2339340"/>
              <a:gd name="connsiteY39" fmla="*/ 2487930 h 6236970"/>
              <a:gd name="connsiteX40" fmla="*/ 712470 w 2339340"/>
              <a:gd name="connsiteY40" fmla="*/ 2762250 h 6236970"/>
              <a:gd name="connsiteX41" fmla="*/ 701040 w 2339340"/>
              <a:gd name="connsiteY41" fmla="*/ 3177540 h 6236970"/>
              <a:gd name="connsiteX42" fmla="*/ 643890 w 2339340"/>
              <a:gd name="connsiteY42" fmla="*/ 3783330 h 6236970"/>
              <a:gd name="connsiteX43" fmla="*/ 613410 w 2339340"/>
              <a:gd name="connsiteY43" fmla="*/ 4255770 h 6236970"/>
              <a:gd name="connsiteX44" fmla="*/ 689610 w 2339340"/>
              <a:gd name="connsiteY44" fmla="*/ 4617720 h 6236970"/>
              <a:gd name="connsiteX45" fmla="*/ 803910 w 2339340"/>
              <a:gd name="connsiteY45" fmla="*/ 5215890 h 6236970"/>
              <a:gd name="connsiteX46" fmla="*/ 883920 w 2339340"/>
              <a:gd name="connsiteY46" fmla="*/ 5657850 h 6236970"/>
              <a:gd name="connsiteX47" fmla="*/ 872490 w 2339340"/>
              <a:gd name="connsiteY47" fmla="*/ 5684520 h 6236970"/>
              <a:gd name="connsiteX48" fmla="*/ 693420 w 2339340"/>
              <a:gd name="connsiteY48" fmla="*/ 5894070 h 6236970"/>
              <a:gd name="connsiteX49" fmla="*/ 541020 w 2339340"/>
              <a:gd name="connsiteY49" fmla="*/ 6092190 h 6236970"/>
              <a:gd name="connsiteX50" fmla="*/ 510540 w 2339340"/>
              <a:gd name="connsiteY50" fmla="*/ 6156960 h 6236970"/>
              <a:gd name="connsiteX51" fmla="*/ 701040 w 2339340"/>
              <a:gd name="connsiteY51" fmla="*/ 6092190 h 6236970"/>
              <a:gd name="connsiteX52" fmla="*/ 830580 w 2339340"/>
              <a:gd name="connsiteY52" fmla="*/ 6065520 h 6236970"/>
              <a:gd name="connsiteX53" fmla="*/ 952500 w 2339340"/>
              <a:gd name="connsiteY53" fmla="*/ 5974080 h 6236970"/>
              <a:gd name="connsiteX54" fmla="*/ 963930 w 2339340"/>
              <a:gd name="connsiteY54" fmla="*/ 5871210 h 6236970"/>
              <a:gd name="connsiteX55" fmla="*/ 1108710 w 2339340"/>
              <a:gd name="connsiteY55" fmla="*/ 5817870 h 6236970"/>
              <a:gd name="connsiteX56" fmla="*/ 1108710 w 2339340"/>
              <a:gd name="connsiteY56" fmla="*/ 5791200 h 6236970"/>
              <a:gd name="connsiteX57" fmla="*/ 1032510 w 2339340"/>
              <a:gd name="connsiteY57" fmla="*/ 5634990 h 6236970"/>
              <a:gd name="connsiteX58" fmla="*/ 1043940 w 2339340"/>
              <a:gd name="connsiteY58" fmla="*/ 5280660 h 6236970"/>
              <a:gd name="connsiteX59" fmla="*/ 1074420 w 2339340"/>
              <a:gd name="connsiteY59" fmla="*/ 4888230 h 6236970"/>
              <a:gd name="connsiteX60" fmla="*/ 1002030 w 2339340"/>
              <a:gd name="connsiteY60" fmla="*/ 4423410 h 6236970"/>
              <a:gd name="connsiteX61" fmla="*/ 1066800 w 2339340"/>
              <a:gd name="connsiteY61" fmla="*/ 4130040 h 6236970"/>
              <a:gd name="connsiteX62" fmla="*/ 1116330 w 2339340"/>
              <a:gd name="connsiteY62" fmla="*/ 3775710 h 6236970"/>
              <a:gd name="connsiteX63" fmla="*/ 1165860 w 2339340"/>
              <a:gd name="connsiteY63" fmla="*/ 3375660 h 6236970"/>
              <a:gd name="connsiteX64" fmla="*/ 1238250 w 2339340"/>
              <a:gd name="connsiteY64" fmla="*/ 3882390 h 6236970"/>
              <a:gd name="connsiteX65" fmla="*/ 1280160 w 2339340"/>
              <a:gd name="connsiteY65" fmla="*/ 4366260 h 6236970"/>
              <a:gd name="connsiteX66" fmla="*/ 1310640 w 2339340"/>
              <a:gd name="connsiteY66" fmla="*/ 4533900 h 6236970"/>
              <a:gd name="connsiteX67" fmla="*/ 1272540 w 2339340"/>
              <a:gd name="connsiteY67" fmla="*/ 4838700 h 6236970"/>
              <a:gd name="connsiteX68" fmla="*/ 1242060 w 2339340"/>
              <a:gd name="connsiteY68" fmla="*/ 5059680 h 6236970"/>
              <a:gd name="connsiteX69" fmla="*/ 1276350 w 2339340"/>
              <a:gd name="connsiteY69" fmla="*/ 5288280 h 6236970"/>
              <a:gd name="connsiteX70" fmla="*/ 1333500 w 2339340"/>
              <a:gd name="connsiteY70" fmla="*/ 5494020 h 6236970"/>
              <a:gd name="connsiteX71" fmla="*/ 1314450 w 2339340"/>
              <a:gd name="connsiteY71" fmla="*/ 5615940 h 6236970"/>
              <a:gd name="connsiteX72" fmla="*/ 1264920 w 2339340"/>
              <a:gd name="connsiteY72" fmla="*/ 5795010 h 6236970"/>
              <a:gd name="connsiteX73" fmla="*/ 1264920 w 2339340"/>
              <a:gd name="connsiteY73" fmla="*/ 5901690 h 6236970"/>
              <a:gd name="connsiteX74" fmla="*/ 1424940 w 2339340"/>
              <a:gd name="connsiteY74" fmla="*/ 6236970 h 6236970"/>
              <a:gd name="connsiteX75" fmla="*/ 1565910 w 2339340"/>
              <a:gd name="connsiteY75" fmla="*/ 6065520 h 6236970"/>
              <a:gd name="connsiteX76" fmla="*/ 1604010 w 2339340"/>
              <a:gd name="connsiteY76" fmla="*/ 6012180 h 6236970"/>
              <a:gd name="connsiteX77" fmla="*/ 1524000 w 2339340"/>
              <a:gd name="connsiteY77" fmla="*/ 5844540 h 6236970"/>
              <a:gd name="connsiteX78" fmla="*/ 1466850 w 2339340"/>
              <a:gd name="connsiteY78" fmla="*/ 5718810 h 6236970"/>
              <a:gd name="connsiteX79" fmla="*/ 1440180 w 2339340"/>
              <a:gd name="connsiteY79" fmla="*/ 5638800 h 6236970"/>
              <a:gd name="connsiteX80" fmla="*/ 1546860 w 2339340"/>
              <a:gd name="connsiteY80" fmla="*/ 5078730 h 6236970"/>
              <a:gd name="connsiteX81" fmla="*/ 1600200 w 2339340"/>
              <a:gd name="connsiteY81" fmla="*/ 4507230 h 6236970"/>
              <a:gd name="connsiteX82" fmla="*/ 1684020 w 2339340"/>
              <a:gd name="connsiteY82" fmla="*/ 4027170 h 6236970"/>
              <a:gd name="connsiteX83" fmla="*/ 1703070 w 2339340"/>
              <a:gd name="connsiteY83" fmla="*/ 3688080 h 6236970"/>
              <a:gd name="connsiteX84" fmla="*/ 1645920 w 2339340"/>
              <a:gd name="connsiteY84" fmla="*/ 2884170 h 6236970"/>
              <a:gd name="connsiteX85" fmla="*/ 1630680 w 2339340"/>
              <a:gd name="connsiteY85" fmla="*/ 2868930 h 6236970"/>
              <a:gd name="connsiteX86" fmla="*/ 1607820 w 2339340"/>
              <a:gd name="connsiteY86" fmla="*/ 2750820 h 6236970"/>
              <a:gd name="connsiteX87" fmla="*/ 1584960 w 2339340"/>
              <a:gd name="connsiteY87" fmla="*/ 2423160 h 6236970"/>
              <a:gd name="connsiteX88" fmla="*/ 1584960 w 2339340"/>
              <a:gd name="connsiteY88" fmla="*/ 2072640 h 6236970"/>
              <a:gd name="connsiteX89" fmla="*/ 1619250 w 2339340"/>
              <a:gd name="connsiteY89" fmla="*/ 1771650 h 6236970"/>
              <a:gd name="connsiteX90" fmla="*/ 1691640 w 2339340"/>
              <a:gd name="connsiteY90" fmla="*/ 1501140 h 6236970"/>
              <a:gd name="connsiteX91" fmla="*/ 1954530 w 2339340"/>
              <a:gd name="connsiteY91" fmla="*/ 1924050 h 6236970"/>
              <a:gd name="connsiteX92" fmla="*/ 2045970 w 2339340"/>
              <a:gd name="connsiteY92" fmla="*/ 2045970 h 6236970"/>
              <a:gd name="connsiteX93" fmla="*/ 1840230 w 2339340"/>
              <a:gd name="connsiteY93" fmla="*/ 2358390 h 6236970"/>
              <a:gd name="connsiteX94" fmla="*/ 1729740 w 2339340"/>
              <a:gd name="connsiteY94" fmla="*/ 2545080 h 6236970"/>
              <a:gd name="connsiteX95" fmla="*/ 1672590 w 2339340"/>
              <a:gd name="connsiteY95" fmla="*/ 2674620 h 6236970"/>
              <a:gd name="connsiteX96" fmla="*/ 1604010 w 2339340"/>
              <a:gd name="connsiteY96" fmla="*/ 2754630 h 6236970"/>
              <a:gd name="connsiteX97" fmla="*/ 1658302 w 2339340"/>
              <a:gd name="connsiteY97" fmla="*/ 3010615 h 6236970"/>
              <a:gd name="connsiteX98" fmla="*/ 1729740 w 2339340"/>
              <a:gd name="connsiteY98" fmla="*/ 2891790 h 6236970"/>
              <a:gd name="connsiteX99" fmla="*/ 1927860 w 2339340"/>
              <a:gd name="connsiteY99" fmla="*/ 2689860 h 6236970"/>
              <a:gd name="connsiteX100" fmla="*/ 2065020 w 2339340"/>
              <a:gd name="connsiteY100" fmla="*/ 2548890 h 6236970"/>
              <a:gd name="connsiteX101" fmla="*/ 2202180 w 2339340"/>
              <a:gd name="connsiteY101" fmla="*/ 2339340 h 6236970"/>
              <a:gd name="connsiteX102" fmla="*/ 2339340 w 2339340"/>
              <a:gd name="connsiteY102" fmla="*/ 2049780 h 6236970"/>
              <a:gd name="connsiteX103" fmla="*/ 2293620 w 2339340"/>
              <a:gd name="connsiteY103" fmla="*/ 1958340 h 6236970"/>
              <a:gd name="connsiteX104" fmla="*/ 2232660 w 2339340"/>
              <a:gd name="connsiteY104" fmla="*/ 1752600 h 6236970"/>
              <a:gd name="connsiteX105" fmla="*/ 2175510 w 2339340"/>
              <a:gd name="connsiteY105" fmla="*/ 1565910 h 6236970"/>
              <a:gd name="connsiteX106" fmla="*/ 2065020 w 2339340"/>
              <a:gd name="connsiteY106" fmla="*/ 1352550 h 6236970"/>
              <a:gd name="connsiteX107" fmla="*/ 1958340 w 2339340"/>
              <a:gd name="connsiteY107" fmla="*/ 1169670 h 6236970"/>
              <a:gd name="connsiteX108" fmla="*/ 1878330 w 2339340"/>
              <a:gd name="connsiteY108" fmla="*/ 1043940 h 6236970"/>
              <a:gd name="connsiteX109" fmla="*/ 1752600 w 2339340"/>
              <a:gd name="connsiteY109" fmla="*/ 975360 h 6236970"/>
              <a:gd name="connsiteX110" fmla="*/ 1645920 w 2339340"/>
              <a:gd name="connsiteY110" fmla="*/ 956310 h 6236970"/>
              <a:gd name="connsiteX111" fmla="*/ 1546860 w 2339340"/>
              <a:gd name="connsiteY111" fmla="*/ 922020 h 6236970"/>
              <a:gd name="connsiteX112" fmla="*/ 1276350 w 2339340"/>
              <a:gd name="connsiteY112" fmla="*/ 861060 h 6236970"/>
              <a:gd name="connsiteX113" fmla="*/ 1257300 w 2339340"/>
              <a:gd name="connsiteY113" fmla="*/ 739140 h 6236970"/>
              <a:gd name="connsiteX114" fmla="*/ 1325880 w 2339340"/>
              <a:gd name="connsiteY114" fmla="*/ 594360 h 6236970"/>
              <a:gd name="connsiteX115" fmla="*/ 1363980 w 2339340"/>
              <a:gd name="connsiteY115" fmla="*/ 537210 h 6236970"/>
              <a:gd name="connsiteX116" fmla="*/ 1352550 w 2339340"/>
              <a:gd name="connsiteY116" fmla="*/ 438150 h 6236970"/>
              <a:gd name="connsiteX117" fmla="*/ 1348740 w 2339340"/>
              <a:gd name="connsiteY117" fmla="*/ 308610 h 6236970"/>
              <a:gd name="connsiteX118" fmla="*/ 1306830 w 2339340"/>
              <a:gd name="connsiteY118" fmla="*/ 114300 h 6236970"/>
              <a:gd name="connsiteX119" fmla="*/ 1188720 w 2339340"/>
              <a:gd name="connsiteY119" fmla="*/ 38100 h 6236970"/>
              <a:gd name="connsiteX120" fmla="*/ 1143000 w 2339340"/>
              <a:gd name="connsiteY120" fmla="*/ 11430 h 6236970"/>
              <a:gd name="connsiteX121" fmla="*/ 1093470 w 2339340"/>
              <a:gd name="connsiteY121" fmla="*/ 22860 h 6236970"/>
              <a:gd name="connsiteX0" fmla="*/ 1093470 w 2339340"/>
              <a:gd name="connsiteY0" fmla="*/ 22860 h 6236970"/>
              <a:gd name="connsiteX1" fmla="*/ 971550 w 2339340"/>
              <a:gd name="connsiteY1" fmla="*/ 68580 h 6236970"/>
              <a:gd name="connsiteX2" fmla="*/ 967740 w 2339340"/>
              <a:gd name="connsiteY2" fmla="*/ 0 h 6236970"/>
              <a:gd name="connsiteX3" fmla="*/ 872490 w 2339340"/>
              <a:gd name="connsiteY3" fmla="*/ 121920 h 6236970"/>
              <a:gd name="connsiteX4" fmla="*/ 849630 w 2339340"/>
              <a:gd name="connsiteY4" fmla="*/ 95250 h 6236970"/>
              <a:gd name="connsiteX5" fmla="*/ 800100 w 2339340"/>
              <a:gd name="connsiteY5" fmla="*/ 320040 h 6236970"/>
              <a:gd name="connsiteX6" fmla="*/ 811530 w 2339340"/>
              <a:gd name="connsiteY6" fmla="*/ 461010 h 6236970"/>
              <a:gd name="connsiteX7" fmla="*/ 754380 w 2339340"/>
              <a:gd name="connsiteY7" fmla="*/ 464820 h 6236970"/>
              <a:gd name="connsiteX8" fmla="*/ 781050 w 2339340"/>
              <a:gd name="connsiteY8" fmla="*/ 548640 h 6236970"/>
              <a:gd name="connsiteX9" fmla="*/ 822960 w 2339340"/>
              <a:gd name="connsiteY9" fmla="*/ 624840 h 6236970"/>
              <a:gd name="connsiteX10" fmla="*/ 887730 w 2339340"/>
              <a:gd name="connsiteY10" fmla="*/ 689610 h 6236970"/>
              <a:gd name="connsiteX11" fmla="*/ 925830 w 2339340"/>
              <a:gd name="connsiteY11" fmla="*/ 769620 h 6236970"/>
              <a:gd name="connsiteX12" fmla="*/ 925830 w 2339340"/>
              <a:gd name="connsiteY12" fmla="*/ 861060 h 6236970"/>
              <a:gd name="connsiteX13" fmla="*/ 803910 w 2339340"/>
              <a:gd name="connsiteY13" fmla="*/ 922020 h 6236970"/>
              <a:gd name="connsiteX14" fmla="*/ 701040 w 2339340"/>
              <a:gd name="connsiteY14" fmla="*/ 948690 h 6236970"/>
              <a:gd name="connsiteX15" fmla="*/ 556260 w 2339340"/>
              <a:gd name="connsiteY15" fmla="*/ 952500 h 6236970"/>
              <a:gd name="connsiteX16" fmla="*/ 403860 w 2339340"/>
              <a:gd name="connsiteY16" fmla="*/ 1002030 h 6236970"/>
              <a:gd name="connsiteX17" fmla="*/ 320040 w 2339340"/>
              <a:gd name="connsiteY17" fmla="*/ 1085850 h 6236970"/>
              <a:gd name="connsiteX18" fmla="*/ 247650 w 2339340"/>
              <a:gd name="connsiteY18" fmla="*/ 1276350 h 6236970"/>
              <a:gd name="connsiteX19" fmla="*/ 163830 w 2339340"/>
              <a:gd name="connsiteY19" fmla="*/ 1569720 h 6236970"/>
              <a:gd name="connsiteX20" fmla="*/ 83820 w 2339340"/>
              <a:gd name="connsiteY20" fmla="*/ 1783080 h 6236970"/>
              <a:gd name="connsiteX21" fmla="*/ 72390 w 2339340"/>
              <a:gd name="connsiteY21" fmla="*/ 1962150 h 6236970"/>
              <a:gd name="connsiteX22" fmla="*/ 0 w 2339340"/>
              <a:gd name="connsiteY22" fmla="*/ 2145030 h 6236970"/>
              <a:gd name="connsiteX23" fmla="*/ 11430 w 2339340"/>
              <a:gd name="connsiteY23" fmla="*/ 2251710 h 6236970"/>
              <a:gd name="connsiteX24" fmla="*/ 106680 w 2339340"/>
              <a:gd name="connsiteY24" fmla="*/ 2426970 h 6236970"/>
              <a:gd name="connsiteX25" fmla="*/ 243840 w 2339340"/>
              <a:gd name="connsiteY25" fmla="*/ 2594610 h 6236970"/>
              <a:gd name="connsiteX26" fmla="*/ 422910 w 2339340"/>
              <a:gd name="connsiteY26" fmla="*/ 2769870 h 6236970"/>
              <a:gd name="connsiteX27" fmla="*/ 609600 w 2339340"/>
              <a:gd name="connsiteY27" fmla="*/ 2929890 h 6236970"/>
              <a:gd name="connsiteX28" fmla="*/ 703183 w 2339340"/>
              <a:gd name="connsiteY28" fmla="*/ 3062525 h 6236970"/>
              <a:gd name="connsiteX29" fmla="*/ 711517 w 2339340"/>
              <a:gd name="connsiteY29" fmla="*/ 2784396 h 6236970"/>
              <a:gd name="connsiteX30" fmla="*/ 647700 w 2339340"/>
              <a:gd name="connsiteY30" fmla="*/ 2731770 h 6236970"/>
              <a:gd name="connsiteX31" fmla="*/ 541020 w 2339340"/>
              <a:gd name="connsiteY31" fmla="*/ 2537460 h 6236970"/>
              <a:gd name="connsiteX32" fmla="*/ 487680 w 2339340"/>
              <a:gd name="connsiteY32" fmla="*/ 2426970 h 6236970"/>
              <a:gd name="connsiteX33" fmla="*/ 293370 w 2339340"/>
              <a:gd name="connsiteY33" fmla="*/ 2205990 h 6236970"/>
              <a:gd name="connsiteX34" fmla="*/ 426720 w 2339340"/>
              <a:gd name="connsiteY34" fmla="*/ 1988820 h 6236970"/>
              <a:gd name="connsiteX35" fmla="*/ 483870 w 2339340"/>
              <a:gd name="connsiteY35" fmla="*/ 1878330 h 6236970"/>
              <a:gd name="connsiteX36" fmla="*/ 544830 w 2339340"/>
              <a:gd name="connsiteY36" fmla="*/ 1642110 h 6236970"/>
              <a:gd name="connsiteX37" fmla="*/ 636270 w 2339340"/>
              <a:gd name="connsiteY37" fmla="*/ 1897380 h 6236970"/>
              <a:gd name="connsiteX38" fmla="*/ 678180 w 2339340"/>
              <a:gd name="connsiteY38" fmla="*/ 2202180 h 6236970"/>
              <a:gd name="connsiteX39" fmla="*/ 689610 w 2339340"/>
              <a:gd name="connsiteY39" fmla="*/ 2487930 h 6236970"/>
              <a:gd name="connsiteX40" fmla="*/ 712470 w 2339340"/>
              <a:gd name="connsiteY40" fmla="*/ 2762250 h 6236970"/>
              <a:gd name="connsiteX41" fmla="*/ 701040 w 2339340"/>
              <a:gd name="connsiteY41" fmla="*/ 3177540 h 6236970"/>
              <a:gd name="connsiteX42" fmla="*/ 643890 w 2339340"/>
              <a:gd name="connsiteY42" fmla="*/ 3783330 h 6236970"/>
              <a:gd name="connsiteX43" fmla="*/ 613410 w 2339340"/>
              <a:gd name="connsiteY43" fmla="*/ 4255770 h 6236970"/>
              <a:gd name="connsiteX44" fmla="*/ 689610 w 2339340"/>
              <a:gd name="connsiteY44" fmla="*/ 4617720 h 6236970"/>
              <a:gd name="connsiteX45" fmla="*/ 803910 w 2339340"/>
              <a:gd name="connsiteY45" fmla="*/ 5215890 h 6236970"/>
              <a:gd name="connsiteX46" fmla="*/ 883920 w 2339340"/>
              <a:gd name="connsiteY46" fmla="*/ 5657850 h 6236970"/>
              <a:gd name="connsiteX47" fmla="*/ 872490 w 2339340"/>
              <a:gd name="connsiteY47" fmla="*/ 5684520 h 6236970"/>
              <a:gd name="connsiteX48" fmla="*/ 693420 w 2339340"/>
              <a:gd name="connsiteY48" fmla="*/ 5894070 h 6236970"/>
              <a:gd name="connsiteX49" fmla="*/ 541020 w 2339340"/>
              <a:gd name="connsiteY49" fmla="*/ 6092190 h 6236970"/>
              <a:gd name="connsiteX50" fmla="*/ 510540 w 2339340"/>
              <a:gd name="connsiteY50" fmla="*/ 6156960 h 6236970"/>
              <a:gd name="connsiteX51" fmla="*/ 701040 w 2339340"/>
              <a:gd name="connsiteY51" fmla="*/ 6092190 h 6236970"/>
              <a:gd name="connsiteX52" fmla="*/ 830580 w 2339340"/>
              <a:gd name="connsiteY52" fmla="*/ 6065520 h 6236970"/>
              <a:gd name="connsiteX53" fmla="*/ 952500 w 2339340"/>
              <a:gd name="connsiteY53" fmla="*/ 5974080 h 6236970"/>
              <a:gd name="connsiteX54" fmla="*/ 963930 w 2339340"/>
              <a:gd name="connsiteY54" fmla="*/ 5871210 h 6236970"/>
              <a:gd name="connsiteX55" fmla="*/ 1108710 w 2339340"/>
              <a:gd name="connsiteY55" fmla="*/ 5817870 h 6236970"/>
              <a:gd name="connsiteX56" fmla="*/ 1108710 w 2339340"/>
              <a:gd name="connsiteY56" fmla="*/ 5791200 h 6236970"/>
              <a:gd name="connsiteX57" fmla="*/ 1032510 w 2339340"/>
              <a:gd name="connsiteY57" fmla="*/ 5634990 h 6236970"/>
              <a:gd name="connsiteX58" fmla="*/ 1043940 w 2339340"/>
              <a:gd name="connsiteY58" fmla="*/ 5280660 h 6236970"/>
              <a:gd name="connsiteX59" fmla="*/ 1074420 w 2339340"/>
              <a:gd name="connsiteY59" fmla="*/ 4888230 h 6236970"/>
              <a:gd name="connsiteX60" fmla="*/ 1002030 w 2339340"/>
              <a:gd name="connsiteY60" fmla="*/ 4423410 h 6236970"/>
              <a:gd name="connsiteX61" fmla="*/ 1066800 w 2339340"/>
              <a:gd name="connsiteY61" fmla="*/ 4130040 h 6236970"/>
              <a:gd name="connsiteX62" fmla="*/ 1116330 w 2339340"/>
              <a:gd name="connsiteY62" fmla="*/ 3775710 h 6236970"/>
              <a:gd name="connsiteX63" fmla="*/ 1165860 w 2339340"/>
              <a:gd name="connsiteY63" fmla="*/ 3375660 h 6236970"/>
              <a:gd name="connsiteX64" fmla="*/ 1238250 w 2339340"/>
              <a:gd name="connsiteY64" fmla="*/ 3882390 h 6236970"/>
              <a:gd name="connsiteX65" fmla="*/ 1280160 w 2339340"/>
              <a:gd name="connsiteY65" fmla="*/ 4366260 h 6236970"/>
              <a:gd name="connsiteX66" fmla="*/ 1310640 w 2339340"/>
              <a:gd name="connsiteY66" fmla="*/ 4533900 h 6236970"/>
              <a:gd name="connsiteX67" fmla="*/ 1272540 w 2339340"/>
              <a:gd name="connsiteY67" fmla="*/ 4838700 h 6236970"/>
              <a:gd name="connsiteX68" fmla="*/ 1242060 w 2339340"/>
              <a:gd name="connsiteY68" fmla="*/ 5059680 h 6236970"/>
              <a:gd name="connsiteX69" fmla="*/ 1276350 w 2339340"/>
              <a:gd name="connsiteY69" fmla="*/ 5288280 h 6236970"/>
              <a:gd name="connsiteX70" fmla="*/ 1333500 w 2339340"/>
              <a:gd name="connsiteY70" fmla="*/ 5494020 h 6236970"/>
              <a:gd name="connsiteX71" fmla="*/ 1314450 w 2339340"/>
              <a:gd name="connsiteY71" fmla="*/ 5615940 h 6236970"/>
              <a:gd name="connsiteX72" fmla="*/ 1264920 w 2339340"/>
              <a:gd name="connsiteY72" fmla="*/ 5795010 h 6236970"/>
              <a:gd name="connsiteX73" fmla="*/ 1264920 w 2339340"/>
              <a:gd name="connsiteY73" fmla="*/ 5901690 h 6236970"/>
              <a:gd name="connsiteX74" fmla="*/ 1424940 w 2339340"/>
              <a:gd name="connsiteY74" fmla="*/ 6236970 h 6236970"/>
              <a:gd name="connsiteX75" fmla="*/ 1565910 w 2339340"/>
              <a:gd name="connsiteY75" fmla="*/ 6065520 h 6236970"/>
              <a:gd name="connsiteX76" fmla="*/ 1604010 w 2339340"/>
              <a:gd name="connsiteY76" fmla="*/ 6012180 h 6236970"/>
              <a:gd name="connsiteX77" fmla="*/ 1524000 w 2339340"/>
              <a:gd name="connsiteY77" fmla="*/ 5844540 h 6236970"/>
              <a:gd name="connsiteX78" fmla="*/ 1466850 w 2339340"/>
              <a:gd name="connsiteY78" fmla="*/ 5718810 h 6236970"/>
              <a:gd name="connsiteX79" fmla="*/ 1440180 w 2339340"/>
              <a:gd name="connsiteY79" fmla="*/ 5638800 h 6236970"/>
              <a:gd name="connsiteX80" fmla="*/ 1546860 w 2339340"/>
              <a:gd name="connsiteY80" fmla="*/ 5078730 h 6236970"/>
              <a:gd name="connsiteX81" fmla="*/ 1600200 w 2339340"/>
              <a:gd name="connsiteY81" fmla="*/ 4507230 h 6236970"/>
              <a:gd name="connsiteX82" fmla="*/ 1684020 w 2339340"/>
              <a:gd name="connsiteY82" fmla="*/ 4027170 h 6236970"/>
              <a:gd name="connsiteX83" fmla="*/ 1703070 w 2339340"/>
              <a:gd name="connsiteY83" fmla="*/ 3688080 h 6236970"/>
              <a:gd name="connsiteX84" fmla="*/ 1673305 w 2339340"/>
              <a:gd name="connsiteY84" fmla="*/ 3083005 h 6236970"/>
              <a:gd name="connsiteX85" fmla="*/ 1630680 w 2339340"/>
              <a:gd name="connsiteY85" fmla="*/ 2868930 h 6236970"/>
              <a:gd name="connsiteX86" fmla="*/ 1607820 w 2339340"/>
              <a:gd name="connsiteY86" fmla="*/ 2750820 h 6236970"/>
              <a:gd name="connsiteX87" fmla="*/ 1584960 w 2339340"/>
              <a:gd name="connsiteY87" fmla="*/ 2423160 h 6236970"/>
              <a:gd name="connsiteX88" fmla="*/ 1584960 w 2339340"/>
              <a:gd name="connsiteY88" fmla="*/ 2072640 h 6236970"/>
              <a:gd name="connsiteX89" fmla="*/ 1619250 w 2339340"/>
              <a:gd name="connsiteY89" fmla="*/ 1771650 h 6236970"/>
              <a:gd name="connsiteX90" fmla="*/ 1691640 w 2339340"/>
              <a:gd name="connsiteY90" fmla="*/ 1501140 h 6236970"/>
              <a:gd name="connsiteX91" fmla="*/ 1954530 w 2339340"/>
              <a:gd name="connsiteY91" fmla="*/ 1924050 h 6236970"/>
              <a:gd name="connsiteX92" fmla="*/ 2045970 w 2339340"/>
              <a:gd name="connsiteY92" fmla="*/ 2045970 h 6236970"/>
              <a:gd name="connsiteX93" fmla="*/ 1840230 w 2339340"/>
              <a:gd name="connsiteY93" fmla="*/ 2358390 h 6236970"/>
              <a:gd name="connsiteX94" fmla="*/ 1729740 w 2339340"/>
              <a:gd name="connsiteY94" fmla="*/ 2545080 h 6236970"/>
              <a:gd name="connsiteX95" fmla="*/ 1672590 w 2339340"/>
              <a:gd name="connsiteY95" fmla="*/ 2674620 h 6236970"/>
              <a:gd name="connsiteX96" fmla="*/ 1604010 w 2339340"/>
              <a:gd name="connsiteY96" fmla="*/ 2754630 h 6236970"/>
              <a:gd name="connsiteX97" fmla="*/ 1658302 w 2339340"/>
              <a:gd name="connsiteY97" fmla="*/ 3010615 h 6236970"/>
              <a:gd name="connsiteX98" fmla="*/ 1729740 w 2339340"/>
              <a:gd name="connsiteY98" fmla="*/ 2891790 h 6236970"/>
              <a:gd name="connsiteX99" fmla="*/ 1927860 w 2339340"/>
              <a:gd name="connsiteY99" fmla="*/ 2689860 h 6236970"/>
              <a:gd name="connsiteX100" fmla="*/ 2065020 w 2339340"/>
              <a:gd name="connsiteY100" fmla="*/ 2548890 h 6236970"/>
              <a:gd name="connsiteX101" fmla="*/ 2202180 w 2339340"/>
              <a:gd name="connsiteY101" fmla="*/ 2339340 h 6236970"/>
              <a:gd name="connsiteX102" fmla="*/ 2339340 w 2339340"/>
              <a:gd name="connsiteY102" fmla="*/ 2049780 h 6236970"/>
              <a:gd name="connsiteX103" fmla="*/ 2293620 w 2339340"/>
              <a:gd name="connsiteY103" fmla="*/ 1958340 h 6236970"/>
              <a:gd name="connsiteX104" fmla="*/ 2232660 w 2339340"/>
              <a:gd name="connsiteY104" fmla="*/ 1752600 h 6236970"/>
              <a:gd name="connsiteX105" fmla="*/ 2175510 w 2339340"/>
              <a:gd name="connsiteY105" fmla="*/ 1565910 h 6236970"/>
              <a:gd name="connsiteX106" fmla="*/ 2065020 w 2339340"/>
              <a:gd name="connsiteY106" fmla="*/ 1352550 h 6236970"/>
              <a:gd name="connsiteX107" fmla="*/ 1958340 w 2339340"/>
              <a:gd name="connsiteY107" fmla="*/ 1169670 h 6236970"/>
              <a:gd name="connsiteX108" fmla="*/ 1878330 w 2339340"/>
              <a:gd name="connsiteY108" fmla="*/ 1043940 h 6236970"/>
              <a:gd name="connsiteX109" fmla="*/ 1752600 w 2339340"/>
              <a:gd name="connsiteY109" fmla="*/ 975360 h 6236970"/>
              <a:gd name="connsiteX110" fmla="*/ 1645920 w 2339340"/>
              <a:gd name="connsiteY110" fmla="*/ 956310 h 6236970"/>
              <a:gd name="connsiteX111" fmla="*/ 1546860 w 2339340"/>
              <a:gd name="connsiteY111" fmla="*/ 922020 h 6236970"/>
              <a:gd name="connsiteX112" fmla="*/ 1276350 w 2339340"/>
              <a:gd name="connsiteY112" fmla="*/ 861060 h 6236970"/>
              <a:gd name="connsiteX113" fmla="*/ 1257300 w 2339340"/>
              <a:gd name="connsiteY113" fmla="*/ 739140 h 6236970"/>
              <a:gd name="connsiteX114" fmla="*/ 1325880 w 2339340"/>
              <a:gd name="connsiteY114" fmla="*/ 594360 h 6236970"/>
              <a:gd name="connsiteX115" fmla="*/ 1363980 w 2339340"/>
              <a:gd name="connsiteY115" fmla="*/ 537210 h 6236970"/>
              <a:gd name="connsiteX116" fmla="*/ 1352550 w 2339340"/>
              <a:gd name="connsiteY116" fmla="*/ 438150 h 6236970"/>
              <a:gd name="connsiteX117" fmla="*/ 1348740 w 2339340"/>
              <a:gd name="connsiteY117" fmla="*/ 308610 h 6236970"/>
              <a:gd name="connsiteX118" fmla="*/ 1306830 w 2339340"/>
              <a:gd name="connsiteY118" fmla="*/ 114300 h 6236970"/>
              <a:gd name="connsiteX119" fmla="*/ 1188720 w 2339340"/>
              <a:gd name="connsiteY119" fmla="*/ 38100 h 6236970"/>
              <a:gd name="connsiteX120" fmla="*/ 1143000 w 2339340"/>
              <a:gd name="connsiteY120" fmla="*/ 11430 h 6236970"/>
              <a:gd name="connsiteX121" fmla="*/ 1093470 w 2339340"/>
              <a:gd name="connsiteY121" fmla="*/ 22860 h 6236970"/>
              <a:gd name="connsiteX0" fmla="*/ 1093470 w 2339340"/>
              <a:gd name="connsiteY0" fmla="*/ 22860 h 6236970"/>
              <a:gd name="connsiteX1" fmla="*/ 971550 w 2339340"/>
              <a:gd name="connsiteY1" fmla="*/ 68580 h 6236970"/>
              <a:gd name="connsiteX2" fmla="*/ 967740 w 2339340"/>
              <a:gd name="connsiteY2" fmla="*/ 0 h 6236970"/>
              <a:gd name="connsiteX3" fmla="*/ 872490 w 2339340"/>
              <a:gd name="connsiteY3" fmla="*/ 121920 h 6236970"/>
              <a:gd name="connsiteX4" fmla="*/ 849630 w 2339340"/>
              <a:gd name="connsiteY4" fmla="*/ 95250 h 6236970"/>
              <a:gd name="connsiteX5" fmla="*/ 800100 w 2339340"/>
              <a:gd name="connsiteY5" fmla="*/ 320040 h 6236970"/>
              <a:gd name="connsiteX6" fmla="*/ 811530 w 2339340"/>
              <a:gd name="connsiteY6" fmla="*/ 461010 h 6236970"/>
              <a:gd name="connsiteX7" fmla="*/ 754380 w 2339340"/>
              <a:gd name="connsiteY7" fmla="*/ 464820 h 6236970"/>
              <a:gd name="connsiteX8" fmla="*/ 781050 w 2339340"/>
              <a:gd name="connsiteY8" fmla="*/ 548640 h 6236970"/>
              <a:gd name="connsiteX9" fmla="*/ 822960 w 2339340"/>
              <a:gd name="connsiteY9" fmla="*/ 624840 h 6236970"/>
              <a:gd name="connsiteX10" fmla="*/ 887730 w 2339340"/>
              <a:gd name="connsiteY10" fmla="*/ 689610 h 6236970"/>
              <a:gd name="connsiteX11" fmla="*/ 925830 w 2339340"/>
              <a:gd name="connsiteY11" fmla="*/ 769620 h 6236970"/>
              <a:gd name="connsiteX12" fmla="*/ 925830 w 2339340"/>
              <a:gd name="connsiteY12" fmla="*/ 861060 h 6236970"/>
              <a:gd name="connsiteX13" fmla="*/ 803910 w 2339340"/>
              <a:gd name="connsiteY13" fmla="*/ 922020 h 6236970"/>
              <a:gd name="connsiteX14" fmla="*/ 701040 w 2339340"/>
              <a:gd name="connsiteY14" fmla="*/ 948690 h 6236970"/>
              <a:gd name="connsiteX15" fmla="*/ 556260 w 2339340"/>
              <a:gd name="connsiteY15" fmla="*/ 952500 h 6236970"/>
              <a:gd name="connsiteX16" fmla="*/ 403860 w 2339340"/>
              <a:gd name="connsiteY16" fmla="*/ 1002030 h 6236970"/>
              <a:gd name="connsiteX17" fmla="*/ 320040 w 2339340"/>
              <a:gd name="connsiteY17" fmla="*/ 1085850 h 6236970"/>
              <a:gd name="connsiteX18" fmla="*/ 247650 w 2339340"/>
              <a:gd name="connsiteY18" fmla="*/ 1276350 h 6236970"/>
              <a:gd name="connsiteX19" fmla="*/ 163830 w 2339340"/>
              <a:gd name="connsiteY19" fmla="*/ 1569720 h 6236970"/>
              <a:gd name="connsiteX20" fmla="*/ 83820 w 2339340"/>
              <a:gd name="connsiteY20" fmla="*/ 1783080 h 6236970"/>
              <a:gd name="connsiteX21" fmla="*/ 72390 w 2339340"/>
              <a:gd name="connsiteY21" fmla="*/ 1962150 h 6236970"/>
              <a:gd name="connsiteX22" fmla="*/ 0 w 2339340"/>
              <a:gd name="connsiteY22" fmla="*/ 2145030 h 6236970"/>
              <a:gd name="connsiteX23" fmla="*/ 11430 w 2339340"/>
              <a:gd name="connsiteY23" fmla="*/ 2251710 h 6236970"/>
              <a:gd name="connsiteX24" fmla="*/ 106680 w 2339340"/>
              <a:gd name="connsiteY24" fmla="*/ 2426970 h 6236970"/>
              <a:gd name="connsiteX25" fmla="*/ 243840 w 2339340"/>
              <a:gd name="connsiteY25" fmla="*/ 2594610 h 6236970"/>
              <a:gd name="connsiteX26" fmla="*/ 422910 w 2339340"/>
              <a:gd name="connsiteY26" fmla="*/ 2769870 h 6236970"/>
              <a:gd name="connsiteX27" fmla="*/ 609600 w 2339340"/>
              <a:gd name="connsiteY27" fmla="*/ 2929890 h 6236970"/>
              <a:gd name="connsiteX28" fmla="*/ 703183 w 2339340"/>
              <a:gd name="connsiteY28" fmla="*/ 3062525 h 6236970"/>
              <a:gd name="connsiteX29" fmla="*/ 711517 w 2339340"/>
              <a:gd name="connsiteY29" fmla="*/ 2784396 h 6236970"/>
              <a:gd name="connsiteX30" fmla="*/ 647700 w 2339340"/>
              <a:gd name="connsiteY30" fmla="*/ 2731770 h 6236970"/>
              <a:gd name="connsiteX31" fmla="*/ 541020 w 2339340"/>
              <a:gd name="connsiteY31" fmla="*/ 2537460 h 6236970"/>
              <a:gd name="connsiteX32" fmla="*/ 487680 w 2339340"/>
              <a:gd name="connsiteY32" fmla="*/ 2426970 h 6236970"/>
              <a:gd name="connsiteX33" fmla="*/ 293370 w 2339340"/>
              <a:gd name="connsiteY33" fmla="*/ 2205990 h 6236970"/>
              <a:gd name="connsiteX34" fmla="*/ 426720 w 2339340"/>
              <a:gd name="connsiteY34" fmla="*/ 1988820 h 6236970"/>
              <a:gd name="connsiteX35" fmla="*/ 483870 w 2339340"/>
              <a:gd name="connsiteY35" fmla="*/ 1878330 h 6236970"/>
              <a:gd name="connsiteX36" fmla="*/ 544830 w 2339340"/>
              <a:gd name="connsiteY36" fmla="*/ 1642110 h 6236970"/>
              <a:gd name="connsiteX37" fmla="*/ 636270 w 2339340"/>
              <a:gd name="connsiteY37" fmla="*/ 1897380 h 6236970"/>
              <a:gd name="connsiteX38" fmla="*/ 678180 w 2339340"/>
              <a:gd name="connsiteY38" fmla="*/ 2202180 h 6236970"/>
              <a:gd name="connsiteX39" fmla="*/ 689610 w 2339340"/>
              <a:gd name="connsiteY39" fmla="*/ 2487930 h 6236970"/>
              <a:gd name="connsiteX40" fmla="*/ 712470 w 2339340"/>
              <a:gd name="connsiteY40" fmla="*/ 2762250 h 6236970"/>
              <a:gd name="connsiteX41" fmla="*/ 701040 w 2339340"/>
              <a:gd name="connsiteY41" fmla="*/ 3177540 h 6236970"/>
              <a:gd name="connsiteX42" fmla="*/ 643890 w 2339340"/>
              <a:gd name="connsiteY42" fmla="*/ 3783330 h 6236970"/>
              <a:gd name="connsiteX43" fmla="*/ 613410 w 2339340"/>
              <a:gd name="connsiteY43" fmla="*/ 4255770 h 6236970"/>
              <a:gd name="connsiteX44" fmla="*/ 689610 w 2339340"/>
              <a:gd name="connsiteY44" fmla="*/ 4617720 h 6236970"/>
              <a:gd name="connsiteX45" fmla="*/ 803910 w 2339340"/>
              <a:gd name="connsiteY45" fmla="*/ 5215890 h 6236970"/>
              <a:gd name="connsiteX46" fmla="*/ 883920 w 2339340"/>
              <a:gd name="connsiteY46" fmla="*/ 5657850 h 6236970"/>
              <a:gd name="connsiteX47" fmla="*/ 872490 w 2339340"/>
              <a:gd name="connsiteY47" fmla="*/ 5684520 h 6236970"/>
              <a:gd name="connsiteX48" fmla="*/ 693420 w 2339340"/>
              <a:gd name="connsiteY48" fmla="*/ 5894070 h 6236970"/>
              <a:gd name="connsiteX49" fmla="*/ 541020 w 2339340"/>
              <a:gd name="connsiteY49" fmla="*/ 6092190 h 6236970"/>
              <a:gd name="connsiteX50" fmla="*/ 510540 w 2339340"/>
              <a:gd name="connsiteY50" fmla="*/ 6156960 h 6236970"/>
              <a:gd name="connsiteX51" fmla="*/ 701040 w 2339340"/>
              <a:gd name="connsiteY51" fmla="*/ 6092190 h 6236970"/>
              <a:gd name="connsiteX52" fmla="*/ 830580 w 2339340"/>
              <a:gd name="connsiteY52" fmla="*/ 6065520 h 6236970"/>
              <a:gd name="connsiteX53" fmla="*/ 952500 w 2339340"/>
              <a:gd name="connsiteY53" fmla="*/ 5974080 h 6236970"/>
              <a:gd name="connsiteX54" fmla="*/ 963930 w 2339340"/>
              <a:gd name="connsiteY54" fmla="*/ 5871210 h 6236970"/>
              <a:gd name="connsiteX55" fmla="*/ 1108710 w 2339340"/>
              <a:gd name="connsiteY55" fmla="*/ 5817870 h 6236970"/>
              <a:gd name="connsiteX56" fmla="*/ 1108710 w 2339340"/>
              <a:gd name="connsiteY56" fmla="*/ 5791200 h 6236970"/>
              <a:gd name="connsiteX57" fmla="*/ 1032510 w 2339340"/>
              <a:gd name="connsiteY57" fmla="*/ 5634990 h 6236970"/>
              <a:gd name="connsiteX58" fmla="*/ 1043940 w 2339340"/>
              <a:gd name="connsiteY58" fmla="*/ 5280660 h 6236970"/>
              <a:gd name="connsiteX59" fmla="*/ 1074420 w 2339340"/>
              <a:gd name="connsiteY59" fmla="*/ 4888230 h 6236970"/>
              <a:gd name="connsiteX60" fmla="*/ 1002030 w 2339340"/>
              <a:gd name="connsiteY60" fmla="*/ 4423410 h 6236970"/>
              <a:gd name="connsiteX61" fmla="*/ 1066800 w 2339340"/>
              <a:gd name="connsiteY61" fmla="*/ 4130040 h 6236970"/>
              <a:gd name="connsiteX62" fmla="*/ 1116330 w 2339340"/>
              <a:gd name="connsiteY62" fmla="*/ 3775710 h 6236970"/>
              <a:gd name="connsiteX63" fmla="*/ 1165860 w 2339340"/>
              <a:gd name="connsiteY63" fmla="*/ 3375660 h 6236970"/>
              <a:gd name="connsiteX64" fmla="*/ 1238250 w 2339340"/>
              <a:gd name="connsiteY64" fmla="*/ 3882390 h 6236970"/>
              <a:gd name="connsiteX65" fmla="*/ 1280160 w 2339340"/>
              <a:gd name="connsiteY65" fmla="*/ 4366260 h 6236970"/>
              <a:gd name="connsiteX66" fmla="*/ 1310640 w 2339340"/>
              <a:gd name="connsiteY66" fmla="*/ 4533900 h 6236970"/>
              <a:gd name="connsiteX67" fmla="*/ 1272540 w 2339340"/>
              <a:gd name="connsiteY67" fmla="*/ 4838700 h 6236970"/>
              <a:gd name="connsiteX68" fmla="*/ 1242060 w 2339340"/>
              <a:gd name="connsiteY68" fmla="*/ 5059680 h 6236970"/>
              <a:gd name="connsiteX69" fmla="*/ 1276350 w 2339340"/>
              <a:gd name="connsiteY69" fmla="*/ 5288280 h 6236970"/>
              <a:gd name="connsiteX70" fmla="*/ 1333500 w 2339340"/>
              <a:gd name="connsiteY70" fmla="*/ 5494020 h 6236970"/>
              <a:gd name="connsiteX71" fmla="*/ 1314450 w 2339340"/>
              <a:gd name="connsiteY71" fmla="*/ 5615940 h 6236970"/>
              <a:gd name="connsiteX72" fmla="*/ 1264920 w 2339340"/>
              <a:gd name="connsiteY72" fmla="*/ 5795010 h 6236970"/>
              <a:gd name="connsiteX73" fmla="*/ 1264920 w 2339340"/>
              <a:gd name="connsiteY73" fmla="*/ 5901690 h 6236970"/>
              <a:gd name="connsiteX74" fmla="*/ 1424940 w 2339340"/>
              <a:gd name="connsiteY74" fmla="*/ 6236970 h 6236970"/>
              <a:gd name="connsiteX75" fmla="*/ 1565910 w 2339340"/>
              <a:gd name="connsiteY75" fmla="*/ 6065520 h 6236970"/>
              <a:gd name="connsiteX76" fmla="*/ 1604010 w 2339340"/>
              <a:gd name="connsiteY76" fmla="*/ 6012180 h 6236970"/>
              <a:gd name="connsiteX77" fmla="*/ 1524000 w 2339340"/>
              <a:gd name="connsiteY77" fmla="*/ 5844540 h 6236970"/>
              <a:gd name="connsiteX78" fmla="*/ 1466850 w 2339340"/>
              <a:gd name="connsiteY78" fmla="*/ 5718810 h 6236970"/>
              <a:gd name="connsiteX79" fmla="*/ 1440180 w 2339340"/>
              <a:gd name="connsiteY79" fmla="*/ 5638800 h 6236970"/>
              <a:gd name="connsiteX80" fmla="*/ 1546860 w 2339340"/>
              <a:gd name="connsiteY80" fmla="*/ 5078730 h 6236970"/>
              <a:gd name="connsiteX81" fmla="*/ 1600200 w 2339340"/>
              <a:gd name="connsiteY81" fmla="*/ 4507230 h 6236970"/>
              <a:gd name="connsiteX82" fmla="*/ 1684020 w 2339340"/>
              <a:gd name="connsiteY82" fmla="*/ 4027170 h 6236970"/>
              <a:gd name="connsiteX83" fmla="*/ 1703070 w 2339340"/>
              <a:gd name="connsiteY83" fmla="*/ 3688080 h 6236970"/>
              <a:gd name="connsiteX84" fmla="*/ 1673305 w 2339340"/>
              <a:gd name="connsiteY84" fmla="*/ 3083005 h 6236970"/>
              <a:gd name="connsiteX85" fmla="*/ 1630680 w 2339340"/>
              <a:gd name="connsiteY85" fmla="*/ 2868930 h 6236970"/>
              <a:gd name="connsiteX86" fmla="*/ 1607820 w 2339340"/>
              <a:gd name="connsiteY86" fmla="*/ 2750820 h 6236970"/>
              <a:gd name="connsiteX87" fmla="*/ 1584960 w 2339340"/>
              <a:gd name="connsiteY87" fmla="*/ 2423160 h 6236970"/>
              <a:gd name="connsiteX88" fmla="*/ 1584960 w 2339340"/>
              <a:gd name="connsiteY88" fmla="*/ 2072640 h 6236970"/>
              <a:gd name="connsiteX89" fmla="*/ 1619250 w 2339340"/>
              <a:gd name="connsiteY89" fmla="*/ 1771650 h 6236970"/>
              <a:gd name="connsiteX90" fmla="*/ 1691640 w 2339340"/>
              <a:gd name="connsiteY90" fmla="*/ 1501140 h 6236970"/>
              <a:gd name="connsiteX91" fmla="*/ 1954530 w 2339340"/>
              <a:gd name="connsiteY91" fmla="*/ 1924050 h 6236970"/>
              <a:gd name="connsiteX92" fmla="*/ 2045970 w 2339340"/>
              <a:gd name="connsiteY92" fmla="*/ 2045970 h 6236970"/>
              <a:gd name="connsiteX93" fmla="*/ 1840230 w 2339340"/>
              <a:gd name="connsiteY93" fmla="*/ 2358390 h 6236970"/>
              <a:gd name="connsiteX94" fmla="*/ 1729740 w 2339340"/>
              <a:gd name="connsiteY94" fmla="*/ 2545080 h 6236970"/>
              <a:gd name="connsiteX95" fmla="*/ 1672590 w 2339340"/>
              <a:gd name="connsiteY95" fmla="*/ 2674620 h 6236970"/>
              <a:gd name="connsiteX96" fmla="*/ 1606391 w 2339340"/>
              <a:gd name="connsiteY96" fmla="*/ 2746296 h 6236970"/>
              <a:gd name="connsiteX97" fmla="*/ 1658302 w 2339340"/>
              <a:gd name="connsiteY97" fmla="*/ 3010615 h 6236970"/>
              <a:gd name="connsiteX98" fmla="*/ 1729740 w 2339340"/>
              <a:gd name="connsiteY98" fmla="*/ 2891790 h 6236970"/>
              <a:gd name="connsiteX99" fmla="*/ 1927860 w 2339340"/>
              <a:gd name="connsiteY99" fmla="*/ 2689860 h 6236970"/>
              <a:gd name="connsiteX100" fmla="*/ 2065020 w 2339340"/>
              <a:gd name="connsiteY100" fmla="*/ 2548890 h 6236970"/>
              <a:gd name="connsiteX101" fmla="*/ 2202180 w 2339340"/>
              <a:gd name="connsiteY101" fmla="*/ 2339340 h 6236970"/>
              <a:gd name="connsiteX102" fmla="*/ 2339340 w 2339340"/>
              <a:gd name="connsiteY102" fmla="*/ 2049780 h 6236970"/>
              <a:gd name="connsiteX103" fmla="*/ 2293620 w 2339340"/>
              <a:gd name="connsiteY103" fmla="*/ 1958340 h 6236970"/>
              <a:gd name="connsiteX104" fmla="*/ 2232660 w 2339340"/>
              <a:gd name="connsiteY104" fmla="*/ 1752600 h 6236970"/>
              <a:gd name="connsiteX105" fmla="*/ 2175510 w 2339340"/>
              <a:gd name="connsiteY105" fmla="*/ 1565910 h 6236970"/>
              <a:gd name="connsiteX106" fmla="*/ 2065020 w 2339340"/>
              <a:gd name="connsiteY106" fmla="*/ 1352550 h 6236970"/>
              <a:gd name="connsiteX107" fmla="*/ 1958340 w 2339340"/>
              <a:gd name="connsiteY107" fmla="*/ 1169670 h 6236970"/>
              <a:gd name="connsiteX108" fmla="*/ 1878330 w 2339340"/>
              <a:gd name="connsiteY108" fmla="*/ 1043940 h 6236970"/>
              <a:gd name="connsiteX109" fmla="*/ 1752600 w 2339340"/>
              <a:gd name="connsiteY109" fmla="*/ 975360 h 6236970"/>
              <a:gd name="connsiteX110" fmla="*/ 1645920 w 2339340"/>
              <a:gd name="connsiteY110" fmla="*/ 956310 h 6236970"/>
              <a:gd name="connsiteX111" fmla="*/ 1546860 w 2339340"/>
              <a:gd name="connsiteY111" fmla="*/ 922020 h 6236970"/>
              <a:gd name="connsiteX112" fmla="*/ 1276350 w 2339340"/>
              <a:gd name="connsiteY112" fmla="*/ 861060 h 6236970"/>
              <a:gd name="connsiteX113" fmla="*/ 1257300 w 2339340"/>
              <a:gd name="connsiteY113" fmla="*/ 739140 h 6236970"/>
              <a:gd name="connsiteX114" fmla="*/ 1325880 w 2339340"/>
              <a:gd name="connsiteY114" fmla="*/ 594360 h 6236970"/>
              <a:gd name="connsiteX115" fmla="*/ 1363980 w 2339340"/>
              <a:gd name="connsiteY115" fmla="*/ 537210 h 6236970"/>
              <a:gd name="connsiteX116" fmla="*/ 1352550 w 2339340"/>
              <a:gd name="connsiteY116" fmla="*/ 438150 h 6236970"/>
              <a:gd name="connsiteX117" fmla="*/ 1348740 w 2339340"/>
              <a:gd name="connsiteY117" fmla="*/ 308610 h 6236970"/>
              <a:gd name="connsiteX118" fmla="*/ 1306830 w 2339340"/>
              <a:gd name="connsiteY118" fmla="*/ 114300 h 6236970"/>
              <a:gd name="connsiteX119" fmla="*/ 1188720 w 2339340"/>
              <a:gd name="connsiteY119" fmla="*/ 38100 h 6236970"/>
              <a:gd name="connsiteX120" fmla="*/ 1143000 w 2339340"/>
              <a:gd name="connsiteY120" fmla="*/ 11430 h 6236970"/>
              <a:gd name="connsiteX121" fmla="*/ 1093470 w 2339340"/>
              <a:gd name="connsiteY121" fmla="*/ 22860 h 6236970"/>
              <a:gd name="connsiteX0" fmla="*/ 1093470 w 2339340"/>
              <a:gd name="connsiteY0" fmla="*/ 22860 h 6236970"/>
              <a:gd name="connsiteX1" fmla="*/ 971550 w 2339340"/>
              <a:gd name="connsiteY1" fmla="*/ 68580 h 6236970"/>
              <a:gd name="connsiteX2" fmla="*/ 967740 w 2339340"/>
              <a:gd name="connsiteY2" fmla="*/ 0 h 6236970"/>
              <a:gd name="connsiteX3" fmla="*/ 872490 w 2339340"/>
              <a:gd name="connsiteY3" fmla="*/ 121920 h 6236970"/>
              <a:gd name="connsiteX4" fmla="*/ 849630 w 2339340"/>
              <a:gd name="connsiteY4" fmla="*/ 95250 h 6236970"/>
              <a:gd name="connsiteX5" fmla="*/ 804863 w 2339340"/>
              <a:gd name="connsiteY5" fmla="*/ 216455 h 6236970"/>
              <a:gd name="connsiteX6" fmla="*/ 811530 w 2339340"/>
              <a:gd name="connsiteY6" fmla="*/ 461010 h 6236970"/>
              <a:gd name="connsiteX7" fmla="*/ 754380 w 2339340"/>
              <a:gd name="connsiteY7" fmla="*/ 464820 h 6236970"/>
              <a:gd name="connsiteX8" fmla="*/ 781050 w 2339340"/>
              <a:gd name="connsiteY8" fmla="*/ 548640 h 6236970"/>
              <a:gd name="connsiteX9" fmla="*/ 822960 w 2339340"/>
              <a:gd name="connsiteY9" fmla="*/ 624840 h 6236970"/>
              <a:gd name="connsiteX10" fmla="*/ 887730 w 2339340"/>
              <a:gd name="connsiteY10" fmla="*/ 689610 h 6236970"/>
              <a:gd name="connsiteX11" fmla="*/ 925830 w 2339340"/>
              <a:gd name="connsiteY11" fmla="*/ 769620 h 6236970"/>
              <a:gd name="connsiteX12" fmla="*/ 925830 w 2339340"/>
              <a:gd name="connsiteY12" fmla="*/ 861060 h 6236970"/>
              <a:gd name="connsiteX13" fmla="*/ 803910 w 2339340"/>
              <a:gd name="connsiteY13" fmla="*/ 922020 h 6236970"/>
              <a:gd name="connsiteX14" fmla="*/ 701040 w 2339340"/>
              <a:gd name="connsiteY14" fmla="*/ 948690 h 6236970"/>
              <a:gd name="connsiteX15" fmla="*/ 556260 w 2339340"/>
              <a:gd name="connsiteY15" fmla="*/ 952500 h 6236970"/>
              <a:gd name="connsiteX16" fmla="*/ 403860 w 2339340"/>
              <a:gd name="connsiteY16" fmla="*/ 1002030 h 6236970"/>
              <a:gd name="connsiteX17" fmla="*/ 320040 w 2339340"/>
              <a:gd name="connsiteY17" fmla="*/ 1085850 h 6236970"/>
              <a:gd name="connsiteX18" fmla="*/ 247650 w 2339340"/>
              <a:gd name="connsiteY18" fmla="*/ 1276350 h 6236970"/>
              <a:gd name="connsiteX19" fmla="*/ 163830 w 2339340"/>
              <a:gd name="connsiteY19" fmla="*/ 1569720 h 6236970"/>
              <a:gd name="connsiteX20" fmla="*/ 83820 w 2339340"/>
              <a:gd name="connsiteY20" fmla="*/ 1783080 h 6236970"/>
              <a:gd name="connsiteX21" fmla="*/ 72390 w 2339340"/>
              <a:gd name="connsiteY21" fmla="*/ 1962150 h 6236970"/>
              <a:gd name="connsiteX22" fmla="*/ 0 w 2339340"/>
              <a:gd name="connsiteY22" fmla="*/ 2145030 h 6236970"/>
              <a:gd name="connsiteX23" fmla="*/ 11430 w 2339340"/>
              <a:gd name="connsiteY23" fmla="*/ 2251710 h 6236970"/>
              <a:gd name="connsiteX24" fmla="*/ 106680 w 2339340"/>
              <a:gd name="connsiteY24" fmla="*/ 2426970 h 6236970"/>
              <a:gd name="connsiteX25" fmla="*/ 243840 w 2339340"/>
              <a:gd name="connsiteY25" fmla="*/ 2594610 h 6236970"/>
              <a:gd name="connsiteX26" fmla="*/ 422910 w 2339340"/>
              <a:gd name="connsiteY26" fmla="*/ 2769870 h 6236970"/>
              <a:gd name="connsiteX27" fmla="*/ 609600 w 2339340"/>
              <a:gd name="connsiteY27" fmla="*/ 2929890 h 6236970"/>
              <a:gd name="connsiteX28" fmla="*/ 703183 w 2339340"/>
              <a:gd name="connsiteY28" fmla="*/ 3062525 h 6236970"/>
              <a:gd name="connsiteX29" fmla="*/ 711517 w 2339340"/>
              <a:gd name="connsiteY29" fmla="*/ 2784396 h 6236970"/>
              <a:gd name="connsiteX30" fmla="*/ 647700 w 2339340"/>
              <a:gd name="connsiteY30" fmla="*/ 2731770 h 6236970"/>
              <a:gd name="connsiteX31" fmla="*/ 541020 w 2339340"/>
              <a:gd name="connsiteY31" fmla="*/ 2537460 h 6236970"/>
              <a:gd name="connsiteX32" fmla="*/ 487680 w 2339340"/>
              <a:gd name="connsiteY32" fmla="*/ 2426970 h 6236970"/>
              <a:gd name="connsiteX33" fmla="*/ 293370 w 2339340"/>
              <a:gd name="connsiteY33" fmla="*/ 2205990 h 6236970"/>
              <a:gd name="connsiteX34" fmla="*/ 426720 w 2339340"/>
              <a:gd name="connsiteY34" fmla="*/ 1988820 h 6236970"/>
              <a:gd name="connsiteX35" fmla="*/ 483870 w 2339340"/>
              <a:gd name="connsiteY35" fmla="*/ 1878330 h 6236970"/>
              <a:gd name="connsiteX36" fmla="*/ 544830 w 2339340"/>
              <a:gd name="connsiteY36" fmla="*/ 1642110 h 6236970"/>
              <a:gd name="connsiteX37" fmla="*/ 636270 w 2339340"/>
              <a:gd name="connsiteY37" fmla="*/ 1897380 h 6236970"/>
              <a:gd name="connsiteX38" fmla="*/ 678180 w 2339340"/>
              <a:gd name="connsiteY38" fmla="*/ 2202180 h 6236970"/>
              <a:gd name="connsiteX39" fmla="*/ 689610 w 2339340"/>
              <a:gd name="connsiteY39" fmla="*/ 2487930 h 6236970"/>
              <a:gd name="connsiteX40" fmla="*/ 712470 w 2339340"/>
              <a:gd name="connsiteY40" fmla="*/ 2762250 h 6236970"/>
              <a:gd name="connsiteX41" fmla="*/ 701040 w 2339340"/>
              <a:gd name="connsiteY41" fmla="*/ 3177540 h 6236970"/>
              <a:gd name="connsiteX42" fmla="*/ 643890 w 2339340"/>
              <a:gd name="connsiteY42" fmla="*/ 3783330 h 6236970"/>
              <a:gd name="connsiteX43" fmla="*/ 613410 w 2339340"/>
              <a:gd name="connsiteY43" fmla="*/ 4255770 h 6236970"/>
              <a:gd name="connsiteX44" fmla="*/ 689610 w 2339340"/>
              <a:gd name="connsiteY44" fmla="*/ 4617720 h 6236970"/>
              <a:gd name="connsiteX45" fmla="*/ 803910 w 2339340"/>
              <a:gd name="connsiteY45" fmla="*/ 5215890 h 6236970"/>
              <a:gd name="connsiteX46" fmla="*/ 883920 w 2339340"/>
              <a:gd name="connsiteY46" fmla="*/ 5657850 h 6236970"/>
              <a:gd name="connsiteX47" fmla="*/ 872490 w 2339340"/>
              <a:gd name="connsiteY47" fmla="*/ 5684520 h 6236970"/>
              <a:gd name="connsiteX48" fmla="*/ 693420 w 2339340"/>
              <a:gd name="connsiteY48" fmla="*/ 5894070 h 6236970"/>
              <a:gd name="connsiteX49" fmla="*/ 541020 w 2339340"/>
              <a:gd name="connsiteY49" fmla="*/ 6092190 h 6236970"/>
              <a:gd name="connsiteX50" fmla="*/ 510540 w 2339340"/>
              <a:gd name="connsiteY50" fmla="*/ 6156960 h 6236970"/>
              <a:gd name="connsiteX51" fmla="*/ 701040 w 2339340"/>
              <a:gd name="connsiteY51" fmla="*/ 6092190 h 6236970"/>
              <a:gd name="connsiteX52" fmla="*/ 830580 w 2339340"/>
              <a:gd name="connsiteY52" fmla="*/ 6065520 h 6236970"/>
              <a:gd name="connsiteX53" fmla="*/ 952500 w 2339340"/>
              <a:gd name="connsiteY53" fmla="*/ 5974080 h 6236970"/>
              <a:gd name="connsiteX54" fmla="*/ 963930 w 2339340"/>
              <a:gd name="connsiteY54" fmla="*/ 5871210 h 6236970"/>
              <a:gd name="connsiteX55" fmla="*/ 1108710 w 2339340"/>
              <a:gd name="connsiteY55" fmla="*/ 5817870 h 6236970"/>
              <a:gd name="connsiteX56" fmla="*/ 1108710 w 2339340"/>
              <a:gd name="connsiteY56" fmla="*/ 5791200 h 6236970"/>
              <a:gd name="connsiteX57" fmla="*/ 1032510 w 2339340"/>
              <a:gd name="connsiteY57" fmla="*/ 5634990 h 6236970"/>
              <a:gd name="connsiteX58" fmla="*/ 1043940 w 2339340"/>
              <a:gd name="connsiteY58" fmla="*/ 5280660 h 6236970"/>
              <a:gd name="connsiteX59" fmla="*/ 1074420 w 2339340"/>
              <a:gd name="connsiteY59" fmla="*/ 4888230 h 6236970"/>
              <a:gd name="connsiteX60" fmla="*/ 1002030 w 2339340"/>
              <a:gd name="connsiteY60" fmla="*/ 4423410 h 6236970"/>
              <a:gd name="connsiteX61" fmla="*/ 1066800 w 2339340"/>
              <a:gd name="connsiteY61" fmla="*/ 4130040 h 6236970"/>
              <a:gd name="connsiteX62" fmla="*/ 1116330 w 2339340"/>
              <a:gd name="connsiteY62" fmla="*/ 3775710 h 6236970"/>
              <a:gd name="connsiteX63" fmla="*/ 1165860 w 2339340"/>
              <a:gd name="connsiteY63" fmla="*/ 3375660 h 6236970"/>
              <a:gd name="connsiteX64" fmla="*/ 1238250 w 2339340"/>
              <a:gd name="connsiteY64" fmla="*/ 3882390 h 6236970"/>
              <a:gd name="connsiteX65" fmla="*/ 1280160 w 2339340"/>
              <a:gd name="connsiteY65" fmla="*/ 4366260 h 6236970"/>
              <a:gd name="connsiteX66" fmla="*/ 1310640 w 2339340"/>
              <a:gd name="connsiteY66" fmla="*/ 4533900 h 6236970"/>
              <a:gd name="connsiteX67" fmla="*/ 1272540 w 2339340"/>
              <a:gd name="connsiteY67" fmla="*/ 4838700 h 6236970"/>
              <a:gd name="connsiteX68" fmla="*/ 1242060 w 2339340"/>
              <a:gd name="connsiteY68" fmla="*/ 5059680 h 6236970"/>
              <a:gd name="connsiteX69" fmla="*/ 1276350 w 2339340"/>
              <a:gd name="connsiteY69" fmla="*/ 5288280 h 6236970"/>
              <a:gd name="connsiteX70" fmla="*/ 1333500 w 2339340"/>
              <a:gd name="connsiteY70" fmla="*/ 5494020 h 6236970"/>
              <a:gd name="connsiteX71" fmla="*/ 1314450 w 2339340"/>
              <a:gd name="connsiteY71" fmla="*/ 5615940 h 6236970"/>
              <a:gd name="connsiteX72" fmla="*/ 1264920 w 2339340"/>
              <a:gd name="connsiteY72" fmla="*/ 5795010 h 6236970"/>
              <a:gd name="connsiteX73" fmla="*/ 1264920 w 2339340"/>
              <a:gd name="connsiteY73" fmla="*/ 5901690 h 6236970"/>
              <a:gd name="connsiteX74" fmla="*/ 1424940 w 2339340"/>
              <a:gd name="connsiteY74" fmla="*/ 6236970 h 6236970"/>
              <a:gd name="connsiteX75" fmla="*/ 1565910 w 2339340"/>
              <a:gd name="connsiteY75" fmla="*/ 6065520 h 6236970"/>
              <a:gd name="connsiteX76" fmla="*/ 1604010 w 2339340"/>
              <a:gd name="connsiteY76" fmla="*/ 6012180 h 6236970"/>
              <a:gd name="connsiteX77" fmla="*/ 1524000 w 2339340"/>
              <a:gd name="connsiteY77" fmla="*/ 5844540 h 6236970"/>
              <a:gd name="connsiteX78" fmla="*/ 1466850 w 2339340"/>
              <a:gd name="connsiteY78" fmla="*/ 5718810 h 6236970"/>
              <a:gd name="connsiteX79" fmla="*/ 1440180 w 2339340"/>
              <a:gd name="connsiteY79" fmla="*/ 5638800 h 6236970"/>
              <a:gd name="connsiteX80" fmla="*/ 1546860 w 2339340"/>
              <a:gd name="connsiteY80" fmla="*/ 5078730 h 6236970"/>
              <a:gd name="connsiteX81" fmla="*/ 1600200 w 2339340"/>
              <a:gd name="connsiteY81" fmla="*/ 4507230 h 6236970"/>
              <a:gd name="connsiteX82" fmla="*/ 1684020 w 2339340"/>
              <a:gd name="connsiteY82" fmla="*/ 4027170 h 6236970"/>
              <a:gd name="connsiteX83" fmla="*/ 1703070 w 2339340"/>
              <a:gd name="connsiteY83" fmla="*/ 3688080 h 6236970"/>
              <a:gd name="connsiteX84" fmla="*/ 1673305 w 2339340"/>
              <a:gd name="connsiteY84" fmla="*/ 3083005 h 6236970"/>
              <a:gd name="connsiteX85" fmla="*/ 1630680 w 2339340"/>
              <a:gd name="connsiteY85" fmla="*/ 2868930 h 6236970"/>
              <a:gd name="connsiteX86" fmla="*/ 1607820 w 2339340"/>
              <a:gd name="connsiteY86" fmla="*/ 2750820 h 6236970"/>
              <a:gd name="connsiteX87" fmla="*/ 1584960 w 2339340"/>
              <a:gd name="connsiteY87" fmla="*/ 2423160 h 6236970"/>
              <a:gd name="connsiteX88" fmla="*/ 1584960 w 2339340"/>
              <a:gd name="connsiteY88" fmla="*/ 2072640 h 6236970"/>
              <a:gd name="connsiteX89" fmla="*/ 1619250 w 2339340"/>
              <a:gd name="connsiteY89" fmla="*/ 1771650 h 6236970"/>
              <a:gd name="connsiteX90" fmla="*/ 1691640 w 2339340"/>
              <a:gd name="connsiteY90" fmla="*/ 1501140 h 6236970"/>
              <a:gd name="connsiteX91" fmla="*/ 1954530 w 2339340"/>
              <a:gd name="connsiteY91" fmla="*/ 1924050 h 6236970"/>
              <a:gd name="connsiteX92" fmla="*/ 2045970 w 2339340"/>
              <a:gd name="connsiteY92" fmla="*/ 2045970 h 6236970"/>
              <a:gd name="connsiteX93" fmla="*/ 1840230 w 2339340"/>
              <a:gd name="connsiteY93" fmla="*/ 2358390 h 6236970"/>
              <a:gd name="connsiteX94" fmla="*/ 1729740 w 2339340"/>
              <a:gd name="connsiteY94" fmla="*/ 2545080 h 6236970"/>
              <a:gd name="connsiteX95" fmla="*/ 1672590 w 2339340"/>
              <a:gd name="connsiteY95" fmla="*/ 2674620 h 6236970"/>
              <a:gd name="connsiteX96" fmla="*/ 1606391 w 2339340"/>
              <a:gd name="connsiteY96" fmla="*/ 2746296 h 6236970"/>
              <a:gd name="connsiteX97" fmla="*/ 1658302 w 2339340"/>
              <a:gd name="connsiteY97" fmla="*/ 3010615 h 6236970"/>
              <a:gd name="connsiteX98" fmla="*/ 1729740 w 2339340"/>
              <a:gd name="connsiteY98" fmla="*/ 2891790 h 6236970"/>
              <a:gd name="connsiteX99" fmla="*/ 1927860 w 2339340"/>
              <a:gd name="connsiteY99" fmla="*/ 2689860 h 6236970"/>
              <a:gd name="connsiteX100" fmla="*/ 2065020 w 2339340"/>
              <a:gd name="connsiteY100" fmla="*/ 2548890 h 6236970"/>
              <a:gd name="connsiteX101" fmla="*/ 2202180 w 2339340"/>
              <a:gd name="connsiteY101" fmla="*/ 2339340 h 6236970"/>
              <a:gd name="connsiteX102" fmla="*/ 2339340 w 2339340"/>
              <a:gd name="connsiteY102" fmla="*/ 2049780 h 6236970"/>
              <a:gd name="connsiteX103" fmla="*/ 2293620 w 2339340"/>
              <a:gd name="connsiteY103" fmla="*/ 1958340 h 6236970"/>
              <a:gd name="connsiteX104" fmla="*/ 2232660 w 2339340"/>
              <a:gd name="connsiteY104" fmla="*/ 1752600 h 6236970"/>
              <a:gd name="connsiteX105" fmla="*/ 2175510 w 2339340"/>
              <a:gd name="connsiteY105" fmla="*/ 1565910 h 6236970"/>
              <a:gd name="connsiteX106" fmla="*/ 2065020 w 2339340"/>
              <a:gd name="connsiteY106" fmla="*/ 1352550 h 6236970"/>
              <a:gd name="connsiteX107" fmla="*/ 1958340 w 2339340"/>
              <a:gd name="connsiteY107" fmla="*/ 1169670 h 6236970"/>
              <a:gd name="connsiteX108" fmla="*/ 1878330 w 2339340"/>
              <a:gd name="connsiteY108" fmla="*/ 1043940 h 6236970"/>
              <a:gd name="connsiteX109" fmla="*/ 1752600 w 2339340"/>
              <a:gd name="connsiteY109" fmla="*/ 975360 h 6236970"/>
              <a:gd name="connsiteX110" fmla="*/ 1645920 w 2339340"/>
              <a:gd name="connsiteY110" fmla="*/ 956310 h 6236970"/>
              <a:gd name="connsiteX111" fmla="*/ 1546860 w 2339340"/>
              <a:gd name="connsiteY111" fmla="*/ 922020 h 6236970"/>
              <a:gd name="connsiteX112" fmla="*/ 1276350 w 2339340"/>
              <a:gd name="connsiteY112" fmla="*/ 861060 h 6236970"/>
              <a:gd name="connsiteX113" fmla="*/ 1257300 w 2339340"/>
              <a:gd name="connsiteY113" fmla="*/ 739140 h 6236970"/>
              <a:gd name="connsiteX114" fmla="*/ 1325880 w 2339340"/>
              <a:gd name="connsiteY114" fmla="*/ 594360 h 6236970"/>
              <a:gd name="connsiteX115" fmla="*/ 1363980 w 2339340"/>
              <a:gd name="connsiteY115" fmla="*/ 537210 h 6236970"/>
              <a:gd name="connsiteX116" fmla="*/ 1352550 w 2339340"/>
              <a:gd name="connsiteY116" fmla="*/ 438150 h 6236970"/>
              <a:gd name="connsiteX117" fmla="*/ 1348740 w 2339340"/>
              <a:gd name="connsiteY117" fmla="*/ 308610 h 6236970"/>
              <a:gd name="connsiteX118" fmla="*/ 1306830 w 2339340"/>
              <a:gd name="connsiteY118" fmla="*/ 114300 h 6236970"/>
              <a:gd name="connsiteX119" fmla="*/ 1188720 w 2339340"/>
              <a:gd name="connsiteY119" fmla="*/ 38100 h 6236970"/>
              <a:gd name="connsiteX120" fmla="*/ 1143000 w 2339340"/>
              <a:gd name="connsiteY120" fmla="*/ 11430 h 6236970"/>
              <a:gd name="connsiteX121" fmla="*/ 1093470 w 2339340"/>
              <a:gd name="connsiteY121" fmla="*/ 22860 h 6236970"/>
              <a:gd name="connsiteX0" fmla="*/ 1093470 w 2339340"/>
              <a:gd name="connsiteY0" fmla="*/ 22860 h 6236970"/>
              <a:gd name="connsiteX1" fmla="*/ 971550 w 2339340"/>
              <a:gd name="connsiteY1" fmla="*/ 68580 h 6236970"/>
              <a:gd name="connsiteX2" fmla="*/ 967740 w 2339340"/>
              <a:gd name="connsiteY2" fmla="*/ 0 h 6236970"/>
              <a:gd name="connsiteX3" fmla="*/ 872490 w 2339340"/>
              <a:gd name="connsiteY3" fmla="*/ 121920 h 6236970"/>
              <a:gd name="connsiteX4" fmla="*/ 849630 w 2339340"/>
              <a:gd name="connsiteY4" fmla="*/ 86916 h 6236970"/>
              <a:gd name="connsiteX5" fmla="*/ 804863 w 2339340"/>
              <a:gd name="connsiteY5" fmla="*/ 216455 h 6236970"/>
              <a:gd name="connsiteX6" fmla="*/ 811530 w 2339340"/>
              <a:gd name="connsiteY6" fmla="*/ 461010 h 6236970"/>
              <a:gd name="connsiteX7" fmla="*/ 754380 w 2339340"/>
              <a:gd name="connsiteY7" fmla="*/ 464820 h 6236970"/>
              <a:gd name="connsiteX8" fmla="*/ 781050 w 2339340"/>
              <a:gd name="connsiteY8" fmla="*/ 548640 h 6236970"/>
              <a:gd name="connsiteX9" fmla="*/ 822960 w 2339340"/>
              <a:gd name="connsiteY9" fmla="*/ 624840 h 6236970"/>
              <a:gd name="connsiteX10" fmla="*/ 887730 w 2339340"/>
              <a:gd name="connsiteY10" fmla="*/ 689610 h 6236970"/>
              <a:gd name="connsiteX11" fmla="*/ 925830 w 2339340"/>
              <a:gd name="connsiteY11" fmla="*/ 769620 h 6236970"/>
              <a:gd name="connsiteX12" fmla="*/ 925830 w 2339340"/>
              <a:gd name="connsiteY12" fmla="*/ 861060 h 6236970"/>
              <a:gd name="connsiteX13" fmla="*/ 803910 w 2339340"/>
              <a:gd name="connsiteY13" fmla="*/ 922020 h 6236970"/>
              <a:gd name="connsiteX14" fmla="*/ 701040 w 2339340"/>
              <a:gd name="connsiteY14" fmla="*/ 948690 h 6236970"/>
              <a:gd name="connsiteX15" fmla="*/ 556260 w 2339340"/>
              <a:gd name="connsiteY15" fmla="*/ 952500 h 6236970"/>
              <a:gd name="connsiteX16" fmla="*/ 403860 w 2339340"/>
              <a:gd name="connsiteY16" fmla="*/ 1002030 h 6236970"/>
              <a:gd name="connsiteX17" fmla="*/ 320040 w 2339340"/>
              <a:gd name="connsiteY17" fmla="*/ 1085850 h 6236970"/>
              <a:gd name="connsiteX18" fmla="*/ 247650 w 2339340"/>
              <a:gd name="connsiteY18" fmla="*/ 1276350 h 6236970"/>
              <a:gd name="connsiteX19" fmla="*/ 163830 w 2339340"/>
              <a:gd name="connsiteY19" fmla="*/ 1569720 h 6236970"/>
              <a:gd name="connsiteX20" fmla="*/ 83820 w 2339340"/>
              <a:gd name="connsiteY20" fmla="*/ 1783080 h 6236970"/>
              <a:gd name="connsiteX21" fmla="*/ 72390 w 2339340"/>
              <a:gd name="connsiteY21" fmla="*/ 1962150 h 6236970"/>
              <a:gd name="connsiteX22" fmla="*/ 0 w 2339340"/>
              <a:gd name="connsiteY22" fmla="*/ 2145030 h 6236970"/>
              <a:gd name="connsiteX23" fmla="*/ 11430 w 2339340"/>
              <a:gd name="connsiteY23" fmla="*/ 2251710 h 6236970"/>
              <a:gd name="connsiteX24" fmla="*/ 106680 w 2339340"/>
              <a:gd name="connsiteY24" fmla="*/ 2426970 h 6236970"/>
              <a:gd name="connsiteX25" fmla="*/ 243840 w 2339340"/>
              <a:gd name="connsiteY25" fmla="*/ 2594610 h 6236970"/>
              <a:gd name="connsiteX26" fmla="*/ 422910 w 2339340"/>
              <a:gd name="connsiteY26" fmla="*/ 2769870 h 6236970"/>
              <a:gd name="connsiteX27" fmla="*/ 609600 w 2339340"/>
              <a:gd name="connsiteY27" fmla="*/ 2929890 h 6236970"/>
              <a:gd name="connsiteX28" fmla="*/ 703183 w 2339340"/>
              <a:gd name="connsiteY28" fmla="*/ 3062525 h 6236970"/>
              <a:gd name="connsiteX29" fmla="*/ 711517 w 2339340"/>
              <a:gd name="connsiteY29" fmla="*/ 2784396 h 6236970"/>
              <a:gd name="connsiteX30" fmla="*/ 647700 w 2339340"/>
              <a:gd name="connsiteY30" fmla="*/ 2731770 h 6236970"/>
              <a:gd name="connsiteX31" fmla="*/ 541020 w 2339340"/>
              <a:gd name="connsiteY31" fmla="*/ 2537460 h 6236970"/>
              <a:gd name="connsiteX32" fmla="*/ 487680 w 2339340"/>
              <a:gd name="connsiteY32" fmla="*/ 2426970 h 6236970"/>
              <a:gd name="connsiteX33" fmla="*/ 293370 w 2339340"/>
              <a:gd name="connsiteY33" fmla="*/ 2205990 h 6236970"/>
              <a:gd name="connsiteX34" fmla="*/ 426720 w 2339340"/>
              <a:gd name="connsiteY34" fmla="*/ 1988820 h 6236970"/>
              <a:gd name="connsiteX35" fmla="*/ 483870 w 2339340"/>
              <a:gd name="connsiteY35" fmla="*/ 1878330 h 6236970"/>
              <a:gd name="connsiteX36" fmla="*/ 544830 w 2339340"/>
              <a:gd name="connsiteY36" fmla="*/ 1642110 h 6236970"/>
              <a:gd name="connsiteX37" fmla="*/ 636270 w 2339340"/>
              <a:gd name="connsiteY37" fmla="*/ 1897380 h 6236970"/>
              <a:gd name="connsiteX38" fmla="*/ 678180 w 2339340"/>
              <a:gd name="connsiteY38" fmla="*/ 2202180 h 6236970"/>
              <a:gd name="connsiteX39" fmla="*/ 689610 w 2339340"/>
              <a:gd name="connsiteY39" fmla="*/ 2487930 h 6236970"/>
              <a:gd name="connsiteX40" fmla="*/ 712470 w 2339340"/>
              <a:gd name="connsiteY40" fmla="*/ 2762250 h 6236970"/>
              <a:gd name="connsiteX41" fmla="*/ 701040 w 2339340"/>
              <a:gd name="connsiteY41" fmla="*/ 3177540 h 6236970"/>
              <a:gd name="connsiteX42" fmla="*/ 643890 w 2339340"/>
              <a:gd name="connsiteY42" fmla="*/ 3783330 h 6236970"/>
              <a:gd name="connsiteX43" fmla="*/ 613410 w 2339340"/>
              <a:gd name="connsiteY43" fmla="*/ 4255770 h 6236970"/>
              <a:gd name="connsiteX44" fmla="*/ 689610 w 2339340"/>
              <a:gd name="connsiteY44" fmla="*/ 4617720 h 6236970"/>
              <a:gd name="connsiteX45" fmla="*/ 803910 w 2339340"/>
              <a:gd name="connsiteY45" fmla="*/ 5215890 h 6236970"/>
              <a:gd name="connsiteX46" fmla="*/ 883920 w 2339340"/>
              <a:gd name="connsiteY46" fmla="*/ 5657850 h 6236970"/>
              <a:gd name="connsiteX47" fmla="*/ 872490 w 2339340"/>
              <a:gd name="connsiteY47" fmla="*/ 5684520 h 6236970"/>
              <a:gd name="connsiteX48" fmla="*/ 693420 w 2339340"/>
              <a:gd name="connsiteY48" fmla="*/ 5894070 h 6236970"/>
              <a:gd name="connsiteX49" fmla="*/ 541020 w 2339340"/>
              <a:gd name="connsiteY49" fmla="*/ 6092190 h 6236970"/>
              <a:gd name="connsiteX50" fmla="*/ 510540 w 2339340"/>
              <a:gd name="connsiteY50" fmla="*/ 6156960 h 6236970"/>
              <a:gd name="connsiteX51" fmla="*/ 701040 w 2339340"/>
              <a:gd name="connsiteY51" fmla="*/ 6092190 h 6236970"/>
              <a:gd name="connsiteX52" fmla="*/ 830580 w 2339340"/>
              <a:gd name="connsiteY52" fmla="*/ 6065520 h 6236970"/>
              <a:gd name="connsiteX53" fmla="*/ 952500 w 2339340"/>
              <a:gd name="connsiteY53" fmla="*/ 5974080 h 6236970"/>
              <a:gd name="connsiteX54" fmla="*/ 963930 w 2339340"/>
              <a:gd name="connsiteY54" fmla="*/ 5871210 h 6236970"/>
              <a:gd name="connsiteX55" fmla="*/ 1108710 w 2339340"/>
              <a:gd name="connsiteY55" fmla="*/ 5817870 h 6236970"/>
              <a:gd name="connsiteX56" fmla="*/ 1108710 w 2339340"/>
              <a:gd name="connsiteY56" fmla="*/ 5791200 h 6236970"/>
              <a:gd name="connsiteX57" fmla="*/ 1032510 w 2339340"/>
              <a:gd name="connsiteY57" fmla="*/ 5634990 h 6236970"/>
              <a:gd name="connsiteX58" fmla="*/ 1043940 w 2339340"/>
              <a:gd name="connsiteY58" fmla="*/ 5280660 h 6236970"/>
              <a:gd name="connsiteX59" fmla="*/ 1074420 w 2339340"/>
              <a:gd name="connsiteY59" fmla="*/ 4888230 h 6236970"/>
              <a:gd name="connsiteX60" fmla="*/ 1002030 w 2339340"/>
              <a:gd name="connsiteY60" fmla="*/ 4423410 h 6236970"/>
              <a:gd name="connsiteX61" fmla="*/ 1066800 w 2339340"/>
              <a:gd name="connsiteY61" fmla="*/ 4130040 h 6236970"/>
              <a:gd name="connsiteX62" fmla="*/ 1116330 w 2339340"/>
              <a:gd name="connsiteY62" fmla="*/ 3775710 h 6236970"/>
              <a:gd name="connsiteX63" fmla="*/ 1165860 w 2339340"/>
              <a:gd name="connsiteY63" fmla="*/ 3375660 h 6236970"/>
              <a:gd name="connsiteX64" fmla="*/ 1238250 w 2339340"/>
              <a:gd name="connsiteY64" fmla="*/ 3882390 h 6236970"/>
              <a:gd name="connsiteX65" fmla="*/ 1280160 w 2339340"/>
              <a:gd name="connsiteY65" fmla="*/ 4366260 h 6236970"/>
              <a:gd name="connsiteX66" fmla="*/ 1310640 w 2339340"/>
              <a:gd name="connsiteY66" fmla="*/ 4533900 h 6236970"/>
              <a:gd name="connsiteX67" fmla="*/ 1272540 w 2339340"/>
              <a:gd name="connsiteY67" fmla="*/ 4838700 h 6236970"/>
              <a:gd name="connsiteX68" fmla="*/ 1242060 w 2339340"/>
              <a:gd name="connsiteY68" fmla="*/ 5059680 h 6236970"/>
              <a:gd name="connsiteX69" fmla="*/ 1276350 w 2339340"/>
              <a:gd name="connsiteY69" fmla="*/ 5288280 h 6236970"/>
              <a:gd name="connsiteX70" fmla="*/ 1333500 w 2339340"/>
              <a:gd name="connsiteY70" fmla="*/ 5494020 h 6236970"/>
              <a:gd name="connsiteX71" fmla="*/ 1314450 w 2339340"/>
              <a:gd name="connsiteY71" fmla="*/ 5615940 h 6236970"/>
              <a:gd name="connsiteX72" fmla="*/ 1264920 w 2339340"/>
              <a:gd name="connsiteY72" fmla="*/ 5795010 h 6236970"/>
              <a:gd name="connsiteX73" fmla="*/ 1264920 w 2339340"/>
              <a:gd name="connsiteY73" fmla="*/ 5901690 h 6236970"/>
              <a:gd name="connsiteX74" fmla="*/ 1424940 w 2339340"/>
              <a:gd name="connsiteY74" fmla="*/ 6236970 h 6236970"/>
              <a:gd name="connsiteX75" fmla="*/ 1565910 w 2339340"/>
              <a:gd name="connsiteY75" fmla="*/ 6065520 h 6236970"/>
              <a:gd name="connsiteX76" fmla="*/ 1604010 w 2339340"/>
              <a:gd name="connsiteY76" fmla="*/ 6012180 h 6236970"/>
              <a:gd name="connsiteX77" fmla="*/ 1524000 w 2339340"/>
              <a:gd name="connsiteY77" fmla="*/ 5844540 h 6236970"/>
              <a:gd name="connsiteX78" fmla="*/ 1466850 w 2339340"/>
              <a:gd name="connsiteY78" fmla="*/ 5718810 h 6236970"/>
              <a:gd name="connsiteX79" fmla="*/ 1440180 w 2339340"/>
              <a:gd name="connsiteY79" fmla="*/ 5638800 h 6236970"/>
              <a:gd name="connsiteX80" fmla="*/ 1546860 w 2339340"/>
              <a:gd name="connsiteY80" fmla="*/ 5078730 h 6236970"/>
              <a:gd name="connsiteX81" fmla="*/ 1600200 w 2339340"/>
              <a:gd name="connsiteY81" fmla="*/ 4507230 h 6236970"/>
              <a:gd name="connsiteX82" fmla="*/ 1684020 w 2339340"/>
              <a:gd name="connsiteY82" fmla="*/ 4027170 h 6236970"/>
              <a:gd name="connsiteX83" fmla="*/ 1703070 w 2339340"/>
              <a:gd name="connsiteY83" fmla="*/ 3688080 h 6236970"/>
              <a:gd name="connsiteX84" fmla="*/ 1673305 w 2339340"/>
              <a:gd name="connsiteY84" fmla="*/ 3083005 h 6236970"/>
              <a:gd name="connsiteX85" fmla="*/ 1630680 w 2339340"/>
              <a:gd name="connsiteY85" fmla="*/ 2868930 h 6236970"/>
              <a:gd name="connsiteX86" fmla="*/ 1607820 w 2339340"/>
              <a:gd name="connsiteY86" fmla="*/ 2750820 h 6236970"/>
              <a:gd name="connsiteX87" fmla="*/ 1584960 w 2339340"/>
              <a:gd name="connsiteY87" fmla="*/ 2423160 h 6236970"/>
              <a:gd name="connsiteX88" fmla="*/ 1584960 w 2339340"/>
              <a:gd name="connsiteY88" fmla="*/ 2072640 h 6236970"/>
              <a:gd name="connsiteX89" fmla="*/ 1619250 w 2339340"/>
              <a:gd name="connsiteY89" fmla="*/ 1771650 h 6236970"/>
              <a:gd name="connsiteX90" fmla="*/ 1691640 w 2339340"/>
              <a:gd name="connsiteY90" fmla="*/ 1501140 h 6236970"/>
              <a:gd name="connsiteX91" fmla="*/ 1954530 w 2339340"/>
              <a:gd name="connsiteY91" fmla="*/ 1924050 h 6236970"/>
              <a:gd name="connsiteX92" fmla="*/ 2045970 w 2339340"/>
              <a:gd name="connsiteY92" fmla="*/ 2045970 h 6236970"/>
              <a:gd name="connsiteX93" fmla="*/ 1840230 w 2339340"/>
              <a:gd name="connsiteY93" fmla="*/ 2358390 h 6236970"/>
              <a:gd name="connsiteX94" fmla="*/ 1729740 w 2339340"/>
              <a:gd name="connsiteY94" fmla="*/ 2545080 h 6236970"/>
              <a:gd name="connsiteX95" fmla="*/ 1672590 w 2339340"/>
              <a:gd name="connsiteY95" fmla="*/ 2674620 h 6236970"/>
              <a:gd name="connsiteX96" fmla="*/ 1606391 w 2339340"/>
              <a:gd name="connsiteY96" fmla="*/ 2746296 h 6236970"/>
              <a:gd name="connsiteX97" fmla="*/ 1658302 w 2339340"/>
              <a:gd name="connsiteY97" fmla="*/ 3010615 h 6236970"/>
              <a:gd name="connsiteX98" fmla="*/ 1729740 w 2339340"/>
              <a:gd name="connsiteY98" fmla="*/ 2891790 h 6236970"/>
              <a:gd name="connsiteX99" fmla="*/ 1927860 w 2339340"/>
              <a:gd name="connsiteY99" fmla="*/ 2689860 h 6236970"/>
              <a:gd name="connsiteX100" fmla="*/ 2065020 w 2339340"/>
              <a:gd name="connsiteY100" fmla="*/ 2548890 h 6236970"/>
              <a:gd name="connsiteX101" fmla="*/ 2202180 w 2339340"/>
              <a:gd name="connsiteY101" fmla="*/ 2339340 h 6236970"/>
              <a:gd name="connsiteX102" fmla="*/ 2339340 w 2339340"/>
              <a:gd name="connsiteY102" fmla="*/ 2049780 h 6236970"/>
              <a:gd name="connsiteX103" fmla="*/ 2293620 w 2339340"/>
              <a:gd name="connsiteY103" fmla="*/ 1958340 h 6236970"/>
              <a:gd name="connsiteX104" fmla="*/ 2232660 w 2339340"/>
              <a:gd name="connsiteY104" fmla="*/ 1752600 h 6236970"/>
              <a:gd name="connsiteX105" fmla="*/ 2175510 w 2339340"/>
              <a:gd name="connsiteY105" fmla="*/ 1565910 h 6236970"/>
              <a:gd name="connsiteX106" fmla="*/ 2065020 w 2339340"/>
              <a:gd name="connsiteY106" fmla="*/ 1352550 h 6236970"/>
              <a:gd name="connsiteX107" fmla="*/ 1958340 w 2339340"/>
              <a:gd name="connsiteY107" fmla="*/ 1169670 h 6236970"/>
              <a:gd name="connsiteX108" fmla="*/ 1878330 w 2339340"/>
              <a:gd name="connsiteY108" fmla="*/ 1043940 h 6236970"/>
              <a:gd name="connsiteX109" fmla="*/ 1752600 w 2339340"/>
              <a:gd name="connsiteY109" fmla="*/ 975360 h 6236970"/>
              <a:gd name="connsiteX110" fmla="*/ 1645920 w 2339340"/>
              <a:gd name="connsiteY110" fmla="*/ 956310 h 6236970"/>
              <a:gd name="connsiteX111" fmla="*/ 1546860 w 2339340"/>
              <a:gd name="connsiteY111" fmla="*/ 922020 h 6236970"/>
              <a:gd name="connsiteX112" fmla="*/ 1276350 w 2339340"/>
              <a:gd name="connsiteY112" fmla="*/ 861060 h 6236970"/>
              <a:gd name="connsiteX113" fmla="*/ 1257300 w 2339340"/>
              <a:gd name="connsiteY113" fmla="*/ 739140 h 6236970"/>
              <a:gd name="connsiteX114" fmla="*/ 1325880 w 2339340"/>
              <a:gd name="connsiteY114" fmla="*/ 594360 h 6236970"/>
              <a:gd name="connsiteX115" fmla="*/ 1363980 w 2339340"/>
              <a:gd name="connsiteY115" fmla="*/ 537210 h 6236970"/>
              <a:gd name="connsiteX116" fmla="*/ 1352550 w 2339340"/>
              <a:gd name="connsiteY116" fmla="*/ 438150 h 6236970"/>
              <a:gd name="connsiteX117" fmla="*/ 1348740 w 2339340"/>
              <a:gd name="connsiteY117" fmla="*/ 308610 h 6236970"/>
              <a:gd name="connsiteX118" fmla="*/ 1306830 w 2339340"/>
              <a:gd name="connsiteY118" fmla="*/ 114300 h 6236970"/>
              <a:gd name="connsiteX119" fmla="*/ 1188720 w 2339340"/>
              <a:gd name="connsiteY119" fmla="*/ 38100 h 6236970"/>
              <a:gd name="connsiteX120" fmla="*/ 1143000 w 2339340"/>
              <a:gd name="connsiteY120" fmla="*/ 11430 h 6236970"/>
              <a:gd name="connsiteX121" fmla="*/ 1093470 w 2339340"/>
              <a:gd name="connsiteY121" fmla="*/ 22860 h 6236970"/>
              <a:gd name="connsiteX0" fmla="*/ 1093470 w 2339340"/>
              <a:gd name="connsiteY0" fmla="*/ 22860 h 6236970"/>
              <a:gd name="connsiteX1" fmla="*/ 971550 w 2339340"/>
              <a:gd name="connsiteY1" fmla="*/ 68580 h 6236970"/>
              <a:gd name="connsiteX2" fmla="*/ 967740 w 2339340"/>
              <a:gd name="connsiteY2" fmla="*/ 0 h 6236970"/>
              <a:gd name="connsiteX3" fmla="*/ 872490 w 2339340"/>
              <a:gd name="connsiteY3" fmla="*/ 121920 h 6236970"/>
              <a:gd name="connsiteX4" fmla="*/ 849630 w 2339340"/>
              <a:gd name="connsiteY4" fmla="*/ 86916 h 6236970"/>
              <a:gd name="connsiteX5" fmla="*/ 804863 w 2339340"/>
              <a:gd name="connsiteY5" fmla="*/ 216455 h 6236970"/>
              <a:gd name="connsiteX6" fmla="*/ 782955 w 2339340"/>
              <a:gd name="connsiteY6" fmla="*/ 450294 h 6236970"/>
              <a:gd name="connsiteX7" fmla="*/ 754380 w 2339340"/>
              <a:gd name="connsiteY7" fmla="*/ 464820 h 6236970"/>
              <a:gd name="connsiteX8" fmla="*/ 781050 w 2339340"/>
              <a:gd name="connsiteY8" fmla="*/ 548640 h 6236970"/>
              <a:gd name="connsiteX9" fmla="*/ 822960 w 2339340"/>
              <a:gd name="connsiteY9" fmla="*/ 624840 h 6236970"/>
              <a:gd name="connsiteX10" fmla="*/ 887730 w 2339340"/>
              <a:gd name="connsiteY10" fmla="*/ 689610 h 6236970"/>
              <a:gd name="connsiteX11" fmla="*/ 925830 w 2339340"/>
              <a:gd name="connsiteY11" fmla="*/ 769620 h 6236970"/>
              <a:gd name="connsiteX12" fmla="*/ 925830 w 2339340"/>
              <a:gd name="connsiteY12" fmla="*/ 861060 h 6236970"/>
              <a:gd name="connsiteX13" fmla="*/ 803910 w 2339340"/>
              <a:gd name="connsiteY13" fmla="*/ 922020 h 6236970"/>
              <a:gd name="connsiteX14" fmla="*/ 701040 w 2339340"/>
              <a:gd name="connsiteY14" fmla="*/ 948690 h 6236970"/>
              <a:gd name="connsiteX15" fmla="*/ 556260 w 2339340"/>
              <a:gd name="connsiteY15" fmla="*/ 952500 h 6236970"/>
              <a:gd name="connsiteX16" fmla="*/ 403860 w 2339340"/>
              <a:gd name="connsiteY16" fmla="*/ 1002030 h 6236970"/>
              <a:gd name="connsiteX17" fmla="*/ 320040 w 2339340"/>
              <a:gd name="connsiteY17" fmla="*/ 1085850 h 6236970"/>
              <a:gd name="connsiteX18" fmla="*/ 247650 w 2339340"/>
              <a:gd name="connsiteY18" fmla="*/ 1276350 h 6236970"/>
              <a:gd name="connsiteX19" fmla="*/ 163830 w 2339340"/>
              <a:gd name="connsiteY19" fmla="*/ 1569720 h 6236970"/>
              <a:gd name="connsiteX20" fmla="*/ 83820 w 2339340"/>
              <a:gd name="connsiteY20" fmla="*/ 1783080 h 6236970"/>
              <a:gd name="connsiteX21" fmla="*/ 72390 w 2339340"/>
              <a:gd name="connsiteY21" fmla="*/ 1962150 h 6236970"/>
              <a:gd name="connsiteX22" fmla="*/ 0 w 2339340"/>
              <a:gd name="connsiteY22" fmla="*/ 2145030 h 6236970"/>
              <a:gd name="connsiteX23" fmla="*/ 11430 w 2339340"/>
              <a:gd name="connsiteY23" fmla="*/ 2251710 h 6236970"/>
              <a:gd name="connsiteX24" fmla="*/ 106680 w 2339340"/>
              <a:gd name="connsiteY24" fmla="*/ 2426970 h 6236970"/>
              <a:gd name="connsiteX25" fmla="*/ 243840 w 2339340"/>
              <a:gd name="connsiteY25" fmla="*/ 2594610 h 6236970"/>
              <a:gd name="connsiteX26" fmla="*/ 422910 w 2339340"/>
              <a:gd name="connsiteY26" fmla="*/ 2769870 h 6236970"/>
              <a:gd name="connsiteX27" fmla="*/ 609600 w 2339340"/>
              <a:gd name="connsiteY27" fmla="*/ 2929890 h 6236970"/>
              <a:gd name="connsiteX28" fmla="*/ 703183 w 2339340"/>
              <a:gd name="connsiteY28" fmla="*/ 3062525 h 6236970"/>
              <a:gd name="connsiteX29" fmla="*/ 711517 w 2339340"/>
              <a:gd name="connsiteY29" fmla="*/ 2784396 h 6236970"/>
              <a:gd name="connsiteX30" fmla="*/ 647700 w 2339340"/>
              <a:gd name="connsiteY30" fmla="*/ 2731770 h 6236970"/>
              <a:gd name="connsiteX31" fmla="*/ 541020 w 2339340"/>
              <a:gd name="connsiteY31" fmla="*/ 2537460 h 6236970"/>
              <a:gd name="connsiteX32" fmla="*/ 487680 w 2339340"/>
              <a:gd name="connsiteY32" fmla="*/ 2426970 h 6236970"/>
              <a:gd name="connsiteX33" fmla="*/ 293370 w 2339340"/>
              <a:gd name="connsiteY33" fmla="*/ 2205990 h 6236970"/>
              <a:gd name="connsiteX34" fmla="*/ 426720 w 2339340"/>
              <a:gd name="connsiteY34" fmla="*/ 1988820 h 6236970"/>
              <a:gd name="connsiteX35" fmla="*/ 483870 w 2339340"/>
              <a:gd name="connsiteY35" fmla="*/ 1878330 h 6236970"/>
              <a:gd name="connsiteX36" fmla="*/ 544830 w 2339340"/>
              <a:gd name="connsiteY36" fmla="*/ 1642110 h 6236970"/>
              <a:gd name="connsiteX37" fmla="*/ 636270 w 2339340"/>
              <a:gd name="connsiteY37" fmla="*/ 1897380 h 6236970"/>
              <a:gd name="connsiteX38" fmla="*/ 678180 w 2339340"/>
              <a:gd name="connsiteY38" fmla="*/ 2202180 h 6236970"/>
              <a:gd name="connsiteX39" fmla="*/ 689610 w 2339340"/>
              <a:gd name="connsiteY39" fmla="*/ 2487930 h 6236970"/>
              <a:gd name="connsiteX40" fmla="*/ 712470 w 2339340"/>
              <a:gd name="connsiteY40" fmla="*/ 2762250 h 6236970"/>
              <a:gd name="connsiteX41" fmla="*/ 701040 w 2339340"/>
              <a:gd name="connsiteY41" fmla="*/ 3177540 h 6236970"/>
              <a:gd name="connsiteX42" fmla="*/ 643890 w 2339340"/>
              <a:gd name="connsiteY42" fmla="*/ 3783330 h 6236970"/>
              <a:gd name="connsiteX43" fmla="*/ 613410 w 2339340"/>
              <a:gd name="connsiteY43" fmla="*/ 4255770 h 6236970"/>
              <a:gd name="connsiteX44" fmla="*/ 689610 w 2339340"/>
              <a:gd name="connsiteY44" fmla="*/ 4617720 h 6236970"/>
              <a:gd name="connsiteX45" fmla="*/ 803910 w 2339340"/>
              <a:gd name="connsiteY45" fmla="*/ 5215890 h 6236970"/>
              <a:gd name="connsiteX46" fmla="*/ 883920 w 2339340"/>
              <a:gd name="connsiteY46" fmla="*/ 5657850 h 6236970"/>
              <a:gd name="connsiteX47" fmla="*/ 872490 w 2339340"/>
              <a:gd name="connsiteY47" fmla="*/ 5684520 h 6236970"/>
              <a:gd name="connsiteX48" fmla="*/ 693420 w 2339340"/>
              <a:gd name="connsiteY48" fmla="*/ 5894070 h 6236970"/>
              <a:gd name="connsiteX49" fmla="*/ 541020 w 2339340"/>
              <a:gd name="connsiteY49" fmla="*/ 6092190 h 6236970"/>
              <a:gd name="connsiteX50" fmla="*/ 510540 w 2339340"/>
              <a:gd name="connsiteY50" fmla="*/ 6156960 h 6236970"/>
              <a:gd name="connsiteX51" fmla="*/ 701040 w 2339340"/>
              <a:gd name="connsiteY51" fmla="*/ 6092190 h 6236970"/>
              <a:gd name="connsiteX52" fmla="*/ 830580 w 2339340"/>
              <a:gd name="connsiteY52" fmla="*/ 6065520 h 6236970"/>
              <a:gd name="connsiteX53" fmla="*/ 952500 w 2339340"/>
              <a:gd name="connsiteY53" fmla="*/ 5974080 h 6236970"/>
              <a:gd name="connsiteX54" fmla="*/ 963930 w 2339340"/>
              <a:gd name="connsiteY54" fmla="*/ 5871210 h 6236970"/>
              <a:gd name="connsiteX55" fmla="*/ 1108710 w 2339340"/>
              <a:gd name="connsiteY55" fmla="*/ 5817870 h 6236970"/>
              <a:gd name="connsiteX56" fmla="*/ 1108710 w 2339340"/>
              <a:gd name="connsiteY56" fmla="*/ 5791200 h 6236970"/>
              <a:gd name="connsiteX57" fmla="*/ 1032510 w 2339340"/>
              <a:gd name="connsiteY57" fmla="*/ 5634990 h 6236970"/>
              <a:gd name="connsiteX58" fmla="*/ 1043940 w 2339340"/>
              <a:gd name="connsiteY58" fmla="*/ 5280660 h 6236970"/>
              <a:gd name="connsiteX59" fmla="*/ 1074420 w 2339340"/>
              <a:gd name="connsiteY59" fmla="*/ 4888230 h 6236970"/>
              <a:gd name="connsiteX60" fmla="*/ 1002030 w 2339340"/>
              <a:gd name="connsiteY60" fmla="*/ 4423410 h 6236970"/>
              <a:gd name="connsiteX61" fmla="*/ 1066800 w 2339340"/>
              <a:gd name="connsiteY61" fmla="*/ 4130040 h 6236970"/>
              <a:gd name="connsiteX62" fmla="*/ 1116330 w 2339340"/>
              <a:gd name="connsiteY62" fmla="*/ 3775710 h 6236970"/>
              <a:gd name="connsiteX63" fmla="*/ 1165860 w 2339340"/>
              <a:gd name="connsiteY63" fmla="*/ 3375660 h 6236970"/>
              <a:gd name="connsiteX64" fmla="*/ 1238250 w 2339340"/>
              <a:gd name="connsiteY64" fmla="*/ 3882390 h 6236970"/>
              <a:gd name="connsiteX65" fmla="*/ 1280160 w 2339340"/>
              <a:gd name="connsiteY65" fmla="*/ 4366260 h 6236970"/>
              <a:gd name="connsiteX66" fmla="*/ 1310640 w 2339340"/>
              <a:gd name="connsiteY66" fmla="*/ 4533900 h 6236970"/>
              <a:gd name="connsiteX67" fmla="*/ 1272540 w 2339340"/>
              <a:gd name="connsiteY67" fmla="*/ 4838700 h 6236970"/>
              <a:gd name="connsiteX68" fmla="*/ 1242060 w 2339340"/>
              <a:gd name="connsiteY68" fmla="*/ 5059680 h 6236970"/>
              <a:gd name="connsiteX69" fmla="*/ 1276350 w 2339340"/>
              <a:gd name="connsiteY69" fmla="*/ 5288280 h 6236970"/>
              <a:gd name="connsiteX70" fmla="*/ 1333500 w 2339340"/>
              <a:gd name="connsiteY70" fmla="*/ 5494020 h 6236970"/>
              <a:gd name="connsiteX71" fmla="*/ 1314450 w 2339340"/>
              <a:gd name="connsiteY71" fmla="*/ 5615940 h 6236970"/>
              <a:gd name="connsiteX72" fmla="*/ 1264920 w 2339340"/>
              <a:gd name="connsiteY72" fmla="*/ 5795010 h 6236970"/>
              <a:gd name="connsiteX73" fmla="*/ 1264920 w 2339340"/>
              <a:gd name="connsiteY73" fmla="*/ 5901690 h 6236970"/>
              <a:gd name="connsiteX74" fmla="*/ 1424940 w 2339340"/>
              <a:gd name="connsiteY74" fmla="*/ 6236970 h 6236970"/>
              <a:gd name="connsiteX75" fmla="*/ 1565910 w 2339340"/>
              <a:gd name="connsiteY75" fmla="*/ 6065520 h 6236970"/>
              <a:gd name="connsiteX76" fmla="*/ 1604010 w 2339340"/>
              <a:gd name="connsiteY76" fmla="*/ 6012180 h 6236970"/>
              <a:gd name="connsiteX77" fmla="*/ 1524000 w 2339340"/>
              <a:gd name="connsiteY77" fmla="*/ 5844540 h 6236970"/>
              <a:gd name="connsiteX78" fmla="*/ 1466850 w 2339340"/>
              <a:gd name="connsiteY78" fmla="*/ 5718810 h 6236970"/>
              <a:gd name="connsiteX79" fmla="*/ 1440180 w 2339340"/>
              <a:gd name="connsiteY79" fmla="*/ 5638800 h 6236970"/>
              <a:gd name="connsiteX80" fmla="*/ 1546860 w 2339340"/>
              <a:gd name="connsiteY80" fmla="*/ 5078730 h 6236970"/>
              <a:gd name="connsiteX81" fmla="*/ 1600200 w 2339340"/>
              <a:gd name="connsiteY81" fmla="*/ 4507230 h 6236970"/>
              <a:gd name="connsiteX82" fmla="*/ 1684020 w 2339340"/>
              <a:gd name="connsiteY82" fmla="*/ 4027170 h 6236970"/>
              <a:gd name="connsiteX83" fmla="*/ 1703070 w 2339340"/>
              <a:gd name="connsiteY83" fmla="*/ 3688080 h 6236970"/>
              <a:gd name="connsiteX84" fmla="*/ 1673305 w 2339340"/>
              <a:gd name="connsiteY84" fmla="*/ 3083005 h 6236970"/>
              <a:gd name="connsiteX85" fmla="*/ 1630680 w 2339340"/>
              <a:gd name="connsiteY85" fmla="*/ 2868930 h 6236970"/>
              <a:gd name="connsiteX86" fmla="*/ 1607820 w 2339340"/>
              <a:gd name="connsiteY86" fmla="*/ 2750820 h 6236970"/>
              <a:gd name="connsiteX87" fmla="*/ 1584960 w 2339340"/>
              <a:gd name="connsiteY87" fmla="*/ 2423160 h 6236970"/>
              <a:gd name="connsiteX88" fmla="*/ 1584960 w 2339340"/>
              <a:gd name="connsiteY88" fmla="*/ 2072640 h 6236970"/>
              <a:gd name="connsiteX89" fmla="*/ 1619250 w 2339340"/>
              <a:gd name="connsiteY89" fmla="*/ 1771650 h 6236970"/>
              <a:gd name="connsiteX90" fmla="*/ 1691640 w 2339340"/>
              <a:gd name="connsiteY90" fmla="*/ 1501140 h 6236970"/>
              <a:gd name="connsiteX91" fmla="*/ 1954530 w 2339340"/>
              <a:gd name="connsiteY91" fmla="*/ 1924050 h 6236970"/>
              <a:gd name="connsiteX92" fmla="*/ 2045970 w 2339340"/>
              <a:gd name="connsiteY92" fmla="*/ 2045970 h 6236970"/>
              <a:gd name="connsiteX93" fmla="*/ 1840230 w 2339340"/>
              <a:gd name="connsiteY93" fmla="*/ 2358390 h 6236970"/>
              <a:gd name="connsiteX94" fmla="*/ 1729740 w 2339340"/>
              <a:gd name="connsiteY94" fmla="*/ 2545080 h 6236970"/>
              <a:gd name="connsiteX95" fmla="*/ 1672590 w 2339340"/>
              <a:gd name="connsiteY95" fmla="*/ 2674620 h 6236970"/>
              <a:gd name="connsiteX96" fmla="*/ 1606391 w 2339340"/>
              <a:gd name="connsiteY96" fmla="*/ 2746296 h 6236970"/>
              <a:gd name="connsiteX97" fmla="*/ 1658302 w 2339340"/>
              <a:gd name="connsiteY97" fmla="*/ 3010615 h 6236970"/>
              <a:gd name="connsiteX98" fmla="*/ 1729740 w 2339340"/>
              <a:gd name="connsiteY98" fmla="*/ 2891790 h 6236970"/>
              <a:gd name="connsiteX99" fmla="*/ 1927860 w 2339340"/>
              <a:gd name="connsiteY99" fmla="*/ 2689860 h 6236970"/>
              <a:gd name="connsiteX100" fmla="*/ 2065020 w 2339340"/>
              <a:gd name="connsiteY100" fmla="*/ 2548890 h 6236970"/>
              <a:gd name="connsiteX101" fmla="*/ 2202180 w 2339340"/>
              <a:gd name="connsiteY101" fmla="*/ 2339340 h 6236970"/>
              <a:gd name="connsiteX102" fmla="*/ 2339340 w 2339340"/>
              <a:gd name="connsiteY102" fmla="*/ 2049780 h 6236970"/>
              <a:gd name="connsiteX103" fmla="*/ 2293620 w 2339340"/>
              <a:gd name="connsiteY103" fmla="*/ 1958340 h 6236970"/>
              <a:gd name="connsiteX104" fmla="*/ 2232660 w 2339340"/>
              <a:gd name="connsiteY104" fmla="*/ 1752600 h 6236970"/>
              <a:gd name="connsiteX105" fmla="*/ 2175510 w 2339340"/>
              <a:gd name="connsiteY105" fmla="*/ 1565910 h 6236970"/>
              <a:gd name="connsiteX106" fmla="*/ 2065020 w 2339340"/>
              <a:gd name="connsiteY106" fmla="*/ 1352550 h 6236970"/>
              <a:gd name="connsiteX107" fmla="*/ 1958340 w 2339340"/>
              <a:gd name="connsiteY107" fmla="*/ 1169670 h 6236970"/>
              <a:gd name="connsiteX108" fmla="*/ 1878330 w 2339340"/>
              <a:gd name="connsiteY108" fmla="*/ 1043940 h 6236970"/>
              <a:gd name="connsiteX109" fmla="*/ 1752600 w 2339340"/>
              <a:gd name="connsiteY109" fmla="*/ 975360 h 6236970"/>
              <a:gd name="connsiteX110" fmla="*/ 1645920 w 2339340"/>
              <a:gd name="connsiteY110" fmla="*/ 956310 h 6236970"/>
              <a:gd name="connsiteX111" fmla="*/ 1546860 w 2339340"/>
              <a:gd name="connsiteY111" fmla="*/ 922020 h 6236970"/>
              <a:gd name="connsiteX112" fmla="*/ 1276350 w 2339340"/>
              <a:gd name="connsiteY112" fmla="*/ 861060 h 6236970"/>
              <a:gd name="connsiteX113" fmla="*/ 1257300 w 2339340"/>
              <a:gd name="connsiteY113" fmla="*/ 739140 h 6236970"/>
              <a:gd name="connsiteX114" fmla="*/ 1325880 w 2339340"/>
              <a:gd name="connsiteY114" fmla="*/ 594360 h 6236970"/>
              <a:gd name="connsiteX115" fmla="*/ 1363980 w 2339340"/>
              <a:gd name="connsiteY115" fmla="*/ 537210 h 6236970"/>
              <a:gd name="connsiteX116" fmla="*/ 1352550 w 2339340"/>
              <a:gd name="connsiteY116" fmla="*/ 438150 h 6236970"/>
              <a:gd name="connsiteX117" fmla="*/ 1348740 w 2339340"/>
              <a:gd name="connsiteY117" fmla="*/ 308610 h 6236970"/>
              <a:gd name="connsiteX118" fmla="*/ 1306830 w 2339340"/>
              <a:gd name="connsiteY118" fmla="*/ 114300 h 6236970"/>
              <a:gd name="connsiteX119" fmla="*/ 1188720 w 2339340"/>
              <a:gd name="connsiteY119" fmla="*/ 38100 h 6236970"/>
              <a:gd name="connsiteX120" fmla="*/ 1143000 w 2339340"/>
              <a:gd name="connsiteY120" fmla="*/ 11430 h 6236970"/>
              <a:gd name="connsiteX121" fmla="*/ 1093470 w 2339340"/>
              <a:gd name="connsiteY121" fmla="*/ 22860 h 6236970"/>
              <a:gd name="connsiteX0" fmla="*/ 1093470 w 2339340"/>
              <a:gd name="connsiteY0" fmla="*/ 22860 h 6236970"/>
              <a:gd name="connsiteX1" fmla="*/ 970359 w 2339340"/>
              <a:gd name="connsiteY1" fmla="*/ 61436 h 6236970"/>
              <a:gd name="connsiteX2" fmla="*/ 967740 w 2339340"/>
              <a:gd name="connsiteY2" fmla="*/ 0 h 6236970"/>
              <a:gd name="connsiteX3" fmla="*/ 872490 w 2339340"/>
              <a:gd name="connsiteY3" fmla="*/ 121920 h 6236970"/>
              <a:gd name="connsiteX4" fmla="*/ 849630 w 2339340"/>
              <a:gd name="connsiteY4" fmla="*/ 86916 h 6236970"/>
              <a:gd name="connsiteX5" fmla="*/ 804863 w 2339340"/>
              <a:gd name="connsiteY5" fmla="*/ 216455 h 6236970"/>
              <a:gd name="connsiteX6" fmla="*/ 782955 w 2339340"/>
              <a:gd name="connsiteY6" fmla="*/ 450294 h 6236970"/>
              <a:gd name="connsiteX7" fmla="*/ 754380 w 2339340"/>
              <a:gd name="connsiteY7" fmla="*/ 464820 h 6236970"/>
              <a:gd name="connsiteX8" fmla="*/ 781050 w 2339340"/>
              <a:gd name="connsiteY8" fmla="*/ 548640 h 6236970"/>
              <a:gd name="connsiteX9" fmla="*/ 822960 w 2339340"/>
              <a:gd name="connsiteY9" fmla="*/ 624840 h 6236970"/>
              <a:gd name="connsiteX10" fmla="*/ 887730 w 2339340"/>
              <a:gd name="connsiteY10" fmla="*/ 689610 h 6236970"/>
              <a:gd name="connsiteX11" fmla="*/ 925830 w 2339340"/>
              <a:gd name="connsiteY11" fmla="*/ 769620 h 6236970"/>
              <a:gd name="connsiteX12" fmla="*/ 925830 w 2339340"/>
              <a:gd name="connsiteY12" fmla="*/ 861060 h 6236970"/>
              <a:gd name="connsiteX13" fmla="*/ 803910 w 2339340"/>
              <a:gd name="connsiteY13" fmla="*/ 922020 h 6236970"/>
              <a:gd name="connsiteX14" fmla="*/ 701040 w 2339340"/>
              <a:gd name="connsiteY14" fmla="*/ 948690 h 6236970"/>
              <a:gd name="connsiteX15" fmla="*/ 556260 w 2339340"/>
              <a:gd name="connsiteY15" fmla="*/ 952500 h 6236970"/>
              <a:gd name="connsiteX16" fmla="*/ 403860 w 2339340"/>
              <a:gd name="connsiteY16" fmla="*/ 1002030 h 6236970"/>
              <a:gd name="connsiteX17" fmla="*/ 320040 w 2339340"/>
              <a:gd name="connsiteY17" fmla="*/ 1085850 h 6236970"/>
              <a:gd name="connsiteX18" fmla="*/ 247650 w 2339340"/>
              <a:gd name="connsiteY18" fmla="*/ 1276350 h 6236970"/>
              <a:gd name="connsiteX19" fmla="*/ 163830 w 2339340"/>
              <a:gd name="connsiteY19" fmla="*/ 1569720 h 6236970"/>
              <a:gd name="connsiteX20" fmla="*/ 83820 w 2339340"/>
              <a:gd name="connsiteY20" fmla="*/ 1783080 h 6236970"/>
              <a:gd name="connsiteX21" fmla="*/ 72390 w 2339340"/>
              <a:gd name="connsiteY21" fmla="*/ 1962150 h 6236970"/>
              <a:gd name="connsiteX22" fmla="*/ 0 w 2339340"/>
              <a:gd name="connsiteY22" fmla="*/ 2145030 h 6236970"/>
              <a:gd name="connsiteX23" fmla="*/ 11430 w 2339340"/>
              <a:gd name="connsiteY23" fmla="*/ 2251710 h 6236970"/>
              <a:gd name="connsiteX24" fmla="*/ 106680 w 2339340"/>
              <a:gd name="connsiteY24" fmla="*/ 2426970 h 6236970"/>
              <a:gd name="connsiteX25" fmla="*/ 243840 w 2339340"/>
              <a:gd name="connsiteY25" fmla="*/ 2594610 h 6236970"/>
              <a:gd name="connsiteX26" fmla="*/ 422910 w 2339340"/>
              <a:gd name="connsiteY26" fmla="*/ 2769870 h 6236970"/>
              <a:gd name="connsiteX27" fmla="*/ 609600 w 2339340"/>
              <a:gd name="connsiteY27" fmla="*/ 2929890 h 6236970"/>
              <a:gd name="connsiteX28" fmla="*/ 703183 w 2339340"/>
              <a:gd name="connsiteY28" fmla="*/ 3062525 h 6236970"/>
              <a:gd name="connsiteX29" fmla="*/ 711517 w 2339340"/>
              <a:gd name="connsiteY29" fmla="*/ 2784396 h 6236970"/>
              <a:gd name="connsiteX30" fmla="*/ 647700 w 2339340"/>
              <a:gd name="connsiteY30" fmla="*/ 2731770 h 6236970"/>
              <a:gd name="connsiteX31" fmla="*/ 541020 w 2339340"/>
              <a:gd name="connsiteY31" fmla="*/ 2537460 h 6236970"/>
              <a:gd name="connsiteX32" fmla="*/ 487680 w 2339340"/>
              <a:gd name="connsiteY32" fmla="*/ 2426970 h 6236970"/>
              <a:gd name="connsiteX33" fmla="*/ 293370 w 2339340"/>
              <a:gd name="connsiteY33" fmla="*/ 2205990 h 6236970"/>
              <a:gd name="connsiteX34" fmla="*/ 426720 w 2339340"/>
              <a:gd name="connsiteY34" fmla="*/ 1988820 h 6236970"/>
              <a:gd name="connsiteX35" fmla="*/ 483870 w 2339340"/>
              <a:gd name="connsiteY35" fmla="*/ 1878330 h 6236970"/>
              <a:gd name="connsiteX36" fmla="*/ 544830 w 2339340"/>
              <a:gd name="connsiteY36" fmla="*/ 1642110 h 6236970"/>
              <a:gd name="connsiteX37" fmla="*/ 636270 w 2339340"/>
              <a:gd name="connsiteY37" fmla="*/ 1897380 h 6236970"/>
              <a:gd name="connsiteX38" fmla="*/ 678180 w 2339340"/>
              <a:gd name="connsiteY38" fmla="*/ 2202180 h 6236970"/>
              <a:gd name="connsiteX39" fmla="*/ 689610 w 2339340"/>
              <a:gd name="connsiteY39" fmla="*/ 2487930 h 6236970"/>
              <a:gd name="connsiteX40" fmla="*/ 712470 w 2339340"/>
              <a:gd name="connsiteY40" fmla="*/ 2762250 h 6236970"/>
              <a:gd name="connsiteX41" fmla="*/ 701040 w 2339340"/>
              <a:gd name="connsiteY41" fmla="*/ 3177540 h 6236970"/>
              <a:gd name="connsiteX42" fmla="*/ 643890 w 2339340"/>
              <a:gd name="connsiteY42" fmla="*/ 3783330 h 6236970"/>
              <a:gd name="connsiteX43" fmla="*/ 613410 w 2339340"/>
              <a:gd name="connsiteY43" fmla="*/ 4255770 h 6236970"/>
              <a:gd name="connsiteX44" fmla="*/ 689610 w 2339340"/>
              <a:gd name="connsiteY44" fmla="*/ 4617720 h 6236970"/>
              <a:gd name="connsiteX45" fmla="*/ 803910 w 2339340"/>
              <a:gd name="connsiteY45" fmla="*/ 5215890 h 6236970"/>
              <a:gd name="connsiteX46" fmla="*/ 883920 w 2339340"/>
              <a:gd name="connsiteY46" fmla="*/ 5657850 h 6236970"/>
              <a:gd name="connsiteX47" fmla="*/ 872490 w 2339340"/>
              <a:gd name="connsiteY47" fmla="*/ 5684520 h 6236970"/>
              <a:gd name="connsiteX48" fmla="*/ 693420 w 2339340"/>
              <a:gd name="connsiteY48" fmla="*/ 5894070 h 6236970"/>
              <a:gd name="connsiteX49" fmla="*/ 541020 w 2339340"/>
              <a:gd name="connsiteY49" fmla="*/ 6092190 h 6236970"/>
              <a:gd name="connsiteX50" fmla="*/ 510540 w 2339340"/>
              <a:gd name="connsiteY50" fmla="*/ 6156960 h 6236970"/>
              <a:gd name="connsiteX51" fmla="*/ 701040 w 2339340"/>
              <a:gd name="connsiteY51" fmla="*/ 6092190 h 6236970"/>
              <a:gd name="connsiteX52" fmla="*/ 830580 w 2339340"/>
              <a:gd name="connsiteY52" fmla="*/ 6065520 h 6236970"/>
              <a:gd name="connsiteX53" fmla="*/ 952500 w 2339340"/>
              <a:gd name="connsiteY53" fmla="*/ 5974080 h 6236970"/>
              <a:gd name="connsiteX54" fmla="*/ 963930 w 2339340"/>
              <a:gd name="connsiteY54" fmla="*/ 5871210 h 6236970"/>
              <a:gd name="connsiteX55" fmla="*/ 1108710 w 2339340"/>
              <a:gd name="connsiteY55" fmla="*/ 5817870 h 6236970"/>
              <a:gd name="connsiteX56" fmla="*/ 1108710 w 2339340"/>
              <a:gd name="connsiteY56" fmla="*/ 5791200 h 6236970"/>
              <a:gd name="connsiteX57" fmla="*/ 1032510 w 2339340"/>
              <a:gd name="connsiteY57" fmla="*/ 5634990 h 6236970"/>
              <a:gd name="connsiteX58" fmla="*/ 1043940 w 2339340"/>
              <a:gd name="connsiteY58" fmla="*/ 5280660 h 6236970"/>
              <a:gd name="connsiteX59" fmla="*/ 1074420 w 2339340"/>
              <a:gd name="connsiteY59" fmla="*/ 4888230 h 6236970"/>
              <a:gd name="connsiteX60" fmla="*/ 1002030 w 2339340"/>
              <a:gd name="connsiteY60" fmla="*/ 4423410 h 6236970"/>
              <a:gd name="connsiteX61" fmla="*/ 1066800 w 2339340"/>
              <a:gd name="connsiteY61" fmla="*/ 4130040 h 6236970"/>
              <a:gd name="connsiteX62" fmla="*/ 1116330 w 2339340"/>
              <a:gd name="connsiteY62" fmla="*/ 3775710 h 6236970"/>
              <a:gd name="connsiteX63" fmla="*/ 1165860 w 2339340"/>
              <a:gd name="connsiteY63" fmla="*/ 3375660 h 6236970"/>
              <a:gd name="connsiteX64" fmla="*/ 1238250 w 2339340"/>
              <a:gd name="connsiteY64" fmla="*/ 3882390 h 6236970"/>
              <a:gd name="connsiteX65" fmla="*/ 1280160 w 2339340"/>
              <a:gd name="connsiteY65" fmla="*/ 4366260 h 6236970"/>
              <a:gd name="connsiteX66" fmla="*/ 1310640 w 2339340"/>
              <a:gd name="connsiteY66" fmla="*/ 4533900 h 6236970"/>
              <a:gd name="connsiteX67" fmla="*/ 1272540 w 2339340"/>
              <a:gd name="connsiteY67" fmla="*/ 4838700 h 6236970"/>
              <a:gd name="connsiteX68" fmla="*/ 1242060 w 2339340"/>
              <a:gd name="connsiteY68" fmla="*/ 5059680 h 6236970"/>
              <a:gd name="connsiteX69" fmla="*/ 1276350 w 2339340"/>
              <a:gd name="connsiteY69" fmla="*/ 5288280 h 6236970"/>
              <a:gd name="connsiteX70" fmla="*/ 1333500 w 2339340"/>
              <a:gd name="connsiteY70" fmla="*/ 5494020 h 6236970"/>
              <a:gd name="connsiteX71" fmla="*/ 1314450 w 2339340"/>
              <a:gd name="connsiteY71" fmla="*/ 5615940 h 6236970"/>
              <a:gd name="connsiteX72" fmla="*/ 1264920 w 2339340"/>
              <a:gd name="connsiteY72" fmla="*/ 5795010 h 6236970"/>
              <a:gd name="connsiteX73" fmla="*/ 1264920 w 2339340"/>
              <a:gd name="connsiteY73" fmla="*/ 5901690 h 6236970"/>
              <a:gd name="connsiteX74" fmla="*/ 1424940 w 2339340"/>
              <a:gd name="connsiteY74" fmla="*/ 6236970 h 6236970"/>
              <a:gd name="connsiteX75" fmla="*/ 1565910 w 2339340"/>
              <a:gd name="connsiteY75" fmla="*/ 6065520 h 6236970"/>
              <a:gd name="connsiteX76" fmla="*/ 1604010 w 2339340"/>
              <a:gd name="connsiteY76" fmla="*/ 6012180 h 6236970"/>
              <a:gd name="connsiteX77" fmla="*/ 1524000 w 2339340"/>
              <a:gd name="connsiteY77" fmla="*/ 5844540 h 6236970"/>
              <a:gd name="connsiteX78" fmla="*/ 1466850 w 2339340"/>
              <a:gd name="connsiteY78" fmla="*/ 5718810 h 6236970"/>
              <a:gd name="connsiteX79" fmla="*/ 1440180 w 2339340"/>
              <a:gd name="connsiteY79" fmla="*/ 5638800 h 6236970"/>
              <a:gd name="connsiteX80" fmla="*/ 1546860 w 2339340"/>
              <a:gd name="connsiteY80" fmla="*/ 5078730 h 6236970"/>
              <a:gd name="connsiteX81" fmla="*/ 1600200 w 2339340"/>
              <a:gd name="connsiteY81" fmla="*/ 4507230 h 6236970"/>
              <a:gd name="connsiteX82" fmla="*/ 1684020 w 2339340"/>
              <a:gd name="connsiteY82" fmla="*/ 4027170 h 6236970"/>
              <a:gd name="connsiteX83" fmla="*/ 1703070 w 2339340"/>
              <a:gd name="connsiteY83" fmla="*/ 3688080 h 6236970"/>
              <a:gd name="connsiteX84" fmla="*/ 1673305 w 2339340"/>
              <a:gd name="connsiteY84" fmla="*/ 3083005 h 6236970"/>
              <a:gd name="connsiteX85" fmla="*/ 1630680 w 2339340"/>
              <a:gd name="connsiteY85" fmla="*/ 2868930 h 6236970"/>
              <a:gd name="connsiteX86" fmla="*/ 1607820 w 2339340"/>
              <a:gd name="connsiteY86" fmla="*/ 2750820 h 6236970"/>
              <a:gd name="connsiteX87" fmla="*/ 1584960 w 2339340"/>
              <a:gd name="connsiteY87" fmla="*/ 2423160 h 6236970"/>
              <a:gd name="connsiteX88" fmla="*/ 1584960 w 2339340"/>
              <a:gd name="connsiteY88" fmla="*/ 2072640 h 6236970"/>
              <a:gd name="connsiteX89" fmla="*/ 1619250 w 2339340"/>
              <a:gd name="connsiteY89" fmla="*/ 1771650 h 6236970"/>
              <a:gd name="connsiteX90" fmla="*/ 1691640 w 2339340"/>
              <a:gd name="connsiteY90" fmla="*/ 1501140 h 6236970"/>
              <a:gd name="connsiteX91" fmla="*/ 1954530 w 2339340"/>
              <a:gd name="connsiteY91" fmla="*/ 1924050 h 6236970"/>
              <a:gd name="connsiteX92" fmla="*/ 2045970 w 2339340"/>
              <a:gd name="connsiteY92" fmla="*/ 2045970 h 6236970"/>
              <a:gd name="connsiteX93" fmla="*/ 1840230 w 2339340"/>
              <a:gd name="connsiteY93" fmla="*/ 2358390 h 6236970"/>
              <a:gd name="connsiteX94" fmla="*/ 1729740 w 2339340"/>
              <a:gd name="connsiteY94" fmla="*/ 2545080 h 6236970"/>
              <a:gd name="connsiteX95" fmla="*/ 1672590 w 2339340"/>
              <a:gd name="connsiteY95" fmla="*/ 2674620 h 6236970"/>
              <a:gd name="connsiteX96" fmla="*/ 1606391 w 2339340"/>
              <a:gd name="connsiteY96" fmla="*/ 2746296 h 6236970"/>
              <a:gd name="connsiteX97" fmla="*/ 1658302 w 2339340"/>
              <a:gd name="connsiteY97" fmla="*/ 3010615 h 6236970"/>
              <a:gd name="connsiteX98" fmla="*/ 1729740 w 2339340"/>
              <a:gd name="connsiteY98" fmla="*/ 2891790 h 6236970"/>
              <a:gd name="connsiteX99" fmla="*/ 1927860 w 2339340"/>
              <a:gd name="connsiteY99" fmla="*/ 2689860 h 6236970"/>
              <a:gd name="connsiteX100" fmla="*/ 2065020 w 2339340"/>
              <a:gd name="connsiteY100" fmla="*/ 2548890 h 6236970"/>
              <a:gd name="connsiteX101" fmla="*/ 2202180 w 2339340"/>
              <a:gd name="connsiteY101" fmla="*/ 2339340 h 6236970"/>
              <a:gd name="connsiteX102" fmla="*/ 2339340 w 2339340"/>
              <a:gd name="connsiteY102" fmla="*/ 2049780 h 6236970"/>
              <a:gd name="connsiteX103" fmla="*/ 2293620 w 2339340"/>
              <a:gd name="connsiteY103" fmla="*/ 1958340 h 6236970"/>
              <a:gd name="connsiteX104" fmla="*/ 2232660 w 2339340"/>
              <a:gd name="connsiteY104" fmla="*/ 1752600 h 6236970"/>
              <a:gd name="connsiteX105" fmla="*/ 2175510 w 2339340"/>
              <a:gd name="connsiteY105" fmla="*/ 1565910 h 6236970"/>
              <a:gd name="connsiteX106" fmla="*/ 2065020 w 2339340"/>
              <a:gd name="connsiteY106" fmla="*/ 1352550 h 6236970"/>
              <a:gd name="connsiteX107" fmla="*/ 1958340 w 2339340"/>
              <a:gd name="connsiteY107" fmla="*/ 1169670 h 6236970"/>
              <a:gd name="connsiteX108" fmla="*/ 1878330 w 2339340"/>
              <a:gd name="connsiteY108" fmla="*/ 1043940 h 6236970"/>
              <a:gd name="connsiteX109" fmla="*/ 1752600 w 2339340"/>
              <a:gd name="connsiteY109" fmla="*/ 975360 h 6236970"/>
              <a:gd name="connsiteX110" fmla="*/ 1645920 w 2339340"/>
              <a:gd name="connsiteY110" fmla="*/ 956310 h 6236970"/>
              <a:gd name="connsiteX111" fmla="*/ 1546860 w 2339340"/>
              <a:gd name="connsiteY111" fmla="*/ 922020 h 6236970"/>
              <a:gd name="connsiteX112" fmla="*/ 1276350 w 2339340"/>
              <a:gd name="connsiteY112" fmla="*/ 861060 h 6236970"/>
              <a:gd name="connsiteX113" fmla="*/ 1257300 w 2339340"/>
              <a:gd name="connsiteY113" fmla="*/ 739140 h 6236970"/>
              <a:gd name="connsiteX114" fmla="*/ 1325880 w 2339340"/>
              <a:gd name="connsiteY114" fmla="*/ 594360 h 6236970"/>
              <a:gd name="connsiteX115" fmla="*/ 1363980 w 2339340"/>
              <a:gd name="connsiteY115" fmla="*/ 537210 h 6236970"/>
              <a:gd name="connsiteX116" fmla="*/ 1352550 w 2339340"/>
              <a:gd name="connsiteY116" fmla="*/ 438150 h 6236970"/>
              <a:gd name="connsiteX117" fmla="*/ 1348740 w 2339340"/>
              <a:gd name="connsiteY117" fmla="*/ 308610 h 6236970"/>
              <a:gd name="connsiteX118" fmla="*/ 1306830 w 2339340"/>
              <a:gd name="connsiteY118" fmla="*/ 114300 h 6236970"/>
              <a:gd name="connsiteX119" fmla="*/ 1188720 w 2339340"/>
              <a:gd name="connsiteY119" fmla="*/ 38100 h 6236970"/>
              <a:gd name="connsiteX120" fmla="*/ 1143000 w 2339340"/>
              <a:gd name="connsiteY120" fmla="*/ 11430 h 6236970"/>
              <a:gd name="connsiteX121" fmla="*/ 1093470 w 2339340"/>
              <a:gd name="connsiteY121" fmla="*/ 22860 h 6236970"/>
              <a:gd name="connsiteX0" fmla="*/ 1077992 w 2339340"/>
              <a:gd name="connsiteY0" fmla="*/ 0 h 6253401"/>
              <a:gd name="connsiteX1" fmla="*/ 970359 w 2339340"/>
              <a:gd name="connsiteY1" fmla="*/ 77867 h 6253401"/>
              <a:gd name="connsiteX2" fmla="*/ 967740 w 2339340"/>
              <a:gd name="connsiteY2" fmla="*/ 16431 h 6253401"/>
              <a:gd name="connsiteX3" fmla="*/ 872490 w 2339340"/>
              <a:gd name="connsiteY3" fmla="*/ 138351 h 6253401"/>
              <a:gd name="connsiteX4" fmla="*/ 849630 w 2339340"/>
              <a:gd name="connsiteY4" fmla="*/ 103347 h 6253401"/>
              <a:gd name="connsiteX5" fmla="*/ 804863 w 2339340"/>
              <a:gd name="connsiteY5" fmla="*/ 232886 h 6253401"/>
              <a:gd name="connsiteX6" fmla="*/ 782955 w 2339340"/>
              <a:gd name="connsiteY6" fmla="*/ 466725 h 6253401"/>
              <a:gd name="connsiteX7" fmla="*/ 754380 w 2339340"/>
              <a:gd name="connsiteY7" fmla="*/ 481251 h 6253401"/>
              <a:gd name="connsiteX8" fmla="*/ 781050 w 2339340"/>
              <a:gd name="connsiteY8" fmla="*/ 565071 h 6253401"/>
              <a:gd name="connsiteX9" fmla="*/ 822960 w 2339340"/>
              <a:gd name="connsiteY9" fmla="*/ 641271 h 6253401"/>
              <a:gd name="connsiteX10" fmla="*/ 887730 w 2339340"/>
              <a:gd name="connsiteY10" fmla="*/ 706041 h 6253401"/>
              <a:gd name="connsiteX11" fmla="*/ 925830 w 2339340"/>
              <a:gd name="connsiteY11" fmla="*/ 786051 h 6253401"/>
              <a:gd name="connsiteX12" fmla="*/ 925830 w 2339340"/>
              <a:gd name="connsiteY12" fmla="*/ 877491 h 6253401"/>
              <a:gd name="connsiteX13" fmla="*/ 803910 w 2339340"/>
              <a:gd name="connsiteY13" fmla="*/ 938451 h 6253401"/>
              <a:gd name="connsiteX14" fmla="*/ 701040 w 2339340"/>
              <a:gd name="connsiteY14" fmla="*/ 965121 h 6253401"/>
              <a:gd name="connsiteX15" fmla="*/ 556260 w 2339340"/>
              <a:gd name="connsiteY15" fmla="*/ 968931 h 6253401"/>
              <a:gd name="connsiteX16" fmla="*/ 403860 w 2339340"/>
              <a:gd name="connsiteY16" fmla="*/ 1018461 h 6253401"/>
              <a:gd name="connsiteX17" fmla="*/ 320040 w 2339340"/>
              <a:gd name="connsiteY17" fmla="*/ 1102281 h 6253401"/>
              <a:gd name="connsiteX18" fmla="*/ 247650 w 2339340"/>
              <a:gd name="connsiteY18" fmla="*/ 1292781 h 6253401"/>
              <a:gd name="connsiteX19" fmla="*/ 163830 w 2339340"/>
              <a:gd name="connsiteY19" fmla="*/ 1586151 h 6253401"/>
              <a:gd name="connsiteX20" fmla="*/ 83820 w 2339340"/>
              <a:gd name="connsiteY20" fmla="*/ 1799511 h 6253401"/>
              <a:gd name="connsiteX21" fmla="*/ 72390 w 2339340"/>
              <a:gd name="connsiteY21" fmla="*/ 1978581 h 6253401"/>
              <a:gd name="connsiteX22" fmla="*/ 0 w 2339340"/>
              <a:gd name="connsiteY22" fmla="*/ 2161461 h 6253401"/>
              <a:gd name="connsiteX23" fmla="*/ 11430 w 2339340"/>
              <a:gd name="connsiteY23" fmla="*/ 2268141 h 6253401"/>
              <a:gd name="connsiteX24" fmla="*/ 106680 w 2339340"/>
              <a:gd name="connsiteY24" fmla="*/ 2443401 h 6253401"/>
              <a:gd name="connsiteX25" fmla="*/ 243840 w 2339340"/>
              <a:gd name="connsiteY25" fmla="*/ 2611041 h 6253401"/>
              <a:gd name="connsiteX26" fmla="*/ 422910 w 2339340"/>
              <a:gd name="connsiteY26" fmla="*/ 2786301 h 6253401"/>
              <a:gd name="connsiteX27" fmla="*/ 609600 w 2339340"/>
              <a:gd name="connsiteY27" fmla="*/ 2946321 h 6253401"/>
              <a:gd name="connsiteX28" fmla="*/ 703183 w 2339340"/>
              <a:gd name="connsiteY28" fmla="*/ 3078956 h 6253401"/>
              <a:gd name="connsiteX29" fmla="*/ 711517 w 2339340"/>
              <a:gd name="connsiteY29" fmla="*/ 2800827 h 6253401"/>
              <a:gd name="connsiteX30" fmla="*/ 647700 w 2339340"/>
              <a:gd name="connsiteY30" fmla="*/ 2748201 h 6253401"/>
              <a:gd name="connsiteX31" fmla="*/ 541020 w 2339340"/>
              <a:gd name="connsiteY31" fmla="*/ 2553891 h 6253401"/>
              <a:gd name="connsiteX32" fmla="*/ 487680 w 2339340"/>
              <a:gd name="connsiteY32" fmla="*/ 2443401 h 6253401"/>
              <a:gd name="connsiteX33" fmla="*/ 293370 w 2339340"/>
              <a:gd name="connsiteY33" fmla="*/ 2222421 h 6253401"/>
              <a:gd name="connsiteX34" fmla="*/ 426720 w 2339340"/>
              <a:gd name="connsiteY34" fmla="*/ 2005251 h 6253401"/>
              <a:gd name="connsiteX35" fmla="*/ 483870 w 2339340"/>
              <a:gd name="connsiteY35" fmla="*/ 1894761 h 6253401"/>
              <a:gd name="connsiteX36" fmla="*/ 544830 w 2339340"/>
              <a:gd name="connsiteY36" fmla="*/ 1658541 h 6253401"/>
              <a:gd name="connsiteX37" fmla="*/ 636270 w 2339340"/>
              <a:gd name="connsiteY37" fmla="*/ 1913811 h 6253401"/>
              <a:gd name="connsiteX38" fmla="*/ 678180 w 2339340"/>
              <a:gd name="connsiteY38" fmla="*/ 2218611 h 6253401"/>
              <a:gd name="connsiteX39" fmla="*/ 689610 w 2339340"/>
              <a:gd name="connsiteY39" fmla="*/ 2504361 h 6253401"/>
              <a:gd name="connsiteX40" fmla="*/ 712470 w 2339340"/>
              <a:gd name="connsiteY40" fmla="*/ 2778681 h 6253401"/>
              <a:gd name="connsiteX41" fmla="*/ 701040 w 2339340"/>
              <a:gd name="connsiteY41" fmla="*/ 3193971 h 6253401"/>
              <a:gd name="connsiteX42" fmla="*/ 643890 w 2339340"/>
              <a:gd name="connsiteY42" fmla="*/ 3799761 h 6253401"/>
              <a:gd name="connsiteX43" fmla="*/ 613410 w 2339340"/>
              <a:gd name="connsiteY43" fmla="*/ 4272201 h 6253401"/>
              <a:gd name="connsiteX44" fmla="*/ 689610 w 2339340"/>
              <a:gd name="connsiteY44" fmla="*/ 4634151 h 6253401"/>
              <a:gd name="connsiteX45" fmla="*/ 803910 w 2339340"/>
              <a:gd name="connsiteY45" fmla="*/ 5232321 h 6253401"/>
              <a:gd name="connsiteX46" fmla="*/ 883920 w 2339340"/>
              <a:gd name="connsiteY46" fmla="*/ 5674281 h 6253401"/>
              <a:gd name="connsiteX47" fmla="*/ 872490 w 2339340"/>
              <a:gd name="connsiteY47" fmla="*/ 5700951 h 6253401"/>
              <a:gd name="connsiteX48" fmla="*/ 693420 w 2339340"/>
              <a:gd name="connsiteY48" fmla="*/ 5910501 h 6253401"/>
              <a:gd name="connsiteX49" fmla="*/ 541020 w 2339340"/>
              <a:gd name="connsiteY49" fmla="*/ 6108621 h 6253401"/>
              <a:gd name="connsiteX50" fmla="*/ 510540 w 2339340"/>
              <a:gd name="connsiteY50" fmla="*/ 6173391 h 6253401"/>
              <a:gd name="connsiteX51" fmla="*/ 701040 w 2339340"/>
              <a:gd name="connsiteY51" fmla="*/ 6108621 h 6253401"/>
              <a:gd name="connsiteX52" fmla="*/ 830580 w 2339340"/>
              <a:gd name="connsiteY52" fmla="*/ 6081951 h 6253401"/>
              <a:gd name="connsiteX53" fmla="*/ 952500 w 2339340"/>
              <a:gd name="connsiteY53" fmla="*/ 5990511 h 6253401"/>
              <a:gd name="connsiteX54" fmla="*/ 963930 w 2339340"/>
              <a:gd name="connsiteY54" fmla="*/ 5887641 h 6253401"/>
              <a:gd name="connsiteX55" fmla="*/ 1108710 w 2339340"/>
              <a:gd name="connsiteY55" fmla="*/ 5834301 h 6253401"/>
              <a:gd name="connsiteX56" fmla="*/ 1108710 w 2339340"/>
              <a:gd name="connsiteY56" fmla="*/ 5807631 h 6253401"/>
              <a:gd name="connsiteX57" fmla="*/ 1032510 w 2339340"/>
              <a:gd name="connsiteY57" fmla="*/ 5651421 h 6253401"/>
              <a:gd name="connsiteX58" fmla="*/ 1043940 w 2339340"/>
              <a:gd name="connsiteY58" fmla="*/ 5297091 h 6253401"/>
              <a:gd name="connsiteX59" fmla="*/ 1074420 w 2339340"/>
              <a:gd name="connsiteY59" fmla="*/ 4904661 h 6253401"/>
              <a:gd name="connsiteX60" fmla="*/ 1002030 w 2339340"/>
              <a:gd name="connsiteY60" fmla="*/ 4439841 h 6253401"/>
              <a:gd name="connsiteX61" fmla="*/ 1066800 w 2339340"/>
              <a:gd name="connsiteY61" fmla="*/ 4146471 h 6253401"/>
              <a:gd name="connsiteX62" fmla="*/ 1116330 w 2339340"/>
              <a:gd name="connsiteY62" fmla="*/ 3792141 h 6253401"/>
              <a:gd name="connsiteX63" fmla="*/ 1165860 w 2339340"/>
              <a:gd name="connsiteY63" fmla="*/ 3392091 h 6253401"/>
              <a:gd name="connsiteX64" fmla="*/ 1238250 w 2339340"/>
              <a:gd name="connsiteY64" fmla="*/ 3898821 h 6253401"/>
              <a:gd name="connsiteX65" fmla="*/ 1280160 w 2339340"/>
              <a:gd name="connsiteY65" fmla="*/ 4382691 h 6253401"/>
              <a:gd name="connsiteX66" fmla="*/ 1310640 w 2339340"/>
              <a:gd name="connsiteY66" fmla="*/ 4550331 h 6253401"/>
              <a:gd name="connsiteX67" fmla="*/ 1272540 w 2339340"/>
              <a:gd name="connsiteY67" fmla="*/ 4855131 h 6253401"/>
              <a:gd name="connsiteX68" fmla="*/ 1242060 w 2339340"/>
              <a:gd name="connsiteY68" fmla="*/ 5076111 h 6253401"/>
              <a:gd name="connsiteX69" fmla="*/ 1276350 w 2339340"/>
              <a:gd name="connsiteY69" fmla="*/ 5304711 h 6253401"/>
              <a:gd name="connsiteX70" fmla="*/ 1333500 w 2339340"/>
              <a:gd name="connsiteY70" fmla="*/ 5510451 h 6253401"/>
              <a:gd name="connsiteX71" fmla="*/ 1314450 w 2339340"/>
              <a:gd name="connsiteY71" fmla="*/ 5632371 h 6253401"/>
              <a:gd name="connsiteX72" fmla="*/ 1264920 w 2339340"/>
              <a:gd name="connsiteY72" fmla="*/ 5811441 h 6253401"/>
              <a:gd name="connsiteX73" fmla="*/ 1264920 w 2339340"/>
              <a:gd name="connsiteY73" fmla="*/ 5918121 h 6253401"/>
              <a:gd name="connsiteX74" fmla="*/ 1424940 w 2339340"/>
              <a:gd name="connsiteY74" fmla="*/ 6253401 h 6253401"/>
              <a:gd name="connsiteX75" fmla="*/ 1565910 w 2339340"/>
              <a:gd name="connsiteY75" fmla="*/ 6081951 h 6253401"/>
              <a:gd name="connsiteX76" fmla="*/ 1604010 w 2339340"/>
              <a:gd name="connsiteY76" fmla="*/ 6028611 h 6253401"/>
              <a:gd name="connsiteX77" fmla="*/ 1524000 w 2339340"/>
              <a:gd name="connsiteY77" fmla="*/ 5860971 h 6253401"/>
              <a:gd name="connsiteX78" fmla="*/ 1466850 w 2339340"/>
              <a:gd name="connsiteY78" fmla="*/ 5735241 h 6253401"/>
              <a:gd name="connsiteX79" fmla="*/ 1440180 w 2339340"/>
              <a:gd name="connsiteY79" fmla="*/ 5655231 h 6253401"/>
              <a:gd name="connsiteX80" fmla="*/ 1546860 w 2339340"/>
              <a:gd name="connsiteY80" fmla="*/ 5095161 h 6253401"/>
              <a:gd name="connsiteX81" fmla="*/ 1600200 w 2339340"/>
              <a:gd name="connsiteY81" fmla="*/ 4523661 h 6253401"/>
              <a:gd name="connsiteX82" fmla="*/ 1684020 w 2339340"/>
              <a:gd name="connsiteY82" fmla="*/ 4043601 h 6253401"/>
              <a:gd name="connsiteX83" fmla="*/ 1703070 w 2339340"/>
              <a:gd name="connsiteY83" fmla="*/ 3704511 h 6253401"/>
              <a:gd name="connsiteX84" fmla="*/ 1673305 w 2339340"/>
              <a:gd name="connsiteY84" fmla="*/ 3099436 h 6253401"/>
              <a:gd name="connsiteX85" fmla="*/ 1630680 w 2339340"/>
              <a:gd name="connsiteY85" fmla="*/ 2885361 h 6253401"/>
              <a:gd name="connsiteX86" fmla="*/ 1607820 w 2339340"/>
              <a:gd name="connsiteY86" fmla="*/ 2767251 h 6253401"/>
              <a:gd name="connsiteX87" fmla="*/ 1584960 w 2339340"/>
              <a:gd name="connsiteY87" fmla="*/ 2439591 h 6253401"/>
              <a:gd name="connsiteX88" fmla="*/ 1584960 w 2339340"/>
              <a:gd name="connsiteY88" fmla="*/ 2089071 h 6253401"/>
              <a:gd name="connsiteX89" fmla="*/ 1619250 w 2339340"/>
              <a:gd name="connsiteY89" fmla="*/ 1788081 h 6253401"/>
              <a:gd name="connsiteX90" fmla="*/ 1691640 w 2339340"/>
              <a:gd name="connsiteY90" fmla="*/ 1517571 h 6253401"/>
              <a:gd name="connsiteX91" fmla="*/ 1954530 w 2339340"/>
              <a:gd name="connsiteY91" fmla="*/ 1940481 h 6253401"/>
              <a:gd name="connsiteX92" fmla="*/ 2045970 w 2339340"/>
              <a:gd name="connsiteY92" fmla="*/ 2062401 h 6253401"/>
              <a:gd name="connsiteX93" fmla="*/ 1840230 w 2339340"/>
              <a:gd name="connsiteY93" fmla="*/ 2374821 h 6253401"/>
              <a:gd name="connsiteX94" fmla="*/ 1729740 w 2339340"/>
              <a:gd name="connsiteY94" fmla="*/ 2561511 h 6253401"/>
              <a:gd name="connsiteX95" fmla="*/ 1672590 w 2339340"/>
              <a:gd name="connsiteY95" fmla="*/ 2691051 h 6253401"/>
              <a:gd name="connsiteX96" fmla="*/ 1606391 w 2339340"/>
              <a:gd name="connsiteY96" fmla="*/ 2762727 h 6253401"/>
              <a:gd name="connsiteX97" fmla="*/ 1658302 w 2339340"/>
              <a:gd name="connsiteY97" fmla="*/ 3027046 h 6253401"/>
              <a:gd name="connsiteX98" fmla="*/ 1729740 w 2339340"/>
              <a:gd name="connsiteY98" fmla="*/ 2908221 h 6253401"/>
              <a:gd name="connsiteX99" fmla="*/ 1927860 w 2339340"/>
              <a:gd name="connsiteY99" fmla="*/ 2706291 h 6253401"/>
              <a:gd name="connsiteX100" fmla="*/ 2065020 w 2339340"/>
              <a:gd name="connsiteY100" fmla="*/ 2565321 h 6253401"/>
              <a:gd name="connsiteX101" fmla="*/ 2202180 w 2339340"/>
              <a:gd name="connsiteY101" fmla="*/ 2355771 h 6253401"/>
              <a:gd name="connsiteX102" fmla="*/ 2339340 w 2339340"/>
              <a:gd name="connsiteY102" fmla="*/ 2066211 h 6253401"/>
              <a:gd name="connsiteX103" fmla="*/ 2293620 w 2339340"/>
              <a:gd name="connsiteY103" fmla="*/ 1974771 h 6253401"/>
              <a:gd name="connsiteX104" fmla="*/ 2232660 w 2339340"/>
              <a:gd name="connsiteY104" fmla="*/ 1769031 h 6253401"/>
              <a:gd name="connsiteX105" fmla="*/ 2175510 w 2339340"/>
              <a:gd name="connsiteY105" fmla="*/ 1582341 h 6253401"/>
              <a:gd name="connsiteX106" fmla="*/ 2065020 w 2339340"/>
              <a:gd name="connsiteY106" fmla="*/ 1368981 h 6253401"/>
              <a:gd name="connsiteX107" fmla="*/ 1958340 w 2339340"/>
              <a:gd name="connsiteY107" fmla="*/ 1186101 h 6253401"/>
              <a:gd name="connsiteX108" fmla="*/ 1878330 w 2339340"/>
              <a:gd name="connsiteY108" fmla="*/ 1060371 h 6253401"/>
              <a:gd name="connsiteX109" fmla="*/ 1752600 w 2339340"/>
              <a:gd name="connsiteY109" fmla="*/ 991791 h 6253401"/>
              <a:gd name="connsiteX110" fmla="*/ 1645920 w 2339340"/>
              <a:gd name="connsiteY110" fmla="*/ 972741 h 6253401"/>
              <a:gd name="connsiteX111" fmla="*/ 1546860 w 2339340"/>
              <a:gd name="connsiteY111" fmla="*/ 938451 h 6253401"/>
              <a:gd name="connsiteX112" fmla="*/ 1276350 w 2339340"/>
              <a:gd name="connsiteY112" fmla="*/ 877491 h 6253401"/>
              <a:gd name="connsiteX113" fmla="*/ 1257300 w 2339340"/>
              <a:gd name="connsiteY113" fmla="*/ 755571 h 6253401"/>
              <a:gd name="connsiteX114" fmla="*/ 1325880 w 2339340"/>
              <a:gd name="connsiteY114" fmla="*/ 610791 h 6253401"/>
              <a:gd name="connsiteX115" fmla="*/ 1363980 w 2339340"/>
              <a:gd name="connsiteY115" fmla="*/ 553641 h 6253401"/>
              <a:gd name="connsiteX116" fmla="*/ 1352550 w 2339340"/>
              <a:gd name="connsiteY116" fmla="*/ 454581 h 6253401"/>
              <a:gd name="connsiteX117" fmla="*/ 1348740 w 2339340"/>
              <a:gd name="connsiteY117" fmla="*/ 325041 h 6253401"/>
              <a:gd name="connsiteX118" fmla="*/ 1306830 w 2339340"/>
              <a:gd name="connsiteY118" fmla="*/ 130731 h 6253401"/>
              <a:gd name="connsiteX119" fmla="*/ 1188720 w 2339340"/>
              <a:gd name="connsiteY119" fmla="*/ 54531 h 6253401"/>
              <a:gd name="connsiteX120" fmla="*/ 1143000 w 2339340"/>
              <a:gd name="connsiteY120" fmla="*/ 27861 h 6253401"/>
              <a:gd name="connsiteX121" fmla="*/ 1077992 w 2339340"/>
              <a:gd name="connsiteY121" fmla="*/ 0 h 6253401"/>
              <a:gd name="connsiteX0" fmla="*/ 1077992 w 2339340"/>
              <a:gd name="connsiteY0" fmla="*/ 0 h 6253401"/>
              <a:gd name="connsiteX1" fmla="*/ 970359 w 2339340"/>
              <a:gd name="connsiteY1" fmla="*/ 77867 h 6253401"/>
              <a:gd name="connsiteX2" fmla="*/ 967740 w 2339340"/>
              <a:gd name="connsiteY2" fmla="*/ 16431 h 6253401"/>
              <a:gd name="connsiteX3" fmla="*/ 872490 w 2339340"/>
              <a:gd name="connsiteY3" fmla="*/ 138351 h 6253401"/>
              <a:gd name="connsiteX4" fmla="*/ 849630 w 2339340"/>
              <a:gd name="connsiteY4" fmla="*/ 103347 h 6253401"/>
              <a:gd name="connsiteX5" fmla="*/ 804863 w 2339340"/>
              <a:gd name="connsiteY5" fmla="*/ 232886 h 6253401"/>
              <a:gd name="connsiteX6" fmla="*/ 782955 w 2339340"/>
              <a:gd name="connsiteY6" fmla="*/ 466725 h 6253401"/>
              <a:gd name="connsiteX7" fmla="*/ 754380 w 2339340"/>
              <a:gd name="connsiteY7" fmla="*/ 481251 h 6253401"/>
              <a:gd name="connsiteX8" fmla="*/ 781050 w 2339340"/>
              <a:gd name="connsiteY8" fmla="*/ 565071 h 6253401"/>
              <a:gd name="connsiteX9" fmla="*/ 822960 w 2339340"/>
              <a:gd name="connsiteY9" fmla="*/ 641271 h 6253401"/>
              <a:gd name="connsiteX10" fmla="*/ 887730 w 2339340"/>
              <a:gd name="connsiteY10" fmla="*/ 706041 h 6253401"/>
              <a:gd name="connsiteX11" fmla="*/ 925830 w 2339340"/>
              <a:gd name="connsiteY11" fmla="*/ 786051 h 6253401"/>
              <a:gd name="connsiteX12" fmla="*/ 925830 w 2339340"/>
              <a:gd name="connsiteY12" fmla="*/ 877491 h 6253401"/>
              <a:gd name="connsiteX13" fmla="*/ 803910 w 2339340"/>
              <a:gd name="connsiteY13" fmla="*/ 938451 h 6253401"/>
              <a:gd name="connsiteX14" fmla="*/ 701040 w 2339340"/>
              <a:gd name="connsiteY14" fmla="*/ 965121 h 6253401"/>
              <a:gd name="connsiteX15" fmla="*/ 556260 w 2339340"/>
              <a:gd name="connsiteY15" fmla="*/ 968931 h 6253401"/>
              <a:gd name="connsiteX16" fmla="*/ 403860 w 2339340"/>
              <a:gd name="connsiteY16" fmla="*/ 1018461 h 6253401"/>
              <a:gd name="connsiteX17" fmla="*/ 320040 w 2339340"/>
              <a:gd name="connsiteY17" fmla="*/ 1102281 h 6253401"/>
              <a:gd name="connsiteX18" fmla="*/ 247650 w 2339340"/>
              <a:gd name="connsiteY18" fmla="*/ 1292781 h 6253401"/>
              <a:gd name="connsiteX19" fmla="*/ 163830 w 2339340"/>
              <a:gd name="connsiteY19" fmla="*/ 1586151 h 6253401"/>
              <a:gd name="connsiteX20" fmla="*/ 83820 w 2339340"/>
              <a:gd name="connsiteY20" fmla="*/ 1799511 h 6253401"/>
              <a:gd name="connsiteX21" fmla="*/ 72390 w 2339340"/>
              <a:gd name="connsiteY21" fmla="*/ 1978581 h 6253401"/>
              <a:gd name="connsiteX22" fmla="*/ 0 w 2339340"/>
              <a:gd name="connsiteY22" fmla="*/ 2161461 h 6253401"/>
              <a:gd name="connsiteX23" fmla="*/ 11430 w 2339340"/>
              <a:gd name="connsiteY23" fmla="*/ 2268141 h 6253401"/>
              <a:gd name="connsiteX24" fmla="*/ 106680 w 2339340"/>
              <a:gd name="connsiteY24" fmla="*/ 2443401 h 6253401"/>
              <a:gd name="connsiteX25" fmla="*/ 243840 w 2339340"/>
              <a:gd name="connsiteY25" fmla="*/ 2611041 h 6253401"/>
              <a:gd name="connsiteX26" fmla="*/ 422910 w 2339340"/>
              <a:gd name="connsiteY26" fmla="*/ 2786301 h 6253401"/>
              <a:gd name="connsiteX27" fmla="*/ 609600 w 2339340"/>
              <a:gd name="connsiteY27" fmla="*/ 2946321 h 6253401"/>
              <a:gd name="connsiteX28" fmla="*/ 703183 w 2339340"/>
              <a:gd name="connsiteY28" fmla="*/ 3078956 h 6253401"/>
              <a:gd name="connsiteX29" fmla="*/ 711517 w 2339340"/>
              <a:gd name="connsiteY29" fmla="*/ 2800827 h 6253401"/>
              <a:gd name="connsiteX30" fmla="*/ 647700 w 2339340"/>
              <a:gd name="connsiteY30" fmla="*/ 2748201 h 6253401"/>
              <a:gd name="connsiteX31" fmla="*/ 541020 w 2339340"/>
              <a:gd name="connsiteY31" fmla="*/ 2553891 h 6253401"/>
              <a:gd name="connsiteX32" fmla="*/ 487680 w 2339340"/>
              <a:gd name="connsiteY32" fmla="*/ 2443401 h 6253401"/>
              <a:gd name="connsiteX33" fmla="*/ 293370 w 2339340"/>
              <a:gd name="connsiteY33" fmla="*/ 2222421 h 6253401"/>
              <a:gd name="connsiteX34" fmla="*/ 426720 w 2339340"/>
              <a:gd name="connsiteY34" fmla="*/ 2005251 h 6253401"/>
              <a:gd name="connsiteX35" fmla="*/ 483870 w 2339340"/>
              <a:gd name="connsiteY35" fmla="*/ 1894761 h 6253401"/>
              <a:gd name="connsiteX36" fmla="*/ 544830 w 2339340"/>
              <a:gd name="connsiteY36" fmla="*/ 1658541 h 6253401"/>
              <a:gd name="connsiteX37" fmla="*/ 636270 w 2339340"/>
              <a:gd name="connsiteY37" fmla="*/ 1913811 h 6253401"/>
              <a:gd name="connsiteX38" fmla="*/ 678180 w 2339340"/>
              <a:gd name="connsiteY38" fmla="*/ 2218611 h 6253401"/>
              <a:gd name="connsiteX39" fmla="*/ 689610 w 2339340"/>
              <a:gd name="connsiteY39" fmla="*/ 2504361 h 6253401"/>
              <a:gd name="connsiteX40" fmla="*/ 712470 w 2339340"/>
              <a:gd name="connsiteY40" fmla="*/ 2778681 h 6253401"/>
              <a:gd name="connsiteX41" fmla="*/ 701040 w 2339340"/>
              <a:gd name="connsiteY41" fmla="*/ 3193971 h 6253401"/>
              <a:gd name="connsiteX42" fmla="*/ 643890 w 2339340"/>
              <a:gd name="connsiteY42" fmla="*/ 3799761 h 6253401"/>
              <a:gd name="connsiteX43" fmla="*/ 613410 w 2339340"/>
              <a:gd name="connsiteY43" fmla="*/ 4272201 h 6253401"/>
              <a:gd name="connsiteX44" fmla="*/ 689610 w 2339340"/>
              <a:gd name="connsiteY44" fmla="*/ 4634151 h 6253401"/>
              <a:gd name="connsiteX45" fmla="*/ 803910 w 2339340"/>
              <a:gd name="connsiteY45" fmla="*/ 5232321 h 6253401"/>
              <a:gd name="connsiteX46" fmla="*/ 883920 w 2339340"/>
              <a:gd name="connsiteY46" fmla="*/ 5674281 h 6253401"/>
              <a:gd name="connsiteX47" fmla="*/ 872490 w 2339340"/>
              <a:gd name="connsiteY47" fmla="*/ 5700951 h 6253401"/>
              <a:gd name="connsiteX48" fmla="*/ 693420 w 2339340"/>
              <a:gd name="connsiteY48" fmla="*/ 5910501 h 6253401"/>
              <a:gd name="connsiteX49" fmla="*/ 541020 w 2339340"/>
              <a:gd name="connsiteY49" fmla="*/ 6108621 h 6253401"/>
              <a:gd name="connsiteX50" fmla="*/ 510540 w 2339340"/>
              <a:gd name="connsiteY50" fmla="*/ 6173391 h 6253401"/>
              <a:gd name="connsiteX51" fmla="*/ 701040 w 2339340"/>
              <a:gd name="connsiteY51" fmla="*/ 6108621 h 6253401"/>
              <a:gd name="connsiteX52" fmla="*/ 830580 w 2339340"/>
              <a:gd name="connsiteY52" fmla="*/ 6081951 h 6253401"/>
              <a:gd name="connsiteX53" fmla="*/ 952500 w 2339340"/>
              <a:gd name="connsiteY53" fmla="*/ 5990511 h 6253401"/>
              <a:gd name="connsiteX54" fmla="*/ 963930 w 2339340"/>
              <a:gd name="connsiteY54" fmla="*/ 5887641 h 6253401"/>
              <a:gd name="connsiteX55" fmla="*/ 1108710 w 2339340"/>
              <a:gd name="connsiteY55" fmla="*/ 5834301 h 6253401"/>
              <a:gd name="connsiteX56" fmla="*/ 1108710 w 2339340"/>
              <a:gd name="connsiteY56" fmla="*/ 5807631 h 6253401"/>
              <a:gd name="connsiteX57" fmla="*/ 1032510 w 2339340"/>
              <a:gd name="connsiteY57" fmla="*/ 5651421 h 6253401"/>
              <a:gd name="connsiteX58" fmla="*/ 1043940 w 2339340"/>
              <a:gd name="connsiteY58" fmla="*/ 5297091 h 6253401"/>
              <a:gd name="connsiteX59" fmla="*/ 1074420 w 2339340"/>
              <a:gd name="connsiteY59" fmla="*/ 4904661 h 6253401"/>
              <a:gd name="connsiteX60" fmla="*/ 1002030 w 2339340"/>
              <a:gd name="connsiteY60" fmla="*/ 4439841 h 6253401"/>
              <a:gd name="connsiteX61" fmla="*/ 1066800 w 2339340"/>
              <a:gd name="connsiteY61" fmla="*/ 4146471 h 6253401"/>
              <a:gd name="connsiteX62" fmla="*/ 1116330 w 2339340"/>
              <a:gd name="connsiteY62" fmla="*/ 3792141 h 6253401"/>
              <a:gd name="connsiteX63" fmla="*/ 1165860 w 2339340"/>
              <a:gd name="connsiteY63" fmla="*/ 3392091 h 6253401"/>
              <a:gd name="connsiteX64" fmla="*/ 1238250 w 2339340"/>
              <a:gd name="connsiteY64" fmla="*/ 3898821 h 6253401"/>
              <a:gd name="connsiteX65" fmla="*/ 1280160 w 2339340"/>
              <a:gd name="connsiteY65" fmla="*/ 4382691 h 6253401"/>
              <a:gd name="connsiteX66" fmla="*/ 1310640 w 2339340"/>
              <a:gd name="connsiteY66" fmla="*/ 4550331 h 6253401"/>
              <a:gd name="connsiteX67" fmla="*/ 1272540 w 2339340"/>
              <a:gd name="connsiteY67" fmla="*/ 4855131 h 6253401"/>
              <a:gd name="connsiteX68" fmla="*/ 1242060 w 2339340"/>
              <a:gd name="connsiteY68" fmla="*/ 5076111 h 6253401"/>
              <a:gd name="connsiteX69" fmla="*/ 1276350 w 2339340"/>
              <a:gd name="connsiteY69" fmla="*/ 5304711 h 6253401"/>
              <a:gd name="connsiteX70" fmla="*/ 1333500 w 2339340"/>
              <a:gd name="connsiteY70" fmla="*/ 5510451 h 6253401"/>
              <a:gd name="connsiteX71" fmla="*/ 1314450 w 2339340"/>
              <a:gd name="connsiteY71" fmla="*/ 5632371 h 6253401"/>
              <a:gd name="connsiteX72" fmla="*/ 1264920 w 2339340"/>
              <a:gd name="connsiteY72" fmla="*/ 5811441 h 6253401"/>
              <a:gd name="connsiteX73" fmla="*/ 1264920 w 2339340"/>
              <a:gd name="connsiteY73" fmla="*/ 5918121 h 6253401"/>
              <a:gd name="connsiteX74" fmla="*/ 1424940 w 2339340"/>
              <a:gd name="connsiteY74" fmla="*/ 6253401 h 6253401"/>
              <a:gd name="connsiteX75" fmla="*/ 1565910 w 2339340"/>
              <a:gd name="connsiteY75" fmla="*/ 6081951 h 6253401"/>
              <a:gd name="connsiteX76" fmla="*/ 1604010 w 2339340"/>
              <a:gd name="connsiteY76" fmla="*/ 6028611 h 6253401"/>
              <a:gd name="connsiteX77" fmla="*/ 1524000 w 2339340"/>
              <a:gd name="connsiteY77" fmla="*/ 5860971 h 6253401"/>
              <a:gd name="connsiteX78" fmla="*/ 1466850 w 2339340"/>
              <a:gd name="connsiteY78" fmla="*/ 5735241 h 6253401"/>
              <a:gd name="connsiteX79" fmla="*/ 1440180 w 2339340"/>
              <a:gd name="connsiteY79" fmla="*/ 5655231 h 6253401"/>
              <a:gd name="connsiteX80" fmla="*/ 1546860 w 2339340"/>
              <a:gd name="connsiteY80" fmla="*/ 5095161 h 6253401"/>
              <a:gd name="connsiteX81" fmla="*/ 1600200 w 2339340"/>
              <a:gd name="connsiteY81" fmla="*/ 4523661 h 6253401"/>
              <a:gd name="connsiteX82" fmla="*/ 1684020 w 2339340"/>
              <a:gd name="connsiteY82" fmla="*/ 4043601 h 6253401"/>
              <a:gd name="connsiteX83" fmla="*/ 1703070 w 2339340"/>
              <a:gd name="connsiteY83" fmla="*/ 3704511 h 6253401"/>
              <a:gd name="connsiteX84" fmla="*/ 1673305 w 2339340"/>
              <a:gd name="connsiteY84" fmla="*/ 3099436 h 6253401"/>
              <a:gd name="connsiteX85" fmla="*/ 1630680 w 2339340"/>
              <a:gd name="connsiteY85" fmla="*/ 2885361 h 6253401"/>
              <a:gd name="connsiteX86" fmla="*/ 1607820 w 2339340"/>
              <a:gd name="connsiteY86" fmla="*/ 2767251 h 6253401"/>
              <a:gd name="connsiteX87" fmla="*/ 1584960 w 2339340"/>
              <a:gd name="connsiteY87" fmla="*/ 2439591 h 6253401"/>
              <a:gd name="connsiteX88" fmla="*/ 1584960 w 2339340"/>
              <a:gd name="connsiteY88" fmla="*/ 2089071 h 6253401"/>
              <a:gd name="connsiteX89" fmla="*/ 1619250 w 2339340"/>
              <a:gd name="connsiteY89" fmla="*/ 1788081 h 6253401"/>
              <a:gd name="connsiteX90" fmla="*/ 1691640 w 2339340"/>
              <a:gd name="connsiteY90" fmla="*/ 1517571 h 6253401"/>
              <a:gd name="connsiteX91" fmla="*/ 1954530 w 2339340"/>
              <a:gd name="connsiteY91" fmla="*/ 1940481 h 6253401"/>
              <a:gd name="connsiteX92" fmla="*/ 2045970 w 2339340"/>
              <a:gd name="connsiteY92" fmla="*/ 2062401 h 6253401"/>
              <a:gd name="connsiteX93" fmla="*/ 1840230 w 2339340"/>
              <a:gd name="connsiteY93" fmla="*/ 2374821 h 6253401"/>
              <a:gd name="connsiteX94" fmla="*/ 1729740 w 2339340"/>
              <a:gd name="connsiteY94" fmla="*/ 2561511 h 6253401"/>
              <a:gd name="connsiteX95" fmla="*/ 1672590 w 2339340"/>
              <a:gd name="connsiteY95" fmla="*/ 2691051 h 6253401"/>
              <a:gd name="connsiteX96" fmla="*/ 1606391 w 2339340"/>
              <a:gd name="connsiteY96" fmla="*/ 2762727 h 6253401"/>
              <a:gd name="connsiteX97" fmla="*/ 1658302 w 2339340"/>
              <a:gd name="connsiteY97" fmla="*/ 3027046 h 6253401"/>
              <a:gd name="connsiteX98" fmla="*/ 1729740 w 2339340"/>
              <a:gd name="connsiteY98" fmla="*/ 2908221 h 6253401"/>
              <a:gd name="connsiteX99" fmla="*/ 1927860 w 2339340"/>
              <a:gd name="connsiteY99" fmla="*/ 2706291 h 6253401"/>
              <a:gd name="connsiteX100" fmla="*/ 2065020 w 2339340"/>
              <a:gd name="connsiteY100" fmla="*/ 2565321 h 6253401"/>
              <a:gd name="connsiteX101" fmla="*/ 2202180 w 2339340"/>
              <a:gd name="connsiteY101" fmla="*/ 2355771 h 6253401"/>
              <a:gd name="connsiteX102" fmla="*/ 2339340 w 2339340"/>
              <a:gd name="connsiteY102" fmla="*/ 2066211 h 6253401"/>
              <a:gd name="connsiteX103" fmla="*/ 2293620 w 2339340"/>
              <a:gd name="connsiteY103" fmla="*/ 1974771 h 6253401"/>
              <a:gd name="connsiteX104" fmla="*/ 2232660 w 2339340"/>
              <a:gd name="connsiteY104" fmla="*/ 1769031 h 6253401"/>
              <a:gd name="connsiteX105" fmla="*/ 2175510 w 2339340"/>
              <a:gd name="connsiteY105" fmla="*/ 1582341 h 6253401"/>
              <a:gd name="connsiteX106" fmla="*/ 2065020 w 2339340"/>
              <a:gd name="connsiteY106" fmla="*/ 1368981 h 6253401"/>
              <a:gd name="connsiteX107" fmla="*/ 1958340 w 2339340"/>
              <a:gd name="connsiteY107" fmla="*/ 1186101 h 6253401"/>
              <a:gd name="connsiteX108" fmla="*/ 1878330 w 2339340"/>
              <a:gd name="connsiteY108" fmla="*/ 1060371 h 6253401"/>
              <a:gd name="connsiteX109" fmla="*/ 1752600 w 2339340"/>
              <a:gd name="connsiteY109" fmla="*/ 991791 h 6253401"/>
              <a:gd name="connsiteX110" fmla="*/ 1645920 w 2339340"/>
              <a:gd name="connsiteY110" fmla="*/ 972741 h 6253401"/>
              <a:gd name="connsiteX111" fmla="*/ 1546860 w 2339340"/>
              <a:gd name="connsiteY111" fmla="*/ 938451 h 6253401"/>
              <a:gd name="connsiteX112" fmla="*/ 1276350 w 2339340"/>
              <a:gd name="connsiteY112" fmla="*/ 877491 h 6253401"/>
              <a:gd name="connsiteX113" fmla="*/ 1257300 w 2339340"/>
              <a:gd name="connsiteY113" fmla="*/ 755571 h 6253401"/>
              <a:gd name="connsiteX114" fmla="*/ 1325880 w 2339340"/>
              <a:gd name="connsiteY114" fmla="*/ 610791 h 6253401"/>
              <a:gd name="connsiteX115" fmla="*/ 1363980 w 2339340"/>
              <a:gd name="connsiteY115" fmla="*/ 553641 h 6253401"/>
              <a:gd name="connsiteX116" fmla="*/ 1352550 w 2339340"/>
              <a:gd name="connsiteY116" fmla="*/ 454581 h 6253401"/>
              <a:gd name="connsiteX117" fmla="*/ 1348740 w 2339340"/>
              <a:gd name="connsiteY117" fmla="*/ 325041 h 6253401"/>
              <a:gd name="connsiteX118" fmla="*/ 1311592 w 2339340"/>
              <a:gd name="connsiteY118" fmla="*/ 99775 h 6253401"/>
              <a:gd name="connsiteX119" fmla="*/ 1188720 w 2339340"/>
              <a:gd name="connsiteY119" fmla="*/ 54531 h 6253401"/>
              <a:gd name="connsiteX120" fmla="*/ 1143000 w 2339340"/>
              <a:gd name="connsiteY120" fmla="*/ 27861 h 6253401"/>
              <a:gd name="connsiteX121" fmla="*/ 1077992 w 2339340"/>
              <a:gd name="connsiteY121" fmla="*/ 0 h 6253401"/>
              <a:gd name="connsiteX0" fmla="*/ 1077992 w 2339340"/>
              <a:gd name="connsiteY0" fmla="*/ 0 h 6253401"/>
              <a:gd name="connsiteX1" fmla="*/ 970359 w 2339340"/>
              <a:gd name="connsiteY1" fmla="*/ 77867 h 6253401"/>
              <a:gd name="connsiteX2" fmla="*/ 967740 w 2339340"/>
              <a:gd name="connsiteY2" fmla="*/ 16431 h 6253401"/>
              <a:gd name="connsiteX3" fmla="*/ 872490 w 2339340"/>
              <a:gd name="connsiteY3" fmla="*/ 138351 h 6253401"/>
              <a:gd name="connsiteX4" fmla="*/ 849630 w 2339340"/>
              <a:gd name="connsiteY4" fmla="*/ 103347 h 6253401"/>
              <a:gd name="connsiteX5" fmla="*/ 804863 w 2339340"/>
              <a:gd name="connsiteY5" fmla="*/ 232886 h 6253401"/>
              <a:gd name="connsiteX6" fmla="*/ 782955 w 2339340"/>
              <a:gd name="connsiteY6" fmla="*/ 466725 h 6253401"/>
              <a:gd name="connsiteX7" fmla="*/ 754380 w 2339340"/>
              <a:gd name="connsiteY7" fmla="*/ 481251 h 6253401"/>
              <a:gd name="connsiteX8" fmla="*/ 781050 w 2339340"/>
              <a:gd name="connsiteY8" fmla="*/ 565071 h 6253401"/>
              <a:gd name="connsiteX9" fmla="*/ 822960 w 2339340"/>
              <a:gd name="connsiteY9" fmla="*/ 641271 h 6253401"/>
              <a:gd name="connsiteX10" fmla="*/ 887730 w 2339340"/>
              <a:gd name="connsiteY10" fmla="*/ 706041 h 6253401"/>
              <a:gd name="connsiteX11" fmla="*/ 925830 w 2339340"/>
              <a:gd name="connsiteY11" fmla="*/ 786051 h 6253401"/>
              <a:gd name="connsiteX12" fmla="*/ 925830 w 2339340"/>
              <a:gd name="connsiteY12" fmla="*/ 877491 h 6253401"/>
              <a:gd name="connsiteX13" fmla="*/ 803910 w 2339340"/>
              <a:gd name="connsiteY13" fmla="*/ 938451 h 6253401"/>
              <a:gd name="connsiteX14" fmla="*/ 701040 w 2339340"/>
              <a:gd name="connsiteY14" fmla="*/ 965121 h 6253401"/>
              <a:gd name="connsiteX15" fmla="*/ 556260 w 2339340"/>
              <a:gd name="connsiteY15" fmla="*/ 968931 h 6253401"/>
              <a:gd name="connsiteX16" fmla="*/ 403860 w 2339340"/>
              <a:gd name="connsiteY16" fmla="*/ 1018461 h 6253401"/>
              <a:gd name="connsiteX17" fmla="*/ 320040 w 2339340"/>
              <a:gd name="connsiteY17" fmla="*/ 1102281 h 6253401"/>
              <a:gd name="connsiteX18" fmla="*/ 247650 w 2339340"/>
              <a:gd name="connsiteY18" fmla="*/ 1292781 h 6253401"/>
              <a:gd name="connsiteX19" fmla="*/ 163830 w 2339340"/>
              <a:gd name="connsiteY19" fmla="*/ 1586151 h 6253401"/>
              <a:gd name="connsiteX20" fmla="*/ 83820 w 2339340"/>
              <a:gd name="connsiteY20" fmla="*/ 1799511 h 6253401"/>
              <a:gd name="connsiteX21" fmla="*/ 72390 w 2339340"/>
              <a:gd name="connsiteY21" fmla="*/ 1978581 h 6253401"/>
              <a:gd name="connsiteX22" fmla="*/ 0 w 2339340"/>
              <a:gd name="connsiteY22" fmla="*/ 2161461 h 6253401"/>
              <a:gd name="connsiteX23" fmla="*/ 11430 w 2339340"/>
              <a:gd name="connsiteY23" fmla="*/ 2268141 h 6253401"/>
              <a:gd name="connsiteX24" fmla="*/ 106680 w 2339340"/>
              <a:gd name="connsiteY24" fmla="*/ 2443401 h 6253401"/>
              <a:gd name="connsiteX25" fmla="*/ 243840 w 2339340"/>
              <a:gd name="connsiteY25" fmla="*/ 2611041 h 6253401"/>
              <a:gd name="connsiteX26" fmla="*/ 422910 w 2339340"/>
              <a:gd name="connsiteY26" fmla="*/ 2786301 h 6253401"/>
              <a:gd name="connsiteX27" fmla="*/ 609600 w 2339340"/>
              <a:gd name="connsiteY27" fmla="*/ 2946321 h 6253401"/>
              <a:gd name="connsiteX28" fmla="*/ 703183 w 2339340"/>
              <a:gd name="connsiteY28" fmla="*/ 3078956 h 6253401"/>
              <a:gd name="connsiteX29" fmla="*/ 711517 w 2339340"/>
              <a:gd name="connsiteY29" fmla="*/ 2800827 h 6253401"/>
              <a:gd name="connsiteX30" fmla="*/ 647700 w 2339340"/>
              <a:gd name="connsiteY30" fmla="*/ 2748201 h 6253401"/>
              <a:gd name="connsiteX31" fmla="*/ 541020 w 2339340"/>
              <a:gd name="connsiteY31" fmla="*/ 2553891 h 6253401"/>
              <a:gd name="connsiteX32" fmla="*/ 487680 w 2339340"/>
              <a:gd name="connsiteY32" fmla="*/ 2443401 h 6253401"/>
              <a:gd name="connsiteX33" fmla="*/ 293370 w 2339340"/>
              <a:gd name="connsiteY33" fmla="*/ 2222421 h 6253401"/>
              <a:gd name="connsiteX34" fmla="*/ 426720 w 2339340"/>
              <a:gd name="connsiteY34" fmla="*/ 2005251 h 6253401"/>
              <a:gd name="connsiteX35" fmla="*/ 483870 w 2339340"/>
              <a:gd name="connsiteY35" fmla="*/ 1894761 h 6253401"/>
              <a:gd name="connsiteX36" fmla="*/ 544830 w 2339340"/>
              <a:gd name="connsiteY36" fmla="*/ 1658541 h 6253401"/>
              <a:gd name="connsiteX37" fmla="*/ 636270 w 2339340"/>
              <a:gd name="connsiteY37" fmla="*/ 1913811 h 6253401"/>
              <a:gd name="connsiteX38" fmla="*/ 678180 w 2339340"/>
              <a:gd name="connsiteY38" fmla="*/ 2218611 h 6253401"/>
              <a:gd name="connsiteX39" fmla="*/ 689610 w 2339340"/>
              <a:gd name="connsiteY39" fmla="*/ 2504361 h 6253401"/>
              <a:gd name="connsiteX40" fmla="*/ 712470 w 2339340"/>
              <a:gd name="connsiteY40" fmla="*/ 2778681 h 6253401"/>
              <a:gd name="connsiteX41" fmla="*/ 701040 w 2339340"/>
              <a:gd name="connsiteY41" fmla="*/ 3193971 h 6253401"/>
              <a:gd name="connsiteX42" fmla="*/ 643890 w 2339340"/>
              <a:gd name="connsiteY42" fmla="*/ 3799761 h 6253401"/>
              <a:gd name="connsiteX43" fmla="*/ 613410 w 2339340"/>
              <a:gd name="connsiteY43" fmla="*/ 4272201 h 6253401"/>
              <a:gd name="connsiteX44" fmla="*/ 689610 w 2339340"/>
              <a:gd name="connsiteY44" fmla="*/ 4634151 h 6253401"/>
              <a:gd name="connsiteX45" fmla="*/ 803910 w 2339340"/>
              <a:gd name="connsiteY45" fmla="*/ 5232321 h 6253401"/>
              <a:gd name="connsiteX46" fmla="*/ 883920 w 2339340"/>
              <a:gd name="connsiteY46" fmla="*/ 5674281 h 6253401"/>
              <a:gd name="connsiteX47" fmla="*/ 872490 w 2339340"/>
              <a:gd name="connsiteY47" fmla="*/ 5700951 h 6253401"/>
              <a:gd name="connsiteX48" fmla="*/ 693420 w 2339340"/>
              <a:gd name="connsiteY48" fmla="*/ 5910501 h 6253401"/>
              <a:gd name="connsiteX49" fmla="*/ 541020 w 2339340"/>
              <a:gd name="connsiteY49" fmla="*/ 6108621 h 6253401"/>
              <a:gd name="connsiteX50" fmla="*/ 510540 w 2339340"/>
              <a:gd name="connsiteY50" fmla="*/ 6173391 h 6253401"/>
              <a:gd name="connsiteX51" fmla="*/ 701040 w 2339340"/>
              <a:gd name="connsiteY51" fmla="*/ 6108621 h 6253401"/>
              <a:gd name="connsiteX52" fmla="*/ 830580 w 2339340"/>
              <a:gd name="connsiteY52" fmla="*/ 6081951 h 6253401"/>
              <a:gd name="connsiteX53" fmla="*/ 952500 w 2339340"/>
              <a:gd name="connsiteY53" fmla="*/ 5990511 h 6253401"/>
              <a:gd name="connsiteX54" fmla="*/ 963930 w 2339340"/>
              <a:gd name="connsiteY54" fmla="*/ 5887641 h 6253401"/>
              <a:gd name="connsiteX55" fmla="*/ 1108710 w 2339340"/>
              <a:gd name="connsiteY55" fmla="*/ 5834301 h 6253401"/>
              <a:gd name="connsiteX56" fmla="*/ 1108710 w 2339340"/>
              <a:gd name="connsiteY56" fmla="*/ 5807631 h 6253401"/>
              <a:gd name="connsiteX57" fmla="*/ 1032510 w 2339340"/>
              <a:gd name="connsiteY57" fmla="*/ 5651421 h 6253401"/>
              <a:gd name="connsiteX58" fmla="*/ 1043940 w 2339340"/>
              <a:gd name="connsiteY58" fmla="*/ 5297091 h 6253401"/>
              <a:gd name="connsiteX59" fmla="*/ 1074420 w 2339340"/>
              <a:gd name="connsiteY59" fmla="*/ 4904661 h 6253401"/>
              <a:gd name="connsiteX60" fmla="*/ 1002030 w 2339340"/>
              <a:gd name="connsiteY60" fmla="*/ 4439841 h 6253401"/>
              <a:gd name="connsiteX61" fmla="*/ 1066800 w 2339340"/>
              <a:gd name="connsiteY61" fmla="*/ 4146471 h 6253401"/>
              <a:gd name="connsiteX62" fmla="*/ 1116330 w 2339340"/>
              <a:gd name="connsiteY62" fmla="*/ 3792141 h 6253401"/>
              <a:gd name="connsiteX63" fmla="*/ 1165860 w 2339340"/>
              <a:gd name="connsiteY63" fmla="*/ 3392091 h 6253401"/>
              <a:gd name="connsiteX64" fmla="*/ 1238250 w 2339340"/>
              <a:gd name="connsiteY64" fmla="*/ 3898821 h 6253401"/>
              <a:gd name="connsiteX65" fmla="*/ 1280160 w 2339340"/>
              <a:gd name="connsiteY65" fmla="*/ 4382691 h 6253401"/>
              <a:gd name="connsiteX66" fmla="*/ 1310640 w 2339340"/>
              <a:gd name="connsiteY66" fmla="*/ 4550331 h 6253401"/>
              <a:gd name="connsiteX67" fmla="*/ 1272540 w 2339340"/>
              <a:gd name="connsiteY67" fmla="*/ 4855131 h 6253401"/>
              <a:gd name="connsiteX68" fmla="*/ 1242060 w 2339340"/>
              <a:gd name="connsiteY68" fmla="*/ 5076111 h 6253401"/>
              <a:gd name="connsiteX69" fmla="*/ 1276350 w 2339340"/>
              <a:gd name="connsiteY69" fmla="*/ 5304711 h 6253401"/>
              <a:gd name="connsiteX70" fmla="*/ 1333500 w 2339340"/>
              <a:gd name="connsiteY70" fmla="*/ 5510451 h 6253401"/>
              <a:gd name="connsiteX71" fmla="*/ 1314450 w 2339340"/>
              <a:gd name="connsiteY71" fmla="*/ 5632371 h 6253401"/>
              <a:gd name="connsiteX72" fmla="*/ 1264920 w 2339340"/>
              <a:gd name="connsiteY72" fmla="*/ 5811441 h 6253401"/>
              <a:gd name="connsiteX73" fmla="*/ 1264920 w 2339340"/>
              <a:gd name="connsiteY73" fmla="*/ 5918121 h 6253401"/>
              <a:gd name="connsiteX74" fmla="*/ 1424940 w 2339340"/>
              <a:gd name="connsiteY74" fmla="*/ 6253401 h 6253401"/>
              <a:gd name="connsiteX75" fmla="*/ 1565910 w 2339340"/>
              <a:gd name="connsiteY75" fmla="*/ 6081951 h 6253401"/>
              <a:gd name="connsiteX76" fmla="*/ 1604010 w 2339340"/>
              <a:gd name="connsiteY76" fmla="*/ 6028611 h 6253401"/>
              <a:gd name="connsiteX77" fmla="*/ 1524000 w 2339340"/>
              <a:gd name="connsiteY77" fmla="*/ 5860971 h 6253401"/>
              <a:gd name="connsiteX78" fmla="*/ 1466850 w 2339340"/>
              <a:gd name="connsiteY78" fmla="*/ 5735241 h 6253401"/>
              <a:gd name="connsiteX79" fmla="*/ 1440180 w 2339340"/>
              <a:gd name="connsiteY79" fmla="*/ 5655231 h 6253401"/>
              <a:gd name="connsiteX80" fmla="*/ 1546860 w 2339340"/>
              <a:gd name="connsiteY80" fmla="*/ 5095161 h 6253401"/>
              <a:gd name="connsiteX81" fmla="*/ 1600200 w 2339340"/>
              <a:gd name="connsiteY81" fmla="*/ 4523661 h 6253401"/>
              <a:gd name="connsiteX82" fmla="*/ 1684020 w 2339340"/>
              <a:gd name="connsiteY82" fmla="*/ 4043601 h 6253401"/>
              <a:gd name="connsiteX83" fmla="*/ 1703070 w 2339340"/>
              <a:gd name="connsiteY83" fmla="*/ 3704511 h 6253401"/>
              <a:gd name="connsiteX84" fmla="*/ 1673305 w 2339340"/>
              <a:gd name="connsiteY84" fmla="*/ 3099436 h 6253401"/>
              <a:gd name="connsiteX85" fmla="*/ 1630680 w 2339340"/>
              <a:gd name="connsiteY85" fmla="*/ 2885361 h 6253401"/>
              <a:gd name="connsiteX86" fmla="*/ 1607820 w 2339340"/>
              <a:gd name="connsiteY86" fmla="*/ 2767251 h 6253401"/>
              <a:gd name="connsiteX87" fmla="*/ 1584960 w 2339340"/>
              <a:gd name="connsiteY87" fmla="*/ 2439591 h 6253401"/>
              <a:gd name="connsiteX88" fmla="*/ 1584960 w 2339340"/>
              <a:gd name="connsiteY88" fmla="*/ 2089071 h 6253401"/>
              <a:gd name="connsiteX89" fmla="*/ 1619250 w 2339340"/>
              <a:gd name="connsiteY89" fmla="*/ 1788081 h 6253401"/>
              <a:gd name="connsiteX90" fmla="*/ 1691640 w 2339340"/>
              <a:gd name="connsiteY90" fmla="*/ 1517571 h 6253401"/>
              <a:gd name="connsiteX91" fmla="*/ 1954530 w 2339340"/>
              <a:gd name="connsiteY91" fmla="*/ 1940481 h 6253401"/>
              <a:gd name="connsiteX92" fmla="*/ 2045970 w 2339340"/>
              <a:gd name="connsiteY92" fmla="*/ 2062401 h 6253401"/>
              <a:gd name="connsiteX93" fmla="*/ 1840230 w 2339340"/>
              <a:gd name="connsiteY93" fmla="*/ 2374821 h 6253401"/>
              <a:gd name="connsiteX94" fmla="*/ 1729740 w 2339340"/>
              <a:gd name="connsiteY94" fmla="*/ 2561511 h 6253401"/>
              <a:gd name="connsiteX95" fmla="*/ 1672590 w 2339340"/>
              <a:gd name="connsiteY95" fmla="*/ 2691051 h 6253401"/>
              <a:gd name="connsiteX96" fmla="*/ 1606391 w 2339340"/>
              <a:gd name="connsiteY96" fmla="*/ 2762727 h 6253401"/>
              <a:gd name="connsiteX97" fmla="*/ 1658302 w 2339340"/>
              <a:gd name="connsiteY97" fmla="*/ 3027046 h 6253401"/>
              <a:gd name="connsiteX98" fmla="*/ 1729740 w 2339340"/>
              <a:gd name="connsiteY98" fmla="*/ 2908221 h 6253401"/>
              <a:gd name="connsiteX99" fmla="*/ 1927860 w 2339340"/>
              <a:gd name="connsiteY99" fmla="*/ 2706291 h 6253401"/>
              <a:gd name="connsiteX100" fmla="*/ 2065020 w 2339340"/>
              <a:gd name="connsiteY100" fmla="*/ 2565321 h 6253401"/>
              <a:gd name="connsiteX101" fmla="*/ 2202180 w 2339340"/>
              <a:gd name="connsiteY101" fmla="*/ 2355771 h 6253401"/>
              <a:gd name="connsiteX102" fmla="*/ 2339340 w 2339340"/>
              <a:gd name="connsiteY102" fmla="*/ 2066211 h 6253401"/>
              <a:gd name="connsiteX103" fmla="*/ 2293620 w 2339340"/>
              <a:gd name="connsiteY103" fmla="*/ 1974771 h 6253401"/>
              <a:gd name="connsiteX104" fmla="*/ 2232660 w 2339340"/>
              <a:gd name="connsiteY104" fmla="*/ 1769031 h 6253401"/>
              <a:gd name="connsiteX105" fmla="*/ 2175510 w 2339340"/>
              <a:gd name="connsiteY105" fmla="*/ 1582341 h 6253401"/>
              <a:gd name="connsiteX106" fmla="*/ 2065020 w 2339340"/>
              <a:gd name="connsiteY106" fmla="*/ 1368981 h 6253401"/>
              <a:gd name="connsiteX107" fmla="*/ 1958340 w 2339340"/>
              <a:gd name="connsiteY107" fmla="*/ 1186101 h 6253401"/>
              <a:gd name="connsiteX108" fmla="*/ 1878330 w 2339340"/>
              <a:gd name="connsiteY108" fmla="*/ 1060371 h 6253401"/>
              <a:gd name="connsiteX109" fmla="*/ 1752600 w 2339340"/>
              <a:gd name="connsiteY109" fmla="*/ 991791 h 6253401"/>
              <a:gd name="connsiteX110" fmla="*/ 1645920 w 2339340"/>
              <a:gd name="connsiteY110" fmla="*/ 972741 h 6253401"/>
              <a:gd name="connsiteX111" fmla="*/ 1546860 w 2339340"/>
              <a:gd name="connsiteY111" fmla="*/ 938451 h 6253401"/>
              <a:gd name="connsiteX112" fmla="*/ 1276350 w 2339340"/>
              <a:gd name="connsiteY112" fmla="*/ 877491 h 6253401"/>
              <a:gd name="connsiteX113" fmla="*/ 1257300 w 2339340"/>
              <a:gd name="connsiteY113" fmla="*/ 755571 h 6253401"/>
              <a:gd name="connsiteX114" fmla="*/ 1325880 w 2339340"/>
              <a:gd name="connsiteY114" fmla="*/ 610791 h 6253401"/>
              <a:gd name="connsiteX115" fmla="*/ 1363980 w 2339340"/>
              <a:gd name="connsiteY115" fmla="*/ 553641 h 6253401"/>
              <a:gd name="connsiteX116" fmla="*/ 1352550 w 2339340"/>
              <a:gd name="connsiteY116" fmla="*/ 454581 h 6253401"/>
              <a:gd name="connsiteX117" fmla="*/ 1359455 w 2339340"/>
              <a:gd name="connsiteY117" fmla="*/ 267891 h 6253401"/>
              <a:gd name="connsiteX118" fmla="*/ 1311592 w 2339340"/>
              <a:gd name="connsiteY118" fmla="*/ 99775 h 6253401"/>
              <a:gd name="connsiteX119" fmla="*/ 1188720 w 2339340"/>
              <a:gd name="connsiteY119" fmla="*/ 54531 h 6253401"/>
              <a:gd name="connsiteX120" fmla="*/ 1143000 w 2339340"/>
              <a:gd name="connsiteY120" fmla="*/ 27861 h 6253401"/>
              <a:gd name="connsiteX121" fmla="*/ 1077992 w 2339340"/>
              <a:gd name="connsiteY121" fmla="*/ 0 h 6253401"/>
              <a:gd name="connsiteX0" fmla="*/ 1077992 w 2339340"/>
              <a:gd name="connsiteY0" fmla="*/ 0 h 6253401"/>
              <a:gd name="connsiteX1" fmla="*/ 970359 w 2339340"/>
              <a:gd name="connsiteY1" fmla="*/ 77867 h 6253401"/>
              <a:gd name="connsiteX2" fmla="*/ 967740 w 2339340"/>
              <a:gd name="connsiteY2" fmla="*/ 16431 h 6253401"/>
              <a:gd name="connsiteX3" fmla="*/ 872490 w 2339340"/>
              <a:gd name="connsiteY3" fmla="*/ 138351 h 6253401"/>
              <a:gd name="connsiteX4" fmla="*/ 849630 w 2339340"/>
              <a:gd name="connsiteY4" fmla="*/ 103347 h 6253401"/>
              <a:gd name="connsiteX5" fmla="*/ 804863 w 2339340"/>
              <a:gd name="connsiteY5" fmla="*/ 232886 h 6253401"/>
              <a:gd name="connsiteX6" fmla="*/ 782955 w 2339340"/>
              <a:gd name="connsiteY6" fmla="*/ 466725 h 6253401"/>
              <a:gd name="connsiteX7" fmla="*/ 754380 w 2339340"/>
              <a:gd name="connsiteY7" fmla="*/ 481251 h 6253401"/>
              <a:gd name="connsiteX8" fmla="*/ 781050 w 2339340"/>
              <a:gd name="connsiteY8" fmla="*/ 565071 h 6253401"/>
              <a:gd name="connsiteX9" fmla="*/ 822960 w 2339340"/>
              <a:gd name="connsiteY9" fmla="*/ 641271 h 6253401"/>
              <a:gd name="connsiteX10" fmla="*/ 887730 w 2339340"/>
              <a:gd name="connsiteY10" fmla="*/ 706041 h 6253401"/>
              <a:gd name="connsiteX11" fmla="*/ 925830 w 2339340"/>
              <a:gd name="connsiteY11" fmla="*/ 786051 h 6253401"/>
              <a:gd name="connsiteX12" fmla="*/ 925830 w 2339340"/>
              <a:gd name="connsiteY12" fmla="*/ 877491 h 6253401"/>
              <a:gd name="connsiteX13" fmla="*/ 803910 w 2339340"/>
              <a:gd name="connsiteY13" fmla="*/ 938451 h 6253401"/>
              <a:gd name="connsiteX14" fmla="*/ 701040 w 2339340"/>
              <a:gd name="connsiteY14" fmla="*/ 965121 h 6253401"/>
              <a:gd name="connsiteX15" fmla="*/ 556260 w 2339340"/>
              <a:gd name="connsiteY15" fmla="*/ 968931 h 6253401"/>
              <a:gd name="connsiteX16" fmla="*/ 403860 w 2339340"/>
              <a:gd name="connsiteY16" fmla="*/ 1018461 h 6253401"/>
              <a:gd name="connsiteX17" fmla="*/ 320040 w 2339340"/>
              <a:gd name="connsiteY17" fmla="*/ 1102281 h 6253401"/>
              <a:gd name="connsiteX18" fmla="*/ 247650 w 2339340"/>
              <a:gd name="connsiteY18" fmla="*/ 1292781 h 6253401"/>
              <a:gd name="connsiteX19" fmla="*/ 163830 w 2339340"/>
              <a:gd name="connsiteY19" fmla="*/ 1586151 h 6253401"/>
              <a:gd name="connsiteX20" fmla="*/ 83820 w 2339340"/>
              <a:gd name="connsiteY20" fmla="*/ 1799511 h 6253401"/>
              <a:gd name="connsiteX21" fmla="*/ 72390 w 2339340"/>
              <a:gd name="connsiteY21" fmla="*/ 1978581 h 6253401"/>
              <a:gd name="connsiteX22" fmla="*/ 0 w 2339340"/>
              <a:gd name="connsiteY22" fmla="*/ 2161461 h 6253401"/>
              <a:gd name="connsiteX23" fmla="*/ 11430 w 2339340"/>
              <a:gd name="connsiteY23" fmla="*/ 2268141 h 6253401"/>
              <a:gd name="connsiteX24" fmla="*/ 106680 w 2339340"/>
              <a:gd name="connsiteY24" fmla="*/ 2443401 h 6253401"/>
              <a:gd name="connsiteX25" fmla="*/ 243840 w 2339340"/>
              <a:gd name="connsiteY25" fmla="*/ 2611041 h 6253401"/>
              <a:gd name="connsiteX26" fmla="*/ 422910 w 2339340"/>
              <a:gd name="connsiteY26" fmla="*/ 2786301 h 6253401"/>
              <a:gd name="connsiteX27" fmla="*/ 609600 w 2339340"/>
              <a:gd name="connsiteY27" fmla="*/ 2946321 h 6253401"/>
              <a:gd name="connsiteX28" fmla="*/ 703183 w 2339340"/>
              <a:gd name="connsiteY28" fmla="*/ 3078956 h 6253401"/>
              <a:gd name="connsiteX29" fmla="*/ 711517 w 2339340"/>
              <a:gd name="connsiteY29" fmla="*/ 2800827 h 6253401"/>
              <a:gd name="connsiteX30" fmla="*/ 647700 w 2339340"/>
              <a:gd name="connsiteY30" fmla="*/ 2748201 h 6253401"/>
              <a:gd name="connsiteX31" fmla="*/ 541020 w 2339340"/>
              <a:gd name="connsiteY31" fmla="*/ 2553891 h 6253401"/>
              <a:gd name="connsiteX32" fmla="*/ 487680 w 2339340"/>
              <a:gd name="connsiteY32" fmla="*/ 2443401 h 6253401"/>
              <a:gd name="connsiteX33" fmla="*/ 293370 w 2339340"/>
              <a:gd name="connsiteY33" fmla="*/ 2222421 h 6253401"/>
              <a:gd name="connsiteX34" fmla="*/ 426720 w 2339340"/>
              <a:gd name="connsiteY34" fmla="*/ 2005251 h 6253401"/>
              <a:gd name="connsiteX35" fmla="*/ 483870 w 2339340"/>
              <a:gd name="connsiteY35" fmla="*/ 1894761 h 6253401"/>
              <a:gd name="connsiteX36" fmla="*/ 544830 w 2339340"/>
              <a:gd name="connsiteY36" fmla="*/ 1658541 h 6253401"/>
              <a:gd name="connsiteX37" fmla="*/ 636270 w 2339340"/>
              <a:gd name="connsiteY37" fmla="*/ 1913811 h 6253401"/>
              <a:gd name="connsiteX38" fmla="*/ 678180 w 2339340"/>
              <a:gd name="connsiteY38" fmla="*/ 2218611 h 6253401"/>
              <a:gd name="connsiteX39" fmla="*/ 689610 w 2339340"/>
              <a:gd name="connsiteY39" fmla="*/ 2504361 h 6253401"/>
              <a:gd name="connsiteX40" fmla="*/ 712470 w 2339340"/>
              <a:gd name="connsiteY40" fmla="*/ 2778681 h 6253401"/>
              <a:gd name="connsiteX41" fmla="*/ 701040 w 2339340"/>
              <a:gd name="connsiteY41" fmla="*/ 3193971 h 6253401"/>
              <a:gd name="connsiteX42" fmla="*/ 643890 w 2339340"/>
              <a:gd name="connsiteY42" fmla="*/ 3799761 h 6253401"/>
              <a:gd name="connsiteX43" fmla="*/ 613410 w 2339340"/>
              <a:gd name="connsiteY43" fmla="*/ 4272201 h 6253401"/>
              <a:gd name="connsiteX44" fmla="*/ 689610 w 2339340"/>
              <a:gd name="connsiteY44" fmla="*/ 4634151 h 6253401"/>
              <a:gd name="connsiteX45" fmla="*/ 803910 w 2339340"/>
              <a:gd name="connsiteY45" fmla="*/ 5232321 h 6253401"/>
              <a:gd name="connsiteX46" fmla="*/ 883920 w 2339340"/>
              <a:gd name="connsiteY46" fmla="*/ 5674281 h 6253401"/>
              <a:gd name="connsiteX47" fmla="*/ 872490 w 2339340"/>
              <a:gd name="connsiteY47" fmla="*/ 5700951 h 6253401"/>
              <a:gd name="connsiteX48" fmla="*/ 693420 w 2339340"/>
              <a:gd name="connsiteY48" fmla="*/ 5910501 h 6253401"/>
              <a:gd name="connsiteX49" fmla="*/ 541020 w 2339340"/>
              <a:gd name="connsiteY49" fmla="*/ 6108621 h 6253401"/>
              <a:gd name="connsiteX50" fmla="*/ 510540 w 2339340"/>
              <a:gd name="connsiteY50" fmla="*/ 6173391 h 6253401"/>
              <a:gd name="connsiteX51" fmla="*/ 701040 w 2339340"/>
              <a:gd name="connsiteY51" fmla="*/ 6108621 h 6253401"/>
              <a:gd name="connsiteX52" fmla="*/ 830580 w 2339340"/>
              <a:gd name="connsiteY52" fmla="*/ 6081951 h 6253401"/>
              <a:gd name="connsiteX53" fmla="*/ 952500 w 2339340"/>
              <a:gd name="connsiteY53" fmla="*/ 5990511 h 6253401"/>
              <a:gd name="connsiteX54" fmla="*/ 963930 w 2339340"/>
              <a:gd name="connsiteY54" fmla="*/ 5887641 h 6253401"/>
              <a:gd name="connsiteX55" fmla="*/ 1108710 w 2339340"/>
              <a:gd name="connsiteY55" fmla="*/ 5834301 h 6253401"/>
              <a:gd name="connsiteX56" fmla="*/ 1108710 w 2339340"/>
              <a:gd name="connsiteY56" fmla="*/ 5807631 h 6253401"/>
              <a:gd name="connsiteX57" fmla="*/ 1032510 w 2339340"/>
              <a:gd name="connsiteY57" fmla="*/ 5651421 h 6253401"/>
              <a:gd name="connsiteX58" fmla="*/ 1043940 w 2339340"/>
              <a:gd name="connsiteY58" fmla="*/ 5297091 h 6253401"/>
              <a:gd name="connsiteX59" fmla="*/ 1074420 w 2339340"/>
              <a:gd name="connsiteY59" fmla="*/ 4904661 h 6253401"/>
              <a:gd name="connsiteX60" fmla="*/ 1002030 w 2339340"/>
              <a:gd name="connsiteY60" fmla="*/ 4439841 h 6253401"/>
              <a:gd name="connsiteX61" fmla="*/ 1066800 w 2339340"/>
              <a:gd name="connsiteY61" fmla="*/ 4146471 h 6253401"/>
              <a:gd name="connsiteX62" fmla="*/ 1116330 w 2339340"/>
              <a:gd name="connsiteY62" fmla="*/ 3792141 h 6253401"/>
              <a:gd name="connsiteX63" fmla="*/ 1165860 w 2339340"/>
              <a:gd name="connsiteY63" fmla="*/ 3392091 h 6253401"/>
              <a:gd name="connsiteX64" fmla="*/ 1238250 w 2339340"/>
              <a:gd name="connsiteY64" fmla="*/ 3898821 h 6253401"/>
              <a:gd name="connsiteX65" fmla="*/ 1280160 w 2339340"/>
              <a:gd name="connsiteY65" fmla="*/ 4382691 h 6253401"/>
              <a:gd name="connsiteX66" fmla="*/ 1310640 w 2339340"/>
              <a:gd name="connsiteY66" fmla="*/ 4550331 h 6253401"/>
              <a:gd name="connsiteX67" fmla="*/ 1272540 w 2339340"/>
              <a:gd name="connsiteY67" fmla="*/ 4855131 h 6253401"/>
              <a:gd name="connsiteX68" fmla="*/ 1242060 w 2339340"/>
              <a:gd name="connsiteY68" fmla="*/ 5076111 h 6253401"/>
              <a:gd name="connsiteX69" fmla="*/ 1276350 w 2339340"/>
              <a:gd name="connsiteY69" fmla="*/ 5304711 h 6253401"/>
              <a:gd name="connsiteX70" fmla="*/ 1333500 w 2339340"/>
              <a:gd name="connsiteY70" fmla="*/ 5510451 h 6253401"/>
              <a:gd name="connsiteX71" fmla="*/ 1314450 w 2339340"/>
              <a:gd name="connsiteY71" fmla="*/ 5632371 h 6253401"/>
              <a:gd name="connsiteX72" fmla="*/ 1264920 w 2339340"/>
              <a:gd name="connsiteY72" fmla="*/ 5811441 h 6253401"/>
              <a:gd name="connsiteX73" fmla="*/ 1264920 w 2339340"/>
              <a:gd name="connsiteY73" fmla="*/ 5918121 h 6253401"/>
              <a:gd name="connsiteX74" fmla="*/ 1424940 w 2339340"/>
              <a:gd name="connsiteY74" fmla="*/ 6253401 h 6253401"/>
              <a:gd name="connsiteX75" fmla="*/ 1565910 w 2339340"/>
              <a:gd name="connsiteY75" fmla="*/ 6081951 h 6253401"/>
              <a:gd name="connsiteX76" fmla="*/ 1604010 w 2339340"/>
              <a:gd name="connsiteY76" fmla="*/ 6028611 h 6253401"/>
              <a:gd name="connsiteX77" fmla="*/ 1524000 w 2339340"/>
              <a:gd name="connsiteY77" fmla="*/ 5860971 h 6253401"/>
              <a:gd name="connsiteX78" fmla="*/ 1466850 w 2339340"/>
              <a:gd name="connsiteY78" fmla="*/ 5735241 h 6253401"/>
              <a:gd name="connsiteX79" fmla="*/ 1440180 w 2339340"/>
              <a:gd name="connsiteY79" fmla="*/ 5655231 h 6253401"/>
              <a:gd name="connsiteX80" fmla="*/ 1546860 w 2339340"/>
              <a:gd name="connsiteY80" fmla="*/ 5095161 h 6253401"/>
              <a:gd name="connsiteX81" fmla="*/ 1600200 w 2339340"/>
              <a:gd name="connsiteY81" fmla="*/ 4523661 h 6253401"/>
              <a:gd name="connsiteX82" fmla="*/ 1684020 w 2339340"/>
              <a:gd name="connsiteY82" fmla="*/ 4043601 h 6253401"/>
              <a:gd name="connsiteX83" fmla="*/ 1703070 w 2339340"/>
              <a:gd name="connsiteY83" fmla="*/ 3704511 h 6253401"/>
              <a:gd name="connsiteX84" fmla="*/ 1673305 w 2339340"/>
              <a:gd name="connsiteY84" fmla="*/ 3099436 h 6253401"/>
              <a:gd name="connsiteX85" fmla="*/ 1630680 w 2339340"/>
              <a:gd name="connsiteY85" fmla="*/ 2885361 h 6253401"/>
              <a:gd name="connsiteX86" fmla="*/ 1607820 w 2339340"/>
              <a:gd name="connsiteY86" fmla="*/ 2767251 h 6253401"/>
              <a:gd name="connsiteX87" fmla="*/ 1584960 w 2339340"/>
              <a:gd name="connsiteY87" fmla="*/ 2439591 h 6253401"/>
              <a:gd name="connsiteX88" fmla="*/ 1584960 w 2339340"/>
              <a:gd name="connsiteY88" fmla="*/ 2089071 h 6253401"/>
              <a:gd name="connsiteX89" fmla="*/ 1619250 w 2339340"/>
              <a:gd name="connsiteY89" fmla="*/ 1788081 h 6253401"/>
              <a:gd name="connsiteX90" fmla="*/ 1691640 w 2339340"/>
              <a:gd name="connsiteY90" fmla="*/ 1517571 h 6253401"/>
              <a:gd name="connsiteX91" fmla="*/ 1954530 w 2339340"/>
              <a:gd name="connsiteY91" fmla="*/ 1940481 h 6253401"/>
              <a:gd name="connsiteX92" fmla="*/ 2045970 w 2339340"/>
              <a:gd name="connsiteY92" fmla="*/ 2062401 h 6253401"/>
              <a:gd name="connsiteX93" fmla="*/ 1840230 w 2339340"/>
              <a:gd name="connsiteY93" fmla="*/ 2374821 h 6253401"/>
              <a:gd name="connsiteX94" fmla="*/ 1729740 w 2339340"/>
              <a:gd name="connsiteY94" fmla="*/ 2561511 h 6253401"/>
              <a:gd name="connsiteX95" fmla="*/ 1672590 w 2339340"/>
              <a:gd name="connsiteY95" fmla="*/ 2691051 h 6253401"/>
              <a:gd name="connsiteX96" fmla="*/ 1606391 w 2339340"/>
              <a:gd name="connsiteY96" fmla="*/ 2762727 h 6253401"/>
              <a:gd name="connsiteX97" fmla="*/ 1658302 w 2339340"/>
              <a:gd name="connsiteY97" fmla="*/ 3027046 h 6253401"/>
              <a:gd name="connsiteX98" fmla="*/ 1729740 w 2339340"/>
              <a:gd name="connsiteY98" fmla="*/ 2908221 h 6253401"/>
              <a:gd name="connsiteX99" fmla="*/ 1927860 w 2339340"/>
              <a:gd name="connsiteY99" fmla="*/ 2706291 h 6253401"/>
              <a:gd name="connsiteX100" fmla="*/ 2065020 w 2339340"/>
              <a:gd name="connsiteY100" fmla="*/ 2565321 h 6253401"/>
              <a:gd name="connsiteX101" fmla="*/ 2202180 w 2339340"/>
              <a:gd name="connsiteY101" fmla="*/ 2355771 h 6253401"/>
              <a:gd name="connsiteX102" fmla="*/ 2339340 w 2339340"/>
              <a:gd name="connsiteY102" fmla="*/ 2066211 h 6253401"/>
              <a:gd name="connsiteX103" fmla="*/ 2293620 w 2339340"/>
              <a:gd name="connsiteY103" fmla="*/ 1974771 h 6253401"/>
              <a:gd name="connsiteX104" fmla="*/ 2232660 w 2339340"/>
              <a:gd name="connsiteY104" fmla="*/ 1769031 h 6253401"/>
              <a:gd name="connsiteX105" fmla="*/ 2175510 w 2339340"/>
              <a:gd name="connsiteY105" fmla="*/ 1582341 h 6253401"/>
              <a:gd name="connsiteX106" fmla="*/ 2065020 w 2339340"/>
              <a:gd name="connsiteY106" fmla="*/ 1368981 h 6253401"/>
              <a:gd name="connsiteX107" fmla="*/ 1958340 w 2339340"/>
              <a:gd name="connsiteY107" fmla="*/ 1186101 h 6253401"/>
              <a:gd name="connsiteX108" fmla="*/ 1878330 w 2339340"/>
              <a:gd name="connsiteY108" fmla="*/ 1060371 h 6253401"/>
              <a:gd name="connsiteX109" fmla="*/ 1752600 w 2339340"/>
              <a:gd name="connsiteY109" fmla="*/ 991791 h 6253401"/>
              <a:gd name="connsiteX110" fmla="*/ 1645920 w 2339340"/>
              <a:gd name="connsiteY110" fmla="*/ 972741 h 6253401"/>
              <a:gd name="connsiteX111" fmla="*/ 1546860 w 2339340"/>
              <a:gd name="connsiteY111" fmla="*/ 938451 h 6253401"/>
              <a:gd name="connsiteX112" fmla="*/ 1276350 w 2339340"/>
              <a:gd name="connsiteY112" fmla="*/ 877491 h 6253401"/>
              <a:gd name="connsiteX113" fmla="*/ 1257300 w 2339340"/>
              <a:gd name="connsiteY113" fmla="*/ 755571 h 6253401"/>
              <a:gd name="connsiteX114" fmla="*/ 1325880 w 2339340"/>
              <a:gd name="connsiteY114" fmla="*/ 610791 h 6253401"/>
              <a:gd name="connsiteX115" fmla="*/ 1363980 w 2339340"/>
              <a:gd name="connsiteY115" fmla="*/ 553641 h 6253401"/>
              <a:gd name="connsiteX116" fmla="*/ 1352550 w 2339340"/>
              <a:gd name="connsiteY116" fmla="*/ 454581 h 6253401"/>
              <a:gd name="connsiteX117" fmla="*/ 1359455 w 2339340"/>
              <a:gd name="connsiteY117" fmla="*/ 267891 h 6253401"/>
              <a:gd name="connsiteX118" fmla="*/ 1311592 w 2339340"/>
              <a:gd name="connsiteY118" fmla="*/ 99775 h 6253401"/>
              <a:gd name="connsiteX119" fmla="*/ 1188720 w 2339340"/>
              <a:gd name="connsiteY119" fmla="*/ 54531 h 6253401"/>
              <a:gd name="connsiteX120" fmla="*/ 1143000 w 2339340"/>
              <a:gd name="connsiteY120" fmla="*/ 27861 h 6253401"/>
              <a:gd name="connsiteX121" fmla="*/ 1077992 w 2339340"/>
              <a:gd name="connsiteY121" fmla="*/ 0 h 6253401"/>
              <a:gd name="connsiteX0" fmla="*/ 1077992 w 2339340"/>
              <a:gd name="connsiteY0" fmla="*/ 0 h 6253401"/>
              <a:gd name="connsiteX1" fmla="*/ 970359 w 2339340"/>
              <a:gd name="connsiteY1" fmla="*/ 77867 h 6253401"/>
              <a:gd name="connsiteX2" fmla="*/ 967740 w 2339340"/>
              <a:gd name="connsiteY2" fmla="*/ 16431 h 6253401"/>
              <a:gd name="connsiteX3" fmla="*/ 872490 w 2339340"/>
              <a:gd name="connsiteY3" fmla="*/ 138351 h 6253401"/>
              <a:gd name="connsiteX4" fmla="*/ 849630 w 2339340"/>
              <a:gd name="connsiteY4" fmla="*/ 103347 h 6253401"/>
              <a:gd name="connsiteX5" fmla="*/ 804863 w 2339340"/>
              <a:gd name="connsiteY5" fmla="*/ 232886 h 6253401"/>
              <a:gd name="connsiteX6" fmla="*/ 782955 w 2339340"/>
              <a:gd name="connsiteY6" fmla="*/ 466725 h 6253401"/>
              <a:gd name="connsiteX7" fmla="*/ 754380 w 2339340"/>
              <a:gd name="connsiteY7" fmla="*/ 481251 h 6253401"/>
              <a:gd name="connsiteX8" fmla="*/ 781050 w 2339340"/>
              <a:gd name="connsiteY8" fmla="*/ 565071 h 6253401"/>
              <a:gd name="connsiteX9" fmla="*/ 822960 w 2339340"/>
              <a:gd name="connsiteY9" fmla="*/ 641271 h 6253401"/>
              <a:gd name="connsiteX10" fmla="*/ 887730 w 2339340"/>
              <a:gd name="connsiteY10" fmla="*/ 706041 h 6253401"/>
              <a:gd name="connsiteX11" fmla="*/ 925830 w 2339340"/>
              <a:gd name="connsiteY11" fmla="*/ 786051 h 6253401"/>
              <a:gd name="connsiteX12" fmla="*/ 925830 w 2339340"/>
              <a:gd name="connsiteY12" fmla="*/ 877491 h 6253401"/>
              <a:gd name="connsiteX13" fmla="*/ 803910 w 2339340"/>
              <a:gd name="connsiteY13" fmla="*/ 938451 h 6253401"/>
              <a:gd name="connsiteX14" fmla="*/ 701040 w 2339340"/>
              <a:gd name="connsiteY14" fmla="*/ 965121 h 6253401"/>
              <a:gd name="connsiteX15" fmla="*/ 556260 w 2339340"/>
              <a:gd name="connsiteY15" fmla="*/ 968931 h 6253401"/>
              <a:gd name="connsiteX16" fmla="*/ 403860 w 2339340"/>
              <a:gd name="connsiteY16" fmla="*/ 1018461 h 6253401"/>
              <a:gd name="connsiteX17" fmla="*/ 320040 w 2339340"/>
              <a:gd name="connsiteY17" fmla="*/ 1102281 h 6253401"/>
              <a:gd name="connsiteX18" fmla="*/ 247650 w 2339340"/>
              <a:gd name="connsiteY18" fmla="*/ 1292781 h 6253401"/>
              <a:gd name="connsiteX19" fmla="*/ 163830 w 2339340"/>
              <a:gd name="connsiteY19" fmla="*/ 1586151 h 6253401"/>
              <a:gd name="connsiteX20" fmla="*/ 83820 w 2339340"/>
              <a:gd name="connsiteY20" fmla="*/ 1799511 h 6253401"/>
              <a:gd name="connsiteX21" fmla="*/ 72390 w 2339340"/>
              <a:gd name="connsiteY21" fmla="*/ 1978581 h 6253401"/>
              <a:gd name="connsiteX22" fmla="*/ 0 w 2339340"/>
              <a:gd name="connsiteY22" fmla="*/ 2161461 h 6253401"/>
              <a:gd name="connsiteX23" fmla="*/ 11430 w 2339340"/>
              <a:gd name="connsiteY23" fmla="*/ 2268141 h 6253401"/>
              <a:gd name="connsiteX24" fmla="*/ 106680 w 2339340"/>
              <a:gd name="connsiteY24" fmla="*/ 2443401 h 6253401"/>
              <a:gd name="connsiteX25" fmla="*/ 243840 w 2339340"/>
              <a:gd name="connsiteY25" fmla="*/ 2611041 h 6253401"/>
              <a:gd name="connsiteX26" fmla="*/ 422910 w 2339340"/>
              <a:gd name="connsiteY26" fmla="*/ 2786301 h 6253401"/>
              <a:gd name="connsiteX27" fmla="*/ 609600 w 2339340"/>
              <a:gd name="connsiteY27" fmla="*/ 2946321 h 6253401"/>
              <a:gd name="connsiteX28" fmla="*/ 703183 w 2339340"/>
              <a:gd name="connsiteY28" fmla="*/ 3078956 h 6253401"/>
              <a:gd name="connsiteX29" fmla="*/ 711517 w 2339340"/>
              <a:gd name="connsiteY29" fmla="*/ 2800827 h 6253401"/>
              <a:gd name="connsiteX30" fmla="*/ 647700 w 2339340"/>
              <a:gd name="connsiteY30" fmla="*/ 2748201 h 6253401"/>
              <a:gd name="connsiteX31" fmla="*/ 541020 w 2339340"/>
              <a:gd name="connsiteY31" fmla="*/ 2553891 h 6253401"/>
              <a:gd name="connsiteX32" fmla="*/ 487680 w 2339340"/>
              <a:gd name="connsiteY32" fmla="*/ 2443401 h 6253401"/>
              <a:gd name="connsiteX33" fmla="*/ 293370 w 2339340"/>
              <a:gd name="connsiteY33" fmla="*/ 2222421 h 6253401"/>
              <a:gd name="connsiteX34" fmla="*/ 426720 w 2339340"/>
              <a:gd name="connsiteY34" fmla="*/ 2005251 h 6253401"/>
              <a:gd name="connsiteX35" fmla="*/ 483870 w 2339340"/>
              <a:gd name="connsiteY35" fmla="*/ 1894761 h 6253401"/>
              <a:gd name="connsiteX36" fmla="*/ 544830 w 2339340"/>
              <a:gd name="connsiteY36" fmla="*/ 1658541 h 6253401"/>
              <a:gd name="connsiteX37" fmla="*/ 636270 w 2339340"/>
              <a:gd name="connsiteY37" fmla="*/ 1913811 h 6253401"/>
              <a:gd name="connsiteX38" fmla="*/ 678180 w 2339340"/>
              <a:gd name="connsiteY38" fmla="*/ 2218611 h 6253401"/>
              <a:gd name="connsiteX39" fmla="*/ 689610 w 2339340"/>
              <a:gd name="connsiteY39" fmla="*/ 2504361 h 6253401"/>
              <a:gd name="connsiteX40" fmla="*/ 712470 w 2339340"/>
              <a:gd name="connsiteY40" fmla="*/ 2778681 h 6253401"/>
              <a:gd name="connsiteX41" fmla="*/ 701040 w 2339340"/>
              <a:gd name="connsiteY41" fmla="*/ 3193971 h 6253401"/>
              <a:gd name="connsiteX42" fmla="*/ 643890 w 2339340"/>
              <a:gd name="connsiteY42" fmla="*/ 3799761 h 6253401"/>
              <a:gd name="connsiteX43" fmla="*/ 613410 w 2339340"/>
              <a:gd name="connsiteY43" fmla="*/ 4272201 h 6253401"/>
              <a:gd name="connsiteX44" fmla="*/ 689610 w 2339340"/>
              <a:gd name="connsiteY44" fmla="*/ 4634151 h 6253401"/>
              <a:gd name="connsiteX45" fmla="*/ 803910 w 2339340"/>
              <a:gd name="connsiteY45" fmla="*/ 5232321 h 6253401"/>
              <a:gd name="connsiteX46" fmla="*/ 883920 w 2339340"/>
              <a:gd name="connsiteY46" fmla="*/ 5674281 h 6253401"/>
              <a:gd name="connsiteX47" fmla="*/ 872490 w 2339340"/>
              <a:gd name="connsiteY47" fmla="*/ 5700951 h 6253401"/>
              <a:gd name="connsiteX48" fmla="*/ 693420 w 2339340"/>
              <a:gd name="connsiteY48" fmla="*/ 5910501 h 6253401"/>
              <a:gd name="connsiteX49" fmla="*/ 541020 w 2339340"/>
              <a:gd name="connsiteY49" fmla="*/ 6108621 h 6253401"/>
              <a:gd name="connsiteX50" fmla="*/ 510540 w 2339340"/>
              <a:gd name="connsiteY50" fmla="*/ 6173391 h 6253401"/>
              <a:gd name="connsiteX51" fmla="*/ 701040 w 2339340"/>
              <a:gd name="connsiteY51" fmla="*/ 6108621 h 6253401"/>
              <a:gd name="connsiteX52" fmla="*/ 830580 w 2339340"/>
              <a:gd name="connsiteY52" fmla="*/ 6081951 h 6253401"/>
              <a:gd name="connsiteX53" fmla="*/ 952500 w 2339340"/>
              <a:gd name="connsiteY53" fmla="*/ 5990511 h 6253401"/>
              <a:gd name="connsiteX54" fmla="*/ 963930 w 2339340"/>
              <a:gd name="connsiteY54" fmla="*/ 5887641 h 6253401"/>
              <a:gd name="connsiteX55" fmla="*/ 1108710 w 2339340"/>
              <a:gd name="connsiteY55" fmla="*/ 5834301 h 6253401"/>
              <a:gd name="connsiteX56" fmla="*/ 1108710 w 2339340"/>
              <a:gd name="connsiteY56" fmla="*/ 5807631 h 6253401"/>
              <a:gd name="connsiteX57" fmla="*/ 1032510 w 2339340"/>
              <a:gd name="connsiteY57" fmla="*/ 5651421 h 6253401"/>
              <a:gd name="connsiteX58" fmla="*/ 1043940 w 2339340"/>
              <a:gd name="connsiteY58" fmla="*/ 5297091 h 6253401"/>
              <a:gd name="connsiteX59" fmla="*/ 1074420 w 2339340"/>
              <a:gd name="connsiteY59" fmla="*/ 4904661 h 6253401"/>
              <a:gd name="connsiteX60" fmla="*/ 1002030 w 2339340"/>
              <a:gd name="connsiteY60" fmla="*/ 4439841 h 6253401"/>
              <a:gd name="connsiteX61" fmla="*/ 1066800 w 2339340"/>
              <a:gd name="connsiteY61" fmla="*/ 4146471 h 6253401"/>
              <a:gd name="connsiteX62" fmla="*/ 1116330 w 2339340"/>
              <a:gd name="connsiteY62" fmla="*/ 3792141 h 6253401"/>
              <a:gd name="connsiteX63" fmla="*/ 1165860 w 2339340"/>
              <a:gd name="connsiteY63" fmla="*/ 3392091 h 6253401"/>
              <a:gd name="connsiteX64" fmla="*/ 1238250 w 2339340"/>
              <a:gd name="connsiteY64" fmla="*/ 3898821 h 6253401"/>
              <a:gd name="connsiteX65" fmla="*/ 1280160 w 2339340"/>
              <a:gd name="connsiteY65" fmla="*/ 4382691 h 6253401"/>
              <a:gd name="connsiteX66" fmla="*/ 1310640 w 2339340"/>
              <a:gd name="connsiteY66" fmla="*/ 4550331 h 6253401"/>
              <a:gd name="connsiteX67" fmla="*/ 1272540 w 2339340"/>
              <a:gd name="connsiteY67" fmla="*/ 4855131 h 6253401"/>
              <a:gd name="connsiteX68" fmla="*/ 1242060 w 2339340"/>
              <a:gd name="connsiteY68" fmla="*/ 5076111 h 6253401"/>
              <a:gd name="connsiteX69" fmla="*/ 1276350 w 2339340"/>
              <a:gd name="connsiteY69" fmla="*/ 5304711 h 6253401"/>
              <a:gd name="connsiteX70" fmla="*/ 1333500 w 2339340"/>
              <a:gd name="connsiteY70" fmla="*/ 5510451 h 6253401"/>
              <a:gd name="connsiteX71" fmla="*/ 1314450 w 2339340"/>
              <a:gd name="connsiteY71" fmla="*/ 5632371 h 6253401"/>
              <a:gd name="connsiteX72" fmla="*/ 1264920 w 2339340"/>
              <a:gd name="connsiteY72" fmla="*/ 5811441 h 6253401"/>
              <a:gd name="connsiteX73" fmla="*/ 1264920 w 2339340"/>
              <a:gd name="connsiteY73" fmla="*/ 5918121 h 6253401"/>
              <a:gd name="connsiteX74" fmla="*/ 1424940 w 2339340"/>
              <a:gd name="connsiteY74" fmla="*/ 6253401 h 6253401"/>
              <a:gd name="connsiteX75" fmla="*/ 1565910 w 2339340"/>
              <a:gd name="connsiteY75" fmla="*/ 6081951 h 6253401"/>
              <a:gd name="connsiteX76" fmla="*/ 1604010 w 2339340"/>
              <a:gd name="connsiteY76" fmla="*/ 6028611 h 6253401"/>
              <a:gd name="connsiteX77" fmla="*/ 1524000 w 2339340"/>
              <a:gd name="connsiteY77" fmla="*/ 5860971 h 6253401"/>
              <a:gd name="connsiteX78" fmla="*/ 1466850 w 2339340"/>
              <a:gd name="connsiteY78" fmla="*/ 5735241 h 6253401"/>
              <a:gd name="connsiteX79" fmla="*/ 1440180 w 2339340"/>
              <a:gd name="connsiteY79" fmla="*/ 5655231 h 6253401"/>
              <a:gd name="connsiteX80" fmla="*/ 1546860 w 2339340"/>
              <a:gd name="connsiteY80" fmla="*/ 5095161 h 6253401"/>
              <a:gd name="connsiteX81" fmla="*/ 1600200 w 2339340"/>
              <a:gd name="connsiteY81" fmla="*/ 4523661 h 6253401"/>
              <a:gd name="connsiteX82" fmla="*/ 1684020 w 2339340"/>
              <a:gd name="connsiteY82" fmla="*/ 4043601 h 6253401"/>
              <a:gd name="connsiteX83" fmla="*/ 1703070 w 2339340"/>
              <a:gd name="connsiteY83" fmla="*/ 3704511 h 6253401"/>
              <a:gd name="connsiteX84" fmla="*/ 1673305 w 2339340"/>
              <a:gd name="connsiteY84" fmla="*/ 3099436 h 6253401"/>
              <a:gd name="connsiteX85" fmla="*/ 1630680 w 2339340"/>
              <a:gd name="connsiteY85" fmla="*/ 2885361 h 6253401"/>
              <a:gd name="connsiteX86" fmla="*/ 1607820 w 2339340"/>
              <a:gd name="connsiteY86" fmla="*/ 2767251 h 6253401"/>
              <a:gd name="connsiteX87" fmla="*/ 1584960 w 2339340"/>
              <a:gd name="connsiteY87" fmla="*/ 2439591 h 6253401"/>
              <a:gd name="connsiteX88" fmla="*/ 1584960 w 2339340"/>
              <a:gd name="connsiteY88" fmla="*/ 2089071 h 6253401"/>
              <a:gd name="connsiteX89" fmla="*/ 1619250 w 2339340"/>
              <a:gd name="connsiteY89" fmla="*/ 1788081 h 6253401"/>
              <a:gd name="connsiteX90" fmla="*/ 1691640 w 2339340"/>
              <a:gd name="connsiteY90" fmla="*/ 1517571 h 6253401"/>
              <a:gd name="connsiteX91" fmla="*/ 1954530 w 2339340"/>
              <a:gd name="connsiteY91" fmla="*/ 1940481 h 6253401"/>
              <a:gd name="connsiteX92" fmla="*/ 2045970 w 2339340"/>
              <a:gd name="connsiteY92" fmla="*/ 2062401 h 6253401"/>
              <a:gd name="connsiteX93" fmla="*/ 1840230 w 2339340"/>
              <a:gd name="connsiteY93" fmla="*/ 2374821 h 6253401"/>
              <a:gd name="connsiteX94" fmla="*/ 1729740 w 2339340"/>
              <a:gd name="connsiteY94" fmla="*/ 2561511 h 6253401"/>
              <a:gd name="connsiteX95" fmla="*/ 1672590 w 2339340"/>
              <a:gd name="connsiteY95" fmla="*/ 2691051 h 6253401"/>
              <a:gd name="connsiteX96" fmla="*/ 1606391 w 2339340"/>
              <a:gd name="connsiteY96" fmla="*/ 2762727 h 6253401"/>
              <a:gd name="connsiteX97" fmla="*/ 1658302 w 2339340"/>
              <a:gd name="connsiteY97" fmla="*/ 3027046 h 6253401"/>
              <a:gd name="connsiteX98" fmla="*/ 1729740 w 2339340"/>
              <a:gd name="connsiteY98" fmla="*/ 2908221 h 6253401"/>
              <a:gd name="connsiteX99" fmla="*/ 1927860 w 2339340"/>
              <a:gd name="connsiteY99" fmla="*/ 2706291 h 6253401"/>
              <a:gd name="connsiteX100" fmla="*/ 2065020 w 2339340"/>
              <a:gd name="connsiteY100" fmla="*/ 2565321 h 6253401"/>
              <a:gd name="connsiteX101" fmla="*/ 2202180 w 2339340"/>
              <a:gd name="connsiteY101" fmla="*/ 2355771 h 6253401"/>
              <a:gd name="connsiteX102" fmla="*/ 2339340 w 2339340"/>
              <a:gd name="connsiteY102" fmla="*/ 2066211 h 6253401"/>
              <a:gd name="connsiteX103" fmla="*/ 2293620 w 2339340"/>
              <a:gd name="connsiteY103" fmla="*/ 1974771 h 6253401"/>
              <a:gd name="connsiteX104" fmla="*/ 2232660 w 2339340"/>
              <a:gd name="connsiteY104" fmla="*/ 1769031 h 6253401"/>
              <a:gd name="connsiteX105" fmla="*/ 2175510 w 2339340"/>
              <a:gd name="connsiteY105" fmla="*/ 1582341 h 6253401"/>
              <a:gd name="connsiteX106" fmla="*/ 2065020 w 2339340"/>
              <a:gd name="connsiteY106" fmla="*/ 1368981 h 6253401"/>
              <a:gd name="connsiteX107" fmla="*/ 1958340 w 2339340"/>
              <a:gd name="connsiteY107" fmla="*/ 1186101 h 6253401"/>
              <a:gd name="connsiteX108" fmla="*/ 1878330 w 2339340"/>
              <a:gd name="connsiteY108" fmla="*/ 1060371 h 6253401"/>
              <a:gd name="connsiteX109" fmla="*/ 1752600 w 2339340"/>
              <a:gd name="connsiteY109" fmla="*/ 991791 h 6253401"/>
              <a:gd name="connsiteX110" fmla="*/ 1645920 w 2339340"/>
              <a:gd name="connsiteY110" fmla="*/ 972741 h 6253401"/>
              <a:gd name="connsiteX111" fmla="*/ 1546860 w 2339340"/>
              <a:gd name="connsiteY111" fmla="*/ 938451 h 6253401"/>
              <a:gd name="connsiteX112" fmla="*/ 1276350 w 2339340"/>
              <a:gd name="connsiteY112" fmla="*/ 877491 h 6253401"/>
              <a:gd name="connsiteX113" fmla="*/ 1257300 w 2339340"/>
              <a:gd name="connsiteY113" fmla="*/ 755571 h 6253401"/>
              <a:gd name="connsiteX114" fmla="*/ 1325880 w 2339340"/>
              <a:gd name="connsiteY114" fmla="*/ 610791 h 6253401"/>
              <a:gd name="connsiteX115" fmla="*/ 1363980 w 2339340"/>
              <a:gd name="connsiteY115" fmla="*/ 553641 h 6253401"/>
              <a:gd name="connsiteX116" fmla="*/ 1352550 w 2339340"/>
              <a:gd name="connsiteY116" fmla="*/ 454581 h 6253401"/>
              <a:gd name="connsiteX117" fmla="*/ 1359455 w 2339340"/>
              <a:gd name="connsiteY117" fmla="*/ 267891 h 6253401"/>
              <a:gd name="connsiteX118" fmla="*/ 1311592 w 2339340"/>
              <a:gd name="connsiteY118" fmla="*/ 99775 h 6253401"/>
              <a:gd name="connsiteX119" fmla="*/ 1188720 w 2339340"/>
              <a:gd name="connsiteY119" fmla="*/ 54531 h 6253401"/>
              <a:gd name="connsiteX120" fmla="*/ 1115616 w 2339340"/>
              <a:gd name="connsiteY120" fmla="*/ 49293 h 6253401"/>
              <a:gd name="connsiteX121" fmla="*/ 1077992 w 2339340"/>
              <a:gd name="connsiteY121" fmla="*/ 0 h 6253401"/>
              <a:gd name="connsiteX0" fmla="*/ 1077992 w 2339340"/>
              <a:gd name="connsiteY0" fmla="*/ 0 h 6253401"/>
              <a:gd name="connsiteX1" fmla="*/ 970359 w 2339340"/>
              <a:gd name="connsiteY1" fmla="*/ 77867 h 6253401"/>
              <a:gd name="connsiteX2" fmla="*/ 967740 w 2339340"/>
              <a:gd name="connsiteY2" fmla="*/ 16431 h 6253401"/>
              <a:gd name="connsiteX3" fmla="*/ 872490 w 2339340"/>
              <a:gd name="connsiteY3" fmla="*/ 138351 h 6253401"/>
              <a:gd name="connsiteX4" fmla="*/ 849630 w 2339340"/>
              <a:gd name="connsiteY4" fmla="*/ 103347 h 6253401"/>
              <a:gd name="connsiteX5" fmla="*/ 804863 w 2339340"/>
              <a:gd name="connsiteY5" fmla="*/ 232886 h 6253401"/>
              <a:gd name="connsiteX6" fmla="*/ 782955 w 2339340"/>
              <a:gd name="connsiteY6" fmla="*/ 466725 h 6253401"/>
              <a:gd name="connsiteX7" fmla="*/ 754380 w 2339340"/>
              <a:gd name="connsiteY7" fmla="*/ 481251 h 6253401"/>
              <a:gd name="connsiteX8" fmla="*/ 781050 w 2339340"/>
              <a:gd name="connsiteY8" fmla="*/ 565071 h 6253401"/>
              <a:gd name="connsiteX9" fmla="*/ 822960 w 2339340"/>
              <a:gd name="connsiteY9" fmla="*/ 641271 h 6253401"/>
              <a:gd name="connsiteX10" fmla="*/ 887730 w 2339340"/>
              <a:gd name="connsiteY10" fmla="*/ 706041 h 6253401"/>
              <a:gd name="connsiteX11" fmla="*/ 925830 w 2339340"/>
              <a:gd name="connsiteY11" fmla="*/ 786051 h 6253401"/>
              <a:gd name="connsiteX12" fmla="*/ 925830 w 2339340"/>
              <a:gd name="connsiteY12" fmla="*/ 877491 h 6253401"/>
              <a:gd name="connsiteX13" fmla="*/ 803910 w 2339340"/>
              <a:gd name="connsiteY13" fmla="*/ 938451 h 6253401"/>
              <a:gd name="connsiteX14" fmla="*/ 701040 w 2339340"/>
              <a:gd name="connsiteY14" fmla="*/ 965121 h 6253401"/>
              <a:gd name="connsiteX15" fmla="*/ 556260 w 2339340"/>
              <a:gd name="connsiteY15" fmla="*/ 968931 h 6253401"/>
              <a:gd name="connsiteX16" fmla="*/ 403860 w 2339340"/>
              <a:gd name="connsiteY16" fmla="*/ 1018461 h 6253401"/>
              <a:gd name="connsiteX17" fmla="*/ 320040 w 2339340"/>
              <a:gd name="connsiteY17" fmla="*/ 1102281 h 6253401"/>
              <a:gd name="connsiteX18" fmla="*/ 247650 w 2339340"/>
              <a:gd name="connsiteY18" fmla="*/ 1292781 h 6253401"/>
              <a:gd name="connsiteX19" fmla="*/ 163830 w 2339340"/>
              <a:gd name="connsiteY19" fmla="*/ 1586151 h 6253401"/>
              <a:gd name="connsiteX20" fmla="*/ 83820 w 2339340"/>
              <a:gd name="connsiteY20" fmla="*/ 1799511 h 6253401"/>
              <a:gd name="connsiteX21" fmla="*/ 72390 w 2339340"/>
              <a:gd name="connsiteY21" fmla="*/ 1978581 h 6253401"/>
              <a:gd name="connsiteX22" fmla="*/ 0 w 2339340"/>
              <a:gd name="connsiteY22" fmla="*/ 2161461 h 6253401"/>
              <a:gd name="connsiteX23" fmla="*/ 11430 w 2339340"/>
              <a:gd name="connsiteY23" fmla="*/ 2268141 h 6253401"/>
              <a:gd name="connsiteX24" fmla="*/ 106680 w 2339340"/>
              <a:gd name="connsiteY24" fmla="*/ 2443401 h 6253401"/>
              <a:gd name="connsiteX25" fmla="*/ 243840 w 2339340"/>
              <a:gd name="connsiteY25" fmla="*/ 2611041 h 6253401"/>
              <a:gd name="connsiteX26" fmla="*/ 422910 w 2339340"/>
              <a:gd name="connsiteY26" fmla="*/ 2786301 h 6253401"/>
              <a:gd name="connsiteX27" fmla="*/ 609600 w 2339340"/>
              <a:gd name="connsiteY27" fmla="*/ 2946321 h 6253401"/>
              <a:gd name="connsiteX28" fmla="*/ 703183 w 2339340"/>
              <a:gd name="connsiteY28" fmla="*/ 3078956 h 6253401"/>
              <a:gd name="connsiteX29" fmla="*/ 711517 w 2339340"/>
              <a:gd name="connsiteY29" fmla="*/ 2800827 h 6253401"/>
              <a:gd name="connsiteX30" fmla="*/ 647700 w 2339340"/>
              <a:gd name="connsiteY30" fmla="*/ 2748201 h 6253401"/>
              <a:gd name="connsiteX31" fmla="*/ 541020 w 2339340"/>
              <a:gd name="connsiteY31" fmla="*/ 2553891 h 6253401"/>
              <a:gd name="connsiteX32" fmla="*/ 487680 w 2339340"/>
              <a:gd name="connsiteY32" fmla="*/ 2443401 h 6253401"/>
              <a:gd name="connsiteX33" fmla="*/ 293370 w 2339340"/>
              <a:gd name="connsiteY33" fmla="*/ 2222421 h 6253401"/>
              <a:gd name="connsiteX34" fmla="*/ 426720 w 2339340"/>
              <a:gd name="connsiteY34" fmla="*/ 2005251 h 6253401"/>
              <a:gd name="connsiteX35" fmla="*/ 483870 w 2339340"/>
              <a:gd name="connsiteY35" fmla="*/ 1894761 h 6253401"/>
              <a:gd name="connsiteX36" fmla="*/ 544830 w 2339340"/>
              <a:gd name="connsiteY36" fmla="*/ 1658541 h 6253401"/>
              <a:gd name="connsiteX37" fmla="*/ 636270 w 2339340"/>
              <a:gd name="connsiteY37" fmla="*/ 1913811 h 6253401"/>
              <a:gd name="connsiteX38" fmla="*/ 678180 w 2339340"/>
              <a:gd name="connsiteY38" fmla="*/ 2218611 h 6253401"/>
              <a:gd name="connsiteX39" fmla="*/ 689610 w 2339340"/>
              <a:gd name="connsiteY39" fmla="*/ 2504361 h 6253401"/>
              <a:gd name="connsiteX40" fmla="*/ 712470 w 2339340"/>
              <a:gd name="connsiteY40" fmla="*/ 2778681 h 6253401"/>
              <a:gd name="connsiteX41" fmla="*/ 701040 w 2339340"/>
              <a:gd name="connsiteY41" fmla="*/ 3193971 h 6253401"/>
              <a:gd name="connsiteX42" fmla="*/ 643890 w 2339340"/>
              <a:gd name="connsiteY42" fmla="*/ 3799761 h 6253401"/>
              <a:gd name="connsiteX43" fmla="*/ 613410 w 2339340"/>
              <a:gd name="connsiteY43" fmla="*/ 4272201 h 6253401"/>
              <a:gd name="connsiteX44" fmla="*/ 689610 w 2339340"/>
              <a:gd name="connsiteY44" fmla="*/ 4634151 h 6253401"/>
              <a:gd name="connsiteX45" fmla="*/ 803910 w 2339340"/>
              <a:gd name="connsiteY45" fmla="*/ 5232321 h 6253401"/>
              <a:gd name="connsiteX46" fmla="*/ 883920 w 2339340"/>
              <a:gd name="connsiteY46" fmla="*/ 5674281 h 6253401"/>
              <a:gd name="connsiteX47" fmla="*/ 872490 w 2339340"/>
              <a:gd name="connsiteY47" fmla="*/ 5700951 h 6253401"/>
              <a:gd name="connsiteX48" fmla="*/ 693420 w 2339340"/>
              <a:gd name="connsiteY48" fmla="*/ 5910501 h 6253401"/>
              <a:gd name="connsiteX49" fmla="*/ 541020 w 2339340"/>
              <a:gd name="connsiteY49" fmla="*/ 6108621 h 6253401"/>
              <a:gd name="connsiteX50" fmla="*/ 510540 w 2339340"/>
              <a:gd name="connsiteY50" fmla="*/ 6173391 h 6253401"/>
              <a:gd name="connsiteX51" fmla="*/ 701040 w 2339340"/>
              <a:gd name="connsiteY51" fmla="*/ 6108621 h 6253401"/>
              <a:gd name="connsiteX52" fmla="*/ 830580 w 2339340"/>
              <a:gd name="connsiteY52" fmla="*/ 6081951 h 6253401"/>
              <a:gd name="connsiteX53" fmla="*/ 952500 w 2339340"/>
              <a:gd name="connsiteY53" fmla="*/ 5990511 h 6253401"/>
              <a:gd name="connsiteX54" fmla="*/ 963930 w 2339340"/>
              <a:gd name="connsiteY54" fmla="*/ 5887641 h 6253401"/>
              <a:gd name="connsiteX55" fmla="*/ 1108710 w 2339340"/>
              <a:gd name="connsiteY55" fmla="*/ 5834301 h 6253401"/>
              <a:gd name="connsiteX56" fmla="*/ 1108710 w 2339340"/>
              <a:gd name="connsiteY56" fmla="*/ 5807631 h 6253401"/>
              <a:gd name="connsiteX57" fmla="*/ 1032510 w 2339340"/>
              <a:gd name="connsiteY57" fmla="*/ 5651421 h 6253401"/>
              <a:gd name="connsiteX58" fmla="*/ 1043940 w 2339340"/>
              <a:gd name="connsiteY58" fmla="*/ 5297091 h 6253401"/>
              <a:gd name="connsiteX59" fmla="*/ 1074420 w 2339340"/>
              <a:gd name="connsiteY59" fmla="*/ 4904661 h 6253401"/>
              <a:gd name="connsiteX60" fmla="*/ 1002030 w 2339340"/>
              <a:gd name="connsiteY60" fmla="*/ 4439841 h 6253401"/>
              <a:gd name="connsiteX61" fmla="*/ 1066800 w 2339340"/>
              <a:gd name="connsiteY61" fmla="*/ 4146471 h 6253401"/>
              <a:gd name="connsiteX62" fmla="*/ 1116330 w 2339340"/>
              <a:gd name="connsiteY62" fmla="*/ 3792141 h 6253401"/>
              <a:gd name="connsiteX63" fmla="*/ 1165860 w 2339340"/>
              <a:gd name="connsiteY63" fmla="*/ 3392091 h 6253401"/>
              <a:gd name="connsiteX64" fmla="*/ 1238250 w 2339340"/>
              <a:gd name="connsiteY64" fmla="*/ 3898821 h 6253401"/>
              <a:gd name="connsiteX65" fmla="*/ 1280160 w 2339340"/>
              <a:gd name="connsiteY65" fmla="*/ 4382691 h 6253401"/>
              <a:gd name="connsiteX66" fmla="*/ 1310640 w 2339340"/>
              <a:gd name="connsiteY66" fmla="*/ 4550331 h 6253401"/>
              <a:gd name="connsiteX67" fmla="*/ 1272540 w 2339340"/>
              <a:gd name="connsiteY67" fmla="*/ 4855131 h 6253401"/>
              <a:gd name="connsiteX68" fmla="*/ 1242060 w 2339340"/>
              <a:gd name="connsiteY68" fmla="*/ 5076111 h 6253401"/>
              <a:gd name="connsiteX69" fmla="*/ 1276350 w 2339340"/>
              <a:gd name="connsiteY69" fmla="*/ 5304711 h 6253401"/>
              <a:gd name="connsiteX70" fmla="*/ 1333500 w 2339340"/>
              <a:gd name="connsiteY70" fmla="*/ 5510451 h 6253401"/>
              <a:gd name="connsiteX71" fmla="*/ 1314450 w 2339340"/>
              <a:gd name="connsiteY71" fmla="*/ 5632371 h 6253401"/>
              <a:gd name="connsiteX72" fmla="*/ 1264920 w 2339340"/>
              <a:gd name="connsiteY72" fmla="*/ 5811441 h 6253401"/>
              <a:gd name="connsiteX73" fmla="*/ 1264920 w 2339340"/>
              <a:gd name="connsiteY73" fmla="*/ 5918121 h 6253401"/>
              <a:gd name="connsiteX74" fmla="*/ 1424940 w 2339340"/>
              <a:gd name="connsiteY74" fmla="*/ 6253401 h 6253401"/>
              <a:gd name="connsiteX75" fmla="*/ 1565910 w 2339340"/>
              <a:gd name="connsiteY75" fmla="*/ 6081951 h 6253401"/>
              <a:gd name="connsiteX76" fmla="*/ 1604010 w 2339340"/>
              <a:gd name="connsiteY76" fmla="*/ 6028611 h 6253401"/>
              <a:gd name="connsiteX77" fmla="*/ 1524000 w 2339340"/>
              <a:gd name="connsiteY77" fmla="*/ 5860971 h 6253401"/>
              <a:gd name="connsiteX78" fmla="*/ 1466850 w 2339340"/>
              <a:gd name="connsiteY78" fmla="*/ 5735241 h 6253401"/>
              <a:gd name="connsiteX79" fmla="*/ 1440180 w 2339340"/>
              <a:gd name="connsiteY79" fmla="*/ 5655231 h 6253401"/>
              <a:gd name="connsiteX80" fmla="*/ 1546860 w 2339340"/>
              <a:gd name="connsiteY80" fmla="*/ 5095161 h 6253401"/>
              <a:gd name="connsiteX81" fmla="*/ 1600200 w 2339340"/>
              <a:gd name="connsiteY81" fmla="*/ 4523661 h 6253401"/>
              <a:gd name="connsiteX82" fmla="*/ 1684020 w 2339340"/>
              <a:gd name="connsiteY82" fmla="*/ 4043601 h 6253401"/>
              <a:gd name="connsiteX83" fmla="*/ 1703070 w 2339340"/>
              <a:gd name="connsiteY83" fmla="*/ 3704511 h 6253401"/>
              <a:gd name="connsiteX84" fmla="*/ 1673305 w 2339340"/>
              <a:gd name="connsiteY84" fmla="*/ 3099436 h 6253401"/>
              <a:gd name="connsiteX85" fmla="*/ 1630680 w 2339340"/>
              <a:gd name="connsiteY85" fmla="*/ 2885361 h 6253401"/>
              <a:gd name="connsiteX86" fmla="*/ 1607820 w 2339340"/>
              <a:gd name="connsiteY86" fmla="*/ 2767251 h 6253401"/>
              <a:gd name="connsiteX87" fmla="*/ 1584960 w 2339340"/>
              <a:gd name="connsiteY87" fmla="*/ 2439591 h 6253401"/>
              <a:gd name="connsiteX88" fmla="*/ 1584960 w 2339340"/>
              <a:gd name="connsiteY88" fmla="*/ 2089071 h 6253401"/>
              <a:gd name="connsiteX89" fmla="*/ 1619250 w 2339340"/>
              <a:gd name="connsiteY89" fmla="*/ 1788081 h 6253401"/>
              <a:gd name="connsiteX90" fmla="*/ 1691640 w 2339340"/>
              <a:gd name="connsiteY90" fmla="*/ 1517571 h 6253401"/>
              <a:gd name="connsiteX91" fmla="*/ 1954530 w 2339340"/>
              <a:gd name="connsiteY91" fmla="*/ 1940481 h 6253401"/>
              <a:gd name="connsiteX92" fmla="*/ 2045970 w 2339340"/>
              <a:gd name="connsiteY92" fmla="*/ 2062401 h 6253401"/>
              <a:gd name="connsiteX93" fmla="*/ 1840230 w 2339340"/>
              <a:gd name="connsiteY93" fmla="*/ 2374821 h 6253401"/>
              <a:gd name="connsiteX94" fmla="*/ 1729740 w 2339340"/>
              <a:gd name="connsiteY94" fmla="*/ 2561511 h 6253401"/>
              <a:gd name="connsiteX95" fmla="*/ 1672590 w 2339340"/>
              <a:gd name="connsiteY95" fmla="*/ 2691051 h 6253401"/>
              <a:gd name="connsiteX96" fmla="*/ 1606391 w 2339340"/>
              <a:gd name="connsiteY96" fmla="*/ 2762727 h 6253401"/>
              <a:gd name="connsiteX97" fmla="*/ 1658302 w 2339340"/>
              <a:gd name="connsiteY97" fmla="*/ 3027046 h 6253401"/>
              <a:gd name="connsiteX98" fmla="*/ 1729740 w 2339340"/>
              <a:gd name="connsiteY98" fmla="*/ 2908221 h 6253401"/>
              <a:gd name="connsiteX99" fmla="*/ 1927860 w 2339340"/>
              <a:gd name="connsiteY99" fmla="*/ 2706291 h 6253401"/>
              <a:gd name="connsiteX100" fmla="*/ 2065020 w 2339340"/>
              <a:gd name="connsiteY100" fmla="*/ 2565321 h 6253401"/>
              <a:gd name="connsiteX101" fmla="*/ 2202180 w 2339340"/>
              <a:gd name="connsiteY101" fmla="*/ 2355771 h 6253401"/>
              <a:gd name="connsiteX102" fmla="*/ 2339340 w 2339340"/>
              <a:gd name="connsiteY102" fmla="*/ 2066211 h 6253401"/>
              <a:gd name="connsiteX103" fmla="*/ 2293620 w 2339340"/>
              <a:gd name="connsiteY103" fmla="*/ 1974771 h 6253401"/>
              <a:gd name="connsiteX104" fmla="*/ 2232660 w 2339340"/>
              <a:gd name="connsiteY104" fmla="*/ 1769031 h 6253401"/>
              <a:gd name="connsiteX105" fmla="*/ 2175510 w 2339340"/>
              <a:gd name="connsiteY105" fmla="*/ 1582341 h 6253401"/>
              <a:gd name="connsiteX106" fmla="*/ 2065020 w 2339340"/>
              <a:gd name="connsiteY106" fmla="*/ 1368981 h 6253401"/>
              <a:gd name="connsiteX107" fmla="*/ 1958340 w 2339340"/>
              <a:gd name="connsiteY107" fmla="*/ 1186101 h 6253401"/>
              <a:gd name="connsiteX108" fmla="*/ 1878330 w 2339340"/>
              <a:gd name="connsiteY108" fmla="*/ 1060371 h 6253401"/>
              <a:gd name="connsiteX109" fmla="*/ 1752600 w 2339340"/>
              <a:gd name="connsiteY109" fmla="*/ 991791 h 6253401"/>
              <a:gd name="connsiteX110" fmla="*/ 1645920 w 2339340"/>
              <a:gd name="connsiteY110" fmla="*/ 972741 h 6253401"/>
              <a:gd name="connsiteX111" fmla="*/ 1546860 w 2339340"/>
              <a:gd name="connsiteY111" fmla="*/ 938451 h 6253401"/>
              <a:gd name="connsiteX112" fmla="*/ 1276350 w 2339340"/>
              <a:gd name="connsiteY112" fmla="*/ 877491 h 6253401"/>
              <a:gd name="connsiteX113" fmla="*/ 1257300 w 2339340"/>
              <a:gd name="connsiteY113" fmla="*/ 755571 h 6253401"/>
              <a:gd name="connsiteX114" fmla="*/ 1325880 w 2339340"/>
              <a:gd name="connsiteY114" fmla="*/ 610791 h 6253401"/>
              <a:gd name="connsiteX115" fmla="*/ 1363980 w 2339340"/>
              <a:gd name="connsiteY115" fmla="*/ 553641 h 6253401"/>
              <a:gd name="connsiteX116" fmla="*/ 1352550 w 2339340"/>
              <a:gd name="connsiteY116" fmla="*/ 454581 h 6253401"/>
              <a:gd name="connsiteX117" fmla="*/ 1359455 w 2339340"/>
              <a:gd name="connsiteY117" fmla="*/ 267891 h 6253401"/>
              <a:gd name="connsiteX118" fmla="*/ 1311592 w 2339340"/>
              <a:gd name="connsiteY118" fmla="*/ 99775 h 6253401"/>
              <a:gd name="connsiteX119" fmla="*/ 1188720 w 2339340"/>
              <a:gd name="connsiteY119" fmla="*/ 54531 h 6253401"/>
              <a:gd name="connsiteX120" fmla="*/ 1094184 w 2339340"/>
              <a:gd name="connsiteY120" fmla="*/ 81439 h 6253401"/>
              <a:gd name="connsiteX121" fmla="*/ 1077992 w 2339340"/>
              <a:gd name="connsiteY121" fmla="*/ 0 h 6253401"/>
              <a:gd name="connsiteX0" fmla="*/ 1077992 w 2339340"/>
              <a:gd name="connsiteY0" fmla="*/ 0 h 6253401"/>
              <a:gd name="connsiteX1" fmla="*/ 970359 w 2339340"/>
              <a:gd name="connsiteY1" fmla="*/ 77867 h 6253401"/>
              <a:gd name="connsiteX2" fmla="*/ 967740 w 2339340"/>
              <a:gd name="connsiteY2" fmla="*/ 16431 h 6253401"/>
              <a:gd name="connsiteX3" fmla="*/ 872490 w 2339340"/>
              <a:gd name="connsiteY3" fmla="*/ 138351 h 6253401"/>
              <a:gd name="connsiteX4" fmla="*/ 849630 w 2339340"/>
              <a:gd name="connsiteY4" fmla="*/ 103347 h 6253401"/>
              <a:gd name="connsiteX5" fmla="*/ 804863 w 2339340"/>
              <a:gd name="connsiteY5" fmla="*/ 232886 h 6253401"/>
              <a:gd name="connsiteX6" fmla="*/ 782955 w 2339340"/>
              <a:gd name="connsiteY6" fmla="*/ 466725 h 6253401"/>
              <a:gd name="connsiteX7" fmla="*/ 754380 w 2339340"/>
              <a:gd name="connsiteY7" fmla="*/ 481251 h 6253401"/>
              <a:gd name="connsiteX8" fmla="*/ 781050 w 2339340"/>
              <a:gd name="connsiteY8" fmla="*/ 565071 h 6253401"/>
              <a:gd name="connsiteX9" fmla="*/ 822960 w 2339340"/>
              <a:gd name="connsiteY9" fmla="*/ 641271 h 6253401"/>
              <a:gd name="connsiteX10" fmla="*/ 887730 w 2339340"/>
              <a:gd name="connsiteY10" fmla="*/ 706041 h 6253401"/>
              <a:gd name="connsiteX11" fmla="*/ 925830 w 2339340"/>
              <a:gd name="connsiteY11" fmla="*/ 786051 h 6253401"/>
              <a:gd name="connsiteX12" fmla="*/ 925830 w 2339340"/>
              <a:gd name="connsiteY12" fmla="*/ 877491 h 6253401"/>
              <a:gd name="connsiteX13" fmla="*/ 803910 w 2339340"/>
              <a:gd name="connsiteY13" fmla="*/ 938451 h 6253401"/>
              <a:gd name="connsiteX14" fmla="*/ 701040 w 2339340"/>
              <a:gd name="connsiteY14" fmla="*/ 965121 h 6253401"/>
              <a:gd name="connsiteX15" fmla="*/ 556260 w 2339340"/>
              <a:gd name="connsiteY15" fmla="*/ 968931 h 6253401"/>
              <a:gd name="connsiteX16" fmla="*/ 403860 w 2339340"/>
              <a:gd name="connsiteY16" fmla="*/ 1018461 h 6253401"/>
              <a:gd name="connsiteX17" fmla="*/ 320040 w 2339340"/>
              <a:gd name="connsiteY17" fmla="*/ 1102281 h 6253401"/>
              <a:gd name="connsiteX18" fmla="*/ 247650 w 2339340"/>
              <a:gd name="connsiteY18" fmla="*/ 1292781 h 6253401"/>
              <a:gd name="connsiteX19" fmla="*/ 163830 w 2339340"/>
              <a:gd name="connsiteY19" fmla="*/ 1586151 h 6253401"/>
              <a:gd name="connsiteX20" fmla="*/ 83820 w 2339340"/>
              <a:gd name="connsiteY20" fmla="*/ 1799511 h 6253401"/>
              <a:gd name="connsiteX21" fmla="*/ 72390 w 2339340"/>
              <a:gd name="connsiteY21" fmla="*/ 1978581 h 6253401"/>
              <a:gd name="connsiteX22" fmla="*/ 0 w 2339340"/>
              <a:gd name="connsiteY22" fmla="*/ 2161461 h 6253401"/>
              <a:gd name="connsiteX23" fmla="*/ 11430 w 2339340"/>
              <a:gd name="connsiteY23" fmla="*/ 2268141 h 6253401"/>
              <a:gd name="connsiteX24" fmla="*/ 106680 w 2339340"/>
              <a:gd name="connsiteY24" fmla="*/ 2443401 h 6253401"/>
              <a:gd name="connsiteX25" fmla="*/ 243840 w 2339340"/>
              <a:gd name="connsiteY25" fmla="*/ 2611041 h 6253401"/>
              <a:gd name="connsiteX26" fmla="*/ 422910 w 2339340"/>
              <a:gd name="connsiteY26" fmla="*/ 2786301 h 6253401"/>
              <a:gd name="connsiteX27" fmla="*/ 609600 w 2339340"/>
              <a:gd name="connsiteY27" fmla="*/ 2946321 h 6253401"/>
              <a:gd name="connsiteX28" fmla="*/ 703183 w 2339340"/>
              <a:gd name="connsiteY28" fmla="*/ 3078956 h 6253401"/>
              <a:gd name="connsiteX29" fmla="*/ 711517 w 2339340"/>
              <a:gd name="connsiteY29" fmla="*/ 2800827 h 6253401"/>
              <a:gd name="connsiteX30" fmla="*/ 647700 w 2339340"/>
              <a:gd name="connsiteY30" fmla="*/ 2748201 h 6253401"/>
              <a:gd name="connsiteX31" fmla="*/ 541020 w 2339340"/>
              <a:gd name="connsiteY31" fmla="*/ 2553891 h 6253401"/>
              <a:gd name="connsiteX32" fmla="*/ 487680 w 2339340"/>
              <a:gd name="connsiteY32" fmla="*/ 2443401 h 6253401"/>
              <a:gd name="connsiteX33" fmla="*/ 293370 w 2339340"/>
              <a:gd name="connsiteY33" fmla="*/ 2222421 h 6253401"/>
              <a:gd name="connsiteX34" fmla="*/ 426720 w 2339340"/>
              <a:gd name="connsiteY34" fmla="*/ 2005251 h 6253401"/>
              <a:gd name="connsiteX35" fmla="*/ 483870 w 2339340"/>
              <a:gd name="connsiteY35" fmla="*/ 1894761 h 6253401"/>
              <a:gd name="connsiteX36" fmla="*/ 544830 w 2339340"/>
              <a:gd name="connsiteY36" fmla="*/ 1658541 h 6253401"/>
              <a:gd name="connsiteX37" fmla="*/ 636270 w 2339340"/>
              <a:gd name="connsiteY37" fmla="*/ 1913811 h 6253401"/>
              <a:gd name="connsiteX38" fmla="*/ 678180 w 2339340"/>
              <a:gd name="connsiteY38" fmla="*/ 2218611 h 6253401"/>
              <a:gd name="connsiteX39" fmla="*/ 689610 w 2339340"/>
              <a:gd name="connsiteY39" fmla="*/ 2504361 h 6253401"/>
              <a:gd name="connsiteX40" fmla="*/ 712470 w 2339340"/>
              <a:gd name="connsiteY40" fmla="*/ 2778681 h 6253401"/>
              <a:gd name="connsiteX41" fmla="*/ 701040 w 2339340"/>
              <a:gd name="connsiteY41" fmla="*/ 3193971 h 6253401"/>
              <a:gd name="connsiteX42" fmla="*/ 643890 w 2339340"/>
              <a:gd name="connsiteY42" fmla="*/ 3799761 h 6253401"/>
              <a:gd name="connsiteX43" fmla="*/ 613410 w 2339340"/>
              <a:gd name="connsiteY43" fmla="*/ 4272201 h 6253401"/>
              <a:gd name="connsiteX44" fmla="*/ 689610 w 2339340"/>
              <a:gd name="connsiteY44" fmla="*/ 4634151 h 6253401"/>
              <a:gd name="connsiteX45" fmla="*/ 803910 w 2339340"/>
              <a:gd name="connsiteY45" fmla="*/ 5232321 h 6253401"/>
              <a:gd name="connsiteX46" fmla="*/ 883920 w 2339340"/>
              <a:gd name="connsiteY46" fmla="*/ 5674281 h 6253401"/>
              <a:gd name="connsiteX47" fmla="*/ 872490 w 2339340"/>
              <a:gd name="connsiteY47" fmla="*/ 5700951 h 6253401"/>
              <a:gd name="connsiteX48" fmla="*/ 693420 w 2339340"/>
              <a:gd name="connsiteY48" fmla="*/ 5910501 h 6253401"/>
              <a:gd name="connsiteX49" fmla="*/ 541020 w 2339340"/>
              <a:gd name="connsiteY49" fmla="*/ 6108621 h 6253401"/>
              <a:gd name="connsiteX50" fmla="*/ 510540 w 2339340"/>
              <a:gd name="connsiteY50" fmla="*/ 6173391 h 6253401"/>
              <a:gd name="connsiteX51" fmla="*/ 701040 w 2339340"/>
              <a:gd name="connsiteY51" fmla="*/ 6108621 h 6253401"/>
              <a:gd name="connsiteX52" fmla="*/ 830580 w 2339340"/>
              <a:gd name="connsiteY52" fmla="*/ 6081951 h 6253401"/>
              <a:gd name="connsiteX53" fmla="*/ 952500 w 2339340"/>
              <a:gd name="connsiteY53" fmla="*/ 5990511 h 6253401"/>
              <a:gd name="connsiteX54" fmla="*/ 963930 w 2339340"/>
              <a:gd name="connsiteY54" fmla="*/ 5887641 h 6253401"/>
              <a:gd name="connsiteX55" fmla="*/ 1108710 w 2339340"/>
              <a:gd name="connsiteY55" fmla="*/ 5834301 h 6253401"/>
              <a:gd name="connsiteX56" fmla="*/ 1108710 w 2339340"/>
              <a:gd name="connsiteY56" fmla="*/ 5807631 h 6253401"/>
              <a:gd name="connsiteX57" fmla="*/ 1032510 w 2339340"/>
              <a:gd name="connsiteY57" fmla="*/ 5651421 h 6253401"/>
              <a:gd name="connsiteX58" fmla="*/ 1043940 w 2339340"/>
              <a:gd name="connsiteY58" fmla="*/ 5297091 h 6253401"/>
              <a:gd name="connsiteX59" fmla="*/ 1074420 w 2339340"/>
              <a:gd name="connsiteY59" fmla="*/ 4904661 h 6253401"/>
              <a:gd name="connsiteX60" fmla="*/ 1002030 w 2339340"/>
              <a:gd name="connsiteY60" fmla="*/ 4439841 h 6253401"/>
              <a:gd name="connsiteX61" fmla="*/ 1066800 w 2339340"/>
              <a:gd name="connsiteY61" fmla="*/ 4146471 h 6253401"/>
              <a:gd name="connsiteX62" fmla="*/ 1116330 w 2339340"/>
              <a:gd name="connsiteY62" fmla="*/ 3792141 h 6253401"/>
              <a:gd name="connsiteX63" fmla="*/ 1165860 w 2339340"/>
              <a:gd name="connsiteY63" fmla="*/ 3392091 h 6253401"/>
              <a:gd name="connsiteX64" fmla="*/ 1238250 w 2339340"/>
              <a:gd name="connsiteY64" fmla="*/ 3898821 h 6253401"/>
              <a:gd name="connsiteX65" fmla="*/ 1280160 w 2339340"/>
              <a:gd name="connsiteY65" fmla="*/ 4382691 h 6253401"/>
              <a:gd name="connsiteX66" fmla="*/ 1310640 w 2339340"/>
              <a:gd name="connsiteY66" fmla="*/ 4550331 h 6253401"/>
              <a:gd name="connsiteX67" fmla="*/ 1272540 w 2339340"/>
              <a:gd name="connsiteY67" fmla="*/ 4855131 h 6253401"/>
              <a:gd name="connsiteX68" fmla="*/ 1242060 w 2339340"/>
              <a:gd name="connsiteY68" fmla="*/ 5076111 h 6253401"/>
              <a:gd name="connsiteX69" fmla="*/ 1276350 w 2339340"/>
              <a:gd name="connsiteY69" fmla="*/ 5304711 h 6253401"/>
              <a:gd name="connsiteX70" fmla="*/ 1333500 w 2339340"/>
              <a:gd name="connsiteY70" fmla="*/ 5510451 h 6253401"/>
              <a:gd name="connsiteX71" fmla="*/ 1314450 w 2339340"/>
              <a:gd name="connsiteY71" fmla="*/ 5632371 h 6253401"/>
              <a:gd name="connsiteX72" fmla="*/ 1264920 w 2339340"/>
              <a:gd name="connsiteY72" fmla="*/ 5811441 h 6253401"/>
              <a:gd name="connsiteX73" fmla="*/ 1264920 w 2339340"/>
              <a:gd name="connsiteY73" fmla="*/ 5918121 h 6253401"/>
              <a:gd name="connsiteX74" fmla="*/ 1424940 w 2339340"/>
              <a:gd name="connsiteY74" fmla="*/ 6253401 h 6253401"/>
              <a:gd name="connsiteX75" fmla="*/ 1565910 w 2339340"/>
              <a:gd name="connsiteY75" fmla="*/ 6081951 h 6253401"/>
              <a:gd name="connsiteX76" fmla="*/ 1604010 w 2339340"/>
              <a:gd name="connsiteY76" fmla="*/ 6028611 h 6253401"/>
              <a:gd name="connsiteX77" fmla="*/ 1524000 w 2339340"/>
              <a:gd name="connsiteY77" fmla="*/ 5860971 h 6253401"/>
              <a:gd name="connsiteX78" fmla="*/ 1466850 w 2339340"/>
              <a:gd name="connsiteY78" fmla="*/ 5735241 h 6253401"/>
              <a:gd name="connsiteX79" fmla="*/ 1440180 w 2339340"/>
              <a:gd name="connsiteY79" fmla="*/ 5655231 h 6253401"/>
              <a:gd name="connsiteX80" fmla="*/ 1546860 w 2339340"/>
              <a:gd name="connsiteY80" fmla="*/ 5095161 h 6253401"/>
              <a:gd name="connsiteX81" fmla="*/ 1600200 w 2339340"/>
              <a:gd name="connsiteY81" fmla="*/ 4523661 h 6253401"/>
              <a:gd name="connsiteX82" fmla="*/ 1684020 w 2339340"/>
              <a:gd name="connsiteY82" fmla="*/ 4043601 h 6253401"/>
              <a:gd name="connsiteX83" fmla="*/ 1703070 w 2339340"/>
              <a:gd name="connsiteY83" fmla="*/ 3704511 h 6253401"/>
              <a:gd name="connsiteX84" fmla="*/ 1673305 w 2339340"/>
              <a:gd name="connsiteY84" fmla="*/ 3099436 h 6253401"/>
              <a:gd name="connsiteX85" fmla="*/ 1630680 w 2339340"/>
              <a:gd name="connsiteY85" fmla="*/ 2885361 h 6253401"/>
              <a:gd name="connsiteX86" fmla="*/ 1607820 w 2339340"/>
              <a:gd name="connsiteY86" fmla="*/ 2767251 h 6253401"/>
              <a:gd name="connsiteX87" fmla="*/ 1584960 w 2339340"/>
              <a:gd name="connsiteY87" fmla="*/ 2439591 h 6253401"/>
              <a:gd name="connsiteX88" fmla="*/ 1584960 w 2339340"/>
              <a:gd name="connsiteY88" fmla="*/ 2089071 h 6253401"/>
              <a:gd name="connsiteX89" fmla="*/ 1619250 w 2339340"/>
              <a:gd name="connsiteY89" fmla="*/ 1788081 h 6253401"/>
              <a:gd name="connsiteX90" fmla="*/ 1691640 w 2339340"/>
              <a:gd name="connsiteY90" fmla="*/ 1517571 h 6253401"/>
              <a:gd name="connsiteX91" fmla="*/ 1954530 w 2339340"/>
              <a:gd name="connsiteY91" fmla="*/ 1940481 h 6253401"/>
              <a:gd name="connsiteX92" fmla="*/ 2045970 w 2339340"/>
              <a:gd name="connsiteY92" fmla="*/ 2062401 h 6253401"/>
              <a:gd name="connsiteX93" fmla="*/ 1840230 w 2339340"/>
              <a:gd name="connsiteY93" fmla="*/ 2374821 h 6253401"/>
              <a:gd name="connsiteX94" fmla="*/ 1729740 w 2339340"/>
              <a:gd name="connsiteY94" fmla="*/ 2561511 h 6253401"/>
              <a:gd name="connsiteX95" fmla="*/ 1672590 w 2339340"/>
              <a:gd name="connsiteY95" fmla="*/ 2691051 h 6253401"/>
              <a:gd name="connsiteX96" fmla="*/ 1606391 w 2339340"/>
              <a:gd name="connsiteY96" fmla="*/ 2762727 h 6253401"/>
              <a:gd name="connsiteX97" fmla="*/ 1658302 w 2339340"/>
              <a:gd name="connsiteY97" fmla="*/ 3027046 h 6253401"/>
              <a:gd name="connsiteX98" fmla="*/ 1729740 w 2339340"/>
              <a:gd name="connsiteY98" fmla="*/ 2908221 h 6253401"/>
              <a:gd name="connsiteX99" fmla="*/ 1927860 w 2339340"/>
              <a:gd name="connsiteY99" fmla="*/ 2706291 h 6253401"/>
              <a:gd name="connsiteX100" fmla="*/ 2065020 w 2339340"/>
              <a:gd name="connsiteY100" fmla="*/ 2565321 h 6253401"/>
              <a:gd name="connsiteX101" fmla="*/ 2202180 w 2339340"/>
              <a:gd name="connsiteY101" fmla="*/ 2355771 h 6253401"/>
              <a:gd name="connsiteX102" fmla="*/ 2339340 w 2339340"/>
              <a:gd name="connsiteY102" fmla="*/ 2066211 h 6253401"/>
              <a:gd name="connsiteX103" fmla="*/ 2293620 w 2339340"/>
              <a:gd name="connsiteY103" fmla="*/ 1974771 h 6253401"/>
              <a:gd name="connsiteX104" fmla="*/ 2232660 w 2339340"/>
              <a:gd name="connsiteY104" fmla="*/ 1769031 h 6253401"/>
              <a:gd name="connsiteX105" fmla="*/ 2175510 w 2339340"/>
              <a:gd name="connsiteY105" fmla="*/ 1582341 h 6253401"/>
              <a:gd name="connsiteX106" fmla="*/ 2065020 w 2339340"/>
              <a:gd name="connsiteY106" fmla="*/ 1368981 h 6253401"/>
              <a:gd name="connsiteX107" fmla="*/ 1958340 w 2339340"/>
              <a:gd name="connsiteY107" fmla="*/ 1186101 h 6253401"/>
              <a:gd name="connsiteX108" fmla="*/ 1878330 w 2339340"/>
              <a:gd name="connsiteY108" fmla="*/ 1060371 h 6253401"/>
              <a:gd name="connsiteX109" fmla="*/ 1752600 w 2339340"/>
              <a:gd name="connsiteY109" fmla="*/ 991791 h 6253401"/>
              <a:gd name="connsiteX110" fmla="*/ 1645920 w 2339340"/>
              <a:gd name="connsiteY110" fmla="*/ 972741 h 6253401"/>
              <a:gd name="connsiteX111" fmla="*/ 1546860 w 2339340"/>
              <a:gd name="connsiteY111" fmla="*/ 938451 h 6253401"/>
              <a:gd name="connsiteX112" fmla="*/ 1276350 w 2339340"/>
              <a:gd name="connsiteY112" fmla="*/ 877491 h 6253401"/>
              <a:gd name="connsiteX113" fmla="*/ 1257300 w 2339340"/>
              <a:gd name="connsiteY113" fmla="*/ 755571 h 6253401"/>
              <a:gd name="connsiteX114" fmla="*/ 1325880 w 2339340"/>
              <a:gd name="connsiteY114" fmla="*/ 610791 h 6253401"/>
              <a:gd name="connsiteX115" fmla="*/ 1363980 w 2339340"/>
              <a:gd name="connsiteY115" fmla="*/ 553641 h 6253401"/>
              <a:gd name="connsiteX116" fmla="*/ 1352550 w 2339340"/>
              <a:gd name="connsiteY116" fmla="*/ 454581 h 6253401"/>
              <a:gd name="connsiteX117" fmla="*/ 1359455 w 2339340"/>
              <a:gd name="connsiteY117" fmla="*/ 267891 h 6253401"/>
              <a:gd name="connsiteX118" fmla="*/ 1311592 w 2339340"/>
              <a:gd name="connsiteY118" fmla="*/ 99775 h 6253401"/>
              <a:gd name="connsiteX119" fmla="*/ 1188720 w 2339340"/>
              <a:gd name="connsiteY119" fmla="*/ 54531 h 6253401"/>
              <a:gd name="connsiteX120" fmla="*/ 1021556 w 2339340"/>
              <a:gd name="connsiteY120" fmla="*/ 130255 h 6253401"/>
              <a:gd name="connsiteX121" fmla="*/ 1077992 w 2339340"/>
              <a:gd name="connsiteY121" fmla="*/ 0 h 6253401"/>
              <a:gd name="connsiteX0" fmla="*/ 1077992 w 2339340"/>
              <a:gd name="connsiteY0" fmla="*/ 0 h 6253401"/>
              <a:gd name="connsiteX1" fmla="*/ 970359 w 2339340"/>
              <a:gd name="connsiteY1" fmla="*/ 77867 h 6253401"/>
              <a:gd name="connsiteX2" fmla="*/ 967740 w 2339340"/>
              <a:gd name="connsiteY2" fmla="*/ 16431 h 6253401"/>
              <a:gd name="connsiteX3" fmla="*/ 872490 w 2339340"/>
              <a:gd name="connsiteY3" fmla="*/ 138351 h 6253401"/>
              <a:gd name="connsiteX4" fmla="*/ 849630 w 2339340"/>
              <a:gd name="connsiteY4" fmla="*/ 103347 h 6253401"/>
              <a:gd name="connsiteX5" fmla="*/ 804863 w 2339340"/>
              <a:gd name="connsiteY5" fmla="*/ 232886 h 6253401"/>
              <a:gd name="connsiteX6" fmla="*/ 782955 w 2339340"/>
              <a:gd name="connsiteY6" fmla="*/ 466725 h 6253401"/>
              <a:gd name="connsiteX7" fmla="*/ 754380 w 2339340"/>
              <a:gd name="connsiteY7" fmla="*/ 481251 h 6253401"/>
              <a:gd name="connsiteX8" fmla="*/ 781050 w 2339340"/>
              <a:gd name="connsiteY8" fmla="*/ 565071 h 6253401"/>
              <a:gd name="connsiteX9" fmla="*/ 822960 w 2339340"/>
              <a:gd name="connsiteY9" fmla="*/ 641271 h 6253401"/>
              <a:gd name="connsiteX10" fmla="*/ 887730 w 2339340"/>
              <a:gd name="connsiteY10" fmla="*/ 706041 h 6253401"/>
              <a:gd name="connsiteX11" fmla="*/ 925830 w 2339340"/>
              <a:gd name="connsiteY11" fmla="*/ 786051 h 6253401"/>
              <a:gd name="connsiteX12" fmla="*/ 925830 w 2339340"/>
              <a:gd name="connsiteY12" fmla="*/ 877491 h 6253401"/>
              <a:gd name="connsiteX13" fmla="*/ 803910 w 2339340"/>
              <a:gd name="connsiteY13" fmla="*/ 938451 h 6253401"/>
              <a:gd name="connsiteX14" fmla="*/ 701040 w 2339340"/>
              <a:gd name="connsiteY14" fmla="*/ 965121 h 6253401"/>
              <a:gd name="connsiteX15" fmla="*/ 556260 w 2339340"/>
              <a:gd name="connsiteY15" fmla="*/ 968931 h 6253401"/>
              <a:gd name="connsiteX16" fmla="*/ 403860 w 2339340"/>
              <a:gd name="connsiteY16" fmla="*/ 1018461 h 6253401"/>
              <a:gd name="connsiteX17" fmla="*/ 320040 w 2339340"/>
              <a:gd name="connsiteY17" fmla="*/ 1102281 h 6253401"/>
              <a:gd name="connsiteX18" fmla="*/ 247650 w 2339340"/>
              <a:gd name="connsiteY18" fmla="*/ 1292781 h 6253401"/>
              <a:gd name="connsiteX19" fmla="*/ 163830 w 2339340"/>
              <a:gd name="connsiteY19" fmla="*/ 1586151 h 6253401"/>
              <a:gd name="connsiteX20" fmla="*/ 83820 w 2339340"/>
              <a:gd name="connsiteY20" fmla="*/ 1799511 h 6253401"/>
              <a:gd name="connsiteX21" fmla="*/ 72390 w 2339340"/>
              <a:gd name="connsiteY21" fmla="*/ 1978581 h 6253401"/>
              <a:gd name="connsiteX22" fmla="*/ 0 w 2339340"/>
              <a:gd name="connsiteY22" fmla="*/ 2161461 h 6253401"/>
              <a:gd name="connsiteX23" fmla="*/ 11430 w 2339340"/>
              <a:gd name="connsiteY23" fmla="*/ 2268141 h 6253401"/>
              <a:gd name="connsiteX24" fmla="*/ 106680 w 2339340"/>
              <a:gd name="connsiteY24" fmla="*/ 2443401 h 6253401"/>
              <a:gd name="connsiteX25" fmla="*/ 243840 w 2339340"/>
              <a:gd name="connsiteY25" fmla="*/ 2611041 h 6253401"/>
              <a:gd name="connsiteX26" fmla="*/ 422910 w 2339340"/>
              <a:gd name="connsiteY26" fmla="*/ 2786301 h 6253401"/>
              <a:gd name="connsiteX27" fmla="*/ 609600 w 2339340"/>
              <a:gd name="connsiteY27" fmla="*/ 2946321 h 6253401"/>
              <a:gd name="connsiteX28" fmla="*/ 703183 w 2339340"/>
              <a:gd name="connsiteY28" fmla="*/ 3078956 h 6253401"/>
              <a:gd name="connsiteX29" fmla="*/ 711517 w 2339340"/>
              <a:gd name="connsiteY29" fmla="*/ 2800827 h 6253401"/>
              <a:gd name="connsiteX30" fmla="*/ 647700 w 2339340"/>
              <a:gd name="connsiteY30" fmla="*/ 2748201 h 6253401"/>
              <a:gd name="connsiteX31" fmla="*/ 541020 w 2339340"/>
              <a:gd name="connsiteY31" fmla="*/ 2553891 h 6253401"/>
              <a:gd name="connsiteX32" fmla="*/ 487680 w 2339340"/>
              <a:gd name="connsiteY32" fmla="*/ 2443401 h 6253401"/>
              <a:gd name="connsiteX33" fmla="*/ 293370 w 2339340"/>
              <a:gd name="connsiteY33" fmla="*/ 2222421 h 6253401"/>
              <a:gd name="connsiteX34" fmla="*/ 426720 w 2339340"/>
              <a:gd name="connsiteY34" fmla="*/ 2005251 h 6253401"/>
              <a:gd name="connsiteX35" fmla="*/ 483870 w 2339340"/>
              <a:gd name="connsiteY35" fmla="*/ 1894761 h 6253401"/>
              <a:gd name="connsiteX36" fmla="*/ 544830 w 2339340"/>
              <a:gd name="connsiteY36" fmla="*/ 1658541 h 6253401"/>
              <a:gd name="connsiteX37" fmla="*/ 636270 w 2339340"/>
              <a:gd name="connsiteY37" fmla="*/ 1913811 h 6253401"/>
              <a:gd name="connsiteX38" fmla="*/ 678180 w 2339340"/>
              <a:gd name="connsiteY38" fmla="*/ 2218611 h 6253401"/>
              <a:gd name="connsiteX39" fmla="*/ 689610 w 2339340"/>
              <a:gd name="connsiteY39" fmla="*/ 2504361 h 6253401"/>
              <a:gd name="connsiteX40" fmla="*/ 712470 w 2339340"/>
              <a:gd name="connsiteY40" fmla="*/ 2778681 h 6253401"/>
              <a:gd name="connsiteX41" fmla="*/ 701040 w 2339340"/>
              <a:gd name="connsiteY41" fmla="*/ 3193971 h 6253401"/>
              <a:gd name="connsiteX42" fmla="*/ 643890 w 2339340"/>
              <a:gd name="connsiteY42" fmla="*/ 3799761 h 6253401"/>
              <a:gd name="connsiteX43" fmla="*/ 613410 w 2339340"/>
              <a:gd name="connsiteY43" fmla="*/ 4272201 h 6253401"/>
              <a:gd name="connsiteX44" fmla="*/ 689610 w 2339340"/>
              <a:gd name="connsiteY44" fmla="*/ 4634151 h 6253401"/>
              <a:gd name="connsiteX45" fmla="*/ 803910 w 2339340"/>
              <a:gd name="connsiteY45" fmla="*/ 5232321 h 6253401"/>
              <a:gd name="connsiteX46" fmla="*/ 883920 w 2339340"/>
              <a:gd name="connsiteY46" fmla="*/ 5674281 h 6253401"/>
              <a:gd name="connsiteX47" fmla="*/ 872490 w 2339340"/>
              <a:gd name="connsiteY47" fmla="*/ 5700951 h 6253401"/>
              <a:gd name="connsiteX48" fmla="*/ 693420 w 2339340"/>
              <a:gd name="connsiteY48" fmla="*/ 5910501 h 6253401"/>
              <a:gd name="connsiteX49" fmla="*/ 541020 w 2339340"/>
              <a:gd name="connsiteY49" fmla="*/ 6108621 h 6253401"/>
              <a:gd name="connsiteX50" fmla="*/ 510540 w 2339340"/>
              <a:gd name="connsiteY50" fmla="*/ 6173391 h 6253401"/>
              <a:gd name="connsiteX51" fmla="*/ 701040 w 2339340"/>
              <a:gd name="connsiteY51" fmla="*/ 6108621 h 6253401"/>
              <a:gd name="connsiteX52" fmla="*/ 830580 w 2339340"/>
              <a:gd name="connsiteY52" fmla="*/ 6081951 h 6253401"/>
              <a:gd name="connsiteX53" fmla="*/ 952500 w 2339340"/>
              <a:gd name="connsiteY53" fmla="*/ 5990511 h 6253401"/>
              <a:gd name="connsiteX54" fmla="*/ 963930 w 2339340"/>
              <a:gd name="connsiteY54" fmla="*/ 5887641 h 6253401"/>
              <a:gd name="connsiteX55" fmla="*/ 1108710 w 2339340"/>
              <a:gd name="connsiteY55" fmla="*/ 5834301 h 6253401"/>
              <a:gd name="connsiteX56" fmla="*/ 1108710 w 2339340"/>
              <a:gd name="connsiteY56" fmla="*/ 5807631 h 6253401"/>
              <a:gd name="connsiteX57" fmla="*/ 1032510 w 2339340"/>
              <a:gd name="connsiteY57" fmla="*/ 5651421 h 6253401"/>
              <a:gd name="connsiteX58" fmla="*/ 1043940 w 2339340"/>
              <a:gd name="connsiteY58" fmla="*/ 5297091 h 6253401"/>
              <a:gd name="connsiteX59" fmla="*/ 1074420 w 2339340"/>
              <a:gd name="connsiteY59" fmla="*/ 4904661 h 6253401"/>
              <a:gd name="connsiteX60" fmla="*/ 1002030 w 2339340"/>
              <a:gd name="connsiteY60" fmla="*/ 4439841 h 6253401"/>
              <a:gd name="connsiteX61" fmla="*/ 1066800 w 2339340"/>
              <a:gd name="connsiteY61" fmla="*/ 4146471 h 6253401"/>
              <a:gd name="connsiteX62" fmla="*/ 1116330 w 2339340"/>
              <a:gd name="connsiteY62" fmla="*/ 3792141 h 6253401"/>
              <a:gd name="connsiteX63" fmla="*/ 1165860 w 2339340"/>
              <a:gd name="connsiteY63" fmla="*/ 3392091 h 6253401"/>
              <a:gd name="connsiteX64" fmla="*/ 1238250 w 2339340"/>
              <a:gd name="connsiteY64" fmla="*/ 3898821 h 6253401"/>
              <a:gd name="connsiteX65" fmla="*/ 1280160 w 2339340"/>
              <a:gd name="connsiteY65" fmla="*/ 4382691 h 6253401"/>
              <a:gd name="connsiteX66" fmla="*/ 1310640 w 2339340"/>
              <a:gd name="connsiteY66" fmla="*/ 4550331 h 6253401"/>
              <a:gd name="connsiteX67" fmla="*/ 1272540 w 2339340"/>
              <a:gd name="connsiteY67" fmla="*/ 4855131 h 6253401"/>
              <a:gd name="connsiteX68" fmla="*/ 1242060 w 2339340"/>
              <a:gd name="connsiteY68" fmla="*/ 5076111 h 6253401"/>
              <a:gd name="connsiteX69" fmla="*/ 1276350 w 2339340"/>
              <a:gd name="connsiteY69" fmla="*/ 5304711 h 6253401"/>
              <a:gd name="connsiteX70" fmla="*/ 1333500 w 2339340"/>
              <a:gd name="connsiteY70" fmla="*/ 5510451 h 6253401"/>
              <a:gd name="connsiteX71" fmla="*/ 1314450 w 2339340"/>
              <a:gd name="connsiteY71" fmla="*/ 5632371 h 6253401"/>
              <a:gd name="connsiteX72" fmla="*/ 1264920 w 2339340"/>
              <a:gd name="connsiteY72" fmla="*/ 5811441 h 6253401"/>
              <a:gd name="connsiteX73" fmla="*/ 1264920 w 2339340"/>
              <a:gd name="connsiteY73" fmla="*/ 5918121 h 6253401"/>
              <a:gd name="connsiteX74" fmla="*/ 1424940 w 2339340"/>
              <a:gd name="connsiteY74" fmla="*/ 6253401 h 6253401"/>
              <a:gd name="connsiteX75" fmla="*/ 1565910 w 2339340"/>
              <a:gd name="connsiteY75" fmla="*/ 6081951 h 6253401"/>
              <a:gd name="connsiteX76" fmla="*/ 1604010 w 2339340"/>
              <a:gd name="connsiteY76" fmla="*/ 6028611 h 6253401"/>
              <a:gd name="connsiteX77" fmla="*/ 1524000 w 2339340"/>
              <a:gd name="connsiteY77" fmla="*/ 5860971 h 6253401"/>
              <a:gd name="connsiteX78" fmla="*/ 1466850 w 2339340"/>
              <a:gd name="connsiteY78" fmla="*/ 5735241 h 6253401"/>
              <a:gd name="connsiteX79" fmla="*/ 1440180 w 2339340"/>
              <a:gd name="connsiteY79" fmla="*/ 5655231 h 6253401"/>
              <a:gd name="connsiteX80" fmla="*/ 1546860 w 2339340"/>
              <a:gd name="connsiteY80" fmla="*/ 5095161 h 6253401"/>
              <a:gd name="connsiteX81" fmla="*/ 1600200 w 2339340"/>
              <a:gd name="connsiteY81" fmla="*/ 4523661 h 6253401"/>
              <a:gd name="connsiteX82" fmla="*/ 1684020 w 2339340"/>
              <a:gd name="connsiteY82" fmla="*/ 4043601 h 6253401"/>
              <a:gd name="connsiteX83" fmla="*/ 1703070 w 2339340"/>
              <a:gd name="connsiteY83" fmla="*/ 3704511 h 6253401"/>
              <a:gd name="connsiteX84" fmla="*/ 1673305 w 2339340"/>
              <a:gd name="connsiteY84" fmla="*/ 3099436 h 6253401"/>
              <a:gd name="connsiteX85" fmla="*/ 1630680 w 2339340"/>
              <a:gd name="connsiteY85" fmla="*/ 2885361 h 6253401"/>
              <a:gd name="connsiteX86" fmla="*/ 1607820 w 2339340"/>
              <a:gd name="connsiteY86" fmla="*/ 2767251 h 6253401"/>
              <a:gd name="connsiteX87" fmla="*/ 1584960 w 2339340"/>
              <a:gd name="connsiteY87" fmla="*/ 2439591 h 6253401"/>
              <a:gd name="connsiteX88" fmla="*/ 1584960 w 2339340"/>
              <a:gd name="connsiteY88" fmla="*/ 2089071 h 6253401"/>
              <a:gd name="connsiteX89" fmla="*/ 1619250 w 2339340"/>
              <a:gd name="connsiteY89" fmla="*/ 1788081 h 6253401"/>
              <a:gd name="connsiteX90" fmla="*/ 1691640 w 2339340"/>
              <a:gd name="connsiteY90" fmla="*/ 1517571 h 6253401"/>
              <a:gd name="connsiteX91" fmla="*/ 1954530 w 2339340"/>
              <a:gd name="connsiteY91" fmla="*/ 1940481 h 6253401"/>
              <a:gd name="connsiteX92" fmla="*/ 2045970 w 2339340"/>
              <a:gd name="connsiteY92" fmla="*/ 2062401 h 6253401"/>
              <a:gd name="connsiteX93" fmla="*/ 1840230 w 2339340"/>
              <a:gd name="connsiteY93" fmla="*/ 2374821 h 6253401"/>
              <a:gd name="connsiteX94" fmla="*/ 1729740 w 2339340"/>
              <a:gd name="connsiteY94" fmla="*/ 2561511 h 6253401"/>
              <a:gd name="connsiteX95" fmla="*/ 1672590 w 2339340"/>
              <a:gd name="connsiteY95" fmla="*/ 2691051 h 6253401"/>
              <a:gd name="connsiteX96" fmla="*/ 1606391 w 2339340"/>
              <a:gd name="connsiteY96" fmla="*/ 2762727 h 6253401"/>
              <a:gd name="connsiteX97" fmla="*/ 1658302 w 2339340"/>
              <a:gd name="connsiteY97" fmla="*/ 3027046 h 6253401"/>
              <a:gd name="connsiteX98" fmla="*/ 1729740 w 2339340"/>
              <a:gd name="connsiteY98" fmla="*/ 2908221 h 6253401"/>
              <a:gd name="connsiteX99" fmla="*/ 1927860 w 2339340"/>
              <a:gd name="connsiteY99" fmla="*/ 2706291 h 6253401"/>
              <a:gd name="connsiteX100" fmla="*/ 2065020 w 2339340"/>
              <a:gd name="connsiteY100" fmla="*/ 2565321 h 6253401"/>
              <a:gd name="connsiteX101" fmla="*/ 2202180 w 2339340"/>
              <a:gd name="connsiteY101" fmla="*/ 2355771 h 6253401"/>
              <a:gd name="connsiteX102" fmla="*/ 2339340 w 2339340"/>
              <a:gd name="connsiteY102" fmla="*/ 2066211 h 6253401"/>
              <a:gd name="connsiteX103" fmla="*/ 2293620 w 2339340"/>
              <a:gd name="connsiteY103" fmla="*/ 1974771 h 6253401"/>
              <a:gd name="connsiteX104" fmla="*/ 2232660 w 2339340"/>
              <a:gd name="connsiteY104" fmla="*/ 1769031 h 6253401"/>
              <a:gd name="connsiteX105" fmla="*/ 2175510 w 2339340"/>
              <a:gd name="connsiteY105" fmla="*/ 1582341 h 6253401"/>
              <a:gd name="connsiteX106" fmla="*/ 2065020 w 2339340"/>
              <a:gd name="connsiteY106" fmla="*/ 1368981 h 6253401"/>
              <a:gd name="connsiteX107" fmla="*/ 1958340 w 2339340"/>
              <a:gd name="connsiteY107" fmla="*/ 1186101 h 6253401"/>
              <a:gd name="connsiteX108" fmla="*/ 1878330 w 2339340"/>
              <a:gd name="connsiteY108" fmla="*/ 1060371 h 6253401"/>
              <a:gd name="connsiteX109" fmla="*/ 1752600 w 2339340"/>
              <a:gd name="connsiteY109" fmla="*/ 991791 h 6253401"/>
              <a:gd name="connsiteX110" fmla="*/ 1645920 w 2339340"/>
              <a:gd name="connsiteY110" fmla="*/ 972741 h 6253401"/>
              <a:gd name="connsiteX111" fmla="*/ 1546860 w 2339340"/>
              <a:gd name="connsiteY111" fmla="*/ 938451 h 6253401"/>
              <a:gd name="connsiteX112" fmla="*/ 1276350 w 2339340"/>
              <a:gd name="connsiteY112" fmla="*/ 877491 h 6253401"/>
              <a:gd name="connsiteX113" fmla="*/ 1257300 w 2339340"/>
              <a:gd name="connsiteY113" fmla="*/ 755571 h 6253401"/>
              <a:gd name="connsiteX114" fmla="*/ 1325880 w 2339340"/>
              <a:gd name="connsiteY114" fmla="*/ 610791 h 6253401"/>
              <a:gd name="connsiteX115" fmla="*/ 1363980 w 2339340"/>
              <a:gd name="connsiteY115" fmla="*/ 553641 h 6253401"/>
              <a:gd name="connsiteX116" fmla="*/ 1352550 w 2339340"/>
              <a:gd name="connsiteY116" fmla="*/ 454581 h 6253401"/>
              <a:gd name="connsiteX117" fmla="*/ 1359455 w 2339340"/>
              <a:gd name="connsiteY117" fmla="*/ 267891 h 6253401"/>
              <a:gd name="connsiteX118" fmla="*/ 1311592 w 2339340"/>
              <a:gd name="connsiteY118" fmla="*/ 99775 h 6253401"/>
              <a:gd name="connsiteX119" fmla="*/ 1188720 w 2339340"/>
              <a:gd name="connsiteY119" fmla="*/ 54531 h 6253401"/>
              <a:gd name="connsiteX120" fmla="*/ 1072753 w 2339340"/>
              <a:gd name="connsiteY120" fmla="*/ 58817 h 6253401"/>
              <a:gd name="connsiteX121" fmla="*/ 1077992 w 2339340"/>
              <a:gd name="connsiteY121" fmla="*/ 0 h 62534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</a:cxnLst>
            <a:rect l="l" t="t" r="r" b="b"/>
            <a:pathLst>
              <a:path w="2339340" h="6253401">
                <a:moveTo>
                  <a:pt x="1077992" y="0"/>
                </a:moveTo>
                <a:lnTo>
                  <a:pt x="970359" y="77867"/>
                </a:lnTo>
                <a:lnTo>
                  <a:pt x="967740" y="16431"/>
                </a:lnTo>
                <a:lnTo>
                  <a:pt x="872490" y="138351"/>
                </a:lnTo>
                <a:lnTo>
                  <a:pt x="849630" y="103347"/>
                </a:lnTo>
                <a:lnTo>
                  <a:pt x="804863" y="232886"/>
                </a:lnTo>
                <a:lnTo>
                  <a:pt x="782955" y="466725"/>
                </a:lnTo>
                <a:lnTo>
                  <a:pt x="754380" y="481251"/>
                </a:lnTo>
                <a:lnTo>
                  <a:pt x="781050" y="565071"/>
                </a:lnTo>
                <a:lnTo>
                  <a:pt x="822960" y="641271"/>
                </a:lnTo>
                <a:lnTo>
                  <a:pt x="887730" y="706041"/>
                </a:lnTo>
                <a:lnTo>
                  <a:pt x="925830" y="786051"/>
                </a:lnTo>
                <a:lnTo>
                  <a:pt x="925830" y="877491"/>
                </a:lnTo>
                <a:lnTo>
                  <a:pt x="803910" y="938451"/>
                </a:lnTo>
                <a:lnTo>
                  <a:pt x="701040" y="965121"/>
                </a:lnTo>
                <a:lnTo>
                  <a:pt x="556260" y="968931"/>
                </a:lnTo>
                <a:lnTo>
                  <a:pt x="403860" y="1018461"/>
                </a:lnTo>
                <a:lnTo>
                  <a:pt x="320040" y="1102281"/>
                </a:lnTo>
                <a:lnTo>
                  <a:pt x="247650" y="1292781"/>
                </a:lnTo>
                <a:lnTo>
                  <a:pt x="163830" y="1586151"/>
                </a:lnTo>
                <a:lnTo>
                  <a:pt x="83820" y="1799511"/>
                </a:lnTo>
                <a:lnTo>
                  <a:pt x="72390" y="1978581"/>
                </a:lnTo>
                <a:lnTo>
                  <a:pt x="0" y="2161461"/>
                </a:lnTo>
                <a:lnTo>
                  <a:pt x="11430" y="2268141"/>
                </a:lnTo>
                <a:lnTo>
                  <a:pt x="106680" y="2443401"/>
                </a:lnTo>
                <a:lnTo>
                  <a:pt x="243840" y="2611041"/>
                </a:lnTo>
                <a:lnTo>
                  <a:pt x="422910" y="2786301"/>
                </a:lnTo>
                <a:lnTo>
                  <a:pt x="609600" y="2946321"/>
                </a:lnTo>
                <a:lnTo>
                  <a:pt x="703183" y="3078956"/>
                </a:lnTo>
                <a:lnTo>
                  <a:pt x="711517" y="2800827"/>
                </a:lnTo>
                <a:lnTo>
                  <a:pt x="647700" y="2748201"/>
                </a:lnTo>
                <a:lnTo>
                  <a:pt x="541020" y="2553891"/>
                </a:lnTo>
                <a:lnTo>
                  <a:pt x="487680" y="2443401"/>
                </a:lnTo>
                <a:lnTo>
                  <a:pt x="293370" y="2222421"/>
                </a:lnTo>
                <a:lnTo>
                  <a:pt x="426720" y="2005251"/>
                </a:lnTo>
                <a:lnTo>
                  <a:pt x="483870" y="1894761"/>
                </a:lnTo>
                <a:lnTo>
                  <a:pt x="544830" y="1658541"/>
                </a:lnTo>
                <a:lnTo>
                  <a:pt x="636270" y="1913811"/>
                </a:lnTo>
                <a:lnTo>
                  <a:pt x="678180" y="2218611"/>
                </a:lnTo>
                <a:lnTo>
                  <a:pt x="689610" y="2504361"/>
                </a:lnTo>
                <a:lnTo>
                  <a:pt x="712470" y="2778681"/>
                </a:lnTo>
                <a:lnTo>
                  <a:pt x="701040" y="3193971"/>
                </a:lnTo>
                <a:lnTo>
                  <a:pt x="643890" y="3799761"/>
                </a:lnTo>
                <a:lnTo>
                  <a:pt x="613410" y="4272201"/>
                </a:lnTo>
                <a:lnTo>
                  <a:pt x="689610" y="4634151"/>
                </a:lnTo>
                <a:lnTo>
                  <a:pt x="803910" y="5232321"/>
                </a:lnTo>
                <a:lnTo>
                  <a:pt x="883920" y="5674281"/>
                </a:lnTo>
                <a:lnTo>
                  <a:pt x="872490" y="5700951"/>
                </a:lnTo>
                <a:lnTo>
                  <a:pt x="693420" y="5910501"/>
                </a:lnTo>
                <a:lnTo>
                  <a:pt x="541020" y="6108621"/>
                </a:lnTo>
                <a:lnTo>
                  <a:pt x="510540" y="6173391"/>
                </a:lnTo>
                <a:lnTo>
                  <a:pt x="701040" y="6108621"/>
                </a:lnTo>
                <a:lnTo>
                  <a:pt x="830580" y="6081951"/>
                </a:lnTo>
                <a:lnTo>
                  <a:pt x="952500" y="5990511"/>
                </a:lnTo>
                <a:lnTo>
                  <a:pt x="963930" y="5887641"/>
                </a:lnTo>
                <a:lnTo>
                  <a:pt x="1108710" y="5834301"/>
                </a:lnTo>
                <a:lnTo>
                  <a:pt x="1108710" y="5807631"/>
                </a:lnTo>
                <a:lnTo>
                  <a:pt x="1032510" y="5651421"/>
                </a:lnTo>
                <a:lnTo>
                  <a:pt x="1043940" y="5297091"/>
                </a:lnTo>
                <a:lnTo>
                  <a:pt x="1074420" y="4904661"/>
                </a:lnTo>
                <a:lnTo>
                  <a:pt x="1002030" y="4439841"/>
                </a:lnTo>
                <a:lnTo>
                  <a:pt x="1066800" y="4146471"/>
                </a:lnTo>
                <a:lnTo>
                  <a:pt x="1116330" y="3792141"/>
                </a:lnTo>
                <a:lnTo>
                  <a:pt x="1165860" y="3392091"/>
                </a:lnTo>
                <a:lnTo>
                  <a:pt x="1238250" y="3898821"/>
                </a:lnTo>
                <a:lnTo>
                  <a:pt x="1280160" y="4382691"/>
                </a:lnTo>
                <a:lnTo>
                  <a:pt x="1310640" y="4550331"/>
                </a:lnTo>
                <a:lnTo>
                  <a:pt x="1272540" y="4855131"/>
                </a:lnTo>
                <a:lnTo>
                  <a:pt x="1242060" y="5076111"/>
                </a:lnTo>
                <a:lnTo>
                  <a:pt x="1276350" y="5304711"/>
                </a:lnTo>
                <a:lnTo>
                  <a:pt x="1333500" y="5510451"/>
                </a:lnTo>
                <a:lnTo>
                  <a:pt x="1314450" y="5632371"/>
                </a:lnTo>
                <a:lnTo>
                  <a:pt x="1264920" y="5811441"/>
                </a:lnTo>
                <a:lnTo>
                  <a:pt x="1264920" y="5918121"/>
                </a:lnTo>
                <a:lnTo>
                  <a:pt x="1424940" y="6253401"/>
                </a:lnTo>
                <a:lnTo>
                  <a:pt x="1565910" y="6081951"/>
                </a:lnTo>
                <a:lnTo>
                  <a:pt x="1604010" y="6028611"/>
                </a:lnTo>
                <a:lnTo>
                  <a:pt x="1524000" y="5860971"/>
                </a:lnTo>
                <a:lnTo>
                  <a:pt x="1466850" y="5735241"/>
                </a:lnTo>
                <a:lnTo>
                  <a:pt x="1440180" y="5655231"/>
                </a:lnTo>
                <a:lnTo>
                  <a:pt x="1546860" y="5095161"/>
                </a:lnTo>
                <a:lnTo>
                  <a:pt x="1600200" y="4523661"/>
                </a:lnTo>
                <a:lnTo>
                  <a:pt x="1684020" y="4043601"/>
                </a:lnTo>
                <a:lnTo>
                  <a:pt x="1703070" y="3704511"/>
                </a:lnTo>
                <a:lnTo>
                  <a:pt x="1673305" y="3099436"/>
                </a:lnTo>
                <a:lnTo>
                  <a:pt x="1630680" y="2885361"/>
                </a:lnTo>
                <a:lnTo>
                  <a:pt x="1607820" y="2767251"/>
                </a:lnTo>
                <a:lnTo>
                  <a:pt x="1584960" y="2439591"/>
                </a:lnTo>
                <a:lnTo>
                  <a:pt x="1584960" y="2089071"/>
                </a:lnTo>
                <a:lnTo>
                  <a:pt x="1619250" y="1788081"/>
                </a:lnTo>
                <a:lnTo>
                  <a:pt x="1691640" y="1517571"/>
                </a:lnTo>
                <a:lnTo>
                  <a:pt x="1954530" y="1940481"/>
                </a:lnTo>
                <a:lnTo>
                  <a:pt x="2045970" y="2062401"/>
                </a:lnTo>
                <a:lnTo>
                  <a:pt x="1840230" y="2374821"/>
                </a:lnTo>
                <a:lnTo>
                  <a:pt x="1729740" y="2561511"/>
                </a:lnTo>
                <a:lnTo>
                  <a:pt x="1672590" y="2691051"/>
                </a:lnTo>
                <a:lnTo>
                  <a:pt x="1606391" y="2762727"/>
                </a:lnTo>
                <a:lnTo>
                  <a:pt x="1658302" y="3027046"/>
                </a:lnTo>
                <a:lnTo>
                  <a:pt x="1729740" y="2908221"/>
                </a:lnTo>
                <a:lnTo>
                  <a:pt x="1927860" y="2706291"/>
                </a:lnTo>
                <a:lnTo>
                  <a:pt x="2065020" y="2565321"/>
                </a:lnTo>
                <a:lnTo>
                  <a:pt x="2202180" y="2355771"/>
                </a:lnTo>
                <a:lnTo>
                  <a:pt x="2339340" y="2066211"/>
                </a:lnTo>
                <a:lnTo>
                  <a:pt x="2293620" y="1974771"/>
                </a:lnTo>
                <a:lnTo>
                  <a:pt x="2232660" y="1769031"/>
                </a:lnTo>
                <a:lnTo>
                  <a:pt x="2175510" y="1582341"/>
                </a:lnTo>
                <a:lnTo>
                  <a:pt x="2065020" y="1368981"/>
                </a:lnTo>
                <a:lnTo>
                  <a:pt x="1958340" y="1186101"/>
                </a:lnTo>
                <a:lnTo>
                  <a:pt x="1878330" y="1060371"/>
                </a:lnTo>
                <a:lnTo>
                  <a:pt x="1752600" y="991791"/>
                </a:lnTo>
                <a:lnTo>
                  <a:pt x="1645920" y="972741"/>
                </a:lnTo>
                <a:lnTo>
                  <a:pt x="1546860" y="938451"/>
                </a:lnTo>
                <a:lnTo>
                  <a:pt x="1276350" y="877491"/>
                </a:lnTo>
                <a:lnTo>
                  <a:pt x="1257300" y="755571"/>
                </a:lnTo>
                <a:lnTo>
                  <a:pt x="1325880" y="610791"/>
                </a:lnTo>
                <a:lnTo>
                  <a:pt x="1363980" y="553641"/>
                </a:lnTo>
                <a:lnTo>
                  <a:pt x="1352550" y="454581"/>
                </a:lnTo>
                <a:lnTo>
                  <a:pt x="1359455" y="267891"/>
                </a:lnTo>
                <a:cubicBezTo>
                  <a:pt x="1341119" y="213043"/>
                  <a:pt x="1327546" y="155814"/>
                  <a:pt x="1311592" y="99775"/>
                </a:cubicBezTo>
                <a:lnTo>
                  <a:pt x="1188720" y="54531"/>
                </a:lnTo>
                <a:lnTo>
                  <a:pt x="1072753" y="58817"/>
                </a:lnTo>
                <a:lnTo>
                  <a:pt x="1077992" y="0"/>
                </a:lnTo>
                <a:close/>
              </a:path>
            </a:pathLst>
          </a:custGeom>
          <a:gradFill flip="none" rotWithShape="1">
            <a:gsLst>
              <a:gs pos="45000">
                <a:srgbClr val="FFD85B"/>
              </a:gs>
              <a:gs pos="100000">
                <a:srgbClr val="C00000"/>
              </a:gs>
            </a:gsLst>
            <a:lin ang="162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l-PL"/>
          </a:p>
        </p:txBody>
      </p:sp>
      <p:pic>
        <p:nvPicPr>
          <p:cNvPr id="37" name="Obraz 36">
            <a:extLst>
              <a:ext uri="{FF2B5EF4-FFF2-40B4-BE49-F238E27FC236}">
                <a16:creationId xmlns:a16="http://schemas.microsoft.com/office/drawing/2014/main" id="{C84F0724-FA97-4EA1-BCAC-D714F7EADAE9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91398" y="811624"/>
            <a:ext cx="2327494" cy="6134352"/>
          </a:xfrm>
          <a:prstGeom prst="rect">
            <a:avLst/>
          </a:prstGeom>
        </p:spPr>
      </p:pic>
      <p:sp>
        <p:nvSpPr>
          <p:cNvPr id="33" name="Dowolny kształt: kształt 32">
            <a:extLst>
              <a:ext uri="{FF2B5EF4-FFF2-40B4-BE49-F238E27FC236}">
                <a16:creationId xmlns:a16="http://schemas.microsoft.com/office/drawing/2014/main" id="{8815E69C-AA26-4D24-9BE7-B6AE83AA524C}"/>
              </a:ext>
            </a:extLst>
          </p:cNvPr>
          <p:cNvSpPr/>
          <p:nvPr/>
        </p:nvSpPr>
        <p:spPr>
          <a:xfrm flipH="1">
            <a:off x="9894872" y="1680572"/>
            <a:ext cx="2071668" cy="4974939"/>
          </a:xfrm>
          <a:custGeom>
            <a:avLst/>
            <a:gdLst>
              <a:gd name="connsiteX0" fmla="*/ 1381125 w 2271713"/>
              <a:gd name="connsiteY0" fmla="*/ 85725 h 5453063"/>
              <a:gd name="connsiteX1" fmla="*/ 1457325 w 2271713"/>
              <a:gd name="connsiteY1" fmla="*/ 200025 h 5453063"/>
              <a:gd name="connsiteX2" fmla="*/ 1443038 w 2271713"/>
              <a:gd name="connsiteY2" fmla="*/ 266700 h 5453063"/>
              <a:gd name="connsiteX3" fmla="*/ 1509713 w 2271713"/>
              <a:gd name="connsiteY3" fmla="*/ 466725 h 5453063"/>
              <a:gd name="connsiteX4" fmla="*/ 1495425 w 2271713"/>
              <a:gd name="connsiteY4" fmla="*/ 757238 h 5453063"/>
              <a:gd name="connsiteX5" fmla="*/ 1428750 w 2271713"/>
              <a:gd name="connsiteY5" fmla="*/ 928688 h 5453063"/>
              <a:gd name="connsiteX6" fmla="*/ 1581150 w 2271713"/>
              <a:gd name="connsiteY6" fmla="*/ 919163 h 5453063"/>
              <a:gd name="connsiteX7" fmla="*/ 1947863 w 2271713"/>
              <a:gd name="connsiteY7" fmla="*/ 1176338 h 5453063"/>
              <a:gd name="connsiteX8" fmla="*/ 2271713 w 2271713"/>
              <a:gd name="connsiteY8" fmla="*/ 1504950 h 5453063"/>
              <a:gd name="connsiteX9" fmla="*/ 2271713 w 2271713"/>
              <a:gd name="connsiteY9" fmla="*/ 1552575 h 5453063"/>
              <a:gd name="connsiteX10" fmla="*/ 1962150 w 2271713"/>
              <a:gd name="connsiteY10" fmla="*/ 1871663 h 5453063"/>
              <a:gd name="connsiteX11" fmla="*/ 1809750 w 2271713"/>
              <a:gd name="connsiteY11" fmla="*/ 1995488 h 5453063"/>
              <a:gd name="connsiteX12" fmla="*/ 1724025 w 2271713"/>
              <a:gd name="connsiteY12" fmla="*/ 1947863 h 5453063"/>
              <a:gd name="connsiteX13" fmla="*/ 2038350 w 2271713"/>
              <a:gd name="connsiteY13" fmla="*/ 1528763 h 5453063"/>
              <a:gd name="connsiteX14" fmla="*/ 1695450 w 2271713"/>
              <a:gd name="connsiteY14" fmla="*/ 1252538 h 5453063"/>
              <a:gd name="connsiteX15" fmla="*/ 1652588 w 2271713"/>
              <a:gd name="connsiteY15" fmla="*/ 1428750 h 5453063"/>
              <a:gd name="connsiteX16" fmla="*/ 1595438 w 2271713"/>
              <a:gd name="connsiteY16" fmla="*/ 1566863 h 5453063"/>
              <a:gd name="connsiteX17" fmla="*/ 1628775 w 2271713"/>
              <a:gd name="connsiteY17" fmla="*/ 1800225 h 5453063"/>
              <a:gd name="connsiteX18" fmla="*/ 1747838 w 2271713"/>
              <a:gd name="connsiteY18" fmla="*/ 1990725 h 5453063"/>
              <a:gd name="connsiteX19" fmla="*/ 1824038 w 2271713"/>
              <a:gd name="connsiteY19" fmla="*/ 2105025 h 5453063"/>
              <a:gd name="connsiteX20" fmla="*/ 1990725 w 2271713"/>
              <a:gd name="connsiteY20" fmla="*/ 2428875 h 5453063"/>
              <a:gd name="connsiteX21" fmla="*/ 1990725 w 2271713"/>
              <a:gd name="connsiteY21" fmla="*/ 2795588 h 5453063"/>
              <a:gd name="connsiteX22" fmla="*/ 1857375 w 2271713"/>
              <a:gd name="connsiteY22" fmla="*/ 3167063 h 5453063"/>
              <a:gd name="connsiteX23" fmla="*/ 1790700 w 2271713"/>
              <a:gd name="connsiteY23" fmla="*/ 3624263 h 5453063"/>
              <a:gd name="connsiteX24" fmla="*/ 1495425 w 2271713"/>
              <a:gd name="connsiteY24" fmla="*/ 4500563 h 5453063"/>
              <a:gd name="connsiteX25" fmla="*/ 1404938 w 2271713"/>
              <a:gd name="connsiteY25" fmla="*/ 4824413 h 5453063"/>
              <a:gd name="connsiteX26" fmla="*/ 1585913 w 2271713"/>
              <a:gd name="connsiteY26" fmla="*/ 5129213 h 5453063"/>
              <a:gd name="connsiteX27" fmla="*/ 1728788 w 2271713"/>
              <a:gd name="connsiteY27" fmla="*/ 5219700 h 5453063"/>
              <a:gd name="connsiteX28" fmla="*/ 1733550 w 2271713"/>
              <a:gd name="connsiteY28" fmla="*/ 5243513 h 5453063"/>
              <a:gd name="connsiteX29" fmla="*/ 1643063 w 2271713"/>
              <a:gd name="connsiteY29" fmla="*/ 5262563 h 5453063"/>
              <a:gd name="connsiteX30" fmla="*/ 1404938 w 2271713"/>
              <a:gd name="connsiteY30" fmla="*/ 5143500 h 5453063"/>
              <a:gd name="connsiteX31" fmla="*/ 1333500 w 2271713"/>
              <a:gd name="connsiteY31" fmla="*/ 5167313 h 5453063"/>
              <a:gd name="connsiteX32" fmla="*/ 1243013 w 2271713"/>
              <a:gd name="connsiteY32" fmla="*/ 5110163 h 5453063"/>
              <a:gd name="connsiteX33" fmla="*/ 1238250 w 2271713"/>
              <a:gd name="connsiteY33" fmla="*/ 5224463 h 5453063"/>
              <a:gd name="connsiteX34" fmla="*/ 1100138 w 2271713"/>
              <a:gd name="connsiteY34" fmla="*/ 5453063 h 5453063"/>
              <a:gd name="connsiteX35" fmla="*/ 1038225 w 2271713"/>
              <a:gd name="connsiteY35" fmla="*/ 5453063 h 5453063"/>
              <a:gd name="connsiteX36" fmla="*/ 1023938 w 2271713"/>
              <a:gd name="connsiteY36" fmla="*/ 5148263 h 5453063"/>
              <a:gd name="connsiteX37" fmla="*/ 1185863 w 2271713"/>
              <a:gd name="connsiteY37" fmla="*/ 4848225 h 5453063"/>
              <a:gd name="connsiteX38" fmla="*/ 1271588 w 2271713"/>
              <a:gd name="connsiteY38" fmla="*/ 4095750 h 5453063"/>
              <a:gd name="connsiteX39" fmla="*/ 1419225 w 2271713"/>
              <a:gd name="connsiteY39" fmla="*/ 3509963 h 5453063"/>
              <a:gd name="connsiteX40" fmla="*/ 1262063 w 2271713"/>
              <a:gd name="connsiteY40" fmla="*/ 3328988 h 5453063"/>
              <a:gd name="connsiteX41" fmla="*/ 1147763 w 2271713"/>
              <a:gd name="connsiteY41" fmla="*/ 2981325 h 5453063"/>
              <a:gd name="connsiteX42" fmla="*/ 1066800 w 2271713"/>
              <a:gd name="connsiteY42" fmla="*/ 2671763 h 5453063"/>
              <a:gd name="connsiteX43" fmla="*/ 1128713 w 2271713"/>
              <a:gd name="connsiteY43" fmla="*/ 2085975 h 5453063"/>
              <a:gd name="connsiteX44" fmla="*/ 957263 w 2271713"/>
              <a:gd name="connsiteY44" fmla="*/ 1604963 h 5453063"/>
              <a:gd name="connsiteX45" fmla="*/ 852488 w 2271713"/>
              <a:gd name="connsiteY45" fmla="*/ 1490663 h 5453063"/>
              <a:gd name="connsiteX46" fmla="*/ 785813 w 2271713"/>
              <a:gd name="connsiteY46" fmla="*/ 2143125 h 5453063"/>
              <a:gd name="connsiteX47" fmla="*/ 962025 w 2271713"/>
              <a:gd name="connsiteY47" fmla="*/ 2586038 h 5453063"/>
              <a:gd name="connsiteX48" fmla="*/ 1004888 w 2271713"/>
              <a:gd name="connsiteY48" fmla="*/ 2790825 h 5453063"/>
              <a:gd name="connsiteX49" fmla="*/ 1066800 w 2271713"/>
              <a:gd name="connsiteY49" fmla="*/ 2843213 h 5453063"/>
              <a:gd name="connsiteX50" fmla="*/ 1066800 w 2271713"/>
              <a:gd name="connsiteY50" fmla="*/ 3071813 h 5453063"/>
              <a:gd name="connsiteX51" fmla="*/ 1023938 w 2271713"/>
              <a:gd name="connsiteY51" fmla="*/ 3167063 h 5453063"/>
              <a:gd name="connsiteX52" fmla="*/ 828675 w 2271713"/>
              <a:gd name="connsiteY52" fmla="*/ 3171825 h 5453063"/>
              <a:gd name="connsiteX53" fmla="*/ 766763 w 2271713"/>
              <a:gd name="connsiteY53" fmla="*/ 3062288 h 5453063"/>
              <a:gd name="connsiteX54" fmla="*/ 828675 w 2271713"/>
              <a:gd name="connsiteY54" fmla="*/ 2947988 h 5453063"/>
              <a:gd name="connsiteX55" fmla="*/ 904875 w 2271713"/>
              <a:gd name="connsiteY55" fmla="*/ 2957513 h 5453063"/>
              <a:gd name="connsiteX56" fmla="*/ 914400 w 2271713"/>
              <a:gd name="connsiteY56" fmla="*/ 2909888 h 5453063"/>
              <a:gd name="connsiteX57" fmla="*/ 738188 w 2271713"/>
              <a:gd name="connsiteY57" fmla="*/ 2481263 h 5453063"/>
              <a:gd name="connsiteX58" fmla="*/ 619125 w 2271713"/>
              <a:gd name="connsiteY58" fmla="*/ 2209800 h 5453063"/>
              <a:gd name="connsiteX59" fmla="*/ 619125 w 2271713"/>
              <a:gd name="connsiteY59" fmla="*/ 1395413 h 5453063"/>
              <a:gd name="connsiteX60" fmla="*/ 523875 w 2271713"/>
              <a:gd name="connsiteY60" fmla="*/ 1600200 h 5453063"/>
              <a:gd name="connsiteX61" fmla="*/ 357188 w 2271713"/>
              <a:gd name="connsiteY61" fmla="*/ 1747838 h 5453063"/>
              <a:gd name="connsiteX62" fmla="*/ 161925 w 2271713"/>
              <a:gd name="connsiteY62" fmla="*/ 1938338 h 5453063"/>
              <a:gd name="connsiteX63" fmla="*/ 152400 w 2271713"/>
              <a:gd name="connsiteY63" fmla="*/ 1981200 h 5453063"/>
              <a:gd name="connsiteX64" fmla="*/ 133350 w 2271713"/>
              <a:gd name="connsiteY64" fmla="*/ 2176463 h 5453063"/>
              <a:gd name="connsiteX65" fmla="*/ 142875 w 2271713"/>
              <a:gd name="connsiteY65" fmla="*/ 2271713 h 5453063"/>
              <a:gd name="connsiteX66" fmla="*/ 23813 w 2271713"/>
              <a:gd name="connsiteY66" fmla="*/ 2128838 h 5453063"/>
              <a:gd name="connsiteX67" fmla="*/ 0 w 2271713"/>
              <a:gd name="connsiteY67" fmla="*/ 1824038 h 5453063"/>
              <a:gd name="connsiteX68" fmla="*/ 114300 w 2271713"/>
              <a:gd name="connsiteY68" fmla="*/ 1576388 h 5453063"/>
              <a:gd name="connsiteX69" fmla="*/ 233363 w 2271713"/>
              <a:gd name="connsiteY69" fmla="*/ 1343025 h 5453063"/>
              <a:gd name="connsiteX70" fmla="*/ 566738 w 2271713"/>
              <a:gd name="connsiteY70" fmla="*/ 1152525 h 5453063"/>
              <a:gd name="connsiteX71" fmla="*/ 585788 w 2271713"/>
              <a:gd name="connsiteY71" fmla="*/ 990600 h 5453063"/>
              <a:gd name="connsiteX72" fmla="*/ 585788 w 2271713"/>
              <a:gd name="connsiteY72" fmla="*/ 742950 h 5453063"/>
              <a:gd name="connsiteX73" fmla="*/ 676275 w 2271713"/>
              <a:gd name="connsiteY73" fmla="*/ 404813 h 5453063"/>
              <a:gd name="connsiteX74" fmla="*/ 866775 w 2271713"/>
              <a:gd name="connsiteY74" fmla="*/ 119063 h 5453063"/>
              <a:gd name="connsiteX75" fmla="*/ 1123950 w 2271713"/>
              <a:gd name="connsiteY75" fmla="*/ 0 h 5453063"/>
              <a:gd name="connsiteX76" fmla="*/ 1381125 w 2271713"/>
              <a:gd name="connsiteY76" fmla="*/ 85725 h 5453063"/>
              <a:gd name="connsiteX0" fmla="*/ 1381125 w 2271713"/>
              <a:gd name="connsiteY0" fmla="*/ 85725 h 5453063"/>
              <a:gd name="connsiteX1" fmla="*/ 1457325 w 2271713"/>
              <a:gd name="connsiteY1" fmla="*/ 200025 h 5453063"/>
              <a:gd name="connsiteX2" fmla="*/ 1443038 w 2271713"/>
              <a:gd name="connsiteY2" fmla="*/ 266700 h 5453063"/>
              <a:gd name="connsiteX3" fmla="*/ 1509713 w 2271713"/>
              <a:gd name="connsiteY3" fmla="*/ 466725 h 5453063"/>
              <a:gd name="connsiteX4" fmla="*/ 1495425 w 2271713"/>
              <a:gd name="connsiteY4" fmla="*/ 757238 h 5453063"/>
              <a:gd name="connsiteX5" fmla="*/ 1428750 w 2271713"/>
              <a:gd name="connsiteY5" fmla="*/ 928688 h 5453063"/>
              <a:gd name="connsiteX6" fmla="*/ 1581150 w 2271713"/>
              <a:gd name="connsiteY6" fmla="*/ 919163 h 5453063"/>
              <a:gd name="connsiteX7" fmla="*/ 1947863 w 2271713"/>
              <a:gd name="connsiteY7" fmla="*/ 1176338 h 5453063"/>
              <a:gd name="connsiteX8" fmla="*/ 2271713 w 2271713"/>
              <a:gd name="connsiteY8" fmla="*/ 1504950 h 5453063"/>
              <a:gd name="connsiteX9" fmla="*/ 2271713 w 2271713"/>
              <a:gd name="connsiteY9" fmla="*/ 1552575 h 5453063"/>
              <a:gd name="connsiteX10" fmla="*/ 1962150 w 2271713"/>
              <a:gd name="connsiteY10" fmla="*/ 1871663 h 5453063"/>
              <a:gd name="connsiteX11" fmla="*/ 1809750 w 2271713"/>
              <a:gd name="connsiteY11" fmla="*/ 1995488 h 5453063"/>
              <a:gd name="connsiteX12" fmla="*/ 1724025 w 2271713"/>
              <a:gd name="connsiteY12" fmla="*/ 1947863 h 5453063"/>
              <a:gd name="connsiteX13" fmla="*/ 2038350 w 2271713"/>
              <a:gd name="connsiteY13" fmla="*/ 1528763 h 5453063"/>
              <a:gd name="connsiteX14" fmla="*/ 1695450 w 2271713"/>
              <a:gd name="connsiteY14" fmla="*/ 1252538 h 5453063"/>
              <a:gd name="connsiteX15" fmla="*/ 1652588 w 2271713"/>
              <a:gd name="connsiteY15" fmla="*/ 1428750 h 5453063"/>
              <a:gd name="connsiteX16" fmla="*/ 1595438 w 2271713"/>
              <a:gd name="connsiteY16" fmla="*/ 1566863 h 5453063"/>
              <a:gd name="connsiteX17" fmla="*/ 1628775 w 2271713"/>
              <a:gd name="connsiteY17" fmla="*/ 1800225 h 5453063"/>
              <a:gd name="connsiteX18" fmla="*/ 1747838 w 2271713"/>
              <a:gd name="connsiteY18" fmla="*/ 1990725 h 5453063"/>
              <a:gd name="connsiteX19" fmla="*/ 1824038 w 2271713"/>
              <a:gd name="connsiteY19" fmla="*/ 2105025 h 5453063"/>
              <a:gd name="connsiteX20" fmla="*/ 1990725 w 2271713"/>
              <a:gd name="connsiteY20" fmla="*/ 2428875 h 5453063"/>
              <a:gd name="connsiteX21" fmla="*/ 1990725 w 2271713"/>
              <a:gd name="connsiteY21" fmla="*/ 2795588 h 5453063"/>
              <a:gd name="connsiteX22" fmla="*/ 1857375 w 2271713"/>
              <a:gd name="connsiteY22" fmla="*/ 3167063 h 5453063"/>
              <a:gd name="connsiteX23" fmla="*/ 1790700 w 2271713"/>
              <a:gd name="connsiteY23" fmla="*/ 3624263 h 5453063"/>
              <a:gd name="connsiteX24" fmla="*/ 1495425 w 2271713"/>
              <a:gd name="connsiteY24" fmla="*/ 4500563 h 5453063"/>
              <a:gd name="connsiteX25" fmla="*/ 1404938 w 2271713"/>
              <a:gd name="connsiteY25" fmla="*/ 4824413 h 5453063"/>
              <a:gd name="connsiteX26" fmla="*/ 1585913 w 2271713"/>
              <a:gd name="connsiteY26" fmla="*/ 5129213 h 5453063"/>
              <a:gd name="connsiteX27" fmla="*/ 1728788 w 2271713"/>
              <a:gd name="connsiteY27" fmla="*/ 5219700 h 5453063"/>
              <a:gd name="connsiteX28" fmla="*/ 1733550 w 2271713"/>
              <a:gd name="connsiteY28" fmla="*/ 5243513 h 5453063"/>
              <a:gd name="connsiteX29" fmla="*/ 1643063 w 2271713"/>
              <a:gd name="connsiteY29" fmla="*/ 5262563 h 5453063"/>
              <a:gd name="connsiteX30" fmla="*/ 1404938 w 2271713"/>
              <a:gd name="connsiteY30" fmla="*/ 5143500 h 5453063"/>
              <a:gd name="connsiteX31" fmla="*/ 1333500 w 2271713"/>
              <a:gd name="connsiteY31" fmla="*/ 5167313 h 5453063"/>
              <a:gd name="connsiteX32" fmla="*/ 1243013 w 2271713"/>
              <a:gd name="connsiteY32" fmla="*/ 5110163 h 5453063"/>
              <a:gd name="connsiteX33" fmla="*/ 1238250 w 2271713"/>
              <a:gd name="connsiteY33" fmla="*/ 5224463 h 5453063"/>
              <a:gd name="connsiteX34" fmla="*/ 1100138 w 2271713"/>
              <a:gd name="connsiteY34" fmla="*/ 5453063 h 5453063"/>
              <a:gd name="connsiteX35" fmla="*/ 1038225 w 2271713"/>
              <a:gd name="connsiteY35" fmla="*/ 5453063 h 5453063"/>
              <a:gd name="connsiteX36" fmla="*/ 1023938 w 2271713"/>
              <a:gd name="connsiteY36" fmla="*/ 5148263 h 5453063"/>
              <a:gd name="connsiteX37" fmla="*/ 1185863 w 2271713"/>
              <a:gd name="connsiteY37" fmla="*/ 4848225 h 5453063"/>
              <a:gd name="connsiteX38" fmla="*/ 1271588 w 2271713"/>
              <a:gd name="connsiteY38" fmla="*/ 4095750 h 5453063"/>
              <a:gd name="connsiteX39" fmla="*/ 1419225 w 2271713"/>
              <a:gd name="connsiteY39" fmla="*/ 3509963 h 5453063"/>
              <a:gd name="connsiteX40" fmla="*/ 1262063 w 2271713"/>
              <a:gd name="connsiteY40" fmla="*/ 3328988 h 5453063"/>
              <a:gd name="connsiteX41" fmla="*/ 1147763 w 2271713"/>
              <a:gd name="connsiteY41" fmla="*/ 2981325 h 5453063"/>
              <a:gd name="connsiteX42" fmla="*/ 1066800 w 2271713"/>
              <a:gd name="connsiteY42" fmla="*/ 2671763 h 5453063"/>
              <a:gd name="connsiteX43" fmla="*/ 1128713 w 2271713"/>
              <a:gd name="connsiteY43" fmla="*/ 2085975 h 5453063"/>
              <a:gd name="connsiteX44" fmla="*/ 957263 w 2271713"/>
              <a:gd name="connsiteY44" fmla="*/ 1604963 h 5453063"/>
              <a:gd name="connsiteX45" fmla="*/ 852488 w 2271713"/>
              <a:gd name="connsiteY45" fmla="*/ 1490663 h 5453063"/>
              <a:gd name="connsiteX46" fmla="*/ 785813 w 2271713"/>
              <a:gd name="connsiteY46" fmla="*/ 2143125 h 5453063"/>
              <a:gd name="connsiteX47" fmla="*/ 962025 w 2271713"/>
              <a:gd name="connsiteY47" fmla="*/ 2586038 h 5453063"/>
              <a:gd name="connsiteX48" fmla="*/ 1004888 w 2271713"/>
              <a:gd name="connsiteY48" fmla="*/ 2790825 h 5453063"/>
              <a:gd name="connsiteX49" fmla="*/ 1066800 w 2271713"/>
              <a:gd name="connsiteY49" fmla="*/ 2843213 h 5453063"/>
              <a:gd name="connsiteX50" fmla="*/ 1066800 w 2271713"/>
              <a:gd name="connsiteY50" fmla="*/ 3071813 h 5453063"/>
              <a:gd name="connsiteX51" fmla="*/ 1023938 w 2271713"/>
              <a:gd name="connsiteY51" fmla="*/ 3167063 h 5453063"/>
              <a:gd name="connsiteX52" fmla="*/ 828675 w 2271713"/>
              <a:gd name="connsiteY52" fmla="*/ 3171825 h 5453063"/>
              <a:gd name="connsiteX53" fmla="*/ 766763 w 2271713"/>
              <a:gd name="connsiteY53" fmla="*/ 3062288 h 5453063"/>
              <a:gd name="connsiteX54" fmla="*/ 828675 w 2271713"/>
              <a:gd name="connsiteY54" fmla="*/ 2947988 h 5453063"/>
              <a:gd name="connsiteX55" fmla="*/ 904875 w 2271713"/>
              <a:gd name="connsiteY55" fmla="*/ 2957513 h 5453063"/>
              <a:gd name="connsiteX56" fmla="*/ 914400 w 2271713"/>
              <a:gd name="connsiteY56" fmla="*/ 2909888 h 5453063"/>
              <a:gd name="connsiteX57" fmla="*/ 738188 w 2271713"/>
              <a:gd name="connsiteY57" fmla="*/ 2481263 h 5453063"/>
              <a:gd name="connsiteX58" fmla="*/ 619125 w 2271713"/>
              <a:gd name="connsiteY58" fmla="*/ 2209800 h 5453063"/>
              <a:gd name="connsiteX59" fmla="*/ 619125 w 2271713"/>
              <a:gd name="connsiteY59" fmla="*/ 1395413 h 5453063"/>
              <a:gd name="connsiteX60" fmla="*/ 523875 w 2271713"/>
              <a:gd name="connsiteY60" fmla="*/ 1600200 h 5453063"/>
              <a:gd name="connsiteX61" fmla="*/ 357188 w 2271713"/>
              <a:gd name="connsiteY61" fmla="*/ 1747838 h 5453063"/>
              <a:gd name="connsiteX62" fmla="*/ 161925 w 2271713"/>
              <a:gd name="connsiteY62" fmla="*/ 1938338 h 5453063"/>
              <a:gd name="connsiteX63" fmla="*/ 152400 w 2271713"/>
              <a:gd name="connsiteY63" fmla="*/ 1981200 h 5453063"/>
              <a:gd name="connsiteX64" fmla="*/ 133350 w 2271713"/>
              <a:gd name="connsiteY64" fmla="*/ 2176463 h 5453063"/>
              <a:gd name="connsiteX65" fmla="*/ 142875 w 2271713"/>
              <a:gd name="connsiteY65" fmla="*/ 2271713 h 5453063"/>
              <a:gd name="connsiteX66" fmla="*/ 23813 w 2271713"/>
              <a:gd name="connsiteY66" fmla="*/ 2128838 h 5453063"/>
              <a:gd name="connsiteX67" fmla="*/ 0 w 2271713"/>
              <a:gd name="connsiteY67" fmla="*/ 1824038 h 5453063"/>
              <a:gd name="connsiteX68" fmla="*/ 114300 w 2271713"/>
              <a:gd name="connsiteY68" fmla="*/ 1576388 h 5453063"/>
              <a:gd name="connsiteX69" fmla="*/ 233363 w 2271713"/>
              <a:gd name="connsiteY69" fmla="*/ 1376362 h 5453063"/>
              <a:gd name="connsiteX70" fmla="*/ 566738 w 2271713"/>
              <a:gd name="connsiteY70" fmla="*/ 1152525 h 5453063"/>
              <a:gd name="connsiteX71" fmla="*/ 585788 w 2271713"/>
              <a:gd name="connsiteY71" fmla="*/ 990600 h 5453063"/>
              <a:gd name="connsiteX72" fmla="*/ 585788 w 2271713"/>
              <a:gd name="connsiteY72" fmla="*/ 742950 h 5453063"/>
              <a:gd name="connsiteX73" fmla="*/ 676275 w 2271713"/>
              <a:gd name="connsiteY73" fmla="*/ 404813 h 5453063"/>
              <a:gd name="connsiteX74" fmla="*/ 866775 w 2271713"/>
              <a:gd name="connsiteY74" fmla="*/ 119063 h 5453063"/>
              <a:gd name="connsiteX75" fmla="*/ 1123950 w 2271713"/>
              <a:gd name="connsiteY75" fmla="*/ 0 h 5453063"/>
              <a:gd name="connsiteX76" fmla="*/ 1381125 w 2271713"/>
              <a:gd name="connsiteY76" fmla="*/ 85725 h 5453063"/>
              <a:gd name="connsiteX0" fmla="*/ 1381125 w 2271713"/>
              <a:gd name="connsiteY0" fmla="*/ 85725 h 5453063"/>
              <a:gd name="connsiteX1" fmla="*/ 1457325 w 2271713"/>
              <a:gd name="connsiteY1" fmla="*/ 200025 h 5453063"/>
              <a:gd name="connsiteX2" fmla="*/ 1443038 w 2271713"/>
              <a:gd name="connsiteY2" fmla="*/ 266700 h 5453063"/>
              <a:gd name="connsiteX3" fmla="*/ 1509713 w 2271713"/>
              <a:gd name="connsiteY3" fmla="*/ 466725 h 5453063"/>
              <a:gd name="connsiteX4" fmla="*/ 1495425 w 2271713"/>
              <a:gd name="connsiteY4" fmla="*/ 757238 h 5453063"/>
              <a:gd name="connsiteX5" fmla="*/ 1428750 w 2271713"/>
              <a:gd name="connsiteY5" fmla="*/ 928688 h 5453063"/>
              <a:gd name="connsiteX6" fmla="*/ 1581150 w 2271713"/>
              <a:gd name="connsiteY6" fmla="*/ 919163 h 5453063"/>
              <a:gd name="connsiteX7" fmla="*/ 1947863 w 2271713"/>
              <a:gd name="connsiteY7" fmla="*/ 1176338 h 5453063"/>
              <a:gd name="connsiteX8" fmla="*/ 2271713 w 2271713"/>
              <a:gd name="connsiteY8" fmla="*/ 1504950 h 5453063"/>
              <a:gd name="connsiteX9" fmla="*/ 2271713 w 2271713"/>
              <a:gd name="connsiteY9" fmla="*/ 1552575 h 5453063"/>
              <a:gd name="connsiteX10" fmla="*/ 1962150 w 2271713"/>
              <a:gd name="connsiteY10" fmla="*/ 1871663 h 5453063"/>
              <a:gd name="connsiteX11" fmla="*/ 1809750 w 2271713"/>
              <a:gd name="connsiteY11" fmla="*/ 1995488 h 5453063"/>
              <a:gd name="connsiteX12" fmla="*/ 1724025 w 2271713"/>
              <a:gd name="connsiteY12" fmla="*/ 1947863 h 5453063"/>
              <a:gd name="connsiteX13" fmla="*/ 2038350 w 2271713"/>
              <a:gd name="connsiteY13" fmla="*/ 1528763 h 5453063"/>
              <a:gd name="connsiteX14" fmla="*/ 1695450 w 2271713"/>
              <a:gd name="connsiteY14" fmla="*/ 1252538 h 5453063"/>
              <a:gd name="connsiteX15" fmla="*/ 1652588 w 2271713"/>
              <a:gd name="connsiteY15" fmla="*/ 1428750 h 5453063"/>
              <a:gd name="connsiteX16" fmla="*/ 1595438 w 2271713"/>
              <a:gd name="connsiteY16" fmla="*/ 1566863 h 5453063"/>
              <a:gd name="connsiteX17" fmla="*/ 1628775 w 2271713"/>
              <a:gd name="connsiteY17" fmla="*/ 1800225 h 5453063"/>
              <a:gd name="connsiteX18" fmla="*/ 1747838 w 2271713"/>
              <a:gd name="connsiteY18" fmla="*/ 1990725 h 5453063"/>
              <a:gd name="connsiteX19" fmla="*/ 1824038 w 2271713"/>
              <a:gd name="connsiteY19" fmla="*/ 2105025 h 5453063"/>
              <a:gd name="connsiteX20" fmla="*/ 1990725 w 2271713"/>
              <a:gd name="connsiteY20" fmla="*/ 2428875 h 5453063"/>
              <a:gd name="connsiteX21" fmla="*/ 1990725 w 2271713"/>
              <a:gd name="connsiteY21" fmla="*/ 2795588 h 5453063"/>
              <a:gd name="connsiteX22" fmla="*/ 1857375 w 2271713"/>
              <a:gd name="connsiteY22" fmla="*/ 3167063 h 5453063"/>
              <a:gd name="connsiteX23" fmla="*/ 1790700 w 2271713"/>
              <a:gd name="connsiteY23" fmla="*/ 3624263 h 5453063"/>
              <a:gd name="connsiteX24" fmla="*/ 1495425 w 2271713"/>
              <a:gd name="connsiteY24" fmla="*/ 4500563 h 5453063"/>
              <a:gd name="connsiteX25" fmla="*/ 1404938 w 2271713"/>
              <a:gd name="connsiteY25" fmla="*/ 4824413 h 5453063"/>
              <a:gd name="connsiteX26" fmla="*/ 1585913 w 2271713"/>
              <a:gd name="connsiteY26" fmla="*/ 5129213 h 5453063"/>
              <a:gd name="connsiteX27" fmla="*/ 1728788 w 2271713"/>
              <a:gd name="connsiteY27" fmla="*/ 5219700 h 5453063"/>
              <a:gd name="connsiteX28" fmla="*/ 1733550 w 2271713"/>
              <a:gd name="connsiteY28" fmla="*/ 5243513 h 5453063"/>
              <a:gd name="connsiteX29" fmla="*/ 1643063 w 2271713"/>
              <a:gd name="connsiteY29" fmla="*/ 5262563 h 5453063"/>
              <a:gd name="connsiteX30" fmla="*/ 1404938 w 2271713"/>
              <a:gd name="connsiteY30" fmla="*/ 5143500 h 5453063"/>
              <a:gd name="connsiteX31" fmla="*/ 1333500 w 2271713"/>
              <a:gd name="connsiteY31" fmla="*/ 5167313 h 5453063"/>
              <a:gd name="connsiteX32" fmla="*/ 1243013 w 2271713"/>
              <a:gd name="connsiteY32" fmla="*/ 5110163 h 5453063"/>
              <a:gd name="connsiteX33" fmla="*/ 1238250 w 2271713"/>
              <a:gd name="connsiteY33" fmla="*/ 5224463 h 5453063"/>
              <a:gd name="connsiteX34" fmla="*/ 1100138 w 2271713"/>
              <a:gd name="connsiteY34" fmla="*/ 5453063 h 5453063"/>
              <a:gd name="connsiteX35" fmla="*/ 1038225 w 2271713"/>
              <a:gd name="connsiteY35" fmla="*/ 5453063 h 5453063"/>
              <a:gd name="connsiteX36" fmla="*/ 1023938 w 2271713"/>
              <a:gd name="connsiteY36" fmla="*/ 5148263 h 5453063"/>
              <a:gd name="connsiteX37" fmla="*/ 1185863 w 2271713"/>
              <a:gd name="connsiteY37" fmla="*/ 4848225 h 5453063"/>
              <a:gd name="connsiteX38" fmla="*/ 1271588 w 2271713"/>
              <a:gd name="connsiteY38" fmla="*/ 4095750 h 5453063"/>
              <a:gd name="connsiteX39" fmla="*/ 1419225 w 2271713"/>
              <a:gd name="connsiteY39" fmla="*/ 3509963 h 5453063"/>
              <a:gd name="connsiteX40" fmla="*/ 1262063 w 2271713"/>
              <a:gd name="connsiteY40" fmla="*/ 3328988 h 5453063"/>
              <a:gd name="connsiteX41" fmla="*/ 1147763 w 2271713"/>
              <a:gd name="connsiteY41" fmla="*/ 2981325 h 5453063"/>
              <a:gd name="connsiteX42" fmla="*/ 1066800 w 2271713"/>
              <a:gd name="connsiteY42" fmla="*/ 2671763 h 5453063"/>
              <a:gd name="connsiteX43" fmla="*/ 1128713 w 2271713"/>
              <a:gd name="connsiteY43" fmla="*/ 2085975 h 5453063"/>
              <a:gd name="connsiteX44" fmla="*/ 957263 w 2271713"/>
              <a:gd name="connsiteY44" fmla="*/ 1604963 h 5453063"/>
              <a:gd name="connsiteX45" fmla="*/ 852488 w 2271713"/>
              <a:gd name="connsiteY45" fmla="*/ 1490663 h 5453063"/>
              <a:gd name="connsiteX46" fmla="*/ 785813 w 2271713"/>
              <a:gd name="connsiteY46" fmla="*/ 2143125 h 5453063"/>
              <a:gd name="connsiteX47" fmla="*/ 962025 w 2271713"/>
              <a:gd name="connsiteY47" fmla="*/ 2586038 h 5453063"/>
              <a:gd name="connsiteX48" fmla="*/ 1004888 w 2271713"/>
              <a:gd name="connsiteY48" fmla="*/ 2790825 h 5453063"/>
              <a:gd name="connsiteX49" fmla="*/ 1066800 w 2271713"/>
              <a:gd name="connsiteY49" fmla="*/ 2843213 h 5453063"/>
              <a:gd name="connsiteX50" fmla="*/ 1066800 w 2271713"/>
              <a:gd name="connsiteY50" fmla="*/ 3071813 h 5453063"/>
              <a:gd name="connsiteX51" fmla="*/ 1023938 w 2271713"/>
              <a:gd name="connsiteY51" fmla="*/ 3167063 h 5453063"/>
              <a:gd name="connsiteX52" fmla="*/ 828675 w 2271713"/>
              <a:gd name="connsiteY52" fmla="*/ 3171825 h 5453063"/>
              <a:gd name="connsiteX53" fmla="*/ 766763 w 2271713"/>
              <a:gd name="connsiteY53" fmla="*/ 3062288 h 5453063"/>
              <a:gd name="connsiteX54" fmla="*/ 828675 w 2271713"/>
              <a:gd name="connsiteY54" fmla="*/ 2947988 h 5453063"/>
              <a:gd name="connsiteX55" fmla="*/ 904875 w 2271713"/>
              <a:gd name="connsiteY55" fmla="*/ 2957513 h 5453063"/>
              <a:gd name="connsiteX56" fmla="*/ 914400 w 2271713"/>
              <a:gd name="connsiteY56" fmla="*/ 2909888 h 5453063"/>
              <a:gd name="connsiteX57" fmla="*/ 738188 w 2271713"/>
              <a:gd name="connsiteY57" fmla="*/ 2481263 h 5453063"/>
              <a:gd name="connsiteX58" fmla="*/ 619125 w 2271713"/>
              <a:gd name="connsiteY58" fmla="*/ 2209800 h 5453063"/>
              <a:gd name="connsiteX59" fmla="*/ 619125 w 2271713"/>
              <a:gd name="connsiteY59" fmla="*/ 1395413 h 5453063"/>
              <a:gd name="connsiteX60" fmla="*/ 523875 w 2271713"/>
              <a:gd name="connsiteY60" fmla="*/ 1600200 h 5453063"/>
              <a:gd name="connsiteX61" fmla="*/ 357188 w 2271713"/>
              <a:gd name="connsiteY61" fmla="*/ 1747838 h 5453063"/>
              <a:gd name="connsiteX62" fmla="*/ 161925 w 2271713"/>
              <a:gd name="connsiteY62" fmla="*/ 1938338 h 5453063"/>
              <a:gd name="connsiteX63" fmla="*/ 152400 w 2271713"/>
              <a:gd name="connsiteY63" fmla="*/ 1981200 h 5453063"/>
              <a:gd name="connsiteX64" fmla="*/ 133350 w 2271713"/>
              <a:gd name="connsiteY64" fmla="*/ 2176463 h 5453063"/>
              <a:gd name="connsiteX65" fmla="*/ 142875 w 2271713"/>
              <a:gd name="connsiteY65" fmla="*/ 2271713 h 5453063"/>
              <a:gd name="connsiteX66" fmla="*/ 23813 w 2271713"/>
              <a:gd name="connsiteY66" fmla="*/ 2128838 h 5453063"/>
              <a:gd name="connsiteX67" fmla="*/ 0 w 2271713"/>
              <a:gd name="connsiteY67" fmla="*/ 1824038 h 5453063"/>
              <a:gd name="connsiteX68" fmla="*/ 114300 w 2271713"/>
              <a:gd name="connsiteY68" fmla="*/ 1576388 h 5453063"/>
              <a:gd name="connsiteX69" fmla="*/ 233363 w 2271713"/>
              <a:gd name="connsiteY69" fmla="*/ 1376362 h 5453063"/>
              <a:gd name="connsiteX70" fmla="*/ 566738 w 2271713"/>
              <a:gd name="connsiteY70" fmla="*/ 1152525 h 5453063"/>
              <a:gd name="connsiteX71" fmla="*/ 585788 w 2271713"/>
              <a:gd name="connsiteY71" fmla="*/ 990600 h 5453063"/>
              <a:gd name="connsiteX72" fmla="*/ 585788 w 2271713"/>
              <a:gd name="connsiteY72" fmla="*/ 742950 h 5453063"/>
              <a:gd name="connsiteX73" fmla="*/ 676275 w 2271713"/>
              <a:gd name="connsiteY73" fmla="*/ 404813 h 5453063"/>
              <a:gd name="connsiteX74" fmla="*/ 866775 w 2271713"/>
              <a:gd name="connsiteY74" fmla="*/ 119063 h 5453063"/>
              <a:gd name="connsiteX75" fmla="*/ 1123950 w 2271713"/>
              <a:gd name="connsiteY75" fmla="*/ 0 h 5453063"/>
              <a:gd name="connsiteX76" fmla="*/ 1381125 w 2271713"/>
              <a:gd name="connsiteY76" fmla="*/ 85725 h 5453063"/>
              <a:gd name="connsiteX0" fmla="*/ 1381125 w 2271713"/>
              <a:gd name="connsiteY0" fmla="*/ 85725 h 5453063"/>
              <a:gd name="connsiteX1" fmla="*/ 1457325 w 2271713"/>
              <a:gd name="connsiteY1" fmla="*/ 200025 h 5453063"/>
              <a:gd name="connsiteX2" fmla="*/ 1443038 w 2271713"/>
              <a:gd name="connsiteY2" fmla="*/ 266700 h 5453063"/>
              <a:gd name="connsiteX3" fmla="*/ 1509713 w 2271713"/>
              <a:gd name="connsiteY3" fmla="*/ 466725 h 5453063"/>
              <a:gd name="connsiteX4" fmla="*/ 1495425 w 2271713"/>
              <a:gd name="connsiteY4" fmla="*/ 757238 h 5453063"/>
              <a:gd name="connsiteX5" fmla="*/ 1428750 w 2271713"/>
              <a:gd name="connsiteY5" fmla="*/ 928688 h 5453063"/>
              <a:gd name="connsiteX6" fmla="*/ 1581150 w 2271713"/>
              <a:gd name="connsiteY6" fmla="*/ 919163 h 5453063"/>
              <a:gd name="connsiteX7" fmla="*/ 1947863 w 2271713"/>
              <a:gd name="connsiteY7" fmla="*/ 1176338 h 5453063"/>
              <a:gd name="connsiteX8" fmla="*/ 2271713 w 2271713"/>
              <a:gd name="connsiteY8" fmla="*/ 1504950 h 5453063"/>
              <a:gd name="connsiteX9" fmla="*/ 2271713 w 2271713"/>
              <a:gd name="connsiteY9" fmla="*/ 1552575 h 5453063"/>
              <a:gd name="connsiteX10" fmla="*/ 1962150 w 2271713"/>
              <a:gd name="connsiteY10" fmla="*/ 1871663 h 5453063"/>
              <a:gd name="connsiteX11" fmla="*/ 1809750 w 2271713"/>
              <a:gd name="connsiteY11" fmla="*/ 1995488 h 5453063"/>
              <a:gd name="connsiteX12" fmla="*/ 1724025 w 2271713"/>
              <a:gd name="connsiteY12" fmla="*/ 1947863 h 5453063"/>
              <a:gd name="connsiteX13" fmla="*/ 2038350 w 2271713"/>
              <a:gd name="connsiteY13" fmla="*/ 1528763 h 5453063"/>
              <a:gd name="connsiteX14" fmla="*/ 1695450 w 2271713"/>
              <a:gd name="connsiteY14" fmla="*/ 1252538 h 5453063"/>
              <a:gd name="connsiteX15" fmla="*/ 1652588 w 2271713"/>
              <a:gd name="connsiteY15" fmla="*/ 1428750 h 5453063"/>
              <a:gd name="connsiteX16" fmla="*/ 1595438 w 2271713"/>
              <a:gd name="connsiteY16" fmla="*/ 1566863 h 5453063"/>
              <a:gd name="connsiteX17" fmla="*/ 1628775 w 2271713"/>
              <a:gd name="connsiteY17" fmla="*/ 1800225 h 5453063"/>
              <a:gd name="connsiteX18" fmla="*/ 1747838 w 2271713"/>
              <a:gd name="connsiteY18" fmla="*/ 1990725 h 5453063"/>
              <a:gd name="connsiteX19" fmla="*/ 1824038 w 2271713"/>
              <a:gd name="connsiteY19" fmla="*/ 2105025 h 5453063"/>
              <a:gd name="connsiteX20" fmla="*/ 1990725 w 2271713"/>
              <a:gd name="connsiteY20" fmla="*/ 2428875 h 5453063"/>
              <a:gd name="connsiteX21" fmla="*/ 1990725 w 2271713"/>
              <a:gd name="connsiteY21" fmla="*/ 2795588 h 5453063"/>
              <a:gd name="connsiteX22" fmla="*/ 1857375 w 2271713"/>
              <a:gd name="connsiteY22" fmla="*/ 3167063 h 5453063"/>
              <a:gd name="connsiteX23" fmla="*/ 1790700 w 2271713"/>
              <a:gd name="connsiteY23" fmla="*/ 3624263 h 5453063"/>
              <a:gd name="connsiteX24" fmla="*/ 1495425 w 2271713"/>
              <a:gd name="connsiteY24" fmla="*/ 4500563 h 5453063"/>
              <a:gd name="connsiteX25" fmla="*/ 1404938 w 2271713"/>
              <a:gd name="connsiteY25" fmla="*/ 4824413 h 5453063"/>
              <a:gd name="connsiteX26" fmla="*/ 1585913 w 2271713"/>
              <a:gd name="connsiteY26" fmla="*/ 5129213 h 5453063"/>
              <a:gd name="connsiteX27" fmla="*/ 1728788 w 2271713"/>
              <a:gd name="connsiteY27" fmla="*/ 5219700 h 5453063"/>
              <a:gd name="connsiteX28" fmla="*/ 1733550 w 2271713"/>
              <a:gd name="connsiteY28" fmla="*/ 5243513 h 5453063"/>
              <a:gd name="connsiteX29" fmla="*/ 1643063 w 2271713"/>
              <a:gd name="connsiteY29" fmla="*/ 5262563 h 5453063"/>
              <a:gd name="connsiteX30" fmla="*/ 1404938 w 2271713"/>
              <a:gd name="connsiteY30" fmla="*/ 5143500 h 5453063"/>
              <a:gd name="connsiteX31" fmla="*/ 1333500 w 2271713"/>
              <a:gd name="connsiteY31" fmla="*/ 5167313 h 5453063"/>
              <a:gd name="connsiteX32" fmla="*/ 1243013 w 2271713"/>
              <a:gd name="connsiteY32" fmla="*/ 5110163 h 5453063"/>
              <a:gd name="connsiteX33" fmla="*/ 1238250 w 2271713"/>
              <a:gd name="connsiteY33" fmla="*/ 5224463 h 5453063"/>
              <a:gd name="connsiteX34" fmla="*/ 1100138 w 2271713"/>
              <a:gd name="connsiteY34" fmla="*/ 5453063 h 5453063"/>
              <a:gd name="connsiteX35" fmla="*/ 1038225 w 2271713"/>
              <a:gd name="connsiteY35" fmla="*/ 5453063 h 5453063"/>
              <a:gd name="connsiteX36" fmla="*/ 1023938 w 2271713"/>
              <a:gd name="connsiteY36" fmla="*/ 5148263 h 5453063"/>
              <a:gd name="connsiteX37" fmla="*/ 1185863 w 2271713"/>
              <a:gd name="connsiteY37" fmla="*/ 4848225 h 5453063"/>
              <a:gd name="connsiteX38" fmla="*/ 1271588 w 2271713"/>
              <a:gd name="connsiteY38" fmla="*/ 4095750 h 5453063"/>
              <a:gd name="connsiteX39" fmla="*/ 1419225 w 2271713"/>
              <a:gd name="connsiteY39" fmla="*/ 3509963 h 5453063"/>
              <a:gd name="connsiteX40" fmla="*/ 1262063 w 2271713"/>
              <a:gd name="connsiteY40" fmla="*/ 3328988 h 5453063"/>
              <a:gd name="connsiteX41" fmla="*/ 1147763 w 2271713"/>
              <a:gd name="connsiteY41" fmla="*/ 2981325 h 5453063"/>
              <a:gd name="connsiteX42" fmla="*/ 1066800 w 2271713"/>
              <a:gd name="connsiteY42" fmla="*/ 2671763 h 5453063"/>
              <a:gd name="connsiteX43" fmla="*/ 1128713 w 2271713"/>
              <a:gd name="connsiteY43" fmla="*/ 2085975 h 5453063"/>
              <a:gd name="connsiteX44" fmla="*/ 957263 w 2271713"/>
              <a:gd name="connsiteY44" fmla="*/ 1604963 h 5453063"/>
              <a:gd name="connsiteX45" fmla="*/ 852488 w 2271713"/>
              <a:gd name="connsiteY45" fmla="*/ 1490663 h 5453063"/>
              <a:gd name="connsiteX46" fmla="*/ 785813 w 2271713"/>
              <a:gd name="connsiteY46" fmla="*/ 2143125 h 5453063"/>
              <a:gd name="connsiteX47" fmla="*/ 962025 w 2271713"/>
              <a:gd name="connsiteY47" fmla="*/ 2586038 h 5453063"/>
              <a:gd name="connsiteX48" fmla="*/ 1004888 w 2271713"/>
              <a:gd name="connsiteY48" fmla="*/ 2790825 h 5453063"/>
              <a:gd name="connsiteX49" fmla="*/ 1066800 w 2271713"/>
              <a:gd name="connsiteY49" fmla="*/ 2843213 h 5453063"/>
              <a:gd name="connsiteX50" fmla="*/ 1066800 w 2271713"/>
              <a:gd name="connsiteY50" fmla="*/ 3071813 h 5453063"/>
              <a:gd name="connsiteX51" fmla="*/ 1023938 w 2271713"/>
              <a:gd name="connsiteY51" fmla="*/ 3167063 h 5453063"/>
              <a:gd name="connsiteX52" fmla="*/ 828675 w 2271713"/>
              <a:gd name="connsiteY52" fmla="*/ 3171825 h 5453063"/>
              <a:gd name="connsiteX53" fmla="*/ 766763 w 2271713"/>
              <a:gd name="connsiteY53" fmla="*/ 3062288 h 5453063"/>
              <a:gd name="connsiteX54" fmla="*/ 828675 w 2271713"/>
              <a:gd name="connsiteY54" fmla="*/ 2947988 h 5453063"/>
              <a:gd name="connsiteX55" fmla="*/ 904875 w 2271713"/>
              <a:gd name="connsiteY55" fmla="*/ 2957513 h 5453063"/>
              <a:gd name="connsiteX56" fmla="*/ 914400 w 2271713"/>
              <a:gd name="connsiteY56" fmla="*/ 2909888 h 5453063"/>
              <a:gd name="connsiteX57" fmla="*/ 738188 w 2271713"/>
              <a:gd name="connsiteY57" fmla="*/ 2481263 h 5453063"/>
              <a:gd name="connsiteX58" fmla="*/ 619125 w 2271713"/>
              <a:gd name="connsiteY58" fmla="*/ 2209800 h 5453063"/>
              <a:gd name="connsiteX59" fmla="*/ 619125 w 2271713"/>
              <a:gd name="connsiteY59" fmla="*/ 1395413 h 5453063"/>
              <a:gd name="connsiteX60" fmla="*/ 523875 w 2271713"/>
              <a:gd name="connsiteY60" fmla="*/ 1600200 h 5453063"/>
              <a:gd name="connsiteX61" fmla="*/ 357188 w 2271713"/>
              <a:gd name="connsiteY61" fmla="*/ 1747838 h 5453063"/>
              <a:gd name="connsiteX62" fmla="*/ 161925 w 2271713"/>
              <a:gd name="connsiteY62" fmla="*/ 1938338 h 5453063"/>
              <a:gd name="connsiteX63" fmla="*/ 152400 w 2271713"/>
              <a:gd name="connsiteY63" fmla="*/ 1981200 h 5453063"/>
              <a:gd name="connsiteX64" fmla="*/ 133350 w 2271713"/>
              <a:gd name="connsiteY64" fmla="*/ 2176463 h 5453063"/>
              <a:gd name="connsiteX65" fmla="*/ 142875 w 2271713"/>
              <a:gd name="connsiteY65" fmla="*/ 2271713 h 5453063"/>
              <a:gd name="connsiteX66" fmla="*/ 23813 w 2271713"/>
              <a:gd name="connsiteY66" fmla="*/ 2128838 h 5453063"/>
              <a:gd name="connsiteX67" fmla="*/ 0 w 2271713"/>
              <a:gd name="connsiteY67" fmla="*/ 1824038 h 5453063"/>
              <a:gd name="connsiteX68" fmla="*/ 114300 w 2271713"/>
              <a:gd name="connsiteY68" fmla="*/ 1576388 h 5453063"/>
              <a:gd name="connsiteX69" fmla="*/ 230982 w 2271713"/>
              <a:gd name="connsiteY69" fmla="*/ 1345406 h 5453063"/>
              <a:gd name="connsiteX70" fmla="*/ 566738 w 2271713"/>
              <a:gd name="connsiteY70" fmla="*/ 1152525 h 5453063"/>
              <a:gd name="connsiteX71" fmla="*/ 585788 w 2271713"/>
              <a:gd name="connsiteY71" fmla="*/ 990600 h 5453063"/>
              <a:gd name="connsiteX72" fmla="*/ 585788 w 2271713"/>
              <a:gd name="connsiteY72" fmla="*/ 742950 h 5453063"/>
              <a:gd name="connsiteX73" fmla="*/ 676275 w 2271713"/>
              <a:gd name="connsiteY73" fmla="*/ 404813 h 5453063"/>
              <a:gd name="connsiteX74" fmla="*/ 866775 w 2271713"/>
              <a:gd name="connsiteY74" fmla="*/ 119063 h 5453063"/>
              <a:gd name="connsiteX75" fmla="*/ 1123950 w 2271713"/>
              <a:gd name="connsiteY75" fmla="*/ 0 h 5453063"/>
              <a:gd name="connsiteX76" fmla="*/ 1381125 w 2271713"/>
              <a:gd name="connsiteY76" fmla="*/ 85725 h 5453063"/>
              <a:gd name="connsiteX0" fmla="*/ 1381125 w 2271713"/>
              <a:gd name="connsiteY0" fmla="*/ 85725 h 5453063"/>
              <a:gd name="connsiteX1" fmla="*/ 1457325 w 2271713"/>
              <a:gd name="connsiteY1" fmla="*/ 200025 h 5453063"/>
              <a:gd name="connsiteX2" fmla="*/ 1443038 w 2271713"/>
              <a:gd name="connsiteY2" fmla="*/ 266700 h 5453063"/>
              <a:gd name="connsiteX3" fmla="*/ 1509713 w 2271713"/>
              <a:gd name="connsiteY3" fmla="*/ 466725 h 5453063"/>
              <a:gd name="connsiteX4" fmla="*/ 1495425 w 2271713"/>
              <a:gd name="connsiteY4" fmla="*/ 757238 h 5453063"/>
              <a:gd name="connsiteX5" fmla="*/ 1428750 w 2271713"/>
              <a:gd name="connsiteY5" fmla="*/ 928688 h 5453063"/>
              <a:gd name="connsiteX6" fmla="*/ 1581150 w 2271713"/>
              <a:gd name="connsiteY6" fmla="*/ 919163 h 5453063"/>
              <a:gd name="connsiteX7" fmla="*/ 1947863 w 2271713"/>
              <a:gd name="connsiteY7" fmla="*/ 1176338 h 5453063"/>
              <a:gd name="connsiteX8" fmla="*/ 2271713 w 2271713"/>
              <a:gd name="connsiteY8" fmla="*/ 1504950 h 5453063"/>
              <a:gd name="connsiteX9" fmla="*/ 2271713 w 2271713"/>
              <a:gd name="connsiteY9" fmla="*/ 1552575 h 5453063"/>
              <a:gd name="connsiteX10" fmla="*/ 1962150 w 2271713"/>
              <a:gd name="connsiteY10" fmla="*/ 1871663 h 5453063"/>
              <a:gd name="connsiteX11" fmla="*/ 1809750 w 2271713"/>
              <a:gd name="connsiteY11" fmla="*/ 1995488 h 5453063"/>
              <a:gd name="connsiteX12" fmla="*/ 1724025 w 2271713"/>
              <a:gd name="connsiteY12" fmla="*/ 1947863 h 5453063"/>
              <a:gd name="connsiteX13" fmla="*/ 2038350 w 2271713"/>
              <a:gd name="connsiteY13" fmla="*/ 1528763 h 5453063"/>
              <a:gd name="connsiteX14" fmla="*/ 1695450 w 2271713"/>
              <a:gd name="connsiteY14" fmla="*/ 1252538 h 5453063"/>
              <a:gd name="connsiteX15" fmla="*/ 1652588 w 2271713"/>
              <a:gd name="connsiteY15" fmla="*/ 1428750 h 5453063"/>
              <a:gd name="connsiteX16" fmla="*/ 1595438 w 2271713"/>
              <a:gd name="connsiteY16" fmla="*/ 1566863 h 5453063"/>
              <a:gd name="connsiteX17" fmla="*/ 1628775 w 2271713"/>
              <a:gd name="connsiteY17" fmla="*/ 1800225 h 5453063"/>
              <a:gd name="connsiteX18" fmla="*/ 1747838 w 2271713"/>
              <a:gd name="connsiteY18" fmla="*/ 1990725 h 5453063"/>
              <a:gd name="connsiteX19" fmla="*/ 1824038 w 2271713"/>
              <a:gd name="connsiteY19" fmla="*/ 2105025 h 5453063"/>
              <a:gd name="connsiteX20" fmla="*/ 1990725 w 2271713"/>
              <a:gd name="connsiteY20" fmla="*/ 2428875 h 5453063"/>
              <a:gd name="connsiteX21" fmla="*/ 1990725 w 2271713"/>
              <a:gd name="connsiteY21" fmla="*/ 2795588 h 5453063"/>
              <a:gd name="connsiteX22" fmla="*/ 1857375 w 2271713"/>
              <a:gd name="connsiteY22" fmla="*/ 3167063 h 5453063"/>
              <a:gd name="connsiteX23" fmla="*/ 1790700 w 2271713"/>
              <a:gd name="connsiteY23" fmla="*/ 3624263 h 5453063"/>
              <a:gd name="connsiteX24" fmla="*/ 1495425 w 2271713"/>
              <a:gd name="connsiteY24" fmla="*/ 4500563 h 5453063"/>
              <a:gd name="connsiteX25" fmla="*/ 1404938 w 2271713"/>
              <a:gd name="connsiteY25" fmla="*/ 4824413 h 5453063"/>
              <a:gd name="connsiteX26" fmla="*/ 1585913 w 2271713"/>
              <a:gd name="connsiteY26" fmla="*/ 5129213 h 5453063"/>
              <a:gd name="connsiteX27" fmla="*/ 1728788 w 2271713"/>
              <a:gd name="connsiteY27" fmla="*/ 5219700 h 5453063"/>
              <a:gd name="connsiteX28" fmla="*/ 1733550 w 2271713"/>
              <a:gd name="connsiteY28" fmla="*/ 5243513 h 5453063"/>
              <a:gd name="connsiteX29" fmla="*/ 1643063 w 2271713"/>
              <a:gd name="connsiteY29" fmla="*/ 5262563 h 5453063"/>
              <a:gd name="connsiteX30" fmla="*/ 1404938 w 2271713"/>
              <a:gd name="connsiteY30" fmla="*/ 5143500 h 5453063"/>
              <a:gd name="connsiteX31" fmla="*/ 1333500 w 2271713"/>
              <a:gd name="connsiteY31" fmla="*/ 5167313 h 5453063"/>
              <a:gd name="connsiteX32" fmla="*/ 1243013 w 2271713"/>
              <a:gd name="connsiteY32" fmla="*/ 5110163 h 5453063"/>
              <a:gd name="connsiteX33" fmla="*/ 1238250 w 2271713"/>
              <a:gd name="connsiteY33" fmla="*/ 5224463 h 5453063"/>
              <a:gd name="connsiteX34" fmla="*/ 1100138 w 2271713"/>
              <a:gd name="connsiteY34" fmla="*/ 5453063 h 5453063"/>
              <a:gd name="connsiteX35" fmla="*/ 1038225 w 2271713"/>
              <a:gd name="connsiteY35" fmla="*/ 5453063 h 5453063"/>
              <a:gd name="connsiteX36" fmla="*/ 1023938 w 2271713"/>
              <a:gd name="connsiteY36" fmla="*/ 5148263 h 5453063"/>
              <a:gd name="connsiteX37" fmla="*/ 1185863 w 2271713"/>
              <a:gd name="connsiteY37" fmla="*/ 4848225 h 5453063"/>
              <a:gd name="connsiteX38" fmla="*/ 1271588 w 2271713"/>
              <a:gd name="connsiteY38" fmla="*/ 4095750 h 5453063"/>
              <a:gd name="connsiteX39" fmla="*/ 1419225 w 2271713"/>
              <a:gd name="connsiteY39" fmla="*/ 3509963 h 5453063"/>
              <a:gd name="connsiteX40" fmla="*/ 1262063 w 2271713"/>
              <a:gd name="connsiteY40" fmla="*/ 3328988 h 5453063"/>
              <a:gd name="connsiteX41" fmla="*/ 1147763 w 2271713"/>
              <a:gd name="connsiteY41" fmla="*/ 2981325 h 5453063"/>
              <a:gd name="connsiteX42" fmla="*/ 1066800 w 2271713"/>
              <a:gd name="connsiteY42" fmla="*/ 2671763 h 5453063"/>
              <a:gd name="connsiteX43" fmla="*/ 1128713 w 2271713"/>
              <a:gd name="connsiteY43" fmla="*/ 2085975 h 5453063"/>
              <a:gd name="connsiteX44" fmla="*/ 957263 w 2271713"/>
              <a:gd name="connsiteY44" fmla="*/ 1604963 h 5453063"/>
              <a:gd name="connsiteX45" fmla="*/ 852488 w 2271713"/>
              <a:gd name="connsiteY45" fmla="*/ 1490663 h 5453063"/>
              <a:gd name="connsiteX46" fmla="*/ 785813 w 2271713"/>
              <a:gd name="connsiteY46" fmla="*/ 2143125 h 5453063"/>
              <a:gd name="connsiteX47" fmla="*/ 962025 w 2271713"/>
              <a:gd name="connsiteY47" fmla="*/ 2586038 h 5453063"/>
              <a:gd name="connsiteX48" fmla="*/ 1004888 w 2271713"/>
              <a:gd name="connsiteY48" fmla="*/ 2790825 h 5453063"/>
              <a:gd name="connsiteX49" fmla="*/ 1066800 w 2271713"/>
              <a:gd name="connsiteY49" fmla="*/ 2843213 h 5453063"/>
              <a:gd name="connsiteX50" fmla="*/ 1066800 w 2271713"/>
              <a:gd name="connsiteY50" fmla="*/ 3071813 h 5453063"/>
              <a:gd name="connsiteX51" fmla="*/ 1023938 w 2271713"/>
              <a:gd name="connsiteY51" fmla="*/ 3167063 h 5453063"/>
              <a:gd name="connsiteX52" fmla="*/ 828675 w 2271713"/>
              <a:gd name="connsiteY52" fmla="*/ 3171825 h 5453063"/>
              <a:gd name="connsiteX53" fmla="*/ 766763 w 2271713"/>
              <a:gd name="connsiteY53" fmla="*/ 3062288 h 5453063"/>
              <a:gd name="connsiteX54" fmla="*/ 828675 w 2271713"/>
              <a:gd name="connsiteY54" fmla="*/ 2947988 h 5453063"/>
              <a:gd name="connsiteX55" fmla="*/ 904875 w 2271713"/>
              <a:gd name="connsiteY55" fmla="*/ 2957513 h 5453063"/>
              <a:gd name="connsiteX56" fmla="*/ 914400 w 2271713"/>
              <a:gd name="connsiteY56" fmla="*/ 2909888 h 5453063"/>
              <a:gd name="connsiteX57" fmla="*/ 738188 w 2271713"/>
              <a:gd name="connsiteY57" fmla="*/ 2481263 h 5453063"/>
              <a:gd name="connsiteX58" fmla="*/ 619125 w 2271713"/>
              <a:gd name="connsiteY58" fmla="*/ 2209800 h 5453063"/>
              <a:gd name="connsiteX59" fmla="*/ 619125 w 2271713"/>
              <a:gd name="connsiteY59" fmla="*/ 1395413 h 5453063"/>
              <a:gd name="connsiteX60" fmla="*/ 523875 w 2271713"/>
              <a:gd name="connsiteY60" fmla="*/ 1600200 h 5453063"/>
              <a:gd name="connsiteX61" fmla="*/ 357188 w 2271713"/>
              <a:gd name="connsiteY61" fmla="*/ 1747838 h 5453063"/>
              <a:gd name="connsiteX62" fmla="*/ 161925 w 2271713"/>
              <a:gd name="connsiteY62" fmla="*/ 1938338 h 5453063"/>
              <a:gd name="connsiteX63" fmla="*/ 152400 w 2271713"/>
              <a:gd name="connsiteY63" fmla="*/ 1981200 h 5453063"/>
              <a:gd name="connsiteX64" fmla="*/ 133350 w 2271713"/>
              <a:gd name="connsiteY64" fmla="*/ 2176463 h 5453063"/>
              <a:gd name="connsiteX65" fmla="*/ 142875 w 2271713"/>
              <a:gd name="connsiteY65" fmla="*/ 2271713 h 5453063"/>
              <a:gd name="connsiteX66" fmla="*/ 23813 w 2271713"/>
              <a:gd name="connsiteY66" fmla="*/ 2128838 h 5453063"/>
              <a:gd name="connsiteX67" fmla="*/ 0 w 2271713"/>
              <a:gd name="connsiteY67" fmla="*/ 1824038 h 5453063"/>
              <a:gd name="connsiteX68" fmla="*/ 85725 w 2271713"/>
              <a:gd name="connsiteY68" fmla="*/ 1576388 h 5453063"/>
              <a:gd name="connsiteX69" fmla="*/ 230982 w 2271713"/>
              <a:gd name="connsiteY69" fmla="*/ 1345406 h 5453063"/>
              <a:gd name="connsiteX70" fmla="*/ 566738 w 2271713"/>
              <a:gd name="connsiteY70" fmla="*/ 1152525 h 5453063"/>
              <a:gd name="connsiteX71" fmla="*/ 585788 w 2271713"/>
              <a:gd name="connsiteY71" fmla="*/ 990600 h 5453063"/>
              <a:gd name="connsiteX72" fmla="*/ 585788 w 2271713"/>
              <a:gd name="connsiteY72" fmla="*/ 742950 h 5453063"/>
              <a:gd name="connsiteX73" fmla="*/ 676275 w 2271713"/>
              <a:gd name="connsiteY73" fmla="*/ 404813 h 5453063"/>
              <a:gd name="connsiteX74" fmla="*/ 866775 w 2271713"/>
              <a:gd name="connsiteY74" fmla="*/ 119063 h 5453063"/>
              <a:gd name="connsiteX75" fmla="*/ 1123950 w 2271713"/>
              <a:gd name="connsiteY75" fmla="*/ 0 h 5453063"/>
              <a:gd name="connsiteX76" fmla="*/ 1381125 w 2271713"/>
              <a:gd name="connsiteY76" fmla="*/ 85725 h 5453063"/>
              <a:gd name="connsiteX0" fmla="*/ 1381125 w 2271713"/>
              <a:gd name="connsiteY0" fmla="*/ 85725 h 5453063"/>
              <a:gd name="connsiteX1" fmla="*/ 1457325 w 2271713"/>
              <a:gd name="connsiteY1" fmla="*/ 200025 h 5453063"/>
              <a:gd name="connsiteX2" fmla="*/ 1443038 w 2271713"/>
              <a:gd name="connsiteY2" fmla="*/ 266700 h 5453063"/>
              <a:gd name="connsiteX3" fmla="*/ 1509713 w 2271713"/>
              <a:gd name="connsiteY3" fmla="*/ 466725 h 5453063"/>
              <a:gd name="connsiteX4" fmla="*/ 1495425 w 2271713"/>
              <a:gd name="connsiteY4" fmla="*/ 757238 h 5453063"/>
              <a:gd name="connsiteX5" fmla="*/ 1428750 w 2271713"/>
              <a:gd name="connsiteY5" fmla="*/ 928688 h 5453063"/>
              <a:gd name="connsiteX6" fmla="*/ 1581150 w 2271713"/>
              <a:gd name="connsiteY6" fmla="*/ 919163 h 5453063"/>
              <a:gd name="connsiteX7" fmla="*/ 1947863 w 2271713"/>
              <a:gd name="connsiteY7" fmla="*/ 1176338 h 5453063"/>
              <a:gd name="connsiteX8" fmla="*/ 2271713 w 2271713"/>
              <a:gd name="connsiteY8" fmla="*/ 1504950 h 5453063"/>
              <a:gd name="connsiteX9" fmla="*/ 2271713 w 2271713"/>
              <a:gd name="connsiteY9" fmla="*/ 1552575 h 5453063"/>
              <a:gd name="connsiteX10" fmla="*/ 1962150 w 2271713"/>
              <a:gd name="connsiteY10" fmla="*/ 1871663 h 5453063"/>
              <a:gd name="connsiteX11" fmla="*/ 1809750 w 2271713"/>
              <a:gd name="connsiteY11" fmla="*/ 1995488 h 5453063"/>
              <a:gd name="connsiteX12" fmla="*/ 1724025 w 2271713"/>
              <a:gd name="connsiteY12" fmla="*/ 1947863 h 5453063"/>
              <a:gd name="connsiteX13" fmla="*/ 2038350 w 2271713"/>
              <a:gd name="connsiteY13" fmla="*/ 1528763 h 5453063"/>
              <a:gd name="connsiteX14" fmla="*/ 1695450 w 2271713"/>
              <a:gd name="connsiteY14" fmla="*/ 1252538 h 5453063"/>
              <a:gd name="connsiteX15" fmla="*/ 1652588 w 2271713"/>
              <a:gd name="connsiteY15" fmla="*/ 1428750 h 5453063"/>
              <a:gd name="connsiteX16" fmla="*/ 1595438 w 2271713"/>
              <a:gd name="connsiteY16" fmla="*/ 1566863 h 5453063"/>
              <a:gd name="connsiteX17" fmla="*/ 1628775 w 2271713"/>
              <a:gd name="connsiteY17" fmla="*/ 1800225 h 5453063"/>
              <a:gd name="connsiteX18" fmla="*/ 1747838 w 2271713"/>
              <a:gd name="connsiteY18" fmla="*/ 1990725 h 5453063"/>
              <a:gd name="connsiteX19" fmla="*/ 1824038 w 2271713"/>
              <a:gd name="connsiteY19" fmla="*/ 2105025 h 5453063"/>
              <a:gd name="connsiteX20" fmla="*/ 1990725 w 2271713"/>
              <a:gd name="connsiteY20" fmla="*/ 2428875 h 5453063"/>
              <a:gd name="connsiteX21" fmla="*/ 1990725 w 2271713"/>
              <a:gd name="connsiteY21" fmla="*/ 2795588 h 5453063"/>
              <a:gd name="connsiteX22" fmla="*/ 1857375 w 2271713"/>
              <a:gd name="connsiteY22" fmla="*/ 3167063 h 5453063"/>
              <a:gd name="connsiteX23" fmla="*/ 1790700 w 2271713"/>
              <a:gd name="connsiteY23" fmla="*/ 3624263 h 5453063"/>
              <a:gd name="connsiteX24" fmla="*/ 1495425 w 2271713"/>
              <a:gd name="connsiteY24" fmla="*/ 4500563 h 5453063"/>
              <a:gd name="connsiteX25" fmla="*/ 1404938 w 2271713"/>
              <a:gd name="connsiteY25" fmla="*/ 4824413 h 5453063"/>
              <a:gd name="connsiteX26" fmla="*/ 1585913 w 2271713"/>
              <a:gd name="connsiteY26" fmla="*/ 5129213 h 5453063"/>
              <a:gd name="connsiteX27" fmla="*/ 1728788 w 2271713"/>
              <a:gd name="connsiteY27" fmla="*/ 5219700 h 5453063"/>
              <a:gd name="connsiteX28" fmla="*/ 1733550 w 2271713"/>
              <a:gd name="connsiteY28" fmla="*/ 5243513 h 5453063"/>
              <a:gd name="connsiteX29" fmla="*/ 1643063 w 2271713"/>
              <a:gd name="connsiteY29" fmla="*/ 5262563 h 5453063"/>
              <a:gd name="connsiteX30" fmla="*/ 1404938 w 2271713"/>
              <a:gd name="connsiteY30" fmla="*/ 5143500 h 5453063"/>
              <a:gd name="connsiteX31" fmla="*/ 1333500 w 2271713"/>
              <a:gd name="connsiteY31" fmla="*/ 5167313 h 5453063"/>
              <a:gd name="connsiteX32" fmla="*/ 1243013 w 2271713"/>
              <a:gd name="connsiteY32" fmla="*/ 5110163 h 5453063"/>
              <a:gd name="connsiteX33" fmla="*/ 1238250 w 2271713"/>
              <a:gd name="connsiteY33" fmla="*/ 5224463 h 5453063"/>
              <a:gd name="connsiteX34" fmla="*/ 1100138 w 2271713"/>
              <a:gd name="connsiteY34" fmla="*/ 5453063 h 5453063"/>
              <a:gd name="connsiteX35" fmla="*/ 1038225 w 2271713"/>
              <a:gd name="connsiteY35" fmla="*/ 5453063 h 5453063"/>
              <a:gd name="connsiteX36" fmla="*/ 1023938 w 2271713"/>
              <a:gd name="connsiteY36" fmla="*/ 5148263 h 5453063"/>
              <a:gd name="connsiteX37" fmla="*/ 1185863 w 2271713"/>
              <a:gd name="connsiteY37" fmla="*/ 4848225 h 5453063"/>
              <a:gd name="connsiteX38" fmla="*/ 1271588 w 2271713"/>
              <a:gd name="connsiteY38" fmla="*/ 4095750 h 5453063"/>
              <a:gd name="connsiteX39" fmla="*/ 1419225 w 2271713"/>
              <a:gd name="connsiteY39" fmla="*/ 3509963 h 5453063"/>
              <a:gd name="connsiteX40" fmla="*/ 1262063 w 2271713"/>
              <a:gd name="connsiteY40" fmla="*/ 3328988 h 5453063"/>
              <a:gd name="connsiteX41" fmla="*/ 1147763 w 2271713"/>
              <a:gd name="connsiteY41" fmla="*/ 2981325 h 5453063"/>
              <a:gd name="connsiteX42" fmla="*/ 1066800 w 2271713"/>
              <a:gd name="connsiteY42" fmla="*/ 2671763 h 5453063"/>
              <a:gd name="connsiteX43" fmla="*/ 1128713 w 2271713"/>
              <a:gd name="connsiteY43" fmla="*/ 2085975 h 5453063"/>
              <a:gd name="connsiteX44" fmla="*/ 957263 w 2271713"/>
              <a:gd name="connsiteY44" fmla="*/ 1604963 h 5453063"/>
              <a:gd name="connsiteX45" fmla="*/ 852488 w 2271713"/>
              <a:gd name="connsiteY45" fmla="*/ 1490663 h 5453063"/>
              <a:gd name="connsiteX46" fmla="*/ 785813 w 2271713"/>
              <a:gd name="connsiteY46" fmla="*/ 2143125 h 5453063"/>
              <a:gd name="connsiteX47" fmla="*/ 962025 w 2271713"/>
              <a:gd name="connsiteY47" fmla="*/ 2586038 h 5453063"/>
              <a:gd name="connsiteX48" fmla="*/ 1004888 w 2271713"/>
              <a:gd name="connsiteY48" fmla="*/ 2790825 h 5453063"/>
              <a:gd name="connsiteX49" fmla="*/ 1066800 w 2271713"/>
              <a:gd name="connsiteY49" fmla="*/ 2843213 h 5453063"/>
              <a:gd name="connsiteX50" fmla="*/ 1066800 w 2271713"/>
              <a:gd name="connsiteY50" fmla="*/ 3071813 h 5453063"/>
              <a:gd name="connsiteX51" fmla="*/ 1023938 w 2271713"/>
              <a:gd name="connsiteY51" fmla="*/ 3167063 h 5453063"/>
              <a:gd name="connsiteX52" fmla="*/ 828675 w 2271713"/>
              <a:gd name="connsiteY52" fmla="*/ 3171825 h 5453063"/>
              <a:gd name="connsiteX53" fmla="*/ 766763 w 2271713"/>
              <a:gd name="connsiteY53" fmla="*/ 3062288 h 5453063"/>
              <a:gd name="connsiteX54" fmla="*/ 828675 w 2271713"/>
              <a:gd name="connsiteY54" fmla="*/ 2947988 h 5453063"/>
              <a:gd name="connsiteX55" fmla="*/ 904875 w 2271713"/>
              <a:gd name="connsiteY55" fmla="*/ 2957513 h 5453063"/>
              <a:gd name="connsiteX56" fmla="*/ 914400 w 2271713"/>
              <a:gd name="connsiteY56" fmla="*/ 2909888 h 5453063"/>
              <a:gd name="connsiteX57" fmla="*/ 738188 w 2271713"/>
              <a:gd name="connsiteY57" fmla="*/ 2481263 h 5453063"/>
              <a:gd name="connsiteX58" fmla="*/ 619125 w 2271713"/>
              <a:gd name="connsiteY58" fmla="*/ 2209800 h 5453063"/>
              <a:gd name="connsiteX59" fmla="*/ 619125 w 2271713"/>
              <a:gd name="connsiteY59" fmla="*/ 1395413 h 5453063"/>
              <a:gd name="connsiteX60" fmla="*/ 523875 w 2271713"/>
              <a:gd name="connsiteY60" fmla="*/ 1600200 h 5453063"/>
              <a:gd name="connsiteX61" fmla="*/ 357188 w 2271713"/>
              <a:gd name="connsiteY61" fmla="*/ 1747838 h 5453063"/>
              <a:gd name="connsiteX62" fmla="*/ 161925 w 2271713"/>
              <a:gd name="connsiteY62" fmla="*/ 1938338 h 5453063"/>
              <a:gd name="connsiteX63" fmla="*/ 152400 w 2271713"/>
              <a:gd name="connsiteY63" fmla="*/ 1981200 h 5453063"/>
              <a:gd name="connsiteX64" fmla="*/ 133350 w 2271713"/>
              <a:gd name="connsiteY64" fmla="*/ 2176463 h 5453063"/>
              <a:gd name="connsiteX65" fmla="*/ 142875 w 2271713"/>
              <a:gd name="connsiteY65" fmla="*/ 2271713 h 5453063"/>
              <a:gd name="connsiteX66" fmla="*/ 23813 w 2271713"/>
              <a:gd name="connsiteY66" fmla="*/ 2128838 h 5453063"/>
              <a:gd name="connsiteX67" fmla="*/ 0 w 2271713"/>
              <a:gd name="connsiteY67" fmla="*/ 1824038 h 5453063"/>
              <a:gd name="connsiteX68" fmla="*/ 85725 w 2271713"/>
              <a:gd name="connsiteY68" fmla="*/ 1576388 h 5453063"/>
              <a:gd name="connsiteX69" fmla="*/ 230982 w 2271713"/>
              <a:gd name="connsiteY69" fmla="*/ 1345406 h 5453063"/>
              <a:gd name="connsiteX70" fmla="*/ 566738 w 2271713"/>
              <a:gd name="connsiteY70" fmla="*/ 1152525 h 5453063"/>
              <a:gd name="connsiteX71" fmla="*/ 585788 w 2271713"/>
              <a:gd name="connsiteY71" fmla="*/ 990600 h 5453063"/>
              <a:gd name="connsiteX72" fmla="*/ 585788 w 2271713"/>
              <a:gd name="connsiteY72" fmla="*/ 742950 h 5453063"/>
              <a:gd name="connsiteX73" fmla="*/ 676275 w 2271713"/>
              <a:gd name="connsiteY73" fmla="*/ 404813 h 5453063"/>
              <a:gd name="connsiteX74" fmla="*/ 866775 w 2271713"/>
              <a:gd name="connsiteY74" fmla="*/ 119063 h 5453063"/>
              <a:gd name="connsiteX75" fmla="*/ 1123950 w 2271713"/>
              <a:gd name="connsiteY75" fmla="*/ 0 h 5453063"/>
              <a:gd name="connsiteX76" fmla="*/ 1381125 w 2271713"/>
              <a:gd name="connsiteY76" fmla="*/ 85725 h 5453063"/>
              <a:gd name="connsiteX0" fmla="*/ 1381125 w 2271713"/>
              <a:gd name="connsiteY0" fmla="*/ 85725 h 5453063"/>
              <a:gd name="connsiteX1" fmla="*/ 1457325 w 2271713"/>
              <a:gd name="connsiteY1" fmla="*/ 200025 h 5453063"/>
              <a:gd name="connsiteX2" fmla="*/ 1443038 w 2271713"/>
              <a:gd name="connsiteY2" fmla="*/ 266700 h 5453063"/>
              <a:gd name="connsiteX3" fmla="*/ 1509713 w 2271713"/>
              <a:gd name="connsiteY3" fmla="*/ 466725 h 5453063"/>
              <a:gd name="connsiteX4" fmla="*/ 1495425 w 2271713"/>
              <a:gd name="connsiteY4" fmla="*/ 757238 h 5453063"/>
              <a:gd name="connsiteX5" fmla="*/ 1428750 w 2271713"/>
              <a:gd name="connsiteY5" fmla="*/ 928688 h 5453063"/>
              <a:gd name="connsiteX6" fmla="*/ 1581150 w 2271713"/>
              <a:gd name="connsiteY6" fmla="*/ 919163 h 5453063"/>
              <a:gd name="connsiteX7" fmla="*/ 1947863 w 2271713"/>
              <a:gd name="connsiteY7" fmla="*/ 1176338 h 5453063"/>
              <a:gd name="connsiteX8" fmla="*/ 2271713 w 2271713"/>
              <a:gd name="connsiteY8" fmla="*/ 1504950 h 5453063"/>
              <a:gd name="connsiteX9" fmla="*/ 2271713 w 2271713"/>
              <a:gd name="connsiteY9" fmla="*/ 1552575 h 5453063"/>
              <a:gd name="connsiteX10" fmla="*/ 1962150 w 2271713"/>
              <a:gd name="connsiteY10" fmla="*/ 1871663 h 5453063"/>
              <a:gd name="connsiteX11" fmla="*/ 1809750 w 2271713"/>
              <a:gd name="connsiteY11" fmla="*/ 1995488 h 5453063"/>
              <a:gd name="connsiteX12" fmla="*/ 1724025 w 2271713"/>
              <a:gd name="connsiteY12" fmla="*/ 1947863 h 5453063"/>
              <a:gd name="connsiteX13" fmla="*/ 2038350 w 2271713"/>
              <a:gd name="connsiteY13" fmla="*/ 1528763 h 5453063"/>
              <a:gd name="connsiteX14" fmla="*/ 1695450 w 2271713"/>
              <a:gd name="connsiteY14" fmla="*/ 1252538 h 5453063"/>
              <a:gd name="connsiteX15" fmla="*/ 1652588 w 2271713"/>
              <a:gd name="connsiteY15" fmla="*/ 1428750 h 5453063"/>
              <a:gd name="connsiteX16" fmla="*/ 1595438 w 2271713"/>
              <a:gd name="connsiteY16" fmla="*/ 1566863 h 5453063"/>
              <a:gd name="connsiteX17" fmla="*/ 1628775 w 2271713"/>
              <a:gd name="connsiteY17" fmla="*/ 1800225 h 5453063"/>
              <a:gd name="connsiteX18" fmla="*/ 1747838 w 2271713"/>
              <a:gd name="connsiteY18" fmla="*/ 1990725 h 5453063"/>
              <a:gd name="connsiteX19" fmla="*/ 1824038 w 2271713"/>
              <a:gd name="connsiteY19" fmla="*/ 2105025 h 5453063"/>
              <a:gd name="connsiteX20" fmla="*/ 1990725 w 2271713"/>
              <a:gd name="connsiteY20" fmla="*/ 2428875 h 5453063"/>
              <a:gd name="connsiteX21" fmla="*/ 1990725 w 2271713"/>
              <a:gd name="connsiteY21" fmla="*/ 2795588 h 5453063"/>
              <a:gd name="connsiteX22" fmla="*/ 1857375 w 2271713"/>
              <a:gd name="connsiteY22" fmla="*/ 3167063 h 5453063"/>
              <a:gd name="connsiteX23" fmla="*/ 1790700 w 2271713"/>
              <a:gd name="connsiteY23" fmla="*/ 3624263 h 5453063"/>
              <a:gd name="connsiteX24" fmla="*/ 1495425 w 2271713"/>
              <a:gd name="connsiteY24" fmla="*/ 4500563 h 5453063"/>
              <a:gd name="connsiteX25" fmla="*/ 1404938 w 2271713"/>
              <a:gd name="connsiteY25" fmla="*/ 4824413 h 5453063"/>
              <a:gd name="connsiteX26" fmla="*/ 1585913 w 2271713"/>
              <a:gd name="connsiteY26" fmla="*/ 5129213 h 5453063"/>
              <a:gd name="connsiteX27" fmla="*/ 1728788 w 2271713"/>
              <a:gd name="connsiteY27" fmla="*/ 5219700 h 5453063"/>
              <a:gd name="connsiteX28" fmla="*/ 1733550 w 2271713"/>
              <a:gd name="connsiteY28" fmla="*/ 5243513 h 5453063"/>
              <a:gd name="connsiteX29" fmla="*/ 1643063 w 2271713"/>
              <a:gd name="connsiteY29" fmla="*/ 5262563 h 5453063"/>
              <a:gd name="connsiteX30" fmla="*/ 1404938 w 2271713"/>
              <a:gd name="connsiteY30" fmla="*/ 5143500 h 5453063"/>
              <a:gd name="connsiteX31" fmla="*/ 1333500 w 2271713"/>
              <a:gd name="connsiteY31" fmla="*/ 5167313 h 5453063"/>
              <a:gd name="connsiteX32" fmla="*/ 1243013 w 2271713"/>
              <a:gd name="connsiteY32" fmla="*/ 5110163 h 5453063"/>
              <a:gd name="connsiteX33" fmla="*/ 1238250 w 2271713"/>
              <a:gd name="connsiteY33" fmla="*/ 5224463 h 5453063"/>
              <a:gd name="connsiteX34" fmla="*/ 1100138 w 2271713"/>
              <a:gd name="connsiteY34" fmla="*/ 5453063 h 5453063"/>
              <a:gd name="connsiteX35" fmla="*/ 1038225 w 2271713"/>
              <a:gd name="connsiteY35" fmla="*/ 5453063 h 5453063"/>
              <a:gd name="connsiteX36" fmla="*/ 1023938 w 2271713"/>
              <a:gd name="connsiteY36" fmla="*/ 5148263 h 5453063"/>
              <a:gd name="connsiteX37" fmla="*/ 1185863 w 2271713"/>
              <a:gd name="connsiteY37" fmla="*/ 4848225 h 5453063"/>
              <a:gd name="connsiteX38" fmla="*/ 1271588 w 2271713"/>
              <a:gd name="connsiteY38" fmla="*/ 4095750 h 5453063"/>
              <a:gd name="connsiteX39" fmla="*/ 1419225 w 2271713"/>
              <a:gd name="connsiteY39" fmla="*/ 3509963 h 5453063"/>
              <a:gd name="connsiteX40" fmla="*/ 1262063 w 2271713"/>
              <a:gd name="connsiteY40" fmla="*/ 3328988 h 5453063"/>
              <a:gd name="connsiteX41" fmla="*/ 1147763 w 2271713"/>
              <a:gd name="connsiteY41" fmla="*/ 2981325 h 5453063"/>
              <a:gd name="connsiteX42" fmla="*/ 1066800 w 2271713"/>
              <a:gd name="connsiteY42" fmla="*/ 2671763 h 5453063"/>
              <a:gd name="connsiteX43" fmla="*/ 1128713 w 2271713"/>
              <a:gd name="connsiteY43" fmla="*/ 2085975 h 5453063"/>
              <a:gd name="connsiteX44" fmla="*/ 957263 w 2271713"/>
              <a:gd name="connsiteY44" fmla="*/ 1604963 h 5453063"/>
              <a:gd name="connsiteX45" fmla="*/ 852488 w 2271713"/>
              <a:gd name="connsiteY45" fmla="*/ 1490663 h 5453063"/>
              <a:gd name="connsiteX46" fmla="*/ 785813 w 2271713"/>
              <a:gd name="connsiteY46" fmla="*/ 2143125 h 5453063"/>
              <a:gd name="connsiteX47" fmla="*/ 962025 w 2271713"/>
              <a:gd name="connsiteY47" fmla="*/ 2586038 h 5453063"/>
              <a:gd name="connsiteX48" fmla="*/ 1004888 w 2271713"/>
              <a:gd name="connsiteY48" fmla="*/ 2790825 h 5453063"/>
              <a:gd name="connsiteX49" fmla="*/ 1066800 w 2271713"/>
              <a:gd name="connsiteY49" fmla="*/ 2843213 h 5453063"/>
              <a:gd name="connsiteX50" fmla="*/ 1066800 w 2271713"/>
              <a:gd name="connsiteY50" fmla="*/ 3071813 h 5453063"/>
              <a:gd name="connsiteX51" fmla="*/ 1023938 w 2271713"/>
              <a:gd name="connsiteY51" fmla="*/ 3167063 h 5453063"/>
              <a:gd name="connsiteX52" fmla="*/ 828675 w 2271713"/>
              <a:gd name="connsiteY52" fmla="*/ 3171825 h 5453063"/>
              <a:gd name="connsiteX53" fmla="*/ 766763 w 2271713"/>
              <a:gd name="connsiteY53" fmla="*/ 3062288 h 5453063"/>
              <a:gd name="connsiteX54" fmla="*/ 828675 w 2271713"/>
              <a:gd name="connsiteY54" fmla="*/ 2947988 h 5453063"/>
              <a:gd name="connsiteX55" fmla="*/ 904875 w 2271713"/>
              <a:gd name="connsiteY55" fmla="*/ 2957513 h 5453063"/>
              <a:gd name="connsiteX56" fmla="*/ 914400 w 2271713"/>
              <a:gd name="connsiteY56" fmla="*/ 2909888 h 5453063"/>
              <a:gd name="connsiteX57" fmla="*/ 738188 w 2271713"/>
              <a:gd name="connsiteY57" fmla="*/ 2481263 h 5453063"/>
              <a:gd name="connsiteX58" fmla="*/ 619125 w 2271713"/>
              <a:gd name="connsiteY58" fmla="*/ 2209800 h 5453063"/>
              <a:gd name="connsiteX59" fmla="*/ 619125 w 2271713"/>
              <a:gd name="connsiteY59" fmla="*/ 1395413 h 5453063"/>
              <a:gd name="connsiteX60" fmla="*/ 523875 w 2271713"/>
              <a:gd name="connsiteY60" fmla="*/ 1600200 h 5453063"/>
              <a:gd name="connsiteX61" fmla="*/ 357188 w 2271713"/>
              <a:gd name="connsiteY61" fmla="*/ 1747838 h 5453063"/>
              <a:gd name="connsiteX62" fmla="*/ 161925 w 2271713"/>
              <a:gd name="connsiteY62" fmla="*/ 1938338 h 5453063"/>
              <a:gd name="connsiteX63" fmla="*/ 152400 w 2271713"/>
              <a:gd name="connsiteY63" fmla="*/ 1981200 h 5453063"/>
              <a:gd name="connsiteX64" fmla="*/ 133350 w 2271713"/>
              <a:gd name="connsiteY64" fmla="*/ 2176463 h 5453063"/>
              <a:gd name="connsiteX65" fmla="*/ 142875 w 2271713"/>
              <a:gd name="connsiteY65" fmla="*/ 2271713 h 5453063"/>
              <a:gd name="connsiteX66" fmla="*/ 23813 w 2271713"/>
              <a:gd name="connsiteY66" fmla="*/ 2128838 h 5453063"/>
              <a:gd name="connsiteX67" fmla="*/ 0 w 2271713"/>
              <a:gd name="connsiteY67" fmla="*/ 1824038 h 5453063"/>
              <a:gd name="connsiteX68" fmla="*/ 85725 w 2271713"/>
              <a:gd name="connsiteY68" fmla="*/ 1576388 h 5453063"/>
              <a:gd name="connsiteX69" fmla="*/ 230982 w 2271713"/>
              <a:gd name="connsiteY69" fmla="*/ 1345406 h 5453063"/>
              <a:gd name="connsiteX70" fmla="*/ 566738 w 2271713"/>
              <a:gd name="connsiteY70" fmla="*/ 1152525 h 5453063"/>
              <a:gd name="connsiteX71" fmla="*/ 585788 w 2271713"/>
              <a:gd name="connsiteY71" fmla="*/ 990600 h 5453063"/>
              <a:gd name="connsiteX72" fmla="*/ 585788 w 2271713"/>
              <a:gd name="connsiteY72" fmla="*/ 742950 h 5453063"/>
              <a:gd name="connsiteX73" fmla="*/ 676275 w 2271713"/>
              <a:gd name="connsiteY73" fmla="*/ 404813 h 5453063"/>
              <a:gd name="connsiteX74" fmla="*/ 866775 w 2271713"/>
              <a:gd name="connsiteY74" fmla="*/ 119063 h 5453063"/>
              <a:gd name="connsiteX75" fmla="*/ 1123950 w 2271713"/>
              <a:gd name="connsiteY75" fmla="*/ 0 h 5453063"/>
              <a:gd name="connsiteX76" fmla="*/ 1381125 w 2271713"/>
              <a:gd name="connsiteY76" fmla="*/ 85725 h 5453063"/>
              <a:gd name="connsiteX0" fmla="*/ 1381125 w 2271713"/>
              <a:gd name="connsiteY0" fmla="*/ 85725 h 5453063"/>
              <a:gd name="connsiteX1" fmla="*/ 1457325 w 2271713"/>
              <a:gd name="connsiteY1" fmla="*/ 200025 h 5453063"/>
              <a:gd name="connsiteX2" fmla="*/ 1443038 w 2271713"/>
              <a:gd name="connsiteY2" fmla="*/ 266700 h 5453063"/>
              <a:gd name="connsiteX3" fmla="*/ 1509713 w 2271713"/>
              <a:gd name="connsiteY3" fmla="*/ 466725 h 5453063"/>
              <a:gd name="connsiteX4" fmla="*/ 1495425 w 2271713"/>
              <a:gd name="connsiteY4" fmla="*/ 757238 h 5453063"/>
              <a:gd name="connsiteX5" fmla="*/ 1428750 w 2271713"/>
              <a:gd name="connsiteY5" fmla="*/ 928688 h 5453063"/>
              <a:gd name="connsiteX6" fmla="*/ 1581150 w 2271713"/>
              <a:gd name="connsiteY6" fmla="*/ 919163 h 5453063"/>
              <a:gd name="connsiteX7" fmla="*/ 1947863 w 2271713"/>
              <a:gd name="connsiteY7" fmla="*/ 1176338 h 5453063"/>
              <a:gd name="connsiteX8" fmla="*/ 2271713 w 2271713"/>
              <a:gd name="connsiteY8" fmla="*/ 1504950 h 5453063"/>
              <a:gd name="connsiteX9" fmla="*/ 2271713 w 2271713"/>
              <a:gd name="connsiteY9" fmla="*/ 1552575 h 5453063"/>
              <a:gd name="connsiteX10" fmla="*/ 1962150 w 2271713"/>
              <a:gd name="connsiteY10" fmla="*/ 1871663 h 5453063"/>
              <a:gd name="connsiteX11" fmla="*/ 1809750 w 2271713"/>
              <a:gd name="connsiteY11" fmla="*/ 1995488 h 5453063"/>
              <a:gd name="connsiteX12" fmla="*/ 1724025 w 2271713"/>
              <a:gd name="connsiteY12" fmla="*/ 1947863 h 5453063"/>
              <a:gd name="connsiteX13" fmla="*/ 2038350 w 2271713"/>
              <a:gd name="connsiteY13" fmla="*/ 1528763 h 5453063"/>
              <a:gd name="connsiteX14" fmla="*/ 1695450 w 2271713"/>
              <a:gd name="connsiteY14" fmla="*/ 1252538 h 5453063"/>
              <a:gd name="connsiteX15" fmla="*/ 1652588 w 2271713"/>
              <a:gd name="connsiteY15" fmla="*/ 1428750 h 5453063"/>
              <a:gd name="connsiteX16" fmla="*/ 1595438 w 2271713"/>
              <a:gd name="connsiteY16" fmla="*/ 1566863 h 5453063"/>
              <a:gd name="connsiteX17" fmla="*/ 1628775 w 2271713"/>
              <a:gd name="connsiteY17" fmla="*/ 1800225 h 5453063"/>
              <a:gd name="connsiteX18" fmla="*/ 1747838 w 2271713"/>
              <a:gd name="connsiteY18" fmla="*/ 1990725 h 5453063"/>
              <a:gd name="connsiteX19" fmla="*/ 1824038 w 2271713"/>
              <a:gd name="connsiteY19" fmla="*/ 2105025 h 5453063"/>
              <a:gd name="connsiteX20" fmla="*/ 1990725 w 2271713"/>
              <a:gd name="connsiteY20" fmla="*/ 2428875 h 5453063"/>
              <a:gd name="connsiteX21" fmla="*/ 1990725 w 2271713"/>
              <a:gd name="connsiteY21" fmla="*/ 2795588 h 5453063"/>
              <a:gd name="connsiteX22" fmla="*/ 1857375 w 2271713"/>
              <a:gd name="connsiteY22" fmla="*/ 3167063 h 5453063"/>
              <a:gd name="connsiteX23" fmla="*/ 1790700 w 2271713"/>
              <a:gd name="connsiteY23" fmla="*/ 3624263 h 5453063"/>
              <a:gd name="connsiteX24" fmla="*/ 1495425 w 2271713"/>
              <a:gd name="connsiteY24" fmla="*/ 4500563 h 5453063"/>
              <a:gd name="connsiteX25" fmla="*/ 1404938 w 2271713"/>
              <a:gd name="connsiteY25" fmla="*/ 4824413 h 5453063"/>
              <a:gd name="connsiteX26" fmla="*/ 1585913 w 2271713"/>
              <a:gd name="connsiteY26" fmla="*/ 5129213 h 5453063"/>
              <a:gd name="connsiteX27" fmla="*/ 1728788 w 2271713"/>
              <a:gd name="connsiteY27" fmla="*/ 5219700 h 5453063"/>
              <a:gd name="connsiteX28" fmla="*/ 1733550 w 2271713"/>
              <a:gd name="connsiteY28" fmla="*/ 5243513 h 5453063"/>
              <a:gd name="connsiteX29" fmla="*/ 1643063 w 2271713"/>
              <a:gd name="connsiteY29" fmla="*/ 5262563 h 5453063"/>
              <a:gd name="connsiteX30" fmla="*/ 1404938 w 2271713"/>
              <a:gd name="connsiteY30" fmla="*/ 5143500 h 5453063"/>
              <a:gd name="connsiteX31" fmla="*/ 1333500 w 2271713"/>
              <a:gd name="connsiteY31" fmla="*/ 5167313 h 5453063"/>
              <a:gd name="connsiteX32" fmla="*/ 1243013 w 2271713"/>
              <a:gd name="connsiteY32" fmla="*/ 5110163 h 5453063"/>
              <a:gd name="connsiteX33" fmla="*/ 1238250 w 2271713"/>
              <a:gd name="connsiteY33" fmla="*/ 5224463 h 5453063"/>
              <a:gd name="connsiteX34" fmla="*/ 1100138 w 2271713"/>
              <a:gd name="connsiteY34" fmla="*/ 5453063 h 5453063"/>
              <a:gd name="connsiteX35" fmla="*/ 1038225 w 2271713"/>
              <a:gd name="connsiteY35" fmla="*/ 5453063 h 5453063"/>
              <a:gd name="connsiteX36" fmla="*/ 1023938 w 2271713"/>
              <a:gd name="connsiteY36" fmla="*/ 5148263 h 5453063"/>
              <a:gd name="connsiteX37" fmla="*/ 1185863 w 2271713"/>
              <a:gd name="connsiteY37" fmla="*/ 4848225 h 5453063"/>
              <a:gd name="connsiteX38" fmla="*/ 1271588 w 2271713"/>
              <a:gd name="connsiteY38" fmla="*/ 4095750 h 5453063"/>
              <a:gd name="connsiteX39" fmla="*/ 1419225 w 2271713"/>
              <a:gd name="connsiteY39" fmla="*/ 3509963 h 5453063"/>
              <a:gd name="connsiteX40" fmla="*/ 1262063 w 2271713"/>
              <a:gd name="connsiteY40" fmla="*/ 3328988 h 5453063"/>
              <a:gd name="connsiteX41" fmla="*/ 1147763 w 2271713"/>
              <a:gd name="connsiteY41" fmla="*/ 2981325 h 5453063"/>
              <a:gd name="connsiteX42" fmla="*/ 1066800 w 2271713"/>
              <a:gd name="connsiteY42" fmla="*/ 2671763 h 5453063"/>
              <a:gd name="connsiteX43" fmla="*/ 1128713 w 2271713"/>
              <a:gd name="connsiteY43" fmla="*/ 2085975 h 5453063"/>
              <a:gd name="connsiteX44" fmla="*/ 957263 w 2271713"/>
              <a:gd name="connsiteY44" fmla="*/ 1604963 h 5453063"/>
              <a:gd name="connsiteX45" fmla="*/ 852488 w 2271713"/>
              <a:gd name="connsiteY45" fmla="*/ 1490663 h 5453063"/>
              <a:gd name="connsiteX46" fmla="*/ 785813 w 2271713"/>
              <a:gd name="connsiteY46" fmla="*/ 2143125 h 5453063"/>
              <a:gd name="connsiteX47" fmla="*/ 962025 w 2271713"/>
              <a:gd name="connsiteY47" fmla="*/ 2586038 h 5453063"/>
              <a:gd name="connsiteX48" fmla="*/ 1004888 w 2271713"/>
              <a:gd name="connsiteY48" fmla="*/ 2790825 h 5453063"/>
              <a:gd name="connsiteX49" fmla="*/ 1066800 w 2271713"/>
              <a:gd name="connsiteY49" fmla="*/ 2843213 h 5453063"/>
              <a:gd name="connsiteX50" fmla="*/ 1066800 w 2271713"/>
              <a:gd name="connsiteY50" fmla="*/ 3071813 h 5453063"/>
              <a:gd name="connsiteX51" fmla="*/ 1023938 w 2271713"/>
              <a:gd name="connsiteY51" fmla="*/ 3167063 h 5453063"/>
              <a:gd name="connsiteX52" fmla="*/ 828675 w 2271713"/>
              <a:gd name="connsiteY52" fmla="*/ 3171825 h 5453063"/>
              <a:gd name="connsiteX53" fmla="*/ 766763 w 2271713"/>
              <a:gd name="connsiteY53" fmla="*/ 3062288 h 5453063"/>
              <a:gd name="connsiteX54" fmla="*/ 828675 w 2271713"/>
              <a:gd name="connsiteY54" fmla="*/ 2947988 h 5453063"/>
              <a:gd name="connsiteX55" fmla="*/ 904875 w 2271713"/>
              <a:gd name="connsiteY55" fmla="*/ 2957513 h 5453063"/>
              <a:gd name="connsiteX56" fmla="*/ 914400 w 2271713"/>
              <a:gd name="connsiteY56" fmla="*/ 2909888 h 5453063"/>
              <a:gd name="connsiteX57" fmla="*/ 738188 w 2271713"/>
              <a:gd name="connsiteY57" fmla="*/ 2481263 h 5453063"/>
              <a:gd name="connsiteX58" fmla="*/ 619125 w 2271713"/>
              <a:gd name="connsiteY58" fmla="*/ 2209800 h 5453063"/>
              <a:gd name="connsiteX59" fmla="*/ 619125 w 2271713"/>
              <a:gd name="connsiteY59" fmla="*/ 1395413 h 5453063"/>
              <a:gd name="connsiteX60" fmla="*/ 523875 w 2271713"/>
              <a:gd name="connsiteY60" fmla="*/ 1600200 h 5453063"/>
              <a:gd name="connsiteX61" fmla="*/ 357188 w 2271713"/>
              <a:gd name="connsiteY61" fmla="*/ 1747838 h 5453063"/>
              <a:gd name="connsiteX62" fmla="*/ 161925 w 2271713"/>
              <a:gd name="connsiteY62" fmla="*/ 1938338 h 5453063"/>
              <a:gd name="connsiteX63" fmla="*/ 152400 w 2271713"/>
              <a:gd name="connsiteY63" fmla="*/ 1981200 h 5453063"/>
              <a:gd name="connsiteX64" fmla="*/ 133350 w 2271713"/>
              <a:gd name="connsiteY64" fmla="*/ 2176463 h 5453063"/>
              <a:gd name="connsiteX65" fmla="*/ 142875 w 2271713"/>
              <a:gd name="connsiteY65" fmla="*/ 2271713 h 5453063"/>
              <a:gd name="connsiteX66" fmla="*/ 23813 w 2271713"/>
              <a:gd name="connsiteY66" fmla="*/ 2128838 h 5453063"/>
              <a:gd name="connsiteX67" fmla="*/ 0 w 2271713"/>
              <a:gd name="connsiteY67" fmla="*/ 1824038 h 5453063"/>
              <a:gd name="connsiteX68" fmla="*/ 85725 w 2271713"/>
              <a:gd name="connsiteY68" fmla="*/ 1576388 h 5453063"/>
              <a:gd name="connsiteX69" fmla="*/ 230982 w 2271713"/>
              <a:gd name="connsiteY69" fmla="*/ 1345406 h 5453063"/>
              <a:gd name="connsiteX70" fmla="*/ 566738 w 2271713"/>
              <a:gd name="connsiteY70" fmla="*/ 1152525 h 5453063"/>
              <a:gd name="connsiteX71" fmla="*/ 585788 w 2271713"/>
              <a:gd name="connsiteY71" fmla="*/ 990600 h 5453063"/>
              <a:gd name="connsiteX72" fmla="*/ 585788 w 2271713"/>
              <a:gd name="connsiteY72" fmla="*/ 742950 h 5453063"/>
              <a:gd name="connsiteX73" fmla="*/ 676275 w 2271713"/>
              <a:gd name="connsiteY73" fmla="*/ 404813 h 5453063"/>
              <a:gd name="connsiteX74" fmla="*/ 866775 w 2271713"/>
              <a:gd name="connsiteY74" fmla="*/ 119063 h 5453063"/>
              <a:gd name="connsiteX75" fmla="*/ 1123950 w 2271713"/>
              <a:gd name="connsiteY75" fmla="*/ 0 h 5453063"/>
              <a:gd name="connsiteX76" fmla="*/ 1381125 w 2271713"/>
              <a:gd name="connsiteY76" fmla="*/ 85725 h 5453063"/>
              <a:gd name="connsiteX0" fmla="*/ 1381125 w 2271713"/>
              <a:gd name="connsiteY0" fmla="*/ 85725 h 5453063"/>
              <a:gd name="connsiteX1" fmla="*/ 1457325 w 2271713"/>
              <a:gd name="connsiteY1" fmla="*/ 200025 h 5453063"/>
              <a:gd name="connsiteX2" fmla="*/ 1443038 w 2271713"/>
              <a:gd name="connsiteY2" fmla="*/ 266700 h 5453063"/>
              <a:gd name="connsiteX3" fmla="*/ 1509713 w 2271713"/>
              <a:gd name="connsiteY3" fmla="*/ 466725 h 5453063"/>
              <a:gd name="connsiteX4" fmla="*/ 1495425 w 2271713"/>
              <a:gd name="connsiteY4" fmla="*/ 757238 h 5453063"/>
              <a:gd name="connsiteX5" fmla="*/ 1428750 w 2271713"/>
              <a:gd name="connsiteY5" fmla="*/ 928688 h 5453063"/>
              <a:gd name="connsiteX6" fmla="*/ 1581150 w 2271713"/>
              <a:gd name="connsiteY6" fmla="*/ 919163 h 5453063"/>
              <a:gd name="connsiteX7" fmla="*/ 1947863 w 2271713"/>
              <a:gd name="connsiteY7" fmla="*/ 1176338 h 5453063"/>
              <a:gd name="connsiteX8" fmla="*/ 2271713 w 2271713"/>
              <a:gd name="connsiteY8" fmla="*/ 1504950 h 5453063"/>
              <a:gd name="connsiteX9" fmla="*/ 2271713 w 2271713"/>
              <a:gd name="connsiteY9" fmla="*/ 1552575 h 5453063"/>
              <a:gd name="connsiteX10" fmla="*/ 1962150 w 2271713"/>
              <a:gd name="connsiteY10" fmla="*/ 1871663 h 5453063"/>
              <a:gd name="connsiteX11" fmla="*/ 1809750 w 2271713"/>
              <a:gd name="connsiteY11" fmla="*/ 1995488 h 5453063"/>
              <a:gd name="connsiteX12" fmla="*/ 1724025 w 2271713"/>
              <a:gd name="connsiteY12" fmla="*/ 1947863 h 5453063"/>
              <a:gd name="connsiteX13" fmla="*/ 2038350 w 2271713"/>
              <a:gd name="connsiteY13" fmla="*/ 1528763 h 5453063"/>
              <a:gd name="connsiteX14" fmla="*/ 1695450 w 2271713"/>
              <a:gd name="connsiteY14" fmla="*/ 1252538 h 5453063"/>
              <a:gd name="connsiteX15" fmla="*/ 1652588 w 2271713"/>
              <a:gd name="connsiteY15" fmla="*/ 1428750 h 5453063"/>
              <a:gd name="connsiteX16" fmla="*/ 1595438 w 2271713"/>
              <a:gd name="connsiteY16" fmla="*/ 1566863 h 5453063"/>
              <a:gd name="connsiteX17" fmla="*/ 1628775 w 2271713"/>
              <a:gd name="connsiteY17" fmla="*/ 1800225 h 5453063"/>
              <a:gd name="connsiteX18" fmla="*/ 1747838 w 2271713"/>
              <a:gd name="connsiteY18" fmla="*/ 1990725 h 5453063"/>
              <a:gd name="connsiteX19" fmla="*/ 1824038 w 2271713"/>
              <a:gd name="connsiteY19" fmla="*/ 2105025 h 5453063"/>
              <a:gd name="connsiteX20" fmla="*/ 1990725 w 2271713"/>
              <a:gd name="connsiteY20" fmla="*/ 2428875 h 5453063"/>
              <a:gd name="connsiteX21" fmla="*/ 1990725 w 2271713"/>
              <a:gd name="connsiteY21" fmla="*/ 2795588 h 5453063"/>
              <a:gd name="connsiteX22" fmla="*/ 1857375 w 2271713"/>
              <a:gd name="connsiteY22" fmla="*/ 3167063 h 5453063"/>
              <a:gd name="connsiteX23" fmla="*/ 1790700 w 2271713"/>
              <a:gd name="connsiteY23" fmla="*/ 3624263 h 5453063"/>
              <a:gd name="connsiteX24" fmla="*/ 1495425 w 2271713"/>
              <a:gd name="connsiteY24" fmla="*/ 4500563 h 5453063"/>
              <a:gd name="connsiteX25" fmla="*/ 1404938 w 2271713"/>
              <a:gd name="connsiteY25" fmla="*/ 4824413 h 5453063"/>
              <a:gd name="connsiteX26" fmla="*/ 1585913 w 2271713"/>
              <a:gd name="connsiteY26" fmla="*/ 5129213 h 5453063"/>
              <a:gd name="connsiteX27" fmla="*/ 1728788 w 2271713"/>
              <a:gd name="connsiteY27" fmla="*/ 5219700 h 5453063"/>
              <a:gd name="connsiteX28" fmla="*/ 1733550 w 2271713"/>
              <a:gd name="connsiteY28" fmla="*/ 5243513 h 5453063"/>
              <a:gd name="connsiteX29" fmla="*/ 1643063 w 2271713"/>
              <a:gd name="connsiteY29" fmla="*/ 5262563 h 5453063"/>
              <a:gd name="connsiteX30" fmla="*/ 1404938 w 2271713"/>
              <a:gd name="connsiteY30" fmla="*/ 5143500 h 5453063"/>
              <a:gd name="connsiteX31" fmla="*/ 1333500 w 2271713"/>
              <a:gd name="connsiteY31" fmla="*/ 5167313 h 5453063"/>
              <a:gd name="connsiteX32" fmla="*/ 1243013 w 2271713"/>
              <a:gd name="connsiteY32" fmla="*/ 5110163 h 5453063"/>
              <a:gd name="connsiteX33" fmla="*/ 1238250 w 2271713"/>
              <a:gd name="connsiteY33" fmla="*/ 5224463 h 5453063"/>
              <a:gd name="connsiteX34" fmla="*/ 1100138 w 2271713"/>
              <a:gd name="connsiteY34" fmla="*/ 5453063 h 5453063"/>
              <a:gd name="connsiteX35" fmla="*/ 1038225 w 2271713"/>
              <a:gd name="connsiteY35" fmla="*/ 5453063 h 5453063"/>
              <a:gd name="connsiteX36" fmla="*/ 1023938 w 2271713"/>
              <a:gd name="connsiteY36" fmla="*/ 5148263 h 5453063"/>
              <a:gd name="connsiteX37" fmla="*/ 1185863 w 2271713"/>
              <a:gd name="connsiteY37" fmla="*/ 4848225 h 5453063"/>
              <a:gd name="connsiteX38" fmla="*/ 1271588 w 2271713"/>
              <a:gd name="connsiteY38" fmla="*/ 4095750 h 5453063"/>
              <a:gd name="connsiteX39" fmla="*/ 1419225 w 2271713"/>
              <a:gd name="connsiteY39" fmla="*/ 3509963 h 5453063"/>
              <a:gd name="connsiteX40" fmla="*/ 1262063 w 2271713"/>
              <a:gd name="connsiteY40" fmla="*/ 3328988 h 5453063"/>
              <a:gd name="connsiteX41" fmla="*/ 1147763 w 2271713"/>
              <a:gd name="connsiteY41" fmla="*/ 2981325 h 5453063"/>
              <a:gd name="connsiteX42" fmla="*/ 1066800 w 2271713"/>
              <a:gd name="connsiteY42" fmla="*/ 2671763 h 5453063"/>
              <a:gd name="connsiteX43" fmla="*/ 1128713 w 2271713"/>
              <a:gd name="connsiteY43" fmla="*/ 2085975 h 5453063"/>
              <a:gd name="connsiteX44" fmla="*/ 957263 w 2271713"/>
              <a:gd name="connsiteY44" fmla="*/ 1604963 h 5453063"/>
              <a:gd name="connsiteX45" fmla="*/ 852488 w 2271713"/>
              <a:gd name="connsiteY45" fmla="*/ 1490663 h 5453063"/>
              <a:gd name="connsiteX46" fmla="*/ 785813 w 2271713"/>
              <a:gd name="connsiteY46" fmla="*/ 2143125 h 5453063"/>
              <a:gd name="connsiteX47" fmla="*/ 962025 w 2271713"/>
              <a:gd name="connsiteY47" fmla="*/ 2586038 h 5453063"/>
              <a:gd name="connsiteX48" fmla="*/ 1004888 w 2271713"/>
              <a:gd name="connsiteY48" fmla="*/ 2790825 h 5453063"/>
              <a:gd name="connsiteX49" fmla="*/ 1066800 w 2271713"/>
              <a:gd name="connsiteY49" fmla="*/ 2843213 h 5453063"/>
              <a:gd name="connsiteX50" fmla="*/ 1066800 w 2271713"/>
              <a:gd name="connsiteY50" fmla="*/ 3071813 h 5453063"/>
              <a:gd name="connsiteX51" fmla="*/ 1023938 w 2271713"/>
              <a:gd name="connsiteY51" fmla="*/ 3167063 h 5453063"/>
              <a:gd name="connsiteX52" fmla="*/ 828675 w 2271713"/>
              <a:gd name="connsiteY52" fmla="*/ 3171825 h 5453063"/>
              <a:gd name="connsiteX53" fmla="*/ 766763 w 2271713"/>
              <a:gd name="connsiteY53" fmla="*/ 3062288 h 5453063"/>
              <a:gd name="connsiteX54" fmla="*/ 828675 w 2271713"/>
              <a:gd name="connsiteY54" fmla="*/ 2947988 h 5453063"/>
              <a:gd name="connsiteX55" fmla="*/ 904875 w 2271713"/>
              <a:gd name="connsiteY55" fmla="*/ 2957513 h 5453063"/>
              <a:gd name="connsiteX56" fmla="*/ 914400 w 2271713"/>
              <a:gd name="connsiteY56" fmla="*/ 2909888 h 5453063"/>
              <a:gd name="connsiteX57" fmla="*/ 738188 w 2271713"/>
              <a:gd name="connsiteY57" fmla="*/ 2481263 h 5453063"/>
              <a:gd name="connsiteX58" fmla="*/ 619125 w 2271713"/>
              <a:gd name="connsiteY58" fmla="*/ 2209800 h 5453063"/>
              <a:gd name="connsiteX59" fmla="*/ 619125 w 2271713"/>
              <a:gd name="connsiteY59" fmla="*/ 1395413 h 5453063"/>
              <a:gd name="connsiteX60" fmla="*/ 523875 w 2271713"/>
              <a:gd name="connsiteY60" fmla="*/ 1600200 h 5453063"/>
              <a:gd name="connsiteX61" fmla="*/ 357188 w 2271713"/>
              <a:gd name="connsiteY61" fmla="*/ 1747838 h 5453063"/>
              <a:gd name="connsiteX62" fmla="*/ 161925 w 2271713"/>
              <a:gd name="connsiteY62" fmla="*/ 1938338 h 5453063"/>
              <a:gd name="connsiteX63" fmla="*/ 152400 w 2271713"/>
              <a:gd name="connsiteY63" fmla="*/ 1981200 h 5453063"/>
              <a:gd name="connsiteX64" fmla="*/ 133350 w 2271713"/>
              <a:gd name="connsiteY64" fmla="*/ 2176463 h 5453063"/>
              <a:gd name="connsiteX65" fmla="*/ 142875 w 2271713"/>
              <a:gd name="connsiteY65" fmla="*/ 2271713 h 5453063"/>
              <a:gd name="connsiteX66" fmla="*/ 23813 w 2271713"/>
              <a:gd name="connsiteY66" fmla="*/ 2128838 h 5453063"/>
              <a:gd name="connsiteX67" fmla="*/ 0 w 2271713"/>
              <a:gd name="connsiteY67" fmla="*/ 1824038 h 5453063"/>
              <a:gd name="connsiteX68" fmla="*/ 150019 w 2271713"/>
              <a:gd name="connsiteY68" fmla="*/ 1564482 h 5453063"/>
              <a:gd name="connsiteX69" fmla="*/ 230982 w 2271713"/>
              <a:gd name="connsiteY69" fmla="*/ 1345406 h 5453063"/>
              <a:gd name="connsiteX70" fmla="*/ 566738 w 2271713"/>
              <a:gd name="connsiteY70" fmla="*/ 1152525 h 5453063"/>
              <a:gd name="connsiteX71" fmla="*/ 585788 w 2271713"/>
              <a:gd name="connsiteY71" fmla="*/ 990600 h 5453063"/>
              <a:gd name="connsiteX72" fmla="*/ 585788 w 2271713"/>
              <a:gd name="connsiteY72" fmla="*/ 742950 h 5453063"/>
              <a:gd name="connsiteX73" fmla="*/ 676275 w 2271713"/>
              <a:gd name="connsiteY73" fmla="*/ 404813 h 5453063"/>
              <a:gd name="connsiteX74" fmla="*/ 866775 w 2271713"/>
              <a:gd name="connsiteY74" fmla="*/ 119063 h 5453063"/>
              <a:gd name="connsiteX75" fmla="*/ 1123950 w 2271713"/>
              <a:gd name="connsiteY75" fmla="*/ 0 h 5453063"/>
              <a:gd name="connsiteX76" fmla="*/ 1381125 w 2271713"/>
              <a:gd name="connsiteY76" fmla="*/ 85725 h 5453063"/>
              <a:gd name="connsiteX0" fmla="*/ 1381125 w 2271713"/>
              <a:gd name="connsiteY0" fmla="*/ 85725 h 5453063"/>
              <a:gd name="connsiteX1" fmla="*/ 1457325 w 2271713"/>
              <a:gd name="connsiteY1" fmla="*/ 200025 h 5453063"/>
              <a:gd name="connsiteX2" fmla="*/ 1443038 w 2271713"/>
              <a:gd name="connsiteY2" fmla="*/ 266700 h 5453063"/>
              <a:gd name="connsiteX3" fmla="*/ 1509713 w 2271713"/>
              <a:gd name="connsiteY3" fmla="*/ 466725 h 5453063"/>
              <a:gd name="connsiteX4" fmla="*/ 1495425 w 2271713"/>
              <a:gd name="connsiteY4" fmla="*/ 757238 h 5453063"/>
              <a:gd name="connsiteX5" fmla="*/ 1428750 w 2271713"/>
              <a:gd name="connsiteY5" fmla="*/ 928688 h 5453063"/>
              <a:gd name="connsiteX6" fmla="*/ 1581150 w 2271713"/>
              <a:gd name="connsiteY6" fmla="*/ 919163 h 5453063"/>
              <a:gd name="connsiteX7" fmla="*/ 1947863 w 2271713"/>
              <a:gd name="connsiteY7" fmla="*/ 1176338 h 5453063"/>
              <a:gd name="connsiteX8" fmla="*/ 2271713 w 2271713"/>
              <a:gd name="connsiteY8" fmla="*/ 1504950 h 5453063"/>
              <a:gd name="connsiteX9" fmla="*/ 2271713 w 2271713"/>
              <a:gd name="connsiteY9" fmla="*/ 1552575 h 5453063"/>
              <a:gd name="connsiteX10" fmla="*/ 1962150 w 2271713"/>
              <a:gd name="connsiteY10" fmla="*/ 1871663 h 5453063"/>
              <a:gd name="connsiteX11" fmla="*/ 1809750 w 2271713"/>
              <a:gd name="connsiteY11" fmla="*/ 1995488 h 5453063"/>
              <a:gd name="connsiteX12" fmla="*/ 1724025 w 2271713"/>
              <a:gd name="connsiteY12" fmla="*/ 1947863 h 5453063"/>
              <a:gd name="connsiteX13" fmla="*/ 2038350 w 2271713"/>
              <a:gd name="connsiteY13" fmla="*/ 1528763 h 5453063"/>
              <a:gd name="connsiteX14" fmla="*/ 1695450 w 2271713"/>
              <a:gd name="connsiteY14" fmla="*/ 1252538 h 5453063"/>
              <a:gd name="connsiteX15" fmla="*/ 1652588 w 2271713"/>
              <a:gd name="connsiteY15" fmla="*/ 1428750 h 5453063"/>
              <a:gd name="connsiteX16" fmla="*/ 1595438 w 2271713"/>
              <a:gd name="connsiteY16" fmla="*/ 1566863 h 5453063"/>
              <a:gd name="connsiteX17" fmla="*/ 1628775 w 2271713"/>
              <a:gd name="connsiteY17" fmla="*/ 1800225 h 5453063"/>
              <a:gd name="connsiteX18" fmla="*/ 1747838 w 2271713"/>
              <a:gd name="connsiteY18" fmla="*/ 1990725 h 5453063"/>
              <a:gd name="connsiteX19" fmla="*/ 1824038 w 2271713"/>
              <a:gd name="connsiteY19" fmla="*/ 2105025 h 5453063"/>
              <a:gd name="connsiteX20" fmla="*/ 1990725 w 2271713"/>
              <a:gd name="connsiteY20" fmla="*/ 2428875 h 5453063"/>
              <a:gd name="connsiteX21" fmla="*/ 1990725 w 2271713"/>
              <a:gd name="connsiteY21" fmla="*/ 2795588 h 5453063"/>
              <a:gd name="connsiteX22" fmla="*/ 1857375 w 2271713"/>
              <a:gd name="connsiteY22" fmla="*/ 3167063 h 5453063"/>
              <a:gd name="connsiteX23" fmla="*/ 1790700 w 2271713"/>
              <a:gd name="connsiteY23" fmla="*/ 3624263 h 5453063"/>
              <a:gd name="connsiteX24" fmla="*/ 1495425 w 2271713"/>
              <a:gd name="connsiteY24" fmla="*/ 4500563 h 5453063"/>
              <a:gd name="connsiteX25" fmla="*/ 1404938 w 2271713"/>
              <a:gd name="connsiteY25" fmla="*/ 4824413 h 5453063"/>
              <a:gd name="connsiteX26" fmla="*/ 1585913 w 2271713"/>
              <a:gd name="connsiteY26" fmla="*/ 5129213 h 5453063"/>
              <a:gd name="connsiteX27" fmla="*/ 1728788 w 2271713"/>
              <a:gd name="connsiteY27" fmla="*/ 5219700 h 5453063"/>
              <a:gd name="connsiteX28" fmla="*/ 1733550 w 2271713"/>
              <a:gd name="connsiteY28" fmla="*/ 5243513 h 5453063"/>
              <a:gd name="connsiteX29" fmla="*/ 1643063 w 2271713"/>
              <a:gd name="connsiteY29" fmla="*/ 5262563 h 5453063"/>
              <a:gd name="connsiteX30" fmla="*/ 1404938 w 2271713"/>
              <a:gd name="connsiteY30" fmla="*/ 5143500 h 5453063"/>
              <a:gd name="connsiteX31" fmla="*/ 1333500 w 2271713"/>
              <a:gd name="connsiteY31" fmla="*/ 5167313 h 5453063"/>
              <a:gd name="connsiteX32" fmla="*/ 1243013 w 2271713"/>
              <a:gd name="connsiteY32" fmla="*/ 5110163 h 5453063"/>
              <a:gd name="connsiteX33" fmla="*/ 1238250 w 2271713"/>
              <a:gd name="connsiteY33" fmla="*/ 5224463 h 5453063"/>
              <a:gd name="connsiteX34" fmla="*/ 1100138 w 2271713"/>
              <a:gd name="connsiteY34" fmla="*/ 5453063 h 5453063"/>
              <a:gd name="connsiteX35" fmla="*/ 1038225 w 2271713"/>
              <a:gd name="connsiteY35" fmla="*/ 5453063 h 5453063"/>
              <a:gd name="connsiteX36" fmla="*/ 1023938 w 2271713"/>
              <a:gd name="connsiteY36" fmla="*/ 5148263 h 5453063"/>
              <a:gd name="connsiteX37" fmla="*/ 1185863 w 2271713"/>
              <a:gd name="connsiteY37" fmla="*/ 4848225 h 5453063"/>
              <a:gd name="connsiteX38" fmla="*/ 1271588 w 2271713"/>
              <a:gd name="connsiteY38" fmla="*/ 4095750 h 5453063"/>
              <a:gd name="connsiteX39" fmla="*/ 1419225 w 2271713"/>
              <a:gd name="connsiteY39" fmla="*/ 3509963 h 5453063"/>
              <a:gd name="connsiteX40" fmla="*/ 1262063 w 2271713"/>
              <a:gd name="connsiteY40" fmla="*/ 3328988 h 5453063"/>
              <a:gd name="connsiteX41" fmla="*/ 1147763 w 2271713"/>
              <a:gd name="connsiteY41" fmla="*/ 2981325 h 5453063"/>
              <a:gd name="connsiteX42" fmla="*/ 1066800 w 2271713"/>
              <a:gd name="connsiteY42" fmla="*/ 2671763 h 5453063"/>
              <a:gd name="connsiteX43" fmla="*/ 1128713 w 2271713"/>
              <a:gd name="connsiteY43" fmla="*/ 2085975 h 5453063"/>
              <a:gd name="connsiteX44" fmla="*/ 957263 w 2271713"/>
              <a:gd name="connsiteY44" fmla="*/ 1604963 h 5453063"/>
              <a:gd name="connsiteX45" fmla="*/ 852488 w 2271713"/>
              <a:gd name="connsiteY45" fmla="*/ 1490663 h 5453063"/>
              <a:gd name="connsiteX46" fmla="*/ 785813 w 2271713"/>
              <a:gd name="connsiteY46" fmla="*/ 2143125 h 5453063"/>
              <a:gd name="connsiteX47" fmla="*/ 962025 w 2271713"/>
              <a:gd name="connsiteY47" fmla="*/ 2586038 h 5453063"/>
              <a:gd name="connsiteX48" fmla="*/ 1004888 w 2271713"/>
              <a:gd name="connsiteY48" fmla="*/ 2790825 h 5453063"/>
              <a:gd name="connsiteX49" fmla="*/ 1066800 w 2271713"/>
              <a:gd name="connsiteY49" fmla="*/ 2843213 h 5453063"/>
              <a:gd name="connsiteX50" fmla="*/ 1066800 w 2271713"/>
              <a:gd name="connsiteY50" fmla="*/ 3071813 h 5453063"/>
              <a:gd name="connsiteX51" fmla="*/ 1023938 w 2271713"/>
              <a:gd name="connsiteY51" fmla="*/ 3167063 h 5453063"/>
              <a:gd name="connsiteX52" fmla="*/ 828675 w 2271713"/>
              <a:gd name="connsiteY52" fmla="*/ 3171825 h 5453063"/>
              <a:gd name="connsiteX53" fmla="*/ 766763 w 2271713"/>
              <a:gd name="connsiteY53" fmla="*/ 3062288 h 5453063"/>
              <a:gd name="connsiteX54" fmla="*/ 828675 w 2271713"/>
              <a:gd name="connsiteY54" fmla="*/ 2947988 h 5453063"/>
              <a:gd name="connsiteX55" fmla="*/ 904875 w 2271713"/>
              <a:gd name="connsiteY55" fmla="*/ 2957513 h 5453063"/>
              <a:gd name="connsiteX56" fmla="*/ 914400 w 2271713"/>
              <a:gd name="connsiteY56" fmla="*/ 2909888 h 5453063"/>
              <a:gd name="connsiteX57" fmla="*/ 738188 w 2271713"/>
              <a:gd name="connsiteY57" fmla="*/ 2481263 h 5453063"/>
              <a:gd name="connsiteX58" fmla="*/ 619125 w 2271713"/>
              <a:gd name="connsiteY58" fmla="*/ 2209800 h 5453063"/>
              <a:gd name="connsiteX59" fmla="*/ 619125 w 2271713"/>
              <a:gd name="connsiteY59" fmla="*/ 1395413 h 5453063"/>
              <a:gd name="connsiteX60" fmla="*/ 523875 w 2271713"/>
              <a:gd name="connsiteY60" fmla="*/ 1600200 h 5453063"/>
              <a:gd name="connsiteX61" fmla="*/ 357188 w 2271713"/>
              <a:gd name="connsiteY61" fmla="*/ 1747838 h 5453063"/>
              <a:gd name="connsiteX62" fmla="*/ 161925 w 2271713"/>
              <a:gd name="connsiteY62" fmla="*/ 1938338 h 5453063"/>
              <a:gd name="connsiteX63" fmla="*/ 152400 w 2271713"/>
              <a:gd name="connsiteY63" fmla="*/ 1981200 h 5453063"/>
              <a:gd name="connsiteX64" fmla="*/ 133350 w 2271713"/>
              <a:gd name="connsiteY64" fmla="*/ 2176463 h 5453063"/>
              <a:gd name="connsiteX65" fmla="*/ 142875 w 2271713"/>
              <a:gd name="connsiteY65" fmla="*/ 2271713 h 5453063"/>
              <a:gd name="connsiteX66" fmla="*/ 23813 w 2271713"/>
              <a:gd name="connsiteY66" fmla="*/ 2128838 h 5453063"/>
              <a:gd name="connsiteX67" fmla="*/ 0 w 2271713"/>
              <a:gd name="connsiteY67" fmla="*/ 1824038 h 5453063"/>
              <a:gd name="connsiteX68" fmla="*/ 92869 w 2271713"/>
              <a:gd name="connsiteY68" fmla="*/ 1585913 h 5453063"/>
              <a:gd name="connsiteX69" fmla="*/ 230982 w 2271713"/>
              <a:gd name="connsiteY69" fmla="*/ 1345406 h 5453063"/>
              <a:gd name="connsiteX70" fmla="*/ 566738 w 2271713"/>
              <a:gd name="connsiteY70" fmla="*/ 1152525 h 5453063"/>
              <a:gd name="connsiteX71" fmla="*/ 585788 w 2271713"/>
              <a:gd name="connsiteY71" fmla="*/ 990600 h 5453063"/>
              <a:gd name="connsiteX72" fmla="*/ 585788 w 2271713"/>
              <a:gd name="connsiteY72" fmla="*/ 742950 h 5453063"/>
              <a:gd name="connsiteX73" fmla="*/ 676275 w 2271713"/>
              <a:gd name="connsiteY73" fmla="*/ 404813 h 5453063"/>
              <a:gd name="connsiteX74" fmla="*/ 866775 w 2271713"/>
              <a:gd name="connsiteY74" fmla="*/ 119063 h 5453063"/>
              <a:gd name="connsiteX75" fmla="*/ 1123950 w 2271713"/>
              <a:gd name="connsiteY75" fmla="*/ 0 h 5453063"/>
              <a:gd name="connsiteX76" fmla="*/ 1381125 w 2271713"/>
              <a:gd name="connsiteY76" fmla="*/ 85725 h 5453063"/>
              <a:gd name="connsiteX0" fmla="*/ 1378743 w 2269331"/>
              <a:gd name="connsiteY0" fmla="*/ 85725 h 5453063"/>
              <a:gd name="connsiteX1" fmla="*/ 1454943 w 2269331"/>
              <a:gd name="connsiteY1" fmla="*/ 200025 h 5453063"/>
              <a:gd name="connsiteX2" fmla="*/ 1440656 w 2269331"/>
              <a:gd name="connsiteY2" fmla="*/ 266700 h 5453063"/>
              <a:gd name="connsiteX3" fmla="*/ 1507331 w 2269331"/>
              <a:gd name="connsiteY3" fmla="*/ 466725 h 5453063"/>
              <a:gd name="connsiteX4" fmla="*/ 1493043 w 2269331"/>
              <a:gd name="connsiteY4" fmla="*/ 757238 h 5453063"/>
              <a:gd name="connsiteX5" fmla="*/ 1426368 w 2269331"/>
              <a:gd name="connsiteY5" fmla="*/ 928688 h 5453063"/>
              <a:gd name="connsiteX6" fmla="*/ 1578768 w 2269331"/>
              <a:gd name="connsiteY6" fmla="*/ 919163 h 5453063"/>
              <a:gd name="connsiteX7" fmla="*/ 1945481 w 2269331"/>
              <a:gd name="connsiteY7" fmla="*/ 1176338 h 5453063"/>
              <a:gd name="connsiteX8" fmla="*/ 2269331 w 2269331"/>
              <a:gd name="connsiteY8" fmla="*/ 1504950 h 5453063"/>
              <a:gd name="connsiteX9" fmla="*/ 2269331 w 2269331"/>
              <a:gd name="connsiteY9" fmla="*/ 1552575 h 5453063"/>
              <a:gd name="connsiteX10" fmla="*/ 1959768 w 2269331"/>
              <a:gd name="connsiteY10" fmla="*/ 1871663 h 5453063"/>
              <a:gd name="connsiteX11" fmla="*/ 1807368 w 2269331"/>
              <a:gd name="connsiteY11" fmla="*/ 1995488 h 5453063"/>
              <a:gd name="connsiteX12" fmla="*/ 1721643 w 2269331"/>
              <a:gd name="connsiteY12" fmla="*/ 1947863 h 5453063"/>
              <a:gd name="connsiteX13" fmla="*/ 2035968 w 2269331"/>
              <a:gd name="connsiteY13" fmla="*/ 1528763 h 5453063"/>
              <a:gd name="connsiteX14" fmla="*/ 1693068 w 2269331"/>
              <a:gd name="connsiteY14" fmla="*/ 1252538 h 5453063"/>
              <a:gd name="connsiteX15" fmla="*/ 1650206 w 2269331"/>
              <a:gd name="connsiteY15" fmla="*/ 1428750 h 5453063"/>
              <a:gd name="connsiteX16" fmla="*/ 1593056 w 2269331"/>
              <a:gd name="connsiteY16" fmla="*/ 1566863 h 5453063"/>
              <a:gd name="connsiteX17" fmla="*/ 1626393 w 2269331"/>
              <a:gd name="connsiteY17" fmla="*/ 1800225 h 5453063"/>
              <a:gd name="connsiteX18" fmla="*/ 1745456 w 2269331"/>
              <a:gd name="connsiteY18" fmla="*/ 1990725 h 5453063"/>
              <a:gd name="connsiteX19" fmla="*/ 1821656 w 2269331"/>
              <a:gd name="connsiteY19" fmla="*/ 2105025 h 5453063"/>
              <a:gd name="connsiteX20" fmla="*/ 1988343 w 2269331"/>
              <a:gd name="connsiteY20" fmla="*/ 2428875 h 5453063"/>
              <a:gd name="connsiteX21" fmla="*/ 1988343 w 2269331"/>
              <a:gd name="connsiteY21" fmla="*/ 2795588 h 5453063"/>
              <a:gd name="connsiteX22" fmla="*/ 1854993 w 2269331"/>
              <a:gd name="connsiteY22" fmla="*/ 3167063 h 5453063"/>
              <a:gd name="connsiteX23" fmla="*/ 1788318 w 2269331"/>
              <a:gd name="connsiteY23" fmla="*/ 3624263 h 5453063"/>
              <a:gd name="connsiteX24" fmla="*/ 1493043 w 2269331"/>
              <a:gd name="connsiteY24" fmla="*/ 4500563 h 5453063"/>
              <a:gd name="connsiteX25" fmla="*/ 1402556 w 2269331"/>
              <a:gd name="connsiteY25" fmla="*/ 4824413 h 5453063"/>
              <a:gd name="connsiteX26" fmla="*/ 1583531 w 2269331"/>
              <a:gd name="connsiteY26" fmla="*/ 5129213 h 5453063"/>
              <a:gd name="connsiteX27" fmla="*/ 1726406 w 2269331"/>
              <a:gd name="connsiteY27" fmla="*/ 5219700 h 5453063"/>
              <a:gd name="connsiteX28" fmla="*/ 1731168 w 2269331"/>
              <a:gd name="connsiteY28" fmla="*/ 5243513 h 5453063"/>
              <a:gd name="connsiteX29" fmla="*/ 1640681 w 2269331"/>
              <a:gd name="connsiteY29" fmla="*/ 5262563 h 5453063"/>
              <a:gd name="connsiteX30" fmla="*/ 1402556 w 2269331"/>
              <a:gd name="connsiteY30" fmla="*/ 5143500 h 5453063"/>
              <a:gd name="connsiteX31" fmla="*/ 1331118 w 2269331"/>
              <a:gd name="connsiteY31" fmla="*/ 5167313 h 5453063"/>
              <a:gd name="connsiteX32" fmla="*/ 1240631 w 2269331"/>
              <a:gd name="connsiteY32" fmla="*/ 5110163 h 5453063"/>
              <a:gd name="connsiteX33" fmla="*/ 1235868 w 2269331"/>
              <a:gd name="connsiteY33" fmla="*/ 5224463 h 5453063"/>
              <a:gd name="connsiteX34" fmla="*/ 1097756 w 2269331"/>
              <a:gd name="connsiteY34" fmla="*/ 5453063 h 5453063"/>
              <a:gd name="connsiteX35" fmla="*/ 1035843 w 2269331"/>
              <a:gd name="connsiteY35" fmla="*/ 5453063 h 5453063"/>
              <a:gd name="connsiteX36" fmla="*/ 1021556 w 2269331"/>
              <a:gd name="connsiteY36" fmla="*/ 5148263 h 5453063"/>
              <a:gd name="connsiteX37" fmla="*/ 1183481 w 2269331"/>
              <a:gd name="connsiteY37" fmla="*/ 4848225 h 5453063"/>
              <a:gd name="connsiteX38" fmla="*/ 1269206 w 2269331"/>
              <a:gd name="connsiteY38" fmla="*/ 4095750 h 5453063"/>
              <a:gd name="connsiteX39" fmla="*/ 1416843 w 2269331"/>
              <a:gd name="connsiteY39" fmla="*/ 3509963 h 5453063"/>
              <a:gd name="connsiteX40" fmla="*/ 1259681 w 2269331"/>
              <a:gd name="connsiteY40" fmla="*/ 3328988 h 5453063"/>
              <a:gd name="connsiteX41" fmla="*/ 1145381 w 2269331"/>
              <a:gd name="connsiteY41" fmla="*/ 2981325 h 5453063"/>
              <a:gd name="connsiteX42" fmla="*/ 1064418 w 2269331"/>
              <a:gd name="connsiteY42" fmla="*/ 2671763 h 5453063"/>
              <a:gd name="connsiteX43" fmla="*/ 1126331 w 2269331"/>
              <a:gd name="connsiteY43" fmla="*/ 2085975 h 5453063"/>
              <a:gd name="connsiteX44" fmla="*/ 954881 w 2269331"/>
              <a:gd name="connsiteY44" fmla="*/ 1604963 h 5453063"/>
              <a:gd name="connsiteX45" fmla="*/ 850106 w 2269331"/>
              <a:gd name="connsiteY45" fmla="*/ 1490663 h 5453063"/>
              <a:gd name="connsiteX46" fmla="*/ 783431 w 2269331"/>
              <a:gd name="connsiteY46" fmla="*/ 2143125 h 5453063"/>
              <a:gd name="connsiteX47" fmla="*/ 959643 w 2269331"/>
              <a:gd name="connsiteY47" fmla="*/ 2586038 h 5453063"/>
              <a:gd name="connsiteX48" fmla="*/ 1002506 w 2269331"/>
              <a:gd name="connsiteY48" fmla="*/ 2790825 h 5453063"/>
              <a:gd name="connsiteX49" fmla="*/ 1064418 w 2269331"/>
              <a:gd name="connsiteY49" fmla="*/ 2843213 h 5453063"/>
              <a:gd name="connsiteX50" fmla="*/ 1064418 w 2269331"/>
              <a:gd name="connsiteY50" fmla="*/ 3071813 h 5453063"/>
              <a:gd name="connsiteX51" fmla="*/ 1021556 w 2269331"/>
              <a:gd name="connsiteY51" fmla="*/ 3167063 h 5453063"/>
              <a:gd name="connsiteX52" fmla="*/ 826293 w 2269331"/>
              <a:gd name="connsiteY52" fmla="*/ 3171825 h 5453063"/>
              <a:gd name="connsiteX53" fmla="*/ 764381 w 2269331"/>
              <a:gd name="connsiteY53" fmla="*/ 3062288 h 5453063"/>
              <a:gd name="connsiteX54" fmla="*/ 826293 w 2269331"/>
              <a:gd name="connsiteY54" fmla="*/ 2947988 h 5453063"/>
              <a:gd name="connsiteX55" fmla="*/ 902493 w 2269331"/>
              <a:gd name="connsiteY55" fmla="*/ 2957513 h 5453063"/>
              <a:gd name="connsiteX56" fmla="*/ 912018 w 2269331"/>
              <a:gd name="connsiteY56" fmla="*/ 2909888 h 5453063"/>
              <a:gd name="connsiteX57" fmla="*/ 735806 w 2269331"/>
              <a:gd name="connsiteY57" fmla="*/ 2481263 h 5453063"/>
              <a:gd name="connsiteX58" fmla="*/ 616743 w 2269331"/>
              <a:gd name="connsiteY58" fmla="*/ 2209800 h 5453063"/>
              <a:gd name="connsiteX59" fmla="*/ 616743 w 2269331"/>
              <a:gd name="connsiteY59" fmla="*/ 1395413 h 5453063"/>
              <a:gd name="connsiteX60" fmla="*/ 521493 w 2269331"/>
              <a:gd name="connsiteY60" fmla="*/ 1600200 h 5453063"/>
              <a:gd name="connsiteX61" fmla="*/ 354806 w 2269331"/>
              <a:gd name="connsiteY61" fmla="*/ 1747838 h 5453063"/>
              <a:gd name="connsiteX62" fmla="*/ 159543 w 2269331"/>
              <a:gd name="connsiteY62" fmla="*/ 1938338 h 5453063"/>
              <a:gd name="connsiteX63" fmla="*/ 150018 w 2269331"/>
              <a:gd name="connsiteY63" fmla="*/ 1981200 h 5453063"/>
              <a:gd name="connsiteX64" fmla="*/ 130968 w 2269331"/>
              <a:gd name="connsiteY64" fmla="*/ 2176463 h 5453063"/>
              <a:gd name="connsiteX65" fmla="*/ 140493 w 2269331"/>
              <a:gd name="connsiteY65" fmla="*/ 2271713 h 5453063"/>
              <a:gd name="connsiteX66" fmla="*/ 21431 w 2269331"/>
              <a:gd name="connsiteY66" fmla="*/ 2128838 h 5453063"/>
              <a:gd name="connsiteX67" fmla="*/ 0 w 2269331"/>
              <a:gd name="connsiteY67" fmla="*/ 1845469 h 5453063"/>
              <a:gd name="connsiteX68" fmla="*/ 90487 w 2269331"/>
              <a:gd name="connsiteY68" fmla="*/ 1585913 h 5453063"/>
              <a:gd name="connsiteX69" fmla="*/ 228600 w 2269331"/>
              <a:gd name="connsiteY69" fmla="*/ 1345406 h 5453063"/>
              <a:gd name="connsiteX70" fmla="*/ 564356 w 2269331"/>
              <a:gd name="connsiteY70" fmla="*/ 1152525 h 5453063"/>
              <a:gd name="connsiteX71" fmla="*/ 583406 w 2269331"/>
              <a:gd name="connsiteY71" fmla="*/ 990600 h 5453063"/>
              <a:gd name="connsiteX72" fmla="*/ 583406 w 2269331"/>
              <a:gd name="connsiteY72" fmla="*/ 742950 h 5453063"/>
              <a:gd name="connsiteX73" fmla="*/ 673893 w 2269331"/>
              <a:gd name="connsiteY73" fmla="*/ 404813 h 5453063"/>
              <a:gd name="connsiteX74" fmla="*/ 864393 w 2269331"/>
              <a:gd name="connsiteY74" fmla="*/ 119063 h 5453063"/>
              <a:gd name="connsiteX75" fmla="*/ 1121568 w 2269331"/>
              <a:gd name="connsiteY75" fmla="*/ 0 h 5453063"/>
              <a:gd name="connsiteX76" fmla="*/ 1378743 w 2269331"/>
              <a:gd name="connsiteY76" fmla="*/ 85725 h 5453063"/>
              <a:gd name="connsiteX0" fmla="*/ 1378743 w 2269331"/>
              <a:gd name="connsiteY0" fmla="*/ 85725 h 5453063"/>
              <a:gd name="connsiteX1" fmla="*/ 1454943 w 2269331"/>
              <a:gd name="connsiteY1" fmla="*/ 200025 h 5453063"/>
              <a:gd name="connsiteX2" fmla="*/ 1440656 w 2269331"/>
              <a:gd name="connsiteY2" fmla="*/ 266700 h 5453063"/>
              <a:gd name="connsiteX3" fmla="*/ 1507331 w 2269331"/>
              <a:gd name="connsiteY3" fmla="*/ 466725 h 5453063"/>
              <a:gd name="connsiteX4" fmla="*/ 1493043 w 2269331"/>
              <a:gd name="connsiteY4" fmla="*/ 757238 h 5453063"/>
              <a:gd name="connsiteX5" fmla="*/ 1426368 w 2269331"/>
              <a:gd name="connsiteY5" fmla="*/ 928688 h 5453063"/>
              <a:gd name="connsiteX6" fmla="*/ 1578768 w 2269331"/>
              <a:gd name="connsiteY6" fmla="*/ 919163 h 5453063"/>
              <a:gd name="connsiteX7" fmla="*/ 1945481 w 2269331"/>
              <a:gd name="connsiteY7" fmla="*/ 1176338 h 5453063"/>
              <a:gd name="connsiteX8" fmla="*/ 2269331 w 2269331"/>
              <a:gd name="connsiteY8" fmla="*/ 1504950 h 5453063"/>
              <a:gd name="connsiteX9" fmla="*/ 2269331 w 2269331"/>
              <a:gd name="connsiteY9" fmla="*/ 1552575 h 5453063"/>
              <a:gd name="connsiteX10" fmla="*/ 1959768 w 2269331"/>
              <a:gd name="connsiteY10" fmla="*/ 1871663 h 5453063"/>
              <a:gd name="connsiteX11" fmla="*/ 1807368 w 2269331"/>
              <a:gd name="connsiteY11" fmla="*/ 1995488 h 5453063"/>
              <a:gd name="connsiteX12" fmla="*/ 1721643 w 2269331"/>
              <a:gd name="connsiteY12" fmla="*/ 1947863 h 5453063"/>
              <a:gd name="connsiteX13" fmla="*/ 2035968 w 2269331"/>
              <a:gd name="connsiteY13" fmla="*/ 1528763 h 5453063"/>
              <a:gd name="connsiteX14" fmla="*/ 1693068 w 2269331"/>
              <a:gd name="connsiteY14" fmla="*/ 1252538 h 5453063"/>
              <a:gd name="connsiteX15" fmla="*/ 1650206 w 2269331"/>
              <a:gd name="connsiteY15" fmla="*/ 1428750 h 5453063"/>
              <a:gd name="connsiteX16" fmla="*/ 1593056 w 2269331"/>
              <a:gd name="connsiteY16" fmla="*/ 1566863 h 5453063"/>
              <a:gd name="connsiteX17" fmla="*/ 1626393 w 2269331"/>
              <a:gd name="connsiteY17" fmla="*/ 1800225 h 5453063"/>
              <a:gd name="connsiteX18" fmla="*/ 1745456 w 2269331"/>
              <a:gd name="connsiteY18" fmla="*/ 1990725 h 5453063"/>
              <a:gd name="connsiteX19" fmla="*/ 1821656 w 2269331"/>
              <a:gd name="connsiteY19" fmla="*/ 2105025 h 5453063"/>
              <a:gd name="connsiteX20" fmla="*/ 1988343 w 2269331"/>
              <a:gd name="connsiteY20" fmla="*/ 2428875 h 5453063"/>
              <a:gd name="connsiteX21" fmla="*/ 1988343 w 2269331"/>
              <a:gd name="connsiteY21" fmla="*/ 2795588 h 5453063"/>
              <a:gd name="connsiteX22" fmla="*/ 1854993 w 2269331"/>
              <a:gd name="connsiteY22" fmla="*/ 3167063 h 5453063"/>
              <a:gd name="connsiteX23" fmla="*/ 1788318 w 2269331"/>
              <a:gd name="connsiteY23" fmla="*/ 3624263 h 5453063"/>
              <a:gd name="connsiteX24" fmla="*/ 1493043 w 2269331"/>
              <a:gd name="connsiteY24" fmla="*/ 4500563 h 5453063"/>
              <a:gd name="connsiteX25" fmla="*/ 1402556 w 2269331"/>
              <a:gd name="connsiteY25" fmla="*/ 4824413 h 5453063"/>
              <a:gd name="connsiteX26" fmla="*/ 1583531 w 2269331"/>
              <a:gd name="connsiteY26" fmla="*/ 5129213 h 5453063"/>
              <a:gd name="connsiteX27" fmla="*/ 1726406 w 2269331"/>
              <a:gd name="connsiteY27" fmla="*/ 5219700 h 5453063"/>
              <a:gd name="connsiteX28" fmla="*/ 1731168 w 2269331"/>
              <a:gd name="connsiteY28" fmla="*/ 5243513 h 5453063"/>
              <a:gd name="connsiteX29" fmla="*/ 1640681 w 2269331"/>
              <a:gd name="connsiteY29" fmla="*/ 5262563 h 5453063"/>
              <a:gd name="connsiteX30" fmla="*/ 1402556 w 2269331"/>
              <a:gd name="connsiteY30" fmla="*/ 5143500 h 5453063"/>
              <a:gd name="connsiteX31" fmla="*/ 1331118 w 2269331"/>
              <a:gd name="connsiteY31" fmla="*/ 5167313 h 5453063"/>
              <a:gd name="connsiteX32" fmla="*/ 1240631 w 2269331"/>
              <a:gd name="connsiteY32" fmla="*/ 5110163 h 5453063"/>
              <a:gd name="connsiteX33" fmla="*/ 1235868 w 2269331"/>
              <a:gd name="connsiteY33" fmla="*/ 5224463 h 5453063"/>
              <a:gd name="connsiteX34" fmla="*/ 1097756 w 2269331"/>
              <a:gd name="connsiteY34" fmla="*/ 5453063 h 5453063"/>
              <a:gd name="connsiteX35" fmla="*/ 1035843 w 2269331"/>
              <a:gd name="connsiteY35" fmla="*/ 5453063 h 5453063"/>
              <a:gd name="connsiteX36" fmla="*/ 1021556 w 2269331"/>
              <a:gd name="connsiteY36" fmla="*/ 5148263 h 5453063"/>
              <a:gd name="connsiteX37" fmla="*/ 1183481 w 2269331"/>
              <a:gd name="connsiteY37" fmla="*/ 4848225 h 5453063"/>
              <a:gd name="connsiteX38" fmla="*/ 1269206 w 2269331"/>
              <a:gd name="connsiteY38" fmla="*/ 4095750 h 5453063"/>
              <a:gd name="connsiteX39" fmla="*/ 1416843 w 2269331"/>
              <a:gd name="connsiteY39" fmla="*/ 3509963 h 5453063"/>
              <a:gd name="connsiteX40" fmla="*/ 1259681 w 2269331"/>
              <a:gd name="connsiteY40" fmla="*/ 3328988 h 5453063"/>
              <a:gd name="connsiteX41" fmla="*/ 1145381 w 2269331"/>
              <a:gd name="connsiteY41" fmla="*/ 2981325 h 5453063"/>
              <a:gd name="connsiteX42" fmla="*/ 1064418 w 2269331"/>
              <a:gd name="connsiteY42" fmla="*/ 2671763 h 5453063"/>
              <a:gd name="connsiteX43" fmla="*/ 1126331 w 2269331"/>
              <a:gd name="connsiteY43" fmla="*/ 2085975 h 5453063"/>
              <a:gd name="connsiteX44" fmla="*/ 954881 w 2269331"/>
              <a:gd name="connsiteY44" fmla="*/ 1604963 h 5453063"/>
              <a:gd name="connsiteX45" fmla="*/ 850106 w 2269331"/>
              <a:gd name="connsiteY45" fmla="*/ 1490663 h 5453063"/>
              <a:gd name="connsiteX46" fmla="*/ 783431 w 2269331"/>
              <a:gd name="connsiteY46" fmla="*/ 2143125 h 5453063"/>
              <a:gd name="connsiteX47" fmla="*/ 959643 w 2269331"/>
              <a:gd name="connsiteY47" fmla="*/ 2586038 h 5453063"/>
              <a:gd name="connsiteX48" fmla="*/ 1002506 w 2269331"/>
              <a:gd name="connsiteY48" fmla="*/ 2790825 h 5453063"/>
              <a:gd name="connsiteX49" fmla="*/ 1064418 w 2269331"/>
              <a:gd name="connsiteY49" fmla="*/ 2843213 h 5453063"/>
              <a:gd name="connsiteX50" fmla="*/ 1064418 w 2269331"/>
              <a:gd name="connsiteY50" fmla="*/ 3071813 h 5453063"/>
              <a:gd name="connsiteX51" fmla="*/ 1021556 w 2269331"/>
              <a:gd name="connsiteY51" fmla="*/ 3167063 h 5453063"/>
              <a:gd name="connsiteX52" fmla="*/ 826293 w 2269331"/>
              <a:gd name="connsiteY52" fmla="*/ 3171825 h 5453063"/>
              <a:gd name="connsiteX53" fmla="*/ 764381 w 2269331"/>
              <a:gd name="connsiteY53" fmla="*/ 3062288 h 5453063"/>
              <a:gd name="connsiteX54" fmla="*/ 826293 w 2269331"/>
              <a:gd name="connsiteY54" fmla="*/ 2947988 h 5453063"/>
              <a:gd name="connsiteX55" fmla="*/ 902493 w 2269331"/>
              <a:gd name="connsiteY55" fmla="*/ 2957513 h 5453063"/>
              <a:gd name="connsiteX56" fmla="*/ 912018 w 2269331"/>
              <a:gd name="connsiteY56" fmla="*/ 2909888 h 5453063"/>
              <a:gd name="connsiteX57" fmla="*/ 735806 w 2269331"/>
              <a:gd name="connsiteY57" fmla="*/ 2481263 h 5453063"/>
              <a:gd name="connsiteX58" fmla="*/ 616743 w 2269331"/>
              <a:gd name="connsiteY58" fmla="*/ 2209800 h 5453063"/>
              <a:gd name="connsiteX59" fmla="*/ 616743 w 2269331"/>
              <a:gd name="connsiteY59" fmla="*/ 1395413 h 5453063"/>
              <a:gd name="connsiteX60" fmla="*/ 521493 w 2269331"/>
              <a:gd name="connsiteY60" fmla="*/ 1600200 h 5453063"/>
              <a:gd name="connsiteX61" fmla="*/ 354806 w 2269331"/>
              <a:gd name="connsiteY61" fmla="*/ 1747838 h 5453063"/>
              <a:gd name="connsiteX62" fmla="*/ 159543 w 2269331"/>
              <a:gd name="connsiteY62" fmla="*/ 1938338 h 5453063"/>
              <a:gd name="connsiteX63" fmla="*/ 150018 w 2269331"/>
              <a:gd name="connsiteY63" fmla="*/ 1981200 h 5453063"/>
              <a:gd name="connsiteX64" fmla="*/ 130968 w 2269331"/>
              <a:gd name="connsiteY64" fmla="*/ 2176463 h 5453063"/>
              <a:gd name="connsiteX65" fmla="*/ 140493 w 2269331"/>
              <a:gd name="connsiteY65" fmla="*/ 2271713 h 5453063"/>
              <a:gd name="connsiteX66" fmla="*/ 21431 w 2269331"/>
              <a:gd name="connsiteY66" fmla="*/ 2128838 h 5453063"/>
              <a:gd name="connsiteX67" fmla="*/ 0 w 2269331"/>
              <a:gd name="connsiteY67" fmla="*/ 1845469 h 5453063"/>
              <a:gd name="connsiteX68" fmla="*/ 90487 w 2269331"/>
              <a:gd name="connsiteY68" fmla="*/ 1585913 h 5453063"/>
              <a:gd name="connsiteX69" fmla="*/ 228600 w 2269331"/>
              <a:gd name="connsiteY69" fmla="*/ 1345406 h 5453063"/>
              <a:gd name="connsiteX70" fmla="*/ 564356 w 2269331"/>
              <a:gd name="connsiteY70" fmla="*/ 1152525 h 5453063"/>
              <a:gd name="connsiteX71" fmla="*/ 583406 w 2269331"/>
              <a:gd name="connsiteY71" fmla="*/ 990600 h 5453063"/>
              <a:gd name="connsiteX72" fmla="*/ 583406 w 2269331"/>
              <a:gd name="connsiteY72" fmla="*/ 742950 h 5453063"/>
              <a:gd name="connsiteX73" fmla="*/ 673893 w 2269331"/>
              <a:gd name="connsiteY73" fmla="*/ 404813 h 5453063"/>
              <a:gd name="connsiteX74" fmla="*/ 864393 w 2269331"/>
              <a:gd name="connsiteY74" fmla="*/ 119063 h 5453063"/>
              <a:gd name="connsiteX75" fmla="*/ 1121568 w 2269331"/>
              <a:gd name="connsiteY75" fmla="*/ 0 h 5453063"/>
              <a:gd name="connsiteX76" fmla="*/ 1378743 w 2269331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65855 w 2270768"/>
              <a:gd name="connsiteY49" fmla="*/ 2843213 h 5453063"/>
              <a:gd name="connsiteX50" fmla="*/ 1065855 w 2270768"/>
              <a:gd name="connsiteY50" fmla="*/ 3071813 h 5453063"/>
              <a:gd name="connsiteX51" fmla="*/ 1022993 w 2270768"/>
              <a:gd name="connsiteY51" fmla="*/ 3167063 h 5453063"/>
              <a:gd name="connsiteX52" fmla="*/ 827730 w 2270768"/>
              <a:gd name="connsiteY52" fmla="*/ 3171825 h 5453063"/>
              <a:gd name="connsiteX53" fmla="*/ 765818 w 2270768"/>
              <a:gd name="connsiteY53" fmla="*/ 3062288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37243 w 2270768"/>
              <a:gd name="connsiteY57" fmla="*/ 2481263 h 5453063"/>
              <a:gd name="connsiteX58" fmla="*/ 618180 w 2270768"/>
              <a:gd name="connsiteY58" fmla="*/ 2209800 h 5453063"/>
              <a:gd name="connsiteX59" fmla="*/ 618180 w 2270768"/>
              <a:gd name="connsiteY59" fmla="*/ 1395413 h 5453063"/>
              <a:gd name="connsiteX60" fmla="*/ 522930 w 2270768"/>
              <a:gd name="connsiteY60" fmla="*/ 1600200 h 5453063"/>
              <a:gd name="connsiteX61" fmla="*/ 356243 w 2270768"/>
              <a:gd name="connsiteY61" fmla="*/ 1747838 h 5453063"/>
              <a:gd name="connsiteX62" fmla="*/ 160980 w 2270768"/>
              <a:gd name="connsiteY62" fmla="*/ 1938338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71713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65855 w 2270768"/>
              <a:gd name="connsiteY49" fmla="*/ 2843213 h 5453063"/>
              <a:gd name="connsiteX50" fmla="*/ 1065855 w 2270768"/>
              <a:gd name="connsiteY50" fmla="*/ 3071813 h 5453063"/>
              <a:gd name="connsiteX51" fmla="*/ 1022993 w 2270768"/>
              <a:gd name="connsiteY51" fmla="*/ 3167063 h 5453063"/>
              <a:gd name="connsiteX52" fmla="*/ 827730 w 2270768"/>
              <a:gd name="connsiteY52" fmla="*/ 3171825 h 5453063"/>
              <a:gd name="connsiteX53" fmla="*/ 765818 w 2270768"/>
              <a:gd name="connsiteY53" fmla="*/ 3062288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37243 w 2270768"/>
              <a:gd name="connsiteY57" fmla="*/ 2481263 h 5453063"/>
              <a:gd name="connsiteX58" fmla="*/ 618180 w 2270768"/>
              <a:gd name="connsiteY58" fmla="*/ 2209800 h 5453063"/>
              <a:gd name="connsiteX59" fmla="*/ 618180 w 2270768"/>
              <a:gd name="connsiteY59" fmla="*/ 1395413 h 5453063"/>
              <a:gd name="connsiteX60" fmla="*/ 522930 w 2270768"/>
              <a:gd name="connsiteY60" fmla="*/ 1600200 h 5453063"/>
              <a:gd name="connsiteX61" fmla="*/ 356243 w 2270768"/>
              <a:gd name="connsiteY61" fmla="*/ 174783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71713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65855 w 2270768"/>
              <a:gd name="connsiteY49" fmla="*/ 2843213 h 5453063"/>
              <a:gd name="connsiteX50" fmla="*/ 1065855 w 2270768"/>
              <a:gd name="connsiteY50" fmla="*/ 3071813 h 5453063"/>
              <a:gd name="connsiteX51" fmla="*/ 1022993 w 2270768"/>
              <a:gd name="connsiteY51" fmla="*/ 3167063 h 5453063"/>
              <a:gd name="connsiteX52" fmla="*/ 827730 w 2270768"/>
              <a:gd name="connsiteY52" fmla="*/ 3171825 h 5453063"/>
              <a:gd name="connsiteX53" fmla="*/ 765818 w 2270768"/>
              <a:gd name="connsiteY53" fmla="*/ 3062288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37243 w 2270768"/>
              <a:gd name="connsiteY57" fmla="*/ 2481263 h 5453063"/>
              <a:gd name="connsiteX58" fmla="*/ 618180 w 2270768"/>
              <a:gd name="connsiteY58" fmla="*/ 2209800 h 5453063"/>
              <a:gd name="connsiteX59" fmla="*/ 618180 w 2270768"/>
              <a:gd name="connsiteY59" fmla="*/ 1395413 h 5453063"/>
              <a:gd name="connsiteX60" fmla="*/ 522930 w 2270768"/>
              <a:gd name="connsiteY60" fmla="*/ 1600200 h 5453063"/>
              <a:gd name="connsiteX61" fmla="*/ 356243 w 2270768"/>
              <a:gd name="connsiteY61" fmla="*/ 174783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71713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65855 w 2270768"/>
              <a:gd name="connsiteY49" fmla="*/ 2843213 h 5453063"/>
              <a:gd name="connsiteX50" fmla="*/ 1065855 w 2270768"/>
              <a:gd name="connsiteY50" fmla="*/ 3071813 h 5453063"/>
              <a:gd name="connsiteX51" fmla="*/ 1022993 w 2270768"/>
              <a:gd name="connsiteY51" fmla="*/ 3167063 h 5453063"/>
              <a:gd name="connsiteX52" fmla="*/ 827730 w 2270768"/>
              <a:gd name="connsiteY52" fmla="*/ 3171825 h 5453063"/>
              <a:gd name="connsiteX53" fmla="*/ 765818 w 2270768"/>
              <a:gd name="connsiteY53" fmla="*/ 3062288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37243 w 2270768"/>
              <a:gd name="connsiteY57" fmla="*/ 2481263 h 5453063"/>
              <a:gd name="connsiteX58" fmla="*/ 618180 w 2270768"/>
              <a:gd name="connsiteY58" fmla="*/ 2209800 h 5453063"/>
              <a:gd name="connsiteX59" fmla="*/ 618180 w 2270768"/>
              <a:gd name="connsiteY59" fmla="*/ 1395413 h 5453063"/>
              <a:gd name="connsiteX60" fmla="*/ 522930 w 2270768"/>
              <a:gd name="connsiteY60" fmla="*/ 1600200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71713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65855 w 2270768"/>
              <a:gd name="connsiteY49" fmla="*/ 2843213 h 5453063"/>
              <a:gd name="connsiteX50" fmla="*/ 1065855 w 2270768"/>
              <a:gd name="connsiteY50" fmla="*/ 3071813 h 5453063"/>
              <a:gd name="connsiteX51" fmla="*/ 1022993 w 2270768"/>
              <a:gd name="connsiteY51" fmla="*/ 3167063 h 5453063"/>
              <a:gd name="connsiteX52" fmla="*/ 827730 w 2270768"/>
              <a:gd name="connsiteY52" fmla="*/ 3171825 h 5453063"/>
              <a:gd name="connsiteX53" fmla="*/ 765818 w 2270768"/>
              <a:gd name="connsiteY53" fmla="*/ 3062288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37243 w 2270768"/>
              <a:gd name="connsiteY57" fmla="*/ 2481263 h 5453063"/>
              <a:gd name="connsiteX58" fmla="*/ 618180 w 2270768"/>
              <a:gd name="connsiteY58" fmla="*/ 2209800 h 5453063"/>
              <a:gd name="connsiteX59" fmla="*/ 618180 w 2270768"/>
              <a:gd name="connsiteY59" fmla="*/ 1395413 h 5453063"/>
              <a:gd name="connsiteX60" fmla="*/ 522930 w 2270768"/>
              <a:gd name="connsiteY60" fmla="*/ 1600200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71713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65855 w 2270768"/>
              <a:gd name="connsiteY49" fmla="*/ 2843213 h 5453063"/>
              <a:gd name="connsiteX50" fmla="*/ 1065855 w 2270768"/>
              <a:gd name="connsiteY50" fmla="*/ 3071813 h 5453063"/>
              <a:gd name="connsiteX51" fmla="*/ 1022993 w 2270768"/>
              <a:gd name="connsiteY51" fmla="*/ 3167063 h 5453063"/>
              <a:gd name="connsiteX52" fmla="*/ 827730 w 2270768"/>
              <a:gd name="connsiteY52" fmla="*/ 3171825 h 5453063"/>
              <a:gd name="connsiteX53" fmla="*/ 765818 w 2270768"/>
              <a:gd name="connsiteY53" fmla="*/ 3062288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37243 w 2270768"/>
              <a:gd name="connsiteY57" fmla="*/ 2481263 h 5453063"/>
              <a:gd name="connsiteX58" fmla="*/ 618180 w 2270768"/>
              <a:gd name="connsiteY58" fmla="*/ 2209800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71713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65855 w 2270768"/>
              <a:gd name="connsiteY49" fmla="*/ 2843213 h 5453063"/>
              <a:gd name="connsiteX50" fmla="*/ 1065855 w 2270768"/>
              <a:gd name="connsiteY50" fmla="*/ 3071813 h 5453063"/>
              <a:gd name="connsiteX51" fmla="*/ 1022993 w 2270768"/>
              <a:gd name="connsiteY51" fmla="*/ 3167063 h 5453063"/>
              <a:gd name="connsiteX52" fmla="*/ 827730 w 2270768"/>
              <a:gd name="connsiteY52" fmla="*/ 3171825 h 5453063"/>
              <a:gd name="connsiteX53" fmla="*/ 765818 w 2270768"/>
              <a:gd name="connsiteY53" fmla="*/ 3062288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37243 w 2270768"/>
              <a:gd name="connsiteY57" fmla="*/ 2481263 h 5453063"/>
              <a:gd name="connsiteX58" fmla="*/ 618180 w 2270768"/>
              <a:gd name="connsiteY58" fmla="*/ 2209800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65855 w 2270768"/>
              <a:gd name="connsiteY49" fmla="*/ 2843213 h 5453063"/>
              <a:gd name="connsiteX50" fmla="*/ 1065855 w 2270768"/>
              <a:gd name="connsiteY50" fmla="*/ 3071813 h 5453063"/>
              <a:gd name="connsiteX51" fmla="*/ 1022993 w 2270768"/>
              <a:gd name="connsiteY51" fmla="*/ 3167063 h 5453063"/>
              <a:gd name="connsiteX52" fmla="*/ 827730 w 2270768"/>
              <a:gd name="connsiteY52" fmla="*/ 3171825 h 5453063"/>
              <a:gd name="connsiteX53" fmla="*/ 765818 w 2270768"/>
              <a:gd name="connsiteY53" fmla="*/ 3062288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37243 w 2270768"/>
              <a:gd name="connsiteY57" fmla="*/ 2481263 h 5453063"/>
              <a:gd name="connsiteX58" fmla="*/ 618180 w 2270768"/>
              <a:gd name="connsiteY58" fmla="*/ 2209800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65855 w 2270768"/>
              <a:gd name="connsiteY49" fmla="*/ 2843213 h 5453063"/>
              <a:gd name="connsiteX50" fmla="*/ 1065855 w 2270768"/>
              <a:gd name="connsiteY50" fmla="*/ 3071813 h 5453063"/>
              <a:gd name="connsiteX51" fmla="*/ 1022993 w 2270768"/>
              <a:gd name="connsiteY51" fmla="*/ 3167063 h 5453063"/>
              <a:gd name="connsiteX52" fmla="*/ 827730 w 2270768"/>
              <a:gd name="connsiteY52" fmla="*/ 3171825 h 5453063"/>
              <a:gd name="connsiteX53" fmla="*/ 765818 w 2270768"/>
              <a:gd name="connsiteY53" fmla="*/ 3062288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37243 w 2270768"/>
              <a:gd name="connsiteY57" fmla="*/ 2481263 h 5453063"/>
              <a:gd name="connsiteX58" fmla="*/ 630086 w 2270768"/>
              <a:gd name="connsiteY58" fmla="*/ 2187178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65855 w 2270768"/>
              <a:gd name="connsiteY49" fmla="*/ 2843213 h 5453063"/>
              <a:gd name="connsiteX50" fmla="*/ 1065855 w 2270768"/>
              <a:gd name="connsiteY50" fmla="*/ 3071813 h 5453063"/>
              <a:gd name="connsiteX51" fmla="*/ 1022993 w 2270768"/>
              <a:gd name="connsiteY51" fmla="*/ 3167063 h 5453063"/>
              <a:gd name="connsiteX52" fmla="*/ 827730 w 2270768"/>
              <a:gd name="connsiteY52" fmla="*/ 3171825 h 5453063"/>
              <a:gd name="connsiteX53" fmla="*/ 765818 w 2270768"/>
              <a:gd name="connsiteY53" fmla="*/ 3062288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37243 w 2270768"/>
              <a:gd name="connsiteY57" fmla="*/ 2481263 h 5453063"/>
              <a:gd name="connsiteX58" fmla="*/ 639611 w 2270768"/>
              <a:gd name="connsiteY58" fmla="*/ 217646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65855 w 2270768"/>
              <a:gd name="connsiteY49" fmla="*/ 2843213 h 5453063"/>
              <a:gd name="connsiteX50" fmla="*/ 1065855 w 2270768"/>
              <a:gd name="connsiteY50" fmla="*/ 3071813 h 5453063"/>
              <a:gd name="connsiteX51" fmla="*/ 1022993 w 2270768"/>
              <a:gd name="connsiteY51" fmla="*/ 3167063 h 5453063"/>
              <a:gd name="connsiteX52" fmla="*/ 827730 w 2270768"/>
              <a:gd name="connsiteY52" fmla="*/ 3171825 h 5453063"/>
              <a:gd name="connsiteX53" fmla="*/ 765818 w 2270768"/>
              <a:gd name="connsiteY53" fmla="*/ 3062288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37243 w 2270768"/>
              <a:gd name="connsiteY57" fmla="*/ 2481263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65855 w 2270768"/>
              <a:gd name="connsiteY49" fmla="*/ 2843213 h 5453063"/>
              <a:gd name="connsiteX50" fmla="*/ 1065855 w 2270768"/>
              <a:gd name="connsiteY50" fmla="*/ 3071813 h 5453063"/>
              <a:gd name="connsiteX51" fmla="*/ 1022993 w 2270768"/>
              <a:gd name="connsiteY51" fmla="*/ 3167063 h 5453063"/>
              <a:gd name="connsiteX52" fmla="*/ 827730 w 2270768"/>
              <a:gd name="connsiteY52" fmla="*/ 3171825 h 5453063"/>
              <a:gd name="connsiteX53" fmla="*/ 765818 w 2270768"/>
              <a:gd name="connsiteY53" fmla="*/ 3062288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37243 w 2270768"/>
              <a:gd name="connsiteY57" fmla="*/ 2481263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65855 w 2270768"/>
              <a:gd name="connsiteY49" fmla="*/ 2843213 h 5453063"/>
              <a:gd name="connsiteX50" fmla="*/ 1065855 w 2270768"/>
              <a:gd name="connsiteY50" fmla="*/ 3071813 h 5453063"/>
              <a:gd name="connsiteX51" fmla="*/ 1022993 w 2270768"/>
              <a:gd name="connsiteY51" fmla="*/ 3167063 h 5453063"/>
              <a:gd name="connsiteX52" fmla="*/ 827730 w 2270768"/>
              <a:gd name="connsiteY52" fmla="*/ 3171825 h 5453063"/>
              <a:gd name="connsiteX53" fmla="*/ 765818 w 2270768"/>
              <a:gd name="connsiteY53" fmla="*/ 3062288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65855 w 2270768"/>
              <a:gd name="connsiteY49" fmla="*/ 2843213 h 5453063"/>
              <a:gd name="connsiteX50" fmla="*/ 1065855 w 2270768"/>
              <a:gd name="connsiteY50" fmla="*/ 3071813 h 5453063"/>
              <a:gd name="connsiteX51" fmla="*/ 1022993 w 2270768"/>
              <a:gd name="connsiteY51" fmla="*/ 3167063 h 5453063"/>
              <a:gd name="connsiteX52" fmla="*/ 827730 w 2270768"/>
              <a:gd name="connsiteY52" fmla="*/ 3171825 h 5453063"/>
              <a:gd name="connsiteX53" fmla="*/ 765818 w 2270768"/>
              <a:gd name="connsiteY53" fmla="*/ 3062288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65855 w 2270768"/>
              <a:gd name="connsiteY49" fmla="*/ 2843213 h 5453063"/>
              <a:gd name="connsiteX50" fmla="*/ 1065855 w 2270768"/>
              <a:gd name="connsiteY50" fmla="*/ 3071813 h 5453063"/>
              <a:gd name="connsiteX51" fmla="*/ 1022993 w 2270768"/>
              <a:gd name="connsiteY51" fmla="*/ 3167063 h 5453063"/>
              <a:gd name="connsiteX52" fmla="*/ 827730 w 2270768"/>
              <a:gd name="connsiteY52" fmla="*/ 3171825 h 5453063"/>
              <a:gd name="connsiteX53" fmla="*/ 765818 w 2270768"/>
              <a:gd name="connsiteY53" fmla="*/ 3062288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65855 w 2270768"/>
              <a:gd name="connsiteY49" fmla="*/ 2843213 h 5453063"/>
              <a:gd name="connsiteX50" fmla="*/ 1065855 w 2270768"/>
              <a:gd name="connsiteY50" fmla="*/ 3071813 h 5453063"/>
              <a:gd name="connsiteX51" fmla="*/ 1022993 w 2270768"/>
              <a:gd name="connsiteY51" fmla="*/ 3167063 h 5453063"/>
              <a:gd name="connsiteX52" fmla="*/ 827730 w 2270768"/>
              <a:gd name="connsiteY52" fmla="*/ 3171825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65855 w 2270768"/>
              <a:gd name="connsiteY49" fmla="*/ 2843213 h 5453063"/>
              <a:gd name="connsiteX50" fmla="*/ 1065855 w 2270768"/>
              <a:gd name="connsiteY50" fmla="*/ 3071813 h 5453063"/>
              <a:gd name="connsiteX51" fmla="*/ 1022993 w 2270768"/>
              <a:gd name="connsiteY51" fmla="*/ 3167063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65855 w 2270768"/>
              <a:gd name="connsiteY49" fmla="*/ 2843213 h 5453063"/>
              <a:gd name="connsiteX50" fmla="*/ 1065855 w 2270768"/>
              <a:gd name="connsiteY50" fmla="*/ 3071813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65855 w 2270768"/>
              <a:gd name="connsiteY49" fmla="*/ 2843213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301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40839 w 2270768"/>
              <a:gd name="connsiteY47" fmla="*/ 2588419 h 5453063"/>
              <a:gd name="connsiteX48" fmla="*/ 1003943 w 2270768"/>
              <a:gd name="connsiteY48" fmla="*/ 2790825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1003943 w 2270768"/>
              <a:gd name="connsiteY48" fmla="*/ 2790825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47972 w 2270768"/>
              <a:gd name="connsiteY45" fmla="*/ 1459707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84880 w 2270768"/>
              <a:gd name="connsiteY74" fmla="*/ 132160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56367 w 2270768"/>
              <a:gd name="connsiteY0" fmla="*/ 6667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37331 w 2270768"/>
              <a:gd name="connsiteY2" fmla="*/ 28455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1871 w 2270768"/>
              <a:gd name="connsiteY16" fmla="*/ 1570434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89730 w 2270768"/>
              <a:gd name="connsiteY16" fmla="*/ 1571625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89730 w 2270768"/>
              <a:gd name="connsiteY16" fmla="*/ 1571625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02827 w 2270768"/>
              <a:gd name="connsiteY17" fmla="*/ 181927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13568 w 2270768"/>
              <a:gd name="connsiteY11" fmla="*/ 2013348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13568 w 2270768"/>
              <a:gd name="connsiteY11" fmla="*/ 2013348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5949 w 2270768"/>
              <a:gd name="connsiteY18" fmla="*/ 1999060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13568 w 2270768"/>
              <a:gd name="connsiteY11" fmla="*/ 2013348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5949 w 2270768"/>
              <a:gd name="connsiteY18" fmla="*/ 1999060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13568 w 2270768"/>
              <a:gd name="connsiteY11" fmla="*/ 2013348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5949 w 2270768"/>
              <a:gd name="connsiteY18" fmla="*/ 1999060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13568 w 2270768"/>
              <a:gd name="connsiteY11" fmla="*/ 2013348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07614 w 2270768"/>
              <a:gd name="connsiteY18" fmla="*/ 1995488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13568 w 2270768"/>
              <a:gd name="connsiteY11" fmla="*/ 2013348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794517 w 2270768"/>
              <a:gd name="connsiteY18" fmla="*/ 2035969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794517 w 2270768"/>
              <a:gd name="connsiteY18" fmla="*/ 2035969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69540 w 2270768"/>
              <a:gd name="connsiteY21" fmla="*/ 2764632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69540 w 2270768"/>
              <a:gd name="connsiteY21" fmla="*/ 2764632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76684 w 2270768"/>
              <a:gd name="connsiteY21" fmla="*/ 2782492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76684 w 2270768"/>
              <a:gd name="connsiteY21" fmla="*/ 2782492 h 5453063"/>
              <a:gd name="connsiteX22" fmla="*/ 1856430 w 2270768"/>
              <a:gd name="connsiteY22" fmla="*/ 3167063 h 5453063"/>
              <a:gd name="connsiteX23" fmla="*/ 1774277 w 2270768"/>
              <a:gd name="connsiteY23" fmla="*/ 3626644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76684 w 2270768"/>
              <a:gd name="connsiteY21" fmla="*/ 2782492 h 5453063"/>
              <a:gd name="connsiteX22" fmla="*/ 1856430 w 2270768"/>
              <a:gd name="connsiteY22" fmla="*/ 3167063 h 5453063"/>
              <a:gd name="connsiteX23" fmla="*/ 1775468 w 2270768"/>
              <a:gd name="connsiteY23" fmla="*/ 3673078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76684 w 2270768"/>
              <a:gd name="connsiteY21" fmla="*/ 2782492 h 5453063"/>
              <a:gd name="connsiteX22" fmla="*/ 1856430 w 2270768"/>
              <a:gd name="connsiteY22" fmla="*/ 3167063 h 5453063"/>
              <a:gd name="connsiteX23" fmla="*/ 1775468 w 2270768"/>
              <a:gd name="connsiteY23" fmla="*/ 3673078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76684 w 2270768"/>
              <a:gd name="connsiteY21" fmla="*/ 2782492 h 5453063"/>
              <a:gd name="connsiteX22" fmla="*/ 1856430 w 2270768"/>
              <a:gd name="connsiteY22" fmla="*/ 3167063 h 5453063"/>
              <a:gd name="connsiteX23" fmla="*/ 1775468 w 2270768"/>
              <a:gd name="connsiteY23" fmla="*/ 3673078 h 5453063"/>
              <a:gd name="connsiteX24" fmla="*/ 1477811 w 2270768"/>
              <a:gd name="connsiteY24" fmla="*/ 4510088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76684 w 2270768"/>
              <a:gd name="connsiteY21" fmla="*/ 2782492 h 5453063"/>
              <a:gd name="connsiteX22" fmla="*/ 1856430 w 2270768"/>
              <a:gd name="connsiteY22" fmla="*/ 3167063 h 5453063"/>
              <a:gd name="connsiteX23" fmla="*/ 1775468 w 2270768"/>
              <a:gd name="connsiteY23" fmla="*/ 3673078 h 5453063"/>
              <a:gd name="connsiteX24" fmla="*/ 1477811 w 2270768"/>
              <a:gd name="connsiteY24" fmla="*/ 4510088 h 5453063"/>
              <a:gd name="connsiteX25" fmla="*/ 1389705 w 2270768"/>
              <a:gd name="connsiteY25" fmla="*/ 4826794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76684 w 2270768"/>
              <a:gd name="connsiteY21" fmla="*/ 2782492 h 5453063"/>
              <a:gd name="connsiteX22" fmla="*/ 1856430 w 2270768"/>
              <a:gd name="connsiteY22" fmla="*/ 3167063 h 5453063"/>
              <a:gd name="connsiteX23" fmla="*/ 1775468 w 2270768"/>
              <a:gd name="connsiteY23" fmla="*/ 3673078 h 5453063"/>
              <a:gd name="connsiteX24" fmla="*/ 1477811 w 2270768"/>
              <a:gd name="connsiteY24" fmla="*/ 4510088 h 5453063"/>
              <a:gd name="connsiteX25" fmla="*/ 1389705 w 2270768"/>
              <a:gd name="connsiteY25" fmla="*/ 4826794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76684 w 2270768"/>
              <a:gd name="connsiteY21" fmla="*/ 2782492 h 5453063"/>
              <a:gd name="connsiteX22" fmla="*/ 1856430 w 2270768"/>
              <a:gd name="connsiteY22" fmla="*/ 3167063 h 5453063"/>
              <a:gd name="connsiteX23" fmla="*/ 1775468 w 2270768"/>
              <a:gd name="connsiteY23" fmla="*/ 3673078 h 5453063"/>
              <a:gd name="connsiteX24" fmla="*/ 1477811 w 2270768"/>
              <a:gd name="connsiteY24" fmla="*/ 4510088 h 5453063"/>
              <a:gd name="connsiteX25" fmla="*/ 1389705 w 2270768"/>
              <a:gd name="connsiteY25" fmla="*/ 4826794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3795 w 2270768"/>
              <a:gd name="connsiteY28" fmla="*/ 526375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76684 w 2270768"/>
              <a:gd name="connsiteY21" fmla="*/ 2782492 h 5453063"/>
              <a:gd name="connsiteX22" fmla="*/ 1856430 w 2270768"/>
              <a:gd name="connsiteY22" fmla="*/ 3167063 h 5453063"/>
              <a:gd name="connsiteX23" fmla="*/ 1775468 w 2270768"/>
              <a:gd name="connsiteY23" fmla="*/ 3673078 h 5453063"/>
              <a:gd name="connsiteX24" fmla="*/ 1477811 w 2270768"/>
              <a:gd name="connsiteY24" fmla="*/ 4510088 h 5453063"/>
              <a:gd name="connsiteX25" fmla="*/ 1389705 w 2270768"/>
              <a:gd name="connsiteY25" fmla="*/ 4826794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3795 w 2270768"/>
              <a:gd name="connsiteY28" fmla="*/ 5263753 h 5453063"/>
              <a:gd name="connsiteX29" fmla="*/ 1642118 w 2270768"/>
              <a:gd name="connsiteY29" fmla="*/ 5262563 h 5453063"/>
              <a:gd name="connsiteX30" fmla="*/ 1395658 w 2270768"/>
              <a:gd name="connsiteY30" fmla="*/ 5138737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76684 w 2270768"/>
              <a:gd name="connsiteY21" fmla="*/ 2782492 h 5453063"/>
              <a:gd name="connsiteX22" fmla="*/ 1856430 w 2270768"/>
              <a:gd name="connsiteY22" fmla="*/ 3167063 h 5453063"/>
              <a:gd name="connsiteX23" fmla="*/ 1775468 w 2270768"/>
              <a:gd name="connsiteY23" fmla="*/ 3673078 h 5453063"/>
              <a:gd name="connsiteX24" fmla="*/ 1477811 w 2270768"/>
              <a:gd name="connsiteY24" fmla="*/ 4510088 h 5453063"/>
              <a:gd name="connsiteX25" fmla="*/ 1389705 w 2270768"/>
              <a:gd name="connsiteY25" fmla="*/ 4826794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3795 w 2270768"/>
              <a:gd name="connsiteY28" fmla="*/ 5263753 h 5453063"/>
              <a:gd name="connsiteX29" fmla="*/ 1642118 w 2270768"/>
              <a:gd name="connsiteY29" fmla="*/ 5262563 h 5453063"/>
              <a:gd name="connsiteX30" fmla="*/ 1395658 w 2270768"/>
              <a:gd name="connsiteY30" fmla="*/ 5138737 h 5453063"/>
              <a:gd name="connsiteX31" fmla="*/ 1332555 w 2270768"/>
              <a:gd name="connsiteY31" fmla="*/ 5167313 h 5453063"/>
              <a:gd name="connsiteX32" fmla="*/ 1232543 w 2270768"/>
              <a:gd name="connsiteY32" fmla="*/ 5120879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76684 w 2270768"/>
              <a:gd name="connsiteY21" fmla="*/ 2782492 h 5453063"/>
              <a:gd name="connsiteX22" fmla="*/ 1856430 w 2270768"/>
              <a:gd name="connsiteY22" fmla="*/ 3167063 h 5453063"/>
              <a:gd name="connsiteX23" fmla="*/ 1775468 w 2270768"/>
              <a:gd name="connsiteY23" fmla="*/ 3673078 h 5453063"/>
              <a:gd name="connsiteX24" fmla="*/ 1477811 w 2270768"/>
              <a:gd name="connsiteY24" fmla="*/ 4510088 h 5453063"/>
              <a:gd name="connsiteX25" fmla="*/ 1389705 w 2270768"/>
              <a:gd name="connsiteY25" fmla="*/ 4826794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3795 w 2270768"/>
              <a:gd name="connsiteY28" fmla="*/ 5263753 h 5453063"/>
              <a:gd name="connsiteX29" fmla="*/ 1642118 w 2270768"/>
              <a:gd name="connsiteY29" fmla="*/ 5262563 h 5453063"/>
              <a:gd name="connsiteX30" fmla="*/ 1395658 w 2270768"/>
              <a:gd name="connsiteY30" fmla="*/ 5138737 h 5453063"/>
              <a:gd name="connsiteX31" fmla="*/ 1332555 w 2270768"/>
              <a:gd name="connsiteY31" fmla="*/ 5167313 h 5453063"/>
              <a:gd name="connsiteX32" fmla="*/ 1232543 w 2270768"/>
              <a:gd name="connsiteY32" fmla="*/ 5120879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76684 w 2270768"/>
              <a:gd name="connsiteY21" fmla="*/ 2782492 h 5453063"/>
              <a:gd name="connsiteX22" fmla="*/ 1856430 w 2270768"/>
              <a:gd name="connsiteY22" fmla="*/ 3167063 h 5453063"/>
              <a:gd name="connsiteX23" fmla="*/ 1775468 w 2270768"/>
              <a:gd name="connsiteY23" fmla="*/ 3673078 h 5453063"/>
              <a:gd name="connsiteX24" fmla="*/ 1477811 w 2270768"/>
              <a:gd name="connsiteY24" fmla="*/ 4510088 h 5453063"/>
              <a:gd name="connsiteX25" fmla="*/ 1389705 w 2270768"/>
              <a:gd name="connsiteY25" fmla="*/ 4826794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3795 w 2270768"/>
              <a:gd name="connsiteY28" fmla="*/ 5263753 h 5453063"/>
              <a:gd name="connsiteX29" fmla="*/ 1642118 w 2270768"/>
              <a:gd name="connsiteY29" fmla="*/ 5262563 h 5453063"/>
              <a:gd name="connsiteX30" fmla="*/ 1395658 w 2270768"/>
              <a:gd name="connsiteY30" fmla="*/ 5138737 h 5453063"/>
              <a:gd name="connsiteX31" fmla="*/ 1332555 w 2270768"/>
              <a:gd name="connsiteY31" fmla="*/ 5167313 h 5453063"/>
              <a:gd name="connsiteX32" fmla="*/ 1232543 w 2270768"/>
              <a:gd name="connsiteY32" fmla="*/ 5120879 h 5453063"/>
              <a:gd name="connsiteX33" fmla="*/ 1221827 w 2270768"/>
              <a:gd name="connsiteY33" fmla="*/ 5212557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76684 w 2270768"/>
              <a:gd name="connsiteY21" fmla="*/ 2782492 h 5453063"/>
              <a:gd name="connsiteX22" fmla="*/ 1856430 w 2270768"/>
              <a:gd name="connsiteY22" fmla="*/ 3167063 h 5453063"/>
              <a:gd name="connsiteX23" fmla="*/ 1775468 w 2270768"/>
              <a:gd name="connsiteY23" fmla="*/ 3673078 h 5453063"/>
              <a:gd name="connsiteX24" fmla="*/ 1477811 w 2270768"/>
              <a:gd name="connsiteY24" fmla="*/ 4510088 h 5453063"/>
              <a:gd name="connsiteX25" fmla="*/ 1389705 w 2270768"/>
              <a:gd name="connsiteY25" fmla="*/ 4826794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3795 w 2270768"/>
              <a:gd name="connsiteY28" fmla="*/ 5263753 h 5453063"/>
              <a:gd name="connsiteX29" fmla="*/ 1642118 w 2270768"/>
              <a:gd name="connsiteY29" fmla="*/ 5262563 h 5453063"/>
              <a:gd name="connsiteX30" fmla="*/ 1395658 w 2270768"/>
              <a:gd name="connsiteY30" fmla="*/ 5138737 h 5453063"/>
              <a:gd name="connsiteX31" fmla="*/ 1332555 w 2270768"/>
              <a:gd name="connsiteY31" fmla="*/ 5167313 h 5453063"/>
              <a:gd name="connsiteX32" fmla="*/ 1213493 w 2270768"/>
              <a:gd name="connsiteY32" fmla="*/ 5082779 h 5453063"/>
              <a:gd name="connsiteX33" fmla="*/ 1221827 w 2270768"/>
              <a:gd name="connsiteY33" fmla="*/ 5212557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76684 w 2270768"/>
              <a:gd name="connsiteY21" fmla="*/ 2782492 h 5453063"/>
              <a:gd name="connsiteX22" fmla="*/ 1856430 w 2270768"/>
              <a:gd name="connsiteY22" fmla="*/ 3167063 h 5453063"/>
              <a:gd name="connsiteX23" fmla="*/ 1775468 w 2270768"/>
              <a:gd name="connsiteY23" fmla="*/ 3673078 h 5453063"/>
              <a:gd name="connsiteX24" fmla="*/ 1477811 w 2270768"/>
              <a:gd name="connsiteY24" fmla="*/ 4510088 h 5453063"/>
              <a:gd name="connsiteX25" fmla="*/ 1389705 w 2270768"/>
              <a:gd name="connsiteY25" fmla="*/ 4826794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3795 w 2270768"/>
              <a:gd name="connsiteY28" fmla="*/ 5263753 h 5453063"/>
              <a:gd name="connsiteX29" fmla="*/ 1642118 w 2270768"/>
              <a:gd name="connsiteY29" fmla="*/ 5262563 h 5453063"/>
              <a:gd name="connsiteX30" fmla="*/ 1395658 w 2270768"/>
              <a:gd name="connsiteY30" fmla="*/ 5138737 h 5453063"/>
              <a:gd name="connsiteX31" fmla="*/ 1332555 w 2270768"/>
              <a:gd name="connsiteY31" fmla="*/ 5167313 h 5453063"/>
              <a:gd name="connsiteX32" fmla="*/ 1213493 w 2270768"/>
              <a:gd name="connsiteY32" fmla="*/ 5082779 h 5453063"/>
              <a:gd name="connsiteX33" fmla="*/ 1224208 w 2270768"/>
              <a:gd name="connsiteY33" fmla="*/ 5239942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76684 w 2270768"/>
              <a:gd name="connsiteY21" fmla="*/ 2782492 h 5453063"/>
              <a:gd name="connsiteX22" fmla="*/ 1856430 w 2270768"/>
              <a:gd name="connsiteY22" fmla="*/ 3167063 h 5453063"/>
              <a:gd name="connsiteX23" fmla="*/ 1775468 w 2270768"/>
              <a:gd name="connsiteY23" fmla="*/ 3673078 h 5453063"/>
              <a:gd name="connsiteX24" fmla="*/ 1477811 w 2270768"/>
              <a:gd name="connsiteY24" fmla="*/ 4510088 h 5453063"/>
              <a:gd name="connsiteX25" fmla="*/ 1389705 w 2270768"/>
              <a:gd name="connsiteY25" fmla="*/ 4826794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3795 w 2270768"/>
              <a:gd name="connsiteY28" fmla="*/ 5263753 h 5453063"/>
              <a:gd name="connsiteX29" fmla="*/ 1642118 w 2270768"/>
              <a:gd name="connsiteY29" fmla="*/ 5262563 h 5453063"/>
              <a:gd name="connsiteX30" fmla="*/ 1395658 w 2270768"/>
              <a:gd name="connsiteY30" fmla="*/ 5138737 h 5453063"/>
              <a:gd name="connsiteX31" fmla="*/ 1332555 w 2270768"/>
              <a:gd name="connsiteY31" fmla="*/ 5167313 h 5453063"/>
              <a:gd name="connsiteX32" fmla="*/ 1213493 w 2270768"/>
              <a:gd name="connsiteY32" fmla="*/ 5082779 h 5453063"/>
              <a:gd name="connsiteX33" fmla="*/ 1224208 w 2270768"/>
              <a:gd name="connsiteY33" fmla="*/ 5239942 h 5453063"/>
              <a:gd name="connsiteX34" fmla="*/ 1099193 w 2270768"/>
              <a:gd name="connsiteY34" fmla="*/ 5453063 h 5453063"/>
              <a:gd name="connsiteX35" fmla="*/ 1022993 w 2270768"/>
              <a:gd name="connsiteY35" fmla="*/ 5406629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76684 w 2270768"/>
              <a:gd name="connsiteY21" fmla="*/ 2782492 h 5453063"/>
              <a:gd name="connsiteX22" fmla="*/ 1856430 w 2270768"/>
              <a:gd name="connsiteY22" fmla="*/ 3167063 h 5453063"/>
              <a:gd name="connsiteX23" fmla="*/ 1775468 w 2270768"/>
              <a:gd name="connsiteY23" fmla="*/ 3673078 h 5453063"/>
              <a:gd name="connsiteX24" fmla="*/ 1477811 w 2270768"/>
              <a:gd name="connsiteY24" fmla="*/ 4510088 h 5453063"/>
              <a:gd name="connsiteX25" fmla="*/ 1389705 w 2270768"/>
              <a:gd name="connsiteY25" fmla="*/ 4826794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3795 w 2270768"/>
              <a:gd name="connsiteY28" fmla="*/ 5263753 h 5453063"/>
              <a:gd name="connsiteX29" fmla="*/ 1642118 w 2270768"/>
              <a:gd name="connsiteY29" fmla="*/ 5262563 h 5453063"/>
              <a:gd name="connsiteX30" fmla="*/ 1395658 w 2270768"/>
              <a:gd name="connsiteY30" fmla="*/ 5138737 h 5453063"/>
              <a:gd name="connsiteX31" fmla="*/ 1332555 w 2270768"/>
              <a:gd name="connsiteY31" fmla="*/ 5167313 h 5453063"/>
              <a:gd name="connsiteX32" fmla="*/ 1213493 w 2270768"/>
              <a:gd name="connsiteY32" fmla="*/ 5082779 h 5453063"/>
              <a:gd name="connsiteX33" fmla="*/ 1224208 w 2270768"/>
              <a:gd name="connsiteY33" fmla="*/ 5239942 h 5453063"/>
              <a:gd name="connsiteX34" fmla="*/ 1099193 w 2270768"/>
              <a:gd name="connsiteY34" fmla="*/ 5453063 h 5453063"/>
              <a:gd name="connsiteX35" fmla="*/ 1022993 w 2270768"/>
              <a:gd name="connsiteY35" fmla="*/ 5406629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76684 w 2270768"/>
              <a:gd name="connsiteY21" fmla="*/ 2782492 h 5453063"/>
              <a:gd name="connsiteX22" fmla="*/ 1856430 w 2270768"/>
              <a:gd name="connsiteY22" fmla="*/ 3167063 h 5453063"/>
              <a:gd name="connsiteX23" fmla="*/ 1775468 w 2270768"/>
              <a:gd name="connsiteY23" fmla="*/ 3673078 h 5453063"/>
              <a:gd name="connsiteX24" fmla="*/ 1477811 w 2270768"/>
              <a:gd name="connsiteY24" fmla="*/ 4510088 h 5453063"/>
              <a:gd name="connsiteX25" fmla="*/ 1389705 w 2270768"/>
              <a:gd name="connsiteY25" fmla="*/ 4826794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3795 w 2270768"/>
              <a:gd name="connsiteY28" fmla="*/ 5263753 h 5453063"/>
              <a:gd name="connsiteX29" fmla="*/ 1642118 w 2270768"/>
              <a:gd name="connsiteY29" fmla="*/ 5262563 h 5453063"/>
              <a:gd name="connsiteX30" fmla="*/ 1395658 w 2270768"/>
              <a:gd name="connsiteY30" fmla="*/ 5138737 h 5453063"/>
              <a:gd name="connsiteX31" fmla="*/ 1332555 w 2270768"/>
              <a:gd name="connsiteY31" fmla="*/ 5167313 h 5453063"/>
              <a:gd name="connsiteX32" fmla="*/ 1213493 w 2270768"/>
              <a:gd name="connsiteY32" fmla="*/ 5082779 h 5453063"/>
              <a:gd name="connsiteX33" fmla="*/ 1224208 w 2270768"/>
              <a:gd name="connsiteY33" fmla="*/ 5239942 h 5453063"/>
              <a:gd name="connsiteX34" fmla="*/ 1099193 w 2270768"/>
              <a:gd name="connsiteY34" fmla="*/ 5453063 h 5453063"/>
              <a:gd name="connsiteX35" fmla="*/ 1022993 w 2270768"/>
              <a:gd name="connsiteY35" fmla="*/ 5406629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58736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76684 w 2270768"/>
              <a:gd name="connsiteY21" fmla="*/ 2782492 h 5453063"/>
              <a:gd name="connsiteX22" fmla="*/ 1856430 w 2270768"/>
              <a:gd name="connsiteY22" fmla="*/ 3167063 h 5453063"/>
              <a:gd name="connsiteX23" fmla="*/ 1775468 w 2270768"/>
              <a:gd name="connsiteY23" fmla="*/ 3673078 h 5453063"/>
              <a:gd name="connsiteX24" fmla="*/ 1477811 w 2270768"/>
              <a:gd name="connsiteY24" fmla="*/ 4510088 h 5453063"/>
              <a:gd name="connsiteX25" fmla="*/ 1389705 w 2270768"/>
              <a:gd name="connsiteY25" fmla="*/ 4826794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3795 w 2270768"/>
              <a:gd name="connsiteY28" fmla="*/ 5263753 h 5453063"/>
              <a:gd name="connsiteX29" fmla="*/ 1642118 w 2270768"/>
              <a:gd name="connsiteY29" fmla="*/ 5262563 h 5453063"/>
              <a:gd name="connsiteX30" fmla="*/ 1395658 w 2270768"/>
              <a:gd name="connsiteY30" fmla="*/ 5138737 h 5453063"/>
              <a:gd name="connsiteX31" fmla="*/ 1332555 w 2270768"/>
              <a:gd name="connsiteY31" fmla="*/ 5167313 h 5453063"/>
              <a:gd name="connsiteX32" fmla="*/ 1213493 w 2270768"/>
              <a:gd name="connsiteY32" fmla="*/ 5082779 h 5453063"/>
              <a:gd name="connsiteX33" fmla="*/ 1224208 w 2270768"/>
              <a:gd name="connsiteY33" fmla="*/ 5239942 h 5453063"/>
              <a:gd name="connsiteX34" fmla="*/ 1099193 w 2270768"/>
              <a:gd name="connsiteY34" fmla="*/ 5453063 h 5453063"/>
              <a:gd name="connsiteX35" fmla="*/ 1022993 w 2270768"/>
              <a:gd name="connsiteY35" fmla="*/ 5406629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58736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76684 w 2270768"/>
              <a:gd name="connsiteY21" fmla="*/ 2782492 h 5453063"/>
              <a:gd name="connsiteX22" fmla="*/ 1856430 w 2270768"/>
              <a:gd name="connsiteY22" fmla="*/ 3167063 h 5453063"/>
              <a:gd name="connsiteX23" fmla="*/ 1775468 w 2270768"/>
              <a:gd name="connsiteY23" fmla="*/ 3673078 h 5453063"/>
              <a:gd name="connsiteX24" fmla="*/ 1477811 w 2270768"/>
              <a:gd name="connsiteY24" fmla="*/ 4510088 h 5453063"/>
              <a:gd name="connsiteX25" fmla="*/ 1389705 w 2270768"/>
              <a:gd name="connsiteY25" fmla="*/ 4826794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3795 w 2270768"/>
              <a:gd name="connsiteY28" fmla="*/ 5263753 h 5453063"/>
              <a:gd name="connsiteX29" fmla="*/ 1642118 w 2270768"/>
              <a:gd name="connsiteY29" fmla="*/ 5262563 h 5453063"/>
              <a:gd name="connsiteX30" fmla="*/ 1395658 w 2270768"/>
              <a:gd name="connsiteY30" fmla="*/ 5138737 h 5453063"/>
              <a:gd name="connsiteX31" fmla="*/ 1332555 w 2270768"/>
              <a:gd name="connsiteY31" fmla="*/ 5167313 h 5453063"/>
              <a:gd name="connsiteX32" fmla="*/ 1213493 w 2270768"/>
              <a:gd name="connsiteY32" fmla="*/ 5082779 h 5453063"/>
              <a:gd name="connsiteX33" fmla="*/ 1224208 w 2270768"/>
              <a:gd name="connsiteY33" fmla="*/ 5239942 h 5453063"/>
              <a:gd name="connsiteX34" fmla="*/ 1099193 w 2270768"/>
              <a:gd name="connsiteY34" fmla="*/ 5453063 h 5453063"/>
              <a:gd name="connsiteX35" fmla="*/ 1022993 w 2270768"/>
              <a:gd name="connsiteY35" fmla="*/ 5406629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58736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</a:cxnLst>
            <a:rect l="l" t="t" r="r" b="b"/>
            <a:pathLst>
              <a:path w="2270768" h="5453063">
                <a:moveTo>
                  <a:pt x="1356367" y="66675"/>
                </a:moveTo>
                <a:lnTo>
                  <a:pt x="1449236" y="196453"/>
                </a:lnTo>
                <a:lnTo>
                  <a:pt x="1427806" y="304799"/>
                </a:lnTo>
                <a:lnTo>
                  <a:pt x="1508768" y="466725"/>
                </a:lnTo>
                <a:cubicBezTo>
                  <a:pt x="1539724" y="652861"/>
                  <a:pt x="1499243" y="660400"/>
                  <a:pt x="1494480" y="757238"/>
                </a:cubicBezTo>
                <a:lnTo>
                  <a:pt x="1427805" y="928688"/>
                </a:lnTo>
                <a:lnTo>
                  <a:pt x="1589730" y="917973"/>
                </a:lnTo>
                <a:cubicBezTo>
                  <a:pt x="1736178" y="1002904"/>
                  <a:pt x="1819521" y="1097360"/>
                  <a:pt x="1938584" y="1183482"/>
                </a:cubicBezTo>
                <a:lnTo>
                  <a:pt x="2252909" y="1508522"/>
                </a:lnTo>
                <a:lnTo>
                  <a:pt x="2270768" y="1552575"/>
                </a:lnTo>
                <a:lnTo>
                  <a:pt x="1961205" y="1871663"/>
                </a:lnTo>
                <a:lnTo>
                  <a:pt x="1820711" y="1999061"/>
                </a:lnTo>
                <a:lnTo>
                  <a:pt x="1723080" y="1947863"/>
                </a:lnTo>
                <a:lnTo>
                  <a:pt x="2030261" y="1552576"/>
                </a:lnTo>
                <a:cubicBezTo>
                  <a:pt x="1905245" y="1456532"/>
                  <a:pt x="1813568" y="1347391"/>
                  <a:pt x="1655214" y="1264444"/>
                </a:cubicBezTo>
                <a:cubicBezTo>
                  <a:pt x="1654024" y="1319213"/>
                  <a:pt x="1652833" y="1373981"/>
                  <a:pt x="1651643" y="1428750"/>
                </a:cubicBezTo>
                <a:cubicBezTo>
                  <a:pt x="1631005" y="1476375"/>
                  <a:pt x="1611558" y="1533525"/>
                  <a:pt x="1573061" y="1571625"/>
                </a:cubicBezTo>
                <a:cubicBezTo>
                  <a:pt x="1588142" y="1648222"/>
                  <a:pt x="1586556" y="1739105"/>
                  <a:pt x="1618305" y="1801415"/>
                </a:cubicBezTo>
                <a:cubicBezTo>
                  <a:pt x="1655215" y="1909761"/>
                  <a:pt x="1729032" y="1952625"/>
                  <a:pt x="1817139" y="1997869"/>
                </a:cubicBezTo>
                <a:lnTo>
                  <a:pt x="1823093" y="2105025"/>
                </a:lnTo>
                <a:cubicBezTo>
                  <a:pt x="1876671" y="2209006"/>
                  <a:pt x="1931440" y="2271316"/>
                  <a:pt x="1983827" y="2416969"/>
                </a:cubicBezTo>
                <a:cubicBezTo>
                  <a:pt x="2015577" y="2596754"/>
                  <a:pt x="2008038" y="2647951"/>
                  <a:pt x="1976684" y="2782492"/>
                </a:cubicBezTo>
                <a:lnTo>
                  <a:pt x="1856430" y="3167063"/>
                </a:lnTo>
                <a:cubicBezTo>
                  <a:pt x="1829443" y="3335735"/>
                  <a:pt x="1783405" y="3407965"/>
                  <a:pt x="1775468" y="3673078"/>
                </a:cubicBezTo>
                <a:lnTo>
                  <a:pt x="1477811" y="4510088"/>
                </a:lnTo>
                <a:lnTo>
                  <a:pt x="1389705" y="4826794"/>
                </a:lnTo>
                <a:cubicBezTo>
                  <a:pt x="1454793" y="4939506"/>
                  <a:pt x="1519880" y="5028407"/>
                  <a:pt x="1584968" y="5129213"/>
                </a:cubicBezTo>
                <a:lnTo>
                  <a:pt x="1727843" y="5219700"/>
                </a:lnTo>
                <a:lnTo>
                  <a:pt x="1733795" y="5263753"/>
                </a:lnTo>
                <a:lnTo>
                  <a:pt x="1642118" y="5262563"/>
                </a:lnTo>
                <a:lnTo>
                  <a:pt x="1395658" y="5138737"/>
                </a:lnTo>
                <a:lnTo>
                  <a:pt x="1332555" y="5167313"/>
                </a:lnTo>
                <a:cubicBezTo>
                  <a:pt x="1261118" y="5166123"/>
                  <a:pt x="1246830" y="5098257"/>
                  <a:pt x="1213493" y="5082779"/>
                </a:cubicBezTo>
                <a:lnTo>
                  <a:pt x="1224208" y="5239942"/>
                </a:lnTo>
                <a:lnTo>
                  <a:pt x="1099193" y="5453063"/>
                </a:lnTo>
                <a:cubicBezTo>
                  <a:pt x="1073793" y="5437585"/>
                  <a:pt x="1065061" y="5461398"/>
                  <a:pt x="1022993" y="5406629"/>
                </a:cubicBezTo>
                <a:lnTo>
                  <a:pt x="1022993" y="5148263"/>
                </a:lnTo>
                <a:lnTo>
                  <a:pt x="1184918" y="4848225"/>
                </a:lnTo>
                <a:cubicBezTo>
                  <a:pt x="1209524" y="4597400"/>
                  <a:pt x="1207936" y="4473972"/>
                  <a:pt x="1258736" y="4095750"/>
                </a:cubicBezTo>
                <a:cubicBezTo>
                  <a:pt x="1312712" y="3857228"/>
                  <a:pt x="1369068" y="3716338"/>
                  <a:pt x="1424234" y="3526632"/>
                </a:cubicBezTo>
                <a:lnTo>
                  <a:pt x="1261118" y="3328988"/>
                </a:lnTo>
                <a:lnTo>
                  <a:pt x="1146818" y="2981325"/>
                </a:lnTo>
                <a:lnTo>
                  <a:pt x="1089668" y="2671763"/>
                </a:lnTo>
                <a:cubicBezTo>
                  <a:pt x="1089271" y="2424112"/>
                  <a:pt x="1115068" y="2281238"/>
                  <a:pt x="1127768" y="2085975"/>
                </a:cubicBezTo>
                <a:lnTo>
                  <a:pt x="946793" y="1640681"/>
                </a:lnTo>
                <a:lnTo>
                  <a:pt x="859878" y="1462088"/>
                </a:lnTo>
                <a:lnTo>
                  <a:pt x="784868" y="2143125"/>
                </a:lnTo>
                <a:lnTo>
                  <a:pt x="940839" y="2565797"/>
                </a:lnTo>
                <a:lnTo>
                  <a:pt x="981321" y="2778919"/>
                </a:lnTo>
                <a:lnTo>
                  <a:pt x="1068236" y="2896791"/>
                </a:lnTo>
                <a:cubicBezTo>
                  <a:pt x="1069427" y="2960688"/>
                  <a:pt x="1068236" y="2971007"/>
                  <a:pt x="1069427" y="3034904"/>
                </a:cubicBezTo>
                <a:lnTo>
                  <a:pt x="1039662" y="3155156"/>
                </a:lnTo>
                <a:lnTo>
                  <a:pt x="808680" y="3183731"/>
                </a:lnTo>
                <a:lnTo>
                  <a:pt x="749149" y="3074195"/>
                </a:lnTo>
                <a:lnTo>
                  <a:pt x="827730" y="2947988"/>
                </a:lnTo>
                <a:lnTo>
                  <a:pt x="903930" y="2957513"/>
                </a:lnTo>
                <a:lnTo>
                  <a:pt x="913455" y="2909888"/>
                </a:lnTo>
                <a:cubicBezTo>
                  <a:pt x="867815" y="2811860"/>
                  <a:pt x="813840" y="2732882"/>
                  <a:pt x="776534" y="2615804"/>
                </a:cubicBezTo>
                <a:cubicBezTo>
                  <a:pt x="734861" y="2455467"/>
                  <a:pt x="676521" y="2335609"/>
                  <a:pt x="626514" y="2195512"/>
                </a:cubicBezTo>
                <a:cubicBezTo>
                  <a:pt x="613020" y="1921668"/>
                  <a:pt x="620958" y="1662113"/>
                  <a:pt x="618180" y="1395413"/>
                </a:cubicBezTo>
                <a:lnTo>
                  <a:pt x="543171" y="1590675"/>
                </a:lnTo>
                <a:cubicBezTo>
                  <a:pt x="501499" y="1627584"/>
                  <a:pt x="490784" y="1651398"/>
                  <a:pt x="397915" y="1710928"/>
                </a:cubicBezTo>
                <a:cubicBezTo>
                  <a:pt x="338780" y="1754187"/>
                  <a:pt x="259405" y="1798639"/>
                  <a:pt x="178839" y="1877616"/>
                </a:cubicBezTo>
                <a:cubicBezTo>
                  <a:pt x="169711" y="1912144"/>
                  <a:pt x="159194" y="1931392"/>
                  <a:pt x="151455" y="1981200"/>
                </a:cubicBezTo>
                <a:cubicBezTo>
                  <a:pt x="143716" y="2031008"/>
                  <a:pt x="138755" y="2111375"/>
                  <a:pt x="132405" y="2176463"/>
                </a:cubicBezTo>
                <a:lnTo>
                  <a:pt x="141930" y="2260998"/>
                </a:lnTo>
                <a:cubicBezTo>
                  <a:pt x="73668" y="2228851"/>
                  <a:pt x="62555" y="2172891"/>
                  <a:pt x="22868" y="2128838"/>
                </a:cubicBezTo>
                <a:cubicBezTo>
                  <a:pt x="15724" y="2034382"/>
                  <a:pt x="-5707" y="1975644"/>
                  <a:pt x="1437" y="1845469"/>
                </a:cubicBezTo>
                <a:cubicBezTo>
                  <a:pt x="41918" y="1710531"/>
                  <a:pt x="160980" y="1568451"/>
                  <a:pt x="91924" y="1585913"/>
                </a:cubicBezTo>
                <a:cubicBezTo>
                  <a:pt x="90336" y="1477962"/>
                  <a:pt x="181618" y="1422400"/>
                  <a:pt x="230037" y="1345406"/>
                </a:cubicBezTo>
                <a:cubicBezTo>
                  <a:pt x="460224" y="1237457"/>
                  <a:pt x="454668" y="1227137"/>
                  <a:pt x="565793" y="1152525"/>
                </a:cubicBezTo>
                <a:lnTo>
                  <a:pt x="584843" y="990600"/>
                </a:lnTo>
                <a:lnTo>
                  <a:pt x="565793" y="758428"/>
                </a:lnTo>
                <a:cubicBezTo>
                  <a:pt x="654692" y="596503"/>
                  <a:pt x="657868" y="517923"/>
                  <a:pt x="694380" y="400051"/>
                </a:cubicBezTo>
                <a:cubicBezTo>
                  <a:pt x="754308" y="311151"/>
                  <a:pt x="783280" y="216298"/>
                  <a:pt x="874164" y="133351"/>
                </a:cubicBezTo>
                <a:cubicBezTo>
                  <a:pt x="970208" y="41276"/>
                  <a:pt x="1026961" y="28971"/>
                  <a:pt x="1123005" y="0"/>
                </a:cubicBezTo>
                <a:cubicBezTo>
                  <a:pt x="1231352" y="25003"/>
                  <a:pt x="1270642" y="38100"/>
                  <a:pt x="1356367" y="66675"/>
                </a:cubicBezTo>
                <a:close/>
              </a:path>
            </a:pathLst>
          </a:custGeom>
          <a:gradFill flip="none" rotWithShape="1">
            <a:gsLst>
              <a:gs pos="45000">
                <a:srgbClr val="FFD85B"/>
              </a:gs>
              <a:gs pos="100000">
                <a:srgbClr val="C00000"/>
              </a:gs>
            </a:gsLst>
            <a:lin ang="162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l-PL"/>
          </a:p>
        </p:txBody>
      </p:sp>
      <p:pic>
        <p:nvPicPr>
          <p:cNvPr id="34" name="Obraz 33">
            <a:extLst>
              <a:ext uri="{FF2B5EF4-FFF2-40B4-BE49-F238E27FC236}">
                <a16:creationId xmlns:a16="http://schemas.microsoft.com/office/drawing/2014/main" id="{55B0123D-6AF8-4D63-8EF9-E574EF187EAA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9743957" y="838619"/>
            <a:ext cx="2271879" cy="6237239"/>
          </a:xfrm>
          <a:prstGeom prst="rect">
            <a:avLst/>
          </a:prstGeom>
        </p:spPr>
      </p:pic>
      <p:sp>
        <p:nvSpPr>
          <p:cNvPr id="2" name="Symbol zastępczy numeru slajdu 1">
            <a:extLst>
              <a:ext uri="{FF2B5EF4-FFF2-40B4-BE49-F238E27FC236}">
                <a16:creationId xmlns:a16="http://schemas.microsoft.com/office/drawing/2014/main" id="{DD7D0E57-D313-4B20-B71A-253D34F5E29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9677609" y="6696000"/>
            <a:ext cx="2986299" cy="499952"/>
          </a:xfrm>
        </p:spPr>
        <p:txBody>
          <a:bodyPr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fld id="{738616D8-309D-44F8-869A-17BF40B11BFA}" type="slidenum">
              <a:rPr lang="pl-PL" sz="1701" kern="0" smtClean="0">
                <a:solidFill>
                  <a:schemeClr val="bg2"/>
                </a:solidFill>
              </a:rPr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t>18</a:t>
            </a:fld>
            <a:endParaRPr lang="pl-PL" sz="1701" kern="0" dirty="0">
              <a:solidFill>
                <a:schemeClr val="bg2"/>
              </a:solidFill>
            </a:endParaRPr>
          </a:p>
        </p:txBody>
      </p:sp>
      <p:sp>
        <p:nvSpPr>
          <p:cNvPr id="44" name="Prostokąt 43">
            <a:extLst>
              <a:ext uri="{FF2B5EF4-FFF2-40B4-BE49-F238E27FC236}">
                <a16:creationId xmlns:a16="http://schemas.microsoft.com/office/drawing/2014/main" id="{A1063DF7-0966-4DF1-8AF4-BDF2F049EB51}"/>
              </a:ext>
            </a:extLst>
          </p:cNvPr>
          <p:cNvSpPr/>
          <p:nvPr/>
        </p:nvSpPr>
        <p:spPr>
          <a:xfrm>
            <a:off x="31884" y="288025"/>
            <a:ext cx="12992064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pl-PL" sz="3200" b="1" dirty="0">
                <a:solidFill>
                  <a:schemeClr val="bg1">
                    <a:lumMod val="95000"/>
                  </a:schemeClr>
                </a:solidFill>
              </a:rPr>
              <a:t>Płeć jako właściwość organizmu ludzkiego jest również trójwymiarowa</a:t>
            </a:r>
          </a:p>
        </p:txBody>
      </p:sp>
      <p:sp>
        <p:nvSpPr>
          <p:cNvPr id="38" name="pole tekstowe 37">
            <a:extLst>
              <a:ext uri="{FF2B5EF4-FFF2-40B4-BE49-F238E27FC236}">
                <a16:creationId xmlns:a16="http://schemas.microsoft.com/office/drawing/2014/main" id="{E9F7DFC5-D9DD-4BD0-8BE5-83C216CEDF59}"/>
              </a:ext>
            </a:extLst>
          </p:cNvPr>
          <p:cNvSpPr txBox="1"/>
          <p:nvPr/>
        </p:nvSpPr>
        <p:spPr>
          <a:xfrm>
            <a:off x="4238972" y="2817031"/>
            <a:ext cx="4536758" cy="132343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eaLnBrk="1" hangingPunct="1">
              <a:defRPr/>
            </a:pPr>
            <a:r>
              <a:rPr lang="pl-PL" sz="4000" b="1" dirty="0">
                <a:solidFill>
                  <a:srgbClr val="FF0000"/>
                </a:solidFill>
              </a:rPr>
              <a:t>PSYCHE</a:t>
            </a:r>
            <a:br>
              <a:rPr lang="pl-PL" sz="4000" b="1" dirty="0">
                <a:solidFill>
                  <a:srgbClr val="FF0000"/>
                </a:solidFill>
              </a:rPr>
            </a:br>
            <a:r>
              <a:rPr lang="pl-PL" sz="4000" b="1" dirty="0">
                <a:solidFill>
                  <a:srgbClr val="FF0000"/>
                </a:solidFill>
              </a:rPr>
              <a:t>(psychika)</a:t>
            </a:r>
          </a:p>
        </p:txBody>
      </p:sp>
      <p:sp>
        <p:nvSpPr>
          <p:cNvPr id="39" name="pole tekstowe 38">
            <a:extLst>
              <a:ext uri="{FF2B5EF4-FFF2-40B4-BE49-F238E27FC236}">
                <a16:creationId xmlns:a16="http://schemas.microsoft.com/office/drawing/2014/main" id="{133D8C92-172B-4AF9-B189-487917AD0969}"/>
              </a:ext>
            </a:extLst>
          </p:cNvPr>
          <p:cNvSpPr txBox="1"/>
          <p:nvPr/>
        </p:nvSpPr>
        <p:spPr>
          <a:xfrm>
            <a:off x="5154515" y="4391744"/>
            <a:ext cx="2705672" cy="132343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eaLnBrk="1" hangingPunct="1">
              <a:defRPr/>
            </a:pPr>
            <a:r>
              <a:rPr lang="pl-PL" sz="4000" b="1" dirty="0">
                <a:solidFill>
                  <a:srgbClr val="FFD13F"/>
                </a:solidFill>
              </a:rPr>
              <a:t>SOMA</a:t>
            </a:r>
            <a:br>
              <a:rPr lang="pl-PL" sz="4000" b="1" dirty="0">
                <a:solidFill>
                  <a:srgbClr val="FFD13F"/>
                </a:solidFill>
              </a:rPr>
            </a:br>
            <a:r>
              <a:rPr lang="pl-PL" sz="4000" b="1" dirty="0">
                <a:solidFill>
                  <a:srgbClr val="FFD13F"/>
                </a:solidFill>
              </a:rPr>
              <a:t>(ciało)</a:t>
            </a:r>
          </a:p>
        </p:txBody>
      </p:sp>
      <p:sp>
        <p:nvSpPr>
          <p:cNvPr id="58" name="pole tekstowe 57">
            <a:extLst>
              <a:ext uri="{FF2B5EF4-FFF2-40B4-BE49-F238E27FC236}">
                <a16:creationId xmlns:a16="http://schemas.microsoft.com/office/drawing/2014/main" id="{FC27C42B-C1F2-4BCE-AF67-D65B9A3199A9}"/>
              </a:ext>
            </a:extLst>
          </p:cNvPr>
          <p:cNvSpPr txBox="1"/>
          <p:nvPr/>
        </p:nvSpPr>
        <p:spPr>
          <a:xfrm>
            <a:off x="4238972" y="1378199"/>
            <a:ext cx="4536758" cy="132343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eaLnBrk="1" hangingPunct="1">
              <a:defRPr/>
            </a:pPr>
            <a:r>
              <a:rPr lang="pl-PL" sz="4000" b="1" dirty="0">
                <a:solidFill>
                  <a:srgbClr val="2078D1"/>
                </a:solidFill>
              </a:rPr>
              <a:t>INTELECTUS</a:t>
            </a:r>
            <a:br>
              <a:rPr lang="pl-PL" sz="4000" b="1" dirty="0">
                <a:solidFill>
                  <a:srgbClr val="2078D1"/>
                </a:solidFill>
              </a:rPr>
            </a:br>
            <a:r>
              <a:rPr lang="pl-PL" sz="4000" b="1" dirty="0">
                <a:solidFill>
                  <a:srgbClr val="2078D1"/>
                </a:solidFill>
              </a:rPr>
              <a:t>(rozum)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1957320959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" name="Dowolny kształt: kształt 34">
            <a:extLst>
              <a:ext uri="{FF2B5EF4-FFF2-40B4-BE49-F238E27FC236}">
                <a16:creationId xmlns:a16="http://schemas.microsoft.com/office/drawing/2014/main" id="{328F73FE-17B9-48ED-B5E9-02663ED1EF92}"/>
              </a:ext>
            </a:extLst>
          </p:cNvPr>
          <p:cNvSpPr/>
          <p:nvPr/>
        </p:nvSpPr>
        <p:spPr>
          <a:xfrm flipH="1">
            <a:off x="10032069" y="1575892"/>
            <a:ext cx="2071668" cy="4974939"/>
          </a:xfrm>
          <a:custGeom>
            <a:avLst/>
            <a:gdLst>
              <a:gd name="connsiteX0" fmla="*/ 1381125 w 2271713"/>
              <a:gd name="connsiteY0" fmla="*/ 85725 h 5453063"/>
              <a:gd name="connsiteX1" fmla="*/ 1457325 w 2271713"/>
              <a:gd name="connsiteY1" fmla="*/ 200025 h 5453063"/>
              <a:gd name="connsiteX2" fmla="*/ 1443038 w 2271713"/>
              <a:gd name="connsiteY2" fmla="*/ 266700 h 5453063"/>
              <a:gd name="connsiteX3" fmla="*/ 1509713 w 2271713"/>
              <a:gd name="connsiteY3" fmla="*/ 466725 h 5453063"/>
              <a:gd name="connsiteX4" fmla="*/ 1495425 w 2271713"/>
              <a:gd name="connsiteY4" fmla="*/ 757238 h 5453063"/>
              <a:gd name="connsiteX5" fmla="*/ 1428750 w 2271713"/>
              <a:gd name="connsiteY5" fmla="*/ 928688 h 5453063"/>
              <a:gd name="connsiteX6" fmla="*/ 1581150 w 2271713"/>
              <a:gd name="connsiteY6" fmla="*/ 919163 h 5453063"/>
              <a:gd name="connsiteX7" fmla="*/ 1947863 w 2271713"/>
              <a:gd name="connsiteY7" fmla="*/ 1176338 h 5453063"/>
              <a:gd name="connsiteX8" fmla="*/ 2271713 w 2271713"/>
              <a:gd name="connsiteY8" fmla="*/ 1504950 h 5453063"/>
              <a:gd name="connsiteX9" fmla="*/ 2271713 w 2271713"/>
              <a:gd name="connsiteY9" fmla="*/ 1552575 h 5453063"/>
              <a:gd name="connsiteX10" fmla="*/ 1962150 w 2271713"/>
              <a:gd name="connsiteY10" fmla="*/ 1871663 h 5453063"/>
              <a:gd name="connsiteX11" fmla="*/ 1809750 w 2271713"/>
              <a:gd name="connsiteY11" fmla="*/ 1995488 h 5453063"/>
              <a:gd name="connsiteX12" fmla="*/ 1724025 w 2271713"/>
              <a:gd name="connsiteY12" fmla="*/ 1947863 h 5453063"/>
              <a:gd name="connsiteX13" fmla="*/ 2038350 w 2271713"/>
              <a:gd name="connsiteY13" fmla="*/ 1528763 h 5453063"/>
              <a:gd name="connsiteX14" fmla="*/ 1695450 w 2271713"/>
              <a:gd name="connsiteY14" fmla="*/ 1252538 h 5453063"/>
              <a:gd name="connsiteX15" fmla="*/ 1652588 w 2271713"/>
              <a:gd name="connsiteY15" fmla="*/ 1428750 h 5453063"/>
              <a:gd name="connsiteX16" fmla="*/ 1595438 w 2271713"/>
              <a:gd name="connsiteY16" fmla="*/ 1566863 h 5453063"/>
              <a:gd name="connsiteX17" fmla="*/ 1628775 w 2271713"/>
              <a:gd name="connsiteY17" fmla="*/ 1800225 h 5453063"/>
              <a:gd name="connsiteX18" fmla="*/ 1747838 w 2271713"/>
              <a:gd name="connsiteY18" fmla="*/ 1990725 h 5453063"/>
              <a:gd name="connsiteX19" fmla="*/ 1824038 w 2271713"/>
              <a:gd name="connsiteY19" fmla="*/ 2105025 h 5453063"/>
              <a:gd name="connsiteX20" fmla="*/ 1990725 w 2271713"/>
              <a:gd name="connsiteY20" fmla="*/ 2428875 h 5453063"/>
              <a:gd name="connsiteX21" fmla="*/ 1990725 w 2271713"/>
              <a:gd name="connsiteY21" fmla="*/ 2795588 h 5453063"/>
              <a:gd name="connsiteX22" fmla="*/ 1857375 w 2271713"/>
              <a:gd name="connsiteY22" fmla="*/ 3167063 h 5453063"/>
              <a:gd name="connsiteX23" fmla="*/ 1790700 w 2271713"/>
              <a:gd name="connsiteY23" fmla="*/ 3624263 h 5453063"/>
              <a:gd name="connsiteX24" fmla="*/ 1495425 w 2271713"/>
              <a:gd name="connsiteY24" fmla="*/ 4500563 h 5453063"/>
              <a:gd name="connsiteX25" fmla="*/ 1404938 w 2271713"/>
              <a:gd name="connsiteY25" fmla="*/ 4824413 h 5453063"/>
              <a:gd name="connsiteX26" fmla="*/ 1585913 w 2271713"/>
              <a:gd name="connsiteY26" fmla="*/ 5129213 h 5453063"/>
              <a:gd name="connsiteX27" fmla="*/ 1728788 w 2271713"/>
              <a:gd name="connsiteY27" fmla="*/ 5219700 h 5453063"/>
              <a:gd name="connsiteX28" fmla="*/ 1733550 w 2271713"/>
              <a:gd name="connsiteY28" fmla="*/ 5243513 h 5453063"/>
              <a:gd name="connsiteX29" fmla="*/ 1643063 w 2271713"/>
              <a:gd name="connsiteY29" fmla="*/ 5262563 h 5453063"/>
              <a:gd name="connsiteX30" fmla="*/ 1404938 w 2271713"/>
              <a:gd name="connsiteY30" fmla="*/ 5143500 h 5453063"/>
              <a:gd name="connsiteX31" fmla="*/ 1333500 w 2271713"/>
              <a:gd name="connsiteY31" fmla="*/ 5167313 h 5453063"/>
              <a:gd name="connsiteX32" fmla="*/ 1243013 w 2271713"/>
              <a:gd name="connsiteY32" fmla="*/ 5110163 h 5453063"/>
              <a:gd name="connsiteX33" fmla="*/ 1238250 w 2271713"/>
              <a:gd name="connsiteY33" fmla="*/ 5224463 h 5453063"/>
              <a:gd name="connsiteX34" fmla="*/ 1100138 w 2271713"/>
              <a:gd name="connsiteY34" fmla="*/ 5453063 h 5453063"/>
              <a:gd name="connsiteX35" fmla="*/ 1038225 w 2271713"/>
              <a:gd name="connsiteY35" fmla="*/ 5453063 h 5453063"/>
              <a:gd name="connsiteX36" fmla="*/ 1023938 w 2271713"/>
              <a:gd name="connsiteY36" fmla="*/ 5148263 h 5453063"/>
              <a:gd name="connsiteX37" fmla="*/ 1185863 w 2271713"/>
              <a:gd name="connsiteY37" fmla="*/ 4848225 h 5453063"/>
              <a:gd name="connsiteX38" fmla="*/ 1271588 w 2271713"/>
              <a:gd name="connsiteY38" fmla="*/ 4095750 h 5453063"/>
              <a:gd name="connsiteX39" fmla="*/ 1419225 w 2271713"/>
              <a:gd name="connsiteY39" fmla="*/ 3509963 h 5453063"/>
              <a:gd name="connsiteX40" fmla="*/ 1262063 w 2271713"/>
              <a:gd name="connsiteY40" fmla="*/ 3328988 h 5453063"/>
              <a:gd name="connsiteX41" fmla="*/ 1147763 w 2271713"/>
              <a:gd name="connsiteY41" fmla="*/ 2981325 h 5453063"/>
              <a:gd name="connsiteX42" fmla="*/ 1066800 w 2271713"/>
              <a:gd name="connsiteY42" fmla="*/ 2671763 h 5453063"/>
              <a:gd name="connsiteX43" fmla="*/ 1128713 w 2271713"/>
              <a:gd name="connsiteY43" fmla="*/ 2085975 h 5453063"/>
              <a:gd name="connsiteX44" fmla="*/ 957263 w 2271713"/>
              <a:gd name="connsiteY44" fmla="*/ 1604963 h 5453063"/>
              <a:gd name="connsiteX45" fmla="*/ 852488 w 2271713"/>
              <a:gd name="connsiteY45" fmla="*/ 1490663 h 5453063"/>
              <a:gd name="connsiteX46" fmla="*/ 785813 w 2271713"/>
              <a:gd name="connsiteY46" fmla="*/ 2143125 h 5453063"/>
              <a:gd name="connsiteX47" fmla="*/ 962025 w 2271713"/>
              <a:gd name="connsiteY47" fmla="*/ 2586038 h 5453063"/>
              <a:gd name="connsiteX48" fmla="*/ 1004888 w 2271713"/>
              <a:gd name="connsiteY48" fmla="*/ 2790825 h 5453063"/>
              <a:gd name="connsiteX49" fmla="*/ 1066800 w 2271713"/>
              <a:gd name="connsiteY49" fmla="*/ 2843213 h 5453063"/>
              <a:gd name="connsiteX50" fmla="*/ 1066800 w 2271713"/>
              <a:gd name="connsiteY50" fmla="*/ 3071813 h 5453063"/>
              <a:gd name="connsiteX51" fmla="*/ 1023938 w 2271713"/>
              <a:gd name="connsiteY51" fmla="*/ 3167063 h 5453063"/>
              <a:gd name="connsiteX52" fmla="*/ 828675 w 2271713"/>
              <a:gd name="connsiteY52" fmla="*/ 3171825 h 5453063"/>
              <a:gd name="connsiteX53" fmla="*/ 766763 w 2271713"/>
              <a:gd name="connsiteY53" fmla="*/ 3062288 h 5453063"/>
              <a:gd name="connsiteX54" fmla="*/ 828675 w 2271713"/>
              <a:gd name="connsiteY54" fmla="*/ 2947988 h 5453063"/>
              <a:gd name="connsiteX55" fmla="*/ 904875 w 2271713"/>
              <a:gd name="connsiteY55" fmla="*/ 2957513 h 5453063"/>
              <a:gd name="connsiteX56" fmla="*/ 914400 w 2271713"/>
              <a:gd name="connsiteY56" fmla="*/ 2909888 h 5453063"/>
              <a:gd name="connsiteX57" fmla="*/ 738188 w 2271713"/>
              <a:gd name="connsiteY57" fmla="*/ 2481263 h 5453063"/>
              <a:gd name="connsiteX58" fmla="*/ 619125 w 2271713"/>
              <a:gd name="connsiteY58" fmla="*/ 2209800 h 5453063"/>
              <a:gd name="connsiteX59" fmla="*/ 619125 w 2271713"/>
              <a:gd name="connsiteY59" fmla="*/ 1395413 h 5453063"/>
              <a:gd name="connsiteX60" fmla="*/ 523875 w 2271713"/>
              <a:gd name="connsiteY60" fmla="*/ 1600200 h 5453063"/>
              <a:gd name="connsiteX61" fmla="*/ 357188 w 2271713"/>
              <a:gd name="connsiteY61" fmla="*/ 1747838 h 5453063"/>
              <a:gd name="connsiteX62" fmla="*/ 161925 w 2271713"/>
              <a:gd name="connsiteY62" fmla="*/ 1938338 h 5453063"/>
              <a:gd name="connsiteX63" fmla="*/ 152400 w 2271713"/>
              <a:gd name="connsiteY63" fmla="*/ 1981200 h 5453063"/>
              <a:gd name="connsiteX64" fmla="*/ 133350 w 2271713"/>
              <a:gd name="connsiteY64" fmla="*/ 2176463 h 5453063"/>
              <a:gd name="connsiteX65" fmla="*/ 142875 w 2271713"/>
              <a:gd name="connsiteY65" fmla="*/ 2271713 h 5453063"/>
              <a:gd name="connsiteX66" fmla="*/ 23813 w 2271713"/>
              <a:gd name="connsiteY66" fmla="*/ 2128838 h 5453063"/>
              <a:gd name="connsiteX67" fmla="*/ 0 w 2271713"/>
              <a:gd name="connsiteY67" fmla="*/ 1824038 h 5453063"/>
              <a:gd name="connsiteX68" fmla="*/ 114300 w 2271713"/>
              <a:gd name="connsiteY68" fmla="*/ 1576388 h 5453063"/>
              <a:gd name="connsiteX69" fmla="*/ 233363 w 2271713"/>
              <a:gd name="connsiteY69" fmla="*/ 1343025 h 5453063"/>
              <a:gd name="connsiteX70" fmla="*/ 566738 w 2271713"/>
              <a:gd name="connsiteY70" fmla="*/ 1152525 h 5453063"/>
              <a:gd name="connsiteX71" fmla="*/ 585788 w 2271713"/>
              <a:gd name="connsiteY71" fmla="*/ 990600 h 5453063"/>
              <a:gd name="connsiteX72" fmla="*/ 585788 w 2271713"/>
              <a:gd name="connsiteY72" fmla="*/ 742950 h 5453063"/>
              <a:gd name="connsiteX73" fmla="*/ 676275 w 2271713"/>
              <a:gd name="connsiteY73" fmla="*/ 404813 h 5453063"/>
              <a:gd name="connsiteX74" fmla="*/ 866775 w 2271713"/>
              <a:gd name="connsiteY74" fmla="*/ 119063 h 5453063"/>
              <a:gd name="connsiteX75" fmla="*/ 1123950 w 2271713"/>
              <a:gd name="connsiteY75" fmla="*/ 0 h 5453063"/>
              <a:gd name="connsiteX76" fmla="*/ 1381125 w 2271713"/>
              <a:gd name="connsiteY76" fmla="*/ 85725 h 5453063"/>
              <a:gd name="connsiteX0" fmla="*/ 1381125 w 2271713"/>
              <a:gd name="connsiteY0" fmla="*/ 85725 h 5453063"/>
              <a:gd name="connsiteX1" fmla="*/ 1457325 w 2271713"/>
              <a:gd name="connsiteY1" fmla="*/ 200025 h 5453063"/>
              <a:gd name="connsiteX2" fmla="*/ 1443038 w 2271713"/>
              <a:gd name="connsiteY2" fmla="*/ 266700 h 5453063"/>
              <a:gd name="connsiteX3" fmla="*/ 1509713 w 2271713"/>
              <a:gd name="connsiteY3" fmla="*/ 466725 h 5453063"/>
              <a:gd name="connsiteX4" fmla="*/ 1495425 w 2271713"/>
              <a:gd name="connsiteY4" fmla="*/ 757238 h 5453063"/>
              <a:gd name="connsiteX5" fmla="*/ 1428750 w 2271713"/>
              <a:gd name="connsiteY5" fmla="*/ 928688 h 5453063"/>
              <a:gd name="connsiteX6" fmla="*/ 1581150 w 2271713"/>
              <a:gd name="connsiteY6" fmla="*/ 919163 h 5453063"/>
              <a:gd name="connsiteX7" fmla="*/ 1947863 w 2271713"/>
              <a:gd name="connsiteY7" fmla="*/ 1176338 h 5453063"/>
              <a:gd name="connsiteX8" fmla="*/ 2271713 w 2271713"/>
              <a:gd name="connsiteY8" fmla="*/ 1504950 h 5453063"/>
              <a:gd name="connsiteX9" fmla="*/ 2271713 w 2271713"/>
              <a:gd name="connsiteY9" fmla="*/ 1552575 h 5453063"/>
              <a:gd name="connsiteX10" fmla="*/ 1962150 w 2271713"/>
              <a:gd name="connsiteY10" fmla="*/ 1871663 h 5453063"/>
              <a:gd name="connsiteX11" fmla="*/ 1809750 w 2271713"/>
              <a:gd name="connsiteY11" fmla="*/ 1995488 h 5453063"/>
              <a:gd name="connsiteX12" fmla="*/ 1724025 w 2271713"/>
              <a:gd name="connsiteY12" fmla="*/ 1947863 h 5453063"/>
              <a:gd name="connsiteX13" fmla="*/ 2038350 w 2271713"/>
              <a:gd name="connsiteY13" fmla="*/ 1528763 h 5453063"/>
              <a:gd name="connsiteX14" fmla="*/ 1695450 w 2271713"/>
              <a:gd name="connsiteY14" fmla="*/ 1252538 h 5453063"/>
              <a:gd name="connsiteX15" fmla="*/ 1652588 w 2271713"/>
              <a:gd name="connsiteY15" fmla="*/ 1428750 h 5453063"/>
              <a:gd name="connsiteX16" fmla="*/ 1595438 w 2271713"/>
              <a:gd name="connsiteY16" fmla="*/ 1566863 h 5453063"/>
              <a:gd name="connsiteX17" fmla="*/ 1628775 w 2271713"/>
              <a:gd name="connsiteY17" fmla="*/ 1800225 h 5453063"/>
              <a:gd name="connsiteX18" fmla="*/ 1747838 w 2271713"/>
              <a:gd name="connsiteY18" fmla="*/ 1990725 h 5453063"/>
              <a:gd name="connsiteX19" fmla="*/ 1824038 w 2271713"/>
              <a:gd name="connsiteY19" fmla="*/ 2105025 h 5453063"/>
              <a:gd name="connsiteX20" fmla="*/ 1990725 w 2271713"/>
              <a:gd name="connsiteY20" fmla="*/ 2428875 h 5453063"/>
              <a:gd name="connsiteX21" fmla="*/ 1990725 w 2271713"/>
              <a:gd name="connsiteY21" fmla="*/ 2795588 h 5453063"/>
              <a:gd name="connsiteX22" fmla="*/ 1857375 w 2271713"/>
              <a:gd name="connsiteY22" fmla="*/ 3167063 h 5453063"/>
              <a:gd name="connsiteX23" fmla="*/ 1790700 w 2271713"/>
              <a:gd name="connsiteY23" fmla="*/ 3624263 h 5453063"/>
              <a:gd name="connsiteX24" fmla="*/ 1495425 w 2271713"/>
              <a:gd name="connsiteY24" fmla="*/ 4500563 h 5453063"/>
              <a:gd name="connsiteX25" fmla="*/ 1404938 w 2271713"/>
              <a:gd name="connsiteY25" fmla="*/ 4824413 h 5453063"/>
              <a:gd name="connsiteX26" fmla="*/ 1585913 w 2271713"/>
              <a:gd name="connsiteY26" fmla="*/ 5129213 h 5453063"/>
              <a:gd name="connsiteX27" fmla="*/ 1728788 w 2271713"/>
              <a:gd name="connsiteY27" fmla="*/ 5219700 h 5453063"/>
              <a:gd name="connsiteX28" fmla="*/ 1733550 w 2271713"/>
              <a:gd name="connsiteY28" fmla="*/ 5243513 h 5453063"/>
              <a:gd name="connsiteX29" fmla="*/ 1643063 w 2271713"/>
              <a:gd name="connsiteY29" fmla="*/ 5262563 h 5453063"/>
              <a:gd name="connsiteX30" fmla="*/ 1404938 w 2271713"/>
              <a:gd name="connsiteY30" fmla="*/ 5143500 h 5453063"/>
              <a:gd name="connsiteX31" fmla="*/ 1333500 w 2271713"/>
              <a:gd name="connsiteY31" fmla="*/ 5167313 h 5453063"/>
              <a:gd name="connsiteX32" fmla="*/ 1243013 w 2271713"/>
              <a:gd name="connsiteY32" fmla="*/ 5110163 h 5453063"/>
              <a:gd name="connsiteX33" fmla="*/ 1238250 w 2271713"/>
              <a:gd name="connsiteY33" fmla="*/ 5224463 h 5453063"/>
              <a:gd name="connsiteX34" fmla="*/ 1100138 w 2271713"/>
              <a:gd name="connsiteY34" fmla="*/ 5453063 h 5453063"/>
              <a:gd name="connsiteX35" fmla="*/ 1038225 w 2271713"/>
              <a:gd name="connsiteY35" fmla="*/ 5453063 h 5453063"/>
              <a:gd name="connsiteX36" fmla="*/ 1023938 w 2271713"/>
              <a:gd name="connsiteY36" fmla="*/ 5148263 h 5453063"/>
              <a:gd name="connsiteX37" fmla="*/ 1185863 w 2271713"/>
              <a:gd name="connsiteY37" fmla="*/ 4848225 h 5453063"/>
              <a:gd name="connsiteX38" fmla="*/ 1271588 w 2271713"/>
              <a:gd name="connsiteY38" fmla="*/ 4095750 h 5453063"/>
              <a:gd name="connsiteX39" fmla="*/ 1419225 w 2271713"/>
              <a:gd name="connsiteY39" fmla="*/ 3509963 h 5453063"/>
              <a:gd name="connsiteX40" fmla="*/ 1262063 w 2271713"/>
              <a:gd name="connsiteY40" fmla="*/ 3328988 h 5453063"/>
              <a:gd name="connsiteX41" fmla="*/ 1147763 w 2271713"/>
              <a:gd name="connsiteY41" fmla="*/ 2981325 h 5453063"/>
              <a:gd name="connsiteX42" fmla="*/ 1066800 w 2271713"/>
              <a:gd name="connsiteY42" fmla="*/ 2671763 h 5453063"/>
              <a:gd name="connsiteX43" fmla="*/ 1128713 w 2271713"/>
              <a:gd name="connsiteY43" fmla="*/ 2085975 h 5453063"/>
              <a:gd name="connsiteX44" fmla="*/ 957263 w 2271713"/>
              <a:gd name="connsiteY44" fmla="*/ 1604963 h 5453063"/>
              <a:gd name="connsiteX45" fmla="*/ 852488 w 2271713"/>
              <a:gd name="connsiteY45" fmla="*/ 1490663 h 5453063"/>
              <a:gd name="connsiteX46" fmla="*/ 785813 w 2271713"/>
              <a:gd name="connsiteY46" fmla="*/ 2143125 h 5453063"/>
              <a:gd name="connsiteX47" fmla="*/ 962025 w 2271713"/>
              <a:gd name="connsiteY47" fmla="*/ 2586038 h 5453063"/>
              <a:gd name="connsiteX48" fmla="*/ 1004888 w 2271713"/>
              <a:gd name="connsiteY48" fmla="*/ 2790825 h 5453063"/>
              <a:gd name="connsiteX49" fmla="*/ 1066800 w 2271713"/>
              <a:gd name="connsiteY49" fmla="*/ 2843213 h 5453063"/>
              <a:gd name="connsiteX50" fmla="*/ 1066800 w 2271713"/>
              <a:gd name="connsiteY50" fmla="*/ 3071813 h 5453063"/>
              <a:gd name="connsiteX51" fmla="*/ 1023938 w 2271713"/>
              <a:gd name="connsiteY51" fmla="*/ 3167063 h 5453063"/>
              <a:gd name="connsiteX52" fmla="*/ 828675 w 2271713"/>
              <a:gd name="connsiteY52" fmla="*/ 3171825 h 5453063"/>
              <a:gd name="connsiteX53" fmla="*/ 766763 w 2271713"/>
              <a:gd name="connsiteY53" fmla="*/ 3062288 h 5453063"/>
              <a:gd name="connsiteX54" fmla="*/ 828675 w 2271713"/>
              <a:gd name="connsiteY54" fmla="*/ 2947988 h 5453063"/>
              <a:gd name="connsiteX55" fmla="*/ 904875 w 2271713"/>
              <a:gd name="connsiteY55" fmla="*/ 2957513 h 5453063"/>
              <a:gd name="connsiteX56" fmla="*/ 914400 w 2271713"/>
              <a:gd name="connsiteY56" fmla="*/ 2909888 h 5453063"/>
              <a:gd name="connsiteX57" fmla="*/ 738188 w 2271713"/>
              <a:gd name="connsiteY57" fmla="*/ 2481263 h 5453063"/>
              <a:gd name="connsiteX58" fmla="*/ 619125 w 2271713"/>
              <a:gd name="connsiteY58" fmla="*/ 2209800 h 5453063"/>
              <a:gd name="connsiteX59" fmla="*/ 619125 w 2271713"/>
              <a:gd name="connsiteY59" fmla="*/ 1395413 h 5453063"/>
              <a:gd name="connsiteX60" fmla="*/ 523875 w 2271713"/>
              <a:gd name="connsiteY60" fmla="*/ 1600200 h 5453063"/>
              <a:gd name="connsiteX61" fmla="*/ 357188 w 2271713"/>
              <a:gd name="connsiteY61" fmla="*/ 1747838 h 5453063"/>
              <a:gd name="connsiteX62" fmla="*/ 161925 w 2271713"/>
              <a:gd name="connsiteY62" fmla="*/ 1938338 h 5453063"/>
              <a:gd name="connsiteX63" fmla="*/ 152400 w 2271713"/>
              <a:gd name="connsiteY63" fmla="*/ 1981200 h 5453063"/>
              <a:gd name="connsiteX64" fmla="*/ 133350 w 2271713"/>
              <a:gd name="connsiteY64" fmla="*/ 2176463 h 5453063"/>
              <a:gd name="connsiteX65" fmla="*/ 142875 w 2271713"/>
              <a:gd name="connsiteY65" fmla="*/ 2271713 h 5453063"/>
              <a:gd name="connsiteX66" fmla="*/ 23813 w 2271713"/>
              <a:gd name="connsiteY66" fmla="*/ 2128838 h 5453063"/>
              <a:gd name="connsiteX67" fmla="*/ 0 w 2271713"/>
              <a:gd name="connsiteY67" fmla="*/ 1824038 h 5453063"/>
              <a:gd name="connsiteX68" fmla="*/ 114300 w 2271713"/>
              <a:gd name="connsiteY68" fmla="*/ 1576388 h 5453063"/>
              <a:gd name="connsiteX69" fmla="*/ 233363 w 2271713"/>
              <a:gd name="connsiteY69" fmla="*/ 1376362 h 5453063"/>
              <a:gd name="connsiteX70" fmla="*/ 566738 w 2271713"/>
              <a:gd name="connsiteY70" fmla="*/ 1152525 h 5453063"/>
              <a:gd name="connsiteX71" fmla="*/ 585788 w 2271713"/>
              <a:gd name="connsiteY71" fmla="*/ 990600 h 5453063"/>
              <a:gd name="connsiteX72" fmla="*/ 585788 w 2271713"/>
              <a:gd name="connsiteY72" fmla="*/ 742950 h 5453063"/>
              <a:gd name="connsiteX73" fmla="*/ 676275 w 2271713"/>
              <a:gd name="connsiteY73" fmla="*/ 404813 h 5453063"/>
              <a:gd name="connsiteX74" fmla="*/ 866775 w 2271713"/>
              <a:gd name="connsiteY74" fmla="*/ 119063 h 5453063"/>
              <a:gd name="connsiteX75" fmla="*/ 1123950 w 2271713"/>
              <a:gd name="connsiteY75" fmla="*/ 0 h 5453063"/>
              <a:gd name="connsiteX76" fmla="*/ 1381125 w 2271713"/>
              <a:gd name="connsiteY76" fmla="*/ 85725 h 5453063"/>
              <a:gd name="connsiteX0" fmla="*/ 1381125 w 2271713"/>
              <a:gd name="connsiteY0" fmla="*/ 85725 h 5453063"/>
              <a:gd name="connsiteX1" fmla="*/ 1457325 w 2271713"/>
              <a:gd name="connsiteY1" fmla="*/ 200025 h 5453063"/>
              <a:gd name="connsiteX2" fmla="*/ 1443038 w 2271713"/>
              <a:gd name="connsiteY2" fmla="*/ 266700 h 5453063"/>
              <a:gd name="connsiteX3" fmla="*/ 1509713 w 2271713"/>
              <a:gd name="connsiteY3" fmla="*/ 466725 h 5453063"/>
              <a:gd name="connsiteX4" fmla="*/ 1495425 w 2271713"/>
              <a:gd name="connsiteY4" fmla="*/ 757238 h 5453063"/>
              <a:gd name="connsiteX5" fmla="*/ 1428750 w 2271713"/>
              <a:gd name="connsiteY5" fmla="*/ 928688 h 5453063"/>
              <a:gd name="connsiteX6" fmla="*/ 1581150 w 2271713"/>
              <a:gd name="connsiteY6" fmla="*/ 919163 h 5453063"/>
              <a:gd name="connsiteX7" fmla="*/ 1947863 w 2271713"/>
              <a:gd name="connsiteY7" fmla="*/ 1176338 h 5453063"/>
              <a:gd name="connsiteX8" fmla="*/ 2271713 w 2271713"/>
              <a:gd name="connsiteY8" fmla="*/ 1504950 h 5453063"/>
              <a:gd name="connsiteX9" fmla="*/ 2271713 w 2271713"/>
              <a:gd name="connsiteY9" fmla="*/ 1552575 h 5453063"/>
              <a:gd name="connsiteX10" fmla="*/ 1962150 w 2271713"/>
              <a:gd name="connsiteY10" fmla="*/ 1871663 h 5453063"/>
              <a:gd name="connsiteX11" fmla="*/ 1809750 w 2271713"/>
              <a:gd name="connsiteY11" fmla="*/ 1995488 h 5453063"/>
              <a:gd name="connsiteX12" fmla="*/ 1724025 w 2271713"/>
              <a:gd name="connsiteY12" fmla="*/ 1947863 h 5453063"/>
              <a:gd name="connsiteX13" fmla="*/ 2038350 w 2271713"/>
              <a:gd name="connsiteY13" fmla="*/ 1528763 h 5453063"/>
              <a:gd name="connsiteX14" fmla="*/ 1695450 w 2271713"/>
              <a:gd name="connsiteY14" fmla="*/ 1252538 h 5453063"/>
              <a:gd name="connsiteX15" fmla="*/ 1652588 w 2271713"/>
              <a:gd name="connsiteY15" fmla="*/ 1428750 h 5453063"/>
              <a:gd name="connsiteX16" fmla="*/ 1595438 w 2271713"/>
              <a:gd name="connsiteY16" fmla="*/ 1566863 h 5453063"/>
              <a:gd name="connsiteX17" fmla="*/ 1628775 w 2271713"/>
              <a:gd name="connsiteY17" fmla="*/ 1800225 h 5453063"/>
              <a:gd name="connsiteX18" fmla="*/ 1747838 w 2271713"/>
              <a:gd name="connsiteY18" fmla="*/ 1990725 h 5453063"/>
              <a:gd name="connsiteX19" fmla="*/ 1824038 w 2271713"/>
              <a:gd name="connsiteY19" fmla="*/ 2105025 h 5453063"/>
              <a:gd name="connsiteX20" fmla="*/ 1990725 w 2271713"/>
              <a:gd name="connsiteY20" fmla="*/ 2428875 h 5453063"/>
              <a:gd name="connsiteX21" fmla="*/ 1990725 w 2271713"/>
              <a:gd name="connsiteY21" fmla="*/ 2795588 h 5453063"/>
              <a:gd name="connsiteX22" fmla="*/ 1857375 w 2271713"/>
              <a:gd name="connsiteY22" fmla="*/ 3167063 h 5453063"/>
              <a:gd name="connsiteX23" fmla="*/ 1790700 w 2271713"/>
              <a:gd name="connsiteY23" fmla="*/ 3624263 h 5453063"/>
              <a:gd name="connsiteX24" fmla="*/ 1495425 w 2271713"/>
              <a:gd name="connsiteY24" fmla="*/ 4500563 h 5453063"/>
              <a:gd name="connsiteX25" fmla="*/ 1404938 w 2271713"/>
              <a:gd name="connsiteY25" fmla="*/ 4824413 h 5453063"/>
              <a:gd name="connsiteX26" fmla="*/ 1585913 w 2271713"/>
              <a:gd name="connsiteY26" fmla="*/ 5129213 h 5453063"/>
              <a:gd name="connsiteX27" fmla="*/ 1728788 w 2271713"/>
              <a:gd name="connsiteY27" fmla="*/ 5219700 h 5453063"/>
              <a:gd name="connsiteX28" fmla="*/ 1733550 w 2271713"/>
              <a:gd name="connsiteY28" fmla="*/ 5243513 h 5453063"/>
              <a:gd name="connsiteX29" fmla="*/ 1643063 w 2271713"/>
              <a:gd name="connsiteY29" fmla="*/ 5262563 h 5453063"/>
              <a:gd name="connsiteX30" fmla="*/ 1404938 w 2271713"/>
              <a:gd name="connsiteY30" fmla="*/ 5143500 h 5453063"/>
              <a:gd name="connsiteX31" fmla="*/ 1333500 w 2271713"/>
              <a:gd name="connsiteY31" fmla="*/ 5167313 h 5453063"/>
              <a:gd name="connsiteX32" fmla="*/ 1243013 w 2271713"/>
              <a:gd name="connsiteY32" fmla="*/ 5110163 h 5453063"/>
              <a:gd name="connsiteX33" fmla="*/ 1238250 w 2271713"/>
              <a:gd name="connsiteY33" fmla="*/ 5224463 h 5453063"/>
              <a:gd name="connsiteX34" fmla="*/ 1100138 w 2271713"/>
              <a:gd name="connsiteY34" fmla="*/ 5453063 h 5453063"/>
              <a:gd name="connsiteX35" fmla="*/ 1038225 w 2271713"/>
              <a:gd name="connsiteY35" fmla="*/ 5453063 h 5453063"/>
              <a:gd name="connsiteX36" fmla="*/ 1023938 w 2271713"/>
              <a:gd name="connsiteY36" fmla="*/ 5148263 h 5453063"/>
              <a:gd name="connsiteX37" fmla="*/ 1185863 w 2271713"/>
              <a:gd name="connsiteY37" fmla="*/ 4848225 h 5453063"/>
              <a:gd name="connsiteX38" fmla="*/ 1271588 w 2271713"/>
              <a:gd name="connsiteY38" fmla="*/ 4095750 h 5453063"/>
              <a:gd name="connsiteX39" fmla="*/ 1419225 w 2271713"/>
              <a:gd name="connsiteY39" fmla="*/ 3509963 h 5453063"/>
              <a:gd name="connsiteX40" fmla="*/ 1262063 w 2271713"/>
              <a:gd name="connsiteY40" fmla="*/ 3328988 h 5453063"/>
              <a:gd name="connsiteX41" fmla="*/ 1147763 w 2271713"/>
              <a:gd name="connsiteY41" fmla="*/ 2981325 h 5453063"/>
              <a:gd name="connsiteX42" fmla="*/ 1066800 w 2271713"/>
              <a:gd name="connsiteY42" fmla="*/ 2671763 h 5453063"/>
              <a:gd name="connsiteX43" fmla="*/ 1128713 w 2271713"/>
              <a:gd name="connsiteY43" fmla="*/ 2085975 h 5453063"/>
              <a:gd name="connsiteX44" fmla="*/ 957263 w 2271713"/>
              <a:gd name="connsiteY44" fmla="*/ 1604963 h 5453063"/>
              <a:gd name="connsiteX45" fmla="*/ 852488 w 2271713"/>
              <a:gd name="connsiteY45" fmla="*/ 1490663 h 5453063"/>
              <a:gd name="connsiteX46" fmla="*/ 785813 w 2271713"/>
              <a:gd name="connsiteY46" fmla="*/ 2143125 h 5453063"/>
              <a:gd name="connsiteX47" fmla="*/ 962025 w 2271713"/>
              <a:gd name="connsiteY47" fmla="*/ 2586038 h 5453063"/>
              <a:gd name="connsiteX48" fmla="*/ 1004888 w 2271713"/>
              <a:gd name="connsiteY48" fmla="*/ 2790825 h 5453063"/>
              <a:gd name="connsiteX49" fmla="*/ 1066800 w 2271713"/>
              <a:gd name="connsiteY49" fmla="*/ 2843213 h 5453063"/>
              <a:gd name="connsiteX50" fmla="*/ 1066800 w 2271713"/>
              <a:gd name="connsiteY50" fmla="*/ 3071813 h 5453063"/>
              <a:gd name="connsiteX51" fmla="*/ 1023938 w 2271713"/>
              <a:gd name="connsiteY51" fmla="*/ 3167063 h 5453063"/>
              <a:gd name="connsiteX52" fmla="*/ 828675 w 2271713"/>
              <a:gd name="connsiteY52" fmla="*/ 3171825 h 5453063"/>
              <a:gd name="connsiteX53" fmla="*/ 766763 w 2271713"/>
              <a:gd name="connsiteY53" fmla="*/ 3062288 h 5453063"/>
              <a:gd name="connsiteX54" fmla="*/ 828675 w 2271713"/>
              <a:gd name="connsiteY54" fmla="*/ 2947988 h 5453063"/>
              <a:gd name="connsiteX55" fmla="*/ 904875 w 2271713"/>
              <a:gd name="connsiteY55" fmla="*/ 2957513 h 5453063"/>
              <a:gd name="connsiteX56" fmla="*/ 914400 w 2271713"/>
              <a:gd name="connsiteY56" fmla="*/ 2909888 h 5453063"/>
              <a:gd name="connsiteX57" fmla="*/ 738188 w 2271713"/>
              <a:gd name="connsiteY57" fmla="*/ 2481263 h 5453063"/>
              <a:gd name="connsiteX58" fmla="*/ 619125 w 2271713"/>
              <a:gd name="connsiteY58" fmla="*/ 2209800 h 5453063"/>
              <a:gd name="connsiteX59" fmla="*/ 619125 w 2271713"/>
              <a:gd name="connsiteY59" fmla="*/ 1395413 h 5453063"/>
              <a:gd name="connsiteX60" fmla="*/ 523875 w 2271713"/>
              <a:gd name="connsiteY60" fmla="*/ 1600200 h 5453063"/>
              <a:gd name="connsiteX61" fmla="*/ 357188 w 2271713"/>
              <a:gd name="connsiteY61" fmla="*/ 1747838 h 5453063"/>
              <a:gd name="connsiteX62" fmla="*/ 161925 w 2271713"/>
              <a:gd name="connsiteY62" fmla="*/ 1938338 h 5453063"/>
              <a:gd name="connsiteX63" fmla="*/ 152400 w 2271713"/>
              <a:gd name="connsiteY63" fmla="*/ 1981200 h 5453063"/>
              <a:gd name="connsiteX64" fmla="*/ 133350 w 2271713"/>
              <a:gd name="connsiteY64" fmla="*/ 2176463 h 5453063"/>
              <a:gd name="connsiteX65" fmla="*/ 142875 w 2271713"/>
              <a:gd name="connsiteY65" fmla="*/ 2271713 h 5453063"/>
              <a:gd name="connsiteX66" fmla="*/ 23813 w 2271713"/>
              <a:gd name="connsiteY66" fmla="*/ 2128838 h 5453063"/>
              <a:gd name="connsiteX67" fmla="*/ 0 w 2271713"/>
              <a:gd name="connsiteY67" fmla="*/ 1824038 h 5453063"/>
              <a:gd name="connsiteX68" fmla="*/ 114300 w 2271713"/>
              <a:gd name="connsiteY68" fmla="*/ 1576388 h 5453063"/>
              <a:gd name="connsiteX69" fmla="*/ 233363 w 2271713"/>
              <a:gd name="connsiteY69" fmla="*/ 1376362 h 5453063"/>
              <a:gd name="connsiteX70" fmla="*/ 566738 w 2271713"/>
              <a:gd name="connsiteY70" fmla="*/ 1152525 h 5453063"/>
              <a:gd name="connsiteX71" fmla="*/ 585788 w 2271713"/>
              <a:gd name="connsiteY71" fmla="*/ 990600 h 5453063"/>
              <a:gd name="connsiteX72" fmla="*/ 585788 w 2271713"/>
              <a:gd name="connsiteY72" fmla="*/ 742950 h 5453063"/>
              <a:gd name="connsiteX73" fmla="*/ 676275 w 2271713"/>
              <a:gd name="connsiteY73" fmla="*/ 404813 h 5453063"/>
              <a:gd name="connsiteX74" fmla="*/ 866775 w 2271713"/>
              <a:gd name="connsiteY74" fmla="*/ 119063 h 5453063"/>
              <a:gd name="connsiteX75" fmla="*/ 1123950 w 2271713"/>
              <a:gd name="connsiteY75" fmla="*/ 0 h 5453063"/>
              <a:gd name="connsiteX76" fmla="*/ 1381125 w 2271713"/>
              <a:gd name="connsiteY76" fmla="*/ 85725 h 5453063"/>
              <a:gd name="connsiteX0" fmla="*/ 1381125 w 2271713"/>
              <a:gd name="connsiteY0" fmla="*/ 85725 h 5453063"/>
              <a:gd name="connsiteX1" fmla="*/ 1457325 w 2271713"/>
              <a:gd name="connsiteY1" fmla="*/ 200025 h 5453063"/>
              <a:gd name="connsiteX2" fmla="*/ 1443038 w 2271713"/>
              <a:gd name="connsiteY2" fmla="*/ 266700 h 5453063"/>
              <a:gd name="connsiteX3" fmla="*/ 1509713 w 2271713"/>
              <a:gd name="connsiteY3" fmla="*/ 466725 h 5453063"/>
              <a:gd name="connsiteX4" fmla="*/ 1495425 w 2271713"/>
              <a:gd name="connsiteY4" fmla="*/ 757238 h 5453063"/>
              <a:gd name="connsiteX5" fmla="*/ 1428750 w 2271713"/>
              <a:gd name="connsiteY5" fmla="*/ 928688 h 5453063"/>
              <a:gd name="connsiteX6" fmla="*/ 1581150 w 2271713"/>
              <a:gd name="connsiteY6" fmla="*/ 919163 h 5453063"/>
              <a:gd name="connsiteX7" fmla="*/ 1947863 w 2271713"/>
              <a:gd name="connsiteY7" fmla="*/ 1176338 h 5453063"/>
              <a:gd name="connsiteX8" fmla="*/ 2271713 w 2271713"/>
              <a:gd name="connsiteY8" fmla="*/ 1504950 h 5453063"/>
              <a:gd name="connsiteX9" fmla="*/ 2271713 w 2271713"/>
              <a:gd name="connsiteY9" fmla="*/ 1552575 h 5453063"/>
              <a:gd name="connsiteX10" fmla="*/ 1962150 w 2271713"/>
              <a:gd name="connsiteY10" fmla="*/ 1871663 h 5453063"/>
              <a:gd name="connsiteX11" fmla="*/ 1809750 w 2271713"/>
              <a:gd name="connsiteY11" fmla="*/ 1995488 h 5453063"/>
              <a:gd name="connsiteX12" fmla="*/ 1724025 w 2271713"/>
              <a:gd name="connsiteY12" fmla="*/ 1947863 h 5453063"/>
              <a:gd name="connsiteX13" fmla="*/ 2038350 w 2271713"/>
              <a:gd name="connsiteY13" fmla="*/ 1528763 h 5453063"/>
              <a:gd name="connsiteX14" fmla="*/ 1695450 w 2271713"/>
              <a:gd name="connsiteY14" fmla="*/ 1252538 h 5453063"/>
              <a:gd name="connsiteX15" fmla="*/ 1652588 w 2271713"/>
              <a:gd name="connsiteY15" fmla="*/ 1428750 h 5453063"/>
              <a:gd name="connsiteX16" fmla="*/ 1595438 w 2271713"/>
              <a:gd name="connsiteY16" fmla="*/ 1566863 h 5453063"/>
              <a:gd name="connsiteX17" fmla="*/ 1628775 w 2271713"/>
              <a:gd name="connsiteY17" fmla="*/ 1800225 h 5453063"/>
              <a:gd name="connsiteX18" fmla="*/ 1747838 w 2271713"/>
              <a:gd name="connsiteY18" fmla="*/ 1990725 h 5453063"/>
              <a:gd name="connsiteX19" fmla="*/ 1824038 w 2271713"/>
              <a:gd name="connsiteY19" fmla="*/ 2105025 h 5453063"/>
              <a:gd name="connsiteX20" fmla="*/ 1990725 w 2271713"/>
              <a:gd name="connsiteY20" fmla="*/ 2428875 h 5453063"/>
              <a:gd name="connsiteX21" fmla="*/ 1990725 w 2271713"/>
              <a:gd name="connsiteY21" fmla="*/ 2795588 h 5453063"/>
              <a:gd name="connsiteX22" fmla="*/ 1857375 w 2271713"/>
              <a:gd name="connsiteY22" fmla="*/ 3167063 h 5453063"/>
              <a:gd name="connsiteX23" fmla="*/ 1790700 w 2271713"/>
              <a:gd name="connsiteY23" fmla="*/ 3624263 h 5453063"/>
              <a:gd name="connsiteX24" fmla="*/ 1495425 w 2271713"/>
              <a:gd name="connsiteY24" fmla="*/ 4500563 h 5453063"/>
              <a:gd name="connsiteX25" fmla="*/ 1404938 w 2271713"/>
              <a:gd name="connsiteY25" fmla="*/ 4824413 h 5453063"/>
              <a:gd name="connsiteX26" fmla="*/ 1585913 w 2271713"/>
              <a:gd name="connsiteY26" fmla="*/ 5129213 h 5453063"/>
              <a:gd name="connsiteX27" fmla="*/ 1728788 w 2271713"/>
              <a:gd name="connsiteY27" fmla="*/ 5219700 h 5453063"/>
              <a:gd name="connsiteX28" fmla="*/ 1733550 w 2271713"/>
              <a:gd name="connsiteY28" fmla="*/ 5243513 h 5453063"/>
              <a:gd name="connsiteX29" fmla="*/ 1643063 w 2271713"/>
              <a:gd name="connsiteY29" fmla="*/ 5262563 h 5453063"/>
              <a:gd name="connsiteX30" fmla="*/ 1404938 w 2271713"/>
              <a:gd name="connsiteY30" fmla="*/ 5143500 h 5453063"/>
              <a:gd name="connsiteX31" fmla="*/ 1333500 w 2271713"/>
              <a:gd name="connsiteY31" fmla="*/ 5167313 h 5453063"/>
              <a:gd name="connsiteX32" fmla="*/ 1243013 w 2271713"/>
              <a:gd name="connsiteY32" fmla="*/ 5110163 h 5453063"/>
              <a:gd name="connsiteX33" fmla="*/ 1238250 w 2271713"/>
              <a:gd name="connsiteY33" fmla="*/ 5224463 h 5453063"/>
              <a:gd name="connsiteX34" fmla="*/ 1100138 w 2271713"/>
              <a:gd name="connsiteY34" fmla="*/ 5453063 h 5453063"/>
              <a:gd name="connsiteX35" fmla="*/ 1038225 w 2271713"/>
              <a:gd name="connsiteY35" fmla="*/ 5453063 h 5453063"/>
              <a:gd name="connsiteX36" fmla="*/ 1023938 w 2271713"/>
              <a:gd name="connsiteY36" fmla="*/ 5148263 h 5453063"/>
              <a:gd name="connsiteX37" fmla="*/ 1185863 w 2271713"/>
              <a:gd name="connsiteY37" fmla="*/ 4848225 h 5453063"/>
              <a:gd name="connsiteX38" fmla="*/ 1271588 w 2271713"/>
              <a:gd name="connsiteY38" fmla="*/ 4095750 h 5453063"/>
              <a:gd name="connsiteX39" fmla="*/ 1419225 w 2271713"/>
              <a:gd name="connsiteY39" fmla="*/ 3509963 h 5453063"/>
              <a:gd name="connsiteX40" fmla="*/ 1262063 w 2271713"/>
              <a:gd name="connsiteY40" fmla="*/ 3328988 h 5453063"/>
              <a:gd name="connsiteX41" fmla="*/ 1147763 w 2271713"/>
              <a:gd name="connsiteY41" fmla="*/ 2981325 h 5453063"/>
              <a:gd name="connsiteX42" fmla="*/ 1066800 w 2271713"/>
              <a:gd name="connsiteY42" fmla="*/ 2671763 h 5453063"/>
              <a:gd name="connsiteX43" fmla="*/ 1128713 w 2271713"/>
              <a:gd name="connsiteY43" fmla="*/ 2085975 h 5453063"/>
              <a:gd name="connsiteX44" fmla="*/ 957263 w 2271713"/>
              <a:gd name="connsiteY44" fmla="*/ 1604963 h 5453063"/>
              <a:gd name="connsiteX45" fmla="*/ 852488 w 2271713"/>
              <a:gd name="connsiteY45" fmla="*/ 1490663 h 5453063"/>
              <a:gd name="connsiteX46" fmla="*/ 785813 w 2271713"/>
              <a:gd name="connsiteY46" fmla="*/ 2143125 h 5453063"/>
              <a:gd name="connsiteX47" fmla="*/ 962025 w 2271713"/>
              <a:gd name="connsiteY47" fmla="*/ 2586038 h 5453063"/>
              <a:gd name="connsiteX48" fmla="*/ 1004888 w 2271713"/>
              <a:gd name="connsiteY48" fmla="*/ 2790825 h 5453063"/>
              <a:gd name="connsiteX49" fmla="*/ 1066800 w 2271713"/>
              <a:gd name="connsiteY49" fmla="*/ 2843213 h 5453063"/>
              <a:gd name="connsiteX50" fmla="*/ 1066800 w 2271713"/>
              <a:gd name="connsiteY50" fmla="*/ 3071813 h 5453063"/>
              <a:gd name="connsiteX51" fmla="*/ 1023938 w 2271713"/>
              <a:gd name="connsiteY51" fmla="*/ 3167063 h 5453063"/>
              <a:gd name="connsiteX52" fmla="*/ 828675 w 2271713"/>
              <a:gd name="connsiteY52" fmla="*/ 3171825 h 5453063"/>
              <a:gd name="connsiteX53" fmla="*/ 766763 w 2271713"/>
              <a:gd name="connsiteY53" fmla="*/ 3062288 h 5453063"/>
              <a:gd name="connsiteX54" fmla="*/ 828675 w 2271713"/>
              <a:gd name="connsiteY54" fmla="*/ 2947988 h 5453063"/>
              <a:gd name="connsiteX55" fmla="*/ 904875 w 2271713"/>
              <a:gd name="connsiteY55" fmla="*/ 2957513 h 5453063"/>
              <a:gd name="connsiteX56" fmla="*/ 914400 w 2271713"/>
              <a:gd name="connsiteY56" fmla="*/ 2909888 h 5453063"/>
              <a:gd name="connsiteX57" fmla="*/ 738188 w 2271713"/>
              <a:gd name="connsiteY57" fmla="*/ 2481263 h 5453063"/>
              <a:gd name="connsiteX58" fmla="*/ 619125 w 2271713"/>
              <a:gd name="connsiteY58" fmla="*/ 2209800 h 5453063"/>
              <a:gd name="connsiteX59" fmla="*/ 619125 w 2271713"/>
              <a:gd name="connsiteY59" fmla="*/ 1395413 h 5453063"/>
              <a:gd name="connsiteX60" fmla="*/ 523875 w 2271713"/>
              <a:gd name="connsiteY60" fmla="*/ 1600200 h 5453063"/>
              <a:gd name="connsiteX61" fmla="*/ 357188 w 2271713"/>
              <a:gd name="connsiteY61" fmla="*/ 1747838 h 5453063"/>
              <a:gd name="connsiteX62" fmla="*/ 161925 w 2271713"/>
              <a:gd name="connsiteY62" fmla="*/ 1938338 h 5453063"/>
              <a:gd name="connsiteX63" fmla="*/ 152400 w 2271713"/>
              <a:gd name="connsiteY63" fmla="*/ 1981200 h 5453063"/>
              <a:gd name="connsiteX64" fmla="*/ 133350 w 2271713"/>
              <a:gd name="connsiteY64" fmla="*/ 2176463 h 5453063"/>
              <a:gd name="connsiteX65" fmla="*/ 142875 w 2271713"/>
              <a:gd name="connsiteY65" fmla="*/ 2271713 h 5453063"/>
              <a:gd name="connsiteX66" fmla="*/ 23813 w 2271713"/>
              <a:gd name="connsiteY66" fmla="*/ 2128838 h 5453063"/>
              <a:gd name="connsiteX67" fmla="*/ 0 w 2271713"/>
              <a:gd name="connsiteY67" fmla="*/ 1824038 h 5453063"/>
              <a:gd name="connsiteX68" fmla="*/ 114300 w 2271713"/>
              <a:gd name="connsiteY68" fmla="*/ 1576388 h 5453063"/>
              <a:gd name="connsiteX69" fmla="*/ 230982 w 2271713"/>
              <a:gd name="connsiteY69" fmla="*/ 1345406 h 5453063"/>
              <a:gd name="connsiteX70" fmla="*/ 566738 w 2271713"/>
              <a:gd name="connsiteY70" fmla="*/ 1152525 h 5453063"/>
              <a:gd name="connsiteX71" fmla="*/ 585788 w 2271713"/>
              <a:gd name="connsiteY71" fmla="*/ 990600 h 5453063"/>
              <a:gd name="connsiteX72" fmla="*/ 585788 w 2271713"/>
              <a:gd name="connsiteY72" fmla="*/ 742950 h 5453063"/>
              <a:gd name="connsiteX73" fmla="*/ 676275 w 2271713"/>
              <a:gd name="connsiteY73" fmla="*/ 404813 h 5453063"/>
              <a:gd name="connsiteX74" fmla="*/ 866775 w 2271713"/>
              <a:gd name="connsiteY74" fmla="*/ 119063 h 5453063"/>
              <a:gd name="connsiteX75" fmla="*/ 1123950 w 2271713"/>
              <a:gd name="connsiteY75" fmla="*/ 0 h 5453063"/>
              <a:gd name="connsiteX76" fmla="*/ 1381125 w 2271713"/>
              <a:gd name="connsiteY76" fmla="*/ 85725 h 5453063"/>
              <a:gd name="connsiteX0" fmla="*/ 1381125 w 2271713"/>
              <a:gd name="connsiteY0" fmla="*/ 85725 h 5453063"/>
              <a:gd name="connsiteX1" fmla="*/ 1457325 w 2271713"/>
              <a:gd name="connsiteY1" fmla="*/ 200025 h 5453063"/>
              <a:gd name="connsiteX2" fmla="*/ 1443038 w 2271713"/>
              <a:gd name="connsiteY2" fmla="*/ 266700 h 5453063"/>
              <a:gd name="connsiteX3" fmla="*/ 1509713 w 2271713"/>
              <a:gd name="connsiteY3" fmla="*/ 466725 h 5453063"/>
              <a:gd name="connsiteX4" fmla="*/ 1495425 w 2271713"/>
              <a:gd name="connsiteY4" fmla="*/ 757238 h 5453063"/>
              <a:gd name="connsiteX5" fmla="*/ 1428750 w 2271713"/>
              <a:gd name="connsiteY5" fmla="*/ 928688 h 5453063"/>
              <a:gd name="connsiteX6" fmla="*/ 1581150 w 2271713"/>
              <a:gd name="connsiteY6" fmla="*/ 919163 h 5453063"/>
              <a:gd name="connsiteX7" fmla="*/ 1947863 w 2271713"/>
              <a:gd name="connsiteY7" fmla="*/ 1176338 h 5453063"/>
              <a:gd name="connsiteX8" fmla="*/ 2271713 w 2271713"/>
              <a:gd name="connsiteY8" fmla="*/ 1504950 h 5453063"/>
              <a:gd name="connsiteX9" fmla="*/ 2271713 w 2271713"/>
              <a:gd name="connsiteY9" fmla="*/ 1552575 h 5453063"/>
              <a:gd name="connsiteX10" fmla="*/ 1962150 w 2271713"/>
              <a:gd name="connsiteY10" fmla="*/ 1871663 h 5453063"/>
              <a:gd name="connsiteX11" fmla="*/ 1809750 w 2271713"/>
              <a:gd name="connsiteY11" fmla="*/ 1995488 h 5453063"/>
              <a:gd name="connsiteX12" fmla="*/ 1724025 w 2271713"/>
              <a:gd name="connsiteY12" fmla="*/ 1947863 h 5453063"/>
              <a:gd name="connsiteX13" fmla="*/ 2038350 w 2271713"/>
              <a:gd name="connsiteY13" fmla="*/ 1528763 h 5453063"/>
              <a:gd name="connsiteX14" fmla="*/ 1695450 w 2271713"/>
              <a:gd name="connsiteY14" fmla="*/ 1252538 h 5453063"/>
              <a:gd name="connsiteX15" fmla="*/ 1652588 w 2271713"/>
              <a:gd name="connsiteY15" fmla="*/ 1428750 h 5453063"/>
              <a:gd name="connsiteX16" fmla="*/ 1595438 w 2271713"/>
              <a:gd name="connsiteY16" fmla="*/ 1566863 h 5453063"/>
              <a:gd name="connsiteX17" fmla="*/ 1628775 w 2271713"/>
              <a:gd name="connsiteY17" fmla="*/ 1800225 h 5453063"/>
              <a:gd name="connsiteX18" fmla="*/ 1747838 w 2271713"/>
              <a:gd name="connsiteY18" fmla="*/ 1990725 h 5453063"/>
              <a:gd name="connsiteX19" fmla="*/ 1824038 w 2271713"/>
              <a:gd name="connsiteY19" fmla="*/ 2105025 h 5453063"/>
              <a:gd name="connsiteX20" fmla="*/ 1990725 w 2271713"/>
              <a:gd name="connsiteY20" fmla="*/ 2428875 h 5453063"/>
              <a:gd name="connsiteX21" fmla="*/ 1990725 w 2271713"/>
              <a:gd name="connsiteY21" fmla="*/ 2795588 h 5453063"/>
              <a:gd name="connsiteX22" fmla="*/ 1857375 w 2271713"/>
              <a:gd name="connsiteY22" fmla="*/ 3167063 h 5453063"/>
              <a:gd name="connsiteX23" fmla="*/ 1790700 w 2271713"/>
              <a:gd name="connsiteY23" fmla="*/ 3624263 h 5453063"/>
              <a:gd name="connsiteX24" fmla="*/ 1495425 w 2271713"/>
              <a:gd name="connsiteY24" fmla="*/ 4500563 h 5453063"/>
              <a:gd name="connsiteX25" fmla="*/ 1404938 w 2271713"/>
              <a:gd name="connsiteY25" fmla="*/ 4824413 h 5453063"/>
              <a:gd name="connsiteX26" fmla="*/ 1585913 w 2271713"/>
              <a:gd name="connsiteY26" fmla="*/ 5129213 h 5453063"/>
              <a:gd name="connsiteX27" fmla="*/ 1728788 w 2271713"/>
              <a:gd name="connsiteY27" fmla="*/ 5219700 h 5453063"/>
              <a:gd name="connsiteX28" fmla="*/ 1733550 w 2271713"/>
              <a:gd name="connsiteY28" fmla="*/ 5243513 h 5453063"/>
              <a:gd name="connsiteX29" fmla="*/ 1643063 w 2271713"/>
              <a:gd name="connsiteY29" fmla="*/ 5262563 h 5453063"/>
              <a:gd name="connsiteX30" fmla="*/ 1404938 w 2271713"/>
              <a:gd name="connsiteY30" fmla="*/ 5143500 h 5453063"/>
              <a:gd name="connsiteX31" fmla="*/ 1333500 w 2271713"/>
              <a:gd name="connsiteY31" fmla="*/ 5167313 h 5453063"/>
              <a:gd name="connsiteX32" fmla="*/ 1243013 w 2271713"/>
              <a:gd name="connsiteY32" fmla="*/ 5110163 h 5453063"/>
              <a:gd name="connsiteX33" fmla="*/ 1238250 w 2271713"/>
              <a:gd name="connsiteY33" fmla="*/ 5224463 h 5453063"/>
              <a:gd name="connsiteX34" fmla="*/ 1100138 w 2271713"/>
              <a:gd name="connsiteY34" fmla="*/ 5453063 h 5453063"/>
              <a:gd name="connsiteX35" fmla="*/ 1038225 w 2271713"/>
              <a:gd name="connsiteY35" fmla="*/ 5453063 h 5453063"/>
              <a:gd name="connsiteX36" fmla="*/ 1023938 w 2271713"/>
              <a:gd name="connsiteY36" fmla="*/ 5148263 h 5453063"/>
              <a:gd name="connsiteX37" fmla="*/ 1185863 w 2271713"/>
              <a:gd name="connsiteY37" fmla="*/ 4848225 h 5453063"/>
              <a:gd name="connsiteX38" fmla="*/ 1271588 w 2271713"/>
              <a:gd name="connsiteY38" fmla="*/ 4095750 h 5453063"/>
              <a:gd name="connsiteX39" fmla="*/ 1419225 w 2271713"/>
              <a:gd name="connsiteY39" fmla="*/ 3509963 h 5453063"/>
              <a:gd name="connsiteX40" fmla="*/ 1262063 w 2271713"/>
              <a:gd name="connsiteY40" fmla="*/ 3328988 h 5453063"/>
              <a:gd name="connsiteX41" fmla="*/ 1147763 w 2271713"/>
              <a:gd name="connsiteY41" fmla="*/ 2981325 h 5453063"/>
              <a:gd name="connsiteX42" fmla="*/ 1066800 w 2271713"/>
              <a:gd name="connsiteY42" fmla="*/ 2671763 h 5453063"/>
              <a:gd name="connsiteX43" fmla="*/ 1128713 w 2271713"/>
              <a:gd name="connsiteY43" fmla="*/ 2085975 h 5453063"/>
              <a:gd name="connsiteX44" fmla="*/ 957263 w 2271713"/>
              <a:gd name="connsiteY44" fmla="*/ 1604963 h 5453063"/>
              <a:gd name="connsiteX45" fmla="*/ 852488 w 2271713"/>
              <a:gd name="connsiteY45" fmla="*/ 1490663 h 5453063"/>
              <a:gd name="connsiteX46" fmla="*/ 785813 w 2271713"/>
              <a:gd name="connsiteY46" fmla="*/ 2143125 h 5453063"/>
              <a:gd name="connsiteX47" fmla="*/ 962025 w 2271713"/>
              <a:gd name="connsiteY47" fmla="*/ 2586038 h 5453063"/>
              <a:gd name="connsiteX48" fmla="*/ 1004888 w 2271713"/>
              <a:gd name="connsiteY48" fmla="*/ 2790825 h 5453063"/>
              <a:gd name="connsiteX49" fmla="*/ 1066800 w 2271713"/>
              <a:gd name="connsiteY49" fmla="*/ 2843213 h 5453063"/>
              <a:gd name="connsiteX50" fmla="*/ 1066800 w 2271713"/>
              <a:gd name="connsiteY50" fmla="*/ 3071813 h 5453063"/>
              <a:gd name="connsiteX51" fmla="*/ 1023938 w 2271713"/>
              <a:gd name="connsiteY51" fmla="*/ 3167063 h 5453063"/>
              <a:gd name="connsiteX52" fmla="*/ 828675 w 2271713"/>
              <a:gd name="connsiteY52" fmla="*/ 3171825 h 5453063"/>
              <a:gd name="connsiteX53" fmla="*/ 766763 w 2271713"/>
              <a:gd name="connsiteY53" fmla="*/ 3062288 h 5453063"/>
              <a:gd name="connsiteX54" fmla="*/ 828675 w 2271713"/>
              <a:gd name="connsiteY54" fmla="*/ 2947988 h 5453063"/>
              <a:gd name="connsiteX55" fmla="*/ 904875 w 2271713"/>
              <a:gd name="connsiteY55" fmla="*/ 2957513 h 5453063"/>
              <a:gd name="connsiteX56" fmla="*/ 914400 w 2271713"/>
              <a:gd name="connsiteY56" fmla="*/ 2909888 h 5453063"/>
              <a:gd name="connsiteX57" fmla="*/ 738188 w 2271713"/>
              <a:gd name="connsiteY57" fmla="*/ 2481263 h 5453063"/>
              <a:gd name="connsiteX58" fmla="*/ 619125 w 2271713"/>
              <a:gd name="connsiteY58" fmla="*/ 2209800 h 5453063"/>
              <a:gd name="connsiteX59" fmla="*/ 619125 w 2271713"/>
              <a:gd name="connsiteY59" fmla="*/ 1395413 h 5453063"/>
              <a:gd name="connsiteX60" fmla="*/ 523875 w 2271713"/>
              <a:gd name="connsiteY60" fmla="*/ 1600200 h 5453063"/>
              <a:gd name="connsiteX61" fmla="*/ 357188 w 2271713"/>
              <a:gd name="connsiteY61" fmla="*/ 1747838 h 5453063"/>
              <a:gd name="connsiteX62" fmla="*/ 161925 w 2271713"/>
              <a:gd name="connsiteY62" fmla="*/ 1938338 h 5453063"/>
              <a:gd name="connsiteX63" fmla="*/ 152400 w 2271713"/>
              <a:gd name="connsiteY63" fmla="*/ 1981200 h 5453063"/>
              <a:gd name="connsiteX64" fmla="*/ 133350 w 2271713"/>
              <a:gd name="connsiteY64" fmla="*/ 2176463 h 5453063"/>
              <a:gd name="connsiteX65" fmla="*/ 142875 w 2271713"/>
              <a:gd name="connsiteY65" fmla="*/ 2271713 h 5453063"/>
              <a:gd name="connsiteX66" fmla="*/ 23813 w 2271713"/>
              <a:gd name="connsiteY66" fmla="*/ 2128838 h 5453063"/>
              <a:gd name="connsiteX67" fmla="*/ 0 w 2271713"/>
              <a:gd name="connsiteY67" fmla="*/ 1824038 h 5453063"/>
              <a:gd name="connsiteX68" fmla="*/ 85725 w 2271713"/>
              <a:gd name="connsiteY68" fmla="*/ 1576388 h 5453063"/>
              <a:gd name="connsiteX69" fmla="*/ 230982 w 2271713"/>
              <a:gd name="connsiteY69" fmla="*/ 1345406 h 5453063"/>
              <a:gd name="connsiteX70" fmla="*/ 566738 w 2271713"/>
              <a:gd name="connsiteY70" fmla="*/ 1152525 h 5453063"/>
              <a:gd name="connsiteX71" fmla="*/ 585788 w 2271713"/>
              <a:gd name="connsiteY71" fmla="*/ 990600 h 5453063"/>
              <a:gd name="connsiteX72" fmla="*/ 585788 w 2271713"/>
              <a:gd name="connsiteY72" fmla="*/ 742950 h 5453063"/>
              <a:gd name="connsiteX73" fmla="*/ 676275 w 2271713"/>
              <a:gd name="connsiteY73" fmla="*/ 404813 h 5453063"/>
              <a:gd name="connsiteX74" fmla="*/ 866775 w 2271713"/>
              <a:gd name="connsiteY74" fmla="*/ 119063 h 5453063"/>
              <a:gd name="connsiteX75" fmla="*/ 1123950 w 2271713"/>
              <a:gd name="connsiteY75" fmla="*/ 0 h 5453063"/>
              <a:gd name="connsiteX76" fmla="*/ 1381125 w 2271713"/>
              <a:gd name="connsiteY76" fmla="*/ 85725 h 5453063"/>
              <a:gd name="connsiteX0" fmla="*/ 1381125 w 2271713"/>
              <a:gd name="connsiteY0" fmla="*/ 85725 h 5453063"/>
              <a:gd name="connsiteX1" fmla="*/ 1457325 w 2271713"/>
              <a:gd name="connsiteY1" fmla="*/ 200025 h 5453063"/>
              <a:gd name="connsiteX2" fmla="*/ 1443038 w 2271713"/>
              <a:gd name="connsiteY2" fmla="*/ 266700 h 5453063"/>
              <a:gd name="connsiteX3" fmla="*/ 1509713 w 2271713"/>
              <a:gd name="connsiteY3" fmla="*/ 466725 h 5453063"/>
              <a:gd name="connsiteX4" fmla="*/ 1495425 w 2271713"/>
              <a:gd name="connsiteY4" fmla="*/ 757238 h 5453063"/>
              <a:gd name="connsiteX5" fmla="*/ 1428750 w 2271713"/>
              <a:gd name="connsiteY5" fmla="*/ 928688 h 5453063"/>
              <a:gd name="connsiteX6" fmla="*/ 1581150 w 2271713"/>
              <a:gd name="connsiteY6" fmla="*/ 919163 h 5453063"/>
              <a:gd name="connsiteX7" fmla="*/ 1947863 w 2271713"/>
              <a:gd name="connsiteY7" fmla="*/ 1176338 h 5453063"/>
              <a:gd name="connsiteX8" fmla="*/ 2271713 w 2271713"/>
              <a:gd name="connsiteY8" fmla="*/ 1504950 h 5453063"/>
              <a:gd name="connsiteX9" fmla="*/ 2271713 w 2271713"/>
              <a:gd name="connsiteY9" fmla="*/ 1552575 h 5453063"/>
              <a:gd name="connsiteX10" fmla="*/ 1962150 w 2271713"/>
              <a:gd name="connsiteY10" fmla="*/ 1871663 h 5453063"/>
              <a:gd name="connsiteX11" fmla="*/ 1809750 w 2271713"/>
              <a:gd name="connsiteY11" fmla="*/ 1995488 h 5453063"/>
              <a:gd name="connsiteX12" fmla="*/ 1724025 w 2271713"/>
              <a:gd name="connsiteY12" fmla="*/ 1947863 h 5453063"/>
              <a:gd name="connsiteX13" fmla="*/ 2038350 w 2271713"/>
              <a:gd name="connsiteY13" fmla="*/ 1528763 h 5453063"/>
              <a:gd name="connsiteX14" fmla="*/ 1695450 w 2271713"/>
              <a:gd name="connsiteY14" fmla="*/ 1252538 h 5453063"/>
              <a:gd name="connsiteX15" fmla="*/ 1652588 w 2271713"/>
              <a:gd name="connsiteY15" fmla="*/ 1428750 h 5453063"/>
              <a:gd name="connsiteX16" fmla="*/ 1595438 w 2271713"/>
              <a:gd name="connsiteY16" fmla="*/ 1566863 h 5453063"/>
              <a:gd name="connsiteX17" fmla="*/ 1628775 w 2271713"/>
              <a:gd name="connsiteY17" fmla="*/ 1800225 h 5453063"/>
              <a:gd name="connsiteX18" fmla="*/ 1747838 w 2271713"/>
              <a:gd name="connsiteY18" fmla="*/ 1990725 h 5453063"/>
              <a:gd name="connsiteX19" fmla="*/ 1824038 w 2271713"/>
              <a:gd name="connsiteY19" fmla="*/ 2105025 h 5453063"/>
              <a:gd name="connsiteX20" fmla="*/ 1990725 w 2271713"/>
              <a:gd name="connsiteY20" fmla="*/ 2428875 h 5453063"/>
              <a:gd name="connsiteX21" fmla="*/ 1990725 w 2271713"/>
              <a:gd name="connsiteY21" fmla="*/ 2795588 h 5453063"/>
              <a:gd name="connsiteX22" fmla="*/ 1857375 w 2271713"/>
              <a:gd name="connsiteY22" fmla="*/ 3167063 h 5453063"/>
              <a:gd name="connsiteX23" fmla="*/ 1790700 w 2271713"/>
              <a:gd name="connsiteY23" fmla="*/ 3624263 h 5453063"/>
              <a:gd name="connsiteX24" fmla="*/ 1495425 w 2271713"/>
              <a:gd name="connsiteY24" fmla="*/ 4500563 h 5453063"/>
              <a:gd name="connsiteX25" fmla="*/ 1404938 w 2271713"/>
              <a:gd name="connsiteY25" fmla="*/ 4824413 h 5453063"/>
              <a:gd name="connsiteX26" fmla="*/ 1585913 w 2271713"/>
              <a:gd name="connsiteY26" fmla="*/ 5129213 h 5453063"/>
              <a:gd name="connsiteX27" fmla="*/ 1728788 w 2271713"/>
              <a:gd name="connsiteY27" fmla="*/ 5219700 h 5453063"/>
              <a:gd name="connsiteX28" fmla="*/ 1733550 w 2271713"/>
              <a:gd name="connsiteY28" fmla="*/ 5243513 h 5453063"/>
              <a:gd name="connsiteX29" fmla="*/ 1643063 w 2271713"/>
              <a:gd name="connsiteY29" fmla="*/ 5262563 h 5453063"/>
              <a:gd name="connsiteX30" fmla="*/ 1404938 w 2271713"/>
              <a:gd name="connsiteY30" fmla="*/ 5143500 h 5453063"/>
              <a:gd name="connsiteX31" fmla="*/ 1333500 w 2271713"/>
              <a:gd name="connsiteY31" fmla="*/ 5167313 h 5453063"/>
              <a:gd name="connsiteX32" fmla="*/ 1243013 w 2271713"/>
              <a:gd name="connsiteY32" fmla="*/ 5110163 h 5453063"/>
              <a:gd name="connsiteX33" fmla="*/ 1238250 w 2271713"/>
              <a:gd name="connsiteY33" fmla="*/ 5224463 h 5453063"/>
              <a:gd name="connsiteX34" fmla="*/ 1100138 w 2271713"/>
              <a:gd name="connsiteY34" fmla="*/ 5453063 h 5453063"/>
              <a:gd name="connsiteX35" fmla="*/ 1038225 w 2271713"/>
              <a:gd name="connsiteY35" fmla="*/ 5453063 h 5453063"/>
              <a:gd name="connsiteX36" fmla="*/ 1023938 w 2271713"/>
              <a:gd name="connsiteY36" fmla="*/ 5148263 h 5453063"/>
              <a:gd name="connsiteX37" fmla="*/ 1185863 w 2271713"/>
              <a:gd name="connsiteY37" fmla="*/ 4848225 h 5453063"/>
              <a:gd name="connsiteX38" fmla="*/ 1271588 w 2271713"/>
              <a:gd name="connsiteY38" fmla="*/ 4095750 h 5453063"/>
              <a:gd name="connsiteX39" fmla="*/ 1419225 w 2271713"/>
              <a:gd name="connsiteY39" fmla="*/ 3509963 h 5453063"/>
              <a:gd name="connsiteX40" fmla="*/ 1262063 w 2271713"/>
              <a:gd name="connsiteY40" fmla="*/ 3328988 h 5453063"/>
              <a:gd name="connsiteX41" fmla="*/ 1147763 w 2271713"/>
              <a:gd name="connsiteY41" fmla="*/ 2981325 h 5453063"/>
              <a:gd name="connsiteX42" fmla="*/ 1066800 w 2271713"/>
              <a:gd name="connsiteY42" fmla="*/ 2671763 h 5453063"/>
              <a:gd name="connsiteX43" fmla="*/ 1128713 w 2271713"/>
              <a:gd name="connsiteY43" fmla="*/ 2085975 h 5453063"/>
              <a:gd name="connsiteX44" fmla="*/ 957263 w 2271713"/>
              <a:gd name="connsiteY44" fmla="*/ 1604963 h 5453063"/>
              <a:gd name="connsiteX45" fmla="*/ 852488 w 2271713"/>
              <a:gd name="connsiteY45" fmla="*/ 1490663 h 5453063"/>
              <a:gd name="connsiteX46" fmla="*/ 785813 w 2271713"/>
              <a:gd name="connsiteY46" fmla="*/ 2143125 h 5453063"/>
              <a:gd name="connsiteX47" fmla="*/ 962025 w 2271713"/>
              <a:gd name="connsiteY47" fmla="*/ 2586038 h 5453063"/>
              <a:gd name="connsiteX48" fmla="*/ 1004888 w 2271713"/>
              <a:gd name="connsiteY48" fmla="*/ 2790825 h 5453063"/>
              <a:gd name="connsiteX49" fmla="*/ 1066800 w 2271713"/>
              <a:gd name="connsiteY49" fmla="*/ 2843213 h 5453063"/>
              <a:gd name="connsiteX50" fmla="*/ 1066800 w 2271713"/>
              <a:gd name="connsiteY50" fmla="*/ 3071813 h 5453063"/>
              <a:gd name="connsiteX51" fmla="*/ 1023938 w 2271713"/>
              <a:gd name="connsiteY51" fmla="*/ 3167063 h 5453063"/>
              <a:gd name="connsiteX52" fmla="*/ 828675 w 2271713"/>
              <a:gd name="connsiteY52" fmla="*/ 3171825 h 5453063"/>
              <a:gd name="connsiteX53" fmla="*/ 766763 w 2271713"/>
              <a:gd name="connsiteY53" fmla="*/ 3062288 h 5453063"/>
              <a:gd name="connsiteX54" fmla="*/ 828675 w 2271713"/>
              <a:gd name="connsiteY54" fmla="*/ 2947988 h 5453063"/>
              <a:gd name="connsiteX55" fmla="*/ 904875 w 2271713"/>
              <a:gd name="connsiteY55" fmla="*/ 2957513 h 5453063"/>
              <a:gd name="connsiteX56" fmla="*/ 914400 w 2271713"/>
              <a:gd name="connsiteY56" fmla="*/ 2909888 h 5453063"/>
              <a:gd name="connsiteX57" fmla="*/ 738188 w 2271713"/>
              <a:gd name="connsiteY57" fmla="*/ 2481263 h 5453063"/>
              <a:gd name="connsiteX58" fmla="*/ 619125 w 2271713"/>
              <a:gd name="connsiteY58" fmla="*/ 2209800 h 5453063"/>
              <a:gd name="connsiteX59" fmla="*/ 619125 w 2271713"/>
              <a:gd name="connsiteY59" fmla="*/ 1395413 h 5453063"/>
              <a:gd name="connsiteX60" fmla="*/ 523875 w 2271713"/>
              <a:gd name="connsiteY60" fmla="*/ 1600200 h 5453063"/>
              <a:gd name="connsiteX61" fmla="*/ 357188 w 2271713"/>
              <a:gd name="connsiteY61" fmla="*/ 1747838 h 5453063"/>
              <a:gd name="connsiteX62" fmla="*/ 161925 w 2271713"/>
              <a:gd name="connsiteY62" fmla="*/ 1938338 h 5453063"/>
              <a:gd name="connsiteX63" fmla="*/ 152400 w 2271713"/>
              <a:gd name="connsiteY63" fmla="*/ 1981200 h 5453063"/>
              <a:gd name="connsiteX64" fmla="*/ 133350 w 2271713"/>
              <a:gd name="connsiteY64" fmla="*/ 2176463 h 5453063"/>
              <a:gd name="connsiteX65" fmla="*/ 142875 w 2271713"/>
              <a:gd name="connsiteY65" fmla="*/ 2271713 h 5453063"/>
              <a:gd name="connsiteX66" fmla="*/ 23813 w 2271713"/>
              <a:gd name="connsiteY66" fmla="*/ 2128838 h 5453063"/>
              <a:gd name="connsiteX67" fmla="*/ 0 w 2271713"/>
              <a:gd name="connsiteY67" fmla="*/ 1824038 h 5453063"/>
              <a:gd name="connsiteX68" fmla="*/ 85725 w 2271713"/>
              <a:gd name="connsiteY68" fmla="*/ 1576388 h 5453063"/>
              <a:gd name="connsiteX69" fmla="*/ 230982 w 2271713"/>
              <a:gd name="connsiteY69" fmla="*/ 1345406 h 5453063"/>
              <a:gd name="connsiteX70" fmla="*/ 566738 w 2271713"/>
              <a:gd name="connsiteY70" fmla="*/ 1152525 h 5453063"/>
              <a:gd name="connsiteX71" fmla="*/ 585788 w 2271713"/>
              <a:gd name="connsiteY71" fmla="*/ 990600 h 5453063"/>
              <a:gd name="connsiteX72" fmla="*/ 585788 w 2271713"/>
              <a:gd name="connsiteY72" fmla="*/ 742950 h 5453063"/>
              <a:gd name="connsiteX73" fmla="*/ 676275 w 2271713"/>
              <a:gd name="connsiteY73" fmla="*/ 404813 h 5453063"/>
              <a:gd name="connsiteX74" fmla="*/ 866775 w 2271713"/>
              <a:gd name="connsiteY74" fmla="*/ 119063 h 5453063"/>
              <a:gd name="connsiteX75" fmla="*/ 1123950 w 2271713"/>
              <a:gd name="connsiteY75" fmla="*/ 0 h 5453063"/>
              <a:gd name="connsiteX76" fmla="*/ 1381125 w 2271713"/>
              <a:gd name="connsiteY76" fmla="*/ 85725 h 5453063"/>
              <a:gd name="connsiteX0" fmla="*/ 1381125 w 2271713"/>
              <a:gd name="connsiteY0" fmla="*/ 85725 h 5453063"/>
              <a:gd name="connsiteX1" fmla="*/ 1457325 w 2271713"/>
              <a:gd name="connsiteY1" fmla="*/ 200025 h 5453063"/>
              <a:gd name="connsiteX2" fmla="*/ 1443038 w 2271713"/>
              <a:gd name="connsiteY2" fmla="*/ 266700 h 5453063"/>
              <a:gd name="connsiteX3" fmla="*/ 1509713 w 2271713"/>
              <a:gd name="connsiteY3" fmla="*/ 466725 h 5453063"/>
              <a:gd name="connsiteX4" fmla="*/ 1495425 w 2271713"/>
              <a:gd name="connsiteY4" fmla="*/ 757238 h 5453063"/>
              <a:gd name="connsiteX5" fmla="*/ 1428750 w 2271713"/>
              <a:gd name="connsiteY5" fmla="*/ 928688 h 5453063"/>
              <a:gd name="connsiteX6" fmla="*/ 1581150 w 2271713"/>
              <a:gd name="connsiteY6" fmla="*/ 919163 h 5453063"/>
              <a:gd name="connsiteX7" fmla="*/ 1947863 w 2271713"/>
              <a:gd name="connsiteY7" fmla="*/ 1176338 h 5453063"/>
              <a:gd name="connsiteX8" fmla="*/ 2271713 w 2271713"/>
              <a:gd name="connsiteY8" fmla="*/ 1504950 h 5453063"/>
              <a:gd name="connsiteX9" fmla="*/ 2271713 w 2271713"/>
              <a:gd name="connsiteY9" fmla="*/ 1552575 h 5453063"/>
              <a:gd name="connsiteX10" fmla="*/ 1962150 w 2271713"/>
              <a:gd name="connsiteY10" fmla="*/ 1871663 h 5453063"/>
              <a:gd name="connsiteX11" fmla="*/ 1809750 w 2271713"/>
              <a:gd name="connsiteY11" fmla="*/ 1995488 h 5453063"/>
              <a:gd name="connsiteX12" fmla="*/ 1724025 w 2271713"/>
              <a:gd name="connsiteY12" fmla="*/ 1947863 h 5453063"/>
              <a:gd name="connsiteX13" fmla="*/ 2038350 w 2271713"/>
              <a:gd name="connsiteY13" fmla="*/ 1528763 h 5453063"/>
              <a:gd name="connsiteX14" fmla="*/ 1695450 w 2271713"/>
              <a:gd name="connsiteY14" fmla="*/ 1252538 h 5453063"/>
              <a:gd name="connsiteX15" fmla="*/ 1652588 w 2271713"/>
              <a:gd name="connsiteY15" fmla="*/ 1428750 h 5453063"/>
              <a:gd name="connsiteX16" fmla="*/ 1595438 w 2271713"/>
              <a:gd name="connsiteY16" fmla="*/ 1566863 h 5453063"/>
              <a:gd name="connsiteX17" fmla="*/ 1628775 w 2271713"/>
              <a:gd name="connsiteY17" fmla="*/ 1800225 h 5453063"/>
              <a:gd name="connsiteX18" fmla="*/ 1747838 w 2271713"/>
              <a:gd name="connsiteY18" fmla="*/ 1990725 h 5453063"/>
              <a:gd name="connsiteX19" fmla="*/ 1824038 w 2271713"/>
              <a:gd name="connsiteY19" fmla="*/ 2105025 h 5453063"/>
              <a:gd name="connsiteX20" fmla="*/ 1990725 w 2271713"/>
              <a:gd name="connsiteY20" fmla="*/ 2428875 h 5453063"/>
              <a:gd name="connsiteX21" fmla="*/ 1990725 w 2271713"/>
              <a:gd name="connsiteY21" fmla="*/ 2795588 h 5453063"/>
              <a:gd name="connsiteX22" fmla="*/ 1857375 w 2271713"/>
              <a:gd name="connsiteY22" fmla="*/ 3167063 h 5453063"/>
              <a:gd name="connsiteX23" fmla="*/ 1790700 w 2271713"/>
              <a:gd name="connsiteY23" fmla="*/ 3624263 h 5453063"/>
              <a:gd name="connsiteX24" fmla="*/ 1495425 w 2271713"/>
              <a:gd name="connsiteY24" fmla="*/ 4500563 h 5453063"/>
              <a:gd name="connsiteX25" fmla="*/ 1404938 w 2271713"/>
              <a:gd name="connsiteY25" fmla="*/ 4824413 h 5453063"/>
              <a:gd name="connsiteX26" fmla="*/ 1585913 w 2271713"/>
              <a:gd name="connsiteY26" fmla="*/ 5129213 h 5453063"/>
              <a:gd name="connsiteX27" fmla="*/ 1728788 w 2271713"/>
              <a:gd name="connsiteY27" fmla="*/ 5219700 h 5453063"/>
              <a:gd name="connsiteX28" fmla="*/ 1733550 w 2271713"/>
              <a:gd name="connsiteY28" fmla="*/ 5243513 h 5453063"/>
              <a:gd name="connsiteX29" fmla="*/ 1643063 w 2271713"/>
              <a:gd name="connsiteY29" fmla="*/ 5262563 h 5453063"/>
              <a:gd name="connsiteX30" fmla="*/ 1404938 w 2271713"/>
              <a:gd name="connsiteY30" fmla="*/ 5143500 h 5453063"/>
              <a:gd name="connsiteX31" fmla="*/ 1333500 w 2271713"/>
              <a:gd name="connsiteY31" fmla="*/ 5167313 h 5453063"/>
              <a:gd name="connsiteX32" fmla="*/ 1243013 w 2271713"/>
              <a:gd name="connsiteY32" fmla="*/ 5110163 h 5453063"/>
              <a:gd name="connsiteX33" fmla="*/ 1238250 w 2271713"/>
              <a:gd name="connsiteY33" fmla="*/ 5224463 h 5453063"/>
              <a:gd name="connsiteX34" fmla="*/ 1100138 w 2271713"/>
              <a:gd name="connsiteY34" fmla="*/ 5453063 h 5453063"/>
              <a:gd name="connsiteX35" fmla="*/ 1038225 w 2271713"/>
              <a:gd name="connsiteY35" fmla="*/ 5453063 h 5453063"/>
              <a:gd name="connsiteX36" fmla="*/ 1023938 w 2271713"/>
              <a:gd name="connsiteY36" fmla="*/ 5148263 h 5453063"/>
              <a:gd name="connsiteX37" fmla="*/ 1185863 w 2271713"/>
              <a:gd name="connsiteY37" fmla="*/ 4848225 h 5453063"/>
              <a:gd name="connsiteX38" fmla="*/ 1271588 w 2271713"/>
              <a:gd name="connsiteY38" fmla="*/ 4095750 h 5453063"/>
              <a:gd name="connsiteX39" fmla="*/ 1419225 w 2271713"/>
              <a:gd name="connsiteY39" fmla="*/ 3509963 h 5453063"/>
              <a:gd name="connsiteX40" fmla="*/ 1262063 w 2271713"/>
              <a:gd name="connsiteY40" fmla="*/ 3328988 h 5453063"/>
              <a:gd name="connsiteX41" fmla="*/ 1147763 w 2271713"/>
              <a:gd name="connsiteY41" fmla="*/ 2981325 h 5453063"/>
              <a:gd name="connsiteX42" fmla="*/ 1066800 w 2271713"/>
              <a:gd name="connsiteY42" fmla="*/ 2671763 h 5453063"/>
              <a:gd name="connsiteX43" fmla="*/ 1128713 w 2271713"/>
              <a:gd name="connsiteY43" fmla="*/ 2085975 h 5453063"/>
              <a:gd name="connsiteX44" fmla="*/ 957263 w 2271713"/>
              <a:gd name="connsiteY44" fmla="*/ 1604963 h 5453063"/>
              <a:gd name="connsiteX45" fmla="*/ 852488 w 2271713"/>
              <a:gd name="connsiteY45" fmla="*/ 1490663 h 5453063"/>
              <a:gd name="connsiteX46" fmla="*/ 785813 w 2271713"/>
              <a:gd name="connsiteY46" fmla="*/ 2143125 h 5453063"/>
              <a:gd name="connsiteX47" fmla="*/ 962025 w 2271713"/>
              <a:gd name="connsiteY47" fmla="*/ 2586038 h 5453063"/>
              <a:gd name="connsiteX48" fmla="*/ 1004888 w 2271713"/>
              <a:gd name="connsiteY48" fmla="*/ 2790825 h 5453063"/>
              <a:gd name="connsiteX49" fmla="*/ 1066800 w 2271713"/>
              <a:gd name="connsiteY49" fmla="*/ 2843213 h 5453063"/>
              <a:gd name="connsiteX50" fmla="*/ 1066800 w 2271713"/>
              <a:gd name="connsiteY50" fmla="*/ 3071813 h 5453063"/>
              <a:gd name="connsiteX51" fmla="*/ 1023938 w 2271713"/>
              <a:gd name="connsiteY51" fmla="*/ 3167063 h 5453063"/>
              <a:gd name="connsiteX52" fmla="*/ 828675 w 2271713"/>
              <a:gd name="connsiteY52" fmla="*/ 3171825 h 5453063"/>
              <a:gd name="connsiteX53" fmla="*/ 766763 w 2271713"/>
              <a:gd name="connsiteY53" fmla="*/ 3062288 h 5453063"/>
              <a:gd name="connsiteX54" fmla="*/ 828675 w 2271713"/>
              <a:gd name="connsiteY54" fmla="*/ 2947988 h 5453063"/>
              <a:gd name="connsiteX55" fmla="*/ 904875 w 2271713"/>
              <a:gd name="connsiteY55" fmla="*/ 2957513 h 5453063"/>
              <a:gd name="connsiteX56" fmla="*/ 914400 w 2271713"/>
              <a:gd name="connsiteY56" fmla="*/ 2909888 h 5453063"/>
              <a:gd name="connsiteX57" fmla="*/ 738188 w 2271713"/>
              <a:gd name="connsiteY57" fmla="*/ 2481263 h 5453063"/>
              <a:gd name="connsiteX58" fmla="*/ 619125 w 2271713"/>
              <a:gd name="connsiteY58" fmla="*/ 2209800 h 5453063"/>
              <a:gd name="connsiteX59" fmla="*/ 619125 w 2271713"/>
              <a:gd name="connsiteY59" fmla="*/ 1395413 h 5453063"/>
              <a:gd name="connsiteX60" fmla="*/ 523875 w 2271713"/>
              <a:gd name="connsiteY60" fmla="*/ 1600200 h 5453063"/>
              <a:gd name="connsiteX61" fmla="*/ 357188 w 2271713"/>
              <a:gd name="connsiteY61" fmla="*/ 1747838 h 5453063"/>
              <a:gd name="connsiteX62" fmla="*/ 161925 w 2271713"/>
              <a:gd name="connsiteY62" fmla="*/ 1938338 h 5453063"/>
              <a:gd name="connsiteX63" fmla="*/ 152400 w 2271713"/>
              <a:gd name="connsiteY63" fmla="*/ 1981200 h 5453063"/>
              <a:gd name="connsiteX64" fmla="*/ 133350 w 2271713"/>
              <a:gd name="connsiteY64" fmla="*/ 2176463 h 5453063"/>
              <a:gd name="connsiteX65" fmla="*/ 142875 w 2271713"/>
              <a:gd name="connsiteY65" fmla="*/ 2271713 h 5453063"/>
              <a:gd name="connsiteX66" fmla="*/ 23813 w 2271713"/>
              <a:gd name="connsiteY66" fmla="*/ 2128838 h 5453063"/>
              <a:gd name="connsiteX67" fmla="*/ 0 w 2271713"/>
              <a:gd name="connsiteY67" fmla="*/ 1824038 h 5453063"/>
              <a:gd name="connsiteX68" fmla="*/ 85725 w 2271713"/>
              <a:gd name="connsiteY68" fmla="*/ 1576388 h 5453063"/>
              <a:gd name="connsiteX69" fmla="*/ 230982 w 2271713"/>
              <a:gd name="connsiteY69" fmla="*/ 1345406 h 5453063"/>
              <a:gd name="connsiteX70" fmla="*/ 566738 w 2271713"/>
              <a:gd name="connsiteY70" fmla="*/ 1152525 h 5453063"/>
              <a:gd name="connsiteX71" fmla="*/ 585788 w 2271713"/>
              <a:gd name="connsiteY71" fmla="*/ 990600 h 5453063"/>
              <a:gd name="connsiteX72" fmla="*/ 585788 w 2271713"/>
              <a:gd name="connsiteY72" fmla="*/ 742950 h 5453063"/>
              <a:gd name="connsiteX73" fmla="*/ 676275 w 2271713"/>
              <a:gd name="connsiteY73" fmla="*/ 404813 h 5453063"/>
              <a:gd name="connsiteX74" fmla="*/ 866775 w 2271713"/>
              <a:gd name="connsiteY74" fmla="*/ 119063 h 5453063"/>
              <a:gd name="connsiteX75" fmla="*/ 1123950 w 2271713"/>
              <a:gd name="connsiteY75" fmla="*/ 0 h 5453063"/>
              <a:gd name="connsiteX76" fmla="*/ 1381125 w 2271713"/>
              <a:gd name="connsiteY76" fmla="*/ 85725 h 5453063"/>
              <a:gd name="connsiteX0" fmla="*/ 1381125 w 2271713"/>
              <a:gd name="connsiteY0" fmla="*/ 85725 h 5453063"/>
              <a:gd name="connsiteX1" fmla="*/ 1457325 w 2271713"/>
              <a:gd name="connsiteY1" fmla="*/ 200025 h 5453063"/>
              <a:gd name="connsiteX2" fmla="*/ 1443038 w 2271713"/>
              <a:gd name="connsiteY2" fmla="*/ 266700 h 5453063"/>
              <a:gd name="connsiteX3" fmla="*/ 1509713 w 2271713"/>
              <a:gd name="connsiteY3" fmla="*/ 466725 h 5453063"/>
              <a:gd name="connsiteX4" fmla="*/ 1495425 w 2271713"/>
              <a:gd name="connsiteY4" fmla="*/ 757238 h 5453063"/>
              <a:gd name="connsiteX5" fmla="*/ 1428750 w 2271713"/>
              <a:gd name="connsiteY5" fmla="*/ 928688 h 5453063"/>
              <a:gd name="connsiteX6" fmla="*/ 1581150 w 2271713"/>
              <a:gd name="connsiteY6" fmla="*/ 919163 h 5453063"/>
              <a:gd name="connsiteX7" fmla="*/ 1947863 w 2271713"/>
              <a:gd name="connsiteY7" fmla="*/ 1176338 h 5453063"/>
              <a:gd name="connsiteX8" fmla="*/ 2271713 w 2271713"/>
              <a:gd name="connsiteY8" fmla="*/ 1504950 h 5453063"/>
              <a:gd name="connsiteX9" fmla="*/ 2271713 w 2271713"/>
              <a:gd name="connsiteY9" fmla="*/ 1552575 h 5453063"/>
              <a:gd name="connsiteX10" fmla="*/ 1962150 w 2271713"/>
              <a:gd name="connsiteY10" fmla="*/ 1871663 h 5453063"/>
              <a:gd name="connsiteX11" fmla="*/ 1809750 w 2271713"/>
              <a:gd name="connsiteY11" fmla="*/ 1995488 h 5453063"/>
              <a:gd name="connsiteX12" fmla="*/ 1724025 w 2271713"/>
              <a:gd name="connsiteY12" fmla="*/ 1947863 h 5453063"/>
              <a:gd name="connsiteX13" fmla="*/ 2038350 w 2271713"/>
              <a:gd name="connsiteY13" fmla="*/ 1528763 h 5453063"/>
              <a:gd name="connsiteX14" fmla="*/ 1695450 w 2271713"/>
              <a:gd name="connsiteY14" fmla="*/ 1252538 h 5453063"/>
              <a:gd name="connsiteX15" fmla="*/ 1652588 w 2271713"/>
              <a:gd name="connsiteY15" fmla="*/ 1428750 h 5453063"/>
              <a:gd name="connsiteX16" fmla="*/ 1595438 w 2271713"/>
              <a:gd name="connsiteY16" fmla="*/ 1566863 h 5453063"/>
              <a:gd name="connsiteX17" fmla="*/ 1628775 w 2271713"/>
              <a:gd name="connsiteY17" fmla="*/ 1800225 h 5453063"/>
              <a:gd name="connsiteX18" fmla="*/ 1747838 w 2271713"/>
              <a:gd name="connsiteY18" fmla="*/ 1990725 h 5453063"/>
              <a:gd name="connsiteX19" fmla="*/ 1824038 w 2271713"/>
              <a:gd name="connsiteY19" fmla="*/ 2105025 h 5453063"/>
              <a:gd name="connsiteX20" fmla="*/ 1990725 w 2271713"/>
              <a:gd name="connsiteY20" fmla="*/ 2428875 h 5453063"/>
              <a:gd name="connsiteX21" fmla="*/ 1990725 w 2271713"/>
              <a:gd name="connsiteY21" fmla="*/ 2795588 h 5453063"/>
              <a:gd name="connsiteX22" fmla="*/ 1857375 w 2271713"/>
              <a:gd name="connsiteY22" fmla="*/ 3167063 h 5453063"/>
              <a:gd name="connsiteX23" fmla="*/ 1790700 w 2271713"/>
              <a:gd name="connsiteY23" fmla="*/ 3624263 h 5453063"/>
              <a:gd name="connsiteX24" fmla="*/ 1495425 w 2271713"/>
              <a:gd name="connsiteY24" fmla="*/ 4500563 h 5453063"/>
              <a:gd name="connsiteX25" fmla="*/ 1404938 w 2271713"/>
              <a:gd name="connsiteY25" fmla="*/ 4824413 h 5453063"/>
              <a:gd name="connsiteX26" fmla="*/ 1585913 w 2271713"/>
              <a:gd name="connsiteY26" fmla="*/ 5129213 h 5453063"/>
              <a:gd name="connsiteX27" fmla="*/ 1728788 w 2271713"/>
              <a:gd name="connsiteY27" fmla="*/ 5219700 h 5453063"/>
              <a:gd name="connsiteX28" fmla="*/ 1733550 w 2271713"/>
              <a:gd name="connsiteY28" fmla="*/ 5243513 h 5453063"/>
              <a:gd name="connsiteX29" fmla="*/ 1643063 w 2271713"/>
              <a:gd name="connsiteY29" fmla="*/ 5262563 h 5453063"/>
              <a:gd name="connsiteX30" fmla="*/ 1404938 w 2271713"/>
              <a:gd name="connsiteY30" fmla="*/ 5143500 h 5453063"/>
              <a:gd name="connsiteX31" fmla="*/ 1333500 w 2271713"/>
              <a:gd name="connsiteY31" fmla="*/ 5167313 h 5453063"/>
              <a:gd name="connsiteX32" fmla="*/ 1243013 w 2271713"/>
              <a:gd name="connsiteY32" fmla="*/ 5110163 h 5453063"/>
              <a:gd name="connsiteX33" fmla="*/ 1238250 w 2271713"/>
              <a:gd name="connsiteY33" fmla="*/ 5224463 h 5453063"/>
              <a:gd name="connsiteX34" fmla="*/ 1100138 w 2271713"/>
              <a:gd name="connsiteY34" fmla="*/ 5453063 h 5453063"/>
              <a:gd name="connsiteX35" fmla="*/ 1038225 w 2271713"/>
              <a:gd name="connsiteY35" fmla="*/ 5453063 h 5453063"/>
              <a:gd name="connsiteX36" fmla="*/ 1023938 w 2271713"/>
              <a:gd name="connsiteY36" fmla="*/ 5148263 h 5453063"/>
              <a:gd name="connsiteX37" fmla="*/ 1185863 w 2271713"/>
              <a:gd name="connsiteY37" fmla="*/ 4848225 h 5453063"/>
              <a:gd name="connsiteX38" fmla="*/ 1271588 w 2271713"/>
              <a:gd name="connsiteY38" fmla="*/ 4095750 h 5453063"/>
              <a:gd name="connsiteX39" fmla="*/ 1419225 w 2271713"/>
              <a:gd name="connsiteY39" fmla="*/ 3509963 h 5453063"/>
              <a:gd name="connsiteX40" fmla="*/ 1262063 w 2271713"/>
              <a:gd name="connsiteY40" fmla="*/ 3328988 h 5453063"/>
              <a:gd name="connsiteX41" fmla="*/ 1147763 w 2271713"/>
              <a:gd name="connsiteY41" fmla="*/ 2981325 h 5453063"/>
              <a:gd name="connsiteX42" fmla="*/ 1066800 w 2271713"/>
              <a:gd name="connsiteY42" fmla="*/ 2671763 h 5453063"/>
              <a:gd name="connsiteX43" fmla="*/ 1128713 w 2271713"/>
              <a:gd name="connsiteY43" fmla="*/ 2085975 h 5453063"/>
              <a:gd name="connsiteX44" fmla="*/ 957263 w 2271713"/>
              <a:gd name="connsiteY44" fmla="*/ 1604963 h 5453063"/>
              <a:gd name="connsiteX45" fmla="*/ 852488 w 2271713"/>
              <a:gd name="connsiteY45" fmla="*/ 1490663 h 5453063"/>
              <a:gd name="connsiteX46" fmla="*/ 785813 w 2271713"/>
              <a:gd name="connsiteY46" fmla="*/ 2143125 h 5453063"/>
              <a:gd name="connsiteX47" fmla="*/ 962025 w 2271713"/>
              <a:gd name="connsiteY47" fmla="*/ 2586038 h 5453063"/>
              <a:gd name="connsiteX48" fmla="*/ 1004888 w 2271713"/>
              <a:gd name="connsiteY48" fmla="*/ 2790825 h 5453063"/>
              <a:gd name="connsiteX49" fmla="*/ 1066800 w 2271713"/>
              <a:gd name="connsiteY49" fmla="*/ 2843213 h 5453063"/>
              <a:gd name="connsiteX50" fmla="*/ 1066800 w 2271713"/>
              <a:gd name="connsiteY50" fmla="*/ 3071813 h 5453063"/>
              <a:gd name="connsiteX51" fmla="*/ 1023938 w 2271713"/>
              <a:gd name="connsiteY51" fmla="*/ 3167063 h 5453063"/>
              <a:gd name="connsiteX52" fmla="*/ 828675 w 2271713"/>
              <a:gd name="connsiteY52" fmla="*/ 3171825 h 5453063"/>
              <a:gd name="connsiteX53" fmla="*/ 766763 w 2271713"/>
              <a:gd name="connsiteY53" fmla="*/ 3062288 h 5453063"/>
              <a:gd name="connsiteX54" fmla="*/ 828675 w 2271713"/>
              <a:gd name="connsiteY54" fmla="*/ 2947988 h 5453063"/>
              <a:gd name="connsiteX55" fmla="*/ 904875 w 2271713"/>
              <a:gd name="connsiteY55" fmla="*/ 2957513 h 5453063"/>
              <a:gd name="connsiteX56" fmla="*/ 914400 w 2271713"/>
              <a:gd name="connsiteY56" fmla="*/ 2909888 h 5453063"/>
              <a:gd name="connsiteX57" fmla="*/ 738188 w 2271713"/>
              <a:gd name="connsiteY57" fmla="*/ 2481263 h 5453063"/>
              <a:gd name="connsiteX58" fmla="*/ 619125 w 2271713"/>
              <a:gd name="connsiteY58" fmla="*/ 2209800 h 5453063"/>
              <a:gd name="connsiteX59" fmla="*/ 619125 w 2271713"/>
              <a:gd name="connsiteY59" fmla="*/ 1395413 h 5453063"/>
              <a:gd name="connsiteX60" fmla="*/ 523875 w 2271713"/>
              <a:gd name="connsiteY60" fmla="*/ 1600200 h 5453063"/>
              <a:gd name="connsiteX61" fmla="*/ 357188 w 2271713"/>
              <a:gd name="connsiteY61" fmla="*/ 1747838 h 5453063"/>
              <a:gd name="connsiteX62" fmla="*/ 161925 w 2271713"/>
              <a:gd name="connsiteY62" fmla="*/ 1938338 h 5453063"/>
              <a:gd name="connsiteX63" fmla="*/ 152400 w 2271713"/>
              <a:gd name="connsiteY63" fmla="*/ 1981200 h 5453063"/>
              <a:gd name="connsiteX64" fmla="*/ 133350 w 2271713"/>
              <a:gd name="connsiteY64" fmla="*/ 2176463 h 5453063"/>
              <a:gd name="connsiteX65" fmla="*/ 142875 w 2271713"/>
              <a:gd name="connsiteY65" fmla="*/ 2271713 h 5453063"/>
              <a:gd name="connsiteX66" fmla="*/ 23813 w 2271713"/>
              <a:gd name="connsiteY66" fmla="*/ 2128838 h 5453063"/>
              <a:gd name="connsiteX67" fmla="*/ 0 w 2271713"/>
              <a:gd name="connsiteY67" fmla="*/ 1824038 h 5453063"/>
              <a:gd name="connsiteX68" fmla="*/ 85725 w 2271713"/>
              <a:gd name="connsiteY68" fmla="*/ 1576388 h 5453063"/>
              <a:gd name="connsiteX69" fmla="*/ 230982 w 2271713"/>
              <a:gd name="connsiteY69" fmla="*/ 1345406 h 5453063"/>
              <a:gd name="connsiteX70" fmla="*/ 566738 w 2271713"/>
              <a:gd name="connsiteY70" fmla="*/ 1152525 h 5453063"/>
              <a:gd name="connsiteX71" fmla="*/ 585788 w 2271713"/>
              <a:gd name="connsiteY71" fmla="*/ 990600 h 5453063"/>
              <a:gd name="connsiteX72" fmla="*/ 585788 w 2271713"/>
              <a:gd name="connsiteY72" fmla="*/ 742950 h 5453063"/>
              <a:gd name="connsiteX73" fmla="*/ 676275 w 2271713"/>
              <a:gd name="connsiteY73" fmla="*/ 404813 h 5453063"/>
              <a:gd name="connsiteX74" fmla="*/ 866775 w 2271713"/>
              <a:gd name="connsiteY74" fmla="*/ 119063 h 5453063"/>
              <a:gd name="connsiteX75" fmla="*/ 1123950 w 2271713"/>
              <a:gd name="connsiteY75" fmla="*/ 0 h 5453063"/>
              <a:gd name="connsiteX76" fmla="*/ 1381125 w 2271713"/>
              <a:gd name="connsiteY76" fmla="*/ 85725 h 5453063"/>
              <a:gd name="connsiteX0" fmla="*/ 1381125 w 2271713"/>
              <a:gd name="connsiteY0" fmla="*/ 85725 h 5453063"/>
              <a:gd name="connsiteX1" fmla="*/ 1457325 w 2271713"/>
              <a:gd name="connsiteY1" fmla="*/ 200025 h 5453063"/>
              <a:gd name="connsiteX2" fmla="*/ 1443038 w 2271713"/>
              <a:gd name="connsiteY2" fmla="*/ 266700 h 5453063"/>
              <a:gd name="connsiteX3" fmla="*/ 1509713 w 2271713"/>
              <a:gd name="connsiteY3" fmla="*/ 466725 h 5453063"/>
              <a:gd name="connsiteX4" fmla="*/ 1495425 w 2271713"/>
              <a:gd name="connsiteY4" fmla="*/ 757238 h 5453063"/>
              <a:gd name="connsiteX5" fmla="*/ 1428750 w 2271713"/>
              <a:gd name="connsiteY5" fmla="*/ 928688 h 5453063"/>
              <a:gd name="connsiteX6" fmla="*/ 1581150 w 2271713"/>
              <a:gd name="connsiteY6" fmla="*/ 919163 h 5453063"/>
              <a:gd name="connsiteX7" fmla="*/ 1947863 w 2271713"/>
              <a:gd name="connsiteY7" fmla="*/ 1176338 h 5453063"/>
              <a:gd name="connsiteX8" fmla="*/ 2271713 w 2271713"/>
              <a:gd name="connsiteY8" fmla="*/ 1504950 h 5453063"/>
              <a:gd name="connsiteX9" fmla="*/ 2271713 w 2271713"/>
              <a:gd name="connsiteY9" fmla="*/ 1552575 h 5453063"/>
              <a:gd name="connsiteX10" fmla="*/ 1962150 w 2271713"/>
              <a:gd name="connsiteY10" fmla="*/ 1871663 h 5453063"/>
              <a:gd name="connsiteX11" fmla="*/ 1809750 w 2271713"/>
              <a:gd name="connsiteY11" fmla="*/ 1995488 h 5453063"/>
              <a:gd name="connsiteX12" fmla="*/ 1724025 w 2271713"/>
              <a:gd name="connsiteY12" fmla="*/ 1947863 h 5453063"/>
              <a:gd name="connsiteX13" fmla="*/ 2038350 w 2271713"/>
              <a:gd name="connsiteY13" fmla="*/ 1528763 h 5453063"/>
              <a:gd name="connsiteX14" fmla="*/ 1695450 w 2271713"/>
              <a:gd name="connsiteY14" fmla="*/ 1252538 h 5453063"/>
              <a:gd name="connsiteX15" fmla="*/ 1652588 w 2271713"/>
              <a:gd name="connsiteY15" fmla="*/ 1428750 h 5453063"/>
              <a:gd name="connsiteX16" fmla="*/ 1595438 w 2271713"/>
              <a:gd name="connsiteY16" fmla="*/ 1566863 h 5453063"/>
              <a:gd name="connsiteX17" fmla="*/ 1628775 w 2271713"/>
              <a:gd name="connsiteY17" fmla="*/ 1800225 h 5453063"/>
              <a:gd name="connsiteX18" fmla="*/ 1747838 w 2271713"/>
              <a:gd name="connsiteY18" fmla="*/ 1990725 h 5453063"/>
              <a:gd name="connsiteX19" fmla="*/ 1824038 w 2271713"/>
              <a:gd name="connsiteY19" fmla="*/ 2105025 h 5453063"/>
              <a:gd name="connsiteX20" fmla="*/ 1990725 w 2271713"/>
              <a:gd name="connsiteY20" fmla="*/ 2428875 h 5453063"/>
              <a:gd name="connsiteX21" fmla="*/ 1990725 w 2271713"/>
              <a:gd name="connsiteY21" fmla="*/ 2795588 h 5453063"/>
              <a:gd name="connsiteX22" fmla="*/ 1857375 w 2271713"/>
              <a:gd name="connsiteY22" fmla="*/ 3167063 h 5453063"/>
              <a:gd name="connsiteX23" fmla="*/ 1790700 w 2271713"/>
              <a:gd name="connsiteY23" fmla="*/ 3624263 h 5453063"/>
              <a:gd name="connsiteX24" fmla="*/ 1495425 w 2271713"/>
              <a:gd name="connsiteY24" fmla="*/ 4500563 h 5453063"/>
              <a:gd name="connsiteX25" fmla="*/ 1404938 w 2271713"/>
              <a:gd name="connsiteY25" fmla="*/ 4824413 h 5453063"/>
              <a:gd name="connsiteX26" fmla="*/ 1585913 w 2271713"/>
              <a:gd name="connsiteY26" fmla="*/ 5129213 h 5453063"/>
              <a:gd name="connsiteX27" fmla="*/ 1728788 w 2271713"/>
              <a:gd name="connsiteY27" fmla="*/ 5219700 h 5453063"/>
              <a:gd name="connsiteX28" fmla="*/ 1733550 w 2271713"/>
              <a:gd name="connsiteY28" fmla="*/ 5243513 h 5453063"/>
              <a:gd name="connsiteX29" fmla="*/ 1643063 w 2271713"/>
              <a:gd name="connsiteY29" fmla="*/ 5262563 h 5453063"/>
              <a:gd name="connsiteX30" fmla="*/ 1404938 w 2271713"/>
              <a:gd name="connsiteY30" fmla="*/ 5143500 h 5453063"/>
              <a:gd name="connsiteX31" fmla="*/ 1333500 w 2271713"/>
              <a:gd name="connsiteY31" fmla="*/ 5167313 h 5453063"/>
              <a:gd name="connsiteX32" fmla="*/ 1243013 w 2271713"/>
              <a:gd name="connsiteY32" fmla="*/ 5110163 h 5453063"/>
              <a:gd name="connsiteX33" fmla="*/ 1238250 w 2271713"/>
              <a:gd name="connsiteY33" fmla="*/ 5224463 h 5453063"/>
              <a:gd name="connsiteX34" fmla="*/ 1100138 w 2271713"/>
              <a:gd name="connsiteY34" fmla="*/ 5453063 h 5453063"/>
              <a:gd name="connsiteX35" fmla="*/ 1038225 w 2271713"/>
              <a:gd name="connsiteY35" fmla="*/ 5453063 h 5453063"/>
              <a:gd name="connsiteX36" fmla="*/ 1023938 w 2271713"/>
              <a:gd name="connsiteY36" fmla="*/ 5148263 h 5453063"/>
              <a:gd name="connsiteX37" fmla="*/ 1185863 w 2271713"/>
              <a:gd name="connsiteY37" fmla="*/ 4848225 h 5453063"/>
              <a:gd name="connsiteX38" fmla="*/ 1271588 w 2271713"/>
              <a:gd name="connsiteY38" fmla="*/ 4095750 h 5453063"/>
              <a:gd name="connsiteX39" fmla="*/ 1419225 w 2271713"/>
              <a:gd name="connsiteY39" fmla="*/ 3509963 h 5453063"/>
              <a:gd name="connsiteX40" fmla="*/ 1262063 w 2271713"/>
              <a:gd name="connsiteY40" fmla="*/ 3328988 h 5453063"/>
              <a:gd name="connsiteX41" fmla="*/ 1147763 w 2271713"/>
              <a:gd name="connsiteY41" fmla="*/ 2981325 h 5453063"/>
              <a:gd name="connsiteX42" fmla="*/ 1066800 w 2271713"/>
              <a:gd name="connsiteY42" fmla="*/ 2671763 h 5453063"/>
              <a:gd name="connsiteX43" fmla="*/ 1128713 w 2271713"/>
              <a:gd name="connsiteY43" fmla="*/ 2085975 h 5453063"/>
              <a:gd name="connsiteX44" fmla="*/ 957263 w 2271713"/>
              <a:gd name="connsiteY44" fmla="*/ 1604963 h 5453063"/>
              <a:gd name="connsiteX45" fmla="*/ 852488 w 2271713"/>
              <a:gd name="connsiteY45" fmla="*/ 1490663 h 5453063"/>
              <a:gd name="connsiteX46" fmla="*/ 785813 w 2271713"/>
              <a:gd name="connsiteY46" fmla="*/ 2143125 h 5453063"/>
              <a:gd name="connsiteX47" fmla="*/ 962025 w 2271713"/>
              <a:gd name="connsiteY47" fmla="*/ 2586038 h 5453063"/>
              <a:gd name="connsiteX48" fmla="*/ 1004888 w 2271713"/>
              <a:gd name="connsiteY48" fmla="*/ 2790825 h 5453063"/>
              <a:gd name="connsiteX49" fmla="*/ 1066800 w 2271713"/>
              <a:gd name="connsiteY49" fmla="*/ 2843213 h 5453063"/>
              <a:gd name="connsiteX50" fmla="*/ 1066800 w 2271713"/>
              <a:gd name="connsiteY50" fmla="*/ 3071813 h 5453063"/>
              <a:gd name="connsiteX51" fmla="*/ 1023938 w 2271713"/>
              <a:gd name="connsiteY51" fmla="*/ 3167063 h 5453063"/>
              <a:gd name="connsiteX52" fmla="*/ 828675 w 2271713"/>
              <a:gd name="connsiteY52" fmla="*/ 3171825 h 5453063"/>
              <a:gd name="connsiteX53" fmla="*/ 766763 w 2271713"/>
              <a:gd name="connsiteY53" fmla="*/ 3062288 h 5453063"/>
              <a:gd name="connsiteX54" fmla="*/ 828675 w 2271713"/>
              <a:gd name="connsiteY54" fmla="*/ 2947988 h 5453063"/>
              <a:gd name="connsiteX55" fmla="*/ 904875 w 2271713"/>
              <a:gd name="connsiteY55" fmla="*/ 2957513 h 5453063"/>
              <a:gd name="connsiteX56" fmla="*/ 914400 w 2271713"/>
              <a:gd name="connsiteY56" fmla="*/ 2909888 h 5453063"/>
              <a:gd name="connsiteX57" fmla="*/ 738188 w 2271713"/>
              <a:gd name="connsiteY57" fmla="*/ 2481263 h 5453063"/>
              <a:gd name="connsiteX58" fmla="*/ 619125 w 2271713"/>
              <a:gd name="connsiteY58" fmla="*/ 2209800 h 5453063"/>
              <a:gd name="connsiteX59" fmla="*/ 619125 w 2271713"/>
              <a:gd name="connsiteY59" fmla="*/ 1395413 h 5453063"/>
              <a:gd name="connsiteX60" fmla="*/ 523875 w 2271713"/>
              <a:gd name="connsiteY60" fmla="*/ 1600200 h 5453063"/>
              <a:gd name="connsiteX61" fmla="*/ 357188 w 2271713"/>
              <a:gd name="connsiteY61" fmla="*/ 1747838 h 5453063"/>
              <a:gd name="connsiteX62" fmla="*/ 161925 w 2271713"/>
              <a:gd name="connsiteY62" fmla="*/ 1938338 h 5453063"/>
              <a:gd name="connsiteX63" fmla="*/ 152400 w 2271713"/>
              <a:gd name="connsiteY63" fmla="*/ 1981200 h 5453063"/>
              <a:gd name="connsiteX64" fmla="*/ 133350 w 2271713"/>
              <a:gd name="connsiteY64" fmla="*/ 2176463 h 5453063"/>
              <a:gd name="connsiteX65" fmla="*/ 142875 w 2271713"/>
              <a:gd name="connsiteY65" fmla="*/ 2271713 h 5453063"/>
              <a:gd name="connsiteX66" fmla="*/ 23813 w 2271713"/>
              <a:gd name="connsiteY66" fmla="*/ 2128838 h 5453063"/>
              <a:gd name="connsiteX67" fmla="*/ 0 w 2271713"/>
              <a:gd name="connsiteY67" fmla="*/ 1824038 h 5453063"/>
              <a:gd name="connsiteX68" fmla="*/ 150019 w 2271713"/>
              <a:gd name="connsiteY68" fmla="*/ 1564482 h 5453063"/>
              <a:gd name="connsiteX69" fmla="*/ 230982 w 2271713"/>
              <a:gd name="connsiteY69" fmla="*/ 1345406 h 5453063"/>
              <a:gd name="connsiteX70" fmla="*/ 566738 w 2271713"/>
              <a:gd name="connsiteY70" fmla="*/ 1152525 h 5453063"/>
              <a:gd name="connsiteX71" fmla="*/ 585788 w 2271713"/>
              <a:gd name="connsiteY71" fmla="*/ 990600 h 5453063"/>
              <a:gd name="connsiteX72" fmla="*/ 585788 w 2271713"/>
              <a:gd name="connsiteY72" fmla="*/ 742950 h 5453063"/>
              <a:gd name="connsiteX73" fmla="*/ 676275 w 2271713"/>
              <a:gd name="connsiteY73" fmla="*/ 404813 h 5453063"/>
              <a:gd name="connsiteX74" fmla="*/ 866775 w 2271713"/>
              <a:gd name="connsiteY74" fmla="*/ 119063 h 5453063"/>
              <a:gd name="connsiteX75" fmla="*/ 1123950 w 2271713"/>
              <a:gd name="connsiteY75" fmla="*/ 0 h 5453063"/>
              <a:gd name="connsiteX76" fmla="*/ 1381125 w 2271713"/>
              <a:gd name="connsiteY76" fmla="*/ 85725 h 5453063"/>
              <a:gd name="connsiteX0" fmla="*/ 1381125 w 2271713"/>
              <a:gd name="connsiteY0" fmla="*/ 85725 h 5453063"/>
              <a:gd name="connsiteX1" fmla="*/ 1457325 w 2271713"/>
              <a:gd name="connsiteY1" fmla="*/ 200025 h 5453063"/>
              <a:gd name="connsiteX2" fmla="*/ 1443038 w 2271713"/>
              <a:gd name="connsiteY2" fmla="*/ 266700 h 5453063"/>
              <a:gd name="connsiteX3" fmla="*/ 1509713 w 2271713"/>
              <a:gd name="connsiteY3" fmla="*/ 466725 h 5453063"/>
              <a:gd name="connsiteX4" fmla="*/ 1495425 w 2271713"/>
              <a:gd name="connsiteY4" fmla="*/ 757238 h 5453063"/>
              <a:gd name="connsiteX5" fmla="*/ 1428750 w 2271713"/>
              <a:gd name="connsiteY5" fmla="*/ 928688 h 5453063"/>
              <a:gd name="connsiteX6" fmla="*/ 1581150 w 2271713"/>
              <a:gd name="connsiteY6" fmla="*/ 919163 h 5453063"/>
              <a:gd name="connsiteX7" fmla="*/ 1947863 w 2271713"/>
              <a:gd name="connsiteY7" fmla="*/ 1176338 h 5453063"/>
              <a:gd name="connsiteX8" fmla="*/ 2271713 w 2271713"/>
              <a:gd name="connsiteY8" fmla="*/ 1504950 h 5453063"/>
              <a:gd name="connsiteX9" fmla="*/ 2271713 w 2271713"/>
              <a:gd name="connsiteY9" fmla="*/ 1552575 h 5453063"/>
              <a:gd name="connsiteX10" fmla="*/ 1962150 w 2271713"/>
              <a:gd name="connsiteY10" fmla="*/ 1871663 h 5453063"/>
              <a:gd name="connsiteX11" fmla="*/ 1809750 w 2271713"/>
              <a:gd name="connsiteY11" fmla="*/ 1995488 h 5453063"/>
              <a:gd name="connsiteX12" fmla="*/ 1724025 w 2271713"/>
              <a:gd name="connsiteY12" fmla="*/ 1947863 h 5453063"/>
              <a:gd name="connsiteX13" fmla="*/ 2038350 w 2271713"/>
              <a:gd name="connsiteY13" fmla="*/ 1528763 h 5453063"/>
              <a:gd name="connsiteX14" fmla="*/ 1695450 w 2271713"/>
              <a:gd name="connsiteY14" fmla="*/ 1252538 h 5453063"/>
              <a:gd name="connsiteX15" fmla="*/ 1652588 w 2271713"/>
              <a:gd name="connsiteY15" fmla="*/ 1428750 h 5453063"/>
              <a:gd name="connsiteX16" fmla="*/ 1595438 w 2271713"/>
              <a:gd name="connsiteY16" fmla="*/ 1566863 h 5453063"/>
              <a:gd name="connsiteX17" fmla="*/ 1628775 w 2271713"/>
              <a:gd name="connsiteY17" fmla="*/ 1800225 h 5453063"/>
              <a:gd name="connsiteX18" fmla="*/ 1747838 w 2271713"/>
              <a:gd name="connsiteY18" fmla="*/ 1990725 h 5453063"/>
              <a:gd name="connsiteX19" fmla="*/ 1824038 w 2271713"/>
              <a:gd name="connsiteY19" fmla="*/ 2105025 h 5453063"/>
              <a:gd name="connsiteX20" fmla="*/ 1990725 w 2271713"/>
              <a:gd name="connsiteY20" fmla="*/ 2428875 h 5453063"/>
              <a:gd name="connsiteX21" fmla="*/ 1990725 w 2271713"/>
              <a:gd name="connsiteY21" fmla="*/ 2795588 h 5453063"/>
              <a:gd name="connsiteX22" fmla="*/ 1857375 w 2271713"/>
              <a:gd name="connsiteY22" fmla="*/ 3167063 h 5453063"/>
              <a:gd name="connsiteX23" fmla="*/ 1790700 w 2271713"/>
              <a:gd name="connsiteY23" fmla="*/ 3624263 h 5453063"/>
              <a:gd name="connsiteX24" fmla="*/ 1495425 w 2271713"/>
              <a:gd name="connsiteY24" fmla="*/ 4500563 h 5453063"/>
              <a:gd name="connsiteX25" fmla="*/ 1404938 w 2271713"/>
              <a:gd name="connsiteY25" fmla="*/ 4824413 h 5453063"/>
              <a:gd name="connsiteX26" fmla="*/ 1585913 w 2271713"/>
              <a:gd name="connsiteY26" fmla="*/ 5129213 h 5453063"/>
              <a:gd name="connsiteX27" fmla="*/ 1728788 w 2271713"/>
              <a:gd name="connsiteY27" fmla="*/ 5219700 h 5453063"/>
              <a:gd name="connsiteX28" fmla="*/ 1733550 w 2271713"/>
              <a:gd name="connsiteY28" fmla="*/ 5243513 h 5453063"/>
              <a:gd name="connsiteX29" fmla="*/ 1643063 w 2271713"/>
              <a:gd name="connsiteY29" fmla="*/ 5262563 h 5453063"/>
              <a:gd name="connsiteX30" fmla="*/ 1404938 w 2271713"/>
              <a:gd name="connsiteY30" fmla="*/ 5143500 h 5453063"/>
              <a:gd name="connsiteX31" fmla="*/ 1333500 w 2271713"/>
              <a:gd name="connsiteY31" fmla="*/ 5167313 h 5453063"/>
              <a:gd name="connsiteX32" fmla="*/ 1243013 w 2271713"/>
              <a:gd name="connsiteY32" fmla="*/ 5110163 h 5453063"/>
              <a:gd name="connsiteX33" fmla="*/ 1238250 w 2271713"/>
              <a:gd name="connsiteY33" fmla="*/ 5224463 h 5453063"/>
              <a:gd name="connsiteX34" fmla="*/ 1100138 w 2271713"/>
              <a:gd name="connsiteY34" fmla="*/ 5453063 h 5453063"/>
              <a:gd name="connsiteX35" fmla="*/ 1038225 w 2271713"/>
              <a:gd name="connsiteY35" fmla="*/ 5453063 h 5453063"/>
              <a:gd name="connsiteX36" fmla="*/ 1023938 w 2271713"/>
              <a:gd name="connsiteY36" fmla="*/ 5148263 h 5453063"/>
              <a:gd name="connsiteX37" fmla="*/ 1185863 w 2271713"/>
              <a:gd name="connsiteY37" fmla="*/ 4848225 h 5453063"/>
              <a:gd name="connsiteX38" fmla="*/ 1271588 w 2271713"/>
              <a:gd name="connsiteY38" fmla="*/ 4095750 h 5453063"/>
              <a:gd name="connsiteX39" fmla="*/ 1419225 w 2271713"/>
              <a:gd name="connsiteY39" fmla="*/ 3509963 h 5453063"/>
              <a:gd name="connsiteX40" fmla="*/ 1262063 w 2271713"/>
              <a:gd name="connsiteY40" fmla="*/ 3328988 h 5453063"/>
              <a:gd name="connsiteX41" fmla="*/ 1147763 w 2271713"/>
              <a:gd name="connsiteY41" fmla="*/ 2981325 h 5453063"/>
              <a:gd name="connsiteX42" fmla="*/ 1066800 w 2271713"/>
              <a:gd name="connsiteY42" fmla="*/ 2671763 h 5453063"/>
              <a:gd name="connsiteX43" fmla="*/ 1128713 w 2271713"/>
              <a:gd name="connsiteY43" fmla="*/ 2085975 h 5453063"/>
              <a:gd name="connsiteX44" fmla="*/ 957263 w 2271713"/>
              <a:gd name="connsiteY44" fmla="*/ 1604963 h 5453063"/>
              <a:gd name="connsiteX45" fmla="*/ 852488 w 2271713"/>
              <a:gd name="connsiteY45" fmla="*/ 1490663 h 5453063"/>
              <a:gd name="connsiteX46" fmla="*/ 785813 w 2271713"/>
              <a:gd name="connsiteY46" fmla="*/ 2143125 h 5453063"/>
              <a:gd name="connsiteX47" fmla="*/ 962025 w 2271713"/>
              <a:gd name="connsiteY47" fmla="*/ 2586038 h 5453063"/>
              <a:gd name="connsiteX48" fmla="*/ 1004888 w 2271713"/>
              <a:gd name="connsiteY48" fmla="*/ 2790825 h 5453063"/>
              <a:gd name="connsiteX49" fmla="*/ 1066800 w 2271713"/>
              <a:gd name="connsiteY49" fmla="*/ 2843213 h 5453063"/>
              <a:gd name="connsiteX50" fmla="*/ 1066800 w 2271713"/>
              <a:gd name="connsiteY50" fmla="*/ 3071813 h 5453063"/>
              <a:gd name="connsiteX51" fmla="*/ 1023938 w 2271713"/>
              <a:gd name="connsiteY51" fmla="*/ 3167063 h 5453063"/>
              <a:gd name="connsiteX52" fmla="*/ 828675 w 2271713"/>
              <a:gd name="connsiteY52" fmla="*/ 3171825 h 5453063"/>
              <a:gd name="connsiteX53" fmla="*/ 766763 w 2271713"/>
              <a:gd name="connsiteY53" fmla="*/ 3062288 h 5453063"/>
              <a:gd name="connsiteX54" fmla="*/ 828675 w 2271713"/>
              <a:gd name="connsiteY54" fmla="*/ 2947988 h 5453063"/>
              <a:gd name="connsiteX55" fmla="*/ 904875 w 2271713"/>
              <a:gd name="connsiteY55" fmla="*/ 2957513 h 5453063"/>
              <a:gd name="connsiteX56" fmla="*/ 914400 w 2271713"/>
              <a:gd name="connsiteY56" fmla="*/ 2909888 h 5453063"/>
              <a:gd name="connsiteX57" fmla="*/ 738188 w 2271713"/>
              <a:gd name="connsiteY57" fmla="*/ 2481263 h 5453063"/>
              <a:gd name="connsiteX58" fmla="*/ 619125 w 2271713"/>
              <a:gd name="connsiteY58" fmla="*/ 2209800 h 5453063"/>
              <a:gd name="connsiteX59" fmla="*/ 619125 w 2271713"/>
              <a:gd name="connsiteY59" fmla="*/ 1395413 h 5453063"/>
              <a:gd name="connsiteX60" fmla="*/ 523875 w 2271713"/>
              <a:gd name="connsiteY60" fmla="*/ 1600200 h 5453063"/>
              <a:gd name="connsiteX61" fmla="*/ 357188 w 2271713"/>
              <a:gd name="connsiteY61" fmla="*/ 1747838 h 5453063"/>
              <a:gd name="connsiteX62" fmla="*/ 161925 w 2271713"/>
              <a:gd name="connsiteY62" fmla="*/ 1938338 h 5453063"/>
              <a:gd name="connsiteX63" fmla="*/ 152400 w 2271713"/>
              <a:gd name="connsiteY63" fmla="*/ 1981200 h 5453063"/>
              <a:gd name="connsiteX64" fmla="*/ 133350 w 2271713"/>
              <a:gd name="connsiteY64" fmla="*/ 2176463 h 5453063"/>
              <a:gd name="connsiteX65" fmla="*/ 142875 w 2271713"/>
              <a:gd name="connsiteY65" fmla="*/ 2271713 h 5453063"/>
              <a:gd name="connsiteX66" fmla="*/ 23813 w 2271713"/>
              <a:gd name="connsiteY66" fmla="*/ 2128838 h 5453063"/>
              <a:gd name="connsiteX67" fmla="*/ 0 w 2271713"/>
              <a:gd name="connsiteY67" fmla="*/ 1824038 h 5453063"/>
              <a:gd name="connsiteX68" fmla="*/ 92869 w 2271713"/>
              <a:gd name="connsiteY68" fmla="*/ 1585913 h 5453063"/>
              <a:gd name="connsiteX69" fmla="*/ 230982 w 2271713"/>
              <a:gd name="connsiteY69" fmla="*/ 1345406 h 5453063"/>
              <a:gd name="connsiteX70" fmla="*/ 566738 w 2271713"/>
              <a:gd name="connsiteY70" fmla="*/ 1152525 h 5453063"/>
              <a:gd name="connsiteX71" fmla="*/ 585788 w 2271713"/>
              <a:gd name="connsiteY71" fmla="*/ 990600 h 5453063"/>
              <a:gd name="connsiteX72" fmla="*/ 585788 w 2271713"/>
              <a:gd name="connsiteY72" fmla="*/ 742950 h 5453063"/>
              <a:gd name="connsiteX73" fmla="*/ 676275 w 2271713"/>
              <a:gd name="connsiteY73" fmla="*/ 404813 h 5453063"/>
              <a:gd name="connsiteX74" fmla="*/ 866775 w 2271713"/>
              <a:gd name="connsiteY74" fmla="*/ 119063 h 5453063"/>
              <a:gd name="connsiteX75" fmla="*/ 1123950 w 2271713"/>
              <a:gd name="connsiteY75" fmla="*/ 0 h 5453063"/>
              <a:gd name="connsiteX76" fmla="*/ 1381125 w 2271713"/>
              <a:gd name="connsiteY76" fmla="*/ 85725 h 5453063"/>
              <a:gd name="connsiteX0" fmla="*/ 1378743 w 2269331"/>
              <a:gd name="connsiteY0" fmla="*/ 85725 h 5453063"/>
              <a:gd name="connsiteX1" fmla="*/ 1454943 w 2269331"/>
              <a:gd name="connsiteY1" fmla="*/ 200025 h 5453063"/>
              <a:gd name="connsiteX2" fmla="*/ 1440656 w 2269331"/>
              <a:gd name="connsiteY2" fmla="*/ 266700 h 5453063"/>
              <a:gd name="connsiteX3" fmla="*/ 1507331 w 2269331"/>
              <a:gd name="connsiteY3" fmla="*/ 466725 h 5453063"/>
              <a:gd name="connsiteX4" fmla="*/ 1493043 w 2269331"/>
              <a:gd name="connsiteY4" fmla="*/ 757238 h 5453063"/>
              <a:gd name="connsiteX5" fmla="*/ 1426368 w 2269331"/>
              <a:gd name="connsiteY5" fmla="*/ 928688 h 5453063"/>
              <a:gd name="connsiteX6" fmla="*/ 1578768 w 2269331"/>
              <a:gd name="connsiteY6" fmla="*/ 919163 h 5453063"/>
              <a:gd name="connsiteX7" fmla="*/ 1945481 w 2269331"/>
              <a:gd name="connsiteY7" fmla="*/ 1176338 h 5453063"/>
              <a:gd name="connsiteX8" fmla="*/ 2269331 w 2269331"/>
              <a:gd name="connsiteY8" fmla="*/ 1504950 h 5453063"/>
              <a:gd name="connsiteX9" fmla="*/ 2269331 w 2269331"/>
              <a:gd name="connsiteY9" fmla="*/ 1552575 h 5453063"/>
              <a:gd name="connsiteX10" fmla="*/ 1959768 w 2269331"/>
              <a:gd name="connsiteY10" fmla="*/ 1871663 h 5453063"/>
              <a:gd name="connsiteX11" fmla="*/ 1807368 w 2269331"/>
              <a:gd name="connsiteY11" fmla="*/ 1995488 h 5453063"/>
              <a:gd name="connsiteX12" fmla="*/ 1721643 w 2269331"/>
              <a:gd name="connsiteY12" fmla="*/ 1947863 h 5453063"/>
              <a:gd name="connsiteX13" fmla="*/ 2035968 w 2269331"/>
              <a:gd name="connsiteY13" fmla="*/ 1528763 h 5453063"/>
              <a:gd name="connsiteX14" fmla="*/ 1693068 w 2269331"/>
              <a:gd name="connsiteY14" fmla="*/ 1252538 h 5453063"/>
              <a:gd name="connsiteX15" fmla="*/ 1650206 w 2269331"/>
              <a:gd name="connsiteY15" fmla="*/ 1428750 h 5453063"/>
              <a:gd name="connsiteX16" fmla="*/ 1593056 w 2269331"/>
              <a:gd name="connsiteY16" fmla="*/ 1566863 h 5453063"/>
              <a:gd name="connsiteX17" fmla="*/ 1626393 w 2269331"/>
              <a:gd name="connsiteY17" fmla="*/ 1800225 h 5453063"/>
              <a:gd name="connsiteX18" fmla="*/ 1745456 w 2269331"/>
              <a:gd name="connsiteY18" fmla="*/ 1990725 h 5453063"/>
              <a:gd name="connsiteX19" fmla="*/ 1821656 w 2269331"/>
              <a:gd name="connsiteY19" fmla="*/ 2105025 h 5453063"/>
              <a:gd name="connsiteX20" fmla="*/ 1988343 w 2269331"/>
              <a:gd name="connsiteY20" fmla="*/ 2428875 h 5453063"/>
              <a:gd name="connsiteX21" fmla="*/ 1988343 w 2269331"/>
              <a:gd name="connsiteY21" fmla="*/ 2795588 h 5453063"/>
              <a:gd name="connsiteX22" fmla="*/ 1854993 w 2269331"/>
              <a:gd name="connsiteY22" fmla="*/ 3167063 h 5453063"/>
              <a:gd name="connsiteX23" fmla="*/ 1788318 w 2269331"/>
              <a:gd name="connsiteY23" fmla="*/ 3624263 h 5453063"/>
              <a:gd name="connsiteX24" fmla="*/ 1493043 w 2269331"/>
              <a:gd name="connsiteY24" fmla="*/ 4500563 h 5453063"/>
              <a:gd name="connsiteX25" fmla="*/ 1402556 w 2269331"/>
              <a:gd name="connsiteY25" fmla="*/ 4824413 h 5453063"/>
              <a:gd name="connsiteX26" fmla="*/ 1583531 w 2269331"/>
              <a:gd name="connsiteY26" fmla="*/ 5129213 h 5453063"/>
              <a:gd name="connsiteX27" fmla="*/ 1726406 w 2269331"/>
              <a:gd name="connsiteY27" fmla="*/ 5219700 h 5453063"/>
              <a:gd name="connsiteX28" fmla="*/ 1731168 w 2269331"/>
              <a:gd name="connsiteY28" fmla="*/ 5243513 h 5453063"/>
              <a:gd name="connsiteX29" fmla="*/ 1640681 w 2269331"/>
              <a:gd name="connsiteY29" fmla="*/ 5262563 h 5453063"/>
              <a:gd name="connsiteX30" fmla="*/ 1402556 w 2269331"/>
              <a:gd name="connsiteY30" fmla="*/ 5143500 h 5453063"/>
              <a:gd name="connsiteX31" fmla="*/ 1331118 w 2269331"/>
              <a:gd name="connsiteY31" fmla="*/ 5167313 h 5453063"/>
              <a:gd name="connsiteX32" fmla="*/ 1240631 w 2269331"/>
              <a:gd name="connsiteY32" fmla="*/ 5110163 h 5453063"/>
              <a:gd name="connsiteX33" fmla="*/ 1235868 w 2269331"/>
              <a:gd name="connsiteY33" fmla="*/ 5224463 h 5453063"/>
              <a:gd name="connsiteX34" fmla="*/ 1097756 w 2269331"/>
              <a:gd name="connsiteY34" fmla="*/ 5453063 h 5453063"/>
              <a:gd name="connsiteX35" fmla="*/ 1035843 w 2269331"/>
              <a:gd name="connsiteY35" fmla="*/ 5453063 h 5453063"/>
              <a:gd name="connsiteX36" fmla="*/ 1021556 w 2269331"/>
              <a:gd name="connsiteY36" fmla="*/ 5148263 h 5453063"/>
              <a:gd name="connsiteX37" fmla="*/ 1183481 w 2269331"/>
              <a:gd name="connsiteY37" fmla="*/ 4848225 h 5453063"/>
              <a:gd name="connsiteX38" fmla="*/ 1269206 w 2269331"/>
              <a:gd name="connsiteY38" fmla="*/ 4095750 h 5453063"/>
              <a:gd name="connsiteX39" fmla="*/ 1416843 w 2269331"/>
              <a:gd name="connsiteY39" fmla="*/ 3509963 h 5453063"/>
              <a:gd name="connsiteX40" fmla="*/ 1259681 w 2269331"/>
              <a:gd name="connsiteY40" fmla="*/ 3328988 h 5453063"/>
              <a:gd name="connsiteX41" fmla="*/ 1145381 w 2269331"/>
              <a:gd name="connsiteY41" fmla="*/ 2981325 h 5453063"/>
              <a:gd name="connsiteX42" fmla="*/ 1064418 w 2269331"/>
              <a:gd name="connsiteY42" fmla="*/ 2671763 h 5453063"/>
              <a:gd name="connsiteX43" fmla="*/ 1126331 w 2269331"/>
              <a:gd name="connsiteY43" fmla="*/ 2085975 h 5453063"/>
              <a:gd name="connsiteX44" fmla="*/ 954881 w 2269331"/>
              <a:gd name="connsiteY44" fmla="*/ 1604963 h 5453063"/>
              <a:gd name="connsiteX45" fmla="*/ 850106 w 2269331"/>
              <a:gd name="connsiteY45" fmla="*/ 1490663 h 5453063"/>
              <a:gd name="connsiteX46" fmla="*/ 783431 w 2269331"/>
              <a:gd name="connsiteY46" fmla="*/ 2143125 h 5453063"/>
              <a:gd name="connsiteX47" fmla="*/ 959643 w 2269331"/>
              <a:gd name="connsiteY47" fmla="*/ 2586038 h 5453063"/>
              <a:gd name="connsiteX48" fmla="*/ 1002506 w 2269331"/>
              <a:gd name="connsiteY48" fmla="*/ 2790825 h 5453063"/>
              <a:gd name="connsiteX49" fmla="*/ 1064418 w 2269331"/>
              <a:gd name="connsiteY49" fmla="*/ 2843213 h 5453063"/>
              <a:gd name="connsiteX50" fmla="*/ 1064418 w 2269331"/>
              <a:gd name="connsiteY50" fmla="*/ 3071813 h 5453063"/>
              <a:gd name="connsiteX51" fmla="*/ 1021556 w 2269331"/>
              <a:gd name="connsiteY51" fmla="*/ 3167063 h 5453063"/>
              <a:gd name="connsiteX52" fmla="*/ 826293 w 2269331"/>
              <a:gd name="connsiteY52" fmla="*/ 3171825 h 5453063"/>
              <a:gd name="connsiteX53" fmla="*/ 764381 w 2269331"/>
              <a:gd name="connsiteY53" fmla="*/ 3062288 h 5453063"/>
              <a:gd name="connsiteX54" fmla="*/ 826293 w 2269331"/>
              <a:gd name="connsiteY54" fmla="*/ 2947988 h 5453063"/>
              <a:gd name="connsiteX55" fmla="*/ 902493 w 2269331"/>
              <a:gd name="connsiteY55" fmla="*/ 2957513 h 5453063"/>
              <a:gd name="connsiteX56" fmla="*/ 912018 w 2269331"/>
              <a:gd name="connsiteY56" fmla="*/ 2909888 h 5453063"/>
              <a:gd name="connsiteX57" fmla="*/ 735806 w 2269331"/>
              <a:gd name="connsiteY57" fmla="*/ 2481263 h 5453063"/>
              <a:gd name="connsiteX58" fmla="*/ 616743 w 2269331"/>
              <a:gd name="connsiteY58" fmla="*/ 2209800 h 5453063"/>
              <a:gd name="connsiteX59" fmla="*/ 616743 w 2269331"/>
              <a:gd name="connsiteY59" fmla="*/ 1395413 h 5453063"/>
              <a:gd name="connsiteX60" fmla="*/ 521493 w 2269331"/>
              <a:gd name="connsiteY60" fmla="*/ 1600200 h 5453063"/>
              <a:gd name="connsiteX61" fmla="*/ 354806 w 2269331"/>
              <a:gd name="connsiteY61" fmla="*/ 1747838 h 5453063"/>
              <a:gd name="connsiteX62" fmla="*/ 159543 w 2269331"/>
              <a:gd name="connsiteY62" fmla="*/ 1938338 h 5453063"/>
              <a:gd name="connsiteX63" fmla="*/ 150018 w 2269331"/>
              <a:gd name="connsiteY63" fmla="*/ 1981200 h 5453063"/>
              <a:gd name="connsiteX64" fmla="*/ 130968 w 2269331"/>
              <a:gd name="connsiteY64" fmla="*/ 2176463 h 5453063"/>
              <a:gd name="connsiteX65" fmla="*/ 140493 w 2269331"/>
              <a:gd name="connsiteY65" fmla="*/ 2271713 h 5453063"/>
              <a:gd name="connsiteX66" fmla="*/ 21431 w 2269331"/>
              <a:gd name="connsiteY66" fmla="*/ 2128838 h 5453063"/>
              <a:gd name="connsiteX67" fmla="*/ 0 w 2269331"/>
              <a:gd name="connsiteY67" fmla="*/ 1845469 h 5453063"/>
              <a:gd name="connsiteX68" fmla="*/ 90487 w 2269331"/>
              <a:gd name="connsiteY68" fmla="*/ 1585913 h 5453063"/>
              <a:gd name="connsiteX69" fmla="*/ 228600 w 2269331"/>
              <a:gd name="connsiteY69" fmla="*/ 1345406 h 5453063"/>
              <a:gd name="connsiteX70" fmla="*/ 564356 w 2269331"/>
              <a:gd name="connsiteY70" fmla="*/ 1152525 h 5453063"/>
              <a:gd name="connsiteX71" fmla="*/ 583406 w 2269331"/>
              <a:gd name="connsiteY71" fmla="*/ 990600 h 5453063"/>
              <a:gd name="connsiteX72" fmla="*/ 583406 w 2269331"/>
              <a:gd name="connsiteY72" fmla="*/ 742950 h 5453063"/>
              <a:gd name="connsiteX73" fmla="*/ 673893 w 2269331"/>
              <a:gd name="connsiteY73" fmla="*/ 404813 h 5453063"/>
              <a:gd name="connsiteX74" fmla="*/ 864393 w 2269331"/>
              <a:gd name="connsiteY74" fmla="*/ 119063 h 5453063"/>
              <a:gd name="connsiteX75" fmla="*/ 1121568 w 2269331"/>
              <a:gd name="connsiteY75" fmla="*/ 0 h 5453063"/>
              <a:gd name="connsiteX76" fmla="*/ 1378743 w 2269331"/>
              <a:gd name="connsiteY76" fmla="*/ 85725 h 5453063"/>
              <a:gd name="connsiteX0" fmla="*/ 1378743 w 2269331"/>
              <a:gd name="connsiteY0" fmla="*/ 85725 h 5453063"/>
              <a:gd name="connsiteX1" fmla="*/ 1454943 w 2269331"/>
              <a:gd name="connsiteY1" fmla="*/ 200025 h 5453063"/>
              <a:gd name="connsiteX2" fmla="*/ 1440656 w 2269331"/>
              <a:gd name="connsiteY2" fmla="*/ 266700 h 5453063"/>
              <a:gd name="connsiteX3" fmla="*/ 1507331 w 2269331"/>
              <a:gd name="connsiteY3" fmla="*/ 466725 h 5453063"/>
              <a:gd name="connsiteX4" fmla="*/ 1493043 w 2269331"/>
              <a:gd name="connsiteY4" fmla="*/ 757238 h 5453063"/>
              <a:gd name="connsiteX5" fmla="*/ 1426368 w 2269331"/>
              <a:gd name="connsiteY5" fmla="*/ 928688 h 5453063"/>
              <a:gd name="connsiteX6" fmla="*/ 1578768 w 2269331"/>
              <a:gd name="connsiteY6" fmla="*/ 919163 h 5453063"/>
              <a:gd name="connsiteX7" fmla="*/ 1945481 w 2269331"/>
              <a:gd name="connsiteY7" fmla="*/ 1176338 h 5453063"/>
              <a:gd name="connsiteX8" fmla="*/ 2269331 w 2269331"/>
              <a:gd name="connsiteY8" fmla="*/ 1504950 h 5453063"/>
              <a:gd name="connsiteX9" fmla="*/ 2269331 w 2269331"/>
              <a:gd name="connsiteY9" fmla="*/ 1552575 h 5453063"/>
              <a:gd name="connsiteX10" fmla="*/ 1959768 w 2269331"/>
              <a:gd name="connsiteY10" fmla="*/ 1871663 h 5453063"/>
              <a:gd name="connsiteX11" fmla="*/ 1807368 w 2269331"/>
              <a:gd name="connsiteY11" fmla="*/ 1995488 h 5453063"/>
              <a:gd name="connsiteX12" fmla="*/ 1721643 w 2269331"/>
              <a:gd name="connsiteY12" fmla="*/ 1947863 h 5453063"/>
              <a:gd name="connsiteX13" fmla="*/ 2035968 w 2269331"/>
              <a:gd name="connsiteY13" fmla="*/ 1528763 h 5453063"/>
              <a:gd name="connsiteX14" fmla="*/ 1693068 w 2269331"/>
              <a:gd name="connsiteY14" fmla="*/ 1252538 h 5453063"/>
              <a:gd name="connsiteX15" fmla="*/ 1650206 w 2269331"/>
              <a:gd name="connsiteY15" fmla="*/ 1428750 h 5453063"/>
              <a:gd name="connsiteX16" fmla="*/ 1593056 w 2269331"/>
              <a:gd name="connsiteY16" fmla="*/ 1566863 h 5453063"/>
              <a:gd name="connsiteX17" fmla="*/ 1626393 w 2269331"/>
              <a:gd name="connsiteY17" fmla="*/ 1800225 h 5453063"/>
              <a:gd name="connsiteX18" fmla="*/ 1745456 w 2269331"/>
              <a:gd name="connsiteY18" fmla="*/ 1990725 h 5453063"/>
              <a:gd name="connsiteX19" fmla="*/ 1821656 w 2269331"/>
              <a:gd name="connsiteY19" fmla="*/ 2105025 h 5453063"/>
              <a:gd name="connsiteX20" fmla="*/ 1988343 w 2269331"/>
              <a:gd name="connsiteY20" fmla="*/ 2428875 h 5453063"/>
              <a:gd name="connsiteX21" fmla="*/ 1988343 w 2269331"/>
              <a:gd name="connsiteY21" fmla="*/ 2795588 h 5453063"/>
              <a:gd name="connsiteX22" fmla="*/ 1854993 w 2269331"/>
              <a:gd name="connsiteY22" fmla="*/ 3167063 h 5453063"/>
              <a:gd name="connsiteX23" fmla="*/ 1788318 w 2269331"/>
              <a:gd name="connsiteY23" fmla="*/ 3624263 h 5453063"/>
              <a:gd name="connsiteX24" fmla="*/ 1493043 w 2269331"/>
              <a:gd name="connsiteY24" fmla="*/ 4500563 h 5453063"/>
              <a:gd name="connsiteX25" fmla="*/ 1402556 w 2269331"/>
              <a:gd name="connsiteY25" fmla="*/ 4824413 h 5453063"/>
              <a:gd name="connsiteX26" fmla="*/ 1583531 w 2269331"/>
              <a:gd name="connsiteY26" fmla="*/ 5129213 h 5453063"/>
              <a:gd name="connsiteX27" fmla="*/ 1726406 w 2269331"/>
              <a:gd name="connsiteY27" fmla="*/ 5219700 h 5453063"/>
              <a:gd name="connsiteX28" fmla="*/ 1731168 w 2269331"/>
              <a:gd name="connsiteY28" fmla="*/ 5243513 h 5453063"/>
              <a:gd name="connsiteX29" fmla="*/ 1640681 w 2269331"/>
              <a:gd name="connsiteY29" fmla="*/ 5262563 h 5453063"/>
              <a:gd name="connsiteX30" fmla="*/ 1402556 w 2269331"/>
              <a:gd name="connsiteY30" fmla="*/ 5143500 h 5453063"/>
              <a:gd name="connsiteX31" fmla="*/ 1331118 w 2269331"/>
              <a:gd name="connsiteY31" fmla="*/ 5167313 h 5453063"/>
              <a:gd name="connsiteX32" fmla="*/ 1240631 w 2269331"/>
              <a:gd name="connsiteY32" fmla="*/ 5110163 h 5453063"/>
              <a:gd name="connsiteX33" fmla="*/ 1235868 w 2269331"/>
              <a:gd name="connsiteY33" fmla="*/ 5224463 h 5453063"/>
              <a:gd name="connsiteX34" fmla="*/ 1097756 w 2269331"/>
              <a:gd name="connsiteY34" fmla="*/ 5453063 h 5453063"/>
              <a:gd name="connsiteX35" fmla="*/ 1035843 w 2269331"/>
              <a:gd name="connsiteY35" fmla="*/ 5453063 h 5453063"/>
              <a:gd name="connsiteX36" fmla="*/ 1021556 w 2269331"/>
              <a:gd name="connsiteY36" fmla="*/ 5148263 h 5453063"/>
              <a:gd name="connsiteX37" fmla="*/ 1183481 w 2269331"/>
              <a:gd name="connsiteY37" fmla="*/ 4848225 h 5453063"/>
              <a:gd name="connsiteX38" fmla="*/ 1269206 w 2269331"/>
              <a:gd name="connsiteY38" fmla="*/ 4095750 h 5453063"/>
              <a:gd name="connsiteX39" fmla="*/ 1416843 w 2269331"/>
              <a:gd name="connsiteY39" fmla="*/ 3509963 h 5453063"/>
              <a:gd name="connsiteX40" fmla="*/ 1259681 w 2269331"/>
              <a:gd name="connsiteY40" fmla="*/ 3328988 h 5453063"/>
              <a:gd name="connsiteX41" fmla="*/ 1145381 w 2269331"/>
              <a:gd name="connsiteY41" fmla="*/ 2981325 h 5453063"/>
              <a:gd name="connsiteX42" fmla="*/ 1064418 w 2269331"/>
              <a:gd name="connsiteY42" fmla="*/ 2671763 h 5453063"/>
              <a:gd name="connsiteX43" fmla="*/ 1126331 w 2269331"/>
              <a:gd name="connsiteY43" fmla="*/ 2085975 h 5453063"/>
              <a:gd name="connsiteX44" fmla="*/ 954881 w 2269331"/>
              <a:gd name="connsiteY44" fmla="*/ 1604963 h 5453063"/>
              <a:gd name="connsiteX45" fmla="*/ 850106 w 2269331"/>
              <a:gd name="connsiteY45" fmla="*/ 1490663 h 5453063"/>
              <a:gd name="connsiteX46" fmla="*/ 783431 w 2269331"/>
              <a:gd name="connsiteY46" fmla="*/ 2143125 h 5453063"/>
              <a:gd name="connsiteX47" fmla="*/ 959643 w 2269331"/>
              <a:gd name="connsiteY47" fmla="*/ 2586038 h 5453063"/>
              <a:gd name="connsiteX48" fmla="*/ 1002506 w 2269331"/>
              <a:gd name="connsiteY48" fmla="*/ 2790825 h 5453063"/>
              <a:gd name="connsiteX49" fmla="*/ 1064418 w 2269331"/>
              <a:gd name="connsiteY49" fmla="*/ 2843213 h 5453063"/>
              <a:gd name="connsiteX50" fmla="*/ 1064418 w 2269331"/>
              <a:gd name="connsiteY50" fmla="*/ 3071813 h 5453063"/>
              <a:gd name="connsiteX51" fmla="*/ 1021556 w 2269331"/>
              <a:gd name="connsiteY51" fmla="*/ 3167063 h 5453063"/>
              <a:gd name="connsiteX52" fmla="*/ 826293 w 2269331"/>
              <a:gd name="connsiteY52" fmla="*/ 3171825 h 5453063"/>
              <a:gd name="connsiteX53" fmla="*/ 764381 w 2269331"/>
              <a:gd name="connsiteY53" fmla="*/ 3062288 h 5453063"/>
              <a:gd name="connsiteX54" fmla="*/ 826293 w 2269331"/>
              <a:gd name="connsiteY54" fmla="*/ 2947988 h 5453063"/>
              <a:gd name="connsiteX55" fmla="*/ 902493 w 2269331"/>
              <a:gd name="connsiteY55" fmla="*/ 2957513 h 5453063"/>
              <a:gd name="connsiteX56" fmla="*/ 912018 w 2269331"/>
              <a:gd name="connsiteY56" fmla="*/ 2909888 h 5453063"/>
              <a:gd name="connsiteX57" fmla="*/ 735806 w 2269331"/>
              <a:gd name="connsiteY57" fmla="*/ 2481263 h 5453063"/>
              <a:gd name="connsiteX58" fmla="*/ 616743 w 2269331"/>
              <a:gd name="connsiteY58" fmla="*/ 2209800 h 5453063"/>
              <a:gd name="connsiteX59" fmla="*/ 616743 w 2269331"/>
              <a:gd name="connsiteY59" fmla="*/ 1395413 h 5453063"/>
              <a:gd name="connsiteX60" fmla="*/ 521493 w 2269331"/>
              <a:gd name="connsiteY60" fmla="*/ 1600200 h 5453063"/>
              <a:gd name="connsiteX61" fmla="*/ 354806 w 2269331"/>
              <a:gd name="connsiteY61" fmla="*/ 1747838 h 5453063"/>
              <a:gd name="connsiteX62" fmla="*/ 159543 w 2269331"/>
              <a:gd name="connsiteY62" fmla="*/ 1938338 h 5453063"/>
              <a:gd name="connsiteX63" fmla="*/ 150018 w 2269331"/>
              <a:gd name="connsiteY63" fmla="*/ 1981200 h 5453063"/>
              <a:gd name="connsiteX64" fmla="*/ 130968 w 2269331"/>
              <a:gd name="connsiteY64" fmla="*/ 2176463 h 5453063"/>
              <a:gd name="connsiteX65" fmla="*/ 140493 w 2269331"/>
              <a:gd name="connsiteY65" fmla="*/ 2271713 h 5453063"/>
              <a:gd name="connsiteX66" fmla="*/ 21431 w 2269331"/>
              <a:gd name="connsiteY66" fmla="*/ 2128838 h 5453063"/>
              <a:gd name="connsiteX67" fmla="*/ 0 w 2269331"/>
              <a:gd name="connsiteY67" fmla="*/ 1845469 h 5453063"/>
              <a:gd name="connsiteX68" fmla="*/ 90487 w 2269331"/>
              <a:gd name="connsiteY68" fmla="*/ 1585913 h 5453063"/>
              <a:gd name="connsiteX69" fmla="*/ 228600 w 2269331"/>
              <a:gd name="connsiteY69" fmla="*/ 1345406 h 5453063"/>
              <a:gd name="connsiteX70" fmla="*/ 564356 w 2269331"/>
              <a:gd name="connsiteY70" fmla="*/ 1152525 h 5453063"/>
              <a:gd name="connsiteX71" fmla="*/ 583406 w 2269331"/>
              <a:gd name="connsiteY71" fmla="*/ 990600 h 5453063"/>
              <a:gd name="connsiteX72" fmla="*/ 583406 w 2269331"/>
              <a:gd name="connsiteY72" fmla="*/ 742950 h 5453063"/>
              <a:gd name="connsiteX73" fmla="*/ 673893 w 2269331"/>
              <a:gd name="connsiteY73" fmla="*/ 404813 h 5453063"/>
              <a:gd name="connsiteX74" fmla="*/ 864393 w 2269331"/>
              <a:gd name="connsiteY74" fmla="*/ 119063 h 5453063"/>
              <a:gd name="connsiteX75" fmla="*/ 1121568 w 2269331"/>
              <a:gd name="connsiteY75" fmla="*/ 0 h 5453063"/>
              <a:gd name="connsiteX76" fmla="*/ 1378743 w 2269331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65855 w 2270768"/>
              <a:gd name="connsiteY49" fmla="*/ 2843213 h 5453063"/>
              <a:gd name="connsiteX50" fmla="*/ 1065855 w 2270768"/>
              <a:gd name="connsiteY50" fmla="*/ 3071813 h 5453063"/>
              <a:gd name="connsiteX51" fmla="*/ 1022993 w 2270768"/>
              <a:gd name="connsiteY51" fmla="*/ 3167063 h 5453063"/>
              <a:gd name="connsiteX52" fmla="*/ 827730 w 2270768"/>
              <a:gd name="connsiteY52" fmla="*/ 3171825 h 5453063"/>
              <a:gd name="connsiteX53" fmla="*/ 765818 w 2270768"/>
              <a:gd name="connsiteY53" fmla="*/ 3062288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37243 w 2270768"/>
              <a:gd name="connsiteY57" fmla="*/ 2481263 h 5453063"/>
              <a:gd name="connsiteX58" fmla="*/ 618180 w 2270768"/>
              <a:gd name="connsiteY58" fmla="*/ 2209800 h 5453063"/>
              <a:gd name="connsiteX59" fmla="*/ 618180 w 2270768"/>
              <a:gd name="connsiteY59" fmla="*/ 1395413 h 5453063"/>
              <a:gd name="connsiteX60" fmla="*/ 522930 w 2270768"/>
              <a:gd name="connsiteY60" fmla="*/ 1600200 h 5453063"/>
              <a:gd name="connsiteX61" fmla="*/ 356243 w 2270768"/>
              <a:gd name="connsiteY61" fmla="*/ 1747838 h 5453063"/>
              <a:gd name="connsiteX62" fmla="*/ 160980 w 2270768"/>
              <a:gd name="connsiteY62" fmla="*/ 1938338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71713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65855 w 2270768"/>
              <a:gd name="connsiteY49" fmla="*/ 2843213 h 5453063"/>
              <a:gd name="connsiteX50" fmla="*/ 1065855 w 2270768"/>
              <a:gd name="connsiteY50" fmla="*/ 3071813 h 5453063"/>
              <a:gd name="connsiteX51" fmla="*/ 1022993 w 2270768"/>
              <a:gd name="connsiteY51" fmla="*/ 3167063 h 5453063"/>
              <a:gd name="connsiteX52" fmla="*/ 827730 w 2270768"/>
              <a:gd name="connsiteY52" fmla="*/ 3171825 h 5453063"/>
              <a:gd name="connsiteX53" fmla="*/ 765818 w 2270768"/>
              <a:gd name="connsiteY53" fmla="*/ 3062288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37243 w 2270768"/>
              <a:gd name="connsiteY57" fmla="*/ 2481263 h 5453063"/>
              <a:gd name="connsiteX58" fmla="*/ 618180 w 2270768"/>
              <a:gd name="connsiteY58" fmla="*/ 2209800 h 5453063"/>
              <a:gd name="connsiteX59" fmla="*/ 618180 w 2270768"/>
              <a:gd name="connsiteY59" fmla="*/ 1395413 h 5453063"/>
              <a:gd name="connsiteX60" fmla="*/ 522930 w 2270768"/>
              <a:gd name="connsiteY60" fmla="*/ 1600200 h 5453063"/>
              <a:gd name="connsiteX61" fmla="*/ 356243 w 2270768"/>
              <a:gd name="connsiteY61" fmla="*/ 174783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71713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65855 w 2270768"/>
              <a:gd name="connsiteY49" fmla="*/ 2843213 h 5453063"/>
              <a:gd name="connsiteX50" fmla="*/ 1065855 w 2270768"/>
              <a:gd name="connsiteY50" fmla="*/ 3071813 h 5453063"/>
              <a:gd name="connsiteX51" fmla="*/ 1022993 w 2270768"/>
              <a:gd name="connsiteY51" fmla="*/ 3167063 h 5453063"/>
              <a:gd name="connsiteX52" fmla="*/ 827730 w 2270768"/>
              <a:gd name="connsiteY52" fmla="*/ 3171825 h 5453063"/>
              <a:gd name="connsiteX53" fmla="*/ 765818 w 2270768"/>
              <a:gd name="connsiteY53" fmla="*/ 3062288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37243 w 2270768"/>
              <a:gd name="connsiteY57" fmla="*/ 2481263 h 5453063"/>
              <a:gd name="connsiteX58" fmla="*/ 618180 w 2270768"/>
              <a:gd name="connsiteY58" fmla="*/ 2209800 h 5453063"/>
              <a:gd name="connsiteX59" fmla="*/ 618180 w 2270768"/>
              <a:gd name="connsiteY59" fmla="*/ 1395413 h 5453063"/>
              <a:gd name="connsiteX60" fmla="*/ 522930 w 2270768"/>
              <a:gd name="connsiteY60" fmla="*/ 1600200 h 5453063"/>
              <a:gd name="connsiteX61" fmla="*/ 356243 w 2270768"/>
              <a:gd name="connsiteY61" fmla="*/ 174783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71713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65855 w 2270768"/>
              <a:gd name="connsiteY49" fmla="*/ 2843213 h 5453063"/>
              <a:gd name="connsiteX50" fmla="*/ 1065855 w 2270768"/>
              <a:gd name="connsiteY50" fmla="*/ 3071813 h 5453063"/>
              <a:gd name="connsiteX51" fmla="*/ 1022993 w 2270768"/>
              <a:gd name="connsiteY51" fmla="*/ 3167063 h 5453063"/>
              <a:gd name="connsiteX52" fmla="*/ 827730 w 2270768"/>
              <a:gd name="connsiteY52" fmla="*/ 3171825 h 5453063"/>
              <a:gd name="connsiteX53" fmla="*/ 765818 w 2270768"/>
              <a:gd name="connsiteY53" fmla="*/ 3062288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37243 w 2270768"/>
              <a:gd name="connsiteY57" fmla="*/ 2481263 h 5453063"/>
              <a:gd name="connsiteX58" fmla="*/ 618180 w 2270768"/>
              <a:gd name="connsiteY58" fmla="*/ 2209800 h 5453063"/>
              <a:gd name="connsiteX59" fmla="*/ 618180 w 2270768"/>
              <a:gd name="connsiteY59" fmla="*/ 1395413 h 5453063"/>
              <a:gd name="connsiteX60" fmla="*/ 522930 w 2270768"/>
              <a:gd name="connsiteY60" fmla="*/ 1600200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71713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65855 w 2270768"/>
              <a:gd name="connsiteY49" fmla="*/ 2843213 h 5453063"/>
              <a:gd name="connsiteX50" fmla="*/ 1065855 w 2270768"/>
              <a:gd name="connsiteY50" fmla="*/ 3071813 h 5453063"/>
              <a:gd name="connsiteX51" fmla="*/ 1022993 w 2270768"/>
              <a:gd name="connsiteY51" fmla="*/ 3167063 h 5453063"/>
              <a:gd name="connsiteX52" fmla="*/ 827730 w 2270768"/>
              <a:gd name="connsiteY52" fmla="*/ 3171825 h 5453063"/>
              <a:gd name="connsiteX53" fmla="*/ 765818 w 2270768"/>
              <a:gd name="connsiteY53" fmla="*/ 3062288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37243 w 2270768"/>
              <a:gd name="connsiteY57" fmla="*/ 2481263 h 5453063"/>
              <a:gd name="connsiteX58" fmla="*/ 618180 w 2270768"/>
              <a:gd name="connsiteY58" fmla="*/ 2209800 h 5453063"/>
              <a:gd name="connsiteX59" fmla="*/ 618180 w 2270768"/>
              <a:gd name="connsiteY59" fmla="*/ 1395413 h 5453063"/>
              <a:gd name="connsiteX60" fmla="*/ 522930 w 2270768"/>
              <a:gd name="connsiteY60" fmla="*/ 1600200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71713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65855 w 2270768"/>
              <a:gd name="connsiteY49" fmla="*/ 2843213 h 5453063"/>
              <a:gd name="connsiteX50" fmla="*/ 1065855 w 2270768"/>
              <a:gd name="connsiteY50" fmla="*/ 3071813 h 5453063"/>
              <a:gd name="connsiteX51" fmla="*/ 1022993 w 2270768"/>
              <a:gd name="connsiteY51" fmla="*/ 3167063 h 5453063"/>
              <a:gd name="connsiteX52" fmla="*/ 827730 w 2270768"/>
              <a:gd name="connsiteY52" fmla="*/ 3171825 h 5453063"/>
              <a:gd name="connsiteX53" fmla="*/ 765818 w 2270768"/>
              <a:gd name="connsiteY53" fmla="*/ 3062288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37243 w 2270768"/>
              <a:gd name="connsiteY57" fmla="*/ 2481263 h 5453063"/>
              <a:gd name="connsiteX58" fmla="*/ 618180 w 2270768"/>
              <a:gd name="connsiteY58" fmla="*/ 2209800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71713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65855 w 2270768"/>
              <a:gd name="connsiteY49" fmla="*/ 2843213 h 5453063"/>
              <a:gd name="connsiteX50" fmla="*/ 1065855 w 2270768"/>
              <a:gd name="connsiteY50" fmla="*/ 3071813 h 5453063"/>
              <a:gd name="connsiteX51" fmla="*/ 1022993 w 2270768"/>
              <a:gd name="connsiteY51" fmla="*/ 3167063 h 5453063"/>
              <a:gd name="connsiteX52" fmla="*/ 827730 w 2270768"/>
              <a:gd name="connsiteY52" fmla="*/ 3171825 h 5453063"/>
              <a:gd name="connsiteX53" fmla="*/ 765818 w 2270768"/>
              <a:gd name="connsiteY53" fmla="*/ 3062288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37243 w 2270768"/>
              <a:gd name="connsiteY57" fmla="*/ 2481263 h 5453063"/>
              <a:gd name="connsiteX58" fmla="*/ 618180 w 2270768"/>
              <a:gd name="connsiteY58" fmla="*/ 2209800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65855 w 2270768"/>
              <a:gd name="connsiteY49" fmla="*/ 2843213 h 5453063"/>
              <a:gd name="connsiteX50" fmla="*/ 1065855 w 2270768"/>
              <a:gd name="connsiteY50" fmla="*/ 3071813 h 5453063"/>
              <a:gd name="connsiteX51" fmla="*/ 1022993 w 2270768"/>
              <a:gd name="connsiteY51" fmla="*/ 3167063 h 5453063"/>
              <a:gd name="connsiteX52" fmla="*/ 827730 w 2270768"/>
              <a:gd name="connsiteY52" fmla="*/ 3171825 h 5453063"/>
              <a:gd name="connsiteX53" fmla="*/ 765818 w 2270768"/>
              <a:gd name="connsiteY53" fmla="*/ 3062288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37243 w 2270768"/>
              <a:gd name="connsiteY57" fmla="*/ 2481263 h 5453063"/>
              <a:gd name="connsiteX58" fmla="*/ 618180 w 2270768"/>
              <a:gd name="connsiteY58" fmla="*/ 2209800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65855 w 2270768"/>
              <a:gd name="connsiteY49" fmla="*/ 2843213 h 5453063"/>
              <a:gd name="connsiteX50" fmla="*/ 1065855 w 2270768"/>
              <a:gd name="connsiteY50" fmla="*/ 3071813 h 5453063"/>
              <a:gd name="connsiteX51" fmla="*/ 1022993 w 2270768"/>
              <a:gd name="connsiteY51" fmla="*/ 3167063 h 5453063"/>
              <a:gd name="connsiteX52" fmla="*/ 827730 w 2270768"/>
              <a:gd name="connsiteY52" fmla="*/ 3171825 h 5453063"/>
              <a:gd name="connsiteX53" fmla="*/ 765818 w 2270768"/>
              <a:gd name="connsiteY53" fmla="*/ 3062288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37243 w 2270768"/>
              <a:gd name="connsiteY57" fmla="*/ 2481263 h 5453063"/>
              <a:gd name="connsiteX58" fmla="*/ 630086 w 2270768"/>
              <a:gd name="connsiteY58" fmla="*/ 2187178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65855 w 2270768"/>
              <a:gd name="connsiteY49" fmla="*/ 2843213 h 5453063"/>
              <a:gd name="connsiteX50" fmla="*/ 1065855 w 2270768"/>
              <a:gd name="connsiteY50" fmla="*/ 3071813 h 5453063"/>
              <a:gd name="connsiteX51" fmla="*/ 1022993 w 2270768"/>
              <a:gd name="connsiteY51" fmla="*/ 3167063 h 5453063"/>
              <a:gd name="connsiteX52" fmla="*/ 827730 w 2270768"/>
              <a:gd name="connsiteY52" fmla="*/ 3171825 h 5453063"/>
              <a:gd name="connsiteX53" fmla="*/ 765818 w 2270768"/>
              <a:gd name="connsiteY53" fmla="*/ 3062288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37243 w 2270768"/>
              <a:gd name="connsiteY57" fmla="*/ 2481263 h 5453063"/>
              <a:gd name="connsiteX58" fmla="*/ 639611 w 2270768"/>
              <a:gd name="connsiteY58" fmla="*/ 217646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65855 w 2270768"/>
              <a:gd name="connsiteY49" fmla="*/ 2843213 h 5453063"/>
              <a:gd name="connsiteX50" fmla="*/ 1065855 w 2270768"/>
              <a:gd name="connsiteY50" fmla="*/ 3071813 h 5453063"/>
              <a:gd name="connsiteX51" fmla="*/ 1022993 w 2270768"/>
              <a:gd name="connsiteY51" fmla="*/ 3167063 h 5453063"/>
              <a:gd name="connsiteX52" fmla="*/ 827730 w 2270768"/>
              <a:gd name="connsiteY52" fmla="*/ 3171825 h 5453063"/>
              <a:gd name="connsiteX53" fmla="*/ 765818 w 2270768"/>
              <a:gd name="connsiteY53" fmla="*/ 3062288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37243 w 2270768"/>
              <a:gd name="connsiteY57" fmla="*/ 2481263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65855 w 2270768"/>
              <a:gd name="connsiteY49" fmla="*/ 2843213 h 5453063"/>
              <a:gd name="connsiteX50" fmla="*/ 1065855 w 2270768"/>
              <a:gd name="connsiteY50" fmla="*/ 3071813 h 5453063"/>
              <a:gd name="connsiteX51" fmla="*/ 1022993 w 2270768"/>
              <a:gd name="connsiteY51" fmla="*/ 3167063 h 5453063"/>
              <a:gd name="connsiteX52" fmla="*/ 827730 w 2270768"/>
              <a:gd name="connsiteY52" fmla="*/ 3171825 h 5453063"/>
              <a:gd name="connsiteX53" fmla="*/ 765818 w 2270768"/>
              <a:gd name="connsiteY53" fmla="*/ 3062288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37243 w 2270768"/>
              <a:gd name="connsiteY57" fmla="*/ 2481263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65855 w 2270768"/>
              <a:gd name="connsiteY49" fmla="*/ 2843213 h 5453063"/>
              <a:gd name="connsiteX50" fmla="*/ 1065855 w 2270768"/>
              <a:gd name="connsiteY50" fmla="*/ 3071813 h 5453063"/>
              <a:gd name="connsiteX51" fmla="*/ 1022993 w 2270768"/>
              <a:gd name="connsiteY51" fmla="*/ 3167063 h 5453063"/>
              <a:gd name="connsiteX52" fmla="*/ 827730 w 2270768"/>
              <a:gd name="connsiteY52" fmla="*/ 3171825 h 5453063"/>
              <a:gd name="connsiteX53" fmla="*/ 765818 w 2270768"/>
              <a:gd name="connsiteY53" fmla="*/ 3062288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65855 w 2270768"/>
              <a:gd name="connsiteY49" fmla="*/ 2843213 h 5453063"/>
              <a:gd name="connsiteX50" fmla="*/ 1065855 w 2270768"/>
              <a:gd name="connsiteY50" fmla="*/ 3071813 h 5453063"/>
              <a:gd name="connsiteX51" fmla="*/ 1022993 w 2270768"/>
              <a:gd name="connsiteY51" fmla="*/ 3167063 h 5453063"/>
              <a:gd name="connsiteX52" fmla="*/ 827730 w 2270768"/>
              <a:gd name="connsiteY52" fmla="*/ 3171825 h 5453063"/>
              <a:gd name="connsiteX53" fmla="*/ 765818 w 2270768"/>
              <a:gd name="connsiteY53" fmla="*/ 3062288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65855 w 2270768"/>
              <a:gd name="connsiteY49" fmla="*/ 2843213 h 5453063"/>
              <a:gd name="connsiteX50" fmla="*/ 1065855 w 2270768"/>
              <a:gd name="connsiteY50" fmla="*/ 3071813 h 5453063"/>
              <a:gd name="connsiteX51" fmla="*/ 1022993 w 2270768"/>
              <a:gd name="connsiteY51" fmla="*/ 3167063 h 5453063"/>
              <a:gd name="connsiteX52" fmla="*/ 827730 w 2270768"/>
              <a:gd name="connsiteY52" fmla="*/ 3171825 h 5453063"/>
              <a:gd name="connsiteX53" fmla="*/ 765818 w 2270768"/>
              <a:gd name="connsiteY53" fmla="*/ 3062288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65855 w 2270768"/>
              <a:gd name="connsiteY49" fmla="*/ 2843213 h 5453063"/>
              <a:gd name="connsiteX50" fmla="*/ 1065855 w 2270768"/>
              <a:gd name="connsiteY50" fmla="*/ 3071813 h 5453063"/>
              <a:gd name="connsiteX51" fmla="*/ 1022993 w 2270768"/>
              <a:gd name="connsiteY51" fmla="*/ 3167063 h 5453063"/>
              <a:gd name="connsiteX52" fmla="*/ 827730 w 2270768"/>
              <a:gd name="connsiteY52" fmla="*/ 3171825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65855 w 2270768"/>
              <a:gd name="connsiteY49" fmla="*/ 2843213 h 5453063"/>
              <a:gd name="connsiteX50" fmla="*/ 1065855 w 2270768"/>
              <a:gd name="connsiteY50" fmla="*/ 3071813 h 5453063"/>
              <a:gd name="connsiteX51" fmla="*/ 1022993 w 2270768"/>
              <a:gd name="connsiteY51" fmla="*/ 3167063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65855 w 2270768"/>
              <a:gd name="connsiteY49" fmla="*/ 2843213 h 5453063"/>
              <a:gd name="connsiteX50" fmla="*/ 1065855 w 2270768"/>
              <a:gd name="connsiteY50" fmla="*/ 3071813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65855 w 2270768"/>
              <a:gd name="connsiteY49" fmla="*/ 2843213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301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40839 w 2270768"/>
              <a:gd name="connsiteY47" fmla="*/ 2588419 h 5453063"/>
              <a:gd name="connsiteX48" fmla="*/ 1003943 w 2270768"/>
              <a:gd name="connsiteY48" fmla="*/ 2790825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1003943 w 2270768"/>
              <a:gd name="connsiteY48" fmla="*/ 2790825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47972 w 2270768"/>
              <a:gd name="connsiteY45" fmla="*/ 1459707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84880 w 2270768"/>
              <a:gd name="connsiteY74" fmla="*/ 132160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56367 w 2270768"/>
              <a:gd name="connsiteY0" fmla="*/ 6667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37331 w 2270768"/>
              <a:gd name="connsiteY2" fmla="*/ 28455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1871 w 2270768"/>
              <a:gd name="connsiteY16" fmla="*/ 1570434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89730 w 2270768"/>
              <a:gd name="connsiteY16" fmla="*/ 1571625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89730 w 2270768"/>
              <a:gd name="connsiteY16" fmla="*/ 1571625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02827 w 2270768"/>
              <a:gd name="connsiteY17" fmla="*/ 181927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13568 w 2270768"/>
              <a:gd name="connsiteY11" fmla="*/ 2013348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13568 w 2270768"/>
              <a:gd name="connsiteY11" fmla="*/ 2013348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5949 w 2270768"/>
              <a:gd name="connsiteY18" fmla="*/ 1999060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13568 w 2270768"/>
              <a:gd name="connsiteY11" fmla="*/ 2013348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5949 w 2270768"/>
              <a:gd name="connsiteY18" fmla="*/ 1999060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13568 w 2270768"/>
              <a:gd name="connsiteY11" fmla="*/ 2013348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5949 w 2270768"/>
              <a:gd name="connsiteY18" fmla="*/ 1999060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13568 w 2270768"/>
              <a:gd name="connsiteY11" fmla="*/ 2013348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07614 w 2270768"/>
              <a:gd name="connsiteY18" fmla="*/ 1995488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13568 w 2270768"/>
              <a:gd name="connsiteY11" fmla="*/ 2013348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794517 w 2270768"/>
              <a:gd name="connsiteY18" fmla="*/ 2035969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794517 w 2270768"/>
              <a:gd name="connsiteY18" fmla="*/ 2035969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69540 w 2270768"/>
              <a:gd name="connsiteY21" fmla="*/ 2764632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69540 w 2270768"/>
              <a:gd name="connsiteY21" fmla="*/ 2764632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76684 w 2270768"/>
              <a:gd name="connsiteY21" fmla="*/ 2782492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76684 w 2270768"/>
              <a:gd name="connsiteY21" fmla="*/ 2782492 h 5453063"/>
              <a:gd name="connsiteX22" fmla="*/ 1856430 w 2270768"/>
              <a:gd name="connsiteY22" fmla="*/ 3167063 h 5453063"/>
              <a:gd name="connsiteX23" fmla="*/ 1774277 w 2270768"/>
              <a:gd name="connsiteY23" fmla="*/ 3626644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76684 w 2270768"/>
              <a:gd name="connsiteY21" fmla="*/ 2782492 h 5453063"/>
              <a:gd name="connsiteX22" fmla="*/ 1856430 w 2270768"/>
              <a:gd name="connsiteY22" fmla="*/ 3167063 h 5453063"/>
              <a:gd name="connsiteX23" fmla="*/ 1775468 w 2270768"/>
              <a:gd name="connsiteY23" fmla="*/ 3673078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76684 w 2270768"/>
              <a:gd name="connsiteY21" fmla="*/ 2782492 h 5453063"/>
              <a:gd name="connsiteX22" fmla="*/ 1856430 w 2270768"/>
              <a:gd name="connsiteY22" fmla="*/ 3167063 h 5453063"/>
              <a:gd name="connsiteX23" fmla="*/ 1775468 w 2270768"/>
              <a:gd name="connsiteY23" fmla="*/ 3673078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76684 w 2270768"/>
              <a:gd name="connsiteY21" fmla="*/ 2782492 h 5453063"/>
              <a:gd name="connsiteX22" fmla="*/ 1856430 w 2270768"/>
              <a:gd name="connsiteY22" fmla="*/ 3167063 h 5453063"/>
              <a:gd name="connsiteX23" fmla="*/ 1775468 w 2270768"/>
              <a:gd name="connsiteY23" fmla="*/ 3673078 h 5453063"/>
              <a:gd name="connsiteX24" fmla="*/ 1477811 w 2270768"/>
              <a:gd name="connsiteY24" fmla="*/ 4510088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76684 w 2270768"/>
              <a:gd name="connsiteY21" fmla="*/ 2782492 h 5453063"/>
              <a:gd name="connsiteX22" fmla="*/ 1856430 w 2270768"/>
              <a:gd name="connsiteY22" fmla="*/ 3167063 h 5453063"/>
              <a:gd name="connsiteX23" fmla="*/ 1775468 w 2270768"/>
              <a:gd name="connsiteY23" fmla="*/ 3673078 h 5453063"/>
              <a:gd name="connsiteX24" fmla="*/ 1477811 w 2270768"/>
              <a:gd name="connsiteY24" fmla="*/ 4510088 h 5453063"/>
              <a:gd name="connsiteX25" fmla="*/ 1389705 w 2270768"/>
              <a:gd name="connsiteY25" fmla="*/ 4826794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76684 w 2270768"/>
              <a:gd name="connsiteY21" fmla="*/ 2782492 h 5453063"/>
              <a:gd name="connsiteX22" fmla="*/ 1856430 w 2270768"/>
              <a:gd name="connsiteY22" fmla="*/ 3167063 h 5453063"/>
              <a:gd name="connsiteX23" fmla="*/ 1775468 w 2270768"/>
              <a:gd name="connsiteY23" fmla="*/ 3673078 h 5453063"/>
              <a:gd name="connsiteX24" fmla="*/ 1477811 w 2270768"/>
              <a:gd name="connsiteY24" fmla="*/ 4510088 h 5453063"/>
              <a:gd name="connsiteX25" fmla="*/ 1389705 w 2270768"/>
              <a:gd name="connsiteY25" fmla="*/ 4826794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76684 w 2270768"/>
              <a:gd name="connsiteY21" fmla="*/ 2782492 h 5453063"/>
              <a:gd name="connsiteX22" fmla="*/ 1856430 w 2270768"/>
              <a:gd name="connsiteY22" fmla="*/ 3167063 h 5453063"/>
              <a:gd name="connsiteX23" fmla="*/ 1775468 w 2270768"/>
              <a:gd name="connsiteY23" fmla="*/ 3673078 h 5453063"/>
              <a:gd name="connsiteX24" fmla="*/ 1477811 w 2270768"/>
              <a:gd name="connsiteY24" fmla="*/ 4510088 h 5453063"/>
              <a:gd name="connsiteX25" fmla="*/ 1389705 w 2270768"/>
              <a:gd name="connsiteY25" fmla="*/ 4826794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3795 w 2270768"/>
              <a:gd name="connsiteY28" fmla="*/ 526375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76684 w 2270768"/>
              <a:gd name="connsiteY21" fmla="*/ 2782492 h 5453063"/>
              <a:gd name="connsiteX22" fmla="*/ 1856430 w 2270768"/>
              <a:gd name="connsiteY22" fmla="*/ 3167063 h 5453063"/>
              <a:gd name="connsiteX23" fmla="*/ 1775468 w 2270768"/>
              <a:gd name="connsiteY23" fmla="*/ 3673078 h 5453063"/>
              <a:gd name="connsiteX24" fmla="*/ 1477811 w 2270768"/>
              <a:gd name="connsiteY24" fmla="*/ 4510088 h 5453063"/>
              <a:gd name="connsiteX25" fmla="*/ 1389705 w 2270768"/>
              <a:gd name="connsiteY25" fmla="*/ 4826794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3795 w 2270768"/>
              <a:gd name="connsiteY28" fmla="*/ 5263753 h 5453063"/>
              <a:gd name="connsiteX29" fmla="*/ 1642118 w 2270768"/>
              <a:gd name="connsiteY29" fmla="*/ 5262563 h 5453063"/>
              <a:gd name="connsiteX30" fmla="*/ 1395658 w 2270768"/>
              <a:gd name="connsiteY30" fmla="*/ 5138737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76684 w 2270768"/>
              <a:gd name="connsiteY21" fmla="*/ 2782492 h 5453063"/>
              <a:gd name="connsiteX22" fmla="*/ 1856430 w 2270768"/>
              <a:gd name="connsiteY22" fmla="*/ 3167063 h 5453063"/>
              <a:gd name="connsiteX23" fmla="*/ 1775468 w 2270768"/>
              <a:gd name="connsiteY23" fmla="*/ 3673078 h 5453063"/>
              <a:gd name="connsiteX24" fmla="*/ 1477811 w 2270768"/>
              <a:gd name="connsiteY24" fmla="*/ 4510088 h 5453063"/>
              <a:gd name="connsiteX25" fmla="*/ 1389705 w 2270768"/>
              <a:gd name="connsiteY25" fmla="*/ 4826794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3795 w 2270768"/>
              <a:gd name="connsiteY28" fmla="*/ 5263753 h 5453063"/>
              <a:gd name="connsiteX29" fmla="*/ 1642118 w 2270768"/>
              <a:gd name="connsiteY29" fmla="*/ 5262563 h 5453063"/>
              <a:gd name="connsiteX30" fmla="*/ 1395658 w 2270768"/>
              <a:gd name="connsiteY30" fmla="*/ 5138737 h 5453063"/>
              <a:gd name="connsiteX31" fmla="*/ 1332555 w 2270768"/>
              <a:gd name="connsiteY31" fmla="*/ 5167313 h 5453063"/>
              <a:gd name="connsiteX32" fmla="*/ 1232543 w 2270768"/>
              <a:gd name="connsiteY32" fmla="*/ 5120879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76684 w 2270768"/>
              <a:gd name="connsiteY21" fmla="*/ 2782492 h 5453063"/>
              <a:gd name="connsiteX22" fmla="*/ 1856430 w 2270768"/>
              <a:gd name="connsiteY22" fmla="*/ 3167063 h 5453063"/>
              <a:gd name="connsiteX23" fmla="*/ 1775468 w 2270768"/>
              <a:gd name="connsiteY23" fmla="*/ 3673078 h 5453063"/>
              <a:gd name="connsiteX24" fmla="*/ 1477811 w 2270768"/>
              <a:gd name="connsiteY24" fmla="*/ 4510088 h 5453063"/>
              <a:gd name="connsiteX25" fmla="*/ 1389705 w 2270768"/>
              <a:gd name="connsiteY25" fmla="*/ 4826794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3795 w 2270768"/>
              <a:gd name="connsiteY28" fmla="*/ 5263753 h 5453063"/>
              <a:gd name="connsiteX29" fmla="*/ 1642118 w 2270768"/>
              <a:gd name="connsiteY29" fmla="*/ 5262563 h 5453063"/>
              <a:gd name="connsiteX30" fmla="*/ 1395658 w 2270768"/>
              <a:gd name="connsiteY30" fmla="*/ 5138737 h 5453063"/>
              <a:gd name="connsiteX31" fmla="*/ 1332555 w 2270768"/>
              <a:gd name="connsiteY31" fmla="*/ 5167313 h 5453063"/>
              <a:gd name="connsiteX32" fmla="*/ 1232543 w 2270768"/>
              <a:gd name="connsiteY32" fmla="*/ 5120879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76684 w 2270768"/>
              <a:gd name="connsiteY21" fmla="*/ 2782492 h 5453063"/>
              <a:gd name="connsiteX22" fmla="*/ 1856430 w 2270768"/>
              <a:gd name="connsiteY22" fmla="*/ 3167063 h 5453063"/>
              <a:gd name="connsiteX23" fmla="*/ 1775468 w 2270768"/>
              <a:gd name="connsiteY23" fmla="*/ 3673078 h 5453063"/>
              <a:gd name="connsiteX24" fmla="*/ 1477811 w 2270768"/>
              <a:gd name="connsiteY24" fmla="*/ 4510088 h 5453063"/>
              <a:gd name="connsiteX25" fmla="*/ 1389705 w 2270768"/>
              <a:gd name="connsiteY25" fmla="*/ 4826794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3795 w 2270768"/>
              <a:gd name="connsiteY28" fmla="*/ 5263753 h 5453063"/>
              <a:gd name="connsiteX29" fmla="*/ 1642118 w 2270768"/>
              <a:gd name="connsiteY29" fmla="*/ 5262563 h 5453063"/>
              <a:gd name="connsiteX30" fmla="*/ 1395658 w 2270768"/>
              <a:gd name="connsiteY30" fmla="*/ 5138737 h 5453063"/>
              <a:gd name="connsiteX31" fmla="*/ 1332555 w 2270768"/>
              <a:gd name="connsiteY31" fmla="*/ 5167313 h 5453063"/>
              <a:gd name="connsiteX32" fmla="*/ 1232543 w 2270768"/>
              <a:gd name="connsiteY32" fmla="*/ 5120879 h 5453063"/>
              <a:gd name="connsiteX33" fmla="*/ 1221827 w 2270768"/>
              <a:gd name="connsiteY33" fmla="*/ 5212557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76684 w 2270768"/>
              <a:gd name="connsiteY21" fmla="*/ 2782492 h 5453063"/>
              <a:gd name="connsiteX22" fmla="*/ 1856430 w 2270768"/>
              <a:gd name="connsiteY22" fmla="*/ 3167063 h 5453063"/>
              <a:gd name="connsiteX23" fmla="*/ 1775468 w 2270768"/>
              <a:gd name="connsiteY23" fmla="*/ 3673078 h 5453063"/>
              <a:gd name="connsiteX24" fmla="*/ 1477811 w 2270768"/>
              <a:gd name="connsiteY24" fmla="*/ 4510088 h 5453063"/>
              <a:gd name="connsiteX25" fmla="*/ 1389705 w 2270768"/>
              <a:gd name="connsiteY25" fmla="*/ 4826794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3795 w 2270768"/>
              <a:gd name="connsiteY28" fmla="*/ 5263753 h 5453063"/>
              <a:gd name="connsiteX29" fmla="*/ 1642118 w 2270768"/>
              <a:gd name="connsiteY29" fmla="*/ 5262563 h 5453063"/>
              <a:gd name="connsiteX30" fmla="*/ 1395658 w 2270768"/>
              <a:gd name="connsiteY30" fmla="*/ 5138737 h 5453063"/>
              <a:gd name="connsiteX31" fmla="*/ 1332555 w 2270768"/>
              <a:gd name="connsiteY31" fmla="*/ 5167313 h 5453063"/>
              <a:gd name="connsiteX32" fmla="*/ 1213493 w 2270768"/>
              <a:gd name="connsiteY32" fmla="*/ 5082779 h 5453063"/>
              <a:gd name="connsiteX33" fmla="*/ 1221827 w 2270768"/>
              <a:gd name="connsiteY33" fmla="*/ 5212557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76684 w 2270768"/>
              <a:gd name="connsiteY21" fmla="*/ 2782492 h 5453063"/>
              <a:gd name="connsiteX22" fmla="*/ 1856430 w 2270768"/>
              <a:gd name="connsiteY22" fmla="*/ 3167063 h 5453063"/>
              <a:gd name="connsiteX23" fmla="*/ 1775468 w 2270768"/>
              <a:gd name="connsiteY23" fmla="*/ 3673078 h 5453063"/>
              <a:gd name="connsiteX24" fmla="*/ 1477811 w 2270768"/>
              <a:gd name="connsiteY24" fmla="*/ 4510088 h 5453063"/>
              <a:gd name="connsiteX25" fmla="*/ 1389705 w 2270768"/>
              <a:gd name="connsiteY25" fmla="*/ 4826794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3795 w 2270768"/>
              <a:gd name="connsiteY28" fmla="*/ 5263753 h 5453063"/>
              <a:gd name="connsiteX29" fmla="*/ 1642118 w 2270768"/>
              <a:gd name="connsiteY29" fmla="*/ 5262563 h 5453063"/>
              <a:gd name="connsiteX30" fmla="*/ 1395658 w 2270768"/>
              <a:gd name="connsiteY30" fmla="*/ 5138737 h 5453063"/>
              <a:gd name="connsiteX31" fmla="*/ 1332555 w 2270768"/>
              <a:gd name="connsiteY31" fmla="*/ 5167313 h 5453063"/>
              <a:gd name="connsiteX32" fmla="*/ 1213493 w 2270768"/>
              <a:gd name="connsiteY32" fmla="*/ 5082779 h 5453063"/>
              <a:gd name="connsiteX33" fmla="*/ 1224208 w 2270768"/>
              <a:gd name="connsiteY33" fmla="*/ 5239942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76684 w 2270768"/>
              <a:gd name="connsiteY21" fmla="*/ 2782492 h 5453063"/>
              <a:gd name="connsiteX22" fmla="*/ 1856430 w 2270768"/>
              <a:gd name="connsiteY22" fmla="*/ 3167063 h 5453063"/>
              <a:gd name="connsiteX23" fmla="*/ 1775468 w 2270768"/>
              <a:gd name="connsiteY23" fmla="*/ 3673078 h 5453063"/>
              <a:gd name="connsiteX24" fmla="*/ 1477811 w 2270768"/>
              <a:gd name="connsiteY24" fmla="*/ 4510088 h 5453063"/>
              <a:gd name="connsiteX25" fmla="*/ 1389705 w 2270768"/>
              <a:gd name="connsiteY25" fmla="*/ 4826794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3795 w 2270768"/>
              <a:gd name="connsiteY28" fmla="*/ 5263753 h 5453063"/>
              <a:gd name="connsiteX29" fmla="*/ 1642118 w 2270768"/>
              <a:gd name="connsiteY29" fmla="*/ 5262563 h 5453063"/>
              <a:gd name="connsiteX30" fmla="*/ 1395658 w 2270768"/>
              <a:gd name="connsiteY30" fmla="*/ 5138737 h 5453063"/>
              <a:gd name="connsiteX31" fmla="*/ 1332555 w 2270768"/>
              <a:gd name="connsiteY31" fmla="*/ 5167313 h 5453063"/>
              <a:gd name="connsiteX32" fmla="*/ 1213493 w 2270768"/>
              <a:gd name="connsiteY32" fmla="*/ 5082779 h 5453063"/>
              <a:gd name="connsiteX33" fmla="*/ 1224208 w 2270768"/>
              <a:gd name="connsiteY33" fmla="*/ 5239942 h 5453063"/>
              <a:gd name="connsiteX34" fmla="*/ 1099193 w 2270768"/>
              <a:gd name="connsiteY34" fmla="*/ 5453063 h 5453063"/>
              <a:gd name="connsiteX35" fmla="*/ 1022993 w 2270768"/>
              <a:gd name="connsiteY35" fmla="*/ 5406629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76684 w 2270768"/>
              <a:gd name="connsiteY21" fmla="*/ 2782492 h 5453063"/>
              <a:gd name="connsiteX22" fmla="*/ 1856430 w 2270768"/>
              <a:gd name="connsiteY22" fmla="*/ 3167063 h 5453063"/>
              <a:gd name="connsiteX23" fmla="*/ 1775468 w 2270768"/>
              <a:gd name="connsiteY23" fmla="*/ 3673078 h 5453063"/>
              <a:gd name="connsiteX24" fmla="*/ 1477811 w 2270768"/>
              <a:gd name="connsiteY24" fmla="*/ 4510088 h 5453063"/>
              <a:gd name="connsiteX25" fmla="*/ 1389705 w 2270768"/>
              <a:gd name="connsiteY25" fmla="*/ 4826794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3795 w 2270768"/>
              <a:gd name="connsiteY28" fmla="*/ 5263753 h 5453063"/>
              <a:gd name="connsiteX29" fmla="*/ 1642118 w 2270768"/>
              <a:gd name="connsiteY29" fmla="*/ 5262563 h 5453063"/>
              <a:gd name="connsiteX30" fmla="*/ 1395658 w 2270768"/>
              <a:gd name="connsiteY30" fmla="*/ 5138737 h 5453063"/>
              <a:gd name="connsiteX31" fmla="*/ 1332555 w 2270768"/>
              <a:gd name="connsiteY31" fmla="*/ 5167313 h 5453063"/>
              <a:gd name="connsiteX32" fmla="*/ 1213493 w 2270768"/>
              <a:gd name="connsiteY32" fmla="*/ 5082779 h 5453063"/>
              <a:gd name="connsiteX33" fmla="*/ 1224208 w 2270768"/>
              <a:gd name="connsiteY33" fmla="*/ 5239942 h 5453063"/>
              <a:gd name="connsiteX34" fmla="*/ 1099193 w 2270768"/>
              <a:gd name="connsiteY34" fmla="*/ 5453063 h 5453063"/>
              <a:gd name="connsiteX35" fmla="*/ 1022993 w 2270768"/>
              <a:gd name="connsiteY35" fmla="*/ 5406629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76684 w 2270768"/>
              <a:gd name="connsiteY21" fmla="*/ 2782492 h 5453063"/>
              <a:gd name="connsiteX22" fmla="*/ 1856430 w 2270768"/>
              <a:gd name="connsiteY22" fmla="*/ 3167063 h 5453063"/>
              <a:gd name="connsiteX23" fmla="*/ 1775468 w 2270768"/>
              <a:gd name="connsiteY23" fmla="*/ 3673078 h 5453063"/>
              <a:gd name="connsiteX24" fmla="*/ 1477811 w 2270768"/>
              <a:gd name="connsiteY24" fmla="*/ 4510088 h 5453063"/>
              <a:gd name="connsiteX25" fmla="*/ 1389705 w 2270768"/>
              <a:gd name="connsiteY25" fmla="*/ 4826794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3795 w 2270768"/>
              <a:gd name="connsiteY28" fmla="*/ 5263753 h 5453063"/>
              <a:gd name="connsiteX29" fmla="*/ 1642118 w 2270768"/>
              <a:gd name="connsiteY29" fmla="*/ 5262563 h 5453063"/>
              <a:gd name="connsiteX30" fmla="*/ 1395658 w 2270768"/>
              <a:gd name="connsiteY30" fmla="*/ 5138737 h 5453063"/>
              <a:gd name="connsiteX31" fmla="*/ 1332555 w 2270768"/>
              <a:gd name="connsiteY31" fmla="*/ 5167313 h 5453063"/>
              <a:gd name="connsiteX32" fmla="*/ 1213493 w 2270768"/>
              <a:gd name="connsiteY32" fmla="*/ 5082779 h 5453063"/>
              <a:gd name="connsiteX33" fmla="*/ 1224208 w 2270768"/>
              <a:gd name="connsiteY33" fmla="*/ 5239942 h 5453063"/>
              <a:gd name="connsiteX34" fmla="*/ 1099193 w 2270768"/>
              <a:gd name="connsiteY34" fmla="*/ 5453063 h 5453063"/>
              <a:gd name="connsiteX35" fmla="*/ 1022993 w 2270768"/>
              <a:gd name="connsiteY35" fmla="*/ 5406629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58736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76684 w 2270768"/>
              <a:gd name="connsiteY21" fmla="*/ 2782492 h 5453063"/>
              <a:gd name="connsiteX22" fmla="*/ 1856430 w 2270768"/>
              <a:gd name="connsiteY22" fmla="*/ 3167063 h 5453063"/>
              <a:gd name="connsiteX23" fmla="*/ 1775468 w 2270768"/>
              <a:gd name="connsiteY23" fmla="*/ 3673078 h 5453063"/>
              <a:gd name="connsiteX24" fmla="*/ 1477811 w 2270768"/>
              <a:gd name="connsiteY24" fmla="*/ 4510088 h 5453063"/>
              <a:gd name="connsiteX25" fmla="*/ 1389705 w 2270768"/>
              <a:gd name="connsiteY25" fmla="*/ 4826794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3795 w 2270768"/>
              <a:gd name="connsiteY28" fmla="*/ 5263753 h 5453063"/>
              <a:gd name="connsiteX29" fmla="*/ 1642118 w 2270768"/>
              <a:gd name="connsiteY29" fmla="*/ 5262563 h 5453063"/>
              <a:gd name="connsiteX30" fmla="*/ 1395658 w 2270768"/>
              <a:gd name="connsiteY30" fmla="*/ 5138737 h 5453063"/>
              <a:gd name="connsiteX31" fmla="*/ 1332555 w 2270768"/>
              <a:gd name="connsiteY31" fmla="*/ 5167313 h 5453063"/>
              <a:gd name="connsiteX32" fmla="*/ 1213493 w 2270768"/>
              <a:gd name="connsiteY32" fmla="*/ 5082779 h 5453063"/>
              <a:gd name="connsiteX33" fmla="*/ 1224208 w 2270768"/>
              <a:gd name="connsiteY33" fmla="*/ 5239942 h 5453063"/>
              <a:gd name="connsiteX34" fmla="*/ 1099193 w 2270768"/>
              <a:gd name="connsiteY34" fmla="*/ 5453063 h 5453063"/>
              <a:gd name="connsiteX35" fmla="*/ 1022993 w 2270768"/>
              <a:gd name="connsiteY35" fmla="*/ 5406629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58736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76684 w 2270768"/>
              <a:gd name="connsiteY21" fmla="*/ 2782492 h 5453063"/>
              <a:gd name="connsiteX22" fmla="*/ 1856430 w 2270768"/>
              <a:gd name="connsiteY22" fmla="*/ 3167063 h 5453063"/>
              <a:gd name="connsiteX23" fmla="*/ 1775468 w 2270768"/>
              <a:gd name="connsiteY23" fmla="*/ 3673078 h 5453063"/>
              <a:gd name="connsiteX24" fmla="*/ 1477811 w 2270768"/>
              <a:gd name="connsiteY24" fmla="*/ 4510088 h 5453063"/>
              <a:gd name="connsiteX25" fmla="*/ 1389705 w 2270768"/>
              <a:gd name="connsiteY25" fmla="*/ 4826794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3795 w 2270768"/>
              <a:gd name="connsiteY28" fmla="*/ 5263753 h 5453063"/>
              <a:gd name="connsiteX29" fmla="*/ 1642118 w 2270768"/>
              <a:gd name="connsiteY29" fmla="*/ 5262563 h 5453063"/>
              <a:gd name="connsiteX30" fmla="*/ 1395658 w 2270768"/>
              <a:gd name="connsiteY30" fmla="*/ 5138737 h 5453063"/>
              <a:gd name="connsiteX31" fmla="*/ 1332555 w 2270768"/>
              <a:gd name="connsiteY31" fmla="*/ 5167313 h 5453063"/>
              <a:gd name="connsiteX32" fmla="*/ 1213493 w 2270768"/>
              <a:gd name="connsiteY32" fmla="*/ 5082779 h 5453063"/>
              <a:gd name="connsiteX33" fmla="*/ 1224208 w 2270768"/>
              <a:gd name="connsiteY33" fmla="*/ 5239942 h 5453063"/>
              <a:gd name="connsiteX34" fmla="*/ 1099193 w 2270768"/>
              <a:gd name="connsiteY34" fmla="*/ 5453063 h 5453063"/>
              <a:gd name="connsiteX35" fmla="*/ 1022993 w 2270768"/>
              <a:gd name="connsiteY35" fmla="*/ 5406629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58736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</a:cxnLst>
            <a:rect l="l" t="t" r="r" b="b"/>
            <a:pathLst>
              <a:path w="2270768" h="5453063">
                <a:moveTo>
                  <a:pt x="1356367" y="66675"/>
                </a:moveTo>
                <a:lnTo>
                  <a:pt x="1449236" y="196453"/>
                </a:lnTo>
                <a:lnTo>
                  <a:pt x="1427806" y="304799"/>
                </a:lnTo>
                <a:lnTo>
                  <a:pt x="1508768" y="466725"/>
                </a:lnTo>
                <a:cubicBezTo>
                  <a:pt x="1539724" y="652861"/>
                  <a:pt x="1499243" y="660400"/>
                  <a:pt x="1494480" y="757238"/>
                </a:cubicBezTo>
                <a:lnTo>
                  <a:pt x="1427805" y="928688"/>
                </a:lnTo>
                <a:lnTo>
                  <a:pt x="1589730" y="917973"/>
                </a:lnTo>
                <a:cubicBezTo>
                  <a:pt x="1736178" y="1002904"/>
                  <a:pt x="1819521" y="1097360"/>
                  <a:pt x="1938584" y="1183482"/>
                </a:cubicBezTo>
                <a:lnTo>
                  <a:pt x="2252909" y="1508522"/>
                </a:lnTo>
                <a:lnTo>
                  <a:pt x="2270768" y="1552575"/>
                </a:lnTo>
                <a:lnTo>
                  <a:pt x="1961205" y="1871663"/>
                </a:lnTo>
                <a:lnTo>
                  <a:pt x="1820711" y="1999061"/>
                </a:lnTo>
                <a:lnTo>
                  <a:pt x="1723080" y="1947863"/>
                </a:lnTo>
                <a:lnTo>
                  <a:pt x="2030261" y="1552576"/>
                </a:lnTo>
                <a:cubicBezTo>
                  <a:pt x="1905245" y="1456532"/>
                  <a:pt x="1813568" y="1347391"/>
                  <a:pt x="1655214" y="1264444"/>
                </a:cubicBezTo>
                <a:cubicBezTo>
                  <a:pt x="1654024" y="1319213"/>
                  <a:pt x="1652833" y="1373981"/>
                  <a:pt x="1651643" y="1428750"/>
                </a:cubicBezTo>
                <a:cubicBezTo>
                  <a:pt x="1631005" y="1476375"/>
                  <a:pt x="1611558" y="1533525"/>
                  <a:pt x="1573061" y="1571625"/>
                </a:cubicBezTo>
                <a:cubicBezTo>
                  <a:pt x="1588142" y="1648222"/>
                  <a:pt x="1586556" y="1739105"/>
                  <a:pt x="1618305" y="1801415"/>
                </a:cubicBezTo>
                <a:cubicBezTo>
                  <a:pt x="1655215" y="1909761"/>
                  <a:pt x="1729032" y="1952625"/>
                  <a:pt x="1817139" y="1997869"/>
                </a:cubicBezTo>
                <a:lnTo>
                  <a:pt x="1823093" y="2105025"/>
                </a:lnTo>
                <a:cubicBezTo>
                  <a:pt x="1876671" y="2209006"/>
                  <a:pt x="1931440" y="2271316"/>
                  <a:pt x="1983827" y="2416969"/>
                </a:cubicBezTo>
                <a:cubicBezTo>
                  <a:pt x="2015577" y="2596754"/>
                  <a:pt x="2008038" y="2647951"/>
                  <a:pt x="1976684" y="2782492"/>
                </a:cubicBezTo>
                <a:lnTo>
                  <a:pt x="1856430" y="3167063"/>
                </a:lnTo>
                <a:cubicBezTo>
                  <a:pt x="1829443" y="3335735"/>
                  <a:pt x="1783405" y="3407965"/>
                  <a:pt x="1775468" y="3673078"/>
                </a:cubicBezTo>
                <a:lnTo>
                  <a:pt x="1477811" y="4510088"/>
                </a:lnTo>
                <a:lnTo>
                  <a:pt x="1389705" y="4826794"/>
                </a:lnTo>
                <a:cubicBezTo>
                  <a:pt x="1454793" y="4939506"/>
                  <a:pt x="1519880" y="5028407"/>
                  <a:pt x="1584968" y="5129213"/>
                </a:cubicBezTo>
                <a:lnTo>
                  <a:pt x="1727843" y="5219700"/>
                </a:lnTo>
                <a:lnTo>
                  <a:pt x="1733795" y="5263753"/>
                </a:lnTo>
                <a:lnTo>
                  <a:pt x="1642118" y="5262563"/>
                </a:lnTo>
                <a:lnTo>
                  <a:pt x="1395658" y="5138737"/>
                </a:lnTo>
                <a:lnTo>
                  <a:pt x="1332555" y="5167313"/>
                </a:lnTo>
                <a:cubicBezTo>
                  <a:pt x="1261118" y="5166123"/>
                  <a:pt x="1246830" y="5098257"/>
                  <a:pt x="1213493" y="5082779"/>
                </a:cubicBezTo>
                <a:lnTo>
                  <a:pt x="1224208" y="5239942"/>
                </a:lnTo>
                <a:lnTo>
                  <a:pt x="1099193" y="5453063"/>
                </a:lnTo>
                <a:cubicBezTo>
                  <a:pt x="1073793" y="5437585"/>
                  <a:pt x="1065061" y="5461398"/>
                  <a:pt x="1022993" y="5406629"/>
                </a:cubicBezTo>
                <a:lnTo>
                  <a:pt x="1022993" y="5148263"/>
                </a:lnTo>
                <a:lnTo>
                  <a:pt x="1184918" y="4848225"/>
                </a:lnTo>
                <a:cubicBezTo>
                  <a:pt x="1209524" y="4597400"/>
                  <a:pt x="1207936" y="4473972"/>
                  <a:pt x="1258736" y="4095750"/>
                </a:cubicBezTo>
                <a:cubicBezTo>
                  <a:pt x="1312712" y="3857228"/>
                  <a:pt x="1369068" y="3716338"/>
                  <a:pt x="1424234" y="3526632"/>
                </a:cubicBezTo>
                <a:lnTo>
                  <a:pt x="1261118" y="3328988"/>
                </a:lnTo>
                <a:lnTo>
                  <a:pt x="1146818" y="2981325"/>
                </a:lnTo>
                <a:lnTo>
                  <a:pt x="1089668" y="2671763"/>
                </a:lnTo>
                <a:cubicBezTo>
                  <a:pt x="1089271" y="2424112"/>
                  <a:pt x="1115068" y="2281238"/>
                  <a:pt x="1127768" y="2085975"/>
                </a:cubicBezTo>
                <a:lnTo>
                  <a:pt x="946793" y="1640681"/>
                </a:lnTo>
                <a:lnTo>
                  <a:pt x="859878" y="1462088"/>
                </a:lnTo>
                <a:lnTo>
                  <a:pt x="784868" y="2143125"/>
                </a:lnTo>
                <a:lnTo>
                  <a:pt x="940839" y="2565797"/>
                </a:lnTo>
                <a:lnTo>
                  <a:pt x="981321" y="2778919"/>
                </a:lnTo>
                <a:lnTo>
                  <a:pt x="1068236" y="2896791"/>
                </a:lnTo>
                <a:cubicBezTo>
                  <a:pt x="1069427" y="2960688"/>
                  <a:pt x="1068236" y="2971007"/>
                  <a:pt x="1069427" y="3034904"/>
                </a:cubicBezTo>
                <a:lnTo>
                  <a:pt x="1039662" y="3155156"/>
                </a:lnTo>
                <a:lnTo>
                  <a:pt x="808680" y="3183731"/>
                </a:lnTo>
                <a:lnTo>
                  <a:pt x="749149" y="3074195"/>
                </a:lnTo>
                <a:lnTo>
                  <a:pt x="827730" y="2947988"/>
                </a:lnTo>
                <a:lnTo>
                  <a:pt x="903930" y="2957513"/>
                </a:lnTo>
                <a:lnTo>
                  <a:pt x="913455" y="2909888"/>
                </a:lnTo>
                <a:cubicBezTo>
                  <a:pt x="867815" y="2811860"/>
                  <a:pt x="813840" y="2732882"/>
                  <a:pt x="776534" y="2615804"/>
                </a:cubicBezTo>
                <a:cubicBezTo>
                  <a:pt x="734861" y="2455467"/>
                  <a:pt x="676521" y="2335609"/>
                  <a:pt x="626514" y="2195512"/>
                </a:cubicBezTo>
                <a:cubicBezTo>
                  <a:pt x="613020" y="1921668"/>
                  <a:pt x="620958" y="1662113"/>
                  <a:pt x="618180" y="1395413"/>
                </a:cubicBezTo>
                <a:lnTo>
                  <a:pt x="543171" y="1590675"/>
                </a:lnTo>
                <a:cubicBezTo>
                  <a:pt x="501499" y="1627584"/>
                  <a:pt x="490784" y="1651398"/>
                  <a:pt x="397915" y="1710928"/>
                </a:cubicBezTo>
                <a:cubicBezTo>
                  <a:pt x="338780" y="1754187"/>
                  <a:pt x="259405" y="1798639"/>
                  <a:pt x="178839" y="1877616"/>
                </a:cubicBezTo>
                <a:cubicBezTo>
                  <a:pt x="169711" y="1912144"/>
                  <a:pt x="159194" y="1931392"/>
                  <a:pt x="151455" y="1981200"/>
                </a:cubicBezTo>
                <a:cubicBezTo>
                  <a:pt x="143716" y="2031008"/>
                  <a:pt x="138755" y="2111375"/>
                  <a:pt x="132405" y="2176463"/>
                </a:cubicBezTo>
                <a:lnTo>
                  <a:pt x="141930" y="2260998"/>
                </a:lnTo>
                <a:cubicBezTo>
                  <a:pt x="73668" y="2228851"/>
                  <a:pt x="62555" y="2172891"/>
                  <a:pt x="22868" y="2128838"/>
                </a:cubicBezTo>
                <a:cubicBezTo>
                  <a:pt x="15724" y="2034382"/>
                  <a:pt x="-5707" y="1975644"/>
                  <a:pt x="1437" y="1845469"/>
                </a:cubicBezTo>
                <a:cubicBezTo>
                  <a:pt x="41918" y="1710531"/>
                  <a:pt x="160980" y="1568451"/>
                  <a:pt x="91924" y="1585913"/>
                </a:cubicBezTo>
                <a:cubicBezTo>
                  <a:pt x="90336" y="1477962"/>
                  <a:pt x="181618" y="1422400"/>
                  <a:pt x="230037" y="1345406"/>
                </a:cubicBezTo>
                <a:cubicBezTo>
                  <a:pt x="460224" y="1237457"/>
                  <a:pt x="454668" y="1227137"/>
                  <a:pt x="565793" y="1152525"/>
                </a:cubicBezTo>
                <a:lnTo>
                  <a:pt x="584843" y="990600"/>
                </a:lnTo>
                <a:lnTo>
                  <a:pt x="565793" y="758428"/>
                </a:lnTo>
                <a:cubicBezTo>
                  <a:pt x="654692" y="596503"/>
                  <a:pt x="657868" y="517923"/>
                  <a:pt x="694380" y="400051"/>
                </a:cubicBezTo>
                <a:cubicBezTo>
                  <a:pt x="754308" y="311151"/>
                  <a:pt x="783280" y="216298"/>
                  <a:pt x="874164" y="133351"/>
                </a:cubicBezTo>
                <a:cubicBezTo>
                  <a:pt x="970208" y="41276"/>
                  <a:pt x="1026961" y="28971"/>
                  <a:pt x="1123005" y="0"/>
                </a:cubicBezTo>
                <a:cubicBezTo>
                  <a:pt x="1231352" y="25003"/>
                  <a:pt x="1270642" y="38100"/>
                  <a:pt x="1356367" y="66675"/>
                </a:cubicBezTo>
                <a:close/>
              </a:path>
            </a:pathLst>
          </a:custGeom>
          <a:solidFill>
            <a:srgbClr val="2078D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l-PL"/>
          </a:p>
        </p:txBody>
      </p:sp>
      <p:sp>
        <p:nvSpPr>
          <p:cNvPr id="31" name="Dowolny kształt: kształt 30">
            <a:extLst>
              <a:ext uri="{FF2B5EF4-FFF2-40B4-BE49-F238E27FC236}">
                <a16:creationId xmlns:a16="http://schemas.microsoft.com/office/drawing/2014/main" id="{F628D19B-DBEB-4BF1-95FA-879E4B9AA488}"/>
              </a:ext>
            </a:extLst>
          </p:cNvPr>
          <p:cNvSpPr/>
          <p:nvPr/>
        </p:nvSpPr>
        <p:spPr>
          <a:xfrm>
            <a:off x="1460281" y="1014940"/>
            <a:ext cx="2134227" cy="5705104"/>
          </a:xfrm>
          <a:custGeom>
            <a:avLst/>
            <a:gdLst>
              <a:gd name="connsiteX0" fmla="*/ 1093470 w 2339340"/>
              <a:gd name="connsiteY0" fmla="*/ 22860 h 6236970"/>
              <a:gd name="connsiteX1" fmla="*/ 971550 w 2339340"/>
              <a:gd name="connsiteY1" fmla="*/ 68580 h 6236970"/>
              <a:gd name="connsiteX2" fmla="*/ 967740 w 2339340"/>
              <a:gd name="connsiteY2" fmla="*/ 0 h 6236970"/>
              <a:gd name="connsiteX3" fmla="*/ 872490 w 2339340"/>
              <a:gd name="connsiteY3" fmla="*/ 121920 h 6236970"/>
              <a:gd name="connsiteX4" fmla="*/ 849630 w 2339340"/>
              <a:gd name="connsiteY4" fmla="*/ 95250 h 6236970"/>
              <a:gd name="connsiteX5" fmla="*/ 800100 w 2339340"/>
              <a:gd name="connsiteY5" fmla="*/ 320040 h 6236970"/>
              <a:gd name="connsiteX6" fmla="*/ 811530 w 2339340"/>
              <a:gd name="connsiteY6" fmla="*/ 461010 h 6236970"/>
              <a:gd name="connsiteX7" fmla="*/ 754380 w 2339340"/>
              <a:gd name="connsiteY7" fmla="*/ 464820 h 6236970"/>
              <a:gd name="connsiteX8" fmla="*/ 781050 w 2339340"/>
              <a:gd name="connsiteY8" fmla="*/ 548640 h 6236970"/>
              <a:gd name="connsiteX9" fmla="*/ 822960 w 2339340"/>
              <a:gd name="connsiteY9" fmla="*/ 624840 h 6236970"/>
              <a:gd name="connsiteX10" fmla="*/ 887730 w 2339340"/>
              <a:gd name="connsiteY10" fmla="*/ 689610 h 6236970"/>
              <a:gd name="connsiteX11" fmla="*/ 925830 w 2339340"/>
              <a:gd name="connsiteY11" fmla="*/ 769620 h 6236970"/>
              <a:gd name="connsiteX12" fmla="*/ 925830 w 2339340"/>
              <a:gd name="connsiteY12" fmla="*/ 861060 h 6236970"/>
              <a:gd name="connsiteX13" fmla="*/ 803910 w 2339340"/>
              <a:gd name="connsiteY13" fmla="*/ 922020 h 6236970"/>
              <a:gd name="connsiteX14" fmla="*/ 701040 w 2339340"/>
              <a:gd name="connsiteY14" fmla="*/ 948690 h 6236970"/>
              <a:gd name="connsiteX15" fmla="*/ 556260 w 2339340"/>
              <a:gd name="connsiteY15" fmla="*/ 952500 h 6236970"/>
              <a:gd name="connsiteX16" fmla="*/ 403860 w 2339340"/>
              <a:gd name="connsiteY16" fmla="*/ 1002030 h 6236970"/>
              <a:gd name="connsiteX17" fmla="*/ 320040 w 2339340"/>
              <a:gd name="connsiteY17" fmla="*/ 1085850 h 6236970"/>
              <a:gd name="connsiteX18" fmla="*/ 247650 w 2339340"/>
              <a:gd name="connsiteY18" fmla="*/ 1276350 h 6236970"/>
              <a:gd name="connsiteX19" fmla="*/ 163830 w 2339340"/>
              <a:gd name="connsiteY19" fmla="*/ 1569720 h 6236970"/>
              <a:gd name="connsiteX20" fmla="*/ 83820 w 2339340"/>
              <a:gd name="connsiteY20" fmla="*/ 1783080 h 6236970"/>
              <a:gd name="connsiteX21" fmla="*/ 72390 w 2339340"/>
              <a:gd name="connsiteY21" fmla="*/ 1962150 h 6236970"/>
              <a:gd name="connsiteX22" fmla="*/ 0 w 2339340"/>
              <a:gd name="connsiteY22" fmla="*/ 2145030 h 6236970"/>
              <a:gd name="connsiteX23" fmla="*/ 11430 w 2339340"/>
              <a:gd name="connsiteY23" fmla="*/ 2251710 h 6236970"/>
              <a:gd name="connsiteX24" fmla="*/ 106680 w 2339340"/>
              <a:gd name="connsiteY24" fmla="*/ 2426970 h 6236970"/>
              <a:gd name="connsiteX25" fmla="*/ 243840 w 2339340"/>
              <a:gd name="connsiteY25" fmla="*/ 2594610 h 6236970"/>
              <a:gd name="connsiteX26" fmla="*/ 422910 w 2339340"/>
              <a:gd name="connsiteY26" fmla="*/ 2769870 h 6236970"/>
              <a:gd name="connsiteX27" fmla="*/ 609600 w 2339340"/>
              <a:gd name="connsiteY27" fmla="*/ 2929890 h 6236970"/>
              <a:gd name="connsiteX28" fmla="*/ 735330 w 2339340"/>
              <a:gd name="connsiteY28" fmla="*/ 3108960 h 6236970"/>
              <a:gd name="connsiteX29" fmla="*/ 735330 w 2339340"/>
              <a:gd name="connsiteY29" fmla="*/ 2792730 h 6236970"/>
              <a:gd name="connsiteX30" fmla="*/ 647700 w 2339340"/>
              <a:gd name="connsiteY30" fmla="*/ 2731770 h 6236970"/>
              <a:gd name="connsiteX31" fmla="*/ 541020 w 2339340"/>
              <a:gd name="connsiteY31" fmla="*/ 2537460 h 6236970"/>
              <a:gd name="connsiteX32" fmla="*/ 487680 w 2339340"/>
              <a:gd name="connsiteY32" fmla="*/ 2426970 h 6236970"/>
              <a:gd name="connsiteX33" fmla="*/ 293370 w 2339340"/>
              <a:gd name="connsiteY33" fmla="*/ 2205990 h 6236970"/>
              <a:gd name="connsiteX34" fmla="*/ 426720 w 2339340"/>
              <a:gd name="connsiteY34" fmla="*/ 1988820 h 6236970"/>
              <a:gd name="connsiteX35" fmla="*/ 483870 w 2339340"/>
              <a:gd name="connsiteY35" fmla="*/ 1878330 h 6236970"/>
              <a:gd name="connsiteX36" fmla="*/ 544830 w 2339340"/>
              <a:gd name="connsiteY36" fmla="*/ 1642110 h 6236970"/>
              <a:gd name="connsiteX37" fmla="*/ 636270 w 2339340"/>
              <a:gd name="connsiteY37" fmla="*/ 1897380 h 6236970"/>
              <a:gd name="connsiteX38" fmla="*/ 678180 w 2339340"/>
              <a:gd name="connsiteY38" fmla="*/ 2202180 h 6236970"/>
              <a:gd name="connsiteX39" fmla="*/ 689610 w 2339340"/>
              <a:gd name="connsiteY39" fmla="*/ 2487930 h 6236970"/>
              <a:gd name="connsiteX40" fmla="*/ 712470 w 2339340"/>
              <a:gd name="connsiteY40" fmla="*/ 2762250 h 6236970"/>
              <a:gd name="connsiteX41" fmla="*/ 701040 w 2339340"/>
              <a:gd name="connsiteY41" fmla="*/ 3177540 h 6236970"/>
              <a:gd name="connsiteX42" fmla="*/ 643890 w 2339340"/>
              <a:gd name="connsiteY42" fmla="*/ 3783330 h 6236970"/>
              <a:gd name="connsiteX43" fmla="*/ 613410 w 2339340"/>
              <a:gd name="connsiteY43" fmla="*/ 4255770 h 6236970"/>
              <a:gd name="connsiteX44" fmla="*/ 689610 w 2339340"/>
              <a:gd name="connsiteY44" fmla="*/ 4617720 h 6236970"/>
              <a:gd name="connsiteX45" fmla="*/ 803910 w 2339340"/>
              <a:gd name="connsiteY45" fmla="*/ 5215890 h 6236970"/>
              <a:gd name="connsiteX46" fmla="*/ 883920 w 2339340"/>
              <a:gd name="connsiteY46" fmla="*/ 5657850 h 6236970"/>
              <a:gd name="connsiteX47" fmla="*/ 872490 w 2339340"/>
              <a:gd name="connsiteY47" fmla="*/ 5684520 h 6236970"/>
              <a:gd name="connsiteX48" fmla="*/ 693420 w 2339340"/>
              <a:gd name="connsiteY48" fmla="*/ 5894070 h 6236970"/>
              <a:gd name="connsiteX49" fmla="*/ 541020 w 2339340"/>
              <a:gd name="connsiteY49" fmla="*/ 6092190 h 6236970"/>
              <a:gd name="connsiteX50" fmla="*/ 510540 w 2339340"/>
              <a:gd name="connsiteY50" fmla="*/ 6156960 h 6236970"/>
              <a:gd name="connsiteX51" fmla="*/ 701040 w 2339340"/>
              <a:gd name="connsiteY51" fmla="*/ 6092190 h 6236970"/>
              <a:gd name="connsiteX52" fmla="*/ 830580 w 2339340"/>
              <a:gd name="connsiteY52" fmla="*/ 6065520 h 6236970"/>
              <a:gd name="connsiteX53" fmla="*/ 952500 w 2339340"/>
              <a:gd name="connsiteY53" fmla="*/ 5974080 h 6236970"/>
              <a:gd name="connsiteX54" fmla="*/ 963930 w 2339340"/>
              <a:gd name="connsiteY54" fmla="*/ 5871210 h 6236970"/>
              <a:gd name="connsiteX55" fmla="*/ 1108710 w 2339340"/>
              <a:gd name="connsiteY55" fmla="*/ 5817870 h 6236970"/>
              <a:gd name="connsiteX56" fmla="*/ 1108710 w 2339340"/>
              <a:gd name="connsiteY56" fmla="*/ 5791200 h 6236970"/>
              <a:gd name="connsiteX57" fmla="*/ 1032510 w 2339340"/>
              <a:gd name="connsiteY57" fmla="*/ 5634990 h 6236970"/>
              <a:gd name="connsiteX58" fmla="*/ 1043940 w 2339340"/>
              <a:gd name="connsiteY58" fmla="*/ 5280660 h 6236970"/>
              <a:gd name="connsiteX59" fmla="*/ 1074420 w 2339340"/>
              <a:gd name="connsiteY59" fmla="*/ 4888230 h 6236970"/>
              <a:gd name="connsiteX60" fmla="*/ 1002030 w 2339340"/>
              <a:gd name="connsiteY60" fmla="*/ 4423410 h 6236970"/>
              <a:gd name="connsiteX61" fmla="*/ 1066800 w 2339340"/>
              <a:gd name="connsiteY61" fmla="*/ 4130040 h 6236970"/>
              <a:gd name="connsiteX62" fmla="*/ 1116330 w 2339340"/>
              <a:gd name="connsiteY62" fmla="*/ 3775710 h 6236970"/>
              <a:gd name="connsiteX63" fmla="*/ 1165860 w 2339340"/>
              <a:gd name="connsiteY63" fmla="*/ 3375660 h 6236970"/>
              <a:gd name="connsiteX64" fmla="*/ 1238250 w 2339340"/>
              <a:gd name="connsiteY64" fmla="*/ 3882390 h 6236970"/>
              <a:gd name="connsiteX65" fmla="*/ 1280160 w 2339340"/>
              <a:gd name="connsiteY65" fmla="*/ 4366260 h 6236970"/>
              <a:gd name="connsiteX66" fmla="*/ 1310640 w 2339340"/>
              <a:gd name="connsiteY66" fmla="*/ 4533900 h 6236970"/>
              <a:gd name="connsiteX67" fmla="*/ 1272540 w 2339340"/>
              <a:gd name="connsiteY67" fmla="*/ 4838700 h 6236970"/>
              <a:gd name="connsiteX68" fmla="*/ 1242060 w 2339340"/>
              <a:gd name="connsiteY68" fmla="*/ 5059680 h 6236970"/>
              <a:gd name="connsiteX69" fmla="*/ 1276350 w 2339340"/>
              <a:gd name="connsiteY69" fmla="*/ 5288280 h 6236970"/>
              <a:gd name="connsiteX70" fmla="*/ 1333500 w 2339340"/>
              <a:gd name="connsiteY70" fmla="*/ 5494020 h 6236970"/>
              <a:gd name="connsiteX71" fmla="*/ 1314450 w 2339340"/>
              <a:gd name="connsiteY71" fmla="*/ 5615940 h 6236970"/>
              <a:gd name="connsiteX72" fmla="*/ 1264920 w 2339340"/>
              <a:gd name="connsiteY72" fmla="*/ 5795010 h 6236970"/>
              <a:gd name="connsiteX73" fmla="*/ 1264920 w 2339340"/>
              <a:gd name="connsiteY73" fmla="*/ 5901690 h 6236970"/>
              <a:gd name="connsiteX74" fmla="*/ 1424940 w 2339340"/>
              <a:gd name="connsiteY74" fmla="*/ 6236970 h 6236970"/>
              <a:gd name="connsiteX75" fmla="*/ 1565910 w 2339340"/>
              <a:gd name="connsiteY75" fmla="*/ 6065520 h 6236970"/>
              <a:gd name="connsiteX76" fmla="*/ 1604010 w 2339340"/>
              <a:gd name="connsiteY76" fmla="*/ 6012180 h 6236970"/>
              <a:gd name="connsiteX77" fmla="*/ 1524000 w 2339340"/>
              <a:gd name="connsiteY77" fmla="*/ 5844540 h 6236970"/>
              <a:gd name="connsiteX78" fmla="*/ 1466850 w 2339340"/>
              <a:gd name="connsiteY78" fmla="*/ 5718810 h 6236970"/>
              <a:gd name="connsiteX79" fmla="*/ 1440180 w 2339340"/>
              <a:gd name="connsiteY79" fmla="*/ 5638800 h 6236970"/>
              <a:gd name="connsiteX80" fmla="*/ 1546860 w 2339340"/>
              <a:gd name="connsiteY80" fmla="*/ 5078730 h 6236970"/>
              <a:gd name="connsiteX81" fmla="*/ 1600200 w 2339340"/>
              <a:gd name="connsiteY81" fmla="*/ 4507230 h 6236970"/>
              <a:gd name="connsiteX82" fmla="*/ 1684020 w 2339340"/>
              <a:gd name="connsiteY82" fmla="*/ 4027170 h 6236970"/>
              <a:gd name="connsiteX83" fmla="*/ 1703070 w 2339340"/>
              <a:gd name="connsiteY83" fmla="*/ 3688080 h 6236970"/>
              <a:gd name="connsiteX84" fmla="*/ 1645920 w 2339340"/>
              <a:gd name="connsiteY84" fmla="*/ 2884170 h 6236970"/>
              <a:gd name="connsiteX85" fmla="*/ 1630680 w 2339340"/>
              <a:gd name="connsiteY85" fmla="*/ 2868930 h 6236970"/>
              <a:gd name="connsiteX86" fmla="*/ 1607820 w 2339340"/>
              <a:gd name="connsiteY86" fmla="*/ 2750820 h 6236970"/>
              <a:gd name="connsiteX87" fmla="*/ 1584960 w 2339340"/>
              <a:gd name="connsiteY87" fmla="*/ 2423160 h 6236970"/>
              <a:gd name="connsiteX88" fmla="*/ 1584960 w 2339340"/>
              <a:gd name="connsiteY88" fmla="*/ 2072640 h 6236970"/>
              <a:gd name="connsiteX89" fmla="*/ 1619250 w 2339340"/>
              <a:gd name="connsiteY89" fmla="*/ 1771650 h 6236970"/>
              <a:gd name="connsiteX90" fmla="*/ 1691640 w 2339340"/>
              <a:gd name="connsiteY90" fmla="*/ 1501140 h 6236970"/>
              <a:gd name="connsiteX91" fmla="*/ 1954530 w 2339340"/>
              <a:gd name="connsiteY91" fmla="*/ 1924050 h 6236970"/>
              <a:gd name="connsiteX92" fmla="*/ 2045970 w 2339340"/>
              <a:gd name="connsiteY92" fmla="*/ 2045970 h 6236970"/>
              <a:gd name="connsiteX93" fmla="*/ 1840230 w 2339340"/>
              <a:gd name="connsiteY93" fmla="*/ 2358390 h 6236970"/>
              <a:gd name="connsiteX94" fmla="*/ 1729740 w 2339340"/>
              <a:gd name="connsiteY94" fmla="*/ 2545080 h 6236970"/>
              <a:gd name="connsiteX95" fmla="*/ 1672590 w 2339340"/>
              <a:gd name="connsiteY95" fmla="*/ 2674620 h 6236970"/>
              <a:gd name="connsiteX96" fmla="*/ 1604010 w 2339340"/>
              <a:gd name="connsiteY96" fmla="*/ 2754630 h 6236970"/>
              <a:gd name="connsiteX97" fmla="*/ 1634490 w 2339340"/>
              <a:gd name="connsiteY97" fmla="*/ 3040380 h 6236970"/>
              <a:gd name="connsiteX98" fmla="*/ 1729740 w 2339340"/>
              <a:gd name="connsiteY98" fmla="*/ 2891790 h 6236970"/>
              <a:gd name="connsiteX99" fmla="*/ 1927860 w 2339340"/>
              <a:gd name="connsiteY99" fmla="*/ 2689860 h 6236970"/>
              <a:gd name="connsiteX100" fmla="*/ 2065020 w 2339340"/>
              <a:gd name="connsiteY100" fmla="*/ 2548890 h 6236970"/>
              <a:gd name="connsiteX101" fmla="*/ 2202180 w 2339340"/>
              <a:gd name="connsiteY101" fmla="*/ 2339340 h 6236970"/>
              <a:gd name="connsiteX102" fmla="*/ 2339340 w 2339340"/>
              <a:gd name="connsiteY102" fmla="*/ 2049780 h 6236970"/>
              <a:gd name="connsiteX103" fmla="*/ 2293620 w 2339340"/>
              <a:gd name="connsiteY103" fmla="*/ 1958340 h 6236970"/>
              <a:gd name="connsiteX104" fmla="*/ 2232660 w 2339340"/>
              <a:gd name="connsiteY104" fmla="*/ 1752600 h 6236970"/>
              <a:gd name="connsiteX105" fmla="*/ 2175510 w 2339340"/>
              <a:gd name="connsiteY105" fmla="*/ 1565910 h 6236970"/>
              <a:gd name="connsiteX106" fmla="*/ 2065020 w 2339340"/>
              <a:gd name="connsiteY106" fmla="*/ 1352550 h 6236970"/>
              <a:gd name="connsiteX107" fmla="*/ 1958340 w 2339340"/>
              <a:gd name="connsiteY107" fmla="*/ 1169670 h 6236970"/>
              <a:gd name="connsiteX108" fmla="*/ 1878330 w 2339340"/>
              <a:gd name="connsiteY108" fmla="*/ 1043940 h 6236970"/>
              <a:gd name="connsiteX109" fmla="*/ 1752600 w 2339340"/>
              <a:gd name="connsiteY109" fmla="*/ 975360 h 6236970"/>
              <a:gd name="connsiteX110" fmla="*/ 1645920 w 2339340"/>
              <a:gd name="connsiteY110" fmla="*/ 956310 h 6236970"/>
              <a:gd name="connsiteX111" fmla="*/ 1546860 w 2339340"/>
              <a:gd name="connsiteY111" fmla="*/ 922020 h 6236970"/>
              <a:gd name="connsiteX112" fmla="*/ 1276350 w 2339340"/>
              <a:gd name="connsiteY112" fmla="*/ 861060 h 6236970"/>
              <a:gd name="connsiteX113" fmla="*/ 1257300 w 2339340"/>
              <a:gd name="connsiteY113" fmla="*/ 739140 h 6236970"/>
              <a:gd name="connsiteX114" fmla="*/ 1325880 w 2339340"/>
              <a:gd name="connsiteY114" fmla="*/ 594360 h 6236970"/>
              <a:gd name="connsiteX115" fmla="*/ 1363980 w 2339340"/>
              <a:gd name="connsiteY115" fmla="*/ 537210 h 6236970"/>
              <a:gd name="connsiteX116" fmla="*/ 1352550 w 2339340"/>
              <a:gd name="connsiteY116" fmla="*/ 438150 h 6236970"/>
              <a:gd name="connsiteX117" fmla="*/ 1348740 w 2339340"/>
              <a:gd name="connsiteY117" fmla="*/ 308610 h 6236970"/>
              <a:gd name="connsiteX118" fmla="*/ 1306830 w 2339340"/>
              <a:gd name="connsiteY118" fmla="*/ 114300 h 6236970"/>
              <a:gd name="connsiteX119" fmla="*/ 1188720 w 2339340"/>
              <a:gd name="connsiteY119" fmla="*/ 38100 h 6236970"/>
              <a:gd name="connsiteX120" fmla="*/ 1143000 w 2339340"/>
              <a:gd name="connsiteY120" fmla="*/ 11430 h 6236970"/>
              <a:gd name="connsiteX121" fmla="*/ 1093470 w 2339340"/>
              <a:gd name="connsiteY121" fmla="*/ 22860 h 6236970"/>
              <a:gd name="connsiteX0" fmla="*/ 1093470 w 2339340"/>
              <a:gd name="connsiteY0" fmla="*/ 22860 h 6236970"/>
              <a:gd name="connsiteX1" fmla="*/ 971550 w 2339340"/>
              <a:gd name="connsiteY1" fmla="*/ 68580 h 6236970"/>
              <a:gd name="connsiteX2" fmla="*/ 967740 w 2339340"/>
              <a:gd name="connsiteY2" fmla="*/ 0 h 6236970"/>
              <a:gd name="connsiteX3" fmla="*/ 872490 w 2339340"/>
              <a:gd name="connsiteY3" fmla="*/ 121920 h 6236970"/>
              <a:gd name="connsiteX4" fmla="*/ 849630 w 2339340"/>
              <a:gd name="connsiteY4" fmla="*/ 95250 h 6236970"/>
              <a:gd name="connsiteX5" fmla="*/ 800100 w 2339340"/>
              <a:gd name="connsiteY5" fmla="*/ 320040 h 6236970"/>
              <a:gd name="connsiteX6" fmla="*/ 811530 w 2339340"/>
              <a:gd name="connsiteY6" fmla="*/ 461010 h 6236970"/>
              <a:gd name="connsiteX7" fmla="*/ 754380 w 2339340"/>
              <a:gd name="connsiteY7" fmla="*/ 464820 h 6236970"/>
              <a:gd name="connsiteX8" fmla="*/ 781050 w 2339340"/>
              <a:gd name="connsiteY8" fmla="*/ 548640 h 6236970"/>
              <a:gd name="connsiteX9" fmla="*/ 822960 w 2339340"/>
              <a:gd name="connsiteY9" fmla="*/ 624840 h 6236970"/>
              <a:gd name="connsiteX10" fmla="*/ 887730 w 2339340"/>
              <a:gd name="connsiteY10" fmla="*/ 689610 h 6236970"/>
              <a:gd name="connsiteX11" fmla="*/ 925830 w 2339340"/>
              <a:gd name="connsiteY11" fmla="*/ 769620 h 6236970"/>
              <a:gd name="connsiteX12" fmla="*/ 925830 w 2339340"/>
              <a:gd name="connsiteY12" fmla="*/ 861060 h 6236970"/>
              <a:gd name="connsiteX13" fmla="*/ 803910 w 2339340"/>
              <a:gd name="connsiteY13" fmla="*/ 922020 h 6236970"/>
              <a:gd name="connsiteX14" fmla="*/ 701040 w 2339340"/>
              <a:gd name="connsiteY14" fmla="*/ 948690 h 6236970"/>
              <a:gd name="connsiteX15" fmla="*/ 556260 w 2339340"/>
              <a:gd name="connsiteY15" fmla="*/ 952500 h 6236970"/>
              <a:gd name="connsiteX16" fmla="*/ 403860 w 2339340"/>
              <a:gd name="connsiteY16" fmla="*/ 1002030 h 6236970"/>
              <a:gd name="connsiteX17" fmla="*/ 320040 w 2339340"/>
              <a:gd name="connsiteY17" fmla="*/ 1085850 h 6236970"/>
              <a:gd name="connsiteX18" fmla="*/ 247650 w 2339340"/>
              <a:gd name="connsiteY18" fmla="*/ 1276350 h 6236970"/>
              <a:gd name="connsiteX19" fmla="*/ 163830 w 2339340"/>
              <a:gd name="connsiteY19" fmla="*/ 1569720 h 6236970"/>
              <a:gd name="connsiteX20" fmla="*/ 83820 w 2339340"/>
              <a:gd name="connsiteY20" fmla="*/ 1783080 h 6236970"/>
              <a:gd name="connsiteX21" fmla="*/ 72390 w 2339340"/>
              <a:gd name="connsiteY21" fmla="*/ 1962150 h 6236970"/>
              <a:gd name="connsiteX22" fmla="*/ 0 w 2339340"/>
              <a:gd name="connsiteY22" fmla="*/ 2145030 h 6236970"/>
              <a:gd name="connsiteX23" fmla="*/ 11430 w 2339340"/>
              <a:gd name="connsiteY23" fmla="*/ 2251710 h 6236970"/>
              <a:gd name="connsiteX24" fmla="*/ 106680 w 2339340"/>
              <a:gd name="connsiteY24" fmla="*/ 2426970 h 6236970"/>
              <a:gd name="connsiteX25" fmla="*/ 243840 w 2339340"/>
              <a:gd name="connsiteY25" fmla="*/ 2594610 h 6236970"/>
              <a:gd name="connsiteX26" fmla="*/ 422910 w 2339340"/>
              <a:gd name="connsiteY26" fmla="*/ 2769870 h 6236970"/>
              <a:gd name="connsiteX27" fmla="*/ 609600 w 2339340"/>
              <a:gd name="connsiteY27" fmla="*/ 2929890 h 6236970"/>
              <a:gd name="connsiteX28" fmla="*/ 735330 w 2339340"/>
              <a:gd name="connsiteY28" fmla="*/ 3108960 h 6236970"/>
              <a:gd name="connsiteX29" fmla="*/ 709136 w 2339340"/>
              <a:gd name="connsiteY29" fmla="*/ 2771299 h 6236970"/>
              <a:gd name="connsiteX30" fmla="*/ 647700 w 2339340"/>
              <a:gd name="connsiteY30" fmla="*/ 2731770 h 6236970"/>
              <a:gd name="connsiteX31" fmla="*/ 541020 w 2339340"/>
              <a:gd name="connsiteY31" fmla="*/ 2537460 h 6236970"/>
              <a:gd name="connsiteX32" fmla="*/ 487680 w 2339340"/>
              <a:gd name="connsiteY32" fmla="*/ 2426970 h 6236970"/>
              <a:gd name="connsiteX33" fmla="*/ 293370 w 2339340"/>
              <a:gd name="connsiteY33" fmla="*/ 2205990 h 6236970"/>
              <a:gd name="connsiteX34" fmla="*/ 426720 w 2339340"/>
              <a:gd name="connsiteY34" fmla="*/ 1988820 h 6236970"/>
              <a:gd name="connsiteX35" fmla="*/ 483870 w 2339340"/>
              <a:gd name="connsiteY35" fmla="*/ 1878330 h 6236970"/>
              <a:gd name="connsiteX36" fmla="*/ 544830 w 2339340"/>
              <a:gd name="connsiteY36" fmla="*/ 1642110 h 6236970"/>
              <a:gd name="connsiteX37" fmla="*/ 636270 w 2339340"/>
              <a:gd name="connsiteY37" fmla="*/ 1897380 h 6236970"/>
              <a:gd name="connsiteX38" fmla="*/ 678180 w 2339340"/>
              <a:gd name="connsiteY38" fmla="*/ 2202180 h 6236970"/>
              <a:gd name="connsiteX39" fmla="*/ 689610 w 2339340"/>
              <a:gd name="connsiteY39" fmla="*/ 2487930 h 6236970"/>
              <a:gd name="connsiteX40" fmla="*/ 712470 w 2339340"/>
              <a:gd name="connsiteY40" fmla="*/ 2762250 h 6236970"/>
              <a:gd name="connsiteX41" fmla="*/ 701040 w 2339340"/>
              <a:gd name="connsiteY41" fmla="*/ 3177540 h 6236970"/>
              <a:gd name="connsiteX42" fmla="*/ 643890 w 2339340"/>
              <a:gd name="connsiteY42" fmla="*/ 3783330 h 6236970"/>
              <a:gd name="connsiteX43" fmla="*/ 613410 w 2339340"/>
              <a:gd name="connsiteY43" fmla="*/ 4255770 h 6236970"/>
              <a:gd name="connsiteX44" fmla="*/ 689610 w 2339340"/>
              <a:gd name="connsiteY44" fmla="*/ 4617720 h 6236970"/>
              <a:gd name="connsiteX45" fmla="*/ 803910 w 2339340"/>
              <a:gd name="connsiteY45" fmla="*/ 5215890 h 6236970"/>
              <a:gd name="connsiteX46" fmla="*/ 883920 w 2339340"/>
              <a:gd name="connsiteY46" fmla="*/ 5657850 h 6236970"/>
              <a:gd name="connsiteX47" fmla="*/ 872490 w 2339340"/>
              <a:gd name="connsiteY47" fmla="*/ 5684520 h 6236970"/>
              <a:gd name="connsiteX48" fmla="*/ 693420 w 2339340"/>
              <a:gd name="connsiteY48" fmla="*/ 5894070 h 6236970"/>
              <a:gd name="connsiteX49" fmla="*/ 541020 w 2339340"/>
              <a:gd name="connsiteY49" fmla="*/ 6092190 h 6236970"/>
              <a:gd name="connsiteX50" fmla="*/ 510540 w 2339340"/>
              <a:gd name="connsiteY50" fmla="*/ 6156960 h 6236970"/>
              <a:gd name="connsiteX51" fmla="*/ 701040 w 2339340"/>
              <a:gd name="connsiteY51" fmla="*/ 6092190 h 6236970"/>
              <a:gd name="connsiteX52" fmla="*/ 830580 w 2339340"/>
              <a:gd name="connsiteY52" fmla="*/ 6065520 h 6236970"/>
              <a:gd name="connsiteX53" fmla="*/ 952500 w 2339340"/>
              <a:gd name="connsiteY53" fmla="*/ 5974080 h 6236970"/>
              <a:gd name="connsiteX54" fmla="*/ 963930 w 2339340"/>
              <a:gd name="connsiteY54" fmla="*/ 5871210 h 6236970"/>
              <a:gd name="connsiteX55" fmla="*/ 1108710 w 2339340"/>
              <a:gd name="connsiteY55" fmla="*/ 5817870 h 6236970"/>
              <a:gd name="connsiteX56" fmla="*/ 1108710 w 2339340"/>
              <a:gd name="connsiteY56" fmla="*/ 5791200 h 6236970"/>
              <a:gd name="connsiteX57" fmla="*/ 1032510 w 2339340"/>
              <a:gd name="connsiteY57" fmla="*/ 5634990 h 6236970"/>
              <a:gd name="connsiteX58" fmla="*/ 1043940 w 2339340"/>
              <a:gd name="connsiteY58" fmla="*/ 5280660 h 6236970"/>
              <a:gd name="connsiteX59" fmla="*/ 1074420 w 2339340"/>
              <a:gd name="connsiteY59" fmla="*/ 4888230 h 6236970"/>
              <a:gd name="connsiteX60" fmla="*/ 1002030 w 2339340"/>
              <a:gd name="connsiteY60" fmla="*/ 4423410 h 6236970"/>
              <a:gd name="connsiteX61" fmla="*/ 1066800 w 2339340"/>
              <a:gd name="connsiteY61" fmla="*/ 4130040 h 6236970"/>
              <a:gd name="connsiteX62" fmla="*/ 1116330 w 2339340"/>
              <a:gd name="connsiteY62" fmla="*/ 3775710 h 6236970"/>
              <a:gd name="connsiteX63" fmla="*/ 1165860 w 2339340"/>
              <a:gd name="connsiteY63" fmla="*/ 3375660 h 6236970"/>
              <a:gd name="connsiteX64" fmla="*/ 1238250 w 2339340"/>
              <a:gd name="connsiteY64" fmla="*/ 3882390 h 6236970"/>
              <a:gd name="connsiteX65" fmla="*/ 1280160 w 2339340"/>
              <a:gd name="connsiteY65" fmla="*/ 4366260 h 6236970"/>
              <a:gd name="connsiteX66" fmla="*/ 1310640 w 2339340"/>
              <a:gd name="connsiteY66" fmla="*/ 4533900 h 6236970"/>
              <a:gd name="connsiteX67" fmla="*/ 1272540 w 2339340"/>
              <a:gd name="connsiteY67" fmla="*/ 4838700 h 6236970"/>
              <a:gd name="connsiteX68" fmla="*/ 1242060 w 2339340"/>
              <a:gd name="connsiteY68" fmla="*/ 5059680 h 6236970"/>
              <a:gd name="connsiteX69" fmla="*/ 1276350 w 2339340"/>
              <a:gd name="connsiteY69" fmla="*/ 5288280 h 6236970"/>
              <a:gd name="connsiteX70" fmla="*/ 1333500 w 2339340"/>
              <a:gd name="connsiteY70" fmla="*/ 5494020 h 6236970"/>
              <a:gd name="connsiteX71" fmla="*/ 1314450 w 2339340"/>
              <a:gd name="connsiteY71" fmla="*/ 5615940 h 6236970"/>
              <a:gd name="connsiteX72" fmla="*/ 1264920 w 2339340"/>
              <a:gd name="connsiteY72" fmla="*/ 5795010 h 6236970"/>
              <a:gd name="connsiteX73" fmla="*/ 1264920 w 2339340"/>
              <a:gd name="connsiteY73" fmla="*/ 5901690 h 6236970"/>
              <a:gd name="connsiteX74" fmla="*/ 1424940 w 2339340"/>
              <a:gd name="connsiteY74" fmla="*/ 6236970 h 6236970"/>
              <a:gd name="connsiteX75" fmla="*/ 1565910 w 2339340"/>
              <a:gd name="connsiteY75" fmla="*/ 6065520 h 6236970"/>
              <a:gd name="connsiteX76" fmla="*/ 1604010 w 2339340"/>
              <a:gd name="connsiteY76" fmla="*/ 6012180 h 6236970"/>
              <a:gd name="connsiteX77" fmla="*/ 1524000 w 2339340"/>
              <a:gd name="connsiteY77" fmla="*/ 5844540 h 6236970"/>
              <a:gd name="connsiteX78" fmla="*/ 1466850 w 2339340"/>
              <a:gd name="connsiteY78" fmla="*/ 5718810 h 6236970"/>
              <a:gd name="connsiteX79" fmla="*/ 1440180 w 2339340"/>
              <a:gd name="connsiteY79" fmla="*/ 5638800 h 6236970"/>
              <a:gd name="connsiteX80" fmla="*/ 1546860 w 2339340"/>
              <a:gd name="connsiteY80" fmla="*/ 5078730 h 6236970"/>
              <a:gd name="connsiteX81" fmla="*/ 1600200 w 2339340"/>
              <a:gd name="connsiteY81" fmla="*/ 4507230 h 6236970"/>
              <a:gd name="connsiteX82" fmla="*/ 1684020 w 2339340"/>
              <a:gd name="connsiteY82" fmla="*/ 4027170 h 6236970"/>
              <a:gd name="connsiteX83" fmla="*/ 1703070 w 2339340"/>
              <a:gd name="connsiteY83" fmla="*/ 3688080 h 6236970"/>
              <a:gd name="connsiteX84" fmla="*/ 1645920 w 2339340"/>
              <a:gd name="connsiteY84" fmla="*/ 2884170 h 6236970"/>
              <a:gd name="connsiteX85" fmla="*/ 1630680 w 2339340"/>
              <a:gd name="connsiteY85" fmla="*/ 2868930 h 6236970"/>
              <a:gd name="connsiteX86" fmla="*/ 1607820 w 2339340"/>
              <a:gd name="connsiteY86" fmla="*/ 2750820 h 6236970"/>
              <a:gd name="connsiteX87" fmla="*/ 1584960 w 2339340"/>
              <a:gd name="connsiteY87" fmla="*/ 2423160 h 6236970"/>
              <a:gd name="connsiteX88" fmla="*/ 1584960 w 2339340"/>
              <a:gd name="connsiteY88" fmla="*/ 2072640 h 6236970"/>
              <a:gd name="connsiteX89" fmla="*/ 1619250 w 2339340"/>
              <a:gd name="connsiteY89" fmla="*/ 1771650 h 6236970"/>
              <a:gd name="connsiteX90" fmla="*/ 1691640 w 2339340"/>
              <a:gd name="connsiteY90" fmla="*/ 1501140 h 6236970"/>
              <a:gd name="connsiteX91" fmla="*/ 1954530 w 2339340"/>
              <a:gd name="connsiteY91" fmla="*/ 1924050 h 6236970"/>
              <a:gd name="connsiteX92" fmla="*/ 2045970 w 2339340"/>
              <a:gd name="connsiteY92" fmla="*/ 2045970 h 6236970"/>
              <a:gd name="connsiteX93" fmla="*/ 1840230 w 2339340"/>
              <a:gd name="connsiteY93" fmla="*/ 2358390 h 6236970"/>
              <a:gd name="connsiteX94" fmla="*/ 1729740 w 2339340"/>
              <a:gd name="connsiteY94" fmla="*/ 2545080 h 6236970"/>
              <a:gd name="connsiteX95" fmla="*/ 1672590 w 2339340"/>
              <a:gd name="connsiteY95" fmla="*/ 2674620 h 6236970"/>
              <a:gd name="connsiteX96" fmla="*/ 1604010 w 2339340"/>
              <a:gd name="connsiteY96" fmla="*/ 2754630 h 6236970"/>
              <a:gd name="connsiteX97" fmla="*/ 1634490 w 2339340"/>
              <a:gd name="connsiteY97" fmla="*/ 3040380 h 6236970"/>
              <a:gd name="connsiteX98" fmla="*/ 1729740 w 2339340"/>
              <a:gd name="connsiteY98" fmla="*/ 2891790 h 6236970"/>
              <a:gd name="connsiteX99" fmla="*/ 1927860 w 2339340"/>
              <a:gd name="connsiteY99" fmla="*/ 2689860 h 6236970"/>
              <a:gd name="connsiteX100" fmla="*/ 2065020 w 2339340"/>
              <a:gd name="connsiteY100" fmla="*/ 2548890 h 6236970"/>
              <a:gd name="connsiteX101" fmla="*/ 2202180 w 2339340"/>
              <a:gd name="connsiteY101" fmla="*/ 2339340 h 6236970"/>
              <a:gd name="connsiteX102" fmla="*/ 2339340 w 2339340"/>
              <a:gd name="connsiteY102" fmla="*/ 2049780 h 6236970"/>
              <a:gd name="connsiteX103" fmla="*/ 2293620 w 2339340"/>
              <a:gd name="connsiteY103" fmla="*/ 1958340 h 6236970"/>
              <a:gd name="connsiteX104" fmla="*/ 2232660 w 2339340"/>
              <a:gd name="connsiteY104" fmla="*/ 1752600 h 6236970"/>
              <a:gd name="connsiteX105" fmla="*/ 2175510 w 2339340"/>
              <a:gd name="connsiteY105" fmla="*/ 1565910 h 6236970"/>
              <a:gd name="connsiteX106" fmla="*/ 2065020 w 2339340"/>
              <a:gd name="connsiteY106" fmla="*/ 1352550 h 6236970"/>
              <a:gd name="connsiteX107" fmla="*/ 1958340 w 2339340"/>
              <a:gd name="connsiteY107" fmla="*/ 1169670 h 6236970"/>
              <a:gd name="connsiteX108" fmla="*/ 1878330 w 2339340"/>
              <a:gd name="connsiteY108" fmla="*/ 1043940 h 6236970"/>
              <a:gd name="connsiteX109" fmla="*/ 1752600 w 2339340"/>
              <a:gd name="connsiteY109" fmla="*/ 975360 h 6236970"/>
              <a:gd name="connsiteX110" fmla="*/ 1645920 w 2339340"/>
              <a:gd name="connsiteY110" fmla="*/ 956310 h 6236970"/>
              <a:gd name="connsiteX111" fmla="*/ 1546860 w 2339340"/>
              <a:gd name="connsiteY111" fmla="*/ 922020 h 6236970"/>
              <a:gd name="connsiteX112" fmla="*/ 1276350 w 2339340"/>
              <a:gd name="connsiteY112" fmla="*/ 861060 h 6236970"/>
              <a:gd name="connsiteX113" fmla="*/ 1257300 w 2339340"/>
              <a:gd name="connsiteY113" fmla="*/ 739140 h 6236970"/>
              <a:gd name="connsiteX114" fmla="*/ 1325880 w 2339340"/>
              <a:gd name="connsiteY114" fmla="*/ 594360 h 6236970"/>
              <a:gd name="connsiteX115" fmla="*/ 1363980 w 2339340"/>
              <a:gd name="connsiteY115" fmla="*/ 537210 h 6236970"/>
              <a:gd name="connsiteX116" fmla="*/ 1352550 w 2339340"/>
              <a:gd name="connsiteY116" fmla="*/ 438150 h 6236970"/>
              <a:gd name="connsiteX117" fmla="*/ 1348740 w 2339340"/>
              <a:gd name="connsiteY117" fmla="*/ 308610 h 6236970"/>
              <a:gd name="connsiteX118" fmla="*/ 1306830 w 2339340"/>
              <a:gd name="connsiteY118" fmla="*/ 114300 h 6236970"/>
              <a:gd name="connsiteX119" fmla="*/ 1188720 w 2339340"/>
              <a:gd name="connsiteY119" fmla="*/ 38100 h 6236970"/>
              <a:gd name="connsiteX120" fmla="*/ 1143000 w 2339340"/>
              <a:gd name="connsiteY120" fmla="*/ 11430 h 6236970"/>
              <a:gd name="connsiteX121" fmla="*/ 1093470 w 2339340"/>
              <a:gd name="connsiteY121" fmla="*/ 22860 h 6236970"/>
              <a:gd name="connsiteX0" fmla="*/ 1093470 w 2339340"/>
              <a:gd name="connsiteY0" fmla="*/ 22860 h 6236970"/>
              <a:gd name="connsiteX1" fmla="*/ 971550 w 2339340"/>
              <a:gd name="connsiteY1" fmla="*/ 68580 h 6236970"/>
              <a:gd name="connsiteX2" fmla="*/ 967740 w 2339340"/>
              <a:gd name="connsiteY2" fmla="*/ 0 h 6236970"/>
              <a:gd name="connsiteX3" fmla="*/ 872490 w 2339340"/>
              <a:gd name="connsiteY3" fmla="*/ 121920 h 6236970"/>
              <a:gd name="connsiteX4" fmla="*/ 849630 w 2339340"/>
              <a:gd name="connsiteY4" fmla="*/ 95250 h 6236970"/>
              <a:gd name="connsiteX5" fmla="*/ 800100 w 2339340"/>
              <a:gd name="connsiteY5" fmla="*/ 320040 h 6236970"/>
              <a:gd name="connsiteX6" fmla="*/ 811530 w 2339340"/>
              <a:gd name="connsiteY6" fmla="*/ 461010 h 6236970"/>
              <a:gd name="connsiteX7" fmla="*/ 754380 w 2339340"/>
              <a:gd name="connsiteY7" fmla="*/ 464820 h 6236970"/>
              <a:gd name="connsiteX8" fmla="*/ 781050 w 2339340"/>
              <a:gd name="connsiteY8" fmla="*/ 548640 h 6236970"/>
              <a:gd name="connsiteX9" fmla="*/ 822960 w 2339340"/>
              <a:gd name="connsiteY9" fmla="*/ 624840 h 6236970"/>
              <a:gd name="connsiteX10" fmla="*/ 887730 w 2339340"/>
              <a:gd name="connsiteY10" fmla="*/ 689610 h 6236970"/>
              <a:gd name="connsiteX11" fmla="*/ 925830 w 2339340"/>
              <a:gd name="connsiteY11" fmla="*/ 769620 h 6236970"/>
              <a:gd name="connsiteX12" fmla="*/ 925830 w 2339340"/>
              <a:gd name="connsiteY12" fmla="*/ 861060 h 6236970"/>
              <a:gd name="connsiteX13" fmla="*/ 803910 w 2339340"/>
              <a:gd name="connsiteY13" fmla="*/ 922020 h 6236970"/>
              <a:gd name="connsiteX14" fmla="*/ 701040 w 2339340"/>
              <a:gd name="connsiteY14" fmla="*/ 948690 h 6236970"/>
              <a:gd name="connsiteX15" fmla="*/ 556260 w 2339340"/>
              <a:gd name="connsiteY15" fmla="*/ 952500 h 6236970"/>
              <a:gd name="connsiteX16" fmla="*/ 403860 w 2339340"/>
              <a:gd name="connsiteY16" fmla="*/ 1002030 h 6236970"/>
              <a:gd name="connsiteX17" fmla="*/ 320040 w 2339340"/>
              <a:gd name="connsiteY17" fmla="*/ 1085850 h 6236970"/>
              <a:gd name="connsiteX18" fmla="*/ 247650 w 2339340"/>
              <a:gd name="connsiteY18" fmla="*/ 1276350 h 6236970"/>
              <a:gd name="connsiteX19" fmla="*/ 163830 w 2339340"/>
              <a:gd name="connsiteY19" fmla="*/ 1569720 h 6236970"/>
              <a:gd name="connsiteX20" fmla="*/ 83820 w 2339340"/>
              <a:gd name="connsiteY20" fmla="*/ 1783080 h 6236970"/>
              <a:gd name="connsiteX21" fmla="*/ 72390 w 2339340"/>
              <a:gd name="connsiteY21" fmla="*/ 1962150 h 6236970"/>
              <a:gd name="connsiteX22" fmla="*/ 0 w 2339340"/>
              <a:gd name="connsiteY22" fmla="*/ 2145030 h 6236970"/>
              <a:gd name="connsiteX23" fmla="*/ 11430 w 2339340"/>
              <a:gd name="connsiteY23" fmla="*/ 2251710 h 6236970"/>
              <a:gd name="connsiteX24" fmla="*/ 106680 w 2339340"/>
              <a:gd name="connsiteY24" fmla="*/ 2426970 h 6236970"/>
              <a:gd name="connsiteX25" fmla="*/ 243840 w 2339340"/>
              <a:gd name="connsiteY25" fmla="*/ 2594610 h 6236970"/>
              <a:gd name="connsiteX26" fmla="*/ 422910 w 2339340"/>
              <a:gd name="connsiteY26" fmla="*/ 2769870 h 6236970"/>
              <a:gd name="connsiteX27" fmla="*/ 609600 w 2339340"/>
              <a:gd name="connsiteY27" fmla="*/ 2929890 h 6236970"/>
              <a:gd name="connsiteX28" fmla="*/ 703183 w 2339340"/>
              <a:gd name="connsiteY28" fmla="*/ 3062525 h 6236970"/>
              <a:gd name="connsiteX29" fmla="*/ 709136 w 2339340"/>
              <a:gd name="connsiteY29" fmla="*/ 2771299 h 6236970"/>
              <a:gd name="connsiteX30" fmla="*/ 647700 w 2339340"/>
              <a:gd name="connsiteY30" fmla="*/ 2731770 h 6236970"/>
              <a:gd name="connsiteX31" fmla="*/ 541020 w 2339340"/>
              <a:gd name="connsiteY31" fmla="*/ 2537460 h 6236970"/>
              <a:gd name="connsiteX32" fmla="*/ 487680 w 2339340"/>
              <a:gd name="connsiteY32" fmla="*/ 2426970 h 6236970"/>
              <a:gd name="connsiteX33" fmla="*/ 293370 w 2339340"/>
              <a:gd name="connsiteY33" fmla="*/ 2205990 h 6236970"/>
              <a:gd name="connsiteX34" fmla="*/ 426720 w 2339340"/>
              <a:gd name="connsiteY34" fmla="*/ 1988820 h 6236970"/>
              <a:gd name="connsiteX35" fmla="*/ 483870 w 2339340"/>
              <a:gd name="connsiteY35" fmla="*/ 1878330 h 6236970"/>
              <a:gd name="connsiteX36" fmla="*/ 544830 w 2339340"/>
              <a:gd name="connsiteY36" fmla="*/ 1642110 h 6236970"/>
              <a:gd name="connsiteX37" fmla="*/ 636270 w 2339340"/>
              <a:gd name="connsiteY37" fmla="*/ 1897380 h 6236970"/>
              <a:gd name="connsiteX38" fmla="*/ 678180 w 2339340"/>
              <a:gd name="connsiteY38" fmla="*/ 2202180 h 6236970"/>
              <a:gd name="connsiteX39" fmla="*/ 689610 w 2339340"/>
              <a:gd name="connsiteY39" fmla="*/ 2487930 h 6236970"/>
              <a:gd name="connsiteX40" fmla="*/ 712470 w 2339340"/>
              <a:gd name="connsiteY40" fmla="*/ 2762250 h 6236970"/>
              <a:gd name="connsiteX41" fmla="*/ 701040 w 2339340"/>
              <a:gd name="connsiteY41" fmla="*/ 3177540 h 6236970"/>
              <a:gd name="connsiteX42" fmla="*/ 643890 w 2339340"/>
              <a:gd name="connsiteY42" fmla="*/ 3783330 h 6236970"/>
              <a:gd name="connsiteX43" fmla="*/ 613410 w 2339340"/>
              <a:gd name="connsiteY43" fmla="*/ 4255770 h 6236970"/>
              <a:gd name="connsiteX44" fmla="*/ 689610 w 2339340"/>
              <a:gd name="connsiteY44" fmla="*/ 4617720 h 6236970"/>
              <a:gd name="connsiteX45" fmla="*/ 803910 w 2339340"/>
              <a:gd name="connsiteY45" fmla="*/ 5215890 h 6236970"/>
              <a:gd name="connsiteX46" fmla="*/ 883920 w 2339340"/>
              <a:gd name="connsiteY46" fmla="*/ 5657850 h 6236970"/>
              <a:gd name="connsiteX47" fmla="*/ 872490 w 2339340"/>
              <a:gd name="connsiteY47" fmla="*/ 5684520 h 6236970"/>
              <a:gd name="connsiteX48" fmla="*/ 693420 w 2339340"/>
              <a:gd name="connsiteY48" fmla="*/ 5894070 h 6236970"/>
              <a:gd name="connsiteX49" fmla="*/ 541020 w 2339340"/>
              <a:gd name="connsiteY49" fmla="*/ 6092190 h 6236970"/>
              <a:gd name="connsiteX50" fmla="*/ 510540 w 2339340"/>
              <a:gd name="connsiteY50" fmla="*/ 6156960 h 6236970"/>
              <a:gd name="connsiteX51" fmla="*/ 701040 w 2339340"/>
              <a:gd name="connsiteY51" fmla="*/ 6092190 h 6236970"/>
              <a:gd name="connsiteX52" fmla="*/ 830580 w 2339340"/>
              <a:gd name="connsiteY52" fmla="*/ 6065520 h 6236970"/>
              <a:gd name="connsiteX53" fmla="*/ 952500 w 2339340"/>
              <a:gd name="connsiteY53" fmla="*/ 5974080 h 6236970"/>
              <a:gd name="connsiteX54" fmla="*/ 963930 w 2339340"/>
              <a:gd name="connsiteY54" fmla="*/ 5871210 h 6236970"/>
              <a:gd name="connsiteX55" fmla="*/ 1108710 w 2339340"/>
              <a:gd name="connsiteY55" fmla="*/ 5817870 h 6236970"/>
              <a:gd name="connsiteX56" fmla="*/ 1108710 w 2339340"/>
              <a:gd name="connsiteY56" fmla="*/ 5791200 h 6236970"/>
              <a:gd name="connsiteX57" fmla="*/ 1032510 w 2339340"/>
              <a:gd name="connsiteY57" fmla="*/ 5634990 h 6236970"/>
              <a:gd name="connsiteX58" fmla="*/ 1043940 w 2339340"/>
              <a:gd name="connsiteY58" fmla="*/ 5280660 h 6236970"/>
              <a:gd name="connsiteX59" fmla="*/ 1074420 w 2339340"/>
              <a:gd name="connsiteY59" fmla="*/ 4888230 h 6236970"/>
              <a:gd name="connsiteX60" fmla="*/ 1002030 w 2339340"/>
              <a:gd name="connsiteY60" fmla="*/ 4423410 h 6236970"/>
              <a:gd name="connsiteX61" fmla="*/ 1066800 w 2339340"/>
              <a:gd name="connsiteY61" fmla="*/ 4130040 h 6236970"/>
              <a:gd name="connsiteX62" fmla="*/ 1116330 w 2339340"/>
              <a:gd name="connsiteY62" fmla="*/ 3775710 h 6236970"/>
              <a:gd name="connsiteX63" fmla="*/ 1165860 w 2339340"/>
              <a:gd name="connsiteY63" fmla="*/ 3375660 h 6236970"/>
              <a:gd name="connsiteX64" fmla="*/ 1238250 w 2339340"/>
              <a:gd name="connsiteY64" fmla="*/ 3882390 h 6236970"/>
              <a:gd name="connsiteX65" fmla="*/ 1280160 w 2339340"/>
              <a:gd name="connsiteY65" fmla="*/ 4366260 h 6236970"/>
              <a:gd name="connsiteX66" fmla="*/ 1310640 w 2339340"/>
              <a:gd name="connsiteY66" fmla="*/ 4533900 h 6236970"/>
              <a:gd name="connsiteX67" fmla="*/ 1272540 w 2339340"/>
              <a:gd name="connsiteY67" fmla="*/ 4838700 h 6236970"/>
              <a:gd name="connsiteX68" fmla="*/ 1242060 w 2339340"/>
              <a:gd name="connsiteY68" fmla="*/ 5059680 h 6236970"/>
              <a:gd name="connsiteX69" fmla="*/ 1276350 w 2339340"/>
              <a:gd name="connsiteY69" fmla="*/ 5288280 h 6236970"/>
              <a:gd name="connsiteX70" fmla="*/ 1333500 w 2339340"/>
              <a:gd name="connsiteY70" fmla="*/ 5494020 h 6236970"/>
              <a:gd name="connsiteX71" fmla="*/ 1314450 w 2339340"/>
              <a:gd name="connsiteY71" fmla="*/ 5615940 h 6236970"/>
              <a:gd name="connsiteX72" fmla="*/ 1264920 w 2339340"/>
              <a:gd name="connsiteY72" fmla="*/ 5795010 h 6236970"/>
              <a:gd name="connsiteX73" fmla="*/ 1264920 w 2339340"/>
              <a:gd name="connsiteY73" fmla="*/ 5901690 h 6236970"/>
              <a:gd name="connsiteX74" fmla="*/ 1424940 w 2339340"/>
              <a:gd name="connsiteY74" fmla="*/ 6236970 h 6236970"/>
              <a:gd name="connsiteX75" fmla="*/ 1565910 w 2339340"/>
              <a:gd name="connsiteY75" fmla="*/ 6065520 h 6236970"/>
              <a:gd name="connsiteX76" fmla="*/ 1604010 w 2339340"/>
              <a:gd name="connsiteY76" fmla="*/ 6012180 h 6236970"/>
              <a:gd name="connsiteX77" fmla="*/ 1524000 w 2339340"/>
              <a:gd name="connsiteY77" fmla="*/ 5844540 h 6236970"/>
              <a:gd name="connsiteX78" fmla="*/ 1466850 w 2339340"/>
              <a:gd name="connsiteY78" fmla="*/ 5718810 h 6236970"/>
              <a:gd name="connsiteX79" fmla="*/ 1440180 w 2339340"/>
              <a:gd name="connsiteY79" fmla="*/ 5638800 h 6236970"/>
              <a:gd name="connsiteX80" fmla="*/ 1546860 w 2339340"/>
              <a:gd name="connsiteY80" fmla="*/ 5078730 h 6236970"/>
              <a:gd name="connsiteX81" fmla="*/ 1600200 w 2339340"/>
              <a:gd name="connsiteY81" fmla="*/ 4507230 h 6236970"/>
              <a:gd name="connsiteX82" fmla="*/ 1684020 w 2339340"/>
              <a:gd name="connsiteY82" fmla="*/ 4027170 h 6236970"/>
              <a:gd name="connsiteX83" fmla="*/ 1703070 w 2339340"/>
              <a:gd name="connsiteY83" fmla="*/ 3688080 h 6236970"/>
              <a:gd name="connsiteX84" fmla="*/ 1645920 w 2339340"/>
              <a:gd name="connsiteY84" fmla="*/ 2884170 h 6236970"/>
              <a:gd name="connsiteX85" fmla="*/ 1630680 w 2339340"/>
              <a:gd name="connsiteY85" fmla="*/ 2868930 h 6236970"/>
              <a:gd name="connsiteX86" fmla="*/ 1607820 w 2339340"/>
              <a:gd name="connsiteY86" fmla="*/ 2750820 h 6236970"/>
              <a:gd name="connsiteX87" fmla="*/ 1584960 w 2339340"/>
              <a:gd name="connsiteY87" fmla="*/ 2423160 h 6236970"/>
              <a:gd name="connsiteX88" fmla="*/ 1584960 w 2339340"/>
              <a:gd name="connsiteY88" fmla="*/ 2072640 h 6236970"/>
              <a:gd name="connsiteX89" fmla="*/ 1619250 w 2339340"/>
              <a:gd name="connsiteY89" fmla="*/ 1771650 h 6236970"/>
              <a:gd name="connsiteX90" fmla="*/ 1691640 w 2339340"/>
              <a:gd name="connsiteY90" fmla="*/ 1501140 h 6236970"/>
              <a:gd name="connsiteX91" fmla="*/ 1954530 w 2339340"/>
              <a:gd name="connsiteY91" fmla="*/ 1924050 h 6236970"/>
              <a:gd name="connsiteX92" fmla="*/ 2045970 w 2339340"/>
              <a:gd name="connsiteY92" fmla="*/ 2045970 h 6236970"/>
              <a:gd name="connsiteX93" fmla="*/ 1840230 w 2339340"/>
              <a:gd name="connsiteY93" fmla="*/ 2358390 h 6236970"/>
              <a:gd name="connsiteX94" fmla="*/ 1729740 w 2339340"/>
              <a:gd name="connsiteY94" fmla="*/ 2545080 h 6236970"/>
              <a:gd name="connsiteX95" fmla="*/ 1672590 w 2339340"/>
              <a:gd name="connsiteY95" fmla="*/ 2674620 h 6236970"/>
              <a:gd name="connsiteX96" fmla="*/ 1604010 w 2339340"/>
              <a:gd name="connsiteY96" fmla="*/ 2754630 h 6236970"/>
              <a:gd name="connsiteX97" fmla="*/ 1634490 w 2339340"/>
              <a:gd name="connsiteY97" fmla="*/ 3040380 h 6236970"/>
              <a:gd name="connsiteX98" fmla="*/ 1729740 w 2339340"/>
              <a:gd name="connsiteY98" fmla="*/ 2891790 h 6236970"/>
              <a:gd name="connsiteX99" fmla="*/ 1927860 w 2339340"/>
              <a:gd name="connsiteY99" fmla="*/ 2689860 h 6236970"/>
              <a:gd name="connsiteX100" fmla="*/ 2065020 w 2339340"/>
              <a:gd name="connsiteY100" fmla="*/ 2548890 h 6236970"/>
              <a:gd name="connsiteX101" fmla="*/ 2202180 w 2339340"/>
              <a:gd name="connsiteY101" fmla="*/ 2339340 h 6236970"/>
              <a:gd name="connsiteX102" fmla="*/ 2339340 w 2339340"/>
              <a:gd name="connsiteY102" fmla="*/ 2049780 h 6236970"/>
              <a:gd name="connsiteX103" fmla="*/ 2293620 w 2339340"/>
              <a:gd name="connsiteY103" fmla="*/ 1958340 h 6236970"/>
              <a:gd name="connsiteX104" fmla="*/ 2232660 w 2339340"/>
              <a:gd name="connsiteY104" fmla="*/ 1752600 h 6236970"/>
              <a:gd name="connsiteX105" fmla="*/ 2175510 w 2339340"/>
              <a:gd name="connsiteY105" fmla="*/ 1565910 h 6236970"/>
              <a:gd name="connsiteX106" fmla="*/ 2065020 w 2339340"/>
              <a:gd name="connsiteY106" fmla="*/ 1352550 h 6236970"/>
              <a:gd name="connsiteX107" fmla="*/ 1958340 w 2339340"/>
              <a:gd name="connsiteY107" fmla="*/ 1169670 h 6236970"/>
              <a:gd name="connsiteX108" fmla="*/ 1878330 w 2339340"/>
              <a:gd name="connsiteY108" fmla="*/ 1043940 h 6236970"/>
              <a:gd name="connsiteX109" fmla="*/ 1752600 w 2339340"/>
              <a:gd name="connsiteY109" fmla="*/ 975360 h 6236970"/>
              <a:gd name="connsiteX110" fmla="*/ 1645920 w 2339340"/>
              <a:gd name="connsiteY110" fmla="*/ 956310 h 6236970"/>
              <a:gd name="connsiteX111" fmla="*/ 1546860 w 2339340"/>
              <a:gd name="connsiteY111" fmla="*/ 922020 h 6236970"/>
              <a:gd name="connsiteX112" fmla="*/ 1276350 w 2339340"/>
              <a:gd name="connsiteY112" fmla="*/ 861060 h 6236970"/>
              <a:gd name="connsiteX113" fmla="*/ 1257300 w 2339340"/>
              <a:gd name="connsiteY113" fmla="*/ 739140 h 6236970"/>
              <a:gd name="connsiteX114" fmla="*/ 1325880 w 2339340"/>
              <a:gd name="connsiteY114" fmla="*/ 594360 h 6236970"/>
              <a:gd name="connsiteX115" fmla="*/ 1363980 w 2339340"/>
              <a:gd name="connsiteY115" fmla="*/ 537210 h 6236970"/>
              <a:gd name="connsiteX116" fmla="*/ 1352550 w 2339340"/>
              <a:gd name="connsiteY116" fmla="*/ 438150 h 6236970"/>
              <a:gd name="connsiteX117" fmla="*/ 1348740 w 2339340"/>
              <a:gd name="connsiteY117" fmla="*/ 308610 h 6236970"/>
              <a:gd name="connsiteX118" fmla="*/ 1306830 w 2339340"/>
              <a:gd name="connsiteY118" fmla="*/ 114300 h 6236970"/>
              <a:gd name="connsiteX119" fmla="*/ 1188720 w 2339340"/>
              <a:gd name="connsiteY119" fmla="*/ 38100 h 6236970"/>
              <a:gd name="connsiteX120" fmla="*/ 1143000 w 2339340"/>
              <a:gd name="connsiteY120" fmla="*/ 11430 h 6236970"/>
              <a:gd name="connsiteX121" fmla="*/ 1093470 w 2339340"/>
              <a:gd name="connsiteY121" fmla="*/ 22860 h 6236970"/>
              <a:gd name="connsiteX0" fmla="*/ 1093470 w 2339340"/>
              <a:gd name="connsiteY0" fmla="*/ 22860 h 6236970"/>
              <a:gd name="connsiteX1" fmla="*/ 971550 w 2339340"/>
              <a:gd name="connsiteY1" fmla="*/ 68580 h 6236970"/>
              <a:gd name="connsiteX2" fmla="*/ 967740 w 2339340"/>
              <a:gd name="connsiteY2" fmla="*/ 0 h 6236970"/>
              <a:gd name="connsiteX3" fmla="*/ 872490 w 2339340"/>
              <a:gd name="connsiteY3" fmla="*/ 121920 h 6236970"/>
              <a:gd name="connsiteX4" fmla="*/ 849630 w 2339340"/>
              <a:gd name="connsiteY4" fmla="*/ 95250 h 6236970"/>
              <a:gd name="connsiteX5" fmla="*/ 800100 w 2339340"/>
              <a:gd name="connsiteY5" fmla="*/ 320040 h 6236970"/>
              <a:gd name="connsiteX6" fmla="*/ 811530 w 2339340"/>
              <a:gd name="connsiteY6" fmla="*/ 461010 h 6236970"/>
              <a:gd name="connsiteX7" fmla="*/ 754380 w 2339340"/>
              <a:gd name="connsiteY7" fmla="*/ 464820 h 6236970"/>
              <a:gd name="connsiteX8" fmla="*/ 781050 w 2339340"/>
              <a:gd name="connsiteY8" fmla="*/ 548640 h 6236970"/>
              <a:gd name="connsiteX9" fmla="*/ 822960 w 2339340"/>
              <a:gd name="connsiteY9" fmla="*/ 624840 h 6236970"/>
              <a:gd name="connsiteX10" fmla="*/ 887730 w 2339340"/>
              <a:gd name="connsiteY10" fmla="*/ 689610 h 6236970"/>
              <a:gd name="connsiteX11" fmla="*/ 925830 w 2339340"/>
              <a:gd name="connsiteY11" fmla="*/ 769620 h 6236970"/>
              <a:gd name="connsiteX12" fmla="*/ 925830 w 2339340"/>
              <a:gd name="connsiteY12" fmla="*/ 861060 h 6236970"/>
              <a:gd name="connsiteX13" fmla="*/ 803910 w 2339340"/>
              <a:gd name="connsiteY13" fmla="*/ 922020 h 6236970"/>
              <a:gd name="connsiteX14" fmla="*/ 701040 w 2339340"/>
              <a:gd name="connsiteY14" fmla="*/ 948690 h 6236970"/>
              <a:gd name="connsiteX15" fmla="*/ 556260 w 2339340"/>
              <a:gd name="connsiteY15" fmla="*/ 952500 h 6236970"/>
              <a:gd name="connsiteX16" fmla="*/ 403860 w 2339340"/>
              <a:gd name="connsiteY16" fmla="*/ 1002030 h 6236970"/>
              <a:gd name="connsiteX17" fmla="*/ 320040 w 2339340"/>
              <a:gd name="connsiteY17" fmla="*/ 1085850 h 6236970"/>
              <a:gd name="connsiteX18" fmla="*/ 247650 w 2339340"/>
              <a:gd name="connsiteY18" fmla="*/ 1276350 h 6236970"/>
              <a:gd name="connsiteX19" fmla="*/ 163830 w 2339340"/>
              <a:gd name="connsiteY19" fmla="*/ 1569720 h 6236970"/>
              <a:gd name="connsiteX20" fmla="*/ 83820 w 2339340"/>
              <a:gd name="connsiteY20" fmla="*/ 1783080 h 6236970"/>
              <a:gd name="connsiteX21" fmla="*/ 72390 w 2339340"/>
              <a:gd name="connsiteY21" fmla="*/ 1962150 h 6236970"/>
              <a:gd name="connsiteX22" fmla="*/ 0 w 2339340"/>
              <a:gd name="connsiteY22" fmla="*/ 2145030 h 6236970"/>
              <a:gd name="connsiteX23" fmla="*/ 11430 w 2339340"/>
              <a:gd name="connsiteY23" fmla="*/ 2251710 h 6236970"/>
              <a:gd name="connsiteX24" fmla="*/ 106680 w 2339340"/>
              <a:gd name="connsiteY24" fmla="*/ 2426970 h 6236970"/>
              <a:gd name="connsiteX25" fmla="*/ 243840 w 2339340"/>
              <a:gd name="connsiteY25" fmla="*/ 2594610 h 6236970"/>
              <a:gd name="connsiteX26" fmla="*/ 422910 w 2339340"/>
              <a:gd name="connsiteY26" fmla="*/ 2769870 h 6236970"/>
              <a:gd name="connsiteX27" fmla="*/ 609600 w 2339340"/>
              <a:gd name="connsiteY27" fmla="*/ 2929890 h 6236970"/>
              <a:gd name="connsiteX28" fmla="*/ 703183 w 2339340"/>
              <a:gd name="connsiteY28" fmla="*/ 3062525 h 6236970"/>
              <a:gd name="connsiteX29" fmla="*/ 711517 w 2339340"/>
              <a:gd name="connsiteY29" fmla="*/ 2784396 h 6236970"/>
              <a:gd name="connsiteX30" fmla="*/ 647700 w 2339340"/>
              <a:gd name="connsiteY30" fmla="*/ 2731770 h 6236970"/>
              <a:gd name="connsiteX31" fmla="*/ 541020 w 2339340"/>
              <a:gd name="connsiteY31" fmla="*/ 2537460 h 6236970"/>
              <a:gd name="connsiteX32" fmla="*/ 487680 w 2339340"/>
              <a:gd name="connsiteY32" fmla="*/ 2426970 h 6236970"/>
              <a:gd name="connsiteX33" fmla="*/ 293370 w 2339340"/>
              <a:gd name="connsiteY33" fmla="*/ 2205990 h 6236970"/>
              <a:gd name="connsiteX34" fmla="*/ 426720 w 2339340"/>
              <a:gd name="connsiteY34" fmla="*/ 1988820 h 6236970"/>
              <a:gd name="connsiteX35" fmla="*/ 483870 w 2339340"/>
              <a:gd name="connsiteY35" fmla="*/ 1878330 h 6236970"/>
              <a:gd name="connsiteX36" fmla="*/ 544830 w 2339340"/>
              <a:gd name="connsiteY36" fmla="*/ 1642110 h 6236970"/>
              <a:gd name="connsiteX37" fmla="*/ 636270 w 2339340"/>
              <a:gd name="connsiteY37" fmla="*/ 1897380 h 6236970"/>
              <a:gd name="connsiteX38" fmla="*/ 678180 w 2339340"/>
              <a:gd name="connsiteY38" fmla="*/ 2202180 h 6236970"/>
              <a:gd name="connsiteX39" fmla="*/ 689610 w 2339340"/>
              <a:gd name="connsiteY39" fmla="*/ 2487930 h 6236970"/>
              <a:gd name="connsiteX40" fmla="*/ 712470 w 2339340"/>
              <a:gd name="connsiteY40" fmla="*/ 2762250 h 6236970"/>
              <a:gd name="connsiteX41" fmla="*/ 701040 w 2339340"/>
              <a:gd name="connsiteY41" fmla="*/ 3177540 h 6236970"/>
              <a:gd name="connsiteX42" fmla="*/ 643890 w 2339340"/>
              <a:gd name="connsiteY42" fmla="*/ 3783330 h 6236970"/>
              <a:gd name="connsiteX43" fmla="*/ 613410 w 2339340"/>
              <a:gd name="connsiteY43" fmla="*/ 4255770 h 6236970"/>
              <a:gd name="connsiteX44" fmla="*/ 689610 w 2339340"/>
              <a:gd name="connsiteY44" fmla="*/ 4617720 h 6236970"/>
              <a:gd name="connsiteX45" fmla="*/ 803910 w 2339340"/>
              <a:gd name="connsiteY45" fmla="*/ 5215890 h 6236970"/>
              <a:gd name="connsiteX46" fmla="*/ 883920 w 2339340"/>
              <a:gd name="connsiteY46" fmla="*/ 5657850 h 6236970"/>
              <a:gd name="connsiteX47" fmla="*/ 872490 w 2339340"/>
              <a:gd name="connsiteY47" fmla="*/ 5684520 h 6236970"/>
              <a:gd name="connsiteX48" fmla="*/ 693420 w 2339340"/>
              <a:gd name="connsiteY48" fmla="*/ 5894070 h 6236970"/>
              <a:gd name="connsiteX49" fmla="*/ 541020 w 2339340"/>
              <a:gd name="connsiteY49" fmla="*/ 6092190 h 6236970"/>
              <a:gd name="connsiteX50" fmla="*/ 510540 w 2339340"/>
              <a:gd name="connsiteY50" fmla="*/ 6156960 h 6236970"/>
              <a:gd name="connsiteX51" fmla="*/ 701040 w 2339340"/>
              <a:gd name="connsiteY51" fmla="*/ 6092190 h 6236970"/>
              <a:gd name="connsiteX52" fmla="*/ 830580 w 2339340"/>
              <a:gd name="connsiteY52" fmla="*/ 6065520 h 6236970"/>
              <a:gd name="connsiteX53" fmla="*/ 952500 w 2339340"/>
              <a:gd name="connsiteY53" fmla="*/ 5974080 h 6236970"/>
              <a:gd name="connsiteX54" fmla="*/ 963930 w 2339340"/>
              <a:gd name="connsiteY54" fmla="*/ 5871210 h 6236970"/>
              <a:gd name="connsiteX55" fmla="*/ 1108710 w 2339340"/>
              <a:gd name="connsiteY55" fmla="*/ 5817870 h 6236970"/>
              <a:gd name="connsiteX56" fmla="*/ 1108710 w 2339340"/>
              <a:gd name="connsiteY56" fmla="*/ 5791200 h 6236970"/>
              <a:gd name="connsiteX57" fmla="*/ 1032510 w 2339340"/>
              <a:gd name="connsiteY57" fmla="*/ 5634990 h 6236970"/>
              <a:gd name="connsiteX58" fmla="*/ 1043940 w 2339340"/>
              <a:gd name="connsiteY58" fmla="*/ 5280660 h 6236970"/>
              <a:gd name="connsiteX59" fmla="*/ 1074420 w 2339340"/>
              <a:gd name="connsiteY59" fmla="*/ 4888230 h 6236970"/>
              <a:gd name="connsiteX60" fmla="*/ 1002030 w 2339340"/>
              <a:gd name="connsiteY60" fmla="*/ 4423410 h 6236970"/>
              <a:gd name="connsiteX61" fmla="*/ 1066800 w 2339340"/>
              <a:gd name="connsiteY61" fmla="*/ 4130040 h 6236970"/>
              <a:gd name="connsiteX62" fmla="*/ 1116330 w 2339340"/>
              <a:gd name="connsiteY62" fmla="*/ 3775710 h 6236970"/>
              <a:gd name="connsiteX63" fmla="*/ 1165860 w 2339340"/>
              <a:gd name="connsiteY63" fmla="*/ 3375660 h 6236970"/>
              <a:gd name="connsiteX64" fmla="*/ 1238250 w 2339340"/>
              <a:gd name="connsiteY64" fmla="*/ 3882390 h 6236970"/>
              <a:gd name="connsiteX65" fmla="*/ 1280160 w 2339340"/>
              <a:gd name="connsiteY65" fmla="*/ 4366260 h 6236970"/>
              <a:gd name="connsiteX66" fmla="*/ 1310640 w 2339340"/>
              <a:gd name="connsiteY66" fmla="*/ 4533900 h 6236970"/>
              <a:gd name="connsiteX67" fmla="*/ 1272540 w 2339340"/>
              <a:gd name="connsiteY67" fmla="*/ 4838700 h 6236970"/>
              <a:gd name="connsiteX68" fmla="*/ 1242060 w 2339340"/>
              <a:gd name="connsiteY68" fmla="*/ 5059680 h 6236970"/>
              <a:gd name="connsiteX69" fmla="*/ 1276350 w 2339340"/>
              <a:gd name="connsiteY69" fmla="*/ 5288280 h 6236970"/>
              <a:gd name="connsiteX70" fmla="*/ 1333500 w 2339340"/>
              <a:gd name="connsiteY70" fmla="*/ 5494020 h 6236970"/>
              <a:gd name="connsiteX71" fmla="*/ 1314450 w 2339340"/>
              <a:gd name="connsiteY71" fmla="*/ 5615940 h 6236970"/>
              <a:gd name="connsiteX72" fmla="*/ 1264920 w 2339340"/>
              <a:gd name="connsiteY72" fmla="*/ 5795010 h 6236970"/>
              <a:gd name="connsiteX73" fmla="*/ 1264920 w 2339340"/>
              <a:gd name="connsiteY73" fmla="*/ 5901690 h 6236970"/>
              <a:gd name="connsiteX74" fmla="*/ 1424940 w 2339340"/>
              <a:gd name="connsiteY74" fmla="*/ 6236970 h 6236970"/>
              <a:gd name="connsiteX75" fmla="*/ 1565910 w 2339340"/>
              <a:gd name="connsiteY75" fmla="*/ 6065520 h 6236970"/>
              <a:gd name="connsiteX76" fmla="*/ 1604010 w 2339340"/>
              <a:gd name="connsiteY76" fmla="*/ 6012180 h 6236970"/>
              <a:gd name="connsiteX77" fmla="*/ 1524000 w 2339340"/>
              <a:gd name="connsiteY77" fmla="*/ 5844540 h 6236970"/>
              <a:gd name="connsiteX78" fmla="*/ 1466850 w 2339340"/>
              <a:gd name="connsiteY78" fmla="*/ 5718810 h 6236970"/>
              <a:gd name="connsiteX79" fmla="*/ 1440180 w 2339340"/>
              <a:gd name="connsiteY79" fmla="*/ 5638800 h 6236970"/>
              <a:gd name="connsiteX80" fmla="*/ 1546860 w 2339340"/>
              <a:gd name="connsiteY80" fmla="*/ 5078730 h 6236970"/>
              <a:gd name="connsiteX81" fmla="*/ 1600200 w 2339340"/>
              <a:gd name="connsiteY81" fmla="*/ 4507230 h 6236970"/>
              <a:gd name="connsiteX82" fmla="*/ 1684020 w 2339340"/>
              <a:gd name="connsiteY82" fmla="*/ 4027170 h 6236970"/>
              <a:gd name="connsiteX83" fmla="*/ 1703070 w 2339340"/>
              <a:gd name="connsiteY83" fmla="*/ 3688080 h 6236970"/>
              <a:gd name="connsiteX84" fmla="*/ 1645920 w 2339340"/>
              <a:gd name="connsiteY84" fmla="*/ 2884170 h 6236970"/>
              <a:gd name="connsiteX85" fmla="*/ 1630680 w 2339340"/>
              <a:gd name="connsiteY85" fmla="*/ 2868930 h 6236970"/>
              <a:gd name="connsiteX86" fmla="*/ 1607820 w 2339340"/>
              <a:gd name="connsiteY86" fmla="*/ 2750820 h 6236970"/>
              <a:gd name="connsiteX87" fmla="*/ 1584960 w 2339340"/>
              <a:gd name="connsiteY87" fmla="*/ 2423160 h 6236970"/>
              <a:gd name="connsiteX88" fmla="*/ 1584960 w 2339340"/>
              <a:gd name="connsiteY88" fmla="*/ 2072640 h 6236970"/>
              <a:gd name="connsiteX89" fmla="*/ 1619250 w 2339340"/>
              <a:gd name="connsiteY89" fmla="*/ 1771650 h 6236970"/>
              <a:gd name="connsiteX90" fmla="*/ 1691640 w 2339340"/>
              <a:gd name="connsiteY90" fmla="*/ 1501140 h 6236970"/>
              <a:gd name="connsiteX91" fmla="*/ 1954530 w 2339340"/>
              <a:gd name="connsiteY91" fmla="*/ 1924050 h 6236970"/>
              <a:gd name="connsiteX92" fmla="*/ 2045970 w 2339340"/>
              <a:gd name="connsiteY92" fmla="*/ 2045970 h 6236970"/>
              <a:gd name="connsiteX93" fmla="*/ 1840230 w 2339340"/>
              <a:gd name="connsiteY93" fmla="*/ 2358390 h 6236970"/>
              <a:gd name="connsiteX94" fmla="*/ 1729740 w 2339340"/>
              <a:gd name="connsiteY94" fmla="*/ 2545080 h 6236970"/>
              <a:gd name="connsiteX95" fmla="*/ 1672590 w 2339340"/>
              <a:gd name="connsiteY95" fmla="*/ 2674620 h 6236970"/>
              <a:gd name="connsiteX96" fmla="*/ 1604010 w 2339340"/>
              <a:gd name="connsiteY96" fmla="*/ 2754630 h 6236970"/>
              <a:gd name="connsiteX97" fmla="*/ 1634490 w 2339340"/>
              <a:gd name="connsiteY97" fmla="*/ 3040380 h 6236970"/>
              <a:gd name="connsiteX98" fmla="*/ 1729740 w 2339340"/>
              <a:gd name="connsiteY98" fmla="*/ 2891790 h 6236970"/>
              <a:gd name="connsiteX99" fmla="*/ 1927860 w 2339340"/>
              <a:gd name="connsiteY99" fmla="*/ 2689860 h 6236970"/>
              <a:gd name="connsiteX100" fmla="*/ 2065020 w 2339340"/>
              <a:gd name="connsiteY100" fmla="*/ 2548890 h 6236970"/>
              <a:gd name="connsiteX101" fmla="*/ 2202180 w 2339340"/>
              <a:gd name="connsiteY101" fmla="*/ 2339340 h 6236970"/>
              <a:gd name="connsiteX102" fmla="*/ 2339340 w 2339340"/>
              <a:gd name="connsiteY102" fmla="*/ 2049780 h 6236970"/>
              <a:gd name="connsiteX103" fmla="*/ 2293620 w 2339340"/>
              <a:gd name="connsiteY103" fmla="*/ 1958340 h 6236970"/>
              <a:gd name="connsiteX104" fmla="*/ 2232660 w 2339340"/>
              <a:gd name="connsiteY104" fmla="*/ 1752600 h 6236970"/>
              <a:gd name="connsiteX105" fmla="*/ 2175510 w 2339340"/>
              <a:gd name="connsiteY105" fmla="*/ 1565910 h 6236970"/>
              <a:gd name="connsiteX106" fmla="*/ 2065020 w 2339340"/>
              <a:gd name="connsiteY106" fmla="*/ 1352550 h 6236970"/>
              <a:gd name="connsiteX107" fmla="*/ 1958340 w 2339340"/>
              <a:gd name="connsiteY107" fmla="*/ 1169670 h 6236970"/>
              <a:gd name="connsiteX108" fmla="*/ 1878330 w 2339340"/>
              <a:gd name="connsiteY108" fmla="*/ 1043940 h 6236970"/>
              <a:gd name="connsiteX109" fmla="*/ 1752600 w 2339340"/>
              <a:gd name="connsiteY109" fmla="*/ 975360 h 6236970"/>
              <a:gd name="connsiteX110" fmla="*/ 1645920 w 2339340"/>
              <a:gd name="connsiteY110" fmla="*/ 956310 h 6236970"/>
              <a:gd name="connsiteX111" fmla="*/ 1546860 w 2339340"/>
              <a:gd name="connsiteY111" fmla="*/ 922020 h 6236970"/>
              <a:gd name="connsiteX112" fmla="*/ 1276350 w 2339340"/>
              <a:gd name="connsiteY112" fmla="*/ 861060 h 6236970"/>
              <a:gd name="connsiteX113" fmla="*/ 1257300 w 2339340"/>
              <a:gd name="connsiteY113" fmla="*/ 739140 h 6236970"/>
              <a:gd name="connsiteX114" fmla="*/ 1325880 w 2339340"/>
              <a:gd name="connsiteY114" fmla="*/ 594360 h 6236970"/>
              <a:gd name="connsiteX115" fmla="*/ 1363980 w 2339340"/>
              <a:gd name="connsiteY115" fmla="*/ 537210 h 6236970"/>
              <a:gd name="connsiteX116" fmla="*/ 1352550 w 2339340"/>
              <a:gd name="connsiteY116" fmla="*/ 438150 h 6236970"/>
              <a:gd name="connsiteX117" fmla="*/ 1348740 w 2339340"/>
              <a:gd name="connsiteY117" fmla="*/ 308610 h 6236970"/>
              <a:gd name="connsiteX118" fmla="*/ 1306830 w 2339340"/>
              <a:gd name="connsiteY118" fmla="*/ 114300 h 6236970"/>
              <a:gd name="connsiteX119" fmla="*/ 1188720 w 2339340"/>
              <a:gd name="connsiteY119" fmla="*/ 38100 h 6236970"/>
              <a:gd name="connsiteX120" fmla="*/ 1143000 w 2339340"/>
              <a:gd name="connsiteY120" fmla="*/ 11430 h 6236970"/>
              <a:gd name="connsiteX121" fmla="*/ 1093470 w 2339340"/>
              <a:gd name="connsiteY121" fmla="*/ 22860 h 6236970"/>
              <a:gd name="connsiteX0" fmla="*/ 1093470 w 2339340"/>
              <a:gd name="connsiteY0" fmla="*/ 22860 h 6236970"/>
              <a:gd name="connsiteX1" fmla="*/ 971550 w 2339340"/>
              <a:gd name="connsiteY1" fmla="*/ 68580 h 6236970"/>
              <a:gd name="connsiteX2" fmla="*/ 967740 w 2339340"/>
              <a:gd name="connsiteY2" fmla="*/ 0 h 6236970"/>
              <a:gd name="connsiteX3" fmla="*/ 872490 w 2339340"/>
              <a:gd name="connsiteY3" fmla="*/ 121920 h 6236970"/>
              <a:gd name="connsiteX4" fmla="*/ 849630 w 2339340"/>
              <a:gd name="connsiteY4" fmla="*/ 95250 h 6236970"/>
              <a:gd name="connsiteX5" fmla="*/ 800100 w 2339340"/>
              <a:gd name="connsiteY5" fmla="*/ 320040 h 6236970"/>
              <a:gd name="connsiteX6" fmla="*/ 811530 w 2339340"/>
              <a:gd name="connsiteY6" fmla="*/ 461010 h 6236970"/>
              <a:gd name="connsiteX7" fmla="*/ 754380 w 2339340"/>
              <a:gd name="connsiteY7" fmla="*/ 464820 h 6236970"/>
              <a:gd name="connsiteX8" fmla="*/ 781050 w 2339340"/>
              <a:gd name="connsiteY8" fmla="*/ 548640 h 6236970"/>
              <a:gd name="connsiteX9" fmla="*/ 822960 w 2339340"/>
              <a:gd name="connsiteY9" fmla="*/ 624840 h 6236970"/>
              <a:gd name="connsiteX10" fmla="*/ 887730 w 2339340"/>
              <a:gd name="connsiteY10" fmla="*/ 689610 h 6236970"/>
              <a:gd name="connsiteX11" fmla="*/ 925830 w 2339340"/>
              <a:gd name="connsiteY11" fmla="*/ 769620 h 6236970"/>
              <a:gd name="connsiteX12" fmla="*/ 925830 w 2339340"/>
              <a:gd name="connsiteY12" fmla="*/ 861060 h 6236970"/>
              <a:gd name="connsiteX13" fmla="*/ 803910 w 2339340"/>
              <a:gd name="connsiteY13" fmla="*/ 922020 h 6236970"/>
              <a:gd name="connsiteX14" fmla="*/ 701040 w 2339340"/>
              <a:gd name="connsiteY14" fmla="*/ 948690 h 6236970"/>
              <a:gd name="connsiteX15" fmla="*/ 556260 w 2339340"/>
              <a:gd name="connsiteY15" fmla="*/ 952500 h 6236970"/>
              <a:gd name="connsiteX16" fmla="*/ 403860 w 2339340"/>
              <a:gd name="connsiteY16" fmla="*/ 1002030 h 6236970"/>
              <a:gd name="connsiteX17" fmla="*/ 320040 w 2339340"/>
              <a:gd name="connsiteY17" fmla="*/ 1085850 h 6236970"/>
              <a:gd name="connsiteX18" fmla="*/ 247650 w 2339340"/>
              <a:gd name="connsiteY18" fmla="*/ 1276350 h 6236970"/>
              <a:gd name="connsiteX19" fmla="*/ 163830 w 2339340"/>
              <a:gd name="connsiteY19" fmla="*/ 1569720 h 6236970"/>
              <a:gd name="connsiteX20" fmla="*/ 83820 w 2339340"/>
              <a:gd name="connsiteY20" fmla="*/ 1783080 h 6236970"/>
              <a:gd name="connsiteX21" fmla="*/ 72390 w 2339340"/>
              <a:gd name="connsiteY21" fmla="*/ 1962150 h 6236970"/>
              <a:gd name="connsiteX22" fmla="*/ 0 w 2339340"/>
              <a:gd name="connsiteY22" fmla="*/ 2145030 h 6236970"/>
              <a:gd name="connsiteX23" fmla="*/ 11430 w 2339340"/>
              <a:gd name="connsiteY23" fmla="*/ 2251710 h 6236970"/>
              <a:gd name="connsiteX24" fmla="*/ 106680 w 2339340"/>
              <a:gd name="connsiteY24" fmla="*/ 2426970 h 6236970"/>
              <a:gd name="connsiteX25" fmla="*/ 243840 w 2339340"/>
              <a:gd name="connsiteY25" fmla="*/ 2594610 h 6236970"/>
              <a:gd name="connsiteX26" fmla="*/ 422910 w 2339340"/>
              <a:gd name="connsiteY26" fmla="*/ 2769870 h 6236970"/>
              <a:gd name="connsiteX27" fmla="*/ 609600 w 2339340"/>
              <a:gd name="connsiteY27" fmla="*/ 2929890 h 6236970"/>
              <a:gd name="connsiteX28" fmla="*/ 703183 w 2339340"/>
              <a:gd name="connsiteY28" fmla="*/ 3062525 h 6236970"/>
              <a:gd name="connsiteX29" fmla="*/ 711517 w 2339340"/>
              <a:gd name="connsiteY29" fmla="*/ 2784396 h 6236970"/>
              <a:gd name="connsiteX30" fmla="*/ 647700 w 2339340"/>
              <a:gd name="connsiteY30" fmla="*/ 2731770 h 6236970"/>
              <a:gd name="connsiteX31" fmla="*/ 541020 w 2339340"/>
              <a:gd name="connsiteY31" fmla="*/ 2537460 h 6236970"/>
              <a:gd name="connsiteX32" fmla="*/ 487680 w 2339340"/>
              <a:gd name="connsiteY32" fmla="*/ 2426970 h 6236970"/>
              <a:gd name="connsiteX33" fmla="*/ 293370 w 2339340"/>
              <a:gd name="connsiteY33" fmla="*/ 2205990 h 6236970"/>
              <a:gd name="connsiteX34" fmla="*/ 426720 w 2339340"/>
              <a:gd name="connsiteY34" fmla="*/ 1988820 h 6236970"/>
              <a:gd name="connsiteX35" fmla="*/ 483870 w 2339340"/>
              <a:gd name="connsiteY35" fmla="*/ 1878330 h 6236970"/>
              <a:gd name="connsiteX36" fmla="*/ 544830 w 2339340"/>
              <a:gd name="connsiteY36" fmla="*/ 1642110 h 6236970"/>
              <a:gd name="connsiteX37" fmla="*/ 636270 w 2339340"/>
              <a:gd name="connsiteY37" fmla="*/ 1897380 h 6236970"/>
              <a:gd name="connsiteX38" fmla="*/ 678180 w 2339340"/>
              <a:gd name="connsiteY38" fmla="*/ 2202180 h 6236970"/>
              <a:gd name="connsiteX39" fmla="*/ 689610 w 2339340"/>
              <a:gd name="connsiteY39" fmla="*/ 2487930 h 6236970"/>
              <a:gd name="connsiteX40" fmla="*/ 712470 w 2339340"/>
              <a:gd name="connsiteY40" fmla="*/ 2762250 h 6236970"/>
              <a:gd name="connsiteX41" fmla="*/ 701040 w 2339340"/>
              <a:gd name="connsiteY41" fmla="*/ 3177540 h 6236970"/>
              <a:gd name="connsiteX42" fmla="*/ 643890 w 2339340"/>
              <a:gd name="connsiteY42" fmla="*/ 3783330 h 6236970"/>
              <a:gd name="connsiteX43" fmla="*/ 613410 w 2339340"/>
              <a:gd name="connsiteY43" fmla="*/ 4255770 h 6236970"/>
              <a:gd name="connsiteX44" fmla="*/ 689610 w 2339340"/>
              <a:gd name="connsiteY44" fmla="*/ 4617720 h 6236970"/>
              <a:gd name="connsiteX45" fmla="*/ 803910 w 2339340"/>
              <a:gd name="connsiteY45" fmla="*/ 5215890 h 6236970"/>
              <a:gd name="connsiteX46" fmla="*/ 883920 w 2339340"/>
              <a:gd name="connsiteY46" fmla="*/ 5657850 h 6236970"/>
              <a:gd name="connsiteX47" fmla="*/ 872490 w 2339340"/>
              <a:gd name="connsiteY47" fmla="*/ 5684520 h 6236970"/>
              <a:gd name="connsiteX48" fmla="*/ 693420 w 2339340"/>
              <a:gd name="connsiteY48" fmla="*/ 5894070 h 6236970"/>
              <a:gd name="connsiteX49" fmla="*/ 541020 w 2339340"/>
              <a:gd name="connsiteY49" fmla="*/ 6092190 h 6236970"/>
              <a:gd name="connsiteX50" fmla="*/ 510540 w 2339340"/>
              <a:gd name="connsiteY50" fmla="*/ 6156960 h 6236970"/>
              <a:gd name="connsiteX51" fmla="*/ 701040 w 2339340"/>
              <a:gd name="connsiteY51" fmla="*/ 6092190 h 6236970"/>
              <a:gd name="connsiteX52" fmla="*/ 830580 w 2339340"/>
              <a:gd name="connsiteY52" fmla="*/ 6065520 h 6236970"/>
              <a:gd name="connsiteX53" fmla="*/ 952500 w 2339340"/>
              <a:gd name="connsiteY53" fmla="*/ 5974080 h 6236970"/>
              <a:gd name="connsiteX54" fmla="*/ 963930 w 2339340"/>
              <a:gd name="connsiteY54" fmla="*/ 5871210 h 6236970"/>
              <a:gd name="connsiteX55" fmla="*/ 1108710 w 2339340"/>
              <a:gd name="connsiteY55" fmla="*/ 5817870 h 6236970"/>
              <a:gd name="connsiteX56" fmla="*/ 1108710 w 2339340"/>
              <a:gd name="connsiteY56" fmla="*/ 5791200 h 6236970"/>
              <a:gd name="connsiteX57" fmla="*/ 1032510 w 2339340"/>
              <a:gd name="connsiteY57" fmla="*/ 5634990 h 6236970"/>
              <a:gd name="connsiteX58" fmla="*/ 1043940 w 2339340"/>
              <a:gd name="connsiteY58" fmla="*/ 5280660 h 6236970"/>
              <a:gd name="connsiteX59" fmla="*/ 1074420 w 2339340"/>
              <a:gd name="connsiteY59" fmla="*/ 4888230 h 6236970"/>
              <a:gd name="connsiteX60" fmla="*/ 1002030 w 2339340"/>
              <a:gd name="connsiteY60" fmla="*/ 4423410 h 6236970"/>
              <a:gd name="connsiteX61" fmla="*/ 1066800 w 2339340"/>
              <a:gd name="connsiteY61" fmla="*/ 4130040 h 6236970"/>
              <a:gd name="connsiteX62" fmla="*/ 1116330 w 2339340"/>
              <a:gd name="connsiteY62" fmla="*/ 3775710 h 6236970"/>
              <a:gd name="connsiteX63" fmla="*/ 1165860 w 2339340"/>
              <a:gd name="connsiteY63" fmla="*/ 3375660 h 6236970"/>
              <a:gd name="connsiteX64" fmla="*/ 1238250 w 2339340"/>
              <a:gd name="connsiteY64" fmla="*/ 3882390 h 6236970"/>
              <a:gd name="connsiteX65" fmla="*/ 1280160 w 2339340"/>
              <a:gd name="connsiteY65" fmla="*/ 4366260 h 6236970"/>
              <a:gd name="connsiteX66" fmla="*/ 1310640 w 2339340"/>
              <a:gd name="connsiteY66" fmla="*/ 4533900 h 6236970"/>
              <a:gd name="connsiteX67" fmla="*/ 1272540 w 2339340"/>
              <a:gd name="connsiteY67" fmla="*/ 4838700 h 6236970"/>
              <a:gd name="connsiteX68" fmla="*/ 1242060 w 2339340"/>
              <a:gd name="connsiteY68" fmla="*/ 5059680 h 6236970"/>
              <a:gd name="connsiteX69" fmla="*/ 1276350 w 2339340"/>
              <a:gd name="connsiteY69" fmla="*/ 5288280 h 6236970"/>
              <a:gd name="connsiteX70" fmla="*/ 1333500 w 2339340"/>
              <a:gd name="connsiteY70" fmla="*/ 5494020 h 6236970"/>
              <a:gd name="connsiteX71" fmla="*/ 1314450 w 2339340"/>
              <a:gd name="connsiteY71" fmla="*/ 5615940 h 6236970"/>
              <a:gd name="connsiteX72" fmla="*/ 1264920 w 2339340"/>
              <a:gd name="connsiteY72" fmla="*/ 5795010 h 6236970"/>
              <a:gd name="connsiteX73" fmla="*/ 1264920 w 2339340"/>
              <a:gd name="connsiteY73" fmla="*/ 5901690 h 6236970"/>
              <a:gd name="connsiteX74" fmla="*/ 1424940 w 2339340"/>
              <a:gd name="connsiteY74" fmla="*/ 6236970 h 6236970"/>
              <a:gd name="connsiteX75" fmla="*/ 1565910 w 2339340"/>
              <a:gd name="connsiteY75" fmla="*/ 6065520 h 6236970"/>
              <a:gd name="connsiteX76" fmla="*/ 1604010 w 2339340"/>
              <a:gd name="connsiteY76" fmla="*/ 6012180 h 6236970"/>
              <a:gd name="connsiteX77" fmla="*/ 1524000 w 2339340"/>
              <a:gd name="connsiteY77" fmla="*/ 5844540 h 6236970"/>
              <a:gd name="connsiteX78" fmla="*/ 1466850 w 2339340"/>
              <a:gd name="connsiteY78" fmla="*/ 5718810 h 6236970"/>
              <a:gd name="connsiteX79" fmla="*/ 1440180 w 2339340"/>
              <a:gd name="connsiteY79" fmla="*/ 5638800 h 6236970"/>
              <a:gd name="connsiteX80" fmla="*/ 1546860 w 2339340"/>
              <a:gd name="connsiteY80" fmla="*/ 5078730 h 6236970"/>
              <a:gd name="connsiteX81" fmla="*/ 1600200 w 2339340"/>
              <a:gd name="connsiteY81" fmla="*/ 4507230 h 6236970"/>
              <a:gd name="connsiteX82" fmla="*/ 1684020 w 2339340"/>
              <a:gd name="connsiteY82" fmla="*/ 4027170 h 6236970"/>
              <a:gd name="connsiteX83" fmla="*/ 1703070 w 2339340"/>
              <a:gd name="connsiteY83" fmla="*/ 3688080 h 6236970"/>
              <a:gd name="connsiteX84" fmla="*/ 1645920 w 2339340"/>
              <a:gd name="connsiteY84" fmla="*/ 2884170 h 6236970"/>
              <a:gd name="connsiteX85" fmla="*/ 1630680 w 2339340"/>
              <a:gd name="connsiteY85" fmla="*/ 2868930 h 6236970"/>
              <a:gd name="connsiteX86" fmla="*/ 1607820 w 2339340"/>
              <a:gd name="connsiteY86" fmla="*/ 2750820 h 6236970"/>
              <a:gd name="connsiteX87" fmla="*/ 1584960 w 2339340"/>
              <a:gd name="connsiteY87" fmla="*/ 2423160 h 6236970"/>
              <a:gd name="connsiteX88" fmla="*/ 1584960 w 2339340"/>
              <a:gd name="connsiteY88" fmla="*/ 2072640 h 6236970"/>
              <a:gd name="connsiteX89" fmla="*/ 1619250 w 2339340"/>
              <a:gd name="connsiteY89" fmla="*/ 1771650 h 6236970"/>
              <a:gd name="connsiteX90" fmla="*/ 1691640 w 2339340"/>
              <a:gd name="connsiteY90" fmla="*/ 1501140 h 6236970"/>
              <a:gd name="connsiteX91" fmla="*/ 1954530 w 2339340"/>
              <a:gd name="connsiteY91" fmla="*/ 1924050 h 6236970"/>
              <a:gd name="connsiteX92" fmla="*/ 2045970 w 2339340"/>
              <a:gd name="connsiteY92" fmla="*/ 2045970 h 6236970"/>
              <a:gd name="connsiteX93" fmla="*/ 1840230 w 2339340"/>
              <a:gd name="connsiteY93" fmla="*/ 2358390 h 6236970"/>
              <a:gd name="connsiteX94" fmla="*/ 1729740 w 2339340"/>
              <a:gd name="connsiteY94" fmla="*/ 2545080 h 6236970"/>
              <a:gd name="connsiteX95" fmla="*/ 1672590 w 2339340"/>
              <a:gd name="connsiteY95" fmla="*/ 2674620 h 6236970"/>
              <a:gd name="connsiteX96" fmla="*/ 1604010 w 2339340"/>
              <a:gd name="connsiteY96" fmla="*/ 2754630 h 6236970"/>
              <a:gd name="connsiteX97" fmla="*/ 1658302 w 2339340"/>
              <a:gd name="connsiteY97" fmla="*/ 3010615 h 6236970"/>
              <a:gd name="connsiteX98" fmla="*/ 1729740 w 2339340"/>
              <a:gd name="connsiteY98" fmla="*/ 2891790 h 6236970"/>
              <a:gd name="connsiteX99" fmla="*/ 1927860 w 2339340"/>
              <a:gd name="connsiteY99" fmla="*/ 2689860 h 6236970"/>
              <a:gd name="connsiteX100" fmla="*/ 2065020 w 2339340"/>
              <a:gd name="connsiteY100" fmla="*/ 2548890 h 6236970"/>
              <a:gd name="connsiteX101" fmla="*/ 2202180 w 2339340"/>
              <a:gd name="connsiteY101" fmla="*/ 2339340 h 6236970"/>
              <a:gd name="connsiteX102" fmla="*/ 2339340 w 2339340"/>
              <a:gd name="connsiteY102" fmla="*/ 2049780 h 6236970"/>
              <a:gd name="connsiteX103" fmla="*/ 2293620 w 2339340"/>
              <a:gd name="connsiteY103" fmla="*/ 1958340 h 6236970"/>
              <a:gd name="connsiteX104" fmla="*/ 2232660 w 2339340"/>
              <a:gd name="connsiteY104" fmla="*/ 1752600 h 6236970"/>
              <a:gd name="connsiteX105" fmla="*/ 2175510 w 2339340"/>
              <a:gd name="connsiteY105" fmla="*/ 1565910 h 6236970"/>
              <a:gd name="connsiteX106" fmla="*/ 2065020 w 2339340"/>
              <a:gd name="connsiteY106" fmla="*/ 1352550 h 6236970"/>
              <a:gd name="connsiteX107" fmla="*/ 1958340 w 2339340"/>
              <a:gd name="connsiteY107" fmla="*/ 1169670 h 6236970"/>
              <a:gd name="connsiteX108" fmla="*/ 1878330 w 2339340"/>
              <a:gd name="connsiteY108" fmla="*/ 1043940 h 6236970"/>
              <a:gd name="connsiteX109" fmla="*/ 1752600 w 2339340"/>
              <a:gd name="connsiteY109" fmla="*/ 975360 h 6236970"/>
              <a:gd name="connsiteX110" fmla="*/ 1645920 w 2339340"/>
              <a:gd name="connsiteY110" fmla="*/ 956310 h 6236970"/>
              <a:gd name="connsiteX111" fmla="*/ 1546860 w 2339340"/>
              <a:gd name="connsiteY111" fmla="*/ 922020 h 6236970"/>
              <a:gd name="connsiteX112" fmla="*/ 1276350 w 2339340"/>
              <a:gd name="connsiteY112" fmla="*/ 861060 h 6236970"/>
              <a:gd name="connsiteX113" fmla="*/ 1257300 w 2339340"/>
              <a:gd name="connsiteY113" fmla="*/ 739140 h 6236970"/>
              <a:gd name="connsiteX114" fmla="*/ 1325880 w 2339340"/>
              <a:gd name="connsiteY114" fmla="*/ 594360 h 6236970"/>
              <a:gd name="connsiteX115" fmla="*/ 1363980 w 2339340"/>
              <a:gd name="connsiteY115" fmla="*/ 537210 h 6236970"/>
              <a:gd name="connsiteX116" fmla="*/ 1352550 w 2339340"/>
              <a:gd name="connsiteY116" fmla="*/ 438150 h 6236970"/>
              <a:gd name="connsiteX117" fmla="*/ 1348740 w 2339340"/>
              <a:gd name="connsiteY117" fmla="*/ 308610 h 6236970"/>
              <a:gd name="connsiteX118" fmla="*/ 1306830 w 2339340"/>
              <a:gd name="connsiteY118" fmla="*/ 114300 h 6236970"/>
              <a:gd name="connsiteX119" fmla="*/ 1188720 w 2339340"/>
              <a:gd name="connsiteY119" fmla="*/ 38100 h 6236970"/>
              <a:gd name="connsiteX120" fmla="*/ 1143000 w 2339340"/>
              <a:gd name="connsiteY120" fmla="*/ 11430 h 6236970"/>
              <a:gd name="connsiteX121" fmla="*/ 1093470 w 2339340"/>
              <a:gd name="connsiteY121" fmla="*/ 22860 h 6236970"/>
              <a:gd name="connsiteX0" fmla="*/ 1093470 w 2339340"/>
              <a:gd name="connsiteY0" fmla="*/ 22860 h 6236970"/>
              <a:gd name="connsiteX1" fmla="*/ 971550 w 2339340"/>
              <a:gd name="connsiteY1" fmla="*/ 68580 h 6236970"/>
              <a:gd name="connsiteX2" fmla="*/ 967740 w 2339340"/>
              <a:gd name="connsiteY2" fmla="*/ 0 h 6236970"/>
              <a:gd name="connsiteX3" fmla="*/ 872490 w 2339340"/>
              <a:gd name="connsiteY3" fmla="*/ 121920 h 6236970"/>
              <a:gd name="connsiteX4" fmla="*/ 849630 w 2339340"/>
              <a:gd name="connsiteY4" fmla="*/ 95250 h 6236970"/>
              <a:gd name="connsiteX5" fmla="*/ 800100 w 2339340"/>
              <a:gd name="connsiteY5" fmla="*/ 320040 h 6236970"/>
              <a:gd name="connsiteX6" fmla="*/ 811530 w 2339340"/>
              <a:gd name="connsiteY6" fmla="*/ 461010 h 6236970"/>
              <a:gd name="connsiteX7" fmla="*/ 754380 w 2339340"/>
              <a:gd name="connsiteY7" fmla="*/ 464820 h 6236970"/>
              <a:gd name="connsiteX8" fmla="*/ 781050 w 2339340"/>
              <a:gd name="connsiteY8" fmla="*/ 548640 h 6236970"/>
              <a:gd name="connsiteX9" fmla="*/ 822960 w 2339340"/>
              <a:gd name="connsiteY9" fmla="*/ 624840 h 6236970"/>
              <a:gd name="connsiteX10" fmla="*/ 887730 w 2339340"/>
              <a:gd name="connsiteY10" fmla="*/ 689610 h 6236970"/>
              <a:gd name="connsiteX11" fmla="*/ 925830 w 2339340"/>
              <a:gd name="connsiteY11" fmla="*/ 769620 h 6236970"/>
              <a:gd name="connsiteX12" fmla="*/ 925830 w 2339340"/>
              <a:gd name="connsiteY12" fmla="*/ 861060 h 6236970"/>
              <a:gd name="connsiteX13" fmla="*/ 803910 w 2339340"/>
              <a:gd name="connsiteY13" fmla="*/ 922020 h 6236970"/>
              <a:gd name="connsiteX14" fmla="*/ 701040 w 2339340"/>
              <a:gd name="connsiteY14" fmla="*/ 948690 h 6236970"/>
              <a:gd name="connsiteX15" fmla="*/ 556260 w 2339340"/>
              <a:gd name="connsiteY15" fmla="*/ 952500 h 6236970"/>
              <a:gd name="connsiteX16" fmla="*/ 403860 w 2339340"/>
              <a:gd name="connsiteY16" fmla="*/ 1002030 h 6236970"/>
              <a:gd name="connsiteX17" fmla="*/ 320040 w 2339340"/>
              <a:gd name="connsiteY17" fmla="*/ 1085850 h 6236970"/>
              <a:gd name="connsiteX18" fmla="*/ 247650 w 2339340"/>
              <a:gd name="connsiteY18" fmla="*/ 1276350 h 6236970"/>
              <a:gd name="connsiteX19" fmla="*/ 163830 w 2339340"/>
              <a:gd name="connsiteY19" fmla="*/ 1569720 h 6236970"/>
              <a:gd name="connsiteX20" fmla="*/ 83820 w 2339340"/>
              <a:gd name="connsiteY20" fmla="*/ 1783080 h 6236970"/>
              <a:gd name="connsiteX21" fmla="*/ 72390 w 2339340"/>
              <a:gd name="connsiteY21" fmla="*/ 1962150 h 6236970"/>
              <a:gd name="connsiteX22" fmla="*/ 0 w 2339340"/>
              <a:gd name="connsiteY22" fmla="*/ 2145030 h 6236970"/>
              <a:gd name="connsiteX23" fmla="*/ 11430 w 2339340"/>
              <a:gd name="connsiteY23" fmla="*/ 2251710 h 6236970"/>
              <a:gd name="connsiteX24" fmla="*/ 106680 w 2339340"/>
              <a:gd name="connsiteY24" fmla="*/ 2426970 h 6236970"/>
              <a:gd name="connsiteX25" fmla="*/ 243840 w 2339340"/>
              <a:gd name="connsiteY25" fmla="*/ 2594610 h 6236970"/>
              <a:gd name="connsiteX26" fmla="*/ 422910 w 2339340"/>
              <a:gd name="connsiteY26" fmla="*/ 2769870 h 6236970"/>
              <a:gd name="connsiteX27" fmla="*/ 609600 w 2339340"/>
              <a:gd name="connsiteY27" fmla="*/ 2929890 h 6236970"/>
              <a:gd name="connsiteX28" fmla="*/ 703183 w 2339340"/>
              <a:gd name="connsiteY28" fmla="*/ 3062525 h 6236970"/>
              <a:gd name="connsiteX29" fmla="*/ 711517 w 2339340"/>
              <a:gd name="connsiteY29" fmla="*/ 2784396 h 6236970"/>
              <a:gd name="connsiteX30" fmla="*/ 647700 w 2339340"/>
              <a:gd name="connsiteY30" fmla="*/ 2731770 h 6236970"/>
              <a:gd name="connsiteX31" fmla="*/ 541020 w 2339340"/>
              <a:gd name="connsiteY31" fmla="*/ 2537460 h 6236970"/>
              <a:gd name="connsiteX32" fmla="*/ 487680 w 2339340"/>
              <a:gd name="connsiteY32" fmla="*/ 2426970 h 6236970"/>
              <a:gd name="connsiteX33" fmla="*/ 293370 w 2339340"/>
              <a:gd name="connsiteY33" fmla="*/ 2205990 h 6236970"/>
              <a:gd name="connsiteX34" fmla="*/ 426720 w 2339340"/>
              <a:gd name="connsiteY34" fmla="*/ 1988820 h 6236970"/>
              <a:gd name="connsiteX35" fmla="*/ 483870 w 2339340"/>
              <a:gd name="connsiteY35" fmla="*/ 1878330 h 6236970"/>
              <a:gd name="connsiteX36" fmla="*/ 544830 w 2339340"/>
              <a:gd name="connsiteY36" fmla="*/ 1642110 h 6236970"/>
              <a:gd name="connsiteX37" fmla="*/ 636270 w 2339340"/>
              <a:gd name="connsiteY37" fmla="*/ 1897380 h 6236970"/>
              <a:gd name="connsiteX38" fmla="*/ 678180 w 2339340"/>
              <a:gd name="connsiteY38" fmla="*/ 2202180 h 6236970"/>
              <a:gd name="connsiteX39" fmla="*/ 689610 w 2339340"/>
              <a:gd name="connsiteY39" fmla="*/ 2487930 h 6236970"/>
              <a:gd name="connsiteX40" fmla="*/ 712470 w 2339340"/>
              <a:gd name="connsiteY40" fmla="*/ 2762250 h 6236970"/>
              <a:gd name="connsiteX41" fmla="*/ 701040 w 2339340"/>
              <a:gd name="connsiteY41" fmla="*/ 3177540 h 6236970"/>
              <a:gd name="connsiteX42" fmla="*/ 643890 w 2339340"/>
              <a:gd name="connsiteY42" fmla="*/ 3783330 h 6236970"/>
              <a:gd name="connsiteX43" fmla="*/ 613410 w 2339340"/>
              <a:gd name="connsiteY43" fmla="*/ 4255770 h 6236970"/>
              <a:gd name="connsiteX44" fmla="*/ 689610 w 2339340"/>
              <a:gd name="connsiteY44" fmla="*/ 4617720 h 6236970"/>
              <a:gd name="connsiteX45" fmla="*/ 803910 w 2339340"/>
              <a:gd name="connsiteY45" fmla="*/ 5215890 h 6236970"/>
              <a:gd name="connsiteX46" fmla="*/ 883920 w 2339340"/>
              <a:gd name="connsiteY46" fmla="*/ 5657850 h 6236970"/>
              <a:gd name="connsiteX47" fmla="*/ 872490 w 2339340"/>
              <a:gd name="connsiteY47" fmla="*/ 5684520 h 6236970"/>
              <a:gd name="connsiteX48" fmla="*/ 693420 w 2339340"/>
              <a:gd name="connsiteY48" fmla="*/ 5894070 h 6236970"/>
              <a:gd name="connsiteX49" fmla="*/ 541020 w 2339340"/>
              <a:gd name="connsiteY49" fmla="*/ 6092190 h 6236970"/>
              <a:gd name="connsiteX50" fmla="*/ 510540 w 2339340"/>
              <a:gd name="connsiteY50" fmla="*/ 6156960 h 6236970"/>
              <a:gd name="connsiteX51" fmla="*/ 701040 w 2339340"/>
              <a:gd name="connsiteY51" fmla="*/ 6092190 h 6236970"/>
              <a:gd name="connsiteX52" fmla="*/ 830580 w 2339340"/>
              <a:gd name="connsiteY52" fmla="*/ 6065520 h 6236970"/>
              <a:gd name="connsiteX53" fmla="*/ 952500 w 2339340"/>
              <a:gd name="connsiteY53" fmla="*/ 5974080 h 6236970"/>
              <a:gd name="connsiteX54" fmla="*/ 963930 w 2339340"/>
              <a:gd name="connsiteY54" fmla="*/ 5871210 h 6236970"/>
              <a:gd name="connsiteX55" fmla="*/ 1108710 w 2339340"/>
              <a:gd name="connsiteY55" fmla="*/ 5817870 h 6236970"/>
              <a:gd name="connsiteX56" fmla="*/ 1108710 w 2339340"/>
              <a:gd name="connsiteY56" fmla="*/ 5791200 h 6236970"/>
              <a:gd name="connsiteX57" fmla="*/ 1032510 w 2339340"/>
              <a:gd name="connsiteY57" fmla="*/ 5634990 h 6236970"/>
              <a:gd name="connsiteX58" fmla="*/ 1043940 w 2339340"/>
              <a:gd name="connsiteY58" fmla="*/ 5280660 h 6236970"/>
              <a:gd name="connsiteX59" fmla="*/ 1074420 w 2339340"/>
              <a:gd name="connsiteY59" fmla="*/ 4888230 h 6236970"/>
              <a:gd name="connsiteX60" fmla="*/ 1002030 w 2339340"/>
              <a:gd name="connsiteY60" fmla="*/ 4423410 h 6236970"/>
              <a:gd name="connsiteX61" fmla="*/ 1066800 w 2339340"/>
              <a:gd name="connsiteY61" fmla="*/ 4130040 h 6236970"/>
              <a:gd name="connsiteX62" fmla="*/ 1116330 w 2339340"/>
              <a:gd name="connsiteY62" fmla="*/ 3775710 h 6236970"/>
              <a:gd name="connsiteX63" fmla="*/ 1165860 w 2339340"/>
              <a:gd name="connsiteY63" fmla="*/ 3375660 h 6236970"/>
              <a:gd name="connsiteX64" fmla="*/ 1238250 w 2339340"/>
              <a:gd name="connsiteY64" fmla="*/ 3882390 h 6236970"/>
              <a:gd name="connsiteX65" fmla="*/ 1280160 w 2339340"/>
              <a:gd name="connsiteY65" fmla="*/ 4366260 h 6236970"/>
              <a:gd name="connsiteX66" fmla="*/ 1310640 w 2339340"/>
              <a:gd name="connsiteY66" fmla="*/ 4533900 h 6236970"/>
              <a:gd name="connsiteX67" fmla="*/ 1272540 w 2339340"/>
              <a:gd name="connsiteY67" fmla="*/ 4838700 h 6236970"/>
              <a:gd name="connsiteX68" fmla="*/ 1242060 w 2339340"/>
              <a:gd name="connsiteY68" fmla="*/ 5059680 h 6236970"/>
              <a:gd name="connsiteX69" fmla="*/ 1276350 w 2339340"/>
              <a:gd name="connsiteY69" fmla="*/ 5288280 h 6236970"/>
              <a:gd name="connsiteX70" fmla="*/ 1333500 w 2339340"/>
              <a:gd name="connsiteY70" fmla="*/ 5494020 h 6236970"/>
              <a:gd name="connsiteX71" fmla="*/ 1314450 w 2339340"/>
              <a:gd name="connsiteY71" fmla="*/ 5615940 h 6236970"/>
              <a:gd name="connsiteX72" fmla="*/ 1264920 w 2339340"/>
              <a:gd name="connsiteY72" fmla="*/ 5795010 h 6236970"/>
              <a:gd name="connsiteX73" fmla="*/ 1264920 w 2339340"/>
              <a:gd name="connsiteY73" fmla="*/ 5901690 h 6236970"/>
              <a:gd name="connsiteX74" fmla="*/ 1424940 w 2339340"/>
              <a:gd name="connsiteY74" fmla="*/ 6236970 h 6236970"/>
              <a:gd name="connsiteX75" fmla="*/ 1565910 w 2339340"/>
              <a:gd name="connsiteY75" fmla="*/ 6065520 h 6236970"/>
              <a:gd name="connsiteX76" fmla="*/ 1604010 w 2339340"/>
              <a:gd name="connsiteY76" fmla="*/ 6012180 h 6236970"/>
              <a:gd name="connsiteX77" fmla="*/ 1524000 w 2339340"/>
              <a:gd name="connsiteY77" fmla="*/ 5844540 h 6236970"/>
              <a:gd name="connsiteX78" fmla="*/ 1466850 w 2339340"/>
              <a:gd name="connsiteY78" fmla="*/ 5718810 h 6236970"/>
              <a:gd name="connsiteX79" fmla="*/ 1440180 w 2339340"/>
              <a:gd name="connsiteY79" fmla="*/ 5638800 h 6236970"/>
              <a:gd name="connsiteX80" fmla="*/ 1546860 w 2339340"/>
              <a:gd name="connsiteY80" fmla="*/ 5078730 h 6236970"/>
              <a:gd name="connsiteX81" fmla="*/ 1600200 w 2339340"/>
              <a:gd name="connsiteY81" fmla="*/ 4507230 h 6236970"/>
              <a:gd name="connsiteX82" fmla="*/ 1684020 w 2339340"/>
              <a:gd name="connsiteY82" fmla="*/ 4027170 h 6236970"/>
              <a:gd name="connsiteX83" fmla="*/ 1703070 w 2339340"/>
              <a:gd name="connsiteY83" fmla="*/ 3688080 h 6236970"/>
              <a:gd name="connsiteX84" fmla="*/ 1673305 w 2339340"/>
              <a:gd name="connsiteY84" fmla="*/ 3083005 h 6236970"/>
              <a:gd name="connsiteX85" fmla="*/ 1630680 w 2339340"/>
              <a:gd name="connsiteY85" fmla="*/ 2868930 h 6236970"/>
              <a:gd name="connsiteX86" fmla="*/ 1607820 w 2339340"/>
              <a:gd name="connsiteY86" fmla="*/ 2750820 h 6236970"/>
              <a:gd name="connsiteX87" fmla="*/ 1584960 w 2339340"/>
              <a:gd name="connsiteY87" fmla="*/ 2423160 h 6236970"/>
              <a:gd name="connsiteX88" fmla="*/ 1584960 w 2339340"/>
              <a:gd name="connsiteY88" fmla="*/ 2072640 h 6236970"/>
              <a:gd name="connsiteX89" fmla="*/ 1619250 w 2339340"/>
              <a:gd name="connsiteY89" fmla="*/ 1771650 h 6236970"/>
              <a:gd name="connsiteX90" fmla="*/ 1691640 w 2339340"/>
              <a:gd name="connsiteY90" fmla="*/ 1501140 h 6236970"/>
              <a:gd name="connsiteX91" fmla="*/ 1954530 w 2339340"/>
              <a:gd name="connsiteY91" fmla="*/ 1924050 h 6236970"/>
              <a:gd name="connsiteX92" fmla="*/ 2045970 w 2339340"/>
              <a:gd name="connsiteY92" fmla="*/ 2045970 h 6236970"/>
              <a:gd name="connsiteX93" fmla="*/ 1840230 w 2339340"/>
              <a:gd name="connsiteY93" fmla="*/ 2358390 h 6236970"/>
              <a:gd name="connsiteX94" fmla="*/ 1729740 w 2339340"/>
              <a:gd name="connsiteY94" fmla="*/ 2545080 h 6236970"/>
              <a:gd name="connsiteX95" fmla="*/ 1672590 w 2339340"/>
              <a:gd name="connsiteY95" fmla="*/ 2674620 h 6236970"/>
              <a:gd name="connsiteX96" fmla="*/ 1604010 w 2339340"/>
              <a:gd name="connsiteY96" fmla="*/ 2754630 h 6236970"/>
              <a:gd name="connsiteX97" fmla="*/ 1658302 w 2339340"/>
              <a:gd name="connsiteY97" fmla="*/ 3010615 h 6236970"/>
              <a:gd name="connsiteX98" fmla="*/ 1729740 w 2339340"/>
              <a:gd name="connsiteY98" fmla="*/ 2891790 h 6236970"/>
              <a:gd name="connsiteX99" fmla="*/ 1927860 w 2339340"/>
              <a:gd name="connsiteY99" fmla="*/ 2689860 h 6236970"/>
              <a:gd name="connsiteX100" fmla="*/ 2065020 w 2339340"/>
              <a:gd name="connsiteY100" fmla="*/ 2548890 h 6236970"/>
              <a:gd name="connsiteX101" fmla="*/ 2202180 w 2339340"/>
              <a:gd name="connsiteY101" fmla="*/ 2339340 h 6236970"/>
              <a:gd name="connsiteX102" fmla="*/ 2339340 w 2339340"/>
              <a:gd name="connsiteY102" fmla="*/ 2049780 h 6236970"/>
              <a:gd name="connsiteX103" fmla="*/ 2293620 w 2339340"/>
              <a:gd name="connsiteY103" fmla="*/ 1958340 h 6236970"/>
              <a:gd name="connsiteX104" fmla="*/ 2232660 w 2339340"/>
              <a:gd name="connsiteY104" fmla="*/ 1752600 h 6236970"/>
              <a:gd name="connsiteX105" fmla="*/ 2175510 w 2339340"/>
              <a:gd name="connsiteY105" fmla="*/ 1565910 h 6236970"/>
              <a:gd name="connsiteX106" fmla="*/ 2065020 w 2339340"/>
              <a:gd name="connsiteY106" fmla="*/ 1352550 h 6236970"/>
              <a:gd name="connsiteX107" fmla="*/ 1958340 w 2339340"/>
              <a:gd name="connsiteY107" fmla="*/ 1169670 h 6236970"/>
              <a:gd name="connsiteX108" fmla="*/ 1878330 w 2339340"/>
              <a:gd name="connsiteY108" fmla="*/ 1043940 h 6236970"/>
              <a:gd name="connsiteX109" fmla="*/ 1752600 w 2339340"/>
              <a:gd name="connsiteY109" fmla="*/ 975360 h 6236970"/>
              <a:gd name="connsiteX110" fmla="*/ 1645920 w 2339340"/>
              <a:gd name="connsiteY110" fmla="*/ 956310 h 6236970"/>
              <a:gd name="connsiteX111" fmla="*/ 1546860 w 2339340"/>
              <a:gd name="connsiteY111" fmla="*/ 922020 h 6236970"/>
              <a:gd name="connsiteX112" fmla="*/ 1276350 w 2339340"/>
              <a:gd name="connsiteY112" fmla="*/ 861060 h 6236970"/>
              <a:gd name="connsiteX113" fmla="*/ 1257300 w 2339340"/>
              <a:gd name="connsiteY113" fmla="*/ 739140 h 6236970"/>
              <a:gd name="connsiteX114" fmla="*/ 1325880 w 2339340"/>
              <a:gd name="connsiteY114" fmla="*/ 594360 h 6236970"/>
              <a:gd name="connsiteX115" fmla="*/ 1363980 w 2339340"/>
              <a:gd name="connsiteY115" fmla="*/ 537210 h 6236970"/>
              <a:gd name="connsiteX116" fmla="*/ 1352550 w 2339340"/>
              <a:gd name="connsiteY116" fmla="*/ 438150 h 6236970"/>
              <a:gd name="connsiteX117" fmla="*/ 1348740 w 2339340"/>
              <a:gd name="connsiteY117" fmla="*/ 308610 h 6236970"/>
              <a:gd name="connsiteX118" fmla="*/ 1306830 w 2339340"/>
              <a:gd name="connsiteY118" fmla="*/ 114300 h 6236970"/>
              <a:gd name="connsiteX119" fmla="*/ 1188720 w 2339340"/>
              <a:gd name="connsiteY119" fmla="*/ 38100 h 6236970"/>
              <a:gd name="connsiteX120" fmla="*/ 1143000 w 2339340"/>
              <a:gd name="connsiteY120" fmla="*/ 11430 h 6236970"/>
              <a:gd name="connsiteX121" fmla="*/ 1093470 w 2339340"/>
              <a:gd name="connsiteY121" fmla="*/ 22860 h 6236970"/>
              <a:gd name="connsiteX0" fmla="*/ 1093470 w 2339340"/>
              <a:gd name="connsiteY0" fmla="*/ 22860 h 6236970"/>
              <a:gd name="connsiteX1" fmla="*/ 971550 w 2339340"/>
              <a:gd name="connsiteY1" fmla="*/ 68580 h 6236970"/>
              <a:gd name="connsiteX2" fmla="*/ 967740 w 2339340"/>
              <a:gd name="connsiteY2" fmla="*/ 0 h 6236970"/>
              <a:gd name="connsiteX3" fmla="*/ 872490 w 2339340"/>
              <a:gd name="connsiteY3" fmla="*/ 121920 h 6236970"/>
              <a:gd name="connsiteX4" fmla="*/ 849630 w 2339340"/>
              <a:gd name="connsiteY4" fmla="*/ 95250 h 6236970"/>
              <a:gd name="connsiteX5" fmla="*/ 800100 w 2339340"/>
              <a:gd name="connsiteY5" fmla="*/ 320040 h 6236970"/>
              <a:gd name="connsiteX6" fmla="*/ 811530 w 2339340"/>
              <a:gd name="connsiteY6" fmla="*/ 461010 h 6236970"/>
              <a:gd name="connsiteX7" fmla="*/ 754380 w 2339340"/>
              <a:gd name="connsiteY7" fmla="*/ 464820 h 6236970"/>
              <a:gd name="connsiteX8" fmla="*/ 781050 w 2339340"/>
              <a:gd name="connsiteY8" fmla="*/ 548640 h 6236970"/>
              <a:gd name="connsiteX9" fmla="*/ 822960 w 2339340"/>
              <a:gd name="connsiteY9" fmla="*/ 624840 h 6236970"/>
              <a:gd name="connsiteX10" fmla="*/ 887730 w 2339340"/>
              <a:gd name="connsiteY10" fmla="*/ 689610 h 6236970"/>
              <a:gd name="connsiteX11" fmla="*/ 925830 w 2339340"/>
              <a:gd name="connsiteY11" fmla="*/ 769620 h 6236970"/>
              <a:gd name="connsiteX12" fmla="*/ 925830 w 2339340"/>
              <a:gd name="connsiteY12" fmla="*/ 861060 h 6236970"/>
              <a:gd name="connsiteX13" fmla="*/ 803910 w 2339340"/>
              <a:gd name="connsiteY13" fmla="*/ 922020 h 6236970"/>
              <a:gd name="connsiteX14" fmla="*/ 701040 w 2339340"/>
              <a:gd name="connsiteY14" fmla="*/ 948690 h 6236970"/>
              <a:gd name="connsiteX15" fmla="*/ 556260 w 2339340"/>
              <a:gd name="connsiteY15" fmla="*/ 952500 h 6236970"/>
              <a:gd name="connsiteX16" fmla="*/ 403860 w 2339340"/>
              <a:gd name="connsiteY16" fmla="*/ 1002030 h 6236970"/>
              <a:gd name="connsiteX17" fmla="*/ 320040 w 2339340"/>
              <a:gd name="connsiteY17" fmla="*/ 1085850 h 6236970"/>
              <a:gd name="connsiteX18" fmla="*/ 247650 w 2339340"/>
              <a:gd name="connsiteY18" fmla="*/ 1276350 h 6236970"/>
              <a:gd name="connsiteX19" fmla="*/ 163830 w 2339340"/>
              <a:gd name="connsiteY19" fmla="*/ 1569720 h 6236970"/>
              <a:gd name="connsiteX20" fmla="*/ 83820 w 2339340"/>
              <a:gd name="connsiteY20" fmla="*/ 1783080 h 6236970"/>
              <a:gd name="connsiteX21" fmla="*/ 72390 w 2339340"/>
              <a:gd name="connsiteY21" fmla="*/ 1962150 h 6236970"/>
              <a:gd name="connsiteX22" fmla="*/ 0 w 2339340"/>
              <a:gd name="connsiteY22" fmla="*/ 2145030 h 6236970"/>
              <a:gd name="connsiteX23" fmla="*/ 11430 w 2339340"/>
              <a:gd name="connsiteY23" fmla="*/ 2251710 h 6236970"/>
              <a:gd name="connsiteX24" fmla="*/ 106680 w 2339340"/>
              <a:gd name="connsiteY24" fmla="*/ 2426970 h 6236970"/>
              <a:gd name="connsiteX25" fmla="*/ 243840 w 2339340"/>
              <a:gd name="connsiteY25" fmla="*/ 2594610 h 6236970"/>
              <a:gd name="connsiteX26" fmla="*/ 422910 w 2339340"/>
              <a:gd name="connsiteY26" fmla="*/ 2769870 h 6236970"/>
              <a:gd name="connsiteX27" fmla="*/ 609600 w 2339340"/>
              <a:gd name="connsiteY27" fmla="*/ 2929890 h 6236970"/>
              <a:gd name="connsiteX28" fmla="*/ 703183 w 2339340"/>
              <a:gd name="connsiteY28" fmla="*/ 3062525 h 6236970"/>
              <a:gd name="connsiteX29" fmla="*/ 711517 w 2339340"/>
              <a:gd name="connsiteY29" fmla="*/ 2784396 h 6236970"/>
              <a:gd name="connsiteX30" fmla="*/ 647700 w 2339340"/>
              <a:gd name="connsiteY30" fmla="*/ 2731770 h 6236970"/>
              <a:gd name="connsiteX31" fmla="*/ 541020 w 2339340"/>
              <a:gd name="connsiteY31" fmla="*/ 2537460 h 6236970"/>
              <a:gd name="connsiteX32" fmla="*/ 487680 w 2339340"/>
              <a:gd name="connsiteY32" fmla="*/ 2426970 h 6236970"/>
              <a:gd name="connsiteX33" fmla="*/ 293370 w 2339340"/>
              <a:gd name="connsiteY33" fmla="*/ 2205990 h 6236970"/>
              <a:gd name="connsiteX34" fmla="*/ 426720 w 2339340"/>
              <a:gd name="connsiteY34" fmla="*/ 1988820 h 6236970"/>
              <a:gd name="connsiteX35" fmla="*/ 483870 w 2339340"/>
              <a:gd name="connsiteY35" fmla="*/ 1878330 h 6236970"/>
              <a:gd name="connsiteX36" fmla="*/ 544830 w 2339340"/>
              <a:gd name="connsiteY36" fmla="*/ 1642110 h 6236970"/>
              <a:gd name="connsiteX37" fmla="*/ 636270 w 2339340"/>
              <a:gd name="connsiteY37" fmla="*/ 1897380 h 6236970"/>
              <a:gd name="connsiteX38" fmla="*/ 678180 w 2339340"/>
              <a:gd name="connsiteY38" fmla="*/ 2202180 h 6236970"/>
              <a:gd name="connsiteX39" fmla="*/ 689610 w 2339340"/>
              <a:gd name="connsiteY39" fmla="*/ 2487930 h 6236970"/>
              <a:gd name="connsiteX40" fmla="*/ 712470 w 2339340"/>
              <a:gd name="connsiteY40" fmla="*/ 2762250 h 6236970"/>
              <a:gd name="connsiteX41" fmla="*/ 701040 w 2339340"/>
              <a:gd name="connsiteY41" fmla="*/ 3177540 h 6236970"/>
              <a:gd name="connsiteX42" fmla="*/ 643890 w 2339340"/>
              <a:gd name="connsiteY42" fmla="*/ 3783330 h 6236970"/>
              <a:gd name="connsiteX43" fmla="*/ 613410 w 2339340"/>
              <a:gd name="connsiteY43" fmla="*/ 4255770 h 6236970"/>
              <a:gd name="connsiteX44" fmla="*/ 689610 w 2339340"/>
              <a:gd name="connsiteY44" fmla="*/ 4617720 h 6236970"/>
              <a:gd name="connsiteX45" fmla="*/ 803910 w 2339340"/>
              <a:gd name="connsiteY45" fmla="*/ 5215890 h 6236970"/>
              <a:gd name="connsiteX46" fmla="*/ 883920 w 2339340"/>
              <a:gd name="connsiteY46" fmla="*/ 5657850 h 6236970"/>
              <a:gd name="connsiteX47" fmla="*/ 872490 w 2339340"/>
              <a:gd name="connsiteY47" fmla="*/ 5684520 h 6236970"/>
              <a:gd name="connsiteX48" fmla="*/ 693420 w 2339340"/>
              <a:gd name="connsiteY48" fmla="*/ 5894070 h 6236970"/>
              <a:gd name="connsiteX49" fmla="*/ 541020 w 2339340"/>
              <a:gd name="connsiteY49" fmla="*/ 6092190 h 6236970"/>
              <a:gd name="connsiteX50" fmla="*/ 510540 w 2339340"/>
              <a:gd name="connsiteY50" fmla="*/ 6156960 h 6236970"/>
              <a:gd name="connsiteX51" fmla="*/ 701040 w 2339340"/>
              <a:gd name="connsiteY51" fmla="*/ 6092190 h 6236970"/>
              <a:gd name="connsiteX52" fmla="*/ 830580 w 2339340"/>
              <a:gd name="connsiteY52" fmla="*/ 6065520 h 6236970"/>
              <a:gd name="connsiteX53" fmla="*/ 952500 w 2339340"/>
              <a:gd name="connsiteY53" fmla="*/ 5974080 h 6236970"/>
              <a:gd name="connsiteX54" fmla="*/ 963930 w 2339340"/>
              <a:gd name="connsiteY54" fmla="*/ 5871210 h 6236970"/>
              <a:gd name="connsiteX55" fmla="*/ 1108710 w 2339340"/>
              <a:gd name="connsiteY55" fmla="*/ 5817870 h 6236970"/>
              <a:gd name="connsiteX56" fmla="*/ 1108710 w 2339340"/>
              <a:gd name="connsiteY56" fmla="*/ 5791200 h 6236970"/>
              <a:gd name="connsiteX57" fmla="*/ 1032510 w 2339340"/>
              <a:gd name="connsiteY57" fmla="*/ 5634990 h 6236970"/>
              <a:gd name="connsiteX58" fmla="*/ 1043940 w 2339340"/>
              <a:gd name="connsiteY58" fmla="*/ 5280660 h 6236970"/>
              <a:gd name="connsiteX59" fmla="*/ 1074420 w 2339340"/>
              <a:gd name="connsiteY59" fmla="*/ 4888230 h 6236970"/>
              <a:gd name="connsiteX60" fmla="*/ 1002030 w 2339340"/>
              <a:gd name="connsiteY60" fmla="*/ 4423410 h 6236970"/>
              <a:gd name="connsiteX61" fmla="*/ 1066800 w 2339340"/>
              <a:gd name="connsiteY61" fmla="*/ 4130040 h 6236970"/>
              <a:gd name="connsiteX62" fmla="*/ 1116330 w 2339340"/>
              <a:gd name="connsiteY62" fmla="*/ 3775710 h 6236970"/>
              <a:gd name="connsiteX63" fmla="*/ 1165860 w 2339340"/>
              <a:gd name="connsiteY63" fmla="*/ 3375660 h 6236970"/>
              <a:gd name="connsiteX64" fmla="*/ 1238250 w 2339340"/>
              <a:gd name="connsiteY64" fmla="*/ 3882390 h 6236970"/>
              <a:gd name="connsiteX65" fmla="*/ 1280160 w 2339340"/>
              <a:gd name="connsiteY65" fmla="*/ 4366260 h 6236970"/>
              <a:gd name="connsiteX66" fmla="*/ 1310640 w 2339340"/>
              <a:gd name="connsiteY66" fmla="*/ 4533900 h 6236970"/>
              <a:gd name="connsiteX67" fmla="*/ 1272540 w 2339340"/>
              <a:gd name="connsiteY67" fmla="*/ 4838700 h 6236970"/>
              <a:gd name="connsiteX68" fmla="*/ 1242060 w 2339340"/>
              <a:gd name="connsiteY68" fmla="*/ 5059680 h 6236970"/>
              <a:gd name="connsiteX69" fmla="*/ 1276350 w 2339340"/>
              <a:gd name="connsiteY69" fmla="*/ 5288280 h 6236970"/>
              <a:gd name="connsiteX70" fmla="*/ 1333500 w 2339340"/>
              <a:gd name="connsiteY70" fmla="*/ 5494020 h 6236970"/>
              <a:gd name="connsiteX71" fmla="*/ 1314450 w 2339340"/>
              <a:gd name="connsiteY71" fmla="*/ 5615940 h 6236970"/>
              <a:gd name="connsiteX72" fmla="*/ 1264920 w 2339340"/>
              <a:gd name="connsiteY72" fmla="*/ 5795010 h 6236970"/>
              <a:gd name="connsiteX73" fmla="*/ 1264920 w 2339340"/>
              <a:gd name="connsiteY73" fmla="*/ 5901690 h 6236970"/>
              <a:gd name="connsiteX74" fmla="*/ 1424940 w 2339340"/>
              <a:gd name="connsiteY74" fmla="*/ 6236970 h 6236970"/>
              <a:gd name="connsiteX75" fmla="*/ 1565910 w 2339340"/>
              <a:gd name="connsiteY75" fmla="*/ 6065520 h 6236970"/>
              <a:gd name="connsiteX76" fmla="*/ 1604010 w 2339340"/>
              <a:gd name="connsiteY76" fmla="*/ 6012180 h 6236970"/>
              <a:gd name="connsiteX77" fmla="*/ 1524000 w 2339340"/>
              <a:gd name="connsiteY77" fmla="*/ 5844540 h 6236970"/>
              <a:gd name="connsiteX78" fmla="*/ 1466850 w 2339340"/>
              <a:gd name="connsiteY78" fmla="*/ 5718810 h 6236970"/>
              <a:gd name="connsiteX79" fmla="*/ 1440180 w 2339340"/>
              <a:gd name="connsiteY79" fmla="*/ 5638800 h 6236970"/>
              <a:gd name="connsiteX80" fmla="*/ 1546860 w 2339340"/>
              <a:gd name="connsiteY80" fmla="*/ 5078730 h 6236970"/>
              <a:gd name="connsiteX81" fmla="*/ 1600200 w 2339340"/>
              <a:gd name="connsiteY81" fmla="*/ 4507230 h 6236970"/>
              <a:gd name="connsiteX82" fmla="*/ 1684020 w 2339340"/>
              <a:gd name="connsiteY82" fmla="*/ 4027170 h 6236970"/>
              <a:gd name="connsiteX83" fmla="*/ 1703070 w 2339340"/>
              <a:gd name="connsiteY83" fmla="*/ 3688080 h 6236970"/>
              <a:gd name="connsiteX84" fmla="*/ 1673305 w 2339340"/>
              <a:gd name="connsiteY84" fmla="*/ 3083005 h 6236970"/>
              <a:gd name="connsiteX85" fmla="*/ 1630680 w 2339340"/>
              <a:gd name="connsiteY85" fmla="*/ 2868930 h 6236970"/>
              <a:gd name="connsiteX86" fmla="*/ 1607820 w 2339340"/>
              <a:gd name="connsiteY86" fmla="*/ 2750820 h 6236970"/>
              <a:gd name="connsiteX87" fmla="*/ 1584960 w 2339340"/>
              <a:gd name="connsiteY87" fmla="*/ 2423160 h 6236970"/>
              <a:gd name="connsiteX88" fmla="*/ 1584960 w 2339340"/>
              <a:gd name="connsiteY88" fmla="*/ 2072640 h 6236970"/>
              <a:gd name="connsiteX89" fmla="*/ 1619250 w 2339340"/>
              <a:gd name="connsiteY89" fmla="*/ 1771650 h 6236970"/>
              <a:gd name="connsiteX90" fmla="*/ 1691640 w 2339340"/>
              <a:gd name="connsiteY90" fmla="*/ 1501140 h 6236970"/>
              <a:gd name="connsiteX91" fmla="*/ 1954530 w 2339340"/>
              <a:gd name="connsiteY91" fmla="*/ 1924050 h 6236970"/>
              <a:gd name="connsiteX92" fmla="*/ 2045970 w 2339340"/>
              <a:gd name="connsiteY92" fmla="*/ 2045970 h 6236970"/>
              <a:gd name="connsiteX93" fmla="*/ 1840230 w 2339340"/>
              <a:gd name="connsiteY93" fmla="*/ 2358390 h 6236970"/>
              <a:gd name="connsiteX94" fmla="*/ 1729740 w 2339340"/>
              <a:gd name="connsiteY94" fmla="*/ 2545080 h 6236970"/>
              <a:gd name="connsiteX95" fmla="*/ 1672590 w 2339340"/>
              <a:gd name="connsiteY95" fmla="*/ 2674620 h 6236970"/>
              <a:gd name="connsiteX96" fmla="*/ 1606391 w 2339340"/>
              <a:gd name="connsiteY96" fmla="*/ 2746296 h 6236970"/>
              <a:gd name="connsiteX97" fmla="*/ 1658302 w 2339340"/>
              <a:gd name="connsiteY97" fmla="*/ 3010615 h 6236970"/>
              <a:gd name="connsiteX98" fmla="*/ 1729740 w 2339340"/>
              <a:gd name="connsiteY98" fmla="*/ 2891790 h 6236970"/>
              <a:gd name="connsiteX99" fmla="*/ 1927860 w 2339340"/>
              <a:gd name="connsiteY99" fmla="*/ 2689860 h 6236970"/>
              <a:gd name="connsiteX100" fmla="*/ 2065020 w 2339340"/>
              <a:gd name="connsiteY100" fmla="*/ 2548890 h 6236970"/>
              <a:gd name="connsiteX101" fmla="*/ 2202180 w 2339340"/>
              <a:gd name="connsiteY101" fmla="*/ 2339340 h 6236970"/>
              <a:gd name="connsiteX102" fmla="*/ 2339340 w 2339340"/>
              <a:gd name="connsiteY102" fmla="*/ 2049780 h 6236970"/>
              <a:gd name="connsiteX103" fmla="*/ 2293620 w 2339340"/>
              <a:gd name="connsiteY103" fmla="*/ 1958340 h 6236970"/>
              <a:gd name="connsiteX104" fmla="*/ 2232660 w 2339340"/>
              <a:gd name="connsiteY104" fmla="*/ 1752600 h 6236970"/>
              <a:gd name="connsiteX105" fmla="*/ 2175510 w 2339340"/>
              <a:gd name="connsiteY105" fmla="*/ 1565910 h 6236970"/>
              <a:gd name="connsiteX106" fmla="*/ 2065020 w 2339340"/>
              <a:gd name="connsiteY106" fmla="*/ 1352550 h 6236970"/>
              <a:gd name="connsiteX107" fmla="*/ 1958340 w 2339340"/>
              <a:gd name="connsiteY107" fmla="*/ 1169670 h 6236970"/>
              <a:gd name="connsiteX108" fmla="*/ 1878330 w 2339340"/>
              <a:gd name="connsiteY108" fmla="*/ 1043940 h 6236970"/>
              <a:gd name="connsiteX109" fmla="*/ 1752600 w 2339340"/>
              <a:gd name="connsiteY109" fmla="*/ 975360 h 6236970"/>
              <a:gd name="connsiteX110" fmla="*/ 1645920 w 2339340"/>
              <a:gd name="connsiteY110" fmla="*/ 956310 h 6236970"/>
              <a:gd name="connsiteX111" fmla="*/ 1546860 w 2339340"/>
              <a:gd name="connsiteY111" fmla="*/ 922020 h 6236970"/>
              <a:gd name="connsiteX112" fmla="*/ 1276350 w 2339340"/>
              <a:gd name="connsiteY112" fmla="*/ 861060 h 6236970"/>
              <a:gd name="connsiteX113" fmla="*/ 1257300 w 2339340"/>
              <a:gd name="connsiteY113" fmla="*/ 739140 h 6236970"/>
              <a:gd name="connsiteX114" fmla="*/ 1325880 w 2339340"/>
              <a:gd name="connsiteY114" fmla="*/ 594360 h 6236970"/>
              <a:gd name="connsiteX115" fmla="*/ 1363980 w 2339340"/>
              <a:gd name="connsiteY115" fmla="*/ 537210 h 6236970"/>
              <a:gd name="connsiteX116" fmla="*/ 1352550 w 2339340"/>
              <a:gd name="connsiteY116" fmla="*/ 438150 h 6236970"/>
              <a:gd name="connsiteX117" fmla="*/ 1348740 w 2339340"/>
              <a:gd name="connsiteY117" fmla="*/ 308610 h 6236970"/>
              <a:gd name="connsiteX118" fmla="*/ 1306830 w 2339340"/>
              <a:gd name="connsiteY118" fmla="*/ 114300 h 6236970"/>
              <a:gd name="connsiteX119" fmla="*/ 1188720 w 2339340"/>
              <a:gd name="connsiteY119" fmla="*/ 38100 h 6236970"/>
              <a:gd name="connsiteX120" fmla="*/ 1143000 w 2339340"/>
              <a:gd name="connsiteY120" fmla="*/ 11430 h 6236970"/>
              <a:gd name="connsiteX121" fmla="*/ 1093470 w 2339340"/>
              <a:gd name="connsiteY121" fmla="*/ 22860 h 6236970"/>
              <a:gd name="connsiteX0" fmla="*/ 1093470 w 2339340"/>
              <a:gd name="connsiteY0" fmla="*/ 22860 h 6236970"/>
              <a:gd name="connsiteX1" fmla="*/ 971550 w 2339340"/>
              <a:gd name="connsiteY1" fmla="*/ 68580 h 6236970"/>
              <a:gd name="connsiteX2" fmla="*/ 967740 w 2339340"/>
              <a:gd name="connsiteY2" fmla="*/ 0 h 6236970"/>
              <a:gd name="connsiteX3" fmla="*/ 872490 w 2339340"/>
              <a:gd name="connsiteY3" fmla="*/ 121920 h 6236970"/>
              <a:gd name="connsiteX4" fmla="*/ 849630 w 2339340"/>
              <a:gd name="connsiteY4" fmla="*/ 95250 h 6236970"/>
              <a:gd name="connsiteX5" fmla="*/ 804863 w 2339340"/>
              <a:gd name="connsiteY5" fmla="*/ 216455 h 6236970"/>
              <a:gd name="connsiteX6" fmla="*/ 811530 w 2339340"/>
              <a:gd name="connsiteY6" fmla="*/ 461010 h 6236970"/>
              <a:gd name="connsiteX7" fmla="*/ 754380 w 2339340"/>
              <a:gd name="connsiteY7" fmla="*/ 464820 h 6236970"/>
              <a:gd name="connsiteX8" fmla="*/ 781050 w 2339340"/>
              <a:gd name="connsiteY8" fmla="*/ 548640 h 6236970"/>
              <a:gd name="connsiteX9" fmla="*/ 822960 w 2339340"/>
              <a:gd name="connsiteY9" fmla="*/ 624840 h 6236970"/>
              <a:gd name="connsiteX10" fmla="*/ 887730 w 2339340"/>
              <a:gd name="connsiteY10" fmla="*/ 689610 h 6236970"/>
              <a:gd name="connsiteX11" fmla="*/ 925830 w 2339340"/>
              <a:gd name="connsiteY11" fmla="*/ 769620 h 6236970"/>
              <a:gd name="connsiteX12" fmla="*/ 925830 w 2339340"/>
              <a:gd name="connsiteY12" fmla="*/ 861060 h 6236970"/>
              <a:gd name="connsiteX13" fmla="*/ 803910 w 2339340"/>
              <a:gd name="connsiteY13" fmla="*/ 922020 h 6236970"/>
              <a:gd name="connsiteX14" fmla="*/ 701040 w 2339340"/>
              <a:gd name="connsiteY14" fmla="*/ 948690 h 6236970"/>
              <a:gd name="connsiteX15" fmla="*/ 556260 w 2339340"/>
              <a:gd name="connsiteY15" fmla="*/ 952500 h 6236970"/>
              <a:gd name="connsiteX16" fmla="*/ 403860 w 2339340"/>
              <a:gd name="connsiteY16" fmla="*/ 1002030 h 6236970"/>
              <a:gd name="connsiteX17" fmla="*/ 320040 w 2339340"/>
              <a:gd name="connsiteY17" fmla="*/ 1085850 h 6236970"/>
              <a:gd name="connsiteX18" fmla="*/ 247650 w 2339340"/>
              <a:gd name="connsiteY18" fmla="*/ 1276350 h 6236970"/>
              <a:gd name="connsiteX19" fmla="*/ 163830 w 2339340"/>
              <a:gd name="connsiteY19" fmla="*/ 1569720 h 6236970"/>
              <a:gd name="connsiteX20" fmla="*/ 83820 w 2339340"/>
              <a:gd name="connsiteY20" fmla="*/ 1783080 h 6236970"/>
              <a:gd name="connsiteX21" fmla="*/ 72390 w 2339340"/>
              <a:gd name="connsiteY21" fmla="*/ 1962150 h 6236970"/>
              <a:gd name="connsiteX22" fmla="*/ 0 w 2339340"/>
              <a:gd name="connsiteY22" fmla="*/ 2145030 h 6236970"/>
              <a:gd name="connsiteX23" fmla="*/ 11430 w 2339340"/>
              <a:gd name="connsiteY23" fmla="*/ 2251710 h 6236970"/>
              <a:gd name="connsiteX24" fmla="*/ 106680 w 2339340"/>
              <a:gd name="connsiteY24" fmla="*/ 2426970 h 6236970"/>
              <a:gd name="connsiteX25" fmla="*/ 243840 w 2339340"/>
              <a:gd name="connsiteY25" fmla="*/ 2594610 h 6236970"/>
              <a:gd name="connsiteX26" fmla="*/ 422910 w 2339340"/>
              <a:gd name="connsiteY26" fmla="*/ 2769870 h 6236970"/>
              <a:gd name="connsiteX27" fmla="*/ 609600 w 2339340"/>
              <a:gd name="connsiteY27" fmla="*/ 2929890 h 6236970"/>
              <a:gd name="connsiteX28" fmla="*/ 703183 w 2339340"/>
              <a:gd name="connsiteY28" fmla="*/ 3062525 h 6236970"/>
              <a:gd name="connsiteX29" fmla="*/ 711517 w 2339340"/>
              <a:gd name="connsiteY29" fmla="*/ 2784396 h 6236970"/>
              <a:gd name="connsiteX30" fmla="*/ 647700 w 2339340"/>
              <a:gd name="connsiteY30" fmla="*/ 2731770 h 6236970"/>
              <a:gd name="connsiteX31" fmla="*/ 541020 w 2339340"/>
              <a:gd name="connsiteY31" fmla="*/ 2537460 h 6236970"/>
              <a:gd name="connsiteX32" fmla="*/ 487680 w 2339340"/>
              <a:gd name="connsiteY32" fmla="*/ 2426970 h 6236970"/>
              <a:gd name="connsiteX33" fmla="*/ 293370 w 2339340"/>
              <a:gd name="connsiteY33" fmla="*/ 2205990 h 6236970"/>
              <a:gd name="connsiteX34" fmla="*/ 426720 w 2339340"/>
              <a:gd name="connsiteY34" fmla="*/ 1988820 h 6236970"/>
              <a:gd name="connsiteX35" fmla="*/ 483870 w 2339340"/>
              <a:gd name="connsiteY35" fmla="*/ 1878330 h 6236970"/>
              <a:gd name="connsiteX36" fmla="*/ 544830 w 2339340"/>
              <a:gd name="connsiteY36" fmla="*/ 1642110 h 6236970"/>
              <a:gd name="connsiteX37" fmla="*/ 636270 w 2339340"/>
              <a:gd name="connsiteY37" fmla="*/ 1897380 h 6236970"/>
              <a:gd name="connsiteX38" fmla="*/ 678180 w 2339340"/>
              <a:gd name="connsiteY38" fmla="*/ 2202180 h 6236970"/>
              <a:gd name="connsiteX39" fmla="*/ 689610 w 2339340"/>
              <a:gd name="connsiteY39" fmla="*/ 2487930 h 6236970"/>
              <a:gd name="connsiteX40" fmla="*/ 712470 w 2339340"/>
              <a:gd name="connsiteY40" fmla="*/ 2762250 h 6236970"/>
              <a:gd name="connsiteX41" fmla="*/ 701040 w 2339340"/>
              <a:gd name="connsiteY41" fmla="*/ 3177540 h 6236970"/>
              <a:gd name="connsiteX42" fmla="*/ 643890 w 2339340"/>
              <a:gd name="connsiteY42" fmla="*/ 3783330 h 6236970"/>
              <a:gd name="connsiteX43" fmla="*/ 613410 w 2339340"/>
              <a:gd name="connsiteY43" fmla="*/ 4255770 h 6236970"/>
              <a:gd name="connsiteX44" fmla="*/ 689610 w 2339340"/>
              <a:gd name="connsiteY44" fmla="*/ 4617720 h 6236970"/>
              <a:gd name="connsiteX45" fmla="*/ 803910 w 2339340"/>
              <a:gd name="connsiteY45" fmla="*/ 5215890 h 6236970"/>
              <a:gd name="connsiteX46" fmla="*/ 883920 w 2339340"/>
              <a:gd name="connsiteY46" fmla="*/ 5657850 h 6236970"/>
              <a:gd name="connsiteX47" fmla="*/ 872490 w 2339340"/>
              <a:gd name="connsiteY47" fmla="*/ 5684520 h 6236970"/>
              <a:gd name="connsiteX48" fmla="*/ 693420 w 2339340"/>
              <a:gd name="connsiteY48" fmla="*/ 5894070 h 6236970"/>
              <a:gd name="connsiteX49" fmla="*/ 541020 w 2339340"/>
              <a:gd name="connsiteY49" fmla="*/ 6092190 h 6236970"/>
              <a:gd name="connsiteX50" fmla="*/ 510540 w 2339340"/>
              <a:gd name="connsiteY50" fmla="*/ 6156960 h 6236970"/>
              <a:gd name="connsiteX51" fmla="*/ 701040 w 2339340"/>
              <a:gd name="connsiteY51" fmla="*/ 6092190 h 6236970"/>
              <a:gd name="connsiteX52" fmla="*/ 830580 w 2339340"/>
              <a:gd name="connsiteY52" fmla="*/ 6065520 h 6236970"/>
              <a:gd name="connsiteX53" fmla="*/ 952500 w 2339340"/>
              <a:gd name="connsiteY53" fmla="*/ 5974080 h 6236970"/>
              <a:gd name="connsiteX54" fmla="*/ 963930 w 2339340"/>
              <a:gd name="connsiteY54" fmla="*/ 5871210 h 6236970"/>
              <a:gd name="connsiteX55" fmla="*/ 1108710 w 2339340"/>
              <a:gd name="connsiteY55" fmla="*/ 5817870 h 6236970"/>
              <a:gd name="connsiteX56" fmla="*/ 1108710 w 2339340"/>
              <a:gd name="connsiteY56" fmla="*/ 5791200 h 6236970"/>
              <a:gd name="connsiteX57" fmla="*/ 1032510 w 2339340"/>
              <a:gd name="connsiteY57" fmla="*/ 5634990 h 6236970"/>
              <a:gd name="connsiteX58" fmla="*/ 1043940 w 2339340"/>
              <a:gd name="connsiteY58" fmla="*/ 5280660 h 6236970"/>
              <a:gd name="connsiteX59" fmla="*/ 1074420 w 2339340"/>
              <a:gd name="connsiteY59" fmla="*/ 4888230 h 6236970"/>
              <a:gd name="connsiteX60" fmla="*/ 1002030 w 2339340"/>
              <a:gd name="connsiteY60" fmla="*/ 4423410 h 6236970"/>
              <a:gd name="connsiteX61" fmla="*/ 1066800 w 2339340"/>
              <a:gd name="connsiteY61" fmla="*/ 4130040 h 6236970"/>
              <a:gd name="connsiteX62" fmla="*/ 1116330 w 2339340"/>
              <a:gd name="connsiteY62" fmla="*/ 3775710 h 6236970"/>
              <a:gd name="connsiteX63" fmla="*/ 1165860 w 2339340"/>
              <a:gd name="connsiteY63" fmla="*/ 3375660 h 6236970"/>
              <a:gd name="connsiteX64" fmla="*/ 1238250 w 2339340"/>
              <a:gd name="connsiteY64" fmla="*/ 3882390 h 6236970"/>
              <a:gd name="connsiteX65" fmla="*/ 1280160 w 2339340"/>
              <a:gd name="connsiteY65" fmla="*/ 4366260 h 6236970"/>
              <a:gd name="connsiteX66" fmla="*/ 1310640 w 2339340"/>
              <a:gd name="connsiteY66" fmla="*/ 4533900 h 6236970"/>
              <a:gd name="connsiteX67" fmla="*/ 1272540 w 2339340"/>
              <a:gd name="connsiteY67" fmla="*/ 4838700 h 6236970"/>
              <a:gd name="connsiteX68" fmla="*/ 1242060 w 2339340"/>
              <a:gd name="connsiteY68" fmla="*/ 5059680 h 6236970"/>
              <a:gd name="connsiteX69" fmla="*/ 1276350 w 2339340"/>
              <a:gd name="connsiteY69" fmla="*/ 5288280 h 6236970"/>
              <a:gd name="connsiteX70" fmla="*/ 1333500 w 2339340"/>
              <a:gd name="connsiteY70" fmla="*/ 5494020 h 6236970"/>
              <a:gd name="connsiteX71" fmla="*/ 1314450 w 2339340"/>
              <a:gd name="connsiteY71" fmla="*/ 5615940 h 6236970"/>
              <a:gd name="connsiteX72" fmla="*/ 1264920 w 2339340"/>
              <a:gd name="connsiteY72" fmla="*/ 5795010 h 6236970"/>
              <a:gd name="connsiteX73" fmla="*/ 1264920 w 2339340"/>
              <a:gd name="connsiteY73" fmla="*/ 5901690 h 6236970"/>
              <a:gd name="connsiteX74" fmla="*/ 1424940 w 2339340"/>
              <a:gd name="connsiteY74" fmla="*/ 6236970 h 6236970"/>
              <a:gd name="connsiteX75" fmla="*/ 1565910 w 2339340"/>
              <a:gd name="connsiteY75" fmla="*/ 6065520 h 6236970"/>
              <a:gd name="connsiteX76" fmla="*/ 1604010 w 2339340"/>
              <a:gd name="connsiteY76" fmla="*/ 6012180 h 6236970"/>
              <a:gd name="connsiteX77" fmla="*/ 1524000 w 2339340"/>
              <a:gd name="connsiteY77" fmla="*/ 5844540 h 6236970"/>
              <a:gd name="connsiteX78" fmla="*/ 1466850 w 2339340"/>
              <a:gd name="connsiteY78" fmla="*/ 5718810 h 6236970"/>
              <a:gd name="connsiteX79" fmla="*/ 1440180 w 2339340"/>
              <a:gd name="connsiteY79" fmla="*/ 5638800 h 6236970"/>
              <a:gd name="connsiteX80" fmla="*/ 1546860 w 2339340"/>
              <a:gd name="connsiteY80" fmla="*/ 5078730 h 6236970"/>
              <a:gd name="connsiteX81" fmla="*/ 1600200 w 2339340"/>
              <a:gd name="connsiteY81" fmla="*/ 4507230 h 6236970"/>
              <a:gd name="connsiteX82" fmla="*/ 1684020 w 2339340"/>
              <a:gd name="connsiteY82" fmla="*/ 4027170 h 6236970"/>
              <a:gd name="connsiteX83" fmla="*/ 1703070 w 2339340"/>
              <a:gd name="connsiteY83" fmla="*/ 3688080 h 6236970"/>
              <a:gd name="connsiteX84" fmla="*/ 1673305 w 2339340"/>
              <a:gd name="connsiteY84" fmla="*/ 3083005 h 6236970"/>
              <a:gd name="connsiteX85" fmla="*/ 1630680 w 2339340"/>
              <a:gd name="connsiteY85" fmla="*/ 2868930 h 6236970"/>
              <a:gd name="connsiteX86" fmla="*/ 1607820 w 2339340"/>
              <a:gd name="connsiteY86" fmla="*/ 2750820 h 6236970"/>
              <a:gd name="connsiteX87" fmla="*/ 1584960 w 2339340"/>
              <a:gd name="connsiteY87" fmla="*/ 2423160 h 6236970"/>
              <a:gd name="connsiteX88" fmla="*/ 1584960 w 2339340"/>
              <a:gd name="connsiteY88" fmla="*/ 2072640 h 6236970"/>
              <a:gd name="connsiteX89" fmla="*/ 1619250 w 2339340"/>
              <a:gd name="connsiteY89" fmla="*/ 1771650 h 6236970"/>
              <a:gd name="connsiteX90" fmla="*/ 1691640 w 2339340"/>
              <a:gd name="connsiteY90" fmla="*/ 1501140 h 6236970"/>
              <a:gd name="connsiteX91" fmla="*/ 1954530 w 2339340"/>
              <a:gd name="connsiteY91" fmla="*/ 1924050 h 6236970"/>
              <a:gd name="connsiteX92" fmla="*/ 2045970 w 2339340"/>
              <a:gd name="connsiteY92" fmla="*/ 2045970 h 6236970"/>
              <a:gd name="connsiteX93" fmla="*/ 1840230 w 2339340"/>
              <a:gd name="connsiteY93" fmla="*/ 2358390 h 6236970"/>
              <a:gd name="connsiteX94" fmla="*/ 1729740 w 2339340"/>
              <a:gd name="connsiteY94" fmla="*/ 2545080 h 6236970"/>
              <a:gd name="connsiteX95" fmla="*/ 1672590 w 2339340"/>
              <a:gd name="connsiteY95" fmla="*/ 2674620 h 6236970"/>
              <a:gd name="connsiteX96" fmla="*/ 1606391 w 2339340"/>
              <a:gd name="connsiteY96" fmla="*/ 2746296 h 6236970"/>
              <a:gd name="connsiteX97" fmla="*/ 1658302 w 2339340"/>
              <a:gd name="connsiteY97" fmla="*/ 3010615 h 6236970"/>
              <a:gd name="connsiteX98" fmla="*/ 1729740 w 2339340"/>
              <a:gd name="connsiteY98" fmla="*/ 2891790 h 6236970"/>
              <a:gd name="connsiteX99" fmla="*/ 1927860 w 2339340"/>
              <a:gd name="connsiteY99" fmla="*/ 2689860 h 6236970"/>
              <a:gd name="connsiteX100" fmla="*/ 2065020 w 2339340"/>
              <a:gd name="connsiteY100" fmla="*/ 2548890 h 6236970"/>
              <a:gd name="connsiteX101" fmla="*/ 2202180 w 2339340"/>
              <a:gd name="connsiteY101" fmla="*/ 2339340 h 6236970"/>
              <a:gd name="connsiteX102" fmla="*/ 2339340 w 2339340"/>
              <a:gd name="connsiteY102" fmla="*/ 2049780 h 6236970"/>
              <a:gd name="connsiteX103" fmla="*/ 2293620 w 2339340"/>
              <a:gd name="connsiteY103" fmla="*/ 1958340 h 6236970"/>
              <a:gd name="connsiteX104" fmla="*/ 2232660 w 2339340"/>
              <a:gd name="connsiteY104" fmla="*/ 1752600 h 6236970"/>
              <a:gd name="connsiteX105" fmla="*/ 2175510 w 2339340"/>
              <a:gd name="connsiteY105" fmla="*/ 1565910 h 6236970"/>
              <a:gd name="connsiteX106" fmla="*/ 2065020 w 2339340"/>
              <a:gd name="connsiteY106" fmla="*/ 1352550 h 6236970"/>
              <a:gd name="connsiteX107" fmla="*/ 1958340 w 2339340"/>
              <a:gd name="connsiteY107" fmla="*/ 1169670 h 6236970"/>
              <a:gd name="connsiteX108" fmla="*/ 1878330 w 2339340"/>
              <a:gd name="connsiteY108" fmla="*/ 1043940 h 6236970"/>
              <a:gd name="connsiteX109" fmla="*/ 1752600 w 2339340"/>
              <a:gd name="connsiteY109" fmla="*/ 975360 h 6236970"/>
              <a:gd name="connsiteX110" fmla="*/ 1645920 w 2339340"/>
              <a:gd name="connsiteY110" fmla="*/ 956310 h 6236970"/>
              <a:gd name="connsiteX111" fmla="*/ 1546860 w 2339340"/>
              <a:gd name="connsiteY111" fmla="*/ 922020 h 6236970"/>
              <a:gd name="connsiteX112" fmla="*/ 1276350 w 2339340"/>
              <a:gd name="connsiteY112" fmla="*/ 861060 h 6236970"/>
              <a:gd name="connsiteX113" fmla="*/ 1257300 w 2339340"/>
              <a:gd name="connsiteY113" fmla="*/ 739140 h 6236970"/>
              <a:gd name="connsiteX114" fmla="*/ 1325880 w 2339340"/>
              <a:gd name="connsiteY114" fmla="*/ 594360 h 6236970"/>
              <a:gd name="connsiteX115" fmla="*/ 1363980 w 2339340"/>
              <a:gd name="connsiteY115" fmla="*/ 537210 h 6236970"/>
              <a:gd name="connsiteX116" fmla="*/ 1352550 w 2339340"/>
              <a:gd name="connsiteY116" fmla="*/ 438150 h 6236970"/>
              <a:gd name="connsiteX117" fmla="*/ 1348740 w 2339340"/>
              <a:gd name="connsiteY117" fmla="*/ 308610 h 6236970"/>
              <a:gd name="connsiteX118" fmla="*/ 1306830 w 2339340"/>
              <a:gd name="connsiteY118" fmla="*/ 114300 h 6236970"/>
              <a:gd name="connsiteX119" fmla="*/ 1188720 w 2339340"/>
              <a:gd name="connsiteY119" fmla="*/ 38100 h 6236970"/>
              <a:gd name="connsiteX120" fmla="*/ 1143000 w 2339340"/>
              <a:gd name="connsiteY120" fmla="*/ 11430 h 6236970"/>
              <a:gd name="connsiteX121" fmla="*/ 1093470 w 2339340"/>
              <a:gd name="connsiteY121" fmla="*/ 22860 h 6236970"/>
              <a:gd name="connsiteX0" fmla="*/ 1093470 w 2339340"/>
              <a:gd name="connsiteY0" fmla="*/ 22860 h 6236970"/>
              <a:gd name="connsiteX1" fmla="*/ 971550 w 2339340"/>
              <a:gd name="connsiteY1" fmla="*/ 68580 h 6236970"/>
              <a:gd name="connsiteX2" fmla="*/ 967740 w 2339340"/>
              <a:gd name="connsiteY2" fmla="*/ 0 h 6236970"/>
              <a:gd name="connsiteX3" fmla="*/ 872490 w 2339340"/>
              <a:gd name="connsiteY3" fmla="*/ 121920 h 6236970"/>
              <a:gd name="connsiteX4" fmla="*/ 849630 w 2339340"/>
              <a:gd name="connsiteY4" fmla="*/ 86916 h 6236970"/>
              <a:gd name="connsiteX5" fmla="*/ 804863 w 2339340"/>
              <a:gd name="connsiteY5" fmla="*/ 216455 h 6236970"/>
              <a:gd name="connsiteX6" fmla="*/ 811530 w 2339340"/>
              <a:gd name="connsiteY6" fmla="*/ 461010 h 6236970"/>
              <a:gd name="connsiteX7" fmla="*/ 754380 w 2339340"/>
              <a:gd name="connsiteY7" fmla="*/ 464820 h 6236970"/>
              <a:gd name="connsiteX8" fmla="*/ 781050 w 2339340"/>
              <a:gd name="connsiteY8" fmla="*/ 548640 h 6236970"/>
              <a:gd name="connsiteX9" fmla="*/ 822960 w 2339340"/>
              <a:gd name="connsiteY9" fmla="*/ 624840 h 6236970"/>
              <a:gd name="connsiteX10" fmla="*/ 887730 w 2339340"/>
              <a:gd name="connsiteY10" fmla="*/ 689610 h 6236970"/>
              <a:gd name="connsiteX11" fmla="*/ 925830 w 2339340"/>
              <a:gd name="connsiteY11" fmla="*/ 769620 h 6236970"/>
              <a:gd name="connsiteX12" fmla="*/ 925830 w 2339340"/>
              <a:gd name="connsiteY12" fmla="*/ 861060 h 6236970"/>
              <a:gd name="connsiteX13" fmla="*/ 803910 w 2339340"/>
              <a:gd name="connsiteY13" fmla="*/ 922020 h 6236970"/>
              <a:gd name="connsiteX14" fmla="*/ 701040 w 2339340"/>
              <a:gd name="connsiteY14" fmla="*/ 948690 h 6236970"/>
              <a:gd name="connsiteX15" fmla="*/ 556260 w 2339340"/>
              <a:gd name="connsiteY15" fmla="*/ 952500 h 6236970"/>
              <a:gd name="connsiteX16" fmla="*/ 403860 w 2339340"/>
              <a:gd name="connsiteY16" fmla="*/ 1002030 h 6236970"/>
              <a:gd name="connsiteX17" fmla="*/ 320040 w 2339340"/>
              <a:gd name="connsiteY17" fmla="*/ 1085850 h 6236970"/>
              <a:gd name="connsiteX18" fmla="*/ 247650 w 2339340"/>
              <a:gd name="connsiteY18" fmla="*/ 1276350 h 6236970"/>
              <a:gd name="connsiteX19" fmla="*/ 163830 w 2339340"/>
              <a:gd name="connsiteY19" fmla="*/ 1569720 h 6236970"/>
              <a:gd name="connsiteX20" fmla="*/ 83820 w 2339340"/>
              <a:gd name="connsiteY20" fmla="*/ 1783080 h 6236970"/>
              <a:gd name="connsiteX21" fmla="*/ 72390 w 2339340"/>
              <a:gd name="connsiteY21" fmla="*/ 1962150 h 6236970"/>
              <a:gd name="connsiteX22" fmla="*/ 0 w 2339340"/>
              <a:gd name="connsiteY22" fmla="*/ 2145030 h 6236970"/>
              <a:gd name="connsiteX23" fmla="*/ 11430 w 2339340"/>
              <a:gd name="connsiteY23" fmla="*/ 2251710 h 6236970"/>
              <a:gd name="connsiteX24" fmla="*/ 106680 w 2339340"/>
              <a:gd name="connsiteY24" fmla="*/ 2426970 h 6236970"/>
              <a:gd name="connsiteX25" fmla="*/ 243840 w 2339340"/>
              <a:gd name="connsiteY25" fmla="*/ 2594610 h 6236970"/>
              <a:gd name="connsiteX26" fmla="*/ 422910 w 2339340"/>
              <a:gd name="connsiteY26" fmla="*/ 2769870 h 6236970"/>
              <a:gd name="connsiteX27" fmla="*/ 609600 w 2339340"/>
              <a:gd name="connsiteY27" fmla="*/ 2929890 h 6236970"/>
              <a:gd name="connsiteX28" fmla="*/ 703183 w 2339340"/>
              <a:gd name="connsiteY28" fmla="*/ 3062525 h 6236970"/>
              <a:gd name="connsiteX29" fmla="*/ 711517 w 2339340"/>
              <a:gd name="connsiteY29" fmla="*/ 2784396 h 6236970"/>
              <a:gd name="connsiteX30" fmla="*/ 647700 w 2339340"/>
              <a:gd name="connsiteY30" fmla="*/ 2731770 h 6236970"/>
              <a:gd name="connsiteX31" fmla="*/ 541020 w 2339340"/>
              <a:gd name="connsiteY31" fmla="*/ 2537460 h 6236970"/>
              <a:gd name="connsiteX32" fmla="*/ 487680 w 2339340"/>
              <a:gd name="connsiteY32" fmla="*/ 2426970 h 6236970"/>
              <a:gd name="connsiteX33" fmla="*/ 293370 w 2339340"/>
              <a:gd name="connsiteY33" fmla="*/ 2205990 h 6236970"/>
              <a:gd name="connsiteX34" fmla="*/ 426720 w 2339340"/>
              <a:gd name="connsiteY34" fmla="*/ 1988820 h 6236970"/>
              <a:gd name="connsiteX35" fmla="*/ 483870 w 2339340"/>
              <a:gd name="connsiteY35" fmla="*/ 1878330 h 6236970"/>
              <a:gd name="connsiteX36" fmla="*/ 544830 w 2339340"/>
              <a:gd name="connsiteY36" fmla="*/ 1642110 h 6236970"/>
              <a:gd name="connsiteX37" fmla="*/ 636270 w 2339340"/>
              <a:gd name="connsiteY37" fmla="*/ 1897380 h 6236970"/>
              <a:gd name="connsiteX38" fmla="*/ 678180 w 2339340"/>
              <a:gd name="connsiteY38" fmla="*/ 2202180 h 6236970"/>
              <a:gd name="connsiteX39" fmla="*/ 689610 w 2339340"/>
              <a:gd name="connsiteY39" fmla="*/ 2487930 h 6236970"/>
              <a:gd name="connsiteX40" fmla="*/ 712470 w 2339340"/>
              <a:gd name="connsiteY40" fmla="*/ 2762250 h 6236970"/>
              <a:gd name="connsiteX41" fmla="*/ 701040 w 2339340"/>
              <a:gd name="connsiteY41" fmla="*/ 3177540 h 6236970"/>
              <a:gd name="connsiteX42" fmla="*/ 643890 w 2339340"/>
              <a:gd name="connsiteY42" fmla="*/ 3783330 h 6236970"/>
              <a:gd name="connsiteX43" fmla="*/ 613410 w 2339340"/>
              <a:gd name="connsiteY43" fmla="*/ 4255770 h 6236970"/>
              <a:gd name="connsiteX44" fmla="*/ 689610 w 2339340"/>
              <a:gd name="connsiteY44" fmla="*/ 4617720 h 6236970"/>
              <a:gd name="connsiteX45" fmla="*/ 803910 w 2339340"/>
              <a:gd name="connsiteY45" fmla="*/ 5215890 h 6236970"/>
              <a:gd name="connsiteX46" fmla="*/ 883920 w 2339340"/>
              <a:gd name="connsiteY46" fmla="*/ 5657850 h 6236970"/>
              <a:gd name="connsiteX47" fmla="*/ 872490 w 2339340"/>
              <a:gd name="connsiteY47" fmla="*/ 5684520 h 6236970"/>
              <a:gd name="connsiteX48" fmla="*/ 693420 w 2339340"/>
              <a:gd name="connsiteY48" fmla="*/ 5894070 h 6236970"/>
              <a:gd name="connsiteX49" fmla="*/ 541020 w 2339340"/>
              <a:gd name="connsiteY49" fmla="*/ 6092190 h 6236970"/>
              <a:gd name="connsiteX50" fmla="*/ 510540 w 2339340"/>
              <a:gd name="connsiteY50" fmla="*/ 6156960 h 6236970"/>
              <a:gd name="connsiteX51" fmla="*/ 701040 w 2339340"/>
              <a:gd name="connsiteY51" fmla="*/ 6092190 h 6236970"/>
              <a:gd name="connsiteX52" fmla="*/ 830580 w 2339340"/>
              <a:gd name="connsiteY52" fmla="*/ 6065520 h 6236970"/>
              <a:gd name="connsiteX53" fmla="*/ 952500 w 2339340"/>
              <a:gd name="connsiteY53" fmla="*/ 5974080 h 6236970"/>
              <a:gd name="connsiteX54" fmla="*/ 963930 w 2339340"/>
              <a:gd name="connsiteY54" fmla="*/ 5871210 h 6236970"/>
              <a:gd name="connsiteX55" fmla="*/ 1108710 w 2339340"/>
              <a:gd name="connsiteY55" fmla="*/ 5817870 h 6236970"/>
              <a:gd name="connsiteX56" fmla="*/ 1108710 w 2339340"/>
              <a:gd name="connsiteY56" fmla="*/ 5791200 h 6236970"/>
              <a:gd name="connsiteX57" fmla="*/ 1032510 w 2339340"/>
              <a:gd name="connsiteY57" fmla="*/ 5634990 h 6236970"/>
              <a:gd name="connsiteX58" fmla="*/ 1043940 w 2339340"/>
              <a:gd name="connsiteY58" fmla="*/ 5280660 h 6236970"/>
              <a:gd name="connsiteX59" fmla="*/ 1074420 w 2339340"/>
              <a:gd name="connsiteY59" fmla="*/ 4888230 h 6236970"/>
              <a:gd name="connsiteX60" fmla="*/ 1002030 w 2339340"/>
              <a:gd name="connsiteY60" fmla="*/ 4423410 h 6236970"/>
              <a:gd name="connsiteX61" fmla="*/ 1066800 w 2339340"/>
              <a:gd name="connsiteY61" fmla="*/ 4130040 h 6236970"/>
              <a:gd name="connsiteX62" fmla="*/ 1116330 w 2339340"/>
              <a:gd name="connsiteY62" fmla="*/ 3775710 h 6236970"/>
              <a:gd name="connsiteX63" fmla="*/ 1165860 w 2339340"/>
              <a:gd name="connsiteY63" fmla="*/ 3375660 h 6236970"/>
              <a:gd name="connsiteX64" fmla="*/ 1238250 w 2339340"/>
              <a:gd name="connsiteY64" fmla="*/ 3882390 h 6236970"/>
              <a:gd name="connsiteX65" fmla="*/ 1280160 w 2339340"/>
              <a:gd name="connsiteY65" fmla="*/ 4366260 h 6236970"/>
              <a:gd name="connsiteX66" fmla="*/ 1310640 w 2339340"/>
              <a:gd name="connsiteY66" fmla="*/ 4533900 h 6236970"/>
              <a:gd name="connsiteX67" fmla="*/ 1272540 w 2339340"/>
              <a:gd name="connsiteY67" fmla="*/ 4838700 h 6236970"/>
              <a:gd name="connsiteX68" fmla="*/ 1242060 w 2339340"/>
              <a:gd name="connsiteY68" fmla="*/ 5059680 h 6236970"/>
              <a:gd name="connsiteX69" fmla="*/ 1276350 w 2339340"/>
              <a:gd name="connsiteY69" fmla="*/ 5288280 h 6236970"/>
              <a:gd name="connsiteX70" fmla="*/ 1333500 w 2339340"/>
              <a:gd name="connsiteY70" fmla="*/ 5494020 h 6236970"/>
              <a:gd name="connsiteX71" fmla="*/ 1314450 w 2339340"/>
              <a:gd name="connsiteY71" fmla="*/ 5615940 h 6236970"/>
              <a:gd name="connsiteX72" fmla="*/ 1264920 w 2339340"/>
              <a:gd name="connsiteY72" fmla="*/ 5795010 h 6236970"/>
              <a:gd name="connsiteX73" fmla="*/ 1264920 w 2339340"/>
              <a:gd name="connsiteY73" fmla="*/ 5901690 h 6236970"/>
              <a:gd name="connsiteX74" fmla="*/ 1424940 w 2339340"/>
              <a:gd name="connsiteY74" fmla="*/ 6236970 h 6236970"/>
              <a:gd name="connsiteX75" fmla="*/ 1565910 w 2339340"/>
              <a:gd name="connsiteY75" fmla="*/ 6065520 h 6236970"/>
              <a:gd name="connsiteX76" fmla="*/ 1604010 w 2339340"/>
              <a:gd name="connsiteY76" fmla="*/ 6012180 h 6236970"/>
              <a:gd name="connsiteX77" fmla="*/ 1524000 w 2339340"/>
              <a:gd name="connsiteY77" fmla="*/ 5844540 h 6236970"/>
              <a:gd name="connsiteX78" fmla="*/ 1466850 w 2339340"/>
              <a:gd name="connsiteY78" fmla="*/ 5718810 h 6236970"/>
              <a:gd name="connsiteX79" fmla="*/ 1440180 w 2339340"/>
              <a:gd name="connsiteY79" fmla="*/ 5638800 h 6236970"/>
              <a:gd name="connsiteX80" fmla="*/ 1546860 w 2339340"/>
              <a:gd name="connsiteY80" fmla="*/ 5078730 h 6236970"/>
              <a:gd name="connsiteX81" fmla="*/ 1600200 w 2339340"/>
              <a:gd name="connsiteY81" fmla="*/ 4507230 h 6236970"/>
              <a:gd name="connsiteX82" fmla="*/ 1684020 w 2339340"/>
              <a:gd name="connsiteY82" fmla="*/ 4027170 h 6236970"/>
              <a:gd name="connsiteX83" fmla="*/ 1703070 w 2339340"/>
              <a:gd name="connsiteY83" fmla="*/ 3688080 h 6236970"/>
              <a:gd name="connsiteX84" fmla="*/ 1673305 w 2339340"/>
              <a:gd name="connsiteY84" fmla="*/ 3083005 h 6236970"/>
              <a:gd name="connsiteX85" fmla="*/ 1630680 w 2339340"/>
              <a:gd name="connsiteY85" fmla="*/ 2868930 h 6236970"/>
              <a:gd name="connsiteX86" fmla="*/ 1607820 w 2339340"/>
              <a:gd name="connsiteY86" fmla="*/ 2750820 h 6236970"/>
              <a:gd name="connsiteX87" fmla="*/ 1584960 w 2339340"/>
              <a:gd name="connsiteY87" fmla="*/ 2423160 h 6236970"/>
              <a:gd name="connsiteX88" fmla="*/ 1584960 w 2339340"/>
              <a:gd name="connsiteY88" fmla="*/ 2072640 h 6236970"/>
              <a:gd name="connsiteX89" fmla="*/ 1619250 w 2339340"/>
              <a:gd name="connsiteY89" fmla="*/ 1771650 h 6236970"/>
              <a:gd name="connsiteX90" fmla="*/ 1691640 w 2339340"/>
              <a:gd name="connsiteY90" fmla="*/ 1501140 h 6236970"/>
              <a:gd name="connsiteX91" fmla="*/ 1954530 w 2339340"/>
              <a:gd name="connsiteY91" fmla="*/ 1924050 h 6236970"/>
              <a:gd name="connsiteX92" fmla="*/ 2045970 w 2339340"/>
              <a:gd name="connsiteY92" fmla="*/ 2045970 h 6236970"/>
              <a:gd name="connsiteX93" fmla="*/ 1840230 w 2339340"/>
              <a:gd name="connsiteY93" fmla="*/ 2358390 h 6236970"/>
              <a:gd name="connsiteX94" fmla="*/ 1729740 w 2339340"/>
              <a:gd name="connsiteY94" fmla="*/ 2545080 h 6236970"/>
              <a:gd name="connsiteX95" fmla="*/ 1672590 w 2339340"/>
              <a:gd name="connsiteY95" fmla="*/ 2674620 h 6236970"/>
              <a:gd name="connsiteX96" fmla="*/ 1606391 w 2339340"/>
              <a:gd name="connsiteY96" fmla="*/ 2746296 h 6236970"/>
              <a:gd name="connsiteX97" fmla="*/ 1658302 w 2339340"/>
              <a:gd name="connsiteY97" fmla="*/ 3010615 h 6236970"/>
              <a:gd name="connsiteX98" fmla="*/ 1729740 w 2339340"/>
              <a:gd name="connsiteY98" fmla="*/ 2891790 h 6236970"/>
              <a:gd name="connsiteX99" fmla="*/ 1927860 w 2339340"/>
              <a:gd name="connsiteY99" fmla="*/ 2689860 h 6236970"/>
              <a:gd name="connsiteX100" fmla="*/ 2065020 w 2339340"/>
              <a:gd name="connsiteY100" fmla="*/ 2548890 h 6236970"/>
              <a:gd name="connsiteX101" fmla="*/ 2202180 w 2339340"/>
              <a:gd name="connsiteY101" fmla="*/ 2339340 h 6236970"/>
              <a:gd name="connsiteX102" fmla="*/ 2339340 w 2339340"/>
              <a:gd name="connsiteY102" fmla="*/ 2049780 h 6236970"/>
              <a:gd name="connsiteX103" fmla="*/ 2293620 w 2339340"/>
              <a:gd name="connsiteY103" fmla="*/ 1958340 h 6236970"/>
              <a:gd name="connsiteX104" fmla="*/ 2232660 w 2339340"/>
              <a:gd name="connsiteY104" fmla="*/ 1752600 h 6236970"/>
              <a:gd name="connsiteX105" fmla="*/ 2175510 w 2339340"/>
              <a:gd name="connsiteY105" fmla="*/ 1565910 h 6236970"/>
              <a:gd name="connsiteX106" fmla="*/ 2065020 w 2339340"/>
              <a:gd name="connsiteY106" fmla="*/ 1352550 h 6236970"/>
              <a:gd name="connsiteX107" fmla="*/ 1958340 w 2339340"/>
              <a:gd name="connsiteY107" fmla="*/ 1169670 h 6236970"/>
              <a:gd name="connsiteX108" fmla="*/ 1878330 w 2339340"/>
              <a:gd name="connsiteY108" fmla="*/ 1043940 h 6236970"/>
              <a:gd name="connsiteX109" fmla="*/ 1752600 w 2339340"/>
              <a:gd name="connsiteY109" fmla="*/ 975360 h 6236970"/>
              <a:gd name="connsiteX110" fmla="*/ 1645920 w 2339340"/>
              <a:gd name="connsiteY110" fmla="*/ 956310 h 6236970"/>
              <a:gd name="connsiteX111" fmla="*/ 1546860 w 2339340"/>
              <a:gd name="connsiteY111" fmla="*/ 922020 h 6236970"/>
              <a:gd name="connsiteX112" fmla="*/ 1276350 w 2339340"/>
              <a:gd name="connsiteY112" fmla="*/ 861060 h 6236970"/>
              <a:gd name="connsiteX113" fmla="*/ 1257300 w 2339340"/>
              <a:gd name="connsiteY113" fmla="*/ 739140 h 6236970"/>
              <a:gd name="connsiteX114" fmla="*/ 1325880 w 2339340"/>
              <a:gd name="connsiteY114" fmla="*/ 594360 h 6236970"/>
              <a:gd name="connsiteX115" fmla="*/ 1363980 w 2339340"/>
              <a:gd name="connsiteY115" fmla="*/ 537210 h 6236970"/>
              <a:gd name="connsiteX116" fmla="*/ 1352550 w 2339340"/>
              <a:gd name="connsiteY116" fmla="*/ 438150 h 6236970"/>
              <a:gd name="connsiteX117" fmla="*/ 1348740 w 2339340"/>
              <a:gd name="connsiteY117" fmla="*/ 308610 h 6236970"/>
              <a:gd name="connsiteX118" fmla="*/ 1306830 w 2339340"/>
              <a:gd name="connsiteY118" fmla="*/ 114300 h 6236970"/>
              <a:gd name="connsiteX119" fmla="*/ 1188720 w 2339340"/>
              <a:gd name="connsiteY119" fmla="*/ 38100 h 6236970"/>
              <a:gd name="connsiteX120" fmla="*/ 1143000 w 2339340"/>
              <a:gd name="connsiteY120" fmla="*/ 11430 h 6236970"/>
              <a:gd name="connsiteX121" fmla="*/ 1093470 w 2339340"/>
              <a:gd name="connsiteY121" fmla="*/ 22860 h 6236970"/>
              <a:gd name="connsiteX0" fmla="*/ 1093470 w 2339340"/>
              <a:gd name="connsiteY0" fmla="*/ 22860 h 6236970"/>
              <a:gd name="connsiteX1" fmla="*/ 971550 w 2339340"/>
              <a:gd name="connsiteY1" fmla="*/ 68580 h 6236970"/>
              <a:gd name="connsiteX2" fmla="*/ 967740 w 2339340"/>
              <a:gd name="connsiteY2" fmla="*/ 0 h 6236970"/>
              <a:gd name="connsiteX3" fmla="*/ 872490 w 2339340"/>
              <a:gd name="connsiteY3" fmla="*/ 121920 h 6236970"/>
              <a:gd name="connsiteX4" fmla="*/ 849630 w 2339340"/>
              <a:gd name="connsiteY4" fmla="*/ 86916 h 6236970"/>
              <a:gd name="connsiteX5" fmla="*/ 804863 w 2339340"/>
              <a:gd name="connsiteY5" fmla="*/ 216455 h 6236970"/>
              <a:gd name="connsiteX6" fmla="*/ 782955 w 2339340"/>
              <a:gd name="connsiteY6" fmla="*/ 450294 h 6236970"/>
              <a:gd name="connsiteX7" fmla="*/ 754380 w 2339340"/>
              <a:gd name="connsiteY7" fmla="*/ 464820 h 6236970"/>
              <a:gd name="connsiteX8" fmla="*/ 781050 w 2339340"/>
              <a:gd name="connsiteY8" fmla="*/ 548640 h 6236970"/>
              <a:gd name="connsiteX9" fmla="*/ 822960 w 2339340"/>
              <a:gd name="connsiteY9" fmla="*/ 624840 h 6236970"/>
              <a:gd name="connsiteX10" fmla="*/ 887730 w 2339340"/>
              <a:gd name="connsiteY10" fmla="*/ 689610 h 6236970"/>
              <a:gd name="connsiteX11" fmla="*/ 925830 w 2339340"/>
              <a:gd name="connsiteY11" fmla="*/ 769620 h 6236970"/>
              <a:gd name="connsiteX12" fmla="*/ 925830 w 2339340"/>
              <a:gd name="connsiteY12" fmla="*/ 861060 h 6236970"/>
              <a:gd name="connsiteX13" fmla="*/ 803910 w 2339340"/>
              <a:gd name="connsiteY13" fmla="*/ 922020 h 6236970"/>
              <a:gd name="connsiteX14" fmla="*/ 701040 w 2339340"/>
              <a:gd name="connsiteY14" fmla="*/ 948690 h 6236970"/>
              <a:gd name="connsiteX15" fmla="*/ 556260 w 2339340"/>
              <a:gd name="connsiteY15" fmla="*/ 952500 h 6236970"/>
              <a:gd name="connsiteX16" fmla="*/ 403860 w 2339340"/>
              <a:gd name="connsiteY16" fmla="*/ 1002030 h 6236970"/>
              <a:gd name="connsiteX17" fmla="*/ 320040 w 2339340"/>
              <a:gd name="connsiteY17" fmla="*/ 1085850 h 6236970"/>
              <a:gd name="connsiteX18" fmla="*/ 247650 w 2339340"/>
              <a:gd name="connsiteY18" fmla="*/ 1276350 h 6236970"/>
              <a:gd name="connsiteX19" fmla="*/ 163830 w 2339340"/>
              <a:gd name="connsiteY19" fmla="*/ 1569720 h 6236970"/>
              <a:gd name="connsiteX20" fmla="*/ 83820 w 2339340"/>
              <a:gd name="connsiteY20" fmla="*/ 1783080 h 6236970"/>
              <a:gd name="connsiteX21" fmla="*/ 72390 w 2339340"/>
              <a:gd name="connsiteY21" fmla="*/ 1962150 h 6236970"/>
              <a:gd name="connsiteX22" fmla="*/ 0 w 2339340"/>
              <a:gd name="connsiteY22" fmla="*/ 2145030 h 6236970"/>
              <a:gd name="connsiteX23" fmla="*/ 11430 w 2339340"/>
              <a:gd name="connsiteY23" fmla="*/ 2251710 h 6236970"/>
              <a:gd name="connsiteX24" fmla="*/ 106680 w 2339340"/>
              <a:gd name="connsiteY24" fmla="*/ 2426970 h 6236970"/>
              <a:gd name="connsiteX25" fmla="*/ 243840 w 2339340"/>
              <a:gd name="connsiteY25" fmla="*/ 2594610 h 6236970"/>
              <a:gd name="connsiteX26" fmla="*/ 422910 w 2339340"/>
              <a:gd name="connsiteY26" fmla="*/ 2769870 h 6236970"/>
              <a:gd name="connsiteX27" fmla="*/ 609600 w 2339340"/>
              <a:gd name="connsiteY27" fmla="*/ 2929890 h 6236970"/>
              <a:gd name="connsiteX28" fmla="*/ 703183 w 2339340"/>
              <a:gd name="connsiteY28" fmla="*/ 3062525 h 6236970"/>
              <a:gd name="connsiteX29" fmla="*/ 711517 w 2339340"/>
              <a:gd name="connsiteY29" fmla="*/ 2784396 h 6236970"/>
              <a:gd name="connsiteX30" fmla="*/ 647700 w 2339340"/>
              <a:gd name="connsiteY30" fmla="*/ 2731770 h 6236970"/>
              <a:gd name="connsiteX31" fmla="*/ 541020 w 2339340"/>
              <a:gd name="connsiteY31" fmla="*/ 2537460 h 6236970"/>
              <a:gd name="connsiteX32" fmla="*/ 487680 w 2339340"/>
              <a:gd name="connsiteY32" fmla="*/ 2426970 h 6236970"/>
              <a:gd name="connsiteX33" fmla="*/ 293370 w 2339340"/>
              <a:gd name="connsiteY33" fmla="*/ 2205990 h 6236970"/>
              <a:gd name="connsiteX34" fmla="*/ 426720 w 2339340"/>
              <a:gd name="connsiteY34" fmla="*/ 1988820 h 6236970"/>
              <a:gd name="connsiteX35" fmla="*/ 483870 w 2339340"/>
              <a:gd name="connsiteY35" fmla="*/ 1878330 h 6236970"/>
              <a:gd name="connsiteX36" fmla="*/ 544830 w 2339340"/>
              <a:gd name="connsiteY36" fmla="*/ 1642110 h 6236970"/>
              <a:gd name="connsiteX37" fmla="*/ 636270 w 2339340"/>
              <a:gd name="connsiteY37" fmla="*/ 1897380 h 6236970"/>
              <a:gd name="connsiteX38" fmla="*/ 678180 w 2339340"/>
              <a:gd name="connsiteY38" fmla="*/ 2202180 h 6236970"/>
              <a:gd name="connsiteX39" fmla="*/ 689610 w 2339340"/>
              <a:gd name="connsiteY39" fmla="*/ 2487930 h 6236970"/>
              <a:gd name="connsiteX40" fmla="*/ 712470 w 2339340"/>
              <a:gd name="connsiteY40" fmla="*/ 2762250 h 6236970"/>
              <a:gd name="connsiteX41" fmla="*/ 701040 w 2339340"/>
              <a:gd name="connsiteY41" fmla="*/ 3177540 h 6236970"/>
              <a:gd name="connsiteX42" fmla="*/ 643890 w 2339340"/>
              <a:gd name="connsiteY42" fmla="*/ 3783330 h 6236970"/>
              <a:gd name="connsiteX43" fmla="*/ 613410 w 2339340"/>
              <a:gd name="connsiteY43" fmla="*/ 4255770 h 6236970"/>
              <a:gd name="connsiteX44" fmla="*/ 689610 w 2339340"/>
              <a:gd name="connsiteY44" fmla="*/ 4617720 h 6236970"/>
              <a:gd name="connsiteX45" fmla="*/ 803910 w 2339340"/>
              <a:gd name="connsiteY45" fmla="*/ 5215890 h 6236970"/>
              <a:gd name="connsiteX46" fmla="*/ 883920 w 2339340"/>
              <a:gd name="connsiteY46" fmla="*/ 5657850 h 6236970"/>
              <a:gd name="connsiteX47" fmla="*/ 872490 w 2339340"/>
              <a:gd name="connsiteY47" fmla="*/ 5684520 h 6236970"/>
              <a:gd name="connsiteX48" fmla="*/ 693420 w 2339340"/>
              <a:gd name="connsiteY48" fmla="*/ 5894070 h 6236970"/>
              <a:gd name="connsiteX49" fmla="*/ 541020 w 2339340"/>
              <a:gd name="connsiteY49" fmla="*/ 6092190 h 6236970"/>
              <a:gd name="connsiteX50" fmla="*/ 510540 w 2339340"/>
              <a:gd name="connsiteY50" fmla="*/ 6156960 h 6236970"/>
              <a:gd name="connsiteX51" fmla="*/ 701040 w 2339340"/>
              <a:gd name="connsiteY51" fmla="*/ 6092190 h 6236970"/>
              <a:gd name="connsiteX52" fmla="*/ 830580 w 2339340"/>
              <a:gd name="connsiteY52" fmla="*/ 6065520 h 6236970"/>
              <a:gd name="connsiteX53" fmla="*/ 952500 w 2339340"/>
              <a:gd name="connsiteY53" fmla="*/ 5974080 h 6236970"/>
              <a:gd name="connsiteX54" fmla="*/ 963930 w 2339340"/>
              <a:gd name="connsiteY54" fmla="*/ 5871210 h 6236970"/>
              <a:gd name="connsiteX55" fmla="*/ 1108710 w 2339340"/>
              <a:gd name="connsiteY55" fmla="*/ 5817870 h 6236970"/>
              <a:gd name="connsiteX56" fmla="*/ 1108710 w 2339340"/>
              <a:gd name="connsiteY56" fmla="*/ 5791200 h 6236970"/>
              <a:gd name="connsiteX57" fmla="*/ 1032510 w 2339340"/>
              <a:gd name="connsiteY57" fmla="*/ 5634990 h 6236970"/>
              <a:gd name="connsiteX58" fmla="*/ 1043940 w 2339340"/>
              <a:gd name="connsiteY58" fmla="*/ 5280660 h 6236970"/>
              <a:gd name="connsiteX59" fmla="*/ 1074420 w 2339340"/>
              <a:gd name="connsiteY59" fmla="*/ 4888230 h 6236970"/>
              <a:gd name="connsiteX60" fmla="*/ 1002030 w 2339340"/>
              <a:gd name="connsiteY60" fmla="*/ 4423410 h 6236970"/>
              <a:gd name="connsiteX61" fmla="*/ 1066800 w 2339340"/>
              <a:gd name="connsiteY61" fmla="*/ 4130040 h 6236970"/>
              <a:gd name="connsiteX62" fmla="*/ 1116330 w 2339340"/>
              <a:gd name="connsiteY62" fmla="*/ 3775710 h 6236970"/>
              <a:gd name="connsiteX63" fmla="*/ 1165860 w 2339340"/>
              <a:gd name="connsiteY63" fmla="*/ 3375660 h 6236970"/>
              <a:gd name="connsiteX64" fmla="*/ 1238250 w 2339340"/>
              <a:gd name="connsiteY64" fmla="*/ 3882390 h 6236970"/>
              <a:gd name="connsiteX65" fmla="*/ 1280160 w 2339340"/>
              <a:gd name="connsiteY65" fmla="*/ 4366260 h 6236970"/>
              <a:gd name="connsiteX66" fmla="*/ 1310640 w 2339340"/>
              <a:gd name="connsiteY66" fmla="*/ 4533900 h 6236970"/>
              <a:gd name="connsiteX67" fmla="*/ 1272540 w 2339340"/>
              <a:gd name="connsiteY67" fmla="*/ 4838700 h 6236970"/>
              <a:gd name="connsiteX68" fmla="*/ 1242060 w 2339340"/>
              <a:gd name="connsiteY68" fmla="*/ 5059680 h 6236970"/>
              <a:gd name="connsiteX69" fmla="*/ 1276350 w 2339340"/>
              <a:gd name="connsiteY69" fmla="*/ 5288280 h 6236970"/>
              <a:gd name="connsiteX70" fmla="*/ 1333500 w 2339340"/>
              <a:gd name="connsiteY70" fmla="*/ 5494020 h 6236970"/>
              <a:gd name="connsiteX71" fmla="*/ 1314450 w 2339340"/>
              <a:gd name="connsiteY71" fmla="*/ 5615940 h 6236970"/>
              <a:gd name="connsiteX72" fmla="*/ 1264920 w 2339340"/>
              <a:gd name="connsiteY72" fmla="*/ 5795010 h 6236970"/>
              <a:gd name="connsiteX73" fmla="*/ 1264920 w 2339340"/>
              <a:gd name="connsiteY73" fmla="*/ 5901690 h 6236970"/>
              <a:gd name="connsiteX74" fmla="*/ 1424940 w 2339340"/>
              <a:gd name="connsiteY74" fmla="*/ 6236970 h 6236970"/>
              <a:gd name="connsiteX75" fmla="*/ 1565910 w 2339340"/>
              <a:gd name="connsiteY75" fmla="*/ 6065520 h 6236970"/>
              <a:gd name="connsiteX76" fmla="*/ 1604010 w 2339340"/>
              <a:gd name="connsiteY76" fmla="*/ 6012180 h 6236970"/>
              <a:gd name="connsiteX77" fmla="*/ 1524000 w 2339340"/>
              <a:gd name="connsiteY77" fmla="*/ 5844540 h 6236970"/>
              <a:gd name="connsiteX78" fmla="*/ 1466850 w 2339340"/>
              <a:gd name="connsiteY78" fmla="*/ 5718810 h 6236970"/>
              <a:gd name="connsiteX79" fmla="*/ 1440180 w 2339340"/>
              <a:gd name="connsiteY79" fmla="*/ 5638800 h 6236970"/>
              <a:gd name="connsiteX80" fmla="*/ 1546860 w 2339340"/>
              <a:gd name="connsiteY80" fmla="*/ 5078730 h 6236970"/>
              <a:gd name="connsiteX81" fmla="*/ 1600200 w 2339340"/>
              <a:gd name="connsiteY81" fmla="*/ 4507230 h 6236970"/>
              <a:gd name="connsiteX82" fmla="*/ 1684020 w 2339340"/>
              <a:gd name="connsiteY82" fmla="*/ 4027170 h 6236970"/>
              <a:gd name="connsiteX83" fmla="*/ 1703070 w 2339340"/>
              <a:gd name="connsiteY83" fmla="*/ 3688080 h 6236970"/>
              <a:gd name="connsiteX84" fmla="*/ 1673305 w 2339340"/>
              <a:gd name="connsiteY84" fmla="*/ 3083005 h 6236970"/>
              <a:gd name="connsiteX85" fmla="*/ 1630680 w 2339340"/>
              <a:gd name="connsiteY85" fmla="*/ 2868930 h 6236970"/>
              <a:gd name="connsiteX86" fmla="*/ 1607820 w 2339340"/>
              <a:gd name="connsiteY86" fmla="*/ 2750820 h 6236970"/>
              <a:gd name="connsiteX87" fmla="*/ 1584960 w 2339340"/>
              <a:gd name="connsiteY87" fmla="*/ 2423160 h 6236970"/>
              <a:gd name="connsiteX88" fmla="*/ 1584960 w 2339340"/>
              <a:gd name="connsiteY88" fmla="*/ 2072640 h 6236970"/>
              <a:gd name="connsiteX89" fmla="*/ 1619250 w 2339340"/>
              <a:gd name="connsiteY89" fmla="*/ 1771650 h 6236970"/>
              <a:gd name="connsiteX90" fmla="*/ 1691640 w 2339340"/>
              <a:gd name="connsiteY90" fmla="*/ 1501140 h 6236970"/>
              <a:gd name="connsiteX91" fmla="*/ 1954530 w 2339340"/>
              <a:gd name="connsiteY91" fmla="*/ 1924050 h 6236970"/>
              <a:gd name="connsiteX92" fmla="*/ 2045970 w 2339340"/>
              <a:gd name="connsiteY92" fmla="*/ 2045970 h 6236970"/>
              <a:gd name="connsiteX93" fmla="*/ 1840230 w 2339340"/>
              <a:gd name="connsiteY93" fmla="*/ 2358390 h 6236970"/>
              <a:gd name="connsiteX94" fmla="*/ 1729740 w 2339340"/>
              <a:gd name="connsiteY94" fmla="*/ 2545080 h 6236970"/>
              <a:gd name="connsiteX95" fmla="*/ 1672590 w 2339340"/>
              <a:gd name="connsiteY95" fmla="*/ 2674620 h 6236970"/>
              <a:gd name="connsiteX96" fmla="*/ 1606391 w 2339340"/>
              <a:gd name="connsiteY96" fmla="*/ 2746296 h 6236970"/>
              <a:gd name="connsiteX97" fmla="*/ 1658302 w 2339340"/>
              <a:gd name="connsiteY97" fmla="*/ 3010615 h 6236970"/>
              <a:gd name="connsiteX98" fmla="*/ 1729740 w 2339340"/>
              <a:gd name="connsiteY98" fmla="*/ 2891790 h 6236970"/>
              <a:gd name="connsiteX99" fmla="*/ 1927860 w 2339340"/>
              <a:gd name="connsiteY99" fmla="*/ 2689860 h 6236970"/>
              <a:gd name="connsiteX100" fmla="*/ 2065020 w 2339340"/>
              <a:gd name="connsiteY100" fmla="*/ 2548890 h 6236970"/>
              <a:gd name="connsiteX101" fmla="*/ 2202180 w 2339340"/>
              <a:gd name="connsiteY101" fmla="*/ 2339340 h 6236970"/>
              <a:gd name="connsiteX102" fmla="*/ 2339340 w 2339340"/>
              <a:gd name="connsiteY102" fmla="*/ 2049780 h 6236970"/>
              <a:gd name="connsiteX103" fmla="*/ 2293620 w 2339340"/>
              <a:gd name="connsiteY103" fmla="*/ 1958340 h 6236970"/>
              <a:gd name="connsiteX104" fmla="*/ 2232660 w 2339340"/>
              <a:gd name="connsiteY104" fmla="*/ 1752600 h 6236970"/>
              <a:gd name="connsiteX105" fmla="*/ 2175510 w 2339340"/>
              <a:gd name="connsiteY105" fmla="*/ 1565910 h 6236970"/>
              <a:gd name="connsiteX106" fmla="*/ 2065020 w 2339340"/>
              <a:gd name="connsiteY106" fmla="*/ 1352550 h 6236970"/>
              <a:gd name="connsiteX107" fmla="*/ 1958340 w 2339340"/>
              <a:gd name="connsiteY107" fmla="*/ 1169670 h 6236970"/>
              <a:gd name="connsiteX108" fmla="*/ 1878330 w 2339340"/>
              <a:gd name="connsiteY108" fmla="*/ 1043940 h 6236970"/>
              <a:gd name="connsiteX109" fmla="*/ 1752600 w 2339340"/>
              <a:gd name="connsiteY109" fmla="*/ 975360 h 6236970"/>
              <a:gd name="connsiteX110" fmla="*/ 1645920 w 2339340"/>
              <a:gd name="connsiteY110" fmla="*/ 956310 h 6236970"/>
              <a:gd name="connsiteX111" fmla="*/ 1546860 w 2339340"/>
              <a:gd name="connsiteY111" fmla="*/ 922020 h 6236970"/>
              <a:gd name="connsiteX112" fmla="*/ 1276350 w 2339340"/>
              <a:gd name="connsiteY112" fmla="*/ 861060 h 6236970"/>
              <a:gd name="connsiteX113" fmla="*/ 1257300 w 2339340"/>
              <a:gd name="connsiteY113" fmla="*/ 739140 h 6236970"/>
              <a:gd name="connsiteX114" fmla="*/ 1325880 w 2339340"/>
              <a:gd name="connsiteY114" fmla="*/ 594360 h 6236970"/>
              <a:gd name="connsiteX115" fmla="*/ 1363980 w 2339340"/>
              <a:gd name="connsiteY115" fmla="*/ 537210 h 6236970"/>
              <a:gd name="connsiteX116" fmla="*/ 1352550 w 2339340"/>
              <a:gd name="connsiteY116" fmla="*/ 438150 h 6236970"/>
              <a:gd name="connsiteX117" fmla="*/ 1348740 w 2339340"/>
              <a:gd name="connsiteY117" fmla="*/ 308610 h 6236970"/>
              <a:gd name="connsiteX118" fmla="*/ 1306830 w 2339340"/>
              <a:gd name="connsiteY118" fmla="*/ 114300 h 6236970"/>
              <a:gd name="connsiteX119" fmla="*/ 1188720 w 2339340"/>
              <a:gd name="connsiteY119" fmla="*/ 38100 h 6236970"/>
              <a:gd name="connsiteX120" fmla="*/ 1143000 w 2339340"/>
              <a:gd name="connsiteY120" fmla="*/ 11430 h 6236970"/>
              <a:gd name="connsiteX121" fmla="*/ 1093470 w 2339340"/>
              <a:gd name="connsiteY121" fmla="*/ 22860 h 6236970"/>
              <a:gd name="connsiteX0" fmla="*/ 1093470 w 2339340"/>
              <a:gd name="connsiteY0" fmla="*/ 22860 h 6236970"/>
              <a:gd name="connsiteX1" fmla="*/ 970359 w 2339340"/>
              <a:gd name="connsiteY1" fmla="*/ 61436 h 6236970"/>
              <a:gd name="connsiteX2" fmla="*/ 967740 w 2339340"/>
              <a:gd name="connsiteY2" fmla="*/ 0 h 6236970"/>
              <a:gd name="connsiteX3" fmla="*/ 872490 w 2339340"/>
              <a:gd name="connsiteY3" fmla="*/ 121920 h 6236970"/>
              <a:gd name="connsiteX4" fmla="*/ 849630 w 2339340"/>
              <a:gd name="connsiteY4" fmla="*/ 86916 h 6236970"/>
              <a:gd name="connsiteX5" fmla="*/ 804863 w 2339340"/>
              <a:gd name="connsiteY5" fmla="*/ 216455 h 6236970"/>
              <a:gd name="connsiteX6" fmla="*/ 782955 w 2339340"/>
              <a:gd name="connsiteY6" fmla="*/ 450294 h 6236970"/>
              <a:gd name="connsiteX7" fmla="*/ 754380 w 2339340"/>
              <a:gd name="connsiteY7" fmla="*/ 464820 h 6236970"/>
              <a:gd name="connsiteX8" fmla="*/ 781050 w 2339340"/>
              <a:gd name="connsiteY8" fmla="*/ 548640 h 6236970"/>
              <a:gd name="connsiteX9" fmla="*/ 822960 w 2339340"/>
              <a:gd name="connsiteY9" fmla="*/ 624840 h 6236970"/>
              <a:gd name="connsiteX10" fmla="*/ 887730 w 2339340"/>
              <a:gd name="connsiteY10" fmla="*/ 689610 h 6236970"/>
              <a:gd name="connsiteX11" fmla="*/ 925830 w 2339340"/>
              <a:gd name="connsiteY11" fmla="*/ 769620 h 6236970"/>
              <a:gd name="connsiteX12" fmla="*/ 925830 w 2339340"/>
              <a:gd name="connsiteY12" fmla="*/ 861060 h 6236970"/>
              <a:gd name="connsiteX13" fmla="*/ 803910 w 2339340"/>
              <a:gd name="connsiteY13" fmla="*/ 922020 h 6236970"/>
              <a:gd name="connsiteX14" fmla="*/ 701040 w 2339340"/>
              <a:gd name="connsiteY14" fmla="*/ 948690 h 6236970"/>
              <a:gd name="connsiteX15" fmla="*/ 556260 w 2339340"/>
              <a:gd name="connsiteY15" fmla="*/ 952500 h 6236970"/>
              <a:gd name="connsiteX16" fmla="*/ 403860 w 2339340"/>
              <a:gd name="connsiteY16" fmla="*/ 1002030 h 6236970"/>
              <a:gd name="connsiteX17" fmla="*/ 320040 w 2339340"/>
              <a:gd name="connsiteY17" fmla="*/ 1085850 h 6236970"/>
              <a:gd name="connsiteX18" fmla="*/ 247650 w 2339340"/>
              <a:gd name="connsiteY18" fmla="*/ 1276350 h 6236970"/>
              <a:gd name="connsiteX19" fmla="*/ 163830 w 2339340"/>
              <a:gd name="connsiteY19" fmla="*/ 1569720 h 6236970"/>
              <a:gd name="connsiteX20" fmla="*/ 83820 w 2339340"/>
              <a:gd name="connsiteY20" fmla="*/ 1783080 h 6236970"/>
              <a:gd name="connsiteX21" fmla="*/ 72390 w 2339340"/>
              <a:gd name="connsiteY21" fmla="*/ 1962150 h 6236970"/>
              <a:gd name="connsiteX22" fmla="*/ 0 w 2339340"/>
              <a:gd name="connsiteY22" fmla="*/ 2145030 h 6236970"/>
              <a:gd name="connsiteX23" fmla="*/ 11430 w 2339340"/>
              <a:gd name="connsiteY23" fmla="*/ 2251710 h 6236970"/>
              <a:gd name="connsiteX24" fmla="*/ 106680 w 2339340"/>
              <a:gd name="connsiteY24" fmla="*/ 2426970 h 6236970"/>
              <a:gd name="connsiteX25" fmla="*/ 243840 w 2339340"/>
              <a:gd name="connsiteY25" fmla="*/ 2594610 h 6236970"/>
              <a:gd name="connsiteX26" fmla="*/ 422910 w 2339340"/>
              <a:gd name="connsiteY26" fmla="*/ 2769870 h 6236970"/>
              <a:gd name="connsiteX27" fmla="*/ 609600 w 2339340"/>
              <a:gd name="connsiteY27" fmla="*/ 2929890 h 6236970"/>
              <a:gd name="connsiteX28" fmla="*/ 703183 w 2339340"/>
              <a:gd name="connsiteY28" fmla="*/ 3062525 h 6236970"/>
              <a:gd name="connsiteX29" fmla="*/ 711517 w 2339340"/>
              <a:gd name="connsiteY29" fmla="*/ 2784396 h 6236970"/>
              <a:gd name="connsiteX30" fmla="*/ 647700 w 2339340"/>
              <a:gd name="connsiteY30" fmla="*/ 2731770 h 6236970"/>
              <a:gd name="connsiteX31" fmla="*/ 541020 w 2339340"/>
              <a:gd name="connsiteY31" fmla="*/ 2537460 h 6236970"/>
              <a:gd name="connsiteX32" fmla="*/ 487680 w 2339340"/>
              <a:gd name="connsiteY32" fmla="*/ 2426970 h 6236970"/>
              <a:gd name="connsiteX33" fmla="*/ 293370 w 2339340"/>
              <a:gd name="connsiteY33" fmla="*/ 2205990 h 6236970"/>
              <a:gd name="connsiteX34" fmla="*/ 426720 w 2339340"/>
              <a:gd name="connsiteY34" fmla="*/ 1988820 h 6236970"/>
              <a:gd name="connsiteX35" fmla="*/ 483870 w 2339340"/>
              <a:gd name="connsiteY35" fmla="*/ 1878330 h 6236970"/>
              <a:gd name="connsiteX36" fmla="*/ 544830 w 2339340"/>
              <a:gd name="connsiteY36" fmla="*/ 1642110 h 6236970"/>
              <a:gd name="connsiteX37" fmla="*/ 636270 w 2339340"/>
              <a:gd name="connsiteY37" fmla="*/ 1897380 h 6236970"/>
              <a:gd name="connsiteX38" fmla="*/ 678180 w 2339340"/>
              <a:gd name="connsiteY38" fmla="*/ 2202180 h 6236970"/>
              <a:gd name="connsiteX39" fmla="*/ 689610 w 2339340"/>
              <a:gd name="connsiteY39" fmla="*/ 2487930 h 6236970"/>
              <a:gd name="connsiteX40" fmla="*/ 712470 w 2339340"/>
              <a:gd name="connsiteY40" fmla="*/ 2762250 h 6236970"/>
              <a:gd name="connsiteX41" fmla="*/ 701040 w 2339340"/>
              <a:gd name="connsiteY41" fmla="*/ 3177540 h 6236970"/>
              <a:gd name="connsiteX42" fmla="*/ 643890 w 2339340"/>
              <a:gd name="connsiteY42" fmla="*/ 3783330 h 6236970"/>
              <a:gd name="connsiteX43" fmla="*/ 613410 w 2339340"/>
              <a:gd name="connsiteY43" fmla="*/ 4255770 h 6236970"/>
              <a:gd name="connsiteX44" fmla="*/ 689610 w 2339340"/>
              <a:gd name="connsiteY44" fmla="*/ 4617720 h 6236970"/>
              <a:gd name="connsiteX45" fmla="*/ 803910 w 2339340"/>
              <a:gd name="connsiteY45" fmla="*/ 5215890 h 6236970"/>
              <a:gd name="connsiteX46" fmla="*/ 883920 w 2339340"/>
              <a:gd name="connsiteY46" fmla="*/ 5657850 h 6236970"/>
              <a:gd name="connsiteX47" fmla="*/ 872490 w 2339340"/>
              <a:gd name="connsiteY47" fmla="*/ 5684520 h 6236970"/>
              <a:gd name="connsiteX48" fmla="*/ 693420 w 2339340"/>
              <a:gd name="connsiteY48" fmla="*/ 5894070 h 6236970"/>
              <a:gd name="connsiteX49" fmla="*/ 541020 w 2339340"/>
              <a:gd name="connsiteY49" fmla="*/ 6092190 h 6236970"/>
              <a:gd name="connsiteX50" fmla="*/ 510540 w 2339340"/>
              <a:gd name="connsiteY50" fmla="*/ 6156960 h 6236970"/>
              <a:gd name="connsiteX51" fmla="*/ 701040 w 2339340"/>
              <a:gd name="connsiteY51" fmla="*/ 6092190 h 6236970"/>
              <a:gd name="connsiteX52" fmla="*/ 830580 w 2339340"/>
              <a:gd name="connsiteY52" fmla="*/ 6065520 h 6236970"/>
              <a:gd name="connsiteX53" fmla="*/ 952500 w 2339340"/>
              <a:gd name="connsiteY53" fmla="*/ 5974080 h 6236970"/>
              <a:gd name="connsiteX54" fmla="*/ 963930 w 2339340"/>
              <a:gd name="connsiteY54" fmla="*/ 5871210 h 6236970"/>
              <a:gd name="connsiteX55" fmla="*/ 1108710 w 2339340"/>
              <a:gd name="connsiteY55" fmla="*/ 5817870 h 6236970"/>
              <a:gd name="connsiteX56" fmla="*/ 1108710 w 2339340"/>
              <a:gd name="connsiteY56" fmla="*/ 5791200 h 6236970"/>
              <a:gd name="connsiteX57" fmla="*/ 1032510 w 2339340"/>
              <a:gd name="connsiteY57" fmla="*/ 5634990 h 6236970"/>
              <a:gd name="connsiteX58" fmla="*/ 1043940 w 2339340"/>
              <a:gd name="connsiteY58" fmla="*/ 5280660 h 6236970"/>
              <a:gd name="connsiteX59" fmla="*/ 1074420 w 2339340"/>
              <a:gd name="connsiteY59" fmla="*/ 4888230 h 6236970"/>
              <a:gd name="connsiteX60" fmla="*/ 1002030 w 2339340"/>
              <a:gd name="connsiteY60" fmla="*/ 4423410 h 6236970"/>
              <a:gd name="connsiteX61" fmla="*/ 1066800 w 2339340"/>
              <a:gd name="connsiteY61" fmla="*/ 4130040 h 6236970"/>
              <a:gd name="connsiteX62" fmla="*/ 1116330 w 2339340"/>
              <a:gd name="connsiteY62" fmla="*/ 3775710 h 6236970"/>
              <a:gd name="connsiteX63" fmla="*/ 1165860 w 2339340"/>
              <a:gd name="connsiteY63" fmla="*/ 3375660 h 6236970"/>
              <a:gd name="connsiteX64" fmla="*/ 1238250 w 2339340"/>
              <a:gd name="connsiteY64" fmla="*/ 3882390 h 6236970"/>
              <a:gd name="connsiteX65" fmla="*/ 1280160 w 2339340"/>
              <a:gd name="connsiteY65" fmla="*/ 4366260 h 6236970"/>
              <a:gd name="connsiteX66" fmla="*/ 1310640 w 2339340"/>
              <a:gd name="connsiteY66" fmla="*/ 4533900 h 6236970"/>
              <a:gd name="connsiteX67" fmla="*/ 1272540 w 2339340"/>
              <a:gd name="connsiteY67" fmla="*/ 4838700 h 6236970"/>
              <a:gd name="connsiteX68" fmla="*/ 1242060 w 2339340"/>
              <a:gd name="connsiteY68" fmla="*/ 5059680 h 6236970"/>
              <a:gd name="connsiteX69" fmla="*/ 1276350 w 2339340"/>
              <a:gd name="connsiteY69" fmla="*/ 5288280 h 6236970"/>
              <a:gd name="connsiteX70" fmla="*/ 1333500 w 2339340"/>
              <a:gd name="connsiteY70" fmla="*/ 5494020 h 6236970"/>
              <a:gd name="connsiteX71" fmla="*/ 1314450 w 2339340"/>
              <a:gd name="connsiteY71" fmla="*/ 5615940 h 6236970"/>
              <a:gd name="connsiteX72" fmla="*/ 1264920 w 2339340"/>
              <a:gd name="connsiteY72" fmla="*/ 5795010 h 6236970"/>
              <a:gd name="connsiteX73" fmla="*/ 1264920 w 2339340"/>
              <a:gd name="connsiteY73" fmla="*/ 5901690 h 6236970"/>
              <a:gd name="connsiteX74" fmla="*/ 1424940 w 2339340"/>
              <a:gd name="connsiteY74" fmla="*/ 6236970 h 6236970"/>
              <a:gd name="connsiteX75" fmla="*/ 1565910 w 2339340"/>
              <a:gd name="connsiteY75" fmla="*/ 6065520 h 6236970"/>
              <a:gd name="connsiteX76" fmla="*/ 1604010 w 2339340"/>
              <a:gd name="connsiteY76" fmla="*/ 6012180 h 6236970"/>
              <a:gd name="connsiteX77" fmla="*/ 1524000 w 2339340"/>
              <a:gd name="connsiteY77" fmla="*/ 5844540 h 6236970"/>
              <a:gd name="connsiteX78" fmla="*/ 1466850 w 2339340"/>
              <a:gd name="connsiteY78" fmla="*/ 5718810 h 6236970"/>
              <a:gd name="connsiteX79" fmla="*/ 1440180 w 2339340"/>
              <a:gd name="connsiteY79" fmla="*/ 5638800 h 6236970"/>
              <a:gd name="connsiteX80" fmla="*/ 1546860 w 2339340"/>
              <a:gd name="connsiteY80" fmla="*/ 5078730 h 6236970"/>
              <a:gd name="connsiteX81" fmla="*/ 1600200 w 2339340"/>
              <a:gd name="connsiteY81" fmla="*/ 4507230 h 6236970"/>
              <a:gd name="connsiteX82" fmla="*/ 1684020 w 2339340"/>
              <a:gd name="connsiteY82" fmla="*/ 4027170 h 6236970"/>
              <a:gd name="connsiteX83" fmla="*/ 1703070 w 2339340"/>
              <a:gd name="connsiteY83" fmla="*/ 3688080 h 6236970"/>
              <a:gd name="connsiteX84" fmla="*/ 1673305 w 2339340"/>
              <a:gd name="connsiteY84" fmla="*/ 3083005 h 6236970"/>
              <a:gd name="connsiteX85" fmla="*/ 1630680 w 2339340"/>
              <a:gd name="connsiteY85" fmla="*/ 2868930 h 6236970"/>
              <a:gd name="connsiteX86" fmla="*/ 1607820 w 2339340"/>
              <a:gd name="connsiteY86" fmla="*/ 2750820 h 6236970"/>
              <a:gd name="connsiteX87" fmla="*/ 1584960 w 2339340"/>
              <a:gd name="connsiteY87" fmla="*/ 2423160 h 6236970"/>
              <a:gd name="connsiteX88" fmla="*/ 1584960 w 2339340"/>
              <a:gd name="connsiteY88" fmla="*/ 2072640 h 6236970"/>
              <a:gd name="connsiteX89" fmla="*/ 1619250 w 2339340"/>
              <a:gd name="connsiteY89" fmla="*/ 1771650 h 6236970"/>
              <a:gd name="connsiteX90" fmla="*/ 1691640 w 2339340"/>
              <a:gd name="connsiteY90" fmla="*/ 1501140 h 6236970"/>
              <a:gd name="connsiteX91" fmla="*/ 1954530 w 2339340"/>
              <a:gd name="connsiteY91" fmla="*/ 1924050 h 6236970"/>
              <a:gd name="connsiteX92" fmla="*/ 2045970 w 2339340"/>
              <a:gd name="connsiteY92" fmla="*/ 2045970 h 6236970"/>
              <a:gd name="connsiteX93" fmla="*/ 1840230 w 2339340"/>
              <a:gd name="connsiteY93" fmla="*/ 2358390 h 6236970"/>
              <a:gd name="connsiteX94" fmla="*/ 1729740 w 2339340"/>
              <a:gd name="connsiteY94" fmla="*/ 2545080 h 6236970"/>
              <a:gd name="connsiteX95" fmla="*/ 1672590 w 2339340"/>
              <a:gd name="connsiteY95" fmla="*/ 2674620 h 6236970"/>
              <a:gd name="connsiteX96" fmla="*/ 1606391 w 2339340"/>
              <a:gd name="connsiteY96" fmla="*/ 2746296 h 6236970"/>
              <a:gd name="connsiteX97" fmla="*/ 1658302 w 2339340"/>
              <a:gd name="connsiteY97" fmla="*/ 3010615 h 6236970"/>
              <a:gd name="connsiteX98" fmla="*/ 1729740 w 2339340"/>
              <a:gd name="connsiteY98" fmla="*/ 2891790 h 6236970"/>
              <a:gd name="connsiteX99" fmla="*/ 1927860 w 2339340"/>
              <a:gd name="connsiteY99" fmla="*/ 2689860 h 6236970"/>
              <a:gd name="connsiteX100" fmla="*/ 2065020 w 2339340"/>
              <a:gd name="connsiteY100" fmla="*/ 2548890 h 6236970"/>
              <a:gd name="connsiteX101" fmla="*/ 2202180 w 2339340"/>
              <a:gd name="connsiteY101" fmla="*/ 2339340 h 6236970"/>
              <a:gd name="connsiteX102" fmla="*/ 2339340 w 2339340"/>
              <a:gd name="connsiteY102" fmla="*/ 2049780 h 6236970"/>
              <a:gd name="connsiteX103" fmla="*/ 2293620 w 2339340"/>
              <a:gd name="connsiteY103" fmla="*/ 1958340 h 6236970"/>
              <a:gd name="connsiteX104" fmla="*/ 2232660 w 2339340"/>
              <a:gd name="connsiteY104" fmla="*/ 1752600 h 6236970"/>
              <a:gd name="connsiteX105" fmla="*/ 2175510 w 2339340"/>
              <a:gd name="connsiteY105" fmla="*/ 1565910 h 6236970"/>
              <a:gd name="connsiteX106" fmla="*/ 2065020 w 2339340"/>
              <a:gd name="connsiteY106" fmla="*/ 1352550 h 6236970"/>
              <a:gd name="connsiteX107" fmla="*/ 1958340 w 2339340"/>
              <a:gd name="connsiteY107" fmla="*/ 1169670 h 6236970"/>
              <a:gd name="connsiteX108" fmla="*/ 1878330 w 2339340"/>
              <a:gd name="connsiteY108" fmla="*/ 1043940 h 6236970"/>
              <a:gd name="connsiteX109" fmla="*/ 1752600 w 2339340"/>
              <a:gd name="connsiteY109" fmla="*/ 975360 h 6236970"/>
              <a:gd name="connsiteX110" fmla="*/ 1645920 w 2339340"/>
              <a:gd name="connsiteY110" fmla="*/ 956310 h 6236970"/>
              <a:gd name="connsiteX111" fmla="*/ 1546860 w 2339340"/>
              <a:gd name="connsiteY111" fmla="*/ 922020 h 6236970"/>
              <a:gd name="connsiteX112" fmla="*/ 1276350 w 2339340"/>
              <a:gd name="connsiteY112" fmla="*/ 861060 h 6236970"/>
              <a:gd name="connsiteX113" fmla="*/ 1257300 w 2339340"/>
              <a:gd name="connsiteY113" fmla="*/ 739140 h 6236970"/>
              <a:gd name="connsiteX114" fmla="*/ 1325880 w 2339340"/>
              <a:gd name="connsiteY114" fmla="*/ 594360 h 6236970"/>
              <a:gd name="connsiteX115" fmla="*/ 1363980 w 2339340"/>
              <a:gd name="connsiteY115" fmla="*/ 537210 h 6236970"/>
              <a:gd name="connsiteX116" fmla="*/ 1352550 w 2339340"/>
              <a:gd name="connsiteY116" fmla="*/ 438150 h 6236970"/>
              <a:gd name="connsiteX117" fmla="*/ 1348740 w 2339340"/>
              <a:gd name="connsiteY117" fmla="*/ 308610 h 6236970"/>
              <a:gd name="connsiteX118" fmla="*/ 1306830 w 2339340"/>
              <a:gd name="connsiteY118" fmla="*/ 114300 h 6236970"/>
              <a:gd name="connsiteX119" fmla="*/ 1188720 w 2339340"/>
              <a:gd name="connsiteY119" fmla="*/ 38100 h 6236970"/>
              <a:gd name="connsiteX120" fmla="*/ 1143000 w 2339340"/>
              <a:gd name="connsiteY120" fmla="*/ 11430 h 6236970"/>
              <a:gd name="connsiteX121" fmla="*/ 1093470 w 2339340"/>
              <a:gd name="connsiteY121" fmla="*/ 22860 h 6236970"/>
              <a:gd name="connsiteX0" fmla="*/ 1077992 w 2339340"/>
              <a:gd name="connsiteY0" fmla="*/ 0 h 6253401"/>
              <a:gd name="connsiteX1" fmla="*/ 970359 w 2339340"/>
              <a:gd name="connsiteY1" fmla="*/ 77867 h 6253401"/>
              <a:gd name="connsiteX2" fmla="*/ 967740 w 2339340"/>
              <a:gd name="connsiteY2" fmla="*/ 16431 h 6253401"/>
              <a:gd name="connsiteX3" fmla="*/ 872490 w 2339340"/>
              <a:gd name="connsiteY3" fmla="*/ 138351 h 6253401"/>
              <a:gd name="connsiteX4" fmla="*/ 849630 w 2339340"/>
              <a:gd name="connsiteY4" fmla="*/ 103347 h 6253401"/>
              <a:gd name="connsiteX5" fmla="*/ 804863 w 2339340"/>
              <a:gd name="connsiteY5" fmla="*/ 232886 h 6253401"/>
              <a:gd name="connsiteX6" fmla="*/ 782955 w 2339340"/>
              <a:gd name="connsiteY6" fmla="*/ 466725 h 6253401"/>
              <a:gd name="connsiteX7" fmla="*/ 754380 w 2339340"/>
              <a:gd name="connsiteY7" fmla="*/ 481251 h 6253401"/>
              <a:gd name="connsiteX8" fmla="*/ 781050 w 2339340"/>
              <a:gd name="connsiteY8" fmla="*/ 565071 h 6253401"/>
              <a:gd name="connsiteX9" fmla="*/ 822960 w 2339340"/>
              <a:gd name="connsiteY9" fmla="*/ 641271 h 6253401"/>
              <a:gd name="connsiteX10" fmla="*/ 887730 w 2339340"/>
              <a:gd name="connsiteY10" fmla="*/ 706041 h 6253401"/>
              <a:gd name="connsiteX11" fmla="*/ 925830 w 2339340"/>
              <a:gd name="connsiteY11" fmla="*/ 786051 h 6253401"/>
              <a:gd name="connsiteX12" fmla="*/ 925830 w 2339340"/>
              <a:gd name="connsiteY12" fmla="*/ 877491 h 6253401"/>
              <a:gd name="connsiteX13" fmla="*/ 803910 w 2339340"/>
              <a:gd name="connsiteY13" fmla="*/ 938451 h 6253401"/>
              <a:gd name="connsiteX14" fmla="*/ 701040 w 2339340"/>
              <a:gd name="connsiteY14" fmla="*/ 965121 h 6253401"/>
              <a:gd name="connsiteX15" fmla="*/ 556260 w 2339340"/>
              <a:gd name="connsiteY15" fmla="*/ 968931 h 6253401"/>
              <a:gd name="connsiteX16" fmla="*/ 403860 w 2339340"/>
              <a:gd name="connsiteY16" fmla="*/ 1018461 h 6253401"/>
              <a:gd name="connsiteX17" fmla="*/ 320040 w 2339340"/>
              <a:gd name="connsiteY17" fmla="*/ 1102281 h 6253401"/>
              <a:gd name="connsiteX18" fmla="*/ 247650 w 2339340"/>
              <a:gd name="connsiteY18" fmla="*/ 1292781 h 6253401"/>
              <a:gd name="connsiteX19" fmla="*/ 163830 w 2339340"/>
              <a:gd name="connsiteY19" fmla="*/ 1586151 h 6253401"/>
              <a:gd name="connsiteX20" fmla="*/ 83820 w 2339340"/>
              <a:gd name="connsiteY20" fmla="*/ 1799511 h 6253401"/>
              <a:gd name="connsiteX21" fmla="*/ 72390 w 2339340"/>
              <a:gd name="connsiteY21" fmla="*/ 1978581 h 6253401"/>
              <a:gd name="connsiteX22" fmla="*/ 0 w 2339340"/>
              <a:gd name="connsiteY22" fmla="*/ 2161461 h 6253401"/>
              <a:gd name="connsiteX23" fmla="*/ 11430 w 2339340"/>
              <a:gd name="connsiteY23" fmla="*/ 2268141 h 6253401"/>
              <a:gd name="connsiteX24" fmla="*/ 106680 w 2339340"/>
              <a:gd name="connsiteY24" fmla="*/ 2443401 h 6253401"/>
              <a:gd name="connsiteX25" fmla="*/ 243840 w 2339340"/>
              <a:gd name="connsiteY25" fmla="*/ 2611041 h 6253401"/>
              <a:gd name="connsiteX26" fmla="*/ 422910 w 2339340"/>
              <a:gd name="connsiteY26" fmla="*/ 2786301 h 6253401"/>
              <a:gd name="connsiteX27" fmla="*/ 609600 w 2339340"/>
              <a:gd name="connsiteY27" fmla="*/ 2946321 h 6253401"/>
              <a:gd name="connsiteX28" fmla="*/ 703183 w 2339340"/>
              <a:gd name="connsiteY28" fmla="*/ 3078956 h 6253401"/>
              <a:gd name="connsiteX29" fmla="*/ 711517 w 2339340"/>
              <a:gd name="connsiteY29" fmla="*/ 2800827 h 6253401"/>
              <a:gd name="connsiteX30" fmla="*/ 647700 w 2339340"/>
              <a:gd name="connsiteY30" fmla="*/ 2748201 h 6253401"/>
              <a:gd name="connsiteX31" fmla="*/ 541020 w 2339340"/>
              <a:gd name="connsiteY31" fmla="*/ 2553891 h 6253401"/>
              <a:gd name="connsiteX32" fmla="*/ 487680 w 2339340"/>
              <a:gd name="connsiteY32" fmla="*/ 2443401 h 6253401"/>
              <a:gd name="connsiteX33" fmla="*/ 293370 w 2339340"/>
              <a:gd name="connsiteY33" fmla="*/ 2222421 h 6253401"/>
              <a:gd name="connsiteX34" fmla="*/ 426720 w 2339340"/>
              <a:gd name="connsiteY34" fmla="*/ 2005251 h 6253401"/>
              <a:gd name="connsiteX35" fmla="*/ 483870 w 2339340"/>
              <a:gd name="connsiteY35" fmla="*/ 1894761 h 6253401"/>
              <a:gd name="connsiteX36" fmla="*/ 544830 w 2339340"/>
              <a:gd name="connsiteY36" fmla="*/ 1658541 h 6253401"/>
              <a:gd name="connsiteX37" fmla="*/ 636270 w 2339340"/>
              <a:gd name="connsiteY37" fmla="*/ 1913811 h 6253401"/>
              <a:gd name="connsiteX38" fmla="*/ 678180 w 2339340"/>
              <a:gd name="connsiteY38" fmla="*/ 2218611 h 6253401"/>
              <a:gd name="connsiteX39" fmla="*/ 689610 w 2339340"/>
              <a:gd name="connsiteY39" fmla="*/ 2504361 h 6253401"/>
              <a:gd name="connsiteX40" fmla="*/ 712470 w 2339340"/>
              <a:gd name="connsiteY40" fmla="*/ 2778681 h 6253401"/>
              <a:gd name="connsiteX41" fmla="*/ 701040 w 2339340"/>
              <a:gd name="connsiteY41" fmla="*/ 3193971 h 6253401"/>
              <a:gd name="connsiteX42" fmla="*/ 643890 w 2339340"/>
              <a:gd name="connsiteY42" fmla="*/ 3799761 h 6253401"/>
              <a:gd name="connsiteX43" fmla="*/ 613410 w 2339340"/>
              <a:gd name="connsiteY43" fmla="*/ 4272201 h 6253401"/>
              <a:gd name="connsiteX44" fmla="*/ 689610 w 2339340"/>
              <a:gd name="connsiteY44" fmla="*/ 4634151 h 6253401"/>
              <a:gd name="connsiteX45" fmla="*/ 803910 w 2339340"/>
              <a:gd name="connsiteY45" fmla="*/ 5232321 h 6253401"/>
              <a:gd name="connsiteX46" fmla="*/ 883920 w 2339340"/>
              <a:gd name="connsiteY46" fmla="*/ 5674281 h 6253401"/>
              <a:gd name="connsiteX47" fmla="*/ 872490 w 2339340"/>
              <a:gd name="connsiteY47" fmla="*/ 5700951 h 6253401"/>
              <a:gd name="connsiteX48" fmla="*/ 693420 w 2339340"/>
              <a:gd name="connsiteY48" fmla="*/ 5910501 h 6253401"/>
              <a:gd name="connsiteX49" fmla="*/ 541020 w 2339340"/>
              <a:gd name="connsiteY49" fmla="*/ 6108621 h 6253401"/>
              <a:gd name="connsiteX50" fmla="*/ 510540 w 2339340"/>
              <a:gd name="connsiteY50" fmla="*/ 6173391 h 6253401"/>
              <a:gd name="connsiteX51" fmla="*/ 701040 w 2339340"/>
              <a:gd name="connsiteY51" fmla="*/ 6108621 h 6253401"/>
              <a:gd name="connsiteX52" fmla="*/ 830580 w 2339340"/>
              <a:gd name="connsiteY52" fmla="*/ 6081951 h 6253401"/>
              <a:gd name="connsiteX53" fmla="*/ 952500 w 2339340"/>
              <a:gd name="connsiteY53" fmla="*/ 5990511 h 6253401"/>
              <a:gd name="connsiteX54" fmla="*/ 963930 w 2339340"/>
              <a:gd name="connsiteY54" fmla="*/ 5887641 h 6253401"/>
              <a:gd name="connsiteX55" fmla="*/ 1108710 w 2339340"/>
              <a:gd name="connsiteY55" fmla="*/ 5834301 h 6253401"/>
              <a:gd name="connsiteX56" fmla="*/ 1108710 w 2339340"/>
              <a:gd name="connsiteY56" fmla="*/ 5807631 h 6253401"/>
              <a:gd name="connsiteX57" fmla="*/ 1032510 w 2339340"/>
              <a:gd name="connsiteY57" fmla="*/ 5651421 h 6253401"/>
              <a:gd name="connsiteX58" fmla="*/ 1043940 w 2339340"/>
              <a:gd name="connsiteY58" fmla="*/ 5297091 h 6253401"/>
              <a:gd name="connsiteX59" fmla="*/ 1074420 w 2339340"/>
              <a:gd name="connsiteY59" fmla="*/ 4904661 h 6253401"/>
              <a:gd name="connsiteX60" fmla="*/ 1002030 w 2339340"/>
              <a:gd name="connsiteY60" fmla="*/ 4439841 h 6253401"/>
              <a:gd name="connsiteX61" fmla="*/ 1066800 w 2339340"/>
              <a:gd name="connsiteY61" fmla="*/ 4146471 h 6253401"/>
              <a:gd name="connsiteX62" fmla="*/ 1116330 w 2339340"/>
              <a:gd name="connsiteY62" fmla="*/ 3792141 h 6253401"/>
              <a:gd name="connsiteX63" fmla="*/ 1165860 w 2339340"/>
              <a:gd name="connsiteY63" fmla="*/ 3392091 h 6253401"/>
              <a:gd name="connsiteX64" fmla="*/ 1238250 w 2339340"/>
              <a:gd name="connsiteY64" fmla="*/ 3898821 h 6253401"/>
              <a:gd name="connsiteX65" fmla="*/ 1280160 w 2339340"/>
              <a:gd name="connsiteY65" fmla="*/ 4382691 h 6253401"/>
              <a:gd name="connsiteX66" fmla="*/ 1310640 w 2339340"/>
              <a:gd name="connsiteY66" fmla="*/ 4550331 h 6253401"/>
              <a:gd name="connsiteX67" fmla="*/ 1272540 w 2339340"/>
              <a:gd name="connsiteY67" fmla="*/ 4855131 h 6253401"/>
              <a:gd name="connsiteX68" fmla="*/ 1242060 w 2339340"/>
              <a:gd name="connsiteY68" fmla="*/ 5076111 h 6253401"/>
              <a:gd name="connsiteX69" fmla="*/ 1276350 w 2339340"/>
              <a:gd name="connsiteY69" fmla="*/ 5304711 h 6253401"/>
              <a:gd name="connsiteX70" fmla="*/ 1333500 w 2339340"/>
              <a:gd name="connsiteY70" fmla="*/ 5510451 h 6253401"/>
              <a:gd name="connsiteX71" fmla="*/ 1314450 w 2339340"/>
              <a:gd name="connsiteY71" fmla="*/ 5632371 h 6253401"/>
              <a:gd name="connsiteX72" fmla="*/ 1264920 w 2339340"/>
              <a:gd name="connsiteY72" fmla="*/ 5811441 h 6253401"/>
              <a:gd name="connsiteX73" fmla="*/ 1264920 w 2339340"/>
              <a:gd name="connsiteY73" fmla="*/ 5918121 h 6253401"/>
              <a:gd name="connsiteX74" fmla="*/ 1424940 w 2339340"/>
              <a:gd name="connsiteY74" fmla="*/ 6253401 h 6253401"/>
              <a:gd name="connsiteX75" fmla="*/ 1565910 w 2339340"/>
              <a:gd name="connsiteY75" fmla="*/ 6081951 h 6253401"/>
              <a:gd name="connsiteX76" fmla="*/ 1604010 w 2339340"/>
              <a:gd name="connsiteY76" fmla="*/ 6028611 h 6253401"/>
              <a:gd name="connsiteX77" fmla="*/ 1524000 w 2339340"/>
              <a:gd name="connsiteY77" fmla="*/ 5860971 h 6253401"/>
              <a:gd name="connsiteX78" fmla="*/ 1466850 w 2339340"/>
              <a:gd name="connsiteY78" fmla="*/ 5735241 h 6253401"/>
              <a:gd name="connsiteX79" fmla="*/ 1440180 w 2339340"/>
              <a:gd name="connsiteY79" fmla="*/ 5655231 h 6253401"/>
              <a:gd name="connsiteX80" fmla="*/ 1546860 w 2339340"/>
              <a:gd name="connsiteY80" fmla="*/ 5095161 h 6253401"/>
              <a:gd name="connsiteX81" fmla="*/ 1600200 w 2339340"/>
              <a:gd name="connsiteY81" fmla="*/ 4523661 h 6253401"/>
              <a:gd name="connsiteX82" fmla="*/ 1684020 w 2339340"/>
              <a:gd name="connsiteY82" fmla="*/ 4043601 h 6253401"/>
              <a:gd name="connsiteX83" fmla="*/ 1703070 w 2339340"/>
              <a:gd name="connsiteY83" fmla="*/ 3704511 h 6253401"/>
              <a:gd name="connsiteX84" fmla="*/ 1673305 w 2339340"/>
              <a:gd name="connsiteY84" fmla="*/ 3099436 h 6253401"/>
              <a:gd name="connsiteX85" fmla="*/ 1630680 w 2339340"/>
              <a:gd name="connsiteY85" fmla="*/ 2885361 h 6253401"/>
              <a:gd name="connsiteX86" fmla="*/ 1607820 w 2339340"/>
              <a:gd name="connsiteY86" fmla="*/ 2767251 h 6253401"/>
              <a:gd name="connsiteX87" fmla="*/ 1584960 w 2339340"/>
              <a:gd name="connsiteY87" fmla="*/ 2439591 h 6253401"/>
              <a:gd name="connsiteX88" fmla="*/ 1584960 w 2339340"/>
              <a:gd name="connsiteY88" fmla="*/ 2089071 h 6253401"/>
              <a:gd name="connsiteX89" fmla="*/ 1619250 w 2339340"/>
              <a:gd name="connsiteY89" fmla="*/ 1788081 h 6253401"/>
              <a:gd name="connsiteX90" fmla="*/ 1691640 w 2339340"/>
              <a:gd name="connsiteY90" fmla="*/ 1517571 h 6253401"/>
              <a:gd name="connsiteX91" fmla="*/ 1954530 w 2339340"/>
              <a:gd name="connsiteY91" fmla="*/ 1940481 h 6253401"/>
              <a:gd name="connsiteX92" fmla="*/ 2045970 w 2339340"/>
              <a:gd name="connsiteY92" fmla="*/ 2062401 h 6253401"/>
              <a:gd name="connsiteX93" fmla="*/ 1840230 w 2339340"/>
              <a:gd name="connsiteY93" fmla="*/ 2374821 h 6253401"/>
              <a:gd name="connsiteX94" fmla="*/ 1729740 w 2339340"/>
              <a:gd name="connsiteY94" fmla="*/ 2561511 h 6253401"/>
              <a:gd name="connsiteX95" fmla="*/ 1672590 w 2339340"/>
              <a:gd name="connsiteY95" fmla="*/ 2691051 h 6253401"/>
              <a:gd name="connsiteX96" fmla="*/ 1606391 w 2339340"/>
              <a:gd name="connsiteY96" fmla="*/ 2762727 h 6253401"/>
              <a:gd name="connsiteX97" fmla="*/ 1658302 w 2339340"/>
              <a:gd name="connsiteY97" fmla="*/ 3027046 h 6253401"/>
              <a:gd name="connsiteX98" fmla="*/ 1729740 w 2339340"/>
              <a:gd name="connsiteY98" fmla="*/ 2908221 h 6253401"/>
              <a:gd name="connsiteX99" fmla="*/ 1927860 w 2339340"/>
              <a:gd name="connsiteY99" fmla="*/ 2706291 h 6253401"/>
              <a:gd name="connsiteX100" fmla="*/ 2065020 w 2339340"/>
              <a:gd name="connsiteY100" fmla="*/ 2565321 h 6253401"/>
              <a:gd name="connsiteX101" fmla="*/ 2202180 w 2339340"/>
              <a:gd name="connsiteY101" fmla="*/ 2355771 h 6253401"/>
              <a:gd name="connsiteX102" fmla="*/ 2339340 w 2339340"/>
              <a:gd name="connsiteY102" fmla="*/ 2066211 h 6253401"/>
              <a:gd name="connsiteX103" fmla="*/ 2293620 w 2339340"/>
              <a:gd name="connsiteY103" fmla="*/ 1974771 h 6253401"/>
              <a:gd name="connsiteX104" fmla="*/ 2232660 w 2339340"/>
              <a:gd name="connsiteY104" fmla="*/ 1769031 h 6253401"/>
              <a:gd name="connsiteX105" fmla="*/ 2175510 w 2339340"/>
              <a:gd name="connsiteY105" fmla="*/ 1582341 h 6253401"/>
              <a:gd name="connsiteX106" fmla="*/ 2065020 w 2339340"/>
              <a:gd name="connsiteY106" fmla="*/ 1368981 h 6253401"/>
              <a:gd name="connsiteX107" fmla="*/ 1958340 w 2339340"/>
              <a:gd name="connsiteY107" fmla="*/ 1186101 h 6253401"/>
              <a:gd name="connsiteX108" fmla="*/ 1878330 w 2339340"/>
              <a:gd name="connsiteY108" fmla="*/ 1060371 h 6253401"/>
              <a:gd name="connsiteX109" fmla="*/ 1752600 w 2339340"/>
              <a:gd name="connsiteY109" fmla="*/ 991791 h 6253401"/>
              <a:gd name="connsiteX110" fmla="*/ 1645920 w 2339340"/>
              <a:gd name="connsiteY110" fmla="*/ 972741 h 6253401"/>
              <a:gd name="connsiteX111" fmla="*/ 1546860 w 2339340"/>
              <a:gd name="connsiteY111" fmla="*/ 938451 h 6253401"/>
              <a:gd name="connsiteX112" fmla="*/ 1276350 w 2339340"/>
              <a:gd name="connsiteY112" fmla="*/ 877491 h 6253401"/>
              <a:gd name="connsiteX113" fmla="*/ 1257300 w 2339340"/>
              <a:gd name="connsiteY113" fmla="*/ 755571 h 6253401"/>
              <a:gd name="connsiteX114" fmla="*/ 1325880 w 2339340"/>
              <a:gd name="connsiteY114" fmla="*/ 610791 h 6253401"/>
              <a:gd name="connsiteX115" fmla="*/ 1363980 w 2339340"/>
              <a:gd name="connsiteY115" fmla="*/ 553641 h 6253401"/>
              <a:gd name="connsiteX116" fmla="*/ 1352550 w 2339340"/>
              <a:gd name="connsiteY116" fmla="*/ 454581 h 6253401"/>
              <a:gd name="connsiteX117" fmla="*/ 1348740 w 2339340"/>
              <a:gd name="connsiteY117" fmla="*/ 325041 h 6253401"/>
              <a:gd name="connsiteX118" fmla="*/ 1306830 w 2339340"/>
              <a:gd name="connsiteY118" fmla="*/ 130731 h 6253401"/>
              <a:gd name="connsiteX119" fmla="*/ 1188720 w 2339340"/>
              <a:gd name="connsiteY119" fmla="*/ 54531 h 6253401"/>
              <a:gd name="connsiteX120" fmla="*/ 1143000 w 2339340"/>
              <a:gd name="connsiteY120" fmla="*/ 27861 h 6253401"/>
              <a:gd name="connsiteX121" fmla="*/ 1077992 w 2339340"/>
              <a:gd name="connsiteY121" fmla="*/ 0 h 6253401"/>
              <a:gd name="connsiteX0" fmla="*/ 1077992 w 2339340"/>
              <a:gd name="connsiteY0" fmla="*/ 0 h 6253401"/>
              <a:gd name="connsiteX1" fmla="*/ 970359 w 2339340"/>
              <a:gd name="connsiteY1" fmla="*/ 77867 h 6253401"/>
              <a:gd name="connsiteX2" fmla="*/ 967740 w 2339340"/>
              <a:gd name="connsiteY2" fmla="*/ 16431 h 6253401"/>
              <a:gd name="connsiteX3" fmla="*/ 872490 w 2339340"/>
              <a:gd name="connsiteY3" fmla="*/ 138351 h 6253401"/>
              <a:gd name="connsiteX4" fmla="*/ 849630 w 2339340"/>
              <a:gd name="connsiteY4" fmla="*/ 103347 h 6253401"/>
              <a:gd name="connsiteX5" fmla="*/ 804863 w 2339340"/>
              <a:gd name="connsiteY5" fmla="*/ 232886 h 6253401"/>
              <a:gd name="connsiteX6" fmla="*/ 782955 w 2339340"/>
              <a:gd name="connsiteY6" fmla="*/ 466725 h 6253401"/>
              <a:gd name="connsiteX7" fmla="*/ 754380 w 2339340"/>
              <a:gd name="connsiteY7" fmla="*/ 481251 h 6253401"/>
              <a:gd name="connsiteX8" fmla="*/ 781050 w 2339340"/>
              <a:gd name="connsiteY8" fmla="*/ 565071 h 6253401"/>
              <a:gd name="connsiteX9" fmla="*/ 822960 w 2339340"/>
              <a:gd name="connsiteY9" fmla="*/ 641271 h 6253401"/>
              <a:gd name="connsiteX10" fmla="*/ 887730 w 2339340"/>
              <a:gd name="connsiteY10" fmla="*/ 706041 h 6253401"/>
              <a:gd name="connsiteX11" fmla="*/ 925830 w 2339340"/>
              <a:gd name="connsiteY11" fmla="*/ 786051 h 6253401"/>
              <a:gd name="connsiteX12" fmla="*/ 925830 w 2339340"/>
              <a:gd name="connsiteY12" fmla="*/ 877491 h 6253401"/>
              <a:gd name="connsiteX13" fmla="*/ 803910 w 2339340"/>
              <a:gd name="connsiteY13" fmla="*/ 938451 h 6253401"/>
              <a:gd name="connsiteX14" fmla="*/ 701040 w 2339340"/>
              <a:gd name="connsiteY14" fmla="*/ 965121 h 6253401"/>
              <a:gd name="connsiteX15" fmla="*/ 556260 w 2339340"/>
              <a:gd name="connsiteY15" fmla="*/ 968931 h 6253401"/>
              <a:gd name="connsiteX16" fmla="*/ 403860 w 2339340"/>
              <a:gd name="connsiteY16" fmla="*/ 1018461 h 6253401"/>
              <a:gd name="connsiteX17" fmla="*/ 320040 w 2339340"/>
              <a:gd name="connsiteY17" fmla="*/ 1102281 h 6253401"/>
              <a:gd name="connsiteX18" fmla="*/ 247650 w 2339340"/>
              <a:gd name="connsiteY18" fmla="*/ 1292781 h 6253401"/>
              <a:gd name="connsiteX19" fmla="*/ 163830 w 2339340"/>
              <a:gd name="connsiteY19" fmla="*/ 1586151 h 6253401"/>
              <a:gd name="connsiteX20" fmla="*/ 83820 w 2339340"/>
              <a:gd name="connsiteY20" fmla="*/ 1799511 h 6253401"/>
              <a:gd name="connsiteX21" fmla="*/ 72390 w 2339340"/>
              <a:gd name="connsiteY21" fmla="*/ 1978581 h 6253401"/>
              <a:gd name="connsiteX22" fmla="*/ 0 w 2339340"/>
              <a:gd name="connsiteY22" fmla="*/ 2161461 h 6253401"/>
              <a:gd name="connsiteX23" fmla="*/ 11430 w 2339340"/>
              <a:gd name="connsiteY23" fmla="*/ 2268141 h 6253401"/>
              <a:gd name="connsiteX24" fmla="*/ 106680 w 2339340"/>
              <a:gd name="connsiteY24" fmla="*/ 2443401 h 6253401"/>
              <a:gd name="connsiteX25" fmla="*/ 243840 w 2339340"/>
              <a:gd name="connsiteY25" fmla="*/ 2611041 h 6253401"/>
              <a:gd name="connsiteX26" fmla="*/ 422910 w 2339340"/>
              <a:gd name="connsiteY26" fmla="*/ 2786301 h 6253401"/>
              <a:gd name="connsiteX27" fmla="*/ 609600 w 2339340"/>
              <a:gd name="connsiteY27" fmla="*/ 2946321 h 6253401"/>
              <a:gd name="connsiteX28" fmla="*/ 703183 w 2339340"/>
              <a:gd name="connsiteY28" fmla="*/ 3078956 h 6253401"/>
              <a:gd name="connsiteX29" fmla="*/ 711517 w 2339340"/>
              <a:gd name="connsiteY29" fmla="*/ 2800827 h 6253401"/>
              <a:gd name="connsiteX30" fmla="*/ 647700 w 2339340"/>
              <a:gd name="connsiteY30" fmla="*/ 2748201 h 6253401"/>
              <a:gd name="connsiteX31" fmla="*/ 541020 w 2339340"/>
              <a:gd name="connsiteY31" fmla="*/ 2553891 h 6253401"/>
              <a:gd name="connsiteX32" fmla="*/ 487680 w 2339340"/>
              <a:gd name="connsiteY32" fmla="*/ 2443401 h 6253401"/>
              <a:gd name="connsiteX33" fmla="*/ 293370 w 2339340"/>
              <a:gd name="connsiteY33" fmla="*/ 2222421 h 6253401"/>
              <a:gd name="connsiteX34" fmla="*/ 426720 w 2339340"/>
              <a:gd name="connsiteY34" fmla="*/ 2005251 h 6253401"/>
              <a:gd name="connsiteX35" fmla="*/ 483870 w 2339340"/>
              <a:gd name="connsiteY35" fmla="*/ 1894761 h 6253401"/>
              <a:gd name="connsiteX36" fmla="*/ 544830 w 2339340"/>
              <a:gd name="connsiteY36" fmla="*/ 1658541 h 6253401"/>
              <a:gd name="connsiteX37" fmla="*/ 636270 w 2339340"/>
              <a:gd name="connsiteY37" fmla="*/ 1913811 h 6253401"/>
              <a:gd name="connsiteX38" fmla="*/ 678180 w 2339340"/>
              <a:gd name="connsiteY38" fmla="*/ 2218611 h 6253401"/>
              <a:gd name="connsiteX39" fmla="*/ 689610 w 2339340"/>
              <a:gd name="connsiteY39" fmla="*/ 2504361 h 6253401"/>
              <a:gd name="connsiteX40" fmla="*/ 712470 w 2339340"/>
              <a:gd name="connsiteY40" fmla="*/ 2778681 h 6253401"/>
              <a:gd name="connsiteX41" fmla="*/ 701040 w 2339340"/>
              <a:gd name="connsiteY41" fmla="*/ 3193971 h 6253401"/>
              <a:gd name="connsiteX42" fmla="*/ 643890 w 2339340"/>
              <a:gd name="connsiteY42" fmla="*/ 3799761 h 6253401"/>
              <a:gd name="connsiteX43" fmla="*/ 613410 w 2339340"/>
              <a:gd name="connsiteY43" fmla="*/ 4272201 h 6253401"/>
              <a:gd name="connsiteX44" fmla="*/ 689610 w 2339340"/>
              <a:gd name="connsiteY44" fmla="*/ 4634151 h 6253401"/>
              <a:gd name="connsiteX45" fmla="*/ 803910 w 2339340"/>
              <a:gd name="connsiteY45" fmla="*/ 5232321 h 6253401"/>
              <a:gd name="connsiteX46" fmla="*/ 883920 w 2339340"/>
              <a:gd name="connsiteY46" fmla="*/ 5674281 h 6253401"/>
              <a:gd name="connsiteX47" fmla="*/ 872490 w 2339340"/>
              <a:gd name="connsiteY47" fmla="*/ 5700951 h 6253401"/>
              <a:gd name="connsiteX48" fmla="*/ 693420 w 2339340"/>
              <a:gd name="connsiteY48" fmla="*/ 5910501 h 6253401"/>
              <a:gd name="connsiteX49" fmla="*/ 541020 w 2339340"/>
              <a:gd name="connsiteY49" fmla="*/ 6108621 h 6253401"/>
              <a:gd name="connsiteX50" fmla="*/ 510540 w 2339340"/>
              <a:gd name="connsiteY50" fmla="*/ 6173391 h 6253401"/>
              <a:gd name="connsiteX51" fmla="*/ 701040 w 2339340"/>
              <a:gd name="connsiteY51" fmla="*/ 6108621 h 6253401"/>
              <a:gd name="connsiteX52" fmla="*/ 830580 w 2339340"/>
              <a:gd name="connsiteY52" fmla="*/ 6081951 h 6253401"/>
              <a:gd name="connsiteX53" fmla="*/ 952500 w 2339340"/>
              <a:gd name="connsiteY53" fmla="*/ 5990511 h 6253401"/>
              <a:gd name="connsiteX54" fmla="*/ 963930 w 2339340"/>
              <a:gd name="connsiteY54" fmla="*/ 5887641 h 6253401"/>
              <a:gd name="connsiteX55" fmla="*/ 1108710 w 2339340"/>
              <a:gd name="connsiteY55" fmla="*/ 5834301 h 6253401"/>
              <a:gd name="connsiteX56" fmla="*/ 1108710 w 2339340"/>
              <a:gd name="connsiteY56" fmla="*/ 5807631 h 6253401"/>
              <a:gd name="connsiteX57" fmla="*/ 1032510 w 2339340"/>
              <a:gd name="connsiteY57" fmla="*/ 5651421 h 6253401"/>
              <a:gd name="connsiteX58" fmla="*/ 1043940 w 2339340"/>
              <a:gd name="connsiteY58" fmla="*/ 5297091 h 6253401"/>
              <a:gd name="connsiteX59" fmla="*/ 1074420 w 2339340"/>
              <a:gd name="connsiteY59" fmla="*/ 4904661 h 6253401"/>
              <a:gd name="connsiteX60" fmla="*/ 1002030 w 2339340"/>
              <a:gd name="connsiteY60" fmla="*/ 4439841 h 6253401"/>
              <a:gd name="connsiteX61" fmla="*/ 1066800 w 2339340"/>
              <a:gd name="connsiteY61" fmla="*/ 4146471 h 6253401"/>
              <a:gd name="connsiteX62" fmla="*/ 1116330 w 2339340"/>
              <a:gd name="connsiteY62" fmla="*/ 3792141 h 6253401"/>
              <a:gd name="connsiteX63" fmla="*/ 1165860 w 2339340"/>
              <a:gd name="connsiteY63" fmla="*/ 3392091 h 6253401"/>
              <a:gd name="connsiteX64" fmla="*/ 1238250 w 2339340"/>
              <a:gd name="connsiteY64" fmla="*/ 3898821 h 6253401"/>
              <a:gd name="connsiteX65" fmla="*/ 1280160 w 2339340"/>
              <a:gd name="connsiteY65" fmla="*/ 4382691 h 6253401"/>
              <a:gd name="connsiteX66" fmla="*/ 1310640 w 2339340"/>
              <a:gd name="connsiteY66" fmla="*/ 4550331 h 6253401"/>
              <a:gd name="connsiteX67" fmla="*/ 1272540 w 2339340"/>
              <a:gd name="connsiteY67" fmla="*/ 4855131 h 6253401"/>
              <a:gd name="connsiteX68" fmla="*/ 1242060 w 2339340"/>
              <a:gd name="connsiteY68" fmla="*/ 5076111 h 6253401"/>
              <a:gd name="connsiteX69" fmla="*/ 1276350 w 2339340"/>
              <a:gd name="connsiteY69" fmla="*/ 5304711 h 6253401"/>
              <a:gd name="connsiteX70" fmla="*/ 1333500 w 2339340"/>
              <a:gd name="connsiteY70" fmla="*/ 5510451 h 6253401"/>
              <a:gd name="connsiteX71" fmla="*/ 1314450 w 2339340"/>
              <a:gd name="connsiteY71" fmla="*/ 5632371 h 6253401"/>
              <a:gd name="connsiteX72" fmla="*/ 1264920 w 2339340"/>
              <a:gd name="connsiteY72" fmla="*/ 5811441 h 6253401"/>
              <a:gd name="connsiteX73" fmla="*/ 1264920 w 2339340"/>
              <a:gd name="connsiteY73" fmla="*/ 5918121 h 6253401"/>
              <a:gd name="connsiteX74" fmla="*/ 1424940 w 2339340"/>
              <a:gd name="connsiteY74" fmla="*/ 6253401 h 6253401"/>
              <a:gd name="connsiteX75" fmla="*/ 1565910 w 2339340"/>
              <a:gd name="connsiteY75" fmla="*/ 6081951 h 6253401"/>
              <a:gd name="connsiteX76" fmla="*/ 1604010 w 2339340"/>
              <a:gd name="connsiteY76" fmla="*/ 6028611 h 6253401"/>
              <a:gd name="connsiteX77" fmla="*/ 1524000 w 2339340"/>
              <a:gd name="connsiteY77" fmla="*/ 5860971 h 6253401"/>
              <a:gd name="connsiteX78" fmla="*/ 1466850 w 2339340"/>
              <a:gd name="connsiteY78" fmla="*/ 5735241 h 6253401"/>
              <a:gd name="connsiteX79" fmla="*/ 1440180 w 2339340"/>
              <a:gd name="connsiteY79" fmla="*/ 5655231 h 6253401"/>
              <a:gd name="connsiteX80" fmla="*/ 1546860 w 2339340"/>
              <a:gd name="connsiteY80" fmla="*/ 5095161 h 6253401"/>
              <a:gd name="connsiteX81" fmla="*/ 1600200 w 2339340"/>
              <a:gd name="connsiteY81" fmla="*/ 4523661 h 6253401"/>
              <a:gd name="connsiteX82" fmla="*/ 1684020 w 2339340"/>
              <a:gd name="connsiteY82" fmla="*/ 4043601 h 6253401"/>
              <a:gd name="connsiteX83" fmla="*/ 1703070 w 2339340"/>
              <a:gd name="connsiteY83" fmla="*/ 3704511 h 6253401"/>
              <a:gd name="connsiteX84" fmla="*/ 1673305 w 2339340"/>
              <a:gd name="connsiteY84" fmla="*/ 3099436 h 6253401"/>
              <a:gd name="connsiteX85" fmla="*/ 1630680 w 2339340"/>
              <a:gd name="connsiteY85" fmla="*/ 2885361 h 6253401"/>
              <a:gd name="connsiteX86" fmla="*/ 1607820 w 2339340"/>
              <a:gd name="connsiteY86" fmla="*/ 2767251 h 6253401"/>
              <a:gd name="connsiteX87" fmla="*/ 1584960 w 2339340"/>
              <a:gd name="connsiteY87" fmla="*/ 2439591 h 6253401"/>
              <a:gd name="connsiteX88" fmla="*/ 1584960 w 2339340"/>
              <a:gd name="connsiteY88" fmla="*/ 2089071 h 6253401"/>
              <a:gd name="connsiteX89" fmla="*/ 1619250 w 2339340"/>
              <a:gd name="connsiteY89" fmla="*/ 1788081 h 6253401"/>
              <a:gd name="connsiteX90" fmla="*/ 1691640 w 2339340"/>
              <a:gd name="connsiteY90" fmla="*/ 1517571 h 6253401"/>
              <a:gd name="connsiteX91" fmla="*/ 1954530 w 2339340"/>
              <a:gd name="connsiteY91" fmla="*/ 1940481 h 6253401"/>
              <a:gd name="connsiteX92" fmla="*/ 2045970 w 2339340"/>
              <a:gd name="connsiteY92" fmla="*/ 2062401 h 6253401"/>
              <a:gd name="connsiteX93" fmla="*/ 1840230 w 2339340"/>
              <a:gd name="connsiteY93" fmla="*/ 2374821 h 6253401"/>
              <a:gd name="connsiteX94" fmla="*/ 1729740 w 2339340"/>
              <a:gd name="connsiteY94" fmla="*/ 2561511 h 6253401"/>
              <a:gd name="connsiteX95" fmla="*/ 1672590 w 2339340"/>
              <a:gd name="connsiteY95" fmla="*/ 2691051 h 6253401"/>
              <a:gd name="connsiteX96" fmla="*/ 1606391 w 2339340"/>
              <a:gd name="connsiteY96" fmla="*/ 2762727 h 6253401"/>
              <a:gd name="connsiteX97" fmla="*/ 1658302 w 2339340"/>
              <a:gd name="connsiteY97" fmla="*/ 3027046 h 6253401"/>
              <a:gd name="connsiteX98" fmla="*/ 1729740 w 2339340"/>
              <a:gd name="connsiteY98" fmla="*/ 2908221 h 6253401"/>
              <a:gd name="connsiteX99" fmla="*/ 1927860 w 2339340"/>
              <a:gd name="connsiteY99" fmla="*/ 2706291 h 6253401"/>
              <a:gd name="connsiteX100" fmla="*/ 2065020 w 2339340"/>
              <a:gd name="connsiteY100" fmla="*/ 2565321 h 6253401"/>
              <a:gd name="connsiteX101" fmla="*/ 2202180 w 2339340"/>
              <a:gd name="connsiteY101" fmla="*/ 2355771 h 6253401"/>
              <a:gd name="connsiteX102" fmla="*/ 2339340 w 2339340"/>
              <a:gd name="connsiteY102" fmla="*/ 2066211 h 6253401"/>
              <a:gd name="connsiteX103" fmla="*/ 2293620 w 2339340"/>
              <a:gd name="connsiteY103" fmla="*/ 1974771 h 6253401"/>
              <a:gd name="connsiteX104" fmla="*/ 2232660 w 2339340"/>
              <a:gd name="connsiteY104" fmla="*/ 1769031 h 6253401"/>
              <a:gd name="connsiteX105" fmla="*/ 2175510 w 2339340"/>
              <a:gd name="connsiteY105" fmla="*/ 1582341 h 6253401"/>
              <a:gd name="connsiteX106" fmla="*/ 2065020 w 2339340"/>
              <a:gd name="connsiteY106" fmla="*/ 1368981 h 6253401"/>
              <a:gd name="connsiteX107" fmla="*/ 1958340 w 2339340"/>
              <a:gd name="connsiteY107" fmla="*/ 1186101 h 6253401"/>
              <a:gd name="connsiteX108" fmla="*/ 1878330 w 2339340"/>
              <a:gd name="connsiteY108" fmla="*/ 1060371 h 6253401"/>
              <a:gd name="connsiteX109" fmla="*/ 1752600 w 2339340"/>
              <a:gd name="connsiteY109" fmla="*/ 991791 h 6253401"/>
              <a:gd name="connsiteX110" fmla="*/ 1645920 w 2339340"/>
              <a:gd name="connsiteY110" fmla="*/ 972741 h 6253401"/>
              <a:gd name="connsiteX111" fmla="*/ 1546860 w 2339340"/>
              <a:gd name="connsiteY111" fmla="*/ 938451 h 6253401"/>
              <a:gd name="connsiteX112" fmla="*/ 1276350 w 2339340"/>
              <a:gd name="connsiteY112" fmla="*/ 877491 h 6253401"/>
              <a:gd name="connsiteX113" fmla="*/ 1257300 w 2339340"/>
              <a:gd name="connsiteY113" fmla="*/ 755571 h 6253401"/>
              <a:gd name="connsiteX114" fmla="*/ 1325880 w 2339340"/>
              <a:gd name="connsiteY114" fmla="*/ 610791 h 6253401"/>
              <a:gd name="connsiteX115" fmla="*/ 1363980 w 2339340"/>
              <a:gd name="connsiteY115" fmla="*/ 553641 h 6253401"/>
              <a:gd name="connsiteX116" fmla="*/ 1352550 w 2339340"/>
              <a:gd name="connsiteY116" fmla="*/ 454581 h 6253401"/>
              <a:gd name="connsiteX117" fmla="*/ 1348740 w 2339340"/>
              <a:gd name="connsiteY117" fmla="*/ 325041 h 6253401"/>
              <a:gd name="connsiteX118" fmla="*/ 1311592 w 2339340"/>
              <a:gd name="connsiteY118" fmla="*/ 99775 h 6253401"/>
              <a:gd name="connsiteX119" fmla="*/ 1188720 w 2339340"/>
              <a:gd name="connsiteY119" fmla="*/ 54531 h 6253401"/>
              <a:gd name="connsiteX120" fmla="*/ 1143000 w 2339340"/>
              <a:gd name="connsiteY120" fmla="*/ 27861 h 6253401"/>
              <a:gd name="connsiteX121" fmla="*/ 1077992 w 2339340"/>
              <a:gd name="connsiteY121" fmla="*/ 0 h 6253401"/>
              <a:gd name="connsiteX0" fmla="*/ 1077992 w 2339340"/>
              <a:gd name="connsiteY0" fmla="*/ 0 h 6253401"/>
              <a:gd name="connsiteX1" fmla="*/ 970359 w 2339340"/>
              <a:gd name="connsiteY1" fmla="*/ 77867 h 6253401"/>
              <a:gd name="connsiteX2" fmla="*/ 967740 w 2339340"/>
              <a:gd name="connsiteY2" fmla="*/ 16431 h 6253401"/>
              <a:gd name="connsiteX3" fmla="*/ 872490 w 2339340"/>
              <a:gd name="connsiteY3" fmla="*/ 138351 h 6253401"/>
              <a:gd name="connsiteX4" fmla="*/ 849630 w 2339340"/>
              <a:gd name="connsiteY4" fmla="*/ 103347 h 6253401"/>
              <a:gd name="connsiteX5" fmla="*/ 804863 w 2339340"/>
              <a:gd name="connsiteY5" fmla="*/ 232886 h 6253401"/>
              <a:gd name="connsiteX6" fmla="*/ 782955 w 2339340"/>
              <a:gd name="connsiteY6" fmla="*/ 466725 h 6253401"/>
              <a:gd name="connsiteX7" fmla="*/ 754380 w 2339340"/>
              <a:gd name="connsiteY7" fmla="*/ 481251 h 6253401"/>
              <a:gd name="connsiteX8" fmla="*/ 781050 w 2339340"/>
              <a:gd name="connsiteY8" fmla="*/ 565071 h 6253401"/>
              <a:gd name="connsiteX9" fmla="*/ 822960 w 2339340"/>
              <a:gd name="connsiteY9" fmla="*/ 641271 h 6253401"/>
              <a:gd name="connsiteX10" fmla="*/ 887730 w 2339340"/>
              <a:gd name="connsiteY10" fmla="*/ 706041 h 6253401"/>
              <a:gd name="connsiteX11" fmla="*/ 925830 w 2339340"/>
              <a:gd name="connsiteY11" fmla="*/ 786051 h 6253401"/>
              <a:gd name="connsiteX12" fmla="*/ 925830 w 2339340"/>
              <a:gd name="connsiteY12" fmla="*/ 877491 h 6253401"/>
              <a:gd name="connsiteX13" fmla="*/ 803910 w 2339340"/>
              <a:gd name="connsiteY13" fmla="*/ 938451 h 6253401"/>
              <a:gd name="connsiteX14" fmla="*/ 701040 w 2339340"/>
              <a:gd name="connsiteY14" fmla="*/ 965121 h 6253401"/>
              <a:gd name="connsiteX15" fmla="*/ 556260 w 2339340"/>
              <a:gd name="connsiteY15" fmla="*/ 968931 h 6253401"/>
              <a:gd name="connsiteX16" fmla="*/ 403860 w 2339340"/>
              <a:gd name="connsiteY16" fmla="*/ 1018461 h 6253401"/>
              <a:gd name="connsiteX17" fmla="*/ 320040 w 2339340"/>
              <a:gd name="connsiteY17" fmla="*/ 1102281 h 6253401"/>
              <a:gd name="connsiteX18" fmla="*/ 247650 w 2339340"/>
              <a:gd name="connsiteY18" fmla="*/ 1292781 h 6253401"/>
              <a:gd name="connsiteX19" fmla="*/ 163830 w 2339340"/>
              <a:gd name="connsiteY19" fmla="*/ 1586151 h 6253401"/>
              <a:gd name="connsiteX20" fmla="*/ 83820 w 2339340"/>
              <a:gd name="connsiteY20" fmla="*/ 1799511 h 6253401"/>
              <a:gd name="connsiteX21" fmla="*/ 72390 w 2339340"/>
              <a:gd name="connsiteY21" fmla="*/ 1978581 h 6253401"/>
              <a:gd name="connsiteX22" fmla="*/ 0 w 2339340"/>
              <a:gd name="connsiteY22" fmla="*/ 2161461 h 6253401"/>
              <a:gd name="connsiteX23" fmla="*/ 11430 w 2339340"/>
              <a:gd name="connsiteY23" fmla="*/ 2268141 h 6253401"/>
              <a:gd name="connsiteX24" fmla="*/ 106680 w 2339340"/>
              <a:gd name="connsiteY24" fmla="*/ 2443401 h 6253401"/>
              <a:gd name="connsiteX25" fmla="*/ 243840 w 2339340"/>
              <a:gd name="connsiteY25" fmla="*/ 2611041 h 6253401"/>
              <a:gd name="connsiteX26" fmla="*/ 422910 w 2339340"/>
              <a:gd name="connsiteY26" fmla="*/ 2786301 h 6253401"/>
              <a:gd name="connsiteX27" fmla="*/ 609600 w 2339340"/>
              <a:gd name="connsiteY27" fmla="*/ 2946321 h 6253401"/>
              <a:gd name="connsiteX28" fmla="*/ 703183 w 2339340"/>
              <a:gd name="connsiteY28" fmla="*/ 3078956 h 6253401"/>
              <a:gd name="connsiteX29" fmla="*/ 711517 w 2339340"/>
              <a:gd name="connsiteY29" fmla="*/ 2800827 h 6253401"/>
              <a:gd name="connsiteX30" fmla="*/ 647700 w 2339340"/>
              <a:gd name="connsiteY30" fmla="*/ 2748201 h 6253401"/>
              <a:gd name="connsiteX31" fmla="*/ 541020 w 2339340"/>
              <a:gd name="connsiteY31" fmla="*/ 2553891 h 6253401"/>
              <a:gd name="connsiteX32" fmla="*/ 487680 w 2339340"/>
              <a:gd name="connsiteY32" fmla="*/ 2443401 h 6253401"/>
              <a:gd name="connsiteX33" fmla="*/ 293370 w 2339340"/>
              <a:gd name="connsiteY33" fmla="*/ 2222421 h 6253401"/>
              <a:gd name="connsiteX34" fmla="*/ 426720 w 2339340"/>
              <a:gd name="connsiteY34" fmla="*/ 2005251 h 6253401"/>
              <a:gd name="connsiteX35" fmla="*/ 483870 w 2339340"/>
              <a:gd name="connsiteY35" fmla="*/ 1894761 h 6253401"/>
              <a:gd name="connsiteX36" fmla="*/ 544830 w 2339340"/>
              <a:gd name="connsiteY36" fmla="*/ 1658541 h 6253401"/>
              <a:gd name="connsiteX37" fmla="*/ 636270 w 2339340"/>
              <a:gd name="connsiteY37" fmla="*/ 1913811 h 6253401"/>
              <a:gd name="connsiteX38" fmla="*/ 678180 w 2339340"/>
              <a:gd name="connsiteY38" fmla="*/ 2218611 h 6253401"/>
              <a:gd name="connsiteX39" fmla="*/ 689610 w 2339340"/>
              <a:gd name="connsiteY39" fmla="*/ 2504361 h 6253401"/>
              <a:gd name="connsiteX40" fmla="*/ 712470 w 2339340"/>
              <a:gd name="connsiteY40" fmla="*/ 2778681 h 6253401"/>
              <a:gd name="connsiteX41" fmla="*/ 701040 w 2339340"/>
              <a:gd name="connsiteY41" fmla="*/ 3193971 h 6253401"/>
              <a:gd name="connsiteX42" fmla="*/ 643890 w 2339340"/>
              <a:gd name="connsiteY42" fmla="*/ 3799761 h 6253401"/>
              <a:gd name="connsiteX43" fmla="*/ 613410 w 2339340"/>
              <a:gd name="connsiteY43" fmla="*/ 4272201 h 6253401"/>
              <a:gd name="connsiteX44" fmla="*/ 689610 w 2339340"/>
              <a:gd name="connsiteY44" fmla="*/ 4634151 h 6253401"/>
              <a:gd name="connsiteX45" fmla="*/ 803910 w 2339340"/>
              <a:gd name="connsiteY45" fmla="*/ 5232321 h 6253401"/>
              <a:gd name="connsiteX46" fmla="*/ 883920 w 2339340"/>
              <a:gd name="connsiteY46" fmla="*/ 5674281 h 6253401"/>
              <a:gd name="connsiteX47" fmla="*/ 872490 w 2339340"/>
              <a:gd name="connsiteY47" fmla="*/ 5700951 h 6253401"/>
              <a:gd name="connsiteX48" fmla="*/ 693420 w 2339340"/>
              <a:gd name="connsiteY48" fmla="*/ 5910501 h 6253401"/>
              <a:gd name="connsiteX49" fmla="*/ 541020 w 2339340"/>
              <a:gd name="connsiteY49" fmla="*/ 6108621 h 6253401"/>
              <a:gd name="connsiteX50" fmla="*/ 510540 w 2339340"/>
              <a:gd name="connsiteY50" fmla="*/ 6173391 h 6253401"/>
              <a:gd name="connsiteX51" fmla="*/ 701040 w 2339340"/>
              <a:gd name="connsiteY51" fmla="*/ 6108621 h 6253401"/>
              <a:gd name="connsiteX52" fmla="*/ 830580 w 2339340"/>
              <a:gd name="connsiteY52" fmla="*/ 6081951 h 6253401"/>
              <a:gd name="connsiteX53" fmla="*/ 952500 w 2339340"/>
              <a:gd name="connsiteY53" fmla="*/ 5990511 h 6253401"/>
              <a:gd name="connsiteX54" fmla="*/ 963930 w 2339340"/>
              <a:gd name="connsiteY54" fmla="*/ 5887641 h 6253401"/>
              <a:gd name="connsiteX55" fmla="*/ 1108710 w 2339340"/>
              <a:gd name="connsiteY55" fmla="*/ 5834301 h 6253401"/>
              <a:gd name="connsiteX56" fmla="*/ 1108710 w 2339340"/>
              <a:gd name="connsiteY56" fmla="*/ 5807631 h 6253401"/>
              <a:gd name="connsiteX57" fmla="*/ 1032510 w 2339340"/>
              <a:gd name="connsiteY57" fmla="*/ 5651421 h 6253401"/>
              <a:gd name="connsiteX58" fmla="*/ 1043940 w 2339340"/>
              <a:gd name="connsiteY58" fmla="*/ 5297091 h 6253401"/>
              <a:gd name="connsiteX59" fmla="*/ 1074420 w 2339340"/>
              <a:gd name="connsiteY59" fmla="*/ 4904661 h 6253401"/>
              <a:gd name="connsiteX60" fmla="*/ 1002030 w 2339340"/>
              <a:gd name="connsiteY60" fmla="*/ 4439841 h 6253401"/>
              <a:gd name="connsiteX61" fmla="*/ 1066800 w 2339340"/>
              <a:gd name="connsiteY61" fmla="*/ 4146471 h 6253401"/>
              <a:gd name="connsiteX62" fmla="*/ 1116330 w 2339340"/>
              <a:gd name="connsiteY62" fmla="*/ 3792141 h 6253401"/>
              <a:gd name="connsiteX63" fmla="*/ 1165860 w 2339340"/>
              <a:gd name="connsiteY63" fmla="*/ 3392091 h 6253401"/>
              <a:gd name="connsiteX64" fmla="*/ 1238250 w 2339340"/>
              <a:gd name="connsiteY64" fmla="*/ 3898821 h 6253401"/>
              <a:gd name="connsiteX65" fmla="*/ 1280160 w 2339340"/>
              <a:gd name="connsiteY65" fmla="*/ 4382691 h 6253401"/>
              <a:gd name="connsiteX66" fmla="*/ 1310640 w 2339340"/>
              <a:gd name="connsiteY66" fmla="*/ 4550331 h 6253401"/>
              <a:gd name="connsiteX67" fmla="*/ 1272540 w 2339340"/>
              <a:gd name="connsiteY67" fmla="*/ 4855131 h 6253401"/>
              <a:gd name="connsiteX68" fmla="*/ 1242060 w 2339340"/>
              <a:gd name="connsiteY68" fmla="*/ 5076111 h 6253401"/>
              <a:gd name="connsiteX69" fmla="*/ 1276350 w 2339340"/>
              <a:gd name="connsiteY69" fmla="*/ 5304711 h 6253401"/>
              <a:gd name="connsiteX70" fmla="*/ 1333500 w 2339340"/>
              <a:gd name="connsiteY70" fmla="*/ 5510451 h 6253401"/>
              <a:gd name="connsiteX71" fmla="*/ 1314450 w 2339340"/>
              <a:gd name="connsiteY71" fmla="*/ 5632371 h 6253401"/>
              <a:gd name="connsiteX72" fmla="*/ 1264920 w 2339340"/>
              <a:gd name="connsiteY72" fmla="*/ 5811441 h 6253401"/>
              <a:gd name="connsiteX73" fmla="*/ 1264920 w 2339340"/>
              <a:gd name="connsiteY73" fmla="*/ 5918121 h 6253401"/>
              <a:gd name="connsiteX74" fmla="*/ 1424940 w 2339340"/>
              <a:gd name="connsiteY74" fmla="*/ 6253401 h 6253401"/>
              <a:gd name="connsiteX75" fmla="*/ 1565910 w 2339340"/>
              <a:gd name="connsiteY75" fmla="*/ 6081951 h 6253401"/>
              <a:gd name="connsiteX76" fmla="*/ 1604010 w 2339340"/>
              <a:gd name="connsiteY76" fmla="*/ 6028611 h 6253401"/>
              <a:gd name="connsiteX77" fmla="*/ 1524000 w 2339340"/>
              <a:gd name="connsiteY77" fmla="*/ 5860971 h 6253401"/>
              <a:gd name="connsiteX78" fmla="*/ 1466850 w 2339340"/>
              <a:gd name="connsiteY78" fmla="*/ 5735241 h 6253401"/>
              <a:gd name="connsiteX79" fmla="*/ 1440180 w 2339340"/>
              <a:gd name="connsiteY79" fmla="*/ 5655231 h 6253401"/>
              <a:gd name="connsiteX80" fmla="*/ 1546860 w 2339340"/>
              <a:gd name="connsiteY80" fmla="*/ 5095161 h 6253401"/>
              <a:gd name="connsiteX81" fmla="*/ 1600200 w 2339340"/>
              <a:gd name="connsiteY81" fmla="*/ 4523661 h 6253401"/>
              <a:gd name="connsiteX82" fmla="*/ 1684020 w 2339340"/>
              <a:gd name="connsiteY82" fmla="*/ 4043601 h 6253401"/>
              <a:gd name="connsiteX83" fmla="*/ 1703070 w 2339340"/>
              <a:gd name="connsiteY83" fmla="*/ 3704511 h 6253401"/>
              <a:gd name="connsiteX84" fmla="*/ 1673305 w 2339340"/>
              <a:gd name="connsiteY84" fmla="*/ 3099436 h 6253401"/>
              <a:gd name="connsiteX85" fmla="*/ 1630680 w 2339340"/>
              <a:gd name="connsiteY85" fmla="*/ 2885361 h 6253401"/>
              <a:gd name="connsiteX86" fmla="*/ 1607820 w 2339340"/>
              <a:gd name="connsiteY86" fmla="*/ 2767251 h 6253401"/>
              <a:gd name="connsiteX87" fmla="*/ 1584960 w 2339340"/>
              <a:gd name="connsiteY87" fmla="*/ 2439591 h 6253401"/>
              <a:gd name="connsiteX88" fmla="*/ 1584960 w 2339340"/>
              <a:gd name="connsiteY88" fmla="*/ 2089071 h 6253401"/>
              <a:gd name="connsiteX89" fmla="*/ 1619250 w 2339340"/>
              <a:gd name="connsiteY89" fmla="*/ 1788081 h 6253401"/>
              <a:gd name="connsiteX90" fmla="*/ 1691640 w 2339340"/>
              <a:gd name="connsiteY90" fmla="*/ 1517571 h 6253401"/>
              <a:gd name="connsiteX91" fmla="*/ 1954530 w 2339340"/>
              <a:gd name="connsiteY91" fmla="*/ 1940481 h 6253401"/>
              <a:gd name="connsiteX92" fmla="*/ 2045970 w 2339340"/>
              <a:gd name="connsiteY92" fmla="*/ 2062401 h 6253401"/>
              <a:gd name="connsiteX93" fmla="*/ 1840230 w 2339340"/>
              <a:gd name="connsiteY93" fmla="*/ 2374821 h 6253401"/>
              <a:gd name="connsiteX94" fmla="*/ 1729740 w 2339340"/>
              <a:gd name="connsiteY94" fmla="*/ 2561511 h 6253401"/>
              <a:gd name="connsiteX95" fmla="*/ 1672590 w 2339340"/>
              <a:gd name="connsiteY95" fmla="*/ 2691051 h 6253401"/>
              <a:gd name="connsiteX96" fmla="*/ 1606391 w 2339340"/>
              <a:gd name="connsiteY96" fmla="*/ 2762727 h 6253401"/>
              <a:gd name="connsiteX97" fmla="*/ 1658302 w 2339340"/>
              <a:gd name="connsiteY97" fmla="*/ 3027046 h 6253401"/>
              <a:gd name="connsiteX98" fmla="*/ 1729740 w 2339340"/>
              <a:gd name="connsiteY98" fmla="*/ 2908221 h 6253401"/>
              <a:gd name="connsiteX99" fmla="*/ 1927860 w 2339340"/>
              <a:gd name="connsiteY99" fmla="*/ 2706291 h 6253401"/>
              <a:gd name="connsiteX100" fmla="*/ 2065020 w 2339340"/>
              <a:gd name="connsiteY100" fmla="*/ 2565321 h 6253401"/>
              <a:gd name="connsiteX101" fmla="*/ 2202180 w 2339340"/>
              <a:gd name="connsiteY101" fmla="*/ 2355771 h 6253401"/>
              <a:gd name="connsiteX102" fmla="*/ 2339340 w 2339340"/>
              <a:gd name="connsiteY102" fmla="*/ 2066211 h 6253401"/>
              <a:gd name="connsiteX103" fmla="*/ 2293620 w 2339340"/>
              <a:gd name="connsiteY103" fmla="*/ 1974771 h 6253401"/>
              <a:gd name="connsiteX104" fmla="*/ 2232660 w 2339340"/>
              <a:gd name="connsiteY104" fmla="*/ 1769031 h 6253401"/>
              <a:gd name="connsiteX105" fmla="*/ 2175510 w 2339340"/>
              <a:gd name="connsiteY105" fmla="*/ 1582341 h 6253401"/>
              <a:gd name="connsiteX106" fmla="*/ 2065020 w 2339340"/>
              <a:gd name="connsiteY106" fmla="*/ 1368981 h 6253401"/>
              <a:gd name="connsiteX107" fmla="*/ 1958340 w 2339340"/>
              <a:gd name="connsiteY107" fmla="*/ 1186101 h 6253401"/>
              <a:gd name="connsiteX108" fmla="*/ 1878330 w 2339340"/>
              <a:gd name="connsiteY108" fmla="*/ 1060371 h 6253401"/>
              <a:gd name="connsiteX109" fmla="*/ 1752600 w 2339340"/>
              <a:gd name="connsiteY109" fmla="*/ 991791 h 6253401"/>
              <a:gd name="connsiteX110" fmla="*/ 1645920 w 2339340"/>
              <a:gd name="connsiteY110" fmla="*/ 972741 h 6253401"/>
              <a:gd name="connsiteX111" fmla="*/ 1546860 w 2339340"/>
              <a:gd name="connsiteY111" fmla="*/ 938451 h 6253401"/>
              <a:gd name="connsiteX112" fmla="*/ 1276350 w 2339340"/>
              <a:gd name="connsiteY112" fmla="*/ 877491 h 6253401"/>
              <a:gd name="connsiteX113" fmla="*/ 1257300 w 2339340"/>
              <a:gd name="connsiteY113" fmla="*/ 755571 h 6253401"/>
              <a:gd name="connsiteX114" fmla="*/ 1325880 w 2339340"/>
              <a:gd name="connsiteY114" fmla="*/ 610791 h 6253401"/>
              <a:gd name="connsiteX115" fmla="*/ 1363980 w 2339340"/>
              <a:gd name="connsiteY115" fmla="*/ 553641 h 6253401"/>
              <a:gd name="connsiteX116" fmla="*/ 1352550 w 2339340"/>
              <a:gd name="connsiteY116" fmla="*/ 454581 h 6253401"/>
              <a:gd name="connsiteX117" fmla="*/ 1359455 w 2339340"/>
              <a:gd name="connsiteY117" fmla="*/ 267891 h 6253401"/>
              <a:gd name="connsiteX118" fmla="*/ 1311592 w 2339340"/>
              <a:gd name="connsiteY118" fmla="*/ 99775 h 6253401"/>
              <a:gd name="connsiteX119" fmla="*/ 1188720 w 2339340"/>
              <a:gd name="connsiteY119" fmla="*/ 54531 h 6253401"/>
              <a:gd name="connsiteX120" fmla="*/ 1143000 w 2339340"/>
              <a:gd name="connsiteY120" fmla="*/ 27861 h 6253401"/>
              <a:gd name="connsiteX121" fmla="*/ 1077992 w 2339340"/>
              <a:gd name="connsiteY121" fmla="*/ 0 h 6253401"/>
              <a:gd name="connsiteX0" fmla="*/ 1077992 w 2339340"/>
              <a:gd name="connsiteY0" fmla="*/ 0 h 6253401"/>
              <a:gd name="connsiteX1" fmla="*/ 970359 w 2339340"/>
              <a:gd name="connsiteY1" fmla="*/ 77867 h 6253401"/>
              <a:gd name="connsiteX2" fmla="*/ 967740 w 2339340"/>
              <a:gd name="connsiteY2" fmla="*/ 16431 h 6253401"/>
              <a:gd name="connsiteX3" fmla="*/ 872490 w 2339340"/>
              <a:gd name="connsiteY3" fmla="*/ 138351 h 6253401"/>
              <a:gd name="connsiteX4" fmla="*/ 849630 w 2339340"/>
              <a:gd name="connsiteY4" fmla="*/ 103347 h 6253401"/>
              <a:gd name="connsiteX5" fmla="*/ 804863 w 2339340"/>
              <a:gd name="connsiteY5" fmla="*/ 232886 h 6253401"/>
              <a:gd name="connsiteX6" fmla="*/ 782955 w 2339340"/>
              <a:gd name="connsiteY6" fmla="*/ 466725 h 6253401"/>
              <a:gd name="connsiteX7" fmla="*/ 754380 w 2339340"/>
              <a:gd name="connsiteY7" fmla="*/ 481251 h 6253401"/>
              <a:gd name="connsiteX8" fmla="*/ 781050 w 2339340"/>
              <a:gd name="connsiteY8" fmla="*/ 565071 h 6253401"/>
              <a:gd name="connsiteX9" fmla="*/ 822960 w 2339340"/>
              <a:gd name="connsiteY9" fmla="*/ 641271 h 6253401"/>
              <a:gd name="connsiteX10" fmla="*/ 887730 w 2339340"/>
              <a:gd name="connsiteY10" fmla="*/ 706041 h 6253401"/>
              <a:gd name="connsiteX11" fmla="*/ 925830 w 2339340"/>
              <a:gd name="connsiteY11" fmla="*/ 786051 h 6253401"/>
              <a:gd name="connsiteX12" fmla="*/ 925830 w 2339340"/>
              <a:gd name="connsiteY12" fmla="*/ 877491 h 6253401"/>
              <a:gd name="connsiteX13" fmla="*/ 803910 w 2339340"/>
              <a:gd name="connsiteY13" fmla="*/ 938451 h 6253401"/>
              <a:gd name="connsiteX14" fmla="*/ 701040 w 2339340"/>
              <a:gd name="connsiteY14" fmla="*/ 965121 h 6253401"/>
              <a:gd name="connsiteX15" fmla="*/ 556260 w 2339340"/>
              <a:gd name="connsiteY15" fmla="*/ 968931 h 6253401"/>
              <a:gd name="connsiteX16" fmla="*/ 403860 w 2339340"/>
              <a:gd name="connsiteY16" fmla="*/ 1018461 h 6253401"/>
              <a:gd name="connsiteX17" fmla="*/ 320040 w 2339340"/>
              <a:gd name="connsiteY17" fmla="*/ 1102281 h 6253401"/>
              <a:gd name="connsiteX18" fmla="*/ 247650 w 2339340"/>
              <a:gd name="connsiteY18" fmla="*/ 1292781 h 6253401"/>
              <a:gd name="connsiteX19" fmla="*/ 163830 w 2339340"/>
              <a:gd name="connsiteY19" fmla="*/ 1586151 h 6253401"/>
              <a:gd name="connsiteX20" fmla="*/ 83820 w 2339340"/>
              <a:gd name="connsiteY20" fmla="*/ 1799511 h 6253401"/>
              <a:gd name="connsiteX21" fmla="*/ 72390 w 2339340"/>
              <a:gd name="connsiteY21" fmla="*/ 1978581 h 6253401"/>
              <a:gd name="connsiteX22" fmla="*/ 0 w 2339340"/>
              <a:gd name="connsiteY22" fmla="*/ 2161461 h 6253401"/>
              <a:gd name="connsiteX23" fmla="*/ 11430 w 2339340"/>
              <a:gd name="connsiteY23" fmla="*/ 2268141 h 6253401"/>
              <a:gd name="connsiteX24" fmla="*/ 106680 w 2339340"/>
              <a:gd name="connsiteY24" fmla="*/ 2443401 h 6253401"/>
              <a:gd name="connsiteX25" fmla="*/ 243840 w 2339340"/>
              <a:gd name="connsiteY25" fmla="*/ 2611041 h 6253401"/>
              <a:gd name="connsiteX26" fmla="*/ 422910 w 2339340"/>
              <a:gd name="connsiteY26" fmla="*/ 2786301 h 6253401"/>
              <a:gd name="connsiteX27" fmla="*/ 609600 w 2339340"/>
              <a:gd name="connsiteY27" fmla="*/ 2946321 h 6253401"/>
              <a:gd name="connsiteX28" fmla="*/ 703183 w 2339340"/>
              <a:gd name="connsiteY28" fmla="*/ 3078956 h 6253401"/>
              <a:gd name="connsiteX29" fmla="*/ 711517 w 2339340"/>
              <a:gd name="connsiteY29" fmla="*/ 2800827 h 6253401"/>
              <a:gd name="connsiteX30" fmla="*/ 647700 w 2339340"/>
              <a:gd name="connsiteY30" fmla="*/ 2748201 h 6253401"/>
              <a:gd name="connsiteX31" fmla="*/ 541020 w 2339340"/>
              <a:gd name="connsiteY31" fmla="*/ 2553891 h 6253401"/>
              <a:gd name="connsiteX32" fmla="*/ 487680 w 2339340"/>
              <a:gd name="connsiteY32" fmla="*/ 2443401 h 6253401"/>
              <a:gd name="connsiteX33" fmla="*/ 293370 w 2339340"/>
              <a:gd name="connsiteY33" fmla="*/ 2222421 h 6253401"/>
              <a:gd name="connsiteX34" fmla="*/ 426720 w 2339340"/>
              <a:gd name="connsiteY34" fmla="*/ 2005251 h 6253401"/>
              <a:gd name="connsiteX35" fmla="*/ 483870 w 2339340"/>
              <a:gd name="connsiteY35" fmla="*/ 1894761 h 6253401"/>
              <a:gd name="connsiteX36" fmla="*/ 544830 w 2339340"/>
              <a:gd name="connsiteY36" fmla="*/ 1658541 h 6253401"/>
              <a:gd name="connsiteX37" fmla="*/ 636270 w 2339340"/>
              <a:gd name="connsiteY37" fmla="*/ 1913811 h 6253401"/>
              <a:gd name="connsiteX38" fmla="*/ 678180 w 2339340"/>
              <a:gd name="connsiteY38" fmla="*/ 2218611 h 6253401"/>
              <a:gd name="connsiteX39" fmla="*/ 689610 w 2339340"/>
              <a:gd name="connsiteY39" fmla="*/ 2504361 h 6253401"/>
              <a:gd name="connsiteX40" fmla="*/ 712470 w 2339340"/>
              <a:gd name="connsiteY40" fmla="*/ 2778681 h 6253401"/>
              <a:gd name="connsiteX41" fmla="*/ 701040 w 2339340"/>
              <a:gd name="connsiteY41" fmla="*/ 3193971 h 6253401"/>
              <a:gd name="connsiteX42" fmla="*/ 643890 w 2339340"/>
              <a:gd name="connsiteY42" fmla="*/ 3799761 h 6253401"/>
              <a:gd name="connsiteX43" fmla="*/ 613410 w 2339340"/>
              <a:gd name="connsiteY43" fmla="*/ 4272201 h 6253401"/>
              <a:gd name="connsiteX44" fmla="*/ 689610 w 2339340"/>
              <a:gd name="connsiteY44" fmla="*/ 4634151 h 6253401"/>
              <a:gd name="connsiteX45" fmla="*/ 803910 w 2339340"/>
              <a:gd name="connsiteY45" fmla="*/ 5232321 h 6253401"/>
              <a:gd name="connsiteX46" fmla="*/ 883920 w 2339340"/>
              <a:gd name="connsiteY46" fmla="*/ 5674281 h 6253401"/>
              <a:gd name="connsiteX47" fmla="*/ 872490 w 2339340"/>
              <a:gd name="connsiteY47" fmla="*/ 5700951 h 6253401"/>
              <a:gd name="connsiteX48" fmla="*/ 693420 w 2339340"/>
              <a:gd name="connsiteY48" fmla="*/ 5910501 h 6253401"/>
              <a:gd name="connsiteX49" fmla="*/ 541020 w 2339340"/>
              <a:gd name="connsiteY49" fmla="*/ 6108621 h 6253401"/>
              <a:gd name="connsiteX50" fmla="*/ 510540 w 2339340"/>
              <a:gd name="connsiteY50" fmla="*/ 6173391 h 6253401"/>
              <a:gd name="connsiteX51" fmla="*/ 701040 w 2339340"/>
              <a:gd name="connsiteY51" fmla="*/ 6108621 h 6253401"/>
              <a:gd name="connsiteX52" fmla="*/ 830580 w 2339340"/>
              <a:gd name="connsiteY52" fmla="*/ 6081951 h 6253401"/>
              <a:gd name="connsiteX53" fmla="*/ 952500 w 2339340"/>
              <a:gd name="connsiteY53" fmla="*/ 5990511 h 6253401"/>
              <a:gd name="connsiteX54" fmla="*/ 963930 w 2339340"/>
              <a:gd name="connsiteY54" fmla="*/ 5887641 h 6253401"/>
              <a:gd name="connsiteX55" fmla="*/ 1108710 w 2339340"/>
              <a:gd name="connsiteY55" fmla="*/ 5834301 h 6253401"/>
              <a:gd name="connsiteX56" fmla="*/ 1108710 w 2339340"/>
              <a:gd name="connsiteY56" fmla="*/ 5807631 h 6253401"/>
              <a:gd name="connsiteX57" fmla="*/ 1032510 w 2339340"/>
              <a:gd name="connsiteY57" fmla="*/ 5651421 h 6253401"/>
              <a:gd name="connsiteX58" fmla="*/ 1043940 w 2339340"/>
              <a:gd name="connsiteY58" fmla="*/ 5297091 h 6253401"/>
              <a:gd name="connsiteX59" fmla="*/ 1074420 w 2339340"/>
              <a:gd name="connsiteY59" fmla="*/ 4904661 h 6253401"/>
              <a:gd name="connsiteX60" fmla="*/ 1002030 w 2339340"/>
              <a:gd name="connsiteY60" fmla="*/ 4439841 h 6253401"/>
              <a:gd name="connsiteX61" fmla="*/ 1066800 w 2339340"/>
              <a:gd name="connsiteY61" fmla="*/ 4146471 h 6253401"/>
              <a:gd name="connsiteX62" fmla="*/ 1116330 w 2339340"/>
              <a:gd name="connsiteY62" fmla="*/ 3792141 h 6253401"/>
              <a:gd name="connsiteX63" fmla="*/ 1165860 w 2339340"/>
              <a:gd name="connsiteY63" fmla="*/ 3392091 h 6253401"/>
              <a:gd name="connsiteX64" fmla="*/ 1238250 w 2339340"/>
              <a:gd name="connsiteY64" fmla="*/ 3898821 h 6253401"/>
              <a:gd name="connsiteX65" fmla="*/ 1280160 w 2339340"/>
              <a:gd name="connsiteY65" fmla="*/ 4382691 h 6253401"/>
              <a:gd name="connsiteX66" fmla="*/ 1310640 w 2339340"/>
              <a:gd name="connsiteY66" fmla="*/ 4550331 h 6253401"/>
              <a:gd name="connsiteX67" fmla="*/ 1272540 w 2339340"/>
              <a:gd name="connsiteY67" fmla="*/ 4855131 h 6253401"/>
              <a:gd name="connsiteX68" fmla="*/ 1242060 w 2339340"/>
              <a:gd name="connsiteY68" fmla="*/ 5076111 h 6253401"/>
              <a:gd name="connsiteX69" fmla="*/ 1276350 w 2339340"/>
              <a:gd name="connsiteY69" fmla="*/ 5304711 h 6253401"/>
              <a:gd name="connsiteX70" fmla="*/ 1333500 w 2339340"/>
              <a:gd name="connsiteY70" fmla="*/ 5510451 h 6253401"/>
              <a:gd name="connsiteX71" fmla="*/ 1314450 w 2339340"/>
              <a:gd name="connsiteY71" fmla="*/ 5632371 h 6253401"/>
              <a:gd name="connsiteX72" fmla="*/ 1264920 w 2339340"/>
              <a:gd name="connsiteY72" fmla="*/ 5811441 h 6253401"/>
              <a:gd name="connsiteX73" fmla="*/ 1264920 w 2339340"/>
              <a:gd name="connsiteY73" fmla="*/ 5918121 h 6253401"/>
              <a:gd name="connsiteX74" fmla="*/ 1424940 w 2339340"/>
              <a:gd name="connsiteY74" fmla="*/ 6253401 h 6253401"/>
              <a:gd name="connsiteX75" fmla="*/ 1565910 w 2339340"/>
              <a:gd name="connsiteY75" fmla="*/ 6081951 h 6253401"/>
              <a:gd name="connsiteX76" fmla="*/ 1604010 w 2339340"/>
              <a:gd name="connsiteY76" fmla="*/ 6028611 h 6253401"/>
              <a:gd name="connsiteX77" fmla="*/ 1524000 w 2339340"/>
              <a:gd name="connsiteY77" fmla="*/ 5860971 h 6253401"/>
              <a:gd name="connsiteX78" fmla="*/ 1466850 w 2339340"/>
              <a:gd name="connsiteY78" fmla="*/ 5735241 h 6253401"/>
              <a:gd name="connsiteX79" fmla="*/ 1440180 w 2339340"/>
              <a:gd name="connsiteY79" fmla="*/ 5655231 h 6253401"/>
              <a:gd name="connsiteX80" fmla="*/ 1546860 w 2339340"/>
              <a:gd name="connsiteY80" fmla="*/ 5095161 h 6253401"/>
              <a:gd name="connsiteX81" fmla="*/ 1600200 w 2339340"/>
              <a:gd name="connsiteY81" fmla="*/ 4523661 h 6253401"/>
              <a:gd name="connsiteX82" fmla="*/ 1684020 w 2339340"/>
              <a:gd name="connsiteY82" fmla="*/ 4043601 h 6253401"/>
              <a:gd name="connsiteX83" fmla="*/ 1703070 w 2339340"/>
              <a:gd name="connsiteY83" fmla="*/ 3704511 h 6253401"/>
              <a:gd name="connsiteX84" fmla="*/ 1673305 w 2339340"/>
              <a:gd name="connsiteY84" fmla="*/ 3099436 h 6253401"/>
              <a:gd name="connsiteX85" fmla="*/ 1630680 w 2339340"/>
              <a:gd name="connsiteY85" fmla="*/ 2885361 h 6253401"/>
              <a:gd name="connsiteX86" fmla="*/ 1607820 w 2339340"/>
              <a:gd name="connsiteY86" fmla="*/ 2767251 h 6253401"/>
              <a:gd name="connsiteX87" fmla="*/ 1584960 w 2339340"/>
              <a:gd name="connsiteY87" fmla="*/ 2439591 h 6253401"/>
              <a:gd name="connsiteX88" fmla="*/ 1584960 w 2339340"/>
              <a:gd name="connsiteY88" fmla="*/ 2089071 h 6253401"/>
              <a:gd name="connsiteX89" fmla="*/ 1619250 w 2339340"/>
              <a:gd name="connsiteY89" fmla="*/ 1788081 h 6253401"/>
              <a:gd name="connsiteX90" fmla="*/ 1691640 w 2339340"/>
              <a:gd name="connsiteY90" fmla="*/ 1517571 h 6253401"/>
              <a:gd name="connsiteX91" fmla="*/ 1954530 w 2339340"/>
              <a:gd name="connsiteY91" fmla="*/ 1940481 h 6253401"/>
              <a:gd name="connsiteX92" fmla="*/ 2045970 w 2339340"/>
              <a:gd name="connsiteY92" fmla="*/ 2062401 h 6253401"/>
              <a:gd name="connsiteX93" fmla="*/ 1840230 w 2339340"/>
              <a:gd name="connsiteY93" fmla="*/ 2374821 h 6253401"/>
              <a:gd name="connsiteX94" fmla="*/ 1729740 w 2339340"/>
              <a:gd name="connsiteY94" fmla="*/ 2561511 h 6253401"/>
              <a:gd name="connsiteX95" fmla="*/ 1672590 w 2339340"/>
              <a:gd name="connsiteY95" fmla="*/ 2691051 h 6253401"/>
              <a:gd name="connsiteX96" fmla="*/ 1606391 w 2339340"/>
              <a:gd name="connsiteY96" fmla="*/ 2762727 h 6253401"/>
              <a:gd name="connsiteX97" fmla="*/ 1658302 w 2339340"/>
              <a:gd name="connsiteY97" fmla="*/ 3027046 h 6253401"/>
              <a:gd name="connsiteX98" fmla="*/ 1729740 w 2339340"/>
              <a:gd name="connsiteY98" fmla="*/ 2908221 h 6253401"/>
              <a:gd name="connsiteX99" fmla="*/ 1927860 w 2339340"/>
              <a:gd name="connsiteY99" fmla="*/ 2706291 h 6253401"/>
              <a:gd name="connsiteX100" fmla="*/ 2065020 w 2339340"/>
              <a:gd name="connsiteY100" fmla="*/ 2565321 h 6253401"/>
              <a:gd name="connsiteX101" fmla="*/ 2202180 w 2339340"/>
              <a:gd name="connsiteY101" fmla="*/ 2355771 h 6253401"/>
              <a:gd name="connsiteX102" fmla="*/ 2339340 w 2339340"/>
              <a:gd name="connsiteY102" fmla="*/ 2066211 h 6253401"/>
              <a:gd name="connsiteX103" fmla="*/ 2293620 w 2339340"/>
              <a:gd name="connsiteY103" fmla="*/ 1974771 h 6253401"/>
              <a:gd name="connsiteX104" fmla="*/ 2232660 w 2339340"/>
              <a:gd name="connsiteY104" fmla="*/ 1769031 h 6253401"/>
              <a:gd name="connsiteX105" fmla="*/ 2175510 w 2339340"/>
              <a:gd name="connsiteY105" fmla="*/ 1582341 h 6253401"/>
              <a:gd name="connsiteX106" fmla="*/ 2065020 w 2339340"/>
              <a:gd name="connsiteY106" fmla="*/ 1368981 h 6253401"/>
              <a:gd name="connsiteX107" fmla="*/ 1958340 w 2339340"/>
              <a:gd name="connsiteY107" fmla="*/ 1186101 h 6253401"/>
              <a:gd name="connsiteX108" fmla="*/ 1878330 w 2339340"/>
              <a:gd name="connsiteY108" fmla="*/ 1060371 h 6253401"/>
              <a:gd name="connsiteX109" fmla="*/ 1752600 w 2339340"/>
              <a:gd name="connsiteY109" fmla="*/ 991791 h 6253401"/>
              <a:gd name="connsiteX110" fmla="*/ 1645920 w 2339340"/>
              <a:gd name="connsiteY110" fmla="*/ 972741 h 6253401"/>
              <a:gd name="connsiteX111" fmla="*/ 1546860 w 2339340"/>
              <a:gd name="connsiteY111" fmla="*/ 938451 h 6253401"/>
              <a:gd name="connsiteX112" fmla="*/ 1276350 w 2339340"/>
              <a:gd name="connsiteY112" fmla="*/ 877491 h 6253401"/>
              <a:gd name="connsiteX113" fmla="*/ 1257300 w 2339340"/>
              <a:gd name="connsiteY113" fmla="*/ 755571 h 6253401"/>
              <a:gd name="connsiteX114" fmla="*/ 1325880 w 2339340"/>
              <a:gd name="connsiteY114" fmla="*/ 610791 h 6253401"/>
              <a:gd name="connsiteX115" fmla="*/ 1363980 w 2339340"/>
              <a:gd name="connsiteY115" fmla="*/ 553641 h 6253401"/>
              <a:gd name="connsiteX116" fmla="*/ 1352550 w 2339340"/>
              <a:gd name="connsiteY116" fmla="*/ 454581 h 6253401"/>
              <a:gd name="connsiteX117" fmla="*/ 1359455 w 2339340"/>
              <a:gd name="connsiteY117" fmla="*/ 267891 h 6253401"/>
              <a:gd name="connsiteX118" fmla="*/ 1311592 w 2339340"/>
              <a:gd name="connsiteY118" fmla="*/ 99775 h 6253401"/>
              <a:gd name="connsiteX119" fmla="*/ 1188720 w 2339340"/>
              <a:gd name="connsiteY119" fmla="*/ 54531 h 6253401"/>
              <a:gd name="connsiteX120" fmla="*/ 1143000 w 2339340"/>
              <a:gd name="connsiteY120" fmla="*/ 27861 h 6253401"/>
              <a:gd name="connsiteX121" fmla="*/ 1077992 w 2339340"/>
              <a:gd name="connsiteY121" fmla="*/ 0 h 6253401"/>
              <a:gd name="connsiteX0" fmla="*/ 1077992 w 2339340"/>
              <a:gd name="connsiteY0" fmla="*/ 0 h 6253401"/>
              <a:gd name="connsiteX1" fmla="*/ 970359 w 2339340"/>
              <a:gd name="connsiteY1" fmla="*/ 77867 h 6253401"/>
              <a:gd name="connsiteX2" fmla="*/ 967740 w 2339340"/>
              <a:gd name="connsiteY2" fmla="*/ 16431 h 6253401"/>
              <a:gd name="connsiteX3" fmla="*/ 872490 w 2339340"/>
              <a:gd name="connsiteY3" fmla="*/ 138351 h 6253401"/>
              <a:gd name="connsiteX4" fmla="*/ 849630 w 2339340"/>
              <a:gd name="connsiteY4" fmla="*/ 103347 h 6253401"/>
              <a:gd name="connsiteX5" fmla="*/ 804863 w 2339340"/>
              <a:gd name="connsiteY5" fmla="*/ 232886 h 6253401"/>
              <a:gd name="connsiteX6" fmla="*/ 782955 w 2339340"/>
              <a:gd name="connsiteY6" fmla="*/ 466725 h 6253401"/>
              <a:gd name="connsiteX7" fmla="*/ 754380 w 2339340"/>
              <a:gd name="connsiteY7" fmla="*/ 481251 h 6253401"/>
              <a:gd name="connsiteX8" fmla="*/ 781050 w 2339340"/>
              <a:gd name="connsiteY8" fmla="*/ 565071 h 6253401"/>
              <a:gd name="connsiteX9" fmla="*/ 822960 w 2339340"/>
              <a:gd name="connsiteY9" fmla="*/ 641271 h 6253401"/>
              <a:gd name="connsiteX10" fmla="*/ 887730 w 2339340"/>
              <a:gd name="connsiteY10" fmla="*/ 706041 h 6253401"/>
              <a:gd name="connsiteX11" fmla="*/ 925830 w 2339340"/>
              <a:gd name="connsiteY11" fmla="*/ 786051 h 6253401"/>
              <a:gd name="connsiteX12" fmla="*/ 925830 w 2339340"/>
              <a:gd name="connsiteY12" fmla="*/ 877491 h 6253401"/>
              <a:gd name="connsiteX13" fmla="*/ 803910 w 2339340"/>
              <a:gd name="connsiteY13" fmla="*/ 938451 h 6253401"/>
              <a:gd name="connsiteX14" fmla="*/ 701040 w 2339340"/>
              <a:gd name="connsiteY14" fmla="*/ 965121 h 6253401"/>
              <a:gd name="connsiteX15" fmla="*/ 556260 w 2339340"/>
              <a:gd name="connsiteY15" fmla="*/ 968931 h 6253401"/>
              <a:gd name="connsiteX16" fmla="*/ 403860 w 2339340"/>
              <a:gd name="connsiteY16" fmla="*/ 1018461 h 6253401"/>
              <a:gd name="connsiteX17" fmla="*/ 320040 w 2339340"/>
              <a:gd name="connsiteY17" fmla="*/ 1102281 h 6253401"/>
              <a:gd name="connsiteX18" fmla="*/ 247650 w 2339340"/>
              <a:gd name="connsiteY18" fmla="*/ 1292781 h 6253401"/>
              <a:gd name="connsiteX19" fmla="*/ 163830 w 2339340"/>
              <a:gd name="connsiteY19" fmla="*/ 1586151 h 6253401"/>
              <a:gd name="connsiteX20" fmla="*/ 83820 w 2339340"/>
              <a:gd name="connsiteY20" fmla="*/ 1799511 h 6253401"/>
              <a:gd name="connsiteX21" fmla="*/ 72390 w 2339340"/>
              <a:gd name="connsiteY21" fmla="*/ 1978581 h 6253401"/>
              <a:gd name="connsiteX22" fmla="*/ 0 w 2339340"/>
              <a:gd name="connsiteY22" fmla="*/ 2161461 h 6253401"/>
              <a:gd name="connsiteX23" fmla="*/ 11430 w 2339340"/>
              <a:gd name="connsiteY23" fmla="*/ 2268141 h 6253401"/>
              <a:gd name="connsiteX24" fmla="*/ 106680 w 2339340"/>
              <a:gd name="connsiteY24" fmla="*/ 2443401 h 6253401"/>
              <a:gd name="connsiteX25" fmla="*/ 243840 w 2339340"/>
              <a:gd name="connsiteY25" fmla="*/ 2611041 h 6253401"/>
              <a:gd name="connsiteX26" fmla="*/ 422910 w 2339340"/>
              <a:gd name="connsiteY26" fmla="*/ 2786301 h 6253401"/>
              <a:gd name="connsiteX27" fmla="*/ 609600 w 2339340"/>
              <a:gd name="connsiteY27" fmla="*/ 2946321 h 6253401"/>
              <a:gd name="connsiteX28" fmla="*/ 703183 w 2339340"/>
              <a:gd name="connsiteY28" fmla="*/ 3078956 h 6253401"/>
              <a:gd name="connsiteX29" fmla="*/ 711517 w 2339340"/>
              <a:gd name="connsiteY29" fmla="*/ 2800827 h 6253401"/>
              <a:gd name="connsiteX30" fmla="*/ 647700 w 2339340"/>
              <a:gd name="connsiteY30" fmla="*/ 2748201 h 6253401"/>
              <a:gd name="connsiteX31" fmla="*/ 541020 w 2339340"/>
              <a:gd name="connsiteY31" fmla="*/ 2553891 h 6253401"/>
              <a:gd name="connsiteX32" fmla="*/ 487680 w 2339340"/>
              <a:gd name="connsiteY32" fmla="*/ 2443401 h 6253401"/>
              <a:gd name="connsiteX33" fmla="*/ 293370 w 2339340"/>
              <a:gd name="connsiteY33" fmla="*/ 2222421 h 6253401"/>
              <a:gd name="connsiteX34" fmla="*/ 426720 w 2339340"/>
              <a:gd name="connsiteY34" fmla="*/ 2005251 h 6253401"/>
              <a:gd name="connsiteX35" fmla="*/ 483870 w 2339340"/>
              <a:gd name="connsiteY35" fmla="*/ 1894761 h 6253401"/>
              <a:gd name="connsiteX36" fmla="*/ 544830 w 2339340"/>
              <a:gd name="connsiteY36" fmla="*/ 1658541 h 6253401"/>
              <a:gd name="connsiteX37" fmla="*/ 636270 w 2339340"/>
              <a:gd name="connsiteY37" fmla="*/ 1913811 h 6253401"/>
              <a:gd name="connsiteX38" fmla="*/ 678180 w 2339340"/>
              <a:gd name="connsiteY38" fmla="*/ 2218611 h 6253401"/>
              <a:gd name="connsiteX39" fmla="*/ 689610 w 2339340"/>
              <a:gd name="connsiteY39" fmla="*/ 2504361 h 6253401"/>
              <a:gd name="connsiteX40" fmla="*/ 712470 w 2339340"/>
              <a:gd name="connsiteY40" fmla="*/ 2778681 h 6253401"/>
              <a:gd name="connsiteX41" fmla="*/ 701040 w 2339340"/>
              <a:gd name="connsiteY41" fmla="*/ 3193971 h 6253401"/>
              <a:gd name="connsiteX42" fmla="*/ 643890 w 2339340"/>
              <a:gd name="connsiteY42" fmla="*/ 3799761 h 6253401"/>
              <a:gd name="connsiteX43" fmla="*/ 613410 w 2339340"/>
              <a:gd name="connsiteY43" fmla="*/ 4272201 h 6253401"/>
              <a:gd name="connsiteX44" fmla="*/ 689610 w 2339340"/>
              <a:gd name="connsiteY44" fmla="*/ 4634151 h 6253401"/>
              <a:gd name="connsiteX45" fmla="*/ 803910 w 2339340"/>
              <a:gd name="connsiteY45" fmla="*/ 5232321 h 6253401"/>
              <a:gd name="connsiteX46" fmla="*/ 883920 w 2339340"/>
              <a:gd name="connsiteY46" fmla="*/ 5674281 h 6253401"/>
              <a:gd name="connsiteX47" fmla="*/ 872490 w 2339340"/>
              <a:gd name="connsiteY47" fmla="*/ 5700951 h 6253401"/>
              <a:gd name="connsiteX48" fmla="*/ 693420 w 2339340"/>
              <a:gd name="connsiteY48" fmla="*/ 5910501 h 6253401"/>
              <a:gd name="connsiteX49" fmla="*/ 541020 w 2339340"/>
              <a:gd name="connsiteY49" fmla="*/ 6108621 h 6253401"/>
              <a:gd name="connsiteX50" fmla="*/ 510540 w 2339340"/>
              <a:gd name="connsiteY50" fmla="*/ 6173391 h 6253401"/>
              <a:gd name="connsiteX51" fmla="*/ 701040 w 2339340"/>
              <a:gd name="connsiteY51" fmla="*/ 6108621 h 6253401"/>
              <a:gd name="connsiteX52" fmla="*/ 830580 w 2339340"/>
              <a:gd name="connsiteY52" fmla="*/ 6081951 h 6253401"/>
              <a:gd name="connsiteX53" fmla="*/ 952500 w 2339340"/>
              <a:gd name="connsiteY53" fmla="*/ 5990511 h 6253401"/>
              <a:gd name="connsiteX54" fmla="*/ 963930 w 2339340"/>
              <a:gd name="connsiteY54" fmla="*/ 5887641 h 6253401"/>
              <a:gd name="connsiteX55" fmla="*/ 1108710 w 2339340"/>
              <a:gd name="connsiteY55" fmla="*/ 5834301 h 6253401"/>
              <a:gd name="connsiteX56" fmla="*/ 1108710 w 2339340"/>
              <a:gd name="connsiteY56" fmla="*/ 5807631 h 6253401"/>
              <a:gd name="connsiteX57" fmla="*/ 1032510 w 2339340"/>
              <a:gd name="connsiteY57" fmla="*/ 5651421 h 6253401"/>
              <a:gd name="connsiteX58" fmla="*/ 1043940 w 2339340"/>
              <a:gd name="connsiteY58" fmla="*/ 5297091 h 6253401"/>
              <a:gd name="connsiteX59" fmla="*/ 1074420 w 2339340"/>
              <a:gd name="connsiteY59" fmla="*/ 4904661 h 6253401"/>
              <a:gd name="connsiteX60" fmla="*/ 1002030 w 2339340"/>
              <a:gd name="connsiteY60" fmla="*/ 4439841 h 6253401"/>
              <a:gd name="connsiteX61" fmla="*/ 1066800 w 2339340"/>
              <a:gd name="connsiteY61" fmla="*/ 4146471 h 6253401"/>
              <a:gd name="connsiteX62" fmla="*/ 1116330 w 2339340"/>
              <a:gd name="connsiteY62" fmla="*/ 3792141 h 6253401"/>
              <a:gd name="connsiteX63" fmla="*/ 1165860 w 2339340"/>
              <a:gd name="connsiteY63" fmla="*/ 3392091 h 6253401"/>
              <a:gd name="connsiteX64" fmla="*/ 1238250 w 2339340"/>
              <a:gd name="connsiteY64" fmla="*/ 3898821 h 6253401"/>
              <a:gd name="connsiteX65" fmla="*/ 1280160 w 2339340"/>
              <a:gd name="connsiteY65" fmla="*/ 4382691 h 6253401"/>
              <a:gd name="connsiteX66" fmla="*/ 1310640 w 2339340"/>
              <a:gd name="connsiteY66" fmla="*/ 4550331 h 6253401"/>
              <a:gd name="connsiteX67" fmla="*/ 1272540 w 2339340"/>
              <a:gd name="connsiteY67" fmla="*/ 4855131 h 6253401"/>
              <a:gd name="connsiteX68" fmla="*/ 1242060 w 2339340"/>
              <a:gd name="connsiteY68" fmla="*/ 5076111 h 6253401"/>
              <a:gd name="connsiteX69" fmla="*/ 1276350 w 2339340"/>
              <a:gd name="connsiteY69" fmla="*/ 5304711 h 6253401"/>
              <a:gd name="connsiteX70" fmla="*/ 1333500 w 2339340"/>
              <a:gd name="connsiteY70" fmla="*/ 5510451 h 6253401"/>
              <a:gd name="connsiteX71" fmla="*/ 1314450 w 2339340"/>
              <a:gd name="connsiteY71" fmla="*/ 5632371 h 6253401"/>
              <a:gd name="connsiteX72" fmla="*/ 1264920 w 2339340"/>
              <a:gd name="connsiteY72" fmla="*/ 5811441 h 6253401"/>
              <a:gd name="connsiteX73" fmla="*/ 1264920 w 2339340"/>
              <a:gd name="connsiteY73" fmla="*/ 5918121 h 6253401"/>
              <a:gd name="connsiteX74" fmla="*/ 1424940 w 2339340"/>
              <a:gd name="connsiteY74" fmla="*/ 6253401 h 6253401"/>
              <a:gd name="connsiteX75" fmla="*/ 1565910 w 2339340"/>
              <a:gd name="connsiteY75" fmla="*/ 6081951 h 6253401"/>
              <a:gd name="connsiteX76" fmla="*/ 1604010 w 2339340"/>
              <a:gd name="connsiteY76" fmla="*/ 6028611 h 6253401"/>
              <a:gd name="connsiteX77" fmla="*/ 1524000 w 2339340"/>
              <a:gd name="connsiteY77" fmla="*/ 5860971 h 6253401"/>
              <a:gd name="connsiteX78" fmla="*/ 1466850 w 2339340"/>
              <a:gd name="connsiteY78" fmla="*/ 5735241 h 6253401"/>
              <a:gd name="connsiteX79" fmla="*/ 1440180 w 2339340"/>
              <a:gd name="connsiteY79" fmla="*/ 5655231 h 6253401"/>
              <a:gd name="connsiteX80" fmla="*/ 1546860 w 2339340"/>
              <a:gd name="connsiteY80" fmla="*/ 5095161 h 6253401"/>
              <a:gd name="connsiteX81" fmla="*/ 1600200 w 2339340"/>
              <a:gd name="connsiteY81" fmla="*/ 4523661 h 6253401"/>
              <a:gd name="connsiteX82" fmla="*/ 1684020 w 2339340"/>
              <a:gd name="connsiteY82" fmla="*/ 4043601 h 6253401"/>
              <a:gd name="connsiteX83" fmla="*/ 1703070 w 2339340"/>
              <a:gd name="connsiteY83" fmla="*/ 3704511 h 6253401"/>
              <a:gd name="connsiteX84" fmla="*/ 1673305 w 2339340"/>
              <a:gd name="connsiteY84" fmla="*/ 3099436 h 6253401"/>
              <a:gd name="connsiteX85" fmla="*/ 1630680 w 2339340"/>
              <a:gd name="connsiteY85" fmla="*/ 2885361 h 6253401"/>
              <a:gd name="connsiteX86" fmla="*/ 1607820 w 2339340"/>
              <a:gd name="connsiteY86" fmla="*/ 2767251 h 6253401"/>
              <a:gd name="connsiteX87" fmla="*/ 1584960 w 2339340"/>
              <a:gd name="connsiteY87" fmla="*/ 2439591 h 6253401"/>
              <a:gd name="connsiteX88" fmla="*/ 1584960 w 2339340"/>
              <a:gd name="connsiteY88" fmla="*/ 2089071 h 6253401"/>
              <a:gd name="connsiteX89" fmla="*/ 1619250 w 2339340"/>
              <a:gd name="connsiteY89" fmla="*/ 1788081 h 6253401"/>
              <a:gd name="connsiteX90" fmla="*/ 1691640 w 2339340"/>
              <a:gd name="connsiteY90" fmla="*/ 1517571 h 6253401"/>
              <a:gd name="connsiteX91" fmla="*/ 1954530 w 2339340"/>
              <a:gd name="connsiteY91" fmla="*/ 1940481 h 6253401"/>
              <a:gd name="connsiteX92" fmla="*/ 2045970 w 2339340"/>
              <a:gd name="connsiteY92" fmla="*/ 2062401 h 6253401"/>
              <a:gd name="connsiteX93" fmla="*/ 1840230 w 2339340"/>
              <a:gd name="connsiteY93" fmla="*/ 2374821 h 6253401"/>
              <a:gd name="connsiteX94" fmla="*/ 1729740 w 2339340"/>
              <a:gd name="connsiteY94" fmla="*/ 2561511 h 6253401"/>
              <a:gd name="connsiteX95" fmla="*/ 1672590 w 2339340"/>
              <a:gd name="connsiteY95" fmla="*/ 2691051 h 6253401"/>
              <a:gd name="connsiteX96" fmla="*/ 1606391 w 2339340"/>
              <a:gd name="connsiteY96" fmla="*/ 2762727 h 6253401"/>
              <a:gd name="connsiteX97" fmla="*/ 1658302 w 2339340"/>
              <a:gd name="connsiteY97" fmla="*/ 3027046 h 6253401"/>
              <a:gd name="connsiteX98" fmla="*/ 1729740 w 2339340"/>
              <a:gd name="connsiteY98" fmla="*/ 2908221 h 6253401"/>
              <a:gd name="connsiteX99" fmla="*/ 1927860 w 2339340"/>
              <a:gd name="connsiteY99" fmla="*/ 2706291 h 6253401"/>
              <a:gd name="connsiteX100" fmla="*/ 2065020 w 2339340"/>
              <a:gd name="connsiteY100" fmla="*/ 2565321 h 6253401"/>
              <a:gd name="connsiteX101" fmla="*/ 2202180 w 2339340"/>
              <a:gd name="connsiteY101" fmla="*/ 2355771 h 6253401"/>
              <a:gd name="connsiteX102" fmla="*/ 2339340 w 2339340"/>
              <a:gd name="connsiteY102" fmla="*/ 2066211 h 6253401"/>
              <a:gd name="connsiteX103" fmla="*/ 2293620 w 2339340"/>
              <a:gd name="connsiteY103" fmla="*/ 1974771 h 6253401"/>
              <a:gd name="connsiteX104" fmla="*/ 2232660 w 2339340"/>
              <a:gd name="connsiteY104" fmla="*/ 1769031 h 6253401"/>
              <a:gd name="connsiteX105" fmla="*/ 2175510 w 2339340"/>
              <a:gd name="connsiteY105" fmla="*/ 1582341 h 6253401"/>
              <a:gd name="connsiteX106" fmla="*/ 2065020 w 2339340"/>
              <a:gd name="connsiteY106" fmla="*/ 1368981 h 6253401"/>
              <a:gd name="connsiteX107" fmla="*/ 1958340 w 2339340"/>
              <a:gd name="connsiteY107" fmla="*/ 1186101 h 6253401"/>
              <a:gd name="connsiteX108" fmla="*/ 1878330 w 2339340"/>
              <a:gd name="connsiteY108" fmla="*/ 1060371 h 6253401"/>
              <a:gd name="connsiteX109" fmla="*/ 1752600 w 2339340"/>
              <a:gd name="connsiteY109" fmla="*/ 991791 h 6253401"/>
              <a:gd name="connsiteX110" fmla="*/ 1645920 w 2339340"/>
              <a:gd name="connsiteY110" fmla="*/ 972741 h 6253401"/>
              <a:gd name="connsiteX111" fmla="*/ 1546860 w 2339340"/>
              <a:gd name="connsiteY111" fmla="*/ 938451 h 6253401"/>
              <a:gd name="connsiteX112" fmla="*/ 1276350 w 2339340"/>
              <a:gd name="connsiteY112" fmla="*/ 877491 h 6253401"/>
              <a:gd name="connsiteX113" fmla="*/ 1257300 w 2339340"/>
              <a:gd name="connsiteY113" fmla="*/ 755571 h 6253401"/>
              <a:gd name="connsiteX114" fmla="*/ 1325880 w 2339340"/>
              <a:gd name="connsiteY114" fmla="*/ 610791 h 6253401"/>
              <a:gd name="connsiteX115" fmla="*/ 1363980 w 2339340"/>
              <a:gd name="connsiteY115" fmla="*/ 553641 h 6253401"/>
              <a:gd name="connsiteX116" fmla="*/ 1352550 w 2339340"/>
              <a:gd name="connsiteY116" fmla="*/ 454581 h 6253401"/>
              <a:gd name="connsiteX117" fmla="*/ 1359455 w 2339340"/>
              <a:gd name="connsiteY117" fmla="*/ 267891 h 6253401"/>
              <a:gd name="connsiteX118" fmla="*/ 1311592 w 2339340"/>
              <a:gd name="connsiteY118" fmla="*/ 99775 h 6253401"/>
              <a:gd name="connsiteX119" fmla="*/ 1188720 w 2339340"/>
              <a:gd name="connsiteY119" fmla="*/ 54531 h 6253401"/>
              <a:gd name="connsiteX120" fmla="*/ 1115616 w 2339340"/>
              <a:gd name="connsiteY120" fmla="*/ 49293 h 6253401"/>
              <a:gd name="connsiteX121" fmla="*/ 1077992 w 2339340"/>
              <a:gd name="connsiteY121" fmla="*/ 0 h 6253401"/>
              <a:gd name="connsiteX0" fmla="*/ 1077992 w 2339340"/>
              <a:gd name="connsiteY0" fmla="*/ 0 h 6253401"/>
              <a:gd name="connsiteX1" fmla="*/ 970359 w 2339340"/>
              <a:gd name="connsiteY1" fmla="*/ 77867 h 6253401"/>
              <a:gd name="connsiteX2" fmla="*/ 967740 w 2339340"/>
              <a:gd name="connsiteY2" fmla="*/ 16431 h 6253401"/>
              <a:gd name="connsiteX3" fmla="*/ 872490 w 2339340"/>
              <a:gd name="connsiteY3" fmla="*/ 138351 h 6253401"/>
              <a:gd name="connsiteX4" fmla="*/ 849630 w 2339340"/>
              <a:gd name="connsiteY4" fmla="*/ 103347 h 6253401"/>
              <a:gd name="connsiteX5" fmla="*/ 804863 w 2339340"/>
              <a:gd name="connsiteY5" fmla="*/ 232886 h 6253401"/>
              <a:gd name="connsiteX6" fmla="*/ 782955 w 2339340"/>
              <a:gd name="connsiteY6" fmla="*/ 466725 h 6253401"/>
              <a:gd name="connsiteX7" fmla="*/ 754380 w 2339340"/>
              <a:gd name="connsiteY7" fmla="*/ 481251 h 6253401"/>
              <a:gd name="connsiteX8" fmla="*/ 781050 w 2339340"/>
              <a:gd name="connsiteY8" fmla="*/ 565071 h 6253401"/>
              <a:gd name="connsiteX9" fmla="*/ 822960 w 2339340"/>
              <a:gd name="connsiteY9" fmla="*/ 641271 h 6253401"/>
              <a:gd name="connsiteX10" fmla="*/ 887730 w 2339340"/>
              <a:gd name="connsiteY10" fmla="*/ 706041 h 6253401"/>
              <a:gd name="connsiteX11" fmla="*/ 925830 w 2339340"/>
              <a:gd name="connsiteY11" fmla="*/ 786051 h 6253401"/>
              <a:gd name="connsiteX12" fmla="*/ 925830 w 2339340"/>
              <a:gd name="connsiteY12" fmla="*/ 877491 h 6253401"/>
              <a:gd name="connsiteX13" fmla="*/ 803910 w 2339340"/>
              <a:gd name="connsiteY13" fmla="*/ 938451 h 6253401"/>
              <a:gd name="connsiteX14" fmla="*/ 701040 w 2339340"/>
              <a:gd name="connsiteY14" fmla="*/ 965121 h 6253401"/>
              <a:gd name="connsiteX15" fmla="*/ 556260 w 2339340"/>
              <a:gd name="connsiteY15" fmla="*/ 968931 h 6253401"/>
              <a:gd name="connsiteX16" fmla="*/ 403860 w 2339340"/>
              <a:gd name="connsiteY16" fmla="*/ 1018461 h 6253401"/>
              <a:gd name="connsiteX17" fmla="*/ 320040 w 2339340"/>
              <a:gd name="connsiteY17" fmla="*/ 1102281 h 6253401"/>
              <a:gd name="connsiteX18" fmla="*/ 247650 w 2339340"/>
              <a:gd name="connsiteY18" fmla="*/ 1292781 h 6253401"/>
              <a:gd name="connsiteX19" fmla="*/ 163830 w 2339340"/>
              <a:gd name="connsiteY19" fmla="*/ 1586151 h 6253401"/>
              <a:gd name="connsiteX20" fmla="*/ 83820 w 2339340"/>
              <a:gd name="connsiteY20" fmla="*/ 1799511 h 6253401"/>
              <a:gd name="connsiteX21" fmla="*/ 72390 w 2339340"/>
              <a:gd name="connsiteY21" fmla="*/ 1978581 h 6253401"/>
              <a:gd name="connsiteX22" fmla="*/ 0 w 2339340"/>
              <a:gd name="connsiteY22" fmla="*/ 2161461 h 6253401"/>
              <a:gd name="connsiteX23" fmla="*/ 11430 w 2339340"/>
              <a:gd name="connsiteY23" fmla="*/ 2268141 h 6253401"/>
              <a:gd name="connsiteX24" fmla="*/ 106680 w 2339340"/>
              <a:gd name="connsiteY24" fmla="*/ 2443401 h 6253401"/>
              <a:gd name="connsiteX25" fmla="*/ 243840 w 2339340"/>
              <a:gd name="connsiteY25" fmla="*/ 2611041 h 6253401"/>
              <a:gd name="connsiteX26" fmla="*/ 422910 w 2339340"/>
              <a:gd name="connsiteY26" fmla="*/ 2786301 h 6253401"/>
              <a:gd name="connsiteX27" fmla="*/ 609600 w 2339340"/>
              <a:gd name="connsiteY27" fmla="*/ 2946321 h 6253401"/>
              <a:gd name="connsiteX28" fmla="*/ 703183 w 2339340"/>
              <a:gd name="connsiteY28" fmla="*/ 3078956 h 6253401"/>
              <a:gd name="connsiteX29" fmla="*/ 711517 w 2339340"/>
              <a:gd name="connsiteY29" fmla="*/ 2800827 h 6253401"/>
              <a:gd name="connsiteX30" fmla="*/ 647700 w 2339340"/>
              <a:gd name="connsiteY30" fmla="*/ 2748201 h 6253401"/>
              <a:gd name="connsiteX31" fmla="*/ 541020 w 2339340"/>
              <a:gd name="connsiteY31" fmla="*/ 2553891 h 6253401"/>
              <a:gd name="connsiteX32" fmla="*/ 487680 w 2339340"/>
              <a:gd name="connsiteY32" fmla="*/ 2443401 h 6253401"/>
              <a:gd name="connsiteX33" fmla="*/ 293370 w 2339340"/>
              <a:gd name="connsiteY33" fmla="*/ 2222421 h 6253401"/>
              <a:gd name="connsiteX34" fmla="*/ 426720 w 2339340"/>
              <a:gd name="connsiteY34" fmla="*/ 2005251 h 6253401"/>
              <a:gd name="connsiteX35" fmla="*/ 483870 w 2339340"/>
              <a:gd name="connsiteY35" fmla="*/ 1894761 h 6253401"/>
              <a:gd name="connsiteX36" fmla="*/ 544830 w 2339340"/>
              <a:gd name="connsiteY36" fmla="*/ 1658541 h 6253401"/>
              <a:gd name="connsiteX37" fmla="*/ 636270 w 2339340"/>
              <a:gd name="connsiteY37" fmla="*/ 1913811 h 6253401"/>
              <a:gd name="connsiteX38" fmla="*/ 678180 w 2339340"/>
              <a:gd name="connsiteY38" fmla="*/ 2218611 h 6253401"/>
              <a:gd name="connsiteX39" fmla="*/ 689610 w 2339340"/>
              <a:gd name="connsiteY39" fmla="*/ 2504361 h 6253401"/>
              <a:gd name="connsiteX40" fmla="*/ 712470 w 2339340"/>
              <a:gd name="connsiteY40" fmla="*/ 2778681 h 6253401"/>
              <a:gd name="connsiteX41" fmla="*/ 701040 w 2339340"/>
              <a:gd name="connsiteY41" fmla="*/ 3193971 h 6253401"/>
              <a:gd name="connsiteX42" fmla="*/ 643890 w 2339340"/>
              <a:gd name="connsiteY42" fmla="*/ 3799761 h 6253401"/>
              <a:gd name="connsiteX43" fmla="*/ 613410 w 2339340"/>
              <a:gd name="connsiteY43" fmla="*/ 4272201 h 6253401"/>
              <a:gd name="connsiteX44" fmla="*/ 689610 w 2339340"/>
              <a:gd name="connsiteY44" fmla="*/ 4634151 h 6253401"/>
              <a:gd name="connsiteX45" fmla="*/ 803910 w 2339340"/>
              <a:gd name="connsiteY45" fmla="*/ 5232321 h 6253401"/>
              <a:gd name="connsiteX46" fmla="*/ 883920 w 2339340"/>
              <a:gd name="connsiteY46" fmla="*/ 5674281 h 6253401"/>
              <a:gd name="connsiteX47" fmla="*/ 872490 w 2339340"/>
              <a:gd name="connsiteY47" fmla="*/ 5700951 h 6253401"/>
              <a:gd name="connsiteX48" fmla="*/ 693420 w 2339340"/>
              <a:gd name="connsiteY48" fmla="*/ 5910501 h 6253401"/>
              <a:gd name="connsiteX49" fmla="*/ 541020 w 2339340"/>
              <a:gd name="connsiteY49" fmla="*/ 6108621 h 6253401"/>
              <a:gd name="connsiteX50" fmla="*/ 510540 w 2339340"/>
              <a:gd name="connsiteY50" fmla="*/ 6173391 h 6253401"/>
              <a:gd name="connsiteX51" fmla="*/ 701040 w 2339340"/>
              <a:gd name="connsiteY51" fmla="*/ 6108621 h 6253401"/>
              <a:gd name="connsiteX52" fmla="*/ 830580 w 2339340"/>
              <a:gd name="connsiteY52" fmla="*/ 6081951 h 6253401"/>
              <a:gd name="connsiteX53" fmla="*/ 952500 w 2339340"/>
              <a:gd name="connsiteY53" fmla="*/ 5990511 h 6253401"/>
              <a:gd name="connsiteX54" fmla="*/ 963930 w 2339340"/>
              <a:gd name="connsiteY54" fmla="*/ 5887641 h 6253401"/>
              <a:gd name="connsiteX55" fmla="*/ 1108710 w 2339340"/>
              <a:gd name="connsiteY55" fmla="*/ 5834301 h 6253401"/>
              <a:gd name="connsiteX56" fmla="*/ 1108710 w 2339340"/>
              <a:gd name="connsiteY56" fmla="*/ 5807631 h 6253401"/>
              <a:gd name="connsiteX57" fmla="*/ 1032510 w 2339340"/>
              <a:gd name="connsiteY57" fmla="*/ 5651421 h 6253401"/>
              <a:gd name="connsiteX58" fmla="*/ 1043940 w 2339340"/>
              <a:gd name="connsiteY58" fmla="*/ 5297091 h 6253401"/>
              <a:gd name="connsiteX59" fmla="*/ 1074420 w 2339340"/>
              <a:gd name="connsiteY59" fmla="*/ 4904661 h 6253401"/>
              <a:gd name="connsiteX60" fmla="*/ 1002030 w 2339340"/>
              <a:gd name="connsiteY60" fmla="*/ 4439841 h 6253401"/>
              <a:gd name="connsiteX61" fmla="*/ 1066800 w 2339340"/>
              <a:gd name="connsiteY61" fmla="*/ 4146471 h 6253401"/>
              <a:gd name="connsiteX62" fmla="*/ 1116330 w 2339340"/>
              <a:gd name="connsiteY62" fmla="*/ 3792141 h 6253401"/>
              <a:gd name="connsiteX63" fmla="*/ 1165860 w 2339340"/>
              <a:gd name="connsiteY63" fmla="*/ 3392091 h 6253401"/>
              <a:gd name="connsiteX64" fmla="*/ 1238250 w 2339340"/>
              <a:gd name="connsiteY64" fmla="*/ 3898821 h 6253401"/>
              <a:gd name="connsiteX65" fmla="*/ 1280160 w 2339340"/>
              <a:gd name="connsiteY65" fmla="*/ 4382691 h 6253401"/>
              <a:gd name="connsiteX66" fmla="*/ 1310640 w 2339340"/>
              <a:gd name="connsiteY66" fmla="*/ 4550331 h 6253401"/>
              <a:gd name="connsiteX67" fmla="*/ 1272540 w 2339340"/>
              <a:gd name="connsiteY67" fmla="*/ 4855131 h 6253401"/>
              <a:gd name="connsiteX68" fmla="*/ 1242060 w 2339340"/>
              <a:gd name="connsiteY68" fmla="*/ 5076111 h 6253401"/>
              <a:gd name="connsiteX69" fmla="*/ 1276350 w 2339340"/>
              <a:gd name="connsiteY69" fmla="*/ 5304711 h 6253401"/>
              <a:gd name="connsiteX70" fmla="*/ 1333500 w 2339340"/>
              <a:gd name="connsiteY70" fmla="*/ 5510451 h 6253401"/>
              <a:gd name="connsiteX71" fmla="*/ 1314450 w 2339340"/>
              <a:gd name="connsiteY71" fmla="*/ 5632371 h 6253401"/>
              <a:gd name="connsiteX72" fmla="*/ 1264920 w 2339340"/>
              <a:gd name="connsiteY72" fmla="*/ 5811441 h 6253401"/>
              <a:gd name="connsiteX73" fmla="*/ 1264920 w 2339340"/>
              <a:gd name="connsiteY73" fmla="*/ 5918121 h 6253401"/>
              <a:gd name="connsiteX74" fmla="*/ 1424940 w 2339340"/>
              <a:gd name="connsiteY74" fmla="*/ 6253401 h 6253401"/>
              <a:gd name="connsiteX75" fmla="*/ 1565910 w 2339340"/>
              <a:gd name="connsiteY75" fmla="*/ 6081951 h 6253401"/>
              <a:gd name="connsiteX76" fmla="*/ 1604010 w 2339340"/>
              <a:gd name="connsiteY76" fmla="*/ 6028611 h 6253401"/>
              <a:gd name="connsiteX77" fmla="*/ 1524000 w 2339340"/>
              <a:gd name="connsiteY77" fmla="*/ 5860971 h 6253401"/>
              <a:gd name="connsiteX78" fmla="*/ 1466850 w 2339340"/>
              <a:gd name="connsiteY78" fmla="*/ 5735241 h 6253401"/>
              <a:gd name="connsiteX79" fmla="*/ 1440180 w 2339340"/>
              <a:gd name="connsiteY79" fmla="*/ 5655231 h 6253401"/>
              <a:gd name="connsiteX80" fmla="*/ 1546860 w 2339340"/>
              <a:gd name="connsiteY80" fmla="*/ 5095161 h 6253401"/>
              <a:gd name="connsiteX81" fmla="*/ 1600200 w 2339340"/>
              <a:gd name="connsiteY81" fmla="*/ 4523661 h 6253401"/>
              <a:gd name="connsiteX82" fmla="*/ 1684020 w 2339340"/>
              <a:gd name="connsiteY82" fmla="*/ 4043601 h 6253401"/>
              <a:gd name="connsiteX83" fmla="*/ 1703070 w 2339340"/>
              <a:gd name="connsiteY83" fmla="*/ 3704511 h 6253401"/>
              <a:gd name="connsiteX84" fmla="*/ 1673305 w 2339340"/>
              <a:gd name="connsiteY84" fmla="*/ 3099436 h 6253401"/>
              <a:gd name="connsiteX85" fmla="*/ 1630680 w 2339340"/>
              <a:gd name="connsiteY85" fmla="*/ 2885361 h 6253401"/>
              <a:gd name="connsiteX86" fmla="*/ 1607820 w 2339340"/>
              <a:gd name="connsiteY86" fmla="*/ 2767251 h 6253401"/>
              <a:gd name="connsiteX87" fmla="*/ 1584960 w 2339340"/>
              <a:gd name="connsiteY87" fmla="*/ 2439591 h 6253401"/>
              <a:gd name="connsiteX88" fmla="*/ 1584960 w 2339340"/>
              <a:gd name="connsiteY88" fmla="*/ 2089071 h 6253401"/>
              <a:gd name="connsiteX89" fmla="*/ 1619250 w 2339340"/>
              <a:gd name="connsiteY89" fmla="*/ 1788081 h 6253401"/>
              <a:gd name="connsiteX90" fmla="*/ 1691640 w 2339340"/>
              <a:gd name="connsiteY90" fmla="*/ 1517571 h 6253401"/>
              <a:gd name="connsiteX91" fmla="*/ 1954530 w 2339340"/>
              <a:gd name="connsiteY91" fmla="*/ 1940481 h 6253401"/>
              <a:gd name="connsiteX92" fmla="*/ 2045970 w 2339340"/>
              <a:gd name="connsiteY92" fmla="*/ 2062401 h 6253401"/>
              <a:gd name="connsiteX93" fmla="*/ 1840230 w 2339340"/>
              <a:gd name="connsiteY93" fmla="*/ 2374821 h 6253401"/>
              <a:gd name="connsiteX94" fmla="*/ 1729740 w 2339340"/>
              <a:gd name="connsiteY94" fmla="*/ 2561511 h 6253401"/>
              <a:gd name="connsiteX95" fmla="*/ 1672590 w 2339340"/>
              <a:gd name="connsiteY95" fmla="*/ 2691051 h 6253401"/>
              <a:gd name="connsiteX96" fmla="*/ 1606391 w 2339340"/>
              <a:gd name="connsiteY96" fmla="*/ 2762727 h 6253401"/>
              <a:gd name="connsiteX97" fmla="*/ 1658302 w 2339340"/>
              <a:gd name="connsiteY97" fmla="*/ 3027046 h 6253401"/>
              <a:gd name="connsiteX98" fmla="*/ 1729740 w 2339340"/>
              <a:gd name="connsiteY98" fmla="*/ 2908221 h 6253401"/>
              <a:gd name="connsiteX99" fmla="*/ 1927860 w 2339340"/>
              <a:gd name="connsiteY99" fmla="*/ 2706291 h 6253401"/>
              <a:gd name="connsiteX100" fmla="*/ 2065020 w 2339340"/>
              <a:gd name="connsiteY100" fmla="*/ 2565321 h 6253401"/>
              <a:gd name="connsiteX101" fmla="*/ 2202180 w 2339340"/>
              <a:gd name="connsiteY101" fmla="*/ 2355771 h 6253401"/>
              <a:gd name="connsiteX102" fmla="*/ 2339340 w 2339340"/>
              <a:gd name="connsiteY102" fmla="*/ 2066211 h 6253401"/>
              <a:gd name="connsiteX103" fmla="*/ 2293620 w 2339340"/>
              <a:gd name="connsiteY103" fmla="*/ 1974771 h 6253401"/>
              <a:gd name="connsiteX104" fmla="*/ 2232660 w 2339340"/>
              <a:gd name="connsiteY104" fmla="*/ 1769031 h 6253401"/>
              <a:gd name="connsiteX105" fmla="*/ 2175510 w 2339340"/>
              <a:gd name="connsiteY105" fmla="*/ 1582341 h 6253401"/>
              <a:gd name="connsiteX106" fmla="*/ 2065020 w 2339340"/>
              <a:gd name="connsiteY106" fmla="*/ 1368981 h 6253401"/>
              <a:gd name="connsiteX107" fmla="*/ 1958340 w 2339340"/>
              <a:gd name="connsiteY107" fmla="*/ 1186101 h 6253401"/>
              <a:gd name="connsiteX108" fmla="*/ 1878330 w 2339340"/>
              <a:gd name="connsiteY108" fmla="*/ 1060371 h 6253401"/>
              <a:gd name="connsiteX109" fmla="*/ 1752600 w 2339340"/>
              <a:gd name="connsiteY109" fmla="*/ 991791 h 6253401"/>
              <a:gd name="connsiteX110" fmla="*/ 1645920 w 2339340"/>
              <a:gd name="connsiteY110" fmla="*/ 972741 h 6253401"/>
              <a:gd name="connsiteX111" fmla="*/ 1546860 w 2339340"/>
              <a:gd name="connsiteY111" fmla="*/ 938451 h 6253401"/>
              <a:gd name="connsiteX112" fmla="*/ 1276350 w 2339340"/>
              <a:gd name="connsiteY112" fmla="*/ 877491 h 6253401"/>
              <a:gd name="connsiteX113" fmla="*/ 1257300 w 2339340"/>
              <a:gd name="connsiteY113" fmla="*/ 755571 h 6253401"/>
              <a:gd name="connsiteX114" fmla="*/ 1325880 w 2339340"/>
              <a:gd name="connsiteY114" fmla="*/ 610791 h 6253401"/>
              <a:gd name="connsiteX115" fmla="*/ 1363980 w 2339340"/>
              <a:gd name="connsiteY115" fmla="*/ 553641 h 6253401"/>
              <a:gd name="connsiteX116" fmla="*/ 1352550 w 2339340"/>
              <a:gd name="connsiteY116" fmla="*/ 454581 h 6253401"/>
              <a:gd name="connsiteX117" fmla="*/ 1359455 w 2339340"/>
              <a:gd name="connsiteY117" fmla="*/ 267891 h 6253401"/>
              <a:gd name="connsiteX118" fmla="*/ 1311592 w 2339340"/>
              <a:gd name="connsiteY118" fmla="*/ 99775 h 6253401"/>
              <a:gd name="connsiteX119" fmla="*/ 1188720 w 2339340"/>
              <a:gd name="connsiteY119" fmla="*/ 54531 h 6253401"/>
              <a:gd name="connsiteX120" fmla="*/ 1094184 w 2339340"/>
              <a:gd name="connsiteY120" fmla="*/ 81439 h 6253401"/>
              <a:gd name="connsiteX121" fmla="*/ 1077992 w 2339340"/>
              <a:gd name="connsiteY121" fmla="*/ 0 h 6253401"/>
              <a:gd name="connsiteX0" fmla="*/ 1077992 w 2339340"/>
              <a:gd name="connsiteY0" fmla="*/ 0 h 6253401"/>
              <a:gd name="connsiteX1" fmla="*/ 970359 w 2339340"/>
              <a:gd name="connsiteY1" fmla="*/ 77867 h 6253401"/>
              <a:gd name="connsiteX2" fmla="*/ 967740 w 2339340"/>
              <a:gd name="connsiteY2" fmla="*/ 16431 h 6253401"/>
              <a:gd name="connsiteX3" fmla="*/ 872490 w 2339340"/>
              <a:gd name="connsiteY3" fmla="*/ 138351 h 6253401"/>
              <a:gd name="connsiteX4" fmla="*/ 849630 w 2339340"/>
              <a:gd name="connsiteY4" fmla="*/ 103347 h 6253401"/>
              <a:gd name="connsiteX5" fmla="*/ 804863 w 2339340"/>
              <a:gd name="connsiteY5" fmla="*/ 232886 h 6253401"/>
              <a:gd name="connsiteX6" fmla="*/ 782955 w 2339340"/>
              <a:gd name="connsiteY6" fmla="*/ 466725 h 6253401"/>
              <a:gd name="connsiteX7" fmla="*/ 754380 w 2339340"/>
              <a:gd name="connsiteY7" fmla="*/ 481251 h 6253401"/>
              <a:gd name="connsiteX8" fmla="*/ 781050 w 2339340"/>
              <a:gd name="connsiteY8" fmla="*/ 565071 h 6253401"/>
              <a:gd name="connsiteX9" fmla="*/ 822960 w 2339340"/>
              <a:gd name="connsiteY9" fmla="*/ 641271 h 6253401"/>
              <a:gd name="connsiteX10" fmla="*/ 887730 w 2339340"/>
              <a:gd name="connsiteY10" fmla="*/ 706041 h 6253401"/>
              <a:gd name="connsiteX11" fmla="*/ 925830 w 2339340"/>
              <a:gd name="connsiteY11" fmla="*/ 786051 h 6253401"/>
              <a:gd name="connsiteX12" fmla="*/ 925830 w 2339340"/>
              <a:gd name="connsiteY12" fmla="*/ 877491 h 6253401"/>
              <a:gd name="connsiteX13" fmla="*/ 803910 w 2339340"/>
              <a:gd name="connsiteY13" fmla="*/ 938451 h 6253401"/>
              <a:gd name="connsiteX14" fmla="*/ 701040 w 2339340"/>
              <a:gd name="connsiteY14" fmla="*/ 965121 h 6253401"/>
              <a:gd name="connsiteX15" fmla="*/ 556260 w 2339340"/>
              <a:gd name="connsiteY15" fmla="*/ 968931 h 6253401"/>
              <a:gd name="connsiteX16" fmla="*/ 403860 w 2339340"/>
              <a:gd name="connsiteY16" fmla="*/ 1018461 h 6253401"/>
              <a:gd name="connsiteX17" fmla="*/ 320040 w 2339340"/>
              <a:gd name="connsiteY17" fmla="*/ 1102281 h 6253401"/>
              <a:gd name="connsiteX18" fmla="*/ 247650 w 2339340"/>
              <a:gd name="connsiteY18" fmla="*/ 1292781 h 6253401"/>
              <a:gd name="connsiteX19" fmla="*/ 163830 w 2339340"/>
              <a:gd name="connsiteY19" fmla="*/ 1586151 h 6253401"/>
              <a:gd name="connsiteX20" fmla="*/ 83820 w 2339340"/>
              <a:gd name="connsiteY20" fmla="*/ 1799511 h 6253401"/>
              <a:gd name="connsiteX21" fmla="*/ 72390 w 2339340"/>
              <a:gd name="connsiteY21" fmla="*/ 1978581 h 6253401"/>
              <a:gd name="connsiteX22" fmla="*/ 0 w 2339340"/>
              <a:gd name="connsiteY22" fmla="*/ 2161461 h 6253401"/>
              <a:gd name="connsiteX23" fmla="*/ 11430 w 2339340"/>
              <a:gd name="connsiteY23" fmla="*/ 2268141 h 6253401"/>
              <a:gd name="connsiteX24" fmla="*/ 106680 w 2339340"/>
              <a:gd name="connsiteY24" fmla="*/ 2443401 h 6253401"/>
              <a:gd name="connsiteX25" fmla="*/ 243840 w 2339340"/>
              <a:gd name="connsiteY25" fmla="*/ 2611041 h 6253401"/>
              <a:gd name="connsiteX26" fmla="*/ 422910 w 2339340"/>
              <a:gd name="connsiteY26" fmla="*/ 2786301 h 6253401"/>
              <a:gd name="connsiteX27" fmla="*/ 609600 w 2339340"/>
              <a:gd name="connsiteY27" fmla="*/ 2946321 h 6253401"/>
              <a:gd name="connsiteX28" fmla="*/ 703183 w 2339340"/>
              <a:gd name="connsiteY28" fmla="*/ 3078956 h 6253401"/>
              <a:gd name="connsiteX29" fmla="*/ 711517 w 2339340"/>
              <a:gd name="connsiteY29" fmla="*/ 2800827 h 6253401"/>
              <a:gd name="connsiteX30" fmla="*/ 647700 w 2339340"/>
              <a:gd name="connsiteY30" fmla="*/ 2748201 h 6253401"/>
              <a:gd name="connsiteX31" fmla="*/ 541020 w 2339340"/>
              <a:gd name="connsiteY31" fmla="*/ 2553891 h 6253401"/>
              <a:gd name="connsiteX32" fmla="*/ 487680 w 2339340"/>
              <a:gd name="connsiteY32" fmla="*/ 2443401 h 6253401"/>
              <a:gd name="connsiteX33" fmla="*/ 293370 w 2339340"/>
              <a:gd name="connsiteY33" fmla="*/ 2222421 h 6253401"/>
              <a:gd name="connsiteX34" fmla="*/ 426720 w 2339340"/>
              <a:gd name="connsiteY34" fmla="*/ 2005251 h 6253401"/>
              <a:gd name="connsiteX35" fmla="*/ 483870 w 2339340"/>
              <a:gd name="connsiteY35" fmla="*/ 1894761 h 6253401"/>
              <a:gd name="connsiteX36" fmla="*/ 544830 w 2339340"/>
              <a:gd name="connsiteY36" fmla="*/ 1658541 h 6253401"/>
              <a:gd name="connsiteX37" fmla="*/ 636270 w 2339340"/>
              <a:gd name="connsiteY37" fmla="*/ 1913811 h 6253401"/>
              <a:gd name="connsiteX38" fmla="*/ 678180 w 2339340"/>
              <a:gd name="connsiteY38" fmla="*/ 2218611 h 6253401"/>
              <a:gd name="connsiteX39" fmla="*/ 689610 w 2339340"/>
              <a:gd name="connsiteY39" fmla="*/ 2504361 h 6253401"/>
              <a:gd name="connsiteX40" fmla="*/ 712470 w 2339340"/>
              <a:gd name="connsiteY40" fmla="*/ 2778681 h 6253401"/>
              <a:gd name="connsiteX41" fmla="*/ 701040 w 2339340"/>
              <a:gd name="connsiteY41" fmla="*/ 3193971 h 6253401"/>
              <a:gd name="connsiteX42" fmla="*/ 643890 w 2339340"/>
              <a:gd name="connsiteY42" fmla="*/ 3799761 h 6253401"/>
              <a:gd name="connsiteX43" fmla="*/ 613410 w 2339340"/>
              <a:gd name="connsiteY43" fmla="*/ 4272201 h 6253401"/>
              <a:gd name="connsiteX44" fmla="*/ 689610 w 2339340"/>
              <a:gd name="connsiteY44" fmla="*/ 4634151 h 6253401"/>
              <a:gd name="connsiteX45" fmla="*/ 803910 w 2339340"/>
              <a:gd name="connsiteY45" fmla="*/ 5232321 h 6253401"/>
              <a:gd name="connsiteX46" fmla="*/ 883920 w 2339340"/>
              <a:gd name="connsiteY46" fmla="*/ 5674281 h 6253401"/>
              <a:gd name="connsiteX47" fmla="*/ 872490 w 2339340"/>
              <a:gd name="connsiteY47" fmla="*/ 5700951 h 6253401"/>
              <a:gd name="connsiteX48" fmla="*/ 693420 w 2339340"/>
              <a:gd name="connsiteY48" fmla="*/ 5910501 h 6253401"/>
              <a:gd name="connsiteX49" fmla="*/ 541020 w 2339340"/>
              <a:gd name="connsiteY49" fmla="*/ 6108621 h 6253401"/>
              <a:gd name="connsiteX50" fmla="*/ 510540 w 2339340"/>
              <a:gd name="connsiteY50" fmla="*/ 6173391 h 6253401"/>
              <a:gd name="connsiteX51" fmla="*/ 701040 w 2339340"/>
              <a:gd name="connsiteY51" fmla="*/ 6108621 h 6253401"/>
              <a:gd name="connsiteX52" fmla="*/ 830580 w 2339340"/>
              <a:gd name="connsiteY52" fmla="*/ 6081951 h 6253401"/>
              <a:gd name="connsiteX53" fmla="*/ 952500 w 2339340"/>
              <a:gd name="connsiteY53" fmla="*/ 5990511 h 6253401"/>
              <a:gd name="connsiteX54" fmla="*/ 963930 w 2339340"/>
              <a:gd name="connsiteY54" fmla="*/ 5887641 h 6253401"/>
              <a:gd name="connsiteX55" fmla="*/ 1108710 w 2339340"/>
              <a:gd name="connsiteY55" fmla="*/ 5834301 h 6253401"/>
              <a:gd name="connsiteX56" fmla="*/ 1108710 w 2339340"/>
              <a:gd name="connsiteY56" fmla="*/ 5807631 h 6253401"/>
              <a:gd name="connsiteX57" fmla="*/ 1032510 w 2339340"/>
              <a:gd name="connsiteY57" fmla="*/ 5651421 h 6253401"/>
              <a:gd name="connsiteX58" fmla="*/ 1043940 w 2339340"/>
              <a:gd name="connsiteY58" fmla="*/ 5297091 h 6253401"/>
              <a:gd name="connsiteX59" fmla="*/ 1074420 w 2339340"/>
              <a:gd name="connsiteY59" fmla="*/ 4904661 h 6253401"/>
              <a:gd name="connsiteX60" fmla="*/ 1002030 w 2339340"/>
              <a:gd name="connsiteY60" fmla="*/ 4439841 h 6253401"/>
              <a:gd name="connsiteX61" fmla="*/ 1066800 w 2339340"/>
              <a:gd name="connsiteY61" fmla="*/ 4146471 h 6253401"/>
              <a:gd name="connsiteX62" fmla="*/ 1116330 w 2339340"/>
              <a:gd name="connsiteY62" fmla="*/ 3792141 h 6253401"/>
              <a:gd name="connsiteX63" fmla="*/ 1165860 w 2339340"/>
              <a:gd name="connsiteY63" fmla="*/ 3392091 h 6253401"/>
              <a:gd name="connsiteX64" fmla="*/ 1238250 w 2339340"/>
              <a:gd name="connsiteY64" fmla="*/ 3898821 h 6253401"/>
              <a:gd name="connsiteX65" fmla="*/ 1280160 w 2339340"/>
              <a:gd name="connsiteY65" fmla="*/ 4382691 h 6253401"/>
              <a:gd name="connsiteX66" fmla="*/ 1310640 w 2339340"/>
              <a:gd name="connsiteY66" fmla="*/ 4550331 h 6253401"/>
              <a:gd name="connsiteX67" fmla="*/ 1272540 w 2339340"/>
              <a:gd name="connsiteY67" fmla="*/ 4855131 h 6253401"/>
              <a:gd name="connsiteX68" fmla="*/ 1242060 w 2339340"/>
              <a:gd name="connsiteY68" fmla="*/ 5076111 h 6253401"/>
              <a:gd name="connsiteX69" fmla="*/ 1276350 w 2339340"/>
              <a:gd name="connsiteY69" fmla="*/ 5304711 h 6253401"/>
              <a:gd name="connsiteX70" fmla="*/ 1333500 w 2339340"/>
              <a:gd name="connsiteY70" fmla="*/ 5510451 h 6253401"/>
              <a:gd name="connsiteX71" fmla="*/ 1314450 w 2339340"/>
              <a:gd name="connsiteY71" fmla="*/ 5632371 h 6253401"/>
              <a:gd name="connsiteX72" fmla="*/ 1264920 w 2339340"/>
              <a:gd name="connsiteY72" fmla="*/ 5811441 h 6253401"/>
              <a:gd name="connsiteX73" fmla="*/ 1264920 w 2339340"/>
              <a:gd name="connsiteY73" fmla="*/ 5918121 h 6253401"/>
              <a:gd name="connsiteX74" fmla="*/ 1424940 w 2339340"/>
              <a:gd name="connsiteY74" fmla="*/ 6253401 h 6253401"/>
              <a:gd name="connsiteX75" fmla="*/ 1565910 w 2339340"/>
              <a:gd name="connsiteY75" fmla="*/ 6081951 h 6253401"/>
              <a:gd name="connsiteX76" fmla="*/ 1604010 w 2339340"/>
              <a:gd name="connsiteY76" fmla="*/ 6028611 h 6253401"/>
              <a:gd name="connsiteX77" fmla="*/ 1524000 w 2339340"/>
              <a:gd name="connsiteY77" fmla="*/ 5860971 h 6253401"/>
              <a:gd name="connsiteX78" fmla="*/ 1466850 w 2339340"/>
              <a:gd name="connsiteY78" fmla="*/ 5735241 h 6253401"/>
              <a:gd name="connsiteX79" fmla="*/ 1440180 w 2339340"/>
              <a:gd name="connsiteY79" fmla="*/ 5655231 h 6253401"/>
              <a:gd name="connsiteX80" fmla="*/ 1546860 w 2339340"/>
              <a:gd name="connsiteY80" fmla="*/ 5095161 h 6253401"/>
              <a:gd name="connsiteX81" fmla="*/ 1600200 w 2339340"/>
              <a:gd name="connsiteY81" fmla="*/ 4523661 h 6253401"/>
              <a:gd name="connsiteX82" fmla="*/ 1684020 w 2339340"/>
              <a:gd name="connsiteY82" fmla="*/ 4043601 h 6253401"/>
              <a:gd name="connsiteX83" fmla="*/ 1703070 w 2339340"/>
              <a:gd name="connsiteY83" fmla="*/ 3704511 h 6253401"/>
              <a:gd name="connsiteX84" fmla="*/ 1673305 w 2339340"/>
              <a:gd name="connsiteY84" fmla="*/ 3099436 h 6253401"/>
              <a:gd name="connsiteX85" fmla="*/ 1630680 w 2339340"/>
              <a:gd name="connsiteY85" fmla="*/ 2885361 h 6253401"/>
              <a:gd name="connsiteX86" fmla="*/ 1607820 w 2339340"/>
              <a:gd name="connsiteY86" fmla="*/ 2767251 h 6253401"/>
              <a:gd name="connsiteX87" fmla="*/ 1584960 w 2339340"/>
              <a:gd name="connsiteY87" fmla="*/ 2439591 h 6253401"/>
              <a:gd name="connsiteX88" fmla="*/ 1584960 w 2339340"/>
              <a:gd name="connsiteY88" fmla="*/ 2089071 h 6253401"/>
              <a:gd name="connsiteX89" fmla="*/ 1619250 w 2339340"/>
              <a:gd name="connsiteY89" fmla="*/ 1788081 h 6253401"/>
              <a:gd name="connsiteX90" fmla="*/ 1691640 w 2339340"/>
              <a:gd name="connsiteY90" fmla="*/ 1517571 h 6253401"/>
              <a:gd name="connsiteX91" fmla="*/ 1954530 w 2339340"/>
              <a:gd name="connsiteY91" fmla="*/ 1940481 h 6253401"/>
              <a:gd name="connsiteX92" fmla="*/ 2045970 w 2339340"/>
              <a:gd name="connsiteY92" fmla="*/ 2062401 h 6253401"/>
              <a:gd name="connsiteX93" fmla="*/ 1840230 w 2339340"/>
              <a:gd name="connsiteY93" fmla="*/ 2374821 h 6253401"/>
              <a:gd name="connsiteX94" fmla="*/ 1729740 w 2339340"/>
              <a:gd name="connsiteY94" fmla="*/ 2561511 h 6253401"/>
              <a:gd name="connsiteX95" fmla="*/ 1672590 w 2339340"/>
              <a:gd name="connsiteY95" fmla="*/ 2691051 h 6253401"/>
              <a:gd name="connsiteX96" fmla="*/ 1606391 w 2339340"/>
              <a:gd name="connsiteY96" fmla="*/ 2762727 h 6253401"/>
              <a:gd name="connsiteX97" fmla="*/ 1658302 w 2339340"/>
              <a:gd name="connsiteY97" fmla="*/ 3027046 h 6253401"/>
              <a:gd name="connsiteX98" fmla="*/ 1729740 w 2339340"/>
              <a:gd name="connsiteY98" fmla="*/ 2908221 h 6253401"/>
              <a:gd name="connsiteX99" fmla="*/ 1927860 w 2339340"/>
              <a:gd name="connsiteY99" fmla="*/ 2706291 h 6253401"/>
              <a:gd name="connsiteX100" fmla="*/ 2065020 w 2339340"/>
              <a:gd name="connsiteY100" fmla="*/ 2565321 h 6253401"/>
              <a:gd name="connsiteX101" fmla="*/ 2202180 w 2339340"/>
              <a:gd name="connsiteY101" fmla="*/ 2355771 h 6253401"/>
              <a:gd name="connsiteX102" fmla="*/ 2339340 w 2339340"/>
              <a:gd name="connsiteY102" fmla="*/ 2066211 h 6253401"/>
              <a:gd name="connsiteX103" fmla="*/ 2293620 w 2339340"/>
              <a:gd name="connsiteY103" fmla="*/ 1974771 h 6253401"/>
              <a:gd name="connsiteX104" fmla="*/ 2232660 w 2339340"/>
              <a:gd name="connsiteY104" fmla="*/ 1769031 h 6253401"/>
              <a:gd name="connsiteX105" fmla="*/ 2175510 w 2339340"/>
              <a:gd name="connsiteY105" fmla="*/ 1582341 h 6253401"/>
              <a:gd name="connsiteX106" fmla="*/ 2065020 w 2339340"/>
              <a:gd name="connsiteY106" fmla="*/ 1368981 h 6253401"/>
              <a:gd name="connsiteX107" fmla="*/ 1958340 w 2339340"/>
              <a:gd name="connsiteY107" fmla="*/ 1186101 h 6253401"/>
              <a:gd name="connsiteX108" fmla="*/ 1878330 w 2339340"/>
              <a:gd name="connsiteY108" fmla="*/ 1060371 h 6253401"/>
              <a:gd name="connsiteX109" fmla="*/ 1752600 w 2339340"/>
              <a:gd name="connsiteY109" fmla="*/ 991791 h 6253401"/>
              <a:gd name="connsiteX110" fmla="*/ 1645920 w 2339340"/>
              <a:gd name="connsiteY110" fmla="*/ 972741 h 6253401"/>
              <a:gd name="connsiteX111" fmla="*/ 1546860 w 2339340"/>
              <a:gd name="connsiteY111" fmla="*/ 938451 h 6253401"/>
              <a:gd name="connsiteX112" fmla="*/ 1276350 w 2339340"/>
              <a:gd name="connsiteY112" fmla="*/ 877491 h 6253401"/>
              <a:gd name="connsiteX113" fmla="*/ 1257300 w 2339340"/>
              <a:gd name="connsiteY113" fmla="*/ 755571 h 6253401"/>
              <a:gd name="connsiteX114" fmla="*/ 1325880 w 2339340"/>
              <a:gd name="connsiteY114" fmla="*/ 610791 h 6253401"/>
              <a:gd name="connsiteX115" fmla="*/ 1363980 w 2339340"/>
              <a:gd name="connsiteY115" fmla="*/ 553641 h 6253401"/>
              <a:gd name="connsiteX116" fmla="*/ 1352550 w 2339340"/>
              <a:gd name="connsiteY116" fmla="*/ 454581 h 6253401"/>
              <a:gd name="connsiteX117" fmla="*/ 1359455 w 2339340"/>
              <a:gd name="connsiteY117" fmla="*/ 267891 h 6253401"/>
              <a:gd name="connsiteX118" fmla="*/ 1311592 w 2339340"/>
              <a:gd name="connsiteY118" fmla="*/ 99775 h 6253401"/>
              <a:gd name="connsiteX119" fmla="*/ 1188720 w 2339340"/>
              <a:gd name="connsiteY119" fmla="*/ 54531 h 6253401"/>
              <a:gd name="connsiteX120" fmla="*/ 1021556 w 2339340"/>
              <a:gd name="connsiteY120" fmla="*/ 130255 h 6253401"/>
              <a:gd name="connsiteX121" fmla="*/ 1077992 w 2339340"/>
              <a:gd name="connsiteY121" fmla="*/ 0 h 6253401"/>
              <a:gd name="connsiteX0" fmla="*/ 1077992 w 2339340"/>
              <a:gd name="connsiteY0" fmla="*/ 0 h 6253401"/>
              <a:gd name="connsiteX1" fmla="*/ 970359 w 2339340"/>
              <a:gd name="connsiteY1" fmla="*/ 77867 h 6253401"/>
              <a:gd name="connsiteX2" fmla="*/ 967740 w 2339340"/>
              <a:gd name="connsiteY2" fmla="*/ 16431 h 6253401"/>
              <a:gd name="connsiteX3" fmla="*/ 872490 w 2339340"/>
              <a:gd name="connsiteY3" fmla="*/ 138351 h 6253401"/>
              <a:gd name="connsiteX4" fmla="*/ 849630 w 2339340"/>
              <a:gd name="connsiteY4" fmla="*/ 103347 h 6253401"/>
              <a:gd name="connsiteX5" fmla="*/ 804863 w 2339340"/>
              <a:gd name="connsiteY5" fmla="*/ 232886 h 6253401"/>
              <a:gd name="connsiteX6" fmla="*/ 782955 w 2339340"/>
              <a:gd name="connsiteY6" fmla="*/ 466725 h 6253401"/>
              <a:gd name="connsiteX7" fmla="*/ 754380 w 2339340"/>
              <a:gd name="connsiteY7" fmla="*/ 481251 h 6253401"/>
              <a:gd name="connsiteX8" fmla="*/ 781050 w 2339340"/>
              <a:gd name="connsiteY8" fmla="*/ 565071 h 6253401"/>
              <a:gd name="connsiteX9" fmla="*/ 822960 w 2339340"/>
              <a:gd name="connsiteY9" fmla="*/ 641271 h 6253401"/>
              <a:gd name="connsiteX10" fmla="*/ 887730 w 2339340"/>
              <a:gd name="connsiteY10" fmla="*/ 706041 h 6253401"/>
              <a:gd name="connsiteX11" fmla="*/ 925830 w 2339340"/>
              <a:gd name="connsiteY11" fmla="*/ 786051 h 6253401"/>
              <a:gd name="connsiteX12" fmla="*/ 925830 w 2339340"/>
              <a:gd name="connsiteY12" fmla="*/ 877491 h 6253401"/>
              <a:gd name="connsiteX13" fmla="*/ 803910 w 2339340"/>
              <a:gd name="connsiteY13" fmla="*/ 938451 h 6253401"/>
              <a:gd name="connsiteX14" fmla="*/ 701040 w 2339340"/>
              <a:gd name="connsiteY14" fmla="*/ 965121 h 6253401"/>
              <a:gd name="connsiteX15" fmla="*/ 556260 w 2339340"/>
              <a:gd name="connsiteY15" fmla="*/ 968931 h 6253401"/>
              <a:gd name="connsiteX16" fmla="*/ 403860 w 2339340"/>
              <a:gd name="connsiteY16" fmla="*/ 1018461 h 6253401"/>
              <a:gd name="connsiteX17" fmla="*/ 320040 w 2339340"/>
              <a:gd name="connsiteY17" fmla="*/ 1102281 h 6253401"/>
              <a:gd name="connsiteX18" fmla="*/ 247650 w 2339340"/>
              <a:gd name="connsiteY18" fmla="*/ 1292781 h 6253401"/>
              <a:gd name="connsiteX19" fmla="*/ 163830 w 2339340"/>
              <a:gd name="connsiteY19" fmla="*/ 1586151 h 6253401"/>
              <a:gd name="connsiteX20" fmla="*/ 83820 w 2339340"/>
              <a:gd name="connsiteY20" fmla="*/ 1799511 h 6253401"/>
              <a:gd name="connsiteX21" fmla="*/ 72390 w 2339340"/>
              <a:gd name="connsiteY21" fmla="*/ 1978581 h 6253401"/>
              <a:gd name="connsiteX22" fmla="*/ 0 w 2339340"/>
              <a:gd name="connsiteY22" fmla="*/ 2161461 h 6253401"/>
              <a:gd name="connsiteX23" fmla="*/ 11430 w 2339340"/>
              <a:gd name="connsiteY23" fmla="*/ 2268141 h 6253401"/>
              <a:gd name="connsiteX24" fmla="*/ 106680 w 2339340"/>
              <a:gd name="connsiteY24" fmla="*/ 2443401 h 6253401"/>
              <a:gd name="connsiteX25" fmla="*/ 243840 w 2339340"/>
              <a:gd name="connsiteY25" fmla="*/ 2611041 h 6253401"/>
              <a:gd name="connsiteX26" fmla="*/ 422910 w 2339340"/>
              <a:gd name="connsiteY26" fmla="*/ 2786301 h 6253401"/>
              <a:gd name="connsiteX27" fmla="*/ 609600 w 2339340"/>
              <a:gd name="connsiteY27" fmla="*/ 2946321 h 6253401"/>
              <a:gd name="connsiteX28" fmla="*/ 703183 w 2339340"/>
              <a:gd name="connsiteY28" fmla="*/ 3078956 h 6253401"/>
              <a:gd name="connsiteX29" fmla="*/ 711517 w 2339340"/>
              <a:gd name="connsiteY29" fmla="*/ 2800827 h 6253401"/>
              <a:gd name="connsiteX30" fmla="*/ 647700 w 2339340"/>
              <a:gd name="connsiteY30" fmla="*/ 2748201 h 6253401"/>
              <a:gd name="connsiteX31" fmla="*/ 541020 w 2339340"/>
              <a:gd name="connsiteY31" fmla="*/ 2553891 h 6253401"/>
              <a:gd name="connsiteX32" fmla="*/ 487680 w 2339340"/>
              <a:gd name="connsiteY32" fmla="*/ 2443401 h 6253401"/>
              <a:gd name="connsiteX33" fmla="*/ 293370 w 2339340"/>
              <a:gd name="connsiteY33" fmla="*/ 2222421 h 6253401"/>
              <a:gd name="connsiteX34" fmla="*/ 426720 w 2339340"/>
              <a:gd name="connsiteY34" fmla="*/ 2005251 h 6253401"/>
              <a:gd name="connsiteX35" fmla="*/ 483870 w 2339340"/>
              <a:gd name="connsiteY35" fmla="*/ 1894761 h 6253401"/>
              <a:gd name="connsiteX36" fmla="*/ 544830 w 2339340"/>
              <a:gd name="connsiteY36" fmla="*/ 1658541 h 6253401"/>
              <a:gd name="connsiteX37" fmla="*/ 636270 w 2339340"/>
              <a:gd name="connsiteY37" fmla="*/ 1913811 h 6253401"/>
              <a:gd name="connsiteX38" fmla="*/ 678180 w 2339340"/>
              <a:gd name="connsiteY38" fmla="*/ 2218611 h 6253401"/>
              <a:gd name="connsiteX39" fmla="*/ 689610 w 2339340"/>
              <a:gd name="connsiteY39" fmla="*/ 2504361 h 6253401"/>
              <a:gd name="connsiteX40" fmla="*/ 712470 w 2339340"/>
              <a:gd name="connsiteY40" fmla="*/ 2778681 h 6253401"/>
              <a:gd name="connsiteX41" fmla="*/ 701040 w 2339340"/>
              <a:gd name="connsiteY41" fmla="*/ 3193971 h 6253401"/>
              <a:gd name="connsiteX42" fmla="*/ 643890 w 2339340"/>
              <a:gd name="connsiteY42" fmla="*/ 3799761 h 6253401"/>
              <a:gd name="connsiteX43" fmla="*/ 613410 w 2339340"/>
              <a:gd name="connsiteY43" fmla="*/ 4272201 h 6253401"/>
              <a:gd name="connsiteX44" fmla="*/ 689610 w 2339340"/>
              <a:gd name="connsiteY44" fmla="*/ 4634151 h 6253401"/>
              <a:gd name="connsiteX45" fmla="*/ 803910 w 2339340"/>
              <a:gd name="connsiteY45" fmla="*/ 5232321 h 6253401"/>
              <a:gd name="connsiteX46" fmla="*/ 883920 w 2339340"/>
              <a:gd name="connsiteY46" fmla="*/ 5674281 h 6253401"/>
              <a:gd name="connsiteX47" fmla="*/ 872490 w 2339340"/>
              <a:gd name="connsiteY47" fmla="*/ 5700951 h 6253401"/>
              <a:gd name="connsiteX48" fmla="*/ 693420 w 2339340"/>
              <a:gd name="connsiteY48" fmla="*/ 5910501 h 6253401"/>
              <a:gd name="connsiteX49" fmla="*/ 541020 w 2339340"/>
              <a:gd name="connsiteY49" fmla="*/ 6108621 h 6253401"/>
              <a:gd name="connsiteX50" fmla="*/ 510540 w 2339340"/>
              <a:gd name="connsiteY50" fmla="*/ 6173391 h 6253401"/>
              <a:gd name="connsiteX51" fmla="*/ 701040 w 2339340"/>
              <a:gd name="connsiteY51" fmla="*/ 6108621 h 6253401"/>
              <a:gd name="connsiteX52" fmla="*/ 830580 w 2339340"/>
              <a:gd name="connsiteY52" fmla="*/ 6081951 h 6253401"/>
              <a:gd name="connsiteX53" fmla="*/ 952500 w 2339340"/>
              <a:gd name="connsiteY53" fmla="*/ 5990511 h 6253401"/>
              <a:gd name="connsiteX54" fmla="*/ 963930 w 2339340"/>
              <a:gd name="connsiteY54" fmla="*/ 5887641 h 6253401"/>
              <a:gd name="connsiteX55" fmla="*/ 1108710 w 2339340"/>
              <a:gd name="connsiteY55" fmla="*/ 5834301 h 6253401"/>
              <a:gd name="connsiteX56" fmla="*/ 1108710 w 2339340"/>
              <a:gd name="connsiteY56" fmla="*/ 5807631 h 6253401"/>
              <a:gd name="connsiteX57" fmla="*/ 1032510 w 2339340"/>
              <a:gd name="connsiteY57" fmla="*/ 5651421 h 6253401"/>
              <a:gd name="connsiteX58" fmla="*/ 1043940 w 2339340"/>
              <a:gd name="connsiteY58" fmla="*/ 5297091 h 6253401"/>
              <a:gd name="connsiteX59" fmla="*/ 1074420 w 2339340"/>
              <a:gd name="connsiteY59" fmla="*/ 4904661 h 6253401"/>
              <a:gd name="connsiteX60" fmla="*/ 1002030 w 2339340"/>
              <a:gd name="connsiteY60" fmla="*/ 4439841 h 6253401"/>
              <a:gd name="connsiteX61" fmla="*/ 1066800 w 2339340"/>
              <a:gd name="connsiteY61" fmla="*/ 4146471 h 6253401"/>
              <a:gd name="connsiteX62" fmla="*/ 1116330 w 2339340"/>
              <a:gd name="connsiteY62" fmla="*/ 3792141 h 6253401"/>
              <a:gd name="connsiteX63" fmla="*/ 1165860 w 2339340"/>
              <a:gd name="connsiteY63" fmla="*/ 3392091 h 6253401"/>
              <a:gd name="connsiteX64" fmla="*/ 1238250 w 2339340"/>
              <a:gd name="connsiteY64" fmla="*/ 3898821 h 6253401"/>
              <a:gd name="connsiteX65" fmla="*/ 1280160 w 2339340"/>
              <a:gd name="connsiteY65" fmla="*/ 4382691 h 6253401"/>
              <a:gd name="connsiteX66" fmla="*/ 1310640 w 2339340"/>
              <a:gd name="connsiteY66" fmla="*/ 4550331 h 6253401"/>
              <a:gd name="connsiteX67" fmla="*/ 1272540 w 2339340"/>
              <a:gd name="connsiteY67" fmla="*/ 4855131 h 6253401"/>
              <a:gd name="connsiteX68" fmla="*/ 1242060 w 2339340"/>
              <a:gd name="connsiteY68" fmla="*/ 5076111 h 6253401"/>
              <a:gd name="connsiteX69" fmla="*/ 1276350 w 2339340"/>
              <a:gd name="connsiteY69" fmla="*/ 5304711 h 6253401"/>
              <a:gd name="connsiteX70" fmla="*/ 1333500 w 2339340"/>
              <a:gd name="connsiteY70" fmla="*/ 5510451 h 6253401"/>
              <a:gd name="connsiteX71" fmla="*/ 1314450 w 2339340"/>
              <a:gd name="connsiteY71" fmla="*/ 5632371 h 6253401"/>
              <a:gd name="connsiteX72" fmla="*/ 1264920 w 2339340"/>
              <a:gd name="connsiteY72" fmla="*/ 5811441 h 6253401"/>
              <a:gd name="connsiteX73" fmla="*/ 1264920 w 2339340"/>
              <a:gd name="connsiteY73" fmla="*/ 5918121 h 6253401"/>
              <a:gd name="connsiteX74" fmla="*/ 1424940 w 2339340"/>
              <a:gd name="connsiteY74" fmla="*/ 6253401 h 6253401"/>
              <a:gd name="connsiteX75" fmla="*/ 1565910 w 2339340"/>
              <a:gd name="connsiteY75" fmla="*/ 6081951 h 6253401"/>
              <a:gd name="connsiteX76" fmla="*/ 1604010 w 2339340"/>
              <a:gd name="connsiteY76" fmla="*/ 6028611 h 6253401"/>
              <a:gd name="connsiteX77" fmla="*/ 1524000 w 2339340"/>
              <a:gd name="connsiteY77" fmla="*/ 5860971 h 6253401"/>
              <a:gd name="connsiteX78" fmla="*/ 1466850 w 2339340"/>
              <a:gd name="connsiteY78" fmla="*/ 5735241 h 6253401"/>
              <a:gd name="connsiteX79" fmla="*/ 1440180 w 2339340"/>
              <a:gd name="connsiteY79" fmla="*/ 5655231 h 6253401"/>
              <a:gd name="connsiteX80" fmla="*/ 1546860 w 2339340"/>
              <a:gd name="connsiteY80" fmla="*/ 5095161 h 6253401"/>
              <a:gd name="connsiteX81" fmla="*/ 1600200 w 2339340"/>
              <a:gd name="connsiteY81" fmla="*/ 4523661 h 6253401"/>
              <a:gd name="connsiteX82" fmla="*/ 1684020 w 2339340"/>
              <a:gd name="connsiteY82" fmla="*/ 4043601 h 6253401"/>
              <a:gd name="connsiteX83" fmla="*/ 1703070 w 2339340"/>
              <a:gd name="connsiteY83" fmla="*/ 3704511 h 6253401"/>
              <a:gd name="connsiteX84" fmla="*/ 1673305 w 2339340"/>
              <a:gd name="connsiteY84" fmla="*/ 3099436 h 6253401"/>
              <a:gd name="connsiteX85" fmla="*/ 1630680 w 2339340"/>
              <a:gd name="connsiteY85" fmla="*/ 2885361 h 6253401"/>
              <a:gd name="connsiteX86" fmla="*/ 1607820 w 2339340"/>
              <a:gd name="connsiteY86" fmla="*/ 2767251 h 6253401"/>
              <a:gd name="connsiteX87" fmla="*/ 1584960 w 2339340"/>
              <a:gd name="connsiteY87" fmla="*/ 2439591 h 6253401"/>
              <a:gd name="connsiteX88" fmla="*/ 1584960 w 2339340"/>
              <a:gd name="connsiteY88" fmla="*/ 2089071 h 6253401"/>
              <a:gd name="connsiteX89" fmla="*/ 1619250 w 2339340"/>
              <a:gd name="connsiteY89" fmla="*/ 1788081 h 6253401"/>
              <a:gd name="connsiteX90" fmla="*/ 1691640 w 2339340"/>
              <a:gd name="connsiteY90" fmla="*/ 1517571 h 6253401"/>
              <a:gd name="connsiteX91" fmla="*/ 1954530 w 2339340"/>
              <a:gd name="connsiteY91" fmla="*/ 1940481 h 6253401"/>
              <a:gd name="connsiteX92" fmla="*/ 2045970 w 2339340"/>
              <a:gd name="connsiteY92" fmla="*/ 2062401 h 6253401"/>
              <a:gd name="connsiteX93" fmla="*/ 1840230 w 2339340"/>
              <a:gd name="connsiteY93" fmla="*/ 2374821 h 6253401"/>
              <a:gd name="connsiteX94" fmla="*/ 1729740 w 2339340"/>
              <a:gd name="connsiteY94" fmla="*/ 2561511 h 6253401"/>
              <a:gd name="connsiteX95" fmla="*/ 1672590 w 2339340"/>
              <a:gd name="connsiteY95" fmla="*/ 2691051 h 6253401"/>
              <a:gd name="connsiteX96" fmla="*/ 1606391 w 2339340"/>
              <a:gd name="connsiteY96" fmla="*/ 2762727 h 6253401"/>
              <a:gd name="connsiteX97" fmla="*/ 1658302 w 2339340"/>
              <a:gd name="connsiteY97" fmla="*/ 3027046 h 6253401"/>
              <a:gd name="connsiteX98" fmla="*/ 1729740 w 2339340"/>
              <a:gd name="connsiteY98" fmla="*/ 2908221 h 6253401"/>
              <a:gd name="connsiteX99" fmla="*/ 1927860 w 2339340"/>
              <a:gd name="connsiteY99" fmla="*/ 2706291 h 6253401"/>
              <a:gd name="connsiteX100" fmla="*/ 2065020 w 2339340"/>
              <a:gd name="connsiteY100" fmla="*/ 2565321 h 6253401"/>
              <a:gd name="connsiteX101" fmla="*/ 2202180 w 2339340"/>
              <a:gd name="connsiteY101" fmla="*/ 2355771 h 6253401"/>
              <a:gd name="connsiteX102" fmla="*/ 2339340 w 2339340"/>
              <a:gd name="connsiteY102" fmla="*/ 2066211 h 6253401"/>
              <a:gd name="connsiteX103" fmla="*/ 2293620 w 2339340"/>
              <a:gd name="connsiteY103" fmla="*/ 1974771 h 6253401"/>
              <a:gd name="connsiteX104" fmla="*/ 2232660 w 2339340"/>
              <a:gd name="connsiteY104" fmla="*/ 1769031 h 6253401"/>
              <a:gd name="connsiteX105" fmla="*/ 2175510 w 2339340"/>
              <a:gd name="connsiteY105" fmla="*/ 1582341 h 6253401"/>
              <a:gd name="connsiteX106" fmla="*/ 2065020 w 2339340"/>
              <a:gd name="connsiteY106" fmla="*/ 1368981 h 6253401"/>
              <a:gd name="connsiteX107" fmla="*/ 1958340 w 2339340"/>
              <a:gd name="connsiteY107" fmla="*/ 1186101 h 6253401"/>
              <a:gd name="connsiteX108" fmla="*/ 1878330 w 2339340"/>
              <a:gd name="connsiteY108" fmla="*/ 1060371 h 6253401"/>
              <a:gd name="connsiteX109" fmla="*/ 1752600 w 2339340"/>
              <a:gd name="connsiteY109" fmla="*/ 991791 h 6253401"/>
              <a:gd name="connsiteX110" fmla="*/ 1645920 w 2339340"/>
              <a:gd name="connsiteY110" fmla="*/ 972741 h 6253401"/>
              <a:gd name="connsiteX111" fmla="*/ 1546860 w 2339340"/>
              <a:gd name="connsiteY111" fmla="*/ 938451 h 6253401"/>
              <a:gd name="connsiteX112" fmla="*/ 1276350 w 2339340"/>
              <a:gd name="connsiteY112" fmla="*/ 877491 h 6253401"/>
              <a:gd name="connsiteX113" fmla="*/ 1257300 w 2339340"/>
              <a:gd name="connsiteY113" fmla="*/ 755571 h 6253401"/>
              <a:gd name="connsiteX114" fmla="*/ 1325880 w 2339340"/>
              <a:gd name="connsiteY114" fmla="*/ 610791 h 6253401"/>
              <a:gd name="connsiteX115" fmla="*/ 1363980 w 2339340"/>
              <a:gd name="connsiteY115" fmla="*/ 553641 h 6253401"/>
              <a:gd name="connsiteX116" fmla="*/ 1352550 w 2339340"/>
              <a:gd name="connsiteY116" fmla="*/ 454581 h 6253401"/>
              <a:gd name="connsiteX117" fmla="*/ 1359455 w 2339340"/>
              <a:gd name="connsiteY117" fmla="*/ 267891 h 6253401"/>
              <a:gd name="connsiteX118" fmla="*/ 1311592 w 2339340"/>
              <a:gd name="connsiteY118" fmla="*/ 99775 h 6253401"/>
              <a:gd name="connsiteX119" fmla="*/ 1188720 w 2339340"/>
              <a:gd name="connsiteY119" fmla="*/ 54531 h 6253401"/>
              <a:gd name="connsiteX120" fmla="*/ 1072753 w 2339340"/>
              <a:gd name="connsiteY120" fmla="*/ 58817 h 6253401"/>
              <a:gd name="connsiteX121" fmla="*/ 1077992 w 2339340"/>
              <a:gd name="connsiteY121" fmla="*/ 0 h 62534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</a:cxnLst>
            <a:rect l="l" t="t" r="r" b="b"/>
            <a:pathLst>
              <a:path w="2339340" h="6253401">
                <a:moveTo>
                  <a:pt x="1077992" y="0"/>
                </a:moveTo>
                <a:lnTo>
                  <a:pt x="970359" y="77867"/>
                </a:lnTo>
                <a:lnTo>
                  <a:pt x="967740" y="16431"/>
                </a:lnTo>
                <a:lnTo>
                  <a:pt x="872490" y="138351"/>
                </a:lnTo>
                <a:lnTo>
                  <a:pt x="849630" y="103347"/>
                </a:lnTo>
                <a:lnTo>
                  <a:pt x="804863" y="232886"/>
                </a:lnTo>
                <a:lnTo>
                  <a:pt x="782955" y="466725"/>
                </a:lnTo>
                <a:lnTo>
                  <a:pt x="754380" y="481251"/>
                </a:lnTo>
                <a:lnTo>
                  <a:pt x="781050" y="565071"/>
                </a:lnTo>
                <a:lnTo>
                  <a:pt x="822960" y="641271"/>
                </a:lnTo>
                <a:lnTo>
                  <a:pt x="887730" y="706041"/>
                </a:lnTo>
                <a:lnTo>
                  <a:pt x="925830" y="786051"/>
                </a:lnTo>
                <a:lnTo>
                  <a:pt x="925830" y="877491"/>
                </a:lnTo>
                <a:lnTo>
                  <a:pt x="803910" y="938451"/>
                </a:lnTo>
                <a:lnTo>
                  <a:pt x="701040" y="965121"/>
                </a:lnTo>
                <a:lnTo>
                  <a:pt x="556260" y="968931"/>
                </a:lnTo>
                <a:lnTo>
                  <a:pt x="403860" y="1018461"/>
                </a:lnTo>
                <a:lnTo>
                  <a:pt x="320040" y="1102281"/>
                </a:lnTo>
                <a:lnTo>
                  <a:pt x="247650" y="1292781"/>
                </a:lnTo>
                <a:lnTo>
                  <a:pt x="163830" y="1586151"/>
                </a:lnTo>
                <a:lnTo>
                  <a:pt x="83820" y="1799511"/>
                </a:lnTo>
                <a:lnTo>
                  <a:pt x="72390" y="1978581"/>
                </a:lnTo>
                <a:lnTo>
                  <a:pt x="0" y="2161461"/>
                </a:lnTo>
                <a:lnTo>
                  <a:pt x="11430" y="2268141"/>
                </a:lnTo>
                <a:lnTo>
                  <a:pt x="106680" y="2443401"/>
                </a:lnTo>
                <a:lnTo>
                  <a:pt x="243840" y="2611041"/>
                </a:lnTo>
                <a:lnTo>
                  <a:pt x="422910" y="2786301"/>
                </a:lnTo>
                <a:lnTo>
                  <a:pt x="609600" y="2946321"/>
                </a:lnTo>
                <a:lnTo>
                  <a:pt x="703183" y="3078956"/>
                </a:lnTo>
                <a:lnTo>
                  <a:pt x="711517" y="2800827"/>
                </a:lnTo>
                <a:lnTo>
                  <a:pt x="647700" y="2748201"/>
                </a:lnTo>
                <a:lnTo>
                  <a:pt x="541020" y="2553891"/>
                </a:lnTo>
                <a:lnTo>
                  <a:pt x="487680" y="2443401"/>
                </a:lnTo>
                <a:lnTo>
                  <a:pt x="293370" y="2222421"/>
                </a:lnTo>
                <a:lnTo>
                  <a:pt x="426720" y="2005251"/>
                </a:lnTo>
                <a:lnTo>
                  <a:pt x="483870" y="1894761"/>
                </a:lnTo>
                <a:lnTo>
                  <a:pt x="544830" y="1658541"/>
                </a:lnTo>
                <a:lnTo>
                  <a:pt x="636270" y="1913811"/>
                </a:lnTo>
                <a:lnTo>
                  <a:pt x="678180" y="2218611"/>
                </a:lnTo>
                <a:lnTo>
                  <a:pt x="689610" y="2504361"/>
                </a:lnTo>
                <a:lnTo>
                  <a:pt x="712470" y="2778681"/>
                </a:lnTo>
                <a:lnTo>
                  <a:pt x="701040" y="3193971"/>
                </a:lnTo>
                <a:lnTo>
                  <a:pt x="643890" y="3799761"/>
                </a:lnTo>
                <a:lnTo>
                  <a:pt x="613410" y="4272201"/>
                </a:lnTo>
                <a:lnTo>
                  <a:pt x="689610" y="4634151"/>
                </a:lnTo>
                <a:lnTo>
                  <a:pt x="803910" y="5232321"/>
                </a:lnTo>
                <a:lnTo>
                  <a:pt x="883920" y="5674281"/>
                </a:lnTo>
                <a:lnTo>
                  <a:pt x="872490" y="5700951"/>
                </a:lnTo>
                <a:lnTo>
                  <a:pt x="693420" y="5910501"/>
                </a:lnTo>
                <a:lnTo>
                  <a:pt x="541020" y="6108621"/>
                </a:lnTo>
                <a:lnTo>
                  <a:pt x="510540" y="6173391"/>
                </a:lnTo>
                <a:lnTo>
                  <a:pt x="701040" y="6108621"/>
                </a:lnTo>
                <a:lnTo>
                  <a:pt x="830580" y="6081951"/>
                </a:lnTo>
                <a:lnTo>
                  <a:pt x="952500" y="5990511"/>
                </a:lnTo>
                <a:lnTo>
                  <a:pt x="963930" y="5887641"/>
                </a:lnTo>
                <a:lnTo>
                  <a:pt x="1108710" y="5834301"/>
                </a:lnTo>
                <a:lnTo>
                  <a:pt x="1108710" y="5807631"/>
                </a:lnTo>
                <a:lnTo>
                  <a:pt x="1032510" y="5651421"/>
                </a:lnTo>
                <a:lnTo>
                  <a:pt x="1043940" y="5297091"/>
                </a:lnTo>
                <a:lnTo>
                  <a:pt x="1074420" y="4904661"/>
                </a:lnTo>
                <a:lnTo>
                  <a:pt x="1002030" y="4439841"/>
                </a:lnTo>
                <a:lnTo>
                  <a:pt x="1066800" y="4146471"/>
                </a:lnTo>
                <a:lnTo>
                  <a:pt x="1116330" y="3792141"/>
                </a:lnTo>
                <a:lnTo>
                  <a:pt x="1165860" y="3392091"/>
                </a:lnTo>
                <a:lnTo>
                  <a:pt x="1238250" y="3898821"/>
                </a:lnTo>
                <a:lnTo>
                  <a:pt x="1280160" y="4382691"/>
                </a:lnTo>
                <a:lnTo>
                  <a:pt x="1310640" y="4550331"/>
                </a:lnTo>
                <a:lnTo>
                  <a:pt x="1272540" y="4855131"/>
                </a:lnTo>
                <a:lnTo>
                  <a:pt x="1242060" y="5076111"/>
                </a:lnTo>
                <a:lnTo>
                  <a:pt x="1276350" y="5304711"/>
                </a:lnTo>
                <a:lnTo>
                  <a:pt x="1333500" y="5510451"/>
                </a:lnTo>
                <a:lnTo>
                  <a:pt x="1314450" y="5632371"/>
                </a:lnTo>
                <a:lnTo>
                  <a:pt x="1264920" y="5811441"/>
                </a:lnTo>
                <a:lnTo>
                  <a:pt x="1264920" y="5918121"/>
                </a:lnTo>
                <a:lnTo>
                  <a:pt x="1424940" y="6253401"/>
                </a:lnTo>
                <a:lnTo>
                  <a:pt x="1565910" y="6081951"/>
                </a:lnTo>
                <a:lnTo>
                  <a:pt x="1604010" y="6028611"/>
                </a:lnTo>
                <a:lnTo>
                  <a:pt x="1524000" y="5860971"/>
                </a:lnTo>
                <a:lnTo>
                  <a:pt x="1466850" y="5735241"/>
                </a:lnTo>
                <a:lnTo>
                  <a:pt x="1440180" y="5655231"/>
                </a:lnTo>
                <a:lnTo>
                  <a:pt x="1546860" y="5095161"/>
                </a:lnTo>
                <a:lnTo>
                  <a:pt x="1600200" y="4523661"/>
                </a:lnTo>
                <a:lnTo>
                  <a:pt x="1684020" y="4043601"/>
                </a:lnTo>
                <a:lnTo>
                  <a:pt x="1703070" y="3704511"/>
                </a:lnTo>
                <a:lnTo>
                  <a:pt x="1673305" y="3099436"/>
                </a:lnTo>
                <a:lnTo>
                  <a:pt x="1630680" y="2885361"/>
                </a:lnTo>
                <a:lnTo>
                  <a:pt x="1607820" y="2767251"/>
                </a:lnTo>
                <a:lnTo>
                  <a:pt x="1584960" y="2439591"/>
                </a:lnTo>
                <a:lnTo>
                  <a:pt x="1584960" y="2089071"/>
                </a:lnTo>
                <a:lnTo>
                  <a:pt x="1619250" y="1788081"/>
                </a:lnTo>
                <a:lnTo>
                  <a:pt x="1691640" y="1517571"/>
                </a:lnTo>
                <a:lnTo>
                  <a:pt x="1954530" y="1940481"/>
                </a:lnTo>
                <a:lnTo>
                  <a:pt x="2045970" y="2062401"/>
                </a:lnTo>
                <a:lnTo>
                  <a:pt x="1840230" y="2374821"/>
                </a:lnTo>
                <a:lnTo>
                  <a:pt x="1729740" y="2561511"/>
                </a:lnTo>
                <a:lnTo>
                  <a:pt x="1672590" y="2691051"/>
                </a:lnTo>
                <a:lnTo>
                  <a:pt x="1606391" y="2762727"/>
                </a:lnTo>
                <a:lnTo>
                  <a:pt x="1658302" y="3027046"/>
                </a:lnTo>
                <a:lnTo>
                  <a:pt x="1729740" y="2908221"/>
                </a:lnTo>
                <a:lnTo>
                  <a:pt x="1927860" y="2706291"/>
                </a:lnTo>
                <a:lnTo>
                  <a:pt x="2065020" y="2565321"/>
                </a:lnTo>
                <a:lnTo>
                  <a:pt x="2202180" y="2355771"/>
                </a:lnTo>
                <a:lnTo>
                  <a:pt x="2339340" y="2066211"/>
                </a:lnTo>
                <a:lnTo>
                  <a:pt x="2293620" y="1974771"/>
                </a:lnTo>
                <a:lnTo>
                  <a:pt x="2232660" y="1769031"/>
                </a:lnTo>
                <a:lnTo>
                  <a:pt x="2175510" y="1582341"/>
                </a:lnTo>
                <a:lnTo>
                  <a:pt x="2065020" y="1368981"/>
                </a:lnTo>
                <a:lnTo>
                  <a:pt x="1958340" y="1186101"/>
                </a:lnTo>
                <a:lnTo>
                  <a:pt x="1878330" y="1060371"/>
                </a:lnTo>
                <a:lnTo>
                  <a:pt x="1752600" y="991791"/>
                </a:lnTo>
                <a:lnTo>
                  <a:pt x="1645920" y="972741"/>
                </a:lnTo>
                <a:lnTo>
                  <a:pt x="1546860" y="938451"/>
                </a:lnTo>
                <a:lnTo>
                  <a:pt x="1276350" y="877491"/>
                </a:lnTo>
                <a:lnTo>
                  <a:pt x="1257300" y="755571"/>
                </a:lnTo>
                <a:lnTo>
                  <a:pt x="1325880" y="610791"/>
                </a:lnTo>
                <a:lnTo>
                  <a:pt x="1363980" y="553641"/>
                </a:lnTo>
                <a:lnTo>
                  <a:pt x="1352550" y="454581"/>
                </a:lnTo>
                <a:lnTo>
                  <a:pt x="1359455" y="267891"/>
                </a:lnTo>
                <a:cubicBezTo>
                  <a:pt x="1341119" y="213043"/>
                  <a:pt x="1327546" y="155814"/>
                  <a:pt x="1311592" y="99775"/>
                </a:cubicBezTo>
                <a:lnTo>
                  <a:pt x="1188720" y="54531"/>
                </a:lnTo>
                <a:lnTo>
                  <a:pt x="1072753" y="58817"/>
                </a:lnTo>
                <a:lnTo>
                  <a:pt x="1077992" y="0"/>
                </a:lnTo>
                <a:close/>
              </a:path>
            </a:pathLst>
          </a:custGeom>
          <a:solidFill>
            <a:srgbClr val="2078D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l-PL"/>
          </a:p>
        </p:txBody>
      </p:sp>
      <p:grpSp>
        <p:nvGrpSpPr>
          <p:cNvPr id="40" name="Grupa 39">
            <a:extLst>
              <a:ext uri="{FF2B5EF4-FFF2-40B4-BE49-F238E27FC236}">
                <a16:creationId xmlns:a16="http://schemas.microsoft.com/office/drawing/2014/main" id="{682BAF2F-7E23-4F04-8599-1C0EE90A0940}"/>
              </a:ext>
            </a:extLst>
          </p:cNvPr>
          <p:cNvGrpSpPr/>
          <p:nvPr/>
        </p:nvGrpSpPr>
        <p:grpSpPr>
          <a:xfrm flipH="1">
            <a:off x="9743957" y="838618"/>
            <a:ext cx="2271879" cy="6237239"/>
            <a:chOff x="6623936" y="239180"/>
            <a:chExt cx="2490221" cy="6836678"/>
          </a:xfrm>
        </p:grpSpPr>
        <p:sp>
          <p:nvSpPr>
            <p:cNvPr id="41" name="Dowolny kształt: kształt 40">
              <a:extLst>
                <a:ext uri="{FF2B5EF4-FFF2-40B4-BE49-F238E27FC236}">
                  <a16:creationId xmlns:a16="http://schemas.microsoft.com/office/drawing/2014/main" id="{936DAF51-97AF-43D2-9933-CAA28AAACC11}"/>
                </a:ext>
              </a:extLst>
            </p:cNvPr>
            <p:cNvSpPr/>
            <p:nvPr/>
          </p:nvSpPr>
          <p:spPr>
            <a:xfrm>
              <a:off x="6677970" y="1162050"/>
              <a:ext cx="2270768" cy="5453063"/>
            </a:xfrm>
            <a:custGeom>
              <a:avLst/>
              <a:gdLst>
                <a:gd name="connsiteX0" fmla="*/ 1381125 w 2271713"/>
                <a:gd name="connsiteY0" fmla="*/ 85725 h 5453063"/>
                <a:gd name="connsiteX1" fmla="*/ 1457325 w 2271713"/>
                <a:gd name="connsiteY1" fmla="*/ 200025 h 5453063"/>
                <a:gd name="connsiteX2" fmla="*/ 1443038 w 2271713"/>
                <a:gd name="connsiteY2" fmla="*/ 266700 h 5453063"/>
                <a:gd name="connsiteX3" fmla="*/ 1509713 w 2271713"/>
                <a:gd name="connsiteY3" fmla="*/ 466725 h 5453063"/>
                <a:gd name="connsiteX4" fmla="*/ 1495425 w 2271713"/>
                <a:gd name="connsiteY4" fmla="*/ 757238 h 5453063"/>
                <a:gd name="connsiteX5" fmla="*/ 1428750 w 2271713"/>
                <a:gd name="connsiteY5" fmla="*/ 928688 h 5453063"/>
                <a:gd name="connsiteX6" fmla="*/ 1581150 w 2271713"/>
                <a:gd name="connsiteY6" fmla="*/ 919163 h 5453063"/>
                <a:gd name="connsiteX7" fmla="*/ 1947863 w 2271713"/>
                <a:gd name="connsiteY7" fmla="*/ 1176338 h 5453063"/>
                <a:gd name="connsiteX8" fmla="*/ 2271713 w 2271713"/>
                <a:gd name="connsiteY8" fmla="*/ 1504950 h 5453063"/>
                <a:gd name="connsiteX9" fmla="*/ 2271713 w 2271713"/>
                <a:gd name="connsiteY9" fmla="*/ 1552575 h 5453063"/>
                <a:gd name="connsiteX10" fmla="*/ 1962150 w 2271713"/>
                <a:gd name="connsiteY10" fmla="*/ 1871663 h 5453063"/>
                <a:gd name="connsiteX11" fmla="*/ 1809750 w 2271713"/>
                <a:gd name="connsiteY11" fmla="*/ 1995488 h 5453063"/>
                <a:gd name="connsiteX12" fmla="*/ 1724025 w 2271713"/>
                <a:gd name="connsiteY12" fmla="*/ 1947863 h 5453063"/>
                <a:gd name="connsiteX13" fmla="*/ 2038350 w 2271713"/>
                <a:gd name="connsiteY13" fmla="*/ 1528763 h 5453063"/>
                <a:gd name="connsiteX14" fmla="*/ 1695450 w 2271713"/>
                <a:gd name="connsiteY14" fmla="*/ 1252538 h 5453063"/>
                <a:gd name="connsiteX15" fmla="*/ 1652588 w 2271713"/>
                <a:gd name="connsiteY15" fmla="*/ 1428750 h 5453063"/>
                <a:gd name="connsiteX16" fmla="*/ 1595438 w 2271713"/>
                <a:gd name="connsiteY16" fmla="*/ 1566863 h 5453063"/>
                <a:gd name="connsiteX17" fmla="*/ 1628775 w 2271713"/>
                <a:gd name="connsiteY17" fmla="*/ 1800225 h 5453063"/>
                <a:gd name="connsiteX18" fmla="*/ 1747838 w 2271713"/>
                <a:gd name="connsiteY18" fmla="*/ 1990725 h 5453063"/>
                <a:gd name="connsiteX19" fmla="*/ 1824038 w 2271713"/>
                <a:gd name="connsiteY19" fmla="*/ 2105025 h 5453063"/>
                <a:gd name="connsiteX20" fmla="*/ 1990725 w 2271713"/>
                <a:gd name="connsiteY20" fmla="*/ 2428875 h 5453063"/>
                <a:gd name="connsiteX21" fmla="*/ 1990725 w 2271713"/>
                <a:gd name="connsiteY21" fmla="*/ 2795588 h 5453063"/>
                <a:gd name="connsiteX22" fmla="*/ 1857375 w 2271713"/>
                <a:gd name="connsiteY22" fmla="*/ 3167063 h 5453063"/>
                <a:gd name="connsiteX23" fmla="*/ 1790700 w 2271713"/>
                <a:gd name="connsiteY23" fmla="*/ 3624263 h 5453063"/>
                <a:gd name="connsiteX24" fmla="*/ 1495425 w 2271713"/>
                <a:gd name="connsiteY24" fmla="*/ 4500563 h 5453063"/>
                <a:gd name="connsiteX25" fmla="*/ 1404938 w 2271713"/>
                <a:gd name="connsiteY25" fmla="*/ 4824413 h 5453063"/>
                <a:gd name="connsiteX26" fmla="*/ 1585913 w 2271713"/>
                <a:gd name="connsiteY26" fmla="*/ 5129213 h 5453063"/>
                <a:gd name="connsiteX27" fmla="*/ 1728788 w 2271713"/>
                <a:gd name="connsiteY27" fmla="*/ 5219700 h 5453063"/>
                <a:gd name="connsiteX28" fmla="*/ 1733550 w 2271713"/>
                <a:gd name="connsiteY28" fmla="*/ 5243513 h 5453063"/>
                <a:gd name="connsiteX29" fmla="*/ 1643063 w 2271713"/>
                <a:gd name="connsiteY29" fmla="*/ 5262563 h 5453063"/>
                <a:gd name="connsiteX30" fmla="*/ 1404938 w 2271713"/>
                <a:gd name="connsiteY30" fmla="*/ 5143500 h 5453063"/>
                <a:gd name="connsiteX31" fmla="*/ 1333500 w 2271713"/>
                <a:gd name="connsiteY31" fmla="*/ 5167313 h 5453063"/>
                <a:gd name="connsiteX32" fmla="*/ 1243013 w 2271713"/>
                <a:gd name="connsiteY32" fmla="*/ 5110163 h 5453063"/>
                <a:gd name="connsiteX33" fmla="*/ 1238250 w 2271713"/>
                <a:gd name="connsiteY33" fmla="*/ 5224463 h 5453063"/>
                <a:gd name="connsiteX34" fmla="*/ 1100138 w 2271713"/>
                <a:gd name="connsiteY34" fmla="*/ 5453063 h 5453063"/>
                <a:gd name="connsiteX35" fmla="*/ 1038225 w 2271713"/>
                <a:gd name="connsiteY35" fmla="*/ 5453063 h 5453063"/>
                <a:gd name="connsiteX36" fmla="*/ 1023938 w 2271713"/>
                <a:gd name="connsiteY36" fmla="*/ 5148263 h 5453063"/>
                <a:gd name="connsiteX37" fmla="*/ 1185863 w 2271713"/>
                <a:gd name="connsiteY37" fmla="*/ 4848225 h 5453063"/>
                <a:gd name="connsiteX38" fmla="*/ 1271588 w 2271713"/>
                <a:gd name="connsiteY38" fmla="*/ 4095750 h 5453063"/>
                <a:gd name="connsiteX39" fmla="*/ 1419225 w 2271713"/>
                <a:gd name="connsiteY39" fmla="*/ 3509963 h 5453063"/>
                <a:gd name="connsiteX40" fmla="*/ 1262063 w 2271713"/>
                <a:gd name="connsiteY40" fmla="*/ 3328988 h 5453063"/>
                <a:gd name="connsiteX41" fmla="*/ 1147763 w 2271713"/>
                <a:gd name="connsiteY41" fmla="*/ 2981325 h 5453063"/>
                <a:gd name="connsiteX42" fmla="*/ 1066800 w 2271713"/>
                <a:gd name="connsiteY42" fmla="*/ 2671763 h 5453063"/>
                <a:gd name="connsiteX43" fmla="*/ 1128713 w 2271713"/>
                <a:gd name="connsiteY43" fmla="*/ 2085975 h 5453063"/>
                <a:gd name="connsiteX44" fmla="*/ 957263 w 2271713"/>
                <a:gd name="connsiteY44" fmla="*/ 1604963 h 5453063"/>
                <a:gd name="connsiteX45" fmla="*/ 852488 w 2271713"/>
                <a:gd name="connsiteY45" fmla="*/ 1490663 h 5453063"/>
                <a:gd name="connsiteX46" fmla="*/ 785813 w 2271713"/>
                <a:gd name="connsiteY46" fmla="*/ 2143125 h 5453063"/>
                <a:gd name="connsiteX47" fmla="*/ 962025 w 2271713"/>
                <a:gd name="connsiteY47" fmla="*/ 2586038 h 5453063"/>
                <a:gd name="connsiteX48" fmla="*/ 1004888 w 2271713"/>
                <a:gd name="connsiteY48" fmla="*/ 2790825 h 5453063"/>
                <a:gd name="connsiteX49" fmla="*/ 1066800 w 2271713"/>
                <a:gd name="connsiteY49" fmla="*/ 2843213 h 5453063"/>
                <a:gd name="connsiteX50" fmla="*/ 1066800 w 2271713"/>
                <a:gd name="connsiteY50" fmla="*/ 3071813 h 5453063"/>
                <a:gd name="connsiteX51" fmla="*/ 1023938 w 2271713"/>
                <a:gd name="connsiteY51" fmla="*/ 3167063 h 5453063"/>
                <a:gd name="connsiteX52" fmla="*/ 828675 w 2271713"/>
                <a:gd name="connsiteY52" fmla="*/ 3171825 h 5453063"/>
                <a:gd name="connsiteX53" fmla="*/ 766763 w 2271713"/>
                <a:gd name="connsiteY53" fmla="*/ 3062288 h 5453063"/>
                <a:gd name="connsiteX54" fmla="*/ 828675 w 2271713"/>
                <a:gd name="connsiteY54" fmla="*/ 2947988 h 5453063"/>
                <a:gd name="connsiteX55" fmla="*/ 904875 w 2271713"/>
                <a:gd name="connsiteY55" fmla="*/ 2957513 h 5453063"/>
                <a:gd name="connsiteX56" fmla="*/ 914400 w 2271713"/>
                <a:gd name="connsiteY56" fmla="*/ 2909888 h 5453063"/>
                <a:gd name="connsiteX57" fmla="*/ 738188 w 2271713"/>
                <a:gd name="connsiteY57" fmla="*/ 2481263 h 5453063"/>
                <a:gd name="connsiteX58" fmla="*/ 619125 w 2271713"/>
                <a:gd name="connsiteY58" fmla="*/ 2209800 h 5453063"/>
                <a:gd name="connsiteX59" fmla="*/ 619125 w 2271713"/>
                <a:gd name="connsiteY59" fmla="*/ 1395413 h 5453063"/>
                <a:gd name="connsiteX60" fmla="*/ 523875 w 2271713"/>
                <a:gd name="connsiteY60" fmla="*/ 1600200 h 5453063"/>
                <a:gd name="connsiteX61" fmla="*/ 357188 w 2271713"/>
                <a:gd name="connsiteY61" fmla="*/ 1747838 h 5453063"/>
                <a:gd name="connsiteX62" fmla="*/ 161925 w 2271713"/>
                <a:gd name="connsiteY62" fmla="*/ 1938338 h 5453063"/>
                <a:gd name="connsiteX63" fmla="*/ 152400 w 2271713"/>
                <a:gd name="connsiteY63" fmla="*/ 1981200 h 5453063"/>
                <a:gd name="connsiteX64" fmla="*/ 133350 w 2271713"/>
                <a:gd name="connsiteY64" fmla="*/ 2176463 h 5453063"/>
                <a:gd name="connsiteX65" fmla="*/ 142875 w 2271713"/>
                <a:gd name="connsiteY65" fmla="*/ 2271713 h 5453063"/>
                <a:gd name="connsiteX66" fmla="*/ 23813 w 2271713"/>
                <a:gd name="connsiteY66" fmla="*/ 2128838 h 5453063"/>
                <a:gd name="connsiteX67" fmla="*/ 0 w 2271713"/>
                <a:gd name="connsiteY67" fmla="*/ 1824038 h 5453063"/>
                <a:gd name="connsiteX68" fmla="*/ 114300 w 2271713"/>
                <a:gd name="connsiteY68" fmla="*/ 1576388 h 5453063"/>
                <a:gd name="connsiteX69" fmla="*/ 233363 w 2271713"/>
                <a:gd name="connsiteY69" fmla="*/ 1343025 h 5453063"/>
                <a:gd name="connsiteX70" fmla="*/ 566738 w 2271713"/>
                <a:gd name="connsiteY70" fmla="*/ 1152525 h 5453063"/>
                <a:gd name="connsiteX71" fmla="*/ 585788 w 2271713"/>
                <a:gd name="connsiteY71" fmla="*/ 990600 h 5453063"/>
                <a:gd name="connsiteX72" fmla="*/ 585788 w 2271713"/>
                <a:gd name="connsiteY72" fmla="*/ 742950 h 5453063"/>
                <a:gd name="connsiteX73" fmla="*/ 676275 w 2271713"/>
                <a:gd name="connsiteY73" fmla="*/ 404813 h 5453063"/>
                <a:gd name="connsiteX74" fmla="*/ 866775 w 2271713"/>
                <a:gd name="connsiteY74" fmla="*/ 119063 h 5453063"/>
                <a:gd name="connsiteX75" fmla="*/ 1123950 w 2271713"/>
                <a:gd name="connsiteY75" fmla="*/ 0 h 5453063"/>
                <a:gd name="connsiteX76" fmla="*/ 1381125 w 2271713"/>
                <a:gd name="connsiteY76" fmla="*/ 85725 h 5453063"/>
                <a:gd name="connsiteX0" fmla="*/ 1381125 w 2271713"/>
                <a:gd name="connsiteY0" fmla="*/ 85725 h 5453063"/>
                <a:gd name="connsiteX1" fmla="*/ 1457325 w 2271713"/>
                <a:gd name="connsiteY1" fmla="*/ 200025 h 5453063"/>
                <a:gd name="connsiteX2" fmla="*/ 1443038 w 2271713"/>
                <a:gd name="connsiteY2" fmla="*/ 266700 h 5453063"/>
                <a:gd name="connsiteX3" fmla="*/ 1509713 w 2271713"/>
                <a:gd name="connsiteY3" fmla="*/ 466725 h 5453063"/>
                <a:gd name="connsiteX4" fmla="*/ 1495425 w 2271713"/>
                <a:gd name="connsiteY4" fmla="*/ 757238 h 5453063"/>
                <a:gd name="connsiteX5" fmla="*/ 1428750 w 2271713"/>
                <a:gd name="connsiteY5" fmla="*/ 928688 h 5453063"/>
                <a:gd name="connsiteX6" fmla="*/ 1581150 w 2271713"/>
                <a:gd name="connsiteY6" fmla="*/ 919163 h 5453063"/>
                <a:gd name="connsiteX7" fmla="*/ 1947863 w 2271713"/>
                <a:gd name="connsiteY7" fmla="*/ 1176338 h 5453063"/>
                <a:gd name="connsiteX8" fmla="*/ 2271713 w 2271713"/>
                <a:gd name="connsiteY8" fmla="*/ 1504950 h 5453063"/>
                <a:gd name="connsiteX9" fmla="*/ 2271713 w 2271713"/>
                <a:gd name="connsiteY9" fmla="*/ 1552575 h 5453063"/>
                <a:gd name="connsiteX10" fmla="*/ 1962150 w 2271713"/>
                <a:gd name="connsiteY10" fmla="*/ 1871663 h 5453063"/>
                <a:gd name="connsiteX11" fmla="*/ 1809750 w 2271713"/>
                <a:gd name="connsiteY11" fmla="*/ 1995488 h 5453063"/>
                <a:gd name="connsiteX12" fmla="*/ 1724025 w 2271713"/>
                <a:gd name="connsiteY12" fmla="*/ 1947863 h 5453063"/>
                <a:gd name="connsiteX13" fmla="*/ 2038350 w 2271713"/>
                <a:gd name="connsiteY13" fmla="*/ 1528763 h 5453063"/>
                <a:gd name="connsiteX14" fmla="*/ 1695450 w 2271713"/>
                <a:gd name="connsiteY14" fmla="*/ 1252538 h 5453063"/>
                <a:gd name="connsiteX15" fmla="*/ 1652588 w 2271713"/>
                <a:gd name="connsiteY15" fmla="*/ 1428750 h 5453063"/>
                <a:gd name="connsiteX16" fmla="*/ 1595438 w 2271713"/>
                <a:gd name="connsiteY16" fmla="*/ 1566863 h 5453063"/>
                <a:gd name="connsiteX17" fmla="*/ 1628775 w 2271713"/>
                <a:gd name="connsiteY17" fmla="*/ 1800225 h 5453063"/>
                <a:gd name="connsiteX18" fmla="*/ 1747838 w 2271713"/>
                <a:gd name="connsiteY18" fmla="*/ 1990725 h 5453063"/>
                <a:gd name="connsiteX19" fmla="*/ 1824038 w 2271713"/>
                <a:gd name="connsiteY19" fmla="*/ 2105025 h 5453063"/>
                <a:gd name="connsiteX20" fmla="*/ 1990725 w 2271713"/>
                <a:gd name="connsiteY20" fmla="*/ 2428875 h 5453063"/>
                <a:gd name="connsiteX21" fmla="*/ 1990725 w 2271713"/>
                <a:gd name="connsiteY21" fmla="*/ 2795588 h 5453063"/>
                <a:gd name="connsiteX22" fmla="*/ 1857375 w 2271713"/>
                <a:gd name="connsiteY22" fmla="*/ 3167063 h 5453063"/>
                <a:gd name="connsiteX23" fmla="*/ 1790700 w 2271713"/>
                <a:gd name="connsiteY23" fmla="*/ 3624263 h 5453063"/>
                <a:gd name="connsiteX24" fmla="*/ 1495425 w 2271713"/>
                <a:gd name="connsiteY24" fmla="*/ 4500563 h 5453063"/>
                <a:gd name="connsiteX25" fmla="*/ 1404938 w 2271713"/>
                <a:gd name="connsiteY25" fmla="*/ 4824413 h 5453063"/>
                <a:gd name="connsiteX26" fmla="*/ 1585913 w 2271713"/>
                <a:gd name="connsiteY26" fmla="*/ 5129213 h 5453063"/>
                <a:gd name="connsiteX27" fmla="*/ 1728788 w 2271713"/>
                <a:gd name="connsiteY27" fmla="*/ 5219700 h 5453063"/>
                <a:gd name="connsiteX28" fmla="*/ 1733550 w 2271713"/>
                <a:gd name="connsiteY28" fmla="*/ 5243513 h 5453063"/>
                <a:gd name="connsiteX29" fmla="*/ 1643063 w 2271713"/>
                <a:gd name="connsiteY29" fmla="*/ 5262563 h 5453063"/>
                <a:gd name="connsiteX30" fmla="*/ 1404938 w 2271713"/>
                <a:gd name="connsiteY30" fmla="*/ 5143500 h 5453063"/>
                <a:gd name="connsiteX31" fmla="*/ 1333500 w 2271713"/>
                <a:gd name="connsiteY31" fmla="*/ 5167313 h 5453063"/>
                <a:gd name="connsiteX32" fmla="*/ 1243013 w 2271713"/>
                <a:gd name="connsiteY32" fmla="*/ 5110163 h 5453063"/>
                <a:gd name="connsiteX33" fmla="*/ 1238250 w 2271713"/>
                <a:gd name="connsiteY33" fmla="*/ 5224463 h 5453063"/>
                <a:gd name="connsiteX34" fmla="*/ 1100138 w 2271713"/>
                <a:gd name="connsiteY34" fmla="*/ 5453063 h 5453063"/>
                <a:gd name="connsiteX35" fmla="*/ 1038225 w 2271713"/>
                <a:gd name="connsiteY35" fmla="*/ 5453063 h 5453063"/>
                <a:gd name="connsiteX36" fmla="*/ 1023938 w 2271713"/>
                <a:gd name="connsiteY36" fmla="*/ 5148263 h 5453063"/>
                <a:gd name="connsiteX37" fmla="*/ 1185863 w 2271713"/>
                <a:gd name="connsiteY37" fmla="*/ 4848225 h 5453063"/>
                <a:gd name="connsiteX38" fmla="*/ 1271588 w 2271713"/>
                <a:gd name="connsiteY38" fmla="*/ 4095750 h 5453063"/>
                <a:gd name="connsiteX39" fmla="*/ 1419225 w 2271713"/>
                <a:gd name="connsiteY39" fmla="*/ 3509963 h 5453063"/>
                <a:gd name="connsiteX40" fmla="*/ 1262063 w 2271713"/>
                <a:gd name="connsiteY40" fmla="*/ 3328988 h 5453063"/>
                <a:gd name="connsiteX41" fmla="*/ 1147763 w 2271713"/>
                <a:gd name="connsiteY41" fmla="*/ 2981325 h 5453063"/>
                <a:gd name="connsiteX42" fmla="*/ 1066800 w 2271713"/>
                <a:gd name="connsiteY42" fmla="*/ 2671763 h 5453063"/>
                <a:gd name="connsiteX43" fmla="*/ 1128713 w 2271713"/>
                <a:gd name="connsiteY43" fmla="*/ 2085975 h 5453063"/>
                <a:gd name="connsiteX44" fmla="*/ 957263 w 2271713"/>
                <a:gd name="connsiteY44" fmla="*/ 1604963 h 5453063"/>
                <a:gd name="connsiteX45" fmla="*/ 852488 w 2271713"/>
                <a:gd name="connsiteY45" fmla="*/ 1490663 h 5453063"/>
                <a:gd name="connsiteX46" fmla="*/ 785813 w 2271713"/>
                <a:gd name="connsiteY46" fmla="*/ 2143125 h 5453063"/>
                <a:gd name="connsiteX47" fmla="*/ 962025 w 2271713"/>
                <a:gd name="connsiteY47" fmla="*/ 2586038 h 5453063"/>
                <a:gd name="connsiteX48" fmla="*/ 1004888 w 2271713"/>
                <a:gd name="connsiteY48" fmla="*/ 2790825 h 5453063"/>
                <a:gd name="connsiteX49" fmla="*/ 1066800 w 2271713"/>
                <a:gd name="connsiteY49" fmla="*/ 2843213 h 5453063"/>
                <a:gd name="connsiteX50" fmla="*/ 1066800 w 2271713"/>
                <a:gd name="connsiteY50" fmla="*/ 3071813 h 5453063"/>
                <a:gd name="connsiteX51" fmla="*/ 1023938 w 2271713"/>
                <a:gd name="connsiteY51" fmla="*/ 3167063 h 5453063"/>
                <a:gd name="connsiteX52" fmla="*/ 828675 w 2271713"/>
                <a:gd name="connsiteY52" fmla="*/ 3171825 h 5453063"/>
                <a:gd name="connsiteX53" fmla="*/ 766763 w 2271713"/>
                <a:gd name="connsiteY53" fmla="*/ 3062288 h 5453063"/>
                <a:gd name="connsiteX54" fmla="*/ 828675 w 2271713"/>
                <a:gd name="connsiteY54" fmla="*/ 2947988 h 5453063"/>
                <a:gd name="connsiteX55" fmla="*/ 904875 w 2271713"/>
                <a:gd name="connsiteY55" fmla="*/ 2957513 h 5453063"/>
                <a:gd name="connsiteX56" fmla="*/ 914400 w 2271713"/>
                <a:gd name="connsiteY56" fmla="*/ 2909888 h 5453063"/>
                <a:gd name="connsiteX57" fmla="*/ 738188 w 2271713"/>
                <a:gd name="connsiteY57" fmla="*/ 2481263 h 5453063"/>
                <a:gd name="connsiteX58" fmla="*/ 619125 w 2271713"/>
                <a:gd name="connsiteY58" fmla="*/ 2209800 h 5453063"/>
                <a:gd name="connsiteX59" fmla="*/ 619125 w 2271713"/>
                <a:gd name="connsiteY59" fmla="*/ 1395413 h 5453063"/>
                <a:gd name="connsiteX60" fmla="*/ 523875 w 2271713"/>
                <a:gd name="connsiteY60" fmla="*/ 1600200 h 5453063"/>
                <a:gd name="connsiteX61" fmla="*/ 357188 w 2271713"/>
                <a:gd name="connsiteY61" fmla="*/ 1747838 h 5453063"/>
                <a:gd name="connsiteX62" fmla="*/ 161925 w 2271713"/>
                <a:gd name="connsiteY62" fmla="*/ 1938338 h 5453063"/>
                <a:gd name="connsiteX63" fmla="*/ 152400 w 2271713"/>
                <a:gd name="connsiteY63" fmla="*/ 1981200 h 5453063"/>
                <a:gd name="connsiteX64" fmla="*/ 133350 w 2271713"/>
                <a:gd name="connsiteY64" fmla="*/ 2176463 h 5453063"/>
                <a:gd name="connsiteX65" fmla="*/ 142875 w 2271713"/>
                <a:gd name="connsiteY65" fmla="*/ 2271713 h 5453063"/>
                <a:gd name="connsiteX66" fmla="*/ 23813 w 2271713"/>
                <a:gd name="connsiteY66" fmla="*/ 2128838 h 5453063"/>
                <a:gd name="connsiteX67" fmla="*/ 0 w 2271713"/>
                <a:gd name="connsiteY67" fmla="*/ 1824038 h 5453063"/>
                <a:gd name="connsiteX68" fmla="*/ 114300 w 2271713"/>
                <a:gd name="connsiteY68" fmla="*/ 1576388 h 5453063"/>
                <a:gd name="connsiteX69" fmla="*/ 233363 w 2271713"/>
                <a:gd name="connsiteY69" fmla="*/ 1376362 h 5453063"/>
                <a:gd name="connsiteX70" fmla="*/ 566738 w 2271713"/>
                <a:gd name="connsiteY70" fmla="*/ 1152525 h 5453063"/>
                <a:gd name="connsiteX71" fmla="*/ 585788 w 2271713"/>
                <a:gd name="connsiteY71" fmla="*/ 990600 h 5453063"/>
                <a:gd name="connsiteX72" fmla="*/ 585788 w 2271713"/>
                <a:gd name="connsiteY72" fmla="*/ 742950 h 5453063"/>
                <a:gd name="connsiteX73" fmla="*/ 676275 w 2271713"/>
                <a:gd name="connsiteY73" fmla="*/ 404813 h 5453063"/>
                <a:gd name="connsiteX74" fmla="*/ 866775 w 2271713"/>
                <a:gd name="connsiteY74" fmla="*/ 119063 h 5453063"/>
                <a:gd name="connsiteX75" fmla="*/ 1123950 w 2271713"/>
                <a:gd name="connsiteY75" fmla="*/ 0 h 5453063"/>
                <a:gd name="connsiteX76" fmla="*/ 1381125 w 2271713"/>
                <a:gd name="connsiteY76" fmla="*/ 85725 h 5453063"/>
                <a:gd name="connsiteX0" fmla="*/ 1381125 w 2271713"/>
                <a:gd name="connsiteY0" fmla="*/ 85725 h 5453063"/>
                <a:gd name="connsiteX1" fmla="*/ 1457325 w 2271713"/>
                <a:gd name="connsiteY1" fmla="*/ 200025 h 5453063"/>
                <a:gd name="connsiteX2" fmla="*/ 1443038 w 2271713"/>
                <a:gd name="connsiteY2" fmla="*/ 266700 h 5453063"/>
                <a:gd name="connsiteX3" fmla="*/ 1509713 w 2271713"/>
                <a:gd name="connsiteY3" fmla="*/ 466725 h 5453063"/>
                <a:gd name="connsiteX4" fmla="*/ 1495425 w 2271713"/>
                <a:gd name="connsiteY4" fmla="*/ 757238 h 5453063"/>
                <a:gd name="connsiteX5" fmla="*/ 1428750 w 2271713"/>
                <a:gd name="connsiteY5" fmla="*/ 928688 h 5453063"/>
                <a:gd name="connsiteX6" fmla="*/ 1581150 w 2271713"/>
                <a:gd name="connsiteY6" fmla="*/ 919163 h 5453063"/>
                <a:gd name="connsiteX7" fmla="*/ 1947863 w 2271713"/>
                <a:gd name="connsiteY7" fmla="*/ 1176338 h 5453063"/>
                <a:gd name="connsiteX8" fmla="*/ 2271713 w 2271713"/>
                <a:gd name="connsiteY8" fmla="*/ 1504950 h 5453063"/>
                <a:gd name="connsiteX9" fmla="*/ 2271713 w 2271713"/>
                <a:gd name="connsiteY9" fmla="*/ 1552575 h 5453063"/>
                <a:gd name="connsiteX10" fmla="*/ 1962150 w 2271713"/>
                <a:gd name="connsiteY10" fmla="*/ 1871663 h 5453063"/>
                <a:gd name="connsiteX11" fmla="*/ 1809750 w 2271713"/>
                <a:gd name="connsiteY11" fmla="*/ 1995488 h 5453063"/>
                <a:gd name="connsiteX12" fmla="*/ 1724025 w 2271713"/>
                <a:gd name="connsiteY12" fmla="*/ 1947863 h 5453063"/>
                <a:gd name="connsiteX13" fmla="*/ 2038350 w 2271713"/>
                <a:gd name="connsiteY13" fmla="*/ 1528763 h 5453063"/>
                <a:gd name="connsiteX14" fmla="*/ 1695450 w 2271713"/>
                <a:gd name="connsiteY14" fmla="*/ 1252538 h 5453063"/>
                <a:gd name="connsiteX15" fmla="*/ 1652588 w 2271713"/>
                <a:gd name="connsiteY15" fmla="*/ 1428750 h 5453063"/>
                <a:gd name="connsiteX16" fmla="*/ 1595438 w 2271713"/>
                <a:gd name="connsiteY16" fmla="*/ 1566863 h 5453063"/>
                <a:gd name="connsiteX17" fmla="*/ 1628775 w 2271713"/>
                <a:gd name="connsiteY17" fmla="*/ 1800225 h 5453063"/>
                <a:gd name="connsiteX18" fmla="*/ 1747838 w 2271713"/>
                <a:gd name="connsiteY18" fmla="*/ 1990725 h 5453063"/>
                <a:gd name="connsiteX19" fmla="*/ 1824038 w 2271713"/>
                <a:gd name="connsiteY19" fmla="*/ 2105025 h 5453063"/>
                <a:gd name="connsiteX20" fmla="*/ 1990725 w 2271713"/>
                <a:gd name="connsiteY20" fmla="*/ 2428875 h 5453063"/>
                <a:gd name="connsiteX21" fmla="*/ 1990725 w 2271713"/>
                <a:gd name="connsiteY21" fmla="*/ 2795588 h 5453063"/>
                <a:gd name="connsiteX22" fmla="*/ 1857375 w 2271713"/>
                <a:gd name="connsiteY22" fmla="*/ 3167063 h 5453063"/>
                <a:gd name="connsiteX23" fmla="*/ 1790700 w 2271713"/>
                <a:gd name="connsiteY23" fmla="*/ 3624263 h 5453063"/>
                <a:gd name="connsiteX24" fmla="*/ 1495425 w 2271713"/>
                <a:gd name="connsiteY24" fmla="*/ 4500563 h 5453063"/>
                <a:gd name="connsiteX25" fmla="*/ 1404938 w 2271713"/>
                <a:gd name="connsiteY25" fmla="*/ 4824413 h 5453063"/>
                <a:gd name="connsiteX26" fmla="*/ 1585913 w 2271713"/>
                <a:gd name="connsiteY26" fmla="*/ 5129213 h 5453063"/>
                <a:gd name="connsiteX27" fmla="*/ 1728788 w 2271713"/>
                <a:gd name="connsiteY27" fmla="*/ 5219700 h 5453063"/>
                <a:gd name="connsiteX28" fmla="*/ 1733550 w 2271713"/>
                <a:gd name="connsiteY28" fmla="*/ 5243513 h 5453063"/>
                <a:gd name="connsiteX29" fmla="*/ 1643063 w 2271713"/>
                <a:gd name="connsiteY29" fmla="*/ 5262563 h 5453063"/>
                <a:gd name="connsiteX30" fmla="*/ 1404938 w 2271713"/>
                <a:gd name="connsiteY30" fmla="*/ 5143500 h 5453063"/>
                <a:gd name="connsiteX31" fmla="*/ 1333500 w 2271713"/>
                <a:gd name="connsiteY31" fmla="*/ 5167313 h 5453063"/>
                <a:gd name="connsiteX32" fmla="*/ 1243013 w 2271713"/>
                <a:gd name="connsiteY32" fmla="*/ 5110163 h 5453063"/>
                <a:gd name="connsiteX33" fmla="*/ 1238250 w 2271713"/>
                <a:gd name="connsiteY33" fmla="*/ 5224463 h 5453063"/>
                <a:gd name="connsiteX34" fmla="*/ 1100138 w 2271713"/>
                <a:gd name="connsiteY34" fmla="*/ 5453063 h 5453063"/>
                <a:gd name="connsiteX35" fmla="*/ 1038225 w 2271713"/>
                <a:gd name="connsiteY35" fmla="*/ 5453063 h 5453063"/>
                <a:gd name="connsiteX36" fmla="*/ 1023938 w 2271713"/>
                <a:gd name="connsiteY36" fmla="*/ 5148263 h 5453063"/>
                <a:gd name="connsiteX37" fmla="*/ 1185863 w 2271713"/>
                <a:gd name="connsiteY37" fmla="*/ 4848225 h 5453063"/>
                <a:gd name="connsiteX38" fmla="*/ 1271588 w 2271713"/>
                <a:gd name="connsiteY38" fmla="*/ 4095750 h 5453063"/>
                <a:gd name="connsiteX39" fmla="*/ 1419225 w 2271713"/>
                <a:gd name="connsiteY39" fmla="*/ 3509963 h 5453063"/>
                <a:gd name="connsiteX40" fmla="*/ 1262063 w 2271713"/>
                <a:gd name="connsiteY40" fmla="*/ 3328988 h 5453063"/>
                <a:gd name="connsiteX41" fmla="*/ 1147763 w 2271713"/>
                <a:gd name="connsiteY41" fmla="*/ 2981325 h 5453063"/>
                <a:gd name="connsiteX42" fmla="*/ 1066800 w 2271713"/>
                <a:gd name="connsiteY42" fmla="*/ 2671763 h 5453063"/>
                <a:gd name="connsiteX43" fmla="*/ 1128713 w 2271713"/>
                <a:gd name="connsiteY43" fmla="*/ 2085975 h 5453063"/>
                <a:gd name="connsiteX44" fmla="*/ 957263 w 2271713"/>
                <a:gd name="connsiteY44" fmla="*/ 1604963 h 5453063"/>
                <a:gd name="connsiteX45" fmla="*/ 852488 w 2271713"/>
                <a:gd name="connsiteY45" fmla="*/ 1490663 h 5453063"/>
                <a:gd name="connsiteX46" fmla="*/ 785813 w 2271713"/>
                <a:gd name="connsiteY46" fmla="*/ 2143125 h 5453063"/>
                <a:gd name="connsiteX47" fmla="*/ 962025 w 2271713"/>
                <a:gd name="connsiteY47" fmla="*/ 2586038 h 5453063"/>
                <a:gd name="connsiteX48" fmla="*/ 1004888 w 2271713"/>
                <a:gd name="connsiteY48" fmla="*/ 2790825 h 5453063"/>
                <a:gd name="connsiteX49" fmla="*/ 1066800 w 2271713"/>
                <a:gd name="connsiteY49" fmla="*/ 2843213 h 5453063"/>
                <a:gd name="connsiteX50" fmla="*/ 1066800 w 2271713"/>
                <a:gd name="connsiteY50" fmla="*/ 3071813 h 5453063"/>
                <a:gd name="connsiteX51" fmla="*/ 1023938 w 2271713"/>
                <a:gd name="connsiteY51" fmla="*/ 3167063 h 5453063"/>
                <a:gd name="connsiteX52" fmla="*/ 828675 w 2271713"/>
                <a:gd name="connsiteY52" fmla="*/ 3171825 h 5453063"/>
                <a:gd name="connsiteX53" fmla="*/ 766763 w 2271713"/>
                <a:gd name="connsiteY53" fmla="*/ 3062288 h 5453063"/>
                <a:gd name="connsiteX54" fmla="*/ 828675 w 2271713"/>
                <a:gd name="connsiteY54" fmla="*/ 2947988 h 5453063"/>
                <a:gd name="connsiteX55" fmla="*/ 904875 w 2271713"/>
                <a:gd name="connsiteY55" fmla="*/ 2957513 h 5453063"/>
                <a:gd name="connsiteX56" fmla="*/ 914400 w 2271713"/>
                <a:gd name="connsiteY56" fmla="*/ 2909888 h 5453063"/>
                <a:gd name="connsiteX57" fmla="*/ 738188 w 2271713"/>
                <a:gd name="connsiteY57" fmla="*/ 2481263 h 5453063"/>
                <a:gd name="connsiteX58" fmla="*/ 619125 w 2271713"/>
                <a:gd name="connsiteY58" fmla="*/ 2209800 h 5453063"/>
                <a:gd name="connsiteX59" fmla="*/ 619125 w 2271713"/>
                <a:gd name="connsiteY59" fmla="*/ 1395413 h 5453063"/>
                <a:gd name="connsiteX60" fmla="*/ 523875 w 2271713"/>
                <a:gd name="connsiteY60" fmla="*/ 1600200 h 5453063"/>
                <a:gd name="connsiteX61" fmla="*/ 357188 w 2271713"/>
                <a:gd name="connsiteY61" fmla="*/ 1747838 h 5453063"/>
                <a:gd name="connsiteX62" fmla="*/ 161925 w 2271713"/>
                <a:gd name="connsiteY62" fmla="*/ 1938338 h 5453063"/>
                <a:gd name="connsiteX63" fmla="*/ 152400 w 2271713"/>
                <a:gd name="connsiteY63" fmla="*/ 1981200 h 5453063"/>
                <a:gd name="connsiteX64" fmla="*/ 133350 w 2271713"/>
                <a:gd name="connsiteY64" fmla="*/ 2176463 h 5453063"/>
                <a:gd name="connsiteX65" fmla="*/ 142875 w 2271713"/>
                <a:gd name="connsiteY65" fmla="*/ 2271713 h 5453063"/>
                <a:gd name="connsiteX66" fmla="*/ 23813 w 2271713"/>
                <a:gd name="connsiteY66" fmla="*/ 2128838 h 5453063"/>
                <a:gd name="connsiteX67" fmla="*/ 0 w 2271713"/>
                <a:gd name="connsiteY67" fmla="*/ 1824038 h 5453063"/>
                <a:gd name="connsiteX68" fmla="*/ 114300 w 2271713"/>
                <a:gd name="connsiteY68" fmla="*/ 1576388 h 5453063"/>
                <a:gd name="connsiteX69" fmla="*/ 233363 w 2271713"/>
                <a:gd name="connsiteY69" fmla="*/ 1376362 h 5453063"/>
                <a:gd name="connsiteX70" fmla="*/ 566738 w 2271713"/>
                <a:gd name="connsiteY70" fmla="*/ 1152525 h 5453063"/>
                <a:gd name="connsiteX71" fmla="*/ 585788 w 2271713"/>
                <a:gd name="connsiteY71" fmla="*/ 990600 h 5453063"/>
                <a:gd name="connsiteX72" fmla="*/ 585788 w 2271713"/>
                <a:gd name="connsiteY72" fmla="*/ 742950 h 5453063"/>
                <a:gd name="connsiteX73" fmla="*/ 676275 w 2271713"/>
                <a:gd name="connsiteY73" fmla="*/ 404813 h 5453063"/>
                <a:gd name="connsiteX74" fmla="*/ 866775 w 2271713"/>
                <a:gd name="connsiteY74" fmla="*/ 119063 h 5453063"/>
                <a:gd name="connsiteX75" fmla="*/ 1123950 w 2271713"/>
                <a:gd name="connsiteY75" fmla="*/ 0 h 5453063"/>
                <a:gd name="connsiteX76" fmla="*/ 1381125 w 2271713"/>
                <a:gd name="connsiteY76" fmla="*/ 85725 h 5453063"/>
                <a:gd name="connsiteX0" fmla="*/ 1381125 w 2271713"/>
                <a:gd name="connsiteY0" fmla="*/ 85725 h 5453063"/>
                <a:gd name="connsiteX1" fmla="*/ 1457325 w 2271713"/>
                <a:gd name="connsiteY1" fmla="*/ 200025 h 5453063"/>
                <a:gd name="connsiteX2" fmla="*/ 1443038 w 2271713"/>
                <a:gd name="connsiteY2" fmla="*/ 266700 h 5453063"/>
                <a:gd name="connsiteX3" fmla="*/ 1509713 w 2271713"/>
                <a:gd name="connsiteY3" fmla="*/ 466725 h 5453063"/>
                <a:gd name="connsiteX4" fmla="*/ 1495425 w 2271713"/>
                <a:gd name="connsiteY4" fmla="*/ 757238 h 5453063"/>
                <a:gd name="connsiteX5" fmla="*/ 1428750 w 2271713"/>
                <a:gd name="connsiteY5" fmla="*/ 928688 h 5453063"/>
                <a:gd name="connsiteX6" fmla="*/ 1581150 w 2271713"/>
                <a:gd name="connsiteY6" fmla="*/ 919163 h 5453063"/>
                <a:gd name="connsiteX7" fmla="*/ 1947863 w 2271713"/>
                <a:gd name="connsiteY7" fmla="*/ 1176338 h 5453063"/>
                <a:gd name="connsiteX8" fmla="*/ 2271713 w 2271713"/>
                <a:gd name="connsiteY8" fmla="*/ 1504950 h 5453063"/>
                <a:gd name="connsiteX9" fmla="*/ 2271713 w 2271713"/>
                <a:gd name="connsiteY9" fmla="*/ 1552575 h 5453063"/>
                <a:gd name="connsiteX10" fmla="*/ 1962150 w 2271713"/>
                <a:gd name="connsiteY10" fmla="*/ 1871663 h 5453063"/>
                <a:gd name="connsiteX11" fmla="*/ 1809750 w 2271713"/>
                <a:gd name="connsiteY11" fmla="*/ 1995488 h 5453063"/>
                <a:gd name="connsiteX12" fmla="*/ 1724025 w 2271713"/>
                <a:gd name="connsiteY12" fmla="*/ 1947863 h 5453063"/>
                <a:gd name="connsiteX13" fmla="*/ 2038350 w 2271713"/>
                <a:gd name="connsiteY13" fmla="*/ 1528763 h 5453063"/>
                <a:gd name="connsiteX14" fmla="*/ 1695450 w 2271713"/>
                <a:gd name="connsiteY14" fmla="*/ 1252538 h 5453063"/>
                <a:gd name="connsiteX15" fmla="*/ 1652588 w 2271713"/>
                <a:gd name="connsiteY15" fmla="*/ 1428750 h 5453063"/>
                <a:gd name="connsiteX16" fmla="*/ 1595438 w 2271713"/>
                <a:gd name="connsiteY16" fmla="*/ 1566863 h 5453063"/>
                <a:gd name="connsiteX17" fmla="*/ 1628775 w 2271713"/>
                <a:gd name="connsiteY17" fmla="*/ 1800225 h 5453063"/>
                <a:gd name="connsiteX18" fmla="*/ 1747838 w 2271713"/>
                <a:gd name="connsiteY18" fmla="*/ 1990725 h 5453063"/>
                <a:gd name="connsiteX19" fmla="*/ 1824038 w 2271713"/>
                <a:gd name="connsiteY19" fmla="*/ 2105025 h 5453063"/>
                <a:gd name="connsiteX20" fmla="*/ 1990725 w 2271713"/>
                <a:gd name="connsiteY20" fmla="*/ 2428875 h 5453063"/>
                <a:gd name="connsiteX21" fmla="*/ 1990725 w 2271713"/>
                <a:gd name="connsiteY21" fmla="*/ 2795588 h 5453063"/>
                <a:gd name="connsiteX22" fmla="*/ 1857375 w 2271713"/>
                <a:gd name="connsiteY22" fmla="*/ 3167063 h 5453063"/>
                <a:gd name="connsiteX23" fmla="*/ 1790700 w 2271713"/>
                <a:gd name="connsiteY23" fmla="*/ 3624263 h 5453063"/>
                <a:gd name="connsiteX24" fmla="*/ 1495425 w 2271713"/>
                <a:gd name="connsiteY24" fmla="*/ 4500563 h 5453063"/>
                <a:gd name="connsiteX25" fmla="*/ 1404938 w 2271713"/>
                <a:gd name="connsiteY25" fmla="*/ 4824413 h 5453063"/>
                <a:gd name="connsiteX26" fmla="*/ 1585913 w 2271713"/>
                <a:gd name="connsiteY26" fmla="*/ 5129213 h 5453063"/>
                <a:gd name="connsiteX27" fmla="*/ 1728788 w 2271713"/>
                <a:gd name="connsiteY27" fmla="*/ 5219700 h 5453063"/>
                <a:gd name="connsiteX28" fmla="*/ 1733550 w 2271713"/>
                <a:gd name="connsiteY28" fmla="*/ 5243513 h 5453063"/>
                <a:gd name="connsiteX29" fmla="*/ 1643063 w 2271713"/>
                <a:gd name="connsiteY29" fmla="*/ 5262563 h 5453063"/>
                <a:gd name="connsiteX30" fmla="*/ 1404938 w 2271713"/>
                <a:gd name="connsiteY30" fmla="*/ 5143500 h 5453063"/>
                <a:gd name="connsiteX31" fmla="*/ 1333500 w 2271713"/>
                <a:gd name="connsiteY31" fmla="*/ 5167313 h 5453063"/>
                <a:gd name="connsiteX32" fmla="*/ 1243013 w 2271713"/>
                <a:gd name="connsiteY32" fmla="*/ 5110163 h 5453063"/>
                <a:gd name="connsiteX33" fmla="*/ 1238250 w 2271713"/>
                <a:gd name="connsiteY33" fmla="*/ 5224463 h 5453063"/>
                <a:gd name="connsiteX34" fmla="*/ 1100138 w 2271713"/>
                <a:gd name="connsiteY34" fmla="*/ 5453063 h 5453063"/>
                <a:gd name="connsiteX35" fmla="*/ 1038225 w 2271713"/>
                <a:gd name="connsiteY35" fmla="*/ 5453063 h 5453063"/>
                <a:gd name="connsiteX36" fmla="*/ 1023938 w 2271713"/>
                <a:gd name="connsiteY36" fmla="*/ 5148263 h 5453063"/>
                <a:gd name="connsiteX37" fmla="*/ 1185863 w 2271713"/>
                <a:gd name="connsiteY37" fmla="*/ 4848225 h 5453063"/>
                <a:gd name="connsiteX38" fmla="*/ 1271588 w 2271713"/>
                <a:gd name="connsiteY38" fmla="*/ 4095750 h 5453063"/>
                <a:gd name="connsiteX39" fmla="*/ 1419225 w 2271713"/>
                <a:gd name="connsiteY39" fmla="*/ 3509963 h 5453063"/>
                <a:gd name="connsiteX40" fmla="*/ 1262063 w 2271713"/>
                <a:gd name="connsiteY40" fmla="*/ 3328988 h 5453063"/>
                <a:gd name="connsiteX41" fmla="*/ 1147763 w 2271713"/>
                <a:gd name="connsiteY41" fmla="*/ 2981325 h 5453063"/>
                <a:gd name="connsiteX42" fmla="*/ 1066800 w 2271713"/>
                <a:gd name="connsiteY42" fmla="*/ 2671763 h 5453063"/>
                <a:gd name="connsiteX43" fmla="*/ 1128713 w 2271713"/>
                <a:gd name="connsiteY43" fmla="*/ 2085975 h 5453063"/>
                <a:gd name="connsiteX44" fmla="*/ 957263 w 2271713"/>
                <a:gd name="connsiteY44" fmla="*/ 1604963 h 5453063"/>
                <a:gd name="connsiteX45" fmla="*/ 852488 w 2271713"/>
                <a:gd name="connsiteY45" fmla="*/ 1490663 h 5453063"/>
                <a:gd name="connsiteX46" fmla="*/ 785813 w 2271713"/>
                <a:gd name="connsiteY46" fmla="*/ 2143125 h 5453063"/>
                <a:gd name="connsiteX47" fmla="*/ 962025 w 2271713"/>
                <a:gd name="connsiteY47" fmla="*/ 2586038 h 5453063"/>
                <a:gd name="connsiteX48" fmla="*/ 1004888 w 2271713"/>
                <a:gd name="connsiteY48" fmla="*/ 2790825 h 5453063"/>
                <a:gd name="connsiteX49" fmla="*/ 1066800 w 2271713"/>
                <a:gd name="connsiteY49" fmla="*/ 2843213 h 5453063"/>
                <a:gd name="connsiteX50" fmla="*/ 1066800 w 2271713"/>
                <a:gd name="connsiteY50" fmla="*/ 3071813 h 5453063"/>
                <a:gd name="connsiteX51" fmla="*/ 1023938 w 2271713"/>
                <a:gd name="connsiteY51" fmla="*/ 3167063 h 5453063"/>
                <a:gd name="connsiteX52" fmla="*/ 828675 w 2271713"/>
                <a:gd name="connsiteY52" fmla="*/ 3171825 h 5453063"/>
                <a:gd name="connsiteX53" fmla="*/ 766763 w 2271713"/>
                <a:gd name="connsiteY53" fmla="*/ 3062288 h 5453063"/>
                <a:gd name="connsiteX54" fmla="*/ 828675 w 2271713"/>
                <a:gd name="connsiteY54" fmla="*/ 2947988 h 5453063"/>
                <a:gd name="connsiteX55" fmla="*/ 904875 w 2271713"/>
                <a:gd name="connsiteY55" fmla="*/ 2957513 h 5453063"/>
                <a:gd name="connsiteX56" fmla="*/ 914400 w 2271713"/>
                <a:gd name="connsiteY56" fmla="*/ 2909888 h 5453063"/>
                <a:gd name="connsiteX57" fmla="*/ 738188 w 2271713"/>
                <a:gd name="connsiteY57" fmla="*/ 2481263 h 5453063"/>
                <a:gd name="connsiteX58" fmla="*/ 619125 w 2271713"/>
                <a:gd name="connsiteY58" fmla="*/ 2209800 h 5453063"/>
                <a:gd name="connsiteX59" fmla="*/ 619125 w 2271713"/>
                <a:gd name="connsiteY59" fmla="*/ 1395413 h 5453063"/>
                <a:gd name="connsiteX60" fmla="*/ 523875 w 2271713"/>
                <a:gd name="connsiteY60" fmla="*/ 1600200 h 5453063"/>
                <a:gd name="connsiteX61" fmla="*/ 357188 w 2271713"/>
                <a:gd name="connsiteY61" fmla="*/ 1747838 h 5453063"/>
                <a:gd name="connsiteX62" fmla="*/ 161925 w 2271713"/>
                <a:gd name="connsiteY62" fmla="*/ 1938338 h 5453063"/>
                <a:gd name="connsiteX63" fmla="*/ 152400 w 2271713"/>
                <a:gd name="connsiteY63" fmla="*/ 1981200 h 5453063"/>
                <a:gd name="connsiteX64" fmla="*/ 133350 w 2271713"/>
                <a:gd name="connsiteY64" fmla="*/ 2176463 h 5453063"/>
                <a:gd name="connsiteX65" fmla="*/ 142875 w 2271713"/>
                <a:gd name="connsiteY65" fmla="*/ 2271713 h 5453063"/>
                <a:gd name="connsiteX66" fmla="*/ 23813 w 2271713"/>
                <a:gd name="connsiteY66" fmla="*/ 2128838 h 5453063"/>
                <a:gd name="connsiteX67" fmla="*/ 0 w 2271713"/>
                <a:gd name="connsiteY67" fmla="*/ 1824038 h 5453063"/>
                <a:gd name="connsiteX68" fmla="*/ 114300 w 2271713"/>
                <a:gd name="connsiteY68" fmla="*/ 1576388 h 5453063"/>
                <a:gd name="connsiteX69" fmla="*/ 230982 w 2271713"/>
                <a:gd name="connsiteY69" fmla="*/ 1345406 h 5453063"/>
                <a:gd name="connsiteX70" fmla="*/ 566738 w 2271713"/>
                <a:gd name="connsiteY70" fmla="*/ 1152525 h 5453063"/>
                <a:gd name="connsiteX71" fmla="*/ 585788 w 2271713"/>
                <a:gd name="connsiteY71" fmla="*/ 990600 h 5453063"/>
                <a:gd name="connsiteX72" fmla="*/ 585788 w 2271713"/>
                <a:gd name="connsiteY72" fmla="*/ 742950 h 5453063"/>
                <a:gd name="connsiteX73" fmla="*/ 676275 w 2271713"/>
                <a:gd name="connsiteY73" fmla="*/ 404813 h 5453063"/>
                <a:gd name="connsiteX74" fmla="*/ 866775 w 2271713"/>
                <a:gd name="connsiteY74" fmla="*/ 119063 h 5453063"/>
                <a:gd name="connsiteX75" fmla="*/ 1123950 w 2271713"/>
                <a:gd name="connsiteY75" fmla="*/ 0 h 5453063"/>
                <a:gd name="connsiteX76" fmla="*/ 1381125 w 2271713"/>
                <a:gd name="connsiteY76" fmla="*/ 85725 h 5453063"/>
                <a:gd name="connsiteX0" fmla="*/ 1381125 w 2271713"/>
                <a:gd name="connsiteY0" fmla="*/ 85725 h 5453063"/>
                <a:gd name="connsiteX1" fmla="*/ 1457325 w 2271713"/>
                <a:gd name="connsiteY1" fmla="*/ 200025 h 5453063"/>
                <a:gd name="connsiteX2" fmla="*/ 1443038 w 2271713"/>
                <a:gd name="connsiteY2" fmla="*/ 266700 h 5453063"/>
                <a:gd name="connsiteX3" fmla="*/ 1509713 w 2271713"/>
                <a:gd name="connsiteY3" fmla="*/ 466725 h 5453063"/>
                <a:gd name="connsiteX4" fmla="*/ 1495425 w 2271713"/>
                <a:gd name="connsiteY4" fmla="*/ 757238 h 5453063"/>
                <a:gd name="connsiteX5" fmla="*/ 1428750 w 2271713"/>
                <a:gd name="connsiteY5" fmla="*/ 928688 h 5453063"/>
                <a:gd name="connsiteX6" fmla="*/ 1581150 w 2271713"/>
                <a:gd name="connsiteY6" fmla="*/ 919163 h 5453063"/>
                <a:gd name="connsiteX7" fmla="*/ 1947863 w 2271713"/>
                <a:gd name="connsiteY7" fmla="*/ 1176338 h 5453063"/>
                <a:gd name="connsiteX8" fmla="*/ 2271713 w 2271713"/>
                <a:gd name="connsiteY8" fmla="*/ 1504950 h 5453063"/>
                <a:gd name="connsiteX9" fmla="*/ 2271713 w 2271713"/>
                <a:gd name="connsiteY9" fmla="*/ 1552575 h 5453063"/>
                <a:gd name="connsiteX10" fmla="*/ 1962150 w 2271713"/>
                <a:gd name="connsiteY10" fmla="*/ 1871663 h 5453063"/>
                <a:gd name="connsiteX11" fmla="*/ 1809750 w 2271713"/>
                <a:gd name="connsiteY11" fmla="*/ 1995488 h 5453063"/>
                <a:gd name="connsiteX12" fmla="*/ 1724025 w 2271713"/>
                <a:gd name="connsiteY12" fmla="*/ 1947863 h 5453063"/>
                <a:gd name="connsiteX13" fmla="*/ 2038350 w 2271713"/>
                <a:gd name="connsiteY13" fmla="*/ 1528763 h 5453063"/>
                <a:gd name="connsiteX14" fmla="*/ 1695450 w 2271713"/>
                <a:gd name="connsiteY14" fmla="*/ 1252538 h 5453063"/>
                <a:gd name="connsiteX15" fmla="*/ 1652588 w 2271713"/>
                <a:gd name="connsiteY15" fmla="*/ 1428750 h 5453063"/>
                <a:gd name="connsiteX16" fmla="*/ 1595438 w 2271713"/>
                <a:gd name="connsiteY16" fmla="*/ 1566863 h 5453063"/>
                <a:gd name="connsiteX17" fmla="*/ 1628775 w 2271713"/>
                <a:gd name="connsiteY17" fmla="*/ 1800225 h 5453063"/>
                <a:gd name="connsiteX18" fmla="*/ 1747838 w 2271713"/>
                <a:gd name="connsiteY18" fmla="*/ 1990725 h 5453063"/>
                <a:gd name="connsiteX19" fmla="*/ 1824038 w 2271713"/>
                <a:gd name="connsiteY19" fmla="*/ 2105025 h 5453063"/>
                <a:gd name="connsiteX20" fmla="*/ 1990725 w 2271713"/>
                <a:gd name="connsiteY20" fmla="*/ 2428875 h 5453063"/>
                <a:gd name="connsiteX21" fmla="*/ 1990725 w 2271713"/>
                <a:gd name="connsiteY21" fmla="*/ 2795588 h 5453063"/>
                <a:gd name="connsiteX22" fmla="*/ 1857375 w 2271713"/>
                <a:gd name="connsiteY22" fmla="*/ 3167063 h 5453063"/>
                <a:gd name="connsiteX23" fmla="*/ 1790700 w 2271713"/>
                <a:gd name="connsiteY23" fmla="*/ 3624263 h 5453063"/>
                <a:gd name="connsiteX24" fmla="*/ 1495425 w 2271713"/>
                <a:gd name="connsiteY24" fmla="*/ 4500563 h 5453063"/>
                <a:gd name="connsiteX25" fmla="*/ 1404938 w 2271713"/>
                <a:gd name="connsiteY25" fmla="*/ 4824413 h 5453063"/>
                <a:gd name="connsiteX26" fmla="*/ 1585913 w 2271713"/>
                <a:gd name="connsiteY26" fmla="*/ 5129213 h 5453063"/>
                <a:gd name="connsiteX27" fmla="*/ 1728788 w 2271713"/>
                <a:gd name="connsiteY27" fmla="*/ 5219700 h 5453063"/>
                <a:gd name="connsiteX28" fmla="*/ 1733550 w 2271713"/>
                <a:gd name="connsiteY28" fmla="*/ 5243513 h 5453063"/>
                <a:gd name="connsiteX29" fmla="*/ 1643063 w 2271713"/>
                <a:gd name="connsiteY29" fmla="*/ 5262563 h 5453063"/>
                <a:gd name="connsiteX30" fmla="*/ 1404938 w 2271713"/>
                <a:gd name="connsiteY30" fmla="*/ 5143500 h 5453063"/>
                <a:gd name="connsiteX31" fmla="*/ 1333500 w 2271713"/>
                <a:gd name="connsiteY31" fmla="*/ 5167313 h 5453063"/>
                <a:gd name="connsiteX32" fmla="*/ 1243013 w 2271713"/>
                <a:gd name="connsiteY32" fmla="*/ 5110163 h 5453063"/>
                <a:gd name="connsiteX33" fmla="*/ 1238250 w 2271713"/>
                <a:gd name="connsiteY33" fmla="*/ 5224463 h 5453063"/>
                <a:gd name="connsiteX34" fmla="*/ 1100138 w 2271713"/>
                <a:gd name="connsiteY34" fmla="*/ 5453063 h 5453063"/>
                <a:gd name="connsiteX35" fmla="*/ 1038225 w 2271713"/>
                <a:gd name="connsiteY35" fmla="*/ 5453063 h 5453063"/>
                <a:gd name="connsiteX36" fmla="*/ 1023938 w 2271713"/>
                <a:gd name="connsiteY36" fmla="*/ 5148263 h 5453063"/>
                <a:gd name="connsiteX37" fmla="*/ 1185863 w 2271713"/>
                <a:gd name="connsiteY37" fmla="*/ 4848225 h 5453063"/>
                <a:gd name="connsiteX38" fmla="*/ 1271588 w 2271713"/>
                <a:gd name="connsiteY38" fmla="*/ 4095750 h 5453063"/>
                <a:gd name="connsiteX39" fmla="*/ 1419225 w 2271713"/>
                <a:gd name="connsiteY39" fmla="*/ 3509963 h 5453063"/>
                <a:gd name="connsiteX40" fmla="*/ 1262063 w 2271713"/>
                <a:gd name="connsiteY40" fmla="*/ 3328988 h 5453063"/>
                <a:gd name="connsiteX41" fmla="*/ 1147763 w 2271713"/>
                <a:gd name="connsiteY41" fmla="*/ 2981325 h 5453063"/>
                <a:gd name="connsiteX42" fmla="*/ 1066800 w 2271713"/>
                <a:gd name="connsiteY42" fmla="*/ 2671763 h 5453063"/>
                <a:gd name="connsiteX43" fmla="*/ 1128713 w 2271713"/>
                <a:gd name="connsiteY43" fmla="*/ 2085975 h 5453063"/>
                <a:gd name="connsiteX44" fmla="*/ 957263 w 2271713"/>
                <a:gd name="connsiteY44" fmla="*/ 1604963 h 5453063"/>
                <a:gd name="connsiteX45" fmla="*/ 852488 w 2271713"/>
                <a:gd name="connsiteY45" fmla="*/ 1490663 h 5453063"/>
                <a:gd name="connsiteX46" fmla="*/ 785813 w 2271713"/>
                <a:gd name="connsiteY46" fmla="*/ 2143125 h 5453063"/>
                <a:gd name="connsiteX47" fmla="*/ 962025 w 2271713"/>
                <a:gd name="connsiteY47" fmla="*/ 2586038 h 5453063"/>
                <a:gd name="connsiteX48" fmla="*/ 1004888 w 2271713"/>
                <a:gd name="connsiteY48" fmla="*/ 2790825 h 5453063"/>
                <a:gd name="connsiteX49" fmla="*/ 1066800 w 2271713"/>
                <a:gd name="connsiteY49" fmla="*/ 2843213 h 5453063"/>
                <a:gd name="connsiteX50" fmla="*/ 1066800 w 2271713"/>
                <a:gd name="connsiteY50" fmla="*/ 3071813 h 5453063"/>
                <a:gd name="connsiteX51" fmla="*/ 1023938 w 2271713"/>
                <a:gd name="connsiteY51" fmla="*/ 3167063 h 5453063"/>
                <a:gd name="connsiteX52" fmla="*/ 828675 w 2271713"/>
                <a:gd name="connsiteY52" fmla="*/ 3171825 h 5453063"/>
                <a:gd name="connsiteX53" fmla="*/ 766763 w 2271713"/>
                <a:gd name="connsiteY53" fmla="*/ 3062288 h 5453063"/>
                <a:gd name="connsiteX54" fmla="*/ 828675 w 2271713"/>
                <a:gd name="connsiteY54" fmla="*/ 2947988 h 5453063"/>
                <a:gd name="connsiteX55" fmla="*/ 904875 w 2271713"/>
                <a:gd name="connsiteY55" fmla="*/ 2957513 h 5453063"/>
                <a:gd name="connsiteX56" fmla="*/ 914400 w 2271713"/>
                <a:gd name="connsiteY56" fmla="*/ 2909888 h 5453063"/>
                <a:gd name="connsiteX57" fmla="*/ 738188 w 2271713"/>
                <a:gd name="connsiteY57" fmla="*/ 2481263 h 5453063"/>
                <a:gd name="connsiteX58" fmla="*/ 619125 w 2271713"/>
                <a:gd name="connsiteY58" fmla="*/ 2209800 h 5453063"/>
                <a:gd name="connsiteX59" fmla="*/ 619125 w 2271713"/>
                <a:gd name="connsiteY59" fmla="*/ 1395413 h 5453063"/>
                <a:gd name="connsiteX60" fmla="*/ 523875 w 2271713"/>
                <a:gd name="connsiteY60" fmla="*/ 1600200 h 5453063"/>
                <a:gd name="connsiteX61" fmla="*/ 357188 w 2271713"/>
                <a:gd name="connsiteY61" fmla="*/ 1747838 h 5453063"/>
                <a:gd name="connsiteX62" fmla="*/ 161925 w 2271713"/>
                <a:gd name="connsiteY62" fmla="*/ 1938338 h 5453063"/>
                <a:gd name="connsiteX63" fmla="*/ 152400 w 2271713"/>
                <a:gd name="connsiteY63" fmla="*/ 1981200 h 5453063"/>
                <a:gd name="connsiteX64" fmla="*/ 133350 w 2271713"/>
                <a:gd name="connsiteY64" fmla="*/ 2176463 h 5453063"/>
                <a:gd name="connsiteX65" fmla="*/ 142875 w 2271713"/>
                <a:gd name="connsiteY65" fmla="*/ 2271713 h 5453063"/>
                <a:gd name="connsiteX66" fmla="*/ 23813 w 2271713"/>
                <a:gd name="connsiteY66" fmla="*/ 2128838 h 5453063"/>
                <a:gd name="connsiteX67" fmla="*/ 0 w 2271713"/>
                <a:gd name="connsiteY67" fmla="*/ 1824038 h 5453063"/>
                <a:gd name="connsiteX68" fmla="*/ 85725 w 2271713"/>
                <a:gd name="connsiteY68" fmla="*/ 1576388 h 5453063"/>
                <a:gd name="connsiteX69" fmla="*/ 230982 w 2271713"/>
                <a:gd name="connsiteY69" fmla="*/ 1345406 h 5453063"/>
                <a:gd name="connsiteX70" fmla="*/ 566738 w 2271713"/>
                <a:gd name="connsiteY70" fmla="*/ 1152525 h 5453063"/>
                <a:gd name="connsiteX71" fmla="*/ 585788 w 2271713"/>
                <a:gd name="connsiteY71" fmla="*/ 990600 h 5453063"/>
                <a:gd name="connsiteX72" fmla="*/ 585788 w 2271713"/>
                <a:gd name="connsiteY72" fmla="*/ 742950 h 5453063"/>
                <a:gd name="connsiteX73" fmla="*/ 676275 w 2271713"/>
                <a:gd name="connsiteY73" fmla="*/ 404813 h 5453063"/>
                <a:gd name="connsiteX74" fmla="*/ 866775 w 2271713"/>
                <a:gd name="connsiteY74" fmla="*/ 119063 h 5453063"/>
                <a:gd name="connsiteX75" fmla="*/ 1123950 w 2271713"/>
                <a:gd name="connsiteY75" fmla="*/ 0 h 5453063"/>
                <a:gd name="connsiteX76" fmla="*/ 1381125 w 2271713"/>
                <a:gd name="connsiteY76" fmla="*/ 85725 h 5453063"/>
                <a:gd name="connsiteX0" fmla="*/ 1381125 w 2271713"/>
                <a:gd name="connsiteY0" fmla="*/ 85725 h 5453063"/>
                <a:gd name="connsiteX1" fmla="*/ 1457325 w 2271713"/>
                <a:gd name="connsiteY1" fmla="*/ 200025 h 5453063"/>
                <a:gd name="connsiteX2" fmla="*/ 1443038 w 2271713"/>
                <a:gd name="connsiteY2" fmla="*/ 266700 h 5453063"/>
                <a:gd name="connsiteX3" fmla="*/ 1509713 w 2271713"/>
                <a:gd name="connsiteY3" fmla="*/ 466725 h 5453063"/>
                <a:gd name="connsiteX4" fmla="*/ 1495425 w 2271713"/>
                <a:gd name="connsiteY4" fmla="*/ 757238 h 5453063"/>
                <a:gd name="connsiteX5" fmla="*/ 1428750 w 2271713"/>
                <a:gd name="connsiteY5" fmla="*/ 928688 h 5453063"/>
                <a:gd name="connsiteX6" fmla="*/ 1581150 w 2271713"/>
                <a:gd name="connsiteY6" fmla="*/ 919163 h 5453063"/>
                <a:gd name="connsiteX7" fmla="*/ 1947863 w 2271713"/>
                <a:gd name="connsiteY7" fmla="*/ 1176338 h 5453063"/>
                <a:gd name="connsiteX8" fmla="*/ 2271713 w 2271713"/>
                <a:gd name="connsiteY8" fmla="*/ 1504950 h 5453063"/>
                <a:gd name="connsiteX9" fmla="*/ 2271713 w 2271713"/>
                <a:gd name="connsiteY9" fmla="*/ 1552575 h 5453063"/>
                <a:gd name="connsiteX10" fmla="*/ 1962150 w 2271713"/>
                <a:gd name="connsiteY10" fmla="*/ 1871663 h 5453063"/>
                <a:gd name="connsiteX11" fmla="*/ 1809750 w 2271713"/>
                <a:gd name="connsiteY11" fmla="*/ 1995488 h 5453063"/>
                <a:gd name="connsiteX12" fmla="*/ 1724025 w 2271713"/>
                <a:gd name="connsiteY12" fmla="*/ 1947863 h 5453063"/>
                <a:gd name="connsiteX13" fmla="*/ 2038350 w 2271713"/>
                <a:gd name="connsiteY13" fmla="*/ 1528763 h 5453063"/>
                <a:gd name="connsiteX14" fmla="*/ 1695450 w 2271713"/>
                <a:gd name="connsiteY14" fmla="*/ 1252538 h 5453063"/>
                <a:gd name="connsiteX15" fmla="*/ 1652588 w 2271713"/>
                <a:gd name="connsiteY15" fmla="*/ 1428750 h 5453063"/>
                <a:gd name="connsiteX16" fmla="*/ 1595438 w 2271713"/>
                <a:gd name="connsiteY16" fmla="*/ 1566863 h 5453063"/>
                <a:gd name="connsiteX17" fmla="*/ 1628775 w 2271713"/>
                <a:gd name="connsiteY17" fmla="*/ 1800225 h 5453063"/>
                <a:gd name="connsiteX18" fmla="*/ 1747838 w 2271713"/>
                <a:gd name="connsiteY18" fmla="*/ 1990725 h 5453063"/>
                <a:gd name="connsiteX19" fmla="*/ 1824038 w 2271713"/>
                <a:gd name="connsiteY19" fmla="*/ 2105025 h 5453063"/>
                <a:gd name="connsiteX20" fmla="*/ 1990725 w 2271713"/>
                <a:gd name="connsiteY20" fmla="*/ 2428875 h 5453063"/>
                <a:gd name="connsiteX21" fmla="*/ 1990725 w 2271713"/>
                <a:gd name="connsiteY21" fmla="*/ 2795588 h 5453063"/>
                <a:gd name="connsiteX22" fmla="*/ 1857375 w 2271713"/>
                <a:gd name="connsiteY22" fmla="*/ 3167063 h 5453063"/>
                <a:gd name="connsiteX23" fmla="*/ 1790700 w 2271713"/>
                <a:gd name="connsiteY23" fmla="*/ 3624263 h 5453063"/>
                <a:gd name="connsiteX24" fmla="*/ 1495425 w 2271713"/>
                <a:gd name="connsiteY24" fmla="*/ 4500563 h 5453063"/>
                <a:gd name="connsiteX25" fmla="*/ 1404938 w 2271713"/>
                <a:gd name="connsiteY25" fmla="*/ 4824413 h 5453063"/>
                <a:gd name="connsiteX26" fmla="*/ 1585913 w 2271713"/>
                <a:gd name="connsiteY26" fmla="*/ 5129213 h 5453063"/>
                <a:gd name="connsiteX27" fmla="*/ 1728788 w 2271713"/>
                <a:gd name="connsiteY27" fmla="*/ 5219700 h 5453063"/>
                <a:gd name="connsiteX28" fmla="*/ 1733550 w 2271713"/>
                <a:gd name="connsiteY28" fmla="*/ 5243513 h 5453063"/>
                <a:gd name="connsiteX29" fmla="*/ 1643063 w 2271713"/>
                <a:gd name="connsiteY29" fmla="*/ 5262563 h 5453063"/>
                <a:gd name="connsiteX30" fmla="*/ 1404938 w 2271713"/>
                <a:gd name="connsiteY30" fmla="*/ 5143500 h 5453063"/>
                <a:gd name="connsiteX31" fmla="*/ 1333500 w 2271713"/>
                <a:gd name="connsiteY31" fmla="*/ 5167313 h 5453063"/>
                <a:gd name="connsiteX32" fmla="*/ 1243013 w 2271713"/>
                <a:gd name="connsiteY32" fmla="*/ 5110163 h 5453063"/>
                <a:gd name="connsiteX33" fmla="*/ 1238250 w 2271713"/>
                <a:gd name="connsiteY33" fmla="*/ 5224463 h 5453063"/>
                <a:gd name="connsiteX34" fmla="*/ 1100138 w 2271713"/>
                <a:gd name="connsiteY34" fmla="*/ 5453063 h 5453063"/>
                <a:gd name="connsiteX35" fmla="*/ 1038225 w 2271713"/>
                <a:gd name="connsiteY35" fmla="*/ 5453063 h 5453063"/>
                <a:gd name="connsiteX36" fmla="*/ 1023938 w 2271713"/>
                <a:gd name="connsiteY36" fmla="*/ 5148263 h 5453063"/>
                <a:gd name="connsiteX37" fmla="*/ 1185863 w 2271713"/>
                <a:gd name="connsiteY37" fmla="*/ 4848225 h 5453063"/>
                <a:gd name="connsiteX38" fmla="*/ 1271588 w 2271713"/>
                <a:gd name="connsiteY38" fmla="*/ 4095750 h 5453063"/>
                <a:gd name="connsiteX39" fmla="*/ 1419225 w 2271713"/>
                <a:gd name="connsiteY39" fmla="*/ 3509963 h 5453063"/>
                <a:gd name="connsiteX40" fmla="*/ 1262063 w 2271713"/>
                <a:gd name="connsiteY40" fmla="*/ 3328988 h 5453063"/>
                <a:gd name="connsiteX41" fmla="*/ 1147763 w 2271713"/>
                <a:gd name="connsiteY41" fmla="*/ 2981325 h 5453063"/>
                <a:gd name="connsiteX42" fmla="*/ 1066800 w 2271713"/>
                <a:gd name="connsiteY42" fmla="*/ 2671763 h 5453063"/>
                <a:gd name="connsiteX43" fmla="*/ 1128713 w 2271713"/>
                <a:gd name="connsiteY43" fmla="*/ 2085975 h 5453063"/>
                <a:gd name="connsiteX44" fmla="*/ 957263 w 2271713"/>
                <a:gd name="connsiteY44" fmla="*/ 1604963 h 5453063"/>
                <a:gd name="connsiteX45" fmla="*/ 852488 w 2271713"/>
                <a:gd name="connsiteY45" fmla="*/ 1490663 h 5453063"/>
                <a:gd name="connsiteX46" fmla="*/ 785813 w 2271713"/>
                <a:gd name="connsiteY46" fmla="*/ 2143125 h 5453063"/>
                <a:gd name="connsiteX47" fmla="*/ 962025 w 2271713"/>
                <a:gd name="connsiteY47" fmla="*/ 2586038 h 5453063"/>
                <a:gd name="connsiteX48" fmla="*/ 1004888 w 2271713"/>
                <a:gd name="connsiteY48" fmla="*/ 2790825 h 5453063"/>
                <a:gd name="connsiteX49" fmla="*/ 1066800 w 2271713"/>
                <a:gd name="connsiteY49" fmla="*/ 2843213 h 5453063"/>
                <a:gd name="connsiteX50" fmla="*/ 1066800 w 2271713"/>
                <a:gd name="connsiteY50" fmla="*/ 3071813 h 5453063"/>
                <a:gd name="connsiteX51" fmla="*/ 1023938 w 2271713"/>
                <a:gd name="connsiteY51" fmla="*/ 3167063 h 5453063"/>
                <a:gd name="connsiteX52" fmla="*/ 828675 w 2271713"/>
                <a:gd name="connsiteY52" fmla="*/ 3171825 h 5453063"/>
                <a:gd name="connsiteX53" fmla="*/ 766763 w 2271713"/>
                <a:gd name="connsiteY53" fmla="*/ 3062288 h 5453063"/>
                <a:gd name="connsiteX54" fmla="*/ 828675 w 2271713"/>
                <a:gd name="connsiteY54" fmla="*/ 2947988 h 5453063"/>
                <a:gd name="connsiteX55" fmla="*/ 904875 w 2271713"/>
                <a:gd name="connsiteY55" fmla="*/ 2957513 h 5453063"/>
                <a:gd name="connsiteX56" fmla="*/ 914400 w 2271713"/>
                <a:gd name="connsiteY56" fmla="*/ 2909888 h 5453063"/>
                <a:gd name="connsiteX57" fmla="*/ 738188 w 2271713"/>
                <a:gd name="connsiteY57" fmla="*/ 2481263 h 5453063"/>
                <a:gd name="connsiteX58" fmla="*/ 619125 w 2271713"/>
                <a:gd name="connsiteY58" fmla="*/ 2209800 h 5453063"/>
                <a:gd name="connsiteX59" fmla="*/ 619125 w 2271713"/>
                <a:gd name="connsiteY59" fmla="*/ 1395413 h 5453063"/>
                <a:gd name="connsiteX60" fmla="*/ 523875 w 2271713"/>
                <a:gd name="connsiteY60" fmla="*/ 1600200 h 5453063"/>
                <a:gd name="connsiteX61" fmla="*/ 357188 w 2271713"/>
                <a:gd name="connsiteY61" fmla="*/ 1747838 h 5453063"/>
                <a:gd name="connsiteX62" fmla="*/ 161925 w 2271713"/>
                <a:gd name="connsiteY62" fmla="*/ 1938338 h 5453063"/>
                <a:gd name="connsiteX63" fmla="*/ 152400 w 2271713"/>
                <a:gd name="connsiteY63" fmla="*/ 1981200 h 5453063"/>
                <a:gd name="connsiteX64" fmla="*/ 133350 w 2271713"/>
                <a:gd name="connsiteY64" fmla="*/ 2176463 h 5453063"/>
                <a:gd name="connsiteX65" fmla="*/ 142875 w 2271713"/>
                <a:gd name="connsiteY65" fmla="*/ 2271713 h 5453063"/>
                <a:gd name="connsiteX66" fmla="*/ 23813 w 2271713"/>
                <a:gd name="connsiteY66" fmla="*/ 2128838 h 5453063"/>
                <a:gd name="connsiteX67" fmla="*/ 0 w 2271713"/>
                <a:gd name="connsiteY67" fmla="*/ 1824038 h 5453063"/>
                <a:gd name="connsiteX68" fmla="*/ 85725 w 2271713"/>
                <a:gd name="connsiteY68" fmla="*/ 1576388 h 5453063"/>
                <a:gd name="connsiteX69" fmla="*/ 230982 w 2271713"/>
                <a:gd name="connsiteY69" fmla="*/ 1345406 h 5453063"/>
                <a:gd name="connsiteX70" fmla="*/ 566738 w 2271713"/>
                <a:gd name="connsiteY70" fmla="*/ 1152525 h 5453063"/>
                <a:gd name="connsiteX71" fmla="*/ 585788 w 2271713"/>
                <a:gd name="connsiteY71" fmla="*/ 990600 h 5453063"/>
                <a:gd name="connsiteX72" fmla="*/ 585788 w 2271713"/>
                <a:gd name="connsiteY72" fmla="*/ 742950 h 5453063"/>
                <a:gd name="connsiteX73" fmla="*/ 676275 w 2271713"/>
                <a:gd name="connsiteY73" fmla="*/ 404813 h 5453063"/>
                <a:gd name="connsiteX74" fmla="*/ 866775 w 2271713"/>
                <a:gd name="connsiteY74" fmla="*/ 119063 h 5453063"/>
                <a:gd name="connsiteX75" fmla="*/ 1123950 w 2271713"/>
                <a:gd name="connsiteY75" fmla="*/ 0 h 5453063"/>
                <a:gd name="connsiteX76" fmla="*/ 1381125 w 2271713"/>
                <a:gd name="connsiteY76" fmla="*/ 85725 h 5453063"/>
                <a:gd name="connsiteX0" fmla="*/ 1381125 w 2271713"/>
                <a:gd name="connsiteY0" fmla="*/ 85725 h 5453063"/>
                <a:gd name="connsiteX1" fmla="*/ 1457325 w 2271713"/>
                <a:gd name="connsiteY1" fmla="*/ 200025 h 5453063"/>
                <a:gd name="connsiteX2" fmla="*/ 1443038 w 2271713"/>
                <a:gd name="connsiteY2" fmla="*/ 266700 h 5453063"/>
                <a:gd name="connsiteX3" fmla="*/ 1509713 w 2271713"/>
                <a:gd name="connsiteY3" fmla="*/ 466725 h 5453063"/>
                <a:gd name="connsiteX4" fmla="*/ 1495425 w 2271713"/>
                <a:gd name="connsiteY4" fmla="*/ 757238 h 5453063"/>
                <a:gd name="connsiteX5" fmla="*/ 1428750 w 2271713"/>
                <a:gd name="connsiteY5" fmla="*/ 928688 h 5453063"/>
                <a:gd name="connsiteX6" fmla="*/ 1581150 w 2271713"/>
                <a:gd name="connsiteY6" fmla="*/ 919163 h 5453063"/>
                <a:gd name="connsiteX7" fmla="*/ 1947863 w 2271713"/>
                <a:gd name="connsiteY7" fmla="*/ 1176338 h 5453063"/>
                <a:gd name="connsiteX8" fmla="*/ 2271713 w 2271713"/>
                <a:gd name="connsiteY8" fmla="*/ 1504950 h 5453063"/>
                <a:gd name="connsiteX9" fmla="*/ 2271713 w 2271713"/>
                <a:gd name="connsiteY9" fmla="*/ 1552575 h 5453063"/>
                <a:gd name="connsiteX10" fmla="*/ 1962150 w 2271713"/>
                <a:gd name="connsiteY10" fmla="*/ 1871663 h 5453063"/>
                <a:gd name="connsiteX11" fmla="*/ 1809750 w 2271713"/>
                <a:gd name="connsiteY11" fmla="*/ 1995488 h 5453063"/>
                <a:gd name="connsiteX12" fmla="*/ 1724025 w 2271713"/>
                <a:gd name="connsiteY12" fmla="*/ 1947863 h 5453063"/>
                <a:gd name="connsiteX13" fmla="*/ 2038350 w 2271713"/>
                <a:gd name="connsiteY13" fmla="*/ 1528763 h 5453063"/>
                <a:gd name="connsiteX14" fmla="*/ 1695450 w 2271713"/>
                <a:gd name="connsiteY14" fmla="*/ 1252538 h 5453063"/>
                <a:gd name="connsiteX15" fmla="*/ 1652588 w 2271713"/>
                <a:gd name="connsiteY15" fmla="*/ 1428750 h 5453063"/>
                <a:gd name="connsiteX16" fmla="*/ 1595438 w 2271713"/>
                <a:gd name="connsiteY16" fmla="*/ 1566863 h 5453063"/>
                <a:gd name="connsiteX17" fmla="*/ 1628775 w 2271713"/>
                <a:gd name="connsiteY17" fmla="*/ 1800225 h 5453063"/>
                <a:gd name="connsiteX18" fmla="*/ 1747838 w 2271713"/>
                <a:gd name="connsiteY18" fmla="*/ 1990725 h 5453063"/>
                <a:gd name="connsiteX19" fmla="*/ 1824038 w 2271713"/>
                <a:gd name="connsiteY19" fmla="*/ 2105025 h 5453063"/>
                <a:gd name="connsiteX20" fmla="*/ 1990725 w 2271713"/>
                <a:gd name="connsiteY20" fmla="*/ 2428875 h 5453063"/>
                <a:gd name="connsiteX21" fmla="*/ 1990725 w 2271713"/>
                <a:gd name="connsiteY21" fmla="*/ 2795588 h 5453063"/>
                <a:gd name="connsiteX22" fmla="*/ 1857375 w 2271713"/>
                <a:gd name="connsiteY22" fmla="*/ 3167063 h 5453063"/>
                <a:gd name="connsiteX23" fmla="*/ 1790700 w 2271713"/>
                <a:gd name="connsiteY23" fmla="*/ 3624263 h 5453063"/>
                <a:gd name="connsiteX24" fmla="*/ 1495425 w 2271713"/>
                <a:gd name="connsiteY24" fmla="*/ 4500563 h 5453063"/>
                <a:gd name="connsiteX25" fmla="*/ 1404938 w 2271713"/>
                <a:gd name="connsiteY25" fmla="*/ 4824413 h 5453063"/>
                <a:gd name="connsiteX26" fmla="*/ 1585913 w 2271713"/>
                <a:gd name="connsiteY26" fmla="*/ 5129213 h 5453063"/>
                <a:gd name="connsiteX27" fmla="*/ 1728788 w 2271713"/>
                <a:gd name="connsiteY27" fmla="*/ 5219700 h 5453063"/>
                <a:gd name="connsiteX28" fmla="*/ 1733550 w 2271713"/>
                <a:gd name="connsiteY28" fmla="*/ 5243513 h 5453063"/>
                <a:gd name="connsiteX29" fmla="*/ 1643063 w 2271713"/>
                <a:gd name="connsiteY29" fmla="*/ 5262563 h 5453063"/>
                <a:gd name="connsiteX30" fmla="*/ 1404938 w 2271713"/>
                <a:gd name="connsiteY30" fmla="*/ 5143500 h 5453063"/>
                <a:gd name="connsiteX31" fmla="*/ 1333500 w 2271713"/>
                <a:gd name="connsiteY31" fmla="*/ 5167313 h 5453063"/>
                <a:gd name="connsiteX32" fmla="*/ 1243013 w 2271713"/>
                <a:gd name="connsiteY32" fmla="*/ 5110163 h 5453063"/>
                <a:gd name="connsiteX33" fmla="*/ 1238250 w 2271713"/>
                <a:gd name="connsiteY33" fmla="*/ 5224463 h 5453063"/>
                <a:gd name="connsiteX34" fmla="*/ 1100138 w 2271713"/>
                <a:gd name="connsiteY34" fmla="*/ 5453063 h 5453063"/>
                <a:gd name="connsiteX35" fmla="*/ 1038225 w 2271713"/>
                <a:gd name="connsiteY35" fmla="*/ 5453063 h 5453063"/>
                <a:gd name="connsiteX36" fmla="*/ 1023938 w 2271713"/>
                <a:gd name="connsiteY36" fmla="*/ 5148263 h 5453063"/>
                <a:gd name="connsiteX37" fmla="*/ 1185863 w 2271713"/>
                <a:gd name="connsiteY37" fmla="*/ 4848225 h 5453063"/>
                <a:gd name="connsiteX38" fmla="*/ 1271588 w 2271713"/>
                <a:gd name="connsiteY38" fmla="*/ 4095750 h 5453063"/>
                <a:gd name="connsiteX39" fmla="*/ 1419225 w 2271713"/>
                <a:gd name="connsiteY39" fmla="*/ 3509963 h 5453063"/>
                <a:gd name="connsiteX40" fmla="*/ 1262063 w 2271713"/>
                <a:gd name="connsiteY40" fmla="*/ 3328988 h 5453063"/>
                <a:gd name="connsiteX41" fmla="*/ 1147763 w 2271713"/>
                <a:gd name="connsiteY41" fmla="*/ 2981325 h 5453063"/>
                <a:gd name="connsiteX42" fmla="*/ 1066800 w 2271713"/>
                <a:gd name="connsiteY42" fmla="*/ 2671763 h 5453063"/>
                <a:gd name="connsiteX43" fmla="*/ 1128713 w 2271713"/>
                <a:gd name="connsiteY43" fmla="*/ 2085975 h 5453063"/>
                <a:gd name="connsiteX44" fmla="*/ 957263 w 2271713"/>
                <a:gd name="connsiteY44" fmla="*/ 1604963 h 5453063"/>
                <a:gd name="connsiteX45" fmla="*/ 852488 w 2271713"/>
                <a:gd name="connsiteY45" fmla="*/ 1490663 h 5453063"/>
                <a:gd name="connsiteX46" fmla="*/ 785813 w 2271713"/>
                <a:gd name="connsiteY46" fmla="*/ 2143125 h 5453063"/>
                <a:gd name="connsiteX47" fmla="*/ 962025 w 2271713"/>
                <a:gd name="connsiteY47" fmla="*/ 2586038 h 5453063"/>
                <a:gd name="connsiteX48" fmla="*/ 1004888 w 2271713"/>
                <a:gd name="connsiteY48" fmla="*/ 2790825 h 5453063"/>
                <a:gd name="connsiteX49" fmla="*/ 1066800 w 2271713"/>
                <a:gd name="connsiteY49" fmla="*/ 2843213 h 5453063"/>
                <a:gd name="connsiteX50" fmla="*/ 1066800 w 2271713"/>
                <a:gd name="connsiteY50" fmla="*/ 3071813 h 5453063"/>
                <a:gd name="connsiteX51" fmla="*/ 1023938 w 2271713"/>
                <a:gd name="connsiteY51" fmla="*/ 3167063 h 5453063"/>
                <a:gd name="connsiteX52" fmla="*/ 828675 w 2271713"/>
                <a:gd name="connsiteY52" fmla="*/ 3171825 h 5453063"/>
                <a:gd name="connsiteX53" fmla="*/ 766763 w 2271713"/>
                <a:gd name="connsiteY53" fmla="*/ 3062288 h 5453063"/>
                <a:gd name="connsiteX54" fmla="*/ 828675 w 2271713"/>
                <a:gd name="connsiteY54" fmla="*/ 2947988 h 5453063"/>
                <a:gd name="connsiteX55" fmla="*/ 904875 w 2271713"/>
                <a:gd name="connsiteY55" fmla="*/ 2957513 h 5453063"/>
                <a:gd name="connsiteX56" fmla="*/ 914400 w 2271713"/>
                <a:gd name="connsiteY56" fmla="*/ 2909888 h 5453063"/>
                <a:gd name="connsiteX57" fmla="*/ 738188 w 2271713"/>
                <a:gd name="connsiteY57" fmla="*/ 2481263 h 5453063"/>
                <a:gd name="connsiteX58" fmla="*/ 619125 w 2271713"/>
                <a:gd name="connsiteY58" fmla="*/ 2209800 h 5453063"/>
                <a:gd name="connsiteX59" fmla="*/ 619125 w 2271713"/>
                <a:gd name="connsiteY59" fmla="*/ 1395413 h 5453063"/>
                <a:gd name="connsiteX60" fmla="*/ 523875 w 2271713"/>
                <a:gd name="connsiteY60" fmla="*/ 1600200 h 5453063"/>
                <a:gd name="connsiteX61" fmla="*/ 357188 w 2271713"/>
                <a:gd name="connsiteY61" fmla="*/ 1747838 h 5453063"/>
                <a:gd name="connsiteX62" fmla="*/ 161925 w 2271713"/>
                <a:gd name="connsiteY62" fmla="*/ 1938338 h 5453063"/>
                <a:gd name="connsiteX63" fmla="*/ 152400 w 2271713"/>
                <a:gd name="connsiteY63" fmla="*/ 1981200 h 5453063"/>
                <a:gd name="connsiteX64" fmla="*/ 133350 w 2271713"/>
                <a:gd name="connsiteY64" fmla="*/ 2176463 h 5453063"/>
                <a:gd name="connsiteX65" fmla="*/ 142875 w 2271713"/>
                <a:gd name="connsiteY65" fmla="*/ 2271713 h 5453063"/>
                <a:gd name="connsiteX66" fmla="*/ 23813 w 2271713"/>
                <a:gd name="connsiteY66" fmla="*/ 2128838 h 5453063"/>
                <a:gd name="connsiteX67" fmla="*/ 0 w 2271713"/>
                <a:gd name="connsiteY67" fmla="*/ 1824038 h 5453063"/>
                <a:gd name="connsiteX68" fmla="*/ 85725 w 2271713"/>
                <a:gd name="connsiteY68" fmla="*/ 1576388 h 5453063"/>
                <a:gd name="connsiteX69" fmla="*/ 230982 w 2271713"/>
                <a:gd name="connsiteY69" fmla="*/ 1345406 h 5453063"/>
                <a:gd name="connsiteX70" fmla="*/ 566738 w 2271713"/>
                <a:gd name="connsiteY70" fmla="*/ 1152525 h 5453063"/>
                <a:gd name="connsiteX71" fmla="*/ 585788 w 2271713"/>
                <a:gd name="connsiteY71" fmla="*/ 990600 h 5453063"/>
                <a:gd name="connsiteX72" fmla="*/ 585788 w 2271713"/>
                <a:gd name="connsiteY72" fmla="*/ 742950 h 5453063"/>
                <a:gd name="connsiteX73" fmla="*/ 676275 w 2271713"/>
                <a:gd name="connsiteY73" fmla="*/ 404813 h 5453063"/>
                <a:gd name="connsiteX74" fmla="*/ 866775 w 2271713"/>
                <a:gd name="connsiteY74" fmla="*/ 119063 h 5453063"/>
                <a:gd name="connsiteX75" fmla="*/ 1123950 w 2271713"/>
                <a:gd name="connsiteY75" fmla="*/ 0 h 5453063"/>
                <a:gd name="connsiteX76" fmla="*/ 1381125 w 2271713"/>
                <a:gd name="connsiteY76" fmla="*/ 85725 h 5453063"/>
                <a:gd name="connsiteX0" fmla="*/ 1381125 w 2271713"/>
                <a:gd name="connsiteY0" fmla="*/ 85725 h 5453063"/>
                <a:gd name="connsiteX1" fmla="*/ 1457325 w 2271713"/>
                <a:gd name="connsiteY1" fmla="*/ 200025 h 5453063"/>
                <a:gd name="connsiteX2" fmla="*/ 1443038 w 2271713"/>
                <a:gd name="connsiteY2" fmla="*/ 266700 h 5453063"/>
                <a:gd name="connsiteX3" fmla="*/ 1509713 w 2271713"/>
                <a:gd name="connsiteY3" fmla="*/ 466725 h 5453063"/>
                <a:gd name="connsiteX4" fmla="*/ 1495425 w 2271713"/>
                <a:gd name="connsiteY4" fmla="*/ 757238 h 5453063"/>
                <a:gd name="connsiteX5" fmla="*/ 1428750 w 2271713"/>
                <a:gd name="connsiteY5" fmla="*/ 928688 h 5453063"/>
                <a:gd name="connsiteX6" fmla="*/ 1581150 w 2271713"/>
                <a:gd name="connsiteY6" fmla="*/ 919163 h 5453063"/>
                <a:gd name="connsiteX7" fmla="*/ 1947863 w 2271713"/>
                <a:gd name="connsiteY7" fmla="*/ 1176338 h 5453063"/>
                <a:gd name="connsiteX8" fmla="*/ 2271713 w 2271713"/>
                <a:gd name="connsiteY8" fmla="*/ 1504950 h 5453063"/>
                <a:gd name="connsiteX9" fmla="*/ 2271713 w 2271713"/>
                <a:gd name="connsiteY9" fmla="*/ 1552575 h 5453063"/>
                <a:gd name="connsiteX10" fmla="*/ 1962150 w 2271713"/>
                <a:gd name="connsiteY10" fmla="*/ 1871663 h 5453063"/>
                <a:gd name="connsiteX11" fmla="*/ 1809750 w 2271713"/>
                <a:gd name="connsiteY11" fmla="*/ 1995488 h 5453063"/>
                <a:gd name="connsiteX12" fmla="*/ 1724025 w 2271713"/>
                <a:gd name="connsiteY12" fmla="*/ 1947863 h 5453063"/>
                <a:gd name="connsiteX13" fmla="*/ 2038350 w 2271713"/>
                <a:gd name="connsiteY13" fmla="*/ 1528763 h 5453063"/>
                <a:gd name="connsiteX14" fmla="*/ 1695450 w 2271713"/>
                <a:gd name="connsiteY14" fmla="*/ 1252538 h 5453063"/>
                <a:gd name="connsiteX15" fmla="*/ 1652588 w 2271713"/>
                <a:gd name="connsiteY15" fmla="*/ 1428750 h 5453063"/>
                <a:gd name="connsiteX16" fmla="*/ 1595438 w 2271713"/>
                <a:gd name="connsiteY16" fmla="*/ 1566863 h 5453063"/>
                <a:gd name="connsiteX17" fmla="*/ 1628775 w 2271713"/>
                <a:gd name="connsiteY17" fmla="*/ 1800225 h 5453063"/>
                <a:gd name="connsiteX18" fmla="*/ 1747838 w 2271713"/>
                <a:gd name="connsiteY18" fmla="*/ 1990725 h 5453063"/>
                <a:gd name="connsiteX19" fmla="*/ 1824038 w 2271713"/>
                <a:gd name="connsiteY19" fmla="*/ 2105025 h 5453063"/>
                <a:gd name="connsiteX20" fmla="*/ 1990725 w 2271713"/>
                <a:gd name="connsiteY20" fmla="*/ 2428875 h 5453063"/>
                <a:gd name="connsiteX21" fmla="*/ 1990725 w 2271713"/>
                <a:gd name="connsiteY21" fmla="*/ 2795588 h 5453063"/>
                <a:gd name="connsiteX22" fmla="*/ 1857375 w 2271713"/>
                <a:gd name="connsiteY22" fmla="*/ 3167063 h 5453063"/>
                <a:gd name="connsiteX23" fmla="*/ 1790700 w 2271713"/>
                <a:gd name="connsiteY23" fmla="*/ 3624263 h 5453063"/>
                <a:gd name="connsiteX24" fmla="*/ 1495425 w 2271713"/>
                <a:gd name="connsiteY24" fmla="*/ 4500563 h 5453063"/>
                <a:gd name="connsiteX25" fmla="*/ 1404938 w 2271713"/>
                <a:gd name="connsiteY25" fmla="*/ 4824413 h 5453063"/>
                <a:gd name="connsiteX26" fmla="*/ 1585913 w 2271713"/>
                <a:gd name="connsiteY26" fmla="*/ 5129213 h 5453063"/>
                <a:gd name="connsiteX27" fmla="*/ 1728788 w 2271713"/>
                <a:gd name="connsiteY27" fmla="*/ 5219700 h 5453063"/>
                <a:gd name="connsiteX28" fmla="*/ 1733550 w 2271713"/>
                <a:gd name="connsiteY28" fmla="*/ 5243513 h 5453063"/>
                <a:gd name="connsiteX29" fmla="*/ 1643063 w 2271713"/>
                <a:gd name="connsiteY29" fmla="*/ 5262563 h 5453063"/>
                <a:gd name="connsiteX30" fmla="*/ 1404938 w 2271713"/>
                <a:gd name="connsiteY30" fmla="*/ 5143500 h 5453063"/>
                <a:gd name="connsiteX31" fmla="*/ 1333500 w 2271713"/>
                <a:gd name="connsiteY31" fmla="*/ 5167313 h 5453063"/>
                <a:gd name="connsiteX32" fmla="*/ 1243013 w 2271713"/>
                <a:gd name="connsiteY32" fmla="*/ 5110163 h 5453063"/>
                <a:gd name="connsiteX33" fmla="*/ 1238250 w 2271713"/>
                <a:gd name="connsiteY33" fmla="*/ 5224463 h 5453063"/>
                <a:gd name="connsiteX34" fmla="*/ 1100138 w 2271713"/>
                <a:gd name="connsiteY34" fmla="*/ 5453063 h 5453063"/>
                <a:gd name="connsiteX35" fmla="*/ 1038225 w 2271713"/>
                <a:gd name="connsiteY35" fmla="*/ 5453063 h 5453063"/>
                <a:gd name="connsiteX36" fmla="*/ 1023938 w 2271713"/>
                <a:gd name="connsiteY36" fmla="*/ 5148263 h 5453063"/>
                <a:gd name="connsiteX37" fmla="*/ 1185863 w 2271713"/>
                <a:gd name="connsiteY37" fmla="*/ 4848225 h 5453063"/>
                <a:gd name="connsiteX38" fmla="*/ 1271588 w 2271713"/>
                <a:gd name="connsiteY38" fmla="*/ 4095750 h 5453063"/>
                <a:gd name="connsiteX39" fmla="*/ 1419225 w 2271713"/>
                <a:gd name="connsiteY39" fmla="*/ 3509963 h 5453063"/>
                <a:gd name="connsiteX40" fmla="*/ 1262063 w 2271713"/>
                <a:gd name="connsiteY40" fmla="*/ 3328988 h 5453063"/>
                <a:gd name="connsiteX41" fmla="*/ 1147763 w 2271713"/>
                <a:gd name="connsiteY41" fmla="*/ 2981325 h 5453063"/>
                <a:gd name="connsiteX42" fmla="*/ 1066800 w 2271713"/>
                <a:gd name="connsiteY42" fmla="*/ 2671763 h 5453063"/>
                <a:gd name="connsiteX43" fmla="*/ 1128713 w 2271713"/>
                <a:gd name="connsiteY43" fmla="*/ 2085975 h 5453063"/>
                <a:gd name="connsiteX44" fmla="*/ 957263 w 2271713"/>
                <a:gd name="connsiteY44" fmla="*/ 1604963 h 5453063"/>
                <a:gd name="connsiteX45" fmla="*/ 852488 w 2271713"/>
                <a:gd name="connsiteY45" fmla="*/ 1490663 h 5453063"/>
                <a:gd name="connsiteX46" fmla="*/ 785813 w 2271713"/>
                <a:gd name="connsiteY46" fmla="*/ 2143125 h 5453063"/>
                <a:gd name="connsiteX47" fmla="*/ 962025 w 2271713"/>
                <a:gd name="connsiteY47" fmla="*/ 2586038 h 5453063"/>
                <a:gd name="connsiteX48" fmla="*/ 1004888 w 2271713"/>
                <a:gd name="connsiteY48" fmla="*/ 2790825 h 5453063"/>
                <a:gd name="connsiteX49" fmla="*/ 1066800 w 2271713"/>
                <a:gd name="connsiteY49" fmla="*/ 2843213 h 5453063"/>
                <a:gd name="connsiteX50" fmla="*/ 1066800 w 2271713"/>
                <a:gd name="connsiteY50" fmla="*/ 3071813 h 5453063"/>
                <a:gd name="connsiteX51" fmla="*/ 1023938 w 2271713"/>
                <a:gd name="connsiteY51" fmla="*/ 3167063 h 5453063"/>
                <a:gd name="connsiteX52" fmla="*/ 828675 w 2271713"/>
                <a:gd name="connsiteY52" fmla="*/ 3171825 h 5453063"/>
                <a:gd name="connsiteX53" fmla="*/ 766763 w 2271713"/>
                <a:gd name="connsiteY53" fmla="*/ 3062288 h 5453063"/>
                <a:gd name="connsiteX54" fmla="*/ 828675 w 2271713"/>
                <a:gd name="connsiteY54" fmla="*/ 2947988 h 5453063"/>
                <a:gd name="connsiteX55" fmla="*/ 904875 w 2271713"/>
                <a:gd name="connsiteY55" fmla="*/ 2957513 h 5453063"/>
                <a:gd name="connsiteX56" fmla="*/ 914400 w 2271713"/>
                <a:gd name="connsiteY56" fmla="*/ 2909888 h 5453063"/>
                <a:gd name="connsiteX57" fmla="*/ 738188 w 2271713"/>
                <a:gd name="connsiteY57" fmla="*/ 2481263 h 5453063"/>
                <a:gd name="connsiteX58" fmla="*/ 619125 w 2271713"/>
                <a:gd name="connsiteY58" fmla="*/ 2209800 h 5453063"/>
                <a:gd name="connsiteX59" fmla="*/ 619125 w 2271713"/>
                <a:gd name="connsiteY59" fmla="*/ 1395413 h 5453063"/>
                <a:gd name="connsiteX60" fmla="*/ 523875 w 2271713"/>
                <a:gd name="connsiteY60" fmla="*/ 1600200 h 5453063"/>
                <a:gd name="connsiteX61" fmla="*/ 357188 w 2271713"/>
                <a:gd name="connsiteY61" fmla="*/ 1747838 h 5453063"/>
                <a:gd name="connsiteX62" fmla="*/ 161925 w 2271713"/>
                <a:gd name="connsiteY62" fmla="*/ 1938338 h 5453063"/>
                <a:gd name="connsiteX63" fmla="*/ 152400 w 2271713"/>
                <a:gd name="connsiteY63" fmla="*/ 1981200 h 5453063"/>
                <a:gd name="connsiteX64" fmla="*/ 133350 w 2271713"/>
                <a:gd name="connsiteY64" fmla="*/ 2176463 h 5453063"/>
                <a:gd name="connsiteX65" fmla="*/ 142875 w 2271713"/>
                <a:gd name="connsiteY65" fmla="*/ 2271713 h 5453063"/>
                <a:gd name="connsiteX66" fmla="*/ 23813 w 2271713"/>
                <a:gd name="connsiteY66" fmla="*/ 2128838 h 5453063"/>
                <a:gd name="connsiteX67" fmla="*/ 0 w 2271713"/>
                <a:gd name="connsiteY67" fmla="*/ 1824038 h 5453063"/>
                <a:gd name="connsiteX68" fmla="*/ 85725 w 2271713"/>
                <a:gd name="connsiteY68" fmla="*/ 1576388 h 5453063"/>
                <a:gd name="connsiteX69" fmla="*/ 230982 w 2271713"/>
                <a:gd name="connsiteY69" fmla="*/ 1345406 h 5453063"/>
                <a:gd name="connsiteX70" fmla="*/ 566738 w 2271713"/>
                <a:gd name="connsiteY70" fmla="*/ 1152525 h 5453063"/>
                <a:gd name="connsiteX71" fmla="*/ 585788 w 2271713"/>
                <a:gd name="connsiteY71" fmla="*/ 990600 h 5453063"/>
                <a:gd name="connsiteX72" fmla="*/ 585788 w 2271713"/>
                <a:gd name="connsiteY72" fmla="*/ 742950 h 5453063"/>
                <a:gd name="connsiteX73" fmla="*/ 676275 w 2271713"/>
                <a:gd name="connsiteY73" fmla="*/ 404813 h 5453063"/>
                <a:gd name="connsiteX74" fmla="*/ 866775 w 2271713"/>
                <a:gd name="connsiteY74" fmla="*/ 119063 h 5453063"/>
                <a:gd name="connsiteX75" fmla="*/ 1123950 w 2271713"/>
                <a:gd name="connsiteY75" fmla="*/ 0 h 5453063"/>
                <a:gd name="connsiteX76" fmla="*/ 1381125 w 2271713"/>
                <a:gd name="connsiteY76" fmla="*/ 85725 h 5453063"/>
                <a:gd name="connsiteX0" fmla="*/ 1381125 w 2271713"/>
                <a:gd name="connsiteY0" fmla="*/ 85725 h 5453063"/>
                <a:gd name="connsiteX1" fmla="*/ 1457325 w 2271713"/>
                <a:gd name="connsiteY1" fmla="*/ 200025 h 5453063"/>
                <a:gd name="connsiteX2" fmla="*/ 1443038 w 2271713"/>
                <a:gd name="connsiteY2" fmla="*/ 266700 h 5453063"/>
                <a:gd name="connsiteX3" fmla="*/ 1509713 w 2271713"/>
                <a:gd name="connsiteY3" fmla="*/ 466725 h 5453063"/>
                <a:gd name="connsiteX4" fmla="*/ 1495425 w 2271713"/>
                <a:gd name="connsiteY4" fmla="*/ 757238 h 5453063"/>
                <a:gd name="connsiteX5" fmla="*/ 1428750 w 2271713"/>
                <a:gd name="connsiteY5" fmla="*/ 928688 h 5453063"/>
                <a:gd name="connsiteX6" fmla="*/ 1581150 w 2271713"/>
                <a:gd name="connsiteY6" fmla="*/ 919163 h 5453063"/>
                <a:gd name="connsiteX7" fmla="*/ 1947863 w 2271713"/>
                <a:gd name="connsiteY7" fmla="*/ 1176338 h 5453063"/>
                <a:gd name="connsiteX8" fmla="*/ 2271713 w 2271713"/>
                <a:gd name="connsiteY8" fmla="*/ 1504950 h 5453063"/>
                <a:gd name="connsiteX9" fmla="*/ 2271713 w 2271713"/>
                <a:gd name="connsiteY9" fmla="*/ 1552575 h 5453063"/>
                <a:gd name="connsiteX10" fmla="*/ 1962150 w 2271713"/>
                <a:gd name="connsiteY10" fmla="*/ 1871663 h 5453063"/>
                <a:gd name="connsiteX11" fmla="*/ 1809750 w 2271713"/>
                <a:gd name="connsiteY11" fmla="*/ 1995488 h 5453063"/>
                <a:gd name="connsiteX12" fmla="*/ 1724025 w 2271713"/>
                <a:gd name="connsiteY12" fmla="*/ 1947863 h 5453063"/>
                <a:gd name="connsiteX13" fmla="*/ 2038350 w 2271713"/>
                <a:gd name="connsiteY13" fmla="*/ 1528763 h 5453063"/>
                <a:gd name="connsiteX14" fmla="*/ 1695450 w 2271713"/>
                <a:gd name="connsiteY14" fmla="*/ 1252538 h 5453063"/>
                <a:gd name="connsiteX15" fmla="*/ 1652588 w 2271713"/>
                <a:gd name="connsiteY15" fmla="*/ 1428750 h 5453063"/>
                <a:gd name="connsiteX16" fmla="*/ 1595438 w 2271713"/>
                <a:gd name="connsiteY16" fmla="*/ 1566863 h 5453063"/>
                <a:gd name="connsiteX17" fmla="*/ 1628775 w 2271713"/>
                <a:gd name="connsiteY17" fmla="*/ 1800225 h 5453063"/>
                <a:gd name="connsiteX18" fmla="*/ 1747838 w 2271713"/>
                <a:gd name="connsiteY18" fmla="*/ 1990725 h 5453063"/>
                <a:gd name="connsiteX19" fmla="*/ 1824038 w 2271713"/>
                <a:gd name="connsiteY19" fmla="*/ 2105025 h 5453063"/>
                <a:gd name="connsiteX20" fmla="*/ 1990725 w 2271713"/>
                <a:gd name="connsiteY20" fmla="*/ 2428875 h 5453063"/>
                <a:gd name="connsiteX21" fmla="*/ 1990725 w 2271713"/>
                <a:gd name="connsiteY21" fmla="*/ 2795588 h 5453063"/>
                <a:gd name="connsiteX22" fmla="*/ 1857375 w 2271713"/>
                <a:gd name="connsiteY22" fmla="*/ 3167063 h 5453063"/>
                <a:gd name="connsiteX23" fmla="*/ 1790700 w 2271713"/>
                <a:gd name="connsiteY23" fmla="*/ 3624263 h 5453063"/>
                <a:gd name="connsiteX24" fmla="*/ 1495425 w 2271713"/>
                <a:gd name="connsiteY24" fmla="*/ 4500563 h 5453063"/>
                <a:gd name="connsiteX25" fmla="*/ 1404938 w 2271713"/>
                <a:gd name="connsiteY25" fmla="*/ 4824413 h 5453063"/>
                <a:gd name="connsiteX26" fmla="*/ 1585913 w 2271713"/>
                <a:gd name="connsiteY26" fmla="*/ 5129213 h 5453063"/>
                <a:gd name="connsiteX27" fmla="*/ 1728788 w 2271713"/>
                <a:gd name="connsiteY27" fmla="*/ 5219700 h 5453063"/>
                <a:gd name="connsiteX28" fmla="*/ 1733550 w 2271713"/>
                <a:gd name="connsiteY28" fmla="*/ 5243513 h 5453063"/>
                <a:gd name="connsiteX29" fmla="*/ 1643063 w 2271713"/>
                <a:gd name="connsiteY29" fmla="*/ 5262563 h 5453063"/>
                <a:gd name="connsiteX30" fmla="*/ 1404938 w 2271713"/>
                <a:gd name="connsiteY30" fmla="*/ 5143500 h 5453063"/>
                <a:gd name="connsiteX31" fmla="*/ 1333500 w 2271713"/>
                <a:gd name="connsiteY31" fmla="*/ 5167313 h 5453063"/>
                <a:gd name="connsiteX32" fmla="*/ 1243013 w 2271713"/>
                <a:gd name="connsiteY32" fmla="*/ 5110163 h 5453063"/>
                <a:gd name="connsiteX33" fmla="*/ 1238250 w 2271713"/>
                <a:gd name="connsiteY33" fmla="*/ 5224463 h 5453063"/>
                <a:gd name="connsiteX34" fmla="*/ 1100138 w 2271713"/>
                <a:gd name="connsiteY34" fmla="*/ 5453063 h 5453063"/>
                <a:gd name="connsiteX35" fmla="*/ 1038225 w 2271713"/>
                <a:gd name="connsiteY35" fmla="*/ 5453063 h 5453063"/>
                <a:gd name="connsiteX36" fmla="*/ 1023938 w 2271713"/>
                <a:gd name="connsiteY36" fmla="*/ 5148263 h 5453063"/>
                <a:gd name="connsiteX37" fmla="*/ 1185863 w 2271713"/>
                <a:gd name="connsiteY37" fmla="*/ 4848225 h 5453063"/>
                <a:gd name="connsiteX38" fmla="*/ 1271588 w 2271713"/>
                <a:gd name="connsiteY38" fmla="*/ 4095750 h 5453063"/>
                <a:gd name="connsiteX39" fmla="*/ 1419225 w 2271713"/>
                <a:gd name="connsiteY39" fmla="*/ 3509963 h 5453063"/>
                <a:gd name="connsiteX40" fmla="*/ 1262063 w 2271713"/>
                <a:gd name="connsiteY40" fmla="*/ 3328988 h 5453063"/>
                <a:gd name="connsiteX41" fmla="*/ 1147763 w 2271713"/>
                <a:gd name="connsiteY41" fmla="*/ 2981325 h 5453063"/>
                <a:gd name="connsiteX42" fmla="*/ 1066800 w 2271713"/>
                <a:gd name="connsiteY42" fmla="*/ 2671763 h 5453063"/>
                <a:gd name="connsiteX43" fmla="*/ 1128713 w 2271713"/>
                <a:gd name="connsiteY43" fmla="*/ 2085975 h 5453063"/>
                <a:gd name="connsiteX44" fmla="*/ 957263 w 2271713"/>
                <a:gd name="connsiteY44" fmla="*/ 1604963 h 5453063"/>
                <a:gd name="connsiteX45" fmla="*/ 852488 w 2271713"/>
                <a:gd name="connsiteY45" fmla="*/ 1490663 h 5453063"/>
                <a:gd name="connsiteX46" fmla="*/ 785813 w 2271713"/>
                <a:gd name="connsiteY46" fmla="*/ 2143125 h 5453063"/>
                <a:gd name="connsiteX47" fmla="*/ 962025 w 2271713"/>
                <a:gd name="connsiteY47" fmla="*/ 2586038 h 5453063"/>
                <a:gd name="connsiteX48" fmla="*/ 1004888 w 2271713"/>
                <a:gd name="connsiteY48" fmla="*/ 2790825 h 5453063"/>
                <a:gd name="connsiteX49" fmla="*/ 1066800 w 2271713"/>
                <a:gd name="connsiteY49" fmla="*/ 2843213 h 5453063"/>
                <a:gd name="connsiteX50" fmla="*/ 1066800 w 2271713"/>
                <a:gd name="connsiteY50" fmla="*/ 3071813 h 5453063"/>
                <a:gd name="connsiteX51" fmla="*/ 1023938 w 2271713"/>
                <a:gd name="connsiteY51" fmla="*/ 3167063 h 5453063"/>
                <a:gd name="connsiteX52" fmla="*/ 828675 w 2271713"/>
                <a:gd name="connsiteY52" fmla="*/ 3171825 h 5453063"/>
                <a:gd name="connsiteX53" fmla="*/ 766763 w 2271713"/>
                <a:gd name="connsiteY53" fmla="*/ 3062288 h 5453063"/>
                <a:gd name="connsiteX54" fmla="*/ 828675 w 2271713"/>
                <a:gd name="connsiteY54" fmla="*/ 2947988 h 5453063"/>
                <a:gd name="connsiteX55" fmla="*/ 904875 w 2271713"/>
                <a:gd name="connsiteY55" fmla="*/ 2957513 h 5453063"/>
                <a:gd name="connsiteX56" fmla="*/ 914400 w 2271713"/>
                <a:gd name="connsiteY56" fmla="*/ 2909888 h 5453063"/>
                <a:gd name="connsiteX57" fmla="*/ 738188 w 2271713"/>
                <a:gd name="connsiteY57" fmla="*/ 2481263 h 5453063"/>
                <a:gd name="connsiteX58" fmla="*/ 619125 w 2271713"/>
                <a:gd name="connsiteY58" fmla="*/ 2209800 h 5453063"/>
                <a:gd name="connsiteX59" fmla="*/ 619125 w 2271713"/>
                <a:gd name="connsiteY59" fmla="*/ 1395413 h 5453063"/>
                <a:gd name="connsiteX60" fmla="*/ 523875 w 2271713"/>
                <a:gd name="connsiteY60" fmla="*/ 1600200 h 5453063"/>
                <a:gd name="connsiteX61" fmla="*/ 357188 w 2271713"/>
                <a:gd name="connsiteY61" fmla="*/ 1747838 h 5453063"/>
                <a:gd name="connsiteX62" fmla="*/ 161925 w 2271713"/>
                <a:gd name="connsiteY62" fmla="*/ 1938338 h 5453063"/>
                <a:gd name="connsiteX63" fmla="*/ 152400 w 2271713"/>
                <a:gd name="connsiteY63" fmla="*/ 1981200 h 5453063"/>
                <a:gd name="connsiteX64" fmla="*/ 133350 w 2271713"/>
                <a:gd name="connsiteY64" fmla="*/ 2176463 h 5453063"/>
                <a:gd name="connsiteX65" fmla="*/ 142875 w 2271713"/>
                <a:gd name="connsiteY65" fmla="*/ 2271713 h 5453063"/>
                <a:gd name="connsiteX66" fmla="*/ 23813 w 2271713"/>
                <a:gd name="connsiteY66" fmla="*/ 2128838 h 5453063"/>
                <a:gd name="connsiteX67" fmla="*/ 0 w 2271713"/>
                <a:gd name="connsiteY67" fmla="*/ 1824038 h 5453063"/>
                <a:gd name="connsiteX68" fmla="*/ 150019 w 2271713"/>
                <a:gd name="connsiteY68" fmla="*/ 1564482 h 5453063"/>
                <a:gd name="connsiteX69" fmla="*/ 230982 w 2271713"/>
                <a:gd name="connsiteY69" fmla="*/ 1345406 h 5453063"/>
                <a:gd name="connsiteX70" fmla="*/ 566738 w 2271713"/>
                <a:gd name="connsiteY70" fmla="*/ 1152525 h 5453063"/>
                <a:gd name="connsiteX71" fmla="*/ 585788 w 2271713"/>
                <a:gd name="connsiteY71" fmla="*/ 990600 h 5453063"/>
                <a:gd name="connsiteX72" fmla="*/ 585788 w 2271713"/>
                <a:gd name="connsiteY72" fmla="*/ 742950 h 5453063"/>
                <a:gd name="connsiteX73" fmla="*/ 676275 w 2271713"/>
                <a:gd name="connsiteY73" fmla="*/ 404813 h 5453063"/>
                <a:gd name="connsiteX74" fmla="*/ 866775 w 2271713"/>
                <a:gd name="connsiteY74" fmla="*/ 119063 h 5453063"/>
                <a:gd name="connsiteX75" fmla="*/ 1123950 w 2271713"/>
                <a:gd name="connsiteY75" fmla="*/ 0 h 5453063"/>
                <a:gd name="connsiteX76" fmla="*/ 1381125 w 2271713"/>
                <a:gd name="connsiteY76" fmla="*/ 85725 h 5453063"/>
                <a:gd name="connsiteX0" fmla="*/ 1381125 w 2271713"/>
                <a:gd name="connsiteY0" fmla="*/ 85725 h 5453063"/>
                <a:gd name="connsiteX1" fmla="*/ 1457325 w 2271713"/>
                <a:gd name="connsiteY1" fmla="*/ 200025 h 5453063"/>
                <a:gd name="connsiteX2" fmla="*/ 1443038 w 2271713"/>
                <a:gd name="connsiteY2" fmla="*/ 266700 h 5453063"/>
                <a:gd name="connsiteX3" fmla="*/ 1509713 w 2271713"/>
                <a:gd name="connsiteY3" fmla="*/ 466725 h 5453063"/>
                <a:gd name="connsiteX4" fmla="*/ 1495425 w 2271713"/>
                <a:gd name="connsiteY4" fmla="*/ 757238 h 5453063"/>
                <a:gd name="connsiteX5" fmla="*/ 1428750 w 2271713"/>
                <a:gd name="connsiteY5" fmla="*/ 928688 h 5453063"/>
                <a:gd name="connsiteX6" fmla="*/ 1581150 w 2271713"/>
                <a:gd name="connsiteY6" fmla="*/ 919163 h 5453063"/>
                <a:gd name="connsiteX7" fmla="*/ 1947863 w 2271713"/>
                <a:gd name="connsiteY7" fmla="*/ 1176338 h 5453063"/>
                <a:gd name="connsiteX8" fmla="*/ 2271713 w 2271713"/>
                <a:gd name="connsiteY8" fmla="*/ 1504950 h 5453063"/>
                <a:gd name="connsiteX9" fmla="*/ 2271713 w 2271713"/>
                <a:gd name="connsiteY9" fmla="*/ 1552575 h 5453063"/>
                <a:gd name="connsiteX10" fmla="*/ 1962150 w 2271713"/>
                <a:gd name="connsiteY10" fmla="*/ 1871663 h 5453063"/>
                <a:gd name="connsiteX11" fmla="*/ 1809750 w 2271713"/>
                <a:gd name="connsiteY11" fmla="*/ 1995488 h 5453063"/>
                <a:gd name="connsiteX12" fmla="*/ 1724025 w 2271713"/>
                <a:gd name="connsiteY12" fmla="*/ 1947863 h 5453063"/>
                <a:gd name="connsiteX13" fmla="*/ 2038350 w 2271713"/>
                <a:gd name="connsiteY13" fmla="*/ 1528763 h 5453063"/>
                <a:gd name="connsiteX14" fmla="*/ 1695450 w 2271713"/>
                <a:gd name="connsiteY14" fmla="*/ 1252538 h 5453063"/>
                <a:gd name="connsiteX15" fmla="*/ 1652588 w 2271713"/>
                <a:gd name="connsiteY15" fmla="*/ 1428750 h 5453063"/>
                <a:gd name="connsiteX16" fmla="*/ 1595438 w 2271713"/>
                <a:gd name="connsiteY16" fmla="*/ 1566863 h 5453063"/>
                <a:gd name="connsiteX17" fmla="*/ 1628775 w 2271713"/>
                <a:gd name="connsiteY17" fmla="*/ 1800225 h 5453063"/>
                <a:gd name="connsiteX18" fmla="*/ 1747838 w 2271713"/>
                <a:gd name="connsiteY18" fmla="*/ 1990725 h 5453063"/>
                <a:gd name="connsiteX19" fmla="*/ 1824038 w 2271713"/>
                <a:gd name="connsiteY19" fmla="*/ 2105025 h 5453063"/>
                <a:gd name="connsiteX20" fmla="*/ 1990725 w 2271713"/>
                <a:gd name="connsiteY20" fmla="*/ 2428875 h 5453063"/>
                <a:gd name="connsiteX21" fmla="*/ 1990725 w 2271713"/>
                <a:gd name="connsiteY21" fmla="*/ 2795588 h 5453063"/>
                <a:gd name="connsiteX22" fmla="*/ 1857375 w 2271713"/>
                <a:gd name="connsiteY22" fmla="*/ 3167063 h 5453063"/>
                <a:gd name="connsiteX23" fmla="*/ 1790700 w 2271713"/>
                <a:gd name="connsiteY23" fmla="*/ 3624263 h 5453063"/>
                <a:gd name="connsiteX24" fmla="*/ 1495425 w 2271713"/>
                <a:gd name="connsiteY24" fmla="*/ 4500563 h 5453063"/>
                <a:gd name="connsiteX25" fmla="*/ 1404938 w 2271713"/>
                <a:gd name="connsiteY25" fmla="*/ 4824413 h 5453063"/>
                <a:gd name="connsiteX26" fmla="*/ 1585913 w 2271713"/>
                <a:gd name="connsiteY26" fmla="*/ 5129213 h 5453063"/>
                <a:gd name="connsiteX27" fmla="*/ 1728788 w 2271713"/>
                <a:gd name="connsiteY27" fmla="*/ 5219700 h 5453063"/>
                <a:gd name="connsiteX28" fmla="*/ 1733550 w 2271713"/>
                <a:gd name="connsiteY28" fmla="*/ 5243513 h 5453063"/>
                <a:gd name="connsiteX29" fmla="*/ 1643063 w 2271713"/>
                <a:gd name="connsiteY29" fmla="*/ 5262563 h 5453063"/>
                <a:gd name="connsiteX30" fmla="*/ 1404938 w 2271713"/>
                <a:gd name="connsiteY30" fmla="*/ 5143500 h 5453063"/>
                <a:gd name="connsiteX31" fmla="*/ 1333500 w 2271713"/>
                <a:gd name="connsiteY31" fmla="*/ 5167313 h 5453063"/>
                <a:gd name="connsiteX32" fmla="*/ 1243013 w 2271713"/>
                <a:gd name="connsiteY32" fmla="*/ 5110163 h 5453063"/>
                <a:gd name="connsiteX33" fmla="*/ 1238250 w 2271713"/>
                <a:gd name="connsiteY33" fmla="*/ 5224463 h 5453063"/>
                <a:gd name="connsiteX34" fmla="*/ 1100138 w 2271713"/>
                <a:gd name="connsiteY34" fmla="*/ 5453063 h 5453063"/>
                <a:gd name="connsiteX35" fmla="*/ 1038225 w 2271713"/>
                <a:gd name="connsiteY35" fmla="*/ 5453063 h 5453063"/>
                <a:gd name="connsiteX36" fmla="*/ 1023938 w 2271713"/>
                <a:gd name="connsiteY36" fmla="*/ 5148263 h 5453063"/>
                <a:gd name="connsiteX37" fmla="*/ 1185863 w 2271713"/>
                <a:gd name="connsiteY37" fmla="*/ 4848225 h 5453063"/>
                <a:gd name="connsiteX38" fmla="*/ 1271588 w 2271713"/>
                <a:gd name="connsiteY38" fmla="*/ 4095750 h 5453063"/>
                <a:gd name="connsiteX39" fmla="*/ 1419225 w 2271713"/>
                <a:gd name="connsiteY39" fmla="*/ 3509963 h 5453063"/>
                <a:gd name="connsiteX40" fmla="*/ 1262063 w 2271713"/>
                <a:gd name="connsiteY40" fmla="*/ 3328988 h 5453063"/>
                <a:gd name="connsiteX41" fmla="*/ 1147763 w 2271713"/>
                <a:gd name="connsiteY41" fmla="*/ 2981325 h 5453063"/>
                <a:gd name="connsiteX42" fmla="*/ 1066800 w 2271713"/>
                <a:gd name="connsiteY42" fmla="*/ 2671763 h 5453063"/>
                <a:gd name="connsiteX43" fmla="*/ 1128713 w 2271713"/>
                <a:gd name="connsiteY43" fmla="*/ 2085975 h 5453063"/>
                <a:gd name="connsiteX44" fmla="*/ 957263 w 2271713"/>
                <a:gd name="connsiteY44" fmla="*/ 1604963 h 5453063"/>
                <a:gd name="connsiteX45" fmla="*/ 852488 w 2271713"/>
                <a:gd name="connsiteY45" fmla="*/ 1490663 h 5453063"/>
                <a:gd name="connsiteX46" fmla="*/ 785813 w 2271713"/>
                <a:gd name="connsiteY46" fmla="*/ 2143125 h 5453063"/>
                <a:gd name="connsiteX47" fmla="*/ 962025 w 2271713"/>
                <a:gd name="connsiteY47" fmla="*/ 2586038 h 5453063"/>
                <a:gd name="connsiteX48" fmla="*/ 1004888 w 2271713"/>
                <a:gd name="connsiteY48" fmla="*/ 2790825 h 5453063"/>
                <a:gd name="connsiteX49" fmla="*/ 1066800 w 2271713"/>
                <a:gd name="connsiteY49" fmla="*/ 2843213 h 5453063"/>
                <a:gd name="connsiteX50" fmla="*/ 1066800 w 2271713"/>
                <a:gd name="connsiteY50" fmla="*/ 3071813 h 5453063"/>
                <a:gd name="connsiteX51" fmla="*/ 1023938 w 2271713"/>
                <a:gd name="connsiteY51" fmla="*/ 3167063 h 5453063"/>
                <a:gd name="connsiteX52" fmla="*/ 828675 w 2271713"/>
                <a:gd name="connsiteY52" fmla="*/ 3171825 h 5453063"/>
                <a:gd name="connsiteX53" fmla="*/ 766763 w 2271713"/>
                <a:gd name="connsiteY53" fmla="*/ 3062288 h 5453063"/>
                <a:gd name="connsiteX54" fmla="*/ 828675 w 2271713"/>
                <a:gd name="connsiteY54" fmla="*/ 2947988 h 5453063"/>
                <a:gd name="connsiteX55" fmla="*/ 904875 w 2271713"/>
                <a:gd name="connsiteY55" fmla="*/ 2957513 h 5453063"/>
                <a:gd name="connsiteX56" fmla="*/ 914400 w 2271713"/>
                <a:gd name="connsiteY56" fmla="*/ 2909888 h 5453063"/>
                <a:gd name="connsiteX57" fmla="*/ 738188 w 2271713"/>
                <a:gd name="connsiteY57" fmla="*/ 2481263 h 5453063"/>
                <a:gd name="connsiteX58" fmla="*/ 619125 w 2271713"/>
                <a:gd name="connsiteY58" fmla="*/ 2209800 h 5453063"/>
                <a:gd name="connsiteX59" fmla="*/ 619125 w 2271713"/>
                <a:gd name="connsiteY59" fmla="*/ 1395413 h 5453063"/>
                <a:gd name="connsiteX60" fmla="*/ 523875 w 2271713"/>
                <a:gd name="connsiteY60" fmla="*/ 1600200 h 5453063"/>
                <a:gd name="connsiteX61" fmla="*/ 357188 w 2271713"/>
                <a:gd name="connsiteY61" fmla="*/ 1747838 h 5453063"/>
                <a:gd name="connsiteX62" fmla="*/ 161925 w 2271713"/>
                <a:gd name="connsiteY62" fmla="*/ 1938338 h 5453063"/>
                <a:gd name="connsiteX63" fmla="*/ 152400 w 2271713"/>
                <a:gd name="connsiteY63" fmla="*/ 1981200 h 5453063"/>
                <a:gd name="connsiteX64" fmla="*/ 133350 w 2271713"/>
                <a:gd name="connsiteY64" fmla="*/ 2176463 h 5453063"/>
                <a:gd name="connsiteX65" fmla="*/ 142875 w 2271713"/>
                <a:gd name="connsiteY65" fmla="*/ 2271713 h 5453063"/>
                <a:gd name="connsiteX66" fmla="*/ 23813 w 2271713"/>
                <a:gd name="connsiteY66" fmla="*/ 2128838 h 5453063"/>
                <a:gd name="connsiteX67" fmla="*/ 0 w 2271713"/>
                <a:gd name="connsiteY67" fmla="*/ 1824038 h 5453063"/>
                <a:gd name="connsiteX68" fmla="*/ 92869 w 2271713"/>
                <a:gd name="connsiteY68" fmla="*/ 1585913 h 5453063"/>
                <a:gd name="connsiteX69" fmla="*/ 230982 w 2271713"/>
                <a:gd name="connsiteY69" fmla="*/ 1345406 h 5453063"/>
                <a:gd name="connsiteX70" fmla="*/ 566738 w 2271713"/>
                <a:gd name="connsiteY70" fmla="*/ 1152525 h 5453063"/>
                <a:gd name="connsiteX71" fmla="*/ 585788 w 2271713"/>
                <a:gd name="connsiteY71" fmla="*/ 990600 h 5453063"/>
                <a:gd name="connsiteX72" fmla="*/ 585788 w 2271713"/>
                <a:gd name="connsiteY72" fmla="*/ 742950 h 5453063"/>
                <a:gd name="connsiteX73" fmla="*/ 676275 w 2271713"/>
                <a:gd name="connsiteY73" fmla="*/ 404813 h 5453063"/>
                <a:gd name="connsiteX74" fmla="*/ 866775 w 2271713"/>
                <a:gd name="connsiteY74" fmla="*/ 119063 h 5453063"/>
                <a:gd name="connsiteX75" fmla="*/ 1123950 w 2271713"/>
                <a:gd name="connsiteY75" fmla="*/ 0 h 5453063"/>
                <a:gd name="connsiteX76" fmla="*/ 1381125 w 2271713"/>
                <a:gd name="connsiteY76" fmla="*/ 85725 h 5453063"/>
                <a:gd name="connsiteX0" fmla="*/ 1378743 w 2269331"/>
                <a:gd name="connsiteY0" fmla="*/ 85725 h 5453063"/>
                <a:gd name="connsiteX1" fmla="*/ 1454943 w 2269331"/>
                <a:gd name="connsiteY1" fmla="*/ 200025 h 5453063"/>
                <a:gd name="connsiteX2" fmla="*/ 1440656 w 2269331"/>
                <a:gd name="connsiteY2" fmla="*/ 266700 h 5453063"/>
                <a:gd name="connsiteX3" fmla="*/ 1507331 w 2269331"/>
                <a:gd name="connsiteY3" fmla="*/ 466725 h 5453063"/>
                <a:gd name="connsiteX4" fmla="*/ 1493043 w 2269331"/>
                <a:gd name="connsiteY4" fmla="*/ 757238 h 5453063"/>
                <a:gd name="connsiteX5" fmla="*/ 1426368 w 2269331"/>
                <a:gd name="connsiteY5" fmla="*/ 928688 h 5453063"/>
                <a:gd name="connsiteX6" fmla="*/ 1578768 w 2269331"/>
                <a:gd name="connsiteY6" fmla="*/ 919163 h 5453063"/>
                <a:gd name="connsiteX7" fmla="*/ 1945481 w 2269331"/>
                <a:gd name="connsiteY7" fmla="*/ 1176338 h 5453063"/>
                <a:gd name="connsiteX8" fmla="*/ 2269331 w 2269331"/>
                <a:gd name="connsiteY8" fmla="*/ 1504950 h 5453063"/>
                <a:gd name="connsiteX9" fmla="*/ 2269331 w 2269331"/>
                <a:gd name="connsiteY9" fmla="*/ 1552575 h 5453063"/>
                <a:gd name="connsiteX10" fmla="*/ 1959768 w 2269331"/>
                <a:gd name="connsiteY10" fmla="*/ 1871663 h 5453063"/>
                <a:gd name="connsiteX11" fmla="*/ 1807368 w 2269331"/>
                <a:gd name="connsiteY11" fmla="*/ 1995488 h 5453063"/>
                <a:gd name="connsiteX12" fmla="*/ 1721643 w 2269331"/>
                <a:gd name="connsiteY12" fmla="*/ 1947863 h 5453063"/>
                <a:gd name="connsiteX13" fmla="*/ 2035968 w 2269331"/>
                <a:gd name="connsiteY13" fmla="*/ 1528763 h 5453063"/>
                <a:gd name="connsiteX14" fmla="*/ 1693068 w 2269331"/>
                <a:gd name="connsiteY14" fmla="*/ 1252538 h 5453063"/>
                <a:gd name="connsiteX15" fmla="*/ 1650206 w 2269331"/>
                <a:gd name="connsiteY15" fmla="*/ 1428750 h 5453063"/>
                <a:gd name="connsiteX16" fmla="*/ 1593056 w 2269331"/>
                <a:gd name="connsiteY16" fmla="*/ 1566863 h 5453063"/>
                <a:gd name="connsiteX17" fmla="*/ 1626393 w 2269331"/>
                <a:gd name="connsiteY17" fmla="*/ 1800225 h 5453063"/>
                <a:gd name="connsiteX18" fmla="*/ 1745456 w 2269331"/>
                <a:gd name="connsiteY18" fmla="*/ 1990725 h 5453063"/>
                <a:gd name="connsiteX19" fmla="*/ 1821656 w 2269331"/>
                <a:gd name="connsiteY19" fmla="*/ 2105025 h 5453063"/>
                <a:gd name="connsiteX20" fmla="*/ 1988343 w 2269331"/>
                <a:gd name="connsiteY20" fmla="*/ 2428875 h 5453063"/>
                <a:gd name="connsiteX21" fmla="*/ 1988343 w 2269331"/>
                <a:gd name="connsiteY21" fmla="*/ 2795588 h 5453063"/>
                <a:gd name="connsiteX22" fmla="*/ 1854993 w 2269331"/>
                <a:gd name="connsiteY22" fmla="*/ 3167063 h 5453063"/>
                <a:gd name="connsiteX23" fmla="*/ 1788318 w 2269331"/>
                <a:gd name="connsiteY23" fmla="*/ 3624263 h 5453063"/>
                <a:gd name="connsiteX24" fmla="*/ 1493043 w 2269331"/>
                <a:gd name="connsiteY24" fmla="*/ 4500563 h 5453063"/>
                <a:gd name="connsiteX25" fmla="*/ 1402556 w 2269331"/>
                <a:gd name="connsiteY25" fmla="*/ 4824413 h 5453063"/>
                <a:gd name="connsiteX26" fmla="*/ 1583531 w 2269331"/>
                <a:gd name="connsiteY26" fmla="*/ 5129213 h 5453063"/>
                <a:gd name="connsiteX27" fmla="*/ 1726406 w 2269331"/>
                <a:gd name="connsiteY27" fmla="*/ 5219700 h 5453063"/>
                <a:gd name="connsiteX28" fmla="*/ 1731168 w 2269331"/>
                <a:gd name="connsiteY28" fmla="*/ 5243513 h 5453063"/>
                <a:gd name="connsiteX29" fmla="*/ 1640681 w 2269331"/>
                <a:gd name="connsiteY29" fmla="*/ 5262563 h 5453063"/>
                <a:gd name="connsiteX30" fmla="*/ 1402556 w 2269331"/>
                <a:gd name="connsiteY30" fmla="*/ 5143500 h 5453063"/>
                <a:gd name="connsiteX31" fmla="*/ 1331118 w 2269331"/>
                <a:gd name="connsiteY31" fmla="*/ 5167313 h 5453063"/>
                <a:gd name="connsiteX32" fmla="*/ 1240631 w 2269331"/>
                <a:gd name="connsiteY32" fmla="*/ 5110163 h 5453063"/>
                <a:gd name="connsiteX33" fmla="*/ 1235868 w 2269331"/>
                <a:gd name="connsiteY33" fmla="*/ 5224463 h 5453063"/>
                <a:gd name="connsiteX34" fmla="*/ 1097756 w 2269331"/>
                <a:gd name="connsiteY34" fmla="*/ 5453063 h 5453063"/>
                <a:gd name="connsiteX35" fmla="*/ 1035843 w 2269331"/>
                <a:gd name="connsiteY35" fmla="*/ 5453063 h 5453063"/>
                <a:gd name="connsiteX36" fmla="*/ 1021556 w 2269331"/>
                <a:gd name="connsiteY36" fmla="*/ 5148263 h 5453063"/>
                <a:gd name="connsiteX37" fmla="*/ 1183481 w 2269331"/>
                <a:gd name="connsiteY37" fmla="*/ 4848225 h 5453063"/>
                <a:gd name="connsiteX38" fmla="*/ 1269206 w 2269331"/>
                <a:gd name="connsiteY38" fmla="*/ 4095750 h 5453063"/>
                <a:gd name="connsiteX39" fmla="*/ 1416843 w 2269331"/>
                <a:gd name="connsiteY39" fmla="*/ 3509963 h 5453063"/>
                <a:gd name="connsiteX40" fmla="*/ 1259681 w 2269331"/>
                <a:gd name="connsiteY40" fmla="*/ 3328988 h 5453063"/>
                <a:gd name="connsiteX41" fmla="*/ 1145381 w 2269331"/>
                <a:gd name="connsiteY41" fmla="*/ 2981325 h 5453063"/>
                <a:gd name="connsiteX42" fmla="*/ 1064418 w 2269331"/>
                <a:gd name="connsiteY42" fmla="*/ 2671763 h 5453063"/>
                <a:gd name="connsiteX43" fmla="*/ 1126331 w 2269331"/>
                <a:gd name="connsiteY43" fmla="*/ 2085975 h 5453063"/>
                <a:gd name="connsiteX44" fmla="*/ 954881 w 2269331"/>
                <a:gd name="connsiteY44" fmla="*/ 1604963 h 5453063"/>
                <a:gd name="connsiteX45" fmla="*/ 850106 w 2269331"/>
                <a:gd name="connsiteY45" fmla="*/ 1490663 h 5453063"/>
                <a:gd name="connsiteX46" fmla="*/ 783431 w 2269331"/>
                <a:gd name="connsiteY46" fmla="*/ 2143125 h 5453063"/>
                <a:gd name="connsiteX47" fmla="*/ 959643 w 2269331"/>
                <a:gd name="connsiteY47" fmla="*/ 2586038 h 5453063"/>
                <a:gd name="connsiteX48" fmla="*/ 1002506 w 2269331"/>
                <a:gd name="connsiteY48" fmla="*/ 2790825 h 5453063"/>
                <a:gd name="connsiteX49" fmla="*/ 1064418 w 2269331"/>
                <a:gd name="connsiteY49" fmla="*/ 2843213 h 5453063"/>
                <a:gd name="connsiteX50" fmla="*/ 1064418 w 2269331"/>
                <a:gd name="connsiteY50" fmla="*/ 3071813 h 5453063"/>
                <a:gd name="connsiteX51" fmla="*/ 1021556 w 2269331"/>
                <a:gd name="connsiteY51" fmla="*/ 3167063 h 5453063"/>
                <a:gd name="connsiteX52" fmla="*/ 826293 w 2269331"/>
                <a:gd name="connsiteY52" fmla="*/ 3171825 h 5453063"/>
                <a:gd name="connsiteX53" fmla="*/ 764381 w 2269331"/>
                <a:gd name="connsiteY53" fmla="*/ 3062288 h 5453063"/>
                <a:gd name="connsiteX54" fmla="*/ 826293 w 2269331"/>
                <a:gd name="connsiteY54" fmla="*/ 2947988 h 5453063"/>
                <a:gd name="connsiteX55" fmla="*/ 902493 w 2269331"/>
                <a:gd name="connsiteY55" fmla="*/ 2957513 h 5453063"/>
                <a:gd name="connsiteX56" fmla="*/ 912018 w 2269331"/>
                <a:gd name="connsiteY56" fmla="*/ 2909888 h 5453063"/>
                <a:gd name="connsiteX57" fmla="*/ 735806 w 2269331"/>
                <a:gd name="connsiteY57" fmla="*/ 2481263 h 5453063"/>
                <a:gd name="connsiteX58" fmla="*/ 616743 w 2269331"/>
                <a:gd name="connsiteY58" fmla="*/ 2209800 h 5453063"/>
                <a:gd name="connsiteX59" fmla="*/ 616743 w 2269331"/>
                <a:gd name="connsiteY59" fmla="*/ 1395413 h 5453063"/>
                <a:gd name="connsiteX60" fmla="*/ 521493 w 2269331"/>
                <a:gd name="connsiteY60" fmla="*/ 1600200 h 5453063"/>
                <a:gd name="connsiteX61" fmla="*/ 354806 w 2269331"/>
                <a:gd name="connsiteY61" fmla="*/ 1747838 h 5453063"/>
                <a:gd name="connsiteX62" fmla="*/ 159543 w 2269331"/>
                <a:gd name="connsiteY62" fmla="*/ 1938338 h 5453063"/>
                <a:gd name="connsiteX63" fmla="*/ 150018 w 2269331"/>
                <a:gd name="connsiteY63" fmla="*/ 1981200 h 5453063"/>
                <a:gd name="connsiteX64" fmla="*/ 130968 w 2269331"/>
                <a:gd name="connsiteY64" fmla="*/ 2176463 h 5453063"/>
                <a:gd name="connsiteX65" fmla="*/ 140493 w 2269331"/>
                <a:gd name="connsiteY65" fmla="*/ 2271713 h 5453063"/>
                <a:gd name="connsiteX66" fmla="*/ 21431 w 2269331"/>
                <a:gd name="connsiteY66" fmla="*/ 2128838 h 5453063"/>
                <a:gd name="connsiteX67" fmla="*/ 0 w 2269331"/>
                <a:gd name="connsiteY67" fmla="*/ 1845469 h 5453063"/>
                <a:gd name="connsiteX68" fmla="*/ 90487 w 2269331"/>
                <a:gd name="connsiteY68" fmla="*/ 1585913 h 5453063"/>
                <a:gd name="connsiteX69" fmla="*/ 228600 w 2269331"/>
                <a:gd name="connsiteY69" fmla="*/ 1345406 h 5453063"/>
                <a:gd name="connsiteX70" fmla="*/ 564356 w 2269331"/>
                <a:gd name="connsiteY70" fmla="*/ 1152525 h 5453063"/>
                <a:gd name="connsiteX71" fmla="*/ 583406 w 2269331"/>
                <a:gd name="connsiteY71" fmla="*/ 990600 h 5453063"/>
                <a:gd name="connsiteX72" fmla="*/ 583406 w 2269331"/>
                <a:gd name="connsiteY72" fmla="*/ 742950 h 5453063"/>
                <a:gd name="connsiteX73" fmla="*/ 673893 w 2269331"/>
                <a:gd name="connsiteY73" fmla="*/ 404813 h 5453063"/>
                <a:gd name="connsiteX74" fmla="*/ 864393 w 2269331"/>
                <a:gd name="connsiteY74" fmla="*/ 119063 h 5453063"/>
                <a:gd name="connsiteX75" fmla="*/ 1121568 w 2269331"/>
                <a:gd name="connsiteY75" fmla="*/ 0 h 5453063"/>
                <a:gd name="connsiteX76" fmla="*/ 1378743 w 2269331"/>
                <a:gd name="connsiteY76" fmla="*/ 85725 h 5453063"/>
                <a:gd name="connsiteX0" fmla="*/ 1378743 w 2269331"/>
                <a:gd name="connsiteY0" fmla="*/ 85725 h 5453063"/>
                <a:gd name="connsiteX1" fmla="*/ 1454943 w 2269331"/>
                <a:gd name="connsiteY1" fmla="*/ 200025 h 5453063"/>
                <a:gd name="connsiteX2" fmla="*/ 1440656 w 2269331"/>
                <a:gd name="connsiteY2" fmla="*/ 266700 h 5453063"/>
                <a:gd name="connsiteX3" fmla="*/ 1507331 w 2269331"/>
                <a:gd name="connsiteY3" fmla="*/ 466725 h 5453063"/>
                <a:gd name="connsiteX4" fmla="*/ 1493043 w 2269331"/>
                <a:gd name="connsiteY4" fmla="*/ 757238 h 5453063"/>
                <a:gd name="connsiteX5" fmla="*/ 1426368 w 2269331"/>
                <a:gd name="connsiteY5" fmla="*/ 928688 h 5453063"/>
                <a:gd name="connsiteX6" fmla="*/ 1578768 w 2269331"/>
                <a:gd name="connsiteY6" fmla="*/ 919163 h 5453063"/>
                <a:gd name="connsiteX7" fmla="*/ 1945481 w 2269331"/>
                <a:gd name="connsiteY7" fmla="*/ 1176338 h 5453063"/>
                <a:gd name="connsiteX8" fmla="*/ 2269331 w 2269331"/>
                <a:gd name="connsiteY8" fmla="*/ 1504950 h 5453063"/>
                <a:gd name="connsiteX9" fmla="*/ 2269331 w 2269331"/>
                <a:gd name="connsiteY9" fmla="*/ 1552575 h 5453063"/>
                <a:gd name="connsiteX10" fmla="*/ 1959768 w 2269331"/>
                <a:gd name="connsiteY10" fmla="*/ 1871663 h 5453063"/>
                <a:gd name="connsiteX11" fmla="*/ 1807368 w 2269331"/>
                <a:gd name="connsiteY11" fmla="*/ 1995488 h 5453063"/>
                <a:gd name="connsiteX12" fmla="*/ 1721643 w 2269331"/>
                <a:gd name="connsiteY12" fmla="*/ 1947863 h 5453063"/>
                <a:gd name="connsiteX13" fmla="*/ 2035968 w 2269331"/>
                <a:gd name="connsiteY13" fmla="*/ 1528763 h 5453063"/>
                <a:gd name="connsiteX14" fmla="*/ 1693068 w 2269331"/>
                <a:gd name="connsiteY14" fmla="*/ 1252538 h 5453063"/>
                <a:gd name="connsiteX15" fmla="*/ 1650206 w 2269331"/>
                <a:gd name="connsiteY15" fmla="*/ 1428750 h 5453063"/>
                <a:gd name="connsiteX16" fmla="*/ 1593056 w 2269331"/>
                <a:gd name="connsiteY16" fmla="*/ 1566863 h 5453063"/>
                <a:gd name="connsiteX17" fmla="*/ 1626393 w 2269331"/>
                <a:gd name="connsiteY17" fmla="*/ 1800225 h 5453063"/>
                <a:gd name="connsiteX18" fmla="*/ 1745456 w 2269331"/>
                <a:gd name="connsiteY18" fmla="*/ 1990725 h 5453063"/>
                <a:gd name="connsiteX19" fmla="*/ 1821656 w 2269331"/>
                <a:gd name="connsiteY19" fmla="*/ 2105025 h 5453063"/>
                <a:gd name="connsiteX20" fmla="*/ 1988343 w 2269331"/>
                <a:gd name="connsiteY20" fmla="*/ 2428875 h 5453063"/>
                <a:gd name="connsiteX21" fmla="*/ 1988343 w 2269331"/>
                <a:gd name="connsiteY21" fmla="*/ 2795588 h 5453063"/>
                <a:gd name="connsiteX22" fmla="*/ 1854993 w 2269331"/>
                <a:gd name="connsiteY22" fmla="*/ 3167063 h 5453063"/>
                <a:gd name="connsiteX23" fmla="*/ 1788318 w 2269331"/>
                <a:gd name="connsiteY23" fmla="*/ 3624263 h 5453063"/>
                <a:gd name="connsiteX24" fmla="*/ 1493043 w 2269331"/>
                <a:gd name="connsiteY24" fmla="*/ 4500563 h 5453063"/>
                <a:gd name="connsiteX25" fmla="*/ 1402556 w 2269331"/>
                <a:gd name="connsiteY25" fmla="*/ 4824413 h 5453063"/>
                <a:gd name="connsiteX26" fmla="*/ 1583531 w 2269331"/>
                <a:gd name="connsiteY26" fmla="*/ 5129213 h 5453063"/>
                <a:gd name="connsiteX27" fmla="*/ 1726406 w 2269331"/>
                <a:gd name="connsiteY27" fmla="*/ 5219700 h 5453063"/>
                <a:gd name="connsiteX28" fmla="*/ 1731168 w 2269331"/>
                <a:gd name="connsiteY28" fmla="*/ 5243513 h 5453063"/>
                <a:gd name="connsiteX29" fmla="*/ 1640681 w 2269331"/>
                <a:gd name="connsiteY29" fmla="*/ 5262563 h 5453063"/>
                <a:gd name="connsiteX30" fmla="*/ 1402556 w 2269331"/>
                <a:gd name="connsiteY30" fmla="*/ 5143500 h 5453063"/>
                <a:gd name="connsiteX31" fmla="*/ 1331118 w 2269331"/>
                <a:gd name="connsiteY31" fmla="*/ 5167313 h 5453063"/>
                <a:gd name="connsiteX32" fmla="*/ 1240631 w 2269331"/>
                <a:gd name="connsiteY32" fmla="*/ 5110163 h 5453063"/>
                <a:gd name="connsiteX33" fmla="*/ 1235868 w 2269331"/>
                <a:gd name="connsiteY33" fmla="*/ 5224463 h 5453063"/>
                <a:gd name="connsiteX34" fmla="*/ 1097756 w 2269331"/>
                <a:gd name="connsiteY34" fmla="*/ 5453063 h 5453063"/>
                <a:gd name="connsiteX35" fmla="*/ 1035843 w 2269331"/>
                <a:gd name="connsiteY35" fmla="*/ 5453063 h 5453063"/>
                <a:gd name="connsiteX36" fmla="*/ 1021556 w 2269331"/>
                <a:gd name="connsiteY36" fmla="*/ 5148263 h 5453063"/>
                <a:gd name="connsiteX37" fmla="*/ 1183481 w 2269331"/>
                <a:gd name="connsiteY37" fmla="*/ 4848225 h 5453063"/>
                <a:gd name="connsiteX38" fmla="*/ 1269206 w 2269331"/>
                <a:gd name="connsiteY38" fmla="*/ 4095750 h 5453063"/>
                <a:gd name="connsiteX39" fmla="*/ 1416843 w 2269331"/>
                <a:gd name="connsiteY39" fmla="*/ 3509963 h 5453063"/>
                <a:gd name="connsiteX40" fmla="*/ 1259681 w 2269331"/>
                <a:gd name="connsiteY40" fmla="*/ 3328988 h 5453063"/>
                <a:gd name="connsiteX41" fmla="*/ 1145381 w 2269331"/>
                <a:gd name="connsiteY41" fmla="*/ 2981325 h 5453063"/>
                <a:gd name="connsiteX42" fmla="*/ 1064418 w 2269331"/>
                <a:gd name="connsiteY42" fmla="*/ 2671763 h 5453063"/>
                <a:gd name="connsiteX43" fmla="*/ 1126331 w 2269331"/>
                <a:gd name="connsiteY43" fmla="*/ 2085975 h 5453063"/>
                <a:gd name="connsiteX44" fmla="*/ 954881 w 2269331"/>
                <a:gd name="connsiteY44" fmla="*/ 1604963 h 5453063"/>
                <a:gd name="connsiteX45" fmla="*/ 850106 w 2269331"/>
                <a:gd name="connsiteY45" fmla="*/ 1490663 h 5453063"/>
                <a:gd name="connsiteX46" fmla="*/ 783431 w 2269331"/>
                <a:gd name="connsiteY46" fmla="*/ 2143125 h 5453063"/>
                <a:gd name="connsiteX47" fmla="*/ 959643 w 2269331"/>
                <a:gd name="connsiteY47" fmla="*/ 2586038 h 5453063"/>
                <a:gd name="connsiteX48" fmla="*/ 1002506 w 2269331"/>
                <a:gd name="connsiteY48" fmla="*/ 2790825 h 5453063"/>
                <a:gd name="connsiteX49" fmla="*/ 1064418 w 2269331"/>
                <a:gd name="connsiteY49" fmla="*/ 2843213 h 5453063"/>
                <a:gd name="connsiteX50" fmla="*/ 1064418 w 2269331"/>
                <a:gd name="connsiteY50" fmla="*/ 3071813 h 5453063"/>
                <a:gd name="connsiteX51" fmla="*/ 1021556 w 2269331"/>
                <a:gd name="connsiteY51" fmla="*/ 3167063 h 5453063"/>
                <a:gd name="connsiteX52" fmla="*/ 826293 w 2269331"/>
                <a:gd name="connsiteY52" fmla="*/ 3171825 h 5453063"/>
                <a:gd name="connsiteX53" fmla="*/ 764381 w 2269331"/>
                <a:gd name="connsiteY53" fmla="*/ 3062288 h 5453063"/>
                <a:gd name="connsiteX54" fmla="*/ 826293 w 2269331"/>
                <a:gd name="connsiteY54" fmla="*/ 2947988 h 5453063"/>
                <a:gd name="connsiteX55" fmla="*/ 902493 w 2269331"/>
                <a:gd name="connsiteY55" fmla="*/ 2957513 h 5453063"/>
                <a:gd name="connsiteX56" fmla="*/ 912018 w 2269331"/>
                <a:gd name="connsiteY56" fmla="*/ 2909888 h 5453063"/>
                <a:gd name="connsiteX57" fmla="*/ 735806 w 2269331"/>
                <a:gd name="connsiteY57" fmla="*/ 2481263 h 5453063"/>
                <a:gd name="connsiteX58" fmla="*/ 616743 w 2269331"/>
                <a:gd name="connsiteY58" fmla="*/ 2209800 h 5453063"/>
                <a:gd name="connsiteX59" fmla="*/ 616743 w 2269331"/>
                <a:gd name="connsiteY59" fmla="*/ 1395413 h 5453063"/>
                <a:gd name="connsiteX60" fmla="*/ 521493 w 2269331"/>
                <a:gd name="connsiteY60" fmla="*/ 1600200 h 5453063"/>
                <a:gd name="connsiteX61" fmla="*/ 354806 w 2269331"/>
                <a:gd name="connsiteY61" fmla="*/ 1747838 h 5453063"/>
                <a:gd name="connsiteX62" fmla="*/ 159543 w 2269331"/>
                <a:gd name="connsiteY62" fmla="*/ 1938338 h 5453063"/>
                <a:gd name="connsiteX63" fmla="*/ 150018 w 2269331"/>
                <a:gd name="connsiteY63" fmla="*/ 1981200 h 5453063"/>
                <a:gd name="connsiteX64" fmla="*/ 130968 w 2269331"/>
                <a:gd name="connsiteY64" fmla="*/ 2176463 h 5453063"/>
                <a:gd name="connsiteX65" fmla="*/ 140493 w 2269331"/>
                <a:gd name="connsiteY65" fmla="*/ 2271713 h 5453063"/>
                <a:gd name="connsiteX66" fmla="*/ 21431 w 2269331"/>
                <a:gd name="connsiteY66" fmla="*/ 2128838 h 5453063"/>
                <a:gd name="connsiteX67" fmla="*/ 0 w 2269331"/>
                <a:gd name="connsiteY67" fmla="*/ 1845469 h 5453063"/>
                <a:gd name="connsiteX68" fmla="*/ 90487 w 2269331"/>
                <a:gd name="connsiteY68" fmla="*/ 1585913 h 5453063"/>
                <a:gd name="connsiteX69" fmla="*/ 228600 w 2269331"/>
                <a:gd name="connsiteY69" fmla="*/ 1345406 h 5453063"/>
                <a:gd name="connsiteX70" fmla="*/ 564356 w 2269331"/>
                <a:gd name="connsiteY70" fmla="*/ 1152525 h 5453063"/>
                <a:gd name="connsiteX71" fmla="*/ 583406 w 2269331"/>
                <a:gd name="connsiteY71" fmla="*/ 990600 h 5453063"/>
                <a:gd name="connsiteX72" fmla="*/ 583406 w 2269331"/>
                <a:gd name="connsiteY72" fmla="*/ 742950 h 5453063"/>
                <a:gd name="connsiteX73" fmla="*/ 673893 w 2269331"/>
                <a:gd name="connsiteY73" fmla="*/ 404813 h 5453063"/>
                <a:gd name="connsiteX74" fmla="*/ 864393 w 2269331"/>
                <a:gd name="connsiteY74" fmla="*/ 119063 h 5453063"/>
                <a:gd name="connsiteX75" fmla="*/ 1121568 w 2269331"/>
                <a:gd name="connsiteY75" fmla="*/ 0 h 5453063"/>
                <a:gd name="connsiteX76" fmla="*/ 1378743 w 2269331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18280 w 2270768"/>
                <a:gd name="connsiteY39" fmla="*/ 3509963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65855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51543 w 2270768"/>
                <a:gd name="connsiteY45" fmla="*/ 1490663 h 5453063"/>
                <a:gd name="connsiteX46" fmla="*/ 784868 w 2270768"/>
                <a:gd name="connsiteY46" fmla="*/ 2143125 h 5453063"/>
                <a:gd name="connsiteX47" fmla="*/ 961080 w 2270768"/>
                <a:gd name="connsiteY47" fmla="*/ 2586038 h 5453063"/>
                <a:gd name="connsiteX48" fmla="*/ 1003943 w 2270768"/>
                <a:gd name="connsiteY48" fmla="*/ 2790825 h 5453063"/>
                <a:gd name="connsiteX49" fmla="*/ 1065855 w 2270768"/>
                <a:gd name="connsiteY49" fmla="*/ 2843213 h 5453063"/>
                <a:gd name="connsiteX50" fmla="*/ 1065855 w 2270768"/>
                <a:gd name="connsiteY50" fmla="*/ 3071813 h 5453063"/>
                <a:gd name="connsiteX51" fmla="*/ 1022993 w 2270768"/>
                <a:gd name="connsiteY51" fmla="*/ 3167063 h 5453063"/>
                <a:gd name="connsiteX52" fmla="*/ 827730 w 2270768"/>
                <a:gd name="connsiteY52" fmla="*/ 3171825 h 5453063"/>
                <a:gd name="connsiteX53" fmla="*/ 765818 w 2270768"/>
                <a:gd name="connsiteY53" fmla="*/ 3062288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37243 w 2270768"/>
                <a:gd name="connsiteY57" fmla="*/ 2481263 h 5453063"/>
                <a:gd name="connsiteX58" fmla="*/ 618180 w 2270768"/>
                <a:gd name="connsiteY58" fmla="*/ 2209800 h 5453063"/>
                <a:gd name="connsiteX59" fmla="*/ 618180 w 2270768"/>
                <a:gd name="connsiteY59" fmla="*/ 1395413 h 5453063"/>
                <a:gd name="connsiteX60" fmla="*/ 522930 w 2270768"/>
                <a:gd name="connsiteY60" fmla="*/ 1600200 h 5453063"/>
                <a:gd name="connsiteX61" fmla="*/ 356243 w 2270768"/>
                <a:gd name="connsiteY61" fmla="*/ 1747838 h 5453063"/>
                <a:gd name="connsiteX62" fmla="*/ 160980 w 2270768"/>
                <a:gd name="connsiteY62" fmla="*/ 1938338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71713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18280 w 2270768"/>
                <a:gd name="connsiteY39" fmla="*/ 3509963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65855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51543 w 2270768"/>
                <a:gd name="connsiteY45" fmla="*/ 1490663 h 5453063"/>
                <a:gd name="connsiteX46" fmla="*/ 784868 w 2270768"/>
                <a:gd name="connsiteY46" fmla="*/ 2143125 h 5453063"/>
                <a:gd name="connsiteX47" fmla="*/ 961080 w 2270768"/>
                <a:gd name="connsiteY47" fmla="*/ 2586038 h 5453063"/>
                <a:gd name="connsiteX48" fmla="*/ 1003943 w 2270768"/>
                <a:gd name="connsiteY48" fmla="*/ 2790825 h 5453063"/>
                <a:gd name="connsiteX49" fmla="*/ 1065855 w 2270768"/>
                <a:gd name="connsiteY49" fmla="*/ 2843213 h 5453063"/>
                <a:gd name="connsiteX50" fmla="*/ 1065855 w 2270768"/>
                <a:gd name="connsiteY50" fmla="*/ 3071813 h 5453063"/>
                <a:gd name="connsiteX51" fmla="*/ 1022993 w 2270768"/>
                <a:gd name="connsiteY51" fmla="*/ 3167063 h 5453063"/>
                <a:gd name="connsiteX52" fmla="*/ 827730 w 2270768"/>
                <a:gd name="connsiteY52" fmla="*/ 3171825 h 5453063"/>
                <a:gd name="connsiteX53" fmla="*/ 765818 w 2270768"/>
                <a:gd name="connsiteY53" fmla="*/ 3062288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37243 w 2270768"/>
                <a:gd name="connsiteY57" fmla="*/ 2481263 h 5453063"/>
                <a:gd name="connsiteX58" fmla="*/ 618180 w 2270768"/>
                <a:gd name="connsiteY58" fmla="*/ 2209800 h 5453063"/>
                <a:gd name="connsiteX59" fmla="*/ 618180 w 2270768"/>
                <a:gd name="connsiteY59" fmla="*/ 1395413 h 5453063"/>
                <a:gd name="connsiteX60" fmla="*/ 522930 w 2270768"/>
                <a:gd name="connsiteY60" fmla="*/ 1600200 h 5453063"/>
                <a:gd name="connsiteX61" fmla="*/ 356243 w 2270768"/>
                <a:gd name="connsiteY61" fmla="*/ 174783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71713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18280 w 2270768"/>
                <a:gd name="connsiteY39" fmla="*/ 3509963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65855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51543 w 2270768"/>
                <a:gd name="connsiteY45" fmla="*/ 1490663 h 5453063"/>
                <a:gd name="connsiteX46" fmla="*/ 784868 w 2270768"/>
                <a:gd name="connsiteY46" fmla="*/ 2143125 h 5453063"/>
                <a:gd name="connsiteX47" fmla="*/ 961080 w 2270768"/>
                <a:gd name="connsiteY47" fmla="*/ 2586038 h 5453063"/>
                <a:gd name="connsiteX48" fmla="*/ 1003943 w 2270768"/>
                <a:gd name="connsiteY48" fmla="*/ 2790825 h 5453063"/>
                <a:gd name="connsiteX49" fmla="*/ 1065855 w 2270768"/>
                <a:gd name="connsiteY49" fmla="*/ 2843213 h 5453063"/>
                <a:gd name="connsiteX50" fmla="*/ 1065855 w 2270768"/>
                <a:gd name="connsiteY50" fmla="*/ 3071813 h 5453063"/>
                <a:gd name="connsiteX51" fmla="*/ 1022993 w 2270768"/>
                <a:gd name="connsiteY51" fmla="*/ 3167063 h 5453063"/>
                <a:gd name="connsiteX52" fmla="*/ 827730 w 2270768"/>
                <a:gd name="connsiteY52" fmla="*/ 3171825 h 5453063"/>
                <a:gd name="connsiteX53" fmla="*/ 765818 w 2270768"/>
                <a:gd name="connsiteY53" fmla="*/ 3062288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37243 w 2270768"/>
                <a:gd name="connsiteY57" fmla="*/ 2481263 h 5453063"/>
                <a:gd name="connsiteX58" fmla="*/ 618180 w 2270768"/>
                <a:gd name="connsiteY58" fmla="*/ 2209800 h 5453063"/>
                <a:gd name="connsiteX59" fmla="*/ 618180 w 2270768"/>
                <a:gd name="connsiteY59" fmla="*/ 1395413 h 5453063"/>
                <a:gd name="connsiteX60" fmla="*/ 522930 w 2270768"/>
                <a:gd name="connsiteY60" fmla="*/ 1600200 h 5453063"/>
                <a:gd name="connsiteX61" fmla="*/ 356243 w 2270768"/>
                <a:gd name="connsiteY61" fmla="*/ 174783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71713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18280 w 2270768"/>
                <a:gd name="connsiteY39" fmla="*/ 3509963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65855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51543 w 2270768"/>
                <a:gd name="connsiteY45" fmla="*/ 1490663 h 5453063"/>
                <a:gd name="connsiteX46" fmla="*/ 784868 w 2270768"/>
                <a:gd name="connsiteY46" fmla="*/ 2143125 h 5453063"/>
                <a:gd name="connsiteX47" fmla="*/ 961080 w 2270768"/>
                <a:gd name="connsiteY47" fmla="*/ 2586038 h 5453063"/>
                <a:gd name="connsiteX48" fmla="*/ 1003943 w 2270768"/>
                <a:gd name="connsiteY48" fmla="*/ 2790825 h 5453063"/>
                <a:gd name="connsiteX49" fmla="*/ 1065855 w 2270768"/>
                <a:gd name="connsiteY49" fmla="*/ 2843213 h 5453063"/>
                <a:gd name="connsiteX50" fmla="*/ 1065855 w 2270768"/>
                <a:gd name="connsiteY50" fmla="*/ 3071813 h 5453063"/>
                <a:gd name="connsiteX51" fmla="*/ 1022993 w 2270768"/>
                <a:gd name="connsiteY51" fmla="*/ 3167063 h 5453063"/>
                <a:gd name="connsiteX52" fmla="*/ 827730 w 2270768"/>
                <a:gd name="connsiteY52" fmla="*/ 3171825 h 5453063"/>
                <a:gd name="connsiteX53" fmla="*/ 765818 w 2270768"/>
                <a:gd name="connsiteY53" fmla="*/ 3062288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37243 w 2270768"/>
                <a:gd name="connsiteY57" fmla="*/ 2481263 h 5453063"/>
                <a:gd name="connsiteX58" fmla="*/ 618180 w 2270768"/>
                <a:gd name="connsiteY58" fmla="*/ 2209800 h 5453063"/>
                <a:gd name="connsiteX59" fmla="*/ 618180 w 2270768"/>
                <a:gd name="connsiteY59" fmla="*/ 1395413 h 5453063"/>
                <a:gd name="connsiteX60" fmla="*/ 522930 w 2270768"/>
                <a:gd name="connsiteY60" fmla="*/ 1600200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71713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18280 w 2270768"/>
                <a:gd name="connsiteY39" fmla="*/ 3509963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65855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51543 w 2270768"/>
                <a:gd name="connsiteY45" fmla="*/ 1490663 h 5453063"/>
                <a:gd name="connsiteX46" fmla="*/ 784868 w 2270768"/>
                <a:gd name="connsiteY46" fmla="*/ 2143125 h 5453063"/>
                <a:gd name="connsiteX47" fmla="*/ 961080 w 2270768"/>
                <a:gd name="connsiteY47" fmla="*/ 2586038 h 5453063"/>
                <a:gd name="connsiteX48" fmla="*/ 1003943 w 2270768"/>
                <a:gd name="connsiteY48" fmla="*/ 2790825 h 5453063"/>
                <a:gd name="connsiteX49" fmla="*/ 1065855 w 2270768"/>
                <a:gd name="connsiteY49" fmla="*/ 2843213 h 5453063"/>
                <a:gd name="connsiteX50" fmla="*/ 1065855 w 2270768"/>
                <a:gd name="connsiteY50" fmla="*/ 3071813 h 5453063"/>
                <a:gd name="connsiteX51" fmla="*/ 1022993 w 2270768"/>
                <a:gd name="connsiteY51" fmla="*/ 3167063 h 5453063"/>
                <a:gd name="connsiteX52" fmla="*/ 827730 w 2270768"/>
                <a:gd name="connsiteY52" fmla="*/ 3171825 h 5453063"/>
                <a:gd name="connsiteX53" fmla="*/ 765818 w 2270768"/>
                <a:gd name="connsiteY53" fmla="*/ 3062288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37243 w 2270768"/>
                <a:gd name="connsiteY57" fmla="*/ 2481263 h 5453063"/>
                <a:gd name="connsiteX58" fmla="*/ 618180 w 2270768"/>
                <a:gd name="connsiteY58" fmla="*/ 2209800 h 5453063"/>
                <a:gd name="connsiteX59" fmla="*/ 618180 w 2270768"/>
                <a:gd name="connsiteY59" fmla="*/ 1395413 h 5453063"/>
                <a:gd name="connsiteX60" fmla="*/ 522930 w 2270768"/>
                <a:gd name="connsiteY60" fmla="*/ 1600200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71713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18280 w 2270768"/>
                <a:gd name="connsiteY39" fmla="*/ 3509963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65855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51543 w 2270768"/>
                <a:gd name="connsiteY45" fmla="*/ 1490663 h 5453063"/>
                <a:gd name="connsiteX46" fmla="*/ 784868 w 2270768"/>
                <a:gd name="connsiteY46" fmla="*/ 2143125 h 5453063"/>
                <a:gd name="connsiteX47" fmla="*/ 961080 w 2270768"/>
                <a:gd name="connsiteY47" fmla="*/ 2586038 h 5453063"/>
                <a:gd name="connsiteX48" fmla="*/ 1003943 w 2270768"/>
                <a:gd name="connsiteY48" fmla="*/ 2790825 h 5453063"/>
                <a:gd name="connsiteX49" fmla="*/ 1065855 w 2270768"/>
                <a:gd name="connsiteY49" fmla="*/ 2843213 h 5453063"/>
                <a:gd name="connsiteX50" fmla="*/ 1065855 w 2270768"/>
                <a:gd name="connsiteY50" fmla="*/ 3071813 h 5453063"/>
                <a:gd name="connsiteX51" fmla="*/ 1022993 w 2270768"/>
                <a:gd name="connsiteY51" fmla="*/ 3167063 h 5453063"/>
                <a:gd name="connsiteX52" fmla="*/ 827730 w 2270768"/>
                <a:gd name="connsiteY52" fmla="*/ 3171825 h 5453063"/>
                <a:gd name="connsiteX53" fmla="*/ 765818 w 2270768"/>
                <a:gd name="connsiteY53" fmla="*/ 3062288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37243 w 2270768"/>
                <a:gd name="connsiteY57" fmla="*/ 2481263 h 5453063"/>
                <a:gd name="connsiteX58" fmla="*/ 618180 w 2270768"/>
                <a:gd name="connsiteY58" fmla="*/ 2209800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71713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18280 w 2270768"/>
                <a:gd name="connsiteY39" fmla="*/ 3509963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65855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51543 w 2270768"/>
                <a:gd name="connsiteY45" fmla="*/ 1490663 h 5453063"/>
                <a:gd name="connsiteX46" fmla="*/ 784868 w 2270768"/>
                <a:gd name="connsiteY46" fmla="*/ 2143125 h 5453063"/>
                <a:gd name="connsiteX47" fmla="*/ 961080 w 2270768"/>
                <a:gd name="connsiteY47" fmla="*/ 2586038 h 5453063"/>
                <a:gd name="connsiteX48" fmla="*/ 1003943 w 2270768"/>
                <a:gd name="connsiteY48" fmla="*/ 2790825 h 5453063"/>
                <a:gd name="connsiteX49" fmla="*/ 1065855 w 2270768"/>
                <a:gd name="connsiteY49" fmla="*/ 2843213 h 5453063"/>
                <a:gd name="connsiteX50" fmla="*/ 1065855 w 2270768"/>
                <a:gd name="connsiteY50" fmla="*/ 3071813 h 5453063"/>
                <a:gd name="connsiteX51" fmla="*/ 1022993 w 2270768"/>
                <a:gd name="connsiteY51" fmla="*/ 3167063 h 5453063"/>
                <a:gd name="connsiteX52" fmla="*/ 827730 w 2270768"/>
                <a:gd name="connsiteY52" fmla="*/ 3171825 h 5453063"/>
                <a:gd name="connsiteX53" fmla="*/ 765818 w 2270768"/>
                <a:gd name="connsiteY53" fmla="*/ 3062288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37243 w 2270768"/>
                <a:gd name="connsiteY57" fmla="*/ 2481263 h 5453063"/>
                <a:gd name="connsiteX58" fmla="*/ 618180 w 2270768"/>
                <a:gd name="connsiteY58" fmla="*/ 2209800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18280 w 2270768"/>
                <a:gd name="connsiteY39" fmla="*/ 3509963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65855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51543 w 2270768"/>
                <a:gd name="connsiteY45" fmla="*/ 1490663 h 5453063"/>
                <a:gd name="connsiteX46" fmla="*/ 784868 w 2270768"/>
                <a:gd name="connsiteY46" fmla="*/ 2143125 h 5453063"/>
                <a:gd name="connsiteX47" fmla="*/ 961080 w 2270768"/>
                <a:gd name="connsiteY47" fmla="*/ 2586038 h 5453063"/>
                <a:gd name="connsiteX48" fmla="*/ 1003943 w 2270768"/>
                <a:gd name="connsiteY48" fmla="*/ 2790825 h 5453063"/>
                <a:gd name="connsiteX49" fmla="*/ 1065855 w 2270768"/>
                <a:gd name="connsiteY49" fmla="*/ 2843213 h 5453063"/>
                <a:gd name="connsiteX50" fmla="*/ 1065855 w 2270768"/>
                <a:gd name="connsiteY50" fmla="*/ 3071813 h 5453063"/>
                <a:gd name="connsiteX51" fmla="*/ 1022993 w 2270768"/>
                <a:gd name="connsiteY51" fmla="*/ 3167063 h 5453063"/>
                <a:gd name="connsiteX52" fmla="*/ 827730 w 2270768"/>
                <a:gd name="connsiteY52" fmla="*/ 3171825 h 5453063"/>
                <a:gd name="connsiteX53" fmla="*/ 765818 w 2270768"/>
                <a:gd name="connsiteY53" fmla="*/ 3062288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37243 w 2270768"/>
                <a:gd name="connsiteY57" fmla="*/ 2481263 h 5453063"/>
                <a:gd name="connsiteX58" fmla="*/ 618180 w 2270768"/>
                <a:gd name="connsiteY58" fmla="*/ 2209800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18280 w 2270768"/>
                <a:gd name="connsiteY39" fmla="*/ 3509963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65855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51543 w 2270768"/>
                <a:gd name="connsiteY45" fmla="*/ 1490663 h 5453063"/>
                <a:gd name="connsiteX46" fmla="*/ 784868 w 2270768"/>
                <a:gd name="connsiteY46" fmla="*/ 2143125 h 5453063"/>
                <a:gd name="connsiteX47" fmla="*/ 961080 w 2270768"/>
                <a:gd name="connsiteY47" fmla="*/ 2586038 h 5453063"/>
                <a:gd name="connsiteX48" fmla="*/ 1003943 w 2270768"/>
                <a:gd name="connsiteY48" fmla="*/ 2790825 h 5453063"/>
                <a:gd name="connsiteX49" fmla="*/ 1065855 w 2270768"/>
                <a:gd name="connsiteY49" fmla="*/ 2843213 h 5453063"/>
                <a:gd name="connsiteX50" fmla="*/ 1065855 w 2270768"/>
                <a:gd name="connsiteY50" fmla="*/ 3071813 h 5453063"/>
                <a:gd name="connsiteX51" fmla="*/ 1022993 w 2270768"/>
                <a:gd name="connsiteY51" fmla="*/ 3167063 h 5453063"/>
                <a:gd name="connsiteX52" fmla="*/ 827730 w 2270768"/>
                <a:gd name="connsiteY52" fmla="*/ 3171825 h 5453063"/>
                <a:gd name="connsiteX53" fmla="*/ 765818 w 2270768"/>
                <a:gd name="connsiteY53" fmla="*/ 3062288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37243 w 2270768"/>
                <a:gd name="connsiteY57" fmla="*/ 2481263 h 5453063"/>
                <a:gd name="connsiteX58" fmla="*/ 630086 w 2270768"/>
                <a:gd name="connsiteY58" fmla="*/ 2187178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18280 w 2270768"/>
                <a:gd name="connsiteY39" fmla="*/ 3509963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65855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51543 w 2270768"/>
                <a:gd name="connsiteY45" fmla="*/ 1490663 h 5453063"/>
                <a:gd name="connsiteX46" fmla="*/ 784868 w 2270768"/>
                <a:gd name="connsiteY46" fmla="*/ 2143125 h 5453063"/>
                <a:gd name="connsiteX47" fmla="*/ 961080 w 2270768"/>
                <a:gd name="connsiteY47" fmla="*/ 2586038 h 5453063"/>
                <a:gd name="connsiteX48" fmla="*/ 1003943 w 2270768"/>
                <a:gd name="connsiteY48" fmla="*/ 2790825 h 5453063"/>
                <a:gd name="connsiteX49" fmla="*/ 1065855 w 2270768"/>
                <a:gd name="connsiteY49" fmla="*/ 2843213 h 5453063"/>
                <a:gd name="connsiteX50" fmla="*/ 1065855 w 2270768"/>
                <a:gd name="connsiteY50" fmla="*/ 3071813 h 5453063"/>
                <a:gd name="connsiteX51" fmla="*/ 1022993 w 2270768"/>
                <a:gd name="connsiteY51" fmla="*/ 3167063 h 5453063"/>
                <a:gd name="connsiteX52" fmla="*/ 827730 w 2270768"/>
                <a:gd name="connsiteY52" fmla="*/ 3171825 h 5453063"/>
                <a:gd name="connsiteX53" fmla="*/ 765818 w 2270768"/>
                <a:gd name="connsiteY53" fmla="*/ 3062288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37243 w 2270768"/>
                <a:gd name="connsiteY57" fmla="*/ 2481263 h 5453063"/>
                <a:gd name="connsiteX58" fmla="*/ 639611 w 2270768"/>
                <a:gd name="connsiteY58" fmla="*/ 217646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18280 w 2270768"/>
                <a:gd name="connsiteY39" fmla="*/ 3509963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65855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51543 w 2270768"/>
                <a:gd name="connsiteY45" fmla="*/ 1490663 h 5453063"/>
                <a:gd name="connsiteX46" fmla="*/ 784868 w 2270768"/>
                <a:gd name="connsiteY46" fmla="*/ 2143125 h 5453063"/>
                <a:gd name="connsiteX47" fmla="*/ 961080 w 2270768"/>
                <a:gd name="connsiteY47" fmla="*/ 2586038 h 5453063"/>
                <a:gd name="connsiteX48" fmla="*/ 1003943 w 2270768"/>
                <a:gd name="connsiteY48" fmla="*/ 2790825 h 5453063"/>
                <a:gd name="connsiteX49" fmla="*/ 1065855 w 2270768"/>
                <a:gd name="connsiteY49" fmla="*/ 2843213 h 5453063"/>
                <a:gd name="connsiteX50" fmla="*/ 1065855 w 2270768"/>
                <a:gd name="connsiteY50" fmla="*/ 3071813 h 5453063"/>
                <a:gd name="connsiteX51" fmla="*/ 1022993 w 2270768"/>
                <a:gd name="connsiteY51" fmla="*/ 3167063 h 5453063"/>
                <a:gd name="connsiteX52" fmla="*/ 827730 w 2270768"/>
                <a:gd name="connsiteY52" fmla="*/ 3171825 h 5453063"/>
                <a:gd name="connsiteX53" fmla="*/ 765818 w 2270768"/>
                <a:gd name="connsiteY53" fmla="*/ 3062288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37243 w 2270768"/>
                <a:gd name="connsiteY57" fmla="*/ 2481263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18280 w 2270768"/>
                <a:gd name="connsiteY39" fmla="*/ 3509963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65855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51543 w 2270768"/>
                <a:gd name="connsiteY45" fmla="*/ 1490663 h 5453063"/>
                <a:gd name="connsiteX46" fmla="*/ 784868 w 2270768"/>
                <a:gd name="connsiteY46" fmla="*/ 2143125 h 5453063"/>
                <a:gd name="connsiteX47" fmla="*/ 961080 w 2270768"/>
                <a:gd name="connsiteY47" fmla="*/ 2586038 h 5453063"/>
                <a:gd name="connsiteX48" fmla="*/ 1003943 w 2270768"/>
                <a:gd name="connsiteY48" fmla="*/ 2790825 h 5453063"/>
                <a:gd name="connsiteX49" fmla="*/ 1065855 w 2270768"/>
                <a:gd name="connsiteY49" fmla="*/ 2843213 h 5453063"/>
                <a:gd name="connsiteX50" fmla="*/ 1065855 w 2270768"/>
                <a:gd name="connsiteY50" fmla="*/ 3071813 h 5453063"/>
                <a:gd name="connsiteX51" fmla="*/ 1022993 w 2270768"/>
                <a:gd name="connsiteY51" fmla="*/ 3167063 h 5453063"/>
                <a:gd name="connsiteX52" fmla="*/ 827730 w 2270768"/>
                <a:gd name="connsiteY52" fmla="*/ 3171825 h 5453063"/>
                <a:gd name="connsiteX53" fmla="*/ 765818 w 2270768"/>
                <a:gd name="connsiteY53" fmla="*/ 3062288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37243 w 2270768"/>
                <a:gd name="connsiteY57" fmla="*/ 2481263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18280 w 2270768"/>
                <a:gd name="connsiteY39" fmla="*/ 3509963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65855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51543 w 2270768"/>
                <a:gd name="connsiteY45" fmla="*/ 1490663 h 5453063"/>
                <a:gd name="connsiteX46" fmla="*/ 784868 w 2270768"/>
                <a:gd name="connsiteY46" fmla="*/ 2143125 h 5453063"/>
                <a:gd name="connsiteX47" fmla="*/ 961080 w 2270768"/>
                <a:gd name="connsiteY47" fmla="*/ 2586038 h 5453063"/>
                <a:gd name="connsiteX48" fmla="*/ 1003943 w 2270768"/>
                <a:gd name="connsiteY48" fmla="*/ 2790825 h 5453063"/>
                <a:gd name="connsiteX49" fmla="*/ 1065855 w 2270768"/>
                <a:gd name="connsiteY49" fmla="*/ 2843213 h 5453063"/>
                <a:gd name="connsiteX50" fmla="*/ 1065855 w 2270768"/>
                <a:gd name="connsiteY50" fmla="*/ 3071813 h 5453063"/>
                <a:gd name="connsiteX51" fmla="*/ 1022993 w 2270768"/>
                <a:gd name="connsiteY51" fmla="*/ 3167063 h 5453063"/>
                <a:gd name="connsiteX52" fmla="*/ 827730 w 2270768"/>
                <a:gd name="connsiteY52" fmla="*/ 3171825 h 5453063"/>
                <a:gd name="connsiteX53" fmla="*/ 765818 w 2270768"/>
                <a:gd name="connsiteY53" fmla="*/ 3062288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18280 w 2270768"/>
                <a:gd name="connsiteY39" fmla="*/ 3509963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65855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51543 w 2270768"/>
                <a:gd name="connsiteY45" fmla="*/ 1490663 h 5453063"/>
                <a:gd name="connsiteX46" fmla="*/ 784868 w 2270768"/>
                <a:gd name="connsiteY46" fmla="*/ 2143125 h 5453063"/>
                <a:gd name="connsiteX47" fmla="*/ 961080 w 2270768"/>
                <a:gd name="connsiteY47" fmla="*/ 2586038 h 5453063"/>
                <a:gd name="connsiteX48" fmla="*/ 1003943 w 2270768"/>
                <a:gd name="connsiteY48" fmla="*/ 2790825 h 5453063"/>
                <a:gd name="connsiteX49" fmla="*/ 1065855 w 2270768"/>
                <a:gd name="connsiteY49" fmla="*/ 2843213 h 5453063"/>
                <a:gd name="connsiteX50" fmla="*/ 1065855 w 2270768"/>
                <a:gd name="connsiteY50" fmla="*/ 3071813 h 5453063"/>
                <a:gd name="connsiteX51" fmla="*/ 1022993 w 2270768"/>
                <a:gd name="connsiteY51" fmla="*/ 3167063 h 5453063"/>
                <a:gd name="connsiteX52" fmla="*/ 827730 w 2270768"/>
                <a:gd name="connsiteY52" fmla="*/ 3171825 h 5453063"/>
                <a:gd name="connsiteX53" fmla="*/ 765818 w 2270768"/>
                <a:gd name="connsiteY53" fmla="*/ 3062288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18280 w 2270768"/>
                <a:gd name="connsiteY39" fmla="*/ 3509963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65855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51543 w 2270768"/>
                <a:gd name="connsiteY45" fmla="*/ 1490663 h 5453063"/>
                <a:gd name="connsiteX46" fmla="*/ 784868 w 2270768"/>
                <a:gd name="connsiteY46" fmla="*/ 2143125 h 5453063"/>
                <a:gd name="connsiteX47" fmla="*/ 961080 w 2270768"/>
                <a:gd name="connsiteY47" fmla="*/ 2586038 h 5453063"/>
                <a:gd name="connsiteX48" fmla="*/ 1003943 w 2270768"/>
                <a:gd name="connsiteY48" fmla="*/ 2790825 h 5453063"/>
                <a:gd name="connsiteX49" fmla="*/ 1065855 w 2270768"/>
                <a:gd name="connsiteY49" fmla="*/ 2843213 h 5453063"/>
                <a:gd name="connsiteX50" fmla="*/ 1065855 w 2270768"/>
                <a:gd name="connsiteY50" fmla="*/ 3071813 h 5453063"/>
                <a:gd name="connsiteX51" fmla="*/ 1022993 w 2270768"/>
                <a:gd name="connsiteY51" fmla="*/ 3167063 h 5453063"/>
                <a:gd name="connsiteX52" fmla="*/ 827730 w 2270768"/>
                <a:gd name="connsiteY52" fmla="*/ 3171825 h 5453063"/>
                <a:gd name="connsiteX53" fmla="*/ 765818 w 2270768"/>
                <a:gd name="connsiteY53" fmla="*/ 3062288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18280 w 2270768"/>
                <a:gd name="connsiteY39" fmla="*/ 3509963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65855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51543 w 2270768"/>
                <a:gd name="connsiteY45" fmla="*/ 1490663 h 5453063"/>
                <a:gd name="connsiteX46" fmla="*/ 784868 w 2270768"/>
                <a:gd name="connsiteY46" fmla="*/ 2143125 h 5453063"/>
                <a:gd name="connsiteX47" fmla="*/ 961080 w 2270768"/>
                <a:gd name="connsiteY47" fmla="*/ 2586038 h 5453063"/>
                <a:gd name="connsiteX48" fmla="*/ 1003943 w 2270768"/>
                <a:gd name="connsiteY48" fmla="*/ 2790825 h 5453063"/>
                <a:gd name="connsiteX49" fmla="*/ 1065855 w 2270768"/>
                <a:gd name="connsiteY49" fmla="*/ 2843213 h 5453063"/>
                <a:gd name="connsiteX50" fmla="*/ 1065855 w 2270768"/>
                <a:gd name="connsiteY50" fmla="*/ 3071813 h 5453063"/>
                <a:gd name="connsiteX51" fmla="*/ 1022993 w 2270768"/>
                <a:gd name="connsiteY51" fmla="*/ 3167063 h 5453063"/>
                <a:gd name="connsiteX52" fmla="*/ 827730 w 2270768"/>
                <a:gd name="connsiteY52" fmla="*/ 3171825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18280 w 2270768"/>
                <a:gd name="connsiteY39" fmla="*/ 3509963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65855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51543 w 2270768"/>
                <a:gd name="connsiteY45" fmla="*/ 1490663 h 5453063"/>
                <a:gd name="connsiteX46" fmla="*/ 784868 w 2270768"/>
                <a:gd name="connsiteY46" fmla="*/ 2143125 h 5453063"/>
                <a:gd name="connsiteX47" fmla="*/ 961080 w 2270768"/>
                <a:gd name="connsiteY47" fmla="*/ 2586038 h 5453063"/>
                <a:gd name="connsiteX48" fmla="*/ 1003943 w 2270768"/>
                <a:gd name="connsiteY48" fmla="*/ 2790825 h 5453063"/>
                <a:gd name="connsiteX49" fmla="*/ 1065855 w 2270768"/>
                <a:gd name="connsiteY49" fmla="*/ 2843213 h 5453063"/>
                <a:gd name="connsiteX50" fmla="*/ 1065855 w 2270768"/>
                <a:gd name="connsiteY50" fmla="*/ 3071813 h 5453063"/>
                <a:gd name="connsiteX51" fmla="*/ 1022993 w 2270768"/>
                <a:gd name="connsiteY51" fmla="*/ 3167063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18280 w 2270768"/>
                <a:gd name="connsiteY39" fmla="*/ 3509963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65855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51543 w 2270768"/>
                <a:gd name="connsiteY45" fmla="*/ 1490663 h 5453063"/>
                <a:gd name="connsiteX46" fmla="*/ 784868 w 2270768"/>
                <a:gd name="connsiteY46" fmla="*/ 2143125 h 5453063"/>
                <a:gd name="connsiteX47" fmla="*/ 961080 w 2270768"/>
                <a:gd name="connsiteY47" fmla="*/ 2586038 h 5453063"/>
                <a:gd name="connsiteX48" fmla="*/ 1003943 w 2270768"/>
                <a:gd name="connsiteY48" fmla="*/ 2790825 h 5453063"/>
                <a:gd name="connsiteX49" fmla="*/ 1065855 w 2270768"/>
                <a:gd name="connsiteY49" fmla="*/ 2843213 h 5453063"/>
                <a:gd name="connsiteX50" fmla="*/ 1065855 w 2270768"/>
                <a:gd name="connsiteY50" fmla="*/ 3071813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18280 w 2270768"/>
                <a:gd name="connsiteY39" fmla="*/ 3509963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65855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51543 w 2270768"/>
                <a:gd name="connsiteY45" fmla="*/ 1490663 h 5453063"/>
                <a:gd name="connsiteX46" fmla="*/ 784868 w 2270768"/>
                <a:gd name="connsiteY46" fmla="*/ 2143125 h 5453063"/>
                <a:gd name="connsiteX47" fmla="*/ 961080 w 2270768"/>
                <a:gd name="connsiteY47" fmla="*/ 2586038 h 5453063"/>
                <a:gd name="connsiteX48" fmla="*/ 1003943 w 2270768"/>
                <a:gd name="connsiteY48" fmla="*/ 2790825 h 5453063"/>
                <a:gd name="connsiteX49" fmla="*/ 1065855 w 2270768"/>
                <a:gd name="connsiteY49" fmla="*/ 2843213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18280 w 2270768"/>
                <a:gd name="connsiteY39" fmla="*/ 3509963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65855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51543 w 2270768"/>
                <a:gd name="connsiteY45" fmla="*/ 1490663 h 5453063"/>
                <a:gd name="connsiteX46" fmla="*/ 784868 w 2270768"/>
                <a:gd name="connsiteY46" fmla="*/ 2143125 h 5453063"/>
                <a:gd name="connsiteX47" fmla="*/ 961080 w 2270768"/>
                <a:gd name="connsiteY47" fmla="*/ 2586038 h 5453063"/>
                <a:gd name="connsiteX48" fmla="*/ 1003943 w 2270768"/>
                <a:gd name="connsiteY48" fmla="*/ 2790825 h 5453063"/>
                <a:gd name="connsiteX49" fmla="*/ 10301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18280 w 2270768"/>
                <a:gd name="connsiteY39" fmla="*/ 3509963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65855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51543 w 2270768"/>
                <a:gd name="connsiteY45" fmla="*/ 1490663 h 5453063"/>
                <a:gd name="connsiteX46" fmla="*/ 784868 w 2270768"/>
                <a:gd name="connsiteY46" fmla="*/ 2143125 h 5453063"/>
                <a:gd name="connsiteX47" fmla="*/ 961080 w 2270768"/>
                <a:gd name="connsiteY47" fmla="*/ 2586038 h 5453063"/>
                <a:gd name="connsiteX48" fmla="*/ 1003943 w 2270768"/>
                <a:gd name="connsiteY48" fmla="*/ 2790825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18280 w 2270768"/>
                <a:gd name="connsiteY39" fmla="*/ 3509963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65855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51543 w 2270768"/>
                <a:gd name="connsiteY45" fmla="*/ 1490663 h 5453063"/>
                <a:gd name="connsiteX46" fmla="*/ 784868 w 2270768"/>
                <a:gd name="connsiteY46" fmla="*/ 2143125 h 5453063"/>
                <a:gd name="connsiteX47" fmla="*/ 940839 w 2270768"/>
                <a:gd name="connsiteY47" fmla="*/ 2588419 h 5453063"/>
                <a:gd name="connsiteX48" fmla="*/ 1003943 w 2270768"/>
                <a:gd name="connsiteY48" fmla="*/ 2790825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18280 w 2270768"/>
                <a:gd name="connsiteY39" fmla="*/ 3509963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65855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51543 w 2270768"/>
                <a:gd name="connsiteY45" fmla="*/ 1490663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1003943 w 2270768"/>
                <a:gd name="connsiteY48" fmla="*/ 2790825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18280 w 2270768"/>
                <a:gd name="connsiteY39" fmla="*/ 3509963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65855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51543 w 2270768"/>
                <a:gd name="connsiteY45" fmla="*/ 1490663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18280 w 2270768"/>
                <a:gd name="connsiteY39" fmla="*/ 3509963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51543 w 2270768"/>
                <a:gd name="connsiteY45" fmla="*/ 1490663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18280 w 2270768"/>
                <a:gd name="connsiteY39" fmla="*/ 3509963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51543 w 2270768"/>
                <a:gd name="connsiteY45" fmla="*/ 1490663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51543 w 2270768"/>
                <a:gd name="connsiteY45" fmla="*/ 1490663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47972 w 2270768"/>
                <a:gd name="connsiteY45" fmla="*/ 1459707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84880 w 2270768"/>
                <a:gd name="connsiteY74" fmla="*/ 132160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56367 w 2270768"/>
                <a:gd name="connsiteY0" fmla="*/ 6667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37331 w 2270768"/>
                <a:gd name="connsiteY2" fmla="*/ 28455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1871 w 2270768"/>
                <a:gd name="connsiteY16" fmla="*/ 1570434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89730 w 2270768"/>
                <a:gd name="connsiteY16" fmla="*/ 1571625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89730 w 2270768"/>
                <a:gd name="connsiteY16" fmla="*/ 1571625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02827 w 2270768"/>
                <a:gd name="connsiteY17" fmla="*/ 181927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13568 w 2270768"/>
                <a:gd name="connsiteY11" fmla="*/ 2013348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13568 w 2270768"/>
                <a:gd name="connsiteY11" fmla="*/ 2013348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15949 w 2270768"/>
                <a:gd name="connsiteY18" fmla="*/ 1999060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13568 w 2270768"/>
                <a:gd name="connsiteY11" fmla="*/ 2013348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15949 w 2270768"/>
                <a:gd name="connsiteY18" fmla="*/ 1999060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13568 w 2270768"/>
                <a:gd name="connsiteY11" fmla="*/ 2013348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15949 w 2270768"/>
                <a:gd name="connsiteY18" fmla="*/ 1999060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13568 w 2270768"/>
                <a:gd name="connsiteY11" fmla="*/ 2013348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07614 w 2270768"/>
                <a:gd name="connsiteY18" fmla="*/ 1995488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13568 w 2270768"/>
                <a:gd name="connsiteY11" fmla="*/ 2013348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794517 w 2270768"/>
                <a:gd name="connsiteY18" fmla="*/ 2035969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20711 w 2270768"/>
                <a:gd name="connsiteY11" fmla="*/ 1999061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794517 w 2270768"/>
                <a:gd name="connsiteY18" fmla="*/ 2035969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20711 w 2270768"/>
                <a:gd name="connsiteY11" fmla="*/ 1999061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17139 w 2270768"/>
                <a:gd name="connsiteY18" fmla="*/ 1997869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20711 w 2270768"/>
                <a:gd name="connsiteY11" fmla="*/ 1999061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17139 w 2270768"/>
                <a:gd name="connsiteY18" fmla="*/ 1997869 h 5453063"/>
                <a:gd name="connsiteX19" fmla="*/ 1823093 w 2270768"/>
                <a:gd name="connsiteY19" fmla="*/ 2105025 h 5453063"/>
                <a:gd name="connsiteX20" fmla="*/ 1983827 w 2270768"/>
                <a:gd name="connsiteY20" fmla="*/ 2416969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20711 w 2270768"/>
                <a:gd name="connsiteY11" fmla="*/ 1999061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17139 w 2270768"/>
                <a:gd name="connsiteY18" fmla="*/ 1997869 h 5453063"/>
                <a:gd name="connsiteX19" fmla="*/ 1823093 w 2270768"/>
                <a:gd name="connsiteY19" fmla="*/ 2105025 h 5453063"/>
                <a:gd name="connsiteX20" fmla="*/ 1983827 w 2270768"/>
                <a:gd name="connsiteY20" fmla="*/ 2416969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20711 w 2270768"/>
                <a:gd name="connsiteY11" fmla="*/ 1999061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17139 w 2270768"/>
                <a:gd name="connsiteY18" fmla="*/ 1997869 h 5453063"/>
                <a:gd name="connsiteX19" fmla="*/ 1823093 w 2270768"/>
                <a:gd name="connsiteY19" fmla="*/ 2105025 h 5453063"/>
                <a:gd name="connsiteX20" fmla="*/ 1983827 w 2270768"/>
                <a:gd name="connsiteY20" fmla="*/ 2416969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20711 w 2270768"/>
                <a:gd name="connsiteY11" fmla="*/ 1999061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17139 w 2270768"/>
                <a:gd name="connsiteY18" fmla="*/ 1997869 h 5453063"/>
                <a:gd name="connsiteX19" fmla="*/ 1823093 w 2270768"/>
                <a:gd name="connsiteY19" fmla="*/ 2105025 h 5453063"/>
                <a:gd name="connsiteX20" fmla="*/ 1983827 w 2270768"/>
                <a:gd name="connsiteY20" fmla="*/ 2416969 h 5453063"/>
                <a:gd name="connsiteX21" fmla="*/ 1969540 w 2270768"/>
                <a:gd name="connsiteY21" fmla="*/ 2764632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20711 w 2270768"/>
                <a:gd name="connsiteY11" fmla="*/ 1999061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17139 w 2270768"/>
                <a:gd name="connsiteY18" fmla="*/ 1997869 h 5453063"/>
                <a:gd name="connsiteX19" fmla="*/ 1823093 w 2270768"/>
                <a:gd name="connsiteY19" fmla="*/ 2105025 h 5453063"/>
                <a:gd name="connsiteX20" fmla="*/ 1983827 w 2270768"/>
                <a:gd name="connsiteY20" fmla="*/ 2416969 h 5453063"/>
                <a:gd name="connsiteX21" fmla="*/ 1969540 w 2270768"/>
                <a:gd name="connsiteY21" fmla="*/ 2764632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20711 w 2270768"/>
                <a:gd name="connsiteY11" fmla="*/ 1999061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17139 w 2270768"/>
                <a:gd name="connsiteY18" fmla="*/ 1997869 h 5453063"/>
                <a:gd name="connsiteX19" fmla="*/ 1823093 w 2270768"/>
                <a:gd name="connsiteY19" fmla="*/ 2105025 h 5453063"/>
                <a:gd name="connsiteX20" fmla="*/ 1983827 w 2270768"/>
                <a:gd name="connsiteY20" fmla="*/ 2416969 h 5453063"/>
                <a:gd name="connsiteX21" fmla="*/ 1976684 w 2270768"/>
                <a:gd name="connsiteY21" fmla="*/ 2782492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20711 w 2270768"/>
                <a:gd name="connsiteY11" fmla="*/ 1999061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17139 w 2270768"/>
                <a:gd name="connsiteY18" fmla="*/ 1997869 h 5453063"/>
                <a:gd name="connsiteX19" fmla="*/ 1823093 w 2270768"/>
                <a:gd name="connsiteY19" fmla="*/ 2105025 h 5453063"/>
                <a:gd name="connsiteX20" fmla="*/ 1983827 w 2270768"/>
                <a:gd name="connsiteY20" fmla="*/ 2416969 h 5453063"/>
                <a:gd name="connsiteX21" fmla="*/ 1976684 w 2270768"/>
                <a:gd name="connsiteY21" fmla="*/ 2782492 h 5453063"/>
                <a:gd name="connsiteX22" fmla="*/ 1856430 w 2270768"/>
                <a:gd name="connsiteY22" fmla="*/ 3167063 h 5453063"/>
                <a:gd name="connsiteX23" fmla="*/ 1774277 w 2270768"/>
                <a:gd name="connsiteY23" fmla="*/ 3626644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20711 w 2270768"/>
                <a:gd name="connsiteY11" fmla="*/ 1999061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17139 w 2270768"/>
                <a:gd name="connsiteY18" fmla="*/ 1997869 h 5453063"/>
                <a:gd name="connsiteX19" fmla="*/ 1823093 w 2270768"/>
                <a:gd name="connsiteY19" fmla="*/ 2105025 h 5453063"/>
                <a:gd name="connsiteX20" fmla="*/ 1983827 w 2270768"/>
                <a:gd name="connsiteY20" fmla="*/ 2416969 h 5453063"/>
                <a:gd name="connsiteX21" fmla="*/ 1976684 w 2270768"/>
                <a:gd name="connsiteY21" fmla="*/ 2782492 h 5453063"/>
                <a:gd name="connsiteX22" fmla="*/ 1856430 w 2270768"/>
                <a:gd name="connsiteY22" fmla="*/ 3167063 h 5453063"/>
                <a:gd name="connsiteX23" fmla="*/ 1775468 w 2270768"/>
                <a:gd name="connsiteY23" fmla="*/ 3673078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20711 w 2270768"/>
                <a:gd name="connsiteY11" fmla="*/ 1999061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17139 w 2270768"/>
                <a:gd name="connsiteY18" fmla="*/ 1997869 h 5453063"/>
                <a:gd name="connsiteX19" fmla="*/ 1823093 w 2270768"/>
                <a:gd name="connsiteY19" fmla="*/ 2105025 h 5453063"/>
                <a:gd name="connsiteX20" fmla="*/ 1983827 w 2270768"/>
                <a:gd name="connsiteY20" fmla="*/ 2416969 h 5453063"/>
                <a:gd name="connsiteX21" fmla="*/ 1976684 w 2270768"/>
                <a:gd name="connsiteY21" fmla="*/ 2782492 h 5453063"/>
                <a:gd name="connsiteX22" fmla="*/ 1856430 w 2270768"/>
                <a:gd name="connsiteY22" fmla="*/ 3167063 h 5453063"/>
                <a:gd name="connsiteX23" fmla="*/ 1775468 w 2270768"/>
                <a:gd name="connsiteY23" fmla="*/ 3673078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20711 w 2270768"/>
                <a:gd name="connsiteY11" fmla="*/ 1999061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17139 w 2270768"/>
                <a:gd name="connsiteY18" fmla="*/ 1997869 h 5453063"/>
                <a:gd name="connsiteX19" fmla="*/ 1823093 w 2270768"/>
                <a:gd name="connsiteY19" fmla="*/ 2105025 h 5453063"/>
                <a:gd name="connsiteX20" fmla="*/ 1983827 w 2270768"/>
                <a:gd name="connsiteY20" fmla="*/ 2416969 h 5453063"/>
                <a:gd name="connsiteX21" fmla="*/ 1976684 w 2270768"/>
                <a:gd name="connsiteY21" fmla="*/ 2782492 h 5453063"/>
                <a:gd name="connsiteX22" fmla="*/ 1856430 w 2270768"/>
                <a:gd name="connsiteY22" fmla="*/ 3167063 h 5453063"/>
                <a:gd name="connsiteX23" fmla="*/ 1775468 w 2270768"/>
                <a:gd name="connsiteY23" fmla="*/ 3673078 h 5453063"/>
                <a:gd name="connsiteX24" fmla="*/ 1477811 w 2270768"/>
                <a:gd name="connsiteY24" fmla="*/ 4510088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20711 w 2270768"/>
                <a:gd name="connsiteY11" fmla="*/ 1999061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17139 w 2270768"/>
                <a:gd name="connsiteY18" fmla="*/ 1997869 h 5453063"/>
                <a:gd name="connsiteX19" fmla="*/ 1823093 w 2270768"/>
                <a:gd name="connsiteY19" fmla="*/ 2105025 h 5453063"/>
                <a:gd name="connsiteX20" fmla="*/ 1983827 w 2270768"/>
                <a:gd name="connsiteY20" fmla="*/ 2416969 h 5453063"/>
                <a:gd name="connsiteX21" fmla="*/ 1976684 w 2270768"/>
                <a:gd name="connsiteY21" fmla="*/ 2782492 h 5453063"/>
                <a:gd name="connsiteX22" fmla="*/ 1856430 w 2270768"/>
                <a:gd name="connsiteY22" fmla="*/ 3167063 h 5453063"/>
                <a:gd name="connsiteX23" fmla="*/ 1775468 w 2270768"/>
                <a:gd name="connsiteY23" fmla="*/ 3673078 h 5453063"/>
                <a:gd name="connsiteX24" fmla="*/ 1477811 w 2270768"/>
                <a:gd name="connsiteY24" fmla="*/ 4510088 h 5453063"/>
                <a:gd name="connsiteX25" fmla="*/ 1389705 w 2270768"/>
                <a:gd name="connsiteY25" fmla="*/ 4826794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20711 w 2270768"/>
                <a:gd name="connsiteY11" fmla="*/ 1999061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17139 w 2270768"/>
                <a:gd name="connsiteY18" fmla="*/ 1997869 h 5453063"/>
                <a:gd name="connsiteX19" fmla="*/ 1823093 w 2270768"/>
                <a:gd name="connsiteY19" fmla="*/ 2105025 h 5453063"/>
                <a:gd name="connsiteX20" fmla="*/ 1983827 w 2270768"/>
                <a:gd name="connsiteY20" fmla="*/ 2416969 h 5453063"/>
                <a:gd name="connsiteX21" fmla="*/ 1976684 w 2270768"/>
                <a:gd name="connsiteY21" fmla="*/ 2782492 h 5453063"/>
                <a:gd name="connsiteX22" fmla="*/ 1856430 w 2270768"/>
                <a:gd name="connsiteY22" fmla="*/ 3167063 h 5453063"/>
                <a:gd name="connsiteX23" fmla="*/ 1775468 w 2270768"/>
                <a:gd name="connsiteY23" fmla="*/ 3673078 h 5453063"/>
                <a:gd name="connsiteX24" fmla="*/ 1477811 w 2270768"/>
                <a:gd name="connsiteY24" fmla="*/ 4510088 h 5453063"/>
                <a:gd name="connsiteX25" fmla="*/ 1389705 w 2270768"/>
                <a:gd name="connsiteY25" fmla="*/ 4826794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20711 w 2270768"/>
                <a:gd name="connsiteY11" fmla="*/ 1999061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17139 w 2270768"/>
                <a:gd name="connsiteY18" fmla="*/ 1997869 h 5453063"/>
                <a:gd name="connsiteX19" fmla="*/ 1823093 w 2270768"/>
                <a:gd name="connsiteY19" fmla="*/ 2105025 h 5453063"/>
                <a:gd name="connsiteX20" fmla="*/ 1983827 w 2270768"/>
                <a:gd name="connsiteY20" fmla="*/ 2416969 h 5453063"/>
                <a:gd name="connsiteX21" fmla="*/ 1976684 w 2270768"/>
                <a:gd name="connsiteY21" fmla="*/ 2782492 h 5453063"/>
                <a:gd name="connsiteX22" fmla="*/ 1856430 w 2270768"/>
                <a:gd name="connsiteY22" fmla="*/ 3167063 h 5453063"/>
                <a:gd name="connsiteX23" fmla="*/ 1775468 w 2270768"/>
                <a:gd name="connsiteY23" fmla="*/ 3673078 h 5453063"/>
                <a:gd name="connsiteX24" fmla="*/ 1477811 w 2270768"/>
                <a:gd name="connsiteY24" fmla="*/ 4510088 h 5453063"/>
                <a:gd name="connsiteX25" fmla="*/ 1389705 w 2270768"/>
                <a:gd name="connsiteY25" fmla="*/ 4826794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3795 w 2270768"/>
                <a:gd name="connsiteY28" fmla="*/ 526375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20711 w 2270768"/>
                <a:gd name="connsiteY11" fmla="*/ 1999061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17139 w 2270768"/>
                <a:gd name="connsiteY18" fmla="*/ 1997869 h 5453063"/>
                <a:gd name="connsiteX19" fmla="*/ 1823093 w 2270768"/>
                <a:gd name="connsiteY19" fmla="*/ 2105025 h 5453063"/>
                <a:gd name="connsiteX20" fmla="*/ 1983827 w 2270768"/>
                <a:gd name="connsiteY20" fmla="*/ 2416969 h 5453063"/>
                <a:gd name="connsiteX21" fmla="*/ 1976684 w 2270768"/>
                <a:gd name="connsiteY21" fmla="*/ 2782492 h 5453063"/>
                <a:gd name="connsiteX22" fmla="*/ 1856430 w 2270768"/>
                <a:gd name="connsiteY22" fmla="*/ 3167063 h 5453063"/>
                <a:gd name="connsiteX23" fmla="*/ 1775468 w 2270768"/>
                <a:gd name="connsiteY23" fmla="*/ 3673078 h 5453063"/>
                <a:gd name="connsiteX24" fmla="*/ 1477811 w 2270768"/>
                <a:gd name="connsiteY24" fmla="*/ 4510088 h 5453063"/>
                <a:gd name="connsiteX25" fmla="*/ 1389705 w 2270768"/>
                <a:gd name="connsiteY25" fmla="*/ 4826794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3795 w 2270768"/>
                <a:gd name="connsiteY28" fmla="*/ 5263753 h 5453063"/>
                <a:gd name="connsiteX29" fmla="*/ 1642118 w 2270768"/>
                <a:gd name="connsiteY29" fmla="*/ 5262563 h 5453063"/>
                <a:gd name="connsiteX30" fmla="*/ 1395658 w 2270768"/>
                <a:gd name="connsiteY30" fmla="*/ 5138737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20711 w 2270768"/>
                <a:gd name="connsiteY11" fmla="*/ 1999061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17139 w 2270768"/>
                <a:gd name="connsiteY18" fmla="*/ 1997869 h 5453063"/>
                <a:gd name="connsiteX19" fmla="*/ 1823093 w 2270768"/>
                <a:gd name="connsiteY19" fmla="*/ 2105025 h 5453063"/>
                <a:gd name="connsiteX20" fmla="*/ 1983827 w 2270768"/>
                <a:gd name="connsiteY20" fmla="*/ 2416969 h 5453063"/>
                <a:gd name="connsiteX21" fmla="*/ 1976684 w 2270768"/>
                <a:gd name="connsiteY21" fmla="*/ 2782492 h 5453063"/>
                <a:gd name="connsiteX22" fmla="*/ 1856430 w 2270768"/>
                <a:gd name="connsiteY22" fmla="*/ 3167063 h 5453063"/>
                <a:gd name="connsiteX23" fmla="*/ 1775468 w 2270768"/>
                <a:gd name="connsiteY23" fmla="*/ 3673078 h 5453063"/>
                <a:gd name="connsiteX24" fmla="*/ 1477811 w 2270768"/>
                <a:gd name="connsiteY24" fmla="*/ 4510088 h 5453063"/>
                <a:gd name="connsiteX25" fmla="*/ 1389705 w 2270768"/>
                <a:gd name="connsiteY25" fmla="*/ 4826794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3795 w 2270768"/>
                <a:gd name="connsiteY28" fmla="*/ 5263753 h 5453063"/>
                <a:gd name="connsiteX29" fmla="*/ 1642118 w 2270768"/>
                <a:gd name="connsiteY29" fmla="*/ 5262563 h 5453063"/>
                <a:gd name="connsiteX30" fmla="*/ 1395658 w 2270768"/>
                <a:gd name="connsiteY30" fmla="*/ 5138737 h 5453063"/>
                <a:gd name="connsiteX31" fmla="*/ 1332555 w 2270768"/>
                <a:gd name="connsiteY31" fmla="*/ 5167313 h 5453063"/>
                <a:gd name="connsiteX32" fmla="*/ 1232543 w 2270768"/>
                <a:gd name="connsiteY32" fmla="*/ 5120879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20711 w 2270768"/>
                <a:gd name="connsiteY11" fmla="*/ 1999061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17139 w 2270768"/>
                <a:gd name="connsiteY18" fmla="*/ 1997869 h 5453063"/>
                <a:gd name="connsiteX19" fmla="*/ 1823093 w 2270768"/>
                <a:gd name="connsiteY19" fmla="*/ 2105025 h 5453063"/>
                <a:gd name="connsiteX20" fmla="*/ 1983827 w 2270768"/>
                <a:gd name="connsiteY20" fmla="*/ 2416969 h 5453063"/>
                <a:gd name="connsiteX21" fmla="*/ 1976684 w 2270768"/>
                <a:gd name="connsiteY21" fmla="*/ 2782492 h 5453063"/>
                <a:gd name="connsiteX22" fmla="*/ 1856430 w 2270768"/>
                <a:gd name="connsiteY22" fmla="*/ 3167063 h 5453063"/>
                <a:gd name="connsiteX23" fmla="*/ 1775468 w 2270768"/>
                <a:gd name="connsiteY23" fmla="*/ 3673078 h 5453063"/>
                <a:gd name="connsiteX24" fmla="*/ 1477811 w 2270768"/>
                <a:gd name="connsiteY24" fmla="*/ 4510088 h 5453063"/>
                <a:gd name="connsiteX25" fmla="*/ 1389705 w 2270768"/>
                <a:gd name="connsiteY25" fmla="*/ 4826794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3795 w 2270768"/>
                <a:gd name="connsiteY28" fmla="*/ 5263753 h 5453063"/>
                <a:gd name="connsiteX29" fmla="*/ 1642118 w 2270768"/>
                <a:gd name="connsiteY29" fmla="*/ 5262563 h 5453063"/>
                <a:gd name="connsiteX30" fmla="*/ 1395658 w 2270768"/>
                <a:gd name="connsiteY30" fmla="*/ 5138737 h 5453063"/>
                <a:gd name="connsiteX31" fmla="*/ 1332555 w 2270768"/>
                <a:gd name="connsiteY31" fmla="*/ 5167313 h 5453063"/>
                <a:gd name="connsiteX32" fmla="*/ 1232543 w 2270768"/>
                <a:gd name="connsiteY32" fmla="*/ 5120879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20711 w 2270768"/>
                <a:gd name="connsiteY11" fmla="*/ 1999061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17139 w 2270768"/>
                <a:gd name="connsiteY18" fmla="*/ 1997869 h 5453063"/>
                <a:gd name="connsiteX19" fmla="*/ 1823093 w 2270768"/>
                <a:gd name="connsiteY19" fmla="*/ 2105025 h 5453063"/>
                <a:gd name="connsiteX20" fmla="*/ 1983827 w 2270768"/>
                <a:gd name="connsiteY20" fmla="*/ 2416969 h 5453063"/>
                <a:gd name="connsiteX21" fmla="*/ 1976684 w 2270768"/>
                <a:gd name="connsiteY21" fmla="*/ 2782492 h 5453063"/>
                <a:gd name="connsiteX22" fmla="*/ 1856430 w 2270768"/>
                <a:gd name="connsiteY22" fmla="*/ 3167063 h 5453063"/>
                <a:gd name="connsiteX23" fmla="*/ 1775468 w 2270768"/>
                <a:gd name="connsiteY23" fmla="*/ 3673078 h 5453063"/>
                <a:gd name="connsiteX24" fmla="*/ 1477811 w 2270768"/>
                <a:gd name="connsiteY24" fmla="*/ 4510088 h 5453063"/>
                <a:gd name="connsiteX25" fmla="*/ 1389705 w 2270768"/>
                <a:gd name="connsiteY25" fmla="*/ 4826794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3795 w 2270768"/>
                <a:gd name="connsiteY28" fmla="*/ 5263753 h 5453063"/>
                <a:gd name="connsiteX29" fmla="*/ 1642118 w 2270768"/>
                <a:gd name="connsiteY29" fmla="*/ 5262563 h 5453063"/>
                <a:gd name="connsiteX30" fmla="*/ 1395658 w 2270768"/>
                <a:gd name="connsiteY30" fmla="*/ 5138737 h 5453063"/>
                <a:gd name="connsiteX31" fmla="*/ 1332555 w 2270768"/>
                <a:gd name="connsiteY31" fmla="*/ 5167313 h 5453063"/>
                <a:gd name="connsiteX32" fmla="*/ 1232543 w 2270768"/>
                <a:gd name="connsiteY32" fmla="*/ 5120879 h 5453063"/>
                <a:gd name="connsiteX33" fmla="*/ 1221827 w 2270768"/>
                <a:gd name="connsiteY33" fmla="*/ 5212557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20711 w 2270768"/>
                <a:gd name="connsiteY11" fmla="*/ 1999061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17139 w 2270768"/>
                <a:gd name="connsiteY18" fmla="*/ 1997869 h 5453063"/>
                <a:gd name="connsiteX19" fmla="*/ 1823093 w 2270768"/>
                <a:gd name="connsiteY19" fmla="*/ 2105025 h 5453063"/>
                <a:gd name="connsiteX20" fmla="*/ 1983827 w 2270768"/>
                <a:gd name="connsiteY20" fmla="*/ 2416969 h 5453063"/>
                <a:gd name="connsiteX21" fmla="*/ 1976684 w 2270768"/>
                <a:gd name="connsiteY21" fmla="*/ 2782492 h 5453063"/>
                <a:gd name="connsiteX22" fmla="*/ 1856430 w 2270768"/>
                <a:gd name="connsiteY22" fmla="*/ 3167063 h 5453063"/>
                <a:gd name="connsiteX23" fmla="*/ 1775468 w 2270768"/>
                <a:gd name="connsiteY23" fmla="*/ 3673078 h 5453063"/>
                <a:gd name="connsiteX24" fmla="*/ 1477811 w 2270768"/>
                <a:gd name="connsiteY24" fmla="*/ 4510088 h 5453063"/>
                <a:gd name="connsiteX25" fmla="*/ 1389705 w 2270768"/>
                <a:gd name="connsiteY25" fmla="*/ 4826794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3795 w 2270768"/>
                <a:gd name="connsiteY28" fmla="*/ 5263753 h 5453063"/>
                <a:gd name="connsiteX29" fmla="*/ 1642118 w 2270768"/>
                <a:gd name="connsiteY29" fmla="*/ 5262563 h 5453063"/>
                <a:gd name="connsiteX30" fmla="*/ 1395658 w 2270768"/>
                <a:gd name="connsiteY30" fmla="*/ 5138737 h 5453063"/>
                <a:gd name="connsiteX31" fmla="*/ 1332555 w 2270768"/>
                <a:gd name="connsiteY31" fmla="*/ 5167313 h 5453063"/>
                <a:gd name="connsiteX32" fmla="*/ 1213493 w 2270768"/>
                <a:gd name="connsiteY32" fmla="*/ 5082779 h 5453063"/>
                <a:gd name="connsiteX33" fmla="*/ 1221827 w 2270768"/>
                <a:gd name="connsiteY33" fmla="*/ 5212557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20711 w 2270768"/>
                <a:gd name="connsiteY11" fmla="*/ 1999061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17139 w 2270768"/>
                <a:gd name="connsiteY18" fmla="*/ 1997869 h 5453063"/>
                <a:gd name="connsiteX19" fmla="*/ 1823093 w 2270768"/>
                <a:gd name="connsiteY19" fmla="*/ 2105025 h 5453063"/>
                <a:gd name="connsiteX20" fmla="*/ 1983827 w 2270768"/>
                <a:gd name="connsiteY20" fmla="*/ 2416969 h 5453063"/>
                <a:gd name="connsiteX21" fmla="*/ 1976684 w 2270768"/>
                <a:gd name="connsiteY21" fmla="*/ 2782492 h 5453063"/>
                <a:gd name="connsiteX22" fmla="*/ 1856430 w 2270768"/>
                <a:gd name="connsiteY22" fmla="*/ 3167063 h 5453063"/>
                <a:gd name="connsiteX23" fmla="*/ 1775468 w 2270768"/>
                <a:gd name="connsiteY23" fmla="*/ 3673078 h 5453063"/>
                <a:gd name="connsiteX24" fmla="*/ 1477811 w 2270768"/>
                <a:gd name="connsiteY24" fmla="*/ 4510088 h 5453063"/>
                <a:gd name="connsiteX25" fmla="*/ 1389705 w 2270768"/>
                <a:gd name="connsiteY25" fmla="*/ 4826794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3795 w 2270768"/>
                <a:gd name="connsiteY28" fmla="*/ 5263753 h 5453063"/>
                <a:gd name="connsiteX29" fmla="*/ 1642118 w 2270768"/>
                <a:gd name="connsiteY29" fmla="*/ 5262563 h 5453063"/>
                <a:gd name="connsiteX30" fmla="*/ 1395658 w 2270768"/>
                <a:gd name="connsiteY30" fmla="*/ 5138737 h 5453063"/>
                <a:gd name="connsiteX31" fmla="*/ 1332555 w 2270768"/>
                <a:gd name="connsiteY31" fmla="*/ 5167313 h 5453063"/>
                <a:gd name="connsiteX32" fmla="*/ 1213493 w 2270768"/>
                <a:gd name="connsiteY32" fmla="*/ 5082779 h 5453063"/>
                <a:gd name="connsiteX33" fmla="*/ 1224208 w 2270768"/>
                <a:gd name="connsiteY33" fmla="*/ 5239942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20711 w 2270768"/>
                <a:gd name="connsiteY11" fmla="*/ 1999061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17139 w 2270768"/>
                <a:gd name="connsiteY18" fmla="*/ 1997869 h 5453063"/>
                <a:gd name="connsiteX19" fmla="*/ 1823093 w 2270768"/>
                <a:gd name="connsiteY19" fmla="*/ 2105025 h 5453063"/>
                <a:gd name="connsiteX20" fmla="*/ 1983827 w 2270768"/>
                <a:gd name="connsiteY20" fmla="*/ 2416969 h 5453063"/>
                <a:gd name="connsiteX21" fmla="*/ 1976684 w 2270768"/>
                <a:gd name="connsiteY21" fmla="*/ 2782492 h 5453063"/>
                <a:gd name="connsiteX22" fmla="*/ 1856430 w 2270768"/>
                <a:gd name="connsiteY22" fmla="*/ 3167063 h 5453063"/>
                <a:gd name="connsiteX23" fmla="*/ 1775468 w 2270768"/>
                <a:gd name="connsiteY23" fmla="*/ 3673078 h 5453063"/>
                <a:gd name="connsiteX24" fmla="*/ 1477811 w 2270768"/>
                <a:gd name="connsiteY24" fmla="*/ 4510088 h 5453063"/>
                <a:gd name="connsiteX25" fmla="*/ 1389705 w 2270768"/>
                <a:gd name="connsiteY25" fmla="*/ 4826794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3795 w 2270768"/>
                <a:gd name="connsiteY28" fmla="*/ 5263753 h 5453063"/>
                <a:gd name="connsiteX29" fmla="*/ 1642118 w 2270768"/>
                <a:gd name="connsiteY29" fmla="*/ 5262563 h 5453063"/>
                <a:gd name="connsiteX30" fmla="*/ 1395658 w 2270768"/>
                <a:gd name="connsiteY30" fmla="*/ 5138737 h 5453063"/>
                <a:gd name="connsiteX31" fmla="*/ 1332555 w 2270768"/>
                <a:gd name="connsiteY31" fmla="*/ 5167313 h 5453063"/>
                <a:gd name="connsiteX32" fmla="*/ 1213493 w 2270768"/>
                <a:gd name="connsiteY32" fmla="*/ 5082779 h 5453063"/>
                <a:gd name="connsiteX33" fmla="*/ 1224208 w 2270768"/>
                <a:gd name="connsiteY33" fmla="*/ 5239942 h 5453063"/>
                <a:gd name="connsiteX34" fmla="*/ 1099193 w 2270768"/>
                <a:gd name="connsiteY34" fmla="*/ 5453063 h 5453063"/>
                <a:gd name="connsiteX35" fmla="*/ 1022993 w 2270768"/>
                <a:gd name="connsiteY35" fmla="*/ 5406629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20711 w 2270768"/>
                <a:gd name="connsiteY11" fmla="*/ 1999061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17139 w 2270768"/>
                <a:gd name="connsiteY18" fmla="*/ 1997869 h 5453063"/>
                <a:gd name="connsiteX19" fmla="*/ 1823093 w 2270768"/>
                <a:gd name="connsiteY19" fmla="*/ 2105025 h 5453063"/>
                <a:gd name="connsiteX20" fmla="*/ 1983827 w 2270768"/>
                <a:gd name="connsiteY20" fmla="*/ 2416969 h 5453063"/>
                <a:gd name="connsiteX21" fmla="*/ 1976684 w 2270768"/>
                <a:gd name="connsiteY21" fmla="*/ 2782492 h 5453063"/>
                <a:gd name="connsiteX22" fmla="*/ 1856430 w 2270768"/>
                <a:gd name="connsiteY22" fmla="*/ 3167063 h 5453063"/>
                <a:gd name="connsiteX23" fmla="*/ 1775468 w 2270768"/>
                <a:gd name="connsiteY23" fmla="*/ 3673078 h 5453063"/>
                <a:gd name="connsiteX24" fmla="*/ 1477811 w 2270768"/>
                <a:gd name="connsiteY24" fmla="*/ 4510088 h 5453063"/>
                <a:gd name="connsiteX25" fmla="*/ 1389705 w 2270768"/>
                <a:gd name="connsiteY25" fmla="*/ 4826794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3795 w 2270768"/>
                <a:gd name="connsiteY28" fmla="*/ 5263753 h 5453063"/>
                <a:gd name="connsiteX29" fmla="*/ 1642118 w 2270768"/>
                <a:gd name="connsiteY29" fmla="*/ 5262563 h 5453063"/>
                <a:gd name="connsiteX30" fmla="*/ 1395658 w 2270768"/>
                <a:gd name="connsiteY30" fmla="*/ 5138737 h 5453063"/>
                <a:gd name="connsiteX31" fmla="*/ 1332555 w 2270768"/>
                <a:gd name="connsiteY31" fmla="*/ 5167313 h 5453063"/>
                <a:gd name="connsiteX32" fmla="*/ 1213493 w 2270768"/>
                <a:gd name="connsiteY32" fmla="*/ 5082779 h 5453063"/>
                <a:gd name="connsiteX33" fmla="*/ 1224208 w 2270768"/>
                <a:gd name="connsiteY33" fmla="*/ 5239942 h 5453063"/>
                <a:gd name="connsiteX34" fmla="*/ 1099193 w 2270768"/>
                <a:gd name="connsiteY34" fmla="*/ 5453063 h 5453063"/>
                <a:gd name="connsiteX35" fmla="*/ 1022993 w 2270768"/>
                <a:gd name="connsiteY35" fmla="*/ 5406629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20711 w 2270768"/>
                <a:gd name="connsiteY11" fmla="*/ 1999061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17139 w 2270768"/>
                <a:gd name="connsiteY18" fmla="*/ 1997869 h 5453063"/>
                <a:gd name="connsiteX19" fmla="*/ 1823093 w 2270768"/>
                <a:gd name="connsiteY19" fmla="*/ 2105025 h 5453063"/>
                <a:gd name="connsiteX20" fmla="*/ 1983827 w 2270768"/>
                <a:gd name="connsiteY20" fmla="*/ 2416969 h 5453063"/>
                <a:gd name="connsiteX21" fmla="*/ 1976684 w 2270768"/>
                <a:gd name="connsiteY21" fmla="*/ 2782492 h 5453063"/>
                <a:gd name="connsiteX22" fmla="*/ 1856430 w 2270768"/>
                <a:gd name="connsiteY22" fmla="*/ 3167063 h 5453063"/>
                <a:gd name="connsiteX23" fmla="*/ 1775468 w 2270768"/>
                <a:gd name="connsiteY23" fmla="*/ 3673078 h 5453063"/>
                <a:gd name="connsiteX24" fmla="*/ 1477811 w 2270768"/>
                <a:gd name="connsiteY24" fmla="*/ 4510088 h 5453063"/>
                <a:gd name="connsiteX25" fmla="*/ 1389705 w 2270768"/>
                <a:gd name="connsiteY25" fmla="*/ 4826794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3795 w 2270768"/>
                <a:gd name="connsiteY28" fmla="*/ 5263753 h 5453063"/>
                <a:gd name="connsiteX29" fmla="*/ 1642118 w 2270768"/>
                <a:gd name="connsiteY29" fmla="*/ 5262563 h 5453063"/>
                <a:gd name="connsiteX30" fmla="*/ 1395658 w 2270768"/>
                <a:gd name="connsiteY30" fmla="*/ 5138737 h 5453063"/>
                <a:gd name="connsiteX31" fmla="*/ 1332555 w 2270768"/>
                <a:gd name="connsiteY31" fmla="*/ 5167313 h 5453063"/>
                <a:gd name="connsiteX32" fmla="*/ 1213493 w 2270768"/>
                <a:gd name="connsiteY32" fmla="*/ 5082779 h 5453063"/>
                <a:gd name="connsiteX33" fmla="*/ 1224208 w 2270768"/>
                <a:gd name="connsiteY33" fmla="*/ 5239942 h 5453063"/>
                <a:gd name="connsiteX34" fmla="*/ 1099193 w 2270768"/>
                <a:gd name="connsiteY34" fmla="*/ 5453063 h 5453063"/>
                <a:gd name="connsiteX35" fmla="*/ 1022993 w 2270768"/>
                <a:gd name="connsiteY35" fmla="*/ 5406629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58736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20711 w 2270768"/>
                <a:gd name="connsiteY11" fmla="*/ 1999061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17139 w 2270768"/>
                <a:gd name="connsiteY18" fmla="*/ 1997869 h 5453063"/>
                <a:gd name="connsiteX19" fmla="*/ 1823093 w 2270768"/>
                <a:gd name="connsiteY19" fmla="*/ 2105025 h 5453063"/>
                <a:gd name="connsiteX20" fmla="*/ 1983827 w 2270768"/>
                <a:gd name="connsiteY20" fmla="*/ 2416969 h 5453063"/>
                <a:gd name="connsiteX21" fmla="*/ 1976684 w 2270768"/>
                <a:gd name="connsiteY21" fmla="*/ 2782492 h 5453063"/>
                <a:gd name="connsiteX22" fmla="*/ 1856430 w 2270768"/>
                <a:gd name="connsiteY22" fmla="*/ 3167063 h 5453063"/>
                <a:gd name="connsiteX23" fmla="*/ 1775468 w 2270768"/>
                <a:gd name="connsiteY23" fmla="*/ 3673078 h 5453063"/>
                <a:gd name="connsiteX24" fmla="*/ 1477811 w 2270768"/>
                <a:gd name="connsiteY24" fmla="*/ 4510088 h 5453063"/>
                <a:gd name="connsiteX25" fmla="*/ 1389705 w 2270768"/>
                <a:gd name="connsiteY25" fmla="*/ 4826794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3795 w 2270768"/>
                <a:gd name="connsiteY28" fmla="*/ 5263753 h 5453063"/>
                <a:gd name="connsiteX29" fmla="*/ 1642118 w 2270768"/>
                <a:gd name="connsiteY29" fmla="*/ 5262563 h 5453063"/>
                <a:gd name="connsiteX30" fmla="*/ 1395658 w 2270768"/>
                <a:gd name="connsiteY30" fmla="*/ 5138737 h 5453063"/>
                <a:gd name="connsiteX31" fmla="*/ 1332555 w 2270768"/>
                <a:gd name="connsiteY31" fmla="*/ 5167313 h 5453063"/>
                <a:gd name="connsiteX32" fmla="*/ 1213493 w 2270768"/>
                <a:gd name="connsiteY32" fmla="*/ 5082779 h 5453063"/>
                <a:gd name="connsiteX33" fmla="*/ 1224208 w 2270768"/>
                <a:gd name="connsiteY33" fmla="*/ 5239942 h 5453063"/>
                <a:gd name="connsiteX34" fmla="*/ 1099193 w 2270768"/>
                <a:gd name="connsiteY34" fmla="*/ 5453063 h 5453063"/>
                <a:gd name="connsiteX35" fmla="*/ 1022993 w 2270768"/>
                <a:gd name="connsiteY35" fmla="*/ 5406629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58736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20711 w 2270768"/>
                <a:gd name="connsiteY11" fmla="*/ 1999061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17139 w 2270768"/>
                <a:gd name="connsiteY18" fmla="*/ 1997869 h 5453063"/>
                <a:gd name="connsiteX19" fmla="*/ 1823093 w 2270768"/>
                <a:gd name="connsiteY19" fmla="*/ 2105025 h 5453063"/>
                <a:gd name="connsiteX20" fmla="*/ 1983827 w 2270768"/>
                <a:gd name="connsiteY20" fmla="*/ 2416969 h 5453063"/>
                <a:gd name="connsiteX21" fmla="*/ 1976684 w 2270768"/>
                <a:gd name="connsiteY21" fmla="*/ 2782492 h 5453063"/>
                <a:gd name="connsiteX22" fmla="*/ 1856430 w 2270768"/>
                <a:gd name="connsiteY22" fmla="*/ 3167063 h 5453063"/>
                <a:gd name="connsiteX23" fmla="*/ 1775468 w 2270768"/>
                <a:gd name="connsiteY23" fmla="*/ 3673078 h 5453063"/>
                <a:gd name="connsiteX24" fmla="*/ 1477811 w 2270768"/>
                <a:gd name="connsiteY24" fmla="*/ 4510088 h 5453063"/>
                <a:gd name="connsiteX25" fmla="*/ 1389705 w 2270768"/>
                <a:gd name="connsiteY25" fmla="*/ 4826794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3795 w 2270768"/>
                <a:gd name="connsiteY28" fmla="*/ 5263753 h 5453063"/>
                <a:gd name="connsiteX29" fmla="*/ 1642118 w 2270768"/>
                <a:gd name="connsiteY29" fmla="*/ 5262563 h 5453063"/>
                <a:gd name="connsiteX30" fmla="*/ 1395658 w 2270768"/>
                <a:gd name="connsiteY30" fmla="*/ 5138737 h 5453063"/>
                <a:gd name="connsiteX31" fmla="*/ 1332555 w 2270768"/>
                <a:gd name="connsiteY31" fmla="*/ 5167313 h 5453063"/>
                <a:gd name="connsiteX32" fmla="*/ 1213493 w 2270768"/>
                <a:gd name="connsiteY32" fmla="*/ 5082779 h 5453063"/>
                <a:gd name="connsiteX33" fmla="*/ 1224208 w 2270768"/>
                <a:gd name="connsiteY33" fmla="*/ 5239942 h 5453063"/>
                <a:gd name="connsiteX34" fmla="*/ 1099193 w 2270768"/>
                <a:gd name="connsiteY34" fmla="*/ 5453063 h 5453063"/>
                <a:gd name="connsiteX35" fmla="*/ 1022993 w 2270768"/>
                <a:gd name="connsiteY35" fmla="*/ 5406629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58736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</a:cxnLst>
              <a:rect l="l" t="t" r="r" b="b"/>
              <a:pathLst>
                <a:path w="2270768" h="5453063">
                  <a:moveTo>
                    <a:pt x="1356367" y="66675"/>
                  </a:moveTo>
                  <a:lnTo>
                    <a:pt x="1449236" y="196453"/>
                  </a:lnTo>
                  <a:lnTo>
                    <a:pt x="1427806" y="304799"/>
                  </a:lnTo>
                  <a:lnTo>
                    <a:pt x="1508768" y="466725"/>
                  </a:lnTo>
                  <a:cubicBezTo>
                    <a:pt x="1539724" y="652861"/>
                    <a:pt x="1499243" y="660400"/>
                    <a:pt x="1494480" y="757238"/>
                  </a:cubicBezTo>
                  <a:lnTo>
                    <a:pt x="1427805" y="928688"/>
                  </a:lnTo>
                  <a:lnTo>
                    <a:pt x="1589730" y="917973"/>
                  </a:lnTo>
                  <a:cubicBezTo>
                    <a:pt x="1736178" y="1002904"/>
                    <a:pt x="1819521" y="1097360"/>
                    <a:pt x="1938584" y="1183482"/>
                  </a:cubicBezTo>
                  <a:lnTo>
                    <a:pt x="2252909" y="1508522"/>
                  </a:lnTo>
                  <a:lnTo>
                    <a:pt x="2270768" y="1552575"/>
                  </a:lnTo>
                  <a:lnTo>
                    <a:pt x="1961205" y="1871663"/>
                  </a:lnTo>
                  <a:lnTo>
                    <a:pt x="1820711" y="1999061"/>
                  </a:lnTo>
                  <a:lnTo>
                    <a:pt x="1723080" y="1947863"/>
                  </a:lnTo>
                  <a:lnTo>
                    <a:pt x="2030261" y="1552576"/>
                  </a:lnTo>
                  <a:cubicBezTo>
                    <a:pt x="1905245" y="1456532"/>
                    <a:pt x="1813568" y="1347391"/>
                    <a:pt x="1655214" y="1264444"/>
                  </a:cubicBezTo>
                  <a:cubicBezTo>
                    <a:pt x="1654024" y="1319213"/>
                    <a:pt x="1652833" y="1373981"/>
                    <a:pt x="1651643" y="1428750"/>
                  </a:cubicBezTo>
                  <a:cubicBezTo>
                    <a:pt x="1631005" y="1476375"/>
                    <a:pt x="1611558" y="1533525"/>
                    <a:pt x="1573061" y="1571625"/>
                  </a:cubicBezTo>
                  <a:cubicBezTo>
                    <a:pt x="1588142" y="1648222"/>
                    <a:pt x="1586556" y="1739105"/>
                    <a:pt x="1618305" y="1801415"/>
                  </a:cubicBezTo>
                  <a:cubicBezTo>
                    <a:pt x="1655215" y="1909761"/>
                    <a:pt x="1729032" y="1952625"/>
                    <a:pt x="1817139" y="1997869"/>
                  </a:cubicBezTo>
                  <a:lnTo>
                    <a:pt x="1823093" y="2105025"/>
                  </a:lnTo>
                  <a:cubicBezTo>
                    <a:pt x="1876671" y="2209006"/>
                    <a:pt x="1931440" y="2271316"/>
                    <a:pt x="1983827" y="2416969"/>
                  </a:cubicBezTo>
                  <a:cubicBezTo>
                    <a:pt x="2015577" y="2596754"/>
                    <a:pt x="2008038" y="2647951"/>
                    <a:pt x="1976684" y="2782492"/>
                  </a:cubicBezTo>
                  <a:lnTo>
                    <a:pt x="1856430" y="3167063"/>
                  </a:lnTo>
                  <a:cubicBezTo>
                    <a:pt x="1829443" y="3335735"/>
                    <a:pt x="1783405" y="3407965"/>
                    <a:pt x="1775468" y="3673078"/>
                  </a:cubicBezTo>
                  <a:lnTo>
                    <a:pt x="1477811" y="4510088"/>
                  </a:lnTo>
                  <a:lnTo>
                    <a:pt x="1389705" y="4826794"/>
                  </a:lnTo>
                  <a:cubicBezTo>
                    <a:pt x="1454793" y="4939506"/>
                    <a:pt x="1519880" y="5028407"/>
                    <a:pt x="1584968" y="5129213"/>
                  </a:cubicBezTo>
                  <a:lnTo>
                    <a:pt x="1727843" y="5219700"/>
                  </a:lnTo>
                  <a:lnTo>
                    <a:pt x="1733795" y="5263753"/>
                  </a:lnTo>
                  <a:lnTo>
                    <a:pt x="1642118" y="5262563"/>
                  </a:lnTo>
                  <a:lnTo>
                    <a:pt x="1395658" y="5138737"/>
                  </a:lnTo>
                  <a:lnTo>
                    <a:pt x="1332555" y="5167313"/>
                  </a:lnTo>
                  <a:cubicBezTo>
                    <a:pt x="1261118" y="5166123"/>
                    <a:pt x="1246830" y="5098257"/>
                    <a:pt x="1213493" y="5082779"/>
                  </a:cubicBezTo>
                  <a:lnTo>
                    <a:pt x="1224208" y="5239942"/>
                  </a:lnTo>
                  <a:lnTo>
                    <a:pt x="1099193" y="5453063"/>
                  </a:lnTo>
                  <a:cubicBezTo>
                    <a:pt x="1073793" y="5437585"/>
                    <a:pt x="1065061" y="5461398"/>
                    <a:pt x="1022993" y="5406629"/>
                  </a:cubicBezTo>
                  <a:lnTo>
                    <a:pt x="1022993" y="5148263"/>
                  </a:lnTo>
                  <a:lnTo>
                    <a:pt x="1184918" y="4848225"/>
                  </a:lnTo>
                  <a:cubicBezTo>
                    <a:pt x="1209524" y="4597400"/>
                    <a:pt x="1207936" y="4473972"/>
                    <a:pt x="1258736" y="4095750"/>
                  </a:cubicBezTo>
                  <a:cubicBezTo>
                    <a:pt x="1312712" y="3857228"/>
                    <a:pt x="1369068" y="3716338"/>
                    <a:pt x="1424234" y="3526632"/>
                  </a:cubicBezTo>
                  <a:lnTo>
                    <a:pt x="1261118" y="3328988"/>
                  </a:lnTo>
                  <a:lnTo>
                    <a:pt x="1146818" y="2981325"/>
                  </a:lnTo>
                  <a:lnTo>
                    <a:pt x="1089668" y="2671763"/>
                  </a:lnTo>
                  <a:cubicBezTo>
                    <a:pt x="1089271" y="2424112"/>
                    <a:pt x="1115068" y="2281238"/>
                    <a:pt x="1127768" y="2085975"/>
                  </a:cubicBezTo>
                  <a:lnTo>
                    <a:pt x="946793" y="1640681"/>
                  </a:lnTo>
                  <a:lnTo>
                    <a:pt x="859878" y="1462088"/>
                  </a:lnTo>
                  <a:lnTo>
                    <a:pt x="784868" y="2143125"/>
                  </a:lnTo>
                  <a:lnTo>
                    <a:pt x="940839" y="2565797"/>
                  </a:lnTo>
                  <a:lnTo>
                    <a:pt x="981321" y="2778919"/>
                  </a:lnTo>
                  <a:lnTo>
                    <a:pt x="1068236" y="2896791"/>
                  </a:lnTo>
                  <a:cubicBezTo>
                    <a:pt x="1069427" y="2960688"/>
                    <a:pt x="1068236" y="2971007"/>
                    <a:pt x="1069427" y="3034904"/>
                  </a:cubicBezTo>
                  <a:lnTo>
                    <a:pt x="1039662" y="3155156"/>
                  </a:lnTo>
                  <a:lnTo>
                    <a:pt x="808680" y="3183731"/>
                  </a:lnTo>
                  <a:lnTo>
                    <a:pt x="749149" y="3074195"/>
                  </a:lnTo>
                  <a:lnTo>
                    <a:pt x="827730" y="2947988"/>
                  </a:lnTo>
                  <a:lnTo>
                    <a:pt x="903930" y="2957513"/>
                  </a:lnTo>
                  <a:lnTo>
                    <a:pt x="913455" y="2909888"/>
                  </a:lnTo>
                  <a:cubicBezTo>
                    <a:pt x="867815" y="2811860"/>
                    <a:pt x="813840" y="2732882"/>
                    <a:pt x="776534" y="2615804"/>
                  </a:cubicBezTo>
                  <a:cubicBezTo>
                    <a:pt x="734861" y="2455467"/>
                    <a:pt x="676521" y="2335609"/>
                    <a:pt x="626514" y="2195512"/>
                  </a:cubicBezTo>
                  <a:cubicBezTo>
                    <a:pt x="613020" y="1921668"/>
                    <a:pt x="620958" y="1662113"/>
                    <a:pt x="618180" y="1395413"/>
                  </a:cubicBezTo>
                  <a:lnTo>
                    <a:pt x="543171" y="1590675"/>
                  </a:lnTo>
                  <a:cubicBezTo>
                    <a:pt x="501499" y="1627584"/>
                    <a:pt x="490784" y="1651398"/>
                    <a:pt x="397915" y="1710928"/>
                  </a:cubicBezTo>
                  <a:cubicBezTo>
                    <a:pt x="338780" y="1754187"/>
                    <a:pt x="259405" y="1798639"/>
                    <a:pt x="178839" y="1877616"/>
                  </a:cubicBezTo>
                  <a:cubicBezTo>
                    <a:pt x="169711" y="1912144"/>
                    <a:pt x="159194" y="1931392"/>
                    <a:pt x="151455" y="1981200"/>
                  </a:cubicBezTo>
                  <a:cubicBezTo>
                    <a:pt x="143716" y="2031008"/>
                    <a:pt x="138755" y="2111375"/>
                    <a:pt x="132405" y="2176463"/>
                  </a:cubicBezTo>
                  <a:lnTo>
                    <a:pt x="141930" y="2260998"/>
                  </a:lnTo>
                  <a:cubicBezTo>
                    <a:pt x="73668" y="2228851"/>
                    <a:pt x="62555" y="2172891"/>
                    <a:pt x="22868" y="2128838"/>
                  </a:cubicBezTo>
                  <a:cubicBezTo>
                    <a:pt x="15724" y="2034382"/>
                    <a:pt x="-5707" y="1975644"/>
                    <a:pt x="1437" y="1845469"/>
                  </a:cubicBezTo>
                  <a:cubicBezTo>
                    <a:pt x="41918" y="1710531"/>
                    <a:pt x="160980" y="1568451"/>
                    <a:pt x="91924" y="1585913"/>
                  </a:cubicBezTo>
                  <a:cubicBezTo>
                    <a:pt x="90336" y="1477962"/>
                    <a:pt x="181618" y="1422400"/>
                    <a:pt x="230037" y="1345406"/>
                  </a:cubicBezTo>
                  <a:cubicBezTo>
                    <a:pt x="460224" y="1237457"/>
                    <a:pt x="454668" y="1227137"/>
                    <a:pt x="565793" y="1152525"/>
                  </a:cubicBezTo>
                  <a:lnTo>
                    <a:pt x="584843" y="990600"/>
                  </a:lnTo>
                  <a:lnTo>
                    <a:pt x="565793" y="758428"/>
                  </a:lnTo>
                  <a:cubicBezTo>
                    <a:pt x="654692" y="596503"/>
                    <a:pt x="657868" y="517923"/>
                    <a:pt x="694380" y="400051"/>
                  </a:cubicBezTo>
                  <a:cubicBezTo>
                    <a:pt x="754308" y="311151"/>
                    <a:pt x="783280" y="216298"/>
                    <a:pt x="874164" y="133351"/>
                  </a:cubicBezTo>
                  <a:cubicBezTo>
                    <a:pt x="970208" y="41276"/>
                    <a:pt x="1026961" y="28971"/>
                    <a:pt x="1123005" y="0"/>
                  </a:cubicBezTo>
                  <a:cubicBezTo>
                    <a:pt x="1231352" y="25003"/>
                    <a:pt x="1270642" y="38100"/>
                    <a:pt x="1356367" y="66675"/>
                  </a:cubicBezTo>
                  <a:close/>
                </a:path>
              </a:pathLst>
            </a:custGeom>
            <a:solidFill>
              <a:srgbClr val="FFD85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l-PL"/>
            </a:p>
          </p:txBody>
        </p:sp>
        <p:pic>
          <p:nvPicPr>
            <p:cNvPr id="42" name="Obraz 41">
              <a:extLst>
                <a:ext uri="{FF2B5EF4-FFF2-40B4-BE49-F238E27FC236}">
                  <a16:creationId xmlns:a16="http://schemas.microsoft.com/office/drawing/2014/main" id="{BE035460-6F00-4DF4-BDE0-BB1FFFA6021B}"/>
                </a:ext>
              </a:extLst>
            </p:cNvPr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623936" y="239180"/>
              <a:ext cx="2490221" cy="6836678"/>
            </a:xfrm>
            <a:prstGeom prst="rect">
              <a:avLst/>
            </a:prstGeom>
          </p:spPr>
        </p:pic>
      </p:grpSp>
      <p:grpSp>
        <p:nvGrpSpPr>
          <p:cNvPr id="26" name="Grupa 25">
            <a:extLst>
              <a:ext uri="{FF2B5EF4-FFF2-40B4-BE49-F238E27FC236}">
                <a16:creationId xmlns:a16="http://schemas.microsoft.com/office/drawing/2014/main" id="{B5D78A38-CEE2-4A3B-BDEB-B45AE899AE67}"/>
              </a:ext>
            </a:extLst>
          </p:cNvPr>
          <p:cNvGrpSpPr/>
          <p:nvPr/>
        </p:nvGrpSpPr>
        <p:grpSpPr>
          <a:xfrm>
            <a:off x="1191398" y="811624"/>
            <a:ext cx="2327494" cy="6134352"/>
            <a:chOff x="4094956" y="222074"/>
            <a:chExt cx="2551181" cy="6723902"/>
          </a:xfrm>
        </p:grpSpPr>
        <p:sp>
          <p:nvSpPr>
            <p:cNvPr id="27" name="Dowolny kształt: kształt 26">
              <a:extLst>
                <a:ext uri="{FF2B5EF4-FFF2-40B4-BE49-F238E27FC236}">
                  <a16:creationId xmlns:a16="http://schemas.microsoft.com/office/drawing/2014/main" id="{7287D32D-FBE3-4601-A5FE-F7BC38B2636F}"/>
                </a:ext>
              </a:extLst>
            </p:cNvPr>
            <p:cNvSpPr/>
            <p:nvPr/>
          </p:nvSpPr>
          <p:spPr>
            <a:xfrm>
              <a:off x="4225290" y="524588"/>
              <a:ext cx="2339340" cy="6253401"/>
            </a:xfrm>
            <a:custGeom>
              <a:avLst/>
              <a:gdLst>
                <a:gd name="connsiteX0" fmla="*/ 1093470 w 2339340"/>
                <a:gd name="connsiteY0" fmla="*/ 22860 h 6236970"/>
                <a:gd name="connsiteX1" fmla="*/ 971550 w 2339340"/>
                <a:gd name="connsiteY1" fmla="*/ 68580 h 6236970"/>
                <a:gd name="connsiteX2" fmla="*/ 967740 w 2339340"/>
                <a:gd name="connsiteY2" fmla="*/ 0 h 6236970"/>
                <a:gd name="connsiteX3" fmla="*/ 872490 w 2339340"/>
                <a:gd name="connsiteY3" fmla="*/ 121920 h 6236970"/>
                <a:gd name="connsiteX4" fmla="*/ 849630 w 2339340"/>
                <a:gd name="connsiteY4" fmla="*/ 95250 h 6236970"/>
                <a:gd name="connsiteX5" fmla="*/ 800100 w 2339340"/>
                <a:gd name="connsiteY5" fmla="*/ 320040 h 6236970"/>
                <a:gd name="connsiteX6" fmla="*/ 811530 w 2339340"/>
                <a:gd name="connsiteY6" fmla="*/ 461010 h 6236970"/>
                <a:gd name="connsiteX7" fmla="*/ 754380 w 2339340"/>
                <a:gd name="connsiteY7" fmla="*/ 464820 h 6236970"/>
                <a:gd name="connsiteX8" fmla="*/ 781050 w 2339340"/>
                <a:gd name="connsiteY8" fmla="*/ 548640 h 6236970"/>
                <a:gd name="connsiteX9" fmla="*/ 822960 w 2339340"/>
                <a:gd name="connsiteY9" fmla="*/ 624840 h 6236970"/>
                <a:gd name="connsiteX10" fmla="*/ 887730 w 2339340"/>
                <a:gd name="connsiteY10" fmla="*/ 689610 h 6236970"/>
                <a:gd name="connsiteX11" fmla="*/ 925830 w 2339340"/>
                <a:gd name="connsiteY11" fmla="*/ 769620 h 6236970"/>
                <a:gd name="connsiteX12" fmla="*/ 925830 w 2339340"/>
                <a:gd name="connsiteY12" fmla="*/ 861060 h 6236970"/>
                <a:gd name="connsiteX13" fmla="*/ 803910 w 2339340"/>
                <a:gd name="connsiteY13" fmla="*/ 922020 h 6236970"/>
                <a:gd name="connsiteX14" fmla="*/ 701040 w 2339340"/>
                <a:gd name="connsiteY14" fmla="*/ 948690 h 6236970"/>
                <a:gd name="connsiteX15" fmla="*/ 556260 w 2339340"/>
                <a:gd name="connsiteY15" fmla="*/ 952500 h 6236970"/>
                <a:gd name="connsiteX16" fmla="*/ 403860 w 2339340"/>
                <a:gd name="connsiteY16" fmla="*/ 1002030 h 6236970"/>
                <a:gd name="connsiteX17" fmla="*/ 320040 w 2339340"/>
                <a:gd name="connsiteY17" fmla="*/ 1085850 h 6236970"/>
                <a:gd name="connsiteX18" fmla="*/ 247650 w 2339340"/>
                <a:gd name="connsiteY18" fmla="*/ 1276350 h 6236970"/>
                <a:gd name="connsiteX19" fmla="*/ 163830 w 2339340"/>
                <a:gd name="connsiteY19" fmla="*/ 1569720 h 6236970"/>
                <a:gd name="connsiteX20" fmla="*/ 83820 w 2339340"/>
                <a:gd name="connsiteY20" fmla="*/ 1783080 h 6236970"/>
                <a:gd name="connsiteX21" fmla="*/ 72390 w 2339340"/>
                <a:gd name="connsiteY21" fmla="*/ 1962150 h 6236970"/>
                <a:gd name="connsiteX22" fmla="*/ 0 w 2339340"/>
                <a:gd name="connsiteY22" fmla="*/ 2145030 h 6236970"/>
                <a:gd name="connsiteX23" fmla="*/ 11430 w 2339340"/>
                <a:gd name="connsiteY23" fmla="*/ 2251710 h 6236970"/>
                <a:gd name="connsiteX24" fmla="*/ 106680 w 2339340"/>
                <a:gd name="connsiteY24" fmla="*/ 2426970 h 6236970"/>
                <a:gd name="connsiteX25" fmla="*/ 243840 w 2339340"/>
                <a:gd name="connsiteY25" fmla="*/ 2594610 h 6236970"/>
                <a:gd name="connsiteX26" fmla="*/ 422910 w 2339340"/>
                <a:gd name="connsiteY26" fmla="*/ 2769870 h 6236970"/>
                <a:gd name="connsiteX27" fmla="*/ 609600 w 2339340"/>
                <a:gd name="connsiteY27" fmla="*/ 2929890 h 6236970"/>
                <a:gd name="connsiteX28" fmla="*/ 735330 w 2339340"/>
                <a:gd name="connsiteY28" fmla="*/ 3108960 h 6236970"/>
                <a:gd name="connsiteX29" fmla="*/ 735330 w 2339340"/>
                <a:gd name="connsiteY29" fmla="*/ 2792730 h 6236970"/>
                <a:gd name="connsiteX30" fmla="*/ 647700 w 2339340"/>
                <a:gd name="connsiteY30" fmla="*/ 2731770 h 6236970"/>
                <a:gd name="connsiteX31" fmla="*/ 541020 w 2339340"/>
                <a:gd name="connsiteY31" fmla="*/ 2537460 h 6236970"/>
                <a:gd name="connsiteX32" fmla="*/ 487680 w 2339340"/>
                <a:gd name="connsiteY32" fmla="*/ 2426970 h 6236970"/>
                <a:gd name="connsiteX33" fmla="*/ 293370 w 2339340"/>
                <a:gd name="connsiteY33" fmla="*/ 2205990 h 6236970"/>
                <a:gd name="connsiteX34" fmla="*/ 426720 w 2339340"/>
                <a:gd name="connsiteY34" fmla="*/ 1988820 h 6236970"/>
                <a:gd name="connsiteX35" fmla="*/ 483870 w 2339340"/>
                <a:gd name="connsiteY35" fmla="*/ 1878330 h 6236970"/>
                <a:gd name="connsiteX36" fmla="*/ 544830 w 2339340"/>
                <a:gd name="connsiteY36" fmla="*/ 1642110 h 6236970"/>
                <a:gd name="connsiteX37" fmla="*/ 636270 w 2339340"/>
                <a:gd name="connsiteY37" fmla="*/ 1897380 h 6236970"/>
                <a:gd name="connsiteX38" fmla="*/ 678180 w 2339340"/>
                <a:gd name="connsiteY38" fmla="*/ 2202180 h 6236970"/>
                <a:gd name="connsiteX39" fmla="*/ 689610 w 2339340"/>
                <a:gd name="connsiteY39" fmla="*/ 2487930 h 6236970"/>
                <a:gd name="connsiteX40" fmla="*/ 712470 w 2339340"/>
                <a:gd name="connsiteY40" fmla="*/ 2762250 h 6236970"/>
                <a:gd name="connsiteX41" fmla="*/ 701040 w 2339340"/>
                <a:gd name="connsiteY41" fmla="*/ 3177540 h 6236970"/>
                <a:gd name="connsiteX42" fmla="*/ 643890 w 2339340"/>
                <a:gd name="connsiteY42" fmla="*/ 3783330 h 6236970"/>
                <a:gd name="connsiteX43" fmla="*/ 613410 w 2339340"/>
                <a:gd name="connsiteY43" fmla="*/ 4255770 h 6236970"/>
                <a:gd name="connsiteX44" fmla="*/ 689610 w 2339340"/>
                <a:gd name="connsiteY44" fmla="*/ 4617720 h 6236970"/>
                <a:gd name="connsiteX45" fmla="*/ 803910 w 2339340"/>
                <a:gd name="connsiteY45" fmla="*/ 5215890 h 6236970"/>
                <a:gd name="connsiteX46" fmla="*/ 883920 w 2339340"/>
                <a:gd name="connsiteY46" fmla="*/ 5657850 h 6236970"/>
                <a:gd name="connsiteX47" fmla="*/ 872490 w 2339340"/>
                <a:gd name="connsiteY47" fmla="*/ 5684520 h 6236970"/>
                <a:gd name="connsiteX48" fmla="*/ 693420 w 2339340"/>
                <a:gd name="connsiteY48" fmla="*/ 5894070 h 6236970"/>
                <a:gd name="connsiteX49" fmla="*/ 541020 w 2339340"/>
                <a:gd name="connsiteY49" fmla="*/ 6092190 h 6236970"/>
                <a:gd name="connsiteX50" fmla="*/ 510540 w 2339340"/>
                <a:gd name="connsiteY50" fmla="*/ 6156960 h 6236970"/>
                <a:gd name="connsiteX51" fmla="*/ 701040 w 2339340"/>
                <a:gd name="connsiteY51" fmla="*/ 6092190 h 6236970"/>
                <a:gd name="connsiteX52" fmla="*/ 830580 w 2339340"/>
                <a:gd name="connsiteY52" fmla="*/ 6065520 h 6236970"/>
                <a:gd name="connsiteX53" fmla="*/ 952500 w 2339340"/>
                <a:gd name="connsiteY53" fmla="*/ 5974080 h 6236970"/>
                <a:gd name="connsiteX54" fmla="*/ 963930 w 2339340"/>
                <a:gd name="connsiteY54" fmla="*/ 5871210 h 6236970"/>
                <a:gd name="connsiteX55" fmla="*/ 1108710 w 2339340"/>
                <a:gd name="connsiteY55" fmla="*/ 5817870 h 6236970"/>
                <a:gd name="connsiteX56" fmla="*/ 1108710 w 2339340"/>
                <a:gd name="connsiteY56" fmla="*/ 5791200 h 6236970"/>
                <a:gd name="connsiteX57" fmla="*/ 1032510 w 2339340"/>
                <a:gd name="connsiteY57" fmla="*/ 5634990 h 6236970"/>
                <a:gd name="connsiteX58" fmla="*/ 1043940 w 2339340"/>
                <a:gd name="connsiteY58" fmla="*/ 5280660 h 6236970"/>
                <a:gd name="connsiteX59" fmla="*/ 1074420 w 2339340"/>
                <a:gd name="connsiteY59" fmla="*/ 4888230 h 6236970"/>
                <a:gd name="connsiteX60" fmla="*/ 1002030 w 2339340"/>
                <a:gd name="connsiteY60" fmla="*/ 4423410 h 6236970"/>
                <a:gd name="connsiteX61" fmla="*/ 1066800 w 2339340"/>
                <a:gd name="connsiteY61" fmla="*/ 4130040 h 6236970"/>
                <a:gd name="connsiteX62" fmla="*/ 1116330 w 2339340"/>
                <a:gd name="connsiteY62" fmla="*/ 3775710 h 6236970"/>
                <a:gd name="connsiteX63" fmla="*/ 1165860 w 2339340"/>
                <a:gd name="connsiteY63" fmla="*/ 3375660 h 6236970"/>
                <a:gd name="connsiteX64" fmla="*/ 1238250 w 2339340"/>
                <a:gd name="connsiteY64" fmla="*/ 3882390 h 6236970"/>
                <a:gd name="connsiteX65" fmla="*/ 1280160 w 2339340"/>
                <a:gd name="connsiteY65" fmla="*/ 4366260 h 6236970"/>
                <a:gd name="connsiteX66" fmla="*/ 1310640 w 2339340"/>
                <a:gd name="connsiteY66" fmla="*/ 4533900 h 6236970"/>
                <a:gd name="connsiteX67" fmla="*/ 1272540 w 2339340"/>
                <a:gd name="connsiteY67" fmla="*/ 4838700 h 6236970"/>
                <a:gd name="connsiteX68" fmla="*/ 1242060 w 2339340"/>
                <a:gd name="connsiteY68" fmla="*/ 5059680 h 6236970"/>
                <a:gd name="connsiteX69" fmla="*/ 1276350 w 2339340"/>
                <a:gd name="connsiteY69" fmla="*/ 5288280 h 6236970"/>
                <a:gd name="connsiteX70" fmla="*/ 1333500 w 2339340"/>
                <a:gd name="connsiteY70" fmla="*/ 5494020 h 6236970"/>
                <a:gd name="connsiteX71" fmla="*/ 1314450 w 2339340"/>
                <a:gd name="connsiteY71" fmla="*/ 5615940 h 6236970"/>
                <a:gd name="connsiteX72" fmla="*/ 1264920 w 2339340"/>
                <a:gd name="connsiteY72" fmla="*/ 5795010 h 6236970"/>
                <a:gd name="connsiteX73" fmla="*/ 1264920 w 2339340"/>
                <a:gd name="connsiteY73" fmla="*/ 5901690 h 6236970"/>
                <a:gd name="connsiteX74" fmla="*/ 1424940 w 2339340"/>
                <a:gd name="connsiteY74" fmla="*/ 6236970 h 6236970"/>
                <a:gd name="connsiteX75" fmla="*/ 1565910 w 2339340"/>
                <a:gd name="connsiteY75" fmla="*/ 6065520 h 6236970"/>
                <a:gd name="connsiteX76" fmla="*/ 1604010 w 2339340"/>
                <a:gd name="connsiteY76" fmla="*/ 6012180 h 6236970"/>
                <a:gd name="connsiteX77" fmla="*/ 1524000 w 2339340"/>
                <a:gd name="connsiteY77" fmla="*/ 5844540 h 6236970"/>
                <a:gd name="connsiteX78" fmla="*/ 1466850 w 2339340"/>
                <a:gd name="connsiteY78" fmla="*/ 5718810 h 6236970"/>
                <a:gd name="connsiteX79" fmla="*/ 1440180 w 2339340"/>
                <a:gd name="connsiteY79" fmla="*/ 5638800 h 6236970"/>
                <a:gd name="connsiteX80" fmla="*/ 1546860 w 2339340"/>
                <a:gd name="connsiteY80" fmla="*/ 5078730 h 6236970"/>
                <a:gd name="connsiteX81" fmla="*/ 1600200 w 2339340"/>
                <a:gd name="connsiteY81" fmla="*/ 4507230 h 6236970"/>
                <a:gd name="connsiteX82" fmla="*/ 1684020 w 2339340"/>
                <a:gd name="connsiteY82" fmla="*/ 4027170 h 6236970"/>
                <a:gd name="connsiteX83" fmla="*/ 1703070 w 2339340"/>
                <a:gd name="connsiteY83" fmla="*/ 3688080 h 6236970"/>
                <a:gd name="connsiteX84" fmla="*/ 1645920 w 2339340"/>
                <a:gd name="connsiteY84" fmla="*/ 2884170 h 6236970"/>
                <a:gd name="connsiteX85" fmla="*/ 1630680 w 2339340"/>
                <a:gd name="connsiteY85" fmla="*/ 2868930 h 6236970"/>
                <a:gd name="connsiteX86" fmla="*/ 1607820 w 2339340"/>
                <a:gd name="connsiteY86" fmla="*/ 2750820 h 6236970"/>
                <a:gd name="connsiteX87" fmla="*/ 1584960 w 2339340"/>
                <a:gd name="connsiteY87" fmla="*/ 2423160 h 6236970"/>
                <a:gd name="connsiteX88" fmla="*/ 1584960 w 2339340"/>
                <a:gd name="connsiteY88" fmla="*/ 2072640 h 6236970"/>
                <a:gd name="connsiteX89" fmla="*/ 1619250 w 2339340"/>
                <a:gd name="connsiteY89" fmla="*/ 1771650 h 6236970"/>
                <a:gd name="connsiteX90" fmla="*/ 1691640 w 2339340"/>
                <a:gd name="connsiteY90" fmla="*/ 1501140 h 6236970"/>
                <a:gd name="connsiteX91" fmla="*/ 1954530 w 2339340"/>
                <a:gd name="connsiteY91" fmla="*/ 1924050 h 6236970"/>
                <a:gd name="connsiteX92" fmla="*/ 2045970 w 2339340"/>
                <a:gd name="connsiteY92" fmla="*/ 2045970 h 6236970"/>
                <a:gd name="connsiteX93" fmla="*/ 1840230 w 2339340"/>
                <a:gd name="connsiteY93" fmla="*/ 2358390 h 6236970"/>
                <a:gd name="connsiteX94" fmla="*/ 1729740 w 2339340"/>
                <a:gd name="connsiteY94" fmla="*/ 2545080 h 6236970"/>
                <a:gd name="connsiteX95" fmla="*/ 1672590 w 2339340"/>
                <a:gd name="connsiteY95" fmla="*/ 2674620 h 6236970"/>
                <a:gd name="connsiteX96" fmla="*/ 1604010 w 2339340"/>
                <a:gd name="connsiteY96" fmla="*/ 2754630 h 6236970"/>
                <a:gd name="connsiteX97" fmla="*/ 1634490 w 2339340"/>
                <a:gd name="connsiteY97" fmla="*/ 3040380 h 6236970"/>
                <a:gd name="connsiteX98" fmla="*/ 1729740 w 2339340"/>
                <a:gd name="connsiteY98" fmla="*/ 2891790 h 6236970"/>
                <a:gd name="connsiteX99" fmla="*/ 1927860 w 2339340"/>
                <a:gd name="connsiteY99" fmla="*/ 2689860 h 6236970"/>
                <a:gd name="connsiteX100" fmla="*/ 2065020 w 2339340"/>
                <a:gd name="connsiteY100" fmla="*/ 2548890 h 6236970"/>
                <a:gd name="connsiteX101" fmla="*/ 2202180 w 2339340"/>
                <a:gd name="connsiteY101" fmla="*/ 2339340 h 6236970"/>
                <a:gd name="connsiteX102" fmla="*/ 2339340 w 2339340"/>
                <a:gd name="connsiteY102" fmla="*/ 2049780 h 6236970"/>
                <a:gd name="connsiteX103" fmla="*/ 2293620 w 2339340"/>
                <a:gd name="connsiteY103" fmla="*/ 1958340 h 6236970"/>
                <a:gd name="connsiteX104" fmla="*/ 2232660 w 2339340"/>
                <a:gd name="connsiteY104" fmla="*/ 1752600 h 6236970"/>
                <a:gd name="connsiteX105" fmla="*/ 2175510 w 2339340"/>
                <a:gd name="connsiteY105" fmla="*/ 1565910 h 6236970"/>
                <a:gd name="connsiteX106" fmla="*/ 2065020 w 2339340"/>
                <a:gd name="connsiteY106" fmla="*/ 1352550 h 6236970"/>
                <a:gd name="connsiteX107" fmla="*/ 1958340 w 2339340"/>
                <a:gd name="connsiteY107" fmla="*/ 1169670 h 6236970"/>
                <a:gd name="connsiteX108" fmla="*/ 1878330 w 2339340"/>
                <a:gd name="connsiteY108" fmla="*/ 1043940 h 6236970"/>
                <a:gd name="connsiteX109" fmla="*/ 1752600 w 2339340"/>
                <a:gd name="connsiteY109" fmla="*/ 975360 h 6236970"/>
                <a:gd name="connsiteX110" fmla="*/ 1645920 w 2339340"/>
                <a:gd name="connsiteY110" fmla="*/ 956310 h 6236970"/>
                <a:gd name="connsiteX111" fmla="*/ 1546860 w 2339340"/>
                <a:gd name="connsiteY111" fmla="*/ 922020 h 6236970"/>
                <a:gd name="connsiteX112" fmla="*/ 1276350 w 2339340"/>
                <a:gd name="connsiteY112" fmla="*/ 861060 h 6236970"/>
                <a:gd name="connsiteX113" fmla="*/ 1257300 w 2339340"/>
                <a:gd name="connsiteY113" fmla="*/ 739140 h 6236970"/>
                <a:gd name="connsiteX114" fmla="*/ 1325880 w 2339340"/>
                <a:gd name="connsiteY114" fmla="*/ 594360 h 6236970"/>
                <a:gd name="connsiteX115" fmla="*/ 1363980 w 2339340"/>
                <a:gd name="connsiteY115" fmla="*/ 537210 h 6236970"/>
                <a:gd name="connsiteX116" fmla="*/ 1352550 w 2339340"/>
                <a:gd name="connsiteY116" fmla="*/ 438150 h 6236970"/>
                <a:gd name="connsiteX117" fmla="*/ 1348740 w 2339340"/>
                <a:gd name="connsiteY117" fmla="*/ 308610 h 6236970"/>
                <a:gd name="connsiteX118" fmla="*/ 1306830 w 2339340"/>
                <a:gd name="connsiteY118" fmla="*/ 114300 h 6236970"/>
                <a:gd name="connsiteX119" fmla="*/ 1188720 w 2339340"/>
                <a:gd name="connsiteY119" fmla="*/ 38100 h 6236970"/>
                <a:gd name="connsiteX120" fmla="*/ 1143000 w 2339340"/>
                <a:gd name="connsiteY120" fmla="*/ 11430 h 6236970"/>
                <a:gd name="connsiteX121" fmla="*/ 1093470 w 2339340"/>
                <a:gd name="connsiteY121" fmla="*/ 22860 h 6236970"/>
                <a:gd name="connsiteX0" fmla="*/ 1093470 w 2339340"/>
                <a:gd name="connsiteY0" fmla="*/ 22860 h 6236970"/>
                <a:gd name="connsiteX1" fmla="*/ 971550 w 2339340"/>
                <a:gd name="connsiteY1" fmla="*/ 68580 h 6236970"/>
                <a:gd name="connsiteX2" fmla="*/ 967740 w 2339340"/>
                <a:gd name="connsiteY2" fmla="*/ 0 h 6236970"/>
                <a:gd name="connsiteX3" fmla="*/ 872490 w 2339340"/>
                <a:gd name="connsiteY3" fmla="*/ 121920 h 6236970"/>
                <a:gd name="connsiteX4" fmla="*/ 849630 w 2339340"/>
                <a:gd name="connsiteY4" fmla="*/ 95250 h 6236970"/>
                <a:gd name="connsiteX5" fmla="*/ 800100 w 2339340"/>
                <a:gd name="connsiteY5" fmla="*/ 320040 h 6236970"/>
                <a:gd name="connsiteX6" fmla="*/ 811530 w 2339340"/>
                <a:gd name="connsiteY6" fmla="*/ 461010 h 6236970"/>
                <a:gd name="connsiteX7" fmla="*/ 754380 w 2339340"/>
                <a:gd name="connsiteY7" fmla="*/ 464820 h 6236970"/>
                <a:gd name="connsiteX8" fmla="*/ 781050 w 2339340"/>
                <a:gd name="connsiteY8" fmla="*/ 548640 h 6236970"/>
                <a:gd name="connsiteX9" fmla="*/ 822960 w 2339340"/>
                <a:gd name="connsiteY9" fmla="*/ 624840 h 6236970"/>
                <a:gd name="connsiteX10" fmla="*/ 887730 w 2339340"/>
                <a:gd name="connsiteY10" fmla="*/ 689610 h 6236970"/>
                <a:gd name="connsiteX11" fmla="*/ 925830 w 2339340"/>
                <a:gd name="connsiteY11" fmla="*/ 769620 h 6236970"/>
                <a:gd name="connsiteX12" fmla="*/ 925830 w 2339340"/>
                <a:gd name="connsiteY12" fmla="*/ 861060 h 6236970"/>
                <a:gd name="connsiteX13" fmla="*/ 803910 w 2339340"/>
                <a:gd name="connsiteY13" fmla="*/ 922020 h 6236970"/>
                <a:gd name="connsiteX14" fmla="*/ 701040 w 2339340"/>
                <a:gd name="connsiteY14" fmla="*/ 948690 h 6236970"/>
                <a:gd name="connsiteX15" fmla="*/ 556260 w 2339340"/>
                <a:gd name="connsiteY15" fmla="*/ 952500 h 6236970"/>
                <a:gd name="connsiteX16" fmla="*/ 403860 w 2339340"/>
                <a:gd name="connsiteY16" fmla="*/ 1002030 h 6236970"/>
                <a:gd name="connsiteX17" fmla="*/ 320040 w 2339340"/>
                <a:gd name="connsiteY17" fmla="*/ 1085850 h 6236970"/>
                <a:gd name="connsiteX18" fmla="*/ 247650 w 2339340"/>
                <a:gd name="connsiteY18" fmla="*/ 1276350 h 6236970"/>
                <a:gd name="connsiteX19" fmla="*/ 163830 w 2339340"/>
                <a:gd name="connsiteY19" fmla="*/ 1569720 h 6236970"/>
                <a:gd name="connsiteX20" fmla="*/ 83820 w 2339340"/>
                <a:gd name="connsiteY20" fmla="*/ 1783080 h 6236970"/>
                <a:gd name="connsiteX21" fmla="*/ 72390 w 2339340"/>
                <a:gd name="connsiteY21" fmla="*/ 1962150 h 6236970"/>
                <a:gd name="connsiteX22" fmla="*/ 0 w 2339340"/>
                <a:gd name="connsiteY22" fmla="*/ 2145030 h 6236970"/>
                <a:gd name="connsiteX23" fmla="*/ 11430 w 2339340"/>
                <a:gd name="connsiteY23" fmla="*/ 2251710 h 6236970"/>
                <a:gd name="connsiteX24" fmla="*/ 106680 w 2339340"/>
                <a:gd name="connsiteY24" fmla="*/ 2426970 h 6236970"/>
                <a:gd name="connsiteX25" fmla="*/ 243840 w 2339340"/>
                <a:gd name="connsiteY25" fmla="*/ 2594610 h 6236970"/>
                <a:gd name="connsiteX26" fmla="*/ 422910 w 2339340"/>
                <a:gd name="connsiteY26" fmla="*/ 2769870 h 6236970"/>
                <a:gd name="connsiteX27" fmla="*/ 609600 w 2339340"/>
                <a:gd name="connsiteY27" fmla="*/ 2929890 h 6236970"/>
                <a:gd name="connsiteX28" fmla="*/ 735330 w 2339340"/>
                <a:gd name="connsiteY28" fmla="*/ 3108960 h 6236970"/>
                <a:gd name="connsiteX29" fmla="*/ 709136 w 2339340"/>
                <a:gd name="connsiteY29" fmla="*/ 2771299 h 6236970"/>
                <a:gd name="connsiteX30" fmla="*/ 647700 w 2339340"/>
                <a:gd name="connsiteY30" fmla="*/ 2731770 h 6236970"/>
                <a:gd name="connsiteX31" fmla="*/ 541020 w 2339340"/>
                <a:gd name="connsiteY31" fmla="*/ 2537460 h 6236970"/>
                <a:gd name="connsiteX32" fmla="*/ 487680 w 2339340"/>
                <a:gd name="connsiteY32" fmla="*/ 2426970 h 6236970"/>
                <a:gd name="connsiteX33" fmla="*/ 293370 w 2339340"/>
                <a:gd name="connsiteY33" fmla="*/ 2205990 h 6236970"/>
                <a:gd name="connsiteX34" fmla="*/ 426720 w 2339340"/>
                <a:gd name="connsiteY34" fmla="*/ 1988820 h 6236970"/>
                <a:gd name="connsiteX35" fmla="*/ 483870 w 2339340"/>
                <a:gd name="connsiteY35" fmla="*/ 1878330 h 6236970"/>
                <a:gd name="connsiteX36" fmla="*/ 544830 w 2339340"/>
                <a:gd name="connsiteY36" fmla="*/ 1642110 h 6236970"/>
                <a:gd name="connsiteX37" fmla="*/ 636270 w 2339340"/>
                <a:gd name="connsiteY37" fmla="*/ 1897380 h 6236970"/>
                <a:gd name="connsiteX38" fmla="*/ 678180 w 2339340"/>
                <a:gd name="connsiteY38" fmla="*/ 2202180 h 6236970"/>
                <a:gd name="connsiteX39" fmla="*/ 689610 w 2339340"/>
                <a:gd name="connsiteY39" fmla="*/ 2487930 h 6236970"/>
                <a:gd name="connsiteX40" fmla="*/ 712470 w 2339340"/>
                <a:gd name="connsiteY40" fmla="*/ 2762250 h 6236970"/>
                <a:gd name="connsiteX41" fmla="*/ 701040 w 2339340"/>
                <a:gd name="connsiteY41" fmla="*/ 3177540 h 6236970"/>
                <a:gd name="connsiteX42" fmla="*/ 643890 w 2339340"/>
                <a:gd name="connsiteY42" fmla="*/ 3783330 h 6236970"/>
                <a:gd name="connsiteX43" fmla="*/ 613410 w 2339340"/>
                <a:gd name="connsiteY43" fmla="*/ 4255770 h 6236970"/>
                <a:gd name="connsiteX44" fmla="*/ 689610 w 2339340"/>
                <a:gd name="connsiteY44" fmla="*/ 4617720 h 6236970"/>
                <a:gd name="connsiteX45" fmla="*/ 803910 w 2339340"/>
                <a:gd name="connsiteY45" fmla="*/ 5215890 h 6236970"/>
                <a:gd name="connsiteX46" fmla="*/ 883920 w 2339340"/>
                <a:gd name="connsiteY46" fmla="*/ 5657850 h 6236970"/>
                <a:gd name="connsiteX47" fmla="*/ 872490 w 2339340"/>
                <a:gd name="connsiteY47" fmla="*/ 5684520 h 6236970"/>
                <a:gd name="connsiteX48" fmla="*/ 693420 w 2339340"/>
                <a:gd name="connsiteY48" fmla="*/ 5894070 h 6236970"/>
                <a:gd name="connsiteX49" fmla="*/ 541020 w 2339340"/>
                <a:gd name="connsiteY49" fmla="*/ 6092190 h 6236970"/>
                <a:gd name="connsiteX50" fmla="*/ 510540 w 2339340"/>
                <a:gd name="connsiteY50" fmla="*/ 6156960 h 6236970"/>
                <a:gd name="connsiteX51" fmla="*/ 701040 w 2339340"/>
                <a:gd name="connsiteY51" fmla="*/ 6092190 h 6236970"/>
                <a:gd name="connsiteX52" fmla="*/ 830580 w 2339340"/>
                <a:gd name="connsiteY52" fmla="*/ 6065520 h 6236970"/>
                <a:gd name="connsiteX53" fmla="*/ 952500 w 2339340"/>
                <a:gd name="connsiteY53" fmla="*/ 5974080 h 6236970"/>
                <a:gd name="connsiteX54" fmla="*/ 963930 w 2339340"/>
                <a:gd name="connsiteY54" fmla="*/ 5871210 h 6236970"/>
                <a:gd name="connsiteX55" fmla="*/ 1108710 w 2339340"/>
                <a:gd name="connsiteY55" fmla="*/ 5817870 h 6236970"/>
                <a:gd name="connsiteX56" fmla="*/ 1108710 w 2339340"/>
                <a:gd name="connsiteY56" fmla="*/ 5791200 h 6236970"/>
                <a:gd name="connsiteX57" fmla="*/ 1032510 w 2339340"/>
                <a:gd name="connsiteY57" fmla="*/ 5634990 h 6236970"/>
                <a:gd name="connsiteX58" fmla="*/ 1043940 w 2339340"/>
                <a:gd name="connsiteY58" fmla="*/ 5280660 h 6236970"/>
                <a:gd name="connsiteX59" fmla="*/ 1074420 w 2339340"/>
                <a:gd name="connsiteY59" fmla="*/ 4888230 h 6236970"/>
                <a:gd name="connsiteX60" fmla="*/ 1002030 w 2339340"/>
                <a:gd name="connsiteY60" fmla="*/ 4423410 h 6236970"/>
                <a:gd name="connsiteX61" fmla="*/ 1066800 w 2339340"/>
                <a:gd name="connsiteY61" fmla="*/ 4130040 h 6236970"/>
                <a:gd name="connsiteX62" fmla="*/ 1116330 w 2339340"/>
                <a:gd name="connsiteY62" fmla="*/ 3775710 h 6236970"/>
                <a:gd name="connsiteX63" fmla="*/ 1165860 w 2339340"/>
                <a:gd name="connsiteY63" fmla="*/ 3375660 h 6236970"/>
                <a:gd name="connsiteX64" fmla="*/ 1238250 w 2339340"/>
                <a:gd name="connsiteY64" fmla="*/ 3882390 h 6236970"/>
                <a:gd name="connsiteX65" fmla="*/ 1280160 w 2339340"/>
                <a:gd name="connsiteY65" fmla="*/ 4366260 h 6236970"/>
                <a:gd name="connsiteX66" fmla="*/ 1310640 w 2339340"/>
                <a:gd name="connsiteY66" fmla="*/ 4533900 h 6236970"/>
                <a:gd name="connsiteX67" fmla="*/ 1272540 w 2339340"/>
                <a:gd name="connsiteY67" fmla="*/ 4838700 h 6236970"/>
                <a:gd name="connsiteX68" fmla="*/ 1242060 w 2339340"/>
                <a:gd name="connsiteY68" fmla="*/ 5059680 h 6236970"/>
                <a:gd name="connsiteX69" fmla="*/ 1276350 w 2339340"/>
                <a:gd name="connsiteY69" fmla="*/ 5288280 h 6236970"/>
                <a:gd name="connsiteX70" fmla="*/ 1333500 w 2339340"/>
                <a:gd name="connsiteY70" fmla="*/ 5494020 h 6236970"/>
                <a:gd name="connsiteX71" fmla="*/ 1314450 w 2339340"/>
                <a:gd name="connsiteY71" fmla="*/ 5615940 h 6236970"/>
                <a:gd name="connsiteX72" fmla="*/ 1264920 w 2339340"/>
                <a:gd name="connsiteY72" fmla="*/ 5795010 h 6236970"/>
                <a:gd name="connsiteX73" fmla="*/ 1264920 w 2339340"/>
                <a:gd name="connsiteY73" fmla="*/ 5901690 h 6236970"/>
                <a:gd name="connsiteX74" fmla="*/ 1424940 w 2339340"/>
                <a:gd name="connsiteY74" fmla="*/ 6236970 h 6236970"/>
                <a:gd name="connsiteX75" fmla="*/ 1565910 w 2339340"/>
                <a:gd name="connsiteY75" fmla="*/ 6065520 h 6236970"/>
                <a:gd name="connsiteX76" fmla="*/ 1604010 w 2339340"/>
                <a:gd name="connsiteY76" fmla="*/ 6012180 h 6236970"/>
                <a:gd name="connsiteX77" fmla="*/ 1524000 w 2339340"/>
                <a:gd name="connsiteY77" fmla="*/ 5844540 h 6236970"/>
                <a:gd name="connsiteX78" fmla="*/ 1466850 w 2339340"/>
                <a:gd name="connsiteY78" fmla="*/ 5718810 h 6236970"/>
                <a:gd name="connsiteX79" fmla="*/ 1440180 w 2339340"/>
                <a:gd name="connsiteY79" fmla="*/ 5638800 h 6236970"/>
                <a:gd name="connsiteX80" fmla="*/ 1546860 w 2339340"/>
                <a:gd name="connsiteY80" fmla="*/ 5078730 h 6236970"/>
                <a:gd name="connsiteX81" fmla="*/ 1600200 w 2339340"/>
                <a:gd name="connsiteY81" fmla="*/ 4507230 h 6236970"/>
                <a:gd name="connsiteX82" fmla="*/ 1684020 w 2339340"/>
                <a:gd name="connsiteY82" fmla="*/ 4027170 h 6236970"/>
                <a:gd name="connsiteX83" fmla="*/ 1703070 w 2339340"/>
                <a:gd name="connsiteY83" fmla="*/ 3688080 h 6236970"/>
                <a:gd name="connsiteX84" fmla="*/ 1645920 w 2339340"/>
                <a:gd name="connsiteY84" fmla="*/ 2884170 h 6236970"/>
                <a:gd name="connsiteX85" fmla="*/ 1630680 w 2339340"/>
                <a:gd name="connsiteY85" fmla="*/ 2868930 h 6236970"/>
                <a:gd name="connsiteX86" fmla="*/ 1607820 w 2339340"/>
                <a:gd name="connsiteY86" fmla="*/ 2750820 h 6236970"/>
                <a:gd name="connsiteX87" fmla="*/ 1584960 w 2339340"/>
                <a:gd name="connsiteY87" fmla="*/ 2423160 h 6236970"/>
                <a:gd name="connsiteX88" fmla="*/ 1584960 w 2339340"/>
                <a:gd name="connsiteY88" fmla="*/ 2072640 h 6236970"/>
                <a:gd name="connsiteX89" fmla="*/ 1619250 w 2339340"/>
                <a:gd name="connsiteY89" fmla="*/ 1771650 h 6236970"/>
                <a:gd name="connsiteX90" fmla="*/ 1691640 w 2339340"/>
                <a:gd name="connsiteY90" fmla="*/ 1501140 h 6236970"/>
                <a:gd name="connsiteX91" fmla="*/ 1954530 w 2339340"/>
                <a:gd name="connsiteY91" fmla="*/ 1924050 h 6236970"/>
                <a:gd name="connsiteX92" fmla="*/ 2045970 w 2339340"/>
                <a:gd name="connsiteY92" fmla="*/ 2045970 h 6236970"/>
                <a:gd name="connsiteX93" fmla="*/ 1840230 w 2339340"/>
                <a:gd name="connsiteY93" fmla="*/ 2358390 h 6236970"/>
                <a:gd name="connsiteX94" fmla="*/ 1729740 w 2339340"/>
                <a:gd name="connsiteY94" fmla="*/ 2545080 h 6236970"/>
                <a:gd name="connsiteX95" fmla="*/ 1672590 w 2339340"/>
                <a:gd name="connsiteY95" fmla="*/ 2674620 h 6236970"/>
                <a:gd name="connsiteX96" fmla="*/ 1604010 w 2339340"/>
                <a:gd name="connsiteY96" fmla="*/ 2754630 h 6236970"/>
                <a:gd name="connsiteX97" fmla="*/ 1634490 w 2339340"/>
                <a:gd name="connsiteY97" fmla="*/ 3040380 h 6236970"/>
                <a:gd name="connsiteX98" fmla="*/ 1729740 w 2339340"/>
                <a:gd name="connsiteY98" fmla="*/ 2891790 h 6236970"/>
                <a:gd name="connsiteX99" fmla="*/ 1927860 w 2339340"/>
                <a:gd name="connsiteY99" fmla="*/ 2689860 h 6236970"/>
                <a:gd name="connsiteX100" fmla="*/ 2065020 w 2339340"/>
                <a:gd name="connsiteY100" fmla="*/ 2548890 h 6236970"/>
                <a:gd name="connsiteX101" fmla="*/ 2202180 w 2339340"/>
                <a:gd name="connsiteY101" fmla="*/ 2339340 h 6236970"/>
                <a:gd name="connsiteX102" fmla="*/ 2339340 w 2339340"/>
                <a:gd name="connsiteY102" fmla="*/ 2049780 h 6236970"/>
                <a:gd name="connsiteX103" fmla="*/ 2293620 w 2339340"/>
                <a:gd name="connsiteY103" fmla="*/ 1958340 h 6236970"/>
                <a:gd name="connsiteX104" fmla="*/ 2232660 w 2339340"/>
                <a:gd name="connsiteY104" fmla="*/ 1752600 h 6236970"/>
                <a:gd name="connsiteX105" fmla="*/ 2175510 w 2339340"/>
                <a:gd name="connsiteY105" fmla="*/ 1565910 h 6236970"/>
                <a:gd name="connsiteX106" fmla="*/ 2065020 w 2339340"/>
                <a:gd name="connsiteY106" fmla="*/ 1352550 h 6236970"/>
                <a:gd name="connsiteX107" fmla="*/ 1958340 w 2339340"/>
                <a:gd name="connsiteY107" fmla="*/ 1169670 h 6236970"/>
                <a:gd name="connsiteX108" fmla="*/ 1878330 w 2339340"/>
                <a:gd name="connsiteY108" fmla="*/ 1043940 h 6236970"/>
                <a:gd name="connsiteX109" fmla="*/ 1752600 w 2339340"/>
                <a:gd name="connsiteY109" fmla="*/ 975360 h 6236970"/>
                <a:gd name="connsiteX110" fmla="*/ 1645920 w 2339340"/>
                <a:gd name="connsiteY110" fmla="*/ 956310 h 6236970"/>
                <a:gd name="connsiteX111" fmla="*/ 1546860 w 2339340"/>
                <a:gd name="connsiteY111" fmla="*/ 922020 h 6236970"/>
                <a:gd name="connsiteX112" fmla="*/ 1276350 w 2339340"/>
                <a:gd name="connsiteY112" fmla="*/ 861060 h 6236970"/>
                <a:gd name="connsiteX113" fmla="*/ 1257300 w 2339340"/>
                <a:gd name="connsiteY113" fmla="*/ 739140 h 6236970"/>
                <a:gd name="connsiteX114" fmla="*/ 1325880 w 2339340"/>
                <a:gd name="connsiteY114" fmla="*/ 594360 h 6236970"/>
                <a:gd name="connsiteX115" fmla="*/ 1363980 w 2339340"/>
                <a:gd name="connsiteY115" fmla="*/ 537210 h 6236970"/>
                <a:gd name="connsiteX116" fmla="*/ 1352550 w 2339340"/>
                <a:gd name="connsiteY116" fmla="*/ 438150 h 6236970"/>
                <a:gd name="connsiteX117" fmla="*/ 1348740 w 2339340"/>
                <a:gd name="connsiteY117" fmla="*/ 308610 h 6236970"/>
                <a:gd name="connsiteX118" fmla="*/ 1306830 w 2339340"/>
                <a:gd name="connsiteY118" fmla="*/ 114300 h 6236970"/>
                <a:gd name="connsiteX119" fmla="*/ 1188720 w 2339340"/>
                <a:gd name="connsiteY119" fmla="*/ 38100 h 6236970"/>
                <a:gd name="connsiteX120" fmla="*/ 1143000 w 2339340"/>
                <a:gd name="connsiteY120" fmla="*/ 11430 h 6236970"/>
                <a:gd name="connsiteX121" fmla="*/ 1093470 w 2339340"/>
                <a:gd name="connsiteY121" fmla="*/ 22860 h 6236970"/>
                <a:gd name="connsiteX0" fmla="*/ 1093470 w 2339340"/>
                <a:gd name="connsiteY0" fmla="*/ 22860 h 6236970"/>
                <a:gd name="connsiteX1" fmla="*/ 971550 w 2339340"/>
                <a:gd name="connsiteY1" fmla="*/ 68580 h 6236970"/>
                <a:gd name="connsiteX2" fmla="*/ 967740 w 2339340"/>
                <a:gd name="connsiteY2" fmla="*/ 0 h 6236970"/>
                <a:gd name="connsiteX3" fmla="*/ 872490 w 2339340"/>
                <a:gd name="connsiteY3" fmla="*/ 121920 h 6236970"/>
                <a:gd name="connsiteX4" fmla="*/ 849630 w 2339340"/>
                <a:gd name="connsiteY4" fmla="*/ 95250 h 6236970"/>
                <a:gd name="connsiteX5" fmla="*/ 800100 w 2339340"/>
                <a:gd name="connsiteY5" fmla="*/ 320040 h 6236970"/>
                <a:gd name="connsiteX6" fmla="*/ 811530 w 2339340"/>
                <a:gd name="connsiteY6" fmla="*/ 461010 h 6236970"/>
                <a:gd name="connsiteX7" fmla="*/ 754380 w 2339340"/>
                <a:gd name="connsiteY7" fmla="*/ 464820 h 6236970"/>
                <a:gd name="connsiteX8" fmla="*/ 781050 w 2339340"/>
                <a:gd name="connsiteY8" fmla="*/ 548640 h 6236970"/>
                <a:gd name="connsiteX9" fmla="*/ 822960 w 2339340"/>
                <a:gd name="connsiteY9" fmla="*/ 624840 h 6236970"/>
                <a:gd name="connsiteX10" fmla="*/ 887730 w 2339340"/>
                <a:gd name="connsiteY10" fmla="*/ 689610 h 6236970"/>
                <a:gd name="connsiteX11" fmla="*/ 925830 w 2339340"/>
                <a:gd name="connsiteY11" fmla="*/ 769620 h 6236970"/>
                <a:gd name="connsiteX12" fmla="*/ 925830 w 2339340"/>
                <a:gd name="connsiteY12" fmla="*/ 861060 h 6236970"/>
                <a:gd name="connsiteX13" fmla="*/ 803910 w 2339340"/>
                <a:gd name="connsiteY13" fmla="*/ 922020 h 6236970"/>
                <a:gd name="connsiteX14" fmla="*/ 701040 w 2339340"/>
                <a:gd name="connsiteY14" fmla="*/ 948690 h 6236970"/>
                <a:gd name="connsiteX15" fmla="*/ 556260 w 2339340"/>
                <a:gd name="connsiteY15" fmla="*/ 952500 h 6236970"/>
                <a:gd name="connsiteX16" fmla="*/ 403860 w 2339340"/>
                <a:gd name="connsiteY16" fmla="*/ 1002030 h 6236970"/>
                <a:gd name="connsiteX17" fmla="*/ 320040 w 2339340"/>
                <a:gd name="connsiteY17" fmla="*/ 1085850 h 6236970"/>
                <a:gd name="connsiteX18" fmla="*/ 247650 w 2339340"/>
                <a:gd name="connsiteY18" fmla="*/ 1276350 h 6236970"/>
                <a:gd name="connsiteX19" fmla="*/ 163830 w 2339340"/>
                <a:gd name="connsiteY19" fmla="*/ 1569720 h 6236970"/>
                <a:gd name="connsiteX20" fmla="*/ 83820 w 2339340"/>
                <a:gd name="connsiteY20" fmla="*/ 1783080 h 6236970"/>
                <a:gd name="connsiteX21" fmla="*/ 72390 w 2339340"/>
                <a:gd name="connsiteY21" fmla="*/ 1962150 h 6236970"/>
                <a:gd name="connsiteX22" fmla="*/ 0 w 2339340"/>
                <a:gd name="connsiteY22" fmla="*/ 2145030 h 6236970"/>
                <a:gd name="connsiteX23" fmla="*/ 11430 w 2339340"/>
                <a:gd name="connsiteY23" fmla="*/ 2251710 h 6236970"/>
                <a:gd name="connsiteX24" fmla="*/ 106680 w 2339340"/>
                <a:gd name="connsiteY24" fmla="*/ 2426970 h 6236970"/>
                <a:gd name="connsiteX25" fmla="*/ 243840 w 2339340"/>
                <a:gd name="connsiteY25" fmla="*/ 2594610 h 6236970"/>
                <a:gd name="connsiteX26" fmla="*/ 422910 w 2339340"/>
                <a:gd name="connsiteY26" fmla="*/ 2769870 h 6236970"/>
                <a:gd name="connsiteX27" fmla="*/ 609600 w 2339340"/>
                <a:gd name="connsiteY27" fmla="*/ 2929890 h 6236970"/>
                <a:gd name="connsiteX28" fmla="*/ 703183 w 2339340"/>
                <a:gd name="connsiteY28" fmla="*/ 3062525 h 6236970"/>
                <a:gd name="connsiteX29" fmla="*/ 709136 w 2339340"/>
                <a:gd name="connsiteY29" fmla="*/ 2771299 h 6236970"/>
                <a:gd name="connsiteX30" fmla="*/ 647700 w 2339340"/>
                <a:gd name="connsiteY30" fmla="*/ 2731770 h 6236970"/>
                <a:gd name="connsiteX31" fmla="*/ 541020 w 2339340"/>
                <a:gd name="connsiteY31" fmla="*/ 2537460 h 6236970"/>
                <a:gd name="connsiteX32" fmla="*/ 487680 w 2339340"/>
                <a:gd name="connsiteY32" fmla="*/ 2426970 h 6236970"/>
                <a:gd name="connsiteX33" fmla="*/ 293370 w 2339340"/>
                <a:gd name="connsiteY33" fmla="*/ 2205990 h 6236970"/>
                <a:gd name="connsiteX34" fmla="*/ 426720 w 2339340"/>
                <a:gd name="connsiteY34" fmla="*/ 1988820 h 6236970"/>
                <a:gd name="connsiteX35" fmla="*/ 483870 w 2339340"/>
                <a:gd name="connsiteY35" fmla="*/ 1878330 h 6236970"/>
                <a:gd name="connsiteX36" fmla="*/ 544830 w 2339340"/>
                <a:gd name="connsiteY36" fmla="*/ 1642110 h 6236970"/>
                <a:gd name="connsiteX37" fmla="*/ 636270 w 2339340"/>
                <a:gd name="connsiteY37" fmla="*/ 1897380 h 6236970"/>
                <a:gd name="connsiteX38" fmla="*/ 678180 w 2339340"/>
                <a:gd name="connsiteY38" fmla="*/ 2202180 h 6236970"/>
                <a:gd name="connsiteX39" fmla="*/ 689610 w 2339340"/>
                <a:gd name="connsiteY39" fmla="*/ 2487930 h 6236970"/>
                <a:gd name="connsiteX40" fmla="*/ 712470 w 2339340"/>
                <a:gd name="connsiteY40" fmla="*/ 2762250 h 6236970"/>
                <a:gd name="connsiteX41" fmla="*/ 701040 w 2339340"/>
                <a:gd name="connsiteY41" fmla="*/ 3177540 h 6236970"/>
                <a:gd name="connsiteX42" fmla="*/ 643890 w 2339340"/>
                <a:gd name="connsiteY42" fmla="*/ 3783330 h 6236970"/>
                <a:gd name="connsiteX43" fmla="*/ 613410 w 2339340"/>
                <a:gd name="connsiteY43" fmla="*/ 4255770 h 6236970"/>
                <a:gd name="connsiteX44" fmla="*/ 689610 w 2339340"/>
                <a:gd name="connsiteY44" fmla="*/ 4617720 h 6236970"/>
                <a:gd name="connsiteX45" fmla="*/ 803910 w 2339340"/>
                <a:gd name="connsiteY45" fmla="*/ 5215890 h 6236970"/>
                <a:gd name="connsiteX46" fmla="*/ 883920 w 2339340"/>
                <a:gd name="connsiteY46" fmla="*/ 5657850 h 6236970"/>
                <a:gd name="connsiteX47" fmla="*/ 872490 w 2339340"/>
                <a:gd name="connsiteY47" fmla="*/ 5684520 h 6236970"/>
                <a:gd name="connsiteX48" fmla="*/ 693420 w 2339340"/>
                <a:gd name="connsiteY48" fmla="*/ 5894070 h 6236970"/>
                <a:gd name="connsiteX49" fmla="*/ 541020 w 2339340"/>
                <a:gd name="connsiteY49" fmla="*/ 6092190 h 6236970"/>
                <a:gd name="connsiteX50" fmla="*/ 510540 w 2339340"/>
                <a:gd name="connsiteY50" fmla="*/ 6156960 h 6236970"/>
                <a:gd name="connsiteX51" fmla="*/ 701040 w 2339340"/>
                <a:gd name="connsiteY51" fmla="*/ 6092190 h 6236970"/>
                <a:gd name="connsiteX52" fmla="*/ 830580 w 2339340"/>
                <a:gd name="connsiteY52" fmla="*/ 6065520 h 6236970"/>
                <a:gd name="connsiteX53" fmla="*/ 952500 w 2339340"/>
                <a:gd name="connsiteY53" fmla="*/ 5974080 h 6236970"/>
                <a:gd name="connsiteX54" fmla="*/ 963930 w 2339340"/>
                <a:gd name="connsiteY54" fmla="*/ 5871210 h 6236970"/>
                <a:gd name="connsiteX55" fmla="*/ 1108710 w 2339340"/>
                <a:gd name="connsiteY55" fmla="*/ 5817870 h 6236970"/>
                <a:gd name="connsiteX56" fmla="*/ 1108710 w 2339340"/>
                <a:gd name="connsiteY56" fmla="*/ 5791200 h 6236970"/>
                <a:gd name="connsiteX57" fmla="*/ 1032510 w 2339340"/>
                <a:gd name="connsiteY57" fmla="*/ 5634990 h 6236970"/>
                <a:gd name="connsiteX58" fmla="*/ 1043940 w 2339340"/>
                <a:gd name="connsiteY58" fmla="*/ 5280660 h 6236970"/>
                <a:gd name="connsiteX59" fmla="*/ 1074420 w 2339340"/>
                <a:gd name="connsiteY59" fmla="*/ 4888230 h 6236970"/>
                <a:gd name="connsiteX60" fmla="*/ 1002030 w 2339340"/>
                <a:gd name="connsiteY60" fmla="*/ 4423410 h 6236970"/>
                <a:gd name="connsiteX61" fmla="*/ 1066800 w 2339340"/>
                <a:gd name="connsiteY61" fmla="*/ 4130040 h 6236970"/>
                <a:gd name="connsiteX62" fmla="*/ 1116330 w 2339340"/>
                <a:gd name="connsiteY62" fmla="*/ 3775710 h 6236970"/>
                <a:gd name="connsiteX63" fmla="*/ 1165860 w 2339340"/>
                <a:gd name="connsiteY63" fmla="*/ 3375660 h 6236970"/>
                <a:gd name="connsiteX64" fmla="*/ 1238250 w 2339340"/>
                <a:gd name="connsiteY64" fmla="*/ 3882390 h 6236970"/>
                <a:gd name="connsiteX65" fmla="*/ 1280160 w 2339340"/>
                <a:gd name="connsiteY65" fmla="*/ 4366260 h 6236970"/>
                <a:gd name="connsiteX66" fmla="*/ 1310640 w 2339340"/>
                <a:gd name="connsiteY66" fmla="*/ 4533900 h 6236970"/>
                <a:gd name="connsiteX67" fmla="*/ 1272540 w 2339340"/>
                <a:gd name="connsiteY67" fmla="*/ 4838700 h 6236970"/>
                <a:gd name="connsiteX68" fmla="*/ 1242060 w 2339340"/>
                <a:gd name="connsiteY68" fmla="*/ 5059680 h 6236970"/>
                <a:gd name="connsiteX69" fmla="*/ 1276350 w 2339340"/>
                <a:gd name="connsiteY69" fmla="*/ 5288280 h 6236970"/>
                <a:gd name="connsiteX70" fmla="*/ 1333500 w 2339340"/>
                <a:gd name="connsiteY70" fmla="*/ 5494020 h 6236970"/>
                <a:gd name="connsiteX71" fmla="*/ 1314450 w 2339340"/>
                <a:gd name="connsiteY71" fmla="*/ 5615940 h 6236970"/>
                <a:gd name="connsiteX72" fmla="*/ 1264920 w 2339340"/>
                <a:gd name="connsiteY72" fmla="*/ 5795010 h 6236970"/>
                <a:gd name="connsiteX73" fmla="*/ 1264920 w 2339340"/>
                <a:gd name="connsiteY73" fmla="*/ 5901690 h 6236970"/>
                <a:gd name="connsiteX74" fmla="*/ 1424940 w 2339340"/>
                <a:gd name="connsiteY74" fmla="*/ 6236970 h 6236970"/>
                <a:gd name="connsiteX75" fmla="*/ 1565910 w 2339340"/>
                <a:gd name="connsiteY75" fmla="*/ 6065520 h 6236970"/>
                <a:gd name="connsiteX76" fmla="*/ 1604010 w 2339340"/>
                <a:gd name="connsiteY76" fmla="*/ 6012180 h 6236970"/>
                <a:gd name="connsiteX77" fmla="*/ 1524000 w 2339340"/>
                <a:gd name="connsiteY77" fmla="*/ 5844540 h 6236970"/>
                <a:gd name="connsiteX78" fmla="*/ 1466850 w 2339340"/>
                <a:gd name="connsiteY78" fmla="*/ 5718810 h 6236970"/>
                <a:gd name="connsiteX79" fmla="*/ 1440180 w 2339340"/>
                <a:gd name="connsiteY79" fmla="*/ 5638800 h 6236970"/>
                <a:gd name="connsiteX80" fmla="*/ 1546860 w 2339340"/>
                <a:gd name="connsiteY80" fmla="*/ 5078730 h 6236970"/>
                <a:gd name="connsiteX81" fmla="*/ 1600200 w 2339340"/>
                <a:gd name="connsiteY81" fmla="*/ 4507230 h 6236970"/>
                <a:gd name="connsiteX82" fmla="*/ 1684020 w 2339340"/>
                <a:gd name="connsiteY82" fmla="*/ 4027170 h 6236970"/>
                <a:gd name="connsiteX83" fmla="*/ 1703070 w 2339340"/>
                <a:gd name="connsiteY83" fmla="*/ 3688080 h 6236970"/>
                <a:gd name="connsiteX84" fmla="*/ 1645920 w 2339340"/>
                <a:gd name="connsiteY84" fmla="*/ 2884170 h 6236970"/>
                <a:gd name="connsiteX85" fmla="*/ 1630680 w 2339340"/>
                <a:gd name="connsiteY85" fmla="*/ 2868930 h 6236970"/>
                <a:gd name="connsiteX86" fmla="*/ 1607820 w 2339340"/>
                <a:gd name="connsiteY86" fmla="*/ 2750820 h 6236970"/>
                <a:gd name="connsiteX87" fmla="*/ 1584960 w 2339340"/>
                <a:gd name="connsiteY87" fmla="*/ 2423160 h 6236970"/>
                <a:gd name="connsiteX88" fmla="*/ 1584960 w 2339340"/>
                <a:gd name="connsiteY88" fmla="*/ 2072640 h 6236970"/>
                <a:gd name="connsiteX89" fmla="*/ 1619250 w 2339340"/>
                <a:gd name="connsiteY89" fmla="*/ 1771650 h 6236970"/>
                <a:gd name="connsiteX90" fmla="*/ 1691640 w 2339340"/>
                <a:gd name="connsiteY90" fmla="*/ 1501140 h 6236970"/>
                <a:gd name="connsiteX91" fmla="*/ 1954530 w 2339340"/>
                <a:gd name="connsiteY91" fmla="*/ 1924050 h 6236970"/>
                <a:gd name="connsiteX92" fmla="*/ 2045970 w 2339340"/>
                <a:gd name="connsiteY92" fmla="*/ 2045970 h 6236970"/>
                <a:gd name="connsiteX93" fmla="*/ 1840230 w 2339340"/>
                <a:gd name="connsiteY93" fmla="*/ 2358390 h 6236970"/>
                <a:gd name="connsiteX94" fmla="*/ 1729740 w 2339340"/>
                <a:gd name="connsiteY94" fmla="*/ 2545080 h 6236970"/>
                <a:gd name="connsiteX95" fmla="*/ 1672590 w 2339340"/>
                <a:gd name="connsiteY95" fmla="*/ 2674620 h 6236970"/>
                <a:gd name="connsiteX96" fmla="*/ 1604010 w 2339340"/>
                <a:gd name="connsiteY96" fmla="*/ 2754630 h 6236970"/>
                <a:gd name="connsiteX97" fmla="*/ 1634490 w 2339340"/>
                <a:gd name="connsiteY97" fmla="*/ 3040380 h 6236970"/>
                <a:gd name="connsiteX98" fmla="*/ 1729740 w 2339340"/>
                <a:gd name="connsiteY98" fmla="*/ 2891790 h 6236970"/>
                <a:gd name="connsiteX99" fmla="*/ 1927860 w 2339340"/>
                <a:gd name="connsiteY99" fmla="*/ 2689860 h 6236970"/>
                <a:gd name="connsiteX100" fmla="*/ 2065020 w 2339340"/>
                <a:gd name="connsiteY100" fmla="*/ 2548890 h 6236970"/>
                <a:gd name="connsiteX101" fmla="*/ 2202180 w 2339340"/>
                <a:gd name="connsiteY101" fmla="*/ 2339340 h 6236970"/>
                <a:gd name="connsiteX102" fmla="*/ 2339340 w 2339340"/>
                <a:gd name="connsiteY102" fmla="*/ 2049780 h 6236970"/>
                <a:gd name="connsiteX103" fmla="*/ 2293620 w 2339340"/>
                <a:gd name="connsiteY103" fmla="*/ 1958340 h 6236970"/>
                <a:gd name="connsiteX104" fmla="*/ 2232660 w 2339340"/>
                <a:gd name="connsiteY104" fmla="*/ 1752600 h 6236970"/>
                <a:gd name="connsiteX105" fmla="*/ 2175510 w 2339340"/>
                <a:gd name="connsiteY105" fmla="*/ 1565910 h 6236970"/>
                <a:gd name="connsiteX106" fmla="*/ 2065020 w 2339340"/>
                <a:gd name="connsiteY106" fmla="*/ 1352550 h 6236970"/>
                <a:gd name="connsiteX107" fmla="*/ 1958340 w 2339340"/>
                <a:gd name="connsiteY107" fmla="*/ 1169670 h 6236970"/>
                <a:gd name="connsiteX108" fmla="*/ 1878330 w 2339340"/>
                <a:gd name="connsiteY108" fmla="*/ 1043940 h 6236970"/>
                <a:gd name="connsiteX109" fmla="*/ 1752600 w 2339340"/>
                <a:gd name="connsiteY109" fmla="*/ 975360 h 6236970"/>
                <a:gd name="connsiteX110" fmla="*/ 1645920 w 2339340"/>
                <a:gd name="connsiteY110" fmla="*/ 956310 h 6236970"/>
                <a:gd name="connsiteX111" fmla="*/ 1546860 w 2339340"/>
                <a:gd name="connsiteY111" fmla="*/ 922020 h 6236970"/>
                <a:gd name="connsiteX112" fmla="*/ 1276350 w 2339340"/>
                <a:gd name="connsiteY112" fmla="*/ 861060 h 6236970"/>
                <a:gd name="connsiteX113" fmla="*/ 1257300 w 2339340"/>
                <a:gd name="connsiteY113" fmla="*/ 739140 h 6236970"/>
                <a:gd name="connsiteX114" fmla="*/ 1325880 w 2339340"/>
                <a:gd name="connsiteY114" fmla="*/ 594360 h 6236970"/>
                <a:gd name="connsiteX115" fmla="*/ 1363980 w 2339340"/>
                <a:gd name="connsiteY115" fmla="*/ 537210 h 6236970"/>
                <a:gd name="connsiteX116" fmla="*/ 1352550 w 2339340"/>
                <a:gd name="connsiteY116" fmla="*/ 438150 h 6236970"/>
                <a:gd name="connsiteX117" fmla="*/ 1348740 w 2339340"/>
                <a:gd name="connsiteY117" fmla="*/ 308610 h 6236970"/>
                <a:gd name="connsiteX118" fmla="*/ 1306830 w 2339340"/>
                <a:gd name="connsiteY118" fmla="*/ 114300 h 6236970"/>
                <a:gd name="connsiteX119" fmla="*/ 1188720 w 2339340"/>
                <a:gd name="connsiteY119" fmla="*/ 38100 h 6236970"/>
                <a:gd name="connsiteX120" fmla="*/ 1143000 w 2339340"/>
                <a:gd name="connsiteY120" fmla="*/ 11430 h 6236970"/>
                <a:gd name="connsiteX121" fmla="*/ 1093470 w 2339340"/>
                <a:gd name="connsiteY121" fmla="*/ 22860 h 6236970"/>
                <a:gd name="connsiteX0" fmla="*/ 1093470 w 2339340"/>
                <a:gd name="connsiteY0" fmla="*/ 22860 h 6236970"/>
                <a:gd name="connsiteX1" fmla="*/ 971550 w 2339340"/>
                <a:gd name="connsiteY1" fmla="*/ 68580 h 6236970"/>
                <a:gd name="connsiteX2" fmla="*/ 967740 w 2339340"/>
                <a:gd name="connsiteY2" fmla="*/ 0 h 6236970"/>
                <a:gd name="connsiteX3" fmla="*/ 872490 w 2339340"/>
                <a:gd name="connsiteY3" fmla="*/ 121920 h 6236970"/>
                <a:gd name="connsiteX4" fmla="*/ 849630 w 2339340"/>
                <a:gd name="connsiteY4" fmla="*/ 95250 h 6236970"/>
                <a:gd name="connsiteX5" fmla="*/ 800100 w 2339340"/>
                <a:gd name="connsiteY5" fmla="*/ 320040 h 6236970"/>
                <a:gd name="connsiteX6" fmla="*/ 811530 w 2339340"/>
                <a:gd name="connsiteY6" fmla="*/ 461010 h 6236970"/>
                <a:gd name="connsiteX7" fmla="*/ 754380 w 2339340"/>
                <a:gd name="connsiteY7" fmla="*/ 464820 h 6236970"/>
                <a:gd name="connsiteX8" fmla="*/ 781050 w 2339340"/>
                <a:gd name="connsiteY8" fmla="*/ 548640 h 6236970"/>
                <a:gd name="connsiteX9" fmla="*/ 822960 w 2339340"/>
                <a:gd name="connsiteY9" fmla="*/ 624840 h 6236970"/>
                <a:gd name="connsiteX10" fmla="*/ 887730 w 2339340"/>
                <a:gd name="connsiteY10" fmla="*/ 689610 h 6236970"/>
                <a:gd name="connsiteX11" fmla="*/ 925830 w 2339340"/>
                <a:gd name="connsiteY11" fmla="*/ 769620 h 6236970"/>
                <a:gd name="connsiteX12" fmla="*/ 925830 w 2339340"/>
                <a:gd name="connsiteY12" fmla="*/ 861060 h 6236970"/>
                <a:gd name="connsiteX13" fmla="*/ 803910 w 2339340"/>
                <a:gd name="connsiteY13" fmla="*/ 922020 h 6236970"/>
                <a:gd name="connsiteX14" fmla="*/ 701040 w 2339340"/>
                <a:gd name="connsiteY14" fmla="*/ 948690 h 6236970"/>
                <a:gd name="connsiteX15" fmla="*/ 556260 w 2339340"/>
                <a:gd name="connsiteY15" fmla="*/ 952500 h 6236970"/>
                <a:gd name="connsiteX16" fmla="*/ 403860 w 2339340"/>
                <a:gd name="connsiteY16" fmla="*/ 1002030 h 6236970"/>
                <a:gd name="connsiteX17" fmla="*/ 320040 w 2339340"/>
                <a:gd name="connsiteY17" fmla="*/ 1085850 h 6236970"/>
                <a:gd name="connsiteX18" fmla="*/ 247650 w 2339340"/>
                <a:gd name="connsiteY18" fmla="*/ 1276350 h 6236970"/>
                <a:gd name="connsiteX19" fmla="*/ 163830 w 2339340"/>
                <a:gd name="connsiteY19" fmla="*/ 1569720 h 6236970"/>
                <a:gd name="connsiteX20" fmla="*/ 83820 w 2339340"/>
                <a:gd name="connsiteY20" fmla="*/ 1783080 h 6236970"/>
                <a:gd name="connsiteX21" fmla="*/ 72390 w 2339340"/>
                <a:gd name="connsiteY21" fmla="*/ 1962150 h 6236970"/>
                <a:gd name="connsiteX22" fmla="*/ 0 w 2339340"/>
                <a:gd name="connsiteY22" fmla="*/ 2145030 h 6236970"/>
                <a:gd name="connsiteX23" fmla="*/ 11430 w 2339340"/>
                <a:gd name="connsiteY23" fmla="*/ 2251710 h 6236970"/>
                <a:gd name="connsiteX24" fmla="*/ 106680 w 2339340"/>
                <a:gd name="connsiteY24" fmla="*/ 2426970 h 6236970"/>
                <a:gd name="connsiteX25" fmla="*/ 243840 w 2339340"/>
                <a:gd name="connsiteY25" fmla="*/ 2594610 h 6236970"/>
                <a:gd name="connsiteX26" fmla="*/ 422910 w 2339340"/>
                <a:gd name="connsiteY26" fmla="*/ 2769870 h 6236970"/>
                <a:gd name="connsiteX27" fmla="*/ 609600 w 2339340"/>
                <a:gd name="connsiteY27" fmla="*/ 2929890 h 6236970"/>
                <a:gd name="connsiteX28" fmla="*/ 703183 w 2339340"/>
                <a:gd name="connsiteY28" fmla="*/ 3062525 h 6236970"/>
                <a:gd name="connsiteX29" fmla="*/ 711517 w 2339340"/>
                <a:gd name="connsiteY29" fmla="*/ 2784396 h 6236970"/>
                <a:gd name="connsiteX30" fmla="*/ 647700 w 2339340"/>
                <a:gd name="connsiteY30" fmla="*/ 2731770 h 6236970"/>
                <a:gd name="connsiteX31" fmla="*/ 541020 w 2339340"/>
                <a:gd name="connsiteY31" fmla="*/ 2537460 h 6236970"/>
                <a:gd name="connsiteX32" fmla="*/ 487680 w 2339340"/>
                <a:gd name="connsiteY32" fmla="*/ 2426970 h 6236970"/>
                <a:gd name="connsiteX33" fmla="*/ 293370 w 2339340"/>
                <a:gd name="connsiteY33" fmla="*/ 2205990 h 6236970"/>
                <a:gd name="connsiteX34" fmla="*/ 426720 w 2339340"/>
                <a:gd name="connsiteY34" fmla="*/ 1988820 h 6236970"/>
                <a:gd name="connsiteX35" fmla="*/ 483870 w 2339340"/>
                <a:gd name="connsiteY35" fmla="*/ 1878330 h 6236970"/>
                <a:gd name="connsiteX36" fmla="*/ 544830 w 2339340"/>
                <a:gd name="connsiteY36" fmla="*/ 1642110 h 6236970"/>
                <a:gd name="connsiteX37" fmla="*/ 636270 w 2339340"/>
                <a:gd name="connsiteY37" fmla="*/ 1897380 h 6236970"/>
                <a:gd name="connsiteX38" fmla="*/ 678180 w 2339340"/>
                <a:gd name="connsiteY38" fmla="*/ 2202180 h 6236970"/>
                <a:gd name="connsiteX39" fmla="*/ 689610 w 2339340"/>
                <a:gd name="connsiteY39" fmla="*/ 2487930 h 6236970"/>
                <a:gd name="connsiteX40" fmla="*/ 712470 w 2339340"/>
                <a:gd name="connsiteY40" fmla="*/ 2762250 h 6236970"/>
                <a:gd name="connsiteX41" fmla="*/ 701040 w 2339340"/>
                <a:gd name="connsiteY41" fmla="*/ 3177540 h 6236970"/>
                <a:gd name="connsiteX42" fmla="*/ 643890 w 2339340"/>
                <a:gd name="connsiteY42" fmla="*/ 3783330 h 6236970"/>
                <a:gd name="connsiteX43" fmla="*/ 613410 w 2339340"/>
                <a:gd name="connsiteY43" fmla="*/ 4255770 h 6236970"/>
                <a:gd name="connsiteX44" fmla="*/ 689610 w 2339340"/>
                <a:gd name="connsiteY44" fmla="*/ 4617720 h 6236970"/>
                <a:gd name="connsiteX45" fmla="*/ 803910 w 2339340"/>
                <a:gd name="connsiteY45" fmla="*/ 5215890 h 6236970"/>
                <a:gd name="connsiteX46" fmla="*/ 883920 w 2339340"/>
                <a:gd name="connsiteY46" fmla="*/ 5657850 h 6236970"/>
                <a:gd name="connsiteX47" fmla="*/ 872490 w 2339340"/>
                <a:gd name="connsiteY47" fmla="*/ 5684520 h 6236970"/>
                <a:gd name="connsiteX48" fmla="*/ 693420 w 2339340"/>
                <a:gd name="connsiteY48" fmla="*/ 5894070 h 6236970"/>
                <a:gd name="connsiteX49" fmla="*/ 541020 w 2339340"/>
                <a:gd name="connsiteY49" fmla="*/ 6092190 h 6236970"/>
                <a:gd name="connsiteX50" fmla="*/ 510540 w 2339340"/>
                <a:gd name="connsiteY50" fmla="*/ 6156960 h 6236970"/>
                <a:gd name="connsiteX51" fmla="*/ 701040 w 2339340"/>
                <a:gd name="connsiteY51" fmla="*/ 6092190 h 6236970"/>
                <a:gd name="connsiteX52" fmla="*/ 830580 w 2339340"/>
                <a:gd name="connsiteY52" fmla="*/ 6065520 h 6236970"/>
                <a:gd name="connsiteX53" fmla="*/ 952500 w 2339340"/>
                <a:gd name="connsiteY53" fmla="*/ 5974080 h 6236970"/>
                <a:gd name="connsiteX54" fmla="*/ 963930 w 2339340"/>
                <a:gd name="connsiteY54" fmla="*/ 5871210 h 6236970"/>
                <a:gd name="connsiteX55" fmla="*/ 1108710 w 2339340"/>
                <a:gd name="connsiteY55" fmla="*/ 5817870 h 6236970"/>
                <a:gd name="connsiteX56" fmla="*/ 1108710 w 2339340"/>
                <a:gd name="connsiteY56" fmla="*/ 5791200 h 6236970"/>
                <a:gd name="connsiteX57" fmla="*/ 1032510 w 2339340"/>
                <a:gd name="connsiteY57" fmla="*/ 5634990 h 6236970"/>
                <a:gd name="connsiteX58" fmla="*/ 1043940 w 2339340"/>
                <a:gd name="connsiteY58" fmla="*/ 5280660 h 6236970"/>
                <a:gd name="connsiteX59" fmla="*/ 1074420 w 2339340"/>
                <a:gd name="connsiteY59" fmla="*/ 4888230 h 6236970"/>
                <a:gd name="connsiteX60" fmla="*/ 1002030 w 2339340"/>
                <a:gd name="connsiteY60" fmla="*/ 4423410 h 6236970"/>
                <a:gd name="connsiteX61" fmla="*/ 1066800 w 2339340"/>
                <a:gd name="connsiteY61" fmla="*/ 4130040 h 6236970"/>
                <a:gd name="connsiteX62" fmla="*/ 1116330 w 2339340"/>
                <a:gd name="connsiteY62" fmla="*/ 3775710 h 6236970"/>
                <a:gd name="connsiteX63" fmla="*/ 1165860 w 2339340"/>
                <a:gd name="connsiteY63" fmla="*/ 3375660 h 6236970"/>
                <a:gd name="connsiteX64" fmla="*/ 1238250 w 2339340"/>
                <a:gd name="connsiteY64" fmla="*/ 3882390 h 6236970"/>
                <a:gd name="connsiteX65" fmla="*/ 1280160 w 2339340"/>
                <a:gd name="connsiteY65" fmla="*/ 4366260 h 6236970"/>
                <a:gd name="connsiteX66" fmla="*/ 1310640 w 2339340"/>
                <a:gd name="connsiteY66" fmla="*/ 4533900 h 6236970"/>
                <a:gd name="connsiteX67" fmla="*/ 1272540 w 2339340"/>
                <a:gd name="connsiteY67" fmla="*/ 4838700 h 6236970"/>
                <a:gd name="connsiteX68" fmla="*/ 1242060 w 2339340"/>
                <a:gd name="connsiteY68" fmla="*/ 5059680 h 6236970"/>
                <a:gd name="connsiteX69" fmla="*/ 1276350 w 2339340"/>
                <a:gd name="connsiteY69" fmla="*/ 5288280 h 6236970"/>
                <a:gd name="connsiteX70" fmla="*/ 1333500 w 2339340"/>
                <a:gd name="connsiteY70" fmla="*/ 5494020 h 6236970"/>
                <a:gd name="connsiteX71" fmla="*/ 1314450 w 2339340"/>
                <a:gd name="connsiteY71" fmla="*/ 5615940 h 6236970"/>
                <a:gd name="connsiteX72" fmla="*/ 1264920 w 2339340"/>
                <a:gd name="connsiteY72" fmla="*/ 5795010 h 6236970"/>
                <a:gd name="connsiteX73" fmla="*/ 1264920 w 2339340"/>
                <a:gd name="connsiteY73" fmla="*/ 5901690 h 6236970"/>
                <a:gd name="connsiteX74" fmla="*/ 1424940 w 2339340"/>
                <a:gd name="connsiteY74" fmla="*/ 6236970 h 6236970"/>
                <a:gd name="connsiteX75" fmla="*/ 1565910 w 2339340"/>
                <a:gd name="connsiteY75" fmla="*/ 6065520 h 6236970"/>
                <a:gd name="connsiteX76" fmla="*/ 1604010 w 2339340"/>
                <a:gd name="connsiteY76" fmla="*/ 6012180 h 6236970"/>
                <a:gd name="connsiteX77" fmla="*/ 1524000 w 2339340"/>
                <a:gd name="connsiteY77" fmla="*/ 5844540 h 6236970"/>
                <a:gd name="connsiteX78" fmla="*/ 1466850 w 2339340"/>
                <a:gd name="connsiteY78" fmla="*/ 5718810 h 6236970"/>
                <a:gd name="connsiteX79" fmla="*/ 1440180 w 2339340"/>
                <a:gd name="connsiteY79" fmla="*/ 5638800 h 6236970"/>
                <a:gd name="connsiteX80" fmla="*/ 1546860 w 2339340"/>
                <a:gd name="connsiteY80" fmla="*/ 5078730 h 6236970"/>
                <a:gd name="connsiteX81" fmla="*/ 1600200 w 2339340"/>
                <a:gd name="connsiteY81" fmla="*/ 4507230 h 6236970"/>
                <a:gd name="connsiteX82" fmla="*/ 1684020 w 2339340"/>
                <a:gd name="connsiteY82" fmla="*/ 4027170 h 6236970"/>
                <a:gd name="connsiteX83" fmla="*/ 1703070 w 2339340"/>
                <a:gd name="connsiteY83" fmla="*/ 3688080 h 6236970"/>
                <a:gd name="connsiteX84" fmla="*/ 1645920 w 2339340"/>
                <a:gd name="connsiteY84" fmla="*/ 2884170 h 6236970"/>
                <a:gd name="connsiteX85" fmla="*/ 1630680 w 2339340"/>
                <a:gd name="connsiteY85" fmla="*/ 2868930 h 6236970"/>
                <a:gd name="connsiteX86" fmla="*/ 1607820 w 2339340"/>
                <a:gd name="connsiteY86" fmla="*/ 2750820 h 6236970"/>
                <a:gd name="connsiteX87" fmla="*/ 1584960 w 2339340"/>
                <a:gd name="connsiteY87" fmla="*/ 2423160 h 6236970"/>
                <a:gd name="connsiteX88" fmla="*/ 1584960 w 2339340"/>
                <a:gd name="connsiteY88" fmla="*/ 2072640 h 6236970"/>
                <a:gd name="connsiteX89" fmla="*/ 1619250 w 2339340"/>
                <a:gd name="connsiteY89" fmla="*/ 1771650 h 6236970"/>
                <a:gd name="connsiteX90" fmla="*/ 1691640 w 2339340"/>
                <a:gd name="connsiteY90" fmla="*/ 1501140 h 6236970"/>
                <a:gd name="connsiteX91" fmla="*/ 1954530 w 2339340"/>
                <a:gd name="connsiteY91" fmla="*/ 1924050 h 6236970"/>
                <a:gd name="connsiteX92" fmla="*/ 2045970 w 2339340"/>
                <a:gd name="connsiteY92" fmla="*/ 2045970 h 6236970"/>
                <a:gd name="connsiteX93" fmla="*/ 1840230 w 2339340"/>
                <a:gd name="connsiteY93" fmla="*/ 2358390 h 6236970"/>
                <a:gd name="connsiteX94" fmla="*/ 1729740 w 2339340"/>
                <a:gd name="connsiteY94" fmla="*/ 2545080 h 6236970"/>
                <a:gd name="connsiteX95" fmla="*/ 1672590 w 2339340"/>
                <a:gd name="connsiteY95" fmla="*/ 2674620 h 6236970"/>
                <a:gd name="connsiteX96" fmla="*/ 1604010 w 2339340"/>
                <a:gd name="connsiteY96" fmla="*/ 2754630 h 6236970"/>
                <a:gd name="connsiteX97" fmla="*/ 1634490 w 2339340"/>
                <a:gd name="connsiteY97" fmla="*/ 3040380 h 6236970"/>
                <a:gd name="connsiteX98" fmla="*/ 1729740 w 2339340"/>
                <a:gd name="connsiteY98" fmla="*/ 2891790 h 6236970"/>
                <a:gd name="connsiteX99" fmla="*/ 1927860 w 2339340"/>
                <a:gd name="connsiteY99" fmla="*/ 2689860 h 6236970"/>
                <a:gd name="connsiteX100" fmla="*/ 2065020 w 2339340"/>
                <a:gd name="connsiteY100" fmla="*/ 2548890 h 6236970"/>
                <a:gd name="connsiteX101" fmla="*/ 2202180 w 2339340"/>
                <a:gd name="connsiteY101" fmla="*/ 2339340 h 6236970"/>
                <a:gd name="connsiteX102" fmla="*/ 2339340 w 2339340"/>
                <a:gd name="connsiteY102" fmla="*/ 2049780 h 6236970"/>
                <a:gd name="connsiteX103" fmla="*/ 2293620 w 2339340"/>
                <a:gd name="connsiteY103" fmla="*/ 1958340 h 6236970"/>
                <a:gd name="connsiteX104" fmla="*/ 2232660 w 2339340"/>
                <a:gd name="connsiteY104" fmla="*/ 1752600 h 6236970"/>
                <a:gd name="connsiteX105" fmla="*/ 2175510 w 2339340"/>
                <a:gd name="connsiteY105" fmla="*/ 1565910 h 6236970"/>
                <a:gd name="connsiteX106" fmla="*/ 2065020 w 2339340"/>
                <a:gd name="connsiteY106" fmla="*/ 1352550 h 6236970"/>
                <a:gd name="connsiteX107" fmla="*/ 1958340 w 2339340"/>
                <a:gd name="connsiteY107" fmla="*/ 1169670 h 6236970"/>
                <a:gd name="connsiteX108" fmla="*/ 1878330 w 2339340"/>
                <a:gd name="connsiteY108" fmla="*/ 1043940 h 6236970"/>
                <a:gd name="connsiteX109" fmla="*/ 1752600 w 2339340"/>
                <a:gd name="connsiteY109" fmla="*/ 975360 h 6236970"/>
                <a:gd name="connsiteX110" fmla="*/ 1645920 w 2339340"/>
                <a:gd name="connsiteY110" fmla="*/ 956310 h 6236970"/>
                <a:gd name="connsiteX111" fmla="*/ 1546860 w 2339340"/>
                <a:gd name="connsiteY111" fmla="*/ 922020 h 6236970"/>
                <a:gd name="connsiteX112" fmla="*/ 1276350 w 2339340"/>
                <a:gd name="connsiteY112" fmla="*/ 861060 h 6236970"/>
                <a:gd name="connsiteX113" fmla="*/ 1257300 w 2339340"/>
                <a:gd name="connsiteY113" fmla="*/ 739140 h 6236970"/>
                <a:gd name="connsiteX114" fmla="*/ 1325880 w 2339340"/>
                <a:gd name="connsiteY114" fmla="*/ 594360 h 6236970"/>
                <a:gd name="connsiteX115" fmla="*/ 1363980 w 2339340"/>
                <a:gd name="connsiteY115" fmla="*/ 537210 h 6236970"/>
                <a:gd name="connsiteX116" fmla="*/ 1352550 w 2339340"/>
                <a:gd name="connsiteY116" fmla="*/ 438150 h 6236970"/>
                <a:gd name="connsiteX117" fmla="*/ 1348740 w 2339340"/>
                <a:gd name="connsiteY117" fmla="*/ 308610 h 6236970"/>
                <a:gd name="connsiteX118" fmla="*/ 1306830 w 2339340"/>
                <a:gd name="connsiteY118" fmla="*/ 114300 h 6236970"/>
                <a:gd name="connsiteX119" fmla="*/ 1188720 w 2339340"/>
                <a:gd name="connsiteY119" fmla="*/ 38100 h 6236970"/>
                <a:gd name="connsiteX120" fmla="*/ 1143000 w 2339340"/>
                <a:gd name="connsiteY120" fmla="*/ 11430 h 6236970"/>
                <a:gd name="connsiteX121" fmla="*/ 1093470 w 2339340"/>
                <a:gd name="connsiteY121" fmla="*/ 22860 h 6236970"/>
                <a:gd name="connsiteX0" fmla="*/ 1093470 w 2339340"/>
                <a:gd name="connsiteY0" fmla="*/ 22860 h 6236970"/>
                <a:gd name="connsiteX1" fmla="*/ 971550 w 2339340"/>
                <a:gd name="connsiteY1" fmla="*/ 68580 h 6236970"/>
                <a:gd name="connsiteX2" fmla="*/ 967740 w 2339340"/>
                <a:gd name="connsiteY2" fmla="*/ 0 h 6236970"/>
                <a:gd name="connsiteX3" fmla="*/ 872490 w 2339340"/>
                <a:gd name="connsiteY3" fmla="*/ 121920 h 6236970"/>
                <a:gd name="connsiteX4" fmla="*/ 849630 w 2339340"/>
                <a:gd name="connsiteY4" fmla="*/ 95250 h 6236970"/>
                <a:gd name="connsiteX5" fmla="*/ 800100 w 2339340"/>
                <a:gd name="connsiteY5" fmla="*/ 320040 h 6236970"/>
                <a:gd name="connsiteX6" fmla="*/ 811530 w 2339340"/>
                <a:gd name="connsiteY6" fmla="*/ 461010 h 6236970"/>
                <a:gd name="connsiteX7" fmla="*/ 754380 w 2339340"/>
                <a:gd name="connsiteY7" fmla="*/ 464820 h 6236970"/>
                <a:gd name="connsiteX8" fmla="*/ 781050 w 2339340"/>
                <a:gd name="connsiteY8" fmla="*/ 548640 h 6236970"/>
                <a:gd name="connsiteX9" fmla="*/ 822960 w 2339340"/>
                <a:gd name="connsiteY9" fmla="*/ 624840 h 6236970"/>
                <a:gd name="connsiteX10" fmla="*/ 887730 w 2339340"/>
                <a:gd name="connsiteY10" fmla="*/ 689610 h 6236970"/>
                <a:gd name="connsiteX11" fmla="*/ 925830 w 2339340"/>
                <a:gd name="connsiteY11" fmla="*/ 769620 h 6236970"/>
                <a:gd name="connsiteX12" fmla="*/ 925830 w 2339340"/>
                <a:gd name="connsiteY12" fmla="*/ 861060 h 6236970"/>
                <a:gd name="connsiteX13" fmla="*/ 803910 w 2339340"/>
                <a:gd name="connsiteY13" fmla="*/ 922020 h 6236970"/>
                <a:gd name="connsiteX14" fmla="*/ 701040 w 2339340"/>
                <a:gd name="connsiteY14" fmla="*/ 948690 h 6236970"/>
                <a:gd name="connsiteX15" fmla="*/ 556260 w 2339340"/>
                <a:gd name="connsiteY15" fmla="*/ 952500 h 6236970"/>
                <a:gd name="connsiteX16" fmla="*/ 403860 w 2339340"/>
                <a:gd name="connsiteY16" fmla="*/ 1002030 h 6236970"/>
                <a:gd name="connsiteX17" fmla="*/ 320040 w 2339340"/>
                <a:gd name="connsiteY17" fmla="*/ 1085850 h 6236970"/>
                <a:gd name="connsiteX18" fmla="*/ 247650 w 2339340"/>
                <a:gd name="connsiteY18" fmla="*/ 1276350 h 6236970"/>
                <a:gd name="connsiteX19" fmla="*/ 163830 w 2339340"/>
                <a:gd name="connsiteY19" fmla="*/ 1569720 h 6236970"/>
                <a:gd name="connsiteX20" fmla="*/ 83820 w 2339340"/>
                <a:gd name="connsiteY20" fmla="*/ 1783080 h 6236970"/>
                <a:gd name="connsiteX21" fmla="*/ 72390 w 2339340"/>
                <a:gd name="connsiteY21" fmla="*/ 1962150 h 6236970"/>
                <a:gd name="connsiteX22" fmla="*/ 0 w 2339340"/>
                <a:gd name="connsiteY22" fmla="*/ 2145030 h 6236970"/>
                <a:gd name="connsiteX23" fmla="*/ 11430 w 2339340"/>
                <a:gd name="connsiteY23" fmla="*/ 2251710 h 6236970"/>
                <a:gd name="connsiteX24" fmla="*/ 106680 w 2339340"/>
                <a:gd name="connsiteY24" fmla="*/ 2426970 h 6236970"/>
                <a:gd name="connsiteX25" fmla="*/ 243840 w 2339340"/>
                <a:gd name="connsiteY25" fmla="*/ 2594610 h 6236970"/>
                <a:gd name="connsiteX26" fmla="*/ 422910 w 2339340"/>
                <a:gd name="connsiteY26" fmla="*/ 2769870 h 6236970"/>
                <a:gd name="connsiteX27" fmla="*/ 609600 w 2339340"/>
                <a:gd name="connsiteY27" fmla="*/ 2929890 h 6236970"/>
                <a:gd name="connsiteX28" fmla="*/ 703183 w 2339340"/>
                <a:gd name="connsiteY28" fmla="*/ 3062525 h 6236970"/>
                <a:gd name="connsiteX29" fmla="*/ 711517 w 2339340"/>
                <a:gd name="connsiteY29" fmla="*/ 2784396 h 6236970"/>
                <a:gd name="connsiteX30" fmla="*/ 647700 w 2339340"/>
                <a:gd name="connsiteY30" fmla="*/ 2731770 h 6236970"/>
                <a:gd name="connsiteX31" fmla="*/ 541020 w 2339340"/>
                <a:gd name="connsiteY31" fmla="*/ 2537460 h 6236970"/>
                <a:gd name="connsiteX32" fmla="*/ 487680 w 2339340"/>
                <a:gd name="connsiteY32" fmla="*/ 2426970 h 6236970"/>
                <a:gd name="connsiteX33" fmla="*/ 293370 w 2339340"/>
                <a:gd name="connsiteY33" fmla="*/ 2205990 h 6236970"/>
                <a:gd name="connsiteX34" fmla="*/ 426720 w 2339340"/>
                <a:gd name="connsiteY34" fmla="*/ 1988820 h 6236970"/>
                <a:gd name="connsiteX35" fmla="*/ 483870 w 2339340"/>
                <a:gd name="connsiteY35" fmla="*/ 1878330 h 6236970"/>
                <a:gd name="connsiteX36" fmla="*/ 544830 w 2339340"/>
                <a:gd name="connsiteY36" fmla="*/ 1642110 h 6236970"/>
                <a:gd name="connsiteX37" fmla="*/ 636270 w 2339340"/>
                <a:gd name="connsiteY37" fmla="*/ 1897380 h 6236970"/>
                <a:gd name="connsiteX38" fmla="*/ 678180 w 2339340"/>
                <a:gd name="connsiteY38" fmla="*/ 2202180 h 6236970"/>
                <a:gd name="connsiteX39" fmla="*/ 689610 w 2339340"/>
                <a:gd name="connsiteY39" fmla="*/ 2487930 h 6236970"/>
                <a:gd name="connsiteX40" fmla="*/ 712470 w 2339340"/>
                <a:gd name="connsiteY40" fmla="*/ 2762250 h 6236970"/>
                <a:gd name="connsiteX41" fmla="*/ 701040 w 2339340"/>
                <a:gd name="connsiteY41" fmla="*/ 3177540 h 6236970"/>
                <a:gd name="connsiteX42" fmla="*/ 643890 w 2339340"/>
                <a:gd name="connsiteY42" fmla="*/ 3783330 h 6236970"/>
                <a:gd name="connsiteX43" fmla="*/ 613410 w 2339340"/>
                <a:gd name="connsiteY43" fmla="*/ 4255770 h 6236970"/>
                <a:gd name="connsiteX44" fmla="*/ 689610 w 2339340"/>
                <a:gd name="connsiteY44" fmla="*/ 4617720 h 6236970"/>
                <a:gd name="connsiteX45" fmla="*/ 803910 w 2339340"/>
                <a:gd name="connsiteY45" fmla="*/ 5215890 h 6236970"/>
                <a:gd name="connsiteX46" fmla="*/ 883920 w 2339340"/>
                <a:gd name="connsiteY46" fmla="*/ 5657850 h 6236970"/>
                <a:gd name="connsiteX47" fmla="*/ 872490 w 2339340"/>
                <a:gd name="connsiteY47" fmla="*/ 5684520 h 6236970"/>
                <a:gd name="connsiteX48" fmla="*/ 693420 w 2339340"/>
                <a:gd name="connsiteY48" fmla="*/ 5894070 h 6236970"/>
                <a:gd name="connsiteX49" fmla="*/ 541020 w 2339340"/>
                <a:gd name="connsiteY49" fmla="*/ 6092190 h 6236970"/>
                <a:gd name="connsiteX50" fmla="*/ 510540 w 2339340"/>
                <a:gd name="connsiteY50" fmla="*/ 6156960 h 6236970"/>
                <a:gd name="connsiteX51" fmla="*/ 701040 w 2339340"/>
                <a:gd name="connsiteY51" fmla="*/ 6092190 h 6236970"/>
                <a:gd name="connsiteX52" fmla="*/ 830580 w 2339340"/>
                <a:gd name="connsiteY52" fmla="*/ 6065520 h 6236970"/>
                <a:gd name="connsiteX53" fmla="*/ 952500 w 2339340"/>
                <a:gd name="connsiteY53" fmla="*/ 5974080 h 6236970"/>
                <a:gd name="connsiteX54" fmla="*/ 963930 w 2339340"/>
                <a:gd name="connsiteY54" fmla="*/ 5871210 h 6236970"/>
                <a:gd name="connsiteX55" fmla="*/ 1108710 w 2339340"/>
                <a:gd name="connsiteY55" fmla="*/ 5817870 h 6236970"/>
                <a:gd name="connsiteX56" fmla="*/ 1108710 w 2339340"/>
                <a:gd name="connsiteY56" fmla="*/ 5791200 h 6236970"/>
                <a:gd name="connsiteX57" fmla="*/ 1032510 w 2339340"/>
                <a:gd name="connsiteY57" fmla="*/ 5634990 h 6236970"/>
                <a:gd name="connsiteX58" fmla="*/ 1043940 w 2339340"/>
                <a:gd name="connsiteY58" fmla="*/ 5280660 h 6236970"/>
                <a:gd name="connsiteX59" fmla="*/ 1074420 w 2339340"/>
                <a:gd name="connsiteY59" fmla="*/ 4888230 h 6236970"/>
                <a:gd name="connsiteX60" fmla="*/ 1002030 w 2339340"/>
                <a:gd name="connsiteY60" fmla="*/ 4423410 h 6236970"/>
                <a:gd name="connsiteX61" fmla="*/ 1066800 w 2339340"/>
                <a:gd name="connsiteY61" fmla="*/ 4130040 h 6236970"/>
                <a:gd name="connsiteX62" fmla="*/ 1116330 w 2339340"/>
                <a:gd name="connsiteY62" fmla="*/ 3775710 h 6236970"/>
                <a:gd name="connsiteX63" fmla="*/ 1165860 w 2339340"/>
                <a:gd name="connsiteY63" fmla="*/ 3375660 h 6236970"/>
                <a:gd name="connsiteX64" fmla="*/ 1238250 w 2339340"/>
                <a:gd name="connsiteY64" fmla="*/ 3882390 h 6236970"/>
                <a:gd name="connsiteX65" fmla="*/ 1280160 w 2339340"/>
                <a:gd name="connsiteY65" fmla="*/ 4366260 h 6236970"/>
                <a:gd name="connsiteX66" fmla="*/ 1310640 w 2339340"/>
                <a:gd name="connsiteY66" fmla="*/ 4533900 h 6236970"/>
                <a:gd name="connsiteX67" fmla="*/ 1272540 w 2339340"/>
                <a:gd name="connsiteY67" fmla="*/ 4838700 h 6236970"/>
                <a:gd name="connsiteX68" fmla="*/ 1242060 w 2339340"/>
                <a:gd name="connsiteY68" fmla="*/ 5059680 h 6236970"/>
                <a:gd name="connsiteX69" fmla="*/ 1276350 w 2339340"/>
                <a:gd name="connsiteY69" fmla="*/ 5288280 h 6236970"/>
                <a:gd name="connsiteX70" fmla="*/ 1333500 w 2339340"/>
                <a:gd name="connsiteY70" fmla="*/ 5494020 h 6236970"/>
                <a:gd name="connsiteX71" fmla="*/ 1314450 w 2339340"/>
                <a:gd name="connsiteY71" fmla="*/ 5615940 h 6236970"/>
                <a:gd name="connsiteX72" fmla="*/ 1264920 w 2339340"/>
                <a:gd name="connsiteY72" fmla="*/ 5795010 h 6236970"/>
                <a:gd name="connsiteX73" fmla="*/ 1264920 w 2339340"/>
                <a:gd name="connsiteY73" fmla="*/ 5901690 h 6236970"/>
                <a:gd name="connsiteX74" fmla="*/ 1424940 w 2339340"/>
                <a:gd name="connsiteY74" fmla="*/ 6236970 h 6236970"/>
                <a:gd name="connsiteX75" fmla="*/ 1565910 w 2339340"/>
                <a:gd name="connsiteY75" fmla="*/ 6065520 h 6236970"/>
                <a:gd name="connsiteX76" fmla="*/ 1604010 w 2339340"/>
                <a:gd name="connsiteY76" fmla="*/ 6012180 h 6236970"/>
                <a:gd name="connsiteX77" fmla="*/ 1524000 w 2339340"/>
                <a:gd name="connsiteY77" fmla="*/ 5844540 h 6236970"/>
                <a:gd name="connsiteX78" fmla="*/ 1466850 w 2339340"/>
                <a:gd name="connsiteY78" fmla="*/ 5718810 h 6236970"/>
                <a:gd name="connsiteX79" fmla="*/ 1440180 w 2339340"/>
                <a:gd name="connsiteY79" fmla="*/ 5638800 h 6236970"/>
                <a:gd name="connsiteX80" fmla="*/ 1546860 w 2339340"/>
                <a:gd name="connsiteY80" fmla="*/ 5078730 h 6236970"/>
                <a:gd name="connsiteX81" fmla="*/ 1600200 w 2339340"/>
                <a:gd name="connsiteY81" fmla="*/ 4507230 h 6236970"/>
                <a:gd name="connsiteX82" fmla="*/ 1684020 w 2339340"/>
                <a:gd name="connsiteY82" fmla="*/ 4027170 h 6236970"/>
                <a:gd name="connsiteX83" fmla="*/ 1703070 w 2339340"/>
                <a:gd name="connsiteY83" fmla="*/ 3688080 h 6236970"/>
                <a:gd name="connsiteX84" fmla="*/ 1645920 w 2339340"/>
                <a:gd name="connsiteY84" fmla="*/ 2884170 h 6236970"/>
                <a:gd name="connsiteX85" fmla="*/ 1630680 w 2339340"/>
                <a:gd name="connsiteY85" fmla="*/ 2868930 h 6236970"/>
                <a:gd name="connsiteX86" fmla="*/ 1607820 w 2339340"/>
                <a:gd name="connsiteY86" fmla="*/ 2750820 h 6236970"/>
                <a:gd name="connsiteX87" fmla="*/ 1584960 w 2339340"/>
                <a:gd name="connsiteY87" fmla="*/ 2423160 h 6236970"/>
                <a:gd name="connsiteX88" fmla="*/ 1584960 w 2339340"/>
                <a:gd name="connsiteY88" fmla="*/ 2072640 h 6236970"/>
                <a:gd name="connsiteX89" fmla="*/ 1619250 w 2339340"/>
                <a:gd name="connsiteY89" fmla="*/ 1771650 h 6236970"/>
                <a:gd name="connsiteX90" fmla="*/ 1691640 w 2339340"/>
                <a:gd name="connsiteY90" fmla="*/ 1501140 h 6236970"/>
                <a:gd name="connsiteX91" fmla="*/ 1954530 w 2339340"/>
                <a:gd name="connsiteY91" fmla="*/ 1924050 h 6236970"/>
                <a:gd name="connsiteX92" fmla="*/ 2045970 w 2339340"/>
                <a:gd name="connsiteY92" fmla="*/ 2045970 h 6236970"/>
                <a:gd name="connsiteX93" fmla="*/ 1840230 w 2339340"/>
                <a:gd name="connsiteY93" fmla="*/ 2358390 h 6236970"/>
                <a:gd name="connsiteX94" fmla="*/ 1729740 w 2339340"/>
                <a:gd name="connsiteY94" fmla="*/ 2545080 h 6236970"/>
                <a:gd name="connsiteX95" fmla="*/ 1672590 w 2339340"/>
                <a:gd name="connsiteY95" fmla="*/ 2674620 h 6236970"/>
                <a:gd name="connsiteX96" fmla="*/ 1604010 w 2339340"/>
                <a:gd name="connsiteY96" fmla="*/ 2754630 h 6236970"/>
                <a:gd name="connsiteX97" fmla="*/ 1658302 w 2339340"/>
                <a:gd name="connsiteY97" fmla="*/ 3010615 h 6236970"/>
                <a:gd name="connsiteX98" fmla="*/ 1729740 w 2339340"/>
                <a:gd name="connsiteY98" fmla="*/ 2891790 h 6236970"/>
                <a:gd name="connsiteX99" fmla="*/ 1927860 w 2339340"/>
                <a:gd name="connsiteY99" fmla="*/ 2689860 h 6236970"/>
                <a:gd name="connsiteX100" fmla="*/ 2065020 w 2339340"/>
                <a:gd name="connsiteY100" fmla="*/ 2548890 h 6236970"/>
                <a:gd name="connsiteX101" fmla="*/ 2202180 w 2339340"/>
                <a:gd name="connsiteY101" fmla="*/ 2339340 h 6236970"/>
                <a:gd name="connsiteX102" fmla="*/ 2339340 w 2339340"/>
                <a:gd name="connsiteY102" fmla="*/ 2049780 h 6236970"/>
                <a:gd name="connsiteX103" fmla="*/ 2293620 w 2339340"/>
                <a:gd name="connsiteY103" fmla="*/ 1958340 h 6236970"/>
                <a:gd name="connsiteX104" fmla="*/ 2232660 w 2339340"/>
                <a:gd name="connsiteY104" fmla="*/ 1752600 h 6236970"/>
                <a:gd name="connsiteX105" fmla="*/ 2175510 w 2339340"/>
                <a:gd name="connsiteY105" fmla="*/ 1565910 h 6236970"/>
                <a:gd name="connsiteX106" fmla="*/ 2065020 w 2339340"/>
                <a:gd name="connsiteY106" fmla="*/ 1352550 h 6236970"/>
                <a:gd name="connsiteX107" fmla="*/ 1958340 w 2339340"/>
                <a:gd name="connsiteY107" fmla="*/ 1169670 h 6236970"/>
                <a:gd name="connsiteX108" fmla="*/ 1878330 w 2339340"/>
                <a:gd name="connsiteY108" fmla="*/ 1043940 h 6236970"/>
                <a:gd name="connsiteX109" fmla="*/ 1752600 w 2339340"/>
                <a:gd name="connsiteY109" fmla="*/ 975360 h 6236970"/>
                <a:gd name="connsiteX110" fmla="*/ 1645920 w 2339340"/>
                <a:gd name="connsiteY110" fmla="*/ 956310 h 6236970"/>
                <a:gd name="connsiteX111" fmla="*/ 1546860 w 2339340"/>
                <a:gd name="connsiteY111" fmla="*/ 922020 h 6236970"/>
                <a:gd name="connsiteX112" fmla="*/ 1276350 w 2339340"/>
                <a:gd name="connsiteY112" fmla="*/ 861060 h 6236970"/>
                <a:gd name="connsiteX113" fmla="*/ 1257300 w 2339340"/>
                <a:gd name="connsiteY113" fmla="*/ 739140 h 6236970"/>
                <a:gd name="connsiteX114" fmla="*/ 1325880 w 2339340"/>
                <a:gd name="connsiteY114" fmla="*/ 594360 h 6236970"/>
                <a:gd name="connsiteX115" fmla="*/ 1363980 w 2339340"/>
                <a:gd name="connsiteY115" fmla="*/ 537210 h 6236970"/>
                <a:gd name="connsiteX116" fmla="*/ 1352550 w 2339340"/>
                <a:gd name="connsiteY116" fmla="*/ 438150 h 6236970"/>
                <a:gd name="connsiteX117" fmla="*/ 1348740 w 2339340"/>
                <a:gd name="connsiteY117" fmla="*/ 308610 h 6236970"/>
                <a:gd name="connsiteX118" fmla="*/ 1306830 w 2339340"/>
                <a:gd name="connsiteY118" fmla="*/ 114300 h 6236970"/>
                <a:gd name="connsiteX119" fmla="*/ 1188720 w 2339340"/>
                <a:gd name="connsiteY119" fmla="*/ 38100 h 6236970"/>
                <a:gd name="connsiteX120" fmla="*/ 1143000 w 2339340"/>
                <a:gd name="connsiteY120" fmla="*/ 11430 h 6236970"/>
                <a:gd name="connsiteX121" fmla="*/ 1093470 w 2339340"/>
                <a:gd name="connsiteY121" fmla="*/ 22860 h 6236970"/>
                <a:gd name="connsiteX0" fmla="*/ 1093470 w 2339340"/>
                <a:gd name="connsiteY0" fmla="*/ 22860 h 6236970"/>
                <a:gd name="connsiteX1" fmla="*/ 971550 w 2339340"/>
                <a:gd name="connsiteY1" fmla="*/ 68580 h 6236970"/>
                <a:gd name="connsiteX2" fmla="*/ 967740 w 2339340"/>
                <a:gd name="connsiteY2" fmla="*/ 0 h 6236970"/>
                <a:gd name="connsiteX3" fmla="*/ 872490 w 2339340"/>
                <a:gd name="connsiteY3" fmla="*/ 121920 h 6236970"/>
                <a:gd name="connsiteX4" fmla="*/ 849630 w 2339340"/>
                <a:gd name="connsiteY4" fmla="*/ 95250 h 6236970"/>
                <a:gd name="connsiteX5" fmla="*/ 800100 w 2339340"/>
                <a:gd name="connsiteY5" fmla="*/ 320040 h 6236970"/>
                <a:gd name="connsiteX6" fmla="*/ 811530 w 2339340"/>
                <a:gd name="connsiteY6" fmla="*/ 461010 h 6236970"/>
                <a:gd name="connsiteX7" fmla="*/ 754380 w 2339340"/>
                <a:gd name="connsiteY7" fmla="*/ 464820 h 6236970"/>
                <a:gd name="connsiteX8" fmla="*/ 781050 w 2339340"/>
                <a:gd name="connsiteY8" fmla="*/ 548640 h 6236970"/>
                <a:gd name="connsiteX9" fmla="*/ 822960 w 2339340"/>
                <a:gd name="connsiteY9" fmla="*/ 624840 h 6236970"/>
                <a:gd name="connsiteX10" fmla="*/ 887730 w 2339340"/>
                <a:gd name="connsiteY10" fmla="*/ 689610 h 6236970"/>
                <a:gd name="connsiteX11" fmla="*/ 925830 w 2339340"/>
                <a:gd name="connsiteY11" fmla="*/ 769620 h 6236970"/>
                <a:gd name="connsiteX12" fmla="*/ 925830 w 2339340"/>
                <a:gd name="connsiteY12" fmla="*/ 861060 h 6236970"/>
                <a:gd name="connsiteX13" fmla="*/ 803910 w 2339340"/>
                <a:gd name="connsiteY13" fmla="*/ 922020 h 6236970"/>
                <a:gd name="connsiteX14" fmla="*/ 701040 w 2339340"/>
                <a:gd name="connsiteY14" fmla="*/ 948690 h 6236970"/>
                <a:gd name="connsiteX15" fmla="*/ 556260 w 2339340"/>
                <a:gd name="connsiteY15" fmla="*/ 952500 h 6236970"/>
                <a:gd name="connsiteX16" fmla="*/ 403860 w 2339340"/>
                <a:gd name="connsiteY16" fmla="*/ 1002030 h 6236970"/>
                <a:gd name="connsiteX17" fmla="*/ 320040 w 2339340"/>
                <a:gd name="connsiteY17" fmla="*/ 1085850 h 6236970"/>
                <a:gd name="connsiteX18" fmla="*/ 247650 w 2339340"/>
                <a:gd name="connsiteY18" fmla="*/ 1276350 h 6236970"/>
                <a:gd name="connsiteX19" fmla="*/ 163830 w 2339340"/>
                <a:gd name="connsiteY19" fmla="*/ 1569720 h 6236970"/>
                <a:gd name="connsiteX20" fmla="*/ 83820 w 2339340"/>
                <a:gd name="connsiteY20" fmla="*/ 1783080 h 6236970"/>
                <a:gd name="connsiteX21" fmla="*/ 72390 w 2339340"/>
                <a:gd name="connsiteY21" fmla="*/ 1962150 h 6236970"/>
                <a:gd name="connsiteX22" fmla="*/ 0 w 2339340"/>
                <a:gd name="connsiteY22" fmla="*/ 2145030 h 6236970"/>
                <a:gd name="connsiteX23" fmla="*/ 11430 w 2339340"/>
                <a:gd name="connsiteY23" fmla="*/ 2251710 h 6236970"/>
                <a:gd name="connsiteX24" fmla="*/ 106680 w 2339340"/>
                <a:gd name="connsiteY24" fmla="*/ 2426970 h 6236970"/>
                <a:gd name="connsiteX25" fmla="*/ 243840 w 2339340"/>
                <a:gd name="connsiteY25" fmla="*/ 2594610 h 6236970"/>
                <a:gd name="connsiteX26" fmla="*/ 422910 w 2339340"/>
                <a:gd name="connsiteY26" fmla="*/ 2769870 h 6236970"/>
                <a:gd name="connsiteX27" fmla="*/ 609600 w 2339340"/>
                <a:gd name="connsiteY27" fmla="*/ 2929890 h 6236970"/>
                <a:gd name="connsiteX28" fmla="*/ 703183 w 2339340"/>
                <a:gd name="connsiteY28" fmla="*/ 3062525 h 6236970"/>
                <a:gd name="connsiteX29" fmla="*/ 711517 w 2339340"/>
                <a:gd name="connsiteY29" fmla="*/ 2784396 h 6236970"/>
                <a:gd name="connsiteX30" fmla="*/ 647700 w 2339340"/>
                <a:gd name="connsiteY30" fmla="*/ 2731770 h 6236970"/>
                <a:gd name="connsiteX31" fmla="*/ 541020 w 2339340"/>
                <a:gd name="connsiteY31" fmla="*/ 2537460 h 6236970"/>
                <a:gd name="connsiteX32" fmla="*/ 487680 w 2339340"/>
                <a:gd name="connsiteY32" fmla="*/ 2426970 h 6236970"/>
                <a:gd name="connsiteX33" fmla="*/ 293370 w 2339340"/>
                <a:gd name="connsiteY33" fmla="*/ 2205990 h 6236970"/>
                <a:gd name="connsiteX34" fmla="*/ 426720 w 2339340"/>
                <a:gd name="connsiteY34" fmla="*/ 1988820 h 6236970"/>
                <a:gd name="connsiteX35" fmla="*/ 483870 w 2339340"/>
                <a:gd name="connsiteY35" fmla="*/ 1878330 h 6236970"/>
                <a:gd name="connsiteX36" fmla="*/ 544830 w 2339340"/>
                <a:gd name="connsiteY36" fmla="*/ 1642110 h 6236970"/>
                <a:gd name="connsiteX37" fmla="*/ 636270 w 2339340"/>
                <a:gd name="connsiteY37" fmla="*/ 1897380 h 6236970"/>
                <a:gd name="connsiteX38" fmla="*/ 678180 w 2339340"/>
                <a:gd name="connsiteY38" fmla="*/ 2202180 h 6236970"/>
                <a:gd name="connsiteX39" fmla="*/ 689610 w 2339340"/>
                <a:gd name="connsiteY39" fmla="*/ 2487930 h 6236970"/>
                <a:gd name="connsiteX40" fmla="*/ 712470 w 2339340"/>
                <a:gd name="connsiteY40" fmla="*/ 2762250 h 6236970"/>
                <a:gd name="connsiteX41" fmla="*/ 701040 w 2339340"/>
                <a:gd name="connsiteY41" fmla="*/ 3177540 h 6236970"/>
                <a:gd name="connsiteX42" fmla="*/ 643890 w 2339340"/>
                <a:gd name="connsiteY42" fmla="*/ 3783330 h 6236970"/>
                <a:gd name="connsiteX43" fmla="*/ 613410 w 2339340"/>
                <a:gd name="connsiteY43" fmla="*/ 4255770 h 6236970"/>
                <a:gd name="connsiteX44" fmla="*/ 689610 w 2339340"/>
                <a:gd name="connsiteY44" fmla="*/ 4617720 h 6236970"/>
                <a:gd name="connsiteX45" fmla="*/ 803910 w 2339340"/>
                <a:gd name="connsiteY45" fmla="*/ 5215890 h 6236970"/>
                <a:gd name="connsiteX46" fmla="*/ 883920 w 2339340"/>
                <a:gd name="connsiteY46" fmla="*/ 5657850 h 6236970"/>
                <a:gd name="connsiteX47" fmla="*/ 872490 w 2339340"/>
                <a:gd name="connsiteY47" fmla="*/ 5684520 h 6236970"/>
                <a:gd name="connsiteX48" fmla="*/ 693420 w 2339340"/>
                <a:gd name="connsiteY48" fmla="*/ 5894070 h 6236970"/>
                <a:gd name="connsiteX49" fmla="*/ 541020 w 2339340"/>
                <a:gd name="connsiteY49" fmla="*/ 6092190 h 6236970"/>
                <a:gd name="connsiteX50" fmla="*/ 510540 w 2339340"/>
                <a:gd name="connsiteY50" fmla="*/ 6156960 h 6236970"/>
                <a:gd name="connsiteX51" fmla="*/ 701040 w 2339340"/>
                <a:gd name="connsiteY51" fmla="*/ 6092190 h 6236970"/>
                <a:gd name="connsiteX52" fmla="*/ 830580 w 2339340"/>
                <a:gd name="connsiteY52" fmla="*/ 6065520 h 6236970"/>
                <a:gd name="connsiteX53" fmla="*/ 952500 w 2339340"/>
                <a:gd name="connsiteY53" fmla="*/ 5974080 h 6236970"/>
                <a:gd name="connsiteX54" fmla="*/ 963930 w 2339340"/>
                <a:gd name="connsiteY54" fmla="*/ 5871210 h 6236970"/>
                <a:gd name="connsiteX55" fmla="*/ 1108710 w 2339340"/>
                <a:gd name="connsiteY55" fmla="*/ 5817870 h 6236970"/>
                <a:gd name="connsiteX56" fmla="*/ 1108710 w 2339340"/>
                <a:gd name="connsiteY56" fmla="*/ 5791200 h 6236970"/>
                <a:gd name="connsiteX57" fmla="*/ 1032510 w 2339340"/>
                <a:gd name="connsiteY57" fmla="*/ 5634990 h 6236970"/>
                <a:gd name="connsiteX58" fmla="*/ 1043940 w 2339340"/>
                <a:gd name="connsiteY58" fmla="*/ 5280660 h 6236970"/>
                <a:gd name="connsiteX59" fmla="*/ 1074420 w 2339340"/>
                <a:gd name="connsiteY59" fmla="*/ 4888230 h 6236970"/>
                <a:gd name="connsiteX60" fmla="*/ 1002030 w 2339340"/>
                <a:gd name="connsiteY60" fmla="*/ 4423410 h 6236970"/>
                <a:gd name="connsiteX61" fmla="*/ 1066800 w 2339340"/>
                <a:gd name="connsiteY61" fmla="*/ 4130040 h 6236970"/>
                <a:gd name="connsiteX62" fmla="*/ 1116330 w 2339340"/>
                <a:gd name="connsiteY62" fmla="*/ 3775710 h 6236970"/>
                <a:gd name="connsiteX63" fmla="*/ 1165860 w 2339340"/>
                <a:gd name="connsiteY63" fmla="*/ 3375660 h 6236970"/>
                <a:gd name="connsiteX64" fmla="*/ 1238250 w 2339340"/>
                <a:gd name="connsiteY64" fmla="*/ 3882390 h 6236970"/>
                <a:gd name="connsiteX65" fmla="*/ 1280160 w 2339340"/>
                <a:gd name="connsiteY65" fmla="*/ 4366260 h 6236970"/>
                <a:gd name="connsiteX66" fmla="*/ 1310640 w 2339340"/>
                <a:gd name="connsiteY66" fmla="*/ 4533900 h 6236970"/>
                <a:gd name="connsiteX67" fmla="*/ 1272540 w 2339340"/>
                <a:gd name="connsiteY67" fmla="*/ 4838700 h 6236970"/>
                <a:gd name="connsiteX68" fmla="*/ 1242060 w 2339340"/>
                <a:gd name="connsiteY68" fmla="*/ 5059680 h 6236970"/>
                <a:gd name="connsiteX69" fmla="*/ 1276350 w 2339340"/>
                <a:gd name="connsiteY69" fmla="*/ 5288280 h 6236970"/>
                <a:gd name="connsiteX70" fmla="*/ 1333500 w 2339340"/>
                <a:gd name="connsiteY70" fmla="*/ 5494020 h 6236970"/>
                <a:gd name="connsiteX71" fmla="*/ 1314450 w 2339340"/>
                <a:gd name="connsiteY71" fmla="*/ 5615940 h 6236970"/>
                <a:gd name="connsiteX72" fmla="*/ 1264920 w 2339340"/>
                <a:gd name="connsiteY72" fmla="*/ 5795010 h 6236970"/>
                <a:gd name="connsiteX73" fmla="*/ 1264920 w 2339340"/>
                <a:gd name="connsiteY73" fmla="*/ 5901690 h 6236970"/>
                <a:gd name="connsiteX74" fmla="*/ 1424940 w 2339340"/>
                <a:gd name="connsiteY74" fmla="*/ 6236970 h 6236970"/>
                <a:gd name="connsiteX75" fmla="*/ 1565910 w 2339340"/>
                <a:gd name="connsiteY75" fmla="*/ 6065520 h 6236970"/>
                <a:gd name="connsiteX76" fmla="*/ 1604010 w 2339340"/>
                <a:gd name="connsiteY76" fmla="*/ 6012180 h 6236970"/>
                <a:gd name="connsiteX77" fmla="*/ 1524000 w 2339340"/>
                <a:gd name="connsiteY77" fmla="*/ 5844540 h 6236970"/>
                <a:gd name="connsiteX78" fmla="*/ 1466850 w 2339340"/>
                <a:gd name="connsiteY78" fmla="*/ 5718810 h 6236970"/>
                <a:gd name="connsiteX79" fmla="*/ 1440180 w 2339340"/>
                <a:gd name="connsiteY79" fmla="*/ 5638800 h 6236970"/>
                <a:gd name="connsiteX80" fmla="*/ 1546860 w 2339340"/>
                <a:gd name="connsiteY80" fmla="*/ 5078730 h 6236970"/>
                <a:gd name="connsiteX81" fmla="*/ 1600200 w 2339340"/>
                <a:gd name="connsiteY81" fmla="*/ 4507230 h 6236970"/>
                <a:gd name="connsiteX82" fmla="*/ 1684020 w 2339340"/>
                <a:gd name="connsiteY82" fmla="*/ 4027170 h 6236970"/>
                <a:gd name="connsiteX83" fmla="*/ 1703070 w 2339340"/>
                <a:gd name="connsiteY83" fmla="*/ 3688080 h 6236970"/>
                <a:gd name="connsiteX84" fmla="*/ 1673305 w 2339340"/>
                <a:gd name="connsiteY84" fmla="*/ 3083005 h 6236970"/>
                <a:gd name="connsiteX85" fmla="*/ 1630680 w 2339340"/>
                <a:gd name="connsiteY85" fmla="*/ 2868930 h 6236970"/>
                <a:gd name="connsiteX86" fmla="*/ 1607820 w 2339340"/>
                <a:gd name="connsiteY86" fmla="*/ 2750820 h 6236970"/>
                <a:gd name="connsiteX87" fmla="*/ 1584960 w 2339340"/>
                <a:gd name="connsiteY87" fmla="*/ 2423160 h 6236970"/>
                <a:gd name="connsiteX88" fmla="*/ 1584960 w 2339340"/>
                <a:gd name="connsiteY88" fmla="*/ 2072640 h 6236970"/>
                <a:gd name="connsiteX89" fmla="*/ 1619250 w 2339340"/>
                <a:gd name="connsiteY89" fmla="*/ 1771650 h 6236970"/>
                <a:gd name="connsiteX90" fmla="*/ 1691640 w 2339340"/>
                <a:gd name="connsiteY90" fmla="*/ 1501140 h 6236970"/>
                <a:gd name="connsiteX91" fmla="*/ 1954530 w 2339340"/>
                <a:gd name="connsiteY91" fmla="*/ 1924050 h 6236970"/>
                <a:gd name="connsiteX92" fmla="*/ 2045970 w 2339340"/>
                <a:gd name="connsiteY92" fmla="*/ 2045970 h 6236970"/>
                <a:gd name="connsiteX93" fmla="*/ 1840230 w 2339340"/>
                <a:gd name="connsiteY93" fmla="*/ 2358390 h 6236970"/>
                <a:gd name="connsiteX94" fmla="*/ 1729740 w 2339340"/>
                <a:gd name="connsiteY94" fmla="*/ 2545080 h 6236970"/>
                <a:gd name="connsiteX95" fmla="*/ 1672590 w 2339340"/>
                <a:gd name="connsiteY95" fmla="*/ 2674620 h 6236970"/>
                <a:gd name="connsiteX96" fmla="*/ 1604010 w 2339340"/>
                <a:gd name="connsiteY96" fmla="*/ 2754630 h 6236970"/>
                <a:gd name="connsiteX97" fmla="*/ 1658302 w 2339340"/>
                <a:gd name="connsiteY97" fmla="*/ 3010615 h 6236970"/>
                <a:gd name="connsiteX98" fmla="*/ 1729740 w 2339340"/>
                <a:gd name="connsiteY98" fmla="*/ 2891790 h 6236970"/>
                <a:gd name="connsiteX99" fmla="*/ 1927860 w 2339340"/>
                <a:gd name="connsiteY99" fmla="*/ 2689860 h 6236970"/>
                <a:gd name="connsiteX100" fmla="*/ 2065020 w 2339340"/>
                <a:gd name="connsiteY100" fmla="*/ 2548890 h 6236970"/>
                <a:gd name="connsiteX101" fmla="*/ 2202180 w 2339340"/>
                <a:gd name="connsiteY101" fmla="*/ 2339340 h 6236970"/>
                <a:gd name="connsiteX102" fmla="*/ 2339340 w 2339340"/>
                <a:gd name="connsiteY102" fmla="*/ 2049780 h 6236970"/>
                <a:gd name="connsiteX103" fmla="*/ 2293620 w 2339340"/>
                <a:gd name="connsiteY103" fmla="*/ 1958340 h 6236970"/>
                <a:gd name="connsiteX104" fmla="*/ 2232660 w 2339340"/>
                <a:gd name="connsiteY104" fmla="*/ 1752600 h 6236970"/>
                <a:gd name="connsiteX105" fmla="*/ 2175510 w 2339340"/>
                <a:gd name="connsiteY105" fmla="*/ 1565910 h 6236970"/>
                <a:gd name="connsiteX106" fmla="*/ 2065020 w 2339340"/>
                <a:gd name="connsiteY106" fmla="*/ 1352550 h 6236970"/>
                <a:gd name="connsiteX107" fmla="*/ 1958340 w 2339340"/>
                <a:gd name="connsiteY107" fmla="*/ 1169670 h 6236970"/>
                <a:gd name="connsiteX108" fmla="*/ 1878330 w 2339340"/>
                <a:gd name="connsiteY108" fmla="*/ 1043940 h 6236970"/>
                <a:gd name="connsiteX109" fmla="*/ 1752600 w 2339340"/>
                <a:gd name="connsiteY109" fmla="*/ 975360 h 6236970"/>
                <a:gd name="connsiteX110" fmla="*/ 1645920 w 2339340"/>
                <a:gd name="connsiteY110" fmla="*/ 956310 h 6236970"/>
                <a:gd name="connsiteX111" fmla="*/ 1546860 w 2339340"/>
                <a:gd name="connsiteY111" fmla="*/ 922020 h 6236970"/>
                <a:gd name="connsiteX112" fmla="*/ 1276350 w 2339340"/>
                <a:gd name="connsiteY112" fmla="*/ 861060 h 6236970"/>
                <a:gd name="connsiteX113" fmla="*/ 1257300 w 2339340"/>
                <a:gd name="connsiteY113" fmla="*/ 739140 h 6236970"/>
                <a:gd name="connsiteX114" fmla="*/ 1325880 w 2339340"/>
                <a:gd name="connsiteY114" fmla="*/ 594360 h 6236970"/>
                <a:gd name="connsiteX115" fmla="*/ 1363980 w 2339340"/>
                <a:gd name="connsiteY115" fmla="*/ 537210 h 6236970"/>
                <a:gd name="connsiteX116" fmla="*/ 1352550 w 2339340"/>
                <a:gd name="connsiteY116" fmla="*/ 438150 h 6236970"/>
                <a:gd name="connsiteX117" fmla="*/ 1348740 w 2339340"/>
                <a:gd name="connsiteY117" fmla="*/ 308610 h 6236970"/>
                <a:gd name="connsiteX118" fmla="*/ 1306830 w 2339340"/>
                <a:gd name="connsiteY118" fmla="*/ 114300 h 6236970"/>
                <a:gd name="connsiteX119" fmla="*/ 1188720 w 2339340"/>
                <a:gd name="connsiteY119" fmla="*/ 38100 h 6236970"/>
                <a:gd name="connsiteX120" fmla="*/ 1143000 w 2339340"/>
                <a:gd name="connsiteY120" fmla="*/ 11430 h 6236970"/>
                <a:gd name="connsiteX121" fmla="*/ 1093470 w 2339340"/>
                <a:gd name="connsiteY121" fmla="*/ 22860 h 6236970"/>
                <a:gd name="connsiteX0" fmla="*/ 1093470 w 2339340"/>
                <a:gd name="connsiteY0" fmla="*/ 22860 h 6236970"/>
                <a:gd name="connsiteX1" fmla="*/ 971550 w 2339340"/>
                <a:gd name="connsiteY1" fmla="*/ 68580 h 6236970"/>
                <a:gd name="connsiteX2" fmla="*/ 967740 w 2339340"/>
                <a:gd name="connsiteY2" fmla="*/ 0 h 6236970"/>
                <a:gd name="connsiteX3" fmla="*/ 872490 w 2339340"/>
                <a:gd name="connsiteY3" fmla="*/ 121920 h 6236970"/>
                <a:gd name="connsiteX4" fmla="*/ 849630 w 2339340"/>
                <a:gd name="connsiteY4" fmla="*/ 95250 h 6236970"/>
                <a:gd name="connsiteX5" fmla="*/ 800100 w 2339340"/>
                <a:gd name="connsiteY5" fmla="*/ 320040 h 6236970"/>
                <a:gd name="connsiteX6" fmla="*/ 811530 w 2339340"/>
                <a:gd name="connsiteY6" fmla="*/ 461010 h 6236970"/>
                <a:gd name="connsiteX7" fmla="*/ 754380 w 2339340"/>
                <a:gd name="connsiteY7" fmla="*/ 464820 h 6236970"/>
                <a:gd name="connsiteX8" fmla="*/ 781050 w 2339340"/>
                <a:gd name="connsiteY8" fmla="*/ 548640 h 6236970"/>
                <a:gd name="connsiteX9" fmla="*/ 822960 w 2339340"/>
                <a:gd name="connsiteY9" fmla="*/ 624840 h 6236970"/>
                <a:gd name="connsiteX10" fmla="*/ 887730 w 2339340"/>
                <a:gd name="connsiteY10" fmla="*/ 689610 h 6236970"/>
                <a:gd name="connsiteX11" fmla="*/ 925830 w 2339340"/>
                <a:gd name="connsiteY11" fmla="*/ 769620 h 6236970"/>
                <a:gd name="connsiteX12" fmla="*/ 925830 w 2339340"/>
                <a:gd name="connsiteY12" fmla="*/ 861060 h 6236970"/>
                <a:gd name="connsiteX13" fmla="*/ 803910 w 2339340"/>
                <a:gd name="connsiteY13" fmla="*/ 922020 h 6236970"/>
                <a:gd name="connsiteX14" fmla="*/ 701040 w 2339340"/>
                <a:gd name="connsiteY14" fmla="*/ 948690 h 6236970"/>
                <a:gd name="connsiteX15" fmla="*/ 556260 w 2339340"/>
                <a:gd name="connsiteY15" fmla="*/ 952500 h 6236970"/>
                <a:gd name="connsiteX16" fmla="*/ 403860 w 2339340"/>
                <a:gd name="connsiteY16" fmla="*/ 1002030 h 6236970"/>
                <a:gd name="connsiteX17" fmla="*/ 320040 w 2339340"/>
                <a:gd name="connsiteY17" fmla="*/ 1085850 h 6236970"/>
                <a:gd name="connsiteX18" fmla="*/ 247650 w 2339340"/>
                <a:gd name="connsiteY18" fmla="*/ 1276350 h 6236970"/>
                <a:gd name="connsiteX19" fmla="*/ 163830 w 2339340"/>
                <a:gd name="connsiteY19" fmla="*/ 1569720 h 6236970"/>
                <a:gd name="connsiteX20" fmla="*/ 83820 w 2339340"/>
                <a:gd name="connsiteY20" fmla="*/ 1783080 h 6236970"/>
                <a:gd name="connsiteX21" fmla="*/ 72390 w 2339340"/>
                <a:gd name="connsiteY21" fmla="*/ 1962150 h 6236970"/>
                <a:gd name="connsiteX22" fmla="*/ 0 w 2339340"/>
                <a:gd name="connsiteY22" fmla="*/ 2145030 h 6236970"/>
                <a:gd name="connsiteX23" fmla="*/ 11430 w 2339340"/>
                <a:gd name="connsiteY23" fmla="*/ 2251710 h 6236970"/>
                <a:gd name="connsiteX24" fmla="*/ 106680 w 2339340"/>
                <a:gd name="connsiteY24" fmla="*/ 2426970 h 6236970"/>
                <a:gd name="connsiteX25" fmla="*/ 243840 w 2339340"/>
                <a:gd name="connsiteY25" fmla="*/ 2594610 h 6236970"/>
                <a:gd name="connsiteX26" fmla="*/ 422910 w 2339340"/>
                <a:gd name="connsiteY26" fmla="*/ 2769870 h 6236970"/>
                <a:gd name="connsiteX27" fmla="*/ 609600 w 2339340"/>
                <a:gd name="connsiteY27" fmla="*/ 2929890 h 6236970"/>
                <a:gd name="connsiteX28" fmla="*/ 703183 w 2339340"/>
                <a:gd name="connsiteY28" fmla="*/ 3062525 h 6236970"/>
                <a:gd name="connsiteX29" fmla="*/ 711517 w 2339340"/>
                <a:gd name="connsiteY29" fmla="*/ 2784396 h 6236970"/>
                <a:gd name="connsiteX30" fmla="*/ 647700 w 2339340"/>
                <a:gd name="connsiteY30" fmla="*/ 2731770 h 6236970"/>
                <a:gd name="connsiteX31" fmla="*/ 541020 w 2339340"/>
                <a:gd name="connsiteY31" fmla="*/ 2537460 h 6236970"/>
                <a:gd name="connsiteX32" fmla="*/ 487680 w 2339340"/>
                <a:gd name="connsiteY32" fmla="*/ 2426970 h 6236970"/>
                <a:gd name="connsiteX33" fmla="*/ 293370 w 2339340"/>
                <a:gd name="connsiteY33" fmla="*/ 2205990 h 6236970"/>
                <a:gd name="connsiteX34" fmla="*/ 426720 w 2339340"/>
                <a:gd name="connsiteY34" fmla="*/ 1988820 h 6236970"/>
                <a:gd name="connsiteX35" fmla="*/ 483870 w 2339340"/>
                <a:gd name="connsiteY35" fmla="*/ 1878330 h 6236970"/>
                <a:gd name="connsiteX36" fmla="*/ 544830 w 2339340"/>
                <a:gd name="connsiteY36" fmla="*/ 1642110 h 6236970"/>
                <a:gd name="connsiteX37" fmla="*/ 636270 w 2339340"/>
                <a:gd name="connsiteY37" fmla="*/ 1897380 h 6236970"/>
                <a:gd name="connsiteX38" fmla="*/ 678180 w 2339340"/>
                <a:gd name="connsiteY38" fmla="*/ 2202180 h 6236970"/>
                <a:gd name="connsiteX39" fmla="*/ 689610 w 2339340"/>
                <a:gd name="connsiteY39" fmla="*/ 2487930 h 6236970"/>
                <a:gd name="connsiteX40" fmla="*/ 712470 w 2339340"/>
                <a:gd name="connsiteY40" fmla="*/ 2762250 h 6236970"/>
                <a:gd name="connsiteX41" fmla="*/ 701040 w 2339340"/>
                <a:gd name="connsiteY41" fmla="*/ 3177540 h 6236970"/>
                <a:gd name="connsiteX42" fmla="*/ 643890 w 2339340"/>
                <a:gd name="connsiteY42" fmla="*/ 3783330 h 6236970"/>
                <a:gd name="connsiteX43" fmla="*/ 613410 w 2339340"/>
                <a:gd name="connsiteY43" fmla="*/ 4255770 h 6236970"/>
                <a:gd name="connsiteX44" fmla="*/ 689610 w 2339340"/>
                <a:gd name="connsiteY44" fmla="*/ 4617720 h 6236970"/>
                <a:gd name="connsiteX45" fmla="*/ 803910 w 2339340"/>
                <a:gd name="connsiteY45" fmla="*/ 5215890 h 6236970"/>
                <a:gd name="connsiteX46" fmla="*/ 883920 w 2339340"/>
                <a:gd name="connsiteY46" fmla="*/ 5657850 h 6236970"/>
                <a:gd name="connsiteX47" fmla="*/ 872490 w 2339340"/>
                <a:gd name="connsiteY47" fmla="*/ 5684520 h 6236970"/>
                <a:gd name="connsiteX48" fmla="*/ 693420 w 2339340"/>
                <a:gd name="connsiteY48" fmla="*/ 5894070 h 6236970"/>
                <a:gd name="connsiteX49" fmla="*/ 541020 w 2339340"/>
                <a:gd name="connsiteY49" fmla="*/ 6092190 h 6236970"/>
                <a:gd name="connsiteX50" fmla="*/ 510540 w 2339340"/>
                <a:gd name="connsiteY50" fmla="*/ 6156960 h 6236970"/>
                <a:gd name="connsiteX51" fmla="*/ 701040 w 2339340"/>
                <a:gd name="connsiteY51" fmla="*/ 6092190 h 6236970"/>
                <a:gd name="connsiteX52" fmla="*/ 830580 w 2339340"/>
                <a:gd name="connsiteY52" fmla="*/ 6065520 h 6236970"/>
                <a:gd name="connsiteX53" fmla="*/ 952500 w 2339340"/>
                <a:gd name="connsiteY53" fmla="*/ 5974080 h 6236970"/>
                <a:gd name="connsiteX54" fmla="*/ 963930 w 2339340"/>
                <a:gd name="connsiteY54" fmla="*/ 5871210 h 6236970"/>
                <a:gd name="connsiteX55" fmla="*/ 1108710 w 2339340"/>
                <a:gd name="connsiteY55" fmla="*/ 5817870 h 6236970"/>
                <a:gd name="connsiteX56" fmla="*/ 1108710 w 2339340"/>
                <a:gd name="connsiteY56" fmla="*/ 5791200 h 6236970"/>
                <a:gd name="connsiteX57" fmla="*/ 1032510 w 2339340"/>
                <a:gd name="connsiteY57" fmla="*/ 5634990 h 6236970"/>
                <a:gd name="connsiteX58" fmla="*/ 1043940 w 2339340"/>
                <a:gd name="connsiteY58" fmla="*/ 5280660 h 6236970"/>
                <a:gd name="connsiteX59" fmla="*/ 1074420 w 2339340"/>
                <a:gd name="connsiteY59" fmla="*/ 4888230 h 6236970"/>
                <a:gd name="connsiteX60" fmla="*/ 1002030 w 2339340"/>
                <a:gd name="connsiteY60" fmla="*/ 4423410 h 6236970"/>
                <a:gd name="connsiteX61" fmla="*/ 1066800 w 2339340"/>
                <a:gd name="connsiteY61" fmla="*/ 4130040 h 6236970"/>
                <a:gd name="connsiteX62" fmla="*/ 1116330 w 2339340"/>
                <a:gd name="connsiteY62" fmla="*/ 3775710 h 6236970"/>
                <a:gd name="connsiteX63" fmla="*/ 1165860 w 2339340"/>
                <a:gd name="connsiteY63" fmla="*/ 3375660 h 6236970"/>
                <a:gd name="connsiteX64" fmla="*/ 1238250 w 2339340"/>
                <a:gd name="connsiteY64" fmla="*/ 3882390 h 6236970"/>
                <a:gd name="connsiteX65" fmla="*/ 1280160 w 2339340"/>
                <a:gd name="connsiteY65" fmla="*/ 4366260 h 6236970"/>
                <a:gd name="connsiteX66" fmla="*/ 1310640 w 2339340"/>
                <a:gd name="connsiteY66" fmla="*/ 4533900 h 6236970"/>
                <a:gd name="connsiteX67" fmla="*/ 1272540 w 2339340"/>
                <a:gd name="connsiteY67" fmla="*/ 4838700 h 6236970"/>
                <a:gd name="connsiteX68" fmla="*/ 1242060 w 2339340"/>
                <a:gd name="connsiteY68" fmla="*/ 5059680 h 6236970"/>
                <a:gd name="connsiteX69" fmla="*/ 1276350 w 2339340"/>
                <a:gd name="connsiteY69" fmla="*/ 5288280 h 6236970"/>
                <a:gd name="connsiteX70" fmla="*/ 1333500 w 2339340"/>
                <a:gd name="connsiteY70" fmla="*/ 5494020 h 6236970"/>
                <a:gd name="connsiteX71" fmla="*/ 1314450 w 2339340"/>
                <a:gd name="connsiteY71" fmla="*/ 5615940 h 6236970"/>
                <a:gd name="connsiteX72" fmla="*/ 1264920 w 2339340"/>
                <a:gd name="connsiteY72" fmla="*/ 5795010 h 6236970"/>
                <a:gd name="connsiteX73" fmla="*/ 1264920 w 2339340"/>
                <a:gd name="connsiteY73" fmla="*/ 5901690 h 6236970"/>
                <a:gd name="connsiteX74" fmla="*/ 1424940 w 2339340"/>
                <a:gd name="connsiteY74" fmla="*/ 6236970 h 6236970"/>
                <a:gd name="connsiteX75" fmla="*/ 1565910 w 2339340"/>
                <a:gd name="connsiteY75" fmla="*/ 6065520 h 6236970"/>
                <a:gd name="connsiteX76" fmla="*/ 1604010 w 2339340"/>
                <a:gd name="connsiteY76" fmla="*/ 6012180 h 6236970"/>
                <a:gd name="connsiteX77" fmla="*/ 1524000 w 2339340"/>
                <a:gd name="connsiteY77" fmla="*/ 5844540 h 6236970"/>
                <a:gd name="connsiteX78" fmla="*/ 1466850 w 2339340"/>
                <a:gd name="connsiteY78" fmla="*/ 5718810 h 6236970"/>
                <a:gd name="connsiteX79" fmla="*/ 1440180 w 2339340"/>
                <a:gd name="connsiteY79" fmla="*/ 5638800 h 6236970"/>
                <a:gd name="connsiteX80" fmla="*/ 1546860 w 2339340"/>
                <a:gd name="connsiteY80" fmla="*/ 5078730 h 6236970"/>
                <a:gd name="connsiteX81" fmla="*/ 1600200 w 2339340"/>
                <a:gd name="connsiteY81" fmla="*/ 4507230 h 6236970"/>
                <a:gd name="connsiteX82" fmla="*/ 1684020 w 2339340"/>
                <a:gd name="connsiteY82" fmla="*/ 4027170 h 6236970"/>
                <a:gd name="connsiteX83" fmla="*/ 1703070 w 2339340"/>
                <a:gd name="connsiteY83" fmla="*/ 3688080 h 6236970"/>
                <a:gd name="connsiteX84" fmla="*/ 1673305 w 2339340"/>
                <a:gd name="connsiteY84" fmla="*/ 3083005 h 6236970"/>
                <a:gd name="connsiteX85" fmla="*/ 1630680 w 2339340"/>
                <a:gd name="connsiteY85" fmla="*/ 2868930 h 6236970"/>
                <a:gd name="connsiteX86" fmla="*/ 1607820 w 2339340"/>
                <a:gd name="connsiteY86" fmla="*/ 2750820 h 6236970"/>
                <a:gd name="connsiteX87" fmla="*/ 1584960 w 2339340"/>
                <a:gd name="connsiteY87" fmla="*/ 2423160 h 6236970"/>
                <a:gd name="connsiteX88" fmla="*/ 1584960 w 2339340"/>
                <a:gd name="connsiteY88" fmla="*/ 2072640 h 6236970"/>
                <a:gd name="connsiteX89" fmla="*/ 1619250 w 2339340"/>
                <a:gd name="connsiteY89" fmla="*/ 1771650 h 6236970"/>
                <a:gd name="connsiteX90" fmla="*/ 1691640 w 2339340"/>
                <a:gd name="connsiteY90" fmla="*/ 1501140 h 6236970"/>
                <a:gd name="connsiteX91" fmla="*/ 1954530 w 2339340"/>
                <a:gd name="connsiteY91" fmla="*/ 1924050 h 6236970"/>
                <a:gd name="connsiteX92" fmla="*/ 2045970 w 2339340"/>
                <a:gd name="connsiteY92" fmla="*/ 2045970 h 6236970"/>
                <a:gd name="connsiteX93" fmla="*/ 1840230 w 2339340"/>
                <a:gd name="connsiteY93" fmla="*/ 2358390 h 6236970"/>
                <a:gd name="connsiteX94" fmla="*/ 1729740 w 2339340"/>
                <a:gd name="connsiteY94" fmla="*/ 2545080 h 6236970"/>
                <a:gd name="connsiteX95" fmla="*/ 1672590 w 2339340"/>
                <a:gd name="connsiteY95" fmla="*/ 2674620 h 6236970"/>
                <a:gd name="connsiteX96" fmla="*/ 1606391 w 2339340"/>
                <a:gd name="connsiteY96" fmla="*/ 2746296 h 6236970"/>
                <a:gd name="connsiteX97" fmla="*/ 1658302 w 2339340"/>
                <a:gd name="connsiteY97" fmla="*/ 3010615 h 6236970"/>
                <a:gd name="connsiteX98" fmla="*/ 1729740 w 2339340"/>
                <a:gd name="connsiteY98" fmla="*/ 2891790 h 6236970"/>
                <a:gd name="connsiteX99" fmla="*/ 1927860 w 2339340"/>
                <a:gd name="connsiteY99" fmla="*/ 2689860 h 6236970"/>
                <a:gd name="connsiteX100" fmla="*/ 2065020 w 2339340"/>
                <a:gd name="connsiteY100" fmla="*/ 2548890 h 6236970"/>
                <a:gd name="connsiteX101" fmla="*/ 2202180 w 2339340"/>
                <a:gd name="connsiteY101" fmla="*/ 2339340 h 6236970"/>
                <a:gd name="connsiteX102" fmla="*/ 2339340 w 2339340"/>
                <a:gd name="connsiteY102" fmla="*/ 2049780 h 6236970"/>
                <a:gd name="connsiteX103" fmla="*/ 2293620 w 2339340"/>
                <a:gd name="connsiteY103" fmla="*/ 1958340 h 6236970"/>
                <a:gd name="connsiteX104" fmla="*/ 2232660 w 2339340"/>
                <a:gd name="connsiteY104" fmla="*/ 1752600 h 6236970"/>
                <a:gd name="connsiteX105" fmla="*/ 2175510 w 2339340"/>
                <a:gd name="connsiteY105" fmla="*/ 1565910 h 6236970"/>
                <a:gd name="connsiteX106" fmla="*/ 2065020 w 2339340"/>
                <a:gd name="connsiteY106" fmla="*/ 1352550 h 6236970"/>
                <a:gd name="connsiteX107" fmla="*/ 1958340 w 2339340"/>
                <a:gd name="connsiteY107" fmla="*/ 1169670 h 6236970"/>
                <a:gd name="connsiteX108" fmla="*/ 1878330 w 2339340"/>
                <a:gd name="connsiteY108" fmla="*/ 1043940 h 6236970"/>
                <a:gd name="connsiteX109" fmla="*/ 1752600 w 2339340"/>
                <a:gd name="connsiteY109" fmla="*/ 975360 h 6236970"/>
                <a:gd name="connsiteX110" fmla="*/ 1645920 w 2339340"/>
                <a:gd name="connsiteY110" fmla="*/ 956310 h 6236970"/>
                <a:gd name="connsiteX111" fmla="*/ 1546860 w 2339340"/>
                <a:gd name="connsiteY111" fmla="*/ 922020 h 6236970"/>
                <a:gd name="connsiteX112" fmla="*/ 1276350 w 2339340"/>
                <a:gd name="connsiteY112" fmla="*/ 861060 h 6236970"/>
                <a:gd name="connsiteX113" fmla="*/ 1257300 w 2339340"/>
                <a:gd name="connsiteY113" fmla="*/ 739140 h 6236970"/>
                <a:gd name="connsiteX114" fmla="*/ 1325880 w 2339340"/>
                <a:gd name="connsiteY114" fmla="*/ 594360 h 6236970"/>
                <a:gd name="connsiteX115" fmla="*/ 1363980 w 2339340"/>
                <a:gd name="connsiteY115" fmla="*/ 537210 h 6236970"/>
                <a:gd name="connsiteX116" fmla="*/ 1352550 w 2339340"/>
                <a:gd name="connsiteY116" fmla="*/ 438150 h 6236970"/>
                <a:gd name="connsiteX117" fmla="*/ 1348740 w 2339340"/>
                <a:gd name="connsiteY117" fmla="*/ 308610 h 6236970"/>
                <a:gd name="connsiteX118" fmla="*/ 1306830 w 2339340"/>
                <a:gd name="connsiteY118" fmla="*/ 114300 h 6236970"/>
                <a:gd name="connsiteX119" fmla="*/ 1188720 w 2339340"/>
                <a:gd name="connsiteY119" fmla="*/ 38100 h 6236970"/>
                <a:gd name="connsiteX120" fmla="*/ 1143000 w 2339340"/>
                <a:gd name="connsiteY120" fmla="*/ 11430 h 6236970"/>
                <a:gd name="connsiteX121" fmla="*/ 1093470 w 2339340"/>
                <a:gd name="connsiteY121" fmla="*/ 22860 h 6236970"/>
                <a:gd name="connsiteX0" fmla="*/ 1093470 w 2339340"/>
                <a:gd name="connsiteY0" fmla="*/ 22860 h 6236970"/>
                <a:gd name="connsiteX1" fmla="*/ 971550 w 2339340"/>
                <a:gd name="connsiteY1" fmla="*/ 68580 h 6236970"/>
                <a:gd name="connsiteX2" fmla="*/ 967740 w 2339340"/>
                <a:gd name="connsiteY2" fmla="*/ 0 h 6236970"/>
                <a:gd name="connsiteX3" fmla="*/ 872490 w 2339340"/>
                <a:gd name="connsiteY3" fmla="*/ 121920 h 6236970"/>
                <a:gd name="connsiteX4" fmla="*/ 849630 w 2339340"/>
                <a:gd name="connsiteY4" fmla="*/ 95250 h 6236970"/>
                <a:gd name="connsiteX5" fmla="*/ 804863 w 2339340"/>
                <a:gd name="connsiteY5" fmla="*/ 216455 h 6236970"/>
                <a:gd name="connsiteX6" fmla="*/ 811530 w 2339340"/>
                <a:gd name="connsiteY6" fmla="*/ 461010 h 6236970"/>
                <a:gd name="connsiteX7" fmla="*/ 754380 w 2339340"/>
                <a:gd name="connsiteY7" fmla="*/ 464820 h 6236970"/>
                <a:gd name="connsiteX8" fmla="*/ 781050 w 2339340"/>
                <a:gd name="connsiteY8" fmla="*/ 548640 h 6236970"/>
                <a:gd name="connsiteX9" fmla="*/ 822960 w 2339340"/>
                <a:gd name="connsiteY9" fmla="*/ 624840 h 6236970"/>
                <a:gd name="connsiteX10" fmla="*/ 887730 w 2339340"/>
                <a:gd name="connsiteY10" fmla="*/ 689610 h 6236970"/>
                <a:gd name="connsiteX11" fmla="*/ 925830 w 2339340"/>
                <a:gd name="connsiteY11" fmla="*/ 769620 h 6236970"/>
                <a:gd name="connsiteX12" fmla="*/ 925830 w 2339340"/>
                <a:gd name="connsiteY12" fmla="*/ 861060 h 6236970"/>
                <a:gd name="connsiteX13" fmla="*/ 803910 w 2339340"/>
                <a:gd name="connsiteY13" fmla="*/ 922020 h 6236970"/>
                <a:gd name="connsiteX14" fmla="*/ 701040 w 2339340"/>
                <a:gd name="connsiteY14" fmla="*/ 948690 h 6236970"/>
                <a:gd name="connsiteX15" fmla="*/ 556260 w 2339340"/>
                <a:gd name="connsiteY15" fmla="*/ 952500 h 6236970"/>
                <a:gd name="connsiteX16" fmla="*/ 403860 w 2339340"/>
                <a:gd name="connsiteY16" fmla="*/ 1002030 h 6236970"/>
                <a:gd name="connsiteX17" fmla="*/ 320040 w 2339340"/>
                <a:gd name="connsiteY17" fmla="*/ 1085850 h 6236970"/>
                <a:gd name="connsiteX18" fmla="*/ 247650 w 2339340"/>
                <a:gd name="connsiteY18" fmla="*/ 1276350 h 6236970"/>
                <a:gd name="connsiteX19" fmla="*/ 163830 w 2339340"/>
                <a:gd name="connsiteY19" fmla="*/ 1569720 h 6236970"/>
                <a:gd name="connsiteX20" fmla="*/ 83820 w 2339340"/>
                <a:gd name="connsiteY20" fmla="*/ 1783080 h 6236970"/>
                <a:gd name="connsiteX21" fmla="*/ 72390 w 2339340"/>
                <a:gd name="connsiteY21" fmla="*/ 1962150 h 6236970"/>
                <a:gd name="connsiteX22" fmla="*/ 0 w 2339340"/>
                <a:gd name="connsiteY22" fmla="*/ 2145030 h 6236970"/>
                <a:gd name="connsiteX23" fmla="*/ 11430 w 2339340"/>
                <a:gd name="connsiteY23" fmla="*/ 2251710 h 6236970"/>
                <a:gd name="connsiteX24" fmla="*/ 106680 w 2339340"/>
                <a:gd name="connsiteY24" fmla="*/ 2426970 h 6236970"/>
                <a:gd name="connsiteX25" fmla="*/ 243840 w 2339340"/>
                <a:gd name="connsiteY25" fmla="*/ 2594610 h 6236970"/>
                <a:gd name="connsiteX26" fmla="*/ 422910 w 2339340"/>
                <a:gd name="connsiteY26" fmla="*/ 2769870 h 6236970"/>
                <a:gd name="connsiteX27" fmla="*/ 609600 w 2339340"/>
                <a:gd name="connsiteY27" fmla="*/ 2929890 h 6236970"/>
                <a:gd name="connsiteX28" fmla="*/ 703183 w 2339340"/>
                <a:gd name="connsiteY28" fmla="*/ 3062525 h 6236970"/>
                <a:gd name="connsiteX29" fmla="*/ 711517 w 2339340"/>
                <a:gd name="connsiteY29" fmla="*/ 2784396 h 6236970"/>
                <a:gd name="connsiteX30" fmla="*/ 647700 w 2339340"/>
                <a:gd name="connsiteY30" fmla="*/ 2731770 h 6236970"/>
                <a:gd name="connsiteX31" fmla="*/ 541020 w 2339340"/>
                <a:gd name="connsiteY31" fmla="*/ 2537460 h 6236970"/>
                <a:gd name="connsiteX32" fmla="*/ 487680 w 2339340"/>
                <a:gd name="connsiteY32" fmla="*/ 2426970 h 6236970"/>
                <a:gd name="connsiteX33" fmla="*/ 293370 w 2339340"/>
                <a:gd name="connsiteY33" fmla="*/ 2205990 h 6236970"/>
                <a:gd name="connsiteX34" fmla="*/ 426720 w 2339340"/>
                <a:gd name="connsiteY34" fmla="*/ 1988820 h 6236970"/>
                <a:gd name="connsiteX35" fmla="*/ 483870 w 2339340"/>
                <a:gd name="connsiteY35" fmla="*/ 1878330 h 6236970"/>
                <a:gd name="connsiteX36" fmla="*/ 544830 w 2339340"/>
                <a:gd name="connsiteY36" fmla="*/ 1642110 h 6236970"/>
                <a:gd name="connsiteX37" fmla="*/ 636270 w 2339340"/>
                <a:gd name="connsiteY37" fmla="*/ 1897380 h 6236970"/>
                <a:gd name="connsiteX38" fmla="*/ 678180 w 2339340"/>
                <a:gd name="connsiteY38" fmla="*/ 2202180 h 6236970"/>
                <a:gd name="connsiteX39" fmla="*/ 689610 w 2339340"/>
                <a:gd name="connsiteY39" fmla="*/ 2487930 h 6236970"/>
                <a:gd name="connsiteX40" fmla="*/ 712470 w 2339340"/>
                <a:gd name="connsiteY40" fmla="*/ 2762250 h 6236970"/>
                <a:gd name="connsiteX41" fmla="*/ 701040 w 2339340"/>
                <a:gd name="connsiteY41" fmla="*/ 3177540 h 6236970"/>
                <a:gd name="connsiteX42" fmla="*/ 643890 w 2339340"/>
                <a:gd name="connsiteY42" fmla="*/ 3783330 h 6236970"/>
                <a:gd name="connsiteX43" fmla="*/ 613410 w 2339340"/>
                <a:gd name="connsiteY43" fmla="*/ 4255770 h 6236970"/>
                <a:gd name="connsiteX44" fmla="*/ 689610 w 2339340"/>
                <a:gd name="connsiteY44" fmla="*/ 4617720 h 6236970"/>
                <a:gd name="connsiteX45" fmla="*/ 803910 w 2339340"/>
                <a:gd name="connsiteY45" fmla="*/ 5215890 h 6236970"/>
                <a:gd name="connsiteX46" fmla="*/ 883920 w 2339340"/>
                <a:gd name="connsiteY46" fmla="*/ 5657850 h 6236970"/>
                <a:gd name="connsiteX47" fmla="*/ 872490 w 2339340"/>
                <a:gd name="connsiteY47" fmla="*/ 5684520 h 6236970"/>
                <a:gd name="connsiteX48" fmla="*/ 693420 w 2339340"/>
                <a:gd name="connsiteY48" fmla="*/ 5894070 h 6236970"/>
                <a:gd name="connsiteX49" fmla="*/ 541020 w 2339340"/>
                <a:gd name="connsiteY49" fmla="*/ 6092190 h 6236970"/>
                <a:gd name="connsiteX50" fmla="*/ 510540 w 2339340"/>
                <a:gd name="connsiteY50" fmla="*/ 6156960 h 6236970"/>
                <a:gd name="connsiteX51" fmla="*/ 701040 w 2339340"/>
                <a:gd name="connsiteY51" fmla="*/ 6092190 h 6236970"/>
                <a:gd name="connsiteX52" fmla="*/ 830580 w 2339340"/>
                <a:gd name="connsiteY52" fmla="*/ 6065520 h 6236970"/>
                <a:gd name="connsiteX53" fmla="*/ 952500 w 2339340"/>
                <a:gd name="connsiteY53" fmla="*/ 5974080 h 6236970"/>
                <a:gd name="connsiteX54" fmla="*/ 963930 w 2339340"/>
                <a:gd name="connsiteY54" fmla="*/ 5871210 h 6236970"/>
                <a:gd name="connsiteX55" fmla="*/ 1108710 w 2339340"/>
                <a:gd name="connsiteY55" fmla="*/ 5817870 h 6236970"/>
                <a:gd name="connsiteX56" fmla="*/ 1108710 w 2339340"/>
                <a:gd name="connsiteY56" fmla="*/ 5791200 h 6236970"/>
                <a:gd name="connsiteX57" fmla="*/ 1032510 w 2339340"/>
                <a:gd name="connsiteY57" fmla="*/ 5634990 h 6236970"/>
                <a:gd name="connsiteX58" fmla="*/ 1043940 w 2339340"/>
                <a:gd name="connsiteY58" fmla="*/ 5280660 h 6236970"/>
                <a:gd name="connsiteX59" fmla="*/ 1074420 w 2339340"/>
                <a:gd name="connsiteY59" fmla="*/ 4888230 h 6236970"/>
                <a:gd name="connsiteX60" fmla="*/ 1002030 w 2339340"/>
                <a:gd name="connsiteY60" fmla="*/ 4423410 h 6236970"/>
                <a:gd name="connsiteX61" fmla="*/ 1066800 w 2339340"/>
                <a:gd name="connsiteY61" fmla="*/ 4130040 h 6236970"/>
                <a:gd name="connsiteX62" fmla="*/ 1116330 w 2339340"/>
                <a:gd name="connsiteY62" fmla="*/ 3775710 h 6236970"/>
                <a:gd name="connsiteX63" fmla="*/ 1165860 w 2339340"/>
                <a:gd name="connsiteY63" fmla="*/ 3375660 h 6236970"/>
                <a:gd name="connsiteX64" fmla="*/ 1238250 w 2339340"/>
                <a:gd name="connsiteY64" fmla="*/ 3882390 h 6236970"/>
                <a:gd name="connsiteX65" fmla="*/ 1280160 w 2339340"/>
                <a:gd name="connsiteY65" fmla="*/ 4366260 h 6236970"/>
                <a:gd name="connsiteX66" fmla="*/ 1310640 w 2339340"/>
                <a:gd name="connsiteY66" fmla="*/ 4533900 h 6236970"/>
                <a:gd name="connsiteX67" fmla="*/ 1272540 w 2339340"/>
                <a:gd name="connsiteY67" fmla="*/ 4838700 h 6236970"/>
                <a:gd name="connsiteX68" fmla="*/ 1242060 w 2339340"/>
                <a:gd name="connsiteY68" fmla="*/ 5059680 h 6236970"/>
                <a:gd name="connsiteX69" fmla="*/ 1276350 w 2339340"/>
                <a:gd name="connsiteY69" fmla="*/ 5288280 h 6236970"/>
                <a:gd name="connsiteX70" fmla="*/ 1333500 w 2339340"/>
                <a:gd name="connsiteY70" fmla="*/ 5494020 h 6236970"/>
                <a:gd name="connsiteX71" fmla="*/ 1314450 w 2339340"/>
                <a:gd name="connsiteY71" fmla="*/ 5615940 h 6236970"/>
                <a:gd name="connsiteX72" fmla="*/ 1264920 w 2339340"/>
                <a:gd name="connsiteY72" fmla="*/ 5795010 h 6236970"/>
                <a:gd name="connsiteX73" fmla="*/ 1264920 w 2339340"/>
                <a:gd name="connsiteY73" fmla="*/ 5901690 h 6236970"/>
                <a:gd name="connsiteX74" fmla="*/ 1424940 w 2339340"/>
                <a:gd name="connsiteY74" fmla="*/ 6236970 h 6236970"/>
                <a:gd name="connsiteX75" fmla="*/ 1565910 w 2339340"/>
                <a:gd name="connsiteY75" fmla="*/ 6065520 h 6236970"/>
                <a:gd name="connsiteX76" fmla="*/ 1604010 w 2339340"/>
                <a:gd name="connsiteY76" fmla="*/ 6012180 h 6236970"/>
                <a:gd name="connsiteX77" fmla="*/ 1524000 w 2339340"/>
                <a:gd name="connsiteY77" fmla="*/ 5844540 h 6236970"/>
                <a:gd name="connsiteX78" fmla="*/ 1466850 w 2339340"/>
                <a:gd name="connsiteY78" fmla="*/ 5718810 h 6236970"/>
                <a:gd name="connsiteX79" fmla="*/ 1440180 w 2339340"/>
                <a:gd name="connsiteY79" fmla="*/ 5638800 h 6236970"/>
                <a:gd name="connsiteX80" fmla="*/ 1546860 w 2339340"/>
                <a:gd name="connsiteY80" fmla="*/ 5078730 h 6236970"/>
                <a:gd name="connsiteX81" fmla="*/ 1600200 w 2339340"/>
                <a:gd name="connsiteY81" fmla="*/ 4507230 h 6236970"/>
                <a:gd name="connsiteX82" fmla="*/ 1684020 w 2339340"/>
                <a:gd name="connsiteY82" fmla="*/ 4027170 h 6236970"/>
                <a:gd name="connsiteX83" fmla="*/ 1703070 w 2339340"/>
                <a:gd name="connsiteY83" fmla="*/ 3688080 h 6236970"/>
                <a:gd name="connsiteX84" fmla="*/ 1673305 w 2339340"/>
                <a:gd name="connsiteY84" fmla="*/ 3083005 h 6236970"/>
                <a:gd name="connsiteX85" fmla="*/ 1630680 w 2339340"/>
                <a:gd name="connsiteY85" fmla="*/ 2868930 h 6236970"/>
                <a:gd name="connsiteX86" fmla="*/ 1607820 w 2339340"/>
                <a:gd name="connsiteY86" fmla="*/ 2750820 h 6236970"/>
                <a:gd name="connsiteX87" fmla="*/ 1584960 w 2339340"/>
                <a:gd name="connsiteY87" fmla="*/ 2423160 h 6236970"/>
                <a:gd name="connsiteX88" fmla="*/ 1584960 w 2339340"/>
                <a:gd name="connsiteY88" fmla="*/ 2072640 h 6236970"/>
                <a:gd name="connsiteX89" fmla="*/ 1619250 w 2339340"/>
                <a:gd name="connsiteY89" fmla="*/ 1771650 h 6236970"/>
                <a:gd name="connsiteX90" fmla="*/ 1691640 w 2339340"/>
                <a:gd name="connsiteY90" fmla="*/ 1501140 h 6236970"/>
                <a:gd name="connsiteX91" fmla="*/ 1954530 w 2339340"/>
                <a:gd name="connsiteY91" fmla="*/ 1924050 h 6236970"/>
                <a:gd name="connsiteX92" fmla="*/ 2045970 w 2339340"/>
                <a:gd name="connsiteY92" fmla="*/ 2045970 h 6236970"/>
                <a:gd name="connsiteX93" fmla="*/ 1840230 w 2339340"/>
                <a:gd name="connsiteY93" fmla="*/ 2358390 h 6236970"/>
                <a:gd name="connsiteX94" fmla="*/ 1729740 w 2339340"/>
                <a:gd name="connsiteY94" fmla="*/ 2545080 h 6236970"/>
                <a:gd name="connsiteX95" fmla="*/ 1672590 w 2339340"/>
                <a:gd name="connsiteY95" fmla="*/ 2674620 h 6236970"/>
                <a:gd name="connsiteX96" fmla="*/ 1606391 w 2339340"/>
                <a:gd name="connsiteY96" fmla="*/ 2746296 h 6236970"/>
                <a:gd name="connsiteX97" fmla="*/ 1658302 w 2339340"/>
                <a:gd name="connsiteY97" fmla="*/ 3010615 h 6236970"/>
                <a:gd name="connsiteX98" fmla="*/ 1729740 w 2339340"/>
                <a:gd name="connsiteY98" fmla="*/ 2891790 h 6236970"/>
                <a:gd name="connsiteX99" fmla="*/ 1927860 w 2339340"/>
                <a:gd name="connsiteY99" fmla="*/ 2689860 h 6236970"/>
                <a:gd name="connsiteX100" fmla="*/ 2065020 w 2339340"/>
                <a:gd name="connsiteY100" fmla="*/ 2548890 h 6236970"/>
                <a:gd name="connsiteX101" fmla="*/ 2202180 w 2339340"/>
                <a:gd name="connsiteY101" fmla="*/ 2339340 h 6236970"/>
                <a:gd name="connsiteX102" fmla="*/ 2339340 w 2339340"/>
                <a:gd name="connsiteY102" fmla="*/ 2049780 h 6236970"/>
                <a:gd name="connsiteX103" fmla="*/ 2293620 w 2339340"/>
                <a:gd name="connsiteY103" fmla="*/ 1958340 h 6236970"/>
                <a:gd name="connsiteX104" fmla="*/ 2232660 w 2339340"/>
                <a:gd name="connsiteY104" fmla="*/ 1752600 h 6236970"/>
                <a:gd name="connsiteX105" fmla="*/ 2175510 w 2339340"/>
                <a:gd name="connsiteY105" fmla="*/ 1565910 h 6236970"/>
                <a:gd name="connsiteX106" fmla="*/ 2065020 w 2339340"/>
                <a:gd name="connsiteY106" fmla="*/ 1352550 h 6236970"/>
                <a:gd name="connsiteX107" fmla="*/ 1958340 w 2339340"/>
                <a:gd name="connsiteY107" fmla="*/ 1169670 h 6236970"/>
                <a:gd name="connsiteX108" fmla="*/ 1878330 w 2339340"/>
                <a:gd name="connsiteY108" fmla="*/ 1043940 h 6236970"/>
                <a:gd name="connsiteX109" fmla="*/ 1752600 w 2339340"/>
                <a:gd name="connsiteY109" fmla="*/ 975360 h 6236970"/>
                <a:gd name="connsiteX110" fmla="*/ 1645920 w 2339340"/>
                <a:gd name="connsiteY110" fmla="*/ 956310 h 6236970"/>
                <a:gd name="connsiteX111" fmla="*/ 1546860 w 2339340"/>
                <a:gd name="connsiteY111" fmla="*/ 922020 h 6236970"/>
                <a:gd name="connsiteX112" fmla="*/ 1276350 w 2339340"/>
                <a:gd name="connsiteY112" fmla="*/ 861060 h 6236970"/>
                <a:gd name="connsiteX113" fmla="*/ 1257300 w 2339340"/>
                <a:gd name="connsiteY113" fmla="*/ 739140 h 6236970"/>
                <a:gd name="connsiteX114" fmla="*/ 1325880 w 2339340"/>
                <a:gd name="connsiteY114" fmla="*/ 594360 h 6236970"/>
                <a:gd name="connsiteX115" fmla="*/ 1363980 w 2339340"/>
                <a:gd name="connsiteY115" fmla="*/ 537210 h 6236970"/>
                <a:gd name="connsiteX116" fmla="*/ 1352550 w 2339340"/>
                <a:gd name="connsiteY116" fmla="*/ 438150 h 6236970"/>
                <a:gd name="connsiteX117" fmla="*/ 1348740 w 2339340"/>
                <a:gd name="connsiteY117" fmla="*/ 308610 h 6236970"/>
                <a:gd name="connsiteX118" fmla="*/ 1306830 w 2339340"/>
                <a:gd name="connsiteY118" fmla="*/ 114300 h 6236970"/>
                <a:gd name="connsiteX119" fmla="*/ 1188720 w 2339340"/>
                <a:gd name="connsiteY119" fmla="*/ 38100 h 6236970"/>
                <a:gd name="connsiteX120" fmla="*/ 1143000 w 2339340"/>
                <a:gd name="connsiteY120" fmla="*/ 11430 h 6236970"/>
                <a:gd name="connsiteX121" fmla="*/ 1093470 w 2339340"/>
                <a:gd name="connsiteY121" fmla="*/ 22860 h 6236970"/>
                <a:gd name="connsiteX0" fmla="*/ 1093470 w 2339340"/>
                <a:gd name="connsiteY0" fmla="*/ 22860 h 6236970"/>
                <a:gd name="connsiteX1" fmla="*/ 971550 w 2339340"/>
                <a:gd name="connsiteY1" fmla="*/ 68580 h 6236970"/>
                <a:gd name="connsiteX2" fmla="*/ 967740 w 2339340"/>
                <a:gd name="connsiteY2" fmla="*/ 0 h 6236970"/>
                <a:gd name="connsiteX3" fmla="*/ 872490 w 2339340"/>
                <a:gd name="connsiteY3" fmla="*/ 121920 h 6236970"/>
                <a:gd name="connsiteX4" fmla="*/ 849630 w 2339340"/>
                <a:gd name="connsiteY4" fmla="*/ 86916 h 6236970"/>
                <a:gd name="connsiteX5" fmla="*/ 804863 w 2339340"/>
                <a:gd name="connsiteY5" fmla="*/ 216455 h 6236970"/>
                <a:gd name="connsiteX6" fmla="*/ 811530 w 2339340"/>
                <a:gd name="connsiteY6" fmla="*/ 461010 h 6236970"/>
                <a:gd name="connsiteX7" fmla="*/ 754380 w 2339340"/>
                <a:gd name="connsiteY7" fmla="*/ 464820 h 6236970"/>
                <a:gd name="connsiteX8" fmla="*/ 781050 w 2339340"/>
                <a:gd name="connsiteY8" fmla="*/ 548640 h 6236970"/>
                <a:gd name="connsiteX9" fmla="*/ 822960 w 2339340"/>
                <a:gd name="connsiteY9" fmla="*/ 624840 h 6236970"/>
                <a:gd name="connsiteX10" fmla="*/ 887730 w 2339340"/>
                <a:gd name="connsiteY10" fmla="*/ 689610 h 6236970"/>
                <a:gd name="connsiteX11" fmla="*/ 925830 w 2339340"/>
                <a:gd name="connsiteY11" fmla="*/ 769620 h 6236970"/>
                <a:gd name="connsiteX12" fmla="*/ 925830 w 2339340"/>
                <a:gd name="connsiteY12" fmla="*/ 861060 h 6236970"/>
                <a:gd name="connsiteX13" fmla="*/ 803910 w 2339340"/>
                <a:gd name="connsiteY13" fmla="*/ 922020 h 6236970"/>
                <a:gd name="connsiteX14" fmla="*/ 701040 w 2339340"/>
                <a:gd name="connsiteY14" fmla="*/ 948690 h 6236970"/>
                <a:gd name="connsiteX15" fmla="*/ 556260 w 2339340"/>
                <a:gd name="connsiteY15" fmla="*/ 952500 h 6236970"/>
                <a:gd name="connsiteX16" fmla="*/ 403860 w 2339340"/>
                <a:gd name="connsiteY16" fmla="*/ 1002030 h 6236970"/>
                <a:gd name="connsiteX17" fmla="*/ 320040 w 2339340"/>
                <a:gd name="connsiteY17" fmla="*/ 1085850 h 6236970"/>
                <a:gd name="connsiteX18" fmla="*/ 247650 w 2339340"/>
                <a:gd name="connsiteY18" fmla="*/ 1276350 h 6236970"/>
                <a:gd name="connsiteX19" fmla="*/ 163830 w 2339340"/>
                <a:gd name="connsiteY19" fmla="*/ 1569720 h 6236970"/>
                <a:gd name="connsiteX20" fmla="*/ 83820 w 2339340"/>
                <a:gd name="connsiteY20" fmla="*/ 1783080 h 6236970"/>
                <a:gd name="connsiteX21" fmla="*/ 72390 w 2339340"/>
                <a:gd name="connsiteY21" fmla="*/ 1962150 h 6236970"/>
                <a:gd name="connsiteX22" fmla="*/ 0 w 2339340"/>
                <a:gd name="connsiteY22" fmla="*/ 2145030 h 6236970"/>
                <a:gd name="connsiteX23" fmla="*/ 11430 w 2339340"/>
                <a:gd name="connsiteY23" fmla="*/ 2251710 h 6236970"/>
                <a:gd name="connsiteX24" fmla="*/ 106680 w 2339340"/>
                <a:gd name="connsiteY24" fmla="*/ 2426970 h 6236970"/>
                <a:gd name="connsiteX25" fmla="*/ 243840 w 2339340"/>
                <a:gd name="connsiteY25" fmla="*/ 2594610 h 6236970"/>
                <a:gd name="connsiteX26" fmla="*/ 422910 w 2339340"/>
                <a:gd name="connsiteY26" fmla="*/ 2769870 h 6236970"/>
                <a:gd name="connsiteX27" fmla="*/ 609600 w 2339340"/>
                <a:gd name="connsiteY27" fmla="*/ 2929890 h 6236970"/>
                <a:gd name="connsiteX28" fmla="*/ 703183 w 2339340"/>
                <a:gd name="connsiteY28" fmla="*/ 3062525 h 6236970"/>
                <a:gd name="connsiteX29" fmla="*/ 711517 w 2339340"/>
                <a:gd name="connsiteY29" fmla="*/ 2784396 h 6236970"/>
                <a:gd name="connsiteX30" fmla="*/ 647700 w 2339340"/>
                <a:gd name="connsiteY30" fmla="*/ 2731770 h 6236970"/>
                <a:gd name="connsiteX31" fmla="*/ 541020 w 2339340"/>
                <a:gd name="connsiteY31" fmla="*/ 2537460 h 6236970"/>
                <a:gd name="connsiteX32" fmla="*/ 487680 w 2339340"/>
                <a:gd name="connsiteY32" fmla="*/ 2426970 h 6236970"/>
                <a:gd name="connsiteX33" fmla="*/ 293370 w 2339340"/>
                <a:gd name="connsiteY33" fmla="*/ 2205990 h 6236970"/>
                <a:gd name="connsiteX34" fmla="*/ 426720 w 2339340"/>
                <a:gd name="connsiteY34" fmla="*/ 1988820 h 6236970"/>
                <a:gd name="connsiteX35" fmla="*/ 483870 w 2339340"/>
                <a:gd name="connsiteY35" fmla="*/ 1878330 h 6236970"/>
                <a:gd name="connsiteX36" fmla="*/ 544830 w 2339340"/>
                <a:gd name="connsiteY36" fmla="*/ 1642110 h 6236970"/>
                <a:gd name="connsiteX37" fmla="*/ 636270 w 2339340"/>
                <a:gd name="connsiteY37" fmla="*/ 1897380 h 6236970"/>
                <a:gd name="connsiteX38" fmla="*/ 678180 w 2339340"/>
                <a:gd name="connsiteY38" fmla="*/ 2202180 h 6236970"/>
                <a:gd name="connsiteX39" fmla="*/ 689610 w 2339340"/>
                <a:gd name="connsiteY39" fmla="*/ 2487930 h 6236970"/>
                <a:gd name="connsiteX40" fmla="*/ 712470 w 2339340"/>
                <a:gd name="connsiteY40" fmla="*/ 2762250 h 6236970"/>
                <a:gd name="connsiteX41" fmla="*/ 701040 w 2339340"/>
                <a:gd name="connsiteY41" fmla="*/ 3177540 h 6236970"/>
                <a:gd name="connsiteX42" fmla="*/ 643890 w 2339340"/>
                <a:gd name="connsiteY42" fmla="*/ 3783330 h 6236970"/>
                <a:gd name="connsiteX43" fmla="*/ 613410 w 2339340"/>
                <a:gd name="connsiteY43" fmla="*/ 4255770 h 6236970"/>
                <a:gd name="connsiteX44" fmla="*/ 689610 w 2339340"/>
                <a:gd name="connsiteY44" fmla="*/ 4617720 h 6236970"/>
                <a:gd name="connsiteX45" fmla="*/ 803910 w 2339340"/>
                <a:gd name="connsiteY45" fmla="*/ 5215890 h 6236970"/>
                <a:gd name="connsiteX46" fmla="*/ 883920 w 2339340"/>
                <a:gd name="connsiteY46" fmla="*/ 5657850 h 6236970"/>
                <a:gd name="connsiteX47" fmla="*/ 872490 w 2339340"/>
                <a:gd name="connsiteY47" fmla="*/ 5684520 h 6236970"/>
                <a:gd name="connsiteX48" fmla="*/ 693420 w 2339340"/>
                <a:gd name="connsiteY48" fmla="*/ 5894070 h 6236970"/>
                <a:gd name="connsiteX49" fmla="*/ 541020 w 2339340"/>
                <a:gd name="connsiteY49" fmla="*/ 6092190 h 6236970"/>
                <a:gd name="connsiteX50" fmla="*/ 510540 w 2339340"/>
                <a:gd name="connsiteY50" fmla="*/ 6156960 h 6236970"/>
                <a:gd name="connsiteX51" fmla="*/ 701040 w 2339340"/>
                <a:gd name="connsiteY51" fmla="*/ 6092190 h 6236970"/>
                <a:gd name="connsiteX52" fmla="*/ 830580 w 2339340"/>
                <a:gd name="connsiteY52" fmla="*/ 6065520 h 6236970"/>
                <a:gd name="connsiteX53" fmla="*/ 952500 w 2339340"/>
                <a:gd name="connsiteY53" fmla="*/ 5974080 h 6236970"/>
                <a:gd name="connsiteX54" fmla="*/ 963930 w 2339340"/>
                <a:gd name="connsiteY54" fmla="*/ 5871210 h 6236970"/>
                <a:gd name="connsiteX55" fmla="*/ 1108710 w 2339340"/>
                <a:gd name="connsiteY55" fmla="*/ 5817870 h 6236970"/>
                <a:gd name="connsiteX56" fmla="*/ 1108710 w 2339340"/>
                <a:gd name="connsiteY56" fmla="*/ 5791200 h 6236970"/>
                <a:gd name="connsiteX57" fmla="*/ 1032510 w 2339340"/>
                <a:gd name="connsiteY57" fmla="*/ 5634990 h 6236970"/>
                <a:gd name="connsiteX58" fmla="*/ 1043940 w 2339340"/>
                <a:gd name="connsiteY58" fmla="*/ 5280660 h 6236970"/>
                <a:gd name="connsiteX59" fmla="*/ 1074420 w 2339340"/>
                <a:gd name="connsiteY59" fmla="*/ 4888230 h 6236970"/>
                <a:gd name="connsiteX60" fmla="*/ 1002030 w 2339340"/>
                <a:gd name="connsiteY60" fmla="*/ 4423410 h 6236970"/>
                <a:gd name="connsiteX61" fmla="*/ 1066800 w 2339340"/>
                <a:gd name="connsiteY61" fmla="*/ 4130040 h 6236970"/>
                <a:gd name="connsiteX62" fmla="*/ 1116330 w 2339340"/>
                <a:gd name="connsiteY62" fmla="*/ 3775710 h 6236970"/>
                <a:gd name="connsiteX63" fmla="*/ 1165860 w 2339340"/>
                <a:gd name="connsiteY63" fmla="*/ 3375660 h 6236970"/>
                <a:gd name="connsiteX64" fmla="*/ 1238250 w 2339340"/>
                <a:gd name="connsiteY64" fmla="*/ 3882390 h 6236970"/>
                <a:gd name="connsiteX65" fmla="*/ 1280160 w 2339340"/>
                <a:gd name="connsiteY65" fmla="*/ 4366260 h 6236970"/>
                <a:gd name="connsiteX66" fmla="*/ 1310640 w 2339340"/>
                <a:gd name="connsiteY66" fmla="*/ 4533900 h 6236970"/>
                <a:gd name="connsiteX67" fmla="*/ 1272540 w 2339340"/>
                <a:gd name="connsiteY67" fmla="*/ 4838700 h 6236970"/>
                <a:gd name="connsiteX68" fmla="*/ 1242060 w 2339340"/>
                <a:gd name="connsiteY68" fmla="*/ 5059680 h 6236970"/>
                <a:gd name="connsiteX69" fmla="*/ 1276350 w 2339340"/>
                <a:gd name="connsiteY69" fmla="*/ 5288280 h 6236970"/>
                <a:gd name="connsiteX70" fmla="*/ 1333500 w 2339340"/>
                <a:gd name="connsiteY70" fmla="*/ 5494020 h 6236970"/>
                <a:gd name="connsiteX71" fmla="*/ 1314450 w 2339340"/>
                <a:gd name="connsiteY71" fmla="*/ 5615940 h 6236970"/>
                <a:gd name="connsiteX72" fmla="*/ 1264920 w 2339340"/>
                <a:gd name="connsiteY72" fmla="*/ 5795010 h 6236970"/>
                <a:gd name="connsiteX73" fmla="*/ 1264920 w 2339340"/>
                <a:gd name="connsiteY73" fmla="*/ 5901690 h 6236970"/>
                <a:gd name="connsiteX74" fmla="*/ 1424940 w 2339340"/>
                <a:gd name="connsiteY74" fmla="*/ 6236970 h 6236970"/>
                <a:gd name="connsiteX75" fmla="*/ 1565910 w 2339340"/>
                <a:gd name="connsiteY75" fmla="*/ 6065520 h 6236970"/>
                <a:gd name="connsiteX76" fmla="*/ 1604010 w 2339340"/>
                <a:gd name="connsiteY76" fmla="*/ 6012180 h 6236970"/>
                <a:gd name="connsiteX77" fmla="*/ 1524000 w 2339340"/>
                <a:gd name="connsiteY77" fmla="*/ 5844540 h 6236970"/>
                <a:gd name="connsiteX78" fmla="*/ 1466850 w 2339340"/>
                <a:gd name="connsiteY78" fmla="*/ 5718810 h 6236970"/>
                <a:gd name="connsiteX79" fmla="*/ 1440180 w 2339340"/>
                <a:gd name="connsiteY79" fmla="*/ 5638800 h 6236970"/>
                <a:gd name="connsiteX80" fmla="*/ 1546860 w 2339340"/>
                <a:gd name="connsiteY80" fmla="*/ 5078730 h 6236970"/>
                <a:gd name="connsiteX81" fmla="*/ 1600200 w 2339340"/>
                <a:gd name="connsiteY81" fmla="*/ 4507230 h 6236970"/>
                <a:gd name="connsiteX82" fmla="*/ 1684020 w 2339340"/>
                <a:gd name="connsiteY82" fmla="*/ 4027170 h 6236970"/>
                <a:gd name="connsiteX83" fmla="*/ 1703070 w 2339340"/>
                <a:gd name="connsiteY83" fmla="*/ 3688080 h 6236970"/>
                <a:gd name="connsiteX84" fmla="*/ 1673305 w 2339340"/>
                <a:gd name="connsiteY84" fmla="*/ 3083005 h 6236970"/>
                <a:gd name="connsiteX85" fmla="*/ 1630680 w 2339340"/>
                <a:gd name="connsiteY85" fmla="*/ 2868930 h 6236970"/>
                <a:gd name="connsiteX86" fmla="*/ 1607820 w 2339340"/>
                <a:gd name="connsiteY86" fmla="*/ 2750820 h 6236970"/>
                <a:gd name="connsiteX87" fmla="*/ 1584960 w 2339340"/>
                <a:gd name="connsiteY87" fmla="*/ 2423160 h 6236970"/>
                <a:gd name="connsiteX88" fmla="*/ 1584960 w 2339340"/>
                <a:gd name="connsiteY88" fmla="*/ 2072640 h 6236970"/>
                <a:gd name="connsiteX89" fmla="*/ 1619250 w 2339340"/>
                <a:gd name="connsiteY89" fmla="*/ 1771650 h 6236970"/>
                <a:gd name="connsiteX90" fmla="*/ 1691640 w 2339340"/>
                <a:gd name="connsiteY90" fmla="*/ 1501140 h 6236970"/>
                <a:gd name="connsiteX91" fmla="*/ 1954530 w 2339340"/>
                <a:gd name="connsiteY91" fmla="*/ 1924050 h 6236970"/>
                <a:gd name="connsiteX92" fmla="*/ 2045970 w 2339340"/>
                <a:gd name="connsiteY92" fmla="*/ 2045970 h 6236970"/>
                <a:gd name="connsiteX93" fmla="*/ 1840230 w 2339340"/>
                <a:gd name="connsiteY93" fmla="*/ 2358390 h 6236970"/>
                <a:gd name="connsiteX94" fmla="*/ 1729740 w 2339340"/>
                <a:gd name="connsiteY94" fmla="*/ 2545080 h 6236970"/>
                <a:gd name="connsiteX95" fmla="*/ 1672590 w 2339340"/>
                <a:gd name="connsiteY95" fmla="*/ 2674620 h 6236970"/>
                <a:gd name="connsiteX96" fmla="*/ 1606391 w 2339340"/>
                <a:gd name="connsiteY96" fmla="*/ 2746296 h 6236970"/>
                <a:gd name="connsiteX97" fmla="*/ 1658302 w 2339340"/>
                <a:gd name="connsiteY97" fmla="*/ 3010615 h 6236970"/>
                <a:gd name="connsiteX98" fmla="*/ 1729740 w 2339340"/>
                <a:gd name="connsiteY98" fmla="*/ 2891790 h 6236970"/>
                <a:gd name="connsiteX99" fmla="*/ 1927860 w 2339340"/>
                <a:gd name="connsiteY99" fmla="*/ 2689860 h 6236970"/>
                <a:gd name="connsiteX100" fmla="*/ 2065020 w 2339340"/>
                <a:gd name="connsiteY100" fmla="*/ 2548890 h 6236970"/>
                <a:gd name="connsiteX101" fmla="*/ 2202180 w 2339340"/>
                <a:gd name="connsiteY101" fmla="*/ 2339340 h 6236970"/>
                <a:gd name="connsiteX102" fmla="*/ 2339340 w 2339340"/>
                <a:gd name="connsiteY102" fmla="*/ 2049780 h 6236970"/>
                <a:gd name="connsiteX103" fmla="*/ 2293620 w 2339340"/>
                <a:gd name="connsiteY103" fmla="*/ 1958340 h 6236970"/>
                <a:gd name="connsiteX104" fmla="*/ 2232660 w 2339340"/>
                <a:gd name="connsiteY104" fmla="*/ 1752600 h 6236970"/>
                <a:gd name="connsiteX105" fmla="*/ 2175510 w 2339340"/>
                <a:gd name="connsiteY105" fmla="*/ 1565910 h 6236970"/>
                <a:gd name="connsiteX106" fmla="*/ 2065020 w 2339340"/>
                <a:gd name="connsiteY106" fmla="*/ 1352550 h 6236970"/>
                <a:gd name="connsiteX107" fmla="*/ 1958340 w 2339340"/>
                <a:gd name="connsiteY107" fmla="*/ 1169670 h 6236970"/>
                <a:gd name="connsiteX108" fmla="*/ 1878330 w 2339340"/>
                <a:gd name="connsiteY108" fmla="*/ 1043940 h 6236970"/>
                <a:gd name="connsiteX109" fmla="*/ 1752600 w 2339340"/>
                <a:gd name="connsiteY109" fmla="*/ 975360 h 6236970"/>
                <a:gd name="connsiteX110" fmla="*/ 1645920 w 2339340"/>
                <a:gd name="connsiteY110" fmla="*/ 956310 h 6236970"/>
                <a:gd name="connsiteX111" fmla="*/ 1546860 w 2339340"/>
                <a:gd name="connsiteY111" fmla="*/ 922020 h 6236970"/>
                <a:gd name="connsiteX112" fmla="*/ 1276350 w 2339340"/>
                <a:gd name="connsiteY112" fmla="*/ 861060 h 6236970"/>
                <a:gd name="connsiteX113" fmla="*/ 1257300 w 2339340"/>
                <a:gd name="connsiteY113" fmla="*/ 739140 h 6236970"/>
                <a:gd name="connsiteX114" fmla="*/ 1325880 w 2339340"/>
                <a:gd name="connsiteY114" fmla="*/ 594360 h 6236970"/>
                <a:gd name="connsiteX115" fmla="*/ 1363980 w 2339340"/>
                <a:gd name="connsiteY115" fmla="*/ 537210 h 6236970"/>
                <a:gd name="connsiteX116" fmla="*/ 1352550 w 2339340"/>
                <a:gd name="connsiteY116" fmla="*/ 438150 h 6236970"/>
                <a:gd name="connsiteX117" fmla="*/ 1348740 w 2339340"/>
                <a:gd name="connsiteY117" fmla="*/ 308610 h 6236970"/>
                <a:gd name="connsiteX118" fmla="*/ 1306830 w 2339340"/>
                <a:gd name="connsiteY118" fmla="*/ 114300 h 6236970"/>
                <a:gd name="connsiteX119" fmla="*/ 1188720 w 2339340"/>
                <a:gd name="connsiteY119" fmla="*/ 38100 h 6236970"/>
                <a:gd name="connsiteX120" fmla="*/ 1143000 w 2339340"/>
                <a:gd name="connsiteY120" fmla="*/ 11430 h 6236970"/>
                <a:gd name="connsiteX121" fmla="*/ 1093470 w 2339340"/>
                <a:gd name="connsiteY121" fmla="*/ 22860 h 6236970"/>
                <a:gd name="connsiteX0" fmla="*/ 1093470 w 2339340"/>
                <a:gd name="connsiteY0" fmla="*/ 22860 h 6236970"/>
                <a:gd name="connsiteX1" fmla="*/ 971550 w 2339340"/>
                <a:gd name="connsiteY1" fmla="*/ 68580 h 6236970"/>
                <a:gd name="connsiteX2" fmla="*/ 967740 w 2339340"/>
                <a:gd name="connsiteY2" fmla="*/ 0 h 6236970"/>
                <a:gd name="connsiteX3" fmla="*/ 872490 w 2339340"/>
                <a:gd name="connsiteY3" fmla="*/ 121920 h 6236970"/>
                <a:gd name="connsiteX4" fmla="*/ 849630 w 2339340"/>
                <a:gd name="connsiteY4" fmla="*/ 86916 h 6236970"/>
                <a:gd name="connsiteX5" fmla="*/ 804863 w 2339340"/>
                <a:gd name="connsiteY5" fmla="*/ 216455 h 6236970"/>
                <a:gd name="connsiteX6" fmla="*/ 782955 w 2339340"/>
                <a:gd name="connsiteY6" fmla="*/ 450294 h 6236970"/>
                <a:gd name="connsiteX7" fmla="*/ 754380 w 2339340"/>
                <a:gd name="connsiteY7" fmla="*/ 464820 h 6236970"/>
                <a:gd name="connsiteX8" fmla="*/ 781050 w 2339340"/>
                <a:gd name="connsiteY8" fmla="*/ 548640 h 6236970"/>
                <a:gd name="connsiteX9" fmla="*/ 822960 w 2339340"/>
                <a:gd name="connsiteY9" fmla="*/ 624840 h 6236970"/>
                <a:gd name="connsiteX10" fmla="*/ 887730 w 2339340"/>
                <a:gd name="connsiteY10" fmla="*/ 689610 h 6236970"/>
                <a:gd name="connsiteX11" fmla="*/ 925830 w 2339340"/>
                <a:gd name="connsiteY11" fmla="*/ 769620 h 6236970"/>
                <a:gd name="connsiteX12" fmla="*/ 925830 w 2339340"/>
                <a:gd name="connsiteY12" fmla="*/ 861060 h 6236970"/>
                <a:gd name="connsiteX13" fmla="*/ 803910 w 2339340"/>
                <a:gd name="connsiteY13" fmla="*/ 922020 h 6236970"/>
                <a:gd name="connsiteX14" fmla="*/ 701040 w 2339340"/>
                <a:gd name="connsiteY14" fmla="*/ 948690 h 6236970"/>
                <a:gd name="connsiteX15" fmla="*/ 556260 w 2339340"/>
                <a:gd name="connsiteY15" fmla="*/ 952500 h 6236970"/>
                <a:gd name="connsiteX16" fmla="*/ 403860 w 2339340"/>
                <a:gd name="connsiteY16" fmla="*/ 1002030 h 6236970"/>
                <a:gd name="connsiteX17" fmla="*/ 320040 w 2339340"/>
                <a:gd name="connsiteY17" fmla="*/ 1085850 h 6236970"/>
                <a:gd name="connsiteX18" fmla="*/ 247650 w 2339340"/>
                <a:gd name="connsiteY18" fmla="*/ 1276350 h 6236970"/>
                <a:gd name="connsiteX19" fmla="*/ 163830 w 2339340"/>
                <a:gd name="connsiteY19" fmla="*/ 1569720 h 6236970"/>
                <a:gd name="connsiteX20" fmla="*/ 83820 w 2339340"/>
                <a:gd name="connsiteY20" fmla="*/ 1783080 h 6236970"/>
                <a:gd name="connsiteX21" fmla="*/ 72390 w 2339340"/>
                <a:gd name="connsiteY21" fmla="*/ 1962150 h 6236970"/>
                <a:gd name="connsiteX22" fmla="*/ 0 w 2339340"/>
                <a:gd name="connsiteY22" fmla="*/ 2145030 h 6236970"/>
                <a:gd name="connsiteX23" fmla="*/ 11430 w 2339340"/>
                <a:gd name="connsiteY23" fmla="*/ 2251710 h 6236970"/>
                <a:gd name="connsiteX24" fmla="*/ 106680 w 2339340"/>
                <a:gd name="connsiteY24" fmla="*/ 2426970 h 6236970"/>
                <a:gd name="connsiteX25" fmla="*/ 243840 w 2339340"/>
                <a:gd name="connsiteY25" fmla="*/ 2594610 h 6236970"/>
                <a:gd name="connsiteX26" fmla="*/ 422910 w 2339340"/>
                <a:gd name="connsiteY26" fmla="*/ 2769870 h 6236970"/>
                <a:gd name="connsiteX27" fmla="*/ 609600 w 2339340"/>
                <a:gd name="connsiteY27" fmla="*/ 2929890 h 6236970"/>
                <a:gd name="connsiteX28" fmla="*/ 703183 w 2339340"/>
                <a:gd name="connsiteY28" fmla="*/ 3062525 h 6236970"/>
                <a:gd name="connsiteX29" fmla="*/ 711517 w 2339340"/>
                <a:gd name="connsiteY29" fmla="*/ 2784396 h 6236970"/>
                <a:gd name="connsiteX30" fmla="*/ 647700 w 2339340"/>
                <a:gd name="connsiteY30" fmla="*/ 2731770 h 6236970"/>
                <a:gd name="connsiteX31" fmla="*/ 541020 w 2339340"/>
                <a:gd name="connsiteY31" fmla="*/ 2537460 h 6236970"/>
                <a:gd name="connsiteX32" fmla="*/ 487680 w 2339340"/>
                <a:gd name="connsiteY32" fmla="*/ 2426970 h 6236970"/>
                <a:gd name="connsiteX33" fmla="*/ 293370 w 2339340"/>
                <a:gd name="connsiteY33" fmla="*/ 2205990 h 6236970"/>
                <a:gd name="connsiteX34" fmla="*/ 426720 w 2339340"/>
                <a:gd name="connsiteY34" fmla="*/ 1988820 h 6236970"/>
                <a:gd name="connsiteX35" fmla="*/ 483870 w 2339340"/>
                <a:gd name="connsiteY35" fmla="*/ 1878330 h 6236970"/>
                <a:gd name="connsiteX36" fmla="*/ 544830 w 2339340"/>
                <a:gd name="connsiteY36" fmla="*/ 1642110 h 6236970"/>
                <a:gd name="connsiteX37" fmla="*/ 636270 w 2339340"/>
                <a:gd name="connsiteY37" fmla="*/ 1897380 h 6236970"/>
                <a:gd name="connsiteX38" fmla="*/ 678180 w 2339340"/>
                <a:gd name="connsiteY38" fmla="*/ 2202180 h 6236970"/>
                <a:gd name="connsiteX39" fmla="*/ 689610 w 2339340"/>
                <a:gd name="connsiteY39" fmla="*/ 2487930 h 6236970"/>
                <a:gd name="connsiteX40" fmla="*/ 712470 w 2339340"/>
                <a:gd name="connsiteY40" fmla="*/ 2762250 h 6236970"/>
                <a:gd name="connsiteX41" fmla="*/ 701040 w 2339340"/>
                <a:gd name="connsiteY41" fmla="*/ 3177540 h 6236970"/>
                <a:gd name="connsiteX42" fmla="*/ 643890 w 2339340"/>
                <a:gd name="connsiteY42" fmla="*/ 3783330 h 6236970"/>
                <a:gd name="connsiteX43" fmla="*/ 613410 w 2339340"/>
                <a:gd name="connsiteY43" fmla="*/ 4255770 h 6236970"/>
                <a:gd name="connsiteX44" fmla="*/ 689610 w 2339340"/>
                <a:gd name="connsiteY44" fmla="*/ 4617720 h 6236970"/>
                <a:gd name="connsiteX45" fmla="*/ 803910 w 2339340"/>
                <a:gd name="connsiteY45" fmla="*/ 5215890 h 6236970"/>
                <a:gd name="connsiteX46" fmla="*/ 883920 w 2339340"/>
                <a:gd name="connsiteY46" fmla="*/ 5657850 h 6236970"/>
                <a:gd name="connsiteX47" fmla="*/ 872490 w 2339340"/>
                <a:gd name="connsiteY47" fmla="*/ 5684520 h 6236970"/>
                <a:gd name="connsiteX48" fmla="*/ 693420 w 2339340"/>
                <a:gd name="connsiteY48" fmla="*/ 5894070 h 6236970"/>
                <a:gd name="connsiteX49" fmla="*/ 541020 w 2339340"/>
                <a:gd name="connsiteY49" fmla="*/ 6092190 h 6236970"/>
                <a:gd name="connsiteX50" fmla="*/ 510540 w 2339340"/>
                <a:gd name="connsiteY50" fmla="*/ 6156960 h 6236970"/>
                <a:gd name="connsiteX51" fmla="*/ 701040 w 2339340"/>
                <a:gd name="connsiteY51" fmla="*/ 6092190 h 6236970"/>
                <a:gd name="connsiteX52" fmla="*/ 830580 w 2339340"/>
                <a:gd name="connsiteY52" fmla="*/ 6065520 h 6236970"/>
                <a:gd name="connsiteX53" fmla="*/ 952500 w 2339340"/>
                <a:gd name="connsiteY53" fmla="*/ 5974080 h 6236970"/>
                <a:gd name="connsiteX54" fmla="*/ 963930 w 2339340"/>
                <a:gd name="connsiteY54" fmla="*/ 5871210 h 6236970"/>
                <a:gd name="connsiteX55" fmla="*/ 1108710 w 2339340"/>
                <a:gd name="connsiteY55" fmla="*/ 5817870 h 6236970"/>
                <a:gd name="connsiteX56" fmla="*/ 1108710 w 2339340"/>
                <a:gd name="connsiteY56" fmla="*/ 5791200 h 6236970"/>
                <a:gd name="connsiteX57" fmla="*/ 1032510 w 2339340"/>
                <a:gd name="connsiteY57" fmla="*/ 5634990 h 6236970"/>
                <a:gd name="connsiteX58" fmla="*/ 1043940 w 2339340"/>
                <a:gd name="connsiteY58" fmla="*/ 5280660 h 6236970"/>
                <a:gd name="connsiteX59" fmla="*/ 1074420 w 2339340"/>
                <a:gd name="connsiteY59" fmla="*/ 4888230 h 6236970"/>
                <a:gd name="connsiteX60" fmla="*/ 1002030 w 2339340"/>
                <a:gd name="connsiteY60" fmla="*/ 4423410 h 6236970"/>
                <a:gd name="connsiteX61" fmla="*/ 1066800 w 2339340"/>
                <a:gd name="connsiteY61" fmla="*/ 4130040 h 6236970"/>
                <a:gd name="connsiteX62" fmla="*/ 1116330 w 2339340"/>
                <a:gd name="connsiteY62" fmla="*/ 3775710 h 6236970"/>
                <a:gd name="connsiteX63" fmla="*/ 1165860 w 2339340"/>
                <a:gd name="connsiteY63" fmla="*/ 3375660 h 6236970"/>
                <a:gd name="connsiteX64" fmla="*/ 1238250 w 2339340"/>
                <a:gd name="connsiteY64" fmla="*/ 3882390 h 6236970"/>
                <a:gd name="connsiteX65" fmla="*/ 1280160 w 2339340"/>
                <a:gd name="connsiteY65" fmla="*/ 4366260 h 6236970"/>
                <a:gd name="connsiteX66" fmla="*/ 1310640 w 2339340"/>
                <a:gd name="connsiteY66" fmla="*/ 4533900 h 6236970"/>
                <a:gd name="connsiteX67" fmla="*/ 1272540 w 2339340"/>
                <a:gd name="connsiteY67" fmla="*/ 4838700 h 6236970"/>
                <a:gd name="connsiteX68" fmla="*/ 1242060 w 2339340"/>
                <a:gd name="connsiteY68" fmla="*/ 5059680 h 6236970"/>
                <a:gd name="connsiteX69" fmla="*/ 1276350 w 2339340"/>
                <a:gd name="connsiteY69" fmla="*/ 5288280 h 6236970"/>
                <a:gd name="connsiteX70" fmla="*/ 1333500 w 2339340"/>
                <a:gd name="connsiteY70" fmla="*/ 5494020 h 6236970"/>
                <a:gd name="connsiteX71" fmla="*/ 1314450 w 2339340"/>
                <a:gd name="connsiteY71" fmla="*/ 5615940 h 6236970"/>
                <a:gd name="connsiteX72" fmla="*/ 1264920 w 2339340"/>
                <a:gd name="connsiteY72" fmla="*/ 5795010 h 6236970"/>
                <a:gd name="connsiteX73" fmla="*/ 1264920 w 2339340"/>
                <a:gd name="connsiteY73" fmla="*/ 5901690 h 6236970"/>
                <a:gd name="connsiteX74" fmla="*/ 1424940 w 2339340"/>
                <a:gd name="connsiteY74" fmla="*/ 6236970 h 6236970"/>
                <a:gd name="connsiteX75" fmla="*/ 1565910 w 2339340"/>
                <a:gd name="connsiteY75" fmla="*/ 6065520 h 6236970"/>
                <a:gd name="connsiteX76" fmla="*/ 1604010 w 2339340"/>
                <a:gd name="connsiteY76" fmla="*/ 6012180 h 6236970"/>
                <a:gd name="connsiteX77" fmla="*/ 1524000 w 2339340"/>
                <a:gd name="connsiteY77" fmla="*/ 5844540 h 6236970"/>
                <a:gd name="connsiteX78" fmla="*/ 1466850 w 2339340"/>
                <a:gd name="connsiteY78" fmla="*/ 5718810 h 6236970"/>
                <a:gd name="connsiteX79" fmla="*/ 1440180 w 2339340"/>
                <a:gd name="connsiteY79" fmla="*/ 5638800 h 6236970"/>
                <a:gd name="connsiteX80" fmla="*/ 1546860 w 2339340"/>
                <a:gd name="connsiteY80" fmla="*/ 5078730 h 6236970"/>
                <a:gd name="connsiteX81" fmla="*/ 1600200 w 2339340"/>
                <a:gd name="connsiteY81" fmla="*/ 4507230 h 6236970"/>
                <a:gd name="connsiteX82" fmla="*/ 1684020 w 2339340"/>
                <a:gd name="connsiteY82" fmla="*/ 4027170 h 6236970"/>
                <a:gd name="connsiteX83" fmla="*/ 1703070 w 2339340"/>
                <a:gd name="connsiteY83" fmla="*/ 3688080 h 6236970"/>
                <a:gd name="connsiteX84" fmla="*/ 1673305 w 2339340"/>
                <a:gd name="connsiteY84" fmla="*/ 3083005 h 6236970"/>
                <a:gd name="connsiteX85" fmla="*/ 1630680 w 2339340"/>
                <a:gd name="connsiteY85" fmla="*/ 2868930 h 6236970"/>
                <a:gd name="connsiteX86" fmla="*/ 1607820 w 2339340"/>
                <a:gd name="connsiteY86" fmla="*/ 2750820 h 6236970"/>
                <a:gd name="connsiteX87" fmla="*/ 1584960 w 2339340"/>
                <a:gd name="connsiteY87" fmla="*/ 2423160 h 6236970"/>
                <a:gd name="connsiteX88" fmla="*/ 1584960 w 2339340"/>
                <a:gd name="connsiteY88" fmla="*/ 2072640 h 6236970"/>
                <a:gd name="connsiteX89" fmla="*/ 1619250 w 2339340"/>
                <a:gd name="connsiteY89" fmla="*/ 1771650 h 6236970"/>
                <a:gd name="connsiteX90" fmla="*/ 1691640 w 2339340"/>
                <a:gd name="connsiteY90" fmla="*/ 1501140 h 6236970"/>
                <a:gd name="connsiteX91" fmla="*/ 1954530 w 2339340"/>
                <a:gd name="connsiteY91" fmla="*/ 1924050 h 6236970"/>
                <a:gd name="connsiteX92" fmla="*/ 2045970 w 2339340"/>
                <a:gd name="connsiteY92" fmla="*/ 2045970 h 6236970"/>
                <a:gd name="connsiteX93" fmla="*/ 1840230 w 2339340"/>
                <a:gd name="connsiteY93" fmla="*/ 2358390 h 6236970"/>
                <a:gd name="connsiteX94" fmla="*/ 1729740 w 2339340"/>
                <a:gd name="connsiteY94" fmla="*/ 2545080 h 6236970"/>
                <a:gd name="connsiteX95" fmla="*/ 1672590 w 2339340"/>
                <a:gd name="connsiteY95" fmla="*/ 2674620 h 6236970"/>
                <a:gd name="connsiteX96" fmla="*/ 1606391 w 2339340"/>
                <a:gd name="connsiteY96" fmla="*/ 2746296 h 6236970"/>
                <a:gd name="connsiteX97" fmla="*/ 1658302 w 2339340"/>
                <a:gd name="connsiteY97" fmla="*/ 3010615 h 6236970"/>
                <a:gd name="connsiteX98" fmla="*/ 1729740 w 2339340"/>
                <a:gd name="connsiteY98" fmla="*/ 2891790 h 6236970"/>
                <a:gd name="connsiteX99" fmla="*/ 1927860 w 2339340"/>
                <a:gd name="connsiteY99" fmla="*/ 2689860 h 6236970"/>
                <a:gd name="connsiteX100" fmla="*/ 2065020 w 2339340"/>
                <a:gd name="connsiteY100" fmla="*/ 2548890 h 6236970"/>
                <a:gd name="connsiteX101" fmla="*/ 2202180 w 2339340"/>
                <a:gd name="connsiteY101" fmla="*/ 2339340 h 6236970"/>
                <a:gd name="connsiteX102" fmla="*/ 2339340 w 2339340"/>
                <a:gd name="connsiteY102" fmla="*/ 2049780 h 6236970"/>
                <a:gd name="connsiteX103" fmla="*/ 2293620 w 2339340"/>
                <a:gd name="connsiteY103" fmla="*/ 1958340 h 6236970"/>
                <a:gd name="connsiteX104" fmla="*/ 2232660 w 2339340"/>
                <a:gd name="connsiteY104" fmla="*/ 1752600 h 6236970"/>
                <a:gd name="connsiteX105" fmla="*/ 2175510 w 2339340"/>
                <a:gd name="connsiteY105" fmla="*/ 1565910 h 6236970"/>
                <a:gd name="connsiteX106" fmla="*/ 2065020 w 2339340"/>
                <a:gd name="connsiteY106" fmla="*/ 1352550 h 6236970"/>
                <a:gd name="connsiteX107" fmla="*/ 1958340 w 2339340"/>
                <a:gd name="connsiteY107" fmla="*/ 1169670 h 6236970"/>
                <a:gd name="connsiteX108" fmla="*/ 1878330 w 2339340"/>
                <a:gd name="connsiteY108" fmla="*/ 1043940 h 6236970"/>
                <a:gd name="connsiteX109" fmla="*/ 1752600 w 2339340"/>
                <a:gd name="connsiteY109" fmla="*/ 975360 h 6236970"/>
                <a:gd name="connsiteX110" fmla="*/ 1645920 w 2339340"/>
                <a:gd name="connsiteY110" fmla="*/ 956310 h 6236970"/>
                <a:gd name="connsiteX111" fmla="*/ 1546860 w 2339340"/>
                <a:gd name="connsiteY111" fmla="*/ 922020 h 6236970"/>
                <a:gd name="connsiteX112" fmla="*/ 1276350 w 2339340"/>
                <a:gd name="connsiteY112" fmla="*/ 861060 h 6236970"/>
                <a:gd name="connsiteX113" fmla="*/ 1257300 w 2339340"/>
                <a:gd name="connsiteY113" fmla="*/ 739140 h 6236970"/>
                <a:gd name="connsiteX114" fmla="*/ 1325880 w 2339340"/>
                <a:gd name="connsiteY114" fmla="*/ 594360 h 6236970"/>
                <a:gd name="connsiteX115" fmla="*/ 1363980 w 2339340"/>
                <a:gd name="connsiteY115" fmla="*/ 537210 h 6236970"/>
                <a:gd name="connsiteX116" fmla="*/ 1352550 w 2339340"/>
                <a:gd name="connsiteY116" fmla="*/ 438150 h 6236970"/>
                <a:gd name="connsiteX117" fmla="*/ 1348740 w 2339340"/>
                <a:gd name="connsiteY117" fmla="*/ 308610 h 6236970"/>
                <a:gd name="connsiteX118" fmla="*/ 1306830 w 2339340"/>
                <a:gd name="connsiteY118" fmla="*/ 114300 h 6236970"/>
                <a:gd name="connsiteX119" fmla="*/ 1188720 w 2339340"/>
                <a:gd name="connsiteY119" fmla="*/ 38100 h 6236970"/>
                <a:gd name="connsiteX120" fmla="*/ 1143000 w 2339340"/>
                <a:gd name="connsiteY120" fmla="*/ 11430 h 6236970"/>
                <a:gd name="connsiteX121" fmla="*/ 1093470 w 2339340"/>
                <a:gd name="connsiteY121" fmla="*/ 22860 h 6236970"/>
                <a:gd name="connsiteX0" fmla="*/ 1093470 w 2339340"/>
                <a:gd name="connsiteY0" fmla="*/ 22860 h 6236970"/>
                <a:gd name="connsiteX1" fmla="*/ 970359 w 2339340"/>
                <a:gd name="connsiteY1" fmla="*/ 61436 h 6236970"/>
                <a:gd name="connsiteX2" fmla="*/ 967740 w 2339340"/>
                <a:gd name="connsiteY2" fmla="*/ 0 h 6236970"/>
                <a:gd name="connsiteX3" fmla="*/ 872490 w 2339340"/>
                <a:gd name="connsiteY3" fmla="*/ 121920 h 6236970"/>
                <a:gd name="connsiteX4" fmla="*/ 849630 w 2339340"/>
                <a:gd name="connsiteY4" fmla="*/ 86916 h 6236970"/>
                <a:gd name="connsiteX5" fmla="*/ 804863 w 2339340"/>
                <a:gd name="connsiteY5" fmla="*/ 216455 h 6236970"/>
                <a:gd name="connsiteX6" fmla="*/ 782955 w 2339340"/>
                <a:gd name="connsiteY6" fmla="*/ 450294 h 6236970"/>
                <a:gd name="connsiteX7" fmla="*/ 754380 w 2339340"/>
                <a:gd name="connsiteY7" fmla="*/ 464820 h 6236970"/>
                <a:gd name="connsiteX8" fmla="*/ 781050 w 2339340"/>
                <a:gd name="connsiteY8" fmla="*/ 548640 h 6236970"/>
                <a:gd name="connsiteX9" fmla="*/ 822960 w 2339340"/>
                <a:gd name="connsiteY9" fmla="*/ 624840 h 6236970"/>
                <a:gd name="connsiteX10" fmla="*/ 887730 w 2339340"/>
                <a:gd name="connsiteY10" fmla="*/ 689610 h 6236970"/>
                <a:gd name="connsiteX11" fmla="*/ 925830 w 2339340"/>
                <a:gd name="connsiteY11" fmla="*/ 769620 h 6236970"/>
                <a:gd name="connsiteX12" fmla="*/ 925830 w 2339340"/>
                <a:gd name="connsiteY12" fmla="*/ 861060 h 6236970"/>
                <a:gd name="connsiteX13" fmla="*/ 803910 w 2339340"/>
                <a:gd name="connsiteY13" fmla="*/ 922020 h 6236970"/>
                <a:gd name="connsiteX14" fmla="*/ 701040 w 2339340"/>
                <a:gd name="connsiteY14" fmla="*/ 948690 h 6236970"/>
                <a:gd name="connsiteX15" fmla="*/ 556260 w 2339340"/>
                <a:gd name="connsiteY15" fmla="*/ 952500 h 6236970"/>
                <a:gd name="connsiteX16" fmla="*/ 403860 w 2339340"/>
                <a:gd name="connsiteY16" fmla="*/ 1002030 h 6236970"/>
                <a:gd name="connsiteX17" fmla="*/ 320040 w 2339340"/>
                <a:gd name="connsiteY17" fmla="*/ 1085850 h 6236970"/>
                <a:gd name="connsiteX18" fmla="*/ 247650 w 2339340"/>
                <a:gd name="connsiteY18" fmla="*/ 1276350 h 6236970"/>
                <a:gd name="connsiteX19" fmla="*/ 163830 w 2339340"/>
                <a:gd name="connsiteY19" fmla="*/ 1569720 h 6236970"/>
                <a:gd name="connsiteX20" fmla="*/ 83820 w 2339340"/>
                <a:gd name="connsiteY20" fmla="*/ 1783080 h 6236970"/>
                <a:gd name="connsiteX21" fmla="*/ 72390 w 2339340"/>
                <a:gd name="connsiteY21" fmla="*/ 1962150 h 6236970"/>
                <a:gd name="connsiteX22" fmla="*/ 0 w 2339340"/>
                <a:gd name="connsiteY22" fmla="*/ 2145030 h 6236970"/>
                <a:gd name="connsiteX23" fmla="*/ 11430 w 2339340"/>
                <a:gd name="connsiteY23" fmla="*/ 2251710 h 6236970"/>
                <a:gd name="connsiteX24" fmla="*/ 106680 w 2339340"/>
                <a:gd name="connsiteY24" fmla="*/ 2426970 h 6236970"/>
                <a:gd name="connsiteX25" fmla="*/ 243840 w 2339340"/>
                <a:gd name="connsiteY25" fmla="*/ 2594610 h 6236970"/>
                <a:gd name="connsiteX26" fmla="*/ 422910 w 2339340"/>
                <a:gd name="connsiteY26" fmla="*/ 2769870 h 6236970"/>
                <a:gd name="connsiteX27" fmla="*/ 609600 w 2339340"/>
                <a:gd name="connsiteY27" fmla="*/ 2929890 h 6236970"/>
                <a:gd name="connsiteX28" fmla="*/ 703183 w 2339340"/>
                <a:gd name="connsiteY28" fmla="*/ 3062525 h 6236970"/>
                <a:gd name="connsiteX29" fmla="*/ 711517 w 2339340"/>
                <a:gd name="connsiteY29" fmla="*/ 2784396 h 6236970"/>
                <a:gd name="connsiteX30" fmla="*/ 647700 w 2339340"/>
                <a:gd name="connsiteY30" fmla="*/ 2731770 h 6236970"/>
                <a:gd name="connsiteX31" fmla="*/ 541020 w 2339340"/>
                <a:gd name="connsiteY31" fmla="*/ 2537460 h 6236970"/>
                <a:gd name="connsiteX32" fmla="*/ 487680 w 2339340"/>
                <a:gd name="connsiteY32" fmla="*/ 2426970 h 6236970"/>
                <a:gd name="connsiteX33" fmla="*/ 293370 w 2339340"/>
                <a:gd name="connsiteY33" fmla="*/ 2205990 h 6236970"/>
                <a:gd name="connsiteX34" fmla="*/ 426720 w 2339340"/>
                <a:gd name="connsiteY34" fmla="*/ 1988820 h 6236970"/>
                <a:gd name="connsiteX35" fmla="*/ 483870 w 2339340"/>
                <a:gd name="connsiteY35" fmla="*/ 1878330 h 6236970"/>
                <a:gd name="connsiteX36" fmla="*/ 544830 w 2339340"/>
                <a:gd name="connsiteY36" fmla="*/ 1642110 h 6236970"/>
                <a:gd name="connsiteX37" fmla="*/ 636270 w 2339340"/>
                <a:gd name="connsiteY37" fmla="*/ 1897380 h 6236970"/>
                <a:gd name="connsiteX38" fmla="*/ 678180 w 2339340"/>
                <a:gd name="connsiteY38" fmla="*/ 2202180 h 6236970"/>
                <a:gd name="connsiteX39" fmla="*/ 689610 w 2339340"/>
                <a:gd name="connsiteY39" fmla="*/ 2487930 h 6236970"/>
                <a:gd name="connsiteX40" fmla="*/ 712470 w 2339340"/>
                <a:gd name="connsiteY40" fmla="*/ 2762250 h 6236970"/>
                <a:gd name="connsiteX41" fmla="*/ 701040 w 2339340"/>
                <a:gd name="connsiteY41" fmla="*/ 3177540 h 6236970"/>
                <a:gd name="connsiteX42" fmla="*/ 643890 w 2339340"/>
                <a:gd name="connsiteY42" fmla="*/ 3783330 h 6236970"/>
                <a:gd name="connsiteX43" fmla="*/ 613410 w 2339340"/>
                <a:gd name="connsiteY43" fmla="*/ 4255770 h 6236970"/>
                <a:gd name="connsiteX44" fmla="*/ 689610 w 2339340"/>
                <a:gd name="connsiteY44" fmla="*/ 4617720 h 6236970"/>
                <a:gd name="connsiteX45" fmla="*/ 803910 w 2339340"/>
                <a:gd name="connsiteY45" fmla="*/ 5215890 h 6236970"/>
                <a:gd name="connsiteX46" fmla="*/ 883920 w 2339340"/>
                <a:gd name="connsiteY46" fmla="*/ 5657850 h 6236970"/>
                <a:gd name="connsiteX47" fmla="*/ 872490 w 2339340"/>
                <a:gd name="connsiteY47" fmla="*/ 5684520 h 6236970"/>
                <a:gd name="connsiteX48" fmla="*/ 693420 w 2339340"/>
                <a:gd name="connsiteY48" fmla="*/ 5894070 h 6236970"/>
                <a:gd name="connsiteX49" fmla="*/ 541020 w 2339340"/>
                <a:gd name="connsiteY49" fmla="*/ 6092190 h 6236970"/>
                <a:gd name="connsiteX50" fmla="*/ 510540 w 2339340"/>
                <a:gd name="connsiteY50" fmla="*/ 6156960 h 6236970"/>
                <a:gd name="connsiteX51" fmla="*/ 701040 w 2339340"/>
                <a:gd name="connsiteY51" fmla="*/ 6092190 h 6236970"/>
                <a:gd name="connsiteX52" fmla="*/ 830580 w 2339340"/>
                <a:gd name="connsiteY52" fmla="*/ 6065520 h 6236970"/>
                <a:gd name="connsiteX53" fmla="*/ 952500 w 2339340"/>
                <a:gd name="connsiteY53" fmla="*/ 5974080 h 6236970"/>
                <a:gd name="connsiteX54" fmla="*/ 963930 w 2339340"/>
                <a:gd name="connsiteY54" fmla="*/ 5871210 h 6236970"/>
                <a:gd name="connsiteX55" fmla="*/ 1108710 w 2339340"/>
                <a:gd name="connsiteY55" fmla="*/ 5817870 h 6236970"/>
                <a:gd name="connsiteX56" fmla="*/ 1108710 w 2339340"/>
                <a:gd name="connsiteY56" fmla="*/ 5791200 h 6236970"/>
                <a:gd name="connsiteX57" fmla="*/ 1032510 w 2339340"/>
                <a:gd name="connsiteY57" fmla="*/ 5634990 h 6236970"/>
                <a:gd name="connsiteX58" fmla="*/ 1043940 w 2339340"/>
                <a:gd name="connsiteY58" fmla="*/ 5280660 h 6236970"/>
                <a:gd name="connsiteX59" fmla="*/ 1074420 w 2339340"/>
                <a:gd name="connsiteY59" fmla="*/ 4888230 h 6236970"/>
                <a:gd name="connsiteX60" fmla="*/ 1002030 w 2339340"/>
                <a:gd name="connsiteY60" fmla="*/ 4423410 h 6236970"/>
                <a:gd name="connsiteX61" fmla="*/ 1066800 w 2339340"/>
                <a:gd name="connsiteY61" fmla="*/ 4130040 h 6236970"/>
                <a:gd name="connsiteX62" fmla="*/ 1116330 w 2339340"/>
                <a:gd name="connsiteY62" fmla="*/ 3775710 h 6236970"/>
                <a:gd name="connsiteX63" fmla="*/ 1165860 w 2339340"/>
                <a:gd name="connsiteY63" fmla="*/ 3375660 h 6236970"/>
                <a:gd name="connsiteX64" fmla="*/ 1238250 w 2339340"/>
                <a:gd name="connsiteY64" fmla="*/ 3882390 h 6236970"/>
                <a:gd name="connsiteX65" fmla="*/ 1280160 w 2339340"/>
                <a:gd name="connsiteY65" fmla="*/ 4366260 h 6236970"/>
                <a:gd name="connsiteX66" fmla="*/ 1310640 w 2339340"/>
                <a:gd name="connsiteY66" fmla="*/ 4533900 h 6236970"/>
                <a:gd name="connsiteX67" fmla="*/ 1272540 w 2339340"/>
                <a:gd name="connsiteY67" fmla="*/ 4838700 h 6236970"/>
                <a:gd name="connsiteX68" fmla="*/ 1242060 w 2339340"/>
                <a:gd name="connsiteY68" fmla="*/ 5059680 h 6236970"/>
                <a:gd name="connsiteX69" fmla="*/ 1276350 w 2339340"/>
                <a:gd name="connsiteY69" fmla="*/ 5288280 h 6236970"/>
                <a:gd name="connsiteX70" fmla="*/ 1333500 w 2339340"/>
                <a:gd name="connsiteY70" fmla="*/ 5494020 h 6236970"/>
                <a:gd name="connsiteX71" fmla="*/ 1314450 w 2339340"/>
                <a:gd name="connsiteY71" fmla="*/ 5615940 h 6236970"/>
                <a:gd name="connsiteX72" fmla="*/ 1264920 w 2339340"/>
                <a:gd name="connsiteY72" fmla="*/ 5795010 h 6236970"/>
                <a:gd name="connsiteX73" fmla="*/ 1264920 w 2339340"/>
                <a:gd name="connsiteY73" fmla="*/ 5901690 h 6236970"/>
                <a:gd name="connsiteX74" fmla="*/ 1424940 w 2339340"/>
                <a:gd name="connsiteY74" fmla="*/ 6236970 h 6236970"/>
                <a:gd name="connsiteX75" fmla="*/ 1565910 w 2339340"/>
                <a:gd name="connsiteY75" fmla="*/ 6065520 h 6236970"/>
                <a:gd name="connsiteX76" fmla="*/ 1604010 w 2339340"/>
                <a:gd name="connsiteY76" fmla="*/ 6012180 h 6236970"/>
                <a:gd name="connsiteX77" fmla="*/ 1524000 w 2339340"/>
                <a:gd name="connsiteY77" fmla="*/ 5844540 h 6236970"/>
                <a:gd name="connsiteX78" fmla="*/ 1466850 w 2339340"/>
                <a:gd name="connsiteY78" fmla="*/ 5718810 h 6236970"/>
                <a:gd name="connsiteX79" fmla="*/ 1440180 w 2339340"/>
                <a:gd name="connsiteY79" fmla="*/ 5638800 h 6236970"/>
                <a:gd name="connsiteX80" fmla="*/ 1546860 w 2339340"/>
                <a:gd name="connsiteY80" fmla="*/ 5078730 h 6236970"/>
                <a:gd name="connsiteX81" fmla="*/ 1600200 w 2339340"/>
                <a:gd name="connsiteY81" fmla="*/ 4507230 h 6236970"/>
                <a:gd name="connsiteX82" fmla="*/ 1684020 w 2339340"/>
                <a:gd name="connsiteY82" fmla="*/ 4027170 h 6236970"/>
                <a:gd name="connsiteX83" fmla="*/ 1703070 w 2339340"/>
                <a:gd name="connsiteY83" fmla="*/ 3688080 h 6236970"/>
                <a:gd name="connsiteX84" fmla="*/ 1673305 w 2339340"/>
                <a:gd name="connsiteY84" fmla="*/ 3083005 h 6236970"/>
                <a:gd name="connsiteX85" fmla="*/ 1630680 w 2339340"/>
                <a:gd name="connsiteY85" fmla="*/ 2868930 h 6236970"/>
                <a:gd name="connsiteX86" fmla="*/ 1607820 w 2339340"/>
                <a:gd name="connsiteY86" fmla="*/ 2750820 h 6236970"/>
                <a:gd name="connsiteX87" fmla="*/ 1584960 w 2339340"/>
                <a:gd name="connsiteY87" fmla="*/ 2423160 h 6236970"/>
                <a:gd name="connsiteX88" fmla="*/ 1584960 w 2339340"/>
                <a:gd name="connsiteY88" fmla="*/ 2072640 h 6236970"/>
                <a:gd name="connsiteX89" fmla="*/ 1619250 w 2339340"/>
                <a:gd name="connsiteY89" fmla="*/ 1771650 h 6236970"/>
                <a:gd name="connsiteX90" fmla="*/ 1691640 w 2339340"/>
                <a:gd name="connsiteY90" fmla="*/ 1501140 h 6236970"/>
                <a:gd name="connsiteX91" fmla="*/ 1954530 w 2339340"/>
                <a:gd name="connsiteY91" fmla="*/ 1924050 h 6236970"/>
                <a:gd name="connsiteX92" fmla="*/ 2045970 w 2339340"/>
                <a:gd name="connsiteY92" fmla="*/ 2045970 h 6236970"/>
                <a:gd name="connsiteX93" fmla="*/ 1840230 w 2339340"/>
                <a:gd name="connsiteY93" fmla="*/ 2358390 h 6236970"/>
                <a:gd name="connsiteX94" fmla="*/ 1729740 w 2339340"/>
                <a:gd name="connsiteY94" fmla="*/ 2545080 h 6236970"/>
                <a:gd name="connsiteX95" fmla="*/ 1672590 w 2339340"/>
                <a:gd name="connsiteY95" fmla="*/ 2674620 h 6236970"/>
                <a:gd name="connsiteX96" fmla="*/ 1606391 w 2339340"/>
                <a:gd name="connsiteY96" fmla="*/ 2746296 h 6236970"/>
                <a:gd name="connsiteX97" fmla="*/ 1658302 w 2339340"/>
                <a:gd name="connsiteY97" fmla="*/ 3010615 h 6236970"/>
                <a:gd name="connsiteX98" fmla="*/ 1729740 w 2339340"/>
                <a:gd name="connsiteY98" fmla="*/ 2891790 h 6236970"/>
                <a:gd name="connsiteX99" fmla="*/ 1927860 w 2339340"/>
                <a:gd name="connsiteY99" fmla="*/ 2689860 h 6236970"/>
                <a:gd name="connsiteX100" fmla="*/ 2065020 w 2339340"/>
                <a:gd name="connsiteY100" fmla="*/ 2548890 h 6236970"/>
                <a:gd name="connsiteX101" fmla="*/ 2202180 w 2339340"/>
                <a:gd name="connsiteY101" fmla="*/ 2339340 h 6236970"/>
                <a:gd name="connsiteX102" fmla="*/ 2339340 w 2339340"/>
                <a:gd name="connsiteY102" fmla="*/ 2049780 h 6236970"/>
                <a:gd name="connsiteX103" fmla="*/ 2293620 w 2339340"/>
                <a:gd name="connsiteY103" fmla="*/ 1958340 h 6236970"/>
                <a:gd name="connsiteX104" fmla="*/ 2232660 w 2339340"/>
                <a:gd name="connsiteY104" fmla="*/ 1752600 h 6236970"/>
                <a:gd name="connsiteX105" fmla="*/ 2175510 w 2339340"/>
                <a:gd name="connsiteY105" fmla="*/ 1565910 h 6236970"/>
                <a:gd name="connsiteX106" fmla="*/ 2065020 w 2339340"/>
                <a:gd name="connsiteY106" fmla="*/ 1352550 h 6236970"/>
                <a:gd name="connsiteX107" fmla="*/ 1958340 w 2339340"/>
                <a:gd name="connsiteY107" fmla="*/ 1169670 h 6236970"/>
                <a:gd name="connsiteX108" fmla="*/ 1878330 w 2339340"/>
                <a:gd name="connsiteY108" fmla="*/ 1043940 h 6236970"/>
                <a:gd name="connsiteX109" fmla="*/ 1752600 w 2339340"/>
                <a:gd name="connsiteY109" fmla="*/ 975360 h 6236970"/>
                <a:gd name="connsiteX110" fmla="*/ 1645920 w 2339340"/>
                <a:gd name="connsiteY110" fmla="*/ 956310 h 6236970"/>
                <a:gd name="connsiteX111" fmla="*/ 1546860 w 2339340"/>
                <a:gd name="connsiteY111" fmla="*/ 922020 h 6236970"/>
                <a:gd name="connsiteX112" fmla="*/ 1276350 w 2339340"/>
                <a:gd name="connsiteY112" fmla="*/ 861060 h 6236970"/>
                <a:gd name="connsiteX113" fmla="*/ 1257300 w 2339340"/>
                <a:gd name="connsiteY113" fmla="*/ 739140 h 6236970"/>
                <a:gd name="connsiteX114" fmla="*/ 1325880 w 2339340"/>
                <a:gd name="connsiteY114" fmla="*/ 594360 h 6236970"/>
                <a:gd name="connsiteX115" fmla="*/ 1363980 w 2339340"/>
                <a:gd name="connsiteY115" fmla="*/ 537210 h 6236970"/>
                <a:gd name="connsiteX116" fmla="*/ 1352550 w 2339340"/>
                <a:gd name="connsiteY116" fmla="*/ 438150 h 6236970"/>
                <a:gd name="connsiteX117" fmla="*/ 1348740 w 2339340"/>
                <a:gd name="connsiteY117" fmla="*/ 308610 h 6236970"/>
                <a:gd name="connsiteX118" fmla="*/ 1306830 w 2339340"/>
                <a:gd name="connsiteY118" fmla="*/ 114300 h 6236970"/>
                <a:gd name="connsiteX119" fmla="*/ 1188720 w 2339340"/>
                <a:gd name="connsiteY119" fmla="*/ 38100 h 6236970"/>
                <a:gd name="connsiteX120" fmla="*/ 1143000 w 2339340"/>
                <a:gd name="connsiteY120" fmla="*/ 11430 h 6236970"/>
                <a:gd name="connsiteX121" fmla="*/ 1093470 w 2339340"/>
                <a:gd name="connsiteY121" fmla="*/ 22860 h 6236970"/>
                <a:gd name="connsiteX0" fmla="*/ 1077992 w 2339340"/>
                <a:gd name="connsiteY0" fmla="*/ 0 h 6253401"/>
                <a:gd name="connsiteX1" fmla="*/ 970359 w 2339340"/>
                <a:gd name="connsiteY1" fmla="*/ 77867 h 6253401"/>
                <a:gd name="connsiteX2" fmla="*/ 967740 w 2339340"/>
                <a:gd name="connsiteY2" fmla="*/ 16431 h 6253401"/>
                <a:gd name="connsiteX3" fmla="*/ 872490 w 2339340"/>
                <a:gd name="connsiteY3" fmla="*/ 138351 h 6253401"/>
                <a:gd name="connsiteX4" fmla="*/ 849630 w 2339340"/>
                <a:gd name="connsiteY4" fmla="*/ 103347 h 6253401"/>
                <a:gd name="connsiteX5" fmla="*/ 804863 w 2339340"/>
                <a:gd name="connsiteY5" fmla="*/ 232886 h 6253401"/>
                <a:gd name="connsiteX6" fmla="*/ 782955 w 2339340"/>
                <a:gd name="connsiteY6" fmla="*/ 466725 h 6253401"/>
                <a:gd name="connsiteX7" fmla="*/ 754380 w 2339340"/>
                <a:gd name="connsiteY7" fmla="*/ 481251 h 6253401"/>
                <a:gd name="connsiteX8" fmla="*/ 781050 w 2339340"/>
                <a:gd name="connsiteY8" fmla="*/ 565071 h 6253401"/>
                <a:gd name="connsiteX9" fmla="*/ 822960 w 2339340"/>
                <a:gd name="connsiteY9" fmla="*/ 641271 h 6253401"/>
                <a:gd name="connsiteX10" fmla="*/ 887730 w 2339340"/>
                <a:gd name="connsiteY10" fmla="*/ 706041 h 6253401"/>
                <a:gd name="connsiteX11" fmla="*/ 925830 w 2339340"/>
                <a:gd name="connsiteY11" fmla="*/ 786051 h 6253401"/>
                <a:gd name="connsiteX12" fmla="*/ 925830 w 2339340"/>
                <a:gd name="connsiteY12" fmla="*/ 877491 h 6253401"/>
                <a:gd name="connsiteX13" fmla="*/ 803910 w 2339340"/>
                <a:gd name="connsiteY13" fmla="*/ 938451 h 6253401"/>
                <a:gd name="connsiteX14" fmla="*/ 701040 w 2339340"/>
                <a:gd name="connsiteY14" fmla="*/ 965121 h 6253401"/>
                <a:gd name="connsiteX15" fmla="*/ 556260 w 2339340"/>
                <a:gd name="connsiteY15" fmla="*/ 968931 h 6253401"/>
                <a:gd name="connsiteX16" fmla="*/ 403860 w 2339340"/>
                <a:gd name="connsiteY16" fmla="*/ 1018461 h 6253401"/>
                <a:gd name="connsiteX17" fmla="*/ 320040 w 2339340"/>
                <a:gd name="connsiteY17" fmla="*/ 1102281 h 6253401"/>
                <a:gd name="connsiteX18" fmla="*/ 247650 w 2339340"/>
                <a:gd name="connsiteY18" fmla="*/ 1292781 h 6253401"/>
                <a:gd name="connsiteX19" fmla="*/ 163830 w 2339340"/>
                <a:gd name="connsiteY19" fmla="*/ 1586151 h 6253401"/>
                <a:gd name="connsiteX20" fmla="*/ 83820 w 2339340"/>
                <a:gd name="connsiteY20" fmla="*/ 1799511 h 6253401"/>
                <a:gd name="connsiteX21" fmla="*/ 72390 w 2339340"/>
                <a:gd name="connsiteY21" fmla="*/ 1978581 h 6253401"/>
                <a:gd name="connsiteX22" fmla="*/ 0 w 2339340"/>
                <a:gd name="connsiteY22" fmla="*/ 2161461 h 6253401"/>
                <a:gd name="connsiteX23" fmla="*/ 11430 w 2339340"/>
                <a:gd name="connsiteY23" fmla="*/ 2268141 h 6253401"/>
                <a:gd name="connsiteX24" fmla="*/ 106680 w 2339340"/>
                <a:gd name="connsiteY24" fmla="*/ 2443401 h 6253401"/>
                <a:gd name="connsiteX25" fmla="*/ 243840 w 2339340"/>
                <a:gd name="connsiteY25" fmla="*/ 2611041 h 6253401"/>
                <a:gd name="connsiteX26" fmla="*/ 422910 w 2339340"/>
                <a:gd name="connsiteY26" fmla="*/ 2786301 h 6253401"/>
                <a:gd name="connsiteX27" fmla="*/ 609600 w 2339340"/>
                <a:gd name="connsiteY27" fmla="*/ 2946321 h 6253401"/>
                <a:gd name="connsiteX28" fmla="*/ 703183 w 2339340"/>
                <a:gd name="connsiteY28" fmla="*/ 3078956 h 6253401"/>
                <a:gd name="connsiteX29" fmla="*/ 711517 w 2339340"/>
                <a:gd name="connsiteY29" fmla="*/ 2800827 h 6253401"/>
                <a:gd name="connsiteX30" fmla="*/ 647700 w 2339340"/>
                <a:gd name="connsiteY30" fmla="*/ 2748201 h 6253401"/>
                <a:gd name="connsiteX31" fmla="*/ 541020 w 2339340"/>
                <a:gd name="connsiteY31" fmla="*/ 2553891 h 6253401"/>
                <a:gd name="connsiteX32" fmla="*/ 487680 w 2339340"/>
                <a:gd name="connsiteY32" fmla="*/ 2443401 h 6253401"/>
                <a:gd name="connsiteX33" fmla="*/ 293370 w 2339340"/>
                <a:gd name="connsiteY33" fmla="*/ 2222421 h 6253401"/>
                <a:gd name="connsiteX34" fmla="*/ 426720 w 2339340"/>
                <a:gd name="connsiteY34" fmla="*/ 2005251 h 6253401"/>
                <a:gd name="connsiteX35" fmla="*/ 483870 w 2339340"/>
                <a:gd name="connsiteY35" fmla="*/ 1894761 h 6253401"/>
                <a:gd name="connsiteX36" fmla="*/ 544830 w 2339340"/>
                <a:gd name="connsiteY36" fmla="*/ 1658541 h 6253401"/>
                <a:gd name="connsiteX37" fmla="*/ 636270 w 2339340"/>
                <a:gd name="connsiteY37" fmla="*/ 1913811 h 6253401"/>
                <a:gd name="connsiteX38" fmla="*/ 678180 w 2339340"/>
                <a:gd name="connsiteY38" fmla="*/ 2218611 h 6253401"/>
                <a:gd name="connsiteX39" fmla="*/ 689610 w 2339340"/>
                <a:gd name="connsiteY39" fmla="*/ 2504361 h 6253401"/>
                <a:gd name="connsiteX40" fmla="*/ 712470 w 2339340"/>
                <a:gd name="connsiteY40" fmla="*/ 2778681 h 6253401"/>
                <a:gd name="connsiteX41" fmla="*/ 701040 w 2339340"/>
                <a:gd name="connsiteY41" fmla="*/ 3193971 h 6253401"/>
                <a:gd name="connsiteX42" fmla="*/ 643890 w 2339340"/>
                <a:gd name="connsiteY42" fmla="*/ 3799761 h 6253401"/>
                <a:gd name="connsiteX43" fmla="*/ 613410 w 2339340"/>
                <a:gd name="connsiteY43" fmla="*/ 4272201 h 6253401"/>
                <a:gd name="connsiteX44" fmla="*/ 689610 w 2339340"/>
                <a:gd name="connsiteY44" fmla="*/ 4634151 h 6253401"/>
                <a:gd name="connsiteX45" fmla="*/ 803910 w 2339340"/>
                <a:gd name="connsiteY45" fmla="*/ 5232321 h 6253401"/>
                <a:gd name="connsiteX46" fmla="*/ 883920 w 2339340"/>
                <a:gd name="connsiteY46" fmla="*/ 5674281 h 6253401"/>
                <a:gd name="connsiteX47" fmla="*/ 872490 w 2339340"/>
                <a:gd name="connsiteY47" fmla="*/ 5700951 h 6253401"/>
                <a:gd name="connsiteX48" fmla="*/ 693420 w 2339340"/>
                <a:gd name="connsiteY48" fmla="*/ 5910501 h 6253401"/>
                <a:gd name="connsiteX49" fmla="*/ 541020 w 2339340"/>
                <a:gd name="connsiteY49" fmla="*/ 6108621 h 6253401"/>
                <a:gd name="connsiteX50" fmla="*/ 510540 w 2339340"/>
                <a:gd name="connsiteY50" fmla="*/ 6173391 h 6253401"/>
                <a:gd name="connsiteX51" fmla="*/ 701040 w 2339340"/>
                <a:gd name="connsiteY51" fmla="*/ 6108621 h 6253401"/>
                <a:gd name="connsiteX52" fmla="*/ 830580 w 2339340"/>
                <a:gd name="connsiteY52" fmla="*/ 6081951 h 6253401"/>
                <a:gd name="connsiteX53" fmla="*/ 952500 w 2339340"/>
                <a:gd name="connsiteY53" fmla="*/ 5990511 h 6253401"/>
                <a:gd name="connsiteX54" fmla="*/ 963930 w 2339340"/>
                <a:gd name="connsiteY54" fmla="*/ 5887641 h 6253401"/>
                <a:gd name="connsiteX55" fmla="*/ 1108710 w 2339340"/>
                <a:gd name="connsiteY55" fmla="*/ 5834301 h 6253401"/>
                <a:gd name="connsiteX56" fmla="*/ 1108710 w 2339340"/>
                <a:gd name="connsiteY56" fmla="*/ 5807631 h 6253401"/>
                <a:gd name="connsiteX57" fmla="*/ 1032510 w 2339340"/>
                <a:gd name="connsiteY57" fmla="*/ 5651421 h 6253401"/>
                <a:gd name="connsiteX58" fmla="*/ 1043940 w 2339340"/>
                <a:gd name="connsiteY58" fmla="*/ 5297091 h 6253401"/>
                <a:gd name="connsiteX59" fmla="*/ 1074420 w 2339340"/>
                <a:gd name="connsiteY59" fmla="*/ 4904661 h 6253401"/>
                <a:gd name="connsiteX60" fmla="*/ 1002030 w 2339340"/>
                <a:gd name="connsiteY60" fmla="*/ 4439841 h 6253401"/>
                <a:gd name="connsiteX61" fmla="*/ 1066800 w 2339340"/>
                <a:gd name="connsiteY61" fmla="*/ 4146471 h 6253401"/>
                <a:gd name="connsiteX62" fmla="*/ 1116330 w 2339340"/>
                <a:gd name="connsiteY62" fmla="*/ 3792141 h 6253401"/>
                <a:gd name="connsiteX63" fmla="*/ 1165860 w 2339340"/>
                <a:gd name="connsiteY63" fmla="*/ 3392091 h 6253401"/>
                <a:gd name="connsiteX64" fmla="*/ 1238250 w 2339340"/>
                <a:gd name="connsiteY64" fmla="*/ 3898821 h 6253401"/>
                <a:gd name="connsiteX65" fmla="*/ 1280160 w 2339340"/>
                <a:gd name="connsiteY65" fmla="*/ 4382691 h 6253401"/>
                <a:gd name="connsiteX66" fmla="*/ 1310640 w 2339340"/>
                <a:gd name="connsiteY66" fmla="*/ 4550331 h 6253401"/>
                <a:gd name="connsiteX67" fmla="*/ 1272540 w 2339340"/>
                <a:gd name="connsiteY67" fmla="*/ 4855131 h 6253401"/>
                <a:gd name="connsiteX68" fmla="*/ 1242060 w 2339340"/>
                <a:gd name="connsiteY68" fmla="*/ 5076111 h 6253401"/>
                <a:gd name="connsiteX69" fmla="*/ 1276350 w 2339340"/>
                <a:gd name="connsiteY69" fmla="*/ 5304711 h 6253401"/>
                <a:gd name="connsiteX70" fmla="*/ 1333500 w 2339340"/>
                <a:gd name="connsiteY70" fmla="*/ 5510451 h 6253401"/>
                <a:gd name="connsiteX71" fmla="*/ 1314450 w 2339340"/>
                <a:gd name="connsiteY71" fmla="*/ 5632371 h 6253401"/>
                <a:gd name="connsiteX72" fmla="*/ 1264920 w 2339340"/>
                <a:gd name="connsiteY72" fmla="*/ 5811441 h 6253401"/>
                <a:gd name="connsiteX73" fmla="*/ 1264920 w 2339340"/>
                <a:gd name="connsiteY73" fmla="*/ 5918121 h 6253401"/>
                <a:gd name="connsiteX74" fmla="*/ 1424940 w 2339340"/>
                <a:gd name="connsiteY74" fmla="*/ 6253401 h 6253401"/>
                <a:gd name="connsiteX75" fmla="*/ 1565910 w 2339340"/>
                <a:gd name="connsiteY75" fmla="*/ 6081951 h 6253401"/>
                <a:gd name="connsiteX76" fmla="*/ 1604010 w 2339340"/>
                <a:gd name="connsiteY76" fmla="*/ 6028611 h 6253401"/>
                <a:gd name="connsiteX77" fmla="*/ 1524000 w 2339340"/>
                <a:gd name="connsiteY77" fmla="*/ 5860971 h 6253401"/>
                <a:gd name="connsiteX78" fmla="*/ 1466850 w 2339340"/>
                <a:gd name="connsiteY78" fmla="*/ 5735241 h 6253401"/>
                <a:gd name="connsiteX79" fmla="*/ 1440180 w 2339340"/>
                <a:gd name="connsiteY79" fmla="*/ 5655231 h 6253401"/>
                <a:gd name="connsiteX80" fmla="*/ 1546860 w 2339340"/>
                <a:gd name="connsiteY80" fmla="*/ 5095161 h 6253401"/>
                <a:gd name="connsiteX81" fmla="*/ 1600200 w 2339340"/>
                <a:gd name="connsiteY81" fmla="*/ 4523661 h 6253401"/>
                <a:gd name="connsiteX82" fmla="*/ 1684020 w 2339340"/>
                <a:gd name="connsiteY82" fmla="*/ 4043601 h 6253401"/>
                <a:gd name="connsiteX83" fmla="*/ 1703070 w 2339340"/>
                <a:gd name="connsiteY83" fmla="*/ 3704511 h 6253401"/>
                <a:gd name="connsiteX84" fmla="*/ 1673305 w 2339340"/>
                <a:gd name="connsiteY84" fmla="*/ 3099436 h 6253401"/>
                <a:gd name="connsiteX85" fmla="*/ 1630680 w 2339340"/>
                <a:gd name="connsiteY85" fmla="*/ 2885361 h 6253401"/>
                <a:gd name="connsiteX86" fmla="*/ 1607820 w 2339340"/>
                <a:gd name="connsiteY86" fmla="*/ 2767251 h 6253401"/>
                <a:gd name="connsiteX87" fmla="*/ 1584960 w 2339340"/>
                <a:gd name="connsiteY87" fmla="*/ 2439591 h 6253401"/>
                <a:gd name="connsiteX88" fmla="*/ 1584960 w 2339340"/>
                <a:gd name="connsiteY88" fmla="*/ 2089071 h 6253401"/>
                <a:gd name="connsiteX89" fmla="*/ 1619250 w 2339340"/>
                <a:gd name="connsiteY89" fmla="*/ 1788081 h 6253401"/>
                <a:gd name="connsiteX90" fmla="*/ 1691640 w 2339340"/>
                <a:gd name="connsiteY90" fmla="*/ 1517571 h 6253401"/>
                <a:gd name="connsiteX91" fmla="*/ 1954530 w 2339340"/>
                <a:gd name="connsiteY91" fmla="*/ 1940481 h 6253401"/>
                <a:gd name="connsiteX92" fmla="*/ 2045970 w 2339340"/>
                <a:gd name="connsiteY92" fmla="*/ 2062401 h 6253401"/>
                <a:gd name="connsiteX93" fmla="*/ 1840230 w 2339340"/>
                <a:gd name="connsiteY93" fmla="*/ 2374821 h 6253401"/>
                <a:gd name="connsiteX94" fmla="*/ 1729740 w 2339340"/>
                <a:gd name="connsiteY94" fmla="*/ 2561511 h 6253401"/>
                <a:gd name="connsiteX95" fmla="*/ 1672590 w 2339340"/>
                <a:gd name="connsiteY95" fmla="*/ 2691051 h 6253401"/>
                <a:gd name="connsiteX96" fmla="*/ 1606391 w 2339340"/>
                <a:gd name="connsiteY96" fmla="*/ 2762727 h 6253401"/>
                <a:gd name="connsiteX97" fmla="*/ 1658302 w 2339340"/>
                <a:gd name="connsiteY97" fmla="*/ 3027046 h 6253401"/>
                <a:gd name="connsiteX98" fmla="*/ 1729740 w 2339340"/>
                <a:gd name="connsiteY98" fmla="*/ 2908221 h 6253401"/>
                <a:gd name="connsiteX99" fmla="*/ 1927860 w 2339340"/>
                <a:gd name="connsiteY99" fmla="*/ 2706291 h 6253401"/>
                <a:gd name="connsiteX100" fmla="*/ 2065020 w 2339340"/>
                <a:gd name="connsiteY100" fmla="*/ 2565321 h 6253401"/>
                <a:gd name="connsiteX101" fmla="*/ 2202180 w 2339340"/>
                <a:gd name="connsiteY101" fmla="*/ 2355771 h 6253401"/>
                <a:gd name="connsiteX102" fmla="*/ 2339340 w 2339340"/>
                <a:gd name="connsiteY102" fmla="*/ 2066211 h 6253401"/>
                <a:gd name="connsiteX103" fmla="*/ 2293620 w 2339340"/>
                <a:gd name="connsiteY103" fmla="*/ 1974771 h 6253401"/>
                <a:gd name="connsiteX104" fmla="*/ 2232660 w 2339340"/>
                <a:gd name="connsiteY104" fmla="*/ 1769031 h 6253401"/>
                <a:gd name="connsiteX105" fmla="*/ 2175510 w 2339340"/>
                <a:gd name="connsiteY105" fmla="*/ 1582341 h 6253401"/>
                <a:gd name="connsiteX106" fmla="*/ 2065020 w 2339340"/>
                <a:gd name="connsiteY106" fmla="*/ 1368981 h 6253401"/>
                <a:gd name="connsiteX107" fmla="*/ 1958340 w 2339340"/>
                <a:gd name="connsiteY107" fmla="*/ 1186101 h 6253401"/>
                <a:gd name="connsiteX108" fmla="*/ 1878330 w 2339340"/>
                <a:gd name="connsiteY108" fmla="*/ 1060371 h 6253401"/>
                <a:gd name="connsiteX109" fmla="*/ 1752600 w 2339340"/>
                <a:gd name="connsiteY109" fmla="*/ 991791 h 6253401"/>
                <a:gd name="connsiteX110" fmla="*/ 1645920 w 2339340"/>
                <a:gd name="connsiteY110" fmla="*/ 972741 h 6253401"/>
                <a:gd name="connsiteX111" fmla="*/ 1546860 w 2339340"/>
                <a:gd name="connsiteY111" fmla="*/ 938451 h 6253401"/>
                <a:gd name="connsiteX112" fmla="*/ 1276350 w 2339340"/>
                <a:gd name="connsiteY112" fmla="*/ 877491 h 6253401"/>
                <a:gd name="connsiteX113" fmla="*/ 1257300 w 2339340"/>
                <a:gd name="connsiteY113" fmla="*/ 755571 h 6253401"/>
                <a:gd name="connsiteX114" fmla="*/ 1325880 w 2339340"/>
                <a:gd name="connsiteY114" fmla="*/ 610791 h 6253401"/>
                <a:gd name="connsiteX115" fmla="*/ 1363980 w 2339340"/>
                <a:gd name="connsiteY115" fmla="*/ 553641 h 6253401"/>
                <a:gd name="connsiteX116" fmla="*/ 1352550 w 2339340"/>
                <a:gd name="connsiteY116" fmla="*/ 454581 h 6253401"/>
                <a:gd name="connsiteX117" fmla="*/ 1348740 w 2339340"/>
                <a:gd name="connsiteY117" fmla="*/ 325041 h 6253401"/>
                <a:gd name="connsiteX118" fmla="*/ 1306830 w 2339340"/>
                <a:gd name="connsiteY118" fmla="*/ 130731 h 6253401"/>
                <a:gd name="connsiteX119" fmla="*/ 1188720 w 2339340"/>
                <a:gd name="connsiteY119" fmla="*/ 54531 h 6253401"/>
                <a:gd name="connsiteX120" fmla="*/ 1143000 w 2339340"/>
                <a:gd name="connsiteY120" fmla="*/ 27861 h 6253401"/>
                <a:gd name="connsiteX121" fmla="*/ 1077992 w 2339340"/>
                <a:gd name="connsiteY121" fmla="*/ 0 h 6253401"/>
                <a:gd name="connsiteX0" fmla="*/ 1077992 w 2339340"/>
                <a:gd name="connsiteY0" fmla="*/ 0 h 6253401"/>
                <a:gd name="connsiteX1" fmla="*/ 970359 w 2339340"/>
                <a:gd name="connsiteY1" fmla="*/ 77867 h 6253401"/>
                <a:gd name="connsiteX2" fmla="*/ 967740 w 2339340"/>
                <a:gd name="connsiteY2" fmla="*/ 16431 h 6253401"/>
                <a:gd name="connsiteX3" fmla="*/ 872490 w 2339340"/>
                <a:gd name="connsiteY3" fmla="*/ 138351 h 6253401"/>
                <a:gd name="connsiteX4" fmla="*/ 849630 w 2339340"/>
                <a:gd name="connsiteY4" fmla="*/ 103347 h 6253401"/>
                <a:gd name="connsiteX5" fmla="*/ 804863 w 2339340"/>
                <a:gd name="connsiteY5" fmla="*/ 232886 h 6253401"/>
                <a:gd name="connsiteX6" fmla="*/ 782955 w 2339340"/>
                <a:gd name="connsiteY6" fmla="*/ 466725 h 6253401"/>
                <a:gd name="connsiteX7" fmla="*/ 754380 w 2339340"/>
                <a:gd name="connsiteY7" fmla="*/ 481251 h 6253401"/>
                <a:gd name="connsiteX8" fmla="*/ 781050 w 2339340"/>
                <a:gd name="connsiteY8" fmla="*/ 565071 h 6253401"/>
                <a:gd name="connsiteX9" fmla="*/ 822960 w 2339340"/>
                <a:gd name="connsiteY9" fmla="*/ 641271 h 6253401"/>
                <a:gd name="connsiteX10" fmla="*/ 887730 w 2339340"/>
                <a:gd name="connsiteY10" fmla="*/ 706041 h 6253401"/>
                <a:gd name="connsiteX11" fmla="*/ 925830 w 2339340"/>
                <a:gd name="connsiteY11" fmla="*/ 786051 h 6253401"/>
                <a:gd name="connsiteX12" fmla="*/ 925830 w 2339340"/>
                <a:gd name="connsiteY12" fmla="*/ 877491 h 6253401"/>
                <a:gd name="connsiteX13" fmla="*/ 803910 w 2339340"/>
                <a:gd name="connsiteY13" fmla="*/ 938451 h 6253401"/>
                <a:gd name="connsiteX14" fmla="*/ 701040 w 2339340"/>
                <a:gd name="connsiteY14" fmla="*/ 965121 h 6253401"/>
                <a:gd name="connsiteX15" fmla="*/ 556260 w 2339340"/>
                <a:gd name="connsiteY15" fmla="*/ 968931 h 6253401"/>
                <a:gd name="connsiteX16" fmla="*/ 403860 w 2339340"/>
                <a:gd name="connsiteY16" fmla="*/ 1018461 h 6253401"/>
                <a:gd name="connsiteX17" fmla="*/ 320040 w 2339340"/>
                <a:gd name="connsiteY17" fmla="*/ 1102281 h 6253401"/>
                <a:gd name="connsiteX18" fmla="*/ 247650 w 2339340"/>
                <a:gd name="connsiteY18" fmla="*/ 1292781 h 6253401"/>
                <a:gd name="connsiteX19" fmla="*/ 163830 w 2339340"/>
                <a:gd name="connsiteY19" fmla="*/ 1586151 h 6253401"/>
                <a:gd name="connsiteX20" fmla="*/ 83820 w 2339340"/>
                <a:gd name="connsiteY20" fmla="*/ 1799511 h 6253401"/>
                <a:gd name="connsiteX21" fmla="*/ 72390 w 2339340"/>
                <a:gd name="connsiteY21" fmla="*/ 1978581 h 6253401"/>
                <a:gd name="connsiteX22" fmla="*/ 0 w 2339340"/>
                <a:gd name="connsiteY22" fmla="*/ 2161461 h 6253401"/>
                <a:gd name="connsiteX23" fmla="*/ 11430 w 2339340"/>
                <a:gd name="connsiteY23" fmla="*/ 2268141 h 6253401"/>
                <a:gd name="connsiteX24" fmla="*/ 106680 w 2339340"/>
                <a:gd name="connsiteY24" fmla="*/ 2443401 h 6253401"/>
                <a:gd name="connsiteX25" fmla="*/ 243840 w 2339340"/>
                <a:gd name="connsiteY25" fmla="*/ 2611041 h 6253401"/>
                <a:gd name="connsiteX26" fmla="*/ 422910 w 2339340"/>
                <a:gd name="connsiteY26" fmla="*/ 2786301 h 6253401"/>
                <a:gd name="connsiteX27" fmla="*/ 609600 w 2339340"/>
                <a:gd name="connsiteY27" fmla="*/ 2946321 h 6253401"/>
                <a:gd name="connsiteX28" fmla="*/ 703183 w 2339340"/>
                <a:gd name="connsiteY28" fmla="*/ 3078956 h 6253401"/>
                <a:gd name="connsiteX29" fmla="*/ 711517 w 2339340"/>
                <a:gd name="connsiteY29" fmla="*/ 2800827 h 6253401"/>
                <a:gd name="connsiteX30" fmla="*/ 647700 w 2339340"/>
                <a:gd name="connsiteY30" fmla="*/ 2748201 h 6253401"/>
                <a:gd name="connsiteX31" fmla="*/ 541020 w 2339340"/>
                <a:gd name="connsiteY31" fmla="*/ 2553891 h 6253401"/>
                <a:gd name="connsiteX32" fmla="*/ 487680 w 2339340"/>
                <a:gd name="connsiteY32" fmla="*/ 2443401 h 6253401"/>
                <a:gd name="connsiteX33" fmla="*/ 293370 w 2339340"/>
                <a:gd name="connsiteY33" fmla="*/ 2222421 h 6253401"/>
                <a:gd name="connsiteX34" fmla="*/ 426720 w 2339340"/>
                <a:gd name="connsiteY34" fmla="*/ 2005251 h 6253401"/>
                <a:gd name="connsiteX35" fmla="*/ 483870 w 2339340"/>
                <a:gd name="connsiteY35" fmla="*/ 1894761 h 6253401"/>
                <a:gd name="connsiteX36" fmla="*/ 544830 w 2339340"/>
                <a:gd name="connsiteY36" fmla="*/ 1658541 h 6253401"/>
                <a:gd name="connsiteX37" fmla="*/ 636270 w 2339340"/>
                <a:gd name="connsiteY37" fmla="*/ 1913811 h 6253401"/>
                <a:gd name="connsiteX38" fmla="*/ 678180 w 2339340"/>
                <a:gd name="connsiteY38" fmla="*/ 2218611 h 6253401"/>
                <a:gd name="connsiteX39" fmla="*/ 689610 w 2339340"/>
                <a:gd name="connsiteY39" fmla="*/ 2504361 h 6253401"/>
                <a:gd name="connsiteX40" fmla="*/ 712470 w 2339340"/>
                <a:gd name="connsiteY40" fmla="*/ 2778681 h 6253401"/>
                <a:gd name="connsiteX41" fmla="*/ 701040 w 2339340"/>
                <a:gd name="connsiteY41" fmla="*/ 3193971 h 6253401"/>
                <a:gd name="connsiteX42" fmla="*/ 643890 w 2339340"/>
                <a:gd name="connsiteY42" fmla="*/ 3799761 h 6253401"/>
                <a:gd name="connsiteX43" fmla="*/ 613410 w 2339340"/>
                <a:gd name="connsiteY43" fmla="*/ 4272201 h 6253401"/>
                <a:gd name="connsiteX44" fmla="*/ 689610 w 2339340"/>
                <a:gd name="connsiteY44" fmla="*/ 4634151 h 6253401"/>
                <a:gd name="connsiteX45" fmla="*/ 803910 w 2339340"/>
                <a:gd name="connsiteY45" fmla="*/ 5232321 h 6253401"/>
                <a:gd name="connsiteX46" fmla="*/ 883920 w 2339340"/>
                <a:gd name="connsiteY46" fmla="*/ 5674281 h 6253401"/>
                <a:gd name="connsiteX47" fmla="*/ 872490 w 2339340"/>
                <a:gd name="connsiteY47" fmla="*/ 5700951 h 6253401"/>
                <a:gd name="connsiteX48" fmla="*/ 693420 w 2339340"/>
                <a:gd name="connsiteY48" fmla="*/ 5910501 h 6253401"/>
                <a:gd name="connsiteX49" fmla="*/ 541020 w 2339340"/>
                <a:gd name="connsiteY49" fmla="*/ 6108621 h 6253401"/>
                <a:gd name="connsiteX50" fmla="*/ 510540 w 2339340"/>
                <a:gd name="connsiteY50" fmla="*/ 6173391 h 6253401"/>
                <a:gd name="connsiteX51" fmla="*/ 701040 w 2339340"/>
                <a:gd name="connsiteY51" fmla="*/ 6108621 h 6253401"/>
                <a:gd name="connsiteX52" fmla="*/ 830580 w 2339340"/>
                <a:gd name="connsiteY52" fmla="*/ 6081951 h 6253401"/>
                <a:gd name="connsiteX53" fmla="*/ 952500 w 2339340"/>
                <a:gd name="connsiteY53" fmla="*/ 5990511 h 6253401"/>
                <a:gd name="connsiteX54" fmla="*/ 963930 w 2339340"/>
                <a:gd name="connsiteY54" fmla="*/ 5887641 h 6253401"/>
                <a:gd name="connsiteX55" fmla="*/ 1108710 w 2339340"/>
                <a:gd name="connsiteY55" fmla="*/ 5834301 h 6253401"/>
                <a:gd name="connsiteX56" fmla="*/ 1108710 w 2339340"/>
                <a:gd name="connsiteY56" fmla="*/ 5807631 h 6253401"/>
                <a:gd name="connsiteX57" fmla="*/ 1032510 w 2339340"/>
                <a:gd name="connsiteY57" fmla="*/ 5651421 h 6253401"/>
                <a:gd name="connsiteX58" fmla="*/ 1043940 w 2339340"/>
                <a:gd name="connsiteY58" fmla="*/ 5297091 h 6253401"/>
                <a:gd name="connsiteX59" fmla="*/ 1074420 w 2339340"/>
                <a:gd name="connsiteY59" fmla="*/ 4904661 h 6253401"/>
                <a:gd name="connsiteX60" fmla="*/ 1002030 w 2339340"/>
                <a:gd name="connsiteY60" fmla="*/ 4439841 h 6253401"/>
                <a:gd name="connsiteX61" fmla="*/ 1066800 w 2339340"/>
                <a:gd name="connsiteY61" fmla="*/ 4146471 h 6253401"/>
                <a:gd name="connsiteX62" fmla="*/ 1116330 w 2339340"/>
                <a:gd name="connsiteY62" fmla="*/ 3792141 h 6253401"/>
                <a:gd name="connsiteX63" fmla="*/ 1165860 w 2339340"/>
                <a:gd name="connsiteY63" fmla="*/ 3392091 h 6253401"/>
                <a:gd name="connsiteX64" fmla="*/ 1238250 w 2339340"/>
                <a:gd name="connsiteY64" fmla="*/ 3898821 h 6253401"/>
                <a:gd name="connsiteX65" fmla="*/ 1280160 w 2339340"/>
                <a:gd name="connsiteY65" fmla="*/ 4382691 h 6253401"/>
                <a:gd name="connsiteX66" fmla="*/ 1310640 w 2339340"/>
                <a:gd name="connsiteY66" fmla="*/ 4550331 h 6253401"/>
                <a:gd name="connsiteX67" fmla="*/ 1272540 w 2339340"/>
                <a:gd name="connsiteY67" fmla="*/ 4855131 h 6253401"/>
                <a:gd name="connsiteX68" fmla="*/ 1242060 w 2339340"/>
                <a:gd name="connsiteY68" fmla="*/ 5076111 h 6253401"/>
                <a:gd name="connsiteX69" fmla="*/ 1276350 w 2339340"/>
                <a:gd name="connsiteY69" fmla="*/ 5304711 h 6253401"/>
                <a:gd name="connsiteX70" fmla="*/ 1333500 w 2339340"/>
                <a:gd name="connsiteY70" fmla="*/ 5510451 h 6253401"/>
                <a:gd name="connsiteX71" fmla="*/ 1314450 w 2339340"/>
                <a:gd name="connsiteY71" fmla="*/ 5632371 h 6253401"/>
                <a:gd name="connsiteX72" fmla="*/ 1264920 w 2339340"/>
                <a:gd name="connsiteY72" fmla="*/ 5811441 h 6253401"/>
                <a:gd name="connsiteX73" fmla="*/ 1264920 w 2339340"/>
                <a:gd name="connsiteY73" fmla="*/ 5918121 h 6253401"/>
                <a:gd name="connsiteX74" fmla="*/ 1424940 w 2339340"/>
                <a:gd name="connsiteY74" fmla="*/ 6253401 h 6253401"/>
                <a:gd name="connsiteX75" fmla="*/ 1565910 w 2339340"/>
                <a:gd name="connsiteY75" fmla="*/ 6081951 h 6253401"/>
                <a:gd name="connsiteX76" fmla="*/ 1604010 w 2339340"/>
                <a:gd name="connsiteY76" fmla="*/ 6028611 h 6253401"/>
                <a:gd name="connsiteX77" fmla="*/ 1524000 w 2339340"/>
                <a:gd name="connsiteY77" fmla="*/ 5860971 h 6253401"/>
                <a:gd name="connsiteX78" fmla="*/ 1466850 w 2339340"/>
                <a:gd name="connsiteY78" fmla="*/ 5735241 h 6253401"/>
                <a:gd name="connsiteX79" fmla="*/ 1440180 w 2339340"/>
                <a:gd name="connsiteY79" fmla="*/ 5655231 h 6253401"/>
                <a:gd name="connsiteX80" fmla="*/ 1546860 w 2339340"/>
                <a:gd name="connsiteY80" fmla="*/ 5095161 h 6253401"/>
                <a:gd name="connsiteX81" fmla="*/ 1600200 w 2339340"/>
                <a:gd name="connsiteY81" fmla="*/ 4523661 h 6253401"/>
                <a:gd name="connsiteX82" fmla="*/ 1684020 w 2339340"/>
                <a:gd name="connsiteY82" fmla="*/ 4043601 h 6253401"/>
                <a:gd name="connsiteX83" fmla="*/ 1703070 w 2339340"/>
                <a:gd name="connsiteY83" fmla="*/ 3704511 h 6253401"/>
                <a:gd name="connsiteX84" fmla="*/ 1673305 w 2339340"/>
                <a:gd name="connsiteY84" fmla="*/ 3099436 h 6253401"/>
                <a:gd name="connsiteX85" fmla="*/ 1630680 w 2339340"/>
                <a:gd name="connsiteY85" fmla="*/ 2885361 h 6253401"/>
                <a:gd name="connsiteX86" fmla="*/ 1607820 w 2339340"/>
                <a:gd name="connsiteY86" fmla="*/ 2767251 h 6253401"/>
                <a:gd name="connsiteX87" fmla="*/ 1584960 w 2339340"/>
                <a:gd name="connsiteY87" fmla="*/ 2439591 h 6253401"/>
                <a:gd name="connsiteX88" fmla="*/ 1584960 w 2339340"/>
                <a:gd name="connsiteY88" fmla="*/ 2089071 h 6253401"/>
                <a:gd name="connsiteX89" fmla="*/ 1619250 w 2339340"/>
                <a:gd name="connsiteY89" fmla="*/ 1788081 h 6253401"/>
                <a:gd name="connsiteX90" fmla="*/ 1691640 w 2339340"/>
                <a:gd name="connsiteY90" fmla="*/ 1517571 h 6253401"/>
                <a:gd name="connsiteX91" fmla="*/ 1954530 w 2339340"/>
                <a:gd name="connsiteY91" fmla="*/ 1940481 h 6253401"/>
                <a:gd name="connsiteX92" fmla="*/ 2045970 w 2339340"/>
                <a:gd name="connsiteY92" fmla="*/ 2062401 h 6253401"/>
                <a:gd name="connsiteX93" fmla="*/ 1840230 w 2339340"/>
                <a:gd name="connsiteY93" fmla="*/ 2374821 h 6253401"/>
                <a:gd name="connsiteX94" fmla="*/ 1729740 w 2339340"/>
                <a:gd name="connsiteY94" fmla="*/ 2561511 h 6253401"/>
                <a:gd name="connsiteX95" fmla="*/ 1672590 w 2339340"/>
                <a:gd name="connsiteY95" fmla="*/ 2691051 h 6253401"/>
                <a:gd name="connsiteX96" fmla="*/ 1606391 w 2339340"/>
                <a:gd name="connsiteY96" fmla="*/ 2762727 h 6253401"/>
                <a:gd name="connsiteX97" fmla="*/ 1658302 w 2339340"/>
                <a:gd name="connsiteY97" fmla="*/ 3027046 h 6253401"/>
                <a:gd name="connsiteX98" fmla="*/ 1729740 w 2339340"/>
                <a:gd name="connsiteY98" fmla="*/ 2908221 h 6253401"/>
                <a:gd name="connsiteX99" fmla="*/ 1927860 w 2339340"/>
                <a:gd name="connsiteY99" fmla="*/ 2706291 h 6253401"/>
                <a:gd name="connsiteX100" fmla="*/ 2065020 w 2339340"/>
                <a:gd name="connsiteY100" fmla="*/ 2565321 h 6253401"/>
                <a:gd name="connsiteX101" fmla="*/ 2202180 w 2339340"/>
                <a:gd name="connsiteY101" fmla="*/ 2355771 h 6253401"/>
                <a:gd name="connsiteX102" fmla="*/ 2339340 w 2339340"/>
                <a:gd name="connsiteY102" fmla="*/ 2066211 h 6253401"/>
                <a:gd name="connsiteX103" fmla="*/ 2293620 w 2339340"/>
                <a:gd name="connsiteY103" fmla="*/ 1974771 h 6253401"/>
                <a:gd name="connsiteX104" fmla="*/ 2232660 w 2339340"/>
                <a:gd name="connsiteY104" fmla="*/ 1769031 h 6253401"/>
                <a:gd name="connsiteX105" fmla="*/ 2175510 w 2339340"/>
                <a:gd name="connsiteY105" fmla="*/ 1582341 h 6253401"/>
                <a:gd name="connsiteX106" fmla="*/ 2065020 w 2339340"/>
                <a:gd name="connsiteY106" fmla="*/ 1368981 h 6253401"/>
                <a:gd name="connsiteX107" fmla="*/ 1958340 w 2339340"/>
                <a:gd name="connsiteY107" fmla="*/ 1186101 h 6253401"/>
                <a:gd name="connsiteX108" fmla="*/ 1878330 w 2339340"/>
                <a:gd name="connsiteY108" fmla="*/ 1060371 h 6253401"/>
                <a:gd name="connsiteX109" fmla="*/ 1752600 w 2339340"/>
                <a:gd name="connsiteY109" fmla="*/ 991791 h 6253401"/>
                <a:gd name="connsiteX110" fmla="*/ 1645920 w 2339340"/>
                <a:gd name="connsiteY110" fmla="*/ 972741 h 6253401"/>
                <a:gd name="connsiteX111" fmla="*/ 1546860 w 2339340"/>
                <a:gd name="connsiteY111" fmla="*/ 938451 h 6253401"/>
                <a:gd name="connsiteX112" fmla="*/ 1276350 w 2339340"/>
                <a:gd name="connsiteY112" fmla="*/ 877491 h 6253401"/>
                <a:gd name="connsiteX113" fmla="*/ 1257300 w 2339340"/>
                <a:gd name="connsiteY113" fmla="*/ 755571 h 6253401"/>
                <a:gd name="connsiteX114" fmla="*/ 1325880 w 2339340"/>
                <a:gd name="connsiteY114" fmla="*/ 610791 h 6253401"/>
                <a:gd name="connsiteX115" fmla="*/ 1363980 w 2339340"/>
                <a:gd name="connsiteY115" fmla="*/ 553641 h 6253401"/>
                <a:gd name="connsiteX116" fmla="*/ 1352550 w 2339340"/>
                <a:gd name="connsiteY116" fmla="*/ 454581 h 6253401"/>
                <a:gd name="connsiteX117" fmla="*/ 1348740 w 2339340"/>
                <a:gd name="connsiteY117" fmla="*/ 325041 h 6253401"/>
                <a:gd name="connsiteX118" fmla="*/ 1311592 w 2339340"/>
                <a:gd name="connsiteY118" fmla="*/ 99775 h 6253401"/>
                <a:gd name="connsiteX119" fmla="*/ 1188720 w 2339340"/>
                <a:gd name="connsiteY119" fmla="*/ 54531 h 6253401"/>
                <a:gd name="connsiteX120" fmla="*/ 1143000 w 2339340"/>
                <a:gd name="connsiteY120" fmla="*/ 27861 h 6253401"/>
                <a:gd name="connsiteX121" fmla="*/ 1077992 w 2339340"/>
                <a:gd name="connsiteY121" fmla="*/ 0 h 6253401"/>
                <a:gd name="connsiteX0" fmla="*/ 1077992 w 2339340"/>
                <a:gd name="connsiteY0" fmla="*/ 0 h 6253401"/>
                <a:gd name="connsiteX1" fmla="*/ 970359 w 2339340"/>
                <a:gd name="connsiteY1" fmla="*/ 77867 h 6253401"/>
                <a:gd name="connsiteX2" fmla="*/ 967740 w 2339340"/>
                <a:gd name="connsiteY2" fmla="*/ 16431 h 6253401"/>
                <a:gd name="connsiteX3" fmla="*/ 872490 w 2339340"/>
                <a:gd name="connsiteY3" fmla="*/ 138351 h 6253401"/>
                <a:gd name="connsiteX4" fmla="*/ 849630 w 2339340"/>
                <a:gd name="connsiteY4" fmla="*/ 103347 h 6253401"/>
                <a:gd name="connsiteX5" fmla="*/ 804863 w 2339340"/>
                <a:gd name="connsiteY5" fmla="*/ 232886 h 6253401"/>
                <a:gd name="connsiteX6" fmla="*/ 782955 w 2339340"/>
                <a:gd name="connsiteY6" fmla="*/ 466725 h 6253401"/>
                <a:gd name="connsiteX7" fmla="*/ 754380 w 2339340"/>
                <a:gd name="connsiteY7" fmla="*/ 481251 h 6253401"/>
                <a:gd name="connsiteX8" fmla="*/ 781050 w 2339340"/>
                <a:gd name="connsiteY8" fmla="*/ 565071 h 6253401"/>
                <a:gd name="connsiteX9" fmla="*/ 822960 w 2339340"/>
                <a:gd name="connsiteY9" fmla="*/ 641271 h 6253401"/>
                <a:gd name="connsiteX10" fmla="*/ 887730 w 2339340"/>
                <a:gd name="connsiteY10" fmla="*/ 706041 h 6253401"/>
                <a:gd name="connsiteX11" fmla="*/ 925830 w 2339340"/>
                <a:gd name="connsiteY11" fmla="*/ 786051 h 6253401"/>
                <a:gd name="connsiteX12" fmla="*/ 925830 w 2339340"/>
                <a:gd name="connsiteY12" fmla="*/ 877491 h 6253401"/>
                <a:gd name="connsiteX13" fmla="*/ 803910 w 2339340"/>
                <a:gd name="connsiteY13" fmla="*/ 938451 h 6253401"/>
                <a:gd name="connsiteX14" fmla="*/ 701040 w 2339340"/>
                <a:gd name="connsiteY14" fmla="*/ 965121 h 6253401"/>
                <a:gd name="connsiteX15" fmla="*/ 556260 w 2339340"/>
                <a:gd name="connsiteY15" fmla="*/ 968931 h 6253401"/>
                <a:gd name="connsiteX16" fmla="*/ 403860 w 2339340"/>
                <a:gd name="connsiteY16" fmla="*/ 1018461 h 6253401"/>
                <a:gd name="connsiteX17" fmla="*/ 320040 w 2339340"/>
                <a:gd name="connsiteY17" fmla="*/ 1102281 h 6253401"/>
                <a:gd name="connsiteX18" fmla="*/ 247650 w 2339340"/>
                <a:gd name="connsiteY18" fmla="*/ 1292781 h 6253401"/>
                <a:gd name="connsiteX19" fmla="*/ 163830 w 2339340"/>
                <a:gd name="connsiteY19" fmla="*/ 1586151 h 6253401"/>
                <a:gd name="connsiteX20" fmla="*/ 83820 w 2339340"/>
                <a:gd name="connsiteY20" fmla="*/ 1799511 h 6253401"/>
                <a:gd name="connsiteX21" fmla="*/ 72390 w 2339340"/>
                <a:gd name="connsiteY21" fmla="*/ 1978581 h 6253401"/>
                <a:gd name="connsiteX22" fmla="*/ 0 w 2339340"/>
                <a:gd name="connsiteY22" fmla="*/ 2161461 h 6253401"/>
                <a:gd name="connsiteX23" fmla="*/ 11430 w 2339340"/>
                <a:gd name="connsiteY23" fmla="*/ 2268141 h 6253401"/>
                <a:gd name="connsiteX24" fmla="*/ 106680 w 2339340"/>
                <a:gd name="connsiteY24" fmla="*/ 2443401 h 6253401"/>
                <a:gd name="connsiteX25" fmla="*/ 243840 w 2339340"/>
                <a:gd name="connsiteY25" fmla="*/ 2611041 h 6253401"/>
                <a:gd name="connsiteX26" fmla="*/ 422910 w 2339340"/>
                <a:gd name="connsiteY26" fmla="*/ 2786301 h 6253401"/>
                <a:gd name="connsiteX27" fmla="*/ 609600 w 2339340"/>
                <a:gd name="connsiteY27" fmla="*/ 2946321 h 6253401"/>
                <a:gd name="connsiteX28" fmla="*/ 703183 w 2339340"/>
                <a:gd name="connsiteY28" fmla="*/ 3078956 h 6253401"/>
                <a:gd name="connsiteX29" fmla="*/ 711517 w 2339340"/>
                <a:gd name="connsiteY29" fmla="*/ 2800827 h 6253401"/>
                <a:gd name="connsiteX30" fmla="*/ 647700 w 2339340"/>
                <a:gd name="connsiteY30" fmla="*/ 2748201 h 6253401"/>
                <a:gd name="connsiteX31" fmla="*/ 541020 w 2339340"/>
                <a:gd name="connsiteY31" fmla="*/ 2553891 h 6253401"/>
                <a:gd name="connsiteX32" fmla="*/ 487680 w 2339340"/>
                <a:gd name="connsiteY32" fmla="*/ 2443401 h 6253401"/>
                <a:gd name="connsiteX33" fmla="*/ 293370 w 2339340"/>
                <a:gd name="connsiteY33" fmla="*/ 2222421 h 6253401"/>
                <a:gd name="connsiteX34" fmla="*/ 426720 w 2339340"/>
                <a:gd name="connsiteY34" fmla="*/ 2005251 h 6253401"/>
                <a:gd name="connsiteX35" fmla="*/ 483870 w 2339340"/>
                <a:gd name="connsiteY35" fmla="*/ 1894761 h 6253401"/>
                <a:gd name="connsiteX36" fmla="*/ 544830 w 2339340"/>
                <a:gd name="connsiteY36" fmla="*/ 1658541 h 6253401"/>
                <a:gd name="connsiteX37" fmla="*/ 636270 w 2339340"/>
                <a:gd name="connsiteY37" fmla="*/ 1913811 h 6253401"/>
                <a:gd name="connsiteX38" fmla="*/ 678180 w 2339340"/>
                <a:gd name="connsiteY38" fmla="*/ 2218611 h 6253401"/>
                <a:gd name="connsiteX39" fmla="*/ 689610 w 2339340"/>
                <a:gd name="connsiteY39" fmla="*/ 2504361 h 6253401"/>
                <a:gd name="connsiteX40" fmla="*/ 712470 w 2339340"/>
                <a:gd name="connsiteY40" fmla="*/ 2778681 h 6253401"/>
                <a:gd name="connsiteX41" fmla="*/ 701040 w 2339340"/>
                <a:gd name="connsiteY41" fmla="*/ 3193971 h 6253401"/>
                <a:gd name="connsiteX42" fmla="*/ 643890 w 2339340"/>
                <a:gd name="connsiteY42" fmla="*/ 3799761 h 6253401"/>
                <a:gd name="connsiteX43" fmla="*/ 613410 w 2339340"/>
                <a:gd name="connsiteY43" fmla="*/ 4272201 h 6253401"/>
                <a:gd name="connsiteX44" fmla="*/ 689610 w 2339340"/>
                <a:gd name="connsiteY44" fmla="*/ 4634151 h 6253401"/>
                <a:gd name="connsiteX45" fmla="*/ 803910 w 2339340"/>
                <a:gd name="connsiteY45" fmla="*/ 5232321 h 6253401"/>
                <a:gd name="connsiteX46" fmla="*/ 883920 w 2339340"/>
                <a:gd name="connsiteY46" fmla="*/ 5674281 h 6253401"/>
                <a:gd name="connsiteX47" fmla="*/ 872490 w 2339340"/>
                <a:gd name="connsiteY47" fmla="*/ 5700951 h 6253401"/>
                <a:gd name="connsiteX48" fmla="*/ 693420 w 2339340"/>
                <a:gd name="connsiteY48" fmla="*/ 5910501 h 6253401"/>
                <a:gd name="connsiteX49" fmla="*/ 541020 w 2339340"/>
                <a:gd name="connsiteY49" fmla="*/ 6108621 h 6253401"/>
                <a:gd name="connsiteX50" fmla="*/ 510540 w 2339340"/>
                <a:gd name="connsiteY50" fmla="*/ 6173391 h 6253401"/>
                <a:gd name="connsiteX51" fmla="*/ 701040 w 2339340"/>
                <a:gd name="connsiteY51" fmla="*/ 6108621 h 6253401"/>
                <a:gd name="connsiteX52" fmla="*/ 830580 w 2339340"/>
                <a:gd name="connsiteY52" fmla="*/ 6081951 h 6253401"/>
                <a:gd name="connsiteX53" fmla="*/ 952500 w 2339340"/>
                <a:gd name="connsiteY53" fmla="*/ 5990511 h 6253401"/>
                <a:gd name="connsiteX54" fmla="*/ 963930 w 2339340"/>
                <a:gd name="connsiteY54" fmla="*/ 5887641 h 6253401"/>
                <a:gd name="connsiteX55" fmla="*/ 1108710 w 2339340"/>
                <a:gd name="connsiteY55" fmla="*/ 5834301 h 6253401"/>
                <a:gd name="connsiteX56" fmla="*/ 1108710 w 2339340"/>
                <a:gd name="connsiteY56" fmla="*/ 5807631 h 6253401"/>
                <a:gd name="connsiteX57" fmla="*/ 1032510 w 2339340"/>
                <a:gd name="connsiteY57" fmla="*/ 5651421 h 6253401"/>
                <a:gd name="connsiteX58" fmla="*/ 1043940 w 2339340"/>
                <a:gd name="connsiteY58" fmla="*/ 5297091 h 6253401"/>
                <a:gd name="connsiteX59" fmla="*/ 1074420 w 2339340"/>
                <a:gd name="connsiteY59" fmla="*/ 4904661 h 6253401"/>
                <a:gd name="connsiteX60" fmla="*/ 1002030 w 2339340"/>
                <a:gd name="connsiteY60" fmla="*/ 4439841 h 6253401"/>
                <a:gd name="connsiteX61" fmla="*/ 1066800 w 2339340"/>
                <a:gd name="connsiteY61" fmla="*/ 4146471 h 6253401"/>
                <a:gd name="connsiteX62" fmla="*/ 1116330 w 2339340"/>
                <a:gd name="connsiteY62" fmla="*/ 3792141 h 6253401"/>
                <a:gd name="connsiteX63" fmla="*/ 1165860 w 2339340"/>
                <a:gd name="connsiteY63" fmla="*/ 3392091 h 6253401"/>
                <a:gd name="connsiteX64" fmla="*/ 1238250 w 2339340"/>
                <a:gd name="connsiteY64" fmla="*/ 3898821 h 6253401"/>
                <a:gd name="connsiteX65" fmla="*/ 1280160 w 2339340"/>
                <a:gd name="connsiteY65" fmla="*/ 4382691 h 6253401"/>
                <a:gd name="connsiteX66" fmla="*/ 1310640 w 2339340"/>
                <a:gd name="connsiteY66" fmla="*/ 4550331 h 6253401"/>
                <a:gd name="connsiteX67" fmla="*/ 1272540 w 2339340"/>
                <a:gd name="connsiteY67" fmla="*/ 4855131 h 6253401"/>
                <a:gd name="connsiteX68" fmla="*/ 1242060 w 2339340"/>
                <a:gd name="connsiteY68" fmla="*/ 5076111 h 6253401"/>
                <a:gd name="connsiteX69" fmla="*/ 1276350 w 2339340"/>
                <a:gd name="connsiteY69" fmla="*/ 5304711 h 6253401"/>
                <a:gd name="connsiteX70" fmla="*/ 1333500 w 2339340"/>
                <a:gd name="connsiteY70" fmla="*/ 5510451 h 6253401"/>
                <a:gd name="connsiteX71" fmla="*/ 1314450 w 2339340"/>
                <a:gd name="connsiteY71" fmla="*/ 5632371 h 6253401"/>
                <a:gd name="connsiteX72" fmla="*/ 1264920 w 2339340"/>
                <a:gd name="connsiteY72" fmla="*/ 5811441 h 6253401"/>
                <a:gd name="connsiteX73" fmla="*/ 1264920 w 2339340"/>
                <a:gd name="connsiteY73" fmla="*/ 5918121 h 6253401"/>
                <a:gd name="connsiteX74" fmla="*/ 1424940 w 2339340"/>
                <a:gd name="connsiteY74" fmla="*/ 6253401 h 6253401"/>
                <a:gd name="connsiteX75" fmla="*/ 1565910 w 2339340"/>
                <a:gd name="connsiteY75" fmla="*/ 6081951 h 6253401"/>
                <a:gd name="connsiteX76" fmla="*/ 1604010 w 2339340"/>
                <a:gd name="connsiteY76" fmla="*/ 6028611 h 6253401"/>
                <a:gd name="connsiteX77" fmla="*/ 1524000 w 2339340"/>
                <a:gd name="connsiteY77" fmla="*/ 5860971 h 6253401"/>
                <a:gd name="connsiteX78" fmla="*/ 1466850 w 2339340"/>
                <a:gd name="connsiteY78" fmla="*/ 5735241 h 6253401"/>
                <a:gd name="connsiteX79" fmla="*/ 1440180 w 2339340"/>
                <a:gd name="connsiteY79" fmla="*/ 5655231 h 6253401"/>
                <a:gd name="connsiteX80" fmla="*/ 1546860 w 2339340"/>
                <a:gd name="connsiteY80" fmla="*/ 5095161 h 6253401"/>
                <a:gd name="connsiteX81" fmla="*/ 1600200 w 2339340"/>
                <a:gd name="connsiteY81" fmla="*/ 4523661 h 6253401"/>
                <a:gd name="connsiteX82" fmla="*/ 1684020 w 2339340"/>
                <a:gd name="connsiteY82" fmla="*/ 4043601 h 6253401"/>
                <a:gd name="connsiteX83" fmla="*/ 1703070 w 2339340"/>
                <a:gd name="connsiteY83" fmla="*/ 3704511 h 6253401"/>
                <a:gd name="connsiteX84" fmla="*/ 1673305 w 2339340"/>
                <a:gd name="connsiteY84" fmla="*/ 3099436 h 6253401"/>
                <a:gd name="connsiteX85" fmla="*/ 1630680 w 2339340"/>
                <a:gd name="connsiteY85" fmla="*/ 2885361 h 6253401"/>
                <a:gd name="connsiteX86" fmla="*/ 1607820 w 2339340"/>
                <a:gd name="connsiteY86" fmla="*/ 2767251 h 6253401"/>
                <a:gd name="connsiteX87" fmla="*/ 1584960 w 2339340"/>
                <a:gd name="connsiteY87" fmla="*/ 2439591 h 6253401"/>
                <a:gd name="connsiteX88" fmla="*/ 1584960 w 2339340"/>
                <a:gd name="connsiteY88" fmla="*/ 2089071 h 6253401"/>
                <a:gd name="connsiteX89" fmla="*/ 1619250 w 2339340"/>
                <a:gd name="connsiteY89" fmla="*/ 1788081 h 6253401"/>
                <a:gd name="connsiteX90" fmla="*/ 1691640 w 2339340"/>
                <a:gd name="connsiteY90" fmla="*/ 1517571 h 6253401"/>
                <a:gd name="connsiteX91" fmla="*/ 1954530 w 2339340"/>
                <a:gd name="connsiteY91" fmla="*/ 1940481 h 6253401"/>
                <a:gd name="connsiteX92" fmla="*/ 2045970 w 2339340"/>
                <a:gd name="connsiteY92" fmla="*/ 2062401 h 6253401"/>
                <a:gd name="connsiteX93" fmla="*/ 1840230 w 2339340"/>
                <a:gd name="connsiteY93" fmla="*/ 2374821 h 6253401"/>
                <a:gd name="connsiteX94" fmla="*/ 1729740 w 2339340"/>
                <a:gd name="connsiteY94" fmla="*/ 2561511 h 6253401"/>
                <a:gd name="connsiteX95" fmla="*/ 1672590 w 2339340"/>
                <a:gd name="connsiteY95" fmla="*/ 2691051 h 6253401"/>
                <a:gd name="connsiteX96" fmla="*/ 1606391 w 2339340"/>
                <a:gd name="connsiteY96" fmla="*/ 2762727 h 6253401"/>
                <a:gd name="connsiteX97" fmla="*/ 1658302 w 2339340"/>
                <a:gd name="connsiteY97" fmla="*/ 3027046 h 6253401"/>
                <a:gd name="connsiteX98" fmla="*/ 1729740 w 2339340"/>
                <a:gd name="connsiteY98" fmla="*/ 2908221 h 6253401"/>
                <a:gd name="connsiteX99" fmla="*/ 1927860 w 2339340"/>
                <a:gd name="connsiteY99" fmla="*/ 2706291 h 6253401"/>
                <a:gd name="connsiteX100" fmla="*/ 2065020 w 2339340"/>
                <a:gd name="connsiteY100" fmla="*/ 2565321 h 6253401"/>
                <a:gd name="connsiteX101" fmla="*/ 2202180 w 2339340"/>
                <a:gd name="connsiteY101" fmla="*/ 2355771 h 6253401"/>
                <a:gd name="connsiteX102" fmla="*/ 2339340 w 2339340"/>
                <a:gd name="connsiteY102" fmla="*/ 2066211 h 6253401"/>
                <a:gd name="connsiteX103" fmla="*/ 2293620 w 2339340"/>
                <a:gd name="connsiteY103" fmla="*/ 1974771 h 6253401"/>
                <a:gd name="connsiteX104" fmla="*/ 2232660 w 2339340"/>
                <a:gd name="connsiteY104" fmla="*/ 1769031 h 6253401"/>
                <a:gd name="connsiteX105" fmla="*/ 2175510 w 2339340"/>
                <a:gd name="connsiteY105" fmla="*/ 1582341 h 6253401"/>
                <a:gd name="connsiteX106" fmla="*/ 2065020 w 2339340"/>
                <a:gd name="connsiteY106" fmla="*/ 1368981 h 6253401"/>
                <a:gd name="connsiteX107" fmla="*/ 1958340 w 2339340"/>
                <a:gd name="connsiteY107" fmla="*/ 1186101 h 6253401"/>
                <a:gd name="connsiteX108" fmla="*/ 1878330 w 2339340"/>
                <a:gd name="connsiteY108" fmla="*/ 1060371 h 6253401"/>
                <a:gd name="connsiteX109" fmla="*/ 1752600 w 2339340"/>
                <a:gd name="connsiteY109" fmla="*/ 991791 h 6253401"/>
                <a:gd name="connsiteX110" fmla="*/ 1645920 w 2339340"/>
                <a:gd name="connsiteY110" fmla="*/ 972741 h 6253401"/>
                <a:gd name="connsiteX111" fmla="*/ 1546860 w 2339340"/>
                <a:gd name="connsiteY111" fmla="*/ 938451 h 6253401"/>
                <a:gd name="connsiteX112" fmla="*/ 1276350 w 2339340"/>
                <a:gd name="connsiteY112" fmla="*/ 877491 h 6253401"/>
                <a:gd name="connsiteX113" fmla="*/ 1257300 w 2339340"/>
                <a:gd name="connsiteY113" fmla="*/ 755571 h 6253401"/>
                <a:gd name="connsiteX114" fmla="*/ 1325880 w 2339340"/>
                <a:gd name="connsiteY114" fmla="*/ 610791 h 6253401"/>
                <a:gd name="connsiteX115" fmla="*/ 1363980 w 2339340"/>
                <a:gd name="connsiteY115" fmla="*/ 553641 h 6253401"/>
                <a:gd name="connsiteX116" fmla="*/ 1352550 w 2339340"/>
                <a:gd name="connsiteY116" fmla="*/ 454581 h 6253401"/>
                <a:gd name="connsiteX117" fmla="*/ 1359455 w 2339340"/>
                <a:gd name="connsiteY117" fmla="*/ 267891 h 6253401"/>
                <a:gd name="connsiteX118" fmla="*/ 1311592 w 2339340"/>
                <a:gd name="connsiteY118" fmla="*/ 99775 h 6253401"/>
                <a:gd name="connsiteX119" fmla="*/ 1188720 w 2339340"/>
                <a:gd name="connsiteY119" fmla="*/ 54531 h 6253401"/>
                <a:gd name="connsiteX120" fmla="*/ 1143000 w 2339340"/>
                <a:gd name="connsiteY120" fmla="*/ 27861 h 6253401"/>
                <a:gd name="connsiteX121" fmla="*/ 1077992 w 2339340"/>
                <a:gd name="connsiteY121" fmla="*/ 0 h 6253401"/>
                <a:gd name="connsiteX0" fmla="*/ 1077992 w 2339340"/>
                <a:gd name="connsiteY0" fmla="*/ 0 h 6253401"/>
                <a:gd name="connsiteX1" fmla="*/ 970359 w 2339340"/>
                <a:gd name="connsiteY1" fmla="*/ 77867 h 6253401"/>
                <a:gd name="connsiteX2" fmla="*/ 967740 w 2339340"/>
                <a:gd name="connsiteY2" fmla="*/ 16431 h 6253401"/>
                <a:gd name="connsiteX3" fmla="*/ 872490 w 2339340"/>
                <a:gd name="connsiteY3" fmla="*/ 138351 h 6253401"/>
                <a:gd name="connsiteX4" fmla="*/ 849630 w 2339340"/>
                <a:gd name="connsiteY4" fmla="*/ 103347 h 6253401"/>
                <a:gd name="connsiteX5" fmla="*/ 804863 w 2339340"/>
                <a:gd name="connsiteY5" fmla="*/ 232886 h 6253401"/>
                <a:gd name="connsiteX6" fmla="*/ 782955 w 2339340"/>
                <a:gd name="connsiteY6" fmla="*/ 466725 h 6253401"/>
                <a:gd name="connsiteX7" fmla="*/ 754380 w 2339340"/>
                <a:gd name="connsiteY7" fmla="*/ 481251 h 6253401"/>
                <a:gd name="connsiteX8" fmla="*/ 781050 w 2339340"/>
                <a:gd name="connsiteY8" fmla="*/ 565071 h 6253401"/>
                <a:gd name="connsiteX9" fmla="*/ 822960 w 2339340"/>
                <a:gd name="connsiteY9" fmla="*/ 641271 h 6253401"/>
                <a:gd name="connsiteX10" fmla="*/ 887730 w 2339340"/>
                <a:gd name="connsiteY10" fmla="*/ 706041 h 6253401"/>
                <a:gd name="connsiteX11" fmla="*/ 925830 w 2339340"/>
                <a:gd name="connsiteY11" fmla="*/ 786051 h 6253401"/>
                <a:gd name="connsiteX12" fmla="*/ 925830 w 2339340"/>
                <a:gd name="connsiteY12" fmla="*/ 877491 h 6253401"/>
                <a:gd name="connsiteX13" fmla="*/ 803910 w 2339340"/>
                <a:gd name="connsiteY13" fmla="*/ 938451 h 6253401"/>
                <a:gd name="connsiteX14" fmla="*/ 701040 w 2339340"/>
                <a:gd name="connsiteY14" fmla="*/ 965121 h 6253401"/>
                <a:gd name="connsiteX15" fmla="*/ 556260 w 2339340"/>
                <a:gd name="connsiteY15" fmla="*/ 968931 h 6253401"/>
                <a:gd name="connsiteX16" fmla="*/ 403860 w 2339340"/>
                <a:gd name="connsiteY16" fmla="*/ 1018461 h 6253401"/>
                <a:gd name="connsiteX17" fmla="*/ 320040 w 2339340"/>
                <a:gd name="connsiteY17" fmla="*/ 1102281 h 6253401"/>
                <a:gd name="connsiteX18" fmla="*/ 247650 w 2339340"/>
                <a:gd name="connsiteY18" fmla="*/ 1292781 h 6253401"/>
                <a:gd name="connsiteX19" fmla="*/ 163830 w 2339340"/>
                <a:gd name="connsiteY19" fmla="*/ 1586151 h 6253401"/>
                <a:gd name="connsiteX20" fmla="*/ 83820 w 2339340"/>
                <a:gd name="connsiteY20" fmla="*/ 1799511 h 6253401"/>
                <a:gd name="connsiteX21" fmla="*/ 72390 w 2339340"/>
                <a:gd name="connsiteY21" fmla="*/ 1978581 h 6253401"/>
                <a:gd name="connsiteX22" fmla="*/ 0 w 2339340"/>
                <a:gd name="connsiteY22" fmla="*/ 2161461 h 6253401"/>
                <a:gd name="connsiteX23" fmla="*/ 11430 w 2339340"/>
                <a:gd name="connsiteY23" fmla="*/ 2268141 h 6253401"/>
                <a:gd name="connsiteX24" fmla="*/ 106680 w 2339340"/>
                <a:gd name="connsiteY24" fmla="*/ 2443401 h 6253401"/>
                <a:gd name="connsiteX25" fmla="*/ 243840 w 2339340"/>
                <a:gd name="connsiteY25" fmla="*/ 2611041 h 6253401"/>
                <a:gd name="connsiteX26" fmla="*/ 422910 w 2339340"/>
                <a:gd name="connsiteY26" fmla="*/ 2786301 h 6253401"/>
                <a:gd name="connsiteX27" fmla="*/ 609600 w 2339340"/>
                <a:gd name="connsiteY27" fmla="*/ 2946321 h 6253401"/>
                <a:gd name="connsiteX28" fmla="*/ 703183 w 2339340"/>
                <a:gd name="connsiteY28" fmla="*/ 3078956 h 6253401"/>
                <a:gd name="connsiteX29" fmla="*/ 711517 w 2339340"/>
                <a:gd name="connsiteY29" fmla="*/ 2800827 h 6253401"/>
                <a:gd name="connsiteX30" fmla="*/ 647700 w 2339340"/>
                <a:gd name="connsiteY30" fmla="*/ 2748201 h 6253401"/>
                <a:gd name="connsiteX31" fmla="*/ 541020 w 2339340"/>
                <a:gd name="connsiteY31" fmla="*/ 2553891 h 6253401"/>
                <a:gd name="connsiteX32" fmla="*/ 487680 w 2339340"/>
                <a:gd name="connsiteY32" fmla="*/ 2443401 h 6253401"/>
                <a:gd name="connsiteX33" fmla="*/ 293370 w 2339340"/>
                <a:gd name="connsiteY33" fmla="*/ 2222421 h 6253401"/>
                <a:gd name="connsiteX34" fmla="*/ 426720 w 2339340"/>
                <a:gd name="connsiteY34" fmla="*/ 2005251 h 6253401"/>
                <a:gd name="connsiteX35" fmla="*/ 483870 w 2339340"/>
                <a:gd name="connsiteY35" fmla="*/ 1894761 h 6253401"/>
                <a:gd name="connsiteX36" fmla="*/ 544830 w 2339340"/>
                <a:gd name="connsiteY36" fmla="*/ 1658541 h 6253401"/>
                <a:gd name="connsiteX37" fmla="*/ 636270 w 2339340"/>
                <a:gd name="connsiteY37" fmla="*/ 1913811 h 6253401"/>
                <a:gd name="connsiteX38" fmla="*/ 678180 w 2339340"/>
                <a:gd name="connsiteY38" fmla="*/ 2218611 h 6253401"/>
                <a:gd name="connsiteX39" fmla="*/ 689610 w 2339340"/>
                <a:gd name="connsiteY39" fmla="*/ 2504361 h 6253401"/>
                <a:gd name="connsiteX40" fmla="*/ 712470 w 2339340"/>
                <a:gd name="connsiteY40" fmla="*/ 2778681 h 6253401"/>
                <a:gd name="connsiteX41" fmla="*/ 701040 w 2339340"/>
                <a:gd name="connsiteY41" fmla="*/ 3193971 h 6253401"/>
                <a:gd name="connsiteX42" fmla="*/ 643890 w 2339340"/>
                <a:gd name="connsiteY42" fmla="*/ 3799761 h 6253401"/>
                <a:gd name="connsiteX43" fmla="*/ 613410 w 2339340"/>
                <a:gd name="connsiteY43" fmla="*/ 4272201 h 6253401"/>
                <a:gd name="connsiteX44" fmla="*/ 689610 w 2339340"/>
                <a:gd name="connsiteY44" fmla="*/ 4634151 h 6253401"/>
                <a:gd name="connsiteX45" fmla="*/ 803910 w 2339340"/>
                <a:gd name="connsiteY45" fmla="*/ 5232321 h 6253401"/>
                <a:gd name="connsiteX46" fmla="*/ 883920 w 2339340"/>
                <a:gd name="connsiteY46" fmla="*/ 5674281 h 6253401"/>
                <a:gd name="connsiteX47" fmla="*/ 872490 w 2339340"/>
                <a:gd name="connsiteY47" fmla="*/ 5700951 h 6253401"/>
                <a:gd name="connsiteX48" fmla="*/ 693420 w 2339340"/>
                <a:gd name="connsiteY48" fmla="*/ 5910501 h 6253401"/>
                <a:gd name="connsiteX49" fmla="*/ 541020 w 2339340"/>
                <a:gd name="connsiteY49" fmla="*/ 6108621 h 6253401"/>
                <a:gd name="connsiteX50" fmla="*/ 510540 w 2339340"/>
                <a:gd name="connsiteY50" fmla="*/ 6173391 h 6253401"/>
                <a:gd name="connsiteX51" fmla="*/ 701040 w 2339340"/>
                <a:gd name="connsiteY51" fmla="*/ 6108621 h 6253401"/>
                <a:gd name="connsiteX52" fmla="*/ 830580 w 2339340"/>
                <a:gd name="connsiteY52" fmla="*/ 6081951 h 6253401"/>
                <a:gd name="connsiteX53" fmla="*/ 952500 w 2339340"/>
                <a:gd name="connsiteY53" fmla="*/ 5990511 h 6253401"/>
                <a:gd name="connsiteX54" fmla="*/ 963930 w 2339340"/>
                <a:gd name="connsiteY54" fmla="*/ 5887641 h 6253401"/>
                <a:gd name="connsiteX55" fmla="*/ 1108710 w 2339340"/>
                <a:gd name="connsiteY55" fmla="*/ 5834301 h 6253401"/>
                <a:gd name="connsiteX56" fmla="*/ 1108710 w 2339340"/>
                <a:gd name="connsiteY56" fmla="*/ 5807631 h 6253401"/>
                <a:gd name="connsiteX57" fmla="*/ 1032510 w 2339340"/>
                <a:gd name="connsiteY57" fmla="*/ 5651421 h 6253401"/>
                <a:gd name="connsiteX58" fmla="*/ 1043940 w 2339340"/>
                <a:gd name="connsiteY58" fmla="*/ 5297091 h 6253401"/>
                <a:gd name="connsiteX59" fmla="*/ 1074420 w 2339340"/>
                <a:gd name="connsiteY59" fmla="*/ 4904661 h 6253401"/>
                <a:gd name="connsiteX60" fmla="*/ 1002030 w 2339340"/>
                <a:gd name="connsiteY60" fmla="*/ 4439841 h 6253401"/>
                <a:gd name="connsiteX61" fmla="*/ 1066800 w 2339340"/>
                <a:gd name="connsiteY61" fmla="*/ 4146471 h 6253401"/>
                <a:gd name="connsiteX62" fmla="*/ 1116330 w 2339340"/>
                <a:gd name="connsiteY62" fmla="*/ 3792141 h 6253401"/>
                <a:gd name="connsiteX63" fmla="*/ 1165860 w 2339340"/>
                <a:gd name="connsiteY63" fmla="*/ 3392091 h 6253401"/>
                <a:gd name="connsiteX64" fmla="*/ 1238250 w 2339340"/>
                <a:gd name="connsiteY64" fmla="*/ 3898821 h 6253401"/>
                <a:gd name="connsiteX65" fmla="*/ 1280160 w 2339340"/>
                <a:gd name="connsiteY65" fmla="*/ 4382691 h 6253401"/>
                <a:gd name="connsiteX66" fmla="*/ 1310640 w 2339340"/>
                <a:gd name="connsiteY66" fmla="*/ 4550331 h 6253401"/>
                <a:gd name="connsiteX67" fmla="*/ 1272540 w 2339340"/>
                <a:gd name="connsiteY67" fmla="*/ 4855131 h 6253401"/>
                <a:gd name="connsiteX68" fmla="*/ 1242060 w 2339340"/>
                <a:gd name="connsiteY68" fmla="*/ 5076111 h 6253401"/>
                <a:gd name="connsiteX69" fmla="*/ 1276350 w 2339340"/>
                <a:gd name="connsiteY69" fmla="*/ 5304711 h 6253401"/>
                <a:gd name="connsiteX70" fmla="*/ 1333500 w 2339340"/>
                <a:gd name="connsiteY70" fmla="*/ 5510451 h 6253401"/>
                <a:gd name="connsiteX71" fmla="*/ 1314450 w 2339340"/>
                <a:gd name="connsiteY71" fmla="*/ 5632371 h 6253401"/>
                <a:gd name="connsiteX72" fmla="*/ 1264920 w 2339340"/>
                <a:gd name="connsiteY72" fmla="*/ 5811441 h 6253401"/>
                <a:gd name="connsiteX73" fmla="*/ 1264920 w 2339340"/>
                <a:gd name="connsiteY73" fmla="*/ 5918121 h 6253401"/>
                <a:gd name="connsiteX74" fmla="*/ 1424940 w 2339340"/>
                <a:gd name="connsiteY74" fmla="*/ 6253401 h 6253401"/>
                <a:gd name="connsiteX75" fmla="*/ 1565910 w 2339340"/>
                <a:gd name="connsiteY75" fmla="*/ 6081951 h 6253401"/>
                <a:gd name="connsiteX76" fmla="*/ 1604010 w 2339340"/>
                <a:gd name="connsiteY76" fmla="*/ 6028611 h 6253401"/>
                <a:gd name="connsiteX77" fmla="*/ 1524000 w 2339340"/>
                <a:gd name="connsiteY77" fmla="*/ 5860971 h 6253401"/>
                <a:gd name="connsiteX78" fmla="*/ 1466850 w 2339340"/>
                <a:gd name="connsiteY78" fmla="*/ 5735241 h 6253401"/>
                <a:gd name="connsiteX79" fmla="*/ 1440180 w 2339340"/>
                <a:gd name="connsiteY79" fmla="*/ 5655231 h 6253401"/>
                <a:gd name="connsiteX80" fmla="*/ 1546860 w 2339340"/>
                <a:gd name="connsiteY80" fmla="*/ 5095161 h 6253401"/>
                <a:gd name="connsiteX81" fmla="*/ 1600200 w 2339340"/>
                <a:gd name="connsiteY81" fmla="*/ 4523661 h 6253401"/>
                <a:gd name="connsiteX82" fmla="*/ 1684020 w 2339340"/>
                <a:gd name="connsiteY82" fmla="*/ 4043601 h 6253401"/>
                <a:gd name="connsiteX83" fmla="*/ 1703070 w 2339340"/>
                <a:gd name="connsiteY83" fmla="*/ 3704511 h 6253401"/>
                <a:gd name="connsiteX84" fmla="*/ 1673305 w 2339340"/>
                <a:gd name="connsiteY84" fmla="*/ 3099436 h 6253401"/>
                <a:gd name="connsiteX85" fmla="*/ 1630680 w 2339340"/>
                <a:gd name="connsiteY85" fmla="*/ 2885361 h 6253401"/>
                <a:gd name="connsiteX86" fmla="*/ 1607820 w 2339340"/>
                <a:gd name="connsiteY86" fmla="*/ 2767251 h 6253401"/>
                <a:gd name="connsiteX87" fmla="*/ 1584960 w 2339340"/>
                <a:gd name="connsiteY87" fmla="*/ 2439591 h 6253401"/>
                <a:gd name="connsiteX88" fmla="*/ 1584960 w 2339340"/>
                <a:gd name="connsiteY88" fmla="*/ 2089071 h 6253401"/>
                <a:gd name="connsiteX89" fmla="*/ 1619250 w 2339340"/>
                <a:gd name="connsiteY89" fmla="*/ 1788081 h 6253401"/>
                <a:gd name="connsiteX90" fmla="*/ 1691640 w 2339340"/>
                <a:gd name="connsiteY90" fmla="*/ 1517571 h 6253401"/>
                <a:gd name="connsiteX91" fmla="*/ 1954530 w 2339340"/>
                <a:gd name="connsiteY91" fmla="*/ 1940481 h 6253401"/>
                <a:gd name="connsiteX92" fmla="*/ 2045970 w 2339340"/>
                <a:gd name="connsiteY92" fmla="*/ 2062401 h 6253401"/>
                <a:gd name="connsiteX93" fmla="*/ 1840230 w 2339340"/>
                <a:gd name="connsiteY93" fmla="*/ 2374821 h 6253401"/>
                <a:gd name="connsiteX94" fmla="*/ 1729740 w 2339340"/>
                <a:gd name="connsiteY94" fmla="*/ 2561511 h 6253401"/>
                <a:gd name="connsiteX95" fmla="*/ 1672590 w 2339340"/>
                <a:gd name="connsiteY95" fmla="*/ 2691051 h 6253401"/>
                <a:gd name="connsiteX96" fmla="*/ 1606391 w 2339340"/>
                <a:gd name="connsiteY96" fmla="*/ 2762727 h 6253401"/>
                <a:gd name="connsiteX97" fmla="*/ 1658302 w 2339340"/>
                <a:gd name="connsiteY97" fmla="*/ 3027046 h 6253401"/>
                <a:gd name="connsiteX98" fmla="*/ 1729740 w 2339340"/>
                <a:gd name="connsiteY98" fmla="*/ 2908221 h 6253401"/>
                <a:gd name="connsiteX99" fmla="*/ 1927860 w 2339340"/>
                <a:gd name="connsiteY99" fmla="*/ 2706291 h 6253401"/>
                <a:gd name="connsiteX100" fmla="*/ 2065020 w 2339340"/>
                <a:gd name="connsiteY100" fmla="*/ 2565321 h 6253401"/>
                <a:gd name="connsiteX101" fmla="*/ 2202180 w 2339340"/>
                <a:gd name="connsiteY101" fmla="*/ 2355771 h 6253401"/>
                <a:gd name="connsiteX102" fmla="*/ 2339340 w 2339340"/>
                <a:gd name="connsiteY102" fmla="*/ 2066211 h 6253401"/>
                <a:gd name="connsiteX103" fmla="*/ 2293620 w 2339340"/>
                <a:gd name="connsiteY103" fmla="*/ 1974771 h 6253401"/>
                <a:gd name="connsiteX104" fmla="*/ 2232660 w 2339340"/>
                <a:gd name="connsiteY104" fmla="*/ 1769031 h 6253401"/>
                <a:gd name="connsiteX105" fmla="*/ 2175510 w 2339340"/>
                <a:gd name="connsiteY105" fmla="*/ 1582341 h 6253401"/>
                <a:gd name="connsiteX106" fmla="*/ 2065020 w 2339340"/>
                <a:gd name="connsiteY106" fmla="*/ 1368981 h 6253401"/>
                <a:gd name="connsiteX107" fmla="*/ 1958340 w 2339340"/>
                <a:gd name="connsiteY107" fmla="*/ 1186101 h 6253401"/>
                <a:gd name="connsiteX108" fmla="*/ 1878330 w 2339340"/>
                <a:gd name="connsiteY108" fmla="*/ 1060371 h 6253401"/>
                <a:gd name="connsiteX109" fmla="*/ 1752600 w 2339340"/>
                <a:gd name="connsiteY109" fmla="*/ 991791 h 6253401"/>
                <a:gd name="connsiteX110" fmla="*/ 1645920 w 2339340"/>
                <a:gd name="connsiteY110" fmla="*/ 972741 h 6253401"/>
                <a:gd name="connsiteX111" fmla="*/ 1546860 w 2339340"/>
                <a:gd name="connsiteY111" fmla="*/ 938451 h 6253401"/>
                <a:gd name="connsiteX112" fmla="*/ 1276350 w 2339340"/>
                <a:gd name="connsiteY112" fmla="*/ 877491 h 6253401"/>
                <a:gd name="connsiteX113" fmla="*/ 1257300 w 2339340"/>
                <a:gd name="connsiteY113" fmla="*/ 755571 h 6253401"/>
                <a:gd name="connsiteX114" fmla="*/ 1325880 w 2339340"/>
                <a:gd name="connsiteY114" fmla="*/ 610791 h 6253401"/>
                <a:gd name="connsiteX115" fmla="*/ 1363980 w 2339340"/>
                <a:gd name="connsiteY115" fmla="*/ 553641 h 6253401"/>
                <a:gd name="connsiteX116" fmla="*/ 1352550 w 2339340"/>
                <a:gd name="connsiteY116" fmla="*/ 454581 h 6253401"/>
                <a:gd name="connsiteX117" fmla="*/ 1359455 w 2339340"/>
                <a:gd name="connsiteY117" fmla="*/ 267891 h 6253401"/>
                <a:gd name="connsiteX118" fmla="*/ 1311592 w 2339340"/>
                <a:gd name="connsiteY118" fmla="*/ 99775 h 6253401"/>
                <a:gd name="connsiteX119" fmla="*/ 1188720 w 2339340"/>
                <a:gd name="connsiteY119" fmla="*/ 54531 h 6253401"/>
                <a:gd name="connsiteX120" fmla="*/ 1143000 w 2339340"/>
                <a:gd name="connsiteY120" fmla="*/ 27861 h 6253401"/>
                <a:gd name="connsiteX121" fmla="*/ 1077992 w 2339340"/>
                <a:gd name="connsiteY121" fmla="*/ 0 h 6253401"/>
                <a:gd name="connsiteX0" fmla="*/ 1077992 w 2339340"/>
                <a:gd name="connsiteY0" fmla="*/ 0 h 6253401"/>
                <a:gd name="connsiteX1" fmla="*/ 970359 w 2339340"/>
                <a:gd name="connsiteY1" fmla="*/ 77867 h 6253401"/>
                <a:gd name="connsiteX2" fmla="*/ 967740 w 2339340"/>
                <a:gd name="connsiteY2" fmla="*/ 16431 h 6253401"/>
                <a:gd name="connsiteX3" fmla="*/ 872490 w 2339340"/>
                <a:gd name="connsiteY3" fmla="*/ 138351 h 6253401"/>
                <a:gd name="connsiteX4" fmla="*/ 849630 w 2339340"/>
                <a:gd name="connsiteY4" fmla="*/ 103347 h 6253401"/>
                <a:gd name="connsiteX5" fmla="*/ 804863 w 2339340"/>
                <a:gd name="connsiteY5" fmla="*/ 232886 h 6253401"/>
                <a:gd name="connsiteX6" fmla="*/ 782955 w 2339340"/>
                <a:gd name="connsiteY6" fmla="*/ 466725 h 6253401"/>
                <a:gd name="connsiteX7" fmla="*/ 754380 w 2339340"/>
                <a:gd name="connsiteY7" fmla="*/ 481251 h 6253401"/>
                <a:gd name="connsiteX8" fmla="*/ 781050 w 2339340"/>
                <a:gd name="connsiteY8" fmla="*/ 565071 h 6253401"/>
                <a:gd name="connsiteX9" fmla="*/ 822960 w 2339340"/>
                <a:gd name="connsiteY9" fmla="*/ 641271 h 6253401"/>
                <a:gd name="connsiteX10" fmla="*/ 887730 w 2339340"/>
                <a:gd name="connsiteY10" fmla="*/ 706041 h 6253401"/>
                <a:gd name="connsiteX11" fmla="*/ 925830 w 2339340"/>
                <a:gd name="connsiteY11" fmla="*/ 786051 h 6253401"/>
                <a:gd name="connsiteX12" fmla="*/ 925830 w 2339340"/>
                <a:gd name="connsiteY12" fmla="*/ 877491 h 6253401"/>
                <a:gd name="connsiteX13" fmla="*/ 803910 w 2339340"/>
                <a:gd name="connsiteY13" fmla="*/ 938451 h 6253401"/>
                <a:gd name="connsiteX14" fmla="*/ 701040 w 2339340"/>
                <a:gd name="connsiteY14" fmla="*/ 965121 h 6253401"/>
                <a:gd name="connsiteX15" fmla="*/ 556260 w 2339340"/>
                <a:gd name="connsiteY15" fmla="*/ 968931 h 6253401"/>
                <a:gd name="connsiteX16" fmla="*/ 403860 w 2339340"/>
                <a:gd name="connsiteY16" fmla="*/ 1018461 h 6253401"/>
                <a:gd name="connsiteX17" fmla="*/ 320040 w 2339340"/>
                <a:gd name="connsiteY17" fmla="*/ 1102281 h 6253401"/>
                <a:gd name="connsiteX18" fmla="*/ 247650 w 2339340"/>
                <a:gd name="connsiteY18" fmla="*/ 1292781 h 6253401"/>
                <a:gd name="connsiteX19" fmla="*/ 163830 w 2339340"/>
                <a:gd name="connsiteY19" fmla="*/ 1586151 h 6253401"/>
                <a:gd name="connsiteX20" fmla="*/ 83820 w 2339340"/>
                <a:gd name="connsiteY20" fmla="*/ 1799511 h 6253401"/>
                <a:gd name="connsiteX21" fmla="*/ 72390 w 2339340"/>
                <a:gd name="connsiteY21" fmla="*/ 1978581 h 6253401"/>
                <a:gd name="connsiteX22" fmla="*/ 0 w 2339340"/>
                <a:gd name="connsiteY22" fmla="*/ 2161461 h 6253401"/>
                <a:gd name="connsiteX23" fmla="*/ 11430 w 2339340"/>
                <a:gd name="connsiteY23" fmla="*/ 2268141 h 6253401"/>
                <a:gd name="connsiteX24" fmla="*/ 106680 w 2339340"/>
                <a:gd name="connsiteY24" fmla="*/ 2443401 h 6253401"/>
                <a:gd name="connsiteX25" fmla="*/ 243840 w 2339340"/>
                <a:gd name="connsiteY25" fmla="*/ 2611041 h 6253401"/>
                <a:gd name="connsiteX26" fmla="*/ 422910 w 2339340"/>
                <a:gd name="connsiteY26" fmla="*/ 2786301 h 6253401"/>
                <a:gd name="connsiteX27" fmla="*/ 609600 w 2339340"/>
                <a:gd name="connsiteY27" fmla="*/ 2946321 h 6253401"/>
                <a:gd name="connsiteX28" fmla="*/ 703183 w 2339340"/>
                <a:gd name="connsiteY28" fmla="*/ 3078956 h 6253401"/>
                <a:gd name="connsiteX29" fmla="*/ 711517 w 2339340"/>
                <a:gd name="connsiteY29" fmla="*/ 2800827 h 6253401"/>
                <a:gd name="connsiteX30" fmla="*/ 647700 w 2339340"/>
                <a:gd name="connsiteY30" fmla="*/ 2748201 h 6253401"/>
                <a:gd name="connsiteX31" fmla="*/ 541020 w 2339340"/>
                <a:gd name="connsiteY31" fmla="*/ 2553891 h 6253401"/>
                <a:gd name="connsiteX32" fmla="*/ 487680 w 2339340"/>
                <a:gd name="connsiteY32" fmla="*/ 2443401 h 6253401"/>
                <a:gd name="connsiteX33" fmla="*/ 293370 w 2339340"/>
                <a:gd name="connsiteY33" fmla="*/ 2222421 h 6253401"/>
                <a:gd name="connsiteX34" fmla="*/ 426720 w 2339340"/>
                <a:gd name="connsiteY34" fmla="*/ 2005251 h 6253401"/>
                <a:gd name="connsiteX35" fmla="*/ 483870 w 2339340"/>
                <a:gd name="connsiteY35" fmla="*/ 1894761 h 6253401"/>
                <a:gd name="connsiteX36" fmla="*/ 544830 w 2339340"/>
                <a:gd name="connsiteY36" fmla="*/ 1658541 h 6253401"/>
                <a:gd name="connsiteX37" fmla="*/ 636270 w 2339340"/>
                <a:gd name="connsiteY37" fmla="*/ 1913811 h 6253401"/>
                <a:gd name="connsiteX38" fmla="*/ 678180 w 2339340"/>
                <a:gd name="connsiteY38" fmla="*/ 2218611 h 6253401"/>
                <a:gd name="connsiteX39" fmla="*/ 689610 w 2339340"/>
                <a:gd name="connsiteY39" fmla="*/ 2504361 h 6253401"/>
                <a:gd name="connsiteX40" fmla="*/ 712470 w 2339340"/>
                <a:gd name="connsiteY40" fmla="*/ 2778681 h 6253401"/>
                <a:gd name="connsiteX41" fmla="*/ 701040 w 2339340"/>
                <a:gd name="connsiteY41" fmla="*/ 3193971 h 6253401"/>
                <a:gd name="connsiteX42" fmla="*/ 643890 w 2339340"/>
                <a:gd name="connsiteY42" fmla="*/ 3799761 h 6253401"/>
                <a:gd name="connsiteX43" fmla="*/ 613410 w 2339340"/>
                <a:gd name="connsiteY43" fmla="*/ 4272201 h 6253401"/>
                <a:gd name="connsiteX44" fmla="*/ 689610 w 2339340"/>
                <a:gd name="connsiteY44" fmla="*/ 4634151 h 6253401"/>
                <a:gd name="connsiteX45" fmla="*/ 803910 w 2339340"/>
                <a:gd name="connsiteY45" fmla="*/ 5232321 h 6253401"/>
                <a:gd name="connsiteX46" fmla="*/ 883920 w 2339340"/>
                <a:gd name="connsiteY46" fmla="*/ 5674281 h 6253401"/>
                <a:gd name="connsiteX47" fmla="*/ 872490 w 2339340"/>
                <a:gd name="connsiteY47" fmla="*/ 5700951 h 6253401"/>
                <a:gd name="connsiteX48" fmla="*/ 693420 w 2339340"/>
                <a:gd name="connsiteY48" fmla="*/ 5910501 h 6253401"/>
                <a:gd name="connsiteX49" fmla="*/ 541020 w 2339340"/>
                <a:gd name="connsiteY49" fmla="*/ 6108621 h 6253401"/>
                <a:gd name="connsiteX50" fmla="*/ 510540 w 2339340"/>
                <a:gd name="connsiteY50" fmla="*/ 6173391 h 6253401"/>
                <a:gd name="connsiteX51" fmla="*/ 701040 w 2339340"/>
                <a:gd name="connsiteY51" fmla="*/ 6108621 h 6253401"/>
                <a:gd name="connsiteX52" fmla="*/ 830580 w 2339340"/>
                <a:gd name="connsiteY52" fmla="*/ 6081951 h 6253401"/>
                <a:gd name="connsiteX53" fmla="*/ 952500 w 2339340"/>
                <a:gd name="connsiteY53" fmla="*/ 5990511 h 6253401"/>
                <a:gd name="connsiteX54" fmla="*/ 963930 w 2339340"/>
                <a:gd name="connsiteY54" fmla="*/ 5887641 h 6253401"/>
                <a:gd name="connsiteX55" fmla="*/ 1108710 w 2339340"/>
                <a:gd name="connsiteY55" fmla="*/ 5834301 h 6253401"/>
                <a:gd name="connsiteX56" fmla="*/ 1108710 w 2339340"/>
                <a:gd name="connsiteY56" fmla="*/ 5807631 h 6253401"/>
                <a:gd name="connsiteX57" fmla="*/ 1032510 w 2339340"/>
                <a:gd name="connsiteY57" fmla="*/ 5651421 h 6253401"/>
                <a:gd name="connsiteX58" fmla="*/ 1043940 w 2339340"/>
                <a:gd name="connsiteY58" fmla="*/ 5297091 h 6253401"/>
                <a:gd name="connsiteX59" fmla="*/ 1074420 w 2339340"/>
                <a:gd name="connsiteY59" fmla="*/ 4904661 h 6253401"/>
                <a:gd name="connsiteX60" fmla="*/ 1002030 w 2339340"/>
                <a:gd name="connsiteY60" fmla="*/ 4439841 h 6253401"/>
                <a:gd name="connsiteX61" fmla="*/ 1066800 w 2339340"/>
                <a:gd name="connsiteY61" fmla="*/ 4146471 h 6253401"/>
                <a:gd name="connsiteX62" fmla="*/ 1116330 w 2339340"/>
                <a:gd name="connsiteY62" fmla="*/ 3792141 h 6253401"/>
                <a:gd name="connsiteX63" fmla="*/ 1165860 w 2339340"/>
                <a:gd name="connsiteY63" fmla="*/ 3392091 h 6253401"/>
                <a:gd name="connsiteX64" fmla="*/ 1238250 w 2339340"/>
                <a:gd name="connsiteY64" fmla="*/ 3898821 h 6253401"/>
                <a:gd name="connsiteX65" fmla="*/ 1280160 w 2339340"/>
                <a:gd name="connsiteY65" fmla="*/ 4382691 h 6253401"/>
                <a:gd name="connsiteX66" fmla="*/ 1310640 w 2339340"/>
                <a:gd name="connsiteY66" fmla="*/ 4550331 h 6253401"/>
                <a:gd name="connsiteX67" fmla="*/ 1272540 w 2339340"/>
                <a:gd name="connsiteY67" fmla="*/ 4855131 h 6253401"/>
                <a:gd name="connsiteX68" fmla="*/ 1242060 w 2339340"/>
                <a:gd name="connsiteY68" fmla="*/ 5076111 h 6253401"/>
                <a:gd name="connsiteX69" fmla="*/ 1276350 w 2339340"/>
                <a:gd name="connsiteY69" fmla="*/ 5304711 h 6253401"/>
                <a:gd name="connsiteX70" fmla="*/ 1333500 w 2339340"/>
                <a:gd name="connsiteY70" fmla="*/ 5510451 h 6253401"/>
                <a:gd name="connsiteX71" fmla="*/ 1314450 w 2339340"/>
                <a:gd name="connsiteY71" fmla="*/ 5632371 h 6253401"/>
                <a:gd name="connsiteX72" fmla="*/ 1264920 w 2339340"/>
                <a:gd name="connsiteY72" fmla="*/ 5811441 h 6253401"/>
                <a:gd name="connsiteX73" fmla="*/ 1264920 w 2339340"/>
                <a:gd name="connsiteY73" fmla="*/ 5918121 h 6253401"/>
                <a:gd name="connsiteX74" fmla="*/ 1424940 w 2339340"/>
                <a:gd name="connsiteY74" fmla="*/ 6253401 h 6253401"/>
                <a:gd name="connsiteX75" fmla="*/ 1565910 w 2339340"/>
                <a:gd name="connsiteY75" fmla="*/ 6081951 h 6253401"/>
                <a:gd name="connsiteX76" fmla="*/ 1604010 w 2339340"/>
                <a:gd name="connsiteY76" fmla="*/ 6028611 h 6253401"/>
                <a:gd name="connsiteX77" fmla="*/ 1524000 w 2339340"/>
                <a:gd name="connsiteY77" fmla="*/ 5860971 h 6253401"/>
                <a:gd name="connsiteX78" fmla="*/ 1466850 w 2339340"/>
                <a:gd name="connsiteY78" fmla="*/ 5735241 h 6253401"/>
                <a:gd name="connsiteX79" fmla="*/ 1440180 w 2339340"/>
                <a:gd name="connsiteY79" fmla="*/ 5655231 h 6253401"/>
                <a:gd name="connsiteX80" fmla="*/ 1546860 w 2339340"/>
                <a:gd name="connsiteY80" fmla="*/ 5095161 h 6253401"/>
                <a:gd name="connsiteX81" fmla="*/ 1600200 w 2339340"/>
                <a:gd name="connsiteY81" fmla="*/ 4523661 h 6253401"/>
                <a:gd name="connsiteX82" fmla="*/ 1684020 w 2339340"/>
                <a:gd name="connsiteY82" fmla="*/ 4043601 h 6253401"/>
                <a:gd name="connsiteX83" fmla="*/ 1703070 w 2339340"/>
                <a:gd name="connsiteY83" fmla="*/ 3704511 h 6253401"/>
                <a:gd name="connsiteX84" fmla="*/ 1673305 w 2339340"/>
                <a:gd name="connsiteY84" fmla="*/ 3099436 h 6253401"/>
                <a:gd name="connsiteX85" fmla="*/ 1630680 w 2339340"/>
                <a:gd name="connsiteY85" fmla="*/ 2885361 h 6253401"/>
                <a:gd name="connsiteX86" fmla="*/ 1607820 w 2339340"/>
                <a:gd name="connsiteY86" fmla="*/ 2767251 h 6253401"/>
                <a:gd name="connsiteX87" fmla="*/ 1584960 w 2339340"/>
                <a:gd name="connsiteY87" fmla="*/ 2439591 h 6253401"/>
                <a:gd name="connsiteX88" fmla="*/ 1584960 w 2339340"/>
                <a:gd name="connsiteY88" fmla="*/ 2089071 h 6253401"/>
                <a:gd name="connsiteX89" fmla="*/ 1619250 w 2339340"/>
                <a:gd name="connsiteY89" fmla="*/ 1788081 h 6253401"/>
                <a:gd name="connsiteX90" fmla="*/ 1691640 w 2339340"/>
                <a:gd name="connsiteY90" fmla="*/ 1517571 h 6253401"/>
                <a:gd name="connsiteX91" fmla="*/ 1954530 w 2339340"/>
                <a:gd name="connsiteY91" fmla="*/ 1940481 h 6253401"/>
                <a:gd name="connsiteX92" fmla="*/ 2045970 w 2339340"/>
                <a:gd name="connsiteY92" fmla="*/ 2062401 h 6253401"/>
                <a:gd name="connsiteX93" fmla="*/ 1840230 w 2339340"/>
                <a:gd name="connsiteY93" fmla="*/ 2374821 h 6253401"/>
                <a:gd name="connsiteX94" fmla="*/ 1729740 w 2339340"/>
                <a:gd name="connsiteY94" fmla="*/ 2561511 h 6253401"/>
                <a:gd name="connsiteX95" fmla="*/ 1672590 w 2339340"/>
                <a:gd name="connsiteY95" fmla="*/ 2691051 h 6253401"/>
                <a:gd name="connsiteX96" fmla="*/ 1606391 w 2339340"/>
                <a:gd name="connsiteY96" fmla="*/ 2762727 h 6253401"/>
                <a:gd name="connsiteX97" fmla="*/ 1658302 w 2339340"/>
                <a:gd name="connsiteY97" fmla="*/ 3027046 h 6253401"/>
                <a:gd name="connsiteX98" fmla="*/ 1729740 w 2339340"/>
                <a:gd name="connsiteY98" fmla="*/ 2908221 h 6253401"/>
                <a:gd name="connsiteX99" fmla="*/ 1927860 w 2339340"/>
                <a:gd name="connsiteY99" fmla="*/ 2706291 h 6253401"/>
                <a:gd name="connsiteX100" fmla="*/ 2065020 w 2339340"/>
                <a:gd name="connsiteY100" fmla="*/ 2565321 h 6253401"/>
                <a:gd name="connsiteX101" fmla="*/ 2202180 w 2339340"/>
                <a:gd name="connsiteY101" fmla="*/ 2355771 h 6253401"/>
                <a:gd name="connsiteX102" fmla="*/ 2339340 w 2339340"/>
                <a:gd name="connsiteY102" fmla="*/ 2066211 h 6253401"/>
                <a:gd name="connsiteX103" fmla="*/ 2293620 w 2339340"/>
                <a:gd name="connsiteY103" fmla="*/ 1974771 h 6253401"/>
                <a:gd name="connsiteX104" fmla="*/ 2232660 w 2339340"/>
                <a:gd name="connsiteY104" fmla="*/ 1769031 h 6253401"/>
                <a:gd name="connsiteX105" fmla="*/ 2175510 w 2339340"/>
                <a:gd name="connsiteY105" fmla="*/ 1582341 h 6253401"/>
                <a:gd name="connsiteX106" fmla="*/ 2065020 w 2339340"/>
                <a:gd name="connsiteY106" fmla="*/ 1368981 h 6253401"/>
                <a:gd name="connsiteX107" fmla="*/ 1958340 w 2339340"/>
                <a:gd name="connsiteY107" fmla="*/ 1186101 h 6253401"/>
                <a:gd name="connsiteX108" fmla="*/ 1878330 w 2339340"/>
                <a:gd name="connsiteY108" fmla="*/ 1060371 h 6253401"/>
                <a:gd name="connsiteX109" fmla="*/ 1752600 w 2339340"/>
                <a:gd name="connsiteY109" fmla="*/ 991791 h 6253401"/>
                <a:gd name="connsiteX110" fmla="*/ 1645920 w 2339340"/>
                <a:gd name="connsiteY110" fmla="*/ 972741 h 6253401"/>
                <a:gd name="connsiteX111" fmla="*/ 1546860 w 2339340"/>
                <a:gd name="connsiteY111" fmla="*/ 938451 h 6253401"/>
                <a:gd name="connsiteX112" fmla="*/ 1276350 w 2339340"/>
                <a:gd name="connsiteY112" fmla="*/ 877491 h 6253401"/>
                <a:gd name="connsiteX113" fmla="*/ 1257300 w 2339340"/>
                <a:gd name="connsiteY113" fmla="*/ 755571 h 6253401"/>
                <a:gd name="connsiteX114" fmla="*/ 1325880 w 2339340"/>
                <a:gd name="connsiteY114" fmla="*/ 610791 h 6253401"/>
                <a:gd name="connsiteX115" fmla="*/ 1363980 w 2339340"/>
                <a:gd name="connsiteY115" fmla="*/ 553641 h 6253401"/>
                <a:gd name="connsiteX116" fmla="*/ 1352550 w 2339340"/>
                <a:gd name="connsiteY116" fmla="*/ 454581 h 6253401"/>
                <a:gd name="connsiteX117" fmla="*/ 1359455 w 2339340"/>
                <a:gd name="connsiteY117" fmla="*/ 267891 h 6253401"/>
                <a:gd name="connsiteX118" fmla="*/ 1311592 w 2339340"/>
                <a:gd name="connsiteY118" fmla="*/ 99775 h 6253401"/>
                <a:gd name="connsiteX119" fmla="*/ 1188720 w 2339340"/>
                <a:gd name="connsiteY119" fmla="*/ 54531 h 6253401"/>
                <a:gd name="connsiteX120" fmla="*/ 1115616 w 2339340"/>
                <a:gd name="connsiteY120" fmla="*/ 49293 h 6253401"/>
                <a:gd name="connsiteX121" fmla="*/ 1077992 w 2339340"/>
                <a:gd name="connsiteY121" fmla="*/ 0 h 6253401"/>
                <a:gd name="connsiteX0" fmla="*/ 1077992 w 2339340"/>
                <a:gd name="connsiteY0" fmla="*/ 0 h 6253401"/>
                <a:gd name="connsiteX1" fmla="*/ 970359 w 2339340"/>
                <a:gd name="connsiteY1" fmla="*/ 77867 h 6253401"/>
                <a:gd name="connsiteX2" fmla="*/ 967740 w 2339340"/>
                <a:gd name="connsiteY2" fmla="*/ 16431 h 6253401"/>
                <a:gd name="connsiteX3" fmla="*/ 872490 w 2339340"/>
                <a:gd name="connsiteY3" fmla="*/ 138351 h 6253401"/>
                <a:gd name="connsiteX4" fmla="*/ 849630 w 2339340"/>
                <a:gd name="connsiteY4" fmla="*/ 103347 h 6253401"/>
                <a:gd name="connsiteX5" fmla="*/ 804863 w 2339340"/>
                <a:gd name="connsiteY5" fmla="*/ 232886 h 6253401"/>
                <a:gd name="connsiteX6" fmla="*/ 782955 w 2339340"/>
                <a:gd name="connsiteY6" fmla="*/ 466725 h 6253401"/>
                <a:gd name="connsiteX7" fmla="*/ 754380 w 2339340"/>
                <a:gd name="connsiteY7" fmla="*/ 481251 h 6253401"/>
                <a:gd name="connsiteX8" fmla="*/ 781050 w 2339340"/>
                <a:gd name="connsiteY8" fmla="*/ 565071 h 6253401"/>
                <a:gd name="connsiteX9" fmla="*/ 822960 w 2339340"/>
                <a:gd name="connsiteY9" fmla="*/ 641271 h 6253401"/>
                <a:gd name="connsiteX10" fmla="*/ 887730 w 2339340"/>
                <a:gd name="connsiteY10" fmla="*/ 706041 h 6253401"/>
                <a:gd name="connsiteX11" fmla="*/ 925830 w 2339340"/>
                <a:gd name="connsiteY11" fmla="*/ 786051 h 6253401"/>
                <a:gd name="connsiteX12" fmla="*/ 925830 w 2339340"/>
                <a:gd name="connsiteY12" fmla="*/ 877491 h 6253401"/>
                <a:gd name="connsiteX13" fmla="*/ 803910 w 2339340"/>
                <a:gd name="connsiteY13" fmla="*/ 938451 h 6253401"/>
                <a:gd name="connsiteX14" fmla="*/ 701040 w 2339340"/>
                <a:gd name="connsiteY14" fmla="*/ 965121 h 6253401"/>
                <a:gd name="connsiteX15" fmla="*/ 556260 w 2339340"/>
                <a:gd name="connsiteY15" fmla="*/ 968931 h 6253401"/>
                <a:gd name="connsiteX16" fmla="*/ 403860 w 2339340"/>
                <a:gd name="connsiteY16" fmla="*/ 1018461 h 6253401"/>
                <a:gd name="connsiteX17" fmla="*/ 320040 w 2339340"/>
                <a:gd name="connsiteY17" fmla="*/ 1102281 h 6253401"/>
                <a:gd name="connsiteX18" fmla="*/ 247650 w 2339340"/>
                <a:gd name="connsiteY18" fmla="*/ 1292781 h 6253401"/>
                <a:gd name="connsiteX19" fmla="*/ 163830 w 2339340"/>
                <a:gd name="connsiteY19" fmla="*/ 1586151 h 6253401"/>
                <a:gd name="connsiteX20" fmla="*/ 83820 w 2339340"/>
                <a:gd name="connsiteY20" fmla="*/ 1799511 h 6253401"/>
                <a:gd name="connsiteX21" fmla="*/ 72390 w 2339340"/>
                <a:gd name="connsiteY21" fmla="*/ 1978581 h 6253401"/>
                <a:gd name="connsiteX22" fmla="*/ 0 w 2339340"/>
                <a:gd name="connsiteY22" fmla="*/ 2161461 h 6253401"/>
                <a:gd name="connsiteX23" fmla="*/ 11430 w 2339340"/>
                <a:gd name="connsiteY23" fmla="*/ 2268141 h 6253401"/>
                <a:gd name="connsiteX24" fmla="*/ 106680 w 2339340"/>
                <a:gd name="connsiteY24" fmla="*/ 2443401 h 6253401"/>
                <a:gd name="connsiteX25" fmla="*/ 243840 w 2339340"/>
                <a:gd name="connsiteY25" fmla="*/ 2611041 h 6253401"/>
                <a:gd name="connsiteX26" fmla="*/ 422910 w 2339340"/>
                <a:gd name="connsiteY26" fmla="*/ 2786301 h 6253401"/>
                <a:gd name="connsiteX27" fmla="*/ 609600 w 2339340"/>
                <a:gd name="connsiteY27" fmla="*/ 2946321 h 6253401"/>
                <a:gd name="connsiteX28" fmla="*/ 703183 w 2339340"/>
                <a:gd name="connsiteY28" fmla="*/ 3078956 h 6253401"/>
                <a:gd name="connsiteX29" fmla="*/ 711517 w 2339340"/>
                <a:gd name="connsiteY29" fmla="*/ 2800827 h 6253401"/>
                <a:gd name="connsiteX30" fmla="*/ 647700 w 2339340"/>
                <a:gd name="connsiteY30" fmla="*/ 2748201 h 6253401"/>
                <a:gd name="connsiteX31" fmla="*/ 541020 w 2339340"/>
                <a:gd name="connsiteY31" fmla="*/ 2553891 h 6253401"/>
                <a:gd name="connsiteX32" fmla="*/ 487680 w 2339340"/>
                <a:gd name="connsiteY32" fmla="*/ 2443401 h 6253401"/>
                <a:gd name="connsiteX33" fmla="*/ 293370 w 2339340"/>
                <a:gd name="connsiteY33" fmla="*/ 2222421 h 6253401"/>
                <a:gd name="connsiteX34" fmla="*/ 426720 w 2339340"/>
                <a:gd name="connsiteY34" fmla="*/ 2005251 h 6253401"/>
                <a:gd name="connsiteX35" fmla="*/ 483870 w 2339340"/>
                <a:gd name="connsiteY35" fmla="*/ 1894761 h 6253401"/>
                <a:gd name="connsiteX36" fmla="*/ 544830 w 2339340"/>
                <a:gd name="connsiteY36" fmla="*/ 1658541 h 6253401"/>
                <a:gd name="connsiteX37" fmla="*/ 636270 w 2339340"/>
                <a:gd name="connsiteY37" fmla="*/ 1913811 h 6253401"/>
                <a:gd name="connsiteX38" fmla="*/ 678180 w 2339340"/>
                <a:gd name="connsiteY38" fmla="*/ 2218611 h 6253401"/>
                <a:gd name="connsiteX39" fmla="*/ 689610 w 2339340"/>
                <a:gd name="connsiteY39" fmla="*/ 2504361 h 6253401"/>
                <a:gd name="connsiteX40" fmla="*/ 712470 w 2339340"/>
                <a:gd name="connsiteY40" fmla="*/ 2778681 h 6253401"/>
                <a:gd name="connsiteX41" fmla="*/ 701040 w 2339340"/>
                <a:gd name="connsiteY41" fmla="*/ 3193971 h 6253401"/>
                <a:gd name="connsiteX42" fmla="*/ 643890 w 2339340"/>
                <a:gd name="connsiteY42" fmla="*/ 3799761 h 6253401"/>
                <a:gd name="connsiteX43" fmla="*/ 613410 w 2339340"/>
                <a:gd name="connsiteY43" fmla="*/ 4272201 h 6253401"/>
                <a:gd name="connsiteX44" fmla="*/ 689610 w 2339340"/>
                <a:gd name="connsiteY44" fmla="*/ 4634151 h 6253401"/>
                <a:gd name="connsiteX45" fmla="*/ 803910 w 2339340"/>
                <a:gd name="connsiteY45" fmla="*/ 5232321 h 6253401"/>
                <a:gd name="connsiteX46" fmla="*/ 883920 w 2339340"/>
                <a:gd name="connsiteY46" fmla="*/ 5674281 h 6253401"/>
                <a:gd name="connsiteX47" fmla="*/ 872490 w 2339340"/>
                <a:gd name="connsiteY47" fmla="*/ 5700951 h 6253401"/>
                <a:gd name="connsiteX48" fmla="*/ 693420 w 2339340"/>
                <a:gd name="connsiteY48" fmla="*/ 5910501 h 6253401"/>
                <a:gd name="connsiteX49" fmla="*/ 541020 w 2339340"/>
                <a:gd name="connsiteY49" fmla="*/ 6108621 h 6253401"/>
                <a:gd name="connsiteX50" fmla="*/ 510540 w 2339340"/>
                <a:gd name="connsiteY50" fmla="*/ 6173391 h 6253401"/>
                <a:gd name="connsiteX51" fmla="*/ 701040 w 2339340"/>
                <a:gd name="connsiteY51" fmla="*/ 6108621 h 6253401"/>
                <a:gd name="connsiteX52" fmla="*/ 830580 w 2339340"/>
                <a:gd name="connsiteY52" fmla="*/ 6081951 h 6253401"/>
                <a:gd name="connsiteX53" fmla="*/ 952500 w 2339340"/>
                <a:gd name="connsiteY53" fmla="*/ 5990511 h 6253401"/>
                <a:gd name="connsiteX54" fmla="*/ 963930 w 2339340"/>
                <a:gd name="connsiteY54" fmla="*/ 5887641 h 6253401"/>
                <a:gd name="connsiteX55" fmla="*/ 1108710 w 2339340"/>
                <a:gd name="connsiteY55" fmla="*/ 5834301 h 6253401"/>
                <a:gd name="connsiteX56" fmla="*/ 1108710 w 2339340"/>
                <a:gd name="connsiteY56" fmla="*/ 5807631 h 6253401"/>
                <a:gd name="connsiteX57" fmla="*/ 1032510 w 2339340"/>
                <a:gd name="connsiteY57" fmla="*/ 5651421 h 6253401"/>
                <a:gd name="connsiteX58" fmla="*/ 1043940 w 2339340"/>
                <a:gd name="connsiteY58" fmla="*/ 5297091 h 6253401"/>
                <a:gd name="connsiteX59" fmla="*/ 1074420 w 2339340"/>
                <a:gd name="connsiteY59" fmla="*/ 4904661 h 6253401"/>
                <a:gd name="connsiteX60" fmla="*/ 1002030 w 2339340"/>
                <a:gd name="connsiteY60" fmla="*/ 4439841 h 6253401"/>
                <a:gd name="connsiteX61" fmla="*/ 1066800 w 2339340"/>
                <a:gd name="connsiteY61" fmla="*/ 4146471 h 6253401"/>
                <a:gd name="connsiteX62" fmla="*/ 1116330 w 2339340"/>
                <a:gd name="connsiteY62" fmla="*/ 3792141 h 6253401"/>
                <a:gd name="connsiteX63" fmla="*/ 1165860 w 2339340"/>
                <a:gd name="connsiteY63" fmla="*/ 3392091 h 6253401"/>
                <a:gd name="connsiteX64" fmla="*/ 1238250 w 2339340"/>
                <a:gd name="connsiteY64" fmla="*/ 3898821 h 6253401"/>
                <a:gd name="connsiteX65" fmla="*/ 1280160 w 2339340"/>
                <a:gd name="connsiteY65" fmla="*/ 4382691 h 6253401"/>
                <a:gd name="connsiteX66" fmla="*/ 1310640 w 2339340"/>
                <a:gd name="connsiteY66" fmla="*/ 4550331 h 6253401"/>
                <a:gd name="connsiteX67" fmla="*/ 1272540 w 2339340"/>
                <a:gd name="connsiteY67" fmla="*/ 4855131 h 6253401"/>
                <a:gd name="connsiteX68" fmla="*/ 1242060 w 2339340"/>
                <a:gd name="connsiteY68" fmla="*/ 5076111 h 6253401"/>
                <a:gd name="connsiteX69" fmla="*/ 1276350 w 2339340"/>
                <a:gd name="connsiteY69" fmla="*/ 5304711 h 6253401"/>
                <a:gd name="connsiteX70" fmla="*/ 1333500 w 2339340"/>
                <a:gd name="connsiteY70" fmla="*/ 5510451 h 6253401"/>
                <a:gd name="connsiteX71" fmla="*/ 1314450 w 2339340"/>
                <a:gd name="connsiteY71" fmla="*/ 5632371 h 6253401"/>
                <a:gd name="connsiteX72" fmla="*/ 1264920 w 2339340"/>
                <a:gd name="connsiteY72" fmla="*/ 5811441 h 6253401"/>
                <a:gd name="connsiteX73" fmla="*/ 1264920 w 2339340"/>
                <a:gd name="connsiteY73" fmla="*/ 5918121 h 6253401"/>
                <a:gd name="connsiteX74" fmla="*/ 1424940 w 2339340"/>
                <a:gd name="connsiteY74" fmla="*/ 6253401 h 6253401"/>
                <a:gd name="connsiteX75" fmla="*/ 1565910 w 2339340"/>
                <a:gd name="connsiteY75" fmla="*/ 6081951 h 6253401"/>
                <a:gd name="connsiteX76" fmla="*/ 1604010 w 2339340"/>
                <a:gd name="connsiteY76" fmla="*/ 6028611 h 6253401"/>
                <a:gd name="connsiteX77" fmla="*/ 1524000 w 2339340"/>
                <a:gd name="connsiteY77" fmla="*/ 5860971 h 6253401"/>
                <a:gd name="connsiteX78" fmla="*/ 1466850 w 2339340"/>
                <a:gd name="connsiteY78" fmla="*/ 5735241 h 6253401"/>
                <a:gd name="connsiteX79" fmla="*/ 1440180 w 2339340"/>
                <a:gd name="connsiteY79" fmla="*/ 5655231 h 6253401"/>
                <a:gd name="connsiteX80" fmla="*/ 1546860 w 2339340"/>
                <a:gd name="connsiteY80" fmla="*/ 5095161 h 6253401"/>
                <a:gd name="connsiteX81" fmla="*/ 1600200 w 2339340"/>
                <a:gd name="connsiteY81" fmla="*/ 4523661 h 6253401"/>
                <a:gd name="connsiteX82" fmla="*/ 1684020 w 2339340"/>
                <a:gd name="connsiteY82" fmla="*/ 4043601 h 6253401"/>
                <a:gd name="connsiteX83" fmla="*/ 1703070 w 2339340"/>
                <a:gd name="connsiteY83" fmla="*/ 3704511 h 6253401"/>
                <a:gd name="connsiteX84" fmla="*/ 1673305 w 2339340"/>
                <a:gd name="connsiteY84" fmla="*/ 3099436 h 6253401"/>
                <a:gd name="connsiteX85" fmla="*/ 1630680 w 2339340"/>
                <a:gd name="connsiteY85" fmla="*/ 2885361 h 6253401"/>
                <a:gd name="connsiteX86" fmla="*/ 1607820 w 2339340"/>
                <a:gd name="connsiteY86" fmla="*/ 2767251 h 6253401"/>
                <a:gd name="connsiteX87" fmla="*/ 1584960 w 2339340"/>
                <a:gd name="connsiteY87" fmla="*/ 2439591 h 6253401"/>
                <a:gd name="connsiteX88" fmla="*/ 1584960 w 2339340"/>
                <a:gd name="connsiteY88" fmla="*/ 2089071 h 6253401"/>
                <a:gd name="connsiteX89" fmla="*/ 1619250 w 2339340"/>
                <a:gd name="connsiteY89" fmla="*/ 1788081 h 6253401"/>
                <a:gd name="connsiteX90" fmla="*/ 1691640 w 2339340"/>
                <a:gd name="connsiteY90" fmla="*/ 1517571 h 6253401"/>
                <a:gd name="connsiteX91" fmla="*/ 1954530 w 2339340"/>
                <a:gd name="connsiteY91" fmla="*/ 1940481 h 6253401"/>
                <a:gd name="connsiteX92" fmla="*/ 2045970 w 2339340"/>
                <a:gd name="connsiteY92" fmla="*/ 2062401 h 6253401"/>
                <a:gd name="connsiteX93" fmla="*/ 1840230 w 2339340"/>
                <a:gd name="connsiteY93" fmla="*/ 2374821 h 6253401"/>
                <a:gd name="connsiteX94" fmla="*/ 1729740 w 2339340"/>
                <a:gd name="connsiteY94" fmla="*/ 2561511 h 6253401"/>
                <a:gd name="connsiteX95" fmla="*/ 1672590 w 2339340"/>
                <a:gd name="connsiteY95" fmla="*/ 2691051 h 6253401"/>
                <a:gd name="connsiteX96" fmla="*/ 1606391 w 2339340"/>
                <a:gd name="connsiteY96" fmla="*/ 2762727 h 6253401"/>
                <a:gd name="connsiteX97" fmla="*/ 1658302 w 2339340"/>
                <a:gd name="connsiteY97" fmla="*/ 3027046 h 6253401"/>
                <a:gd name="connsiteX98" fmla="*/ 1729740 w 2339340"/>
                <a:gd name="connsiteY98" fmla="*/ 2908221 h 6253401"/>
                <a:gd name="connsiteX99" fmla="*/ 1927860 w 2339340"/>
                <a:gd name="connsiteY99" fmla="*/ 2706291 h 6253401"/>
                <a:gd name="connsiteX100" fmla="*/ 2065020 w 2339340"/>
                <a:gd name="connsiteY100" fmla="*/ 2565321 h 6253401"/>
                <a:gd name="connsiteX101" fmla="*/ 2202180 w 2339340"/>
                <a:gd name="connsiteY101" fmla="*/ 2355771 h 6253401"/>
                <a:gd name="connsiteX102" fmla="*/ 2339340 w 2339340"/>
                <a:gd name="connsiteY102" fmla="*/ 2066211 h 6253401"/>
                <a:gd name="connsiteX103" fmla="*/ 2293620 w 2339340"/>
                <a:gd name="connsiteY103" fmla="*/ 1974771 h 6253401"/>
                <a:gd name="connsiteX104" fmla="*/ 2232660 w 2339340"/>
                <a:gd name="connsiteY104" fmla="*/ 1769031 h 6253401"/>
                <a:gd name="connsiteX105" fmla="*/ 2175510 w 2339340"/>
                <a:gd name="connsiteY105" fmla="*/ 1582341 h 6253401"/>
                <a:gd name="connsiteX106" fmla="*/ 2065020 w 2339340"/>
                <a:gd name="connsiteY106" fmla="*/ 1368981 h 6253401"/>
                <a:gd name="connsiteX107" fmla="*/ 1958340 w 2339340"/>
                <a:gd name="connsiteY107" fmla="*/ 1186101 h 6253401"/>
                <a:gd name="connsiteX108" fmla="*/ 1878330 w 2339340"/>
                <a:gd name="connsiteY108" fmla="*/ 1060371 h 6253401"/>
                <a:gd name="connsiteX109" fmla="*/ 1752600 w 2339340"/>
                <a:gd name="connsiteY109" fmla="*/ 991791 h 6253401"/>
                <a:gd name="connsiteX110" fmla="*/ 1645920 w 2339340"/>
                <a:gd name="connsiteY110" fmla="*/ 972741 h 6253401"/>
                <a:gd name="connsiteX111" fmla="*/ 1546860 w 2339340"/>
                <a:gd name="connsiteY111" fmla="*/ 938451 h 6253401"/>
                <a:gd name="connsiteX112" fmla="*/ 1276350 w 2339340"/>
                <a:gd name="connsiteY112" fmla="*/ 877491 h 6253401"/>
                <a:gd name="connsiteX113" fmla="*/ 1257300 w 2339340"/>
                <a:gd name="connsiteY113" fmla="*/ 755571 h 6253401"/>
                <a:gd name="connsiteX114" fmla="*/ 1325880 w 2339340"/>
                <a:gd name="connsiteY114" fmla="*/ 610791 h 6253401"/>
                <a:gd name="connsiteX115" fmla="*/ 1363980 w 2339340"/>
                <a:gd name="connsiteY115" fmla="*/ 553641 h 6253401"/>
                <a:gd name="connsiteX116" fmla="*/ 1352550 w 2339340"/>
                <a:gd name="connsiteY116" fmla="*/ 454581 h 6253401"/>
                <a:gd name="connsiteX117" fmla="*/ 1359455 w 2339340"/>
                <a:gd name="connsiteY117" fmla="*/ 267891 h 6253401"/>
                <a:gd name="connsiteX118" fmla="*/ 1311592 w 2339340"/>
                <a:gd name="connsiteY118" fmla="*/ 99775 h 6253401"/>
                <a:gd name="connsiteX119" fmla="*/ 1188720 w 2339340"/>
                <a:gd name="connsiteY119" fmla="*/ 54531 h 6253401"/>
                <a:gd name="connsiteX120" fmla="*/ 1094184 w 2339340"/>
                <a:gd name="connsiteY120" fmla="*/ 81439 h 6253401"/>
                <a:gd name="connsiteX121" fmla="*/ 1077992 w 2339340"/>
                <a:gd name="connsiteY121" fmla="*/ 0 h 6253401"/>
                <a:gd name="connsiteX0" fmla="*/ 1077992 w 2339340"/>
                <a:gd name="connsiteY0" fmla="*/ 0 h 6253401"/>
                <a:gd name="connsiteX1" fmla="*/ 970359 w 2339340"/>
                <a:gd name="connsiteY1" fmla="*/ 77867 h 6253401"/>
                <a:gd name="connsiteX2" fmla="*/ 967740 w 2339340"/>
                <a:gd name="connsiteY2" fmla="*/ 16431 h 6253401"/>
                <a:gd name="connsiteX3" fmla="*/ 872490 w 2339340"/>
                <a:gd name="connsiteY3" fmla="*/ 138351 h 6253401"/>
                <a:gd name="connsiteX4" fmla="*/ 849630 w 2339340"/>
                <a:gd name="connsiteY4" fmla="*/ 103347 h 6253401"/>
                <a:gd name="connsiteX5" fmla="*/ 804863 w 2339340"/>
                <a:gd name="connsiteY5" fmla="*/ 232886 h 6253401"/>
                <a:gd name="connsiteX6" fmla="*/ 782955 w 2339340"/>
                <a:gd name="connsiteY6" fmla="*/ 466725 h 6253401"/>
                <a:gd name="connsiteX7" fmla="*/ 754380 w 2339340"/>
                <a:gd name="connsiteY7" fmla="*/ 481251 h 6253401"/>
                <a:gd name="connsiteX8" fmla="*/ 781050 w 2339340"/>
                <a:gd name="connsiteY8" fmla="*/ 565071 h 6253401"/>
                <a:gd name="connsiteX9" fmla="*/ 822960 w 2339340"/>
                <a:gd name="connsiteY9" fmla="*/ 641271 h 6253401"/>
                <a:gd name="connsiteX10" fmla="*/ 887730 w 2339340"/>
                <a:gd name="connsiteY10" fmla="*/ 706041 h 6253401"/>
                <a:gd name="connsiteX11" fmla="*/ 925830 w 2339340"/>
                <a:gd name="connsiteY11" fmla="*/ 786051 h 6253401"/>
                <a:gd name="connsiteX12" fmla="*/ 925830 w 2339340"/>
                <a:gd name="connsiteY12" fmla="*/ 877491 h 6253401"/>
                <a:gd name="connsiteX13" fmla="*/ 803910 w 2339340"/>
                <a:gd name="connsiteY13" fmla="*/ 938451 h 6253401"/>
                <a:gd name="connsiteX14" fmla="*/ 701040 w 2339340"/>
                <a:gd name="connsiteY14" fmla="*/ 965121 h 6253401"/>
                <a:gd name="connsiteX15" fmla="*/ 556260 w 2339340"/>
                <a:gd name="connsiteY15" fmla="*/ 968931 h 6253401"/>
                <a:gd name="connsiteX16" fmla="*/ 403860 w 2339340"/>
                <a:gd name="connsiteY16" fmla="*/ 1018461 h 6253401"/>
                <a:gd name="connsiteX17" fmla="*/ 320040 w 2339340"/>
                <a:gd name="connsiteY17" fmla="*/ 1102281 h 6253401"/>
                <a:gd name="connsiteX18" fmla="*/ 247650 w 2339340"/>
                <a:gd name="connsiteY18" fmla="*/ 1292781 h 6253401"/>
                <a:gd name="connsiteX19" fmla="*/ 163830 w 2339340"/>
                <a:gd name="connsiteY19" fmla="*/ 1586151 h 6253401"/>
                <a:gd name="connsiteX20" fmla="*/ 83820 w 2339340"/>
                <a:gd name="connsiteY20" fmla="*/ 1799511 h 6253401"/>
                <a:gd name="connsiteX21" fmla="*/ 72390 w 2339340"/>
                <a:gd name="connsiteY21" fmla="*/ 1978581 h 6253401"/>
                <a:gd name="connsiteX22" fmla="*/ 0 w 2339340"/>
                <a:gd name="connsiteY22" fmla="*/ 2161461 h 6253401"/>
                <a:gd name="connsiteX23" fmla="*/ 11430 w 2339340"/>
                <a:gd name="connsiteY23" fmla="*/ 2268141 h 6253401"/>
                <a:gd name="connsiteX24" fmla="*/ 106680 w 2339340"/>
                <a:gd name="connsiteY24" fmla="*/ 2443401 h 6253401"/>
                <a:gd name="connsiteX25" fmla="*/ 243840 w 2339340"/>
                <a:gd name="connsiteY25" fmla="*/ 2611041 h 6253401"/>
                <a:gd name="connsiteX26" fmla="*/ 422910 w 2339340"/>
                <a:gd name="connsiteY26" fmla="*/ 2786301 h 6253401"/>
                <a:gd name="connsiteX27" fmla="*/ 609600 w 2339340"/>
                <a:gd name="connsiteY27" fmla="*/ 2946321 h 6253401"/>
                <a:gd name="connsiteX28" fmla="*/ 703183 w 2339340"/>
                <a:gd name="connsiteY28" fmla="*/ 3078956 h 6253401"/>
                <a:gd name="connsiteX29" fmla="*/ 711517 w 2339340"/>
                <a:gd name="connsiteY29" fmla="*/ 2800827 h 6253401"/>
                <a:gd name="connsiteX30" fmla="*/ 647700 w 2339340"/>
                <a:gd name="connsiteY30" fmla="*/ 2748201 h 6253401"/>
                <a:gd name="connsiteX31" fmla="*/ 541020 w 2339340"/>
                <a:gd name="connsiteY31" fmla="*/ 2553891 h 6253401"/>
                <a:gd name="connsiteX32" fmla="*/ 487680 w 2339340"/>
                <a:gd name="connsiteY32" fmla="*/ 2443401 h 6253401"/>
                <a:gd name="connsiteX33" fmla="*/ 293370 w 2339340"/>
                <a:gd name="connsiteY33" fmla="*/ 2222421 h 6253401"/>
                <a:gd name="connsiteX34" fmla="*/ 426720 w 2339340"/>
                <a:gd name="connsiteY34" fmla="*/ 2005251 h 6253401"/>
                <a:gd name="connsiteX35" fmla="*/ 483870 w 2339340"/>
                <a:gd name="connsiteY35" fmla="*/ 1894761 h 6253401"/>
                <a:gd name="connsiteX36" fmla="*/ 544830 w 2339340"/>
                <a:gd name="connsiteY36" fmla="*/ 1658541 h 6253401"/>
                <a:gd name="connsiteX37" fmla="*/ 636270 w 2339340"/>
                <a:gd name="connsiteY37" fmla="*/ 1913811 h 6253401"/>
                <a:gd name="connsiteX38" fmla="*/ 678180 w 2339340"/>
                <a:gd name="connsiteY38" fmla="*/ 2218611 h 6253401"/>
                <a:gd name="connsiteX39" fmla="*/ 689610 w 2339340"/>
                <a:gd name="connsiteY39" fmla="*/ 2504361 h 6253401"/>
                <a:gd name="connsiteX40" fmla="*/ 712470 w 2339340"/>
                <a:gd name="connsiteY40" fmla="*/ 2778681 h 6253401"/>
                <a:gd name="connsiteX41" fmla="*/ 701040 w 2339340"/>
                <a:gd name="connsiteY41" fmla="*/ 3193971 h 6253401"/>
                <a:gd name="connsiteX42" fmla="*/ 643890 w 2339340"/>
                <a:gd name="connsiteY42" fmla="*/ 3799761 h 6253401"/>
                <a:gd name="connsiteX43" fmla="*/ 613410 w 2339340"/>
                <a:gd name="connsiteY43" fmla="*/ 4272201 h 6253401"/>
                <a:gd name="connsiteX44" fmla="*/ 689610 w 2339340"/>
                <a:gd name="connsiteY44" fmla="*/ 4634151 h 6253401"/>
                <a:gd name="connsiteX45" fmla="*/ 803910 w 2339340"/>
                <a:gd name="connsiteY45" fmla="*/ 5232321 h 6253401"/>
                <a:gd name="connsiteX46" fmla="*/ 883920 w 2339340"/>
                <a:gd name="connsiteY46" fmla="*/ 5674281 h 6253401"/>
                <a:gd name="connsiteX47" fmla="*/ 872490 w 2339340"/>
                <a:gd name="connsiteY47" fmla="*/ 5700951 h 6253401"/>
                <a:gd name="connsiteX48" fmla="*/ 693420 w 2339340"/>
                <a:gd name="connsiteY48" fmla="*/ 5910501 h 6253401"/>
                <a:gd name="connsiteX49" fmla="*/ 541020 w 2339340"/>
                <a:gd name="connsiteY49" fmla="*/ 6108621 h 6253401"/>
                <a:gd name="connsiteX50" fmla="*/ 510540 w 2339340"/>
                <a:gd name="connsiteY50" fmla="*/ 6173391 h 6253401"/>
                <a:gd name="connsiteX51" fmla="*/ 701040 w 2339340"/>
                <a:gd name="connsiteY51" fmla="*/ 6108621 h 6253401"/>
                <a:gd name="connsiteX52" fmla="*/ 830580 w 2339340"/>
                <a:gd name="connsiteY52" fmla="*/ 6081951 h 6253401"/>
                <a:gd name="connsiteX53" fmla="*/ 952500 w 2339340"/>
                <a:gd name="connsiteY53" fmla="*/ 5990511 h 6253401"/>
                <a:gd name="connsiteX54" fmla="*/ 963930 w 2339340"/>
                <a:gd name="connsiteY54" fmla="*/ 5887641 h 6253401"/>
                <a:gd name="connsiteX55" fmla="*/ 1108710 w 2339340"/>
                <a:gd name="connsiteY55" fmla="*/ 5834301 h 6253401"/>
                <a:gd name="connsiteX56" fmla="*/ 1108710 w 2339340"/>
                <a:gd name="connsiteY56" fmla="*/ 5807631 h 6253401"/>
                <a:gd name="connsiteX57" fmla="*/ 1032510 w 2339340"/>
                <a:gd name="connsiteY57" fmla="*/ 5651421 h 6253401"/>
                <a:gd name="connsiteX58" fmla="*/ 1043940 w 2339340"/>
                <a:gd name="connsiteY58" fmla="*/ 5297091 h 6253401"/>
                <a:gd name="connsiteX59" fmla="*/ 1074420 w 2339340"/>
                <a:gd name="connsiteY59" fmla="*/ 4904661 h 6253401"/>
                <a:gd name="connsiteX60" fmla="*/ 1002030 w 2339340"/>
                <a:gd name="connsiteY60" fmla="*/ 4439841 h 6253401"/>
                <a:gd name="connsiteX61" fmla="*/ 1066800 w 2339340"/>
                <a:gd name="connsiteY61" fmla="*/ 4146471 h 6253401"/>
                <a:gd name="connsiteX62" fmla="*/ 1116330 w 2339340"/>
                <a:gd name="connsiteY62" fmla="*/ 3792141 h 6253401"/>
                <a:gd name="connsiteX63" fmla="*/ 1165860 w 2339340"/>
                <a:gd name="connsiteY63" fmla="*/ 3392091 h 6253401"/>
                <a:gd name="connsiteX64" fmla="*/ 1238250 w 2339340"/>
                <a:gd name="connsiteY64" fmla="*/ 3898821 h 6253401"/>
                <a:gd name="connsiteX65" fmla="*/ 1280160 w 2339340"/>
                <a:gd name="connsiteY65" fmla="*/ 4382691 h 6253401"/>
                <a:gd name="connsiteX66" fmla="*/ 1310640 w 2339340"/>
                <a:gd name="connsiteY66" fmla="*/ 4550331 h 6253401"/>
                <a:gd name="connsiteX67" fmla="*/ 1272540 w 2339340"/>
                <a:gd name="connsiteY67" fmla="*/ 4855131 h 6253401"/>
                <a:gd name="connsiteX68" fmla="*/ 1242060 w 2339340"/>
                <a:gd name="connsiteY68" fmla="*/ 5076111 h 6253401"/>
                <a:gd name="connsiteX69" fmla="*/ 1276350 w 2339340"/>
                <a:gd name="connsiteY69" fmla="*/ 5304711 h 6253401"/>
                <a:gd name="connsiteX70" fmla="*/ 1333500 w 2339340"/>
                <a:gd name="connsiteY70" fmla="*/ 5510451 h 6253401"/>
                <a:gd name="connsiteX71" fmla="*/ 1314450 w 2339340"/>
                <a:gd name="connsiteY71" fmla="*/ 5632371 h 6253401"/>
                <a:gd name="connsiteX72" fmla="*/ 1264920 w 2339340"/>
                <a:gd name="connsiteY72" fmla="*/ 5811441 h 6253401"/>
                <a:gd name="connsiteX73" fmla="*/ 1264920 w 2339340"/>
                <a:gd name="connsiteY73" fmla="*/ 5918121 h 6253401"/>
                <a:gd name="connsiteX74" fmla="*/ 1424940 w 2339340"/>
                <a:gd name="connsiteY74" fmla="*/ 6253401 h 6253401"/>
                <a:gd name="connsiteX75" fmla="*/ 1565910 w 2339340"/>
                <a:gd name="connsiteY75" fmla="*/ 6081951 h 6253401"/>
                <a:gd name="connsiteX76" fmla="*/ 1604010 w 2339340"/>
                <a:gd name="connsiteY76" fmla="*/ 6028611 h 6253401"/>
                <a:gd name="connsiteX77" fmla="*/ 1524000 w 2339340"/>
                <a:gd name="connsiteY77" fmla="*/ 5860971 h 6253401"/>
                <a:gd name="connsiteX78" fmla="*/ 1466850 w 2339340"/>
                <a:gd name="connsiteY78" fmla="*/ 5735241 h 6253401"/>
                <a:gd name="connsiteX79" fmla="*/ 1440180 w 2339340"/>
                <a:gd name="connsiteY79" fmla="*/ 5655231 h 6253401"/>
                <a:gd name="connsiteX80" fmla="*/ 1546860 w 2339340"/>
                <a:gd name="connsiteY80" fmla="*/ 5095161 h 6253401"/>
                <a:gd name="connsiteX81" fmla="*/ 1600200 w 2339340"/>
                <a:gd name="connsiteY81" fmla="*/ 4523661 h 6253401"/>
                <a:gd name="connsiteX82" fmla="*/ 1684020 w 2339340"/>
                <a:gd name="connsiteY82" fmla="*/ 4043601 h 6253401"/>
                <a:gd name="connsiteX83" fmla="*/ 1703070 w 2339340"/>
                <a:gd name="connsiteY83" fmla="*/ 3704511 h 6253401"/>
                <a:gd name="connsiteX84" fmla="*/ 1673305 w 2339340"/>
                <a:gd name="connsiteY84" fmla="*/ 3099436 h 6253401"/>
                <a:gd name="connsiteX85" fmla="*/ 1630680 w 2339340"/>
                <a:gd name="connsiteY85" fmla="*/ 2885361 h 6253401"/>
                <a:gd name="connsiteX86" fmla="*/ 1607820 w 2339340"/>
                <a:gd name="connsiteY86" fmla="*/ 2767251 h 6253401"/>
                <a:gd name="connsiteX87" fmla="*/ 1584960 w 2339340"/>
                <a:gd name="connsiteY87" fmla="*/ 2439591 h 6253401"/>
                <a:gd name="connsiteX88" fmla="*/ 1584960 w 2339340"/>
                <a:gd name="connsiteY88" fmla="*/ 2089071 h 6253401"/>
                <a:gd name="connsiteX89" fmla="*/ 1619250 w 2339340"/>
                <a:gd name="connsiteY89" fmla="*/ 1788081 h 6253401"/>
                <a:gd name="connsiteX90" fmla="*/ 1691640 w 2339340"/>
                <a:gd name="connsiteY90" fmla="*/ 1517571 h 6253401"/>
                <a:gd name="connsiteX91" fmla="*/ 1954530 w 2339340"/>
                <a:gd name="connsiteY91" fmla="*/ 1940481 h 6253401"/>
                <a:gd name="connsiteX92" fmla="*/ 2045970 w 2339340"/>
                <a:gd name="connsiteY92" fmla="*/ 2062401 h 6253401"/>
                <a:gd name="connsiteX93" fmla="*/ 1840230 w 2339340"/>
                <a:gd name="connsiteY93" fmla="*/ 2374821 h 6253401"/>
                <a:gd name="connsiteX94" fmla="*/ 1729740 w 2339340"/>
                <a:gd name="connsiteY94" fmla="*/ 2561511 h 6253401"/>
                <a:gd name="connsiteX95" fmla="*/ 1672590 w 2339340"/>
                <a:gd name="connsiteY95" fmla="*/ 2691051 h 6253401"/>
                <a:gd name="connsiteX96" fmla="*/ 1606391 w 2339340"/>
                <a:gd name="connsiteY96" fmla="*/ 2762727 h 6253401"/>
                <a:gd name="connsiteX97" fmla="*/ 1658302 w 2339340"/>
                <a:gd name="connsiteY97" fmla="*/ 3027046 h 6253401"/>
                <a:gd name="connsiteX98" fmla="*/ 1729740 w 2339340"/>
                <a:gd name="connsiteY98" fmla="*/ 2908221 h 6253401"/>
                <a:gd name="connsiteX99" fmla="*/ 1927860 w 2339340"/>
                <a:gd name="connsiteY99" fmla="*/ 2706291 h 6253401"/>
                <a:gd name="connsiteX100" fmla="*/ 2065020 w 2339340"/>
                <a:gd name="connsiteY100" fmla="*/ 2565321 h 6253401"/>
                <a:gd name="connsiteX101" fmla="*/ 2202180 w 2339340"/>
                <a:gd name="connsiteY101" fmla="*/ 2355771 h 6253401"/>
                <a:gd name="connsiteX102" fmla="*/ 2339340 w 2339340"/>
                <a:gd name="connsiteY102" fmla="*/ 2066211 h 6253401"/>
                <a:gd name="connsiteX103" fmla="*/ 2293620 w 2339340"/>
                <a:gd name="connsiteY103" fmla="*/ 1974771 h 6253401"/>
                <a:gd name="connsiteX104" fmla="*/ 2232660 w 2339340"/>
                <a:gd name="connsiteY104" fmla="*/ 1769031 h 6253401"/>
                <a:gd name="connsiteX105" fmla="*/ 2175510 w 2339340"/>
                <a:gd name="connsiteY105" fmla="*/ 1582341 h 6253401"/>
                <a:gd name="connsiteX106" fmla="*/ 2065020 w 2339340"/>
                <a:gd name="connsiteY106" fmla="*/ 1368981 h 6253401"/>
                <a:gd name="connsiteX107" fmla="*/ 1958340 w 2339340"/>
                <a:gd name="connsiteY107" fmla="*/ 1186101 h 6253401"/>
                <a:gd name="connsiteX108" fmla="*/ 1878330 w 2339340"/>
                <a:gd name="connsiteY108" fmla="*/ 1060371 h 6253401"/>
                <a:gd name="connsiteX109" fmla="*/ 1752600 w 2339340"/>
                <a:gd name="connsiteY109" fmla="*/ 991791 h 6253401"/>
                <a:gd name="connsiteX110" fmla="*/ 1645920 w 2339340"/>
                <a:gd name="connsiteY110" fmla="*/ 972741 h 6253401"/>
                <a:gd name="connsiteX111" fmla="*/ 1546860 w 2339340"/>
                <a:gd name="connsiteY111" fmla="*/ 938451 h 6253401"/>
                <a:gd name="connsiteX112" fmla="*/ 1276350 w 2339340"/>
                <a:gd name="connsiteY112" fmla="*/ 877491 h 6253401"/>
                <a:gd name="connsiteX113" fmla="*/ 1257300 w 2339340"/>
                <a:gd name="connsiteY113" fmla="*/ 755571 h 6253401"/>
                <a:gd name="connsiteX114" fmla="*/ 1325880 w 2339340"/>
                <a:gd name="connsiteY114" fmla="*/ 610791 h 6253401"/>
                <a:gd name="connsiteX115" fmla="*/ 1363980 w 2339340"/>
                <a:gd name="connsiteY115" fmla="*/ 553641 h 6253401"/>
                <a:gd name="connsiteX116" fmla="*/ 1352550 w 2339340"/>
                <a:gd name="connsiteY116" fmla="*/ 454581 h 6253401"/>
                <a:gd name="connsiteX117" fmla="*/ 1359455 w 2339340"/>
                <a:gd name="connsiteY117" fmla="*/ 267891 h 6253401"/>
                <a:gd name="connsiteX118" fmla="*/ 1311592 w 2339340"/>
                <a:gd name="connsiteY118" fmla="*/ 99775 h 6253401"/>
                <a:gd name="connsiteX119" fmla="*/ 1188720 w 2339340"/>
                <a:gd name="connsiteY119" fmla="*/ 54531 h 6253401"/>
                <a:gd name="connsiteX120" fmla="*/ 1021556 w 2339340"/>
                <a:gd name="connsiteY120" fmla="*/ 130255 h 6253401"/>
                <a:gd name="connsiteX121" fmla="*/ 1077992 w 2339340"/>
                <a:gd name="connsiteY121" fmla="*/ 0 h 6253401"/>
                <a:gd name="connsiteX0" fmla="*/ 1077992 w 2339340"/>
                <a:gd name="connsiteY0" fmla="*/ 0 h 6253401"/>
                <a:gd name="connsiteX1" fmla="*/ 970359 w 2339340"/>
                <a:gd name="connsiteY1" fmla="*/ 77867 h 6253401"/>
                <a:gd name="connsiteX2" fmla="*/ 967740 w 2339340"/>
                <a:gd name="connsiteY2" fmla="*/ 16431 h 6253401"/>
                <a:gd name="connsiteX3" fmla="*/ 872490 w 2339340"/>
                <a:gd name="connsiteY3" fmla="*/ 138351 h 6253401"/>
                <a:gd name="connsiteX4" fmla="*/ 849630 w 2339340"/>
                <a:gd name="connsiteY4" fmla="*/ 103347 h 6253401"/>
                <a:gd name="connsiteX5" fmla="*/ 804863 w 2339340"/>
                <a:gd name="connsiteY5" fmla="*/ 232886 h 6253401"/>
                <a:gd name="connsiteX6" fmla="*/ 782955 w 2339340"/>
                <a:gd name="connsiteY6" fmla="*/ 466725 h 6253401"/>
                <a:gd name="connsiteX7" fmla="*/ 754380 w 2339340"/>
                <a:gd name="connsiteY7" fmla="*/ 481251 h 6253401"/>
                <a:gd name="connsiteX8" fmla="*/ 781050 w 2339340"/>
                <a:gd name="connsiteY8" fmla="*/ 565071 h 6253401"/>
                <a:gd name="connsiteX9" fmla="*/ 822960 w 2339340"/>
                <a:gd name="connsiteY9" fmla="*/ 641271 h 6253401"/>
                <a:gd name="connsiteX10" fmla="*/ 887730 w 2339340"/>
                <a:gd name="connsiteY10" fmla="*/ 706041 h 6253401"/>
                <a:gd name="connsiteX11" fmla="*/ 925830 w 2339340"/>
                <a:gd name="connsiteY11" fmla="*/ 786051 h 6253401"/>
                <a:gd name="connsiteX12" fmla="*/ 925830 w 2339340"/>
                <a:gd name="connsiteY12" fmla="*/ 877491 h 6253401"/>
                <a:gd name="connsiteX13" fmla="*/ 803910 w 2339340"/>
                <a:gd name="connsiteY13" fmla="*/ 938451 h 6253401"/>
                <a:gd name="connsiteX14" fmla="*/ 701040 w 2339340"/>
                <a:gd name="connsiteY14" fmla="*/ 965121 h 6253401"/>
                <a:gd name="connsiteX15" fmla="*/ 556260 w 2339340"/>
                <a:gd name="connsiteY15" fmla="*/ 968931 h 6253401"/>
                <a:gd name="connsiteX16" fmla="*/ 403860 w 2339340"/>
                <a:gd name="connsiteY16" fmla="*/ 1018461 h 6253401"/>
                <a:gd name="connsiteX17" fmla="*/ 320040 w 2339340"/>
                <a:gd name="connsiteY17" fmla="*/ 1102281 h 6253401"/>
                <a:gd name="connsiteX18" fmla="*/ 247650 w 2339340"/>
                <a:gd name="connsiteY18" fmla="*/ 1292781 h 6253401"/>
                <a:gd name="connsiteX19" fmla="*/ 163830 w 2339340"/>
                <a:gd name="connsiteY19" fmla="*/ 1586151 h 6253401"/>
                <a:gd name="connsiteX20" fmla="*/ 83820 w 2339340"/>
                <a:gd name="connsiteY20" fmla="*/ 1799511 h 6253401"/>
                <a:gd name="connsiteX21" fmla="*/ 72390 w 2339340"/>
                <a:gd name="connsiteY21" fmla="*/ 1978581 h 6253401"/>
                <a:gd name="connsiteX22" fmla="*/ 0 w 2339340"/>
                <a:gd name="connsiteY22" fmla="*/ 2161461 h 6253401"/>
                <a:gd name="connsiteX23" fmla="*/ 11430 w 2339340"/>
                <a:gd name="connsiteY23" fmla="*/ 2268141 h 6253401"/>
                <a:gd name="connsiteX24" fmla="*/ 106680 w 2339340"/>
                <a:gd name="connsiteY24" fmla="*/ 2443401 h 6253401"/>
                <a:gd name="connsiteX25" fmla="*/ 243840 w 2339340"/>
                <a:gd name="connsiteY25" fmla="*/ 2611041 h 6253401"/>
                <a:gd name="connsiteX26" fmla="*/ 422910 w 2339340"/>
                <a:gd name="connsiteY26" fmla="*/ 2786301 h 6253401"/>
                <a:gd name="connsiteX27" fmla="*/ 609600 w 2339340"/>
                <a:gd name="connsiteY27" fmla="*/ 2946321 h 6253401"/>
                <a:gd name="connsiteX28" fmla="*/ 703183 w 2339340"/>
                <a:gd name="connsiteY28" fmla="*/ 3078956 h 6253401"/>
                <a:gd name="connsiteX29" fmla="*/ 711517 w 2339340"/>
                <a:gd name="connsiteY29" fmla="*/ 2800827 h 6253401"/>
                <a:gd name="connsiteX30" fmla="*/ 647700 w 2339340"/>
                <a:gd name="connsiteY30" fmla="*/ 2748201 h 6253401"/>
                <a:gd name="connsiteX31" fmla="*/ 541020 w 2339340"/>
                <a:gd name="connsiteY31" fmla="*/ 2553891 h 6253401"/>
                <a:gd name="connsiteX32" fmla="*/ 487680 w 2339340"/>
                <a:gd name="connsiteY32" fmla="*/ 2443401 h 6253401"/>
                <a:gd name="connsiteX33" fmla="*/ 293370 w 2339340"/>
                <a:gd name="connsiteY33" fmla="*/ 2222421 h 6253401"/>
                <a:gd name="connsiteX34" fmla="*/ 426720 w 2339340"/>
                <a:gd name="connsiteY34" fmla="*/ 2005251 h 6253401"/>
                <a:gd name="connsiteX35" fmla="*/ 483870 w 2339340"/>
                <a:gd name="connsiteY35" fmla="*/ 1894761 h 6253401"/>
                <a:gd name="connsiteX36" fmla="*/ 544830 w 2339340"/>
                <a:gd name="connsiteY36" fmla="*/ 1658541 h 6253401"/>
                <a:gd name="connsiteX37" fmla="*/ 636270 w 2339340"/>
                <a:gd name="connsiteY37" fmla="*/ 1913811 h 6253401"/>
                <a:gd name="connsiteX38" fmla="*/ 678180 w 2339340"/>
                <a:gd name="connsiteY38" fmla="*/ 2218611 h 6253401"/>
                <a:gd name="connsiteX39" fmla="*/ 689610 w 2339340"/>
                <a:gd name="connsiteY39" fmla="*/ 2504361 h 6253401"/>
                <a:gd name="connsiteX40" fmla="*/ 712470 w 2339340"/>
                <a:gd name="connsiteY40" fmla="*/ 2778681 h 6253401"/>
                <a:gd name="connsiteX41" fmla="*/ 701040 w 2339340"/>
                <a:gd name="connsiteY41" fmla="*/ 3193971 h 6253401"/>
                <a:gd name="connsiteX42" fmla="*/ 643890 w 2339340"/>
                <a:gd name="connsiteY42" fmla="*/ 3799761 h 6253401"/>
                <a:gd name="connsiteX43" fmla="*/ 613410 w 2339340"/>
                <a:gd name="connsiteY43" fmla="*/ 4272201 h 6253401"/>
                <a:gd name="connsiteX44" fmla="*/ 689610 w 2339340"/>
                <a:gd name="connsiteY44" fmla="*/ 4634151 h 6253401"/>
                <a:gd name="connsiteX45" fmla="*/ 803910 w 2339340"/>
                <a:gd name="connsiteY45" fmla="*/ 5232321 h 6253401"/>
                <a:gd name="connsiteX46" fmla="*/ 883920 w 2339340"/>
                <a:gd name="connsiteY46" fmla="*/ 5674281 h 6253401"/>
                <a:gd name="connsiteX47" fmla="*/ 872490 w 2339340"/>
                <a:gd name="connsiteY47" fmla="*/ 5700951 h 6253401"/>
                <a:gd name="connsiteX48" fmla="*/ 693420 w 2339340"/>
                <a:gd name="connsiteY48" fmla="*/ 5910501 h 6253401"/>
                <a:gd name="connsiteX49" fmla="*/ 541020 w 2339340"/>
                <a:gd name="connsiteY49" fmla="*/ 6108621 h 6253401"/>
                <a:gd name="connsiteX50" fmla="*/ 510540 w 2339340"/>
                <a:gd name="connsiteY50" fmla="*/ 6173391 h 6253401"/>
                <a:gd name="connsiteX51" fmla="*/ 701040 w 2339340"/>
                <a:gd name="connsiteY51" fmla="*/ 6108621 h 6253401"/>
                <a:gd name="connsiteX52" fmla="*/ 830580 w 2339340"/>
                <a:gd name="connsiteY52" fmla="*/ 6081951 h 6253401"/>
                <a:gd name="connsiteX53" fmla="*/ 952500 w 2339340"/>
                <a:gd name="connsiteY53" fmla="*/ 5990511 h 6253401"/>
                <a:gd name="connsiteX54" fmla="*/ 963930 w 2339340"/>
                <a:gd name="connsiteY54" fmla="*/ 5887641 h 6253401"/>
                <a:gd name="connsiteX55" fmla="*/ 1108710 w 2339340"/>
                <a:gd name="connsiteY55" fmla="*/ 5834301 h 6253401"/>
                <a:gd name="connsiteX56" fmla="*/ 1108710 w 2339340"/>
                <a:gd name="connsiteY56" fmla="*/ 5807631 h 6253401"/>
                <a:gd name="connsiteX57" fmla="*/ 1032510 w 2339340"/>
                <a:gd name="connsiteY57" fmla="*/ 5651421 h 6253401"/>
                <a:gd name="connsiteX58" fmla="*/ 1043940 w 2339340"/>
                <a:gd name="connsiteY58" fmla="*/ 5297091 h 6253401"/>
                <a:gd name="connsiteX59" fmla="*/ 1074420 w 2339340"/>
                <a:gd name="connsiteY59" fmla="*/ 4904661 h 6253401"/>
                <a:gd name="connsiteX60" fmla="*/ 1002030 w 2339340"/>
                <a:gd name="connsiteY60" fmla="*/ 4439841 h 6253401"/>
                <a:gd name="connsiteX61" fmla="*/ 1066800 w 2339340"/>
                <a:gd name="connsiteY61" fmla="*/ 4146471 h 6253401"/>
                <a:gd name="connsiteX62" fmla="*/ 1116330 w 2339340"/>
                <a:gd name="connsiteY62" fmla="*/ 3792141 h 6253401"/>
                <a:gd name="connsiteX63" fmla="*/ 1165860 w 2339340"/>
                <a:gd name="connsiteY63" fmla="*/ 3392091 h 6253401"/>
                <a:gd name="connsiteX64" fmla="*/ 1238250 w 2339340"/>
                <a:gd name="connsiteY64" fmla="*/ 3898821 h 6253401"/>
                <a:gd name="connsiteX65" fmla="*/ 1280160 w 2339340"/>
                <a:gd name="connsiteY65" fmla="*/ 4382691 h 6253401"/>
                <a:gd name="connsiteX66" fmla="*/ 1310640 w 2339340"/>
                <a:gd name="connsiteY66" fmla="*/ 4550331 h 6253401"/>
                <a:gd name="connsiteX67" fmla="*/ 1272540 w 2339340"/>
                <a:gd name="connsiteY67" fmla="*/ 4855131 h 6253401"/>
                <a:gd name="connsiteX68" fmla="*/ 1242060 w 2339340"/>
                <a:gd name="connsiteY68" fmla="*/ 5076111 h 6253401"/>
                <a:gd name="connsiteX69" fmla="*/ 1276350 w 2339340"/>
                <a:gd name="connsiteY69" fmla="*/ 5304711 h 6253401"/>
                <a:gd name="connsiteX70" fmla="*/ 1333500 w 2339340"/>
                <a:gd name="connsiteY70" fmla="*/ 5510451 h 6253401"/>
                <a:gd name="connsiteX71" fmla="*/ 1314450 w 2339340"/>
                <a:gd name="connsiteY71" fmla="*/ 5632371 h 6253401"/>
                <a:gd name="connsiteX72" fmla="*/ 1264920 w 2339340"/>
                <a:gd name="connsiteY72" fmla="*/ 5811441 h 6253401"/>
                <a:gd name="connsiteX73" fmla="*/ 1264920 w 2339340"/>
                <a:gd name="connsiteY73" fmla="*/ 5918121 h 6253401"/>
                <a:gd name="connsiteX74" fmla="*/ 1424940 w 2339340"/>
                <a:gd name="connsiteY74" fmla="*/ 6253401 h 6253401"/>
                <a:gd name="connsiteX75" fmla="*/ 1565910 w 2339340"/>
                <a:gd name="connsiteY75" fmla="*/ 6081951 h 6253401"/>
                <a:gd name="connsiteX76" fmla="*/ 1604010 w 2339340"/>
                <a:gd name="connsiteY76" fmla="*/ 6028611 h 6253401"/>
                <a:gd name="connsiteX77" fmla="*/ 1524000 w 2339340"/>
                <a:gd name="connsiteY77" fmla="*/ 5860971 h 6253401"/>
                <a:gd name="connsiteX78" fmla="*/ 1466850 w 2339340"/>
                <a:gd name="connsiteY78" fmla="*/ 5735241 h 6253401"/>
                <a:gd name="connsiteX79" fmla="*/ 1440180 w 2339340"/>
                <a:gd name="connsiteY79" fmla="*/ 5655231 h 6253401"/>
                <a:gd name="connsiteX80" fmla="*/ 1546860 w 2339340"/>
                <a:gd name="connsiteY80" fmla="*/ 5095161 h 6253401"/>
                <a:gd name="connsiteX81" fmla="*/ 1600200 w 2339340"/>
                <a:gd name="connsiteY81" fmla="*/ 4523661 h 6253401"/>
                <a:gd name="connsiteX82" fmla="*/ 1684020 w 2339340"/>
                <a:gd name="connsiteY82" fmla="*/ 4043601 h 6253401"/>
                <a:gd name="connsiteX83" fmla="*/ 1703070 w 2339340"/>
                <a:gd name="connsiteY83" fmla="*/ 3704511 h 6253401"/>
                <a:gd name="connsiteX84" fmla="*/ 1673305 w 2339340"/>
                <a:gd name="connsiteY84" fmla="*/ 3099436 h 6253401"/>
                <a:gd name="connsiteX85" fmla="*/ 1630680 w 2339340"/>
                <a:gd name="connsiteY85" fmla="*/ 2885361 h 6253401"/>
                <a:gd name="connsiteX86" fmla="*/ 1607820 w 2339340"/>
                <a:gd name="connsiteY86" fmla="*/ 2767251 h 6253401"/>
                <a:gd name="connsiteX87" fmla="*/ 1584960 w 2339340"/>
                <a:gd name="connsiteY87" fmla="*/ 2439591 h 6253401"/>
                <a:gd name="connsiteX88" fmla="*/ 1584960 w 2339340"/>
                <a:gd name="connsiteY88" fmla="*/ 2089071 h 6253401"/>
                <a:gd name="connsiteX89" fmla="*/ 1619250 w 2339340"/>
                <a:gd name="connsiteY89" fmla="*/ 1788081 h 6253401"/>
                <a:gd name="connsiteX90" fmla="*/ 1691640 w 2339340"/>
                <a:gd name="connsiteY90" fmla="*/ 1517571 h 6253401"/>
                <a:gd name="connsiteX91" fmla="*/ 1954530 w 2339340"/>
                <a:gd name="connsiteY91" fmla="*/ 1940481 h 6253401"/>
                <a:gd name="connsiteX92" fmla="*/ 2045970 w 2339340"/>
                <a:gd name="connsiteY92" fmla="*/ 2062401 h 6253401"/>
                <a:gd name="connsiteX93" fmla="*/ 1840230 w 2339340"/>
                <a:gd name="connsiteY93" fmla="*/ 2374821 h 6253401"/>
                <a:gd name="connsiteX94" fmla="*/ 1729740 w 2339340"/>
                <a:gd name="connsiteY94" fmla="*/ 2561511 h 6253401"/>
                <a:gd name="connsiteX95" fmla="*/ 1672590 w 2339340"/>
                <a:gd name="connsiteY95" fmla="*/ 2691051 h 6253401"/>
                <a:gd name="connsiteX96" fmla="*/ 1606391 w 2339340"/>
                <a:gd name="connsiteY96" fmla="*/ 2762727 h 6253401"/>
                <a:gd name="connsiteX97" fmla="*/ 1658302 w 2339340"/>
                <a:gd name="connsiteY97" fmla="*/ 3027046 h 6253401"/>
                <a:gd name="connsiteX98" fmla="*/ 1729740 w 2339340"/>
                <a:gd name="connsiteY98" fmla="*/ 2908221 h 6253401"/>
                <a:gd name="connsiteX99" fmla="*/ 1927860 w 2339340"/>
                <a:gd name="connsiteY99" fmla="*/ 2706291 h 6253401"/>
                <a:gd name="connsiteX100" fmla="*/ 2065020 w 2339340"/>
                <a:gd name="connsiteY100" fmla="*/ 2565321 h 6253401"/>
                <a:gd name="connsiteX101" fmla="*/ 2202180 w 2339340"/>
                <a:gd name="connsiteY101" fmla="*/ 2355771 h 6253401"/>
                <a:gd name="connsiteX102" fmla="*/ 2339340 w 2339340"/>
                <a:gd name="connsiteY102" fmla="*/ 2066211 h 6253401"/>
                <a:gd name="connsiteX103" fmla="*/ 2293620 w 2339340"/>
                <a:gd name="connsiteY103" fmla="*/ 1974771 h 6253401"/>
                <a:gd name="connsiteX104" fmla="*/ 2232660 w 2339340"/>
                <a:gd name="connsiteY104" fmla="*/ 1769031 h 6253401"/>
                <a:gd name="connsiteX105" fmla="*/ 2175510 w 2339340"/>
                <a:gd name="connsiteY105" fmla="*/ 1582341 h 6253401"/>
                <a:gd name="connsiteX106" fmla="*/ 2065020 w 2339340"/>
                <a:gd name="connsiteY106" fmla="*/ 1368981 h 6253401"/>
                <a:gd name="connsiteX107" fmla="*/ 1958340 w 2339340"/>
                <a:gd name="connsiteY107" fmla="*/ 1186101 h 6253401"/>
                <a:gd name="connsiteX108" fmla="*/ 1878330 w 2339340"/>
                <a:gd name="connsiteY108" fmla="*/ 1060371 h 6253401"/>
                <a:gd name="connsiteX109" fmla="*/ 1752600 w 2339340"/>
                <a:gd name="connsiteY109" fmla="*/ 991791 h 6253401"/>
                <a:gd name="connsiteX110" fmla="*/ 1645920 w 2339340"/>
                <a:gd name="connsiteY110" fmla="*/ 972741 h 6253401"/>
                <a:gd name="connsiteX111" fmla="*/ 1546860 w 2339340"/>
                <a:gd name="connsiteY111" fmla="*/ 938451 h 6253401"/>
                <a:gd name="connsiteX112" fmla="*/ 1276350 w 2339340"/>
                <a:gd name="connsiteY112" fmla="*/ 877491 h 6253401"/>
                <a:gd name="connsiteX113" fmla="*/ 1257300 w 2339340"/>
                <a:gd name="connsiteY113" fmla="*/ 755571 h 6253401"/>
                <a:gd name="connsiteX114" fmla="*/ 1325880 w 2339340"/>
                <a:gd name="connsiteY114" fmla="*/ 610791 h 6253401"/>
                <a:gd name="connsiteX115" fmla="*/ 1363980 w 2339340"/>
                <a:gd name="connsiteY115" fmla="*/ 553641 h 6253401"/>
                <a:gd name="connsiteX116" fmla="*/ 1352550 w 2339340"/>
                <a:gd name="connsiteY116" fmla="*/ 454581 h 6253401"/>
                <a:gd name="connsiteX117" fmla="*/ 1359455 w 2339340"/>
                <a:gd name="connsiteY117" fmla="*/ 267891 h 6253401"/>
                <a:gd name="connsiteX118" fmla="*/ 1311592 w 2339340"/>
                <a:gd name="connsiteY118" fmla="*/ 99775 h 6253401"/>
                <a:gd name="connsiteX119" fmla="*/ 1188720 w 2339340"/>
                <a:gd name="connsiteY119" fmla="*/ 54531 h 6253401"/>
                <a:gd name="connsiteX120" fmla="*/ 1072753 w 2339340"/>
                <a:gd name="connsiteY120" fmla="*/ 58817 h 6253401"/>
                <a:gd name="connsiteX121" fmla="*/ 1077992 w 2339340"/>
                <a:gd name="connsiteY121" fmla="*/ 0 h 6253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</a:cxnLst>
              <a:rect l="l" t="t" r="r" b="b"/>
              <a:pathLst>
                <a:path w="2339340" h="6253401">
                  <a:moveTo>
                    <a:pt x="1077992" y="0"/>
                  </a:moveTo>
                  <a:lnTo>
                    <a:pt x="970359" y="77867"/>
                  </a:lnTo>
                  <a:lnTo>
                    <a:pt x="967740" y="16431"/>
                  </a:lnTo>
                  <a:lnTo>
                    <a:pt x="872490" y="138351"/>
                  </a:lnTo>
                  <a:lnTo>
                    <a:pt x="849630" y="103347"/>
                  </a:lnTo>
                  <a:lnTo>
                    <a:pt x="804863" y="232886"/>
                  </a:lnTo>
                  <a:lnTo>
                    <a:pt x="782955" y="466725"/>
                  </a:lnTo>
                  <a:lnTo>
                    <a:pt x="754380" y="481251"/>
                  </a:lnTo>
                  <a:lnTo>
                    <a:pt x="781050" y="565071"/>
                  </a:lnTo>
                  <a:lnTo>
                    <a:pt x="822960" y="641271"/>
                  </a:lnTo>
                  <a:lnTo>
                    <a:pt x="887730" y="706041"/>
                  </a:lnTo>
                  <a:lnTo>
                    <a:pt x="925830" y="786051"/>
                  </a:lnTo>
                  <a:lnTo>
                    <a:pt x="925830" y="877491"/>
                  </a:lnTo>
                  <a:lnTo>
                    <a:pt x="803910" y="938451"/>
                  </a:lnTo>
                  <a:lnTo>
                    <a:pt x="701040" y="965121"/>
                  </a:lnTo>
                  <a:lnTo>
                    <a:pt x="556260" y="968931"/>
                  </a:lnTo>
                  <a:lnTo>
                    <a:pt x="403860" y="1018461"/>
                  </a:lnTo>
                  <a:lnTo>
                    <a:pt x="320040" y="1102281"/>
                  </a:lnTo>
                  <a:lnTo>
                    <a:pt x="247650" y="1292781"/>
                  </a:lnTo>
                  <a:lnTo>
                    <a:pt x="163830" y="1586151"/>
                  </a:lnTo>
                  <a:lnTo>
                    <a:pt x="83820" y="1799511"/>
                  </a:lnTo>
                  <a:lnTo>
                    <a:pt x="72390" y="1978581"/>
                  </a:lnTo>
                  <a:lnTo>
                    <a:pt x="0" y="2161461"/>
                  </a:lnTo>
                  <a:lnTo>
                    <a:pt x="11430" y="2268141"/>
                  </a:lnTo>
                  <a:lnTo>
                    <a:pt x="106680" y="2443401"/>
                  </a:lnTo>
                  <a:lnTo>
                    <a:pt x="243840" y="2611041"/>
                  </a:lnTo>
                  <a:lnTo>
                    <a:pt x="422910" y="2786301"/>
                  </a:lnTo>
                  <a:lnTo>
                    <a:pt x="609600" y="2946321"/>
                  </a:lnTo>
                  <a:lnTo>
                    <a:pt x="703183" y="3078956"/>
                  </a:lnTo>
                  <a:lnTo>
                    <a:pt x="711517" y="2800827"/>
                  </a:lnTo>
                  <a:lnTo>
                    <a:pt x="647700" y="2748201"/>
                  </a:lnTo>
                  <a:lnTo>
                    <a:pt x="541020" y="2553891"/>
                  </a:lnTo>
                  <a:lnTo>
                    <a:pt x="487680" y="2443401"/>
                  </a:lnTo>
                  <a:lnTo>
                    <a:pt x="293370" y="2222421"/>
                  </a:lnTo>
                  <a:lnTo>
                    <a:pt x="426720" y="2005251"/>
                  </a:lnTo>
                  <a:lnTo>
                    <a:pt x="483870" y="1894761"/>
                  </a:lnTo>
                  <a:lnTo>
                    <a:pt x="544830" y="1658541"/>
                  </a:lnTo>
                  <a:lnTo>
                    <a:pt x="636270" y="1913811"/>
                  </a:lnTo>
                  <a:lnTo>
                    <a:pt x="678180" y="2218611"/>
                  </a:lnTo>
                  <a:lnTo>
                    <a:pt x="689610" y="2504361"/>
                  </a:lnTo>
                  <a:lnTo>
                    <a:pt x="712470" y="2778681"/>
                  </a:lnTo>
                  <a:lnTo>
                    <a:pt x="701040" y="3193971"/>
                  </a:lnTo>
                  <a:lnTo>
                    <a:pt x="643890" y="3799761"/>
                  </a:lnTo>
                  <a:lnTo>
                    <a:pt x="613410" y="4272201"/>
                  </a:lnTo>
                  <a:lnTo>
                    <a:pt x="689610" y="4634151"/>
                  </a:lnTo>
                  <a:lnTo>
                    <a:pt x="803910" y="5232321"/>
                  </a:lnTo>
                  <a:lnTo>
                    <a:pt x="883920" y="5674281"/>
                  </a:lnTo>
                  <a:lnTo>
                    <a:pt x="872490" y="5700951"/>
                  </a:lnTo>
                  <a:lnTo>
                    <a:pt x="693420" y="5910501"/>
                  </a:lnTo>
                  <a:lnTo>
                    <a:pt x="541020" y="6108621"/>
                  </a:lnTo>
                  <a:lnTo>
                    <a:pt x="510540" y="6173391"/>
                  </a:lnTo>
                  <a:lnTo>
                    <a:pt x="701040" y="6108621"/>
                  </a:lnTo>
                  <a:lnTo>
                    <a:pt x="830580" y="6081951"/>
                  </a:lnTo>
                  <a:lnTo>
                    <a:pt x="952500" y="5990511"/>
                  </a:lnTo>
                  <a:lnTo>
                    <a:pt x="963930" y="5887641"/>
                  </a:lnTo>
                  <a:lnTo>
                    <a:pt x="1108710" y="5834301"/>
                  </a:lnTo>
                  <a:lnTo>
                    <a:pt x="1108710" y="5807631"/>
                  </a:lnTo>
                  <a:lnTo>
                    <a:pt x="1032510" y="5651421"/>
                  </a:lnTo>
                  <a:lnTo>
                    <a:pt x="1043940" y="5297091"/>
                  </a:lnTo>
                  <a:lnTo>
                    <a:pt x="1074420" y="4904661"/>
                  </a:lnTo>
                  <a:lnTo>
                    <a:pt x="1002030" y="4439841"/>
                  </a:lnTo>
                  <a:lnTo>
                    <a:pt x="1066800" y="4146471"/>
                  </a:lnTo>
                  <a:lnTo>
                    <a:pt x="1116330" y="3792141"/>
                  </a:lnTo>
                  <a:lnTo>
                    <a:pt x="1165860" y="3392091"/>
                  </a:lnTo>
                  <a:lnTo>
                    <a:pt x="1238250" y="3898821"/>
                  </a:lnTo>
                  <a:lnTo>
                    <a:pt x="1280160" y="4382691"/>
                  </a:lnTo>
                  <a:lnTo>
                    <a:pt x="1310640" y="4550331"/>
                  </a:lnTo>
                  <a:lnTo>
                    <a:pt x="1272540" y="4855131"/>
                  </a:lnTo>
                  <a:lnTo>
                    <a:pt x="1242060" y="5076111"/>
                  </a:lnTo>
                  <a:lnTo>
                    <a:pt x="1276350" y="5304711"/>
                  </a:lnTo>
                  <a:lnTo>
                    <a:pt x="1333500" y="5510451"/>
                  </a:lnTo>
                  <a:lnTo>
                    <a:pt x="1314450" y="5632371"/>
                  </a:lnTo>
                  <a:lnTo>
                    <a:pt x="1264920" y="5811441"/>
                  </a:lnTo>
                  <a:lnTo>
                    <a:pt x="1264920" y="5918121"/>
                  </a:lnTo>
                  <a:lnTo>
                    <a:pt x="1424940" y="6253401"/>
                  </a:lnTo>
                  <a:lnTo>
                    <a:pt x="1565910" y="6081951"/>
                  </a:lnTo>
                  <a:lnTo>
                    <a:pt x="1604010" y="6028611"/>
                  </a:lnTo>
                  <a:lnTo>
                    <a:pt x="1524000" y="5860971"/>
                  </a:lnTo>
                  <a:lnTo>
                    <a:pt x="1466850" y="5735241"/>
                  </a:lnTo>
                  <a:lnTo>
                    <a:pt x="1440180" y="5655231"/>
                  </a:lnTo>
                  <a:lnTo>
                    <a:pt x="1546860" y="5095161"/>
                  </a:lnTo>
                  <a:lnTo>
                    <a:pt x="1600200" y="4523661"/>
                  </a:lnTo>
                  <a:lnTo>
                    <a:pt x="1684020" y="4043601"/>
                  </a:lnTo>
                  <a:lnTo>
                    <a:pt x="1703070" y="3704511"/>
                  </a:lnTo>
                  <a:lnTo>
                    <a:pt x="1673305" y="3099436"/>
                  </a:lnTo>
                  <a:lnTo>
                    <a:pt x="1630680" y="2885361"/>
                  </a:lnTo>
                  <a:lnTo>
                    <a:pt x="1607820" y="2767251"/>
                  </a:lnTo>
                  <a:lnTo>
                    <a:pt x="1584960" y="2439591"/>
                  </a:lnTo>
                  <a:lnTo>
                    <a:pt x="1584960" y="2089071"/>
                  </a:lnTo>
                  <a:lnTo>
                    <a:pt x="1619250" y="1788081"/>
                  </a:lnTo>
                  <a:lnTo>
                    <a:pt x="1691640" y="1517571"/>
                  </a:lnTo>
                  <a:lnTo>
                    <a:pt x="1954530" y="1940481"/>
                  </a:lnTo>
                  <a:lnTo>
                    <a:pt x="2045970" y="2062401"/>
                  </a:lnTo>
                  <a:lnTo>
                    <a:pt x="1840230" y="2374821"/>
                  </a:lnTo>
                  <a:lnTo>
                    <a:pt x="1729740" y="2561511"/>
                  </a:lnTo>
                  <a:lnTo>
                    <a:pt x="1672590" y="2691051"/>
                  </a:lnTo>
                  <a:lnTo>
                    <a:pt x="1606391" y="2762727"/>
                  </a:lnTo>
                  <a:lnTo>
                    <a:pt x="1658302" y="3027046"/>
                  </a:lnTo>
                  <a:lnTo>
                    <a:pt x="1729740" y="2908221"/>
                  </a:lnTo>
                  <a:lnTo>
                    <a:pt x="1927860" y="2706291"/>
                  </a:lnTo>
                  <a:lnTo>
                    <a:pt x="2065020" y="2565321"/>
                  </a:lnTo>
                  <a:lnTo>
                    <a:pt x="2202180" y="2355771"/>
                  </a:lnTo>
                  <a:lnTo>
                    <a:pt x="2339340" y="2066211"/>
                  </a:lnTo>
                  <a:lnTo>
                    <a:pt x="2293620" y="1974771"/>
                  </a:lnTo>
                  <a:lnTo>
                    <a:pt x="2232660" y="1769031"/>
                  </a:lnTo>
                  <a:lnTo>
                    <a:pt x="2175510" y="1582341"/>
                  </a:lnTo>
                  <a:lnTo>
                    <a:pt x="2065020" y="1368981"/>
                  </a:lnTo>
                  <a:lnTo>
                    <a:pt x="1958340" y="1186101"/>
                  </a:lnTo>
                  <a:lnTo>
                    <a:pt x="1878330" y="1060371"/>
                  </a:lnTo>
                  <a:lnTo>
                    <a:pt x="1752600" y="991791"/>
                  </a:lnTo>
                  <a:lnTo>
                    <a:pt x="1645920" y="972741"/>
                  </a:lnTo>
                  <a:lnTo>
                    <a:pt x="1546860" y="938451"/>
                  </a:lnTo>
                  <a:lnTo>
                    <a:pt x="1276350" y="877491"/>
                  </a:lnTo>
                  <a:lnTo>
                    <a:pt x="1257300" y="755571"/>
                  </a:lnTo>
                  <a:lnTo>
                    <a:pt x="1325880" y="610791"/>
                  </a:lnTo>
                  <a:lnTo>
                    <a:pt x="1363980" y="553641"/>
                  </a:lnTo>
                  <a:lnTo>
                    <a:pt x="1352550" y="454581"/>
                  </a:lnTo>
                  <a:lnTo>
                    <a:pt x="1359455" y="267891"/>
                  </a:lnTo>
                  <a:cubicBezTo>
                    <a:pt x="1341119" y="213043"/>
                    <a:pt x="1327546" y="155814"/>
                    <a:pt x="1311592" y="99775"/>
                  </a:cubicBezTo>
                  <a:lnTo>
                    <a:pt x="1188720" y="54531"/>
                  </a:lnTo>
                  <a:lnTo>
                    <a:pt x="1072753" y="58817"/>
                  </a:lnTo>
                  <a:lnTo>
                    <a:pt x="1077992" y="0"/>
                  </a:lnTo>
                  <a:close/>
                </a:path>
              </a:pathLst>
            </a:custGeom>
            <a:solidFill>
              <a:srgbClr val="FFD85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l-PL"/>
            </a:p>
          </p:txBody>
        </p:sp>
        <p:pic>
          <p:nvPicPr>
            <p:cNvPr id="28" name="Obraz 27">
              <a:extLst>
                <a:ext uri="{FF2B5EF4-FFF2-40B4-BE49-F238E27FC236}">
                  <a16:creationId xmlns:a16="http://schemas.microsoft.com/office/drawing/2014/main" id="{7F5F6556-B0C1-48FC-BADB-C36E4651C513}"/>
                </a:ext>
              </a:extLst>
            </p:cNvPr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094956" y="222074"/>
              <a:ext cx="2551181" cy="6723902"/>
            </a:xfrm>
            <a:prstGeom prst="rect">
              <a:avLst/>
            </a:prstGeom>
          </p:spPr>
        </p:pic>
      </p:grpSp>
      <p:sp>
        <p:nvSpPr>
          <p:cNvPr id="36" name="Dowolny kształt: kształt 35">
            <a:extLst>
              <a:ext uri="{FF2B5EF4-FFF2-40B4-BE49-F238E27FC236}">
                <a16:creationId xmlns:a16="http://schemas.microsoft.com/office/drawing/2014/main" id="{D5D64161-39A0-494C-B04E-37CC0A95FC17}"/>
              </a:ext>
            </a:extLst>
          </p:cNvPr>
          <p:cNvSpPr/>
          <p:nvPr/>
        </p:nvSpPr>
        <p:spPr>
          <a:xfrm>
            <a:off x="1310304" y="1087614"/>
            <a:ext cx="2134227" cy="5705104"/>
          </a:xfrm>
          <a:custGeom>
            <a:avLst/>
            <a:gdLst>
              <a:gd name="connsiteX0" fmla="*/ 1093470 w 2339340"/>
              <a:gd name="connsiteY0" fmla="*/ 22860 h 6236970"/>
              <a:gd name="connsiteX1" fmla="*/ 971550 w 2339340"/>
              <a:gd name="connsiteY1" fmla="*/ 68580 h 6236970"/>
              <a:gd name="connsiteX2" fmla="*/ 967740 w 2339340"/>
              <a:gd name="connsiteY2" fmla="*/ 0 h 6236970"/>
              <a:gd name="connsiteX3" fmla="*/ 872490 w 2339340"/>
              <a:gd name="connsiteY3" fmla="*/ 121920 h 6236970"/>
              <a:gd name="connsiteX4" fmla="*/ 849630 w 2339340"/>
              <a:gd name="connsiteY4" fmla="*/ 95250 h 6236970"/>
              <a:gd name="connsiteX5" fmla="*/ 800100 w 2339340"/>
              <a:gd name="connsiteY5" fmla="*/ 320040 h 6236970"/>
              <a:gd name="connsiteX6" fmla="*/ 811530 w 2339340"/>
              <a:gd name="connsiteY6" fmla="*/ 461010 h 6236970"/>
              <a:gd name="connsiteX7" fmla="*/ 754380 w 2339340"/>
              <a:gd name="connsiteY7" fmla="*/ 464820 h 6236970"/>
              <a:gd name="connsiteX8" fmla="*/ 781050 w 2339340"/>
              <a:gd name="connsiteY8" fmla="*/ 548640 h 6236970"/>
              <a:gd name="connsiteX9" fmla="*/ 822960 w 2339340"/>
              <a:gd name="connsiteY9" fmla="*/ 624840 h 6236970"/>
              <a:gd name="connsiteX10" fmla="*/ 887730 w 2339340"/>
              <a:gd name="connsiteY10" fmla="*/ 689610 h 6236970"/>
              <a:gd name="connsiteX11" fmla="*/ 925830 w 2339340"/>
              <a:gd name="connsiteY11" fmla="*/ 769620 h 6236970"/>
              <a:gd name="connsiteX12" fmla="*/ 925830 w 2339340"/>
              <a:gd name="connsiteY12" fmla="*/ 861060 h 6236970"/>
              <a:gd name="connsiteX13" fmla="*/ 803910 w 2339340"/>
              <a:gd name="connsiteY13" fmla="*/ 922020 h 6236970"/>
              <a:gd name="connsiteX14" fmla="*/ 701040 w 2339340"/>
              <a:gd name="connsiteY14" fmla="*/ 948690 h 6236970"/>
              <a:gd name="connsiteX15" fmla="*/ 556260 w 2339340"/>
              <a:gd name="connsiteY15" fmla="*/ 952500 h 6236970"/>
              <a:gd name="connsiteX16" fmla="*/ 403860 w 2339340"/>
              <a:gd name="connsiteY16" fmla="*/ 1002030 h 6236970"/>
              <a:gd name="connsiteX17" fmla="*/ 320040 w 2339340"/>
              <a:gd name="connsiteY17" fmla="*/ 1085850 h 6236970"/>
              <a:gd name="connsiteX18" fmla="*/ 247650 w 2339340"/>
              <a:gd name="connsiteY18" fmla="*/ 1276350 h 6236970"/>
              <a:gd name="connsiteX19" fmla="*/ 163830 w 2339340"/>
              <a:gd name="connsiteY19" fmla="*/ 1569720 h 6236970"/>
              <a:gd name="connsiteX20" fmla="*/ 83820 w 2339340"/>
              <a:gd name="connsiteY20" fmla="*/ 1783080 h 6236970"/>
              <a:gd name="connsiteX21" fmla="*/ 72390 w 2339340"/>
              <a:gd name="connsiteY21" fmla="*/ 1962150 h 6236970"/>
              <a:gd name="connsiteX22" fmla="*/ 0 w 2339340"/>
              <a:gd name="connsiteY22" fmla="*/ 2145030 h 6236970"/>
              <a:gd name="connsiteX23" fmla="*/ 11430 w 2339340"/>
              <a:gd name="connsiteY23" fmla="*/ 2251710 h 6236970"/>
              <a:gd name="connsiteX24" fmla="*/ 106680 w 2339340"/>
              <a:gd name="connsiteY24" fmla="*/ 2426970 h 6236970"/>
              <a:gd name="connsiteX25" fmla="*/ 243840 w 2339340"/>
              <a:gd name="connsiteY25" fmla="*/ 2594610 h 6236970"/>
              <a:gd name="connsiteX26" fmla="*/ 422910 w 2339340"/>
              <a:gd name="connsiteY26" fmla="*/ 2769870 h 6236970"/>
              <a:gd name="connsiteX27" fmla="*/ 609600 w 2339340"/>
              <a:gd name="connsiteY27" fmla="*/ 2929890 h 6236970"/>
              <a:gd name="connsiteX28" fmla="*/ 735330 w 2339340"/>
              <a:gd name="connsiteY28" fmla="*/ 3108960 h 6236970"/>
              <a:gd name="connsiteX29" fmla="*/ 735330 w 2339340"/>
              <a:gd name="connsiteY29" fmla="*/ 2792730 h 6236970"/>
              <a:gd name="connsiteX30" fmla="*/ 647700 w 2339340"/>
              <a:gd name="connsiteY30" fmla="*/ 2731770 h 6236970"/>
              <a:gd name="connsiteX31" fmla="*/ 541020 w 2339340"/>
              <a:gd name="connsiteY31" fmla="*/ 2537460 h 6236970"/>
              <a:gd name="connsiteX32" fmla="*/ 487680 w 2339340"/>
              <a:gd name="connsiteY32" fmla="*/ 2426970 h 6236970"/>
              <a:gd name="connsiteX33" fmla="*/ 293370 w 2339340"/>
              <a:gd name="connsiteY33" fmla="*/ 2205990 h 6236970"/>
              <a:gd name="connsiteX34" fmla="*/ 426720 w 2339340"/>
              <a:gd name="connsiteY34" fmla="*/ 1988820 h 6236970"/>
              <a:gd name="connsiteX35" fmla="*/ 483870 w 2339340"/>
              <a:gd name="connsiteY35" fmla="*/ 1878330 h 6236970"/>
              <a:gd name="connsiteX36" fmla="*/ 544830 w 2339340"/>
              <a:gd name="connsiteY36" fmla="*/ 1642110 h 6236970"/>
              <a:gd name="connsiteX37" fmla="*/ 636270 w 2339340"/>
              <a:gd name="connsiteY37" fmla="*/ 1897380 h 6236970"/>
              <a:gd name="connsiteX38" fmla="*/ 678180 w 2339340"/>
              <a:gd name="connsiteY38" fmla="*/ 2202180 h 6236970"/>
              <a:gd name="connsiteX39" fmla="*/ 689610 w 2339340"/>
              <a:gd name="connsiteY39" fmla="*/ 2487930 h 6236970"/>
              <a:gd name="connsiteX40" fmla="*/ 712470 w 2339340"/>
              <a:gd name="connsiteY40" fmla="*/ 2762250 h 6236970"/>
              <a:gd name="connsiteX41" fmla="*/ 701040 w 2339340"/>
              <a:gd name="connsiteY41" fmla="*/ 3177540 h 6236970"/>
              <a:gd name="connsiteX42" fmla="*/ 643890 w 2339340"/>
              <a:gd name="connsiteY42" fmla="*/ 3783330 h 6236970"/>
              <a:gd name="connsiteX43" fmla="*/ 613410 w 2339340"/>
              <a:gd name="connsiteY43" fmla="*/ 4255770 h 6236970"/>
              <a:gd name="connsiteX44" fmla="*/ 689610 w 2339340"/>
              <a:gd name="connsiteY44" fmla="*/ 4617720 h 6236970"/>
              <a:gd name="connsiteX45" fmla="*/ 803910 w 2339340"/>
              <a:gd name="connsiteY45" fmla="*/ 5215890 h 6236970"/>
              <a:gd name="connsiteX46" fmla="*/ 883920 w 2339340"/>
              <a:gd name="connsiteY46" fmla="*/ 5657850 h 6236970"/>
              <a:gd name="connsiteX47" fmla="*/ 872490 w 2339340"/>
              <a:gd name="connsiteY47" fmla="*/ 5684520 h 6236970"/>
              <a:gd name="connsiteX48" fmla="*/ 693420 w 2339340"/>
              <a:gd name="connsiteY48" fmla="*/ 5894070 h 6236970"/>
              <a:gd name="connsiteX49" fmla="*/ 541020 w 2339340"/>
              <a:gd name="connsiteY49" fmla="*/ 6092190 h 6236970"/>
              <a:gd name="connsiteX50" fmla="*/ 510540 w 2339340"/>
              <a:gd name="connsiteY50" fmla="*/ 6156960 h 6236970"/>
              <a:gd name="connsiteX51" fmla="*/ 701040 w 2339340"/>
              <a:gd name="connsiteY51" fmla="*/ 6092190 h 6236970"/>
              <a:gd name="connsiteX52" fmla="*/ 830580 w 2339340"/>
              <a:gd name="connsiteY52" fmla="*/ 6065520 h 6236970"/>
              <a:gd name="connsiteX53" fmla="*/ 952500 w 2339340"/>
              <a:gd name="connsiteY53" fmla="*/ 5974080 h 6236970"/>
              <a:gd name="connsiteX54" fmla="*/ 963930 w 2339340"/>
              <a:gd name="connsiteY54" fmla="*/ 5871210 h 6236970"/>
              <a:gd name="connsiteX55" fmla="*/ 1108710 w 2339340"/>
              <a:gd name="connsiteY55" fmla="*/ 5817870 h 6236970"/>
              <a:gd name="connsiteX56" fmla="*/ 1108710 w 2339340"/>
              <a:gd name="connsiteY56" fmla="*/ 5791200 h 6236970"/>
              <a:gd name="connsiteX57" fmla="*/ 1032510 w 2339340"/>
              <a:gd name="connsiteY57" fmla="*/ 5634990 h 6236970"/>
              <a:gd name="connsiteX58" fmla="*/ 1043940 w 2339340"/>
              <a:gd name="connsiteY58" fmla="*/ 5280660 h 6236970"/>
              <a:gd name="connsiteX59" fmla="*/ 1074420 w 2339340"/>
              <a:gd name="connsiteY59" fmla="*/ 4888230 h 6236970"/>
              <a:gd name="connsiteX60" fmla="*/ 1002030 w 2339340"/>
              <a:gd name="connsiteY60" fmla="*/ 4423410 h 6236970"/>
              <a:gd name="connsiteX61" fmla="*/ 1066800 w 2339340"/>
              <a:gd name="connsiteY61" fmla="*/ 4130040 h 6236970"/>
              <a:gd name="connsiteX62" fmla="*/ 1116330 w 2339340"/>
              <a:gd name="connsiteY62" fmla="*/ 3775710 h 6236970"/>
              <a:gd name="connsiteX63" fmla="*/ 1165860 w 2339340"/>
              <a:gd name="connsiteY63" fmla="*/ 3375660 h 6236970"/>
              <a:gd name="connsiteX64" fmla="*/ 1238250 w 2339340"/>
              <a:gd name="connsiteY64" fmla="*/ 3882390 h 6236970"/>
              <a:gd name="connsiteX65" fmla="*/ 1280160 w 2339340"/>
              <a:gd name="connsiteY65" fmla="*/ 4366260 h 6236970"/>
              <a:gd name="connsiteX66" fmla="*/ 1310640 w 2339340"/>
              <a:gd name="connsiteY66" fmla="*/ 4533900 h 6236970"/>
              <a:gd name="connsiteX67" fmla="*/ 1272540 w 2339340"/>
              <a:gd name="connsiteY67" fmla="*/ 4838700 h 6236970"/>
              <a:gd name="connsiteX68" fmla="*/ 1242060 w 2339340"/>
              <a:gd name="connsiteY68" fmla="*/ 5059680 h 6236970"/>
              <a:gd name="connsiteX69" fmla="*/ 1276350 w 2339340"/>
              <a:gd name="connsiteY69" fmla="*/ 5288280 h 6236970"/>
              <a:gd name="connsiteX70" fmla="*/ 1333500 w 2339340"/>
              <a:gd name="connsiteY70" fmla="*/ 5494020 h 6236970"/>
              <a:gd name="connsiteX71" fmla="*/ 1314450 w 2339340"/>
              <a:gd name="connsiteY71" fmla="*/ 5615940 h 6236970"/>
              <a:gd name="connsiteX72" fmla="*/ 1264920 w 2339340"/>
              <a:gd name="connsiteY72" fmla="*/ 5795010 h 6236970"/>
              <a:gd name="connsiteX73" fmla="*/ 1264920 w 2339340"/>
              <a:gd name="connsiteY73" fmla="*/ 5901690 h 6236970"/>
              <a:gd name="connsiteX74" fmla="*/ 1424940 w 2339340"/>
              <a:gd name="connsiteY74" fmla="*/ 6236970 h 6236970"/>
              <a:gd name="connsiteX75" fmla="*/ 1565910 w 2339340"/>
              <a:gd name="connsiteY75" fmla="*/ 6065520 h 6236970"/>
              <a:gd name="connsiteX76" fmla="*/ 1604010 w 2339340"/>
              <a:gd name="connsiteY76" fmla="*/ 6012180 h 6236970"/>
              <a:gd name="connsiteX77" fmla="*/ 1524000 w 2339340"/>
              <a:gd name="connsiteY77" fmla="*/ 5844540 h 6236970"/>
              <a:gd name="connsiteX78" fmla="*/ 1466850 w 2339340"/>
              <a:gd name="connsiteY78" fmla="*/ 5718810 h 6236970"/>
              <a:gd name="connsiteX79" fmla="*/ 1440180 w 2339340"/>
              <a:gd name="connsiteY79" fmla="*/ 5638800 h 6236970"/>
              <a:gd name="connsiteX80" fmla="*/ 1546860 w 2339340"/>
              <a:gd name="connsiteY80" fmla="*/ 5078730 h 6236970"/>
              <a:gd name="connsiteX81" fmla="*/ 1600200 w 2339340"/>
              <a:gd name="connsiteY81" fmla="*/ 4507230 h 6236970"/>
              <a:gd name="connsiteX82" fmla="*/ 1684020 w 2339340"/>
              <a:gd name="connsiteY82" fmla="*/ 4027170 h 6236970"/>
              <a:gd name="connsiteX83" fmla="*/ 1703070 w 2339340"/>
              <a:gd name="connsiteY83" fmla="*/ 3688080 h 6236970"/>
              <a:gd name="connsiteX84" fmla="*/ 1645920 w 2339340"/>
              <a:gd name="connsiteY84" fmla="*/ 2884170 h 6236970"/>
              <a:gd name="connsiteX85" fmla="*/ 1630680 w 2339340"/>
              <a:gd name="connsiteY85" fmla="*/ 2868930 h 6236970"/>
              <a:gd name="connsiteX86" fmla="*/ 1607820 w 2339340"/>
              <a:gd name="connsiteY86" fmla="*/ 2750820 h 6236970"/>
              <a:gd name="connsiteX87" fmla="*/ 1584960 w 2339340"/>
              <a:gd name="connsiteY87" fmla="*/ 2423160 h 6236970"/>
              <a:gd name="connsiteX88" fmla="*/ 1584960 w 2339340"/>
              <a:gd name="connsiteY88" fmla="*/ 2072640 h 6236970"/>
              <a:gd name="connsiteX89" fmla="*/ 1619250 w 2339340"/>
              <a:gd name="connsiteY89" fmla="*/ 1771650 h 6236970"/>
              <a:gd name="connsiteX90" fmla="*/ 1691640 w 2339340"/>
              <a:gd name="connsiteY90" fmla="*/ 1501140 h 6236970"/>
              <a:gd name="connsiteX91" fmla="*/ 1954530 w 2339340"/>
              <a:gd name="connsiteY91" fmla="*/ 1924050 h 6236970"/>
              <a:gd name="connsiteX92" fmla="*/ 2045970 w 2339340"/>
              <a:gd name="connsiteY92" fmla="*/ 2045970 h 6236970"/>
              <a:gd name="connsiteX93" fmla="*/ 1840230 w 2339340"/>
              <a:gd name="connsiteY93" fmla="*/ 2358390 h 6236970"/>
              <a:gd name="connsiteX94" fmla="*/ 1729740 w 2339340"/>
              <a:gd name="connsiteY94" fmla="*/ 2545080 h 6236970"/>
              <a:gd name="connsiteX95" fmla="*/ 1672590 w 2339340"/>
              <a:gd name="connsiteY95" fmla="*/ 2674620 h 6236970"/>
              <a:gd name="connsiteX96" fmla="*/ 1604010 w 2339340"/>
              <a:gd name="connsiteY96" fmla="*/ 2754630 h 6236970"/>
              <a:gd name="connsiteX97" fmla="*/ 1634490 w 2339340"/>
              <a:gd name="connsiteY97" fmla="*/ 3040380 h 6236970"/>
              <a:gd name="connsiteX98" fmla="*/ 1729740 w 2339340"/>
              <a:gd name="connsiteY98" fmla="*/ 2891790 h 6236970"/>
              <a:gd name="connsiteX99" fmla="*/ 1927860 w 2339340"/>
              <a:gd name="connsiteY99" fmla="*/ 2689860 h 6236970"/>
              <a:gd name="connsiteX100" fmla="*/ 2065020 w 2339340"/>
              <a:gd name="connsiteY100" fmla="*/ 2548890 h 6236970"/>
              <a:gd name="connsiteX101" fmla="*/ 2202180 w 2339340"/>
              <a:gd name="connsiteY101" fmla="*/ 2339340 h 6236970"/>
              <a:gd name="connsiteX102" fmla="*/ 2339340 w 2339340"/>
              <a:gd name="connsiteY102" fmla="*/ 2049780 h 6236970"/>
              <a:gd name="connsiteX103" fmla="*/ 2293620 w 2339340"/>
              <a:gd name="connsiteY103" fmla="*/ 1958340 h 6236970"/>
              <a:gd name="connsiteX104" fmla="*/ 2232660 w 2339340"/>
              <a:gd name="connsiteY104" fmla="*/ 1752600 h 6236970"/>
              <a:gd name="connsiteX105" fmla="*/ 2175510 w 2339340"/>
              <a:gd name="connsiteY105" fmla="*/ 1565910 h 6236970"/>
              <a:gd name="connsiteX106" fmla="*/ 2065020 w 2339340"/>
              <a:gd name="connsiteY106" fmla="*/ 1352550 h 6236970"/>
              <a:gd name="connsiteX107" fmla="*/ 1958340 w 2339340"/>
              <a:gd name="connsiteY107" fmla="*/ 1169670 h 6236970"/>
              <a:gd name="connsiteX108" fmla="*/ 1878330 w 2339340"/>
              <a:gd name="connsiteY108" fmla="*/ 1043940 h 6236970"/>
              <a:gd name="connsiteX109" fmla="*/ 1752600 w 2339340"/>
              <a:gd name="connsiteY109" fmla="*/ 975360 h 6236970"/>
              <a:gd name="connsiteX110" fmla="*/ 1645920 w 2339340"/>
              <a:gd name="connsiteY110" fmla="*/ 956310 h 6236970"/>
              <a:gd name="connsiteX111" fmla="*/ 1546860 w 2339340"/>
              <a:gd name="connsiteY111" fmla="*/ 922020 h 6236970"/>
              <a:gd name="connsiteX112" fmla="*/ 1276350 w 2339340"/>
              <a:gd name="connsiteY112" fmla="*/ 861060 h 6236970"/>
              <a:gd name="connsiteX113" fmla="*/ 1257300 w 2339340"/>
              <a:gd name="connsiteY113" fmla="*/ 739140 h 6236970"/>
              <a:gd name="connsiteX114" fmla="*/ 1325880 w 2339340"/>
              <a:gd name="connsiteY114" fmla="*/ 594360 h 6236970"/>
              <a:gd name="connsiteX115" fmla="*/ 1363980 w 2339340"/>
              <a:gd name="connsiteY115" fmla="*/ 537210 h 6236970"/>
              <a:gd name="connsiteX116" fmla="*/ 1352550 w 2339340"/>
              <a:gd name="connsiteY116" fmla="*/ 438150 h 6236970"/>
              <a:gd name="connsiteX117" fmla="*/ 1348740 w 2339340"/>
              <a:gd name="connsiteY117" fmla="*/ 308610 h 6236970"/>
              <a:gd name="connsiteX118" fmla="*/ 1306830 w 2339340"/>
              <a:gd name="connsiteY118" fmla="*/ 114300 h 6236970"/>
              <a:gd name="connsiteX119" fmla="*/ 1188720 w 2339340"/>
              <a:gd name="connsiteY119" fmla="*/ 38100 h 6236970"/>
              <a:gd name="connsiteX120" fmla="*/ 1143000 w 2339340"/>
              <a:gd name="connsiteY120" fmla="*/ 11430 h 6236970"/>
              <a:gd name="connsiteX121" fmla="*/ 1093470 w 2339340"/>
              <a:gd name="connsiteY121" fmla="*/ 22860 h 6236970"/>
              <a:gd name="connsiteX0" fmla="*/ 1093470 w 2339340"/>
              <a:gd name="connsiteY0" fmla="*/ 22860 h 6236970"/>
              <a:gd name="connsiteX1" fmla="*/ 971550 w 2339340"/>
              <a:gd name="connsiteY1" fmla="*/ 68580 h 6236970"/>
              <a:gd name="connsiteX2" fmla="*/ 967740 w 2339340"/>
              <a:gd name="connsiteY2" fmla="*/ 0 h 6236970"/>
              <a:gd name="connsiteX3" fmla="*/ 872490 w 2339340"/>
              <a:gd name="connsiteY3" fmla="*/ 121920 h 6236970"/>
              <a:gd name="connsiteX4" fmla="*/ 849630 w 2339340"/>
              <a:gd name="connsiteY4" fmla="*/ 95250 h 6236970"/>
              <a:gd name="connsiteX5" fmla="*/ 800100 w 2339340"/>
              <a:gd name="connsiteY5" fmla="*/ 320040 h 6236970"/>
              <a:gd name="connsiteX6" fmla="*/ 811530 w 2339340"/>
              <a:gd name="connsiteY6" fmla="*/ 461010 h 6236970"/>
              <a:gd name="connsiteX7" fmla="*/ 754380 w 2339340"/>
              <a:gd name="connsiteY7" fmla="*/ 464820 h 6236970"/>
              <a:gd name="connsiteX8" fmla="*/ 781050 w 2339340"/>
              <a:gd name="connsiteY8" fmla="*/ 548640 h 6236970"/>
              <a:gd name="connsiteX9" fmla="*/ 822960 w 2339340"/>
              <a:gd name="connsiteY9" fmla="*/ 624840 h 6236970"/>
              <a:gd name="connsiteX10" fmla="*/ 887730 w 2339340"/>
              <a:gd name="connsiteY10" fmla="*/ 689610 h 6236970"/>
              <a:gd name="connsiteX11" fmla="*/ 925830 w 2339340"/>
              <a:gd name="connsiteY11" fmla="*/ 769620 h 6236970"/>
              <a:gd name="connsiteX12" fmla="*/ 925830 w 2339340"/>
              <a:gd name="connsiteY12" fmla="*/ 861060 h 6236970"/>
              <a:gd name="connsiteX13" fmla="*/ 803910 w 2339340"/>
              <a:gd name="connsiteY13" fmla="*/ 922020 h 6236970"/>
              <a:gd name="connsiteX14" fmla="*/ 701040 w 2339340"/>
              <a:gd name="connsiteY14" fmla="*/ 948690 h 6236970"/>
              <a:gd name="connsiteX15" fmla="*/ 556260 w 2339340"/>
              <a:gd name="connsiteY15" fmla="*/ 952500 h 6236970"/>
              <a:gd name="connsiteX16" fmla="*/ 403860 w 2339340"/>
              <a:gd name="connsiteY16" fmla="*/ 1002030 h 6236970"/>
              <a:gd name="connsiteX17" fmla="*/ 320040 w 2339340"/>
              <a:gd name="connsiteY17" fmla="*/ 1085850 h 6236970"/>
              <a:gd name="connsiteX18" fmla="*/ 247650 w 2339340"/>
              <a:gd name="connsiteY18" fmla="*/ 1276350 h 6236970"/>
              <a:gd name="connsiteX19" fmla="*/ 163830 w 2339340"/>
              <a:gd name="connsiteY19" fmla="*/ 1569720 h 6236970"/>
              <a:gd name="connsiteX20" fmla="*/ 83820 w 2339340"/>
              <a:gd name="connsiteY20" fmla="*/ 1783080 h 6236970"/>
              <a:gd name="connsiteX21" fmla="*/ 72390 w 2339340"/>
              <a:gd name="connsiteY21" fmla="*/ 1962150 h 6236970"/>
              <a:gd name="connsiteX22" fmla="*/ 0 w 2339340"/>
              <a:gd name="connsiteY22" fmla="*/ 2145030 h 6236970"/>
              <a:gd name="connsiteX23" fmla="*/ 11430 w 2339340"/>
              <a:gd name="connsiteY23" fmla="*/ 2251710 h 6236970"/>
              <a:gd name="connsiteX24" fmla="*/ 106680 w 2339340"/>
              <a:gd name="connsiteY24" fmla="*/ 2426970 h 6236970"/>
              <a:gd name="connsiteX25" fmla="*/ 243840 w 2339340"/>
              <a:gd name="connsiteY25" fmla="*/ 2594610 h 6236970"/>
              <a:gd name="connsiteX26" fmla="*/ 422910 w 2339340"/>
              <a:gd name="connsiteY26" fmla="*/ 2769870 h 6236970"/>
              <a:gd name="connsiteX27" fmla="*/ 609600 w 2339340"/>
              <a:gd name="connsiteY27" fmla="*/ 2929890 h 6236970"/>
              <a:gd name="connsiteX28" fmla="*/ 735330 w 2339340"/>
              <a:gd name="connsiteY28" fmla="*/ 3108960 h 6236970"/>
              <a:gd name="connsiteX29" fmla="*/ 709136 w 2339340"/>
              <a:gd name="connsiteY29" fmla="*/ 2771299 h 6236970"/>
              <a:gd name="connsiteX30" fmla="*/ 647700 w 2339340"/>
              <a:gd name="connsiteY30" fmla="*/ 2731770 h 6236970"/>
              <a:gd name="connsiteX31" fmla="*/ 541020 w 2339340"/>
              <a:gd name="connsiteY31" fmla="*/ 2537460 h 6236970"/>
              <a:gd name="connsiteX32" fmla="*/ 487680 w 2339340"/>
              <a:gd name="connsiteY32" fmla="*/ 2426970 h 6236970"/>
              <a:gd name="connsiteX33" fmla="*/ 293370 w 2339340"/>
              <a:gd name="connsiteY33" fmla="*/ 2205990 h 6236970"/>
              <a:gd name="connsiteX34" fmla="*/ 426720 w 2339340"/>
              <a:gd name="connsiteY34" fmla="*/ 1988820 h 6236970"/>
              <a:gd name="connsiteX35" fmla="*/ 483870 w 2339340"/>
              <a:gd name="connsiteY35" fmla="*/ 1878330 h 6236970"/>
              <a:gd name="connsiteX36" fmla="*/ 544830 w 2339340"/>
              <a:gd name="connsiteY36" fmla="*/ 1642110 h 6236970"/>
              <a:gd name="connsiteX37" fmla="*/ 636270 w 2339340"/>
              <a:gd name="connsiteY37" fmla="*/ 1897380 h 6236970"/>
              <a:gd name="connsiteX38" fmla="*/ 678180 w 2339340"/>
              <a:gd name="connsiteY38" fmla="*/ 2202180 h 6236970"/>
              <a:gd name="connsiteX39" fmla="*/ 689610 w 2339340"/>
              <a:gd name="connsiteY39" fmla="*/ 2487930 h 6236970"/>
              <a:gd name="connsiteX40" fmla="*/ 712470 w 2339340"/>
              <a:gd name="connsiteY40" fmla="*/ 2762250 h 6236970"/>
              <a:gd name="connsiteX41" fmla="*/ 701040 w 2339340"/>
              <a:gd name="connsiteY41" fmla="*/ 3177540 h 6236970"/>
              <a:gd name="connsiteX42" fmla="*/ 643890 w 2339340"/>
              <a:gd name="connsiteY42" fmla="*/ 3783330 h 6236970"/>
              <a:gd name="connsiteX43" fmla="*/ 613410 w 2339340"/>
              <a:gd name="connsiteY43" fmla="*/ 4255770 h 6236970"/>
              <a:gd name="connsiteX44" fmla="*/ 689610 w 2339340"/>
              <a:gd name="connsiteY44" fmla="*/ 4617720 h 6236970"/>
              <a:gd name="connsiteX45" fmla="*/ 803910 w 2339340"/>
              <a:gd name="connsiteY45" fmla="*/ 5215890 h 6236970"/>
              <a:gd name="connsiteX46" fmla="*/ 883920 w 2339340"/>
              <a:gd name="connsiteY46" fmla="*/ 5657850 h 6236970"/>
              <a:gd name="connsiteX47" fmla="*/ 872490 w 2339340"/>
              <a:gd name="connsiteY47" fmla="*/ 5684520 h 6236970"/>
              <a:gd name="connsiteX48" fmla="*/ 693420 w 2339340"/>
              <a:gd name="connsiteY48" fmla="*/ 5894070 h 6236970"/>
              <a:gd name="connsiteX49" fmla="*/ 541020 w 2339340"/>
              <a:gd name="connsiteY49" fmla="*/ 6092190 h 6236970"/>
              <a:gd name="connsiteX50" fmla="*/ 510540 w 2339340"/>
              <a:gd name="connsiteY50" fmla="*/ 6156960 h 6236970"/>
              <a:gd name="connsiteX51" fmla="*/ 701040 w 2339340"/>
              <a:gd name="connsiteY51" fmla="*/ 6092190 h 6236970"/>
              <a:gd name="connsiteX52" fmla="*/ 830580 w 2339340"/>
              <a:gd name="connsiteY52" fmla="*/ 6065520 h 6236970"/>
              <a:gd name="connsiteX53" fmla="*/ 952500 w 2339340"/>
              <a:gd name="connsiteY53" fmla="*/ 5974080 h 6236970"/>
              <a:gd name="connsiteX54" fmla="*/ 963930 w 2339340"/>
              <a:gd name="connsiteY54" fmla="*/ 5871210 h 6236970"/>
              <a:gd name="connsiteX55" fmla="*/ 1108710 w 2339340"/>
              <a:gd name="connsiteY55" fmla="*/ 5817870 h 6236970"/>
              <a:gd name="connsiteX56" fmla="*/ 1108710 w 2339340"/>
              <a:gd name="connsiteY56" fmla="*/ 5791200 h 6236970"/>
              <a:gd name="connsiteX57" fmla="*/ 1032510 w 2339340"/>
              <a:gd name="connsiteY57" fmla="*/ 5634990 h 6236970"/>
              <a:gd name="connsiteX58" fmla="*/ 1043940 w 2339340"/>
              <a:gd name="connsiteY58" fmla="*/ 5280660 h 6236970"/>
              <a:gd name="connsiteX59" fmla="*/ 1074420 w 2339340"/>
              <a:gd name="connsiteY59" fmla="*/ 4888230 h 6236970"/>
              <a:gd name="connsiteX60" fmla="*/ 1002030 w 2339340"/>
              <a:gd name="connsiteY60" fmla="*/ 4423410 h 6236970"/>
              <a:gd name="connsiteX61" fmla="*/ 1066800 w 2339340"/>
              <a:gd name="connsiteY61" fmla="*/ 4130040 h 6236970"/>
              <a:gd name="connsiteX62" fmla="*/ 1116330 w 2339340"/>
              <a:gd name="connsiteY62" fmla="*/ 3775710 h 6236970"/>
              <a:gd name="connsiteX63" fmla="*/ 1165860 w 2339340"/>
              <a:gd name="connsiteY63" fmla="*/ 3375660 h 6236970"/>
              <a:gd name="connsiteX64" fmla="*/ 1238250 w 2339340"/>
              <a:gd name="connsiteY64" fmla="*/ 3882390 h 6236970"/>
              <a:gd name="connsiteX65" fmla="*/ 1280160 w 2339340"/>
              <a:gd name="connsiteY65" fmla="*/ 4366260 h 6236970"/>
              <a:gd name="connsiteX66" fmla="*/ 1310640 w 2339340"/>
              <a:gd name="connsiteY66" fmla="*/ 4533900 h 6236970"/>
              <a:gd name="connsiteX67" fmla="*/ 1272540 w 2339340"/>
              <a:gd name="connsiteY67" fmla="*/ 4838700 h 6236970"/>
              <a:gd name="connsiteX68" fmla="*/ 1242060 w 2339340"/>
              <a:gd name="connsiteY68" fmla="*/ 5059680 h 6236970"/>
              <a:gd name="connsiteX69" fmla="*/ 1276350 w 2339340"/>
              <a:gd name="connsiteY69" fmla="*/ 5288280 h 6236970"/>
              <a:gd name="connsiteX70" fmla="*/ 1333500 w 2339340"/>
              <a:gd name="connsiteY70" fmla="*/ 5494020 h 6236970"/>
              <a:gd name="connsiteX71" fmla="*/ 1314450 w 2339340"/>
              <a:gd name="connsiteY71" fmla="*/ 5615940 h 6236970"/>
              <a:gd name="connsiteX72" fmla="*/ 1264920 w 2339340"/>
              <a:gd name="connsiteY72" fmla="*/ 5795010 h 6236970"/>
              <a:gd name="connsiteX73" fmla="*/ 1264920 w 2339340"/>
              <a:gd name="connsiteY73" fmla="*/ 5901690 h 6236970"/>
              <a:gd name="connsiteX74" fmla="*/ 1424940 w 2339340"/>
              <a:gd name="connsiteY74" fmla="*/ 6236970 h 6236970"/>
              <a:gd name="connsiteX75" fmla="*/ 1565910 w 2339340"/>
              <a:gd name="connsiteY75" fmla="*/ 6065520 h 6236970"/>
              <a:gd name="connsiteX76" fmla="*/ 1604010 w 2339340"/>
              <a:gd name="connsiteY76" fmla="*/ 6012180 h 6236970"/>
              <a:gd name="connsiteX77" fmla="*/ 1524000 w 2339340"/>
              <a:gd name="connsiteY77" fmla="*/ 5844540 h 6236970"/>
              <a:gd name="connsiteX78" fmla="*/ 1466850 w 2339340"/>
              <a:gd name="connsiteY78" fmla="*/ 5718810 h 6236970"/>
              <a:gd name="connsiteX79" fmla="*/ 1440180 w 2339340"/>
              <a:gd name="connsiteY79" fmla="*/ 5638800 h 6236970"/>
              <a:gd name="connsiteX80" fmla="*/ 1546860 w 2339340"/>
              <a:gd name="connsiteY80" fmla="*/ 5078730 h 6236970"/>
              <a:gd name="connsiteX81" fmla="*/ 1600200 w 2339340"/>
              <a:gd name="connsiteY81" fmla="*/ 4507230 h 6236970"/>
              <a:gd name="connsiteX82" fmla="*/ 1684020 w 2339340"/>
              <a:gd name="connsiteY82" fmla="*/ 4027170 h 6236970"/>
              <a:gd name="connsiteX83" fmla="*/ 1703070 w 2339340"/>
              <a:gd name="connsiteY83" fmla="*/ 3688080 h 6236970"/>
              <a:gd name="connsiteX84" fmla="*/ 1645920 w 2339340"/>
              <a:gd name="connsiteY84" fmla="*/ 2884170 h 6236970"/>
              <a:gd name="connsiteX85" fmla="*/ 1630680 w 2339340"/>
              <a:gd name="connsiteY85" fmla="*/ 2868930 h 6236970"/>
              <a:gd name="connsiteX86" fmla="*/ 1607820 w 2339340"/>
              <a:gd name="connsiteY86" fmla="*/ 2750820 h 6236970"/>
              <a:gd name="connsiteX87" fmla="*/ 1584960 w 2339340"/>
              <a:gd name="connsiteY87" fmla="*/ 2423160 h 6236970"/>
              <a:gd name="connsiteX88" fmla="*/ 1584960 w 2339340"/>
              <a:gd name="connsiteY88" fmla="*/ 2072640 h 6236970"/>
              <a:gd name="connsiteX89" fmla="*/ 1619250 w 2339340"/>
              <a:gd name="connsiteY89" fmla="*/ 1771650 h 6236970"/>
              <a:gd name="connsiteX90" fmla="*/ 1691640 w 2339340"/>
              <a:gd name="connsiteY90" fmla="*/ 1501140 h 6236970"/>
              <a:gd name="connsiteX91" fmla="*/ 1954530 w 2339340"/>
              <a:gd name="connsiteY91" fmla="*/ 1924050 h 6236970"/>
              <a:gd name="connsiteX92" fmla="*/ 2045970 w 2339340"/>
              <a:gd name="connsiteY92" fmla="*/ 2045970 h 6236970"/>
              <a:gd name="connsiteX93" fmla="*/ 1840230 w 2339340"/>
              <a:gd name="connsiteY93" fmla="*/ 2358390 h 6236970"/>
              <a:gd name="connsiteX94" fmla="*/ 1729740 w 2339340"/>
              <a:gd name="connsiteY94" fmla="*/ 2545080 h 6236970"/>
              <a:gd name="connsiteX95" fmla="*/ 1672590 w 2339340"/>
              <a:gd name="connsiteY95" fmla="*/ 2674620 h 6236970"/>
              <a:gd name="connsiteX96" fmla="*/ 1604010 w 2339340"/>
              <a:gd name="connsiteY96" fmla="*/ 2754630 h 6236970"/>
              <a:gd name="connsiteX97" fmla="*/ 1634490 w 2339340"/>
              <a:gd name="connsiteY97" fmla="*/ 3040380 h 6236970"/>
              <a:gd name="connsiteX98" fmla="*/ 1729740 w 2339340"/>
              <a:gd name="connsiteY98" fmla="*/ 2891790 h 6236970"/>
              <a:gd name="connsiteX99" fmla="*/ 1927860 w 2339340"/>
              <a:gd name="connsiteY99" fmla="*/ 2689860 h 6236970"/>
              <a:gd name="connsiteX100" fmla="*/ 2065020 w 2339340"/>
              <a:gd name="connsiteY100" fmla="*/ 2548890 h 6236970"/>
              <a:gd name="connsiteX101" fmla="*/ 2202180 w 2339340"/>
              <a:gd name="connsiteY101" fmla="*/ 2339340 h 6236970"/>
              <a:gd name="connsiteX102" fmla="*/ 2339340 w 2339340"/>
              <a:gd name="connsiteY102" fmla="*/ 2049780 h 6236970"/>
              <a:gd name="connsiteX103" fmla="*/ 2293620 w 2339340"/>
              <a:gd name="connsiteY103" fmla="*/ 1958340 h 6236970"/>
              <a:gd name="connsiteX104" fmla="*/ 2232660 w 2339340"/>
              <a:gd name="connsiteY104" fmla="*/ 1752600 h 6236970"/>
              <a:gd name="connsiteX105" fmla="*/ 2175510 w 2339340"/>
              <a:gd name="connsiteY105" fmla="*/ 1565910 h 6236970"/>
              <a:gd name="connsiteX106" fmla="*/ 2065020 w 2339340"/>
              <a:gd name="connsiteY106" fmla="*/ 1352550 h 6236970"/>
              <a:gd name="connsiteX107" fmla="*/ 1958340 w 2339340"/>
              <a:gd name="connsiteY107" fmla="*/ 1169670 h 6236970"/>
              <a:gd name="connsiteX108" fmla="*/ 1878330 w 2339340"/>
              <a:gd name="connsiteY108" fmla="*/ 1043940 h 6236970"/>
              <a:gd name="connsiteX109" fmla="*/ 1752600 w 2339340"/>
              <a:gd name="connsiteY109" fmla="*/ 975360 h 6236970"/>
              <a:gd name="connsiteX110" fmla="*/ 1645920 w 2339340"/>
              <a:gd name="connsiteY110" fmla="*/ 956310 h 6236970"/>
              <a:gd name="connsiteX111" fmla="*/ 1546860 w 2339340"/>
              <a:gd name="connsiteY111" fmla="*/ 922020 h 6236970"/>
              <a:gd name="connsiteX112" fmla="*/ 1276350 w 2339340"/>
              <a:gd name="connsiteY112" fmla="*/ 861060 h 6236970"/>
              <a:gd name="connsiteX113" fmla="*/ 1257300 w 2339340"/>
              <a:gd name="connsiteY113" fmla="*/ 739140 h 6236970"/>
              <a:gd name="connsiteX114" fmla="*/ 1325880 w 2339340"/>
              <a:gd name="connsiteY114" fmla="*/ 594360 h 6236970"/>
              <a:gd name="connsiteX115" fmla="*/ 1363980 w 2339340"/>
              <a:gd name="connsiteY115" fmla="*/ 537210 h 6236970"/>
              <a:gd name="connsiteX116" fmla="*/ 1352550 w 2339340"/>
              <a:gd name="connsiteY116" fmla="*/ 438150 h 6236970"/>
              <a:gd name="connsiteX117" fmla="*/ 1348740 w 2339340"/>
              <a:gd name="connsiteY117" fmla="*/ 308610 h 6236970"/>
              <a:gd name="connsiteX118" fmla="*/ 1306830 w 2339340"/>
              <a:gd name="connsiteY118" fmla="*/ 114300 h 6236970"/>
              <a:gd name="connsiteX119" fmla="*/ 1188720 w 2339340"/>
              <a:gd name="connsiteY119" fmla="*/ 38100 h 6236970"/>
              <a:gd name="connsiteX120" fmla="*/ 1143000 w 2339340"/>
              <a:gd name="connsiteY120" fmla="*/ 11430 h 6236970"/>
              <a:gd name="connsiteX121" fmla="*/ 1093470 w 2339340"/>
              <a:gd name="connsiteY121" fmla="*/ 22860 h 6236970"/>
              <a:gd name="connsiteX0" fmla="*/ 1093470 w 2339340"/>
              <a:gd name="connsiteY0" fmla="*/ 22860 h 6236970"/>
              <a:gd name="connsiteX1" fmla="*/ 971550 w 2339340"/>
              <a:gd name="connsiteY1" fmla="*/ 68580 h 6236970"/>
              <a:gd name="connsiteX2" fmla="*/ 967740 w 2339340"/>
              <a:gd name="connsiteY2" fmla="*/ 0 h 6236970"/>
              <a:gd name="connsiteX3" fmla="*/ 872490 w 2339340"/>
              <a:gd name="connsiteY3" fmla="*/ 121920 h 6236970"/>
              <a:gd name="connsiteX4" fmla="*/ 849630 w 2339340"/>
              <a:gd name="connsiteY4" fmla="*/ 95250 h 6236970"/>
              <a:gd name="connsiteX5" fmla="*/ 800100 w 2339340"/>
              <a:gd name="connsiteY5" fmla="*/ 320040 h 6236970"/>
              <a:gd name="connsiteX6" fmla="*/ 811530 w 2339340"/>
              <a:gd name="connsiteY6" fmla="*/ 461010 h 6236970"/>
              <a:gd name="connsiteX7" fmla="*/ 754380 w 2339340"/>
              <a:gd name="connsiteY7" fmla="*/ 464820 h 6236970"/>
              <a:gd name="connsiteX8" fmla="*/ 781050 w 2339340"/>
              <a:gd name="connsiteY8" fmla="*/ 548640 h 6236970"/>
              <a:gd name="connsiteX9" fmla="*/ 822960 w 2339340"/>
              <a:gd name="connsiteY9" fmla="*/ 624840 h 6236970"/>
              <a:gd name="connsiteX10" fmla="*/ 887730 w 2339340"/>
              <a:gd name="connsiteY10" fmla="*/ 689610 h 6236970"/>
              <a:gd name="connsiteX11" fmla="*/ 925830 w 2339340"/>
              <a:gd name="connsiteY11" fmla="*/ 769620 h 6236970"/>
              <a:gd name="connsiteX12" fmla="*/ 925830 w 2339340"/>
              <a:gd name="connsiteY12" fmla="*/ 861060 h 6236970"/>
              <a:gd name="connsiteX13" fmla="*/ 803910 w 2339340"/>
              <a:gd name="connsiteY13" fmla="*/ 922020 h 6236970"/>
              <a:gd name="connsiteX14" fmla="*/ 701040 w 2339340"/>
              <a:gd name="connsiteY14" fmla="*/ 948690 h 6236970"/>
              <a:gd name="connsiteX15" fmla="*/ 556260 w 2339340"/>
              <a:gd name="connsiteY15" fmla="*/ 952500 h 6236970"/>
              <a:gd name="connsiteX16" fmla="*/ 403860 w 2339340"/>
              <a:gd name="connsiteY16" fmla="*/ 1002030 h 6236970"/>
              <a:gd name="connsiteX17" fmla="*/ 320040 w 2339340"/>
              <a:gd name="connsiteY17" fmla="*/ 1085850 h 6236970"/>
              <a:gd name="connsiteX18" fmla="*/ 247650 w 2339340"/>
              <a:gd name="connsiteY18" fmla="*/ 1276350 h 6236970"/>
              <a:gd name="connsiteX19" fmla="*/ 163830 w 2339340"/>
              <a:gd name="connsiteY19" fmla="*/ 1569720 h 6236970"/>
              <a:gd name="connsiteX20" fmla="*/ 83820 w 2339340"/>
              <a:gd name="connsiteY20" fmla="*/ 1783080 h 6236970"/>
              <a:gd name="connsiteX21" fmla="*/ 72390 w 2339340"/>
              <a:gd name="connsiteY21" fmla="*/ 1962150 h 6236970"/>
              <a:gd name="connsiteX22" fmla="*/ 0 w 2339340"/>
              <a:gd name="connsiteY22" fmla="*/ 2145030 h 6236970"/>
              <a:gd name="connsiteX23" fmla="*/ 11430 w 2339340"/>
              <a:gd name="connsiteY23" fmla="*/ 2251710 h 6236970"/>
              <a:gd name="connsiteX24" fmla="*/ 106680 w 2339340"/>
              <a:gd name="connsiteY24" fmla="*/ 2426970 h 6236970"/>
              <a:gd name="connsiteX25" fmla="*/ 243840 w 2339340"/>
              <a:gd name="connsiteY25" fmla="*/ 2594610 h 6236970"/>
              <a:gd name="connsiteX26" fmla="*/ 422910 w 2339340"/>
              <a:gd name="connsiteY26" fmla="*/ 2769870 h 6236970"/>
              <a:gd name="connsiteX27" fmla="*/ 609600 w 2339340"/>
              <a:gd name="connsiteY27" fmla="*/ 2929890 h 6236970"/>
              <a:gd name="connsiteX28" fmla="*/ 703183 w 2339340"/>
              <a:gd name="connsiteY28" fmla="*/ 3062525 h 6236970"/>
              <a:gd name="connsiteX29" fmla="*/ 709136 w 2339340"/>
              <a:gd name="connsiteY29" fmla="*/ 2771299 h 6236970"/>
              <a:gd name="connsiteX30" fmla="*/ 647700 w 2339340"/>
              <a:gd name="connsiteY30" fmla="*/ 2731770 h 6236970"/>
              <a:gd name="connsiteX31" fmla="*/ 541020 w 2339340"/>
              <a:gd name="connsiteY31" fmla="*/ 2537460 h 6236970"/>
              <a:gd name="connsiteX32" fmla="*/ 487680 w 2339340"/>
              <a:gd name="connsiteY32" fmla="*/ 2426970 h 6236970"/>
              <a:gd name="connsiteX33" fmla="*/ 293370 w 2339340"/>
              <a:gd name="connsiteY33" fmla="*/ 2205990 h 6236970"/>
              <a:gd name="connsiteX34" fmla="*/ 426720 w 2339340"/>
              <a:gd name="connsiteY34" fmla="*/ 1988820 h 6236970"/>
              <a:gd name="connsiteX35" fmla="*/ 483870 w 2339340"/>
              <a:gd name="connsiteY35" fmla="*/ 1878330 h 6236970"/>
              <a:gd name="connsiteX36" fmla="*/ 544830 w 2339340"/>
              <a:gd name="connsiteY36" fmla="*/ 1642110 h 6236970"/>
              <a:gd name="connsiteX37" fmla="*/ 636270 w 2339340"/>
              <a:gd name="connsiteY37" fmla="*/ 1897380 h 6236970"/>
              <a:gd name="connsiteX38" fmla="*/ 678180 w 2339340"/>
              <a:gd name="connsiteY38" fmla="*/ 2202180 h 6236970"/>
              <a:gd name="connsiteX39" fmla="*/ 689610 w 2339340"/>
              <a:gd name="connsiteY39" fmla="*/ 2487930 h 6236970"/>
              <a:gd name="connsiteX40" fmla="*/ 712470 w 2339340"/>
              <a:gd name="connsiteY40" fmla="*/ 2762250 h 6236970"/>
              <a:gd name="connsiteX41" fmla="*/ 701040 w 2339340"/>
              <a:gd name="connsiteY41" fmla="*/ 3177540 h 6236970"/>
              <a:gd name="connsiteX42" fmla="*/ 643890 w 2339340"/>
              <a:gd name="connsiteY42" fmla="*/ 3783330 h 6236970"/>
              <a:gd name="connsiteX43" fmla="*/ 613410 w 2339340"/>
              <a:gd name="connsiteY43" fmla="*/ 4255770 h 6236970"/>
              <a:gd name="connsiteX44" fmla="*/ 689610 w 2339340"/>
              <a:gd name="connsiteY44" fmla="*/ 4617720 h 6236970"/>
              <a:gd name="connsiteX45" fmla="*/ 803910 w 2339340"/>
              <a:gd name="connsiteY45" fmla="*/ 5215890 h 6236970"/>
              <a:gd name="connsiteX46" fmla="*/ 883920 w 2339340"/>
              <a:gd name="connsiteY46" fmla="*/ 5657850 h 6236970"/>
              <a:gd name="connsiteX47" fmla="*/ 872490 w 2339340"/>
              <a:gd name="connsiteY47" fmla="*/ 5684520 h 6236970"/>
              <a:gd name="connsiteX48" fmla="*/ 693420 w 2339340"/>
              <a:gd name="connsiteY48" fmla="*/ 5894070 h 6236970"/>
              <a:gd name="connsiteX49" fmla="*/ 541020 w 2339340"/>
              <a:gd name="connsiteY49" fmla="*/ 6092190 h 6236970"/>
              <a:gd name="connsiteX50" fmla="*/ 510540 w 2339340"/>
              <a:gd name="connsiteY50" fmla="*/ 6156960 h 6236970"/>
              <a:gd name="connsiteX51" fmla="*/ 701040 w 2339340"/>
              <a:gd name="connsiteY51" fmla="*/ 6092190 h 6236970"/>
              <a:gd name="connsiteX52" fmla="*/ 830580 w 2339340"/>
              <a:gd name="connsiteY52" fmla="*/ 6065520 h 6236970"/>
              <a:gd name="connsiteX53" fmla="*/ 952500 w 2339340"/>
              <a:gd name="connsiteY53" fmla="*/ 5974080 h 6236970"/>
              <a:gd name="connsiteX54" fmla="*/ 963930 w 2339340"/>
              <a:gd name="connsiteY54" fmla="*/ 5871210 h 6236970"/>
              <a:gd name="connsiteX55" fmla="*/ 1108710 w 2339340"/>
              <a:gd name="connsiteY55" fmla="*/ 5817870 h 6236970"/>
              <a:gd name="connsiteX56" fmla="*/ 1108710 w 2339340"/>
              <a:gd name="connsiteY56" fmla="*/ 5791200 h 6236970"/>
              <a:gd name="connsiteX57" fmla="*/ 1032510 w 2339340"/>
              <a:gd name="connsiteY57" fmla="*/ 5634990 h 6236970"/>
              <a:gd name="connsiteX58" fmla="*/ 1043940 w 2339340"/>
              <a:gd name="connsiteY58" fmla="*/ 5280660 h 6236970"/>
              <a:gd name="connsiteX59" fmla="*/ 1074420 w 2339340"/>
              <a:gd name="connsiteY59" fmla="*/ 4888230 h 6236970"/>
              <a:gd name="connsiteX60" fmla="*/ 1002030 w 2339340"/>
              <a:gd name="connsiteY60" fmla="*/ 4423410 h 6236970"/>
              <a:gd name="connsiteX61" fmla="*/ 1066800 w 2339340"/>
              <a:gd name="connsiteY61" fmla="*/ 4130040 h 6236970"/>
              <a:gd name="connsiteX62" fmla="*/ 1116330 w 2339340"/>
              <a:gd name="connsiteY62" fmla="*/ 3775710 h 6236970"/>
              <a:gd name="connsiteX63" fmla="*/ 1165860 w 2339340"/>
              <a:gd name="connsiteY63" fmla="*/ 3375660 h 6236970"/>
              <a:gd name="connsiteX64" fmla="*/ 1238250 w 2339340"/>
              <a:gd name="connsiteY64" fmla="*/ 3882390 h 6236970"/>
              <a:gd name="connsiteX65" fmla="*/ 1280160 w 2339340"/>
              <a:gd name="connsiteY65" fmla="*/ 4366260 h 6236970"/>
              <a:gd name="connsiteX66" fmla="*/ 1310640 w 2339340"/>
              <a:gd name="connsiteY66" fmla="*/ 4533900 h 6236970"/>
              <a:gd name="connsiteX67" fmla="*/ 1272540 w 2339340"/>
              <a:gd name="connsiteY67" fmla="*/ 4838700 h 6236970"/>
              <a:gd name="connsiteX68" fmla="*/ 1242060 w 2339340"/>
              <a:gd name="connsiteY68" fmla="*/ 5059680 h 6236970"/>
              <a:gd name="connsiteX69" fmla="*/ 1276350 w 2339340"/>
              <a:gd name="connsiteY69" fmla="*/ 5288280 h 6236970"/>
              <a:gd name="connsiteX70" fmla="*/ 1333500 w 2339340"/>
              <a:gd name="connsiteY70" fmla="*/ 5494020 h 6236970"/>
              <a:gd name="connsiteX71" fmla="*/ 1314450 w 2339340"/>
              <a:gd name="connsiteY71" fmla="*/ 5615940 h 6236970"/>
              <a:gd name="connsiteX72" fmla="*/ 1264920 w 2339340"/>
              <a:gd name="connsiteY72" fmla="*/ 5795010 h 6236970"/>
              <a:gd name="connsiteX73" fmla="*/ 1264920 w 2339340"/>
              <a:gd name="connsiteY73" fmla="*/ 5901690 h 6236970"/>
              <a:gd name="connsiteX74" fmla="*/ 1424940 w 2339340"/>
              <a:gd name="connsiteY74" fmla="*/ 6236970 h 6236970"/>
              <a:gd name="connsiteX75" fmla="*/ 1565910 w 2339340"/>
              <a:gd name="connsiteY75" fmla="*/ 6065520 h 6236970"/>
              <a:gd name="connsiteX76" fmla="*/ 1604010 w 2339340"/>
              <a:gd name="connsiteY76" fmla="*/ 6012180 h 6236970"/>
              <a:gd name="connsiteX77" fmla="*/ 1524000 w 2339340"/>
              <a:gd name="connsiteY77" fmla="*/ 5844540 h 6236970"/>
              <a:gd name="connsiteX78" fmla="*/ 1466850 w 2339340"/>
              <a:gd name="connsiteY78" fmla="*/ 5718810 h 6236970"/>
              <a:gd name="connsiteX79" fmla="*/ 1440180 w 2339340"/>
              <a:gd name="connsiteY79" fmla="*/ 5638800 h 6236970"/>
              <a:gd name="connsiteX80" fmla="*/ 1546860 w 2339340"/>
              <a:gd name="connsiteY80" fmla="*/ 5078730 h 6236970"/>
              <a:gd name="connsiteX81" fmla="*/ 1600200 w 2339340"/>
              <a:gd name="connsiteY81" fmla="*/ 4507230 h 6236970"/>
              <a:gd name="connsiteX82" fmla="*/ 1684020 w 2339340"/>
              <a:gd name="connsiteY82" fmla="*/ 4027170 h 6236970"/>
              <a:gd name="connsiteX83" fmla="*/ 1703070 w 2339340"/>
              <a:gd name="connsiteY83" fmla="*/ 3688080 h 6236970"/>
              <a:gd name="connsiteX84" fmla="*/ 1645920 w 2339340"/>
              <a:gd name="connsiteY84" fmla="*/ 2884170 h 6236970"/>
              <a:gd name="connsiteX85" fmla="*/ 1630680 w 2339340"/>
              <a:gd name="connsiteY85" fmla="*/ 2868930 h 6236970"/>
              <a:gd name="connsiteX86" fmla="*/ 1607820 w 2339340"/>
              <a:gd name="connsiteY86" fmla="*/ 2750820 h 6236970"/>
              <a:gd name="connsiteX87" fmla="*/ 1584960 w 2339340"/>
              <a:gd name="connsiteY87" fmla="*/ 2423160 h 6236970"/>
              <a:gd name="connsiteX88" fmla="*/ 1584960 w 2339340"/>
              <a:gd name="connsiteY88" fmla="*/ 2072640 h 6236970"/>
              <a:gd name="connsiteX89" fmla="*/ 1619250 w 2339340"/>
              <a:gd name="connsiteY89" fmla="*/ 1771650 h 6236970"/>
              <a:gd name="connsiteX90" fmla="*/ 1691640 w 2339340"/>
              <a:gd name="connsiteY90" fmla="*/ 1501140 h 6236970"/>
              <a:gd name="connsiteX91" fmla="*/ 1954530 w 2339340"/>
              <a:gd name="connsiteY91" fmla="*/ 1924050 h 6236970"/>
              <a:gd name="connsiteX92" fmla="*/ 2045970 w 2339340"/>
              <a:gd name="connsiteY92" fmla="*/ 2045970 h 6236970"/>
              <a:gd name="connsiteX93" fmla="*/ 1840230 w 2339340"/>
              <a:gd name="connsiteY93" fmla="*/ 2358390 h 6236970"/>
              <a:gd name="connsiteX94" fmla="*/ 1729740 w 2339340"/>
              <a:gd name="connsiteY94" fmla="*/ 2545080 h 6236970"/>
              <a:gd name="connsiteX95" fmla="*/ 1672590 w 2339340"/>
              <a:gd name="connsiteY95" fmla="*/ 2674620 h 6236970"/>
              <a:gd name="connsiteX96" fmla="*/ 1604010 w 2339340"/>
              <a:gd name="connsiteY96" fmla="*/ 2754630 h 6236970"/>
              <a:gd name="connsiteX97" fmla="*/ 1634490 w 2339340"/>
              <a:gd name="connsiteY97" fmla="*/ 3040380 h 6236970"/>
              <a:gd name="connsiteX98" fmla="*/ 1729740 w 2339340"/>
              <a:gd name="connsiteY98" fmla="*/ 2891790 h 6236970"/>
              <a:gd name="connsiteX99" fmla="*/ 1927860 w 2339340"/>
              <a:gd name="connsiteY99" fmla="*/ 2689860 h 6236970"/>
              <a:gd name="connsiteX100" fmla="*/ 2065020 w 2339340"/>
              <a:gd name="connsiteY100" fmla="*/ 2548890 h 6236970"/>
              <a:gd name="connsiteX101" fmla="*/ 2202180 w 2339340"/>
              <a:gd name="connsiteY101" fmla="*/ 2339340 h 6236970"/>
              <a:gd name="connsiteX102" fmla="*/ 2339340 w 2339340"/>
              <a:gd name="connsiteY102" fmla="*/ 2049780 h 6236970"/>
              <a:gd name="connsiteX103" fmla="*/ 2293620 w 2339340"/>
              <a:gd name="connsiteY103" fmla="*/ 1958340 h 6236970"/>
              <a:gd name="connsiteX104" fmla="*/ 2232660 w 2339340"/>
              <a:gd name="connsiteY104" fmla="*/ 1752600 h 6236970"/>
              <a:gd name="connsiteX105" fmla="*/ 2175510 w 2339340"/>
              <a:gd name="connsiteY105" fmla="*/ 1565910 h 6236970"/>
              <a:gd name="connsiteX106" fmla="*/ 2065020 w 2339340"/>
              <a:gd name="connsiteY106" fmla="*/ 1352550 h 6236970"/>
              <a:gd name="connsiteX107" fmla="*/ 1958340 w 2339340"/>
              <a:gd name="connsiteY107" fmla="*/ 1169670 h 6236970"/>
              <a:gd name="connsiteX108" fmla="*/ 1878330 w 2339340"/>
              <a:gd name="connsiteY108" fmla="*/ 1043940 h 6236970"/>
              <a:gd name="connsiteX109" fmla="*/ 1752600 w 2339340"/>
              <a:gd name="connsiteY109" fmla="*/ 975360 h 6236970"/>
              <a:gd name="connsiteX110" fmla="*/ 1645920 w 2339340"/>
              <a:gd name="connsiteY110" fmla="*/ 956310 h 6236970"/>
              <a:gd name="connsiteX111" fmla="*/ 1546860 w 2339340"/>
              <a:gd name="connsiteY111" fmla="*/ 922020 h 6236970"/>
              <a:gd name="connsiteX112" fmla="*/ 1276350 w 2339340"/>
              <a:gd name="connsiteY112" fmla="*/ 861060 h 6236970"/>
              <a:gd name="connsiteX113" fmla="*/ 1257300 w 2339340"/>
              <a:gd name="connsiteY113" fmla="*/ 739140 h 6236970"/>
              <a:gd name="connsiteX114" fmla="*/ 1325880 w 2339340"/>
              <a:gd name="connsiteY114" fmla="*/ 594360 h 6236970"/>
              <a:gd name="connsiteX115" fmla="*/ 1363980 w 2339340"/>
              <a:gd name="connsiteY115" fmla="*/ 537210 h 6236970"/>
              <a:gd name="connsiteX116" fmla="*/ 1352550 w 2339340"/>
              <a:gd name="connsiteY116" fmla="*/ 438150 h 6236970"/>
              <a:gd name="connsiteX117" fmla="*/ 1348740 w 2339340"/>
              <a:gd name="connsiteY117" fmla="*/ 308610 h 6236970"/>
              <a:gd name="connsiteX118" fmla="*/ 1306830 w 2339340"/>
              <a:gd name="connsiteY118" fmla="*/ 114300 h 6236970"/>
              <a:gd name="connsiteX119" fmla="*/ 1188720 w 2339340"/>
              <a:gd name="connsiteY119" fmla="*/ 38100 h 6236970"/>
              <a:gd name="connsiteX120" fmla="*/ 1143000 w 2339340"/>
              <a:gd name="connsiteY120" fmla="*/ 11430 h 6236970"/>
              <a:gd name="connsiteX121" fmla="*/ 1093470 w 2339340"/>
              <a:gd name="connsiteY121" fmla="*/ 22860 h 6236970"/>
              <a:gd name="connsiteX0" fmla="*/ 1093470 w 2339340"/>
              <a:gd name="connsiteY0" fmla="*/ 22860 h 6236970"/>
              <a:gd name="connsiteX1" fmla="*/ 971550 w 2339340"/>
              <a:gd name="connsiteY1" fmla="*/ 68580 h 6236970"/>
              <a:gd name="connsiteX2" fmla="*/ 967740 w 2339340"/>
              <a:gd name="connsiteY2" fmla="*/ 0 h 6236970"/>
              <a:gd name="connsiteX3" fmla="*/ 872490 w 2339340"/>
              <a:gd name="connsiteY3" fmla="*/ 121920 h 6236970"/>
              <a:gd name="connsiteX4" fmla="*/ 849630 w 2339340"/>
              <a:gd name="connsiteY4" fmla="*/ 95250 h 6236970"/>
              <a:gd name="connsiteX5" fmla="*/ 800100 w 2339340"/>
              <a:gd name="connsiteY5" fmla="*/ 320040 h 6236970"/>
              <a:gd name="connsiteX6" fmla="*/ 811530 w 2339340"/>
              <a:gd name="connsiteY6" fmla="*/ 461010 h 6236970"/>
              <a:gd name="connsiteX7" fmla="*/ 754380 w 2339340"/>
              <a:gd name="connsiteY7" fmla="*/ 464820 h 6236970"/>
              <a:gd name="connsiteX8" fmla="*/ 781050 w 2339340"/>
              <a:gd name="connsiteY8" fmla="*/ 548640 h 6236970"/>
              <a:gd name="connsiteX9" fmla="*/ 822960 w 2339340"/>
              <a:gd name="connsiteY9" fmla="*/ 624840 h 6236970"/>
              <a:gd name="connsiteX10" fmla="*/ 887730 w 2339340"/>
              <a:gd name="connsiteY10" fmla="*/ 689610 h 6236970"/>
              <a:gd name="connsiteX11" fmla="*/ 925830 w 2339340"/>
              <a:gd name="connsiteY11" fmla="*/ 769620 h 6236970"/>
              <a:gd name="connsiteX12" fmla="*/ 925830 w 2339340"/>
              <a:gd name="connsiteY12" fmla="*/ 861060 h 6236970"/>
              <a:gd name="connsiteX13" fmla="*/ 803910 w 2339340"/>
              <a:gd name="connsiteY13" fmla="*/ 922020 h 6236970"/>
              <a:gd name="connsiteX14" fmla="*/ 701040 w 2339340"/>
              <a:gd name="connsiteY14" fmla="*/ 948690 h 6236970"/>
              <a:gd name="connsiteX15" fmla="*/ 556260 w 2339340"/>
              <a:gd name="connsiteY15" fmla="*/ 952500 h 6236970"/>
              <a:gd name="connsiteX16" fmla="*/ 403860 w 2339340"/>
              <a:gd name="connsiteY16" fmla="*/ 1002030 h 6236970"/>
              <a:gd name="connsiteX17" fmla="*/ 320040 w 2339340"/>
              <a:gd name="connsiteY17" fmla="*/ 1085850 h 6236970"/>
              <a:gd name="connsiteX18" fmla="*/ 247650 w 2339340"/>
              <a:gd name="connsiteY18" fmla="*/ 1276350 h 6236970"/>
              <a:gd name="connsiteX19" fmla="*/ 163830 w 2339340"/>
              <a:gd name="connsiteY19" fmla="*/ 1569720 h 6236970"/>
              <a:gd name="connsiteX20" fmla="*/ 83820 w 2339340"/>
              <a:gd name="connsiteY20" fmla="*/ 1783080 h 6236970"/>
              <a:gd name="connsiteX21" fmla="*/ 72390 w 2339340"/>
              <a:gd name="connsiteY21" fmla="*/ 1962150 h 6236970"/>
              <a:gd name="connsiteX22" fmla="*/ 0 w 2339340"/>
              <a:gd name="connsiteY22" fmla="*/ 2145030 h 6236970"/>
              <a:gd name="connsiteX23" fmla="*/ 11430 w 2339340"/>
              <a:gd name="connsiteY23" fmla="*/ 2251710 h 6236970"/>
              <a:gd name="connsiteX24" fmla="*/ 106680 w 2339340"/>
              <a:gd name="connsiteY24" fmla="*/ 2426970 h 6236970"/>
              <a:gd name="connsiteX25" fmla="*/ 243840 w 2339340"/>
              <a:gd name="connsiteY25" fmla="*/ 2594610 h 6236970"/>
              <a:gd name="connsiteX26" fmla="*/ 422910 w 2339340"/>
              <a:gd name="connsiteY26" fmla="*/ 2769870 h 6236970"/>
              <a:gd name="connsiteX27" fmla="*/ 609600 w 2339340"/>
              <a:gd name="connsiteY27" fmla="*/ 2929890 h 6236970"/>
              <a:gd name="connsiteX28" fmla="*/ 703183 w 2339340"/>
              <a:gd name="connsiteY28" fmla="*/ 3062525 h 6236970"/>
              <a:gd name="connsiteX29" fmla="*/ 711517 w 2339340"/>
              <a:gd name="connsiteY29" fmla="*/ 2784396 h 6236970"/>
              <a:gd name="connsiteX30" fmla="*/ 647700 w 2339340"/>
              <a:gd name="connsiteY30" fmla="*/ 2731770 h 6236970"/>
              <a:gd name="connsiteX31" fmla="*/ 541020 w 2339340"/>
              <a:gd name="connsiteY31" fmla="*/ 2537460 h 6236970"/>
              <a:gd name="connsiteX32" fmla="*/ 487680 w 2339340"/>
              <a:gd name="connsiteY32" fmla="*/ 2426970 h 6236970"/>
              <a:gd name="connsiteX33" fmla="*/ 293370 w 2339340"/>
              <a:gd name="connsiteY33" fmla="*/ 2205990 h 6236970"/>
              <a:gd name="connsiteX34" fmla="*/ 426720 w 2339340"/>
              <a:gd name="connsiteY34" fmla="*/ 1988820 h 6236970"/>
              <a:gd name="connsiteX35" fmla="*/ 483870 w 2339340"/>
              <a:gd name="connsiteY35" fmla="*/ 1878330 h 6236970"/>
              <a:gd name="connsiteX36" fmla="*/ 544830 w 2339340"/>
              <a:gd name="connsiteY36" fmla="*/ 1642110 h 6236970"/>
              <a:gd name="connsiteX37" fmla="*/ 636270 w 2339340"/>
              <a:gd name="connsiteY37" fmla="*/ 1897380 h 6236970"/>
              <a:gd name="connsiteX38" fmla="*/ 678180 w 2339340"/>
              <a:gd name="connsiteY38" fmla="*/ 2202180 h 6236970"/>
              <a:gd name="connsiteX39" fmla="*/ 689610 w 2339340"/>
              <a:gd name="connsiteY39" fmla="*/ 2487930 h 6236970"/>
              <a:gd name="connsiteX40" fmla="*/ 712470 w 2339340"/>
              <a:gd name="connsiteY40" fmla="*/ 2762250 h 6236970"/>
              <a:gd name="connsiteX41" fmla="*/ 701040 w 2339340"/>
              <a:gd name="connsiteY41" fmla="*/ 3177540 h 6236970"/>
              <a:gd name="connsiteX42" fmla="*/ 643890 w 2339340"/>
              <a:gd name="connsiteY42" fmla="*/ 3783330 h 6236970"/>
              <a:gd name="connsiteX43" fmla="*/ 613410 w 2339340"/>
              <a:gd name="connsiteY43" fmla="*/ 4255770 h 6236970"/>
              <a:gd name="connsiteX44" fmla="*/ 689610 w 2339340"/>
              <a:gd name="connsiteY44" fmla="*/ 4617720 h 6236970"/>
              <a:gd name="connsiteX45" fmla="*/ 803910 w 2339340"/>
              <a:gd name="connsiteY45" fmla="*/ 5215890 h 6236970"/>
              <a:gd name="connsiteX46" fmla="*/ 883920 w 2339340"/>
              <a:gd name="connsiteY46" fmla="*/ 5657850 h 6236970"/>
              <a:gd name="connsiteX47" fmla="*/ 872490 w 2339340"/>
              <a:gd name="connsiteY47" fmla="*/ 5684520 h 6236970"/>
              <a:gd name="connsiteX48" fmla="*/ 693420 w 2339340"/>
              <a:gd name="connsiteY48" fmla="*/ 5894070 h 6236970"/>
              <a:gd name="connsiteX49" fmla="*/ 541020 w 2339340"/>
              <a:gd name="connsiteY49" fmla="*/ 6092190 h 6236970"/>
              <a:gd name="connsiteX50" fmla="*/ 510540 w 2339340"/>
              <a:gd name="connsiteY50" fmla="*/ 6156960 h 6236970"/>
              <a:gd name="connsiteX51" fmla="*/ 701040 w 2339340"/>
              <a:gd name="connsiteY51" fmla="*/ 6092190 h 6236970"/>
              <a:gd name="connsiteX52" fmla="*/ 830580 w 2339340"/>
              <a:gd name="connsiteY52" fmla="*/ 6065520 h 6236970"/>
              <a:gd name="connsiteX53" fmla="*/ 952500 w 2339340"/>
              <a:gd name="connsiteY53" fmla="*/ 5974080 h 6236970"/>
              <a:gd name="connsiteX54" fmla="*/ 963930 w 2339340"/>
              <a:gd name="connsiteY54" fmla="*/ 5871210 h 6236970"/>
              <a:gd name="connsiteX55" fmla="*/ 1108710 w 2339340"/>
              <a:gd name="connsiteY55" fmla="*/ 5817870 h 6236970"/>
              <a:gd name="connsiteX56" fmla="*/ 1108710 w 2339340"/>
              <a:gd name="connsiteY56" fmla="*/ 5791200 h 6236970"/>
              <a:gd name="connsiteX57" fmla="*/ 1032510 w 2339340"/>
              <a:gd name="connsiteY57" fmla="*/ 5634990 h 6236970"/>
              <a:gd name="connsiteX58" fmla="*/ 1043940 w 2339340"/>
              <a:gd name="connsiteY58" fmla="*/ 5280660 h 6236970"/>
              <a:gd name="connsiteX59" fmla="*/ 1074420 w 2339340"/>
              <a:gd name="connsiteY59" fmla="*/ 4888230 h 6236970"/>
              <a:gd name="connsiteX60" fmla="*/ 1002030 w 2339340"/>
              <a:gd name="connsiteY60" fmla="*/ 4423410 h 6236970"/>
              <a:gd name="connsiteX61" fmla="*/ 1066800 w 2339340"/>
              <a:gd name="connsiteY61" fmla="*/ 4130040 h 6236970"/>
              <a:gd name="connsiteX62" fmla="*/ 1116330 w 2339340"/>
              <a:gd name="connsiteY62" fmla="*/ 3775710 h 6236970"/>
              <a:gd name="connsiteX63" fmla="*/ 1165860 w 2339340"/>
              <a:gd name="connsiteY63" fmla="*/ 3375660 h 6236970"/>
              <a:gd name="connsiteX64" fmla="*/ 1238250 w 2339340"/>
              <a:gd name="connsiteY64" fmla="*/ 3882390 h 6236970"/>
              <a:gd name="connsiteX65" fmla="*/ 1280160 w 2339340"/>
              <a:gd name="connsiteY65" fmla="*/ 4366260 h 6236970"/>
              <a:gd name="connsiteX66" fmla="*/ 1310640 w 2339340"/>
              <a:gd name="connsiteY66" fmla="*/ 4533900 h 6236970"/>
              <a:gd name="connsiteX67" fmla="*/ 1272540 w 2339340"/>
              <a:gd name="connsiteY67" fmla="*/ 4838700 h 6236970"/>
              <a:gd name="connsiteX68" fmla="*/ 1242060 w 2339340"/>
              <a:gd name="connsiteY68" fmla="*/ 5059680 h 6236970"/>
              <a:gd name="connsiteX69" fmla="*/ 1276350 w 2339340"/>
              <a:gd name="connsiteY69" fmla="*/ 5288280 h 6236970"/>
              <a:gd name="connsiteX70" fmla="*/ 1333500 w 2339340"/>
              <a:gd name="connsiteY70" fmla="*/ 5494020 h 6236970"/>
              <a:gd name="connsiteX71" fmla="*/ 1314450 w 2339340"/>
              <a:gd name="connsiteY71" fmla="*/ 5615940 h 6236970"/>
              <a:gd name="connsiteX72" fmla="*/ 1264920 w 2339340"/>
              <a:gd name="connsiteY72" fmla="*/ 5795010 h 6236970"/>
              <a:gd name="connsiteX73" fmla="*/ 1264920 w 2339340"/>
              <a:gd name="connsiteY73" fmla="*/ 5901690 h 6236970"/>
              <a:gd name="connsiteX74" fmla="*/ 1424940 w 2339340"/>
              <a:gd name="connsiteY74" fmla="*/ 6236970 h 6236970"/>
              <a:gd name="connsiteX75" fmla="*/ 1565910 w 2339340"/>
              <a:gd name="connsiteY75" fmla="*/ 6065520 h 6236970"/>
              <a:gd name="connsiteX76" fmla="*/ 1604010 w 2339340"/>
              <a:gd name="connsiteY76" fmla="*/ 6012180 h 6236970"/>
              <a:gd name="connsiteX77" fmla="*/ 1524000 w 2339340"/>
              <a:gd name="connsiteY77" fmla="*/ 5844540 h 6236970"/>
              <a:gd name="connsiteX78" fmla="*/ 1466850 w 2339340"/>
              <a:gd name="connsiteY78" fmla="*/ 5718810 h 6236970"/>
              <a:gd name="connsiteX79" fmla="*/ 1440180 w 2339340"/>
              <a:gd name="connsiteY79" fmla="*/ 5638800 h 6236970"/>
              <a:gd name="connsiteX80" fmla="*/ 1546860 w 2339340"/>
              <a:gd name="connsiteY80" fmla="*/ 5078730 h 6236970"/>
              <a:gd name="connsiteX81" fmla="*/ 1600200 w 2339340"/>
              <a:gd name="connsiteY81" fmla="*/ 4507230 h 6236970"/>
              <a:gd name="connsiteX82" fmla="*/ 1684020 w 2339340"/>
              <a:gd name="connsiteY82" fmla="*/ 4027170 h 6236970"/>
              <a:gd name="connsiteX83" fmla="*/ 1703070 w 2339340"/>
              <a:gd name="connsiteY83" fmla="*/ 3688080 h 6236970"/>
              <a:gd name="connsiteX84" fmla="*/ 1645920 w 2339340"/>
              <a:gd name="connsiteY84" fmla="*/ 2884170 h 6236970"/>
              <a:gd name="connsiteX85" fmla="*/ 1630680 w 2339340"/>
              <a:gd name="connsiteY85" fmla="*/ 2868930 h 6236970"/>
              <a:gd name="connsiteX86" fmla="*/ 1607820 w 2339340"/>
              <a:gd name="connsiteY86" fmla="*/ 2750820 h 6236970"/>
              <a:gd name="connsiteX87" fmla="*/ 1584960 w 2339340"/>
              <a:gd name="connsiteY87" fmla="*/ 2423160 h 6236970"/>
              <a:gd name="connsiteX88" fmla="*/ 1584960 w 2339340"/>
              <a:gd name="connsiteY88" fmla="*/ 2072640 h 6236970"/>
              <a:gd name="connsiteX89" fmla="*/ 1619250 w 2339340"/>
              <a:gd name="connsiteY89" fmla="*/ 1771650 h 6236970"/>
              <a:gd name="connsiteX90" fmla="*/ 1691640 w 2339340"/>
              <a:gd name="connsiteY90" fmla="*/ 1501140 h 6236970"/>
              <a:gd name="connsiteX91" fmla="*/ 1954530 w 2339340"/>
              <a:gd name="connsiteY91" fmla="*/ 1924050 h 6236970"/>
              <a:gd name="connsiteX92" fmla="*/ 2045970 w 2339340"/>
              <a:gd name="connsiteY92" fmla="*/ 2045970 h 6236970"/>
              <a:gd name="connsiteX93" fmla="*/ 1840230 w 2339340"/>
              <a:gd name="connsiteY93" fmla="*/ 2358390 h 6236970"/>
              <a:gd name="connsiteX94" fmla="*/ 1729740 w 2339340"/>
              <a:gd name="connsiteY94" fmla="*/ 2545080 h 6236970"/>
              <a:gd name="connsiteX95" fmla="*/ 1672590 w 2339340"/>
              <a:gd name="connsiteY95" fmla="*/ 2674620 h 6236970"/>
              <a:gd name="connsiteX96" fmla="*/ 1604010 w 2339340"/>
              <a:gd name="connsiteY96" fmla="*/ 2754630 h 6236970"/>
              <a:gd name="connsiteX97" fmla="*/ 1634490 w 2339340"/>
              <a:gd name="connsiteY97" fmla="*/ 3040380 h 6236970"/>
              <a:gd name="connsiteX98" fmla="*/ 1729740 w 2339340"/>
              <a:gd name="connsiteY98" fmla="*/ 2891790 h 6236970"/>
              <a:gd name="connsiteX99" fmla="*/ 1927860 w 2339340"/>
              <a:gd name="connsiteY99" fmla="*/ 2689860 h 6236970"/>
              <a:gd name="connsiteX100" fmla="*/ 2065020 w 2339340"/>
              <a:gd name="connsiteY100" fmla="*/ 2548890 h 6236970"/>
              <a:gd name="connsiteX101" fmla="*/ 2202180 w 2339340"/>
              <a:gd name="connsiteY101" fmla="*/ 2339340 h 6236970"/>
              <a:gd name="connsiteX102" fmla="*/ 2339340 w 2339340"/>
              <a:gd name="connsiteY102" fmla="*/ 2049780 h 6236970"/>
              <a:gd name="connsiteX103" fmla="*/ 2293620 w 2339340"/>
              <a:gd name="connsiteY103" fmla="*/ 1958340 h 6236970"/>
              <a:gd name="connsiteX104" fmla="*/ 2232660 w 2339340"/>
              <a:gd name="connsiteY104" fmla="*/ 1752600 h 6236970"/>
              <a:gd name="connsiteX105" fmla="*/ 2175510 w 2339340"/>
              <a:gd name="connsiteY105" fmla="*/ 1565910 h 6236970"/>
              <a:gd name="connsiteX106" fmla="*/ 2065020 w 2339340"/>
              <a:gd name="connsiteY106" fmla="*/ 1352550 h 6236970"/>
              <a:gd name="connsiteX107" fmla="*/ 1958340 w 2339340"/>
              <a:gd name="connsiteY107" fmla="*/ 1169670 h 6236970"/>
              <a:gd name="connsiteX108" fmla="*/ 1878330 w 2339340"/>
              <a:gd name="connsiteY108" fmla="*/ 1043940 h 6236970"/>
              <a:gd name="connsiteX109" fmla="*/ 1752600 w 2339340"/>
              <a:gd name="connsiteY109" fmla="*/ 975360 h 6236970"/>
              <a:gd name="connsiteX110" fmla="*/ 1645920 w 2339340"/>
              <a:gd name="connsiteY110" fmla="*/ 956310 h 6236970"/>
              <a:gd name="connsiteX111" fmla="*/ 1546860 w 2339340"/>
              <a:gd name="connsiteY111" fmla="*/ 922020 h 6236970"/>
              <a:gd name="connsiteX112" fmla="*/ 1276350 w 2339340"/>
              <a:gd name="connsiteY112" fmla="*/ 861060 h 6236970"/>
              <a:gd name="connsiteX113" fmla="*/ 1257300 w 2339340"/>
              <a:gd name="connsiteY113" fmla="*/ 739140 h 6236970"/>
              <a:gd name="connsiteX114" fmla="*/ 1325880 w 2339340"/>
              <a:gd name="connsiteY114" fmla="*/ 594360 h 6236970"/>
              <a:gd name="connsiteX115" fmla="*/ 1363980 w 2339340"/>
              <a:gd name="connsiteY115" fmla="*/ 537210 h 6236970"/>
              <a:gd name="connsiteX116" fmla="*/ 1352550 w 2339340"/>
              <a:gd name="connsiteY116" fmla="*/ 438150 h 6236970"/>
              <a:gd name="connsiteX117" fmla="*/ 1348740 w 2339340"/>
              <a:gd name="connsiteY117" fmla="*/ 308610 h 6236970"/>
              <a:gd name="connsiteX118" fmla="*/ 1306830 w 2339340"/>
              <a:gd name="connsiteY118" fmla="*/ 114300 h 6236970"/>
              <a:gd name="connsiteX119" fmla="*/ 1188720 w 2339340"/>
              <a:gd name="connsiteY119" fmla="*/ 38100 h 6236970"/>
              <a:gd name="connsiteX120" fmla="*/ 1143000 w 2339340"/>
              <a:gd name="connsiteY120" fmla="*/ 11430 h 6236970"/>
              <a:gd name="connsiteX121" fmla="*/ 1093470 w 2339340"/>
              <a:gd name="connsiteY121" fmla="*/ 22860 h 6236970"/>
              <a:gd name="connsiteX0" fmla="*/ 1093470 w 2339340"/>
              <a:gd name="connsiteY0" fmla="*/ 22860 h 6236970"/>
              <a:gd name="connsiteX1" fmla="*/ 971550 w 2339340"/>
              <a:gd name="connsiteY1" fmla="*/ 68580 h 6236970"/>
              <a:gd name="connsiteX2" fmla="*/ 967740 w 2339340"/>
              <a:gd name="connsiteY2" fmla="*/ 0 h 6236970"/>
              <a:gd name="connsiteX3" fmla="*/ 872490 w 2339340"/>
              <a:gd name="connsiteY3" fmla="*/ 121920 h 6236970"/>
              <a:gd name="connsiteX4" fmla="*/ 849630 w 2339340"/>
              <a:gd name="connsiteY4" fmla="*/ 95250 h 6236970"/>
              <a:gd name="connsiteX5" fmla="*/ 800100 w 2339340"/>
              <a:gd name="connsiteY5" fmla="*/ 320040 h 6236970"/>
              <a:gd name="connsiteX6" fmla="*/ 811530 w 2339340"/>
              <a:gd name="connsiteY6" fmla="*/ 461010 h 6236970"/>
              <a:gd name="connsiteX7" fmla="*/ 754380 w 2339340"/>
              <a:gd name="connsiteY7" fmla="*/ 464820 h 6236970"/>
              <a:gd name="connsiteX8" fmla="*/ 781050 w 2339340"/>
              <a:gd name="connsiteY8" fmla="*/ 548640 h 6236970"/>
              <a:gd name="connsiteX9" fmla="*/ 822960 w 2339340"/>
              <a:gd name="connsiteY9" fmla="*/ 624840 h 6236970"/>
              <a:gd name="connsiteX10" fmla="*/ 887730 w 2339340"/>
              <a:gd name="connsiteY10" fmla="*/ 689610 h 6236970"/>
              <a:gd name="connsiteX11" fmla="*/ 925830 w 2339340"/>
              <a:gd name="connsiteY11" fmla="*/ 769620 h 6236970"/>
              <a:gd name="connsiteX12" fmla="*/ 925830 w 2339340"/>
              <a:gd name="connsiteY12" fmla="*/ 861060 h 6236970"/>
              <a:gd name="connsiteX13" fmla="*/ 803910 w 2339340"/>
              <a:gd name="connsiteY13" fmla="*/ 922020 h 6236970"/>
              <a:gd name="connsiteX14" fmla="*/ 701040 w 2339340"/>
              <a:gd name="connsiteY14" fmla="*/ 948690 h 6236970"/>
              <a:gd name="connsiteX15" fmla="*/ 556260 w 2339340"/>
              <a:gd name="connsiteY15" fmla="*/ 952500 h 6236970"/>
              <a:gd name="connsiteX16" fmla="*/ 403860 w 2339340"/>
              <a:gd name="connsiteY16" fmla="*/ 1002030 h 6236970"/>
              <a:gd name="connsiteX17" fmla="*/ 320040 w 2339340"/>
              <a:gd name="connsiteY17" fmla="*/ 1085850 h 6236970"/>
              <a:gd name="connsiteX18" fmla="*/ 247650 w 2339340"/>
              <a:gd name="connsiteY18" fmla="*/ 1276350 h 6236970"/>
              <a:gd name="connsiteX19" fmla="*/ 163830 w 2339340"/>
              <a:gd name="connsiteY19" fmla="*/ 1569720 h 6236970"/>
              <a:gd name="connsiteX20" fmla="*/ 83820 w 2339340"/>
              <a:gd name="connsiteY20" fmla="*/ 1783080 h 6236970"/>
              <a:gd name="connsiteX21" fmla="*/ 72390 w 2339340"/>
              <a:gd name="connsiteY21" fmla="*/ 1962150 h 6236970"/>
              <a:gd name="connsiteX22" fmla="*/ 0 w 2339340"/>
              <a:gd name="connsiteY22" fmla="*/ 2145030 h 6236970"/>
              <a:gd name="connsiteX23" fmla="*/ 11430 w 2339340"/>
              <a:gd name="connsiteY23" fmla="*/ 2251710 h 6236970"/>
              <a:gd name="connsiteX24" fmla="*/ 106680 w 2339340"/>
              <a:gd name="connsiteY24" fmla="*/ 2426970 h 6236970"/>
              <a:gd name="connsiteX25" fmla="*/ 243840 w 2339340"/>
              <a:gd name="connsiteY25" fmla="*/ 2594610 h 6236970"/>
              <a:gd name="connsiteX26" fmla="*/ 422910 w 2339340"/>
              <a:gd name="connsiteY26" fmla="*/ 2769870 h 6236970"/>
              <a:gd name="connsiteX27" fmla="*/ 609600 w 2339340"/>
              <a:gd name="connsiteY27" fmla="*/ 2929890 h 6236970"/>
              <a:gd name="connsiteX28" fmla="*/ 703183 w 2339340"/>
              <a:gd name="connsiteY28" fmla="*/ 3062525 h 6236970"/>
              <a:gd name="connsiteX29" fmla="*/ 711517 w 2339340"/>
              <a:gd name="connsiteY29" fmla="*/ 2784396 h 6236970"/>
              <a:gd name="connsiteX30" fmla="*/ 647700 w 2339340"/>
              <a:gd name="connsiteY30" fmla="*/ 2731770 h 6236970"/>
              <a:gd name="connsiteX31" fmla="*/ 541020 w 2339340"/>
              <a:gd name="connsiteY31" fmla="*/ 2537460 h 6236970"/>
              <a:gd name="connsiteX32" fmla="*/ 487680 w 2339340"/>
              <a:gd name="connsiteY32" fmla="*/ 2426970 h 6236970"/>
              <a:gd name="connsiteX33" fmla="*/ 293370 w 2339340"/>
              <a:gd name="connsiteY33" fmla="*/ 2205990 h 6236970"/>
              <a:gd name="connsiteX34" fmla="*/ 426720 w 2339340"/>
              <a:gd name="connsiteY34" fmla="*/ 1988820 h 6236970"/>
              <a:gd name="connsiteX35" fmla="*/ 483870 w 2339340"/>
              <a:gd name="connsiteY35" fmla="*/ 1878330 h 6236970"/>
              <a:gd name="connsiteX36" fmla="*/ 544830 w 2339340"/>
              <a:gd name="connsiteY36" fmla="*/ 1642110 h 6236970"/>
              <a:gd name="connsiteX37" fmla="*/ 636270 w 2339340"/>
              <a:gd name="connsiteY37" fmla="*/ 1897380 h 6236970"/>
              <a:gd name="connsiteX38" fmla="*/ 678180 w 2339340"/>
              <a:gd name="connsiteY38" fmla="*/ 2202180 h 6236970"/>
              <a:gd name="connsiteX39" fmla="*/ 689610 w 2339340"/>
              <a:gd name="connsiteY39" fmla="*/ 2487930 h 6236970"/>
              <a:gd name="connsiteX40" fmla="*/ 712470 w 2339340"/>
              <a:gd name="connsiteY40" fmla="*/ 2762250 h 6236970"/>
              <a:gd name="connsiteX41" fmla="*/ 701040 w 2339340"/>
              <a:gd name="connsiteY41" fmla="*/ 3177540 h 6236970"/>
              <a:gd name="connsiteX42" fmla="*/ 643890 w 2339340"/>
              <a:gd name="connsiteY42" fmla="*/ 3783330 h 6236970"/>
              <a:gd name="connsiteX43" fmla="*/ 613410 w 2339340"/>
              <a:gd name="connsiteY43" fmla="*/ 4255770 h 6236970"/>
              <a:gd name="connsiteX44" fmla="*/ 689610 w 2339340"/>
              <a:gd name="connsiteY44" fmla="*/ 4617720 h 6236970"/>
              <a:gd name="connsiteX45" fmla="*/ 803910 w 2339340"/>
              <a:gd name="connsiteY45" fmla="*/ 5215890 h 6236970"/>
              <a:gd name="connsiteX46" fmla="*/ 883920 w 2339340"/>
              <a:gd name="connsiteY46" fmla="*/ 5657850 h 6236970"/>
              <a:gd name="connsiteX47" fmla="*/ 872490 w 2339340"/>
              <a:gd name="connsiteY47" fmla="*/ 5684520 h 6236970"/>
              <a:gd name="connsiteX48" fmla="*/ 693420 w 2339340"/>
              <a:gd name="connsiteY48" fmla="*/ 5894070 h 6236970"/>
              <a:gd name="connsiteX49" fmla="*/ 541020 w 2339340"/>
              <a:gd name="connsiteY49" fmla="*/ 6092190 h 6236970"/>
              <a:gd name="connsiteX50" fmla="*/ 510540 w 2339340"/>
              <a:gd name="connsiteY50" fmla="*/ 6156960 h 6236970"/>
              <a:gd name="connsiteX51" fmla="*/ 701040 w 2339340"/>
              <a:gd name="connsiteY51" fmla="*/ 6092190 h 6236970"/>
              <a:gd name="connsiteX52" fmla="*/ 830580 w 2339340"/>
              <a:gd name="connsiteY52" fmla="*/ 6065520 h 6236970"/>
              <a:gd name="connsiteX53" fmla="*/ 952500 w 2339340"/>
              <a:gd name="connsiteY53" fmla="*/ 5974080 h 6236970"/>
              <a:gd name="connsiteX54" fmla="*/ 963930 w 2339340"/>
              <a:gd name="connsiteY54" fmla="*/ 5871210 h 6236970"/>
              <a:gd name="connsiteX55" fmla="*/ 1108710 w 2339340"/>
              <a:gd name="connsiteY55" fmla="*/ 5817870 h 6236970"/>
              <a:gd name="connsiteX56" fmla="*/ 1108710 w 2339340"/>
              <a:gd name="connsiteY56" fmla="*/ 5791200 h 6236970"/>
              <a:gd name="connsiteX57" fmla="*/ 1032510 w 2339340"/>
              <a:gd name="connsiteY57" fmla="*/ 5634990 h 6236970"/>
              <a:gd name="connsiteX58" fmla="*/ 1043940 w 2339340"/>
              <a:gd name="connsiteY58" fmla="*/ 5280660 h 6236970"/>
              <a:gd name="connsiteX59" fmla="*/ 1074420 w 2339340"/>
              <a:gd name="connsiteY59" fmla="*/ 4888230 h 6236970"/>
              <a:gd name="connsiteX60" fmla="*/ 1002030 w 2339340"/>
              <a:gd name="connsiteY60" fmla="*/ 4423410 h 6236970"/>
              <a:gd name="connsiteX61" fmla="*/ 1066800 w 2339340"/>
              <a:gd name="connsiteY61" fmla="*/ 4130040 h 6236970"/>
              <a:gd name="connsiteX62" fmla="*/ 1116330 w 2339340"/>
              <a:gd name="connsiteY62" fmla="*/ 3775710 h 6236970"/>
              <a:gd name="connsiteX63" fmla="*/ 1165860 w 2339340"/>
              <a:gd name="connsiteY63" fmla="*/ 3375660 h 6236970"/>
              <a:gd name="connsiteX64" fmla="*/ 1238250 w 2339340"/>
              <a:gd name="connsiteY64" fmla="*/ 3882390 h 6236970"/>
              <a:gd name="connsiteX65" fmla="*/ 1280160 w 2339340"/>
              <a:gd name="connsiteY65" fmla="*/ 4366260 h 6236970"/>
              <a:gd name="connsiteX66" fmla="*/ 1310640 w 2339340"/>
              <a:gd name="connsiteY66" fmla="*/ 4533900 h 6236970"/>
              <a:gd name="connsiteX67" fmla="*/ 1272540 w 2339340"/>
              <a:gd name="connsiteY67" fmla="*/ 4838700 h 6236970"/>
              <a:gd name="connsiteX68" fmla="*/ 1242060 w 2339340"/>
              <a:gd name="connsiteY68" fmla="*/ 5059680 h 6236970"/>
              <a:gd name="connsiteX69" fmla="*/ 1276350 w 2339340"/>
              <a:gd name="connsiteY69" fmla="*/ 5288280 h 6236970"/>
              <a:gd name="connsiteX70" fmla="*/ 1333500 w 2339340"/>
              <a:gd name="connsiteY70" fmla="*/ 5494020 h 6236970"/>
              <a:gd name="connsiteX71" fmla="*/ 1314450 w 2339340"/>
              <a:gd name="connsiteY71" fmla="*/ 5615940 h 6236970"/>
              <a:gd name="connsiteX72" fmla="*/ 1264920 w 2339340"/>
              <a:gd name="connsiteY72" fmla="*/ 5795010 h 6236970"/>
              <a:gd name="connsiteX73" fmla="*/ 1264920 w 2339340"/>
              <a:gd name="connsiteY73" fmla="*/ 5901690 h 6236970"/>
              <a:gd name="connsiteX74" fmla="*/ 1424940 w 2339340"/>
              <a:gd name="connsiteY74" fmla="*/ 6236970 h 6236970"/>
              <a:gd name="connsiteX75" fmla="*/ 1565910 w 2339340"/>
              <a:gd name="connsiteY75" fmla="*/ 6065520 h 6236970"/>
              <a:gd name="connsiteX76" fmla="*/ 1604010 w 2339340"/>
              <a:gd name="connsiteY76" fmla="*/ 6012180 h 6236970"/>
              <a:gd name="connsiteX77" fmla="*/ 1524000 w 2339340"/>
              <a:gd name="connsiteY77" fmla="*/ 5844540 h 6236970"/>
              <a:gd name="connsiteX78" fmla="*/ 1466850 w 2339340"/>
              <a:gd name="connsiteY78" fmla="*/ 5718810 h 6236970"/>
              <a:gd name="connsiteX79" fmla="*/ 1440180 w 2339340"/>
              <a:gd name="connsiteY79" fmla="*/ 5638800 h 6236970"/>
              <a:gd name="connsiteX80" fmla="*/ 1546860 w 2339340"/>
              <a:gd name="connsiteY80" fmla="*/ 5078730 h 6236970"/>
              <a:gd name="connsiteX81" fmla="*/ 1600200 w 2339340"/>
              <a:gd name="connsiteY81" fmla="*/ 4507230 h 6236970"/>
              <a:gd name="connsiteX82" fmla="*/ 1684020 w 2339340"/>
              <a:gd name="connsiteY82" fmla="*/ 4027170 h 6236970"/>
              <a:gd name="connsiteX83" fmla="*/ 1703070 w 2339340"/>
              <a:gd name="connsiteY83" fmla="*/ 3688080 h 6236970"/>
              <a:gd name="connsiteX84" fmla="*/ 1645920 w 2339340"/>
              <a:gd name="connsiteY84" fmla="*/ 2884170 h 6236970"/>
              <a:gd name="connsiteX85" fmla="*/ 1630680 w 2339340"/>
              <a:gd name="connsiteY85" fmla="*/ 2868930 h 6236970"/>
              <a:gd name="connsiteX86" fmla="*/ 1607820 w 2339340"/>
              <a:gd name="connsiteY86" fmla="*/ 2750820 h 6236970"/>
              <a:gd name="connsiteX87" fmla="*/ 1584960 w 2339340"/>
              <a:gd name="connsiteY87" fmla="*/ 2423160 h 6236970"/>
              <a:gd name="connsiteX88" fmla="*/ 1584960 w 2339340"/>
              <a:gd name="connsiteY88" fmla="*/ 2072640 h 6236970"/>
              <a:gd name="connsiteX89" fmla="*/ 1619250 w 2339340"/>
              <a:gd name="connsiteY89" fmla="*/ 1771650 h 6236970"/>
              <a:gd name="connsiteX90" fmla="*/ 1691640 w 2339340"/>
              <a:gd name="connsiteY90" fmla="*/ 1501140 h 6236970"/>
              <a:gd name="connsiteX91" fmla="*/ 1954530 w 2339340"/>
              <a:gd name="connsiteY91" fmla="*/ 1924050 h 6236970"/>
              <a:gd name="connsiteX92" fmla="*/ 2045970 w 2339340"/>
              <a:gd name="connsiteY92" fmla="*/ 2045970 h 6236970"/>
              <a:gd name="connsiteX93" fmla="*/ 1840230 w 2339340"/>
              <a:gd name="connsiteY93" fmla="*/ 2358390 h 6236970"/>
              <a:gd name="connsiteX94" fmla="*/ 1729740 w 2339340"/>
              <a:gd name="connsiteY94" fmla="*/ 2545080 h 6236970"/>
              <a:gd name="connsiteX95" fmla="*/ 1672590 w 2339340"/>
              <a:gd name="connsiteY95" fmla="*/ 2674620 h 6236970"/>
              <a:gd name="connsiteX96" fmla="*/ 1604010 w 2339340"/>
              <a:gd name="connsiteY96" fmla="*/ 2754630 h 6236970"/>
              <a:gd name="connsiteX97" fmla="*/ 1658302 w 2339340"/>
              <a:gd name="connsiteY97" fmla="*/ 3010615 h 6236970"/>
              <a:gd name="connsiteX98" fmla="*/ 1729740 w 2339340"/>
              <a:gd name="connsiteY98" fmla="*/ 2891790 h 6236970"/>
              <a:gd name="connsiteX99" fmla="*/ 1927860 w 2339340"/>
              <a:gd name="connsiteY99" fmla="*/ 2689860 h 6236970"/>
              <a:gd name="connsiteX100" fmla="*/ 2065020 w 2339340"/>
              <a:gd name="connsiteY100" fmla="*/ 2548890 h 6236970"/>
              <a:gd name="connsiteX101" fmla="*/ 2202180 w 2339340"/>
              <a:gd name="connsiteY101" fmla="*/ 2339340 h 6236970"/>
              <a:gd name="connsiteX102" fmla="*/ 2339340 w 2339340"/>
              <a:gd name="connsiteY102" fmla="*/ 2049780 h 6236970"/>
              <a:gd name="connsiteX103" fmla="*/ 2293620 w 2339340"/>
              <a:gd name="connsiteY103" fmla="*/ 1958340 h 6236970"/>
              <a:gd name="connsiteX104" fmla="*/ 2232660 w 2339340"/>
              <a:gd name="connsiteY104" fmla="*/ 1752600 h 6236970"/>
              <a:gd name="connsiteX105" fmla="*/ 2175510 w 2339340"/>
              <a:gd name="connsiteY105" fmla="*/ 1565910 h 6236970"/>
              <a:gd name="connsiteX106" fmla="*/ 2065020 w 2339340"/>
              <a:gd name="connsiteY106" fmla="*/ 1352550 h 6236970"/>
              <a:gd name="connsiteX107" fmla="*/ 1958340 w 2339340"/>
              <a:gd name="connsiteY107" fmla="*/ 1169670 h 6236970"/>
              <a:gd name="connsiteX108" fmla="*/ 1878330 w 2339340"/>
              <a:gd name="connsiteY108" fmla="*/ 1043940 h 6236970"/>
              <a:gd name="connsiteX109" fmla="*/ 1752600 w 2339340"/>
              <a:gd name="connsiteY109" fmla="*/ 975360 h 6236970"/>
              <a:gd name="connsiteX110" fmla="*/ 1645920 w 2339340"/>
              <a:gd name="connsiteY110" fmla="*/ 956310 h 6236970"/>
              <a:gd name="connsiteX111" fmla="*/ 1546860 w 2339340"/>
              <a:gd name="connsiteY111" fmla="*/ 922020 h 6236970"/>
              <a:gd name="connsiteX112" fmla="*/ 1276350 w 2339340"/>
              <a:gd name="connsiteY112" fmla="*/ 861060 h 6236970"/>
              <a:gd name="connsiteX113" fmla="*/ 1257300 w 2339340"/>
              <a:gd name="connsiteY113" fmla="*/ 739140 h 6236970"/>
              <a:gd name="connsiteX114" fmla="*/ 1325880 w 2339340"/>
              <a:gd name="connsiteY114" fmla="*/ 594360 h 6236970"/>
              <a:gd name="connsiteX115" fmla="*/ 1363980 w 2339340"/>
              <a:gd name="connsiteY115" fmla="*/ 537210 h 6236970"/>
              <a:gd name="connsiteX116" fmla="*/ 1352550 w 2339340"/>
              <a:gd name="connsiteY116" fmla="*/ 438150 h 6236970"/>
              <a:gd name="connsiteX117" fmla="*/ 1348740 w 2339340"/>
              <a:gd name="connsiteY117" fmla="*/ 308610 h 6236970"/>
              <a:gd name="connsiteX118" fmla="*/ 1306830 w 2339340"/>
              <a:gd name="connsiteY118" fmla="*/ 114300 h 6236970"/>
              <a:gd name="connsiteX119" fmla="*/ 1188720 w 2339340"/>
              <a:gd name="connsiteY119" fmla="*/ 38100 h 6236970"/>
              <a:gd name="connsiteX120" fmla="*/ 1143000 w 2339340"/>
              <a:gd name="connsiteY120" fmla="*/ 11430 h 6236970"/>
              <a:gd name="connsiteX121" fmla="*/ 1093470 w 2339340"/>
              <a:gd name="connsiteY121" fmla="*/ 22860 h 6236970"/>
              <a:gd name="connsiteX0" fmla="*/ 1093470 w 2339340"/>
              <a:gd name="connsiteY0" fmla="*/ 22860 h 6236970"/>
              <a:gd name="connsiteX1" fmla="*/ 971550 w 2339340"/>
              <a:gd name="connsiteY1" fmla="*/ 68580 h 6236970"/>
              <a:gd name="connsiteX2" fmla="*/ 967740 w 2339340"/>
              <a:gd name="connsiteY2" fmla="*/ 0 h 6236970"/>
              <a:gd name="connsiteX3" fmla="*/ 872490 w 2339340"/>
              <a:gd name="connsiteY3" fmla="*/ 121920 h 6236970"/>
              <a:gd name="connsiteX4" fmla="*/ 849630 w 2339340"/>
              <a:gd name="connsiteY4" fmla="*/ 95250 h 6236970"/>
              <a:gd name="connsiteX5" fmla="*/ 800100 w 2339340"/>
              <a:gd name="connsiteY5" fmla="*/ 320040 h 6236970"/>
              <a:gd name="connsiteX6" fmla="*/ 811530 w 2339340"/>
              <a:gd name="connsiteY6" fmla="*/ 461010 h 6236970"/>
              <a:gd name="connsiteX7" fmla="*/ 754380 w 2339340"/>
              <a:gd name="connsiteY7" fmla="*/ 464820 h 6236970"/>
              <a:gd name="connsiteX8" fmla="*/ 781050 w 2339340"/>
              <a:gd name="connsiteY8" fmla="*/ 548640 h 6236970"/>
              <a:gd name="connsiteX9" fmla="*/ 822960 w 2339340"/>
              <a:gd name="connsiteY9" fmla="*/ 624840 h 6236970"/>
              <a:gd name="connsiteX10" fmla="*/ 887730 w 2339340"/>
              <a:gd name="connsiteY10" fmla="*/ 689610 h 6236970"/>
              <a:gd name="connsiteX11" fmla="*/ 925830 w 2339340"/>
              <a:gd name="connsiteY11" fmla="*/ 769620 h 6236970"/>
              <a:gd name="connsiteX12" fmla="*/ 925830 w 2339340"/>
              <a:gd name="connsiteY12" fmla="*/ 861060 h 6236970"/>
              <a:gd name="connsiteX13" fmla="*/ 803910 w 2339340"/>
              <a:gd name="connsiteY13" fmla="*/ 922020 h 6236970"/>
              <a:gd name="connsiteX14" fmla="*/ 701040 w 2339340"/>
              <a:gd name="connsiteY14" fmla="*/ 948690 h 6236970"/>
              <a:gd name="connsiteX15" fmla="*/ 556260 w 2339340"/>
              <a:gd name="connsiteY15" fmla="*/ 952500 h 6236970"/>
              <a:gd name="connsiteX16" fmla="*/ 403860 w 2339340"/>
              <a:gd name="connsiteY16" fmla="*/ 1002030 h 6236970"/>
              <a:gd name="connsiteX17" fmla="*/ 320040 w 2339340"/>
              <a:gd name="connsiteY17" fmla="*/ 1085850 h 6236970"/>
              <a:gd name="connsiteX18" fmla="*/ 247650 w 2339340"/>
              <a:gd name="connsiteY18" fmla="*/ 1276350 h 6236970"/>
              <a:gd name="connsiteX19" fmla="*/ 163830 w 2339340"/>
              <a:gd name="connsiteY19" fmla="*/ 1569720 h 6236970"/>
              <a:gd name="connsiteX20" fmla="*/ 83820 w 2339340"/>
              <a:gd name="connsiteY20" fmla="*/ 1783080 h 6236970"/>
              <a:gd name="connsiteX21" fmla="*/ 72390 w 2339340"/>
              <a:gd name="connsiteY21" fmla="*/ 1962150 h 6236970"/>
              <a:gd name="connsiteX22" fmla="*/ 0 w 2339340"/>
              <a:gd name="connsiteY22" fmla="*/ 2145030 h 6236970"/>
              <a:gd name="connsiteX23" fmla="*/ 11430 w 2339340"/>
              <a:gd name="connsiteY23" fmla="*/ 2251710 h 6236970"/>
              <a:gd name="connsiteX24" fmla="*/ 106680 w 2339340"/>
              <a:gd name="connsiteY24" fmla="*/ 2426970 h 6236970"/>
              <a:gd name="connsiteX25" fmla="*/ 243840 w 2339340"/>
              <a:gd name="connsiteY25" fmla="*/ 2594610 h 6236970"/>
              <a:gd name="connsiteX26" fmla="*/ 422910 w 2339340"/>
              <a:gd name="connsiteY26" fmla="*/ 2769870 h 6236970"/>
              <a:gd name="connsiteX27" fmla="*/ 609600 w 2339340"/>
              <a:gd name="connsiteY27" fmla="*/ 2929890 h 6236970"/>
              <a:gd name="connsiteX28" fmla="*/ 703183 w 2339340"/>
              <a:gd name="connsiteY28" fmla="*/ 3062525 h 6236970"/>
              <a:gd name="connsiteX29" fmla="*/ 711517 w 2339340"/>
              <a:gd name="connsiteY29" fmla="*/ 2784396 h 6236970"/>
              <a:gd name="connsiteX30" fmla="*/ 647700 w 2339340"/>
              <a:gd name="connsiteY30" fmla="*/ 2731770 h 6236970"/>
              <a:gd name="connsiteX31" fmla="*/ 541020 w 2339340"/>
              <a:gd name="connsiteY31" fmla="*/ 2537460 h 6236970"/>
              <a:gd name="connsiteX32" fmla="*/ 487680 w 2339340"/>
              <a:gd name="connsiteY32" fmla="*/ 2426970 h 6236970"/>
              <a:gd name="connsiteX33" fmla="*/ 293370 w 2339340"/>
              <a:gd name="connsiteY33" fmla="*/ 2205990 h 6236970"/>
              <a:gd name="connsiteX34" fmla="*/ 426720 w 2339340"/>
              <a:gd name="connsiteY34" fmla="*/ 1988820 h 6236970"/>
              <a:gd name="connsiteX35" fmla="*/ 483870 w 2339340"/>
              <a:gd name="connsiteY35" fmla="*/ 1878330 h 6236970"/>
              <a:gd name="connsiteX36" fmla="*/ 544830 w 2339340"/>
              <a:gd name="connsiteY36" fmla="*/ 1642110 h 6236970"/>
              <a:gd name="connsiteX37" fmla="*/ 636270 w 2339340"/>
              <a:gd name="connsiteY37" fmla="*/ 1897380 h 6236970"/>
              <a:gd name="connsiteX38" fmla="*/ 678180 w 2339340"/>
              <a:gd name="connsiteY38" fmla="*/ 2202180 h 6236970"/>
              <a:gd name="connsiteX39" fmla="*/ 689610 w 2339340"/>
              <a:gd name="connsiteY39" fmla="*/ 2487930 h 6236970"/>
              <a:gd name="connsiteX40" fmla="*/ 712470 w 2339340"/>
              <a:gd name="connsiteY40" fmla="*/ 2762250 h 6236970"/>
              <a:gd name="connsiteX41" fmla="*/ 701040 w 2339340"/>
              <a:gd name="connsiteY41" fmla="*/ 3177540 h 6236970"/>
              <a:gd name="connsiteX42" fmla="*/ 643890 w 2339340"/>
              <a:gd name="connsiteY42" fmla="*/ 3783330 h 6236970"/>
              <a:gd name="connsiteX43" fmla="*/ 613410 w 2339340"/>
              <a:gd name="connsiteY43" fmla="*/ 4255770 h 6236970"/>
              <a:gd name="connsiteX44" fmla="*/ 689610 w 2339340"/>
              <a:gd name="connsiteY44" fmla="*/ 4617720 h 6236970"/>
              <a:gd name="connsiteX45" fmla="*/ 803910 w 2339340"/>
              <a:gd name="connsiteY45" fmla="*/ 5215890 h 6236970"/>
              <a:gd name="connsiteX46" fmla="*/ 883920 w 2339340"/>
              <a:gd name="connsiteY46" fmla="*/ 5657850 h 6236970"/>
              <a:gd name="connsiteX47" fmla="*/ 872490 w 2339340"/>
              <a:gd name="connsiteY47" fmla="*/ 5684520 h 6236970"/>
              <a:gd name="connsiteX48" fmla="*/ 693420 w 2339340"/>
              <a:gd name="connsiteY48" fmla="*/ 5894070 h 6236970"/>
              <a:gd name="connsiteX49" fmla="*/ 541020 w 2339340"/>
              <a:gd name="connsiteY49" fmla="*/ 6092190 h 6236970"/>
              <a:gd name="connsiteX50" fmla="*/ 510540 w 2339340"/>
              <a:gd name="connsiteY50" fmla="*/ 6156960 h 6236970"/>
              <a:gd name="connsiteX51" fmla="*/ 701040 w 2339340"/>
              <a:gd name="connsiteY51" fmla="*/ 6092190 h 6236970"/>
              <a:gd name="connsiteX52" fmla="*/ 830580 w 2339340"/>
              <a:gd name="connsiteY52" fmla="*/ 6065520 h 6236970"/>
              <a:gd name="connsiteX53" fmla="*/ 952500 w 2339340"/>
              <a:gd name="connsiteY53" fmla="*/ 5974080 h 6236970"/>
              <a:gd name="connsiteX54" fmla="*/ 963930 w 2339340"/>
              <a:gd name="connsiteY54" fmla="*/ 5871210 h 6236970"/>
              <a:gd name="connsiteX55" fmla="*/ 1108710 w 2339340"/>
              <a:gd name="connsiteY55" fmla="*/ 5817870 h 6236970"/>
              <a:gd name="connsiteX56" fmla="*/ 1108710 w 2339340"/>
              <a:gd name="connsiteY56" fmla="*/ 5791200 h 6236970"/>
              <a:gd name="connsiteX57" fmla="*/ 1032510 w 2339340"/>
              <a:gd name="connsiteY57" fmla="*/ 5634990 h 6236970"/>
              <a:gd name="connsiteX58" fmla="*/ 1043940 w 2339340"/>
              <a:gd name="connsiteY58" fmla="*/ 5280660 h 6236970"/>
              <a:gd name="connsiteX59" fmla="*/ 1074420 w 2339340"/>
              <a:gd name="connsiteY59" fmla="*/ 4888230 h 6236970"/>
              <a:gd name="connsiteX60" fmla="*/ 1002030 w 2339340"/>
              <a:gd name="connsiteY60" fmla="*/ 4423410 h 6236970"/>
              <a:gd name="connsiteX61" fmla="*/ 1066800 w 2339340"/>
              <a:gd name="connsiteY61" fmla="*/ 4130040 h 6236970"/>
              <a:gd name="connsiteX62" fmla="*/ 1116330 w 2339340"/>
              <a:gd name="connsiteY62" fmla="*/ 3775710 h 6236970"/>
              <a:gd name="connsiteX63" fmla="*/ 1165860 w 2339340"/>
              <a:gd name="connsiteY63" fmla="*/ 3375660 h 6236970"/>
              <a:gd name="connsiteX64" fmla="*/ 1238250 w 2339340"/>
              <a:gd name="connsiteY64" fmla="*/ 3882390 h 6236970"/>
              <a:gd name="connsiteX65" fmla="*/ 1280160 w 2339340"/>
              <a:gd name="connsiteY65" fmla="*/ 4366260 h 6236970"/>
              <a:gd name="connsiteX66" fmla="*/ 1310640 w 2339340"/>
              <a:gd name="connsiteY66" fmla="*/ 4533900 h 6236970"/>
              <a:gd name="connsiteX67" fmla="*/ 1272540 w 2339340"/>
              <a:gd name="connsiteY67" fmla="*/ 4838700 h 6236970"/>
              <a:gd name="connsiteX68" fmla="*/ 1242060 w 2339340"/>
              <a:gd name="connsiteY68" fmla="*/ 5059680 h 6236970"/>
              <a:gd name="connsiteX69" fmla="*/ 1276350 w 2339340"/>
              <a:gd name="connsiteY69" fmla="*/ 5288280 h 6236970"/>
              <a:gd name="connsiteX70" fmla="*/ 1333500 w 2339340"/>
              <a:gd name="connsiteY70" fmla="*/ 5494020 h 6236970"/>
              <a:gd name="connsiteX71" fmla="*/ 1314450 w 2339340"/>
              <a:gd name="connsiteY71" fmla="*/ 5615940 h 6236970"/>
              <a:gd name="connsiteX72" fmla="*/ 1264920 w 2339340"/>
              <a:gd name="connsiteY72" fmla="*/ 5795010 h 6236970"/>
              <a:gd name="connsiteX73" fmla="*/ 1264920 w 2339340"/>
              <a:gd name="connsiteY73" fmla="*/ 5901690 h 6236970"/>
              <a:gd name="connsiteX74" fmla="*/ 1424940 w 2339340"/>
              <a:gd name="connsiteY74" fmla="*/ 6236970 h 6236970"/>
              <a:gd name="connsiteX75" fmla="*/ 1565910 w 2339340"/>
              <a:gd name="connsiteY75" fmla="*/ 6065520 h 6236970"/>
              <a:gd name="connsiteX76" fmla="*/ 1604010 w 2339340"/>
              <a:gd name="connsiteY76" fmla="*/ 6012180 h 6236970"/>
              <a:gd name="connsiteX77" fmla="*/ 1524000 w 2339340"/>
              <a:gd name="connsiteY77" fmla="*/ 5844540 h 6236970"/>
              <a:gd name="connsiteX78" fmla="*/ 1466850 w 2339340"/>
              <a:gd name="connsiteY78" fmla="*/ 5718810 h 6236970"/>
              <a:gd name="connsiteX79" fmla="*/ 1440180 w 2339340"/>
              <a:gd name="connsiteY79" fmla="*/ 5638800 h 6236970"/>
              <a:gd name="connsiteX80" fmla="*/ 1546860 w 2339340"/>
              <a:gd name="connsiteY80" fmla="*/ 5078730 h 6236970"/>
              <a:gd name="connsiteX81" fmla="*/ 1600200 w 2339340"/>
              <a:gd name="connsiteY81" fmla="*/ 4507230 h 6236970"/>
              <a:gd name="connsiteX82" fmla="*/ 1684020 w 2339340"/>
              <a:gd name="connsiteY82" fmla="*/ 4027170 h 6236970"/>
              <a:gd name="connsiteX83" fmla="*/ 1703070 w 2339340"/>
              <a:gd name="connsiteY83" fmla="*/ 3688080 h 6236970"/>
              <a:gd name="connsiteX84" fmla="*/ 1673305 w 2339340"/>
              <a:gd name="connsiteY84" fmla="*/ 3083005 h 6236970"/>
              <a:gd name="connsiteX85" fmla="*/ 1630680 w 2339340"/>
              <a:gd name="connsiteY85" fmla="*/ 2868930 h 6236970"/>
              <a:gd name="connsiteX86" fmla="*/ 1607820 w 2339340"/>
              <a:gd name="connsiteY86" fmla="*/ 2750820 h 6236970"/>
              <a:gd name="connsiteX87" fmla="*/ 1584960 w 2339340"/>
              <a:gd name="connsiteY87" fmla="*/ 2423160 h 6236970"/>
              <a:gd name="connsiteX88" fmla="*/ 1584960 w 2339340"/>
              <a:gd name="connsiteY88" fmla="*/ 2072640 h 6236970"/>
              <a:gd name="connsiteX89" fmla="*/ 1619250 w 2339340"/>
              <a:gd name="connsiteY89" fmla="*/ 1771650 h 6236970"/>
              <a:gd name="connsiteX90" fmla="*/ 1691640 w 2339340"/>
              <a:gd name="connsiteY90" fmla="*/ 1501140 h 6236970"/>
              <a:gd name="connsiteX91" fmla="*/ 1954530 w 2339340"/>
              <a:gd name="connsiteY91" fmla="*/ 1924050 h 6236970"/>
              <a:gd name="connsiteX92" fmla="*/ 2045970 w 2339340"/>
              <a:gd name="connsiteY92" fmla="*/ 2045970 h 6236970"/>
              <a:gd name="connsiteX93" fmla="*/ 1840230 w 2339340"/>
              <a:gd name="connsiteY93" fmla="*/ 2358390 h 6236970"/>
              <a:gd name="connsiteX94" fmla="*/ 1729740 w 2339340"/>
              <a:gd name="connsiteY94" fmla="*/ 2545080 h 6236970"/>
              <a:gd name="connsiteX95" fmla="*/ 1672590 w 2339340"/>
              <a:gd name="connsiteY95" fmla="*/ 2674620 h 6236970"/>
              <a:gd name="connsiteX96" fmla="*/ 1604010 w 2339340"/>
              <a:gd name="connsiteY96" fmla="*/ 2754630 h 6236970"/>
              <a:gd name="connsiteX97" fmla="*/ 1658302 w 2339340"/>
              <a:gd name="connsiteY97" fmla="*/ 3010615 h 6236970"/>
              <a:gd name="connsiteX98" fmla="*/ 1729740 w 2339340"/>
              <a:gd name="connsiteY98" fmla="*/ 2891790 h 6236970"/>
              <a:gd name="connsiteX99" fmla="*/ 1927860 w 2339340"/>
              <a:gd name="connsiteY99" fmla="*/ 2689860 h 6236970"/>
              <a:gd name="connsiteX100" fmla="*/ 2065020 w 2339340"/>
              <a:gd name="connsiteY100" fmla="*/ 2548890 h 6236970"/>
              <a:gd name="connsiteX101" fmla="*/ 2202180 w 2339340"/>
              <a:gd name="connsiteY101" fmla="*/ 2339340 h 6236970"/>
              <a:gd name="connsiteX102" fmla="*/ 2339340 w 2339340"/>
              <a:gd name="connsiteY102" fmla="*/ 2049780 h 6236970"/>
              <a:gd name="connsiteX103" fmla="*/ 2293620 w 2339340"/>
              <a:gd name="connsiteY103" fmla="*/ 1958340 h 6236970"/>
              <a:gd name="connsiteX104" fmla="*/ 2232660 w 2339340"/>
              <a:gd name="connsiteY104" fmla="*/ 1752600 h 6236970"/>
              <a:gd name="connsiteX105" fmla="*/ 2175510 w 2339340"/>
              <a:gd name="connsiteY105" fmla="*/ 1565910 h 6236970"/>
              <a:gd name="connsiteX106" fmla="*/ 2065020 w 2339340"/>
              <a:gd name="connsiteY106" fmla="*/ 1352550 h 6236970"/>
              <a:gd name="connsiteX107" fmla="*/ 1958340 w 2339340"/>
              <a:gd name="connsiteY107" fmla="*/ 1169670 h 6236970"/>
              <a:gd name="connsiteX108" fmla="*/ 1878330 w 2339340"/>
              <a:gd name="connsiteY108" fmla="*/ 1043940 h 6236970"/>
              <a:gd name="connsiteX109" fmla="*/ 1752600 w 2339340"/>
              <a:gd name="connsiteY109" fmla="*/ 975360 h 6236970"/>
              <a:gd name="connsiteX110" fmla="*/ 1645920 w 2339340"/>
              <a:gd name="connsiteY110" fmla="*/ 956310 h 6236970"/>
              <a:gd name="connsiteX111" fmla="*/ 1546860 w 2339340"/>
              <a:gd name="connsiteY111" fmla="*/ 922020 h 6236970"/>
              <a:gd name="connsiteX112" fmla="*/ 1276350 w 2339340"/>
              <a:gd name="connsiteY112" fmla="*/ 861060 h 6236970"/>
              <a:gd name="connsiteX113" fmla="*/ 1257300 w 2339340"/>
              <a:gd name="connsiteY113" fmla="*/ 739140 h 6236970"/>
              <a:gd name="connsiteX114" fmla="*/ 1325880 w 2339340"/>
              <a:gd name="connsiteY114" fmla="*/ 594360 h 6236970"/>
              <a:gd name="connsiteX115" fmla="*/ 1363980 w 2339340"/>
              <a:gd name="connsiteY115" fmla="*/ 537210 h 6236970"/>
              <a:gd name="connsiteX116" fmla="*/ 1352550 w 2339340"/>
              <a:gd name="connsiteY116" fmla="*/ 438150 h 6236970"/>
              <a:gd name="connsiteX117" fmla="*/ 1348740 w 2339340"/>
              <a:gd name="connsiteY117" fmla="*/ 308610 h 6236970"/>
              <a:gd name="connsiteX118" fmla="*/ 1306830 w 2339340"/>
              <a:gd name="connsiteY118" fmla="*/ 114300 h 6236970"/>
              <a:gd name="connsiteX119" fmla="*/ 1188720 w 2339340"/>
              <a:gd name="connsiteY119" fmla="*/ 38100 h 6236970"/>
              <a:gd name="connsiteX120" fmla="*/ 1143000 w 2339340"/>
              <a:gd name="connsiteY120" fmla="*/ 11430 h 6236970"/>
              <a:gd name="connsiteX121" fmla="*/ 1093470 w 2339340"/>
              <a:gd name="connsiteY121" fmla="*/ 22860 h 6236970"/>
              <a:gd name="connsiteX0" fmla="*/ 1093470 w 2339340"/>
              <a:gd name="connsiteY0" fmla="*/ 22860 h 6236970"/>
              <a:gd name="connsiteX1" fmla="*/ 971550 w 2339340"/>
              <a:gd name="connsiteY1" fmla="*/ 68580 h 6236970"/>
              <a:gd name="connsiteX2" fmla="*/ 967740 w 2339340"/>
              <a:gd name="connsiteY2" fmla="*/ 0 h 6236970"/>
              <a:gd name="connsiteX3" fmla="*/ 872490 w 2339340"/>
              <a:gd name="connsiteY3" fmla="*/ 121920 h 6236970"/>
              <a:gd name="connsiteX4" fmla="*/ 849630 w 2339340"/>
              <a:gd name="connsiteY4" fmla="*/ 95250 h 6236970"/>
              <a:gd name="connsiteX5" fmla="*/ 800100 w 2339340"/>
              <a:gd name="connsiteY5" fmla="*/ 320040 h 6236970"/>
              <a:gd name="connsiteX6" fmla="*/ 811530 w 2339340"/>
              <a:gd name="connsiteY6" fmla="*/ 461010 h 6236970"/>
              <a:gd name="connsiteX7" fmla="*/ 754380 w 2339340"/>
              <a:gd name="connsiteY7" fmla="*/ 464820 h 6236970"/>
              <a:gd name="connsiteX8" fmla="*/ 781050 w 2339340"/>
              <a:gd name="connsiteY8" fmla="*/ 548640 h 6236970"/>
              <a:gd name="connsiteX9" fmla="*/ 822960 w 2339340"/>
              <a:gd name="connsiteY9" fmla="*/ 624840 h 6236970"/>
              <a:gd name="connsiteX10" fmla="*/ 887730 w 2339340"/>
              <a:gd name="connsiteY10" fmla="*/ 689610 h 6236970"/>
              <a:gd name="connsiteX11" fmla="*/ 925830 w 2339340"/>
              <a:gd name="connsiteY11" fmla="*/ 769620 h 6236970"/>
              <a:gd name="connsiteX12" fmla="*/ 925830 w 2339340"/>
              <a:gd name="connsiteY12" fmla="*/ 861060 h 6236970"/>
              <a:gd name="connsiteX13" fmla="*/ 803910 w 2339340"/>
              <a:gd name="connsiteY13" fmla="*/ 922020 h 6236970"/>
              <a:gd name="connsiteX14" fmla="*/ 701040 w 2339340"/>
              <a:gd name="connsiteY14" fmla="*/ 948690 h 6236970"/>
              <a:gd name="connsiteX15" fmla="*/ 556260 w 2339340"/>
              <a:gd name="connsiteY15" fmla="*/ 952500 h 6236970"/>
              <a:gd name="connsiteX16" fmla="*/ 403860 w 2339340"/>
              <a:gd name="connsiteY16" fmla="*/ 1002030 h 6236970"/>
              <a:gd name="connsiteX17" fmla="*/ 320040 w 2339340"/>
              <a:gd name="connsiteY17" fmla="*/ 1085850 h 6236970"/>
              <a:gd name="connsiteX18" fmla="*/ 247650 w 2339340"/>
              <a:gd name="connsiteY18" fmla="*/ 1276350 h 6236970"/>
              <a:gd name="connsiteX19" fmla="*/ 163830 w 2339340"/>
              <a:gd name="connsiteY19" fmla="*/ 1569720 h 6236970"/>
              <a:gd name="connsiteX20" fmla="*/ 83820 w 2339340"/>
              <a:gd name="connsiteY20" fmla="*/ 1783080 h 6236970"/>
              <a:gd name="connsiteX21" fmla="*/ 72390 w 2339340"/>
              <a:gd name="connsiteY21" fmla="*/ 1962150 h 6236970"/>
              <a:gd name="connsiteX22" fmla="*/ 0 w 2339340"/>
              <a:gd name="connsiteY22" fmla="*/ 2145030 h 6236970"/>
              <a:gd name="connsiteX23" fmla="*/ 11430 w 2339340"/>
              <a:gd name="connsiteY23" fmla="*/ 2251710 h 6236970"/>
              <a:gd name="connsiteX24" fmla="*/ 106680 w 2339340"/>
              <a:gd name="connsiteY24" fmla="*/ 2426970 h 6236970"/>
              <a:gd name="connsiteX25" fmla="*/ 243840 w 2339340"/>
              <a:gd name="connsiteY25" fmla="*/ 2594610 h 6236970"/>
              <a:gd name="connsiteX26" fmla="*/ 422910 w 2339340"/>
              <a:gd name="connsiteY26" fmla="*/ 2769870 h 6236970"/>
              <a:gd name="connsiteX27" fmla="*/ 609600 w 2339340"/>
              <a:gd name="connsiteY27" fmla="*/ 2929890 h 6236970"/>
              <a:gd name="connsiteX28" fmla="*/ 703183 w 2339340"/>
              <a:gd name="connsiteY28" fmla="*/ 3062525 h 6236970"/>
              <a:gd name="connsiteX29" fmla="*/ 711517 w 2339340"/>
              <a:gd name="connsiteY29" fmla="*/ 2784396 h 6236970"/>
              <a:gd name="connsiteX30" fmla="*/ 647700 w 2339340"/>
              <a:gd name="connsiteY30" fmla="*/ 2731770 h 6236970"/>
              <a:gd name="connsiteX31" fmla="*/ 541020 w 2339340"/>
              <a:gd name="connsiteY31" fmla="*/ 2537460 h 6236970"/>
              <a:gd name="connsiteX32" fmla="*/ 487680 w 2339340"/>
              <a:gd name="connsiteY32" fmla="*/ 2426970 h 6236970"/>
              <a:gd name="connsiteX33" fmla="*/ 293370 w 2339340"/>
              <a:gd name="connsiteY33" fmla="*/ 2205990 h 6236970"/>
              <a:gd name="connsiteX34" fmla="*/ 426720 w 2339340"/>
              <a:gd name="connsiteY34" fmla="*/ 1988820 h 6236970"/>
              <a:gd name="connsiteX35" fmla="*/ 483870 w 2339340"/>
              <a:gd name="connsiteY35" fmla="*/ 1878330 h 6236970"/>
              <a:gd name="connsiteX36" fmla="*/ 544830 w 2339340"/>
              <a:gd name="connsiteY36" fmla="*/ 1642110 h 6236970"/>
              <a:gd name="connsiteX37" fmla="*/ 636270 w 2339340"/>
              <a:gd name="connsiteY37" fmla="*/ 1897380 h 6236970"/>
              <a:gd name="connsiteX38" fmla="*/ 678180 w 2339340"/>
              <a:gd name="connsiteY38" fmla="*/ 2202180 h 6236970"/>
              <a:gd name="connsiteX39" fmla="*/ 689610 w 2339340"/>
              <a:gd name="connsiteY39" fmla="*/ 2487930 h 6236970"/>
              <a:gd name="connsiteX40" fmla="*/ 712470 w 2339340"/>
              <a:gd name="connsiteY40" fmla="*/ 2762250 h 6236970"/>
              <a:gd name="connsiteX41" fmla="*/ 701040 w 2339340"/>
              <a:gd name="connsiteY41" fmla="*/ 3177540 h 6236970"/>
              <a:gd name="connsiteX42" fmla="*/ 643890 w 2339340"/>
              <a:gd name="connsiteY42" fmla="*/ 3783330 h 6236970"/>
              <a:gd name="connsiteX43" fmla="*/ 613410 w 2339340"/>
              <a:gd name="connsiteY43" fmla="*/ 4255770 h 6236970"/>
              <a:gd name="connsiteX44" fmla="*/ 689610 w 2339340"/>
              <a:gd name="connsiteY44" fmla="*/ 4617720 h 6236970"/>
              <a:gd name="connsiteX45" fmla="*/ 803910 w 2339340"/>
              <a:gd name="connsiteY45" fmla="*/ 5215890 h 6236970"/>
              <a:gd name="connsiteX46" fmla="*/ 883920 w 2339340"/>
              <a:gd name="connsiteY46" fmla="*/ 5657850 h 6236970"/>
              <a:gd name="connsiteX47" fmla="*/ 872490 w 2339340"/>
              <a:gd name="connsiteY47" fmla="*/ 5684520 h 6236970"/>
              <a:gd name="connsiteX48" fmla="*/ 693420 w 2339340"/>
              <a:gd name="connsiteY48" fmla="*/ 5894070 h 6236970"/>
              <a:gd name="connsiteX49" fmla="*/ 541020 w 2339340"/>
              <a:gd name="connsiteY49" fmla="*/ 6092190 h 6236970"/>
              <a:gd name="connsiteX50" fmla="*/ 510540 w 2339340"/>
              <a:gd name="connsiteY50" fmla="*/ 6156960 h 6236970"/>
              <a:gd name="connsiteX51" fmla="*/ 701040 w 2339340"/>
              <a:gd name="connsiteY51" fmla="*/ 6092190 h 6236970"/>
              <a:gd name="connsiteX52" fmla="*/ 830580 w 2339340"/>
              <a:gd name="connsiteY52" fmla="*/ 6065520 h 6236970"/>
              <a:gd name="connsiteX53" fmla="*/ 952500 w 2339340"/>
              <a:gd name="connsiteY53" fmla="*/ 5974080 h 6236970"/>
              <a:gd name="connsiteX54" fmla="*/ 963930 w 2339340"/>
              <a:gd name="connsiteY54" fmla="*/ 5871210 h 6236970"/>
              <a:gd name="connsiteX55" fmla="*/ 1108710 w 2339340"/>
              <a:gd name="connsiteY55" fmla="*/ 5817870 h 6236970"/>
              <a:gd name="connsiteX56" fmla="*/ 1108710 w 2339340"/>
              <a:gd name="connsiteY56" fmla="*/ 5791200 h 6236970"/>
              <a:gd name="connsiteX57" fmla="*/ 1032510 w 2339340"/>
              <a:gd name="connsiteY57" fmla="*/ 5634990 h 6236970"/>
              <a:gd name="connsiteX58" fmla="*/ 1043940 w 2339340"/>
              <a:gd name="connsiteY58" fmla="*/ 5280660 h 6236970"/>
              <a:gd name="connsiteX59" fmla="*/ 1074420 w 2339340"/>
              <a:gd name="connsiteY59" fmla="*/ 4888230 h 6236970"/>
              <a:gd name="connsiteX60" fmla="*/ 1002030 w 2339340"/>
              <a:gd name="connsiteY60" fmla="*/ 4423410 h 6236970"/>
              <a:gd name="connsiteX61" fmla="*/ 1066800 w 2339340"/>
              <a:gd name="connsiteY61" fmla="*/ 4130040 h 6236970"/>
              <a:gd name="connsiteX62" fmla="*/ 1116330 w 2339340"/>
              <a:gd name="connsiteY62" fmla="*/ 3775710 h 6236970"/>
              <a:gd name="connsiteX63" fmla="*/ 1165860 w 2339340"/>
              <a:gd name="connsiteY63" fmla="*/ 3375660 h 6236970"/>
              <a:gd name="connsiteX64" fmla="*/ 1238250 w 2339340"/>
              <a:gd name="connsiteY64" fmla="*/ 3882390 h 6236970"/>
              <a:gd name="connsiteX65" fmla="*/ 1280160 w 2339340"/>
              <a:gd name="connsiteY65" fmla="*/ 4366260 h 6236970"/>
              <a:gd name="connsiteX66" fmla="*/ 1310640 w 2339340"/>
              <a:gd name="connsiteY66" fmla="*/ 4533900 h 6236970"/>
              <a:gd name="connsiteX67" fmla="*/ 1272540 w 2339340"/>
              <a:gd name="connsiteY67" fmla="*/ 4838700 h 6236970"/>
              <a:gd name="connsiteX68" fmla="*/ 1242060 w 2339340"/>
              <a:gd name="connsiteY68" fmla="*/ 5059680 h 6236970"/>
              <a:gd name="connsiteX69" fmla="*/ 1276350 w 2339340"/>
              <a:gd name="connsiteY69" fmla="*/ 5288280 h 6236970"/>
              <a:gd name="connsiteX70" fmla="*/ 1333500 w 2339340"/>
              <a:gd name="connsiteY70" fmla="*/ 5494020 h 6236970"/>
              <a:gd name="connsiteX71" fmla="*/ 1314450 w 2339340"/>
              <a:gd name="connsiteY71" fmla="*/ 5615940 h 6236970"/>
              <a:gd name="connsiteX72" fmla="*/ 1264920 w 2339340"/>
              <a:gd name="connsiteY72" fmla="*/ 5795010 h 6236970"/>
              <a:gd name="connsiteX73" fmla="*/ 1264920 w 2339340"/>
              <a:gd name="connsiteY73" fmla="*/ 5901690 h 6236970"/>
              <a:gd name="connsiteX74" fmla="*/ 1424940 w 2339340"/>
              <a:gd name="connsiteY74" fmla="*/ 6236970 h 6236970"/>
              <a:gd name="connsiteX75" fmla="*/ 1565910 w 2339340"/>
              <a:gd name="connsiteY75" fmla="*/ 6065520 h 6236970"/>
              <a:gd name="connsiteX76" fmla="*/ 1604010 w 2339340"/>
              <a:gd name="connsiteY76" fmla="*/ 6012180 h 6236970"/>
              <a:gd name="connsiteX77" fmla="*/ 1524000 w 2339340"/>
              <a:gd name="connsiteY77" fmla="*/ 5844540 h 6236970"/>
              <a:gd name="connsiteX78" fmla="*/ 1466850 w 2339340"/>
              <a:gd name="connsiteY78" fmla="*/ 5718810 h 6236970"/>
              <a:gd name="connsiteX79" fmla="*/ 1440180 w 2339340"/>
              <a:gd name="connsiteY79" fmla="*/ 5638800 h 6236970"/>
              <a:gd name="connsiteX80" fmla="*/ 1546860 w 2339340"/>
              <a:gd name="connsiteY80" fmla="*/ 5078730 h 6236970"/>
              <a:gd name="connsiteX81" fmla="*/ 1600200 w 2339340"/>
              <a:gd name="connsiteY81" fmla="*/ 4507230 h 6236970"/>
              <a:gd name="connsiteX82" fmla="*/ 1684020 w 2339340"/>
              <a:gd name="connsiteY82" fmla="*/ 4027170 h 6236970"/>
              <a:gd name="connsiteX83" fmla="*/ 1703070 w 2339340"/>
              <a:gd name="connsiteY83" fmla="*/ 3688080 h 6236970"/>
              <a:gd name="connsiteX84" fmla="*/ 1673305 w 2339340"/>
              <a:gd name="connsiteY84" fmla="*/ 3083005 h 6236970"/>
              <a:gd name="connsiteX85" fmla="*/ 1630680 w 2339340"/>
              <a:gd name="connsiteY85" fmla="*/ 2868930 h 6236970"/>
              <a:gd name="connsiteX86" fmla="*/ 1607820 w 2339340"/>
              <a:gd name="connsiteY86" fmla="*/ 2750820 h 6236970"/>
              <a:gd name="connsiteX87" fmla="*/ 1584960 w 2339340"/>
              <a:gd name="connsiteY87" fmla="*/ 2423160 h 6236970"/>
              <a:gd name="connsiteX88" fmla="*/ 1584960 w 2339340"/>
              <a:gd name="connsiteY88" fmla="*/ 2072640 h 6236970"/>
              <a:gd name="connsiteX89" fmla="*/ 1619250 w 2339340"/>
              <a:gd name="connsiteY89" fmla="*/ 1771650 h 6236970"/>
              <a:gd name="connsiteX90" fmla="*/ 1691640 w 2339340"/>
              <a:gd name="connsiteY90" fmla="*/ 1501140 h 6236970"/>
              <a:gd name="connsiteX91" fmla="*/ 1954530 w 2339340"/>
              <a:gd name="connsiteY91" fmla="*/ 1924050 h 6236970"/>
              <a:gd name="connsiteX92" fmla="*/ 2045970 w 2339340"/>
              <a:gd name="connsiteY92" fmla="*/ 2045970 h 6236970"/>
              <a:gd name="connsiteX93" fmla="*/ 1840230 w 2339340"/>
              <a:gd name="connsiteY93" fmla="*/ 2358390 h 6236970"/>
              <a:gd name="connsiteX94" fmla="*/ 1729740 w 2339340"/>
              <a:gd name="connsiteY94" fmla="*/ 2545080 h 6236970"/>
              <a:gd name="connsiteX95" fmla="*/ 1672590 w 2339340"/>
              <a:gd name="connsiteY95" fmla="*/ 2674620 h 6236970"/>
              <a:gd name="connsiteX96" fmla="*/ 1606391 w 2339340"/>
              <a:gd name="connsiteY96" fmla="*/ 2746296 h 6236970"/>
              <a:gd name="connsiteX97" fmla="*/ 1658302 w 2339340"/>
              <a:gd name="connsiteY97" fmla="*/ 3010615 h 6236970"/>
              <a:gd name="connsiteX98" fmla="*/ 1729740 w 2339340"/>
              <a:gd name="connsiteY98" fmla="*/ 2891790 h 6236970"/>
              <a:gd name="connsiteX99" fmla="*/ 1927860 w 2339340"/>
              <a:gd name="connsiteY99" fmla="*/ 2689860 h 6236970"/>
              <a:gd name="connsiteX100" fmla="*/ 2065020 w 2339340"/>
              <a:gd name="connsiteY100" fmla="*/ 2548890 h 6236970"/>
              <a:gd name="connsiteX101" fmla="*/ 2202180 w 2339340"/>
              <a:gd name="connsiteY101" fmla="*/ 2339340 h 6236970"/>
              <a:gd name="connsiteX102" fmla="*/ 2339340 w 2339340"/>
              <a:gd name="connsiteY102" fmla="*/ 2049780 h 6236970"/>
              <a:gd name="connsiteX103" fmla="*/ 2293620 w 2339340"/>
              <a:gd name="connsiteY103" fmla="*/ 1958340 h 6236970"/>
              <a:gd name="connsiteX104" fmla="*/ 2232660 w 2339340"/>
              <a:gd name="connsiteY104" fmla="*/ 1752600 h 6236970"/>
              <a:gd name="connsiteX105" fmla="*/ 2175510 w 2339340"/>
              <a:gd name="connsiteY105" fmla="*/ 1565910 h 6236970"/>
              <a:gd name="connsiteX106" fmla="*/ 2065020 w 2339340"/>
              <a:gd name="connsiteY106" fmla="*/ 1352550 h 6236970"/>
              <a:gd name="connsiteX107" fmla="*/ 1958340 w 2339340"/>
              <a:gd name="connsiteY107" fmla="*/ 1169670 h 6236970"/>
              <a:gd name="connsiteX108" fmla="*/ 1878330 w 2339340"/>
              <a:gd name="connsiteY108" fmla="*/ 1043940 h 6236970"/>
              <a:gd name="connsiteX109" fmla="*/ 1752600 w 2339340"/>
              <a:gd name="connsiteY109" fmla="*/ 975360 h 6236970"/>
              <a:gd name="connsiteX110" fmla="*/ 1645920 w 2339340"/>
              <a:gd name="connsiteY110" fmla="*/ 956310 h 6236970"/>
              <a:gd name="connsiteX111" fmla="*/ 1546860 w 2339340"/>
              <a:gd name="connsiteY111" fmla="*/ 922020 h 6236970"/>
              <a:gd name="connsiteX112" fmla="*/ 1276350 w 2339340"/>
              <a:gd name="connsiteY112" fmla="*/ 861060 h 6236970"/>
              <a:gd name="connsiteX113" fmla="*/ 1257300 w 2339340"/>
              <a:gd name="connsiteY113" fmla="*/ 739140 h 6236970"/>
              <a:gd name="connsiteX114" fmla="*/ 1325880 w 2339340"/>
              <a:gd name="connsiteY114" fmla="*/ 594360 h 6236970"/>
              <a:gd name="connsiteX115" fmla="*/ 1363980 w 2339340"/>
              <a:gd name="connsiteY115" fmla="*/ 537210 h 6236970"/>
              <a:gd name="connsiteX116" fmla="*/ 1352550 w 2339340"/>
              <a:gd name="connsiteY116" fmla="*/ 438150 h 6236970"/>
              <a:gd name="connsiteX117" fmla="*/ 1348740 w 2339340"/>
              <a:gd name="connsiteY117" fmla="*/ 308610 h 6236970"/>
              <a:gd name="connsiteX118" fmla="*/ 1306830 w 2339340"/>
              <a:gd name="connsiteY118" fmla="*/ 114300 h 6236970"/>
              <a:gd name="connsiteX119" fmla="*/ 1188720 w 2339340"/>
              <a:gd name="connsiteY119" fmla="*/ 38100 h 6236970"/>
              <a:gd name="connsiteX120" fmla="*/ 1143000 w 2339340"/>
              <a:gd name="connsiteY120" fmla="*/ 11430 h 6236970"/>
              <a:gd name="connsiteX121" fmla="*/ 1093470 w 2339340"/>
              <a:gd name="connsiteY121" fmla="*/ 22860 h 6236970"/>
              <a:gd name="connsiteX0" fmla="*/ 1093470 w 2339340"/>
              <a:gd name="connsiteY0" fmla="*/ 22860 h 6236970"/>
              <a:gd name="connsiteX1" fmla="*/ 971550 w 2339340"/>
              <a:gd name="connsiteY1" fmla="*/ 68580 h 6236970"/>
              <a:gd name="connsiteX2" fmla="*/ 967740 w 2339340"/>
              <a:gd name="connsiteY2" fmla="*/ 0 h 6236970"/>
              <a:gd name="connsiteX3" fmla="*/ 872490 w 2339340"/>
              <a:gd name="connsiteY3" fmla="*/ 121920 h 6236970"/>
              <a:gd name="connsiteX4" fmla="*/ 849630 w 2339340"/>
              <a:gd name="connsiteY4" fmla="*/ 95250 h 6236970"/>
              <a:gd name="connsiteX5" fmla="*/ 804863 w 2339340"/>
              <a:gd name="connsiteY5" fmla="*/ 216455 h 6236970"/>
              <a:gd name="connsiteX6" fmla="*/ 811530 w 2339340"/>
              <a:gd name="connsiteY6" fmla="*/ 461010 h 6236970"/>
              <a:gd name="connsiteX7" fmla="*/ 754380 w 2339340"/>
              <a:gd name="connsiteY7" fmla="*/ 464820 h 6236970"/>
              <a:gd name="connsiteX8" fmla="*/ 781050 w 2339340"/>
              <a:gd name="connsiteY8" fmla="*/ 548640 h 6236970"/>
              <a:gd name="connsiteX9" fmla="*/ 822960 w 2339340"/>
              <a:gd name="connsiteY9" fmla="*/ 624840 h 6236970"/>
              <a:gd name="connsiteX10" fmla="*/ 887730 w 2339340"/>
              <a:gd name="connsiteY10" fmla="*/ 689610 h 6236970"/>
              <a:gd name="connsiteX11" fmla="*/ 925830 w 2339340"/>
              <a:gd name="connsiteY11" fmla="*/ 769620 h 6236970"/>
              <a:gd name="connsiteX12" fmla="*/ 925830 w 2339340"/>
              <a:gd name="connsiteY12" fmla="*/ 861060 h 6236970"/>
              <a:gd name="connsiteX13" fmla="*/ 803910 w 2339340"/>
              <a:gd name="connsiteY13" fmla="*/ 922020 h 6236970"/>
              <a:gd name="connsiteX14" fmla="*/ 701040 w 2339340"/>
              <a:gd name="connsiteY14" fmla="*/ 948690 h 6236970"/>
              <a:gd name="connsiteX15" fmla="*/ 556260 w 2339340"/>
              <a:gd name="connsiteY15" fmla="*/ 952500 h 6236970"/>
              <a:gd name="connsiteX16" fmla="*/ 403860 w 2339340"/>
              <a:gd name="connsiteY16" fmla="*/ 1002030 h 6236970"/>
              <a:gd name="connsiteX17" fmla="*/ 320040 w 2339340"/>
              <a:gd name="connsiteY17" fmla="*/ 1085850 h 6236970"/>
              <a:gd name="connsiteX18" fmla="*/ 247650 w 2339340"/>
              <a:gd name="connsiteY18" fmla="*/ 1276350 h 6236970"/>
              <a:gd name="connsiteX19" fmla="*/ 163830 w 2339340"/>
              <a:gd name="connsiteY19" fmla="*/ 1569720 h 6236970"/>
              <a:gd name="connsiteX20" fmla="*/ 83820 w 2339340"/>
              <a:gd name="connsiteY20" fmla="*/ 1783080 h 6236970"/>
              <a:gd name="connsiteX21" fmla="*/ 72390 w 2339340"/>
              <a:gd name="connsiteY21" fmla="*/ 1962150 h 6236970"/>
              <a:gd name="connsiteX22" fmla="*/ 0 w 2339340"/>
              <a:gd name="connsiteY22" fmla="*/ 2145030 h 6236970"/>
              <a:gd name="connsiteX23" fmla="*/ 11430 w 2339340"/>
              <a:gd name="connsiteY23" fmla="*/ 2251710 h 6236970"/>
              <a:gd name="connsiteX24" fmla="*/ 106680 w 2339340"/>
              <a:gd name="connsiteY24" fmla="*/ 2426970 h 6236970"/>
              <a:gd name="connsiteX25" fmla="*/ 243840 w 2339340"/>
              <a:gd name="connsiteY25" fmla="*/ 2594610 h 6236970"/>
              <a:gd name="connsiteX26" fmla="*/ 422910 w 2339340"/>
              <a:gd name="connsiteY26" fmla="*/ 2769870 h 6236970"/>
              <a:gd name="connsiteX27" fmla="*/ 609600 w 2339340"/>
              <a:gd name="connsiteY27" fmla="*/ 2929890 h 6236970"/>
              <a:gd name="connsiteX28" fmla="*/ 703183 w 2339340"/>
              <a:gd name="connsiteY28" fmla="*/ 3062525 h 6236970"/>
              <a:gd name="connsiteX29" fmla="*/ 711517 w 2339340"/>
              <a:gd name="connsiteY29" fmla="*/ 2784396 h 6236970"/>
              <a:gd name="connsiteX30" fmla="*/ 647700 w 2339340"/>
              <a:gd name="connsiteY30" fmla="*/ 2731770 h 6236970"/>
              <a:gd name="connsiteX31" fmla="*/ 541020 w 2339340"/>
              <a:gd name="connsiteY31" fmla="*/ 2537460 h 6236970"/>
              <a:gd name="connsiteX32" fmla="*/ 487680 w 2339340"/>
              <a:gd name="connsiteY32" fmla="*/ 2426970 h 6236970"/>
              <a:gd name="connsiteX33" fmla="*/ 293370 w 2339340"/>
              <a:gd name="connsiteY33" fmla="*/ 2205990 h 6236970"/>
              <a:gd name="connsiteX34" fmla="*/ 426720 w 2339340"/>
              <a:gd name="connsiteY34" fmla="*/ 1988820 h 6236970"/>
              <a:gd name="connsiteX35" fmla="*/ 483870 w 2339340"/>
              <a:gd name="connsiteY35" fmla="*/ 1878330 h 6236970"/>
              <a:gd name="connsiteX36" fmla="*/ 544830 w 2339340"/>
              <a:gd name="connsiteY36" fmla="*/ 1642110 h 6236970"/>
              <a:gd name="connsiteX37" fmla="*/ 636270 w 2339340"/>
              <a:gd name="connsiteY37" fmla="*/ 1897380 h 6236970"/>
              <a:gd name="connsiteX38" fmla="*/ 678180 w 2339340"/>
              <a:gd name="connsiteY38" fmla="*/ 2202180 h 6236970"/>
              <a:gd name="connsiteX39" fmla="*/ 689610 w 2339340"/>
              <a:gd name="connsiteY39" fmla="*/ 2487930 h 6236970"/>
              <a:gd name="connsiteX40" fmla="*/ 712470 w 2339340"/>
              <a:gd name="connsiteY40" fmla="*/ 2762250 h 6236970"/>
              <a:gd name="connsiteX41" fmla="*/ 701040 w 2339340"/>
              <a:gd name="connsiteY41" fmla="*/ 3177540 h 6236970"/>
              <a:gd name="connsiteX42" fmla="*/ 643890 w 2339340"/>
              <a:gd name="connsiteY42" fmla="*/ 3783330 h 6236970"/>
              <a:gd name="connsiteX43" fmla="*/ 613410 w 2339340"/>
              <a:gd name="connsiteY43" fmla="*/ 4255770 h 6236970"/>
              <a:gd name="connsiteX44" fmla="*/ 689610 w 2339340"/>
              <a:gd name="connsiteY44" fmla="*/ 4617720 h 6236970"/>
              <a:gd name="connsiteX45" fmla="*/ 803910 w 2339340"/>
              <a:gd name="connsiteY45" fmla="*/ 5215890 h 6236970"/>
              <a:gd name="connsiteX46" fmla="*/ 883920 w 2339340"/>
              <a:gd name="connsiteY46" fmla="*/ 5657850 h 6236970"/>
              <a:gd name="connsiteX47" fmla="*/ 872490 w 2339340"/>
              <a:gd name="connsiteY47" fmla="*/ 5684520 h 6236970"/>
              <a:gd name="connsiteX48" fmla="*/ 693420 w 2339340"/>
              <a:gd name="connsiteY48" fmla="*/ 5894070 h 6236970"/>
              <a:gd name="connsiteX49" fmla="*/ 541020 w 2339340"/>
              <a:gd name="connsiteY49" fmla="*/ 6092190 h 6236970"/>
              <a:gd name="connsiteX50" fmla="*/ 510540 w 2339340"/>
              <a:gd name="connsiteY50" fmla="*/ 6156960 h 6236970"/>
              <a:gd name="connsiteX51" fmla="*/ 701040 w 2339340"/>
              <a:gd name="connsiteY51" fmla="*/ 6092190 h 6236970"/>
              <a:gd name="connsiteX52" fmla="*/ 830580 w 2339340"/>
              <a:gd name="connsiteY52" fmla="*/ 6065520 h 6236970"/>
              <a:gd name="connsiteX53" fmla="*/ 952500 w 2339340"/>
              <a:gd name="connsiteY53" fmla="*/ 5974080 h 6236970"/>
              <a:gd name="connsiteX54" fmla="*/ 963930 w 2339340"/>
              <a:gd name="connsiteY54" fmla="*/ 5871210 h 6236970"/>
              <a:gd name="connsiteX55" fmla="*/ 1108710 w 2339340"/>
              <a:gd name="connsiteY55" fmla="*/ 5817870 h 6236970"/>
              <a:gd name="connsiteX56" fmla="*/ 1108710 w 2339340"/>
              <a:gd name="connsiteY56" fmla="*/ 5791200 h 6236970"/>
              <a:gd name="connsiteX57" fmla="*/ 1032510 w 2339340"/>
              <a:gd name="connsiteY57" fmla="*/ 5634990 h 6236970"/>
              <a:gd name="connsiteX58" fmla="*/ 1043940 w 2339340"/>
              <a:gd name="connsiteY58" fmla="*/ 5280660 h 6236970"/>
              <a:gd name="connsiteX59" fmla="*/ 1074420 w 2339340"/>
              <a:gd name="connsiteY59" fmla="*/ 4888230 h 6236970"/>
              <a:gd name="connsiteX60" fmla="*/ 1002030 w 2339340"/>
              <a:gd name="connsiteY60" fmla="*/ 4423410 h 6236970"/>
              <a:gd name="connsiteX61" fmla="*/ 1066800 w 2339340"/>
              <a:gd name="connsiteY61" fmla="*/ 4130040 h 6236970"/>
              <a:gd name="connsiteX62" fmla="*/ 1116330 w 2339340"/>
              <a:gd name="connsiteY62" fmla="*/ 3775710 h 6236970"/>
              <a:gd name="connsiteX63" fmla="*/ 1165860 w 2339340"/>
              <a:gd name="connsiteY63" fmla="*/ 3375660 h 6236970"/>
              <a:gd name="connsiteX64" fmla="*/ 1238250 w 2339340"/>
              <a:gd name="connsiteY64" fmla="*/ 3882390 h 6236970"/>
              <a:gd name="connsiteX65" fmla="*/ 1280160 w 2339340"/>
              <a:gd name="connsiteY65" fmla="*/ 4366260 h 6236970"/>
              <a:gd name="connsiteX66" fmla="*/ 1310640 w 2339340"/>
              <a:gd name="connsiteY66" fmla="*/ 4533900 h 6236970"/>
              <a:gd name="connsiteX67" fmla="*/ 1272540 w 2339340"/>
              <a:gd name="connsiteY67" fmla="*/ 4838700 h 6236970"/>
              <a:gd name="connsiteX68" fmla="*/ 1242060 w 2339340"/>
              <a:gd name="connsiteY68" fmla="*/ 5059680 h 6236970"/>
              <a:gd name="connsiteX69" fmla="*/ 1276350 w 2339340"/>
              <a:gd name="connsiteY69" fmla="*/ 5288280 h 6236970"/>
              <a:gd name="connsiteX70" fmla="*/ 1333500 w 2339340"/>
              <a:gd name="connsiteY70" fmla="*/ 5494020 h 6236970"/>
              <a:gd name="connsiteX71" fmla="*/ 1314450 w 2339340"/>
              <a:gd name="connsiteY71" fmla="*/ 5615940 h 6236970"/>
              <a:gd name="connsiteX72" fmla="*/ 1264920 w 2339340"/>
              <a:gd name="connsiteY72" fmla="*/ 5795010 h 6236970"/>
              <a:gd name="connsiteX73" fmla="*/ 1264920 w 2339340"/>
              <a:gd name="connsiteY73" fmla="*/ 5901690 h 6236970"/>
              <a:gd name="connsiteX74" fmla="*/ 1424940 w 2339340"/>
              <a:gd name="connsiteY74" fmla="*/ 6236970 h 6236970"/>
              <a:gd name="connsiteX75" fmla="*/ 1565910 w 2339340"/>
              <a:gd name="connsiteY75" fmla="*/ 6065520 h 6236970"/>
              <a:gd name="connsiteX76" fmla="*/ 1604010 w 2339340"/>
              <a:gd name="connsiteY76" fmla="*/ 6012180 h 6236970"/>
              <a:gd name="connsiteX77" fmla="*/ 1524000 w 2339340"/>
              <a:gd name="connsiteY77" fmla="*/ 5844540 h 6236970"/>
              <a:gd name="connsiteX78" fmla="*/ 1466850 w 2339340"/>
              <a:gd name="connsiteY78" fmla="*/ 5718810 h 6236970"/>
              <a:gd name="connsiteX79" fmla="*/ 1440180 w 2339340"/>
              <a:gd name="connsiteY79" fmla="*/ 5638800 h 6236970"/>
              <a:gd name="connsiteX80" fmla="*/ 1546860 w 2339340"/>
              <a:gd name="connsiteY80" fmla="*/ 5078730 h 6236970"/>
              <a:gd name="connsiteX81" fmla="*/ 1600200 w 2339340"/>
              <a:gd name="connsiteY81" fmla="*/ 4507230 h 6236970"/>
              <a:gd name="connsiteX82" fmla="*/ 1684020 w 2339340"/>
              <a:gd name="connsiteY82" fmla="*/ 4027170 h 6236970"/>
              <a:gd name="connsiteX83" fmla="*/ 1703070 w 2339340"/>
              <a:gd name="connsiteY83" fmla="*/ 3688080 h 6236970"/>
              <a:gd name="connsiteX84" fmla="*/ 1673305 w 2339340"/>
              <a:gd name="connsiteY84" fmla="*/ 3083005 h 6236970"/>
              <a:gd name="connsiteX85" fmla="*/ 1630680 w 2339340"/>
              <a:gd name="connsiteY85" fmla="*/ 2868930 h 6236970"/>
              <a:gd name="connsiteX86" fmla="*/ 1607820 w 2339340"/>
              <a:gd name="connsiteY86" fmla="*/ 2750820 h 6236970"/>
              <a:gd name="connsiteX87" fmla="*/ 1584960 w 2339340"/>
              <a:gd name="connsiteY87" fmla="*/ 2423160 h 6236970"/>
              <a:gd name="connsiteX88" fmla="*/ 1584960 w 2339340"/>
              <a:gd name="connsiteY88" fmla="*/ 2072640 h 6236970"/>
              <a:gd name="connsiteX89" fmla="*/ 1619250 w 2339340"/>
              <a:gd name="connsiteY89" fmla="*/ 1771650 h 6236970"/>
              <a:gd name="connsiteX90" fmla="*/ 1691640 w 2339340"/>
              <a:gd name="connsiteY90" fmla="*/ 1501140 h 6236970"/>
              <a:gd name="connsiteX91" fmla="*/ 1954530 w 2339340"/>
              <a:gd name="connsiteY91" fmla="*/ 1924050 h 6236970"/>
              <a:gd name="connsiteX92" fmla="*/ 2045970 w 2339340"/>
              <a:gd name="connsiteY92" fmla="*/ 2045970 h 6236970"/>
              <a:gd name="connsiteX93" fmla="*/ 1840230 w 2339340"/>
              <a:gd name="connsiteY93" fmla="*/ 2358390 h 6236970"/>
              <a:gd name="connsiteX94" fmla="*/ 1729740 w 2339340"/>
              <a:gd name="connsiteY94" fmla="*/ 2545080 h 6236970"/>
              <a:gd name="connsiteX95" fmla="*/ 1672590 w 2339340"/>
              <a:gd name="connsiteY95" fmla="*/ 2674620 h 6236970"/>
              <a:gd name="connsiteX96" fmla="*/ 1606391 w 2339340"/>
              <a:gd name="connsiteY96" fmla="*/ 2746296 h 6236970"/>
              <a:gd name="connsiteX97" fmla="*/ 1658302 w 2339340"/>
              <a:gd name="connsiteY97" fmla="*/ 3010615 h 6236970"/>
              <a:gd name="connsiteX98" fmla="*/ 1729740 w 2339340"/>
              <a:gd name="connsiteY98" fmla="*/ 2891790 h 6236970"/>
              <a:gd name="connsiteX99" fmla="*/ 1927860 w 2339340"/>
              <a:gd name="connsiteY99" fmla="*/ 2689860 h 6236970"/>
              <a:gd name="connsiteX100" fmla="*/ 2065020 w 2339340"/>
              <a:gd name="connsiteY100" fmla="*/ 2548890 h 6236970"/>
              <a:gd name="connsiteX101" fmla="*/ 2202180 w 2339340"/>
              <a:gd name="connsiteY101" fmla="*/ 2339340 h 6236970"/>
              <a:gd name="connsiteX102" fmla="*/ 2339340 w 2339340"/>
              <a:gd name="connsiteY102" fmla="*/ 2049780 h 6236970"/>
              <a:gd name="connsiteX103" fmla="*/ 2293620 w 2339340"/>
              <a:gd name="connsiteY103" fmla="*/ 1958340 h 6236970"/>
              <a:gd name="connsiteX104" fmla="*/ 2232660 w 2339340"/>
              <a:gd name="connsiteY104" fmla="*/ 1752600 h 6236970"/>
              <a:gd name="connsiteX105" fmla="*/ 2175510 w 2339340"/>
              <a:gd name="connsiteY105" fmla="*/ 1565910 h 6236970"/>
              <a:gd name="connsiteX106" fmla="*/ 2065020 w 2339340"/>
              <a:gd name="connsiteY106" fmla="*/ 1352550 h 6236970"/>
              <a:gd name="connsiteX107" fmla="*/ 1958340 w 2339340"/>
              <a:gd name="connsiteY107" fmla="*/ 1169670 h 6236970"/>
              <a:gd name="connsiteX108" fmla="*/ 1878330 w 2339340"/>
              <a:gd name="connsiteY108" fmla="*/ 1043940 h 6236970"/>
              <a:gd name="connsiteX109" fmla="*/ 1752600 w 2339340"/>
              <a:gd name="connsiteY109" fmla="*/ 975360 h 6236970"/>
              <a:gd name="connsiteX110" fmla="*/ 1645920 w 2339340"/>
              <a:gd name="connsiteY110" fmla="*/ 956310 h 6236970"/>
              <a:gd name="connsiteX111" fmla="*/ 1546860 w 2339340"/>
              <a:gd name="connsiteY111" fmla="*/ 922020 h 6236970"/>
              <a:gd name="connsiteX112" fmla="*/ 1276350 w 2339340"/>
              <a:gd name="connsiteY112" fmla="*/ 861060 h 6236970"/>
              <a:gd name="connsiteX113" fmla="*/ 1257300 w 2339340"/>
              <a:gd name="connsiteY113" fmla="*/ 739140 h 6236970"/>
              <a:gd name="connsiteX114" fmla="*/ 1325880 w 2339340"/>
              <a:gd name="connsiteY114" fmla="*/ 594360 h 6236970"/>
              <a:gd name="connsiteX115" fmla="*/ 1363980 w 2339340"/>
              <a:gd name="connsiteY115" fmla="*/ 537210 h 6236970"/>
              <a:gd name="connsiteX116" fmla="*/ 1352550 w 2339340"/>
              <a:gd name="connsiteY116" fmla="*/ 438150 h 6236970"/>
              <a:gd name="connsiteX117" fmla="*/ 1348740 w 2339340"/>
              <a:gd name="connsiteY117" fmla="*/ 308610 h 6236970"/>
              <a:gd name="connsiteX118" fmla="*/ 1306830 w 2339340"/>
              <a:gd name="connsiteY118" fmla="*/ 114300 h 6236970"/>
              <a:gd name="connsiteX119" fmla="*/ 1188720 w 2339340"/>
              <a:gd name="connsiteY119" fmla="*/ 38100 h 6236970"/>
              <a:gd name="connsiteX120" fmla="*/ 1143000 w 2339340"/>
              <a:gd name="connsiteY120" fmla="*/ 11430 h 6236970"/>
              <a:gd name="connsiteX121" fmla="*/ 1093470 w 2339340"/>
              <a:gd name="connsiteY121" fmla="*/ 22860 h 6236970"/>
              <a:gd name="connsiteX0" fmla="*/ 1093470 w 2339340"/>
              <a:gd name="connsiteY0" fmla="*/ 22860 h 6236970"/>
              <a:gd name="connsiteX1" fmla="*/ 971550 w 2339340"/>
              <a:gd name="connsiteY1" fmla="*/ 68580 h 6236970"/>
              <a:gd name="connsiteX2" fmla="*/ 967740 w 2339340"/>
              <a:gd name="connsiteY2" fmla="*/ 0 h 6236970"/>
              <a:gd name="connsiteX3" fmla="*/ 872490 w 2339340"/>
              <a:gd name="connsiteY3" fmla="*/ 121920 h 6236970"/>
              <a:gd name="connsiteX4" fmla="*/ 849630 w 2339340"/>
              <a:gd name="connsiteY4" fmla="*/ 86916 h 6236970"/>
              <a:gd name="connsiteX5" fmla="*/ 804863 w 2339340"/>
              <a:gd name="connsiteY5" fmla="*/ 216455 h 6236970"/>
              <a:gd name="connsiteX6" fmla="*/ 811530 w 2339340"/>
              <a:gd name="connsiteY6" fmla="*/ 461010 h 6236970"/>
              <a:gd name="connsiteX7" fmla="*/ 754380 w 2339340"/>
              <a:gd name="connsiteY7" fmla="*/ 464820 h 6236970"/>
              <a:gd name="connsiteX8" fmla="*/ 781050 w 2339340"/>
              <a:gd name="connsiteY8" fmla="*/ 548640 h 6236970"/>
              <a:gd name="connsiteX9" fmla="*/ 822960 w 2339340"/>
              <a:gd name="connsiteY9" fmla="*/ 624840 h 6236970"/>
              <a:gd name="connsiteX10" fmla="*/ 887730 w 2339340"/>
              <a:gd name="connsiteY10" fmla="*/ 689610 h 6236970"/>
              <a:gd name="connsiteX11" fmla="*/ 925830 w 2339340"/>
              <a:gd name="connsiteY11" fmla="*/ 769620 h 6236970"/>
              <a:gd name="connsiteX12" fmla="*/ 925830 w 2339340"/>
              <a:gd name="connsiteY12" fmla="*/ 861060 h 6236970"/>
              <a:gd name="connsiteX13" fmla="*/ 803910 w 2339340"/>
              <a:gd name="connsiteY13" fmla="*/ 922020 h 6236970"/>
              <a:gd name="connsiteX14" fmla="*/ 701040 w 2339340"/>
              <a:gd name="connsiteY14" fmla="*/ 948690 h 6236970"/>
              <a:gd name="connsiteX15" fmla="*/ 556260 w 2339340"/>
              <a:gd name="connsiteY15" fmla="*/ 952500 h 6236970"/>
              <a:gd name="connsiteX16" fmla="*/ 403860 w 2339340"/>
              <a:gd name="connsiteY16" fmla="*/ 1002030 h 6236970"/>
              <a:gd name="connsiteX17" fmla="*/ 320040 w 2339340"/>
              <a:gd name="connsiteY17" fmla="*/ 1085850 h 6236970"/>
              <a:gd name="connsiteX18" fmla="*/ 247650 w 2339340"/>
              <a:gd name="connsiteY18" fmla="*/ 1276350 h 6236970"/>
              <a:gd name="connsiteX19" fmla="*/ 163830 w 2339340"/>
              <a:gd name="connsiteY19" fmla="*/ 1569720 h 6236970"/>
              <a:gd name="connsiteX20" fmla="*/ 83820 w 2339340"/>
              <a:gd name="connsiteY20" fmla="*/ 1783080 h 6236970"/>
              <a:gd name="connsiteX21" fmla="*/ 72390 w 2339340"/>
              <a:gd name="connsiteY21" fmla="*/ 1962150 h 6236970"/>
              <a:gd name="connsiteX22" fmla="*/ 0 w 2339340"/>
              <a:gd name="connsiteY22" fmla="*/ 2145030 h 6236970"/>
              <a:gd name="connsiteX23" fmla="*/ 11430 w 2339340"/>
              <a:gd name="connsiteY23" fmla="*/ 2251710 h 6236970"/>
              <a:gd name="connsiteX24" fmla="*/ 106680 w 2339340"/>
              <a:gd name="connsiteY24" fmla="*/ 2426970 h 6236970"/>
              <a:gd name="connsiteX25" fmla="*/ 243840 w 2339340"/>
              <a:gd name="connsiteY25" fmla="*/ 2594610 h 6236970"/>
              <a:gd name="connsiteX26" fmla="*/ 422910 w 2339340"/>
              <a:gd name="connsiteY26" fmla="*/ 2769870 h 6236970"/>
              <a:gd name="connsiteX27" fmla="*/ 609600 w 2339340"/>
              <a:gd name="connsiteY27" fmla="*/ 2929890 h 6236970"/>
              <a:gd name="connsiteX28" fmla="*/ 703183 w 2339340"/>
              <a:gd name="connsiteY28" fmla="*/ 3062525 h 6236970"/>
              <a:gd name="connsiteX29" fmla="*/ 711517 w 2339340"/>
              <a:gd name="connsiteY29" fmla="*/ 2784396 h 6236970"/>
              <a:gd name="connsiteX30" fmla="*/ 647700 w 2339340"/>
              <a:gd name="connsiteY30" fmla="*/ 2731770 h 6236970"/>
              <a:gd name="connsiteX31" fmla="*/ 541020 w 2339340"/>
              <a:gd name="connsiteY31" fmla="*/ 2537460 h 6236970"/>
              <a:gd name="connsiteX32" fmla="*/ 487680 w 2339340"/>
              <a:gd name="connsiteY32" fmla="*/ 2426970 h 6236970"/>
              <a:gd name="connsiteX33" fmla="*/ 293370 w 2339340"/>
              <a:gd name="connsiteY33" fmla="*/ 2205990 h 6236970"/>
              <a:gd name="connsiteX34" fmla="*/ 426720 w 2339340"/>
              <a:gd name="connsiteY34" fmla="*/ 1988820 h 6236970"/>
              <a:gd name="connsiteX35" fmla="*/ 483870 w 2339340"/>
              <a:gd name="connsiteY35" fmla="*/ 1878330 h 6236970"/>
              <a:gd name="connsiteX36" fmla="*/ 544830 w 2339340"/>
              <a:gd name="connsiteY36" fmla="*/ 1642110 h 6236970"/>
              <a:gd name="connsiteX37" fmla="*/ 636270 w 2339340"/>
              <a:gd name="connsiteY37" fmla="*/ 1897380 h 6236970"/>
              <a:gd name="connsiteX38" fmla="*/ 678180 w 2339340"/>
              <a:gd name="connsiteY38" fmla="*/ 2202180 h 6236970"/>
              <a:gd name="connsiteX39" fmla="*/ 689610 w 2339340"/>
              <a:gd name="connsiteY39" fmla="*/ 2487930 h 6236970"/>
              <a:gd name="connsiteX40" fmla="*/ 712470 w 2339340"/>
              <a:gd name="connsiteY40" fmla="*/ 2762250 h 6236970"/>
              <a:gd name="connsiteX41" fmla="*/ 701040 w 2339340"/>
              <a:gd name="connsiteY41" fmla="*/ 3177540 h 6236970"/>
              <a:gd name="connsiteX42" fmla="*/ 643890 w 2339340"/>
              <a:gd name="connsiteY42" fmla="*/ 3783330 h 6236970"/>
              <a:gd name="connsiteX43" fmla="*/ 613410 w 2339340"/>
              <a:gd name="connsiteY43" fmla="*/ 4255770 h 6236970"/>
              <a:gd name="connsiteX44" fmla="*/ 689610 w 2339340"/>
              <a:gd name="connsiteY44" fmla="*/ 4617720 h 6236970"/>
              <a:gd name="connsiteX45" fmla="*/ 803910 w 2339340"/>
              <a:gd name="connsiteY45" fmla="*/ 5215890 h 6236970"/>
              <a:gd name="connsiteX46" fmla="*/ 883920 w 2339340"/>
              <a:gd name="connsiteY46" fmla="*/ 5657850 h 6236970"/>
              <a:gd name="connsiteX47" fmla="*/ 872490 w 2339340"/>
              <a:gd name="connsiteY47" fmla="*/ 5684520 h 6236970"/>
              <a:gd name="connsiteX48" fmla="*/ 693420 w 2339340"/>
              <a:gd name="connsiteY48" fmla="*/ 5894070 h 6236970"/>
              <a:gd name="connsiteX49" fmla="*/ 541020 w 2339340"/>
              <a:gd name="connsiteY49" fmla="*/ 6092190 h 6236970"/>
              <a:gd name="connsiteX50" fmla="*/ 510540 w 2339340"/>
              <a:gd name="connsiteY50" fmla="*/ 6156960 h 6236970"/>
              <a:gd name="connsiteX51" fmla="*/ 701040 w 2339340"/>
              <a:gd name="connsiteY51" fmla="*/ 6092190 h 6236970"/>
              <a:gd name="connsiteX52" fmla="*/ 830580 w 2339340"/>
              <a:gd name="connsiteY52" fmla="*/ 6065520 h 6236970"/>
              <a:gd name="connsiteX53" fmla="*/ 952500 w 2339340"/>
              <a:gd name="connsiteY53" fmla="*/ 5974080 h 6236970"/>
              <a:gd name="connsiteX54" fmla="*/ 963930 w 2339340"/>
              <a:gd name="connsiteY54" fmla="*/ 5871210 h 6236970"/>
              <a:gd name="connsiteX55" fmla="*/ 1108710 w 2339340"/>
              <a:gd name="connsiteY55" fmla="*/ 5817870 h 6236970"/>
              <a:gd name="connsiteX56" fmla="*/ 1108710 w 2339340"/>
              <a:gd name="connsiteY56" fmla="*/ 5791200 h 6236970"/>
              <a:gd name="connsiteX57" fmla="*/ 1032510 w 2339340"/>
              <a:gd name="connsiteY57" fmla="*/ 5634990 h 6236970"/>
              <a:gd name="connsiteX58" fmla="*/ 1043940 w 2339340"/>
              <a:gd name="connsiteY58" fmla="*/ 5280660 h 6236970"/>
              <a:gd name="connsiteX59" fmla="*/ 1074420 w 2339340"/>
              <a:gd name="connsiteY59" fmla="*/ 4888230 h 6236970"/>
              <a:gd name="connsiteX60" fmla="*/ 1002030 w 2339340"/>
              <a:gd name="connsiteY60" fmla="*/ 4423410 h 6236970"/>
              <a:gd name="connsiteX61" fmla="*/ 1066800 w 2339340"/>
              <a:gd name="connsiteY61" fmla="*/ 4130040 h 6236970"/>
              <a:gd name="connsiteX62" fmla="*/ 1116330 w 2339340"/>
              <a:gd name="connsiteY62" fmla="*/ 3775710 h 6236970"/>
              <a:gd name="connsiteX63" fmla="*/ 1165860 w 2339340"/>
              <a:gd name="connsiteY63" fmla="*/ 3375660 h 6236970"/>
              <a:gd name="connsiteX64" fmla="*/ 1238250 w 2339340"/>
              <a:gd name="connsiteY64" fmla="*/ 3882390 h 6236970"/>
              <a:gd name="connsiteX65" fmla="*/ 1280160 w 2339340"/>
              <a:gd name="connsiteY65" fmla="*/ 4366260 h 6236970"/>
              <a:gd name="connsiteX66" fmla="*/ 1310640 w 2339340"/>
              <a:gd name="connsiteY66" fmla="*/ 4533900 h 6236970"/>
              <a:gd name="connsiteX67" fmla="*/ 1272540 w 2339340"/>
              <a:gd name="connsiteY67" fmla="*/ 4838700 h 6236970"/>
              <a:gd name="connsiteX68" fmla="*/ 1242060 w 2339340"/>
              <a:gd name="connsiteY68" fmla="*/ 5059680 h 6236970"/>
              <a:gd name="connsiteX69" fmla="*/ 1276350 w 2339340"/>
              <a:gd name="connsiteY69" fmla="*/ 5288280 h 6236970"/>
              <a:gd name="connsiteX70" fmla="*/ 1333500 w 2339340"/>
              <a:gd name="connsiteY70" fmla="*/ 5494020 h 6236970"/>
              <a:gd name="connsiteX71" fmla="*/ 1314450 w 2339340"/>
              <a:gd name="connsiteY71" fmla="*/ 5615940 h 6236970"/>
              <a:gd name="connsiteX72" fmla="*/ 1264920 w 2339340"/>
              <a:gd name="connsiteY72" fmla="*/ 5795010 h 6236970"/>
              <a:gd name="connsiteX73" fmla="*/ 1264920 w 2339340"/>
              <a:gd name="connsiteY73" fmla="*/ 5901690 h 6236970"/>
              <a:gd name="connsiteX74" fmla="*/ 1424940 w 2339340"/>
              <a:gd name="connsiteY74" fmla="*/ 6236970 h 6236970"/>
              <a:gd name="connsiteX75" fmla="*/ 1565910 w 2339340"/>
              <a:gd name="connsiteY75" fmla="*/ 6065520 h 6236970"/>
              <a:gd name="connsiteX76" fmla="*/ 1604010 w 2339340"/>
              <a:gd name="connsiteY76" fmla="*/ 6012180 h 6236970"/>
              <a:gd name="connsiteX77" fmla="*/ 1524000 w 2339340"/>
              <a:gd name="connsiteY77" fmla="*/ 5844540 h 6236970"/>
              <a:gd name="connsiteX78" fmla="*/ 1466850 w 2339340"/>
              <a:gd name="connsiteY78" fmla="*/ 5718810 h 6236970"/>
              <a:gd name="connsiteX79" fmla="*/ 1440180 w 2339340"/>
              <a:gd name="connsiteY79" fmla="*/ 5638800 h 6236970"/>
              <a:gd name="connsiteX80" fmla="*/ 1546860 w 2339340"/>
              <a:gd name="connsiteY80" fmla="*/ 5078730 h 6236970"/>
              <a:gd name="connsiteX81" fmla="*/ 1600200 w 2339340"/>
              <a:gd name="connsiteY81" fmla="*/ 4507230 h 6236970"/>
              <a:gd name="connsiteX82" fmla="*/ 1684020 w 2339340"/>
              <a:gd name="connsiteY82" fmla="*/ 4027170 h 6236970"/>
              <a:gd name="connsiteX83" fmla="*/ 1703070 w 2339340"/>
              <a:gd name="connsiteY83" fmla="*/ 3688080 h 6236970"/>
              <a:gd name="connsiteX84" fmla="*/ 1673305 w 2339340"/>
              <a:gd name="connsiteY84" fmla="*/ 3083005 h 6236970"/>
              <a:gd name="connsiteX85" fmla="*/ 1630680 w 2339340"/>
              <a:gd name="connsiteY85" fmla="*/ 2868930 h 6236970"/>
              <a:gd name="connsiteX86" fmla="*/ 1607820 w 2339340"/>
              <a:gd name="connsiteY86" fmla="*/ 2750820 h 6236970"/>
              <a:gd name="connsiteX87" fmla="*/ 1584960 w 2339340"/>
              <a:gd name="connsiteY87" fmla="*/ 2423160 h 6236970"/>
              <a:gd name="connsiteX88" fmla="*/ 1584960 w 2339340"/>
              <a:gd name="connsiteY88" fmla="*/ 2072640 h 6236970"/>
              <a:gd name="connsiteX89" fmla="*/ 1619250 w 2339340"/>
              <a:gd name="connsiteY89" fmla="*/ 1771650 h 6236970"/>
              <a:gd name="connsiteX90" fmla="*/ 1691640 w 2339340"/>
              <a:gd name="connsiteY90" fmla="*/ 1501140 h 6236970"/>
              <a:gd name="connsiteX91" fmla="*/ 1954530 w 2339340"/>
              <a:gd name="connsiteY91" fmla="*/ 1924050 h 6236970"/>
              <a:gd name="connsiteX92" fmla="*/ 2045970 w 2339340"/>
              <a:gd name="connsiteY92" fmla="*/ 2045970 h 6236970"/>
              <a:gd name="connsiteX93" fmla="*/ 1840230 w 2339340"/>
              <a:gd name="connsiteY93" fmla="*/ 2358390 h 6236970"/>
              <a:gd name="connsiteX94" fmla="*/ 1729740 w 2339340"/>
              <a:gd name="connsiteY94" fmla="*/ 2545080 h 6236970"/>
              <a:gd name="connsiteX95" fmla="*/ 1672590 w 2339340"/>
              <a:gd name="connsiteY95" fmla="*/ 2674620 h 6236970"/>
              <a:gd name="connsiteX96" fmla="*/ 1606391 w 2339340"/>
              <a:gd name="connsiteY96" fmla="*/ 2746296 h 6236970"/>
              <a:gd name="connsiteX97" fmla="*/ 1658302 w 2339340"/>
              <a:gd name="connsiteY97" fmla="*/ 3010615 h 6236970"/>
              <a:gd name="connsiteX98" fmla="*/ 1729740 w 2339340"/>
              <a:gd name="connsiteY98" fmla="*/ 2891790 h 6236970"/>
              <a:gd name="connsiteX99" fmla="*/ 1927860 w 2339340"/>
              <a:gd name="connsiteY99" fmla="*/ 2689860 h 6236970"/>
              <a:gd name="connsiteX100" fmla="*/ 2065020 w 2339340"/>
              <a:gd name="connsiteY100" fmla="*/ 2548890 h 6236970"/>
              <a:gd name="connsiteX101" fmla="*/ 2202180 w 2339340"/>
              <a:gd name="connsiteY101" fmla="*/ 2339340 h 6236970"/>
              <a:gd name="connsiteX102" fmla="*/ 2339340 w 2339340"/>
              <a:gd name="connsiteY102" fmla="*/ 2049780 h 6236970"/>
              <a:gd name="connsiteX103" fmla="*/ 2293620 w 2339340"/>
              <a:gd name="connsiteY103" fmla="*/ 1958340 h 6236970"/>
              <a:gd name="connsiteX104" fmla="*/ 2232660 w 2339340"/>
              <a:gd name="connsiteY104" fmla="*/ 1752600 h 6236970"/>
              <a:gd name="connsiteX105" fmla="*/ 2175510 w 2339340"/>
              <a:gd name="connsiteY105" fmla="*/ 1565910 h 6236970"/>
              <a:gd name="connsiteX106" fmla="*/ 2065020 w 2339340"/>
              <a:gd name="connsiteY106" fmla="*/ 1352550 h 6236970"/>
              <a:gd name="connsiteX107" fmla="*/ 1958340 w 2339340"/>
              <a:gd name="connsiteY107" fmla="*/ 1169670 h 6236970"/>
              <a:gd name="connsiteX108" fmla="*/ 1878330 w 2339340"/>
              <a:gd name="connsiteY108" fmla="*/ 1043940 h 6236970"/>
              <a:gd name="connsiteX109" fmla="*/ 1752600 w 2339340"/>
              <a:gd name="connsiteY109" fmla="*/ 975360 h 6236970"/>
              <a:gd name="connsiteX110" fmla="*/ 1645920 w 2339340"/>
              <a:gd name="connsiteY110" fmla="*/ 956310 h 6236970"/>
              <a:gd name="connsiteX111" fmla="*/ 1546860 w 2339340"/>
              <a:gd name="connsiteY111" fmla="*/ 922020 h 6236970"/>
              <a:gd name="connsiteX112" fmla="*/ 1276350 w 2339340"/>
              <a:gd name="connsiteY112" fmla="*/ 861060 h 6236970"/>
              <a:gd name="connsiteX113" fmla="*/ 1257300 w 2339340"/>
              <a:gd name="connsiteY113" fmla="*/ 739140 h 6236970"/>
              <a:gd name="connsiteX114" fmla="*/ 1325880 w 2339340"/>
              <a:gd name="connsiteY114" fmla="*/ 594360 h 6236970"/>
              <a:gd name="connsiteX115" fmla="*/ 1363980 w 2339340"/>
              <a:gd name="connsiteY115" fmla="*/ 537210 h 6236970"/>
              <a:gd name="connsiteX116" fmla="*/ 1352550 w 2339340"/>
              <a:gd name="connsiteY116" fmla="*/ 438150 h 6236970"/>
              <a:gd name="connsiteX117" fmla="*/ 1348740 w 2339340"/>
              <a:gd name="connsiteY117" fmla="*/ 308610 h 6236970"/>
              <a:gd name="connsiteX118" fmla="*/ 1306830 w 2339340"/>
              <a:gd name="connsiteY118" fmla="*/ 114300 h 6236970"/>
              <a:gd name="connsiteX119" fmla="*/ 1188720 w 2339340"/>
              <a:gd name="connsiteY119" fmla="*/ 38100 h 6236970"/>
              <a:gd name="connsiteX120" fmla="*/ 1143000 w 2339340"/>
              <a:gd name="connsiteY120" fmla="*/ 11430 h 6236970"/>
              <a:gd name="connsiteX121" fmla="*/ 1093470 w 2339340"/>
              <a:gd name="connsiteY121" fmla="*/ 22860 h 6236970"/>
              <a:gd name="connsiteX0" fmla="*/ 1093470 w 2339340"/>
              <a:gd name="connsiteY0" fmla="*/ 22860 h 6236970"/>
              <a:gd name="connsiteX1" fmla="*/ 971550 w 2339340"/>
              <a:gd name="connsiteY1" fmla="*/ 68580 h 6236970"/>
              <a:gd name="connsiteX2" fmla="*/ 967740 w 2339340"/>
              <a:gd name="connsiteY2" fmla="*/ 0 h 6236970"/>
              <a:gd name="connsiteX3" fmla="*/ 872490 w 2339340"/>
              <a:gd name="connsiteY3" fmla="*/ 121920 h 6236970"/>
              <a:gd name="connsiteX4" fmla="*/ 849630 w 2339340"/>
              <a:gd name="connsiteY4" fmla="*/ 86916 h 6236970"/>
              <a:gd name="connsiteX5" fmla="*/ 804863 w 2339340"/>
              <a:gd name="connsiteY5" fmla="*/ 216455 h 6236970"/>
              <a:gd name="connsiteX6" fmla="*/ 782955 w 2339340"/>
              <a:gd name="connsiteY6" fmla="*/ 450294 h 6236970"/>
              <a:gd name="connsiteX7" fmla="*/ 754380 w 2339340"/>
              <a:gd name="connsiteY7" fmla="*/ 464820 h 6236970"/>
              <a:gd name="connsiteX8" fmla="*/ 781050 w 2339340"/>
              <a:gd name="connsiteY8" fmla="*/ 548640 h 6236970"/>
              <a:gd name="connsiteX9" fmla="*/ 822960 w 2339340"/>
              <a:gd name="connsiteY9" fmla="*/ 624840 h 6236970"/>
              <a:gd name="connsiteX10" fmla="*/ 887730 w 2339340"/>
              <a:gd name="connsiteY10" fmla="*/ 689610 h 6236970"/>
              <a:gd name="connsiteX11" fmla="*/ 925830 w 2339340"/>
              <a:gd name="connsiteY11" fmla="*/ 769620 h 6236970"/>
              <a:gd name="connsiteX12" fmla="*/ 925830 w 2339340"/>
              <a:gd name="connsiteY12" fmla="*/ 861060 h 6236970"/>
              <a:gd name="connsiteX13" fmla="*/ 803910 w 2339340"/>
              <a:gd name="connsiteY13" fmla="*/ 922020 h 6236970"/>
              <a:gd name="connsiteX14" fmla="*/ 701040 w 2339340"/>
              <a:gd name="connsiteY14" fmla="*/ 948690 h 6236970"/>
              <a:gd name="connsiteX15" fmla="*/ 556260 w 2339340"/>
              <a:gd name="connsiteY15" fmla="*/ 952500 h 6236970"/>
              <a:gd name="connsiteX16" fmla="*/ 403860 w 2339340"/>
              <a:gd name="connsiteY16" fmla="*/ 1002030 h 6236970"/>
              <a:gd name="connsiteX17" fmla="*/ 320040 w 2339340"/>
              <a:gd name="connsiteY17" fmla="*/ 1085850 h 6236970"/>
              <a:gd name="connsiteX18" fmla="*/ 247650 w 2339340"/>
              <a:gd name="connsiteY18" fmla="*/ 1276350 h 6236970"/>
              <a:gd name="connsiteX19" fmla="*/ 163830 w 2339340"/>
              <a:gd name="connsiteY19" fmla="*/ 1569720 h 6236970"/>
              <a:gd name="connsiteX20" fmla="*/ 83820 w 2339340"/>
              <a:gd name="connsiteY20" fmla="*/ 1783080 h 6236970"/>
              <a:gd name="connsiteX21" fmla="*/ 72390 w 2339340"/>
              <a:gd name="connsiteY21" fmla="*/ 1962150 h 6236970"/>
              <a:gd name="connsiteX22" fmla="*/ 0 w 2339340"/>
              <a:gd name="connsiteY22" fmla="*/ 2145030 h 6236970"/>
              <a:gd name="connsiteX23" fmla="*/ 11430 w 2339340"/>
              <a:gd name="connsiteY23" fmla="*/ 2251710 h 6236970"/>
              <a:gd name="connsiteX24" fmla="*/ 106680 w 2339340"/>
              <a:gd name="connsiteY24" fmla="*/ 2426970 h 6236970"/>
              <a:gd name="connsiteX25" fmla="*/ 243840 w 2339340"/>
              <a:gd name="connsiteY25" fmla="*/ 2594610 h 6236970"/>
              <a:gd name="connsiteX26" fmla="*/ 422910 w 2339340"/>
              <a:gd name="connsiteY26" fmla="*/ 2769870 h 6236970"/>
              <a:gd name="connsiteX27" fmla="*/ 609600 w 2339340"/>
              <a:gd name="connsiteY27" fmla="*/ 2929890 h 6236970"/>
              <a:gd name="connsiteX28" fmla="*/ 703183 w 2339340"/>
              <a:gd name="connsiteY28" fmla="*/ 3062525 h 6236970"/>
              <a:gd name="connsiteX29" fmla="*/ 711517 w 2339340"/>
              <a:gd name="connsiteY29" fmla="*/ 2784396 h 6236970"/>
              <a:gd name="connsiteX30" fmla="*/ 647700 w 2339340"/>
              <a:gd name="connsiteY30" fmla="*/ 2731770 h 6236970"/>
              <a:gd name="connsiteX31" fmla="*/ 541020 w 2339340"/>
              <a:gd name="connsiteY31" fmla="*/ 2537460 h 6236970"/>
              <a:gd name="connsiteX32" fmla="*/ 487680 w 2339340"/>
              <a:gd name="connsiteY32" fmla="*/ 2426970 h 6236970"/>
              <a:gd name="connsiteX33" fmla="*/ 293370 w 2339340"/>
              <a:gd name="connsiteY33" fmla="*/ 2205990 h 6236970"/>
              <a:gd name="connsiteX34" fmla="*/ 426720 w 2339340"/>
              <a:gd name="connsiteY34" fmla="*/ 1988820 h 6236970"/>
              <a:gd name="connsiteX35" fmla="*/ 483870 w 2339340"/>
              <a:gd name="connsiteY35" fmla="*/ 1878330 h 6236970"/>
              <a:gd name="connsiteX36" fmla="*/ 544830 w 2339340"/>
              <a:gd name="connsiteY36" fmla="*/ 1642110 h 6236970"/>
              <a:gd name="connsiteX37" fmla="*/ 636270 w 2339340"/>
              <a:gd name="connsiteY37" fmla="*/ 1897380 h 6236970"/>
              <a:gd name="connsiteX38" fmla="*/ 678180 w 2339340"/>
              <a:gd name="connsiteY38" fmla="*/ 2202180 h 6236970"/>
              <a:gd name="connsiteX39" fmla="*/ 689610 w 2339340"/>
              <a:gd name="connsiteY39" fmla="*/ 2487930 h 6236970"/>
              <a:gd name="connsiteX40" fmla="*/ 712470 w 2339340"/>
              <a:gd name="connsiteY40" fmla="*/ 2762250 h 6236970"/>
              <a:gd name="connsiteX41" fmla="*/ 701040 w 2339340"/>
              <a:gd name="connsiteY41" fmla="*/ 3177540 h 6236970"/>
              <a:gd name="connsiteX42" fmla="*/ 643890 w 2339340"/>
              <a:gd name="connsiteY42" fmla="*/ 3783330 h 6236970"/>
              <a:gd name="connsiteX43" fmla="*/ 613410 w 2339340"/>
              <a:gd name="connsiteY43" fmla="*/ 4255770 h 6236970"/>
              <a:gd name="connsiteX44" fmla="*/ 689610 w 2339340"/>
              <a:gd name="connsiteY44" fmla="*/ 4617720 h 6236970"/>
              <a:gd name="connsiteX45" fmla="*/ 803910 w 2339340"/>
              <a:gd name="connsiteY45" fmla="*/ 5215890 h 6236970"/>
              <a:gd name="connsiteX46" fmla="*/ 883920 w 2339340"/>
              <a:gd name="connsiteY46" fmla="*/ 5657850 h 6236970"/>
              <a:gd name="connsiteX47" fmla="*/ 872490 w 2339340"/>
              <a:gd name="connsiteY47" fmla="*/ 5684520 h 6236970"/>
              <a:gd name="connsiteX48" fmla="*/ 693420 w 2339340"/>
              <a:gd name="connsiteY48" fmla="*/ 5894070 h 6236970"/>
              <a:gd name="connsiteX49" fmla="*/ 541020 w 2339340"/>
              <a:gd name="connsiteY49" fmla="*/ 6092190 h 6236970"/>
              <a:gd name="connsiteX50" fmla="*/ 510540 w 2339340"/>
              <a:gd name="connsiteY50" fmla="*/ 6156960 h 6236970"/>
              <a:gd name="connsiteX51" fmla="*/ 701040 w 2339340"/>
              <a:gd name="connsiteY51" fmla="*/ 6092190 h 6236970"/>
              <a:gd name="connsiteX52" fmla="*/ 830580 w 2339340"/>
              <a:gd name="connsiteY52" fmla="*/ 6065520 h 6236970"/>
              <a:gd name="connsiteX53" fmla="*/ 952500 w 2339340"/>
              <a:gd name="connsiteY53" fmla="*/ 5974080 h 6236970"/>
              <a:gd name="connsiteX54" fmla="*/ 963930 w 2339340"/>
              <a:gd name="connsiteY54" fmla="*/ 5871210 h 6236970"/>
              <a:gd name="connsiteX55" fmla="*/ 1108710 w 2339340"/>
              <a:gd name="connsiteY55" fmla="*/ 5817870 h 6236970"/>
              <a:gd name="connsiteX56" fmla="*/ 1108710 w 2339340"/>
              <a:gd name="connsiteY56" fmla="*/ 5791200 h 6236970"/>
              <a:gd name="connsiteX57" fmla="*/ 1032510 w 2339340"/>
              <a:gd name="connsiteY57" fmla="*/ 5634990 h 6236970"/>
              <a:gd name="connsiteX58" fmla="*/ 1043940 w 2339340"/>
              <a:gd name="connsiteY58" fmla="*/ 5280660 h 6236970"/>
              <a:gd name="connsiteX59" fmla="*/ 1074420 w 2339340"/>
              <a:gd name="connsiteY59" fmla="*/ 4888230 h 6236970"/>
              <a:gd name="connsiteX60" fmla="*/ 1002030 w 2339340"/>
              <a:gd name="connsiteY60" fmla="*/ 4423410 h 6236970"/>
              <a:gd name="connsiteX61" fmla="*/ 1066800 w 2339340"/>
              <a:gd name="connsiteY61" fmla="*/ 4130040 h 6236970"/>
              <a:gd name="connsiteX62" fmla="*/ 1116330 w 2339340"/>
              <a:gd name="connsiteY62" fmla="*/ 3775710 h 6236970"/>
              <a:gd name="connsiteX63" fmla="*/ 1165860 w 2339340"/>
              <a:gd name="connsiteY63" fmla="*/ 3375660 h 6236970"/>
              <a:gd name="connsiteX64" fmla="*/ 1238250 w 2339340"/>
              <a:gd name="connsiteY64" fmla="*/ 3882390 h 6236970"/>
              <a:gd name="connsiteX65" fmla="*/ 1280160 w 2339340"/>
              <a:gd name="connsiteY65" fmla="*/ 4366260 h 6236970"/>
              <a:gd name="connsiteX66" fmla="*/ 1310640 w 2339340"/>
              <a:gd name="connsiteY66" fmla="*/ 4533900 h 6236970"/>
              <a:gd name="connsiteX67" fmla="*/ 1272540 w 2339340"/>
              <a:gd name="connsiteY67" fmla="*/ 4838700 h 6236970"/>
              <a:gd name="connsiteX68" fmla="*/ 1242060 w 2339340"/>
              <a:gd name="connsiteY68" fmla="*/ 5059680 h 6236970"/>
              <a:gd name="connsiteX69" fmla="*/ 1276350 w 2339340"/>
              <a:gd name="connsiteY69" fmla="*/ 5288280 h 6236970"/>
              <a:gd name="connsiteX70" fmla="*/ 1333500 w 2339340"/>
              <a:gd name="connsiteY70" fmla="*/ 5494020 h 6236970"/>
              <a:gd name="connsiteX71" fmla="*/ 1314450 w 2339340"/>
              <a:gd name="connsiteY71" fmla="*/ 5615940 h 6236970"/>
              <a:gd name="connsiteX72" fmla="*/ 1264920 w 2339340"/>
              <a:gd name="connsiteY72" fmla="*/ 5795010 h 6236970"/>
              <a:gd name="connsiteX73" fmla="*/ 1264920 w 2339340"/>
              <a:gd name="connsiteY73" fmla="*/ 5901690 h 6236970"/>
              <a:gd name="connsiteX74" fmla="*/ 1424940 w 2339340"/>
              <a:gd name="connsiteY74" fmla="*/ 6236970 h 6236970"/>
              <a:gd name="connsiteX75" fmla="*/ 1565910 w 2339340"/>
              <a:gd name="connsiteY75" fmla="*/ 6065520 h 6236970"/>
              <a:gd name="connsiteX76" fmla="*/ 1604010 w 2339340"/>
              <a:gd name="connsiteY76" fmla="*/ 6012180 h 6236970"/>
              <a:gd name="connsiteX77" fmla="*/ 1524000 w 2339340"/>
              <a:gd name="connsiteY77" fmla="*/ 5844540 h 6236970"/>
              <a:gd name="connsiteX78" fmla="*/ 1466850 w 2339340"/>
              <a:gd name="connsiteY78" fmla="*/ 5718810 h 6236970"/>
              <a:gd name="connsiteX79" fmla="*/ 1440180 w 2339340"/>
              <a:gd name="connsiteY79" fmla="*/ 5638800 h 6236970"/>
              <a:gd name="connsiteX80" fmla="*/ 1546860 w 2339340"/>
              <a:gd name="connsiteY80" fmla="*/ 5078730 h 6236970"/>
              <a:gd name="connsiteX81" fmla="*/ 1600200 w 2339340"/>
              <a:gd name="connsiteY81" fmla="*/ 4507230 h 6236970"/>
              <a:gd name="connsiteX82" fmla="*/ 1684020 w 2339340"/>
              <a:gd name="connsiteY82" fmla="*/ 4027170 h 6236970"/>
              <a:gd name="connsiteX83" fmla="*/ 1703070 w 2339340"/>
              <a:gd name="connsiteY83" fmla="*/ 3688080 h 6236970"/>
              <a:gd name="connsiteX84" fmla="*/ 1673305 w 2339340"/>
              <a:gd name="connsiteY84" fmla="*/ 3083005 h 6236970"/>
              <a:gd name="connsiteX85" fmla="*/ 1630680 w 2339340"/>
              <a:gd name="connsiteY85" fmla="*/ 2868930 h 6236970"/>
              <a:gd name="connsiteX86" fmla="*/ 1607820 w 2339340"/>
              <a:gd name="connsiteY86" fmla="*/ 2750820 h 6236970"/>
              <a:gd name="connsiteX87" fmla="*/ 1584960 w 2339340"/>
              <a:gd name="connsiteY87" fmla="*/ 2423160 h 6236970"/>
              <a:gd name="connsiteX88" fmla="*/ 1584960 w 2339340"/>
              <a:gd name="connsiteY88" fmla="*/ 2072640 h 6236970"/>
              <a:gd name="connsiteX89" fmla="*/ 1619250 w 2339340"/>
              <a:gd name="connsiteY89" fmla="*/ 1771650 h 6236970"/>
              <a:gd name="connsiteX90" fmla="*/ 1691640 w 2339340"/>
              <a:gd name="connsiteY90" fmla="*/ 1501140 h 6236970"/>
              <a:gd name="connsiteX91" fmla="*/ 1954530 w 2339340"/>
              <a:gd name="connsiteY91" fmla="*/ 1924050 h 6236970"/>
              <a:gd name="connsiteX92" fmla="*/ 2045970 w 2339340"/>
              <a:gd name="connsiteY92" fmla="*/ 2045970 h 6236970"/>
              <a:gd name="connsiteX93" fmla="*/ 1840230 w 2339340"/>
              <a:gd name="connsiteY93" fmla="*/ 2358390 h 6236970"/>
              <a:gd name="connsiteX94" fmla="*/ 1729740 w 2339340"/>
              <a:gd name="connsiteY94" fmla="*/ 2545080 h 6236970"/>
              <a:gd name="connsiteX95" fmla="*/ 1672590 w 2339340"/>
              <a:gd name="connsiteY95" fmla="*/ 2674620 h 6236970"/>
              <a:gd name="connsiteX96" fmla="*/ 1606391 w 2339340"/>
              <a:gd name="connsiteY96" fmla="*/ 2746296 h 6236970"/>
              <a:gd name="connsiteX97" fmla="*/ 1658302 w 2339340"/>
              <a:gd name="connsiteY97" fmla="*/ 3010615 h 6236970"/>
              <a:gd name="connsiteX98" fmla="*/ 1729740 w 2339340"/>
              <a:gd name="connsiteY98" fmla="*/ 2891790 h 6236970"/>
              <a:gd name="connsiteX99" fmla="*/ 1927860 w 2339340"/>
              <a:gd name="connsiteY99" fmla="*/ 2689860 h 6236970"/>
              <a:gd name="connsiteX100" fmla="*/ 2065020 w 2339340"/>
              <a:gd name="connsiteY100" fmla="*/ 2548890 h 6236970"/>
              <a:gd name="connsiteX101" fmla="*/ 2202180 w 2339340"/>
              <a:gd name="connsiteY101" fmla="*/ 2339340 h 6236970"/>
              <a:gd name="connsiteX102" fmla="*/ 2339340 w 2339340"/>
              <a:gd name="connsiteY102" fmla="*/ 2049780 h 6236970"/>
              <a:gd name="connsiteX103" fmla="*/ 2293620 w 2339340"/>
              <a:gd name="connsiteY103" fmla="*/ 1958340 h 6236970"/>
              <a:gd name="connsiteX104" fmla="*/ 2232660 w 2339340"/>
              <a:gd name="connsiteY104" fmla="*/ 1752600 h 6236970"/>
              <a:gd name="connsiteX105" fmla="*/ 2175510 w 2339340"/>
              <a:gd name="connsiteY105" fmla="*/ 1565910 h 6236970"/>
              <a:gd name="connsiteX106" fmla="*/ 2065020 w 2339340"/>
              <a:gd name="connsiteY106" fmla="*/ 1352550 h 6236970"/>
              <a:gd name="connsiteX107" fmla="*/ 1958340 w 2339340"/>
              <a:gd name="connsiteY107" fmla="*/ 1169670 h 6236970"/>
              <a:gd name="connsiteX108" fmla="*/ 1878330 w 2339340"/>
              <a:gd name="connsiteY108" fmla="*/ 1043940 h 6236970"/>
              <a:gd name="connsiteX109" fmla="*/ 1752600 w 2339340"/>
              <a:gd name="connsiteY109" fmla="*/ 975360 h 6236970"/>
              <a:gd name="connsiteX110" fmla="*/ 1645920 w 2339340"/>
              <a:gd name="connsiteY110" fmla="*/ 956310 h 6236970"/>
              <a:gd name="connsiteX111" fmla="*/ 1546860 w 2339340"/>
              <a:gd name="connsiteY111" fmla="*/ 922020 h 6236970"/>
              <a:gd name="connsiteX112" fmla="*/ 1276350 w 2339340"/>
              <a:gd name="connsiteY112" fmla="*/ 861060 h 6236970"/>
              <a:gd name="connsiteX113" fmla="*/ 1257300 w 2339340"/>
              <a:gd name="connsiteY113" fmla="*/ 739140 h 6236970"/>
              <a:gd name="connsiteX114" fmla="*/ 1325880 w 2339340"/>
              <a:gd name="connsiteY114" fmla="*/ 594360 h 6236970"/>
              <a:gd name="connsiteX115" fmla="*/ 1363980 w 2339340"/>
              <a:gd name="connsiteY115" fmla="*/ 537210 h 6236970"/>
              <a:gd name="connsiteX116" fmla="*/ 1352550 w 2339340"/>
              <a:gd name="connsiteY116" fmla="*/ 438150 h 6236970"/>
              <a:gd name="connsiteX117" fmla="*/ 1348740 w 2339340"/>
              <a:gd name="connsiteY117" fmla="*/ 308610 h 6236970"/>
              <a:gd name="connsiteX118" fmla="*/ 1306830 w 2339340"/>
              <a:gd name="connsiteY118" fmla="*/ 114300 h 6236970"/>
              <a:gd name="connsiteX119" fmla="*/ 1188720 w 2339340"/>
              <a:gd name="connsiteY119" fmla="*/ 38100 h 6236970"/>
              <a:gd name="connsiteX120" fmla="*/ 1143000 w 2339340"/>
              <a:gd name="connsiteY120" fmla="*/ 11430 h 6236970"/>
              <a:gd name="connsiteX121" fmla="*/ 1093470 w 2339340"/>
              <a:gd name="connsiteY121" fmla="*/ 22860 h 6236970"/>
              <a:gd name="connsiteX0" fmla="*/ 1093470 w 2339340"/>
              <a:gd name="connsiteY0" fmla="*/ 22860 h 6236970"/>
              <a:gd name="connsiteX1" fmla="*/ 970359 w 2339340"/>
              <a:gd name="connsiteY1" fmla="*/ 61436 h 6236970"/>
              <a:gd name="connsiteX2" fmla="*/ 967740 w 2339340"/>
              <a:gd name="connsiteY2" fmla="*/ 0 h 6236970"/>
              <a:gd name="connsiteX3" fmla="*/ 872490 w 2339340"/>
              <a:gd name="connsiteY3" fmla="*/ 121920 h 6236970"/>
              <a:gd name="connsiteX4" fmla="*/ 849630 w 2339340"/>
              <a:gd name="connsiteY4" fmla="*/ 86916 h 6236970"/>
              <a:gd name="connsiteX5" fmla="*/ 804863 w 2339340"/>
              <a:gd name="connsiteY5" fmla="*/ 216455 h 6236970"/>
              <a:gd name="connsiteX6" fmla="*/ 782955 w 2339340"/>
              <a:gd name="connsiteY6" fmla="*/ 450294 h 6236970"/>
              <a:gd name="connsiteX7" fmla="*/ 754380 w 2339340"/>
              <a:gd name="connsiteY7" fmla="*/ 464820 h 6236970"/>
              <a:gd name="connsiteX8" fmla="*/ 781050 w 2339340"/>
              <a:gd name="connsiteY8" fmla="*/ 548640 h 6236970"/>
              <a:gd name="connsiteX9" fmla="*/ 822960 w 2339340"/>
              <a:gd name="connsiteY9" fmla="*/ 624840 h 6236970"/>
              <a:gd name="connsiteX10" fmla="*/ 887730 w 2339340"/>
              <a:gd name="connsiteY10" fmla="*/ 689610 h 6236970"/>
              <a:gd name="connsiteX11" fmla="*/ 925830 w 2339340"/>
              <a:gd name="connsiteY11" fmla="*/ 769620 h 6236970"/>
              <a:gd name="connsiteX12" fmla="*/ 925830 w 2339340"/>
              <a:gd name="connsiteY12" fmla="*/ 861060 h 6236970"/>
              <a:gd name="connsiteX13" fmla="*/ 803910 w 2339340"/>
              <a:gd name="connsiteY13" fmla="*/ 922020 h 6236970"/>
              <a:gd name="connsiteX14" fmla="*/ 701040 w 2339340"/>
              <a:gd name="connsiteY14" fmla="*/ 948690 h 6236970"/>
              <a:gd name="connsiteX15" fmla="*/ 556260 w 2339340"/>
              <a:gd name="connsiteY15" fmla="*/ 952500 h 6236970"/>
              <a:gd name="connsiteX16" fmla="*/ 403860 w 2339340"/>
              <a:gd name="connsiteY16" fmla="*/ 1002030 h 6236970"/>
              <a:gd name="connsiteX17" fmla="*/ 320040 w 2339340"/>
              <a:gd name="connsiteY17" fmla="*/ 1085850 h 6236970"/>
              <a:gd name="connsiteX18" fmla="*/ 247650 w 2339340"/>
              <a:gd name="connsiteY18" fmla="*/ 1276350 h 6236970"/>
              <a:gd name="connsiteX19" fmla="*/ 163830 w 2339340"/>
              <a:gd name="connsiteY19" fmla="*/ 1569720 h 6236970"/>
              <a:gd name="connsiteX20" fmla="*/ 83820 w 2339340"/>
              <a:gd name="connsiteY20" fmla="*/ 1783080 h 6236970"/>
              <a:gd name="connsiteX21" fmla="*/ 72390 w 2339340"/>
              <a:gd name="connsiteY21" fmla="*/ 1962150 h 6236970"/>
              <a:gd name="connsiteX22" fmla="*/ 0 w 2339340"/>
              <a:gd name="connsiteY22" fmla="*/ 2145030 h 6236970"/>
              <a:gd name="connsiteX23" fmla="*/ 11430 w 2339340"/>
              <a:gd name="connsiteY23" fmla="*/ 2251710 h 6236970"/>
              <a:gd name="connsiteX24" fmla="*/ 106680 w 2339340"/>
              <a:gd name="connsiteY24" fmla="*/ 2426970 h 6236970"/>
              <a:gd name="connsiteX25" fmla="*/ 243840 w 2339340"/>
              <a:gd name="connsiteY25" fmla="*/ 2594610 h 6236970"/>
              <a:gd name="connsiteX26" fmla="*/ 422910 w 2339340"/>
              <a:gd name="connsiteY26" fmla="*/ 2769870 h 6236970"/>
              <a:gd name="connsiteX27" fmla="*/ 609600 w 2339340"/>
              <a:gd name="connsiteY27" fmla="*/ 2929890 h 6236970"/>
              <a:gd name="connsiteX28" fmla="*/ 703183 w 2339340"/>
              <a:gd name="connsiteY28" fmla="*/ 3062525 h 6236970"/>
              <a:gd name="connsiteX29" fmla="*/ 711517 w 2339340"/>
              <a:gd name="connsiteY29" fmla="*/ 2784396 h 6236970"/>
              <a:gd name="connsiteX30" fmla="*/ 647700 w 2339340"/>
              <a:gd name="connsiteY30" fmla="*/ 2731770 h 6236970"/>
              <a:gd name="connsiteX31" fmla="*/ 541020 w 2339340"/>
              <a:gd name="connsiteY31" fmla="*/ 2537460 h 6236970"/>
              <a:gd name="connsiteX32" fmla="*/ 487680 w 2339340"/>
              <a:gd name="connsiteY32" fmla="*/ 2426970 h 6236970"/>
              <a:gd name="connsiteX33" fmla="*/ 293370 w 2339340"/>
              <a:gd name="connsiteY33" fmla="*/ 2205990 h 6236970"/>
              <a:gd name="connsiteX34" fmla="*/ 426720 w 2339340"/>
              <a:gd name="connsiteY34" fmla="*/ 1988820 h 6236970"/>
              <a:gd name="connsiteX35" fmla="*/ 483870 w 2339340"/>
              <a:gd name="connsiteY35" fmla="*/ 1878330 h 6236970"/>
              <a:gd name="connsiteX36" fmla="*/ 544830 w 2339340"/>
              <a:gd name="connsiteY36" fmla="*/ 1642110 h 6236970"/>
              <a:gd name="connsiteX37" fmla="*/ 636270 w 2339340"/>
              <a:gd name="connsiteY37" fmla="*/ 1897380 h 6236970"/>
              <a:gd name="connsiteX38" fmla="*/ 678180 w 2339340"/>
              <a:gd name="connsiteY38" fmla="*/ 2202180 h 6236970"/>
              <a:gd name="connsiteX39" fmla="*/ 689610 w 2339340"/>
              <a:gd name="connsiteY39" fmla="*/ 2487930 h 6236970"/>
              <a:gd name="connsiteX40" fmla="*/ 712470 w 2339340"/>
              <a:gd name="connsiteY40" fmla="*/ 2762250 h 6236970"/>
              <a:gd name="connsiteX41" fmla="*/ 701040 w 2339340"/>
              <a:gd name="connsiteY41" fmla="*/ 3177540 h 6236970"/>
              <a:gd name="connsiteX42" fmla="*/ 643890 w 2339340"/>
              <a:gd name="connsiteY42" fmla="*/ 3783330 h 6236970"/>
              <a:gd name="connsiteX43" fmla="*/ 613410 w 2339340"/>
              <a:gd name="connsiteY43" fmla="*/ 4255770 h 6236970"/>
              <a:gd name="connsiteX44" fmla="*/ 689610 w 2339340"/>
              <a:gd name="connsiteY44" fmla="*/ 4617720 h 6236970"/>
              <a:gd name="connsiteX45" fmla="*/ 803910 w 2339340"/>
              <a:gd name="connsiteY45" fmla="*/ 5215890 h 6236970"/>
              <a:gd name="connsiteX46" fmla="*/ 883920 w 2339340"/>
              <a:gd name="connsiteY46" fmla="*/ 5657850 h 6236970"/>
              <a:gd name="connsiteX47" fmla="*/ 872490 w 2339340"/>
              <a:gd name="connsiteY47" fmla="*/ 5684520 h 6236970"/>
              <a:gd name="connsiteX48" fmla="*/ 693420 w 2339340"/>
              <a:gd name="connsiteY48" fmla="*/ 5894070 h 6236970"/>
              <a:gd name="connsiteX49" fmla="*/ 541020 w 2339340"/>
              <a:gd name="connsiteY49" fmla="*/ 6092190 h 6236970"/>
              <a:gd name="connsiteX50" fmla="*/ 510540 w 2339340"/>
              <a:gd name="connsiteY50" fmla="*/ 6156960 h 6236970"/>
              <a:gd name="connsiteX51" fmla="*/ 701040 w 2339340"/>
              <a:gd name="connsiteY51" fmla="*/ 6092190 h 6236970"/>
              <a:gd name="connsiteX52" fmla="*/ 830580 w 2339340"/>
              <a:gd name="connsiteY52" fmla="*/ 6065520 h 6236970"/>
              <a:gd name="connsiteX53" fmla="*/ 952500 w 2339340"/>
              <a:gd name="connsiteY53" fmla="*/ 5974080 h 6236970"/>
              <a:gd name="connsiteX54" fmla="*/ 963930 w 2339340"/>
              <a:gd name="connsiteY54" fmla="*/ 5871210 h 6236970"/>
              <a:gd name="connsiteX55" fmla="*/ 1108710 w 2339340"/>
              <a:gd name="connsiteY55" fmla="*/ 5817870 h 6236970"/>
              <a:gd name="connsiteX56" fmla="*/ 1108710 w 2339340"/>
              <a:gd name="connsiteY56" fmla="*/ 5791200 h 6236970"/>
              <a:gd name="connsiteX57" fmla="*/ 1032510 w 2339340"/>
              <a:gd name="connsiteY57" fmla="*/ 5634990 h 6236970"/>
              <a:gd name="connsiteX58" fmla="*/ 1043940 w 2339340"/>
              <a:gd name="connsiteY58" fmla="*/ 5280660 h 6236970"/>
              <a:gd name="connsiteX59" fmla="*/ 1074420 w 2339340"/>
              <a:gd name="connsiteY59" fmla="*/ 4888230 h 6236970"/>
              <a:gd name="connsiteX60" fmla="*/ 1002030 w 2339340"/>
              <a:gd name="connsiteY60" fmla="*/ 4423410 h 6236970"/>
              <a:gd name="connsiteX61" fmla="*/ 1066800 w 2339340"/>
              <a:gd name="connsiteY61" fmla="*/ 4130040 h 6236970"/>
              <a:gd name="connsiteX62" fmla="*/ 1116330 w 2339340"/>
              <a:gd name="connsiteY62" fmla="*/ 3775710 h 6236970"/>
              <a:gd name="connsiteX63" fmla="*/ 1165860 w 2339340"/>
              <a:gd name="connsiteY63" fmla="*/ 3375660 h 6236970"/>
              <a:gd name="connsiteX64" fmla="*/ 1238250 w 2339340"/>
              <a:gd name="connsiteY64" fmla="*/ 3882390 h 6236970"/>
              <a:gd name="connsiteX65" fmla="*/ 1280160 w 2339340"/>
              <a:gd name="connsiteY65" fmla="*/ 4366260 h 6236970"/>
              <a:gd name="connsiteX66" fmla="*/ 1310640 w 2339340"/>
              <a:gd name="connsiteY66" fmla="*/ 4533900 h 6236970"/>
              <a:gd name="connsiteX67" fmla="*/ 1272540 w 2339340"/>
              <a:gd name="connsiteY67" fmla="*/ 4838700 h 6236970"/>
              <a:gd name="connsiteX68" fmla="*/ 1242060 w 2339340"/>
              <a:gd name="connsiteY68" fmla="*/ 5059680 h 6236970"/>
              <a:gd name="connsiteX69" fmla="*/ 1276350 w 2339340"/>
              <a:gd name="connsiteY69" fmla="*/ 5288280 h 6236970"/>
              <a:gd name="connsiteX70" fmla="*/ 1333500 w 2339340"/>
              <a:gd name="connsiteY70" fmla="*/ 5494020 h 6236970"/>
              <a:gd name="connsiteX71" fmla="*/ 1314450 w 2339340"/>
              <a:gd name="connsiteY71" fmla="*/ 5615940 h 6236970"/>
              <a:gd name="connsiteX72" fmla="*/ 1264920 w 2339340"/>
              <a:gd name="connsiteY72" fmla="*/ 5795010 h 6236970"/>
              <a:gd name="connsiteX73" fmla="*/ 1264920 w 2339340"/>
              <a:gd name="connsiteY73" fmla="*/ 5901690 h 6236970"/>
              <a:gd name="connsiteX74" fmla="*/ 1424940 w 2339340"/>
              <a:gd name="connsiteY74" fmla="*/ 6236970 h 6236970"/>
              <a:gd name="connsiteX75" fmla="*/ 1565910 w 2339340"/>
              <a:gd name="connsiteY75" fmla="*/ 6065520 h 6236970"/>
              <a:gd name="connsiteX76" fmla="*/ 1604010 w 2339340"/>
              <a:gd name="connsiteY76" fmla="*/ 6012180 h 6236970"/>
              <a:gd name="connsiteX77" fmla="*/ 1524000 w 2339340"/>
              <a:gd name="connsiteY77" fmla="*/ 5844540 h 6236970"/>
              <a:gd name="connsiteX78" fmla="*/ 1466850 w 2339340"/>
              <a:gd name="connsiteY78" fmla="*/ 5718810 h 6236970"/>
              <a:gd name="connsiteX79" fmla="*/ 1440180 w 2339340"/>
              <a:gd name="connsiteY79" fmla="*/ 5638800 h 6236970"/>
              <a:gd name="connsiteX80" fmla="*/ 1546860 w 2339340"/>
              <a:gd name="connsiteY80" fmla="*/ 5078730 h 6236970"/>
              <a:gd name="connsiteX81" fmla="*/ 1600200 w 2339340"/>
              <a:gd name="connsiteY81" fmla="*/ 4507230 h 6236970"/>
              <a:gd name="connsiteX82" fmla="*/ 1684020 w 2339340"/>
              <a:gd name="connsiteY82" fmla="*/ 4027170 h 6236970"/>
              <a:gd name="connsiteX83" fmla="*/ 1703070 w 2339340"/>
              <a:gd name="connsiteY83" fmla="*/ 3688080 h 6236970"/>
              <a:gd name="connsiteX84" fmla="*/ 1673305 w 2339340"/>
              <a:gd name="connsiteY84" fmla="*/ 3083005 h 6236970"/>
              <a:gd name="connsiteX85" fmla="*/ 1630680 w 2339340"/>
              <a:gd name="connsiteY85" fmla="*/ 2868930 h 6236970"/>
              <a:gd name="connsiteX86" fmla="*/ 1607820 w 2339340"/>
              <a:gd name="connsiteY86" fmla="*/ 2750820 h 6236970"/>
              <a:gd name="connsiteX87" fmla="*/ 1584960 w 2339340"/>
              <a:gd name="connsiteY87" fmla="*/ 2423160 h 6236970"/>
              <a:gd name="connsiteX88" fmla="*/ 1584960 w 2339340"/>
              <a:gd name="connsiteY88" fmla="*/ 2072640 h 6236970"/>
              <a:gd name="connsiteX89" fmla="*/ 1619250 w 2339340"/>
              <a:gd name="connsiteY89" fmla="*/ 1771650 h 6236970"/>
              <a:gd name="connsiteX90" fmla="*/ 1691640 w 2339340"/>
              <a:gd name="connsiteY90" fmla="*/ 1501140 h 6236970"/>
              <a:gd name="connsiteX91" fmla="*/ 1954530 w 2339340"/>
              <a:gd name="connsiteY91" fmla="*/ 1924050 h 6236970"/>
              <a:gd name="connsiteX92" fmla="*/ 2045970 w 2339340"/>
              <a:gd name="connsiteY92" fmla="*/ 2045970 h 6236970"/>
              <a:gd name="connsiteX93" fmla="*/ 1840230 w 2339340"/>
              <a:gd name="connsiteY93" fmla="*/ 2358390 h 6236970"/>
              <a:gd name="connsiteX94" fmla="*/ 1729740 w 2339340"/>
              <a:gd name="connsiteY94" fmla="*/ 2545080 h 6236970"/>
              <a:gd name="connsiteX95" fmla="*/ 1672590 w 2339340"/>
              <a:gd name="connsiteY95" fmla="*/ 2674620 h 6236970"/>
              <a:gd name="connsiteX96" fmla="*/ 1606391 w 2339340"/>
              <a:gd name="connsiteY96" fmla="*/ 2746296 h 6236970"/>
              <a:gd name="connsiteX97" fmla="*/ 1658302 w 2339340"/>
              <a:gd name="connsiteY97" fmla="*/ 3010615 h 6236970"/>
              <a:gd name="connsiteX98" fmla="*/ 1729740 w 2339340"/>
              <a:gd name="connsiteY98" fmla="*/ 2891790 h 6236970"/>
              <a:gd name="connsiteX99" fmla="*/ 1927860 w 2339340"/>
              <a:gd name="connsiteY99" fmla="*/ 2689860 h 6236970"/>
              <a:gd name="connsiteX100" fmla="*/ 2065020 w 2339340"/>
              <a:gd name="connsiteY100" fmla="*/ 2548890 h 6236970"/>
              <a:gd name="connsiteX101" fmla="*/ 2202180 w 2339340"/>
              <a:gd name="connsiteY101" fmla="*/ 2339340 h 6236970"/>
              <a:gd name="connsiteX102" fmla="*/ 2339340 w 2339340"/>
              <a:gd name="connsiteY102" fmla="*/ 2049780 h 6236970"/>
              <a:gd name="connsiteX103" fmla="*/ 2293620 w 2339340"/>
              <a:gd name="connsiteY103" fmla="*/ 1958340 h 6236970"/>
              <a:gd name="connsiteX104" fmla="*/ 2232660 w 2339340"/>
              <a:gd name="connsiteY104" fmla="*/ 1752600 h 6236970"/>
              <a:gd name="connsiteX105" fmla="*/ 2175510 w 2339340"/>
              <a:gd name="connsiteY105" fmla="*/ 1565910 h 6236970"/>
              <a:gd name="connsiteX106" fmla="*/ 2065020 w 2339340"/>
              <a:gd name="connsiteY106" fmla="*/ 1352550 h 6236970"/>
              <a:gd name="connsiteX107" fmla="*/ 1958340 w 2339340"/>
              <a:gd name="connsiteY107" fmla="*/ 1169670 h 6236970"/>
              <a:gd name="connsiteX108" fmla="*/ 1878330 w 2339340"/>
              <a:gd name="connsiteY108" fmla="*/ 1043940 h 6236970"/>
              <a:gd name="connsiteX109" fmla="*/ 1752600 w 2339340"/>
              <a:gd name="connsiteY109" fmla="*/ 975360 h 6236970"/>
              <a:gd name="connsiteX110" fmla="*/ 1645920 w 2339340"/>
              <a:gd name="connsiteY110" fmla="*/ 956310 h 6236970"/>
              <a:gd name="connsiteX111" fmla="*/ 1546860 w 2339340"/>
              <a:gd name="connsiteY111" fmla="*/ 922020 h 6236970"/>
              <a:gd name="connsiteX112" fmla="*/ 1276350 w 2339340"/>
              <a:gd name="connsiteY112" fmla="*/ 861060 h 6236970"/>
              <a:gd name="connsiteX113" fmla="*/ 1257300 w 2339340"/>
              <a:gd name="connsiteY113" fmla="*/ 739140 h 6236970"/>
              <a:gd name="connsiteX114" fmla="*/ 1325880 w 2339340"/>
              <a:gd name="connsiteY114" fmla="*/ 594360 h 6236970"/>
              <a:gd name="connsiteX115" fmla="*/ 1363980 w 2339340"/>
              <a:gd name="connsiteY115" fmla="*/ 537210 h 6236970"/>
              <a:gd name="connsiteX116" fmla="*/ 1352550 w 2339340"/>
              <a:gd name="connsiteY116" fmla="*/ 438150 h 6236970"/>
              <a:gd name="connsiteX117" fmla="*/ 1348740 w 2339340"/>
              <a:gd name="connsiteY117" fmla="*/ 308610 h 6236970"/>
              <a:gd name="connsiteX118" fmla="*/ 1306830 w 2339340"/>
              <a:gd name="connsiteY118" fmla="*/ 114300 h 6236970"/>
              <a:gd name="connsiteX119" fmla="*/ 1188720 w 2339340"/>
              <a:gd name="connsiteY119" fmla="*/ 38100 h 6236970"/>
              <a:gd name="connsiteX120" fmla="*/ 1143000 w 2339340"/>
              <a:gd name="connsiteY120" fmla="*/ 11430 h 6236970"/>
              <a:gd name="connsiteX121" fmla="*/ 1093470 w 2339340"/>
              <a:gd name="connsiteY121" fmla="*/ 22860 h 6236970"/>
              <a:gd name="connsiteX0" fmla="*/ 1077992 w 2339340"/>
              <a:gd name="connsiteY0" fmla="*/ 0 h 6253401"/>
              <a:gd name="connsiteX1" fmla="*/ 970359 w 2339340"/>
              <a:gd name="connsiteY1" fmla="*/ 77867 h 6253401"/>
              <a:gd name="connsiteX2" fmla="*/ 967740 w 2339340"/>
              <a:gd name="connsiteY2" fmla="*/ 16431 h 6253401"/>
              <a:gd name="connsiteX3" fmla="*/ 872490 w 2339340"/>
              <a:gd name="connsiteY3" fmla="*/ 138351 h 6253401"/>
              <a:gd name="connsiteX4" fmla="*/ 849630 w 2339340"/>
              <a:gd name="connsiteY4" fmla="*/ 103347 h 6253401"/>
              <a:gd name="connsiteX5" fmla="*/ 804863 w 2339340"/>
              <a:gd name="connsiteY5" fmla="*/ 232886 h 6253401"/>
              <a:gd name="connsiteX6" fmla="*/ 782955 w 2339340"/>
              <a:gd name="connsiteY6" fmla="*/ 466725 h 6253401"/>
              <a:gd name="connsiteX7" fmla="*/ 754380 w 2339340"/>
              <a:gd name="connsiteY7" fmla="*/ 481251 h 6253401"/>
              <a:gd name="connsiteX8" fmla="*/ 781050 w 2339340"/>
              <a:gd name="connsiteY8" fmla="*/ 565071 h 6253401"/>
              <a:gd name="connsiteX9" fmla="*/ 822960 w 2339340"/>
              <a:gd name="connsiteY9" fmla="*/ 641271 h 6253401"/>
              <a:gd name="connsiteX10" fmla="*/ 887730 w 2339340"/>
              <a:gd name="connsiteY10" fmla="*/ 706041 h 6253401"/>
              <a:gd name="connsiteX11" fmla="*/ 925830 w 2339340"/>
              <a:gd name="connsiteY11" fmla="*/ 786051 h 6253401"/>
              <a:gd name="connsiteX12" fmla="*/ 925830 w 2339340"/>
              <a:gd name="connsiteY12" fmla="*/ 877491 h 6253401"/>
              <a:gd name="connsiteX13" fmla="*/ 803910 w 2339340"/>
              <a:gd name="connsiteY13" fmla="*/ 938451 h 6253401"/>
              <a:gd name="connsiteX14" fmla="*/ 701040 w 2339340"/>
              <a:gd name="connsiteY14" fmla="*/ 965121 h 6253401"/>
              <a:gd name="connsiteX15" fmla="*/ 556260 w 2339340"/>
              <a:gd name="connsiteY15" fmla="*/ 968931 h 6253401"/>
              <a:gd name="connsiteX16" fmla="*/ 403860 w 2339340"/>
              <a:gd name="connsiteY16" fmla="*/ 1018461 h 6253401"/>
              <a:gd name="connsiteX17" fmla="*/ 320040 w 2339340"/>
              <a:gd name="connsiteY17" fmla="*/ 1102281 h 6253401"/>
              <a:gd name="connsiteX18" fmla="*/ 247650 w 2339340"/>
              <a:gd name="connsiteY18" fmla="*/ 1292781 h 6253401"/>
              <a:gd name="connsiteX19" fmla="*/ 163830 w 2339340"/>
              <a:gd name="connsiteY19" fmla="*/ 1586151 h 6253401"/>
              <a:gd name="connsiteX20" fmla="*/ 83820 w 2339340"/>
              <a:gd name="connsiteY20" fmla="*/ 1799511 h 6253401"/>
              <a:gd name="connsiteX21" fmla="*/ 72390 w 2339340"/>
              <a:gd name="connsiteY21" fmla="*/ 1978581 h 6253401"/>
              <a:gd name="connsiteX22" fmla="*/ 0 w 2339340"/>
              <a:gd name="connsiteY22" fmla="*/ 2161461 h 6253401"/>
              <a:gd name="connsiteX23" fmla="*/ 11430 w 2339340"/>
              <a:gd name="connsiteY23" fmla="*/ 2268141 h 6253401"/>
              <a:gd name="connsiteX24" fmla="*/ 106680 w 2339340"/>
              <a:gd name="connsiteY24" fmla="*/ 2443401 h 6253401"/>
              <a:gd name="connsiteX25" fmla="*/ 243840 w 2339340"/>
              <a:gd name="connsiteY25" fmla="*/ 2611041 h 6253401"/>
              <a:gd name="connsiteX26" fmla="*/ 422910 w 2339340"/>
              <a:gd name="connsiteY26" fmla="*/ 2786301 h 6253401"/>
              <a:gd name="connsiteX27" fmla="*/ 609600 w 2339340"/>
              <a:gd name="connsiteY27" fmla="*/ 2946321 h 6253401"/>
              <a:gd name="connsiteX28" fmla="*/ 703183 w 2339340"/>
              <a:gd name="connsiteY28" fmla="*/ 3078956 h 6253401"/>
              <a:gd name="connsiteX29" fmla="*/ 711517 w 2339340"/>
              <a:gd name="connsiteY29" fmla="*/ 2800827 h 6253401"/>
              <a:gd name="connsiteX30" fmla="*/ 647700 w 2339340"/>
              <a:gd name="connsiteY30" fmla="*/ 2748201 h 6253401"/>
              <a:gd name="connsiteX31" fmla="*/ 541020 w 2339340"/>
              <a:gd name="connsiteY31" fmla="*/ 2553891 h 6253401"/>
              <a:gd name="connsiteX32" fmla="*/ 487680 w 2339340"/>
              <a:gd name="connsiteY32" fmla="*/ 2443401 h 6253401"/>
              <a:gd name="connsiteX33" fmla="*/ 293370 w 2339340"/>
              <a:gd name="connsiteY33" fmla="*/ 2222421 h 6253401"/>
              <a:gd name="connsiteX34" fmla="*/ 426720 w 2339340"/>
              <a:gd name="connsiteY34" fmla="*/ 2005251 h 6253401"/>
              <a:gd name="connsiteX35" fmla="*/ 483870 w 2339340"/>
              <a:gd name="connsiteY35" fmla="*/ 1894761 h 6253401"/>
              <a:gd name="connsiteX36" fmla="*/ 544830 w 2339340"/>
              <a:gd name="connsiteY36" fmla="*/ 1658541 h 6253401"/>
              <a:gd name="connsiteX37" fmla="*/ 636270 w 2339340"/>
              <a:gd name="connsiteY37" fmla="*/ 1913811 h 6253401"/>
              <a:gd name="connsiteX38" fmla="*/ 678180 w 2339340"/>
              <a:gd name="connsiteY38" fmla="*/ 2218611 h 6253401"/>
              <a:gd name="connsiteX39" fmla="*/ 689610 w 2339340"/>
              <a:gd name="connsiteY39" fmla="*/ 2504361 h 6253401"/>
              <a:gd name="connsiteX40" fmla="*/ 712470 w 2339340"/>
              <a:gd name="connsiteY40" fmla="*/ 2778681 h 6253401"/>
              <a:gd name="connsiteX41" fmla="*/ 701040 w 2339340"/>
              <a:gd name="connsiteY41" fmla="*/ 3193971 h 6253401"/>
              <a:gd name="connsiteX42" fmla="*/ 643890 w 2339340"/>
              <a:gd name="connsiteY42" fmla="*/ 3799761 h 6253401"/>
              <a:gd name="connsiteX43" fmla="*/ 613410 w 2339340"/>
              <a:gd name="connsiteY43" fmla="*/ 4272201 h 6253401"/>
              <a:gd name="connsiteX44" fmla="*/ 689610 w 2339340"/>
              <a:gd name="connsiteY44" fmla="*/ 4634151 h 6253401"/>
              <a:gd name="connsiteX45" fmla="*/ 803910 w 2339340"/>
              <a:gd name="connsiteY45" fmla="*/ 5232321 h 6253401"/>
              <a:gd name="connsiteX46" fmla="*/ 883920 w 2339340"/>
              <a:gd name="connsiteY46" fmla="*/ 5674281 h 6253401"/>
              <a:gd name="connsiteX47" fmla="*/ 872490 w 2339340"/>
              <a:gd name="connsiteY47" fmla="*/ 5700951 h 6253401"/>
              <a:gd name="connsiteX48" fmla="*/ 693420 w 2339340"/>
              <a:gd name="connsiteY48" fmla="*/ 5910501 h 6253401"/>
              <a:gd name="connsiteX49" fmla="*/ 541020 w 2339340"/>
              <a:gd name="connsiteY49" fmla="*/ 6108621 h 6253401"/>
              <a:gd name="connsiteX50" fmla="*/ 510540 w 2339340"/>
              <a:gd name="connsiteY50" fmla="*/ 6173391 h 6253401"/>
              <a:gd name="connsiteX51" fmla="*/ 701040 w 2339340"/>
              <a:gd name="connsiteY51" fmla="*/ 6108621 h 6253401"/>
              <a:gd name="connsiteX52" fmla="*/ 830580 w 2339340"/>
              <a:gd name="connsiteY52" fmla="*/ 6081951 h 6253401"/>
              <a:gd name="connsiteX53" fmla="*/ 952500 w 2339340"/>
              <a:gd name="connsiteY53" fmla="*/ 5990511 h 6253401"/>
              <a:gd name="connsiteX54" fmla="*/ 963930 w 2339340"/>
              <a:gd name="connsiteY54" fmla="*/ 5887641 h 6253401"/>
              <a:gd name="connsiteX55" fmla="*/ 1108710 w 2339340"/>
              <a:gd name="connsiteY55" fmla="*/ 5834301 h 6253401"/>
              <a:gd name="connsiteX56" fmla="*/ 1108710 w 2339340"/>
              <a:gd name="connsiteY56" fmla="*/ 5807631 h 6253401"/>
              <a:gd name="connsiteX57" fmla="*/ 1032510 w 2339340"/>
              <a:gd name="connsiteY57" fmla="*/ 5651421 h 6253401"/>
              <a:gd name="connsiteX58" fmla="*/ 1043940 w 2339340"/>
              <a:gd name="connsiteY58" fmla="*/ 5297091 h 6253401"/>
              <a:gd name="connsiteX59" fmla="*/ 1074420 w 2339340"/>
              <a:gd name="connsiteY59" fmla="*/ 4904661 h 6253401"/>
              <a:gd name="connsiteX60" fmla="*/ 1002030 w 2339340"/>
              <a:gd name="connsiteY60" fmla="*/ 4439841 h 6253401"/>
              <a:gd name="connsiteX61" fmla="*/ 1066800 w 2339340"/>
              <a:gd name="connsiteY61" fmla="*/ 4146471 h 6253401"/>
              <a:gd name="connsiteX62" fmla="*/ 1116330 w 2339340"/>
              <a:gd name="connsiteY62" fmla="*/ 3792141 h 6253401"/>
              <a:gd name="connsiteX63" fmla="*/ 1165860 w 2339340"/>
              <a:gd name="connsiteY63" fmla="*/ 3392091 h 6253401"/>
              <a:gd name="connsiteX64" fmla="*/ 1238250 w 2339340"/>
              <a:gd name="connsiteY64" fmla="*/ 3898821 h 6253401"/>
              <a:gd name="connsiteX65" fmla="*/ 1280160 w 2339340"/>
              <a:gd name="connsiteY65" fmla="*/ 4382691 h 6253401"/>
              <a:gd name="connsiteX66" fmla="*/ 1310640 w 2339340"/>
              <a:gd name="connsiteY66" fmla="*/ 4550331 h 6253401"/>
              <a:gd name="connsiteX67" fmla="*/ 1272540 w 2339340"/>
              <a:gd name="connsiteY67" fmla="*/ 4855131 h 6253401"/>
              <a:gd name="connsiteX68" fmla="*/ 1242060 w 2339340"/>
              <a:gd name="connsiteY68" fmla="*/ 5076111 h 6253401"/>
              <a:gd name="connsiteX69" fmla="*/ 1276350 w 2339340"/>
              <a:gd name="connsiteY69" fmla="*/ 5304711 h 6253401"/>
              <a:gd name="connsiteX70" fmla="*/ 1333500 w 2339340"/>
              <a:gd name="connsiteY70" fmla="*/ 5510451 h 6253401"/>
              <a:gd name="connsiteX71" fmla="*/ 1314450 w 2339340"/>
              <a:gd name="connsiteY71" fmla="*/ 5632371 h 6253401"/>
              <a:gd name="connsiteX72" fmla="*/ 1264920 w 2339340"/>
              <a:gd name="connsiteY72" fmla="*/ 5811441 h 6253401"/>
              <a:gd name="connsiteX73" fmla="*/ 1264920 w 2339340"/>
              <a:gd name="connsiteY73" fmla="*/ 5918121 h 6253401"/>
              <a:gd name="connsiteX74" fmla="*/ 1424940 w 2339340"/>
              <a:gd name="connsiteY74" fmla="*/ 6253401 h 6253401"/>
              <a:gd name="connsiteX75" fmla="*/ 1565910 w 2339340"/>
              <a:gd name="connsiteY75" fmla="*/ 6081951 h 6253401"/>
              <a:gd name="connsiteX76" fmla="*/ 1604010 w 2339340"/>
              <a:gd name="connsiteY76" fmla="*/ 6028611 h 6253401"/>
              <a:gd name="connsiteX77" fmla="*/ 1524000 w 2339340"/>
              <a:gd name="connsiteY77" fmla="*/ 5860971 h 6253401"/>
              <a:gd name="connsiteX78" fmla="*/ 1466850 w 2339340"/>
              <a:gd name="connsiteY78" fmla="*/ 5735241 h 6253401"/>
              <a:gd name="connsiteX79" fmla="*/ 1440180 w 2339340"/>
              <a:gd name="connsiteY79" fmla="*/ 5655231 h 6253401"/>
              <a:gd name="connsiteX80" fmla="*/ 1546860 w 2339340"/>
              <a:gd name="connsiteY80" fmla="*/ 5095161 h 6253401"/>
              <a:gd name="connsiteX81" fmla="*/ 1600200 w 2339340"/>
              <a:gd name="connsiteY81" fmla="*/ 4523661 h 6253401"/>
              <a:gd name="connsiteX82" fmla="*/ 1684020 w 2339340"/>
              <a:gd name="connsiteY82" fmla="*/ 4043601 h 6253401"/>
              <a:gd name="connsiteX83" fmla="*/ 1703070 w 2339340"/>
              <a:gd name="connsiteY83" fmla="*/ 3704511 h 6253401"/>
              <a:gd name="connsiteX84" fmla="*/ 1673305 w 2339340"/>
              <a:gd name="connsiteY84" fmla="*/ 3099436 h 6253401"/>
              <a:gd name="connsiteX85" fmla="*/ 1630680 w 2339340"/>
              <a:gd name="connsiteY85" fmla="*/ 2885361 h 6253401"/>
              <a:gd name="connsiteX86" fmla="*/ 1607820 w 2339340"/>
              <a:gd name="connsiteY86" fmla="*/ 2767251 h 6253401"/>
              <a:gd name="connsiteX87" fmla="*/ 1584960 w 2339340"/>
              <a:gd name="connsiteY87" fmla="*/ 2439591 h 6253401"/>
              <a:gd name="connsiteX88" fmla="*/ 1584960 w 2339340"/>
              <a:gd name="connsiteY88" fmla="*/ 2089071 h 6253401"/>
              <a:gd name="connsiteX89" fmla="*/ 1619250 w 2339340"/>
              <a:gd name="connsiteY89" fmla="*/ 1788081 h 6253401"/>
              <a:gd name="connsiteX90" fmla="*/ 1691640 w 2339340"/>
              <a:gd name="connsiteY90" fmla="*/ 1517571 h 6253401"/>
              <a:gd name="connsiteX91" fmla="*/ 1954530 w 2339340"/>
              <a:gd name="connsiteY91" fmla="*/ 1940481 h 6253401"/>
              <a:gd name="connsiteX92" fmla="*/ 2045970 w 2339340"/>
              <a:gd name="connsiteY92" fmla="*/ 2062401 h 6253401"/>
              <a:gd name="connsiteX93" fmla="*/ 1840230 w 2339340"/>
              <a:gd name="connsiteY93" fmla="*/ 2374821 h 6253401"/>
              <a:gd name="connsiteX94" fmla="*/ 1729740 w 2339340"/>
              <a:gd name="connsiteY94" fmla="*/ 2561511 h 6253401"/>
              <a:gd name="connsiteX95" fmla="*/ 1672590 w 2339340"/>
              <a:gd name="connsiteY95" fmla="*/ 2691051 h 6253401"/>
              <a:gd name="connsiteX96" fmla="*/ 1606391 w 2339340"/>
              <a:gd name="connsiteY96" fmla="*/ 2762727 h 6253401"/>
              <a:gd name="connsiteX97" fmla="*/ 1658302 w 2339340"/>
              <a:gd name="connsiteY97" fmla="*/ 3027046 h 6253401"/>
              <a:gd name="connsiteX98" fmla="*/ 1729740 w 2339340"/>
              <a:gd name="connsiteY98" fmla="*/ 2908221 h 6253401"/>
              <a:gd name="connsiteX99" fmla="*/ 1927860 w 2339340"/>
              <a:gd name="connsiteY99" fmla="*/ 2706291 h 6253401"/>
              <a:gd name="connsiteX100" fmla="*/ 2065020 w 2339340"/>
              <a:gd name="connsiteY100" fmla="*/ 2565321 h 6253401"/>
              <a:gd name="connsiteX101" fmla="*/ 2202180 w 2339340"/>
              <a:gd name="connsiteY101" fmla="*/ 2355771 h 6253401"/>
              <a:gd name="connsiteX102" fmla="*/ 2339340 w 2339340"/>
              <a:gd name="connsiteY102" fmla="*/ 2066211 h 6253401"/>
              <a:gd name="connsiteX103" fmla="*/ 2293620 w 2339340"/>
              <a:gd name="connsiteY103" fmla="*/ 1974771 h 6253401"/>
              <a:gd name="connsiteX104" fmla="*/ 2232660 w 2339340"/>
              <a:gd name="connsiteY104" fmla="*/ 1769031 h 6253401"/>
              <a:gd name="connsiteX105" fmla="*/ 2175510 w 2339340"/>
              <a:gd name="connsiteY105" fmla="*/ 1582341 h 6253401"/>
              <a:gd name="connsiteX106" fmla="*/ 2065020 w 2339340"/>
              <a:gd name="connsiteY106" fmla="*/ 1368981 h 6253401"/>
              <a:gd name="connsiteX107" fmla="*/ 1958340 w 2339340"/>
              <a:gd name="connsiteY107" fmla="*/ 1186101 h 6253401"/>
              <a:gd name="connsiteX108" fmla="*/ 1878330 w 2339340"/>
              <a:gd name="connsiteY108" fmla="*/ 1060371 h 6253401"/>
              <a:gd name="connsiteX109" fmla="*/ 1752600 w 2339340"/>
              <a:gd name="connsiteY109" fmla="*/ 991791 h 6253401"/>
              <a:gd name="connsiteX110" fmla="*/ 1645920 w 2339340"/>
              <a:gd name="connsiteY110" fmla="*/ 972741 h 6253401"/>
              <a:gd name="connsiteX111" fmla="*/ 1546860 w 2339340"/>
              <a:gd name="connsiteY111" fmla="*/ 938451 h 6253401"/>
              <a:gd name="connsiteX112" fmla="*/ 1276350 w 2339340"/>
              <a:gd name="connsiteY112" fmla="*/ 877491 h 6253401"/>
              <a:gd name="connsiteX113" fmla="*/ 1257300 w 2339340"/>
              <a:gd name="connsiteY113" fmla="*/ 755571 h 6253401"/>
              <a:gd name="connsiteX114" fmla="*/ 1325880 w 2339340"/>
              <a:gd name="connsiteY114" fmla="*/ 610791 h 6253401"/>
              <a:gd name="connsiteX115" fmla="*/ 1363980 w 2339340"/>
              <a:gd name="connsiteY115" fmla="*/ 553641 h 6253401"/>
              <a:gd name="connsiteX116" fmla="*/ 1352550 w 2339340"/>
              <a:gd name="connsiteY116" fmla="*/ 454581 h 6253401"/>
              <a:gd name="connsiteX117" fmla="*/ 1348740 w 2339340"/>
              <a:gd name="connsiteY117" fmla="*/ 325041 h 6253401"/>
              <a:gd name="connsiteX118" fmla="*/ 1306830 w 2339340"/>
              <a:gd name="connsiteY118" fmla="*/ 130731 h 6253401"/>
              <a:gd name="connsiteX119" fmla="*/ 1188720 w 2339340"/>
              <a:gd name="connsiteY119" fmla="*/ 54531 h 6253401"/>
              <a:gd name="connsiteX120" fmla="*/ 1143000 w 2339340"/>
              <a:gd name="connsiteY120" fmla="*/ 27861 h 6253401"/>
              <a:gd name="connsiteX121" fmla="*/ 1077992 w 2339340"/>
              <a:gd name="connsiteY121" fmla="*/ 0 h 6253401"/>
              <a:gd name="connsiteX0" fmla="*/ 1077992 w 2339340"/>
              <a:gd name="connsiteY0" fmla="*/ 0 h 6253401"/>
              <a:gd name="connsiteX1" fmla="*/ 970359 w 2339340"/>
              <a:gd name="connsiteY1" fmla="*/ 77867 h 6253401"/>
              <a:gd name="connsiteX2" fmla="*/ 967740 w 2339340"/>
              <a:gd name="connsiteY2" fmla="*/ 16431 h 6253401"/>
              <a:gd name="connsiteX3" fmla="*/ 872490 w 2339340"/>
              <a:gd name="connsiteY3" fmla="*/ 138351 h 6253401"/>
              <a:gd name="connsiteX4" fmla="*/ 849630 w 2339340"/>
              <a:gd name="connsiteY4" fmla="*/ 103347 h 6253401"/>
              <a:gd name="connsiteX5" fmla="*/ 804863 w 2339340"/>
              <a:gd name="connsiteY5" fmla="*/ 232886 h 6253401"/>
              <a:gd name="connsiteX6" fmla="*/ 782955 w 2339340"/>
              <a:gd name="connsiteY6" fmla="*/ 466725 h 6253401"/>
              <a:gd name="connsiteX7" fmla="*/ 754380 w 2339340"/>
              <a:gd name="connsiteY7" fmla="*/ 481251 h 6253401"/>
              <a:gd name="connsiteX8" fmla="*/ 781050 w 2339340"/>
              <a:gd name="connsiteY8" fmla="*/ 565071 h 6253401"/>
              <a:gd name="connsiteX9" fmla="*/ 822960 w 2339340"/>
              <a:gd name="connsiteY9" fmla="*/ 641271 h 6253401"/>
              <a:gd name="connsiteX10" fmla="*/ 887730 w 2339340"/>
              <a:gd name="connsiteY10" fmla="*/ 706041 h 6253401"/>
              <a:gd name="connsiteX11" fmla="*/ 925830 w 2339340"/>
              <a:gd name="connsiteY11" fmla="*/ 786051 h 6253401"/>
              <a:gd name="connsiteX12" fmla="*/ 925830 w 2339340"/>
              <a:gd name="connsiteY12" fmla="*/ 877491 h 6253401"/>
              <a:gd name="connsiteX13" fmla="*/ 803910 w 2339340"/>
              <a:gd name="connsiteY13" fmla="*/ 938451 h 6253401"/>
              <a:gd name="connsiteX14" fmla="*/ 701040 w 2339340"/>
              <a:gd name="connsiteY14" fmla="*/ 965121 h 6253401"/>
              <a:gd name="connsiteX15" fmla="*/ 556260 w 2339340"/>
              <a:gd name="connsiteY15" fmla="*/ 968931 h 6253401"/>
              <a:gd name="connsiteX16" fmla="*/ 403860 w 2339340"/>
              <a:gd name="connsiteY16" fmla="*/ 1018461 h 6253401"/>
              <a:gd name="connsiteX17" fmla="*/ 320040 w 2339340"/>
              <a:gd name="connsiteY17" fmla="*/ 1102281 h 6253401"/>
              <a:gd name="connsiteX18" fmla="*/ 247650 w 2339340"/>
              <a:gd name="connsiteY18" fmla="*/ 1292781 h 6253401"/>
              <a:gd name="connsiteX19" fmla="*/ 163830 w 2339340"/>
              <a:gd name="connsiteY19" fmla="*/ 1586151 h 6253401"/>
              <a:gd name="connsiteX20" fmla="*/ 83820 w 2339340"/>
              <a:gd name="connsiteY20" fmla="*/ 1799511 h 6253401"/>
              <a:gd name="connsiteX21" fmla="*/ 72390 w 2339340"/>
              <a:gd name="connsiteY21" fmla="*/ 1978581 h 6253401"/>
              <a:gd name="connsiteX22" fmla="*/ 0 w 2339340"/>
              <a:gd name="connsiteY22" fmla="*/ 2161461 h 6253401"/>
              <a:gd name="connsiteX23" fmla="*/ 11430 w 2339340"/>
              <a:gd name="connsiteY23" fmla="*/ 2268141 h 6253401"/>
              <a:gd name="connsiteX24" fmla="*/ 106680 w 2339340"/>
              <a:gd name="connsiteY24" fmla="*/ 2443401 h 6253401"/>
              <a:gd name="connsiteX25" fmla="*/ 243840 w 2339340"/>
              <a:gd name="connsiteY25" fmla="*/ 2611041 h 6253401"/>
              <a:gd name="connsiteX26" fmla="*/ 422910 w 2339340"/>
              <a:gd name="connsiteY26" fmla="*/ 2786301 h 6253401"/>
              <a:gd name="connsiteX27" fmla="*/ 609600 w 2339340"/>
              <a:gd name="connsiteY27" fmla="*/ 2946321 h 6253401"/>
              <a:gd name="connsiteX28" fmla="*/ 703183 w 2339340"/>
              <a:gd name="connsiteY28" fmla="*/ 3078956 h 6253401"/>
              <a:gd name="connsiteX29" fmla="*/ 711517 w 2339340"/>
              <a:gd name="connsiteY29" fmla="*/ 2800827 h 6253401"/>
              <a:gd name="connsiteX30" fmla="*/ 647700 w 2339340"/>
              <a:gd name="connsiteY30" fmla="*/ 2748201 h 6253401"/>
              <a:gd name="connsiteX31" fmla="*/ 541020 w 2339340"/>
              <a:gd name="connsiteY31" fmla="*/ 2553891 h 6253401"/>
              <a:gd name="connsiteX32" fmla="*/ 487680 w 2339340"/>
              <a:gd name="connsiteY32" fmla="*/ 2443401 h 6253401"/>
              <a:gd name="connsiteX33" fmla="*/ 293370 w 2339340"/>
              <a:gd name="connsiteY33" fmla="*/ 2222421 h 6253401"/>
              <a:gd name="connsiteX34" fmla="*/ 426720 w 2339340"/>
              <a:gd name="connsiteY34" fmla="*/ 2005251 h 6253401"/>
              <a:gd name="connsiteX35" fmla="*/ 483870 w 2339340"/>
              <a:gd name="connsiteY35" fmla="*/ 1894761 h 6253401"/>
              <a:gd name="connsiteX36" fmla="*/ 544830 w 2339340"/>
              <a:gd name="connsiteY36" fmla="*/ 1658541 h 6253401"/>
              <a:gd name="connsiteX37" fmla="*/ 636270 w 2339340"/>
              <a:gd name="connsiteY37" fmla="*/ 1913811 h 6253401"/>
              <a:gd name="connsiteX38" fmla="*/ 678180 w 2339340"/>
              <a:gd name="connsiteY38" fmla="*/ 2218611 h 6253401"/>
              <a:gd name="connsiteX39" fmla="*/ 689610 w 2339340"/>
              <a:gd name="connsiteY39" fmla="*/ 2504361 h 6253401"/>
              <a:gd name="connsiteX40" fmla="*/ 712470 w 2339340"/>
              <a:gd name="connsiteY40" fmla="*/ 2778681 h 6253401"/>
              <a:gd name="connsiteX41" fmla="*/ 701040 w 2339340"/>
              <a:gd name="connsiteY41" fmla="*/ 3193971 h 6253401"/>
              <a:gd name="connsiteX42" fmla="*/ 643890 w 2339340"/>
              <a:gd name="connsiteY42" fmla="*/ 3799761 h 6253401"/>
              <a:gd name="connsiteX43" fmla="*/ 613410 w 2339340"/>
              <a:gd name="connsiteY43" fmla="*/ 4272201 h 6253401"/>
              <a:gd name="connsiteX44" fmla="*/ 689610 w 2339340"/>
              <a:gd name="connsiteY44" fmla="*/ 4634151 h 6253401"/>
              <a:gd name="connsiteX45" fmla="*/ 803910 w 2339340"/>
              <a:gd name="connsiteY45" fmla="*/ 5232321 h 6253401"/>
              <a:gd name="connsiteX46" fmla="*/ 883920 w 2339340"/>
              <a:gd name="connsiteY46" fmla="*/ 5674281 h 6253401"/>
              <a:gd name="connsiteX47" fmla="*/ 872490 w 2339340"/>
              <a:gd name="connsiteY47" fmla="*/ 5700951 h 6253401"/>
              <a:gd name="connsiteX48" fmla="*/ 693420 w 2339340"/>
              <a:gd name="connsiteY48" fmla="*/ 5910501 h 6253401"/>
              <a:gd name="connsiteX49" fmla="*/ 541020 w 2339340"/>
              <a:gd name="connsiteY49" fmla="*/ 6108621 h 6253401"/>
              <a:gd name="connsiteX50" fmla="*/ 510540 w 2339340"/>
              <a:gd name="connsiteY50" fmla="*/ 6173391 h 6253401"/>
              <a:gd name="connsiteX51" fmla="*/ 701040 w 2339340"/>
              <a:gd name="connsiteY51" fmla="*/ 6108621 h 6253401"/>
              <a:gd name="connsiteX52" fmla="*/ 830580 w 2339340"/>
              <a:gd name="connsiteY52" fmla="*/ 6081951 h 6253401"/>
              <a:gd name="connsiteX53" fmla="*/ 952500 w 2339340"/>
              <a:gd name="connsiteY53" fmla="*/ 5990511 h 6253401"/>
              <a:gd name="connsiteX54" fmla="*/ 963930 w 2339340"/>
              <a:gd name="connsiteY54" fmla="*/ 5887641 h 6253401"/>
              <a:gd name="connsiteX55" fmla="*/ 1108710 w 2339340"/>
              <a:gd name="connsiteY55" fmla="*/ 5834301 h 6253401"/>
              <a:gd name="connsiteX56" fmla="*/ 1108710 w 2339340"/>
              <a:gd name="connsiteY56" fmla="*/ 5807631 h 6253401"/>
              <a:gd name="connsiteX57" fmla="*/ 1032510 w 2339340"/>
              <a:gd name="connsiteY57" fmla="*/ 5651421 h 6253401"/>
              <a:gd name="connsiteX58" fmla="*/ 1043940 w 2339340"/>
              <a:gd name="connsiteY58" fmla="*/ 5297091 h 6253401"/>
              <a:gd name="connsiteX59" fmla="*/ 1074420 w 2339340"/>
              <a:gd name="connsiteY59" fmla="*/ 4904661 h 6253401"/>
              <a:gd name="connsiteX60" fmla="*/ 1002030 w 2339340"/>
              <a:gd name="connsiteY60" fmla="*/ 4439841 h 6253401"/>
              <a:gd name="connsiteX61" fmla="*/ 1066800 w 2339340"/>
              <a:gd name="connsiteY61" fmla="*/ 4146471 h 6253401"/>
              <a:gd name="connsiteX62" fmla="*/ 1116330 w 2339340"/>
              <a:gd name="connsiteY62" fmla="*/ 3792141 h 6253401"/>
              <a:gd name="connsiteX63" fmla="*/ 1165860 w 2339340"/>
              <a:gd name="connsiteY63" fmla="*/ 3392091 h 6253401"/>
              <a:gd name="connsiteX64" fmla="*/ 1238250 w 2339340"/>
              <a:gd name="connsiteY64" fmla="*/ 3898821 h 6253401"/>
              <a:gd name="connsiteX65" fmla="*/ 1280160 w 2339340"/>
              <a:gd name="connsiteY65" fmla="*/ 4382691 h 6253401"/>
              <a:gd name="connsiteX66" fmla="*/ 1310640 w 2339340"/>
              <a:gd name="connsiteY66" fmla="*/ 4550331 h 6253401"/>
              <a:gd name="connsiteX67" fmla="*/ 1272540 w 2339340"/>
              <a:gd name="connsiteY67" fmla="*/ 4855131 h 6253401"/>
              <a:gd name="connsiteX68" fmla="*/ 1242060 w 2339340"/>
              <a:gd name="connsiteY68" fmla="*/ 5076111 h 6253401"/>
              <a:gd name="connsiteX69" fmla="*/ 1276350 w 2339340"/>
              <a:gd name="connsiteY69" fmla="*/ 5304711 h 6253401"/>
              <a:gd name="connsiteX70" fmla="*/ 1333500 w 2339340"/>
              <a:gd name="connsiteY70" fmla="*/ 5510451 h 6253401"/>
              <a:gd name="connsiteX71" fmla="*/ 1314450 w 2339340"/>
              <a:gd name="connsiteY71" fmla="*/ 5632371 h 6253401"/>
              <a:gd name="connsiteX72" fmla="*/ 1264920 w 2339340"/>
              <a:gd name="connsiteY72" fmla="*/ 5811441 h 6253401"/>
              <a:gd name="connsiteX73" fmla="*/ 1264920 w 2339340"/>
              <a:gd name="connsiteY73" fmla="*/ 5918121 h 6253401"/>
              <a:gd name="connsiteX74" fmla="*/ 1424940 w 2339340"/>
              <a:gd name="connsiteY74" fmla="*/ 6253401 h 6253401"/>
              <a:gd name="connsiteX75" fmla="*/ 1565910 w 2339340"/>
              <a:gd name="connsiteY75" fmla="*/ 6081951 h 6253401"/>
              <a:gd name="connsiteX76" fmla="*/ 1604010 w 2339340"/>
              <a:gd name="connsiteY76" fmla="*/ 6028611 h 6253401"/>
              <a:gd name="connsiteX77" fmla="*/ 1524000 w 2339340"/>
              <a:gd name="connsiteY77" fmla="*/ 5860971 h 6253401"/>
              <a:gd name="connsiteX78" fmla="*/ 1466850 w 2339340"/>
              <a:gd name="connsiteY78" fmla="*/ 5735241 h 6253401"/>
              <a:gd name="connsiteX79" fmla="*/ 1440180 w 2339340"/>
              <a:gd name="connsiteY79" fmla="*/ 5655231 h 6253401"/>
              <a:gd name="connsiteX80" fmla="*/ 1546860 w 2339340"/>
              <a:gd name="connsiteY80" fmla="*/ 5095161 h 6253401"/>
              <a:gd name="connsiteX81" fmla="*/ 1600200 w 2339340"/>
              <a:gd name="connsiteY81" fmla="*/ 4523661 h 6253401"/>
              <a:gd name="connsiteX82" fmla="*/ 1684020 w 2339340"/>
              <a:gd name="connsiteY82" fmla="*/ 4043601 h 6253401"/>
              <a:gd name="connsiteX83" fmla="*/ 1703070 w 2339340"/>
              <a:gd name="connsiteY83" fmla="*/ 3704511 h 6253401"/>
              <a:gd name="connsiteX84" fmla="*/ 1673305 w 2339340"/>
              <a:gd name="connsiteY84" fmla="*/ 3099436 h 6253401"/>
              <a:gd name="connsiteX85" fmla="*/ 1630680 w 2339340"/>
              <a:gd name="connsiteY85" fmla="*/ 2885361 h 6253401"/>
              <a:gd name="connsiteX86" fmla="*/ 1607820 w 2339340"/>
              <a:gd name="connsiteY86" fmla="*/ 2767251 h 6253401"/>
              <a:gd name="connsiteX87" fmla="*/ 1584960 w 2339340"/>
              <a:gd name="connsiteY87" fmla="*/ 2439591 h 6253401"/>
              <a:gd name="connsiteX88" fmla="*/ 1584960 w 2339340"/>
              <a:gd name="connsiteY88" fmla="*/ 2089071 h 6253401"/>
              <a:gd name="connsiteX89" fmla="*/ 1619250 w 2339340"/>
              <a:gd name="connsiteY89" fmla="*/ 1788081 h 6253401"/>
              <a:gd name="connsiteX90" fmla="*/ 1691640 w 2339340"/>
              <a:gd name="connsiteY90" fmla="*/ 1517571 h 6253401"/>
              <a:gd name="connsiteX91" fmla="*/ 1954530 w 2339340"/>
              <a:gd name="connsiteY91" fmla="*/ 1940481 h 6253401"/>
              <a:gd name="connsiteX92" fmla="*/ 2045970 w 2339340"/>
              <a:gd name="connsiteY92" fmla="*/ 2062401 h 6253401"/>
              <a:gd name="connsiteX93" fmla="*/ 1840230 w 2339340"/>
              <a:gd name="connsiteY93" fmla="*/ 2374821 h 6253401"/>
              <a:gd name="connsiteX94" fmla="*/ 1729740 w 2339340"/>
              <a:gd name="connsiteY94" fmla="*/ 2561511 h 6253401"/>
              <a:gd name="connsiteX95" fmla="*/ 1672590 w 2339340"/>
              <a:gd name="connsiteY95" fmla="*/ 2691051 h 6253401"/>
              <a:gd name="connsiteX96" fmla="*/ 1606391 w 2339340"/>
              <a:gd name="connsiteY96" fmla="*/ 2762727 h 6253401"/>
              <a:gd name="connsiteX97" fmla="*/ 1658302 w 2339340"/>
              <a:gd name="connsiteY97" fmla="*/ 3027046 h 6253401"/>
              <a:gd name="connsiteX98" fmla="*/ 1729740 w 2339340"/>
              <a:gd name="connsiteY98" fmla="*/ 2908221 h 6253401"/>
              <a:gd name="connsiteX99" fmla="*/ 1927860 w 2339340"/>
              <a:gd name="connsiteY99" fmla="*/ 2706291 h 6253401"/>
              <a:gd name="connsiteX100" fmla="*/ 2065020 w 2339340"/>
              <a:gd name="connsiteY100" fmla="*/ 2565321 h 6253401"/>
              <a:gd name="connsiteX101" fmla="*/ 2202180 w 2339340"/>
              <a:gd name="connsiteY101" fmla="*/ 2355771 h 6253401"/>
              <a:gd name="connsiteX102" fmla="*/ 2339340 w 2339340"/>
              <a:gd name="connsiteY102" fmla="*/ 2066211 h 6253401"/>
              <a:gd name="connsiteX103" fmla="*/ 2293620 w 2339340"/>
              <a:gd name="connsiteY103" fmla="*/ 1974771 h 6253401"/>
              <a:gd name="connsiteX104" fmla="*/ 2232660 w 2339340"/>
              <a:gd name="connsiteY104" fmla="*/ 1769031 h 6253401"/>
              <a:gd name="connsiteX105" fmla="*/ 2175510 w 2339340"/>
              <a:gd name="connsiteY105" fmla="*/ 1582341 h 6253401"/>
              <a:gd name="connsiteX106" fmla="*/ 2065020 w 2339340"/>
              <a:gd name="connsiteY106" fmla="*/ 1368981 h 6253401"/>
              <a:gd name="connsiteX107" fmla="*/ 1958340 w 2339340"/>
              <a:gd name="connsiteY107" fmla="*/ 1186101 h 6253401"/>
              <a:gd name="connsiteX108" fmla="*/ 1878330 w 2339340"/>
              <a:gd name="connsiteY108" fmla="*/ 1060371 h 6253401"/>
              <a:gd name="connsiteX109" fmla="*/ 1752600 w 2339340"/>
              <a:gd name="connsiteY109" fmla="*/ 991791 h 6253401"/>
              <a:gd name="connsiteX110" fmla="*/ 1645920 w 2339340"/>
              <a:gd name="connsiteY110" fmla="*/ 972741 h 6253401"/>
              <a:gd name="connsiteX111" fmla="*/ 1546860 w 2339340"/>
              <a:gd name="connsiteY111" fmla="*/ 938451 h 6253401"/>
              <a:gd name="connsiteX112" fmla="*/ 1276350 w 2339340"/>
              <a:gd name="connsiteY112" fmla="*/ 877491 h 6253401"/>
              <a:gd name="connsiteX113" fmla="*/ 1257300 w 2339340"/>
              <a:gd name="connsiteY113" fmla="*/ 755571 h 6253401"/>
              <a:gd name="connsiteX114" fmla="*/ 1325880 w 2339340"/>
              <a:gd name="connsiteY114" fmla="*/ 610791 h 6253401"/>
              <a:gd name="connsiteX115" fmla="*/ 1363980 w 2339340"/>
              <a:gd name="connsiteY115" fmla="*/ 553641 h 6253401"/>
              <a:gd name="connsiteX116" fmla="*/ 1352550 w 2339340"/>
              <a:gd name="connsiteY116" fmla="*/ 454581 h 6253401"/>
              <a:gd name="connsiteX117" fmla="*/ 1348740 w 2339340"/>
              <a:gd name="connsiteY117" fmla="*/ 325041 h 6253401"/>
              <a:gd name="connsiteX118" fmla="*/ 1311592 w 2339340"/>
              <a:gd name="connsiteY118" fmla="*/ 99775 h 6253401"/>
              <a:gd name="connsiteX119" fmla="*/ 1188720 w 2339340"/>
              <a:gd name="connsiteY119" fmla="*/ 54531 h 6253401"/>
              <a:gd name="connsiteX120" fmla="*/ 1143000 w 2339340"/>
              <a:gd name="connsiteY120" fmla="*/ 27861 h 6253401"/>
              <a:gd name="connsiteX121" fmla="*/ 1077992 w 2339340"/>
              <a:gd name="connsiteY121" fmla="*/ 0 h 6253401"/>
              <a:gd name="connsiteX0" fmla="*/ 1077992 w 2339340"/>
              <a:gd name="connsiteY0" fmla="*/ 0 h 6253401"/>
              <a:gd name="connsiteX1" fmla="*/ 970359 w 2339340"/>
              <a:gd name="connsiteY1" fmla="*/ 77867 h 6253401"/>
              <a:gd name="connsiteX2" fmla="*/ 967740 w 2339340"/>
              <a:gd name="connsiteY2" fmla="*/ 16431 h 6253401"/>
              <a:gd name="connsiteX3" fmla="*/ 872490 w 2339340"/>
              <a:gd name="connsiteY3" fmla="*/ 138351 h 6253401"/>
              <a:gd name="connsiteX4" fmla="*/ 849630 w 2339340"/>
              <a:gd name="connsiteY4" fmla="*/ 103347 h 6253401"/>
              <a:gd name="connsiteX5" fmla="*/ 804863 w 2339340"/>
              <a:gd name="connsiteY5" fmla="*/ 232886 h 6253401"/>
              <a:gd name="connsiteX6" fmla="*/ 782955 w 2339340"/>
              <a:gd name="connsiteY6" fmla="*/ 466725 h 6253401"/>
              <a:gd name="connsiteX7" fmla="*/ 754380 w 2339340"/>
              <a:gd name="connsiteY7" fmla="*/ 481251 h 6253401"/>
              <a:gd name="connsiteX8" fmla="*/ 781050 w 2339340"/>
              <a:gd name="connsiteY8" fmla="*/ 565071 h 6253401"/>
              <a:gd name="connsiteX9" fmla="*/ 822960 w 2339340"/>
              <a:gd name="connsiteY9" fmla="*/ 641271 h 6253401"/>
              <a:gd name="connsiteX10" fmla="*/ 887730 w 2339340"/>
              <a:gd name="connsiteY10" fmla="*/ 706041 h 6253401"/>
              <a:gd name="connsiteX11" fmla="*/ 925830 w 2339340"/>
              <a:gd name="connsiteY11" fmla="*/ 786051 h 6253401"/>
              <a:gd name="connsiteX12" fmla="*/ 925830 w 2339340"/>
              <a:gd name="connsiteY12" fmla="*/ 877491 h 6253401"/>
              <a:gd name="connsiteX13" fmla="*/ 803910 w 2339340"/>
              <a:gd name="connsiteY13" fmla="*/ 938451 h 6253401"/>
              <a:gd name="connsiteX14" fmla="*/ 701040 w 2339340"/>
              <a:gd name="connsiteY14" fmla="*/ 965121 h 6253401"/>
              <a:gd name="connsiteX15" fmla="*/ 556260 w 2339340"/>
              <a:gd name="connsiteY15" fmla="*/ 968931 h 6253401"/>
              <a:gd name="connsiteX16" fmla="*/ 403860 w 2339340"/>
              <a:gd name="connsiteY16" fmla="*/ 1018461 h 6253401"/>
              <a:gd name="connsiteX17" fmla="*/ 320040 w 2339340"/>
              <a:gd name="connsiteY17" fmla="*/ 1102281 h 6253401"/>
              <a:gd name="connsiteX18" fmla="*/ 247650 w 2339340"/>
              <a:gd name="connsiteY18" fmla="*/ 1292781 h 6253401"/>
              <a:gd name="connsiteX19" fmla="*/ 163830 w 2339340"/>
              <a:gd name="connsiteY19" fmla="*/ 1586151 h 6253401"/>
              <a:gd name="connsiteX20" fmla="*/ 83820 w 2339340"/>
              <a:gd name="connsiteY20" fmla="*/ 1799511 h 6253401"/>
              <a:gd name="connsiteX21" fmla="*/ 72390 w 2339340"/>
              <a:gd name="connsiteY21" fmla="*/ 1978581 h 6253401"/>
              <a:gd name="connsiteX22" fmla="*/ 0 w 2339340"/>
              <a:gd name="connsiteY22" fmla="*/ 2161461 h 6253401"/>
              <a:gd name="connsiteX23" fmla="*/ 11430 w 2339340"/>
              <a:gd name="connsiteY23" fmla="*/ 2268141 h 6253401"/>
              <a:gd name="connsiteX24" fmla="*/ 106680 w 2339340"/>
              <a:gd name="connsiteY24" fmla="*/ 2443401 h 6253401"/>
              <a:gd name="connsiteX25" fmla="*/ 243840 w 2339340"/>
              <a:gd name="connsiteY25" fmla="*/ 2611041 h 6253401"/>
              <a:gd name="connsiteX26" fmla="*/ 422910 w 2339340"/>
              <a:gd name="connsiteY26" fmla="*/ 2786301 h 6253401"/>
              <a:gd name="connsiteX27" fmla="*/ 609600 w 2339340"/>
              <a:gd name="connsiteY27" fmla="*/ 2946321 h 6253401"/>
              <a:gd name="connsiteX28" fmla="*/ 703183 w 2339340"/>
              <a:gd name="connsiteY28" fmla="*/ 3078956 h 6253401"/>
              <a:gd name="connsiteX29" fmla="*/ 711517 w 2339340"/>
              <a:gd name="connsiteY29" fmla="*/ 2800827 h 6253401"/>
              <a:gd name="connsiteX30" fmla="*/ 647700 w 2339340"/>
              <a:gd name="connsiteY30" fmla="*/ 2748201 h 6253401"/>
              <a:gd name="connsiteX31" fmla="*/ 541020 w 2339340"/>
              <a:gd name="connsiteY31" fmla="*/ 2553891 h 6253401"/>
              <a:gd name="connsiteX32" fmla="*/ 487680 w 2339340"/>
              <a:gd name="connsiteY32" fmla="*/ 2443401 h 6253401"/>
              <a:gd name="connsiteX33" fmla="*/ 293370 w 2339340"/>
              <a:gd name="connsiteY33" fmla="*/ 2222421 h 6253401"/>
              <a:gd name="connsiteX34" fmla="*/ 426720 w 2339340"/>
              <a:gd name="connsiteY34" fmla="*/ 2005251 h 6253401"/>
              <a:gd name="connsiteX35" fmla="*/ 483870 w 2339340"/>
              <a:gd name="connsiteY35" fmla="*/ 1894761 h 6253401"/>
              <a:gd name="connsiteX36" fmla="*/ 544830 w 2339340"/>
              <a:gd name="connsiteY36" fmla="*/ 1658541 h 6253401"/>
              <a:gd name="connsiteX37" fmla="*/ 636270 w 2339340"/>
              <a:gd name="connsiteY37" fmla="*/ 1913811 h 6253401"/>
              <a:gd name="connsiteX38" fmla="*/ 678180 w 2339340"/>
              <a:gd name="connsiteY38" fmla="*/ 2218611 h 6253401"/>
              <a:gd name="connsiteX39" fmla="*/ 689610 w 2339340"/>
              <a:gd name="connsiteY39" fmla="*/ 2504361 h 6253401"/>
              <a:gd name="connsiteX40" fmla="*/ 712470 w 2339340"/>
              <a:gd name="connsiteY40" fmla="*/ 2778681 h 6253401"/>
              <a:gd name="connsiteX41" fmla="*/ 701040 w 2339340"/>
              <a:gd name="connsiteY41" fmla="*/ 3193971 h 6253401"/>
              <a:gd name="connsiteX42" fmla="*/ 643890 w 2339340"/>
              <a:gd name="connsiteY42" fmla="*/ 3799761 h 6253401"/>
              <a:gd name="connsiteX43" fmla="*/ 613410 w 2339340"/>
              <a:gd name="connsiteY43" fmla="*/ 4272201 h 6253401"/>
              <a:gd name="connsiteX44" fmla="*/ 689610 w 2339340"/>
              <a:gd name="connsiteY44" fmla="*/ 4634151 h 6253401"/>
              <a:gd name="connsiteX45" fmla="*/ 803910 w 2339340"/>
              <a:gd name="connsiteY45" fmla="*/ 5232321 h 6253401"/>
              <a:gd name="connsiteX46" fmla="*/ 883920 w 2339340"/>
              <a:gd name="connsiteY46" fmla="*/ 5674281 h 6253401"/>
              <a:gd name="connsiteX47" fmla="*/ 872490 w 2339340"/>
              <a:gd name="connsiteY47" fmla="*/ 5700951 h 6253401"/>
              <a:gd name="connsiteX48" fmla="*/ 693420 w 2339340"/>
              <a:gd name="connsiteY48" fmla="*/ 5910501 h 6253401"/>
              <a:gd name="connsiteX49" fmla="*/ 541020 w 2339340"/>
              <a:gd name="connsiteY49" fmla="*/ 6108621 h 6253401"/>
              <a:gd name="connsiteX50" fmla="*/ 510540 w 2339340"/>
              <a:gd name="connsiteY50" fmla="*/ 6173391 h 6253401"/>
              <a:gd name="connsiteX51" fmla="*/ 701040 w 2339340"/>
              <a:gd name="connsiteY51" fmla="*/ 6108621 h 6253401"/>
              <a:gd name="connsiteX52" fmla="*/ 830580 w 2339340"/>
              <a:gd name="connsiteY52" fmla="*/ 6081951 h 6253401"/>
              <a:gd name="connsiteX53" fmla="*/ 952500 w 2339340"/>
              <a:gd name="connsiteY53" fmla="*/ 5990511 h 6253401"/>
              <a:gd name="connsiteX54" fmla="*/ 963930 w 2339340"/>
              <a:gd name="connsiteY54" fmla="*/ 5887641 h 6253401"/>
              <a:gd name="connsiteX55" fmla="*/ 1108710 w 2339340"/>
              <a:gd name="connsiteY55" fmla="*/ 5834301 h 6253401"/>
              <a:gd name="connsiteX56" fmla="*/ 1108710 w 2339340"/>
              <a:gd name="connsiteY56" fmla="*/ 5807631 h 6253401"/>
              <a:gd name="connsiteX57" fmla="*/ 1032510 w 2339340"/>
              <a:gd name="connsiteY57" fmla="*/ 5651421 h 6253401"/>
              <a:gd name="connsiteX58" fmla="*/ 1043940 w 2339340"/>
              <a:gd name="connsiteY58" fmla="*/ 5297091 h 6253401"/>
              <a:gd name="connsiteX59" fmla="*/ 1074420 w 2339340"/>
              <a:gd name="connsiteY59" fmla="*/ 4904661 h 6253401"/>
              <a:gd name="connsiteX60" fmla="*/ 1002030 w 2339340"/>
              <a:gd name="connsiteY60" fmla="*/ 4439841 h 6253401"/>
              <a:gd name="connsiteX61" fmla="*/ 1066800 w 2339340"/>
              <a:gd name="connsiteY61" fmla="*/ 4146471 h 6253401"/>
              <a:gd name="connsiteX62" fmla="*/ 1116330 w 2339340"/>
              <a:gd name="connsiteY62" fmla="*/ 3792141 h 6253401"/>
              <a:gd name="connsiteX63" fmla="*/ 1165860 w 2339340"/>
              <a:gd name="connsiteY63" fmla="*/ 3392091 h 6253401"/>
              <a:gd name="connsiteX64" fmla="*/ 1238250 w 2339340"/>
              <a:gd name="connsiteY64" fmla="*/ 3898821 h 6253401"/>
              <a:gd name="connsiteX65" fmla="*/ 1280160 w 2339340"/>
              <a:gd name="connsiteY65" fmla="*/ 4382691 h 6253401"/>
              <a:gd name="connsiteX66" fmla="*/ 1310640 w 2339340"/>
              <a:gd name="connsiteY66" fmla="*/ 4550331 h 6253401"/>
              <a:gd name="connsiteX67" fmla="*/ 1272540 w 2339340"/>
              <a:gd name="connsiteY67" fmla="*/ 4855131 h 6253401"/>
              <a:gd name="connsiteX68" fmla="*/ 1242060 w 2339340"/>
              <a:gd name="connsiteY68" fmla="*/ 5076111 h 6253401"/>
              <a:gd name="connsiteX69" fmla="*/ 1276350 w 2339340"/>
              <a:gd name="connsiteY69" fmla="*/ 5304711 h 6253401"/>
              <a:gd name="connsiteX70" fmla="*/ 1333500 w 2339340"/>
              <a:gd name="connsiteY70" fmla="*/ 5510451 h 6253401"/>
              <a:gd name="connsiteX71" fmla="*/ 1314450 w 2339340"/>
              <a:gd name="connsiteY71" fmla="*/ 5632371 h 6253401"/>
              <a:gd name="connsiteX72" fmla="*/ 1264920 w 2339340"/>
              <a:gd name="connsiteY72" fmla="*/ 5811441 h 6253401"/>
              <a:gd name="connsiteX73" fmla="*/ 1264920 w 2339340"/>
              <a:gd name="connsiteY73" fmla="*/ 5918121 h 6253401"/>
              <a:gd name="connsiteX74" fmla="*/ 1424940 w 2339340"/>
              <a:gd name="connsiteY74" fmla="*/ 6253401 h 6253401"/>
              <a:gd name="connsiteX75" fmla="*/ 1565910 w 2339340"/>
              <a:gd name="connsiteY75" fmla="*/ 6081951 h 6253401"/>
              <a:gd name="connsiteX76" fmla="*/ 1604010 w 2339340"/>
              <a:gd name="connsiteY76" fmla="*/ 6028611 h 6253401"/>
              <a:gd name="connsiteX77" fmla="*/ 1524000 w 2339340"/>
              <a:gd name="connsiteY77" fmla="*/ 5860971 h 6253401"/>
              <a:gd name="connsiteX78" fmla="*/ 1466850 w 2339340"/>
              <a:gd name="connsiteY78" fmla="*/ 5735241 h 6253401"/>
              <a:gd name="connsiteX79" fmla="*/ 1440180 w 2339340"/>
              <a:gd name="connsiteY79" fmla="*/ 5655231 h 6253401"/>
              <a:gd name="connsiteX80" fmla="*/ 1546860 w 2339340"/>
              <a:gd name="connsiteY80" fmla="*/ 5095161 h 6253401"/>
              <a:gd name="connsiteX81" fmla="*/ 1600200 w 2339340"/>
              <a:gd name="connsiteY81" fmla="*/ 4523661 h 6253401"/>
              <a:gd name="connsiteX82" fmla="*/ 1684020 w 2339340"/>
              <a:gd name="connsiteY82" fmla="*/ 4043601 h 6253401"/>
              <a:gd name="connsiteX83" fmla="*/ 1703070 w 2339340"/>
              <a:gd name="connsiteY83" fmla="*/ 3704511 h 6253401"/>
              <a:gd name="connsiteX84" fmla="*/ 1673305 w 2339340"/>
              <a:gd name="connsiteY84" fmla="*/ 3099436 h 6253401"/>
              <a:gd name="connsiteX85" fmla="*/ 1630680 w 2339340"/>
              <a:gd name="connsiteY85" fmla="*/ 2885361 h 6253401"/>
              <a:gd name="connsiteX86" fmla="*/ 1607820 w 2339340"/>
              <a:gd name="connsiteY86" fmla="*/ 2767251 h 6253401"/>
              <a:gd name="connsiteX87" fmla="*/ 1584960 w 2339340"/>
              <a:gd name="connsiteY87" fmla="*/ 2439591 h 6253401"/>
              <a:gd name="connsiteX88" fmla="*/ 1584960 w 2339340"/>
              <a:gd name="connsiteY88" fmla="*/ 2089071 h 6253401"/>
              <a:gd name="connsiteX89" fmla="*/ 1619250 w 2339340"/>
              <a:gd name="connsiteY89" fmla="*/ 1788081 h 6253401"/>
              <a:gd name="connsiteX90" fmla="*/ 1691640 w 2339340"/>
              <a:gd name="connsiteY90" fmla="*/ 1517571 h 6253401"/>
              <a:gd name="connsiteX91" fmla="*/ 1954530 w 2339340"/>
              <a:gd name="connsiteY91" fmla="*/ 1940481 h 6253401"/>
              <a:gd name="connsiteX92" fmla="*/ 2045970 w 2339340"/>
              <a:gd name="connsiteY92" fmla="*/ 2062401 h 6253401"/>
              <a:gd name="connsiteX93" fmla="*/ 1840230 w 2339340"/>
              <a:gd name="connsiteY93" fmla="*/ 2374821 h 6253401"/>
              <a:gd name="connsiteX94" fmla="*/ 1729740 w 2339340"/>
              <a:gd name="connsiteY94" fmla="*/ 2561511 h 6253401"/>
              <a:gd name="connsiteX95" fmla="*/ 1672590 w 2339340"/>
              <a:gd name="connsiteY95" fmla="*/ 2691051 h 6253401"/>
              <a:gd name="connsiteX96" fmla="*/ 1606391 w 2339340"/>
              <a:gd name="connsiteY96" fmla="*/ 2762727 h 6253401"/>
              <a:gd name="connsiteX97" fmla="*/ 1658302 w 2339340"/>
              <a:gd name="connsiteY97" fmla="*/ 3027046 h 6253401"/>
              <a:gd name="connsiteX98" fmla="*/ 1729740 w 2339340"/>
              <a:gd name="connsiteY98" fmla="*/ 2908221 h 6253401"/>
              <a:gd name="connsiteX99" fmla="*/ 1927860 w 2339340"/>
              <a:gd name="connsiteY99" fmla="*/ 2706291 h 6253401"/>
              <a:gd name="connsiteX100" fmla="*/ 2065020 w 2339340"/>
              <a:gd name="connsiteY100" fmla="*/ 2565321 h 6253401"/>
              <a:gd name="connsiteX101" fmla="*/ 2202180 w 2339340"/>
              <a:gd name="connsiteY101" fmla="*/ 2355771 h 6253401"/>
              <a:gd name="connsiteX102" fmla="*/ 2339340 w 2339340"/>
              <a:gd name="connsiteY102" fmla="*/ 2066211 h 6253401"/>
              <a:gd name="connsiteX103" fmla="*/ 2293620 w 2339340"/>
              <a:gd name="connsiteY103" fmla="*/ 1974771 h 6253401"/>
              <a:gd name="connsiteX104" fmla="*/ 2232660 w 2339340"/>
              <a:gd name="connsiteY104" fmla="*/ 1769031 h 6253401"/>
              <a:gd name="connsiteX105" fmla="*/ 2175510 w 2339340"/>
              <a:gd name="connsiteY105" fmla="*/ 1582341 h 6253401"/>
              <a:gd name="connsiteX106" fmla="*/ 2065020 w 2339340"/>
              <a:gd name="connsiteY106" fmla="*/ 1368981 h 6253401"/>
              <a:gd name="connsiteX107" fmla="*/ 1958340 w 2339340"/>
              <a:gd name="connsiteY107" fmla="*/ 1186101 h 6253401"/>
              <a:gd name="connsiteX108" fmla="*/ 1878330 w 2339340"/>
              <a:gd name="connsiteY108" fmla="*/ 1060371 h 6253401"/>
              <a:gd name="connsiteX109" fmla="*/ 1752600 w 2339340"/>
              <a:gd name="connsiteY109" fmla="*/ 991791 h 6253401"/>
              <a:gd name="connsiteX110" fmla="*/ 1645920 w 2339340"/>
              <a:gd name="connsiteY110" fmla="*/ 972741 h 6253401"/>
              <a:gd name="connsiteX111" fmla="*/ 1546860 w 2339340"/>
              <a:gd name="connsiteY111" fmla="*/ 938451 h 6253401"/>
              <a:gd name="connsiteX112" fmla="*/ 1276350 w 2339340"/>
              <a:gd name="connsiteY112" fmla="*/ 877491 h 6253401"/>
              <a:gd name="connsiteX113" fmla="*/ 1257300 w 2339340"/>
              <a:gd name="connsiteY113" fmla="*/ 755571 h 6253401"/>
              <a:gd name="connsiteX114" fmla="*/ 1325880 w 2339340"/>
              <a:gd name="connsiteY114" fmla="*/ 610791 h 6253401"/>
              <a:gd name="connsiteX115" fmla="*/ 1363980 w 2339340"/>
              <a:gd name="connsiteY115" fmla="*/ 553641 h 6253401"/>
              <a:gd name="connsiteX116" fmla="*/ 1352550 w 2339340"/>
              <a:gd name="connsiteY116" fmla="*/ 454581 h 6253401"/>
              <a:gd name="connsiteX117" fmla="*/ 1359455 w 2339340"/>
              <a:gd name="connsiteY117" fmla="*/ 267891 h 6253401"/>
              <a:gd name="connsiteX118" fmla="*/ 1311592 w 2339340"/>
              <a:gd name="connsiteY118" fmla="*/ 99775 h 6253401"/>
              <a:gd name="connsiteX119" fmla="*/ 1188720 w 2339340"/>
              <a:gd name="connsiteY119" fmla="*/ 54531 h 6253401"/>
              <a:gd name="connsiteX120" fmla="*/ 1143000 w 2339340"/>
              <a:gd name="connsiteY120" fmla="*/ 27861 h 6253401"/>
              <a:gd name="connsiteX121" fmla="*/ 1077992 w 2339340"/>
              <a:gd name="connsiteY121" fmla="*/ 0 h 6253401"/>
              <a:gd name="connsiteX0" fmla="*/ 1077992 w 2339340"/>
              <a:gd name="connsiteY0" fmla="*/ 0 h 6253401"/>
              <a:gd name="connsiteX1" fmla="*/ 970359 w 2339340"/>
              <a:gd name="connsiteY1" fmla="*/ 77867 h 6253401"/>
              <a:gd name="connsiteX2" fmla="*/ 967740 w 2339340"/>
              <a:gd name="connsiteY2" fmla="*/ 16431 h 6253401"/>
              <a:gd name="connsiteX3" fmla="*/ 872490 w 2339340"/>
              <a:gd name="connsiteY3" fmla="*/ 138351 h 6253401"/>
              <a:gd name="connsiteX4" fmla="*/ 849630 w 2339340"/>
              <a:gd name="connsiteY4" fmla="*/ 103347 h 6253401"/>
              <a:gd name="connsiteX5" fmla="*/ 804863 w 2339340"/>
              <a:gd name="connsiteY5" fmla="*/ 232886 h 6253401"/>
              <a:gd name="connsiteX6" fmla="*/ 782955 w 2339340"/>
              <a:gd name="connsiteY6" fmla="*/ 466725 h 6253401"/>
              <a:gd name="connsiteX7" fmla="*/ 754380 w 2339340"/>
              <a:gd name="connsiteY7" fmla="*/ 481251 h 6253401"/>
              <a:gd name="connsiteX8" fmla="*/ 781050 w 2339340"/>
              <a:gd name="connsiteY8" fmla="*/ 565071 h 6253401"/>
              <a:gd name="connsiteX9" fmla="*/ 822960 w 2339340"/>
              <a:gd name="connsiteY9" fmla="*/ 641271 h 6253401"/>
              <a:gd name="connsiteX10" fmla="*/ 887730 w 2339340"/>
              <a:gd name="connsiteY10" fmla="*/ 706041 h 6253401"/>
              <a:gd name="connsiteX11" fmla="*/ 925830 w 2339340"/>
              <a:gd name="connsiteY11" fmla="*/ 786051 h 6253401"/>
              <a:gd name="connsiteX12" fmla="*/ 925830 w 2339340"/>
              <a:gd name="connsiteY12" fmla="*/ 877491 h 6253401"/>
              <a:gd name="connsiteX13" fmla="*/ 803910 w 2339340"/>
              <a:gd name="connsiteY13" fmla="*/ 938451 h 6253401"/>
              <a:gd name="connsiteX14" fmla="*/ 701040 w 2339340"/>
              <a:gd name="connsiteY14" fmla="*/ 965121 h 6253401"/>
              <a:gd name="connsiteX15" fmla="*/ 556260 w 2339340"/>
              <a:gd name="connsiteY15" fmla="*/ 968931 h 6253401"/>
              <a:gd name="connsiteX16" fmla="*/ 403860 w 2339340"/>
              <a:gd name="connsiteY16" fmla="*/ 1018461 h 6253401"/>
              <a:gd name="connsiteX17" fmla="*/ 320040 w 2339340"/>
              <a:gd name="connsiteY17" fmla="*/ 1102281 h 6253401"/>
              <a:gd name="connsiteX18" fmla="*/ 247650 w 2339340"/>
              <a:gd name="connsiteY18" fmla="*/ 1292781 h 6253401"/>
              <a:gd name="connsiteX19" fmla="*/ 163830 w 2339340"/>
              <a:gd name="connsiteY19" fmla="*/ 1586151 h 6253401"/>
              <a:gd name="connsiteX20" fmla="*/ 83820 w 2339340"/>
              <a:gd name="connsiteY20" fmla="*/ 1799511 h 6253401"/>
              <a:gd name="connsiteX21" fmla="*/ 72390 w 2339340"/>
              <a:gd name="connsiteY21" fmla="*/ 1978581 h 6253401"/>
              <a:gd name="connsiteX22" fmla="*/ 0 w 2339340"/>
              <a:gd name="connsiteY22" fmla="*/ 2161461 h 6253401"/>
              <a:gd name="connsiteX23" fmla="*/ 11430 w 2339340"/>
              <a:gd name="connsiteY23" fmla="*/ 2268141 h 6253401"/>
              <a:gd name="connsiteX24" fmla="*/ 106680 w 2339340"/>
              <a:gd name="connsiteY24" fmla="*/ 2443401 h 6253401"/>
              <a:gd name="connsiteX25" fmla="*/ 243840 w 2339340"/>
              <a:gd name="connsiteY25" fmla="*/ 2611041 h 6253401"/>
              <a:gd name="connsiteX26" fmla="*/ 422910 w 2339340"/>
              <a:gd name="connsiteY26" fmla="*/ 2786301 h 6253401"/>
              <a:gd name="connsiteX27" fmla="*/ 609600 w 2339340"/>
              <a:gd name="connsiteY27" fmla="*/ 2946321 h 6253401"/>
              <a:gd name="connsiteX28" fmla="*/ 703183 w 2339340"/>
              <a:gd name="connsiteY28" fmla="*/ 3078956 h 6253401"/>
              <a:gd name="connsiteX29" fmla="*/ 711517 w 2339340"/>
              <a:gd name="connsiteY29" fmla="*/ 2800827 h 6253401"/>
              <a:gd name="connsiteX30" fmla="*/ 647700 w 2339340"/>
              <a:gd name="connsiteY30" fmla="*/ 2748201 h 6253401"/>
              <a:gd name="connsiteX31" fmla="*/ 541020 w 2339340"/>
              <a:gd name="connsiteY31" fmla="*/ 2553891 h 6253401"/>
              <a:gd name="connsiteX32" fmla="*/ 487680 w 2339340"/>
              <a:gd name="connsiteY32" fmla="*/ 2443401 h 6253401"/>
              <a:gd name="connsiteX33" fmla="*/ 293370 w 2339340"/>
              <a:gd name="connsiteY33" fmla="*/ 2222421 h 6253401"/>
              <a:gd name="connsiteX34" fmla="*/ 426720 w 2339340"/>
              <a:gd name="connsiteY34" fmla="*/ 2005251 h 6253401"/>
              <a:gd name="connsiteX35" fmla="*/ 483870 w 2339340"/>
              <a:gd name="connsiteY35" fmla="*/ 1894761 h 6253401"/>
              <a:gd name="connsiteX36" fmla="*/ 544830 w 2339340"/>
              <a:gd name="connsiteY36" fmla="*/ 1658541 h 6253401"/>
              <a:gd name="connsiteX37" fmla="*/ 636270 w 2339340"/>
              <a:gd name="connsiteY37" fmla="*/ 1913811 h 6253401"/>
              <a:gd name="connsiteX38" fmla="*/ 678180 w 2339340"/>
              <a:gd name="connsiteY38" fmla="*/ 2218611 h 6253401"/>
              <a:gd name="connsiteX39" fmla="*/ 689610 w 2339340"/>
              <a:gd name="connsiteY39" fmla="*/ 2504361 h 6253401"/>
              <a:gd name="connsiteX40" fmla="*/ 712470 w 2339340"/>
              <a:gd name="connsiteY40" fmla="*/ 2778681 h 6253401"/>
              <a:gd name="connsiteX41" fmla="*/ 701040 w 2339340"/>
              <a:gd name="connsiteY41" fmla="*/ 3193971 h 6253401"/>
              <a:gd name="connsiteX42" fmla="*/ 643890 w 2339340"/>
              <a:gd name="connsiteY42" fmla="*/ 3799761 h 6253401"/>
              <a:gd name="connsiteX43" fmla="*/ 613410 w 2339340"/>
              <a:gd name="connsiteY43" fmla="*/ 4272201 h 6253401"/>
              <a:gd name="connsiteX44" fmla="*/ 689610 w 2339340"/>
              <a:gd name="connsiteY44" fmla="*/ 4634151 h 6253401"/>
              <a:gd name="connsiteX45" fmla="*/ 803910 w 2339340"/>
              <a:gd name="connsiteY45" fmla="*/ 5232321 h 6253401"/>
              <a:gd name="connsiteX46" fmla="*/ 883920 w 2339340"/>
              <a:gd name="connsiteY46" fmla="*/ 5674281 h 6253401"/>
              <a:gd name="connsiteX47" fmla="*/ 872490 w 2339340"/>
              <a:gd name="connsiteY47" fmla="*/ 5700951 h 6253401"/>
              <a:gd name="connsiteX48" fmla="*/ 693420 w 2339340"/>
              <a:gd name="connsiteY48" fmla="*/ 5910501 h 6253401"/>
              <a:gd name="connsiteX49" fmla="*/ 541020 w 2339340"/>
              <a:gd name="connsiteY49" fmla="*/ 6108621 h 6253401"/>
              <a:gd name="connsiteX50" fmla="*/ 510540 w 2339340"/>
              <a:gd name="connsiteY50" fmla="*/ 6173391 h 6253401"/>
              <a:gd name="connsiteX51" fmla="*/ 701040 w 2339340"/>
              <a:gd name="connsiteY51" fmla="*/ 6108621 h 6253401"/>
              <a:gd name="connsiteX52" fmla="*/ 830580 w 2339340"/>
              <a:gd name="connsiteY52" fmla="*/ 6081951 h 6253401"/>
              <a:gd name="connsiteX53" fmla="*/ 952500 w 2339340"/>
              <a:gd name="connsiteY53" fmla="*/ 5990511 h 6253401"/>
              <a:gd name="connsiteX54" fmla="*/ 963930 w 2339340"/>
              <a:gd name="connsiteY54" fmla="*/ 5887641 h 6253401"/>
              <a:gd name="connsiteX55" fmla="*/ 1108710 w 2339340"/>
              <a:gd name="connsiteY55" fmla="*/ 5834301 h 6253401"/>
              <a:gd name="connsiteX56" fmla="*/ 1108710 w 2339340"/>
              <a:gd name="connsiteY56" fmla="*/ 5807631 h 6253401"/>
              <a:gd name="connsiteX57" fmla="*/ 1032510 w 2339340"/>
              <a:gd name="connsiteY57" fmla="*/ 5651421 h 6253401"/>
              <a:gd name="connsiteX58" fmla="*/ 1043940 w 2339340"/>
              <a:gd name="connsiteY58" fmla="*/ 5297091 h 6253401"/>
              <a:gd name="connsiteX59" fmla="*/ 1074420 w 2339340"/>
              <a:gd name="connsiteY59" fmla="*/ 4904661 h 6253401"/>
              <a:gd name="connsiteX60" fmla="*/ 1002030 w 2339340"/>
              <a:gd name="connsiteY60" fmla="*/ 4439841 h 6253401"/>
              <a:gd name="connsiteX61" fmla="*/ 1066800 w 2339340"/>
              <a:gd name="connsiteY61" fmla="*/ 4146471 h 6253401"/>
              <a:gd name="connsiteX62" fmla="*/ 1116330 w 2339340"/>
              <a:gd name="connsiteY62" fmla="*/ 3792141 h 6253401"/>
              <a:gd name="connsiteX63" fmla="*/ 1165860 w 2339340"/>
              <a:gd name="connsiteY63" fmla="*/ 3392091 h 6253401"/>
              <a:gd name="connsiteX64" fmla="*/ 1238250 w 2339340"/>
              <a:gd name="connsiteY64" fmla="*/ 3898821 h 6253401"/>
              <a:gd name="connsiteX65" fmla="*/ 1280160 w 2339340"/>
              <a:gd name="connsiteY65" fmla="*/ 4382691 h 6253401"/>
              <a:gd name="connsiteX66" fmla="*/ 1310640 w 2339340"/>
              <a:gd name="connsiteY66" fmla="*/ 4550331 h 6253401"/>
              <a:gd name="connsiteX67" fmla="*/ 1272540 w 2339340"/>
              <a:gd name="connsiteY67" fmla="*/ 4855131 h 6253401"/>
              <a:gd name="connsiteX68" fmla="*/ 1242060 w 2339340"/>
              <a:gd name="connsiteY68" fmla="*/ 5076111 h 6253401"/>
              <a:gd name="connsiteX69" fmla="*/ 1276350 w 2339340"/>
              <a:gd name="connsiteY69" fmla="*/ 5304711 h 6253401"/>
              <a:gd name="connsiteX70" fmla="*/ 1333500 w 2339340"/>
              <a:gd name="connsiteY70" fmla="*/ 5510451 h 6253401"/>
              <a:gd name="connsiteX71" fmla="*/ 1314450 w 2339340"/>
              <a:gd name="connsiteY71" fmla="*/ 5632371 h 6253401"/>
              <a:gd name="connsiteX72" fmla="*/ 1264920 w 2339340"/>
              <a:gd name="connsiteY72" fmla="*/ 5811441 h 6253401"/>
              <a:gd name="connsiteX73" fmla="*/ 1264920 w 2339340"/>
              <a:gd name="connsiteY73" fmla="*/ 5918121 h 6253401"/>
              <a:gd name="connsiteX74" fmla="*/ 1424940 w 2339340"/>
              <a:gd name="connsiteY74" fmla="*/ 6253401 h 6253401"/>
              <a:gd name="connsiteX75" fmla="*/ 1565910 w 2339340"/>
              <a:gd name="connsiteY75" fmla="*/ 6081951 h 6253401"/>
              <a:gd name="connsiteX76" fmla="*/ 1604010 w 2339340"/>
              <a:gd name="connsiteY76" fmla="*/ 6028611 h 6253401"/>
              <a:gd name="connsiteX77" fmla="*/ 1524000 w 2339340"/>
              <a:gd name="connsiteY77" fmla="*/ 5860971 h 6253401"/>
              <a:gd name="connsiteX78" fmla="*/ 1466850 w 2339340"/>
              <a:gd name="connsiteY78" fmla="*/ 5735241 h 6253401"/>
              <a:gd name="connsiteX79" fmla="*/ 1440180 w 2339340"/>
              <a:gd name="connsiteY79" fmla="*/ 5655231 h 6253401"/>
              <a:gd name="connsiteX80" fmla="*/ 1546860 w 2339340"/>
              <a:gd name="connsiteY80" fmla="*/ 5095161 h 6253401"/>
              <a:gd name="connsiteX81" fmla="*/ 1600200 w 2339340"/>
              <a:gd name="connsiteY81" fmla="*/ 4523661 h 6253401"/>
              <a:gd name="connsiteX82" fmla="*/ 1684020 w 2339340"/>
              <a:gd name="connsiteY82" fmla="*/ 4043601 h 6253401"/>
              <a:gd name="connsiteX83" fmla="*/ 1703070 w 2339340"/>
              <a:gd name="connsiteY83" fmla="*/ 3704511 h 6253401"/>
              <a:gd name="connsiteX84" fmla="*/ 1673305 w 2339340"/>
              <a:gd name="connsiteY84" fmla="*/ 3099436 h 6253401"/>
              <a:gd name="connsiteX85" fmla="*/ 1630680 w 2339340"/>
              <a:gd name="connsiteY85" fmla="*/ 2885361 h 6253401"/>
              <a:gd name="connsiteX86" fmla="*/ 1607820 w 2339340"/>
              <a:gd name="connsiteY86" fmla="*/ 2767251 h 6253401"/>
              <a:gd name="connsiteX87" fmla="*/ 1584960 w 2339340"/>
              <a:gd name="connsiteY87" fmla="*/ 2439591 h 6253401"/>
              <a:gd name="connsiteX88" fmla="*/ 1584960 w 2339340"/>
              <a:gd name="connsiteY88" fmla="*/ 2089071 h 6253401"/>
              <a:gd name="connsiteX89" fmla="*/ 1619250 w 2339340"/>
              <a:gd name="connsiteY89" fmla="*/ 1788081 h 6253401"/>
              <a:gd name="connsiteX90" fmla="*/ 1691640 w 2339340"/>
              <a:gd name="connsiteY90" fmla="*/ 1517571 h 6253401"/>
              <a:gd name="connsiteX91" fmla="*/ 1954530 w 2339340"/>
              <a:gd name="connsiteY91" fmla="*/ 1940481 h 6253401"/>
              <a:gd name="connsiteX92" fmla="*/ 2045970 w 2339340"/>
              <a:gd name="connsiteY92" fmla="*/ 2062401 h 6253401"/>
              <a:gd name="connsiteX93" fmla="*/ 1840230 w 2339340"/>
              <a:gd name="connsiteY93" fmla="*/ 2374821 h 6253401"/>
              <a:gd name="connsiteX94" fmla="*/ 1729740 w 2339340"/>
              <a:gd name="connsiteY94" fmla="*/ 2561511 h 6253401"/>
              <a:gd name="connsiteX95" fmla="*/ 1672590 w 2339340"/>
              <a:gd name="connsiteY95" fmla="*/ 2691051 h 6253401"/>
              <a:gd name="connsiteX96" fmla="*/ 1606391 w 2339340"/>
              <a:gd name="connsiteY96" fmla="*/ 2762727 h 6253401"/>
              <a:gd name="connsiteX97" fmla="*/ 1658302 w 2339340"/>
              <a:gd name="connsiteY97" fmla="*/ 3027046 h 6253401"/>
              <a:gd name="connsiteX98" fmla="*/ 1729740 w 2339340"/>
              <a:gd name="connsiteY98" fmla="*/ 2908221 h 6253401"/>
              <a:gd name="connsiteX99" fmla="*/ 1927860 w 2339340"/>
              <a:gd name="connsiteY99" fmla="*/ 2706291 h 6253401"/>
              <a:gd name="connsiteX100" fmla="*/ 2065020 w 2339340"/>
              <a:gd name="connsiteY100" fmla="*/ 2565321 h 6253401"/>
              <a:gd name="connsiteX101" fmla="*/ 2202180 w 2339340"/>
              <a:gd name="connsiteY101" fmla="*/ 2355771 h 6253401"/>
              <a:gd name="connsiteX102" fmla="*/ 2339340 w 2339340"/>
              <a:gd name="connsiteY102" fmla="*/ 2066211 h 6253401"/>
              <a:gd name="connsiteX103" fmla="*/ 2293620 w 2339340"/>
              <a:gd name="connsiteY103" fmla="*/ 1974771 h 6253401"/>
              <a:gd name="connsiteX104" fmla="*/ 2232660 w 2339340"/>
              <a:gd name="connsiteY104" fmla="*/ 1769031 h 6253401"/>
              <a:gd name="connsiteX105" fmla="*/ 2175510 w 2339340"/>
              <a:gd name="connsiteY105" fmla="*/ 1582341 h 6253401"/>
              <a:gd name="connsiteX106" fmla="*/ 2065020 w 2339340"/>
              <a:gd name="connsiteY106" fmla="*/ 1368981 h 6253401"/>
              <a:gd name="connsiteX107" fmla="*/ 1958340 w 2339340"/>
              <a:gd name="connsiteY107" fmla="*/ 1186101 h 6253401"/>
              <a:gd name="connsiteX108" fmla="*/ 1878330 w 2339340"/>
              <a:gd name="connsiteY108" fmla="*/ 1060371 h 6253401"/>
              <a:gd name="connsiteX109" fmla="*/ 1752600 w 2339340"/>
              <a:gd name="connsiteY109" fmla="*/ 991791 h 6253401"/>
              <a:gd name="connsiteX110" fmla="*/ 1645920 w 2339340"/>
              <a:gd name="connsiteY110" fmla="*/ 972741 h 6253401"/>
              <a:gd name="connsiteX111" fmla="*/ 1546860 w 2339340"/>
              <a:gd name="connsiteY111" fmla="*/ 938451 h 6253401"/>
              <a:gd name="connsiteX112" fmla="*/ 1276350 w 2339340"/>
              <a:gd name="connsiteY112" fmla="*/ 877491 h 6253401"/>
              <a:gd name="connsiteX113" fmla="*/ 1257300 w 2339340"/>
              <a:gd name="connsiteY113" fmla="*/ 755571 h 6253401"/>
              <a:gd name="connsiteX114" fmla="*/ 1325880 w 2339340"/>
              <a:gd name="connsiteY114" fmla="*/ 610791 h 6253401"/>
              <a:gd name="connsiteX115" fmla="*/ 1363980 w 2339340"/>
              <a:gd name="connsiteY115" fmla="*/ 553641 h 6253401"/>
              <a:gd name="connsiteX116" fmla="*/ 1352550 w 2339340"/>
              <a:gd name="connsiteY116" fmla="*/ 454581 h 6253401"/>
              <a:gd name="connsiteX117" fmla="*/ 1359455 w 2339340"/>
              <a:gd name="connsiteY117" fmla="*/ 267891 h 6253401"/>
              <a:gd name="connsiteX118" fmla="*/ 1311592 w 2339340"/>
              <a:gd name="connsiteY118" fmla="*/ 99775 h 6253401"/>
              <a:gd name="connsiteX119" fmla="*/ 1188720 w 2339340"/>
              <a:gd name="connsiteY119" fmla="*/ 54531 h 6253401"/>
              <a:gd name="connsiteX120" fmla="*/ 1143000 w 2339340"/>
              <a:gd name="connsiteY120" fmla="*/ 27861 h 6253401"/>
              <a:gd name="connsiteX121" fmla="*/ 1077992 w 2339340"/>
              <a:gd name="connsiteY121" fmla="*/ 0 h 6253401"/>
              <a:gd name="connsiteX0" fmla="*/ 1077992 w 2339340"/>
              <a:gd name="connsiteY0" fmla="*/ 0 h 6253401"/>
              <a:gd name="connsiteX1" fmla="*/ 970359 w 2339340"/>
              <a:gd name="connsiteY1" fmla="*/ 77867 h 6253401"/>
              <a:gd name="connsiteX2" fmla="*/ 967740 w 2339340"/>
              <a:gd name="connsiteY2" fmla="*/ 16431 h 6253401"/>
              <a:gd name="connsiteX3" fmla="*/ 872490 w 2339340"/>
              <a:gd name="connsiteY3" fmla="*/ 138351 h 6253401"/>
              <a:gd name="connsiteX4" fmla="*/ 849630 w 2339340"/>
              <a:gd name="connsiteY4" fmla="*/ 103347 h 6253401"/>
              <a:gd name="connsiteX5" fmla="*/ 804863 w 2339340"/>
              <a:gd name="connsiteY5" fmla="*/ 232886 h 6253401"/>
              <a:gd name="connsiteX6" fmla="*/ 782955 w 2339340"/>
              <a:gd name="connsiteY6" fmla="*/ 466725 h 6253401"/>
              <a:gd name="connsiteX7" fmla="*/ 754380 w 2339340"/>
              <a:gd name="connsiteY7" fmla="*/ 481251 h 6253401"/>
              <a:gd name="connsiteX8" fmla="*/ 781050 w 2339340"/>
              <a:gd name="connsiteY8" fmla="*/ 565071 h 6253401"/>
              <a:gd name="connsiteX9" fmla="*/ 822960 w 2339340"/>
              <a:gd name="connsiteY9" fmla="*/ 641271 h 6253401"/>
              <a:gd name="connsiteX10" fmla="*/ 887730 w 2339340"/>
              <a:gd name="connsiteY10" fmla="*/ 706041 h 6253401"/>
              <a:gd name="connsiteX11" fmla="*/ 925830 w 2339340"/>
              <a:gd name="connsiteY11" fmla="*/ 786051 h 6253401"/>
              <a:gd name="connsiteX12" fmla="*/ 925830 w 2339340"/>
              <a:gd name="connsiteY12" fmla="*/ 877491 h 6253401"/>
              <a:gd name="connsiteX13" fmla="*/ 803910 w 2339340"/>
              <a:gd name="connsiteY13" fmla="*/ 938451 h 6253401"/>
              <a:gd name="connsiteX14" fmla="*/ 701040 w 2339340"/>
              <a:gd name="connsiteY14" fmla="*/ 965121 h 6253401"/>
              <a:gd name="connsiteX15" fmla="*/ 556260 w 2339340"/>
              <a:gd name="connsiteY15" fmla="*/ 968931 h 6253401"/>
              <a:gd name="connsiteX16" fmla="*/ 403860 w 2339340"/>
              <a:gd name="connsiteY16" fmla="*/ 1018461 h 6253401"/>
              <a:gd name="connsiteX17" fmla="*/ 320040 w 2339340"/>
              <a:gd name="connsiteY17" fmla="*/ 1102281 h 6253401"/>
              <a:gd name="connsiteX18" fmla="*/ 247650 w 2339340"/>
              <a:gd name="connsiteY18" fmla="*/ 1292781 h 6253401"/>
              <a:gd name="connsiteX19" fmla="*/ 163830 w 2339340"/>
              <a:gd name="connsiteY19" fmla="*/ 1586151 h 6253401"/>
              <a:gd name="connsiteX20" fmla="*/ 83820 w 2339340"/>
              <a:gd name="connsiteY20" fmla="*/ 1799511 h 6253401"/>
              <a:gd name="connsiteX21" fmla="*/ 72390 w 2339340"/>
              <a:gd name="connsiteY21" fmla="*/ 1978581 h 6253401"/>
              <a:gd name="connsiteX22" fmla="*/ 0 w 2339340"/>
              <a:gd name="connsiteY22" fmla="*/ 2161461 h 6253401"/>
              <a:gd name="connsiteX23" fmla="*/ 11430 w 2339340"/>
              <a:gd name="connsiteY23" fmla="*/ 2268141 h 6253401"/>
              <a:gd name="connsiteX24" fmla="*/ 106680 w 2339340"/>
              <a:gd name="connsiteY24" fmla="*/ 2443401 h 6253401"/>
              <a:gd name="connsiteX25" fmla="*/ 243840 w 2339340"/>
              <a:gd name="connsiteY25" fmla="*/ 2611041 h 6253401"/>
              <a:gd name="connsiteX26" fmla="*/ 422910 w 2339340"/>
              <a:gd name="connsiteY26" fmla="*/ 2786301 h 6253401"/>
              <a:gd name="connsiteX27" fmla="*/ 609600 w 2339340"/>
              <a:gd name="connsiteY27" fmla="*/ 2946321 h 6253401"/>
              <a:gd name="connsiteX28" fmla="*/ 703183 w 2339340"/>
              <a:gd name="connsiteY28" fmla="*/ 3078956 h 6253401"/>
              <a:gd name="connsiteX29" fmla="*/ 711517 w 2339340"/>
              <a:gd name="connsiteY29" fmla="*/ 2800827 h 6253401"/>
              <a:gd name="connsiteX30" fmla="*/ 647700 w 2339340"/>
              <a:gd name="connsiteY30" fmla="*/ 2748201 h 6253401"/>
              <a:gd name="connsiteX31" fmla="*/ 541020 w 2339340"/>
              <a:gd name="connsiteY31" fmla="*/ 2553891 h 6253401"/>
              <a:gd name="connsiteX32" fmla="*/ 487680 w 2339340"/>
              <a:gd name="connsiteY32" fmla="*/ 2443401 h 6253401"/>
              <a:gd name="connsiteX33" fmla="*/ 293370 w 2339340"/>
              <a:gd name="connsiteY33" fmla="*/ 2222421 h 6253401"/>
              <a:gd name="connsiteX34" fmla="*/ 426720 w 2339340"/>
              <a:gd name="connsiteY34" fmla="*/ 2005251 h 6253401"/>
              <a:gd name="connsiteX35" fmla="*/ 483870 w 2339340"/>
              <a:gd name="connsiteY35" fmla="*/ 1894761 h 6253401"/>
              <a:gd name="connsiteX36" fmla="*/ 544830 w 2339340"/>
              <a:gd name="connsiteY36" fmla="*/ 1658541 h 6253401"/>
              <a:gd name="connsiteX37" fmla="*/ 636270 w 2339340"/>
              <a:gd name="connsiteY37" fmla="*/ 1913811 h 6253401"/>
              <a:gd name="connsiteX38" fmla="*/ 678180 w 2339340"/>
              <a:gd name="connsiteY38" fmla="*/ 2218611 h 6253401"/>
              <a:gd name="connsiteX39" fmla="*/ 689610 w 2339340"/>
              <a:gd name="connsiteY39" fmla="*/ 2504361 h 6253401"/>
              <a:gd name="connsiteX40" fmla="*/ 712470 w 2339340"/>
              <a:gd name="connsiteY40" fmla="*/ 2778681 h 6253401"/>
              <a:gd name="connsiteX41" fmla="*/ 701040 w 2339340"/>
              <a:gd name="connsiteY41" fmla="*/ 3193971 h 6253401"/>
              <a:gd name="connsiteX42" fmla="*/ 643890 w 2339340"/>
              <a:gd name="connsiteY42" fmla="*/ 3799761 h 6253401"/>
              <a:gd name="connsiteX43" fmla="*/ 613410 w 2339340"/>
              <a:gd name="connsiteY43" fmla="*/ 4272201 h 6253401"/>
              <a:gd name="connsiteX44" fmla="*/ 689610 w 2339340"/>
              <a:gd name="connsiteY44" fmla="*/ 4634151 h 6253401"/>
              <a:gd name="connsiteX45" fmla="*/ 803910 w 2339340"/>
              <a:gd name="connsiteY45" fmla="*/ 5232321 h 6253401"/>
              <a:gd name="connsiteX46" fmla="*/ 883920 w 2339340"/>
              <a:gd name="connsiteY46" fmla="*/ 5674281 h 6253401"/>
              <a:gd name="connsiteX47" fmla="*/ 872490 w 2339340"/>
              <a:gd name="connsiteY47" fmla="*/ 5700951 h 6253401"/>
              <a:gd name="connsiteX48" fmla="*/ 693420 w 2339340"/>
              <a:gd name="connsiteY48" fmla="*/ 5910501 h 6253401"/>
              <a:gd name="connsiteX49" fmla="*/ 541020 w 2339340"/>
              <a:gd name="connsiteY49" fmla="*/ 6108621 h 6253401"/>
              <a:gd name="connsiteX50" fmla="*/ 510540 w 2339340"/>
              <a:gd name="connsiteY50" fmla="*/ 6173391 h 6253401"/>
              <a:gd name="connsiteX51" fmla="*/ 701040 w 2339340"/>
              <a:gd name="connsiteY51" fmla="*/ 6108621 h 6253401"/>
              <a:gd name="connsiteX52" fmla="*/ 830580 w 2339340"/>
              <a:gd name="connsiteY52" fmla="*/ 6081951 h 6253401"/>
              <a:gd name="connsiteX53" fmla="*/ 952500 w 2339340"/>
              <a:gd name="connsiteY53" fmla="*/ 5990511 h 6253401"/>
              <a:gd name="connsiteX54" fmla="*/ 963930 w 2339340"/>
              <a:gd name="connsiteY54" fmla="*/ 5887641 h 6253401"/>
              <a:gd name="connsiteX55" fmla="*/ 1108710 w 2339340"/>
              <a:gd name="connsiteY55" fmla="*/ 5834301 h 6253401"/>
              <a:gd name="connsiteX56" fmla="*/ 1108710 w 2339340"/>
              <a:gd name="connsiteY56" fmla="*/ 5807631 h 6253401"/>
              <a:gd name="connsiteX57" fmla="*/ 1032510 w 2339340"/>
              <a:gd name="connsiteY57" fmla="*/ 5651421 h 6253401"/>
              <a:gd name="connsiteX58" fmla="*/ 1043940 w 2339340"/>
              <a:gd name="connsiteY58" fmla="*/ 5297091 h 6253401"/>
              <a:gd name="connsiteX59" fmla="*/ 1074420 w 2339340"/>
              <a:gd name="connsiteY59" fmla="*/ 4904661 h 6253401"/>
              <a:gd name="connsiteX60" fmla="*/ 1002030 w 2339340"/>
              <a:gd name="connsiteY60" fmla="*/ 4439841 h 6253401"/>
              <a:gd name="connsiteX61" fmla="*/ 1066800 w 2339340"/>
              <a:gd name="connsiteY61" fmla="*/ 4146471 h 6253401"/>
              <a:gd name="connsiteX62" fmla="*/ 1116330 w 2339340"/>
              <a:gd name="connsiteY62" fmla="*/ 3792141 h 6253401"/>
              <a:gd name="connsiteX63" fmla="*/ 1165860 w 2339340"/>
              <a:gd name="connsiteY63" fmla="*/ 3392091 h 6253401"/>
              <a:gd name="connsiteX64" fmla="*/ 1238250 w 2339340"/>
              <a:gd name="connsiteY64" fmla="*/ 3898821 h 6253401"/>
              <a:gd name="connsiteX65" fmla="*/ 1280160 w 2339340"/>
              <a:gd name="connsiteY65" fmla="*/ 4382691 h 6253401"/>
              <a:gd name="connsiteX66" fmla="*/ 1310640 w 2339340"/>
              <a:gd name="connsiteY66" fmla="*/ 4550331 h 6253401"/>
              <a:gd name="connsiteX67" fmla="*/ 1272540 w 2339340"/>
              <a:gd name="connsiteY67" fmla="*/ 4855131 h 6253401"/>
              <a:gd name="connsiteX68" fmla="*/ 1242060 w 2339340"/>
              <a:gd name="connsiteY68" fmla="*/ 5076111 h 6253401"/>
              <a:gd name="connsiteX69" fmla="*/ 1276350 w 2339340"/>
              <a:gd name="connsiteY69" fmla="*/ 5304711 h 6253401"/>
              <a:gd name="connsiteX70" fmla="*/ 1333500 w 2339340"/>
              <a:gd name="connsiteY70" fmla="*/ 5510451 h 6253401"/>
              <a:gd name="connsiteX71" fmla="*/ 1314450 w 2339340"/>
              <a:gd name="connsiteY71" fmla="*/ 5632371 h 6253401"/>
              <a:gd name="connsiteX72" fmla="*/ 1264920 w 2339340"/>
              <a:gd name="connsiteY72" fmla="*/ 5811441 h 6253401"/>
              <a:gd name="connsiteX73" fmla="*/ 1264920 w 2339340"/>
              <a:gd name="connsiteY73" fmla="*/ 5918121 h 6253401"/>
              <a:gd name="connsiteX74" fmla="*/ 1424940 w 2339340"/>
              <a:gd name="connsiteY74" fmla="*/ 6253401 h 6253401"/>
              <a:gd name="connsiteX75" fmla="*/ 1565910 w 2339340"/>
              <a:gd name="connsiteY75" fmla="*/ 6081951 h 6253401"/>
              <a:gd name="connsiteX76" fmla="*/ 1604010 w 2339340"/>
              <a:gd name="connsiteY76" fmla="*/ 6028611 h 6253401"/>
              <a:gd name="connsiteX77" fmla="*/ 1524000 w 2339340"/>
              <a:gd name="connsiteY77" fmla="*/ 5860971 h 6253401"/>
              <a:gd name="connsiteX78" fmla="*/ 1466850 w 2339340"/>
              <a:gd name="connsiteY78" fmla="*/ 5735241 h 6253401"/>
              <a:gd name="connsiteX79" fmla="*/ 1440180 w 2339340"/>
              <a:gd name="connsiteY79" fmla="*/ 5655231 h 6253401"/>
              <a:gd name="connsiteX80" fmla="*/ 1546860 w 2339340"/>
              <a:gd name="connsiteY80" fmla="*/ 5095161 h 6253401"/>
              <a:gd name="connsiteX81" fmla="*/ 1600200 w 2339340"/>
              <a:gd name="connsiteY81" fmla="*/ 4523661 h 6253401"/>
              <a:gd name="connsiteX82" fmla="*/ 1684020 w 2339340"/>
              <a:gd name="connsiteY82" fmla="*/ 4043601 h 6253401"/>
              <a:gd name="connsiteX83" fmla="*/ 1703070 w 2339340"/>
              <a:gd name="connsiteY83" fmla="*/ 3704511 h 6253401"/>
              <a:gd name="connsiteX84" fmla="*/ 1673305 w 2339340"/>
              <a:gd name="connsiteY84" fmla="*/ 3099436 h 6253401"/>
              <a:gd name="connsiteX85" fmla="*/ 1630680 w 2339340"/>
              <a:gd name="connsiteY85" fmla="*/ 2885361 h 6253401"/>
              <a:gd name="connsiteX86" fmla="*/ 1607820 w 2339340"/>
              <a:gd name="connsiteY86" fmla="*/ 2767251 h 6253401"/>
              <a:gd name="connsiteX87" fmla="*/ 1584960 w 2339340"/>
              <a:gd name="connsiteY87" fmla="*/ 2439591 h 6253401"/>
              <a:gd name="connsiteX88" fmla="*/ 1584960 w 2339340"/>
              <a:gd name="connsiteY88" fmla="*/ 2089071 h 6253401"/>
              <a:gd name="connsiteX89" fmla="*/ 1619250 w 2339340"/>
              <a:gd name="connsiteY89" fmla="*/ 1788081 h 6253401"/>
              <a:gd name="connsiteX90" fmla="*/ 1691640 w 2339340"/>
              <a:gd name="connsiteY90" fmla="*/ 1517571 h 6253401"/>
              <a:gd name="connsiteX91" fmla="*/ 1954530 w 2339340"/>
              <a:gd name="connsiteY91" fmla="*/ 1940481 h 6253401"/>
              <a:gd name="connsiteX92" fmla="*/ 2045970 w 2339340"/>
              <a:gd name="connsiteY92" fmla="*/ 2062401 h 6253401"/>
              <a:gd name="connsiteX93" fmla="*/ 1840230 w 2339340"/>
              <a:gd name="connsiteY93" fmla="*/ 2374821 h 6253401"/>
              <a:gd name="connsiteX94" fmla="*/ 1729740 w 2339340"/>
              <a:gd name="connsiteY94" fmla="*/ 2561511 h 6253401"/>
              <a:gd name="connsiteX95" fmla="*/ 1672590 w 2339340"/>
              <a:gd name="connsiteY95" fmla="*/ 2691051 h 6253401"/>
              <a:gd name="connsiteX96" fmla="*/ 1606391 w 2339340"/>
              <a:gd name="connsiteY96" fmla="*/ 2762727 h 6253401"/>
              <a:gd name="connsiteX97" fmla="*/ 1658302 w 2339340"/>
              <a:gd name="connsiteY97" fmla="*/ 3027046 h 6253401"/>
              <a:gd name="connsiteX98" fmla="*/ 1729740 w 2339340"/>
              <a:gd name="connsiteY98" fmla="*/ 2908221 h 6253401"/>
              <a:gd name="connsiteX99" fmla="*/ 1927860 w 2339340"/>
              <a:gd name="connsiteY99" fmla="*/ 2706291 h 6253401"/>
              <a:gd name="connsiteX100" fmla="*/ 2065020 w 2339340"/>
              <a:gd name="connsiteY100" fmla="*/ 2565321 h 6253401"/>
              <a:gd name="connsiteX101" fmla="*/ 2202180 w 2339340"/>
              <a:gd name="connsiteY101" fmla="*/ 2355771 h 6253401"/>
              <a:gd name="connsiteX102" fmla="*/ 2339340 w 2339340"/>
              <a:gd name="connsiteY102" fmla="*/ 2066211 h 6253401"/>
              <a:gd name="connsiteX103" fmla="*/ 2293620 w 2339340"/>
              <a:gd name="connsiteY103" fmla="*/ 1974771 h 6253401"/>
              <a:gd name="connsiteX104" fmla="*/ 2232660 w 2339340"/>
              <a:gd name="connsiteY104" fmla="*/ 1769031 h 6253401"/>
              <a:gd name="connsiteX105" fmla="*/ 2175510 w 2339340"/>
              <a:gd name="connsiteY105" fmla="*/ 1582341 h 6253401"/>
              <a:gd name="connsiteX106" fmla="*/ 2065020 w 2339340"/>
              <a:gd name="connsiteY106" fmla="*/ 1368981 h 6253401"/>
              <a:gd name="connsiteX107" fmla="*/ 1958340 w 2339340"/>
              <a:gd name="connsiteY107" fmla="*/ 1186101 h 6253401"/>
              <a:gd name="connsiteX108" fmla="*/ 1878330 w 2339340"/>
              <a:gd name="connsiteY108" fmla="*/ 1060371 h 6253401"/>
              <a:gd name="connsiteX109" fmla="*/ 1752600 w 2339340"/>
              <a:gd name="connsiteY109" fmla="*/ 991791 h 6253401"/>
              <a:gd name="connsiteX110" fmla="*/ 1645920 w 2339340"/>
              <a:gd name="connsiteY110" fmla="*/ 972741 h 6253401"/>
              <a:gd name="connsiteX111" fmla="*/ 1546860 w 2339340"/>
              <a:gd name="connsiteY111" fmla="*/ 938451 h 6253401"/>
              <a:gd name="connsiteX112" fmla="*/ 1276350 w 2339340"/>
              <a:gd name="connsiteY112" fmla="*/ 877491 h 6253401"/>
              <a:gd name="connsiteX113" fmla="*/ 1257300 w 2339340"/>
              <a:gd name="connsiteY113" fmla="*/ 755571 h 6253401"/>
              <a:gd name="connsiteX114" fmla="*/ 1325880 w 2339340"/>
              <a:gd name="connsiteY114" fmla="*/ 610791 h 6253401"/>
              <a:gd name="connsiteX115" fmla="*/ 1363980 w 2339340"/>
              <a:gd name="connsiteY115" fmla="*/ 553641 h 6253401"/>
              <a:gd name="connsiteX116" fmla="*/ 1352550 w 2339340"/>
              <a:gd name="connsiteY116" fmla="*/ 454581 h 6253401"/>
              <a:gd name="connsiteX117" fmla="*/ 1359455 w 2339340"/>
              <a:gd name="connsiteY117" fmla="*/ 267891 h 6253401"/>
              <a:gd name="connsiteX118" fmla="*/ 1311592 w 2339340"/>
              <a:gd name="connsiteY118" fmla="*/ 99775 h 6253401"/>
              <a:gd name="connsiteX119" fmla="*/ 1188720 w 2339340"/>
              <a:gd name="connsiteY119" fmla="*/ 54531 h 6253401"/>
              <a:gd name="connsiteX120" fmla="*/ 1115616 w 2339340"/>
              <a:gd name="connsiteY120" fmla="*/ 49293 h 6253401"/>
              <a:gd name="connsiteX121" fmla="*/ 1077992 w 2339340"/>
              <a:gd name="connsiteY121" fmla="*/ 0 h 6253401"/>
              <a:gd name="connsiteX0" fmla="*/ 1077992 w 2339340"/>
              <a:gd name="connsiteY0" fmla="*/ 0 h 6253401"/>
              <a:gd name="connsiteX1" fmla="*/ 970359 w 2339340"/>
              <a:gd name="connsiteY1" fmla="*/ 77867 h 6253401"/>
              <a:gd name="connsiteX2" fmla="*/ 967740 w 2339340"/>
              <a:gd name="connsiteY2" fmla="*/ 16431 h 6253401"/>
              <a:gd name="connsiteX3" fmla="*/ 872490 w 2339340"/>
              <a:gd name="connsiteY3" fmla="*/ 138351 h 6253401"/>
              <a:gd name="connsiteX4" fmla="*/ 849630 w 2339340"/>
              <a:gd name="connsiteY4" fmla="*/ 103347 h 6253401"/>
              <a:gd name="connsiteX5" fmla="*/ 804863 w 2339340"/>
              <a:gd name="connsiteY5" fmla="*/ 232886 h 6253401"/>
              <a:gd name="connsiteX6" fmla="*/ 782955 w 2339340"/>
              <a:gd name="connsiteY6" fmla="*/ 466725 h 6253401"/>
              <a:gd name="connsiteX7" fmla="*/ 754380 w 2339340"/>
              <a:gd name="connsiteY7" fmla="*/ 481251 h 6253401"/>
              <a:gd name="connsiteX8" fmla="*/ 781050 w 2339340"/>
              <a:gd name="connsiteY8" fmla="*/ 565071 h 6253401"/>
              <a:gd name="connsiteX9" fmla="*/ 822960 w 2339340"/>
              <a:gd name="connsiteY9" fmla="*/ 641271 h 6253401"/>
              <a:gd name="connsiteX10" fmla="*/ 887730 w 2339340"/>
              <a:gd name="connsiteY10" fmla="*/ 706041 h 6253401"/>
              <a:gd name="connsiteX11" fmla="*/ 925830 w 2339340"/>
              <a:gd name="connsiteY11" fmla="*/ 786051 h 6253401"/>
              <a:gd name="connsiteX12" fmla="*/ 925830 w 2339340"/>
              <a:gd name="connsiteY12" fmla="*/ 877491 h 6253401"/>
              <a:gd name="connsiteX13" fmla="*/ 803910 w 2339340"/>
              <a:gd name="connsiteY13" fmla="*/ 938451 h 6253401"/>
              <a:gd name="connsiteX14" fmla="*/ 701040 w 2339340"/>
              <a:gd name="connsiteY14" fmla="*/ 965121 h 6253401"/>
              <a:gd name="connsiteX15" fmla="*/ 556260 w 2339340"/>
              <a:gd name="connsiteY15" fmla="*/ 968931 h 6253401"/>
              <a:gd name="connsiteX16" fmla="*/ 403860 w 2339340"/>
              <a:gd name="connsiteY16" fmla="*/ 1018461 h 6253401"/>
              <a:gd name="connsiteX17" fmla="*/ 320040 w 2339340"/>
              <a:gd name="connsiteY17" fmla="*/ 1102281 h 6253401"/>
              <a:gd name="connsiteX18" fmla="*/ 247650 w 2339340"/>
              <a:gd name="connsiteY18" fmla="*/ 1292781 h 6253401"/>
              <a:gd name="connsiteX19" fmla="*/ 163830 w 2339340"/>
              <a:gd name="connsiteY19" fmla="*/ 1586151 h 6253401"/>
              <a:gd name="connsiteX20" fmla="*/ 83820 w 2339340"/>
              <a:gd name="connsiteY20" fmla="*/ 1799511 h 6253401"/>
              <a:gd name="connsiteX21" fmla="*/ 72390 w 2339340"/>
              <a:gd name="connsiteY21" fmla="*/ 1978581 h 6253401"/>
              <a:gd name="connsiteX22" fmla="*/ 0 w 2339340"/>
              <a:gd name="connsiteY22" fmla="*/ 2161461 h 6253401"/>
              <a:gd name="connsiteX23" fmla="*/ 11430 w 2339340"/>
              <a:gd name="connsiteY23" fmla="*/ 2268141 h 6253401"/>
              <a:gd name="connsiteX24" fmla="*/ 106680 w 2339340"/>
              <a:gd name="connsiteY24" fmla="*/ 2443401 h 6253401"/>
              <a:gd name="connsiteX25" fmla="*/ 243840 w 2339340"/>
              <a:gd name="connsiteY25" fmla="*/ 2611041 h 6253401"/>
              <a:gd name="connsiteX26" fmla="*/ 422910 w 2339340"/>
              <a:gd name="connsiteY26" fmla="*/ 2786301 h 6253401"/>
              <a:gd name="connsiteX27" fmla="*/ 609600 w 2339340"/>
              <a:gd name="connsiteY27" fmla="*/ 2946321 h 6253401"/>
              <a:gd name="connsiteX28" fmla="*/ 703183 w 2339340"/>
              <a:gd name="connsiteY28" fmla="*/ 3078956 h 6253401"/>
              <a:gd name="connsiteX29" fmla="*/ 711517 w 2339340"/>
              <a:gd name="connsiteY29" fmla="*/ 2800827 h 6253401"/>
              <a:gd name="connsiteX30" fmla="*/ 647700 w 2339340"/>
              <a:gd name="connsiteY30" fmla="*/ 2748201 h 6253401"/>
              <a:gd name="connsiteX31" fmla="*/ 541020 w 2339340"/>
              <a:gd name="connsiteY31" fmla="*/ 2553891 h 6253401"/>
              <a:gd name="connsiteX32" fmla="*/ 487680 w 2339340"/>
              <a:gd name="connsiteY32" fmla="*/ 2443401 h 6253401"/>
              <a:gd name="connsiteX33" fmla="*/ 293370 w 2339340"/>
              <a:gd name="connsiteY33" fmla="*/ 2222421 h 6253401"/>
              <a:gd name="connsiteX34" fmla="*/ 426720 w 2339340"/>
              <a:gd name="connsiteY34" fmla="*/ 2005251 h 6253401"/>
              <a:gd name="connsiteX35" fmla="*/ 483870 w 2339340"/>
              <a:gd name="connsiteY35" fmla="*/ 1894761 h 6253401"/>
              <a:gd name="connsiteX36" fmla="*/ 544830 w 2339340"/>
              <a:gd name="connsiteY36" fmla="*/ 1658541 h 6253401"/>
              <a:gd name="connsiteX37" fmla="*/ 636270 w 2339340"/>
              <a:gd name="connsiteY37" fmla="*/ 1913811 h 6253401"/>
              <a:gd name="connsiteX38" fmla="*/ 678180 w 2339340"/>
              <a:gd name="connsiteY38" fmla="*/ 2218611 h 6253401"/>
              <a:gd name="connsiteX39" fmla="*/ 689610 w 2339340"/>
              <a:gd name="connsiteY39" fmla="*/ 2504361 h 6253401"/>
              <a:gd name="connsiteX40" fmla="*/ 712470 w 2339340"/>
              <a:gd name="connsiteY40" fmla="*/ 2778681 h 6253401"/>
              <a:gd name="connsiteX41" fmla="*/ 701040 w 2339340"/>
              <a:gd name="connsiteY41" fmla="*/ 3193971 h 6253401"/>
              <a:gd name="connsiteX42" fmla="*/ 643890 w 2339340"/>
              <a:gd name="connsiteY42" fmla="*/ 3799761 h 6253401"/>
              <a:gd name="connsiteX43" fmla="*/ 613410 w 2339340"/>
              <a:gd name="connsiteY43" fmla="*/ 4272201 h 6253401"/>
              <a:gd name="connsiteX44" fmla="*/ 689610 w 2339340"/>
              <a:gd name="connsiteY44" fmla="*/ 4634151 h 6253401"/>
              <a:gd name="connsiteX45" fmla="*/ 803910 w 2339340"/>
              <a:gd name="connsiteY45" fmla="*/ 5232321 h 6253401"/>
              <a:gd name="connsiteX46" fmla="*/ 883920 w 2339340"/>
              <a:gd name="connsiteY46" fmla="*/ 5674281 h 6253401"/>
              <a:gd name="connsiteX47" fmla="*/ 872490 w 2339340"/>
              <a:gd name="connsiteY47" fmla="*/ 5700951 h 6253401"/>
              <a:gd name="connsiteX48" fmla="*/ 693420 w 2339340"/>
              <a:gd name="connsiteY48" fmla="*/ 5910501 h 6253401"/>
              <a:gd name="connsiteX49" fmla="*/ 541020 w 2339340"/>
              <a:gd name="connsiteY49" fmla="*/ 6108621 h 6253401"/>
              <a:gd name="connsiteX50" fmla="*/ 510540 w 2339340"/>
              <a:gd name="connsiteY50" fmla="*/ 6173391 h 6253401"/>
              <a:gd name="connsiteX51" fmla="*/ 701040 w 2339340"/>
              <a:gd name="connsiteY51" fmla="*/ 6108621 h 6253401"/>
              <a:gd name="connsiteX52" fmla="*/ 830580 w 2339340"/>
              <a:gd name="connsiteY52" fmla="*/ 6081951 h 6253401"/>
              <a:gd name="connsiteX53" fmla="*/ 952500 w 2339340"/>
              <a:gd name="connsiteY53" fmla="*/ 5990511 h 6253401"/>
              <a:gd name="connsiteX54" fmla="*/ 963930 w 2339340"/>
              <a:gd name="connsiteY54" fmla="*/ 5887641 h 6253401"/>
              <a:gd name="connsiteX55" fmla="*/ 1108710 w 2339340"/>
              <a:gd name="connsiteY55" fmla="*/ 5834301 h 6253401"/>
              <a:gd name="connsiteX56" fmla="*/ 1108710 w 2339340"/>
              <a:gd name="connsiteY56" fmla="*/ 5807631 h 6253401"/>
              <a:gd name="connsiteX57" fmla="*/ 1032510 w 2339340"/>
              <a:gd name="connsiteY57" fmla="*/ 5651421 h 6253401"/>
              <a:gd name="connsiteX58" fmla="*/ 1043940 w 2339340"/>
              <a:gd name="connsiteY58" fmla="*/ 5297091 h 6253401"/>
              <a:gd name="connsiteX59" fmla="*/ 1074420 w 2339340"/>
              <a:gd name="connsiteY59" fmla="*/ 4904661 h 6253401"/>
              <a:gd name="connsiteX60" fmla="*/ 1002030 w 2339340"/>
              <a:gd name="connsiteY60" fmla="*/ 4439841 h 6253401"/>
              <a:gd name="connsiteX61" fmla="*/ 1066800 w 2339340"/>
              <a:gd name="connsiteY61" fmla="*/ 4146471 h 6253401"/>
              <a:gd name="connsiteX62" fmla="*/ 1116330 w 2339340"/>
              <a:gd name="connsiteY62" fmla="*/ 3792141 h 6253401"/>
              <a:gd name="connsiteX63" fmla="*/ 1165860 w 2339340"/>
              <a:gd name="connsiteY63" fmla="*/ 3392091 h 6253401"/>
              <a:gd name="connsiteX64" fmla="*/ 1238250 w 2339340"/>
              <a:gd name="connsiteY64" fmla="*/ 3898821 h 6253401"/>
              <a:gd name="connsiteX65" fmla="*/ 1280160 w 2339340"/>
              <a:gd name="connsiteY65" fmla="*/ 4382691 h 6253401"/>
              <a:gd name="connsiteX66" fmla="*/ 1310640 w 2339340"/>
              <a:gd name="connsiteY66" fmla="*/ 4550331 h 6253401"/>
              <a:gd name="connsiteX67" fmla="*/ 1272540 w 2339340"/>
              <a:gd name="connsiteY67" fmla="*/ 4855131 h 6253401"/>
              <a:gd name="connsiteX68" fmla="*/ 1242060 w 2339340"/>
              <a:gd name="connsiteY68" fmla="*/ 5076111 h 6253401"/>
              <a:gd name="connsiteX69" fmla="*/ 1276350 w 2339340"/>
              <a:gd name="connsiteY69" fmla="*/ 5304711 h 6253401"/>
              <a:gd name="connsiteX70" fmla="*/ 1333500 w 2339340"/>
              <a:gd name="connsiteY70" fmla="*/ 5510451 h 6253401"/>
              <a:gd name="connsiteX71" fmla="*/ 1314450 w 2339340"/>
              <a:gd name="connsiteY71" fmla="*/ 5632371 h 6253401"/>
              <a:gd name="connsiteX72" fmla="*/ 1264920 w 2339340"/>
              <a:gd name="connsiteY72" fmla="*/ 5811441 h 6253401"/>
              <a:gd name="connsiteX73" fmla="*/ 1264920 w 2339340"/>
              <a:gd name="connsiteY73" fmla="*/ 5918121 h 6253401"/>
              <a:gd name="connsiteX74" fmla="*/ 1424940 w 2339340"/>
              <a:gd name="connsiteY74" fmla="*/ 6253401 h 6253401"/>
              <a:gd name="connsiteX75" fmla="*/ 1565910 w 2339340"/>
              <a:gd name="connsiteY75" fmla="*/ 6081951 h 6253401"/>
              <a:gd name="connsiteX76" fmla="*/ 1604010 w 2339340"/>
              <a:gd name="connsiteY76" fmla="*/ 6028611 h 6253401"/>
              <a:gd name="connsiteX77" fmla="*/ 1524000 w 2339340"/>
              <a:gd name="connsiteY77" fmla="*/ 5860971 h 6253401"/>
              <a:gd name="connsiteX78" fmla="*/ 1466850 w 2339340"/>
              <a:gd name="connsiteY78" fmla="*/ 5735241 h 6253401"/>
              <a:gd name="connsiteX79" fmla="*/ 1440180 w 2339340"/>
              <a:gd name="connsiteY79" fmla="*/ 5655231 h 6253401"/>
              <a:gd name="connsiteX80" fmla="*/ 1546860 w 2339340"/>
              <a:gd name="connsiteY80" fmla="*/ 5095161 h 6253401"/>
              <a:gd name="connsiteX81" fmla="*/ 1600200 w 2339340"/>
              <a:gd name="connsiteY81" fmla="*/ 4523661 h 6253401"/>
              <a:gd name="connsiteX82" fmla="*/ 1684020 w 2339340"/>
              <a:gd name="connsiteY82" fmla="*/ 4043601 h 6253401"/>
              <a:gd name="connsiteX83" fmla="*/ 1703070 w 2339340"/>
              <a:gd name="connsiteY83" fmla="*/ 3704511 h 6253401"/>
              <a:gd name="connsiteX84" fmla="*/ 1673305 w 2339340"/>
              <a:gd name="connsiteY84" fmla="*/ 3099436 h 6253401"/>
              <a:gd name="connsiteX85" fmla="*/ 1630680 w 2339340"/>
              <a:gd name="connsiteY85" fmla="*/ 2885361 h 6253401"/>
              <a:gd name="connsiteX86" fmla="*/ 1607820 w 2339340"/>
              <a:gd name="connsiteY86" fmla="*/ 2767251 h 6253401"/>
              <a:gd name="connsiteX87" fmla="*/ 1584960 w 2339340"/>
              <a:gd name="connsiteY87" fmla="*/ 2439591 h 6253401"/>
              <a:gd name="connsiteX88" fmla="*/ 1584960 w 2339340"/>
              <a:gd name="connsiteY88" fmla="*/ 2089071 h 6253401"/>
              <a:gd name="connsiteX89" fmla="*/ 1619250 w 2339340"/>
              <a:gd name="connsiteY89" fmla="*/ 1788081 h 6253401"/>
              <a:gd name="connsiteX90" fmla="*/ 1691640 w 2339340"/>
              <a:gd name="connsiteY90" fmla="*/ 1517571 h 6253401"/>
              <a:gd name="connsiteX91" fmla="*/ 1954530 w 2339340"/>
              <a:gd name="connsiteY91" fmla="*/ 1940481 h 6253401"/>
              <a:gd name="connsiteX92" fmla="*/ 2045970 w 2339340"/>
              <a:gd name="connsiteY92" fmla="*/ 2062401 h 6253401"/>
              <a:gd name="connsiteX93" fmla="*/ 1840230 w 2339340"/>
              <a:gd name="connsiteY93" fmla="*/ 2374821 h 6253401"/>
              <a:gd name="connsiteX94" fmla="*/ 1729740 w 2339340"/>
              <a:gd name="connsiteY94" fmla="*/ 2561511 h 6253401"/>
              <a:gd name="connsiteX95" fmla="*/ 1672590 w 2339340"/>
              <a:gd name="connsiteY95" fmla="*/ 2691051 h 6253401"/>
              <a:gd name="connsiteX96" fmla="*/ 1606391 w 2339340"/>
              <a:gd name="connsiteY96" fmla="*/ 2762727 h 6253401"/>
              <a:gd name="connsiteX97" fmla="*/ 1658302 w 2339340"/>
              <a:gd name="connsiteY97" fmla="*/ 3027046 h 6253401"/>
              <a:gd name="connsiteX98" fmla="*/ 1729740 w 2339340"/>
              <a:gd name="connsiteY98" fmla="*/ 2908221 h 6253401"/>
              <a:gd name="connsiteX99" fmla="*/ 1927860 w 2339340"/>
              <a:gd name="connsiteY99" fmla="*/ 2706291 h 6253401"/>
              <a:gd name="connsiteX100" fmla="*/ 2065020 w 2339340"/>
              <a:gd name="connsiteY100" fmla="*/ 2565321 h 6253401"/>
              <a:gd name="connsiteX101" fmla="*/ 2202180 w 2339340"/>
              <a:gd name="connsiteY101" fmla="*/ 2355771 h 6253401"/>
              <a:gd name="connsiteX102" fmla="*/ 2339340 w 2339340"/>
              <a:gd name="connsiteY102" fmla="*/ 2066211 h 6253401"/>
              <a:gd name="connsiteX103" fmla="*/ 2293620 w 2339340"/>
              <a:gd name="connsiteY103" fmla="*/ 1974771 h 6253401"/>
              <a:gd name="connsiteX104" fmla="*/ 2232660 w 2339340"/>
              <a:gd name="connsiteY104" fmla="*/ 1769031 h 6253401"/>
              <a:gd name="connsiteX105" fmla="*/ 2175510 w 2339340"/>
              <a:gd name="connsiteY105" fmla="*/ 1582341 h 6253401"/>
              <a:gd name="connsiteX106" fmla="*/ 2065020 w 2339340"/>
              <a:gd name="connsiteY106" fmla="*/ 1368981 h 6253401"/>
              <a:gd name="connsiteX107" fmla="*/ 1958340 w 2339340"/>
              <a:gd name="connsiteY107" fmla="*/ 1186101 h 6253401"/>
              <a:gd name="connsiteX108" fmla="*/ 1878330 w 2339340"/>
              <a:gd name="connsiteY108" fmla="*/ 1060371 h 6253401"/>
              <a:gd name="connsiteX109" fmla="*/ 1752600 w 2339340"/>
              <a:gd name="connsiteY109" fmla="*/ 991791 h 6253401"/>
              <a:gd name="connsiteX110" fmla="*/ 1645920 w 2339340"/>
              <a:gd name="connsiteY110" fmla="*/ 972741 h 6253401"/>
              <a:gd name="connsiteX111" fmla="*/ 1546860 w 2339340"/>
              <a:gd name="connsiteY111" fmla="*/ 938451 h 6253401"/>
              <a:gd name="connsiteX112" fmla="*/ 1276350 w 2339340"/>
              <a:gd name="connsiteY112" fmla="*/ 877491 h 6253401"/>
              <a:gd name="connsiteX113" fmla="*/ 1257300 w 2339340"/>
              <a:gd name="connsiteY113" fmla="*/ 755571 h 6253401"/>
              <a:gd name="connsiteX114" fmla="*/ 1325880 w 2339340"/>
              <a:gd name="connsiteY114" fmla="*/ 610791 h 6253401"/>
              <a:gd name="connsiteX115" fmla="*/ 1363980 w 2339340"/>
              <a:gd name="connsiteY115" fmla="*/ 553641 h 6253401"/>
              <a:gd name="connsiteX116" fmla="*/ 1352550 w 2339340"/>
              <a:gd name="connsiteY116" fmla="*/ 454581 h 6253401"/>
              <a:gd name="connsiteX117" fmla="*/ 1359455 w 2339340"/>
              <a:gd name="connsiteY117" fmla="*/ 267891 h 6253401"/>
              <a:gd name="connsiteX118" fmla="*/ 1311592 w 2339340"/>
              <a:gd name="connsiteY118" fmla="*/ 99775 h 6253401"/>
              <a:gd name="connsiteX119" fmla="*/ 1188720 w 2339340"/>
              <a:gd name="connsiteY119" fmla="*/ 54531 h 6253401"/>
              <a:gd name="connsiteX120" fmla="*/ 1094184 w 2339340"/>
              <a:gd name="connsiteY120" fmla="*/ 81439 h 6253401"/>
              <a:gd name="connsiteX121" fmla="*/ 1077992 w 2339340"/>
              <a:gd name="connsiteY121" fmla="*/ 0 h 6253401"/>
              <a:gd name="connsiteX0" fmla="*/ 1077992 w 2339340"/>
              <a:gd name="connsiteY0" fmla="*/ 0 h 6253401"/>
              <a:gd name="connsiteX1" fmla="*/ 970359 w 2339340"/>
              <a:gd name="connsiteY1" fmla="*/ 77867 h 6253401"/>
              <a:gd name="connsiteX2" fmla="*/ 967740 w 2339340"/>
              <a:gd name="connsiteY2" fmla="*/ 16431 h 6253401"/>
              <a:gd name="connsiteX3" fmla="*/ 872490 w 2339340"/>
              <a:gd name="connsiteY3" fmla="*/ 138351 h 6253401"/>
              <a:gd name="connsiteX4" fmla="*/ 849630 w 2339340"/>
              <a:gd name="connsiteY4" fmla="*/ 103347 h 6253401"/>
              <a:gd name="connsiteX5" fmla="*/ 804863 w 2339340"/>
              <a:gd name="connsiteY5" fmla="*/ 232886 h 6253401"/>
              <a:gd name="connsiteX6" fmla="*/ 782955 w 2339340"/>
              <a:gd name="connsiteY6" fmla="*/ 466725 h 6253401"/>
              <a:gd name="connsiteX7" fmla="*/ 754380 w 2339340"/>
              <a:gd name="connsiteY7" fmla="*/ 481251 h 6253401"/>
              <a:gd name="connsiteX8" fmla="*/ 781050 w 2339340"/>
              <a:gd name="connsiteY8" fmla="*/ 565071 h 6253401"/>
              <a:gd name="connsiteX9" fmla="*/ 822960 w 2339340"/>
              <a:gd name="connsiteY9" fmla="*/ 641271 h 6253401"/>
              <a:gd name="connsiteX10" fmla="*/ 887730 w 2339340"/>
              <a:gd name="connsiteY10" fmla="*/ 706041 h 6253401"/>
              <a:gd name="connsiteX11" fmla="*/ 925830 w 2339340"/>
              <a:gd name="connsiteY11" fmla="*/ 786051 h 6253401"/>
              <a:gd name="connsiteX12" fmla="*/ 925830 w 2339340"/>
              <a:gd name="connsiteY12" fmla="*/ 877491 h 6253401"/>
              <a:gd name="connsiteX13" fmla="*/ 803910 w 2339340"/>
              <a:gd name="connsiteY13" fmla="*/ 938451 h 6253401"/>
              <a:gd name="connsiteX14" fmla="*/ 701040 w 2339340"/>
              <a:gd name="connsiteY14" fmla="*/ 965121 h 6253401"/>
              <a:gd name="connsiteX15" fmla="*/ 556260 w 2339340"/>
              <a:gd name="connsiteY15" fmla="*/ 968931 h 6253401"/>
              <a:gd name="connsiteX16" fmla="*/ 403860 w 2339340"/>
              <a:gd name="connsiteY16" fmla="*/ 1018461 h 6253401"/>
              <a:gd name="connsiteX17" fmla="*/ 320040 w 2339340"/>
              <a:gd name="connsiteY17" fmla="*/ 1102281 h 6253401"/>
              <a:gd name="connsiteX18" fmla="*/ 247650 w 2339340"/>
              <a:gd name="connsiteY18" fmla="*/ 1292781 h 6253401"/>
              <a:gd name="connsiteX19" fmla="*/ 163830 w 2339340"/>
              <a:gd name="connsiteY19" fmla="*/ 1586151 h 6253401"/>
              <a:gd name="connsiteX20" fmla="*/ 83820 w 2339340"/>
              <a:gd name="connsiteY20" fmla="*/ 1799511 h 6253401"/>
              <a:gd name="connsiteX21" fmla="*/ 72390 w 2339340"/>
              <a:gd name="connsiteY21" fmla="*/ 1978581 h 6253401"/>
              <a:gd name="connsiteX22" fmla="*/ 0 w 2339340"/>
              <a:gd name="connsiteY22" fmla="*/ 2161461 h 6253401"/>
              <a:gd name="connsiteX23" fmla="*/ 11430 w 2339340"/>
              <a:gd name="connsiteY23" fmla="*/ 2268141 h 6253401"/>
              <a:gd name="connsiteX24" fmla="*/ 106680 w 2339340"/>
              <a:gd name="connsiteY24" fmla="*/ 2443401 h 6253401"/>
              <a:gd name="connsiteX25" fmla="*/ 243840 w 2339340"/>
              <a:gd name="connsiteY25" fmla="*/ 2611041 h 6253401"/>
              <a:gd name="connsiteX26" fmla="*/ 422910 w 2339340"/>
              <a:gd name="connsiteY26" fmla="*/ 2786301 h 6253401"/>
              <a:gd name="connsiteX27" fmla="*/ 609600 w 2339340"/>
              <a:gd name="connsiteY27" fmla="*/ 2946321 h 6253401"/>
              <a:gd name="connsiteX28" fmla="*/ 703183 w 2339340"/>
              <a:gd name="connsiteY28" fmla="*/ 3078956 h 6253401"/>
              <a:gd name="connsiteX29" fmla="*/ 711517 w 2339340"/>
              <a:gd name="connsiteY29" fmla="*/ 2800827 h 6253401"/>
              <a:gd name="connsiteX30" fmla="*/ 647700 w 2339340"/>
              <a:gd name="connsiteY30" fmla="*/ 2748201 h 6253401"/>
              <a:gd name="connsiteX31" fmla="*/ 541020 w 2339340"/>
              <a:gd name="connsiteY31" fmla="*/ 2553891 h 6253401"/>
              <a:gd name="connsiteX32" fmla="*/ 487680 w 2339340"/>
              <a:gd name="connsiteY32" fmla="*/ 2443401 h 6253401"/>
              <a:gd name="connsiteX33" fmla="*/ 293370 w 2339340"/>
              <a:gd name="connsiteY33" fmla="*/ 2222421 h 6253401"/>
              <a:gd name="connsiteX34" fmla="*/ 426720 w 2339340"/>
              <a:gd name="connsiteY34" fmla="*/ 2005251 h 6253401"/>
              <a:gd name="connsiteX35" fmla="*/ 483870 w 2339340"/>
              <a:gd name="connsiteY35" fmla="*/ 1894761 h 6253401"/>
              <a:gd name="connsiteX36" fmla="*/ 544830 w 2339340"/>
              <a:gd name="connsiteY36" fmla="*/ 1658541 h 6253401"/>
              <a:gd name="connsiteX37" fmla="*/ 636270 w 2339340"/>
              <a:gd name="connsiteY37" fmla="*/ 1913811 h 6253401"/>
              <a:gd name="connsiteX38" fmla="*/ 678180 w 2339340"/>
              <a:gd name="connsiteY38" fmla="*/ 2218611 h 6253401"/>
              <a:gd name="connsiteX39" fmla="*/ 689610 w 2339340"/>
              <a:gd name="connsiteY39" fmla="*/ 2504361 h 6253401"/>
              <a:gd name="connsiteX40" fmla="*/ 712470 w 2339340"/>
              <a:gd name="connsiteY40" fmla="*/ 2778681 h 6253401"/>
              <a:gd name="connsiteX41" fmla="*/ 701040 w 2339340"/>
              <a:gd name="connsiteY41" fmla="*/ 3193971 h 6253401"/>
              <a:gd name="connsiteX42" fmla="*/ 643890 w 2339340"/>
              <a:gd name="connsiteY42" fmla="*/ 3799761 h 6253401"/>
              <a:gd name="connsiteX43" fmla="*/ 613410 w 2339340"/>
              <a:gd name="connsiteY43" fmla="*/ 4272201 h 6253401"/>
              <a:gd name="connsiteX44" fmla="*/ 689610 w 2339340"/>
              <a:gd name="connsiteY44" fmla="*/ 4634151 h 6253401"/>
              <a:gd name="connsiteX45" fmla="*/ 803910 w 2339340"/>
              <a:gd name="connsiteY45" fmla="*/ 5232321 h 6253401"/>
              <a:gd name="connsiteX46" fmla="*/ 883920 w 2339340"/>
              <a:gd name="connsiteY46" fmla="*/ 5674281 h 6253401"/>
              <a:gd name="connsiteX47" fmla="*/ 872490 w 2339340"/>
              <a:gd name="connsiteY47" fmla="*/ 5700951 h 6253401"/>
              <a:gd name="connsiteX48" fmla="*/ 693420 w 2339340"/>
              <a:gd name="connsiteY48" fmla="*/ 5910501 h 6253401"/>
              <a:gd name="connsiteX49" fmla="*/ 541020 w 2339340"/>
              <a:gd name="connsiteY49" fmla="*/ 6108621 h 6253401"/>
              <a:gd name="connsiteX50" fmla="*/ 510540 w 2339340"/>
              <a:gd name="connsiteY50" fmla="*/ 6173391 h 6253401"/>
              <a:gd name="connsiteX51" fmla="*/ 701040 w 2339340"/>
              <a:gd name="connsiteY51" fmla="*/ 6108621 h 6253401"/>
              <a:gd name="connsiteX52" fmla="*/ 830580 w 2339340"/>
              <a:gd name="connsiteY52" fmla="*/ 6081951 h 6253401"/>
              <a:gd name="connsiteX53" fmla="*/ 952500 w 2339340"/>
              <a:gd name="connsiteY53" fmla="*/ 5990511 h 6253401"/>
              <a:gd name="connsiteX54" fmla="*/ 963930 w 2339340"/>
              <a:gd name="connsiteY54" fmla="*/ 5887641 h 6253401"/>
              <a:gd name="connsiteX55" fmla="*/ 1108710 w 2339340"/>
              <a:gd name="connsiteY55" fmla="*/ 5834301 h 6253401"/>
              <a:gd name="connsiteX56" fmla="*/ 1108710 w 2339340"/>
              <a:gd name="connsiteY56" fmla="*/ 5807631 h 6253401"/>
              <a:gd name="connsiteX57" fmla="*/ 1032510 w 2339340"/>
              <a:gd name="connsiteY57" fmla="*/ 5651421 h 6253401"/>
              <a:gd name="connsiteX58" fmla="*/ 1043940 w 2339340"/>
              <a:gd name="connsiteY58" fmla="*/ 5297091 h 6253401"/>
              <a:gd name="connsiteX59" fmla="*/ 1074420 w 2339340"/>
              <a:gd name="connsiteY59" fmla="*/ 4904661 h 6253401"/>
              <a:gd name="connsiteX60" fmla="*/ 1002030 w 2339340"/>
              <a:gd name="connsiteY60" fmla="*/ 4439841 h 6253401"/>
              <a:gd name="connsiteX61" fmla="*/ 1066800 w 2339340"/>
              <a:gd name="connsiteY61" fmla="*/ 4146471 h 6253401"/>
              <a:gd name="connsiteX62" fmla="*/ 1116330 w 2339340"/>
              <a:gd name="connsiteY62" fmla="*/ 3792141 h 6253401"/>
              <a:gd name="connsiteX63" fmla="*/ 1165860 w 2339340"/>
              <a:gd name="connsiteY63" fmla="*/ 3392091 h 6253401"/>
              <a:gd name="connsiteX64" fmla="*/ 1238250 w 2339340"/>
              <a:gd name="connsiteY64" fmla="*/ 3898821 h 6253401"/>
              <a:gd name="connsiteX65" fmla="*/ 1280160 w 2339340"/>
              <a:gd name="connsiteY65" fmla="*/ 4382691 h 6253401"/>
              <a:gd name="connsiteX66" fmla="*/ 1310640 w 2339340"/>
              <a:gd name="connsiteY66" fmla="*/ 4550331 h 6253401"/>
              <a:gd name="connsiteX67" fmla="*/ 1272540 w 2339340"/>
              <a:gd name="connsiteY67" fmla="*/ 4855131 h 6253401"/>
              <a:gd name="connsiteX68" fmla="*/ 1242060 w 2339340"/>
              <a:gd name="connsiteY68" fmla="*/ 5076111 h 6253401"/>
              <a:gd name="connsiteX69" fmla="*/ 1276350 w 2339340"/>
              <a:gd name="connsiteY69" fmla="*/ 5304711 h 6253401"/>
              <a:gd name="connsiteX70" fmla="*/ 1333500 w 2339340"/>
              <a:gd name="connsiteY70" fmla="*/ 5510451 h 6253401"/>
              <a:gd name="connsiteX71" fmla="*/ 1314450 w 2339340"/>
              <a:gd name="connsiteY71" fmla="*/ 5632371 h 6253401"/>
              <a:gd name="connsiteX72" fmla="*/ 1264920 w 2339340"/>
              <a:gd name="connsiteY72" fmla="*/ 5811441 h 6253401"/>
              <a:gd name="connsiteX73" fmla="*/ 1264920 w 2339340"/>
              <a:gd name="connsiteY73" fmla="*/ 5918121 h 6253401"/>
              <a:gd name="connsiteX74" fmla="*/ 1424940 w 2339340"/>
              <a:gd name="connsiteY74" fmla="*/ 6253401 h 6253401"/>
              <a:gd name="connsiteX75" fmla="*/ 1565910 w 2339340"/>
              <a:gd name="connsiteY75" fmla="*/ 6081951 h 6253401"/>
              <a:gd name="connsiteX76" fmla="*/ 1604010 w 2339340"/>
              <a:gd name="connsiteY76" fmla="*/ 6028611 h 6253401"/>
              <a:gd name="connsiteX77" fmla="*/ 1524000 w 2339340"/>
              <a:gd name="connsiteY77" fmla="*/ 5860971 h 6253401"/>
              <a:gd name="connsiteX78" fmla="*/ 1466850 w 2339340"/>
              <a:gd name="connsiteY78" fmla="*/ 5735241 h 6253401"/>
              <a:gd name="connsiteX79" fmla="*/ 1440180 w 2339340"/>
              <a:gd name="connsiteY79" fmla="*/ 5655231 h 6253401"/>
              <a:gd name="connsiteX80" fmla="*/ 1546860 w 2339340"/>
              <a:gd name="connsiteY80" fmla="*/ 5095161 h 6253401"/>
              <a:gd name="connsiteX81" fmla="*/ 1600200 w 2339340"/>
              <a:gd name="connsiteY81" fmla="*/ 4523661 h 6253401"/>
              <a:gd name="connsiteX82" fmla="*/ 1684020 w 2339340"/>
              <a:gd name="connsiteY82" fmla="*/ 4043601 h 6253401"/>
              <a:gd name="connsiteX83" fmla="*/ 1703070 w 2339340"/>
              <a:gd name="connsiteY83" fmla="*/ 3704511 h 6253401"/>
              <a:gd name="connsiteX84" fmla="*/ 1673305 w 2339340"/>
              <a:gd name="connsiteY84" fmla="*/ 3099436 h 6253401"/>
              <a:gd name="connsiteX85" fmla="*/ 1630680 w 2339340"/>
              <a:gd name="connsiteY85" fmla="*/ 2885361 h 6253401"/>
              <a:gd name="connsiteX86" fmla="*/ 1607820 w 2339340"/>
              <a:gd name="connsiteY86" fmla="*/ 2767251 h 6253401"/>
              <a:gd name="connsiteX87" fmla="*/ 1584960 w 2339340"/>
              <a:gd name="connsiteY87" fmla="*/ 2439591 h 6253401"/>
              <a:gd name="connsiteX88" fmla="*/ 1584960 w 2339340"/>
              <a:gd name="connsiteY88" fmla="*/ 2089071 h 6253401"/>
              <a:gd name="connsiteX89" fmla="*/ 1619250 w 2339340"/>
              <a:gd name="connsiteY89" fmla="*/ 1788081 h 6253401"/>
              <a:gd name="connsiteX90" fmla="*/ 1691640 w 2339340"/>
              <a:gd name="connsiteY90" fmla="*/ 1517571 h 6253401"/>
              <a:gd name="connsiteX91" fmla="*/ 1954530 w 2339340"/>
              <a:gd name="connsiteY91" fmla="*/ 1940481 h 6253401"/>
              <a:gd name="connsiteX92" fmla="*/ 2045970 w 2339340"/>
              <a:gd name="connsiteY92" fmla="*/ 2062401 h 6253401"/>
              <a:gd name="connsiteX93" fmla="*/ 1840230 w 2339340"/>
              <a:gd name="connsiteY93" fmla="*/ 2374821 h 6253401"/>
              <a:gd name="connsiteX94" fmla="*/ 1729740 w 2339340"/>
              <a:gd name="connsiteY94" fmla="*/ 2561511 h 6253401"/>
              <a:gd name="connsiteX95" fmla="*/ 1672590 w 2339340"/>
              <a:gd name="connsiteY95" fmla="*/ 2691051 h 6253401"/>
              <a:gd name="connsiteX96" fmla="*/ 1606391 w 2339340"/>
              <a:gd name="connsiteY96" fmla="*/ 2762727 h 6253401"/>
              <a:gd name="connsiteX97" fmla="*/ 1658302 w 2339340"/>
              <a:gd name="connsiteY97" fmla="*/ 3027046 h 6253401"/>
              <a:gd name="connsiteX98" fmla="*/ 1729740 w 2339340"/>
              <a:gd name="connsiteY98" fmla="*/ 2908221 h 6253401"/>
              <a:gd name="connsiteX99" fmla="*/ 1927860 w 2339340"/>
              <a:gd name="connsiteY99" fmla="*/ 2706291 h 6253401"/>
              <a:gd name="connsiteX100" fmla="*/ 2065020 w 2339340"/>
              <a:gd name="connsiteY100" fmla="*/ 2565321 h 6253401"/>
              <a:gd name="connsiteX101" fmla="*/ 2202180 w 2339340"/>
              <a:gd name="connsiteY101" fmla="*/ 2355771 h 6253401"/>
              <a:gd name="connsiteX102" fmla="*/ 2339340 w 2339340"/>
              <a:gd name="connsiteY102" fmla="*/ 2066211 h 6253401"/>
              <a:gd name="connsiteX103" fmla="*/ 2293620 w 2339340"/>
              <a:gd name="connsiteY103" fmla="*/ 1974771 h 6253401"/>
              <a:gd name="connsiteX104" fmla="*/ 2232660 w 2339340"/>
              <a:gd name="connsiteY104" fmla="*/ 1769031 h 6253401"/>
              <a:gd name="connsiteX105" fmla="*/ 2175510 w 2339340"/>
              <a:gd name="connsiteY105" fmla="*/ 1582341 h 6253401"/>
              <a:gd name="connsiteX106" fmla="*/ 2065020 w 2339340"/>
              <a:gd name="connsiteY106" fmla="*/ 1368981 h 6253401"/>
              <a:gd name="connsiteX107" fmla="*/ 1958340 w 2339340"/>
              <a:gd name="connsiteY107" fmla="*/ 1186101 h 6253401"/>
              <a:gd name="connsiteX108" fmla="*/ 1878330 w 2339340"/>
              <a:gd name="connsiteY108" fmla="*/ 1060371 h 6253401"/>
              <a:gd name="connsiteX109" fmla="*/ 1752600 w 2339340"/>
              <a:gd name="connsiteY109" fmla="*/ 991791 h 6253401"/>
              <a:gd name="connsiteX110" fmla="*/ 1645920 w 2339340"/>
              <a:gd name="connsiteY110" fmla="*/ 972741 h 6253401"/>
              <a:gd name="connsiteX111" fmla="*/ 1546860 w 2339340"/>
              <a:gd name="connsiteY111" fmla="*/ 938451 h 6253401"/>
              <a:gd name="connsiteX112" fmla="*/ 1276350 w 2339340"/>
              <a:gd name="connsiteY112" fmla="*/ 877491 h 6253401"/>
              <a:gd name="connsiteX113" fmla="*/ 1257300 w 2339340"/>
              <a:gd name="connsiteY113" fmla="*/ 755571 h 6253401"/>
              <a:gd name="connsiteX114" fmla="*/ 1325880 w 2339340"/>
              <a:gd name="connsiteY114" fmla="*/ 610791 h 6253401"/>
              <a:gd name="connsiteX115" fmla="*/ 1363980 w 2339340"/>
              <a:gd name="connsiteY115" fmla="*/ 553641 h 6253401"/>
              <a:gd name="connsiteX116" fmla="*/ 1352550 w 2339340"/>
              <a:gd name="connsiteY116" fmla="*/ 454581 h 6253401"/>
              <a:gd name="connsiteX117" fmla="*/ 1359455 w 2339340"/>
              <a:gd name="connsiteY117" fmla="*/ 267891 h 6253401"/>
              <a:gd name="connsiteX118" fmla="*/ 1311592 w 2339340"/>
              <a:gd name="connsiteY118" fmla="*/ 99775 h 6253401"/>
              <a:gd name="connsiteX119" fmla="*/ 1188720 w 2339340"/>
              <a:gd name="connsiteY119" fmla="*/ 54531 h 6253401"/>
              <a:gd name="connsiteX120" fmla="*/ 1021556 w 2339340"/>
              <a:gd name="connsiteY120" fmla="*/ 130255 h 6253401"/>
              <a:gd name="connsiteX121" fmla="*/ 1077992 w 2339340"/>
              <a:gd name="connsiteY121" fmla="*/ 0 h 6253401"/>
              <a:gd name="connsiteX0" fmla="*/ 1077992 w 2339340"/>
              <a:gd name="connsiteY0" fmla="*/ 0 h 6253401"/>
              <a:gd name="connsiteX1" fmla="*/ 970359 w 2339340"/>
              <a:gd name="connsiteY1" fmla="*/ 77867 h 6253401"/>
              <a:gd name="connsiteX2" fmla="*/ 967740 w 2339340"/>
              <a:gd name="connsiteY2" fmla="*/ 16431 h 6253401"/>
              <a:gd name="connsiteX3" fmla="*/ 872490 w 2339340"/>
              <a:gd name="connsiteY3" fmla="*/ 138351 h 6253401"/>
              <a:gd name="connsiteX4" fmla="*/ 849630 w 2339340"/>
              <a:gd name="connsiteY4" fmla="*/ 103347 h 6253401"/>
              <a:gd name="connsiteX5" fmla="*/ 804863 w 2339340"/>
              <a:gd name="connsiteY5" fmla="*/ 232886 h 6253401"/>
              <a:gd name="connsiteX6" fmla="*/ 782955 w 2339340"/>
              <a:gd name="connsiteY6" fmla="*/ 466725 h 6253401"/>
              <a:gd name="connsiteX7" fmla="*/ 754380 w 2339340"/>
              <a:gd name="connsiteY7" fmla="*/ 481251 h 6253401"/>
              <a:gd name="connsiteX8" fmla="*/ 781050 w 2339340"/>
              <a:gd name="connsiteY8" fmla="*/ 565071 h 6253401"/>
              <a:gd name="connsiteX9" fmla="*/ 822960 w 2339340"/>
              <a:gd name="connsiteY9" fmla="*/ 641271 h 6253401"/>
              <a:gd name="connsiteX10" fmla="*/ 887730 w 2339340"/>
              <a:gd name="connsiteY10" fmla="*/ 706041 h 6253401"/>
              <a:gd name="connsiteX11" fmla="*/ 925830 w 2339340"/>
              <a:gd name="connsiteY11" fmla="*/ 786051 h 6253401"/>
              <a:gd name="connsiteX12" fmla="*/ 925830 w 2339340"/>
              <a:gd name="connsiteY12" fmla="*/ 877491 h 6253401"/>
              <a:gd name="connsiteX13" fmla="*/ 803910 w 2339340"/>
              <a:gd name="connsiteY13" fmla="*/ 938451 h 6253401"/>
              <a:gd name="connsiteX14" fmla="*/ 701040 w 2339340"/>
              <a:gd name="connsiteY14" fmla="*/ 965121 h 6253401"/>
              <a:gd name="connsiteX15" fmla="*/ 556260 w 2339340"/>
              <a:gd name="connsiteY15" fmla="*/ 968931 h 6253401"/>
              <a:gd name="connsiteX16" fmla="*/ 403860 w 2339340"/>
              <a:gd name="connsiteY16" fmla="*/ 1018461 h 6253401"/>
              <a:gd name="connsiteX17" fmla="*/ 320040 w 2339340"/>
              <a:gd name="connsiteY17" fmla="*/ 1102281 h 6253401"/>
              <a:gd name="connsiteX18" fmla="*/ 247650 w 2339340"/>
              <a:gd name="connsiteY18" fmla="*/ 1292781 h 6253401"/>
              <a:gd name="connsiteX19" fmla="*/ 163830 w 2339340"/>
              <a:gd name="connsiteY19" fmla="*/ 1586151 h 6253401"/>
              <a:gd name="connsiteX20" fmla="*/ 83820 w 2339340"/>
              <a:gd name="connsiteY20" fmla="*/ 1799511 h 6253401"/>
              <a:gd name="connsiteX21" fmla="*/ 72390 w 2339340"/>
              <a:gd name="connsiteY21" fmla="*/ 1978581 h 6253401"/>
              <a:gd name="connsiteX22" fmla="*/ 0 w 2339340"/>
              <a:gd name="connsiteY22" fmla="*/ 2161461 h 6253401"/>
              <a:gd name="connsiteX23" fmla="*/ 11430 w 2339340"/>
              <a:gd name="connsiteY23" fmla="*/ 2268141 h 6253401"/>
              <a:gd name="connsiteX24" fmla="*/ 106680 w 2339340"/>
              <a:gd name="connsiteY24" fmla="*/ 2443401 h 6253401"/>
              <a:gd name="connsiteX25" fmla="*/ 243840 w 2339340"/>
              <a:gd name="connsiteY25" fmla="*/ 2611041 h 6253401"/>
              <a:gd name="connsiteX26" fmla="*/ 422910 w 2339340"/>
              <a:gd name="connsiteY26" fmla="*/ 2786301 h 6253401"/>
              <a:gd name="connsiteX27" fmla="*/ 609600 w 2339340"/>
              <a:gd name="connsiteY27" fmla="*/ 2946321 h 6253401"/>
              <a:gd name="connsiteX28" fmla="*/ 703183 w 2339340"/>
              <a:gd name="connsiteY28" fmla="*/ 3078956 h 6253401"/>
              <a:gd name="connsiteX29" fmla="*/ 711517 w 2339340"/>
              <a:gd name="connsiteY29" fmla="*/ 2800827 h 6253401"/>
              <a:gd name="connsiteX30" fmla="*/ 647700 w 2339340"/>
              <a:gd name="connsiteY30" fmla="*/ 2748201 h 6253401"/>
              <a:gd name="connsiteX31" fmla="*/ 541020 w 2339340"/>
              <a:gd name="connsiteY31" fmla="*/ 2553891 h 6253401"/>
              <a:gd name="connsiteX32" fmla="*/ 487680 w 2339340"/>
              <a:gd name="connsiteY32" fmla="*/ 2443401 h 6253401"/>
              <a:gd name="connsiteX33" fmla="*/ 293370 w 2339340"/>
              <a:gd name="connsiteY33" fmla="*/ 2222421 h 6253401"/>
              <a:gd name="connsiteX34" fmla="*/ 426720 w 2339340"/>
              <a:gd name="connsiteY34" fmla="*/ 2005251 h 6253401"/>
              <a:gd name="connsiteX35" fmla="*/ 483870 w 2339340"/>
              <a:gd name="connsiteY35" fmla="*/ 1894761 h 6253401"/>
              <a:gd name="connsiteX36" fmla="*/ 544830 w 2339340"/>
              <a:gd name="connsiteY36" fmla="*/ 1658541 h 6253401"/>
              <a:gd name="connsiteX37" fmla="*/ 636270 w 2339340"/>
              <a:gd name="connsiteY37" fmla="*/ 1913811 h 6253401"/>
              <a:gd name="connsiteX38" fmla="*/ 678180 w 2339340"/>
              <a:gd name="connsiteY38" fmla="*/ 2218611 h 6253401"/>
              <a:gd name="connsiteX39" fmla="*/ 689610 w 2339340"/>
              <a:gd name="connsiteY39" fmla="*/ 2504361 h 6253401"/>
              <a:gd name="connsiteX40" fmla="*/ 712470 w 2339340"/>
              <a:gd name="connsiteY40" fmla="*/ 2778681 h 6253401"/>
              <a:gd name="connsiteX41" fmla="*/ 701040 w 2339340"/>
              <a:gd name="connsiteY41" fmla="*/ 3193971 h 6253401"/>
              <a:gd name="connsiteX42" fmla="*/ 643890 w 2339340"/>
              <a:gd name="connsiteY42" fmla="*/ 3799761 h 6253401"/>
              <a:gd name="connsiteX43" fmla="*/ 613410 w 2339340"/>
              <a:gd name="connsiteY43" fmla="*/ 4272201 h 6253401"/>
              <a:gd name="connsiteX44" fmla="*/ 689610 w 2339340"/>
              <a:gd name="connsiteY44" fmla="*/ 4634151 h 6253401"/>
              <a:gd name="connsiteX45" fmla="*/ 803910 w 2339340"/>
              <a:gd name="connsiteY45" fmla="*/ 5232321 h 6253401"/>
              <a:gd name="connsiteX46" fmla="*/ 883920 w 2339340"/>
              <a:gd name="connsiteY46" fmla="*/ 5674281 h 6253401"/>
              <a:gd name="connsiteX47" fmla="*/ 872490 w 2339340"/>
              <a:gd name="connsiteY47" fmla="*/ 5700951 h 6253401"/>
              <a:gd name="connsiteX48" fmla="*/ 693420 w 2339340"/>
              <a:gd name="connsiteY48" fmla="*/ 5910501 h 6253401"/>
              <a:gd name="connsiteX49" fmla="*/ 541020 w 2339340"/>
              <a:gd name="connsiteY49" fmla="*/ 6108621 h 6253401"/>
              <a:gd name="connsiteX50" fmla="*/ 510540 w 2339340"/>
              <a:gd name="connsiteY50" fmla="*/ 6173391 h 6253401"/>
              <a:gd name="connsiteX51" fmla="*/ 701040 w 2339340"/>
              <a:gd name="connsiteY51" fmla="*/ 6108621 h 6253401"/>
              <a:gd name="connsiteX52" fmla="*/ 830580 w 2339340"/>
              <a:gd name="connsiteY52" fmla="*/ 6081951 h 6253401"/>
              <a:gd name="connsiteX53" fmla="*/ 952500 w 2339340"/>
              <a:gd name="connsiteY53" fmla="*/ 5990511 h 6253401"/>
              <a:gd name="connsiteX54" fmla="*/ 963930 w 2339340"/>
              <a:gd name="connsiteY54" fmla="*/ 5887641 h 6253401"/>
              <a:gd name="connsiteX55" fmla="*/ 1108710 w 2339340"/>
              <a:gd name="connsiteY55" fmla="*/ 5834301 h 6253401"/>
              <a:gd name="connsiteX56" fmla="*/ 1108710 w 2339340"/>
              <a:gd name="connsiteY56" fmla="*/ 5807631 h 6253401"/>
              <a:gd name="connsiteX57" fmla="*/ 1032510 w 2339340"/>
              <a:gd name="connsiteY57" fmla="*/ 5651421 h 6253401"/>
              <a:gd name="connsiteX58" fmla="*/ 1043940 w 2339340"/>
              <a:gd name="connsiteY58" fmla="*/ 5297091 h 6253401"/>
              <a:gd name="connsiteX59" fmla="*/ 1074420 w 2339340"/>
              <a:gd name="connsiteY59" fmla="*/ 4904661 h 6253401"/>
              <a:gd name="connsiteX60" fmla="*/ 1002030 w 2339340"/>
              <a:gd name="connsiteY60" fmla="*/ 4439841 h 6253401"/>
              <a:gd name="connsiteX61" fmla="*/ 1066800 w 2339340"/>
              <a:gd name="connsiteY61" fmla="*/ 4146471 h 6253401"/>
              <a:gd name="connsiteX62" fmla="*/ 1116330 w 2339340"/>
              <a:gd name="connsiteY62" fmla="*/ 3792141 h 6253401"/>
              <a:gd name="connsiteX63" fmla="*/ 1165860 w 2339340"/>
              <a:gd name="connsiteY63" fmla="*/ 3392091 h 6253401"/>
              <a:gd name="connsiteX64" fmla="*/ 1238250 w 2339340"/>
              <a:gd name="connsiteY64" fmla="*/ 3898821 h 6253401"/>
              <a:gd name="connsiteX65" fmla="*/ 1280160 w 2339340"/>
              <a:gd name="connsiteY65" fmla="*/ 4382691 h 6253401"/>
              <a:gd name="connsiteX66" fmla="*/ 1310640 w 2339340"/>
              <a:gd name="connsiteY66" fmla="*/ 4550331 h 6253401"/>
              <a:gd name="connsiteX67" fmla="*/ 1272540 w 2339340"/>
              <a:gd name="connsiteY67" fmla="*/ 4855131 h 6253401"/>
              <a:gd name="connsiteX68" fmla="*/ 1242060 w 2339340"/>
              <a:gd name="connsiteY68" fmla="*/ 5076111 h 6253401"/>
              <a:gd name="connsiteX69" fmla="*/ 1276350 w 2339340"/>
              <a:gd name="connsiteY69" fmla="*/ 5304711 h 6253401"/>
              <a:gd name="connsiteX70" fmla="*/ 1333500 w 2339340"/>
              <a:gd name="connsiteY70" fmla="*/ 5510451 h 6253401"/>
              <a:gd name="connsiteX71" fmla="*/ 1314450 w 2339340"/>
              <a:gd name="connsiteY71" fmla="*/ 5632371 h 6253401"/>
              <a:gd name="connsiteX72" fmla="*/ 1264920 w 2339340"/>
              <a:gd name="connsiteY72" fmla="*/ 5811441 h 6253401"/>
              <a:gd name="connsiteX73" fmla="*/ 1264920 w 2339340"/>
              <a:gd name="connsiteY73" fmla="*/ 5918121 h 6253401"/>
              <a:gd name="connsiteX74" fmla="*/ 1424940 w 2339340"/>
              <a:gd name="connsiteY74" fmla="*/ 6253401 h 6253401"/>
              <a:gd name="connsiteX75" fmla="*/ 1565910 w 2339340"/>
              <a:gd name="connsiteY75" fmla="*/ 6081951 h 6253401"/>
              <a:gd name="connsiteX76" fmla="*/ 1604010 w 2339340"/>
              <a:gd name="connsiteY76" fmla="*/ 6028611 h 6253401"/>
              <a:gd name="connsiteX77" fmla="*/ 1524000 w 2339340"/>
              <a:gd name="connsiteY77" fmla="*/ 5860971 h 6253401"/>
              <a:gd name="connsiteX78" fmla="*/ 1466850 w 2339340"/>
              <a:gd name="connsiteY78" fmla="*/ 5735241 h 6253401"/>
              <a:gd name="connsiteX79" fmla="*/ 1440180 w 2339340"/>
              <a:gd name="connsiteY79" fmla="*/ 5655231 h 6253401"/>
              <a:gd name="connsiteX80" fmla="*/ 1546860 w 2339340"/>
              <a:gd name="connsiteY80" fmla="*/ 5095161 h 6253401"/>
              <a:gd name="connsiteX81" fmla="*/ 1600200 w 2339340"/>
              <a:gd name="connsiteY81" fmla="*/ 4523661 h 6253401"/>
              <a:gd name="connsiteX82" fmla="*/ 1684020 w 2339340"/>
              <a:gd name="connsiteY82" fmla="*/ 4043601 h 6253401"/>
              <a:gd name="connsiteX83" fmla="*/ 1703070 w 2339340"/>
              <a:gd name="connsiteY83" fmla="*/ 3704511 h 6253401"/>
              <a:gd name="connsiteX84" fmla="*/ 1673305 w 2339340"/>
              <a:gd name="connsiteY84" fmla="*/ 3099436 h 6253401"/>
              <a:gd name="connsiteX85" fmla="*/ 1630680 w 2339340"/>
              <a:gd name="connsiteY85" fmla="*/ 2885361 h 6253401"/>
              <a:gd name="connsiteX86" fmla="*/ 1607820 w 2339340"/>
              <a:gd name="connsiteY86" fmla="*/ 2767251 h 6253401"/>
              <a:gd name="connsiteX87" fmla="*/ 1584960 w 2339340"/>
              <a:gd name="connsiteY87" fmla="*/ 2439591 h 6253401"/>
              <a:gd name="connsiteX88" fmla="*/ 1584960 w 2339340"/>
              <a:gd name="connsiteY88" fmla="*/ 2089071 h 6253401"/>
              <a:gd name="connsiteX89" fmla="*/ 1619250 w 2339340"/>
              <a:gd name="connsiteY89" fmla="*/ 1788081 h 6253401"/>
              <a:gd name="connsiteX90" fmla="*/ 1691640 w 2339340"/>
              <a:gd name="connsiteY90" fmla="*/ 1517571 h 6253401"/>
              <a:gd name="connsiteX91" fmla="*/ 1954530 w 2339340"/>
              <a:gd name="connsiteY91" fmla="*/ 1940481 h 6253401"/>
              <a:gd name="connsiteX92" fmla="*/ 2045970 w 2339340"/>
              <a:gd name="connsiteY92" fmla="*/ 2062401 h 6253401"/>
              <a:gd name="connsiteX93" fmla="*/ 1840230 w 2339340"/>
              <a:gd name="connsiteY93" fmla="*/ 2374821 h 6253401"/>
              <a:gd name="connsiteX94" fmla="*/ 1729740 w 2339340"/>
              <a:gd name="connsiteY94" fmla="*/ 2561511 h 6253401"/>
              <a:gd name="connsiteX95" fmla="*/ 1672590 w 2339340"/>
              <a:gd name="connsiteY95" fmla="*/ 2691051 h 6253401"/>
              <a:gd name="connsiteX96" fmla="*/ 1606391 w 2339340"/>
              <a:gd name="connsiteY96" fmla="*/ 2762727 h 6253401"/>
              <a:gd name="connsiteX97" fmla="*/ 1658302 w 2339340"/>
              <a:gd name="connsiteY97" fmla="*/ 3027046 h 6253401"/>
              <a:gd name="connsiteX98" fmla="*/ 1729740 w 2339340"/>
              <a:gd name="connsiteY98" fmla="*/ 2908221 h 6253401"/>
              <a:gd name="connsiteX99" fmla="*/ 1927860 w 2339340"/>
              <a:gd name="connsiteY99" fmla="*/ 2706291 h 6253401"/>
              <a:gd name="connsiteX100" fmla="*/ 2065020 w 2339340"/>
              <a:gd name="connsiteY100" fmla="*/ 2565321 h 6253401"/>
              <a:gd name="connsiteX101" fmla="*/ 2202180 w 2339340"/>
              <a:gd name="connsiteY101" fmla="*/ 2355771 h 6253401"/>
              <a:gd name="connsiteX102" fmla="*/ 2339340 w 2339340"/>
              <a:gd name="connsiteY102" fmla="*/ 2066211 h 6253401"/>
              <a:gd name="connsiteX103" fmla="*/ 2293620 w 2339340"/>
              <a:gd name="connsiteY103" fmla="*/ 1974771 h 6253401"/>
              <a:gd name="connsiteX104" fmla="*/ 2232660 w 2339340"/>
              <a:gd name="connsiteY104" fmla="*/ 1769031 h 6253401"/>
              <a:gd name="connsiteX105" fmla="*/ 2175510 w 2339340"/>
              <a:gd name="connsiteY105" fmla="*/ 1582341 h 6253401"/>
              <a:gd name="connsiteX106" fmla="*/ 2065020 w 2339340"/>
              <a:gd name="connsiteY106" fmla="*/ 1368981 h 6253401"/>
              <a:gd name="connsiteX107" fmla="*/ 1958340 w 2339340"/>
              <a:gd name="connsiteY107" fmla="*/ 1186101 h 6253401"/>
              <a:gd name="connsiteX108" fmla="*/ 1878330 w 2339340"/>
              <a:gd name="connsiteY108" fmla="*/ 1060371 h 6253401"/>
              <a:gd name="connsiteX109" fmla="*/ 1752600 w 2339340"/>
              <a:gd name="connsiteY109" fmla="*/ 991791 h 6253401"/>
              <a:gd name="connsiteX110" fmla="*/ 1645920 w 2339340"/>
              <a:gd name="connsiteY110" fmla="*/ 972741 h 6253401"/>
              <a:gd name="connsiteX111" fmla="*/ 1546860 w 2339340"/>
              <a:gd name="connsiteY111" fmla="*/ 938451 h 6253401"/>
              <a:gd name="connsiteX112" fmla="*/ 1276350 w 2339340"/>
              <a:gd name="connsiteY112" fmla="*/ 877491 h 6253401"/>
              <a:gd name="connsiteX113" fmla="*/ 1257300 w 2339340"/>
              <a:gd name="connsiteY113" fmla="*/ 755571 h 6253401"/>
              <a:gd name="connsiteX114" fmla="*/ 1325880 w 2339340"/>
              <a:gd name="connsiteY114" fmla="*/ 610791 h 6253401"/>
              <a:gd name="connsiteX115" fmla="*/ 1363980 w 2339340"/>
              <a:gd name="connsiteY115" fmla="*/ 553641 h 6253401"/>
              <a:gd name="connsiteX116" fmla="*/ 1352550 w 2339340"/>
              <a:gd name="connsiteY116" fmla="*/ 454581 h 6253401"/>
              <a:gd name="connsiteX117" fmla="*/ 1359455 w 2339340"/>
              <a:gd name="connsiteY117" fmla="*/ 267891 h 6253401"/>
              <a:gd name="connsiteX118" fmla="*/ 1311592 w 2339340"/>
              <a:gd name="connsiteY118" fmla="*/ 99775 h 6253401"/>
              <a:gd name="connsiteX119" fmla="*/ 1188720 w 2339340"/>
              <a:gd name="connsiteY119" fmla="*/ 54531 h 6253401"/>
              <a:gd name="connsiteX120" fmla="*/ 1072753 w 2339340"/>
              <a:gd name="connsiteY120" fmla="*/ 58817 h 6253401"/>
              <a:gd name="connsiteX121" fmla="*/ 1077992 w 2339340"/>
              <a:gd name="connsiteY121" fmla="*/ 0 h 62534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</a:cxnLst>
            <a:rect l="l" t="t" r="r" b="b"/>
            <a:pathLst>
              <a:path w="2339340" h="6253401">
                <a:moveTo>
                  <a:pt x="1077992" y="0"/>
                </a:moveTo>
                <a:lnTo>
                  <a:pt x="970359" y="77867"/>
                </a:lnTo>
                <a:lnTo>
                  <a:pt x="967740" y="16431"/>
                </a:lnTo>
                <a:lnTo>
                  <a:pt x="872490" y="138351"/>
                </a:lnTo>
                <a:lnTo>
                  <a:pt x="849630" y="103347"/>
                </a:lnTo>
                <a:lnTo>
                  <a:pt x="804863" y="232886"/>
                </a:lnTo>
                <a:lnTo>
                  <a:pt x="782955" y="466725"/>
                </a:lnTo>
                <a:lnTo>
                  <a:pt x="754380" y="481251"/>
                </a:lnTo>
                <a:lnTo>
                  <a:pt x="781050" y="565071"/>
                </a:lnTo>
                <a:lnTo>
                  <a:pt x="822960" y="641271"/>
                </a:lnTo>
                <a:lnTo>
                  <a:pt x="887730" y="706041"/>
                </a:lnTo>
                <a:lnTo>
                  <a:pt x="925830" y="786051"/>
                </a:lnTo>
                <a:lnTo>
                  <a:pt x="925830" y="877491"/>
                </a:lnTo>
                <a:lnTo>
                  <a:pt x="803910" y="938451"/>
                </a:lnTo>
                <a:lnTo>
                  <a:pt x="701040" y="965121"/>
                </a:lnTo>
                <a:lnTo>
                  <a:pt x="556260" y="968931"/>
                </a:lnTo>
                <a:lnTo>
                  <a:pt x="403860" y="1018461"/>
                </a:lnTo>
                <a:lnTo>
                  <a:pt x="320040" y="1102281"/>
                </a:lnTo>
                <a:lnTo>
                  <a:pt x="247650" y="1292781"/>
                </a:lnTo>
                <a:lnTo>
                  <a:pt x="163830" y="1586151"/>
                </a:lnTo>
                <a:lnTo>
                  <a:pt x="83820" y="1799511"/>
                </a:lnTo>
                <a:lnTo>
                  <a:pt x="72390" y="1978581"/>
                </a:lnTo>
                <a:lnTo>
                  <a:pt x="0" y="2161461"/>
                </a:lnTo>
                <a:lnTo>
                  <a:pt x="11430" y="2268141"/>
                </a:lnTo>
                <a:lnTo>
                  <a:pt x="106680" y="2443401"/>
                </a:lnTo>
                <a:lnTo>
                  <a:pt x="243840" y="2611041"/>
                </a:lnTo>
                <a:lnTo>
                  <a:pt x="422910" y="2786301"/>
                </a:lnTo>
                <a:lnTo>
                  <a:pt x="609600" y="2946321"/>
                </a:lnTo>
                <a:lnTo>
                  <a:pt x="703183" y="3078956"/>
                </a:lnTo>
                <a:lnTo>
                  <a:pt x="711517" y="2800827"/>
                </a:lnTo>
                <a:lnTo>
                  <a:pt x="647700" y="2748201"/>
                </a:lnTo>
                <a:lnTo>
                  <a:pt x="541020" y="2553891"/>
                </a:lnTo>
                <a:lnTo>
                  <a:pt x="487680" y="2443401"/>
                </a:lnTo>
                <a:lnTo>
                  <a:pt x="293370" y="2222421"/>
                </a:lnTo>
                <a:lnTo>
                  <a:pt x="426720" y="2005251"/>
                </a:lnTo>
                <a:lnTo>
                  <a:pt x="483870" y="1894761"/>
                </a:lnTo>
                <a:lnTo>
                  <a:pt x="544830" y="1658541"/>
                </a:lnTo>
                <a:lnTo>
                  <a:pt x="636270" y="1913811"/>
                </a:lnTo>
                <a:lnTo>
                  <a:pt x="678180" y="2218611"/>
                </a:lnTo>
                <a:lnTo>
                  <a:pt x="689610" y="2504361"/>
                </a:lnTo>
                <a:lnTo>
                  <a:pt x="712470" y="2778681"/>
                </a:lnTo>
                <a:lnTo>
                  <a:pt x="701040" y="3193971"/>
                </a:lnTo>
                <a:lnTo>
                  <a:pt x="643890" y="3799761"/>
                </a:lnTo>
                <a:lnTo>
                  <a:pt x="613410" y="4272201"/>
                </a:lnTo>
                <a:lnTo>
                  <a:pt x="689610" y="4634151"/>
                </a:lnTo>
                <a:lnTo>
                  <a:pt x="803910" y="5232321"/>
                </a:lnTo>
                <a:lnTo>
                  <a:pt x="883920" y="5674281"/>
                </a:lnTo>
                <a:lnTo>
                  <a:pt x="872490" y="5700951"/>
                </a:lnTo>
                <a:lnTo>
                  <a:pt x="693420" y="5910501"/>
                </a:lnTo>
                <a:lnTo>
                  <a:pt x="541020" y="6108621"/>
                </a:lnTo>
                <a:lnTo>
                  <a:pt x="510540" y="6173391"/>
                </a:lnTo>
                <a:lnTo>
                  <a:pt x="701040" y="6108621"/>
                </a:lnTo>
                <a:lnTo>
                  <a:pt x="830580" y="6081951"/>
                </a:lnTo>
                <a:lnTo>
                  <a:pt x="952500" y="5990511"/>
                </a:lnTo>
                <a:lnTo>
                  <a:pt x="963930" y="5887641"/>
                </a:lnTo>
                <a:lnTo>
                  <a:pt x="1108710" y="5834301"/>
                </a:lnTo>
                <a:lnTo>
                  <a:pt x="1108710" y="5807631"/>
                </a:lnTo>
                <a:lnTo>
                  <a:pt x="1032510" y="5651421"/>
                </a:lnTo>
                <a:lnTo>
                  <a:pt x="1043940" y="5297091"/>
                </a:lnTo>
                <a:lnTo>
                  <a:pt x="1074420" y="4904661"/>
                </a:lnTo>
                <a:lnTo>
                  <a:pt x="1002030" y="4439841"/>
                </a:lnTo>
                <a:lnTo>
                  <a:pt x="1066800" y="4146471"/>
                </a:lnTo>
                <a:lnTo>
                  <a:pt x="1116330" y="3792141"/>
                </a:lnTo>
                <a:lnTo>
                  <a:pt x="1165860" y="3392091"/>
                </a:lnTo>
                <a:lnTo>
                  <a:pt x="1238250" y="3898821"/>
                </a:lnTo>
                <a:lnTo>
                  <a:pt x="1280160" y="4382691"/>
                </a:lnTo>
                <a:lnTo>
                  <a:pt x="1310640" y="4550331"/>
                </a:lnTo>
                <a:lnTo>
                  <a:pt x="1272540" y="4855131"/>
                </a:lnTo>
                <a:lnTo>
                  <a:pt x="1242060" y="5076111"/>
                </a:lnTo>
                <a:lnTo>
                  <a:pt x="1276350" y="5304711"/>
                </a:lnTo>
                <a:lnTo>
                  <a:pt x="1333500" y="5510451"/>
                </a:lnTo>
                <a:lnTo>
                  <a:pt x="1314450" y="5632371"/>
                </a:lnTo>
                <a:lnTo>
                  <a:pt x="1264920" y="5811441"/>
                </a:lnTo>
                <a:lnTo>
                  <a:pt x="1264920" y="5918121"/>
                </a:lnTo>
                <a:lnTo>
                  <a:pt x="1424940" y="6253401"/>
                </a:lnTo>
                <a:lnTo>
                  <a:pt x="1565910" y="6081951"/>
                </a:lnTo>
                <a:lnTo>
                  <a:pt x="1604010" y="6028611"/>
                </a:lnTo>
                <a:lnTo>
                  <a:pt x="1524000" y="5860971"/>
                </a:lnTo>
                <a:lnTo>
                  <a:pt x="1466850" y="5735241"/>
                </a:lnTo>
                <a:lnTo>
                  <a:pt x="1440180" y="5655231"/>
                </a:lnTo>
                <a:lnTo>
                  <a:pt x="1546860" y="5095161"/>
                </a:lnTo>
                <a:lnTo>
                  <a:pt x="1600200" y="4523661"/>
                </a:lnTo>
                <a:lnTo>
                  <a:pt x="1684020" y="4043601"/>
                </a:lnTo>
                <a:lnTo>
                  <a:pt x="1703070" y="3704511"/>
                </a:lnTo>
                <a:lnTo>
                  <a:pt x="1673305" y="3099436"/>
                </a:lnTo>
                <a:lnTo>
                  <a:pt x="1630680" y="2885361"/>
                </a:lnTo>
                <a:lnTo>
                  <a:pt x="1607820" y="2767251"/>
                </a:lnTo>
                <a:lnTo>
                  <a:pt x="1584960" y="2439591"/>
                </a:lnTo>
                <a:lnTo>
                  <a:pt x="1584960" y="2089071"/>
                </a:lnTo>
                <a:lnTo>
                  <a:pt x="1619250" y="1788081"/>
                </a:lnTo>
                <a:lnTo>
                  <a:pt x="1691640" y="1517571"/>
                </a:lnTo>
                <a:lnTo>
                  <a:pt x="1954530" y="1940481"/>
                </a:lnTo>
                <a:lnTo>
                  <a:pt x="2045970" y="2062401"/>
                </a:lnTo>
                <a:lnTo>
                  <a:pt x="1840230" y="2374821"/>
                </a:lnTo>
                <a:lnTo>
                  <a:pt x="1729740" y="2561511"/>
                </a:lnTo>
                <a:lnTo>
                  <a:pt x="1672590" y="2691051"/>
                </a:lnTo>
                <a:lnTo>
                  <a:pt x="1606391" y="2762727"/>
                </a:lnTo>
                <a:lnTo>
                  <a:pt x="1658302" y="3027046"/>
                </a:lnTo>
                <a:lnTo>
                  <a:pt x="1729740" y="2908221"/>
                </a:lnTo>
                <a:lnTo>
                  <a:pt x="1927860" y="2706291"/>
                </a:lnTo>
                <a:lnTo>
                  <a:pt x="2065020" y="2565321"/>
                </a:lnTo>
                <a:lnTo>
                  <a:pt x="2202180" y="2355771"/>
                </a:lnTo>
                <a:lnTo>
                  <a:pt x="2339340" y="2066211"/>
                </a:lnTo>
                <a:lnTo>
                  <a:pt x="2293620" y="1974771"/>
                </a:lnTo>
                <a:lnTo>
                  <a:pt x="2232660" y="1769031"/>
                </a:lnTo>
                <a:lnTo>
                  <a:pt x="2175510" y="1582341"/>
                </a:lnTo>
                <a:lnTo>
                  <a:pt x="2065020" y="1368981"/>
                </a:lnTo>
                <a:lnTo>
                  <a:pt x="1958340" y="1186101"/>
                </a:lnTo>
                <a:lnTo>
                  <a:pt x="1878330" y="1060371"/>
                </a:lnTo>
                <a:lnTo>
                  <a:pt x="1752600" y="991791"/>
                </a:lnTo>
                <a:lnTo>
                  <a:pt x="1645920" y="972741"/>
                </a:lnTo>
                <a:lnTo>
                  <a:pt x="1546860" y="938451"/>
                </a:lnTo>
                <a:lnTo>
                  <a:pt x="1276350" y="877491"/>
                </a:lnTo>
                <a:lnTo>
                  <a:pt x="1257300" y="755571"/>
                </a:lnTo>
                <a:lnTo>
                  <a:pt x="1325880" y="610791"/>
                </a:lnTo>
                <a:lnTo>
                  <a:pt x="1363980" y="553641"/>
                </a:lnTo>
                <a:lnTo>
                  <a:pt x="1352550" y="454581"/>
                </a:lnTo>
                <a:lnTo>
                  <a:pt x="1359455" y="267891"/>
                </a:lnTo>
                <a:cubicBezTo>
                  <a:pt x="1341119" y="213043"/>
                  <a:pt x="1327546" y="155814"/>
                  <a:pt x="1311592" y="99775"/>
                </a:cubicBezTo>
                <a:lnTo>
                  <a:pt x="1188720" y="54531"/>
                </a:lnTo>
                <a:lnTo>
                  <a:pt x="1072753" y="58817"/>
                </a:lnTo>
                <a:lnTo>
                  <a:pt x="1077992" y="0"/>
                </a:lnTo>
                <a:close/>
              </a:path>
            </a:pathLst>
          </a:custGeom>
          <a:gradFill flip="none" rotWithShape="1">
            <a:gsLst>
              <a:gs pos="45000">
                <a:srgbClr val="FFD85B"/>
              </a:gs>
              <a:gs pos="100000">
                <a:srgbClr val="C00000"/>
              </a:gs>
            </a:gsLst>
            <a:lin ang="162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l-PL"/>
          </a:p>
        </p:txBody>
      </p:sp>
      <p:pic>
        <p:nvPicPr>
          <p:cNvPr id="37" name="Obraz 36">
            <a:extLst>
              <a:ext uri="{FF2B5EF4-FFF2-40B4-BE49-F238E27FC236}">
                <a16:creationId xmlns:a16="http://schemas.microsoft.com/office/drawing/2014/main" id="{C84F0724-FA97-4EA1-BCAC-D714F7EADAE9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91398" y="811624"/>
            <a:ext cx="2327494" cy="6134352"/>
          </a:xfrm>
          <a:prstGeom prst="rect">
            <a:avLst/>
          </a:prstGeom>
        </p:spPr>
      </p:pic>
      <p:sp>
        <p:nvSpPr>
          <p:cNvPr id="33" name="Dowolny kształt: kształt 32">
            <a:extLst>
              <a:ext uri="{FF2B5EF4-FFF2-40B4-BE49-F238E27FC236}">
                <a16:creationId xmlns:a16="http://schemas.microsoft.com/office/drawing/2014/main" id="{8815E69C-AA26-4D24-9BE7-B6AE83AA524C}"/>
              </a:ext>
            </a:extLst>
          </p:cNvPr>
          <p:cNvSpPr/>
          <p:nvPr/>
        </p:nvSpPr>
        <p:spPr>
          <a:xfrm flipH="1">
            <a:off x="9894872" y="1680572"/>
            <a:ext cx="2071668" cy="4974939"/>
          </a:xfrm>
          <a:custGeom>
            <a:avLst/>
            <a:gdLst>
              <a:gd name="connsiteX0" fmla="*/ 1381125 w 2271713"/>
              <a:gd name="connsiteY0" fmla="*/ 85725 h 5453063"/>
              <a:gd name="connsiteX1" fmla="*/ 1457325 w 2271713"/>
              <a:gd name="connsiteY1" fmla="*/ 200025 h 5453063"/>
              <a:gd name="connsiteX2" fmla="*/ 1443038 w 2271713"/>
              <a:gd name="connsiteY2" fmla="*/ 266700 h 5453063"/>
              <a:gd name="connsiteX3" fmla="*/ 1509713 w 2271713"/>
              <a:gd name="connsiteY3" fmla="*/ 466725 h 5453063"/>
              <a:gd name="connsiteX4" fmla="*/ 1495425 w 2271713"/>
              <a:gd name="connsiteY4" fmla="*/ 757238 h 5453063"/>
              <a:gd name="connsiteX5" fmla="*/ 1428750 w 2271713"/>
              <a:gd name="connsiteY5" fmla="*/ 928688 h 5453063"/>
              <a:gd name="connsiteX6" fmla="*/ 1581150 w 2271713"/>
              <a:gd name="connsiteY6" fmla="*/ 919163 h 5453063"/>
              <a:gd name="connsiteX7" fmla="*/ 1947863 w 2271713"/>
              <a:gd name="connsiteY7" fmla="*/ 1176338 h 5453063"/>
              <a:gd name="connsiteX8" fmla="*/ 2271713 w 2271713"/>
              <a:gd name="connsiteY8" fmla="*/ 1504950 h 5453063"/>
              <a:gd name="connsiteX9" fmla="*/ 2271713 w 2271713"/>
              <a:gd name="connsiteY9" fmla="*/ 1552575 h 5453063"/>
              <a:gd name="connsiteX10" fmla="*/ 1962150 w 2271713"/>
              <a:gd name="connsiteY10" fmla="*/ 1871663 h 5453063"/>
              <a:gd name="connsiteX11" fmla="*/ 1809750 w 2271713"/>
              <a:gd name="connsiteY11" fmla="*/ 1995488 h 5453063"/>
              <a:gd name="connsiteX12" fmla="*/ 1724025 w 2271713"/>
              <a:gd name="connsiteY12" fmla="*/ 1947863 h 5453063"/>
              <a:gd name="connsiteX13" fmla="*/ 2038350 w 2271713"/>
              <a:gd name="connsiteY13" fmla="*/ 1528763 h 5453063"/>
              <a:gd name="connsiteX14" fmla="*/ 1695450 w 2271713"/>
              <a:gd name="connsiteY14" fmla="*/ 1252538 h 5453063"/>
              <a:gd name="connsiteX15" fmla="*/ 1652588 w 2271713"/>
              <a:gd name="connsiteY15" fmla="*/ 1428750 h 5453063"/>
              <a:gd name="connsiteX16" fmla="*/ 1595438 w 2271713"/>
              <a:gd name="connsiteY16" fmla="*/ 1566863 h 5453063"/>
              <a:gd name="connsiteX17" fmla="*/ 1628775 w 2271713"/>
              <a:gd name="connsiteY17" fmla="*/ 1800225 h 5453063"/>
              <a:gd name="connsiteX18" fmla="*/ 1747838 w 2271713"/>
              <a:gd name="connsiteY18" fmla="*/ 1990725 h 5453063"/>
              <a:gd name="connsiteX19" fmla="*/ 1824038 w 2271713"/>
              <a:gd name="connsiteY19" fmla="*/ 2105025 h 5453063"/>
              <a:gd name="connsiteX20" fmla="*/ 1990725 w 2271713"/>
              <a:gd name="connsiteY20" fmla="*/ 2428875 h 5453063"/>
              <a:gd name="connsiteX21" fmla="*/ 1990725 w 2271713"/>
              <a:gd name="connsiteY21" fmla="*/ 2795588 h 5453063"/>
              <a:gd name="connsiteX22" fmla="*/ 1857375 w 2271713"/>
              <a:gd name="connsiteY22" fmla="*/ 3167063 h 5453063"/>
              <a:gd name="connsiteX23" fmla="*/ 1790700 w 2271713"/>
              <a:gd name="connsiteY23" fmla="*/ 3624263 h 5453063"/>
              <a:gd name="connsiteX24" fmla="*/ 1495425 w 2271713"/>
              <a:gd name="connsiteY24" fmla="*/ 4500563 h 5453063"/>
              <a:gd name="connsiteX25" fmla="*/ 1404938 w 2271713"/>
              <a:gd name="connsiteY25" fmla="*/ 4824413 h 5453063"/>
              <a:gd name="connsiteX26" fmla="*/ 1585913 w 2271713"/>
              <a:gd name="connsiteY26" fmla="*/ 5129213 h 5453063"/>
              <a:gd name="connsiteX27" fmla="*/ 1728788 w 2271713"/>
              <a:gd name="connsiteY27" fmla="*/ 5219700 h 5453063"/>
              <a:gd name="connsiteX28" fmla="*/ 1733550 w 2271713"/>
              <a:gd name="connsiteY28" fmla="*/ 5243513 h 5453063"/>
              <a:gd name="connsiteX29" fmla="*/ 1643063 w 2271713"/>
              <a:gd name="connsiteY29" fmla="*/ 5262563 h 5453063"/>
              <a:gd name="connsiteX30" fmla="*/ 1404938 w 2271713"/>
              <a:gd name="connsiteY30" fmla="*/ 5143500 h 5453063"/>
              <a:gd name="connsiteX31" fmla="*/ 1333500 w 2271713"/>
              <a:gd name="connsiteY31" fmla="*/ 5167313 h 5453063"/>
              <a:gd name="connsiteX32" fmla="*/ 1243013 w 2271713"/>
              <a:gd name="connsiteY32" fmla="*/ 5110163 h 5453063"/>
              <a:gd name="connsiteX33" fmla="*/ 1238250 w 2271713"/>
              <a:gd name="connsiteY33" fmla="*/ 5224463 h 5453063"/>
              <a:gd name="connsiteX34" fmla="*/ 1100138 w 2271713"/>
              <a:gd name="connsiteY34" fmla="*/ 5453063 h 5453063"/>
              <a:gd name="connsiteX35" fmla="*/ 1038225 w 2271713"/>
              <a:gd name="connsiteY35" fmla="*/ 5453063 h 5453063"/>
              <a:gd name="connsiteX36" fmla="*/ 1023938 w 2271713"/>
              <a:gd name="connsiteY36" fmla="*/ 5148263 h 5453063"/>
              <a:gd name="connsiteX37" fmla="*/ 1185863 w 2271713"/>
              <a:gd name="connsiteY37" fmla="*/ 4848225 h 5453063"/>
              <a:gd name="connsiteX38" fmla="*/ 1271588 w 2271713"/>
              <a:gd name="connsiteY38" fmla="*/ 4095750 h 5453063"/>
              <a:gd name="connsiteX39" fmla="*/ 1419225 w 2271713"/>
              <a:gd name="connsiteY39" fmla="*/ 3509963 h 5453063"/>
              <a:gd name="connsiteX40" fmla="*/ 1262063 w 2271713"/>
              <a:gd name="connsiteY40" fmla="*/ 3328988 h 5453063"/>
              <a:gd name="connsiteX41" fmla="*/ 1147763 w 2271713"/>
              <a:gd name="connsiteY41" fmla="*/ 2981325 h 5453063"/>
              <a:gd name="connsiteX42" fmla="*/ 1066800 w 2271713"/>
              <a:gd name="connsiteY42" fmla="*/ 2671763 h 5453063"/>
              <a:gd name="connsiteX43" fmla="*/ 1128713 w 2271713"/>
              <a:gd name="connsiteY43" fmla="*/ 2085975 h 5453063"/>
              <a:gd name="connsiteX44" fmla="*/ 957263 w 2271713"/>
              <a:gd name="connsiteY44" fmla="*/ 1604963 h 5453063"/>
              <a:gd name="connsiteX45" fmla="*/ 852488 w 2271713"/>
              <a:gd name="connsiteY45" fmla="*/ 1490663 h 5453063"/>
              <a:gd name="connsiteX46" fmla="*/ 785813 w 2271713"/>
              <a:gd name="connsiteY46" fmla="*/ 2143125 h 5453063"/>
              <a:gd name="connsiteX47" fmla="*/ 962025 w 2271713"/>
              <a:gd name="connsiteY47" fmla="*/ 2586038 h 5453063"/>
              <a:gd name="connsiteX48" fmla="*/ 1004888 w 2271713"/>
              <a:gd name="connsiteY48" fmla="*/ 2790825 h 5453063"/>
              <a:gd name="connsiteX49" fmla="*/ 1066800 w 2271713"/>
              <a:gd name="connsiteY49" fmla="*/ 2843213 h 5453063"/>
              <a:gd name="connsiteX50" fmla="*/ 1066800 w 2271713"/>
              <a:gd name="connsiteY50" fmla="*/ 3071813 h 5453063"/>
              <a:gd name="connsiteX51" fmla="*/ 1023938 w 2271713"/>
              <a:gd name="connsiteY51" fmla="*/ 3167063 h 5453063"/>
              <a:gd name="connsiteX52" fmla="*/ 828675 w 2271713"/>
              <a:gd name="connsiteY52" fmla="*/ 3171825 h 5453063"/>
              <a:gd name="connsiteX53" fmla="*/ 766763 w 2271713"/>
              <a:gd name="connsiteY53" fmla="*/ 3062288 h 5453063"/>
              <a:gd name="connsiteX54" fmla="*/ 828675 w 2271713"/>
              <a:gd name="connsiteY54" fmla="*/ 2947988 h 5453063"/>
              <a:gd name="connsiteX55" fmla="*/ 904875 w 2271713"/>
              <a:gd name="connsiteY55" fmla="*/ 2957513 h 5453063"/>
              <a:gd name="connsiteX56" fmla="*/ 914400 w 2271713"/>
              <a:gd name="connsiteY56" fmla="*/ 2909888 h 5453063"/>
              <a:gd name="connsiteX57" fmla="*/ 738188 w 2271713"/>
              <a:gd name="connsiteY57" fmla="*/ 2481263 h 5453063"/>
              <a:gd name="connsiteX58" fmla="*/ 619125 w 2271713"/>
              <a:gd name="connsiteY58" fmla="*/ 2209800 h 5453063"/>
              <a:gd name="connsiteX59" fmla="*/ 619125 w 2271713"/>
              <a:gd name="connsiteY59" fmla="*/ 1395413 h 5453063"/>
              <a:gd name="connsiteX60" fmla="*/ 523875 w 2271713"/>
              <a:gd name="connsiteY60" fmla="*/ 1600200 h 5453063"/>
              <a:gd name="connsiteX61" fmla="*/ 357188 w 2271713"/>
              <a:gd name="connsiteY61" fmla="*/ 1747838 h 5453063"/>
              <a:gd name="connsiteX62" fmla="*/ 161925 w 2271713"/>
              <a:gd name="connsiteY62" fmla="*/ 1938338 h 5453063"/>
              <a:gd name="connsiteX63" fmla="*/ 152400 w 2271713"/>
              <a:gd name="connsiteY63" fmla="*/ 1981200 h 5453063"/>
              <a:gd name="connsiteX64" fmla="*/ 133350 w 2271713"/>
              <a:gd name="connsiteY64" fmla="*/ 2176463 h 5453063"/>
              <a:gd name="connsiteX65" fmla="*/ 142875 w 2271713"/>
              <a:gd name="connsiteY65" fmla="*/ 2271713 h 5453063"/>
              <a:gd name="connsiteX66" fmla="*/ 23813 w 2271713"/>
              <a:gd name="connsiteY66" fmla="*/ 2128838 h 5453063"/>
              <a:gd name="connsiteX67" fmla="*/ 0 w 2271713"/>
              <a:gd name="connsiteY67" fmla="*/ 1824038 h 5453063"/>
              <a:gd name="connsiteX68" fmla="*/ 114300 w 2271713"/>
              <a:gd name="connsiteY68" fmla="*/ 1576388 h 5453063"/>
              <a:gd name="connsiteX69" fmla="*/ 233363 w 2271713"/>
              <a:gd name="connsiteY69" fmla="*/ 1343025 h 5453063"/>
              <a:gd name="connsiteX70" fmla="*/ 566738 w 2271713"/>
              <a:gd name="connsiteY70" fmla="*/ 1152525 h 5453063"/>
              <a:gd name="connsiteX71" fmla="*/ 585788 w 2271713"/>
              <a:gd name="connsiteY71" fmla="*/ 990600 h 5453063"/>
              <a:gd name="connsiteX72" fmla="*/ 585788 w 2271713"/>
              <a:gd name="connsiteY72" fmla="*/ 742950 h 5453063"/>
              <a:gd name="connsiteX73" fmla="*/ 676275 w 2271713"/>
              <a:gd name="connsiteY73" fmla="*/ 404813 h 5453063"/>
              <a:gd name="connsiteX74" fmla="*/ 866775 w 2271713"/>
              <a:gd name="connsiteY74" fmla="*/ 119063 h 5453063"/>
              <a:gd name="connsiteX75" fmla="*/ 1123950 w 2271713"/>
              <a:gd name="connsiteY75" fmla="*/ 0 h 5453063"/>
              <a:gd name="connsiteX76" fmla="*/ 1381125 w 2271713"/>
              <a:gd name="connsiteY76" fmla="*/ 85725 h 5453063"/>
              <a:gd name="connsiteX0" fmla="*/ 1381125 w 2271713"/>
              <a:gd name="connsiteY0" fmla="*/ 85725 h 5453063"/>
              <a:gd name="connsiteX1" fmla="*/ 1457325 w 2271713"/>
              <a:gd name="connsiteY1" fmla="*/ 200025 h 5453063"/>
              <a:gd name="connsiteX2" fmla="*/ 1443038 w 2271713"/>
              <a:gd name="connsiteY2" fmla="*/ 266700 h 5453063"/>
              <a:gd name="connsiteX3" fmla="*/ 1509713 w 2271713"/>
              <a:gd name="connsiteY3" fmla="*/ 466725 h 5453063"/>
              <a:gd name="connsiteX4" fmla="*/ 1495425 w 2271713"/>
              <a:gd name="connsiteY4" fmla="*/ 757238 h 5453063"/>
              <a:gd name="connsiteX5" fmla="*/ 1428750 w 2271713"/>
              <a:gd name="connsiteY5" fmla="*/ 928688 h 5453063"/>
              <a:gd name="connsiteX6" fmla="*/ 1581150 w 2271713"/>
              <a:gd name="connsiteY6" fmla="*/ 919163 h 5453063"/>
              <a:gd name="connsiteX7" fmla="*/ 1947863 w 2271713"/>
              <a:gd name="connsiteY7" fmla="*/ 1176338 h 5453063"/>
              <a:gd name="connsiteX8" fmla="*/ 2271713 w 2271713"/>
              <a:gd name="connsiteY8" fmla="*/ 1504950 h 5453063"/>
              <a:gd name="connsiteX9" fmla="*/ 2271713 w 2271713"/>
              <a:gd name="connsiteY9" fmla="*/ 1552575 h 5453063"/>
              <a:gd name="connsiteX10" fmla="*/ 1962150 w 2271713"/>
              <a:gd name="connsiteY10" fmla="*/ 1871663 h 5453063"/>
              <a:gd name="connsiteX11" fmla="*/ 1809750 w 2271713"/>
              <a:gd name="connsiteY11" fmla="*/ 1995488 h 5453063"/>
              <a:gd name="connsiteX12" fmla="*/ 1724025 w 2271713"/>
              <a:gd name="connsiteY12" fmla="*/ 1947863 h 5453063"/>
              <a:gd name="connsiteX13" fmla="*/ 2038350 w 2271713"/>
              <a:gd name="connsiteY13" fmla="*/ 1528763 h 5453063"/>
              <a:gd name="connsiteX14" fmla="*/ 1695450 w 2271713"/>
              <a:gd name="connsiteY14" fmla="*/ 1252538 h 5453063"/>
              <a:gd name="connsiteX15" fmla="*/ 1652588 w 2271713"/>
              <a:gd name="connsiteY15" fmla="*/ 1428750 h 5453063"/>
              <a:gd name="connsiteX16" fmla="*/ 1595438 w 2271713"/>
              <a:gd name="connsiteY16" fmla="*/ 1566863 h 5453063"/>
              <a:gd name="connsiteX17" fmla="*/ 1628775 w 2271713"/>
              <a:gd name="connsiteY17" fmla="*/ 1800225 h 5453063"/>
              <a:gd name="connsiteX18" fmla="*/ 1747838 w 2271713"/>
              <a:gd name="connsiteY18" fmla="*/ 1990725 h 5453063"/>
              <a:gd name="connsiteX19" fmla="*/ 1824038 w 2271713"/>
              <a:gd name="connsiteY19" fmla="*/ 2105025 h 5453063"/>
              <a:gd name="connsiteX20" fmla="*/ 1990725 w 2271713"/>
              <a:gd name="connsiteY20" fmla="*/ 2428875 h 5453063"/>
              <a:gd name="connsiteX21" fmla="*/ 1990725 w 2271713"/>
              <a:gd name="connsiteY21" fmla="*/ 2795588 h 5453063"/>
              <a:gd name="connsiteX22" fmla="*/ 1857375 w 2271713"/>
              <a:gd name="connsiteY22" fmla="*/ 3167063 h 5453063"/>
              <a:gd name="connsiteX23" fmla="*/ 1790700 w 2271713"/>
              <a:gd name="connsiteY23" fmla="*/ 3624263 h 5453063"/>
              <a:gd name="connsiteX24" fmla="*/ 1495425 w 2271713"/>
              <a:gd name="connsiteY24" fmla="*/ 4500563 h 5453063"/>
              <a:gd name="connsiteX25" fmla="*/ 1404938 w 2271713"/>
              <a:gd name="connsiteY25" fmla="*/ 4824413 h 5453063"/>
              <a:gd name="connsiteX26" fmla="*/ 1585913 w 2271713"/>
              <a:gd name="connsiteY26" fmla="*/ 5129213 h 5453063"/>
              <a:gd name="connsiteX27" fmla="*/ 1728788 w 2271713"/>
              <a:gd name="connsiteY27" fmla="*/ 5219700 h 5453063"/>
              <a:gd name="connsiteX28" fmla="*/ 1733550 w 2271713"/>
              <a:gd name="connsiteY28" fmla="*/ 5243513 h 5453063"/>
              <a:gd name="connsiteX29" fmla="*/ 1643063 w 2271713"/>
              <a:gd name="connsiteY29" fmla="*/ 5262563 h 5453063"/>
              <a:gd name="connsiteX30" fmla="*/ 1404938 w 2271713"/>
              <a:gd name="connsiteY30" fmla="*/ 5143500 h 5453063"/>
              <a:gd name="connsiteX31" fmla="*/ 1333500 w 2271713"/>
              <a:gd name="connsiteY31" fmla="*/ 5167313 h 5453063"/>
              <a:gd name="connsiteX32" fmla="*/ 1243013 w 2271713"/>
              <a:gd name="connsiteY32" fmla="*/ 5110163 h 5453063"/>
              <a:gd name="connsiteX33" fmla="*/ 1238250 w 2271713"/>
              <a:gd name="connsiteY33" fmla="*/ 5224463 h 5453063"/>
              <a:gd name="connsiteX34" fmla="*/ 1100138 w 2271713"/>
              <a:gd name="connsiteY34" fmla="*/ 5453063 h 5453063"/>
              <a:gd name="connsiteX35" fmla="*/ 1038225 w 2271713"/>
              <a:gd name="connsiteY35" fmla="*/ 5453063 h 5453063"/>
              <a:gd name="connsiteX36" fmla="*/ 1023938 w 2271713"/>
              <a:gd name="connsiteY36" fmla="*/ 5148263 h 5453063"/>
              <a:gd name="connsiteX37" fmla="*/ 1185863 w 2271713"/>
              <a:gd name="connsiteY37" fmla="*/ 4848225 h 5453063"/>
              <a:gd name="connsiteX38" fmla="*/ 1271588 w 2271713"/>
              <a:gd name="connsiteY38" fmla="*/ 4095750 h 5453063"/>
              <a:gd name="connsiteX39" fmla="*/ 1419225 w 2271713"/>
              <a:gd name="connsiteY39" fmla="*/ 3509963 h 5453063"/>
              <a:gd name="connsiteX40" fmla="*/ 1262063 w 2271713"/>
              <a:gd name="connsiteY40" fmla="*/ 3328988 h 5453063"/>
              <a:gd name="connsiteX41" fmla="*/ 1147763 w 2271713"/>
              <a:gd name="connsiteY41" fmla="*/ 2981325 h 5453063"/>
              <a:gd name="connsiteX42" fmla="*/ 1066800 w 2271713"/>
              <a:gd name="connsiteY42" fmla="*/ 2671763 h 5453063"/>
              <a:gd name="connsiteX43" fmla="*/ 1128713 w 2271713"/>
              <a:gd name="connsiteY43" fmla="*/ 2085975 h 5453063"/>
              <a:gd name="connsiteX44" fmla="*/ 957263 w 2271713"/>
              <a:gd name="connsiteY44" fmla="*/ 1604963 h 5453063"/>
              <a:gd name="connsiteX45" fmla="*/ 852488 w 2271713"/>
              <a:gd name="connsiteY45" fmla="*/ 1490663 h 5453063"/>
              <a:gd name="connsiteX46" fmla="*/ 785813 w 2271713"/>
              <a:gd name="connsiteY46" fmla="*/ 2143125 h 5453063"/>
              <a:gd name="connsiteX47" fmla="*/ 962025 w 2271713"/>
              <a:gd name="connsiteY47" fmla="*/ 2586038 h 5453063"/>
              <a:gd name="connsiteX48" fmla="*/ 1004888 w 2271713"/>
              <a:gd name="connsiteY48" fmla="*/ 2790825 h 5453063"/>
              <a:gd name="connsiteX49" fmla="*/ 1066800 w 2271713"/>
              <a:gd name="connsiteY49" fmla="*/ 2843213 h 5453063"/>
              <a:gd name="connsiteX50" fmla="*/ 1066800 w 2271713"/>
              <a:gd name="connsiteY50" fmla="*/ 3071813 h 5453063"/>
              <a:gd name="connsiteX51" fmla="*/ 1023938 w 2271713"/>
              <a:gd name="connsiteY51" fmla="*/ 3167063 h 5453063"/>
              <a:gd name="connsiteX52" fmla="*/ 828675 w 2271713"/>
              <a:gd name="connsiteY52" fmla="*/ 3171825 h 5453063"/>
              <a:gd name="connsiteX53" fmla="*/ 766763 w 2271713"/>
              <a:gd name="connsiteY53" fmla="*/ 3062288 h 5453063"/>
              <a:gd name="connsiteX54" fmla="*/ 828675 w 2271713"/>
              <a:gd name="connsiteY54" fmla="*/ 2947988 h 5453063"/>
              <a:gd name="connsiteX55" fmla="*/ 904875 w 2271713"/>
              <a:gd name="connsiteY55" fmla="*/ 2957513 h 5453063"/>
              <a:gd name="connsiteX56" fmla="*/ 914400 w 2271713"/>
              <a:gd name="connsiteY56" fmla="*/ 2909888 h 5453063"/>
              <a:gd name="connsiteX57" fmla="*/ 738188 w 2271713"/>
              <a:gd name="connsiteY57" fmla="*/ 2481263 h 5453063"/>
              <a:gd name="connsiteX58" fmla="*/ 619125 w 2271713"/>
              <a:gd name="connsiteY58" fmla="*/ 2209800 h 5453063"/>
              <a:gd name="connsiteX59" fmla="*/ 619125 w 2271713"/>
              <a:gd name="connsiteY59" fmla="*/ 1395413 h 5453063"/>
              <a:gd name="connsiteX60" fmla="*/ 523875 w 2271713"/>
              <a:gd name="connsiteY60" fmla="*/ 1600200 h 5453063"/>
              <a:gd name="connsiteX61" fmla="*/ 357188 w 2271713"/>
              <a:gd name="connsiteY61" fmla="*/ 1747838 h 5453063"/>
              <a:gd name="connsiteX62" fmla="*/ 161925 w 2271713"/>
              <a:gd name="connsiteY62" fmla="*/ 1938338 h 5453063"/>
              <a:gd name="connsiteX63" fmla="*/ 152400 w 2271713"/>
              <a:gd name="connsiteY63" fmla="*/ 1981200 h 5453063"/>
              <a:gd name="connsiteX64" fmla="*/ 133350 w 2271713"/>
              <a:gd name="connsiteY64" fmla="*/ 2176463 h 5453063"/>
              <a:gd name="connsiteX65" fmla="*/ 142875 w 2271713"/>
              <a:gd name="connsiteY65" fmla="*/ 2271713 h 5453063"/>
              <a:gd name="connsiteX66" fmla="*/ 23813 w 2271713"/>
              <a:gd name="connsiteY66" fmla="*/ 2128838 h 5453063"/>
              <a:gd name="connsiteX67" fmla="*/ 0 w 2271713"/>
              <a:gd name="connsiteY67" fmla="*/ 1824038 h 5453063"/>
              <a:gd name="connsiteX68" fmla="*/ 114300 w 2271713"/>
              <a:gd name="connsiteY68" fmla="*/ 1576388 h 5453063"/>
              <a:gd name="connsiteX69" fmla="*/ 233363 w 2271713"/>
              <a:gd name="connsiteY69" fmla="*/ 1376362 h 5453063"/>
              <a:gd name="connsiteX70" fmla="*/ 566738 w 2271713"/>
              <a:gd name="connsiteY70" fmla="*/ 1152525 h 5453063"/>
              <a:gd name="connsiteX71" fmla="*/ 585788 w 2271713"/>
              <a:gd name="connsiteY71" fmla="*/ 990600 h 5453063"/>
              <a:gd name="connsiteX72" fmla="*/ 585788 w 2271713"/>
              <a:gd name="connsiteY72" fmla="*/ 742950 h 5453063"/>
              <a:gd name="connsiteX73" fmla="*/ 676275 w 2271713"/>
              <a:gd name="connsiteY73" fmla="*/ 404813 h 5453063"/>
              <a:gd name="connsiteX74" fmla="*/ 866775 w 2271713"/>
              <a:gd name="connsiteY74" fmla="*/ 119063 h 5453063"/>
              <a:gd name="connsiteX75" fmla="*/ 1123950 w 2271713"/>
              <a:gd name="connsiteY75" fmla="*/ 0 h 5453063"/>
              <a:gd name="connsiteX76" fmla="*/ 1381125 w 2271713"/>
              <a:gd name="connsiteY76" fmla="*/ 85725 h 5453063"/>
              <a:gd name="connsiteX0" fmla="*/ 1381125 w 2271713"/>
              <a:gd name="connsiteY0" fmla="*/ 85725 h 5453063"/>
              <a:gd name="connsiteX1" fmla="*/ 1457325 w 2271713"/>
              <a:gd name="connsiteY1" fmla="*/ 200025 h 5453063"/>
              <a:gd name="connsiteX2" fmla="*/ 1443038 w 2271713"/>
              <a:gd name="connsiteY2" fmla="*/ 266700 h 5453063"/>
              <a:gd name="connsiteX3" fmla="*/ 1509713 w 2271713"/>
              <a:gd name="connsiteY3" fmla="*/ 466725 h 5453063"/>
              <a:gd name="connsiteX4" fmla="*/ 1495425 w 2271713"/>
              <a:gd name="connsiteY4" fmla="*/ 757238 h 5453063"/>
              <a:gd name="connsiteX5" fmla="*/ 1428750 w 2271713"/>
              <a:gd name="connsiteY5" fmla="*/ 928688 h 5453063"/>
              <a:gd name="connsiteX6" fmla="*/ 1581150 w 2271713"/>
              <a:gd name="connsiteY6" fmla="*/ 919163 h 5453063"/>
              <a:gd name="connsiteX7" fmla="*/ 1947863 w 2271713"/>
              <a:gd name="connsiteY7" fmla="*/ 1176338 h 5453063"/>
              <a:gd name="connsiteX8" fmla="*/ 2271713 w 2271713"/>
              <a:gd name="connsiteY8" fmla="*/ 1504950 h 5453063"/>
              <a:gd name="connsiteX9" fmla="*/ 2271713 w 2271713"/>
              <a:gd name="connsiteY9" fmla="*/ 1552575 h 5453063"/>
              <a:gd name="connsiteX10" fmla="*/ 1962150 w 2271713"/>
              <a:gd name="connsiteY10" fmla="*/ 1871663 h 5453063"/>
              <a:gd name="connsiteX11" fmla="*/ 1809750 w 2271713"/>
              <a:gd name="connsiteY11" fmla="*/ 1995488 h 5453063"/>
              <a:gd name="connsiteX12" fmla="*/ 1724025 w 2271713"/>
              <a:gd name="connsiteY12" fmla="*/ 1947863 h 5453063"/>
              <a:gd name="connsiteX13" fmla="*/ 2038350 w 2271713"/>
              <a:gd name="connsiteY13" fmla="*/ 1528763 h 5453063"/>
              <a:gd name="connsiteX14" fmla="*/ 1695450 w 2271713"/>
              <a:gd name="connsiteY14" fmla="*/ 1252538 h 5453063"/>
              <a:gd name="connsiteX15" fmla="*/ 1652588 w 2271713"/>
              <a:gd name="connsiteY15" fmla="*/ 1428750 h 5453063"/>
              <a:gd name="connsiteX16" fmla="*/ 1595438 w 2271713"/>
              <a:gd name="connsiteY16" fmla="*/ 1566863 h 5453063"/>
              <a:gd name="connsiteX17" fmla="*/ 1628775 w 2271713"/>
              <a:gd name="connsiteY17" fmla="*/ 1800225 h 5453063"/>
              <a:gd name="connsiteX18" fmla="*/ 1747838 w 2271713"/>
              <a:gd name="connsiteY18" fmla="*/ 1990725 h 5453063"/>
              <a:gd name="connsiteX19" fmla="*/ 1824038 w 2271713"/>
              <a:gd name="connsiteY19" fmla="*/ 2105025 h 5453063"/>
              <a:gd name="connsiteX20" fmla="*/ 1990725 w 2271713"/>
              <a:gd name="connsiteY20" fmla="*/ 2428875 h 5453063"/>
              <a:gd name="connsiteX21" fmla="*/ 1990725 w 2271713"/>
              <a:gd name="connsiteY21" fmla="*/ 2795588 h 5453063"/>
              <a:gd name="connsiteX22" fmla="*/ 1857375 w 2271713"/>
              <a:gd name="connsiteY22" fmla="*/ 3167063 h 5453063"/>
              <a:gd name="connsiteX23" fmla="*/ 1790700 w 2271713"/>
              <a:gd name="connsiteY23" fmla="*/ 3624263 h 5453063"/>
              <a:gd name="connsiteX24" fmla="*/ 1495425 w 2271713"/>
              <a:gd name="connsiteY24" fmla="*/ 4500563 h 5453063"/>
              <a:gd name="connsiteX25" fmla="*/ 1404938 w 2271713"/>
              <a:gd name="connsiteY25" fmla="*/ 4824413 h 5453063"/>
              <a:gd name="connsiteX26" fmla="*/ 1585913 w 2271713"/>
              <a:gd name="connsiteY26" fmla="*/ 5129213 h 5453063"/>
              <a:gd name="connsiteX27" fmla="*/ 1728788 w 2271713"/>
              <a:gd name="connsiteY27" fmla="*/ 5219700 h 5453063"/>
              <a:gd name="connsiteX28" fmla="*/ 1733550 w 2271713"/>
              <a:gd name="connsiteY28" fmla="*/ 5243513 h 5453063"/>
              <a:gd name="connsiteX29" fmla="*/ 1643063 w 2271713"/>
              <a:gd name="connsiteY29" fmla="*/ 5262563 h 5453063"/>
              <a:gd name="connsiteX30" fmla="*/ 1404938 w 2271713"/>
              <a:gd name="connsiteY30" fmla="*/ 5143500 h 5453063"/>
              <a:gd name="connsiteX31" fmla="*/ 1333500 w 2271713"/>
              <a:gd name="connsiteY31" fmla="*/ 5167313 h 5453063"/>
              <a:gd name="connsiteX32" fmla="*/ 1243013 w 2271713"/>
              <a:gd name="connsiteY32" fmla="*/ 5110163 h 5453063"/>
              <a:gd name="connsiteX33" fmla="*/ 1238250 w 2271713"/>
              <a:gd name="connsiteY33" fmla="*/ 5224463 h 5453063"/>
              <a:gd name="connsiteX34" fmla="*/ 1100138 w 2271713"/>
              <a:gd name="connsiteY34" fmla="*/ 5453063 h 5453063"/>
              <a:gd name="connsiteX35" fmla="*/ 1038225 w 2271713"/>
              <a:gd name="connsiteY35" fmla="*/ 5453063 h 5453063"/>
              <a:gd name="connsiteX36" fmla="*/ 1023938 w 2271713"/>
              <a:gd name="connsiteY36" fmla="*/ 5148263 h 5453063"/>
              <a:gd name="connsiteX37" fmla="*/ 1185863 w 2271713"/>
              <a:gd name="connsiteY37" fmla="*/ 4848225 h 5453063"/>
              <a:gd name="connsiteX38" fmla="*/ 1271588 w 2271713"/>
              <a:gd name="connsiteY38" fmla="*/ 4095750 h 5453063"/>
              <a:gd name="connsiteX39" fmla="*/ 1419225 w 2271713"/>
              <a:gd name="connsiteY39" fmla="*/ 3509963 h 5453063"/>
              <a:gd name="connsiteX40" fmla="*/ 1262063 w 2271713"/>
              <a:gd name="connsiteY40" fmla="*/ 3328988 h 5453063"/>
              <a:gd name="connsiteX41" fmla="*/ 1147763 w 2271713"/>
              <a:gd name="connsiteY41" fmla="*/ 2981325 h 5453063"/>
              <a:gd name="connsiteX42" fmla="*/ 1066800 w 2271713"/>
              <a:gd name="connsiteY42" fmla="*/ 2671763 h 5453063"/>
              <a:gd name="connsiteX43" fmla="*/ 1128713 w 2271713"/>
              <a:gd name="connsiteY43" fmla="*/ 2085975 h 5453063"/>
              <a:gd name="connsiteX44" fmla="*/ 957263 w 2271713"/>
              <a:gd name="connsiteY44" fmla="*/ 1604963 h 5453063"/>
              <a:gd name="connsiteX45" fmla="*/ 852488 w 2271713"/>
              <a:gd name="connsiteY45" fmla="*/ 1490663 h 5453063"/>
              <a:gd name="connsiteX46" fmla="*/ 785813 w 2271713"/>
              <a:gd name="connsiteY46" fmla="*/ 2143125 h 5453063"/>
              <a:gd name="connsiteX47" fmla="*/ 962025 w 2271713"/>
              <a:gd name="connsiteY47" fmla="*/ 2586038 h 5453063"/>
              <a:gd name="connsiteX48" fmla="*/ 1004888 w 2271713"/>
              <a:gd name="connsiteY48" fmla="*/ 2790825 h 5453063"/>
              <a:gd name="connsiteX49" fmla="*/ 1066800 w 2271713"/>
              <a:gd name="connsiteY49" fmla="*/ 2843213 h 5453063"/>
              <a:gd name="connsiteX50" fmla="*/ 1066800 w 2271713"/>
              <a:gd name="connsiteY50" fmla="*/ 3071813 h 5453063"/>
              <a:gd name="connsiteX51" fmla="*/ 1023938 w 2271713"/>
              <a:gd name="connsiteY51" fmla="*/ 3167063 h 5453063"/>
              <a:gd name="connsiteX52" fmla="*/ 828675 w 2271713"/>
              <a:gd name="connsiteY52" fmla="*/ 3171825 h 5453063"/>
              <a:gd name="connsiteX53" fmla="*/ 766763 w 2271713"/>
              <a:gd name="connsiteY53" fmla="*/ 3062288 h 5453063"/>
              <a:gd name="connsiteX54" fmla="*/ 828675 w 2271713"/>
              <a:gd name="connsiteY54" fmla="*/ 2947988 h 5453063"/>
              <a:gd name="connsiteX55" fmla="*/ 904875 w 2271713"/>
              <a:gd name="connsiteY55" fmla="*/ 2957513 h 5453063"/>
              <a:gd name="connsiteX56" fmla="*/ 914400 w 2271713"/>
              <a:gd name="connsiteY56" fmla="*/ 2909888 h 5453063"/>
              <a:gd name="connsiteX57" fmla="*/ 738188 w 2271713"/>
              <a:gd name="connsiteY57" fmla="*/ 2481263 h 5453063"/>
              <a:gd name="connsiteX58" fmla="*/ 619125 w 2271713"/>
              <a:gd name="connsiteY58" fmla="*/ 2209800 h 5453063"/>
              <a:gd name="connsiteX59" fmla="*/ 619125 w 2271713"/>
              <a:gd name="connsiteY59" fmla="*/ 1395413 h 5453063"/>
              <a:gd name="connsiteX60" fmla="*/ 523875 w 2271713"/>
              <a:gd name="connsiteY60" fmla="*/ 1600200 h 5453063"/>
              <a:gd name="connsiteX61" fmla="*/ 357188 w 2271713"/>
              <a:gd name="connsiteY61" fmla="*/ 1747838 h 5453063"/>
              <a:gd name="connsiteX62" fmla="*/ 161925 w 2271713"/>
              <a:gd name="connsiteY62" fmla="*/ 1938338 h 5453063"/>
              <a:gd name="connsiteX63" fmla="*/ 152400 w 2271713"/>
              <a:gd name="connsiteY63" fmla="*/ 1981200 h 5453063"/>
              <a:gd name="connsiteX64" fmla="*/ 133350 w 2271713"/>
              <a:gd name="connsiteY64" fmla="*/ 2176463 h 5453063"/>
              <a:gd name="connsiteX65" fmla="*/ 142875 w 2271713"/>
              <a:gd name="connsiteY65" fmla="*/ 2271713 h 5453063"/>
              <a:gd name="connsiteX66" fmla="*/ 23813 w 2271713"/>
              <a:gd name="connsiteY66" fmla="*/ 2128838 h 5453063"/>
              <a:gd name="connsiteX67" fmla="*/ 0 w 2271713"/>
              <a:gd name="connsiteY67" fmla="*/ 1824038 h 5453063"/>
              <a:gd name="connsiteX68" fmla="*/ 114300 w 2271713"/>
              <a:gd name="connsiteY68" fmla="*/ 1576388 h 5453063"/>
              <a:gd name="connsiteX69" fmla="*/ 233363 w 2271713"/>
              <a:gd name="connsiteY69" fmla="*/ 1376362 h 5453063"/>
              <a:gd name="connsiteX70" fmla="*/ 566738 w 2271713"/>
              <a:gd name="connsiteY70" fmla="*/ 1152525 h 5453063"/>
              <a:gd name="connsiteX71" fmla="*/ 585788 w 2271713"/>
              <a:gd name="connsiteY71" fmla="*/ 990600 h 5453063"/>
              <a:gd name="connsiteX72" fmla="*/ 585788 w 2271713"/>
              <a:gd name="connsiteY72" fmla="*/ 742950 h 5453063"/>
              <a:gd name="connsiteX73" fmla="*/ 676275 w 2271713"/>
              <a:gd name="connsiteY73" fmla="*/ 404813 h 5453063"/>
              <a:gd name="connsiteX74" fmla="*/ 866775 w 2271713"/>
              <a:gd name="connsiteY74" fmla="*/ 119063 h 5453063"/>
              <a:gd name="connsiteX75" fmla="*/ 1123950 w 2271713"/>
              <a:gd name="connsiteY75" fmla="*/ 0 h 5453063"/>
              <a:gd name="connsiteX76" fmla="*/ 1381125 w 2271713"/>
              <a:gd name="connsiteY76" fmla="*/ 85725 h 5453063"/>
              <a:gd name="connsiteX0" fmla="*/ 1381125 w 2271713"/>
              <a:gd name="connsiteY0" fmla="*/ 85725 h 5453063"/>
              <a:gd name="connsiteX1" fmla="*/ 1457325 w 2271713"/>
              <a:gd name="connsiteY1" fmla="*/ 200025 h 5453063"/>
              <a:gd name="connsiteX2" fmla="*/ 1443038 w 2271713"/>
              <a:gd name="connsiteY2" fmla="*/ 266700 h 5453063"/>
              <a:gd name="connsiteX3" fmla="*/ 1509713 w 2271713"/>
              <a:gd name="connsiteY3" fmla="*/ 466725 h 5453063"/>
              <a:gd name="connsiteX4" fmla="*/ 1495425 w 2271713"/>
              <a:gd name="connsiteY4" fmla="*/ 757238 h 5453063"/>
              <a:gd name="connsiteX5" fmla="*/ 1428750 w 2271713"/>
              <a:gd name="connsiteY5" fmla="*/ 928688 h 5453063"/>
              <a:gd name="connsiteX6" fmla="*/ 1581150 w 2271713"/>
              <a:gd name="connsiteY6" fmla="*/ 919163 h 5453063"/>
              <a:gd name="connsiteX7" fmla="*/ 1947863 w 2271713"/>
              <a:gd name="connsiteY7" fmla="*/ 1176338 h 5453063"/>
              <a:gd name="connsiteX8" fmla="*/ 2271713 w 2271713"/>
              <a:gd name="connsiteY8" fmla="*/ 1504950 h 5453063"/>
              <a:gd name="connsiteX9" fmla="*/ 2271713 w 2271713"/>
              <a:gd name="connsiteY9" fmla="*/ 1552575 h 5453063"/>
              <a:gd name="connsiteX10" fmla="*/ 1962150 w 2271713"/>
              <a:gd name="connsiteY10" fmla="*/ 1871663 h 5453063"/>
              <a:gd name="connsiteX11" fmla="*/ 1809750 w 2271713"/>
              <a:gd name="connsiteY11" fmla="*/ 1995488 h 5453063"/>
              <a:gd name="connsiteX12" fmla="*/ 1724025 w 2271713"/>
              <a:gd name="connsiteY12" fmla="*/ 1947863 h 5453063"/>
              <a:gd name="connsiteX13" fmla="*/ 2038350 w 2271713"/>
              <a:gd name="connsiteY13" fmla="*/ 1528763 h 5453063"/>
              <a:gd name="connsiteX14" fmla="*/ 1695450 w 2271713"/>
              <a:gd name="connsiteY14" fmla="*/ 1252538 h 5453063"/>
              <a:gd name="connsiteX15" fmla="*/ 1652588 w 2271713"/>
              <a:gd name="connsiteY15" fmla="*/ 1428750 h 5453063"/>
              <a:gd name="connsiteX16" fmla="*/ 1595438 w 2271713"/>
              <a:gd name="connsiteY16" fmla="*/ 1566863 h 5453063"/>
              <a:gd name="connsiteX17" fmla="*/ 1628775 w 2271713"/>
              <a:gd name="connsiteY17" fmla="*/ 1800225 h 5453063"/>
              <a:gd name="connsiteX18" fmla="*/ 1747838 w 2271713"/>
              <a:gd name="connsiteY18" fmla="*/ 1990725 h 5453063"/>
              <a:gd name="connsiteX19" fmla="*/ 1824038 w 2271713"/>
              <a:gd name="connsiteY19" fmla="*/ 2105025 h 5453063"/>
              <a:gd name="connsiteX20" fmla="*/ 1990725 w 2271713"/>
              <a:gd name="connsiteY20" fmla="*/ 2428875 h 5453063"/>
              <a:gd name="connsiteX21" fmla="*/ 1990725 w 2271713"/>
              <a:gd name="connsiteY21" fmla="*/ 2795588 h 5453063"/>
              <a:gd name="connsiteX22" fmla="*/ 1857375 w 2271713"/>
              <a:gd name="connsiteY22" fmla="*/ 3167063 h 5453063"/>
              <a:gd name="connsiteX23" fmla="*/ 1790700 w 2271713"/>
              <a:gd name="connsiteY23" fmla="*/ 3624263 h 5453063"/>
              <a:gd name="connsiteX24" fmla="*/ 1495425 w 2271713"/>
              <a:gd name="connsiteY24" fmla="*/ 4500563 h 5453063"/>
              <a:gd name="connsiteX25" fmla="*/ 1404938 w 2271713"/>
              <a:gd name="connsiteY25" fmla="*/ 4824413 h 5453063"/>
              <a:gd name="connsiteX26" fmla="*/ 1585913 w 2271713"/>
              <a:gd name="connsiteY26" fmla="*/ 5129213 h 5453063"/>
              <a:gd name="connsiteX27" fmla="*/ 1728788 w 2271713"/>
              <a:gd name="connsiteY27" fmla="*/ 5219700 h 5453063"/>
              <a:gd name="connsiteX28" fmla="*/ 1733550 w 2271713"/>
              <a:gd name="connsiteY28" fmla="*/ 5243513 h 5453063"/>
              <a:gd name="connsiteX29" fmla="*/ 1643063 w 2271713"/>
              <a:gd name="connsiteY29" fmla="*/ 5262563 h 5453063"/>
              <a:gd name="connsiteX30" fmla="*/ 1404938 w 2271713"/>
              <a:gd name="connsiteY30" fmla="*/ 5143500 h 5453063"/>
              <a:gd name="connsiteX31" fmla="*/ 1333500 w 2271713"/>
              <a:gd name="connsiteY31" fmla="*/ 5167313 h 5453063"/>
              <a:gd name="connsiteX32" fmla="*/ 1243013 w 2271713"/>
              <a:gd name="connsiteY32" fmla="*/ 5110163 h 5453063"/>
              <a:gd name="connsiteX33" fmla="*/ 1238250 w 2271713"/>
              <a:gd name="connsiteY33" fmla="*/ 5224463 h 5453063"/>
              <a:gd name="connsiteX34" fmla="*/ 1100138 w 2271713"/>
              <a:gd name="connsiteY34" fmla="*/ 5453063 h 5453063"/>
              <a:gd name="connsiteX35" fmla="*/ 1038225 w 2271713"/>
              <a:gd name="connsiteY35" fmla="*/ 5453063 h 5453063"/>
              <a:gd name="connsiteX36" fmla="*/ 1023938 w 2271713"/>
              <a:gd name="connsiteY36" fmla="*/ 5148263 h 5453063"/>
              <a:gd name="connsiteX37" fmla="*/ 1185863 w 2271713"/>
              <a:gd name="connsiteY37" fmla="*/ 4848225 h 5453063"/>
              <a:gd name="connsiteX38" fmla="*/ 1271588 w 2271713"/>
              <a:gd name="connsiteY38" fmla="*/ 4095750 h 5453063"/>
              <a:gd name="connsiteX39" fmla="*/ 1419225 w 2271713"/>
              <a:gd name="connsiteY39" fmla="*/ 3509963 h 5453063"/>
              <a:gd name="connsiteX40" fmla="*/ 1262063 w 2271713"/>
              <a:gd name="connsiteY40" fmla="*/ 3328988 h 5453063"/>
              <a:gd name="connsiteX41" fmla="*/ 1147763 w 2271713"/>
              <a:gd name="connsiteY41" fmla="*/ 2981325 h 5453063"/>
              <a:gd name="connsiteX42" fmla="*/ 1066800 w 2271713"/>
              <a:gd name="connsiteY42" fmla="*/ 2671763 h 5453063"/>
              <a:gd name="connsiteX43" fmla="*/ 1128713 w 2271713"/>
              <a:gd name="connsiteY43" fmla="*/ 2085975 h 5453063"/>
              <a:gd name="connsiteX44" fmla="*/ 957263 w 2271713"/>
              <a:gd name="connsiteY44" fmla="*/ 1604963 h 5453063"/>
              <a:gd name="connsiteX45" fmla="*/ 852488 w 2271713"/>
              <a:gd name="connsiteY45" fmla="*/ 1490663 h 5453063"/>
              <a:gd name="connsiteX46" fmla="*/ 785813 w 2271713"/>
              <a:gd name="connsiteY46" fmla="*/ 2143125 h 5453063"/>
              <a:gd name="connsiteX47" fmla="*/ 962025 w 2271713"/>
              <a:gd name="connsiteY47" fmla="*/ 2586038 h 5453063"/>
              <a:gd name="connsiteX48" fmla="*/ 1004888 w 2271713"/>
              <a:gd name="connsiteY48" fmla="*/ 2790825 h 5453063"/>
              <a:gd name="connsiteX49" fmla="*/ 1066800 w 2271713"/>
              <a:gd name="connsiteY49" fmla="*/ 2843213 h 5453063"/>
              <a:gd name="connsiteX50" fmla="*/ 1066800 w 2271713"/>
              <a:gd name="connsiteY50" fmla="*/ 3071813 h 5453063"/>
              <a:gd name="connsiteX51" fmla="*/ 1023938 w 2271713"/>
              <a:gd name="connsiteY51" fmla="*/ 3167063 h 5453063"/>
              <a:gd name="connsiteX52" fmla="*/ 828675 w 2271713"/>
              <a:gd name="connsiteY52" fmla="*/ 3171825 h 5453063"/>
              <a:gd name="connsiteX53" fmla="*/ 766763 w 2271713"/>
              <a:gd name="connsiteY53" fmla="*/ 3062288 h 5453063"/>
              <a:gd name="connsiteX54" fmla="*/ 828675 w 2271713"/>
              <a:gd name="connsiteY54" fmla="*/ 2947988 h 5453063"/>
              <a:gd name="connsiteX55" fmla="*/ 904875 w 2271713"/>
              <a:gd name="connsiteY55" fmla="*/ 2957513 h 5453063"/>
              <a:gd name="connsiteX56" fmla="*/ 914400 w 2271713"/>
              <a:gd name="connsiteY56" fmla="*/ 2909888 h 5453063"/>
              <a:gd name="connsiteX57" fmla="*/ 738188 w 2271713"/>
              <a:gd name="connsiteY57" fmla="*/ 2481263 h 5453063"/>
              <a:gd name="connsiteX58" fmla="*/ 619125 w 2271713"/>
              <a:gd name="connsiteY58" fmla="*/ 2209800 h 5453063"/>
              <a:gd name="connsiteX59" fmla="*/ 619125 w 2271713"/>
              <a:gd name="connsiteY59" fmla="*/ 1395413 h 5453063"/>
              <a:gd name="connsiteX60" fmla="*/ 523875 w 2271713"/>
              <a:gd name="connsiteY60" fmla="*/ 1600200 h 5453063"/>
              <a:gd name="connsiteX61" fmla="*/ 357188 w 2271713"/>
              <a:gd name="connsiteY61" fmla="*/ 1747838 h 5453063"/>
              <a:gd name="connsiteX62" fmla="*/ 161925 w 2271713"/>
              <a:gd name="connsiteY62" fmla="*/ 1938338 h 5453063"/>
              <a:gd name="connsiteX63" fmla="*/ 152400 w 2271713"/>
              <a:gd name="connsiteY63" fmla="*/ 1981200 h 5453063"/>
              <a:gd name="connsiteX64" fmla="*/ 133350 w 2271713"/>
              <a:gd name="connsiteY64" fmla="*/ 2176463 h 5453063"/>
              <a:gd name="connsiteX65" fmla="*/ 142875 w 2271713"/>
              <a:gd name="connsiteY65" fmla="*/ 2271713 h 5453063"/>
              <a:gd name="connsiteX66" fmla="*/ 23813 w 2271713"/>
              <a:gd name="connsiteY66" fmla="*/ 2128838 h 5453063"/>
              <a:gd name="connsiteX67" fmla="*/ 0 w 2271713"/>
              <a:gd name="connsiteY67" fmla="*/ 1824038 h 5453063"/>
              <a:gd name="connsiteX68" fmla="*/ 114300 w 2271713"/>
              <a:gd name="connsiteY68" fmla="*/ 1576388 h 5453063"/>
              <a:gd name="connsiteX69" fmla="*/ 230982 w 2271713"/>
              <a:gd name="connsiteY69" fmla="*/ 1345406 h 5453063"/>
              <a:gd name="connsiteX70" fmla="*/ 566738 w 2271713"/>
              <a:gd name="connsiteY70" fmla="*/ 1152525 h 5453063"/>
              <a:gd name="connsiteX71" fmla="*/ 585788 w 2271713"/>
              <a:gd name="connsiteY71" fmla="*/ 990600 h 5453063"/>
              <a:gd name="connsiteX72" fmla="*/ 585788 w 2271713"/>
              <a:gd name="connsiteY72" fmla="*/ 742950 h 5453063"/>
              <a:gd name="connsiteX73" fmla="*/ 676275 w 2271713"/>
              <a:gd name="connsiteY73" fmla="*/ 404813 h 5453063"/>
              <a:gd name="connsiteX74" fmla="*/ 866775 w 2271713"/>
              <a:gd name="connsiteY74" fmla="*/ 119063 h 5453063"/>
              <a:gd name="connsiteX75" fmla="*/ 1123950 w 2271713"/>
              <a:gd name="connsiteY75" fmla="*/ 0 h 5453063"/>
              <a:gd name="connsiteX76" fmla="*/ 1381125 w 2271713"/>
              <a:gd name="connsiteY76" fmla="*/ 85725 h 5453063"/>
              <a:gd name="connsiteX0" fmla="*/ 1381125 w 2271713"/>
              <a:gd name="connsiteY0" fmla="*/ 85725 h 5453063"/>
              <a:gd name="connsiteX1" fmla="*/ 1457325 w 2271713"/>
              <a:gd name="connsiteY1" fmla="*/ 200025 h 5453063"/>
              <a:gd name="connsiteX2" fmla="*/ 1443038 w 2271713"/>
              <a:gd name="connsiteY2" fmla="*/ 266700 h 5453063"/>
              <a:gd name="connsiteX3" fmla="*/ 1509713 w 2271713"/>
              <a:gd name="connsiteY3" fmla="*/ 466725 h 5453063"/>
              <a:gd name="connsiteX4" fmla="*/ 1495425 w 2271713"/>
              <a:gd name="connsiteY4" fmla="*/ 757238 h 5453063"/>
              <a:gd name="connsiteX5" fmla="*/ 1428750 w 2271713"/>
              <a:gd name="connsiteY5" fmla="*/ 928688 h 5453063"/>
              <a:gd name="connsiteX6" fmla="*/ 1581150 w 2271713"/>
              <a:gd name="connsiteY6" fmla="*/ 919163 h 5453063"/>
              <a:gd name="connsiteX7" fmla="*/ 1947863 w 2271713"/>
              <a:gd name="connsiteY7" fmla="*/ 1176338 h 5453063"/>
              <a:gd name="connsiteX8" fmla="*/ 2271713 w 2271713"/>
              <a:gd name="connsiteY8" fmla="*/ 1504950 h 5453063"/>
              <a:gd name="connsiteX9" fmla="*/ 2271713 w 2271713"/>
              <a:gd name="connsiteY9" fmla="*/ 1552575 h 5453063"/>
              <a:gd name="connsiteX10" fmla="*/ 1962150 w 2271713"/>
              <a:gd name="connsiteY10" fmla="*/ 1871663 h 5453063"/>
              <a:gd name="connsiteX11" fmla="*/ 1809750 w 2271713"/>
              <a:gd name="connsiteY11" fmla="*/ 1995488 h 5453063"/>
              <a:gd name="connsiteX12" fmla="*/ 1724025 w 2271713"/>
              <a:gd name="connsiteY12" fmla="*/ 1947863 h 5453063"/>
              <a:gd name="connsiteX13" fmla="*/ 2038350 w 2271713"/>
              <a:gd name="connsiteY13" fmla="*/ 1528763 h 5453063"/>
              <a:gd name="connsiteX14" fmla="*/ 1695450 w 2271713"/>
              <a:gd name="connsiteY14" fmla="*/ 1252538 h 5453063"/>
              <a:gd name="connsiteX15" fmla="*/ 1652588 w 2271713"/>
              <a:gd name="connsiteY15" fmla="*/ 1428750 h 5453063"/>
              <a:gd name="connsiteX16" fmla="*/ 1595438 w 2271713"/>
              <a:gd name="connsiteY16" fmla="*/ 1566863 h 5453063"/>
              <a:gd name="connsiteX17" fmla="*/ 1628775 w 2271713"/>
              <a:gd name="connsiteY17" fmla="*/ 1800225 h 5453063"/>
              <a:gd name="connsiteX18" fmla="*/ 1747838 w 2271713"/>
              <a:gd name="connsiteY18" fmla="*/ 1990725 h 5453063"/>
              <a:gd name="connsiteX19" fmla="*/ 1824038 w 2271713"/>
              <a:gd name="connsiteY19" fmla="*/ 2105025 h 5453063"/>
              <a:gd name="connsiteX20" fmla="*/ 1990725 w 2271713"/>
              <a:gd name="connsiteY20" fmla="*/ 2428875 h 5453063"/>
              <a:gd name="connsiteX21" fmla="*/ 1990725 w 2271713"/>
              <a:gd name="connsiteY21" fmla="*/ 2795588 h 5453063"/>
              <a:gd name="connsiteX22" fmla="*/ 1857375 w 2271713"/>
              <a:gd name="connsiteY22" fmla="*/ 3167063 h 5453063"/>
              <a:gd name="connsiteX23" fmla="*/ 1790700 w 2271713"/>
              <a:gd name="connsiteY23" fmla="*/ 3624263 h 5453063"/>
              <a:gd name="connsiteX24" fmla="*/ 1495425 w 2271713"/>
              <a:gd name="connsiteY24" fmla="*/ 4500563 h 5453063"/>
              <a:gd name="connsiteX25" fmla="*/ 1404938 w 2271713"/>
              <a:gd name="connsiteY25" fmla="*/ 4824413 h 5453063"/>
              <a:gd name="connsiteX26" fmla="*/ 1585913 w 2271713"/>
              <a:gd name="connsiteY26" fmla="*/ 5129213 h 5453063"/>
              <a:gd name="connsiteX27" fmla="*/ 1728788 w 2271713"/>
              <a:gd name="connsiteY27" fmla="*/ 5219700 h 5453063"/>
              <a:gd name="connsiteX28" fmla="*/ 1733550 w 2271713"/>
              <a:gd name="connsiteY28" fmla="*/ 5243513 h 5453063"/>
              <a:gd name="connsiteX29" fmla="*/ 1643063 w 2271713"/>
              <a:gd name="connsiteY29" fmla="*/ 5262563 h 5453063"/>
              <a:gd name="connsiteX30" fmla="*/ 1404938 w 2271713"/>
              <a:gd name="connsiteY30" fmla="*/ 5143500 h 5453063"/>
              <a:gd name="connsiteX31" fmla="*/ 1333500 w 2271713"/>
              <a:gd name="connsiteY31" fmla="*/ 5167313 h 5453063"/>
              <a:gd name="connsiteX32" fmla="*/ 1243013 w 2271713"/>
              <a:gd name="connsiteY32" fmla="*/ 5110163 h 5453063"/>
              <a:gd name="connsiteX33" fmla="*/ 1238250 w 2271713"/>
              <a:gd name="connsiteY33" fmla="*/ 5224463 h 5453063"/>
              <a:gd name="connsiteX34" fmla="*/ 1100138 w 2271713"/>
              <a:gd name="connsiteY34" fmla="*/ 5453063 h 5453063"/>
              <a:gd name="connsiteX35" fmla="*/ 1038225 w 2271713"/>
              <a:gd name="connsiteY35" fmla="*/ 5453063 h 5453063"/>
              <a:gd name="connsiteX36" fmla="*/ 1023938 w 2271713"/>
              <a:gd name="connsiteY36" fmla="*/ 5148263 h 5453063"/>
              <a:gd name="connsiteX37" fmla="*/ 1185863 w 2271713"/>
              <a:gd name="connsiteY37" fmla="*/ 4848225 h 5453063"/>
              <a:gd name="connsiteX38" fmla="*/ 1271588 w 2271713"/>
              <a:gd name="connsiteY38" fmla="*/ 4095750 h 5453063"/>
              <a:gd name="connsiteX39" fmla="*/ 1419225 w 2271713"/>
              <a:gd name="connsiteY39" fmla="*/ 3509963 h 5453063"/>
              <a:gd name="connsiteX40" fmla="*/ 1262063 w 2271713"/>
              <a:gd name="connsiteY40" fmla="*/ 3328988 h 5453063"/>
              <a:gd name="connsiteX41" fmla="*/ 1147763 w 2271713"/>
              <a:gd name="connsiteY41" fmla="*/ 2981325 h 5453063"/>
              <a:gd name="connsiteX42" fmla="*/ 1066800 w 2271713"/>
              <a:gd name="connsiteY42" fmla="*/ 2671763 h 5453063"/>
              <a:gd name="connsiteX43" fmla="*/ 1128713 w 2271713"/>
              <a:gd name="connsiteY43" fmla="*/ 2085975 h 5453063"/>
              <a:gd name="connsiteX44" fmla="*/ 957263 w 2271713"/>
              <a:gd name="connsiteY44" fmla="*/ 1604963 h 5453063"/>
              <a:gd name="connsiteX45" fmla="*/ 852488 w 2271713"/>
              <a:gd name="connsiteY45" fmla="*/ 1490663 h 5453063"/>
              <a:gd name="connsiteX46" fmla="*/ 785813 w 2271713"/>
              <a:gd name="connsiteY46" fmla="*/ 2143125 h 5453063"/>
              <a:gd name="connsiteX47" fmla="*/ 962025 w 2271713"/>
              <a:gd name="connsiteY47" fmla="*/ 2586038 h 5453063"/>
              <a:gd name="connsiteX48" fmla="*/ 1004888 w 2271713"/>
              <a:gd name="connsiteY48" fmla="*/ 2790825 h 5453063"/>
              <a:gd name="connsiteX49" fmla="*/ 1066800 w 2271713"/>
              <a:gd name="connsiteY49" fmla="*/ 2843213 h 5453063"/>
              <a:gd name="connsiteX50" fmla="*/ 1066800 w 2271713"/>
              <a:gd name="connsiteY50" fmla="*/ 3071813 h 5453063"/>
              <a:gd name="connsiteX51" fmla="*/ 1023938 w 2271713"/>
              <a:gd name="connsiteY51" fmla="*/ 3167063 h 5453063"/>
              <a:gd name="connsiteX52" fmla="*/ 828675 w 2271713"/>
              <a:gd name="connsiteY52" fmla="*/ 3171825 h 5453063"/>
              <a:gd name="connsiteX53" fmla="*/ 766763 w 2271713"/>
              <a:gd name="connsiteY53" fmla="*/ 3062288 h 5453063"/>
              <a:gd name="connsiteX54" fmla="*/ 828675 w 2271713"/>
              <a:gd name="connsiteY54" fmla="*/ 2947988 h 5453063"/>
              <a:gd name="connsiteX55" fmla="*/ 904875 w 2271713"/>
              <a:gd name="connsiteY55" fmla="*/ 2957513 h 5453063"/>
              <a:gd name="connsiteX56" fmla="*/ 914400 w 2271713"/>
              <a:gd name="connsiteY56" fmla="*/ 2909888 h 5453063"/>
              <a:gd name="connsiteX57" fmla="*/ 738188 w 2271713"/>
              <a:gd name="connsiteY57" fmla="*/ 2481263 h 5453063"/>
              <a:gd name="connsiteX58" fmla="*/ 619125 w 2271713"/>
              <a:gd name="connsiteY58" fmla="*/ 2209800 h 5453063"/>
              <a:gd name="connsiteX59" fmla="*/ 619125 w 2271713"/>
              <a:gd name="connsiteY59" fmla="*/ 1395413 h 5453063"/>
              <a:gd name="connsiteX60" fmla="*/ 523875 w 2271713"/>
              <a:gd name="connsiteY60" fmla="*/ 1600200 h 5453063"/>
              <a:gd name="connsiteX61" fmla="*/ 357188 w 2271713"/>
              <a:gd name="connsiteY61" fmla="*/ 1747838 h 5453063"/>
              <a:gd name="connsiteX62" fmla="*/ 161925 w 2271713"/>
              <a:gd name="connsiteY62" fmla="*/ 1938338 h 5453063"/>
              <a:gd name="connsiteX63" fmla="*/ 152400 w 2271713"/>
              <a:gd name="connsiteY63" fmla="*/ 1981200 h 5453063"/>
              <a:gd name="connsiteX64" fmla="*/ 133350 w 2271713"/>
              <a:gd name="connsiteY64" fmla="*/ 2176463 h 5453063"/>
              <a:gd name="connsiteX65" fmla="*/ 142875 w 2271713"/>
              <a:gd name="connsiteY65" fmla="*/ 2271713 h 5453063"/>
              <a:gd name="connsiteX66" fmla="*/ 23813 w 2271713"/>
              <a:gd name="connsiteY66" fmla="*/ 2128838 h 5453063"/>
              <a:gd name="connsiteX67" fmla="*/ 0 w 2271713"/>
              <a:gd name="connsiteY67" fmla="*/ 1824038 h 5453063"/>
              <a:gd name="connsiteX68" fmla="*/ 85725 w 2271713"/>
              <a:gd name="connsiteY68" fmla="*/ 1576388 h 5453063"/>
              <a:gd name="connsiteX69" fmla="*/ 230982 w 2271713"/>
              <a:gd name="connsiteY69" fmla="*/ 1345406 h 5453063"/>
              <a:gd name="connsiteX70" fmla="*/ 566738 w 2271713"/>
              <a:gd name="connsiteY70" fmla="*/ 1152525 h 5453063"/>
              <a:gd name="connsiteX71" fmla="*/ 585788 w 2271713"/>
              <a:gd name="connsiteY71" fmla="*/ 990600 h 5453063"/>
              <a:gd name="connsiteX72" fmla="*/ 585788 w 2271713"/>
              <a:gd name="connsiteY72" fmla="*/ 742950 h 5453063"/>
              <a:gd name="connsiteX73" fmla="*/ 676275 w 2271713"/>
              <a:gd name="connsiteY73" fmla="*/ 404813 h 5453063"/>
              <a:gd name="connsiteX74" fmla="*/ 866775 w 2271713"/>
              <a:gd name="connsiteY74" fmla="*/ 119063 h 5453063"/>
              <a:gd name="connsiteX75" fmla="*/ 1123950 w 2271713"/>
              <a:gd name="connsiteY75" fmla="*/ 0 h 5453063"/>
              <a:gd name="connsiteX76" fmla="*/ 1381125 w 2271713"/>
              <a:gd name="connsiteY76" fmla="*/ 85725 h 5453063"/>
              <a:gd name="connsiteX0" fmla="*/ 1381125 w 2271713"/>
              <a:gd name="connsiteY0" fmla="*/ 85725 h 5453063"/>
              <a:gd name="connsiteX1" fmla="*/ 1457325 w 2271713"/>
              <a:gd name="connsiteY1" fmla="*/ 200025 h 5453063"/>
              <a:gd name="connsiteX2" fmla="*/ 1443038 w 2271713"/>
              <a:gd name="connsiteY2" fmla="*/ 266700 h 5453063"/>
              <a:gd name="connsiteX3" fmla="*/ 1509713 w 2271713"/>
              <a:gd name="connsiteY3" fmla="*/ 466725 h 5453063"/>
              <a:gd name="connsiteX4" fmla="*/ 1495425 w 2271713"/>
              <a:gd name="connsiteY4" fmla="*/ 757238 h 5453063"/>
              <a:gd name="connsiteX5" fmla="*/ 1428750 w 2271713"/>
              <a:gd name="connsiteY5" fmla="*/ 928688 h 5453063"/>
              <a:gd name="connsiteX6" fmla="*/ 1581150 w 2271713"/>
              <a:gd name="connsiteY6" fmla="*/ 919163 h 5453063"/>
              <a:gd name="connsiteX7" fmla="*/ 1947863 w 2271713"/>
              <a:gd name="connsiteY7" fmla="*/ 1176338 h 5453063"/>
              <a:gd name="connsiteX8" fmla="*/ 2271713 w 2271713"/>
              <a:gd name="connsiteY8" fmla="*/ 1504950 h 5453063"/>
              <a:gd name="connsiteX9" fmla="*/ 2271713 w 2271713"/>
              <a:gd name="connsiteY9" fmla="*/ 1552575 h 5453063"/>
              <a:gd name="connsiteX10" fmla="*/ 1962150 w 2271713"/>
              <a:gd name="connsiteY10" fmla="*/ 1871663 h 5453063"/>
              <a:gd name="connsiteX11" fmla="*/ 1809750 w 2271713"/>
              <a:gd name="connsiteY11" fmla="*/ 1995488 h 5453063"/>
              <a:gd name="connsiteX12" fmla="*/ 1724025 w 2271713"/>
              <a:gd name="connsiteY12" fmla="*/ 1947863 h 5453063"/>
              <a:gd name="connsiteX13" fmla="*/ 2038350 w 2271713"/>
              <a:gd name="connsiteY13" fmla="*/ 1528763 h 5453063"/>
              <a:gd name="connsiteX14" fmla="*/ 1695450 w 2271713"/>
              <a:gd name="connsiteY14" fmla="*/ 1252538 h 5453063"/>
              <a:gd name="connsiteX15" fmla="*/ 1652588 w 2271713"/>
              <a:gd name="connsiteY15" fmla="*/ 1428750 h 5453063"/>
              <a:gd name="connsiteX16" fmla="*/ 1595438 w 2271713"/>
              <a:gd name="connsiteY16" fmla="*/ 1566863 h 5453063"/>
              <a:gd name="connsiteX17" fmla="*/ 1628775 w 2271713"/>
              <a:gd name="connsiteY17" fmla="*/ 1800225 h 5453063"/>
              <a:gd name="connsiteX18" fmla="*/ 1747838 w 2271713"/>
              <a:gd name="connsiteY18" fmla="*/ 1990725 h 5453063"/>
              <a:gd name="connsiteX19" fmla="*/ 1824038 w 2271713"/>
              <a:gd name="connsiteY19" fmla="*/ 2105025 h 5453063"/>
              <a:gd name="connsiteX20" fmla="*/ 1990725 w 2271713"/>
              <a:gd name="connsiteY20" fmla="*/ 2428875 h 5453063"/>
              <a:gd name="connsiteX21" fmla="*/ 1990725 w 2271713"/>
              <a:gd name="connsiteY21" fmla="*/ 2795588 h 5453063"/>
              <a:gd name="connsiteX22" fmla="*/ 1857375 w 2271713"/>
              <a:gd name="connsiteY22" fmla="*/ 3167063 h 5453063"/>
              <a:gd name="connsiteX23" fmla="*/ 1790700 w 2271713"/>
              <a:gd name="connsiteY23" fmla="*/ 3624263 h 5453063"/>
              <a:gd name="connsiteX24" fmla="*/ 1495425 w 2271713"/>
              <a:gd name="connsiteY24" fmla="*/ 4500563 h 5453063"/>
              <a:gd name="connsiteX25" fmla="*/ 1404938 w 2271713"/>
              <a:gd name="connsiteY25" fmla="*/ 4824413 h 5453063"/>
              <a:gd name="connsiteX26" fmla="*/ 1585913 w 2271713"/>
              <a:gd name="connsiteY26" fmla="*/ 5129213 h 5453063"/>
              <a:gd name="connsiteX27" fmla="*/ 1728788 w 2271713"/>
              <a:gd name="connsiteY27" fmla="*/ 5219700 h 5453063"/>
              <a:gd name="connsiteX28" fmla="*/ 1733550 w 2271713"/>
              <a:gd name="connsiteY28" fmla="*/ 5243513 h 5453063"/>
              <a:gd name="connsiteX29" fmla="*/ 1643063 w 2271713"/>
              <a:gd name="connsiteY29" fmla="*/ 5262563 h 5453063"/>
              <a:gd name="connsiteX30" fmla="*/ 1404938 w 2271713"/>
              <a:gd name="connsiteY30" fmla="*/ 5143500 h 5453063"/>
              <a:gd name="connsiteX31" fmla="*/ 1333500 w 2271713"/>
              <a:gd name="connsiteY31" fmla="*/ 5167313 h 5453063"/>
              <a:gd name="connsiteX32" fmla="*/ 1243013 w 2271713"/>
              <a:gd name="connsiteY32" fmla="*/ 5110163 h 5453063"/>
              <a:gd name="connsiteX33" fmla="*/ 1238250 w 2271713"/>
              <a:gd name="connsiteY33" fmla="*/ 5224463 h 5453063"/>
              <a:gd name="connsiteX34" fmla="*/ 1100138 w 2271713"/>
              <a:gd name="connsiteY34" fmla="*/ 5453063 h 5453063"/>
              <a:gd name="connsiteX35" fmla="*/ 1038225 w 2271713"/>
              <a:gd name="connsiteY35" fmla="*/ 5453063 h 5453063"/>
              <a:gd name="connsiteX36" fmla="*/ 1023938 w 2271713"/>
              <a:gd name="connsiteY36" fmla="*/ 5148263 h 5453063"/>
              <a:gd name="connsiteX37" fmla="*/ 1185863 w 2271713"/>
              <a:gd name="connsiteY37" fmla="*/ 4848225 h 5453063"/>
              <a:gd name="connsiteX38" fmla="*/ 1271588 w 2271713"/>
              <a:gd name="connsiteY38" fmla="*/ 4095750 h 5453063"/>
              <a:gd name="connsiteX39" fmla="*/ 1419225 w 2271713"/>
              <a:gd name="connsiteY39" fmla="*/ 3509963 h 5453063"/>
              <a:gd name="connsiteX40" fmla="*/ 1262063 w 2271713"/>
              <a:gd name="connsiteY40" fmla="*/ 3328988 h 5453063"/>
              <a:gd name="connsiteX41" fmla="*/ 1147763 w 2271713"/>
              <a:gd name="connsiteY41" fmla="*/ 2981325 h 5453063"/>
              <a:gd name="connsiteX42" fmla="*/ 1066800 w 2271713"/>
              <a:gd name="connsiteY42" fmla="*/ 2671763 h 5453063"/>
              <a:gd name="connsiteX43" fmla="*/ 1128713 w 2271713"/>
              <a:gd name="connsiteY43" fmla="*/ 2085975 h 5453063"/>
              <a:gd name="connsiteX44" fmla="*/ 957263 w 2271713"/>
              <a:gd name="connsiteY44" fmla="*/ 1604963 h 5453063"/>
              <a:gd name="connsiteX45" fmla="*/ 852488 w 2271713"/>
              <a:gd name="connsiteY45" fmla="*/ 1490663 h 5453063"/>
              <a:gd name="connsiteX46" fmla="*/ 785813 w 2271713"/>
              <a:gd name="connsiteY46" fmla="*/ 2143125 h 5453063"/>
              <a:gd name="connsiteX47" fmla="*/ 962025 w 2271713"/>
              <a:gd name="connsiteY47" fmla="*/ 2586038 h 5453063"/>
              <a:gd name="connsiteX48" fmla="*/ 1004888 w 2271713"/>
              <a:gd name="connsiteY48" fmla="*/ 2790825 h 5453063"/>
              <a:gd name="connsiteX49" fmla="*/ 1066800 w 2271713"/>
              <a:gd name="connsiteY49" fmla="*/ 2843213 h 5453063"/>
              <a:gd name="connsiteX50" fmla="*/ 1066800 w 2271713"/>
              <a:gd name="connsiteY50" fmla="*/ 3071813 h 5453063"/>
              <a:gd name="connsiteX51" fmla="*/ 1023938 w 2271713"/>
              <a:gd name="connsiteY51" fmla="*/ 3167063 h 5453063"/>
              <a:gd name="connsiteX52" fmla="*/ 828675 w 2271713"/>
              <a:gd name="connsiteY52" fmla="*/ 3171825 h 5453063"/>
              <a:gd name="connsiteX53" fmla="*/ 766763 w 2271713"/>
              <a:gd name="connsiteY53" fmla="*/ 3062288 h 5453063"/>
              <a:gd name="connsiteX54" fmla="*/ 828675 w 2271713"/>
              <a:gd name="connsiteY54" fmla="*/ 2947988 h 5453063"/>
              <a:gd name="connsiteX55" fmla="*/ 904875 w 2271713"/>
              <a:gd name="connsiteY55" fmla="*/ 2957513 h 5453063"/>
              <a:gd name="connsiteX56" fmla="*/ 914400 w 2271713"/>
              <a:gd name="connsiteY56" fmla="*/ 2909888 h 5453063"/>
              <a:gd name="connsiteX57" fmla="*/ 738188 w 2271713"/>
              <a:gd name="connsiteY57" fmla="*/ 2481263 h 5453063"/>
              <a:gd name="connsiteX58" fmla="*/ 619125 w 2271713"/>
              <a:gd name="connsiteY58" fmla="*/ 2209800 h 5453063"/>
              <a:gd name="connsiteX59" fmla="*/ 619125 w 2271713"/>
              <a:gd name="connsiteY59" fmla="*/ 1395413 h 5453063"/>
              <a:gd name="connsiteX60" fmla="*/ 523875 w 2271713"/>
              <a:gd name="connsiteY60" fmla="*/ 1600200 h 5453063"/>
              <a:gd name="connsiteX61" fmla="*/ 357188 w 2271713"/>
              <a:gd name="connsiteY61" fmla="*/ 1747838 h 5453063"/>
              <a:gd name="connsiteX62" fmla="*/ 161925 w 2271713"/>
              <a:gd name="connsiteY62" fmla="*/ 1938338 h 5453063"/>
              <a:gd name="connsiteX63" fmla="*/ 152400 w 2271713"/>
              <a:gd name="connsiteY63" fmla="*/ 1981200 h 5453063"/>
              <a:gd name="connsiteX64" fmla="*/ 133350 w 2271713"/>
              <a:gd name="connsiteY64" fmla="*/ 2176463 h 5453063"/>
              <a:gd name="connsiteX65" fmla="*/ 142875 w 2271713"/>
              <a:gd name="connsiteY65" fmla="*/ 2271713 h 5453063"/>
              <a:gd name="connsiteX66" fmla="*/ 23813 w 2271713"/>
              <a:gd name="connsiteY66" fmla="*/ 2128838 h 5453063"/>
              <a:gd name="connsiteX67" fmla="*/ 0 w 2271713"/>
              <a:gd name="connsiteY67" fmla="*/ 1824038 h 5453063"/>
              <a:gd name="connsiteX68" fmla="*/ 85725 w 2271713"/>
              <a:gd name="connsiteY68" fmla="*/ 1576388 h 5453063"/>
              <a:gd name="connsiteX69" fmla="*/ 230982 w 2271713"/>
              <a:gd name="connsiteY69" fmla="*/ 1345406 h 5453063"/>
              <a:gd name="connsiteX70" fmla="*/ 566738 w 2271713"/>
              <a:gd name="connsiteY70" fmla="*/ 1152525 h 5453063"/>
              <a:gd name="connsiteX71" fmla="*/ 585788 w 2271713"/>
              <a:gd name="connsiteY71" fmla="*/ 990600 h 5453063"/>
              <a:gd name="connsiteX72" fmla="*/ 585788 w 2271713"/>
              <a:gd name="connsiteY72" fmla="*/ 742950 h 5453063"/>
              <a:gd name="connsiteX73" fmla="*/ 676275 w 2271713"/>
              <a:gd name="connsiteY73" fmla="*/ 404813 h 5453063"/>
              <a:gd name="connsiteX74" fmla="*/ 866775 w 2271713"/>
              <a:gd name="connsiteY74" fmla="*/ 119063 h 5453063"/>
              <a:gd name="connsiteX75" fmla="*/ 1123950 w 2271713"/>
              <a:gd name="connsiteY75" fmla="*/ 0 h 5453063"/>
              <a:gd name="connsiteX76" fmla="*/ 1381125 w 2271713"/>
              <a:gd name="connsiteY76" fmla="*/ 85725 h 5453063"/>
              <a:gd name="connsiteX0" fmla="*/ 1381125 w 2271713"/>
              <a:gd name="connsiteY0" fmla="*/ 85725 h 5453063"/>
              <a:gd name="connsiteX1" fmla="*/ 1457325 w 2271713"/>
              <a:gd name="connsiteY1" fmla="*/ 200025 h 5453063"/>
              <a:gd name="connsiteX2" fmla="*/ 1443038 w 2271713"/>
              <a:gd name="connsiteY2" fmla="*/ 266700 h 5453063"/>
              <a:gd name="connsiteX3" fmla="*/ 1509713 w 2271713"/>
              <a:gd name="connsiteY3" fmla="*/ 466725 h 5453063"/>
              <a:gd name="connsiteX4" fmla="*/ 1495425 w 2271713"/>
              <a:gd name="connsiteY4" fmla="*/ 757238 h 5453063"/>
              <a:gd name="connsiteX5" fmla="*/ 1428750 w 2271713"/>
              <a:gd name="connsiteY5" fmla="*/ 928688 h 5453063"/>
              <a:gd name="connsiteX6" fmla="*/ 1581150 w 2271713"/>
              <a:gd name="connsiteY6" fmla="*/ 919163 h 5453063"/>
              <a:gd name="connsiteX7" fmla="*/ 1947863 w 2271713"/>
              <a:gd name="connsiteY7" fmla="*/ 1176338 h 5453063"/>
              <a:gd name="connsiteX8" fmla="*/ 2271713 w 2271713"/>
              <a:gd name="connsiteY8" fmla="*/ 1504950 h 5453063"/>
              <a:gd name="connsiteX9" fmla="*/ 2271713 w 2271713"/>
              <a:gd name="connsiteY9" fmla="*/ 1552575 h 5453063"/>
              <a:gd name="connsiteX10" fmla="*/ 1962150 w 2271713"/>
              <a:gd name="connsiteY10" fmla="*/ 1871663 h 5453063"/>
              <a:gd name="connsiteX11" fmla="*/ 1809750 w 2271713"/>
              <a:gd name="connsiteY11" fmla="*/ 1995488 h 5453063"/>
              <a:gd name="connsiteX12" fmla="*/ 1724025 w 2271713"/>
              <a:gd name="connsiteY12" fmla="*/ 1947863 h 5453063"/>
              <a:gd name="connsiteX13" fmla="*/ 2038350 w 2271713"/>
              <a:gd name="connsiteY13" fmla="*/ 1528763 h 5453063"/>
              <a:gd name="connsiteX14" fmla="*/ 1695450 w 2271713"/>
              <a:gd name="connsiteY14" fmla="*/ 1252538 h 5453063"/>
              <a:gd name="connsiteX15" fmla="*/ 1652588 w 2271713"/>
              <a:gd name="connsiteY15" fmla="*/ 1428750 h 5453063"/>
              <a:gd name="connsiteX16" fmla="*/ 1595438 w 2271713"/>
              <a:gd name="connsiteY16" fmla="*/ 1566863 h 5453063"/>
              <a:gd name="connsiteX17" fmla="*/ 1628775 w 2271713"/>
              <a:gd name="connsiteY17" fmla="*/ 1800225 h 5453063"/>
              <a:gd name="connsiteX18" fmla="*/ 1747838 w 2271713"/>
              <a:gd name="connsiteY18" fmla="*/ 1990725 h 5453063"/>
              <a:gd name="connsiteX19" fmla="*/ 1824038 w 2271713"/>
              <a:gd name="connsiteY19" fmla="*/ 2105025 h 5453063"/>
              <a:gd name="connsiteX20" fmla="*/ 1990725 w 2271713"/>
              <a:gd name="connsiteY20" fmla="*/ 2428875 h 5453063"/>
              <a:gd name="connsiteX21" fmla="*/ 1990725 w 2271713"/>
              <a:gd name="connsiteY21" fmla="*/ 2795588 h 5453063"/>
              <a:gd name="connsiteX22" fmla="*/ 1857375 w 2271713"/>
              <a:gd name="connsiteY22" fmla="*/ 3167063 h 5453063"/>
              <a:gd name="connsiteX23" fmla="*/ 1790700 w 2271713"/>
              <a:gd name="connsiteY23" fmla="*/ 3624263 h 5453063"/>
              <a:gd name="connsiteX24" fmla="*/ 1495425 w 2271713"/>
              <a:gd name="connsiteY24" fmla="*/ 4500563 h 5453063"/>
              <a:gd name="connsiteX25" fmla="*/ 1404938 w 2271713"/>
              <a:gd name="connsiteY25" fmla="*/ 4824413 h 5453063"/>
              <a:gd name="connsiteX26" fmla="*/ 1585913 w 2271713"/>
              <a:gd name="connsiteY26" fmla="*/ 5129213 h 5453063"/>
              <a:gd name="connsiteX27" fmla="*/ 1728788 w 2271713"/>
              <a:gd name="connsiteY27" fmla="*/ 5219700 h 5453063"/>
              <a:gd name="connsiteX28" fmla="*/ 1733550 w 2271713"/>
              <a:gd name="connsiteY28" fmla="*/ 5243513 h 5453063"/>
              <a:gd name="connsiteX29" fmla="*/ 1643063 w 2271713"/>
              <a:gd name="connsiteY29" fmla="*/ 5262563 h 5453063"/>
              <a:gd name="connsiteX30" fmla="*/ 1404938 w 2271713"/>
              <a:gd name="connsiteY30" fmla="*/ 5143500 h 5453063"/>
              <a:gd name="connsiteX31" fmla="*/ 1333500 w 2271713"/>
              <a:gd name="connsiteY31" fmla="*/ 5167313 h 5453063"/>
              <a:gd name="connsiteX32" fmla="*/ 1243013 w 2271713"/>
              <a:gd name="connsiteY32" fmla="*/ 5110163 h 5453063"/>
              <a:gd name="connsiteX33" fmla="*/ 1238250 w 2271713"/>
              <a:gd name="connsiteY33" fmla="*/ 5224463 h 5453063"/>
              <a:gd name="connsiteX34" fmla="*/ 1100138 w 2271713"/>
              <a:gd name="connsiteY34" fmla="*/ 5453063 h 5453063"/>
              <a:gd name="connsiteX35" fmla="*/ 1038225 w 2271713"/>
              <a:gd name="connsiteY35" fmla="*/ 5453063 h 5453063"/>
              <a:gd name="connsiteX36" fmla="*/ 1023938 w 2271713"/>
              <a:gd name="connsiteY36" fmla="*/ 5148263 h 5453063"/>
              <a:gd name="connsiteX37" fmla="*/ 1185863 w 2271713"/>
              <a:gd name="connsiteY37" fmla="*/ 4848225 h 5453063"/>
              <a:gd name="connsiteX38" fmla="*/ 1271588 w 2271713"/>
              <a:gd name="connsiteY38" fmla="*/ 4095750 h 5453063"/>
              <a:gd name="connsiteX39" fmla="*/ 1419225 w 2271713"/>
              <a:gd name="connsiteY39" fmla="*/ 3509963 h 5453063"/>
              <a:gd name="connsiteX40" fmla="*/ 1262063 w 2271713"/>
              <a:gd name="connsiteY40" fmla="*/ 3328988 h 5453063"/>
              <a:gd name="connsiteX41" fmla="*/ 1147763 w 2271713"/>
              <a:gd name="connsiteY41" fmla="*/ 2981325 h 5453063"/>
              <a:gd name="connsiteX42" fmla="*/ 1066800 w 2271713"/>
              <a:gd name="connsiteY42" fmla="*/ 2671763 h 5453063"/>
              <a:gd name="connsiteX43" fmla="*/ 1128713 w 2271713"/>
              <a:gd name="connsiteY43" fmla="*/ 2085975 h 5453063"/>
              <a:gd name="connsiteX44" fmla="*/ 957263 w 2271713"/>
              <a:gd name="connsiteY44" fmla="*/ 1604963 h 5453063"/>
              <a:gd name="connsiteX45" fmla="*/ 852488 w 2271713"/>
              <a:gd name="connsiteY45" fmla="*/ 1490663 h 5453063"/>
              <a:gd name="connsiteX46" fmla="*/ 785813 w 2271713"/>
              <a:gd name="connsiteY46" fmla="*/ 2143125 h 5453063"/>
              <a:gd name="connsiteX47" fmla="*/ 962025 w 2271713"/>
              <a:gd name="connsiteY47" fmla="*/ 2586038 h 5453063"/>
              <a:gd name="connsiteX48" fmla="*/ 1004888 w 2271713"/>
              <a:gd name="connsiteY48" fmla="*/ 2790825 h 5453063"/>
              <a:gd name="connsiteX49" fmla="*/ 1066800 w 2271713"/>
              <a:gd name="connsiteY49" fmla="*/ 2843213 h 5453063"/>
              <a:gd name="connsiteX50" fmla="*/ 1066800 w 2271713"/>
              <a:gd name="connsiteY50" fmla="*/ 3071813 h 5453063"/>
              <a:gd name="connsiteX51" fmla="*/ 1023938 w 2271713"/>
              <a:gd name="connsiteY51" fmla="*/ 3167063 h 5453063"/>
              <a:gd name="connsiteX52" fmla="*/ 828675 w 2271713"/>
              <a:gd name="connsiteY52" fmla="*/ 3171825 h 5453063"/>
              <a:gd name="connsiteX53" fmla="*/ 766763 w 2271713"/>
              <a:gd name="connsiteY53" fmla="*/ 3062288 h 5453063"/>
              <a:gd name="connsiteX54" fmla="*/ 828675 w 2271713"/>
              <a:gd name="connsiteY54" fmla="*/ 2947988 h 5453063"/>
              <a:gd name="connsiteX55" fmla="*/ 904875 w 2271713"/>
              <a:gd name="connsiteY55" fmla="*/ 2957513 h 5453063"/>
              <a:gd name="connsiteX56" fmla="*/ 914400 w 2271713"/>
              <a:gd name="connsiteY56" fmla="*/ 2909888 h 5453063"/>
              <a:gd name="connsiteX57" fmla="*/ 738188 w 2271713"/>
              <a:gd name="connsiteY57" fmla="*/ 2481263 h 5453063"/>
              <a:gd name="connsiteX58" fmla="*/ 619125 w 2271713"/>
              <a:gd name="connsiteY58" fmla="*/ 2209800 h 5453063"/>
              <a:gd name="connsiteX59" fmla="*/ 619125 w 2271713"/>
              <a:gd name="connsiteY59" fmla="*/ 1395413 h 5453063"/>
              <a:gd name="connsiteX60" fmla="*/ 523875 w 2271713"/>
              <a:gd name="connsiteY60" fmla="*/ 1600200 h 5453063"/>
              <a:gd name="connsiteX61" fmla="*/ 357188 w 2271713"/>
              <a:gd name="connsiteY61" fmla="*/ 1747838 h 5453063"/>
              <a:gd name="connsiteX62" fmla="*/ 161925 w 2271713"/>
              <a:gd name="connsiteY62" fmla="*/ 1938338 h 5453063"/>
              <a:gd name="connsiteX63" fmla="*/ 152400 w 2271713"/>
              <a:gd name="connsiteY63" fmla="*/ 1981200 h 5453063"/>
              <a:gd name="connsiteX64" fmla="*/ 133350 w 2271713"/>
              <a:gd name="connsiteY64" fmla="*/ 2176463 h 5453063"/>
              <a:gd name="connsiteX65" fmla="*/ 142875 w 2271713"/>
              <a:gd name="connsiteY65" fmla="*/ 2271713 h 5453063"/>
              <a:gd name="connsiteX66" fmla="*/ 23813 w 2271713"/>
              <a:gd name="connsiteY66" fmla="*/ 2128838 h 5453063"/>
              <a:gd name="connsiteX67" fmla="*/ 0 w 2271713"/>
              <a:gd name="connsiteY67" fmla="*/ 1824038 h 5453063"/>
              <a:gd name="connsiteX68" fmla="*/ 85725 w 2271713"/>
              <a:gd name="connsiteY68" fmla="*/ 1576388 h 5453063"/>
              <a:gd name="connsiteX69" fmla="*/ 230982 w 2271713"/>
              <a:gd name="connsiteY69" fmla="*/ 1345406 h 5453063"/>
              <a:gd name="connsiteX70" fmla="*/ 566738 w 2271713"/>
              <a:gd name="connsiteY70" fmla="*/ 1152525 h 5453063"/>
              <a:gd name="connsiteX71" fmla="*/ 585788 w 2271713"/>
              <a:gd name="connsiteY71" fmla="*/ 990600 h 5453063"/>
              <a:gd name="connsiteX72" fmla="*/ 585788 w 2271713"/>
              <a:gd name="connsiteY72" fmla="*/ 742950 h 5453063"/>
              <a:gd name="connsiteX73" fmla="*/ 676275 w 2271713"/>
              <a:gd name="connsiteY73" fmla="*/ 404813 h 5453063"/>
              <a:gd name="connsiteX74" fmla="*/ 866775 w 2271713"/>
              <a:gd name="connsiteY74" fmla="*/ 119063 h 5453063"/>
              <a:gd name="connsiteX75" fmla="*/ 1123950 w 2271713"/>
              <a:gd name="connsiteY75" fmla="*/ 0 h 5453063"/>
              <a:gd name="connsiteX76" fmla="*/ 1381125 w 2271713"/>
              <a:gd name="connsiteY76" fmla="*/ 85725 h 5453063"/>
              <a:gd name="connsiteX0" fmla="*/ 1381125 w 2271713"/>
              <a:gd name="connsiteY0" fmla="*/ 85725 h 5453063"/>
              <a:gd name="connsiteX1" fmla="*/ 1457325 w 2271713"/>
              <a:gd name="connsiteY1" fmla="*/ 200025 h 5453063"/>
              <a:gd name="connsiteX2" fmla="*/ 1443038 w 2271713"/>
              <a:gd name="connsiteY2" fmla="*/ 266700 h 5453063"/>
              <a:gd name="connsiteX3" fmla="*/ 1509713 w 2271713"/>
              <a:gd name="connsiteY3" fmla="*/ 466725 h 5453063"/>
              <a:gd name="connsiteX4" fmla="*/ 1495425 w 2271713"/>
              <a:gd name="connsiteY4" fmla="*/ 757238 h 5453063"/>
              <a:gd name="connsiteX5" fmla="*/ 1428750 w 2271713"/>
              <a:gd name="connsiteY5" fmla="*/ 928688 h 5453063"/>
              <a:gd name="connsiteX6" fmla="*/ 1581150 w 2271713"/>
              <a:gd name="connsiteY6" fmla="*/ 919163 h 5453063"/>
              <a:gd name="connsiteX7" fmla="*/ 1947863 w 2271713"/>
              <a:gd name="connsiteY7" fmla="*/ 1176338 h 5453063"/>
              <a:gd name="connsiteX8" fmla="*/ 2271713 w 2271713"/>
              <a:gd name="connsiteY8" fmla="*/ 1504950 h 5453063"/>
              <a:gd name="connsiteX9" fmla="*/ 2271713 w 2271713"/>
              <a:gd name="connsiteY9" fmla="*/ 1552575 h 5453063"/>
              <a:gd name="connsiteX10" fmla="*/ 1962150 w 2271713"/>
              <a:gd name="connsiteY10" fmla="*/ 1871663 h 5453063"/>
              <a:gd name="connsiteX11" fmla="*/ 1809750 w 2271713"/>
              <a:gd name="connsiteY11" fmla="*/ 1995488 h 5453063"/>
              <a:gd name="connsiteX12" fmla="*/ 1724025 w 2271713"/>
              <a:gd name="connsiteY12" fmla="*/ 1947863 h 5453063"/>
              <a:gd name="connsiteX13" fmla="*/ 2038350 w 2271713"/>
              <a:gd name="connsiteY13" fmla="*/ 1528763 h 5453063"/>
              <a:gd name="connsiteX14" fmla="*/ 1695450 w 2271713"/>
              <a:gd name="connsiteY14" fmla="*/ 1252538 h 5453063"/>
              <a:gd name="connsiteX15" fmla="*/ 1652588 w 2271713"/>
              <a:gd name="connsiteY15" fmla="*/ 1428750 h 5453063"/>
              <a:gd name="connsiteX16" fmla="*/ 1595438 w 2271713"/>
              <a:gd name="connsiteY16" fmla="*/ 1566863 h 5453063"/>
              <a:gd name="connsiteX17" fmla="*/ 1628775 w 2271713"/>
              <a:gd name="connsiteY17" fmla="*/ 1800225 h 5453063"/>
              <a:gd name="connsiteX18" fmla="*/ 1747838 w 2271713"/>
              <a:gd name="connsiteY18" fmla="*/ 1990725 h 5453063"/>
              <a:gd name="connsiteX19" fmla="*/ 1824038 w 2271713"/>
              <a:gd name="connsiteY19" fmla="*/ 2105025 h 5453063"/>
              <a:gd name="connsiteX20" fmla="*/ 1990725 w 2271713"/>
              <a:gd name="connsiteY20" fmla="*/ 2428875 h 5453063"/>
              <a:gd name="connsiteX21" fmla="*/ 1990725 w 2271713"/>
              <a:gd name="connsiteY21" fmla="*/ 2795588 h 5453063"/>
              <a:gd name="connsiteX22" fmla="*/ 1857375 w 2271713"/>
              <a:gd name="connsiteY22" fmla="*/ 3167063 h 5453063"/>
              <a:gd name="connsiteX23" fmla="*/ 1790700 w 2271713"/>
              <a:gd name="connsiteY23" fmla="*/ 3624263 h 5453063"/>
              <a:gd name="connsiteX24" fmla="*/ 1495425 w 2271713"/>
              <a:gd name="connsiteY24" fmla="*/ 4500563 h 5453063"/>
              <a:gd name="connsiteX25" fmla="*/ 1404938 w 2271713"/>
              <a:gd name="connsiteY25" fmla="*/ 4824413 h 5453063"/>
              <a:gd name="connsiteX26" fmla="*/ 1585913 w 2271713"/>
              <a:gd name="connsiteY26" fmla="*/ 5129213 h 5453063"/>
              <a:gd name="connsiteX27" fmla="*/ 1728788 w 2271713"/>
              <a:gd name="connsiteY27" fmla="*/ 5219700 h 5453063"/>
              <a:gd name="connsiteX28" fmla="*/ 1733550 w 2271713"/>
              <a:gd name="connsiteY28" fmla="*/ 5243513 h 5453063"/>
              <a:gd name="connsiteX29" fmla="*/ 1643063 w 2271713"/>
              <a:gd name="connsiteY29" fmla="*/ 5262563 h 5453063"/>
              <a:gd name="connsiteX30" fmla="*/ 1404938 w 2271713"/>
              <a:gd name="connsiteY30" fmla="*/ 5143500 h 5453063"/>
              <a:gd name="connsiteX31" fmla="*/ 1333500 w 2271713"/>
              <a:gd name="connsiteY31" fmla="*/ 5167313 h 5453063"/>
              <a:gd name="connsiteX32" fmla="*/ 1243013 w 2271713"/>
              <a:gd name="connsiteY32" fmla="*/ 5110163 h 5453063"/>
              <a:gd name="connsiteX33" fmla="*/ 1238250 w 2271713"/>
              <a:gd name="connsiteY33" fmla="*/ 5224463 h 5453063"/>
              <a:gd name="connsiteX34" fmla="*/ 1100138 w 2271713"/>
              <a:gd name="connsiteY34" fmla="*/ 5453063 h 5453063"/>
              <a:gd name="connsiteX35" fmla="*/ 1038225 w 2271713"/>
              <a:gd name="connsiteY35" fmla="*/ 5453063 h 5453063"/>
              <a:gd name="connsiteX36" fmla="*/ 1023938 w 2271713"/>
              <a:gd name="connsiteY36" fmla="*/ 5148263 h 5453063"/>
              <a:gd name="connsiteX37" fmla="*/ 1185863 w 2271713"/>
              <a:gd name="connsiteY37" fmla="*/ 4848225 h 5453063"/>
              <a:gd name="connsiteX38" fmla="*/ 1271588 w 2271713"/>
              <a:gd name="connsiteY38" fmla="*/ 4095750 h 5453063"/>
              <a:gd name="connsiteX39" fmla="*/ 1419225 w 2271713"/>
              <a:gd name="connsiteY39" fmla="*/ 3509963 h 5453063"/>
              <a:gd name="connsiteX40" fmla="*/ 1262063 w 2271713"/>
              <a:gd name="connsiteY40" fmla="*/ 3328988 h 5453063"/>
              <a:gd name="connsiteX41" fmla="*/ 1147763 w 2271713"/>
              <a:gd name="connsiteY41" fmla="*/ 2981325 h 5453063"/>
              <a:gd name="connsiteX42" fmla="*/ 1066800 w 2271713"/>
              <a:gd name="connsiteY42" fmla="*/ 2671763 h 5453063"/>
              <a:gd name="connsiteX43" fmla="*/ 1128713 w 2271713"/>
              <a:gd name="connsiteY43" fmla="*/ 2085975 h 5453063"/>
              <a:gd name="connsiteX44" fmla="*/ 957263 w 2271713"/>
              <a:gd name="connsiteY44" fmla="*/ 1604963 h 5453063"/>
              <a:gd name="connsiteX45" fmla="*/ 852488 w 2271713"/>
              <a:gd name="connsiteY45" fmla="*/ 1490663 h 5453063"/>
              <a:gd name="connsiteX46" fmla="*/ 785813 w 2271713"/>
              <a:gd name="connsiteY46" fmla="*/ 2143125 h 5453063"/>
              <a:gd name="connsiteX47" fmla="*/ 962025 w 2271713"/>
              <a:gd name="connsiteY47" fmla="*/ 2586038 h 5453063"/>
              <a:gd name="connsiteX48" fmla="*/ 1004888 w 2271713"/>
              <a:gd name="connsiteY48" fmla="*/ 2790825 h 5453063"/>
              <a:gd name="connsiteX49" fmla="*/ 1066800 w 2271713"/>
              <a:gd name="connsiteY49" fmla="*/ 2843213 h 5453063"/>
              <a:gd name="connsiteX50" fmla="*/ 1066800 w 2271713"/>
              <a:gd name="connsiteY50" fmla="*/ 3071813 h 5453063"/>
              <a:gd name="connsiteX51" fmla="*/ 1023938 w 2271713"/>
              <a:gd name="connsiteY51" fmla="*/ 3167063 h 5453063"/>
              <a:gd name="connsiteX52" fmla="*/ 828675 w 2271713"/>
              <a:gd name="connsiteY52" fmla="*/ 3171825 h 5453063"/>
              <a:gd name="connsiteX53" fmla="*/ 766763 w 2271713"/>
              <a:gd name="connsiteY53" fmla="*/ 3062288 h 5453063"/>
              <a:gd name="connsiteX54" fmla="*/ 828675 w 2271713"/>
              <a:gd name="connsiteY54" fmla="*/ 2947988 h 5453063"/>
              <a:gd name="connsiteX55" fmla="*/ 904875 w 2271713"/>
              <a:gd name="connsiteY55" fmla="*/ 2957513 h 5453063"/>
              <a:gd name="connsiteX56" fmla="*/ 914400 w 2271713"/>
              <a:gd name="connsiteY56" fmla="*/ 2909888 h 5453063"/>
              <a:gd name="connsiteX57" fmla="*/ 738188 w 2271713"/>
              <a:gd name="connsiteY57" fmla="*/ 2481263 h 5453063"/>
              <a:gd name="connsiteX58" fmla="*/ 619125 w 2271713"/>
              <a:gd name="connsiteY58" fmla="*/ 2209800 h 5453063"/>
              <a:gd name="connsiteX59" fmla="*/ 619125 w 2271713"/>
              <a:gd name="connsiteY59" fmla="*/ 1395413 h 5453063"/>
              <a:gd name="connsiteX60" fmla="*/ 523875 w 2271713"/>
              <a:gd name="connsiteY60" fmla="*/ 1600200 h 5453063"/>
              <a:gd name="connsiteX61" fmla="*/ 357188 w 2271713"/>
              <a:gd name="connsiteY61" fmla="*/ 1747838 h 5453063"/>
              <a:gd name="connsiteX62" fmla="*/ 161925 w 2271713"/>
              <a:gd name="connsiteY62" fmla="*/ 1938338 h 5453063"/>
              <a:gd name="connsiteX63" fmla="*/ 152400 w 2271713"/>
              <a:gd name="connsiteY63" fmla="*/ 1981200 h 5453063"/>
              <a:gd name="connsiteX64" fmla="*/ 133350 w 2271713"/>
              <a:gd name="connsiteY64" fmla="*/ 2176463 h 5453063"/>
              <a:gd name="connsiteX65" fmla="*/ 142875 w 2271713"/>
              <a:gd name="connsiteY65" fmla="*/ 2271713 h 5453063"/>
              <a:gd name="connsiteX66" fmla="*/ 23813 w 2271713"/>
              <a:gd name="connsiteY66" fmla="*/ 2128838 h 5453063"/>
              <a:gd name="connsiteX67" fmla="*/ 0 w 2271713"/>
              <a:gd name="connsiteY67" fmla="*/ 1824038 h 5453063"/>
              <a:gd name="connsiteX68" fmla="*/ 85725 w 2271713"/>
              <a:gd name="connsiteY68" fmla="*/ 1576388 h 5453063"/>
              <a:gd name="connsiteX69" fmla="*/ 230982 w 2271713"/>
              <a:gd name="connsiteY69" fmla="*/ 1345406 h 5453063"/>
              <a:gd name="connsiteX70" fmla="*/ 566738 w 2271713"/>
              <a:gd name="connsiteY70" fmla="*/ 1152525 h 5453063"/>
              <a:gd name="connsiteX71" fmla="*/ 585788 w 2271713"/>
              <a:gd name="connsiteY71" fmla="*/ 990600 h 5453063"/>
              <a:gd name="connsiteX72" fmla="*/ 585788 w 2271713"/>
              <a:gd name="connsiteY72" fmla="*/ 742950 h 5453063"/>
              <a:gd name="connsiteX73" fmla="*/ 676275 w 2271713"/>
              <a:gd name="connsiteY73" fmla="*/ 404813 h 5453063"/>
              <a:gd name="connsiteX74" fmla="*/ 866775 w 2271713"/>
              <a:gd name="connsiteY74" fmla="*/ 119063 h 5453063"/>
              <a:gd name="connsiteX75" fmla="*/ 1123950 w 2271713"/>
              <a:gd name="connsiteY75" fmla="*/ 0 h 5453063"/>
              <a:gd name="connsiteX76" fmla="*/ 1381125 w 2271713"/>
              <a:gd name="connsiteY76" fmla="*/ 85725 h 5453063"/>
              <a:gd name="connsiteX0" fmla="*/ 1381125 w 2271713"/>
              <a:gd name="connsiteY0" fmla="*/ 85725 h 5453063"/>
              <a:gd name="connsiteX1" fmla="*/ 1457325 w 2271713"/>
              <a:gd name="connsiteY1" fmla="*/ 200025 h 5453063"/>
              <a:gd name="connsiteX2" fmla="*/ 1443038 w 2271713"/>
              <a:gd name="connsiteY2" fmla="*/ 266700 h 5453063"/>
              <a:gd name="connsiteX3" fmla="*/ 1509713 w 2271713"/>
              <a:gd name="connsiteY3" fmla="*/ 466725 h 5453063"/>
              <a:gd name="connsiteX4" fmla="*/ 1495425 w 2271713"/>
              <a:gd name="connsiteY4" fmla="*/ 757238 h 5453063"/>
              <a:gd name="connsiteX5" fmla="*/ 1428750 w 2271713"/>
              <a:gd name="connsiteY5" fmla="*/ 928688 h 5453063"/>
              <a:gd name="connsiteX6" fmla="*/ 1581150 w 2271713"/>
              <a:gd name="connsiteY6" fmla="*/ 919163 h 5453063"/>
              <a:gd name="connsiteX7" fmla="*/ 1947863 w 2271713"/>
              <a:gd name="connsiteY7" fmla="*/ 1176338 h 5453063"/>
              <a:gd name="connsiteX8" fmla="*/ 2271713 w 2271713"/>
              <a:gd name="connsiteY8" fmla="*/ 1504950 h 5453063"/>
              <a:gd name="connsiteX9" fmla="*/ 2271713 w 2271713"/>
              <a:gd name="connsiteY9" fmla="*/ 1552575 h 5453063"/>
              <a:gd name="connsiteX10" fmla="*/ 1962150 w 2271713"/>
              <a:gd name="connsiteY10" fmla="*/ 1871663 h 5453063"/>
              <a:gd name="connsiteX11" fmla="*/ 1809750 w 2271713"/>
              <a:gd name="connsiteY11" fmla="*/ 1995488 h 5453063"/>
              <a:gd name="connsiteX12" fmla="*/ 1724025 w 2271713"/>
              <a:gd name="connsiteY12" fmla="*/ 1947863 h 5453063"/>
              <a:gd name="connsiteX13" fmla="*/ 2038350 w 2271713"/>
              <a:gd name="connsiteY13" fmla="*/ 1528763 h 5453063"/>
              <a:gd name="connsiteX14" fmla="*/ 1695450 w 2271713"/>
              <a:gd name="connsiteY14" fmla="*/ 1252538 h 5453063"/>
              <a:gd name="connsiteX15" fmla="*/ 1652588 w 2271713"/>
              <a:gd name="connsiteY15" fmla="*/ 1428750 h 5453063"/>
              <a:gd name="connsiteX16" fmla="*/ 1595438 w 2271713"/>
              <a:gd name="connsiteY16" fmla="*/ 1566863 h 5453063"/>
              <a:gd name="connsiteX17" fmla="*/ 1628775 w 2271713"/>
              <a:gd name="connsiteY17" fmla="*/ 1800225 h 5453063"/>
              <a:gd name="connsiteX18" fmla="*/ 1747838 w 2271713"/>
              <a:gd name="connsiteY18" fmla="*/ 1990725 h 5453063"/>
              <a:gd name="connsiteX19" fmla="*/ 1824038 w 2271713"/>
              <a:gd name="connsiteY19" fmla="*/ 2105025 h 5453063"/>
              <a:gd name="connsiteX20" fmla="*/ 1990725 w 2271713"/>
              <a:gd name="connsiteY20" fmla="*/ 2428875 h 5453063"/>
              <a:gd name="connsiteX21" fmla="*/ 1990725 w 2271713"/>
              <a:gd name="connsiteY21" fmla="*/ 2795588 h 5453063"/>
              <a:gd name="connsiteX22" fmla="*/ 1857375 w 2271713"/>
              <a:gd name="connsiteY22" fmla="*/ 3167063 h 5453063"/>
              <a:gd name="connsiteX23" fmla="*/ 1790700 w 2271713"/>
              <a:gd name="connsiteY23" fmla="*/ 3624263 h 5453063"/>
              <a:gd name="connsiteX24" fmla="*/ 1495425 w 2271713"/>
              <a:gd name="connsiteY24" fmla="*/ 4500563 h 5453063"/>
              <a:gd name="connsiteX25" fmla="*/ 1404938 w 2271713"/>
              <a:gd name="connsiteY25" fmla="*/ 4824413 h 5453063"/>
              <a:gd name="connsiteX26" fmla="*/ 1585913 w 2271713"/>
              <a:gd name="connsiteY26" fmla="*/ 5129213 h 5453063"/>
              <a:gd name="connsiteX27" fmla="*/ 1728788 w 2271713"/>
              <a:gd name="connsiteY27" fmla="*/ 5219700 h 5453063"/>
              <a:gd name="connsiteX28" fmla="*/ 1733550 w 2271713"/>
              <a:gd name="connsiteY28" fmla="*/ 5243513 h 5453063"/>
              <a:gd name="connsiteX29" fmla="*/ 1643063 w 2271713"/>
              <a:gd name="connsiteY29" fmla="*/ 5262563 h 5453063"/>
              <a:gd name="connsiteX30" fmla="*/ 1404938 w 2271713"/>
              <a:gd name="connsiteY30" fmla="*/ 5143500 h 5453063"/>
              <a:gd name="connsiteX31" fmla="*/ 1333500 w 2271713"/>
              <a:gd name="connsiteY31" fmla="*/ 5167313 h 5453063"/>
              <a:gd name="connsiteX32" fmla="*/ 1243013 w 2271713"/>
              <a:gd name="connsiteY32" fmla="*/ 5110163 h 5453063"/>
              <a:gd name="connsiteX33" fmla="*/ 1238250 w 2271713"/>
              <a:gd name="connsiteY33" fmla="*/ 5224463 h 5453063"/>
              <a:gd name="connsiteX34" fmla="*/ 1100138 w 2271713"/>
              <a:gd name="connsiteY34" fmla="*/ 5453063 h 5453063"/>
              <a:gd name="connsiteX35" fmla="*/ 1038225 w 2271713"/>
              <a:gd name="connsiteY35" fmla="*/ 5453063 h 5453063"/>
              <a:gd name="connsiteX36" fmla="*/ 1023938 w 2271713"/>
              <a:gd name="connsiteY36" fmla="*/ 5148263 h 5453063"/>
              <a:gd name="connsiteX37" fmla="*/ 1185863 w 2271713"/>
              <a:gd name="connsiteY37" fmla="*/ 4848225 h 5453063"/>
              <a:gd name="connsiteX38" fmla="*/ 1271588 w 2271713"/>
              <a:gd name="connsiteY38" fmla="*/ 4095750 h 5453063"/>
              <a:gd name="connsiteX39" fmla="*/ 1419225 w 2271713"/>
              <a:gd name="connsiteY39" fmla="*/ 3509963 h 5453063"/>
              <a:gd name="connsiteX40" fmla="*/ 1262063 w 2271713"/>
              <a:gd name="connsiteY40" fmla="*/ 3328988 h 5453063"/>
              <a:gd name="connsiteX41" fmla="*/ 1147763 w 2271713"/>
              <a:gd name="connsiteY41" fmla="*/ 2981325 h 5453063"/>
              <a:gd name="connsiteX42" fmla="*/ 1066800 w 2271713"/>
              <a:gd name="connsiteY42" fmla="*/ 2671763 h 5453063"/>
              <a:gd name="connsiteX43" fmla="*/ 1128713 w 2271713"/>
              <a:gd name="connsiteY43" fmla="*/ 2085975 h 5453063"/>
              <a:gd name="connsiteX44" fmla="*/ 957263 w 2271713"/>
              <a:gd name="connsiteY44" fmla="*/ 1604963 h 5453063"/>
              <a:gd name="connsiteX45" fmla="*/ 852488 w 2271713"/>
              <a:gd name="connsiteY45" fmla="*/ 1490663 h 5453063"/>
              <a:gd name="connsiteX46" fmla="*/ 785813 w 2271713"/>
              <a:gd name="connsiteY46" fmla="*/ 2143125 h 5453063"/>
              <a:gd name="connsiteX47" fmla="*/ 962025 w 2271713"/>
              <a:gd name="connsiteY47" fmla="*/ 2586038 h 5453063"/>
              <a:gd name="connsiteX48" fmla="*/ 1004888 w 2271713"/>
              <a:gd name="connsiteY48" fmla="*/ 2790825 h 5453063"/>
              <a:gd name="connsiteX49" fmla="*/ 1066800 w 2271713"/>
              <a:gd name="connsiteY49" fmla="*/ 2843213 h 5453063"/>
              <a:gd name="connsiteX50" fmla="*/ 1066800 w 2271713"/>
              <a:gd name="connsiteY50" fmla="*/ 3071813 h 5453063"/>
              <a:gd name="connsiteX51" fmla="*/ 1023938 w 2271713"/>
              <a:gd name="connsiteY51" fmla="*/ 3167063 h 5453063"/>
              <a:gd name="connsiteX52" fmla="*/ 828675 w 2271713"/>
              <a:gd name="connsiteY52" fmla="*/ 3171825 h 5453063"/>
              <a:gd name="connsiteX53" fmla="*/ 766763 w 2271713"/>
              <a:gd name="connsiteY53" fmla="*/ 3062288 h 5453063"/>
              <a:gd name="connsiteX54" fmla="*/ 828675 w 2271713"/>
              <a:gd name="connsiteY54" fmla="*/ 2947988 h 5453063"/>
              <a:gd name="connsiteX55" fmla="*/ 904875 w 2271713"/>
              <a:gd name="connsiteY55" fmla="*/ 2957513 h 5453063"/>
              <a:gd name="connsiteX56" fmla="*/ 914400 w 2271713"/>
              <a:gd name="connsiteY56" fmla="*/ 2909888 h 5453063"/>
              <a:gd name="connsiteX57" fmla="*/ 738188 w 2271713"/>
              <a:gd name="connsiteY57" fmla="*/ 2481263 h 5453063"/>
              <a:gd name="connsiteX58" fmla="*/ 619125 w 2271713"/>
              <a:gd name="connsiteY58" fmla="*/ 2209800 h 5453063"/>
              <a:gd name="connsiteX59" fmla="*/ 619125 w 2271713"/>
              <a:gd name="connsiteY59" fmla="*/ 1395413 h 5453063"/>
              <a:gd name="connsiteX60" fmla="*/ 523875 w 2271713"/>
              <a:gd name="connsiteY60" fmla="*/ 1600200 h 5453063"/>
              <a:gd name="connsiteX61" fmla="*/ 357188 w 2271713"/>
              <a:gd name="connsiteY61" fmla="*/ 1747838 h 5453063"/>
              <a:gd name="connsiteX62" fmla="*/ 161925 w 2271713"/>
              <a:gd name="connsiteY62" fmla="*/ 1938338 h 5453063"/>
              <a:gd name="connsiteX63" fmla="*/ 152400 w 2271713"/>
              <a:gd name="connsiteY63" fmla="*/ 1981200 h 5453063"/>
              <a:gd name="connsiteX64" fmla="*/ 133350 w 2271713"/>
              <a:gd name="connsiteY64" fmla="*/ 2176463 h 5453063"/>
              <a:gd name="connsiteX65" fmla="*/ 142875 w 2271713"/>
              <a:gd name="connsiteY65" fmla="*/ 2271713 h 5453063"/>
              <a:gd name="connsiteX66" fmla="*/ 23813 w 2271713"/>
              <a:gd name="connsiteY66" fmla="*/ 2128838 h 5453063"/>
              <a:gd name="connsiteX67" fmla="*/ 0 w 2271713"/>
              <a:gd name="connsiteY67" fmla="*/ 1824038 h 5453063"/>
              <a:gd name="connsiteX68" fmla="*/ 150019 w 2271713"/>
              <a:gd name="connsiteY68" fmla="*/ 1564482 h 5453063"/>
              <a:gd name="connsiteX69" fmla="*/ 230982 w 2271713"/>
              <a:gd name="connsiteY69" fmla="*/ 1345406 h 5453063"/>
              <a:gd name="connsiteX70" fmla="*/ 566738 w 2271713"/>
              <a:gd name="connsiteY70" fmla="*/ 1152525 h 5453063"/>
              <a:gd name="connsiteX71" fmla="*/ 585788 w 2271713"/>
              <a:gd name="connsiteY71" fmla="*/ 990600 h 5453063"/>
              <a:gd name="connsiteX72" fmla="*/ 585788 w 2271713"/>
              <a:gd name="connsiteY72" fmla="*/ 742950 h 5453063"/>
              <a:gd name="connsiteX73" fmla="*/ 676275 w 2271713"/>
              <a:gd name="connsiteY73" fmla="*/ 404813 h 5453063"/>
              <a:gd name="connsiteX74" fmla="*/ 866775 w 2271713"/>
              <a:gd name="connsiteY74" fmla="*/ 119063 h 5453063"/>
              <a:gd name="connsiteX75" fmla="*/ 1123950 w 2271713"/>
              <a:gd name="connsiteY75" fmla="*/ 0 h 5453063"/>
              <a:gd name="connsiteX76" fmla="*/ 1381125 w 2271713"/>
              <a:gd name="connsiteY76" fmla="*/ 85725 h 5453063"/>
              <a:gd name="connsiteX0" fmla="*/ 1381125 w 2271713"/>
              <a:gd name="connsiteY0" fmla="*/ 85725 h 5453063"/>
              <a:gd name="connsiteX1" fmla="*/ 1457325 w 2271713"/>
              <a:gd name="connsiteY1" fmla="*/ 200025 h 5453063"/>
              <a:gd name="connsiteX2" fmla="*/ 1443038 w 2271713"/>
              <a:gd name="connsiteY2" fmla="*/ 266700 h 5453063"/>
              <a:gd name="connsiteX3" fmla="*/ 1509713 w 2271713"/>
              <a:gd name="connsiteY3" fmla="*/ 466725 h 5453063"/>
              <a:gd name="connsiteX4" fmla="*/ 1495425 w 2271713"/>
              <a:gd name="connsiteY4" fmla="*/ 757238 h 5453063"/>
              <a:gd name="connsiteX5" fmla="*/ 1428750 w 2271713"/>
              <a:gd name="connsiteY5" fmla="*/ 928688 h 5453063"/>
              <a:gd name="connsiteX6" fmla="*/ 1581150 w 2271713"/>
              <a:gd name="connsiteY6" fmla="*/ 919163 h 5453063"/>
              <a:gd name="connsiteX7" fmla="*/ 1947863 w 2271713"/>
              <a:gd name="connsiteY7" fmla="*/ 1176338 h 5453063"/>
              <a:gd name="connsiteX8" fmla="*/ 2271713 w 2271713"/>
              <a:gd name="connsiteY8" fmla="*/ 1504950 h 5453063"/>
              <a:gd name="connsiteX9" fmla="*/ 2271713 w 2271713"/>
              <a:gd name="connsiteY9" fmla="*/ 1552575 h 5453063"/>
              <a:gd name="connsiteX10" fmla="*/ 1962150 w 2271713"/>
              <a:gd name="connsiteY10" fmla="*/ 1871663 h 5453063"/>
              <a:gd name="connsiteX11" fmla="*/ 1809750 w 2271713"/>
              <a:gd name="connsiteY11" fmla="*/ 1995488 h 5453063"/>
              <a:gd name="connsiteX12" fmla="*/ 1724025 w 2271713"/>
              <a:gd name="connsiteY12" fmla="*/ 1947863 h 5453063"/>
              <a:gd name="connsiteX13" fmla="*/ 2038350 w 2271713"/>
              <a:gd name="connsiteY13" fmla="*/ 1528763 h 5453063"/>
              <a:gd name="connsiteX14" fmla="*/ 1695450 w 2271713"/>
              <a:gd name="connsiteY14" fmla="*/ 1252538 h 5453063"/>
              <a:gd name="connsiteX15" fmla="*/ 1652588 w 2271713"/>
              <a:gd name="connsiteY15" fmla="*/ 1428750 h 5453063"/>
              <a:gd name="connsiteX16" fmla="*/ 1595438 w 2271713"/>
              <a:gd name="connsiteY16" fmla="*/ 1566863 h 5453063"/>
              <a:gd name="connsiteX17" fmla="*/ 1628775 w 2271713"/>
              <a:gd name="connsiteY17" fmla="*/ 1800225 h 5453063"/>
              <a:gd name="connsiteX18" fmla="*/ 1747838 w 2271713"/>
              <a:gd name="connsiteY18" fmla="*/ 1990725 h 5453063"/>
              <a:gd name="connsiteX19" fmla="*/ 1824038 w 2271713"/>
              <a:gd name="connsiteY19" fmla="*/ 2105025 h 5453063"/>
              <a:gd name="connsiteX20" fmla="*/ 1990725 w 2271713"/>
              <a:gd name="connsiteY20" fmla="*/ 2428875 h 5453063"/>
              <a:gd name="connsiteX21" fmla="*/ 1990725 w 2271713"/>
              <a:gd name="connsiteY21" fmla="*/ 2795588 h 5453063"/>
              <a:gd name="connsiteX22" fmla="*/ 1857375 w 2271713"/>
              <a:gd name="connsiteY22" fmla="*/ 3167063 h 5453063"/>
              <a:gd name="connsiteX23" fmla="*/ 1790700 w 2271713"/>
              <a:gd name="connsiteY23" fmla="*/ 3624263 h 5453063"/>
              <a:gd name="connsiteX24" fmla="*/ 1495425 w 2271713"/>
              <a:gd name="connsiteY24" fmla="*/ 4500563 h 5453063"/>
              <a:gd name="connsiteX25" fmla="*/ 1404938 w 2271713"/>
              <a:gd name="connsiteY25" fmla="*/ 4824413 h 5453063"/>
              <a:gd name="connsiteX26" fmla="*/ 1585913 w 2271713"/>
              <a:gd name="connsiteY26" fmla="*/ 5129213 h 5453063"/>
              <a:gd name="connsiteX27" fmla="*/ 1728788 w 2271713"/>
              <a:gd name="connsiteY27" fmla="*/ 5219700 h 5453063"/>
              <a:gd name="connsiteX28" fmla="*/ 1733550 w 2271713"/>
              <a:gd name="connsiteY28" fmla="*/ 5243513 h 5453063"/>
              <a:gd name="connsiteX29" fmla="*/ 1643063 w 2271713"/>
              <a:gd name="connsiteY29" fmla="*/ 5262563 h 5453063"/>
              <a:gd name="connsiteX30" fmla="*/ 1404938 w 2271713"/>
              <a:gd name="connsiteY30" fmla="*/ 5143500 h 5453063"/>
              <a:gd name="connsiteX31" fmla="*/ 1333500 w 2271713"/>
              <a:gd name="connsiteY31" fmla="*/ 5167313 h 5453063"/>
              <a:gd name="connsiteX32" fmla="*/ 1243013 w 2271713"/>
              <a:gd name="connsiteY32" fmla="*/ 5110163 h 5453063"/>
              <a:gd name="connsiteX33" fmla="*/ 1238250 w 2271713"/>
              <a:gd name="connsiteY33" fmla="*/ 5224463 h 5453063"/>
              <a:gd name="connsiteX34" fmla="*/ 1100138 w 2271713"/>
              <a:gd name="connsiteY34" fmla="*/ 5453063 h 5453063"/>
              <a:gd name="connsiteX35" fmla="*/ 1038225 w 2271713"/>
              <a:gd name="connsiteY35" fmla="*/ 5453063 h 5453063"/>
              <a:gd name="connsiteX36" fmla="*/ 1023938 w 2271713"/>
              <a:gd name="connsiteY36" fmla="*/ 5148263 h 5453063"/>
              <a:gd name="connsiteX37" fmla="*/ 1185863 w 2271713"/>
              <a:gd name="connsiteY37" fmla="*/ 4848225 h 5453063"/>
              <a:gd name="connsiteX38" fmla="*/ 1271588 w 2271713"/>
              <a:gd name="connsiteY38" fmla="*/ 4095750 h 5453063"/>
              <a:gd name="connsiteX39" fmla="*/ 1419225 w 2271713"/>
              <a:gd name="connsiteY39" fmla="*/ 3509963 h 5453063"/>
              <a:gd name="connsiteX40" fmla="*/ 1262063 w 2271713"/>
              <a:gd name="connsiteY40" fmla="*/ 3328988 h 5453063"/>
              <a:gd name="connsiteX41" fmla="*/ 1147763 w 2271713"/>
              <a:gd name="connsiteY41" fmla="*/ 2981325 h 5453063"/>
              <a:gd name="connsiteX42" fmla="*/ 1066800 w 2271713"/>
              <a:gd name="connsiteY42" fmla="*/ 2671763 h 5453063"/>
              <a:gd name="connsiteX43" fmla="*/ 1128713 w 2271713"/>
              <a:gd name="connsiteY43" fmla="*/ 2085975 h 5453063"/>
              <a:gd name="connsiteX44" fmla="*/ 957263 w 2271713"/>
              <a:gd name="connsiteY44" fmla="*/ 1604963 h 5453063"/>
              <a:gd name="connsiteX45" fmla="*/ 852488 w 2271713"/>
              <a:gd name="connsiteY45" fmla="*/ 1490663 h 5453063"/>
              <a:gd name="connsiteX46" fmla="*/ 785813 w 2271713"/>
              <a:gd name="connsiteY46" fmla="*/ 2143125 h 5453063"/>
              <a:gd name="connsiteX47" fmla="*/ 962025 w 2271713"/>
              <a:gd name="connsiteY47" fmla="*/ 2586038 h 5453063"/>
              <a:gd name="connsiteX48" fmla="*/ 1004888 w 2271713"/>
              <a:gd name="connsiteY48" fmla="*/ 2790825 h 5453063"/>
              <a:gd name="connsiteX49" fmla="*/ 1066800 w 2271713"/>
              <a:gd name="connsiteY49" fmla="*/ 2843213 h 5453063"/>
              <a:gd name="connsiteX50" fmla="*/ 1066800 w 2271713"/>
              <a:gd name="connsiteY50" fmla="*/ 3071813 h 5453063"/>
              <a:gd name="connsiteX51" fmla="*/ 1023938 w 2271713"/>
              <a:gd name="connsiteY51" fmla="*/ 3167063 h 5453063"/>
              <a:gd name="connsiteX52" fmla="*/ 828675 w 2271713"/>
              <a:gd name="connsiteY52" fmla="*/ 3171825 h 5453063"/>
              <a:gd name="connsiteX53" fmla="*/ 766763 w 2271713"/>
              <a:gd name="connsiteY53" fmla="*/ 3062288 h 5453063"/>
              <a:gd name="connsiteX54" fmla="*/ 828675 w 2271713"/>
              <a:gd name="connsiteY54" fmla="*/ 2947988 h 5453063"/>
              <a:gd name="connsiteX55" fmla="*/ 904875 w 2271713"/>
              <a:gd name="connsiteY55" fmla="*/ 2957513 h 5453063"/>
              <a:gd name="connsiteX56" fmla="*/ 914400 w 2271713"/>
              <a:gd name="connsiteY56" fmla="*/ 2909888 h 5453063"/>
              <a:gd name="connsiteX57" fmla="*/ 738188 w 2271713"/>
              <a:gd name="connsiteY57" fmla="*/ 2481263 h 5453063"/>
              <a:gd name="connsiteX58" fmla="*/ 619125 w 2271713"/>
              <a:gd name="connsiteY58" fmla="*/ 2209800 h 5453063"/>
              <a:gd name="connsiteX59" fmla="*/ 619125 w 2271713"/>
              <a:gd name="connsiteY59" fmla="*/ 1395413 h 5453063"/>
              <a:gd name="connsiteX60" fmla="*/ 523875 w 2271713"/>
              <a:gd name="connsiteY60" fmla="*/ 1600200 h 5453063"/>
              <a:gd name="connsiteX61" fmla="*/ 357188 w 2271713"/>
              <a:gd name="connsiteY61" fmla="*/ 1747838 h 5453063"/>
              <a:gd name="connsiteX62" fmla="*/ 161925 w 2271713"/>
              <a:gd name="connsiteY62" fmla="*/ 1938338 h 5453063"/>
              <a:gd name="connsiteX63" fmla="*/ 152400 w 2271713"/>
              <a:gd name="connsiteY63" fmla="*/ 1981200 h 5453063"/>
              <a:gd name="connsiteX64" fmla="*/ 133350 w 2271713"/>
              <a:gd name="connsiteY64" fmla="*/ 2176463 h 5453063"/>
              <a:gd name="connsiteX65" fmla="*/ 142875 w 2271713"/>
              <a:gd name="connsiteY65" fmla="*/ 2271713 h 5453063"/>
              <a:gd name="connsiteX66" fmla="*/ 23813 w 2271713"/>
              <a:gd name="connsiteY66" fmla="*/ 2128838 h 5453063"/>
              <a:gd name="connsiteX67" fmla="*/ 0 w 2271713"/>
              <a:gd name="connsiteY67" fmla="*/ 1824038 h 5453063"/>
              <a:gd name="connsiteX68" fmla="*/ 92869 w 2271713"/>
              <a:gd name="connsiteY68" fmla="*/ 1585913 h 5453063"/>
              <a:gd name="connsiteX69" fmla="*/ 230982 w 2271713"/>
              <a:gd name="connsiteY69" fmla="*/ 1345406 h 5453063"/>
              <a:gd name="connsiteX70" fmla="*/ 566738 w 2271713"/>
              <a:gd name="connsiteY70" fmla="*/ 1152525 h 5453063"/>
              <a:gd name="connsiteX71" fmla="*/ 585788 w 2271713"/>
              <a:gd name="connsiteY71" fmla="*/ 990600 h 5453063"/>
              <a:gd name="connsiteX72" fmla="*/ 585788 w 2271713"/>
              <a:gd name="connsiteY72" fmla="*/ 742950 h 5453063"/>
              <a:gd name="connsiteX73" fmla="*/ 676275 w 2271713"/>
              <a:gd name="connsiteY73" fmla="*/ 404813 h 5453063"/>
              <a:gd name="connsiteX74" fmla="*/ 866775 w 2271713"/>
              <a:gd name="connsiteY74" fmla="*/ 119063 h 5453063"/>
              <a:gd name="connsiteX75" fmla="*/ 1123950 w 2271713"/>
              <a:gd name="connsiteY75" fmla="*/ 0 h 5453063"/>
              <a:gd name="connsiteX76" fmla="*/ 1381125 w 2271713"/>
              <a:gd name="connsiteY76" fmla="*/ 85725 h 5453063"/>
              <a:gd name="connsiteX0" fmla="*/ 1378743 w 2269331"/>
              <a:gd name="connsiteY0" fmla="*/ 85725 h 5453063"/>
              <a:gd name="connsiteX1" fmla="*/ 1454943 w 2269331"/>
              <a:gd name="connsiteY1" fmla="*/ 200025 h 5453063"/>
              <a:gd name="connsiteX2" fmla="*/ 1440656 w 2269331"/>
              <a:gd name="connsiteY2" fmla="*/ 266700 h 5453063"/>
              <a:gd name="connsiteX3" fmla="*/ 1507331 w 2269331"/>
              <a:gd name="connsiteY3" fmla="*/ 466725 h 5453063"/>
              <a:gd name="connsiteX4" fmla="*/ 1493043 w 2269331"/>
              <a:gd name="connsiteY4" fmla="*/ 757238 h 5453063"/>
              <a:gd name="connsiteX5" fmla="*/ 1426368 w 2269331"/>
              <a:gd name="connsiteY5" fmla="*/ 928688 h 5453063"/>
              <a:gd name="connsiteX6" fmla="*/ 1578768 w 2269331"/>
              <a:gd name="connsiteY6" fmla="*/ 919163 h 5453063"/>
              <a:gd name="connsiteX7" fmla="*/ 1945481 w 2269331"/>
              <a:gd name="connsiteY7" fmla="*/ 1176338 h 5453063"/>
              <a:gd name="connsiteX8" fmla="*/ 2269331 w 2269331"/>
              <a:gd name="connsiteY8" fmla="*/ 1504950 h 5453063"/>
              <a:gd name="connsiteX9" fmla="*/ 2269331 w 2269331"/>
              <a:gd name="connsiteY9" fmla="*/ 1552575 h 5453063"/>
              <a:gd name="connsiteX10" fmla="*/ 1959768 w 2269331"/>
              <a:gd name="connsiteY10" fmla="*/ 1871663 h 5453063"/>
              <a:gd name="connsiteX11" fmla="*/ 1807368 w 2269331"/>
              <a:gd name="connsiteY11" fmla="*/ 1995488 h 5453063"/>
              <a:gd name="connsiteX12" fmla="*/ 1721643 w 2269331"/>
              <a:gd name="connsiteY12" fmla="*/ 1947863 h 5453063"/>
              <a:gd name="connsiteX13" fmla="*/ 2035968 w 2269331"/>
              <a:gd name="connsiteY13" fmla="*/ 1528763 h 5453063"/>
              <a:gd name="connsiteX14" fmla="*/ 1693068 w 2269331"/>
              <a:gd name="connsiteY14" fmla="*/ 1252538 h 5453063"/>
              <a:gd name="connsiteX15" fmla="*/ 1650206 w 2269331"/>
              <a:gd name="connsiteY15" fmla="*/ 1428750 h 5453063"/>
              <a:gd name="connsiteX16" fmla="*/ 1593056 w 2269331"/>
              <a:gd name="connsiteY16" fmla="*/ 1566863 h 5453063"/>
              <a:gd name="connsiteX17" fmla="*/ 1626393 w 2269331"/>
              <a:gd name="connsiteY17" fmla="*/ 1800225 h 5453063"/>
              <a:gd name="connsiteX18" fmla="*/ 1745456 w 2269331"/>
              <a:gd name="connsiteY18" fmla="*/ 1990725 h 5453063"/>
              <a:gd name="connsiteX19" fmla="*/ 1821656 w 2269331"/>
              <a:gd name="connsiteY19" fmla="*/ 2105025 h 5453063"/>
              <a:gd name="connsiteX20" fmla="*/ 1988343 w 2269331"/>
              <a:gd name="connsiteY20" fmla="*/ 2428875 h 5453063"/>
              <a:gd name="connsiteX21" fmla="*/ 1988343 w 2269331"/>
              <a:gd name="connsiteY21" fmla="*/ 2795588 h 5453063"/>
              <a:gd name="connsiteX22" fmla="*/ 1854993 w 2269331"/>
              <a:gd name="connsiteY22" fmla="*/ 3167063 h 5453063"/>
              <a:gd name="connsiteX23" fmla="*/ 1788318 w 2269331"/>
              <a:gd name="connsiteY23" fmla="*/ 3624263 h 5453063"/>
              <a:gd name="connsiteX24" fmla="*/ 1493043 w 2269331"/>
              <a:gd name="connsiteY24" fmla="*/ 4500563 h 5453063"/>
              <a:gd name="connsiteX25" fmla="*/ 1402556 w 2269331"/>
              <a:gd name="connsiteY25" fmla="*/ 4824413 h 5453063"/>
              <a:gd name="connsiteX26" fmla="*/ 1583531 w 2269331"/>
              <a:gd name="connsiteY26" fmla="*/ 5129213 h 5453063"/>
              <a:gd name="connsiteX27" fmla="*/ 1726406 w 2269331"/>
              <a:gd name="connsiteY27" fmla="*/ 5219700 h 5453063"/>
              <a:gd name="connsiteX28" fmla="*/ 1731168 w 2269331"/>
              <a:gd name="connsiteY28" fmla="*/ 5243513 h 5453063"/>
              <a:gd name="connsiteX29" fmla="*/ 1640681 w 2269331"/>
              <a:gd name="connsiteY29" fmla="*/ 5262563 h 5453063"/>
              <a:gd name="connsiteX30" fmla="*/ 1402556 w 2269331"/>
              <a:gd name="connsiteY30" fmla="*/ 5143500 h 5453063"/>
              <a:gd name="connsiteX31" fmla="*/ 1331118 w 2269331"/>
              <a:gd name="connsiteY31" fmla="*/ 5167313 h 5453063"/>
              <a:gd name="connsiteX32" fmla="*/ 1240631 w 2269331"/>
              <a:gd name="connsiteY32" fmla="*/ 5110163 h 5453063"/>
              <a:gd name="connsiteX33" fmla="*/ 1235868 w 2269331"/>
              <a:gd name="connsiteY33" fmla="*/ 5224463 h 5453063"/>
              <a:gd name="connsiteX34" fmla="*/ 1097756 w 2269331"/>
              <a:gd name="connsiteY34" fmla="*/ 5453063 h 5453063"/>
              <a:gd name="connsiteX35" fmla="*/ 1035843 w 2269331"/>
              <a:gd name="connsiteY35" fmla="*/ 5453063 h 5453063"/>
              <a:gd name="connsiteX36" fmla="*/ 1021556 w 2269331"/>
              <a:gd name="connsiteY36" fmla="*/ 5148263 h 5453063"/>
              <a:gd name="connsiteX37" fmla="*/ 1183481 w 2269331"/>
              <a:gd name="connsiteY37" fmla="*/ 4848225 h 5453063"/>
              <a:gd name="connsiteX38" fmla="*/ 1269206 w 2269331"/>
              <a:gd name="connsiteY38" fmla="*/ 4095750 h 5453063"/>
              <a:gd name="connsiteX39" fmla="*/ 1416843 w 2269331"/>
              <a:gd name="connsiteY39" fmla="*/ 3509963 h 5453063"/>
              <a:gd name="connsiteX40" fmla="*/ 1259681 w 2269331"/>
              <a:gd name="connsiteY40" fmla="*/ 3328988 h 5453063"/>
              <a:gd name="connsiteX41" fmla="*/ 1145381 w 2269331"/>
              <a:gd name="connsiteY41" fmla="*/ 2981325 h 5453063"/>
              <a:gd name="connsiteX42" fmla="*/ 1064418 w 2269331"/>
              <a:gd name="connsiteY42" fmla="*/ 2671763 h 5453063"/>
              <a:gd name="connsiteX43" fmla="*/ 1126331 w 2269331"/>
              <a:gd name="connsiteY43" fmla="*/ 2085975 h 5453063"/>
              <a:gd name="connsiteX44" fmla="*/ 954881 w 2269331"/>
              <a:gd name="connsiteY44" fmla="*/ 1604963 h 5453063"/>
              <a:gd name="connsiteX45" fmla="*/ 850106 w 2269331"/>
              <a:gd name="connsiteY45" fmla="*/ 1490663 h 5453063"/>
              <a:gd name="connsiteX46" fmla="*/ 783431 w 2269331"/>
              <a:gd name="connsiteY46" fmla="*/ 2143125 h 5453063"/>
              <a:gd name="connsiteX47" fmla="*/ 959643 w 2269331"/>
              <a:gd name="connsiteY47" fmla="*/ 2586038 h 5453063"/>
              <a:gd name="connsiteX48" fmla="*/ 1002506 w 2269331"/>
              <a:gd name="connsiteY48" fmla="*/ 2790825 h 5453063"/>
              <a:gd name="connsiteX49" fmla="*/ 1064418 w 2269331"/>
              <a:gd name="connsiteY49" fmla="*/ 2843213 h 5453063"/>
              <a:gd name="connsiteX50" fmla="*/ 1064418 w 2269331"/>
              <a:gd name="connsiteY50" fmla="*/ 3071813 h 5453063"/>
              <a:gd name="connsiteX51" fmla="*/ 1021556 w 2269331"/>
              <a:gd name="connsiteY51" fmla="*/ 3167063 h 5453063"/>
              <a:gd name="connsiteX52" fmla="*/ 826293 w 2269331"/>
              <a:gd name="connsiteY52" fmla="*/ 3171825 h 5453063"/>
              <a:gd name="connsiteX53" fmla="*/ 764381 w 2269331"/>
              <a:gd name="connsiteY53" fmla="*/ 3062288 h 5453063"/>
              <a:gd name="connsiteX54" fmla="*/ 826293 w 2269331"/>
              <a:gd name="connsiteY54" fmla="*/ 2947988 h 5453063"/>
              <a:gd name="connsiteX55" fmla="*/ 902493 w 2269331"/>
              <a:gd name="connsiteY55" fmla="*/ 2957513 h 5453063"/>
              <a:gd name="connsiteX56" fmla="*/ 912018 w 2269331"/>
              <a:gd name="connsiteY56" fmla="*/ 2909888 h 5453063"/>
              <a:gd name="connsiteX57" fmla="*/ 735806 w 2269331"/>
              <a:gd name="connsiteY57" fmla="*/ 2481263 h 5453063"/>
              <a:gd name="connsiteX58" fmla="*/ 616743 w 2269331"/>
              <a:gd name="connsiteY58" fmla="*/ 2209800 h 5453063"/>
              <a:gd name="connsiteX59" fmla="*/ 616743 w 2269331"/>
              <a:gd name="connsiteY59" fmla="*/ 1395413 h 5453063"/>
              <a:gd name="connsiteX60" fmla="*/ 521493 w 2269331"/>
              <a:gd name="connsiteY60" fmla="*/ 1600200 h 5453063"/>
              <a:gd name="connsiteX61" fmla="*/ 354806 w 2269331"/>
              <a:gd name="connsiteY61" fmla="*/ 1747838 h 5453063"/>
              <a:gd name="connsiteX62" fmla="*/ 159543 w 2269331"/>
              <a:gd name="connsiteY62" fmla="*/ 1938338 h 5453063"/>
              <a:gd name="connsiteX63" fmla="*/ 150018 w 2269331"/>
              <a:gd name="connsiteY63" fmla="*/ 1981200 h 5453063"/>
              <a:gd name="connsiteX64" fmla="*/ 130968 w 2269331"/>
              <a:gd name="connsiteY64" fmla="*/ 2176463 h 5453063"/>
              <a:gd name="connsiteX65" fmla="*/ 140493 w 2269331"/>
              <a:gd name="connsiteY65" fmla="*/ 2271713 h 5453063"/>
              <a:gd name="connsiteX66" fmla="*/ 21431 w 2269331"/>
              <a:gd name="connsiteY66" fmla="*/ 2128838 h 5453063"/>
              <a:gd name="connsiteX67" fmla="*/ 0 w 2269331"/>
              <a:gd name="connsiteY67" fmla="*/ 1845469 h 5453063"/>
              <a:gd name="connsiteX68" fmla="*/ 90487 w 2269331"/>
              <a:gd name="connsiteY68" fmla="*/ 1585913 h 5453063"/>
              <a:gd name="connsiteX69" fmla="*/ 228600 w 2269331"/>
              <a:gd name="connsiteY69" fmla="*/ 1345406 h 5453063"/>
              <a:gd name="connsiteX70" fmla="*/ 564356 w 2269331"/>
              <a:gd name="connsiteY70" fmla="*/ 1152525 h 5453063"/>
              <a:gd name="connsiteX71" fmla="*/ 583406 w 2269331"/>
              <a:gd name="connsiteY71" fmla="*/ 990600 h 5453063"/>
              <a:gd name="connsiteX72" fmla="*/ 583406 w 2269331"/>
              <a:gd name="connsiteY72" fmla="*/ 742950 h 5453063"/>
              <a:gd name="connsiteX73" fmla="*/ 673893 w 2269331"/>
              <a:gd name="connsiteY73" fmla="*/ 404813 h 5453063"/>
              <a:gd name="connsiteX74" fmla="*/ 864393 w 2269331"/>
              <a:gd name="connsiteY74" fmla="*/ 119063 h 5453063"/>
              <a:gd name="connsiteX75" fmla="*/ 1121568 w 2269331"/>
              <a:gd name="connsiteY75" fmla="*/ 0 h 5453063"/>
              <a:gd name="connsiteX76" fmla="*/ 1378743 w 2269331"/>
              <a:gd name="connsiteY76" fmla="*/ 85725 h 5453063"/>
              <a:gd name="connsiteX0" fmla="*/ 1378743 w 2269331"/>
              <a:gd name="connsiteY0" fmla="*/ 85725 h 5453063"/>
              <a:gd name="connsiteX1" fmla="*/ 1454943 w 2269331"/>
              <a:gd name="connsiteY1" fmla="*/ 200025 h 5453063"/>
              <a:gd name="connsiteX2" fmla="*/ 1440656 w 2269331"/>
              <a:gd name="connsiteY2" fmla="*/ 266700 h 5453063"/>
              <a:gd name="connsiteX3" fmla="*/ 1507331 w 2269331"/>
              <a:gd name="connsiteY3" fmla="*/ 466725 h 5453063"/>
              <a:gd name="connsiteX4" fmla="*/ 1493043 w 2269331"/>
              <a:gd name="connsiteY4" fmla="*/ 757238 h 5453063"/>
              <a:gd name="connsiteX5" fmla="*/ 1426368 w 2269331"/>
              <a:gd name="connsiteY5" fmla="*/ 928688 h 5453063"/>
              <a:gd name="connsiteX6" fmla="*/ 1578768 w 2269331"/>
              <a:gd name="connsiteY6" fmla="*/ 919163 h 5453063"/>
              <a:gd name="connsiteX7" fmla="*/ 1945481 w 2269331"/>
              <a:gd name="connsiteY7" fmla="*/ 1176338 h 5453063"/>
              <a:gd name="connsiteX8" fmla="*/ 2269331 w 2269331"/>
              <a:gd name="connsiteY8" fmla="*/ 1504950 h 5453063"/>
              <a:gd name="connsiteX9" fmla="*/ 2269331 w 2269331"/>
              <a:gd name="connsiteY9" fmla="*/ 1552575 h 5453063"/>
              <a:gd name="connsiteX10" fmla="*/ 1959768 w 2269331"/>
              <a:gd name="connsiteY10" fmla="*/ 1871663 h 5453063"/>
              <a:gd name="connsiteX11" fmla="*/ 1807368 w 2269331"/>
              <a:gd name="connsiteY11" fmla="*/ 1995488 h 5453063"/>
              <a:gd name="connsiteX12" fmla="*/ 1721643 w 2269331"/>
              <a:gd name="connsiteY12" fmla="*/ 1947863 h 5453063"/>
              <a:gd name="connsiteX13" fmla="*/ 2035968 w 2269331"/>
              <a:gd name="connsiteY13" fmla="*/ 1528763 h 5453063"/>
              <a:gd name="connsiteX14" fmla="*/ 1693068 w 2269331"/>
              <a:gd name="connsiteY14" fmla="*/ 1252538 h 5453063"/>
              <a:gd name="connsiteX15" fmla="*/ 1650206 w 2269331"/>
              <a:gd name="connsiteY15" fmla="*/ 1428750 h 5453063"/>
              <a:gd name="connsiteX16" fmla="*/ 1593056 w 2269331"/>
              <a:gd name="connsiteY16" fmla="*/ 1566863 h 5453063"/>
              <a:gd name="connsiteX17" fmla="*/ 1626393 w 2269331"/>
              <a:gd name="connsiteY17" fmla="*/ 1800225 h 5453063"/>
              <a:gd name="connsiteX18" fmla="*/ 1745456 w 2269331"/>
              <a:gd name="connsiteY18" fmla="*/ 1990725 h 5453063"/>
              <a:gd name="connsiteX19" fmla="*/ 1821656 w 2269331"/>
              <a:gd name="connsiteY19" fmla="*/ 2105025 h 5453063"/>
              <a:gd name="connsiteX20" fmla="*/ 1988343 w 2269331"/>
              <a:gd name="connsiteY20" fmla="*/ 2428875 h 5453063"/>
              <a:gd name="connsiteX21" fmla="*/ 1988343 w 2269331"/>
              <a:gd name="connsiteY21" fmla="*/ 2795588 h 5453063"/>
              <a:gd name="connsiteX22" fmla="*/ 1854993 w 2269331"/>
              <a:gd name="connsiteY22" fmla="*/ 3167063 h 5453063"/>
              <a:gd name="connsiteX23" fmla="*/ 1788318 w 2269331"/>
              <a:gd name="connsiteY23" fmla="*/ 3624263 h 5453063"/>
              <a:gd name="connsiteX24" fmla="*/ 1493043 w 2269331"/>
              <a:gd name="connsiteY24" fmla="*/ 4500563 h 5453063"/>
              <a:gd name="connsiteX25" fmla="*/ 1402556 w 2269331"/>
              <a:gd name="connsiteY25" fmla="*/ 4824413 h 5453063"/>
              <a:gd name="connsiteX26" fmla="*/ 1583531 w 2269331"/>
              <a:gd name="connsiteY26" fmla="*/ 5129213 h 5453063"/>
              <a:gd name="connsiteX27" fmla="*/ 1726406 w 2269331"/>
              <a:gd name="connsiteY27" fmla="*/ 5219700 h 5453063"/>
              <a:gd name="connsiteX28" fmla="*/ 1731168 w 2269331"/>
              <a:gd name="connsiteY28" fmla="*/ 5243513 h 5453063"/>
              <a:gd name="connsiteX29" fmla="*/ 1640681 w 2269331"/>
              <a:gd name="connsiteY29" fmla="*/ 5262563 h 5453063"/>
              <a:gd name="connsiteX30" fmla="*/ 1402556 w 2269331"/>
              <a:gd name="connsiteY30" fmla="*/ 5143500 h 5453063"/>
              <a:gd name="connsiteX31" fmla="*/ 1331118 w 2269331"/>
              <a:gd name="connsiteY31" fmla="*/ 5167313 h 5453063"/>
              <a:gd name="connsiteX32" fmla="*/ 1240631 w 2269331"/>
              <a:gd name="connsiteY32" fmla="*/ 5110163 h 5453063"/>
              <a:gd name="connsiteX33" fmla="*/ 1235868 w 2269331"/>
              <a:gd name="connsiteY33" fmla="*/ 5224463 h 5453063"/>
              <a:gd name="connsiteX34" fmla="*/ 1097756 w 2269331"/>
              <a:gd name="connsiteY34" fmla="*/ 5453063 h 5453063"/>
              <a:gd name="connsiteX35" fmla="*/ 1035843 w 2269331"/>
              <a:gd name="connsiteY35" fmla="*/ 5453063 h 5453063"/>
              <a:gd name="connsiteX36" fmla="*/ 1021556 w 2269331"/>
              <a:gd name="connsiteY36" fmla="*/ 5148263 h 5453063"/>
              <a:gd name="connsiteX37" fmla="*/ 1183481 w 2269331"/>
              <a:gd name="connsiteY37" fmla="*/ 4848225 h 5453063"/>
              <a:gd name="connsiteX38" fmla="*/ 1269206 w 2269331"/>
              <a:gd name="connsiteY38" fmla="*/ 4095750 h 5453063"/>
              <a:gd name="connsiteX39" fmla="*/ 1416843 w 2269331"/>
              <a:gd name="connsiteY39" fmla="*/ 3509963 h 5453063"/>
              <a:gd name="connsiteX40" fmla="*/ 1259681 w 2269331"/>
              <a:gd name="connsiteY40" fmla="*/ 3328988 h 5453063"/>
              <a:gd name="connsiteX41" fmla="*/ 1145381 w 2269331"/>
              <a:gd name="connsiteY41" fmla="*/ 2981325 h 5453063"/>
              <a:gd name="connsiteX42" fmla="*/ 1064418 w 2269331"/>
              <a:gd name="connsiteY42" fmla="*/ 2671763 h 5453063"/>
              <a:gd name="connsiteX43" fmla="*/ 1126331 w 2269331"/>
              <a:gd name="connsiteY43" fmla="*/ 2085975 h 5453063"/>
              <a:gd name="connsiteX44" fmla="*/ 954881 w 2269331"/>
              <a:gd name="connsiteY44" fmla="*/ 1604963 h 5453063"/>
              <a:gd name="connsiteX45" fmla="*/ 850106 w 2269331"/>
              <a:gd name="connsiteY45" fmla="*/ 1490663 h 5453063"/>
              <a:gd name="connsiteX46" fmla="*/ 783431 w 2269331"/>
              <a:gd name="connsiteY46" fmla="*/ 2143125 h 5453063"/>
              <a:gd name="connsiteX47" fmla="*/ 959643 w 2269331"/>
              <a:gd name="connsiteY47" fmla="*/ 2586038 h 5453063"/>
              <a:gd name="connsiteX48" fmla="*/ 1002506 w 2269331"/>
              <a:gd name="connsiteY48" fmla="*/ 2790825 h 5453063"/>
              <a:gd name="connsiteX49" fmla="*/ 1064418 w 2269331"/>
              <a:gd name="connsiteY49" fmla="*/ 2843213 h 5453063"/>
              <a:gd name="connsiteX50" fmla="*/ 1064418 w 2269331"/>
              <a:gd name="connsiteY50" fmla="*/ 3071813 h 5453063"/>
              <a:gd name="connsiteX51" fmla="*/ 1021556 w 2269331"/>
              <a:gd name="connsiteY51" fmla="*/ 3167063 h 5453063"/>
              <a:gd name="connsiteX52" fmla="*/ 826293 w 2269331"/>
              <a:gd name="connsiteY52" fmla="*/ 3171825 h 5453063"/>
              <a:gd name="connsiteX53" fmla="*/ 764381 w 2269331"/>
              <a:gd name="connsiteY53" fmla="*/ 3062288 h 5453063"/>
              <a:gd name="connsiteX54" fmla="*/ 826293 w 2269331"/>
              <a:gd name="connsiteY54" fmla="*/ 2947988 h 5453063"/>
              <a:gd name="connsiteX55" fmla="*/ 902493 w 2269331"/>
              <a:gd name="connsiteY55" fmla="*/ 2957513 h 5453063"/>
              <a:gd name="connsiteX56" fmla="*/ 912018 w 2269331"/>
              <a:gd name="connsiteY56" fmla="*/ 2909888 h 5453063"/>
              <a:gd name="connsiteX57" fmla="*/ 735806 w 2269331"/>
              <a:gd name="connsiteY57" fmla="*/ 2481263 h 5453063"/>
              <a:gd name="connsiteX58" fmla="*/ 616743 w 2269331"/>
              <a:gd name="connsiteY58" fmla="*/ 2209800 h 5453063"/>
              <a:gd name="connsiteX59" fmla="*/ 616743 w 2269331"/>
              <a:gd name="connsiteY59" fmla="*/ 1395413 h 5453063"/>
              <a:gd name="connsiteX60" fmla="*/ 521493 w 2269331"/>
              <a:gd name="connsiteY60" fmla="*/ 1600200 h 5453063"/>
              <a:gd name="connsiteX61" fmla="*/ 354806 w 2269331"/>
              <a:gd name="connsiteY61" fmla="*/ 1747838 h 5453063"/>
              <a:gd name="connsiteX62" fmla="*/ 159543 w 2269331"/>
              <a:gd name="connsiteY62" fmla="*/ 1938338 h 5453063"/>
              <a:gd name="connsiteX63" fmla="*/ 150018 w 2269331"/>
              <a:gd name="connsiteY63" fmla="*/ 1981200 h 5453063"/>
              <a:gd name="connsiteX64" fmla="*/ 130968 w 2269331"/>
              <a:gd name="connsiteY64" fmla="*/ 2176463 h 5453063"/>
              <a:gd name="connsiteX65" fmla="*/ 140493 w 2269331"/>
              <a:gd name="connsiteY65" fmla="*/ 2271713 h 5453063"/>
              <a:gd name="connsiteX66" fmla="*/ 21431 w 2269331"/>
              <a:gd name="connsiteY66" fmla="*/ 2128838 h 5453063"/>
              <a:gd name="connsiteX67" fmla="*/ 0 w 2269331"/>
              <a:gd name="connsiteY67" fmla="*/ 1845469 h 5453063"/>
              <a:gd name="connsiteX68" fmla="*/ 90487 w 2269331"/>
              <a:gd name="connsiteY68" fmla="*/ 1585913 h 5453063"/>
              <a:gd name="connsiteX69" fmla="*/ 228600 w 2269331"/>
              <a:gd name="connsiteY69" fmla="*/ 1345406 h 5453063"/>
              <a:gd name="connsiteX70" fmla="*/ 564356 w 2269331"/>
              <a:gd name="connsiteY70" fmla="*/ 1152525 h 5453063"/>
              <a:gd name="connsiteX71" fmla="*/ 583406 w 2269331"/>
              <a:gd name="connsiteY71" fmla="*/ 990600 h 5453063"/>
              <a:gd name="connsiteX72" fmla="*/ 583406 w 2269331"/>
              <a:gd name="connsiteY72" fmla="*/ 742950 h 5453063"/>
              <a:gd name="connsiteX73" fmla="*/ 673893 w 2269331"/>
              <a:gd name="connsiteY73" fmla="*/ 404813 h 5453063"/>
              <a:gd name="connsiteX74" fmla="*/ 864393 w 2269331"/>
              <a:gd name="connsiteY74" fmla="*/ 119063 h 5453063"/>
              <a:gd name="connsiteX75" fmla="*/ 1121568 w 2269331"/>
              <a:gd name="connsiteY75" fmla="*/ 0 h 5453063"/>
              <a:gd name="connsiteX76" fmla="*/ 1378743 w 2269331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65855 w 2270768"/>
              <a:gd name="connsiteY49" fmla="*/ 2843213 h 5453063"/>
              <a:gd name="connsiteX50" fmla="*/ 1065855 w 2270768"/>
              <a:gd name="connsiteY50" fmla="*/ 3071813 h 5453063"/>
              <a:gd name="connsiteX51" fmla="*/ 1022993 w 2270768"/>
              <a:gd name="connsiteY51" fmla="*/ 3167063 h 5453063"/>
              <a:gd name="connsiteX52" fmla="*/ 827730 w 2270768"/>
              <a:gd name="connsiteY52" fmla="*/ 3171825 h 5453063"/>
              <a:gd name="connsiteX53" fmla="*/ 765818 w 2270768"/>
              <a:gd name="connsiteY53" fmla="*/ 3062288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37243 w 2270768"/>
              <a:gd name="connsiteY57" fmla="*/ 2481263 h 5453063"/>
              <a:gd name="connsiteX58" fmla="*/ 618180 w 2270768"/>
              <a:gd name="connsiteY58" fmla="*/ 2209800 h 5453063"/>
              <a:gd name="connsiteX59" fmla="*/ 618180 w 2270768"/>
              <a:gd name="connsiteY59" fmla="*/ 1395413 h 5453063"/>
              <a:gd name="connsiteX60" fmla="*/ 522930 w 2270768"/>
              <a:gd name="connsiteY60" fmla="*/ 1600200 h 5453063"/>
              <a:gd name="connsiteX61" fmla="*/ 356243 w 2270768"/>
              <a:gd name="connsiteY61" fmla="*/ 1747838 h 5453063"/>
              <a:gd name="connsiteX62" fmla="*/ 160980 w 2270768"/>
              <a:gd name="connsiteY62" fmla="*/ 1938338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71713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65855 w 2270768"/>
              <a:gd name="connsiteY49" fmla="*/ 2843213 h 5453063"/>
              <a:gd name="connsiteX50" fmla="*/ 1065855 w 2270768"/>
              <a:gd name="connsiteY50" fmla="*/ 3071813 h 5453063"/>
              <a:gd name="connsiteX51" fmla="*/ 1022993 w 2270768"/>
              <a:gd name="connsiteY51" fmla="*/ 3167063 h 5453063"/>
              <a:gd name="connsiteX52" fmla="*/ 827730 w 2270768"/>
              <a:gd name="connsiteY52" fmla="*/ 3171825 h 5453063"/>
              <a:gd name="connsiteX53" fmla="*/ 765818 w 2270768"/>
              <a:gd name="connsiteY53" fmla="*/ 3062288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37243 w 2270768"/>
              <a:gd name="connsiteY57" fmla="*/ 2481263 h 5453063"/>
              <a:gd name="connsiteX58" fmla="*/ 618180 w 2270768"/>
              <a:gd name="connsiteY58" fmla="*/ 2209800 h 5453063"/>
              <a:gd name="connsiteX59" fmla="*/ 618180 w 2270768"/>
              <a:gd name="connsiteY59" fmla="*/ 1395413 h 5453063"/>
              <a:gd name="connsiteX60" fmla="*/ 522930 w 2270768"/>
              <a:gd name="connsiteY60" fmla="*/ 1600200 h 5453063"/>
              <a:gd name="connsiteX61" fmla="*/ 356243 w 2270768"/>
              <a:gd name="connsiteY61" fmla="*/ 174783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71713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65855 w 2270768"/>
              <a:gd name="connsiteY49" fmla="*/ 2843213 h 5453063"/>
              <a:gd name="connsiteX50" fmla="*/ 1065855 w 2270768"/>
              <a:gd name="connsiteY50" fmla="*/ 3071813 h 5453063"/>
              <a:gd name="connsiteX51" fmla="*/ 1022993 w 2270768"/>
              <a:gd name="connsiteY51" fmla="*/ 3167063 h 5453063"/>
              <a:gd name="connsiteX52" fmla="*/ 827730 w 2270768"/>
              <a:gd name="connsiteY52" fmla="*/ 3171825 h 5453063"/>
              <a:gd name="connsiteX53" fmla="*/ 765818 w 2270768"/>
              <a:gd name="connsiteY53" fmla="*/ 3062288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37243 w 2270768"/>
              <a:gd name="connsiteY57" fmla="*/ 2481263 h 5453063"/>
              <a:gd name="connsiteX58" fmla="*/ 618180 w 2270768"/>
              <a:gd name="connsiteY58" fmla="*/ 2209800 h 5453063"/>
              <a:gd name="connsiteX59" fmla="*/ 618180 w 2270768"/>
              <a:gd name="connsiteY59" fmla="*/ 1395413 h 5453063"/>
              <a:gd name="connsiteX60" fmla="*/ 522930 w 2270768"/>
              <a:gd name="connsiteY60" fmla="*/ 1600200 h 5453063"/>
              <a:gd name="connsiteX61" fmla="*/ 356243 w 2270768"/>
              <a:gd name="connsiteY61" fmla="*/ 174783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71713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65855 w 2270768"/>
              <a:gd name="connsiteY49" fmla="*/ 2843213 h 5453063"/>
              <a:gd name="connsiteX50" fmla="*/ 1065855 w 2270768"/>
              <a:gd name="connsiteY50" fmla="*/ 3071813 h 5453063"/>
              <a:gd name="connsiteX51" fmla="*/ 1022993 w 2270768"/>
              <a:gd name="connsiteY51" fmla="*/ 3167063 h 5453063"/>
              <a:gd name="connsiteX52" fmla="*/ 827730 w 2270768"/>
              <a:gd name="connsiteY52" fmla="*/ 3171825 h 5453063"/>
              <a:gd name="connsiteX53" fmla="*/ 765818 w 2270768"/>
              <a:gd name="connsiteY53" fmla="*/ 3062288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37243 w 2270768"/>
              <a:gd name="connsiteY57" fmla="*/ 2481263 h 5453063"/>
              <a:gd name="connsiteX58" fmla="*/ 618180 w 2270768"/>
              <a:gd name="connsiteY58" fmla="*/ 2209800 h 5453063"/>
              <a:gd name="connsiteX59" fmla="*/ 618180 w 2270768"/>
              <a:gd name="connsiteY59" fmla="*/ 1395413 h 5453063"/>
              <a:gd name="connsiteX60" fmla="*/ 522930 w 2270768"/>
              <a:gd name="connsiteY60" fmla="*/ 1600200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71713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65855 w 2270768"/>
              <a:gd name="connsiteY49" fmla="*/ 2843213 h 5453063"/>
              <a:gd name="connsiteX50" fmla="*/ 1065855 w 2270768"/>
              <a:gd name="connsiteY50" fmla="*/ 3071813 h 5453063"/>
              <a:gd name="connsiteX51" fmla="*/ 1022993 w 2270768"/>
              <a:gd name="connsiteY51" fmla="*/ 3167063 h 5453063"/>
              <a:gd name="connsiteX52" fmla="*/ 827730 w 2270768"/>
              <a:gd name="connsiteY52" fmla="*/ 3171825 h 5453063"/>
              <a:gd name="connsiteX53" fmla="*/ 765818 w 2270768"/>
              <a:gd name="connsiteY53" fmla="*/ 3062288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37243 w 2270768"/>
              <a:gd name="connsiteY57" fmla="*/ 2481263 h 5453063"/>
              <a:gd name="connsiteX58" fmla="*/ 618180 w 2270768"/>
              <a:gd name="connsiteY58" fmla="*/ 2209800 h 5453063"/>
              <a:gd name="connsiteX59" fmla="*/ 618180 w 2270768"/>
              <a:gd name="connsiteY59" fmla="*/ 1395413 h 5453063"/>
              <a:gd name="connsiteX60" fmla="*/ 522930 w 2270768"/>
              <a:gd name="connsiteY60" fmla="*/ 1600200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71713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65855 w 2270768"/>
              <a:gd name="connsiteY49" fmla="*/ 2843213 h 5453063"/>
              <a:gd name="connsiteX50" fmla="*/ 1065855 w 2270768"/>
              <a:gd name="connsiteY50" fmla="*/ 3071813 h 5453063"/>
              <a:gd name="connsiteX51" fmla="*/ 1022993 w 2270768"/>
              <a:gd name="connsiteY51" fmla="*/ 3167063 h 5453063"/>
              <a:gd name="connsiteX52" fmla="*/ 827730 w 2270768"/>
              <a:gd name="connsiteY52" fmla="*/ 3171825 h 5453063"/>
              <a:gd name="connsiteX53" fmla="*/ 765818 w 2270768"/>
              <a:gd name="connsiteY53" fmla="*/ 3062288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37243 w 2270768"/>
              <a:gd name="connsiteY57" fmla="*/ 2481263 h 5453063"/>
              <a:gd name="connsiteX58" fmla="*/ 618180 w 2270768"/>
              <a:gd name="connsiteY58" fmla="*/ 2209800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71713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65855 w 2270768"/>
              <a:gd name="connsiteY49" fmla="*/ 2843213 h 5453063"/>
              <a:gd name="connsiteX50" fmla="*/ 1065855 w 2270768"/>
              <a:gd name="connsiteY50" fmla="*/ 3071813 h 5453063"/>
              <a:gd name="connsiteX51" fmla="*/ 1022993 w 2270768"/>
              <a:gd name="connsiteY51" fmla="*/ 3167063 h 5453063"/>
              <a:gd name="connsiteX52" fmla="*/ 827730 w 2270768"/>
              <a:gd name="connsiteY52" fmla="*/ 3171825 h 5453063"/>
              <a:gd name="connsiteX53" fmla="*/ 765818 w 2270768"/>
              <a:gd name="connsiteY53" fmla="*/ 3062288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37243 w 2270768"/>
              <a:gd name="connsiteY57" fmla="*/ 2481263 h 5453063"/>
              <a:gd name="connsiteX58" fmla="*/ 618180 w 2270768"/>
              <a:gd name="connsiteY58" fmla="*/ 2209800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65855 w 2270768"/>
              <a:gd name="connsiteY49" fmla="*/ 2843213 h 5453063"/>
              <a:gd name="connsiteX50" fmla="*/ 1065855 w 2270768"/>
              <a:gd name="connsiteY50" fmla="*/ 3071813 h 5453063"/>
              <a:gd name="connsiteX51" fmla="*/ 1022993 w 2270768"/>
              <a:gd name="connsiteY51" fmla="*/ 3167063 h 5453063"/>
              <a:gd name="connsiteX52" fmla="*/ 827730 w 2270768"/>
              <a:gd name="connsiteY52" fmla="*/ 3171825 h 5453063"/>
              <a:gd name="connsiteX53" fmla="*/ 765818 w 2270768"/>
              <a:gd name="connsiteY53" fmla="*/ 3062288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37243 w 2270768"/>
              <a:gd name="connsiteY57" fmla="*/ 2481263 h 5453063"/>
              <a:gd name="connsiteX58" fmla="*/ 618180 w 2270768"/>
              <a:gd name="connsiteY58" fmla="*/ 2209800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65855 w 2270768"/>
              <a:gd name="connsiteY49" fmla="*/ 2843213 h 5453063"/>
              <a:gd name="connsiteX50" fmla="*/ 1065855 w 2270768"/>
              <a:gd name="connsiteY50" fmla="*/ 3071813 h 5453063"/>
              <a:gd name="connsiteX51" fmla="*/ 1022993 w 2270768"/>
              <a:gd name="connsiteY51" fmla="*/ 3167063 h 5453063"/>
              <a:gd name="connsiteX52" fmla="*/ 827730 w 2270768"/>
              <a:gd name="connsiteY52" fmla="*/ 3171825 h 5453063"/>
              <a:gd name="connsiteX53" fmla="*/ 765818 w 2270768"/>
              <a:gd name="connsiteY53" fmla="*/ 3062288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37243 w 2270768"/>
              <a:gd name="connsiteY57" fmla="*/ 2481263 h 5453063"/>
              <a:gd name="connsiteX58" fmla="*/ 630086 w 2270768"/>
              <a:gd name="connsiteY58" fmla="*/ 2187178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65855 w 2270768"/>
              <a:gd name="connsiteY49" fmla="*/ 2843213 h 5453063"/>
              <a:gd name="connsiteX50" fmla="*/ 1065855 w 2270768"/>
              <a:gd name="connsiteY50" fmla="*/ 3071813 h 5453063"/>
              <a:gd name="connsiteX51" fmla="*/ 1022993 w 2270768"/>
              <a:gd name="connsiteY51" fmla="*/ 3167063 h 5453063"/>
              <a:gd name="connsiteX52" fmla="*/ 827730 w 2270768"/>
              <a:gd name="connsiteY52" fmla="*/ 3171825 h 5453063"/>
              <a:gd name="connsiteX53" fmla="*/ 765818 w 2270768"/>
              <a:gd name="connsiteY53" fmla="*/ 3062288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37243 w 2270768"/>
              <a:gd name="connsiteY57" fmla="*/ 2481263 h 5453063"/>
              <a:gd name="connsiteX58" fmla="*/ 639611 w 2270768"/>
              <a:gd name="connsiteY58" fmla="*/ 217646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65855 w 2270768"/>
              <a:gd name="connsiteY49" fmla="*/ 2843213 h 5453063"/>
              <a:gd name="connsiteX50" fmla="*/ 1065855 w 2270768"/>
              <a:gd name="connsiteY50" fmla="*/ 3071813 h 5453063"/>
              <a:gd name="connsiteX51" fmla="*/ 1022993 w 2270768"/>
              <a:gd name="connsiteY51" fmla="*/ 3167063 h 5453063"/>
              <a:gd name="connsiteX52" fmla="*/ 827730 w 2270768"/>
              <a:gd name="connsiteY52" fmla="*/ 3171825 h 5453063"/>
              <a:gd name="connsiteX53" fmla="*/ 765818 w 2270768"/>
              <a:gd name="connsiteY53" fmla="*/ 3062288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37243 w 2270768"/>
              <a:gd name="connsiteY57" fmla="*/ 2481263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65855 w 2270768"/>
              <a:gd name="connsiteY49" fmla="*/ 2843213 h 5453063"/>
              <a:gd name="connsiteX50" fmla="*/ 1065855 w 2270768"/>
              <a:gd name="connsiteY50" fmla="*/ 3071813 h 5453063"/>
              <a:gd name="connsiteX51" fmla="*/ 1022993 w 2270768"/>
              <a:gd name="connsiteY51" fmla="*/ 3167063 h 5453063"/>
              <a:gd name="connsiteX52" fmla="*/ 827730 w 2270768"/>
              <a:gd name="connsiteY52" fmla="*/ 3171825 h 5453063"/>
              <a:gd name="connsiteX53" fmla="*/ 765818 w 2270768"/>
              <a:gd name="connsiteY53" fmla="*/ 3062288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37243 w 2270768"/>
              <a:gd name="connsiteY57" fmla="*/ 2481263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65855 w 2270768"/>
              <a:gd name="connsiteY49" fmla="*/ 2843213 h 5453063"/>
              <a:gd name="connsiteX50" fmla="*/ 1065855 w 2270768"/>
              <a:gd name="connsiteY50" fmla="*/ 3071813 h 5453063"/>
              <a:gd name="connsiteX51" fmla="*/ 1022993 w 2270768"/>
              <a:gd name="connsiteY51" fmla="*/ 3167063 h 5453063"/>
              <a:gd name="connsiteX52" fmla="*/ 827730 w 2270768"/>
              <a:gd name="connsiteY52" fmla="*/ 3171825 h 5453063"/>
              <a:gd name="connsiteX53" fmla="*/ 765818 w 2270768"/>
              <a:gd name="connsiteY53" fmla="*/ 3062288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65855 w 2270768"/>
              <a:gd name="connsiteY49" fmla="*/ 2843213 h 5453063"/>
              <a:gd name="connsiteX50" fmla="*/ 1065855 w 2270768"/>
              <a:gd name="connsiteY50" fmla="*/ 3071813 h 5453063"/>
              <a:gd name="connsiteX51" fmla="*/ 1022993 w 2270768"/>
              <a:gd name="connsiteY51" fmla="*/ 3167063 h 5453063"/>
              <a:gd name="connsiteX52" fmla="*/ 827730 w 2270768"/>
              <a:gd name="connsiteY52" fmla="*/ 3171825 h 5453063"/>
              <a:gd name="connsiteX53" fmla="*/ 765818 w 2270768"/>
              <a:gd name="connsiteY53" fmla="*/ 3062288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65855 w 2270768"/>
              <a:gd name="connsiteY49" fmla="*/ 2843213 h 5453063"/>
              <a:gd name="connsiteX50" fmla="*/ 1065855 w 2270768"/>
              <a:gd name="connsiteY50" fmla="*/ 3071813 h 5453063"/>
              <a:gd name="connsiteX51" fmla="*/ 1022993 w 2270768"/>
              <a:gd name="connsiteY51" fmla="*/ 3167063 h 5453063"/>
              <a:gd name="connsiteX52" fmla="*/ 827730 w 2270768"/>
              <a:gd name="connsiteY52" fmla="*/ 3171825 h 5453063"/>
              <a:gd name="connsiteX53" fmla="*/ 765818 w 2270768"/>
              <a:gd name="connsiteY53" fmla="*/ 3062288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65855 w 2270768"/>
              <a:gd name="connsiteY49" fmla="*/ 2843213 h 5453063"/>
              <a:gd name="connsiteX50" fmla="*/ 1065855 w 2270768"/>
              <a:gd name="connsiteY50" fmla="*/ 3071813 h 5453063"/>
              <a:gd name="connsiteX51" fmla="*/ 1022993 w 2270768"/>
              <a:gd name="connsiteY51" fmla="*/ 3167063 h 5453063"/>
              <a:gd name="connsiteX52" fmla="*/ 827730 w 2270768"/>
              <a:gd name="connsiteY52" fmla="*/ 3171825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65855 w 2270768"/>
              <a:gd name="connsiteY49" fmla="*/ 2843213 h 5453063"/>
              <a:gd name="connsiteX50" fmla="*/ 1065855 w 2270768"/>
              <a:gd name="connsiteY50" fmla="*/ 3071813 h 5453063"/>
              <a:gd name="connsiteX51" fmla="*/ 1022993 w 2270768"/>
              <a:gd name="connsiteY51" fmla="*/ 3167063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65855 w 2270768"/>
              <a:gd name="connsiteY49" fmla="*/ 2843213 h 5453063"/>
              <a:gd name="connsiteX50" fmla="*/ 1065855 w 2270768"/>
              <a:gd name="connsiteY50" fmla="*/ 3071813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65855 w 2270768"/>
              <a:gd name="connsiteY49" fmla="*/ 2843213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301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40839 w 2270768"/>
              <a:gd name="connsiteY47" fmla="*/ 2588419 h 5453063"/>
              <a:gd name="connsiteX48" fmla="*/ 1003943 w 2270768"/>
              <a:gd name="connsiteY48" fmla="*/ 2790825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1003943 w 2270768"/>
              <a:gd name="connsiteY48" fmla="*/ 2790825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47972 w 2270768"/>
              <a:gd name="connsiteY45" fmla="*/ 1459707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84880 w 2270768"/>
              <a:gd name="connsiteY74" fmla="*/ 132160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56367 w 2270768"/>
              <a:gd name="connsiteY0" fmla="*/ 6667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37331 w 2270768"/>
              <a:gd name="connsiteY2" fmla="*/ 28455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1871 w 2270768"/>
              <a:gd name="connsiteY16" fmla="*/ 1570434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89730 w 2270768"/>
              <a:gd name="connsiteY16" fmla="*/ 1571625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89730 w 2270768"/>
              <a:gd name="connsiteY16" fmla="*/ 1571625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02827 w 2270768"/>
              <a:gd name="connsiteY17" fmla="*/ 181927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13568 w 2270768"/>
              <a:gd name="connsiteY11" fmla="*/ 2013348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13568 w 2270768"/>
              <a:gd name="connsiteY11" fmla="*/ 2013348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5949 w 2270768"/>
              <a:gd name="connsiteY18" fmla="*/ 1999060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13568 w 2270768"/>
              <a:gd name="connsiteY11" fmla="*/ 2013348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5949 w 2270768"/>
              <a:gd name="connsiteY18" fmla="*/ 1999060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13568 w 2270768"/>
              <a:gd name="connsiteY11" fmla="*/ 2013348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5949 w 2270768"/>
              <a:gd name="connsiteY18" fmla="*/ 1999060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13568 w 2270768"/>
              <a:gd name="connsiteY11" fmla="*/ 2013348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07614 w 2270768"/>
              <a:gd name="connsiteY18" fmla="*/ 1995488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13568 w 2270768"/>
              <a:gd name="connsiteY11" fmla="*/ 2013348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794517 w 2270768"/>
              <a:gd name="connsiteY18" fmla="*/ 2035969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794517 w 2270768"/>
              <a:gd name="connsiteY18" fmla="*/ 2035969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69540 w 2270768"/>
              <a:gd name="connsiteY21" fmla="*/ 2764632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69540 w 2270768"/>
              <a:gd name="connsiteY21" fmla="*/ 2764632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76684 w 2270768"/>
              <a:gd name="connsiteY21" fmla="*/ 2782492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76684 w 2270768"/>
              <a:gd name="connsiteY21" fmla="*/ 2782492 h 5453063"/>
              <a:gd name="connsiteX22" fmla="*/ 1856430 w 2270768"/>
              <a:gd name="connsiteY22" fmla="*/ 3167063 h 5453063"/>
              <a:gd name="connsiteX23" fmla="*/ 1774277 w 2270768"/>
              <a:gd name="connsiteY23" fmla="*/ 3626644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76684 w 2270768"/>
              <a:gd name="connsiteY21" fmla="*/ 2782492 h 5453063"/>
              <a:gd name="connsiteX22" fmla="*/ 1856430 w 2270768"/>
              <a:gd name="connsiteY22" fmla="*/ 3167063 h 5453063"/>
              <a:gd name="connsiteX23" fmla="*/ 1775468 w 2270768"/>
              <a:gd name="connsiteY23" fmla="*/ 3673078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76684 w 2270768"/>
              <a:gd name="connsiteY21" fmla="*/ 2782492 h 5453063"/>
              <a:gd name="connsiteX22" fmla="*/ 1856430 w 2270768"/>
              <a:gd name="connsiteY22" fmla="*/ 3167063 h 5453063"/>
              <a:gd name="connsiteX23" fmla="*/ 1775468 w 2270768"/>
              <a:gd name="connsiteY23" fmla="*/ 3673078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76684 w 2270768"/>
              <a:gd name="connsiteY21" fmla="*/ 2782492 h 5453063"/>
              <a:gd name="connsiteX22" fmla="*/ 1856430 w 2270768"/>
              <a:gd name="connsiteY22" fmla="*/ 3167063 h 5453063"/>
              <a:gd name="connsiteX23" fmla="*/ 1775468 w 2270768"/>
              <a:gd name="connsiteY23" fmla="*/ 3673078 h 5453063"/>
              <a:gd name="connsiteX24" fmla="*/ 1477811 w 2270768"/>
              <a:gd name="connsiteY24" fmla="*/ 4510088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76684 w 2270768"/>
              <a:gd name="connsiteY21" fmla="*/ 2782492 h 5453063"/>
              <a:gd name="connsiteX22" fmla="*/ 1856430 w 2270768"/>
              <a:gd name="connsiteY22" fmla="*/ 3167063 h 5453063"/>
              <a:gd name="connsiteX23" fmla="*/ 1775468 w 2270768"/>
              <a:gd name="connsiteY23" fmla="*/ 3673078 h 5453063"/>
              <a:gd name="connsiteX24" fmla="*/ 1477811 w 2270768"/>
              <a:gd name="connsiteY24" fmla="*/ 4510088 h 5453063"/>
              <a:gd name="connsiteX25" fmla="*/ 1389705 w 2270768"/>
              <a:gd name="connsiteY25" fmla="*/ 4826794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76684 w 2270768"/>
              <a:gd name="connsiteY21" fmla="*/ 2782492 h 5453063"/>
              <a:gd name="connsiteX22" fmla="*/ 1856430 w 2270768"/>
              <a:gd name="connsiteY22" fmla="*/ 3167063 h 5453063"/>
              <a:gd name="connsiteX23" fmla="*/ 1775468 w 2270768"/>
              <a:gd name="connsiteY23" fmla="*/ 3673078 h 5453063"/>
              <a:gd name="connsiteX24" fmla="*/ 1477811 w 2270768"/>
              <a:gd name="connsiteY24" fmla="*/ 4510088 h 5453063"/>
              <a:gd name="connsiteX25" fmla="*/ 1389705 w 2270768"/>
              <a:gd name="connsiteY25" fmla="*/ 4826794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76684 w 2270768"/>
              <a:gd name="connsiteY21" fmla="*/ 2782492 h 5453063"/>
              <a:gd name="connsiteX22" fmla="*/ 1856430 w 2270768"/>
              <a:gd name="connsiteY22" fmla="*/ 3167063 h 5453063"/>
              <a:gd name="connsiteX23" fmla="*/ 1775468 w 2270768"/>
              <a:gd name="connsiteY23" fmla="*/ 3673078 h 5453063"/>
              <a:gd name="connsiteX24" fmla="*/ 1477811 w 2270768"/>
              <a:gd name="connsiteY24" fmla="*/ 4510088 h 5453063"/>
              <a:gd name="connsiteX25" fmla="*/ 1389705 w 2270768"/>
              <a:gd name="connsiteY25" fmla="*/ 4826794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3795 w 2270768"/>
              <a:gd name="connsiteY28" fmla="*/ 526375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76684 w 2270768"/>
              <a:gd name="connsiteY21" fmla="*/ 2782492 h 5453063"/>
              <a:gd name="connsiteX22" fmla="*/ 1856430 w 2270768"/>
              <a:gd name="connsiteY22" fmla="*/ 3167063 h 5453063"/>
              <a:gd name="connsiteX23" fmla="*/ 1775468 w 2270768"/>
              <a:gd name="connsiteY23" fmla="*/ 3673078 h 5453063"/>
              <a:gd name="connsiteX24" fmla="*/ 1477811 w 2270768"/>
              <a:gd name="connsiteY24" fmla="*/ 4510088 h 5453063"/>
              <a:gd name="connsiteX25" fmla="*/ 1389705 w 2270768"/>
              <a:gd name="connsiteY25" fmla="*/ 4826794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3795 w 2270768"/>
              <a:gd name="connsiteY28" fmla="*/ 5263753 h 5453063"/>
              <a:gd name="connsiteX29" fmla="*/ 1642118 w 2270768"/>
              <a:gd name="connsiteY29" fmla="*/ 5262563 h 5453063"/>
              <a:gd name="connsiteX30" fmla="*/ 1395658 w 2270768"/>
              <a:gd name="connsiteY30" fmla="*/ 5138737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76684 w 2270768"/>
              <a:gd name="connsiteY21" fmla="*/ 2782492 h 5453063"/>
              <a:gd name="connsiteX22" fmla="*/ 1856430 w 2270768"/>
              <a:gd name="connsiteY22" fmla="*/ 3167063 h 5453063"/>
              <a:gd name="connsiteX23" fmla="*/ 1775468 w 2270768"/>
              <a:gd name="connsiteY23" fmla="*/ 3673078 h 5453063"/>
              <a:gd name="connsiteX24" fmla="*/ 1477811 w 2270768"/>
              <a:gd name="connsiteY24" fmla="*/ 4510088 h 5453063"/>
              <a:gd name="connsiteX25" fmla="*/ 1389705 w 2270768"/>
              <a:gd name="connsiteY25" fmla="*/ 4826794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3795 w 2270768"/>
              <a:gd name="connsiteY28" fmla="*/ 5263753 h 5453063"/>
              <a:gd name="connsiteX29" fmla="*/ 1642118 w 2270768"/>
              <a:gd name="connsiteY29" fmla="*/ 5262563 h 5453063"/>
              <a:gd name="connsiteX30" fmla="*/ 1395658 w 2270768"/>
              <a:gd name="connsiteY30" fmla="*/ 5138737 h 5453063"/>
              <a:gd name="connsiteX31" fmla="*/ 1332555 w 2270768"/>
              <a:gd name="connsiteY31" fmla="*/ 5167313 h 5453063"/>
              <a:gd name="connsiteX32" fmla="*/ 1232543 w 2270768"/>
              <a:gd name="connsiteY32" fmla="*/ 5120879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76684 w 2270768"/>
              <a:gd name="connsiteY21" fmla="*/ 2782492 h 5453063"/>
              <a:gd name="connsiteX22" fmla="*/ 1856430 w 2270768"/>
              <a:gd name="connsiteY22" fmla="*/ 3167063 h 5453063"/>
              <a:gd name="connsiteX23" fmla="*/ 1775468 w 2270768"/>
              <a:gd name="connsiteY23" fmla="*/ 3673078 h 5453063"/>
              <a:gd name="connsiteX24" fmla="*/ 1477811 w 2270768"/>
              <a:gd name="connsiteY24" fmla="*/ 4510088 h 5453063"/>
              <a:gd name="connsiteX25" fmla="*/ 1389705 w 2270768"/>
              <a:gd name="connsiteY25" fmla="*/ 4826794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3795 w 2270768"/>
              <a:gd name="connsiteY28" fmla="*/ 5263753 h 5453063"/>
              <a:gd name="connsiteX29" fmla="*/ 1642118 w 2270768"/>
              <a:gd name="connsiteY29" fmla="*/ 5262563 h 5453063"/>
              <a:gd name="connsiteX30" fmla="*/ 1395658 w 2270768"/>
              <a:gd name="connsiteY30" fmla="*/ 5138737 h 5453063"/>
              <a:gd name="connsiteX31" fmla="*/ 1332555 w 2270768"/>
              <a:gd name="connsiteY31" fmla="*/ 5167313 h 5453063"/>
              <a:gd name="connsiteX32" fmla="*/ 1232543 w 2270768"/>
              <a:gd name="connsiteY32" fmla="*/ 5120879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76684 w 2270768"/>
              <a:gd name="connsiteY21" fmla="*/ 2782492 h 5453063"/>
              <a:gd name="connsiteX22" fmla="*/ 1856430 w 2270768"/>
              <a:gd name="connsiteY22" fmla="*/ 3167063 h 5453063"/>
              <a:gd name="connsiteX23" fmla="*/ 1775468 w 2270768"/>
              <a:gd name="connsiteY23" fmla="*/ 3673078 h 5453063"/>
              <a:gd name="connsiteX24" fmla="*/ 1477811 w 2270768"/>
              <a:gd name="connsiteY24" fmla="*/ 4510088 h 5453063"/>
              <a:gd name="connsiteX25" fmla="*/ 1389705 w 2270768"/>
              <a:gd name="connsiteY25" fmla="*/ 4826794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3795 w 2270768"/>
              <a:gd name="connsiteY28" fmla="*/ 5263753 h 5453063"/>
              <a:gd name="connsiteX29" fmla="*/ 1642118 w 2270768"/>
              <a:gd name="connsiteY29" fmla="*/ 5262563 h 5453063"/>
              <a:gd name="connsiteX30" fmla="*/ 1395658 w 2270768"/>
              <a:gd name="connsiteY30" fmla="*/ 5138737 h 5453063"/>
              <a:gd name="connsiteX31" fmla="*/ 1332555 w 2270768"/>
              <a:gd name="connsiteY31" fmla="*/ 5167313 h 5453063"/>
              <a:gd name="connsiteX32" fmla="*/ 1232543 w 2270768"/>
              <a:gd name="connsiteY32" fmla="*/ 5120879 h 5453063"/>
              <a:gd name="connsiteX33" fmla="*/ 1221827 w 2270768"/>
              <a:gd name="connsiteY33" fmla="*/ 5212557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76684 w 2270768"/>
              <a:gd name="connsiteY21" fmla="*/ 2782492 h 5453063"/>
              <a:gd name="connsiteX22" fmla="*/ 1856430 w 2270768"/>
              <a:gd name="connsiteY22" fmla="*/ 3167063 h 5453063"/>
              <a:gd name="connsiteX23" fmla="*/ 1775468 w 2270768"/>
              <a:gd name="connsiteY23" fmla="*/ 3673078 h 5453063"/>
              <a:gd name="connsiteX24" fmla="*/ 1477811 w 2270768"/>
              <a:gd name="connsiteY24" fmla="*/ 4510088 h 5453063"/>
              <a:gd name="connsiteX25" fmla="*/ 1389705 w 2270768"/>
              <a:gd name="connsiteY25" fmla="*/ 4826794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3795 w 2270768"/>
              <a:gd name="connsiteY28" fmla="*/ 5263753 h 5453063"/>
              <a:gd name="connsiteX29" fmla="*/ 1642118 w 2270768"/>
              <a:gd name="connsiteY29" fmla="*/ 5262563 h 5453063"/>
              <a:gd name="connsiteX30" fmla="*/ 1395658 w 2270768"/>
              <a:gd name="connsiteY30" fmla="*/ 5138737 h 5453063"/>
              <a:gd name="connsiteX31" fmla="*/ 1332555 w 2270768"/>
              <a:gd name="connsiteY31" fmla="*/ 5167313 h 5453063"/>
              <a:gd name="connsiteX32" fmla="*/ 1213493 w 2270768"/>
              <a:gd name="connsiteY32" fmla="*/ 5082779 h 5453063"/>
              <a:gd name="connsiteX33" fmla="*/ 1221827 w 2270768"/>
              <a:gd name="connsiteY33" fmla="*/ 5212557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76684 w 2270768"/>
              <a:gd name="connsiteY21" fmla="*/ 2782492 h 5453063"/>
              <a:gd name="connsiteX22" fmla="*/ 1856430 w 2270768"/>
              <a:gd name="connsiteY22" fmla="*/ 3167063 h 5453063"/>
              <a:gd name="connsiteX23" fmla="*/ 1775468 w 2270768"/>
              <a:gd name="connsiteY23" fmla="*/ 3673078 h 5453063"/>
              <a:gd name="connsiteX24" fmla="*/ 1477811 w 2270768"/>
              <a:gd name="connsiteY24" fmla="*/ 4510088 h 5453063"/>
              <a:gd name="connsiteX25" fmla="*/ 1389705 w 2270768"/>
              <a:gd name="connsiteY25" fmla="*/ 4826794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3795 w 2270768"/>
              <a:gd name="connsiteY28" fmla="*/ 5263753 h 5453063"/>
              <a:gd name="connsiteX29" fmla="*/ 1642118 w 2270768"/>
              <a:gd name="connsiteY29" fmla="*/ 5262563 h 5453063"/>
              <a:gd name="connsiteX30" fmla="*/ 1395658 w 2270768"/>
              <a:gd name="connsiteY30" fmla="*/ 5138737 h 5453063"/>
              <a:gd name="connsiteX31" fmla="*/ 1332555 w 2270768"/>
              <a:gd name="connsiteY31" fmla="*/ 5167313 h 5453063"/>
              <a:gd name="connsiteX32" fmla="*/ 1213493 w 2270768"/>
              <a:gd name="connsiteY32" fmla="*/ 5082779 h 5453063"/>
              <a:gd name="connsiteX33" fmla="*/ 1224208 w 2270768"/>
              <a:gd name="connsiteY33" fmla="*/ 5239942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76684 w 2270768"/>
              <a:gd name="connsiteY21" fmla="*/ 2782492 h 5453063"/>
              <a:gd name="connsiteX22" fmla="*/ 1856430 w 2270768"/>
              <a:gd name="connsiteY22" fmla="*/ 3167063 h 5453063"/>
              <a:gd name="connsiteX23" fmla="*/ 1775468 w 2270768"/>
              <a:gd name="connsiteY23" fmla="*/ 3673078 h 5453063"/>
              <a:gd name="connsiteX24" fmla="*/ 1477811 w 2270768"/>
              <a:gd name="connsiteY24" fmla="*/ 4510088 h 5453063"/>
              <a:gd name="connsiteX25" fmla="*/ 1389705 w 2270768"/>
              <a:gd name="connsiteY25" fmla="*/ 4826794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3795 w 2270768"/>
              <a:gd name="connsiteY28" fmla="*/ 5263753 h 5453063"/>
              <a:gd name="connsiteX29" fmla="*/ 1642118 w 2270768"/>
              <a:gd name="connsiteY29" fmla="*/ 5262563 h 5453063"/>
              <a:gd name="connsiteX30" fmla="*/ 1395658 w 2270768"/>
              <a:gd name="connsiteY30" fmla="*/ 5138737 h 5453063"/>
              <a:gd name="connsiteX31" fmla="*/ 1332555 w 2270768"/>
              <a:gd name="connsiteY31" fmla="*/ 5167313 h 5453063"/>
              <a:gd name="connsiteX32" fmla="*/ 1213493 w 2270768"/>
              <a:gd name="connsiteY32" fmla="*/ 5082779 h 5453063"/>
              <a:gd name="connsiteX33" fmla="*/ 1224208 w 2270768"/>
              <a:gd name="connsiteY33" fmla="*/ 5239942 h 5453063"/>
              <a:gd name="connsiteX34" fmla="*/ 1099193 w 2270768"/>
              <a:gd name="connsiteY34" fmla="*/ 5453063 h 5453063"/>
              <a:gd name="connsiteX35" fmla="*/ 1022993 w 2270768"/>
              <a:gd name="connsiteY35" fmla="*/ 5406629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76684 w 2270768"/>
              <a:gd name="connsiteY21" fmla="*/ 2782492 h 5453063"/>
              <a:gd name="connsiteX22" fmla="*/ 1856430 w 2270768"/>
              <a:gd name="connsiteY22" fmla="*/ 3167063 h 5453063"/>
              <a:gd name="connsiteX23" fmla="*/ 1775468 w 2270768"/>
              <a:gd name="connsiteY23" fmla="*/ 3673078 h 5453063"/>
              <a:gd name="connsiteX24" fmla="*/ 1477811 w 2270768"/>
              <a:gd name="connsiteY24" fmla="*/ 4510088 h 5453063"/>
              <a:gd name="connsiteX25" fmla="*/ 1389705 w 2270768"/>
              <a:gd name="connsiteY25" fmla="*/ 4826794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3795 w 2270768"/>
              <a:gd name="connsiteY28" fmla="*/ 5263753 h 5453063"/>
              <a:gd name="connsiteX29" fmla="*/ 1642118 w 2270768"/>
              <a:gd name="connsiteY29" fmla="*/ 5262563 h 5453063"/>
              <a:gd name="connsiteX30" fmla="*/ 1395658 w 2270768"/>
              <a:gd name="connsiteY30" fmla="*/ 5138737 h 5453063"/>
              <a:gd name="connsiteX31" fmla="*/ 1332555 w 2270768"/>
              <a:gd name="connsiteY31" fmla="*/ 5167313 h 5453063"/>
              <a:gd name="connsiteX32" fmla="*/ 1213493 w 2270768"/>
              <a:gd name="connsiteY32" fmla="*/ 5082779 h 5453063"/>
              <a:gd name="connsiteX33" fmla="*/ 1224208 w 2270768"/>
              <a:gd name="connsiteY33" fmla="*/ 5239942 h 5453063"/>
              <a:gd name="connsiteX34" fmla="*/ 1099193 w 2270768"/>
              <a:gd name="connsiteY34" fmla="*/ 5453063 h 5453063"/>
              <a:gd name="connsiteX35" fmla="*/ 1022993 w 2270768"/>
              <a:gd name="connsiteY35" fmla="*/ 5406629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76684 w 2270768"/>
              <a:gd name="connsiteY21" fmla="*/ 2782492 h 5453063"/>
              <a:gd name="connsiteX22" fmla="*/ 1856430 w 2270768"/>
              <a:gd name="connsiteY22" fmla="*/ 3167063 h 5453063"/>
              <a:gd name="connsiteX23" fmla="*/ 1775468 w 2270768"/>
              <a:gd name="connsiteY23" fmla="*/ 3673078 h 5453063"/>
              <a:gd name="connsiteX24" fmla="*/ 1477811 w 2270768"/>
              <a:gd name="connsiteY24" fmla="*/ 4510088 h 5453063"/>
              <a:gd name="connsiteX25" fmla="*/ 1389705 w 2270768"/>
              <a:gd name="connsiteY25" fmla="*/ 4826794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3795 w 2270768"/>
              <a:gd name="connsiteY28" fmla="*/ 5263753 h 5453063"/>
              <a:gd name="connsiteX29" fmla="*/ 1642118 w 2270768"/>
              <a:gd name="connsiteY29" fmla="*/ 5262563 h 5453063"/>
              <a:gd name="connsiteX30" fmla="*/ 1395658 w 2270768"/>
              <a:gd name="connsiteY30" fmla="*/ 5138737 h 5453063"/>
              <a:gd name="connsiteX31" fmla="*/ 1332555 w 2270768"/>
              <a:gd name="connsiteY31" fmla="*/ 5167313 h 5453063"/>
              <a:gd name="connsiteX32" fmla="*/ 1213493 w 2270768"/>
              <a:gd name="connsiteY32" fmla="*/ 5082779 h 5453063"/>
              <a:gd name="connsiteX33" fmla="*/ 1224208 w 2270768"/>
              <a:gd name="connsiteY33" fmla="*/ 5239942 h 5453063"/>
              <a:gd name="connsiteX34" fmla="*/ 1099193 w 2270768"/>
              <a:gd name="connsiteY34" fmla="*/ 5453063 h 5453063"/>
              <a:gd name="connsiteX35" fmla="*/ 1022993 w 2270768"/>
              <a:gd name="connsiteY35" fmla="*/ 5406629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58736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76684 w 2270768"/>
              <a:gd name="connsiteY21" fmla="*/ 2782492 h 5453063"/>
              <a:gd name="connsiteX22" fmla="*/ 1856430 w 2270768"/>
              <a:gd name="connsiteY22" fmla="*/ 3167063 h 5453063"/>
              <a:gd name="connsiteX23" fmla="*/ 1775468 w 2270768"/>
              <a:gd name="connsiteY23" fmla="*/ 3673078 h 5453063"/>
              <a:gd name="connsiteX24" fmla="*/ 1477811 w 2270768"/>
              <a:gd name="connsiteY24" fmla="*/ 4510088 h 5453063"/>
              <a:gd name="connsiteX25" fmla="*/ 1389705 w 2270768"/>
              <a:gd name="connsiteY25" fmla="*/ 4826794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3795 w 2270768"/>
              <a:gd name="connsiteY28" fmla="*/ 5263753 h 5453063"/>
              <a:gd name="connsiteX29" fmla="*/ 1642118 w 2270768"/>
              <a:gd name="connsiteY29" fmla="*/ 5262563 h 5453063"/>
              <a:gd name="connsiteX30" fmla="*/ 1395658 w 2270768"/>
              <a:gd name="connsiteY30" fmla="*/ 5138737 h 5453063"/>
              <a:gd name="connsiteX31" fmla="*/ 1332555 w 2270768"/>
              <a:gd name="connsiteY31" fmla="*/ 5167313 h 5453063"/>
              <a:gd name="connsiteX32" fmla="*/ 1213493 w 2270768"/>
              <a:gd name="connsiteY32" fmla="*/ 5082779 h 5453063"/>
              <a:gd name="connsiteX33" fmla="*/ 1224208 w 2270768"/>
              <a:gd name="connsiteY33" fmla="*/ 5239942 h 5453063"/>
              <a:gd name="connsiteX34" fmla="*/ 1099193 w 2270768"/>
              <a:gd name="connsiteY34" fmla="*/ 5453063 h 5453063"/>
              <a:gd name="connsiteX35" fmla="*/ 1022993 w 2270768"/>
              <a:gd name="connsiteY35" fmla="*/ 5406629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58736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76684 w 2270768"/>
              <a:gd name="connsiteY21" fmla="*/ 2782492 h 5453063"/>
              <a:gd name="connsiteX22" fmla="*/ 1856430 w 2270768"/>
              <a:gd name="connsiteY22" fmla="*/ 3167063 h 5453063"/>
              <a:gd name="connsiteX23" fmla="*/ 1775468 w 2270768"/>
              <a:gd name="connsiteY23" fmla="*/ 3673078 h 5453063"/>
              <a:gd name="connsiteX24" fmla="*/ 1477811 w 2270768"/>
              <a:gd name="connsiteY24" fmla="*/ 4510088 h 5453063"/>
              <a:gd name="connsiteX25" fmla="*/ 1389705 w 2270768"/>
              <a:gd name="connsiteY25" fmla="*/ 4826794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3795 w 2270768"/>
              <a:gd name="connsiteY28" fmla="*/ 5263753 h 5453063"/>
              <a:gd name="connsiteX29" fmla="*/ 1642118 w 2270768"/>
              <a:gd name="connsiteY29" fmla="*/ 5262563 h 5453063"/>
              <a:gd name="connsiteX30" fmla="*/ 1395658 w 2270768"/>
              <a:gd name="connsiteY30" fmla="*/ 5138737 h 5453063"/>
              <a:gd name="connsiteX31" fmla="*/ 1332555 w 2270768"/>
              <a:gd name="connsiteY31" fmla="*/ 5167313 h 5453063"/>
              <a:gd name="connsiteX32" fmla="*/ 1213493 w 2270768"/>
              <a:gd name="connsiteY32" fmla="*/ 5082779 h 5453063"/>
              <a:gd name="connsiteX33" fmla="*/ 1224208 w 2270768"/>
              <a:gd name="connsiteY33" fmla="*/ 5239942 h 5453063"/>
              <a:gd name="connsiteX34" fmla="*/ 1099193 w 2270768"/>
              <a:gd name="connsiteY34" fmla="*/ 5453063 h 5453063"/>
              <a:gd name="connsiteX35" fmla="*/ 1022993 w 2270768"/>
              <a:gd name="connsiteY35" fmla="*/ 5406629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58736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</a:cxnLst>
            <a:rect l="l" t="t" r="r" b="b"/>
            <a:pathLst>
              <a:path w="2270768" h="5453063">
                <a:moveTo>
                  <a:pt x="1356367" y="66675"/>
                </a:moveTo>
                <a:lnTo>
                  <a:pt x="1449236" y="196453"/>
                </a:lnTo>
                <a:lnTo>
                  <a:pt x="1427806" y="304799"/>
                </a:lnTo>
                <a:lnTo>
                  <a:pt x="1508768" y="466725"/>
                </a:lnTo>
                <a:cubicBezTo>
                  <a:pt x="1539724" y="652861"/>
                  <a:pt x="1499243" y="660400"/>
                  <a:pt x="1494480" y="757238"/>
                </a:cubicBezTo>
                <a:lnTo>
                  <a:pt x="1427805" y="928688"/>
                </a:lnTo>
                <a:lnTo>
                  <a:pt x="1589730" y="917973"/>
                </a:lnTo>
                <a:cubicBezTo>
                  <a:pt x="1736178" y="1002904"/>
                  <a:pt x="1819521" y="1097360"/>
                  <a:pt x="1938584" y="1183482"/>
                </a:cubicBezTo>
                <a:lnTo>
                  <a:pt x="2252909" y="1508522"/>
                </a:lnTo>
                <a:lnTo>
                  <a:pt x="2270768" y="1552575"/>
                </a:lnTo>
                <a:lnTo>
                  <a:pt x="1961205" y="1871663"/>
                </a:lnTo>
                <a:lnTo>
                  <a:pt x="1820711" y="1999061"/>
                </a:lnTo>
                <a:lnTo>
                  <a:pt x="1723080" y="1947863"/>
                </a:lnTo>
                <a:lnTo>
                  <a:pt x="2030261" y="1552576"/>
                </a:lnTo>
                <a:cubicBezTo>
                  <a:pt x="1905245" y="1456532"/>
                  <a:pt x="1813568" y="1347391"/>
                  <a:pt x="1655214" y="1264444"/>
                </a:cubicBezTo>
                <a:cubicBezTo>
                  <a:pt x="1654024" y="1319213"/>
                  <a:pt x="1652833" y="1373981"/>
                  <a:pt x="1651643" y="1428750"/>
                </a:cubicBezTo>
                <a:cubicBezTo>
                  <a:pt x="1631005" y="1476375"/>
                  <a:pt x="1611558" y="1533525"/>
                  <a:pt x="1573061" y="1571625"/>
                </a:cubicBezTo>
                <a:cubicBezTo>
                  <a:pt x="1588142" y="1648222"/>
                  <a:pt x="1586556" y="1739105"/>
                  <a:pt x="1618305" y="1801415"/>
                </a:cubicBezTo>
                <a:cubicBezTo>
                  <a:pt x="1655215" y="1909761"/>
                  <a:pt x="1729032" y="1952625"/>
                  <a:pt x="1817139" y="1997869"/>
                </a:cubicBezTo>
                <a:lnTo>
                  <a:pt x="1823093" y="2105025"/>
                </a:lnTo>
                <a:cubicBezTo>
                  <a:pt x="1876671" y="2209006"/>
                  <a:pt x="1931440" y="2271316"/>
                  <a:pt x="1983827" y="2416969"/>
                </a:cubicBezTo>
                <a:cubicBezTo>
                  <a:pt x="2015577" y="2596754"/>
                  <a:pt x="2008038" y="2647951"/>
                  <a:pt x="1976684" y="2782492"/>
                </a:cubicBezTo>
                <a:lnTo>
                  <a:pt x="1856430" y="3167063"/>
                </a:lnTo>
                <a:cubicBezTo>
                  <a:pt x="1829443" y="3335735"/>
                  <a:pt x="1783405" y="3407965"/>
                  <a:pt x="1775468" y="3673078"/>
                </a:cubicBezTo>
                <a:lnTo>
                  <a:pt x="1477811" y="4510088"/>
                </a:lnTo>
                <a:lnTo>
                  <a:pt x="1389705" y="4826794"/>
                </a:lnTo>
                <a:cubicBezTo>
                  <a:pt x="1454793" y="4939506"/>
                  <a:pt x="1519880" y="5028407"/>
                  <a:pt x="1584968" y="5129213"/>
                </a:cubicBezTo>
                <a:lnTo>
                  <a:pt x="1727843" y="5219700"/>
                </a:lnTo>
                <a:lnTo>
                  <a:pt x="1733795" y="5263753"/>
                </a:lnTo>
                <a:lnTo>
                  <a:pt x="1642118" y="5262563"/>
                </a:lnTo>
                <a:lnTo>
                  <a:pt x="1395658" y="5138737"/>
                </a:lnTo>
                <a:lnTo>
                  <a:pt x="1332555" y="5167313"/>
                </a:lnTo>
                <a:cubicBezTo>
                  <a:pt x="1261118" y="5166123"/>
                  <a:pt x="1246830" y="5098257"/>
                  <a:pt x="1213493" y="5082779"/>
                </a:cubicBezTo>
                <a:lnTo>
                  <a:pt x="1224208" y="5239942"/>
                </a:lnTo>
                <a:lnTo>
                  <a:pt x="1099193" y="5453063"/>
                </a:lnTo>
                <a:cubicBezTo>
                  <a:pt x="1073793" y="5437585"/>
                  <a:pt x="1065061" y="5461398"/>
                  <a:pt x="1022993" y="5406629"/>
                </a:cubicBezTo>
                <a:lnTo>
                  <a:pt x="1022993" y="5148263"/>
                </a:lnTo>
                <a:lnTo>
                  <a:pt x="1184918" y="4848225"/>
                </a:lnTo>
                <a:cubicBezTo>
                  <a:pt x="1209524" y="4597400"/>
                  <a:pt x="1207936" y="4473972"/>
                  <a:pt x="1258736" y="4095750"/>
                </a:cubicBezTo>
                <a:cubicBezTo>
                  <a:pt x="1312712" y="3857228"/>
                  <a:pt x="1369068" y="3716338"/>
                  <a:pt x="1424234" y="3526632"/>
                </a:cubicBezTo>
                <a:lnTo>
                  <a:pt x="1261118" y="3328988"/>
                </a:lnTo>
                <a:lnTo>
                  <a:pt x="1146818" y="2981325"/>
                </a:lnTo>
                <a:lnTo>
                  <a:pt x="1089668" y="2671763"/>
                </a:lnTo>
                <a:cubicBezTo>
                  <a:pt x="1089271" y="2424112"/>
                  <a:pt x="1115068" y="2281238"/>
                  <a:pt x="1127768" y="2085975"/>
                </a:cubicBezTo>
                <a:lnTo>
                  <a:pt x="946793" y="1640681"/>
                </a:lnTo>
                <a:lnTo>
                  <a:pt x="859878" y="1462088"/>
                </a:lnTo>
                <a:lnTo>
                  <a:pt x="784868" y="2143125"/>
                </a:lnTo>
                <a:lnTo>
                  <a:pt x="940839" y="2565797"/>
                </a:lnTo>
                <a:lnTo>
                  <a:pt x="981321" y="2778919"/>
                </a:lnTo>
                <a:lnTo>
                  <a:pt x="1068236" y="2896791"/>
                </a:lnTo>
                <a:cubicBezTo>
                  <a:pt x="1069427" y="2960688"/>
                  <a:pt x="1068236" y="2971007"/>
                  <a:pt x="1069427" y="3034904"/>
                </a:cubicBezTo>
                <a:lnTo>
                  <a:pt x="1039662" y="3155156"/>
                </a:lnTo>
                <a:lnTo>
                  <a:pt x="808680" y="3183731"/>
                </a:lnTo>
                <a:lnTo>
                  <a:pt x="749149" y="3074195"/>
                </a:lnTo>
                <a:lnTo>
                  <a:pt x="827730" y="2947988"/>
                </a:lnTo>
                <a:lnTo>
                  <a:pt x="903930" y="2957513"/>
                </a:lnTo>
                <a:lnTo>
                  <a:pt x="913455" y="2909888"/>
                </a:lnTo>
                <a:cubicBezTo>
                  <a:pt x="867815" y="2811860"/>
                  <a:pt x="813840" y="2732882"/>
                  <a:pt x="776534" y="2615804"/>
                </a:cubicBezTo>
                <a:cubicBezTo>
                  <a:pt x="734861" y="2455467"/>
                  <a:pt x="676521" y="2335609"/>
                  <a:pt x="626514" y="2195512"/>
                </a:cubicBezTo>
                <a:cubicBezTo>
                  <a:pt x="613020" y="1921668"/>
                  <a:pt x="620958" y="1662113"/>
                  <a:pt x="618180" y="1395413"/>
                </a:cubicBezTo>
                <a:lnTo>
                  <a:pt x="543171" y="1590675"/>
                </a:lnTo>
                <a:cubicBezTo>
                  <a:pt x="501499" y="1627584"/>
                  <a:pt x="490784" y="1651398"/>
                  <a:pt x="397915" y="1710928"/>
                </a:cubicBezTo>
                <a:cubicBezTo>
                  <a:pt x="338780" y="1754187"/>
                  <a:pt x="259405" y="1798639"/>
                  <a:pt x="178839" y="1877616"/>
                </a:cubicBezTo>
                <a:cubicBezTo>
                  <a:pt x="169711" y="1912144"/>
                  <a:pt x="159194" y="1931392"/>
                  <a:pt x="151455" y="1981200"/>
                </a:cubicBezTo>
                <a:cubicBezTo>
                  <a:pt x="143716" y="2031008"/>
                  <a:pt x="138755" y="2111375"/>
                  <a:pt x="132405" y="2176463"/>
                </a:cubicBezTo>
                <a:lnTo>
                  <a:pt x="141930" y="2260998"/>
                </a:lnTo>
                <a:cubicBezTo>
                  <a:pt x="73668" y="2228851"/>
                  <a:pt x="62555" y="2172891"/>
                  <a:pt x="22868" y="2128838"/>
                </a:cubicBezTo>
                <a:cubicBezTo>
                  <a:pt x="15724" y="2034382"/>
                  <a:pt x="-5707" y="1975644"/>
                  <a:pt x="1437" y="1845469"/>
                </a:cubicBezTo>
                <a:cubicBezTo>
                  <a:pt x="41918" y="1710531"/>
                  <a:pt x="160980" y="1568451"/>
                  <a:pt x="91924" y="1585913"/>
                </a:cubicBezTo>
                <a:cubicBezTo>
                  <a:pt x="90336" y="1477962"/>
                  <a:pt x="181618" y="1422400"/>
                  <a:pt x="230037" y="1345406"/>
                </a:cubicBezTo>
                <a:cubicBezTo>
                  <a:pt x="460224" y="1237457"/>
                  <a:pt x="454668" y="1227137"/>
                  <a:pt x="565793" y="1152525"/>
                </a:cubicBezTo>
                <a:lnTo>
                  <a:pt x="584843" y="990600"/>
                </a:lnTo>
                <a:lnTo>
                  <a:pt x="565793" y="758428"/>
                </a:lnTo>
                <a:cubicBezTo>
                  <a:pt x="654692" y="596503"/>
                  <a:pt x="657868" y="517923"/>
                  <a:pt x="694380" y="400051"/>
                </a:cubicBezTo>
                <a:cubicBezTo>
                  <a:pt x="754308" y="311151"/>
                  <a:pt x="783280" y="216298"/>
                  <a:pt x="874164" y="133351"/>
                </a:cubicBezTo>
                <a:cubicBezTo>
                  <a:pt x="970208" y="41276"/>
                  <a:pt x="1026961" y="28971"/>
                  <a:pt x="1123005" y="0"/>
                </a:cubicBezTo>
                <a:cubicBezTo>
                  <a:pt x="1231352" y="25003"/>
                  <a:pt x="1270642" y="38100"/>
                  <a:pt x="1356367" y="66675"/>
                </a:cubicBezTo>
                <a:close/>
              </a:path>
            </a:pathLst>
          </a:custGeom>
          <a:gradFill flip="none" rotWithShape="1">
            <a:gsLst>
              <a:gs pos="45000">
                <a:srgbClr val="FFD85B"/>
              </a:gs>
              <a:gs pos="100000">
                <a:srgbClr val="C00000"/>
              </a:gs>
            </a:gsLst>
            <a:lin ang="162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l-PL"/>
          </a:p>
        </p:txBody>
      </p:sp>
      <p:pic>
        <p:nvPicPr>
          <p:cNvPr id="34" name="Obraz 33">
            <a:extLst>
              <a:ext uri="{FF2B5EF4-FFF2-40B4-BE49-F238E27FC236}">
                <a16:creationId xmlns:a16="http://schemas.microsoft.com/office/drawing/2014/main" id="{55B0123D-6AF8-4D63-8EF9-E574EF187EAA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9743957" y="838619"/>
            <a:ext cx="2271879" cy="6237239"/>
          </a:xfrm>
          <a:prstGeom prst="rect">
            <a:avLst/>
          </a:prstGeom>
        </p:spPr>
      </p:pic>
      <p:sp>
        <p:nvSpPr>
          <p:cNvPr id="2" name="Symbol zastępczy numeru slajdu 1">
            <a:extLst>
              <a:ext uri="{FF2B5EF4-FFF2-40B4-BE49-F238E27FC236}">
                <a16:creationId xmlns:a16="http://schemas.microsoft.com/office/drawing/2014/main" id="{DD7D0E57-D313-4B20-B71A-253D34F5E29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9677609" y="6696000"/>
            <a:ext cx="2986299" cy="499952"/>
          </a:xfrm>
        </p:spPr>
        <p:txBody>
          <a:bodyPr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fld id="{738616D8-309D-44F8-869A-17BF40B11BFA}" type="slidenum">
              <a:rPr lang="pl-PL" sz="1701" kern="0" smtClean="0">
                <a:solidFill>
                  <a:schemeClr val="bg2"/>
                </a:solidFill>
              </a:rPr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t>19</a:t>
            </a:fld>
            <a:endParaRPr lang="pl-PL" sz="1701" kern="0" dirty="0">
              <a:solidFill>
                <a:schemeClr val="bg2"/>
              </a:solidFill>
            </a:endParaRPr>
          </a:p>
        </p:txBody>
      </p:sp>
      <p:sp>
        <p:nvSpPr>
          <p:cNvPr id="44" name="Prostokąt 43">
            <a:extLst>
              <a:ext uri="{FF2B5EF4-FFF2-40B4-BE49-F238E27FC236}">
                <a16:creationId xmlns:a16="http://schemas.microsoft.com/office/drawing/2014/main" id="{A1063DF7-0966-4DF1-8AF4-BDF2F049EB51}"/>
              </a:ext>
            </a:extLst>
          </p:cNvPr>
          <p:cNvSpPr/>
          <p:nvPr/>
        </p:nvSpPr>
        <p:spPr>
          <a:xfrm>
            <a:off x="31884" y="288025"/>
            <a:ext cx="12992064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pl-PL" sz="3200" b="1" dirty="0">
                <a:solidFill>
                  <a:schemeClr val="bg1">
                    <a:lumMod val="95000"/>
                  </a:schemeClr>
                </a:solidFill>
              </a:rPr>
              <a:t>Płeć jako właściwość organizmu ludzkiego jest również trójwymiarowa</a:t>
            </a:r>
          </a:p>
        </p:txBody>
      </p:sp>
      <p:sp>
        <p:nvSpPr>
          <p:cNvPr id="38" name="pole tekstowe 37">
            <a:extLst>
              <a:ext uri="{FF2B5EF4-FFF2-40B4-BE49-F238E27FC236}">
                <a16:creationId xmlns:a16="http://schemas.microsoft.com/office/drawing/2014/main" id="{E9F7DFC5-D9DD-4BD0-8BE5-83C216CEDF59}"/>
              </a:ext>
            </a:extLst>
          </p:cNvPr>
          <p:cNvSpPr txBox="1"/>
          <p:nvPr/>
        </p:nvSpPr>
        <p:spPr>
          <a:xfrm>
            <a:off x="4238972" y="2817031"/>
            <a:ext cx="4536758" cy="132343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eaLnBrk="1" hangingPunct="1">
              <a:defRPr/>
            </a:pPr>
            <a:r>
              <a:rPr lang="pl-PL" sz="4000" b="1" dirty="0">
                <a:solidFill>
                  <a:srgbClr val="FF0000"/>
                </a:solidFill>
              </a:rPr>
              <a:t>PSYCHE</a:t>
            </a:r>
            <a:br>
              <a:rPr lang="pl-PL" sz="4000" b="1" dirty="0">
                <a:solidFill>
                  <a:srgbClr val="FF0000"/>
                </a:solidFill>
              </a:rPr>
            </a:br>
            <a:r>
              <a:rPr lang="pl-PL" sz="4000" b="1" dirty="0">
                <a:solidFill>
                  <a:srgbClr val="FF0000"/>
                </a:solidFill>
              </a:rPr>
              <a:t>(psychika)</a:t>
            </a:r>
          </a:p>
        </p:txBody>
      </p:sp>
      <p:sp>
        <p:nvSpPr>
          <p:cNvPr id="39" name="pole tekstowe 38">
            <a:extLst>
              <a:ext uri="{FF2B5EF4-FFF2-40B4-BE49-F238E27FC236}">
                <a16:creationId xmlns:a16="http://schemas.microsoft.com/office/drawing/2014/main" id="{133D8C92-172B-4AF9-B189-487917AD0969}"/>
              </a:ext>
            </a:extLst>
          </p:cNvPr>
          <p:cNvSpPr txBox="1"/>
          <p:nvPr/>
        </p:nvSpPr>
        <p:spPr>
          <a:xfrm>
            <a:off x="5154515" y="4391744"/>
            <a:ext cx="2705672" cy="132343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eaLnBrk="1" hangingPunct="1">
              <a:defRPr/>
            </a:pPr>
            <a:r>
              <a:rPr lang="pl-PL" sz="4000" b="1" dirty="0">
                <a:solidFill>
                  <a:srgbClr val="FFD13F"/>
                </a:solidFill>
              </a:rPr>
              <a:t>SOMA</a:t>
            </a:r>
            <a:br>
              <a:rPr lang="pl-PL" sz="4000" b="1" dirty="0">
                <a:solidFill>
                  <a:srgbClr val="FFD13F"/>
                </a:solidFill>
              </a:rPr>
            </a:br>
            <a:r>
              <a:rPr lang="pl-PL" sz="4000" b="1" dirty="0">
                <a:solidFill>
                  <a:srgbClr val="FFD13F"/>
                </a:solidFill>
              </a:rPr>
              <a:t>(ciało)</a:t>
            </a:r>
          </a:p>
        </p:txBody>
      </p:sp>
      <p:sp>
        <p:nvSpPr>
          <p:cNvPr id="58" name="pole tekstowe 57">
            <a:extLst>
              <a:ext uri="{FF2B5EF4-FFF2-40B4-BE49-F238E27FC236}">
                <a16:creationId xmlns:a16="http://schemas.microsoft.com/office/drawing/2014/main" id="{FC27C42B-C1F2-4BCE-AF67-D65B9A3199A9}"/>
              </a:ext>
            </a:extLst>
          </p:cNvPr>
          <p:cNvSpPr txBox="1"/>
          <p:nvPr/>
        </p:nvSpPr>
        <p:spPr>
          <a:xfrm>
            <a:off x="4238972" y="1378199"/>
            <a:ext cx="4536758" cy="132343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eaLnBrk="1" hangingPunct="1">
              <a:defRPr/>
            </a:pPr>
            <a:r>
              <a:rPr lang="pl-PL" sz="4000" b="1" dirty="0">
                <a:solidFill>
                  <a:srgbClr val="2078D1"/>
                </a:solidFill>
              </a:rPr>
              <a:t>INTELECTUS</a:t>
            </a:r>
            <a:br>
              <a:rPr lang="pl-PL" sz="4000" b="1" dirty="0">
                <a:solidFill>
                  <a:srgbClr val="2078D1"/>
                </a:solidFill>
              </a:rPr>
            </a:br>
            <a:r>
              <a:rPr lang="pl-PL" sz="4000" b="1" dirty="0">
                <a:solidFill>
                  <a:srgbClr val="2078D1"/>
                </a:solidFill>
              </a:rPr>
              <a:t>(rozum)</a:t>
            </a:r>
          </a:p>
        </p:txBody>
      </p:sp>
      <p:sp>
        <p:nvSpPr>
          <p:cNvPr id="59" name="pole tekstowe 58">
            <a:extLst>
              <a:ext uri="{FF2B5EF4-FFF2-40B4-BE49-F238E27FC236}">
                <a16:creationId xmlns:a16="http://schemas.microsoft.com/office/drawing/2014/main" id="{5D181678-D819-4916-8B16-F27C15EA5702}"/>
              </a:ext>
            </a:extLst>
          </p:cNvPr>
          <p:cNvSpPr txBox="1"/>
          <p:nvPr/>
        </p:nvSpPr>
        <p:spPr>
          <a:xfrm>
            <a:off x="4292063" y="2817031"/>
            <a:ext cx="4536758" cy="70788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eaLnBrk="1" hangingPunct="1">
              <a:defRPr/>
            </a:pPr>
            <a:r>
              <a:rPr lang="pl-PL" sz="4000" b="1" dirty="0">
                <a:solidFill>
                  <a:srgbClr val="FF0000"/>
                </a:solidFill>
              </a:rPr>
              <a:t>PSYCHICZNA</a:t>
            </a:r>
          </a:p>
        </p:txBody>
      </p:sp>
      <p:sp>
        <p:nvSpPr>
          <p:cNvPr id="60" name="pole tekstowe 59">
            <a:extLst>
              <a:ext uri="{FF2B5EF4-FFF2-40B4-BE49-F238E27FC236}">
                <a16:creationId xmlns:a16="http://schemas.microsoft.com/office/drawing/2014/main" id="{63323966-FE87-4B23-9DF6-B2B049E21CF0}"/>
              </a:ext>
            </a:extLst>
          </p:cNvPr>
          <p:cNvSpPr txBox="1"/>
          <p:nvPr/>
        </p:nvSpPr>
        <p:spPr>
          <a:xfrm>
            <a:off x="4551371" y="4391744"/>
            <a:ext cx="4018142" cy="70788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eaLnBrk="1" hangingPunct="1">
              <a:defRPr/>
            </a:pPr>
            <a:r>
              <a:rPr lang="pl-PL" sz="4000" b="1" dirty="0">
                <a:solidFill>
                  <a:srgbClr val="FFD13F"/>
                </a:solidFill>
              </a:rPr>
              <a:t>SOMATYCZNA</a:t>
            </a:r>
          </a:p>
        </p:txBody>
      </p:sp>
      <p:sp>
        <p:nvSpPr>
          <p:cNvPr id="61" name="pole tekstowe 60">
            <a:extLst>
              <a:ext uri="{FF2B5EF4-FFF2-40B4-BE49-F238E27FC236}">
                <a16:creationId xmlns:a16="http://schemas.microsoft.com/office/drawing/2014/main" id="{EC287D2B-4ED5-4542-A100-CBB81CC7229E}"/>
              </a:ext>
            </a:extLst>
          </p:cNvPr>
          <p:cNvSpPr txBox="1"/>
          <p:nvPr/>
        </p:nvSpPr>
        <p:spPr>
          <a:xfrm>
            <a:off x="4292063" y="1378199"/>
            <a:ext cx="4536758" cy="70788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eaLnBrk="1" hangingPunct="1">
              <a:defRPr/>
            </a:pPr>
            <a:r>
              <a:rPr lang="pl-PL" sz="4000" b="1" dirty="0">
                <a:solidFill>
                  <a:srgbClr val="2078D1"/>
                </a:solidFill>
              </a:rPr>
              <a:t>ROZUMNA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1227364459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10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500"/>
                            </p:stCondLst>
                            <p:childTnLst>
                              <p:par>
                                <p:cTn id="13" presetID="10" presetClass="exit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4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2000"/>
                            </p:stCondLst>
                            <p:childTnLst>
                              <p:par>
                                <p:cTn id="1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3000"/>
                            </p:stCondLst>
                            <p:childTnLst>
                              <p:par>
                                <p:cTn id="21" presetID="10" presetClass="exit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2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500"/>
                            </p:stCondLst>
                            <p:childTnLst>
                              <p:par>
                                <p:cTn id="2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10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8" grpId="0"/>
      <p:bldP spid="39" grpId="0"/>
      <p:bldP spid="58" grpId="0"/>
      <p:bldP spid="59" grpId="0"/>
      <p:bldP spid="60" grpId="0"/>
      <p:bldP spid="61" grpId="0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numeru slajdu 1">
            <a:extLst>
              <a:ext uri="{FF2B5EF4-FFF2-40B4-BE49-F238E27FC236}">
                <a16:creationId xmlns:a16="http://schemas.microsoft.com/office/drawing/2014/main" id="{DD7D0E57-D313-4B20-B71A-253D34F5E29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9677609" y="6696000"/>
            <a:ext cx="2986299" cy="499952"/>
          </a:xfrm>
        </p:spPr>
        <p:txBody>
          <a:bodyPr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fld id="{738616D8-309D-44F8-869A-17BF40B11BFA}" type="slidenum">
              <a:rPr lang="pl-PL" sz="1701" kern="0" smtClean="0">
                <a:solidFill>
                  <a:schemeClr val="bg2"/>
                </a:solidFill>
              </a:rPr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t>2</a:t>
            </a:fld>
            <a:endParaRPr lang="pl-PL" sz="1701" kern="0" dirty="0">
              <a:solidFill>
                <a:schemeClr val="bg2"/>
              </a:solidFill>
            </a:endParaRPr>
          </a:p>
        </p:txBody>
      </p:sp>
      <p:grpSp>
        <p:nvGrpSpPr>
          <p:cNvPr id="9" name="Grupa 8">
            <a:extLst>
              <a:ext uri="{FF2B5EF4-FFF2-40B4-BE49-F238E27FC236}">
                <a16:creationId xmlns:a16="http://schemas.microsoft.com/office/drawing/2014/main" id="{3BC96722-10BB-45D9-9EED-2BE46757D8F0}"/>
              </a:ext>
            </a:extLst>
          </p:cNvPr>
          <p:cNvGrpSpPr/>
          <p:nvPr/>
        </p:nvGrpSpPr>
        <p:grpSpPr>
          <a:xfrm>
            <a:off x="4094957" y="811624"/>
            <a:ext cx="2327494" cy="6134352"/>
            <a:chOff x="4094956" y="222074"/>
            <a:chExt cx="2551181" cy="6723902"/>
          </a:xfrm>
        </p:grpSpPr>
        <p:sp>
          <p:nvSpPr>
            <p:cNvPr id="10" name="Dowolny kształt: kształt 9">
              <a:extLst>
                <a:ext uri="{FF2B5EF4-FFF2-40B4-BE49-F238E27FC236}">
                  <a16:creationId xmlns:a16="http://schemas.microsoft.com/office/drawing/2014/main" id="{62408ACA-EE55-4843-8FC2-4B5F0F82F6DC}"/>
                </a:ext>
              </a:extLst>
            </p:cNvPr>
            <p:cNvSpPr/>
            <p:nvPr/>
          </p:nvSpPr>
          <p:spPr>
            <a:xfrm>
              <a:off x="4225290" y="524588"/>
              <a:ext cx="2339340" cy="6253401"/>
            </a:xfrm>
            <a:custGeom>
              <a:avLst/>
              <a:gdLst>
                <a:gd name="connsiteX0" fmla="*/ 1093470 w 2339340"/>
                <a:gd name="connsiteY0" fmla="*/ 22860 h 6236970"/>
                <a:gd name="connsiteX1" fmla="*/ 971550 w 2339340"/>
                <a:gd name="connsiteY1" fmla="*/ 68580 h 6236970"/>
                <a:gd name="connsiteX2" fmla="*/ 967740 w 2339340"/>
                <a:gd name="connsiteY2" fmla="*/ 0 h 6236970"/>
                <a:gd name="connsiteX3" fmla="*/ 872490 w 2339340"/>
                <a:gd name="connsiteY3" fmla="*/ 121920 h 6236970"/>
                <a:gd name="connsiteX4" fmla="*/ 849630 w 2339340"/>
                <a:gd name="connsiteY4" fmla="*/ 95250 h 6236970"/>
                <a:gd name="connsiteX5" fmla="*/ 800100 w 2339340"/>
                <a:gd name="connsiteY5" fmla="*/ 320040 h 6236970"/>
                <a:gd name="connsiteX6" fmla="*/ 811530 w 2339340"/>
                <a:gd name="connsiteY6" fmla="*/ 461010 h 6236970"/>
                <a:gd name="connsiteX7" fmla="*/ 754380 w 2339340"/>
                <a:gd name="connsiteY7" fmla="*/ 464820 h 6236970"/>
                <a:gd name="connsiteX8" fmla="*/ 781050 w 2339340"/>
                <a:gd name="connsiteY8" fmla="*/ 548640 h 6236970"/>
                <a:gd name="connsiteX9" fmla="*/ 822960 w 2339340"/>
                <a:gd name="connsiteY9" fmla="*/ 624840 h 6236970"/>
                <a:gd name="connsiteX10" fmla="*/ 887730 w 2339340"/>
                <a:gd name="connsiteY10" fmla="*/ 689610 h 6236970"/>
                <a:gd name="connsiteX11" fmla="*/ 925830 w 2339340"/>
                <a:gd name="connsiteY11" fmla="*/ 769620 h 6236970"/>
                <a:gd name="connsiteX12" fmla="*/ 925830 w 2339340"/>
                <a:gd name="connsiteY12" fmla="*/ 861060 h 6236970"/>
                <a:gd name="connsiteX13" fmla="*/ 803910 w 2339340"/>
                <a:gd name="connsiteY13" fmla="*/ 922020 h 6236970"/>
                <a:gd name="connsiteX14" fmla="*/ 701040 w 2339340"/>
                <a:gd name="connsiteY14" fmla="*/ 948690 h 6236970"/>
                <a:gd name="connsiteX15" fmla="*/ 556260 w 2339340"/>
                <a:gd name="connsiteY15" fmla="*/ 952500 h 6236970"/>
                <a:gd name="connsiteX16" fmla="*/ 403860 w 2339340"/>
                <a:gd name="connsiteY16" fmla="*/ 1002030 h 6236970"/>
                <a:gd name="connsiteX17" fmla="*/ 320040 w 2339340"/>
                <a:gd name="connsiteY17" fmla="*/ 1085850 h 6236970"/>
                <a:gd name="connsiteX18" fmla="*/ 247650 w 2339340"/>
                <a:gd name="connsiteY18" fmla="*/ 1276350 h 6236970"/>
                <a:gd name="connsiteX19" fmla="*/ 163830 w 2339340"/>
                <a:gd name="connsiteY19" fmla="*/ 1569720 h 6236970"/>
                <a:gd name="connsiteX20" fmla="*/ 83820 w 2339340"/>
                <a:gd name="connsiteY20" fmla="*/ 1783080 h 6236970"/>
                <a:gd name="connsiteX21" fmla="*/ 72390 w 2339340"/>
                <a:gd name="connsiteY21" fmla="*/ 1962150 h 6236970"/>
                <a:gd name="connsiteX22" fmla="*/ 0 w 2339340"/>
                <a:gd name="connsiteY22" fmla="*/ 2145030 h 6236970"/>
                <a:gd name="connsiteX23" fmla="*/ 11430 w 2339340"/>
                <a:gd name="connsiteY23" fmla="*/ 2251710 h 6236970"/>
                <a:gd name="connsiteX24" fmla="*/ 106680 w 2339340"/>
                <a:gd name="connsiteY24" fmla="*/ 2426970 h 6236970"/>
                <a:gd name="connsiteX25" fmla="*/ 243840 w 2339340"/>
                <a:gd name="connsiteY25" fmla="*/ 2594610 h 6236970"/>
                <a:gd name="connsiteX26" fmla="*/ 422910 w 2339340"/>
                <a:gd name="connsiteY26" fmla="*/ 2769870 h 6236970"/>
                <a:gd name="connsiteX27" fmla="*/ 609600 w 2339340"/>
                <a:gd name="connsiteY27" fmla="*/ 2929890 h 6236970"/>
                <a:gd name="connsiteX28" fmla="*/ 735330 w 2339340"/>
                <a:gd name="connsiteY28" fmla="*/ 3108960 h 6236970"/>
                <a:gd name="connsiteX29" fmla="*/ 735330 w 2339340"/>
                <a:gd name="connsiteY29" fmla="*/ 2792730 h 6236970"/>
                <a:gd name="connsiteX30" fmla="*/ 647700 w 2339340"/>
                <a:gd name="connsiteY30" fmla="*/ 2731770 h 6236970"/>
                <a:gd name="connsiteX31" fmla="*/ 541020 w 2339340"/>
                <a:gd name="connsiteY31" fmla="*/ 2537460 h 6236970"/>
                <a:gd name="connsiteX32" fmla="*/ 487680 w 2339340"/>
                <a:gd name="connsiteY32" fmla="*/ 2426970 h 6236970"/>
                <a:gd name="connsiteX33" fmla="*/ 293370 w 2339340"/>
                <a:gd name="connsiteY33" fmla="*/ 2205990 h 6236970"/>
                <a:gd name="connsiteX34" fmla="*/ 426720 w 2339340"/>
                <a:gd name="connsiteY34" fmla="*/ 1988820 h 6236970"/>
                <a:gd name="connsiteX35" fmla="*/ 483870 w 2339340"/>
                <a:gd name="connsiteY35" fmla="*/ 1878330 h 6236970"/>
                <a:gd name="connsiteX36" fmla="*/ 544830 w 2339340"/>
                <a:gd name="connsiteY36" fmla="*/ 1642110 h 6236970"/>
                <a:gd name="connsiteX37" fmla="*/ 636270 w 2339340"/>
                <a:gd name="connsiteY37" fmla="*/ 1897380 h 6236970"/>
                <a:gd name="connsiteX38" fmla="*/ 678180 w 2339340"/>
                <a:gd name="connsiteY38" fmla="*/ 2202180 h 6236970"/>
                <a:gd name="connsiteX39" fmla="*/ 689610 w 2339340"/>
                <a:gd name="connsiteY39" fmla="*/ 2487930 h 6236970"/>
                <a:gd name="connsiteX40" fmla="*/ 712470 w 2339340"/>
                <a:gd name="connsiteY40" fmla="*/ 2762250 h 6236970"/>
                <a:gd name="connsiteX41" fmla="*/ 701040 w 2339340"/>
                <a:gd name="connsiteY41" fmla="*/ 3177540 h 6236970"/>
                <a:gd name="connsiteX42" fmla="*/ 643890 w 2339340"/>
                <a:gd name="connsiteY42" fmla="*/ 3783330 h 6236970"/>
                <a:gd name="connsiteX43" fmla="*/ 613410 w 2339340"/>
                <a:gd name="connsiteY43" fmla="*/ 4255770 h 6236970"/>
                <a:gd name="connsiteX44" fmla="*/ 689610 w 2339340"/>
                <a:gd name="connsiteY44" fmla="*/ 4617720 h 6236970"/>
                <a:gd name="connsiteX45" fmla="*/ 803910 w 2339340"/>
                <a:gd name="connsiteY45" fmla="*/ 5215890 h 6236970"/>
                <a:gd name="connsiteX46" fmla="*/ 883920 w 2339340"/>
                <a:gd name="connsiteY46" fmla="*/ 5657850 h 6236970"/>
                <a:gd name="connsiteX47" fmla="*/ 872490 w 2339340"/>
                <a:gd name="connsiteY47" fmla="*/ 5684520 h 6236970"/>
                <a:gd name="connsiteX48" fmla="*/ 693420 w 2339340"/>
                <a:gd name="connsiteY48" fmla="*/ 5894070 h 6236970"/>
                <a:gd name="connsiteX49" fmla="*/ 541020 w 2339340"/>
                <a:gd name="connsiteY49" fmla="*/ 6092190 h 6236970"/>
                <a:gd name="connsiteX50" fmla="*/ 510540 w 2339340"/>
                <a:gd name="connsiteY50" fmla="*/ 6156960 h 6236970"/>
                <a:gd name="connsiteX51" fmla="*/ 701040 w 2339340"/>
                <a:gd name="connsiteY51" fmla="*/ 6092190 h 6236970"/>
                <a:gd name="connsiteX52" fmla="*/ 830580 w 2339340"/>
                <a:gd name="connsiteY52" fmla="*/ 6065520 h 6236970"/>
                <a:gd name="connsiteX53" fmla="*/ 952500 w 2339340"/>
                <a:gd name="connsiteY53" fmla="*/ 5974080 h 6236970"/>
                <a:gd name="connsiteX54" fmla="*/ 963930 w 2339340"/>
                <a:gd name="connsiteY54" fmla="*/ 5871210 h 6236970"/>
                <a:gd name="connsiteX55" fmla="*/ 1108710 w 2339340"/>
                <a:gd name="connsiteY55" fmla="*/ 5817870 h 6236970"/>
                <a:gd name="connsiteX56" fmla="*/ 1108710 w 2339340"/>
                <a:gd name="connsiteY56" fmla="*/ 5791200 h 6236970"/>
                <a:gd name="connsiteX57" fmla="*/ 1032510 w 2339340"/>
                <a:gd name="connsiteY57" fmla="*/ 5634990 h 6236970"/>
                <a:gd name="connsiteX58" fmla="*/ 1043940 w 2339340"/>
                <a:gd name="connsiteY58" fmla="*/ 5280660 h 6236970"/>
                <a:gd name="connsiteX59" fmla="*/ 1074420 w 2339340"/>
                <a:gd name="connsiteY59" fmla="*/ 4888230 h 6236970"/>
                <a:gd name="connsiteX60" fmla="*/ 1002030 w 2339340"/>
                <a:gd name="connsiteY60" fmla="*/ 4423410 h 6236970"/>
                <a:gd name="connsiteX61" fmla="*/ 1066800 w 2339340"/>
                <a:gd name="connsiteY61" fmla="*/ 4130040 h 6236970"/>
                <a:gd name="connsiteX62" fmla="*/ 1116330 w 2339340"/>
                <a:gd name="connsiteY62" fmla="*/ 3775710 h 6236970"/>
                <a:gd name="connsiteX63" fmla="*/ 1165860 w 2339340"/>
                <a:gd name="connsiteY63" fmla="*/ 3375660 h 6236970"/>
                <a:gd name="connsiteX64" fmla="*/ 1238250 w 2339340"/>
                <a:gd name="connsiteY64" fmla="*/ 3882390 h 6236970"/>
                <a:gd name="connsiteX65" fmla="*/ 1280160 w 2339340"/>
                <a:gd name="connsiteY65" fmla="*/ 4366260 h 6236970"/>
                <a:gd name="connsiteX66" fmla="*/ 1310640 w 2339340"/>
                <a:gd name="connsiteY66" fmla="*/ 4533900 h 6236970"/>
                <a:gd name="connsiteX67" fmla="*/ 1272540 w 2339340"/>
                <a:gd name="connsiteY67" fmla="*/ 4838700 h 6236970"/>
                <a:gd name="connsiteX68" fmla="*/ 1242060 w 2339340"/>
                <a:gd name="connsiteY68" fmla="*/ 5059680 h 6236970"/>
                <a:gd name="connsiteX69" fmla="*/ 1276350 w 2339340"/>
                <a:gd name="connsiteY69" fmla="*/ 5288280 h 6236970"/>
                <a:gd name="connsiteX70" fmla="*/ 1333500 w 2339340"/>
                <a:gd name="connsiteY70" fmla="*/ 5494020 h 6236970"/>
                <a:gd name="connsiteX71" fmla="*/ 1314450 w 2339340"/>
                <a:gd name="connsiteY71" fmla="*/ 5615940 h 6236970"/>
                <a:gd name="connsiteX72" fmla="*/ 1264920 w 2339340"/>
                <a:gd name="connsiteY72" fmla="*/ 5795010 h 6236970"/>
                <a:gd name="connsiteX73" fmla="*/ 1264920 w 2339340"/>
                <a:gd name="connsiteY73" fmla="*/ 5901690 h 6236970"/>
                <a:gd name="connsiteX74" fmla="*/ 1424940 w 2339340"/>
                <a:gd name="connsiteY74" fmla="*/ 6236970 h 6236970"/>
                <a:gd name="connsiteX75" fmla="*/ 1565910 w 2339340"/>
                <a:gd name="connsiteY75" fmla="*/ 6065520 h 6236970"/>
                <a:gd name="connsiteX76" fmla="*/ 1604010 w 2339340"/>
                <a:gd name="connsiteY76" fmla="*/ 6012180 h 6236970"/>
                <a:gd name="connsiteX77" fmla="*/ 1524000 w 2339340"/>
                <a:gd name="connsiteY77" fmla="*/ 5844540 h 6236970"/>
                <a:gd name="connsiteX78" fmla="*/ 1466850 w 2339340"/>
                <a:gd name="connsiteY78" fmla="*/ 5718810 h 6236970"/>
                <a:gd name="connsiteX79" fmla="*/ 1440180 w 2339340"/>
                <a:gd name="connsiteY79" fmla="*/ 5638800 h 6236970"/>
                <a:gd name="connsiteX80" fmla="*/ 1546860 w 2339340"/>
                <a:gd name="connsiteY80" fmla="*/ 5078730 h 6236970"/>
                <a:gd name="connsiteX81" fmla="*/ 1600200 w 2339340"/>
                <a:gd name="connsiteY81" fmla="*/ 4507230 h 6236970"/>
                <a:gd name="connsiteX82" fmla="*/ 1684020 w 2339340"/>
                <a:gd name="connsiteY82" fmla="*/ 4027170 h 6236970"/>
                <a:gd name="connsiteX83" fmla="*/ 1703070 w 2339340"/>
                <a:gd name="connsiteY83" fmla="*/ 3688080 h 6236970"/>
                <a:gd name="connsiteX84" fmla="*/ 1645920 w 2339340"/>
                <a:gd name="connsiteY84" fmla="*/ 2884170 h 6236970"/>
                <a:gd name="connsiteX85" fmla="*/ 1630680 w 2339340"/>
                <a:gd name="connsiteY85" fmla="*/ 2868930 h 6236970"/>
                <a:gd name="connsiteX86" fmla="*/ 1607820 w 2339340"/>
                <a:gd name="connsiteY86" fmla="*/ 2750820 h 6236970"/>
                <a:gd name="connsiteX87" fmla="*/ 1584960 w 2339340"/>
                <a:gd name="connsiteY87" fmla="*/ 2423160 h 6236970"/>
                <a:gd name="connsiteX88" fmla="*/ 1584960 w 2339340"/>
                <a:gd name="connsiteY88" fmla="*/ 2072640 h 6236970"/>
                <a:gd name="connsiteX89" fmla="*/ 1619250 w 2339340"/>
                <a:gd name="connsiteY89" fmla="*/ 1771650 h 6236970"/>
                <a:gd name="connsiteX90" fmla="*/ 1691640 w 2339340"/>
                <a:gd name="connsiteY90" fmla="*/ 1501140 h 6236970"/>
                <a:gd name="connsiteX91" fmla="*/ 1954530 w 2339340"/>
                <a:gd name="connsiteY91" fmla="*/ 1924050 h 6236970"/>
                <a:gd name="connsiteX92" fmla="*/ 2045970 w 2339340"/>
                <a:gd name="connsiteY92" fmla="*/ 2045970 h 6236970"/>
                <a:gd name="connsiteX93" fmla="*/ 1840230 w 2339340"/>
                <a:gd name="connsiteY93" fmla="*/ 2358390 h 6236970"/>
                <a:gd name="connsiteX94" fmla="*/ 1729740 w 2339340"/>
                <a:gd name="connsiteY94" fmla="*/ 2545080 h 6236970"/>
                <a:gd name="connsiteX95" fmla="*/ 1672590 w 2339340"/>
                <a:gd name="connsiteY95" fmla="*/ 2674620 h 6236970"/>
                <a:gd name="connsiteX96" fmla="*/ 1604010 w 2339340"/>
                <a:gd name="connsiteY96" fmla="*/ 2754630 h 6236970"/>
                <a:gd name="connsiteX97" fmla="*/ 1634490 w 2339340"/>
                <a:gd name="connsiteY97" fmla="*/ 3040380 h 6236970"/>
                <a:gd name="connsiteX98" fmla="*/ 1729740 w 2339340"/>
                <a:gd name="connsiteY98" fmla="*/ 2891790 h 6236970"/>
                <a:gd name="connsiteX99" fmla="*/ 1927860 w 2339340"/>
                <a:gd name="connsiteY99" fmla="*/ 2689860 h 6236970"/>
                <a:gd name="connsiteX100" fmla="*/ 2065020 w 2339340"/>
                <a:gd name="connsiteY100" fmla="*/ 2548890 h 6236970"/>
                <a:gd name="connsiteX101" fmla="*/ 2202180 w 2339340"/>
                <a:gd name="connsiteY101" fmla="*/ 2339340 h 6236970"/>
                <a:gd name="connsiteX102" fmla="*/ 2339340 w 2339340"/>
                <a:gd name="connsiteY102" fmla="*/ 2049780 h 6236970"/>
                <a:gd name="connsiteX103" fmla="*/ 2293620 w 2339340"/>
                <a:gd name="connsiteY103" fmla="*/ 1958340 h 6236970"/>
                <a:gd name="connsiteX104" fmla="*/ 2232660 w 2339340"/>
                <a:gd name="connsiteY104" fmla="*/ 1752600 h 6236970"/>
                <a:gd name="connsiteX105" fmla="*/ 2175510 w 2339340"/>
                <a:gd name="connsiteY105" fmla="*/ 1565910 h 6236970"/>
                <a:gd name="connsiteX106" fmla="*/ 2065020 w 2339340"/>
                <a:gd name="connsiteY106" fmla="*/ 1352550 h 6236970"/>
                <a:gd name="connsiteX107" fmla="*/ 1958340 w 2339340"/>
                <a:gd name="connsiteY107" fmla="*/ 1169670 h 6236970"/>
                <a:gd name="connsiteX108" fmla="*/ 1878330 w 2339340"/>
                <a:gd name="connsiteY108" fmla="*/ 1043940 h 6236970"/>
                <a:gd name="connsiteX109" fmla="*/ 1752600 w 2339340"/>
                <a:gd name="connsiteY109" fmla="*/ 975360 h 6236970"/>
                <a:gd name="connsiteX110" fmla="*/ 1645920 w 2339340"/>
                <a:gd name="connsiteY110" fmla="*/ 956310 h 6236970"/>
                <a:gd name="connsiteX111" fmla="*/ 1546860 w 2339340"/>
                <a:gd name="connsiteY111" fmla="*/ 922020 h 6236970"/>
                <a:gd name="connsiteX112" fmla="*/ 1276350 w 2339340"/>
                <a:gd name="connsiteY112" fmla="*/ 861060 h 6236970"/>
                <a:gd name="connsiteX113" fmla="*/ 1257300 w 2339340"/>
                <a:gd name="connsiteY113" fmla="*/ 739140 h 6236970"/>
                <a:gd name="connsiteX114" fmla="*/ 1325880 w 2339340"/>
                <a:gd name="connsiteY114" fmla="*/ 594360 h 6236970"/>
                <a:gd name="connsiteX115" fmla="*/ 1363980 w 2339340"/>
                <a:gd name="connsiteY115" fmla="*/ 537210 h 6236970"/>
                <a:gd name="connsiteX116" fmla="*/ 1352550 w 2339340"/>
                <a:gd name="connsiteY116" fmla="*/ 438150 h 6236970"/>
                <a:gd name="connsiteX117" fmla="*/ 1348740 w 2339340"/>
                <a:gd name="connsiteY117" fmla="*/ 308610 h 6236970"/>
                <a:gd name="connsiteX118" fmla="*/ 1306830 w 2339340"/>
                <a:gd name="connsiteY118" fmla="*/ 114300 h 6236970"/>
                <a:gd name="connsiteX119" fmla="*/ 1188720 w 2339340"/>
                <a:gd name="connsiteY119" fmla="*/ 38100 h 6236970"/>
                <a:gd name="connsiteX120" fmla="*/ 1143000 w 2339340"/>
                <a:gd name="connsiteY120" fmla="*/ 11430 h 6236970"/>
                <a:gd name="connsiteX121" fmla="*/ 1093470 w 2339340"/>
                <a:gd name="connsiteY121" fmla="*/ 22860 h 6236970"/>
                <a:gd name="connsiteX0" fmla="*/ 1093470 w 2339340"/>
                <a:gd name="connsiteY0" fmla="*/ 22860 h 6236970"/>
                <a:gd name="connsiteX1" fmla="*/ 971550 w 2339340"/>
                <a:gd name="connsiteY1" fmla="*/ 68580 h 6236970"/>
                <a:gd name="connsiteX2" fmla="*/ 967740 w 2339340"/>
                <a:gd name="connsiteY2" fmla="*/ 0 h 6236970"/>
                <a:gd name="connsiteX3" fmla="*/ 872490 w 2339340"/>
                <a:gd name="connsiteY3" fmla="*/ 121920 h 6236970"/>
                <a:gd name="connsiteX4" fmla="*/ 849630 w 2339340"/>
                <a:gd name="connsiteY4" fmla="*/ 95250 h 6236970"/>
                <a:gd name="connsiteX5" fmla="*/ 800100 w 2339340"/>
                <a:gd name="connsiteY5" fmla="*/ 320040 h 6236970"/>
                <a:gd name="connsiteX6" fmla="*/ 811530 w 2339340"/>
                <a:gd name="connsiteY6" fmla="*/ 461010 h 6236970"/>
                <a:gd name="connsiteX7" fmla="*/ 754380 w 2339340"/>
                <a:gd name="connsiteY7" fmla="*/ 464820 h 6236970"/>
                <a:gd name="connsiteX8" fmla="*/ 781050 w 2339340"/>
                <a:gd name="connsiteY8" fmla="*/ 548640 h 6236970"/>
                <a:gd name="connsiteX9" fmla="*/ 822960 w 2339340"/>
                <a:gd name="connsiteY9" fmla="*/ 624840 h 6236970"/>
                <a:gd name="connsiteX10" fmla="*/ 887730 w 2339340"/>
                <a:gd name="connsiteY10" fmla="*/ 689610 h 6236970"/>
                <a:gd name="connsiteX11" fmla="*/ 925830 w 2339340"/>
                <a:gd name="connsiteY11" fmla="*/ 769620 h 6236970"/>
                <a:gd name="connsiteX12" fmla="*/ 925830 w 2339340"/>
                <a:gd name="connsiteY12" fmla="*/ 861060 h 6236970"/>
                <a:gd name="connsiteX13" fmla="*/ 803910 w 2339340"/>
                <a:gd name="connsiteY13" fmla="*/ 922020 h 6236970"/>
                <a:gd name="connsiteX14" fmla="*/ 701040 w 2339340"/>
                <a:gd name="connsiteY14" fmla="*/ 948690 h 6236970"/>
                <a:gd name="connsiteX15" fmla="*/ 556260 w 2339340"/>
                <a:gd name="connsiteY15" fmla="*/ 952500 h 6236970"/>
                <a:gd name="connsiteX16" fmla="*/ 403860 w 2339340"/>
                <a:gd name="connsiteY16" fmla="*/ 1002030 h 6236970"/>
                <a:gd name="connsiteX17" fmla="*/ 320040 w 2339340"/>
                <a:gd name="connsiteY17" fmla="*/ 1085850 h 6236970"/>
                <a:gd name="connsiteX18" fmla="*/ 247650 w 2339340"/>
                <a:gd name="connsiteY18" fmla="*/ 1276350 h 6236970"/>
                <a:gd name="connsiteX19" fmla="*/ 163830 w 2339340"/>
                <a:gd name="connsiteY19" fmla="*/ 1569720 h 6236970"/>
                <a:gd name="connsiteX20" fmla="*/ 83820 w 2339340"/>
                <a:gd name="connsiteY20" fmla="*/ 1783080 h 6236970"/>
                <a:gd name="connsiteX21" fmla="*/ 72390 w 2339340"/>
                <a:gd name="connsiteY21" fmla="*/ 1962150 h 6236970"/>
                <a:gd name="connsiteX22" fmla="*/ 0 w 2339340"/>
                <a:gd name="connsiteY22" fmla="*/ 2145030 h 6236970"/>
                <a:gd name="connsiteX23" fmla="*/ 11430 w 2339340"/>
                <a:gd name="connsiteY23" fmla="*/ 2251710 h 6236970"/>
                <a:gd name="connsiteX24" fmla="*/ 106680 w 2339340"/>
                <a:gd name="connsiteY24" fmla="*/ 2426970 h 6236970"/>
                <a:gd name="connsiteX25" fmla="*/ 243840 w 2339340"/>
                <a:gd name="connsiteY25" fmla="*/ 2594610 h 6236970"/>
                <a:gd name="connsiteX26" fmla="*/ 422910 w 2339340"/>
                <a:gd name="connsiteY26" fmla="*/ 2769870 h 6236970"/>
                <a:gd name="connsiteX27" fmla="*/ 609600 w 2339340"/>
                <a:gd name="connsiteY27" fmla="*/ 2929890 h 6236970"/>
                <a:gd name="connsiteX28" fmla="*/ 735330 w 2339340"/>
                <a:gd name="connsiteY28" fmla="*/ 3108960 h 6236970"/>
                <a:gd name="connsiteX29" fmla="*/ 709136 w 2339340"/>
                <a:gd name="connsiteY29" fmla="*/ 2771299 h 6236970"/>
                <a:gd name="connsiteX30" fmla="*/ 647700 w 2339340"/>
                <a:gd name="connsiteY30" fmla="*/ 2731770 h 6236970"/>
                <a:gd name="connsiteX31" fmla="*/ 541020 w 2339340"/>
                <a:gd name="connsiteY31" fmla="*/ 2537460 h 6236970"/>
                <a:gd name="connsiteX32" fmla="*/ 487680 w 2339340"/>
                <a:gd name="connsiteY32" fmla="*/ 2426970 h 6236970"/>
                <a:gd name="connsiteX33" fmla="*/ 293370 w 2339340"/>
                <a:gd name="connsiteY33" fmla="*/ 2205990 h 6236970"/>
                <a:gd name="connsiteX34" fmla="*/ 426720 w 2339340"/>
                <a:gd name="connsiteY34" fmla="*/ 1988820 h 6236970"/>
                <a:gd name="connsiteX35" fmla="*/ 483870 w 2339340"/>
                <a:gd name="connsiteY35" fmla="*/ 1878330 h 6236970"/>
                <a:gd name="connsiteX36" fmla="*/ 544830 w 2339340"/>
                <a:gd name="connsiteY36" fmla="*/ 1642110 h 6236970"/>
                <a:gd name="connsiteX37" fmla="*/ 636270 w 2339340"/>
                <a:gd name="connsiteY37" fmla="*/ 1897380 h 6236970"/>
                <a:gd name="connsiteX38" fmla="*/ 678180 w 2339340"/>
                <a:gd name="connsiteY38" fmla="*/ 2202180 h 6236970"/>
                <a:gd name="connsiteX39" fmla="*/ 689610 w 2339340"/>
                <a:gd name="connsiteY39" fmla="*/ 2487930 h 6236970"/>
                <a:gd name="connsiteX40" fmla="*/ 712470 w 2339340"/>
                <a:gd name="connsiteY40" fmla="*/ 2762250 h 6236970"/>
                <a:gd name="connsiteX41" fmla="*/ 701040 w 2339340"/>
                <a:gd name="connsiteY41" fmla="*/ 3177540 h 6236970"/>
                <a:gd name="connsiteX42" fmla="*/ 643890 w 2339340"/>
                <a:gd name="connsiteY42" fmla="*/ 3783330 h 6236970"/>
                <a:gd name="connsiteX43" fmla="*/ 613410 w 2339340"/>
                <a:gd name="connsiteY43" fmla="*/ 4255770 h 6236970"/>
                <a:gd name="connsiteX44" fmla="*/ 689610 w 2339340"/>
                <a:gd name="connsiteY44" fmla="*/ 4617720 h 6236970"/>
                <a:gd name="connsiteX45" fmla="*/ 803910 w 2339340"/>
                <a:gd name="connsiteY45" fmla="*/ 5215890 h 6236970"/>
                <a:gd name="connsiteX46" fmla="*/ 883920 w 2339340"/>
                <a:gd name="connsiteY46" fmla="*/ 5657850 h 6236970"/>
                <a:gd name="connsiteX47" fmla="*/ 872490 w 2339340"/>
                <a:gd name="connsiteY47" fmla="*/ 5684520 h 6236970"/>
                <a:gd name="connsiteX48" fmla="*/ 693420 w 2339340"/>
                <a:gd name="connsiteY48" fmla="*/ 5894070 h 6236970"/>
                <a:gd name="connsiteX49" fmla="*/ 541020 w 2339340"/>
                <a:gd name="connsiteY49" fmla="*/ 6092190 h 6236970"/>
                <a:gd name="connsiteX50" fmla="*/ 510540 w 2339340"/>
                <a:gd name="connsiteY50" fmla="*/ 6156960 h 6236970"/>
                <a:gd name="connsiteX51" fmla="*/ 701040 w 2339340"/>
                <a:gd name="connsiteY51" fmla="*/ 6092190 h 6236970"/>
                <a:gd name="connsiteX52" fmla="*/ 830580 w 2339340"/>
                <a:gd name="connsiteY52" fmla="*/ 6065520 h 6236970"/>
                <a:gd name="connsiteX53" fmla="*/ 952500 w 2339340"/>
                <a:gd name="connsiteY53" fmla="*/ 5974080 h 6236970"/>
                <a:gd name="connsiteX54" fmla="*/ 963930 w 2339340"/>
                <a:gd name="connsiteY54" fmla="*/ 5871210 h 6236970"/>
                <a:gd name="connsiteX55" fmla="*/ 1108710 w 2339340"/>
                <a:gd name="connsiteY55" fmla="*/ 5817870 h 6236970"/>
                <a:gd name="connsiteX56" fmla="*/ 1108710 w 2339340"/>
                <a:gd name="connsiteY56" fmla="*/ 5791200 h 6236970"/>
                <a:gd name="connsiteX57" fmla="*/ 1032510 w 2339340"/>
                <a:gd name="connsiteY57" fmla="*/ 5634990 h 6236970"/>
                <a:gd name="connsiteX58" fmla="*/ 1043940 w 2339340"/>
                <a:gd name="connsiteY58" fmla="*/ 5280660 h 6236970"/>
                <a:gd name="connsiteX59" fmla="*/ 1074420 w 2339340"/>
                <a:gd name="connsiteY59" fmla="*/ 4888230 h 6236970"/>
                <a:gd name="connsiteX60" fmla="*/ 1002030 w 2339340"/>
                <a:gd name="connsiteY60" fmla="*/ 4423410 h 6236970"/>
                <a:gd name="connsiteX61" fmla="*/ 1066800 w 2339340"/>
                <a:gd name="connsiteY61" fmla="*/ 4130040 h 6236970"/>
                <a:gd name="connsiteX62" fmla="*/ 1116330 w 2339340"/>
                <a:gd name="connsiteY62" fmla="*/ 3775710 h 6236970"/>
                <a:gd name="connsiteX63" fmla="*/ 1165860 w 2339340"/>
                <a:gd name="connsiteY63" fmla="*/ 3375660 h 6236970"/>
                <a:gd name="connsiteX64" fmla="*/ 1238250 w 2339340"/>
                <a:gd name="connsiteY64" fmla="*/ 3882390 h 6236970"/>
                <a:gd name="connsiteX65" fmla="*/ 1280160 w 2339340"/>
                <a:gd name="connsiteY65" fmla="*/ 4366260 h 6236970"/>
                <a:gd name="connsiteX66" fmla="*/ 1310640 w 2339340"/>
                <a:gd name="connsiteY66" fmla="*/ 4533900 h 6236970"/>
                <a:gd name="connsiteX67" fmla="*/ 1272540 w 2339340"/>
                <a:gd name="connsiteY67" fmla="*/ 4838700 h 6236970"/>
                <a:gd name="connsiteX68" fmla="*/ 1242060 w 2339340"/>
                <a:gd name="connsiteY68" fmla="*/ 5059680 h 6236970"/>
                <a:gd name="connsiteX69" fmla="*/ 1276350 w 2339340"/>
                <a:gd name="connsiteY69" fmla="*/ 5288280 h 6236970"/>
                <a:gd name="connsiteX70" fmla="*/ 1333500 w 2339340"/>
                <a:gd name="connsiteY70" fmla="*/ 5494020 h 6236970"/>
                <a:gd name="connsiteX71" fmla="*/ 1314450 w 2339340"/>
                <a:gd name="connsiteY71" fmla="*/ 5615940 h 6236970"/>
                <a:gd name="connsiteX72" fmla="*/ 1264920 w 2339340"/>
                <a:gd name="connsiteY72" fmla="*/ 5795010 h 6236970"/>
                <a:gd name="connsiteX73" fmla="*/ 1264920 w 2339340"/>
                <a:gd name="connsiteY73" fmla="*/ 5901690 h 6236970"/>
                <a:gd name="connsiteX74" fmla="*/ 1424940 w 2339340"/>
                <a:gd name="connsiteY74" fmla="*/ 6236970 h 6236970"/>
                <a:gd name="connsiteX75" fmla="*/ 1565910 w 2339340"/>
                <a:gd name="connsiteY75" fmla="*/ 6065520 h 6236970"/>
                <a:gd name="connsiteX76" fmla="*/ 1604010 w 2339340"/>
                <a:gd name="connsiteY76" fmla="*/ 6012180 h 6236970"/>
                <a:gd name="connsiteX77" fmla="*/ 1524000 w 2339340"/>
                <a:gd name="connsiteY77" fmla="*/ 5844540 h 6236970"/>
                <a:gd name="connsiteX78" fmla="*/ 1466850 w 2339340"/>
                <a:gd name="connsiteY78" fmla="*/ 5718810 h 6236970"/>
                <a:gd name="connsiteX79" fmla="*/ 1440180 w 2339340"/>
                <a:gd name="connsiteY79" fmla="*/ 5638800 h 6236970"/>
                <a:gd name="connsiteX80" fmla="*/ 1546860 w 2339340"/>
                <a:gd name="connsiteY80" fmla="*/ 5078730 h 6236970"/>
                <a:gd name="connsiteX81" fmla="*/ 1600200 w 2339340"/>
                <a:gd name="connsiteY81" fmla="*/ 4507230 h 6236970"/>
                <a:gd name="connsiteX82" fmla="*/ 1684020 w 2339340"/>
                <a:gd name="connsiteY82" fmla="*/ 4027170 h 6236970"/>
                <a:gd name="connsiteX83" fmla="*/ 1703070 w 2339340"/>
                <a:gd name="connsiteY83" fmla="*/ 3688080 h 6236970"/>
                <a:gd name="connsiteX84" fmla="*/ 1645920 w 2339340"/>
                <a:gd name="connsiteY84" fmla="*/ 2884170 h 6236970"/>
                <a:gd name="connsiteX85" fmla="*/ 1630680 w 2339340"/>
                <a:gd name="connsiteY85" fmla="*/ 2868930 h 6236970"/>
                <a:gd name="connsiteX86" fmla="*/ 1607820 w 2339340"/>
                <a:gd name="connsiteY86" fmla="*/ 2750820 h 6236970"/>
                <a:gd name="connsiteX87" fmla="*/ 1584960 w 2339340"/>
                <a:gd name="connsiteY87" fmla="*/ 2423160 h 6236970"/>
                <a:gd name="connsiteX88" fmla="*/ 1584960 w 2339340"/>
                <a:gd name="connsiteY88" fmla="*/ 2072640 h 6236970"/>
                <a:gd name="connsiteX89" fmla="*/ 1619250 w 2339340"/>
                <a:gd name="connsiteY89" fmla="*/ 1771650 h 6236970"/>
                <a:gd name="connsiteX90" fmla="*/ 1691640 w 2339340"/>
                <a:gd name="connsiteY90" fmla="*/ 1501140 h 6236970"/>
                <a:gd name="connsiteX91" fmla="*/ 1954530 w 2339340"/>
                <a:gd name="connsiteY91" fmla="*/ 1924050 h 6236970"/>
                <a:gd name="connsiteX92" fmla="*/ 2045970 w 2339340"/>
                <a:gd name="connsiteY92" fmla="*/ 2045970 h 6236970"/>
                <a:gd name="connsiteX93" fmla="*/ 1840230 w 2339340"/>
                <a:gd name="connsiteY93" fmla="*/ 2358390 h 6236970"/>
                <a:gd name="connsiteX94" fmla="*/ 1729740 w 2339340"/>
                <a:gd name="connsiteY94" fmla="*/ 2545080 h 6236970"/>
                <a:gd name="connsiteX95" fmla="*/ 1672590 w 2339340"/>
                <a:gd name="connsiteY95" fmla="*/ 2674620 h 6236970"/>
                <a:gd name="connsiteX96" fmla="*/ 1604010 w 2339340"/>
                <a:gd name="connsiteY96" fmla="*/ 2754630 h 6236970"/>
                <a:gd name="connsiteX97" fmla="*/ 1634490 w 2339340"/>
                <a:gd name="connsiteY97" fmla="*/ 3040380 h 6236970"/>
                <a:gd name="connsiteX98" fmla="*/ 1729740 w 2339340"/>
                <a:gd name="connsiteY98" fmla="*/ 2891790 h 6236970"/>
                <a:gd name="connsiteX99" fmla="*/ 1927860 w 2339340"/>
                <a:gd name="connsiteY99" fmla="*/ 2689860 h 6236970"/>
                <a:gd name="connsiteX100" fmla="*/ 2065020 w 2339340"/>
                <a:gd name="connsiteY100" fmla="*/ 2548890 h 6236970"/>
                <a:gd name="connsiteX101" fmla="*/ 2202180 w 2339340"/>
                <a:gd name="connsiteY101" fmla="*/ 2339340 h 6236970"/>
                <a:gd name="connsiteX102" fmla="*/ 2339340 w 2339340"/>
                <a:gd name="connsiteY102" fmla="*/ 2049780 h 6236970"/>
                <a:gd name="connsiteX103" fmla="*/ 2293620 w 2339340"/>
                <a:gd name="connsiteY103" fmla="*/ 1958340 h 6236970"/>
                <a:gd name="connsiteX104" fmla="*/ 2232660 w 2339340"/>
                <a:gd name="connsiteY104" fmla="*/ 1752600 h 6236970"/>
                <a:gd name="connsiteX105" fmla="*/ 2175510 w 2339340"/>
                <a:gd name="connsiteY105" fmla="*/ 1565910 h 6236970"/>
                <a:gd name="connsiteX106" fmla="*/ 2065020 w 2339340"/>
                <a:gd name="connsiteY106" fmla="*/ 1352550 h 6236970"/>
                <a:gd name="connsiteX107" fmla="*/ 1958340 w 2339340"/>
                <a:gd name="connsiteY107" fmla="*/ 1169670 h 6236970"/>
                <a:gd name="connsiteX108" fmla="*/ 1878330 w 2339340"/>
                <a:gd name="connsiteY108" fmla="*/ 1043940 h 6236970"/>
                <a:gd name="connsiteX109" fmla="*/ 1752600 w 2339340"/>
                <a:gd name="connsiteY109" fmla="*/ 975360 h 6236970"/>
                <a:gd name="connsiteX110" fmla="*/ 1645920 w 2339340"/>
                <a:gd name="connsiteY110" fmla="*/ 956310 h 6236970"/>
                <a:gd name="connsiteX111" fmla="*/ 1546860 w 2339340"/>
                <a:gd name="connsiteY111" fmla="*/ 922020 h 6236970"/>
                <a:gd name="connsiteX112" fmla="*/ 1276350 w 2339340"/>
                <a:gd name="connsiteY112" fmla="*/ 861060 h 6236970"/>
                <a:gd name="connsiteX113" fmla="*/ 1257300 w 2339340"/>
                <a:gd name="connsiteY113" fmla="*/ 739140 h 6236970"/>
                <a:gd name="connsiteX114" fmla="*/ 1325880 w 2339340"/>
                <a:gd name="connsiteY114" fmla="*/ 594360 h 6236970"/>
                <a:gd name="connsiteX115" fmla="*/ 1363980 w 2339340"/>
                <a:gd name="connsiteY115" fmla="*/ 537210 h 6236970"/>
                <a:gd name="connsiteX116" fmla="*/ 1352550 w 2339340"/>
                <a:gd name="connsiteY116" fmla="*/ 438150 h 6236970"/>
                <a:gd name="connsiteX117" fmla="*/ 1348740 w 2339340"/>
                <a:gd name="connsiteY117" fmla="*/ 308610 h 6236970"/>
                <a:gd name="connsiteX118" fmla="*/ 1306830 w 2339340"/>
                <a:gd name="connsiteY118" fmla="*/ 114300 h 6236970"/>
                <a:gd name="connsiteX119" fmla="*/ 1188720 w 2339340"/>
                <a:gd name="connsiteY119" fmla="*/ 38100 h 6236970"/>
                <a:gd name="connsiteX120" fmla="*/ 1143000 w 2339340"/>
                <a:gd name="connsiteY120" fmla="*/ 11430 h 6236970"/>
                <a:gd name="connsiteX121" fmla="*/ 1093470 w 2339340"/>
                <a:gd name="connsiteY121" fmla="*/ 22860 h 6236970"/>
                <a:gd name="connsiteX0" fmla="*/ 1093470 w 2339340"/>
                <a:gd name="connsiteY0" fmla="*/ 22860 h 6236970"/>
                <a:gd name="connsiteX1" fmla="*/ 971550 w 2339340"/>
                <a:gd name="connsiteY1" fmla="*/ 68580 h 6236970"/>
                <a:gd name="connsiteX2" fmla="*/ 967740 w 2339340"/>
                <a:gd name="connsiteY2" fmla="*/ 0 h 6236970"/>
                <a:gd name="connsiteX3" fmla="*/ 872490 w 2339340"/>
                <a:gd name="connsiteY3" fmla="*/ 121920 h 6236970"/>
                <a:gd name="connsiteX4" fmla="*/ 849630 w 2339340"/>
                <a:gd name="connsiteY4" fmla="*/ 95250 h 6236970"/>
                <a:gd name="connsiteX5" fmla="*/ 800100 w 2339340"/>
                <a:gd name="connsiteY5" fmla="*/ 320040 h 6236970"/>
                <a:gd name="connsiteX6" fmla="*/ 811530 w 2339340"/>
                <a:gd name="connsiteY6" fmla="*/ 461010 h 6236970"/>
                <a:gd name="connsiteX7" fmla="*/ 754380 w 2339340"/>
                <a:gd name="connsiteY7" fmla="*/ 464820 h 6236970"/>
                <a:gd name="connsiteX8" fmla="*/ 781050 w 2339340"/>
                <a:gd name="connsiteY8" fmla="*/ 548640 h 6236970"/>
                <a:gd name="connsiteX9" fmla="*/ 822960 w 2339340"/>
                <a:gd name="connsiteY9" fmla="*/ 624840 h 6236970"/>
                <a:gd name="connsiteX10" fmla="*/ 887730 w 2339340"/>
                <a:gd name="connsiteY10" fmla="*/ 689610 h 6236970"/>
                <a:gd name="connsiteX11" fmla="*/ 925830 w 2339340"/>
                <a:gd name="connsiteY11" fmla="*/ 769620 h 6236970"/>
                <a:gd name="connsiteX12" fmla="*/ 925830 w 2339340"/>
                <a:gd name="connsiteY12" fmla="*/ 861060 h 6236970"/>
                <a:gd name="connsiteX13" fmla="*/ 803910 w 2339340"/>
                <a:gd name="connsiteY13" fmla="*/ 922020 h 6236970"/>
                <a:gd name="connsiteX14" fmla="*/ 701040 w 2339340"/>
                <a:gd name="connsiteY14" fmla="*/ 948690 h 6236970"/>
                <a:gd name="connsiteX15" fmla="*/ 556260 w 2339340"/>
                <a:gd name="connsiteY15" fmla="*/ 952500 h 6236970"/>
                <a:gd name="connsiteX16" fmla="*/ 403860 w 2339340"/>
                <a:gd name="connsiteY16" fmla="*/ 1002030 h 6236970"/>
                <a:gd name="connsiteX17" fmla="*/ 320040 w 2339340"/>
                <a:gd name="connsiteY17" fmla="*/ 1085850 h 6236970"/>
                <a:gd name="connsiteX18" fmla="*/ 247650 w 2339340"/>
                <a:gd name="connsiteY18" fmla="*/ 1276350 h 6236970"/>
                <a:gd name="connsiteX19" fmla="*/ 163830 w 2339340"/>
                <a:gd name="connsiteY19" fmla="*/ 1569720 h 6236970"/>
                <a:gd name="connsiteX20" fmla="*/ 83820 w 2339340"/>
                <a:gd name="connsiteY20" fmla="*/ 1783080 h 6236970"/>
                <a:gd name="connsiteX21" fmla="*/ 72390 w 2339340"/>
                <a:gd name="connsiteY21" fmla="*/ 1962150 h 6236970"/>
                <a:gd name="connsiteX22" fmla="*/ 0 w 2339340"/>
                <a:gd name="connsiteY22" fmla="*/ 2145030 h 6236970"/>
                <a:gd name="connsiteX23" fmla="*/ 11430 w 2339340"/>
                <a:gd name="connsiteY23" fmla="*/ 2251710 h 6236970"/>
                <a:gd name="connsiteX24" fmla="*/ 106680 w 2339340"/>
                <a:gd name="connsiteY24" fmla="*/ 2426970 h 6236970"/>
                <a:gd name="connsiteX25" fmla="*/ 243840 w 2339340"/>
                <a:gd name="connsiteY25" fmla="*/ 2594610 h 6236970"/>
                <a:gd name="connsiteX26" fmla="*/ 422910 w 2339340"/>
                <a:gd name="connsiteY26" fmla="*/ 2769870 h 6236970"/>
                <a:gd name="connsiteX27" fmla="*/ 609600 w 2339340"/>
                <a:gd name="connsiteY27" fmla="*/ 2929890 h 6236970"/>
                <a:gd name="connsiteX28" fmla="*/ 703183 w 2339340"/>
                <a:gd name="connsiteY28" fmla="*/ 3062525 h 6236970"/>
                <a:gd name="connsiteX29" fmla="*/ 709136 w 2339340"/>
                <a:gd name="connsiteY29" fmla="*/ 2771299 h 6236970"/>
                <a:gd name="connsiteX30" fmla="*/ 647700 w 2339340"/>
                <a:gd name="connsiteY30" fmla="*/ 2731770 h 6236970"/>
                <a:gd name="connsiteX31" fmla="*/ 541020 w 2339340"/>
                <a:gd name="connsiteY31" fmla="*/ 2537460 h 6236970"/>
                <a:gd name="connsiteX32" fmla="*/ 487680 w 2339340"/>
                <a:gd name="connsiteY32" fmla="*/ 2426970 h 6236970"/>
                <a:gd name="connsiteX33" fmla="*/ 293370 w 2339340"/>
                <a:gd name="connsiteY33" fmla="*/ 2205990 h 6236970"/>
                <a:gd name="connsiteX34" fmla="*/ 426720 w 2339340"/>
                <a:gd name="connsiteY34" fmla="*/ 1988820 h 6236970"/>
                <a:gd name="connsiteX35" fmla="*/ 483870 w 2339340"/>
                <a:gd name="connsiteY35" fmla="*/ 1878330 h 6236970"/>
                <a:gd name="connsiteX36" fmla="*/ 544830 w 2339340"/>
                <a:gd name="connsiteY36" fmla="*/ 1642110 h 6236970"/>
                <a:gd name="connsiteX37" fmla="*/ 636270 w 2339340"/>
                <a:gd name="connsiteY37" fmla="*/ 1897380 h 6236970"/>
                <a:gd name="connsiteX38" fmla="*/ 678180 w 2339340"/>
                <a:gd name="connsiteY38" fmla="*/ 2202180 h 6236970"/>
                <a:gd name="connsiteX39" fmla="*/ 689610 w 2339340"/>
                <a:gd name="connsiteY39" fmla="*/ 2487930 h 6236970"/>
                <a:gd name="connsiteX40" fmla="*/ 712470 w 2339340"/>
                <a:gd name="connsiteY40" fmla="*/ 2762250 h 6236970"/>
                <a:gd name="connsiteX41" fmla="*/ 701040 w 2339340"/>
                <a:gd name="connsiteY41" fmla="*/ 3177540 h 6236970"/>
                <a:gd name="connsiteX42" fmla="*/ 643890 w 2339340"/>
                <a:gd name="connsiteY42" fmla="*/ 3783330 h 6236970"/>
                <a:gd name="connsiteX43" fmla="*/ 613410 w 2339340"/>
                <a:gd name="connsiteY43" fmla="*/ 4255770 h 6236970"/>
                <a:gd name="connsiteX44" fmla="*/ 689610 w 2339340"/>
                <a:gd name="connsiteY44" fmla="*/ 4617720 h 6236970"/>
                <a:gd name="connsiteX45" fmla="*/ 803910 w 2339340"/>
                <a:gd name="connsiteY45" fmla="*/ 5215890 h 6236970"/>
                <a:gd name="connsiteX46" fmla="*/ 883920 w 2339340"/>
                <a:gd name="connsiteY46" fmla="*/ 5657850 h 6236970"/>
                <a:gd name="connsiteX47" fmla="*/ 872490 w 2339340"/>
                <a:gd name="connsiteY47" fmla="*/ 5684520 h 6236970"/>
                <a:gd name="connsiteX48" fmla="*/ 693420 w 2339340"/>
                <a:gd name="connsiteY48" fmla="*/ 5894070 h 6236970"/>
                <a:gd name="connsiteX49" fmla="*/ 541020 w 2339340"/>
                <a:gd name="connsiteY49" fmla="*/ 6092190 h 6236970"/>
                <a:gd name="connsiteX50" fmla="*/ 510540 w 2339340"/>
                <a:gd name="connsiteY50" fmla="*/ 6156960 h 6236970"/>
                <a:gd name="connsiteX51" fmla="*/ 701040 w 2339340"/>
                <a:gd name="connsiteY51" fmla="*/ 6092190 h 6236970"/>
                <a:gd name="connsiteX52" fmla="*/ 830580 w 2339340"/>
                <a:gd name="connsiteY52" fmla="*/ 6065520 h 6236970"/>
                <a:gd name="connsiteX53" fmla="*/ 952500 w 2339340"/>
                <a:gd name="connsiteY53" fmla="*/ 5974080 h 6236970"/>
                <a:gd name="connsiteX54" fmla="*/ 963930 w 2339340"/>
                <a:gd name="connsiteY54" fmla="*/ 5871210 h 6236970"/>
                <a:gd name="connsiteX55" fmla="*/ 1108710 w 2339340"/>
                <a:gd name="connsiteY55" fmla="*/ 5817870 h 6236970"/>
                <a:gd name="connsiteX56" fmla="*/ 1108710 w 2339340"/>
                <a:gd name="connsiteY56" fmla="*/ 5791200 h 6236970"/>
                <a:gd name="connsiteX57" fmla="*/ 1032510 w 2339340"/>
                <a:gd name="connsiteY57" fmla="*/ 5634990 h 6236970"/>
                <a:gd name="connsiteX58" fmla="*/ 1043940 w 2339340"/>
                <a:gd name="connsiteY58" fmla="*/ 5280660 h 6236970"/>
                <a:gd name="connsiteX59" fmla="*/ 1074420 w 2339340"/>
                <a:gd name="connsiteY59" fmla="*/ 4888230 h 6236970"/>
                <a:gd name="connsiteX60" fmla="*/ 1002030 w 2339340"/>
                <a:gd name="connsiteY60" fmla="*/ 4423410 h 6236970"/>
                <a:gd name="connsiteX61" fmla="*/ 1066800 w 2339340"/>
                <a:gd name="connsiteY61" fmla="*/ 4130040 h 6236970"/>
                <a:gd name="connsiteX62" fmla="*/ 1116330 w 2339340"/>
                <a:gd name="connsiteY62" fmla="*/ 3775710 h 6236970"/>
                <a:gd name="connsiteX63" fmla="*/ 1165860 w 2339340"/>
                <a:gd name="connsiteY63" fmla="*/ 3375660 h 6236970"/>
                <a:gd name="connsiteX64" fmla="*/ 1238250 w 2339340"/>
                <a:gd name="connsiteY64" fmla="*/ 3882390 h 6236970"/>
                <a:gd name="connsiteX65" fmla="*/ 1280160 w 2339340"/>
                <a:gd name="connsiteY65" fmla="*/ 4366260 h 6236970"/>
                <a:gd name="connsiteX66" fmla="*/ 1310640 w 2339340"/>
                <a:gd name="connsiteY66" fmla="*/ 4533900 h 6236970"/>
                <a:gd name="connsiteX67" fmla="*/ 1272540 w 2339340"/>
                <a:gd name="connsiteY67" fmla="*/ 4838700 h 6236970"/>
                <a:gd name="connsiteX68" fmla="*/ 1242060 w 2339340"/>
                <a:gd name="connsiteY68" fmla="*/ 5059680 h 6236970"/>
                <a:gd name="connsiteX69" fmla="*/ 1276350 w 2339340"/>
                <a:gd name="connsiteY69" fmla="*/ 5288280 h 6236970"/>
                <a:gd name="connsiteX70" fmla="*/ 1333500 w 2339340"/>
                <a:gd name="connsiteY70" fmla="*/ 5494020 h 6236970"/>
                <a:gd name="connsiteX71" fmla="*/ 1314450 w 2339340"/>
                <a:gd name="connsiteY71" fmla="*/ 5615940 h 6236970"/>
                <a:gd name="connsiteX72" fmla="*/ 1264920 w 2339340"/>
                <a:gd name="connsiteY72" fmla="*/ 5795010 h 6236970"/>
                <a:gd name="connsiteX73" fmla="*/ 1264920 w 2339340"/>
                <a:gd name="connsiteY73" fmla="*/ 5901690 h 6236970"/>
                <a:gd name="connsiteX74" fmla="*/ 1424940 w 2339340"/>
                <a:gd name="connsiteY74" fmla="*/ 6236970 h 6236970"/>
                <a:gd name="connsiteX75" fmla="*/ 1565910 w 2339340"/>
                <a:gd name="connsiteY75" fmla="*/ 6065520 h 6236970"/>
                <a:gd name="connsiteX76" fmla="*/ 1604010 w 2339340"/>
                <a:gd name="connsiteY76" fmla="*/ 6012180 h 6236970"/>
                <a:gd name="connsiteX77" fmla="*/ 1524000 w 2339340"/>
                <a:gd name="connsiteY77" fmla="*/ 5844540 h 6236970"/>
                <a:gd name="connsiteX78" fmla="*/ 1466850 w 2339340"/>
                <a:gd name="connsiteY78" fmla="*/ 5718810 h 6236970"/>
                <a:gd name="connsiteX79" fmla="*/ 1440180 w 2339340"/>
                <a:gd name="connsiteY79" fmla="*/ 5638800 h 6236970"/>
                <a:gd name="connsiteX80" fmla="*/ 1546860 w 2339340"/>
                <a:gd name="connsiteY80" fmla="*/ 5078730 h 6236970"/>
                <a:gd name="connsiteX81" fmla="*/ 1600200 w 2339340"/>
                <a:gd name="connsiteY81" fmla="*/ 4507230 h 6236970"/>
                <a:gd name="connsiteX82" fmla="*/ 1684020 w 2339340"/>
                <a:gd name="connsiteY82" fmla="*/ 4027170 h 6236970"/>
                <a:gd name="connsiteX83" fmla="*/ 1703070 w 2339340"/>
                <a:gd name="connsiteY83" fmla="*/ 3688080 h 6236970"/>
                <a:gd name="connsiteX84" fmla="*/ 1645920 w 2339340"/>
                <a:gd name="connsiteY84" fmla="*/ 2884170 h 6236970"/>
                <a:gd name="connsiteX85" fmla="*/ 1630680 w 2339340"/>
                <a:gd name="connsiteY85" fmla="*/ 2868930 h 6236970"/>
                <a:gd name="connsiteX86" fmla="*/ 1607820 w 2339340"/>
                <a:gd name="connsiteY86" fmla="*/ 2750820 h 6236970"/>
                <a:gd name="connsiteX87" fmla="*/ 1584960 w 2339340"/>
                <a:gd name="connsiteY87" fmla="*/ 2423160 h 6236970"/>
                <a:gd name="connsiteX88" fmla="*/ 1584960 w 2339340"/>
                <a:gd name="connsiteY88" fmla="*/ 2072640 h 6236970"/>
                <a:gd name="connsiteX89" fmla="*/ 1619250 w 2339340"/>
                <a:gd name="connsiteY89" fmla="*/ 1771650 h 6236970"/>
                <a:gd name="connsiteX90" fmla="*/ 1691640 w 2339340"/>
                <a:gd name="connsiteY90" fmla="*/ 1501140 h 6236970"/>
                <a:gd name="connsiteX91" fmla="*/ 1954530 w 2339340"/>
                <a:gd name="connsiteY91" fmla="*/ 1924050 h 6236970"/>
                <a:gd name="connsiteX92" fmla="*/ 2045970 w 2339340"/>
                <a:gd name="connsiteY92" fmla="*/ 2045970 h 6236970"/>
                <a:gd name="connsiteX93" fmla="*/ 1840230 w 2339340"/>
                <a:gd name="connsiteY93" fmla="*/ 2358390 h 6236970"/>
                <a:gd name="connsiteX94" fmla="*/ 1729740 w 2339340"/>
                <a:gd name="connsiteY94" fmla="*/ 2545080 h 6236970"/>
                <a:gd name="connsiteX95" fmla="*/ 1672590 w 2339340"/>
                <a:gd name="connsiteY95" fmla="*/ 2674620 h 6236970"/>
                <a:gd name="connsiteX96" fmla="*/ 1604010 w 2339340"/>
                <a:gd name="connsiteY96" fmla="*/ 2754630 h 6236970"/>
                <a:gd name="connsiteX97" fmla="*/ 1634490 w 2339340"/>
                <a:gd name="connsiteY97" fmla="*/ 3040380 h 6236970"/>
                <a:gd name="connsiteX98" fmla="*/ 1729740 w 2339340"/>
                <a:gd name="connsiteY98" fmla="*/ 2891790 h 6236970"/>
                <a:gd name="connsiteX99" fmla="*/ 1927860 w 2339340"/>
                <a:gd name="connsiteY99" fmla="*/ 2689860 h 6236970"/>
                <a:gd name="connsiteX100" fmla="*/ 2065020 w 2339340"/>
                <a:gd name="connsiteY100" fmla="*/ 2548890 h 6236970"/>
                <a:gd name="connsiteX101" fmla="*/ 2202180 w 2339340"/>
                <a:gd name="connsiteY101" fmla="*/ 2339340 h 6236970"/>
                <a:gd name="connsiteX102" fmla="*/ 2339340 w 2339340"/>
                <a:gd name="connsiteY102" fmla="*/ 2049780 h 6236970"/>
                <a:gd name="connsiteX103" fmla="*/ 2293620 w 2339340"/>
                <a:gd name="connsiteY103" fmla="*/ 1958340 h 6236970"/>
                <a:gd name="connsiteX104" fmla="*/ 2232660 w 2339340"/>
                <a:gd name="connsiteY104" fmla="*/ 1752600 h 6236970"/>
                <a:gd name="connsiteX105" fmla="*/ 2175510 w 2339340"/>
                <a:gd name="connsiteY105" fmla="*/ 1565910 h 6236970"/>
                <a:gd name="connsiteX106" fmla="*/ 2065020 w 2339340"/>
                <a:gd name="connsiteY106" fmla="*/ 1352550 h 6236970"/>
                <a:gd name="connsiteX107" fmla="*/ 1958340 w 2339340"/>
                <a:gd name="connsiteY107" fmla="*/ 1169670 h 6236970"/>
                <a:gd name="connsiteX108" fmla="*/ 1878330 w 2339340"/>
                <a:gd name="connsiteY108" fmla="*/ 1043940 h 6236970"/>
                <a:gd name="connsiteX109" fmla="*/ 1752600 w 2339340"/>
                <a:gd name="connsiteY109" fmla="*/ 975360 h 6236970"/>
                <a:gd name="connsiteX110" fmla="*/ 1645920 w 2339340"/>
                <a:gd name="connsiteY110" fmla="*/ 956310 h 6236970"/>
                <a:gd name="connsiteX111" fmla="*/ 1546860 w 2339340"/>
                <a:gd name="connsiteY111" fmla="*/ 922020 h 6236970"/>
                <a:gd name="connsiteX112" fmla="*/ 1276350 w 2339340"/>
                <a:gd name="connsiteY112" fmla="*/ 861060 h 6236970"/>
                <a:gd name="connsiteX113" fmla="*/ 1257300 w 2339340"/>
                <a:gd name="connsiteY113" fmla="*/ 739140 h 6236970"/>
                <a:gd name="connsiteX114" fmla="*/ 1325880 w 2339340"/>
                <a:gd name="connsiteY114" fmla="*/ 594360 h 6236970"/>
                <a:gd name="connsiteX115" fmla="*/ 1363980 w 2339340"/>
                <a:gd name="connsiteY115" fmla="*/ 537210 h 6236970"/>
                <a:gd name="connsiteX116" fmla="*/ 1352550 w 2339340"/>
                <a:gd name="connsiteY116" fmla="*/ 438150 h 6236970"/>
                <a:gd name="connsiteX117" fmla="*/ 1348740 w 2339340"/>
                <a:gd name="connsiteY117" fmla="*/ 308610 h 6236970"/>
                <a:gd name="connsiteX118" fmla="*/ 1306830 w 2339340"/>
                <a:gd name="connsiteY118" fmla="*/ 114300 h 6236970"/>
                <a:gd name="connsiteX119" fmla="*/ 1188720 w 2339340"/>
                <a:gd name="connsiteY119" fmla="*/ 38100 h 6236970"/>
                <a:gd name="connsiteX120" fmla="*/ 1143000 w 2339340"/>
                <a:gd name="connsiteY120" fmla="*/ 11430 h 6236970"/>
                <a:gd name="connsiteX121" fmla="*/ 1093470 w 2339340"/>
                <a:gd name="connsiteY121" fmla="*/ 22860 h 6236970"/>
                <a:gd name="connsiteX0" fmla="*/ 1093470 w 2339340"/>
                <a:gd name="connsiteY0" fmla="*/ 22860 h 6236970"/>
                <a:gd name="connsiteX1" fmla="*/ 971550 w 2339340"/>
                <a:gd name="connsiteY1" fmla="*/ 68580 h 6236970"/>
                <a:gd name="connsiteX2" fmla="*/ 967740 w 2339340"/>
                <a:gd name="connsiteY2" fmla="*/ 0 h 6236970"/>
                <a:gd name="connsiteX3" fmla="*/ 872490 w 2339340"/>
                <a:gd name="connsiteY3" fmla="*/ 121920 h 6236970"/>
                <a:gd name="connsiteX4" fmla="*/ 849630 w 2339340"/>
                <a:gd name="connsiteY4" fmla="*/ 95250 h 6236970"/>
                <a:gd name="connsiteX5" fmla="*/ 800100 w 2339340"/>
                <a:gd name="connsiteY5" fmla="*/ 320040 h 6236970"/>
                <a:gd name="connsiteX6" fmla="*/ 811530 w 2339340"/>
                <a:gd name="connsiteY6" fmla="*/ 461010 h 6236970"/>
                <a:gd name="connsiteX7" fmla="*/ 754380 w 2339340"/>
                <a:gd name="connsiteY7" fmla="*/ 464820 h 6236970"/>
                <a:gd name="connsiteX8" fmla="*/ 781050 w 2339340"/>
                <a:gd name="connsiteY8" fmla="*/ 548640 h 6236970"/>
                <a:gd name="connsiteX9" fmla="*/ 822960 w 2339340"/>
                <a:gd name="connsiteY9" fmla="*/ 624840 h 6236970"/>
                <a:gd name="connsiteX10" fmla="*/ 887730 w 2339340"/>
                <a:gd name="connsiteY10" fmla="*/ 689610 h 6236970"/>
                <a:gd name="connsiteX11" fmla="*/ 925830 w 2339340"/>
                <a:gd name="connsiteY11" fmla="*/ 769620 h 6236970"/>
                <a:gd name="connsiteX12" fmla="*/ 925830 w 2339340"/>
                <a:gd name="connsiteY12" fmla="*/ 861060 h 6236970"/>
                <a:gd name="connsiteX13" fmla="*/ 803910 w 2339340"/>
                <a:gd name="connsiteY13" fmla="*/ 922020 h 6236970"/>
                <a:gd name="connsiteX14" fmla="*/ 701040 w 2339340"/>
                <a:gd name="connsiteY14" fmla="*/ 948690 h 6236970"/>
                <a:gd name="connsiteX15" fmla="*/ 556260 w 2339340"/>
                <a:gd name="connsiteY15" fmla="*/ 952500 h 6236970"/>
                <a:gd name="connsiteX16" fmla="*/ 403860 w 2339340"/>
                <a:gd name="connsiteY16" fmla="*/ 1002030 h 6236970"/>
                <a:gd name="connsiteX17" fmla="*/ 320040 w 2339340"/>
                <a:gd name="connsiteY17" fmla="*/ 1085850 h 6236970"/>
                <a:gd name="connsiteX18" fmla="*/ 247650 w 2339340"/>
                <a:gd name="connsiteY18" fmla="*/ 1276350 h 6236970"/>
                <a:gd name="connsiteX19" fmla="*/ 163830 w 2339340"/>
                <a:gd name="connsiteY19" fmla="*/ 1569720 h 6236970"/>
                <a:gd name="connsiteX20" fmla="*/ 83820 w 2339340"/>
                <a:gd name="connsiteY20" fmla="*/ 1783080 h 6236970"/>
                <a:gd name="connsiteX21" fmla="*/ 72390 w 2339340"/>
                <a:gd name="connsiteY21" fmla="*/ 1962150 h 6236970"/>
                <a:gd name="connsiteX22" fmla="*/ 0 w 2339340"/>
                <a:gd name="connsiteY22" fmla="*/ 2145030 h 6236970"/>
                <a:gd name="connsiteX23" fmla="*/ 11430 w 2339340"/>
                <a:gd name="connsiteY23" fmla="*/ 2251710 h 6236970"/>
                <a:gd name="connsiteX24" fmla="*/ 106680 w 2339340"/>
                <a:gd name="connsiteY24" fmla="*/ 2426970 h 6236970"/>
                <a:gd name="connsiteX25" fmla="*/ 243840 w 2339340"/>
                <a:gd name="connsiteY25" fmla="*/ 2594610 h 6236970"/>
                <a:gd name="connsiteX26" fmla="*/ 422910 w 2339340"/>
                <a:gd name="connsiteY26" fmla="*/ 2769870 h 6236970"/>
                <a:gd name="connsiteX27" fmla="*/ 609600 w 2339340"/>
                <a:gd name="connsiteY27" fmla="*/ 2929890 h 6236970"/>
                <a:gd name="connsiteX28" fmla="*/ 703183 w 2339340"/>
                <a:gd name="connsiteY28" fmla="*/ 3062525 h 6236970"/>
                <a:gd name="connsiteX29" fmla="*/ 711517 w 2339340"/>
                <a:gd name="connsiteY29" fmla="*/ 2784396 h 6236970"/>
                <a:gd name="connsiteX30" fmla="*/ 647700 w 2339340"/>
                <a:gd name="connsiteY30" fmla="*/ 2731770 h 6236970"/>
                <a:gd name="connsiteX31" fmla="*/ 541020 w 2339340"/>
                <a:gd name="connsiteY31" fmla="*/ 2537460 h 6236970"/>
                <a:gd name="connsiteX32" fmla="*/ 487680 w 2339340"/>
                <a:gd name="connsiteY32" fmla="*/ 2426970 h 6236970"/>
                <a:gd name="connsiteX33" fmla="*/ 293370 w 2339340"/>
                <a:gd name="connsiteY33" fmla="*/ 2205990 h 6236970"/>
                <a:gd name="connsiteX34" fmla="*/ 426720 w 2339340"/>
                <a:gd name="connsiteY34" fmla="*/ 1988820 h 6236970"/>
                <a:gd name="connsiteX35" fmla="*/ 483870 w 2339340"/>
                <a:gd name="connsiteY35" fmla="*/ 1878330 h 6236970"/>
                <a:gd name="connsiteX36" fmla="*/ 544830 w 2339340"/>
                <a:gd name="connsiteY36" fmla="*/ 1642110 h 6236970"/>
                <a:gd name="connsiteX37" fmla="*/ 636270 w 2339340"/>
                <a:gd name="connsiteY37" fmla="*/ 1897380 h 6236970"/>
                <a:gd name="connsiteX38" fmla="*/ 678180 w 2339340"/>
                <a:gd name="connsiteY38" fmla="*/ 2202180 h 6236970"/>
                <a:gd name="connsiteX39" fmla="*/ 689610 w 2339340"/>
                <a:gd name="connsiteY39" fmla="*/ 2487930 h 6236970"/>
                <a:gd name="connsiteX40" fmla="*/ 712470 w 2339340"/>
                <a:gd name="connsiteY40" fmla="*/ 2762250 h 6236970"/>
                <a:gd name="connsiteX41" fmla="*/ 701040 w 2339340"/>
                <a:gd name="connsiteY41" fmla="*/ 3177540 h 6236970"/>
                <a:gd name="connsiteX42" fmla="*/ 643890 w 2339340"/>
                <a:gd name="connsiteY42" fmla="*/ 3783330 h 6236970"/>
                <a:gd name="connsiteX43" fmla="*/ 613410 w 2339340"/>
                <a:gd name="connsiteY43" fmla="*/ 4255770 h 6236970"/>
                <a:gd name="connsiteX44" fmla="*/ 689610 w 2339340"/>
                <a:gd name="connsiteY44" fmla="*/ 4617720 h 6236970"/>
                <a:gd name="connsiteX45" fmla="*/ 803910 w 2339340"/>
                <a:gd name="connsiteY45" fmla="*/ 5215890 h 6236970"/>
                <a:gd name="connsiteX46" fmla="*/ 883920 w 2339340"/>
                <a:gd name="connsiteY46" fmla="*/ 5657850 h 6236970"/>
                <a:gd name="connsiteX47" fmla="*/ 872490 w 2339340"/>
                <a:gd name="connsiteY47" fmla="*/ 5684520 h 6236970"/>
                <a:gd name="connsiteX48" fmla="*/ 693420 w 2339340"/>
                <a:gd name="connsiteY48" fmla="*/ 5894070 h 6236970"/>
                <a:gd name="connsiteX49" fmla="*/ 541020 w 2339340"/>
                <a:gd name="connsiteY49" fmla="*/ 6092190 h 6236970"/>
                <a:gd name="connsiteX50" fmla="*/ 510540 w 2339340"/>
                <a:gd name="connsiteY50" fmla="*/ 6156960 h 6236970"/>
                <a:gd name="connsiteX51" fmla="*/ 701040 w 2339340"/>
                <a:gd name="connsiteY51" fmla="*/ 6092190 h 6236970"/>
                <a:gd name="connsiteX52" fmla="*/ 830580 w 2339340"/>
                <a:gd name="connsiteY52" fmla="*/ 6065520 h 6236970"/>
                <a:gd name="connsiteX53" fmla="*/ 952500 w 2339340"/>
                <a:gd name="connsiteY53" fmla="*/ 5974080 h 6236970"/>
                <a:gd name="connsiteX54" fmla="*/ 963930 w 2339340"/>
                <a:gd name="connsiteY54" fmla="*/ 5871210 h 6236970"/>
                <a:gd name="connsiteX55" fmla="*/ 1108710 w 2339340"/>
                <a:gd name="connsiteY55" fmla="*/ 5817870 h 6236970"/>
                <a:gd name="connsiteX56" fmla="*/ 1108710 w 2339340"/>
                <a:gd name="connsiteY56" fmla="*/ 5791200 h 6236970"/>
                <a:gd name="connsiteX57" fmla="*/ 1032510 w 2339340"/>
                <a:gd name="connsiteY57" fmla="*/ 5634990 h 6236970"/>
                <a:gd name="connsiteX58" fmla="*/ 1043940 w 2339340"/>
                <a:gd name="connsiteY58" fmla="*/ 5280660 h 6236970"/>
                <a:gd name="connsiteX59" fmla="*/ 1074420 w 2339340"/>
                <a:gd name="connsiteY59" fmla="*/ 4888230 h 6236970"/>
                <a:gd name="connsiteX60" fmla="*/ 1002030 w 2339340"/>
                <a:gd name="connsiteY60" fmla="*/ 4423410 h 6236970"/>
                <a:gd name="connsiteX61" fmla="*/ 1066800 w 2339340"/>
                <a:gd name="connsiteY61" fmla="*/ 4130040 h 6236970"/>
                <a:gd name="connsiteX62" fmla="*/ 1116330 w 2339340"/>
                <a:gd name="connsiteY62" fmla="*/ 3775710 h 6236970"/>
                <a:gd name="connsiteX63" fmla="*/ 1165860 w 2339340"/>
                <a:gd name="connsiteY63" fmla="*/ 3375660 h 6236970"/>
                <a:gd name="connsiteX64" fmla="*/ 1238250 w 2339340"/>
                <a:gd name="connsiteY64" fmla="*/ 3882390 h 6236970"/>
                <a:gd name="connsiteX65" fmla="*/ 1280160 w 2339340"/>
                <a:gd name="connsiteY65" fmla="*/ 4366260 h 6236970"/>
                <a:gd name="connsiteX66" fmla="*/ 1310640 w 2339340"/>
                <a:gd name="connsiteY66" fmla="*/ 4533900 h 6236970"/>
                <a:gd name="connsiteX67" fmla="*/ 1272540 w 2339340"/>
                <a:gd name="connsiteY67" fmla="*/ 4838700 h 6236970"/>
                <a:gd name="connsiteX68" fmla="*/ 1242060 w 2339340"/>
                <a:gd name="connsiteY68" fmla="*/ 5059680 h 6236970"/>
                <a:gd name="connsiteX69" fmla="*/ 1276350 w 2339340"/>
                <a:gd name="connsiteY69" fmla="*/ 5288280 h 6236970"/>
                <a:gd name="connsiteX70" fmla="*/ 1333500 w 2339340"/>
                <a:gd name="connsiteY70" fmla="*/ 5494020 h 6236970"/>
                <a:gd name="connsiteX71" fmla="*/ 1314450 w 2339340"/>
                <a:gd name="connsiteY71" fmla="*/ 5615940 h 6236970"/>
                <a:gd name="connsiteX72" fmla="*/ 1264920 w 2339340"/>
                <a:gd name="connsiteY72" fmla="*/ 5795010 h 6236970"/>
                <a:gd name="connsiteX73" fmla="*/ 1264920 w 2339340"/>
                <a:gd name="connsiteY73" fmla="*/ 5901690 h 6236970"/>
                <a:gd name="connsiteX74" fmla="*/ 1424940 w 2339340"/>
                <a:gd name="connsiteY74" fmla="*/ 6236970 h 6236970"/>
                <a:gd name="connsiteX75" fmla="*/ 1565910 w 2339340"/>
                <a:gd name="connsiteY75" fmla="*/ 6065520 h 6236970"/>
                <a:gd name="connsiteX76" fmla="*/ 1604010 w 2339340"/>
                <a:gd name="connsiteY76" fmla="*/ 6012180 h 6236970"/>
                <a:gd name="connsiteX77" fmla="*/ 1524000 w 2339340"/>
                <a:gd name="connsiteY77" fmla="*/ 5844540 h 6236970"/>
                <a:gd name="connsiteX78" fmla="*/ 1466850 w 2339340"/>
                <a:gd name="connsiteY78" fmla="*/ 5718810 h 6236970"/>
                <a:gd name="connsiteX79" fmla="*/ 1440180 w 2339340"/>
                <a:gd name="connsiteY79" fmla="*/ 5638800 h 6236970"/>
                <a:gd name="connsiteX80" fmla="*/ 1546860 w 2339340"/>
                <a:gd name="connsiteY80" fmla="*/ 5078730 h 6236970"/>
                <a:gd name="connsiteX81" fmla="*/ 1600200 w 2339340"/>
                <a:gd name="connsiteY81" fmla="*/ 4507230 h 6236970"/>
                <a:gd name="connsiteX82" fmla="*/ 1684020 w 2339340"/>
                <a:gd name="connsiteY82" fmla="*/ 4027170 h 6236970"/>
                <a:gd name="connsiteX83" fmla="*/ 1703070 w 2339340"/>
                <a:gd name="connsiteY83" fmla="*/ 3688080 h 6236970"/>
                <a:gd name="connsiteX84" fmla="*/ 1645920 w 2339340"/>
                <a:gd name="connsiteY84" fmla="*/ 2884170 h 6236970"/>
                <a:gd name="connsiteX85" fmla="*/ 1630680 w 2339340"/>
                <a:gd name="connsiteY85" fmla="*/ 2868930 h 6236970"/>
                <a:gd name="connsiteX86" fmla="*/ 1607820 w 2339340"/>
                <a:gd name="connsiteY86" fmla="*/ 2750820 h 6236970"/>
                <a:gd name="connsiteX87" fmla="*/ 1584960 w 2339340"/>
                <a:gd name="connsiteY87" fmla="*/ 2423160 h 6236970"/>
                <a:gd name="connsiteX88" fmla="*/ 1584960 w 2339340"/>
                <a:gd name="connsiteY88" fmla="*/ 2072640 h 6236970"/>
                <a:gd name="connsiteX89" fmla="*/ 1619250 w 2339340"/>
                <a:gd name="connsiteY89" fmla="*/ 1771650 h 6236970"/>
                <a:gd name="connsiteX90" fmla="*/ 1691640 w 2339340"/>
                <a:gd name="connsiteY90" fmla="*/ 1501140 h 6236970"/>
                <a:gd name="connsiteX91" fmla="*/ 1954530 w 2339340"/>
                <a:gd name="connsiteY91" fmla="*/ 1924050 h 6236970"/>
                <a:gd name="connsiteX92" fmla="*/ 2045970 w 2339340"/>
                <a:gd name="connsiteY92" fmla="*/ 2045970 h 6236970"/>
                <a:gd name="connsiteX93" fmla="*/ 1840230 w 2339340"/>
                <a:gd name="connsiteY93" fmla="*/ 2358390 h 6236970"/>
                <a:gd name="connsiteX94" fmla="*/ 1729740 w 2339340"/>
                <a:gd name="connsiteY94" fmla="*/ 2545080 h 6236970"/>
                <a:gd name="connsiteX95" fmla="*/ 1672590 w 2339340"/>
                <a:gd name="connsiteY95" fmla="*/ 2674620 h 6236970"/>
                <a:gd name="connsiteX96" fmla="*/ 1604010 w 2339340"/>
                <a:gd name="connsiteY96" fmla="*/ 2754630 h 6236970"/>
                <a:gd name="connsiteX97" fmla="*/ 1634490 w 2339340"/>
                <a:gd name="connsiteY97" fmla="*/ 3040380 h 6236970"/>
                <a:gd name="connsiteX98" fmla="*/ 1729740 w 2339340"/>
                <a:gd name="connsiteY98" fmla="*/ 2891790 h 6236970"/>
                <a:gd name="connsiteX99" fmla="*/ 1927860 w 2339340"/>
                <a:gd name="connsiteY99" fmla="*/ 2689860 h 6236970"/>
                <a:gd name="connsiteX100" fmla="*/ 2065020 w 2339340"/>
                <a:gd name="connsiteY100" fmla="*/ 2548890 h 6236970"/>
                <a:gd name="connsiteX101" fmla="*/ 2202180 w 2339340"/>
                <a:gd name="connsiteY101" fmla="*/ 2339340 h 6236970"/>
                <a:gd name="connsiteX102" fmla="*/ 2339340 w 2339340"/>
                <a:gd name="connsiteY102" fmla="*/ 2049780 h 6236970"/>
                <a:gd name="connsiteX103" fmla="*/ 2293620 w 2339340"/>
                <a:gd name="connsiteY103" fmla="*/ 1958340 h 6236970"/>
                <a:gd name="connsiteX104" fmla="*/ 2232660 w 2339340"/>
                <a:gd name="connsiteY104" fmla="*/ 1752600 h 6236970"/>
                <a:gd name="connsiteX105" fmla="*/ 2175510 w 2339340"/>
                <a:gd name="connsiteY105" fmla="*/ 1565910 h 6236970"/>
                <a:gd name="connsiteX106" fmla="*/ 2065020 w 2339340"/>
                <a:gd name="connsiteY106" fmla="*/ 1352550 h 6236970"/>
                <a:gd name="connsiteX107" fmla="*/ 1958340 w 2339340"/>
                <a:gd name="connsiteY107" fmla="*/ 1169670 h 6236970"/>
                <a:gd name="connsiteX108" fmla="*/ 1878330 w 2339340"/>
                <a:gd name="connsiteY108" fmla="*/ 1043940 h 6236970"/>
                <a:gd name="connsiteX109" fmla="*/ 1752600 w 2339340"/>
                <a:gd name="connsiteY109" fmla="*/ 975360 h 6236970"/>
                <a:gd name="connsiteX110" fmla="*/ 1645920 w 2339340"/>
                <a:gd name="connsiteY110" fmla="*/ 956310 h 6236970"/>
                <a:gd name="connsiteX111" fmla="*/ 1546860 w 2339340"/>
                <a:gd name="connsiteY111" fmla="*/ 922020 h 6236970"/>
                <a:gd name="connsiteX112" fmla="*/ 1276350 w 2339340"/>
                <a:gd name="connsiteY112" fmla="*/ 861060 h 6236970"/>
                <a:gd name="connsiteX113" fmla="*/ 1257300 w 2339340"/>
                <a:gd name="connsiteY113" fmla="*/ 739140 h 6236970"/>
                <a:gd name="connsiteX114" fmla="*/ 1325880 w 2339340"/>
                <a:gd name="connsiteY114" fmla="*/ 594360 h 6236970"/>
                <a:gd name="connsiteX115" fmla="*/ 1363980 w 2339340"/>
                <a:gd name="connsiteY115" fmla="*/ 537210 h 6236970"/>
                <a:gd name="connsiteX116" fmla="*/ 1352550 w 2339340"/>
                <a:gd name="connsiteY116" fmla="*/ 438150 h 6236970"/>
                <a:gd name="connsiteX117" fmla="*/ 1348740 w 2339340"/>
                <a:gd name="connsiteY117" fmla="*/ 308610 h 6236970"/>
                <a:gd name="connsiteX118" fmla="*/ 1306830 w 2339340"/>
                <a:gd name="connsiteY118" fmla="*/ 114300 h 6236970"/>
                <a:gd name="connsiteX119" fmla="*/ 1188720 w 2339340"/>
                <a:gd name="connsiteY119" fmla="*/ 38100 h 6236970"/>
                <a:gd name="connsiteX120" fmla="*/ 1143000 w 2339340"/>
                <a:gd name="connsiteY120" fmla="*/ 11430 h 6236970"/>
                <a:gd name="connsiteX121" fmla="*/ 1093470 w 2339340"/>
                <a:gd name="connsiteY121" fmla="*/ 22860 h 6236970"/>
                <a:gd name="connsiteX0" fmla="*/ 1093470 w 2339340"/>
                <a:gd name="connsiteY0" fmla="*/ 22860 h 6236970"/>
                <a:gd name="connsiteX1" fmla="*/ 971550 w 2339340"/>
                <a:gd name="connsiteY1" fmla="*/ 68580 h 6236970"/>
                <a:gd name="connsiteX2" fmla="*/ 967740 w 2339340"/>
                <a:gd name="connsiteY2" fmla="*/ 0 h 6236970"/>
                <a:gd name="connsiteX3" fmla="*/ 872490 w 2339340"/>
                <a:gd name="connsiteY3" fmla="*/ 121920 h 6236970"/>
                <a:gd name="connsiteX4" fmla="*/ 849630 w 2339340"/>
                <a:gd name="connsiteY4" fmla="*/ 95250 h 6236970"/>
                <a:gd name="connsiteX5" fmla="*/ 800100 w 2339340"/>
                <a:gd name="connsiteY5" fmla="*/ 320040 h 6236970"/>
                <a:gd name="connsiteX6" fmla="*/ 811530 w 2339340"/>
                <a:gd name="connsiteY6" fmla="*/ 461010 h 6236970"/>
                <a:gd name="connsiteX7" fmla="*/ 754380 w 2339340"/>
                <a:gd name="connsiteY7" fmla="*/ 464820 h 6236970"/>
                <a:gd name="connsiteX8" fmla="*/ 781050 w 2339340"/>
                <a:gd name="connsiteY8" fmla="*/ 548640 h 6236970"/>
                <a:gd name="connsiteX9" fmla="*/ 822960 w 2339340"/>
                <a:gd name="connsiteY9" fmla="*/ 624840 h 6236970"/>
                <a:gd name="connsiteX10" fmla="*/ 887730 w 2339340"/>
                <a:gd name="connsiteY10" fmla="*/ 689610 h 6236970"/>
                <a:gd name="connsiteX11" fmla="*/ 925830 w 2339340"/>
                <a:gd name="connsiteY11" fmla="*/ 769620 h 6236970"/>
                <a:gd name="connsiteX12" fmla="*/ 925830 w 2339340"/>
                <a:gd name="connsiteY12" fmla="*/ 861060 h 6236970"/>
                <a:gd name="connsiteX13" fmla="*/ 803910 w 2339340"/>
                <a:gd name="connsiteY13" fmla="*/ 922020 h 6236970"/>
                <a:gd name="connsiteX14" fmla="*/ 701040 w 2339340"/>
                <a:gd name="connsiteY14" fmla="*/ 948690 h 6236970"/>
                <a:gd name="connsiteX15" fmla="*/ 556260 w 2339340"/>
                <a:gd name="connsiteY15" fmla="*/ 952500 h 6236970"/>
                <a:gd name="connsiteX16" fmla="*/ 403860 w 2339340"/>
                <a:gd name="connsiteY16" fmla="*/ 1002030 h 6236970"/>
                <a:gd name="connsiteX17" fmla="*/ 320040 w 2339340"/>
                <a:gd name="connsiteY17" fmla="*/ 1085850 h 6236970"/>
                <a:gd name="connsiteX18" fmla="*/ 247650 w 2339340"/>
                <a:gd name="connsiteY18" fmla="*/ 1276350 h 6236970"/>
                <a:gd name="connsiteX19" fmla="*/ 163830 w 2339340"/>
                <a:gd name="connsiteY19" fmla="*/ 1569720 h 6236970"/>
                <a:gd name="connsiteX20" fmla="*/ 83820 w 2339340"/>
                <a:gd name="connsiteY20" fmla="*/ 1783080 h 6236970"/>
                <a:gd name="connsiteX21" fmla="*/ 72390 w 2339340"/>
                <a:gd name="connsiteY21" fmla="*/ 1962150 h 6236970"/>
                <a:gd name="connsiteX22" fmla="*/ 0 w 2339340"/>
                <a:gd name="connsiteY22" fmla="*/ 2145030 h 6236970"/>
                <a:gd name="connsiteX23" fmla="*/ 11430 w 2339340"/>
                <a:gd name="connsiteY23" fmla="*/ 2251710 h 6236970"/>
                <a:gd name="connsiteX24" fmla="*/ 106680 w 2339340"/>
                <a:gd name="connsiteY24" fmla="*/ 2426970 h 6236970"/>
                <a:gd name="connsiteX25" fmla="*/ 243840 w 2339340"/>
                <a:gd name="connsiteY25" fmla="*/ 2594610 h 6236970"/>
                <a:gd name="connsiteX26" fmla="*/ 422910 w 2339340"/>
                <a:gd name="connsiteY26" fmla="*/ 2769870 h 6236970"/>
                <a:gd name="connsiteX27" fmla="*/ 609600 w 2339340"/>
                <a:gd name="connsiteY27" fmla="*/ 2929890 h 6236970"/>
                <a:gd name="connsiteX28" fmla="*/ 703183 w 2339340"/>
                <a:gd name="connsiteY28" fmla="*/ 3062525 h 6236970"/>
                <a:gd name="connsiteX29" fmla="*/ 711517 w 2339340"/>
                <a:gd name="connsiteY29" fmla="*/ 2784396 h 6236970"/>
                <a:gd name="connsiteX30" fmla="*/ 647700 w 2339340"/>
                <a:gd name="connsiteY30" fmla="*/ 2731770 h 6236970"/>
                <a:gd name="connsiteX31" fmla="*/ 541020 w 2339340"/>
                <a:gd name="connsiteY31" fmla="*/ 2537460 h 6236970"/>
                <a:gd name="connsiteX32" fmla="*/ 487680 w 2339340"/>
                <a:gd name="connsiteY32" fmla="*/ 2426970 h 6236970"/>
                <a:gd name="connsiteX33" fmla="*/ 293370 w 2339340"/>
                <a:gd name="connsiteY33" fmla="*/ 2205990 h 6236970"/>
                <a:gd name="connsiteX34" fmla="*/ 426720 w 2339340"/>
                <a:gd name="connsiteY34" fmla="*/ 1988820 h 6236970"/>
                <a:gd name="connsiteX35" fmla="*/ 483870 w 2339340"/>
                <a:gd name="connsiteY35" fmla="*/ 1878330 h 6236970"/>
                <a:gd name="connsiteX36" fmla="*/ 544830 w 2339340"/>
                <a:gd name="connsiteY36" fmla="*/ 1642110 h 6236970"/>
                <a:gd name="connsiteX37" fmla="*/ 636270 w 2339340"/>
                <a:gd name="connsiteY37" fmla="*/ 1897380 h 6236970"/>
                <a:gd name="connsiteX38" fmla="*/ 678180 w 2339340"/>
                <a:gd name="connsiteY38" fmla="*/ 2202180 h 6236970"/>
                <a:gd name="connsiteX39" fmla="*/ 689610 w 2339340"/>
                <a:gd name="connsiteY39" fmla="*/ 2487930 h 6236970"/>
                <a:gd name="connsiteX40" fmla="*/ 712470 w 2339340"/>
                <a:gd name="connsiteY40" fmla="*/ 2762250 h 6236970"/>
                <a:gd name="connsiteX41" fmla="*/ 701040 w 2339340"/>
                <a:gd name="connsiteY41" fmla="*/ 3177540 h 6236970"/>
                <a:gd name="connsiteX42" fmla="*/ 643890 w 2339340"/>
                <a:gd name="connsiteY42" fmla="*/ 3783330 h 6236970"/>
                <a:gd name="connsiteX43" fmla="*/ 613410 w 2339340"/>
                <a:gd name="connsiteY43" fmla="*/ 4255770 h 6236970"/>
                <a:gd name="connsiteX44" fmla="*/ 689610 w 2339340"/>
                <a:gd name="connsiteY44" fmla="*/ 4617720 h 6236970"/>
                <a:gd name="connsiteX45" fmla="*/ 803910 w 2339340"/>
                <a:gd name="connsiteY45" fmla="*/ 5215890 h 6236970"/>
                <a:gd name="connsiteX46" fmla="*/ 883920 w 2339340"/>
                <a:gd name="connsiteY46" fmla="*/ 5657850 h 6236970"/>
                <a:gd name="connsiteX47" fmla="*/ 872490 w 2339340"/>
                <a:gd name="connsiteY47" fmla="*/ 5684520 h 6236970"/>
                <a:gd name="connsiteX48" fmla="*/ 693420 w 2339340"/>
                <a:gd name="connsiteY48" fmla="*/ 5894070 h 6236970"/>
                <a:gd name="connsiteX49" fmla="*/ 541020 w 2339340"/>
                <a:gd name="connsiteY49" fmla="*/ 6092190 h 6236970"/>
                <a:gd name="connsiteX50" fmla="*/ 510540 w 2339340"/>
                <a:gd name="connsiteY50" fmla="*/ 6156960 h 6236970"/>
                <a:gd name="connsiteX51" fmla="*/ 701040 w 2339340"/>
                <a:gd name="connsiteY51" fmla="*/ 6092190 h 6236970"/>
                <a:gd name="connsiteX52" fmla="*/ 830580 w 2339340"/>
                <a:gd name="connsiteY52" fmla="*/ 6065520 h 6236970"/>
                <a:gd name="connsiteX53" fmla="*/ 952500 w 2339340"/>
                <a:gd name="connsiteY53" fmla="*/ 5974080 h 6236970"/>
                <a:gd name="connsiteX54" fmla="*/ 963930 w 2339340"/>
                <a:gd name="connsiteY54" fmla="*/ 5871210 h 6236970"/>
                <a:gd name="connsiteX55" fmla="*/ 1108710 w 2339340"/>
                <a:gd name="connsiteY55" fmla="*/ 5817870 h 6236970"/>
                <a:gd name="connsiteX56" fmla="*/ 1108710 w 2339340"/>
                <a:gd name="connsiteY56" fmla="*/ 5791200 h 6236970"/>
                <a:gd name="connsiteX57" fmla="*/ 1032510 w 2339340"/>
                <a:gd name="connsiteY57" fmla="*/ 5634990 h 6236970"/>
                <a:gd name="connsiteX58" fmla="*/ 1043940 w 2339340"/>
                <a:gd name="connsiteY58" fmla="*/ 5280660 h 6236970"/>
                <a:gd name="connsiteX59" fmla="*/ 1074420 w 2339340"/>
                <a:gd name="connsiteY59" fmla="*/ 4888230 h 6236970"/>
                <a:gd name="connsiteX60" fmla="*/ 1002030 w 2339340"/>
                <a:gd name="connsiteY60" fmla="*/ 4423410 h 6236970"/>
                <a:gd name="connsiteX61" fmla="*/ 1066800 w 2339340"/>
                <a:gd name="connsiteY61" fmla="*/ 4130040 h 6236970"/>
                <a:gd name="connsiteX62" fmla="*/ 1116330 w 2339340"/>
                <a:gd name="connsiteY62" fmla="*/ 3775710 h 6236970"/>
                <a:gd name="connsiteX63" fmla="*/ 1165860 w 2339340"/>
                <a:gd name="connsiteY63" fmla="*/ 3375660 h 6236970"/>
                <a:gd name="connsiteX64" fmla="*/ 1238250 w 2339340"/>
                <a:gd name="connsiteY64" fmla="*/ 3882390 h 6236970"/>
                <a:gd name="connsiteX65" fmla="*/ 1280160 w 2339340"/>
                <a:gd name="connsiteY65" fmla="*/ 4366260 h 6236970"/>
                <a:gd name="connsiteX66" fmla="*/ 1310640 w 2339340"/>
                <a:gd name="connsiteY66" fmla="*/ 4533900 h 6236970"/>
                <a:gd name="connsiteX67" fmla="*/ 1272540 w 2339340"/>
                <a:gd name="connsiteY67" fmla="*/ 4838700 h 6236970"/>
                <a:gd name="connsiteX68" fmla="*/ 1242060 w 2339340"/>
                <a:gd name="connsiteY68" fmla="*/ 5059680 h 6236970"/>
                <a:gd name="connsiteX69" fmla="*/ 1276350 w 2339340"/>
                <a:gd name="connsiteY69" fmla="*/ 5288280 h 6236970"/>
                <a:gd name="connsiteX70" fmla="*/ 1333500 w 2339340"/>
                <a:gd name="connsiteY70" fmla="*/ 5494020 h 6236970"/>
                <a:gd name="connsiteX71" fmla="*/ 1314450 w 2339340"/>
                <a:gd name="connsiteY71" fmla="*/ 5615940 h 6236970"/>
                <a:gd name="connsiteX72" fmla="*/ 1264920 w 2339340"/>
                <a:gd name="connsiteY72" fmla="*/ 5795010 h 6236970"/>
                <a:gd name="connsiteX73" fmla="*/ 1264920 w 2339340"/>
                <a:gd name="connsiteY73" fmla="*/ 5901690 h 6236970"/>
                <a:gd name="connsiteX74" fmla="*/ 1424940 w 2339340"/>
                <a:gd name="connsiteY74" fmla="*/ 6236970 h 6236970"/>
                <a:gd name="connsiteX75" fmla="*/ 1565910 w 2339340"/>
                <a:gd name="connsiteY75" fmla="*/ 6065520 h 6236970"/>
                <a:gd name="connsiteX76" fmla="*/ 1604010 w 2339340"/>
                <a:gd name="connsiteY76" fmla="*/ 6012180 h 6236970"/>
                <a:gd name="connsiteX77" fmla="*/ 1524000 w 2339340"/>
                <a:gd name="connsiteY77" fmla="*/ 5844540 h 6236970"/>
                <a:gd name="connsiteX78" fmla="*/ 1466850 w 2339340"/>
                <a:gd name="connsiteY78" fmla="*/ 5718810 h 6236970"/>
                <a:gd name="connsiteX79" fmla="*/ 1440180 w 2339340"/>
                <a:gd name="connsiteY79" fmla="*/ 5638800 h 6236970"/>
                <a:gd name="connsiteX80" fmla="*/ 1546860 w 2339340"/>
                <a:gd name="connsiteY80" fmla="*/ 5078730 h 6236970"/>
                <a:gd name="connsiteX81" fmla="*/ 1600200 w 2339340"/>
                <a:gd name="connsiteY81" fmla="*/ 4507230 h 6236970"/>
                <a:gd name="connsiteX82" fmla="*/ 1684020 w 2339340"/>
                <a:gd name="connsiteY82" fmla="*/ 4027170 h 6236970"/>
                <a:gd name="connsiteX83" fmla="*/ 1703070 w 2339340"/>
                <a:gd name="connsiteY83" fmla="*/ 3688080 h 6236970"/>
                <a:gd name="connsiteX84" fmla="*/ 1645920 w 2339340"/>
                <a:gd name="connsiteY84" fmla="*/ 2884170 h 6236970"/>
                <a:gd name="connsiteX85" fmla="*/ 1630680 w 2339340"/>
                <a:gd name="connsiteY85" fmla="*/ 2868930 h 6236970"/>
                <a:gd name="connsiteX86" fmla="*/ 1607820 w 2339340"/>
                <a:gd name="connsiteY86" fmla="*/ 2750820 h 6236970"/>
                <a:gd name="connsiteX87" fmla="*/ 1584960 w 2339340"/>
                <a:gd name="connsiteY87" fmla="*/ 2423160 h 6236970"/>
                <a:gd name="connsiteX88" fmla="*/ 1584960 w 2339340"/>
                <a:gd name="connsiteY88" fmla="*/ 2072640 h 6236970"/>
                <a:gd name="connsiteX89" fmla="*/ 1619250 w 2339340"/>
                <a:gd name="connsiteY89" fmla="*/ 1771650 h 6236970"/>
                <a:gd name="connsiteX90" fmla="*/ 1691640 w 2339340"/>
                <a:gd name="connsiteY90" fmla="*/ 1501140 h 6236970"/>
                <a:gd name="connsiteX91" fmla="*/ 1954530 w 2339340"/>
                <a:gd name="connsiteY91" fmla="*/ 1924050 h 6236970"/>
                <a:gd name="connsiteX92" fmla="*/ 2045970 w 2339340"/>
                <a:gd name="connsiteY92" fmla="*/ 2045970 h 6236970"/>
                <a:gd name="connsiteX93" fmla="*/ 1840230 w 2339340"/>
                <a:gd name="connsiteY93" fmla="*/ 2358390 h 6236970"/>
                <a:gd name="connsiteX94" fmla="*/ 1729740 w 2339340"/>
                <a:gd name="connsiteY94" fmla="*/ 2545080 h 6236970"/>
                <a:gd name="connsiteX95" fmla="*/ 1672590 w 2339340"/>
                <a:gd name="connsiteY95" fmla="*/ 2674620 h 6236970"/>
                <a:gd name="connsiteX96" fmla="*/ 1604010 w 2339340"/>
                <a:gd name="connsiteY96" fmla="*/ 2754630 h 6236970"/>
                <a:gd name="connsiteX97" fmla="*/ 1658302 w 2339340"/>
                <a:gd name="connsiteY97" fmla="*/ 3010615 h 6236970"/>
                <a:gd name="connsiteX98" fmla="*/ 1729740 w 2339340"/>
                <a:gd name="connsiteY98" fmla="*/ 2891790 h 6236970"/>
                <a:gd name="connsiteX99" fmla="*/ 1927860 w 2339340"/>
                <a:gd name="connsiteY99" fmla="*/ 2689860 h 6236970"/>
                <a:gd name="connsiteX100" fmla="*/ 2065020 w 2339340"/>
                <a:gd name="connsiteY100" fmla="*/ 2548890 h 6236970"/>
                <a:gd name="connsiteX101" fmla="*/ 2202180 w 2339340"/>
                <a:gd name="connsiteY101" fmla="*/ 2339340 h 6236970"/>
                <a:gd name="connsiteX102" fmla="*/ 2339340 w 2339340"/>
                <a:gd name="connsiteY102" fmla="*/ 2049780 h 6236970"/>
                <a:gd name="connsiteX103" fmla="*/ 2293620 w 2339340"/>
                <a:gd name="connsiteY103" fmla="*/ 1958340 h 6236970"/>
                <a:gd name="connsiteX104" fmla="*/ 2232660 w 2339340"/>
                <a:gd name="connsiteY104" fmla="*/ 1752600 h 6236970"/>
                <a:gd name="connsiteX105" fmla="*/ 2175510 w 2339340"/>
                <a:gd name="connsiteY105" fmla="*/ 1565910 h 6236970"/>
                <a:gd name="connsiteX106" fmla="*/ 2065020 w 2339340"/>
                <a:gd name="connsiteY106" fmla="*/ 1352550 h 6236970"/>
                <a:gd name="connsiteX107" fmla="*/ 1958340 w 2339340"/>
                <a:gd name="connsiteY107" fmla="*/ 1169670 h 6236970"/>
                <a:gd name="connsiteX108" fmla="*/ 1878330 w 2339340"/>
                <a:gd name="connsiteY108" fmla="*/ 1043940 h 6236970"/>
                <a:gd name="connsiteX109" fmla="*/ 1752600 w 2339340"/>
                <a:gd name="connsiteY109" fmla="*/ 975360 h 6236970"/>
                <a:gd name="connsiteX110" fmla="*/ 1645920 w 2339340"/>
                <a:gd name="connsiteY110" fmla="*/ 956310 h 6236970"/>
                <a:gd name="connsiteX111" fmla="*/ 1546860 w 2339340"/>
                <a:gd name="connsiteY111" fmla="*/ 922020 h 6236970"/>
                <a:gd name="connsiteX112" fmla="*/ 1276350 w 2339340"/>
                <a:gd name="connsiteY112" fmla="*/ 861060 h 6236970"/>
                <a:gd name="connsiteX113" fmla="*/ 1257300 w 2339340"/>
                <a:gd name="connsiteY113" fmla="*/ 739140 h 6236970"/>
                <a:gd name="connsiteX114" fmla="*/ 1325880 w 2339340"/>
                <a:gd name="connsiteY114" fmla="*/ 594360 h 6236970"/>
                <a:gd name="connsiteX115" fmla="*/ 1363980 w 2339340"/>
                <a:gd name="connsiteY115" fmla="*/ 537210 h 6236970"/>
                <a:gd name="connsiteX116" fmla="*/ 1352550 w 2339340"/>
                <a:gd name="connsiteY116" fmla="*/ 438150 h 6236970"/>
                <a:gd name="connsiteX117" fmla="*/ 1348740 w 2339340"/>
                <a:gd name="connsiteY117" fmla="*/ 308610 h 6236970"/>
                <a:gd name="connsiteX118" fmla="*/ 1306830 w 2339340"/>
                <a:gd name="connsiteY118" fmla="*/ 114300 h 6236970"/>
                <a:gd name="connsiteX119" fmla="*/ 1188720 w 2339340"/>
                <a:gd name="connsiteY119" fmla="*/ 38100 h 6236970"/>
                <a:gd name="connsiteX120" fmla="*/ 1143000 w 2339340"/>
                <a:gd name="connsiteY120" fmla="*/ 11430 h 6236970"/>
                <a:gd name="connsiteX121" fmla="*/ 1093470 w 2339340"/>
                <a:gd name="connsiteY121" fmla="*/ 22860 h 6236970"/>
                <a:gd name="connsiteX0" fmla="*/ 1093470 w 2339340"/>
                <a:gd name="connsiteY0" fmla="*/ 22860 h 6236970"/>
                <a:gd name="connsiteX1" fmla="*/ 971550 w 2339340"/>
                <a:gd name="connsiteY1" fmla="*/ 68580 h 6236970"/>
                <a:gd name="connsiteX2" fmla="*/ 967740 w 2339340"/>
                <a:gd name="connsiteY2" fmla="*/ 0 h 6236970"/>
                <a:gd name="connsiteX3" fmla="*/ 872490 w 2339340"/>
                <a:gd name="connsiteY3" fmla="*/ 121920 h 6236970"/>
                <a:gd name="connsiteX4" fmla="*/ 849630 w 2339340"/>
                <a:gd name="connsiteY4" fmla="*/ 95250 h 6236970"/>
                <a:gd name="connsiteX5" fmla="*/ 800100 w 2339340"/>
                <a:gd name="connsiteY5" fmla="*/ 320040 h 6236970"/>
                <a:gd name="connsiteX6" fmla="*/ 811530 w 2339340"/>
                <a:gd name="connsiteY6" fmla="*/ 461010 h 6236970"/>
                <a:gd name="connsiteX7" fmla="*/ 754380 w 2339340"/>
                <a:gd name="connsiteY7" fmla="*/ 464820 h 6236970"/>
                <a:gd name="connsiteX8" fmla="*/ 781050 w 2339340"/>
                <a:gd name="connsiteY8" fmla="*/ 548640 h 6236970"/>
                <a:gd name="connsiteX9" fmla="*/ 822960 w 2339340"/>
                <a:gd name="connsiteY9" fmla="*/ 624840 h 6236970"/>
                <a:gd name="connsiteX10" fmla="*/ 887730 w 2339340"/>
                <a:gd name="connsiteY10" fmla="*/ 689610 h 6236970"/>
                <a:gd name="connsiteX11" fmla="*/ 925830 w 2339340"/>
                <a:gd name="connsiteY11" fmla="*/ 769620 h 6236970"/>
                <a:gd name="connsiteX12" fmla="*/ 925830 w 2339340"/>
                <a:gd name="connsiteY12" fmla="*/ 861060 h 6236970"/>
                <a:gd name="connsiteX13" fmla="*/ 803910 w 2339340"/>
                <a:gd name="connsiteY13" fmla="*/ 922020 h 6236970"/>
                <a:gd name="connsiteX14" fmla="*/ 701040 w 2339340"/>
                <a:gd name="connsiteY14" fmla="*/ 948690 h 6236970"/>
                <a:gd name="connsiteX15" fmla="*/ 556260 w 2339340"/>
                <a:gd name="connsiteY15" fmla="*/ 952500 h 6236970"/>
                <a:gd name="connsiteX16" fmla="*/ 403860 w 2339340"/>
                <a:gd name="connsiteY16" fmla="*/ 1002030 h 6236970"/>
                <a:gd name="connsiteX17" fmla="*/ 320040 w 2339340"/>
                <a:gd name="connsiteY17" fmla="*/ 1085850 h 6236970"/>
                <a:gd name="connsiteX18" fmla="*/ 247650 w 2339340"/>
                <a:gd name="connsiteY18" fmla="*/ 1276350 h 6236970"/>
                <a:gd name="connsiteX19" fmla="*/ 163830 w 2339340"/>
                <a:gd name="connsiteY19" fmla="*/ 1569720 h 6236970"/>
                <a:gd name="connsiteX20" fmla="*/ 83820 w 2339340"/>
                <a:gd name="connsiteY20" fmla="*/ 1783080 h 6236970"/>
                <a:gd name="connsiteX21" fmla="*/ 72390 w 2339340"/>
                <a:gd name="connsiteY21" fmla="*/ 1962150 h 6236970"/>
                <a:gd name="connsiteX22" fmla="*/ 0 w 2339340"/>
                <a:gd name="connsiteY22" fmla="*/ 2145030 h 6236970"/>
                <a:gd name="connsiteX23" fmla="*/ 11430 w 2339340"/>
                <a:gd name="connsiteY23" fmla="*/ 2251710 h 6236970"/>
                <a:gd name="connsiteX24" fmla="*/ 106680 w 2339340"/>
                <a:gd name="connsiteY24" fmla="*/ 2426970 h 6236970"/>
                <a:gd name="connsiteX25" fmla="*/ 243840 w 2339340"/>
                <a:gd name="connsiteY25" fmla="*/ 2594610 h 6236970"/>
                <a:gd name="connsiteX26" fmla="*/ 422910 w 2339340"/>
                <a:gd name="connsiteY26" fmla="*/ 2769870 h 6236970"/>
                <a:gd name="connsiteX27" fmla="*/ 609600 w 2339340"/>
                <a:gd name="connsiteY27" fmla="*/ 2929890 h 6236970"/>
                <a:gd name="connsiteX28" fmla="*/ 703183 w 2339340"/>
                <a:gd name="connsiteY28" fmla="*/ 3062525 h 6236970"/>
                <a:gd name="connsiteX29" fmla="*/ 711517 w 2339340"/>
                <a:gd name="connsiteY29" fmla="*/ 2784396 h 6236970"/>
                <a:gd name="connsiteX30" fmla="*/ 647700 w 2339340"/>
                <a:gd name="connsiteY30" fmla="*/ 2731770 h 6236970"/>
                <a:gd name="connsiteX31" fmla="*/ 541020 w 2339340"/>
                <a:gd name="connsiteY31" fmla="*/ 2537460 h 6236970"/>
                <a:gd name="connsiteX32" fmla="*/ 487680 w 2339340"/>
                <a:gd name="connsiteY32" fmla="*/ 2426970 h 6236970"/>
                <a:gd name="connsiteX33" fmla="*/ 293370 w 2339340"/>
                <a:gd name="connsiteY33" fmla="*/ 2205990 h 6236970"/>
                <a:gd name="connsiteX34" fmla="*/ 426720 w 2339340"/>
                <a:gd name="connsiteY34" fmla="*/ 1988820 h 6236970"/>
                <a:gd name="connsiteX35" fmla="*/ 483870 w 2339340"/>
                <a:gd name="connsiteY35" fmla="*/ 1878330 h 6236970"/>
                <a:gd name="connsiteX36" fmla="*/ 544830 w 2339340"/>
                <a:gd name="connsiteY36" fmla="*/ 1642110 h 6236970"/>
                <a:gd name="connsiteX37" fmla="*/ 636270 w 2339340"/>
                <a:gd name="connsiteY37" fmla="*/ 1897380 h 6236970"/>
                <a:gd name="connsiteX38" fmla="*/ 678180 w 2339340"/>
                <a:gd name="connsiteY38" fmla="*/ 2202180 h 6236970"/>
                <a:gd name="connsiteX39" fmla="*/ 689610 w 2339340"/>
                <a:gd name="connsiteY39" fmla="*/ 2487930 h 6236970"/>
                <a:gd name="connsiteX40" fmla="*/ 712470 w 2339340"/>
                <a:gd name="connsiteY40" fmla="*/ 2762250 h 6236970"/>
                <a:gd name="connsiteX41" fmla="*/ 701040 w 2339340"/>
                <a:gd name="connsiteY41" fmla="*/ 3177540 h 6236970"/>
                <a:gd name="connsiteX42" fmla="*/ 643890 w 2339340"/>
                <a:gd name="connsiteY42" fmla="*/ 3783330 h 6236970"/>
                <a:gd name="connsiteX43" fmla="*/ 613410 w 2339340"/>
                <a:gd name="connsiteY43" fmla="*/ 4255770 h 6236970"/>
                <a:gd name="connsiteX44" fmla="*/ 689610 w 2339340"/>
                <a:gd name="connsiteY44" fmla="*/ 4617720 h 6236970"/>
                <a:gd name="connsiteX45" fmla="*/ 803910 w 2339340"/>
                <a:gd name="connsiteY45" fmla="*/ 5215890 h 6236970"/>
                <a:gd name="connsiteX46" fmla="*/ 883920 w 2339340"/>
                <a:gd name="connsiteY46" fmla="*/ 5657850 h 6236970"/>
                <a:gd name="connsiteX47" fmla="*/ 872490 w 2339340"/>
                <a:gd name="connsiteY47" fmla="*/ 5684520 h 6236970"/>
                <a:gd name="connsiteX48" fmla="*/ 693420 w 2339340"/>
                <a:gd name="connsiteY48" fmla="*/ 5894070 h 6236970"/>
                <a:gd name="connsiteX49" fmla="*/ 541020 w 2339340"/>
                <a:gd name="connsiteY49" fmla="*/ 6092190 h 6236970"/>
                <a:gd name="connsiteX50" fmla="*/ 510540 w 2339340"/>
                <a:gd name="connsiteY50" fmla="*/ 6156960 h 6236970"/>
                <a:gd name="connsiteX51" fmla="*/ 701040 w 2339340"/>
                <a:gd name="connsiteY51" fmla="*/ 6092190 h 6236970"/>
                <a:gd name="connsiteX52" fmla="*/ 830580 w 2339340"/>
                <a:gd name="connsiteY52" fmla="*/ 6065520 h 6236970"/>
                <a:gd name="connsiteX53" fmla="*/ 952500 w 2339340"/>
                <a:gd name="connsiteY53" fmla="*/ 5974080 h 6236970"/>
                <a:gd name="connsiteX54" fmla="*/ 963930 w 2339340"/>
                <a:gd name="connsiteY54" fmla="*/ 5871210 h 6236970"/>
                <a:gd name="connsiteX55" fmla="*/ 1108710 w 2339340"/>
                <a:gd name="connsiteY55" fmla="*/ 5817870 h 6236970"/>
                <a:gd name="connsiteX56" fmla="*/ 1108710 w 2339340"/>
                <a:gd name="connsiteY56" fmla="*/ 5791200 h 6236970"/>
                <a:gd name="connsiteX57" fmla="*/ 1032510 w 2339340"/>
                <a:gd name="connsiteY57" fmla="*/ 5634990 h 6236970"/>
                <a:gd name="connsiteX58" fmla="*/ 1043940 w 2339340"/>
                <a:gd name="connsiteY58" fmla="*/ 5280660 h 6236970"/>
                <a:gd name="connsiteX59" fmla="*/ 1074420 w 2339340"/>
                <a:gd name="connsiteY59" fmla="*/ 4888230 h 6236970"/>
                <a:gd name="connsiteX60" fmla="*/ 1002030 w 2339340"/>
                <a:gd name="connsiteY60" fmla="*/ 4423410 h 6236970"/>
                <a:gd name="connsiteX61" fmla="*/ 1066800 w 2339340"/>
                <a:gd name="connsiteY61" fmla="*/ 4130040 h 6236970"/>
                <a:gd name="connsiteX62" fmla="*/ 1116330 w 2339340"/>
                <a:gd name="connsiteY62" fmla="*/ 3775710 h 6236970"/>
                <a:gd name="connsiteX63" fmla="*/ 1165860 w 2339340"/>
                <a:gd name="connsiteY63" fmla="*/ 3375660 h 6236970"/>
                <a:gd name="connsiteX64" fmla="*/ 1238250 w 2339340"/>
                <a:gd name="connsiteY64" fmla="*/ 3882390 h 6236970"/>
                <a:gd name="connsiteX65" fmla="*/ 1280160 w 2339340"/>
                <a:gd name="connsiteY65" fmla="*/ 4366260 h 6236970"/>
                <a:gd name="connsiteX66" fmla="*/ 1310640 w 2339340"/>
                <a:gd name="connsiteY66" fmla="*/ 4533900 h 6236970"/>
                <a:gd name="connsiteX67" fmla="*/ 1272540 w 2339340"/>
                <a:gd name="connsiteY67" fmla="*/ 4838700 h 6236970"/>
                <a:gd name="connsiteX68" fmla="*/ 1242060 w 2339340"/>
                <a:gd name="connsiteY68" fmla="*/ 5059680 h 6236970"/>
                <a:gd name="connsiteX69" fmla="*/ 1276350 w 2339340"/>
                <a:gd name="connsiteY69" fmla="*/ 5288280 h 6236970"/>
                <a:gd name="connsiteX70" fmla="*/ 1333500 w 2339340"/>
                <a:gd name="connsiteY70" fmla="*/ 5494020 h 6236970"/>
                <a:gd name="connsiteX71" fmla="*/ 1314450 w 2339340"/>
                <a:gd name="connsiteY71" fmla="*/ 5615940 h 6236970"/>
                <a:gd name="connsiteX72" fmla="*/ 1264920 w 2339340"/>
                <a:gd name="connsiteY72" fmla="*/ 5795010 h 6236970"/>
                <a:gd name="connsiteX73" fmla="*/ 1264920 w 2339340"/>
                <a:gd name="connsiteY73" fmla="*/ 5901690 h 6236970"/>
                <a:gd name="connsiteX74" fmla="*/ 1424940 w 2339340"/>
                <a:gd name="connsiteY74" fmla="*/ 6236970 h 6236970"/>
                <a:gd name="connsiteX75" fmla="*/ 1565910 w 2339340"/>
                <a:gd name="connsiteY75" fmla="*/ 6065520 h 6236970"/>
                <a:gd name="connsiteX76" fmla="*/ 1604010 w 2339340"/>
                <a:gd name="connsiteY76" fmla="*/ 6012180 h 6236970"/>
                <a:gd name="connsiteX77" fmla="*/ 1524000 w 2339340"/>
                <a:gd name="connsiteY77" fmla="*/ 5844540 h 6236970"/>
                <a:gd name="connsiteX78" fmla="*/ 1466850 w 2339340"/>
                <a:gd name="connsiteY78" fmla="*/ 5718810 h 6236970"/>
                <a:gd name="connsiteX79" fmla="*/ 1440180 w 2339340"/>
                <a:gd name="connsiteY79" fmla="*/ 5638800 h 6236970"/>
                <a:gd name="connsiteX80" fmla="*/ 1546860 w 2339340"/>
                <a:gd name="connsiteY80" fmla="*/ 5078730 h 6236970"/>
                <a:gd name="connsiteX81" fmla="*/ 1600200 w 2339340"/>
                <a:gd name="connsiteY81" fmla="*/ 4507230 h 6236970"/>
                <a:gd name="connsiteX82" fmla="*/ 1684020 w 2339340"/>
                <a:gd name="connsiteY82" fmla="*/ 4027170 h 6236970"/>
                <a:gd name="connsiteX83" fmla="*/ 1703070 w 2339340"/>
                <a:gd name="connsiteY83" fmla="*/ 3688080 h 6236970"/>
                <a:gd name="connsiteX84" fmla="*/ 1673305 w 2339340"/>
                <a:gd name="connsiteY84" fmla="*/ 3083005 h 6236970"/>
                <a:gd name="connsiteX85" fmla="*/ 1630680 w 2339340"/>
                <a:gd name="connsiteY85" fmla="*/ 2868930 h 6236970"/>
                <a:gd name="connsiteX86" fmla="*/ 1607820 w 2339340"/>
                <a:gd name="connsiteY86" fmla="*/ 2750820 h 6236970"/>
                <a:gd name="connsiteX87" fmla="*/ 1584960 w 2339340"/>
                <a:gd name="connsiteY87" fmla="*/ 2423160 h 6236970"/>
                <a:gd name="connsiteX88" fmla="*/ 1584960 w 2339340"/>
                <a:gd name="connsiteY88" fmla="*/ 2072640 h 6236970"/>
                <a:gd name="connsiteX89" fmla="*/ 1619250 w 2339340"/>
                <a:gd name="connsiteY89" fmla="*/ 1771650 h 6236970"/>
                <a:gd name="connsiteX90" fmla="*/ 1691640 w 2339340"/>
                <a:gd name="connsiteY90" fmla="*/ 1501140 h 6236970"/>
                <a:gd name="connsiteX91" fmla="*/ 1954530 w 2339340"/>
                <a:gd name="connsiteY91" fmla="*/ 1924050 h 6236970"/>
                <a:gd name="connsiteX92" fmla="*/ 2045970 w 2339340"/>
                <a:gd name="connsiteY92" fmla="*/ 2045970 h 6236970"/>
                <a:gd name="connsiteX93" fmla="*/ 1840230 w 2339340"/>
                <a:gd name="connsiteY93" fmla="*/ 2358390 h 6236970"/>
                <a:gd name="connsiteX94" fmla="*/ 1729740 w 2339340"/>
                <a:gd name="connsiteY94" fmla="*/ 2545080 h 6236970"/>
                <a:gd name="connsiteX95" fmla="*/ 1672590 w 2339340"/>
                <a:gd name="connsiteY95" fmla="*/ 2674620 h 6236970"/>
                <a:gd name="connsiteX96" fmla="*/ 1604010 w 2339340"/>
                <a:gd name="connsiteY96" fmla="*/ 2754630 h 6236970"/>
                <a:gd name="connsiteX97" fmla="*/ 1658302 w 2339340"/>
                <a:gd name="connsiteY97" fmla="*/ 3010615 h 6236970"/>
                <a:gd name="connsiteX98" fmla="*/ 1729740 w 2339340"/>
                <a:gd name="connsiteY98" fmla="*/ 2891790 h 6236970"/>
                <a:gd name="connsiteX99" fmla="*/ 1927860 w 2339340"/>
                <a:gd name="connsiteY99" fmla="*/ 2689860 h 6236970"/>
                <a:gd name="connsiteX100" fmla="*/ 2065020 w 2339340"/>
                <a:gd name="connsiteY100" fmla="*/ 2548890 h 6236970"/>
                <a:gd name="connsiteX101" fmla="*/ 2202180 w 2339340"/>
                <a:gd name="connsiteY101" fmla="*/ 2339340 h 6236970"/>
                <a:gd name="connsiteX102" fmla="*/ 2339340 w 2339340"/>
                <a:gd name="connsiteY102" fmla="*/ 2049780 h 6236970"/>
                <a:gd name="connsiteX103" fmla="*/ 2293620 w 2339340"/>
                <a:gd name="connsiteY103" fmla="*/ 1958340 h 6236970"/>
                <a:gd name="connsiteX104" fmla="*/ 2232660 w 2339340"/>
                <a:gd name="connsiteY104" fmla="*/ 1752600 h 6236970"/>
                <a:gd name="connsiteX105" fmla="*/ 2175510 w 2339340"/>
                <a:gd name="connsiteY105" fmla="*/ 1565910 h 6236970"/>
                <a:gd name="connsiteX106" fmla="*/ 2065020 w 2339340"/>
                <a:gd name="connsiteY106" fmla="*/ 1352550 h 6236970"/>
                <a:gd name="connsiteX107" fmla="*/ 1958340 w 2339340"/>
                <a:gd name="connsiteY107" fmla="*/ 1169670 h 6236970"/>
                <a:gd name="connsiteX108" fmla="*/ 1878330 w 2339340"/>
                <a:gd name="connsiteY108" fmla="*/ 1043940 h 6236970"/>
                <a:gd name="connsiteX109" fmla="*/ 1752600 w 2339340"/>
                <a:gd name="connsiteY109" fmla="*/ 975360 h 6236970"/>
                <a:gd name="connsiteX110" fmla="*/ 1645920 w 2339340"/>
                <a:gd name="connsiteY110" fmla="*/ 956310 h 6236970"/>
                <a:gd name="connsiteX111" fmla="*/ 1546860 w 2339340"/>
                <a:gd name="connsiteY111" fmla="*/ 922020 h 6236970"/>
                <a:gd name="connsiteX112" fmla="*/ 1276350 w 2339340"/>
                <a:gd name="connsiteY112" fmla="*/ 861060 h 6236970"/>
                <a:gd name="connsiteX113" fmla="*/ 1257300 w 2339340"/>
                <a:gd name="connsiteY113" fmla="*/ 739140 h 6236970"/>
                <a:gd name="connsiteX114" fmla="*/ 1325880 w 2339340"/>
                <a:gd name="connsiteY114" fmla="*/ 594360 h 6236970"/>
                <a:gd name="connsiteX115" fmla="*/ 1363980 w 2339340"/>
                <a:gd name="connsiteY115" fmla="*/ 537210 h 6236970"/>
                <a:gd name="connsiteX116" fmla="*/ 1352550 w 2339340"/>
                <a:gd name="connsiteY116" fmla="*/ 438150 h 6236970"/>
                <a:gd name="connsiteX117" fmla="*/ 1348740 w 2339340"/>
                <a:gd name="connsiteY117" fmla="*/ 308610 h 6236970"/>
                <a:gd name="connsiteX118" fmla="*/ 1306830 w 2339340"/>
                <a:gd name="connsiteY118" fmla="*/ 114300 h 6236970"/>
                <a:gd name="connsiteX119" fmla="*/ 1188720 w 2339340"/>
                <a:gd name="connsiteY119" fmla="*/ 38100 h 6236970"/>
                <a:gd name="connsiteX120" fmla="*/ 1143000 w 2339340"/>
                <a:gd name="connsiteY120" fmla="*/ 11430 h 6236970"/>
                <a:gd name="connsiteX121" fmla="*/ 1093470 w 2339340"/>
                <a:gd name="connsiteY121" fmla="*/ 22860 h 6236970"/>
                <a:gd name="connsiteX0" fmla="*/ 1093470 w 2339340"/>
                <a:gd name="connsiteY0" fmla="*/ 22860 h 6236970"/>
                <a:gd name="connsiteX1" fmla="*/ 971550 w 2339340"/>
                <a:gd name="connsiteY1" fmla="*/ 68580 h 6236970"/>
                <a:gd name="connsiteX2" fmla="*/ 967740 w 2339340"/>
                <a:gd name="connsiteY2" fmla="*/ 0 h 6236970"/>
                <a:gd name="connsiteX3" fmla="*/ 872490 w 2339340"/>
                <a:gd name="connsiteY3" fmla="*/ 121920 h 6236970"/>
                <a:gd name="connsiteX4" fmla="*/ 849630 w 2339340"/>
                <a:gd name="connsiteY4" fmla="*/ 95250 h 6236970"/>
                <a:gd name="connsiteX5" fmla="*/ 800100 w 2339340"/>
                <a:gd name="connsiteY5" fmla="*/ 320040 h 6236970"/>
                <a:gd name="connsiteX6" fmla="*/ 811530 w 2339340"/>
                <a:gd name="connsiteY6" fmla="*/ 461010 h 6236970"/>
                <a:gd name="connsiteX7" fmla="*/ 754380 w 2339340"/>
                <a:gd name="connsiteY7" fmla="*/ 464820 h 6236970"/>
                <a:gd name="connsiteX8" fmla="*/ 781050 w 2339340"/>
                <a:gd name="connsiteY8" fmla="*/ 548640 h 6236970"/>
                <a:gd name="connsiteX9" fmla="*/ 822960 w 2339340"/>
                <a:gd name="connsiteY9" fmla="*/ 624840 h 6236970"/>
                <a:gd name="connsiteX10" fmla="*/ 887730 w 2339340"/>
                <a:gd name="connsiteY10" fmla="*/ 689610 h 6236970"/>
                <a:gd name="connsiteX11" fmla="*/ 925830 w 2339340"/>
                <a:gd name="connsiteY11" fmla="*/ 769620 h 6236970"/>
                <a:gd name="connsiteX12" fmla="*/ 925830 w 2339340"/>
                <a:gd name="connsiteY12" fmla="*/ 861060 h 6236970"/>
                <a:gd name="connsiteX13" fmla="*/ 803910 w 2339340"/>
                <a:gd name="connsiteY13" fmla="*/ 922020 h 6236970"/>
                <a:gd name="connsiteX14" fmla="*/ 701040 w 2339340"/>
                <a:gd name="connsiteY14" fmla="*/ 948690 h 6236970"/>
                <a:gd name="connsiteX15" fmla="*/ 556260 w 2339340"/>
                <a:gd name="connsiteY15" fmla="*/ 952500 h 6236970"/>
                <a:gd name="connsiteX16" fmla="*/ 403860 w 2339340"/>
                <a:gd name="connsiteY16" fmla="*/ 1002030 h 6236970"/>
                <a:gd name="connsiteX17" fmla="*/ 320040 w 2339340"/>
                <a:gd name="connsiteY17" fmla="*/ 1085850 h 6236970"/>
                <a:gd name="connsiteX18" fmla="*/ 247650 w 2339340"/>
                <a:gd name="connsiteY18" fmla="*/ 1276350 h 6236970"/>
                <a:gd name="connsiteX19" fmla="*/ 163830 w 2339340"/>
                <a:gd name="connsiteY19" fmla="*/ 1569720 h 6236970"/>
                <a:gd name="connsiteX20" fmla="*/ 83820 w 2339340"/>
                <a:gd name="connsiteY20" fmla="*/ 1783080 h 6236970"/>
                <a:gd name="connsiteX21" fmla="*/ 72390 w 2339340"/>
                <a:gd name="connsiteY21" fmla="*/ 1962150 h 6236970"/>
                <a:gd name="connsiteX22" fmla="*/ 0 w 2339340"/>
                <a:gd name="connsiteY22" fmla="*/ 2145030 h 6236970"/>
                <a:gd name="connsiteX23" fmla="*/ 11430 w 2339340"/>
                <a:gd name="connsiteY23" fmla="*/ 2251710 h 6236970"/>
                <a:gd name="connsiteX24" fmla="*/ 106680 w 2339340"/>
                <a:gd name="connsiteY24" fmla="*/ 2426970 h 6236970"/>
                <a:gd name="connsiteX25" fmla="*/ 243840 w 2339340"/>
                <a:gd name="connsiteY25" fmla="*/ 2594610 h 6236970"/>
                <a:gd name="connsiteX26" fmla="*/ 422910 w 2339340"/>
                <a:gd name="connsiteY26" fmla="*/ 2769870 h 6236970"/>
                <a:gd name="connsiteX27" fmla="*/ 609600 w 2339340"/>
                <a:gd name="connsiteY27" fmla="*/ 2929890 h 6236970"/>
                <a:gd name="connsiteX28" fmla="*/ 703183 w 2339340"/>
                <a:gd name="connsiteY28" fmla="*/ 3062525 h 6236970"/>
                <a:gd name="connsiteX29" fmla="*/ 711517 w 2339340"/>
                <a:gd name="connsiteY29" fmla="*/ 2784396 h 6236970"/>
                <a:gd name="connsiteX30" fmla="*/ 647700 w 2339340"/>
                <a:gd name="connsiteY30" fmla="*/ 2731770 h 6236970"/>
                <a:gd name="connsiteX31" fmla="*/ 541020 w 2339340"/>
                <a:gd name="connsiteY31" fmla="*/ 2537460 h 6236970"/>
                <a:gd name="connsiteX32" fmla="*/ 487680 w 2339340"/>
                <a:gd name="connsiteY32" fmla="*/ 2426970 h 6236970"/>
                <a:gd name="connsiteX33" fmla="*/ 293370 w 2339340"/>
                <a:gd name="connsiteY33" fmla="*/ 2205990 h 6236970"/>
                <a:gd name="connsiteX34" fmla="*/ 426720 w 2339340"/>
                <a:gd name="connsiteY34" fmla="*/ 1988820 h 6236970"/>
                <a:gd name="connsiteX35" fmla="*/ 483870 w 2339340"/>
                <a:gd name="connsiteY35" fmla="*/ 1878330 h 6236970"/>
                <a:gd name="connsiteX36" fmla="*/ 544830 w 2339340"/>
                <a:gd name="connsiteY36" fmla="*/ 1642110 h 6236970"/>
                <a:gd name="connsiteX37" fmla="*/ 636270 w 2339340"/>
                <a:gd name="connsiteY37" fmla="*/ 1897380 h 6236970"/>
                <a:gd name="connsiteX38" fmla="*/ 678180 w 2339340"/>
                <a:gd name="connsiteY38" fmla="*/ 2202180 h 6236970"/>
                <a:gd name="connsiteX39" fmla="*/ 689610 w 2339340"/>
                <a:gd name="connsiteY39" fmla="*/ 2487930 h 6236970"/>
                <a:gd name="connsiteX40" fmla="*/ 712470 w 2339340"/>
                <a:gd name="connsiteY40" fmla="*/ 2762250 h 6236970"/>
                <a:gd name="connsiteX41" fmla="*/ 701040 w 2339340"/>
                <a:gd name="connsiteY41" fmla="*/ 3177540 h 6236970"/>
                <a:gd name="connsiteX42" fmla="*/ 643890 w 2339340"/>
                <a:gd name="connsiteY42" fmla="*/ 3783330 h 6236970"/>
                <a:gd name="connsiteX43" fmla="*/ 613410 w 2339340"/>
                <a:gd name="connsiteY43" fmla="*/ 4255770 h 6236970"/>
                <a:gd name="connsiteX44" fmla="*/ 689610 w 2339340"/>
                <a:gd name="connsiteY44" fmla="*/ 4617720 h 6236970"/>
                <a:gd name="connsiteX45" fmla="*/ 803910 w 2339340"/>
                <a:gd name="connsiteY45" fmla="*/ 5215890 h 6236970"/>
                <a:gd name="connsiteX46" fmla="*/ 883920 w 2339340"/>
                <a:gd name="connsiteY46" fmla="*/ 5657850 h 6236970"/>
                <a:gd name="connsiteX47" fmla="*/ 872490 w 2339340"/>
                <a:gd name="connsiteY47" fmla="*/ 5684520 h 6236970"/>
                <a:gd name="connsiteX48" fmla="*/ 693420 w 2339340"/>
                <a:gd name="connsiteY48" fmla="*/ 5894070 h 6236970"/>
                <a:gd name="connsiteX49" fmla="*/ 541020 w 2339340"/>
                <a:gd name="connsiteY49" fmla="*/ 6092190 h 6236970"/>
                <a:gd name="connsiteX50" fmla="*/ 510540 w 2339340"/>
                <a:gd name="connsiteY50" fmla="*/ 6156960 h 6236970"/>
                <a:gd name="connsiteX51" fmla="*/ 701040 w 2339340"/>
                <a:gd name="connsiteY51" fmla="*/ 6092190 h 6236970"/>
                <a:gd name="connsiteX52" fmla="*/ 830580 w 2339340"/>
                <a:gd name="connsiteY52" fmla="*/ 6065520 h 6236970"/>
                <a:gd name="connsiteX53" fmla="*/ 952500 w 2339340"/>
                <a:gd name="connsiteY53" fmla="*/ 5974080 h 6236970"/>
                <a:gd name="connsiteX54" fmla="*/ 963930 w 2339340"/>
                <a:gd name="connsiteY54" fmla="*/ 5871210 h 6236970"/>
                <a:gd name="connsiteX55" fmla="*/ 1108710 w 2339340"/>
                <a:gd name="connsiteY55" fmla="*/ 5817870 h 6236970"/>
                <a:gd name="connsiteX56" fmla="*/ 1108710 w 2339340"/>
                <a:gd name="connsiteY56" fmla="*/ 5791200 h 6236970"/>
                <a:gd name="connsiteX57" fmla="*/ 1032510 w 2339340"/>
                <a:gd name="connsiteY57" fmla="*/ 5634990 h 6236970"/>
                <a:gd name="connsiteX58" fmla="*/ 1043940 w 2339340"/>
                <a:gd name="connsiteY58" fmla="*/ 5280660 h 6236970"/>
                <a:gd name="connsiteX59" fmla="*/ 1074420 w 2339340"/>
                <a:gd name="connsiteY59" fmla="*/ 4888230 h 6236970"/>
                <a:gd name="connsiteX60" fmla="*/ 1002030 w 2339340"/>
                <a:gd name="connsiteY60" fmla="*/ 4423410 h 6236970"/>
                <a:gd name="connsiteX61" fmla="*/ 1066800 w 2339340"/>
                <a:gd name="connsiteY61" fmla="*/ 4130040 h 6236970"/>
                <a:gd name="connsiteX62" fmla="*/ 1116330 w 2339340"/>
                <a:gd name="connsiteY62" fmla="*/ 3775710 h 6236970"/>
                <a:gd name="connsiteX63" fmla="*/ 1165860 w 2339340"/>
                <a:gd name="connsiteY63" fmla="*/ 3375660 h 6236970"/>
                <a:gd name="connsiteX64" fmla="*/ 1238250 w 2339340"/>
                <a:gd name="connsiteY64" fmla="*/ 3882390 h 6236970"/>
                <a:gd name="connsiteX65" fmla="*/ 1280160 w 2339340"/>
                <a:gd name="connsiteY65" fmla="*/ 4366260 h 6236970"/>
                <a:gd name="connsiteX66" fmla="*/ 1310640 w 2339340"/>
                <a:gd name="connsiteY66" fmla="*/ 4533900 h 6236970"/>
                <a:gd name="connsiteX67" fmla="*/ 1272540 w 2339340"/>
                <a:gd name="connsiteY67" fmla="*/ 4838700 h 6236970"/>
                <a:gd name="connsiteX68" fmla="*/ 1242060 w 2339340"/>
                <a:gd name="connsiteY68" fmla="*/ 5059680 h 6236970"/>
                <a:gd name="connsiteX69" fmla="*/ 1276350 w 2339340"/>
                <a:gd name="connsiteY69" fmla="*/ 5288280 h 6236970"/>
                <a:gd name="connsiteX70" fmla="*/ 1333500 w 2339340"/>
                <a:gd name="connsiteY70" fmla="*/ 5494020 h 6236970"/>
                <a:gd name="connsiteX71" fmla="*/ 1314450 w 2339340"/>
                <a:gd name="connsiteY71" fmla="*/ 5615940 h 6236970"/>
                <a:gd name="connsiteX72" fmla="*/ 1264920 w 2339340"/>
                <a:gd name="connsiteY72" fmla="*/ 5795010 h 6236970"/>
                <a:gd name="connsiteX73" fmla="*/ 1264920 w 2339340"/>
                <a:gd name="connsiteY73" fmla="*/ 5901690 h 6236970"/>
                <a:gd name="connsiteX74" fmla="*/ 1424940 w 2339340"/>
                <a:gd name="connsiteY74" fmla="*/ 6236970 h 6236970"/>
                <a:gd name="connsiteX75" fmla="*/ 1565910 w 2339340"/>
                <a:gd name="connsiteY75" fmla="*/ 6065520 h 6236970"/>
                <a:gd name="connsiteX76" fmla="*/ 1604010 w 2339340"/>
                <a:gd name="connsiteY76" fmla="*/ 6012180 h 6236970"/>
                <a:gd name="connsiteX77" fmla="*/ 1524000 w 2339340"/>
                <a:gd name="connsiteY77" fmla="*/ 5844540 h 6236970"/>
                <a:gd name="connsiteX78" fmla="*/ 1466850 w 2339340"/>
                <a:gd name="connsiteY78" fmla="*/ 5718810 h 6236970"/>
                <a:gd name="connsiteX79" fmla="*/ 1440180 w 2339340"/>
                <a:gd name="connsiteY79" fmla="*/ 5638800 h 6236970"/>
                <a:gd name="connsiteX80" fmla="*/ 1546860 w 2339340"/>
                <a:gd name="connsiteY80" fmla="*/ 5078730 h 6236970"/>
                <a:gd name="connsiteX81" fmla="*/ 1600200 w 2339340"/>
                <a:gd name="connsiteY81" fmla="*/ 4507230 h 6236970"/>
                <a:gd name="connsiteX82" fmla="*/ 1684020 w 2339340"/>
                <a:gd name="connsiteY82" fmla="*/ 4027170 h 6236970"/>
                <a:gd name="connsiteX83" fmla="*/ 1703070 w 2339340"/>
                <a:gd name="connsiteY83" fmla="*/ 3688080 h 6236970"/>
                <a:gd name="connsiteX84" fmla="*/ 1673305 w 2339340"/>
                <a:gd name="connsiteY84" fmla="*/ 3083005 h 6236970"/>
                <a:gd name="connsiteX85" fmla="*/ 1630680 w 2339340"/>
                <a:gd name="connsiteY85" fmla="*/ 2868930 h 6236970"/>
                <a:gd name="connsiteX86" fmla="*/ 1607820 w 2339340"/>
                <a:gd name="connsiteY86" fmla="*/ 2750820 h 6236970"/>
                <a:gd name="connsiteX87" fmla="*/ 1584960 w 2339340"/>
                <a:gd name="connsiteY87" fmla="*/ 2423160 h 6236970"/>
                <a:gd name="connsiteX88" fmla="*/ 1584960 w 2339340"/>
                <a:gd name="connsiteY88" fmla="*/ 2072640 h 6236970"/>
                <a:gd name="connsiteX89" fmla="*/ 1619250 w 2339340"/>
                <a:gd name="connsiteY89" fmla="*/ 1771650 h 6236970"/>
                <a:gd name="connsiteX90" fmla="*/ 1691640 w 2339340"/>
                <a:gd name="connsiteY90" fmla="*/ 1501140 h 6236970"/>
                <a:gd name="connsiteX91" fmla="*/ 1954530 w 2339340"/>
                <a:gd name="connsiteY91" fmla="*/ 1924050 h 6236970"/>
                <a:gd name="connsiteX92" fmla="*/ 2045970 w 2339340"/>
                <a:gd name="connsiteY92" fmla="*/ 2045970 h 6236970"/>
                <a:gd name="connsiteX93" fmla="*/ 1840230 w 2339340"/>
                <a:gd name="connsiteY93" fmla="*/ 2358390 h 6236970"/>
                <a:gd name="connsiteX94" fmla="*/ 1729740 w 2339340"/>
                <a:gd name="connsiteY94" fmla="*/ 2545080 h 6236970"/>
                <a:gd name="connsiteX95" fmla="*/ 1672590 w 2339340"/>
                <a:gd name="connsiteY95" fmla="*/ 2674620 h 6236970"/>
                <a:gd name="connsiteX96" fmla="*/ 1606391 w 2339340"/>
                <a:gd name="connsiteY96" fmla="*/ 2746296 h 6236970"/>
                <a:gd name="connsiteX97" fmla="*/ 1658302 w 2339340"/>
                <a:gd name="connsiteY97" fmla="*/ 3010615 h 6236970"/>
                <a:gd name="connsiteX98" fmla="*/ 1729740 w 2339340"/>
                <a:gd name="connsiteY98" fmla="*/ 2891790 h 6236970"/>
                <a:gd name="connsiteX99" fmla="*/ 1927860 w 2339340"/>
                <a:gd name="connsiteY99" fmla="*/ 2689860 h 6236970"/>
                <a:gd name="connsiteX100" fmla="*/ 2065020 w 2339340"/>
                <a:gd name="connsiteY100" fmla="*/ 2548890 h 6236970"/>
                <a:gd name="connsiteX101" fmla="*/ 2202180 w 2339340"/>
                <a:gd name="connsiteY101" fmla="*/ 2339340 h 6236970"/>
                <a:gd name="connsiteX102" fmla="*/ 2339340 w 2339340"/>
                <a:gd name="connsiteY102" fmla="*/ 2049780 h 6236970"/>
                <a:gd name="connsiteX103" fmla="*/ 2293620 w 2339340"/>
                <a:gd name="connsiteY103" fmla="*/ 1958340 h 6236970"/>
                <a:gd name="connsiteX104" fmla="*/ 2232660 w 2339340"/>
                <a:gd name="connsiteY104" fmla="*/ 1752600 h 6236970"/>
                <a:gd name="connsiteX105" fmla="*/ 2175510 w 2339340"/>
                <a:gd name="connsiteY105" fmla="*/ 1565910 h 6236970"/>
                <a:gd name="connsiteX106" fmla="*/ 2065020 w 2339340"/>
                <a:gd name="connsiteY106" fmla="*/ 1352550 h 6236970"/>
                <a:gd name="connsiteX107" fmla="*/ 1958340 w 2339340"/>
                <a:gd name="connsiteY107" fmla="*/ 1169670 h 6236970"/>
                <a:gd name="connsiteX108" fmla="*/ 1878330 w 2339340"/>
                <a:gd name="connsiteY108" fmla="*/ 1043940 h 6236970"/>
                <a:gd name="connsiteX109" fmla="*/ 1752600 w 2339340"/>
                <a:gd name="connsiteY109" fmla="*/ 975360 h 6236970"/>
                <a:gd name="connsiteX110" fmla="*/ 1645920 w 2339340"/>
                <a:gd name="connsiteY110" fmla="*/ 956310 h 6236970"/>
                <a:gd name="connsiteX111" fmla="*/ 1546860 w 2339340"/>
                <a:gd name="connsiteY111" fmla="*/ 922020 h 6236970"/>
                <a:gd name="connsiteX112" fmla="*/ 1276350 w 2339340"/>
                <a:gd name="connsiteY112" fmla="*/ 861060 h 6236970"/>
                <a:gd name="connsiteX113" fmla="*/ 1257300 w 2339340"/>
                <a:gd name="connsiteY113" fmla="*/ 739140 h 6236970"/>
                <a:gd name="connsiteX114" fmla="*/ 1325880 w 2339340"/>
                <a:gd name="connsiteY114" fmla="*/ 594360 h 6236970"/>
                <a:gd name="connsiteX115" fmla="*/ 1363980 w 2339340"/>
                <a:gd name="connsiteY115" fmla="*/ 537210 h 6236970"/>
                <a:gd name="connsiteX116" fmla="*/ 1352550 w 2339340"/>
                <a:gd name="connsiteY116" fmla="*/ 438150 h 6236970"/>
                <a:gd name="connsiteX117" fmla="*/ 1348740 w 2339340"/>
                <a:gd name="connsiteY117" fmla="*/ 308610 h 6236970"/>
                <a:gd name="connsiteX118" fmla="*/ 1306830 w 2339340"/>
                <a:gd name="connsiteY118" fmla="*/ 114300 h 6236970"/>
                <a:gd name="connsiteX119" fmla="*/ 1188720 w 2339340"/>
                <a:gd name="connsiteY119" fmla="*/ 38100 h 6236970"/>
                <a:gd name="connsiteX120" fmla="*/ 1143000 w 2339340"/>
                <a:gd name="connsiteY120" fmla="*/ 11430 h 6236970"/>
                <a:gd name="connsiteX121" fmla="*/ 1093470 w 2339340"/>
                <a:gd name="connsiteY121" fmla="*/ 22860 h 6236970"/>
                <a:gd name="connsiteX0" fmla="*/ 1093470 w 2339340"/>
                <a:gd name="connsiteY0" fmla="*/ 22860 h 6236970"/>
                <a:gd name="connsiteX1" fmla="*/ 971550 w 2339340"/>
                <a:gd name="connsiteY1" fmla="*/ 68580 h 6236970"/>
                <a:gd name="connsiteX2" fmla="*/ 967740 w 2339340"/>
                <a:gd name="connsiteY2" fmla="*/ 0 h 6236970"/>
                <a:gd name="connsiteX3" fmla="*/ 872490 w 2339340"/>
                <a:gd name="connsiteY3" fmla="*/ 121920 h 6236970"/>
                <a:gd name="connsiteX4" fmla="*/ 849630 w 2339340"/>
                <a:gd name="connsiteY4" fmla="*/ 95250 h 6236970"/>
                <a:gd name="connsiteX5" fmla="*/ 804863 w 2339340"/>
                <a:gd name="connsiteY5" fmla="*/ 216455 h 6236970"/>
                <a:gd name="connsiteX6" fmla="*/ 811530 w 2339340"/>
                <a:gd name="connsiteY6" fmla="*/ 461010 h 6236970"/>
                <a:gd name="connsiteX7" fmla="*/ 754380 w 2339340"/>
                <a:gd name="connsiteY7" fmla="*/ 464820 h 6236970"/>
                <a:gd name="connsiteX8" fmla="*/ 781050 w 2339340"/>
                <a:gd name="connsiteY8" fmla="*/ 548640 h 6236970"/>
                <a:gd name="connsiteX9" fmla="*/ 822960 w 2339340"/>
                <a:gd name="connsiteY9" fmla="*/ 624840 h 6236970"/>
                <a:gd name="connsiteX10" fmla="*/ 887730 w 2339340"/>
                <a:gd name="connsiteY10" fmla="*/ 689610 h 6236970"/>
                <a:gd name="connsiteX11" fmla="*/ 925830 w 2339340"/>
                <a:gd name="connsiteY11" fmla="*/ 769620 h 6236970"/>
                <a:gd name="connsiteX12" fmla="*/ 925830 w 2339340"/>
                <a:gd name="connsiteY12" fmla="*/ 861060 h 6236970"/>
                <a:gd name="connsiteX13" fmla="*/ 803910 w 2339340"/>
                <a:gd name="connsiteY13" fmla="*/ 922020 h 6236970"/>
                <a:gd name="connsiteX14" fmla="*/ 701040 w 2339340"/>
                <a:gd name="connsiteY14" fmla="*/ 948690 h 6236970"/>
                <a:gd name="connsiteX15" fmla="*/ 556260 w 2339340"/>
                <a:gd name="connsiteY15" fmla="*/ 952500 h 6236970"/>
                <a:gd name="connsiteX16" fmla="*/ 403860 w 2339340"/>
                <a:gd name="connsiteY16" fmla="*/ 1002030 h 6236970"/>
                <a:gd name="connsiteX17" fmla="*/ 320040 w 2339340"/>
                <a:gd name="connsiteY17" fmla="*/ 1085850 h 6236970"/>
                <a:gd name="connsiteX18" fmla="*/ 247650 w 2339340"/>
                <a:gd name="connsiteY18" fmla="*/ 1276350 h 6236970"/>
                <a:gd name="connsiteX19" fmla="*/ 163830 w 2339340"/>
                <a:gd name="connsiteY19" fmla="*/ 1569720 h 6236970"/>
                <a:gd name="connsiteX20" fmla="*/ 83820 w 2339340"/>
                <a:gd name="connsiteY20" fmla="*/ 1783080 h 6236970"/>
                <a:gd name="connsiteX21" fmla="*/ 72390 w 2339340"/>
                <a:gd name="connsiteY21" fmla="*/ 1962150 h 6236970"/>
                <a:gd name="connsiteX22" fmla="*/ 0 w 2339340"/>
                <a:gd name="connsiteY22" fmla="*/ 2145030 h 6236970"/>
                <a:gd name="connsiteX23" fmla="*/ 11430 w 2339340"/>
                <a:gd name="connsiteY23" fmla="*/ 2251710 h 6236970"/>
                <a:gd name="connsiteX24" fmla="*/ 106680 w 2339340"/>
                <a:gd name="connsiteY24" fmla="*/ 2426970 h 6236970"/>
                <a:gd name="connsiteX25" fmla="*/ 243840 w 2339340"/>
                <a:gd name="connsiteY25" fmla="*/ 2594610 h 6236970"/>
                <a:gd name="connsiteX26" fmla="*/ 422910 w 2339340"/>
                <a:gd name="connsiteY26" fmla="*/ 2769870 h 6236970"/>
                <a:gd name="connsiteX27" fmla="*/ 609600 w 2339340"/>
                <a:gd name="connsiteY27" fmla="*/ 2929890 h 6236970"/>
                <a:gd name="connsiteX28" fmla="*/ 703183 w 2339340"/>
                <a:gd name="connsiteY28" fmla="*/ 3062525 h 6236970"/>
                <a:gd name="connsiteX29" fmla="*/ 711517 w 2339340"/>
                <a:gd name="connsiteY29" fmla="*/ 2784396 h 6236970"/>
                <a:gd name="connsiteX30" fmla="*/ 647700 w 2339340"/>
                <a:gd name="connsiteY30" fmla="*/ 2731770 h 6236970"/>
                <a:gd name="connsiteX31" fmla="*/ 541020 w 2339340"/>
                <a:gd name="connsiteY31" fmla="*/ 2537460 h 6236970"/>
                <a:gd name="connsiteX32" fmla="*/ 487680 w 2339340"/>
                <a:gd name="connsiteY32" fmla="*/ 2426970 h 6236970"/>
                <a:gd name="connsiteX33" fmla="*/ 293370 w 2339340"/>
                <a:gd name="connsiteY33" fmla="*/ 2205990 h 6236970"/>
                <a:gd name="connsiteX34" fmla="*/ 426720 w 2339340"/>
                <a:gd name="connsiteY34" fmla="*/ 1988820 h 6236970"/>
                <a:gd name="connsiteX35" fmla="*/ 483870 w 2339340"/>
                <a:gd name="connsiteY35" fmla="*/ 1878330 h 6236970"/>
                <a:gd name="connsiteX36" fmla="*/ 544830 w 2339340"/>
                <a:gd name="connsiteY36" fmla="*/ 1642110 h 6236970"/>
                <a:gd name="connsiteX37" fmla="*/ 636270 w 2339340"/>
                <a:gd name="connsiteY37" fmla="*/ 1897380 h 6236970"/>
                <a:gd name="connsiteX38" fmla="*/ 678180 w 2339340"/>
                <a:gd name="connsiteY38" fmla="*/ 2202180 h 6236970"/>
                <a:gd name="connsiteX39" fmla="*/ 689610 w 2339340"/>
                <a:gd name="connsiteY39" fmla="*/ 2487930 h 6236970"/>
                <a:gd name="connsiteX40" fmla="*/ 712470 w 2339340"/>
                <a:gd name="connsiteY40" fmla="*/ 2762250 h 6236970"/>
                <a:gd name="connsiteX41" fmla="*/ 701040 w 2339340"/>
                <a:gd name="connsiteY41" fmla="*/ 3177540 h 6236970"/>
                <a:gd name="connsiteX42" fmla="*/ 643890 w 2339340"/>
                <a:gd name="connsiteY42" fmla="*/ 3783330 h 6236970"/>
                <a:gd name="connsiteX43" fmla="*/ 613410 w 2339340"/>
                <a:gd name="connsiteY43" fmla="*/ 4255770 h 6236970"/>
                <a:gd name="connsiteX44" fmla="*/ 689610 w 2339340"/>
                <a:gd name="connsiteY44" fmla="*/ 4617720 h 6236970"/>
                <a:gd name="connsiteX45" fmla="*/ 803910 w 2339340"/>
                <a:gd name="connsiteY45" fmla="*/ 5215890 h 6236970"/>
                <a:gd name="connsiteX46" fmla="*/ 883920 w 2339340"/>
                <a:gd name="connsiteY46" fmla="*/ 5657850 h 6236970"/>
                <a:gd name="connsiteX47" fmla="*/ 872490 w 2339340"/>
                <a:gd name="connsiteY47" fmla="*/ 5684520 h 6236970"/>
                <a:gd name="connsiteX48" fmla="*/ 693420 w 2339340"/>
                <a:gd name="connsiteY48" fmla="*/ 5894070 h 6236970"/>
                <a:gd name="connsiteX49" fmla="*/ 541020 w 2339340"/>
                <a:gd name="connsiteY49" fmla="*/ 6092190 h 6236970"/>
                <a:gd name="connsiteX50" fmla="*/ 510540 w 2339340"/>
                <a:gd name="connsiteY50" fmla="*/ 6156960 h 6236970"/>
                <a:gd name="connsiteX51" fmla="*/ 701040 w 2339340"/>
                <a:gd name="connsiteY51" fmla="*/ 6092190 h 6236970"/>
                <a:gd name="connsiteX52" fmla="*/ 830580 w 2339340"/>
                <a:gd name="connsiteY52" fmla="*/ 6065520 h 6236970"/>
                <a:gd name="connsiteX53" fmla="*/ 952500 w 2339340"/>
                <a:gd name="connsiteY53" fmla="*/ 5974080 h 6236970"/>
                <a:gd name="connsiteX54" fmla="*/ 963930 w 2339340"/>
                <a:gd name="connsiteY54" fmla="*/ 5871210 h 6236970"/>
                <a:gd name="connsiteX55" fmla="*/ 1108710 w 2339340"/>
                <a:gd name="connsiteY55" fmla="*/ 5817870 h 6236970"/>
                <a:gd name="connsiteX56" fmla="*/ 1108710 w 2339340"/>
                <a:gd name="connsiteY56" fmla="*/ 5791200 h 6236970"/>
                <a:gd name="connsiteX57" fmla="*/ 1032510 w 2339340"/>
                <a:gd name="connsiteY57" fmla="*/ 5634990 h 6236970"/>
                <a:gd name="connsiteX58" fmla="*/ 1043940 w 2339340"/>
                <a:gd name="connsiteY58" fmla="*/ 5280660 h 6236970"/>
                <a:gd name="connsiteX59" fmla="*/ 1074420 w 2339340"/>
                <a:gd name="connsiteY59" fmla="*/ 4888230 h 6236970"/>
                <a:gd name="connsiteX60" fmla="*/ 1002030 w 2339340"/>
                <a:gd name="connsiteY60" fmla="*/ 4423410 h 6236970"/>
                <a:gd name="connsiteX61" fmla="*/ 1066800 w 2339340"/>
                <a:gd name="connsiteY61" fmla="*/ 4130040 h 6236970"/>
                <a:gd name="connsiteX62" fmla="*/ 1116330 w 2339340"/>
                <a:gd name="connsiteY62" fmla="*/ 3775710 h 6236970"/>
                <a:gd name="connsiteX63" fmla="*/ 1165860 w 2339340"/>
                <a:gd name="connsiteY63" fmla="*/ 3375660 h 6236970"/>
                <a:gd name="connsiteX64" fmla="*/ 1238250 w 2339340"/>
                <a:gd name="connsiteY64" fmla="*/ 3882390 h 6236970"/>
                <a:gd name="connsiteX65" fmla="*/ 1280160 w 2339340"/>
                <a:gd name="connsiteY65" fmla="*/ 4366260 h 6236970"/>
                <a:gd name="connsiteX66" fmla="*/ 1310640 w 2339340"/>
                <a:gd name="connsiteY66" fmla="*/ 4533900 h 6236970"/>
                <a:gd name="connsiteX67" fmla="*/ 1272540 w 2339340"/>
                <a:gd name="connsiteY67" fmla="*/ 4838700 h 6236970"/>
                <a:gd name="connsiteX68" fmla="*/ 1242060 w 2339340"/>
                <a:gd name="connsiteY68" fmla="*/ 5059680 h 6236970"/>
                <a:gd name="connsiteX69" fmla="*/ 1276350 w 2339340"/>
                <a:gd name="connsiteY69" fmla="*/ 5288280 h 6236970"/>
                <a:gd name="connsiteX70" fmla="*/ 1333500 w 2339340"/>
                <a:gd name="connsiteY70" fmla="*/ 5494020 h 6236970"/>
                <a:gd name="connsiteX71" fmla="*/ 1314450 w 2339340"/>
                <a:gd name="connsiteY71" fmla="*/ 5615940 h 6236970"/>
                <a:gd name="connsiteX72" fmla="*/ 1264920 w 2339340"/>
                <a:gd name="connsiteY72" fmla="*/ 5795010 h 6236970"/>
                <a:gd name="connsiteX73" fmla="*/ 1264920 w 2339340"/>
                <a:gd name="connsiteY73" fmla="*/ 5901690 h 6236970"/>
                <a:gd name="connsiteX74" fmla="*/ 1424940 w 2339340"/>
                <a:gd name="connsiteY74" fmla="*/ 6236970 h 6236970"/>
                <a:gd name="connsiteX75" fmla="*/ 1565910 w 2339340"/>
                <a:gd name="connsiteY75" fmla="*/ 6065520 h 6236970"/>
                <a:gd name="connsiteX76" fmla="*/ 1604010 w 2339340"/>
                <a:gd name="connsiteY76" fmla="*/ 6012180 h 6236970"/>
                <a:gd name="connsiteX77" fmla="*/ 1524000 w 2339340"/>
                <a:gd name="connsiteY77" fmla="*/ 5844540 h 6236970"/>
                <a:gd name="connsiteX78" fmla="*/ 1466850 w 2339340"/>
                <a:gd name="connsiteY78" fmla="*/ 5718810 h 6236970"/>
                <a:gd name="connsiteX79" fmla="*/ 1440180 w 2339340"/>
                <a:gd name="connsiteY79" fmla="*/ 5638800 h 6236970"/>
                <a:gd name="connsiteX80" fmla="*/ 1546860 w 2339340"/>
                <a:gd name="connsiteY80" fmla="*/ 5078730 h 6236970"/>
                <a:gd name="connsiteX81" fmla="*/ 1600200 w 2339340"/>
                <a:gd name="connsiteY81" fmla="*/ 4507230 h 6236970"/>
                <a:gd name="connsiteX82" fmla="*/ 1684020 w 2339340"/>
                <a:gd name="connsiteY82" fmla="*/ 4027170 h 6236970"/>
                <a:gd name="connsiteX83" fmla="*/ 1703070 w 2339340"/>
                <a:gd name="connsiteY83" fmla="*/ 3688080 h 6236970"/>
                <a:gd name="connsiteX84" fmla="*/ 1673305 w 2339340"/>
                <a:gd name="connsiteY84" fmla="*/ 3083005 h 6236970"/>
                <a:gd name="connsiteX85" fmla="*/ 1630680 w 2339340"/>
                <a:gd name="connsiteY85" fmla="*/ 2868930 h 6236970"/>
                <a:gd name="connsiteX86" fmla="*/ 1607820 w 2339340"/>
                <a:gd name="connsiteY86" fmla="*/ 2750820 h 6236970"/>
                <a:gd name="connsiteX87" fmla="*/ 1584960 w 2339340"/>
                <a:gd name="connsiteY87" fmla="*/ 2423160 h 6236970"/>
                <a:gd name="connsiteX88" fmla="*/ 1584960 w 2339340"/>
                <a:gd name="connsiteY88" fmla="*/ 2072640 h 6236970"/>
                <a:gd name="connsiteX89" fmla="*/ 1619250 w 2339340"/>
                <a:gd name="connsiteY89" fmla="*/ 1771650 h 6236970"/>
                <a:gd name="connsiteX90" fmla="*/ 1691640 w 2339340"/>
                <a:gd name="connsiteY90" fmla="*/ 1501140 h 6236970"/>
                <a:gd name="connsiteX91" fmla="*/ 1954530 w 2339340"/>
                <a:gd name="connsiteY91" fmla="*/ 1924050 h 6236970"/>
                <a:gd name="connsiteX92" fmla="*/ 2045970 w 2339340"/>
                <a:gd name="connsiteY92" fmla="*/ 2045970 h 6236970"/>
                <a:gd name="connsiteX93" fmla="*/ 1840230 w 2339340"/>
                <a:gd name="connsiteY93" fmla="*/ 2358390 h 6236970"/>
                <a:gd name="connsiteX94" fmla="*/ 1729740 w 2339340"/>
                <a:gd name="connsiteY94" fmla="*/ 2545080 h 6236970"/>
                <a:gd name="connsiteX95" fmla="*/ 1672590 w 2339340"/>
                <a:gd name="connsiteY95" fmla="*/ 2674620 h 6236970"/>
                <a:gd name="connsiteX96" fmla="*/ 1606391 w 2339340"/>
                <a:gd name="connsiteY96" fmla="*/ 2746296 h 6236970"/>
                <a:gd name="connsiteX97" fmla="*/ 1658302 w 2339340"/>
                <a:gd name="connsiteY97" fmla="*/ 3010615 h 6236970"/>
                <a:gd name="connsiteX98" fmla="*/ 1729740 w 2339340"/>
                <a:gd name="connsiteY98" fmla="*/ 2891790 h 6236970"/>
                <a:gd name="connsiteX99" fmla="*/ 1927860 w 2339340"/>
                <a:gd name="connsiteY99" fmla="*/ 2689860 h 6236970"/>
                <a:gd name="connsiteX100" fmla="*/ 2065020 w 2339340"/>
                <a:gd name="connsiteY100" fmla="*/ 2548890 h 6236970"/>
                <a:gd name="connsiteX101" fmla="*/ 2202180 w 2339340"/>
                <a:gd name="connsiteY101" fmla="*/ 2339340 h 6236970"/>
                <a:gd name="connsiteX102" fmla="*/ 2339340 w 2339340"/>
                <a:gd name="connsiteY102" fmla="*/ 2049780 h 6236970"/>
                <a:gd name="connsiteX103" fmla="*/ 2293620 w 2339340"/>
                <a:gd name="connsiteY103" fmla="*/ 1958340 h 6236970"/>
                <a:gd name="connsiteX104" fmla="*/ 2232660 w 2339340"/>
                <a:gd name="connsiteY104" fmla="*/ 1752600 h 6236970"/>
                <a:gd name="connsiteX105" fmla="*/ 2175510 w 2339340"/>
                <a:gd name="connsiteY105" fmla="*/ 1565910 h 6236970"/>
                <a:gd name="connsiteX106" fmla="*/ 2065020 w 2339340"/>
                <a:gd name="connsiteY106" fmla="*/ 1352550 h 6236970"/>
                <a:gd name="connsiteX107" fmla="*/ 1958340 w 2339340"/>
                <a:gd name="connsiteY107" fmla="*/ 1169670 h 6236970"/>
                <a:gd name="connsiteX108" fmla="*/ 1878330 w 2339340"/>
                <a:gd name="connsiteY108" fmla="*/ 1043940 h 6236970"/>
                <a:gd name="connsiteX109" fmla="*/ 1752600 w 2339340"/>
                <a:gd name="connsiteY109" fmla="*/ 975360 h 6236970"/>
                <a:gd name="connsiteX110" fmla="*/ 1645920 w 2339340"/>
                <a:gd name="connsiteY110" fmla="*/ 956310 h 6236970"/>
                <a:gd name="connsiteX111" fmla="*/ 1546860 w 2339340"/>
                <a:gd name="connsiteY111" fmla="*/ 922020 h 6236970"/>
                <a:gd name="connsiteX112" fmla="*/ 1276350 w 2339340"/>
                <a:gd name="connsiteY112" fmla="*/ 861060 h 6236970"/>
                <a:gd name="connsiteX113" fmla="*/ 1257300 w 2339340"/>
                <a:gd name="connsiteY113" fmla="*/ 739140 h 6236970"/>
                <a:gd name="connsiteX114" fmla="*/ 1325880 w 2339340"/>
                <a:gd name="connsiteY114" fmla="*/ 594360 h 6236970"/>
                <a:gd name="connsiteX115" fmla="*/ 1363980 w 2339340"/>
                <a:gd name="connsiteY115" fmla="*/ 537210 h 6236970"/>
                <a:gd name="connsiteX116" fmla="*/ 1352550 w 2339340"/>
                <a:gd name="connsiteY116" fmla="*/ 438150 h 6236970"/>
                <a:gd name="connsiteX117" fmla="*/ 1348740 w 2339340"/>
                <a:gd name="connsiteY117" fmla="*/ 308610 h 6236970"/>
                <a:gd name="connsiteX118" fmla="*/ 1306830 w 2339340"/>
                <a:gd name="connsiteY118" fmla="*/ 114300 h 6236970"/>
                <a:gd name="connsiteX119" fmla="*/ 1188720 w 2339340"/>
                <a:gd name="connsiteY119" fmla="*/ 38100 h 6236970"/>
                <a:gd name="connsiteX120" fmla="*/ 1143000 w 2339340"/>
                <a:gd name="connsiteY120" fmla="*/ 11430 h 6236970"/>
                <a:gd name="connsiteX121" fmla="*/ 1093470 w 2339340"/>
                <a:gd name="connsiteY121" fmla="*/ 22860 h 6236970"/>
                <a:gd name="connsiteX0" fmla="*/ 1093470 w 2339340"/>
                <a:gd name="connsiteY0" fmla="*/ 22860 h 6236970"/>
                <a:gd name="connsiteX1" fmla="*/ 971550 w 2339340"/>
                <a:gd name="connsiteY1" fmla="*/ 68580 h 6236970"/>
                <a:gd name="connsiteX2" fmla="*/ 967740 w 2339340"/>
                <a:gd name="connsiteY2" fmla="*/ 0 h 6236970"/>
                <a:gd name="connsiteX3" fmla="*/ 872490 w 2339340"/>
                <a:gd name="connsiteY3" fmla="*/ 121920 h 6236970"/>
                <a:gd name="connsiteX4" fmla="*/ 849630 w 2339340"/>
                <a:gd name="connsiteY4" fmla="*/ 86916 h 6236970"/>
                <a:gd name="connsiteX5" fmla="*/ 804863 w 2339340"/>
                <a:gd name="connsiteY5" fmla="*/ 216455 h 6236970"/>
                <a:gd name="connsiteX6" fmla="*/ 811530 w 2339340"/>
                <a:gd name="connsiteY6" fmla="*/ 461010 h 6236970"/>
                <a:gd name="connsiteX7" fmla="*/ 754380 w 2339340"/>
                <a:gd name="connsiteY7" fmla="*/ 464820 h 6236970"/>
                <a:gd name="connsiteX8" fmla="*/ 781050 w 2339340"/>
                <a:gd name="connsiteY8" fmla="*/ 548640 h 6236970"/>
                <a:gd name="connsiteX9" fmla="*/ 822960 w 2339340"/>
                <a:gd name="connsiteY9" fmla="*/ 624840 h 6236970"/>
                <a:gd name="connsiteX10" fmla="*/ 887730 w 2339340"/>
                <a:gd name="connsiteY10" fmla="*/ 689610 h 6236970"/>
                <a:gd name="connsiteX11" fmla="*/ 925830 w 2339340"/>
                <a:gd name="connsiteY11" fmla="*/ 769620 h 6236970"/>
                <a:gd name="connsiteX12" fmla="*/ 925830 w 2339340"/>
                <a:gd name="connsiteY12" fmla="*/ 861060 h 6236970"/>
                <a:gd name="connsiteX13" fmla="*/ 803910 w 2339340"/>
                <a:gd name="connsiteY13" fmla="*/ 922020 h 6236970"/>
                <a:gd name="connsiteX14" fmla="*/ 701040 w 2339340"/>
                <a:gd name="connsiteY14" fmla="*/ 948690 h 6236970"/>
                <a:gd name="connsiteX15" fmla="*/ 556260 w 2339340"/>
                <a:gd name="connsiteY15" fmla="*/ 952500 h 6236970"/>
                <a:gd name="connsiteX16" fmla="*/ 403860 w 2339340"/>
                <a:gd name="connsiteY16" fmla="*/ 1002030 h 6236970"/>
                <a:gd name="connsiteX17" fmla="*/ 320040 w 2339340"/>
                <a:gd name="connsiteY17" fmla="*/ 1085850 h 6236970"/>
                <a:gd name="connsiteX18" fmla="*/ 247650 w 2339340"/>
                <a:gd name="connsiteY18" fmla="*/ 1276350 h 6236970"/>
                <a:gd name="connsiteX19" fmla="*/ 163830 w 2339340"/>
                <a:gd name="connsiteY19" fmla="*/ 1569720 h 6236970"/>
                <a:gd name="connsiteX20" fmla="*/ 83820 w 2339340"/>
                <a:gd name="connsiteY20" fmla="*/ 1783080 h 6236970"/>
                <a:gd name="connsiteX21" fmla="*/ 72390 w 2339340"/>
                <a:gd name="connsiteY21" fmla="*/ 1962150 h 6236970"/>
                <a:gd name="connsiteX22" fmla="*/ 0 w 2339340"/>
                <a:gd name="connsiteY22" fmla="*/ 2145030 h 6236970"/>
                <a:gd name="connsiteX23" fmla="*/ 11430 w 2339340"/>
                <a:gd name="connsiteY23" fmla="*/ 2251710 h 6236970"/>
                <a:gd name="connsiteX24" fmla="*/ 106680 w 2339340"/>
                <a:gd name="connsiteY24" fmla="*/ 2426970 h 6236970"/>
                <a:gd name="connsiteX25" fmla="*/ 243840 w 2339340"/>
                <a:gd name="connsiteY25" fmla="*/ 2594610 h 6236970"/>
                <a:gd name="connsiteX26" fmla="*/ 422910 w 2339340"/>
                <a:gd name="connsiteY26" fmla="*/ 2769870 h 6236970"/>
                <a:gd name="connsiteX27" fmla="*/ 609600 w 2339340"/>
                <a:gd name="connsiteY27" fmla="*/ 2929890 h 6236970"/>
                <a:gd name="connsiteX28" fmla="*/ 703183 w 2339340"/>
                <a:gd name="connsiteY28" fmla="*/ 3062525 h 6236970"/>
                <a:gd name="connsiteX29" fmla="*/ 711517 w 2339340"/>
                <a:gd name="connsiteY29" fmla="*/ 2784396 h 6236970"/>
                <a:gd name="connsiteX30" fmla="*/ 647700 w 2339340"/>
                <a:gd name="connsiteY30" fmla="*/ 2731770 h 6236970"/>
                <a:gd name="connsiteX31" fmla="*/ 541020 w 2339340"/>
                <a:gd name="connsiteY31" fmla="*/ 2537460 h 6236970"/>
                <a:gd name="connsiteX32" fmla="*/ 487680 w 2339340"/>
                <a:gd name="connsiteY32" fmla="*/ 2426970 h 6236970"/>
                <a:gd name="connsiteX33" fmla="*/ 293370 w 2339340"/>
                <a:gd name="connsiteY33" fmla="*/ 2205990 h 6236970"/>
                <a:gd name="connsiteX34" fmla="*/ 426720 w 2339340"/>
                <a:gd name="connsiteY34" fmla="*/ 1988820 h 6236970"/>
                <a:gd name="connsiteX35" fmla="*/ 483870 w 2339340"/>
                <a:gd name="connsiteY35" fmla="*/ 1878330 h 6236970"/>
                <a:gd name="connsiteX36" fmla="*/ 544830 w 2339340"/>
                <a:gd name="connsiteY36" fmla="*/ 1642110 h 6236970"/>
                <a:gd name="connsiteX37" fmla="*/ 636270 w 2339340"/>
                <a:gd name="connsiteY37" fmla="*/ 1897380 h 6236970"/>
                <a:gd name="connsiteX38" fmla="*/ 678180 w 2339340"/>
                <a:gd name="connsiteY38" fmla="*/ 2202180 h 6236970"/>
                <a:gd name="connsiteX39" fmla="*/ 689610 w 2339340"/>
                <a:gd name="connsiteY39" fmla="*/ 2487930 h 6236970"/>
                <a:gd name="connsiteX40" fmla="*/ 712470 w 2339340"/>
                <a:gd name="connsiteY40" fmla="*/ 2762250 h 6236970"/>
                <a:gd name="connsiteX41" fmla="*/ 701040 w 2339340"/>
                <a:gd name="connsiteY41" fmla="*/ 3177540 h 6236970"/>
                <a:gd name="connsiteX42" fmla="*/ 643890 w 2339340"/>
                <a:gd name="connsiteY42" fmla="*/ 3783330 h 6236970"/>
                <a:gd name="connsiteX43" fmla="*/ 613410 w 2339340"/>
                <a:gd name="connsiteY43" fmla="*/ 4255770 h 6236970"/>
                <a:gd name="connsiteX44" fmla="*/ 689610 w 2339340"/>
                <a:gd name="connsiteY44" fmla="*/ 4617720 h 6236970"/>
                <a:gd name="connsiteX45" fmla="*/ 803910 w 2339340"/>
                <a:gd name="connsiteY45" fmla="*/ 5215890 h 6236970"/>
                <a:gd name="connsiteX46" fmla="*/ 883920 w 2339340"/>
                <a:gd name="connsiteY46" fmla="*/ 5657850 h 6236970"/>
                <a:gd name="connsiteX47" fmla="*/ 872490 w 2339340"/>
                <a:gd name="connsiteY47" fmla="*/ 5684520 h 6236970"/>
                <a:gd name="connsiteX48" fmla="*/ 693420 w 2339340"/>
                <a:gd name="connsiteY48" fmla="*/ 5894070 h 6236970"/>
                <a:gd name="connsiteX49" fmla="*/ 541020 w 2339340"/>
                <a:gd name="connsiteY49" fmla="*/ 6092190 h 6236970"/>
                <a:gd name="connsiteX50" fmla="*/ 510540 w 2339340"/>
                <a:gd name="connsiteY50" fmla="*/ 6156960 h 6236970"/>
                <a:gd name="connsiteX51" fmla="*/ 701040 w 2339340"/>
                <a:gd name="connsiteY51" fmla="*/ 6092190 h 6236970"/>
                <a:gd name="connsiteX52" fmla="*/ 830580 w 2339340"/>
                <a:gd name="connsiteY52" fmla="*/ 6065520 h 6236970"/>
                <a:gd name="connsiteX53" fmla="*/ 952500 w 2339340"/>
                <a:gd name="connsiteY53" fmla="*/ 5974080 h 6236970"/>
                <a:gd name="connsiteX54" fmla="*/ 963930 w 2339340"/>
                <a:gd name="connsiteY54" fmla="*/ 5871210 h 6236970"/>
                <a:gd name="connsiteX55" fmla="*/ 1108710 w 2339340"/>
                <a:gd name="connsiteY55" fmla="*/ 5817870 h 6236970"/>
                <a:gd name="connsiteX56" fmla="*/ 1108710 w 2339340"/>
                <a:gd name="connsiteY56" fmla="*/ 5791200 h 6236970"/>
                <a:gd name="connsiteX57" fmla="*/ 1032510 w 2339340"/>
                <a:gd name="connsiteY57" fmla="*/ 5634990 h 6236970"/>
                <a:gd name="connsiteX58" fmla="*/ 1043940 w 2339340"/>
                <a:gd name="connsiteY58" fmla="*/ 5280660 h 6236970"/>
                <a:gd name="connsiteX59" fmla="*/ 1074420 w 2339340"/>
                <a:gd name="connsiteY59" fmla="*/ 4888230 h 6236970"/>
                <a:gd name="connsiteX60" fmla="*/ 1002030 w 2339340"/>
                <a:gd name="connsiteY60" fmla="*/ 4423410 h 6236970"/>
                <a:gd name="connsiteX61" fmla="*/ 1066800 w 2339340"/>
                <a:gd name="connsiteY61" fmla="*/ 4130040 h 6236970"/>
                <a:gd name="connsiteX62" fmla="*/ 1116330 w 2339340"/>
                <a:gd name="connsiteY62" fmla="*/ 3775710 h 6236970"/>
                <a:gd name="connsiteX63" fmla="*/ 1165860 w 2339340"/>
                <a:gd name="connsiteY63" fmla="*/ 3375660 h 6236970"/>
                <a:gd name="connsiteX64" fmla="*/ 1238250 w 2339340"/>
                <a:gd name="connsiteY64" fmla="*/ 3882390 h 6236970"/>
                <a:gd name="connsiteX65" fmla="*/ 1280160 w 2339340"/>
                <a:gd name="connsiteY65" fmla="*/ 4366260 h 6236970"/>
                <a:gd name="connsiteX66" fmla="*/ 1310640 w 2339340"/>
                <a:gd name="connsiteY66" fmla="*/ 4533900 h 6236970"/>
                <a:gd name="connsiteX67" fmla="*/ 1272540 w 2339340"/>
                <a:gd name="connsiteY67" fmla="*/ 4838700 h 6236970"/>
                <a:gd name="connsiteX68" fmla="*/ 1242060 w 2339340"/>
                <a:gd name="connsiteY68" fmla="*/ 5059680 h 6236970"/>
                <a:gd name="connsiteX69" fmla="*/ 1276350 w 2339340"/>
                <a:gd name="connsiteY69" fmla="*/ 5288280 h 6236970"/>
                <a:gd name="connsiteX70" fmla="*/ 1333500 w 2339340"/>
                <a:gd name="connsiteY70" fmla="*/ 5494020 h 6236970"/>
                <a:gd name="connsiteX71" fmla="*/ 1314450 w 2339340"/>
                <a:gd name="connsiteY71" fmla="*/ 5615940 h 6236970"/>
                <a:gd name="connsiteX72" fmla="*/ 1264920 w 2339340"/>
                <a:gd name="connsiteY72" fmla="*/ 5795010 h 6236970"/>
                <a:gd name="connsiteX73" fmla="*/ 1264920 w 2339340"/>
                <a:gd name="connsiteY73" fmla="*/ 5901690 h 6236970"/>
                <a:gd name="connsiteX74" fmla="*/ 1424940 w 2339340"/>
                <a:gd name="connsiteY74" fmla="*/ 6236970 h 6236970"/>
                <a:gd name="connsiteX75" fmla="*/ 1565910 w 2339340"/>
                <a:gd name="connsiteY75" fmla="*/ 6065520 h 6236970"/>
                <a:gd name="connsiteX76" fmla="*/ 1604010 w 2339340"/>
                <a:gd name="connsiteY76" fmla="*/ 6012180 h 6236970"/>
                <a:gd name="connsiteX77" fmla="*/ 1524000 w 2339340"/>
                <a:gd name="connsiteY77" fmla="*/ 5844540 h 6236970"/>
                <a:gd name="connsiteX78" fmla="*/ 1466850 w 2339340"/>
                <a:gd name="connsiteY78" fmla="*/ 5718810 h 6236970"/>
                <a:gd name="connsiteX79" fmla="*/ 1440180 w 2339340"/>
                <a:gd name="connsiteY79" fmla="*/ 5638800 h 6236970"/>
                <a:gd name="connsiteX80" fmla="*/ 1546860 w 2339340"/>
                <a:gd name="connsiteY80" fmla="*/ 5078730 h 6236970"/>
                <a:gd name="connsiteX81" fmla="*/ 1600200 w 2339340"/>
                <a:gd name="connsiteY81" fmla="*/ 4507230 h 6236970"/>
                <a:gd name="connsiteX82" fmla="*/ 1684020 w 2339340"/>
                <a:gd name="connsiteY82" fmla="*/ 4027170 h 6236970"/>
                <a:gd name="connsiteX83" fmla="*/ 1703070 w 2339340"/>
                <a:gd name="connsiteY83" fmla="*/ 3688080 h 6236970"/>
                <a:gd name="connsiteX84" fmla="*/ 1673305 w 2339340"/>
                <a:gd name="connsiteY84" fmla="*/ 3083005 h 6236970"/>
                <a:gd name="connsiteX85" fmla="*/ 1630680 w 2339340"/>
                <a:gd name="connsiteY85" fmla="*/ 2868930 h 6236970"/>
                <a:gd name="connsiteX86" fmla="*/ 1607820 w 2339340"/>
                <a:gd name="connsiteY86" fmla="*/ 2750820 h 6236970"/>
                <a:gd name="connsiteX87" fmla="*/ 1584960 w 2339340"/>
                <a:gd name="connsiteY87" fmla="*/ 2423160 h 6236970"/>
                <a:gd name="connsiteX88" fmla="*/ 1584960 w 2339340"/>
                <a:gd name="connsiteY88" fmla="*/ 2072640 h 6236970"/>
                <a:gd name="connsiteX89" fmla="*/ 1619250 w 2339340"/>
                <a:gd name="connsiteY89" fmla="*/ 1771650 h 6236970"/>
                <a:gd name="connsiteX90" fmla="*/ 1691640 w 2339340"/>
                <a:gd name="connsiteY90" fmla="*/ 1501140 h 6236970"/>
                <a:gd name="connsiteX91" fmla="*/ 1954530 w 2339340"/>
                <a:gd name="connsiteY91" fmla="*/ 1924050 h 6236970"/>
                <a:gd name="connsiteX92" fmla="*/ 2045970 w 2339340"/>
                <a:gd name="connsiteY92" fmla="*/ 2045970 h 6236970"/>
                <a:gd name="connsiteX93" fmla="*/ 1840230 w 2339340"/>
                <a:gd name="connsiteY93" fmla="*/ 2358390 h 6236970"/>
                <a:gd name="connsiteX94" fmla="*/ 1729740 w 2339340"/>
                <a:gd name="connsiteY94" fmla="*/ 2545080 h 6236970"/>
                <a:gd name="connsiteX95" fmla="*/ 1672590 w 2339340"/>
                <a:gd name="connsiteY95" fmla="*/ 2674620 h 6236970"/>
                <a:gd name="connsiteX96" fmla="*/ 1606391 w 2339340"/>
                <a:gd name="connsiteY96" fmla="*/ 2746296 h 6236970"/>
                <a:gd name="connsiteX97" fmla="*/ 1658302 w 2339340"/>
                <a:gd name="connsiteY97" fmla="*/ 3010615 h 6236970"/>
                <a:gd name="connsiteX98" fmla="*/ 1729740 w 2339340"/>
                <a:gd name="connsiteY98" fmla="*/ 2891790 h 6236970"/>
                <a:gd name="connsiteX99" fmla="*/ 1927860 w 2339340"/>
                <a:gd name="connsiteY99" fmla="*/ 2689860 h 6236970"/>
                <a:gd name="connsiteX100" fmla="*/ 2065020 w 2339340"/>
                <a:gd name="connsiteY100" fmla="*/ 2548890 h 6236970"/>
                <a:gd name="connsiteX101" fmla="*/ 2202180 w 2339340"/>
                <a:gd name="connsiteY101" fmla="*/ 2339340 h 6236970"/>
                <a:gd name="connsiteX102" fmla="*/ 2339340 w 2339340"/>
                <a:gd name="connsiteY102" fmla="*/ 2049780 h 6236970"/>
                <a:gd name="connsiteX103" fmla="*/ 2293620 w 2339340"/>
                <a:gd name="connsiteY103" fmla="*/ 1958340 h 6236970"/>
                <a:gd name="connsiteX104" fmla="*/ 2232660 w 2339340"/>
                <a:gd name="connsiteY104" fmla="*/ 1752600 h 6236970"/>
                <a:gd name="connsiteX105" fmla="*/ 2175510 w 2339340"/>
                <a:gd name="connsiteY105" fmla="*/ 1565910 h 6236970"/>
                <a:gd name="connsiteX106" fmla="*/ 2065020 w 2339340"/>
                <a:gd name="connsiteY106" fmla="*/ 1352550 h 6236970"/>
                <a:gd name="connsiteX107" fmla="*/ 1958340 w 2339340"/>
                <a:gd name="connsiteY107" fmla="*/ 1169670 h 6236970"/>
                <a:gd name="connsiteX108" fmla="*/ 1878330 w 2339340"/>
                <a:gd name="connsiteY108" fmla="*/ 1043940 h 6236970"/>
                <a:gd name="connsiteX109" fmla="*/ 1752600 w 2339340"/>
                <a:gd name="connsiteY109" fmla="*/ 975360 h 6236970"/>
                <a:gd name="connsiteX110" fmla="*/ 1645920 w 2339340"/>
                <a:gd name="connsiteY110" fmla="*/ 956310 h 6236970"/>
                <a:gd name="connsiteX111" fmla="*/ 1546860 w 2339340"/>
                <a:gd name="connsiteY111" fmla="*/ 922020 h 6236970"/>
                <a:gd name="connsiteX112" fmla="*/ 1276350 w 2339340"/>
                <a:gd name="connsiteY112" fmla="*/ 861060 h 6236970"/>
                <a:gd name="connsiteX113" fmla="*/ 1257300 w 2339340"/>
                <a:gd name="connsiteY113" fmla="*/ 739140 h 6236970"/>
                <a:gd name="connsiteX114" fmla="*/ 1325880 w 2339340"/>
                <a:gd name="connsiteY114" fmla="*/ 594360 h 6236970"/>
                <a:gd name="connsiteX115" fmla="*/ 1363980 w 2339340"/>
                <a:gd name="connsiteY115" fmla="*/ 537210 h 6236970"/>
                <a:gd name="connsiteX116" fmla="*/ 1352550 w 2339340"/>
                <a:gd name="connsiteY116" fmla="*/ 438150 h 6236970"/>
                <a:gd name="connsiteX117" fmla="*/ 1348740 w 2339340"/>
                <a:gd name="connsiteY117" fmla="*/ 308610 h 6236970"/>
                <a:gd name="connsiteX118" fmla="*/ 1306830 w 2339340"/>
                <a:gd name="connsiteY118" fmla="*/ 114300 h 6236970"/>
                <a:gd name="connsiteX119" fmla="*/ 1188720 w 2339340"/>
                <a:gd name="connsiteY119" fmla="*/ 38100 h 6236970"/>
                <a:gd name="connsiteX120" fmla="*/ 1143000 w 2339340"/>
                <a:gd name="connsiteY120" fmla="*/ 11430 h 6236970"/>
                <a:gd name="connsiteX121" fmla="*/ 1093470 w 2339340"/>
                <a:gd name="connsiteY121" fmla="*/ 22860 h 6236970"/>
                <a:gd name="connsiteX0" fmla="*/ 1093470 w 2339340"/>
                <a:gd name="connsiteY0" fmla="*/ 22860 h 6236970"/>
                <a:gd name="connsiteX1" fmla="*/ 971550 w 2339340"/>
                <a:gd name="connsiteY1" fmla="*/ 68580 h 6236970"/>
                <a:gd name="connsiteX2" fmla="*/ 967740 w 2339340"/>
                <a:gd name="connsiteY2" fmla="*/ 0 h 6236970"/>
                <a:gd name="connsiteX3" fmla="*/ 872490 w 2339340"/>
                <a:gd name="connsiteY3" fmla="*/ 121920 h 6236970"/>
                <a:gd name="connsiteX4" fmla="*/ 849630 w 2339340"/>
                <a:gd name="connsiteY4" fmla="*/ 86916 h 6236970"/>
                <a:gd name="connsiteX5" fmla="*/ 804863 w 2339340"/>
                <a:gd name="connsiteY5" fmla="*/ 216455 h 6236970"/>
                <a:gd name="connsiteX6" fmla="*/ 782955 w 2339340"/>
                <a:gd name="connsiteY6" fmla="*/ 450294 h 6236970"/>
                <a:gd name="connsiteX7" fmla="*/ 754380 w 2339340"/>
                <a:gd name="connsiteY7" fmla="*/ 464820 h 6236970"/>
                <a:gd name="connsiteX8" fmla="*/ 781050 w 2339340"/>
                <a:gd name="connsiteY8" fmla="*/ 548640 h 6236970"/>
                <a:gd name="connsiteX9" fmla="*/ 822960 w 2339340"/>
                <a:gd name="connsiteY9" fmla="*/ 624840 h 6236970"/>
                <a:gd name="connsiteX10" fmla="*/ 887730 w 2339340"/>
                <a:gd name="connsiteY10" fmla="*/ 689610 h 6236970"/>
                <a:gd name="connsiteX11" fmla="*/ 925830 w 2339340"/>
                <a:gd name="connsiteY11" fmla="*/ 769620 h 6236970"/>
                <a:gd name="connsiteX12" fmla="*/ 925830 w 2339340"/>
                <a:gd name="connsiteY12" fmla="*/ 861060 h 6236970"/>
                <a:gd name="connsiteX13" fmla="*/ 803910 w 2339340"/>
                <a:gd name="connsiteY13" fmla="*/ 922020 h 6236970"/>
                <a:gd name="connsiteX14" fmla="*/ 701040 w 2339340"/>
                <a:gd name="connsiteY14" fmla="*/ 948690 h 6236970"/>
                <a:gd name="connsiteX15" fmla="*/ 556260 w 2339340"/>
                <a:gd name="connsiteY15" fmla="*/ 952500 h 6236970"/>
                <a:gd name="connsiteX16" fmla="*/ 403860 w 2339340"/>
                <a:gd name="connsiteY16" fmla="*/ 1002030 h 6236970"/>
                <a:gd name="connsiteX17" fmla="*/ 320040 w 2339340"/>
                <a:gd name="connsiteY17" fmla="*/ 1085850 h 6236970"/>
                <a:gd name="connsiteX18" fmla="*/ 247650 w 2339340"/>
                <a:gd name="connsiteY18" fmla="*/ 1276350 h 6236970"/>
                <a:gd name="connsiteX19" fmla="*/ 163830 w 2339340"/>
                <a:gd name="connsiteY19" fmla="*/ 1569720 h 6236970"/>
                <a:gd name="connsiteX20" fmla="*/ 83820 w 2339340"/>
                <a:gd name="connsiteY20" fmla="*/ 1783080 h 6236970"/>
                <a:gd name="connsiteX21" fmla="*/ 72390 w 2339340"/>
                <a:gd name="connsiteY21" fmla="*/ 1962150 h 6236970"/>
                <a:gd name="connsiteX22" fmla="*/ 0 w 2339340"/>
                <a:gd name="connsiteY22" fmla="*/ 2145030 h 6236970"/>
                <a:gd name="connsiteX23" fmla="*/ 11430 w 2339340"/>
                <a:gd name="connsiteY23" fmla="*/ 2251710 h 6236970"/>
                <a:gd name="connsiteX24" fmla="*/ 106680 w 2339340"/>
                <a:gd name="connsiteY24" fmla="*/ 2426970 h 6236970"/>
                <a:gd name="connsiteX25" fmla="*/ 243840 w 2339340"/>
                <a:gd name="connsiteY25" fmla="*/ 2594610 h 6236970"/>
                <a:gd name="connsiteX26" fmla="*/ 422910 w 2339340"/>
                <a:gd name="connsiteY26" fmla="*/ 2769870 h 6236970"/>
                <a:gd name="connsiteX27" fmla="*/ 609600 w 2339340"/>
                <a:gd name="connsiteY27" fmla="*/ 2929890 h 6236970"/>
                <a:gd name="connsiteX28" fmla="*/ 703183 w 2339340"/>
                <a:gd name="connsiteY28" fmla="*/ 3062525 h 6236970"/>
                <a:gd name="connsiteX29" fmla="*/ 711517 w 2339340"/>
                <a:gd name="connsiteY29" fmla="*/ 2784396 h 6236970"/>
                <a:gd name="connsiteX30" fmla="*/ 647700 w 2339340"/>
                <a:gd name="connsiteY30" fmla="*/ 2731770 h 6236970"/>
                <a:gd name="connsiteX31" fmla="*/ 541020 w 2339340"/>
                <a:gd name="connsiteY31" fmla="*/ 2537460 h 6236970"/>
                <a:gd name="connsiteX32" fmla="*/ 487680 w 2339340"/>
                <a:gd name="connsiteY32" fmla="*/ 2426970 h 6236970"/>
                <a:gd name="connsiteX33" fmla="*/ 293370 w 2339340"/>
                <a:gd name="connsiteY33" fmla="*/ 2205990 h 6236970"/>
                <a:gd name="connsiteX34" fmla="*/ 426720 w 2339340"/>
                <a:gd name="connsiteY34" fmla="*/ 1988820 h 6236970"/>
                <a:gd name="connsiteX35" fmla="*/ 483870 w 2339340"/>
                <a:gd name="connsiteY35" fmla="*/ 1878330 h 6236970"/>
                <a:gd name="connsiteX36" fmla="*/ 544830 w 2339340"/>
                <a:gd name="connsiteY36" fmla="*/ 1642110 h 6236970"/>
                <a:gd name="connsiteX37" fmla="*/ 636270 w 2339340"/>
                <a:gd name="connsiteY37" fmla="*/ 1897380 h 6236970"/>
                <a:gd name="connsiteX38" fmla="*/ 678180 w 2339340"/>
                <a:gd name="connsiteY38" fmla="*/ 2202180 h 6236970"/>
                <a:gd name="connsiteX39" fmla="*/ 689610 w 2339340"/>
                <a:gd name="connsiteY39" fmla="*/ 2487930 h 6236970"/>
                <a:gd name="connsiteX40" fmla="*/ 712470 w 2339340"/>
                <a:gd name="connsiteY40" fmla="*/ 2762250 h 6236970"/>
                <a:gd name="connsiteX41" fmla="*/ 701040 w 2339340"/>
                <a:gd name="connsiteY41" fmla="*/ 3177540 h 6236970"/>
                <a:gd name="connsiteX42" fmla="*/ 643890 w 2339340"/>
                <a:gd name="connsiteY42" fmla="*/ 3783330 h 6236970"/>
                <a:gd name="connsiteX43" fmla="*/ 613410 w 2339340"/>
                <a:gd name="connsiteY43" fmla="*/ 4255770 h 6236970"/>
                <a:gd name="connsiteX44" fmla="*/ 689610 w 2339340"/>
                <a:gd name="connsiteY44" fmla="*/ 4617720 h 6236970"/>
                <a:gd name="connsiteX45" fmla="*/ 803910 w 2339340"/>
                <a:gd name="connsiteY45" fmla="*/ 5215890 h 6236970"/>
                <a:gd name="connsiteX46" fmla="*/ 883920 w 2339340"/>
                <a:gd name="connsiteY46" fmla="*/ 5657850 h 6236970"/>
                <a:gd name="connsiteX47" fmla="*/ 872490 w 2339340"/>
                <a:gd name="connsiteY47" fmla="*/ 5684520 h 6236970"/>
                <a:gd name="connsiteX48" fmla="*/ 693420 w 2339340"/>
                <a:gd name="connsiteY48" fmla="*/ 5894070 h 6236970"/>
                <a:gd name="connsiteX49" fmla="*/ 541020 w 2339340"/>
                <a:gd name="connsiteY49" fmla="*/ 6092190 h 6236970"/>
                <a:gd name="connsiteX50" fmla="*/ 510540 w 2339340"/>
                <a:gd name="connsiteY50" fmla="*/ 6156960 h 6236970"/>
                <a:gd name="connsiteX51" fmla="*/ 701040 w 2339340"/>
                <a:gd name="connsiteY51" fmla="*/ 6092190 h 6236970"/>
                <a:gd name="connsiteX52" fmla="*/ 830580 w 2339340"/>
                <a:gd name="connsiteY52" fmla="*/ 6065520 h 6236970"/>
                <a:gd name="connsiteX53" fmla="*/ 952500 w 2339340"/>
                <a:gd name="connsiteY53" fmla="*/ 5974080 h 6236970"/>
                <a:gd name="connsiteX54" fmla="*/ 963930 w 2339340"/>
                <a:gd name="connsiteY54" fmla="*/ 5871210 h 6236970"/>
                <a:gd name="connsiteX55" fmla="*/ 1108710 w 2339340"/>
                <a:gd name="connsiteY55" fmla="*/ 5817870 h 6236970"/>
                <a:gd name="connsiteX56" fmla="*/ 1108710 w 2339340"/>
                <a:gd name="connsiteY56" fmla="*/ 5791200 h 6236970"/>
                <a:gd name="connsiteX57" fmla="*/ 1032510 w 2339340"/>
                <a:gd name="connsiteY57" fmla="*/ 5634990 h 6236970"/>
                <a:gd name="connsiteX58" fmla="*/ 1043940 w 2339340"/>
                <a:gd name="connsiteY58" fmla="*/ 5280660 h 6236970"/>
                <a:gd name="connsiteX59" fmla="*/ 1074420 w 2339340"/>
                <a:gd name="connsiteY59" fmla="*/ 4888230 h 6236970"/>
                <a:gd name="connsiteX60" fmla="*/ 1002030 w 2339340"/>
                <a:gd name="connsiteY60" fmla="*/ 4423410 h 6236970"/>
                <a:gd name="connsiteX61" fmla="*/ 1066800 w 2339340"/>
                <a:gd name="connsiteY61" fmla="*/ 4130040 h 6236970"/>
                <a:gd name="connsiteX62" fmla="*/ 1116330 w 2339340"/>
                <a:gd name="connsiteY62" fmla="*/ 3775710 h 6236970"/>
                <a:gd name="connsiteX63" fmla="*/ 1165860 w 2339340"/>
                <a:gd name="connsiteY63" fmla="*/ 3375660 h 6236970"/>
                <a:gd name="connsiteX64" fmla="*/ 1238250 w 2339340"/>
                <a:gd name="connsiteY64" fmla="*/ 3882390 h 6236970"/>
                <a:gd name="connsiteX65" fmla="*/ 1280160 w 2339340"/>
                <a:gd name="connsiteY65" fmla="*/ 4366260 h 6236970"/>
                <a:gd name="connsiteX66" fmla="*/ 1310640 w 2339340"/>
                <a:gd name="connsiteY66" fmla="*/ 4533900 h 6236970"/>
                <a:gd name="connsiteX67" fmla="*/ 1272540 w 2339340"/>
                <a:gd name="connsiteY67" fmla="*/ 4838700 h 6236970"/>
                <a:gd name="connsiteX68" fmla="*/ 1242060 w 2339340"/>
                <a:gd name="connsiteY68" fmla="*/ 5059680 h 6236970"/>
                <a:gd name="connsiteX69" fmla="*/ 1276350 w 2339340"/>
                <a:gd name="connsiteY69" fmla="*/ 5288280 h 6236970"/>
                <a:gd name="connsiteX70" fmla="*/ 1333500 w 2339340"/>
                <a:gd name="connsiteY70" fmla="*/ 5494020 h 6236970"/>
                <a:gd name="connsiteX71" fmla="*/ 1314450 w 2339340"/>
                <a:gd name="connsiteY71" fmla="*/ 5615940 h 6236970"/>
                <a:gd name="connsiteX72" fmla="*/ 1264920 w 2339340"/>
                <a:gd name="connsiteY72" fmla="*/ 5795010 h 6236970"/>
                <a:gd name="connsiteX73" fmla="*/ 1264920 w 2339340"/>
                <a:gd name="connsiteY73" fmla="*/ 5901690 h 6236970"/>
                <a:gd name="connsiteX74" fmla="*/ 1424940 w 2339340"/>
                <a:gd name="connsiteY74" fmla="*/ 6236970 h 6236970"/>
                <a:gd name="connsiteX75" fmla="*/ 1565910 w 2339340"/>
                <a:gd name="connsiteY75" fmla="*/ 6065520 h 6236970"/>
                <a:gd name="connsiteX76" fmla="*/ 1604010 w 2339340"/>
                <a:gd name="connsiteY76" fmla="*/ 6012180 h 6236970"/>
                <a:gd name="connsiteX77" fmla="*/ 1524000 w 2339340"/>
                <a:gd name="connsiteY77" fmla="*/ 5844540 h 6236970"/>
                <a:gd name="connsiteX78" fmla="*/ 1466850 w 2339340"/>
                <a:gd name="connsiteY78" fmla="*/ 5718810 h 6236970"/>
                <a:gd name="connsiteX79" fmla="*/ 1440180 w 2339340"/>
                <a:gd name="connsiteY79" fmla="*/ 5638800 h 6236970"/>
                <a:gd name="connsiteX80" fmla="*/ 1546860 w 2339340"/>
                <a:gd name="connsiteY80" fmla="*/ 5078730 h 6236970"/>
                <a:gd name="connsiteX81" fmla="*/ 1600200 w 2339340"/>
                <a:gd name="connsiteY81" fmla="*/ 4507230 h 6236970"/>
                <a:gd name="connsiteX82" fmla="*/ 1684020 w 2339340"/>
                <a:gd name="connsiteY82" fmla="*/ 4027170 h 6236970"/>
                <a:gd name="connsiteX83" fmla="*/ 1703070 w 2339340"/>
                <a:gd name="connsiteY83" fmla="*/ 3688080 h 6236970"/>
                <a:gd name="connsiteX84" fmla="*/ 1673305 w 2339340"/>
                <a:gd name="connsiteY84" fmla="*/ 3083005 h 6236970"/>
                <a:gd name="connsiteX85" fmla="*/ 1630680 w 2339340"/>
                <a:gd name="connsiteY85" fmla="*/ 2868930 h 6236970"/>
                <a:gd name="connsiteX86" fmla="*/ 1607820 w 2339340"/>
                <a:gd name="connsiteY86" fmla="*/ 2750820 h 6236970"/>
                <a:gd name="connsiteX87" fmla="*/ 1584960 w 2339340"/>
                <a:gd name="connsiteY87" fmla="*/ 2423160 h 6236970"/>
                <a:gd name="connsiteX88" fmla="*/ 1584960 w 2339340"/>
                <a:gd name="connsiteY88" fmla="*/ 2072640 h 6236970"/>
                <a:gd name="connsiteX89" fmla="*/ 1619250 w 2339340"/>
                <a:gd name="connsiteY89" fmla="*/ 1771650 h 6236970"/>
                <a:gd name="connsiteX90" fmla="*/ 1691640 w 2339340"/>
                <a:gd name="connsiteY90" fmla="*/ 1501140 h 6236970"/>
                <a:gd name="connsiteX91" fmla="*/ 1954530 w 2339340"/>
                <a:gd name="connsiteY91" fmla="*/ 1924050 h 6236970"/>
                <a:gd name="connsiteX92" fmla="*/ 2045970 w 2339340"/>
                <a:gd name="connsiteY92" fmla="*/ 2045970 h 6236970"/>
                <a:gd name="connsiteX93" fmla="*/ 1840230 w 2339340"/>
                <a:gd name="connsiteY93" fmla="*/ 2358390 h 6236970"/>
                <a:gd name="connsiteX94" fmla="*/ 1729740 w 2339340"/>
                <a:gd name="connsiteY94" fmla="*/ 2545080 h 6236970"/>
                <a:gd name="connsiteX95" fmla="*/ 1672590 w 2339340"/>
                <a:gd name="connsiteY95" fmla="*/ 2674620 h 6236970"/>
                <a:gd name="connsiteX96" fmla="*/ 1606391 w 2339340"/>
                <a:gd name="connsiteY96" fmla="*/ 2746296 h 6236970"/>
                <a:gd name="connsiteX97" fmla="*/ 1658302 w 2339340"/>
                <a:gd name="connsiteY97" fmla="*/ 3010615 h 6236970"/>
                <a:gd name="connsiteX98" fmla="*/ 1729740 w 2339340"/>
                <a:gd name="connsiteY98" fmla="*/ 2891790 h 6236970"/>
                <a:gd name="connsiteX99" fmla="*/ 1927860 w 2339340"/>
                <a:gd name="connsiteY99" fmla="*/ 2689860 h 6236970"/>
                <a:gd name="connsiteX100" fmla="*/ 2065020 w 2339340"/>
                <a:gd name="connsiteY100" fmla="*/ 2548890 h 6236970"/>
                <a:gd name="connsiteX101" fmla="*/ 2202180 w 2339340"/>
                <a:gd name="connsiteY101" fmla="*/ 2339340 h 6236970"/>
                <a:gd name="connsiteX102" fmla="*/ 2339340 w 2339340"/>
                <a:gd name="connsiteY102" fmla="*/ 2049780 h 6236970"/>
                <a:gd name="connsiteX103" fmla="*/ 2293620 w 2339340"/>
                <a:gd name="connsiteY103" fmla="*/ 1958340 h 6236970"/>
                <a:gd name="connsiteX104" fmla="*/ 2232660 w 2339340"/>
                <a:gd name="connsiteY104" fmla="*/ 1752600 h 6236970"/>
                <a:gd name="connsiteX105" fmla="*/ 2175510 w 2339340"/>
                <a:gd name="connsiteY105" fmla="*/ 1565910 h 6236970"/>
                <a:gd name="connsiteX106" fmla="*/ 2065020 w 2339340"/>
                <a:gd name="connsiteY106" fmla="*/ 1352550 h 6236970"/>
                <a:gd name="connsiteX107" fmla="*/ 1958340 w 2339340"/>
                <a:gd name="connsiteY107" fmla="*/ 1169670 h 6236970"/>
                <a:gd name="connsiteX108" fmla="*/ 1878330 w 2339340"/>
                <a:gd name="connsiteY108" fmla="*/ 1043940 h 6236970"/>
                <a:gd name="connsiteX109" fmla="*/ 1752600 w 2339340"/>
                <a:gd name="connsiteY109" fmla="*/ 975360 h 6236970"/>
                <a:gd name="connsiteX110" fmla="*/ 1645920 w 2339340"/>
                <a:gd name="connsiteY110" fmla="*/ 956310 h 6236970"/>
                <a:gd name="connsiteX111" fmla="*/ 1546860 w 2339340"/>
                <a:gd name="connsiteY111" fmla="*/ 922020 h 6236970"/>
                <a:gd name="connsiteX112" fmla="*/ 1276350 w 2339340"/>
                <a:gd name="connsiteY112" fmla="*/ 861060 h 6236970"/>
                <a:gd name="connsiteX113" fmla="*/ 1257300 w 2339340"/>
                <a:gd name="connsiteY113" fmla="*/ 739140 h 6236970"/>
                <a:gd name="connsiteX114" fmla="*/ 1325880 w 2339340"/>
                <a:gd name="connsiteY114" fmla="*/ 594360 h 6236970"/>
                <a:gd name="connsiteX115" fmla="*/ 1363980 w 2339340"/>
                <a:gd name="connsiteY115" fmla="*/ 537210 h 6236970"/>
                <a:gd name="connsiteX116" fmla="*/ 1352550 w 2339340"/>
                <a:gd name="connsiteY116" fmla="*/ 438150 h 6236970"/>
                <a:gd name="connsiteX117" fmla="*/ 1348740 w 2339340"/>
                <a:gd name="connsiteY117" fmla="*/ 308610 h 6236970"/>
                <a:gd name="connsiteX118" fmla="*/ 1306830 w 2339340"/>
                <a:gd name="connsiteY118" fmla="*/ 114300 h 6236970"/>
                <a:gd name="connsiteX119" fmla="*/ 1188720 w 2339340"/>
                <a:gd name="connsiteY119" fmla="*/ 38100 h 6236970"/>
                <a:gd name="connsiteX120" fmla="*/ 1143000 w 2339340"/>
                <a:gd name="connsiteY120" fmla="*/ 11430 h 6236970"/>
                <a:gd name="connsiteX121" fmla="*/ 1093470 w 2339340"/>
                <a:gd name="connsiteY121" fmla="*/ 22860 h 6236970"/>
                <a:gd name="connsiteX0" fmla="*/ 1093470 w 2339340"/>
                <a:gd name="connsiteY0" fmla="*/ 22860 h 6236970"/>
                <a:gd name="connsiteX1" fmla="*/ 970359 w 2339340"/>
                <a:gd name="connsiteY1" fmla="*/ 61436 h 6236970"/>
                <a:gd name="connsiteX2" fmla="*/ 967740 w 2339340"/>
                <a:gd name="connsiteY2" fmla="*/ 0 h 6236970"/>
                <a:gd name="connsiteX3" fmla="*/ 872490 w 2339340"/>
                <a:gd name="connsiteY3" fmla="*/ 121920 h 6236970"/>
                <a:gd name="connsiteX4" fmla="*/ 849630 w 2339340"/>
                <a:gd name="connsiteY4" fmla="*/ 86916 h 6236970"/>
                <a:gd name="connsiteX5" fmla="*/ 804863 w 2339340"/>
                <a:gd name="connsiteY5" fmla="*/ 216455 h 6236970"/>
                <a:gd name="connsiteX6" fmla="*/ 782955 w 2339340"/>
                <a:gd name="connsiteY6" fmla="*/ 450294 h 6236970"/>
                <a:gd name="connsiteX7" fmla="*/ 754380 w 2339340"/>
                <a:gd name="connsiteY7" fmla="*/ 464820 h 6236970"/>
                <a:gd name="connsiteX8" fmla="*/ 781050 w 2339340"/>
                <a:gd name="connsiteY8" fmla="*/ 548640 h 6236970"/>
                <a:gd name="connsiteX9" fmla="*/ 822960 w 2339340"/>
                <a:gd name="connsiteY9" fmla="*/ 624840 h 6236970"/>
                <a:gd name="connsiteX10" fmla="*/ 887730 w 2339340"/>
                <a:gd name="connsiteY10" fmla="*/ 689610 h 6236970"/>
                <a:gd name="connsiteX11" fmla="*/ 925830 w 2339340"/>
                <a:gd name="connsiteY11" fmla="*/ 769620 h 6236970"/>
                <a:gd name="connsiteX12" fmla="*/ 925830 w 2339340"/>
                <a:gd name="connsiteY12" fmla="*/ 861060 h 6236970"/>
                <a:gd name="connsiteX13" fmla="*/ 803910 w 2339340"/>
                <a:gd name="connsiteY13" fmla="*/ 922020 h 6236970"/>
                <a:gd name="connsiteX14" fmla="*/ 701040 w 2339340"/>
                <a:gd name="connsiteY14" fmla="*/ 948690 h 6236970"/>
                <a:gd name="connsiteX15" fmla="*/ 556260 w 2339340"/>
                <a:gd name="connsiteY15" fmla="*/ 952500 h 6236970"/>
                <a:gd name="connsiteX16" fmla="*/ 403860 w 2339340"/>
                <a:gd name="connsiteY16" fmla="*/ 1002030 h 6236970"/>
                <a:gd name="connsiteX17" fmla="*/ 320040 w 2339340"/>
                <a:gd name="connsiteY17" fmla="*/ 1085850 h 6236970"/>
                <a:gd name="connsiteX18" fmla="*/ 247650 w 2339340"/>
                <a:gd name="connsiteY18" fmla="*/ 1276350 h 6236970"/>
                <a:gd name="connsiteX19" fmla="*/ 163830 w 2339340"/>
                <a:gd name="connsiteY19" fmla="*/ 1569720 h 6236970"/>
                <a:gd name="connsiteX20" fmla="*/ 83820 w 2339340"/>
                <a:gd name="connsiteY20" fmla="*/ 1783080 h 6236970"/>
                <a:gd name="connsiteX21" fmla="*/ 72390 w 2339340"/>
                <a:gd name="connsiteY21" fmla="*/ 1962150 h 6236970"/>
                <a:gd name="connsiteX22" fmla="*/ 0 w 2339340"/>
                <a:gd name="connsiteY22" fmla="*/ 2145030 h 6236970"/>
                <a:gd name="connsiteX23" fmla="*/ 11430 w 2339340"/>
                <a:gd name="connsiteY23" fmla="*/ 2251710 h 6236970"/>
                <a:gd name="connsiteX24" fmla="*/ 106680 w 2339340"/>
                <a:gd name="connsiteY24" fmla="*/ 2426970 h 6236970"/>
                <a:gd name="connsiteX25" fmla="*/ 243840 w 2339340"/>
                <a:gd name="connsiteY25" fmla="*/ 2594610 h 6236970"/>
                <a:gd name="connsiteX26" fmla="*/ 422910 w 2339340"/>
                <a:gd name="connsiteY26" fmla="*/ 2769870 h 6236970"/>
                <a:gd name="connsiteX27" fmla="*/ 609600 w 2339340"/>
                <a:gd name="connsiteY27" fmla="*/ 2929890 h 6236970"/>
                <a:gd name="connsiteX28" fmla="*/ 703183 w 2339340"/>
                <a:gd name="connsiteY28" fmla="*/ 3062525 h 6236970"/>
                <a:gd name="connsiteX29" fmla="*/ 711517 w 2339340"/>
                <a:gd name="connsiteY29" fmla="*/ 2784396 h 6236970"/>
                <a:gd name="connsiteX30" fmla="*/ 647700 w 2339340"/>
                <a:gd name="connsiteY30" fmla="*/ 2731770 h 6236970"/>
                <a:gd name="connsiteX31" fmla="*/ 541020 w 2339340"/>
                <a:gd name="connsiteY31" fmla="*/ 2537460 h 6236970"/>
                <a:gd name="connsiteX32" fmla="*/ 487680 w 2339340"/>
                <a:gd name="connsiteY32" fmla="*/ 2426970 h 6236970"/>
                <a:gd name="connsiteX33" fmla="*/ 293370 w 2339340"/>
                <a:gd name="connsiteY33" fmla="*/ 2205990 h 6236970"/>
                <a:gd name="connsiteX34" fmla="*/ 426720 w 2339340"/>
                <a:gd name="connsiteY34" fmla="*/ 1988820 h 6236970"/>
                <a:gd name="connsiteX35" fmla="*/ 483870 w 2339340"/>
                <a:gd name="connsiteY35" fmla="*/ 1878330 h 6236970"/>
                <a:gd name="connsiteX36" fmla="*/ 544830 w 2339340"/>
                <a:gd name="connsiteY36" fmla="*/ 1642110 h 6236970"/>
                <a:gd name="connsiteX37" fmla="*/ 636270 w 2339340"/>
                <a:gd name="connsiteY37" fmla="*/ 1897380 h 6236970"/>
                <a:gd name="connsiteX38" fmla="*/ 678180 w 2339340"/>
                <a:gd name="connsiteY38" fmla="*/ 2202180 h 6236970"/>
                <a:gd name="connsiteX39" fmla="*/ 689610 w 2339340"/>
                <a:gd name="connsiteY39" fmla="*/ 2487930 h 6236970"/>
                <a:gd name="connsiteX40" fmla="*/ 712470 w 2339340"/>
                <a:gd name="connsiteY40" fmla="*/ 2762250 h 6236970"/>
                <a:gd name="connsiteX41" fmla="*/ 701040 w 2339340"/>
                <a:gd name="connsiteY41" fmla="*/ 3177540 h 6236970"/>
                <a:gd name="connsiteX42" fmla="*/ 643890 w 2339340"/>
                <a:gd name="connsiteY42" fmla="*/ 3783330 h 6236970"/>
                <a:gd name="connsiteX43" fmla="*/ 613410 w 2339340"/>
                <a:gd name="connsiteY43" fmla="*/ 4255770 h 6236970"/>
                <a:gd name="connsiteX44" fmla="*/ 689610 w 2339340"/>
                <a:gd name="connsiteY44" fmla="*/ 4617720 h 6236970"/>
                <a:gd name="connsiteX45" fmla="*/ 803910 w 2339340"/>
                <a:gd name="connsiteY45" fmla="*/ 5215890 h 6236970"/>
                <a:gd name="connsiteX46" fmla="*/ 883920 w 2339340"/>
                <a:gd name="connsiteY46" fmla="*/ 5657850 h 6236970"/>
                <a:gd name="connsiteX47" fmla="*/ 872490 w 2339340"/>
                <a:gd name="connsiteY47" fmla="*/ 5684520 h 6236970"/>
                <a:gd name="connsiteX48" fmla="*/ 693420 w 2339340"/>
                <a:gd name="connsiteY48" fmla="*/ 5894070 h 6236970"/>
                <a:gd name="connsiteX49" fmla="*/ 541020 w 2339340"/>
                <a:gd name="connsiteY49" fmla="*/ 6092190 h 6236970"/>
                <a:gd name="connsiteX50" fmla="*/ 510540 w 2339340"/>
                <a:gd name="connsiteY50" fmla="*/ 6156960 h 6236970"/>
                <a:gd name="connsiteX51" fmla="*/ 701040 w 2339340"/>
                <a:gd name="connsiteY51" fmla="*/ 6092190 h 6236970"/>
                <a:gd name="connsiteX52" fmla="*/ 830580 w 2339340"/>
                <a:gd name="connsiteY52" fmla="*/ 6065520 h 6236970"/>
                <a:gd name="connsiteX53" fmla="*/ 952500 w 2339340"/>
                <a:gd name="connsiteY53" fmla="*/ 5974080 h 6236970"/>
                <a:gd name="connsiteX54" fmla="*/ 963930 w 2339340"/>
                <a:gd name="connsiteY54" fmla="*/ 5871210 h 6236970"/>
                <a:gd name="connsiteX55" fmla="*/ 1108710 w 2339340"/>
                <a:gd name="connsiteY55" fmla="*/ 5817870 h 6236970"/>
                <a:gd name="connsiteX56" fmla="*/ 1108710 w 2339340"/>
                <a:gd name="connsiteY56" fmla="*/ 5791200 h 6236970"/>
                <a:gd name="connsiteX57" fmla="*/ 1032510 w 2339340"/>
                <a:gd name="connsiteY57" fmla="*/ 5634990 h 6236970"/>
                <a:gd name="connsiteX58" fmla="*/ 1043940 w 2339340"/>
                <a:gd name="connsiteY58" fmla="*/ 5280660 h 6236970"/>
                <a:gd name="connsiteX59" fmla="*/ 1074420 w 2339340"/>
                <a:gd name="connsiteY59" fmla="*/ 4888230 h 6236970"/>
                <a:gd name="connsiteX60" fmla="*/ 1002030 w 2339340"/>
                <a:gd name="connsiteY60" fmla="*/ 4423410 h 6236970"/>
                <a:gd name="connsiteX61" fmla="*/ 1066800 w 2339340"/>
                <a:gd name="connsiteY61" fmla="*/ 4130040 h 6236970"/>
                <a:gd name="connsiteX62" fmla="*/ 1116330 w 2339340"/>
                <a:gd name="connsiteY62" fmla="*/ 3775710 h 6236970"/>
                <a:gd name="connsiteX63" fmla="*/ 1165860 w 2339340"/>
                <a:gd name="connsiteY63" fmla="*/ 3375660 h 6236970"/>
                <a:gd name="connsiteX64" fmla="*/ 1238250 w 2339340"/>
                <a:gd name="connsiteY64" fmla="*/ 3882390 h 6236970"/>
                <a:gd name="connsiteX65" fmla="*/ 1280160 w 2339340"/>
                <a:gd name="connsiteY65" fmla="*/ 4366260 h 6236970"/>
                <a:gd name="connsiteX66" fmla="*/ 1310640 w 2339340"/>
                <a:gd name="connsiteY66" fmla="*/ 4533900 h 6236970"/>
                <a:gd name="connsiteX67" fmla="*/ 1272540 w 2339340"/>
                <a:gd name="connsiteY67" fmla="*/ 4838700 h 6236970"/>
                <a:gd name="connsiteX68" fmla="*/ 1242060 w 2339340"/>
                <a:gd name="connsiteY68" fmla="*/ 5059680 h 6236970"/>
                <a:gd name="connsiteX69" fmla="*/ 1276350 w 2339340"/>
                <a:gd name="connsiteY69" fmla="*/ 5288280 h 6236970"/>
                <a:gd name="connsiteX70" fmla="*/ 1333500 w 2339340"/>
                <a:gd name="connsiteY70" fmla="*/ 5494020 h 6236970"/>
                <a:gd name="connsiteX71" fmla="*/ 1314450 w 2339340"/>
                <a:gd name="connsiteY71" fmla="*/ 5615940 h 6236970"/>
                <a:gd name="connsiteX72" fmla="*/ 1264920 w 2339340"/>
                <a:gd name="connsiteY72" fmla="*/ 5795010 h 6236970"/>
                <a:gd name="connsiteX73" fmla="*/ 1264920 w 2339340"/>
                <a:gd name="connsiteY73" fmla="*/ 5901690 h 6236970"/>
                <a:gd name="connsiteX74" fmla="*/ 1424940 w 2339340"/>
                <a:gd name="connsiteY74" fmla="*/ 6236970 h 6236970"/>
                <a:gd name="connsiteX75" fmla="*/ 1565910 w 2339340"/>
                <a:gd name="connsiteY75" fmla="*/ 6065520 h 6236970"/>
                <a:gd name="connsiteX76" fmla="*/ 1604010 w 2339340"/>
                <a:gd name="connsiteY76" fmla="*/ 6012180 h 6236970"/>
                <a:gd name="connsiteX77" fmla="*/ 1524000 w 2339340"/>
                <a:gd name="connsiteY77" fmla="*/ 5844540 h 6236970"/>
                <a:gd name="connsiteX78" fmla="*/ 1466850 w 2339340"/>
                <a:gd name="connsiteY78" fmla="*/ 5718810 h 6236970"/>
                <a:gd name="connsiteX79" fmla="*/ 1440180 w 2339340"/>
                <a:gd name="connsiteY79" fmla="*/ 5638800 h 6236970"/>
                <a:gd name="connsiteX80" fmla="*/ 1546860 w 2339340"/>
                <a:gd name="connsiteY80" fmla="*/ 5078730 h 6236970"/>
                <a:gd name="connsiteX81" fmla="*/ 1600200 w 2339340"/>
                <a:gd name="connsiteY81" fmla="*/ 4507230 h 6236970"/>
                <a:gd name="connsiteX82" fmla="*/ 1684020 w 2339340"/>
                <a:gd name="connsiteY82" fmla="*/ 4027170 h 6236970"/>
                <a:gd name="connsiteX83" fmla="*/ 1703070 w 2339340"/>
                <a:gd name="connsiteY83" fmla="*/ 3688080 h 6236970"/>
                <a:gd name="connsiteX84" fmla="*/ 1673305 w 2339340"/>
                <a:gd name="connsiteY84" fmla="*/ 3083005 h 6236970"/>
                <a:gd name="connsiteX85" fmla="*/ 1630680 w 2339340"/>
                <a:gd name="connsiteY85" fmla="*/ 2868930 h 6236970"/>
                <a:gd name="connsiteX86" fmla="*/ 1607820 w 2339340"/>
                <a:gd name="connsiteY86" fmla="*/ 2750820 h 6236970"/>
                <a:gd name="connsiteX87" fmla="*/ 1584960 w 2339340"/>
                <a:gd name="connsiteY87" fmla="*/ 2423160 h 6236970"/>
                <a:gd name="connsiteX88" fmla="*/ 1584960 w 2339340"/>
                <a:gd name="connsiteY88" fmla="*/ 2072640 h 6236970"/>
                <a:gd name="connsiteX89" fmla="*/ 1619250 w 2339340"/>
                <a:gd name="connsiteY89" fmla="*/ 1771650 h 6236970"/>
                <a:gd name="connsiteX90" fmla="*/ 1691640 w 2339340"/>
                <a:gd name="connsiteY90" fmla="*/ 1501140 h 6236970"/>
                <a:gd name="connsiteX91" fmla="*/ 1954530 w 2339340"/>
                <a:gd name="connsiteY91" fmla="*/ 1924050 h 6236970"/>
                <a:gd name="connsiteX92" fmla="*/ 2045970 w 2339340"/>
                <a:gd name="connsiteY92" fmla="*/ 2045970 h 6236970"/>
                <a:gd name="connsiteX93" fmla="*/ 1840230 w 2339340"/>
                <a:gd name="connsiteY93" fmla="*/ 2358390 h 6236970"/>
                <a:gd name="connsiteX94" fmla="*/ 1729740 w 2339340"/>
                <a:gd name="connsiteY94" fmla="*/ 2545080 h 6236970"/>
                <a:gd name="connsiteX95" fmla="*/ 1672590 w 2339340"/>
                <a:gd name="connsiteY95" fmla="*/ 2674620 h 6236970"/>
                <a:gd name="connsiteX96" fmla="*/ 1606391 w 2339340"/>
                <a:gd name="connsiteY96" fmla="*/ 2746296 h 6236970"/>
                <a:gd name="connsiteX97" fmla="*/ 1658302 w 2339340"/>
                <a:gd name="connsiteY97" fmla="*/ 3010615 h 6236970"/>
                <a:gd name="connsiteX98" fmla="*/ 1729740 w 2339340"/>
                <a:gd name="connsiteY98" fmla="*/ 2891790 h 6236970"/>
                <a:gd name="connsiteX99" fmla="*/ 1927860 w 2339340"/>
                <a:gd name="connsiteY99" fmla="*/ 2689860 h 6236970"/>
                <a:gd name="connsiteX100" fmla="*/ 2065020 w 2339340"/>
                <a:gd name="connsiteY100" fmla="*/ 2548890 h 6236970"/>
                <a:gd name="connsiteX101" fmla="*/ 2202180 w 2339340"/>
                <a:gd name="connsiteY101" fmla="*/ 2339340 h 6236970"/>
                <a:gd name="connsiteX102" fmla="*/ 2339340 w 2339340"/>
                <a:gd name="connsiteY102" fmla="*/ 2049780 h 6236970"/>
                <a:gd name="connsiteX103" fmla="*/ 2293620 w 2339340"/>
                <a:gd name="connsiteY103" fmla="*/ 1958340 h 6236970"/>
                <a:gd name="connsiteX104" fmla="*/ 2232660 w 2339340"/>
                <a:gd name="connsiteY104" fmla="*/ 1752600 h 6236970"/>
                <a:gd name="connsiteX105" fmla="*/ 2175510 w 2339340"/>
                <a:gd name="connsiteY105" fmla="*/ 1565910 h 6236970"/>
                <a:gd name="connsiteX106" fmla="*/ 2065020 w 2339340"/>
                <a:gd name="connsiteY106" fmla="*/ 1352550 h 6236970"/>
                <a:gd name="connsiteX107" fmla="*/ 1958340 w 2339340"/>
                <a:gd name="connsiteY107" fmla="*/ 1169670 h 6236970"/>
                <a:gd name="connsiteX108" fmla="*/ 1878330 w 2339340"/>
                <a:gd name="connsiteY108" fmla="*/ 1043940 h 6236970"/>
                <a:gd name="connsiteX109" fmla="*/ 1752600 w 2339340"/>
                <a:gd name="connsiteY109" fmla="*/ 975360 h 6236970"/>
                <a:gd name="connsiteX110" fmla="*/ 1645920 w 2339340"/>
                <a:gd name="connsiteY110" fmla="*/ 956310 h 6236970"/>
                <a:gd name="connsiteX111" fmla="*/ 1546860 w 2339340"/>
                <a:gd name="connsiteY111" fmla="*/ 922020 h 6236970"/>
                <a:gd name="connsiteX112" fmla="*/ 1276350 w 2339340"/>
                <a:gd name="connsiteY112" fmla="*/ 861060 h 6236970"/>
                <a:gd name="connsiteX113" fmla="*/ 1257300 w 2339340"/>
                <a:gd name="connsiteY113" fmla="*/ 739140 h 6236970"/>
                <a:gd name="connsiteX114" fmla="*/ 1325880 w 2339340"/>
                <a:gd name="connsiteY114" fmla="*/ 594360 h 6236970"/>
                <a:gd name="connsiteX115" fmla="*/ 1363980 w 2339340"/>
                <a:gd name="connsiteY115" fmla="*/ 537210 h 6236970"/>
                <a:gd name="connsiteX116" fmla="*/ 1352550 w 2339340"/>
                <a:gd name="connsiteY116" fmla="*/ 438150 h 6236970"/>
                <a:gd name="connsiteX117" fmla="*/ 1348740 w 2339340"/>
                <a:gd name="connsiteY117" fmla="*/ 308610 h 6236970"/>
                <a:gd name="connsiteX118" fmla="*/ 1306830 w 2339340"/>
                <a:gd name="connsiteY118" fmla="*/ 114300 h 6236970"/>
                <a:gd name="connsiteX119" fmla="*/ 1188720 w 2339340"/>
                <a:gd name="connsiteY119" fmla="*/ 38100 h 6236970"/>
                <a:gd name="connsiteX120" fmla="*/ 1143000 w 2339340"/>
                <a:gd name="connsiteY120" fmla="*/ 11430 h 6236970"/>
                <a:gd name="connsiteX121" fmla="*/ 1093470 w 2339340"/>
                <a:gd name="connsiteY121" fmla="*/ 22860 h 6236970"/>
                <a:gd name="connsiteX0" fmla="*/ 1077992 w 2339340"/>
                <a:gd name="connsiteY0" fmla="*/ 0 h 6253401"/>
                <a:gd name="connsiteX1" fmla="*/ 970359 w 2339340"/>
                <a:gd name="connsiteY1" fmla="*/ 77867 h 6253401"/>
                <a:gd name="connsiteX2" fmla="*/ 967740 w 2339340"/>
                <a:gd name="connsiteY2" fmla="*/ 16431 h 6253401"/>
                <a:gd name="connsiteX3" fmla="*/ 872490 w 2339340"/>
                <a:gd name="connsiteY3" fmla="*/ 138351 h 6253401"/>
                <a:gd name="connsiteX4" fmla="*/ 849630 w 2339340"/>
                <a:gd name="connsiteY4" fmla="*/ 103347 h 6253401"/>
                <a:gd name="connsiteX5" fmla="*/ 804863 w 2339340"/>
                <a:gd name="connsiteY5" fmla="*/ 232886 h 6253401"/>
                <a:gd name="connsiteX6" fmla="*/ 782955 w 2339340"/>
                <a:gd name="connsiteY6" fmla="*/ 466725 h 6253401"/>
                <a:gd name="connsiteX7" fmla="*/ 754380 w 2339340"/>
                <a:gd name="connsiteY7" fmla="*/ 481251 h 6253401"/>
                <a:gd name="connsiteX8" fmla="*/ 781050 w 2339340"/>
                <a:gd name="connsiteY8" fmla="*/ 565071 h 6253401"/>
                <a:gd name="connsiteX9" fmla="*/ 822960 w 2339340"/>
                <a:gd name="connsiteY9" fmla="*/ 641271 h 6253401"/>
                <a:gd name="connsiteX10" fmla="*/ 887730 w 2339340"/>
                <a:gd name="connsiteY10" fmla="*/ 706041 h 6253401"/>
                <a:gd name="connsiteX11" fmla="*/ 925830 w 2339340"/>
                <a:gd name="connsiteY11" fmla="*/ 786051 h 6253401"/>
                <a:gd name="connsiteX12" fmla="*/ 925830 w 2339340"/>
                <a:gd name="connsiteY12" fmla="*/ 877491 h 6253401"/>
                <a:gd name="connsiteX13" fmla="*/ 803910 w 2339340"/>
                <a:gd name="connsiteY13" fmla="*/ 938451 h 6253401"/>
                <a:gd name="connsiteX14" fmla="*/ 701040 w 2339340"/>
                <a:gd name="connsiteY14" fmla="*/ 965121 h 6253401"/>
                <a:gd name="connsiteX15" fmla="*/ 556260 w 2339340"/>
                <a:gd name="connsiteY15" fmla="*/ 968931 h 6253401"/>
                <a:gd name="connsiteX16" fmla="*/ 403860 w 2339340"/>
                <a:gd name="connsiteY16" fmla="*/ 1018461 h 6253401"/>
                <a:gd name="connsiteX17" fmla="*/ 320040 w 2339340"/>
                <a:gd name="connsiteY17" fmla="*/ 1102281 h 6253401"/>
                <a:gd name="connsiteX18" fmla="*/ 247650 w 2339340"/>
                <a:gd name="connsiteY18" fmla="*/ 1292781 h 6253401"/>
                <a:gd name="connsiteX19" fmla="*/ 163830 w 2339340"/>
                <a:gd name="connsiteY19" fmla="*/ 1586151 h 6253401"/>
                <a:gd name="connsiteX20" fmla="*/ 83820 w 2339340"/>
                <a:gd name="connsiteY20" fmla="*/ 1799511 h 6253401"/>
                <a:gd name="connsiteX21" fmla="*/ 72390 w 2339340"/>
                <a:gd name="connsiteY21" fmla="*/ 1978581 h 6253401"/>
                <a:gd name="connsiteX22" fmla="*/ 0 w 2339340"/>
                <a:gd name="connsiteY22" fmla="*/ 2161461 h 6253401"/>
                <a:gd name="connsiteX23" fmla="*/ 11430 w 2339340"/>
                <a:gd name="connsiteY23" fmla="*/ 2268141 h 6253401"/>
                <a:gd name="connsiteX24" fmla="*/ 106680 w 2339340"/>
                <a:gd name="connsiteY24" fmla="*/ 2443401 h 6253401"/>
                <a:gd name="connsiteX25" fmla="*/ 243840 w 2339340"/>
                <a:gd name="connsiteY25" fmla="*/ 2611041 h 6253401"/>
                <a:gd name="connsiteX26" fmla="*/ 422910 w 2339340"/>
                <a:gd name="connsiteY26" fmla="*/ 2786301 h 6253401"/>
                <a:gd name="connsiteX27" fmla="*/ 609600 w 2339340"/>
                <a:gd name="connsiteY27" fmla="*/ 2946321 h 6253401"/>
                <a:gd name="connsiteX28" fmla="*/ 703183 w 2339340"/>
                <a:gd name="connsiteY28" fmla="*/ 3078956 h 6253401"/>
                <a:gd name="connsiteX29" fmla="*/ 711517 w 2339340"/>
                <a:gd name="connsiteY29" fmla="*/ 2800827 h 6253401"/>
                <a:gd name="connsiteX30" fmla="*/ 647700 w 2339340"/>
                <a:gd name="connsiteY30" fmla="*/ 2748201 h 6253401"/>
                <a:gd name="connsiteX31" fmla="*/ 541020 w 2339340"/>
                <a:gd name="connsiteY31" fmla="*/ 2553891 h 6253401"/>
                <a:gd name="connsiteX32" fmla="*/ 487680 w 2339340"/>
                <a:gd name="connsiteY32" fmla="*/ 2443401 h 6253401"/>
                <a:gd name="connsiteX33" fmla="*/ 293370 w 2339340"/>
                <a:gd name="connsiteY33" fmla="*/ 2222421 h 6253401"/>
                <a:gd name="connsiteX34" fmla="*/ 426720 w 2339340"/>
                <a:gd name="connsiteY34" fmla="*/ 2005251 h 6253401"/>
                <a:gd name="connsiteX35" fmla="*/ 483870 w 2339340"/>
                <a:gd name="connsiteY35" fmla="*/ 1894761 h 6253401"/>
                <a:gd name="connsiteX36" fmla="*/ 544830 w 2339340"/>
                <a:gd name="connsiteY36" fmla="*/ 1658541 h 6253401"/>
                <a:gd name="connsiteX37" fmla="*/ 636270 w 2339340"/>
                <a:gd name="connsiteY37" fmla="*/ 1913811 h 6253401"/>
                <a:gd name="connsiteX38" fmla="*/ 678180 w 2339340"/>
                <a:gd name="connsiteY38" fmla="*/ 2218611 h 6253401"/>
                <a:gd name="connsiteX39" fmla="*/ 689610 w 2339340"/>
                <a:gd name="connsiteY39" fmla="*/ 2504361 h 6253401"/>
                <a:gd name="connsiteX40" fmla="*/ 712470 w 2339340"/>
                <a:gd name="connsiteY40" fmla="*/ 2778681 h 6253401"/>
                <a:gd name="connsiteX41" fmla="*/ 701040 w 2339340"/>
                <a:gd name="connsiteY41" fmla="*/ 3193971 h 6253401"/>
                <a:gd name="connsiteX42" fmla="*/ 643890 w 2339340"/>
                <a:gd name="connsiteY42" fmla="*/ 3799761 h 6253401"/>
                <a:gd name="connsiteX43" fmla="*/ 613410 w 2339340"/>
                <a:gd name="connsiteY43" fmla="*/ 4272201 h 6253401"/>
                <a:gd name="connsiteX44" fmla="*/ 689610 w 2339340"/>
                <a:gd name="connsiteY44" fmla="*/ 4634151 h 6253401"/>
                <a:gd name="connsiteX45" fmla="*/ 803910 w 2339340"/>
                <a:gd name="connsiteY45" fmla="*/ 5232321 h 6253401"/>
                <a:gd name="connsiteX46" fmla="*/ 883920 w 2339340"/>
                <a:gd name="connsiteY46" fmla="*/ 5674281 h 6253401"/>
                <a:gd name="connsiteX47" fmla="*/ 872490 w 2339340"/>
                <a:gd name="connsiteY47" fmla="*/ 5700951 h 6253401"/>
                <a:gd name="connsiteX48" fmla="*/ 693420 w 2339340"/>
                <a:gd name="connsiteY48" fmla="*/ 5910501 h 6253401"/>
                <a:gd name="connsiteX49" fmla="*/ 541020 w 2339340"/>
                <a:gd name="connsiteY49" fmla="*/ 6108621 h 6253401"/>
                <a:gd name="connsiteX50" fmla="*/ 510540 w 2339340"/>
                <a:gd name="connsiteY50" fmla="*/ 6173391 h 6253401"/>
                <a:gd name="connsiteX51" fmla="*/ 701040 w 2339340"/>
                <a:gd name="connsiteY51" fmla="*/ 6108621 h 6253401"/>
                <a:gd name="connsiteX52" fmla="*/ 830580 w 2339340"/>
                <a:gd name="connsiteY52" fmla="*/ 6081951 h 6253401"/>
                <a:gd name="connsiteX53" fmla="*/ 952500 w 2339340"/>
                <a:gd name="connsiteY53" fmla="*/ 5990511 h 6253401"/>
                <a:gd name="connsiteX54" fmla="*/ 963930 w 2339340"/>
                <a:gd name="connsiteY54" fmla="*/ 5887641 h 6253401"/>
                <a:gd name="connsiteX55" fmla="*/ 1108710 w 2339340"/>
                <a:gd name="connsiteY55" fmla="*/ 5834301 h 6253401"/>
                <a:gd name="connsiteX56" fmla="*/ 1108710 w 2339340"/>
                <a:gd name="connsiteY56" fmla="*/ 5807631 h 6253401"/>
                <a:gd name="connsiteX57" fmla="*/ 1032510 w 2339340"/>
                <a:gd name="connsiteY57" fmla="*/ 5651421 h 6253401"/>
                <a:gd name="connsiteX58" fmla="*/ 1043940 w 2339340"/>
                <a:gd name="connsiteY58" fmla="*/ 5297091 h 6253401"/>
                <a:gd name="connsiteX59" fmla="*/ 1074420 w 2339340"/>
                <a:gd name="connsiteY59" fmla="*/ 4904661 h 6253401"/>
                <a:gd name="connsiteX60" fmla="*/ 1002030 w 2339340"/>
                <a:gd name="connsiteY60" fmla="*/ 4439841 h 6253401"/>
                <a:gd name="connsiteX61" fmla="*/ 1066800 w 2339340"/>
                <a:gd name="connsiteY61" fmla="*/ 4146471 h 6253401"/>
                <a:gd name="connsiteX62" fmla="*/ 1116330 w 2339340"/>
                <a:gd name="connsiteY62" fmla="*/ 3792141 h 6253401"/>
                <a:gd name="connsiteX63" fmla="*/ 1165860 w 2339340"/>
                <a:gd name="connsiteY63" fmla="*/ 3392091 h 6253401"/>
                <a:gd name="connsiteX64" fmla="*/ 1238250 w 2339340"/>
                <a:gd name="connsiteY64" fmla="*/ 3898821 h 6253401"/>
                <a:gd name="connsiteX65" fmla="*/ 1280160 w 2339340"/>
                <a:gd name="connsiteY65" fmla="*/ 4382691 h 6253401"/>
                <a:gd name="connsiteX66" fmla="*/ 1310640 w 2339340"/>
                <a:gd name="connsiteY66" fmla="*/ 4550331 h 6253401"/>
                <a:gd name="connsiteX67" fmla="*/ 1272540 w 2339340"/>
                <a:gd name="connsiteY67" fmla="*/ 4855131 h 6253401"/>
                <a:gd name="connsiteX68" fmla="*/ 1242060 w 2339340"/>
                <a:gd name="connsiteY68" fmla="*/ 5076111 h 6253401"/>
                <a:gd name="connsiteX69" fmla="*/ 1276350 w 2339340"/>
                <a:gd name="connsiteY69" fmla="*/ 5304711 h 6253401"/>
                <a:gd name="connsiteX70" fmla="*/ 1333500 w 2339340"/>
                <a:gd name="connsiteY70" fmla="*/ 5510451 h 6253401"/>
                <a:gd name="connsiteX71" fmla="*/ 1314450 w 2339340"/>
                <a:gd name="connsiteY71" fmla="*/ 5632371 h 6253401"/>
                <a:gd name="connsiteX72" fmla="*/ 1264920 w 2339340"/>
                <a:gd name="connsiteY72" fmla="*/ 5811441 h 6253401"/>
                <a:gd name="connsiteX73" fmla="*/ 1264920 w 2339340"/>
                <a:gd name="connsiteY73" fmla="*/ 5918121 h 6253401"/>
                <a:gd name="connsiteX74" fmla="*/ 1424940 w 2339340"/>
                <a:gd name="connsiteY74" fmla="*/ 6253401 h 6253401"/>
                <a:gd name="connsiteX75" fmla="*/ 1565910 w 2339340"/>
                <a:gd name="connsiteY75" fmla="*/ 6081951 h 6253401"/>
                <a:gd name="connsiteX76" fmla="*/ 1604010 w 2339340"/>
                <a:gd name="connsiteY76" fmla="*/ 6028611 h 6253401"/>
                <a:gd name="connsiteX77" fmla="*/ 1524000 w 2339340"/>
                <a:gd name="connsiteY77" fmla="*/ 5860971 h 6253401"/>
                <a:gd name="connsiteX78" fmla="*/ 1466850 w 2339340"/>
                <a:gd name="connsiteY78" fmla="*/ 5735241 h 6253401"/>
                <a:gd name="connsiteX79" fmla="*/ 1440180 w 2339340"/>
                <a:gd name="connsiteY79" fmla="*/ 5655231 h 6253401"/>
                <a:gd name="connsiteX80" fmla="*/ 1546860 w 2339340"/>
                <a:gd name="connsiteY80" fmla="*/ 5095161 h 6253401"/>
                <a:gd name="connsiteX81" fmla="*/ 1600200 w 2339340"/>
                <a:gd name="connsiteY81" fmla="*/ 4523661 h 6253401"/>
                <a:gd name="connsiteX82" fmla="*/ 1684020 w 2339340"/>
                <a:gd name="connsiteY82" fmla="*/ 4043601 h 6253401"/>
                <a:gd name="connsiteX83" fmla="*/ 1703070 w 2339340"/>
                <a:gd name="connsiteY83" fmla="*/ 3704511 h 6253401"/>
                <a:gd name="connsiteX84" fmla="*/ 1673305 w 2339340"/>
                <a:gd name="connsiteY84" fmla="*/ 3099436 h 6253401"/>
                <a:gd name="connsiteX85" fmla="*/ 1630680 w 2339340"/>
                <a:gd name="connsiteY85" fmla="*/ 2885361 h 6253401"/>
                <a:gd name="connsiteX86" fmla="*/ 1607820 w 2339340"/>
                <a:gd name="connsiteY86" fmla="*/ 2767251 h 6253401"/>
                <a:gd name="connsiteX87" fmla="*/ 1584960 w 2339340"/>
                <a:gd name="connsiteY87" fmla="*/ 2439591 h 6253401"/>
                <a:gd name="connsiteX88" fmla="*/ 1584960 w 2339340"/>
                <a:gd name="connsiteY88" fmla="*/ 2089071 h 6253401"/>
                <a:gd name="connsiteX89" fmla="*/ 1619250 w 2339340"/>
                <a:gd name="connsiteY89" fmla="*/ 1788081 h 6253401"/>
                <a:gd name="connsiteX90" fmla="*/ 1691640 w 2339340"/>
                <a:gd name="connsiteY90" fmla="*/ 1517571 h 6253401"/>
                <a:gd name="connsiteX91" fmla="*/ 1954530 w 2339340"/>
                <a:gd name="connsiteY91" fmla="*/ 1940481 h 6253401"/>
                <a:gd name="connsiteX92" fmla="*/ 2045970 w 2339340"/>
                <a:gd name="connsiteY92" fmla="*/ 2062401 h 6253401"/>
                <a:gd name="connsiteX93" fmla="*/ 1840230 w 2339340"/>
                <a:gd name="connsiteY93" fmla="*/ 2374821 h 6253401"/>
                <a:gd name="connsiteX94" fmla="*/ 1729740 w 2339340"/>
                <a:gd name="connsiteY94" fmla="*/ 2561511 h 6253401"/>
                <a:gd name="connsiteX95" fmla="*/ 1672590 w 2339340"/>
                <a:gd name="connsiteY95" fmla="*/ 2691051 h 6253401"/>
                <a:gd name="connsiteX96" fmla="*/ 1606391 w 2339340"/>
                <a:gd name="connsiteY96" fmla="*/ 2762727 h 6253401"/>
                <a:gd name="connsiteX97" fmla="*/ 1658302 w 2339340"/>
                <a:gd name="connsiteY97" fmla="*/ 3027046 h 6253401"/>
                <a:gd name="connsiteX98" fmla="*/ 1729740 w 2339340"/>
                <a:gd name="connsiteY98" fmla="*/ 2908221 h 6253401"/>
                <a:gd name="connsiteX99" fmla="*/ 1927860 w 2339340"/>
                <a:gd name="connsiteY99" fmla="*/ 2706291 h 6253401"/>
                <a:gd name="connsiteX100" fmla="*/ 2065020 w 2339340"/>
                <a:gd name="connsiteY100" fmla="*/ 2565321 h 6253401"/>
                <a:gd name="connsiteX101" fmla="*/ 2202180 w 2339340"/>
                <a:gd name="connsiteY101" fmla="*/ 2355771 h 6253401"/>
                <a:gd name="connsiteX102" fmla="*/ 2339340 w 2339340"/>
                <a:gd name="connsiteY102" fmla="*/ 2066211 h 6253401"/>
                <a:gd name="connsiteX103" fmla="*/ 2293620 w 2339340"/>
                <a:gd name="connsiteY103" fmla="*/ 1974771 h 6253401"/>
                <a:gd name="connsiteX104" fmla="*/ 2232660 w 2339340"/>
                <a:gd name="connsiteY104" fmla="*/ 1769031 h 6253401"/>
                <a:gd name="connsiteX105" fmla="*/ 2175510 w 2339340"/>
                <a:gd name="connsiteY105" fmla="*/ 1582341 h 6253401"/>
                <a:gd name="connsiteX106" fmla="*/ 2065020 w 2339340"/>
                <a:gd name="connsiteY106" fmla="*/ 1368981 h 6253401"/>
                <a:gd name="connsiteX107" fmla="*/ 1958340 w 2339340"/>
                <a:gd name="connsiteY107" fmla="*/ 1186101 h 6253401"/>
                <a:gd name="connsiteX108" fmla="*/ 1878330 w 2339340"/>
                <a:gd name="connsiteY108" fmla="*/ 1060371 h 6253401"/>
                <a:gd name="connsiteX109" fmla="*/ 1752600 w 2339340"/>
                <a:gd name="connsiteY109" fmla="*/ 991791 h 6253401"/>
                <a:gd name="connsiteX110" fmla="*/ 1645920 w 2339340"/>
                <a:gd name="connsiteY110" fmla="*/ 972741 h 6253401"/>
                <a:gd name="connsiteX111" fmla="*/ 1546860 w 2339340"/>
                <a:gd name="connsiteY111" fmla="*/ 938451 h 6253401"/>
                <a:gd name="connsiteX112" fmla="*/ 1276350 w 2339340"/>
                <a:gd name="connsiteY112" fmla="*/ 877491 h 6253401"/>
                <a:gd name="connsiteX113" fmla="*/ 1257300 w 2339340"/>
                <a:gd name="connsiteY113" fmla="*/ 755571 h 6253401"/>
                <a:gd name="connsiteX114" fmla="*/ 1325880 w 2339340"/>
                <a:gd name="connsiteY114" fmla="*/ 610791 h 6253401"/>
                <a:gd name="connsiteX115" fmla="*/ 1363980 w 2339340"/>
                <a:gd name="connsiteY115" fmla="*/ 553641 h 6253401"/>
                <a:gd name="connsiteX116" fmla="*/ 1352550 w 2339340"/>
                <a:gd name="connsiteY116" fmla="*/ 454581 h 6253401"/>
                <a:gd name="connsiteX117" fmla="*/ 1348740 w 2339340"/>
                <a:gd name="connsiteY117" fmla="*/ 325041 h 6253401"/>
                <a:gd name="connsiteX118" fmla="*/ 1306830 w 2339340"/>
                <a:gd name="connsiteY118" fmla="*/ 130731 h 6253401"/>
                <a:gd name="connsiteX119" fmla="*/ 1188720 w 2339340"/>
                <a:gd name="connsiteY119" fmla="*/ 54531 h 6253401"/>
                <a:gd name="connsiteX120" fmla="*/ 1143000 w 2339340"/>
                <a:gd name="connsiteY120" fmla="*/ 27861 h 6253401"/>
                <a:gd name="connsiteX121" fmla="*/ 1077992 w 2339340"/>
                <a:gd name="connsiteY121" fmla="*/ 0 h 6253401"/>
                <a:gd name="connsiteX0" fmla="*/ 1077992 w 2339340"/>
                <a:gd name="connsiteY0" fmla="*/ 0 h 6253401"/>
                <a:gd name="connsiteX1" fmla="*/ 970359 w 2339340"/>
                <a:gd name="connsiteY1" fmla="*/ 77867 h 6253401"/>
                <a:gd name="connsiteX2" fmla="*/ 967740 w 2339340"/>
                <a:gd name="connsiteY2" fmla="*/ 16431 h 6253401"/>
                <a:gd name="connsiteX3" fmla="*/ 872490 w 2339340"/>
                <a:gd name="connsiteY3" fmla="*/ 138351 h 6253401"/>
                <a:gd name="connsiteX4" fmla="*/ 849630 w 2339340"/>
                <a:gd name="connsiteY4" fmla="*/ 103347 h 6253401"/>
                <a:gd name="connsiteX5" fmla="*/ 804863 w 2339340"/>
                <a:gd name="connsiteY5" fmla="*/ 232886 h 6253401"/>
                <a:gd name="connsiteX6" fmla="*/ 782955 w 2339340"/>
                <a:gd name="connsiteY6" fmla="*/ 466725 h 6253401"/>
                <a:gd name="connsiteX7" fmla="*/ 754380 w 2339340"/>
                <a:gd name="connsiteY7" fmla="*/ 481251 h 6253401"/>
                <a:gd name="connsiteX8" fmla="*/ 781050 w 2339340"/>
                <a:gd name="connsiteY8" fmla="*/ 565071 h 6253401"/>
                <a:gd name="connsiteX9" fmla="*/ 822960 w 2339340"/>
                <a:gd name="connsiteY9" fmla="*/ 641271 h 6253401"/>
                <a:gd name="connsiteX10" fmla="*/ 887730 w 2339340"/>
                <a:gd name="connsiteY10" fmla="*/ 706041 h 6253401"/>
                <a:gd name="connsiteX11" fmla="*/ 925830 w 2339340"/>
                <a:gd name="connsiteY11" fmla="*/ 786051 h 6253401"/>
                <a:gd name="connsiteX12" fmla="*/ 925830 w 2339340"/>
                <a:gd name="connsiteY12" fmla="*/ 877491 h 6253401"/>
                <a:gd name="connsiteX13" fmla="*/ 803910 w 2339340"/>
                <a:gd name="connsiteY13" fmla="*/ 938451 h 6253401"/>
                <a:gd name="connsiteX14" fmla="*/ 701040 w 2339340"/>
                <a:gd name="connsiteY14" fmla="*/ 965121 h 6253401"/>
                <a:gd name="connsiteX15" fmla="*/ 556260 w 2339340"/>
                <a:gd name="connsiteY15" fmla="*/ 968931 h 6253401"/>
                <a:gd name="connsiteX16" fmla="*/ 403860 w 2339340"/>
                <a:gd name="connsiteY16" fmla="*/ 1018461 h 6253401"/>
                <a:gd name="connsiteX17" fmla="*/ 320040 w 2339340"/>
                <a:gd name="connsiteY17" fmla="*/ 1102281 h 6253401"/>
                <a:gd name="connsiteX18" fmla="*/ 247650 w 2339340"/>
                <a:gd name="connsiteY18" fmla="*/ 1292781 h 6253401"/>
                <a:gd name="connsiteX19" fmla="*/ 163830 w 2339340"/>
                <a:gd name="connsiteY19" fmla="*/ 1586151 h 6253401"/>
                <a:gd name="connsiteX20" fmla="*/ 83820 w 2339340"/>
                <a:gd name="connsiteY20" fmla="*/ 1799511 h 6253401"/>
                <a:gd name="connsiteX21" fmla="*/ 72390 w 2339340"/>
                <a:gd name="connsiteY21" fmla="*/ 1978581 h 6253401"/>
                <a:gd name="connsiteX22" fmla="*/ 0 w 2339340"/>
                <a:gd name="connsiteY22" fmla="*/ 2161461 h 6253401"/>
                <a:gd name="connsiteX23" fmla="*/ 11430 w 2339340"/>
                <a:gd name="connsiteY23" fmla="*/ 2268141 h 6253401"/>
                <a:gd name="connsiteX24" fmla="*/ 106680 w 2339340"/>
                <a:gd name="connsiteY24" fmla="*/ 2443401 h 6253401"/>
                <a:gd name="connsiteX25" fmla="*/ 243840 w 2339340"/>
                <a:gd name="connsiteY25" fmla="*/ 2611041 h 6253401"/>
                <a:gd name="connsiteX26" fmla="*/ 422910 w 2339340"/>
                <a:gd name="connsiteY26" fmla="*/ 2786301 h 6253401"/>
                <a:gd name="connsiteX27" fmla="*/ 609600 w 2339340"/>
                <a:gd name="connsiteY27" fmla="*/ 2946321 h 6253401"/>
                <a:gd name="connsiteX28" fmla="*/ 703183 w 2339340"/>
                <a:gd name="connsiteY28" fmla="*/ 3078956 h 6253401"/>
                <a:gd name="connsiteX29" fmla="*/ 711517 w 2339340"/>
                <a:gd name="connsiteY29" fmla="*/ 2800827 h 6253401"/>
                <a:gd name="connsiteX30" fmla="*/ 647700 w 2339340"/>
                <a:gd name="connsiteY30" fmla="*/ 2748201 h 6253401"/>
                <a:gd name="connsiteX31" fmla="*/ 541020 w 2339340"/>
                <a:gd name="connsiteY31" fmla="*/ 2553891 h 6253401"/>
                <a:gd name="connsiteX32" fmla="*/ 487680 w 2339340"/>
                <a:gd name="connsiteY32" fmla="*/ 2443401 h 6253401"/>
                <a:gd name="connsiteX33" fmla="*/ 293370 w 2339340"/>
                <a:gd name="connsiteY33" fmla="*/ 2222421 h 6253401"/>
                <a:gd name="connsiteX34" fmla="*/ 426720 w 2339340"/>
                <a:gd name="connsiteY34" fmla="*/ 2005251 h 6253401"/>
                <a:gd name="connsiteX35" fmla="*/ 483870 w 2339340"/>
                <a:gd name="connsiteY35" fmla="*/ 1894761 h 6253401"/>
                <a:gd name="connsiteX36" fmla="*/ 544830 w 2339340"/>
                <a:gd name="connsiteY36" fmla="*/ 1658541 h 6253401"/>
                <a:gd name="connsiteX37" fmla="*/ 636270 w 2339340"/>
                <a:gd name="connsiteY37" fmla="*/ 1913811 h 6253401"/>
                <a:gd name="connsiteX38" fmla="*/ 678180 w 2339340"/>
                <a:gd name="connsiteY38" fmla="*/ 2218611 h 6253401"/>
                <a:gd name="connsiteX39" fmla="*/ 689610 w 2339340"/>
                <a:gd name="connsiteY39" fmla="*/ 2504361 h 6253401"/>
                <a:gd name="connsiteX40" fmla="*/ 712470 w 2339340"/>
                <a:gd name="connsiteY40" fmla="*/ 2778681 h 6253401"/>
                <a:gd name="connsiteX41" fmla="*/ 701040 w 2339340"/>
                <a:gd name="connsiteY41" fmla="*/ 3193971 h 6253401"/>
                <a:gd name="connsiteX42" fmla="*/ 643890 w 2339340"/>
                <a:gd name="connsiteY42" fmla="*/ 3799761 h 6253401"/>
                <a:gd name="connsiteX43" fmla="*/ 613410 w 2339340"/>
                <a:gd name="connsiteY43" fmla="*/ 4272201 h 6253401"/>
                <a:gd name="connsiteX44" fmla="*/ 689610 w 2339340"/>
                <a:gd name="connsiteY44" fmla="*/ 4634151 h 6253401"/>
                <a:gd name="connsiteX45" fmla="*/ 803910 w 2339340"/>
                <a:gd name="connsiteY45" fmla="*/ 5232321 h 6253401"/>
                <a:gd name="connsiteX46" fmla="*/ 883920 w 2339340"/>
                <a:gd name="connsiteY46" fmla="*/ 5674281 h 6253401"/>
                <a:gd name="connsiteX47" fmla="*/ 872490 w 2339340"/>
                <a:gd name="connsiteY47" fmla="*/ 5700951 h 6253401"/>
                <a:gd name="connsiteX48" fmla="*/ 693420 w 2339340"/>
                <a:gd name="connsiteY48" fmla="*/ 5910501 h 6253401"/>
                <a:gd name="connsiteX49" fmla="*/ 541020 w 2339340"/>
                <a:gd name="connsiteY49" fmla="*/ 6108621 h 6253401"/>
                <a:gd name="connsiteX50" fmla="*/ 510540 w 2339340"/>
                <a:gd name="connsiteY50" fmla="*/ 6173391 h 6253401"/>
                <a:gd name="connsiteX51" fmla="*/ 701040 w 2339340"/>
                <a:gd name="connsiteY51" fmla="*/ 6108621 h 6253401"/>
                <a:gd name="connsiteX52" fmla="*/ 830580 w 2339340"/>
                <a:gd name="connsiteY52" fmla="*/ 6081951 h 6253401"/>
                <a:gd name="connsiteX53" fmla="*/ 952500 w 2339340"/>
                <a:gd name="connsiteY53" fmla="*/ 5990511 h 6253401"/>
                <a:gd name="connsiteX54" fmla="*/ 963930 w 2339340"/>
                <a:gd name="connsiteY54" fmla="*/ 5887641 h 6253401"/>
                <a:gd name="connsiteX55" fmla="*/ 1108710 w 2339340"/>
                <a:gd name="connsiteY55" fmla="*/ 5834301 h 6253401"/>
                <a:gd name="connsiteX56" fmla="*/ 1108710 w 2339340"/>
                <a:gd name="connsiteY56" fmla="*/ 5807631 h 6253401"/>
                <a:gd name="connsiteX57" fmla="*/ 1032510 w 2339340"/>
                <a:gd name="connsiteY57" fmla="*/ 5651421 h 6253401"/>
                <a:gd name="connsiteX58" fmla="*/ 1043940 w 2339340"/>
                <a:gd name="connsiteY58" fmla="*/ 5297091 h 6253401"/>
                <a:gd name="connsiteX59" fmla="*/ 1074420 w 2339340"/>
                <a:gd name="connsiteY59" fmla="*/ 4904661 h 6253401"/>
                <a:gd name="connsiteX60" fmla="*/ 1002030 w 2339340"/>
                <a:gd name="connsiteY60" fmla="*/ 4439841 h 6253401"/>
                <a:gd name="connsiteX61" fmla="*/ 1066800 w 2339340"/>
                <a:gd name="connsiteY61" fmla="*/ 4146471 h 6253401"/>
                <a:gd name="connsiteX62" fmla="*/ 1116330 w 2339340"/>
                <a:gd name="connsiteY62" fmla="*/ 3792141 h 6253401"/>
                <a:gd name="connsiteX63" fmla="*/ 1165860 w 2339340"/>
                <a:gd name="connsiteY63" fmla="*/ 3392091 h 6253401"/>
                <a:gd name="connsiteX64" fmla="*/ 1238250 w 2339340"/>
                <a:gd name="connsiteY64" fmla="*/ 3898821 h 6253401"/>
                <a:gd name="connsiteX65" fmla="*/ 1280160 w 2339340"/>
                <a:gd name="connsiteY65" fmla="*/ 4382691 h 6253401"/>
                <a:gd name="connsiteX66" fmla="*/ 1310640 w 2339340"/>
                <a:gd name="connsiteY66" fmla="*/ 4550331 h 6253401"/>
                <a:gd name="connsiteX67" fmla="*/ 1272540 w 2339340"/>
                <a:gd name="connsiteY67" fmla="*/ 4855131 h 6253401"/>
                <a:gd name="connsiteX68" fmla="*/ 1242060 w 2339340"/>
                <a:gd name="connsiteY68" fmla="*/ 5076111 h 6253401"/>
                <a:gd name="connsiteX69" fmla="*/ 1276350 w 2339340"/>
                <a:gd name="connsiteY69" fmla="*/ 5304711 h 6253401"/>
                <a:gd name="connsiteX70" fmla="*/ 1333500 w 2339340"/>
                <a:gd name="connsiteY70" fmla="*/ 5510451 h 6253401"/>
                <a:gd name="connsiteX71" fmla="*/ 1314450 w 2339340"/>
                <a:gd name="connsiteY71" fmla="*/ 5632371 h 6253401"/>
                <a:gd name="connsiteX72" fmla="*/ 1264920 w 2339340"/>
                <a:gd name="connsiteY72" fmla="*/ 5811441 h 6253401"/>
                <a:gd name="connsiteX73" fmla="*/ 1264920 w 2339340"/>
                <a:gd name="connsiteY73" fmla="*/ 5918121 h 6253401"/>
                <a:gd name="connsiteX74" fmla="*/ 1424940 w 2339340"/>
                <a:gd name="connsiteY74" fmla="*/ 6253401 h 6253401"/>
                <a:gd name="connsiteX75" fmla="*/ 1565910 w 2339340"/>
                <a:gd name="connsiteY75" fmla="*/ 6081951 h 6253401"/>
                <a:gd name="connsiteX76" fmla="*/ 1604010 w 2339340"/>
                <a:gd name="connsiteY76" fmla="*/ 6028611 h 6253401"/>
                <a:gd name="connsiteX77" fmla="*/ 1524000 w 2339340"/>
                <a:gd name="connsiteY77" fmla="*/ 5860971 h 6253401"/>
                <a:gd name="connsiteX78" fmla="*/ 1466850 w 2339340"/>
                <a:gd name="connsiteY78" fmla="*/ 5735241 h 6253401"/>
                <a:gd name="connsiteX79" fmla="*/ 1440180 w 2339340"/>
                <a:gd name="connsiteY79" fmla="*/ 5655231 h 6253401"/>
                <a:gd name="connsiteX80" fmla="*/ 1546860 w 2339340"/>
                <a:gd name="connsiteY80" fmla="*/ 5095161 h 6253401"/>
                <a:gd name="connsiteX81" fmla="*/ 1600200 w 2339340"/>
                <a:gd name="connsiteY81" fmla="*/ 4523661 h 6253401"/>
                <a:gd name="connsiteX82" fmla="*/ 1684020 w 2339340"/>
                <a:gd name="connsiteY82" fmla="*/ 4043601 h 6253401"/>
                <a:gd name="connsiteX83" fmla="*/ 1703070 w 2339340"/>
                <a:gd name="connsiteY83" fmla="*/ 3704511 h 6253401"/>
                <a:gd name="connsiteX84" fmla="*/ 1673305 w 2339340"/>
                <a:gd name="connsiteY84" fmla="*/ 3099436 h 6253401"/>
                <a:gd name="connsiteX85" fmla="*/ 1630680 w 2339340"/>
                <a:gd name="connsiteY85" fmla="*/ 2885361 h 6253401"/>
                <a:gd name="connsiteX86" fmla="*/ 1607820 w 2339340"/>
                <a:gd name="connsiteY86" fmla="*/ 2767251 h 6253401"/>
                <a:gd name="connsiteX87" fmla="*/ 1584960 w 2339340"/>
                <a:gd name="connsiteY87" fmla="*/ 2439591 h 6253401"/>
                <a:gd name="connsiteX88" fmla="*/ 1584960 w 2339340"/>
                <a:gd name="connsiteY88" fmla="*/ 2089071 h 6253401"/>
                <a:gd name="connsiteX89" fmla="*/ 1619250 w 2339340"/>
                <a:gd name="connsiteY89" fmla="*/ 1788081 h 6253401"/>
                <a:gd name="connsiteX90" fmla="*/ 1691640 w 2339340"/>
                <a:gd name="connsiteY90" fmla="*/ 1517571 h 6253401"/>
                <a:gd name="connsiteX91" fmla="*/ 1954530 w 2339340"/>
                <a:gd name="connsiteY91" fmla="*/ 1940481 h 6253401"/>
                <a:gd name="connsiteX92" fmla="*/ 2045970 w 2339340"/>
                <a:gd name="connsiteY92" fmla="*/ 2062401 h 6253401"/>
                <a:gd name="connsiteX93" fmla="*/ 1840230 w 2339340"/>
                <a:gd name="connsiteY93" fmla="*/ 2374821 h 6253401"/>
                <a:gd name="connsiteX94" fmla="*/ 1729740 w 2339340"/>
                <a:gd name="connsiteY94" fmla="*/ 2561511 h 6253401"/>
                <a:gd name="connsiteX95" fmla="*/ 1672590 w 2339340"/>
                <a:gd name="connsiteY95" fmla="*/ 2691051 h 6253401"/>
                <a:gd name="connsiteX96" fmla="*/ 1606391 w 2339340"/>
                <a:gd name="connsiteY96" fmla="*/ 2762727 h 6253401"/>
                <a:gd name="connsiteX97" fmla="*/ 1658302 w 2339340"/>
                <a:gd name="connsiteY97" fmla="*/ 3027046 h 6253401"/>
                <a:gd name="connsiteX98" fmla="*/ 1729740 w 2339340"/>
                <a:gd name="connsiteY98" fmla="*/ 2908221 h 6253401"/>
                <a:gd name="connsiteX99" fmla="*/ 1927860 w 2339340"/>
                <a:gd name="connsiteY99" fmla="*/ 2706291 h 6253401"/>
                <a:gd name="connsiteX100" fmla="*/ 2065020 w 2339340"/>
                <a:gd name="connsiteY100" fmla="*/ 2565321 h 6253401"/>
                <a:gd name="connsiteX101" fmla="*/ 2202180 w 2339340"/>
                <a:gd name="connsiteY101" fmla="*/ 2355771 h 6253401"/>
                <a:gd name="connsiteX102" fmla="*/ 2339340 w 2339340"/>
                <a:gd name="connsiteY102" fmla="*/ 2066211 h 6253401"/>
                <a:gd name="connsiteX103" fmla="*/ 2293620 w 2339340"/>
                <a:gd name="connsiteY103" fmla="*/ 1974771 h 6253401"/>
                <a:gd name="connsiteX104" fmla="*/ 2232660 w 2339340"/>
                <a:gd name="connsiteY104" fmla="*/ 1769031 h 6253401"/>
                <a:gd name="connsiteX105" fmla="*/ 2175510 w 2339340"/>
                <a:gd name="connsiteY105" fmla="*/ 1582341 h 6253401"/>
                <a:gd name="connsiteX106" fmla="*/ 2065020 w 2339340"/>
                <a:gd name="connsiteY106" fmla="*/ 1368981 h 6253401"/>
                <a:gd name="connsiteX107" fmla="*/ 1958340 w 2339340"/>
                <a:gd name="connsiteY107" fmla="*/ 1186101 h 6253401"/>
                <a:gd name="connsiteX108" fmla="*/ 1878330 w 2339340"/>
                <a:gd name="connsiteY108" fmla="*/ 1060371 h 6253401"/>
                <a:gd name="connsiteX109" fmla="*/ 1752600 w 2339340"/>
                <a:gd name="connsiteY109" fmla="*/ 991791 h 6253401"/>
                <a:gd name="connsiteX110" fmla="*/ 1645920 w 2339340"/>
                <a:gd name="connsiteY110" fmla="*/ 972741 h 6253401"/>
                <a:gd name="connsiteX111" fmla="*/ 1546860 w 2339340"/>
                <a:gd name="connsiteY111" fmla="*/ 938451 h 6253401"/>
                <a:gd name="connsiteX112" fmla="*/ 1276350 w 2339340"/>
                <a:gd name="connsiteY112" fmla="*/ 877491 h 6253401"/>
                <a:gd name="connsiteX113" fmla="*/ 1257300 w 2339340"/>
                <a:gd name="connsiteY113" fmla="*/ 755571 h 6253401"/>
                <a:gd name="connsiteX114" fmla="*/ 1325880 w 2339340"/>
                <a:gd name="connsiteY114" fmla="*/ 610791 h 6253401"/>
                <a:gd name="connsiteX115" fmla="*/ 1363980 w 2339340"/>
                <a:gd name="connsiteY115" fmla="*/ 553641 h 6253401"/>
                <a:gd name="connsiteX116" fmla="*/ 1352550 w 2339340"/>
                <a:gd name="connsiteY116" fmla="*/ 454581 h 6253401"/>
                <a:gd name="connsiteX117" fmla="*/ 1348740 w 2339340"/>
                <a:gd name="connsiteY117" fmla="*/ 325041 h 6253401"/>
                <a:gd name="connsiteX118" fmla="*/ 1311592 w 2339340"/>
                <a:gd name="connsiteY118" fmla="*/ 99775 h 6253401"/>
                <a:gd name="connsiteX119" fmla="*/ 1188720 w 2339340"/>
                <a:gd name="connsiteY119" fmla="*/ 54531 h 6253401"/>
                <a:gd name="connsiteX120" fmla="*/ 1143000 w 2339340"/>
                <a:gd name="connsiteY120" fmla="*/ 27861 h 6253401"/>
                <a:gd name="connsiteX121" fmla="*/ 1077992 w 2339340"/>
                <a:gd name="connsiteY121" fmla="*/ 0 h 6253401"/>
                <a:gd name="connsiteX0" fmla="*/ 1077992 w 2339340"/>
                <a:gd name="connsiteY0" fmla="*/ 0 h 6253401"/>
                <a:gd name="connsiteX1" fmla="*/ 970359 w 2339340"/>
                <a:gd name="connsiteY1" fmla="*/ 77867 h 6253401"/>
                <a:gd name="connsiteX2" fmla="*/ 967740 w 2339340"/>
                <a:gd name="connsiteY2" fmla="*/ 16431 h 6253401"/>
                <a:gd name="connsiteX3" fmla="*/ 872490 w 2339340"/>
                <a:gd name="connsiteY3" fmla="*/ 138351 h 6253401"/>
                <a:gd name="connsiteX4" fmla="*/ 849630 w 2339340"/>
                <a:gd name="connsiteY4" fmla="*/ 103347 h 6253401"/>
                <a:gd name="connsiteX5" fmla="*/ 804863 w 2339340"/>
                <a:gd name="connsiteY5" fmla="*/ 232886 h 6253401"/>
                <a:gd name="connsiteX6" fmla="*/ 782955 w 2339340"/>
                <a:gd name="connsiteY6" fmla="*/ 466725 h 6253401"/>
                <a:gd name="connsiteX7" fmla="*/ 754380 w 2339340"/>
                <a:gd name="connsiteY7" fmla="*/ 481251 h 6253401"/>
                <a:gd name="connsiteX8" fmla="*/ 781050 w 2339340"/>
                <a:gd name="connsiteY8" fmla="*/ 565071 h 6253401"/>
                <a:gd name="connsiteX9" fmla="*/ 822960 w 2339340"/>
                <a:gd name="connsiteY9" fmla="*/ 641271 h 6253401"/>
                <a:gd name="connsiteX10" fmla="*/ 887730 w 2339340"/>
                <a:gd name="connsiteY10" fmla="*/ 706041 h 6253401"/>
                <a:gd name="connsiteX11" fmla="*/ 925830 w 2339340"/>
                <a:gd name="connsiteY11" fmla="*/ 786051 h 6253401"/>
                <a:gd name="connsiteX12" fmla="*/ 925830 w 2339340"/>
                <a:gd name="connsiteY12" fmla="*/ 877491 h 6253401"/>
                <a:gd name="connsiteX13" fmla="*/ 803910 w 2339340"/>
                <a:gd name="connsiteY13" fmla="*/ 938451 h 6253401"/>
                <a:gd name="connsiteX14" fmla="*/ 701040 w 2339340"/>
                <a:gd name="connsiteY14" fmla="*/ 965121 h 6253401"/>
                <a:gd name="connsiteX15" fmla="*/ 556260 w 2339340"/>
                <a:gd name="connsiteY15" fmla="*/ 968931 h 6253401"/>
                <a:gd name="connsiteX16" fmla="*/ 403860 w 2339340"/>
                <a:gd name="connsiteY16" fmla="*/ 1018461 h 6253401"/>
                <a:gd name="connsiteX17" fmla="*/ 320040 w 2339340"/>
                <a:gd name="connsiteY17" fmla="*/ 1102281 h 6253401"/>
                <a:gd name="connsiteX18" fmla="*/ 247650 w 2339340"/>
                <a:gd name="connsiteY18" fmla="*/ 1292781 h 6253401"/>
                <a:gd name="connsiteX19" fmla="*/ 163830 w 2339340"/>
                <a:gd name="connsiteY19" fmla="*/ 1586151 h 6253401"/>
                <a:gd name="connsiteX20" fmla="*/ 83820 w 2339340"/>
                <a:gd name="connsiteY20" fmla="*/ 1799511 h 6253401"/>
                <a:gd name="connsiteX21" fmla="*/ 72390 w 2339340"/>
                <a:gd name="connsiteY21" fmla="*/ 1978581 h 6253401"/>
                <a:gd name="connsiteX22" fmla="*/ 0 w 2339340"/>
                <a:gd name="connsiteY22" fmla="*/ 2161461 h 6253401"/>
                <a:gd name="connsiteX23" fmla="*/ 11430 w 2339340"/>
                <a:gd name="connsiteY23" fmla="*/ 2268141 h 6253401"/>
                <a:gd name="connsiteX24" fmla="*/ 106680 w 2339340"/>
                <a:gd name="connsiteY24" fmla="*/ 2443401 h 6253401"/>
                <a:gd name="connsiteX25" fmla="*/ 243840 w 2339340"/>
                <a:gd name="connsiteY25" fmla="*/ 2611041 h 6253401"/>
                <a:gd name="connsiteX26" fmla="*/ 422910 w 2339340"/>
                <a:gd name="connsiteY26" fmla="*/ 2786301 h 6253401"/>
                <a:gd name="connsiteX27" fmla="*/ 609600 w 2339340"/>
                <a:gd name="connsiteY27" fmla="*/ 2946321 h 6253401"/>
                <a:gd name="connsiteX28" fmla="*/ 703183 w 2339340"/>
                <a:gd name="connsiteY28" fmla="*/ 3078956 h 6253401"/>
                <a:gd name="connsiteX29" fmla="*/ 711517 w 2339340"/>
                <a:gd name="connsiteY29" fmla="*/ 2800827 h 6253401"/>
                <a:gd name="connsiteX30" fmla="*/ 647700 w 2339340"/>
                <a:gd name="connsiteY30" fmla="*/ 2748201 h 6253401"/>
                <a:gd name="connsiteX31" fmla="*/ 541020 w 2339340"/>
                <a:gd name="connsiteY31" fmla="*/ 2553891 h 6253401"/>
                <a:gd name="connsiteX32" fmla="*/ 487680 w 2339340"/>
                <a:gd name="connsiteY32" fmla="*/ 2443401 h 6253401"/>
                <a:gd name="connsiteX33" fmla="*/ 293370 w 2339340"/>
                <a:gd name="connsiteY33" fmla="*/ 2222421 h 6253401"/>
                <a:gd name="connsiteX34" fmla="*/ 426720 w 2339340"/>
                <a:gd name="connsiteY34" fmla="*/ 2005251 h 6253401"/>
                <a:gd name="connsiteX35" fmla="*/ 483870 w 2339340"/>
                <a:gd name="connsiteY35" fmla="*/ 1894761 h 6253401"/>
                <a:gd name="connsiteX36" fmla="*/ 544830 w 2339340"/>
                <a:gd name="connsiteY36" fmla="*/ 1658541 h 6253401"/>
                <a:gd name="connsiteX37" fmla="*/ 636270 w 2339340"/>
                <a:gd name="connsiteY37" fmla="*/ 1913811 h 6253401"/>
                <a:gd name="connsiteX38" fmla="*/ 678180 w 2339340"/>
                <a:gd name="connsiteY38" fmla="*/ 2218611 h 6253401"/>
                <a:gd name="connsiteX39" fmla="*/ 689610 w 2339340"/>
                <a:gd name="connsiteY39" fmla="*/ 2504361 h 6253401"/>
                <a:gd name="connsiteX40" fmla="*/ 712470 w 2339340"/>
                <a:gd name="connsiteY40" fmla="*/ 2778681 h 6253401"/>
                <a:gd name="connsiteX41" fmla="*/ 701040 w 2339340"/>
                <a:gd name="connsiteY41" fmla="*/ 3193971 h 6253401"/>
                <a:gd name="connsiteX42" fmla="*/ 643890 w 2339340"/>
                <a:gd name="connsiteY42" fmla="*/ 3799761 h 6253401"/>
                <a:gd name="connsiteX43" fmla="*/ 613410 w 2339340"/>
                <a:gd name="connsiteY43" fmla="*/ 4272201 h 6253401"/>
                <a:gd name="connsiteX44" fmla="*/ 689610 w 2339340"/>
                <a:gd name="connsiteY44" fmla="*/ 4634151 h 6253401"/>
                <a:gd name="connsiteX45" fmla="*/ 803910 w 2339340"/>
                <a:gd name="connsiteY45" fmla="*/ 5232321 h 6253401"/>
                <a:gd name="connsiteX46" fmla="*/ 883920 w 2339340"/>
                <a:gd name="connsiteY46" fmla="*/ 5674281 h 6253401"/>
                <a:gd name="connsiteX47" fmla="*/ 872490 w 2339340"/>
                <a:gd name="connsiteY47" fmla="*/ 5700951 h 6253401"/>
                <a:gd name="connsiteX48" fmla="*/ 693420 w 2339340"/>
                <a:gd name="connsiteY48" fmla="*/ 5910501 h 6253401"/>
                <a:gd name="connsiteX49" fmla="*/ 541020 w 2339340"/>
                <a:gd name="connsiteY49" fmla="*/ 6108621 h 6253401"/>
                <a:gd name="connsiteX50" fmla="*/ 510540 w 2339340"/>
                <a:gd name="connsiteY50" fmla="*/ 6173391 h 6253401"/>
                <a:gd name="connsiteX51" fmla="*/ 701040 w 2339340"/>
                <a:gd name="connsiteY51" fmla="*/ 6108621 h 6253401"/>
                <a:gd name="connsiteX52" fmla="*/ 830580 w 2339340"/>
                <a:gd name="connsiteY52" fmla="*/ 6081951 h 6253401"/>
                <a:gd name="connsiteX53" fmla="*/ 952500 w 2339340"/>
                <a:gd name="connsiteY53" fmla="*/ 5990511 h 6253401"/>
                <a:gd name="connsiteX54" fmla="*/ 963930 w 2339340"/>
                <a:gd name="connsiteY54" fmla="*/ 5887641 h 6253401"/>
                <a:gd name="connsiteX55" fmla="*/ 1108710 w 2339340"/>
                <a:gd name="connsiteY55" fmla="*/ 5834301 h 6253401"/>
                <a:gd name="connsiteX56" fmla="*/ 1108710 w 2339340"/>
                <a:gd name="connsiteY56" fmla="*/ 5807631 h 6253401"/>
                <a:gd name="connsiteX57" fmla="*/ 1032510 w 2339340"/>
                <a:gd name="connsiteY57" fmla="*/ 5651421 h 6253401"/>
                <a:gd name="connsiteX58" fmla="*/ 1043940 w 2339340"/>
                <a:gd name="connsiteY58" fmla="*/ 5297091 h 6253401"/>
                <a:gd name="connsiteX59" fmla="*/ 1074420 w 2339340"/>
                <a:gd name="connsiteY59" fmla="*/ 4904661 h 6253401"/>
                <a:gd name="connsiteX60" fmla="*/ 1002030 w 2339340"/>
                <a:gd name="connsiteY60" fmla="*/ 4439841 h 6253401"/>
                <a:gd name="connsiteX61" fmla="*/ 1066800 w 2339340"/>
                <a:gd name="connsiteY61" fmla="*/ 4146471 h 6253401"/>
                <a:gd name="connsiteX62" fmla="*/ 1116330 w 2339340"/>
                <a:gd name="connsiteY62" fmla="*/ 3792141 h 6253401"/>
                <a:gd name="connsiteX63" fmla="*/ 1165860 w 2339340"/>
                <a:gd name="connsiteY63" fmla="*/ 3392091 h 6253401"/>
                <a:gd name="connsiteX64" fmla="*/ 1238250 w 2339340"/>
                <a:gd name="connsiteY64" fmla="*/ 3898821 h 6253401"/>
                <a:gd name="connsiteX65" fmla="*/ 1280160 w 2339340"/>
                <a:gd name="connsiteY65" fmla="*/ 4382691 h 6253401"/>
                <a:gd name="connsiteX66" fmla="*/ 1310640 w 2339340"/>
                <a:gd name="connsiteY66" fmla="*/ 4550331 h 6253401"/>
                <a:gd name="connsiteX67" fmla="*/ 1272540 w 2339340"/>
                <a:gd name="connsiteY67" fmla="*/ 4855131 h 6253401"/>
                <a:gd name="connsiteX68" fmla="*/ 1242060 w 2339340"/>
                <a:gd name="connsiteY68" fmla="*/ 5076111 h 6253401"/>
                <a:gd name="connsiteX69" fmla="*/ 1276350 w 2339340"/>
                <a:gd name="connsiteY69" fmla="*/ 5304711 h 6253401"/>
                <a:gd name="connsiteX70" fmla="*/ 1333500 w 2339340"/>
                <a:gd name="connsiteY70" fmla="*/ 5510451 h 6253401"/>
                <a:gd name="connsiteX71" fmla="*/ 1314450 w 2339340"/>
                <a:gd name="connsiteY71" fmla="*/ 5632371 h 6253401"/>
                <a:gd name="connsiteX72" fmla="*/ 1264920 w 2339340"/>
                <a:gd name="connsiteY72" fmla="*/ 5811441 h 6253401"/>
                <a:gd name="connsiteX73" fmla="*/ 1264920 w 2339340"/>
                <a:gd name="connsiteY73" fmla="*/ 5918121 h 6253401"/>
                <a:gd name="connsiteX74" fmla="*/ 1424940 w 2339340"/>
                <a:gd name="connsiteY74" fmla="*/ 6253401 h 6253401"/>
                <a:gd name="connsiteX75" fmla="*/ 1565910 w 2339340"/>
                <a:gd name="connsiteY75" fmla="*/ 6081951 h 6253401"/>
                <a:gd name="connsiteX76" fmla="*/ 1604010 w 2339340"/>
                <a:gd name="connsiteY76" fmla="*/ 6028611 h 6253401"/>
                <a:gd name="connsiteX77" fmla="*/ 1524000 w 2339340"/>
                <a:gd name="connsiteY77" fmla="*/ 5860971 h 6253401"/>
                <a:gd name="connsiteX78" fmla="*/ 1466850 w 2339340"/>
                <a:gd name="connsiteY78" fmla="*/ 5735241 h 6253401"/>
                <a:gd name="connsiteX79" fmla="*/ 1440180 w 2339340"/>
                <a:gd name="connsiteY79" fmla="*/ 5655231 h 6253401"/>
                <a:gd name="connsiteX80" fmla="*/ 1546860 w 2339340"/>
                <a:gd name="connsiteY80" fmla="*/ 5095161 h 6253401"/>
                <a:gd name="connsiteX81" fmla="*/ 1600200 w 2339340"/>
                <a:gd name="connsiteY81" fmla="*/ 4523661 h 6253401"/>
                <a:gd name="connsiteX82" fmla="*/ 1684020 w 2339340"/>
                <a:gd name="connsiteY82" fmla="*/ 4043601 h 6253401"/>
                <a:gd name="connsiteX83" fmla="*/ 1703070 w 2339340"/>
                <a:gd name="connsiteY83" fmla="*/ 3704511 h 6253401"/>
                <a:gd name="connsiteX84" fmla="*/ 1673305 w 2339340"/>
                <a:gd name="connsiteY84" fmla="*/ 3099436 h 6253401"/>
                <a:gd name="connsiteX85" fmla="*/ 1630680 w 2339340"/>
                <a:gd name="connsiteY85" fmla="*/ 2885361 h 6253401"/>
                <a:gd name="connsiteX86" fmla="*/ 1607820 w 2339340"/>
                <a:gd name="connsiteY86" fmla="*/ 2767251 h 6253401"/>
                <a:gd name="connsiteX87" fmla="*/ 1584960 w 2339340"/>
                <a:gd name="connsiteY87" fmla="*/ 2439591 h 6253401"/>
                <a:gd name="connsiteX88" fmla="*/ 1584960 w 2339340"/>
                <a:gd name="connsiteY88" fmla="*/ 2089071 h 6253401"/>
                <a:gd name="connsiteX89" fmla="*/ 1619250 w 2339340"/>
                <a:gd name="connsiteY89" fmla="*/ 1788081 h 6253401"/>
                <a:gd name="connsiteX90" fmla="*/ 1691640 w 2339340"/>
                <a:gd name="connsiteY90" fmla="*/ 1517571 h 6253401"/>
                <a:gd name="connsiteX91" fmla="*/ 1954530 w 2339340"/>
                <a:gd name="connsiteY91" fmla="*/ 1940481 h 6253401"/>
                <a:gd name="connsiteX92" fmla="*/ 2045970 w 2339340"/>
                <a:gd name="connsiteY92" fmla="*/ 2062401 h 6253401"/>
                <a:gd name="connsiteX93" fmla="*/ 1840230 w 2339340"/>
                <a:gd name="connsiteY93" fmla="*/ 2374821 h 6253401"/>
                <a:gd name="connsiteX94" fmla="*/ 1729740 w 2339340"/>
                <a:gd name="connsiteY94" fmla="*/ 2561511 h 6253401"/>
                <a:gd name="connsiteX95" fmla="*/ 1672590 w 2339340"/>
                <a:gd name="connsiteY95" fmla="*/ 2691051 h 6253401"/>
                <a:gd name="connsiteX96" fmla="*/ 1606391 w 2339340"/>
                <a:gd name="connsiteY96" fmla="*/ 2762727 h 6253401"/>
                <a:gd name="connsiteX97" fmla="*/ 1658302 w 2339340"/>
                <a:gd name="connsiteY97" fmla="*/ 3027046 h 6253401"/>
                <a:gd name="connsiteX98" fmla="*/ 1729740 w 2339340"/>
                <a:gd name="connsiteY98" fmla="*/ 2908221 h 6253401"/>
                <a:gd name="connsiteX99" fmla="*/ 1927860 w 2339340"/>
                <a:gd name="connsiteY99" fmla="*/ 2706291 h 6253401"/>
                <a:gd name="connsiteX100" fmla="*/ 2065020 w 2339340"/>
                <a:gd name="connsiteY100" fmla="*/ 2565321 h 6253401"/>
                <a:gd name="connsiteX101" fmla="*/ 2202180 w 2339340"/>
                <a:gd name="connsiteY101" fmla="*/ 2355771 h 6253401"/>
                <a:gd name="connsiteX102" fmla="*/ 2339340 w 2339340"/>
                <a:gd name="connsiteY102" fmla="*/ 2066211 h 6253401"/>
                <a:gd name="connsiteX103" fmla="*/ 2293620 w 2339340"/>
                <a:gd name="connsiteY103" fmla="*/ 1974771 h 6253401"/>
                <a:gd name="connsiteX104" fmla="*/ 2232660 w 2339340"/>
                <a:gd name="connsiteY104" fmla="*/ 1769031 h 6253401"/>
                <a:gd name="connsiteX105" fmla="*/ 2175510 w 2339340"/>
                <a:gd name="connsiteY105" fmla="*/ 1582341 h 6253401"/>
                <a:gd name="connsiteX106" fmla="*/ 2065020 w 2339340"/>
                <a:gd name="connsiteY106" fmla="*/ 1368981 h 6253401"/>
                <a:gd name="connsiteX107" fmla="*/ 1958340 w 2339340"/>
                <a:gd name="connsiteY107" fmla="*/ 1186101 h 6253401"/>
                <a:gd name="connsiteX108" fmla="*/ 1878330 w 2339340"/>
                <a:gd name="connsiteY108" fmla="*/ 1060371 h 6253401"/>
                <a:gd name="connsiteX109" fmla="*/ 1752600 w 2339340"/>
                <a:gd name="connsiteY109" fmla="*/ 991791 h 6253401"/>
                <a:gd name="connsiteX110" fmla="*/ 1645920 w 2339340"/>
                <a:gd name="connsiteY110" fmla="*/ 972741 h 6253401"/>
                <a:gd name="connsiteX111" fmla="*/ 1546860 w 2339340"/>
                <a:gd name="connsiteY111" fmla="*/ 938451 h 6253401"/>
                <a:gd name="connsiteX112" fmla="*/ 1276350 w 2339340"/>
                <a:gd name="connsiteY112" fmla="*/ 877491 h 6253401"/>
                <a:gd name="connsiteX113" fmla="*/ 1257300 w 2339340"/>
                <a:gd name="connsiteY113" fmla="*/ 755571 h 6253401"/>
                <a:gd name="connsiteX114" fmla="*/ 1325880 w 2339340"/>
                <a:gd name="connsiteY114" fmla="*/ 610791 h 6253401"/>
                <a:gd name="connsiteX115" fmla="*/ 1363980 w 2339340"/>
                <a:gd name="connsiteY115" fmla="*/ 553641 h 6253401"/>
                <a:gd name="connsiteX116" fmla="*/ 1352550 w 2339340"/>
                <a:gd name="connsiteY116" fmla="*/ 454581 h 6253401"/>
                <a:gd name="connsiteX117" fmla="*/ 1359455 w 2339340"/>
                <a:gd name="connsiteY117" fmla="*/ 267891 h 6253401"/>
                <a:gd name="connsiteX118" fmla="*/ 1311592 w 2339340"/>
                <a:gd name="connsiteY118" fmla="*/ 99775 h 6253401"/>
                <a:gd name="connsiteX119" fmla="*/ 1188720 w 2339340"/>
                <a:gd name="connsiteY119" fmla="*/ 54531 h 6253401"/>
                <a:gd name="connsiteX120" fmla="*/ 1143000 w 2339340"/>
                <a:gd name="connsiteY120" fmla="*/ 27861 h 6253401"/>
                <a:gd name="connsiteX121" fmla="*/ 1077992 w 2339340"/>
                <a:gd name="connsiteY121" fmla="*/ 0 h 6253401"/>
                <a:gd name="connsiteX0" fmla="*/ 1077992 w 2339340"/>
                <a:gd name="connsiteY0" fmla="*/ 0 h 6253401"/>
                <a:gd name="connsiteX1" fmla="*/ 970359 w 2339340"/>
                <a:gd name="connsiteY1" fmla="*/ 77867 h 6253401"/>
                <a:gd name="connsiteX2" fmla="*/ 967740 w 2339340"/>
                <a:gd name="connsiteY2" fmla="*/ 16431 h 6253401"/>
                <a:gd name="connsiteX3" fmla="*/ 872490 w 2339340"/>
                <a:gd name="connsiteY3" fmla="*/ 138351 h 6253401"/>
                <a:gd name="connsiteX4" fmla="*/ 849630 w 2339340"/>
                <a:gd name="connsiteY4" fmla="*/ 103347 h 6253401"/>
                <a:gd name="connsiteX5" fmla="*/ 804863 w 2339340"/>
                <a:gd name="connsiteY5" fmla="*/ 232886 h 6253401"/>
                <a:gd name="connsiteX6" fmla="*/ 782955 w 2339340"/>
                <a:gd name="connsiteY6" fmla="*/ 466725 h 6253401"/>
                <a:gd name="connsiteX7" fmla="*/ 754380 w 2339340"/>
                <a:gd name="connsiteY7" fmla="*/ 481251 h 6253401"/>
                <a:gd name="connsiteX8" fmla="*/ 781050 w 2339340"/>
                <a:gd name="connsiteY8" fmla="*/ 565071 h 6253401"/>
                <a:gd name="connsiteX9" fmla="*/ 822960 w 2339340"/>
                <a:gd name="connsiteY9" fmla="*/ 641271 h 6253401"/>
                <a:gd name="connsiteX10" fmla="*/ 887730 w 2339340"/>
                <a:gd name="connsiteY10" fmla="*/ 706041 h 6253401"/>
                <a:gd name="connsiteX11" fmla="*/ 925830 w 2339340"/>
                <a:gd name="connsiteY11" fmla="*/ 786051 h 6253401"/>
                <a:gd name="connsiteX12" fmla="*/ 925830 w 2339340"/>
                <a:gd name="connsiteY12" fmla="*/ 877491 h 6253401"/>
                <a:gd name="connsiteX13" fmla="*/ 803910 w 2339340"/>
                <a:gd name="connsiteY13" fmla="*/ 938451 h 6253401"/>
                <a:gd name="connsiteX14" fmla="*/ 701040 w 2339340"/>
                <a:gd name="connsiteY14" fmla="*/ 965121 h 6253401"/>
                <a:gd name="connsiteX15" fmla="*/ 556260 w 2339340"/>
                <a:gd name="connsiteY15" fmla="*/ 968931 h 6253401"/>
                <a:gd name="connsiteX16" fmla="*/ 403860 w 2339340"/>
                <a:gd name="connsiteY16" fmla="*/ 1018461 h 6253401"/>
                <a:gd name="connsiteX17" fmla="*/ 320040 w 2339340"/>
                <a:gd name="connsiteY17" fmla="*/ 1102281 h 6253401"/>
                <a:gd name="connsiteX18" fmla="*/ 247650 w 2339340"/>
                <a:gd name="connsiteY18" fmla="*/ 1292781 h 6253401"/>
                <a:gd name="connsiteX19" fmla="*/ 163830 w 2339340"/>
                <a:gd name="connsiteY19" fmla="*/ 1586151 h 6253401"/>
                <a:gd name="connsiteX20" fmla="*/ 83820 w 2339340"/>
                <a:gd name="connsiteY20" fmla="*/ 1799511 h 6253401"/>
                <a:gd name="connsiteX21" fmla="*/ 72390 w 2339340"/>
                <a:gd name="connsiteY21" fmla="*/ 1978581 h 6253401"/>
                <a:gd name="connsiteX22" fmla="*/ 0 w 2339340"/>
                <a:gd name="connsiteY22" fmla="*/ 2161461 h 6253401"/>
                <a:gd name="connsiteX23" fmla="*/ 11430 w 2339340"/>
                <a:gd name="connsiteY23" fmla="*/ 2268141 h 6253401"/>
                <a:gd name="connsiteX24" fmla="*/ 106680 w 2339340"/>
                <a:gd name="connsiteY24" fmla="*/ 2443401 h 6253401"/>
                <a:gd name="connsiteX25" fmla="*/ 243840 w 2339340"/>
                <a:gd name="connsiteY25" fmla="*/ 2611041 h 6253401"/>
                <a:gd name="connsiteX26" fmla="*/ 422910 w 2339340"/>
                <a:gd name="connsiteY26" fmla="*/ 2786301 h 6253401"/>
                <a:gd name="connsiteX27" fmla="*/ 609600 w 2339340"/>
                <a:gd name="connsiteY27" fmla="*/ 2946321 h 6253401"/>
                <a:gd name="connsiteX28" fmla="*/ 703183 w 2339340"/>
                <a:gd name="connsiteY28" fmla="*/ 3078956 h 6253401"/>
                <a:gd name="connsiteX29" fmla="*/ 711517 w 2339340"/>
                <a:gd name="connsiteY29" fmla="*/ 2800827 h 6253401"/>
                <a:gd name="connsiteX30" fmla="*/ 647700 w 2339340"/>
                <a:gd name="connsiteY30" fmla="*/ 2748201 h 6253401"/>
                <a:gd name="connsiteX31" fmla="*/ 541020 w 2339340"/>
                <a:gd name="connsiteY31" fmla="*/ 2553891 h 6253401"/>
                <a:gd name="connsiteX32" fmla="*/ 487680 w 2339340"/>
                <a:gd name="connsiteY32" fmla="*/ 2443401 h 6253401"/>
                <a:gd name="connsiteX33" fmla="*/ 293370 w 2339340"/>
                <a:gd name="connsiteY33" fmla="*/ 2222421 h 6253401"/>
                <a:gd name="connsiteX34" fmla="*/ 426720 w 2339340"/>
                <a:gd name="connsiteY34" fmla="*/ 2005251 h 6253401"/>
                <a:gd name="connsiteX35" fmla="*/ 483870 w 2339340"/>
                <a:gd name="connsiteY35" fmla="*/ 1894761 h 6253401"/>
                <a:gd name="connsiteX36" fmla="*/ 544830 w 2339340"/>
                <a:gd name="connsiteY36" fmla="*/ 1658541 h 6253401"/>
                <a:gd name="connsiteX37" fmla="*/ 636270 w 2339340"/>
                <a:gd name="connsiteY37" fmla="*/ 1913811 h 6253401"/>
                <a:gd name="connsiteX38" fmla="*/ 678180 w 2339340"/>
                <a:gd name="connsiteY38" fmla="*/ 2218611 h 6253401"/>
                <a:gd name="connsiteX39" fmla="*/ 689610 w 2339340"/>
                <a:gd name="connsiteY39" fmla="*/ 2504361 h 6253401"/>
                <a:gd name="connsiteX40" fmla="*/ 712470 w 2339340"/>
                <a:gd name="connsiteY40" fmla="*/ 2778681 h 6253401"/>
                <a:gd name="connsiteX41" fmla="*/ 701040 w 2339340"/>
                <a:gd name="connsiteY41" fmla="*/ 3193971 h 6253401"/>
                <a:gd name="connsiteX42" fmla="*/ 643890 w 2339340"/>
                <a:gd name="connsiteY42" fmla="*/ 3799761 h 6253401"/>
                <a:gd name="connsiteX43" fmla="*/ 613410 w 2339340"/>
                <a:gd name="connsiteY43" fmla="*/ 4272201 h 6253401"/>
                <a:gd name="connsiteX44" fmla="*/ 689610 w 2339340"/>
                <a:gd name="connsiteY44" fmla="*/ 4634151 h 6253401"/>
                <a:gd name="connsiteX45" fmla="*/ 803910 w 2339340"/>
                <a:gd name="connsiteY45" fmla="*/ 5232321 h 6253401"/>
                <a:gd name="connsiteX46" fmla="*/ 883920 w 2339340"/>
                <a:gd name="connsiteY46" fmla="*/ 5674281 h 6253401"/>
                <a:gd name="connsiteX47" fmla="*/ 872490 w 2339340"/>
                <a:gd name="connsiteY47" fmla="*/ 5700951 h 6253401"/>
                <a:gd name="connsiteX48" fmla="*/ 693420 w 2339340"/>
                <a:gd name="connsiteY48" fmla="*/ 5910501 h 6253401"/>
                <a:gd name="connsiteX49" fmla="*/ 541020 w 2339340"/>
                <a:gd name="connsiteY49" fmla="*/ 6108621 h 6253401"/>
                <a:gd name="connsiteX50" fmla="*/ 510540 w 2339340"/>
                <a:gd name="connsiteY50" fmla="*/ 6173391 h 6253401"/>
                <a:gd name="connsiteX51" fmla="*/ 701040 w 2339340"/>
                <a:gd name="connsiteY51" fmla="*/ 6108621 h 6253401"/>
                <a:gd name="connsiteX52" fmla="*/ 830580 w 2339340"/>
                <a:gd name="connsiteY52" fmla="*/ 6081951 h 6253401"/>
                <a:gd name="connsiteX53" fmla="*/ 952500 w 2339340"/>
                <a:gd name="connsiteY53" fmla="*/ 5990511 h 6253401"/>
                <a:gd name="connsiteX54" fmla="*/ 963930 w 2339340"/>
                <a:gd name="connsiteY54" fmla="*/ 5887641 h 6253401"/>
                <a:gd name="connsiteX55" fmla="*/ 1108710 w 2339340"/>
                <a:gd name="connsiteY55" fmla="*/ 5834301 h 6253401"/>
                <a:gd name="connsiteX56" fmla="*/ 1108710 w 2339340"/>
                <a:gd name="connsiteY56" fmla="*/ 5807631 h 6253401"/>
                <a:gd name="connsiteX57" fmla="*/ 1032510 w 2339340"/>
                <a:gd name="connsiteY57" fmla="*/ 5651421 h 6253401"/>
                <a:gd name="connsiteX58" fmla="*/ 1043940 w 2339340"/>
                <a:gd name="connsiteY58" fmla="*/ 5297091 h 6253401"/>
                <a:gd name="connsiteX59" fmla="*/ 1074420 w 2339340"/>
                <a:gd name="connsiteY59" fmla="*/ 4904661 h 6253401"/>
                <a:gd name="connsiteX60" fmla="*/ 1002030 w 2339340"/>
                <a:gd name="connsiteY60" fmla="*/ 4439841 h 6253401"/>
                <a:gd name="connsiteX61" fmla="*/ 1066800 w 2339340"/>
                <a:gd name="connsiteY61" fmla="*/ 4146471 h 6253401"/>
                <a:gd name="connsiteX62" fmla="*/ 1116330 w 2339340"/>
                <a:gd name="connsiteY62" fmla="*/ 3792141 h 6253401"/>
                <a:gd name="connsiteX63" fmla="*/ 1165860 w 2339340"/>
                <a:gd name="connsiteY63" fmla="*/ 3392091 h 6253401"/>
                <a:gd name="connsiteX64" fmla="*/ 1238250 w 2339340"/>
                <a:gd name="connsiteY64" fmla="*/ 3898821 h 6253401"/>
                <a:gd name="connsiteX65" fmla="*/ 1280160 w 2339340"/>
                <a:gd name="connsiteY65" fmla="*/ 4382691 h 6253401"/>
                <a:gd name="connsiteX66" fmla="*/ 1310640 w 2339340"/>
                <a:gd name="connsiteY66" fmla="*/ 4550331 h 6253401"/>
                <a:gd name="connsiteX67" fmla="*/ 1272540 w 2339340"/>
                <a:gd name="connsiteY67" fmla="*/ 4855131 h 6253401"/>
                <a:gd name="connsiteX68" fmla="*/ 1242060 w 2339340"/>
                <a:gd name="connsiteY68" fmla="*/ 5076111 h 6253401"/>
                <a:gd name="connsiteX69" fmla="*/ 1276350 w 2339340"/>
                <a:gd name="connsiteY69" fmla="*/ 5304711 h 6253401"/>
                <a:gd name="connsiteX70" fmla="*/ 1333500 w 2339340"/>
                <a:gd name="connsiteY70" fmla="*/ 5510451 h 6253401"/>
                <a:gd name="connsiteX71" fmla="*/ 1314450 w 2339340"/>
                <a:gd name="connsiteY71" fmla="*/ 5632371 h 6253401"/>
                <a:gd name="connsiteX72" fmla="*/ 1264920 w 2339340"/>
                <a:gd name="connsiteY72" fmla="*/ 5811441 h 6253401"/>
                <a:gd name="connsiteX73" fmla="*/ 1264920 w 2339340"/>
                <a:gd name="connsiteY73" fmla="*/ 5918121 h 6253401"/>
                <a:gd name="connsiteX74" fmla="*/ 1424940 w 2339340"/>
                <a:gd name="connsiteY74" fmla="*/ 6253401 h 6253401"/>
                <a:gd name="connsiteX75" fmla="*/ 1565910 w 2339340"/>
                <a:gd name="connsiteY75" fmla="*/ 6081951 h 6253401"/>
                <a:gd name="connsiteX76" fmla="*/ 1604010 w 2339340"/>
                <a:gd name="connsiteY76" fmla="*/ 6028611 h 6253401"/>
                <a:gd name="connsiteX77" fmla="*/ 1524000 w 2339340"/>
                <a:gd name="connsiteY77" fmla="*/ 5860971 h 6253401"/>
                <a:gd name="connsiteX78" fmla="*/ 1466850 w 2339340"/>
                <a:gd name="connsiteY78" fmla="*/ 5735241 h 6253401"/>
                <a:gd name="connsiteX79" fmla="*/ 1440180 w 2339340"/>
                <a:gd name="connsiteY79" fmla="*/ 5655231 h 6253401"/>
                <a:gd name="connsiteX80" fmla="*/ 1546860 w 2339340"/>
                <a:gd name="connsiteY80" fmla="*/ 5095161 h 6253401"/>
                <a:gd name="connsiteX81" fmla="*/ 1600200 w 2339340"/>
                <a:gd name="connsiteY81" fmla="*/ 4523661 h 6253401"/>
                <a:gd name="connsiteX82" fmla="*/ 1684020 w 2339340"/>
                <a:gd name="connsiteY82" fmla="*/ 4043601 h 6253401"/>
                <a:gd name="connsiteX83" fmla="*/ 1703070 w 2339340"/>
                <a:gd name="connsiteY83" fmla="*/ 3704511 h 6253401"/>
                <a:gd name="connsiteX84" fmla="*/ 1673305 w 2339340"/>
                <a:gd name="connsiteY84" fmla="*/ 3099436 h 6253401"/>
                <a:gd name="connsiteX85" fmla="*/ 1630680 w 2339340"/>
                <a:gd name="connsiteY85" fmla="*/ 2885361 h 6253401"/>
                <a:gd name="connsiteX86" fmla="*/ 1607820 w 2339340"/>
                <a:gd name="connsiteY86" fmla="*/ 2767251 h 6253401"/>
                <a:gd name="connsiteX87" fmla="*/ 1584960 w 2339340"/>
                <a:gd name="connsiteY87" fmla="*/ 2439591 h 6253401"/>
                <a:gd name="connsiteX88" fmla="*/ 1584960 w 2339340"/>
                <a:gd name="connsiteY88" fmla="*/ 2089071 h 6253401"/>
                <a:gd name="connsiteX89" fmla="*/ 1619250 w 2339340"/>
                <a:gd name="connsiteY89" fmla="*/ 1788081 h 6253401"/>
                <a:gd name="connsiteX90" fmla="*/ 1691640 w 2339340"/>
                <a:gd name="connsiteY90" fmla="*/ 1517571 h 6253401"/>
                <a:gd name="connsiteX91" fmla="*/ 1954530 w 2339340"/>
                <a:gd name="connsiteY91" fmla="*/ 1940481 h 6253401"/>
                <a:gd name="connsiteX92" fmla="*/ 2045970 w 2339340"/>
                <a:gd name="connsiteY92" fmla="*/ 2062401 h 6253401"/>
                <a:gd name="connsiteX93" fmla="*/ 1840230 w 2339340"/>
                <a:gd name="connsiteY93" fmla="*/ 2374821 h 6253401"/>
                <a:gd name="connsiteX94" fmla="*/ 1729740 w 2339340"/>
                <a:gd name="connsiteY94" fmla="*/ 2561511 h 6253401"/>
                <a:gd name="connsiteX95" fmla="*/ 1672590 w 2339340"/>
                <a:gd name="connsiteY95" fmla="*/ 2691051 h 6253401"/>
                <a:gd name="connsiteX96" fmla="*/ 1606391 w 2339340"/>
                <a:gd name="connsiteY96" fmla="*/ 2762727 h 6253401"/>
                <a:gd name="connsiteX97" fmla="*/ 1658302 w 2339340"/>
                <a:gd name="connsiteY97" fmla="*/ 3027046 h 6253401"/>
                <a:gd name="connsiteX98" fmla="*/ 1729740 w 2339340"/>
                <a:gd name="connsiteY98" fmla="*/ 2908221 h 6253401"/>
                <a:gd name="connsiteX99" fmla="*/ 1927860 w 2339340"/>
                <a:gd name="connsiteY99" fmla="*/ 2706291 h 6253401"/>
                <a:gd name="connsiteX100" fmla="*/ 2065020 w 2339340"/>
                <a:gd name="connsiteY100" fmla="*/ 2565321 h 6253401"/>
                <a:gd name="connsiteX101" fmla="*/ 2202180 w 2339340"/>
                <a:gd name="connsiteY101" fmla="*/ 2355771 h 6253401"/>
                <a:gd name="connsiteX102" fmla="*/ 2339340 w 2339340"/>
                <a:gd name="connsiteY102" fmla="*/ 2066211 h 6253401"/>
                <a:gd name="connsiteX103" fmla="*/ 2293620 w 2339340"/>
                <a:gd name="connsiteY103" fmla="*/ 1974771 h 6253401"/>
                <a:gd name="connsiteX104" fmla="*/ 2232660 w 2339340"/>
                <a:gd name="connsiteY104" fmla="*/ 1769031 h 6253401"/>
                <a:gd name="connsiteX105" fmla="*/ 2175510 w 2339340"/>
                <a:gd name="connsiteY105" fmla="*/ 1582341 h 6253401"/>
                <a:gd name="connsiteX106" fmla="*/ 2065020 w 2339340"/>
                <a:gd name="connsiteY106" fmla="*/ 1368981 h 6253401"/>
                <a:gd name="connsiteX107" fmla="*/ 1958340 w 2339340"/>
                <a:gd name="connsiteY107" fmla="*/ 1186101 h 6253401"/>
                <a:gd name="connsiteX108" fmla="*/ 1878330 w 2339340"/>
                <a:gd name="connsiteY108" fmla="*/ 1060371 h 6253401"/>
                <a:gd name="connsiteX109" fmla="*/ 1752600 w 2339340"/>
                <a:gd name="connsiteY109" fmla="*/ 991791 h 6253401"/>
                <a:gd name="connsiteX110" fmla="*/ 1645920 w 2339340"/>
                <a:gd name="connsiteY110" fmla="*/ 972741 h 6253401"/>
                <a:gd name="connsiteX111" fmla="*/ 1546860 w 2339340"/>
                <a:gd name="connsiteY111" fmla="*/ 938451 h 6253401"/>
                <a:gd name="connsiteX112" fmla="*/ 1276350 w 2339340"/>
                <a:gd name="connsiteY112" fmla="*/ 877491 h 6253401"/>
                <a:gd name="connsiteX113" fmla="*/ 1257300 w 2339340"/>
                <a:gd name="connsiteY113" fmla="*/ 755571 h 6253401"/>
                <a:gd name="connsiteX114" fmla="*/ 1325880 w 2339340"/>
                <a:gd name="connsiteY114" fmla="*/ 610791 h 6253401"/>
                <a:gd name="connsiteX115" fmla="*/ 1363980 w 2339340"/>
                <a:gd name="connsiteY115" fmla="*/ 553641 h 6253401"/>
                <a:gd name="connsiteX116" fmla="*/ 1352550 w 2339340"/>
                <a:gd name="connsiteY116" fmla="*/ 454581 h 6253401"/>
                <a:gd name="connsiteX117" fmla="*/ 1359455 w 2339340"/>
                <a:gd name="connsiteY117" fmla="*/ 267891 h 6253401"/>
                <a:gd name="connsiteX118" fmla="*/ 1311592 w 2339340"/>
                <a:gd name="connsiteY118" fmla="*/ 99775 h 6253401"/>
                <a:gd name="connsiteX119" fmla="*/ 1188720 w 2339340"/>
                <a:gd name="connsiteY119" fmla="*/ 54531 h 6253401"/>
                <a:gd name="connsiteX120" fmla="*/ 1143000 w 2339340"/>
                <a:gd name="connsiteY120" fmla="*/ 27861 h 6253401"/>
                <a:gd name="connsiteX121" fmla="*/ 1077992 w 2339340"/>
                <a:gd name="connsiteY121" fmla="*/ 0 h 6253401"/>
                <a:gd name="connsiteX0" fmla="*/ 1077992 w 2339340"/>
                <a:gd name="connsiteY0" fmla="*/ 0 h 6253401"/>
                <a:gd name="connsiteX1" fmla="*/ 970359 w 2339340"/>
                <a:gd name="connsiteY1" fmla="*/ 77867 h 6253401"/>
                <a:gd name="connsiteX2" fmla="*/ 967740 w 2339340"/>
                <a:gd name="connsiteY2" fmla="*/ 16431 h 6253401"/>
                <a:gd name="connsiteX3" fmla="*/ 872490 w 2339340"/>
                <a:gd name="connsiteY3" fmla="*/ 138351 h 6253401"/>
                <a:gd name="connsiteX4" fmla="*/ 849630 w 2339340"/>
                <a:gd name="connsiteY4" fmla="*/ 103347 h 6253401"/>
                <a:gd name="connsiteX5" fmla="*/ 804863 w 2339340"/>
                <a:gd name="connsiteY5" fmla="*/ 232886 h 6253401"/>
                <a:gd name="connsiteX6" fmla="*/ 782955 w 2339340"/>
                <a:gd name="connsiteY6" fmla="*/ 466725 h 6253401"/>
                <a:gd name="connsiteX7" fmla="*/ 754380 w 2339340"/>
                <a:gd name="connsiteY7" fmla="*/ 481251 h 6253401"/>
                <a:gd name="connsiteX8" fmla="*/ 781050 w 2339340"/>
                <a:gd name="connsiteY8" fmla="*/ 565071 h 6253401"/>
                <a:gd name="connsiteX9" fmla="*/ 822960 w 2339340"/>
                <a:gd name="connsiteY9" fmla="*/ 641271 h 6253401"/>
                <a:gd name="connsiteX10" fmla="*/ 887730 w 2339340"/>
                <a:gd name="connsiteY10" fmla="*/ 706041 h 6253401"/>
                <a:gd name="connsiteX11" fmla="*/ 925830 w 2339340"/>
                <a:gd name="connsiteY11" fmla="*/ 786051 h 6253401"/>
                <a:gd name="connsiteX12" fmla="*/ 925830 w 2339340"/>
                <a:gd name="connsiteY12" fmla="*/ 877491 h 6253401"/>
                <a:gd name="connsiteX13" fmla="*/ 803910 w 2339340"/>
                <a:gd name="connsiteY13" fmla="*/ 938451 h 6253401"/>
                <a:gd name="connsiteX14" fmla="*/ 701040 w 2339340"/>
                <a:gd name="connsiteY14" fmla="*/ 965121 h 6253401"/>
                <a:gd name="connsiteX15" fmla="*/ 556260 w 2339340"/>
                <a:gd name="connsiteY15" fmla="*/ 968931 h 6253401"/>
                <a:gd name="connsiteX16" fmla="*/ 403860 w 2339340"/>
                <a:gd name="connsiteY16" fmla="*/ 1018461 h 6253401"/>
                <a:gd name="connsiteX17" fmla="*/ 320040 w 2339340"/>
                <a:gd name="connsiteY17" fmla="*/ 1102281 h 6253401"/>
                <a:gd name="connsiteX18" fmla="*/ 247650 w 2339340"/>
                <a:gd name="connsiteY18" fmla="*/ 1292781 h 6253401"/>
                <a:gd name="connsiteX19" fmla="*/ 163830 w 2339340"/>
                <a:gd name="connsiteY19" fmla="*/ 1586151 h 6253401"/>
                <a:gd name="connsiteX20" fmla="*/ 83820 w 2339340"/>
                <a:gd name="connsiteY20" fmla="*/ 1799511 h 6253401"/>
                <a:gd name="connsiteX21" fmla="*/ 72390 w 2339340"/>
                <a:gd name="connsiteY21" fmla="*/ 1978581 h 6253401"/>
                <a:gd name="connsiteX22" fmla="*/ 0 w 2339340"/>
                <a:gd name="connsiteY22" fmla="*/ 2161461 h 6253401"/>
                <a:gd name="connsiteX23" fmla="*/ 11430 w 2339340"/>
                <a:gd name="connsiteY23" fmla="*/ 2268141 h 6253401"/>
                <a:gd name="connsiteX24" fmla="*/ 106680 w 2339340"/>
                <a:gd name="connsiteY24" fmla="*/ 2443401 h 6253401"/>
                <a:gd name="connsiteX25" fmla="*/ 243840 w 2339340"/>
                <a:gd name="connsiteY25" fmla="*/ 2611041 h 6253401"/>
                <a:gd name="connsiteX26" fmla="*/ 422910 w 2339340"/>
                <a:gd name="connsiteY26" fmla="*/ 2786301 h 6253401"/>
                <a:gd name="connsiteX27" fmla="*/ 609600 w 2339340"/>
                <a:gd name="connsiteY27" fmla="*/ 2946321 h 6253401"/>
                <a:gd name="connsiteX28" fmla="*/ 703183 w 2339340"/>
                <a:gd name="connsiteY28" fmla="*/ 3078956 h 6253401"/>
                <a:gd name="connsiteX29" fmla="*/ 711517 w 2339340"/>
                <a:gd name="connsiteY29" fmla="*/ 2800827 h 6253401"/>
                <a:gd name="connsiteX30" fmla="*/ 647700 w 2339340"/>
                <a:gd name="connsiteY30" fmla="*/ 2748201 h 6253401"/>
                <a:gd name="connsiteX31" fmla="*/ 541020 w 2339340"/>
                <a:gd name="connsiteY31" fmla="*/ 2553891 h 6253401"/>
                <a:gd name="connsiteX32" fmla="*/ 487680 w 2339340"/>
                <a:gd name="connsiteY32" fmla="*/ 2443401 h 6253401"/>
                <a:gd name="connsiteX33" fmla="*/ 293370 w 2339340"/>
                <a:gd name="connsiteY33" fmla="*/ 2222421 h 6253401"/>
                <a:gd name="connsiteX34" fmla="*/ 426720 w 2339340"/>
                <a:gd name="connsiteY34" fmla="*/ 2005251 h 6253401"/>
                <a:gd name="connsiteX35" fmla="*/ 483870 w 2339340"/>
                <a:gd name="connsiteY35" fmla="*/ 1894761 h 6253401"/>
                <a:gd name="connsiteX36" fmla="*/ 544830 w 2339340"/>
                <a:gd name="connsiteY36" fmla="*/ 1658541 h 6253401"/>
                <a:gd name="connsiteX37" fmla="*/ 636270 w 2339340"/>
                <a:gd name="connsiteY37" fmla="*/ 1913811 h 6253401"/>
                <a:gd name="connsiteX38" fmla="*/ 678180 w 2339340"/>
                <a:gd name="connsiteY38" fmla="*/ 2218611 h 6253401"/>
                <a:gd name="connsiteX39" fmla="*/ 689610 w 2339340"/>
                <a:gd name="connsiteY39" fmla="*/ 2504361 h 6253401"/>
                <a:gd name="connsiteX40" fmla="*/ 712470 w 2339340"/>
                <a:gd name="connsiteY40" fmla="*/ 2778681 h 6253401"/>
                <a:gd name="connsiteX41" fmla="*/ 701040 w 2339340"/>
                <a:gd name="connsiteY41" fmla="*/ 3193971 h 6253401"/>
                <a:gd name="connsiteX42" fmla="*/ 643890 w 2339340"/>
                <a:gd name="connsiteY42" fmla="*/ 3799761 h 6253401"/>
                <a:gd name="connsiteX43" fmla="*/ 613410 w 2339340"/>
                <a:gd name="connsiteY43" fmla="*/ 4272201 h 6253401"/>
                <a:gd name="connsiteX44" fmla="*/ 689610 w 2339340"/>
                <a:gd name="connsiteY44" fmla="*/ 4634151 h 6253401"/>
                <a:gd name="connsiteX45" fmla="*/ 803910 w 2339340"/>
                <a:gd name="connsiteY45" fmla="*/ 5232321 h 6253401"/>
                <a:gd name="connsiteX46" fmla="*/ 883920 w 2339340"/>
                <a:gd name="connsiteY46" fmla="*/ 5674281 h 6253401"/>
                <a:gd name="connsiteX47" fmla="*/ 872490 w 2339340"/>
                <a:gd name="connsiteY47" fmla="*/ 5700951 h 6253401"/>
                <a:gd name="connsiteX48" fmla="*/ 693420 w 2339340"/>
                <a:gd name="connsiteY48" fmla="*/ 5910501 h 6253401"/>
                <a:gd name="connsiteX49" fmla="*/ 541020 w 2339340"/>
                <a:gd name="connsiteY49" fmla="*/ 6108621 h 6253401"/>
                <a:gd name="connsiteX50" fmla="*/ 510540 w 2339340"/>
                <a:gd name="connsiteY50" fmla="*/ 6173391 h 6253401"/>
                <a:gd name="connsiteX51" fmla="*/ 701040 w 2339340"/>
                <a:gd name="connsiteY51" fmla="*/ 6108621 h 6253401"/>
                <a:gd name="connsiteX52" fmla="*/ 830580 w 2339340"/>
                <a:gd name="connsiteY52" fmla="*/ 6081951 h 6253401"/>
                <a:gd name="connsiteX53" fmla="*/ 952500 w 2339340"/>
                <a:gd name="connsiteY53" fmla="*/ 5990511 h 6253401"/>
                <a:gd name="connsiteX54" fmla="*/ 963930 w 2339340"/>
                <a:gd name="connsiteY54" fmla="*/ 5887641 h 6253401"/>
                <a:gd name="connsiteX55" fmla="*/ 1108710 w 2339340"/>
                <a:gd name="connsiteY55" fmla="*/ 5834301 h 6253401"/>
                <a:gd name="connsiteX56" fmla="*/ 1108710 w 2339340"/>
                <a:gd name="connsiteY56" fmla="*/ 5807631 h 6253401"/>
                <a:gd name="connsiteX57" fmla="*/ 1032510 w 2339340"/>
                <a:gd name="connsiteY57" fmla="*/ 5651421 h 6253401"/>
                <a:gd name="connsiteX58" fmla="*/ 1043940 w 2339340"/>
                <a:gd name="connsiteY58" fmla="*/ 5297091 h 6253401"/>
                <a:gd name="connsiteX59" fmla="*/ 1074420 w 2339340"/>
                <a:gd name="connsiteY59" fmla="*/ 4904661 h 6253401"/>
                <a:gd name="connsiteX60" fmla="*/ 1002030 w 2339340"/>
                <a:gd name="connsiteY60" fmla="*/ 4439841 h 6253401"/>
                <a:gd name="connsiteX61" fmla="*/ 1066800 w 2339340"/>
                <a:gd name="connsiteY61" fmla="*/ 4146471 h 6253401"/>
                <a:gd name="connsiteX62" fmla="*/ 1116330 w 2339340"/>
                <a:gd name="connsiteY62" fmla="*/ 3792141 h 6253401"/>
                <a:gd name="connsiteX63" fmla="*/ 1165860 w 2339340"/>
                <a:gd name="connsiteY63" fmla="*/ 3392091 h 6253401"/>
                <a:gd name="connsiteX64" fmla="*/ 1238250 w 2339340"/>
                <a:gd name="connsiteY64" fmla="*/ 3898821 h 6253401"/>
                <a:gd name="connsiteX65" fmla="*/ 1280160 w 2339340"/>
                <a:gd name="connsiteY65" fmla="*/ 4382691 h 6253401"/>
                <a:gd name="connsiteX66" fmla="*/ 1310640 w 2339340"/>
                <a:gd name="connsiteY66" fmla="*/ 4550331 h 6253401"/>
                <a:gd name="connsiteX67" fmla="*/ 1272540 w 2339340"/>
                <a:gd name="connsiteY67" fmla="*/ 4855131 h 6253401"/>
                <a:gd name="connsiteX68" fmla="*/ 1242060 w 2339340"/>
                <a:gd name="connsiteY68" fmla="*/ 5076111 h 6253401"/>
                <a:gd name="connsiteX69" fmla="*/ 1276350 w 2339340"/>
                <a:gd name="connsiteY69" fmla="*/ 5304711 h 6253401"/>
                <a:gd name="connsiteX70" fmla="*/ 1333500 w 2339340"/>
                <a:gd name="connsiteY70" fmla="*/ 5510451 h 6253401"/>
                <a:gd name="connsiteX71" fmla="*/ 1314450 w 2339340"/>
                <a:gd name="connsiteY71" fmla="*/ 5632371 h 6253401"/>
                <a:gd name="connsiteX72" fmla="*/ 1264920 w 2339340"/>
                <a:gd name="connsiteY72" fmla="*/ 5811441 h 6253401"/>
                <a:gd name="connsiteX73" fmla="*/ 1264920 w 2339340"/>
                <a:gd name="connsiteY73" fmla="*/ 5918121 h 6253401"/>
                <a:gd name="connsiteX74" fmla="*/ 1424940 w 2339340"/>
                <a:gd name="connsiteY74" fmla="*/ 6253401 h 6253401"/>
                <a:gd name="connsiteX75" fmla="*/ 1565910 w 2339340"/>
                <a:gd name="connsiteY75" fmla="*/ 6081951 h 6253401"/>
                <a:gd name="connsiteX76" fmla="*/ 1604010 w 2339340"/>
                <a:gd name="connsiteY76" fmla="*/ 6028611 h 6253401"/>
                <a:gd name="connsiteX77" fmla="*/ 1524000 w 2339340"/>
                <a:gd name="connsiteY77" fmla="*/ 5860971 h 6253401"/>
                <a:gd name="connsiteX78" fmla="*/ 1466850 w 2339340"/>
                <a:gd name="connsiteY78" fmla="*/ 5735241 h 6253401"/>
                <a:gd name="connsiteX79" fmla="*/ 1440180 w 2339340"/>
                <a:gd name="connsiteY79" fmla="*/ 5655231 h 6253401"/>
                <a:gd name="connsiteX80" fmla="*/ 1546860 w 2339340"/>
                <a:gd name="connsiteY80" fmla="*/ 5095161 h 6253401"/>
                <a:gd name="connsiteX81" fmla="*/ 1600200 w 2339340"/>
                <a:gd name="connsiteY81" fmla="*/ 4523661 h 6253401"/>
                <a:gd name="connsiteX82" fmla="*/ 1684020 w 2339340"/>
                <a:gd name="connsiteY82" fmla="*/ 4043601 h 6253401"/>
                <a:gd name="connsiteX83" fmla="*/ 1703070 w 2339340"/>
                <a:gd name="connsiteY83" fmla="*/ 3704511 h 6253401"/>
                <a:gd name="connsiteX84" fmla="*/ 1673305 w 2339340"/>
                <a:gd name="connsiteY84" fmla="*/ 3099436 h 6253401"/>
                <a:gd name="connsiteX85" fmla="*/ 1630680 w 2339340"/>
                <a:gd name="connsiteY85" fmla="*/ 2885361 h 6253401"/>
                <a:gd name="connsiteX86" fmla="*/ 1607820 w 2339340"/>
                <a:gd name="connsiteY86" fmla="*/ 2767251 h 6253401"/>
                <a:gd name="connsiteX87" fmla="*/ 1584960 w 2339340"/>
                <a:gd name="connsiteY87" fmla="*/ 2439591 h 6253401"/>
                <a:gd name="connsiteX88" fmla="*/ 1584960 w 2339340"/>
                <a:gd name="connsiteY88" fmla="*/ 2089071 h 6253401"/>
                <a:gd name="connsiteX89" fmla="*/ 1619250 w 2339340"/>
                <a:gd name="connsiteY89" fmla="*/ 1788081 h 6253401"/>
                <a:gd name="connsiteX90" fmla="*/ 1691640 w 2339340"/>
                <a:gd name="connsiteY90" fmla="*/ 1517571 h 6253401"/>
                <a:gd name="connsiteX91" fmla="*/ 1954530 w 2339340"/>
                <a:gd name="connsiteY91" fmla="*/ 1940481 h 6253401"/>
                <a:gd name="connsiteX92" fmla="*/ 2045970 w 2339340"/>
                <a:gd name="connsiteY92" fmla="*/ 2062401 h 6253401"/>
                <a:gd name="connsiteX93" fmla="*/ 1840230 w 2339340"/>
                <a:gd name="connsiteY93" fmla="*/ 2374821 h 6253401"/>
                <a:gd name="connsiteX94" fmla="*/ 1729740 w 2339340"/>
                <a:gd name="connsiteY94" fmla="*/ 2561511 h 6253401"/>
                <a:gd name="connsiteX95" fmla="*/ 1672590 w 2339340"/>
                <a:gd name="connsiteY95" fmla="*/ 2691051 h 6253401"/>
                <a:gd name="connsiteX96" fmla="*/ 1606391 w 2339340"/>
                <a:gd name="connsiteY96" fmla="*/ 2762727 h 6253401"/>
                <a:gd name="connsiteX97" fmla="*/ 1658302 w 2339340"/>
                <a:gd name="connsiteY97" fmla="*/ 3027046 h 6253401"/>
                <a:gd name="connsiteX98" fmla="*/ 1729740 w 2339340"/>
                <a:gd name="connsiteY98" fmla="*/ 2908221 h 6253401"/>
                <a:gd name="connsiteX99" fmla="*/ 1927860 w 2339340"/>
                <a:gd name="connsiteY99" fmla="*/ 2706291 h 6253401"/>
                <a:gd name="connsiteX100" fmla="*/ 2065020 w 2339340"/>
                <a:gd name="connsiteY100" fmla="*/ 2565321 h 6253401"/>
                <a:gd name="connsiteX101" fmla="*/ 2202180 w 2339340"/>
                <a:gd name="connsiteY101" fmla="*/ 2355771 h 6253401"/>
                <a:gd name="connsiteX102" fmla="*/ 2339340 w 2339340"/>
                <a:gd name="connsiteY102" fmla="*/ 2066211 h 6253401"/>
                <a:gd name="connsiteX103" fmla="*/ 2293620 w 2339340"/>
                <a:gd name="connsiteY103" fmla="*/ 1974771 h 6253401"/>
                <a:gd name="connsiteX104" fmla="*/ 2232660 w 2339340"/>
                <a:gd name="connsiteY104" fmla="*/ 1769031 h 6253401"/>
                <a:gd name="connsiteX105" fmla="*/ 2175510 w 2339340"/>
                <a:gd name="connsiteY105" fmla="*/ 1582341 h 6253401"/>
                <a:gd name="connsiteX106" fmla="*/ 2065020 w 2339340"/>
                <a:gd name="connsiteY106" fmla="*/ 1368981 h 6253401"/>
                <a:gd name="connsiteX107" fmla="*/ 1958340 w 2339340"/>
                <a:gd name="connsiteY107" fmla="*/ 1186101 h 6253401"/>
                <a:gd name="connsiteX108" fmla="*/ 1878330 w 2339340"/>
                <a:gd name="connsiteY108" fmla="*/ 1060371 h 6253401"/>
                <a:gd name="connsiteX109" fmla="*/ 1752600 w 2339340"/>
                <a:gd name="connsiteY109" fmla="*/ 991791 h 6253401"/>
                <a:gd name="connsiteX110" fmla="*/ 1645920 w 2339340"/>
                <a:gd name="connsiteY110" fmla="*/ 972741 h 6253401"/>
                <a:gd name="connsiteX111" fmla="*/ 1546860 w 2339340"/>
                <a:gd name="connsiteY111" fmla="*/ 938451 h 6253401"/>
                <a:gd name="connsiteX112" fmla="*/ 1276350 w 2339340"/>
                <a:gd name="connsiteY112" fmla="*/ 877491 h 6253401"/>
                <a:gd name="connsiteX113" fmla="*/ 1257300 w 2339340"/>
                <a:gd name="connsiteY113" fmla="*/ 755571 h 6253401"/>
                <a:gd name="connsiteX114" fmla="*/ 1325880 w 2339340"/>
                <a:gd name="connsiteY114" fmla="*/ 610791 h 6253401"/>
                <a:gd name="connsiteX115" fmla="*/ 1363980 w 2339340"/>
                <a:gd name="connsiteY115" fmla="*/ 553641 h 6253401"/>
                <a:gd name="connsiteX116" fmla="*/ 1352550 w 2339340"/>
                <a:gd name="connsiteY116" fmla="*/ 454581 h 6253401"/>
                <a:gd name="connsiteX117" fmla="*/ 1359455 w 2339340"/>
                <a:gd name="connsiteY117" fmla="*/ 267891 h 6253401"/>
                <a:gd name="connsiteX118" fmla="*/ 1311592 w 2339340"/>
                <a:gd name="connsiteY118" fmla="*/ 99775 h 6253401"/>
                <a:gd name="connsiteX119" fmla="*/ 1188720 w 2339340"/>
                <a:gd name="connsiteY119" fmla="*/ 54531 h 6253401"/>
                <a:gd name="connsiteX120" fmla="*/ 1115616 w 2339340"/>
                <a:gd name="connsiteY120" fmla="*/ 49293 h 6253401"/>
                <a:gd name="connsiteX121" fmla="*/ 1077992 w 2339340"/>
                <a:gd name="connsiteY121" fmla="*/ 0 h 6253401"/>
                <a:gd name="connsiteX0" fmla="*/ 1077992 w 2339340"/>
                <a:gd name="connsiteY0" fmla="*/ 0 h 6253401"/>
                <a:gd name="connsiteX1" fmla="*/ 970359 w 2339340"/>
                <a:gd name="connsiteY1" fmla="*/ 77867 h 6253401"/>
                <a:gd name="connsiteX2" fmla="*/ 967740 w 2339340"/>
                <a:gd name="connsiteY2" fmla="*/ 16431 h 6253401"/>
                <a:gd name="connsiteX3" fmla="*/ 872490 w 2339340"/>
                <a:gd name="connsiteY3" fmla="*/ 138351 h 6253401"/>
                <a:gd name="connsiteX4" fmla="*/ 849630 w 2339340"/>
                <a:gd name="connsiteY4" fmla="*/ 103347 h 6253401"/>
                <a:gd name="connsiteX5" fmla="*/ 804863 w 2339340"/>
                <a:gd name="connsiteY5" fmla="*/ 232886 h 6253401"/>
                <a:gd name="connsiteX6" fmla="*/ 782955 w 2339340"/>
                <a:gd name="connsiteY6" fmla="*/ 466725 h 6253401"/>
                <a:gd name="connsiteX7" fmla="*/ 754380 w 2339340"/>
                <a:gd name="connsiteY7" fmla="*/ 481251 h 6253401"/>
                <a:gd name="connsiteX8" fmla="*/ 781050 w 2339340"/>
                <a:gd name="connsiteY8" fmla="*/ 565071 h 6253401"/>
                <a:gd name="connsiteX9" fmla="*/ 822960 w 2339340"/>
                <a:gd name="connsiteY9" fmla="*/ 641271 h 6253401"/>
                <a:gd name="connsiteX10" fmla="*/ 887730 w 2339340"/>
                <a:gd name="connsiteY10" fmla="*/ 706041 h 6253401"/>
                <a:gd name="connsiteX11" fmla="*/ 925830 w 2339340"/>
                <a:gd name="connsiteY11" fmla="*/ 786051 h 6253401"/>
                <a:gd name="connsiteX12" fmla="*/ 925830 w 2339340"/>
                <a:gd name="connsiteY12" fmla="*/ 877491 h 6253401"/>
                <a:gd name="connsiteX13" fmla="*/ 803910 w 2339340"/>
                <a:gd name="connsiteY13" fmla="*/ 938451 h 6253401"/>
                <a:gd name="connsiteX14" fmla="*/ 701040 w 2339340"/>
                <a:gd name="connsiteY14" fmla="*/ 965121 h 6253401"/>
                <a:gd name="connsiteX15" fmla="*/ 556260 w 2339340"/>
                <a:gd name="connsiteY15" fmla="*/ 968931 h 6253401"/>
                <a:gd name="connsiteX16" fmla="*/ 403860 w 2339340"/>
                <a:gd name="connsiteY16" fmla="*/ 1018461 h 6253401"/>
                <a:gd name="connsiteX17" fmla="*/ 320040 w 2339340"/>
                <a:gd name="connsiteY17" fmla="*/ 1102281 h 6253401"/>
                <a:gd name="connsiteX18" fmla="*/ 247650 w 2339340"/>
                <a:gd name="connsiteY18" fmla="*/ 1292781 h 6253401"/>
                <a:gd name="connsiteX19" fmla="*/ 163830 w 2339340"/>
                <a:gd name="connsiteY19" fmla="*/ 1586151 h 6253401"/>
                <a:gd name="connsiteX20" fmla="*/ 83820 w 2339340"/>
                <a:gd name="connsiteY20" fmla="*/ 1799511 h 6253401"/>
                <a:gd name="connsiteX21" fmla="*/ 72390 w 2339340"/>
                <a:gd name="connsiteY21" fmla="*/ 1978581 h 6253401"/>
                <a:gd name="connsiteX22" fmla="*/ 0 w 2339340"/>
                <a:gd name="connsiteY22" fmla="*/ 2161461 h 6253401"/>
                <a:gd name="connsiteX23" fmla="*/ 11430 w 2339340"/>
                <a:gd name="connsiteY23" fmla="*/ 2268141 h 6253401"/>
                <a:gd name="connsiteX24" fmla="*/ 106680 w 2339340"/>
                <a:gd name="connsiteY24" fmla="*/ 2443401 h 6253401"/>
                <a:gd name="connsiteX25" fmla="*/ 243840 w 2339340"/>
                <a:gd name="connsiteY25" fmla="*/ 2611041 h 6253401"/>
                <a:gd name="connsiteX26" fmla="*/ 422910 w 2339340"/>
                <a:gd name="connsiteY26" fmla="*/ 2786301 h 6253401"/>
                <a:gd name="connsiteX27" fmla="*/ 609600 w 2339340"/>
                <a:gd name="connsiteY27" fmla="*/ 2946321 h 6253401"/>
                <a:gd name="connsiteX28" fmla="*/ 703183 w 2339340"/>
                <a:gd name="connsiteY28" fmla="*/ 3078956 h 6253401"/>
                <a:gd name="connsiteX29" fmla="*/ 711517 w 2339340"/>
                <a:gd name="connsiteY29" fmla="*/ 2800827 h 6253401"/>
                <a:gd name="connsiteX30" fmla="*/ 647700 w 2339340"/>
                <a:gd name="connsiteY30" fmla="*/ 2748201 h 6253401"/>
                <a:gd name="connsiteX31" fmla="*/ 541020 w 2339340"/>
                <a:gd name="connsiteY31" fmla="*/ 2553891 h 6253401"/>
                <a:gd name="connsiteX32" fmla="*/ 487680 w 2339340"/>
                <a:gd name="connsiteY32" fmla="*/ 2443401 h 6253401"/>
                <a:gd name="connsiteX33" fmla="*/ 293370 w 2339340"/>
                <a:gd name="connsiteY33" fmla="*/ 2222421 h 6253401"/>
                <a:gd name="connsiteX34" fmla="*/ 426720 w 2339340"/>
                <a:gd name="connsiteY34" fmla="*/ 2005251 h 6253401"/>
                <a:gd name="connsiteX35" fmla="*/ 483870 w 2339340"/>
                <a:gd name="connsiteY35" fmla="*/ 1894761 h 6253401"/>
                <a:gd name="connsiteX36" fmla="*/ 544830 w 2339340"/>
                <a:gd name="connsiteY36" fmla="*/ 1658541 h 6253401"/>
                <a:gd name="connsiteX37" fmla="*/ 636270 w 2339340"/>
                <a:gd name="connsiteY37" fmla="*/ 1913811 h 6253401"/>
                <a:gd name="connsiteX38" fmla="*/ 678180 w 2339340"/>
                <a:gd name="connsiteY38" fmla="*/ 2218611 h 6253401"/>
                <a:gd name="connsiteX39" fmla="*/ 689610 w 2339340"/>
                <a:gd name="connsiteY39" fmla="*/ 2504361 h 6253401"/>
                <a:gd name="connsiteX40" fmla="*/ 712470 w 2339340"/>
                <a:gd name="connsiteY40" fmla="*/ 2778681 h 6253401"/>
                <a:gd name="connsiteX41" fmla="*/ 701040 w 2339340"/>
                <a:gd name="connsiteY41" fmla="*/ 3193971 h 6253401"/>
                <a:gd name="connsiteX42" fmla="*/ 643890 w 2339340"/>
                <a:gd name="connsiteY42" fmla="*/ 3799761 h 6253401"/>
                <a:gd name="connsiteX43" fmla="*/ 613410 w 2339340"/>
                <a:gd name="connsiteY43" fmla="*/ 4272201 h 6253401"/>
                <a:gd name="connsiteX44" fmla="*/ 689610 w 2339340"/>
                <a:gd name="connsiteY44" fmla="*/ 4634151 h 6253401"/>
                <a:gd name="connsiteX45" fmla="*/ 803910 w 2339340"/>
                <a:gd name="connsiteY45" fmla="*/ 5232321 h 6253401"/>
                <a:gd name="connsiteX46" fmla="*/ 883920 w 2339340"/>
                <a:gd name="connsiteY46" fmla="*/ 5674281 h 6253401"/>
                <a:gd name="connsiteX47" fmla="*/ 872490 w 2339340"/>
                <a:gd name="connsiteY47" fmla="*/ 5700951 h 6253401"/>
                <a:gd name="connsiteX48" fmla="*/ 693420 w 2339340"/>
                <a:gd name="connsiteY48" fmla="*/ 5910501 h 6253401"/>
                <a:gd name="connsiteX49" fmla="*/ 541020 w 2339340"/>
                <a:gd name="connsiteY49" fmla="*/ 6108621 h 6253401"/>
                <a:gd name="connsiteX50" fmla="*/ 510540 w 2339340"/>
                <a:gd name="connsiteY50" fmla="*/ 6173391 h 6253401"/>
                <a:gd name="connsiteX51" fmla="*/ 701040 w 2339340"/>
                <a:gd name="connsiteY51" fmla="*/ 6108621 h 6253401"/>
                <a:gd name="connsiteX52" fmla="*/ 830580 w 2339340"/>
                <a:gd name="connsiteY52" fmla="*/ 6081951 h 6253401"/>
                <a:gd name="connsiteX53" fmla="*/ 952500 w 2339340"/>
                <a:gd name="connsiteY53" fmla="*/ 5990511 h 6253401"/>
                <a:gd name="connsiteX54" fmla="*/ 963930 w 2339340"/>
                <a:gd name="connsiteY54" fmla="*/ 5887641 h 6253401"/>
                <a:gd name="connsiteX55" fmla="*/ 1108710 w 2339340"/>
                <a:gd name="connsiteY55" fmla="*/ 5834301 h 6253401"/>
                <a:gd name="connsiteX56" fmla="*/ 1108710 w 2339340"/>
                <a:gd name="connsiteY56" fmla="*/ 5807631 h 6253401"/>
                <a:gd name="connsiteX57" fmla="*/ 1032510 w 2339340"/>
                <a:gd name="connsiteY57" fmla="*/ 5651421 h 6253401"/>
                <a:gd name="connsiteX58" fmla="*/ 1043940 w 2339340"/>
                <a:gd name="connsiteY58" fmla="*/ 5297091 h 6253401"/>
                <a:gd name="connsiteX59" fmla="*/ 1074420 w 2339340"/>
                <a:gd name="connsiteY59" fmla="*/ 4904661 h 6253401"/>
                <a:gd name="connsiteX60" fmla="*/ 1002030 w 2339340"/>
                <a:gd name="connsiteY60" fmla="*/ 4439841 h 6253401"/>
                <a:gd name="connsiteX61" fmla="*/ 1066800 w 2339340"/>
                <a:gd name="connsiteY61" fmla="*/ 4146471 h 6253401"/>
                <a:gd name="connsiteX62" fmla="*/ 1116330 w 2339340"/>
                <a:gd name="connsiteY62" fmla="*/ 3792141 h 6253401"/>
                <a:gd name="connsiteX63" fmla="*/ 1165860 w 2339340"/>
                <a:gd name="connsiteY63" fmla="*/ 3392091 h 6253401"/>
                <a:gd name="connsiteX64" fmla="*/ 1238250 w 2339340"/>
                <a:gd name="connsiteY64" fmla="*/ 3898821 h 6253401"/>
                <a:gd name="connsiteX65" fmla="*/ 1280160 w 2339340"/>
                <a:gd name="connsiteY65" fmla="*/ 4382691 h 6253401"/>
                <a:gd name="connsiteX66" fmla="*/ 1310640 w 2339340"/>
                <a:gd name="connsiteY66" fmla="*/ 4550331 h 6253401"/>
                <a:gd name="connsiteX67" fmla="*/ 1272540 w 2339340"/>
                <a:gd name="connsiteY67" fmla="*/ 4855131 h 6253401"/>
                <a:gd name="connsiteX68" fmla="*/ 1242060 w 2339340"/>
                <a:gd name="connsiteY68" fmla="*/ 5076111 h 6253401"/>
                <a:gd name="connsiteX69" fmla="*/ 1276350 w 2339340"/>
                <a:gd name="connsiteY69" fmla="*/ 5304711 h 6253401"/>
                <a:gd name="connsiteX70" fmla="*/ 1333500 w 2339340"/>
                <a:gd name="connsiteY70" fmla="*/ 5510451 h 6253401"/>
                <a:gd name="connsiteX71" fmla="*/ 1314450 w 2339340"/>
                <a:gd name="connsiteY71" fmla="*/ 5632371 h 6253401"/>
                <a:gd name="connsiteX72" fmla="*/ 1264920 w 2339340"/>
                <a:gd name="connsiteY72" fmla="*/ 5811441 h 6253401"/>
                <a:gd name="connsiteX73" fmla="*/ 1264920 w 2339340"/>
                <a:gd name="connsiteY73" fmla="*/ 5918121 h 6253401"/>
                <a:gd name="connsiteX74" fmla="*/ 1424940 w 2339340"/>
                <a:gd name="connsiteY74" fmla="*/ 6253401 h 6253401"/>
                <a:gd name="connsiteX75" fmla="*/ 1565910 w 2339340"/>
                <a:gd name="connsiteY75" fmla="*/ 6081951 h 6253401"/>
                <a:gd name="connsiteX76" fmla="*/ 1604010 w 2339340"/>
                <a:gd name="connsiteY76" fmla="*/ 6028611 h 6253401"/>
                <a:gd name="connsiteX77" fmla="*/ 1524000 w 2339340"/>
                <a:gd name="connsiteY77" fmla="*/ 5860971 h 6253401"/>
                <a:gd name="connsiteX78" fmla="*/ 1466850 w 2339340"/>
                <a:gd name="connsiteY78" fmla="*/ 5735241 h 6253401"/>
                <a:gd name="connsiteX79" fmla="*/ 1440180 w 2339340"/>
                <a:gd name="connsiteY79" fmla="*/ 5655231 h 6253401"/>
                <a:gd name="connsiteX80" fmla="*/ 1546860 w 2339340"/>
                <a:gd name="connsiteY80" fmla="*/ 5095161 h 6253401"/>
                <a:gd name="connsiteX81" fmla="*/ 1600200 w 2339340"/>
                <a:gd name="connsiteY81" fmla="*/ 4523661 h 6253401"/>
                <a:gd name="connsiteX82" fmla="*/ 1684020 w 2339340"/>
                <a:gd name="connsiteY82" fmla="*/ 4043601 h 6253401"/>
                <a:gd name="connsiteX83" fmla="*/ 1703070 w 2339340"/>
                <a:gd name="connsiteY83" fmla="*/ 3704511 h 6253401"/>
                <a:gd name="connsiteX84" fmla="*/ 1673305 w 2339340"/>
                <a:gd name="connsiteY84" fmla="*/ 3099436 h 6253401"/>
                <a:gd name="connsiteX85" fmla="*/ 1630680 w 2339340"/>
                <a:gd name="connsiteY85" fmla="*/ 2885361 h 6253401"/>
                <a:gd name="connsiteX86" fmla="*/ 1607820 w 2339340"/>
                <a:gd name="connsiteY86" fmla="*/ 2767251 h 6253401"/>
                <a:gd name="connsiteX87" fmla="*/ 1584960 w 2339340"/>
                <a:gd name="connsiteY87" fmla="*/ 2439591 h 6253401"/>
                <a:gd name="connsiteX88" fmla="*/ 1584960 w 2339340"/>
                <a:gd name="connsiteY88" fmla="*/ 2089071 h 6253401"/>
                <a:gd name="connsiteX89" fmla="*/ 1619250 w 2339340"/>
                <a:gd name="connsiteY89" fmla="*/ 1788081 h 6253401"/>
                <a:gd name="connsiteX90" fmla="*/ 1691640 w 2339340"/>
                <a:gd name="connsiteY90" fmla="*/ 1517571 h 6253401"/>
                <a:gd name="connsiteX91" fmla="*/ 1954530 w 2339340"/>
                <a:gd name="connsiteY91" fmla="*/ 1940481 h 6253401"/>
                <a:gd name="connsiteX92" fmla="*/ 2045970 w 2339340"/>
                <a:gd name="connsiteY92" fmla="*/ 2062401 h 6253401"/>
                <a:gd name="connsiteX93" fmla="*/ 1840230 w 2339340"/>
                <a:gd name="connsiteY93" fmla="*/ 2374821 h 6253401"/>
                <a:gd name="connsiteX94" fmla="*/ 1729740 w 2339340"/>
                <a:gd name="connsiteY94" fmla="*/ 2561511 h 6253401"/>
                <a:gd name="connsiteX95" fmla="*/ 1672590 w 2339340"/>
                <a:gd name="connsiteY95" fmla="*/ 2691051 h 6253401"/>
                <a:gd name="connsiteX96" fmla="*/ 1606391 w 2339340"/>
                <a:gd name="connsiteY96" fmla="*/ 2762727 h 6253401"/>
                <a:gd name="connsiteX97" fmla="*/ 1658302 w 2339340"/>
                <a:gd name="connsiteY97" fmla="*/ 3027046 h 6253401"/>
                <a:gd name="connsiteX98" fmla="*/ 1729740 w 2339340"/>
                <a:gd name="connsiteY98" fmla="*/ 2908221 h 6253401"/>
                <a:gd name="connsiteX99" fmla="*/ 1927860 w 2339340"/>
                <a:gd name="connsiteY99" fmla="*/ 2706291 h 6253401"/>
                <a:gd name="connsiteX100" fmla="*/ 2065020 w 2339340"/>
                <a:gd name="connsiteY100" fmla="*/ 2565321 h 6253401"/>
                <a:gd name="connsiteX101" fmla="*/ 2202180 w 2339340"/>
                <a:gd name="connsiteY101" fmla="*/ 2355771 h 6253401"/>
                <a:gd name="connsiteX102" fmla="*/ 2339340 w 2339340"/>
                <a:gd name="connsiteY102" fmla="*/ 2066211 h 6253401"/>
                <a:gd name="connsiteX103" fmla="*/ 2293620 w 2339340"/>
                <a:gd name="connsiteY103" fmla="*/ 1974771 h 6253401"/>
                <a:gd name="connsiteX104" fmla="*/ 2232660 w 2339340"/>
                <a:gd name="connsiteY104" fmla="*/ 1769031 h 6253401"/>
                <a:gd name="connsiteX105" fmla="*/ 2175510 w 2339340"/>
                <a:gd name="connsiteY105" fmla="*/ 1582341 h 6253401"/>
                <a:gd name="connsiteX106" fmla="*/ 2065020 w 2339340"/>
                <a:gd name="connsiteY106" fmla="*/ 1368981 h 6253401"/>
                <a:gd name="connsiteX107" fmla="*/ 1958340 w 2339340"/>
                <a:gd name="connsiteY107" fmla="*/ 1186101 h 6253401"/>
                <a:gd name="connsiteX108" fmla="*/ 1878330 w 2339340"/>
                <a:gd name="connsiteY108" fmla="*/ 1060371 h 6253401"/>
                <a:gd name="connsiteX109" fmla="*/ 1752600 w 2339340"/>
                <a:gd name="connsiteY109" fmla="*/ 991791 h 6253401"/>
                <a:gd name="connsiteX110" fmla="*/ 1645920 w 2339340"/>
                <a:gd name="connsiteY110" fmla="*/ 972741 h 6253401"/>
                <a:gd name="connsiteX111" fmla="*/ 1546860 w 2339340"/>
                <a:gd name="connsiteY111" fmla="*/ 938451 h 6253401"/>
                <a:gd name="connsiteX112" fmla="*/ 1276350 w 2339340"/>
                <a:gd name="connsiteY112" fmla="*/ 877491 h 6253401"/>
                <a:gd name="connsiteX113" fmla="*/ 1257300 w 2339340"/>
                <a:gd name="connsiteY113" fmla="*/ 755571 h 6253401"/>
                <a:gd name="connsiteX114" fmla="*/ 1325880 w 2339340"/>
                <a:gd name="connsiteY114" fmla="*/ 610791 h 6253401"/>
                <a:gd name="connsiteX115" fmla="*/ 1363980 w 2339340"/>
                <a:gd name="connsiteY115" fmla="*/ 553641 h 6253401"/>
                <a:gd name="connsiteX116" fmla="*/ 1352550 w 2339340"/>
                <a:gd name="connsiteY116" fmla="*/ 454581 h 6253401"/>
                <a:gd name="connsiteX117" fmla="*/ 1359455 w 2339340"/>
                <a:gd name="connsiteY117" fmla="*/ 267891 h 6253401"/>
                <a:gd name="connsiteX118" fmla="*/ 1311592 w 2339340"/>
                <a:gd name="connsiteY118" fmla="*/ 99775 h 6253401"/>
                <a:gd name="connsiteX119" fmla="*/ 1188720 w 2339340"/>
                <a:gd name="connsiteY119" fmla="*/ 54531 h 6253401"/>
                <a:gd name="connsiteX120" fmla="*/ 1094184 w 2339340"/>
                <a:gd name="connsiteY120" fmla="*/ 81439 h 6253401"/>
                <a:gd name="connsiteX121" fmla="*/ 1077992 w 2339340"/>
                <a:gd name="connsiteY121" fmla="*/ 0 h 6253401"/>
                <a:gd name="connsiteX0" fmla="*/ 1077992 w 2339340"/>
                <a:gd name="connsiteY0" fmla="*/ 0 h 6253401"/>
                <a:gd name="connsiteX1" fmla="*/ 970359 w 2339340"/>
                <a:gd name="connsiteY1" fmla="*/ 77867 h 6253401"/>
                <a:gd name="connsiteX2" fmla="*/ 967740 w 2339340"/>
                <a:gd name="connsiteY2" fmla="*/ 16431 h 6253401"/>
                <a:gd name="connsiteX3" fmla="*/ 872490 w 2339340"/>
                <a:gd name="connsiteY3" fmla="*/ 138351 h 6253401"/>
                <a:gd name="connsiteX4" fmla="*/ 849630 w 2339340"/>
                <a:gd name="connsiteY4" fmla="*/ 103347 h 6253401"/>
                <a:gd name="connsiteX5" fmla="*/ 804863 w 2339340"/>
                <a:gd name="connsiteY5" fmla="*/ 232886 h 6253401"/>
                <a:gd name="connsiteX6" fmla="*/ 782955 w 2339340"/>
                <a:gd name="connsiteY6" fmla="*/ 466725 h 6253401"/>
                <a:gd name="connsiteX7" fmla="*/ 754380 w 2339340"/>
                <a:gd name="connsiteY7" fmla="*/ 481251 h 6253401"/>
                <a:gd name="connsiteX8" fmla="*/ 781050 w 2339340"/>
                <a:gd name="connsiteY8" fmla="*/ 565071 h 6253401"/>
                <a:gd name="connsiteX9" fmla="*/ 822960 w 2339340"/>
                <a:gd name="connsiteY9" fmla="*/ 641271 h 6253401"/>
                <a:gd name="connsiteX10" fmla="*/ 887730 w 2339340"/>
                <a:gd name="connsiteY10" fmla="*/ 706041 h 6253401"/>
                <a:gd name="connsiteX11" fmla="*/ 925830 w 2339340"/>
                <a:gd name="connsiteY11" fmla="*/ 786051 h 6253401"/>
                <a:gd name="connsiteX12" fmla="*/ 925830 w 2339340"/>
                <a:gd name="connsiteY12" fmla="*/ 877491 h 6253401"/>
                <a:gd name="connsiteX13" fmla="*/ 803910 w 2339340"/>
                <a:gd name="connsiteY13" fmla="*/ 938451 h 6253401"/>
                <a:gd name="connsiteX14" fmla="*/ 701040 w 2339340"/>
                <a:gd name="connsiteY14" fmla="*/ 965121 h 6253401"/>
                <a:gd name="connsiteX15" fmla="*/ 556260 w 2339340"/>
                <a:gd name="connsiteY15" fmla="*/ 968931 h 6253401"/>
                <a:gd name="connsiteX16" fmla="*/ 403860 w 2339340"/>
                <a:gd name="connsiteY16" fmla="*/ 1018461 h 6253401"/>
                <a:gd name="connsiteX17" fmla="*/ 320040 w 2339340"/>
                <a:gd name="connsiteY17" fmla="*/ 1102281 h 6253401"/>
                <a:gd name="connsiteX18" fmla="*/ 247650 w 2339340"/>
                <a:gd name="connsiteY18" fmla="*/ 1292781 h 6253401"/>
                <a:gd name="connsiteX19" fmla="*/ 163830 w 2339340"/>
                <a:gd name="connsiteY19" fmla="*/ 1586151 h 6253401"/>
                <a:gd name="connsiteX20" fmla="*/ 83820 w 2339340"/>
                <a:gd name="connsiteY20" fmla="*/ 1799511 h 6253401"/>
                <a:gd name="connsiteX21" fmla="*/ 72390 w 2339340"/>
                <a:gd name="connsiteY21" fmla="*/ 1978581 h 6253401"/>
                <a:gd name="connsiteX22" fmla="*/ 0 w 2339340"/>
                <a:gd name="connsiteY22" fmla="*/ 2161461 h 6253401"/>
                <a:gd name="connsiteX23" fmla="*/ 11430 w 2339340"/>
                <a:gd name="connsiteY23" fmla="*/ 2268141 h 6253401"/>
                <a:gd name="connsiteX24" fmla="*/ 106680 w 2339340"/>
                <a:gd name="connsiteY24" fmla="*/ 2443401 h 6253401"/>
                <a:gd name="connsiteX25" fmla="*/ 243840 w 2339340"/>
                <a:gd name="connsiteY25" fmla="*/ 2611041 h 6253401"/>
                <a:gd name="connsiteX26" fmla="*/ 422910 w 2339340"/>
                <a:gd name="connsiteY26" fmla="*/ 2786301 h 6253401"/>
                <a:gd name="connsiteX27" fmla="*/ 609600 w 2339340"/>
                <a:gd name="connsiteY27" fmla="*/ 2946321 h 6253401"/>
                <a:gd name="connsiteX28" fmla="*/ 703183 w 2339340"/>
                <a:gd name="connsiteY28" fmla="*/ 3078956 h 6253401"/>
                <a:gd name="connsiteX29" fmla="*/ 711517 w 2339340"/>
                <a:gd name="connsiteY29" fmla="*/ 2800827 h 6253401"/>
                <a:gd name="connsiteX30" fmla="*/ 647700 w 2339340"/>
                <a:gd name="connsiteY30" fmla="*/ 2748201 h 6253401"/>
                <a:gd name="connsiteX31" fmla="*/ 541020 w 2339340"/>
                <a:gd name="connsiteY31" fmla="*/ 2553891 h 6253401"/>
                <a:gd name="connsiteX32" fmla="*/ 487680 w 2339340"/>
                <a:gd name="connsiteY32" fmla="*/ 2443401 h 6253401"/>
                <a:gd name="connsiteX33" fmla="*/ 293370 w 2339340"/>
                <a:gd name="connsiteY33" fmla="*/ 2222421 h 6253401"/>
                <a:gd name="connsiteX34" fmla="*/ 426720 w 2339340"/>
                <a:gd name="connsiteY34" fmla="*/ 2005251 h 6253401"/>
                <a:gd name="connsiteX35" fmla="*/ 483870 w 2339340"/>
                <a:gd name="connsiteY35" fmla="*/ 1894761 h 6253401"/>
                <a:gd name="connsiteX36" fmla="*/ 544830 w 2339340"/>
                <a:gd name="connsiteY36" fmla="*/ 1658541 h 6253401"/>
                <a:gd name="connsiteX37" fmla="*/ 636270 w 2339340"/>
                <a:gd name="connsiteY37" fmla="*/ 1913811 h 6253401"/>
                <a:gd name="connsiteX38" fmla="*/ 678180 w 2339340"/>
                <a:gd name="connsiteY38" fmla="*/ 2218611 h 6253401"/>
                <a:gd name="connsiteX39" fmla="*/ 689610 w 2339340"/>
                <a:gd name="connsiteY39" fmla="*/ 2504361 h 6253401"/>
                <a:gd name="connsiteX40" fmla="*/ 712470 w 2339340"/>
                <a:gd name="connsiteY40" fmla="*/ 2778681 h 6253401"/>
                <a:gd name="connsiteX41" fmla="*/ 701040 w 2339340"/>
                <a:gd name="connsiteY41" fmla="*/ 3193971 h 6253401"/>
                <a:gd name="connsiteX42" fmla="*/ 643890 w 2339340"/>
                <a:gd name="connsiteY42" fmla="*/ 3799761 h 6253401"/>
                <a:gd name="connsiteX43" fmla="*/ 613410 w 2339340"/>
                <a:gd name="connsiteY43" fmla="*/ 4272201 h 6253401"/>
                <a:gd name="connsiteX44" fmla="*/ 689610 w 2339340"/>
                <a:gd name="connsiteY44" fmla="*/ 4634151 h 6253401"/>
                <a:gd name="connsiteX45" fmla="*/ 803910 w 2339340"/>
                <a:gd name="connsiteY45" fmla="*/ 5232321 h 6253401"/>
                <a:gd name="connsiteX46" fmla="*/ 883920 w 2339340"/>
                <a:gd name="connsiteY46" fmla="*/ 5674281 h 6253401"/>
                <a:gd name="connsiteX47" fmla="*/ 872490 w 2339340"/>
                <a:gd name="connsiteY47" fmla="*/ 5700951 h 6253401"/>
                <a:gd name="connsiteX48" fmla="*/ 693420 w 2339340"/>
                <a:gd name="connsiteY48" fmla="*/ 5910501 h 6253401"/>
                <a:gd name="connsiteX49" fmla="*/ 541020 w 2339340"/>
                <a:gd name="connsiteY49" fmla="*/ 6108621 h 6253401"/>
                <a:gd name="connsiteX50" fmla="*/ 510540 w 2339340"/>
                <a:gd name="connsiteY50" fmla="*/ 6173391 h 6253401"/>
                <a:gd name="connsiteX51" fmla="*/ 701040 w 2339340"/>
                <a:gd name="connsiteY51" fmla="*/ 6108621 h 6253401"/>
                <a:gd name="connsiteX52" fmla="*/ 830580 w 2339340"/>
                <a:gd name="connsiteY52" fmla="*/ 6081951 h 6253401"/>
                <a:gd name="connsiteX53" fmla="*/ 952500 w 2339340"/>
                <a:gd name="connsiteY53" fmla="*/ 5990511 h 6253401"/>
                <a:gd name="connsiteX54" fmla="*/ 963930 w 2339340"/>
                <a:gd name="connsiteY54" fmla="*/ 5887641 h 6253401"/>
                <a:gd name="connsiteX55" fmla="*/ 1108710 w 2339340"/>
                <a:gd name="connsiteY55" fmla="*/ 5834301 h 6253401"/>
                <a:gd name="connsiteX56" fmla="*/ 1108710 w 2339340"/>
                <a:gd name="connsiteY56" fmla="*/ 5807631 h 6253401"/>
                <a:gd name="connsiteX57" fmla="*/ 1032510 w 2339340"/>
                <a:gd name="connsiteY57" fmla="*/ 5651421 h 6253401"/>
                <a:gd name="connsiteX58" fmla="*/ 1043940 w 2339340"/>
                <a:gd name="connsiteY58" fmla="*/ 5297091 h 6253401"/>
                <a:gd name="connsiteX59" fmla="*/ 1074420 w 2339340"/>
                <a:gd name="connsiteY59" fmla="*/ 4904661 h 6253401"/>
                <a:gd name="connsiteX60" fmla="*/ 1002030 w 2339340"/>
                <a:gd name="connsiteY60" fmla="*/ 4439841 h 6253401"/>
                <a:gd name="connsiteX61" fmla="*/ 1066800 w 2339340"/>
                <a:gd name="connsiteY61" fmla="*/ 4146471 h 6253401"/>
                <a:gd name="connsiteX62" fmla="*/ 1116330 w 2339340"/>
                <a:gd name="connsiteY62" fmla="*/ 3792141 h 6253401"/>
                <a:gd name="connsiteX63" fmla="*/ 1165860 w 2339340"/>
                <a:gd name="connsiteY63" fmla="*/ 3392091 h 6253401"/>
                <a:gd name="connsiteX64" fmla="*/ 1238250 w 2339340"/>
                <a:gd name="connsiteY64" fmla="*/ 3898821 h 6253401"/>
                <a:gd name="connsiteX65" fmla="*/ 1280160 w 2339340"/>
                <a:gd name="connsiteY65" fmla="*/ 4382691 h 6253401"/>
                <a:gd name="connsiteX66" fmla="*/ 1310640 w 2339340"/>
                <a:gd name="connsiteY66" fmla="*/ 4550331 h 6253401"/>
                <a:gd name="connsiteX67" fmla="*/ 1272540 w 2339340"/>
                <a:gd name="connsiteY67" fmla="*/ 4855131 h 6253401"/>
                <a:gd name="connsiteX68" fmla="*/ 1242060 w 2339340"/>
                <a:gd name="connsiteY68" fmla="*/ 5076111 h 6253401"/>
                <a:gd name="connsiteX69" fmla="*/ 1276350 w 2339340"/>
                <a:gd name="connsiteY69" fmla="*/ 5304711 h 6253401"/>
                <a:gd name="connsiteX70" fmla="*/ 1333500 w 2339340"/>
                <a:gd name="connsiteY70" fmla="*/ 5510451 h 6253401"/>
                <a:gd name="connsiteX71" fmla="*/ 1314450 w 2339340"/>
                <a:gd name="connsiteY71" fmla="*/ 5632371 h 6253401"/>
                <a:gd name="connsiteX72" fmla="*/ 1264920 w 2339340"/>
                <a:gd name="connsiteY72" fmla="*/ 5811441 h 6253401"/>
                <a:gd name="connsiteX73" fmla="*/ 1264920 w 2339340"/>
                <a:gd name="connsiteY73" fmla="*/ 5918121 h 6253401"/>
                <a:gd name="connsiteX74" fmla="*/ 1424940 w 2339340"/>
                <a:gd name="connsiteY74" fmla="*/ 6253401 h 6253401"/>
                <a:gd name="connsiteX75" fmla="*/ 1565910 w 2339340"/>
                <a:gd name="connsiteY75" fmla="*/ 6081951 h 6253401"/>
                <a:gd name="connsiteX76" fmla="*/ 1604010 w 2339340"/>
                <a:gd name="connsiteY76" fmla="*/ 6028611 h 6253401"/>
                <a:gd name="connsiteX77" fmla="*/ 1524000 w 2339340"/>
                <a:gd name="connsiteY77" fmla="*/ 5860971 h 6253401"/>
                <a:gd name="connsiteX78" fmla="*/ 1466850 w 2339340"/>
                <a:gd name="connsiteY78" fmla="*/ 5735241 h 6253401"/>
                <a:gd name="connsiteX79" fmla="*/ 1440180 w 2339340"/>
                <a:gd name="connsiteY79" fmla="*/ 5655231 h 6253401"/>
                <a:gd name="connsiteX80" fmla="*/ 1546860 w 2339340"/>
                <a:gd name="connsiteY80" fmla="*/ 5095161 h 6253401"/>
                <a:gd name="connsiteX81" fmla="*/ 1600200 w 2339340"/>
                <a:gd name="connsiteY81" fmla="*/ 4523661 h 6253401"/>
                <a:gd name="connsiteX82" fmla="*/ 1684020 w 2339340"/>
                <a:gd name="connsiteY82" fmla="*/ 4043601 h 6253401"/>
                <a:gd name="connsiteX83" fmla="*/ 1703070 w 2339340"/>
                <a:gd name="connsiteY83" fmla="*/ 3704511 h 6253401"/>
                <a:gd name="connsiteX84" fmla="*/ 1673305 w 2339340"/>
                <a:gd name="connsiteY84" fmla="*/ 3099436 h 6253401"/>
                <a:gd name="connsiteX85" fmla="*/ 1630680 w 2339340"/>
                <a:gd name="connsiteY85" fmla="*/ 2885361 h 6253401"/>
                <a:gd name="connsiteX86" fmla="*/ 1607820 w 2339340"/>
                <a:gd name="connsiteY86" fmla="*/ 2767251 h 6253401"/>
                <a:gd name="connsiteX87" fmla="*/ 1584960 w 2339340"/>
                <a:gd name="connsiteY87" fmla="*/ 2439591 h 6253401"/>
                <a:gd name="connsiteX88" fmla="*/ 1584960 w 2339340"/>
                <a:gd name="connsiteY88" fmla="*/ 2089071 h 6253401"/>
                <a:gd name="connsiteX89" fmla="*/ 1619250 w 2339340"/>
                <a:gd name="connsiteY89" fmla="*/ 1788081 h 6253401"/>
                <a:gd name="connsiteX90" fmla="*/ 1691640 w 2339340"/>
                <a:gd name="connsiteY90" fmla="*/ 1517571 h 6253401"/>
                <a:gd name="connsiteX91" fmla="*/ 1954530 w 2339340"/>
                <a:gd name="connsiteY91" fmla="*/ 1940481 h 6253401"/>
                <a:gd name="connsiteX92" fmla="*/ 2045970 w 2339340"/>
                <a:gd name="connsiteY92" fmla="*/ 2062401 h 6253401"/>
                <a:gd name="connsiteX93" fmla="*/ 1840230 w 2339340"/>
                <a:gd name="connsiteY93" fmla="*/ 2374821 h 6253401"/>
                <a:gd name="connsiteX94" fmla="*/ 1729740 w 2339340"/>
                <a:gd name="connsiteY94" fmla="*/ 2561511 h 6253401"/>
                <a:gd name="connsiteX95" fmla="*/ 1672590 w 2339340"/>
                <a:gd name="connsiteY95" fmla="*/ 2691051 h 6253401"/>
                <a:gd name="connsiteX96" fmla="*/ 1606391 w 2339340"/>
                <a:gd name="connsiteY96" fmla="*/ 2762727 h 6253401"/>
                <a:gd name="connsiteX97" fmla="*/ 1658302 w 2339340"/>
                <a:gd name="connsiteY97" fmla="*/ 3027046 h 6253401"/>
                <a:gd name="connsiteX98" fmla="*/ 1729740 w 2339340"/>
                <a:gd name="connsiteY98" fmla="*/ 2908221 h 6253401"/>
                <a:gd name="connsiteX99" fmla="*/ 1927860 w 2339340"/>
                <a:gd name="connsiteY99" fmla="*/ 2706291 h 6253401"/>
                <a:gd name="connsiteX100" fmla="*/ 2065020 w 2339340"/>
                <a:gd name="connsiteY100" fmla="*/ 2565321 h 6253401"/>
                <a:gd name="connsiteX101" fmla="*/ 2202180 w 2339340"/>
                <a:gd name="connsiteY101" fmla="*/ 2355771 h 6253401"/>
                <a:gd name="connsiteX102" fmla="*/ 2339340 w 2339340"/>
                <a:gd name="connsiteY102" fmla="*/ 2066211 h 6253401"/>
                <a:gd name="connsiteX103" fmla="*/ 2293620 w 2339340"/>
                <a:gd name="connsiteY103" fmla="*/ 1974771 h 6253401"/>
                <a:gd name="connsiteX104" fmla="*/ 2232660 w 2339340"/>
                <a:gd name="connsiteY104" fmla="*/ 1769031 h 6253401"/>
                <a:gd name="connsiteX105" fmla="*/ 2175510 w 2339340"/>
                <a:gd name="connsiteY105" fmla="*/ 1582341 h 6253401"/>
                <a:gd name="connsiteX106" fmla="*/ 2065020 w 2339340"/>
                <a:gd name="connsiteY106" fmla="*/ 1368981 h 6253401"/>
                <a:gd name="connsiteX107" fmla="*/ 1958340 w 2339340"/>
                <a:gd name="connsiteY107" fmla="*/ 1186101 h 6253401"/>
                <a:gd name="connsiteX108" fmla="*/ 1878330 w 2339340"/>
                <a:gd name="connsiteY108" fmla="*/ 1060371 h 6253401"/>
                <a:gd name="connsiteX109" fmla="*/ 1752600 w 2339340"/>
                <a:gd name="connsiteY109" fmla="*/ 991791 h 6253401"/>
                <a:gd name="connsiteX110" fmla="*/ 1645920 w 2339340"/>
                <a:gd name="connsiteY110" fmla="*/ 972741 h 6253401"/>
                <a:gd name="connsiteX111" fmla="*/ 1546860 w 2339340"/>
                <a:gd name="connsiteY111" fmla="*/ 938451 h 6253401"/>
                <a:gd name="connsiteX112" fmla="*/ 1276350 w 2339340"/>
                <a:gd name="connsiteY112" fmla="*/ 877491 h 6253401"/>
                <a:gd name="connsiteX113" fmla="*/ 1257300 w 2339340"/>
                <a:gd name="connsiteY113" fmla="*/ 755571 h 6253401"/>
                <a:gd name="connsiteX114" fmla="*/ 1325880 w 2339340"/>
                <a:gd name="connsiteY114" fmla="*/ 610791 h 6253401"/>
                <a:gd name="connsiteX115" fmla="*/ 1363980 w 2339340"/>
                <a:gd name="connsiteY115" fmla="*/ 553641 h 6253401"/>
                <a:gd name="connsiteX116" fmla="*/ 1352550 w 2339340"/>
                <a:gd name="connsiteY116" fmla="*/ 454581 h 6253401"/>
                <a:gd name="connsiteX117" fmla="*/ 1359455 w 2339340"/>
                <a:gd name="connsiteY117" fmla="*/ 267891 h 6253401"/>
                <a:gd name="connsiteX118" fmla="*/ 1311592 w 2339340"/>
                <a:gd name="connsiteY118" fmla="*/ 99775 h 6253401"/>
                <a:gd name="connsiteX119" fmla="*/ 1188720 w 2339340"/>
                <a:gd name="connsiteY119" fmla="*/ 54531 h 6253401"/>
                <a:gd name="connsiteX120" fmla="*/ 1021556 w 2339340"/>
                <a:gd name="connsiteY120" fmla="*/ 130255 h 6253401"/>
                <a:gd name="connsiteX121" fmla="*/ 1077992 w 2339340"/>
                <a:gd name="connsiteY121" fmla="*/ 0 h 6253401"/>
                <a:gd name="connsiteX0" fmla="*/ 1077992 w 2339340"/>
                <a:gd name="connsiteY0" fmla="*/ 0 h 6253401"/>
                <a:gd name="connsiteX1" fmla="*/ 970359 w 2339340"/>
                <a:gd name="connsiteY1" fmla="*/ 77867 h 6253401"/>
                <a:gd name="connsiteX2" fmla="*/ 967740 w 2339340"/>
                <a:gd name="connsiteY2" fmla="*/ 16431 h 6253401"/>
                <a:gd name="connsiteX3" fmla="*/ 872490 w 2339340"/>
                <a:gd name="connsiteY3" fmla="*/ 138351 h 6253401"/>
                <a:gd name="connsiteX4" fmla="*/ 849630 w 2339340"/>
                <a:gd name="connsiteY4" fmla="*/ 103347 h 6253401"/>
                <a:gd name="connsiteX5" fmla="*/ 804863 w 2339340"/>
                <a:gd name="connsiteY5" fmla="*/ 232886 h 6253401"/>
                <a:gd name="connsiteX6" fmla="*/ 782955 w 2339340"/>
                <a:gd name="connsiteY6" fmla="*/ 466725 h 6253401"/>
                <a:gd name="connsiteX7" fmla="*/ 754380 w 2339340"/>
                <a:gd name="connsiteY7" fmla="*/ 481251 h 6253401"/>
                <a:gd name="connsiteX8" fmla="*/ 781050 w 2339340"/>
                <a:gd name="connsiteY8" fmla="*/ 565071 h 6253401"/>
                <a:gd name="connsiteX9" fmla="*/ 822960 w 2339340"/>
                <a:gd name="connsiteY9" fmla="*/ 641271 h 6253401"/>
                <a:gd name="connsiteX10" fmla="*/ 887730 w 2339340"/>
                <a:gd name="connsiteY10" fmla="*/ 706041 h 6253401"/>
                <a:gd name="connsiteX11" fmla="*/ 925830 w 2339340"/>
                <a:gd name="connsiteY11" fmla="*/ 786051 h 6253401"/>
                <a:gd name="connsiteX12" fmla="*/ 925830 w 2339340"/>
                <a:gd name="connsiteY12" fmla="*/ 877491 h 6253401"/>
                <a:gd name="connsiteX13" fmla="*/ 803910 w 2339340"/>
                <a:gd name="connsiteY13" fmla="*/ 938451 h 6253401"/>
                <a:gd name="connsiteX14" fmla="*/ 701040 w 2339340"/>
                <a:gd name="connsiteY14" fmla="*/ 965121 h 6253401"/>
                <a:gd name="connsiteX15" fmla="*/ 556260 w 2339340"/>
                <a:gd name="connsiteY15" fmla="*/ 968931 h 6253401"/>
                <a:gd name="connsiteX16" fmla="*/ 403860 w 2339340"/>
                <a:gd name="connsiteY16" fmla="*/ 1018461 h 6253401"/>
                <a:gd name="connsiteX17" fmla="*/ 320040 w 2339340"/>
                <a:gd name="connsiteY17" fmla="*/ 1102281 h 6253401"/>
                <a:gd name="connsiteX18" fmla="*/ 247650 w 2339340"/>
                <a:gd name="connsiteY18" fmla="*/ 1292781 h 6253401"/>
                <a:gd name="connsiteX19" fmla="*/ 163830 w 2339340"/>
                <a:gd name="connsiteY19" fmla="*/ 1586151 h 6253401"/>
                <a:gd name="connsiteX20" fmla="*/ 83820 w 2339340"/>
                <a:gd name="connsiteY20" fmla="*/ 1799511 h 6253401"/>
                <a:gd name="connsiteX21" fmla="*/ 72390 w 2339340"/>
                <a:gd name="connsiteY21" fmla="*/ 1978581 h 6253401"/>
                <a:gd name="connsiteX22" fmla="*/ 0 w 2339340"/>
                <a:gd name="connsiteY22" fmla="*/ 2161461 h 6253401"/>
                <a:gd name="connsiteX23" fmla="*/ 11430 w 2339340"/>
                <a:gd name="connsiteY23" fmla="*/ 2268141 h 6253401"/>
                <a:gd name="connsiteX24" fmla="*/ 106680 w 2339340"/>
                <a:gd name="connsiteY24" fmla="*/ 2443401 h 6253401"/>
                <a:gd name="connsiteX25" fmla="*/ 243840 w 2339340"/>
                <a:gd name="connsiteY25" fmla="*/ 2611041 h 6253401"/>
                <a:gd name="connsiteX26" fmla="*/ 422910 w 2339340"/>
                <a:gd name="connsiteY26" fmla="*/ 2786301 h 6253401"/>
                <a:gd name="connsiteX27" fmla="*/ 609600 w 2339340"/>
                <a:gd name="connsiteY27" fmla="*/ 2946321 h 6253401"/>
                <a:gd name="connsiteX28" fmla="*/ 703183 w 2339340"/>
                <a:gd name="connsiteY28" fmla="*/ 3078956 h 6253401"/>
                <a:gd name="connsiteX29" fmla="*/ 711517 w 2339340"/>
                <a:gd name="connsiteY29" fmla="*/ 2800827 h 6253401"/>
                <a:gd name="connsiteX30" fmla="*/ 647700 w 2339340"/>
                <a:gd name="connsiteY30" fmla="*/ 2748201 h 6253401"/>
                <a:gd name="connsiteX31" fmla="*/ 541020 w 2339340"/>
                <a:gd name="connsiteY31" fmla="*/ 2553891 h 6253401"/>
                <a:gd name="connsiteX32" fmla="*/ 487680 w 2339340"/>
                <a:gd name="connsiteY32" fmla="*/ 2443401 h 6253401"/>
                <a:gd name="connsiteX33" fmla="*/ 293370 w 2339340"/>
                <a:gd name="connsiteY33" fmla="*/ 2222421 h 6253401"/>
                <a:gd name="connsiteX34" fmla="*/ 426720 w 2339340"/>
                <a:gd name="connsiteY34" fmla="*/ 2005251 h 6253401"/>
                <a:gd name="connsiteX35" fmla="*/ 483870 w 2339340"/>
                <a:gd name="connsiteY35" fmla="*/ 1894761 h 6253401"/>
                <a:gd name="connsiteX36" fmla="*/ 544830 w 2339340"/>
                <a:gd name="connsiteY36" fmla="*/ 1658541 h 6253401"/>
                <a:gd name="connsiteX37" fmla="*/ 636270 w 2339340"/>
                <a:gd name="connsiteY37" fmla="*/ 1913811 h 6253401"/>
                <a:gd name="connsiteX38" fmla="*/ 678180 w 2339340"/>
                <a:gd name="connsiteY38" fmla="*/ 2218611 h 6253401"/>
                <a:gd name="connsiteX39" fmla="*/ 689610 w 2339340"/>
                <a:gd name="connsiteY39" fmla="*/ 2504361 h 6253401"/>
                <a:gd name="connsiteX40" fmla="*/ 712470 w 2339340"/>
                <a:gd name="connsiteY40" fmla="*/ 2778681 h 6253401"/>
                <a:gd name="connsiteX41" fmla="*/ 701040 w 2339340"/>
                <a:gd name="connsiteY41" fmla="*/ 3193971 h 6253401"/>
                <a:gd name="connsiteX42" fmla="*/ 643890 w 2339340"/>
                <a:gd name="connsiteY42" fmla="*/ 3799761 h 6253401"/>
                <a:gd name="connsiteX43" fmla="*/ 613410 w 2339340"/>
                <a:gd name="connsiteY43" fmla="*/ 4272201 h 6253401"/>
                <a:gd name="connsiteX44" fmla="*/ 689610 w 2339340"/>
                <a:gd name="connsiteY44" fmla="*/ 4634151 h 6253401"/>
                <a:gd name="connsiteX45" fmla="*/ 803910 w 2339340"/>
                <a:gd name="connsiteY45" fmla="*/ 5232321 h 6253401"/>
                <a:gd name="connsiteX46" fmla="*/ 883920 w 2339340"/>
                <a:gd name="connsiteY46" fmla="*/ 5674281 h 6253401"/>
                <a:gd name="connsiteX47" fmla="*/ 872490 w 2339340"/>
                <a:gd name="connsiteY47" fmla="*/ 5700951 h 6253401"/>
                <a:gd name="connsiteX48" fmla="*/ 693420 w 2339340"/>
                <a:gd name="connsiteY48" fmla="*/ 5910501 h 6253401"/>
                <a:gd name="connsiteX49" fmla="*/ 541020 w 2339340"/>
                <a:gd name="connsiteY49" fmla="*/ 6108621 h 6253401"/>
                <a:gd name="connsiteX50" fmla="*/ 510540 w 2339340"/>
                <a:gd name="connsiteY50" fmla="*/ 6173391 h 6253401"/>
                <a:gd name="connsiteX51" fmla="*/ 701040 w 2339340"/>
                <a:gd name="connsiteY51" fmla="*/ 6108621 h 6253401"/>
                <a:gd name="connsiteX52" fmla="*/ 830580 w 2339340"/>
                <a:gd name="connsiteY52" fmla="*/ 6081951 h 6253401"/>
                <a:gd name="connsiteX53" fmla="*/ 952500 w 2339340"/>
                <a:gd name="connsiteY53" fmla="*/ 5990511 h 6253401"/>
                <a:gd name="connsiteX54" fmla="*/ 963930 w 2339340"/>
                <a:gd name="connsiteY54" fmla="*/ 5887641 h 6253401"/>
                <a:gd name="connsiteX55" fmla="*/ 1108710 w 2339340"/>
                <a:gd name="connsiteY55" fmla="*/ 5834301 h 6253401"/>
                <a:gd name="connsiteX56" fmla="*/ 1108710 w 2339340"/>
                <a:gd name="connsiteY56" fmla="*/ 5807631 h 6253401"/>
                <a:gd name="connsiteX57" fmla="*/ 1032510 w 2339340"/>
                <a:gd name="connsiteY57" fmla="*/ 5651421 h 6253401"/>
                <a:gd name="connsiteX58" fmla="*/ 1043940 w 2339340"/>
                <a:gd name="connsiteY58" fmla="*/ 5297091 h 6253401"/>
                <a:gd name="connsiteX59" fmla="*/ 1074420 w 2339340"/>
                <a:gd name="connsiteY59" fmla="*/ 4904661 h 6253401"/>
                <a:gd name="connsiteX60" fmla="*/ 1002030 w 2339340"/>
                <a:gd name="connsiteY60" fmla="*/ 4439841 h 6253401"/>
                <a:gd name="connsiteX61" fmla="*/ 1066800 w 2339340"/>
                <a:gd name="connsiteY61" fmla="*/ 4146471 h 6253401"/>
                <a:gd name="connsiteX62" fmla="*/ 1116330 w 2339340"/>
                <a:gd name="connsiteY62" fmla="*/ 3792141 h 6253401"/>
                <a:gd name="connsiteX63" fmla="*/ 1165860 w 2339340"/>
                <a:gd name="connsiteY63" fmla="*/ 3392091 h 6253401"/>
                <a:gd name="connsiteX64" fmla="*/ 1238250 w 2339340"/>
                <a:gd name="connsiteY64" fmla="*/ 3898821 h 6253401"/>
                <a:gd name="connsiteX65" fmla="*/ 1280160 w 2339340"/>
                <a:gd name="connsiteY65" fmla="*/ 4382691 h 6253401"/>
                <a:gd name="connsiteX66" fmla="*/ 1310640 w 2339340"/>
                <a:gd name="connsiteY66" fmla="*/ 4550331 h 6253401"/>
                <a:gd name="connsiteX67" fmla="*/ 1272540 w 2339340"/>
                <a:gd name="connsiteY67" fmla="*/ 4855131 h 6253401"/>
                <a:gd name="connsiteX68" fmla="*/ 1242060 w 2339340"/>
                <a:gd name="connsiteY68" fmla="*/ 5076111 h 6253401"/>
                <a:gd name="connsiteX69" fmla="*/ 1276350 w 2339340"/>
                <a:gd name="connsiteY69" fmla="*/ 5304711 h 6253401"/>
                <a:gd name="connsiteX70" fmla="*/ 1333500 w 2339340"/>
                <a:gd name="connsiteY70" fmla="*/ 5510451 h 6253401"/>
                <a:gd name="connsiteX71" fmla="*/ 1314450 w 2339340"/>
                <a:gd name="connsiteY71" fmla="*/ 5632371 h 6253401"/>
                <a:gd name="connsiteX72" fmla="*/ 1264920 w 2339340"/>
                <a:gd name="connsiteY72" fmla="*/ 5811441 h 6253401"/>
                <a:gd name="connsiteX73" fmla="*/ 1264920 w 2339340"/>
                <a:gd name="connsiteY73" fmla="*/ 5918121 h 6253401"/>
                <a:gd name="connsiteX74" fmla="*/ 1424940 w 2339340"/>
                <a:gd name="connsiteY74" fmla="*/ 6253401 h 6253401"/>
                <a:gd name="connsiteX75" fmla="*/ 1565910 w 2339340"/>
                <a:gd name="connsiteY75" fmla="*/ 6081951 h 6253401"/>
                <a:gd name="connsiteX76" fmla="*/ 1604010 w 2339340"/>
                <a:gd name="connsiteY76" fmla="*/ 6028611 h 6253401"/>
                <a:gd name="connsiteX77" fmla="*/ 1524000 w 2339340"/>
                <a:gd name="connsiteY77" fmla="*/ 5860971 h 6253401"/>
                <a:gd name="connsiteX78" fmla="*/ 1466850 w 2339340"/>
                <a:gd name="connsiteY78" fmla="*/ 5735241 h 6253401"/>
                <a:gd name="connsiteX79" fmla="*/ 1440180 w 2339340"/>
                <a:gd name="connsiteY79" fmla="*/ 5655231 h 6253401"/>
                <a:gd name="connsiteX80" fmla="*/ 1546860 w 2339340"/>
                <a:gd name="connsiteY80" fmla="*/ 5095161 h 6253401"/>
                <a:gd name="connsiteX81" fmla="*/ 1600200 w 2339340"/>
                <a:gd name="connsiteY81" fmla="*/ 4523661 h 6253401"/>
                <a:gd name="connsiteX82" fmla="*/ 1684020 w 2339340"/>
                <a:gd name="connsiteY82" fmla="*/ 4043601 h 6253401"/>
                <a:gd name="connsiteX83" fmla="*/ 1703070 w 2339340"/>
                <a:gd name="connsiteY83" fmla="*/ 3704511 h 6253401"/>
                <a:gd name="connsiteX84" fmla="*/ 1673305 w 2339340"/>
                <a:gd name="connsiteY84" fmla="*/ 3099436 h 6253401"/>
                <a:gd name="connsiteX85" fmla="*/ 1630680 w 2339340"/>
                <a:gd name="connsiteY85" fmla="*/ 2885361 h 6253401"/>
                <a:gd name="connsiteX86" fmla="*/ 1607820 w 2339340"/>
                <a:gd name="connsiteY86" fmla="*/ 2767251 h 6253401"/>
                <a:gd name="connsiteX87" fmla="*/ 1584960 w 2339340"/>
                <a:gd name="connsiteY87" fmla="*/ 2439591 h 6253401"/>
                <a:gd name="connsiteX88" fmla="*/ 1584960 w 2339340"/>
                <a:gd name="connsiteY88" fmla="*/ 2089071 h 6253401"/>
                <a:gd name="connsiteX89" fmla="*/ 1619250 w 2339340"/>
                <a:gd name="connsiteY89" fmla="*/ 1788081 h 6253401"/>
                <a:gd name="connsiteX90" fmla="*/ 1691640 w 2339340"/>
                <a:gd name="connsiteY90" fmla="*/ 1517571 h 6253401"/>
                <a:gd name="connsiteX91" fmla="*/ 1954530 w 2339340"/>
                <a:gd name="connsiteY91" fmla="*/ 1940481 h 6253401"/>
                <a:gd name="connsiteX92" fmla="*/ 2045970 w 2339340"/>
                <a:gd name="connsiteY92" fmla="*/ 2062401 h 6253401"/>
                <a:gd name="connsiteX93" fmla="*/ 1840230 w 2339340"/>
                <a:gd name="connsiteY93" fmla="*/ 2374821 h 6253401"/>
                <a:gd name="connsiteX94" fmla="*/ 1729740 w 2339340"/>
                <a:gd name="connsiteY94" fmla="*/ 2561511 h 6253401"/>
                <a:gd name="connsiteX95" fmla="*/ 1672590 w 2339340"/>
                <a:gd name="connsiteY95" fmla="*/ 2691051 h 6253401"/>
                <a:gd name="connsiteX96" fmla="*/ 1606391 w 2339340"/>
                <a:gd name="connsiteY96" fmla="*/ 2762727 h 6253401"/>
                <a:gd name="connsiteX97" fmla="*/ 1658302 w 2339340"/>
                <a:gd name="connsiteY97" fmla="*/ 3027046 h 6253401"/>
                <a:gd name="connsiteX98" fmla="*/ 1729740 w 2339340"/>
                <a:gd name="connsiteY98" fmla="*/ 2908221 h 6253401"/>
                <a:gd name="connsiteX99" fmla="*/ 1927860 w 2339340"/>
                <a:gd name="connsiteY99" fmla="*/ 2706291 h 6253401"/>
                <a:gd name="connsiteX100" fmla="*/ 2065020 w 2339340"/>
                <a:gd name="connsiteY100" fmla="*/ 2565321 h 6253401"/>
                <a:gd name="connsiteX101" fmla="*/ 2202180 w 2339340"/>
                <a:gd name="connsiteY101" fmla="*/ 2355771 h 6253401"/>
                <a:gd name="connsiteX102" fmla="*/ 2339340 w 2339340"/>
                <a:gd name="connsiteY102" fmla="*/ 2066211 h 6253401"/>
                <a:gd name="connsiteX103" fmla="*/ 2293620 w 2339340"/>
                <a:gd name="connsiteY103" fmla="*/ 1974771 h 6253401"/>
                <a:gd name="connsiteX104" fmla="*/ 2232660 w 2339340"/>
                <a:gd name="connsiteY104" fmla="*/ 1769031 h 6253401"/>
                <a:gd name="connsiteX105" fmla="*/ 2175510 w 2339340"/>
                <a:gd name="connsiteY105" fmla="*/ 1582341 h 6253401"/>
                <a:gd name="connsiteX106" fmla="*/ 2065020 w 2339340"/>
                <a:gd name="connsiteY106" fmla="*/ 1368981 h 6253401"/>
                <a:gd name="connsiteX107" fmla="*/ 1958340 w 2339340"/>
                <a:gd name="connsiteY107" fmla="*/ 1186101 h 6253401"/>
                <a:gd name="connsiteX108" fmla="*/ 1878330 w 2339340"/>
                <a:gd name="connsiteY108" fmla="*/ 1060371 h 6253401"/>
                <a:gd name="connsiteX109" fmla="*/ 1752600 w 2339340"/>
                <a:gd name="connsiteY109" fmla="*/ 991791 h 6253401"/>
                <a:gd name="connsiteX110" fmla="*/ 1645920 w 2339340"/>
                <a:gd name="connsiteY110" fmla="*/ 972741 h 6253401"/>
                <a:gd name="connsiteX111" fmla="*/ 1546860 w 2339340"/>
                <a:gd name="connsiteY111" fmla="*/ 938451 h 6253401"/>
                <a:gd name="connsiteX112" fmla="*/ 1276350 w 2339340"/>
                <a:gd name="connsiteY112" fmla="*/ 877491 h 6253401"/>
                <a:gd name="connsiteX113" fmla="*/ 1257300 w 2339340"/>
                <a:gd name="connsiteY113" fmla="*/ 755571 h 6253401"/>
                <a:gd name="connsiteX114" fmla="*/ 1325880 w 2339340"/>
                <a:gd name="connsiteY114" fmla="*/ 610791 h 6253401"/>
                <a:gd name="connsiteX115" fmla="*/ 1363980 w 2339340"/>
                <a:gd name="connsiteY115" fmla="*/ 553641 h 6253401"/>
                <a:gd name="connsiteX116" fmla="*/ 1352550 w 2339340"/>
                <a:gd name="connsiteY116" fmla="*/ 454581 h 6253401"/>
                <a:gd name="connsiteX117" fmla="*/ 1359455 w 2339340"/>
                <a:gd name="connsiteY117" fmla="*/ 267891 h 6253401"/>
                <a:gd name="connsiteX118" fmla="*/ 1311592 w 2339340"/>
                <a:gd name="connsiteY118" fmla="*/ 99775 h 6253401"/>
                <a:gd name="connsiteX119" fmla="*/ 1188720 w 2339340"/>
                <a:gd name="connsiteY119" fmla="*/ 54531 h 6253401"/>
                <a:gd name="connsiteX120" fmla="*/ 1072753 w 2339340"/>
                <a:gd name="connsiteY120" fmla="*/ 58817 h 6253401"/>
                <a:gd name="connsiteX121" fmla="*/ 1077992 w 2339340"/>
                <a:gd name="connsiteY121" fmla="*/ 0 h 6253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</a:cxnLst>
              <a:rect l="l" t="t" r="r" b="b"/>
              <a:pathLst>
                <a:path w="2339340" h="6253401">
                  <a:moveTo>
                    <a:pt x="1077992" y="0"/>
                  </a:moveTo>
                  <a:lnTo>
                    <a:pt x="970359" y="77867"/>
                  </a:lnTo>
                  <a:lnTo>
                    <a:pt x="967740" y="16431"/>
                  </a:lnTo>
                  <a:lnTo>
                    <a:pt x="872490" y="138351"/>
                  </a:lnTo>
                  <a:lnTo>
                    <a:pt x="849630" y="103347"/>
                  </a:lnTo>
                  <a:lnTo>
                    <a:pt x="804863" y="232886"/>
                  </a:lnTo>
                  <a:lnTo>
                    <a:pt x="782955" y="466725"/>
                  </a:lnTo>
                  <a:lnTo>
                    <a:pt x="754380" y="481251"/>
                  </a:lnTo>
                  <a:lnTo>
                    <a:pt x="781050" y="565071"/>
                  </a:lnTo>
                  <a:lnTo>
                    <a:pt x="822960" y="641271"/>
                  </a:lnTo>
                  <a:lnTo>
                    <a:pt x="887730" y="706041"/>
                  </a:lnTo>
                  <a:lnTo>
                    <a:pt x="925830" y="786051"/>
                  </a:lnTo>
                  <a:lnTo>
                    <a:pt x="925830" y="877491"/>
                  </a:lnTo>
                  <a:lnTo>
                    <a:pt x="803910" y="938451"/>
                  </a:lnTo>
                  <a:lnTo>
                    <a:pt x="701040" y="965121"/>
                  </a:lnTo>
                  <a:lnTo>
                    <a:pt x="556260" y="968931"/>
                  </a:lnTo>
                  <a:lnTo>
                    <a:pt x="403860" y="1018461"/>
                  </a:lnTo>
                  <a:lnTo>
                    <a:pt x="320040" y="1102281"/>
                  </a:lnTo>
                  <a:lnTo>
                    <a:pt x="247650" y="1292781"/>
                  </a:lnTo>
                  <a:lnTo>
                    <a:pt x="163830" y="1586151"/>
                  </a:lnTo>
                  <a:lnTo>
                    <a:pt x="83820" y="1799511"/>
                  </a:lnTo>
                  <a:lnTo>
                    <a:pt x="72390" y="1978581"/>
                  </a:lnTo>
                  <a:lnTo>
                    <a:pt x="0" y="2161461"/>
                  </a:lnTo>
                  <a:lnTo>
                    <a:pt x="11430" y="2268141"/>
                  </a:lnTo>
                  <a:lnTo>
                    <a:pt x="106680" y="2443401"/>
                  </a:lnTo>
                  <a:lnTo>
                    <a:pt x="243840" y="2611041"/>
                  </a:lnTo>
                  <a:lnTo>
                    <a:pt x="422910" y="2786301"/>
                  </a:lnTo>
                  <a:lnTo>
                    <a:pt x="609600" y="2946321"/>
                  </a:lnTo>
                  <a:lnTo>
                    <a:pt x="703183" y="3078956"/>
                  </a:lnTo>
                  <a:lnTo>
                    <a:pt x="711517" y="2800827"/>
                  </a:lnTo>
                  <a:lnTo>
                    <a:pt x="647700" y="2748201"/>
                  </a:lnTo>
                  <a:lnTo>
                    <a:pt x="541020" y="2553891"/>
                  </a:lnTo>
                  <a:lnTo>
                    <a:pt x="487680" y="2443401"/>
                  </a:lnTo>
                  <a:lnTo>
                    <a:pt x="293370" y="2222421"/>
                  </a:lnTo>
                  <a:lnTo>
                    <a:pt x="426720" y="2005251"/>
                  </a:lnTo>
                  <a:lnTo>
                    <a:pt x="483870" y="1894761"/>
                  </a:lnTo>
                  <a:lnTo>
                    <a:pt x="544830" y="1658541"/>
                  </a:lnTo>
                  <a:lnTo>
                    <a:pt x="636270" y="1913811"/>
                  </a:lnTo>
                  <a:lnTo>
                    <a:pt x="678180" y="2218611"/>
                  </a:lnTo>
                  <a:lnTo>
                    <a:pt x="689610" y="2504361"/>
                  </a:lnTo>
                  <a:lnTo>
                    <a:pt x="712470" y="2778681"/>
                  </a:lnTo>
                  <a:lnTo>
                    <a:pt x="701040" y="3193971"/>
                  </a:lnTo>
                  <a:lnTo>
                    <a:pt x="643890" y="3799761"/>
                  </a:lnTo>
                  <a:lnTo>
                    <a:pt x="613410" y="4272201"/>
                  </a:lnTo>
                  <a:lnTo>
                    <a:pt x="689610" y="4634151"/>
                  </a:lnTo>
                  <a:lnTo>
                    <a:pt x="803910" y="5232321"/>
                  </a:lnTo>
                  <a:lnTo>
                    <a:pt x="883920" y="5674281"/>
                  </a:lnTo>
                  <a:lnTo>
                    <a:pt x="872490" y="5700951"/>
                  </a:lnTo>
                  <a:lnTo>
                    <a:pt x="693420" y="5910501"/>
                  </a:lnTo>
                  <a:lnTo>
                    <a:pt x="541020" y="6108621"/>
                  </a:lnTo>
                  <a:lnTo>
                    <a:pt x="510540" y="6173391"/>
                  </a:lnTo>
                  <a:lnTo>
                    <a:pt x="701040" y="6108621"/>
                  </a:lnTo>
                  <a:lnTo>
                    <a:pt x="830580" y="6081951"/>
                  </a:lnTo>
                  <a:lnTo>
                    <a:pt x="952500" y="5990511"/>
                  </a:lnTo>
                  <a:lnTo>
                    <a:pt x="963930" y="5887641"/>
                  </a:lnTo>
                  <a:lnTo>
                    <a:pt x="1108710" y="5834301"/>
                  </a:lnTo>
                  <a:lnTo>
                    <a:pt x="1108710" y="5807631"/>
                  </a:lnTo>
                  <a:lnTo>
                    <a:pt x="1032510" y="5651421"/>
                  </a:lnTo>
                  <a:lnTo>
                    <a:pt x="1043940" y="5297091"/>
                  </a:lnTo>
                  <a:lnTo>
                    <a:pt x="1074420" y="4904661"/>
                  </a:lnTo>
                  <a:lnTo>
                    <a:pt x="1002030" y="4439841"/>
                  </a:lnTo>
                  <a:lnTo>
                    <a:pt x="1066800" y="4146471"/>
                  </a:lnTo>
                  <a:lnTo>
                    <a:pt x="1116330" y="3792141"/>
                  </a:lnTo>
                  <a:lnTo>
                    <a:pt x="1165860" y="3392091"/>
                  </a:lnTo>
                  <a:lnTo>
                    <a:pt x="1238250" y="3898821"/>
                  </a:lnTo>
                  <a:lnTo>
                    <a:pt x="1280160" y="4382691"/>
                  </a:lnTo>
                  <a:lnTo>
                    <a:pt x="1310640" y="4550331"/>
                  </a:lnTo>
                  <a:lnTo>
                    <a:pt x="1272540" y="4855131"/>
                  </a:lnTo>
                  <a:lnTo>
                    <a:pt x="1242060" y="5076111"/>
                  </a:lnTo>
                  <a:lnTo>
                    <a:pt x="1276350" y="5304711"/>
                  </a:lnTo>
                  <a:lnTo>
                    <a:pt x="1333500" y="5510451"/>
                  </a:lnTo>
                  <a:lnTo>
                    <a:pt x="1314450" y="5632371"/>
                  </a:lnTo>
                  <a:lnTo>
                    <a:pt x="1264920" y="5811441"/>
                  </a:lnTo>
                  <a:lnTo>
                    <a:pt x="1264920" y="5918121"/>
                  </a:lnTo>
                  <a:lnTo>
                    <a:pt x="1424940" y="6253401"/>
                  </a:lnTo>
                  <a:lnTo>
                    <a:pt x="1565910" y="6081951"/>
                  </a:lnTo>
                  <a:lnTo>
                    <a:pt x="1604010" y="6028611"/>
                  </a:lnTo>
                  <a:lnTo>
                    <a:pt x="1524000" y="5860971"/>
                  </a:lnTo>
                  <a:lnTo>
                    <a:pt x="1466850" y="5735241"/>
                  </a:lnTo>
                  <a:lnTo>
                    <a:pt x="1440180" y="5655231"/>
                  </a:lnTo>
                  <a:lnTo>
                    <a:pt x="1546860" y="5095161"/>
                  </a:lnTo>
                  <a:lnTo>
                    <a:pt x="1600200" y="4523661"/>
                  </a:lnTo>
                  <a:lnTo>
                    <a:pt x="1684020" y="4043601"/>
                  </a:lnTo>
                  <a:lnTo>
                    <a:pt x="1703070" y="3704511"/>
                  </a:lnTo>
                  <a:lnTo>
                    <a:pt x="1673305" y="3099436"/>
                  </a:lnTo>
                  <a:lnTo>
                    <a:pt x="1630680" y="2885361"/>
                  </a:lnTo>
                  <a:lnTo>
                    <a:pt x="1607820" y="2767251"/>
                  </a:lnTo>
                  <a:lnTo>
                    <a:pt x="1584960" y="2439591"/>
                  </a:lnTo>
                  <a:lnTo>
                    <a:pt x="1584960" y="2089071"/>
                  </a:lnTo>
                  <a:lnTo>
                    <a:pt x="1619250" y="1788081"/>
                  </a:lnTo>
                  <a:lnTo>
                    <a:pt x="1691640" y="1517571"/>
                  </a:lnTo>
                  <a:lnTo>
                    <a:pt x="1954530" y="1940481"/>
                  </a:lnTo>
                  <a:lnTo>
                    <a:pt x="2045970" y="2062401"/>
                  </a:lnTo>
                  <a:lnTo>
                    <a:pt x="1840230" y="2374821"/>
                  </a:lnTo>
                  <a:lnTo>
                    <a:pt x="1729740" y="2561511"/>
                  </a:lnTo>
                  <a:lnTo>
                    <a:pt x="1672590" y="2691051"/>
                  </a:lnTo>
                  <a:lnTo>
                    <a:pt x="1606391" y="2762727"/>
                  </a:lnTo>
                  <a:lnTo>
                    <a:pt x="1658302" y="3027046"/>
                  </a:lnTo>
                  <a:lnTo>
                    <a:pt x="1729740" y="2908221"/>
                  </a:lnTo>
                  <a:lnTo>
                    <a:pt x="1927860" y="2706291"/>
                  </a:lnTo>
                  <a:lnTo>
                    <a:pt x="2065020" y="2565321"/>
                  </a:lnTo>
                  <a:lnTo>
                    <a:pt x="2202180" y="2355771"/>
                  </a:lnTo>
                  <a:lnTo>
                    <a:pt x="2339340" y="2066211"/>
                  </a:lnTo>
                  <a:lnTo>
                    <a:pt x="2293620" y="1974771"/>
                  </a:lnTo>
                  <a:lnTo>
                    <a:pt x="2232660" y="1769031"/>
                  </a:lnTo>
                  <a:lnTo>
                    <a:pt x="2175510" y="1582341"/>
                  </a:lnTo>
                  <a:lnTo>
                    <a:pt x="2065020" y="1368981"/>
                  </a:lnTo>
                  <a:lnTo>
                    <a:pt x="1958340" y="1186101"/>
                  </a:lnTo>
                  <a:lnTo>
                    <a:pt x="1878330" y="1060371"/>
                  </a:lnTo>
                  <a:lnTo>
                    <a:pt x="1752600" y="991791"/>
                  </a:lnTo>
                  <a:lnTo>
                    <a:pt x="1645920" y="972741"/>
                  </a:lnTo>
                  <a:lnTo>
                    <a:pt x="1546860" y="938451"/>
                  </a:lnTo>
                  <a:lnTo>
                    <a:pt x="1276350" y="877491"/>
                  </a:lnTo>
                  <a:lnTo>
                    <a:pt x="1257300" y="755571"/>
                  </a:lnTo>
                  <a:lnTo>
                    <a:pt x="1325880" y="610791"/>
                  </a:lnTo>
                  <a:lnTo>
                    <a:pt x="1363980" y="553641"/>
                  </a:lnTo>
                  <a:lnTo>
                    <a:pt x="1352550" y="454581"/>
                  </a:lnTo>
                  <a:lnTo>
                    <a:pt x="1359455" y="267891"/>
                  </a:lnTo>
                  <a:cubicBezTo>
                    <a:pt x="1341119" y="213043"/>
                    <a:pt x="1327546" y="155814"/>
                    <a:pt x="1311592" y="99775"/>
                  </a:cubicBezTo>
                  <a:lnTo>
                    <a:pt x="1188720" y="54531"/>
                  </a:lnTo>
                  <a:lnTo>
                    <a:pt x="1072753" y="58817"/>
                  </a:lnTo>
                  <a:lnTo>
                    <a:pt x="1077992" y="0"/>
                  </a:lnTo>
                  <a:close/>
                </a:path>
              </a:pathLst>
            </a:custGeom>
            <a:solidFill>
              <a:srgbClr val="FFD85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l-PL"/>
            </a:p>
          </p:txBody>
        </p:sp>
        <p:pic>
          <p:nvPicPr>
            <p:cNvPr id="11" name="Obraz 10">
              <a:extLst>
                <a:ext uri="{FF2B5EF4-FFF2-40B4-BE49-F238E27FC236}">
                  <a16:creationId xmlns:a16="http://schemas.microsoft.com/office/drawing/2014/main" id="{C2BF8B57-F3E2-46E4-9241-16A46C9868FA}"/>
                </a:ext>
              </a:extLst>
            </p:cNvPr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094956" y="222074"/>
              <a:ext cx="2551181" cy="6723902"/>
            </a:xfrm>
            <a:prstGeom prst="rect">
              <a:avLst/>
            </a:prstGeom>
          </p:spPr>
        </p:pic>
      </p:grpSp>
      <p:grpSp>
        <p:nvGrpSpPr>
          <p:cNvPr id="12" name="Grupa 11">
            <a:extLst>
              <a:ext uri="{FF2B5EF4-FFF2-40B4-BE49-F238E27FC236}">
                <a16:creationId xmlns:a16="http://schemas.microsoft.com/office/drawing/2014/main" id="{5622586D-87AF-482E-86D2-A9B5F53F2FB1}"/>
              </a:ext>
            </a:extLst>
          </p:cNvPr>
          <p:cNvGrpSpPr/>
          <p:nvPr/>
        </p:nvGrpSpPr>
        <p:grpSpPr>
          <a:xfrm flipH="1">
            <a:off x="6776470" y="838619"/>
            <a:ext cx="2271879" cy="6237239"/>
            <a:chOff x="6623936" y="239180"/>
            <a:chExt cx="2490221" cy="6836678"/>
          </a:xfrm>
        </p:grpSpPr>
        <p:sp>
          <p:nvSpPr>
            <p:cNvPr id="13" name="Dowolny kształt: kształt 12">
              <a:extLst>
                <a:ext uri="{FF2B5EF4-FFF2-40B4-BE49-F238E27FC236}">
                  <a16:creationId xmlns:a16="http://schemas.microsoft.com/office/drawing/2014/main" id="{D374D5B9-A2DD-4B39-B9F5-A6106A34CD23}"/>
                </a:ext>
              </a:extLst>
            </p:cNvPr>
            <p:cNvSpPr/>
            <p:nvPr/>
          </p:nvSpPr>
          <p:spPr>
            <a:xfrm>
              <a:off x="6677970" y="1162050"/>
              <a:ext cx="2270768" cy="5453063"/>
            </a:xfrm>
            <a:custGeom>
              <a:avLst/>
              <a:gdLst>
                <a:gd name="connsiteX0" fmla="*/ 1381125 w 2271713"/>
                <a:gd name="connsiteY0" fmla="*/ 85725 h 5453063"/>
                <a:gd name="connsiteX1" fmla="*/ 1457325 w 2271713"/>
                <a:gd name="connsiteY1" fmla="*/ 200025 h 5453063"/>
                <a:gd name="connsiteX2" fmla="*/ 1443038 w 2271713"/>
                <a:gd name="connsiteY2" fmla="*/ 266700 h 5453063"/>
                <a:gd name="connsiteX3" fmla="*/ 1509713 w 2271713"/>
                <a:gd name="connsiteY3" fmla="*/ 466725 h 5453063"/>
                <a:gd name="connsiteX4" fmla="*/ 1495425 w 2271713"/>
                <a:gd name="connsiteY4" fmla="*/ 757238 h 5453063"/>
                <a:gd name="connsiteX5" fmla="*/ 1428750 w 2271713"/>
                <a:gd name="connsiteY5" fmla="*/ 928688 h 5453063"/>
                <a:gd name="connsiteX6" fmla="*/ 1581150 w 2271713"/>
                <a:gd name="connsiteY6" fmla="*/ 919163 h 5453063"/>
                <a:gd name="connsiteX7" fmla="*/ 1947863 w 2271713"/>
                <a:gd name="connsiteY7" fmla="*/ 1176338 h 5453063"/>
                <a:gd name="connsiteX8" fmla="*/ 2271713 w 2271713"/>
                <a:gd name="connsiteY8" fmla="*/ 1504950 h 5453063"/>
                <a:gd name="connsiteX9" fmla="*/ 2271713 w 2271713"/>
                <a:gd name="connsiteY9" fmla="*/ 1552575 h 5453063"/>
                <a:gd name="connsiteX10" fmla="*/ 1962150 w 2271713"/>
                <a:gd name="connsiteY10" fmla="*/ 1871663 h 5453063"/>
                <a:gd name="connsiteX11" fmla="*/ 1809750 w 2271713"/>
                <a:gd name="connsiteY11" fmla="*/ 1995488 h 5453063"/>
                <a:gd name="connsiteX12" fmla="*/ 1724025 w 2271713"/>
                <a:gd name="connsiteY12" fmla="*/ 1947863 h 5453063"/>
                <a:gd name="connsiteX13" fmla="*/ 2038350 w 2271713"/>
                <a:gd name="connsiteY13" fmla="*/ 1528763 h 5453063"/>
                <a:gd name="connsiteX14" fmla="*/ 1695450 w 2271713"/>
                <a:gd name="connsiteY14" fmla="*/ 1252538 h 5453063"/>
                <a:gd name="connsiteX15" fmla="*/ 1652588 w 2271713"/>
                <a:gd name="connsiteY15" fmla="*/ 1428750 h 5453063"/>
                <a:gd name="connsiteX16" fmla="*/ 1595438 w 2271713"/>
                <a:gd name="connsiteY16" fmla="*/ 1566863 h 5453063"/>
                <a:gd name="connsiteX17" fmla="*/ 1628775 w 2271713"/>
                <a:gd name="connsiteY17" fmla="*/ 1800225 h 5453063"/>
                <a:gd name="connsiteX18" fmla="*/ 1747838 w 2271713"/>
                <a:gd name="connsiteY18" fmla="*/ 1990725 h 5453063"/>
                <a:gd name="connsiteX19" fmla="*/ 1824038 w 2271713"/>
                <a:gd name="connsiteY19" fmla="*/ 2105025 h 5453063"/>
                <a:gd name="connsiteX20" fmla="*/ 1990725 w 2271713"/>
                <a:gd name="connsiteY20" fmla="*/ 2428875 h 5453063"/>
                <a:gd name="connsiteX21" fmla="*/ 1990725 w 2271713"/>
                <a:gd name="connsiteY21" fmla="*/ 2795588 h 5453063"/>
                <a:gd name="connsiteX22" fmla="*/ 1857375 w 2271713"/>
                <a:gd name="connsiteY22" fmla="*/ 3167063 h 5453063"/>
                <a:gd name="connsiteX23" fmla="*/ 1790700 w 2271713"/>
                <a:gd name="connsiteY23" fmla="*/ 3624263 h 5453063"/>
                <a:gd name="connsiteX24" fmla="*/ 1495425 w 2271713"/>
                <a:gd name="connsiteY24" fmla="*/ 4500563 h 5453063"/>
                <a:gd name="connsiteX25" fmla="*/ 1404938 w 2271713"/>
                <a:gd name="connsiteY25" fmla="*/ 4824413 h 5453063"/>
                <a:gd name="connsiteX26" fmla="*/ 1585913 w 2271713"/>
                <a:gd name="connsiteY26" fmla="*/ 5129213 h 5453063"/>
                <a:gd name="connsiteX27" fmla="*/ 1728788 w 2271713"/>
                <a:gd name="connsiteY27" fmla="*/ 5219700 h 5453063"/>
                <a:gd name="connsiteX28" fmla="*/ 1733550 w 2271713"/>
                <a:gd name="connsiteY28" fmla="*/ 5243513 h 5453063"/>
                <a:gd name="connsiteX29" fmla="*/ 1643063 w 2271713"/>
                <a:gd name="connsiteY29" fmla="*/ 5262563 h 5453063"/>
                <a:gd name="connsiteX30" fmla="*/ 1404938 w 2271713"/>
                <a:gd name="connsiteY30" fmla="*/ 5143500 h 5453063"/>
                <a:gd name="connsiteX31" fmla="*/ 1333500 w 2271713"/>
                <a:gd name="connsiteY31" fmla="*/ 5167313 h 5453063"/>
                <a:gd name="connsiteX32" fmla="*/ 1243013 w 2271713"/>
                <a:gd name="connsiteY32" fmla="*/ 5110163 h 5453063"/>
                <a:gd name="connsiteX33" fmla="*/ 1238250 w 2271713"/>
                <a:gd name="connsiteY33" fmla="*/ 5224463 h 5453063"/>
                <a:gd name="connsiteX34" fmla="*/ 1100138 w 2271713"/>
                <a:gd name="connsiteY34" fmla="*/ 5453063 h 5453063"/>
                <a:gd name="connsiteX35" fmla="*/ 1038225 w 2271713"/>
                <a:gd name="connsiteY35" fmla="*/ 5453063 h 5453063"/>
                <a:gd name="connsiteX36" fmla="*/ 1023938 w 2271713"/>
                <a:gd name="connsiteY36" fmla="*/ 5148263 h 5453063"/>
                <a:gd name="connsiteX37" fmla="*/ 1185863 w 2271713"/>
                <a:gd name="connsiteY37" fmla="*/ 4848225 h 5453063"/>
                <a:gd name="connsiteX38" fmla="*/ 1271588 w 2271713"/>
                <a:gd name="connsiteY38" fmla="*/ 4095750 h 5453063"/>
                <a:gd name="connsiteX39" fmla="*/ 1419225 w 2271713"/>
                <a:gd name="connsiteY39" fmla="*/ 3509963 h 5453063"/>
                <a:gd name="connsiteX40" fmla="*/ 1262063 w 2271713"/>
                <a:gd name="connsiteY40" fmla="*/ 3328988 h 5453063"/>
                <a:gd name="connsiteX41" fmla="*/ 1147763 w 2271713"/>
                <a:gd name="connsiteY41" fmla="*/ 2981325 h 5453063"/>
                <a:gd name="connsiteX42" fmla="*/ 1066800 w 2271713"/>
                <a:gd name="connsiteY42" fmla="*/ 2671763 h 5453063"/>
                <a:gd name="connsiteX43" fmla="*/ 1128713 w 2271713"/>
                <a:gd name="connsiteY43" fmla="*/ 2085975 h 5453063"/>
                <a:gd name="connsiteX44" fmla="*/ 957263 w 2271713"/>
                <a:gd name="connsiteY44" fmla="*/ 1604963 h 5453063"/>
                <a:gd name="connsiteX45" fmla="*/ 852488 w 2271713"/>
                <a:gd name="connsiteY45" fmla="*/ 1490663 h 5453063"/>
                <a:gd name="connsiteX46" fmla="*/ 785813 w 2271713"/>
                <a:gd name="connsiteY46" fmla="*/ 2143125 h 5453063"/>
                <a:gd name="connsiteX47" fmla="*/ 962025 w 2271713"/>
                <a:gd name="connsiteY47" fmla="*/ 2586038 h 5453063"/>
                <a:gd name="connsiteX48" fmla="*/ 1004888 w 2271713"/>
                <a:gd name="connsiteY48" fmla="*/ 2790825 h 5453063"/>
                <a:gd name="connsiteX49" fmla="*/ 1066800 w 2271713"/>
                <a:gd name="connsiteY49" fmla="*/ 2843213 h 5453063"/>
                <a:gd name="connsiteX50" fmla="*/ 1066800 w 2271713"/>
                <a:gd name="connsiteY50" fmla="*/ 3071813 h 5453063"/>
                <a:gd name="connsiteX51" fmla="*/ 1023938 w 2271713"/>
                <a:gd name="connsiteY51" fmla="*/ 3167063 h 5453063"/>
                <a:gd name="connsiteX52" fmla="*/ 828675 w 2271713"/>
                <a:gd name="connsiteY52" fmla="*/ 3171825 h 5453063"/>
                <a:gd name="connsiteX53" fmla="*/ 766763 w 2271713"/>
                <a:gd name="connsiteY53" fmla="*/ 3062288 h 5453063"/>
                <a:gd name="connsiteX54" fmla="*/ 828675 w 2271713"/>
                <a:gd name="connsiteY54" fmla="*/ 2947988 h 5453063"/>
                <a:gd name="connsiteX55" fmla="*/ 904875 w 2271713"/>
                <a:gd name="connsiteY55" fmla="*/ 2957513 h 5453063"/>
                <a:gd name="connsiteX56" fmla="*/ 914400 w 2271713"/>
                <a:gd name="connsiteY56" fmla="*/ 2909888 h 5453063"/>
                <a:gd name="connsiteX57" fmla="*/ 738188 w 2271713"/>
                <a:gd name="connsiteY57" fmla="*/ 2481263 h 5453063"/>
                <a:gd name="connsiteX58" fmla="*/ 619125 w 2271713"/>
                <a:gd name="connsiteY58" fmla="*/ 2209800 h 5453063"/>
                <a:gd name="connsiteX59" fmla="*/ 619125 w 2271713"/>
                <a:gd name="connsiteY59" fmla="*/ 1395413 h 5453063"/>
                <a:gd name="connsiteX60" fmla="*/ 523875 w 2271713"/>
                <a:gd name="connsiteY60" fmla="*/ 1600200 h 5453063"/>
                <a:gd name="connsiteX61" fmla="*/ 357188 w 2271713"/>
                <a:gd name="connsiteY61" fmla="*/ 1747838 h 5453063"/>
                <a:gd name="connsiteX62" fmla="*/ 161925 w 2271713"/>
                <a:gd name="connsiteY62" fmla="*/ 1938338 h 5453063"/>
                <a:gd name="connsiteX63" fmla="*/ 152400 w 2271713"/>
                <a:gd name="connsiteY63" fmla="*/ 1981200 h 5453063"/>
                <a:gd name="connsiteX64" fmla="*/ 133350 w 2271713"/>
                <a:gd name="connsiteY64" fmla="*/ 2176463 h 5453063"/>
                <a:gd name="connsiteX65" fmla="*/ 142875 w 2271713"/>
                <a:gd name="connsiteY65" fmla="*/ 2271713 h 5453063"/>
                <a:gd name="connsiteX66" fmla="*/ 23813 w 2271713"/>
                <a:gd name="connsiteY66" fmla="*/ 2128838 h 5453063"/>
                <a:gd name="connsiteX67" fmla="*/ 0 w 2271713"/>
                <a:gd name="connsiteY67" fmla="*/ 1824038 h 5453063"/>
                <a:gd name="connsiteX68" fmla="*/ 114300 w 2271713"/>
                <a:gd name="connsiteY68" fmla="*/ 1576388 h 5453063"/>
                <a:gd name="connsiteX69" fmla="*/ 233363 w 2271713"/>
                <a:gd name="connsiteY69" fmla="*/ 1343025 h 5453063"/>
                <a:gd name="connsiteX70" fmla="*/ 566738 w 2271713"/>
                <a:gd name="connsiteY70" fmla="*/ 1152525 h 5453063"/>
                <a:gd name="connsiteX71" fmla="*/ 585788 w 2271713"/>
                <a:gd name="connsiteY71" fmla="*/ 990600 h 5453063"/>
                <a:gd name="connsiteX72" fmla="*/ 585788 w 2271713"/>
                <a:gd name="connsiteY72" fmla="*/ 742950 h 5453063"/>
                <a:gd name="connsiteX73" fmla="*/ 676275 w 2271713"/>
                <a:gd name="connsiteY73" fmla="*/ 404813 h 5453063"/>
                <a:gd name="connsiteX74" fmla="*/ 866775 w 2271713"/>
                <a:gd name="connsiteY74" fmla="*/ 119063 h 5453063"/>
                <a:gd name="connsiteX75" fmla="*/ 1123950 w 2271713"/>
                <a:gd name="connsiteY75" fmla="*/ 0 h 5453063"/>
                <a:gd name="connsiteX76" fmla="*/ 1381125 w 2271713"/>
                <a:gd name="connsiteY76" fmla="*/ 85725 h 5453063"/>
                <a:gd name="connsiteX0" fmla="*/ 1381125 w 2271713"/>
                <a:gd name="connsiteY0" fmla="*/ 85725 h 5453063"/>
                <a:gd name="connsiteX1" fmla="*/ 1457325 w 2271713"/>
                <a:gd name="connsiteY1" fmla="*/ 200025 h 5453063"/>
                <a:gd name="connsiteX2" fmla="*/ 1443038 w 2271713"/>
                <a:gd name="connsiteY2" fmla="*/ 266700 h 5453063"/>
                <a:gd name="connsiteX3" fmla="*/ 1509713 w 2271713"/>
                <a:gd name="connsiteY3" fmla="*/ 466725 h 5453063"/>
                <a:gd name="connsiteX4" fmla="*/ 1495425 w 2271713"/>
                <a:gd name="connsiteY4" fmla="*/ 757238 h 5453063"/>
                <a:gd name="connsiteX5" fmla="*/ 1428750 w 2271713"/>
                <a:gd name="connsiteY5" fmla="*/ 928688 h 5453063"/>
                <a:gd name="connsiteX6" fmla="*/ 1581150 w 2271713"/>
                <a:gd name="connsiteY6" fmla="*/ 919163 h 5453063"/>
                <a:gd name="connsiteX7" fmla="*/ 1947863 w 2271713"/>
                <a:gd name="connsiteY7" fmla="*/ 1176338 h 5453063"/>
                <a:gd name="connsiteX8" fmla="*/ 2271713 w 2271713"/>
                <a:gd name="connsiteY8" fmla="*/ 1504950 h 5453063"/>
                <a:gd name="connsiteX9" fmla="*/ 2271713 w 2271713"/>
                <a:gd name="connsiteY9" fmla="*/ 1552575 h 5453063"/>
                <a:gd name="connsiteX10" fmla="*/ 1962150 w 2271713"/>
                <a:gd name="connsiteY10" fmla="*/ 1871663 h 5453063"/>
                <a:gd name="connsiteX11" fmla="*/ 1809750 w 2271713"/>
                <a:gd name="connsiteY11" fmla="*/ 1995488 h 5453063"/>
                <a:gd name="connsiteX12" fmla="*/ 1724025 w 2271713"/>
                <a:gd name="connsiteY12" fmla="*/ 1947863 h 5453063"/>
                <a:gd name="connsiteX13" fmla="*/ 2038350 w 2271713"/>
                <a:gd name="connsiteY13" fmla="*/ 1528763 h 5453063"/>
                <a:gd name="connsiteX14" fmla="*/ 1695450 w 2271713"/>
                <a:gd name="connsiteY14" fmla="*/ 1252538 h 5453063"/>
                <a:gd name="connsiteX15" fmla="*/ 1652588 w 2271713"/>
                <a:gd name="connsiteY15" fmla="*/ 1428750 h 5453063"/>
                <a:gd name="connsiteX16" fmla="*/ 1595438 w 2271713"/>
                <a:gd name="connsiteY16" fmla="*/ 1566863 h 5453063"/>
                <a:gd name="connsiteX17" fmla="*/ 1628775 w 2271713"/>
                <a:gd name="connsiteY17" fmla="*/ 1800225 h 5453063"/>
                <a:gd name="connsiteX18" fmla="*/ 1747838 w 2271713"/>
                <a:gd name="connsiteY18" fmla="*/ 1990725 h 5453063"/>
                <a:gd name="connsiteX19" fmla="*/ 1824038 w 2271713"/>
                <a:gd name="connsiteY19" fmla="*/ 2105025 h 5453063"/>
                <a:gd name="connsiteX20" fmla="*/ 1990725 w 2271713"/>
                <a:gd name="connsiteY20" fmla="*/ 2428875 h 5453063"/>
                <a:gd name="connsiteX21" fmla="*/ 1990725 w 2271713"/>
                <a:gd name="connsiteY21" fmla="*/ 2795588 h 5453063"/>
                <a:gd name="connsiteX22" fmla="*/ 1857375 w 2271713"/>
                <a:gd name="connsiteY22" fmla="*/ 3167063 h 5453063"/>
                <a:gd name="connsiteX23" fmla="*/ 1790700 w 2271713"/>
                <a:gd name="connsiteY23" fmla="*/ 3624263 h 5453063"/>
                <a:gd name="connsiteX24" fmla="*/ 1495425 w 2271713"/>
                <a:gd name="connsiteY24" fmla="*/ 4500563 h 5453063"/>
                <a:gd name="connsiteX25" fmla="*/ 1404938 w 2271713"/>
                <a:gd name="connsiteY25" fmla="*/ 4824413 h 5453063"/>
                <a:gd name="connsiteX26" fmla="*/ 1585913 w 2271713"/>
                <a:gd name="connsiteY26" fmla="*/ 5129213 h 5453063"/>
                <a:gd name="connsiteX27" fmla="*/ 1728788 w 2271713"/>
                <a:gd name="connsiteY27" fmla="*/ 5219700 h 5453063"/>
                <a:gd name="connsiteX28" fmla="*/ 1733550 w 2271713"/>
                <a:gd name="connsiteY28" fmla="*/ 5243513 h 5453063"/>
                <a:gd name="connsiteX29" fmla="*/ 1643063 w 2271713"/>
                <a:gd name="connsiteY29" fmla="*/ 5262563 h 5453063"/>
                <a:gd name="connsiteX30" fmla="*/ 1404938 w 2271713"/>
                <a:gd name="connsiteY30" fmla="*/ 5143500 h 5453063"/>
                <a:gd name="connsiteX31" fmla="*/ 1333500 w 2271713"/>
                <a:gd name="connsiteY31" fmla="*/ 5167313 h 5453063"/>
                <a:gd name="connsiteX32" fmla="*/ 1243013 w 2271713"/>
                <a:gd name="connsiteY32" fmla="*/ 5110163 h 5453063"/>
                <a:gd name="connsiteX33" fmla="*/ 1238250 w 2271713"/>
                <a:gd name="connsiteY33" fmla="*/ 5224463 h 5453063"/>
                <a:gd name="connsiteX34" fmla="*/ 1100138 w 2271713"/>
                <a:gd name="connsiteY34" fmla="*/ 5453063 h 5453063"/>
                <a:gd name="connsiteX35" fmla="*/ 1038225 w 2271713"/>
                <a:gd name="connsiteY35" fmla="*/ 5453063 h 5453063"/>
                <a:gd name="connsiteX36" fmla="*/ 1023938 w 2271713"/>
                <a:gd name="connsiteY36" fmla="*/ 5148263 h 5453063"/>
                <a:gd name="connsiteX37" fmla="*/ 1185863 w 2271713"/>
                <a:gd name="connsiteY37" fmla="*/ 4848225 h 5453063"/>
                <a:gd name="connsiteX38" fmla="*/ 1271588 w 2271713"/>
                <a:gd name="connsiteY38" fmla="*/ 4095750 h 5453063"/>
                <a:gd name="connsiteX39" fmla="*/ 1419225 w 2271713"/>
                <a:gd name="connsiteY39" fmla="*/ 3509963 h 5453063"/>
                <a:gd name="connsiteX40" fmla="*/ 1262063 w 2271713"/>
                <a:gd name="connsiteY40" fmla="*/ 3328988 h 5453063"/>
                <a:gd name="connsiteX41" fmla="*/ 1147763 w 2271713"/>
                <a:gd name="connsiteY41" fmla="*/ 2981325 h 5453063"/>
                <a:gd name="connsiteX42" fmla="*/ 1066800 w 2271713"/>
                <a:gd name="connsiteY42" fmla="*/ 2671763 h 5453063"/>
                <a:gd name="connsiteX43" fmla="*/ 1128713 w 2271713"/>
                <a:gd name="connsiteY43" fmla="*/ 2085975 h 5453063"/>
                <a:gd name="connsiteX44" fmla="*/ 957263 w 2271713"/>
                <a:gd name="connsiteY44" fmla="*/ 1604963 h 5453063"/>
                <a:gd name="connsiteX45" fmla="*/ 852488 w 2271713"/>
                <a:gd name="connsiteY45" fmla="*/ 1490663 h 5453063"/>
                <a:gd name="connsiteX46" fmla="*/ 785813 w 2271713"/>
                <a:gd name="connsiteY46" fmla="*/ 2143125 h 5453063"/>
                <a:gd name="connsiteX47" fmla="*/ 962025 w 2271713"/>
                <a:gd name="connsiteY47" fmla="*/ 2586038 h 5453063"/>
                <a:gd name="connsiteX48" fmla="*/ 1004888 w 2271713"/>
                <a:gd name="connsiteY48" fmla="*/ 2790825 h 5453063"/>
                <a:gd name="connsiteX49" fmla="*/ 1066800 w 2271713"/>
                <a:gd name="connsiteY49" fmla="*/ 2843213 h 5453063"/>
                <a:gd name="connsiteX50" fmla="*/ 1066800 w 2271713"/>
                <a:gd name="connsiteY50" fmla="*/ 3071813 h 5453063"/>
                <a:gd name="connsiteX51" fmla="*/ 1023938 w 2271713"/>
                <a:gd name="connsiteY51" fmla="*/ 3167063 h 5453063"/>
                <a:gd name="connsiteX52" fmla="*/ 828675 w 2271713"/>
                <a:gd name="connsiteY52" fmla="*/ 3171825 h 5453063"/>
                <a:gd name="connsiteX53" fmla="*/ 766763 w 2271713"/>
                <a:gd name="connsiteY53" fmla="*/ 3062288 h 5453063"/>
                <a:gd name="connsiteX54" fmla="*/ 828675 w 2271713"/>
                <a:gd name="connsiteY54" fmla="*/ 2947988 h 5453063"/>
                <a:gd name="connsiteX55" fmla="*/ 904875 w 2271713"/>
                <a:gd name="connsiteY55" fmla="*/ 2957513 h 5453063"/>
                <a:gd name="connsiteX56" fmla="*/ 914400 w 2271713"/>
                <a:gd name="connsiteY56" fmla="*/ 2909888 h 5453063"/>
                <a:gd name="connsiteX57" fmla="*/ 738188 w 2271713"/>
                <a:gd name="connsiteY57" fmla="*/ 2481263 h 5453063"/>
                <a:gd name="connsiteX58" fmla="*/ 619125 w 2271713"/>
                <a:gd name="connsiteY58" fmla="*/ 2209800 h 5453063"/>
                <a:gd name="connsiteX59" fmla="*/ 619125 w 2271713"/>
                <a:gd name="connsiteY59" fmla="*/ 1395413 h 5453063"/>
                <a:gd name="connsiteX60" fmla="*/ 523875 w 2271713"/>
                <a:gd name="connsiteY60" fmla="*/ 1600200 h 5453063"/>
                <a:gd name="connsiteX61" fmla="*/ 357188 w 2271713"/>
                <a:gd name="connsiteY61" fmla="*/ 1747838 h 5453063"/>
                <a:gd name="connsiteX62" fmla="*/ 161925 w 2271713"/>
                <a:gd name="connsiteY62" fmla="*/ 1938338 h 5453063"/>
                <a:gd name="connsiteX63" fmla="*/ 152400 w 2271713"/>
                <a:gd name="connsiteY63" fmla="*/ 1981200 h 5453063"/>
                <a:gd name="connsiteX64" fmla="*/ 133350 w 2271713"/>
                <a:gd name="connsiteY64" fmla="*/ 2176463 h 5453063"/>
                <a:gd name="connsiteX65" fmla="*/ 142875 w 2271713"/>
                <a:gd name="connsiteY65" fmla="*/ 2271713 h 5453063"/>
                <a:gd name="connsiteX66" fmla="*/ 23813 w 2271713"/>
                <a:gd name="connsiteY66" fmla="*/ 2128838 h 5453063"/>
                <a:gd name="connsiteX67" fmla="*/ 0 w 2271713"/>
                <a:gd name="connsiteY67" fmla="*/ 1824038 h 5453063"/>
                <a:gd name="connsiteX68" fmla="*/ 114300 w 2271713"/>
                <a:gd name="connsiteY68" fmla="*/ 1576388 h 5453063"/>
                <a:gd name="connsiteX69" fmla="*/ 233363 w 2271713"/>
                <a:gd name="connsiteY69" fmla="*/ 1376362 h 5453063"/>
                <a:gd name="connsiteX70" fmla="*/ 566738 w 2271713"/>
                <a:gd name="connsiteY70" fmla="*/ 1152525 h 5453063"/>
                <a:gd name="connsiteX71" fmla="*/ 585788 w 2271713"/>
                <a:gd name="connsiteY71" fmla="*/ 990600 h 5453063"/>
                <a:gd name="connsiteX72" fmla="*/ 585788 w 2271713"/>
                <a:gd name="connsiteY72" fmla="*/ 742950 h 5453063"/>
                <a:gd name="connsiteX73" fmla="*/ 676275 w 2271713"/>
                <a:gd name="connsiteY73" fmla="*/ 404813 h 5453063"/>
                <a:gd name="connsiteX74" fmla="*/ 866775 w 2271713"/>
                <a:gd name="connsiteY74" fmla="*/ 119063 h 5453063"/>
                <a:gd name="connsiteX75" fmla="*/ 1123950 w 2271713"/>
                <a:gd name="connsiteY75" fmla="*/ 0 h 5453063"/>
                <a:gd name="connsiteX76" fmla="*/ 1381125 w 2271713"/>
                <a:gd name="connsiteY76" fmla="*/ 85725 h 5453063"/>
                <a:gd name="connsiteX0" fmla="*/ 1381125 w 2271713"/>
                <a:gd name="connsiteY0" fmla="*/ 85725 h 5453063"/>
                <a:gd name="connsiteX1" fmla="*/ 1457325 w 2271713"/>
                <a:gd name="connsiteY1" fmla="*/ 200025 h 5453063"/>
                <a:gd name="connsiteX2" fmla="*/ 1443038 w 2271713"/>
                <a:gd name="connsiteY2" fmla="*/ 266700 h 5453063"/>
                <a:gd name="connsiteX3" fmla="*/ 1509713 w 2271713"/>
                <a:gd name="connsiteY3" fmla="*/ 466725 h 5453063"/>
                <a:gd name="connsiteX4" fmla="*/ 1495425 w 2271713"/>
                <a:gd name="connsiteY4" fmla="*/ 757238 h 5453063"/>
                <a:gd name="connsiteX5" fmla="*/ 1428750 w 2271713"/>
                <a:gd name="connsiteY5" fmla="*/ 928688 h 5453063"/>
                <a:gd name="connsiteX6" fmla="*/ 1581150 w 2271713"/>
                <a:gd name="connsiteY6" fmla="*/ 919163 h 5453063"/>
                <a:gd name="connsiteX7" fmla="*/ 1947863 w 2271713"/>
                <a:gd name="connsiteY7" fmla="*/ 1176338 h 5453063"/>
                <a:gd name="connsiteX8" fmla="*/ 2271713 w 2271713"/>
                <a:gd name="connsiteY8" fmla="*/ 1504950 h 5453063"/>
                <a:gd name="connsiteX9" fmla="*/ 2271713 w 2271713"/>
                <a:gd name="connsiteY9" fmla="*/ 1552575 h 5453063"/>
                <a:gd name="connsiteX10" fmla="*/ 1962150 w 2271713"/>
                <a:gd name="connsiteY10" fmla="*/ 1871663 h 5453063"/>
                <a:gd name="connsiteX11" fmla="*/ 1809750 w 2271713"/>
                <a:gd name="connsiteY11" fmla="*/ 1995488 h 5453063"/>
                <a:gd name="connsiteX12" fmla="*/ 1724025 w 2271713"/>
                <a:gd name="connsiteY12" fmla="*/ 1947863 h 5453063"/>
                <a:gd name="connsiteX13" fmla="*/ 2038350 w 2271713"/>
                <a:gd name="connsiteY13" fmla="*/ 1528763 h 5453063"/>
                <a:gd name="connsiteX14" fmla="*/ 1695450 w 2271713"/>
                <a:gd name="connsiteY14" fmla="*/ 1252538 h 5453063"/>
                <a:gd name="connsiteX15" fmla="*/ 1652588 w 2271713"/>
                <a:gd name="connsiteY15" fmla="*/ 1428750 h 5453063"/>
                <a:gd name="connsiteX16" fmla="*/ 1595438 w 2271713"/>
                <a:gd name="connsiteY16" fmla="*/ 1566863 h 5453063"/>
                <a:gd name="connsiteX17" fmla="*/ 1628775 w 2271713"/>
                <a:gd name="connsiteY17" fmla="*/ 1800225 h 5453063"/>
                <a:gd name="connsiteX18" fmla="*/ 1747838 w 2271713"/>
                <a:gd name="connsiteY18" fmla="*/ 1990725 h 5453063"/>
                <a:gd name="connsiteX19" fmla="*/ 1824038 w 2271713"/>
                <a:gd name="connsiteY19" fmla="*/ 2105025 h 5453063"/>
                <a:gd name="connsiteX20" fmla="*/ 1990725 w 2271713"/>
                <a:gd name="connsiteY20" fmla="*/ 2428875 h 5453063"/>
                <a:gd name="connsiteX21" fmla="*/ 1990725 w 2271713"/>
                <a:gd name="connsiteY21" fmla="*/ 2795588 h 5453063"/>
                <a:gd name="connsiteX22" fmla="*/ 1857375 w 2271713"/>
                <a:gd name="connsiteY22" fmla="*/ 3167063 h 5453063"/>
                <a:gd name="connsiteX23" fmla="*/ 1790700 w 2271713"/>
                <a:gd name="connsiteY23" fmla="*/ 3624263 h 5453063"/>
                <a:gd name="connsiteX24" fmla="*/ 1495425 w 2271713"/>
                <a:gd name="connsiteY24" fmla="*/ 4500563 h 5453063"/>
                <a:gd name="connsiteX25" fmla="*/ 1404938 w 2271713"/>
                <a:gd name="connsiteY25" fmla="*/ 4824413 h 5453063"/>
                <a:gd name="connsiteX26" fmla="*/ 1585913 w 2271713"/>
                <a:gd name="connsiteY26" fmla="*/ 5129213 h 5453063"/>
                <a:gd name="connsiteX27" fmla="*/ 1728788 w 2271713"/>
                <a:gd name="connsiteY27" fmla="*/ 5219700 h 5453063"/>
                <a:gd name="connsiteX28" fmla="*/ 1733550 w 2271713"/>
                <a:gd name="connsiteY28" fmla="*/ 5243513 h 5453063"/>
                <a:gd name="connsiteX29" fmla="*/ 1643063 w 2271713"/>
                <a:gd name="connsiteY29" fmla="*/ 5262563 h 5453063"/>
                <a:gd name="connsiteX30" fmla="*/ 1404938 w 2271713"/>
                <a:gd name="connsiteY30" fmla="*/ 5143500 h 5453063"/>
                <a:gd name="connsiteX31" fmla="*/ 1333500 w 2271713"/>
                <a:gd name="connsiteY31" fmla="*/ 5167313 h 5453063"/>
                <a:gd name="connsiteX32" fmla="*/ 1243013 w 2271713"/>
                <a:gd name="connsiteY32" fmla="*/ 5110163 h 5453063"/>
                <a:gd name="connsiteX33" fmla="*/ 1238250 w 2271713"/>
                <a:gd name="connsiteY33" fmla="*/ 5224463 h 5453063"/>
                <a:gd name="connsiteX34" fmla="*/ 1100138 w 2271713"/>
                <a:gd name="connsiteY34" fmla="*/ 5453063 h 5453063"/>
                <a:gd name="connsiteX35" fmla="*/ 1038225 w 2271713"/>
                <a:gd name="connsiteY35" fmla="*/ 5453063 h 5453063"/>
                <a:gd name="connsiteX36" fmla="*/ 1023938 w 2271713"/>
                <a:gd name="connsiteY36" fmla="*/ 5148263 h 5453063"/>
                <a:gd name="connsiteX37" fmla="*/ 1185863 w 2271713"/>
                <a:gd name="connsiteY37" fmla="*/ 4848225 h 5453063"/>
                <a:gd name="connsiteX38" fmla="*/ 1271588 w 2271713"/>
                <a:gd name="connsiteY38" fmla="*/ 4095750 h 5453063"/>
                <a:gd name="connsiteX39" fmla="*/ 1419225 w 2271713"/>
                <a:gd name="connsiteY39" fmla="*/ 3509963 h 5453063"/>
                <a:gd name="connsiteX40" fmla="*/ 1262063 w 2271713"/>
                <a:gd name="connsiteY40" fmla="*/ 3328988 h 5453063"/>
                <a:gd name="connsiteX41" fmla="*/ 1147763 w 2271713"/>
                <a:gd name="connsiteY41" fmla="*/ 2981325 h 5453063"/>
                <a:gd name="connsiteX42" fmla="*/ 1066800 w 2271713"/>
                <a:gd name="connsiteY42" fmla="*/ 2671763 h 5453063"/>
                <a:gd name="connsiteX43" fmla="*/ 1128713 w 2271713"/>
                <a:gd name="connsiteY43" fmla="*/ 2085975 h 5453063"/>
                <a:gd name="connsiteX44" fmla="*/ 957263 w 2271713"/>
                <a:gd name="connsiteY44" fmla="*/ 1604963 h 5453063"/>
                <a:gd name="connsiteX45" fmla="*/ 852488 w 2271713"/>
                <a:gd name="connsiteY45" fmla="*/ 1490663 h 5453063"/>
                <a:gd name="connsiteX46" fmla="*/ 785813 w 2271713"/>
                <a:gd name="connsiteY46" fmla="*/ 2143125 h 5453063"/>
                <a:gd name="connsiteX47" fmla="*/ 962025 w 2271713"/>
                <a:gd name="connsiteY47" fmla="*/ 2586038 h 5453063"/>
                <a:gd name="connsiteX48" fmla="*/ 1004888 w 2271713"/>
                <a:gd name="connsiteY48" fmla="*/ 2790825 h 5453063"/>
                <a:gd name="connsiteX49" fmla="*/ 1066800 w 2271713"/>
                <a:gd name="connsiteY49" fmla="*/ 2843213 h 5453063"/>
                <a:gd name="connsiteX50" fmla="*/ 1066800 w 2271713"/>
                <a:gd name="connsiteY50" fmla="*/ 3071813 h 5453063"/>
                <a:gd name="connsiteX51" fmla="*/ 1023938 w 2271713"/>
                <a:gd name="connsiteY51" fmla="*/ 3167063 h 5453063"/>
                <a:gd name="connsiteX52" fmla="*/ 828675 w 2271713"/>
                <a:gd name="connsiteY52" fmla="*/ 3171825 h 5453063"/>
                <a:gd name="connsiteX53" fmla="*/ 766763 w 2271713"/>
                <a:gd name="connsiteY53" fmla="*/ 3062288 h 5453063"/>
                <a:gd name="connsiteX54" fmla="*/ 828675 w 2271713"/>
                <a:gd name="connsiteY54" fmla="*/ 2947988 h 5453063"/>
                <a:gd name="connsiteX55" fmla="*/ 904875 w 2271713"/>
                <a:gd name="connsiteY55" fmla="*/ 2957513 h 5453063"/>
                <a:gd name="connsiteX56" fmla="*/ 914400 w 2271713"/>
                <a:gd name="connsiteY56" fmla="*/ 2909888 h 5453063"/>
                <a:gd name="connsiteX57" fmla="*/ 738188 w 2271713"/>
                <a:gd name="connsiteY57" fmla="*/ 2481263 h 5453063"/>
                <a:gd name="connsiteX58" fmla="*/ 619125 w 2271713"/>
                <a:gd name="connsiteY58" fmla="*/ 2209800 h 5453063"/>
                <a:gd name="connsiteX59" fmla="*/ 619125 w 2271713"/>
                <a:gd name="connsiteY59" fmla="*/ 1395413 h 5453063"/>
                <a:gd name="connsiteX60" fmla="*/ 523875 w 2271713"/>
                <a:gd name="connsiteY60" fmla="*/ 1600200 h 5453063"/>
                <a:gd name="connsiteX61" fmla="*/ 357188 w 2271713"/>
                <a:gd name="connsiteY61" fmla="*/ 1747838 h 5453063"/>
                <a:gd name="connsiteX62" fmla="*/ 161925 w 2271713"/>
                <a:gd name="connsiteY62" fmla="*/ 1938338 h 5453063"/>
                <a:gd name="connsiteX63" fmla="*/ 152400 w 2271713"/>
                <a:gd name="connsiteY63" fmla="*/ 1981200 h 5453063"/>
                <a:gd name="connsiteX64" fmla="*/ 133350 w 2271713"/>
                <a:gd name="connsiteY64" fmla="*/ 2176463 h 5453063"/>
                <a:gd name="connsiteX65" fmla="*/ 142875 w 2271713"/>
                <a:gd name="connsiteY65" fmla="*/ 2271713 h 5453063"/>
                <a:gd name="connsiteX66" fmla="*/ 23813 w 2271713"/>
                <a:gd name="connsiteY66" fmla="*/ 2128838 h 5453063"/>
                <a:gd name="connsiteX67" fmla="*/ 0 w 2271713"/>
                <a:gd name="connsiteY67" fmla="*/ 1824038 h 5453063"/>
                <a:gd name="connsiteX68" fmla="*/ 114300 w 2271713"/>
                <a:gd name="connsiteY68" fmla="*/ 1576388 h 5453063"/>
                <a:gd name="connsiteX69" fmla="*/ 233363 w 2271713"/>
                <a:gd name="connsiteY69" fmla="*/ 1376362 h 5453063"/>
                <a:gd name="connsiteX70" fmla="*/ 566738 w 2271713"/>
                <a:gd name="connsiteY70" fmla="*/ 1152525 h 5453063"/>
                <a:gd name="connsiteX71" fmla="*/ 585788 w 2271713"/>
                <a:gd name="connsiteY71" fmla="*/ 990600 h 5453063"/>
                <a:gd name="connsiteX72" fmla="*/ 585788 w 2271713"/>
                <a:gd name="connsiteY72" fmla="*/ 742950 h 5453063"/>
                <a:gd name="connsiteX73" fmla="*/ 676275 w 2271713"/>
                <a:gd name="connsiteY73" fmla="*/ 404813 h 5453063"/>
                <a:gd name="connsiteX74" fmla="*/ 866775 w 2271713"/>
                <a:gd name="connsiteY74" fmla="*/ 119063 h 5453063"/>
                <a:gd name="connsiteX75" fmla="*/ 1123950 w 2271713"/>
                <a:gd name="connsiteY75" fmla="*/ 0 h 5453063"/>
                <a:gd name="connsiteX76" fmla="*/ 1381125 w 2271713"/>
                <a:gd name="connsiteY76" fmla="*/ 85725 h 5453063"/>
                <a:gd name="connsiteX0" fmla="*/ 1381125 w 2271713"/>
                <a:gd name="connsiteY0" fmla="*/ 85725 h 5453063"/>
                <a:gd name="connsiteX1" fmla="*/ 1457325 w 2271713"/>
                <a:gd name="connsiteY1" fmla="*/ 200025 h 5453063"/>
                <a:gd name="connsiteX2" fmla="*/ 1443038 w 2271713"/>
                <a:gd name="connsiteY2" fmla="*/ 266700 h 5453063"/>
                <a:gd name="connsiteX3" fmla="*/ 1509713 w 2271713"/>
                <a:gd name="connsiteY3" fmla="*/ 466725 h 5453063"/>
                <a:gd name="connsiteX4" fmla="*/ 1495425 w 2271713"/>
                <a:gd name="connsiteY4" fmla="*/ 757238 h 5453063"/>
                <a:gd name="connsiteX5" fmla="*/ 1428750 w 2271713"/>
                <a:gd name="connsiteY5" fmla="*/ 928688 h 5453063"/>
                <a:gd name="connsiteX6" fmla="*/ 1581150 w 2271713"/>
                <a:gd name="connsiteY6" fmla="*/ 919163 h 5453063"/>
                <a:gd name="connsiteX7" fmla="*/ 1947863 w 2271713"/>
                <a:gd name="connsiteY7" fmla="*/ 1176338 h 5453063"/>
                <a:gd name="connsiteX8" fmla="*/ 2271713 w 2271713"/>
                <a:gd name="connsiteY8" fmla="*/ 1504950 h 5453063"/>
                <a:gd name="connsiteX9" fmla="*/ 2271713 w 2271713"/>
                <a:gd name="connsiteY9" fmla="*/ 1552575 h 5453063"/>
                <a:gd name="connsiteX10" fmla="*/ 1962150 w 2271713"/>
                <a:gd name="connsiteY10" fmla="*/ 1871663 h 5453063"/>
                <a:gd name="connsiteX11" fmla="*/ 1809750 w 2271713"/>
                <a:gd name="connsiteY11" fmla="*/ 1995488 h 5453063"/>
                <a:gd name="connsiteX12" fmla="*/ 1724025 w 2271713"/>
                <a:gd name="connsiteY12" fmla="*/ 1947863 h 5453063"/>
                <a:gd name="connsiteX13" fmla="*/ 2038350 w 2271713"/>
                <a:gd name="connsiteY13" fmla="*/ 1528763 h 5453063"/>
                <a:gd name="connsiteX14" fmla="*/ 1695450 w 2271713"/>
                <a:gd name="connsiteY14" fmla="*/ 1252538 h 5453063"/>
                <a:gd name="connsiteX15" fmla="*/ 1652588 w 2271713"/>
                <a:gd name="connsiteY15" fmla="*/ 1428750 h 5453063"/>
                <a:gd name="connsiteX16" fmla="*/ 1595438 w 2271713"/>
                <a:gd name="connsiteY16" fmla="*/ 1566863 h 5453063"/>
                <a:gd name="connsiteX17" fmla="*/ 1628775 w 2271713"/>
                <a:gd name="connsiteY17" fmla="*/ 1800225 h 5453063"/>
                <a:gd name="connsiteX18" fmla="*/ 1747838 w 2271713"/>
                <a:gd name="connsiteY18" fmla="*/ 1990725 h 5453063"/>
                <a:gd name="connsiteX19" fmla="*/ 1824038 w 2271713"/>
                <a:gd name="connsiteY19" fmla="*/ 2105025 h 5453063"/>
                <a:gd name="connsiteX20" fmla="*/ 1990725 w 2271713"/>
                <a:gd name="connsiteY20" fmla="*/ 2428875 h 5453063"/>
                <a:gd name="connsiteX21" fmla="*/ 1990725 w 2271713"/>
                <a:gd name="connsiteY21" fmla="*/ 2795588 h 5453063"/>
                <a:gd name="connsiteX22" fmla="*/ 1857375 w 2271713"/>
                <a:gd name="connsiteY22" fmla="*/ 3167063 h 5453063"/>
                <a:gd name="connsiteX23" fmla="*/ 1790700 w 2271713"/>
                <a:gd name="connsiteY23" fmla="*/ 3624263 h 5453063"/>
                <a:gd name="connsiteX24" fmla="*/ 1495425 w 2271713"/>
                <a:gd name="connsiteY24" fmla="*/ 4500563 h 5453063"/>
                <a:gd name="connsiteX25" fmla="*/ 1404938 w 2271713"/>
                <a:gd name="connsiteY25" fmla="*/ 4824413 h 5453063"/>
                <a:gd name="connsiteX26" fmla="*/ 1585913 w 2271713"/>
                <a:gd name="connsiteY26" fmla="*/ 5129213 h 5453063"/>
                <a:gd name="connsiteX27" fmla="*/ 1728788 w 2271713"/>
                <a:gd name="connsiteY27" fmla="*/ 5219700 h 5453063"/>
                <a:gd name="connsiteX28" fmla="*/ 1733550 w 2271713"/>
                <a:gd name="connsiteY28" fmla="*/ 5243513 h 5453063"/>
                <a:gd name="connsiteX29" fmla="*/ 1643063 w 2271713"/>
                <a:gd name="connsiteY29" fmla="*/ 5262563 h 5453063"/>
                <a:gd name="connsiteX30" fmla="*/ 1404938 w 2271713"/>
                <a:gd name="connsiteY30" fmla="*/ 5143500 h 5453063"/>
                <a:gd name="connsiteX31" fmla="*/ 1333500 w 2271713"/>
                <a:gd name="connsiteY31" fmla="*/ 5167313 h 5453063"/>
                <a:gd name="connsiteX32" fmla="*/ 1243013 w 2271713"/>
                <a:gd name="connsiteY32" fmla="*/ 5110163 h 5453063"/>
                <a:gd name="connsiteX33" fmla="*/ 1238250 w 2271713"/>
                <a:gd name="connsiteY33" fmla="*/ 5224463 h 5453063"/>
                <a:gd name="connsiteX34" fmla="*/ 1100138 w 2271713"/>
                <a:gd name="connsiteY34" fmla="*/ 5453063 h 5453063"/>
                <a:gd name="connsiteX35" fmla="*/ 1038225 w 2271713"/>
                <a:gd name="connsiteY35" fmla="*/ 5453063 h 5453063"/>
                <a:gd name="connsiteX36" fmla="*/ 1023938 w 2271713"/>
                <a:gd name="connsiteY36" fmla="*/ 5148263 h 5453063"/>
                <a:gd name="connsiteX37" fmla="*/ 1185863 w 2271713"/>
                <a:gd name="connsiteY37" fmla="*/ 4848225 h 5453063"/>
                <a:gd name="connsiteX38" fmla="*/ 1271588 w 2271713"/>
                <a:gd name="connsiteY38" fmla="*/ 4095750 h 5453063"/>
                <a:gd name="connsiteX39" fmla="*/ 1419225 w 2271713"/>
                <a:gd name="connsiteY39" fmla="*/ 3509963 h 5453063"/>
                <a:gd name="connsiteX40" fmla="*/ 1262063 w 2271713"/>
                <a:gd name="connsiteY40" fmla="*/ 3328988 h 5453063"/>
                <a:gd name="connsiteX41" fmla="*/ 1147763 w 2271713"/>
                <a:gd name="connsiteY41" fmla="*/ 2981325 h 5453063"/>
                <a:gd name="connsiteX42" fmla="*/ 1066800 w 2271713"/>
                <a:gd name="connsiteY42" fmla="*/ 2671763 h 5453063"/>
                <a:gd name="connsiteX43" fmla="*/ 1128713 w 2271713"/>
                <a:gd name="connsiteY43" fmla="*/ 2085975 h 5453063"/>
                <a:gd name="connsiteX44" fmla="*/ 957263 w 2271713"/>
                <a:gd name="connsiteY44" fmla="*/ 1604963 h 5453063"/>
                <a:gd name="connsiteX45" fmla="*/ 852488 w 2271713"/>
                <a:gd name="connsiteY45" fmla="*/ 1490663 h 5453063"/>
                <a:gd name="connsiteX46" fmla="*/ 785813 w 2271713"/>
                <a:gd name="connsiteY46" fmla="*/ 2143125 h 5453063"/>
                <a:gd name="connsiteX47" fmla="*/ 962025 w 2271713"/>
                <a:gd name="connsiteY47" fmla="*/ 2586038 h 5453063"/>
                <a:gd name="connsiteX48" fmla="*/ 1004888 w 2271713"/>
                <a:gd name="connsiteY48" fmla="*/ 2790825 h 5453063"/>
                <a:gd name="connsiteX49" fmla="*/ 1066800 w 2271713"/>
                <a:gd name="connsiteY49" fmla="*/ 2843213 h 5453063"/>
                <a:gd name="connsiteX50" fmla="*/ 1066800 w 2271713"/>
                <a:gd name="connsiteY50" fmla="*/ 3071813 h 5453063"/>
                <a:gd name="connsiteX51" fmla="*/ 1023938 w 2271713"/>
                <a:gd name="connsiteY51" fmla="*/ 3167063 h 5453063"/>
                <a:gd name="connsiteX52" fmla="*/ 828675 w 2271713"/>
                <a:gd name="connsiteY52" fmla="*/ 3171825 h 5453063"/>
                <a:gd name="connsiteX53" fmla="*/ 766763 w 2271713"/>
                <a:gd name="connsiteY53" fmla="*/ 3062288 h 5453063"/>
                <a:gd name="connsiteX54" fmla="*/ 828675 w 2271713"/>
                <a:gd name="connsiteY54" fmla="*/ 2947988 h 5453063"/>
                <a:gd name="connsiteX55" fmla="*/ 904875 w 2271713"/>
                <a:gd name="connsiteY55" fmla="*/ 2957513 h 5453063"/>
                <a:gd name="connsiteX56" fmla="*/ 914400 w 2271713"/>
                <a:gd name="connsiteY56" fmla="*/ 2909888 h 5453063"/>
                <a:gd name="connsiteX57" fmla="*/ 738188 w 2271713"/>
                <a:gd name="connsiteY57" fmla="*/ 2481263 h 5453063"/>
                <a:gd name="connsiteX58" fmla="*/ 619125 w 2271713"/>
                <a:gd name="connsiteY58" fmla="*/ 2209800 h 5453063"/>
                <a:gd name="connsiteX59" fmla="*/ 619125 w 2271713"/>
                <a:gd name="connsiteY59" fmla="*/ 1395413 h 5453063"/>
                <a:gd name="connsiteX60" fmla="*/ 523875 w 2271713"/>
                <a:gd name="connsiteY60" fmla="*/ 1600200 h 5453063"/>
                <a:gd name="connsiteX61" fmla="*/ 357188 w 2271713"/>
                <a:gd name="connsiteY61" fmla="*/ 1747838 h 5453063"/>
                <a:gd name="connsiteX62" fmla="*/ 161925 w 2271713"/>
                <a:gd name="connsiteY62" fmla="*/ 1938338 h 5453063"/>
                <a:gd name="connsiteX63" fmla="*/ 152400 w 2271713"/>
                <a:gd name="connsiteY63" fmla="*/ 1981200 h 5453063"/>
                <a:gd name="connsiteX64" fmla="*/ 133350 w 2271713"/>
                <a:gd name="connsiteY64" fmla="*/ 2176463 h 5453063"/>
                <a:gd name="connsiteX65" fmla="*/ 142875 w 2271713"/>
                <a:gd name="connsiteY65" fmla="*/ 2271713 h 5453063"/>
                <a:gd name="connsiteX66" fmla="*/ 23813 w 2271713"/>
                <a:gd name="connsiteY66" fmla="*/ 2128838 h 5453063"/>
                <a:gd name="connsiteX67" fmla="*/ 0 w 2271713"/>
                <a:gd name="connsiteY67" fmla="*/ 1824038 h 5453063"/>
                <a:gd name="connsiteX68" fmla="*/ 114300 w 2271713"/>
                <a:gd name="connsiteY68" fmla="*/ 1576388 h 5453063"/>
                <a:gd name="connsiteX69" fmla="*/ 230982 w 2271713"/>
                <a:gd name="connsiteY69" fmla="*/ 1345406 h 5453063"/>
                <a:gd name="connsiteX70" fmla="*/ 566738 w 2271713"/>
                <a:gd name="connsiteY70" fmla="*/ 1152525 h 5453063"/>
                <a:gd name="connsiteX71" fmla="*/ 585788 w 2271713"/>
                <a:gd name="connsiteY71" fmla="*/ 990600 h 5453063"/>
                <a:gd name="connsiteX72" fmla="*/ 585788 w 2271713"/>
                <a:gd name="connsiteY72" fmla="*/ 742950 h 5453063"/>
                <a:gd name="connsiteX73" fmla="*/ 676275 w 2271713"/>
                <a:gd name="connsiteY73" fmla="*/ 404813 h 5453063"/>
                <a:gd name="connsiteX74" fmla="*/ 866775 w 2271713"/>
                <a:gd name="connsiteY74" fmla="*/ 119063 h 5453063"/>
                <a:gd name="connsiteX75" fmla="*/ 1123950 w 2271713"/>
                <a:gd name="connsiteY75" fmla="*/ 0 h 5453063"/>
                <a:gd name="connsiteX76" fmla="*/ 1381125 w 2271713"/>
                <a:gd name="connsiteY76" fmla="*/ 85725 h 5453063"/>
                <a:gd name="connsiteX0" fmla="*/ 1381125 w 2271713"/>
                <a:gd name="connsiteY0" fmla="*/ 85725 h 5453063"/>
                <a:gd name="connsiteX1" fmla="*/ 1457325 w 2271713"/>
                <a:gd name="connsiteY1" fmla="*/ 200025 h 5453063"/>
                <a:gd name="connsiteX2" fmla="*/ 1443038 w 2271713"/>
                <a:gd name="connsiteY2" fmla="*/ 266700 h 5453063"/>
                <a:gd name="connsiteX3" fmla="*/ 1509713 w 2271713"/>
                <a:gd name="connsiteY3" fmla="*/ 466725 h 5453063"/>
                <a:gd name="connsiteX4" fmla="*/ 1495425 w 2271713"/>
                <a:gd name="connsiteY4" fmla="*/ 757238 h 5453063"/>
                <a:gd name="connsiteX5" fmla="*/ 1428750 w 2271713"/>
                <a:gd name="connsiteY5" fmla="*/ 928688 h 5453063"/>
                <a:gd name="connsiteX6" fmla="*/ 1581150 w 2271713"/>
                <a:gd name="connsiteY6" fmla="*/ 919163 h 5453063"/>
                <a:gd name="connsiteX7" fmla="*/ 1947863 w 2271713"/>
                <a:gd name="connsiteY7" fmla="*/ 1176338 h 5453063"/>
                <a:gd name="connsiteX8" fmla="*/ 2271713 w 2271713"/>
                <a:gd name="connsiteY8" fmla="*/ 1504950 h 5453063"/>
                <a:gd name="connsiteX9" fmla="*/ 2271713 w 2271713"/>
                <a:gd name="connsiteY9" fmla="*/ 1552575 h 5453063"/>
                <a:gd name="connsiteX10" fmla="*/ 1962150 w 2271713"/>
                <a:gd name="connsiteY10" fmla="*/ 1871663 h 5453063"/>
                <a:gd name="connsiteX11" fmla="*/ 1809750 w 2271713"/>
                <a:gd name="connsiteY11" fmla="*/ 1995488 h 5453063"/>
                <a:gd name="connsiteX12" fmla="*/ 1724025 w 2271713"/>
                <a:gd name="connsiteY12" fmla="*/ 1947863 h 5453063"/>
                <a:gd name="connsiteX13" fmla="*/ 2038350 w 2271713"/>
                <a:gd name="connsiteY13" fmla="*/ 1528763 h 5453063"/>
                <a:gd name="connsiteX14" fmla="*/ 1695450 w 2271713"/>
                <a:gd name="connsiteY14" fmla="*/ 1252538 h 5453063"/>
                <a:gd name="connsiteX15" fmla="*/ 1652588 w 2271713"/>
                <a:gd name="connsiteY15" fmla="*/ 1428750 h 5453063"/>
                <a:gd name="connsiteX16" fmla="*/ 1595438 w 2271713"/>
                <a:gd name="connsiteY16" fmla="*/ 1566863 h 5453063"/>
                <a:gd name="connsiteX17" fmla="*/ 1628775 w 2271713"/>
                <a:gd name="connsiteY17" fmla="*/ 1800225 h 5453063"/>
                <a:gd name="connsiteX18" fmla="*/ 1747838 w 2271713"/>
                <a:gd name="connsiteY18" fmla="*/ 1990725 h 5453063"/>
                <a:gd name="connsiteX19" fmla="*/ 1824038 w 2271713"/>
                <a:gd name="connsiteY19" fmla="*/ 2105025 h 5453063"/>
                <a:gd name="connsiteX20" fmla="*/ 1990725 w 2271713"/>
                <a:gd name="connsiteY20" fmla="*/ 2428875 h 5453063"/>
                <a:gd name="connsiteX21" fmla="*/ 1990725 w 2271713"/>
                <a:gd name="connsiteY21" fmla="*/ 2795588 h 5453063"/>
                <a:gd name="connsiteX22" fmla="*/ 1857375 w 2271713"/>
                <a:gd name="connsiteY22" fmla="*/ 3167063 h 5453063"/>
                <a:gd name="connsiteX23" fmla="*/ 1790700 w 2271713"/>
                <a:gd name="connsiteY23" fmla="*/ 3624263 h 5453063"/>
                <a:gd name="connsiteX24" fmla="*/ 1495425 w 2271713"/>
                <a:gd name="connsiteY24" fmla="*/ 4500563 h 5453063"/>
                <a:gd name="connsiteX25" fmla="*/ 1404938 w 2271713"/>
                <a:gd name="connsiteY25" fmla="*/ 4824413 h 5453063"/>
                <a:gd name="connsiteX26" fmla="*/ 1585913 w 2271713"/>
                <a:gd name="connsiteY26" fmla="*/ 5129213 h 5453063"/>
                <a:gd name="connsiteX27" fmla="*/ 1728788 w 2271713"/>
                <a:gd name="connsiteY27" fmla="*/ 5219700 h 5453063"/>
                <a:gd name="connsiteX28" fmla="*/ 1733550 w 2271713"/>
                <a:gd name="connsiteY28" fmla="*/ 5243513 h 5453063"/>
                <a:gd name="connsiteX29" fmla="*/ 1643063 w 2271713"/>
                <a:gd name="connsiteY29" fmla="*/ 5262563 h 5453063"/>
                <a:gd name="connsiteX30" fmla="*/ 1404938 w 2271713"/>
                <a:gd name="connsiteY30" fmla="*/ 5143500 h 5453063"/>
                <a:gd name="connsiteX31" fmla="*/ 1333500 w 2271713"/>
                <a:gd name="connsiteY31" fmla="*/ 5167313 h 5453063"/>
                <a:gd name="connsiteX32" fmla="*/ 1243013 w 2271713"/>
                <a:gd name="connsiteY32" fmla="*/ 5110163 h 5453063"/>
                <a:gd name="connsiteX33" fmla="*/ 1238250 w 2271713"/>
                <a:gd name="connsiteY33" fmla="*/ 5224463 h 5453063"/>
                <a:gd name="connsiteX34" fmla="*/ 1100138 w 2271713"/>
                <a:gd name="connsiteY34" fmla="*/ 5453063 h 5453063"/>
                <a:gd name="connsiteX35" fmla="*/ 1038225 w 2271713"/>
                <a:gd name="connsiteY35" fmla="*/ 5453063 h 5453063"/>
                <a:gd name="connsiteX36" fmla="*/ 1023938 w 2271713"/>
                <a:gd name="connsiteY36" fmla="*/ 5148263 h 5453063"/>
                <a:gd name="connsiteX37" fmla="*/ 1185863 w 2271713"/>
                <a:gd name="connsiteY37" fmla="*/ 4848225 h 5453063"/>
                <a:gd name="connsiteX38" fmla="*/ 1271588 w 2271713"/>
                <a:gd name="connsiteY38" fmla="*/ 4095750 h 5453063"/>
                <a:gd name="connsiteX39" fmla="*/ 1419225 w 2271713"/>
                <a:gd name="connsiteY39" fmla="*/ 3509963 h 5453063"/>
                <a:gd name="connsiteX40" fmla="*/ 1262063 w 2271713"/>
                <a:gd name="connsiteY40" fmla="*/ 3328988 h 5453063"/>
                <a:gd name="connsiteX41" fmla="*/ 1147763 w 2271713"/>
                <a:gd name="connsiteY41" fmla="*/ 2981325 h 5453063"/>
                <a:gd name="connsiteX42" fmla="*/ 1066800 w 2271713"/>
                <a:gd name="connsiteY42" fmla="*/ 2671763 h 5453063"/>
                <a:gd name="connsiteX43" fmla="*/ 1128713 w 2271713"/>
                <a:gd name="connsiteY43" fmla="*/ 2085975 h 5453063"/>
                <a:gd name="connsiteX44" fmla="*/ 957263 w 2271713"/>
                <a:gd name="connsiteY44" fmla="*/ 1604963 h 5453063"/>
                <a:gd name="connsiteX45" fmla="*/ 852488 w 2271713"/>
                <a:gd name="connsiteY45" fmla="*/ 1490663 h 5453063"/>
                <a:gd name="connsiteX46" fmla="*/ 785813 w 2271713"/>
                <a:gd name="connsiteY46" fmla="*/ 2143125 h 5453063"/>
                <a:gd name="connsiteX47" fmla="*/ 962025 w 2271713"/>
                <a:gd name="connsiteY47" fmla="*/ 2586038 h 5453063"/>
                <a:gd name="connsiteX48" fmla="*/ 1004888 w 2271713"/>
                <a:gd name="connsiteY48" fmla="*/ 2790825 h 5453063"/>
                <a:gd name="connsiteX49" fmla="*/ 1066800 w 2271713"/>
                <a:gd name="connsiteY49" fmla="*/ 2843213 h 5453063"/>
                <a:gd name="connsiteX50" fmla="*/ 1066800 w 2271713"/>
                <a:gd name="connsiteY50" fmla="*/ 3071813 h 5453063"/>
                <a:gd name="connsiteX51" fmla="*/ 1023938 w 2271713"/>
                <a:gd name="connsiteY51" fmla="*/ 3167063 h 5453063"/>
                <a:gd name="connsiteX52" fmla="*/ 828675 w 2271713"/>
                <a:gd name="connsiteY52" fmla="*/ 3171825 h 5453063"/>
                <a:gd name="connsiteX53" fmla="*/ 766763 w 2271713"/>
                <a:gd name="connsiteY53" fmla="*/ 3062288 h 5453063"/>
                <a:gd name="connsiteX54" fmla="*/ 828675 w 2271713"/>
                <a:gd name="connsiteY54" fmla="*/ 2947988 h 5453063"/>
                <a:gd name="connsiteX55" fmla="*/ 904875 w 2271713"/>
                <a:gd name="connsiteY55" fmla="*/ 2957513 h 5453063"/>
                <a:gd name="connsiteX56" fmla="*/ 914400 w 2271713"/>
                <a:gd name="connsiteY56" fmla="*/ 2909888 h 5453063"/>
                <a:gd name="connsiteX57" fmla="*/ 738188 w 2271713"/>
                <a:gd name="connsiteY57" fmla="*/ 2481263 h 5453063"/>
                <a:gd name="connsiteX58" fmla="*/ 619125 w 2271713"/>
                <a:gd name="connsiteY58" fmla="*/ 2209800 h 5453063"/>
                <a:gd name="connsiteX59" fmla="*/ 619125 w 2271713"/>
                <a:gd name="connsiteY59" fmla="*/ 1395413 h 5453063"/>
                <a:gd name="connsiteX60" fmla="*/ 523875 w 2271713"/>
                <a:gd name="connsiteY60" fmla="*/ 1600200 h 5453063"/>
                <a:gd name="connsiteX61" fmla="*/ 357188 w 2271713"/>
                <a:gd name="connsiteY61" fmla="*/ 1747838 h 5453063"/>
                <a:gd name="connsiteX62" fmla="*/ 161925 w 2271713"/>
                <a:gd name="connsiteY62" fmla="*/ 1938338 h 5453063"/>
                <a:gd name="connsiteX63" fmla="*/ 152400 w 2271713"/>
                <a:gd name="connsiteY63" fmla="*/ 1981200 h 5453063"/>
                <a:gd name="connsiteX64" fmla="*/ 133350 w 2271713"/>
                <a:gd name="connsiteY64" fmla="*/ 2176463 h 5453063"/>
                <a:gd name="connsiteX65" fmla="*/ 142875 w 2271713"/>
                <a:gd name="connsiteY65" fmla="*/ 2271713 h 5453063"/>
                <a:gd name="connsiteX66" fmla="*/ 23813 w 2271713"/>
                <a:gd name="connsiteY66" fmla="*/ 2128838 h 5453063"/>
                <a:gd name="connsiteX67" fmla="*/ 0 w 2271713"/>
                <a:gd name="connsiteY67" fmla="*/ 1824038 h 5453063"/>
                <a:gd name="connsiteX68" fmla="*/ 85725 w 2271713"/>
                <a:gd name="connsiteY68" fmla="*/ 1576388 h 5453063"/>
                <a:gd name="connsiteX69" fmla="*/ 230982 w 2271713"/>
                <a:gd name="connsiteY69" fmla="*/ 1345406 h 5453063"/>
                <a:gd name="connsiteX70" fmla="*/ 566738 w 2271713"/>
                <a:gd name="connsiteY70" fmla="*/ 1152525 h 5453063"/>
                <a:gd name="connsiteX71" fmla="*/ 585788 w 2271713"/>
                <a:gd name="connsiteY71" fmla="*/ 990600 h 5453063"/>
                <a:gd name="connsiteX72" fmla="*/ 585788 w 2271713"/>
                <a:gd name="connsiteY72" fmla="*/ 742950 h 5453063"/>
                <a:gd name="connsiteX73" fmla="*/ 676275 w 2271713"/>
                <a:gd name="connsiteY73" fmla="*/ 404813 h 5453063"/>
                <a:gd name="connsiteX74" fmla="*/ 866775 w 2271713"/>
                <a:gd name="connsiteY74" fmla="*/ 119063 h 5453063"/>
                <a:gd name="connsiteX75" fmla="*/ 1123950 w 2271713"/>
                <a:gd name="connsiteY75" fmla="*/ 0 h 5453063"/>
                <a:gd name="connsiteX76" fmla="*/ 1381125 w 2271713"/>
                <a:gd name="connsiteY76" fmla="*/ 85725 h 5453063"/>
                <a:gd name="connsiteX0" fmla="*/ 1381125 w 2271713"/>
                <a:gd name="connsiteY0" fmla="*/ 85725 h 5453063"/>
                <a:gd name="connsiteX1" fmla="*/ 1457325 w 2271713"/>
                <a:gd name="connsiteY1" fmla="*/ 200025 h 5453063"/>
                <a:gd name="connsiteX2" fmla="*/ 1443038 w 2271713"/>
                <a:gd name="connsiteY2" fmla="*/ 266700 h 5453063"/>
                <a:gd name="connsiteX3" fmla="*/ 1509713 w 2271713"/>
                <a:gd name="connsiteY3" fmla="*/ 466725 h 5453063"/>
                <a:gd name="connsiteX4" fmla="*/ 1495425 w 2271713"/>
                <a:gd name="connsiteY4" fmla="*/ 757238 h 5453063"/>
                <a:gd name="connsiteX5" fmla="*/ 1428750 w 2271713"/>
                <a:gd name="connsiteY5" fmla="*/ 928688 h 5453063"/>
                <a:gd name="connsiteX6" fmla="*/ 1581150 w 2271713"/>
                <a:gd name="connsiteY6" fmla="*/ 919163 h 5453063"/>
                <a:gd name="connsiteX7" fmla="*/ 1947863 w 2271713"/>
                <a:gd name="connsiteY7" fmla="*/ 1176338 h 5453063"/>
                <a:gd name="connsiteX8" fmla="*/ 2271713 w 2271713"/>
                <a:gd name="connsiteY8" fmla="*/ 1504950 h 5453063"/>
                <a:gd name="connsiteX9" fmla="*/ 2271713 w 2271713"/>
                <a:gd name="connsiteY9" fmla="*/ 1552575 h 5453063"/>
                <a:gd name="connsiteX10" fmla="*/ 1962150 w 2271713"/>
                <a:gd name="connsiteY10" fmla="*/ 1871663 h 5453063"/>
                <a:gd name="connsiteX11" fmla="*/ 1809750 w 2271713"/>
                <a:gd name="connsiteY11" fmla="*/ 1995488 h 5453063"/>
                <a:gd name="connsiteX12" fmla="*/ 1724025 w 2271713"/>
                <a:gd name="connsiteY12" fmla="*/ 1947863 h 5453063"/>
                <a:gd name="connsiteX13" fmla="*/ 2038350 w 2271713"/>
                <a:gd name="connsiteY13" fmla="*/ 1528763 h 5453063"/>
                <a:gd name="connsiteX14" fmla="*/ 1695450 w 2271713"/>
                <a:gd name="connsiteY14" fmla="*/ 1252538 h 5453063"/>
                <a:gd name="connsiteX15" fmla="*/ 1652588 w 2271713"/>
                <a:gd name="connsiteY15" fmla="*/ 1428750 h 5453063"/>
                <a:gd name="connsiteX16" fmla="*/ 1595438 w 2271713"/>
                <a:gd name="connsiteY16" fmla="*/ 1566863 h 5453063"/>
                <a:gd name="connsiteX17" fmla="*/ 1628775 w 2271713"/>
                <a:gd name="connsiteY17" fmla="*/ 1800225 h 5453063"/>
                <a:gd name="connsiteX18" fmla="*/ 1747838 w 2271713"/>
                <a:gd name="connsiteY18" fmla="*/ 1990725 h 5453063"/>
                <a:gd name="connsiteX19" fmla="*/ 1824038 w 2271713"/>
                <a:gd name="connsiteY19" fmla="*/ 2105025 h 5453063"/>
                <a:gd name="connsiteX20" fmla="*/ 1990725 w 2271713"/>
                <a:gd name="connsiteY20" fmla="*/ 2428875 h 5453063"/>
                <a:gd name="connsiteX21" fmla="*/ 1990725 w 2271713"/>
                <a:gd name="connsiteY21" fmla="*/ 2795588 h 5453063"/>
                <a:gd name="connsiteX22" fmla="*/ 1857375 w 2271713"/>
                <a:gd name="connsiteY22" fmla="*/ 3167063 h 5453063"/>
                <a:gd name="connsiteX23" fmla="*/ 1790700 w 2271713"/>
                <a:gd name="connsiteY23" fmla="*/ 3624263 h 5453063"/>
                <a:gd name="connsiteX24" fmla="*/ 1495425 w 2271713"/>
                <a:gd name="connsiteY24" fmla="*/ 4500563 h 5453063"/>
                <a:gd name="connsiteX25" fmla="*/ 1404938 w 2271713"/>
                <a:gd name="connsiteY25" fmla="*/ 4824413 h 5453063"/>
                <a:gd name="connsiteX26" fmla="*/ 1585913 w 2271713"/>
                <a:gd name="connsiteY26" fmla="*/ 5129213 h 5453063"/>
                <a:gd name="connsiteX27" fmla="*/ 1728788 w 2271713"/>
                <a:gd name="connsiteY27" fmla="*/ 5219700 h 5453063"/>
                <a:gd name="connsiteX28" fmla="*/ 1733550 w 2271713"/>
                <a:gd name="connsiteY28" fmla="*/ 5243513 h 5453063"/>
                <a:gd name="connsiteX29" fmla="*/ 1643063 w 2271713"/>
                <a:gd name="connsiteY29" fmla="*/ 5262563 h 5453063"/>
                <a:gd name="connsiteX30" fmla="*/ 1404938 w 2271713"/>
                <a:gd name="connsiteY30" fmla="*/ 5143500 h 5453063"/>
                <a:gd name="connsiteX31" fmla="*/ 1333500 w 2271713"/>
                <a:gd name="connsiteY31" fmla="*/ 5167313 h 5453063"/>
                <a:gd name="connsiteX32" fmla="*/ 1243013 w 2271713"/>
                <a:gd name="connsiteY32" fmla="*/ 5110163 h 5453063"/>
                <a:gd name="connsiteX33" fmla="*/ 1238250 w 2271713"/>
                <a:gd name="connsiteY33" fmla="*/ 5224463 h 5453063"/>
                <a:gd name="connsiteX34" fmla="*/ 1100138 w 2271713"/>
                <a:gd name="connsiteY34" fmla="*/ 5453063 h 5453063"/>
                <a:gd name="connsiteX35" fmla="*/ 1038225 w 2271713"/>
                <a:gd name="connsiteY35" fmla="*/ 5453063 h 5453063"/>
                <a:gd name="connsiteX36" fmla="*/ 1023938 w 2271713"/>
                <a:gd name="connsiteY36" fmla="*/ 5148263 h 5453063"/>
                <a:gd name="connsiteX37" fmla="*/ 1185863 w 2271713"/>
                <a:gd name="connsiteY37" fmla="*/ 4848225 h 5453063"/>
                <a:gd name="connsiteX38" fmla="*/ 1271588 w 2271713"/>
                <a:gd name="connsiteY38" fmla="*/ 4095750 h 5453063"/>
                <a:gd name="connsiteX39" fmla="*/ 1419225 w 2271713"/>
                <a:gd name="connsiteY39" fmla="*/ 3509963 h 5453063"/>
                <a:gd name="connsiteX40" fmla="*/ 1262063 w 2271713"/>
                <a:gd name="connsiteY40" fmla="*/ 3328988 h 5453063"/>
                <a:gd name="connsiteX41" fmla="*/ 1147763 w 2271713"/>
                <a:gd name="connsiteY41" fmla="*/ 2981325 h 5453063"/>
                <a:gd name="connsiteX42" fmla="*/ 1066800 w 2271713"/>
                <a:gd name="connsiteY42" fmla="*/ 2671763 h 5453063"/>
                <a:gd name="connsiteX43" fmla="*/ 1128713 w 2271713"/>
                <a:gd name="connsiteY43" fmla="*/ 2085975 h 5453063"/>
                <a:gd name="connsiteX44" fmla="*/ 957263 w 2271713"/>
                <a:gd name="connsiteY44" fmla="*/ 1604963 h 5453063"/>
                <a:gd name="connsiteX45" fmla="*/ 852488 w 2271713"/>
                <a:gd name="connsiteY45" fmla="*/ 1490663 h 5453063"/>
                <a:gd name="connsiteX46" fmla="*/ 785813 w 2271713"/>
                <a:gd name="connsiteY46" fmla="*/ 2143125 h 5453063"/>
                <a:gd name="connsiteX47" fmla="*/ 962025 w 2271713"/>
                <a:gd name="connsiteY47" fmla="*/ 2586038 h 5453063"/>
                <a:gd name="connsiteX48" fmla="*/ 1004888 w 2271713"/>
                <a:gd name="connsiteY48" fmla="*/ 2790825 h 5453063"/>
                <a:gd name="connsiteX49" fmla="*/ 1066800 w 2271713"/>
                <a:gd name="connsiteY49" fmla="*/ 2843213 h 5453063"/>
                <a:gd name="connsiteX50" fmla="*/ 1066800 w 2271713"/>
                <a:gd name="connsiteY50" fmla="*/ 3071813 h 5453063"/>
                <a:gd name="connsiteX51" fmla="*/ 1023938 w 2271713"/>
                <a:gd name="connsiteY51" fmla="*/ 3167063 h 5453063"/>
                <a:gd name="connsiteX52" fmla="*/ 828675 w 2271713"/>
                <a:gd name="connsiteY52" fmla="*/ 3171825 h 5453063"/>
                <a:gd name="connsiteX53" fmla="*/ 766763 w 2271713"/>
                <a:gd name="connsiteY53" fmla="*/ 3062288 h 5453063"/>
                <a:gd name="connsiteX54" fmla="*/ 828675 w 2271713"/>
                <a:gd name="connsiteY54" fmla="*/ 2947988 h 5453063"/>
                <a:gd name="connsiteX55" fmla="*/ 904875 w 2271713"/>
                <a:gd name="connsiteY55" fmla="*/ 2957513 h 5453063"/>
                <a:gd name="connsiteX56" fmla="*/ 914400 w 2271713"/>
                <a:gd name="connsiteY56" fmla="*/ 2909888 h 5453063"/>
                <a:gd name="connsiteX57" fmla="*/ 738188 w 2271713"/>
                <a:gd name="connsiteY57" fmla="*/ 2481263 h 5453063"/>
                <a:gd name="connsiteX58" fmla="*/ 619125 w 2271713"/>
                <a:gd name="connsiteY58" fmla="*/ 2209800 h 5453063"/>
                <a:gd name="connsiteX59" fmla="*/ 619125 w 2271713"/>
                <a:gd name="connsiteY59" fmla="*/ 1395413 h 5453063"/>
                <a:gd name="connsiteX60" fmla="*/ 523875 w 2271713"/>
                <a:gd name="connsiteY60" fmla="*/ 1600200 h 5453063"/>
                <a:gd name="connsiteX61" fmla="*/ 357188 w 2271713"/>
                <a:gd name="connsiteY61" fmla="*/ 1747838 h 5453063"/>
                <a:gd name="connsiteX62" fmla="*/ 161925 w 2271713"/>
                <a:gd name="connsiteY62" fmla="*/ 1938338 h 5453063"/>
                <a:gd name="connsiteX63" fmla="*/ 152400 w 2271713"/>
                <a:gd name="connsiteY63" fmla="*/ 1981200 h 5453063"/>
                <a:gd name="connsiteX64" fmla="*/ 133350 w 2271713"/>
                <a:gd name="connsiteY64" fmla="*/ 2176463 h 5453063"/>
                <a:gd name="connsiteX65" fmla="*/ 142875 w 2271713"/>
                <a:gd name="connsiteY65" fmla="*/ 2271713 h 5453063"/>
                <a:gd name="connsiteX66" fmla="*/ 23813 w 2271713"/>
                <a:gd name="connsiteY66" fmla="*/ 2128838 h 5453063"/>
                <a:gd name="connsiteX67" fmla="*/ 0 w 2271713"/>
                <a:gd name="connsiteY67" fmla="*/ 1824038 h 5453063"/>
                <a:gd name="connsiteX68" fmla="*/ 85725 w 2271713"/>
                <a:gd name="connsiteY68" fmla="*/ 1576388 h 5453063"/>
                <a:gd name="connsiteX69" fmla="*/ 230982 w 2271713"/>
                <a:gd name="connsiteY69" fmla="*/ 1345406 h 5453063"/>
                <a:gd name="connsiteX70" fmla="*/ 566738 w 2271713"/>
                <a:gd name="connsiteY70" fmla="*/ 1152525 h 5453063"/>
                <a:gd name="connsiteX71" fmla="*/ 585788 w 2271713"/>
                <a:gd name="connsiteY71" fmla="*/ 990600 h 5453063"/>
                <a:gd name="connsiteX72" fmla="*/ 585788 w 2271713"/>
                <a:gd name="connsiteY72" fmla="*/ 742950 h 5453063"/>
                <a:gd name="connsiteX73" fmla="*/ 676275 w 2271713"/>
                <a:gd name="connsiteY73" fmla="*/ 404813 h 5453063"/>
                <a:gd name="connsiteX74" fmla="*/ 866775 w 2271713"/>
                <a:gd name="connsiteY74" fmla="*/ 119063 h 5453063"/>
                <a:gd name="connsiteX75" fmla="*/ 1123950 w 2271713"/>
                <a:gd name="connsiteY75" fmla="*/ 0 h 5453063"/>
                <a:gd name="connsiteX76" fmla="*/ 1381125 w 2271713"/>
                <a:gd name="connsiteY76" fmla="*/ 85725 h 5453063"/>
                <a:gd name="connsiteX0" fmla="*/ 1381125 w 2271713"/>
                <a:gd name="connsiteY0" fmla="*/ 85725 h 5453063"/>
                <a:gd name="connsiteX1" fmla="*/ 1457325 w 2271713"/>
                <a:gd name="connsiteY1" fmla="*/ 200025 h 5453063"/>
                <a:gd name="connsiteX2" fmla="*/ 1443038 w 2271713"/>
                <a:gd name="connsiteY2" fmla="*/ 266700 h 5453063"/>
                <a:gd name="connsiteX3" fmla="*/ 1509713 w 2271713"/>
                <a:gd name="connsiteY3" fmla="*/ 466725 h 5453063"/>
                <a:gd name="connsiteX4" fmla="*/ 1495425 w 2271713"/>
                <a:gd name="connsiteY4" fmla="*/ 757238 h 5453063"/>
                <a:gd name="connsiteX5" fmla="*/ 1428750 w 2271713"/>
                <a:gd name="connsiteY5" fmla="*/ 928688 h 5453063"/>
                <a:gd name="connsiteX6" fmla="*/ 1581150 w 2271713"/>
                <a:gd name="connsiteY6" fmla="*/ 919163 h 5453063"/>
                <a:gd name="connsiteX7" fmla="*/ 1947863 w 2271713"/>
                <a:gd name="connsiteY7" fmla="*/ 1176338 h 5453063"/>
                <a:gd name="connsiteX8" fmla="*/ 2271713 w 2271713"/>
                <a:gd name="connsiteY8" fmla="*/ 1504950 h 5453063"/>
                <a:gd name="connsiteX9" fmla="*/ 2271713 w 2271713"/>
                <a:gd name="connsiteY9" fmla="*/ 1552575 h 5453063"/>
                <a:gd name="connsiteX10" fmla="*/ 1962150 w 2271713"/>
                <a:gd name="connsiteY10" fmla="*/ 1871663 h 5453063"/>
                <a:gd name="connsiteX11" fmla="*/ 1809750 w 2271713"/>
                <a:gd name="connsiteY11" fmla="*/ 1995488 h 5453063"/>
                <a:gd name="connsiteX12" fmla="*/ 1724025 w 2271713"/>
                <a:gd name="connsiteY12" fmla="*/ 1947863 h 5453063"/>
                <a:gd name="connsiteX13" fmla="*/ 2038350 w 2271713"/>
                <a:gd name="connsiteY13" fmla="*/ 1528763 h 5453063"/>
                <a:gd name="connsiteX14" fmla="*/ 1695450 w 2271713"/>
                <a:gd name="connsiteY14" fmla="*/ 1252538 h 5453063"/>
                <a:gd name="connsiteX15" fmla="*/ 1652588 w 2271713"/>
                <a:gd name="connsiteY15" fmla="*/ 1428750 h 5453063"/>
                <a:gd name="connsiteX16" fmla="*/ 1595438 w 2271713"/>
                <a:gd name="connsiteY16" fmla="*/ 1566863 h 5453063"/>
                <a:gd name="connsiteX17" fmla="*/ 1628775 w 2271713"/>
                <a:gd name="connsiteY17" fmla="*/ 1800225 h 5453063"/>
                <a:gd name="connsiteX18" fmla="*/ 1747838 w 2271713"/>
                <a:gd name="connsiteY18" fmla="*/ 1990725 h 5453063"/>
                <a:gd name="connsiteX19" fmla="*/ 1824038 w 2271713"/>
                <a:gd name="connsiteY19" fmla="*/ 2105025 h 5453063"/>
                <a:gd name="connsiteX20" fmla="*/ 1990725 w 2271713"/>
                <a:gd name="connsiteY20" fmla="*/ 2428875 h 5453063"/>
                <a:gd name="connsiteX21" fmla="*/ 1990725 w 2271713"/>
                <a:gd name="connsiteY21" fmla="*/ 2795588 h 5453063"/>
                <a:gd name="connsiteX22" fmla="*/ 1857375 w 2271713"/>
                <a:gd name="connsiteY22" fmla="*/ 3167063 h 5453063"/>
                <a:gd name="connsiteX23" fmla="*/ 1790700 w 2271713"/>
                <a:gd name="connsiteY23" fmla="*/ 3624263 h 5453063"/>
                <a:gd name="connsiteX24" fmla="*/ 1495425 w 2271713"/>
                <a:gd name="connsiteY24" fmla="*/ 4500563 h 5453063"/>
                <a:gd name="connsiteX25" fmla="*/ 1404938 w 2271713"/>
                <a:gd name="connsiteY25" fmla="*/ 4824413 h 5453063"/>
                <a:gd name="connsiteX26" fmla="*/ 1585913 w 2271713"/>
                <a:gd name="connsiteY26" fmla="*/ 5129213 h 5453063"/>
                <a:gd name="connsiteX27" fmla="*/ 1728788 w 2271713"/>
                <a:gd name="connsiteY27" fmla="*/ 5219700 h 5453063"/>
                <a:gd name="connsiteX28" fmla="*/ 1733550 w 2271713"/>
                <a:gd name="connsiteY28" fmla="*/ 5243513 h 5453063"/>
                <a:gd name="connsiteX29" fmla="*/ 1643063 w 2271713"/>
                <a:gd name="connsiteY29" fmla="*/ 5262563 h 5453063"/>
                <a:gd name="connsiteX30" fmla="*/ 1404938 w 2271713"/>
                <a:gd name="connsiteY30" fmla="*/ 5143500 h 5453063"/>
                <a:gd name="connsiteX31" fmla="*/ 1333500 w 2271713"/>
                <a:gd name="connsiteY31" fmla="*/ 5167313 h 5453063"/>
                <a:gd name="connsiteX32" fmla="*/ 1243013 w 2271713"/>
                <a:gd name="connsiteY32" fmla="*/ 5110163 h 5453063"/>
                <a:gd name="connsiteX33" fmla="*/ 1238250 w 2271713"/>
                <a:gd name="connsiteY33" fmla="*/ 5224463 h 5453063"/>
                <a:gd name="connsiteX34" fmla="*/ 1100138 w 2271713"/>
                <a:gd name="connsiteY34" fmla="*/ 5453063 h 5453063"/>
                <a:gd name="connsiteX35" fmla="*/ 1038225 w 2271713"/>
                <a:gd name="connsiteY35" fmla="*/ 5453063 h 5453063"/>
                <a:gd name="connsiteX36" fmla="*/ 1023938 w 2271713"/>
                <a:gd name="connsiteY36" fmla="*/ 5148263 h 5453063"/>
                <a:gd name="connsiteX37" fmla="*/ 1185863 w 2271713"/>
                <a:gd name="connsiteY37" fmla="*/ 4848225 h 5453063"/>
                <a:gd name="connsiteX38" fmla="*/ 1271588 w 2271713"/>
                <a:gd name="connsiteY38" fmla="*/ 4095750 h 5453063"/>
                <a:gd name="connsiteX39" fmla="*/ 1419225 w 2271713"/>
                <a:gd name="connsiteY39" fmla="*/ 3509963 h 5453063"/>
                <a:gd name="connsiteX40" fmla="*/ 1262063 w 2271713"/>
                <a:gd name="connsiteY40" fmla="*/ 3328988 h 5453063"/>
                <a:gd name="connsiteX41" fmla="*/ 1147763 w 2271713"/>
                <a:gd name="connsiteY41" fmla="*/ 2981325 h 5453063"/>
                <a:gd name="connsiteX42" fmla="*/ 1066800 w 2271713"/>
                <a:gd name="connsiteY42" fmla="*/ 2671763 h 5453063"/>
                <a:gd name="connsiteX43" fmla="*/ 1128713 w 2271713"/>
                <a:gd name="connsiteY43" fmla="*/ 2085975 h 5453063"/>
                <a:gd name="connsiteX44" fmla="*/ 957263 w 2271713"/>
                <a:gd name="connsiteY44" fmla="*/ 1604963 h 5453063"/>
                <a:gd name="connsiteX45" fmla="*/ 852488 w 2271713"/>
                <a:gd name="connsiteY45" fmla="*/ 1490663 h 5453063"/>
                <a:gd name="connsiteX46" fmla="*/ 785813 w 2271713"/>
                <a:gd name="connsiteY46" fmla="*/ 2143125 h 5453063"/>
                <a:gd name="connsiteX47" fmla="*/ 962025 w 2271713"/>
                <a:gd name="connsiteY47" fmla="*/ 2586038 h 5453063"/>
                <a:gd name="connsiteX48" fmla="*/ 1004888 w 2271713"/>
                <a:gd name="connsiteY48" fmla="*/ 2790825 h 5453063"/>
                <a:gd name="connsiteX49" fmla="*/ 1066800 w 2271713"/>
                <a:gd name="connsiteY49" fmla="*/ 2843213 h 5453063"/>
                <a:gd name="connsiteX50" fmla="*/ 1066800 w 2271713"/>
                <a:gd name="connsiteY50" fmla="*/ 3071813 h 5453063"/>
                <a:gd name="connsiteX51" fmla="*/ 1023938 w 2271713"/>
                <a:gd name="connsiteY51" fmla="*/ 3167063 h 5453063"/>
                <a:gd name="connsiteX52" fmla="*/ 828675 w 2271713"/>
                <a:gd name="connsiteY52" fmla="*/ 3171825 h 5453063"/>
                <a:gd name="connsiteX53" fmla="*/ 766763 w 2271713"/>
                <a:gd name="connsiteY53" fmla="*/ 3062288 h 5453063"/>
                <a:gd name="connsiteX54" fmla="*/ 828675 w 2271713"/>
                <a:gd name="connsiteY54" fmla="*/ 2947988 h 5453063"/>
                <a:gd name="connsiteX55" fmla="*/ 904875 w 2271713"/>
                <a:gd name="connsiteY55" fmla="*/ 2957513 h 5453063"/>
                <a:gd name="connsiteX56" fmla="*/ 914400 w 2271713"/>
                <a:gd name="connsiteY56" fmla="*/ 2909888 h 5453063"/>
                <a:gd name="connsiteX57" fmla="*/ 738188 w 2271713"/>
                <a:gd name="connsiteY57" fmla="*/ 2481263 h 5453063"/>
                <a:gd name="connsiteX58" fmla="*/ 619125 w 2271713"/>
                <a:gd name="connsiteY58" fmla="*/ 2209800 h 5453063"/>
                <a:gd name="connsiteX59" fmla="*/ 619125 w 2271713"/>
                <a:gd name="connsiteY59" fmla="*/ 1395413 h 5453063"/>
                <a:gd name="connsiteX60" fmla="*/ 523875 w 2271713"/>
                <a:gd name="connsiteY60" fmla="*/ 1600200 h 5453063"/>
                <a:gd name="connsiteX61" fmla="*/ 357188 w 2271713"/>
                <a:gd name="connsiteY61" fmla="*/ 1747838 h 5453063"/>
                <a:gd name="connsiteX62" fmla="*/ 161925 w 2271713"/>
                <a:gd name="connsiteY62" fmla="*/ 1938338 h 5453063"/>
                <a:gd name="connsiteX63" fmla="*/ 152400 w 2271713"/>
                <a:gd name="connsiteY63" fmla="*/ 1981200 h 5453063"/>
                <a:gd name="connsiteX64" fmla="*/ 133350 w 2271713"/>
                <a:gd name="connsiteY64" fmla="*/ 2176463 h 5453063"/>
                <a:gd name="connsiteX65" fmla="*/ 142875 w 2271713"/>
                <a:gd name="connsiteY65" fmla="*/ 2271713 h 5453063"/>
                <a:gd name="connsiteX66" fmla="*/ 23813 w 2271713"/>
                <a:gd name="connsiteY66" fmla="*/ 2128838 h 5453063"/>
                <a:gd name="connsiteX67" fmla="*/ 0 w 2271713"/>
                <a:gd name="connsiteY67" fmla="*/ 1824038 h 5453063"/>
                <a:gd name="connsiteX68" fmla="*/ 85725 w 2271713"/>
                <a:gd name="connsiteY68" fmla="*/ 1576388 h 5453063"/>
                <a:gd name="connsiteX69" fmla="*/ 230982 w 2271713"/>
                <a:gd name="connsiteY69" fmla="*/ 1345406 h 5453063"/>
                <a:gd name="connsiteX70" fmla="*/ 566738 w 2271713"/>
                <a:gd name="connsiteY70" fmla="*/ 1152525 h 5453063"/>
                <a:gd name="connsiteX71" fmla="*/ 585788 w 2271713"/>
                <a:gd name="connsiteY71" fmla="*/ 990600 h 5453063"/>
                <a:gd name="connsiteX72" fmla="*/ 585788 w 2271713"/>
                <a:gd name="connsiteY72" fmla="*/ 742950 h 5453063"/>
                <a:gd name="connsiteX73" fmla="*/ 676275 w 2271713"/>
                <a:gd name="connsiteY73" fmla="*/ 404813 h 5453063"/>
                <a:gd name="connsiteX74" fmla="*/ 866775 w 2271713"/>
                <a:gd name="connsiteY74" fmla="*/ 119063 h 5453063"/>
                <a:gd name="connsiteX75" fmla="*/ 1123950 w 2271713"/>
                <a:gd name="connsiteY75" fmla="*/ 0 h 5453063"/>
                <a:gd name="connsiteX76" fmla="*/ 1381125 w 2271713"/>
                <a:gd name="connsiteY76" fmla="*/ 85725 h 5453063"/>
                <a:gd name="connsiteX0" fmla="*/ 1381125 w 2271713"/>
                <a:gd name="connsiteY0" fmla="*/ 85725 h 5453063"/>
                <a:gd name="connsiteX1" fmla="*/ 1457325 w 2271713"/>
                <a:gd name="connsiteY1" fmla="*/ 200025 h 5453063"/>
                <a:gd name="connsiteX2" fmla="*/ 1443038 w 2271713"/>
                <a:gd name="connsiteY2" fmla="*/ 266700 h 5453063"/>
                <a:gd name="connsiteX3" fmla="*/ 1509713 w 2271713"/>
                <a:gd name="connsiteY3" fmla="*/ 466725 h 5453063"/>
                <a:gd name="connsiteX4" fmla="*/ 1495425 w 2271713"/>
                <a:gd name="connsiteY4" fmla="*/ 757238 h 5453063"/>
                <a:gd name="connsiteX5" fmla="*/ 1428750 w 2271713"/>
                <a:gd name="connsiteY5" fmla="*/ 928688 h 5453063"/>
                <a:gd name="connsiteX6" fmla="*/ 1581150 w 2271713"/>
                <a:gd name="connsiteY6" fmla="*/ 919163 h 5453063"/>
                <a:gd name="connsiteX7" fmla="*/ 1947863 w 2271713"/>
                <a:gd name="connsiteY7" fmla="*/ 1176338 h 5453063"/>
                <a:gd name="connsiteX8" fmla="*/ 2271713 w 2271713"/>
                <a:gd name="connsiteY8" fmla="*/ 1504950 h 5453063"/>
                <a:gd name="connsiteX9" fmla="*/ 2271713 w 2271713"/>
                <a:gd name="connsiteY9" fmla="*/ 1552575 h 5453063"/>
                <a:gd name="connsiteX10" fmla="*/ 1962150 w 2271713"/>
                <a:gd name="connsiteY10" fmla="*/ 1871663 h 5453063"/>
                <a:gd name="connsiteX11" fmla="*/ 1809750 w 2271713"/>
                <a:gd name="connsiteY11" fmla="*/ 1995488 h 5453063"/>
                <a:gd name="connsiteX12" fmla="*/ 1724025 w 2271713"/>
                <a:gd name="connsiteY12" fmla="*/ 1947863 h 5453063"/>
                <a:gd name="connsiteX13" fmla="*/ 2038350 w 2271713"/>
                <a:gd name="connsiteY13" fmla="*/ 1528763 h 5453063"/>
                <a:gd name="connsiteX14" fmla="*/ 1695450 w 2271713"/>
                <a:gd name="connsiteY14" fmla="*/ 1252538 h 5453063"/>
                <a:gd name="connsiteX15" fmla="*/ 1652588 w 2271713"/>
                <a:gd name="connsiteY15" fmla="*/ 1428750 h 5453063"/>
                <a:gd name="connsiteX16" fmla="*/ 1595438 w 2271713"/>
                <a:gd name="connsiteY16" fmla="*/ 1566863 h 5453063"/>
                <a:gd name="connsiteX17" fmla="*/ 1628775 w 2271713"/>
                <a:gd name="connsiteY17" fmla="*/ 1800225 h 5453063"/>
                <a:gd name="connsiteX18" fmla="*/ 1747838 w 2271713"/>
                <a:gd name="connsiteY18" fmla="*/ 1990725 h 5453063"/>
                <a:gd name="connsiteX19" fmla="*/ 1824038 w 2271713"/>
                <a:gd name="connsiteY19" fmla="*/ 2105025 h 5453063"/>
                <a:gd name="connsiteX20" fmla="*/ 1990725 w 2271713"/>
                <a:gd name="connsiteY20" fmla="*/ 2428875 h 5453063"/>
                <a:gd name="connsiteX21" fmla="*/ 1990725 w 2271713"/>
                <a:gd name="connsiteY21" fmla="*/ 2795588 h 5453063"/>
                <a:gd name="connsiteX22" fmla="*/ 1857375 w 2271713"/>
                <a:gd name="connsiteY22" fmla="*/ 3167063 h 5453063"/>
                <a:gd name="connsiteX23" fmla="*/ 1790700 w 2271713"/>
                <a:gd name="connsiteY23" fmla="*/ 3624263 h 5453063"/>
                <a:gd name="connsiteX24" fmla="*/ 1495425 w 2271713"/>
                <a:gd name="connsiteY24" fmla="*/ 4500563 h 5453063"/>
                <a:gd name="connsiteX25" fmla="*/ 1404938 w 2271713"/>
                <a:gd name="connsiteY25" fmla="*/ 4824413 h 5453063"/>
                <a:gd name="connsiteX26" fmla="*/ 1585913 w 2271713"/>
                <a:gd name="connsiteY26" fmla="*/ 5129213 h 5453063"/>
                <a:gd name="connsiteX27" fmla="*/ 1728788 w 2271713"/>
                <a:gd name="connsiteY27" fmla="*/ 5219700 h 5453063"/>
                <a:gd name="connsiteX28" fmla="*/ 1733550 w 2271713"/>
                <a:gd name="connsiteY28" fmla="*/ 5243513 h 5453063"/>
                <a:gd name="connsiteX29" fmla="*/ 1643063 w 2271713"/>
                <a:gd name="connsiteY29" fmla="*/ 5262563 h 5453063"/>
                <a:gd name="connsiteX30" fmla="*/ 1404938 w 2271713"/>
                <a:gd name="connsiteY30" fmla="*/ 5143500 h 5453063"/>
                <a:gd name="connsiteX31" fmla="*/ 1333500 w 2271713"/>
                <a:gd name="connsiteY31" fmla="*/ 5167313 h 5453063"/>
                <a:gd name="connsiteX32" fmla="*/ 1243013 w 2271713"/>
                <a:gd name="connsiteY32" fmla="*/ 5110163 h 5453063"/>
                <a:gd name="connsiteX33" fmla="*/ 1238250 w 2271713"/>
                <a:gd name="connsiteY33" fmla="*/ 5224463 h 5453063"/>
                <a:gd name="connsiteX34" fmla="*/ 1100138 w 2271713"/>
                <a:gd name="connsiteY34" fmla="*/ 5453063 h 5453063"/>
                <a:gd name="connsiteX35" fmla="*/ 1038225 w 2271713"/>
                <a:gd name="connsiteY35" fmla="*/ 5453063 h 5453063"/>
                <a:gd name="connsiteX36" fmla="*/ 1023938 w 2271713"/>
                <a:gd name="connsiteY36" fmla="*/ 5148263 h 5453063"/>
                <a:gd name="connsiteX37" fmla="*/ 1185863 w 2271713"/>
                <a:gd name="connsiteY37" fmla="*/ 4848225 h 5453063"/>
                <a:gd name="connsiteX38" fmla="*/ 1271588 w 2271713"/>
                <a:gd name="connsiteY38" fmla="*/ 4095750 h 5453063"/>
                <a:gd name="connsiteX39" fmla="*/ 1419225 w 2271713"/>
                <a:gd name="connsiteY39" fmla="*/ 3509963 h 5453063"/>
                <a:gd name="connsiteX40" fmla="*/ 1262063 w 2271713"/>
                <a:gd name="connsiteY40" fmla="*/ 3328988 h 5453063"/>
                <a:gd name="connsiteX41" fmla="*/ 1147763 w 2271713"/>
                <a:gd name="connsiteY41" fmla="*/ 2981325 h 5453063"/>
                <a:gd name="connsiteX42" fmla="*/ 1066800 w 2271713"/>
                <a:gd name="connsiteY42" fmla="*/ 2671763 h 5453063"/>
                <a:gd name="connsiteX43" fmla="*/ 1128713 w 2271713"/>
                <a:gd name="connsiteY43" fmla="*/ 2085975 h 5453063"/>
                <a:gd name="connsiteX44" fmla="*/ 957263 w 2271713"/>
                <a:gd name="connsiteY44" fmla="*/ 1604963 h 5453063"/>
                <a:gd name="connsiteX45" fmla="*/ 852488 w 2271713"/>
                <a:gd name="connsiteY45" fmla="*/ 1490663 h 5453063"/>
                <a:gd name="connsiteX46" fmla="*/ 785813 w 2271713"/>
                <a:gd name="connsiteY46" fmla="*/ 2143125 h 5453063"/>
                <a:gd name="connsiteX47" fmla="*/ 962025 w 2271713"/>
                <a:gd name="connsiteY47" fmla="*/ 2586038 h 5453063"/>
                <a:gd name="connsiteX48" fmla="*/ 1004888 w 2271713"/>
                <a:gd name="connsiteY48" fmla="*/ 2790825 h 5453063"/>
                <a:gd name="connsiteX49" fmla="*/ 1066800 w 2271713"/>
                <a:gd name="connsiteY49" fmla="*/ 2843213 h 5453063"/>
                <a:gd name="connsiteX50" fmla="*/ 1066800 w 2271713"/>
                <a:gd name="connsiteY50" fmla="*/ 3071813 h 5453063"/>
                <a:gd name="connsiteX51" fmla="*/ 1023938 w 2271713"/>
                <a:gd name="connsiteY51" fmla="*/ 3167063 h 5453063"/>
                <a:gd name="connsiteX52" fmla="*/ 828675 w 2271713"/>
                <a:gd name="connsiteY52" fmla="*/ 3171825 h 5453063"/>
                <a:gd name="connsiteX53" fmla="*/ 766763 w 2271713"/>
                <a:gd name="connsiteY53" fmla="*/ 3062288 h 5453063"/>
                <a:gd name="connsiteX54" fmla="*/ 828675 w 2271713"/>
                <a:gd name="connsiteY54" fmla="*/ 2947988 h 5453063"/>
                <a:gd name="connsiteX55" fmla="*/ 904875 w 2271713"/>
                <a:gd name="connsiteY55" fmla="*/ 2957513 h 5453063"/>
                <a:gd name="connsiteX56" fmla="*/ 914400 w 2271713"/>
                <a:gd name="connsiteY56" fmla="*/ 2909888 h 5453063"/>
                <a:gd name="connsiteX57" fmla="*/ 738188 w 2271713"/>
                <a:gd name="connsiteY57" fmla="*/ 2481263 h 5453063"/>
                <a:gd name="connsiteX58" fmla="*/ 619125 w 2271713"/>
                <a:gd name="connsiteY58" fmla="*/ 2209800 h 5453063"/>
                <a:gd name="connsiteX59" fmla="*/ 619125 w 2271713"/>
                <a:gd name="connsiteY59" fmla="*/ 1395413 h 5453063"/>
                <a:gd name="connsiteX60" fmla="*/ 523875 w 2271713"/>
                <a:gd name="connsiteY60" fmla="*/ 1600200 h 5453063"/>
                <a:gd name="connsiteX61" fmla="*/ 357188 w 2271713"/>
                <a:gd name="connsiteY61" fmla="*/ 1747838 h 5453063"/>
                <a:gd name="connsiteX62" fmla="*/ 161925 w 2271713"/>
                <a:gd name="connsiteY62" fmla="*/ 1938338 h 5453063"/>
                <a:gd name="connsiteX63" fmla="*/ 152400 w 2271713"/>
                <a:gd name="connsiteY63" fmla="*/ 1981200 h 5453063"/>
                <a:gd name="connsiteX64" fmla="*/ 133350 w 2271713"/>
                <a:gd name="connsiteY64" fmla="*/ 2176463 h 5453063"/>
                <a:gd name="connsiteX65" fmla="*/ 142875 w 2271713"/>
                <a:gd name="connsiteY65" fmla="*/ 2271713 h 5453063"/>
                <a:gd name="connsiteX66" fmla="*/ 23813 w 2271713"/>
                <a:gd name="connsiteY66" fmla="*/ 2128838 h 5453063"/>
                <a:gd name="connsiteX67" fmla="*/ 0 w 2271713"/>
                <a:gd name="connsiteY67" fmla="*/ 1824038 h 5453063"/>
                <a:gd name="connsiteX68" fmla="*/ 85725 w 2271713"/>
                <a:gd name="connsiteY68" fmla="*/ 1576388 h 5453063"/>
                <a:gd name="connsiteX69" fmla="*/ 230982 w 2271713"/>
                <a:gd name="connsiteY69" fmla="*/ 1345406 h 5453063"/>
                <a:gd name="connsiteX70" fmla="*/ 566738 w 2271713"/>
                <a:gd name="connsiteY70" fmla="*/ 1152525 h 5453063"/>
                <a:gd name="connsiteX71" fmla="*/ 585788 w 2271713"/>
                <a:gd name="connsiteY71" fmla="*/ 990600 h 5453063"/>
                <a:gd name="connsiteX72" fmla="*/ 585788 w 2271713"/>
                <a:gd name="connsiteY72" fmla="*/ 742950 h 5453063"/>
                <a:gd name="connsiteX73" fmla="*/ 676275 w 2271713"/>
                <a:gd name="connsiteY73" fmla="*/ 404813 h 5453063"/>
                <a:gd name="connsiteX74" fmla="*/ 866775 w 2271713"/>
                <a:gd name="connsiteY74" fmla="*/ 119063 h 5453063"/>
                <a:gd name="connsiteX75" fmla="*/ 1123950 w 2271713"/>
                <a:gd name="connsiteY75" fmla="*/ 0 h 5453063"/>
                <a:gd name="connsiteX76" fmla="*/ 1381125 w 2271713"/>
                <a:gd name="connsiteY76" fmla="*/ 85725 h 5453063"/>
                <a:gd name="connsiteX0" fmla="*/ 1381125 w 2271713"/>
                <a:gd name="connsiteY0" fmla="*/ 85725 h 5453063"/>
                <a:gd name="connsiteX1" fmla="*/ 1457325 w 2271713"/>
                <a:gd name="connsiteY1" fmla="*/ 200025 h 5453063"/>
                <a:gd name="connsiteX2" fmla="*/ 1443038 w 2271713"/>
                <a:gd name="connsiteY2" fmla="*/ 266700 h 5453063"/>
                <a:gd name="connsiteX3" fmla="*/ 1509713 w 2271713"/>
                <a:gd name="connsiteY3" fmla="*/ 466725 h 5453063"/>
                <a:gd name="connsiteX4" fmla="*/ 1495425 w 2271713"/>
                <a:gd name="connsiteY4" fmla="*/ 757238 h 5453063"/>
                <a:gd name="connsiteX5" fmla="*/ 1428750 w 2271713"/>
                <a:gd name="connsiteY5" fmla="*/ 928688 h 5453063"/>
                <a:gd name="connsiteX6" fmla="*/ 1581150 w 2271713"/>
                <a:gd name="connsiteY6" fmla="*/ 919163 h 5453063"/>
                <a:gd name="connsiteX7" fmla="*/ 1947863 w 2271713"/>
                <a:gd name="connsiteY7" fmla="*/ 1176338 h 5453063"/>
                <a:gd name="connsiteX8" fmla="*/ 2271713 w 2271713"/>
                <a:gd name="connsiteY8" fmla="*/ 1504950 h 5453063"/>
                <a:gd name="connsiteX9" fmla="*/ 2271713 w 2271713"/>
                <a:gd name="connsiteY9" fmla="*/ 1552575 h 5453063"/>
                <a:gd name="connsiteX10" fmla="*/ 1962150 w 2271713"/>
                <a:gd name="connsiteY10" fmla="*/ 1871663 h 5453063"/>
                <a:gd name="connsiteX11" fmla="*/ 1809750 w 2271713"/>
                <a:gd name="connsiteY11" fmla="*/ 1995488 h 5453063"/>
                <a:gd name="connsiteX12" fmla="*/ 1724025 w 2271713"/>
                <a:gd name="connsiteY12" fmla="*/ 1947863 h 5453063"/>
                <a:gd name="connsiteX13" fmla="*/ 2038350 w 2271713"/>
                <a:gd name="connsiteY13" fmla="*/ 1528763 h 5453063"/>
                <a:gd name="connsiteX14" fmla="*/ 1695450 w 2271713"/>
                <a:gd name="connsiteY14" fmla="*/ 1252538 h 5453063"/>
                <a:gd name="connsiteX15" fmla="*/ 1652588 w 2271713"/>
                <a:gd name="connsiteY15" fmla="*/ 1428750 h 5453063"/>
                <a:gd name="connsiteX16" fmla="*/ 1595438 w 2271713"/>
                <a:gd name="connsiteY16" fmla="*/ 1566863 h 5453063"/>
                <a:gd name="connsiteX17" fmla="*/ 1628775 w 2271713"/>
                <a:gd name="connsiteY17" fmla="*/ 1800225 h 5453063"/>
                <a:gd name="connsiteX18" fmla="*/ 1747838 w 2271713"/>
                <a:gd name="connsiteY18" fmla="*/ 1990725 h 5453063"/>
                <a:gd name="connsiteX19" fmla="*/ 1824038 w 2271713"/>
                <a:gd name="connsiteY19" fmla="*/ 2105025 h 5453063"/>
                <a:gd name="connsiteX20" fmla="*/ 1990725 w 2271713"/>
                <a:gd name="connsiteY20" fmla="*/ 2428875 h 5453063"/>
                <a:gd name="connsiteX21" fmla="*/ 1990725 w 2271713"/>
                <a:gd name="connsiteY21" fmla="*/ 2795588 h 5453063"/>
                <a:gd name="connsiteX22" fmla="*/ 1857375 w 2271713"/>
                <a:gd name="connsiteY22" fmla="*/ 3167063 h 5453063"/>
                <a:gd name="connsiteX23" fmla="*/ 1790700 w 2271713"/>
                <a:gd name="connsiteY23" fmla="*/ 3624263 h 5453063"/>
                <a:gd name="connsiteX24" fmla="*/ 1495425 w 2271713"/>
                <a:gd name="connsiteY24" fmla="*/ 4500563 h 5453063"/>
                <a:gd name="connsiteX25" fmla="*/ 1404938 w 2271713"/>
                <a:gd name="connsiteY25" fmla="*/ 4824413 h 5453063"/>
                <a:gd name="connsiteX26" fmla="*/ 1585913 w 2271713"/>
                <a:gd name="connsiteY26" fmla="*/ 5129213 h 5453063"/>
                <a:gd name="connsiteX27" fmla="*/ 1728788 w 2271713"/>
                <a:gd name="connsiteY27" fmla="*/ 5219700 h 5453063"/>
                <a:gd name="connsiteX28" fmla="*/ 1733550 w 2271713"/>
                <a:gd name="connsiteY28" fmla="*/ 5243513 h 5453063"/>
                <a:gd name="connsiteX29" fmla="*/ 1643063 w 2271713"/>
                <a:gd name="connsiteY29" fmla="*/ 5262563 h 5453063"/>
                <a:gd name="connsiteX30" fmla="*/ 1404938 w 2271713"/>
                <a:gd name="connsiteY30" fmla="*/ 5143500 h 5453063"/>
                <a:gd name="connsiteX31" fmla="*/ 1333500 w 2271713"/>
                <a:gd name="connsiteY31" fmla="*/ 5167313 h 5453063"/>
                <a:gd name="connsiteX32" fmla="*/ 1243013 w 2271713"/>
                <a:gd name="connsiteY32" fmla="*/ 5110163 h 5453063"/>
                <a:gd name="connsiteX33" fmla="*/ 1238250 w 2271713"/>
                <a:gd name="connsiteY33" fmla="*/ 5224463 h 5453063"/>
                <a:gd name="connsiteX34" fmla="*/ 1100138 w 2271713"/>
                <a:gd name="connsiteY34" fmla="*/ 5453063 h 5453063"/>
                <a:gd name="connsiteX35" fmla="*/ 1038225 w 2271713"/>
                <a:gd name="connsiteY35" fmla="*/ 5453063 h 5453063"/>
                <a:gd name="connsiteX36" fmla="*/ 1023938 w 2271713"/>
                <a:gd name="connsiteY36" fmla="*/ 5148263 h 5453063"/>
                <a:gd name="connsiteX37" fmla="*/ 1185863 w 2271713"/>
                <a:gd name="connsiteY37" fmla="*/ 4848225 h 5453063"/>
                <a:gd name="connsiteX38" fmla="*/ 1271588 w 2271713"/>
                <a:gd name="connsiteY38" fmla="*/ 4095750 h 5453063"/>
                <a:gd name="connsiteX39" fmla="*/ 1419225 w 2271713"/>
                <a:gd name="connsiteY39" fmla="*/ 3509963 h 5453063"/>
                <a:gd name="connsiteX40" fmla="*/ 1262063 w 2271713"/>
                <a:gd name="connsiteY40" fmla="*/ 3328988 h 5453063"/>
                <a:gd name="connsiteX41" fmla="*/ 1147763 w 2271713"/>
                <a:gd name="connsiteY41" fmla="*/ 2981325 h 5453063"/>
                <a:gd name="connsiteX42" fmla="*/ 1066800 w 2271713"/>
                <a:gd name="connsiteY42" fmla="*/ 2671763 h 5453063"/>
                <a:gd name="connsiteX43" fmla="*/ 1128713 w 2271713"/>
                <a:gd name="connsiteY43" fmla="*/ 2085975 h 5453063"/>
                <a:gd name="connsiteX44" fmla="*/ 957263 w 2271713"/>
                <a:gd name="connsiteY44" fmla="*/ 1604963 h 5453063"/>
                <a:gd name="connsiteX45" fmla="*/ 852488 w 2271713"/>
                <a:gd name="connsiteY45" fmla="*/ 1490663 h 5453063"/>
                <a:gd name="connsiteX46" fmla="*/ 785813 w 2271713"/>
                <a:gd name="connsiteY46" fmla="*/ 2143125 h 5453063"/>
                <a:gd name="connsiteX47" fmla="*/ 962025 w 2271713"/>
                <a:gd name="connsiteY47" fmla="*/ 2586038 h 5453063"/>
                <a:gd name="connsiteX48" fmla="*/ 1004888 w 2271713"/>
                <a:gd name="connsiteY48" fmla="*/ 2790825 h 5453063"/>
                <a:gd name="connsiteX49" fmla="*/ 1066800 w 2271713"/>
                <a:gd name="connsiteY49" fmla="*/ 2843213 h 5453063"/>
                <a:gd name="connsiteX50" fmla="*/ 1066800 w 2271713"/>
                <a:gd name="connsiteY50" fmla="*/ 3071813 h 5453063"/>
                <a:gd name="connsiteX51" fmla="*/ 1023938 w 2271713"/>
                <a:gd name="connsiteY51" fmla="*/ 3167063 h 5453063"/>
                <a:gd name="connsiteX52" fmla="*/ 828675 w 2271713"/>
                <a:gd name="connsiteY52" fmla="*/ 3171825 h 5453063"/>
                <a:gd name="connsiteX53" fmla="*/ 766763 w 2271713"/>
                <a:gd name="connsiteY53" fmla="*/ 3062288 h 5453063"/>
                <a:gd name="connsiteX54" fmla="*/ 828675 w 2271713"/>
                <a:gd name="connsiteY54" fmla="*/ 2947988 h 5453063"/>
                <a:gd name="connsiteX55" fmla="*/ 904875 w 2271713"/>
                <a:gd name="connsiteY55" fmla="*/ 2957513 h 5453063"/>
                <a:gd name="connsiteX56" fmla="*/ 914400 w 2271713"/>
                <a:gd name="connsiteY56" fmla="*/ 2909888 h 5453063"/>
                <a:gd name="connsiteX57" fmla="*/ 738188 w 2271713"/>
                <a:gd name="connsiteY57" fmla="*/ 2481263 h 5453063"/>
                <a:gd name="connsiteX58" fmla="*/ 619125 w 2271713"/>
                <a:gd name="connsiteY58" fmla="*/ 2209800 h 5453063"/>
                <a:gd name="connsiteX59" fmla="*/ 619125 w 2271713"/>
                <a:gd name="connsiteY59" fmla="*/ 1395413 h 5453063"/>
                <a:gd name="connsiteX60" fmla="*/ 523875 w 2271713"/>
                <a:gd name="connsiteY60" fmla="*/ 1600200 h 5453063"/>
                <a:gd name="connsiteX61" fmla="*/ 357188 w 2271713"/>
                <a:gd name="connsiteY61" fmla="*/ 1747838 h 5453063"/>
                <a:gd name="connsiteX62" fmla="*/ 161925 w 2271713"/>
                <a:gd name="connsiteY62" fmla="*/ 1938338 h 5453063"/>
                <a:gd name="connsiteX63" fmla="*/ 152400 w 2271713"/>
                <a:gd name="connsiteY63" fmla="*/ 1981200 h 5453063"/>
                <a:gd name="connsiteX64" fmla="*/ 133350 w 2271713"/>
                <a:gd name="connsiteY64" fmla="*/ 2176463 h 5453063"/>
                <a:gd name="connsiteX65" fmla="*/ 142875 w 2271713"/>
                <a:gd name="connsiteY65" fmla="*/ 2271713 h 5453063"/>
                <a:gd name="connsiteX66" fmla="*/ 23813 w 2271713"/>
                <a:gd name="connsiteY66" fmla="*/ 2128838 h 5453063"/>
                <a:gd name="connsiteX67" fmla="*/ 0 w 2271713"/>
                <a:gd name="connsiteY67" fmla="*/ 1824038 h 5453063"/>
                <a:gd name="connsiteX68" fmla="*/ 150019 w 2271713"/>
                <a:gd name="connsiteY68" fmla="*/ 1564482 h 5453063"/>
                <a:gd name="connsiteX69" fmla="*/ 230982 w 2271713"/>
                <a:gd name="connsiteY69" fmla="*/ 1345406 h 5453063"/>
                <a:gd name="connsiteX70" fmla="*/ 566738 w 2271713"/>
                <a:gd name="connsiteY70" fmla="*/ 1152525 h 5453063"/>
                <a:gd name="connsiteX71" fmla="*/ 585788 w 2271713"/>
                <a:gd name="connsiteY71" fmla="*/ 990600 h 5453063"/>
                <a:gd name="connsiteX72" fmla="*/ 585788 w 2271713"/>
                <a:gd name="connsiteY72" fmla="*/ 742950 h 5453063"/>
                <a:gd name="connsiteX73" fmla="*/ 676275 w 2271713"/>
                <a:gd name="connsiteY73" fmla="*/ 404813 h 5453063"/>
                <a:gd name="connsiteX74" fmla="*/ 866775 w 2271713"/>
                <a:gd name="connsiteY74" fmla="*/ 119063 h 5453063"/>
                <a:gd name="connsiteX75" fmla="*/ 1123950 w 2271713"/>
                <a:gd name="connsiteY75" fmla="*/ 0 h 5453063"/>
                <a:gd name="connsiteX76" fmla="*/ 1381125 w 2271713"/>
                <a:gd name="connsiteY76" fmla="*/ 85725 h 5453063"/>
                <a:gd name="connsiteX0" fmla="*/ 1381125 w 2271713"/>
                <a:gd name="connsiteY0" fmla="*/ 85725 h 5453063"/>
                <a:gd name="connsiteX1" fmla="*/ 1457325 w 2271713"/>
                <a:gd name="connsiteY1" fmla="*/ 200025 h 5453063"/>
                <a:gd name="connsiteX2" fmla="*/ 1443038 w 2271713"/>
                <a:gd name="connsiteY2" fmla="*/ 266700 h 5453063"/>
                <a:gd name="connsiteX3" fmla="*/ 1509713 w 2271713"/>
                <a:gd name="connsiteY3" fmla="*/ 466725 h 5453063"/>
                <a:gd name="connsiteX4" fmla="*/ 1495425 w 2271713"/>
                <a:gd name="connsiteY4" fmla="*/ 757238 h 5453063"/>
                <a:gd name="connsiteX5" fmla="*/ 1428750 w 2271713"/>
                <a:gd name="connsiteY5" fmla="*/ 928688 h 5453063"/>
                <a:gd name="connsiteX6" fmla="*/ 1581150 w 2271713"/>
                <a:gd name="connsiteY6" fmla="*/ 919163 h 5453063"/>
                <a:gd name="connsiteX7" fmla="*/ 1947863 w 2271713"/>
                <a:gd name="connsiteY7" fmla="*/ 1176338 h 5453063"/>
                <a:gd name="connsiteX8" fmla="*/ 2271713 w 2271713"/>
                <a:gd name="connsiteY8" fmla="*/ 1504950 h 5453063"/>
                <a:gd name="connsiteX9" fmla="*/ 2271713 w 2271713"/>
                <a:gd name="connsiteY9" fmla="*/ 1552575 h 5453063"/>
                <a:gd name="connsiteX10" fmla="*/ 1962150 w 2271713"/>
                <a:gd name="connsiteY10" fmla="*/ 1871663 h 5453063"/>
                <a:gd name="connsiteX11" fmla="*/ 1809750 w 2271713"/>
                <a:gd name="connsiteY11" fmla="*/ 1995488 h 5453063"/>
                <a:gd name="connsiteX12" fmla="*/ 1724025 w 2271713"/>
                <a:gd name="connsiteY12" fmla="*/ 1947863 h 5453063"/>
                <a:gd name="connsiteX13" fmla="*/ 2038350 w 2271713"/>
                <a:gd name="connsiteY13" fmla="*/ 1528763 h 5453063"/>
                <a:gd name="connsiteX14" fmla="*/ 1695450 w 2271713"/>
                <a:gd name="connsiteY14" fmla="*/ 1252538 h 5453063"/>
                <a:gd name="connsiteX15" fmla="*/ 1652588 w 2271713"/>
                <a:gd name="connsiteY15" fmla="*/ 1428750 h 5453063"/>
                <a:gd name="connsiteX16" fmla="*/ 1595438 w 2271713"/>
                <a:gd name="connsiteY16" fmla="*/ 1566863 h 5453063"/>
                <a:gd name="connsiteX17" fmla="*/ 1628775 w 2271713"/>
                <a:gd name="connsiteY17" fmla="*/ 1800225 h 5453063"/>
                <a:gd name="connsiteX18" fmla="*/ 1747838 w 2271713"/>
                <a:gd name="connsiteY18" fmla="*/ 1990725 h 5453063"/>
                <a:gd name="connsiteX19" fmla="*/ 1824038 w 2271713"/>
                <a:gd name="connsiteY19" fmla="*/ 2105025 h 5453063"/>
                <a:gd name="connsiteX20" fmla="*/ 1990725 w 2271713"/>
                <a:gd name="connsiteY20" fmla="*/ 2428875 h 5453063"/>
                <a:gd name="connsiteX21" fmla="*/ 1990725 w 2271713"/>
                <a:gd name="connsiteY21" fmla="*/ 2795588 h 5453063"/>
                <a:gd name="connsiteX22" fmla="*/ 1857375 w 2271713"/>
                <a:gd name="connsiteY22" fmla="*/ 3167063 h 5453063"/>
                <a:gd name="connsiteX23" fmla="*/ 1790700 w 2271713"/>
                <a:gd name="connsiteY23" fmla="*/ 3624263 h 5453063"/>
                <a:gd name="connsiteX24" fmla="*/ 1495425 w 2271713"/>
                <a:gd name="connsiteY24" fmla="*/ 4500563 h 5453063"/>
                <a:gd name="connsiteX25" fmla="*/ 1404938 w 2271713"/>
                <a:gd name="connsiteY25" fmla="*/ 4824413 h 5453063"/>
                <a:gd name="connsiteX26" fmla="*/ 1585913 w 2271713"/>
                <a:gd name="connsiteY26" fmla="*/ 5129213 h 5453063"/>
                <a:gd name="connsiteX27" fmla="*/ 1728788 w 2271713"/>
                <a:gd name="connsiteY27" fmla="*/ 5219700 h 5453063"/>
                <a:gd name="connsiteX28" fmla="*/ 1733550 w 2271713"/>
                <a:gd name="connsiteY28" fmla="*/ 5243513 h 5453063"/>
                <a:gd name="connsiteX29" fmla="*/ 1643063 w 2271713"/>
                <a:gd name="connsiteY29" fmla="*/ 5262563 h 5453063"/>
                <a:gd name="connsiteX30" fmla="*/ 1404938 w 2271713"/>
                <a:gd name="connsiteY30" fmla="*/ 5143500 h 5453063"/>
                <a:gd name="connsiteX31" fmla="*/ 1333500 w 2271713"/>
                <a:gd name="connsiteY31" fmla="*/ 5167313 h 5453063"/>
                <a:gd name="connsiteX32" fmla="*/ 1243013 w 2271713"/>
                <a:gd name="connsiteY32" fmla="*/ 5110163 h 5453063"/>
                <a:gd name="connsiteX33" fmla="*/ 1238250 w 2271713"/>
                <a:gd name="connsiteY33" fmla="*/ 5224463 h 5453063"/>
                <a:gd name="connsiteX34" fmla="*/ 1100138 w 2271713"/>
                <a:gd name="connsiteY34" fmla="*/ 5453063 h 5453063"/>
                <a:gd name="connsiteX35" fmla="*/ 1038225 w 2271713"/>
                <a:gd name="connsiteY35" fmla="*/ 5453063 h 5453063"/>
                <a:gd name="connsiteX36" fmla="*/ 1023938 w 2271713"/>
                <a:gd name="connsiteY36" fmla="*/ 5148263 h 5453063"/>
                <a:gd name="connsiteX37" fmla="*/ 1185863 w 2271713"/>
                <a:gd name="connsiteY37" fmla="*/ 4848225 h 5453063"/>
                <a:gd name="connsiteX38" fmla="*/ 1271588 w 2271713"/>
                <a:gd name="connsiteY38" fmla="*/ 4095750 h 5453063"/>
                <a:gd name="connsiteX39" fmla="*/ 1419225 w 2271713"/>
                <a:gd name="connsiteY39" fmla="*/ 3509963 h 5453063"/>
                <a:gd name="connsiteX40" fmla="*/ 1262063 w 2271713"/>
                <a:gd name="connsiteY40" fmla="*/ 3328988 h 5453063"/>
                <a:gd name="connsiteX41" fmla="*/ 1147763 w 2271713"/>
                <a:gd name="connsiteY41" fmla="*/ 2981325 h 5453063"/>
                <a:gd name="connsiteX42" fmla="*/ 1066800 w 2271713"/>
                <a:gd name="connsiteY42" fmla="*/ 2671763 h 5453063"/>
                <a:gd name="connsiteX43" fmla="*/ 1128713 w 2271713"/>
                <a:gd name="connsiteY43" fmla="*/ 2085975 h 5453063"/>
                <a:gd name="connsiteX44" fmla="*/ 957263 w 2271713"/>
                <a:gd name="connsiteY44" fmla="*/ 1604963 h 5453063"/>
                <a:gd name="connsiteX45" fmla="*/ 852488 w 2271713"/>
                <a:gd name="connsiteY45" fmla="*/ 1490663 h 5453063"/>
                <a:gd name="connsiteX46" fmla="*/ 785813 w 2271713"/>
                <a:gd name="connsiteY46" fmla="*/ 2143125 h 5453063"/>
                <a:gd name="connsiteX47" fmla="*/ 962025 w 2271713"/>
                <a:gd name="connsiteY47" fmla="*/ 2586038 h 5453063"/>
                <a:gd name="connsiteX48" fmla="*/ 1004888 w 2271713"/>
                <a:gd name="connsiteY48" fmla="*/ 2790825 h 5453063"/>
                <a:gd name="connsiteX49" fmla="*/ 1066800 w 2271713"/>
                <a:gd name="connsiteY49" fmla="*/ 2843213 h 5453063"/>
                <a:gd name="connsiteX50" fmla="*/ 1066800 w 2271713"/>
                <a:gd name="connsiteY50" fmla="*/ 3071813 h 5453063"/>
                <a:gd name="connsiteX51" fmla="*/ 1023938 w 2271713"/>
                <a:gd name="connsiteY51" fmla="*/ 3167063 h 5453063"/>
                <a:gd name="connsiteX52" fmla="*/ 828675 w 2271713"/>
                <a:gd name="connsiteY52" fmla="*/ 3171825 h 5453063"/>
                <a:gd name="connsiteX53" fmla="*/ 766763 w 2271713"/>
                <a:gd name="connsiteY53" fmla="*/ 3062288 h 5453063"/>
                <a:gd name="connsiteX54" fmla="*/ 828675 w 2271713"/>
                <a:gd name="connsiteY54" fmla="*/ 2947988 h 5453063"/>
                <a:gd name="connsiteX55" fmla="*/ 904875 w 2271713"/>
                <a:gd name="connsiteY55" fmla="*/ 2957513 h 5453063"/>
                <a:gd name="connsiteX56" fmla="*/ 914400 w 2271713"/>
                <a:gd name="connsiteY56" fmla="*/ 2909888 h 5453063"/>
                <a:gd name="connsiteX57" fmla="*/ 738188 w 2271713"/>
                <a:gd name="connsiteY57" fmla="*/ 2481263 h 5453063"/>
                <a:gd name="connsiteX58" fmla="*/ 619125 w 2271713"/>
                <a:gd name="connsiteY58" fmla="*/ 2209800 h 5453063"/>
                <a:gd name="connsiteX59" fmla="*/ 619125 w 2271713"/>
                <a:gd name="connsiteY59" fmla="*/ 1395413 h 5453063"/>
                <a:gd name="connsiteX60" fmla="*/ 523875 w 2271713"/>
                <a:gd name="connsiteY60" fmla="*/ 1600200 h 5453063"/>
                <a:gd name="connsiteX61" fmla="*/ 357188 w 2271713"/>
                <a:gd name="connsiteY61" fmla="*/ 1747838 h 5453063"/>
                <a:gd name="connsiteX62" fmla="*/ 161925 w 2271713"/>
                <a:gd name="connsiteY62" fmla="*/ 1938338 h 5453063"/>
                <a:gd name="connsiteX63" fmla="*/ 152400 w 2271713"/>
                <a:gd name="connsiteY63" fmla="*/ 1981200 h 5453063"/>
                <a:gd name="connsiteX64" fmla="*/ 133350 w 2271713"/>
                <a:gd name="connsiteY64" fmla="*/ 2176463 h 5453063"/>
                <a:gd name="connsiteX65" fmla="*/ 142875 w 2271713"/>
                <a:gd name="connsiteY65" fmla="*/ 2271713 h 5453063"/>
                <a:gd name="connsiteX66" fmla="*/ 23813 w 2271713"/>
                <a:gd name="connsiteY66" fmla="*/ 2128838 h 5453063"/>
                <a:gd name="connsiteX67" fmla="*/ 0 w 2271713"/>
                <a:gd name="connsiteY67" fmla="*/ 1824038 h 5453063"/>
                <a:gd name="connsiteX68" fmla="*/ 92869 w 2271713"/>
                <a:gd name="connsiteY68" fmla="*/ 1585913 h 5453063"/>
                <a:gd name="connsiteX69" fmla="*/ 230982 w 2271713"/>
                <a:gd name="connsiteY69" fmla="*/ 1345406 h 5453063"/>
                <a:gd name="connsiteX70" fmla="*/ 566738 w 2271713"/>
                <a:gd name="connsiteY70" fmla="*/ 1152525 h 5453063"/>
                <a:gd name="connsiteX71" fmla="*/ 585788 w 2271713"/>
                <a:gd name="connsiteY71" fmla="*/ 990600 h 5453063"/>
                <a:gd name="connsiteX72" fmla="*/ 585788 w 2271713"/>
                <a:gd name="connsiteY72" fmla="*/ 742950 h 5453063"/>
                <a:gd name="connsiteX73" fmla="*/ 676275 w 2271713"/>
                <a:gd name="connsiteY73" fmla="*/ 404813 h 5453063"/>
                <a:gd name="connsiteX74" fmla="*/ 866775 w 2271713"/>
                <a:gd name="connsiteY74" fmla="*/ 119063 h 5453063"/>
                <a:gd name="connsiteX75" fmla="*/ 1123950 w 2271713"/>
                <a:gd name="connsiteY75" fmla="*/ 0 h 5453063"/>
                <a:gd name="connsiteX76" fmla="*/ 1381125 w 2271713"/>
                <a:gd name="connsiteY76" fmla="*/ 85725 h 5453063"/>
                <a:gd name="connsiteX0" fmla="*/ 1378743 w 2269331"/>
                <a:gd name="connsiteY0" fmla="*/ 85725 h 5453063"/>
                <a:gd name="connsiteX1" fmla="*/ 1454943 w 2269331"/>
                <a:gd name="connsiteY1" fmla="*/ 200025 h 5453063"/>
                <a:gd name="connsiteX2" fmla="*/ 1440656 w 2269331"/>
                <a:gd name="connsiteY2" fmla="*/ 266700 h 5453063"/>
                <a:gd name="connsiteX3" fmla="*/ 1507331 w 2269331"/>
                <a:gd name="connsiteY3" fmla="*/ 466725 h 5453063"/>
                <a:gd name="connsiteX4" fmla="*/ 1493043 w 2269331"/>
                <a:gd name="connsiteY4" fmla="*/ 757238 h 5453063"/>
                <a:gd name="connsiteX5" fmla="*/ 1426368 w 2269331"/>
                <a:gd name="connsiteY5" fmla="*/ 928688 h 5453063"/>
                <a:gd name="connsiteX6" fmla="*/ 1578768 w 2269331"/>
                <a:gd name="connsiteY6" fmla="*/ 919163 h 5453063"/>
                <a:gd name="connsiteX7" fmla="*/ 1945481 w 2269331"/>
                <a:gd name="connsiteY7" fmla="*/ 1176338 h 5453063"/>
                <a:gd name="connsiteX8" fmla="*/ 2269331 w 2269331"/>
                <a:gd name="connsiteY8" fmla="*/ 1504950 h 5453063"/>
                <a:gd name="connsiteX9" fmla="*/ 2269331 w 2269331"/>
                <a:gd name="connsiteY9" fmla="*/ 1552575 h 5453063"/>
                <a:gd name="connsiteX10" fmla="*/ 1959768 w 2269331"/>
                <a:gd name="connsiteY10" fmla="*/ 1871663 h 5453063"/>
                <a:gd name="connsiteX11" fmla="*/ 1807368 w 2269331"/>
                <a:gd name="connsiteY11" fmla="*/ 1995488 h 5453063"/>
                <a:gd name="connsiteX12" fmla="*/ 1721643 w 2269331"/>
                <a:gd name="connsiteY12" fmla="*/ 1947863 h 5453063"/>
                <a:gd name="connsiteX13" fmla="*/ 2035968 w 2269331"/>
                <a:gd name="connsiteY13" fmla="*/ 1528763 h 5453063"/>
                <a:gd name="connsiteX14" fmla="*/ 1693068 w 2269331"/>
                <a:gd name="connsiteY14" fmla="*/ 1252538 h 5453063"/>
                <a:gd name="connsiteX15" fmla="*/ 1650206 w 2269331"/>
                <a:gd name="connsiteY15" fmla="*/ 1428750 h 5453063"/>
                <a:gd name="connsiteX16" fmla="*/ 1593056 w 2269331"/>
                <a:gd name="connsiteY16" fmla="*/ 1566863 h 5453063"/>
                <a:gd name="connsiteX17" fmla="*/ 1626393 w 2269331"/>
                <a:gd name="connsiteY17" fmla="*/ 1800225 h 5453063"/>
                <a:gd name="connsiteX18" fmla="*/ 1745456 w 2269331"/>
                <a:gd name="connsiteY18" fmla="*/ 1990725 h 5453063"/>
                <a:gd name="connsiteX19" fmla="*/ 1821656 w 2269331"/>
                <a:gd name="connsiteY19" fmla="*/ 2105025 h 5453063"/>
                <a:gd name="connsiteX20" fmla="*/ 1988343 w 2269331"/>
                <a:gd name="connsiteY20" fmla="*/ 2428875 h 5453063"/>
                <a:gd name="connsiteX21" fmla="*/ 1988343 w 2269331"/>
                <a:gd name="connsiteY21" fmla="*/ 2795588 h 5453063"/>
                <a:gd name="connsiteX22" fmla="*/ 1854993 w 2269331"/>
                <a:gd name="connsiteY22" fmla="*/ 3167063 h 5453063"/>
                <a:gd name="connsiteX23" fmla="*/ 1788318 w 2269331"/>
                <a:gd name="connsiteY23" fmla="*/ 3624263 h 5453063"/>
                <a:gd name="connsiteX24" fmla="*/ 1493043 w 2269331"/>
                <a:gd name="connsiteY24" fmla="*/ 4500563 h 5453063"/>
                <a:gd name="connsiteX25" fmla="*/ 1402556 w 2269331"/>
                <a:gd name="connsiteY25" fmla="*/ 4824413 h 5453063"/>
                <a:gd name="connsiteX26" fmla="*/ 1583531 w 2269331"/>
                <a:gd name="connsiteY26" fmla="*/ 5129213 h 5453063"/>
                <a:gd name="connsiteX27" fmla="*/ 1726406 w 2269331"/>
                <a:gd name="connsiteY27" fmla="*/ 5219700 h 5453063"/>
                <a:gd name="connsiteX28" fmla="*/ 1731168 w 2269331"/>
                <a:gd name="connsiteY28" fmla="*/ 5243513 h 5453063"/>
                <a:gd name="connsiteX29" fmla="*/ 1640681 w 2269331"/>
                <a:gd name="connsiteY29" fmla="*/ 5262563 h 5453063"/>
                <a:gd name="connsiteX30" fmla="*/ 1402556 w 2269331"/>
                <a:gd name="connsiteY30" fmla="*/ 5143500 h 5453063"/>
                <a:gd name="connsiteX31" fmla="*/ 1331118 w 2269331"/>
                <a:gd name="connsiteY31" fmla="*/ 5167313 h 5453063"/>
                <a:gd name="connsiteX32" fmla="*/ 1240631 w 2269331"/>
                <a:gd name="connsiteY32" fmla="*/ 5110163 h 5453063"/>
                <a:gd name="connsiteX33" fmla="*/ 1235868 w 2269331"/>
                <a:gd name="connsiteY33" fmla="*/ 5224463 h 5453063"/>
                <a:gd name="connsiteX34" fmla="*/ 1097756 w 2269331"/>
                <a:gd name="connsiteY34" fmla="*/ 5453063 h 5453063"/>
                <a:gd name="connsiteX35" fmla="*/ 1035843 w 2269331"/>
                <a:gd name="connsiteY35" fmla="*/ 5453063 h 5453063"/>
                <a:gd name="connsiteX36" fmla="*/ 1021556 w 2269331"/>
                <a:gd name="connsiteY36" fmla="*/ 5148263 h 5453063"/>
                <a:gd name="connsiteX37" fmla="*/ 1183481 w 2269331"/>
                <a:gd name="connsiteY37" fmla="*/ 4848225 h 5453063"/>
                <a:gd name="connsiteX38" fmla="*/ 1269206 w 2269331"/>
                <a:gd name="connsiteY38" fmla="*/ 4095750 h 5453063"/>
                <a:gd name="connsiteX39" fmla="*/ 1416843 w 2269331"/>
                <a:gd name="connsiteY39" fmla="*/ 3509963 h 5453063"/>
                <a:gd name="connsiteX40" fmla="*/ 1259681 w 2269331"/>
                <a:gd name="connsiteY40" fmla="*/ 3328988 h 5453063"/>
                <a:gd name="connsiteX41" fmla="*/ 1145381 w 2269331"/>
                <a:gd name="connsiteY41" fmla="*/ 2981325 h 5453063"/>
                <a:gd name="connsiteX42" fmla="*/ 1064418 w 2269331"/>
                <a:gd name="connsiteY42" fmla="*/ 2671763 h 5453063"/>
                <a:gd name="connsiteX43" fmla="*/ 1126331 w 2269331"/>
                <a:gd name="connsiteY43" fmla="*/ 2085975 h 5453063"/>
                <a:gd name="connsiteX44" fmla="*/ 954881 w 2269331"/>
                <a:gd name="connsiteY44" fmla="*/ 1604963 h 5453063"/>
                <a:gd name="connsiteX45" fmla="*/ 850106 w 2269331"/>
                <a:gd name="connsiteY45" fmla="*/ 1490663 h 5453063"/>
                <a:gd name="connsiteX46" fmla="*/ 783431 w 2269331"/>
                <a:gd name="connsiteY46" fmla="*/ 2143125 h 5453063"/>
                <a:gd name="connsiteX47" fmla="*/ 959643 w 2269331"/>
                <a:gd name="connsiteY47" fmla="*/ 2586038 h 5453063"/>
                <a:gd name="connsiteX48" fmla="*/ 1002506 w 2269331"/>
                <a:gd name="connsiteY48" fmla="*/ 2790825 h 5453063"/>
                <a:gd name="connsiteX49" fmla="*/ 1064418 w 2269331"/>
                <a:gd name="connsiteY49" fmla="*/ 2843213 h 5453063"/>
                <a:gd name="connsiteX50" fmla="*/ 1064418 w 2269331"/>
                <a:gd name="connsiteY50" fmla="*/ 3071813 h 5453063"/>
                <a:gd name="connsiteX51" fmla="*/ 1021556 w 2269331"/>
                <a:gd name="connsiteY51" fmla="*/ 3167063 h 5453063"/>
                <a:gd name="connsiteX52" fmla="*/ 826293 w 2269331"/>
                <a:gd name="connsiteY52" fmla="*/ 3171825 h 5453063"/>
                <a:gd name="connsiteX53" fmla="*/ 764381 w 2269331"/>
                <a:gd name="connsiteY53" fmla="*/ 3062288 h 5453063"/>
                <a:gd name="connsiteX54" fmla="*/ 826293 w 2269331"/>
                <a:gd name="connsiteY54" fmla="*/ 2947988 h 5453063"/>
                <a:gd name="connsiteX55" fmla="*/ 902493 w 2269331"/>
                <a:gd name="connsiteY55" fmla="*/ 2957513 h 5453063"/>
                <a:gd name="connsiteX56" fmla="*/ 912018 w 2269331"/>
                <a:gd name="connsiteY56" fmla="*/ 2909888 h 5453063"/>
                <a:gd name="connsiteX57" fmla="*/ 735806 w 2269331"/>
                <a:gd name="connsiteY57" fmla="*/ 2481263 h 5453063"/>
                <a:gd name="connsiteX58" fmla="*/ 616743 w 2269331"/>
                <a:gd name="connsiteY58" fmla="*/ 2209800 h 5453063"/>
                <a:gd name="connsiteX59" fmla="*/ 616743 w 2269331"/>
                <a:gd name="connsiteY59" fmla="*/ 1395413 h 5453063"/>
                <a:gd name="connsiteX60" fmla="*/ 521493 w 2269331"/>
                <a:gd name="connsiteY60" fmla="*/ 1600200 h 5453063"/>
                <a:gd name="connsiteX61" fmla="*/ 354806 w 2269331"/>
                <a:gd name="connsiteY61" fmla="*/ 1747838 h 5453063"/>
                <a:gd name="connsiteX62" fmla="*/ 159543 w 2269331"/>
                <a:gd name="connsiteY62" fmla="*/ 1938338 h 5453063"/>
                <a:gd name="connsiteX63" fmla="*/ 150018 w 2269331"/>
                <a:gd name="connsiteY63" fmla="*/ 1981200 h 5453063"/>
                <a:gd name="connsiteX64" fmla="*/ 130968 w 2269331"/>
                <a:gd name="connsiteY64" fmla="*/ 2176463 h 5453063"/>
                <a:gd name="connsiteX65" fmla="*/ 140493 w 2269331"/>
                <a:gd name="connsiteY65" fmla="*/ 2271713 h 5453063"/>
                <a:gd name="connsiteX66" fmla="*/ 21431 w 2269331"/>
                <a:gd name="connsiteY66" fmla="*/ 2128838 h 5453063"/>
                <a:gd name="connsiteX67" fmla="*/ 0 w 2269331"/>
                <a:gd name="connsiteY67" fmla="*/ 1845469 h 5453063"/>
                <a:gd name="connsiteX68" fmla="*/ 90487 w 2269331"/>
                <a:gd name="connsiteY68" fmla="*/ 1585913 h 5453063"/>
                <a:gd name="connsiteX69" fmla="*/ 228600 w 2269331"/>
                <a:gd name="connsiteY69" fmla="*/ 1345406 h 5453063"/>
                <a:gd name="connsiteX70" fmla="*/ 564356 w 2269331"/>
                <a:gd name="connsiteY70" fmla="*/ 1152525 h 5453063"/>
                <a:gd name="connsiteX71" fmla="*/ 583406 w 2269331"/>
                <a:gd name="connsiteY71" fmla="*/ 990600 h 5453063"/>
                <a:gd name="connsiteX72" fmla="*/ 583406 w 2269331"/>
                <a:gd name="connsiteY72" fmla="*/ 742950 h 5453063"/>
                <a:gd name="connsiteX73" fmla="*/ 673893 w 2269331"/>
                <a:gd name="connsiteY73" fmla="*/ 404813 h 5453063"/>
                <a:gd name="connsiteX74" fmla="*/ 864393 w 2269331"/>
                <a:gd name="connsiteY74" fmla="*/ 119063 h 5453063"/>
                <a:gd name="connsiteX75" fmla="*/ 1121568 w 2269331"/>
                <a:gd name="connsiteY75" fmla="*/ 0 h 5453063"/>
                <a:gd name="connsiteX76" fmla="*/ 1378743 w 2269331"/>
                <a:gd name="connsiteY76" fmla="*/ 85725 h 5453063"/>
                <a:gd name="connsiteX0" fmla="*/ 1378743 w 2269331"/>
                <a:gd name="connsiteY0" fmla="*/ 85725 h 5453063"/>
                <a:gd name="connsiteX1" fmla="*/ 1454943 w 2269331"/>
                <a:gd name="connsiteY1" fmla="*/ 200025 h 5453063"/>
                <a:gd name="connsiteX2" fmla="*/ 1440656 w 2269331"/>
                <a:gd name="connsiteY2" fmla="*/ 266700 h 5453063"/>
                <a:gd name="connsiteX3" fmla="*/ 1507331 w 2269331"/>
                <a:gd name="connsiteY3" fmla="*/ 466725 h 5453063"/>
                <a:gd name="connsiteX4" fmla="*/ 1493043 w 2269331"/>
                <a:gd name="connsiteY4" fmla="*/ 757238 h 5453063"/>
                <a:gd name="connsiteX5" fmla="*/ 1426368 w 2269331"/>
                <a:gd name="connsiteY5" fmla="*/ 928688 h 5453063"/>
                <a:gd name="connsiteX6" fmla="*/ 1578768 w 2269331"/>
                <a:gd name="connsiteY6" fmla="*/ 919163 h 5453063"/>
                <a:gd name="connsiteX7" fmla="*/ 1945481 w 2269331"/>
                <a:gd name="connsiteY7" fmla="*/ 1176338 h 5453063"/>
                <a:gd name="connsiteX8" fmla="*/ 2269331 w 2269331"/>
                <a:gd name="connsiteY8" fmla="*/ 1504950 h 5453063"/>
                <a:gd name="connsiteX9" fmla="*/ 2269331 w 2269331"/>
                <a:gd name="connsiteY9" fmla="*/ 1552575 h 5453063"/>
                <a:gd name="connsiteX10" fmla="*/ 1959768 w 2269331"/>
                <a:gd name="connsiteY10" fmla="*/ 1871663 h 5453063"/>
                <a:gd name="connsiteX11" fmla="*/ 1807368 w 2269331"/>
                <a:gd name="connsiteY11" fmla="*/ 1995488 h 5453063"/>
                <a:gd name="connsiteX12" fmla="*/ 1721643 w 2269331"/>
                <a:gd name="connsiteY12" fmla="*/ 1947863 h 5453063"/>
                <a:gd name="connsiteX13" fmla="*/ 2035968 w 2269331"/>
                <a:gd name="connsiteY13" fmla="*/ 1528763 h 5453063"/>
                <a:gd name="connsiteX14" fmla="*/ 1693068 w 2269331"/>
                <a:gd name="connsiteY14" fmla="*/ 1252538 h 5453063"/>
                <a:gd name="connsiteX15" fmla="*/ 1650206 w 2269331"/>
                <a:gd name="connsiteY15" fmla="*/ 1428750 h 5453063"/>
                <a:gd name="connsiteX16" fmla="*/ 1593056 w 2269331"/>
                <a:gd name="connsiteY16" fmla="*/ 1566863 h 5453063"/>
                <a:gd name="connsiteX17" fmla="*/ 1626393 w 2269331"/>
                <a:gd name="connsiteY17" fmla="*/ 1800225 h 5453063"/>
                <a:gd name="connsiteX18" fmla="*/ 1745456 w 2269331"/>
                <a:gd name="connsiteY18" fmla="*/ 1990725 h 5453063"/>
                <a:gd name="connsiteX19" fmla="*/ 1821656 w 2269331"/>
                <a:gd name="connsiteY19" fmla="*/ 2105025 h 5453063"/>
                <a:gd name="connsiteX20" fmla="*/ 1988343 w 2269331"/>
                <a:gd name="connsiteY20" fmla="*/ 2428875 h 5453063"/>
                <a:gd name="connsiteX21" fmla="*/ 1988343 w 2269331"/>
                <a:gd name="connsiteY21" fmla="*/ 2795588 h 5453063"/>
                <a:gd name="connsiteX22" fmla="*/ 1854993 w 2269331"/>
                <a:gd name="connsiteY22" fmla="*/ 3167063 h 5453063"/>
                <a:gd name="connsiteX23" fmla="*/ 1788318 w 2269331"/>
                <a:gd name="connsiteY23" fmla="*/ 3624263 h 5453063"/>
                <a:gd name="connsiteX24" fmla="*/ 1493043 w 2269331"/>
                <a:gd name="connsiteY24" fmla="*/ 4500563 h 5453063"/>
                <a:gd name="connsiteX25" fmla="*/ 1402556 w 2269331"/>
                <a:gd name="connsiteY25" fmla="*/ 4824413 h 5453063"/>
                <a:gd name="connsiteX26" fmla="*/ 1583531 w 2269331"/>
                <a:gd name="connsiteY26" fmla="*/ 5129213 h 5453063"/>
                <a:gd name="connsiteX27" fmla="*/ 1726406 w 2269331"/>
                <a:gd name="connsiteY27" fmla="*/ 5219700 h 5453063"/>
                <a:gd name="connsiteX28" fmla="*/ 1731168 w 2269331"/>
                <a:gd name="connsiteY28" fmla="*/ 5243513 h 5453063"/>
                <a:gd name="connsiteX29" fmla="*/ 1640681 w 2269331"/>
                <a:gd name="connsiteY29" fmla="*/ 5262563 h 5453063"/>
                <a:gd name="connsiteX30" fmla="*/ 1402556 w 2269331"/>
                <a:gd name="connsiteY30" fmla="*/ 5143500 h 5453063"/>
                <a:gd name="connsiteX31" fmla="*/ 1331118 w 2269331"/>
                <a:gd name="connsiteY31" fmla="*/ 5167313 h 5453063"/>
                <a:gd name="connsiteX32" fmla="*/ 1240631 w 2269331"/>
                <a:gd name="connsiteY32" fmla="*/ 5110163 h 5453063"/>
                <a:gd name="connsiteX33" fmla="*/ 1235868 w 2269331"/>
                <a:gd name="connsiteY33" fmla="*/ 5224463 h 5453063"/>
                <a:gd name="connsiteX34" fmla="*/ 1097756 w 2269331"/>
                <a:gd name="connsiteY34" fmla="*/ 5453063 h 5453063"/>
                <a:gd name="connsiteX35" fmla="*/ 1035843 w 2269331"/>
                <a:gd name="connsiteY35" fmla="*/ 5453063 h 5453063"/>
                <a:gd name="connsiteX36" fmla="*/ 1021556 w 2269331"/>
                <a:gd name="connsiteY36" fmla="*/ 5148263 h 5453063"/>
                <a:gd name="connsiteX37" fmla="*/ 1183481 w 2269331"/>
                <a:gd name="connsiteY37" fmla="*/ 4848225 h 5453063"/>
                <a:gd name="connsiteX38" fmla="*/ 1269206 w 2269331"/>
                <a:gd name="connsiteY38" fmla="*/ 4095750 h 5453063"/>
                <a:gd name="connsiteX39" fmla="*/ 1416843 w 2269331"/>
                <a:gd name="connsiteY39" fmla="*/ 3509963 h 5453063"/>
                <a:gd name="connsiteX40" fmla="*/ 1259681 w 2269331"/>
                <a:gd name="connsiteY40" fmla="*/ 3328988 h 5453063"/>
                <a:gd name="connsiteX41" fmla="*/ 1145381 w 2269331"/>
                <a:gd name="connsiteY41" fmla="*/ 2981325 h 5453063"/>
                <a:gd name="connsiteX42" fmla="*/ 1064418 w 2269331"/>
                <a:gd name="connsiteY42" fmla="*/ 2671763 h 5453063"/>
                <a:gd name="connsiteX43" fmla="*/ 1126331 w 2269331"/>
                <a:gd name="connsiteY43" fmla="*/ 2085975 h 5453063"/>
                <a:gd name="connsiteX44" fmla="*/ 954881 w 2269331"/>
                <a:gd name="connsiteY44" fmla="*/ 1604963 h 5453063"/>
                <a:gd name="connsiteX45" fmla="*/ 850106 w 2269331"/>
                <a:gd name="connsiteY45" fmla="*/ 1490663 h 5453063"/>
                <a:gd name="connsiteX46" fmla="*/ 783431 w 2269331"/>
                <a:gd name="connsiteY46" fmla="*/ 2143125 h 5453063"/>
                <a:gd name="connsiteX47" fmla="*/ 959643 w 2269331"/>
                <a:gd name="connsiteY47" fmla="*/ 2586038 h 5453063"/>
                <a:gd name="connsiteX48" fmla="*/ 1002506 w 2269331"/>
                <a:gd name="connsiteY48" fmla="*/ 2790825 h 5453063"/>
                <a:gd name="connsiteX49" fmla="*/ 1064418 w 2269331"/>
                <a:gd name="connsiteY49" fmla="*/ 2843213 h 5453063"/>
                <a:gd name="connsiteX50" fmla="*/ 1064418 w 2269331"/>
                <a:gd name="connsiteY50" fmla="*/ 3071813 h 5453063"/>
                <a:gd name="connsiteX51" fmla="*/ 1021556 w 2269331"/>
                <a:gd name="connsiteY51" fmla="*/ 3167063 h 5453063"/>
                <a:gd name="connsiteX52" fmla="*/ 826293 w 2269331"/>
                <a:gd name="connsiteY52" fmla="*/ 3171825 h 5453063"/>
                <a:gd name="connsiteX53" fmla="*/ 764381 w 2269331"/>
                <a:gd name="connsiteY53" fmla="*/ 3062288 h 5453063"/>
                <a:gd name="connsiteX54" fmla="*/ 826293 w 2269331"/>
                <a:gd name="connsiteY54" fmla="*/ 2947988 h 5453063"/>
                <a:gd name="connsiteX55" fmla="*/ 902493 w 2269331"/>
                <a:gd name="connsiteY55" fmla="*/ 2957513 h 5453063"/>
                <a:gd name="connsiteX56" fmla="*/ 912018 w 2269331"/>
                <a:gd name="connsiteY56" fmla="*/ 2909888 h 5453063"/>
                <a:gd name="connsiteX57" fmla="*/ 735806 w 2269331"/>
                <a:gd name="connsiteY57" fmla="*/ 2481263 h 5453063"/>
                <a:gd name="connsiteX58" fmla="*/ 616743 w 2269331"/>
                <a:gd name="connsiteY58" fmla="*/ 2209800 h 5453063"/>
                <a:gd name="connsiteX59" fmla="*/ 616743 w 2269331"/>
                <a:gd name="connsiteY59" fmla="*/ 1395413 h 5453063"/>
                <a:gd name="connsiteX60" fmla="*/ 521493 w 2269331"/>
                <a:gd name="connsiteY60" fmla="*/ 1600200 h 5453063"/>
                <a:gd name="connsiteX61" fmla="*/ 354806 w 2269331"/>
                <a:gd name="connsiteY61" fmla="*/ 1747838 h 5453063"/>
                <a:gd name="connsiteX62" fmla="*/ 159543 w 2269331"/>
                <a:gd name="connsiteY62" fmla="*/ 1938338 h 5453063"/>
                <a:gd name="connsiteX63" fmla="*/ 150018 w 2269331"/>
                <a:gd name="connsiteY63" fmla="*/ 1981200 h 5453063"/>
                <a:gd name="connsiteX64" fmla="*/ 130968 w 2269331"/>
                <a:gd name="connsiteY64" fmla="*/ 2176463 h 5453063"/>
                <a:gd name="connsiteX65" fmla="*/ 140493 w 2269331"/>
                <a:gd name="connsiteY65" fmla="*/ 2271713 h 5453063"/>
                <a:gd name="connsiteX66" fmla="*/ 21431 w 2269331"/>
                <a:gd name="connsiteY66" fmla="*/ 2128838 h 5453063"/>
                <a:gd name="connsiteX67" fmla="*/ 0 w 2269331"/>
                <a:gd name="connsiteY67" fmla="*/ 1845469 h 5453063"/>
                <a:gd name="connsiteX68" fmla="*/ 90487 w 2269331"/>
                <a:gd name="connsiteY68" fmla="*/ 1585913 h 5453063"/>
                <a:gd name="connsiteX69" fmla="*/ 228600 w 2269331"/>
                <a:gd name="connsiteY69" fmla="*/ 1345406 h 5453063"/>
                <a:gd name="connsiteX70" fmla="*/ 564356 w 2269331"/>
                <a:gd name="connsiteY70" fmla="*/ 1152525 h 5453063"/>
                <a:gd name="connsiteX71" fmla="*/ 583406 w 2269331"/>
                <a:gd name="connsiteY71" fmla="*/ 990600 h 5453063"/>
                <a:gd name="connsiteX72" fmla="*/ 583406 w 2269331"/>
                <a:gd name="connsiteY72" fmla="*/ 742950 h 5453063"/>
                <a:gd name="connsiteX73" fmla="*/ 673893 w 2269331"/>
                <a:gd name="connsiteY73" fmla="*/ 404813 h 5453063"/>
                <a:gd name="connsiteX74" fmla="*/ 864393 w 2269331"/>
                <a:gd name="connsiteY74" fmla="*/ 119063 h 5453063"/>
                <a:gd name="connsiteX75" fmla="*/ 1121568 w 2269331"/>
                <a:gd name="connsiteY75" fmla="*/ 0 h 5453063"/>
                <a:gd name="connsiteX76" fmla="*/ 1378743 w 2269331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18280 w 2270768"/>
                <a:gd name="connsiteY39" fmla="*/ 3509963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65855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51543 w 2270768"/>
                <a:gd name="connsiteY45" fmla="*/ 1490663 h 5453063"/>
                <a:gd name="connsiteX46" fmla="*/ 784868 w 2270768"/>
                <a:gd name="connsiteY46" fmla="*/ 2143125 h 5453063"/>
                <a:gd name="connsiteX47" fmla="*/ 961080 w 2270768"/>
                <a:gd name="connsiteY47" fmla="*/ 2586038 h 5453063"/>
                <a:gd name="connsiteX48" fmla="*/ 1003943 w 2270768"/>
                <a:gd name="connsiteY48" fmla="*/ 2790825 h 5453063"/>
                <a:gd name="connsiteX49" fmla="*/ 1065855 w 2270768"/>
                <a:gd name="connsiteY49" fmla="*/ 2843213 h 5453063"/>
                <a:gd name="connsiteX50" fmla="*/ 1065855 w 2270768"/>
                <a:gd name="connsiteY50" fmla="*/ 3071813 h 5453063"/>
                <a:gd name="connsiteX51" fmla="*/ 1022993 w 2270768"/>
                <a:gd name="connsiteY51" fmla="*/ 3167063 h 5453063"/>
                <a:gd name="connsiteX52" fmla="*/ 827730 w 2270768"/>
                <a:gd name="connsiteY52" fmla="*/ 3171825 h 5453063"/>
                <a:gd name="connsiteX53" fmla="*/ 765818 w 2270768"/>
                <a:gd name="connsiteY53" fmla="*/ 3062288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37243 w 2270768"/>
                <a:gd name="connsiteY57" fmla="*/ 2481263 h 5453063"/>
                <a:gd name="connsiteX58" fmla="*/ 618180 w 2270768"/>
                <a:gd name="connsiteY58" fmla="*/ 2209800 h 5453063"/>
                <a:gd name="connsiteX59" fmla="*/ 618180 w 2270768"/>
                <a:gd name="connsiteY59" fmla="*/ 1395413 h 5453063"/>
                <a:gd name="connsiteX60" fmla="*/ 522930 w 2270768"/>
                <a:gd name="connsiteY60" fmla="*/ 1600200 h 5453063"/>
                <a:gd name="connsiteX61" fmla="*/ 356243 w 2270768"/>
                <a:gd name="connsiteY61" fmla="*/ 1747838 h 5453063"/>
                <a:gd name="connsiteX62" fmla="*/ 160980 w 2270768"/>
                <a:gd name="connsiteY62" fmla="*/ 1938338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71713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18280 w 2270768"/>
                <a:gd name="connsiteY39" fmla="*/ 3509963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65855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51543 w 2270768"/>
                <a:gd name="connsiteY45" fmla="*/ 1490663 h 5453063"/>
                <a:gd name="connsiteX46" fmla="*/ 784868 w 2270768"/>
                <a:gd name="connsiteY46" fmla="*/ 2143125 h 5453063"/>
                <a:gd name="connsiteX47" fmla="*/ 961080 w 2270768"/>
                <a:gd name="connsiteY47" fmla="*/ 2586038 h 5453063"/>
                <a:gd name="connsiteX48" fmla="*/ 1003943 w 2270768"/>
                <a:gd name="connsiteY48" fmla="*/ 2790825 h 5453063"/>
                <a:gd name="connsiteX49" fmla="*/ 1065855 w 2270768"/>
                <a:gd name="connsiteY49" fmla="*/ 2843213 h 5453063"/>
                <a:gd name="connsiteX50" fmla="*/ 1065855 w 2270768"/>
                <a:gd name="connsiteY50" fmla="*/ 3071813 h 5453063"/>
                <a:gd name="connsiteX51" fmla="*/ 1022993 w 2270768"/>
                <a:gd name="connsiteY51" fmla="*/ 3167063 h 5453063"/>
                <a:gd name="connsiteX52" fmla="*/ 827730 w 2270768"/>
                <a:gd name="connsiteY52" fmla="*/ 3171825 h 5453063"/>
                <a:gd name="connsiteX53" fmla="*/ 765818 w 2270768"/>
                <a:gd name="connsiteY53" fmla="*/ 3062288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37243 w 2270768"/>
                <a:gd name="connsiteY57" fmla="*/ 2481263 h 5453063"/>
                <a:gd name="connsiteX58" fmla="*/ 618180 w 2270768"/>
                <a:gd name="connsiteY58" fmla="*/ 2209800 h 5453063"/>
                <a:gd name="connsiteX59" fmla="*/ 618180 w 2270768"/>
                <a:gd name="connsiteY59" fmla="*/ 1395413 h 5453063"/>
                <a:gd name="connsiteX60" fmla="*/ 522930 w 2270768"/>
                <a:gd name="connsiteY60" fmla="*/ 1600200 h 5453063"/>
                <a:gd name="connsiteX61" fmla="*/ 356243 w 2270768"/>
                <a:gd name="connsiteY61" fmla="*/ 174783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71713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18280 w 2270768"/>
                <a:gd name="connsiteY39" fmla="*/ 3509963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65855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51543 w 2270768"/>
                <a:gd name="connsiteY45" fmla="*/ 1490663 h 5453063"/>
                <a:gd name="connsiteX46" fmla="*/ 784868 w 2270768"/>
                <a:gd name="connsiteY46" fmla="*/ 2143125 h 5453063"/>
                <a:gd name="connsiteX47" fmla="*/ 961080 w 2270768"/>
                <a:gd name="connsiteY47" fmla="*/ 2586038 h 5453063"/>
                <a:gd name="connsiteX48" fmla="*/ 1003943 w 2270768"/>
                <a:gd name="connsiteY48" fmla="*/ 2790825 h 5453063"/>
                <a:gd name="connsiteX49" fmla="*/ 1065855 w 2270768"/>
                <a:gd name="connsiteY49" fmla="*/ 2843213 h 5453063"/>
                <a:gd name="connsiteX50" fmla="*/ 1065855 w 2270768"/>
                <a:gd name="connsiteY50" fmla="*/ 3071813 h 5453063"/>
                <a:gd name="connsiteX51" fmla="*/ 1022993 w 2270768"/>
                <a:gd name="connsiteY51" fmla="*/ 3167063 h 5453063"/>
                <a:gd name="connsiteX52" fmla="*/ 827730 w 2270768"/>
                <a:gd name="connsiteY52" fmla="*/ 3171825 h 5453063"/>
                <a:gd name="connsiteX53" fmla="*/ 765818 w 2270768"/>
                <a:gd name="connsiteY53" fmla="*/ 3062288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37243 w 2270768"/>
                <a:gd name="connsiteY57" fmla="*/ 2481263 h 5453063"/>
                <a:gd name="connsiteX58" fmla="*/ 618180 w 2270768"/>
                <a:gd name="connsiteY58" fmla="*/ 2209800 h 5453063"/>
                <a:gd name="connsiteX59" fmla="*/ 618180 w 2270768"/>
                <a:gd name="connsiteY59" fmla="*/ 1395413 h 5453063"/>
                <a:gd name="connsiteX60" fmla="*/ 522930 w 2270768"/>
                <a:gd name="connsiteY60" fmla="*/ 1600200 h 5453063"/>
                <a:gd name="connsiteX61" fmla="*/ 356243 w 2270768"/>
                <a:gd name="connsiteY61" fmla="*/ 174783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71713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18280 w 2270768"/>
                <a:gd name="connsiteY39" fmla="*/ 3509963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65855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51543 w 2270768"/>
                <a:gd name="connsiteY45" fmla="*/ 1490663 h 5453063"/>
                <a:gd name="connsiteX46" fmla="*/ 784868 w 2270768"/>
                <a:gd name="connsiteY46" fmla="*/ 2143125 h 5453063"/>
                <a:gd name="connsiteX47" fmla="*/ 961080 w 2270768"/>
                <a:gd name="connsiteY47" fmla="*/ 2586038 h 5453063"/>
                <a:gd name="connsiteX48" fmla="*/ 1003943 w 2270768"/>
                <a:gd name="connsiteY48" fmla="*/ 2790825 h 5453063"/>
                <a:gd name="connsiteX49" fmla="*/ 1065855 w 2270768"/>
                <a:gd name="connsiteY49" fmla="*/ 2843213 h 5453063"/>
                <a:gd name="connsiteX50" fmla="*/ 1065855 w 2270768"/>
                <a:gd name="connsiteY50" fmla="*/ 3071813 h 5453063"/>
                <a:gd name="connsiteX51" fmla="*/ 1022993 w 2270768"/>
                <a:gd name="connsiteY51" fmla="*/ 3167063 h 5453063"/>
                <a:gd name="connsiteX52" fmla="*/ 827730 w 2270768"/>
                <a:gd name="connsiteY52" fmla="*/ 3171825 h 5453063"/>
                <a:gd name="connsiteX53" fmla="*/ 765818 w 2270768"/>
                <a:gd name="connsiteY53" fmla="*/ 3062288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37243 w 2270768"/>
                <a:gd name="connsiteY57" fmla="*/ 2481263 h 5453063"/>
                <a:gd name="connsiteX58" fmla="*/ 618180 w 2270768"/>
                <a:gd name="connsiteY58" fmla="*/ 2209800 h 5453063"/>
                <a:gd name="connsiteX59" fmla="*/ 618180 w 2270768"/>
                <a:gd name="connsiteY59" fmla="*/ 1395413 h 5453063"/>
                <a:gd name="connsiteX60" fmla="*/ 522930 w 2270768"/>
                <a:gd name="connsiteY60" fmla="*/ 1600200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71713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18280 w 2270768"/>
                <a:gd name="connsiteY39" fmla="*/ 3509963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65855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51543 w 2270768"/>
                <a:gd name="connsiteY45" fmla="*/ 1490663 h 5453063"/>
                <a:gd name="connsiteX46" fmla="*/ 784868 w 2270768"/>
                <a:gd name="connsiteY46" fmla="*/ 2143125 h 5453063"/>
                <a:gd name="connsiteX47" fmla="*/ 961080 w 2270768"/>
                <a:gd name="connsiteY47" fmla="*/ 2586038 h 5453063"/>
                <a:gd name="connsiteX48" fmla="*/ 1003943 w 2270768"/>
                <a:gd name="connsiteY48" fmla="*/ 2790825 h 5453063"/>
                <a:gd name="connsiteX49" fmla="*/ 1065855 w 2270768"/>
                <a:gd name="connsiteY49" fmla="*/ 2843213 h 5453063"/>
                <a:gd name="connsiteX50" fmla="*/ 1065855 w 2270768"/>
                <a:gd name="connsiteY50" fmla="*/ 3071813 h 5453063"/>
                <a:gd name="connsiteX51" fmla="*/ 1022993 w 2270768"/>
                <a:gd name="connsiteY51" fmla="*/ 3167063 h 5453063"/>
                <a:gd name="connsiteX52" fmla="*/ 827730 w 2270768"/>
                <a:gd name="connsiteY52" fmla="*/ 3171825 h 5453063"/>
                <a:gd name="connsiteX53" fmla="*/ 765818 w 2270768"/>
                <a:gd name="connsiteY53" fmla="*/ 3062288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37243 w 2270768"/>
                <a:gd name="connsiteY57" fmla="*/ 2481263 h 5453063"/>
                <a:gd name="connsiteX58" fmla="*/ 618180 w 2270768"/>
                <a:gd name="connsiteY58" fmla="*/ 2209800 h 5453063"/>
                <a:gd name="connsiteX59" fmla="*/ 618180 w 2270768"/>
                <a:gd name="connsiteY59" fmla="*/ 1395413 h 5453063"/>
                <a:gd name="connsiteX60" fmla="*/ 522930 w 2270768"/>
                <a:gd name="connsiteY60" fmla="*/ 1600200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71713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18280 w 2270768"/>
                <a:gd name="connsiteY39" fmla="*/ 3509963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65855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51543 w 2270768"/>
                <a:gd name="connsiteY45" fmla="*/ 1490663 h 5453063"/>
                <a:gd name="connsiteX46" fmla="*/ 784868 w 2270768"/>
                <a:gd name="connsiteY46" fmla="*/ 2143125 h 5453063"/>
                <a:gd name="connsiteX47" fmla="*/ 961080 w 2270768"/>
                <a:gd name="connsiteY47" fmla="*/ 2586038 h 5453063"/>
                <a:gd name="connsiteX48" fmla="*/ 1003943 w 2270768"/>
                <a:gd name="connsiteY48" fmla="*/ 2790825 h 5453063"/>
                <a:gd name="connsiteX49" fmla="*/ 1065855 w 2270768"/>
                <a:gd name="connsiteY49" fmla="*/ 2843213 h 5453063"/>
                <a:gd name="connsiteX50" fmla="*/ 1065855 w 2270768"/>
                <a:gd name="connsiteY50" fmla="*/ 3071813 h 5453063"/>
                <a:gd name="connsiteX51" fmla="*/ 1022993 w 2270768"/>
                <a:gd name="connsiteY51" fmla="*/ 3167063 h 5453063"/>
                <a:gd name="connsiteX52" fmla="*/ 827730 w 2270768"/>
                <a:gd name="connsiteY52" fmla="*/ 3171825 h 5453063"/>
                <a:gd name="connsiteX53" fmla="*/ 765818 w 2270768"/>
                <a:gd name="connsiteY53" fmla="*/ 3062288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37243 w 2270768"/>
                <a:gd name="connsiteY57" fmla="*/ 2481263 h 5453063"/>
                <a:gd name="connsiteX58" fmla="*/ 618180 w 2270768"/>
                <a:gd name="connsiteY58" fmla="*/ 2209800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71713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18280 w 2270768"/>
                <a:gd name="connsiteY39" fmla="*/ 3509963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65855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51543 w 2270768"/>
                <a:gd name="connsiteY45" fmla="*/ 1490663 h 5453063"/>
                <a:gd name="connsiteX46" fmla="*/ 784868 w 2270768"/>
                <a:gd name="connsiteY46" fmla="*/ 2143125 h 5453063"/>
                <a:gd name="connsiteX47" fmla="*/ 961080 w 2270768"/>
                <a:gd name="connsiteY47" fmla="*/ 2586038 h 5453063"/>
                <a:gd name="connsiteX48" fmla="*/ 1003943 w 2270768"/>
                <a:gd name="connsiteY48" fmla="*/ 2790825 h 5453063"/>
                <a:gd name="connsiteX49" fmla="*/ 1065855 w 2270768"/>
                <a:gd name="connsiteY49" fmla="*/ 2843213 h 5453063"/>
                <a:gd name="connsiteX50" fmla="*/ 1065855 w 2270768"/>
                <a:gd name="connsiteY50" fmla="*/ 3071813 h 5453063"/>
                <a:gd name="connsiteX51" fmla="*/ 1022993 w 2270768"/>
                <a:gd name="connsiteY51" fmla="*/ 3167063 h 5453063"/>
                <a:gd name="connsiteX52" fmla="*/ 827730 w 2270768"/>
                <a:gd name="connsiteY52" fmla="*/ 3171825 h 5453063"/>
                <a:gd name="connsiteX53" fmla="*/ 765818 w 2270768"/>
                <a:gd name="connsiteY53" fmla="*/ 3062288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37243 w 2270768"/>
                <a:gd name="connsiteY57" fmla="*/ 2481263 h 5453063"/>
                <a:gd name="connsiteX58" fmla="*/ 618180 w 2270768"/>
                <a:gd name="connsiteY58" fmla="*/ 2209800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18280 w 2270768"/>
                <a:gd name="connsiteY39" fmla="*/ 3509963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65855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51543 w 2270768"/>
                <a:gd name="connsiteY45" fmla="*/ 1490663 h 5453063"/>
                <a:gd name="connsiteX46" fmla="*/ 784868 w 2270768"/>
                <a:gd name="connsiteY46" fmla="*/ 2143125 h 5453063"/>
                <a:gd name="connsiteX47" fmla="*/ 961080 w 2270768"/>
                <a:gd name="connsiteY47" fmla="*/ 2586038 h 5453063"/>
                <a:gd name="connsiteX48" fmla="*/ 1003943 w 2270768"/>
                <a:gd name="connsiteY48" fmla="*/ 2790825 h 5453063"/>
                <a:gd name="connsiteX49" fmla="*/ 1065855 w 2270768"/>
                <a:gd name="connsiteY49" fmla="*/ 2843213 h 5453063"/>
                <a:gd name="connsiteX50" fmla="*/ 1065855 w 2270768"/>
                <a:gd name="connsiteY50" fmla="*/ 3071813 h 5453063"/>
                <a:gd name="connsiteX51" fmla="*/ 1022993 w 2270768"/>
                <a:gd name="connsiteY51" fmla="*/ 3167063 h 5453063"/>
                <a:gd name="connsiteX52" fmla="*/ 827730 w 2270768"/>
                <a:gd name="connsiteY52" fmla="*/ 3171825 h 5453063"/>
                <a:gd name="connsiteX53" fmla="*/ 765818 w 2270768"/>
                <a:gd name="connsiteY53" fmla="*/ 3062288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37243 w 2270768"/>
                <a:gd name="connsiteY57" fmla="*/ 2481263 h 5453063"/>
                <a:gd name="connsiteX58" fmla="*/ 618180 w 2270768"/>
                <a:gd name="connsiteY58" fmla="*/ 2209800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18280 w 2270768"/>
                <a:gd name="connsiteY39" fmla="*/ 3509963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65855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51543 w 2270768"/>
                <a:gd name="connsiteY45" fmla="*/ 1490663 h 5453063"/>
                <a:gd name="connsiteX46" fmla="*/ 784868 w 2270768"/>
                <a:gd name="connsiteY46" fmla="*/ 2143125 h 5453063"/>
                <a:gd name="connsiteX47" fmla="*/ 961080 w 2270768"/>
                <a:gd name="connsiteY47" fmla="*/ 2586038 h 5453063"/>
                <a:gd name="connsiteX48" fmla="*/ 1003943 w 2270768"/>
                <a:gd name="connsiteY48" fmla="*/ 2790825 h 5453063"/>
                <a:gd name="connsiteX49" fmla="*/ 1065855 w 2270768"/>
                <a:gd name="connsiteY49" fmla="*/ 2843213 h 5453063"/>
                <a:gd name="connsiteX50" fmla="*/ 1065855 w 2270768"/>
                <a:gd name="connsiteY50" fmla="*/ 3071813 h 5453063"/>
                <a:gd name="connsiteX51" fmla="*/ 1022993 w 2270768"/>
                <a:gd name="connsiteY51" fmla="*/ 3167063 h 5453063"/>
                <a:gd name="connsiteX52" fmla="*/ 827730 w 2270768"/>
                <a:gd name="connsiteY52" fmla="*/ 3171825 h 5453063"/>
                <a:gd name="connsiteX53" fmla="*/ 765818 w 2270768"/>
                <a:gd name="connsiteY53" fmla="*/ 3062288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37243 w 2270768"/>
                <a:gd name="connsiteY57" fmla="*/ 2481263 h 5453063"/>
                <a:gd name="connsiteX58" fmla="*/ 630086 w 2270768"/>
                <a:gd name="connsiteY58" fmla="*/ 2187178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18280 w 2270768"/>
                <a:gd name="connsiteY39" fmla="*/ 3509963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65855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51543 w 2270768"/>
                <a:gd name="connsiteY45" fmla="*/ 1490663 h 5453063"/>
                <a:gd name="connsiteX46" fmla="*/ 784868 w 2270768"/>
                <a:gd name="connsiteY46" fmla="*/ 2143125 h 5453063"/>
                <a:gd name="connsiteX47" fmla="*/ 961080 w 2270768"/>
                <a:gd name="connsiteY47" fmla="*/ 2586038 h 5453063"/>
                <a:gd name="connsiteX48" fmla="*/ 1003943 w 2270768"/>
                <a:gd name="connsiteY48" fmla="*/ 2790825 h 5453063"/>
                <a:gd name="connsiteX49" fmla="*/ 1065855 w 2270768"/>
                <a:gd name="connsiteY49" fmla="*/ 2843213 h 5453063"/>
                <a:gd name="connsiteX50" fmla="*/ 1065855 w 2270768"/>
                <a:gd name="connsiteY50" fmla="*/ 3071813 h 5453063"/>
                <a:gd name="connsiteX51" fmla="*/ 1022993 w 2270768"/>
                <a:gd name="connsiteY51" fmla="*/ 3167063 h 5453063"/>
                <a:gd name="connsiteX52" fmla="*/ 827730 w 2270768"/>
                <a:gd name="connsiteY52" fmla="*/ 3171825 h 5453063"/>
                <a:gd name="connsiteX53" fmla="*/ 765818 w 2270768"/>
                <a:gd name="connsiteY53" fmla="*/ 3062288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37243 w 2270768"/>
                <a:gd name="connsiteY57" fmla="*/ 2481263 h 5453063"/>
                <a:gd name="connsiteX58" fmla="*/ 639611 w 2270768"/>
                <a:gd name="connsiteY58" fmla="*/ 217646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18280 w 2270768"/>
                <a:gd name="connsiteY39" fmla="*/ 3509963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65855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51543 w 2270768"/>
                <a:gd name="connsiteY45" fmla="*/ 1490663 h 5453063"/>
                <a:gd name="connsiteX46" fmla="*/ 784868 w 2270768"/>
                <a:gd name="connsiteY46" fmla="*/ 2143125 h 5453063"/>
                <a:gd name="connsiteX47" fmla="*/ 961080 w 2270768"/>
                <a:gd name="connsiteY47" fmla="*/ 2586038 h 5453063"/>
                <a:gd name="connsiteX48" fmla="*/ 1003943 w 2270768"/>
                <a:gd name="connsiteY48" fmla="*/ 2790825 h 5453063"/>
                <a:gd name="connsiteX49" fmla="*/ 1065855 w 2270768"/>
                <a:gd name="connsiteY49" fmla="*/ 2843213 h 5453063"/>
                <a:gd name="connsiteX50" fmla="*/ 1065855 w 2270768"/>
                <a:gd name="connsiteY50" fmla="*/ 3071813 h 5453063"/>
                <a:gd name="connsiteX51" fmla="*/ 1022993 w 2270768"/>
                <a:gd name="connsiteY51" fmla="*/ 3167063 h 5453063"/>
                <a:gd name="connsiteX52" fmla="*/ 827730 w 2270768"/>
                <a:gd name="connsiteY52" fmla="*/ 3171825 h 5453063"/>
                <a:gd name="connsiteX53" fmla="*/ 765818 w 2270768"/>
                <a:gd name="connsiteY53" fmla="*/ 3062288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37243 w 2270768"/>
                <a:gd name="connsiteY57" fmla="*/ 2481263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18280 w 2270768"/>
                <a:gd name="connsiteY39" fmla="*/ 3509963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65855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51543 w 2270768"/>
                <a:gd name="connsiteY45" fmla="*/ 1490663 h 5453063"/>
                <a:gd name="connsiteX46" fmla="*/ 784868 w 2270768"/>
                <a:gd name="connsiteY46" fmla="*/ 2143125 h 5453063"/>
                <a:gd name="connsiteX47" fmla="*/ 961080 w 2270768"/>
                <a:gd name="connsiteY47" fmla="*/ 2586038 h 5453063"/>
                <a:gd name="connsiteX48" fmla="*/ 1003943 w 2270768"/>
                <a:gd name="connsiteY48" fmla="*/ 2790825 h 5453063"/>
                <a:gd name="connsiteX49" fmla="*/ 1065855 w 2270768"/>
                <a:gd name="connsiteY49" fmla="*/ 2843213 h 5453063"/>
                <a:gd name="connsiteX50" fmla="*/ 1065855 w 2270768"/>
                <a:gd name="connsiteY50" fmla="*/ 3071813 h 5453063"/>
                <a:gd name="connsiteX51" fmla="*/ 1022993 w 2270768"/>
                <a:gd name="connsiteY51" fmla="*/ 3167063 h 5453063"/>
                <a:gd name="connsiteX52" fmla="*/ 827730 w 2270768"/>
                <a:gd name="connsiteY52" fmla="*/ 3171825 h 5453063"/>
                <a:gd name="connsiteX53" fmla="*/ 765818 w 2270768"/>
                <a:gd name="connsiteY53" fmla="*/ 3062288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37243 w 2270768"/>
                <a:gd name="connsiteY57" fmla="*/ 2481263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18280 w 2270768"/>
                <a:gd name="connsiteY39" fmla="*/ 3509963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65855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51543 w 2270768"/>
                <a:gd name="connsiteY45" fmla="*/ 1490663 h 5453063"/>
                <a:gd name="connsiteX46" fmla="*/ 784868 w 2270768"/>
                <a:gd name="connsiteY46" fmla="*/ 2143125 h 5453063"/>
                <a:gd name="connsiteX47" fmla="*/ 961080 w 2270768"/>
                <a:gd name="connsiteY47" fmla="*/ 2586038 h 5453063"/>
                <a:gd name="connsiteX48" fmla="*/ 1003943 w 2270768"/>
                <a:gd name="connsiteY48" fmla="*/ 2790825 h 5453063"/>
                <a:gd name="connsiteX49" fmla="*/ 1065855 w 2270768"/>
                <a:gd name="connsiteY49" fmla="*/ 2843213 h 5453063"/>
                <a:gd name="connsiteX50" fmla="*/ 1065855 w 2270768"/>
                <a:gd name="connsiteY50" fmla="*/ 3071813 h 5453063"/>
                <a:gd name="connsiteX51" fmla="*/ 1022993 w 2270768"/>
                <a:gd name="connsiteY51" fmla="*/ 3167063 h 5453063"/>
                <a:gd name="connsiteX52" fmla="*/ 827730 w 2270768"/>
                <a:gd name="connsiteY52" fmla="*/ 3171825 h 5453063"/>
                <a:gd name="connsiteX53" fmla="*/ 765818 w 2270768"/>
                <a:gd name="connsiteY53" fmla="*/ 3062288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18280 w 2270768"/>
                <a:gd name="connsiteY39" fmla="*/ 3509963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65855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51543 w 2270768"/>
                <a:gd name="connsiteY45" fmla="*/ 1490663 h 5453063"/>
                <a:gd name="connsiteX46" fmla="*/ 784868 w 2270768"/>
                <a:gd name="connsiteY46" fmla="*/ 2143125 h 5453063"/>
                <a:gd name="connsiteX47" fmla="*/ 961080 w 2270768"/>
                <a:gd name="connsiteY47" fmla="*/ 2586038 h 5453063"/>
                <a:gd name="connsiteX48" fmla="*/ 1003943 w 2270768"/>
                <a:gd name="connsiteY48" fmla="*/ 2790825 h 5453063"/>
                <a:gd name="connsiteX49" fmla="*/ 1065855 w 2270768"/>
                <a:gd name="connsiteY49" fmla="*/ 2843213 h 5453063"/>
                <a:gd name="connsiteX50" fmla="*/ 1065855 w 2270768"/>
                <a:gd name="connsiteY50" fmla="*/ 3071813 h 5453063"/>
                <a:gd name="connsiteX51" fmla="*/ 1022993 w 2270768"/>
                <a:gd name="connsiteY51" fmla="*/ 3167063 h 5453063"/>
                <a:gd name="connsiteX52" fmla="*/ 827730 w 2270768"/>
                <a:gd name="connsiteY52" fmla="*/ 3171825 h 5453063"/>
                <a:gd name="connsiteX53" fmla="*/ 765818 w 2270768"/>
                <a:gd name="connsiteY53" fmla="*/ 3062288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18280 w 2270768"/>
                <a:gd name="connsiteY39" fmla="*/ 3509963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65855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51543 w 2270768"/>
                <a:gd name="connsiteY45" fmla="*/ 1490663 h 5453063"/>
                <a:gd name="connsiteX46" fmla="*/ 784868 w 2270768"/>
                <a:gd name="connsiteY46" fmla="*/ 2143125 h 5453063"/>
                <a:gd name="connsiteX47" fmla="*/ 961080 w 2270768"/>
                <a:gd name="connsiteY47" fmla="*/ 2586038 h 5453063"/>
                <a:gd name="connsiteX48" fmla="*/ 1003943 w 2270768"/>
                <a:gd name="connsiteY48" fmla="*/ 2790825 h 5453063"/>
                <a:gd name="connsiteX49" fmla="*/ 1065855 w 2270768"/>
                <a:gd name="connsiteY49" fmla="*/ 2843213 h 5453063"/>
                <a:gd name="connsiteX50" fmla="*/ 1065855 w 2270768"/>
                <a:gd name="connsiteY50" fmla="*/ 3071813 h 5453063"/>
                <a:gd name="connsiteX51" fmla="*/ 1022993 w 2270768"/>
                <a:gd name="connsiteY51" fmla="*/ 3167063 h 5453063"/>
                <a:gd name="connsiteX52" fmla="*/ 827730 w 2270768"/>
                <a:gd name="connsiteY52" fmla="*/ 3171825 h 5453063"/>
                <a:gd name="connsiteX53" fmla="*/ 765818 w 2270768"/>
                <a:gd name="connsiteY53" fmla="*/ 3062288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18280 w 2270768"/>
                <a:gd name="connsiteY39" fmla="*/ 3509963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65855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51543 w 2270768"/>
                <a:gd name="connsiteY45" fmla="*/ 1490663 h 5453063"/>
                <a:gd name="connsiteX46" fmla="*/ 784868 w 2270768"/>
                <a:gd name="connsiteY46" fmla="*/ 2143125 h 5453063"/>
                <a:gd name="connsiteX47" fmla="*/ 961080 w 2270768"/>
                <a:gd name="connsiteY47" fmla="*/ 2586038 h 5453063"/>
                <a:gd name="connsiteX48" fmla="*/ 1003943 w 2270768"/>
                <a:gd name="connsiteY48" fmla="*/ 2790825 h 5453063"/>
                <a:gd name="connsiteX49" fmla="*/ 1065855 w 2270768"/>
                <a:gd name="connsiteY49" fmla="*/ 2843213 h 5453063"/>
                <a:gd name="connsiteX50" fmla="*/ 1065855 w 2270768"/>
                <a:gd name="connsiteY50" fmla="*/ 3071813 h 5453063"/>
                <a:gd name="connsiteX51" fmla="*/ 1022993 w 2270768"/>
                <a:gd name="connsiteY51" fmla="*/ 3167063 h 5453063"/>
                <a:gd name="connsiteX52" fmla="*/ 827730 w 2270768"/>
                <a:gd name="connsiteY52" fmla="*/ 3171825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18280 w 2270768"/>
                <a:gd name="connsiteY39" fmla="*/ 3509963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65855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51543 w 2270768"/>
                <a:gd name="connsiteY45" fmla="*/ 1490663 h 5453063"/>
                <a:gd name="connsiteX46" fmla="*/ 784868 w 2270768"/>
                <a:gd name="connsiteY46" fmla="*/ 2143125 h 5453063"/>
                <a:gd name="connsiteX47" fmla="*/ 961080 w 2270768"/>
                <a:gd name="connsiteY47" fmla="*/ 2586038 h 5453063"/>
                <a:gd name="connsiteX48" fmla="*/ 1003943 w 2270768"/>
                <a:gd name="connsiteY48" fmla="*/ 2790825 h 5453063"/>
                <a:gd name="connsiteX49" fmla="*/ 1065855 w 2270768"/>
                <a:gd name="connsiteY49" fmla="*/ 2843213 h 5453063"/>
                <a:gd name="connsiteX50" fmla="*/ 1065855 w 2270768"/>
                <a:gd name="connsiteY50" fmla="*/ 3071813 h 5453063"/>
                <a:gd name="connsiteX51" fmla="*/ 1022993 w 2270768"/>
                <a:gd name="connsiteY51" fmla="*/ 3167063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18280 w 2270768"/>
                <a:gd name="connsiteY39" fmla="*/ 3509963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65855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51543 w 2270768"/>
                <a:gd name="connsiteY45" fmla="*/ 1490663 h 5453063"/>
                <a:gd name="connsiteX46" fmla="*/ 784868 w 2270768"/>
                <a:gd name="connsiteY46" fmla="*/ 2143125 h 5453063"/>
                <a:gd name="connsiteX47" fmla="*/ 961080 w 2270768"/>
                <a:gd name="connsiteY47" fmla="*/ 2586038 h 5453063"/>
                <a:gd name="connsiteX48" fmla="*/ 1003943 w 2270768"/>
                <a:gd name="connsiteY48" fmla="*/ 2790825 h 5453063"/>
                <a:gd name="connsiteX49" fmla="*/ 1065855 w 2270768"/>
                <a:gd name="connsiteY49" fmla="*/ 2843213 h 5453063"/>
                <a:gd name="connsiteX50" fmla="*/ 1065855 w 2270768"/>
                <a:gd name="connsiteY50" fmla="*/ 3071813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18280 w 2270768"/>
                <a:gd name="connsiteY39" fmla="*/ 3509963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65855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51543 w 2270768"/>
                <a:gd name="connsiteY45" fmla="*/ 1490663 h 5453063"/>
                <a:gd name="connsiteX46" fmla="*/ 784868 w 2270768"/>
                <a:gd name="connsiteY46" fmla="*/ 2143125 h 5453063"/>
                <a:gd name="connsiteX47" fmla="*/ 961080 w 2270768"/>
                <a:gd name="connsiteY47" fmla="*/ 2586038 h 5453063"/>
                <a:gd name="connsiteX48" fmla="*/ 1003943 w 2270768"/>
                <a:gd name="connsiteY48" fmla="*/ 2790825 h 5453063"/>
                <a:gd name="connsiteX49" fmla="*/ 1065855 w 2270768"/>
                <a:gd name="connsiteY49" fmla="*/ 2843213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18280 w 2270768"/>
                <a:gd name="connsiteY39" fmla="*/ 3509963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65855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51543 w 2270768"/>
                <a:gd name="connsiteY45" fmla="*/ 1490663 h 5453063"/>
                <a:gd name="connsiteX46" fmla="*/ 784868 w 2270768"/>
                <a:gd name="connsiteY46" fmla="*/ 2143125 h 5453063"/>
                <a:gd name="connsiteX47" fmla="*/ 961080 w 2270768"/>
                <a:gd name="connsiteY47" fmla="*/ 2586038 h 5453063"/>
                <a:gd name="connsiteX48" fmla="*/ 1003943 w 2270768"/>
                <a:gd name="connsiteY48" fmla="*/ 2790825 h 5453063"/>
                <a:gd name="connsiteX49" fmla="*/ 10301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18280 w 2270768"/>
                <a:gd name="connsiteY39" fmla="*/ 3509963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65855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51543 w 2270768"/>
                <a:gd name="connsiteY45" fmla="*/ 1490663 h 5453063"/>
                <a:gd name="connsiteX46" fmla="*/ 784868 w 2270768"/>
                <a:gd name="connsiteY46" fmla="*/ 2143125 h 5453063"/>
                <a:gd name="connsiteX47" fmla="*/ 961080 w 2270768"/>
                <a:gd name="connsiteY47" fmla="*/ 2586038 h 5453063"/>
                <a:gd name="connsiteX48" fmla="*/ 1003943 w 2270768"/>
                <a:gd name="connsiteY48" fmla="*/ 2790825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18280 w 2270768"/>
                <a:gd name="connsiteY39" fmla="*/ 3509963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65855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51543 w 2270768"/>
                <a:gd name="connsiteY45" fmla="*/ 1490663 h 5453063"/>
                <a:gd name="connsiteX46" fmla="*/ 784868 w 2270768"/>
                <a:gd name="connsiteY46" fmla="*/ 2143125 h 5453063"/>
                <a:gd name="connsiteX47" fmla="*/ 940839 w 2270768"/>
                <a:gd name="connsiteY47" fmla="*/ 2588419 h 5453063"/>
                <a:gd name="connsiteX48" fmla="*/ 1003943 w 2270768"/>
                <a:gd name="connsiteY48" fmla="*/ 2790825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18280 w 2270768"/>
                <a:gd name="connsiteY39" fmla="*/ 3509963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65855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51543 w 2270768"/>
                <a:gd name="connsiteY45" fmla="*/ 1490663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1003943 w 2270768"/>
                <a:gd name="connsiteY48" fmla="*/ 2790825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18280 w 2270768"/>
                <a:gd name="connsiteY39" fmla="*/ 3509963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65855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51543 w 2270768"/>
                <a:gd name="connsiteY45" fmla="*/ 1490663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18280 w 2270768"/>
                <a:gd name="connsiteY39" fmla="*/ 3509963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51543 w 2270768"/>
                <a:gd name="connsiteY45" fmla="*/ 1490663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18280 w 2270768"/>
                <a:gd name="connsiteY39" fmla="*/ 3509963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51543 w 2270768"/>
                <a:gd name="connsiteY45" fmla="*/ 1490663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51543 w 2270768"/>
                <a:gd name="connsiteY45" fmla="*/ 1490663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47972 w 2270768"/>
                <a:gd name="connsiteY45" fmla="*/ 1459707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84880 w 2270768"/>
                <a:gd name="connsiteY74" fmla="*/ 132160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56367 w 2270768"/>
                <a:gd name="connsiteY0" fmla="*/ 6667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37331 w 2270768"/>
                <a:gd name="connsiteY2" fmla="*/ 28455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1871 w 2270768"/>
                <a:gd name="connsiteY16" fmla="*/ 1570434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89730 w 2270768"/>
                <a:gd name="connsiteY16" fmla="*/ 1571625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89730 w 2270768"/>
                <a:gd name="connsiteY16" fmla="*/ 1571625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02827 w 2270768"/>
                <a:gd name="connsiteY17" fmla="*/ 181927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13568 w 2270768"/>
                <a:gd name="connsiteY11" fmla="*/ 2013348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13568 w 2270768"/>
                <a:gd name="connsiteY11" fmla="*/ 2013348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15949 w 2270768"/>
                <a:gd name="connsiteY18" fmla="*/ 1999060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13568 w 2270768"/>
                <a:gd name="connsiteY11" fmla="*/ 2013348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15949 w 2270768"/>
                <a:gd name="connsiteY18" fmla="*/ 1999060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13568 w 2270768"/>
                <a:gd name="connsiteY11" fmla="*/ 2013348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15949 w 2270768"/>
                <a:gd name="connsiteY18" fmla="*/ 1999060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13568 w 2270768"/>
                <a:gd name="connsiteY11" fmla="*/ 2013348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07614 w 2270768"/>
                <a:gd name="connsiteY18" fmla="*/ 1995488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13568 w 2270768"/>
                <a:gd name="connsiteY11" fmla="*/ 2013348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794517 w 2270768"/>
                <a:gd name="connsiteY18" fmla="*/ 2035969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20711 w 2270768"/>
                <a:gd name="connsiteY11" fmla="*/ 1999061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794517 w 2270768"/>
                <a:gd name="connsiteY18" fmla="*/ 2035969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20711 w 2270768"/>
                <a:gd name="connsiteY11" fmla="*/ 1999061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17139 w 2270768"/>
                <a:gd name="connsiteY18" fmla="*/ 1997869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20711 w 2270768"/>
                <a:gd name="connsiteY11" fmla="*/ 1999061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17139 w 2270768"/>
                <a:gd name="connsiteY18" fmla="*/ 1997869 h 5453063"/>
                <a:gd name="connsiteX19" fmla="*/ 1823093 w 2270768"/>
                <a:gd name="connsiteY19" fmla="*/ 2105025 h 5453063"/>
                <a:gd name="connsiteX20" fmla="*/ 1983827 w 2270768"/>
                <a:gd name="connsiteY20" fmla="*/ 2416969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20711 w 2270768"/>
                <a:gd name="connsiteY11" fmla="*/ 1999061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17139 w 2270768"/>
                <a:gd name="connsiteY18" fmla="*/ 1997869 h 5453063"/>
                <a:gd name="connsiteX19" fmla="*/ 1823093 w 2270768"/>
                <a:gd name="connsiteY19" fmla="*/ 2105025 h 5453063"/>
                <a:gd name="connsiteX20" fmla="*/ 1983827 w 2270768"/>
                <a:gd name="connsiteY20" fmla="*/ 2416969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20711 w 2270768"/>
                <a:gd name="connsiteY11" fmla="*/ 1999061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17139 w 2270768"/>
                <a:gd name="connsiteY18" fmla="*/ 1997869 h 5453063"/>
                <a:gd name="connsiteX19" fmla="*/ 1823093 w 2270768"/>
                <a:gd name="connsiteY19" fmla="*/ 2105025 h 5453063"/>
                <a:gd name="connsiteX20" fmla="*/ 1983827 w 2270768"/>
                <a:gd name="connsiteY20" fmla="*/ 2416969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20711 w 2270768"/>
                <a:gd name="connsiteY11" fmla="*/ 1999061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17139 w 2270768"/>
                <a:gd name="connsiteY18" fmla="*/ 1997869 h 5453063"/>
                <a:gd name="connsiteX19" fmla="*/ 1823093 w 2270768"/>
                <a:gd name="connsiteY19" fmla="*/ 2105025 h 5453063"/>
                <a:gd name="connsiteX20" fmla="*/ 1983827 w 2270768"/>
                <a:gd name="connsiteY20" fmla="*/ 2416969 h 5453063"/>
                <a:gd name="connsiteX21" fmla="*/ 1969540 w 2270768"/>
                <a:gd name="connsiteY21" fmla="*/ 2764632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20711 w 2270768"/>
                <a:gd name="connsiteY11" fmla="*/ 1999061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17139 w 2270768"/>
                <a:gd name="connsiteY18" fmla="*/ 1997869 h 5453063"/>
                <a:gd name="connsiteX19" fmla="*/ 1823093 w 2270768"/>
                <a:gd name="connsiteY19" fmla="*/ 2105025 h 5453063"/>
                <a:gd name="connsiteX20" fmla="*/ 1983827 w 2270768"/>
                <a:gd name="connsiteY20" fmla="*/ 2416969 h 5453063"/>
                <a:gd name="connsiteX21" fmla="*/ 1969540 w 2270768"/>
                <a:gd name="connsiteY21" fmla="*/ 2764632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20711 w 2270768"/>
                <a:gd name="connsiteY11" fmla="*/ 1999061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17139 w 2270768"/>
                <a:gd name="connsiteY18" fmla="*/ 1997869 h 5453063"/>
                <a:gd name="connsiteX19" fmla="*/ 1823093 w 2270768"/>
                <a:gd name="connsiteY19" fmla="*/ 2105025 h 5453063"/>
                <a:gd name="connsiteX20" fmla="*/ 1983827 w 2270768"/>
                <a:gd name="connsiteY20" fmla="*/ 2416969 h 5453063"/>
                <a:gd name="connsiteX21" fmla="*/ 1976684 w 2270768"/>
                <a:gd name="connsiteY21" fmla="*/ 2782492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20711 w 2270768"/>
                <a:gd name="connsiteY11" fmla="*/ 1999061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17139 w 2270768"/>
                <a:gd name="connsiteY18" fmla="*/ 1997869 h 5453063"/>
                <a:gd name="connsiteX19" fmla="*/ 1823093 w 2270768"/>
                <a:gd name="connsiteY19" fmla="*/ 2105025 h 5453063"/>
                <a:gd name="connsiteX20" fmla="*/ 1983827 w 2270768"/>
                <a:gd name="connsiteY20" fmla="*/ 2416969 h 5453063"/>
                <a:gd name="connsiteX21" fmla="*/ 1976684 w 2270768"/>
                <a:gd name="connsiteY21" fmla="*/ 2782492 h 5453063"/>
                <a:gd name="connsiteX22" fmla="*/ 1856430 w 2270768"/>
                <a:gd name="connsiteY22" fmla="*/ 3167063 h 5453063"/>
                <a:gd name="connsiteX23" fmla="*/ 1774277 w 2270768"/>
                <a:gd name="connsiteY23" fmla="*/ 3626644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20711 w 2270768"/>
                <a:gd name="connsiteY11" fmla="*/ 1999061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17139 w 2270768"/>
                <a:gd name="connsiteY18" fmla="*/ 1997869 h 5453063"/>
                <a:gd name="connsiteX19" fmla="*/ 1823093 w 2270768"/>
                <a:gd name="connsiteY19" fmla="*/ 2105025 h 5453063"/>
                <a:gd name="connsiteX20" fmla="*/ 1983827 w 2270768"/>
                <a:gd name="connsiteY20" fmla="*/ 2416969 h 5453063"/>
                <a:gd name="connsiteX21" fmla="*/ 1976684 w 2270768"/>
                <a:gd name="connsiteY21" fmla="*/ 2782492 h 5453063"/>
                <a:gd name="connsiteX22" fmla="*/ 1856430 w 2270768"/>
                <a:gd name="connsiteY22" fmla="*/ 3167063 h 5453063"/>
                <a:gd name="connsiteX23" fmla="*/ 1775468 w 2270768"/>
                <a:gd name="connsiteY23" fmla="*/ 3673078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20711 w 2270768"/>
                <a:gd name="connsiteY11" fmla="*/ 1999061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17139 w 2270768"/>
                <a:gd name="connsiteY18" fmla="*/ 1997869 h 5453063"/>
                <a:gd name="connsiteX19" fmla="*/ 1823093 w 2270768"/>
                <a:gd name="connsiteY19" fmla="*/ 2105025 h 5453063"/>
                <a:gd name="connsiteX20" fmla="*/ 1983827 w 2270768"/>
                <a:gd name="connsiteY20" fmla="*/ 2416969 h 5453063"/>
                <a:gd name="connsiteX21" fmla="*/ 1976684 w 2270768"/>
                <a:gd name="connsiteY21" fmla="*/ 2782492 h 5453063"/>
                <a:gd name="connsiteX22" fmla="*/ 1856430 w 2270768"/>
                <a:gd name="connsiteY22" fmla="*/ 3167063 h 5453063"/>
                <a:gd name="connsiteX23" fmla="*/ 1775468 w 2270768"/>
                <a:gd name="connsiteY23" fmla="*/ 3673078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20711 w 2270768"/>
                <a:gd name="connsiteY11" fmla="*/ 1999061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17139 w 2270768"/>
                <a:gd name="connsiteY18" fmla="*/ 1997869 h 5453063"/>
                <a:gd name="connsiteX19" fmla="*/ 1823093 w 2270768"/>
                <a:gd name="connsiteY19" fmla="*/ 2105025 h 5453063"/>
                <a:gd name="connsiteX20" fmla="*/ 1983827 w 2270768"/>
                <a:gd name="connsiteY20" fmla="*/ 2416969 h 5453063"/>
                <a:gd name="connsiteX21" fmla="*/ 1976684 w 2270768"/>
                <a:gd name="connsiteY21" fmla="*/ 2782492 h 5453063"/>
                <a:gd name="connsiteX22" fmla="*/ 1856430 w 2270768"/>
                <a:gd name="connsiteY22" fmla="*/ 3167063 h 5453063"/>
                <a:gd name="connsiteX23" fmla="*/ 1775468 w 2270768"/>
                <a:gd name="connsiteY23" fmla="*/ 3673078 h 5453063"/>
                <a:gd name="connsiteX24" fmla="*/ 1477811 w 2270768"/>
                <a:gd name="connsiteY24" fmla="*/ 4510088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20711 w 2270768"/>
                <a:gd name="connsiteY11" fmla="*/ 1999061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17139 w 2270768"/>
                <a:gd name="connsiteY18" fmla="*/ 1997869 h 5453063"/>
                <a:gd name="connsiteX19" fmla="*/ 1823093 w 2270768"/>
                <a:gd name="connsiteY19" fmla="*/ 2105025 h 5453063"/>
                <a:gd name="connsiteX20" fmla="*/ 1983827 w 2270768"/>
                <a:gd name="connsiteY20" fmla="*/ 2416969 h 5453063"/>
                <a:gd name="connsiteX21" fmla="*/ 1976684 w 2270768"/>
                <a:gd name="connsiteY21" fmla="*/ 2782492 h 5453063"/>
                <a:gd name="connsiteX22" fmla="*/ 1856430 w 2270768"/>
                <a:gd name="connsiteY22" fmla="*/ 3167063 h 5453063"/>
                <a:gd name="connsiteX23" fmla="*/ 1775468 w 2270768"/>
                <a:gd name="connsiteY23" fmla="*/ 3673078 h 5453063"/>
                <a:gd name="connsiteX24" fmla="*/ 1477811 w 2270768"/>
                <a:gd name="connsiteY24" fmla="*/ 4510088 h 5453063"/>
                <a:gd name="connsiteX25" fmla="*/ 1389705 w 2270768"/>
                <a:gd name="connsiteY25" fmla="*/ 4826794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20711 w 2270768"/>
                <a:gd name="connsiteY11" fmla="*/ 1999061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17139 w 2270768"/>
                <a:gd name="connsiteY18" fmla="*/ 1997869 h 5453063"/>
                <a:gd name="connsiteX19" fmla="*/ 1823093 w 2270768"/>
                <a:gd name="connsiteY19" fmla="*/ 2105025 h 5453063"/>
                <a:gd name="connsiteX20" fmla="*/ 1983827 w 2270768"/>
                <a:gd name="connsiteY20" fmla="*/ 2416969 h 5453063"/>
                <a:gd name="connsiteX21" fmla="*/ 1976684 w 2270768"/>
                <a:gd name="connsiteY21" fmla="*/ 2782492 h 5453063"/>
                <a:gd name="connsiteX22" fmla="*/ 1856430 w 2270768"/>
                <a:gd name="connsiteY22" fmla="*/ 3167063 h 5453063"/>
                <a:gd name="connsiteX23" fmla="*/ 1775468 w 2270768"/>
                <a:gd name="connsiteY23" fmla="*/ 3673078 h 5453063"/>
                <a:gd name="connsiteX24" fmla="*/ 1477811 w 2270768"/>
                <a:gd name="connsiteY24" fmla="*/ 4510088 h 5453063"/>
                <a:gd name="connsiteX25" fmla="*/ 1389705 w 2270768"/>
                <a:gd name="connsiteY25" fmla="*/ 4826794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20711 w 2270768"/>
                <a:gd name="connsiteY11" fmla="*/ 1999061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17139 w 2270768"/>
                <a:gd name="connsiteY18" fmla="*/ 1997869 h 5453063"/>
                <a:gd name="connsiteX19" fmla="*/ 1823093 w 2270768"/>
                <a:gd name="connsiteY19" fmla="*/ 2105025 h 5453063"/>
                <a:gd name="connsiteX20" fmla="*/ 1983827 w 2270768"/>
                <a:gd name="connsiteY20" fmla="*/ 2416969 h 5453063"/>
                <a:gd name="connsiteX21" fmla="*/ 1976684 w 2270768"/>
                <a:gd name="connsiteY21" fmla="*/ 2782492 h 5453063"/>
                <a:gd name="connsiteX22" fmla="*/ 1856430 w 2270768"/>
                <a:gd name="connsiteY22" fmla="*/ 3167063 h 5453063"/>
                <a:gd name="connsiteX23" fmla="*/ 1775468 w 2270768"/>
                <a:gd name="connsiteY23" fmla="*/ 3673078 h 5453063"/>
                <a:gd name="connsiteX24" fmla="*/ 1477811 w 2270768"/>
                <a:gd name="connsiteY24" fmla="*/ 4510088 h 5453063"/>
                <a:gd name="connsiteX25" fmla="*/ 1389705 w 2270768"/>
                <a:gd name="connsiteY25" fmla="*/ 4826794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3795 w 2270768"/>
                <a:gd name="connsiteY28" fmla="*/ 526375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20711 w 2270768"/>
                <a:gd name="connsiteY11" fmla="*/ 1999061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17139 w 2270768"/>
                <a:gd name="connsiteY18" fmla="*/ 1997869 h 5453063"/>
                <a:gd name="connsiteX19" fmla="*/ 1823093 w 2270768"/>
                <a:gd name="connsiteY19" fmla="*/ 2105025 h 5453063"/>
                <a:gd name="connsiteX20" fmla="*/ 1983827 w 2270768"/>
                <a:gd name="connsiteY20" fmla="*/ 2416969 h 5453063"/>
                <a:gd name="connsiteX21" fmla="*/ 1976684 w 2270768"/>
                <a:gd name="connsiteY21" fmla="*/ 2782492 h 5453063"/>
                <a:gd name="connsiteX22" fmla="*/ 1856430 w 2270768"/>
                <a:gd name="connsiteY22" fmla="*/ 3167063 h 5453063"/>
                <a:gd name="connsiteX23" fmla="*/ 1775468 w 2270768"/>
                <a:gd name="connsiteY23" fmla="*/ 3673078 h 5453063"/>
                <a:gd name="connsiteX24" fmla="*/ 1477811 w 2270768"/>
                <a:gd name="connsiteY24" fmla="*/ 4510088 h 5453063"/>
                <a:gd name="connsiteX25" fmla="*/ 1389705 w 2270768"/>
                <a:gd name="connsiteY25" fmla="*/ 4826794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3795 w 2270768"/>
                <a:gd name="connsiteY28" fmla="*/ 5263753 h 5453063"/>
                <a:gd name="connsiteX29" fmla="*/ 1642118 w 2270768"/>
                <a:gd name="connsiteY29" fmla="*/ 5262563 h 5453063"/>
                <a:gd name="connsiteX30" fmla="*/ 1395658 w 2270768"/>
                <a:gd name="connsiteY30" fmla="*/ 5138737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20711 w 2270768"/>
                <a:gd name="connsiteY11" fmla="*/ 1999061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17139 w 2270768"/>
                <a:gd name="connsiteY18" fmla="*/ 1997869 h 5453063"/>
                <a:gd name="connsiteX19" fmla="*/ 1823093 w 2270768"/>
                <a:gd name="connsiteY19" fmla="*/ 2105025 h 5453063"/>
                <a:gd name="connsiteX20" fmla="*/ 1983827 w 2270768"/>
                <a:gd name="connsiteY20" fmla="*/ 2416969 h 5453063"/>
                <a:gd name="connsiteX21" fmla="*/ 1976684 w 2270768"/>
                <a:gd name="connsiteY21" fmla="*/ 2782492 h 5453063"/>
                <a:gd name="connsiteX22" fmla="*/ 1856430 w 2270768"/>
                <a:gd name="connsiteY22" fmla="*/ 3167063 h 5453063"/>
                <a:gd name="connsiteX23" fmla="*/ 1775468 w 2270768"/>
                <a:gd name="connsiteY23" fmla="*/ 3673078 h 5453063"/>
                <a:gd name="connsiteX24" fmla="*/ 1477811 w 2270768"/>
                <a:gd name="connsiteY24" fmla="*/ 4510088 h 5453063"/>
                <a:gd name="connsiteX25" fmla="*/ 1389705 w 2270768"/>
                <a:gd name="connsiteY25" fmla="*/ 4826794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3795 w 2270768"/>
                <a:gd name="connsiteY28" fmla="*/ 5263753 h 5453063"/>
                <a:gd name="connsiteX29" fmla="*/ 1642118 w 2270768"/>
                <a:gd name="connsiteY29" fmla="*/ 5262563 h 5453063"/>
                <a:gd name="connsiteX30" fmla="*/ 1395658 w 2270768"/>
                <a:gd name="connsiteY30" fmla="*/ 5138737 h 5453063"/>
                <a:gd name="connsiteX31" fmla="*/ 1332555 w 2270768"/>
                <a:gd name="connsiteY31" fmla="*/ 5167313 h 5453063"/>
                <a:gd name="connsiteX32" fmla="*/ 1232543 w 2270768"/>
                <a:gd name="connsiteY32" fmla="*/ 5120879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20711 w 2270768"/>
                <a:gd name="connsiteY11" fmla="*/ 1999061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17139 w 2270768"/>
                <a:gd name="connsiteY18" fmla="*/ 1997869 h 5453063"/>
                <a:gd name="connsiteX19" fmla="*/ 1823093 w 2270768"/>
                <a:gd name="connsiteY19" fmla="*/ 2105025 h 5453063"/>
                <a:gd name="connsiteX20" fmla="*/ 1983827 w 2270768"/>
                <a:gd name="connsiteY20" fmla="*/ 2416969 h 5453063"/>
                <a:gd name="connsiteX21" fmla="*/ 1976684 w 2270768"/>
                <a:gd name="connsiteY21" fmla="*/ 2782492 h 5453063"/>
                <a:gd name="connsiteX22" fmla="*/ 1856430 w 2270768"/>
                <a:gd name="connsiteY22" fmla="*/ 3167063 h 5453063"/>
                <a:gd name="connsiteX23" fmla="*/ 1775468 w 2270768"/>
                <a:gd name="connsiteY23" fmla="*/ 3673078 h 5453063"/>
                <a:gd name="connsiteX24" fmla="*/ 1477811 w 2270768"/>
                <a:gd name="connsiteY24" fmla="*/ 4510088 h 5453063"/>
                <a:gd name="connsiteX25" fmla="*/ 1389705 w 2270768"/>
                <a:gd name="connsiteY25" fmla="*/ 4826794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3795 w 2270768"/>
                <a:gd name="connsiteY28" fmla="*/ 5263753 h 5453063"/>
                <a:gd name="connsiteX29" fmla="*/ 1642118 w 2270768"/>
                <a:gd name="connsiteY29" fmla="*/ 5262563 h 5453063"/>
                <a:gd name="connsiteX30" fmla="*/ 1395658 w 2270768"/>
                <a:gd name="connsiteY30" fmla="*/ 5138737 h 5453063"/>
                <a:gd name="connsiteX31" fmla="*/ 1332555 w 2270768"/>
                <a:gd name="connsiteY31" fmla="*/ 5167313 h 5453063"/>
                <a:gd name="connsiteX32" fmla="*/ 1232543 w 2270768"/>
                <a:gd name="connsiteY32" fmla="*/ 5120879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20711 w 2270768"/>
                <a:gd name="connsiteY11" fmla="*/ 1999061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17139 w 2270768"/>
                <a:gd name="connsiteY18" fmla="*/ 1997869 h 5453063"/>
                <a:gd name="connsiteX19" fmla="*/ 1823093 w 2270768"/>
                <a:gd name="connsiteY19" fmla="*/ 2105025 h 5453063"/>
                <a:gd name="connsiteX20" fmla="*/ 1983827 w 2270768"/>
                <a:gd name="connsiteY20" fmla="*/ 2416969 h 5453063"/>
                <a:gd name="connsiteX21" fmla="*/ 1976684 w 2270768"/>
                <a:gd name="connsiteY21" fmla="*/ 2782492 h 5453063"/>
                <a:gd name="connsiteX22" fmla="*/ 1856430 w 2270768"/>
                <a:gd name="connsiteY22" fmla="*/ 3167063 h 5453063"/>
                <a:gd name="connsiteX23" fmla="*/ 1775468 w 2270768"/>
                <a:gd name="connsiteY23" fmla="*/ 3673078 h 5453063"/>
                <a:gd name="connsiteX24" fmla="*/ 1477811 w 2270768"/>
                <a:gd name="connsiteY24" fmla="*/ 4510088 h 5453063"/>
                <a:gd name="connsiteX25" fmla="*/ 1389705 w 2270768"/>
                <a:gd name="connsiteY25" fmla="*/ 4826794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3795 w 2270768"/>
                <a:gd name="connsiteY28" fmla="*/ 5263753 h 5453063"/>
                <a:gd name="connsiteX29" fmla="*/ 1642118 w 2270768"/>
                <a:gd name="connsiteY29" fmla="*/ 5262563 h 5453063"/>
                <a:gd name="connsiteX30" fmla="*/ 1395658 w 2270768"/>
                <a:gd name="connsiteY30" fmla="*/ 5138737 h 5453063"/>
                <a:gd name="connsiteX31" fmla="*/ 1332555 w 2270768"/>
                <a:gd name="connsiteY31" fmla="*/ 5167313 h 5453063"/>
                <a:gd name="connsiteX32" fmla="*/ 1232543 w 2270768"/>
                <a:gd name="connsiteY32" fmla="*/ 5120879 h 5453063"/>
                <a:gd name="connsiteX33" fmla="*/ 1221827 w 2270768"/>
                <a:gd name="connsiteY33" fmla="*/ 5212557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20711 w 2270768"/>
                <a:gd name="connsiteY11" fmla="*/ 1999061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17139 w 2270768"/>
                <a:gd name="connsiteY18" fmla="*/ 1997869 h 5453063"/>
                <a:gd name="connsiteX19" fmla="*/ 1823093 w 2270768"/>
                <a:gd name="connsiteY19" fmla="*/ 2105025 h 5453063"/>
                <a:gd name="connsiteX20" fmla="*/ 1983827 w 2270768"/>
                <a:gd name="connsiteY20" fmla="*/ 2416969 h 5453063"/>
                <a:gd name="connsiteX21" fmla="*/ 1976684 w 2270768"/>
                <a:gd name="connsiteY21" fmla="*/ 2782492 h 5453063"/>
                <a:gd name="connsiteX22" fmla="*/ 1856430 w 2270768"/>
                <a:gd name="connsiteY22" fmla="*/ 3167063 h 5453063"/>
                <a:gd name="connsiteX23" fmla="*/ 1775468 w 2270768"/>
                <a:gd name="connsiteY23" fmla="*/ 3673078 h 5453063"/>
                <a:gd name="connsiteX24" fmla="*/ 1477811 w 2270768"/>
                <a:gd name="connsiteY24" fmla="*/ 4510088 h 5453063"/>
                <a:gd name="connsiteX25" fmla="*/ 1389705 w 2270768"/>
                <a:gd name="connsiteY25" fmla="*/ 4826794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3795 w 2270768"/>
                <a:gd name="connsiteY28" fmla="*/ 5263753 h 5453063"/>
                <a:gd name="connsiteX29" fmla="*/ 1642118 w 2270768"/>
                <a:gd name="connsiteY29" fmla="*/ 5262563 h 5453063"/>
                <a:gd name="connsiteX30" fmla="*/ 1395658 w 2270768"/>
                <a:gd name="connsiteY30" fmla="*/ 5138737 h 5453063"/>
                <a:gd name="connsiteX31" fmla="*/ 1332555 w 2270768"/>
                <a:gd name="connsiteY31" fmla="*/ 5167313 h 5453063"/>
                <a:gd name="connsiteX32" fmla="*/ 1213493 w 2270768"/>
                <a:gd name="connsiteY32" fmla="*/ 5082779 h 5453063"/>
                <a:gd name="connsiteX33" fmla="*/ 1221827 w 2270768"/>
                <a:gd name="connsiteY33" fmla="*/ 5212557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20711 w 2270768"/>
                <a:gd name="connsiteY11" fmla="*/ 1999061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17139 w 2270768"/>
                <a:gd name="connsiteY18" fmla="*/ 1997869 h 5453063"/>
                <a:gd name="connsiteX19" fmla="*/ 1823093 w 2270768"/>
                <a:gd name="connsiteY19" fmla="*/ 2105025 h 5453063"/>
                <a:gd name="connsiteX20" fmla="*/ 1983827 w 2270768"/>
                <a:gd name="connsiteY20" fmla="*/ 2416969 h 5453063"/>
                <a:gd name="connsiteX21" fmla="*/ 1976684 w 2270768"/>
                <a:gd name="connsiteY21" fmla="*/ 2782492 h 5453063"/>
                <a:gd name="connsiteX22" fmla="*/ 1856430 w 2270768"/>
                <a:gd name="connsiteY22" fmla="*/ 3167063 h 5453063"/>
                <a:gd name="connsiteX23" fmla="*/ 1775468 w 2270768"/>
                <a:gd name="connsiteY23" fmla="*/ 3673078 h 5453063"/>
                <a:gd name="connsiteX24" fmla="*/ 1477811 w 2270768"/>
                <a:gd name="connsiteY24" fmla="*/ 4510088 h 5453063"/>
                <a:gd name="connsiteX25" fmla="*/ 1389705 w 2270768"/>
                <a:gd name="connsiteY25" fmla="*/ 4826794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3795 w 2270768"/>
                <a:gd name="connsiteY28" fmla="*/ 5263753 h 5453063"/>
                <a:gd name="connsiteX29" fmla="*/ 1642118 w 2270768"/>
                <a:gd name="connsiteY29" fmla="*/ 5262563 h 5453063"/>
                <a:gd name="connsiteX30" fmla="*/ 1395658 w 2270768"/>
                <a:gd name="connsiteY30" fmla="*/ 5138737 h 5453063"/>
                <a:gd name="connsiteX31" fmla="*/ 1332555 w 2270768"/>
                <a:gd name="connsiteY31" fmla="*/ 5167313 h 5453063"/>
                <a:gd name="connsiteX32" fmla="*/ 1213493 w 2270768"/>
                <a:gd name="connsiteY32" fmla="*/ 5082779 h 5453063"/>
                <a:gd name="connsiteX33" fmla="*/ 1224208 w 2270768"/>
                <a:gd name="connsiteY33" fmla="*/ 5239942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20711 w 2270768"/>
                <a:gd name="connsiteY11" fmla="*/ 1999061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17139 w 2270768"/>
                <a:gd name="connsiteY18" fmla="*/ 1997869 h 5453063"/>
                <a:gd name="connsiteX19" fmla="*/ 1823093 w 2270768"/>
                <a:gd name="connsiteY19" fmla="*/ 2105025 h 5453063"/>
                <a:gd name="connsiteX20" fmla="*/ 1983827 w 2270768"/>
                <a:gd name="connsiteY20" fmla="*/ 2416969 h 5453063"/>
                <a:gd name="connsiteX21" fmla="*/ 1976684 w 2270768"/>
                <a:gd name="connsiteY21" fmla="*/ 2782492 h 5453063"/>
                <a:gd name="connsiteX22" fmla="*/ 1856430 w 2270768"/>
                <a:gd name="connsiteY22" fmla="*/ 3167063 h 5453063"/>
                <a:gd name="connsiteX23" fmla="*/ 1775468 w 2270768"/>
                <a:gd name="connsiteY23" fmla="*/ 3673078 h 5453063"/>
                <a:gd name="connsiteX24" fmla="*/ 1477811 w 2270768"/>
                <a:gd name="connsiteY24" fmla="*/ 4510088 h 5453063"/>
                <a:gd name="connsiteX25" fmla="*/ 1389705 w 2270768"/>
                <a:gd name="connsiteY25" fmla="*/ 4826794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3795 w 2270768"/>
                <a:gd name="connsiteY28" fmla="*/ 5263753 h 5453063"/>
                <a:gd name="connsiteX29" fmla="*/ 1642118 w 2270768"/>
                <a:gd name="connsiteY29" fmla="*/ 5262563 h 5453063"/>
                <a:gd name="connsiteX30" fmla="*/ 1395658 w 2270768"/>
                <a:gd name="connsiteY30" fmla="*/ 5138737 h 5453063"/>
                <a:gd name="connsiteX31" fmla="*/ 1332555 w 2270768"/>
                <a:gd name="connsiteY31" fmla="*/ 5167313 h 5453063"/>
                <a:gd name="connsiteX32" fmla="*/ 1213493 w 2270768"/>
                <a:gd name="connsiteY32" fmla="*/ 5082779 h 5453063"/>
                <a:gd name="connsiteX33" fmla="*/ 1224208 w 2270768"/>
                <a:gd name="connsiteY33" fmla="*/ 5239942 h 5453063"/>
                <a:gd name="connsiteX34" fmla="*/ 1099193 w 2270768"/>
                <a:gd name="connsiteY34" fmla="*/ 5453063 h 5453063"/>
                <a:gd name="connsiteX35" fmla="*/ 1022993 w 2270768"/>
                <a:gd name="connsiteY35" fmla="*/ 5406629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20711 w 2270768"/>
                <a:gd name="connsiteY11" fmla="*/ 1999061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17139 w 2270768"/>
                <a:gd name="connsiteY18" fmla="*/ 1997869 h 5453063"/>
                <a:gd name="connsiteX19" fmla="*/ 1823093 w 2270768"/>
                <a:gd name="connsiteY19" fmla="*/ 2105025 h 5453063"/>
                <a:gd name="connsiteX20" fmla="*/ 1983827 w 2270768"/>
                <a:gd name="connsiteY20" fmla="*/ 2416969 h 5453063"/>
                <a:gd name="connsiteX21" fmla="*/ 1976684 w 2270768"/>
                <a:gd name="connsiteY21" fmla="*/ 2782492 h 5453063"/>
                <a:gd name="connsiteX22" fmla="*/ 1856430 w 2270768"/>
                <a:gd name="connsiteY22" fmla="*/ 3167063 h 5453063"/>
                <a:gd name="connsiteX23" fmla="*/ 1775468 w 2270768"/>
                <a:gd name="connsiteY23" fmla="*/ 3673078 h 5453063"/>
                <a:gd name="connsiteX24" fmla="*/ 1477811 w 2270768"/>
                <a:gd name="connsiteY24" fmla="*/ 4510088 h 5453063"/>
                <a:gd name="connsiteX25" fmla="*/ 1389705 w 2270768"/>
                <a:gd name="connsiteY25" fmla="*/ 4826794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3795 w 2270768"/>
                <a:gd name="connsiteY28" fmla="*/ 5263753 h 5453063"/>
                <a:gd name="connsiteX29" fmla="*/ 1642118 w 2270768"/>
                <a:gd name="connsiteY29" fmla="*/ 5262563 h 5453063"/>
                <a:gd name="connsiteX30" fmla="*/ 1395658 w 2270768"/>
                <a:gd name="connsiteY30" fmla="*/ 5138737 h 5453063"/>
                <a:gd name="connsiteX31" fmla="*/ 1332555 w 2270768"/>
                <a:gd name="connsiteY31" fmla="*/ 5167313 h 5453063"/>
                <a:gd name="connsiteX32" fmla="*/ 1213493 w 2270768"/>
                <a:gd name="connsiteY32" fmla="*/ 5082779 h 5453063"/>
                <a:gd name="connsiteX33" fmla="*/ 1224208 w 2270768"/>
                <a:gd name="connsiteY33" fmla="*/ 5239942 h 5453063"/>
                <a:gd name="connsiteX34" fmla="*/ 1099193 w 2270768"/>
                <a:gd name="connsiteY34" fmla="*/ 5453063 h 5453063"/>
                <a:gd name="connsiteX35" fmla="*/ 1022993 w 2270768"/>
                <a:gd name="connsiteY35" fmla="*/ 5406629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20711 w 2270768"/>
                <a:gd name="connsiteY11" fmla="*/ 1999061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17139 w 2270768"/>
                <a:gd name="connsiteY18" fmla="*/ 1997869 h 5453063"/>
                <a:gd name="connsiteX19" fmla="*/ 1823093 w 2270768"/>
                <a:gd name="connsiteY19" fmla="*/ 2105025 h 5453063"/>
                <a:gd name="connsiteX20" fmla="*/ 1983827 w 2270768"/>
                <a:gd name="connsiteY20" fmla="*/ 2416969 h 5453063"/>
                <a:gd name="connsiteX21" fmla="*/ 1976684 w 2270768"/>
                <a:gd name="connsiteY21" fmla="*/ 2782492 h 5453063"/>
                <a:gd name="connsiteX22" fmla="*/ 1856430 w 2270768"/>
                <a:gd name="connsiteY22" fmla="*/ 3167063 h 5453063"/>
                <a:gd name="connsiteX23" fmla="*/ 1775468 w 2270768"/>
                <a:gd name="connsiteY23" fmla="*/ 3673078 h 5453063"/>
                <a:gd name="connsiteX24" fmla="*/ 1477811 w 2270768"/>
                <a:gd name="connsiteY24" fmla="*/ 4510088 h 5453063"/>
                <a:gd name="connsiteX25" fmla="*/ 1389705 w 2270768"/>
                <a:gd name="connsiteY25" fmla="*/ 4826794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3795 w 2270768"/>
                <a:gd name="connsiteY28" fmla="*/ 5263753 h 5453063"/>
                <a:gd name="connsiteX29" fmla="*/ 1642118 w 2270768"/>
                <a:gd name="connsiteY29" fmla="*/ 5262563 h 5453063"/>
                <a:gd name="connsiteX30" fmla="*/ 1395658 w 2270768"/>
                <a:gd name="connsiteY30" fmla="*/ 5138737 h 5453063"/>
                <a:gd name="connsiteX31" fmla="*/ 1332555 w 2270768"/>
                <a:gd name="connsiteY31" fmla="*/ 5167313 h 5453063"/>
                <a:gd name="connsiteX32" fmla="*/ 1213493 w 2270768"/>
                <a:gd name="connsiteY32" fmla="*/ 5082779 h 5453063"/>
                <a:gd name="connsiteX33" fmla="*/ 1224208 w 2270768"/>
                <a:gd name="connsiteY33" fmla="*/ 5239942 h 5453063"/>
                <a:gd name="connsiteX34" fmla="*/ 1099193 w 2270768"/>
                <a:gd name="connsiteY34" fmla="*/ 5453063 h 5453063"/>
                <a:gd name="connsiteX35" fmla="*/ 1022993 w 2270768"/>
                <a:gd name="connsiteY35" fmla="*/ 5406629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58736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20711 w 2270768"/>
                <a:gd name="connsiteY11" fmla="*/ 1999061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17139 w 2270768"/>
                <a:gd name="connsiteY18" fmla="*/ 1997869 h 5453063"/>
                <a:gd name="connsiteX19" fmla="*/ 1823093 w 2270768"/>
                <a:gd name="connsiteY19" fmla="*/ 2105025 h 5453063"/>
                <a:gd name="connsiteX20" fmla="*/ 1983827 w 2270768"/>
                <a:gd name="connsiteY20" fmla="*/ 2416969 h 5453063"/>
                <a:gd name="connsiteX21" fmla="*/ 1976684 w 2270768"/>
                <a:gd name="connsiteY21" fmla="*/ 2782492 h 5453063"/>
                <a:gd name="connsiteX22" fmla="*/ 1856430 w 2270768"/>
                <a:gd name="connsiteY22" fmla="*/ 3167063 h 5453063"/>
                <a:gd name="connsiteX23" fmla="*/ 1775468 w 2270768"/>
                <a:gd name="connsiteY23" fmla="*/ 3673078 h 5453063"/>
                <a:gd name="connsiteX24" fmla="*/ 1477811 w 2270768"/>
                <a:gd name="connsiteY24" fmla="*/ 4510088 h 5453063"/>
                <a:gd name="connsiteX25" fmla="*/ 1389705 w 2270768"/>
                <a:gd name="connsiteY25" fmla="*/ 4826794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3795 w 2270768"/>
                <a:gd name="connsiteY28" fmla="*/ 5263753 h 5453063"/>
                <a:gd name="connsiteX29" fmla="*/ 1642118 w 2270768"/>
                <a:gd name="connsiteY29" fmla="*/ 5262563 h 5453063"/>
                <a:gd name="connsiteX30" fmla="*/ 1395658 w 2270768"/>
                <a:gd name="connsiteY30" fmla="*/ 5138737 h 5453063"/>
                <a:gd name="connsiteX31" fmla="*/ 1332555 w 2270768"/>
                <a:gd name="connsiteY31" fmla="*/ 5167313 h 5453063"/>
                <a:gd name="connsiteX32" fmla="*/ 1213493 w 2270768"/>
                <a:gd name="connsiteY32" fmla="*/ 5082779 h 5453063"/>
                <a:gd name="connsiteX33" fmla="*/ 1224208 w 2270768"/>
                <a:gd name="connsiteY33" fmla="*/ 5239942 h 5453063"/>
                <a:gd name="connsiteX34" fmla="*/ 1099193 w 2270768"/>
                <a:gd name="connsiteY34" fmla="*/ 5453063 h 5453063"/>
                <a:gd name="connsiteX35" fmla="*/ 1022993 w 2270768"/>
                <a:gd name="connsiteY35" fmla="*/ 5406629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58736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20711 w 2270768"/>
                <a:gd name="connsiteY11" fmla="*/ 1999061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17139 w 2270768"/>
                <a:gd name="connsiteY18" fmla="*/ 1997869 h 5453063"/>
                <a:gd name="connsiteX19" fmla="*/ 1823093 w 2270768"/>
                <a:gd name="connsiteY19" fmla="*/ 2105025 h 5453063"/>
                <a:gd name="connsiteX20" fmla="*/ 1983827 w 2270768"/>
                <a:gd name="connsiteY20" fmla="*/ 2416969 h 5453063"/>
                <a:gd name="connsiteX21" fmla="*/ 1976684 w 2270768"/>
                <a:gd name="connsiteY21" fmla="*/ 2782492 h 5453063"/>
                <a:gd name="connsiteX22" fmla="*/ 1856430 w 2270768"/>
                <a:gd name="connsiteY22" fmla="*/ 3167063 h 5453063"/>
                <a:gd name="connsiteX23" fmla="*/ 1775468 w 2270768"/>
                <a:gd name="connsiteY23" fmla="*/ 3673078 h 5453063"/>
                <a:gd name="connsiteX24" fmla="*/ 1477811 w 2270768"/>
                <a:gd name="connsiteY24" fmla="*/ 4510088 h 5453063"/>
                <a:gd name="connsiteX25" fmla="*/ 1389705 w 2270768"/>
                <a:gd name="connsiteY25" fmla="*/ 4826794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3795 w 2270768"/>
                <a:gd name="connsiteY28" fmla="*/ 5263753 h 5453063"/>
                <a:gd name="connsiteX29" fmla="*/ 1642118 w 2270768"/>
                <a:gd name="connsiteY29" fmla="*/ 5262563 h 5453063"/>
                <a:gd name="connsiteX30" fmla="*/ 1395658 w 2270768"/>
                <a:gd name="connsiteY30" fmla="*/ 5138737 h 5453063"/>
                <a:gd name="connsiteX31" fmla="*/ 1332555 w 2270768"/>
                <a:gd name="connsiteY31" fmla="*/ 5167313 h 5453063"/>
                <a:gd name="connsiteX32" fmla="*/ 1213493 w 2270768"/>
                <a:gd name="connsiteY32" fmla="*/ 5082779 h 5453063"/>
                <a:gd name="connsiteX33" fmla="*/ 1224208 w 2270768"/>
                <a:gd name="connsiteY33" fmla="*/ 5239942 h 5453063"/>
                <a:gd name="connsiteX34" fmla="*/ 1099193 w 2270768"/>
                <a:gd name="connsiteY34" fmla="*/ 5453063 h 5453063"/>
                <a:gd name="connsiteX35" fmla="*/ 1022993 w 2270768"/>
                <a:gd name="connsiteY35" fmla="*/ 5406629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58736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</a:cxnLst>
              <a:rect l="l" t="t" r="r" b="b"/>
              <a:pathLst>
                <a:path w="2270768" h="5453063">
                  <a:moveTo>
                    <a:pt x="1356367" y="66675"/>
                  </a:moveTo>
                  <a:lnTo>
                    <a:pt x="1449236" y="196453"/>
                  </a:lnTo>
                  <a:lnTo>
                    <a:pt x="1427806" y="304799"/>
                  </a:lnTo>
                  <a:lnTo>
                    <a:pt x="1508768" y="466725"/>
                  </a:lnTo>
                  <a:cubicBezTo>
                    <a:pt x="1539724" y="652861"/>
                    <a:pt x="1499243" y="660400"/>
                    <a:pt x="1494480" y="757238"/>
                  </a:cubicBezTo>
                  <a:lnTo>
                    <a:pt x="1427805" y="928688"/>
                  </a:lnTo>
                  <a:lnTo>
                    <a:pt x="1589730" y="917973"/>
                  </a:lnTo>
                  <a:cubicBezTo>
                    <a:pt x="1736178" y="1002904"/>
                    <a:pt x="1819521" y="1097360"/>
                    <a:pt x="1938584" y="1183482"/>
                  </a:cubicBezTo>
                  <a:lnTo>
                    <a:pt x="2252909" y="1508522"/>
                  </a:lnTo>
                  <a:lnTo>
                    <a:pt x="2270768" y="1552575"/>
                  </a:lnTo>
                  <a:lnTo>
                    <a:pt x="1961205" y="1871663"/>
                  </a:lnTo>
                  <a:lnTo>
                    <a:pt x="1820711" y="1999061"/>
                  </a:lnTo>
                  <a:lnTo>
                    <a:pt x="1723080" y="1947863"/>
                  </a:lnTo>
                  <a:lnTo>
                    <a:pt x="2030261" y="1552576"/>
                  </a:lnTo>
                  <a:cubicBezTo>
                    <a:pt x="1905245" y="1456532"/>
                    <a:pt x="1813568" y="1347391"/>
                    <a:pt x="1655214" y="1264444"/>
                  </a:cubicBezTo>
                  <a:cubicBezTo>
                    <a:pt x="1654024" y="1319213"/>
                    <a:pt x="1652833" y="1373981"/>
                    <a:pt x="1651643" y="1428750"/>
                  </a:cubicBezTo>
                  <a:cubicBezTo>
                    <a:pt x="1631005" y="1476375"/>
                    <a:pt x="1611558" y="1533525"/>
                    <a:pt x="1573061" y="1571625"/>
                  </a:cubicBezTo>
                  <a:cubicBezTo>
                    <a:pt x="1588142" y="1648222"/>
                    <a:pt x="1586556" y="1739105"/>
                    <a:pt x="1618305" y="1801415"/>
                  </a:cubicBezTo>
                  <a:cubicBezTo>
                    <a:pt x="1655215" y="1909761"/>
                    <a:pt x="1729032" y="1952625"/>
                    <a:pt x="1817139" y="1997869"/>
                  </a:cubicBezTo>
                  <a:lnTo>
                    <a:pt x="1823093" y="2105025"/>
                  </a:lnTo>
                  <a:cubicBezTo>
                    <a:pt x="1876671" y="2209006"/>
                    <a:pt x="1931440" y="2271316"/>
                    <a:pt x="1983827" y="2416969"/>
                  </a:cubicBezTo>
                  <a:cubicBezTo>
                    <a:pt x="2015577" y="2596754"/>
                    <a:pt x="2008038" y="2647951"/>
                    <a:pt x="1976684" y="2782492"/>
                  </a:cubicBezTo>
                  <a:lnTo>
                    <a:pt x="1856430" y="3167063"/>
                  </a:lnTo>
                  <a:cubicBezTo>
                    <a:pt x="1829443" y="3335735"/>
                    <a:pt x="1783405" y="3407965"/>
                    <a:pt x="1775468" y="3673078"/>
                  </a:cubicBezTo>
                  <a:lnTo>
                    <a:pt x="1477811" y="4510088"/>
                  </a:lnTo>
                  <a:lnTo>
                    <a:pt x="1389705" y="4826794"/>
                  </a:lnTo>
                  <a:cubicBezTo>
                    <a:pt x="1454793" y="4939506"/>
                    <a:pt x="1519880" y="5028407"/>
                    <a:pt x="1584968" y="5129213"/>
                  </a:cubicBezTo>
                  <a:lnTo>
                    <a:pt x="1727843" y="5219700"/>
                  </a:lnTo>
                  <a:lnTo>
                    <a:pt x="1733795" y="5263753"/>
                  </a:lnTo>
                  <a:lnTo>
                    <a:pt x="1642118" y="5262563"/>
                  </a:lnTo>
                  <a:lnTo>
                    <a:pt x="1395658" y="5138737"/>
                  </a:lnTo>
                  <a:lnTo>
                    <a:pt x="1332555" y="5167313"/>
                  </a:lnTo>
                  <a:cubicBezTo>
                    <a:pt x="1261118" y="5166123"/>
                    <a:pt x="1246830" y="5098257"/>
                    <a:pt x="1213493" y="5082779"/>
                  </a:cubicBezTo>
                  <a:lnTo>
                    <a:pt x="1224208" y="5239942"/>
                  </a:lnTo>
                  <a:lnTo>
                    <a:pt x="1099193" y="5453063"/>
                  </a:lnTo>
                  <a:cubicBezTo>
                    <a:pt x="1073793" y="5437585"/>
                    <a:pt x="1065061" y="5461398"/>
                    <a:pt x="1022993" y="5406629"/>
                  </a:cubicBezTo>
                  <a:lnTo>
                    <a:pt x="1022993" y="5148263"/>
                  </a:lnTo>
                  <a:lnTo>
                    <a:pt x="1184918" y="4848225"/>
                  </a:lnTo>
                  <a:cubicBezTo>
                    <a:pt x="1209524" y="4597400"/>
                    <a:pt x="1207936" y="4473972"/>
                    <a:pt x="1258736" y="4095750"/>
                  </a:cubicBezTo>
                  <a:cubicBezTo>
                    <a:pt x="1312712" y="3857228"/>
                    <a:pt x="1369068" y="3716338"/>
                    <a:pt x="1424234" y="3526632"/>
                  </a:cubicBezTo>
                  <a:lnTo>
                    <a:pt x="1261118" y="3328988"/>
                  </a:lnTo>
                  <a:lnTo>
                    <a:pt x="1146818" y="2981325"/>
                  </a:lnTo>
                  <a:lnTo>
                    <a:pt x="1089668" y="2671763"/>
                  </a:lnTo>
                  <a:cubicBezTo>
                    <a:pt x="1089271" y="2424112"/>
                    <a:pt x="1115068" y="2281238"/>
                    <a:pt x="1127768" y="2085975"/>
                  </a:cubicBezTo>
                  <a:lnTo>
                    <a:pt x="946793" y="1640681"/>
                  </a:lnTo>
                  <a:lnTo>
                    <a:pt x="859878" y="1462088"/>
                  </a:lnTo>
                  <a:lnTo>
                    <a:pt x="784868" y="2143125"/>
                  </a:lnTo>
                  <a:lnTo>
                    <a:pt x="940839" y="2565797"/>
                  </a:lnTo>
                  <a:lnTo>
                    <a:pt x="981321" y="2778919"/>
                  </a:lnTo>
                  <a:lnTo>
                    <a:pt x="1068236" y="2896791"/>
                  </a:lnTo>
                  <a:cubicBezTo>
                    <a:pt x="1069427" y="2960688"/>
                    <a:pt x="1068236" y="2971007"/>
                    <a:pt x="1069427" y="3034904"/>
                  </a:cubicBezTo>
                  <a:lnTo>
                    <a:pt x="1039662" y="3155156"/>
                  </a:lnTo>
                  <a:lnTo>
                    <a:pt x="808680" y="3183731"/>
                  </a:lnTo>
                  <a:lnTo>
                    <a:pt x="749149" y="3074195"/>
                  </a:lnTo>
                  <a:lnTo>
                    <a:pt x="827730" y="2947988"/>
                  </a:lnTo>
                  <a:lnTo>
                    <a:pt x="903930" y="2957513"/>
                  </a:lnTo>
                  <a:lnTo>
                    <a:pt x="913455" y="2909888"/>
                  </a:lnTo>
                  <a:cubicBezTo>
                    <a:pt x="867815" y="2811860"/>
                    <a:pt x="813840" y="2732882"/>
                    <a:pt x="776534" y="2615804"/>
                  </a:cubicBezTo>
                  <a:cubicBezTo>
                    <a:pt x="734861" y="2455467"/>
                    <a:pt x="676521" y="2335609"/>
                    <a:pt x="626514" y="2195512"/>
                  </a:cubicBezTo>
                  <a:cubicBezTo>
                    <a:pt x="613020" y="1921668"/>
                    <a:pt x="620958" y="1662113"/>
                    <a:pt x="618180" y="1395413"/>
                  </a:cubicBezTo>
                  <a:lnTo>
                    <a:pt x="543171" y="1590675"/>
                  </a:lnTo>
                  <a:cubicBezTo>
                    <a:pt x="501499" y="1627584"/>
                    <a:pt x="490784" y="1651398"/>
                    <a:pt x="397915" y="1710928"/>
                  </a:cubicBezTo>
                  <a:cubicBezTo>
                    <a:pt x="338780" y="1754187"/>
                    <a:pt x="259405" y="1798639"/>
                    <a:pt x="178839" y="1877616"/>
                  </a:cubicBezTo>
                  <a:cubicBezTo>
                    <a:pt x="169711" y="1912144"/>
                    <a:pt x="159194" y="1931392"/>
                    <a:pt x="151455" y="1981200"/>
                  </a:cubicBezTo>
                  <a:cubicBezTo>
                    <a:pt x="143716" y="2031008"/>
                    <a:pt x="138755" y="2111375"/>
                    <a:pt x="132405" y="2176463"/>
                  </a:cubicBezTo>
                  <a:lnTo>
                    <a:pt x="141930" y="2260998"/>
                  </a:lnTo>
                  <a:cubicBezTo>
                    <a:pt x="73668" y="2228851"/>
                    <a:pt x="62555" y="2172891"/>
                    <a:pt x="22868" y="2128838"/>
                  </a:cubicBezTo>
                  <a:cubicBezTo>
                    <a:pt x="15724" y="2034382"/>
                    <a:pt x="-5707" y="1975644"/>
                    <a:pt x="1437" y="1845469"/>
                  </a:cubicBezTo>
                  <a:cubicBezTo>
                    <a:pt x="41918" y="1710531"/>
                    <a:pt x="160980" y="1568451"/>
                    <a:pt x="91924" y="1585913"/>
                  </a:cubicBezTo>
                  <a:cubicBezTo>
                    <a:pt x="90336" y="1477962"/>
                    <a:pt x="181618" y="1422400"/>
                    <a:pt x="230037" y="1345406"/>
                  </a:cubicBezTo>
                  <a:cubicBezTo>
                    <a:pt x="460224" y="1237457"/>
                    <a:pt x="454668" y="1227137"/>
                    <a:pt x="565793" y="1152525"/>
                  </a:cubicBezTo>
                  <a:lnTo>
                    <a:pt x="584843" y="990600"/>
                  </a:lnTo>
                  <a:lnTo>
                    <a:pt x="565793" y="758428"/>
                  </a:lnTo>
                  <a:cubicBezTo>
                    <a:pt x="654692" y="596503"/>
                    <a:pt x="657868" y="517923"/>
                    <a:pt x="694380" y="400051"/>
                  </a:cubicBezTo>
                  <a:cubicBezTo>
                    <a:pt x="754308" y="311151"/>
                    <a:pt x="783280" y="216298"/>
                    <a:pt x="874164" y="133351"/>
                  </a:cubicBezTo>
                  <a:cubicBezTo>
                    <a:pt x="970208" y="41276"/>
                    <a:pt x="1026961" y="28971"/>
                    <a:pt x="1123005" y="0"/>
                  </a:cubicBezTo>
                  <a:cubicBezTo>
                    <a:pt x="1231352" y="25003"/>
                    <a:pt x="1270642" y="38100"/>
                    <a:pt x="1356367" y="66675"/>
                  </a:cubicBezTo>
                  <a:close/>
                </a:path>
              </a:pathLst>
            </a:custGeom>
            <a:solidFill>
              <a:srgbClr val="FFD85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l-PL"/>
            </a:p>
          </p:txBody>
        </p:sp>
        <p:pic>
          <p:nvPicPr>
            <p:cNvPr id="14" name="Obraz 13">
              <a:extLst>
                <a:ext uri="{FF2B5EF4-FFF2-40B4-BE49-F238E27FC236}">
                  <a16:creationId xmlns:a16="http://schemas.microsoft.com/office/drawing/2014/main" id="{07383FF0-BFD1-4500-9A07-5EFC4CD8B584}"/>
                </a:ext>
              </a:extLst>
            </p:cNvPr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623936" y="239180"/>
              <a:ext cx="2490221" cy="6836678"/>
            </a:xfrm>
            <a:prstGeom prst="rect">
              <a:avLst/>
            </a:prstGeom>
          </p:spPr>
        </p:pic>
      </p:grpSp>
    </p:spTree>
    <p:custDataLst>
      <p:tags r:id="rId1"/>
    </p:custDataLst>
    <p:extLst>
      <p:ext uri="{BB962C8B-B14F-4D97-AF65-F5344CB8AC3E}">
        <p14:creationId xmlns:p14="http://schemas.microsoft.com/office/powerpoint/2010/main" val="3338757395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numeru slajdu 1">
            <a:extLst>
              <a:ext uri="{FF2B5EF4-FFF2-40B4-BE49-F238E27FC236}">
                <a16:creationId xmlns:a16="http://schemas.microsoft.com/office/drawing/2014/main" id="{DD7D0E57-D313-4B20-B71A-253D34F5E29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9677609" y="6696000"/>
            <a:ext cx="2986299" cy="499952"/>
          </a:xfrm>
        </p:spPr>
        <p:txBody>
          <a:bodyPr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fld id="{738616D8-309D-44F8-869A-17BF40B11BFA}" type="slidenum">
              <a:rPr lang="pl-PL" sz="1701" kern="0" smtClean="0">
                <a:solidFill>
                  <a:schemeClr val="bg2"/>
                </a:solidFill>
              </a:rPr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t>20</a:t>
            </a:fld>
            <a:endParaRPr lang="pl-PL" sz="1701" kern="0" dirty="0">
              <a:solidFill>
                <a:schemeClr val="bg2"/>
              </a:solidFill>
            </a:endParaRPr>
          </a:p>
        </p:txBody>
      </p:sp>
      <p:sp>
        <p:nvSpPr>
          <p:cNvPr id="59" name="pole tekstowe 58">
            <a:extLst>
              <a:ext uri="{FF2B5EF4-FFF2-40B4-BE49-F238E27FC236}">
                <a16:creationId xmlns:a16="http://schemas.microsoft.com/office/drawing/2014/main" id="{5D181678-D819-4916-8B16-F27C15EA5702}"/>
              </a:ext>
            </a:extLst>
          </p:cNvPr>
          <p:cNvSpPr txBox="1"/>
          <p:nvPr/>
        </p:nvSpPr>
        <p:spPr>
          <a:xfrm>
            <a:off x="4292063" y="3300116"/>
            <a:ext cx="4536758" cy="70788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eaLnBrk="1" hangingPunct="1">
              <a:defRPr/>
            </a:pPr>
            <a:r>
              <a:rPr lang="pl-PL" sz="4000" b="1" dirty="0">
                <a:solidFill>
                  <a:srgbClr val="FF0000"/>
                </a:solidFill>
              </a:rPr>
              <a:t>PSYCHICZNA</a:t>
            </a:r>
          </a:p>
        </p:txBody>
      </p:sp>
      <p:sp>
        <p:nvSpPr>
          <p:cNvPr id="60" name="pole tekstowe 59">
            <a:extLst>
              <a:ext uri="{FF2B5EF4-FFF2-40B4-BE49-F238E27FC236}">
                <a16:creationId xmlns:a16="http://schemas.microsoft.com/office/drawing/2014/main" id="{63323966-FE87-4B23-9DF6-B2B049E21CF0}"/>
              </a:ext>
            </a:extLst>
          </p:cNvPr>
          <p:cNvSpPr txBox="1"/>
          <p:nvPr/>
        </p:nvSpPr>
        <p:spPr>
          <a:xfrm>
            <a:off x="4551371" y="4391744"/>
            <a:ext cx="4018142" cy="70788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eaLnBrk="1" hangingPunct="1">
              <a:defRPr/>
            </a:pPr>
            <a:r>
              <a:rPr lang="pl-PL" sz="4000" b="1" dirty="0">
                <a:solidFill>
                  <a:srgbClr val="FFD13F"/>
                </a:solidFill>
              </a:rPr>
              <a:t>SOMATYCZNA</a:t>
            </a:r>
          </a:p>
        </p:txBody>
      </p:sp>
      <p:sp>
        <p:nvSpPr>
          <p:cNvPr id="61" name="pole tekstowe 60">
            <a:extLst>
              <a:ext uri="{FF2B5EF4-FFF2-40B4-BE49-F238E27FC236}">
                <a16:creationId xmlns:a16="http://schemas.microsoft.com/office/drawing/2014/main" id="{EC287D2B-4ED5-4542-A100-CBB81CC7229E}"/>
              </a:ext>
            </a:extLst>
          </p:cNvPr>
          <p:cNvSpPr txBox="1"/>
          <p:nvPr/>
        </p:nvSpPr>
        <p:spPr>
          <a:xfrm>
            <a:off x="4292063" y="2208487"/>
            <a:ext cx="4536758" cy="70788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eaLnBrk="1" hangingPunct="1">
              <a:defRPr/>
            </a:pPr>
            <a:r>
              <a:rPr lang="pl-PL" sz="4000" b="1" dirty="0">
                <a:solidFill>
                  <a:srgbClr val="2078D1"/>
                </a:solidFill>
              </a:rPr>
              <a:t>ROZUMNA</a:t>
            </a:r>
          </a:p>
        </p:txBody>
      </p:sp>
      <p:sp>
        <p:nvSpPr>
          <p:cNvPr id="24" name="pole tekstowe 23">
            <a:extLst>
              <a:ext uri="{FF2B5EF4-FFF2-40B4-BE49-F238E27FC236}">
                <a16:creationId xmlns:a16="http://schemas.microsoft.com/office/drawing/2014/main" id="{F13CAF91-2BC6-4D4F-AD31-86FAF63D06B9}"/>
              </a:ext>
            </a:extLst>
          </p:cNvPr>
          <p:cNvSpPr txBox="1"/>
          <p:nvPr/>
        </p:nvSpPr>
        <p:spPr>
          <a:xfrm>
            <a:off x="4671020" y="691460"/>
            <a:ext cx="3965483" cy="110799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eaLnBrk="1" hangingPunct="1">
              <a:defRPr/>
            </a:pPr>
            <a:r>
              <a:rPr lang="pl-PL" sz="6600" b="1" dirty="0">
                <a:solidFill>
                  <a:srgbClr val="2078D1"/>
                </a:solidFill>
              </a:rPr>
              <a:t>PŁEĆ 3D</a:t>
            </a:r>
          </a:p>
        </p:txBody>
      </p:sp>
      <p:sp>
        <p:nvSpPr>
          <p:cNvPr id="25" name="pole tekstowe 24">
            <a:extLst>
              <a:ext uri="{FF2B5EF4-FFF2-40B4-BE49-F238E27FC236}">
                <a16:creationId xmlns:a16="http://schemas.microsoft.com/office/drawing/2014/main" id="{A9E5F813-5060-4DFE-9975-5CD536450759}"/>
              </a:ext>
            </a:extLst>
          </p:cNvPr>
          <p:cNvSpPr txBox="1"/>
          <p:nvPr/>
        </p:nvSpPr>
        <p:spPr>
          <a:xfrm>
            <a:off x="4604277" y="742797"/>
            <a:ext cx="3965483" cy="110799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eaLnBrk="1" hangingPunct="1">
              <a:defRPr/>
            </a:pPr>
            <a:r>
              <a:rPr lang="pl-PL" sz="6600" b="1" dirty="0">
                <a:gradFill>
                  <a:gsLst>
                    <a:gs pos="23000">
                      <a:srgbClr val="FF0000"/>
                    </a:gs>
                    <a:gs pos="74000">
                      <a:srgbClr val="FFD85B"/>
                    </a:gs>
                  </a:gsLst>
                  <a:lin ang="5400000" scaled="1"/>
                </a:gradFill>
              </a:rPr>
              <a:t>PŁEĆ 3D</a:t>
            </a:r>
          </a:p>
        </p:txBody>
      </p:sp>
      <p:pic>
        <p:nvPicPr>
          <p:cNvPr id="10" name="Obraz 9">
            <a:extLst>
              <a:ext uri="{FF2B5EF4-FFF2-40B4-BE49-F238E27FC236}">
                <a16:creationId xmlns:a16="http://schemas.microsoft.com/office/drawing/2014/main" id="{961666B3-F1DF-44AB-8B66-DB26B5541C4F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706496" y="405790"/>
            <a:ext cx="3143008" cy="6387731"/>
          </a:xfrm>
          <a:prstGeom prst="rect">
            <a:avLst/>
          </a:prstGeom>
        </p:spPr>
      </p:pic>
      <p:pic>
        <p:nvPicPr>
          <p:cNvPr id="11" name="Obraz 10">
            <a:extLst>
              <a:ext uri="{FF2B5EF4-FFF2-40B4-BE49-F238E27FC236}">
                <a16:creationId xmlns:a16="http://schemas.microsoft.com/office/drawing/2014/main" id="{046F94E1-3334-4F5F-9D24-E3345F1B6768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57681">
            <a:off x="1956261" y="270786"/>
            <a:ext cx="2886688" cy="6777440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3264985830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Prostokąt 16">
            <a:extLst>
              <a:ext uri="{FF2B5EF4-FFF2-40B4-BE49-F238E27FC236}">
                <a16:creationId xmlns:a16="http://schemas.microsoft.com/office/drawing/2014/main" id="{8EDE448F-0D06-4DFF-BAA5-3F9216FABD39}"/>
              </a:ext>
            </a:extLst>
          </p:cNvPr>
          <p:cNvSpPr/>
          <p:nvPr/>
        </p:nvSpPr>
        <p:spPr>
          <a:xfrm>
            <a:off x="1898650" y="4463752"/>
            <a:ext cx="9001125" cy="923330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pl-PL" sz="2000" kern="0" dirty="0">
                <a:ln w="0"/>
                <a:solidFill>
                  <a:schemeClr val="bg1">
                    <a:lumMod val="95000"/>
                  </a:schemeClr>
                </a:solidFill>
              </a:rPr>
              <a:t>W prezentacji zacytowano następujące klipy filmowe i ścieżki dźwiękowe:</a:t>
            </a:r>
            <a:br>
              <a:rPr lang="pl-PL" sz="2000" kern="0" dirty="0">
                <a:ln w="0"/>
                <a:solidFill>
                  <a:schemeClr val="bg1">
                    <a:lumMod val="95000"/>
                  </a:schemeClr>
                </a:solidFill>
              </a:rPr>
            </a:br>
            <a:r>
              <a:rPr lang="pl-PL" sz="1400" kern="0" dirty="0">
                <a:ln w="0"/>
                <a:solidFill>
                  <a:schemeClr val="bg1">
                    <a:lumMod val="95000"/>
                  </a:schemeClr>
                </a:solidFill>
              </a:rPr>
              <a:t>(na podstawie Art. 29 Ustawy o prawie autorskim i prawach i prawach pokrewnych z dnia 4 lutego 1994)</a:t>
            </a:r>
          </a:p>
          <a:p>
            <a:pPr marR="0" lvl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lang="pl-PL" sz="2000" kern="0" dirty="0" err="1">
                <a:ln w="0"/>
                <a:solidFill>
                  <a:schemeClr val="bg1">
                    <a:lumMod val="95000"/>
                  </a:schemeClr>
                </a:solidFill>
              </a:rPr>
              <a:t>E.Darnell</a:t>
            </a:r>
            <a:r>
              <a:rPr lang="pl-PL" sz="2000" kern="0" dirty="0">
                <a:ln w="0"/>
                <a:solidFill>
                  <a:schemeClr val="bg1">
                    <a:lumMod val="95000"/>
                  </a:schemeClr>
                </a:solidFill>
              </a:rPr>
              <a:t>, </a:t>
            </a:r>
            <a:r>
              <a:rPr lang="pl-PL" sz="2000" kern="0" dirty="0" err="1">
                <a:ln w="0"/>
                <a:solidFill>
                  <a:schemeClr val="bg1">
                    <a:lumMod val="95000"/>
                  </a:schemeClr>
                </a:solidFill>
              </a:rPr>
              <a:t>T.MacGrath</a:t>
            </a:r>
            <a:r>
              <a:rPr lang="pl-PL" sz="2000" kern="0" dirty="0">
                <a:ln w="0"/>
                <a:solidFill>
                  <a:schemeClr val="bg1">
                    <a:lumMod val="95000"/>
                  </a:schemeClr>
                </a:solidFill>
              </a:rPr>
              <a:t>, </a:t>
            </a:r>
            <a:r>
              <a:rPr lang="pl-PL" sz="2000" i="1" kern="0" dirty="0">
                <a:ln w="0"/>
                <a:solidFill>
                  <a:schemeClr val="bg1">
                    <a:lumMod val="95000"/>
                  </a:schemeClr>
                </a:solidFill>
              </a:rPr>
              <a:t>Madagaskar 2</a:t>
            </a:r>
          </a:p>
        </p:txBody>
      </p:sp>
      <p:sp>
        <p:nvSpPr>
          <p:cNvPr id="18" name="pole tekstowe 6">
            <a:extLst>
              <a:ext uri="{FF2B5EF4-FFF2-40B4-BE49-F238E27FC236}">
                <a16:creationId xmlns:a16="http://schemas.microsoft.com/office/drawing/2014/main" id="{9BDD9BFA-4274-4D7C-B6C7-B40FC380910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88976" y="6327249"/>
            <a:ext cx="8820472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/>
            <a:r>
              <a:rPr lang="pl-PL" dirty="0">
                <a:solidFill>
                  <a:schemeClr val="bg1">
                    <a:lumMod val="95000"/>
                  </a:schemeClr>
                </a:solidFill>
                <a:latin typeface="+mn-lt"/>
                <a:cs typeface="Arial" panose="020B0604020202020204" pitchFamily="34" charset="0"/>
              </a:rPr>
              <a:t>FUNDACJA CZYSTE SERCA</a:t>
            </a:r>
          </a:p>
          <a:p>
            <a:pPr algn="ctr"/>
            <a:r>
              <a:rPr lang="pl-PL" dirty="0">
                <a:solidFill>
                  <a:schemeClr val="bg1">
                    <a:lumMod val="95000"/>
                  </a:schemeClr>
                </a:solidFill>
                <a:latin typeface="+mn-lt"/>
                <a:cs typeface="Arial" panose="020B0604020202020204" pitchFamily="34" charset="0"/>
              </a:rPr>
              <a:t>Copyright © 2018 </a:t>
            </a:r>
            <a:r>
              <a:rPr lang="pl-PL" dirty="0" err="1">
                <a:solidFill>
                  <a:schemeClr val="bg1">
                    <a:lumMod val="95000"/>
                  </a:schemeClr>
                </a:solidFill>
                <a:latin typeface="+mn-lt"/>
                <a:cs typeface="Arial" panose="020B0604020202020204" pitchFamily="34" charset="0"/>
              </a:rPr>
              <a:t>All</a:t>
            </a:r>
            <a:r>
              <a:rPr lang="pl-PL" dirty="0">
                <a:solidFill>
                  <a:schemeClr val="bg1">
                    <a:lumMod val="95000"/>
                  </a:schemeClr>
                </a:solidFill>
                <a:latin typeface="+mn-lt"/>
                <a:cs typeface="Arial" panose="020B0604020202020204" pitchFamily="34" charset="0"/>
              </a:rPr>
              <a:t> </a:t>
            </a:r>
            <a:r>
              <a:rPr lang="pl-PL" dirty="0" err="1">
                <a:solidFill>
                  <a:schemeClr val="bg1">
                    <a:lumMod val="95000"/>
                  </a:schemeClr>
                </a:solidFill>
                <a:latin typeface="+mn-lt"/>
                <a:cs typeface="Arial" panose="020B0604020202020204" pitchFamily="34" charset="0"/>
              </a:rPr>
              <a:t>right</a:t>
            </a:r>
            <a:r>
              <a:rPr lang="pl-PL" dirty="0">
                <a:solidFill>
                  <a:schemeClr val="bg1">
                    <a:lumMod val="95000"/>
                  </a:schemeClr>
                </a:solidFill>
                <a:latin typeface="+mn-lt"/>
                <a:cs typeface="Arial" panose="020B0604020202020204" pitchFamily="34" charset="0"/>
              </a:rPr>
              <a:t> </a:t>
            </a:r>
            <a:r>
              <a:rPr lang="pl-PL" dirty="0" err="1">
                <a:solidFill>
                  <a:schemeClr val="bg1">
                    <a:lumMod val="95000"/>
                  </a:schemeClr>
                </a:solidFill>
                <a:latin typeface="+mn-lt"/>
                <a:cs typeface="Arial" panose="020B0604020202020204" pitchFamily="34" charset="0"/>
              </a:rPr>
              <a:t>reserved</a:t>
            </a:r>
            <a:endParaRPr lang="pl-PL" dirty="0">
              <a:solidFill>
                <a:schemeClr val="bg1">
                  <a:lumMod val="95000"/>
                </a:schemeClr>
              </a:solidFill>
              <a:latin typeface="+mn-lt"/>
              <a:cs typeface="Arial" panose="020B0604020202020204" pitchFamily="34" charset="0"/>
            </a:endParaRPr>
          </a:p>
        </p:txBody>
      </p:sp>
      <p:sp>
        <p:nvSpPr>
          <p:cNvPr id="4" name="Symbol zastępczy numeru slajdu 1">
            <a:extLst>
              <a:ext uri="{FF2B5EF4-FFF2-40B4-BE49-F238E27FC236}">
                <a16:creationId xmlns:a16="http://schemas.microsoft.com/office/drawing/2014/main" id="{C3B42237-8F58-494A-924D-4FF1258C98A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9677609" y="6696000"/>
            <a:ext cx="2986299" cy="499952"/>
          </a:xfrm>
        </p:spPr>
        <p:txBody>
          <a:bodyPr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fld id="{738616D8-309D-44F8-869A-17BF40B11BFA}" type="slidenum">
              <a:rPr lang="pl-PL" sz="1701" kern="0" smtClean="0">
                <a:solidFill>
                  <a:schemeClr val="bg1">
                    <a:lumMod val="95000"/>
                  </a:schemeClr>
                </a:solidFill>
              </a:rPr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t>21</a:t>
            </a:fld>
            <a:endParaRPr lang="pl-PL" sz="1701" kern="0" dirty="0">
              <a:solidFill>
                <a:schemeClr val="bg1">
                  <a:lumMod val="95000"/>
                </a:schemeClr>
              </a:solidFill>
            </a:endParaRP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1481458813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numeru slajdu 1">
            <a:extLst>
              <a:ext uri="{FF2B5EF4-FFF2-40B4-BE49-F238E27FC236}">
                <a16:creationId xmlns:a16="http://schemas.microsoft.com/office/drawing/2014/main" id="{DD7D0E57-D313-4B20-B71A-253D34F5E29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9677609" y="6696000"/>
            <a:ext cx="2986299" cy="499952"/>
          </a:xfrm>
        </p:spPr>
        <p:txBody>
          <a:bodyPr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fld id="{738616D8-309D-44F8-869A-17BF40B11BFA}" type="slidenum">
              <a:rPr lang="pl-PL" sz="1701" kern="0" smtClean="0">
                <a:solidFill>
                  <a:schemeClr val="bg2"/>
                </a:solidFill>
              </a:rPr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t>3</a:t>
            </a:fld>
            <a:endParaRPr lang="pl-PL" sz="1701" kern="0" dirty="0">
              <a:solidFill>
                <a:schemeClr val="bg2"/>
              </a:solidFill>
            </a:endParaRPr>
          </a:p>
        </p:txBody>
      </p:sp>
      <p:sp>
        <p:nvSpPr>
          <p:cNvPr id="8" name="pole tekstowe 7">
            <a:extLst>
              <a:ext uri="{FF2B5EF4-FFF2-40B4-BE49-F238E27FC236}">
                <a16:creationId xmlns:a16="http://schemas.microsoft.com/office/drawing/2014/main" id="{B7AB0889-2837-4883-9A88-55535FA76AAA}"/>
              </a:ext>
            </a:extLst>
          </p:cNvPr>
          <p:cNvSpPr txBox="1"/>
          <p:nvPr/>
        </p:nvSpPr>
        <p:spPr>
          <a:xfrm>
            <a:off x="4500000" y="5422513"/>
            <a:ext cx="4055832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eaLnBrk="1" hangingPunct="1">
              <a:defRPr/>
            </a:pPr>
            <a:r>
              <a:rPr lang="pl-PL" sz="3600" b="1" dirty="0">
                <a:solidFill>
                  <a:srgbClr val="FFD85B"/>
                </a:solidFill>
              </a:rPr>
              <a:t>chromosomy</a:t>
            </a:r>
          </a:p>
        </p:txBody>
      </p:sp>
      <p:sp>
        <p:nvSpPr>
          <p:cNvPr id="9" name="pole tekstowe 8">
            <a:extLst>
              <a:ext uri="{FF2B5EF4-FFF2-40B4-BE49-F238E27FC236}">
                <a16:creationId xmlns:a16="http://schemas.microsoft.com/office/drawing/2014/main" id="{0B0447B9-29DE-4A87-9067-A457AAE63D09}"/>
              </a:ext>
            </a:extLst>
          </p:cNvPr>
          <p:cNvSpPr txBox="1"/>
          <p:nvPr/>
        </p:nvSpPr>
        <p:spPr>
          <a:xfrm>
            <a:off x="4680000" y="4872178"/>
            <a:ext cx="3708285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eaLnBrk="1" hangingPunct="1">
              <a:defRPr/>
            </a:pPr>
            <a:r>
              <a:rPr lang="pl-PL" sz="3600" b="1" dirty="0">
                <a:solidFill>
                  <a:srgbClr val="FFD85B"/>
                </a:solidFill>
              </a:rPr>
              <a:t>chromatyna</a:t>
            </a:r>
          </a:p>
        </p:txBody>
      </p:sp>
      <p:sp>
        <p:nvSpPr>
          <p:cNvPr id="10" name="pole tekstowe 9">
            <a:extLst>
              <a:ext uri="{FF2B5EF4-FFF2-40B4-BE49-F238E27FC236}">
                <a16:creationId xmlns:a16="http://schemas.microsoft.com/office/drawing/2014/main" id="{C9979BD3-A103-4763-BCCF-E8B870B5E678}"/>
              </a:ext>
            </a:extLst>
          </p:cNvPr>
          <p:cNvSpPr txBox="1"/>
          <p:nvPr/>
        </p:nvSpPr>
        <p:spPr>
          <a:xfrm>
            <a:off x="5023755" y="4321839"/>
            <a:ext cx="3035203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eaLnBrk="1" hangingPunct="1">
              <a:defRPr/>
            </a:pPr>
            <a:r>
              <a:rPr lang="pl-PL" sz="3600" b="1" dirty="0">
                <a:solidFill>
                  <a:srgbClr val="FFD85B"/>
                </a:solidFill>
              </a:rPr>
              <a:t>gonady</a:t>
            </a:r>
          </a:p>
        </p:txBody>
      </p:sp>
      <p:sp>
        <p:nvSpPr>
          <p:cNvPr id="11" name="pole tekstowe 10">
            <a:extLst>
              <a:ext uri="{FF2B5EF4-FFF2-40B4-BE49-F238E27FC236}">
                <a16:creationId xmlns:a16="http://schemas.microsoft.com/office/drawing/2014/main" id="{EA33250C-0FA2-45A7-BA7E-E3E545770CD3}"/>
              </a:ext>
            </a:extLst>
          </p:cNvPr>
          <p:cNvSpPr txBox="1"/>
          <p:nvPr/>
        </p:nvSpPr>
        <p:spPr>
          <a:xfrm>
            <a:off x="5023755" y="3771500"/>
            <a:ext cx="3035203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eaLnBrk="1" hangingPunct="1">
              <a:defRPr/>
            </a:pPr>
            <a:r>
              <a:rPr lang="pl-PL" sz="3600" b="1" dirty="0">
                <a:solidFill>
                  <a:srgbClr val="FFD85B"/>
                </a:solidFill>
              </a:rPr>
              <a:t>genitalia</a:t>
            </a:r>
          </a:p>
        </p:txBody>
      </p:sp>
      <p:sp>
        <p:nvSpPr>
          <p:cNvPr id="12" name="pole tekstowe 11">
            <a:extLst>
              <a:ext uri="{FF2B5EF4-FFF2-40B4-BE49-F238E27FC236}">
                <a16:creationId xmlns:a16="http://schemas.microsoft.com/office/drawing/2014/main" id="{6D75F82A-DCD5-45A9-9C0F-AF9B82BBF346}"/>
              </a:ext>
            </a:extLst>
          </p:cNvPr>
          <p:cNvSpPr txBox="1"/>
          <p:nvPr/>
        </p:nvSpPr>
        <p:spPr>
          <a:xfrm>
            <a:off x="5023755" y="3221161"/>
            <a:ext cx="3035203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eaLnBrk="1" hangingPunct="1">
              <a:defRPr/>
            </a:pPr>
            <a:r>
              <a:rPr lang="pl-PL" sz="3600" b="1" dirty="0">
                <a:solidFill>
                  <a:srgbClr val="FFD85B"/>
                </a:solidFill>
              </a:rPr>
              <a:t>hormony</a:t>
            </a:r>
          </a:p>
        </p:txBody>
      </p:sp>
      <p:grpSp>
        <p:nvGrpSpPr>
          <p:cNvPr id="13" name="Grupa 12">
            <a:extLst>
              <a:ext uri="{FF2B5EF4-FFF2-40B4-BE49-F238E27FC236}">
                <a16:creationId xmlns:a16="http://schemas.microsoft.com/office/drawing/2014/main" id="{050BBE59-B6D7-4949-BF20-F169711DBA90}"/>
              </a:ext>
            </a:extLst>
          </p:cNvPr>
          <p:cNvGrpSpPr/>
          <p:nvPr/>
        </p:nvGrpSpPr>
        <p:grpSpPr>
          <a:xfrm>
            <a:off x="4094957" y="811624"/>
            <a:ext cx="2327494" cy="6134352"/>
            <a:chOff x="4094956" y="222074"/>
            <a:chExt cx="2551181" cy="6723902"/>
          </a:xfrm>
        </p:grpSpPr>
        <p:sp>
          <p:nvSpPr>
            <p:cNvPr id="14" name="Dowolny kształt: kształt 13">
              <a:extLst>
                <a:ext uri="{FF2B5EF4-FFF2-40B4-BE49-F238E27FC236}">
                  <a16:creationId xmlns:a16="http://schemas.microsoft.com/office/drawing/2014/main" id="{03F2C6AA-E151-40BE-8B5F-740F8B472D31}"/>
                </a:ext>
              </a:extLst>
            </p:cNvPr>
            <p:cNvSpPr/>
            <p:nvPr/>
          </p:nvSpPr>
          <p:spPr>
            <a:xfrm>
              <a:off x="4225290" y="524588"/>
              <a:ext cx="2339340" cy="6253401"/>
            </a:xfrm>
            <a:custGeom>
              <a:avLst/>
              <a:gdLst>
                <a:gd name="connsiteX0" fmla="*/ 1093470 w 2339340"/>
                <a:gd name="connsiteY0" fmla="*/ 22860 h 6236970"/>
                <a:gd name="connsiteX1" fmla="*/ 971550 w 2339340"/>
                <a:gd name="connsiteY1" fmla="*/ 68580 h 6236970"/>
                <a:gd name="connsiteX2" fmla="*/ 967740 w 2339340"/>
                <a:gd name="connsiteY2" fmla="*/ 0 h 6236970"/>
                <a:gd name="connsiteX3" fmla="*/ 872490 w 2339340"/>
                <a:gd name="connsiteY3" fmla="*/ 121920 h 6236970"/>
                <a:gd name="connsiteX4" fmla="*/ 849630 w 2339340"/>
                <a:gd name="connsiteY4" fmla="*/ 95250 h 6236970"/>
                <a:gd name="connsiteX5" fmla="*/ 800100 w 2339340"/>
                <a:gd name="connsiteY5" fmla="*/ 320040 h 6236970"/>
                <a:gd name="connsiteX6" fmla="*/ 811530 w 2339340"/>
                <a:gd name="connsiteY6" fmla="*/ 461010 h 6236970"/>
                <a:gd name="connsiteX7" fmla="*/ 754380 w 2339340"/>
                <a:gd name="connsiteY7" fmla="*/ 464820 h 6236970"/>
                <a:gd name="connsiteX8" fmla="*/ 781050 w 2339340"/>
                <a:gd name="connsiteY8" fmla="*/ 548640 h 6236970"/>
                <a:gd name="connsiteX9" fmla="*/ 822960 w 2339340"/>
                <a:gd name="connsiteY9" fmla="*/ 624840 h 6236970"/>
                <a:gd name="connsiteX10" fmla="*/ 887730 w 2339340"/>
                <a:gd name="connsiteY10" fmla="*/ 689610 h 6236970"/>
                <a:gd name="connsiteX11" fmla="*/ 925830 w 2339340"/>
                <a:gd name="connsiteY11" fmla="*/ 769620 h 6236970"/>
                <a:gd name="connsiteX12" fmla="*/ 925830 w 2339340"/>
                <a:gd name="connsiteY12" fmla="*/ 861060 h 6236970"/>
                <a:gd name="connsiteX13" fmla="*/ 803910 w 2339340"/>
                <a:gd name="connsiteY13" fmla="*/ 922020 h 6236970"/>
                <a:gd name="connsiteX14" fmla="*/ 701040 w 2339340"/>
                <a:gd name="connsiteY14" fmla="*/ 948690 h 6236970"/>
                <a:gd name="connsiteX15" fmla="*/ 556260 w 2339340"/>
                <a:gd name="connsiteY15" fmla="*/ 952500 h 6236970"/>
                <a:gd name="connsiteX16" fmla="*/ 403860 w 2339340"/>
                <a:gd name="connsiteY16" fmla="*/ 1002030 h 6236970"/>
                <a:gd name="connsiteX17" fmla="*/ 320040 w 2339340"/>
                <a:gd name="connsiteY17" fmla="*/ 1085850 h 6236970"/>
                <a:gd name="connsiteX18" fmla="*/ 247650 w 2339340"/>
                <a:gd name="connsiteY18" fmla="*/ 1276350 h 6236970"/>
                <a:gd name="connsiteX19" fmla="*/ 163830 w 2339340"/>
                <a:gd name="connsiteY19" fmla="*/ 1569720 h 6236970"/>
                <a:gd name="connsiteX20" fmla="*/ 83820 w 2339340"/>
                <a:gd name="connsiteY20" fmla="*/ 1783080 h 6236970"/>
                <a:gd name="connsiteX21" fmla="*/ 72390 w 2339340"/>
                <a:gd name="connsiteY21" fmla="*/ 1962150 h 6236970"/>
                <a:gd name="connsiteX22" fmla="*/ 0 w 2339340"/>
                <a:gd name="connsiteY22" fmla="*/ 2145030 h 6236970"/>
                <a:gd name="connsiteX23" fmla="*/ 11430 w 2339340"/>
                <a:gd name="connsiteY23" fmla="*/ 2251710 h 6236970"/>
                <a:gd name="connsiteX24" fmla="*/ 106680 w 2339340"/>
                <a:gd name="connsiteY24" fmla="*/ 2426970 h 6236970"/>
                <a:gd name="connsiteX25" fmla="*/ 243840 w 2339340"/>
                <a:gd name="connsiteY25" fmla="*/ 2594610 h 6236970"/>
                <a:gd name="connsiteX26" fmla="*/ 422910 w 2339340"/>
                <a:gd name="connsiteY26" fmla="*/ 2769870 h 6236970"/>
                <a:gd name="connsiteX27" fmla="*/ 609600 w 2339340"/>
                <a:gd name="connsiteY27" fmla="*/ 2929890 h 6236970"/>
                <a:gd name="connsiteX28" fmla="*/ 735330 w 2339340"/>
                <a:gd name="connsiteY28" fmla="*/ 3108960 h 6236970"/>
                <a:gd name="connsiteX29" fmla="*/ 735330 w 2339340"/>
                <a:gd name="connsiteY29" fmla="*/ 2792730 h 6236970"/>
                <a:gd name="connsiteX30" fmla="*/ 647700 w 2339340"/>
                <a:gd name="connsiteY30" fmla="*/ 2731770 h 6236970"/>
                <a:gd name="connsiteX31" fmla="*/ 541020 w 2339340"/>
                <a:gd name="connsiteY31" fmla="*/ 2537460 h 6236970"/>
                <a:gd name="connsiteX32" fmla="*/ 487680 w 2339340"/>
                <a:gd name="connsiteY32" fmla="*/ 2426970 h 6236970"/>
                <a:gd name="connsiteX33" fmla="*/ 293370 w 2339340"/>
                <a:gd name="connsiteY33" fmla="*/ 2205990 h 6236970"/>
                <a:gd name="connsiteX34" fmla="*/ 426720 w 2339340"/>
                <a:gd name="connsiteY34" fmla="*/ 1988820 h 6236970"/>
                <a:gd name="connsiteX35" fmla="*/ 483870 w 2339340"/>
                <a:gd name="connsiteY35" fmla="*/ 1878330 h 6236970"/>
                <a:gd name="connsiteX36" fmla="*/ 544830 w 2339340"/>
                <a:gd name="connsiteY36" fmla="*/ 1642110 h 6236970"/>
                <a:gd name="connsiteX37" fmla="*/ 636270 w 2339340"/>
                <a:gd name="connsiteY37" fmla="*/ 1897380 h 6236970"/>
                <a:gd name="connsiteX38" fmla="*/ 678180 w 2339340"/>
                <a:gd name="connsiteY38" fmla="*/ 2202180 h 6236970"/>
                <a:gd name="connsiteX39" fmla="*/ 689610 w 2339340"/>
                <a:gd name="connsiteY39" fmla="*/ 2487930 h 6236970"/>
                <a:gd name="connsiteX40" fmla="*/ 712470 w 2339340"/>
                <a:gd name="connsiteY40" fmla="*/ 2762250 h 6236970"/>
                <a:gd name="connsiteX41" fmla="*/ 701040 w 2339340"/>
                <a:gd name="connsiteY41" fmla="*/ 3177540 h 6236970"/>
                <a:gd name="connsiteX42" fmla="*/ 643890 w 2339340"/>
                <a:gd name="connsiteY42" fmla="*/ 3783330 h 6236970"/>
                <a:gd name="connsiteX43" fmla="*/ 613410 w 2339340"/>
                <a:gd name="connsiteY43" fmla="*/ 4255770 h 6236970"/>
                <a:gd name="connsiteX44" fmla="*/ 689610 w 2339340"/>
                <a:gd name="connsiteY44" fmla="*/ 4617720 h 6236970"/>
                <a:gd name="connsiteX45" fmla="*/ 803910 w 2339340"/>
                <a:gd name="connsiteY45" fmla="*/ 5215890 h 6236970"/>
                <a:gd name="connsiteX46" fmla="*/ 883920 w 2339340"/>
                <a:gd name="connsiteY46" fmla="*/ 5657850 h 6236970"/>
                <a:gd name="connsiteX47" fmla="*/ 872490 w 2339340"/>
                <a:gd name="connsiteY47" fmla="*/ 5684520 h 6236970"/>
                <a:gd name="connsiteX48" fmla="*/ 693420 w 2339340"/>
                <a:gd name="connsiteY48" fmla="*/ 5894070 h 6236970"/>
                <a:gd name="connsiteX49" fmla="*/ 541020 w 2339340"/>
                <a:gd name="connsiteY49" fmla="*/ 6092190 h 6236970"/>
                <a:gd name="connsiteX50" fmla="*/ 510540 w 2339340"/>
                <a:gd name="connsiteY50" fmla="*/ 6156960 h 6236970"/>
                <a:gd name="connsiteX51" fmla="*/ 701040 w 2339340"/>
                <a:gd name="connsiteY51" fmla="*/ 6092190 h 6236970"/>
                <a:gd name="connsiteX52" fmla="*/ 830580 w 2339340"/>
                <a:gd name="connsiteY52" fmla="*/ 6065520 h 6236970"/>
                <a:gd name="connsiteX53" fmla="*/ 952500 w 2339340"/>
                <a:gd name="connsiteY53" fmla="*/ 5974080 h 6236970"/>
                <a:gd name="connsiteX54" fmla="*/ 963930 w 2339340"/>
                <a:gd name="connsiteY54" fmla="*/ 5871210 h 6236970"/>
                <a:gd name="connsiteX55" fmla="*/ 1108710 w 2339340"/>
                <a:gd name="connsiteY55" fmla="*/ 5817870 h 6236970"/>
                <a:gd name="connsiteX56" fmla="*/ 1108710 w 2339340"/>
                <a:gd name="connsiteY56" fmla="*/ 5791200 h 6236970"/>
                <a:gd name="connsiteX57" fmla="*/ 1032510 w 2339340"/>
                <a:gd name="connsiteY57" fmla="*/ 5634990 h 6236970"/>
                <a:gd name="connsiteX58" fmla="*/ 1043940 w 2339340"/>
                <a:gd name="connsiteY58" fmla="*/ 5280660 h 6236970"/>
                <a:gd name="connsiteX59" fmla="*/ 1074420 w 2339340"/>
                <a:gd name="connsiteY59" fmla="*/ 4888230 h 6236970"/>
                <a:gd name="connsiteX60" fmla="*/ 1002030 w 2339340"/>
                <a:gd name="connsiteY60" fmla="*/ 4423410 h 6236970"/>
                <a:gd name="connsiteX61" fmla="*/ 1066800 w 2339340"/>
                <a:gd name="connsiteY61" fmla="*/ 4130040 h 6236970"/>
                <a:gd name="connsiteX62" fmla="*/ 1116330 w 2339340"/>
                <a:gd name="connsiteY62" fmla="*/ 3775710 h 6236970"/>
                <a:gd name="connsiteX63" fmla="*/ 1165860 w 2339340"/>
                <a:gd name="connsiteY63" fmla="*/ 3375660 h 6236970"/>
                <a:gd name="connsiteX64" fmla="*/ 1238250 w 2339340"/>
                <a:gd name="connsiteY64" fmla="*/ 3882390 h 6236970"/>
                <a:gd name="connsiteX65" fmla="*/ 1280160 w 2339340"/>
                <a:gd name="connsiteY65" fmla="*/ 4366260 h 6236970"/>
                <a:gd name="connsiteX66" fmla="*/ 1310640 w 2339340"/>
                <a:gd name="connsiteY66" fmla="*/ 4533900 h 6236970"/>
                <a:gd name="connsiteX67" fmla="*/ 1272540 w 2339340"/>
                <a:gd name="connsiteY67" fmla="*/ 4838700 h 6236970"/>
                <a:gd name="connsiteX68" fmla="*/ 1242060 w 2339340"/>
                <a:gd name="connsiteY68" fmla="*/ 5059680 h 6236970"/>
                <a:gd name="connsiteX69" fmla="*/ 1276350 w 2339340"/>
                <a:gd name="connsiteY69" fmla="*/ 5288280 h 6236970"/>
                <a:gd name="connsiteX70" fmla="*/ 1333500 w 2339340"/>
                <a:gd name="connsiteY70" fmla="*/ 5494020 h 6236970"/>
                <a:gd name="connsiteX71" fmla="*/ 1314450 w 2339340"/>
                <a:gd name="connsiteY71" fmla="*/ 5615940 h 6236970"/>
                <a:gd name="connsiteX72" fmla="*/ 1264920 w 2339340"/>
                <a:gd name="connsiteY72" fmla="*/ 5795010 h 6236970"/>
                <a:gd name="connsiteX73" fmla="*/ 1264920 w 2339340"/>
                <a:gd name="connsiteY73" fmla="*/ 5901690 h 6236970"/>
                <a:gd name="connsiteX74" fmla="*/ 1424940 w 2339340"/>
                <a:gd name="connsiteY74" fmla="*/ 6236970 h 6236970"/>
                <a:gd name="connsiteX75" fmla="*/ 1565910 w 2339340"/>
                <a:gd name="connsiteY75" fmla="*/ 6065520 h 6236970"/>
                <a:gd name="connsiteX76" fmla="*/ 1604010 w 2339340"/>
                <a:gd name="connsiteY76" fmla="*/ 6012180 h 6236970"/>
                <a:gd name="connsiteX77" fmla="*/ 1524000 w 2339340"/>
                <a:gd name="connsiteY77" fmla="*/ 5844540 h 6236970"/>
                <a:gd name="connsiteX78" fmla="*/ 1466850 w 2339340"/>
                <a:gd name="connsiteY78" fmla="*/ 5718810 h 6236970"/>
                <a:gd name="connsiteX79" fmla="*/ 1440180 w 2339340"/>
                <a:gd name="connsiteY79" fmla="*/ 5638800 h 6236970"/>
                <a:gd name="connsiteX80" fmla="*/ 1546860 w 2339340"/>
                <a:gd name="connsiteY80" fmla="*/ 5078730 h 6236970"/>
                <a:gd name="connsiteX81" fmla="*/ 1600200 w 2339340"/>
                <a:gd name="connsiteY81" fmla="*/ 4507230 h 6236970"/>
                <a:gd name="connsiteX82" fmla="*/ 1684020 w 2339340"/>
                <a:gd name="connsiteY82" fmla="*/ 4027170 h 6236970"/>
                <a:gd name="connsiteX83" fmla="*/ 1703070 w 2339340"/>
                <a:gd name="connsiteY83" fmla="*/ 3688080 h 6236970"/>
                <a:gd name="connsiteX84" fmla="*/ 1645920 w 2339340"/>
                <a:gd name="connsiteY84" fmla="*/ 2884170 h 6236970"/>
                <a:gd name="connsiteX85" fmla="*/ 1630680 w 2339340"/>
                <a:gd name="connsiteY85" fmla="*/ 2868930 h 6236970"/>
                <a:gd name="connsiteX86" fmla="*/ 1607820 w 2339340"/>
                <a:gd name="connsiteY86" fmla="*/ 2750820 h 6236970"/>
                <a:gd name="connsiteX87" fmla="*/ 1584960 w 2339340"/>
                <a:gd name="connsiteY87" fmla="*/ 2423160 h 6236970"/>
                <a:gd name="connsiteX88" fmla="*/ 1584960 w 2339340"/>
                <a:gd name="connsiteY88" fmla="*/ 2072640 h 6236970"/>
                <a:gd name="connsiteX89" fmla="*/ 1619250 w 2339340"/>
                <a:gd name="connsiteY89" fmla="*/ 1771650 h 6236970"/>
                <a:gd name="connsiteX90" fmla="*/ 1691640 w 2339340"/>
                <a:gd name="connsiteY90" fmla="*/ 1501140 h 6236970"/>
                <a:gd name="connsiteX91" fmla="*/ 1954530 w 2339340"/>
                <a:gd name="connsiteY91" fmla="*/ 1924050 h 6236970"/>
                <a:gd name="connsiteX92" fmla="*/ 2045970 w 2339340"/>
                <a:gd name="connsiteY92" fmla="*/ 2045970 h 6236970"/>
                <a:gd name="connsiteX93" fmla="*/ 1840230 w 2339340"/>
                <a:gd name="connsiteY93" fmla="*/ 2358390 h 6236970"/>
                <a:gd name="connsiteX94" fmla="*/ 1729740 w 2339340"/>
                <a:gd name="connsiteY94" fmla="*/ 2545080 h 6236970"/>
                <a:gd name="connsiteX95" fmla="*/ 1672590 w 2339340"/>
                <a:gd name="connsiteY95" fmla="*/ 2674620 h 6236970"/>
                <a:gd name="connsiteX96" fmla="*/ 1604010 w 2339340"/>
                <a:gd name="connsiteY96" fmla="*/ 2754630 h 6236970"/>
                <a:gd name="connsiteX97" fmla="*/ 1634490 w 2339340"/>
                <a:gd name="connsiteY97" fmla="*/ 3040380 h 6236970"/>
                <a:gd name="connsiteX98" fmla="*/ 1729740 w 2339340"/>
                <a:gd name="connsiteY98" fmla="*/ 2891790 h 6236970"/>
                <a:gd name="connsiteX99" fmla="*/ 1927860 w 2339340"/>
                <a:gd name="connsiteY99" fmla="*/ 2689860 h 6236970"/>
                <a:gd name="connsiteX100" fmla="*/ 2065020 w 2339340"/>
                <a:gd name="connsiteY100" fmla="*/ 2548890 h 6236970"/>
                <a:gd name="connsiteX101" fmla="*/ 2202180 w 2339340"/>
                <a:gd name="connsiteY101" fmla="*/ 2339340 h 6236970"/>
                <a:gd name="connsiteX102" fmla="*/ 2339340 w 2339340"/>
                <a:gd name="connsiteY102" fmla="*/ 2049780 h 6236970"/>
                <a:gd name="connsiteX103" fmla="*/ 2293620 w 2339340"/>
                <a:gd name="connsiteY103" fmla="*/ 1958340 h 6236970"/>
                <a:gd name="connsiteX104" fmla="*/ 2232660 w 2339340"/>
                <a:gd name="connsiteY104" fmla="*/ 1752600 h 6236970"/>
                <a:gd name="connsiteX105" fmla="*/ 2175510 w 2339340"/>
                <a:gd name="connsiteY105" fmla="*/ 1565910 h 6236970"/>
                <a:gd name="connsiteX106" fmla="*/ 2065020 w 2339340"/>
                <a:gd name="connsiteY106" fmla="*/ 1352550 h 6236970"/>
                <a:gd name="connsiteX107" fmla="*/ 1958340 w 2339340"/>
                <a:gd name="connsiteY107" fmla="*/ 1169670 h 6236970"/>
                <a:gd name="connsiteX108" fmla="*/ 1878330 w 2339340"/>
                <a:gd name="connsiteY108" fmla="*/ 1043940 h 6236970"/>
                <a:gd name="connsiteX109" fmla="*/ 1752600 w 2339340"/>
                <a:gd name="connsiteY109" fmla="*/ 975360 h 6236970"/>
                <a:gd name="connsiteX110" fmla="*/ 1645920 w 2339340"/>
                <a:gd name="connsiteY110" fmla="*/ 956310 h 6236970"/>
                <a:gd name="connsiteX111" fmla="*/ 1546860 w 2339340"/>
                <a:gd name="connsiteY111" fmla="*/ 922020 h 6236970"/>
                <a:gd name="connsiteX112" fmla="*/ 1276350 w 2339340"/>
                <a:gd name="connsiteY112" fmla="*/ 861060 h 6236970"/>
                <a:gd name="connsiteX113" fmla="*/ 1257300 w 2339340"/>
                <a:gd name="connsiteY113" fmla="*/ 739140 h 6236970"/>
                <a:gd name="connsiteX114" fmla="*/ 1325880 w 2339340"/>
                <a:gd name="connsiteY114" fmla="*/ 594360 h 6236970"/>
                <a:gd name="connsiteX115" fmla="*/ 1363980 w 2339340"/>
                <a:gd name="connsiteY115" fmla="*/ 537210 h 6236970"/>
                <a:gd name="connsiteX116" fmla="*/ 1352550 w 2339340"/>
                <a:gd name="connsiteY116" fmla="*/ 438150 h 6236970"/>
                <a:gd name="connsiteX117" fmla="*/ 1348740 w 2339340"/>
                <a:gd name="connsiteY117" fmla="*/ 308610 h 6236970"/>
                <a:gd name="connsiteX118" fmla="*/ 1306830 w 2339340"/>
                <a:gd name="connsiteY118" fmla="*/ 114300 h 6236970"/>
                <a:gd name="connsiteX119" fmla="*/ 1188720 w 2339340"/>
                <a:gd name="connsiteY119" fmla="*/ 38100 h 6236970"/>
                <a:gd name="connsiteX120" fmla="*/ 1143000 w 2339340"/>
                <a:gd name="connsiteY120" fmla="*/ 11430 h 6236970"/>
                <a:gd name="connsiteX121" fmla="*/ 1093470 w 2339340"/>
                <a:gd name="connsiteY121" fmla="*/ 22860 h 6236970"/>
                <a:gd name="connsiteX0" fmla="*/ 1093470 w 2339340"/>
                <a:gd name="connsiteY0" fmla="*/ 22860 h 6236970"/>
                <a:gd name="connsiteX1" fmla="*/ 971550 w 2339340"/>
                <a:gd name="connsiteY1" fmla="*/ 68580 h 6236970"/>
                <a:gd name="connsiteX2" fmla="*/ 967740 w 2339340"/>
                <a:gd name="connsiteY2" fmla="*/ 0 h 6236970"/>
                <a:gd name="connsiteX3" fmla="*/ 872490 w 2339340"/>
                <a:gd name="connsiteY3" fmla="*/ 121920 h 6236970"/>
                <a:gd name="connsiteX4" fmla="*/ 849630 w 2339340"/>
                <a:gd name="connsiteY4" fmla="*/ 95250 h 6236970"/>
                <a:gd name="connsiteX5" fmla="*/ 800100 w 2339340"/>
                <a:gd name="connsiteY5" fmla="*/ 320040 h 6236970"/>
                <a:gd name="connsiteX6" fmla="*/ 811530 w 2339340"/>
                <a:gd name="connsiteY6" fmla="*/ 461010 h 6236970"/>
                <a:gd name="connsiteX7" fmla="*/ 754380 w 2339340"/>
                <a:gd name="connsiteY7" fmla="*/ 464820 h 6236970"/>
                <a:gd name="connsiteX8" fmla="*/ 781050 w 2339340"/>
                <a:gd name="connsiteY8" fmla="*/ 548640 h 6236970"/>
                <a:gd name="connsiteX9" fmla="*/ 822960 w 2339340"/>
                <a:gd name="connsiteY9" fmla="*/ 624840 h 6236970"/>
                <a:gd name="connsiteX10" fmla="*/ 887730 w 2339340"/>
                <a:gd name="connsiteY10" fmla="*/ 689610 h 6236970"/>
                <a:gd name="connsiteX11" fmla="*/ 925830 w 2339340"/>
                <a:gd name="connsiteY11" fmla="*/ 769620 h 6236970"/>
                <a:gd name="connsiteX12" fmla="*/ 925830 w 2339340"/>
                <a:gd name="connsiteY12" fmla="*/ 861060 h 6236970"/>
                <a:gd name="connsiteX13" fmla="*/ 803910 w 2339340"/>
                <a:gd name="connsiteY13" fmla="*/ 922020 h 6236970"/>
                <a:gd name="connsiteX14" fmla="*/ 701040 w 2339340"/>
                <a:gd name="connsiteY14" fmla="*/ 948690 h 6236970"/>
                <a:gd name="connsiteX15" fmla="*/ 556260 w 2339340"/>
                <a:gd name="connsiteY15" fmla="*/ 952500 h 6236970"/>
                <a:gd name="connsiteX16" fmla="*/ 403860 w 2339340"/>
                <a:gd name="connsiteY16" fmla="*/ 1002030 h 6236970"/>
                <a:gd name="connsiteX17" fmla="*/ 320040 w 2339340"/>
                <a:gd name="connsiteY17" fmla="*/ 1085850 h 6236970"/>
                <a:gd name="connsiteX18" fmla="*/ 247650 w 2339340"/>
                <a:gd name="connsiteY18" fmla="*/ 1276350 h 6236970"/>
                <a:gd name="connsiteX19" fmla="*/ 163830 w 2339340"/>
                <a:gd name="connsiteY19" fmla="*/ 1569720 h 6236970"/>
                <a:gd name="connsiteX20" fmla="*/ 83820 w 2339340"/>
                <a:gd name="connsiteY20" fmla="*/ 1783080 h 6236970"/>
                <a:gd name="connsiteX21" fmla="*/ 72390 w 2339340"/>
                <a:gd name="connsiteY21" fmla="*/ 1962150 h 6236970"/>
                <a:gd name="connsiteX22" fmla="*/ 0 w 2339340"/>
                <a:gd name="connsiteY22" fmla="*/ 2145030 h 6236970"/>
                <a:gd name="connsiteX23" fmla="*/ 11430 w 2339340"/>
                <a:gd name="connsiteY23" fmla="*/ 2251710 h 6236970"/>
                <a:gd name="connsiteX24" fmla="*/ 106680 w 2339340"/>
                <a:gd name="connsiteY24" fmla="*/ 2426970 h 6236970"/>
                <a:gd name="connsiteX25" fmla="*/ 243840 w 2339340"/>
                <a:gd name="connsiteY25" fmla="*/ 2594610 h 6236970"/>
                <a:gd name="connsiteX26" fmla="*/ 422910 w 2339340"/>
                <a:gd name="connsiteY26" fmla="*/ 2769870 h 6236970"/>
                <a:gd name="connsiteX27" fmla="*/ 609600 w 2339340"/>
                <a:gd name="connsiteY27" fmla="*/ 2929890 h 6236970"/>
                <a:gd name="connsiteX28" fmla="*/ 735330 w 2339340"/>
                <a:gd name="connsiteY28" fmla="*/ 3108960 h 6236970"/>
                <a:gd name="connsiteX29" fmla="*/ 709136 w 2339340"/>
                <a:gd name="connsiteY29" fmla="*/ 2771299 h 6236970"/>
                <a:gd name="connsiteX30" fmla="*/ 647700 w 2339340"/>
                <a:gd name="connsiteY30" fmla="*/ 2731770 h 6236970"/>
                <a:gd name="connsiteX31" fmla="*/ 541020 w 2339340"/>
                <a:gd name="connsiteY31" fmla="*/ 2537460 h 6236970"/>
                <a:gd name="connsiteX32" fmla="*/ 487680 w 2339340"/>
                <a:gd name="connsiteY32" fmla="*/ 2426970 h 6236970"/>
                <a:gd name="connsiteX33" fmla="*/ 293370 w 2339340"/>
                <a:gd name="connsiteY33" fmla="*/ 2205990 h 6236970"/>
                <a:gd name="connsiteX34" fmla="*/ 426720 w 2339340"/>
                <a:gd name="connsiteY34" fmla="*/ 1988820 h 6236970"/>
                <a:gd name="connsiteX35" fmla="*/ 483870 w 2339340"/>
                <a:gd name="connsiteY35" fmla="*/ 1878330 h 6236970"/>
                <a:gd name="connsiteX36" fmla="*/ 544830 w 2339340"/>
                <a:gd name="connsiteY36" fmla="*/ 1642110 h 6236970"/>
                <a:gd name="connsiteX37" fmla="*/ 636270 w 2339340"/>
                <a:gd name="connsiteY37" fmla="*/ 1897380 h 6236970"/>
                <a:gd name="connsiteX38" fmla="*/ 678180 w 2339340"/>
                <a:gd name="connsiteY38" fmla="*/ 2202180 h 6236970"/>
                <a:gd name="connsiteX39" fmla="*/ 689610 w 2339340"/>
                <a:gd name="connsiteY39" fmla="*/ 2487930 h 6236970"/>
                <a:gd name="connsiteX40" fmla="*/ 712470 w 2339340"/>
                <a:gd name="connsiteY40" fmla="*/ 2762250 h 6236970"/>
                <a:gd name="connsiteX41" fmla="*/ 701040 w 2339340"/>
                <a:gd name="connsiteY41" fmla="*/ 3177540 h 6236970"/>
                <a:gd name="connsiteX42" fmla="*/ 643890 w 2339340"/>
                <a:gd name="connsiteY42" fmla="*/ 3783330 h 6236970"/>
                <a:gd name="connsiteX43" fmla="*/ 613410 w 2339340"/>
                <a:gd name="connsiteY43" fmla="*/ 4255770 h 6236970"/>
                <a:gd name="connsiteX44" fmla="*/ 689610 w 2339340"/>
                <a:gd name="connsiteY44" fmla="*/ 4617720 h 6236970"/>
                <a:gd name="connsiteX45" fmla="*/ 803910 w 2339340"/>
                <a:gd name="connsiteY45" fmla="*/ 5215890 h 6236970"/>
                <a:gd name="connsiteX46" fmla="*/ 883920 w 2339340"/>
                <a:gd name="connsiteY46" fmla="*/ 5657850 h 6236970"/>
                <a:gd name="connsiteX47" fmla="*/ 872490 w 2339340"/>
                <a:gd name="connsiteY47" fmla="*/ 5684520 h 6236970"/>
                <a:gd name="connsiteX48" fmla="*/ 693420 w 2339340"/>
                <a:gd name="connsiteY48" fmla="*/ 5894070 h 6236970"/>
                <a:gd name="connsiteX49" fmla="*/ 541020 w 2339340"/>
                <a:gd name="connsiteY49" fmla="*/ 6092190 h 6236970"/>
                <a:gd name="connsiteX50" fmla="*/ 510540 w 2339340"/>
                <a:gd name="connsiteY50" fmla="*/ 6156960 h 6236970"/>
                <a:gd name="connsiteX51" fmla="*/ 701040 w 2339340"/>
                <a:gd name="connsiteY51" fmla="*/ 6092190 h 6236970"/>
                <a:gd name="connsiteX52" fmla="*/ 830580 w 2339340"/>
                <a:gd name="connsiteY52" fmla="*/ 6065520 h 6236970"/>
                <a:gd name="connsiteX53" fmla="*/ 952500 w 2339340"/>
                <a:gd name="connsiteY53" fmla="*/ 5974080 h 6236970"/>
                <a:gd name="connsiteX54" fmla="*/ 963930 w 2339340"/>
                <a:gd name="connsiteY54" fmla="*/ 5871210 h 6236970"/>
                <a:gd name="connsiteX55" fmla="*/ 1108710 w 2339340"/>
                <a:gd name="connsiteY55" fmla="*/ 5817870 h 6236970"/>
                <a:gd name="connsiteX56" fmla="*/ 1108710 w 2339340"/>
                <a:gd name="connsiteY56" fmla="*/ 5791200 h 6236970"/>
                <a:gd name="connsiteX57" fmla="*/ 1032510 w 2339340"/>
                <a:gd name="connsiteY57" fmla="*/ 5634990 h 6236970"/>
                <a:gd name="connsiteX58" fmla="*/ 1043940 w 2339340"/>
                <a:gd name="connsiteY58" fmla="*/ 5280660 h 6236970"/>
                <a:gd name="connsiteX59" fmla="*/ 1074420 w 2339340"/>
                <a:gd name="connsiteY59" fmla="*/ 4888230 h 6236970"/>
                <a:gd name="connsiteX60" fmla="*/ 1002030 w 2339340"/>
                <a:gd name="connsiteY60" fmla="*/ 4423410 h 6236970"/>
                <a:gd name="connsiteX61" fmla="*/ 1066800 w 2339340"/>
                <a:gd name="connsiteY61" fmla="*/ 4130040 h 6236970"/>
                <a:gd name="connsiteX62" fmla="*/ 1116330 w 2339340"/>
                <a:gd name="connsiteY62" fmla="*/ 3775710 h 6236970"/>
                <a:gd name="connsiteX63" fmla="*/ 1165860 w 2339340"/>
                <a:gd name="connsiteY63" fmla="*/ 3375660 h 6236970"/>
                <a:gd name="connsiteX64" fmla="*/ 1238250 w 2339340"/>
                <a:gd name="connsiteY64" fmla="*/ 3882390 h 6236970"/>
                <a:gd name="connsiteX65" fmla="*/ 1280160 w 2339340"/>
                <a:gd name="connsiteY65" fmla="*/ 4366260 h 6236970"/>
                <a:gd name="connsiteX66" fmla="*/ 1310640 w 2339340"/>
                <a:gd name="connsiteY66" fmla="*/ 4533900 h 6236970"/>
                <a:gd name="connsiteX67" fmla="*/ 1272540 w 2339340"/>
                <a:gd name="connsiteY67" fmla="*/ 4838700 h 6236970"/>
                <a:gd name="connsiteX68" fmla="*/ 1242060 w 2339340"/>
                <a:gd name="connsiteY68" fmla="*/ 5059680 h 6236970"/>
                <a:gd name="connsiteX69" fmla="*/ 1276350 w 2339340"/>
                <a:gd name="connsiteY69" fmla="*/ 5288280 h 6236970"/>
                <a:gd name="connsiteX70" fmla="*/ 1333500 w 2339340"/>
                <a:gd name="connsiteY70" fmla="*/ 5494020 h 6236970"/>
                <a:gd name="connsiteX71" fmla="*/ 1314450 w 2339340"/>
                <a:gd name="connsiteY71" fmla="*/ 5615940 h 6236970"/>
                <a:gd name="connsiteX72" fmla="*/ 1264920 w 2339340"/>
                <a:gd name="connsiteY72" fmla="*/ 5795010 h 6236970"/>
                <a:gd name="connsiteX73" fmla="*/ 1264920 w 2339340"/>
                <a:gd name="connsiteY73" fmla="*/ 5901690 h 6236970"/>
                <a:gd name="connsiteX74" fmla="*/ 1424940 w 2339340"/>
                <a:gd name="connsiteY74" fmla="*/ 6236970 h 6236970"/>
                <a:gd name="connsiteX75" fmla="*/ 1565910 w 2339340"/>
                <a:gd name="connsiteY75" fmla="*/ 6065520 h 6236970"/>
                <a:gd name="connsiteX76" fmla="*/ 1604010 w 2339340"/>
                <a:gd name="connsiteY76" fmla="*/ 6012180 h 6236970"/>
                <a:gd name="connsiteX77" fmla="*/ 1524000 w 2339340"/>
                <a:gd name="connsiteY77" fmla="*/ 5844540 h 6236970"/>
                <a:gd name="connsiteX78" fmla="*/ 1466850 w 2339340"/>
                <a:gd name="connsiteY78" fmla="*/ 5718810 h 6236970"/>
                <a:gd name="connsiteX79" fmla="*/ 1440180 w 2339340"/>
                <a:gd name="connsiteY79" fmla="*/ 5638800 h 6236970"/>
                <a:gd name="connsiteX80" fmla="*/ 1546860 w 2339340"/>
                <a:gd name="connsiteY80" fmla="*/ 5078730 h 6236970"/>
                <a:gd name="connsiteX81" fmla="*/ 1600200 w 2339340"/>
                <a:gd name="connsiteY81" fmla="*/ 4507230 h 6236970"/>
                <a:gd name="connsiteX82" fmla="*/ 1684020 w 2339340"/>
                <a:gd name="connsiteY82" fmla="*/ 4027170 h 6236970"/>
                <a:gd name="connsiteX83" fmla="*/ 1703070 w 2339340"/>
                <a:gd name="connsiteY83" fmla="*/ 3688080 h 6236970"/>
                <a:gd name="connsiteX84" fmla="*/ 1645920 w 2339340"/>
                <a:gd name="connsiteY84" fmla="*/ 2884170 h 6236970"/>
                <a:gd name="connsiteX85" fmla="*/ 1630680 w 2339340"/>
                <a:gd name="connsiteY85" fmla="*/ 2868930 h 6236970"/>
                <a:gd name="connsiteX86" fmla="*/ 1607820 w 2339340"/>
                <a:gd name="connsiteY86" fmla="*/ 2750820 h 6236970"/>
                <a:gd name="connsiteX87" fmla="*/ 1584960 w 2339340"/>
                <a:gd name="connsiteY87" fmla="*/ 2423160 h 6236970"/>
                <a:gd name="connsiteX88" fmla="*/ 1584960 w 2339340"/>
                <a:gd name="connsiteY88" fmla="*/ 2072640 h 6236970"/>
                <a:gd name="connsiteX89" fmla="*/ 1619250 w 2339340"/>
                <a:gd name="connsiteY89" fmla="*/ 1771650 h 6236970"/>
                <a:gd name="connsiteX90" fmla="*/ 1691640 w 2339340"/>
                <a:gd name="connsiteY90" fmla="*/ 1501140 h 6236970"/>
                <a:gd name="connsiteX91" fmla="*/ 1954530 w 2339340"/>
                <a:gd name="connsiteY91" fmla="*/ 1924050 h 6236970"/>
                <a:gd name="connsiteX92" fmla="*/ 2045970 w 2339340"/>
                <a:gd name="connsiteY92" fmla="*/ 2045970 h 6236970"/>
                <a:gd name="connsiteX93" fmla="*/ 1840230 w 2339340"/>
                <a:gd name="connsiteY93" fmla="*/ 2358390 h 6236970"/>
                <a:gd name="connsiteX94" fmla="*/ 1729740 w 2339340"/>
                <a:gd name="connsiteY94" fmla="*/ 2545080 h 6236970"/>
                <a:gd name="connsiteX95" fmla="*/ 1672590 w 2339340"/>
                <a:gd name="connsiteY95" fmla="*/ 2674620 h 6236970"/>
                <a:gd name="connsiteX96" fmla="*/ 1604010 w 2339340"/>
                <a:gd name="connsiteY96" fmla="*/ 2754630 h 6236970"/>
                <a:gd name="connsiteX97" fmla="*/ 1634490 w 2339340"/>
                <a:gd name="connsiteY97" fmla="*/ 3040380 h 6236970"/>
                <a:gd name="connsiteX98" fmla="*/ 1729740 w 2339340"/>
                <a:gd name="connsiteY98" fmla="*/ 2891790 h 6236970"/>
                <a:gd name="connsiteX99" fmla="*/ 1927860 w 2339340"/>
                <a:gd name="connsiteY99" fmla="*/ 2689860 h 6236970"/>
                <a:gd name="connsiteX100" fmla="*/ 2065020 w 2339340"/>
                <a:gd name="connsiteY100" fmla="*/ 2548890 h 6236970"/>
                <a:gd name="connsiteX101" fmla="*/ 2202180 w 2339340"/>
                <a:gd name="connsiteY101" fmla="*/ 2339340 h 6236970"/>
                <a:gd name="connsiteX102" fmla="*/ 2339340 w 2339340"/>
                <a:gd name="connsiteY102" fmla="*/ 2049780 h 6236970"/>
                <a:gd name="connsiteX103" fmla="*/ 2293620 w 2339340"/>
                <a:gd name="connsiteY103" fmla="*/ 1958340 h 6236970"/>
                <a:gd name="connsiteX104" fmla="*/ 2232660 w 2339340"/>
                <a:gd name="connsiteY104" fmla="*/ 1752600 h 6236970"/>
                <a:gd name="connsiteX105" fmla="*/ 2175510 w 2339340"/>
                <a:gd name="connsiteY105" fmla="*/ 1565910 h 6236970"/>
                <a:gd name="connsiteX106" fmla="*/ 2065020 w 2339340"/>
                <a:gd name="connsiteY106" fmla="*/ 1352550 h 6236970"/>
                <a:gd name="connsiteX107" fmla="*/ 1958340 w 2339340"/>
                <a:gd name="connsiteY107" fmla="*/ 1169670 h 6236970"/>
                <a:gd name="connsiteX108" fmla="*/ 1878330 w 2339340"/>
                <a:gd name="connsiteY108" fmla="*/ 1043940 h 6236970"/>
                <a:gd name="connsiteX109" fmla="*/ 1752600 w 2339340"/>
                <a:gd name="connsiteY109" fmla="*/ 975360 h 6236970"/>
                <a:gd name="connsiteX110" fmla="*/ 1645920 w 2339340"/>
                <a:gd name="connsiteY110" fmla="*/ 956310 h 6236970"/>
                <a:gd name="connsiteX111" fmla="*/ 1546860 w 2339340"/>
                <a:gd name="connsiteY111" fmla="*/ 922020 h 6236970"/>
                <a:gd name="connsiteX112" fmla="*/ 1276350 w 2339340"/>
                <a:gd name="connsiteY112" fmla="*/ 861060 h 6236970"/>
                <a:gd name="connsiteX113" fmla="*/ 1257300 w 2339340"/>
                <a:gd name="connsiteY113" fmla="*/ 739140 h 6236970"/>
                <a:gd name="connsiteX114" fmla="*/ 1325880 w 2339340"/>
                <a:gd name="connsiteY114" fmla="*/ 594360 h 6236970"/>
                <a:gd name="connsiteX115" fmla="*/ 1363980 w 2339340"/>
                <a:gd name="connsiteY115" fmla="*/ 537210 h 6236970"/>
                <a:gd name="connsiteX116" fmla="*/ 1352550 w 2339340"/>
                <a:gd name="connsiteY116" fmla="*/ 438150 h 6236970"/>
                <a:gd name="connsiteX117" fmla="*/ 1348740 w 2339340"/>
                <a:gd name="connsiteY117" fmla="*/ 308610 h 6236970"/>
                <a:gd name="connsiteX118" fmla="*/ 1306830 w 2339340"/>
                <a:gd name="connsiteY118" fmla="*/ 114300 h 6236970"/>
                <a:gd name="connsiteX119" fmla="*/ 1188720 w 2339340"/>
                <a:gd name="connsiteY119" fmla="*/ 38100 h 6236970"/>
                <a:gd name="connsiteX120" fmla="*/ 1143000 w 2339340"/>
                <a:gd name="connsiteY120" fmla="*/ 11430 h 6236970"/>
                <a:gd name="connsiteX121" fmla="*/ 1093470 w 2339340"/>
                <a:gd name="connsiteY121" fmla="*/ 22860 h 6236970"/>
                <a:gd name="connsiteX0" fmla="*/ 1093470 w 2339340"/>
                <a:gd name="connsiteY0" fmla="*/ 22860 h 6236970"/>
                <a:gd name="connsiteX1" fmla="*/ 971550 w 2339340"/>
                <a:gd name="connsiteY1" fmla="*/ 68580 h 6236970"/>
                <a:gd name="connsiteX2" fmla="*/ 967740 w 2339340"/>
                <a:gd name="connsiteY2" fmla="*/ 0 h 6236970"/>
                <a:gd name="connsiteX3" fmla="*/ 872490 w 2339340"/>
                <a:gd name="connsiteY3" fmla="*/ 121920 h 6236970"/>
                <a:gd name="connsiteX4" fmla="*/ 849630 w 2339340"/>
                <a:gd name="connsiteY4" fmla="*/ 95250 h 6236970"/>
                <a:gd name="connsiteX5" fmla="*/ 800100 w 2339340"/>
                <a:gd name="connsiteY5" fmla="*/ 320040 h 6236970"/>
                <a:gd name="connsiteX6" fmla="*/ 811530 w 2339340"/>
                <a:gd name="connsiteY6" fmla="*/ 461010 h 6236970"/>
                <a:gd name="connsiteX7" fmla="*/ 754380 w 2339340"/>
                <a:gd name="connsiteY7" fmla="*/ 464820 h 6236970"/>
                <a:gd name="connsiteX8" fmla="*/ 781050 w 2339340"/>
                <a:gd name="connsiteY8" fmla="*/ 548640 h 6236970"/>
                <a:gd name="connsiteX9" fmla="*/ 822960 w 2339340"/>
                <a:gd name="connsiteY9" fmla="*/ 624840 h 6236970"/>
                <a:gd name="connsiteX10" fmla="*/ 887730 w 2339340"/>
                <a:gd name="connsiteY10" fmla="*/ 689610 h 6236970"/>
                <a:gd name="connsiteX11" fmla="*/ 925830 w 2339340"/>
                <a:gd name="connsiteY11" fmla="*/ 769620 h 6236970"/>
                <a:gd name="connsiteX12" fmla="*/ 925830 w 2339340"/>
                <a:gd name="connsiteY12" fmla="*/ 861060 h 6236970"/>
                <a:gd name="connsiteX13" fmla="*/ 803910 w 2339340"/>
                <a:gd name="connsiteY13" fmla="*/ 922020 h 6236970"/>
                <a:gd name="connsiteX14" fmla="*/ 701040 w 2339340"/>
                <a:gd name="connsiteY14" fmla="*/ 948690 h 6236970"/>
                <a:gd name="connsiteX15" fmla="*/ 556260 w 2339340"/>
                <a:gd name="connsiteY15" fmla="*/ 952500 h 6236970"/>
                <a:gd name="connsiteX16" fmla="*/ 403860 w 2339340"/>
                <a:gd name="connsiteY16" fmla="*/ 1002030 h 6236970"/>
                <a:gd name="connsiteX17" fmla="*/ 320040 w 2339340"/>
                <a:gd name="connsiteY17" fmla="*/ 1085850 h 6236970"/>
                <a:gd name="connsiteX18" fmla="*/ 247650 w 2339340"/>
                <a:gd name="connsiteY18" fmla="*/ 1276350 h 6236970"/>
                <a:gd name="connsiteX19" fmla="*/ 163830 w 2339340"/>
                <a:gd name="connsiteY19" fmla="*/ 1569720 h 6236970"/>
                <a:gd name="connsiteX20" fmla="*/ 83820 w 2339340"/>
                <a:gd name="connsiteY20" fmla="*/ 1783080 h 6236970"/>
                <a:gd name="connsiteX21" fmla="*/ 72390 w 2339340"/>
                <a:gd name="connsiteY21" fmla="*/ 1962150 h 6236970"/>
                <a:gd name="connsiteX22" fmla="*/ 0 w 2339340"/>
                <a:gd name="connsiteY22" fmla="*/ 2145030 h 6236970"/>
                <a:gd name="connsiteX23" fmla="*/ 11430 w 2339340"/>
                <a:gd name="connsiteY23" fmla="*/ 2251710 h 6236970"/>
                <a:gd name="connsiteX24" fmla="*/ 106680 w 2339340"/>
                <a:gd name="connsiteY24" fmla="*/ 2426970 h 6236970"/>
                <a:gd name="connsiteX25" fmla="*/ 243840 w 2339340"/>
                <a:gd name="connsiteY25" fmla="*/ 2594610 h 6236970"/>
                <a:gd name="connsiteX26" fmla="*/ 422910 w 2339340"/>
                <a:gd name="connsiteY26" fmla="*/ 2769870 h 6236970"/>
                <a:gd name="connsiteX27" fmla="*/ 609600 w 2339340"/>
                <a:gd name="connsiteY27" fmla="*/ 2929890 h 6236970"/>
                <a:gd name="connsiteX28" fmla="*/ 703183 w 2339340"/>
                <a:gd name="connsiteY28" fmla="*/ 3062525 h 6236970"/>
                <a:gd name="connsiteX29" fmla="*/ 709136 w 2339340"/>
                <a:gd name="connsiteY29" fmla="*/ 2771299 h 6236970"/>
                <a:gd name="connsiteX30" fmla="*/ 647700 w 2339340"/>
                <a:gd name="connsiteY30" fmla="*/ 2731770 h 6236970"/>
                <a:gd name="connsiteX31" fmla="*/ 541020 w 2339340"/>
                <a:gd name="connsiteY31" fmla="*/ 2537460 h 6236970"/>
                <a:gd name="connsiteX32" fmla="*/ 487680 w 2339340"/>
                <a:gd name="connsiteY32" fmla="*/ 2426970 h 6236970"/>
                <a:gd name="connsiteX33" fmla="*/ 293370 w 2339340"/>
                <a:gd name="connsiteY33" fmla="*/ 2205990 h 6236970"/>
                <a:gd name="connsiteX34" fmla="*/ 426720 w 2339340"/>
                <a:gd name="connsiteY34" fmla="*/ 1988820 h 6236970"/>
                <a:gd name="connsiteX35" fmla="*/ 483870 w 2339340"/>
                <a:gd name="connsiteY35" fmla="*/ 1878330 h 6236970"/>
                <a:gd name="connsiteX36" fmla="*/ 544830 w 2339340"/>
                <a:gd name="connsiteY36" fmla="*/ 1642110 h 6236970"/>
                <a:gd name="connsiteX37" fmla="*/ 636270 w 2339340"/>
                <a:gd name="connsiteY37" fmla="*/ 1897380 h 6236970"/>
                <a:gd name="connsiteX38" fmla="*/ 678180 w 2339340"/>
                <a:gd name="connsiteY38" fmla="*/ 2202180 h 6236970"/>
                <a:gd name="connsiteX39" fmla="*/ 689610 w 2339340"/>
                <a:gd name="connsiteY39" fmla="*/ 2487930 h 6236970"/>
                <a:gd name="connsiteX40" fmla="*/ 712470 w 2339340"/>
                <a:gd name="connsiteY40" fmla="*/ 2762250 h 6236970"/>
                <a:gd name="connsiteX41" fmla="*/ 701040 w 2339340"/>
                <a:gd name="connsiteY41" fmla="*/ 3177540 h 6236970"/>
                <a:gd name="connsiteX42" fmla="*/ 643890 w 2339340"/>
                <a:gd name="connsiteY42" fmla="*/ 3783330 h 6236970"/>
                <a:gd name="connsiteX43" fmla="*/ 613410 w 2339340"/>
                <a:gd name="connsiteY43" fmla="*/ 4255770 h 6236970"/>
                <a:gd name="connsiteX44" fmla="*/ 689610 w 2339340"/>
                <a:gd name="connsiteY44" fmla="*/ 4617720 h 6236970"/>
                <a:gd name="connsiteX45" fmla="*/ 803910 w 2339340"/>
                <a:gd name="connsiteY45" fmla="*/ 5215890 h 6236970"/>
                <a:gd name="connsiteX46" fmla="*/ 883920 w 2339340"/>
                <a:gd name="connsiteY46" fmla="*/ 5657850 h 6236970"/>
                <a:gd name="connsiteX47" fmla="*/ 872490 w 2339340"/>
                <a:gd name="connsiteY47" fmla="*/ 5684520 h 6236970"/>
                <a:gd name="connsiteX48" fmla="*/ 693420 w 2339340"/>
                <a:gd name="connsiteY48" fmla="*/ 5894070 h 6236970"/>
                <a:gd name="connsiteX49" fmla="*/ 541020 w 2339340"/>
                <a:gd name="connsiteY49" fmla="*/ 6092190 h 6236970"/>
                <a:gd name="connsiteX50" fmla="*/ 510540 w 2339340"/>
                <a:gd name="connsiteY50" fmla="*/ 6156960 h 6236970"/>
                <a:gd name="connsiteX51" fmla="*/ 701040 w 2339340"/>
                <a:gd name="connsiteY51" fmla="*/ 6092190 h 6236970"/>
                <a:gd name="connsiteX52" fmla="*/ 830580 w 2339340"/>
                <a:gd name="connsiteY52" fmla="*/ 6065520 h 6236970"/>
                <a:gd name="connsiteX53" fmla="*/ 952500 w 2339340"/>
                <a:gd name="connsiteY53" fmla="*/ 5974080 h 6236970"/>
                <a:gd name="connsiteX54" fmla="*/ 963930 w 2339340"/>
                <a:gd name="connsiteY54" fmla="*/ 5871210 h 6236970"/>
                <a:gd name="connsiteX55" fmla="*/ 1108710 w 2339340"/>
                <a:gd name="connsiteY55" fmla="*/ 5817870 h 6236970"/>
                <a:gd name="connsiteX56" fmla="*/ 1108710 w 2339340"/>
                <a:gd name="connsiteY56" fmla="*/ 5791200 h 6236970"/>
                <a:gd name="connsiteX57" fmla="*/ 1032510 w 2339340"/>
                <a:gd name="connsiteY57" fmla="*/ 5634990 h 6236970"/>
                <a:gd name="connsiteX58" fmla="*/ 1043940 w 2339340"/>
                <a:gd name="connsiteY58" fmla="*/ 5280660 h 6236970"/>
                <a:gd name="connsiteX59" fmla="*/ 1074420 w 2339340"/>
                <a:gd name="connsiteY59" fmla="*/ 4888230 h 6236970"/>
                <a:gd name="connsiteX60" fmla="*/ 1002030 w 2339340"/>
                <a:gd name="connsiteY60" fmla="*/ 4423410 h 6236970"/>
                <a:gd name="connsiteX61" fmla="*/ 1066800 w 2339340"/>
                <a:gd name="connsiteY61" fmla="*/ 4130040 h 6236970"/>
                <a:gd name="connsiteX62" fmla="*/ 1116330 w 2339340"/>
                <a:gd name="connsiteY62" fmla="*/ 3775710 h 6236970"/>
                <a:gd name="connsiteX63" fmla="*/ 1165860 w 2339340"/>
                <a:gd name="connsiteY63" fmla="*/ 3375660 h 6236970"/>
                <a:gd name="connsiteX64" fmla="*/ 1238250 w 2339340"/>
                <a:gd name="connsiteY64" fmla="*/ 3882390 h 6236970"/>
                <a:gd name="connsiteX65" fmla="*/ 1280160 w 2339340"/>
                <a:gd name="connsiteY65" fmla="*/ 4366260 h 6236970"/>
                <a:gd name="connsiteX66" fmla="*/ 1310640 w 2339340"/>
                <a:gd name="connsiteY66" fmla="*/ 4533900 h 6236970"/>
                <a:gd name="connsiteX67" fmla="*/ 1272540 w 2339340"/>
                <a:gd name="connsiteY67" fmla="*/ 4838700 h 6236970"/>
                <a:gd name="connsiteX68" fmla="*/ 1242060 w 2339340"/>
                <a:gd name="connsiteY68" fmla="*/ 5059680 h 6236970"/>
                <a:gd name="connsiteX69" fmla="*/ 1276350 w 2339340"/>
                <a:gd name="connsiteY69" fmla="*/ 5288280 h 6236970"/>
                <a:gd name="connsiteX70" fmla="*/ 1333500 w 2339340"/>
                <a:gd name="connsiteY70" fmla="*/ 5494020 h 6236970"/>
                <a:gd name="connsiteX71" fmla="*/ 1314450 w 2339340"/>
                <a:gd name="connsiteY71" fmla="*/ 5615940 h 6236970"/>
                <a:gd name="connsiteX72" fmla="*/ 1264920 w 2339340"/>
                <a:gd name="connsiteY72" fmla="*/ 5795010 h 6236970"/>
                <a:gd name="connsiteX73" fmla="*/ 1264920 w 2339340"/>
                <a:gd name="connsiteY73" fmla="*/ 5901690 h 6236970"/>
                <a:gd name="connsiteX74" fmla="*/ 1424940 w 2339340"/>
                <a:gd name="connsiteY74" fmla="*/ 6236970 h 6236970"/>
                <a:gd name="connsiteX75" fmla="*/ 1565910 w 2339340"/>
                <a:gd name="connsiteY75" fmla="*/ 6065520 h 6236970"/>
                <a:gd name="connsiteX76" fmla="*/ 1604010 w 2339340"/>
                <a:gd name="connsiteY76" fmla="*/ 6012180 h 6236970"/>
                <a:gd name="connsiteX77" fmla="*/ 1524000 w 2339340"/>
                <a:gd name="connsiteY77" fmla="*/ 5844540 h 6236970"/>
                <a:gd name="connsiteX78" fmla="*/ 1466850 w 2339340"/>
                <a:gd name="connsiteY78" fmla="*/ 5718810 h 6236970"/>
                <a:gd name="connsiteX79" fmla="*/ 1440180 w 2339340"/>
                <a:gd name="connsiteY79" fmla="*/ 5638800 h 6236970"/>
                <a:gd name="connsiteX80" fmla="*/ 1546860 w 2339340"/>
                <a:gd name="connsiteY80" fmla="*/ 5078730 h 6236970"/>
                <a:gd name="connsiteX81" fmla="*/ 1600200 w 2339340"/>
                <a:gd name="connsiteY81" fmla="*/ 4507230 h 6236970"/>
                <a:gd name="connsiteX82" fmla="*/ 1684020 w 2339340"/>
                <a:gd name="connsiteY82" fmla="*/ 4027170 h 6236970"/>
                <a:gd name="connsiteX83" fmla="*/ 1703070 w 2339340"/>
                <a:gd name="connsiteY83" fmla="*/ 3688080 h 6236970"/>
                <a:gd name="connsiteX84" fmla="*/ 1645920 w 2339340"/>
                <a:gd name="connsiteY84" fmla="*/ 2884170 h 6236970"/>
                <a:gd name="connsiteX85" fmla="*/ 1630680 w 2339340"/>
                <a:gd name="connsiteY85" fmla="*/ 2868930 h 6236970"/>
                <a:gd name="connsiteX86" fmla="*/ 1607820 w 2339340"/>
                <a:gd name="connsiteY86" fmla="*/ 2750820 h 6236970"/>
                <a:gd name="connsiteX87" fmla="*/ 1584960 w 2339340"/>
                <a:gd name="connsiteY87" fmla="*/ 2423160 h 6236970"/>
                <a:gd name="connsiteX88" fmla="*/ 1584960 w 2339340"/>
                <a:gd name="connsiteY88" fmla="*/ 2072640 h 6236970"/>
                <a:gd name="connsiteX89" fmla="*/ 1619250 w 2339340"/>
                <a:gd name="connsiteY89" fmla="*/ 1771650 h 6236970"/>
                <a:gd name="connsiteX90" fmla="*/ 1691640 w 2339340"/>
                <a:gd name="connsiteY90" fmla="*/ 1501140 h 6236970"/>
                <a:gd name="connsiteX91" fmla="*/ 1954530 w 2339340"/>
                <a:gd name="connsiteY91" fmla="*/ 1924050 h 6236970"/>
                <a:gd name="connsiteX92" fmla="*/ 2045970 w 2339340"/>
                <a:gd name="connsiteY92" fmla="*/ 2045970 h 6236970"/>
                <a:gd name="connsiteX93" fmla="*/ 1840230 w 2339340"/>
                <a:gd name="connsiteY93" fmla="*/ 2358390 h 6236970"/>
                <a:gd name="connsiteX94" fmla="*/ 1729740 w 2339340"/>
                <a:gd name="connsiteY94" fmla="*/ 2545080 h 6236970"/>
                <a:gd name="connsiteX95" fmla="*/ 1672590 w 2339340"/>
                <a:gd name="connsiteY95" fmla="*/ 2674620 h 6236970"/>
                <a:gd name="connsiteX96" fmla="*/ 1604010 w 2339340"/>
                <a:gd name="connsiteY96" fmla="*/ 2754630 h 6236970"/>
                <a:gd name="connsiteX97" fmla="*/ 1634490 w 2339340"/>
                <a:gd name="connsiteY97" fmla="*/ 3040380 h 6236970"/>
                <a:gd name="connsiteX98" fmla="*/ 1729740 w 2339340"/>
                <a:gd name="connsiteY98" fmla="*/ 2891790 h 6236970"/>
                <a:gd name="connsiteX99" fmla="*/ 1927860 w 2339340"/>
                <a:gd name="connsiteY99" fmla="*/ 2689860 h 6236970"/>
                <a:gd name="connsiteX100" fmla="*/ 2065020 w 2339340"/>
                <a:gd name="connsiteY100" fmla="*/ 2548890 h 6236970"/>
                <a:gd name="connsiteX101" fmla="*/ 2202180 w 2339340"/>
                <a:gd name="connsiteY101" fmla="*/ 2339340 h 6236970"/>
                <a:gd name="connsiteX102" fmla="*/ 2339340 w 2339340"/>
                <a:gd name="connsiteY102" fmla="*/ 2049780 h 6236970"/>
                <a:gd name="connsiteX103" fmla="*/ 2293620 w 2339340"/>
                <a:gd name="connsiteY103" fmla="*/ 1958340 h 6236970"/>
                <a:gd name="connsiteX104" fmla="*/ 2232660 w 2339340"/>
                <a:gd name="connsiteY104" fmla="*/ 1752600 h 6236970"/>
                <a:gd name="connsiteX105" fmla="*/ 2175510 w 2339340"/>
                <a:gd name="connsiteY105" fmla="*/ 1565910 h 6236970"/>
                <a:gd name="connsiteX106" fmla="*/ 2065020 w 2339340"/>
                <a:gd name="connsiteY106" fmla="*/ 1352550 h 6236970"/>
                <a:gd name="connsiteX107" fmla="*/ 1958340 w 2339340"/>
                <a:gd name="connsiteY107" fmla="*/ 1169670 h 6236970"/>
                <a:gd name="connsiteX108" fmla="*/ 1878330 w 2339340"/>
                <a:gd name="connsiteY108" fmla="*/ 1043940 h 6236970"/>
                <a:gd name="connsiteX109" fmla="*/ 1752600 w 2339340"/>
                <a:gd name="connsiteY109" fmla="*/ 975360 h 6236970"/>
                <a:gd name="connsiteX110" fmla="*/ 1645920 w 2339340"/>
                <a:gd name="connsiteY110" fmla="*/ 956310 h 6236970"/>
                <a:gd name="connsiteX111" fmla="*/ 1546860 w 2339340"/>
                <a:gd name="connsiteY111" fmla="*/ 922020 h 6236970"/>
                <a:gd name="connsiteX112" fmla="*/ 1276350 w 2339340"/>
                <a:gd name="connsiteY112" fmla="*/ 861060 h 6236970"/>
                <a:gd name="connsiteX113" fmla="*/ 1257300 w 2339340"/>
                <a:gd name="connsiteY113" fmla="*/ 739140 h 6236970"/>
                <a:gd name="connsiteX114" fmla="*/ 1325880 w 2339340"/>
                <a:gd name="connsiteY114" fmla="*/ 594360 h 6236970"/>
                <a:gd name="connsiteX115" fmla="*/ 1363980 w 2339340"/>
                <a:gd name="connsiteY115" fmla="*/ 537210 h 6236970"/>
                <a:gd name="connsiteX116" fmla="*/ 1352550 w 2339340"/>
                <a:gd name="connsiteY116" fmla="*/ 438150 h 6236970"/>
                <a:gd name="connsiteX117" fmla="*/ 1348740 w 2339340"/>
                <a:gd name="connsiteY117" fmla="*/ 308610 h 6236970"/>
                <a:gd name="connsiteX118" fmla="*/ 1306830 w 2339340"/>
                <a:gd name="connsiteY118" fmla="*/ 114300 h 6236970"/>
                <a:gd name="connsiteX119" fmla="*/ 1188720 w 2339340"/>
                <a:gd name="connsiteY119" fmla="*/ 38100 h 6236970"/>
                <a:gd name="connsiteX120" fmla="*/ 1143000 w 2339340"/>
                <a:gd name="connsiteY120" fmla="*/ 11430 h 6236970"/>
                <a:gd name="connsiteX121" fmla="*/ 1093470 w 2339340"/>
                <a:gd name="connsiteY121" fmla="*/ 22860 h 6236970"/>
                <a:gd name="connsiteX0" fmla="*/ 1093470 w 2339340"/>
                <a:gd name="connsiteY0" fmla="*/ 22860 h 6236970"/>
                <a:gd name="connsiteX1" fmla="*/ 971550 w 2339340"/>
                <a:gd name="connsiteY1" fmla="*/ 68580 h 6236970"/>
                <a:gd name="connsiteX2" fmla="*/ 967740 w 2339340"/>
                <a:gd name="connsiteY2" fmla="*/ 0 h 6236970"/>
                <a:gd name="connsiteX3" fmla="*/ 872490 w 2339340"/>
                <a:gd name="connsiteY3" fmla="*/ 121920 h 6236970"/>
                <a:gd name="connsiteX4" fmla="*/ 849630 w 2339340"/>
                <a:gd name="connsiteY4" fmla="*/ 95250 h 6236970"/>
                <a:gd name="connsiteX5" fmla="*/ 800100 w 2339340"/>
                <a:gd name="connsiteY5" fmla="*/ 320040 h 6236970"/>
                <a:gd name="connsiteX6" fmla="*/ 811530 w 2339340"/>
                <a:gd name="connsiteY6" fmla="*/ 461010 h 6236970"/>
                <a:gd name="connsiteX7" fmla="*/ 754380 w 2339340"/>
                <a:gd name="connsiteY7" fmla="*/ 464820 h 6236970"/>
                <a:gd name="connsiteX8" fmla="*/ 781050 w 2339340"/>
                <a:gd name="connsiteY8" fmla="*/ 548640 h 6236970"/>
                <a:gd name="connsiteX9" fmla="*/ 822960 w 2339340"/>
                <a:gd name="connsiteY9" fmla="*/ 624840 h 6236970"/>
                <a:gd name="connsiteX10" fmla="*/ 887730 w 2339340"/>
                <a:gd name="connsiteY10" fmla="*/ 689610 h 6236970"/>
                <a:gd name="connsiteX11" fmla="*/ 925830 w 2339340"/>
                <a:gd name="connsiteY11" fmla="*/ 769620 h 6236970"/>
                <a:gd name="connsiteX12" fmla="*/ 925830 w 2339340"/>
                <a:gd name="connsiteY12" fmla="*/ 861060 h 6236970"/>
                <a:gd name="connsiteX13" fmla="*/ 803910 w 2339340"/>
                <a:gd name="connsiteY13" fmla="*/ 922020 h 6236970"/>
                <a:gd name="connsiteX14" fmla="*/ 701040 w 2339340"/>
                <a:gd name="connsiteY14" fmla="*/ 948690 h 6236970"/>
                <a:gd name="connsiteX15" fmla="*/ 556260 w 2339340"/>
                <a:gd name="connsiteY15" fmla="*/ 952500 h 6236970"/>
                <a:gd name="connsiteX16" fmla="*/ 403860 w 2339340"/>
                <a:gd name="connsiteY16" fmla="*/ 1002030 h 6236970"/>
                <a:gd name="connsiteX17" fmla="*/ 320040 w 2339340"/>
                <a:gd name="connsiteY17" fmla="*/ 1085850 h 6236970"/>
                <a:gd name="connsiteX18" fmla="*/ 247650 w 2339340"/>
                <a:gd name="connsiteY18" fmla="*/ 1276350 h 6236970"/>
                <a:gd name="connsiteX19" fmla="*/ 163830 w 2339340"/>
                <a:gd name="connsiteY19" fmla="*/ 1569720 h 6236970"/>
                <a:gd name="connsiteX20" fmla="*/ 83820 w 2339340"/>
                <a:gd name="connsiteY20" fmla="*/ 1783080 h 6236970"/>
                <a:gd name="connsiteX21" fmla="*/ 72390 w 2339340"/>
                <a:gd name="connsiteY21" fmla="*/ 1962150 h 6236970"/>
                <a:gd name="connsiteX22" fmla="*/ 0 w 2339340"/>
                <a:gd name="connsiteY22" fmla="*/ 2145030 h 6236970"/>
                <a:gd name="connsiteX23" fmla="*/ 11430 w 2339340"/>
                <a:gd name="connsiteY23" fmla="*/ 2251710 h 6236970"/>
                <a:gd name="connsiteX24" fmla="*/ 106680 w 2339340"/>
                <a:gd name="connsiteY24" fmla="*/ 2426970 h 6236970"/>
                <a:gd name="connsiteX25" fmla="*/ 243840 w 2339340"/>
                <a:gd name="connsiteY25" fmla="*/ 2594610 h 6236970"/>
                <a:gd name="connsiteX26" fmla="*/ 422910 w 2339340"/>
                <a:gd name="connsiteY26" fmla="*/ 2769870 h 6236970"/>
                <a:gd name="connsiteX27" fmla="*/ 609600 w 2339340"/>
                <a:gd name="connsiteY27" fmla="*/ 2929890 h 6236970"/>
                <a:gd name="connsiteX28" fmla="*/ 703183 w 2339340"/>
                <a:gd name="connsiteY28" fmla="*/ 3062525 h 6236970"/>
                <a:gd name="connsiteX29" fmla="*/ 711517 w 2339340"/>
                <a:gd name="connsiteY29" fmla="*/ 2784396 h 6236970"/>
                <a:gd name="connsiteX30" fmla="*/ 647700 w 2339340"/>
                <a:gd name="connsiteY30" fmla="*/ 2731770 h 6236970"/>
                <a:gd name="connsiteX31" fmla="*/ 541020 w 2339340"/>
                <a:gd name="connsiteY31" fmla="*/ 2537460 h 6236970"/>
                <a:gd name="connsiteX32" fmla="*/ 487680 w 2339340"/>
                <a:gd name="connsiteY32" fmla="*/ 2426970 h 6236970"/>
                <a:gd name="connsiteX33" fmla="*/ 293370 w 2339340"/>
                <a:gd name="connsiteY33" fmla="*/ 2205990 h 6236970"/>
                <a:gd name="connsiteX34" fmla="*/ 426720 w 2339340"/>
                <a:gd name="connsiteY34" fmla="*/ 1988820 h 6236970"/>
                <a:gd name="connsiteX35" fmla="*/ 483870 w 2339340"/>
                <a:gd name="connsiteY35" fmla="*/ 1878330 h 6236970"/>
                <a:gd name="connsiteX36" fmla="*/ 544830 w 2339340"/>
                <a:gd name="connsiteY36" fmla="*/ 1642110 h 6236970"/>
                <a:gd name="connsiteX37" fmla="*/ 636270 w 2339340"/>
                <a:gd name="connsiteY37" fmla="*/ 1897380 h 6236970"/>
                <a:gd name="connsiteX38" fmla="*/ 678180 w 2339340"/>
                <a:gd name="connsiteY38" fmla="*/ 2202180 h 6236970"/>
                <a:gd name="connsiteX39" fmla="*/ 689610 w 2339340"/>
                <a:gd name="connsiteY39" fmla="*/ 2487930 h 6236970"/>
                <a:gd name="connsiteX40" fmla="*/ 712470 w 2339340"/>
                <a:gd name="connsiteY40" fmla="*/ 2762250 h 6236970"/>
                <a:gd name="connsiteX41" fmla="*/ 701040 w 2339340"/>
                <a:gd name="connsiteY41" fmla="*/ 3177540 h 6236970"/>
                <a:gd name="connsiteX42" fmla="*/ 643890 w 2339340"/>
                <a:gd name="connsiteY42" fmla="*/ 3783330 h 6236970"/>
                <a:gd name="connsiteX43" fmla="*/ 613410 w 2339340"/>
                <a:gd name="connsiteY43" fmla="*/ 4255770 h 6236970"/>
                <a:gd name="connsiteX44" fmla="*/ 689610 w 2339340"/>
                <a:gd name="connsiteY44" fmla="*/ 4617720 h 6236970"/>
                <a:gd name="connsiteX45" fmla="*/ 803910 w 2339340"/>
                <a:gd name="connsiteY45" fmla="*/ 5215890 h 6236970"/>
                <a:gd name="connsiteX46" fmla="*/ 883920 w 2339340"/>
                <a:gd name="connsiteY46" fmla="*/ 5657850 h 6236970"/>
                <a:gd name="connsiteX47" fmla="*/ 872490 w 2339340"/>
                <a:gd name="connsiteY47" fmla="*/ 5684520 h 6236970"/>
                <a:gd name="connsiteX48" fmla="*/ 693420 w 2339340"/>
                <a:gd name="connsiteY48" fmla="*/ 5894070 h 6236970"/>
                <a:gd name="connsiteX49" fmla="*/ 541020 w 2339340"/>
                <a:gd name="connsiteY49" fmla="*/ 6092190 h 6236970"/>
                <a:gd name="connsiteX50" fmla="*/ 510540 w 2339340"/>
                <a:gd name="connsiteY50" fmla="*/ 6156960 h 6236970"/>
                <a:gd name="connsiteX51" fmla="*/ 701040 w 2339340"/>
                <a:gd name="connsiteY51" fmla="*/ 6092190 h 6236970"/>
                <a:gd name="connsiteX52" fmla="*/ 830580 w 2339340"/>
                <a:gd name="connsiteY52" fmla="*/ 6065520 h 6236970"/>
                <a:gd name="connsiteX53" fmla="*/ 952500 w 2339340"/>
                <a:gd name="connsiteY53" fmla="*/ 5974080 h 6236970"/>
                <a:gd name="connsiteX54" fmla="*/ 963930 w 2339340"/>
                <a:gd name="connsiteY54" fmla="*/ 5871210 h 6236970"/>
                <a:gd name="connsiteX55" fmla="*/ 1108710 w 2339340"/>
                <a:gd name="connsiteY55" fmla="*/ 5817870 h 6236970"/>
                <a:gd name="connsiteX56" fmla="*/ 1108710 w 2339340"/>
                <a:gd name="connsiteY56" fmla="*/ 5791200 h 6236970"/>
                <a:gd name="connsiteX57" fmla="*/ 1032510 w 2339340"/>
                <a:gd name="connsiteY57" fmla="*/ 5634990 h 6236970"/>
                <a:gd name="connsiteX58" fmla="*/ 1043940 w 2339340"/>
                <a:gd name="connsiteY58" fmla="*/ 5280660 h 6236970"/>
                <a:gd name="connsiteX59" fmla="*/ 1074420 w 2339340"/>
                <a:gd name="connsiteY59" fmla="*/ 4888230 h 6236970"/>
                <a:gd name="connsiteX60" fmla="*/ 1002030 w 2339340"/>
                <a:gd name="connsiteY60" fmla="*/ 4423410 h 6236970"/>
                <a:gd name="connsiteX61" fmla="*/ 1066800 w 2339340"/>
                <a:gd name="connsiteY61" fmla="*/ 4130040 h 6236970"/>
                <a:gd name="connsiteX62" fmla="*/ 1116330 w 2339340"/>
                <a:gd name="connsiteY62" fmla="*/ 3775710 h 6236970"/>
                <a:gd name="connsiteX63" fmla="*/ 1165860 w 2339340"/>
                <a:gd name="connsiteY63" fmla="*/ 3375660 h 6236970"/>
                <a:gd name="connsiteX64" fmla="*/ 1238250 w 2339340"/>
                <a:gd name="connsiteY64" fmla="*/ 3882390 h 6236970"/>
                <a:gd name="connsiteX65" fmla="*/ 1280160 w 2339340"/>
                <a:gd name="connsiteY65" fmla="*/ 4366260 h 6236970"/>
                <a:gd name="connsiteX66" fmla="*/ 1310640 w 2339340"/>
                <a:gd name="connsiteY66" fmla="*/ 4533900 h 6236970"/>
                <a:gd name="connsiteX67" fmla="*/ 1272540 w 2339340"/>
                <a:gd name="connsiteY67" fmla="*/ 4838700 h 6236970"/>
                <a:gd name="connsiteX68" fmla="*/ 1242060 w 2339340"/>
                <a:gd name="connsiteY68" fmla="*/ 5059680 h 6236970"/>
                <a:gd name="connsiteX69" fmla="*/ 1276350 w 2339340"/>
                <a:gd name="connsiteY69" fmla="*/ 5288280 h 6236970"/>
                <a:gd name="connsiteX70" fmla="*/ 1333500 w 2339340"/>
                <a:gd name="connsiteY70" fmla="*/ 5494020 h 6236970"/>
                <a:gd name="connsiteX71" fmla="*/ 1314450 w 2339340"/>
                <a:gd name="connsiteY71" fmla="*/ 5615940 h 6236970"/>
                <a:gd name="connsiteX72" fmla="*/ 1264920 w 2339340"/>
                <a:gd name="connsiteY72" fmla="*/ 5795010 h 6236970"/>
                <a:gd name="connsiteX73" fmla="*/ 1264920 w 2339340"/>
                <a:gd name="connsiteY73" fmla="*/ 5901690 h 6236970"/>
                <a:gd name="connsiteX74" fmla="*/ 1424940 w 2339340"/>
                <a:gd name="connsiteY74" fmla="*/ 6236970 h 6236970"/>
                <a:gd name="connsiteX75" fmla="*/ 1565910 w 2339340"/>
                <a:gd name="connsiteY75" fmla="*/ 6065520 h 6236970"/>
                <a:gd name="connsiteX76" fmla="*/ 1604010 w 2339340"/>
                <a:gd name="connsiteY76" fmla="*/ 6012180 h 6236970"/>
                <a:gd name="connsiteX77" fmla="*/ 1524000 w 2339340"/>
                <a:gd name="connsiteY77" fmla="*/ 5844540 h 6236970"/>
                <a:gd name="connsiteX78" fmla="*/ 1466850 w 2339340"/>
                <a:gd name="connsiteY78" fmla="*/ 5718810 h 6236970"/>
                <a:gd name="connsiteX79" fmla="*/ 1440180 w 2339340"/>
                <a:gd name="connsiteY79" fmla="*/ 5638800 h 6236970"/>
                <a:gd name="connsiteX80" fmla="*/ 1546860 w 2339340"/>
                <a:gd name="connsiteY80" fmla="*/ 5078730 h 6236970"/>
                <a:gd name="connsiteX81" fmla="*/ 1600200 w 2339340"/>
                <a:gd name="connsiteY81" fmla="*/ 4507230 h 6236970"/>
                <a:gd name="connsiteX82" fmla="*/ 1684020 w 2339340"/>
                <a:gd name="connsiteY82" fmla="*/ 4027170 h 6236970"/>
                <a:gd name="connsiteX83" fmla="*/ 1703070 w 2339340"/>
                <a:gd name="connsiteY83" fmla="*/ 3688080 h 6236970"/>
                <a:gd name="connsiteX84" fmla="*/ 1645920 w 2339340"/>
                <a:gd name="connsiteY84" fmla="*/ 2884170 h 6236970"/>
                <a:gd name="connsiteX85" fmla="*/ 1630680 w 2339340"/>
                <a:gd name="connsiteY85" fmla="*/ 2868930 h 6236970"/>
                <a:gd name="connsiteX86" fmla="*/ 1607820 w 2339340"/>
                <a:gd name="connsiteY86" fmla="*/ 2750820 h 6236970"/>
                <a:gd name="connsiteX87" fmla="*/ 1584960 w 2339340"/>
                <a:gd name="connsiteY87" fmla="*/ 2423160 h 6236970"/>
                <a:gd name="connsiteX88" fmla="*/ 1584960 w 2339340"/>
                <a:gd name="connsiteY88" fmla="*/ 2072640 h 6236970"/>
                <a:gd name="connsiteX89" fmla="*/ 1619250 w 2339340"/>
                <a:gd name="connsiteY89" fmla="*/ 1771650 h 6236970"/>
                <a:gd name="connsiteX90" fmla="*/ 1691640 w 2339340"/>
                <a:gd name="connsiteY90" fmla="*/ 1501140 h 6236970"/>
                <a:gd name="connsiteX91" fmla="*/ 1954530 w 2339340"/>
                <a:gd name="connsiteY91" fmla="*/ 1924050 h 6236970"/>
                <a:gd name="connsiteX92" fmla="*/ 2045970 w 2339340"/>
                <a:gd name="connsiteY92" fmla="*/ 2045970 h 6236970"/>
                <a:gd name="connsiteX93" fmla="*/ 1840230 w 2339340"/>
                <a:gd name="connsiteY93" fmla="*/ 2358390 h 6236970"/>
                <a:gd name="connsiteX94" fmla="*/ 1729740 w 2339340"/>
                <a:gd name="connsiteY94" fmla="*/ 2545080 h 6236970"/>
                <a:gd name="connsiteX95" fmla="*/ 1672590 w 2339340"/>
                <a:gd name="connsiteY95" fmla="*/ 2674620 h 6236970"/>
                <a:gd name="connsiteX96" fmla="*/ 1604010 w 2339340"/>
                <a:gd name="connsiteY96" fmla="*/ 2754630 h 6236970"/>
                <a:gd name="connsiteX97" fmla="*/ 1634490 w 2339340"/>
                <a:gd name="connsiteY97" fmla="*/ 3040380 h 6236970"/>
                <a:gd name="connsiteX98" fmla="*/ 1729740 w 2339340"/>
                <a:gd name="connsiteY98" fmla="*/ 2891790 h 6236970"/>
                <a:gd name="connsiteX99" fmla="*/ 1927860 w 2339340"/>
                <a:gd name="connsiteY99" fmla="*/ 2689860 h 6236970"/>
                <a:gd name="connsiteX100" fmla="*/ 2065020 w 2339340"/>
                <a:gd name="connsiteY100" fmla="*/ 2548890 h 6236970"/>
                <a:gd name="connsiteX101" fmla="*/ 2202180 w 2339340"/>
                <a:gd name="connsiteY101" fmla="*/ 2339340 h 6236970"/>
                <a:gd name="connsiteX102" fmla="*/ 2339340 w 2339340"/>
                <a:gd name="connsiteY102" fmla="*/ 2049780 h 6236970"/>
                <a:gd name="connsiteX103" fmla="*/ 2293620 w 2339340"/>
                <a:gd name="connsiteY103" fmla="*/ 1958340 h 6236970"/>
                <a:gd name="connsiteX104" fmla="*/ 2232660 w 2339340"/>
                <a:gd name="connsiteY104" fmla="*/ 1752600 h 6236970"/>
                <a:gd name="connsiteX105" fmla="*/ 2175510 w 2339340"/>
                <a:gd name="connsiteY105" fmla="*/ 1565910 h 6236970"/>
                <a:gd name="connsiteX106" fmla="*/ 2065020 w 2339340"/>
                <a:gd name="connsiteY106" fmla="*/ 1352550 h 6236970"/>
                <a:gd name="connsiteX107" fmla="*/ 1958340 w 2339340"/>
                <a:gd name="connsiteY107" fmla="*/ 1169670 h 6236970"/>
                <a:gd name="connsiteX108" fmla="*/ 1878330 w 2339340"/>
                <a:gd name="connsiteY108" fmla="*/ 1043940 h 6236970"/>
                <a:gd name="connsiteX109" fmla="*/ 1752600 w 2339340"/>
                <a:gd name="connsiteY109" fmla="*/ 975360 h 6236970"/>
                <a:gd name="connsiteX110" fmla="*/ 1645920 w 2339340"/>
                <a:gd name="connsiteY110" fmla="*/ 956310 h 6236970"/>
                <a:gd name="connsiteX111" fmla="*/ 1546860 w 2339340"/>
                <a:gd name="connsiteY111" fmla="*/ 922020 h 6236970"/>
                <a:gd name="connsiteX112" fmla="*/ 1276350 w 2339340"/>
                <a:gd name="connsiteY112" fmla="*/ 861060 h 6236970"/>
                <a:gd name="connsiteX113" fmla="*/ 1257300 w 2339340"/>
                <a:gd name="connsiteY113" fmla="*/ 739140 h 6236970"/>
                <a:gd name="connsiteX114" fmla="*/ 1325880 w 2339340"/>
                <a:gd name="connsiteY114" fmla="*/ 594360 h 6236970"/>
                <a:gd name="connsiteX115" fmla="*/ 1363980 w 2339340"/>
                <a:gd name="connsiteY115" fmla="*/ 537210 h 6236970"/>
                <a:gd name="connsiteX116" fmla="*/ 1352550 w 2339340"/>
                <a:gd name="connsiteY116" fmla="*/ 438150 h 6236970"/>
                <a:gd name="connsiteX117" fmla="*/ 1348740 w 2339340"/>
                <a:gd name="connsiteY117" fmla="*/ 308610 h 6236970"/>
                <a:gd name="connsiteX118" fmla="*/ 1306830 w 2339340"/>
                <a:gd name="connsiteY118" fmla="*/ 114300 h 6236970"/>
                <a:gd name="connsiteX119" fmla="*/ 1188720 w 2339340"/>
                <a:gd name="connsiteY119" fmla="*/ 38100 h 6236970"/>
                <a:gd name="connsiteX120" fmla="*/ 1143000 w 2339340"/>
                <a:gd name="connsiteY120" fmla="*/ 11430 h 6236970"/>
                <a:gd name="connsiteX121" fmla="*/ 1093470 w 2339340"/>
                <a:gd name="connsiteY121" fmla="*/ 22860 h 6236970"/>
                <a:gd name="connsiteX0" fmla="*/ 1093470 w 2339340"/>
                <a:gd name="connsiteY0" fmla="*/ 22860 h 6236970"/>
                <a:gd name="connsiteX1" fmla="*/ 971550 w 2339340"/>
                <a:gd name="connsiteY1" fmla="*/ 68580 h 6236970"/>
                <a:gd name="connsiteX2" fmla="*/ 967740 w 2339340"/>
                <a:gd name="connsiteY2" fmla="*/ 0 h 6236970"/>
                <a:gd name="connsiteX3" fmla="*/ 872490 w 2339340"/>
                <a:gd name="connsiteY3" fmla="*/ 121920 h 6236970"/>
                <a:gd name="connsiteX4" fmla="*/ 849630 w 2339340"/>
                <a:gd name="connsiteY4" fmla="*/ 95250 h 6236970"/>
                <a:gd name="connsiteX5" fmla="*/ 800100 w 2339340"/>
                <a:gd name="connsiteY5" fmla="*/ 320040 h 6236970"/>
                <a:gd name="connsiteX6" fmla="*/ 811530 w 2339340"/>
                <a:gd name="connsiteY6" fmla="*/ 461010 h 6236970"/>
                <a:gd name="connsiteX7" fmla="*/ 754380 w 2339340"/>
                <a:gd name="connsiteY7" fmla="*/ 464820 h 6236970"/>
                <a:gd name="connsiteX8" fmla="*/ 781050 w 2339340"/>
                <a:gd name="connsiteY8" fmla="*/ 548640 h 6236970"/>
                <a:gd name="connsiteX9" fmla="*/ 822960 w 2339340"/>
                <a:gd name="connsiteY9" fmla="*/ 624840 h 6236970"/>
                <a:gd name="connsiteX10" fmla="*/ 887730 w 2339340"/>
                <a:gd name="connsiteY10" fmla="*/ 689610 h 6236970"/>
                <a:gd name="connsiteX11" fmla="*/ 925830 w 2339340"/>
                <a:gd name="connsiteY11" fmla="*/ 769620 h 6236970"/>
                <a:gd name="connsiteX12" fmla="*/ 925830 w 2339340"/>
                <a:gd name="connsiteY12" fmla="*/ 861060 h 6236970"/>
                <a:gd name="connsiteX13" fmla="*/ 803910 w 2339340"/>
                <a:gd name="connsiteY13" fmla="*/ 922020 h 6236970"/>
                <a:gd name="connsiteX14" fmla="*/ 701040 w 2339340"/>
                <a:gd name="connsiteY14" fmla="*/ 948690 h 6236970"/>
                <a:gd name="connsiteX15" fmla="*/ 556260 w 2339340"/>
                <a:gd name="connsiteY15" fmla="*/ 952500 h 6236970"/>
                <a:gd name="connsiteX16" fmla="*/ 403860 w 2339340"/>
                <a:gd name="connsiteY16" fmla="*/ 1002030 h 6236970"/>
                <a:gd name="connsiteX17" fmla="*/ 320040 w 2339340"/>
                <a:gd name="connsiteY17" fmla="*/ 1085850 h 6236970"/>
                <a:gd name="connsiteX18" fmla="*/ 247650 w 2339340"/>
                <a:gd name="connsiteY18" fmla="*/ 1276350 h 6236970"/>
                <a:gd name="connsiteX19" fmla="*/ 163830 w 2339340"/>
                <a:gd name="connsiteY19" fmla="*/ 1569720 h 6236970"/>
                <a:gd name="connsiteX20" fmla="*/ 83820 w 2339340"/>
                <a:gd name="connsiteY20" fmla="*/ 1783080 h 6236970"/>
                <a:gd name="connsiteX21" fmla="*/ 72390 w 2339340"/>
                <a:gd name="connsiteY21" fmla="*/ 1962150 h 6236970"/>
                <a:gd name="connsiteX22" fmla="*/ 0 w 2339340"/>
                <a:gd name="connsiteY22" fmla="*/ 2145030 h 6236970"/>
                <a:gd name="connsiteX23" fmla="*/ 11430 w 2339340"/>
                <a:gd name="connsiteY23" fmla="*/ 2251710 h 6236970"/>
                <a:gd name="connsiteX24" fmla="*/ 106680 w 2339340"/>
                <a:gd name="connsiteY24" fmla="*/ 2426970 h 6236970"/>
                <a:gd name="connsiteX25" fmla="*/ 243840 w 2339340"/>
                <a:gd name="connsiteY25" fmla="*/ 2594610 h 6236970"/>
                <a:gd name="connsiteX26" fmla="*/ 422910 w 2339340"/>
                <a:gd name="connsiteY26" fmla="*/ 2769870 h 6236970"/>
                <a:gd name="connsiteX27" fmla="*/ 609600 w 2339340"/>
                <a:gd name="connsiteY27" fmla="*/ 2929890 h 6236970"/>
                <a:gd name="connsiteX28" fmla="*/ 703183 w 2339340"/>
                <a:gd name="connsiteY28" fmla="*/ 3062525 h 6236970"/>
                <a:gd name="connsiteX29" fmla="*/ 711517 w 2339340"/>
                <a:gd name="connsiteY29" fmla="*/ 2784396 h 6236970"/>
                <a:gd name="connsiteX30" fmla="*/ 647700 w 2339340"/>
                <a:gd name="connsiteY30" fmla="*/ 2731770 h 6236970"/>
                <a:gd name="connsiteX31" fmla="*/ 541020 w 2339340"/>
                <a:gd name="connsiteY31" fmla="*/ 2537460 h 6236970"/>
                <a:gd name="connsiteX32" fmla="*/ 487680 w 2339340"/>
                <a:gd name="connsiteY32" fmla="*/ 2426970 h 6236970"/>
                <a:gd name="connsiteX33" fmla="*/ 293370 w 2339340"/>
                <a:gd name="connsiteY33" fmla="*/ 2205990 h 6236970"/>
                <a:gd name="connsiteX34" fmla="*/ 426720 w 2339340"/>
                <a:gd name="connsiteY34" fmla="*/ 1988820 h 6236970"/>
                <a:gd name="connsiteX35" fmla="*/ 483870 w 2339340"/>
                <a:gd name="connsiteY35" fmla="*/ 1878330 h 6236970"/>
                <a:gd name="connsiteX36" fmla="*/ 544830 w 2339340"/>
                <a:gd name="connsiteY36" fmla="*/ 1642110 h 6236970"/>
                <a:gd name="connsiteX37" fmla="*/ 636270 w 2339340"/>
                <a:gd name="connsiteY37" fmla="*/ 1897380 h 6236970"/>
                <a:gd name="connsiteX38" fmla="*/ 678180 w 2339340"/>
                <a:gd name="connsiteY38" fmla="*/ 2202180 h 6236970"/>
                <a:gd name="connsiteX39" fmla="*/ 689610 w 2339340"/>
                <a:gd name="connsiteY39" fmla="*/ 2487930 h 6236970"/>
                <a:gd name="connsiteX40" fmla="*/ 712470 w 2339340"/>
                <a:gd name="connsiteY40" fmla="*/ 2762250 h 6236970"/>
                <a:gd name="connsiteX41" fmla="*/ 701040 w 2339340"/>
                <a:gd name="connsiteY41" fmla="*/ 3177540 h 6236970"/>
                <a:gd name="connsiteX42" fmla="*/ 643890 w 2339340"/>
                <a:gd name="connsiteY42" fmla="*/ 3783330 h 6236970"/>
                <a:gd name="connsiteX43" fmla="*/ 613410 w 2339340"/>
                <a:gd name="connsiteY43" fmla="*/ 4255770 h 6236970"/>
                <a:gd name="connsiteX44" fmla="*/ 689610 w 2339340"/>
                <a:gd name="connsiteY44" fmla="*/ 4617720 h 6236970"/>
                <a:gd name="connsiteX45" fmla="*/ 803910 w 2339340"/>
                <a:gd name="connsiteY45" fmla="*/ 5215890 h 6236970"/>
                <a:gd name="connsiteX46" fmla="*/ 883920 w 2339340"/>
                <a:gd name="connsiteY46" fmla="*/ 5657850 h 6236970"/>
                <a:gd name="connsiteX47" fmla="*/ 872490 w 2339340"/>
                <a:gd name="connsiteY47" fmla="*/ 5684520 h 6236970"/>
                <a:gd name="connsiteX48" fmla="*/ 693420 w 2339340"/>
                <a:gd name="connsiteY48" fmla="*/ 5894070 h 6236970"/>
                <a:gd name="connsiteX49" fmla="*/ 541020 w 2339340"/>
                <a:gd name="connsiteY49" fmla="*/ 6092190 h 6236970"/>
                <a:gd name="connsiteX50" fmla="*/ 510540 w 2339340"/>
                <a:gd name="connsiteY50" fmla="*/ 6156960 h 6236970"/>
                <a:gd name="connsiteX51" fmla="*/ 701040 w 2339340"/>
                <a:gd name="connsiteY51" fmla="*/ 6092190 h 6236970"/>
                <a:gd name="connsiteX52" fmla="*/ 830580 w 2339340"/>
                <a:gd name="connsiteY52" fmla="*/ 6065520 h 6236970"/>
                <a:gd name="connsiteX53" fmla="*/ 952500 w 2339340"/>
                <a:gd name="connsiteY53" fmla="*/ 5974080 h 6236970"/>
                <a:gd name="connsiteX54" fmla="*/ 963930 w 2339340"/>
                <a:gd name="connsiteY54" fmla="*/ 5871210 h 6236970"/>
                <a:gd name="connsiteX55" fmla="*/ 1108710 w 2339340"/>
                <a:gd name="connsiteY55" fmla="*/ 5817870 h 6236970"/>
                <a:gd name="connsiteX56" fmla="*/ 1108710 w 2339340"/>
                <a:gd name="connsiteY56" fmla="*/ 5791200 h 6236970"/>
                <a:gd name="connsiteX57" fmla="*/ 1032510 w 2339340"/>
                <a:gd name="connsiteY57" fmla="*/ 5634990 h 6236970"/>
                <a:gd name="connsiteX58" fmla="*/ 1043940 w 2339340"/>
                <a:gd name="connsiteY58" fmla="*/ 5280660 h 6236970"/>
                <a:gd name="connsiteX59" fmla="*/ 1074420 w 2339340"/>
                <a:gd name="connsiteY59" fmla="*/ 4888230 h 6236970"/>
                <a:gd name="connsiteX60" fmla="*/ 1002030 w 2339340"/>
                <a:gd name="connsiteY60" fmla="*/ 4423410 h 6236970"/>
                <a:gd name="connsiteX61" fmla="*/ 1066800 w 2339340"/>
                <a:gd name="connsiteY61" fmla="*/ 4130040 h 6236970"/>
                <a:gd name="connsiteX62" fmla="*/ 1116330 w 2339340"/>
                <a:gd name="connsiteY62" fmla="*/ 3775710 h 6236970"/>
                <a:gd name="connsiteX63" fmla="*/ 1165860 w 2339340"/>
                <a:gd name="connsiteY63" fmla="*/ 3375660 h 6236970"/>
                <a:gd name="connsiteX64" fmla="*/ 1238250 w 2339340"/>
                <a:gd name="connsiteY64" fmla="*/ 3882390 h 6236970"/>
                <a:gd name="connsiteX65" fmla="*/ 1280160 w 2339340"/>
                <a:gd name="connsiteY65" fmla="*/ 4366260 h 6236970"/>
                <a:gd name="connsiteX66" fmla="*/ 1310640 w 2339340"/>
                <a:gd name="connsiteY66" fmla="*/ 4533900 h 6236970"/>
                <a:gd name="connsiteX67" fmla="*/ 1272540 w 2339340"/>
                <a:gd name="connsiteY67" fmla="*/ 4838700 h 6236970"/>
                <a:gd name="connsiteX68" fmla="*/ 1242060 w 2339340"/>
                <a:gd name="connsiteY68" fmla="*/ 5059680 h 6236970"/>
                <a:gd name="connsiteX69" fmla="*/ 1276350 w 2339340"/>
                <a:gd name="connsiteY69" fmla="*/ 5288280 h 6236970"/>
                <a:gd name="connsiteX70" fmla="*/ 1333500 w 2339340"/>
                <a:gd name="connsiteY70" fmla="*/ 5494020 h 6236970"/>
                <a:gd name="connsiteX71" fmla="*/ 1314450 w 2339340"/>
                <a:gd name="connsiteY71" fmla="*/ 5615940 h 6236970"/>
                <a:gd name="connsiteX72" fmla="*/ 1264920 w 2339340"/>
                <a:gd name="connsiteY72" fmla="*/ 5795010 h 6236970"/>
                <a:gd name="connsiteX73" fmla="*/ 1264920 w 2339340"/>
                <a:gd name="connsiteY73" fmla="*/ 5901690 h 6236970"/>
                <a:gd name="connsiteX74" fmla="*/ 1424940 w 2339340"/>
                <a:gd name="connsiteY74" fmla="*/ 6236970 h 6236970"/>
                <a:gd name="connsiteX75" fmla="*/ 1565910 w 2339340"/>
                <a:gd name="connsiteY75" fmla="*/ 6065520 h 6236970"/>
                <a:gd name="connsiteX76" fmla="*/ 1604010 w 2339340"/>
                <a:gd name="connsiteY76" fmla="*/ 6012180 h 6236970"/>
                <a:gd name="connsiteX77" fmla="*/ 1524000 w 2339340"/>
                <a:gd name="connsiteY77" fmla="*/ 5844540 h 6236970"/>
                <a:gd name="connsiteX78" fmla="*/ 1466850 w 2339340"/>
                <a:gd name="connsiteY78" fmla="*/ 5718810 h 6236970"/>
                <a:gd name="connsiteX79" fmla="*/ 1440180 w 2339340"/>
                <a:gd name="connsiteY79" fmla="*/ 5638800 h 6236970"/>
                <a:gd name="connsiteX80" fmla="*/ 1546860 w 2339340"/>
                <a:gd name="connsiteY80" fmla="*/ 5078730 h 6236970"/>
                <a:gd name="connsiteX81" fmla="*/ 1600200 w 2339340"/>
                <a:gd name="connsiteY81" fmla="*/ 4507230 h 6236970"/>
                <a:gd name="connsiteX82" fmla="*/ 1684020 w 2339340"/>
                <a:gd name="connsiteY82" fmla="*/ 4027170 h 6236970"/>
                <a:gd name="connsiteX83" fmla="*/ 1703070 w 2339340"/>
                <a:gd name="connsiteY83" fmla="*/ 3688080 h 6236970"/>
                <a:gd name="connsiteX84" fmla="*/ 1645920 w 2339340"/>
                <a:gd name="connsiteY84" fmla="*/ 2884170 h 6236970"/>
                <a:gd name="connsiteX85" fmla="*/ 1630680 w 2339340"/>
                <a:gd name="connsiteY85" fmla="*/ 2868930 h 6236970"/>
                <a:gd name="connsiteX86" fmla="*/ 1607820 w 2339340"/>
                <a:gd name="connsiteY86" fmla="*/ 2750820 h 6236970"/>
                <a:gd name="connsiteX87" fmla="*/ 1584960 w 2339340"/>
                <a:gd name="connsiteY87" fmla="*/ 2423160 h 6236970"/>
                <a:gd name="connsiteX88" fmla="*/ 1584960 w 2339340"/>
                <a:gd name="connsiteY88" fmla="*/ 2072640 h 6236970"/>
                <a:gd name="connsiteX89" fmla="*/ 1619250 w 2339340"/>
                <a:gd name="connsiteY89" fmla="*/ 1771650 h 6236970"/>
                <a:gd name="connsiteX90" fmla="*/ 1691640 w 2339340"/>
                <a:gd name="connsiteY90" fmla="*/ 1501140 h 6236970"/>
                <a:gd name="connsiteX91" fmla="*/ 1954530 w 2339340"/>
                <a:gd name="connsiteY91" fmla="*/ 1924050 h 6236970"/>
                <a:gd name="connsiteX92" fmla="*/ 2045970 w 2339340"/>
                <a:gd name="connsiteY92" fmla="*/ 2045970 h 6236970"/>
                <a:gd name="connsiteX93" fmla="*/ 1840230 w 2339340"/>
                <a:gd name="connsiteY93" fmla="*/ 2358390 h 6236970"/>
                <a:gd name="connsiteX94" fmla="*/ 1729740 w 2339340"/>
                <a:gd name="connsiteY94" fmla="*/ 2545080 h 6236970"/>
                <a:gd name="connsiteX95" fmla="*/ 1672590 w 2339340"/>
                <a:gd name="connsiteY95" fmla="*/ 2674620 h 6236970"/>
                <a:gd name="connsiteX96" fmla="*/ 1604010 w 2339340"/>
                <a:gd name="connsiteY96" fmla="*/ 2754630 h 6236970"/>
                <a:gd name="connsiteX97" fmla="*/ 1658302 w 2339340"/>
                <a:gd name="connsiteY97" fmla="*/ 3010615 h 6236970"/>
                <a:gd name="connsiteX98" fmla="*/ 1729740 w 2339340"/>
                <a:gd name="connsiteY98" fmla="*/ 2891790 h 6236970"/>
                <a:gd name="connsiteX99" fmla="*/ 1927860 w 2339340"/>
                <a:gd name="connsiteY99" fmla="*/ 2689860 h 6236970"/>
                <a:gd name="connsiteX100" fmla="*/ 2065020 w 2339340"/>
                <a:gd name="connsiteY100" fmla="*/ 2548890 h 6236970"/>
                <a:gd name="connsiteX101" fmla="*/ 2202180 w 2339340"/>
                <a:gd name="connsiteY101" fmla="*/ 2339340 h 6236970"/>
                <a:gd name="connsiteX102" fmla="*/ 2339340 w 2339340"/>
                <a:gd name="connsiteY102" fmla="*/ 2049780 h 6236970"/>
                <a:gd name="connsiteX103" fmla="*/ 2293620 w 2339340"/>
                <a:gd name="connsiteY103" fmla="*/ 1958340 h 6236970"/>
                <a:gd name="connsiteX104" fmla="*/ 2232660 w 2339340"/>
                <a:gd name="connsiteY104" fmla="*/ 1752600 h 6236970"/>
                <a:gd name="connsiteX105" fmla="*/ 2175510 w 2339340"/>
                <a:gd name="connsiteY105" fmla="*/ 1565910 h 6236970"/>
                <a:gd name="connsiteX106" fmla="*/ 2065020 w 2339340"/>
                <a:gd name="connsiteY106" fmla="*/ 1352550 h 6236970"/>
                <a:gd name="connsiteX107" fmla="*/ 1958340 w 2339340"/>
                <a:gd name="connsiteY107" fmla="*/ 1169670 h 6236970"/>
                <a:gd name="connsiteX108" fmla="*/ 1878330 w 2339340"/>
                <a:gd name="connsiteY108" fmla="*/ 1043940 h 6236970"/>
                <a:gd name="connsiteX109" fmla="*/ 1752600 w 2339340"/>
                <a:gd name="connsiteY109" fmla="*/ 975360 h 6236970"/>
                <a:gd name="connsiteX110" fmla="*/ 1645920 w 2339340"/>
                <a:gd name="connsiteY110" fmla="*/ 956310 h 6236970"/>
                <a:gd name="connsiteX111" fmla="*/ 1546860 w 2339340"/>
                <a:gd name="connsiteY111" fmla="*/ 922020 h 6236970"/>
                <a:gd name="connsiteX112" fmla="*/ 1276350 w 2339340"/>
                <a:gd name="connsiteY112" fmla="*/ 861060 h 6236970"/>
                <a:gd name="connsiteX113" fmla="*/ 1257300 w 2339340"/>
                <a:gd name="connsiteY113" fmla="*/ 739140 h 6236970"/>
                <a:gd name="connsiteX114" fmla="*/ 1325880 w 2339340"/>
                <a:gd name="connsiteY114" fmla="*/ 594360 h 6236970"/>
                <a:gd name="connsiteX115" fmla="*/ 1363980 w 2339340"/>
                <a:gd name="connsiteY115" fmla="*/ 537210 h 6236970"/>
                <a:gd name="connsiteX116" fmla="*/ 1352550 w 2339340"/>
                <a:gd name="connsiteY116" fmla="*/ 438150 h 6236970"/>
                <a:gd name="connsiteX117" fmla="*/ 1348740 w 2339340"/>
                <a:gd name="connsiteY117" fmla="*/ 308610 h 6236970"/>
                <a:gd name="connsiteX118" fmla="*/ 1306830 w 2339340"/>
                <a:gd name="connsiteY118" fmla="*/ 114300 h 6236970"/>
                <a:gd name="connsiteX119" fmla="*/ 1188720 w 2339340"/>
                <a:gd name="connsiteY119" fmla="*/ 38100 h 6236970"/>
                <a:gd name="connsiteX120" fmla="*/ 1143000 w 2339340"/>
                <a:gd name="connsiteY120" fmla="*/ 11430 h 6236970"/>
                <a:gd name="connsiteX121" fmla="*/ 1093470 w 2339340"/>
                <a:gd name="connsiteY121" fmla="*/ 22860 h 6236970"/>
                <a:gd name="connsiteX0" fmla="*/ 1093470 w 2339340"/>
                <a:gd name="connsiteY0" fmla="*/ 22860 h 6236970"/>
                <a:gd name="connsiteX1" fmla="*/ 971550 w 2339340"/>
                <a:gd name="connsiteY1" fmla="*/ 68580 h 6236970"/>
                <a:gd name="connsiteX2" fmla="*/ 967740 w 2339340"/>
                <a:gd name="connsiteY2" fmla="*/ 0 h 6236970"/>
                <a:gd name="connsiteX3" fmla="*/ 872490 w 2339340"/>
                <a:gd name="connsiteY3" fmla="*/ 121920 h 6236970"/>
                <a:gd name="connsiteX4" fmla="*/ 849630 w 2339340"/>
                <a:gd name="connsiteY4" fmla="*/ 95250 h 6236970"/>
                <a:gd name="connsiteX5" fmla="*/ 800100 w 2339340"/>
                <a:gd name="connsiteY5" fmla="*/ 320040 h 6236970"/>
                <a:gd name="connsiteX6" fmla="*/ 811530 w 2339340"/>
                <a:gd name="connsiteY6" fmla="*/ 461010 h 6236970"/>
                <a:gd name="connsiteX7" fmla="*/ 754380 w 2339340"/>
                <a:gd name="connsiteY7" fmla="*/ 464820 h 6236970"/>
                <a:gd name="connsiteX8" fmla="*/ 781050 w 2339340"/>
                <a:gd name="connsiteY8" fmla="*/ 548640 h 6236970"/>
                <a:gd name="connsiteX9" fmla="*/ 822960 w 2339340"/>
                <a:gd name="connsiteY9" fmla="*/ 624840 h 6236970"/>
                <a:gd name="connsiteX10" fmla="*/ 887730 w 2339340"/>
                <a:gd name="connsiteY10" fmla="*/ 689610 h 6236970"/>
                <a:gd name="connsiteX11" fmla="*/ 925830 w 2339340"/>
                <a:gd name="connsiteY11" fmla="*/ 769620 h 6236970"/>
                <a:gd name="connsiteX12" fmla="*/ 925830 w 2339340"/>
                <a:gd name="connsiteY12" fmla="*/ 861060 h 6236970"/>
                <a:gd name="connsiteX13" fmla="*/ 803910 w 2339340"/>
                <a:gd name="connsiteY13" fmla="*/ 922020 h 6236970"/>
                <a:gd name="connsiteX14" fmla="*/ 701040 w 2339340"/>
                <a:gd name="connsiteY14" fmla="*/ 948690 h 6236970"/>
                <a:gd name="connsiteX15" fmla="*/ 556260 w 2339340"/>
                <a:gd name="connsiteY15" fmla="*/ 952500 h 6236970"/>
                <a:gd name="connsiteX16" fmla="*/ 403860 w 2339340"/>
                <a:gd name="connsiteY16" fmla="*/ 1002030 h 6236970"/>
                <a:gd name="connsiteX17" fmla="*/ 320040 w 2339340"/>
                <a:gd name="connsiteY17" fmla="*/ 1085850 h 6236970"/>
                <a:gd name="connsiteX18" fmla="*/ 247650 w 2339340"/>
                <a:gd name="connsiteY18" fmla="*/ 1276350 h 6236970"/>
                <a:gd name="connsiteX19" fmla="*/ 163830 w 2339340"/>
                <a:gd name="connsiteY19" fmla="*/ 1569720 h 6236970"/>
                <a:gd name="connsiteX20" fmla="*/ 83820 w 2339340"/>
                <a:gd name="connsiteY20" fmla="*/ 1783080 h 6236970"/>
                <a:gd name="connsiteX21" fmla="*/ 72390 w 2339340"/>
                <a:gd name="connsiteY21" fmla="*/ 1962150 h 6236970"/>
                <a:gd name="connsiteX22" fmla="*/ 0 w 2339340"/>
                <a:gd name="connsiteY22" fmla="*/ 2145030 h 6236970"/>
                <a:gd name="connsiteX23" fmla="*/ 11430 w 2339340"/>
                <a:gd name="connsiteY23" fmla="*/ 2251710 h 6236970"/>
                <a:gd name="connsiteX24" fmla="*/ 106680 w 2339340"/>
                <a:gd name="connsiteY24" fmla="*/ 2426970 h 6236970"/>
                <a:gd name="connsiteX25" fmla="*/ 243840 w 2339340"/>
                <a:gd name="connsiteY25" fmla="*/ 2594610 h 6236970"/>
                <a:gd name="connsiteX26" fmla="*/ 422910 w 2339340"/>
                <a:gd name="connsiteY26" fmla="*/ 2769870 h 6236970"/>
                <a:gd name="connsiteX27" fmla="*/ 609600 w 2339340"/>
                <a:gd name="connsiteY27" fmla="*/ 2929890 h 6236970"/>
                <a:gd name="connsiteX28" fmla="*/ 703183 w 2339340"/>
                <a:gd name="connsiteY28" fmla="*/ 3062525 h 6236970"/>
                <a:gd name="connsiteX29" fmla="*/ 711517 w 2339340"/>
                <a:gd name="connsiteY29" fmla="*/ 2784396 h 6236970"/>
                <a:gd name="connsiteX30" fmla="*/ 647700 w 2339340"/>
                <a:gd name="connsiteY30" fmla="*/ 2731770 h 6236970"/>
                <a:gd name="connsiteX31" fmla="*/ 541020 w 2339340"/>
                <a:gd name="connsiteY31" fmla="*/ 2537460 h 6236970"/>
                <a:gd name="connsiteX32" fmla="*/ 487680 w 2339340"/>
                <a:gd name="connsiteY32" fmla="*/ 2426970 h 6236970"/>
                <a:gd name="connsiteX33" fmla="*/ 293370 w 2339340"/>
                <a:gd name="connsiteY33" fmla="*/ 2205990 h 6236970"/>
                <a:gd name="connsiteX34" fmla="*/ 426720 w 2339340"/>
                <a:gd name="connsiteY34" fmla="*/ 1988820 h 6236970"/>
                <a:gd name="connsiteX35" fmla="*/ 483870 w 2339340"/>
                <a:gd name="connsiteY35" fmla="*/ 1878330 h 6236970"/>
                <a:gd name="connsiteX36" fmla="*/ 544830 w 2339340"/>
                <a:gd name="connsiteY36" fmla="*/ 1642110 h 6236970"/>
                <a:gd name="connsiteX37" fmla="*/ 636270 w 2339340"/>
                <a:gd name="connsiteY37" fmla="*/ 1897380 h 6236970"/>
                <a:gd name="connsiteX38" fmla="*/ 678180 w 2339340"/>
                <a:gd name="connsiteY38" fmla="*/ 2202180 h 6236970"/>
                <a:gd name="connsiteX39" fmla="*/ 689610 w 2339340"/>
                <a:gd name="connsiteY39" fmla="*/ 2487930 h 6236970"/>
                <a:gd name="connsiteX40" fmla="*/ 712470 w 2339340"/>
                <a:gd name="connsiteY40" fmla="*/ 2762250 h 6236970"/>
                <a:gd name="connsiteX41" fmla="*/ 701040 w 2339340"/>
                <a:gd name="connsiteY41" fmla="*/ 3177540 h 6236970"/>
                <a:gd name="connsiteX42" fmla="*/ 643890 w 2339340"/>
                <a:gd name="connsiteY42" fmla="*/ 3783330 h 6236970"/>
                <a:gd name="connsiteX43" fmla="*/ 613410 w 2339340"/>
                <a:gd name="connsiteY43" fmla="*/ 4255770 h 6236970"/>
                <a:gd name="connsiteX44" fmla="*/ 689610 w 2339340"/>
                <a:gd name="connsiteY44" fmla="*/ 4617720 h 6236970"/>
                <a:gd name="connsiteX45" fmla="*/ 803910 w 2339340"/>
                <a:gd name="connsiteY45" fmla="*/ 5215890 h 6236970"/>
                <a:gd name="connsiteX46" fmla="*/ 883920 w 2339340"/>
                <a:gd name="connsiteY46" fmla="*/ 5657850 h 6236970"/>
                <a:gd name="connsiteX47" fmla="*/ 872490 w 2339340"/>
                <a:gd name="connsiteY47" fmla="*/ 5684520 h 6236970"/>
                <a:gd name="connsiteX48" fmla="*/ 693420 w 2339340"/>
                <a:gd name="connsiteY48" fmla="*/ 5894070 h 6236970"/>
                <a:gd name="connsiteX49" fmla="*/ 541020 w 2339340"/>
                <a:gd name="connsiteY49" fmla="*/ 6092190 h 6236970"/>
                <a:gd name="connsiteX50" fmla="*/ 510540 w 2339340"/>
                <a:gd name="connsiteY50" fmla="*/ 6156960 h 6236970"/>
                <a:gd name="connsiteX51" fmla="*/ 701040 w 2339340"/>
                <a:gd name="connsiteY51" fmla="*/ 6092190 h 6236970"/>
                <a:gd name="connsiteX52" fmla="*/ 830580 w 2339340"/>
                <a:gd name="connsiteY52" fmla="*/ 6065520 h 6236970"/>
                <a:gd name="connsiteX53" fmla="*/ 952500 w 2339340"/>
                <a:gd name="connsiteY53" fmla="*/ 5974080 h 6236970"/>
                <a:gd name="connsiteX54" fmla="*/ 963930 w 2339340"/>
                <a:gd name="connsiteY54" fmla="*/ 5871210 h 6236970"/>
                <a:gd name="connsiteX55" fmla="*/ 1108710 w 2339340"/>
                <a:gd name="connsiteY55" fmla="*/ 5817870 h 6236970"/>
                <a:gd name="connsiteX56" fmla="*/ 1108710 w 2339340"/>
                <a:gd name="connsiteY56" fmla="*/ 5791200 h 6236970"/>
                <a:gd name="connsiteX57" fmla="*/ 1032510 w 2339340"/>
                <a:gd name="connsiteY57" fmla="*/ 5634990 h 6236970"/>
                <a:gd name="connsiteX58" fmla="*/ 1043940 w 2339340"/>
                <a:gd name="connsiteY58" fmla="*/ 5280660 h 6236970"/>
                <a:gd name="connsiteX59" fmla="*/ 1074420 w 2339340"/>
                <a:gd name="connsiteY59" fmla="*/ 4888230 h 6236970"/>
                <a:gd name="connsiteX60" fmla="*/ 1002030 w 2339340"/>
                <a:gd name="connsiteY60" fmla="*/ 4423410 h 6236970"/>
                <a:gd name="connsiteX61" fmla="*/ 1066800 w 2339340"/>
                <a:gd name="connsiteY61" fmla="*/ 4130040 h 6236970"/>
                <a:gd name="connsiteX62" fmla="*/ 1116330 w 2339340"/>
                <a:gd name="connsiteY62" fmla="*/ 3775710 h 6236970"/>
                <a:gd name="connsiteX63" fmla="*/ 1165860 w 2339340"/>
                <a:gd name="connsiteY63" fmla="*/ 3375660 h 6236970"/>
                <a:gd name="connsiteX64" fmla="*/ 1238250 w 2339340"/>
                <a:gd name="connsiteY64" fmla="*/ 3882390 h 6236970"/>
                <a:gd name="connsiteX65" fmla="*/ 1280160 w 2339340"/>
                <a:gd name="connsiteY65" fmla="*/ 4366260 h 6236970"/>
                <a:gd name="connsiteX66" fmla="*/ 1310640 w 2339340"/>
                <a:gd name="connsiteY66" fmla="*/ 4533900 h 6236970"/>
                <a:gd name="connsiteX67" fmla="*/ 1272540 w 2339340"/>
                <a:gd name="connsiteY67" fmla="*/ 4838700 h 6236970"/>
                <a:gd name="connsiteX68" fmla="*/ 1242060 w 2339340"/>
                <a:gd name="connsiteY68" fmla="*/ 5059680 h 6236970"/>
                <a:gd name="connsiteX69" fmla="*/ 1276350 w 2339340"/>
                <a:gd name="connsiteY69" fmla="*/ 5288280 h 6236970"/>
                <a:gd name="connsiteX70" fmla="*/ 1333500 w 2339340"/>
                <a:gd name="connsiteY70" fmla="*/ 5494020 h 6236970"/>
                <a:gd name="connsiteX71" fmla="*/ 1314450 w 2339340"/>
                <a:gd name="connsiteY71" fmla="*/ 5615940 h 6236970"/>
                <a:gd name="connsiteX72" fmla="*/ 1264920 w 2339340"/>
                <a:gd name="connsiteY72" fmla="*/ 5795010 h 6236970"/>
                <a:gd name="connsiteX73" fmla="*/ 1264920 w 2339340"/>
                <a:gd name="connsiteY73" fmla="*/ 5901690 h 6236970"/>
                <a:gd name="connsiteX74" fmla="*/ 1424940 w 2339340"/>
                <a:gd name="connsiteY74" fmla="*/ 6236970 h 6236970"/>
                <a:gd name="connsiteX75" fmla="*/ 1565910 w 2339340"/>
                <a:gd name="connsiteY75" fmla="*/ 6065520 h 6236970"/>
                <a:gd name="connsiteX76" fmla="*/ 1604010 w 2339340"/>
                <a:gd name="connsiteY76" fmla="*/ 6012180 h 6236970"/>
                <a:gd name="connsiteX77" fmla="*/ 1524000 w 2339340"/>
                <a:gd name="connsiteY77" fmla="*/ 5844540 h 6236970"/>
                <a:gd name="connsiteX78" fmla="*/ 1466850 w 2339340"/>
                <a:gd name="connsiteY78" fmla="*/ 5718810 h 6236970"/>
                <a:gd name="connsiteX79" fmla="*/ 1440180 w 2339340"/>
                <a:gd name="connsiteY79" fmla="*/ 5638800 h 6236970"/>
                <a:gd name="connsiteX80" fmla="*/ 1546860 w 2339340"/>
                <a:gd name="connsiteY80" fmla="*/ 5078730 h 6236970"/>
                <a:gd name="connsiteX81" fmla="*/ 1600200 w 2339340"/>
                <a:gd name="connsiteY81" fmla="*/ 4507230 h 6236970"/>
                <a:gd name="connsiteX82" fmla="*/ 1684020 w 2339340"/>
                <a:gd name="connsiteY82" fmla="*/ 4027170 h 6236970"/>
                <a:gd name="connsiteX83" fmla="*/ 1703070 w 2339340"/>
                <a:gd name="connsiteY83" fmla="*/ 3688080 h 6236970"/>
                <a:gd name="connsiteX84" fmla="*/ 1673305 w 2339340"/>
                <a:gd name="connsiteY84" fmla="*/ 3083005 h 6236970"/>
                <a:gd name="connsiteX85" fmla="*/ 1630680 w 2339340"/>
                <a:gd name="connsiteY85" fmla="*/ 2868930 h 6236970"/>
                <a:gd name="connsiteX86" fmla="*/ 1607820 w 2339340"/>
                <a:gd name="connsiteY86" fmla="*/ 2750820 h 6236970"/>
                <a:gd name="connsiteX87" fmla="*/ 1584960 w 2339340"/>
                <a:gd name="connsiteY87" fmla="*/ 2423160 h 6236970"/>
                <a:gd name="connsiteX88" fmla="*/ 1584960 w 2339340"/>
                <a:gd name="connsiteY88" fmla="*/ 2072640 h 6236970"/>
                <a:gd name="connsiteX89" fmla="*/ 1619250 w 2339340"/>
                <a:gd name="connsiteY89" fmla="*/ 1771650 h 6236970"/>
                <a:gd name="connsiteX90" fmla="*/ 1691640 w 2339340"/>
                <a:gd name="connsiteY90" fmla="*/ 1501140 h 6236970"/>
                <a:gd name="connsiteX91" fmla="*/ 1954530 w 2339340"/>
                <a:gd name="connsiteY91" fmla="*/ 1924050 h 6236970"/>
                <a:gd name="connsiteX92" fmla="*/ 2045970 w 2339340"/>
                <a:gd name="connsiteY92" fmla="*/ 2045970 h 6236970"/>
                <a:gd name="connsiteX93" fmla="*/ 1840230 w 2339340"/>
                <a:gd name="connsiteY93" fmla="*/ 2358390 h 6236970"/>
                <a:gd name="connsiteX94" fmla="*/ 1729740 w 2339340"/>
                <a:gd name="connsiteY94" fmla="*/ 2545080 h 6236970"/>
                <a:gd name="connsiteX95" fmla="*/ 1672590 w 2339340"/>
                <a:gd name="connsiteY95" fmla="*/ 2674620 h 6236970"/>
                <a:gd name="connsiteX96" fmla="*/ 1604010 w 2339340"/>
                <a:gd name="connsiteY96" fmla="*/ 2754630 h 6236970"/>
                <a:gd name="connsiteX97" fmla="*/ 1658302 w 2339340"/>
                <a:gd name="connsiteY97" fmla="*/ 3010615 h 6236970"/>
                <a:gd name="connsiteX98" fmla="*/ 1729740 w 2339340"/>
                <a:gd name="connsiteY98" fmla="*/ 2891790 h 6236970"/>
                <a:gd name="connsiteX99" fmla="*/ 1927860 w 2339340"/>
                <a:gd name="connsiteY99" fmla="*/ 2689860 h 6236970"/>
                <a:gd name="connsiteX100" fmla="*/ 2065020 w 2339340"/>
                <a:gd name="connsiteY100" fmla="*/ 2548890 h 6236970"/>
                <a:gd name="connsiteX101" fmla="*/ 2202180 w 2339340"/>
                <a:gd name="connsiteY101" fmla="*/ 2339340 h 6236970"/>
                <a:gd name="connsiteX102" fmla="*/ 2339340 w 2339340"/>
                <a:gd name="connsiteY102" fmla="*/ 2049780 h 6236970"/>
                <a:gd name="connsiteX103" fmla="*/ 2293620 w 2339340"/>
                <a:gd name="connsiteY103" fmla="*/ 1958340 h 6236970"/>
                <a:gd name="connsiteX104" fmla="*/ 2232660 w 2339340"/>
                <a:gd name="connsiteY104" fmla="*/ 1752600 h 6236970"/>
                <a:gd name="connsiteX105" fmla="*/ 2175510 w 2339340"/>
                <a:gd name="connsiteY105" fmla="*/ 1565910 h 6236970"/>
                <a:gd name="connsiteX106" fmla="*/ 2065020 w 2339340"/>
                <a:gd name="connsiteY106" fmla="*/ 1352550 h 6236970"/>
                <a:gd name="connsiteX107" fmla="*/ 1958340 w 2339340"/>
                <a:gd name="connsiteY107" fmla="*/ 1169670 h 6236970"/>
                <a:gd name="connsiteX108" fmla="*/ 1878330 w 2339340"/>
                <a:gd name="connsiteY108" fmla="*/ 1043940 h 6236970"/>
                <a:gd name="connsiteX109" fmla="*/ 1752600 w 2339340"/>
                <a:gd name="connsiteY109" fmla="*/ 975360 h 6236970"/>
                <a:gd name="connsiteX110" fmla="*/ 1645920 w 2339340"/>
                <a:gd name="connsiteY110" fmla="*/ 956310 h 6236970"/>
                <a:gd name="connsiteX111" fmla="*/ 1546860 w 2339340"/>
                <a:gd name="connsiteY111" fmla="*/ 922020 h 6236970"/>
                <a:gd name="connsiteX112" fmla="*/ 1276350 w 2339340"/>
                <a:gd name="connsiteY112" fmla="*/ 861060 h 6236970"/>
                <a:gd name="connsiteX113" fmla="*/ 1257300 w 2339340"/>
                <a:gd name="connsiteY113" fmla="*/ 739140 h 6236970"/>
                <a:gd name="connsiteX114" fmla="*/ 1325880 w 2339340"/>
                <a:gd name="connsiteY114" fmla="*/ 594360 h 6236970"/>
                <a:gd name="connsiteX115" fmla="*/ 1363980 w 2339340"/>
                <a:gd name="connsiteY115" fmla="*/ 537210 h 6236970"/>
                <a:gd name="connsiteX116" fmla="*/ 1352550 w 2339340"/>
                <a:gd name="connsiteY116" fmla="*/ 438150 h 6236970"/>
                <a:gd name="connsiteX117" fmla="*/ 1348740 w 2339340"/>
                <a:gd name="connsiteY117" fmla="*/ 308610 h 6236970"/>
                <a:gd name="connsiteX118" fmla="*/ 1306830 w 2339340"/>
                <a:gd name="connsiteY118" fmla="*/ 114300 h 6236970"/>
                <a:gd name="connsiteX119" fmla="*/ 1188720 w 2339340"/>
                <a:gd name="connsiteY119" fmla="*/ 38100 h 6236970"/>
                <a:gd name="connsiteX120" fmla="*/ 1143000 w 2339340"/>
                <a:gd name="connsiteY120" fmla="*/ 11430 h 6236970"/>
                <a:gd name="connsiteX121" fmla="*/ 1093470 w 2339340"/>
                <a:gd name="connsiteY121" fmla="*/ 22860 h 6236970"/>
                <a:gd name="connsiteX0" fmla="*/ 1093470 w 2339340"/>
                <a:gd name="connsiteY0" fmla="*/ 22860 h 6236970"/>
                <a:gd name="connsiteX1" fmla="*/ 971550 w 2339340"/>
                <a:gd name="connsiteY1" fmla="*/ 68580 h 6236970"/>
                <a:gd name="connsiteX2" fmla="*/ 967740 w 2339340"/>
                <a:gd name="connsiteY2" fmla="*/ 0 h 6236970"/>
                <a:gd name="connsiteX3" fmla="*/ 872490 w 2339340"/>
                <a:gd name="connsiteY3" fmla="*/ 121920 h 6236970"/>
                <a:gd name="connsiteX4" fmla="*/ 849630 w 2339340"/>
                <a:gd name="connsiteY4" fmla="*/ 95250 h 6236970"/>
                <a:gd name="connsiteX5" fmla="*/ 800100 w 2339340"/>
                <a:gd name="connsiteY5" fmla="*/ 320040 h 6236970"/>
                <a:gd name="connsiteX6" fmla="*/ 811530 w 2339340"/>
                <a:gd name="connsiteY6" fmla="*/ 461010 h 6236970"/>
                <a:gd name="connsiteX7" fmla="*/ 754380 w 2339340"/>
                <a:gd name="connsiteY7" fmla="*/ 464820 h 6236970"/>
                <a:gd name="connsiteX8" fmla="*/ 781050 w 2339340"/>
                <a:gd name="connsiteY8" fmla="*/ 548640 h 6236970"/>
                <a:gd name="connsiteX9" fmla="*/ 822960 w 2339340"/>
                <a:gd name="connsiteY9" fmla="*/ 624840 h 6236970"/>
                <a:gd name="connsiteX10" fmla="*/ 887730 w 2339340"/>
                <a:gd name="connsiteY10" fmla="*/ 689610 h 6236970"/>
                <a:gd name="connsiteX11" fmla="*/ 925830 w 2339340"/>
                <a:gd name="connsiteY11" fmla="*/ 769620 h 6236970"/>
                <a:gd name="connsiteX12" fmla="*/ 925830 w 2339340"/>
                <a:gd name="connsiteY12" fmla="*/ 861060 h 6236970"/>
                <a:gd name="connsiteX13" fmla="*/ 803910 w 2339340"/>
                <a:gd name="connsiteY13" fmla="*/ 922020 h 6236970"/>
                <a:gd name="connsiteX14" fmla="*/ 701040 w 2339340"/>
                <a:gd name="connsiteY14" fmla="*/ 948690 h 6236970"/>
                <a:gd name="connsiteX15" fmla="*/ 556260 w 2339340"/>
                <a:gd name="connsiteY15" fmla="*/ 952500 h 6236970"/>
                <a:gd name="connsiteX16" fmla="*/ 403860 w 2339340"/>
                <a:gd name="connsiteY16" fmla="*/ 1002030 h 6236970"/>
                <a:gd name="connsiteX17" fmla="*/ 320040 w 2339340"/>
                <a:gd name="connsiteY17" fmla="*/ 1085850 h 6236970"/>
                <a:gd name="connsiteX18" fmla="*/ 247650 w 2339340"/>
                <a:gd name="connsiteY18" fmla="*/ 1276350 h 6236970"/>
                <a:gd name="connsiteX19" fmla="*/ 163830 w 2339340"/>
                <a:gd name="connsiteY19" fmla="*/ 1569720 h 6236970"/>
                <a:gd name="connsiteX20" fmla="*/ 83820 w 2339340"/>
                <a:gd name="connsiteY20" fmla="*/ 1783080 h 6236970"/>
                <a:gd name="connsiteX21" fmla="*/ 72390 w 2339340"/>
                <a:gd name="connsiteY21" fmla="*/ 1962150 h 6236970"/>
                <a:gd name="connsiteX22" fmla="*/ 0 w 2339340"/>
                <a:gd name="connsiteY22" fmla="*/ 2145030 h 6236970"/>
                <a:gd name="connsiteX23" fmla="*/ 11430 w 2339340"/>
                <a:gd name="connsiteY23" fmla="*/ 2251710 h 6236970"/>
                <a:gd name="connsiteX24" fmla="*/ 106680 w 2339340"/>
                <a:gd name="connsiteY24" fmla="*/ 2426970 h 6236970"/>
                <a:gd name="connsiteX25" fmla="*/ 243840 w 2339340"/>
                <a:gd name="connsiteY25" fmla="*/ 2594610 h 6236970"/>
                <a:gd name="connsiteX26" fmla="*/ 422910 w 2339340"/>
                <a:gd name="connsiteY26" fmla="*/ 2769870 h 6236970"/>
                <a:gd name="connsiteX27" fmla="*/ 609600 w 2339340"/>
                <a:gd name="connsiteY27" fmla="*/ 2929890 h 6236970"/>
                <a:gd name="connsiteX28" fmla="*/ 703183 w 2339340"/>
                <a:gd name="connsiteY28" fmla="*/ 3062525 h 6236970"/>
                <a:gd name="connsiteX29" fmla="*/ 711517 w 2339340"/>
                <a:gd name="connsiteY29" fmla="*/ 2784396 h 6236970"/>
                <a:gd name="connsiteX30" fmla="*/ 647700 w 2339340"/>
                <a:gd name="connsiteY30" fmla="*/ 2731770 h 6236970"/>
                <a:gd name="connsiteX31" fmla="*/ 541020 w 2339340"/>
                <a:gd name="connsiteY31" fmla="*/ 2537460 h 6236970"/>
                <a:gd name="connsiteX32" fmla="*/ 487680 w 2339340"/>
                <a:gd name="connsiteY32" fmla="*/ 2426970 h 6236970"/>
                <a:gd name="connsiteX33" fmla="*/ 293370 w 2339340"/>
                <a:gd name="connsiteY33" fmla="*/ 2205990 h 6236970"/>
                <a:gd name="connsiteX34" fmla="*/ 426720 w 2339340"/>
                <a:gd name="connsiteY34" fmla="*/ 1988820 h 6236970"/>
                <a:gd name="connsiteX35" fmla="*/ 483870 w 2339340"/>
                <a:gd name="connsiteY35" fmla="*/ 1878330 h 6236970"/>
                <a:gd name="connsiteX36" fmla="*/ 544830 w 2339340"/>
                <a:gd name="connsiteY36" fmla="*/ 1642110 h 6236970"/>
                <a:gd name="connsiteX37" fmla="*/ 636270 w 2339340"/>
                <a:gd name="connsiteY37" fmla="*/ 1897380 h 6236970"/>
                <a:gd name="connsiteX38" fmla="*/ 678180 w 2339340"/>
                <a:gd name="connsiteY38" fmla="*/ 2202180 h 6236970"/>
                <a:gd name="connsiteX39" fmla="*/ 689610 w 2339340"/>
                <a:gd name="connsiteY39" fmla="*/ 2487930 h 6236970"/>
                <a:gd name="connsiteX40" fmla="*/ 712470 w 2339340"/>
                <a:gd name="connsiteY40" fmla="*/ 2762250 h 6236970"/>
                <a:gd name="connsiteX41" fmla="*/ 701040 w 2339340"/>
                <a:gd name="connsiteY41" fmla="*/ 3177540 h 6236970"/>
                <a:gd name="connsiteX42" fmla="*/ 643890 w 2339340"/>
                <a:gd name="connsiteY42" fmla="*/ 3783330 h 6236970"/>
                <a:gd name="connsiteX43" fmla="*/ 613410 w 2339340"/>
                <a:gd name="connsiteY43" fmla="*/ 4255770 h 6236970"/>
                <a:gd name="connsiteX44" fmla="*/ 689610 w 2339340"/>
                <a:gd name="connsiteY44" fmla="*/ 4617720 h 6236970"/>
                <a:gd name="connsiteX45" fmla="*/ 803910 w 2339340"/>
                <a:gd name="connsiteY45" fmla="*/ 5215890 h 6236970"/>
                <a:gd name="connsiteX46" fmla="*/ 883920 w 2339340"/>
                <a:gd name="connsiteY46" fmla="*/ 5657850 h 6236970"/>
                <a:gd name="connsiteX47" fmla="*/ 872490 w 2339340"/>
                <a:gd name="connsiteY47" fmla="*/ 5684520 h 6236970"/>
                <a:gd name="connsiteX48" fmla="*/ 693420 w 2339340"/>
                <a:gd name="connsiteY48" fmla="*/ 5894070 h 6236970"/>
                <a:gd name="connsiteX49" fmla="*/ 541020 w 2339340"/>
                <a:gd name="connsiteY49" fmla="*/ 6092190 h 6236970"/>
                <a:gd name="connsiteX50" fmla="*/ 510540 w 2339340"/>
                <a:gd name="connsiteY50" fmla="*/ 6156960 h 6236970"/>
                <a:gd name="connsiteX51" fmla="*/ 701040 w 2339340"/>
                <a:gd name="connsiteY51" fmla="*/ 6092190 h 6236970"/>
                <a:gd name="connsiteX52" fmla="*/ 830580 w 2339340"/>
                <a:gd name="connsiteY52" fmla="*/ 6065520 h 6236970"/>
                <a:gd name="connsiteX53" fmla="*/ 952500 w 2339340"/>
                <a:gd name="connsiteY53" fmla="*/ 5974080 h 6236970"/>
                <a:gd name="connsiteX54" fmla="*/ 963930 w 2339340"/>
                <a:gd name="connsiteY54" fmla="*/ 5871210 h 6236970"/>
                <a:gd name="connsiteX55" fmla="*/ 1108710 w 2339340"/>
                <a:gd name="connsiteY55" fmla="*/ 5817870 h 6236970"/>
                <a:gd name="connsiteX56" fmla="*/ 1108710 w 2339340"/>
                <a:gd name="connsiteY56" fmla="*/ 5791200 h 6236970"/>
                <a:gd name="connsiteX57" fmla="*/ 1032510 w 2339340"/>
                <a:gd name="connsiteY57" fmla="*/ 5634990 h 6236970"/>
                <a:gd name="connsiteX58" fmla="*/ 1043940 w 2339340"/>
                <a:gd name="connsiteY58" fmla="*/ 5280660 h 6236970"/>
                <a:gd name="connsiteX59" fmla="*/ 1074420 w 2339340"/>
                <a:gd name="connsiteY59" fmla="*/ 4888230 h 6236970"/>
                <a:gd name="connsiteX60" fmla="*/ 1002030 w 2339340"/>
                <a:gd name="connsiteY60" fmla="*/ 4423410 h 6236970"/>
                <a:gd name="connsiteX61" fmla="*/ 1066800 w 2339340"/>
                <a:gd name="connsiteY61" fmla="*/ 4130040 h 6236970"/>
                <a:gd name="connsiteX62" fmla="*/ 1116330 w 2339340"/>
                <a:gd name="connsiteY62" fmla="*/ 3775710 h 6236970"/>
                <a:gd name="connsiteX63" fmla="*/ 1165860 w 2339340"/>
                <a:gd name="connsiteY63" fmla="*/ 3375660 h 6236970"/>
                <a:gd name="connsiteX64" fmla="*/ 1238250 w 2339340"/>
                <a:gd name="connsiteY64" fmla="*/ 3882390 h 6236970"/>
                <a:gd name="connsiteX65" fmla="*/ 1280160 w 2339340"/>
                <a:gd name="connsiteY65" fmla="*/ 4366260 h 6236970"/>
                <a:gd name="connsiteX66" fmla="*/ 1310640 w 2339340"/>
                <a:gd name="connsiteY66" fmla="*/ 4533900 h 6236970"/>
                <a:gd name="connsiteX67" fmla="*/ 1272540 w 2339340"/>
                <a:gd name="connsiteY67" fmla="*/ 4838700 h 6236970"/>
                <a:gd name="connsiteX68" fmla="*/ 1242060 w 2339340"/>
                <a:gd name="connsiteY68" fmla="*/ 5059680 h 6236970"/>
                <a:gd name="connsiteX69" fmla="*/ 1276350 w 2339340"/>
                <a:gd name="connsiteY69" fmla="*/ 5288280 h 6236970"/>
                <a:gd name="connsiteX70" fmla="*/ 1333500 w 2339340"/>
                <a:gd name="connsiteY70" fmla="*/ 5494020 h 6236970"/>
                <a:gd name="connsiteX71" fmla="*/ 1314450 w 2339340"/>
                <a:gd name="connsiteY71" fmla="*/ 5615940 h 6236970"/>
                <a:gd name="connsiteX72" fmla="*/ 1264920 w 2339340"/>
                <a:gd name="connsiteY72" fmla="*/ 5795010 h 6236970"/>
                <a:gd name="connsiteX73" fmla="*/ 1264920 w 2339340"/>
                <a:gd name="connsiteY73" fmla="*/ 5901690 h 6236970"/>
                <a:gd name="connsiteX74" fmla="*/ 1424940 w 2339340"/>
                <a:gd name="connsiteY74" fmla="*/ 6236970 h 6236970"/>
                <a:gd name="connsiteX75" fmla="*/ 1565910 w 2339340"/>
                <a:gd name="connsiteY75" fmla="*/ 6065520 h 6236970"/>
                <a:gd name="connsiteX76" fmla="*/ 1604010 w 2339340"/>
                <a:gd name="connsiteY76" fmla="*/ 6012180 h 6236970"/>
                <a:gd name="connsiteX77" fmla="*/ 1524000 w 2339340"/>
                <a:gd name="connsiteY77" fmla="*/ 5844540 h 6236970"/>
                <a:gd name="connsiteX78" fmla="*/ 1466850 w 2339340"/>
                <a:gd name="connsiteY78" fmla="*/ 5718810 h 6236970"/>
                <a:gd name="connsiteX79" fmla="*/ 1440180 w 2339340"/>
                <a:gd name="connsiteY79" fmla="*/ 5638800 h 6236970"/>
                <a:gd name="connsiteX80" fmla="*/ 1546860 w 2339340"/>
                <a:gd name="connsiteY80" fmla="*/ 5078730 h 6236970"/>
                <a:gd name="connsiteX81" fmla="*/ 1600200 w 2339340"/>
                <a:gd name="connsiteY81" fmla="*/ 4507230 h 6236970"/>
                <a:gd name="connsiteX82" fmla="*/ 1684020 w 2339340"/>
                <a:gd name="connsiteY82" fmla="*/ 4027170 h 6236970"/>
                <a:gd name="connsiteX83" fmla="*/ 1703070 w 2339340"/>
                <a:gd name="connsiteY83" fmla="*/ 3688080 h 6236970"/>
                <a:gd name="connsiteX84" fmla="*/ 1673305 w 2339340"/>
                <a:gd name="connsiteY84" fmla="*/ 3083005 h 6236970"/>
                <a:gd name="connsiteX85" fmla="*/ 1630680 w 2339340"/>
                <a:gd name="connsiteY85" fmla="*/ 2868930 h 6236970"/>
                <a:gd name="connsiteX86" fmla="*/ 1607820 w 2339340"/>
                <a:gd name="connsiteY86" fmla="*/ 2750820 h 6236970"/>
                <a:gd name="connsiteX87" fmla="*/ 1584960 w 2339340"/>
                <a:gd name="connsiteY87" fmla="*/ 2423160 h 6236970"/>
                <a:gd name="connsiteX88" fmla="*/ 1584960 w 2339340"/>
                <a:gd name="connsiteY88" fmla="*/ 2072640 h 6236970"/>
                <a:gd name="connsiteX89" fmla="*/ 1619250 w 2339340"/>
                <a:gd name="connsiteY89" fmla="*/ 1771650 h 6236970"/>
                <a:gd name="connsiteX90" fmla="*/ 1691640 w 2339340"/>
                <a:gd name="connsiteY90" fmla="*/ 1501140 h 6236970"/>
                <a:gd name="connsiteX91" fmla="*/ 1954530 w 2339340"/>
                <a:gd name="connsiteY91" fmla="*/ 1924050 h 6236970"/>
                <a:gd name="connsiteX92" fmla="*/ 2045970 w 2339340"/>
                <a:gd name="connsiteY92" fmla="*/ 2045970 h 6236970"/>
                <a:gd name="connsiteX93" fmla="*/ 1840230 w 2339340"/>
                <a:gd name="connsiteY93" fmla="*/ 2358390 h 6236970"/>
                <a:gd name="connsiteX94" fmla="*/ 1729740 w 2339340"/>
                <a:gd name="connsiteY94" fmla="*/ 2545080 h 6236970"/>
                <a:gd name="connsiteX95" fmla="*/ 1672590 w 2339340"/>
                <a:gd name="connsiteY95" fmla="*/ 2674620 h 6236970"/>
                <a:gd name="connsiteX96" fmla="*/ 1606391 w 2339340"/>
                <a:gd name="connsiteY96" fmla="*/ 2746296 h 6236970"/>
                <a:gd name="connsiteX97" fmla="*/ 1658302 w 2339340"/>
                <a:gd name="connsiteY97" fmla="*/ 3010615 h 6236970"/>
                <a:gd name="connsiteX98" fmla="*/ 1729740 w 2339340"/>
                <a:gd name="connsiteY98" fmla="*/ 2891790 h 6236970"/>
                <a:gd name="connsiteX99" fmla="*/ 1927860 w 2339340"/>
                <a:gd name="connsiteY99" fmla="*/ 2689860 h 6236970"/>
                <a:gd name="connsiteX100" fmla="*/ 2065020 w 2339340"/>
                <a:gd name="connsiteY100" fmla="*/ 2548890 h 6236970"/>
                <a:gd name="connsiteX101" fmla="*/ 2202180 w 2339340"/>
                <a:gd name="connsiteY101" fmla="*/ 2339340 h 6236970"/>
                <a:gd name="connsiteX102" fmla="*/ 2339340 w 2339340"/>
                <a:gd name="connsiteY102" fmla="*/ 2049780 h 6236970"/>
                <a:gd name="connsiteX103" fmla="*/ 2293620 w 2339340"/>
                <a:gd name="connsiteY103" fmla="*/ 1958340 h 6236970"/>
                <a:gd name="connsiteX104" fmla="*/ 2232660 w 2339340"/>
                <a:gd name="connsiteY104" fmla="*/ 1752600 h 6236970"/>
                <a:gd name="connsiteX105" fmla="*/ 2175510 w 2339340"/>
                <a:gd name="connsiteY105" fmla="*/ 1565910 h 6236970"/>
                <a:gd name="connsiteX106" fmla="*/ 2065020 w 2339340"/>
                <a:gd name="connsiteY106" fmla="*/ 1352550 h 6236970"/>
                <a:gd name="connsiteX107" fmla="*/ 1958340 w 2339340"/>
                <a:gd name="connsiteY107" fmla="*/ 1169670 h 6236970"/>
                <a:gd name="connsiteX108" fmla="*/ 1878330 w 2339340"/>
                <a:gd name="connsiteY108" fmla="*/ 1043940 h 6236970"/>
                <a:gd name="connsiteX109" fmla="*/ 1752600 w 2339340"/>
                <a:gd name="connsiteY109" fmla="*/ 975360 h 6236970"/>
                <a:gd name="connsiteX110" fmla="*/ 1645920 w 2339340"/>
                <a:gd name="connsiteY110" fmla="*/ 956310 h 6236970"/>
                <a:gd name="connsiteX111" fmla="*/ 1546860 w 2339340"/>
                <a:gd name="connsiteY111" fmla="*/ 922020 h 6236970"/>
                <a:gd name="connsiteX112" fmla="*/ 1276350 w 2339340"/>
                <a:gd name="connsiteY112" fmla="*/ 861060 h 6236970"/>
                <a:gd name="connsiteX113" fmla="*/ 1257300 w 2339340"/>
                <a:gd name="connsiteY113" fmla="*/ 739140 h 6236970"/>
                <a:gd name="connsiteX114" fmla="*/ 1325880 w 2339340"/>
                <a:gd name="connsiteY114" fmla="*/ 594360 h 6236970"/>
                <a:gd name="connsiteX115" fmla="*/ 1363980 w 2339340"/>
                <a:gd name="connsiteY115" fmla="*/ 537210 h 6236970"/>
                <a:gd name="connsiteX116" fmla="*/ 1352550 w 2339340"/>
                <a:gd name="connsiteY116" fmla="*/ 438150 h 6236970"/>
                <a:gd name="connsiteX117" fmla="*/ 1348740 w 2339340"/>
                <a:gd name="connsiteY117" fmla="*/ 308610 h 6236970"/>
                <a:gd name="connsiteX118" fmla="*/ 1306830 w 2339340"/>
                <a:gd name="connsiteY118" fmla="*/ 114300 h 6236970"/>
                <a:gd name="connsiteX119" fmla="*/ 1188720 w 2339340"/>
                <a:gd name="connsiteY119" fmla="*/ 38100 h 6236970"/>
                <a:gd name="connsiteX120" fmla="*/ 1143000 w 2339340"/>
                <a:gd name="connsiteY120" fmla="*/ 11430 h 6236970"/>
                <a:gd name="connsiteX121" fmla="*/ 1093470 w 2339340"/>
                <a:gd name="connsiteY121" fmla="*/ 22860 h 6236970"/>
                <a:gd name="connsiteX0" fmla="*/ 1093470 w 2339340"/>
                <a:gd name="connsiteY0" fmla="*/ 22860 h 6236970"/>
                <a:gd name="connsiteX1" fmla="*/ 971550 w 2339340"/>
                <a:gd name="connsiteY1" fmla="*/ 68580 h 6236970"/>
                <a:gd name="connsiteX2" fmla="*/ 967740 w 2339340"/>
                <a:gd name="connsiteY2" fmla="*/ 0 h 6236970"/>
                <a:gd name="connsiteX3" fmla="*/ 872490 w 2339340"/>
                <a:gd name="connsiteY3" fmla="*/ 121920 h 6236970"/>
                <a:gd name="connsiteX4" fmla="*/ 849630 w 2339340"/>
                <a:gd name="connsiteY4" fmla="*/ 95250 h 6236970"/>
                <a:gd name="connsiteX5" fmla="*/ 804863 w 2339340"/>
                <a:gd name="connsiteY5" fmla="*/ 216455 h 6236970"/>
                <a:gd name="connsiteX6" fmla="*/ 811530 w 2339340"/>
                <a:gd name="connsiteY6" fmla="*/ 461010 h 6236970"/>
                <a:gd name="connsiteX7" fmla="*/ 754380 w 2339340"/>
                <a:gd name="connsiteY7" fmla="*/ 464820 h 6236970"/>
                <a:gd name="connsiteX8" fmla="*/ 781050 w 2339340"/>
                <a:gd name="connsiteY8" fmla="*/ 548640 h 6236970"/>
                <a:gd name="connsiteX9" fmla="*/ 822960 w 2339340"/>
                <a:gd name="connsiteY9" fmla="*/ 624840 h 6236970"/>
                <a:gd name="connsiteX10" fmla="*/ 887730 w 2339340"/>
                <a:gd name="connsiteY10" fmla="*/ 689610 h 6236970"/>
                <a:gd name="connsiteX11" fmla="*/ 925830 w 2339340"/>
                <a:gd name="connsiteY11" fmla="*/ 769620 h 6236970"/>
                <a:gd name="connsiteX12" fmla="*/ 925830 w 2339340"/>
                <a:gd name="connsiteY12" fmla="*/ 861060 h 6236970"/>
                <a:gd name="connsiteX13" fmla="*/ 803910 w 2339340"/>
                <a:gd name="connsiteY13" fmla="*/ 922020 h 6236970"/>
                <a:gd name="connsiteX14" fmla="*/ 701040 w 2339340"/>
                <a:gd name="connsiteY14" fmla="*/ 948690 h 6236970"/>
                <a:gd name="connsiteX15" fmla="*/ 556260 w 2339340"/>
                <a:gd name="connsiteY15" fmla="*/ 952500 h 6236970"/>
                <a:gd name="connsiteX16" fmla="*/ 403860 w 2339340"/>
                <a:gd name="connsiteY16" fmla="*/ 1002030 h 6236970"/>
                <a:gd name="connsiteX17" fmla="*/ 320040 w 2339340"/>
                <a:gd name="connsiteY17" fmla="*/ 1085850 h 6236970"/>
                <a:gd name="connsiteX18" fmla="*/ 247650 w 2339340"/>
                <a:gd name="connsiteY18" fmla="*/ 1276350 h 6236970"/>
                <a:gd name="connsiteX19" fmla="*/ 163830 w 2339340"/>
                <a:gd name="connsiteY19" fmla="*/ 1569720 h 6236970"/>
                <a:gd name="connsiteX20" fmla="*/ 83820 w 2339340"/>
                <a:gd name="connsiteY20" fmla="*/ 1783080 h 6236970"/>
                <a:gd name="connsiteX21" fmla="*/ 72390 w 2339340"/>
                <a:gd name="connsiteY21" fmla="*/ 1962150 h 6236970"/>
                <a:gd name="connsiteX22" fmla="*/ 0 w 2339340"/>
                <a:gd name="connsiteY22" fmla="*/ 2145030 h 6236970"/>
                <a:gd name="connsiteX23" fmla="*/ 11430 w 2339340"/>
                <a:gd name="connsiteY23" fmla="*/ 2251710 h 6236970"/>
                <a:gd name="connsiteX24" fmla="*/ 106680 w 2339340"/>
                <a:gd name="connsiteY24" fmla="*/ 2426970 h 6236970"/>
                <a:gd name="connsiteX25" fmla="*/ 243840 w 2339340"/>
                <a:gd name="connsiteY25" fmla="*/ 2594610 h 6236970"/>
                <a:gd name="connsiteX26" fmla="*/ 422910 w 2339340"/>
                <a:gd name="connsiteY26" fmla="*/ 2769870 h 6236970"/>
                <a:gd name="connsiteX27" fmla="*/ 609600 w 2339340"/>
                <a:gd name="connsiteY27" fmla="*/ 2929890 h 6236970"/>
                <a:gd name="connsiteX28" fmla="*/ 703183 w 2339340"/>
                <a:gd name="connsiteY28" fmla="*/ 3062525 h 6236970"/>
                <a:gd name="connsiteX29" fmla="*/ 711517 w 2339340"/>
                <a:gd name="connsiteY29" fmla="*/ 2784396 h 6236970"/>
                <a:gd name="connsiteX30" fmla="*/ 647700 w 2339340"/>
                <a:gd name="connsiteY30" fmla="*/ 2731770 h 6236970"/>
                <a:gd name="connsiteX31" fmla="*/ 541020 w 2339340"/>
                <a:gd name="connsiteY31" fmla="*/ 2537460 h 6236970"/>
                <a:gd name="connsiteX32" fmla="*/ 487680 w 2339340"/>
                <a:gd name="connsiteY32" fmla="*/ 2426970 h 6236970"/>
                <a:gd name="connsiteX33" fmla="*/ 293370 w 2339340"/>
                <a:gd name="connsiteY33" fmla="*/ 2205990 h 6236970"/>
                <a:gd name="connsiteX34" fmla="*/ 426720 w 2339340"/>
                <a:gd name="connsiteY34" fmla="*/ 1988820 h 6236970"/>
                <a:gd name="connsiteX35" fmla="*/ 483870 w 2339340"/>
                <a:gd name="connsiteY35" fmla="*/ 1878330 h 6236970"/>
                <a:gd name="connsiteX36" fmla="*/ 544830 w 2339340"/>
                <a:gd name="connsiteY36" fmla="*/ 1642110 h 6236970"/>
                <a:gd name="connsiteX37" fmla="*/ 636270 w 2339340"/>
                <a:gd name="connsiteY37" fmla="*/ 1897380 h 6236970"/>
                <a:gd name="connsiteX38" fmla="*/ 678180 w 2339340"/>
                <a:gd name="connsiteY38" fmla="*/ 2202180 h 6236970"/>
                <a:gd name="connsiteX39" fmla="*/ 689610 w 2339340"/>
                <a:gd name="connsiteY39" fmla="*/ 2487930 h 6236970"/>
                <a:gd name="connsiteX40" fmla="*/ 712470 w 2339340"/>
                <a:gd name="connsiteY40" fmla="*/ 2762250 h 6236970"/>
                <a:gd name="connsiteX41" fmla="*/ 701040 w 2339340"/>
                <a:gd name="connsiteY41" fmla="*/ 3177540 h 6236970"/>
                <a:gd name="connsiteX42" fmla="*/ 643890 w 2339340"/>
                <a:gd name="connsiteY42" fmla="*/ 3783330 h 6236970"/>
                <a:gd name="connsiteX43" fmla="*/ 613410 w 2339340"/>
                <a:gd name="connsiteY43" fmla="*/ 4255770 h 6236970"/>
                <a:gd name="connsiteX44" fmla="*/ 689610 w 2339340"/>
                <a:gd name="connsiteY44" fmla="*/ 4617720 h 6236970"/>
                <a:gd name="connsiteX45" fmla="*/ 803910 w 2339340"/>
                <a:gd name="connsiteY45" fmla="*/ 5215890 h 6236970"/>
                <a:gd name="connsiteX46" fmla="*/ 883920 w 2339340"/>
                <a:gd name="connsiteY46" fmla="*/ 5657850 h 6236970"/>
                <a:gd name="connsiteX47" fmla="*/ 872490 w 2339340"/>
                <a:gd name="connsiteY47" fmla="*/ 5684520 h 6236970"/>
                <a:gd name="connsiteX48" fmla="*/ 693420 w 2339340"/>
                <a:gd name="connsiteY48" fmla="*/ 5894070 h 6236970"/>
                <a:gd name="connsiteX49" fmla="*/ 541020 w 2339340"/>
                <a:gd name="connsiteY49" fmla="*/ 6092190 h 6236970"/>
                <a:gd name="connsiteX50" fmla="*/ 510540 w 2339340"/>
                <a:gd name="connsiteY50" fmla="*/ 6156960 h 6236970"/>
                <a:gd name="connsiteX51" fmla="*/ 701040 w 2339340"/>
                <a:gd name="connsiteY51" fmla="*/ 6092190 h 6236970"/>
                <a:gd name="connsiteX52" fmla="*/ 830580 w 2339340"/>
                <a:gd name="connsiteY52" fmla="*/ 6065520 h 6236970"/>
                <a:gd name="connsiteX53" fmla="*/ 952500 w 2339340"/>
                <a:gd name="connsiteY53" fmla="*/ 5974080 h 6236970"/>
                <a:gd name="connsiteX54" fmla="*/ 963930 w 2339340"/>
                <a:gd name="connsiteY54" fmla="*/ 5871210 h 6236970"/>
                <a:gd name="connsiteX55" fmla="*/ 1108710 w 2339340"/>
                <a:gd name="connsiteY55" fmla="*/ 5817870 h 6236970"/>
                <a:gd name="connsiteX56" fmla="*/ 1108710 w 2339340"/>
                <a:gd name="connsiteY56" fmla="*/ 5791200 h 6236970"/>
                <a:gd name="connsiteX57" fmla="*/ 1032510 w 2339340"/>
                <a:gd name="connsiteY57" fmla="*/ 5634990 h 6236970"/>
                <a:gd name="connsiteX58" fmla="*/ 1043940 w 2339340"/>
                <a:gd name="connsiteY58" fmla="*/ 5280660 h 6236970"/>
                <a:gd name="connsiteX59" fmla="*/ 1074420 w 2339340"/>
                <a:gd name="connsiteY59" fmla="*/ 4888230 h 6236970"/>
                <a:gd name="connsiteX60" fmla="*/ 1002030 w 2339340"/>
                <a:gd name="connsiteY60" fmla="*/ 4423410 h 6236970"/>
                <a:gd name="connsiteX61" fmla="*/ 1066800 w 2339340"/>
                <a:gd name="connsiteY61" fmla="*/ 4130040 h 6236970"/>
                <a:gd name="connsiteX62" fmla="*/ 1116330 w 2339340"/>
                <a:gd name="connsiteY62" fmla="*/ 3775710 h 6236970"/>
                <a:gd name="connsiteX63" fmla="*/ 1165860 w 2339340"/>
                <a:gd name="connsiteY63" fmla="*/ 3375660 h 6236970"/>
                <a:gd name="connsiteX64" fmla="*/ 1238250 w 2339340"/>
                <a:gd name="connsiteY64" fmla="*/ 3882390 h 6236970"/>
                <a:gd name="connsiteX65" fmla="*/ 1280160 w 2339340"/>
                <a:gd name="connsiteY65" fmla="*/ 4366260 h 6236970"/>
                <a:gd name="connsiteX66" fmla="*/ 1310640 w 2339340"/>
                <a:gd name="connsiteY66" fmla="*/ 4533900 h 6236970"/>
                <a:gd name="connsiteX67" fmla="*/ 1272540 w 2339340"/>
                <a:gd name="connsiteY67" fmla="*/ 4838700 h 6236970"/>
                <a:gd name="connsiteX68" fmla="*/ 1242060 w 2339340"/>
                <a:gd name="connsiteY68" fmla="*/ 5059680 h 6236970"/>
                <a:gd name="connsiteX69" fmla="*/ 1276350 w 2339340"/>
                <a:gd name="connsiteY69" fmla="*/ 5288280 h 6236970"/>
                <a:gd name="connsiteX70" fmla="*/ 1333500 w 2339340"/>
                <a:gd name="connsiteY70" fmla="*/ 5494020 h 6236970"/>
                <a:gd name="connsiteX71" fmla="*/ 1314450 w 2339340"/>
                <a:gd name="connsiteY71" fmla="*/ 5615940 h 6236970"/>
                <a:gd name="connsiteX72" fmla="*/ 1264920 w 2339340"/>
                <a:gd name="connsiteY72" fmla="*/ 5795010 h 6236970"/>
                <a:gd name="connsiteX73" fmla="*/ 1264920 w 2339340"/>
                <a:gd name="connsiteY73" fmla="*/ 5901690 h 6236970"/>
                <a:gd name="connsiteX74" fmla="*/ 1424940 w 2339340"/>
                <a:gd name="connsiteY74" fmla="*/ 6236970 h 6236970"/>
                <a:gd name="connsiteX75" fmla="*/ 1565910 w 2339340"/>
                <a:gd name="connsiteY75" fmla="*/ 6065520 h 6236970"/>
                <a:gd name="connsiteX76" fmla="*/ 1604010 w 2339340"/>
                <a:gd name="connsiteY76" fmla="*/ 6012180 h 6236970"/>
                <a:gd name="connsiteX77" fmla="*/ 1524000 w 2339340"/>
                <a:gd name="connsiteY77" fmla="*/ 5844540 h 6236970"/>
                <a:gd name="connsiteX78" fmla="*/ 1466850 w 2339340"/>
                <a:gd name="connsiteY78" fmla="*/ 5718810 h 6236970"/>
                <a:gd name="connsiteX79" fmla="*/ 1440180 w 2339340"/>
                <a:gd name="connsiteY79" fmla="*/ 5638800 h 6236970"/>
                <a:gd name="connsiteX80" fmla="*/ 1546860 w 2339340"/>
                <a:gd name="connsiteY80" fmla="*/ 5078730 h 6236970"/>
                <a:gd name="connsiteX81" fmla="*/ 1600200 w 2339340"/>
                <a:gd name="connsiteY81" fmla="*/ 4507230 h 6236970"/>
                <a:gd name="connsiteX82" fmla="*/ 1684020 w 2339340"/>
                <a:gd name="connsiteY82" fmla="*/ 4027170 h 6236970"/>
                <a:gd name="connsiteX83" fmla="*/ 1703070 w 2339340"/>
                <a:gd name="connsiteY83" fmla="*/ 3688080 h 6236970"/>
                <a:gd name="connsiteX84" fmla="*/ 1673305 w 2339340"/>
                <a:gd name="connsiteY84" fmla="*/ 3083005 h 6236970"/>
                <a:gd name="connsiteX85" fmla="*/ 1630680 w 2339340"/>
                <a:gd name="connsiteY85" fmla="*/ 2868930 h 6236970"/>
                <a:gd name="connsiteX86" fmla="*/ 1607820 w 2339340"/>
                <a:gd name="connsiteY86" fmla="*/ 2750820 h 6236970"/>
                <a:gd name="connsiteX87" fmla="*/ 1584960 w 2339340"/>
                <a:gd name="connsiteY87" fmla="*/ 2423160 h 6236970"/>
                <a:gd name="connsiteX88" fmla="*/ 1584960 w 2339340"/>
                <a:gd name="connsiteY88" fmla="*/ 2072640 h 6236970"/>
                <a:gd name="connsiteX89" fmla="*/ 1619250 w 2339340"/>
                <a:gd name="connsiteY89" fmla="*/ 1771650 h 6236970"/>
                <a:gd name="connsiteX90" fmla="*/ 1691640 w 2339340"/>
                <a:gd name="connsiteY90" fmla="*/ 1501140 h 6236970"/>
                <a:gd name="connsiteX91" fmla="*/ 1954530 w 2339340"/>
                <a:gd name="connsiteY91" fmla="*/ 1924050 h 6236970"/>
                <a:gd name="connsiteX92" fmla="*/ 2045970 w 2339340"/>
                <a:gd name="connsiteY92" fmla="*/ 2045970 h 6236970"/>
                <a:gd name="connsiteX93" fmla="*/ 1840230 w 2339340"/>
                <a:gd name="connsiteY93" fmla="*/ 2358390 h 6236970"/>
                <a:gd name="connsiteX94" fmla="*/ 1729740 w 2339340"/>
                <a:gd name="connsiteY94" fmla="*/ 2545080 h 6236970"/>
                <a:gd name="connsiteX95" fmla="*/ 1672590 w 2339340"/>
                <a:gd name="connsiteY95" fmla="*/ 2674620 h 6236970"/>
                <a:gd name="connsiteX96" fmla="*/ 1606391 w 2339340"/>
                <a:gd name="connsiteY96" fmla="*/ 2746296 h 6236970"/>
                <a:gd name="connsiteX97" fmla="*/ 1658302 w 2339340"/>
                <a:gd name="connsiteY97" fmla="*/ 3010615 h 6236970"/>
                <a:gd name="connsiteX98" fmla="*/ 1729740 w 2339340"/>
                <a:gd name="connsiteY98" fmla="*/ 2891790 h 6236970"/>
                <a:gd name="connsiteX99" fmla="*/ 1927860 w 2339340"/>
                <a:gd name="connsiteY99" fmla="*/ 2689860 h 6236970"/>
                <a:gd name="connsiteX100" fmla="*/ 2065020 w 2339340"/>
                <a:gd name="connsiteY100" fmla="*/ 2548890 h 6236970"/>
                <a:gd name="connsiteX101" fmla="*/ 2202180 w 2339340"/>
                <a:gd name="connsiteY101" fmla="*/ 2339340 h 6236970"/>
                <a:gd name="connsiteX102" fmla="*/ 2339340 w 2339340"/>
                <a:gd name="connsiteY102" fmla="*/ 2049780 h 6236970"/>
                <a:gd name="connsiteX103" fmla="*/ 2293620 w 2339340"/>
                <a:gd name="connsiteY103" fmla="*/ 1958340 h 6236970"/>
                <a:gd name="connsiteX104" fmla="*/ 2232660 w 2339340"/>
                <a:gd name="connsiteY104" fmla="*/ 1752600 h 6236970"/>
                <a:gd name="connsiteX105" fmla="*/ 2175510 w 2339340"/>
                <a:gd name="connsiteY105" fmla="*/ 1565910 h 6236970"/>
                <a:gd name="connsiteX106" fmla="*/ 2065020 w 2339340"/>
                <a:gd name="connsiteY106" fmla="*/ 1352550 h 6236970"/>
                <a:gd name="connsiteX107" fmla="*/ 1958340 w 2339340"/>
                <a:gd name="connsiteY107" fmla="*/ 1169670 h 6236970"/>
                <a:gd name="connsiteX108" fmla="*/ 1878330 w 2339340"/>
                <a:gd name="connsiteY108" fmla="*/ 1043940 h 6236970"/>
                <a:gd name="connsiteX109" fmla="*/ 1752600 w 2339340"/>
                <a:gd name="connsiteY109" fmla="*/ 975360 h 6236970"/>
                <a:gd name="connsiteX110" fmla="*/ 1645920 w 2339340"/>
                <a:gd name="connsiteY110" fmla="*/ 956310 h 6236970"/>
                <a:gd name="connsiteX111" fmla="*/ 1546860 w 2339340"/>
                <a:gd name="connsiteY111" fmla="*/ 922020 h 6236970"/>
                <a:gd name="connsiteX112" fmla="*/ 1276350 w 2339340"/>
                <a:gd name="connsiteY112" fmla="*/ 861060 h 6236970"/>
                <a:gd name="connsiteX113" fmla="*/ 1257300 w 2339340"/>
                <a:gd name="connsiteY113" fmla="*/ 739140 h 6236970"/>
                <a:gd name="connsiteX114" fmla="*/ 1325880 w 2339340"/>
                <a:gd name="connsiteY114" fmla="*/ 594360 h 6236970"/>
                <a:gd name="connsiteX115" fmla="*/ 1363980 w 2339340"/>
                <a:gd name="connsiteY115" fmla="*/ 537210 h 6236970"/>
                <a:gd name="connsiteX116" fmla="*/ 1352550 w 2339340"/>
                <a:gd name="connsiteY116" fmla="*/ 438150 h 6236970"/>
                <a:gd name="connsiteX117" fmla="*/ 1348740 w 2339340"/>
                <a:gd name="connsiteY117" fmla="*/ 308610 h 6236970"/>
                <a:gd name="connsiteX118" fmla="*/ 1306830 w 2339340"/>
                <a:gd name="connsiteY118" fmla="*/ 114300 h 6236970"/>
                <a:gd name="connsiteX119" fmla="*/ 1188720 w 2339340"/>
                <a:gd name="connsiteY119" fmla="*/ 38100 h 6236970"/>
                <a:gd name="connsiteX120" fmla="*/ 1143000 w 2339340"/>
                <a:gd name="connsiteY120" fmla="*/ 11430 h 6236970"/>
                <a:gd name="connsiteX121" fmla="*/ 1093470 w 2339340"/>
                <a:gd name="connsiteY121" fmla="*/ 22860 h 6236970"/>
                <a:gd name="connsiteX0" fmla="*/ 1093470 w 2339340"/>
                <a:gd name="connsiteY0" fmla="*/ 22860 h 6236970"/>
                <a:gd name="connsiteX1" fmla="*/ 971550 w 2339340"/>
                <a:gd name="connsiteY1" fmla="*/ 68580 h 6236970"/>
                <a:gd name="connsiteX2" fmla="*/ 967740 w 2339340"/>
                <a:gd name="connsiteY2" fmla="*/ 0 h 6236970"/>
                <a:gd name="connsiteX3" fmla="*/ 872490 w 2339340"/>
                <a:gd name="connsiteY3" fmla="*/ 121920 h 6236970"/>
                <a:gd name="connsiteX4" fmla="*/ 849630 w 2339340"/>
                <a:gd name="connsiteY4" fmla="*/ 86916 h 6236970"/>
                <a:gd name="connsiteX5" fmla="*/ 804863 w 2339340"/>
                <a:gd name="connsiteY5" fmla="*/ 216455 h 6236970"/>
                <a:gd name="connsiteX6" fmla="*/ 811530 w 2339340"/>
                <a:gd name="connsiteY6" fmla="*/ 461010 h 6236970"/>
                <a:gd name="connsiteX7" fmla="*/ 754380 w 2339340"/>
                <a:gd name="connsiteY7" fmla="*/ 464820 h 6236970"/>
                <a:gd name="connsiteX8" fmla="*/ 781050 w 2339340"/>
                <a:gd name="connsiteY8" fmla="*/ 548640 h 6236970"/>
                <a:gd name="connsiteX9" fmla="*/ 822960 w 2339340"/>
                <a:gd name="connsiteY9" fmla="*/ 624840 h 6236970"/>
                <a:gd name="connsiteX10" fmla="*/ 887730 w 2339340"/>
                <a:gd name="connsiteY10" fmla="*/ 689610 h 6236970"/>
                <a:gd name="connsiteX11" fmla="*/ 925830 w 2339340"/>
                <a:gd name="connsiteY11" fmla="*/ 769620 h 6236970"/>
                <a:gd name="connsiteX12" fmla="*/ 925830 w 2339340"/>
                <a:gd name="connsiteY12" fmla="*/ 861060 h 6236970"/>
                <a:gd name="connsiteX13" fmla="*/ 803910 w 2339340"/>
                <a:gd name="connsiteY13" fmla="*/ 922020 h 6236970"/>
                <a:gd name="connsiteX14" fmla="*/ 701040 w 2339340"/>
                <a:gd name="connsiteY14" fmla="*/ 948690 h 6236970"/>
                <a:gd name="connsiteX15" fmla="*/ 556260 w 2339340"/>
                <a:gd name="connsiteY15" fmla="*/ 952500 h 6236970"/>
                <a:gd name="connsiteX16" fmla="*/ 403860 w 2339340"/>
                <a:gd name="connsiteY16" fmla="*/ 1002030 h 6236970"/>
                <a:gd name="connsiteX17" fmla="*/ 320040 w 2339340"/>
                <a:gd name="connsiteY17" fmla="*/ 1085850 h 6236970"/>
                <a:gd name="connsiteX18" fmla="*/ 247650 w 2339340"/>
                <a:gd name="connsiteY18" fmla="*/ 1276350 h 6236970"/>
                <a:gd name="connsiteX19" fmla="*/ 163830 w 2339340"/>
                <a:gd name="connsiteY19" fmla="*/ 1569720 h 6236970"/>
                <a:gd name="connsiteX20" fmla="*/ 83820 w 2339340"/>
                <a:gd name="connsiteY20" fmla="*/ 1783080 h 6236970"/>
                <a:gd name="connsiteX21" fmla="*/ 72390 w 2339340"/>
                <a:gd name="connsiteY21" fmla="*/ 1962150 h 6236970"/>
                <a:gd name="connsiteX22" fmla="*/ 0 w 2339340"/>
                <a:gd name="connsiteY22" fmla="*/ 2145030 h 6236970"/>
                <a:gd name="connsiteX23" fmla="*/ 11430 w 2339340"/>
                <a:gd name="connsiteY23" fmla="*/ 2251710 h 6236970"/>
                <a:gd name="connsiteX24" fmla="*/ 106680 w 2339340"/>
                <a:gd name="connsiteY24" fmla="*/ 2426970 h 6236970"/>
                <a:gd name="connsiteX25" fmla="*/ 243840 w 2339340"/>
                <a:gd name="connsiteY25" fmla="*/ 2594610 h 6236970"/>
                <a:gd name="connsiteX26" fmla="*/ 422910 w 2339340"/>
                <a:gd name="connsiteY26" fmla="*/ 2769870 h 6236970"/>
                <a:gd name="connsiteX27" fmla="*/ 609600 w 2339340"/>
                <a:gd name="connsiteY27" fmla="*/ 2929890 h 6236970"/>
                <a:gd name="connsiteX28" fmla="*/ 703183 w 2339340"/>
                <a:gd name="connsiteY28" fmla="*/ 3062525 h 6236970"/>
                <a:gd name="connsiteX29" fmla="*/ 711517 w 2339340"/>
                <a:gd name="connsiteY29" fmla="*/ 2784396 h 6236970"/>
                <a:gd name="connsiteX30" fmla="*/ 647700 w 2339340"/>
                <a:gd name="connsiteY30" fmla="*/ 2731770 h 6236970"/>
                <a:gd name="connsiteX31" fmla="*/ 541020 w 2339340"/>
                <a:gd name="connsiteY31" fmla="*/ 2537460 h 6236970"/>
                <a:gd name="connsiteX32" fmla="*/ 487680 w 2339340"/>
                <a:gd name="connsiteY32" fmla="*/ 2426970 h 6236970"/>
                <a:gd name="connsiteX33" fmla="*/ 293370 w 2339340"/>
                <a:gd name="connsiteY33" fmla="*/ 2205990 h 6236970"/>
                <a:gd name="connsiteX34" fmla="*/ 426720 w 2339340"/>
                <a:gd name="connsiteY34" fmla="*/ 1988820 h 6236970"/>
                <a:gd name="connsiteX35" fmla="*/ 483870 w 2339340"/>
                <a:gd name="connsiteY35" fmla="*/ 1878330 h 6236970"/>
                <a:gd name="connsiteX36" fmla="*/ 544830 w 2339340"/>
                <a:gd name="connsiteY36" fmla="*/ 1642110 h 6236970"/>
                <a:gd name="connsiteX37" fmla="*/ 636270 w 2339340"/>
                <a:gd name="connsiteY37" fmla="*/ 1897380 h 6236970"/>
                <a:gd name="connsiteX38" fmla="*/ 678180 w 2339340"/>
                <a:gd name="connsiteY38" fmla="*/ 2202180 h 6236970"/>
                <a:gd name="connsiteX39" fmla="*/ 689610 w 2339340"/>
                <a:gd name="connsiteY39" fmla="*/ 2487930 h 6236970"/>
                <a:gd name="connsiteX40" fmla="*/ 712470 w 2339340"/>
                <a:gd name="connsiteY40" fmla="*/ 2762250 h 6236970"/>
                <a:gd name="connsiteX41" fmla="*/ 701040 w 2339340"/>
                <a:gd name="connsiteY41" fmla="*/ 3177540 h 6236970"/>
                <a:gd name="connsiteX42" fmla="*/ 643890 w 2339340"/>
                <a:gd name="connsiteY42" fmla="*/ 3783330 h 6236970"/>
                <a:gd name="connsiteX43" fmla="*/ 613410 w 2339340"/>
                <a:gd name="connsiteY43" fmla="*/ 4255770 h 6236970"/>
                <a:gd name="connsiteX44" fmla="*/ 689610 w 2339340"/>
                <a:gd name="connsiteY44" fmla="*/ 4617720 h 6236970"/>
                <a:gd name="connsiteX45" fmla="*/ 803910 w 2339340"/>
                <a:gd name="connsiteY45" fmla="*/ 5215890 h 6236970"/>
                <a:gd name="connsiteX46" fmla="*/ 883920 w 2339340"/>
                <a:gd name="connsiteY46" fmla="*/ 5657850 h 6236970"/>
                <a:gd name="connsiteX47" fmla="*/ 872490 w 2339340"/>
                <a:gd name="connsiteY47" fmla="*/ 5684520 h 6236970"/>
                <a:gd name="connsiteX48" fmla="*/ 693420 w 2339340"/>
                <a:gd name="connsiteY48" fmla="*/ 5894070 h 6236970"/>
                <a:gd name="connsiteX49" fmla="*/ 541020 w 2339340"/>
                <a:gd name="connsiteY49" fmla="*/ 6092190 h 6236970"/>
                <a:gd name="connsiteX50" fmla="*/ 510540 w 2339340"/>
                <a:gd name="connsiteY50" fmla="*/ 6156960 h 6236970"/>
                <a:gd name="connsiteX51" fmla="*/ 701040 w 2339340"/>
                <a:gd name="connsiteY51" fmla="*/ 6092190 h 6236970"/>
                <a:gd name="connsiteX52" fmla="*/ 830580 w 2339340"/>
                <a:gd name="connsiteY52" fmla="*/ 6065520 h 6236970"/>
                <a:gd name="connsiteX53" fmla="*/ 952500 w 2339340"/>
                <a:gd name="connsiteY53" fmla="*/ 5974080 h 6236970"/>
                <a:gd name="connsiteX54" fmla="*/ 963930 w 2339340"/>
                <a:gd name="connsiteY54" fmla="*/ 5871210 h 6236970"/>
                <a:gd name="connsiteX55" fmla="*/ 1108710 w 2339340"/>
                <a:gd name="connsiteY55" fmla="*/ 5817870 h 6236970"/>
                <a:gd name="connsiteX56" fmla="*/ 1108710 w 2339340"/>
                <a:gd name="connsiteY56" fmla="*/ 5791200 h 6236970"/>
                <a:gd name="connsiteX57" fmla="*/ 1032510 w 2339340"/>
                <a:gd name="connsiteY57" fmla="*/ 5634990 h 6236970"/>
                <a:gd name="connsiteX58" fmla="*/ 1043940 w 2339340"/>
                <a:gd name="connsiteY58" fmla="*/ 5280660 h 6236970"/>
                <a:gd name="connsiteX59" fmla="*/ 1074420 w 2339340"/>
                <a:gd name="connsiteY59" fmla="*/ 4888230 h 6236970"/>
                <a:gd name="connsiteX60" fmla="*/ 1002030 w 2339340"/>
                <a:gd name="connsiteY60" fmla="*/ 4423410 h 6236970"/>
                <a:gd name="connsiteX61" fmla="*/ 1066800 w 2339340"/>
                <a:gd name="connsiteY61" fmla="*/ 4130040 h 6236970"/>
                <a:gd name="connsiteX62" fmla="*/ 1116330 w 2339340"/>
                <a:gd name="connsiteY62" fmla="*/ 3775710 h 6236970"/>
                <a:gd name="connsiteX63" fmla="*/ 1165860 w 2339340"/>
                <a:gd name="connsiteY63" fmla="*/ 3375660 h 6236970"/>
                <a:gd name="connsiteX64" fmla="*/ 1238250 w 2339340"/>
                <a:gd name="connsiteY64" fmla="*/ 3882390 h 6236970"/>
                <a:gd name="connsiteX65" fmla="*/ 1280160 w 2339340"/>
                <a:gd name="connsiteY65" fmla="*/ 4366260 h 6236970"/>
                <a:gd name="connsiteX66" fmla="*/ 1310640 w 2339340"/>
                <a:gd name="connsiteY66" fmla="*/ 4533900 h 6236970"/>
                <a:gd name="connsiteX67" fmla="*/ 1272540 w 2339340"/>
                <a:gd name="connsiteY67" fmla="*/ 4838700 h 6236970"/>
                <a:gd name="connsiteX68" fmla="*/ 1242060 w 2339340"/>
                <a:gd name="connsiteY68" fmla="*/ 5059680 h 6236970"/>
                <a:gd name="connsiteX69" fmla="*/ 1276350 w 2339340"/>
                <a:gd name="connsiteY69" fmla="*/ 5288280 h 6236970"/>
                <a:gd name="connsiteX70" fmla="*/ 1333500 w 2339340"/>
                <a:gd name="connsiteY70" fmla="*/ 5494020 h 6236970"/>
                <a:gd name="connsiteX71" fmla="*/ 1314450 w 2339340"/>
                <a:gd name="connsiteY71" fmla="*/ 5615940 h 6236970"/>
                <a:gd name="connsiteX72" fmla="*/ 1264920 w 2339340"/>
                <a:gd name="connsiteY72" fmla="*/ 5795010 h 6236970"/>
                <a:gd name="connsiteX73" fmla="*/ 1264920 w 2339340"/>
                <a:gd name="connsiteY73" fmla="*/ 5901690 h 6236970"/>
                <a:gd name="connsiteX74" fmla="*/ 1424940 w 2339340"/>
                <a:gd name="connsiteY74" fmla="*/ 6236970 h 6236970"/>
                <a:gd name="connsiteX75" fmla="*/ 1565910 w 2339340"/>
                <a:gd name="connsiteY75" fmla="*/ 6065520 h 6236970"/>
                <a:gd name="connsiteX76" fmla="*/ 1604010 w 2339340"/>
                <a:gd name="connsiteY76" fmla="*/ 6012180 h 6236970"/>
                <a:gd name="connsiteX77" fmla="*/ 1524000 w 2339340"/>
                <a:gd name="connsiteY77" fmla="*/ 5844540 h 6236970"/>
                <a:gd name="connsiteX78" fmla="*/ 1466850 w 2339340"/>
                <a:gd name="connsiteY78" fmla="*/ 5718810 h 6236970"/>
                <a:gd name="connsiteX79" fmla="*/ 1440180 w 2339340"/>
                <a:gd name="connsiteY79" fmla="*/ 5638800 h 6236970"/>
                <a:gd name="connsiteX80" fmla="*/ 1546860 w 2339340"/>
                <a:gd name="connsiteY80" fmla="*/ 5078730 h 6236970"/>
                <a:gd name="connsiteX81" fmla="*/ 1600200 w 2339340"/>
                <a:gd name="connsiteY81" fmla="*/ 4507230 h 6236970"/>
                <a:gd name="connsiteX82" fmla="*/ 1684020 w 2339340"/>
                <a:gd name="connsiteY82" fmla="*/ 4027170 h 6236970"/>
                <a:gd name="connsiteX83" fmla="*/ 1703070 w 2339340"/>
                <a:gd name="connsiteY83" fmla="*/ 3688080 h 6236970"/>
                <a:gd name="connsiteX84" fmla="*/ 1673305 w 2339340"/>
                <a:gd name="connsiteY84" fmla="*/ 3083005 h 6236970"/>
                <a:gd name="connsiteX85" fmla="*/ 1630680 w 2339340"/>
                <a:gd name="connsiteY85" fmla="*/ 2868930 h 6236970"/>
                <a:gd name="connsiteX86" fmla="*/ 1607820 w 2339340"/>
                <a:gd name="connsiteY86" fmla="*/ 2750820 h 6236970"/>
                <a:gd name="connsiteX87" fmla="*/ 1584960 w 2339340"/>
                <a:gd name="connsiteY87" fmla="*/ 2423160 h 6236970"/>
                <a:gd name="connsiteX88" fmla="*/ 1584960 w 2339340"/>
                <a:gd name="connsiteY88" fmla="*/ 2072640 h 6236970"/>
                <a:gd name="connsiteX89" fmla="*/ 1619250 w 2339340"/>
                <a:gd name="connsiteY89" fmla="*/ 1771650 h 6236970"/>
                <a:gd name="connsiteX90" fmla="*/ 1691640 w 2339340"/>
                <a:gd name="connsiteY90" fmla="*/ 1501140 h 6236970"/>
                <a:gd name="connsiteX91" fmla="*/ 1954530 w 2339340"/>
                <a:gd name="connsiteY91" fmla="*/ 1924050 h 6236970"/>
                <a:gd name="connsiteX92" fmla="*/ 2045970 w 2339340"/>
                <a:gd name="connsiteY92" fmla="*/ 2045970 h 6236970"/>
                <a:gd name="connsiteX93" fmla="*/ 1840230 w 2339340"/>
                <a:gd name="connsiteY93" fmla="*/ 2358390 h 6236970"/>
                <a:gd name="connsiteX94" fmla="*/ 1729740 w 2339340"/>
                <a:gd name="connsiteY94" fmla="*/ 2545080 h 6236970"/>
                <a:gd name="connsiteX95" fmla="*/ 1672590 w 2339340"/>
                <a:gd name="connsiteY95" fmla="*/ 2674620 h 6236970"/>
                <a:gd name="connsiteX96" fmla="*/ 1606391 w 2339340"/>
                <a:gd name="connsiteY96" fmla="*/ 2746296 h 6236970"/>
                <a:gd name="connsiteX97" fmla="*/ 1658302 w 2339340"/>
                <a:gd name="connsiteY97" fmla="*/ 3010615 h 6236970"/>
                <a:gd name="connsiteX98" fmla="*/ 1729740 w 2339340"/>
                <a:gd name="connsiteY98" fmla="*/ 2891790 h 6236970"/>
                <a:gd name="connsiteX99" fmla="*/ 1927860 w 2339340"/>
                <a:gd name="connsiteY99" fmla="*/ 2689860 h 6236970"/>
                <a:gd name="connsiteX100" fmla="*/ 2065020 w 2339340"/>
                <a:gd name="connsiteY100" fmla="*/ 2548890 h 6236970"/>
                <a:gd name="connsiteX101" fmla="*/ 2202180 w 2339340"/>
                <a:gd name="connsiteY101" fmla="*/ 2339340 h 6236970"/>
                <a:gd name="connsiteX102" fmla="*/ 2339340 w 2339340"/>
                <a:gd name="connsiteY102" fmla="*/ 2049780 h 6236970"/>
                <a:gd name="connsiteX103" fmla="*/ 2293620 w 2339340"/>
                <a:gd name="connsiteY103" fmla="*/ 1958340 h 6236970"/>
                <a:gd name="connsiteX104" fmla="*/ 2232660 w 2339340"/>
                <a:gd name="connsiteY104" fmla="*/ 1752600 h 6236970"/>
                <a:gd name="connsiteX105" fmla="*/ 2175510 w 2339340"/>
                <a:gd name="connsiteY105" fmla="*/ 1565910 h 6236970"/>
                <a:gd name="connsiteX106" fmla="*/ 2065020 w 2339340"/>
                <a:gd name="connsiteY106" fmla="*/ 1352550 h 6236970"/>
                <a:gd name="connsiteX107" fmla="*/ 1958340 w 2339340"/>
                <a:gd name="connsiteY107" fmla="*/ 1169670 h 6236970"/>
                <a:gd name="connsiteX108" fmla="*/ 1878330 w 2339340"/>
                <a:gd name="connsiteY108" fmla="*/ 1043940 h 6236970"/>
                <a:gd name="connsiteX109" fmla="*/ 1752600 w 2339340"/>
                <a:gd name="connsiteY109" fmla="*/ 975360 h 6236970"/>
                <a:gd name="connsiteX110" fmla="*/ 1645920 w 2339340"/>
                <a:gd name="connsiteY110" fmla="*/ 956310 h 6236970"/>
                <a:gd name="connsiteX111" fmla="*/ 1546860 w 2339340"/>
                <a:gd name="connsiteY111" fmla="*/ 922020 h 6236970"/>
                <a:gd name="connsiteX112" fmla="*/ 1276350 w 2339340"/>
                <a:gd name="connsiteY112" fmla="*/ 861060 h 6236970"/>
                <a:gd name="connsiteX113" fmla="*/ 1257300 w 2339340"/>
                <a:gd name="connsiteY113" fmla="*/ 739140 h 6236970"/>
                <a:gd name="connsiteX114" fmla="*/ 1325880 w 2339340"/>
                <a:gd name="connsiteY114" fmla="*/ 594360 h 6236970"/>
                <a:gd name="connsiteX115" fmla="*/ 1363980 w 2339340"/>
                <a:gd name="connsiteY115" fmla="*/ 537210 h 6236970"/>
                <a:gd name="connsiteX116" fmla="*/ 1352550 w 2339340"/>
                <a:gd name="connsiteY116" fmla="*/ 438150 h 6236970"/>
                <a:gd name="connsiteX117" fmla="*/ 1348740 w 2339340"/>
                <a:gd name="connsiteY117" fmla="*/ 308610 h 6236970"/>
                <a:gd name="connsiteX118" fmla="*/ 1306830 w 2339340"/>
                <a:gd name="connsiteY118" fmla="*/ 114300 h 6236970"/>
                <a:gd name="connsiteX119" fmla="*/ 1188720 w 2339340"/>
                <a:gd name="connsiteY119" fmla="*/ 38100 h 6236970"/>
                <a:gd name="connsiteX120" fmla="*/ 1143000 w 2339340"/>
                <a:gd name="connsiteY120" fmla="*/ 11430 h 6236970"/>
                <a:gd name="connsiteX121" fmla="*/ 1093470 w 2339340"/>
                <a:gd name="connsiteY121" fmla="*/ 22860 h 6236970"/>
                <a:gd name="connsiteX0" fmla="*/ 1093470 w 2339340"/>
                <a:gd name="connsiteY0" fmla="*/ 22860 h 6236970"/>
                <a:gd name="connsiteX1" fmla="*/ 971550 w 2339340"/>
                <a:gd name="connsiteY1" fmla="*/ 68580 h 6236970"/>
                <a:gd name="connsiteX2" fmla="*/ 967740 w 2339340"/>
                <a:gd name="connsiteY2" fmla="*/ 0 h 6236970"/>
                <a:gd name="connsiteX3" fmla="*/ 872490 w 2339340"/>
                <a:gd name="connsiteY3" fmla="*/ 121920 h 6236970"/>
                <a:gd name="connsiteX4" fmla="*/ 849630 w 2339340"/>
                <a:gd name="connsiteY4" fmla="*/ 86916 h 6236970"/>
                <a:gd name="connsiteX5" fmla="*/ 804863 w 2339340"/>
                <a:gd name="connsiteY5" fmla="*/ 216455 h 6236970"/>
                <a:gd name="connsiteX6" fmla="*/ 782955 w 2339340"/>
                <a:gd name="connsiteY6" fmla="*/ 450294 h 6236970"/>
                <a:gd name="connsiteX7" fmla="*/ 754380 w 2339340"/>
                <a:gd name="connsiteY7" fmla="*/ 464820 h 6236970"/>
                <a:gd name="connsiteX8" fmla="*/ 781050 w 2339340"/>
                <a:gd name="connsiteY8" fmla="*/ 548640 h 6236970"/>
                <a:gd name="connsiteX9" fmla="*/ 822960 w 2339340"/>
                <a:gd name="connsiteY9" fmla="*/ 624840 h 6236970"/>
                <a:gd name="connsiteX10" fmla="*/ 887730 w 2339340"/>
                <a:gd name="connsiteY10" fmla="*/ 689610 h 6236970"/>
                <a:gd name="connsiteX11" fmla="*/ 925830 w 2339340"/>
                <a:gd name="connsiteY11" fmla="*/ 769620 h 6236970"/>
                <a:gd name="connsiteX12" fmla="*/ 925830 w 2339340"/>
                <a:gd name="connsiteY12" fmla="*/ 861060 h 6236970"/>
                <a:gd name="connsiteX13" fmla="*/ 803910 w 2339340"/>
                <a:gd name="connsiteY13" fmla="*/ 922020 h 6236970"/>
                <a:gd name="connsiteX14" fmla="*/ 701040 w 2339340"/>
                <a:gd name="connsiteY14" fmla="*/ 948690 h 6236970"/>
                <a:gd name="connsiteX15" fmla="*/ 556260 w 2339340"/>
                <a:gd name="connsiteY15" fmla="*/ 952500 h 6236970"/>
                <a:gd name="connsiteX16" fmla="*/ 403860 w 2339340"/>
                <a:gd name="connsiteY16" fmla="*/ 1002030 h 6236970"/>
                <a:gd name="connsiteX17" fmla="*/ 320040 w 2339340"/>
                <a:gd name="connsiteY17" fmla="*/ 1085850 h 6236970"/>
                <a:gd name="connsiteX18" fmla="*/ 247650 w 2339340"/>
                <a:gd name="connsiteY18" fmla="*/ 1276350 h 6236970"/>
                <a:gd name="connsiteX19" fmla="*/ 163830 w 2339340"/>
                <a:gd name="connsiteY19" fmla="*/ 1569720 h 6236970"/>
                <a:gd name="connsiteX20" fmla="*/ 83820 w 2339340"/>
                <a:gd name="connsiteY20" fmla="*/ 1783080 h 6236970"/>
                <a:gd name="connsiteX21" fmla="*/ 72390 w 2339340"/>
                <a:gd name="connsiteY21" fmla="*/ 1962150 h 6236970"/>
                <a:gd name="connsiteX22" fmla="*/ 0 w 2339340"/>
                <a:gd name="connsiteY22" fmla="*/ 2145030 h 6236970"/>
                <a:gd name="connsiteX23" fmla="*/ 11430 w 2339340"/>
                <a:gd name="connsiteY23" fmla="*/ 2251710 h 6236970"/>
                <a:gd name="connsiteX24" fmla="*/ 106680 w 2339340"/>
                <a:gd name="connsiteY24" fmla="*/ 2426970 h 6236970"/>
                <a:gd name="connsiteX25" fmla="*/ 243840 w 2339340"/>
                <a:gd name="connsiteY25" fmla="*/ 2594610 h 6236970"/>
                <a:gd name="connsiteX26" fmla="*/ 422910 w 2339340"/>
                <a:gd name="connsiteY26" fmla="*/ 2769870 h 6236970"/>
                <a:gd name="connsiteX27" fmla="*/ 609600 w 2339340"/>
                <a:gd name="connsiteY27" fmla="*/ 2929890 h 6236970"/>
                <a:gd name="connsiteX28" fmla="*/ 703183 w 2339340"/>
                <a:gd name="connsiteY28" fmla="*/ 3062525 h 6236970"/>
                <a:gd name="connsiteX29" fmla="*/ 711517 w 2339340"/>
                <a:gd name="connsiteY29" fmla="*/ 2784396 h 6236970"/>
                <a:gd name="connsiteX30" fmla="*/ 647700 w 2339340"/>
                <a:gd name="connsiteY30" fmla="*/ 2731770 h 6236970"/>
                <a:gd name="connsiteX31" fmla="*/ 541020 w 2339340"/>
                <a:gd name="connsiteY31" fmla="*/ 2537460 h 6236970"/>
                <a:gd name="connsiteX32" fmla="*/ 487680 w 2339340"/>
                <a:gd name="connsiteY32" fmla="*/ 2426970 h 6236970"/>
                <a:gd name="connsiteX33" fmla="*/ 293370 w 2339340"/>
                <a:gd name="connsiteY33" fmla="*/ 2205990 h 6236970"/>
                <a:gd name="connsiteX34" fmla="*/ 426720 w 2339340"/>
                <a:gd name="connsiteY34" fmla="*/ 1988820 h 6236970"/>
                <a:gd name="connsiteX35" fmla="*/ 483870 w 2339340"/>
                <a:gd name="connsiteY35" fmla="*/ 1878330 h 6236970"/>
                <a:gd name="connsiteX36" fmla="*/ 544830 w 2339340"/>
                <a:gd name="connsiteY36" fmla="*/ 1642110 h 6236970"/>
                <a:gd name="connsiteX37" fmla="*/ 636270 w 2339340"/>
                <a:gd name="connsiteY37" fmla="*/ 1897380 h 6236970"/>
                <a:gd name="connsiteX38" fmla="*/ 678180 w 2339340"/>
                <a:gd name="connsiteY38" fmla="*/ 2202180 h 6236970"/>
                <a:gd name="connsiteX39" fmla="*/ 689610 w 2339340"/>
                <a:gd name="connsiteY39" fmla="*/ 2487930 h 6236970"/>
                <a:gd name="connsiteX40" fmla="*/ 712470 w 2339340"/>
                <a:gd name="connsiteY40" fmla="*/ 2762250 h 6236970"/>
                <a:gd name="connsiteX41" fmla="*/ 701040 w 2339340"/>
                <a:gd name="connsiteY41" fmla="*/ 3177540 h 6236970"/>
                <a:gd name="connsiteX42" fmla="*/ 643890 w 2339340"/>
                <a:gd name="connsiteY42" fmla="*/ 3783330 h 6236970"/>
                <a:gd name="connsiteX43" fmla="*/ 613410 w 2339340"/>
                <a:gd name="connsiteY43" fmla="*/ 4255770 h 6236970"/>
                <a:gd name="connsiteX44" fmla="*/ 689610 w 2339340"/>
                <a:gd name="connsiteY44" fmla="*/ 4617720 h 6236970"/>
                <a:gd name="connsiteX45" fmla="*/ 803910 w 2339340"/>
                <a:gd name="connsiteY45" fmla="*/ 5215890 h 6236970"/>
                <a:gd name="connsiteX46" fmla="*/ 883920 w 2339340"/>
                <a:gd name="connsiteY46" fmla="*/ 5657850 h 6236970"/>
                <a:gd name="connsiteX47" fmla="*/ 872490 w 2339340"/>
                <a:gd name="connsiteY47" fmla="*/ 5684520 h 6236970"/>
                <a:gd name="connsiteX48" fmla="*/ 693420 w 2339340"/>
                <a:gd name="connsiteY48" fmla="*/ 5894070 h 6236970"/>
                <a:gd name="connsiteX49" fmla="*/ 541020 w 2339340"/>
                <a:gd name="connsiteY49" fmla="*/ 6092190 h 6236970"/>
                <a:gd name="connsiteX50" fmla="*/ 510540 w 2339340"/>
                <a:gd name="connsiteY50" fmla="*/ 6156960 h 6236970"/>
                <a:gd name="connsiteX51" fmla="*/ 701040 w 2339340"/>
                <a:gd name="connsiteY51" fmla="*/ 6092190 h 6236970"/>
                <a:gd name="connsiteX52" fmla="*/ 830580 w 2339340"/>
                <a:gd name="connsiteY52" fmla="*/ 6065520 h 6236970"/>
                <a:gd name="connsiteX53" fmla="*/ 952500 w 2339340"/>
                <a:gd name="connsiteY53" fmla="*/ 5974080 h 6236970"/>
                <a:gd name="connsiteX54" fmla="*/ 963930 w 2339340"/>
                <a:gd name="connsiteY54" fmla="*/ 5871210 h 6236970"/>
                <a:gd name="connsiteX55" fmla="*/ 1108710 w 2339340"/>
                <a:gd name="connsiteY55" fmla="*/ 5817870 h 6236970"/>
                <a:gd name="connsiteX56" fmla="*/ 1108710 w 2339340"/>
                <a:gd name="connsiteY56" fmla="*/ 5791200 h 6236970"/>
                <a:gd name="connsiteX57" fmla="*/ 1032510 w 2339340"/>
                <a:gd name="connsiteY57" fmla="*/ 5634990 h 6236970"/>
                <a:gd name="connsiteX58" fmla="*/ 1043940 w 2339340"/>
                <a:gd name="connsiteY58" fmla="*/ 5280660 h 6236970"/>
                <a:gd name="connsiteX59" fmla="*/ 1074420 w 2339340"/>
                <a:gd name="connsiteY59" fmla="*/ 4888230 h 6236970"/>
                <a:gd name="connsiteX60" fmla="*/ 1002030 w 2339340"/>
                <a:gd name="connsiteY60" fmla="*/ 4423410 h 6236970"/>
                <a:gd name="connsiteX61" fmla="*/ 1066800 w 2339340"/>
                <a:gd name="connsiteY61" fmla="*/ 4130040 h 6236970"/>
                <a:gd name="connsiteX62" fmla="*/ 1116330 w 2339340"/>
                <a:gd name="connsiteY62" fmla="*/ 3775710 h 6236970"/>
                <a:gd name="connsiteX63" fmla="*/ 1165860 w 2339340"/>
                <a:gd name="connsiteY63" fmla="*/ 3375660 h 6236970"/>
                <a:gd name="connsiteX64" fmla="*/ 1238250 w 2339340"/>
                <a:gd name="connsiteY64" fmla="*/ 3882390 h 6236970"/>
                <a:gd name="connsiteX65" fmla="*/ 1280160 w 2339340"/>
                <a:gd name="connsiteY65" fmla="*/ 4366260 h 6236970"/>
                <a:gd name="connsiteX66" fmla="*/ 1310640 w 2339340"/>
                <a:gd name="connsiteY66" fmla="*/ 4533900 h 6236970"/>
                <a:gd name="connsiteX67" fmla="*/ 1272540 w 2339340"/>
                <a:gd name="connsiteY67" fmla="*/ 4838700 h 6236970"/>
                <a:gd name="connsiteX68" fmla="*/ 1242060 w 2339340"/>
                <a:gd name="connsiteY68" fmla="*/ 5059680 h 6236970"/>
                <a:gd name="connsiteX69" fmla="*/ 1276350 w 2339340"/>
                <a:gd name="connsiteY69" fmla="*/ 5288280 h 6236970"/>
                <a:gd name="connsiteX70" fmla="*/ 1333500 w 2339340"/>
                <a:gd name="connsiteY70" fmla="*/ 5494020 h 6236970"/>
                <a:gd name="connsiteX71" fmla="*/ 1314450 w 2339340"/>
                <a:gd name="connsiteY71" fmla="*/ 5615940 h 6236970"/>
                <a:gd name="connsiteX72" fmla="*/ 1264920 w 2339340"/>
                <a:gd name="connsiteY72" fmla="*/ 5795010 h 6236970"/>
                <a:gd name="connsiteX73" fmla="*/ 1264920 w 2339340"/>
                <a:gd name="connsiteY73" fmla="*/ 5901690 h 6236970"/>
                <a:gd name="connsiteX74" fmla="*/ 1424940 w 2339340"/>
                <a:gd name="connsiteY74" fmla="*/ 6236970 h 6236970"/>
                <a:gd name="connsiteX75" fmla="*/ 1565910 w 2339340"/>
                <a:gd name="connsiteY75" fmla="*/ 6065520 h 6236970"/>
                <a:gd name="connsiteX76" fmla="*/ 1604010 w 2339340"/>
                <a:gd name="connsiteY76" fmla="*/ 6012180 h 6236970"/>
                <a:gd name="connsiteX77" fmla="*/ 1524000 w 2339340"/>
                <a:gd name="connsiteY77" fmla="*/ 5844540 h 6236970"/>
                <a:gd name="connsiteX78" fmla="*/ 1466850 w 2339340"/>
                <a:gd name="connsiteY78" fmla="*/ 5718810 h 6236970"/>
                <a:gd name="connsiteX79" fmla="*/ 1440180 w 2339340"/>
                <a:gd name="connsiteY79" fmla="*/ 5638800 h 6236970"/>
                <a:gd name="connsiteX80" fmla="*/ 1546860 w 2339340"/>
                <a:gd name="connsiteY80" fmla="*/ 5078730 h 6236970"/>
                <a:gd name="connsiteX81" fmla="*/ 1600200 w 2339340"/>
                <a:gd name="connsiteY81" fmla="*/ 4507230 h 6236970"/>
                <a:gd name="connsiteX82" fmla="*/ 1684020 w 2339340"/>
                <a:gd name="connsiteY82" fmla="*/ 4027170 h 6236970"/>
                <a:gd name="connsiteX83" fmla="*/ 1703070 w 2339340"/>
                <a:gd name="connsiteY83" fmla="*/ 3688080 h 6236970"/>
                <a:gd name="connsiteX84" fmla="*/ 1673305 w 2339340"/>
                <a:gd name="connsiteY84" fmla="*/ 3083005 h 6236970"/>
                <a:gd name="connsiteX85" fmla="*/ 1630680 w 2339340"/>
                <a:gd name="connsiteY85" fmla="*/ 2868930 h 6236970"/>
                <a:gd name="connsiteX86" fmla="*/ 1607820 w 2339340"/>
                <a:gd name="connsiteY86" fmla="*/ 2750820 h 6236970"/>
                <a:gd name="connsiteX87" fmla="*/ 1584960 w 2339340"/>
                <a:gd name="connsiteY87" fmla="*/ 2423160 h 6236970"/>
                <a:gd name="connsiteX88" fmla="*/ 1584960 w 2339340"/>
                <a:gd name="connsiteY88" fmla="*/ 2072640 h 6236970"/>
                <a:gd name="connsiteX89" fmla="*/ 1619250 w 2339340"/>
                <a:gd name="connsiteY89" fmla="*/ 1771650 h 6236970"/>
                <a:gd name="connsiteX90" fmla="*/ 1691640 w 2339340"/>
                <a:gd name="connsiteY90" fmla="*/ 1501140 h 6236970"/>
                <a:gd name="connsiteX91" fmla="*/ 1954530 w 2339340"/>
                <a:gd name="connsiteY91" fmla="*/ 1924050 h 6236970"/>
                <a:gd name="connsiteX92" fmla="*/ 2045970 w 2339340"/>
                <a:gd name="connsiteY92" fmla="*/ 2045970 h 6236970"/>
                <a:gd name="connsiteX93" fmla="*/ 1840230 w 2339340"/>
                <a:gd name="connsiteY93" fmla="*/ 2358390 h 6236970"/>
                <a:gd name="connsiteX94" fmla="*/ 1729740 w 2339340"/>
                <a:gd name="connsiteY94" fmla="*/ 2545080 h 6236970"/>
                <a:gd name="connsiteX95" fmla="*/ 1672590 w 2339340"/>
                <a:gd name="connsiteY95" fmla="*/ 2674620 h 6236970"/>
                <a:gd name="connsiteX96" fmla="*/ 1606391 w 2339340"/>
                <a:gd name="connsiteY96" fmla="*/ 2746296 h 6236970"/>
                <a:gd name="connsiteX97" fmla="*/ 1658302 w 2339340"/>
                <a:gd name="connsiteY97" fmla="*/ 3010615 h 6236970"/>
                <a:gd name="connsiteX98" fmla="*/ 1729740 w 2339340"/>
                <a:gd name="connsiteY98" fmla="*/ 2891790 h 6236970"/>
                <a:gd name="connsiteX99" fmla="*/ 1927860 w 2339340"/>
                <a:gd name="connsiteY99" fmla="*/ 2689860 h 6236970"/>
                <a:gd name="connsiteX100" fmla="*/ 2065020 w 2339340"/>
                <a:gd name="connsiteY100" fmla="*/ 2548890 h 6236970"/>
                <a:gd name="connsiteX101" fmla="*/ 2202180 w 2339340"/>
                <a:gd name="connsiteY101" fmla="*/ 2339340 h 6236970"/>
                <a:gd name="connsiteX102" fmla="*/ 2339340 w 2339340"/>
                <a:gd name="connsiteY102" fmla="*/ 2049780 h 6236970"/>
                <a:gd name="connsiteX103" fmla="*/ 2293620 w 2339340"/>
                <a:gd name="connsiteY103" fmla="*/ 1958340 h 6236970"/>
                <a:gd name="connsiteX104" fmla="*/ 2232660 w 2339340"/>
                <a:gd name="connsiteY104" fmla="*/ 1752600 h 6236970"/>
                <a:gd name="connsiteX105" fmla="*/ 2175510 w 2339340"/>
                <a:gd name="connsiteY105" fmla="*/ 1565910 h 6236970"/>
                <a:gd name="connsiteX106" fmla="*/ 2065020 w 2339340"/>
                <a:gd name="connsiteY106" fmla="*/ 1352550 h 6236970"/>
                <a:gd name="connsiteX107" fmla="*/ 1958340 w 2339340"/>
                <a:gd name="connsiteY107" fmla="*/ 1169670 h 6236970"/>
                <a:gd name="connsiteX108" fmla="*/ 1878330 w 2339340"/>
                <a:gd name="connsiteY108" fmla="*/ 1043940 h 6236970"/>
                <a:gd name="connsiteX109" fmla="*/ 1752600 w 2339340"/>
                <a:gd name="connsiteY109" fmla="*/ 975360 h 6236970"/>
                <a:gd name="connsiteX110" fmla="*/ 1645920 w 2339340"/>
                <a:gd name="connsiteY110" fmla="*/ 956310 h 6236970"/>
                <a:gd name="connsiteX111" fmla="*/ 1546860 w 2339340"/>
                <a:gd name="connsiteY111" fmla="*/ 922020 h 6236970"/>
                <a:gd name="connsiteX112" fmla="*/ 1276350 w 2339340"/>
                <a:gd name="connsiteY112" fmla="*/ 861060 h 6236970"/>
                <a:gd name="connsiteX113" fmla="*/ 1257300 w 2339340"/>
                <a:gd name="connsiteY113" fmla="*/ 739140 h 6236970"/>
                <a:gd name="connsiteX114" fmla="*/ 1325880 w 2339340"/>
                <a:gd name="connsiteY114" fmla="*/ 594360 h 6236970"/>
                <a:gd name="connsiteX115" fmla="*/ 1363980 w 2339340"/>
                <a:gd name="connsiteY115" fmla="*/ 537210 h 6236970"/>
                <a:gd name="connsiteX116" fmla="*/ 1352550 w 2339340"/>
                <a:gd name="connsiteY116" fmla="*/ 438150 h 6236970"/>
                <a:gd name="connsiteX117" fmla="*/ 1348740 w 2339340"/>
                <a:gd name="connsiteY117" fmla="*/ 308610 h 6236970"/>
                <a:gd name="connsiteX118" fmla="*/ 1306830 w 2339340"/>
                <a:gd name="connsiteY118" fmla="*/ 114300 h 6236970"/>
                <a:gd name="connsiteX119" fmla="*/ 1188720 w 2339340"/>
                <a:gd name="connsiteY119" fmla="*/ 38100 h 6236970"/>
                <a:gd name="connsiteX120" fmla="*/ 1143000 w 2339340"/>
                <a:gd name="connsiteY120" fmla="*/ 11430 h 6236970"/>
                <a:gd name="connsiteX121" fmla="*/ 1093470 w 2339340"/>
                <a:gd name="connsiteY121" fmla="*/ 22860 h 6236970"/>
                <a:gd name="connsiteX0" fmla="*/ 1093470 w 2339340"/>
                <a:gd name="connsiteY0" fmla="*/ 22860 h 6236970"/>
                <a:gd name="connsiteX1" fmla="*/ 970359 w 2339340"/>
                <a:gd name="connsiteY1" fmla="*/ 61436 h 6236970"/>
                <a:gd name="connsiteX2" fmla="*/ 967740 w 2339340"/>
                <a:gd name="connsiteY2" fmla="*/ 0 h 6236970"/>
                <a:gd name="connsiteX3" fmla="*/ 872490 w 2339340"/>
                <a:gd name="connsiteY3" fmla="*/ 121920 h 6236970"/>
                <a:gd name="connsiteX4" fmla="*/ 849630 w 2339340"/>
                <a:gd name="connsiteY4" fmla="*/ 86916 h 6236970"/>
                <a:gd name="connsiteX5" fmla="*/ 804863 w 2339340"/>
                <a:gd name="connsiteY5" fmla="*/ 216455 h 6236970"/>
                <a:gd name="connsiteX6" fmla="*/ 782955 w 2339340"/>
                <a:gd name="connsiteY6" fmla="*/ 450294 h 6236970"/>
                <a:gd name="connsiteX7" fmla="*/ 754380 w 2339340"/>
                <a:gd name="connsiteY7" fmla="*/ 464820 h 6236970"/>
                <a:gd name="connsiteX8" fmla="*/ 781050 w 2339340"/>
                <a:gd name="connsiteY8" fmla="*/ 548640 h 6236970"/>
                <a:gd name="connsiteX9" fmla="*/ 822960 w 2339340"/>
                <a:gd name="connsiteY9" fmla="*/ 624840 h 6236970"/>
                <a:gd name="connsiteX10" fmla="*/ 887730 w 2339340"/>
                <a:gd name="connsiteY10" fmla="*/ 689610 h 6236970"/>
                <a:gd name="connsiteX11" fmla="*/ 925830 w 2339340"/>
                <a:gd name="connsiteY11" fmla="*/ 769620 h 6236970"/>
                <a:gd name="connsiteX12" fmla="*/ 925830 w 2339340"/>
                <a:gd name="connsiteY12" fmla="*/ 861060 h 6236970"/>
                <a:gd name="connsiteX13" fmla="*/ 803910 w 2339340"/>
                <a:gd name="connsiteY13" fmla="*/ 922020 h 6236970"/>
                <a:gd name="connsiteX14" fmla="*/ 701040 w 2339340"/>
                <a:gd name="connsiteY14" fmla="*/ 948690 h 6236970"/>
                <a:gd name="connsiteX15" fmla="*/ 556260 w 2339340"/>
                <a:gd name="connsiteY15" fmla="*/ 952500 h 6236970"/>
                <a:gd name="connsiteX16" fmla="*/ 403860 w 2339340"/>
                <a:gd name="connsiteY16" fmla="*/ 1002030 h 6236970"/>
                <a:gd name="connsiteX17" fmla="*/ 320040 w 2339340"/>
                <a:gd name="connsiteY17" fmla="*/ 1085850 h 6236970"/>
                <a:gd name="connsiteX18" fmla="*/ 247650 w 2339340"/>
                <a:gd name="connsiteY18" fmla="*/ 1276350 h 6236970"/>
                <a:gd name="connsiteX19" fmla="*/ 163830 w 2339340"/>
                <a:gd name="connsiteY19" fmla="*/ 1569720 h 6236970"/>
                <a:gd name="connsiteX20" fmla="*/ 83820 w 2339340"/>
                <a:gd name="connsiteY20" fmla="*/ 1783080 h 6236970"/>
                <a:gd name="connsiteX21" fmla="*/ 72390 w 2339340"/>
                <a:gd name="connsiteY21" fmla="*/ 1962150 h 6236970"/>
                <a:gd name="connsiteX22" fmla="*/ 0 w 2339340"/>
                <a:gd name="connsiteY22" fmla="*/ 2145030 h 6236970"/>
                <a:gd name="connsiteX23" fmla="*/ 11430 w 2339340"/>
                <a:gd name="connsiteY23" fmla="*/ 2251710 h 6236970"/>
                <a:gd name="connsiteX24" fmla="*/ 106680 w 2339340"/>
                <a:gd name="connsiteY24" fmla="*/ 2426970 h 6236970"/>
                <a:gd name="connsiteX25" fmla="*/ 243840 w 2339340"/>
                <a:gd name="connsiteY25" fmla="*/ 2594610 h 6236970"/>
                <a:gd name="connsiteX26" fmla="*/ 422910 w 2339340"/>
                <a:gd name="connsiteY26" fmla="*/ 2769870 h 6236970"/>
                <a:gd name="connsiteX27" fmla="*/ 609600 w 2339340"/>
                <a:gd name="connsiteY27" fmla="*/ 2929890 h 6236970"/>
                <a:gd name="connsiteX28" fmla="*/ 703183 w 2339340"/>
                <a:gd name="connsiteY28" fmla="*/ 3062525 h 6236970"/>
                <a:gd name="connsiteX29" fmla="*/ 711517 w 2339340"/>
                <a:gd name="connsiteY29" fmla="*/ 2784396 h 6236970"/>
                <a:gd name="connsiteX30" fmla="*/ 647700 w 2339340"/>
                <a:gd name="connsiteY30" fmla="*/ 2731770 h 6236970"/>
                <a:gd name="connsiteX31" fmla="*/ 541020 w 2339340"/>
                <a:gd name="connsiteY31" fmla="*/ 2537460 h 6236970"/>
                <a:gd name="connsiteX32" fmla="*/ 487680 w 2339340"/>
                <a:gd name="connsiteY32" fmla="*/ 2426970 h 6236970"/>
                <a:gd name="connsiteX33" fmla="*/ 293370 w 2339340"/>
                <a:gd name="connsiteY33" fmla="*/ 2205990 h 6236970"/>
                <a:gd name="connsiteX34" fmla="*/ 426720 w 2339340"/>
                <a:gd name="connsiteY34" fmla="*/ 1988820 h 6236970"/>
                <a:gd name="connsiteX35" fmla="*/ 483870 w 2339340"/>
                <a:gd name="connsiteY35" fmla="*/ 1878330 h 6236970"/>
                <a:gd name="connsiteX36" fmla="*/ 544830 w 2339340"/>
                <a:gd name="connsiteY36" fmla="*/ 1642110 h 6236970"/>
                <a:gd name="connsiteX37" fmla="*/ 636270 w 2339340"/>
                <a:gd name="connsiteY37" fmla="*/ 1897380 h 6236970"/>
                <a:gd name="connsiteX38" fmla="*/ 678180 w 2339340"/>
                <a:gd name="connsiteY38" fmla="*/ 2202180 h 6236970"/>
                <a:gd name="connsiteX39" fmla="*/ 689610 w 2339340"/>
                <a:gd name="connsiteY39" fmla="*/ 2487930 h 6236970"/>
                <a:gd name="connsiteX40" fmla="*/ 712470 w 2339340"/>
                <a:gd name="connsiteY40" fmla="*/ 2762250 h 6236970"/>
                <a:gd name="connsiteX41" fmla="*/ 701040 w 2339340"/>
                <a:gd name="connsiteY41" fmla="*/ 3177540 h 6236970"/>
                <a:gd name="connsiteX42" fmla="*/ 643890 w 2339340"/>
                <a:gd name="connsiteY42" fmla="*/ 3783330 h 6236970"/>
                <a:gd name="connsiteX43" fmla="*/ 613410 w 2339340"/>
                <a:gd name="connsiteY43" fmla="*/ 4255770 h 6236970"/>
                <a:gd name="connsiteX44" fmla="*/ 689610 w 2339340"/>
                <a:gd name="connsiteY44" fmla="*/ 4617720 h 6236970"/>
                <a:gd name="connsiteX45" fmla="*/ 803910 w 2339340"/>
                <a:gd name="connsiteY45" fmla="*/ 5215890 h 6236970"/>
                <a:gd name="connsiteX46" fmla="*/ 883920 w 2339340"/>
                <a:gd name="connsiteY46" fmla="*/ 5657850 h 6236970"/>
                <a:gd name="connsiteX47" fmla="*/ 872490 w 2339340"/>
                <a:gd name="connsiteY47" fmla="*/ 5684520 h 6236970"/>
                <a:gd name="connsiteX48" fmla="*/ 693420 w 2339340"/>
                <a:gd name="connsiteY48" fmla="*/ 5894070 h 6236970"/>
                <a:gd name="connsiteX49" fmla="*/ 541020 w 2339340"/>
                <a:gd name="connsiteY49" fmla="*/ 6092190 h 6236970"/>
                <a:gd name="connsiteX50" fmla="*/ 510540 w 2339340"/>
                <a:gd name="connsiteY50" fmla="*/ 6156960 h 6236970"/>
                <a:gd name="connsiteX51" fmla="*/ 701040 w 2339340"/>
                <a:gd name="connsiteY51" fmla="*/ 6092190 h 6236970"/>
                <a:gd name="connsiteX52" fmla="*/ 830580 w 2339340"/>
                <a:gd name="connsiteY52" fmla="*/ 6065520 h 6236970"/>
                <a:gd name="connsiteX53" fmla="*/ 952500 w 2339340"/>
                <a:gd name="connsiteY53" fmla="*/ 5974080 h 6236970"/>
                <a:gd name="connsiteX54" fmla="*/ 963930 w 2339340"/>
                <a:gd name="connsiteY54" fmla="*/ 5871210 h 6236970"/>
                <a:gd name="connsiteX55" fmla="*/ 1108710 w 2339340"/>
                <a:gd name="connsiteY55" fmla="*/ 5817870 h 6236970"/>
                <a:gd name="connsiteX56" fmla="*/ 1108710 w 2339340"/>
                <a:gd name="connsiteY56" fmla="*/ 5791200 h 6236970"/>
                <a:gd name="connsiteX57" fmla="*/ 1032510 w 2339340"/>
                <a:gd name="connsiteY57" fmla="*/ 5634990 h 6236970"/>
                <a:gd name="connsiteX58" fmla="*/ 1043940 w 2339340"/>
                <a:gd name="connsiteY58" fmla="*/ 5280660 h 6236970"/>
                <a:gd name="connsiteX59" fmla="*/ 1074420 w 2339340"/>
                <a:gd name="connsiteY59" fmla="*/ 4888230 h 6236970"/>
                <a:gd name="connsiteX60" fmla="*/ 1002030 w 2339340"/>
                <a:gd name="connsiteY60" fmla="*/ 4423410 h 6236970"/>
                <a:gd name="connsiteX61" fmla="*/ 1066800 w 2339340"/>
                <a:gd name="connsiteY61" fmla="*/ 4130040 h 6236970"/>
                <a:gd name="connsiteX62" fmla="*/ 1116330 w 2339340"/>
                <a:gd name="connsiteY62" fmla="*/ 3775710 h 6236970"/>
                <a:gd name="connsiteX63" fmla="*/ 1165860 w 2339340"/>
                <a:gd name="connsiteY63" fmla="*/ 3375660 h 6236970"/>
                <a:gd name="connsiteX64" fmla="*/ 1238250 w 2339340"/>
                <a:gd name="connsiteY64" fmla="*/ 3882390 h 6236970"/>
                <a:gd name="connsiteX65" fmla="*/ 1280160 w 2339340"/>
                <a:gd name="connsiteY65" fmla="*/ 4366260 h 6236970"/>
                <a:gd name="connsiteX66" fmla="*/ 1310640 w 2339340"/>
                <a:gd name="connsiteY66" fmla="*/ 4533900 h 6236970"/>
                <a:gd name="connsiteX67" fmla="*/ 1272540 w 2339340"/>
                <a:gd name="connsiteY67" fmla="*/ 4838700 h 6236970"/>
                <a:gd name="connsiteX68" fmla="*/ 1242060 w 2339340"/>
                <a:gd name="connsiteY68" fmla="*/ 5059680 h 6236970"/>
                <a:gd name="connsiteX69" fmla="*/ 1276350 w 2339340"/>
                <a:gd name="connsiteY69" fmla="*/ 5288280 h 6236970"/>
                <a:gd name="connsiteX70" fmla="*/ 1333500 w 2339340"/>
                <a:gd name="connsiteY70" fmla="*/ 5494020 h 6236970"/>
                <a:gd name="connsiteX71" fmla="*/ 1314450 w 2339340"/>
                <a:gd name="connsiteY71" fmla="*/ 5615940 h 6236970"/>
                <a:gd name="connsiteX72" fmla="*/ 1264920 w 2339340"/>
                <a:gd name="connsiteY72" fmla="*/ 5795010 h 6236970"/>
                <a:gd name="connsiteX73" fmla="*/ 1264920 w 2339340"/>
                <a:gd name="connsiteY73" fmla="*/ 5901690 h 6236970"/>
                <a:gd name="connsiteX74" fmla="*/ 1424940 w 2339340"/>
                <a:gd name="connsiteY74" fmla="*/ 6236970 h 6236970"/>
                <a:gd name="connsiteX75" fmla="*/ 1565910 w 2339340"/>
                <a:gd name="connsiteY75" fmla="*/ 6065520 h 6236970"/>
                <a:gd name="connsiteX76" fmla="*/ 1604010 w 2339340"/>
                <a:gd name="connsiteY76" fmla="*/ 6012180 h 6236970"/>
                <a:gd name="connsiteX77" fmla="*/ 1524000 w 2339340"/>
                <a:gd name="connsiteY77" fmla="*/ 5844540 h 6236970"/>
                <a:gd name="connsiteX78" fmla="*/ 1466850 w 2339340"/>
                <a:gd name="connsiteY78" fmla="*/ 5718810 h 6236970"/>
                <a:gd name="connsiteX79" fmla="*/ 1440180 w 2339340"/>
                <a:gd name="connsiteY79" fmla="*/ 5638800 h 6236970"/>
                <a:gd name="connsiteX80" fmla="*/ 1546860 w 2339340"/>
                <a:gd name="connsiteY80" fmla="*/ 5078730 h 6236970"/>
                <a:gd name="connsiteX81" fmla="*/ 1600200 w 2339340"/>
                <a:gd name="connsiteY81" fmla="*/ 4507230 h 6236970"/>
                <a:gd name="connsiteX82" fmla="*/ 1684020 w 2339340"/>
                <a:gd name="connsiteY82" fmla="*/ 4027170 h 6236970"/>
                <a:gd name="connsiteX83" fmla="*/ 1703070 w 2339340"/>
                <a:gd name="connsiteY83" fmla="*/ 3688080 h 6236970"/>
                <a:gd name="connsiteX84" fmla="*/ 1673305 w 2339340"/>
                <a:gd name="connsiteY84" fmla="*/ 3083005 h 6236970"/>
                <a:gd name="connsiteX85" fmla="*/ 1630680 w 2339340"/>
                <a:gd name="connsiteY85" fmla="*/ 2868930 h 6236970"/>
                <a:gd name="connsiteX86" fmla="*/ 1607820 w 2339340"/>
                <a:gd name="connsiteY86" fmla="*/ 2750820 h 6236970"/>
                <a:gd name="connsiteX87" fmla="*/ 1584960 w 2339340"/>
                <a:gd name="connsiteY87" fmla="*/ 2423160 h 6236970"/>
                <a:gd name="connsiteX88" fmla="*/ 1584960 w 2339340"/>
                <a:gd name="connsiteY88" fmla="*/ 2072640 h 6236970"/>
                <a:gd name="connsiteX89" fmla="*/ 1619250 w 2339340"/>
                <a:gd name="connsiteY89" fmla="*/ 1771650 h 6236970"/>
                <a:gd name="connsiteX90" fmla="*/ 1691640 w 2339340"/>
                <a:gd name="connsiteY90" fmla="*/ 1501140 h 6236970"/>
                <a:gd name="connsiteX91" fmla="*/ 1954530 w 2339340"/>
                <a:gd name="connsiteY91" fmla="*/ 1924050 h 6236970"/>
                <a:gd name="connsiteX92" fmla="*/ 2045970 w 2339340"/>
                <a:gd name="connsiteY92" fmla="*/ 2045970 h 6236970"/>
                <a:gd name="connsiteX93" fmla="*/ 1840230 w 2339340"/>
                <a:gd name="connsiteY93" fmla="*/ 2358390 h 6236970"/>
                <a:gd name="connsiteX94" fmla="*/ 1729740 w 2339340"/>
                <a:gd name="connsiteY94" fmla="*/ 2545080 h 6236970"/>
                <a:gd name="connsiteX95" fmla="*/ 1672590 w 2339340"/>
                <a:gd name="connsiteY95" fmla="*/ 2674620 h 6236970"/>
                <a:gd name="connsiteX96" fmla="*/ 1606391 w 2339340"/>
                <a:gd name="connsiteY96" fmla="*/ 2746296 h 6236970"/>
                <a:gd name="connsiteX97" fmla="*/ 1658302 w 2339340"/>
                <a:gd name="connsiteY97" fmla="*/ 3010615 h 6236970"/>
                <a:gd name="connsiteX98" fmla="*/ 1729740 w 2339340"/>
                <a:gd name="connsiteY98" fmla="*/ 2891790 h 6236970"/>
                <a:gd name="connsiteX99" fmla="*/ 1927860 w 2339340"/>
                <a:gd name="connsiteY99" fmla="*/ 2689860 h 6236970"/>
                <a:gd name="connsiteX100" fmla="*/ 2065020 w 2339340"/>
                <a:gd name="connsiteY100" fmla="*/ 2548890 h 6236970"/>
                <a:gd name="connsiteX101" fmla="*/ 2202180 w 2339340"/>
                <a:gd name="connsiteY101" fmla="*/ 2339340 h 6236970"/>
                <a:gd name="connsiteX102" fmla="*/ 2339340 w 2339340"/>
                <a:gd name="connsiteY102" fmla="*/ 2049780 h 6236970"/>
                <a:gd name="connsiteX103" fmla="*/ 2293620 w 2339340"/>
                <a:gd name="connsiteY103" fmla="*/ 1958340 h 6236970"/>
                <a:gd name="connsiteX104" fmla="*/ 2232660 w 2339340"/>
                <a:gd name="connsiteY104" fmla="*/ 1752600 h 6236970"/>
                <a:gd name="connsiteX105" fmla="*/ 2175510 w 2339340"/>
                <a:gd name="connsiteY105" fmla="*/ 1565910 h 6236970"/>
                <a:gd name="connsiteX106" fmla="*/ 2065020 w 2339340"/>
                <a:gd name="connsiteY106" fmla="*/ 1352550 h 6236970"/>
                <a:gd name="connsiteX107" fmla="*/ 1958340 w 2339340"/>
                <a:gd name="connsiteY107" fmla="*/ 1169670 h 6236970"/>
                <a:gd name="connsiteX108" fmla="*/ 1878330 w 2339340"/>
                <a:gd name="connsiteY108" fmla="*/ 1043940 h 6236970"/>
                <a:gd name="connsiteX109" fmla="*/ 1752600 w 2339340"/>
                <a:gd name="connsiteY109" fmla="*/ 975360 h 6236970"/>
                <a:gd name="connsiteX110" fmla="*/ 1645920 w 2339340"/>
                <a:gd name="connsiteY110" fmla="*/ 956310 h 6236970"/>
                <a:gd name="connsiteX111" fmla="*/ 1546860 w 2339340"/>
                <a:gd name="connsiteY111" fmla="*/ 922020 h 6236970"/>
                <a:gd name="connsiteX112" fmla="*/ 1276350 w 2339340"/>
                <a:gd name="connsiteY112" fmla="*/ 861060 h 6236970"/>
                <a:gd name="connsiteX113" fmla="*/ 1257300 w 2339340"/>
                <a:gd name="connsiteY113" fmla="*/ 739140 h 6236970"/>
                <a:gd name="connsiteX114" fmla="*/ 1325880 w 2339340"/>
                <a:gd name="connsiteY114" fmla="*/ 594360 h 6236970"/>
                <a:gd name="connsiteX115" fmla="*/ 1363980 w 2339340"/>
                <a:gd name="connsiteY115" fmla="*/ 537210 h 6236970"/>
                <a:gd name="connsiteX116" fmla="*/ 1352550 w 2339340"/>
                <a:gd name="connsiteY116" fmla="*/ 438150 h 6236970"/>
                <a:gd name="connsiteX117" fmla="*/ 1348740 w 2339340"/>
                <a:gd name="connsiteY117" fmla="*/ 308610 h 6236970"/>
                <a:gd name="connsiteX118" fmla="*/ 1306830 w 2339340"/>
                <a:gd name="connsiteY118" fmla="*/ 114300 h 6236970"/>
                <a:gd name="connsiteX119" fmla="*/ 1188720 w 2339340"/>
                <a:gd name="connsiteY119" fmla="*/ 38100 h 6236970"/>
                <a:gd name="connsiteX120" fmla="*/ 1143000 w 2339340"/>
                <a:gd name="connsiteY120" fmla="*/ 11430 h 6236970"/>
                <a:gd name="connsiteX121" fmla="*/ 1093470 w 2339340"/>
                <a:gd name="connsiteY121" fmla="*/ 22860 h 6236970"/>
                <a:gd name="connsiteX0" fmla="*/ 1077992 w 2339340"/>
                <a:gd name="connsiteY0" fmla="*/ 0 h 6253401"/>
                <a:gd name="connsiteX1" fmla="*/ 970359 w 2339340"/>
                <a:gd name="connsiteY1" fmla="*/ 77867 h 6253401"/>
                <a:gd name="connsiteX2" fmla="*/ 967740 w 2339340"/>
                <a:gd name="connsiteY2" fmla="*/ 16431 h 6253401"/>
                <a:gd name="connsiteX3" fmla="*/ 872490 w 2339340"/>
                <a:gd name="connsiteY3" fmla="*/ 138351 h 6253401"/>
                <a:gd name="connsiteX4" fmla="*/ 849630 w 2339340"/>
                <a:gd name="connsiteY4" fmla="*/ 103347 h 6253401"/>
                <a:gd name="connsiteX5" fmla="*/ 804863 w 2339340"/>
                <a:gd name="connsiteY5" fmla="*/ 232886 h 6253401"/>
                <a:gd name="connsiteX6" fmla="*/ 782955 w 2339340"/>
                <a:gd name="connsiteY6" fmla="*/ 466725 h 6253401"/>
                <a:gd name="connsiteX7" fmla="*/ 754380 w 2339340"/>
                <a:gd name="connsiteY7" fmla="*/ 481251 h 6253401"/>
                <a:gd name="connsiteX8" fmla="*/ 781050 w 2339340"/>
                <a:gd name="connsiteY8" fmla="*/ 565071 h 6253401"/>
                <a:gd name="connsiteX9" fmla="*/ 822960 w 2339340"/>
                <a:gd name="connsiteY9" fmla="*/ 641271 h 6253401"/>
                <a:gd name="connsiteX10" fmla="*/ 887730 w 2339340"/>
                <a:gd name="connsiteY10" fmla="*/ 706041 h 6253401"/>
                <a:gd name="connsiteX11" fmla="*/ 925830 w 2339340"/>
                <a:gd name="connsiteY11" fmla="*/ 786051 h 6253401"/>
                <a:gd name="connsiteX12" fmla="*/ 925830 w 2339340"/>
                <a:gd name="connsiteY12" fmla="*/ 877491 h 6253401"/>
                <a:gd name="connsiteX13" fmla="*/ 803910 w 2339340"/>
                <a:gd name="connsiteY13" fmla="*/ 938451 h 6253401"/>
                <a:gd name="connsiteX14" fmla="*/ 701040 w 2339340"/>
                <a:gd name="connsiteY14" fmla="*/ 965121 h 6253401"/>
                <a:gd name="connsiteX15" fmla="*/ 556260 w 2339340"/>
                <a:gd name="connsiteY15" fmla="*/ 968931 h 6253401"/>
                <a:gd name="connsiteX16" fmla="*/ 403860 w 2339340"/>
                <a:gd name="connsiteY16" fmla="*/ 1018461 h 6253401"/>
                <a:gd name="connsiteX17" fmla="*/ 320040 w 2339340"/>
                <a:gd name="connsiteY17" fmla="*/ 1102281 h 6253401"/>
                <a:gd name="connsiteX18" fmla="*/ 247650 w 2339340"/>
                <a:gd name="connsiteY18" fmla="*/ 1292781 h 6253401"/>
                <a:gd name="connsiteX19" fmla="*/ 163830 w 2339340"/>
                <a:gd name="connsiteY19" fmla="*/ 1586151 h 6253401"/>
                <a:gd name="connsiteX20" fmla="*/ 83820 w 2339340"/>
                <a:gd name="connsiteY20" fmla="*/ 1799511 h 6253401"/>
                <a:gd name="connsiteX21" fmla="*/ 72390 w 2339340"/>
                <a:gd name="connsiteY21" fmla="*/ 1978581 h 6253401"/>
                <a:gd name="connsiteX22" fmla="*/ 0 w 2339340"/>
                <a:gd name="connsiteY22" fmla="*/ 2161461 h 6253401"/>
                <a:gd name="connsiteX23" fmla="*/ 11430 w 2339340"/>
                <a:gd name="connsiteY23" fmla="*/ 2268141 h 6253401"/>
                <a:gd name="connsiteX24" fmla="*/ 106680 w 2339340"/>
                <a:gd name="connsiteY24" fmla="*/ 2443401 h 6253401"/>
                <a:gd name="connsiteX25" fmla="*/ 243840 w 2339340"/>
                <a:gd name="connsiteY25" fmla="*/ 2611041 h 6253401"/>
                <a:gd name="connsiteX26" fmla="*/ 422910 w 2339340"/>
                <a:gd name="connsiteY26" fmla="*/ 2786301 h 6253401"/>
                <a:gd name="connsiteX27" fmla="*/ 609600 w 2339340"/>
                <a:gd name="connsiteY27" fmla="*/ 2946321 h 6253401"/>
                <a:gd name="connsiteX28" fmla="*/ 703183 w 2339340"/>
                <a:gd name="connsiteY28" fmla="*/ 3078956 h 6253401"/>
                <a:gd name="connsiteX29" fmla="*/ 711517 w 2339340"/>
                <a:gd name="connsiteY29" fmla="*/ 2800827 h 6253401"/>
                <a:gd name="connsiteX30" fmla="*/ 647700 w 2339340"/>
                <a:gd name="connsiteY30" fmla="*/ 2748201 h 6253401"/>
                <a:gd name="connsiteX31" fmla="*/ 541020 w 2339340"/>
                <a:gd name="connsiteY31" fmla="*/ 2553891 h 6253401"/>
                <a:gd name="connsiteX32" fmla="*/ 487680 w 2339340"/>
                <a:gd name="connsiteY32" fmla="*/ 2443401 h 6253401"/>
                <a:gd name="connsiteX33" fmla="*/ 293370 w 2339340"/>
                <a:gd name="connsiteY33" fmla="*/ 2222421 h 6253401"/>
                <a:gd name="connsiteX34" fmla="*/ 426720 w 2339340"/>
                <a:gd name="connsiteY34" fmla="*/ 2005251 h 6253401"/>
                <a:gd name="connsiteX35" fmla="*/ 483870 w 2339340"/>
                <a:gd name="connsiteY35" fmla="*/ 1894761 h 6253401"/>
                <a:gd name="connsiteX36" fmla="*/ 544830 w 2339340"/>
                <a:gd name="connsiteY36" fmla="*/ 1658541 h 6253401"/>
                <a:gd name="connsiteX37" fmla="*/ 636270 w 2339340"/>
                <a:gd name="connsiteY37" fmla="*/ 1913811 h 6253401"/>
                <a:gd name="connsiteX38" fmla="*/ 678180 w 2339340"/>
                <a:gd name="connsiteY38" fmla="*/ 2218611 h 6253401"/>
                <a:gd name="connsiteX39" fmla="*/ 689610 w 2339340"/>
                <a:gd name="connsiteY39" fmla="*/ 2504361 h 6253401"/>
                <a:gd name="connsiteX40" fmla="*/ 712470 w 2339340"/>
                <a:gd name="connsiteY40" fmla="*/ 2778681 h 6253401"/>
                <a:gd name="connsiteX41" fmla="*/ 701040 w 2339340"/>
                <a:gd name="connsiteY41" fmla="*/ 3193971 h 6253401"/>
                <a:gd name="connsiteX42" fmla="*/ 643890 w 2339340"/>
                <a:gd name="connsiteY42" fmla="*/ 3799761 h 6253401"/>
                <a:gd name="connsiteX43" fmla="*/ 613410 w 2339340"/>
                <a:gd name="connsiteY43" fmla="*/ 4272201 h 6253401"/>
                <a:gd name="connsiteX44" fmla="*/ 689610 w 2339340"/>
                <a:gd name="connsiteY44" fmla="*/ 4634151 h 6253401"/>
                <a:gd name="connsiteX45" fmla="*/ 803910 w 2339340"/>
                <a:gd name="connsiteY45" fmla="*/ 5232321 h 6253401"/>
                <a:gd name="connsiteX46" fmla="*/ 883920 w 2339340"/>
                <a:gd name="connsiteY46" fmla="*/ 5674281 h 6253401"/>
                <a:gd name="connsiteX47" fmla="*/ 872490 w 2339340"/>
                <a:gd name="connsiteY47" fmla="*/ 5700951 h 6253401"/>
                <a:gd name="connsiteX48" fmla="*/ 693420 w 2339340"/>
                <a:gd name="connsiteY48" fmla="*/ 5910501 h 6253401"/>
                <a:gd name="connsiteX49" fmla="*/ 541020 w 2339340"/>
                <a:gd name="connsiteY49" fmla="*/ 6108621 h 6253401"/>
                <a:gd name="connsiteX50" fmla="*/ 510540 w 2339340"/>
                <a:gd name="connsiteY50" fmla="*/ 6173391 h 6253401"/>
                <a:gd name="connsiteX51" fmla="*/ 701040 w 2339340"/>
                <a:gd name="connsiteY51" fmla="*/ 6108621 h 6253401"/>
                <a:gd name="connsiteX52" fmla="*/ 830580 w 2339340"/>
                <a:gd name="connsiteY52" fmla="*/ 6081951 h 6253401"/>
                <a:gd name="connsiteX53" fmla="*/ 952500 w 2339340"/>
                <a:gd name="connsiteY53" fmla="*/ 5990511 h 6253401"/>
                <a:gd name="connsiteX54" fmla="*/ 963930 w 2339340"/>
                <a:gd name="connsiteY54" fmla="*/ 5887641 h 6253401"/>
                <a:gd name="connsiteX55" fmla="*/ 1108710 w 2339340"/>
                <a:gd name="connsiteY55" fmla="*/ 5834301 h 6253401"/>
                <a:gd name="connsiteX56" fmla="*/ 1108710 w 2339340"/>
                <a:gd name="connsiteY56" fmla="*/ 5807631 h 6253401"/>
                <a:gd name="connsiteX57" fmla="*/ 1032510 w 2339340"/>
                <a:gd name="connsiteY57" fmla="*/ 5651421 h 6253401"/>
                <a:gd name="connsiteX58" fmla="*/ 1043940 w 2339340"/>
                <a:gd name="connsiteY58" fmla="*/ 5297091 h 6253401"/>
                <a:gd name="connsiteX59" fmla="*/ 1074420 w 2339340"/>
                <a:gd name="connsiteY59" fmla="*/ 4904661 h 6253401"/>
                <a:gd name="connsiteX60" fmla="*/ 1002030 w 2339340"/>
                <a:gd name="connsiteY60" fmla="*/ 4439841 h 6253401"/>
                <a:gd name="connsiteX61" fmla="*/ 1066800 w 2339340"/>
                <a:gd name="connsiteY61" fmla="*/ 4146471 h 6253401"/>
                <a:gd name="connsiteX62" fmla="*/ 1116330 w 2339340"/>
                <a:gd name="connsiteY62" fmla="*/ 3792141 h 6253401"/>
                <a:gd name="connsiteX63" fmla="*/ 1165860 w 2339340"/>
                <a:gd name="connsiteY63" fmla="*/ 3392091 h 6253401"/>
                <a:gd name="connsiteX64" fmla="*/ 1238250 w 2339340"/>
                <a:gd name="connsiteY64" fmla="*/ 3898821 h 6253401"/>
                <a:gd name="connsiteX65" fmla="*/ 1280160 w 2339340"/>
                <a:gd name="connsiteY65" fmla="*/ 4382691 h 6253401"/>
                <a:gd name="connsiteX66" fmla="*/ 1310640 w 2339340"/>
                <a:gd name="connsiteY66" fmla="*/ 4550331 h 6253401"/>
                <a:gd name="connsiteX67" fmla="*/ 1272540 w 2339340"/>
                <a:gd name="connsiteY67" fmla="*/ 4855131 h 6253401"/>
                <a:gd name="connsiteX68" fmla="*/ 1242060 w 2339340"/>
                <a:gd name="connsiteY68" fmla="*/ 5076111 h 6253401"/>
                <a:gd name="connsiteX69" fmla="*/ 1276350 w 2339340"/>
                <a:gd name="connsiteY69" fmla="*/ 5304711 h 6253401"/>
                <a:gd name="connsiteX70" fmla="*/ 1333500 w 2339340"/>
                <a:gd name="connsiteY70" fmla="*/ 5510451 h 6253401"/>
                <a:gd name="connsiteX71" fmla="*/ 1314450 w 2339340"/>
                <a:gd name="connsiteY71" fmla="*/ 5632371 h 6253401"/>
                <a:gd name="connsiteX72" fmla="*/ 1264920 w 2339340"/>
                <a:gd name="connsiteY72" fmla="*/ 5811441 h 6253401"/>
                <a:gd name="connsiteX73" fmla="*/ 1264920 w 2339340"/>
                <a:gd name="connsiteY73" fmla="*/ 5918121 h 6253401"/>
                <a:gd name="connsiteX74" fmla="*/ 1424940 w 2339340"/>
                <a:gd name="connsiteY74" fmla="*/ 6253401 h 6253401"/>
                <a:gd name="connsiteX75" fmla="*/ 1565910 w 2339340"/>
                <a:gd name="connsiteY75" fmla="*/ 6081951 h 6253401"/>
                <a:gd name="connsiteX76" fmla="*/ 1604010 w 2339340"/>
                <a:gd name="connsiteY76" fmla="*/ 6028611 h 6253401"/>
                <a:gd name="connsiteX77" fmla="*/ 1524000 w 2339340"/>
                <a:gd name="connsiteY77" fmla="*/ 5860971 h 6253401"/>
                <a:gd name="connsiteX78" fmla="*/ 1466850 w 2339340"/>
                <a:gd name="connsiteY78" fmla="*/ 5735241 h 6253401"/>
                <a:gd name="connsiteX79" fmla="*/ 1440180 w 2339340"/>
                <a:gd name="connsiteY79" fmla="*/ 5655231 h 6253401"/>
                <a:gd name="connsiteX80" fmla="*/ 1546860 w 2339340"/>
                <a:gd name="connsiteY80" fmla="*/ 5095161 h 6253401"/>
                <a:gd name="connsiteX81" fmla="*/ 1600200 w 2339340"/>
                <a:gd name="connsiteY81" fmla="*/ 4523661 h 6253401"/>
                <a:gd name="connsiteX82" fmla="*/ 1684020 w 2339340"/>
                <a:gd name="connsiteY82" fmla="*/ 4043601 h 6253401"/>
                <a:gd name="connsiteX83" fmla="*/ 1703070 w 2339340"/>
                <a:gd name="connsiteY83" fmla="*/ 3704511 h 6253401"/>
                <a:gd name="connsiteX84" fmla="*/ 1673305 w 2339340"/>
                <a:gd name="connsiteY84" fmla="*/ 3099436 h 6253401"/>
                <a:gd name="connsiteX85" fmla="*/ 1630680 w 2339340"/>
                <a:gd name="connsiteY85" fmla="*/ 2885361 h 6253401"/>
                <a:gd name="connsiteX86" fmla="*/ 1607820 w 2339340"/>
                <a:gd name="connsiteY86" fmla="*/ 2767251 h 6253401"/>
                <a:gd name="connsiteX87" fmla="*/ 1584960 w 2339340"/>
                <a:gd name="connsiteY87" fmla="*/ 2439591 h 6253401"/>
                <a:gd name="connsiteX88" fmla="*/ 1584960 w 2339340"/>
                <a:gd name="connsiteY88" fmla="*/ 2089071 h 6253401"/>
                <a:gd name="connsiteX89" fmla="*/ 1619250 w 2339340"/>
                <a:gd name="connsiteY89" fmla="*/ 1788081 h 6253401"/>
                <a:gd name="connsiteX90" fmla="*/ 1691640 w 2339340"/>
                <a:gd name="connsiteY90" fmla="*/ 1517571 h 6253401"/>
                <a:gd name="connsiteX91" fmla="*/ 1954530 w 2339340"/>
                <a:gd name="connsiteY91" fmla="*/ 1940481 h 6253401"/>
                <a:gd name="connsiteX92" fmla="*/ 2045970 w 2339340"/>
                <a:gd name="connsiteY92" fmla="*/ 2062401 h 6253401"/>
                <a:gd name="connsiteX93" fmla="*/ 1840230 w 2339340"/>
                <a:gd name="connsiteY93" fmla="*/ 2374821 h 6253401"/>
                <a:gd name="connsiteX94" fmla="*/ 1729740 w 2339340"/>
                <a:gd name="connsiteY94" fmla="*/ 2561511 h 6253401"/>
                <a:gd name="connsiteX95" fmla="*/ 1672590 w 2339340"/>
                <a:gd name="connsiteY95" fmla="*/ 2691051 h 6253401"/>
                <a:gd name="connsiteX96" fmla="*/ 1606391 w 2339340"/>
                <a:gd name="connsiteY96" fmla="*/ 2762727 h 6253401"/>
                <a:gd name="connsiteX97" fmla="*/ 1658302 w 2339340"/>
                <a:gd name="connsiteY97" fmla="*/ 3027046 h 6253401"/>
                <a:gd name="connsiteX98" fmla="*/ 1729740 w 2339340"/>
                <a:gd name="connsiteY98" fmla="*/ 2908221 h 6253401"/>
                <a:gd name="connsiteX99" fmla="*/ 1927860 w 2339340"/>
                <a:gd name="connsiteY99" fmla="*/ 2706291 h 6253401"/>
                <a:gd name="connsiteX100" fmla="*/ 2065020 w 2339340"/>
                <a:gd name="connsiteY100" fmla="*/ 2565321 h 6253401"/>
                <a:gd name="connsiteX101" fmla="*/ 2202180 w 2339340"/>
                <a:gd name="connsiteY101" fmla="*/ 2355771 h 6253401"/>
                <a:gd name="connsiteX102" fmla="*/ 2339340 w 2339340"/>
                <a:gd name="connsiteY102" fmla="*/ 2066211 h 6253401"/>
                <a:gd name="connsiteX103" fmla="*/ 2293620 w 2339340"/>
                <a:gd name="connsiteY103" fmla="*/ 1974771 h 6253401"/>
                <a:gd name="connsiteX104" fmla="*/ 2232660 w 2339340"/>
                <a:gd name="connsiteY104" fmla="*/ 1769031 h 6253401"/>
                <a:gd name="connsiteX105" fmla="*/ 2175510 w 2339340"/>
                <a:gd name="connsiteY105" fmla="*/ 1582341 h 6253401"/>
                <a:gd name="connsiteX106" fmla="*/ 2065020 w 2339340"/>
                <a:gd name="connsiteY106" fmla="*/ 1368981 h 6253401"/>
                <a:gd name="connsiteX107" fmla="*/ 1958340 w 2339340"/>
                <a:gd name="connsiteY107" fmla="*/ 1186101 h 6253401"/>
                <a:gd name="connsiteX108" fmla="*/ 1878330 w 2339340"/>
                <a:gd name="connsiteY108" fmla="*/ 1060371 h 6253401"/>
                <a:gd name="connsiteX109" fmla="*/ 1752600 w 2339340"/>
                <a:gd name="connsiteY109" fmla="*/ 991791 h 6253401"/>
                <a:gd name="connsiteX110" fmla="*/ 1645920 w 2339340"/>
                <a:gd name="connsiteY110" fmla="*/ 972741 h 6253401"/>
                <a:gd name="connsiteX111" fmla="*/ 1546860 w 2339340"/>
                <a:gd name="connsiteY111" fmla="*/ 938451 h 6253401"/>
                <a:gd name="connsiteX112" fmla="*/ 1276350 w 2339340"/>
                <a:gd name="connsiteY112" fmla="*/ 877491 h 6253401"/>
                <a:gd name="connsiteX113" fmla="*/ 1257300 w 2339340"/>
                <a:gd name="connsiteY113" fmla="*/ 755571 h 6253401"/>
                <a:gd name="connsiteX114" fmla="*/ 1325880 w 2339340"/>
                <a:gd name="connsiteY114" fmla="*/ 610791 h 6253401"/>
                <a:gd name="connsiteX115" fmla="*/ 1363980 w 2339340"/>
                <a:gd name="connsiteY115" fmla="*/ 553641 h 6253401"/>
                <a:gd name="connsiteX116" fmla="*/ 1352550 w 2339340"/>
                <a:gd name="connsiteY116" fmla="*/ 454581 h 6253401"/>
                <a:gd name="connsiteX117" fmla="*/ 1348740 w 2339340"/>
                <a:gd name="connsiteY117" fmla="*/ 325041 h 6253401"/>
                <a:gd name="connsiteX118" fmla="*/ 1306830 w 2339340"/>
                <a:gd name="connsiteY118" fmla="*/ 130731 h 6253401"/>
                <a:gd name="connsiteX119" fmla="*/ 1188720 w 2339340"/>
                <a:gd name="connsiteY119" fmla="*/ 54531 h 6253401"/>
                <a:gd name="connsiteX120" fmla="*/ 1143000 w 2339340"/>
                <a:gd name="connsiteY120" fmla="*/ 27861 h 6253401"/>
                <a:gd name="connsiteX121" fmla="*/ 1077992 w 2339340"/>
                <a:gd name="connsiteY121" fmla="*/ 0 h 6253401"/>
                <a:gd name="connsiteX0" fmla="*/ 1077992 w 2339340"/>
                <a:gd name="connsiteY0" fmla="*/ 0 h 6253401"/>
                <a:gd name="connsiteX1" fmla="*/ 970359 w 2339340"/>
                <a:gd name="connsiteY1" fmla="*/ 77867 h 6253401"/>
                <a:gd name="connsiteX2" fmla="*/ 967740 w 2339340"/>
                <a:gd name="connsiteY2" fmla="*/ 16431 h 6253401"/>
                <a:gd name="connsiteX3" fmla="*/ 872490 w 2339340"/>
                <a:gd name="connsiteY3" fmla="*/ 138351 h 6253401"/>
                <a:gd name="connsiteX4" fmla="*/ 849630 w 2339340"/>
                <a:gd name="connsiteY4" fmla="*/ 103347 h 6253401"/>
                <a:gd name="connsiteX5" fmla="*/ 804863 w 2339340"/>
                <a:gd name="connsiteY5" fmla="*/ 232886 h 6253401"/>
                <a:gd name="connsiteX6" fmla="*/ 782955 w 2339340"/>
                <a:gd name="connsiteY6" fmla="*/ 466725 h 6253401"/>
                <a:gd name="connsiteX7" fmla="*/ 754380 w 2339340"/>
                <a:gd name="connsiteY7" fmla="*/ 481251 h 6253401"/>
                <a:gd name="connsiteX8" fmla="*/ 781050 w 2339340"/>
                <a:gd name="connsiteY8" fmla="*/ 565071 h 6253401"/>
                <a:gd name="connsiteX9" fmla="*/ 822960 w 2339340"/>
                <a:gd name="connsiteY9" fmla="*/ 641271 h 6253401"/>
                <a:gd name="connsiteX10" fmla="*/ 887730 w 2339340"/>
                <a:gd name="connsiteY10" fmla="*/ 706041 h 6253401"/>
                <a:gd name="connsiteX11" fmla="*/ 925830 w 2339340"/>
                <a:gd name="connsiteY11" fmla="*/ 786051 h 6253401"/>
                <a:gd name="connsiteX12" fmla="*/ 925830 w 2339340"/>
                <a:gd name="connsiteY12" fmla="*/ 877491 h 6253401"/>
                <a:gd name="connsiteX13" fmla="*/ 803910 w 2339340"/>
                <a:gd name="connsiteY13" fmla="*/ 938451 h 6253401"/>
                <a:gd name="connsiteX14" fmla="*/ 701040 w 2339340"/>
                <a:gd name="connsiteY14" fmla="*/ 965121 h 6253401"/>
                <a:gd name="connsiteX15" fmla="*/ 556260 w 2339340"/>
                <a:gd name="connsiteY15" fmla="*/ 968931 h 6253401"/>
                <a:gd name="connsiteX16" fmla="*/ 403860 w 2339340"/>
                <a:gd name="connsiteY16" fmla="*/ 1018461 h 6253401"/>
                <a:gd name="connsiteX17" fmla="*/ 320040 w 2339340"/>
                <a:gd name="connsiteY17" fmla="*/ 1102281 h 6253401"/>
                <a:gd name="connsiteX18" fmla="*/ 247650 w 2339340"/>
                <a:gd name="connsiteY18" fmla="*/ 1292781 h 6253401"/>
                <a:gd name="connsiteX19" fmla="*/ 163830 w 2339340"/>
                <a:gd name="connsiteY19" fmla="*/ 1586151 h 6253401"/>
                <a:gd name="connsiteX20" fmla="*/ 83820 w 2339340"/>
                <a:gd name="connsiteY20" fmla="*/ 1799511 h 6253401"/>
                <a:gd name="connsiteX21" fmla="*/ 72390 w 2339340"/>
                <a:gd name="connsiteY21" fmla="*/ 1978581 h 6253401"/>
                <a:gd name="connsiteX22" fmla="*/ 0 w 2339340"/>
                <a:gd name="connsiteY22" fmla="*/ 2161461 h 6253401"/>
                <a:gd name="connsiteX23" fmla="*/ 11430 w 2339340"/>
                <a:gd name="connsiteY23" fmla="*/ 2268141 h 6253401"/>
                <a:gd name="connsiteX24" fmla="*/ 106680 w 2339340"/>
                <a:gd name="connsiteY24" fmla="*/ 2443401 h 6253401"/>
                <a:gd name="connsiteX25" fmla="*/ 243840 w 2339340"/>
                <a:gd name="connsiteY25" fmla="*/ 2611041 h 6253401"/>
                <a:gd name="connsiteX26" fmla="*/ 422910 w 2339340"/>
                <a:gd name="connsiteY26" fmla="*/ 2786301 h 6253401"/>
                <a:gd name="connsiteX27" fmla="*/ 609600 w 2339340"/>
                <a:gd name="connsiteY27" fmla="*/ 2946321 h 6253401"/>
                <a:gd name="connsiteX28" fmla="*/ 703183 w 2339340"/>
                <a:gd name="connsiteY28" fmla="*/ 3078956 h 6253401"/>
                <a:gd name="connsiteX29" fmla="*/ 711517 w 2339340"/>
                <a:gd name="connsiteY29" fmla="*/ 2800827 h 6253401"/>
                <a:gd name="connsiteX30" fmla="*/ 647700 w 2339340"/>
                <a:gd name="connsiteY30" fmla="*/ 2748201 h 6253401"/>
                <a:gd name="connsiteX31" fmla="*/ 541020 w 2339340"/>
                <a:gd name="connsiteY31" fmla="*/ 2553891 h 6253401"/>
                <a:gd name="connsiteX32" fmla="*/ 487680 w 2339340"/>
                <a:gd name="connsiteY32" fmla="*/ 2443401 h 6253401"/>
                <a:gd name="connsiteX33" fmla="*/ 293370 w 2339340"/>
                <a:gd name="connsiteY33" fmla="*/ 2222421 h 6253401"/>
                <a:gd name="connsiteX34" fmla="*/ 426720 w 2339340"/>
                <a:gd name="connsiteY34" fmla="*/ 2005251 h 6253401"/>
                <a:gd name="connsiteX35" fmla="*/ 483870 w 2339340"/>
                <a:gd name="connsiteY35" fmla="*/ 1894761 h 6253401"/>
                <a:gd name="connsiteX36" fmla="*/ 544830 w 2339340"/>
                <a:gd name="connsiteY36" fmla="*/ 1658541 h 6253401"/>
                <a:gd name="connsiteX37" fmla="*/ 636270 w 2339340"/>
                <a:gd name="connsiteY37" fmla="*/ 1913811 h 6253401"/>
                <a:gd name="connsiteX38" fmla="*/ 678180 w 2339340"/>
                <a:gd name="connsiteY38" fmla="*/ 2218611 h 6253401"/>
                <a:gd name="connsiteX39" fmla="*/ 689610 w 2339340"/>
                <a:gd name="connsiteY39" fmla="*/ 2504361 h 6253401"/>
                <a:gd name="connsiteX40" fmla="*/ 712470 w 2339340"/>
                <a:gd name="connsiteY40" fmla="*/ 2778681 h 6253401"/>
                <a:gd name="connsiteX41" fmla="*/ 701040 w 2339340"/>
                <a:gd name="connsiteY41" fmla="*/ 3193971 h 6253401"/>
                <a:gd name="connsiteX42" fmla="*/ 643890 w 2339340"/>
                <a:gd name="connsiteY42" fmla="*/ 3799761 h 6253401"/>
                <a:gd name="connsiteX43" fmla="*/ 613410 w 2339340"/>
                <a:gd name="connsiteY43" fmla="*/ 4272201 h 6253401"/>
                <a:gd name="connsiteX44" fmla="*/ 689610 w 2339340"/>
                <a:gd name="connsiteY44" fmla="*/ 4634151 h 6253401"/>
                <a:gd name="connsiteX45" fmla="*/ 803910 w 2339340"/>
                <a:gd name="connsiteY45" fmla="*/ 5232321 h 6253401"/>
                <a:gd name="connsiteX46" fmla="*/ 883920 w 2339340"/>
                <a:gd name="connsiteY46" fmla="*/ 5674281 h 6253401"/>
                <a:gd name="connsiteX47" fmla="*/ 872490 w 2339340"/>
                <a:gd name="connsiteY47" fmla="*/ 5700951 h 6253401"/>
                <a:gd name="connsiteX48" fmla="*/ 693420 w 2339340"/>
                <a:gd name="connsiteY48" fmla="*/ 5910501 h 6253401"/>
                <a:gd name="connsiteX49" fmla="*/ 541020 w 2339340"/>
                <a:gd name="connsiteY49" fmla="*/ 6108621 h 6253401"/>
                <a:gd name="connsiteX50" fmla="*/ 510540 w 2339340"/>
                <a:gd name="connsiteY50" fmla="*/ 6173391 h 6253401"/>
                <a:gd name="connsiteX51" fmla="*/ 701040 w 2339340"/>
                <a:gd name="connsiteY51" fmla="*/ 6108621 h 6253401"/>
                <a:gd name="connsiteX52" fmla="*/ 830580 w 2339340"/>
                <a:gd name="connsiteY52" fmla="*/ 6081951 h 6253401"/>
                <a:gd name="connsiteX53" fmla="*/ 952500 w 2339340"/>
                <a:gd name="connsiteY53" fmla="*/ 5990511 h 6253401"/>
                <a:gd name="connsiteX54" fmla="*/ 963930 w 2339340"/>
                <a:gd name="connsiteY54" fmla="*/ 5887641 h 6253401"/>
                <a:gd name="connsiteX55" fmla="*/ 1108710 w 2339340"/>
                <a:gd name="connsiteY55" fmla="*/ 5834301 h 6253401"/>
                <a:gd name="connsiteX56" fmla="*/ 1108710 w 2339340"/>
                <a:gd name="connsiteY56" fmla="*/ 5807631 h 6253401"/>
                <a:gd name="connsiteX57" fmla="*/ 1032510 w 2339340"/>
                <a:gd name="connsiteY57" fmla="*/ 5651421 h 6253401"/>
                <a:gd name="connsiteX58" fmla="*/ 1043940 w 2339340"/>
                <a:gd name="connsiteY58" fmla="*/ 5297091 h 6253401"/>
                <a:gd name="connsiteX59" fmla="*/ 1074420 w 2339340"/>
                <a:gd name="connsiteY59" fmla="*/ 4904661 h 6253401"/>
                <a:gd name="connsiteX60" fmla="*/ 1002030 w 2339340"/>
                <a:gd name="connsiteY60" fmla="*/ 4439841 h 6253401"/>
                <a:gd name="connsiteX61" fmla="*/ 1066800 w 2339340"/>
                <a:gd name="connsiteY61" fmla="*/ 4146471 h 6253401"/>
                <a:gd name="connsiteX62" fmla="*/ 1116330 w 2339340"/>
                <a:gd name="connsiteY62" fmla="*/ 3792141 h 6253401"/>
                <a:gd name="connsiteX63" fmla="*/ 1165860 w 2339340"/>
                <a:gd name="connsiteY63" fmla="*/ 3392091 h 6253401"/>
                <a:gd name="connsiteX64" fmla="*/ 1238250 w 2339340"/>
                <a:gd name="connsiteY64" fmla="*/ 3898821 h 6253401"/>
                <a:gd name="connsiteX65" fmla="*/ 1280160 w 2339340"/>
                <a:gd name="connsiteY65" fmla="*/ 4382691 h 6253401"/>
                <a:gd name="connsiteX66" fmla="*/ 1310640 w 2339340"/>
                <a:gd name="connsiteY66" fmla="*/ 4550331 h 6253401"/>
                <a:gd name="connsiteX67" fmla="*/ 1272540 w 2339340"/>
                <a:gd name="connsiteY67" fmla="*/ 4855131 h 6253401"/>
                <a:gd name="connsiteX68" fmla="*/ 1242060 w 2339340"/>
                <a:gd name="connsiteY68" fmla="*/ 5076111 h 6253401"/>
                <a:gd name="connsiteX69" fmla="*/ 1276350 w 2339340"/>
                <a:gd name="connsiteY69" fmla="*/ 5304711 h 6253401"/>
                <a:gd name="connsiteX70" fmla="*/ 1333500 w 2339340"/>
                <a:gd name="connsiteY70" fmla="*/ 5510451 h 6253401"/>
                <a:gd name="connsiteX71" fmla="*/ 1314450 w 2339340"/>
                <a:gd name="connsiteY71" fmla="*/ 5632371 h 6253401"/>
                <a:gd name="connsiteX72" fmla="*/ 1264920 w 2339340"/>
                <a:gd name="connsiteY72" fmla="*/ 5811441 h 6253401"/>
                <a:gd name="connsiteX73" fmla="*/ 1264920 w 2339340"/>
                <a:gd name="connsiteY73" fmla="*/ 5918121 h 6253401"/>
                <a:gd name="connsiteX74" fmla="*/ 1424940 w 2339340"/>
                <a:gd name="connsiteY74" fmla="*/ 6253401 h 6253401"/>
                <a:gd name="connsiteX75" fmla="*/ 1565910 w 2339340"/>
                <a:gd name="connsiteY75" fmla="*/ 6081951 h 6253401"/>
                <a:gd name="connsiteX76" fmla="*/ 1604010 w 2339340"/>
                <a:gd name="connsiteY76" fmla="*/ 6028611 h 6253401"/>
                <a:gd name="connsiteX77" fmla="*/ 1524000 w 2339340"/>
                <a:gd name="connsiteY77" fmla="*/ 5860971 h 6253401"/>
                <a:gd name="connsiteX78" fmla="*/ 1466850 w 2339340"/>
                <a:gd name="connsiteY78" fmla="*/ 5735241 h 6253401"/>
                <a:gd name="connsiteX79" fmla="*/ 1440180 w 2339340"/>
                <a:gd name="connsiteY79" fmla="*/ 5655231 h 6253401"/>
                <a:gd name="connsiteX80" fmla="*/ 1546860 w 2339340"/>
                <a:gd name="connsiteY80" fmla="*/ 5095161 h 6253401"/>
                <a:gd name="connsiteX81" fmla="*/ 1600200 w 2339340"/>
                <a:gd name="connsiteY81" fmla="*/ 4523661 h 6253401"/>
                <a:gd name="connsiteX82" fmla="*/ 1684020 w 2339340"/>
                <a:gd name="connsiteY82" fmla="*/ 4043601 h 6253401"/>
                <a:gd name="connsiteX83" fmla="*/ 1703070 w 2339340"/>
                <a:gd name="connsiteY83" fmla="*/ 3704511 h 6253401"/>
                <a:gd name="connsiteX84" fmla="*/ 1673305 w 2339340"/>
                <a:gd name="connsiteY84" fmla="*/ 3099436 h 6253401"/>
                <a:gd name="connsiteX85" fmla="*/ 1630680 w 2339340"/>
                <a:gd name="connsiteY85" fmla="*/ 2885361 h 6253401"/>
                <a:gd name="connsiteX86" fmla="*/ 1607820 w 2339340"/>
                <a:gd name="connsiteY86" fmla="*/ 2767251 h 6253401"/>
                <a:gd name="connsiteX87" fmla="*/ 1584960 w 2339340"/>
                <a:gd name="connsiteY87" fmla="*/ 2439591 h 6253401"/>
                <a:gd name="connsiteX88" fmla="*/ 1584960 w 2339340"/>
                <a:gd name="connsiteY88" fmla="*/ 2089071 h 6253401"/>
                <a:gd name="connsiteX89" fmla="*/ 1619250 w 2339340"/>
                <a:gd name="connsiteY89" fmla="*/ 1788081 h 6253401"/>
                <a:gd name="connsiteX90" fmla="*/ 1691640 w 2339340"/>
                <a:gd name="connsiteY90" fmla="*/ 1517571 h 6253401"/>
                <a:gd name="connsiteX91" fmla="*/ 1954530 w 2339340"/>
                <a:gd name="connsiteY91" fmla="*/ 1940481 h 6253401"/>
                <a:gd name="connsiteX92" fmla="*/ 2045970 w 2339340"/>
                <a:gd name="connsiteY92" fmla="*/ 2062401 h 6253401"/>
                <a:gd name="connsiteX93" fmla="*/ 1840230 w 2339340"/>
                <a:gd name="connsiteY93" fmla="*/ 2374821 h 6253401"/>
                <a:gd name="connsiteX94" fmla="*/ 1729740 w 2339340"/>
                <a:gd name="connsiteY94" fmla="*/ 2561511 h 6253401"/>
                <a:gd name="connsiteX95" fmla="*/ 1672590 w 2339340"/>
                <a:gd name="connsiteY95" fmla="*/ 2691051 h 6253401"/>
                <a:gd name="connsiteX96" fmla="*/ 1606391 w 2339340"/>
                <a:gd name="connsiteY96" fmla="*/ 2762727 h 6253401"/>
                <a:gd name="connsiteX97" fmla="*/ 1658302 w 2339340"/>
                <a:gd name="connsiteY97" fmla="*/ 3027046 h 6253401"/>
                <a:gd name="connsiteX98" fmla="*/ 1729740 w 2339340"/>
                <a:gd name="connsiteY98" fmla="*/ 2908221 h 6253401"/>
                <a:gd name="connsiteX99" fmla="*/ 1927860 w 2339340"/>
                <a:gd name="connsiteY99" fmla="*/ 2706291 h 6253401"/>
                <a:gd name="connsiteX100" fmla="*/ 2065020 w 2339340"/>
                <a:gd name="connsiteY100" fmla="*/ 2565321 h 6253401"/>
                <a:gd name="connsiteX101" fmla="*/ 2202180 w 2339340"/>
                <a:gd name="connsiteY101" fmla="*/ 2355771 h 6253401"/>
                <a:gd name="connsiteX102" fmla="*/ 2339340 w 2339340"/>
                <a:gd name="connsiteY102" fmla="*/ 2066211 h 6253401"/>
                <a:gd name="connsiteX103" fmla="*/ 2293620 w 2339340"/>
                <a:gd name="connsiteY103" fmla="*/ 1974771 h 6253401"/>
                <a:gd name="connsiteX104" fmla="*/ 2232660 w 2339340"/>
                <a:gd name="connsiteY104" fmla="*/ 1769031 h 6253401"/>
                <a:gd name="connsiteX105" fmla="*/ 2175510 w 2339340"/>
                <a:gd name="connsiteY105" fmla="*/ 1582341 h 6253401"/>
                <a:gd name="connsiteX106" fmla="*/ 2065020 w 2339340"/>
                <a:gd name="connsiteY106" fmla="*/ 1368981 h 6253401"/>
                <a:gd name="connsiteX107" fmla="*/ 1958340 w 2339340"/>
                <a:gd name="connsiteY107" fmla="*/ 1186101 h 6253401"/>
                <a:gd name="connsiteX108" fmla="*/ 1878330 w 2339340"/>
                <a:gd name="connsiteY108" fmla="*/ 1060371 h 6253401"/>
                <a:gd name="connsiteX109" fmla="*/ 1752600 w 2339340"/>
                <a:gd name="connsiteY109" fmla="*/ 991791 h 6253401"/>
                <a:gd name="connsiteX110" fmla="*/ 1645920 w 2339340"/>
                <a:gd name="connsiteY110" fmla="*/ 972741 h 6253401"/>
                <a:gd name="connsiteX111" fmla="*/ 1546860 w 2339340"/>
                <a:gd name="connsiteY111" fmla="*/ 938451 h 6253401"/>
                <a:gd name="connsiteX112" fmla="*/ 1276350 w 2339340"/>
                <a:gd name="connsiteY112" fmla="*/ 877491 h 6253401"/>
                <a:gd name="connsiteX113" fmla="*/ 1257300 w 2339340"/>
                <a:gd name="connsiteY113" fmla="*/ 755571 h 6253401"/>
                <a:gd name="connsiteX114" fmla="*/ 1325880 w 2339340"/>
                <a:gd name="connsiteY114" fmla="*/ 610791 h 6253401"/>
                <a:gd name="connsiteX115" fmla="*/ 1363980 w 2339340"/>
                <a:gd name="connsiteY115" fmla="*/ 553641 h 6253401"/>
                <a:gd name="connsiteX116" fmla="*/ 1352550 w 2339340"/>
                <a:gd name="connsiteY116" fmla="*/ 454581 h 6253401"/>
                <a:gd name="connsiteX117" fmla="*/ 1348740 w 2339340"/>
                <a:gd name="connsiteY117" fmla="*/ 325041 h 6253401"/>
                <a:gd name="connsiteX118" fmla="*/ 1311592 w 2339340"/>
                <a:gd name="connsiteY118" fmla="*/ 99775 h 6253401"/>
                <a:gd name="connsiteX119" fmla="*/ 1188720 w 2339340"/>
                <a:gd name="connsiteY119" fmla="*/ 54531 h 6253401"/>
                <a:gd name="connsiteX120" fmla="*/ 1143000 w 2339340"/>
                <a:gd name="connsiteY120" fmla="*/ 27861 h 6253401"/>
                <a:gd name="connsiteX121" fmla="*/ 1077992 w 2339340"/>
                <a:gd name="connsiteY121" fmla="*/ 0 h 6253401"/>
                <a:gd name="connsiteX0" fmla="*/ 1077992 w 2339340"/>
                <a:gd name="connsiteY0" fmla="*/ 0 h 6253401"/>
                <a:gd name="connsiteX1" fmla="*/ 970359 w 2339340"/>
                <a:gd name="connsiteY1" fmla="*/ 77867 h 6253401"/>
                <a:gd name="connsiteX2" fmla="*/ 967740 w 2339340"/>
                <a:gd name="connsiteY2" fmla="*/ 16431 h 6253401"/>
                <a:gd name="connsiteX3" fmla="*/ 872490 w 2339340"/>
                <a:gd name="connsiteY3" fmla="*/ 138351 h 6253401"/>
                <a:gd name="connsiteX4" fmla="*/ 849630 w 2339340"/>
                <a:gd name="connsiteY4" fmla="*/ 103347 h 6253401"/>
                <a:gd name="connsiteX5" fmla="*/ 804863 w 2339340"/>
                <a:gd name="connsiteY5" fmla="*/ 232886 h 6253401"/>
                <a:gd name="connsiteX6" fmla="*/ 782955 w 2339340"/>
                <a:gd name="connsiteY6" fmla="*/ 466725 h 6253401"/>
                <a:gd name="connsiteX7" fmla="*/ 754380 w 2339340"/>
                <a:gd name="connsiteY7" fmla="*/ 481251 h 6253401"/>
                <a:gd name="connsiteX8" fmla="*/ 781050 w 2339340"/>
                <a:gd name="connsiteY8" fmla="*/ 565071 h 6253401"/>
                <a:gd name="connsiteX9" fmla="*/ 822960 w 2339340"/>
                <a:gd name="connsiteY9" fmla="*/ 641271 h 6253401"/>
                <a:gd name="connsiteX10" fmla="*/ 887730 w 2339340"/>
                <a:gd name="connsiteY10" fmla="*/ 706041 h 6253401"/>
                <a:gd name="connsiteX11" fmla="*/ 925830 w 2339340"/>
                <a:gd name="connsiteY11" fmla="*/ 786051 h 6253401"/>
                <a:gd name="connsiteX12" fmla="*/ 925830 w 2339340"/>
                <a:gd name="connsiteY12" fmla="*/ 877491 h 6253401"/>
                <a:gd name="connsiteX13" fmla="*/ 803910 w 2339340"/>
                <a:gd name="connsiteY13" fmla="*/ 938451 h 6253401"/>
                <a:gd name="connsiteX14" fmla="*/ 701040 w 2339340"/>
                <a:gd name="connsiteY14" fmla="*/ 965121 h 6253401"/>
                <a:gd name="connsiteX15" fmla="*/ 556260 w 2339340"/>
                <a:gd name="connsiteY15" fmla="*/ 968931 h 6253401"/>
                <a:gd name="connsiteX16" fmla="*/ 403860 w 2339340"/>
                <a:gd name="connsiteY16" fmla="*/ 1018461 h 6253401"/>
                <a:gd name="connsiteX17" fmla="*/ 320040 w 2339340"/>
                <a:gd name="connsiteY17" fmla="*/ 1102281 h 6253401"/>
                <a:gd name="connsiteX18" fmla="*/ 247650 w 2339340"/>
                <a:gd name="connsiteY18" fmla="*/ 1292781 h 6253401"/>
                <a:gd name="connsiteX19" fmla="*/ 163830 w 2339340"/>
                <a:gd name="connsiteY19" fmla="*/ 1586151 h 6253401"/>
                <a:gd name="connsiteX20" fmla="*/ 83820 w 2339340"/>
                <a:gd name="connsiteY20" fmla="*/ 1799511 h 6253401"/>
                <a:gd name="connsiteX21" fmla="*/ 72390 w 2339340"/>
                <a:gd name="connsiteY21" fmla="*/ 1978581 h 6253401"/>
                <a:gd name="connsiteX22" fmla="*/ 0 w 2339340"/>
                <a:gd name="connsiteY22" fmla="*/ 2161461 h 6253401"/>
                <a:gd name="connsiteX23" fmla="*/ 11430 w 2339340"/>
                <a:gd name="connsiteY23" fmla="*/ 2268141 h 6253401"/>
                <a:gd name="connsiteX24" fmla="*/ 106680 w 2339340"/>
                <a:gd name="connsiteY24" fmla="*/ 2443401 h 6253401"/>
                <a:gd name="connsiteX25" fmla="*/ 243840 w 2339340"/>
                <a:gd name="connsiteY25" fmla="*/ 2611041 h 6253401"/>
                <a:gd name="connsiteX26" fmla="*/ 422910 w 2339340"/>
                <a:gd name="connsiteY26" fmla="*/ 2786301 h 6253401"/>
                <a:gd name="connsiteX27" fmla="*/ 609600 w 2339340"/>
                <a:gd name="connsiteY27" fmla="*/ 2946321 h 6253401"/>
                <a:gd name="connsiteX28" fmla="*/ 703183 w 2339340"/>
                <a:gd name="connsiteY28" fmla="*/ 3078956 h 6253401"/>
                <a:gd name="connsiteX29" fmla="*/ 711517 w 2339340"/>
                <a:gd name="connsiteY29" fmla="*/ 2800827 h 6253401"/>
                <a:gd name="connsiteX30" fmla="*/ 647700 w 2339340"/>
                <a:gd name="connsiteY30" fmla="*/ 2748201 h 6253401"/>
                <a:gd name="connsiteX31" fmla="*/ 541020 w 2339340"/>
                <a:gd name="connsiteY31" fmla="*/ 2553891 h 6253401"/>
                <a:gd name="connsiteX32" fmla="*/ 487680 w 2339340"/>
                <a:gd name="connsiteY32" fmla="*/ 2443401 h 6253401"/>
                <a:gd name="connsiteX33" fmla="*/ 293370 w 2339340"/>
                <a:gd name="connsiteY33" fmla="*/ 2222421 h 6253401"/>
                <a:gd name="connsiteX34" fmla="*/ 426720 w 2339340"/>
                <a:gd name="connsiteY34" fmla="*/ 2005251 h 6253401"/>
                <a:gd name="connsiteX35" fmla="*/ 483870 w 2339340"/>
                <a:gd name="connsiteY35" fmla="*/ 1894761 h 6253401"/>
                <a:gd name="connsiteX36" fmla="*/ 544830 w 2339340"/>
                <a:gd name="connsiteY36" fmla="*/ 1658541 h 6253401"/>
                <a:gd name="connsiteX37" fmla="*/ 636270 w 2339340"/>
                <a:gd name="connsiteY37" fmla="*/ 1913811 h 6253401"/>
                <a:gd name="connsiteX38" fmla="*/ 678180 w 2339340"/>
                <a:gd name="connsiteY38" fmla="*/ 2218611 h 6253401"/>
                <a:gd name="connsiteX39" fmla="*/ 689610 w 2339340"/>
                <a:gd name="connsiteY39" fmla="*/ 2504361 h 6253401"/>
                <a:gd name="connsiteX40" fmla="*/ 712470 w 2339340"/>
                <a:gd name="connsiteY40" fmla="*/ 2778681 h 6253401"/>
                <a:gd name="connsiteX41" fmla="*/ 701040 w 2339340"/>
                <a:gd name="connsiteY41" fmla="*/ 3193971 h 6253401"/>
                <a:gd name="connsiteX42" fmla="*/ 643890 w 2339340"/>
                <a:gd name="connsiteY42" fmla="*/ 3799761 h 6253401"/>
                <a:gd name="connsiteX43" fmla="*/ 613410 w 2339340"/>
                <a:gd name="connsiteY43" fmla="*/ 4272201 h 6253401"/>
                <a:gd name="connsiteX44" fmla="*/ 689610 w 2339340"/>
                <a:gd name="connsiteY44" fmla="*/ 4634151 h 6253401"/>
                <a:gd name="connsiteX45" fmla="*/ 803910 w 2339340"/>
                <a:gd name="connsiteY45" fmla="*/ 5232321 h 6253401"/>
                <a:gd name="connsiteX46" fmla="*/ 883920 w 2339340"/>
                <a:gd name="connsiteY46" fmla="*/ 5674281 h 6253401"/>
                <a:gd name="connsiteX47" fmla="*/ 872490 w 2339340"/>
                <a:gd name="connsiteY47" fmla="*/ 5700951 h 6253401"/>
                <a:gd name="connsiteX48" fmla="*/ 693420 w 2339340"/>
                <a:gd name="connsiteY48" fmla="*/ 5910501 h 6253401"/>
                <a:gd name="connsiteX49" fmla="*/ 541020 w 2339340"/>
                <a:gd name="connsiteY49" fmla="*/ 6108621 h 6253401"/>
                <a:gd name="connsiteX50" fmla="*/ 510540 w 2339340"/>
                <a:gd name="connsiteY50" fmla="*/ 6173391 h 6253401"/>
                <a:gd name="connsiteX51" fmla="*/ 701040 w 2339340"/>
                <a:gd name="connsiteY51" fmla="*/ 6108621 h 6253401"/>
                <a:gd name="connsiteX52" fmla="*/ 830580 w 2339340"/>
                <a:gd name="connsiteY52" fmla="*/ 6081951 h 6253401"/>
                <a:gd name="connsiteX53" fmla="*/ 952500 w 2339340"/>
                <a:gd name="connsiteY53" fmla="*/ 5990511 h 6253401"/>
                <a:gd name="connsiteX54" fmla="*/ 963930 w 2339340"/>
                <a:gd name="connsiteY54" fmla="*/ 5887641 h 6253401"/>
                <a:gd name="connsiteX55" fmla="*/ 1108710 w 2339340"/>
                <a:gd name="connsiteY55" fmla="*/ 5834301 h 6253401"/>
                <a:gd name="connsiteX56" fmla="*/ 1108710 w 2339340"/>
                <a:gd name="connsiteY56" fmla="*/ 5807631 h 6253401"/>
                <a:gd name="connsiteX57" fmla="*/ 1032510 w 2339340"/>
                <a:gd name="connsiteY57" fmla="*/ 5651421 h 6253401"/>
                <a:gd name="connsiteX58" fmla="*/ 1043940 w 2339340"/>
                <a:gd name="connsiteY58" fmla="*/ 5297091 h 6253401"/>
                <a:gd name="connsiteX59" fmla="*/ 1074420 w 2339340"/>
                <a:gd name="connsiteY59" fmla="*/ 4904661 h 6253401"/>
                <a:gd name="connsiteX60" fmla="*/ 1002030 w 2339340"/>
                <a:gd name="connsiteY60" fmla="*/ 4439841 h 6253401"/>
                <a:gd name="connsiteX61" fmla="*/ 1066800 w 2339340"/>
                <a:gd name="connsiteY61" fmla="*/ 4146471 h 6253401"/>
                <a:gd name="connsiteX62" fmla="*/ 1116330 w 2339340"/>
                <a:gd name="connsiteY62" fmla="*/ 3792141 h 6253401"/>
                <a:gd name="connsiteX63" fmla="*/ 1165860 w 2339340"/>
                <a:gd name="connsiteY63" fmla="*/ 3392091 h 6253401"/>
                <a:gd name="connsiteX64" fmla="*/ 1238250 w 2339340"/>
                <a:gd name="connsiteY64" fmla="*/ 3898821 h 6253401"/>
                <a:gd name="connsiteX65" fmla="*/ 1280160 w 2339340"/>
                <a:gd name="connsiteY65" fmla="*/ 4382691 h 6253401"/>
                <a:gd name="connsiteX66" fmla="*/ 1310640 w 2339340"/>
                <a:gd name="connsiteY66" fmla="*/ 4550331 h 6253401"/>
                <a:gd name="connsiteX67" fmla="*/ 1272540 w 2339340"/>
                <a:gd name="connsiteY67" fmla="*/ 4855131 h 6253401"/>
                <a:gd name="connsiteX68" fmla="*/ 1242060 w 2339340"/>
                <a:gd name="connsiteY68" fmla="*/ 5076111 h 6253401"/>
                <a:gd name="connsiteX69" fmla="*/ 1276350 w 2339340"/>
                <a:gd name="connsiteY69" fmla="*/ 5304711 h 6253401"/>
                <a:gd name="connsiteX70" fmla="*/ 1333500 w 2339340"/>
                <a:gd name="connsiteY70" fmla="*/ 5510451 h 6253401"/>
                <a:gd name="connsiteX71" fmla="*/ 1314450 w 2339340"/>
                <a:gd name="connsiteY71" fmla="*/ 5632371 h 6253401"/>
                <a:gd name="connsiteX72" fmla="*/ 1264920 w 2339340"/>
                <a:gd name="connsiteY72" fmla="*/ 5811441 h 6253401"/>
                <a:gd name="connsiteX73" fmla="*/ 1264920 w 2339340"/>
                <a:gd name="connsiteY73" fmla="*/ 5918121 h 6253401"/>
                <a:gd name="connsiteX74" fmla="*/ 1424940 w 2339340"/>
                <a:gd name="connsiteY74" fmla="*/ 6253401 h 6253401"/>
                <a:gd name="connsiteX75" fmla="*/ 1565910 w 2339340"/>
                <a:gd name="connsiteY75" fmla="*/ 6081951 h 6253401"/>
                <a:gd name="connsiteX76" fmla="*/ 1604010 w 2339340"/>
                <a:gd name="connsiteY76" fmla="*/ 6028611 h 6253401"/>
                <a:gd name="connsiteX77" fmla="*/ 1524000 w 2339340"/>
                <a:gd name="connsiteY77" fmla="*/ 5860971 h 6253401"/>
                <a:gd name="connsiteX78" fmla="*/ 1466850 w 2339340"/>
                <a:gd name="connsiteY78" fmla="*/ 5735241 h 6253401"/>
                <a:gd name="connsiteX79" fmla="*/ 1440180 w 2339340"/>
                <a:gd name="connsiteY79" fmla="*/ 5655231 h 6253401"/>
                <a:gd name="connsiteX80" fmla="*/ 1546860 w 2339340"/>
                <a:gd name="connsiteY80" fmla="*/ 5095161 h 6253401"/>
                <a:gd name="connsiteX81" fmla="*/ 1600200 w 2339340"/>
                <a:gd name="connsiteY81" fmla="*/ 4523661 h 6253401"/>
                <a:gd name="connsiteX82" fmla="*/ 1684020 w 2339340"/>
                <a:gd name="connsiteY82" fmla="*/ 4043601 h 6253401"/>
                <a:gd name="connsiteX83" fmla="*/ 1703070 w 2339340"/>
                <a:gd name="connsiteY83" fmla="*/ 3704511 h 6253401"/>
                <a:gd name="connsiteX84" fmla="*/ 1673305 w 2339340"/>
                <a:gd name="connsiteY84" fmla="*/ 3099436 h 6253401"/>
                <a:gd name="connsiteX85" fmla="*/ 1630680 w 2339340"/>
                <a:gd name="connsiteY85" fmla="*/ 2885361 h 6253401"/>
                <a:gd name="connsiteX86" fmla="*/ 1607820 w 2339340"/>
                <a:gd name="connsiteY86" fmla="*/ 2767251 h 6253401"/>
                <a:gd name="connsiteX87" fmla="*/ 1584960 w 2339340"/>
                <a:gd name="connsiteY87" fmla="*/ 2439591 h 6253401"/>
                <a:gd name="connsiteX88" fmla="*/ 1584960 w 2339340"/>
                <a:gd name="connsiteY88" fmla="*/ 2089071 h 6253401"/>
                <a:gd name="connsiteX89" fmla="*/ 1619250 w 2339340"/>
                <a:gd name="connsiteY89" fmla="*/ 1788081 h 6253401"/>
                <a:gd name="connsiteX90" fmla="*/ 1691640 w 2339340"/>
                <a:gd name="connsiteY90" fmla="*/ 1517571 h 6253401"/>
                <a:gd name="connsiteX91" fmla="*/ 1954530 w 2339340"/>
                <a:gd name="connsiteY91" fmla="*/ 1940481 h 6253401"/>
                <a:gd name="connsiteX92" fmla="*/ 2045970 w 2339340"/>
                <a:gd name="connsiteY92" fmla="*/ 2062401 h 6253401"/>
                <a:gd name="connsiteX93" fmla="*/ 1840230 w 2339340"/>
                <a:gd name="connsiteY93" fmla="*/ 2374821 h 6253401"/>
                <a:gd name="connsiteX94" fmla="*/ 1729740 w 2339340"/>
                <a:gd name="connsiteY94" fmla="*/ 2561511 h 6253401"/>
                <a:gd name="connsiteX95" fmla="*/ 1672590 w 2339340"/>
                <a:gd name="connsiteY95" fmla="*/ 2691051 h 6253401"/>
                <a:gd name="connsiteX96" fmla="*/ 1606391 w 2339340"/>
                <a:gd name="connsiteY96" fmla="*/ 2762727 h 6253401"/>
                <a:gd name="connsiteX97" fmla="*/ 1658302 w 2339340"/>
                <a:gd name="connsiteY97" fmla="*/ 3027046 h 6253401"/>
                <a:gd name="connsiteX98" fmla="*/ 1729740 w 2339340"/>
                <a:gd name="connsiteY98" fmla="*/ 2908221 h 6253401"/>
                <a:gd name="connsiteX99" fmla="*/ 1927860 w 2339340"/>
                <a:gd name="connsiteY99" fmla="*/ 2706291 h 6253401"/>
                <a:gd name="connsiteX100" fmla="*/ 2065020 w 2339340"/>
                <a:gd name="connsiteY100" fmla="*/ 2565321 h 6253401"/>
                <a:gd name="connsiteX101" fmla="*/ 2202180 w 2339340"/>
                <a:gd name="connsiteY101" fmla="*/ 2355771 h 6253401"/>
                <a:gd name="connsiteX102" fmla="*/ 2339340 w 2339340"/>
                <a:gd name="connsiteY102" fmla="*/ 2066211 h 6253401"/>
                <a:gd name="connsiteX103" fmla="*/ 2293620 w 2339340"/>
                <a:gd name="connsiteY103" fmla="*/ 1974771 h 6253401"/>
                <a:gd name="connsiteX104" fmla="*/ 2232660 w 2339340"/>
                <a:gd name="connsiteY104" fmla="*/ 1769031 h 6253401"/>
                <a:gd name="connsiteX105" fmla="*/ 2175510 w 2339340"/>
                <a:gd name="connsiteY105" fmla="*/ 1582341 h 6253401"/>
                <a:gd name="connsiteX106" fmla="*/ 2065020 w 2339340"/>
                <a:gd name="connsiteY106" fmla="*/ 1368981 h 6253401"/>
                <a:gd name="connsiteX107" fmla="*/ 1958340 w 2339340"/>
                <a:gd name="connsiteY107" fmla="*/ 1186101 h 6253401"/>
                <a:gd name="connsiteX108" fmla="*/ 1878330 w 2339340"/>
                <a:gd name="connsiteY108" fmla="*/ 1060371 h 6253401"/>
                <a:gd name="connsiteX109" fmla="*/ 1752600 w 2339340"/>
                <a:gd name="connsiteY109" fmla="*/ 991791 h 6253401"/>
                <a:gd name="connsiteX110" fmla="*/ 1645920 w 2339340"/>
                <a:gd name="connsiteY110" fmla="*/ 972741 h 6253401"/>
                <a:gd name="connsiteX111" fmla="*/ 1546860 w 2339340"/>
                <a:gd name="connsiteY111" fmla="*/ 938451 h 6253401"/>
                <a:gd name="connsiteX112" fmla="*/ 1276350 w 2339340"/>
                <a:gd name="connsiteY112" fmla="*/ 877491 h 6253401"/>
                <a:gd name="connsiteX113" fmla="*/ 1257300 w 2339340"/>
                <a:gd name="connsiteY113" fmla="*/ 755571 h 6253401"/>
                <a:gd name="connsiteX114" fmla="*/ 1325880 w 2339340"/>
                <a:gd name="connsiteY114" fmla="*/ 610791 h 6253401"/>
                <a:gd name="connsiteX115" fmla="*/ 1363980 w 2339340"/>
                <a:gd name="connsiteY115" fmla="*/ 553641 h 6253401"/>
                <a:gd name="connsiteX116" fmla="*/ 1352550 w 2339340"/>
                <a:gd name="connsiteY116" fmla="*/ 454581 h 6253401"/>
                <a:gd name="connsiteX117" fmla="*/ 1359455 w 2339340"/>
                <a:gd name="connsiteY117" fmla="*/ 267891 h 6253401"/>
                <a:gd name="connsiteX118" fmla="*/ 1311592 w 2339340"/>
                <a:gd name="connsiteY118" fmla="*/ 99775 h 6253401"/>
                <a:gd name="connsiteX119" fmla="*/ 1188720 w 2339340"/>
                <a:gd name="connsiteY119" fmla="*/ 54531 h 6253401"/>
                <a:gd name="connsiteX120" fmla="*/ 1143000 w 2339340"/>
                <a:gd name="connsiteY120" fmla="*/ 27861 h 6253401"/>
                <a:gd name="connsiteX121" fmla="*/ 1077992 w 2339340"/>
                <a:gd name="connsiteY121" fmla="*/ 0 h 6253401"/>
                <a:gd name="connsiteX0" fmla="*/ 1077992 w 2339340"/>
                <a:gd name="connsiteY0" fmla="*/ 0 h 6253401"/>
                <a:gd name="connsiteX1" fmla="*/ 970359 w 2339340"/>
                <a:gd name="connsiteY1" fmla="*/ 77867 h 6253401"/>
                <a:gd name="connsiteX2" fmla="*/ 967740 w 2339340"/>
                <a:gd name="connsiteY2" fmla="*/ 16431 h 6253401"/>
                <a:gd name="connsiteX3" fmla="*/ 872490 w 2339340"/>
                <a:gd name="connsiteY3" fmla="*/ 138351 h 6253401"/>
                <a:gd name="connsiteX4" fmla="*/ 849630 w 2339340"/>
                <a:gd name="connsiteY4" fmla="*/ 103347 h 6253401"/>
                <a:gd name="connsiteX5" fmla="*/ 804863 w 2339340"/>
                <a:gd name="connsiteY5" fmla="*/ 232886 h 6253401"/>
                <a:gd name="connsiteX6" fmla="*/ 782955 w 2339340"/>
                <a:gd name="connsiteY6" fmla="*/ 466725 h 6253401"/>
                <a:gd name="connsiteX7" fmla="*/ 754380 w 2339340"/>
                <a:gd name="connsiteY7" fmla="*/ 481251 h 6253401"/>
                <a:gd name="connsiteX8" fmla="*/ 781050 w 2339340"/>
                <a:gd name="connsiteY8" fmla="*/ 565071 h 6253401"/>
                <a:gd name="connsiteX9" fmla="*/ 822960 w 2339340"/>
                <a:gd name="connsiteY9" fmla="*/ 641271 h 6253401"/>
                <a:gd name="connsiteX10" fmla="*/ 887730 w 2339340"/>
                <a:gd name="connsiteY10" fmla="*/ 706041 h 6253401"/>
                <a:gd name="connsiteX11" fmla="*/ 925830 w 2339340"/>
                <a:gd name="connsiteY11" fmla="*/ 786051 h 6253401"/>
                <a:gd name="connsiteX12" fmla="*/ 925830 w 2339340"/>
                <a:gd name="connsiteY12" fmla="*/ 877491 h 6253401"/>
                <a:gd name="connsiteX13" fmla="*/ 803910 w 2339340"/>
                <a:gd name="connsiteY13" fmla="*/ 938451 h 6253401"/>
                <a:gd name="connsiteX14" fmla="*/ 701040 w 2339340"/>
                <a:gd name="connsiteY14" fmla="*/ 965121 h 6253401"/>
                <a:gd name="connsiteX15" fmla="*/ 556260 w 2339340"/>
                <a:gd name="connsiteY15" fmla="*/ 968931 h 6253401"/>
                <a:gd name="connsiteX16" fmla="*/ 403860 w 2339340"/>
                <a:gd name="connsiteY16" fmla="*/ 1018461 h 6253401"/>
                <a:gd name="connsiteX17" fmla="*/ 320040 w 2339340"/>
                <a:gd name="connsiteY17" fmla="*/ 1102281 h 6253401"/>
                <a:gd name="connsiteX18" fmla="*/ 247650 w 2339340"/>
                <a:gd name="connsiteY18" fmla="*/ 1292781 h 6253401"/>
                <a:gd name="connsiteX19" fmla="*/ 163830 w 2339340"/>
                <a:gd name="connsiteY19" fmla="*/ 1586151 h 6253401"/>
                <a:gd name="connsiteX20" fmla="*/ 83820 w 2339340"/>
                <a:gd name="connsiteY20" fmla="*/ 1799511 h 6253401"/>
                <a:gd name="connsiteX21" fmla="*/ 72390 w 2339340"/>
                <a:gd name="connsiteY21" fmla="*/ 1978581 h 6253401"/>
                <a:gd name="connsiteX22" fmla="*/ 0 w 2339340"/>
                <a:gd name="connsiteY22" fmla="*/ 2161461 h 6253401"/>
                <a:gd name="connsiteX23" fmla="*/ 11430 w 2339340"/>
                <a:gd name="connsiteY23" fmla="*/ 2268141 h 6253401"/>
                <a:gd name="connsiteX24" fmla="*/ 106680 w 2339340"/>
                <a:gd name="connsiteY24" fmla="*/ 2443401 h 6253401"/>
                <a:gd name="connsiteX25" fmla="*/ 243840 w 2339340"/>
                <a:gd name="connsiteY25" fmla="*/ 2611041 h 6253401"/>
                <a:gd name="connsiteX26" fmla="*/ 422910 w 2339340"/>
                <a:gd name="connsiteY26" fmla="*/ 2786301 h 6253401"/>
                <a:gd name="connsiteX27" fmla="*/ 609600 w 2339340"/>
                <a:gd name="connsiteY27" fmla="*/ 2946321 h 6253401"/>
                <a:gd name="connsiteX28" fmla="*/ 703183 w 2339340"/>
                <a:gd name="connsiteY28" fmla="*/ 3078956 h 6253401"/>
                <a:gd name="connsiteX29" fmla="*/ 711517 w 2339340"/>
                <a:gd name="connsiteY29" fmla="*/ 2800827 h 6253401"/>
                <a:gd name="connsiteX30" fmla="*/ 647700 w 2339340"/>
                <a:gd name="connsiteY30" fmla="*/ 2748201 h 6253401"/>
                <a:gd name="connsiteX31" fmla="*/ 541020 w 2339340"/>
                <a:gd name="connsiteY31" fmla="*/ 2553891 h 6253401"/>
                <a:gd name="connsiteX32" fmla="*/ 487680 w 2339340"/>
                <a:gd name="connsiteY32" fmla="*/ 2443401 h 6253401"/>
                <a:gd name="connsiteX33" fmla="*/ 293370 w 2339340"/>
                <a:gd name="connsiteY33" fmla="*/ 2222421 h 6253401"/>
                <a:gd name="connsiteX34" fmla="*/ 426720 w 2339340"/>
                <a:gd name="connsiteY34" fmla="*/ 2005251 h 6253401"/>
                <a:gd name="connsiteX35" fmla="*/ 483870 w 2339340"/>
                <a:gd name="connsiteY35" fmla="*/ 1894761 h 6253401"/>
                <a:gd name="connsiteX36" fmla="*/ 544830 w 2339340"/>
                <a:gd name="connsiteY36" fmla="*/ 1658541 h 6253401"/>
                <a:gd name="connsiteX37" fmla="*/ 636270 w 2339340"/>
                <a:gd name="connsiteY37" fmla="*/ 1913811 h 6253401"/>
                <a:gd name="connsiteX38" fmla="*/ 678180 w 2339340"/>
                <a:gd name="connsiteY38" fmla="*/ 2218611 h 6253401"/>
                <a:gd name="connsiteX39" fmla="*/ 689610 w 2339340"/>
                <a:gd name="connsiteY39" fmla="*/ 2504361 h 6253401"/>
                <a:gd name="connsiteX40" fmla="*/ 712470 w 2339340"/>
                <a:gd name="connsiteY40" fmla="*/ 2778681 h 6253401"/>
                <a:gd name="connsiteX41" fmla="*/ 701040 w 2339340"/>
                <a:gd name="connsiteY41" fmla="*/ 3193971 h 6253401"/>
                <a:gd name="connsiteX42" fmla="*/ 643890 w 2339340"/>
                <a:gd name="connsiteY42" fmla="*/ 3799761 h 6253401"/>
                <a:gd name="connsiteX43" fmla="*/ 613410 w 2339340"/>
                <a:gd name="connsiteY43" fmla="*/ 4272201 h 6253401"/>
                <a:gd name="connsiteX44" fmla="*/ 689610 w 2339340"/>
                <a:gd name="connsiteY44" fmla="*/ 4634151 h 6253401"/>
                <a:gd name="connsiteX45" fmla="*/ 803910 w 2339340"/>
                <a:gd name="connsiteY45" fmla="*/ 5232321 h 6253401"/>
                <a:gd name="connsiteX46" fmla="*/ 883920 w 2339340"/>
                <a:gd name="connsiteY46" fmla="*/ 5674281 h 6253401"/>
                <a:gd name="connsiteX47" fmla="*/ 872490 w 2339340"/>
                <a:gd name="connsiteY47" fmla="*/ 5700951 h 6253401"/>
                <a:gd name="connsiteX48" fmla="*/ 693420 w 2339340"/>
                <a:gd name="connsiteY48" fmla="*/ 5910501 h 6253401"/>
                <a:gd name="connsiteX49" fmla="*/ 541020 w 2339340"/>
                <a:gd name="connsiteY49" fmla="*/ 6108621 h 6253401"/>
                <a:gd name="connsiteX50" fmla="*/ 510540 w 2339340"/>
                <a:gd name="connsiteY50" fmla="*/ 6173391 h 6253401"/>
                <a:gd name="connsiteX51" fmla="*/ 701040 w 2339340"/>
                <a:gd name="connsiteY51" fmla="*/ 6108621 h 6253401"/>
                <a:gd name="connsiteX52" fmla="*/ 830580 w 2339340"/>
                <a:gd name="connsiteY52" fmla="*/ 6081951 h 6253401"/>
                <a:gd name="connsiteX53" fmla="*/ 952500 w 2339340"/>
                <a:gd name="connsiteY53" fmla="*/ 5990511 h 6253401"/>
                <a:gd name="connsiteX54" fmla="*/ 963930 w 2339340"/>
                <a:gd name="connsiteY54" fmla="*/ 5887641 h 6253401"/>
                <a:gd name="connsiteX55" fmla="*/ 1108710 w 2339340"/>
                <a:gd name="connsiteY55" fmla="*/ 5834301 h 6253401"/>
                <a:gd name="connsiteX56" fmla="*/ 1108710 w 2339340"/>
                <a:gd name="connsiteY56" fmla="*/ 5807631 h 6253401"/>
                <a:gd name="connsiteX57" fmla="*/ 1032510 w 2339340"/>
                <a:gd name="connsiteY57" fmla="*/ 5651421 h 6253401"/>
                <a:gd name="connsiteX58" fmla="*/ 1043940 w 2339340"/>
                <a:gd name="connsiteY58" fmla="*/ 5297091 h 6253401"/>
                <a:gd name="connsiteX59" fmla="*/ 1074420 w 2339340"/>
                <a:gd name="connsiteY59" fmla="*/ 4904661 h 6253401"/>
                <a:gd name="connsiteX60" fmla="*/ 1002030 w 2339340"/>
                <a:gd name="connsiteY60" fmla="*/ 4439841 h 6253401"/>
                <a:gd name="connsiteX61" fmla="*/ 1066800 w 2339340"/>
                <a:gd name="connsiteY61" fmla="*/ 4146471 h 6253401"/>
                <a:gd name="connsiteX62" fmla="*/ 1116330 w 2339340"/>
                <a:gd name="connsiteY62" fmla="*/ 3792141 h 6253401"/>
                <a:gd name="connsiteX63" fmla="*/ 1165860 w 2339340"/>
                <a:gd name="connsiteY63" fmla="*/ 3392091 h 6253401"/>
                <a:gd name="connsiteX64" fmla="*/ 1238250 w 2339340"/>
                <a:gd name="connsiteY64" fmla="*/ 3898821 h 6253401"/>
                <a:gd name="connsiteX65" fmla="*/ 1280160 w 2339340"/>
                <a:gd name="connsiteY65" fmla="*/ 4382691 h 6253401"/>
                <a:gd name="connsiteX66" fmla="*/ 1310640 w 2339340"/>
                <a:gd name="connsiteY66" fmla="*/ 4550331 h 6253401"/>
                <a:gd name="connsiteX67" fmla="*/ 1272540 w 2339340"/>
                <a:gd name="connsiteY67" fmla="*/ 4855131 h 6253401"/>
                <a:gd name="connsiteX68" fmla="*/ 1242060 w 2339340"/>
                <a:gd name="connsiteY68" fmla="*/ 5076111 h 6253401"/>
                <a:gd name="connsiteX69" fmla="*/ 1276350 w 2339340"/>
                <a:gd name="connsiteY69" fmla="*/ 5304711 h 6253401"/>
                <a:gd name="connsiteX70" fmla="*/ 1333500 w 2339340"/>
                <a:gd name="connsiteY70" fmla="*/ 5510451 h 6253401"/>
                <a:gd name="connsiteX71" fmla="*/ 1314450 w 2339340"/>
                <a:gd name="connsiteY71" fmla="*/ 5632371 h 6253401"/>
                <a:gd name="connsiteX72" fmla="*/ 1264920 w 2339340"/>
                <a:gd name="connsiteY72" fmla="*/ 5811441 h 6253401"/>
                <a:gd name="connsiteX73" fmla="*/ 1264920 w 2339340"/>
                <a:gd name="connsiteY73" fmla="*/ 5918121 h 6253401"/>
                <a:gd name="connsiteX74" fmla="*/ 1424940 w 2339340"/>
                <a:gd name="connsiteY74" fmla="*/ 6253401 h 6253401"/>
                <a:gd name="connsiteX75" fmla="*/ 1565910 w 2339340"/>
                <a:gd name="connsiteY75" fmla="*/ 6081951 h 6253401"/>
                <a:gd name="connsiteX76" fmla="*/ 1604010 w 2339340"/>
                <a:gd name="connsiteY76" fmla="*/ 6028611 h 6253401"/>
                <a:gd name="connsiteX77" fmla="*/ 1524000 w 2339340"/>
                <a:gd name="connsiteY77" fmla="*/ 5860971 h 6253401"/>
                <a:gd name="connsiteX78" fmla="*/ 1466850 w 2339340"/>
                <a:gd name="connsiteY78" fmla="*/ 5735241 h 6253401"/>
                <a:gd name="connsiteX79" fmla="*/ 1440180 w 2339340"/>
                <a:gd name="connsiteY79" fmla="*/ 5655231 h 6253401"/>
                <a:gd name="connsiteX80" fmla="*/ 1546860 w 2339340"/>
                <a:gd name="connsiteY80" fmla="*/ 5095161 h 6253401"/>
                <a:gd name="connsiteX81" fmla="*/ 1600200 w 2339340"/>
                <a:gd name="connsiteY81" fmla="*/ 4523661 h 6253401"/>
                <a:gd name="connsiteX82" fmla="*/ 1684020 w 2339340"/>
                <a:gd name="connsiteY82" fmla="*/ 4043601 h 6253401"/>
                <a:gd name="connsiteX83" fmla="*/ 1703070 w 2339340"/>
                <a:gd name="connsiteY83" fmla="*/ 3704511 h 6253401"/>
                <a:gd name="connsiteX84" fmla="*/ 1673305 w 2339340"/>
                <a:gd name="connsiteY84" fmla="*/ 3099436 h 6253401"/>
                <a:gd name="connsiteX85" fmla="*/ 1630680 w 2339340"/>
                <a:gd name="connsiteY85" fmla="*/ 2885361 h 6253401"/>
                <a:gd name="connsiteX86" fmla="*/ 1607820 w 2339340"/>
                <a:gd name="connsiteY86" fmla="*/ 2767251 h 6253401"/>
                <a:gd name="connsiteX87" fmla="*/ 1584960 w 2339340"/>
                <a:gd name="connsiteY87" fmla="*/ 2439591 h 6253401"/>
                <a:gd name="connsiteX88" fmla="*/ 1584960 w 2339340"/>
                <a:gd name="connsiteY88" fmla="*/ 2089071 h 6253401"/>
                <a:gd name="connsiteX89" fmla="*/ 1619250 w 2339340"/>
                <a:gd name="connsiteY89" fmla="*/ 1788081 h 6253401"/>
                <a:gd name="connsiteX90" fmla="*/ 1691640 w 2339340"/>
                <a:gd name="connsiteY90" fmla="*/ 1517571 h 6253401"/>
                <a:gd name="connsiteX91" fmla="*/ 1954530 w 2339340"/>
                <a:gd name="connsiteY91" fmla="*/ 1940481 h 6253401"/>
                <a:gd name="connsiteX92" fmla="*/ 2045970 w 2339340"/>
                <a:gd name="connsiteY92" fmla="*/ 2062401 h 6253401"/>
                <a:gd name="connsiteX93" fmla="*/ 1840230 w 2339340"/>
                <a:gd name="connsiteY93" fmla="*/ 2374821 h 6253401"/>
                <a:gd name="connsiteX94" fmla="*/ 1729740 w 2339340"/>
                <a:gd name="connsiteY94" fmla="*/ 2561511 h 6253401"/>
                <a:gd name="connsiteX95" fmla="*/ 1672590 w 2339340"/>
                <a:gd name="connsiteY95" fmla="*/ 2691051 h 6253401"/>
                <a:gd name="connsiteX96" fmla="*/ 1606391 w 2339340"/>
                <a:gd name="connsiteY96" fmla="*/ 2762727 h 6253401"/>
                <a:gd name="connsiteX97" fmla="*/ 1658302 w 2339340"/>
                <a:gd name="connsiteY97" fmla="*/ 3027046 h 6253401"/>
                <a:gd name="connsiteX98" fmla="*/ 1729740 w 2339340"/>
                <a:gd name="connsiteY98" fmla="*/ 2908221 h 6253401"/>
                <a:gd name="connsiteX99" fmla="*/ 1927860 w 2339340"/>
                <a:gd name="connsiteY99" fmla="*/ 2706291 h 6253401"/>
                <a:gd name="connsiteX100" fmla="*/ 2065020 w 2339340"/>
                <a:gd name="connsiteY100" fmla="*/ 2565321 h 6253401"/>
                <a:gd name="connsiteX101" fmla="*/ 2202180 w 2339340"/>
                <a:gd name="connsiteY101" fmla="*/ 2355771 h 6253401"/>
                <a:gd name="connsiteX102" fmla="*/ 2339340 w 2339340"/>
                <a:gd name="connsiteY102" fmla="*/ 2066211 h 6253401"/>
                <a:gd name="connsiteX103" fmla="*/ 2293620 w 2339340"/>
                <a:gd name="connsiteY103" fmla="*/ 1974771 h 6253401"/>
                <a:gd name="connsiteX104" fmla="*/ 2232660 w 2339340"/>
                <a:gd name="connsiteY104" fmla="*/ 1769031 h 6253401"/>
                <a:gd name="connsiteX105" fmla="*/ 2175510 w 2339340"/>
                <a:gd name="connsiteY105" fmla="*/ 1582341 h 6253401"/>
                <a:gd name="connsiteX106" fmla="*/ 2065020 w 2339340"/>
                <a:gd name="connsiteY106" fmla="*/ 1368981 h 6253401"/>
                <a:gd name="connsiteX107" fmla="*/ 1958340 w 2339340"/>
                <a:gd name="connsiteY107" fmla="*/ 1186101 h 6253401"/>
                <a:gd name="connsiteX108" fmla="*/ 1878330 w 2339340"/>
                <a:gd name="connsiteY108" fmla="*/ 1060371 h 6253401"/>
                <a:gd name="connsiteX109" fmla="*/ 1752600 w 2339340"/>
                <a:gd name="connsiteY109" fmla="*/ 991791 h 6253401"/>
                <a:gd name="connsiteX110" fmla="*/ 1645920 w 2339340"/>
                <a:gd name="connsiteY110" fmla="*/ 972741 h 6253401"/>
                <a:gd name="connsiteX111" fmla="*/ 1546860 w 2339340"/>
                <a:gd name="connsiteY111" fmla="*/ 938451 h 6253401"/>
                <a:gd name="connsiteX112" fmla="*/ 1276350 w 2339340"/>
                <a:gd name="connsiteY112" fmla="*/ 877491 h 6253401"/>
                <a:gd name="connsiteX113" fmla="*/ 1257300 w 2339340"/>
                <a:gd name="connsiteY113" fmla="*/ 755571 h 6253401"/>
                <a:gd name="connsiteX114" fmla="*/ 1325880 w 2339340"/>
                <a:gd name="connsiteY114" fmla="*/ 610791 h 6253401"/>
                <a:gd name="connsiteX115" fmla="*/ 1363980 w 2339340"/>
                <a:gd name="connsiteY115" fmla="*/ 553641 h 6253401"/>
                <a:gd name="connsiteX116" fmla="*/ 1352550 w 2339340"/>
                <a:gd name="connsiteY116" fmla="*/ 454581 h 6253401"/>
                <a:gd name="connsiteX117" fmla="*/ 1359455 w 2339340"/>
                <a:gd name="connsiteY117" fmla="*/ 267891 h 6253401"/>
                <a:gd name="connsiteX118" fmla="*/ 1311592 w 2339340"/>
                <a:gd name="connsiteY118" fmla="*/ 99775 h 6253401"/>
                <a:gd name="connsiteX119" fmla="*/ 1188720 w 2339340"/>
                <a:gd name="connsiteY119" fmla="*/ 54531 h 6253401"/>
                <a:gd name="connsiteX120" fmla="*/ 1143000 w 2339340"/>
                <a:gd name="connsiteY120" fmla="*/ 27861 h 6253401"/>
                <a:gd name="connsiteX121" fmla="*/ 1077992 w 2339340"/>
                <a:gd name="connsiteY121" fmla="*/ 0 h 6253401"/>
                <a:gd name="connsiteX0" fmla="*/ 1077992 w 2339340"/>
                <a:gd name="connsiteY0" fmla="*/ 0 h 6253401"/>
                <a:gd name="connsiteX1" fmla="*/ 970359 w 2339340"/>
                <a:gd name="connsiteY1" fmla="*/ 77867 h 6253401"/>
                <a:gd name="connsiteX2" fmla="*/ 967740 w 2339340"/>
                <a:gd name="connsiteY2" fmla="*/ 16431 h 6253401"/>
                <a:gd name="connsiteX3" fmla="*/ 872490 w 2339340"/>
                <a:gd name="connsiteY3" fmla="*/ 138351 h 6253401"/>
                <a:gd name="connsiteX4" fmla="*/ 849630 w 2339340"/>
                <a:gd name="connsiteY4" fmla="*/ 103347 h 6253401"/>
                <a:gd name="connsiteX5" fmla="*/ 804863 w 2339340"/>
                <a:gd name="connsiteY5" fmla="*/ 232886 h 6253401"/>
                <a:gd name="connsiteX6" fmla="*/ 782955 w 2339340"/>
                <a:gd name="connsiteY6" fmla="*/ 466725 h 6253401"/>
                <a:gd name="connsiteX7" fmla="*/ 754380 w 2339340"/>
                <a:gd name="connsiteY7" fmla="*/ 481251 h 6253401"/>
                <a:gd name="connsiteX8" fmla="*/ 781050 w 2339340"/>
                <a:gd name="connsiteY8" fmla="*/ 565071 h 6253401"/>
                <a:gd name="connsiteX9" fmla="*/ 822960 w 2339340"/>
                <a:gd name="connsiteY9" fmla="*/ 641271 h 6253401"/>
                <a:gd name="connsiteX10" fmla="*/ 887730 w 2339340"/>
                <a:gd name="connsiteY10" fmla="*/ 706041 h 6253401"/>
                <a:gd name="connsiteX11" fmla="*/ 925830 w 2339340"/>
                <a:gd name="connsiteY11" fmla="*/ 786051 h 6253401"/>
                <a:gd name="connsiteX12" fmla="*/ 925830 w 2339340"/>
                <a:gd name="connsiteY12" fmla="*/ 877491 h 6253401"/>
                <a:gd name="connsiteX13" fmla="*/ 803910 w 2339340"/>
                <a:gd name="connsiteY13" fmla="*/ 938451 h 6253401"/>
                <a:gd name="connsiteX14" fmla="*/ 701040 w 2339340"/>
                <a:gd name="connsiteY14" fmla="*/ 965121 h 6253401"/>
                <a:gd name="connsiteX15" fmla="*/ 556260 w 2339340"/>
                <a:gd name="connsiteY15" fmla="*/ 968931 h 6253401"/>
                <a:gd name="connsiteX16" fmla="*/ 403860 w 2339340"/>
                <a:gd name="connsiteY16" fmla="*/ 1018461 h 6253401"/>
                <a:gd name="connsiteX17" fmla="*/ 320040 w 2339340"/>
                <a:gd name="connsiteY17" fmla="*/ 1102281 h 6253401"/>
                <a:gd name="connsiteX18" fmla="*/ 247650 w 2339340"/>
                <a:gd name="connsiteY18" fmla="*/ 1292781 h 6253401"/>
                <a:gd name="connsiteX19" fmla="*/ 163830 w 2339340"/>
                <a:gd name="connsiteY19" fmla="*/ 1586151 h 6253401"/>
                <a:gd name="connsiteX20" fmla="*/ 83820 w 2339340"/>
                <a:gd name="connsiteY20" fmla="*/ 1799511 h 6253401"/>
                <a:gd name="connsiteX21" fmla="*/ 72390 w 2339340"/>
                <a:gd name="connsiteY21" fmla="*/ 1978581 h 6253401"/>
                <a:gd name="connsiteX22" fmla="*/ 0 w 2339340"/>
                <a:gd name="connsiteY22" fmla="*/ 2161461 h 6253401"/>
                <a:gd name="connsiteX23" fmla="*/ 11430 w 2339340"/>
                <a:gd name="connsiteY23" fmla="*/ 2268141 h 6253401"/>
                <a:gd name="connsiteX24" fmla="*/ 106680 w 2339340"/>
                <a:gd name="connsiteY24" fmla="*/ 2443401 h 6253401"/>
                <a:gd name="connsiteX25" fmla="*/ 243840 w 2339340"/>
                <a:gd name="connsiteY25" fmla="*/ 2611041 h 6253401"/>
                <a:gd name="connsiteX26" fmla="*/ 422910 w 2339340"/>
                <a:gd name="connsiteY26" fmla="*/ 2786301 h 6253401"/>
                <a:gd name="connsiteX27" fmla="*/ 609600 w 2339340"/>
                <a:gd name="connsiteY27" fmla="*/ 2946321 h 6253401"/>
                <a:gd name="connsiteX28" fmla="*/ 703183 w 2339340"/>
                <a:gd name="connsiteY28" fmla="*/ 3078956 h 6253401"/>
                <a:gd name="connsiteX29" fmla="*/ 711517 w 2339340"/>
                <a:gd name="connsiteY29" fmla="*/ 2800827 h 6253401"/>
                <a:gd name="connsiteX30" fmla="*/ 647700 w 2339340"/>
                <a:gd name="connsiteY30" fmla="*/ 2748201 h 6253401"/>
                <a:gd name="connsiteX31" fmla="*/ 541020 w 2339340"/>
                <a:gd name="connsiteY31" fmla="*/ 2553891 h 6253401"/>
                <a:gd name="connsiteX32" fmla="*/ 487680 w 2339340"/>
                <a:gd name="connsiteY32" fmla="*/ 2443401 h 6253401"/>
                <a:gd name="connsiteX33" fmla="*/ 293370 w 2339340"/>
                <a:gd name="connsiteY33" fmla="*/ 2222421 h 6253401"/>
                <a:gd name="connsiteX34" fmla="*/ 426720 w 2339340"/>
                <a:gd name="connsiteY34" fmla="*/ 2005251 h 6253401"/>
                <a:gd name="connsiteX35" fmla="*/ 483870 w 2339340"/>
                <a:gd name="connsiteY35" fmla="*/ 1894761 h 6253401"/>
                <a:gd name="connsiteX36" fmla="*/ 544830 w 2339340"/>
                <a:gd name="connsiteY36" fmla="*/ 1658541 h 6253401"/>
                <a:gd name="connsiteX37" fmla="*/ 636270 w 2339340"/>
                <a:gd name="connsiteY37" fmla="*/ 1913811 h 6253401"/>
                <a:gd name="connsiteX38" fmla="*/ 678180 w 2339340"/>
                <a:gd name="connsiteY38" fmla="*/ 2218611 h 6253401"/>
                <a:gd name="connsiteX39" fmla="*/ 689610 w 2339340"/>
                <a:gd name="connsiteY39" fmla="*/ 2504361 h 6253401"/>
                <a:gd name="connsiteX40" fmla="*/ 712470 w 2339340"/>
                <a:gd name="connsiteY40" fmla="*/ 2778681 h 6253401"/>
                <a:gd name="connsiteX41" fmla="*/ 701040 w 2339340"/>
                <a:gd name="connsiteY41" fmla="*/ 3193971 h 6253401"/>
                <a:gd name="connsiteX42" fmla="*/ 643890 w 2339340"/>
                <a:gd name="connsiteY42" fmla="*/ 3799761 h 6253401"/>
                <a:gd name="connsiteX43" fmla="*/ 613410 w 2339340"/>
                <a:gd name="connsiteY43" fmla="*/ 4272201 h 6253401"/>
                <a:gd name="connsiteX44" fmla="*/ 689610 w 2339340"/>
                <a:gd name="connsiteY44" fmla="*/ 4634151 h 6253401"/>
                <a:gd name="connsiteX45" fmla="*/ 803910 w 2339340"/>
                <a:gd name="connsiteY45" fmla="*/ 5232321 h 6253401"/>
                <a:gd name="connsiteX46" fmla="*/ 883920 w 2339340"/>
                <a:gd name="connsiteY46" fmla="*/ 5674281 h 6253401"/>
                <a:gd name="connsiteX47" fmla="*/ 872490 w 2339340"/>
                <a:gd name="connsiteY47" fmla="*/ 5700951 h 6253401"/>
                <a:gd name="connsiteX48" fmla="*/ 693420 w 2339340"/>
                <a:gd name="connsiteY48" fmla="*/ 5910501 h 6253401"/>
                <a:gd name="connsiteX49" fmla="*/ 541020 w 2339340"/>
                <a:gd name="connsiteY49" fmla="*/ 6108621 h 6253401"/>
                <a:gd name="connsiteX50" fmla="*/ 510540 w 2339340"/>
                <a:gd name="connsiteY50" fmla="*/ 6173391 h 6253401"/>
                <a:gd name="connsiteX51" fmla="*/ 701040 w 2339340"/>
                <a:gd name="connsiteY51" fmla="*/ 6108621 h 6253401"/>
                <a:gd name="connsiteX52" fmla="*/ 830580 w 2339340"/>
                <a:gd name="connsiteY52" fmla="*/ 6081951 h 6253401"/>
                <a:gd name="connsiteX53" fmla="*/ 952500 w 2339340"/>
                <a:gd name="connsiteY53" fmla="*/ 5990511 h 6253401"/>
                <a:gd name="connsiteX54" fmla="*/ 963930 w 2339340"/>
                <a:gd name="connsiteY54" fmla="*/ 5887641 h 6253401"/>
                <a:gd name="connsiteX55" fmla="*/ 1108710 w 2339340"/>
                <a:gd name="connsiteY55" fmla="*/ 5834301 h 6253401"/>
                <a:gd name="connsiteX56" fmla="*/ 1108710 w 2339340"/>
                <a:gd name="connsiteY56" fmla="*/ 5807631 h 6253401"/>
                <a:gd name="connsiteX57" fmla="*/ 1032510 w 2339340"/>
                <a:gd name="connsiteY57" fmla="*/ 5651421 h 6253401"/>
                <a:gd name="connsiteX58" fmla="*/ 1043940 w 2339340"/>
                <a:gd name="connsiteY58" fmla="*/ 5297091 h 6253401"/>
                <a:gd name="connsiteX59" fmla="*/ 1074420 w 2339340"/>
                <a:gd name="connsiteY59" fmla="*/ 4904661 h 6253401"/>
                <a:gd name="connsiteX60" fmla="*/ 1002030 w 2339340"/>
                <a:gd name="connsiteY60" fmla="*/ 4439841 h 6253401"/>
                <a:gd name="connsiteX61" fmla="*/ 1066800 w 2339340"/>
                <a:gd name="connsiteY61" fmla="*/ 4146471 h 6253401"/>
                <a:gd name="connsiteX62" fmla="*/ 1116330 w 2339340"/>
                <a:gd name="connsiteY62" fmla="*/ 3792141 h 6253401"/>
                <a:gd name="connsiteX63" fmla="*/ 1165860 w 2339340"/>
                <a:gd name="connsiteY63" fmla="*/ 3392091 h 6253401"/>
                <a:gd name="connsiteX64" fmla="*/ 1238250 w 2339340"/>
                <a:gd name="connsiteY64" fmla="*/ 3898821 h 6253401"/>
                <a:gd name="connsiteX65" fmla="*/ 1280160 w 2339340"/>
                <a:gd name="connsiteY65" fmla="*/ 4382691 h 6253401"/>
                <a:gd name="connsiteX66" fmla="*/ 1310640 w 2339340"/>
                <a:gd name="connsiteY66" fmla="*/ 4550331 h 6253401"/>
                <a:gd name="connsiteX67" fmla="*/ 1272540 w 2339340"/>
                <a:gd name="connsiteY67" fmla="*/ 4855131 h 6253401"/>
                <a:gd name="connsiteX68" fmla="*/ 1242060 w 2339340"/>
                <a:gd name="connsiteY68" fmla="*/ 5076111 h 6253401"/>
                <a:gd name="connsiteX69" fmla="*/ 1276350 w 2339340"/>
                <a:gd name="connsiteY69" fmla="*/ 5304711 h 6253401"/>
                <a:gd name="connsiteX70" fmla="*/ 1333500 w 2339340"/>
                <a:gd name="connsiteY70" fmla="*/ 5510451 h 6253401"/>
                <a:gd name="connsiteX71" fmla="*/ 1314450 w 2339340"/>
                <a:gd name="connsiteY71" fmla="*/ 5632371 h 6253401"/>
                <a:gd name="connsiteX72" fmla="*/ 1264920 w 2339340"/>
                <a:gd name="connsiteY72" fmla="*/ 5811441 h 6253401"/>
                <a:gd name="connsiteX73" fmla="*/ 1264920 w 2339340"/>
                <a:gd name="connsiteY73" fmla="*/ 5918121 h 6253401"/>
                <a:gd name="connsiteX74" fmla="*/ 1424940 w 2339340"/>
                <a:gd name="connsiteY74" fmla="*/ 6253401 h 6253401"/>
                <a:gd name="connsiteX75" fmla="*/ 1565910 w 2339340"/>
                <a:gd name="connsiteY75" fmla="*/ 6081951 h 6253401"/>
                <a:gd name="connsiteX76" fmla="*/ 1604010 w 2339340"/>
                <a:gd name="connsiteY76" fmla="*/ 6028611 h 6253401"/>
                <a:gd name="connsiteX77" fmla="*/ 1524000 w 2339340"/>
                <a:gd name="connsiteY77" fmla="*/ 5860971 h 6253401"/>
                <a:gd name="connsiteX78" fmla="*/ 1466850 w 2339340"/>
                <a:gd name="connsiteY78" fmla="*/ 5735241 h 6253401"/>
                <a:gd name="connsiteX79" fmla="*/ 1440180 w 2339340"/>
                <a:gd name="connsiteY79" fmla="*/ 5655231 h 6253401"/>
                <a:gd name="connsiteX80" fmla="*/ 1546860 w 2339340"/>
                <a:gd name="connsiteY80" fmla="*/ 5095161 h 6253401"/>
                <a:gd name="connsiteX81" fmla="*/ 1600200 w 2339340"/>
                <a:gd name="connsiteY81" fmla="*/ 4523661 h 6253401"/>
                <a:gd name="connsiteX82" fmla="*/ 1684020 w 2339340"/>
                <a:gd name="connsiteY82" fmla="*/ 4043601 h 6253401"/>
                <a:gd name="connsiteX83" fmla="*/ 1703070 w 2339340"/>
                <a:gd name="connsiteY83" fmla="*/ 3704511 h 6253401"/>
                <a:gd name="connsiteX84" fmla="*/ 1673305 w 2339340"/>
                <a:gd name="connsiteY84" fmla="*/ 3099436 h 6253401"/>
                <a:gd name="connsiteX85" fmla="*/ 1630680 w 2339340"/>
                <a:gd name="connsiteY85" fmla="*/ 2885361 h 6253401"/>
                <a:gd name="connsiteX86" fmla="*/ 1607820 w 2339340"/>
                <a:gd name="connsiteY86" fmla="*/ 2767251 h 6253401"/>
                <a:gd name="connsiteX87" fmla="*/ 1584960 w 2339340"/>
                <a:gd name="connsiteY87" fmla="*/ 2439591 h 6253401"/>
                <a:gd name="connsiteX88" fmla="*/ 1584960 w 2339340"/>
                <a:gd name="connsiteY88" fmla="*/ 2089071 h 6253401"/>
                <a:gd name="connsiteX89" fmla="*/ 1619250 w 2339340"/>
                <a:gd name="connsiteY89" fmla="*/ 1788081 h 6253401"/>
                <a:gd name="connsiteX90" fmla="*/ 1691640 w 2339340"/>
                <a:gd name="connsiteY90" fmla="*/ 1517571 h 6253401"/>
                <a:gd name="connsiteX91" fmla="*/ 1954530 w 2339340"/>
                <a:gd name="connsiteY91" fmla="*/ 1940481 h 6253401"/>
                <a:gd name="connsiteX92" fmla="*/ 2045970 w 2339340"/>
                <a:gd name="connsiteY92" fmla="*/ 2062401 h 6253401"/>
                <a:gd name="connsiteX93" fmla="*/ 1840230 w 2339340"/>
                <a:gd name="connsiteY93" fmla="*/ 2374821 h 6253401"/>
                <a:gd name="connsiteX94" fmla="*/ 1729740 w 2339340"/>
                <a:gd name="connsiteY94" fmla="*/ 2561511 h 6253401"/>
                <a:gd name="connsiteX95" fmla="*/ 1672590 w 2339340"/>
                <a:gd name="connsiteY95" fmla="*/ 2691051 h 6253401"/>
                <a:gd name="connsiteX96" fmla="*/ 1606391 w 2339340"/>
                <a:gd name="connsiteY96" fmla="*/ 2762727 h 6253401"/>
                <a:gd name="connsiteX97" fmla="*/ 1658302 w 2339340"/>
                <a:gd name="connsiteY97" fmla="*/ 3027046 h 6253401"/>
                <a:gd name="connsiteX98" fmla="*/ 1729740 w 2339340"/>
                <a:gd name="connsiteY98" fmla="*/ 2908221 h 6253401"/>
                <a:gd name="connsiteX99" fmla="*/ 1927860 w 2339340"/>
                <a:gd name="connsiteY99" fmla="*/ 2706291 h 6253401"/>
                <a:gd name="connsiteX100" fmla="*/ 2065020 w 2339340"/>
                <a:gd name="connsiteY100" fmla="*/ 2565321 h 6253401"/>
                <a:gd name="connsiteX101" fmla="*/ 2202180 w 2339340"/>
                <a:gd name="connsiteY101" fmla="*/ 2355771 h 6253401"/>
                <a:gd name="connsiteX102" fmla="*/ 2339340 w 2339340"/>
                <a:gd name="connsiteY102" fmla="*/ 2066211 h 6253401"/>
                <a:gd name="connsiteX103" fmla="*/ 2293620 w 2339340"/>
                <a:gd name="connsiteY103" fmla="*/ 1974771 h 6253401"/>
                <a:gd name="connsiteX104" fmla="*/ 2232660 w 2339340"/>
                <a:gd name="connsiteY104" fmla="*/ 1769031 h 6253401"/>
                <a:gd name="connsiteX105" fmla="*/ 2175510 w 2339340"/>
                <a:gd name="connsiteY105" fmla="*/ 1582341 h 6253401"/>
                <a:gd name="connsiteX106" fmla="*/ 2065020 w 2339340"/>
                <a:gd name="connsiteY106" fmla="*/ 1368981 h 6253401"/>
                <a:gd name="connsiteX107" fmla="*/ 1958340 w 2339340"/>
                <a:gd name="connsiteY107" fmla="*/ 1186101 h 6253401"/>
                <a:gd name="connsiteX108" fmla="*/ 1878330 w 2339340"/>
                <a:gd name="connsiteY108" fmla="*/ 1060371 h 6253401"/>
                <a:gd name="connsiteX109" fmla="*/ 1752600 w 2339340"/>
                <a:gd name="connsiteY109" fmla="*/ 991791 h 6253401"/>
                <a:gd name="connsiteX110" fmla="*/ 1645920 w 2339340"/>
                <a:gd name="connsiteY110" fmla="*/ 972741 h 6253401"/>
                <a:gd name="connsiteX111" fmla="*/ 1546860 w 2339340"/>
                <a:gd name="connsiteY111" fmla="*/ 938451 h 6253401"/>
                <a:gd name="connsiteX112" fmla="*/ 1276350 w 2339340"/>
                <a:gd name="connsiteY112" fmla="*/ 877491 h 6253401"/>
                <a:gd name="connsiteX113" fmla="*/ 1257300 w 2339340"/>
                <a:gd name="connsiteY113" fmla="*/ 755571 h 6253401"/>
                <a:gd name="connsiteX114" fmla="*/ 1325880 w 2339340"/>
                <a:gd name="connsiteY114" fmla="*/ 610791 h 6253401"/>
                <a:gd name="connsiteX115" fmla="*/ 1363980 w 2339340"/>
                <a:gd name="connsiteY115" fmla="*/ 553641 h 6253401"/>
                <a:gd name="connsiteX116" fmla="*/ 1352550 w 2339340"/>
                <a:gd name="connsiteY116" fmla="*/ 454581 h 6253401"/>
                <a:gd name="connsiteX117" fmla="*/ 1359455 w 2339340"/>
                <a:gd name="connsiteY117" fmla="*/ 267891 h 6253401"/>
                <a:gd name="connsiteX118" fmla="*/ 1311592 w 2339340"/>
                <a:gd name="connsiteY118" fmla="*/ 99775 h 6253401"/>
                <a:gd name="connsiteX119" fmla="*/ 1188720 w 2339340"/>
                <a:gd name="connsiteY119" fmla="*/ 54531 h 6253401"/>
                <a:gd name="connsiteX120" fmla="*/ 1115616 w 2339340"/>
                <a:gd name="connsiteY120" fmla="*/ 49293 h 6253401"/>
                <a:gd name="connsiteX121" fmla="*/ 1077992 w 2339340"/>
                <a:gd name="connsiteY121" fmla="*/ 0 h 6253401"/>
                <a:gd name="connsiteX0" fmla="*/ 1077992 w 2339340"/>
                <a:gd name="connsiteY0" fmla="*/ 0 h 6253401"/>
                <a:gd name="connsiteX1" fmla="*/ 970359 w 2339340"/>
                <a:gd name="connsiteY1" fmla="*/ 77867 h 6253401"/>
                <a:gd name="connsiteX2" fmla="*/ 967740 w 2339340"/>
                <a:gd name="connsiteY2" fmla="*/ 16431 h 6253401"/>
                <a:gd name="connsiteX3" fmla="*/ 872490 w 2339340"/>
                <a:gd name="connsiteY3" fmla="*/ 138351 h 6253401"/>
                <a:gd name="connsiteX4" fmla="*/ 849630 w 2339340"/>
                <a:gd name="connsiteY4" fmla="*/ 103347 h 6253401"/>
                <a:gd name="connsiteX5" fmla="*/ 804863 w 2339340"/>
                <a:gd name="connsiteY5" fmla="*/ 232886 h 6253401"/>
                <a:gd name="connsiteX6" fmla="*/ 782955 w 2339340"/>
                <a:gd name="connsiteY6" fmla="*/ 466725 h 6253401"/>
                <a:gd name="connsiteX7" fmla="*/ 754380 w 2339340"/>
                <a:gd name="connsiteY7" fmla="*/ 481251 h 6253401"/>
                <a:gd name="connsiteX8" fmla="*/ 781050 w 2339340"/>
                <a:gd name="connsiteY8" fmla="*/ 565071 h 6253401"/>
                <a:gd name="connsiteX9" fmla="*/ 822960 w 2339340"/>
                <a:gd name="connsiteY9" fmla="*/ 641271 h 6253401"/>
                <a:gd name="connsiteX10" fmla="*/ 887730 w 2339340"/>
                <a:gd name="connsiteY10" fmla="*/ 706041 h 6253401"/>
                <a:gd name="connsiteX11" fmla="*/ 925830 w 2339340"/>
                <a:gd name="connsiteY11" fmla="*/ 786051 h 6253401"/>
                <a:gd name="connsiteX12" fmla="*/ 925830 w 2339340"/>
                <a:gd name="connsiteY12" fmla="*/ 877491 h 6253401"/>
                <a:gd name="connsiteX13" fmla="*/ 803910 w 2339340"/>
                <a:gd name="connsiteY13" fmla="*/ 938451 h 6253401"/>
                <a:gd name="connsiteX14" fmla="*/ 701040 w 2339340"/>
                <a:gd name="connsiteY14" fmla="*/ 965121 h 6253401"/>
                <a:gd name="connsiteX15" fmla="*/ 556260 w 2339340"/>
                <a:gd name="connsiteY15" fmla="*/ 968931 h 6253401"/>
                <a:gd name="connsiteX16" fmla="*/ 403860 w 2339340"/>
                <a:gd name="connsiteY16" fmla="*/ 1018461 h 6253401"/>
                <a:gd name="connsiteX17" fmla="*/ 320040 w 2339340"/>
                <a:gd name="connsiteY17" fmla="*/ 1102281 h 6253401"/>
                <a:gd name="connsiteX18" fmla="*/ 247650 w 2339340"/>
                <a:gd name="connsiteY18" fmla="*/ 1292781 h 6253401"/>
                <a:gd name="connsiteX19" fmla="*/ 163830 w 2339340"/>
                <a:gd name="connsiteY19" fmla="*/ 1586151 h 6253401"/>
                <a:gd name="connsiteX20" fmla="*/ 83820 w 2339340"/>
                <a:gd name="connsiteY20" fmla="*/ 1799511 h 6253401"/>
                <a:gd name="connsiteX21" fmla="*/ 72390 w 2339340"/>
                <a:gd name="connsiteY21" fmla="*/ 1978581 h 6253401"/>
                <a:gd name="connsiteX22" fmla="*/ 0 w 2339340"/>
                <a:gd name="connsiteY22" fmla="*/ 2161461 h 6253401"/>
                <a:gd name="connsiteX23" fmla="*/ 11430 w 2339340"/>
                <a:gd name="connsiteY23" fmla="*/ 2268141 h 6253401"/>
                <a:gd name="connsiteX24" fmla="*/ 106680 w 2339340"/>
                <a:gd name="connsiteY24" fmla="*/ 2443401 h 6253401"/>
                <a:gd name="connsiteX25" fmla="*/ 243840 w 2339340"/>
                <a:gd name="connsiteY25" fmla="*/ 2611041 h 6253401"/>
                <a:gd name="connsiteX26" fmla="*/ 422910 w 2339340"/>
                <a:gd name="connsiteY26" fmla="*/ 2786301 h 6253401"/>
                <a:gd name="connsiteX27" fmla="*/ 609600 w 2339340"/>
                <a:gd name="connsiteY27" fmla="*/ 2946321 h 6253401"/>
                <a:gd name="connsiteX28" fmla="*/ 703183 w 2339340"/>
                <a:gd name="connsiteY28" fmla="*/ 3078956 h 6253401"/>
                <a:gd name="connsiteX29" fmla="*/ 711517 w 2339340"/>
                <a:gd name="connsiteY29" fmla="*/ 2800827 h 6253401"/>
                <a:gd name="connsiteX30" fmla="*/ 647700 w 2339340"/>
                <a:gd name="connsiteY30" fmla="*/ 2748201 h 6253401"/>
                <a:gd name="connsiteX31" fmla="*/ 541020 w 2339340"/>
                <a:gd name="connsiteY31" fmla="*/ 2553891 h 6253401"/>
                <a:gd name="connsiteX32" fmla="*/ 487680 w 2339340"/>
                <a:gd name="connsiteY32" fmla="*/ 2443401 h 6253401"/>
                <a:gd name="connsiteX33" fmla="*/ 293370 w 2339340"/>
                <a:gd name="connsiteY33" fmla="*/ 2222421 h 6253401"/>
                <a:gd name="connsiteX34" fmla="*/ 426720 w 2339340"/>
                <a:gd name="connsiteY34" fmla="*/ 2005251 h 6253401"/>
                <a:gd name="connsiteX35" fmla="*/ 483870 w 2339340"/>
                <a:gd name="connsiteY35" fmla="*/ 1894761 h 6253401"/>
                <a:gd name="connsiteX36" fmla="*/ 544830 w 2339340"/>
                <a:gd name="connsiteY36" fmla="*/ 1658541 h 6253401"/>
                <a:gd name="connsiteX37" fmla="*/ 636270 w 2339340"/>
                <a:gd name="connsiteY37" fmla="*/ 1913811 h 6253401"/>
                <a:gd name="connsiteX38" fmla="*/ 678180 w 2339340"/>
                <a:gd name="connsiteY38" fmla="*/ 2218611 h 6253401"/>
                <a:gd name="connsiteX39" fmla="*/ 689610 w 2339340"/>
                <a:gd name="connsiteY39" fmla="*/ 2504361 h 6253401"/>
                <a:gd name="connsiteX40" fmla="*/ 712470 w 2339340"/>
                <a:gd name="connsiteY40" fmla="*/ 2778681 h 6253401"/>
                <a:gd name="connsiteX41" fmla="*/ 701040 w 2339340"/>
                <a:gd name="connsiteY41" fmla="*/ 3193971 h 6253401"/>
                <a:gd name="connsiteX42" fmla="*/ 643890 w 2339340"/>
                <a:gd name="connsiteY42" fmla="*/ 3799761 h 6253401"/>
                <a:gd name="connsiteX43" fmla="*/ 613410 w 2339340"/>
                <a:gd name="connsiteY43" fmla="*/ 4272201 h 6253401"/>
                <a:gd name="connsiteX44" fmla="*/ 689610 w 2339340"/>
                <a:gd name="connsiteY44" fmla="*/ 4634151 h 6253401"/>
                <a:gd name="connsiteX45" fmla="*/ 803910 w 2339340"/>
                <a:gd name="connsiteY45" fmla="*/ 5232321 h 6253401"/>
                <a:gd name="connsiteX46" fmla="*/ 883920 w 2339340"/>
                <a:gd name="connsiteY46" fmla="*/ 5674281 h 6253401"/>
                <a:gd name="connsiteX47" fmla="*/ 872490 w 2339340"/>
                <a:gd name="connsiteY47" fmla="*/ 5700951 h 6253401"/>
                <a:gd name="connsiteX48" fmla="*/ 693420 w 2339340"/>
                <a:gd name="connsiteY48" fmla="*/ 5910501 h 6253401"/>
                <a:gd name="connsiteX49" fmla="*/ 541020 w 2339340"/>
                <a:gd name="connsiteY49" fmla="*/ 6108621 h 6253401"/>
                <a:gd name="connsiteX50" fmla="*/ 510540 w 2339340"/>
                <a:gd name="connsiteY50" fmla="*/ 6173391 h 6253401"/>
                <a:gd name="connsiteX51" fmla="*/ 701040 w 2339340"/>
                <a:gd name="connsiteY51" fmla="*/ 6108621 h 6253401"/>
                <a:gd name="connsiteX52" fmla="*/ 830580 w 2339340"/>
                <a:gd name="connsiteY52" fmla="*/ 6081951 h 6253401"/>
                <a:gd name="connsiteX53" fmla="*/ 952500 w 2339340"/>
                <a:gd name="connsiteY53" fmla="*/ 5990511 h 6253401"/>
                <a:gd name="connsiteX54" fmla="*/ 963930 w 2339340"/>
                <a:gd name="connsiteY54" fmla="*/ 5887641 h 6253401"/>
                <a:gd name="connsiteX55" fmla="*/ 1108710 w 2339340"/>
                <a:gd name="connsiteY55" fmla="*/ 5834301 h 6253401"/>
                <a:gd name="connsiteX56" fmla="*/ 1108710 w 2339340"/>
                <a:gd name="connsiteY56" fmla="*/ 5807631 h 6253401"/>
                <a:gd name="connsiteX57" fmla="*/ 1032510 w 2339340"/>
                <a:gd name="connsiteY57" fmla="*/ 5651421 h 6253401"/>
                <a:gd name="connsiteX58" fmla="*/ 1043940 w 2339340"/>
                <a:gd name="connsiteY58" fmla="*/ 5297091 h 6253401"/>
                <a:gd name="connsiteX59" fmla="*/ 1074420 w 2339340"/>
                <a:gd name="connsiteY59" fmla="*/ 4904661 h 6253401"/>
                <a:gd name="connsiteX60" fmla="*/ 1002030 w 2339340"/>
                <a:gd name="connsiteY60" fmla="*/ 4439841 h 6253401"/>
                <a:gd name="connsiteX61" fmla="*/ 1066800 w 2339340"/>
                <a:gd name="connsiteY61" fmla="*/ 4146471 h 6253401"/>
                <a:gd name="connsiteX62" fmla="*/ 1116330 w 2339340"/>
                <a:gd name="connsiteY62" fmla="*/ 3792141 h 6253401"/>
                <a:gd name="connsiteX63" fmla="*/ 1165860 w 2339340"/>
                <a:gd name="connsiteY63" fmla="*/ 3392091 h 6253401"/>
                <a:gd name="connsiteX64" fmla="*/ 1238250 w 2339340"/>
                <a:gd name="connsiteY64" fmla="*/ 3898821 h 6253401"/>
                <a:gd name="connsiteX65" fmla="*/ 1280160 w 2339340"/>
                <a:gd name="connsiteY65" fmla="*/ 4382691 h 6253401"/>
                <a:gd name="connsiteX66" fmla="*/ 1310640 w 2339340"/>
                <a:gd name="connsiteY66" fmla="*/ 4550331 h 6253401"/>
                <a:gd name="connsiteX67" fmla="*/ 1272540 w 2339340"/>
                <a:gd name="connsiteY67" fmla="*/ 4855131 h 6253401"/>
                <a:gd name="connsiteX68" fmla="*/ 1242060 w 2339340"/>
                <a:gd name="connsiteY68" fmla="*/ 5076111 h 6253401"/>
                <a:gd name="connsiteX69" fmla="*/ 1276350 w 2339340"/>
                <a:gd name="connsiteY69" fmla="*/ 5304711 h 6253401"/>
                <a:gd name="connsiteX70" fmla="*/ 1333500 w 2339340"/>
                <a:gd name="connsiteY70" fmla="*/ 5510451 h 6253401"/>
                <a:gd name="connsiteX71" fmla="*/ 1314450 w 2339340"/>
                <a:gd name="connsiteY71" fmla="*/ 5632371 h 6253401"/>
                <a:gd name="connsiteX72" fmla="*/ 1264920 w 2339340"/>
                <a:gd name="connsiteY72" fmla="*/ 5811441 h 6253401"/>
                <a:gd name="connsiteX73" fmla="*/ 1264920 w 2339340"/>
                <a:gd name="connsiteY73" fmla="*/ 5918121 h 6253401"/>
                <a:gd name="connsiteX74" fmla="*/ 1424940 w 2339340"/>
                <a:gd name="connsiteY74" fmla="*/ 6253401 h 6253401"/>
                <a:gd name="connsiteX75" fmla="*/ 1565910 w 2339340"/>
                <a:gd name="connsiteY75" fmla="*/ 6081951 h 6253401"/>
                <a:gd name="connsiteX76" fmla="*/ 1604010 w 2339340"/>
                <a:gd name="connsiteY76" fmla="*/ 6028611 h 6253401"/>
                <a:gd name="connsiteX77" fmla="*/ 1524000 w 2339340"/>
                <a:gd name="connsiteY77" fmla="*/ 5860971 h 6253401"/>
                <a:gd name="connsiteX78" fmla="*/ 1466850 w 2339340"/>
                <a:gd name="connsiteY78" fmla="*/ 5735241 h 6253401"/>
                <a:gd name="connsiteX79" fmla="*/ 1440180 w 2339340"/>
                <a:gd name="connsiteY79" fmla="*/ 5655231 h 6253401"/>
                <a:gd name="connsiteX80" fmla="*/ 1546860 w 2339340"/>
                <a:gd name="connsiteY80" fmla="*/ 5095161 h 6253401"/>
                <a:gd name="connsiteX81" fmla="*/ 1600200 w 2339340"/>
                <a:gd name="connsiteY81" fmla="*/ 4523661 h 6253401"/>
                <a:gd name="connsiteX82" fmla="*/ 1684020 w 2339340"/>
                <a:gd name="connsiteY82" fmla="*/ 4043601 h 6253401"/>
                <a:gd name="connsiteX83" fmla="*/ 1703070 w 2339340"/>
                <a:gd name="connsiteY83" fmla="*/ 3704511 h 6253401"/>
                <a:gd name="connsiteX84" fmla="*/ 1673305 w 2339340"/>
                <a:gd name="connsiteY84" fmla="*/ 3099436 h 6253401"/>
                <a:gd name="connsiteX85" fmla="*/ 1630680 w 2339340"/>
                <a:gd name="connsiteY85" fmla="*/ 2885361 h 6253401"/>
                <a:gd name="connsiteX86" fmla="*/ 1607820 w 2339340"/>
                <a:gd name="connsiteY86" fmla="*/ 2767251 h 6253401"/>
                <a:gd name="connsiteX87" fmla="*/ 1584960 w 2339340"/>
                <a:gd name="connsiteY87" fmla="*/ 2439591 h 6253401"/>
                <a:gd name="connsiteX88" fmla="*/ 1584960 w 2339340"/>
                <a:gd name="connsiteY88" fmla="*/ 2089071 h 6253401"/>
                <a:gd name="connsiteX89" fmla="*/ 1619250 w 2339340"/>
                <a:gd name="connsiteY89" fmla="*/ 1788081 h 6253401"/>
                <a:gd name="connsiteX90" fmla="*/ 1691640 w 2339340"/>
                <a:gd name="connsiteY90" fmla="*/ 1517571 h 6253401"/>
                <a:gd name="connsiteX91" fmla="*/ 1954530 w 2339340"/>
                <a:gd name="connsiteY91" fmla="*/ 1940481 h 6253401"/>
                <a:gd name="connsiteX92" fmla="*/ 2045970 w 2339340"/>
                <a:gd name="connsiteY92" fmla="*/ 2062401 h 6253401"/>
                <a:gd name="connsiteX93" fmla="*/ 1840230 w 2339340"/>
                <a:gd name="connsiteY93" fmla="*/ 2374821 h 6253401"/>
                <a:gd name="connsiteX94" fmla="*/ 1729740 w 2339340"/>
                <a:gd name="connsiteY94" fmla="*/ 2561511 h 6253401"/>
                <a:gd name="connsiteX95" fmla="*/ 1672590 w 2339340"/>
                <a:gd name="connsiteY95" fmla="*/ 2691051 h 6253401"/>
                <a:gd name="connsiteX96" fmla="*/ 1606391 w 2339340"/>
                <a:gd name="connsiteY96" fmla="*/ 2762727 h 6253401"/>
                <a:gd name="connsiteX97" fmla="*/ 1658302 w 2339340"/>
                <a:gd name="connsiteY97" fmla="*/ 3027046 h 6253401"/>
                <a:gd name="connsiteX98" fmla="*/ 1729740 w 2339340"/>
                <a:gd name="connsiteY98" fmla="*/ 2908221 h 6253401"/>
                <a:gd name="connsiteX99" fmla="*/ 1927860 w 2339340"/>
                <a:gd name="connsiteY99" fmla="*/ 2706291 h 6253401"/>
                <a:gd name="connsiteX100" fmla="*/ 2065020 w 2339340"/>
                <a:gd name="connsiteY100" fmla="*/ 2565321 h 6253401"/>
                <a:gd name="connsiteX101" fmla="*/ 2202180 w 2339340"/>
                <a:gd name="connsiteY101" fmla="*/ 2355771 h 6253401"/>
                <a:gd name="connsiteX102" fmla="*/ 2339340 w 2339340"/>
                <a:gd name="connsiteY102" fmla="*/ 2066211 h 6253401"/>
                <a:gd name="connsiteX103" fmla="*/ 2293620 w 2339340"/>
                <a:gd name="connsiteY103" fmla="*/ 1974771 h 6253401"/>
                <a:gd name="connsiteX104" fmla="*/ 2232660 w 2339340"/>
                <a:gd name="connsiteY104" fmla="*/ 1769031 h 6253401"/>
                <a:gd name="connsiteX105" fmla="*/ 2175510 w 2339340"/>
                <a:gd name="connsiteY105" fmla="*/ 1582341 h 6253401"/>
                <a:gd name="connsiteX106" fmla="*/ 2065020 w 2339340"/>
                <a:gd name="connsiteY106" fmla="*/ 1368981 h 6253401"/>
                <a:gd name="connsiteX107" fmla="*/ 1958340 w 2339340"/>
                <a:gd name="connsiteY107" fmla="*/ 1186101 h 6253401"/>
                <a:gd name="connsiteX108" fmla="*/ 1878330 w 2339340"/>
                <a:gd name="connsiteY108" fmla="*/ 1060371 h 6253401"/>
                <a:gd name="connsiteX109" fmla="*/ 1752600 w 2339340"/>
                <a:gd name="connsiteY109" fmla="*/ 991791 h 6253401"/>
                <a:gd name="connsiteX110" fmla="*/ 1645920 w 2339340"/>
                <a:gd name="connsiteY110" fmla="*/ 972741 h 6253401"/>
                <a:gd name="connsiteX111" fmla="*/ 1546860 w 2339340"/>
                <a:gd name="connsiteY111" fmla="*/ 938451 h 6253401"/>
                <a:gd name="connsiteX112" fmla="*/ 1276350 w 2339340"/>
                <a:gd name="connsiteY112" fmla="*/ 877491 h 6253401"/>
                <a:gd name="connsiteX113" fmla="*/ 1257300 w 2339340"/>
                <a:gd name="connsiteY113" fmla="*/ 755571 h 6253401"/>
                <a:gd name="connsiteX114" fmla="*/ 1325880 w 2339340"/>
                <a:gd name="connsiteY114" fmla="*/ 610791 h 6253401"/>
                <a:gd name="connsiteX115" fmla="*/ 1363980 w 2339340"/>
                <a:gd name="connsiteY115" fmla="*/ 553641 h 6253401"/>
                <a:gd name="connsiteX116" fmla="*/ 1352550 w 2339340"/>
                <a:gd name="connsiteY116" fmla="*/ 454581 h 6253401"/>
                <a:gd name="connsiteX117" fmla="*/ 1359455 w 2339340"/>
                <a:gd name="connsiteY117" fmla="*/ 267891 h 6253401"/>
                <a:gd name="connsiteX118" fmla="*/ 1311592 w 2339340"/>
                <a:gd name="connsiteY118" fmla="*/ 99775 h 6253401"/>
                <a:gd name="connsiteX119" fmla="*/ 1188720 w 2339340"/>
                <a:gd name="connsiteY119" fmla="*/ 54531 h 6253401"/>
                <a:gd name="connsiteX120" fmla="*/ 1094184 w 2339340"/>
                <a:gd name="connsiteY120" fmla="*/ 81439 h 6253401"/>
                <a:gd name="connsiteX121" fmla="*/ 1077992 w 2339340"/>
                <a:gd name="connsiteY121" fmla="*/ 0 h 6253401"/>
                <a:gd name="connsiteX0" fmla="*/ 1077992 w 2339340"/>
                <a:gd name="connsiteY0" fmla="*/ 0 h 6253401"/>
                <a:gd name="connsiteX1" fmla="*/ 970359 w 2339340"/>
                <a:gd name="connsiteY1" fmla="*/ 77867 h 6253401"/>
                <a:gd name="connsiteX2" fmla="*/ 967740 w 2339340"/>
                <a:gd name="connsiteY2" fmla="*/ 16431 h 6253401"/>
                <a:gd name="connsiteX3" fmla="*/ 872490 w 2339340"/>
                <a:gd name="connsiteY3" fmla="*/ 138351 h 6253401"/>
                <a:gd name="connsiteX4" fmla="*/ 849630 w 2339340"/>
                <a:gd name="connsiteY4" fmla="*/ 103347 h 6253401"/>
                <a:gd name="connsiteX5" fmla="*/ 804863 w 2339340"/>
                <a:gd name="connsiteY5" fmla="*/ 232886 h 6253401"/>
                <a:gd name="connsiteX6" fmla="*/ 782955 w 2339340"/>
                <a:gd name="connsiteY6" fmla="*/ 466725 h 6253401"/>
                <a:gd name="connsiteX7" fmla="*/ 754380 w 2339340"/>
                <a:gd name="connsiteY7" fmla="*/ 481251 h 6253401"/>
                <a:gd name="connsiteX8" fmla="*/ 781050 w 2339340"/>
                <a:gd name="connsiteY8" fmla="*/ 565071 h 6253401"/>
                <a:gd name="connsiteX9" fmla="*/ 822960 w 2339340"/>
                <a:gd name="connsiteY9" fmla="*/ 641271 h 6253401"/>
                <a:gd name="connsiteX10" fmla="*/ 887730 w 2339340"/>
                <a:gd name="connsiteY10" fmla="*/ 706041 h 6253401"/>
                <a:gd name="connsiteX11" fmla="*/ 925830 w 2339340"/>
                <a:gd name="connsiteY11" fmla="*/ 786051 h 6253401"/>
                <a:gd name="connsiteX12" fmla="*/ 925830 w 2339340"/>
                <a:gd name="connsiteY12" fmla="*/ 877491 h 6253401"/>
                <a:gd name="connsiteX13" fmla="*/ 803910 w 2339340"/>
                <a:gd name="connsiteY13" fmla="*/ 938451 h 6253401"/>
                <a:gd name="connsiteX14" fmla="*/ 701040 w 2339340"/>
                <a:gd name="connsiteY14" fmla="*/ 965121 h 6253401"/>
                <a:gd name="connsiteX15" fmla="*/ 556260 w 2339340"/>
                <a:gd name="connsiteY15" fmla="*/ 968931 h 6253401"/>
                <a:gd name="connsiteX16" fmla="*/ 403860 w 2339340"/>
                <a:gd name="connsiteY16" fmla="*/ 1018461 h 6253401"/>
                <a:gd name="connsiteX17" fmla="*/ 320040 w 2339340"/>
                <a:gd name="connsiteY17" fmla="*/ 1102281 h 6253401"/>
                <a:gd name="connsiteX18" fmla="*/ 247650 w 2339340"/>
                <a:gd name="connsiteY18" fmla="*/ 1292781 h 6253401"/>
                <a:gd name="connsiteX19" fmla="*/ 163830 w 2339340"/>
                <a:gd name="connsiteY19" fmla="*/ 1586151 h 6253401"/>
                <a:gd name="connsiteX20" fmla="*/ 83820 w 2339340"/>
                <a:gd name="connsiteY20" fmla="*/ 1799511 h 6253401"/>
                <a:gd name="connsiteX21" fmla="*/ 72390 w 2339340"/>
                <a:gd name="connsiteY21" fmla="*/ 1978581 h 6253401"/>
                <a:gd name="connsiteX22" fmla="*/ 0 w 2339340"/>
                <a:gd name="connsiteY22" fmla="*/ 2161461 h 6253401"/>
                <a:gd name="connsiteX23" fmla="*/ 11430 w 2339340"/>
                <a:gd name="connsiteY23" fmla="*/ 2268141 h 6253401"/>
                <a:gd name="connsiteX24" fmla="*/ 106680 w 2339340"/>
                <a:gd name="connsiteY24" fmla="*/ 2443401 h 6253401"/>
                <a:gd name="connsiteX25" fmla="*/ 243840 w 2339340"/>
                <a:gd name="connsiteY25" fmla="*/ 2611041 h 6253401"/>
                <a:gd name="connsiteX26" fmla="*/ 422910 w 2339340"/>
                <a:gd name="connsiteY26" fmla="*/ 2786301 h 6253401"/>
                <a:gd name="connsiteX27" fmla="*/ 609600 w 2339340"/>
                <a:gd name="connsiteY27" fmla="*/ 2946321 h 6253401"/>
                <a:gd name="connsiteX28" fmla="*/ 703183 w 2339340"/>
                <a:gd name="connsiteY28" fmla="*/ 3078956 h 6253401"/>
                <a:gd name="connsiteX29" fmla="*/ 711517 w 2339340"/>
                <a:gd name="connsiteY29" fmla="*/ 2800827 h 6253401"/>
                <a:gd name="connsiteX30" fmla="*/ 647700 w 2339340"/>
                <a:gd name="connsiteY30" fmla="*/ 2748201 h 6253401"/>
                <a:gd name="connsiteX31" fmla="*/ 541020 w 2339340"/>
                <a:gd name="connsiteY31" fmla="*/ 2553891 h 6253401"/>
                <a:gd name="connsiteX32" fmla="*/ 487680 w 2339340"/>
                <a:gd name="connsiteY32" fmla="*/ 2443401 h 6253401"/>
                <a:gd name="connsiteX33" fmla="*/ 293370 w 2339340"/>
                <a:gd name="connsiteY33" fmla="*/ 2222421 h 6253401"/>
                <a:gd name="connsiteX34" fmla="*/ 426720 w 2339340"/>
                <a:gd name="connsiteY34" fmla="*/ 2005251 h 6253401"/>
                <a:gd name="connsiteX35" fmla="*/ 483870 w 2339340"/>
                <a:gd name="connsiteY35" fmla="*/ 1894761 h 6253401"/>
                <a:gd name="connsiteX36" fmla="*/ 544830 w 2339340"/>
                <a:gd name="connsiteY36" fmla="*/ 1658541 h 6253401"/>
                <a:gd name="connsiteX37" fmla="*/ 636270 w 2339340"/>
                <a:gd name="connsiteY37" fmla="*/ 1913811 h 6253401"/>
                <a:gd name="connsiteX38" fmla="*/ 678180 w 2339340"/>
                <a:gd name="connsiteY38" fmla="*/ 2218611 h 6253401"/>
                <a:gd name="connsiteX39" fmla="*/ 689610 w 2339340"/>
                <a:gd name="connsiteY39" fmla="*/ 2504361 h 6253401"/>
                <a:gd name="connsiteX40" fmla="*/ 712470 w 2339340"/>
                <a:gd name="connsiteY40" fmla="*/ 2778681 h 6253401"/>
                <a:gd name="connsiteX41" fmla="*/ 701040 w 2339340"/>
                <a:gd name="connsiteY41" fmla="*/ 3193971 h 6253401"/>
                <a:gd name="connsiteX42" fmla="*/ 643890 w 2339340"/>
                <a:gd name="connsiteY42" fmla="*/ 3799761 h 6253401"/>
                <a:gd name="connsiteX43" fmla="*/ 613410 w 2339340"/>
                <a:gd name="connsiteY43" fmla="*/ 4272201 h 6253401"/>
                <a:gd name="connsiteX44" fmla="*/ 689610 w 2339340"/>
                <a:gd name="connsiteY44" fmla="*/ 4634151 h 6253401"/>
                <a:gd name="connsiteX45" fmla="*/ 803910 w 2339340"/>
                <a:gd name="connsiteY45" fmla="*/ 5232321 h 6253401"/>
                <a:gd name="connsiteX46" fmla="*/ 883920 w 2339340"/>
                <a:gd name="connsiteY46" fmla="*/ 5674281 h 6253401"/>
                <a:gd name="connsiteX47" fmla="*/ 872490 w 2339340"/>
                <a:gd name="connsiteY47" fmla="*/ 5700951 h 6253401"/>
                <a:gd name="connsiteX48" fmla="*/ 693420 w 2339340"/>
                <a:gd name="connsiteY48" fmla="*/ 5910501 h 6253401"/>
                <a:gd name="connsiteX49" fmla="*/ 541020 w 2339340"/>
                <a:gd name="connsiteY49" fmla="*/ 6108621 h 6253401"/>
                <a:gd name="connsiteX50" fmla="*/ 510540 w 2339340"/>
                <a:gd name="connsiteY50" fmla="*/ 6173391 h 6253401"/>
                <a:gd name="connsiteX51" fmla="*/ 701040 w 2339340"/>
                <a:gd name="connsiteY51" fmla="*/ 6108621 h 6253401"/>
                <a:gd name="connsiteX52" fmla="*/ 830580 w 2339340"/>
                <a:gd name="connsiteY52" fmla="*/ 6081951 h 6253401"/>
                <a:gd name="connsiteX53" fmla="*/ 952500 w 2339340"/>
                <a:gd name="connsiteY53" fmla="*/ 5990511 h 6253401"/>
                <a:gd name="connsiteX54" fmla="*/ 963930 w 2339340"/>
                <a:gd name="connsiteY54" fmla="*/ 5887641 h 6253401"/>
                <a:gd name="connsiteX55" fmla="*/ 1108710 w 2339340"/>
                <a:gd name="connsiteY55" fmla="*/ 5834301 h 6253401"/>
                <a:gd name="connsiteX56" fmla="*/ 1108710 w 2339340"/>
                <a:gd name="connsiteY56" fmla="*/ 5807631 h 6253401"/>
                <a:gd name="connsiteX57" fmla="*/ 1032510 w 2339340"/>
                <a:gd name="connsiteY57" fmla="*/ 5651421 h 6253401"/>
                <a:gd name="connsiteX58" fmla="*/ 1043940 w 2339340"/>
                <a:gd name="connsiteY58" fmla="*/ 5297091 h 6253401"/>
                <a:gd name="connsiteX59" fmla="*/ 1074420 w 2339340"/>
                <a:gd name="connsiteY59" fmla="*/ 4904661 h 6253401"/>
                <a:gd name="connsiteX60" fmla="*/ 1002030 w 2339340"/>
                <a:gd name="connsiteY60" fmla="*/ 4439841 h 6253401"/>
                <a:gd name="connsiteX61" fmla="*/ 1066800 w 2339340"/>
                <a:gd name="connsiteY61" fmla="*/ 4146471 h 6253401"/>
                <a:gd name="connsiteX62" fmla="*/ 1116330 w 2339340"/>
                <a:gd name="connsiteY62" fmla="*/ 3792141 h 6253401"/>
                <a:gd name="connsiteX63" fmla="*/ 1165860 w 2339340"/>
                <a:gd name="connsiteY63" fmla="*/ 3392091 h 6253401"/>
                <a:gd name="connsiteX64" fmla="*/ 1238250 w 2339340"/>
                <a:gd name="connsiteY64" fmla="*/ 3898821 h 6253401"/>
                <a:gd name="connsiteX65" fmla="*/ 1280160 w 2339340"/>
                <a:gd name="connsiteY65" fmla="*/ 4382691 h 6253401"/>
                <a:gd name="connsiteX66" fmla="*/ 1310640 w 2339340"/>
                <a:gd name="connsiteY66" fmla="*/ 4550331 h 6253401"/>
                <a:gd name="connsiteX67" fmla="*/ 1272540 w 2339340"/>
                <a:gd name="connsiteY67" fmla="*/ 4855131 h 6253401"/>
                <a:gd name="connsiteX68" fmla="*/ 1242060 w 2339340"/>
                <a:gd name="connsiteY68" fmla="*/ 5076111 h 6253401"/>
                <a:gd name="connsiteX69" fmla="*/ 1276350 w 2339340"/>
                <a:gd name="connsiteY69" fmla="*/ 5304711 h 6253401"/>
                <a:gd name="connsiteX70" fmla="*/ 1333500 w 2339340"/>
                <a:gd name="connsiteY70" fmla="*/ 5510451 h 6253401"/>
                <a:gd name="connsiteX71" fmla="*/ 1314450 w 2339340"/>
                <a:gd name="connsiteY71" fmla="*/ 5632371 h 6253401"/>
                <a:gd name="connsiteX72" fmla="*/ 1264920 w 2339340"/>
                <a:gd name="connsiteY72" fmla="*/ 5811441 h 6253401"/>
                <a:gd name="connsiteX73" fmla="*/ 1264920 w 2339340"/>
                <a:gd name="connsiteY73" fmla="*/ 5918121 h 6253401"/>
                <a:gd name="connsiteX74" fmla="*/ 1424940 w 2339340"/>
                <a:gd name="connsiteY74" fmla="*/ 6253401 h 6253401"/>
                <a:gd name="connsiteX75" fmla="*/ 1565910 w 2339340"/>
                <a:gd name="connsiteY75" fmla="*/ 6081951 h 6253401"/>
                <a:gd name="connsiteX76" fmla="*/ 1604010 w 2339340"/>
                <a:gd name="connsiteY76" fmla="*/ 6028611 h 6253401"/>
                <a:gd name="connsiteX77" fmla="*/ 1524000 w 2339340"/>
                <a:gd name="connsiteY77" fmla="*/ 5860971 h 6253401"/>
                <a:gd name="connsiteX78" fmla="*/ 1466850 w 2339340"/>
                <a:gd name="connsiteY78" fmla="*/ 5735241 h 6253401"/>
                <a:gd name="connsiteX79" fmla="*/ 1440180 w 2339340"/>
                <a:gd name="connsiteY79" fmla="*/ 5655231 h 6253401"/>
                <a:gd name="connsiteX80" fmla="*/ 1546860 w 2339340"/>
                <a:gd name="connsiteY80" fmla="*/ 5095161 h 6253401"/>
                <a:gd name="connsiteX81" fmla="*/ 1600200 w 2339340"/>
                <a:gd name="connsiteY81" fmla="*/ 4523661 h 6253401"/>
                <a:gd name="connsiteX82" fmla="*/ 1684020 w 2339340"/>
                <a:gd name="connsiteY82" fmla="*/ 4043601 h 6253401"/>
                <a:gd name="connsiteX83" fmla="*/ 1703070 w 2339340"/>
                <a:gd name="connsiteY83" fmla="*/ 3704511 h 6253401"/>
                <a:gd name="connsiteX84" fmla="*/ 1673305 w 2339340"/>
                <a:gd name="connsiteY84" fmla="*/ 3099436 h 6253401"/>
                <a:gd name="connsiteX85" fmla="*/ 1630680 w 2339340"/>
                <a:gd name="connsiteY85" fmla="*/ 2885361 h 6253401"/>
                <a:gd name="connsiteX86" fmla="*/ 1607820 w 2339340"/>
                <a:gd name="connsiteY86" fmla="*/ 2767251 h 6253401"/>
                <a:gd name="connsiteX87" fmla="*/ 1584960 w 2339340"/>
                <a:gd name="connsiteY87" fmla="*/ 2439591 h 6253401"/>
                <a:gd name="connsiteX88" fmla="*/ 1584960 w 2339340"/>
                <a:gd name="connsiteY88" fmla="*/ 2089071 h 6253401"/>
                <a:gd name="connsiteX89" fmla="*/ 1619250 w 2339340"/>
                <a:gd name="connsiteY89" fmla="*/ 1788081 h 6253401"/>
                <a:gd name="connsiteX90" fmla="*/ 1691640 w 2339340"/>
                <a:gd name="connsiteY90" fmla="*/ 1517571 h 6253401"/>
                <a:gd name="connsiteX91" fmla="*/ 1954530 w 2339340"/>
                <a:gd name="connsiteY91" fmla="*/ 1940481 h 6253401"/>
                <a:gd name="connsiteX92" fmla="*/ 2045970 w 2339340"/>
                <a:gd name="connsiteY92" fmla="*/ 2062401 h 6253401"/>
                <a:gd name="connsiteX93" fmla="*/ 1840230 w 2339340"/>
                <a:gd name="connsiteY93" fmla="*/ 2374821 h 6253401"/>
                <a:gd name="connsiteX94" fmla="*/ 1729740 w 2339340"/>
                <a:gd name="connsiteY94" fmla="*/ 2561511 h 6253401"/>
                <a:gd name="connsiteX95" fmla="*/ 1672590 w 2339340"/>
                <a:gd name="connsiteY95" fmla="*/ 2691051 h 6253401"/>
                <a:gd name="connsiteX96" fmla="*/ 1606391 w 2339340"/>
                <a:gd name="connsiteY96" fmla="*/ 2762727 h 6253401"/>
                <a:gd name="connsiteX97" fmla="*/ 1658302 w 2339340"/>
                <a:gd name="connsiteY97" fmla="*/ 3027046 h 6253401"/>
                <a:gd name="connsiteX98" fmla="*/ 1729740 w 2339340"/>
                <a:gd name="connsiteY98" fmla="*/ 2908221 h 6253401"/>
                <a:gd name="connsiteX99" fmla="*/ 1927860 w 2339340"/>
                <a:gd name="connsiteY99" fmla="*/ 2706291 h 6253401"/>
                <a:gd name="connsiteX100" fmla="*/ 2065020 w 2339340"/>
                <a:gd name="connsiteY100" fmla="*/ 2565321 h 6253401"/>
                <a:gd name="connsiteX101" fmla="*/ 2202180 w 2339340"/>
                <a:gd name="connsiteY101" fmla="*/ 2355771 h 6253401"/>
                <a:gd name="connsiteX102" fmla="*/ 2339340 w 2339340"/>
                <a:gd name="connsiteY102" fmla="*/ 2066211 h 6253401"/>
                <a:gd name="connsiteX103" fmla="*/ 2293620 w 2339340"/>
                <a:gd name="connsiteY103" fmla="*/ 1974771 h 6253401"/>
                <a:gd name="connsiteX104" fmla="*/ 2232660 w 2339340"/>
                <a:gd name="connsiteY104" fmla="*/ 1769031 h 6253401"/>
                <a:gd name="connsiteX105" fmla="*/ 2175510 w 2339340"/>
                <a:gd name="connsiteY105" fmla="*/ 1582341 h 6253401"/>
                <a:gd name="connsiteX106" fmla="*/ 2065020 w 2339340"/>
                <a:gd name="connsiteY106" fmla="*/ 1368981 h 6253401"/>
                <a:gd name="connsiteX107" fmla="*/ 1958340 w 2339340"/>
                <a:gd name="connsiteY107" fmla="*/ 1186101 h 6253401"/>
                <a:gd name="connsiteX108" fmla="*/ 1878330 w 2339340"/>
                <a:gd name="connsiteY108" fmla="*/ 1060371 h 6253401"/>
                <a:gd name="connsiteX109" fmla="*/ 1752600 w 2339340"/>
                <a:gd name="connsiteY109" fmla="*/ 991791 h 6253401"/>
                <a:gd name="connsiteX110" fmla="*/ 1645920 w 2339340"/>
                <a:gd name="connsiteY110" fmla="*/ 972741 h 6253401"/>
                <a:gd name="connsiteX111" fmla="*/ 1546860 w 2339340"/>
                <a:gd name="connsiteY111" fmla="*/ 938451 h 6253401"/>
                <a:gd name="connsiteX112" fmla="*/ 1276350 w 2339340"/>
                <a:gd name="connsiteY112" fmla="*/ 877491 h 6253401"/>
                <a:gd name="connsiteX113" fmla="*/ 1257300 w 2339340"/>
                <a:gd name="connsiteY113" fmla="*/ 755571 h 6253401"/>
                <a:gd name="connsiteX114" fmla="*/ 1325880 w 2339340"/>
                <a:gd name="connsiteY114" fmla="*/ 610791 h 6253401"/>
                <a:gd name="connsiteX115" fmla="*/ 1363980 w 2339340"/>
                <a:gd name="connsiteY115" fmla="*/ 553641 h 6253401"/>
                <a:gd name="connsiteX116" fmla="*/ 1352550 w 2339340"/>
                <a:gd name="connsiteY116" fmla="*/ 454581 h 6253401"/>
                <a:gd name="connsiteX117" fmla="*/ 1359455 w 2339340"/>
                <a:gd name="connsiteY117" fmla="*/ 267891 h 6253401"/>
                <a:gd name="connsiteX118" fmla="*/ 1311592 w 2339340"/>
                <a:gd name="connsiteY118" fmla="*/ 99775 h 6253401"/>
                <a:gd name="connsiteX119" fmla="*/ 1188720 w 2339340"/>
                <a:gd name="connsiteY119" fmla="*/ 54531 h 6253401"/>
                <a:gd name="connsiteX120" fmla="*/ 1021556 w 2339340"/>
                <a:gd name="connsiteY120" fmla="*/ 130255 h 6253401"/>
                <a:gd name="connsiteX121" fmla="*/ 1077992 w 2339340"/>
                <a:gd name="connsiteY121" fmla="*/ 0 h 6253401"/>
                <a:gd name="connsiteX0" fmla="*/ 1077992 w 2339340"/>
                <a:gd name="connsiteY0" fmla="*/ 0 h 6253401"/>
                <a:gd name="connsiteX1" fmla="*/ 970359 w 2339340"/>
                <a:gd name="connsiteY1" fmla="*/ 77867 h 6253401"/>
                <a:gd name="connsiteX2" fmla="*/ 967740 w 2339340"/>
                <a:gd name="connsiteY2" fmla="*/ 16431 h 6253401"/>
                <a:gd name="connsiteX3" fmla="*/ 872490 w 2339340"/>
                <a:gd name="connsiteY3" fmla="*/ 138351 h 6253401"/>
                <a:gd name="connsiteX4" fmla="*/ 849630 w 2339340"/>
                <a:gd name="connsiteY4" fmla="*/ 103347 h 6253401"/>
                <a:gd name="connsiteX5" fmla="*/ 804863 w 2339340"/>
                <a:gd name="connsiteY5" fmla="*/ 232886 h 6253401"/>
                <a:gd name="connsiteX6" fmla="*/ 782955 w 2339340"/>
                <a:gd name="connsiteY6" fmla="*/ 466725 h 6253401"/>
                <a:gd name="connsiteX7" fmla="*/ 754380 w 2339340"/>
                <a:gd name="connsiteY7" fmla="*/ 481251 h 6253401"/>
                <a:gd name="connsiteX8" fmla="*/ 781050 w 2339340"/>
                <a:gd name="connsiteY8" fmla="*/ 565071 h 6253401"/>
                <a:gd name="connsiteX9" fmla="*/ 822960 w 2339340"/>
                <a:gd name="connsiteY9" fmla="*/ 641271 h 6253401"/>
                <a:gd name="connsiteX10" fmla="*/ 887730 w 2339340"/>
                <a:gd name="connsiteY10" fmla="*/ 706041 h 6253401"/>
                <a:gd name="connsiteX11" fmla="*/ 925830 w 2339340"/>
                <a:gd name="connsiteY11" fmla="*/ 786051 h 6253401"/>
                <a:gd name="connsiteX12" fmla="*/ 925830 w 2339340"/>
                <a:gd name="connsiteY12" fmla="*/ 877491 h 6253401"/>
                <a:gd name="connsiteX13" fmla="*/ 803910 w 2339340"/>
                <a:gd name="connsiteY13" fmla="*/ 938451 h 6253401"/>
                <a:gd name="connsiteX14" fmla="*/ 701040 w 2339340"/>
                <a:gd name="connsiteY14" fmla="*/ 965121 h 6253401"/>
                <a:gd name="connsiteX15" fmla="*/ 556260 w 2339340"/>
                <a:gd name="connsiteY15" fmla="*/ 968931 h 6253401"/>
                <a:gd name="connsiteX16" fmla="*/ 403860 w 2339340"/>
                <a:gd name="connsiteY16" fmla="*/ 1018461 h 6253401"/>
                <a:gd name="connsiteX17" fmla="*/ 320040 w 2339340"/>
                <a:gd name="connsiteY17" fmla="*/ 1102281 h 6253401"/>
                <a:gd name="connsiteX18" fmla="*/ 247650 w 2339340"/>
                <a:gd name="connsiteY18" fmla="*/ 1292781 h 6253401"/>
                <a:gd name="connsiteX19" fmla="*/ 163830 w 2339340"/>
                <a:gd name="connsiteY19" fmla="*/ 1586151 h 6253401"/>
                <a:gd name="connsiteX20" fmla="*/ 83820 w 2339340"/>
                <a:gd name="connsiteY20" fmla="*/ 1799511 h 6253401"/>
                <a:gd name="connsiteX21" fmla="*/ 72390 w 2339340"/>
                <a:gd name="connsiteY21" fmla="*/ 1978581 h 6253401"/>
                <a:gd name="connsiteX22" fmla="*/ 0 w 2339340"/>
                <a:gd name="connsiteY22" fmla="*/ 2161461 h 6253401"/>
                <a:gd name="connsiteX23" fmla="*/ 11430 w 2339340"/>
                <a:gd name="connsiteY23" fmla="*/ 2268141 h 6253401"/>
                <a:gd name="connsiteX24" fmla="*/ 106680 w 2339340"/>
                <a:gd name="connsiteY24" fmla="*/ 2443401 h 6253401"/>
                <a:gd name="connsiteX25" fmla="*/ 243840 w 2339340"/>
                <a:gd name="connsiteY25" fmla="*/ 2611041 h 6253401"/>
                <a:gd name="connsiteX26" fmla="*/ 422910 w 2339340"/>
                <a:gd name="connsiteY26" fmla="*/ 2786301 h 6253401"/>
                <a:gd name="connsiteX27" fmla="*/ 609600 w 2339340"/>
                <a:gd name="connsiteY27" fmla="*/ 2946321 h 6253401"/>
                <a:gd name="connsiteX28" fmla="*/ 703183 w 2339340"/>
                <a:gd name="connsiteY28" fmla="*/ 3078956 h 6253401"/>
                <a:gd name="connsiteX29" fmla="*/ 711517 w 2339340"/>
                <a:gd name="connsiteY29" fmla="*/ 2800827 h 6253401"/>
                <a:gd name="connsiteX30" fmla="*/ 647700 w 2339340"/>
                <a:gd name="connsiteY30" fmla="*/ 2748201 h 6253401"/>
                <a:gd name="connsiteX31" fmla="*/ 541020 w 2339340"/>
                <a:gd name="connsiteY31" fmla="*/ 2553891 h 6253401"/>
                <a:gd name="connsiteX32" fmla="*/ 487680 w 2339340"/>
                <a:gd name="connsiteY32" fmla="*/ 2443401 h 6253401"/>
                <a:gd name="connsiteX33" fmla="*/ 293370 w 2339340"/>
                <a:gd name="connsiteY33" fmla="*/ 2222421 h 6253401"/>
                <a:gd name="connsiteX34" fmla="*/ 426720 w 2339340"/>
                <a:gd name="connsiteY34" fmla="*/ 2005251 h 6253401"/>
                <a:gd name="connsiteX35" fmla="*/ 483870 w 2339340"/>
                <a:gd name="connsiteY35" fmla="*/ 1894761 h 6253401"/>
                <a:gd name="connsiteX36" fmla="*/ 544830 w 2339340"/>
                <a:gd name="connsiteY36" fmla="*/ 1658541 h 6253401"/>
                <a:gd name="connsiteX37" fmla="*/ 636270 w 2339340"/>
                <a:gd name="connsiteY37" fmla="*/ 1913811 h 6253401"/>
                <a:gd name="connsiteX38" fmla="*/ 678180 w 2339340"/>
                <a:gd name="connsiteY38" fmla="*/ 2218611 h 6253401"/>
                <a:gd name="connsiteX39" fmla="*/ 689610 w 2339340"/>
                <a:gd name="connsiteY39" fmla="*/ 2504361 h 6253401"/>
                <a:gd name="connsiteX40" fmla="*/ 712470 w 2339340"/>
                <a:gd name="connsiteY40" fmla="*/ 2778681 h 6253401"/>
                <a:gd name="connsiteX41" fmla="*/ 701040 w 2339340"/>
                <a:gd name="connsiteY41" fmla="*/ 3193971 h 6253401"/>
                <a:gd name="connsiteX42" fmla="*/ 643890 w 2339340"/>
                <a:gd name="connsiteY42" fmla="*/ 3799761 h 6253401"/>
                <a:gd name="connsiteX43" fmla="*/ 613410 w 2339340"/>
                <a:gd name="connsiteY43" fmla="*/ 4272201 h 6253401"/>
                <a:gd name="connsiteX44" fmla="*/ 689610 w 2339340"/>
                <a:gd name="connsiteY44" fmla="*/ 4634151 h 6253401"/>
                <a:gd name="connsiteX45" fmla="*/ 803910 w 2339340"/>
                <a:gd name="connsiteY45" fmla="*/ 5232321 h 6253401"/>
                <a:gd name="connsiteX46" fmla="*/ 883920 w 2339340"/>
                <a:gd name="connsiteY46" fmla="*/ 5674281 h 6253401"/>
                <a:gd name="connsiteX47" fmla="*/ 872490 w 2339340"/>
                <a:gd name="connsiteY47" fmla="*/ 5700951 h 6253401"/>
                <a:gd name="connsiteX48" fmla="*/ 693420 w 2339340"/>
                <a:gd name="connsiteY48" fmla="*/ 5910501 h 6253401"/>
                <a:gd name="connsiteX49" fmla="*/ 541020 w 2339340"/>
                <a:gd name="connsiteY49" fmla="*/ 6108621 h 6253401"/>
                <a:gd name="connsiteX50" fmla="*/ 510540 w 2339340"/>
                <a:gd name="connsiteY50" fmla="*/ 6173391 h 6253401"/>
                <a:gd name="connsiteX51" fmla="*/ 701040 w 2339340"/>
                <a:gd name="connsiteY51" fmla="*/ 6108621 h 6253401"/>
                <a:gd name="connsiteX52" fmla="*/ 830580 w 2339340"/>
                <a:gd name="connsiteY52" fmla="*/ 6081951 h 6253401"/>
                <a:gd name="connsiteX53" fmla="*/ 952500 w 2339340"/>
                <a:gd name="connsiteY53" fmla="*/ 5990511 h 6253401"/>
                <a:gd name="connsiteX54" fmla="*/ 963930 w 2339340"/>
                <a:gd name="connsiteY54" fmla="*/ 5887641 h 6253401"/>
                <a:gd name="connsiteX55" fmla="*/ 1108710 w 2339340"/>
                <a:gd name="connsiteY55" fmla="*/ 5834301 h 6253401"/>
                <a:gd name="connsiteX56" fmla="*/ 1108710 w 2339340"/>
                <a:gd name="connsiteY56" fmla="*/ 5807631 h 6253401"/>
                <a:gd name="connsiteX57" fmla="*/ 1032510 w 2339340"/>
                <a:gd name="connsiteY57" fmla="*/ 5651421 h 6253401"/>
                <a:gd name="connsiteX58" fmla="*/ 1043940 w 2339340"/>
                <a:gd name="connsiteY58" fmla="*/ 5297091 h 6253401"/>
                <a:gd name="connsiteX59" fmla="*/ 1074420 w 2339340"/>
                <a:gd name="connsiteY59" fmla="*/ 4904661 h 6253401"/>
                <a:gd name="connsiteX60" fmla="*/ 1002030 w 2339340"/>
                <a:gd name="connsiteY60" fmla="*/ 4439841 h 6253401"/>
                <a:gd name="connsiteX61" fmla="*/ 1066800 w 2339340"/>
                <a:gd name="connsiteY61" fmla="*/ 4146471 h 6253401"/>
                <a:gd name="connsiteX62" fmla="*/ 1116330 w 2339340"/>
                <a:gd name="connsiteY62" fmla="*/ 3792141 h 6253401"/>
                <a:gd name="connsiteX63" fmla="*/ 1165860 w 2339340"/>
                <a:gd name="connsiteY63" fmla="*/ 3392091 h 6253401"/>
                <a:gd name="connsiteX64" fmla="*/ 1238250 w 2339340"/>
                <a:gd name="connsiteY64" fmla="*/ 3898821 h 6253401"/>
                <a:gd name="connsiteX65" fmla="*/ 1280160 w 2339340"/>
                <a:gd name="connsiteY65" fmla="*/ 4382691 h 6253401"/>
                <a:gd name="connsiteX66" fmla="*/ 1310640 w 2339340"/>
                <a:gd name="connsiteY66" fmla="*/ 4550331 h 6253401"/>
                <a:gd name="connsiteX67" fmla="*/ 1272540 w 2339340"/>
                <a:gd name="connsiteY67" fmla="*/ 4855131 h 6253401"/>
                <a:gd name="connsiteX68" fmla="*/ 1242060 w 2339340"/>
                <a:gd name="connsiteY68" fmla="*/ 5076111 h 6253401"/>
                <a:gd name="connsiteX69" fmla="*/ 1276350 w 2339340"/>
                <a:gd name="connsiteY69" fmla="*/ 5304711 h 6253401"/>
                <a:gd name="connsiteX70" fmla="*/ 1333500 w 2339340"/>
                <a:gd name="connsiteY70" fmla="*/ 5510451 h 6253401"/>
                <a:gd name="connsiteX71" fmla="*/ 1314450 w 2339340"/>
                <a:gd name="connsiteY71" fmla="*/ 5632371 h 6253401"/>
                <a:gd name="connsiteX72" fmla="*/ 1264920 w 2339340"/>
                <a:gd name="connsiteY72" fmla="*/ 5811441 h 6253401"/>
                <a:gd name="connsiteX73" fmla="*/ 1264920 w 2339340"/>
                <a:gd name="connsiteY73" fmla="*/ 5918121 h 6253401"/>
                <a:gd name="connsiteX74" fmla="*/ 1424940 w 2339340"/>
                <a:gd name="connsiteY74" fmla="*/ 6253401 h 6253401"/>
                <a:gd name="connsiteX75" fmla="*/ 1565910 w 2339340"/>
                <a:gd name="connsiteY75" fmla="*/ 6081951 h 6253401"/>
                <a:gd name="connsiteX76" fmla="*/ 1604010 w 2339340"/>
                <a:gd name="connsiteY76" fmla="*/ 6028611 h 6253401"/>
                <a:gd name="connsiteX77" fmla="*/ 1524000 w 2339340"/>
                <a:gd name="connsiteY77" fmla="*/ 5860971 h 6253401"/>
                <a:gd name="connsiteX78" fmla="*/ 1466850 w 2339340"/>
                <a:gd name="connsiteY78" fmla="*/ 5735241 h 6253401"/>
                <a:gd name="connsiteX79" fmla="*/ 1440180 w 2339340"/>
                <a:gd name="connsiteY79" fmla="*/ 5655231 h 6253401"/>
                <a:gd name="connsiteX80" fmla="*/ 1546860 w 2339340"/>
                <a:gd name="connsiteY80" fmla="*/ 5095161 h 6253401"/>
                <a:gd name="connsiteX81" fmla="*/ 1600200 w 2339340"/>
                <a:gd name="connsiteY81" fmla="*/ 4523661 h 6253401"/>
                <a:gd name="connsiteX82" fmla="*/ 1684020 w 2339340"/>
                <a:gd name="connsiteY82" fmla="*/ 4043601 h 6253401"/>
                <a:gd name="connsiteX83" fmla="*/ 1703070 w 2339340"/>
                <a:gd name="connsiteY83" fmla="*/ 3704511 h 6253401"/>
                <a:gd name="connsiteX84" fmla="*/ 1673305 w 2339340"/>
                <a:gd name="connsiteY84" fmla="*/ 3099436 h 6253401"/>
                <a:gd name="connsiteX85" fmla="*/ 1630680 w 2339340"/>
                <a:gd name="connsiteY85" fmla="*/ 2885361 h 6253401"/>
                <a:gd name="connsiteX86" fmla="*/ 1607820 w 2339340"/>
                <a:gd name="connsiteY86" fmla="*/ 2767251 h 6253401"/>
                <a:gd name="connsiteX87" fmla="*/ 1584960 w 2339340"/>
                <a:gd name="connsiteY87" fmla="*/ 2439591 h 6253401"/>
                <a:gd name="connsiteX88" fmla="*/ 1584960 w 2339340"/>
                <a:gd name="connsiteY88" fmla="*/ 2089071 h 6253401"/>
                <a:gd name="connsiteX89" fmla="*/ 1619250 w 2339340"/>
                <a:gd name="connsiteY89" fmla="*/ 1788081 h 6253401"/>
                <a:gd name="connsiteX90" fmla="*/ 1691640 w 2339340"/>
                <a:gd name="connsiteY90" fmla="*/ 1517571 h 6253401"/>
                <a:gd name="connsiteX91" fmla="*/ 1954530 w 2339340"/>
                <a:gd name="connsiteY91" fmla="*/ 1940481 h 6253401"/>
                <a:gd name="connsiteX92" fmla="*/ 2045970 w 2339340"/>
                <a:gd name="connsiteY92" fmla="*/ 2062401 h 6253401"/>
                <a:gd name="connsiteX93" fmla="*/ 1840230 w 2339340"/>
                <a:gd name="connsiteY93" fmla="*/ 2374821 h 6253401"/>
                <a:gd name="connsiteX94" fmla="*/ 1729740 w 2339340"/>
                <a:gd name="connsiteY94" fmla="*/ 2561511 h 6253401"/>
                <a:gd name="connsiteX95" fmla="*/ 1672590 w 2339340"/>
                <a:gd name="connsiteY95" fmla="*/ 2691051 h 6253401"/>
                <a:gd name="connsiteX96" fmla="*/ 1606391 w 2339340"/>
                <a:gd name="connsiteY96" fmla="*/ 2762727 h 6253401"/>
                <a:gd name="connsiteX97" fmla="*/ 1658302 w 2339340"/>
                <a:gd name="connsiteY97" fmla="*/ 3027046 h 6253401"/>
                <a:gd name="connsiteX98" fmla="*/ 1729740 w 2339340"/>
                <a:gd name="connsiteY98" fmla="*/ 2908221 h 6253401"/>
                <a:gd name="connsiteX99" fmla="*/ 1927860 w 2339340"/>
                <a:gd name="connsiteY99" fmla="*/ 2706291 h 6253401"/>
                <a:gd name="connsiteX100" fmla="*/ 2065020 w 2339340"/>
                <a:gd name="connsiteY100" fmla="*/ 2565321 h 6253401"/>
                <a:gd name="connsiteX101" fmla="*/ 2202180 w 2339340"/>
                <a:gd name="connsiteY101" fmla="*/ 2355771 h 6253401"/>
                <a:gd name="connsiteX102" fmla="*/ 2339340 w 2339340"/>
                <a:gd name="connsiteY102" fmla="*/ 2066211 h 6253401"/>
                <a:gd name="connsiteX103" fmla="*/ 2293620 w 2339340"/>
                <a:gd name="connsiteY103" fmla="*/ 1974771 h 6253401"/>
                <a:gd name="connsiteX104" fmla="*/ 2232660 w 2339340"/>
                <a:gd name="connsiteY104" fmla="*/ 1769031 h 6253401"/>
                <a:gd name="connsiteX105" fmla="*/ 2175510 w 2339340"/>
                <a:gd name="connsiteY105" fmla="*/ 1582341 h 6253401"/>
                <a:gd name="connsiteX106" fmla="*/ 2065020 w 2339340"/>
                <a:gd name="connsiteY106" fmla="*/ 1368981 h 6253401"/>
                <a:gd name="connsiteX107" fmla="*/ 1958340 w 2339340"/>
                <a:gd name="connsiteY107" fmla="*/ 1186101 h 6253401"/>
                <a:gd name="connsiteX108" fmla="*/ 1878330 w 2339340"/>
                <a:gd name="connsiteY108" fmla="*/ 1060371 h 6253401"/>
                <a:gd name="connsiteX109" fmla="*/ 1752600 w 2339340"/>
                <a:gd name="connsiteY109" fmla="*/ 991791 h 6253401"/>
                <a:gd name="connsiteX110" fmla="*/ 1645920 w 2339340"/>
                <a:gd name="connsiteY110" fmla="*/ 972741 h 6253401"/>
                <a:gd name="connsiteX111" fmla="*/ 1546860 w 2339340"/>
                <a:gd name="connsiteY111" fmla="*/ 938451 h 6253401"/>
                <a:gd name="connsiteX112" fmla="*/ 1276350 w 2339340"/>
                <a:gd name="connsiteY112" fmla="*/ 877491 h 6253401"/>
                <a:gd name="connsiteX113" fmla="*/ 1257300 w 2339340"/>
                <a:gd name="connsiteY113" fmla="*/ 755571 h 6253401"/>
                <a:gd name="connsiteX114" fmla="*/ 1325880 w 2339340"/>
                <a:gd name="connsiteY114" fmla="*/ 610791 h 6253401"/>
                <a:gd name="connsiteX115" fmla="*/ 1363980 w 2339340"/>
                <a:gd name="connsiteY115" fmla="*/ 553641 h 6253401"/>
                <a:gd name="connsiteX116" fmla="*/ 1352550 w 2339340"/>
                <a:gd name="connsiteY116" fmla="*/ 454581 h 6253401"/>
                <a:gd name="connsiteX117" fmla="*/ 1359455 w 2339340"/>
                <a:gd name="connsiteY117" fmla="*/ 267891 h 6253401"/>
                <a:gd name="connsiteX118" fmla="*/ 1311592 w 2339340"/>
                <a:gd name="connsiteY118" fmla="*/ 99775 h 6253401"/>
                <a:gd name="connsiteX119" fmla="*/ 1188720 w 2339340"/>
                <a:gd name="connsiteY119" fmla="*/ 54531 h 6253401"/>
                <a:gd name="connsiteX120" fmla="*/ 1072753 w 2339340"/>
                <a:gd name="connsiteY120" fmla="*/ 58817 h 6253401"/>
                <a:gd name="connsiteX121" fmla="*/ 1077992 w 2339340"/>
                <a:gd name="connsiteY121" fmla="*/ 0 h 6253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</a:cxnLst>
              <a:rect l="l" t="t" r="r" b="b"/>
              <a:pathLst>
                <a:path w="2339340" h="6253401">
                  <a:moveTo>
                    <a:pt x="1077992" y="0"/>
                  </a:moveTo>
                  <a:lnTo>
                    <a:pt x="970359" y="77867"/>
                  </a:lnTo>
                  <a:lnTo>
                    <a:pt x="967740" y="16431"/>
                  </a:lnTo>
                  <a:lnTo>
                    <a:pt x="872490" y="138351"/>
                  </a:lnTo>
                  <a:lnTo>
                    <a:pt x="849630" y="103347"/>
                  </a:lnTo>
                  <a:lnTo>
                    <a:pt x="804863" y="232886"/>
                  </a:lnTo>
                  <a:lnTo>
                    <a:pt x="782955" y="466725"/>
                  </a:lnTo>
                  <a:lnTo>
                    <a:pt x="754380" y="481251"/>
                  </a:lnTo>
                  <a:lnTo>
                    <a:pt x="781050" y="565071"/>
                  </a:lnTo>
                  <a:lnTo>
                    <a:pt x="822960" y="641271"/>
                  </a:lnTo>
                  <a:lnTo>
                    <a:pt x="887730" y="706041"/>
                  </a:lnTo>
                  <a:lnTo>
                    <a:pt x="925830" y="786051"/>
                  </a:lnTo>
                  <a:lnTo>
                    <a:pt x="925830" y="877491"/>
                  </a:lnTo>
                  <a:lnTo>
                    <a:pt x="803910" y="938451"/>
                  </a:lnTo>
                  <a:lnTo>
                    <a:pt x="701040" y="965121"/>
                  </a:lnTo>
                  <a:lnTo>
                    <a:pt x="556260" y="968931"/>
                  </a:lnTo>
                  <a:lnTo>
                    <a:pt x="403860" y="1018461"/>
                  </a:lnTo>
                  <a:lnTo>
                    <a:pt x="320040" y="1102281"/>
                  </a:lnTo>
                  <a:lnTo>
                    <a:pt x="247650" y="1292781"/>
                  </a:lnTo>
                  <a:lnTo>
                    <a:pt x="163830" y="1586151"/>
                  </a:lnTo>
                  <a:lnTo>
                    <a:pt x="83820" y="1799511"/>
                  </a:lnTo>
                  <a:lnTo>
                    <a:pt x="72390" y="1978581"/>
                  </a:lnTo>
                  <a:lnTo>
                    <a:pt x="0" y="2161461"/>
                  </a:lnTo>
                  <a:lnTo>
                    <a:pt x="11430" y="2268141"/>
                  </a:lnTo>
                  <a:lnTo>
                    <a:pt x="106680" y="2443401"/>
                  </a:lnTo>
                  <a:lnTo>
                    <a:pt x="243840" y="2611041"/>
                  </a:lnTo>
                  <a:lnTo>
                    <a:pt x="422910" y="2786301"/>
                  </a:lnTo>
                  <a:lnTo>
                    <a:pt x="609600" y="2946321"/>
                  </a:lnTo>
                  <a:lnTo>
                    <a:pt x="703183" y="3078956"/>
                  </a:lnTo>
                  <a:lnTo>
                    <a:pt x="711517" y="2800827"/>
                  </a:lnTo>
                  <a:lnTo>
                    <a:pt x="647700" y="2748201"/>
                  </a:lnTo>
                  <a:lnTo>
                    <a:pt x="541020" y="2553891"/>
                  </a:lnTo>
                  <a:lnTo>
                    <a:pt x="487680" y="2443401"/>
                  </a:lnTo>
                  <a:lnTo>
                    <a:pt x="293370" y="2222421"/>
                  </a:lnTo>
                  <a:lnTo>
                    <a:pt x="426720" y="2005251"/>
                  </a:lnTo>
                  <a:lnTo>
                    <a:pt x="483870" y="1894761"/>
                  </a:lnTo>
                  <a:lnTo>
                    <a:pt x="544830" y="1658541"/>
                  </a:lnTo>
                  <a:lnTo>
                    <a:pt x="636270" y="1913811"/>
                  </a:lnTo>
                  <a:lnTo>
                    <a:pt x="678180" y="2218611"/>
                  </a:lnTo>
                  <a:lnTo>
                    <a:pt x="689610" y="2504361"/>
                  </a:lnTo>
                  <a:lnTo>
                    <a:pt x="712470" y="2778681"/>
                  </a:lnTo>
                  <a:lnTo>
                    <a:pt x="701040" y="3193971"/>
                  </a:lnTo>
                  <a:lnTo>
                    <a:pt x="643890" y="3799761"/>
                  </a:lnTo>
                  <a:lnTo>
                    <a:pt x="613410" y="4272201"/>
                  </a:lnTo>
                  <a:lnTo>
                    <a:pt x="689610" y="4634151"/>
                  </a:lnTo>
                  <a:lnTo>
                    <a:pt x="803910" y="5232321"/>
                  </a:lnTo>
                  <a:lnTo>
                    <a:pt x="883920" y="5674281"/>
                  </a:lnTo>
                  <a:lnTo>
                    <a:pt x="872490" y="5700951"/>
                  </a:lnTo>
                  <a:lnTo>
                    <a:pt x="693420" y="5910501"/>
                  </a:lnTo>
                  <a:lnTo>
                    <a:pt x="541020" y="6108621"/>
                  </a:lnTo>
                  <a:lnTo>
                    <a:pt x="510540" y="6173391"/>
                  </a:lnTo>
                  <a:lnTo>
                    <a:pt x="701040" y="6108621"/>
                  </a:lnTo>
                  <a:lnTo>
                    <a:pt x="830580" y="6081951"/>
                  </a:lnTo>
                  <a:lnTo>
                    <a:pt x="952500" y="5990511"/>
                  </a:lnTo>
                  <a:lnTo>
                    <a:pt x="963930" y="5887641"/>
                  </a:lnTo>
                  <a:lnTo>
                    <a:pt x="1108710" y="5834301"/>
                  </a:lnTo>
                  <a:lnTo>
                    <a:pt x="1108710" y="5807631"/>
                  </a:lnTo>
                  <a:lnTo>
                    <a:pt x="1032510" y="5651421"/>
                  </a:lnTo>
                  <a:lnTo>
                    <a:pt x="1043940" y="5297091"/>
                  </a:lnTo>
                  <a:lnTo>
                    <a:pt x="1074420" y="4904661"/>
                  </a:lnTo>
                  <a:lnTo>
                    <a:pt x="1002030" y="4439841"/>
                  </a:lnTo>
                  <a:lnTo>
                    <a:pt x="1066800" y="4146471"/>
                  </a:lnTo>
                  <a:lnTo>
                    <a:pt x="1116330" y="3792141"/>
                  </a:lnTo>
                  <a:lnTo>
                    <a:pt x="1165860" y="3392091"/>
                  </a:lnTo>
                  <a:lnTo>
                    <a:pt x="1238250" y="3898821"/>
                  </a:lnTo>
                  <a:lnTo>
                    <a:pt x="1280160" y="4382691"/>
                  </a:lnTo>
                  <a:lnTo>
                    <a:pt x="1310640" y="4550331"/>
                  </a:lnTo>
                  <a:lnTo>
                    <a:pt x="1272540" y="4855131"/>
                  </a:lnTo>
                  <a:lnTo>
                    <a:pt x="1242060" y="5076111"/>
                  </a:lnTo>
                  <a:lnTo>
                    <a:pt x="1276350" y="5304711"/>
                  </a:lnTo>
                  <a:lnTo>
                    <a:pt x="1333500" y="5510451"/>
                  </a:lnTo>
                  <a:lnTo>
                    <a:pt x="1314450" y="5632371"/>
                  </a:lnTo>
                  <a:lnTo>
                    <a:pt x="1264920" y="5811441"/>
                  </a:lnTo>
                  <a:lnTo>
                    <a:pt x="1264920" y="5918121"/>
                  </a:lnTo>
                  <a:lnTo>
                    <a:pt x="1424940" y="6253401"/>
                  </a:lnTo>
                  <a:lnTo>
                    <a:pt x="1565910" y="6081951"/>
                  </a:lnTo>
                  <a:lnTo>
                    <a:pt x="1604010" y="6028611"/>
                  </a:lnTo>
                  <a:lnTo>
                    <a:pt x="1524000" y="5860971"/>
                  </a:lnTo>
                  <a:lnTo>
                    <a:pt x="1466850" y="5735241"/>
                  </a:lnTo>
                  <a:lnTo>
                    <a:pt x="1440180" y="5655231"/>
                  </a:lnTo>
                  <a:lnTo>
                    <a:pt x="1546860" y="5095161"/>
                  </a:lnTo>
                  <a:lnTo>
                    <a:pt x="1600200" y="4523661"/>
                  </a:lnTo>
                  <a:lnTo>
                    <a:pt x="1684020" y="4043601"/>
                  </a:lnTo>
                  <a:lnTo>
                    <a:pt x="1703070" y="3704511"/>
                  </a:lnTo>
                  <a:lnTo>
                    <a:pt x="1673305" y="3099436"/>
                  </a:lnTo>
                  <a:lnTo>
                    <a:pt x="1630680" y="2885361"/>
                  </a:lnTo>
                  <a:lnTo>
                    <a:pt x="1607820" y="2767251"/>
                  </a:lnTo>
                  <a:lnTo>
                    <a:pt x="1584960" y="2439591"/>
                  </a:lnTo>
                  <a:lnTo>
                    <a:pt x="1584960" y="2089071"/>
                  </a:lnTo>
                  <a:lnTo>
                    <a:pt x="1619250" y="1788081"/>
                  </a:lnTo>
                  <a:lnTo>
                    <a:pt x="1691640" y="1517571"/>
                  </a:lnTo>
                  <a:lnTo>
                    <a:pt x="1954530" y="1940481"/>
                  </a:lnTo>
                  <a:lnTo>
                    <a:pt x="2045970" y="2062401"/>
                  </a:lnTo>
                  <a:lnTo>
                    <a:pt x="1840230" y="2374821"/>
                  </a:lnTo>
                  <a:lnTo>
                    <a:pt x="1729740" y="2561511"/>
                  </a:lnTo>
                  <a:lnTo>
                    <a:pt x="1672590" y="2691051"/>
                  </a:lnTo>
                  <a:lnTo>
                    <a:pt x="1606391" y="2762727"/>
                  </a:lnTo>
                  <a:lnTo>
                    <a:pt x="1658302" y="3027046"/>
                  </a:lnTo>
                  <a:lnTo>
                    <a:pt x="1729740" y="2908221"/>
                  </a:lnTo>
                  <a:lnTo>
                    <a:pt x="1927860" y="2706291"/>
                  </a:lnTo>
                  <a:lnTo>
                    <a:pt x="2065020" y="2565321"/>
                  </a:lnTo>
                  <a:lnTo>
                    <a:pt x="2202180" y="2355771"/>
                  </a:lnTo>
                  <a:lnTo>
                    <a:pt x="2339340" y="2066211"/>
                  </a:lnTo>
                  <a:lnTo>
                    <a:pt x="2293620" y="1974771"/>
                  </a:lnTo>
                  <a:lnTo>
                    <a:pt x="2232660" y="1769031"/>
                  </a:lnTo>
                  <a:lnTo>
                    <a:pt x="2175510" y="1582341"/>
                  </a:lnTo>
                  <a:lnTo>
                    <a:pt x="2065020" y="1368981"/>
                  </a:lnTo>
                  <a:lnTo>
                    <a:pt x="1958340" y="1186101"/>
                  </a:lnTo>
                  <a:lnTo>
                    <a:pt x="1878330" y="1060371"/>
                  </a:lnTo>
                  <a:lnTo>
                    <a:pt x="1752600" y="991791"/>
                  </a:lnTo>
                  <a:lnTo>
                    <a:pt x="1645920" y="972741"/>
                  </a:lnTo>
                  <a:lnTo>
                    <a:pt x="1546860" y="938451"/>
                  </a:lnTo>
                  <a:lnTo>
                    <a:pt x="1276350" y="877491"/>
                  </a:lnTo>
                  <a:lnTo>
                    <a:pt x="1257300" y="755571"/>
                  </a:lnTo>
                  <a:lnTo>
                    <a:pt x="1325880" y="610791"/>
                  </a:lnTo>
                  <a:lnTo>
                    <a:pt x="1363980" y="553641"/>
                  </a:lnTo>
                  <a:lnTo>
                    <a:pt x="1352550" y="454581"/>
                  </a:lnTo>
                  <a:lnTo>
                    <a:pt x="1359455" y="267891"/>
                  </a:lnTo>
                  <a:cubicBezTo>
                    <a:pt x="1341119" y="213043"/>
                    <a:pt x="1327546" y="155814"/>
                    <a:pt x="1311592" y="99775"/>
                  </a:cubicBezTo>
                  <a:lnTo>
                    <a:pt x="1188720" y="54531"/>
                  </a:lnTo>
                  <a:lnTo>
                    <a:pt x="1072753" y="58817"/>
                  </a:lnTo>
                  <a:lnTo>
                    <a:pt x="1077992" y="0"/>
                  </a:lnTo>
                  <a:close/>
                </a:path>
              </a:pathLst>
            </a:custGeom>
            <a:solidFill>
              <a:srgbClr val="FFD85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l-PL"/>
            </a:p>
          </p:txBody>
        </p:sp>
        <p:pic>
          <p:nvPicPr>
            <p:cNvPr id="15" name="Obraz 14">
              <a:extLst>
                <a:ext uri="{FF2B5EF4-FFF2-40B4-BE49-F238E27FC236}">
                  <a16:creationId xmlns:a16="http://schemas.microsoft.com/office/drawing/2014/main" id="{63714F5F-6599-4CCC-8FAE-23A5CC75DE49}"/>
                </a:ext>
              </a:extLst>
            </p:cNvPr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094956" y="222074"/>
              <a:ext cx="2551181" cy="6723902"/>
            </a:xfrm>
            <a:prstGeom prst="rect">
              <a:avLst/>
            </a:prstGeom>
          </p:spPr>
        </p:pic>
      </p:grpSp>
      <p:grpSp>
        <p:nvGrpSpPr>
          <p:cNvPr id="16" name="Grupa 15">
            <a:extLst>
              <a:ext uri="{FF2B5EF4-FFF2-40B4-BE49-F238E27FC236}">
                <a16:creationId xmlns:a16="http://schemas.microsoft.com/office/drawing/2014/main" id="{BA6F30BF-2E54-4554-963F-2D0AA5EE8D62}"/>
              </a:ext>
            </a:extLst>
          </p:cNvPr>
          <p:cNvGrpSpPr/>
          <p:nvPr/>
        </p:nvGrpSpPr>
        <p:grpSpPr>
          <a:xfrm flipH="1">
            <a:off x="6776470" y="838619"/>
            <a:ext cx="2271879" cy="6237239"/>
            <a:chOff x="6623936" y="239180"/>
            <a:chExt cx="2490221" cy="6836678"/>
          </a:xfrm>
        </p:grpSpPr>
        <p:sp>
          <p:nvSpPr>
            <p:cNvPr id="17" name="Dowolny kształt: kształt 16">
              <a:extLst>
                <a:ext uri="{FF2B5EF4-FFF2-40B4-BE49-F238E27FC236}">
                  <a16:creationId xmlns:a16="http://schemas.microsoft.com/office/drawing/2014/main" id="{AF30726D-131F-4D44-B134-EF2F16F4B342}"/>
                </a:ext>
              </a:extLst>
            </p:cNvPr>
            <p:cNvSpPr/>
            <p:nvPr/>
          </p:nvSpPr>
          <p:spPr>
            <a:xfrm>
              <a:off x="6677970" y="1162050"/>
              <a:ext cx="2270768" cy="5453063"/>
            </a:xfrm>
            <a:custGeom>
              <a:avLst/>
              <a:gdLst>
                <a:gd name="connsiteX0" fmla="*/ 1381125 w 2271713"/>
                <a:gd name="connsiteY0" fmla="*/ 85725 h 5453063"/>
                <a:gd name="connsiteX1" fmla="*/ 1457325 w 2271713"/>
                <a:gd name="connsiteY1" fmla="*/ 200025 h 5453063"/>
                <a:gd name="connsiteX2" fmla="*/ 1443038 w 2271713"/>
                <a:gd name="connsiteY2" fmla="*/ 266700 h 5453063"/>
                <a:gd name="connsiteX3" fmla="*/ 1509713 w 2271713"/>
                <a:gd name="connsiteY3" fmla="*/ 466725 h 5453063"/>
                <a:gd name="connsiteX4" fmla="*/ 1495425 w 2271713"/>
                <a:gd name="connsiteY4" fmla="*/ 757238 h 5453063"/>
                <a:gd name="connsiteX5" fmla="*/ 1428750 w 2271713"/>
                <a:gd name="connsiteY5" fmla="*/ 928688 h 5453063"/>
                <a:gd name="connsiteX6" fmla="*/ 1581150 w 2271713"/>
                <a:gd name="connsiteY6" fmla="*/ 919163 h 5453063"/>
                <a:gd name="connsiteX7" fmla="*/ 1947863 w 2271713"/>
                <a:gd name="connsiteY7" fmla="*/ 1176338 h 5453063"/>
                <a:gd name="connsiteX8" fmla="*/ 2271713 w 2271713"/>
                <a:gd name="connsiteY8" fmla="*/ 1504950 h 5453063"/>
                <a:gd name="connsiteX9" fmla="*/ 2271713 w 2271713"/>
                <a:gd name="connsiteY9" fmla="*/ 1552575 h 5453063"/>
                <a:gd name="connsiteX10" fmla="*/ 1962150 w 2271713"/>
                <a:gd name="connsiteY10" fmla="*/ 1871663 h 5453063"/>
                <a:gd name="connsiteX11" fmla="*/ 1809750 w 2271713"/>
                <a:gd name="connsiteY11" fmla="*/ 1995488 h 5453063"/>
                <a:gd name="connsiteX12" fmla="*/ 1724025 w 2271713"/>
                <a:gd name="connsiteY12" fmla="*/ 1947863 h 5453063"/>
                <a:gd name="connsiteX13" fmla="*/ 2038350 w 2271713"/>
                <a:gd name="connsiteY13" fmla="*/ 1528763 h 5453063"/>
                <a:gd name="connsiteX14" fmla="*/ 1695450 w 2271713"/>
                <a:gd name="connsiteY14" fmla="*/ 1252538 h 5453063"/>
                <a:gd name="connsiteX15" fmla="*/ 1652588 w 2271713"/>
                <a:gd name="connsiteY15" fmla="*/ 1428750 h 5453063"/>
                <a:gd name="connsiteX16" fmla="*/ 1595438 w 2271713"/>
                <a:gd name="connsiteY16" fmla="*/ 1566863 h 5453063"/>
                <a:gd name="connsiteX17" fmla="*/ 1628775 w 2271713"/>
                <a:gd name="connsiteY17" fmla="*/ 1800225 h 5453063"/>
                <a:gd name="connsiteX18" fmla="*/ 1747838 w 2271713"/>
                <a:gd name="connsiteY18" fmla="*/ 1990725 h 5453063"/>
                <a:gd name="connsiteX19" fmla="*/ 1824038 w 2271713"/>
                <a:gd name="connsiteY19" fmla="*/ 2105025 h 5453063"/>
                <a:gd name="connsiteX20" fmla="*/ 1990725 w 2271713"/>
                <a:gd name="connsiteY20" fmla="*/ 2428875 h 5453063"/>
                <a:gd name="connsiteX21" fmla="*/ 1990725 w 2271713"/>
                <a:gd name="connsiteY21" fmla="*/ 2795588 h 5453063"/>
                <a:gd name="connsiteX22" fmla="*/ 1857375 w 2271713"/>
                <a:gd name="connsiteY22" fmla="*/ 3167063 h 5453063"/>
                <a:gd name="connsiteX23" fmla="*/ 1790700 w 2271713"/>
                <a:gd name="connsiteY23" fmla="*/ 3624263 h 5453063"/>
                <a:gd name="connsiteX24" fmla="*/ 1495425 w 2271713"/>
                <a:gd name="connsiteY24" fmla="*/ 4500563 h 5453063"/>
                <a:gd name="connsiteX25" fmla="*/ 1404938 w 2271713"/>
                <a:gd name="connsiteY25" fmla="*/ 4824413 h 5453063"/>
                <a:gd name="connsiteX26" fmla="*/ 1585913 w 2271713"/>
                <a:gd name="connsiteY26" fmla="*/ 5129213 h 5453063"/>
                <a:gd name="connsiteX27" fmla="*/ 1728788 w 2271713"/>
                <a:gd name="connsiteY27" fmla="*/ 5219700 h 5453063"/>
                <a:gd name="connsiteX28" fmla="*/ 1733550 w 2271713"/>
                <a:gd name="connsiteY28" fmla="*/ 5243513 h 5453063"/>
                <a:gd name="connsiteX29" fmla="*/ 1643063 w 2271713"/>
                <a:gd name="connsiteY29" fmla="*/ 5262563 h 5453063"/>
                <a:gd name="connsiteX30" fmla="*/ 1404938 w 2271713"/>
                <a:gd name="connsiteY30" fmla="*/ 5143500 h 5453063"/>
                <a:gd name="connsiteX31" fmla="*/ 1333500 w 2271713"/>
                <a:gd name="connsiteY31" fmla="*/ 5167313 h 5453063"/>
                <a:gd name="connsiteX32" fmla="*/ 1243013 w 2271713"/>
                <a:gd name="connsiteY32" fmla="*/ 5110163 h 5453063"/>
                <a:gd name="connsiteX33" fmla="*/ 1238250 w 2271713"/>
                <a:gd name="connsiteY33" fmla="*/ 5224463 h 5453063"/>
                <a:gd name="connsiteX34" fmla="*/ 1100138 w 2271713"/>
                <a:gd name="connsiteY34" fmla="*/ 5453063 h 5453063"/>
                <a:gd name="connsiteX35" fmla="*/ 1038225 w 2271713"/>
                <a:gd name="connsiteY35" fmla="*/ 5453063 h 5453063"/>
                <a:gd name="connsiteX36" fmla="*/ 1023938 w 2271713"/>
                <a:gd name="connsiteY36" fmla="*/ 5148263 h 5453063"/>
                <a:gd name="connsiteX37" fmla="*/ 1185863 w 2271713"/>
                <a:gd name="connsiteY37" fmla="*/ 4848225 h 5453063"/>
                <a:gd name="connsiteX38" fmla="*/ 1271588 w 2271713"/>
                <a:gd name="connsiteY38" fmla="*/ 4095750 h 5453063"/>
                <a:gd name="connsiteX39" fmla="*/ 1419225 w 2271713"/>
                <a:gd name="connsiteY39" fmla="*/ 3509963 h 5453063"/>
                <a:gd name="connsiteX40" fmla="*/ 1262063 w 2271713"/>
                <a:gd name="connsiteY40" fmla="*/ 3328988 h 5453063"/>
                <a:gd name="connsiteX41" fmla="*/ 1147763 w 2271713"/>
                <a:gd name="connsiteY41" fmla="*/ 2981325 h 5453063"/>
                <a:gd name="connsiteX42" fmla="*/ 1066800 w 2271713"/>
                <a:gd name="connsiteY42" fmla="*/ 2671763 h 5453063"/>
                <a:gd name="connsiteX43" fmla="*/ 1128713 w 2271713"/>
                <a:gd name="connsiteY43" fmla="*/ 2085975 h 5453063"/>
                <a:gd name="connsiteX44" fmla="*/ 957263 w 2271713"/>
                <a:gd name="connsiteY44" fmla="*/ 1604963 h 5453063"/>
                <a:gd name="connsiteX45" fmla="*/ 852488 w 2271713"/>
                <a:gd name="connsiteY45" fmla="*/ 1490663 h 5453063"/>
                <a:gd name="connsiteX46" fmla="*/ 785813 w 2271713"/>
                <a:gd name="connsiteY46" fmla="*/ 2143125 h 5453063"/>
                <a:gd name="connsiteX47" fmla="*/ 962025 w 2271713"/>
                <a:gd name="connsiteY47" fmla="*/ 2586038 h 5453063"/>
                <a:gd name="connsiteX48" fmla="*/ 1004888 w 2271713"/>
                <a:gd name="connsiteY48" fmla="*/ 2790825 h 5453063"/>
                <a:gd name="connsiteX49" fmla="*/ 1066800 w 2271713"/>
                <a:gd name="connsiteY49" fmla="*/ 2843213 h 5453063"/>
                <a:gd name="connsiteX50" fmla="*/ 1066800 w 2271713"/>
                <a:gd name="connsiteY50" fmla="*/ 3071813 h 5453063"/>
                <a:gd name="connsiteX51" fmla="*/ 1023938 w 2271713"/>
                <a:gd name="connsiteY51" fmla="*/ 3167063 h 5453063"/>
                <a:gd name="connsiteX52" fmla="*/ 828675 w 2271713"/>
                <a:gd name="connsiteY52" fmla="*/ 3171825 h 5453063"/>
                <a:gd name="connsiteX53" fmla="*/ 766763 w 2271713"/>
                <a:gd name="connsiteY53" fmla="*/ 3062288 h 5453063"/>
                <a:gd name="connsiteX54" fmla="*/ 828675 w 2271713"/>
                <a:gd name="connsiteY54" fmla="*/ 2947988 h 5453063"/>
                <a:gd name="connsiteX55" fmla="*/ 904875 w 2271713"/>
                <a:gd name="connsiteY55" fmla="*/ 2957513 h 5453063"/>
                <a:gd name="connsiteX56" fmla="*/ 914400 w 2271713"/>
                <a:gd name="connsiteY56" fmla="*/ 2909888 h 5453063"/>
                <a:gd name="connsiteX57" fmla="*/ 738188 w 2271713"/>
                <a:gd name="connsiteY57" fmla="*/ 2481263 h 5453063"/>
                <a:gd name="connsiteX58" fmla="*/ 619125 w 2271713"/>
                <a:gd name="connsiteY58" fmla="*/ 2209800 h 5453063"/>
                <a:gd name="connsiteX59" fmla="*/ 619125 w 2271713"/>
                <a:gd name="connsiteY59" fmla="*/ 1395413 h 5453063"/>
                <a:gd name="connsiteX60" fmla="*/ 523875 w 2271713"/>
                <a:gd name="connsiteY60" fmla="*/ 1600200 h 5453063"/>
                <a:gd name="connsiteX61" fmla="*/ 357188 w 2271713"/>
                <a:gd name="connsiteY61" fmla="*/ 1747838 h 5453063"/>
                <a:gd name="connsiteX62" fmla="*/ 161925 w 2271713"/>
                <a:gd name="connsiteY62" fmla="*/ 1938338 h 5453063"/>
                <a:gd name="connsiteX63" fmla="*/ 152400 w 2271713"/>
                <a:gd name="connsiteY63" fmla="*/ 1981200 h 5453063"/>
                <a:gd name="connsiteX64" fmla="*/ 133350 w 2271713"/>
                <a:gd name="connsiteY64" fmla="*/ 2176463 h 5453063"/>
                <a:gd name="connsiteX65" fmla="*/ 142875 w 2271713"/>
                <a:gd name="connsiteY65" fmla="*/ 2271713 h 5453063"/>
                <a:gd name="connsiteX66" fmla="*/ 23813 w 2271713"/>
                <a:gd name="connsiteY66" fmla="*/ 2128838 h 5453063"/>
                <a:gd name="connsiteX67" fmla="*/ 0 w 2271713"/>
                <a:gd name="connsiteY67" fmla="*/ 1824038 h 5453063"/>
                <a:gd name="connsiteX68" fmla="*/ 114300 w 2271713"/>
                <a:gd name="connsiteY68" fmla="*/ 1576388 h 5453063"/>
                <a:gd name="connsiteX69" fmla="*/ 233363 w 2271713"/>
                <a:gd name="connsiteY69" fmla="*/ 1343025 h 5453063"/>
                <a:gd name="connsiteX70" fmla="*/ 566738 w 2271713"/>
                <a:gd name="connsiteY70" fmla="*/ 1152525 h 5453063"/>
                <a:gd name="connsiteX71" fmla="*/ 585788 w 2271713"/>
                <a:gd name="connsiteY71" fmla="*/ 990600 h 5453063"/>
                <a:gd name="connsiteX72" fmla="*/ 585788 w 2271713"/>
                <a:gd name="connsiteY72" fmla="*/ 742950 h 5453063"/>
                <a:gd name="connsiteX73" fmla="*/ 676275 w 2271713"/>
                <a:gd name="connsiteY73" fmla="*/ 404813 h 5453063"/>
                <a:gd name="connsiteX74" fmla="*/ 866775 w 2271713"/>
                <a:gd name="connsiteY74" fmla="*/ 119063 h 5453063"/>
                <a:gd name="connsiteX75" fmla="*/ 1123950 w 2271713"/>
                <a:gd name="connsiteY75" fmla="*/ 0 h 5453063"/>
                <a:gd name="connsiteX76" fmla="*/ 1381125 w 2271713"/>
                <a:gd name="connsiteY76" fmla="*/ 85725 h 5453063"/>
                <a:gd name="connsiteX0" fmla="*/ 1381125 w 2271713"/>
                <a:gd name="connsiteY0" fmla="*/ 85725 h 5453063"/>
                <a:gd name="connsiteX1" fmla="*/ 1457325 w 2271713"/>
                <a:gd name="connsiteY1" fmla="*/ 200025 h 5453063"/>
                <a:gd name="connsiteX2" fmla="*/ 1443038 w 2271713"/>
                <a:gd name="connsiteY2" fmla="*/ 266700 h 5453063"/>
                <a:gd name="connsiteX3" fmla="*/ 1509713 w 2271713"/>
                <a:gd name="connsiteY3" fmla="*/ 466725 h 5453063"/>
                <a:gd name="connsiteX4" fmla="*/ 1495425 w 2271713"/>
                <a:gd name="connsiteY4" fmla="*/ 757238 h 5453063"/>
                <a:gd name="connsiteX5" fmla="*/ 1428750 w 2271713"/>
                <a:gd name="connsiteY5" fmla="*/ 928688 h 5453063"/>
                <a:gd name="connsiteX6" fmla="*/ 1581150 w 2271713"/>
                <a:gd name="connsiteY6" fmla="*/ 919163 h 5453063"/>
                <a:gd name="connsiteX7" fmla="*/ 1947863 w 2271713"/>
                <a:gd name="connsiteY7" fmla="*/ 1176338 h 5453063"/>
                <a:gd name="connsiteX8" fmla="*/ 2271713 w 2271713"/>
                <a:gd name="connsiteY8" fmla="*/ 1504950 h 5453063"/>
                <a:gd name="connsiteX9" fmla="*/ 2271713 w 2271713"/>
                <a:gd name="connsiteY9" fmla="*/ 1552575 h 5453063"/>
                <a:gd name="connsiteX10" fmla="*/ 1962150 w 2271713"/>
                <a:gd name="connsiteY10" fmla="*/ 1871663 h 5453063"/>
                <a:gd name="connsiteX11" fmla="*/ 1809750 w 2271713"/>
                <a:gd name="connsiteY11" fmla="*/ 1995488 h 5453063"/>
                <a:gd name="connsiteX12" fmla="*/ 1724025 w 2271713"/>
                <a:gd name="connsiteY12" fmla="*/ 1947863 h 5453063"/>
                <a:gd name="connsiteX13" fmla="*/ 2038350 w 2271713"/>
                <a:gd name="connsiteY13" fmla="*/ 1528763 h 5453063"/>
                <a:gd name="connsiteX14" fmla="*/ 1695450 w 2271713"/>
                <a:gd name="connsiteY14" fmla="*/ 1252538 h 5453063"/>
                <a:gd name="connsiteX15" fmla="*/ 1652588 w 2271713"/>
                <a:gd name="connsiteY15" fmla="*/ 1428750 h 5453063"/>
                <a:gd name="connsiteX16" fmla="*/ 1595438 w 2271713"/>
                <a:gd name="connsiteY16" fmla="*/ 1566863 h 5453063"/>
                <a:gd name="connsiteX17" fmla="*/ 1628775 w 2271713"/>
                <a:gd name="connsiteY17" fmla="*/ 1800225 h 5453063"/>
                <a:gd name="connsiteX18" fmla="*/ 1747838 w 2271713"/>
                <a:gd name="connsiteY18" fmla="*/ 1990725 h 5453063"/>
                <a:gd name="connsiteX19" fmla="*/ 1824038 w 2271713"/>
                <a:gd name="connsiteY19" fmla="*/ 2105025 h 5453063"/>
                <a:gd name="connsiteX20" fmla="*/ 1990725 w 2271713"/>
                <a:gd name="connsiteY20" fmla="*/ 2428875 h 5453063"/>
                <a:gd name="connsiteX21" fmla="*/ 1990725 w 2271713"/>
                <a:gd name="connsiteY21" fmla="*/ 2795588 h 5453063"/>
                <a:gd name="connsiteX22" fmla="*/ 1857375 w 2271713"/>
                <a:gd name="connsiteY22" fmla="*/ 3167063 h 5453063"/>
                <a:gd name="connsiteX23" fmla="*/ 1790700 w 2271713"/>
                <a:gd name="connsiteY23" fmla="*/ 3624263 h 5453063"/>
                <a:gd name="connsiteX24" fmla="*/ 1495425 w 2271713"/>
                <a:gd name="connsiteY24" fmla="*/ 4500563 h 5453063"/>
                <a:gd name="connsiteX25" fmla="*/ 1404938 w 2271713"/>
                <a:gd name="connsiteY25" fmla="*/ 4824413 h 5453063"/>
                <a:gd name="connsiteX26" fmla="*/ 1585913 w 2271713"/>
                <a:gd name="connsiteY26" fmla="*/ 5129213 h 5453063"/>
                <a:gd name="connsiteX27" fmla="*/ 1728788 w 2271713"/>
                <a:gd name="connsiteY27" fmla="*/ 5219700 h 5453063"/>
                <a:gd name="connsiteX28" fmla="*/ 1733550 w 2271713"/>
                <a:gd name="connsiteY28" fmla="*/ 5243513 h 5453063"/>
                <a:gd name="connsiteX29" fmla="*/ 1643063 w 2271713"/>
                <a:gd name="connsiteY29" fmla="*/ 5262563 h 5453063"/>
                <a:gd name="connsiteX30" fmla="*/ 1404938 w 2271713"/>
                <a:gd name="connsiteY30" fmla="*/ 5143500 h 5453063"/>
                <a:gd name="connsiteX31" fmla="*/ 1333500 w 2271713"/>
                <a:gd name="connsiteY31" fmla="*/ 5167313 h 5453063"/>
                <a:gd name="connsiteX32" fmla="*/ 1243013 w 2271713"/>
                <a:gd name="connsiteY32" fmla="*/ 5110163 h 5453063"/>
                <a:gd name="connsiteX33" fmla="*/ 1238250 w 2271713"/>
                <a:gd name="connsiteY33" fmla="*/ 5224463 h 5453063"/>
                <a:gd name="connsiteX34" fmla="*/ 1100138 w 2271713"/>
                <a:gd name="connsiteY34" fmla="*/ 5453063 h 5453063"/>
                <a:gd name="connsiteX35" fmla="*/ 1038225 w 2271713"/>
                <a:gd name="connsiteY35" fmla="*/ 5453063 h 5453063"/>
                <a:gd name="connsiteX36" fmla="*/ 1023938 w 2271713"/>
                <a:gd name="connsiteY36" fmla="*/ 5148263 h 5453063"/>
                <a:gd name="connsiteX37" fmla="*/ 1185863 w 2271713"/>
                <a:gd name="connsiteY37" fmla="*/ 4848225 h 5453063"/>
                <a:gd name="connsiteX38" fmla="*/ 1271588 w 2271713"/>
                <a:gd name="connsiteY38" fmla="*/ 4095750 h 5453063"/>
                <a:gd name="connsiteX39" fmla="*/ 1419225 w 2271713"/>
                <a:gd name="connsiteY39" fmla="*/ 3509963 h 5453063"/>
                <a:gd name="connsiteX40" fmla="*/ 1262063 w 2271713"/>
                <a:gd name="connsiteY40" fmla="*/ 3328988 h 5453063"/>
                <a:gd name="connsiteX41" fmla="*/ 1147763 w 2271713"/>
                <a:gd name="connsiteY41" fmla="*/ 2981325 h 5453063"/>
                <a:gd name="connsiteX42" fmla="*/ 1066800 w 2271713"/>
                <a:gd name="connsiteY42" fmla="*/ 2671763 h 5453063"/>
                <a:gd name="connsiteX43" fmla="*/ 1128713 w 2271713"/>
                <a:gd name="connsiteY43" fmla="*/ 2085975 h 5453063"/>
                <a:gd name="connsiteX44" fmla="*/ 957263 w 2271713"/>
                <a:gd name="connsiteY44" fmla="*/ 1604963 h 5453063"/>
                <a:gd name="connsiteX45" fmla="*/ 852488 w 2271713"/>
                <a:gd name="connsiteY45" fmla="*/ 1490663 h 5453063"/>
                <a:gd name="connsiteX46" fmla="*/ 785813 w 2271713"/>
                <a:gd name="connsiteY46" fmla="*/ 2143125 h 5453063"/>
                <a:gd name="connsiteX47" fmla="*/ 962025 w 2271713"/>
                <a:gd name="connsiteY47" fmla="*/ 2586038 h 5453063"/>
                <a:gd name="connsiteX48" fmla="*/ 1004888 w 2271713"/>
                <a:gd name="connsiteY48" fmla="*/ 2790825 h 5453063"/>
                <a:gd name="connsiteX49" fmla="*/ 1066800 w 2271713"/>
                <a:gd name="connsiteY49" fmla="*/ 2843213 h 5453063"/>
                <a:gd name="connsiteX50" fmla="*/ 1066800 w 2271713"/>
                <a:gd name="connsiteY50" fmla="*/ 3071813 h 5453063"/>
                <a:gd name="connsiteX51" fmla="*/ 1023938 w 2271713"/>
                <a:gd name="connsiteY51" fmla="*/ 3167063 h 5453063"/>
                <a:gd name="connsiteX52" fmla="*/ 828675 w 2271713"/>
                <a:gd name="connsiteY52" fmla="*/ 3171825 h 5453063"/>
                <a:gd name="connsiteX53" fmla="*/ 766763 w 2271713"/>
                <a:gd name="connsiteY53" fmla="*/ 3062288 h 5453063"/>
                <a:gd name="connsiteX54" fmla="*/ 828675 w 2271713"/>
                <a:gd name="connsiteY54" fmla="*/ 2947988 h 5453063"/>
                <a:gd name="connsiteX55" fmla="*/ 904875 w 2271713"/>
                <a:gd name="connsiteY55" fmla="*/ 2957513 h 5453063"/>
                <a:gd name="connsiteX56" fmla="*/ 914400 w 2271713"/>
                <a:gd name="connsiteY56" fmla="*/ 2909888 h 5453063"/>
                <a:gd name="connsiteX57" fmla="*/ 738188 w 2271713"/>
                <a:gd name="connsiteY57" fmla="*/ 2481263 h 5453063"/>
                <a:gd name="connsiteX58" fmla="*/ 619125 w 2271713"/>
                <a:gd name="connsiteY58" fmla="*/ 2209800 h 5453063"/>
                <a:gd name="connsiteX59" fmla="*/ 619125 w 2271713"/>
                <a:gd name="connsiteY59" fmla="*/ 1395413 h 5453063"/>
                <a:gd name="connsiteX60" fmla="*/ 523875 w 2271713"/>
                <a:gd name="connsiteY60" fmla="*/ 1600200 h 5453063"/>
                <a:gd name="connsiteX61" fmla="*/ 357188 w 2271713"/>
                <a:gd name="connsiteY61" fmla="*/ 1747838 h 5453063"/>
                <a:gd name="connsiteX62" fmla="*/ 161925 w 2271713"/>
                <a:gd name="connsiteY62" fmla="*/ 1938338 h 5453063"/>
                <a:gd name="connsiteX63" fmla="*/ 152400 w 2271713"/>
                <a:gd name="connsiteY63" fmla="*/ 1981200 h 5453063"/>
                <a:gd name="connsiteX64" fmla="*/ 133350 w 2271713"/>
                <a:gd name="connsiteY64" fmla="*/ 2176463 h 5453063"/>
                <a:gd name="connsiteX65" fmla="*/ 142875 w 2271713"/>
                <a:gd name="connsiteY65" fmla="*/ 2271713 h 5453063"/>
                <a:gd name="connsiteX66" fmla="*/ 23813 w 2271713"/>
                <a:gd name="connsiteY66" fmla="*/ 2128838 h 5453063"/>
                <a:gd name="connsiteX67" fmla="*/ 0 w 2271713"/>
                <a:gd name="connsiteY67" fmla="*/ 1824038 h 5453063"/>
                <a:gd name="connsiteX68" fmla="*/ 114300 w 2271713"/>
                <a:gd name="connsiteY68" fmla="*/ 1576388 h 5453063"/>
                <a:gd name="connsiteX69" fmla="*/ 233363 w 2271713"/>
                <a:gd name="connsiteY69" fmla="*/ 1376362 h 5453063"/>
                <a:gd name="connsiteX70" fmla="*/ 566738 w 2271713"/>
                <a:gd name="connsiteY70" fmla="*/ 1152525 h 5453063"/>
                <a:gd name="connsiteX71" fmla="*/ 585788 w 2271713"/>
                <a:gd name="connsiteY71" fmla="*/ 990600 h 5453063"/>
                <a:gd name="connsiteX72" fmla="*/ 585788 w 2271713"/>
                <a:gd name="connsiteY72" fmla="*/ 742950 h 5453063"/>
                <a:gd name="connsiteX73" fmla="*/ 676275 w 2271713"/>
                <a:gd name="connsiteY73" fmla="*/ 404813 h 5453063"/>
                <a:gd name="connsiteX74" fmla="*/ 866775 w 2271713"/>
                <a:gd name="connsiteY74" fmla="*/ 119063 h 5453063"/>
                <a:gd name="connsiteX75" fmla="*/ 1123950 w 2271713"/>
                <a:gd name="connsiteY75" fmla="*/ 0 h 5453063"/>
                <a:gd name="connsiteX76" fmla="*/ 1381125 w 2271713"/>
                <a:gd name="connsiteY76" fmla="*/ 85725 h 5453063"/>
                <a:gd name="connsiteX0" fmla="*/ 1381125 w 2271713"/>
                <a:gd name="connsiteY0" fmla="*/ 85725 h 5453063"/>
                <a:gd name="connsiteX1" fmla="*/ 1457325 w 2271713"/>
                <a:gd name="connsiteY1" fmla="*/ 200025 h 5453063"/>
                <a:gd name="connsiteX2" fmla="*/ 1443038 w 2271713"/>
                <a:gd name="connsiteY2" fmla="*/ 266700 h 5453063"/>
                <a:gd name="connsiteX3" fmla="*/ 1509713 w 2271713"/>
                <a:gd name="connsiteY3" fmla="*/ 466725 h 5453063"/>
                <a:gd name="connsiteX4" fmla="*/ 1495425 w 2271713"/>
                <a:gd name="connsiteY4" fmla="*/ 757238 h 5453063"/>
                <a:gd name="connsiteX5" fmla="*/ 1428750 w 2271713"/>
                <a:gd name="connsiteY5" fmla="*/ 928688 h 5453063"/>
                <a:gd name="connsiteX6" fmla="*/ 1581150 w 2271713"/>
                <a:gd name="connsiteY6" fmla="*/ 919163 h 5453063"/>
                <a:gd name="connsiteX7" fmla="*/ 1947863 w 2271713"/>
                <a:gd name="connsiteY7" fmla="*/ 1176338 h 5453063"/>
                <a:gd name="connsiteX8" fmla="*/ 2271713 w 2271713"/>
                <a:gd name="connsiteY8" fmla="*/ 1504950 h 5453063"/>
                <a:gd name="connsiteX9" fmla="*/ 2271713 w 2271713"/>
                <a:gd name="connsiteY9" fmla="*/ 1552575 h 5453063"/>
                <a:gd name="connsiteX10" fmla="*/ 1962150 w 2271713"/>
                <a:gd name="connsiteY10" fmla="*/ 1871663 h 5453063"/>
                <a:gd name="connsiteX11" fmla="*/ 1809750 w 2271713"/>
                <a:gd name="connsiteY11" fmla="*/ 1995488 h 5453063"/>
                <a:gd name="connsiteX12" fmla="*/ 1724025 w 2271713"/>
                <a:gd name="connsiteY12" fmla="*/ 1947863 h 5453063"/>
                <a:gd name="connsiteX13" fmla="*/ 2038350 w 2271713"/>
                <a:gd name="connsiteY13" fmla="*/ 1528763 h 5453063"/>
                <a:gd name="connsiteX14" fmla="*/ 1695450 w 2271713"/>
                <a:gd name="connsiteY14" fmla="*/ 1252538 h 5453063"/>
                <a:gd name="connsiteX15" fmla="*/ 1652588 w 2271713"/>
                <a:gd name="connsiteY15" fmla="*/ 1428750 h 5453063"/>
                <a:gd name="connsiteX16" fmla="*/ 1595438 w 2271713"/>
                <a:gd name="connsiteY16" fmla="*/ 1566863 h 5453063"/>
                <a:gd name="connsiteX17" fmla="*/ 1628775 w 2271713"/>
                <a:gd name="connsiteY17" fmla="*/ 1800225 h 5453063"/>
                <a:gd name="connsiteX18" fmla="*/ 1747838 w 2271713"/>
                <a:gd name="connsiteY18" fmla="*/ 1990725 h 5453063"/>
                <a:gd name="connsiteX19" fmla="*/ 1824038 w 2271713"/>
                <a:gd name="connsiteY19" fmla="*/ 2105025 h 5453063"/>
                <a:gd name="connsiteX20" fmla="*/ 1990725 w 2271713"/>
                <a:gd name="connsiteY20" fmla="*/ 2428875 h 5453063"/>
                <a:gd name="connsiteX21" fmla="*/ 1990725 w 2271713"/>
                <a:gd name="connsiteY21" fmla="*/ 2795588 h 5453063"/>
                <a:gd name="connsiteX22" fmla="*/ 1857375 w 2271713"/>
                <a:gd name="connsiteY22" fmla="*/ 3167063 h 5453063"/>
                <a:gd name="connsiteX23" fmla="*/ 1790700 w 2271713"/>
                <a:gd name="connsiteY23" fmla="*/ 3624263 h 5453063"/>
                <a:gd name="connsiteX24" fmla="*/ 1495425 w 2271713"/>
                <a:gd name="connsiteY24" fmla="*/ 4500563 h 5453063"/>
                <a:gd name="connsiteX25" fmla="*/ 1404938 w 2271713"/>
                <a:gd name="connsiteY25" fmla="*/ 4824413 h 5453063"/>
                <a:gd name="connsiteX26" fmla="*/ 1585913 w 2271713"/>
                <a:gd name="connsiteY26" fmla="*/ 5129213 h 5453063"/>
                <a:gd name="connsiteX27" fmla="*/ 1728788 w 2271713"/>
                <a:gd name="connsiteY27" fmla="*/ 5219700 h 5453063"/>
                <a:gd name="connsiteX28" fmla="*/ 1733550 w 2271713"/>
                <a:gd name="connsiteY28" fmla="*/ 5243513 h 5453063"/>
                <a:gd name="connsiteX29" fmla="*/ 1643063 w 2271713"/>
                <a:gd name="connsiteY29" fmla="*/ 5262563 h 5453063"/>
                <a:gd name="connsiteX30" fmla="*/ 1404938 w 2271713"/>
                <a:gd name="connsiteY30" fmla="*/ 5143500 h 5453063"/>
                <a:gd name="connsiteX31" fmla="*/ 1333500 w 2271713"/>
                <a:gd name="connsiteY31" fmla="*/ 5167313 h 5453063"/>
                <a:gd name="connsiteX32" fmla="*/ 1243013 w 2271713"/>
                <a:gd name="connsiteY32" fmla="*/ 5110163 h 5453063"/>
                <a:gd name="connsiteX33" fmla="*/ 1238250 w 2271713"/>
                <a:gd name="connsiteY33" fmla="*/ 5224463 h 5453063"/>
                <a:gd name="connsiteX34" fmla="*/ 1100138 w 2271713"/>
                <a:gd name="connsiteY34" fmla="*/ 5453063 h 5453063"/>
                <a:gd name="connsiteX35" fmla="*/ 1038225 w 2271713"/>
                <a:gd name="connsiteY35" fmla="*/ 5453063 h 5453063"/>
                <a:gd name="connsiteX36" fmla="*/ 1023938 w 2271713"/>
                <a:gd name="connsiteY36" fmla="*/ 5148263 h 5453063"/>
                <a:gd name="connsiteX37" fmla="*/ 1185863 w 2271713"/>
                <a:gd name="connsiteY37" fmla="*/ 4848225 h 5453063"/>
                <a:gd name="connsiteX38" fmla="*/ 1271588 w 2271713"/>
                <a:gd name="connsiteY38" fmla="*/ 4095750 h 5453063"/>
                <a:gd name="connsiteX39" fmla="*/ 1419225 w 2271713"/>
                <a:gd name="connsiteY39" fmla="*/ 3509963 h 5453063"/>
                <a:gd name="connsiteX40" fmla="*/ 1262063 w 2271713"/>
                <a:gd name="connsiteY40" fmla="*/ 3328988 h 5453063"/>
                <a:gd name="connsiteX41" fmla="*/ 1147763 w 2271713"/>
                <a:gd name="connsiteY41" fmla="*/ 2981325 h 5453063"/>
                <a:gd name="connsiteX42" fmla="*/ 1066800 w 2271713"/>
                <a:gd name="connsiteY42" fmla="*/ 2671763 h 5453063"/>
                <a:gd name="connsiteX43" fmla="*/ 1128713 w 2271713"/>
                <a:gd name="connsiteY43" fmla="*/ 2085975 h 5453063"/>
                <a:gd name="connsiteX44" fmla="*/ 957263 w 2271713"/>
                <a:gd name="connsiteY44" fmla="*/ 1604963 h 5453063"/>
                <a:gd name="connsiteX45" fmla="*/ 852488 w 2271713"/>
                <a:gd name="connsiteY45" fmla="*/ 1490663 h 5453063"/>
                <a:gd name="connsiteX46" fmla="*/ 785813 w 2271713"/>
                <a:gd name="connsiteY46" fmla="*/ 2143125 h 5453063"/>
                <a:gd name="connsiteX47" fmla="*/ 962025 w 2271713"/>
                <a:gd name="connsiteY47" fmla="*/ 2586038 h 5453063"/>
                <a:gd name="connsiteX48" fmla="*/ 1004888 w 2271713"/>
                <a:gd name="connsiteY48" fmla="*/ 2790825 h 5453063"/>
                <a:gd name="connsiteX49" fmla="*/ 1066800 w 2271713"/>
                <a:gd name="connsiteY49" fmla="*/ 2843213 h 5453063"/>
                <a:gd name="connsiteX50" fmla="*/ 1066800 w 2271713"/>
                <a:gd name="connsiteY50" fmla="*/ 3071813 h 5453063"/>
                <a:gd name="connsiteX51" fmla="*/ 1023938 w 2271713"/>
                <a:gd name="connsiteY51" fmla="*/ 3167063 h 5453063"/>
                <a:gd name="connsiteX52" fmla="*/ 828675 w 2271713"/>
                <a:gd name="connsiteY52" fmla="*/ 3171825 h 5453063"/>
                <a:gd name="connsiteX53" fmla="*/ 766763 w 2271713"/>
                <a:gd name="connsiteY53" fmla="*/ 3062288 h 5453063"/>
                <a:gd name="connsiteX54" fmla="*/ 828675 w 2271713"/>
                <a:gd name="connsiteY54" fmla="*/ 2947988 h 5453063"/>
                <a:gd name="connsiteX55" fmla="*/ 904875 w 2271713"/>
                <a:gd name="connsiteY55" fmla="*/ 2957513 h 5453063"/>
                <a:gd name="connsiteX56" fmla="*/ 914400 w 2271713"/>
                <a:gd name="connsiteY56" fmla="*/ 2909888 h 5453063"/>
                <a:gd name="connsiteX57" fmla="*/ 738188 w 2271713"/>
                <a:gd name="connsiteY57" fmla="*/ 2481263 h 5453063"/>
                <a:gd name="connsiteX58" fmla="*/ 619125 w 2271713"/>
                <a:gd name="connsiteY58" fmla="*/ 2209800 h 5453063"/>
                <a:gd name="connsiteX59" fmla="*/ 619125 w 2271713"/>
                <a:gd name="connsiteY59" fmla="*/ 1395413 h 5453063"/>
                <a:gd name="connsiteX60" fmla="*/ 523875 w 2271713"/>
                <a:gd name="connsiteY60" fmla="*/ 1600200 h 5453063"/>
                <a:gd name="connsiteX61" fmla="*/ 357188 w 2271713"/>
                <a:gd name="connsiteY61" fmla="*/ 1747838 h 5453063"/>
                <a:gd name="connsiteX62" fmla="*/ 161925 w 2271713"/>
                <a:gd name="connsiteY62" fmla="*/ 1938338 h 5453063"/>
                <a:gd name="connsiteX63" fmla="*/ 152400 w 2271713"/>
                <a:gd name="connsiteY63" fmla="*/ 1981200 h 5453063"/>
                <a:gd name="connsiteX64" fmla="*/ 133350 w 2271713"/>
                <a:gd name="connsiteY64" fmla="*/ 2176463 h 5453063"/>
                <a:gd name="connsiteX65" fmla="*/ 142875 w 2271713"/>
                <a:gd name="connsiteY65" fmla="*/ 2271713 h 5453063"/>
                <a:gd name="connsiteX66" fmla="*/ 23813 w 2271713"/>
                <a:gd name="connsiteY66" fmla="*/ 2128838 h 5453063"/>
                <a:gd name="connsiteX67" fmla="*/ 0 w 2271713"/>
                <a:gd name="connsiteY67" fmla="*/ 1824038 h 5453063"/>
                <a:gd name="connsiteX68" fmla="*/ 114300 w 2271713"/>
                <a:gd name="connsiteY68" fmla="*/ 1576388 h 5453063"/>
                <a:gd name="connsiteX69" fmla="*/ 233363 w 2271713"/>
                <a:gd name="connsiteY69" fmla="*/ 1376362 h 5453063"/>
                <a:gd name="connsiteX70" fmla="*/ 566738 w 2271713"/>
                <a:gd name="connsiteY70" fmla="*/ 1152525 h 5453063"/>
                <a:gd name="connsiteX71" fmla="*/ 585788 w 2271713"/>
                <a:gd name="connsiteY71" fmla="*/ 990600 h 5453063"/>
                <a:gd name="connsiteX72" fmla="*/ 585788 w 2271713"/>
                <a:gd name="connsiteY72" fmla="*/ 742950 h 5453063"/>
                <a:gd name="connsiteX73" fmla="*/ 676275 w 2271713"/>
                <a:gd name="connsiteY73" fmla="*/ 404813 h 5453063"/>
                <a:gd name="connsiteX74" fmla="*/ 866775 w 2271713"/>
                <a:gd name="connsiteY74" fmla="*/ 119063 h 5453063"/>
                <a:gd name="connsiteX75" fmla="*/ 1123950 w 2271713"/>
                <a:gd name="connsiteY75" fmla="*/ 0 h 5453063"/>
                <a:gd name="connsiteX76" fmla="*/ 1381125 w 2271713"/>
                <a:gd name="connsiteY76" fmla="*/ 85725 h 5453063"/>
                <a:gd name="connsiteX0" fmla="*/ 1381125 w 2271713"/>
                <a:gd name="connsiteY0" fmla="*/ 85725 h 5453063"/>
                <a:gd name="connsiteX1" fmla="*/ 1457325 w 2271713"/>
                <a:gd name="connsiteY1" fmla="*/ 200025 h 5453063"/>
                <a:gd name="connsiteX2" fmla="*/ 1443038 w 2271713"/>
                <a:gd name="connsiteY2" fmla="*/ 266700 h 5453063"/>
                <a:gd name="connsiteX3" fmla="*/ 1509713 w 2271713"/>
                <a:gd name="connsiteY3" fmla="*/ 466725 h 5453063"/>
                <a:gd name="connsiteX4" fmla="*/ 1495425 w 2271713"/>
                <a:gd name="connsiteY4" fmla="*/ 757238 h 5453063"/>
                <a:gd name="connsiteX5" fmla="*/ 1428750 w 2271713"/>
                <a:gd name="connsiteY5" fmla="*/ 928688 h 5453063"/>
                <a:gd name="connsiteX6" fmla="*/ 1581150 w 2271713"/>
                <a:gd name="connsiteY6" fmla="*/ 919163 h 5453063"/>
                <a:gd name="connsiteX7" fmla="*/ 1947863 w 2271713"/>
                <a:gd name="connsiteY7" fmla="*/ 1176338 h 5453063"/>
                <a:gd name="connsiteX8" fmla="*/ 2271713 w 2271713"/>
                <a:gd name="connsiteY8" fmla="*/ 1504950 h 5453063"/>
                <a:gd name="connsiteX9" fmla="*/ 2271713 w 2271713"/>
                <a:gd name="connsiteY9" fmla="*/ 1552575 h 5453063"/>
                <a:gd name="connsiteX10" fmla="*/ 1962150 w 2271713"/>
                <a:gd name="connsiteY10" fmla="*/ 1871663 h 5453063"/>
                <a:gd name="connsiteX11" fmla="*/ 1809750 w 2271713"/>
                <a:gd name="connsiteY11" fmla="*/ 1995488 h 5453063"/>
                <a:gd name="connsiteX12" fmla="*/ 1724025 w 2271713"/>
                <a:gd name="connsiteY12" fmla="*/ 1947863 h 5453063"/>
                <a:gd name="connsiteX13" fmla="*/ 2038350 w 2271713"/>
                <a:gd name="connsiteY13" fmla="*/ 1528763 h 5453063"/>
                <a:gd name="connsiteX14" fmla="*/ 1695450 w 2271713"/>
                <a:gd name="connsiteY14" fmla="*/ 1252538 h 5453063"/>
                <a:gd name="connsiteX15" fmla="*/ 1652588 w 2271713"/>
                <a:gd name="connsiteY15" fmla="*/ 1428750 h 5453063"/>
                <a:gd name="connsiteX16" fmla="*/ 1595438 w 2271713"/>
                <a:gd name="connsiteY16" fmla="*/ 1566863 h 5453063"/>
                <a:gd name="connsiteX17" fmla="*/ 1628775 w 2271713"/>
                <a:gd name="connsiteY17" fmla="*/ 1800225 h 5453063"/>
                <a:gd name="connsiteX18" fmla="*/ 1747838 w 2271713"/>
                <a:gd name="connsiteY18" fmla="*/ 1990725 h 5453063"/>
                <a:gd name="connsiteX19" fmla="*/ 1824038 w 2271713"/>
                <a:gd name="connsiteY19" fmla="*/ 2105025 h 5453063"/>
                <a:gd name="connsiteX20" fmla="*/ 1990725 w 2271713"/>
                <a:gd name="connsiteY20" fmla="*/ 2428875 h 5453063"/>
                <a:gd name="connsiteX21" fmla="*/ 1990725 w 2271713"/>
                <a:gd name="connsiteY21" fmla="*/ 2795588 h 5453063"/>
                <a:gd name="connsiteX22" fmla="*/ 1857375 w 2271713"/>
                <a:gd name="connsiteY22" fmla="*/ 3167063 h 5453063"/>
                <a:gd name="connsiteX23" fmla="*/ 1790700 w 2271713"/>
                <a:gd name="connsiteY23" fmla="*/ 3624263 h 5453063"/>
                <a:gd name="connsiteX24" fmla="*/ 1495425 w 2271713"/>
                <a:gd name="connsiteY24" fmla="*/ 4500563 h 5453063"/>
                <a:gd name="connsiteX25" fmla="*/ 1404938 w 2271713"/>
                <a:gd name="connsiteY25" fmla="*/ 4824413 h 5453063"/>
                <a:gd name="connsiteX26" fmla="*/ 1585913 w 2271713"/>
                <a:gd name="connsiteY26" fmla="*/ 5129213 h 5453063"/>
                <a:gd name="connsiteX27" fmla="*/ 1728788 w 2271713"/>
                <a:gd name="connsiteY27" fmla="*/ 5219700 h 5453063"/>
                <a:gd name="connsiteX28" fmla="*/ 1733550 w 2271713"/>
                <a:gd name="connsiteY28" fmla="*/ 5243513 h 5453063"/>
                <a:gd name="connsiteX29" fmla="*/ 1643063 w 2271713"/>
                <a:gd name="connsiteY29" fmla="*/ 5262563 h 5453063"/>
                <a:gd name="connsiteX30" fmla="*/ 1404938 w 2271713"/>
                <a:gd name="connsiteY30" fmla="*/ 5143500 h 5453063"/>
                <a:gd name="connsiteX31" fmla="*/ 1333500 w 2271713"/>
                <a:gd name="connsiteY31" fmla="*/ 5167313 h 5453063"/>
                <a:gd name="connsiteX32" fmla="*/ 1243013 w 2271713"/>
                <a:gd name="connsiteY32" fmla="*/ 5110163 h 5453063"/>
                <a:gd name="connsiteX33" fmla="*/ 1238250 w 2271713"/>
                <a:gd name="connsiteY33" fmla="*/ 5224463 h 5453063"/>
                <a:gd name="connsiteX34" fmla="*/ 1100138 w 2271713"/>
                <a:gd name="connsiteY34" fmla="*/ 5453063 h 5453063"/>
                <a:gd name="connsiteX35" fmla="*/ 1038225 w 2271713"/>
                <a:gd name="connsiteY35" fmla="*/ 5453063 h 5453063"/>
                <a:gd name="connsiteX36" fmla="*/ 1023938 w 2271713"/>
                <a:gd name="connsiteY36" fmla="*/ 5148263 h 5453063"/>
                <a:gd name="connsiteX37" fmla="*/ 1185863 w 2271713"/>
                <a:gd name="connsiteY37" fmla="*/ 4848225 h 5453063"/>
                <a:gd name="connsiteX38" fmla="*/ 1271588 w 2271713"/>
                <a:gd name="connsiteY38" fmla="*/ 4095750 h 5453063"/>
                <a:gd name="connsiteX39" fmla="*/ 1419225 w 2271713"/>
                <a:gd name="connsiteY39" fmla="*/ 3509963 h 5453063"/>
                <a:gd name="connsiteX40" fmla="*/ 1262063 w 2271713"/>
                <a:gd name="connsiteY40" fmla="*/ 3328988 h 5453063"/>
                <a:gd name="connsiteX41" fmla="*/ 1147763 w 2271713"/>
                <a:gd name="connsiteY41" fmla="*/ 2981325 h 5453063"/>
                <a:gd name="connsiteX42" fmla="*/ 1066800 w 2271713"/>
                <a:gd name="connsiteY42" fmla="*/ 2671763 h 5453063"/>
                <a:gd name="connsiteX43" fmla="*/ 1128713 w 2271713"/>
                <a:gd name="connsiteY43" fmla="*/ 2085975 h 5453063"/>
                <a:gd name="connsiteX44" fmla="*/ 957263 w 2271713"/>
                <a:gd name="connsiteY44" fmla="*/ 1604963 h 5453063"/>
                <a:gd name="connsiteX45" fmla="*/ 852488 w 2271713"/>
                <a:gd name="connsiteY45" fmla="*/ 1490663 h 5453063"/>
                <a:gd name="connsiteX46" fmla="*/ 785813 w 2271713"/>
                <a:gd name="connsiteY46" fmla="*/ 2143125 h 5453063"/>
                <a:gd name="connsiteX47" fmla="*/ 962025 w 2271713"/>
                <a:gd name="connsiteY47" fmla="*/ 2586038 h 5453063"/>
                <a:gd name="connsiteX48" fmla="*/ 1004888 w 2271713"/>
                <a:gd name="connsiteY48" fmla="*/ 2790825 h 5453063"/>
                <a:gd name="connsiteX49" fmla="*/ 1066800 w 2271713"/>
                <a:gd name="connsiteY49" fmla="*/ 2843213 h 5453063"/>
                <a:gd name="connsiteX50" fmla="*/ 1066800 w 2271713"/>
                <a:gd name="connsiteY50" fmla="*/ 3071813 h 5453063"/>
                <a:gd name="connsiteX51" fmla="*/ 1023938 w 2271713"/>
                <a:gd name="connsiteY51" fmla="*/ 3167063 h 5453063"/>
                <a:gd name="connsiteX52" fmla="*/ 828675 w 2271713"/>
                <a:gd name="connsiteY52" fmla="*/ 3171825 h 5453063"/>
                <a:gd name="connsiteX53" fmla="*/ 766763 w 2271713"/>
                <a:gd name="connsiteY53" fmla="*/ 3062288 h 5453063"/>
                <a:gd name="connsiteX54" fmla="*/ 828675 w 2271713"/>
                <a:gd name="connsiteY54" fmla="*/ 2947988 h 5453063"/>
                <a:gd name="connsiteX55" fmla="*/ 904875 w 2271713"/>
                <a:gd name="connsiteY55" fmla="*/ 2957513 h 5453063"/>
                <a:gd name="connsiteX56" fmla="*/ 914400 w 2271713"/>
                <a:gd name="connsiteY56" fmla="*/ 2909888 h 5453063"/>
                <a:gd name="connsiteX57" fmla="*/ 738188 w 2271713"/>
                <a:gd name="connsiteY57" fmla="*/ 2481263 h 5453063"/>
                <a:gd name="connsiteX58" fmla="*/ 619125 w 2271713"/>
                <a:gd name="connsiteY58" fmla="*/ 2209800 h 5453063"/>
                <a:gd name="connsiteX59" fmla="*/ 619125 w 2271713"/>
                <a:gd name="connsiteY59" fmla="*/ 1395413 h 5453063"/>
                <a:gd name="connsiteX60" fmla="*/ 523875 w 2271713"/>
                <a:gd name="connsiteY60" fmla="*/ 1600200 h 5453063"/>
                <a:gd name="connsiteX61" fmla="*/ 357188 w 2271713"/>
                <a:gd name="connsiteY61" fmla="*/ 1747838 h 5453063"/>
                <a:gd name="connsiteX62" fmla="*/ 161925 w 2271713"/>
                <a:gd name="connsiteY62" fmla="*/ 1938338 h 5453063"/>
                <a:gd name="connsiteX63" fmla="*/ 152400 w 2271713"/>
                <a:gd name="connsiteY63" fmla="*/ 1981200 h 5453063"/>
                <a:gd name="connsiteX64" fmla="*/ 133350 w 2271713"/>
                <a:gd name="connsiteY64" fmla="*/ 2176463 h 5453063"/>
                <a:gd name="connsiteX65" fmla="*/ 142875 w 2271713"/>
                <a:gd name="connsiteY65" fmla="*/ 2271713 h 5453063"/>
                <a:gd name="connsiteX66" fmla="*/ 23813 w 2271713"/>
                <a:gd name="connsiteY66" fmla="*/ 2128838 h 5453063"/>
                <a:gd name="connsiteX67" fmla="*/ 0 w 2271713"/>
                <a:gd name="connsiteY67" fmla="*/ 1824038 h 5453063"/>
                <a:gd name="connsiteX68" fmla="*/ 114300 w 2271713"/>
                <a:gd name="connsiteY68" fmla="*/ 1576388 h 5453063"/>
                <a:gd name="connsiteX69" fmla="*/ 230982 w 2271713"/>
                <a:gd name="connsiteY69" fmla="*/ 1345406 h 5453063"/>
                <a:gd name="connsiteX70" fmla="*/ 566738 w 2271713"/>
                <a:gd name="connsiteY70" fmla="*/ 1152525 h 5453063"/>
                <a:gd name="connsiteX71" fmla="*/ 585788 w 2271713"/>
                <a:gd name="connsiteY71" fmla="*/ 990600 h 5453063"/>
                <a:gd name="connsiteX72" fmla="*/ 585788 w 2271713"/>
                <a:gd name="connsiteY72" fmla="*/ 742950 h 5453063"/>
                <a:gd name="connsiteX73" fmla="*/ 676275 w 2271713"/>
                <a:gd name="connsiteY73" fmla="*/ 404813 h 5453063"/>
                <a:gd name="connsiteX74" fmla="*/ 866775 w 2271713"/>
                <a:gd name="connsiteY74" fmla="*/ 119063 h 5453063"/>
                <a:gd name="connsiteX75" fmla="*/ 1123950 w 2271713"/>
                <a:gd name="connsiteY75" fmla="*/ 0 h 5453063"/>
                <a:gd name="connsiteX76" fmla="*/ 1381125 w 2271713"/>
                <a:gd name="connsiteY76" fmla="*/ 85725 h 5453063"/>
                <a:gd name="connsiteX0" fmla="*/ 1381125 w 2271713"/>
                <a:gd name="connsiteY0" fmla="*/ 85725 h 5453063"/>
                <a:gd name="connsiteX1" fmla="*/ 1457325 w 2271713"/>
                <a:gd name="connsiteY1" fmla="*/ 200025 h 5453063"/>
                <a:gd name="connsiteX2" fmla="*/ 1443038 w 2271713"/>
                <a:gd name="connsiteY2" fmla="*/ 266700 h 5453063"/>
                <a:gd name="connsiteX3" fmla="*/ 1509713 w 2271713"/>
                <a:gd name="connsiteY3" fmla="*/ 466725 h 5453063"/>
                <a:gd name="connsiteX4" fmla="*/ 1495425 w 2271713"/>
                <a:gd name="connsiteY4" fmla="*/ 757238 h 5453063"/>
                <a:gd name="connsiteX5" fmla="*/ 1428750 w 2271713"/>
                <a:gd name="connsiteY5" fmla="*/ 928688 h 5453063"/>
                <a:gd name="connsiteX6" fmla="*/ 1581150 w 2271713"/>
                <a:gd name="connsiteY6" fmla="*/ 919163 h 5453063"/>
                <a:gd name="connsiteX7" fmla="*/ 1947863 w 2271713"/>
                <a:gd name="connsiteY7" fmla="*/ 1176338 h 5453063"/>
                <a:gd name="connsiteX8" fmla="*/ 2271713 w 2271713"/>
                <a:gd name="connsiteY8" fmla="*/ 1504950 h 5453063"/>
                <a:gd name="connsiteX9" fmla="*/ 2271713 w 2271713"/>
                <a:gd name="connsiteY9" fmla="*/ 1552575 h 5453063"/>
                <a:gd name="connsiteX10" fmla="*/ 1962150 w 2271713"/>
                <a:gd name="connsiteY10" fmla="*/ 1871663 h 5453063"/>
                <a:gd name="connsiteX11" fmla="*/ 1809750 w 2271713"/>
                <a:gd name="connsiteY11" fmla="*/ 1995488 h 5453063"/>
                <a:gd name="connsiteX12" fmla="*/ 1724025 w 2271713"/>
                <a:gd name="connsiteY12" fmla="*/ 1947863 h 5453063"/>
                <a:gd name="connsiteX13" fmla="*/ 2038350 w 2271713"/>
                <a:gd name="connsiteY13" fmla="*/ 1528763 h 5453063"/>
                <a:gd name="connsiteX14" fmla="*/ 1695450 w 2271713"/>
                <a:gd name="connsiteY14" fmla="*/ 1252538 h 5453063"/>
                <a:gd name="connsiteX15" fmla="*/ 1652588 w 2271713"/>
                <a:gd name="connsiteY15" fmla="*/ 1428750 h 5453063"/>
                <a:gd name="connsiteX16" fmla="*/ 1595438 w 2271713"/>
                <a:gd name="connsiteY16" fmla="*/ 1566863 h 5453063"/>
                <a:gd name="connsiteX17" fmla="*/ 1628775 w 2271713"/>
                <a:gd name="connsiteY17" fmla="*/ 1800225 h 5453063"/>
                <a:gd name="connsiteX18" fmla="*/ 1747838 w 2271713"/>
                <a:gd name="connsiteY18" fmla="*/ 1990725 h 5453063"/>
                <a:gd name="connsiteX19" fmla="*/ 1824038 w 2271713"/>
                <a:gd name="connsiteY19" fmla="*/ 2105025 h 5453063"/>
                <a:gd name="connsiteX20" fmla="*/ 1990725 w 2271713"/>
                <a:gd name="connsiteY20" fmla="*/ 2428875 h 5453063"/>
                <a:gd name="connsiteX21" fmla="*/ 1990725 w 2271713"/>
                <a:gd name="connsiteY21" fmla="*/ 2795588 h 5453063"/>
                <a:gd name="connsiteX22" fmla="*/ 1857375 w 2271713"/>
                <a:gd name="connsiteY22" fmla="*/ 3167063 h 5453063"/>
                <a:gd name="connsiteX23" fmla="*/ 1790700 w 2271713"/>
                <a:gd name="connsiteY23" fmla="*/ 3624263 h 5453063"/>
                <a:gd name="connsiteX24" fmla="*/ 1495425 w 2271713"/>
                <a:gd name="connsiteY24" fmla="*/ 4500563 h 5453063"/>
                <a:gd name="connsiteX25" fmla="*/ 1404938 w 2271713"/>
                <a:gd name="connsiteY25" fmla="*/ 4824413 h 5453063"/>
                <a:gd name="connsiteX26" fmla="*/ 1585913 w 2271713"/>
                <a:gd name="connsiteY26" fmla="*/ 5129213 h 5453063"/>
                <a:gd name="connsiteX27" fmla="*/ 1728788 w 2271713"/>
                <a:gd name="connsiteY27" fmla="*/ 5219700 h 5453063"/>
                <a:gd name="connsiteX28" fmla="*/ 1733550 w 2271713"/>
                <a:gd name="connsiteY28" fmla="*/ 5243513 h 5453063"/>
                <a:gd name="connsiteX29" fmla="*/ 1643063 w 2271713"/>
                <a:gd name="connsiteY29" fmla="*/ 5262563 h 5453063"/>
                <a:gd name="connsiteX30" fmla="*/ 1404938 w 2271713"/>
                <a:gd name="connsiteY30" fmla="*/ 5143500 h 5453063"/>
                <a:gd name="connsiteX31" fmla="*/ 1333500 w 2271713"/>
                <a:gd name="connsiteY31" fmla="*/ 5167313 h 5453063"/>
                <a:gd name="connsiteX32" fmla="*/ 1243013 w 2271713"/>
                <a:gd name="connsiteY32" fmla="*/ 5110163 h 5453063"/>
                <a:gd name="connsiteX33" fmla="*/ 1238250 w 2271713"/>
                <a:gd name="connsiteY33" fmla="*/ 5224463 h 5453063"/>
                <a:gd name="connsiteX34" fmla="*/ 1100138 w 2271713"/>
                <a:gd name="connsiteY34" fmla="*/ 5453063 h 5453063"/>
                <a:gd name="connsiteX35" fmla="*/ 1038225 w 2271713"/>
                <a:gd name="connsiteY35" fmla="*/ 5453063 h 5453063"/>
                <a:gd name="connsiteX36" fmla="*/ 1023938 w 2271713"/>
                <a:gd name="connsiteY36" fmla="*/ 5148263 h 5453063"/>
                <a:gd name="connsiteX37" fmla="*/ 1185863 w 2271713"/>
                <a:gd name="connsiteY37" fmla="*/ 4848225 h 5453063"/>
                <a:gd name="connsiteX38" fmla="*/ 1271588 w 2271713"/>
                <a:gd name="connsiteY38" fmla="*/ 4095750 h 5453063"/>
                <a:gd name="connsiteX39" fmla="*/ 1419225 w 2271713"/>
                <a:gd name="connsiteY39" fmla="*/ 3509963 h 5453063"/>
                <a:gd name="connsiteX40" fmla="*/ 1262063 w 2271713"/>
                <a:gd name="connsiteY40" fmla="*/ 3328988 h 5453063"/>
                <a:gd name="connsiteX41" fmla="*/ 1147763 w 2271713"/>
                <a:gd name="connsiteY41" fmla="*/ 2981325 h 5453063"/>
                <a:gd name="connsiteX42" fmla="*/ 1066800 w 2271713"/>
                <a:gd name="connsiteY42" fmla="*/ 2671763 h 5453063"/>
                <a:gd name="connsiteX43" fmla="*/ 1128713 w 2271713"/>
                <a:gd name="connsiteY43" fmla="*/ 2085975 h 5453063"/>
                <a:gd name="connsiteX44" fmla="*/ 957263 w 2271713"/>
                <a:gd name="connsiteY44" fmla="*/ 1604963 h 5453063"/>
                <a:gd name="connsiteX45" fmla="*/ 852488 w 2271713"/>
                <a:gd name="connsiteY45" fmla="*/ 1490663 h 5453063"/>
                <a:gd name="connsiteX46" fmla="*/ 785813 w 2271713"/>
                <a:gd name="connsiteY46" fmla="*/ 2143125 h 5453063"/>
                <a:gd name="connsiteX47" fmla="*/ 962025 w 2271713"/>
                <a:gd name="connsiteY47" fmla="*/ 2586038 h 5453063"/>
                <a:gd name="connsiteX48" fmla="*/ 1004888 w 2271713"/>
                <a:gd name="connsiteY48" fmla="*/ 2790825 h 5453063"/>
                <a:gd name="connsiteX49" fmla="*/ 1066800 w 2271713"/>
                <a:gd name="connsiteY49" fmla="*/ 2843213 h 5453063"/>
                <a:gd name="connsiteX50" fmla="*/ 1066800 w 2271713"/>
                <a:gd name="connsiteY50" fmla="*/ 3071813 h 5453063"/>
                <a:gd name="connsiteX51" fmla="*/ 1023938 w 2271713"/>
                <a:gd name="connsiteY51" fmla="*/ 3167063 h 5453063"/>
                <a:gd name="connsiteX52" fmla="*/ 828675 w 2271713"/>
                <a:gd name="connsiteY52" fmla="*/ 3171825 h 5453063"/>
                <a:gd name="connsiteX53" fmla="*/ 766763 w 2271713"/>
                <a:gd name="connsiteY53" fmla="*/ 3062288 h 5453063"/>
                <a:gd name="connsiteX54" fmla="*/ 828675 w 2271713"/>
                <a:gd name="connsiteY54" fmla="*/ 2947988 h 5453063"/>
                <a:gd name="connsiteX55" fmla="*/ 904875 w 2271713"/>
                <a:gd name="connsiteY55" fmla="*/ 2957513 h 5453063"/>
                <a:gd name="connsiteX56" fmla="*/ 914400 w 2271713"/>
                <a:gd name="connsiteY56" fmla="*/ 2909888 h 5453063"/>
                <a:gd name="connsiteX57" fmla="*/ 738188 w 2271713"/>
                <a:gd name="connsiteY57" fmla="*/ 2481263 h 5453063"/>
                <a:gd name="connsiteX58" fmla="*/ 619125 w 2271713"/>
                <a:gd name="connsiteY58" fmla="*/ 2209800 h 5453063"/>
                <a:gd name="connsiteX59" fmla="*/ 619125 w 2271713"/>
                <a:gd name="connsiteY59" fmla="*/ 1395413 h 5453063"/>
                <a:gd name="connsiteX60" fmla="*/ 523875 w 2271713"/>
                <a:gd name="connsiteY60" fmla="*/ 1600200 h 5453063"/>
                <a:gd name="connsiteX61" fmla="*/ 357188 w 2271713"/>
                <a:gd name="connsiteY61" fmla="*/ 1747838 h 5453063"/>
                <a:gd name="connsiteX62" fmla="*/ 161925 w 2271713"/>
                <a:gd name="connsiteY62" fmla="*/ 1938338 h 5453063"/>
                <a:gd name="connsiteX63" fmla="*/ 152400 w 2271713"/>
                <a:gd name="connsiteY63" fmla="*/ 1981200 h 5453063"/>
                <a:gd name="connsiteX64" fmla="*/ 133350 w 2271713"/>
                <a:gd name="connsiteY64" fmla="*/ 2176463 h 5453063"/>
                <a:gd name="connsiteX65" fmla="*/ 142875 w 2271713"/>
                <a:gd name="connsiteY65" fmla="*/ 2271713 h 5453063"/>
                <a:gd name="connsiteX66" fmla="*/ 23813 w 2271713"/>
                <a:gd name="connsiteY66" fmla="*/ 2128838 h 5453063"/>
                <a:gd name="connsiteX67" fmla="*/ 0 w 2271713"/>
                <a:gd name="connsiteY67" fmla="*/ 1824038 h 5453063"/>
                <a:gd name="connsiteX68" fmla="*/ 85725 w 2271713"/>
                <a:gd name="connsiteY68" fmla="*/ 1576388 h 5453063"/>
                <a:gd name="connsiteX69" fmla="*/ 230982 w 2271713"/>
                <a:gd name="connsiteY69" fmla="*/ 1345406 h 5453063"/>
                <a:gd name="connsiteX70" fmla="*/ 566738 w 2271713"/>
                <a:gd name="connsiteY70" fmla="*/ 1152525 h 5453063"/>
                <a:gd name="connsiteX71" fmla="*/ 585788 w 2271713"/>
                <a:gd name="connsiteY71" fmla="*/ 990600 h 5453063"/>
                <a:gd name="connsiteX72" fmla="*/ 585788 w 2271713"/>
                <a:gd name="connsiteY72" fmla="*/ 742950 h 5453063"/>
                <a:gd name="connsiteX73" fmla="*/ 676275 w 2271713"/>
                <a:gd name="connsiteY73" fmla="*/ 404813 h 5453063"/>
                <a:gd name="connsiteX74" fmla="*/ 866775 w 2271713"/>
                <a:gd name="connsiteY74" fmla="*/ 119063 h 5453063"/>
                <a:gd name="connsiteX75" fmla="*/ 1123950 w 2271713"/>
                <a:gd name="connsiteY75" fmla="*/ 0 h 5453063"/>
                <a:gd name="connsiteX76" fmla="*/ 1381125 w 2271713"/>
                <a:gd name="connsiteY76" fmla="*/ 85725 h 5453063"/>
                <a:gd name="connsiteX0" fmla="*/ 1381125 w 2271713"/>
                <a:gd name="connsiteY0" fmla="*/ 85725 h 5453063"/>
                <a:gd name="connsiteX1" fmla="*/ 1457325 w 2271713"/>
                <a:gd name="connsiteY1" fmla="*/ 200025 h 5453063"/>
                <a:gd name="connsiteX2" fmla="*/ 1443038 w 2271713"/>
                <a:gd name="connsiteY2" fmla="*/ 266700 h 5453063"/>
                <a:gd name="connsiteX3" fmla="*/ 1509713 w 2271713"/>
                <a:gd name="connsiteY3" fmla="*/ 466725 h 5453063"/>
                <a:gd name="connsiteX4" fmla="*/ 1495425 w 2271713"/>
                <a:gd name="connsiteY4" fmla="*/ 757238 h 5453063"/>
                <a:gd name="connsiteX5" fmla="*/ 1428750 w 2271713"/>
                <a:gd name="connsiteY5" fmla="*/ 928688 h 5453063"/>
                <a:gd name="connsiteX6" fmla="*/ 1581150 w 2271713"/>
                <a:gd name="connsiteY6" fmla="*/ 919163 h 5453063"/>
                <a:gd name="connsiteX7" fmla="*/ 1947863 w 2271713"/>
                <a:gd name="connsiteY7" fmla="*/ 1176338 h 5453063"/>
                <a:gd name="connsiteX8" fmla="*/ 2271713 w 2271713"/>
                <a:gd name="connsiteY8" fmla="*/ 1504950 h 5453063"/>
                <a:gd name="connsiteX9" fmla="*/ 2271713 w 2271713"/>
                <a:gd name="connsiteY9" fmla="*/ 1552575 h 5453063"/>
                <a:gd name="connsiteX10" fmla="*/ 1962150 w 2271713"/>
                <a:gd name="connsiteY10" fmla="*/ 1871663 h 5453063"/>
                <a:gd name="connsiteX11" fmla="*/ 1809750 w 2271713"/>
                <a:gd name="connsiteY11" fmla="*/ 1995488 h 5453063"/>
                <a:gd name="connsiteX12" fmla="*/ 1724025 w 2271713"/>
                <a:gd name="connsiteY12" fmla="*/ 1947863 h 5453063"/>
                <a:gd name="connsiteX13" fmla="*/ 2038350 w 2271713"/>
                <a:gd name="connsiteY13" fmla="*/ 1528763 h 5453063"/>
                <a:gd name="connsiteX14" fmla="*/ 1695450 w 2271713"/>
                <a:gd name="connsiteY14" fmla="*/ 1252538 h 5453063"/>
                <a:gd name="connsiteX15" fmla="*/ 1652588 w 2271713"/>
                <a:gd name="connsiteY15" fmla="*/ 1428750 h 5453063"/>
                <a:gd name="connsiteX16" fmla="*/ 1595438 w 2271713"/>
                <a:gd name="connsiteY16" fmla="*/ 1566863 h 5453063"/>
                <a:gd name="connsiteX17" fmla="*/ 1628775 w 2271713"/>
                <a:gd name="connsiteY17" fmla="*/ 1800225 h 5453063"/>
                <a:gd name="connsiteX18" fmla="*/ 1747838 w 2271713"/>
                <a:gd name="connsiteY18" fmla="*/ 1990725 h 5453063"/>
                <a:gd name="connsiteX19" fmla="*/ 1824038 w 2271713"/>
                <a:gd name="connsiteY19" fmla="*/ 2105025 h 5453063"/>
                <a:gd name="connsiteX20" fmla="*/ 1990725 w 2271713"/>
                <a:gd name="connsiteY20" fmla="*/ 2428875 h 5453063"/>
                <a:gd name="connsiteX21" fmla="*/ 1990725 w 2271713"/>
                <a:gd name="connsiteY21" fmla="*/ 2795588 h 5453063"/>
                <a:gd name="connsiteX22" fmla="*/ 1857375 w 2271713"/>
                <a:gd name="connsiteY22" fmla="*/ 3167063 h 5453063"/>
                <a:gd name="connsiteX23" fmla="*/ 1790700 w 2271713"/>
                <a:gd name="connsiteY23" fmla="*/ 3624263 h 5453063"/>
                <a:gd name="connsiteX24" fmla="*/ 1495425 w 2271713"/>
                <a:gd name="connsiteY24" fmla="*/ 4500563 h 5453063"/>
                <a:gd name="connsiteX25" fmla="*/ 1404938 w 2271713"/>
                <a:gd name="connsiteY25" fmla="*/ 4824413 h 5453063"/>
                <a:gd name="connsiteX26" fmla="*/ 1585913 w 2271713"/>
                <a:gd name="connsiteY26" fmla="*/ 5129213 h 5453063"/>
                <a:gd name="connsiteX27" fmla="*/ 1728788 w 2271713"/>
                <a:gd name="connsiteY27" fmla="*/ 5219700 h 5453063"/>
                <a:gd name="connsiteX28" fmla="*/ 1733550 w 2271713"/>
                <a:gd name="connsiteY28" fmla="*/ 5243513 h 5453063"/>
                <a:gd name="connsiteX29" fmla="*/ 1643063 w 2271713"/>
                <a:gd name="connsiteY29" fmla="*/ 5262563 h 5453063"/>
                <a:gd name="connsiteX30" fmla="*/ 1404938 w 2271713"/>
                <a:gd name="connsiteY30" fmla="*/ 5143500 h 5453063"/>
                <a:gd name="connsiteX31" fmla="*/ 1333500 w 2271713"/>
                <a:gd name="connsiteY31" fmla="*/ 5167313 h 5453063"/>
                <a:gd name="connsiteX32" fmla="*/ 1243013 w 2271713"/>
                <a:gd name="connsiteY32" fmla="*/ 5110163 h 5453063"/>
                <a:gd name="connsiteX33" fmla="*/ 1238250 w 2271713"/>
                <a:gd name="connsiteY33" fmla="*/ 5224463 h 5453063"/>
                <a:gd name="connsiteX34" fmla="*/ 1100138 w 2271713"/>
                <a:gd name="connsiteY34" fmla="*/ 5453063 h 5453063"/>
                <a:gd name="connsiteX35" fmla="*/ 1038225 w 2271713"/>
                <a:gd name="connsiteY35" fmla="*/ 5453063 h 5453063"/>
                <a:gd name="connsiteX36" fmla="*/ 1023938 w 2271713"/>
                <a:gd name="connsiteY36" fmla="*/ 5148263 h 5453063"/>
                <a:gd name="connsiteX37" fmla="*/ 1185863 w 2271713"/>
                <a:gd name="connsiteY37" fmla="*/ 4848225 h 5453063"/>
                <a:gd name="connsiteX38" fmla="*/ 1271588 w 2271713"/>
                <a:gd name="connsiteY38" fmla="*/ 4095750 h 5453063"/>
                <a:gd name="connsiteX39" fmla="*/ 1419225 w 2271713"/>
                <a:gd name="connsiteY39" fmla="*/ 3509963 h 5453063"/>
                <a:gd name="connsiteX40" fmla="*/ 1262063 w 2271713"/>
                <a:gd name="connsiteY40" fmla="*/ 3328988 h 5453063"/>
                <a:gd name="connsiteX41" fmla="*/ 1147763 w 2271713"/>
                <a:gd name="connsiteY41" fmla="*/ 2981325 h 5453063"/>
                <a:gd name="connsiteX42" fmla="*/ 1066800 w 2271713"/>
                <a:gd name="connsiteY42" fmla="*/ 2671763 h 5453063"/>
                <a:gd name="connsiteX43" fmla="*/ 1128713 w 2271713"/>
                <a:gd name="connsiteY43" fmla="*/ 2085975 h 5453063"/>
                <a:gd name="connsiteX44" fmla="*/ 957263 w 2271713"/>
                <a:gd name="connsiteY44" fmla="*/ 1604963 h 5453063"/>
                <a:gd name="connsiteX45" fmla="*/ 852488 w 2271713"/>
                <a:gd name="connsiteY45" fmla="*/ 1490663 h 5453063"/>
                <a:gd name="connsiteX46" fmla="*/ 785813 w 2271713"/>
                <a:gd name="connsiteY46" fmla="*/ 2143125 h 5453063"/>
                <a:gd name="connsiteX47" fmla="*/ 962025 w 2271713"/>
                <a:gd name="connsiteY47" fmla="*/ 2586038 h 5453063"/>
                <a:gd name="connsiteX48" fmla="*/ 1004888 w 2271713"/>
                <a:gd name="connsiteY48" fmla="*/ 2790825 h 5453063"/>
                <a:gd name="connsiteX49" fmla="*/ 1066800 w 2271713"/>
                <a:gd name="connsiteY49" fmla="*/ 2843213 h 5453063"/>
                <a:gd name="connsiteX50" fmla="*/ 1066800 w 2271713"/>
                <a:gd name="connsiteY50" fmla="*/ 3071813 h 5453063"/>
                <a:gd name="connsiteX51" fmla="*/ 1023938 w 2271713"/>
                <a:gd name="connsiteY51" fmla="*/ 3167063 h 5453063"/>
                <a:gd name="connsiteX52" fmla="*/ 828675 w 2271713"/>
                <a:gd name="connsiteY52" fmla="*/ 3171825 h 5453063"/>
                <a:gd name="connsiteX53" fmla="*/ 766763 w 2271713"/>
                <a:gd name="connsiteY53" fmla="*/ 3062288 h 5453063"/>
                <a:gd name="connsiteX54" fmla="*/ 828675 w 2271713"/>
                <a:gd name="connsiteY54" fmla="*/ 2947988 h 5453063"/>
                <a:gd name="connsiteX55" fmla="*/ 904875 w 2271713"/>
                <a:gd name="connsiteY55" fmla="*/ 2957513 h 5453063"/>
                <a:gd name="connsiteX56" fmla="*/ 914400 w 2271713"/>
                <a:gd name="connsiteY56" fmla="*/ 2909888 h 5453063"/>
                <a:gd name="connsiteX57" fmla="*/ 738188 w 2271713"/>
                <a:gd name="connsiteY57" fmla="*/ 2481263 h 5453063"/>
                <a:gd name="connsiteX58" fmla="*/ 619125 w 2271713"/>
                <a:gd name="connsiteY58" fmla="*/ 2209800 h 5453063"/>
                <a:gd name="connsiteX59" fmla="*/ 619125 w 2271713"/>
                <a:gd name="connsiteY59" fmla="*/ 1395413 h 5453063"/>
                <a:gd name="connsiteX60" fmla="*/ 523875 w 2271713"/>
                <a:gd name="connsiteY60" fmla="*/ 1600200 h 5453063"/>
                <a:gd name="connsiteX61" fmla="*/ 357188 w 2271713"/>
                <a:gd name="connsiteY61" fmla="*/ 1747838 h 5453063"/>
                <a:gd name="connsiteX62" fmla="*/ 161925 w 2271713"/>
                <a:gd name="connsiteY62" fmla="*/ 1938338 h 5453063"/>
                <a:gd name="connsiteX63" fmla="*/ 152400 w 2271713"/>
                <a:gd name="connsiteY63" fmla="*/ 1981200 h 5453063"/>
                <a:gd name="connsiteX64" fmla="*/ 133350 w 2271713"/>
                <a:gd name="connsiteY64" fmla="*/ 2176463 h 5453063"/>
                <a:gd name="connsiteX65" fmla="*/ 142875 w 2271713"/>
                <a:gd name="connsiteY65" fmla="*/ 2271713 h 5453063"/>
                <a:gd name="connsiteX66" fmla="*/ 23813 w 2271713"/>
                <a:gd name="connsiteY66" fmla="*/ 2128838 h 5453063"/>
                <a:gd name="connsiteX67" fmla="*/ 0 w 2271713"/>
                <a:gd name="connsiteY67" fmla="*/ 1824038 h 5453063"/>
                <a:gd name="connsiteX68" fmla="*/ 85725 w 2271713"/>
                <a:gd name="connsiteY68" fmla="*/ 1576388 h 5453063"/>
                <a:gd name="connsiteX69" fmla="*/ 230982 w 2271713"/>
                <a:gd name="connsiteY69" fmla="*/ 1345406 h 5453063"/>
                <a:gd name="connsiteX70" fmla="*/ 566738 w 2271713"/>
                <a:gd name="connsiteY70" fmla="*/ 1152525 h 5453063"/>
                <a:gd name="connsiteX71" fmla="*/ 585788 w 2271713"/>
                <a:gd name="connsiteY71" fmla="*/ 990600 h 5453063"/>
                <a:gd name="connsiteX72" fmla="*/ 585788 w 2271713"/>
                <a:gd name="connsiteY72" fmla="*/ 742950 h 5453063"/>
                <a:gd name="connsiteX73" fmla="*/ 676275 w 2271713"/>
                <a:gd name="connsiteY73" fmla="*/ 404813 h 5453063"/>
                <a:gd name="connsiteX74" fmla="*/ 866775 w 2271713"/>
                <a:gd name="connsiteY74" fmla="*/ 119063 h 5453063"/>
                <a:gd name="connsiteX75" fmla="*/ 1123950 w 2271713"/>
                <a:gd name="connsiteY75" fmla="*/ 0 h 5453063"/>
                <a:gd name="connsiteX76" fmla="*/ 1381125 w 2271713"/>
                <a:gd name="connsiteY76" fmla="*/ 85725 h 5453063"/>
                <a:gd name="connsiteX0" fmla="*/ 1381125 w 2271713"/>
                <a:gd name="connsiteY0" fmla="*/ 85725 h 5453063"/>
                <a:gd name="connsiteX1" fmla="*/ 1457325 w 2271713"/>
                <a:gd name="connsiteY1" fmla="*/ 200025 h 5453063"/>
                <a:gd name="connsiteX2" fmla="*/ 1443038 w 2271713"/>
                <a:gd name="connsiteY2" fmla="*/ 266700 h 5453063"/>
                <a:gd name="connsiteX3" fmla="*/ 1509713 w 2271713"/>
                <a:gd name="connsiteY3" fmla="*/ 466725 h 5453063"/>
                <a:gd name="connsiteX4" fmla="*/ 1495425 w 2271713"/>
                <a:gd name="connsiteY4" fmla="*/ 757238 h 5453063"/>
                <a:gd name="connsiteX5" fmla="*/ 1428750 w 2271713"/>
                <a:gd name="connsiteY5" fmla="*/ 928688 h 5453063"/>
                <a:gd name="connsiteX6" fmla="*/ 1581150 w 2271713"/>
                <a:gd name="connsiteY6" fmla="*/ 919163 h 5453063"/>
                <a:gd name="connsiteX7" fmla="*/ 1947863 w 2271713"/>
                <a:gd name="connsiteY7" fmla="*/ 1176338 h 5453063"/>
                <a:gd name="connsiteX8" fmla="*/ 2271713 w 2271713"/>
                <a:gd name="connsiteY8" fmla="*/ 1504950 h 5453063"/>
                <a:gd name="connsiteX9" fmla="*/ 2271713 w 2271713"/>
                <a:gd name="connsiteY9" fmla="*/ 1552575 h 5453063"/>
                <a:gd name="connsiteX10" fmla="*/ 1962150 w 2271713"/>
                <a:gd name="connsiteY10" fmla="*/ 1871663 h 5453063"/>
                <a:gd name="connsiteX11" fmla="*/ 1809750 w 2271713"/>
                <a:gd name="connsiteY11" fmla="*/ 1995488 h 5453063"/>
                <a:gd name="connsiteX12" fmla="*/ 1724025 w 2271713"/>
                <a:gd name="connsiteY12" fmla="*/ 1947863 h 5453063"/>
                <a:gd name="connsiteX13" fmla="*/ 2038350 w 2271713"/>
                <a:gd name="connsiteY13" fmla="*/ 1528763 h 5453063"/>
                <a:gd name="connsiteX14" fmla="*/ 1695450 w 2271713"/>
                <a:gd name="connsiteY14" fmla="*/ 1252538 h 5453063"/>
                <a:gd name="connsiteX15" fmla="*/ 1652588 w 2271713"/>
                <a:gd name="connsiteY15" fmla="*/ 1428750 h 5453063"/>
                <a:gd name="connsiteX16" fmla="*/ 1595438 w 2271713"/>
                <a:gd name="connsiteY16" fmla="*/ 1566863 h 5453063"/>
                <a:gd name="connsiteX17" fmla="*/ 1628775 w 2271713"/>
                <a:gd name="connsiteY17" fmla="*/ 1800225 h 5453063"/>
                <a:gd name="connsiteX18" fmla="*/ 1747838 w 2271713"/>
                <a:gd name="connsiteY18" fmla="*/ 1990725 h 5453063"/>
                <a:gd name="connsiteX19" fmla="*/ 1824038 w 2271713"/>
                <a:gd name="connsiteY19" fmla="*/ 2105025 h 5453063"/>
                <a:gd name="connsiteX20" fmla="*/ 1990725 w 2271713"/>
                <a:gd name="connsiteY20" fmla="*/ 2428875 h 5453063"/>
                <a:gd name="connsiteX21" fmla="*/ 1990725 w 2271713"/>
                <a:gd name="connsiteY21" fmla="*/ 2795588 h 5453063"/>
                <a:gd name="connsiteX22" fmla="*/ 1857375 w 2271713"/>
                <a:gd name="connsiteY22" fmla="*/ 3167063 h 5453063"/>
                <a:gd name="connsiteX23" fmla="*/ 1790700 w 2271713"/>
                <a:gd name="connsiteY23" fmla="*/ 3624263 h 5453063"/>
                <a:gd name="connsiteX24" fmla="*/ 1495425 w 2271713"/>
                <a:gd name="connsiteY24" fmla="*/ 4500563 h 5453063"/>
                <a:gd name="connsiteX25" fmla="*/ 1404938 w 2271713"/>
                <a:gd name="connsiteY25" fmla="*/ 4824413 h 5453063"/>
                <a:gd name="connsiteX26" fmla="*/ 1585913 w 2271713"/>
                <a:gd name="connsiteY26" fmla="*/ 5129213 h 5453063"/>
                <a:gd name="connsiteX27" fmla="*/ 1728788 w 2271713"/>
                <a:gd name="connsiteY27" fmla="*/ 5219700 h 5453063"/>
                <a:gd name="connsiteX28" fmla="*/ 1733550 w 2271713"/>
                <a:gd name="connsiteY28" fmla="*/ 5243513 h 5453063"/>
                <a:gd name="connsiteX29" fmla="*/ 1643063 w 2271713"/>
                <a:gd name="connsiteY29" fmla="*/ 5262563 h 5453063"/>
                <a:gd name="connsiteX30" fmla="*/ 1404938 w 2271713"/>
                <a:gd name="connsiteY30" fmla="*/ 5143500 h 5453063"/>
                <a:gd name="connsiteX31" fmla="*/ 1333500 w 2271713"/>
                <a:gd name="connsiteY31" fmla="*/ 5167313 h 5453063"/>
                <a:gd name="connsiteX32" fmla="*/ 1243013 w 2271713"/>
                <a:gd name="connsiteY32" fmla="*/ 5110163 h 5453063"/>
                <a:gd name="connsiteX33" fmla="*/ 1238250 w 2271713"/>
                <a:gd name="connsiteY33" fmla="*/ 5224463 h 5453063"/>
                <a:gd name="connsiteX34" fmla="*/ 1100138 w 2271713"/>
                <a:gd name="connsiteY34" fmla="*/ 5453063 h 5453063"/>
                <a:gd name="connsiteX35" fmla="*/ 1038225 w 2271713"/>
                <a:gd name="connsiteY35" fmla="*/ 5453063 h 5453063"/>
                <a:gd name="connsiteX36" fmla="*/ 1023938 w 2271713"/>
                <a:gd name="connsiteY36" fmla="*/ 5148263 h 5453063"/>
                <a:gd name="connsiteX37" fmla="*/ 1185863 w 2271713"/>
                <a:gd name="connsiteY37" fmla="*/ 4848225 h 5453063"/>
                <a:gd name="connsiteX38" fmla="*/ 1271588 w 2271713"/>
                <a:gd name="connsiteY38" fmla="*/ 4095750 h 5453063"/>
                <a:gd name="connsiteX39" fmla="*/ 1419225 w 2271713"/>
                <a:gd name="connsiteY39" fmla="*/ 3509963 h 5453063"/>
                <a:gd name="connsiteX40" fmla="*/ 1262063 w 2271713"/>
                <a:gd name="connsiteY40" fmla="*/ 3328988 h 5453063"/>
                <a:gd name="connsiteX41" fmla="*/ 1147763 w 2271713"/>
                <a:gd name="connsiteY41" fmla="*/ 2981325 h 5453063"/>
                <a:gd name="connsiteX42" fmla="*/ 1066800 w 2271713"/>
                <a:gd name="connsiteY42" fmla="*/ 2671763 h 5453063"/>
                <a:gd name="connsiteX43" fmla="*/ 1128713 w 2271713"/>
                <a:gd name="connsiteY43" fmla="*/ 2085975 h 5453063"/>
                <a:gd name="connsiteX44" fmla="*/ 957263 w 2271713"/>
                <a:gd name="connsiteY44" fmla="*/ 1604963 h 5453063"/>
                <a:gd name="connsiteX45" fmla="*/ 852488 w 2271713"/>
                <a:gd name="connsiteY45" fmla="*/ 1490663 h 5453063"/>
                <a:gd name="connsiteX46" fmla="*/ 785813 w 2271713"/>
                <a:gd name="connsiteY46" fmla="*/ 2143125 h 5453063"/>
                <a:gd name="connsiteX47" fmla="*/ 962025 w 2271713"/>
                <a:gd name="connsiteY47" fmla="*/ 2586038 h 5453063"/>
                <a:gd name="connsiteX48" fmla="*/ 1004888 w 2271713"/>
                <a:gd name="connsiteY48" fmla="*/ 2790825 h 5453063"/>
                <a:gd name="connsiteX49" fmla="*/ 1066800 w 2271713"/>
                <a:gd name="connsiteY49" fmla="*/ 2843213 h 5453063"/>
                <a:gd name="connsiteX50" fmla="*/ 1066800 w 2271713"/>
                <a:gd name="connsiteY50" fmla="*/ 3071813 h 5453063"/>
                <a:gd name="connsiteX51" fmla="*/ 1023938 w 2271713"/>
                <a:gd name="connsiteY51" fmla="*/ 3167063 h 5453063"/>
                <a:gd name="connsiteX52" fmla="*/ 828675 w 2271713"/>
                <a:gd name="connsiteY52" fmla="*/ 3171825 h 5453063"/>
                <a:gd name="connsiteX53" fmla="*/ 766763 w 2271713"/>
                <a:gd name="connsiteY53" fmla="*/ 3062288 h 5453063"/>
                <a:gd name="connsiteX54" fmla="*/ 828675 w 2271713"/>
                <a:gd name="connsiteY54" fmla="*/ 2947988 h 5453063"/>
                <a:gd name="connsiteX55" fmla="*/ 904875 w 2271713"/>
                <a:gd name="connsiteY55" fmla="*/ 2957513 h 5453063"/>
                <a:gd name="connsiteX56" fmla="*/ 914400 w 2271713"/>
                <a:gd name="connsiteY56" fmla="*/ 2909888 h 5453063"/>
                <a:gd name="connsiteX57" fmla="*/ 738188 w 2271713"/>
                <a:gd name="connsiteY57" fmla="*/ 2481263 h 5453063"/>
                <a:gd name="connsiteX58" fmla="*/ 619125 w 2271713"/>
                <a:gd name="connsiteY58" fmla="*/ 2209800 h 5453063"/>
                <a:gd name="connsiteX59" fmla="*/ 619125 w 2271713"/>
                <a:gd name="connsiteY59" fmla="*/ 1395413 h 5453063"/>
                <a:gd name="connsiteX60" fmla="*/ 523875 w 2271713"/>
                <a:gd name="connsiteY60" fmla="*/ 1600200 h 5453063"/>
                <a:gd name="connsiteX61" fmla="*/ 357188 w 2271713"/>
                <a:gd name="connsiteY61" fmla="*/ 1747838 h 5453063"/>
                <a:gd name="connsiteX62" fmla="*/ 161925 w 2271713"/>
                <a:gd name="connsiteY62" fmla="*/ 1938338 h 5453063"/>
                <a:gd name="connsiteX63" fmla="*/ 152400 w 2271713"/>
                <a:gd name="connsiteY63" fmla="*/ 1981200 h 5453063"/>
                <a:gd name="connsiteX64" fmla="*/ 133350 w 2271713"/>
                <a:gd name="connsiteY64" fmla="*/ 2176463 h 5453063"/>
                <a:gd name="connsiteX65" fmla="*/ 142875 w 2271713"/>
                <a:gd name="connsiteY65" fmla="*/ 2271713 h 5453063"/>
                <a:gd name="connsiteX66" fmla="*/ 23813 w 2271713"/>
                <a:gd name="connsiteY66" fmla="*/ 2128838 h 5453063"/>
                <a:gd name="connsiteX67" fmla="*/ 0 w 2271713"/>
                <a:gd name="connsiteY67" fmla="*/ 1824038 h 5453063"/>
                <a:gd name="connsiteX68" fmla="*/ 85725 w 2271713"/>
                <a:gd name="connsiteY68" fmla="*/ 1576388 h 5453063"/>
                <a:gd name="connsiteX69" fmla="*/ 230982 w 2271713"/>
                <a:gd name="connsiteY69" fmla="*/ 1345406 h 5453063"/>
                <a:gd name="connsiteX70" fmla="*/ 566738 w 2271713"/>
                <a:gd name="connsiteY70" fmla="*/ 1152525 h 5453063"/>
                <a:gd name="connsiteX71" fmla="*/ 585788 w 2271713"/>
                <a:gd name="connsiteY71" fmla="*/ 990600 h 5453063"/>
                <a:gd name="connsiteX72" fmla="*/ 585788 w 2271713"/>
                <a:gd name="connsiteY72" fmla="*/ 742950 h 5453063"/>
                <a:gd name="connsiteX73" fmla="*/ 676275 w 2271713"/>
                <a:gd name="connsiteY73" fmla="*/ 404813 h 5453063"/>
                <a:gd name="connsiteX74" fmla="*/ 866775 w 2271713"/>
                <a:gd name="connsiteY74" fmla="*/ 119063 h 5453063"/>
                <a:gd name="connsiteX75" fmla="*/ 1123950 w 2271713"/>
                <a:gd name="connsiteY75" fmla="*/ 0 h 5453063"/>
                <a:gd name="connsiteX76" fmla="*/ 1381125 w 2271713"/>
                <a:gd name="connsiteY76" fmla="*/ 85725 h 5453063"/>
                <a:gd name="connsiteX0" fmla="*/ 1381125 w 2271713"/>
                <a:gd name="connsiteY0" fmla="*/ 85725 h 5453063"/>
                <a:gd name="connsiteX1" fmla="*/ 1457325 w 2271713"/>
                <a:gd name="connsiteY1" fmla="*/ 200025 h 5453063"/>
                <a:gd name="connsiteX2" fmla="*/ 1443038 w 2271713"/>
                <a:gd name="connsiteY2" fmla="*/ 266700 h 5453063"/>
                <a:gd name="connsiteX3" fmla="*/ 1509713 w 2271713"/>
                <a:gd name="connsiteY3" fmla="*/ 466725 h 5453063"/>
                <a:gd name="connsiteX4" fmla="*/ 1495425 w 2271713"/>
                <a:gd name="connsiteY4" fmla="*/ 757238 h 5453063"/>
                <a:gd name="connsiteX5" fmla="*/ 1428750 w 2271713"/>
                <a:gd name="connsiteY5" fmla="*/ 928688 h 5453063"/>
                <a:gd name="connsiteX6" fmla="*/ 1581150 w 2271713"/>
                <a:gd name="connsiteY6" fmla="*/ 919163 h 5453063"/>
                <a:gd name="connsiteX7" fmla="*/ 1947863 w 2271713"/>
                <a:gd name="connsiteY7" fmla="*/ 1176338 h 5453063"/>
                <a:gd name="connsiteX8" fmla="*/ 2271713 w 2271713"/>
                <a:gd name="connsiteY8" fmla="*/ 1504950 h 5453063"/>
                <a:gd name="connsiteX9" fmla="*/ 2271713 w 2271713"/>
                <a:gd name="connsiteY9" fmla="*/ 1552575 h 5453063"/>
                <a:gd name="connsiteX10" fmla="*/ 1962150 w 2271713"/>
                <a:gd name="connsiteY10" fmla="*/ 1871663 h 5453063"/>
                <a:gd name="connsiteX11" fmla="*/ 1809750 w 2271713"/>
                <a:gd name="connsiteY11" fmla="*/ 1995488 h 5453063"/>
                <a:gd name="connsiteX12" fmla="*/ 1724025 w 2271713"/>
                <a:gd name="connsiteY12" fmla="*/ 1947863 h 5453063"/>
                <a:gd name="connsiteX13" fmla="*/ 2038350 w 2271713"/>
                <a:gd name="connsiteY13" fmla="*/ 1528763 h 5453063"/>
                <a:gd name="connsiteX14" fmla="*/ 1695450 w 2271713"/>
                <a:gd name="connsiteY14" fmla="*/ 1252538 h 5453063"/>
                <a:gd name="connsiteX15" fmla="*/ 1652588 w 2271713"/>
                <a:gd name="connsiteY15" fmla="*/ 1428750 h 5453063"/>
                <a:gd name="connsiteX16" fmla="*/ 1595438 w 2271713"/>
                <a:gd name="connsiteY16" fmla="*/ 1566863 h 5453063"/>
                <a:gd name="connsiteX17" fmla="*/ 1628775 w 2271713"/>
                <a:gd name="connsiteY17" fmla="*/ 1800225 h 5453063"/>
                <a:gd name="connsiteX18" fmla="*/ 1747838 w 2271713"/>
                <a:gd name="connsiteY18" fmla="*/ 1990725 h 5453063"/>
                <a:gd name="connsiteX19" fmla="*/ 1824038 w 2271713"/>
                <a:gd name="connsiteY19" fmla="*/ 2105025 h 5453063"/>
                <a:gd name="connsiteX20" fmla="*/ 1990725 w 2271713"/>
                <a:gd name="connsiteY20" fmla="*/ 2428875 h 5453063"/>
                <a:gd name="connsiteX21" fmla="*/ 1990725 w 2271713"/>
                <a:gd name="connsiteY21" fmla="*/ 2795588 h 5453063"/>
                <a:gd name="connsiteX22" fmla="*/ 1857375 w 2271713"/>
                <a:gd name="connsiteY22" fmla="*/ 3167063 h 5453063"/>
                <a:gd name="connsiteX23" fmla="*/ 1790700 w 2271713"/>
                <a:gd name="connsiteY23" fmla="*/ 3624263 h 5453063"/>
                <a:gd name="connsiteX24" fmla="*/ 1495425 w 2271713"/>
                <a:gd name="connsiteY24" fmla="*/ 4500563 h 5453063"/>
                <a:gd name="connsiteX25" fmla="*/ 1404938 w 2271713"/>
                <a:gd name="connsiteY25" fmla="*/ 4824413 h 5453063"/>
                <a:gd name="connsiteX26" fmla="*/ 1585913 w 2271713"/>
                <a:gd name="connsiteY26" fmla="*/ 5129213 h 5453063"/>
                <a:gd name="connsiteX27" fmla="*/ 1728788 w 2271713"/>
                <a:gd name="connsiteY27" fmla="*/ 5219700 h 5453063"/>
                <a:gd name="connsiteX28" fmla="*/ 1733550 w 2271713"/>
                <a:gd name="connsiteY28" fmla="*/ 5243513 h 5453063"/>
                <a:gd name="connsiteX29" fmla="*/ 1643063 w 2271713"/>
                <a:gd name="connsiteY29" fmla="*/ 5262563 h 5453063"/>
                <a:gd name="connsiteX30" fmla="*/ 1404938 w 2271713"/>
                <a:gd name="connsiteY30" fmla="*/ 5143500 h 5453063"/>
                <a:gd name="connsiteX31" fmla="*/ 1333500 w 2271713"/>
                <a:gd name="connsiteY31" fmla="*/ 5167313 h 5453063"/>
                <a:gd name="connsiteX32" fmla="*/ 1243013 w 2271713"/>
                <a:gd name="connsiteY32" fmla="*/ 5110163 h 5453063"/>
                <a:gd name="connsiteX33" fmla="*/ 1238250 w 2271713"/>
                <a:gd name="connsiteY33" fmla="*/ 5224463 h 5453063"/>
                <a:gd name="connsiteX34" fmla="*/ 1100138 w 2271713"/>
                <a:gd name="connsiteY34" fmla="*/ 5453063 h 5453063"/>
                <a:gd name="connsiteX35" fmla="*/ 1038225 w 2271713"/>
                <a:gd name="connsiteY35" fmla="*/ 5453063 h 5453063"/>
                <a:gd name="connsiteX36" fmla="*/ 1023938 w 2271713"/>
                <a:gd name="connsiteY36" fmla="*/ 5148263 h 5453063"/>
                <a:gd name="connsiteX37" fmla="*/ 1185863 w 2271713"/>
                <a:gd name="connsiteY37" fmla="*/ 4848225 h 5453063"/>
                <a:gd name="connsiteX38" fmla="*/ 1271588 w 2271713"/>
                <a:gd name="connsiteY38" fmla="*/ 4095750 h 5453063"/>
                <a:gd name="connsiteX39" fmla="*/ 1419225 w 2271713"/>
                <a:gd name="connsiteY39" fmla="*/ 3509963 h 5453063"/>
                <a:gd name="connsiteX40" fmla="*/ 1262063 w 2271713"/>
                <a:gd name="connsiteY40" fmla="*/ 3328988 h 5453063"/>
                <a:gd name="connsiteX41" fmla="*/ 1147763 w 2271713"/>
                <a:gd name="connsiteY41" fmla="*/ 2981325 h 5453063"/>
                <a:gd name="connsiteX42" fmla="*/ 1066800 w 2271713"/>
                <a:gd name="connsiteY42" fmla="*/ 2671763 h 5453063"/>
                <a:gd name="connsiteX43" fmla="*/ 1128713 w 2271713"/>
                <a:gd name="connsiteY43" fmla="*/ 2085975 h 5453063"/>
                <a:gd name="connsiteX44" fmla="*/ 957263 w 2271713"/>
                <a:gd name="connsiteY44" fmla="*/ 1604963 h 5453063"/>
                <a:gd name="connsiteX45" fmla="*/ 852488 w 2271713"/>
                <a:gd name="connsiteY45" fmla="*/ 1490663 h 5453063"/>
                <a:gd name="connsiteX46" fmla="*/ 785813 w 2271713"/>
                <a:gd name="connsiteY46" fmla="*/ 2143125 h 5453063"/>
                <a:gd name="connsiteX47" fmla="*/ 962025 w 2271713"/>
                <a:gd name="connsiteY47" fmla="*/ 2586038 h 5453063"/>
                <a:gd name="connsiteX48" fmla="*/ 1004888 w 2271713"/>
                <a:gd name="connsiteY48" fmla="*/ 2790825 h 5453063"/>
                <a:gd name="connsiteX49" fmla="*/ 1066800 w 2271713"/>
                <a:gd name="connsiteY49" fmla="*/ 2843213 h 5453063"/>
                <a:gd name="connsiteX50" fmla="*/ 1066800 w 2271713"/>
                <a:gd name="connsiteY50" fmla="*/ 3071813 h 5453063"/>
                <a:gd name="connsiteX51" fmla="*/ 1023938 w 2271713"/>
                <a:gd name="connsiteY51" fmla="*/ 3167063 h 5453063"/>
                <a:gd name="connsiteX52" fmla="*/ 828675 w 2271713"/>
                <a:gd name="connsiteY52" fmla="*/ 3171825 h 5453063"/>
                <a:gd name="connsiteX53" fmla="*/ 766763 w 2271713"/>
                <a:gd name="connsiteY53" fmla="*/ 3062288 h 5453063"/>
                <a:gd name="connsiteX54" fmla="*/ 828675 w 2271713"/>
                <a:gd name="connsiteY54" fmla="*/ 2947988 h 5453063"/>
                <a:gd name="connsiteX55" fmla="*/ 904875 w 2271713"/>
                <a:gd name="connsiteY55" fmla="*/ 2957513 h 5453063"/>
                <a:gd name="connsiteX56" fmla="*/ 914400 w 2271713"/>
                <a:gd name="connsiteY56" fmla="*/ 2909888 h 5453063"/>
                <a:gd name="connsiteX57" fmla="*/ 738188 w 2271713"/>
                <a:gd name="connsiteY57" fmla="*/ 2481263 h 5453063"/>
                <a:gd name="connsiteX58" fmla="*/ 619125 w 2271713"/>
                <a:gd name="connsiteY58" fmla="*/ 2209800 h 5453063"/>
                <a:gd name="connsiteX59" fmla="*/ 619125 w 2271713"/>
                <a:gd name="connsiteY59" fmla="*/ 1395413 h 5453063"/>
                <a:gd name="connsiteX60" fmla="*/ 523875 w 2271713"/>
                <a:gd name="connsiteY60" fmla="*/ 1600200 h 5453063"/>
                <a:gd name="connsiteX61" fmla="*/ 357188 w 2271713"/>
                <a:gd name="connsiteY61" fmla="*/ 1747838 h 5453063"/>
                <a:gd name="connsiteX62" fmla="*/ 161925 w 2271713"/>
                <a:gd name="connsiteY62" fmla="*/ 1938338 h 5453063"/>
                <a:gd name="connsiteX63" fmla="*/ 152400 w 2271713"/>
                <a:gd name="connsiteY63" fmla="*/ 1981200 h 5453063"/>
                <a:gd name="connsiteX64" fmla="*/ 133350 w 2271713"/>
                <a:gd name="connsiteY64" fmla="*/ 2176463 h 5453063"/>
                <a:gd name="connsiteX65" fmla="*/ 142875 w 2271713"/>
                <a:gd name="connsiteY65" fmla="*/ 2271713 h 5453063"/>
                <a:gd name="connsiteX66" fmla="*/ 23813 w 2271713"/>
                <a:gd name="connsiteY66" fmla="*/ 2128838 h 5453063"/>
                <a:gd name="connsiteX67" fmla="*/ 0 w 2271713"/>
                <a:gd name="connsiteY67" fmla="*/ 1824038 h 5453063"/>
                <a:gd name="connsiteX68" fmla="*/ 85725 w 2271713"/>
                <a:gd name="connsiteY68" fmla="*/ 1576388 h 5453063"/>
                <a:gd name="connsiteX69" fmla="*/ 230982 w 2271713"/>
                <a:gd name="connsiteY69" fmla="*/ 1345406 h 5453063"/>
                <a:gd name="connsiteX70" fmla="*/ 566738 w 2271713"/>
                <a:gd name="connsiteY70" fmla="*/ 1152525 h 5453063"/>
                <a:gd name="connsiteX71" fmla="*/ 585788 w 2271713"/>
                <a:gd name="connsiteY71" fmla="*/ 990600 h 5453063"/>
                <a:gd name="connsiteX72" fmla="*/ 585788 w 2271713"/>
                <a:gd name="connsiteY72" fmla="*/ 742950 h 5453063"/>
                <a:gd name="connsiteX73" fmla="*/ 676275 w 2271713"/>
                <a:gd name="connsiteY73" fmla="*/ 404813 h 5453063"/>
                <a:gd name="connsiteX74" fmla="*/ 866775 w 2271713"/>
                <a:gd name="connsiteY74" fmla="*/ 119063 h 5453063"/>
                <a:gd name="connsiteX75" fmla="*/ 1123950 w 2271713"/>
                <a:gd name="connsiteY75" fmla="*/ 0 h 5453063"/>
                <a:gd name="connsiteX76" fmla="*/ 1381125 w 2271713"/>
                <a:gd name="connsiteY76" fmla="*/ 85725 h 5453063"/>
                <a:gd name="connsiteX0" fmla="*/ 1381125 w 2271713"/>
                <a:gd name="connsiteY0" fmla="*/ 85725 h 5453063"/>
                <a:gd name="connsiteX1" fmla="*/ 1457325 w 2271713"/>
                <a:gd name="connsiteY1" fmla="*/ 200025 h 5453063"/>
                <a:gd name="connsiteX2" fmla="*/ 1443038 w 2271713"/>
                <a:gd name="connsiteY2" fmla="*/ 266700 h 5453063"/>
                <a:gd name="connsiteX3" fmla="*/ 1509713 w 2271713"/>
                <a:gd name="connsiteY3" fmla="*/ 466725 h 5453063"/>
                <a:gd name="connsiteX4" fmla="*/ 1495425 w 2271713"/>
                <a:gd name="connsiteY4" fmla="*/ 757238 h 5453063"/>
                <a:gd name="connsiteX5" fmla="*/ 1428750 w 2271713"/>
                <a:gd name="connsiteY5" fmla="*/ 928688 h 5453063"/>
                <a:gd name="connsiteX6" fmla="*/ 1581150 w 2271713"/>
                <a:gd name="connsiteY6" fmla="*/ 919163 h 5453063"/>
                <a:gd name="connsiteX7" fmla="*/ 1947863 w 2271713"/>
                <a:gd name="connsiteY7" fmla="*/ 1176338 h 5453063"/>
                <a:gd name="connsiteX8" fmla="*/ 2271713 w 2271713"/>
                <a:gd name="connsiteY8" fmla="*/ 1504950 h 5453063"/>
                <a:gd name="connsiteX9" fmla="*/ 2271713 w 2271713"/>
                <a:gd name="connsiteY9" fmla="*/ 1552575 h 5453063"/>
                <a:gd name="connsiteX10" fmla="*/ 1962150 w 2271713"/>
                <a:gd name="connsiteY10" fmla="*/ 1871663 h 5453063"/>
                <a:gd name="connsiteX11" fmla="*/ 1809750 w 2271713"/>
                <a:gd name="connsiteY11" fmla="*/ 1995488 h 5453063"/>
                <a:gd name="connsiteX12" fmla="*/ 1724025 w 2271713"/>
                <a:gd name="connsiteY12" fmla="*/ 1947863 h 5453063"/>
                <a:gd name="connsiteX13" fmla="*/ 2038350 w 2271713"/>
                <a:gd name="connsiteY13" fmla="*/ 1528763 h 5453063"/>
                <a:gd name="connsiteX14" fmla="*/ 1695450 w 2271713"/>
                <a:gd name="connsiteY14" fmla="*/ 1252538 h 5453063"/>
                <a:gd name="connsiteX15" fmla="*/ 1652588 w 2271713"/>
                <a:gd name="connsiteY15" fmla="*/ 1428750 h 5453063"/>
                <a:gd name="connsiteX16" fmla="*/ 1595438 w 2271713"/>
                <a:gd name="connsiteY16" fmla="*/ 1566863 h 5453063"/>
                <a:gd name="connsiteX17" fmla="*/ 1628775 w 2271713"/>
                <a:gd name="connsiteY17" fmla="*/ 1800225 h 5453063"/>
                <a:gd name="connsiteX18" fmla="*/ 1747838 w 2271713"/>
                <a:gd name="connsiteY18" fmla="*/ 1990725 h 5453063"/>
                <a:gd name="connsiteX19" fmla="*/ 1824038 w 2271713"/>
                <a:gd name="connsiteY19" fmla="*/ 2105025 h 5453063"/>
                <a:gd name="connsiteX20" fmla="*/ 1990725 w 2271713"/>
                <a:gd name="connsiteY20" fmla="*/ 2428875 h 5453063"/>
                <a:gd name="connsiteX21" fmla="*/ 1990725 w 2271713"/>
                <a:gd name="connsiteY21" fmla="*/ 2795588 h 5453063"/>
                <a:gd name="connsiteX22" fmla="*/ 1857375 w 2271713"/>
                <a:gd name="connsiteY22" fmla="*/ 3167063 h 5453063"/>
                <a:gd name="connsiteX23" fmla="*/ 1790700 w 2271713"/>
                <a:gd name="connsiteY23" fmla="*/ 3624263 h 5453063"/>
                <a:gd name="connsiteX24" fmla="*/ 1495425 w 2271713"/>
                <a:gd name="connsiteY24" fmla="*/ 4500563 h 5453063"/>
                <a:gd name="connsiteX25" fmla="*/ 1404938 w 2271713"/>
                <a:gd name="connsiteY25" fmla="*/ 4824413 h 5453063"/>
                <a:gd name="connsiteX26" fmla="*/ 1585913 w 2271713"/>
                <a:gd name="connsiteY26" fmla="*/ 5129213 h 5453063"/>
                <a:gd name="connsiteX27" fmla="*/ 1728788 w 2271713"/>
                <a:gd name="connsiteY27" fmla="*/ 5219700 h 5453063"/>
                <a:gd name="connsiteX28" fmla="*/ 1733550 w 2271713"/>
                <a:gd name="connsiteY28" fmla="*/ 5243513 h 5453063"/>
                <a:gd name="connsiteX29" fmla="*/ 1643063 w 2271713"/>
                <a:gd name="connsiteY29" fmla="*/ 5262563 h 5453063"/>
                <a:gd name="connsiteX30" fmla="*/ 1404938 w 2271713"/>
                <a:gd name="connsiteY30" fmla="*/ 5143500 h 5453063"/>
                <a:gd name="connsiteX31" fmla="*/ 1333500 w 2271713"/>
                <a:gd name="connsiteY31" fmla="*/ 5167313 h 5453063"/>
                <a:gd name="connsiteX32" fmla="*/ 1243013 w 2271713"/>
                <a:gd name="connsiteY32" fmla="*/ 5110163 h 5453063"/>
                <a:gd name="connsiteX33" fmla="*/ 1238250 w 2271713"/>
                <a:gd name="connsiteY33" fmla="*/ 5224463 h 5453063"/>
                <a:gd name="connsiteX34" fmla="*/ 1100138 w 2271713"/>
                <a:gd name="connsiteY34" fmla="*/ 5453063 h 5453063"/>
                <a:gd name="connsiteX35" fmla="*/ 1038225 w 2271713"/>
                <a:gd name="connsiteY35" fmla="*/ 5453063 h 5453063"/>
                <a:gd name="connsiteX36" fmla="*/ 1023938 w 2271713"/>
                <a:gd name="connsiteY36" fmla="*/ 5148263 h 5453063"/>
                <a:gd name="connsiteX37" fmla="*/ 1185863 w 2271713"/>
                <a:gd name="connsiteY37" fmla="*/ 4848225 h 5453063"/>
                <a:gd name="connsiteX38" fmla="*/ 1271588 w 2271713"/>
                <a:gd name="connsiteY38" fmla="*/ 4095750 h 5453063"/>
                <a:gd name="connsiteX39" fmla="*/ 1419225 w 2271713"/>
                <a:gd name="connsiteY39" fmla="*/ 3509963 h 5453063"/>
                <a:gd name="connsiteX40" fmla="*/ 1262063 w 2271713"/>
                <a:gd name="connsiteY40" fmla="*/ 3328988 h 5453063"/>
                <a:gd name="connsiteX41" fmla="*/ 1147763 w 2271713"/>
                <a:gd name="connsiteY41" fmla="*/ 2981325 h 5453063"/>
                <a:gd name="connsiteX42" fmla="*/ 1066800 w 2271713"/>
                <a:gd name="connsiteY42" fmla="*/ 2671763 h 5453063"/>
                <a:gd name="connsiteX43" fmla="*/ 1128713 w 2271713"/>
                <a:gd name="connsiteY43" fmla="*/ 2085975 h 5453063"/>
                <a:gd name="connsiteX44" fmla="*/ 957263 w 2271713"/>
                <a:gd name="connsiteY44" fmla="*/ 1604963 h 5453063"/>
                <a:gd name="connsiteX45" fmla="*/ 852488 w 2271713"/>
                <a:gd name="connsiteY45" fmla="*/ 1490663 h 5453063"/>
                <a:gd name="connsiteX46" fmla="*/ 785813 w 2271713"/>
                <a:gd name="connsiteY46" fmla="*/ 2143125 h 5453063"/>
                <a:gd name="connsiteX47" fmla="*/ 962025 w 2271713"/>
                <a:gd name="connsiteY47" fmla="*/ 2586038 h 5453063"/>
                <a:gd name="connsiteX48" fmla="*/ 1004888 w 2271713"/>
                <a:gd name="connsiteY48" fmla="*/ 2790825 h 5453063"/>
                <a:gd name="connsiteX49" fmla="*/ 1066800 w 2271713"/>
                <a:gd name="connsiteY49" fmla="*/ 2843213 h 5453063"/>
                <a:gd name="connsiteX50" fmla="*/ 1066800 w 2271713"/>
                <a:gd name="connsiteY50" fmla="*/ 3071813 h 5453063"/>
                <a:gd name="connsiteX51" fmla="*/ 1023938 w 2271713"/>
                <a:gd name="connsiteY51" fmla="*/ 3167063 h 5453063"/>
                <a:gd name="connsiteX52" fmla="*/ 828675 w 2271713"/>
                <a:gd name="connsiteY52" fmla="*/ 3171825 h 5453063"/>
                <a:gd name="connsiteX53" fmla="*/ 766763 w 2271713"/>
                <a:gd name="connsiteY53" fmla="*/ 3062288 h 5453063"/>
                <a:gd name="connsiteX54" fmla="*/ 828675 w 2271713"/>
                <a:gd name="connsiteY54" fmla="*/ 2947988 h 5453063"/>
                <a:gd name="connsiteX55" fmla="*/ 904875 w 2271713"/>
                <a:gd name="connsiteY55" fmla="*/ 2957513 h 5453063"/>
                <a:gd name="connsiteX56" fmla="*/ 914400 w 2271713"/>
                <a:gd name="connsiteY56" fmla="*/ 2909888 h 5453063"/>
                <a:gd name="connsiteX57" fmla="*/ 738188 w 2271713"/>
                <a:gd name="connsiteY57" fmla="*/ 2481263 h 5453063"/>
                <a:gd name="connsiteX58" fmla="*/ 619125 w 2271713"/>
                <a:gd name="connsiteY58" fmla="*/ 2209800 h 5453063"/>
                <a:gd name="connsiteX59" fmla="*/ 619125 w 2271713"/>
                <a:gd name="connsiteY59" fmla="*/ 1395413 h 5453063"/>
                <a:gd name="connsiteX60" fmla="*/ 523875 w 2271713"/>
                <a:gd name="connsiteY60" fmla="*/ 1600200 h 5453063"/>
                <a:gd name="connsiteX61" fmla="*/ 357188 w 2271713"/>
                <a:gd name="connsiteY61" fmla="*/ 1747838 h 5453063"/>
                <a:gd name="connsiteX62" fmla="*/ 161925 w 2271713"/>
                <a:gd name="connsiteY62" fmla="*/ 1938338 h 5453063"/>
                <a:gd name="connsiteX63" fmla="*/ 152400 w 2271713"/>
                <a:gd name="connsiteY63" fmla="*/ 1981200 h 5453063"/>
                <a:gd name="connsiteX64" fmla="*/ 133350 w 2271713"/>
                <a:gd name="connsiteY64" fmla="*/ 2176463 h 5453063"/>
                <a:gd name="connsiteX65" fmla="*/ 142875 w 2271713"/>
                <a:gd name="connsiteY65" fmla="*/ 2271713 h 5453063"/>
                <a:gd name="connsiteX66" fmla="*/ 23813 w 2271713"/>
                <a:gd name="connsiteY66" fmla="*/ 2128838 h 5453063"/>
                <a:gd name="connsiteX67" fmla="*/ 0 w 2271713"/>
                <a:gd name="connsiteY67" fmla="*/ 1824038 h 5453063"/>
                <a:gd name="connsiteX68" fmla="*/ 150019 w 2271713"/>
                <a:gd name="connsiteY68" fmla="*/ 1564482 h 5453063"/>
                <a:gd name="connsiteX69" fmla="*/ 230982 w 2271713"/>
                <a:gd name="connsiteY69" fmla="*/ 1345406 h 5453063"/>
                <a:gd name="connsiteX70" fmla="*/ 566738 w 2271713"/>
                <a:gd name="connsiteY70" fmla="*/ 1152525 h 5453063"/>
                <a:gd name="connsiteX71" fmla="*/ 585788 w 2271713"/>
                <a:gd name="connsiteY71" fmla="*/ 990600 h 5453063"/>
                <a:gd name="connsiteX72" fmla="*/ 585788 w 2271713"/>
                <a:gd name="connsiteY72" fmla="*/ 742950 h 5453063"/>
                <a:gd name="connsiteX73" fmla="*/ 676275 w 2271713"/>
                <a:gd name="connsiteY73" fmla="*/ 404813 h 5453063"/>
                <a:gd name="connsiteX74" fmla="*/ 866775 w 2271713"/>
                <a:gd name="connsiteY74" fmla="*/ 119063 h 5453063"/>
                <a:gd name="connsiteX75" fmla="*/ 1123950 w 2271713"/>
                <a:gd name="connsiteY75" fmla="*/ 0 h 5453063"/>
                <a:gd name="connsiteX76" fmla="*/ 1381125 w 2271713"/>
                <a:gd name="connsiteY76" fmla="*/ 85725 h 5453063"/>
                <a:gd name="connsiteX0" fmla="*/ 1381125 w 2271713"/>
                <a:gd name="connsiteY0" fmla="*/ 85725 h 5453063"/>
                <a:gd name="connsiteX1" fmla="*/ 1457325 w 2271713"/>
                <a:gd name="connsiteY1" fmla="*/ 200025 h 5453063"/>
                <a:gd name="connsiteX2" fmla="*/ 1443038 w 2271713"/>
                <a:gd name="connsiteY2" fmla="*/ 266700 h 5453063"/>
                <a:gd name="connsiteX3" fmla="*/ 1509713 w 2271713"/>
                <a:gd name="connsiteY3" fmla="*/ 466725 h 5453063"/>
                <a:gd name="connsiteX4" fmla="*/ 1495425 w 2271713"/>
                <a:gd name="connsiteY4" fmla="*/ 757238 h 5453063"/>
                <a:gd name="connsiteX5" fmla="*/ 1428750 w 2271713"/>
                <a:gd name="connsiteY5" fmla="*/ 928688 h 5453063"/>
                <a:gd name="connsiteX6" fmla="*/ 1581150 w 2271713"/>
                <a:gd name="connsiteY6" fmla="*/ 919163 h 5453063"/>
                <a:gd name="connsiteX7" fmla="*/ 1947863 w 2271713"/>
                <a:gd name="connsiteY7" fmla="*/ 1176338 h 5453063"/>
                <a:gd name="connsiteX8" fmla="*/ 2271713 w 2271713"/>
                <a:gd name="connsiteY8" fmla="*/ 1504950 h 5453063"/>
                <a:gd name="connsiteX9" fmla="*/ 2271713 w 2271713"/>
                <a:gd name="connsiteY9" fmla="*/ 1552575 h 5453063"/>
                <a:gd name="connsiteX10" fmla="*/ 1962150 w 2271713"/>
                <a:gd name="connsiteY10" fmla="*/ 1871663 h 5453063"/>
                <a:gd name="connsiteX11" fmla="*/ 1809750 w 2271713"/>
                <a:gd name="connsiteY11" fmla="*/ 1995488 h 5453063"/>
                <a:gd name="connsiteX12" fmla="*/ 1724025 w 2271713"/>
                <a:gd name="connsiteY12" fmla="*/ 1947863 h 5453063"/>
                <a:gd name="connsiteX13" fmla="*/ 2038350 w 2271713"/>
                <a:gd name="connsiteY13" fmla="*/ 1528763 h 5453063"/>
                <a:gd name="connsiteX14" fmla="*/ 1695450 w 2271713"/>
                <a:gd name="connsiteY14" fmla="*/ 1252538 h 5453063"/>
                <a:gd name="connsiteX15" fmla="*/ 1652588 w 2271713"/>
                <a:gd name="connsiteY15" fmla="*/ 1428750 h 5453063"/>
                <a:gd name="connsiteX16" fmla="*/ 1595438 w 2271713"/>
                <a:gd name="connsiteY16" fmla="*/ 1566863 h 5453063"/>
                <a:gd name="connsiteX17" fmla="*/ 1628775 w 2271713"/>
                <a:gd name="connsiteY17" fmla="*/ 1800225 h 5453063"/>
                <a:gd name="connsiteX18" fmla="*/ 1747838 w 2271713"/>
                <a:gd name="connsiteY18" fmla="*/ 1990725 h 5453063"/>
                <a:gd name="connsiteX19" fmla="*/ 1824038 w 2271713"/>
                <a:gd name="connsiteY19" fmla="*/ 2105025 h 5453063"/>
                <a:gd name="connsiteX20" fmla="*/ 1990725 w 2271713"/>
                <a:gd name="connsiteY20" fmla="*/ 2428875 h 5453063"/>
                <a:gd name="connsiteX21" fmla="*/ 1990725 w 2271713"/>
                <a:gd name="connsiteY21" fmla="*/ 2795588 h 5453063"/>
                <a:gd name="connsiteX22" fmla="*/ 1857375 w 2271713"/>
                <a:gd name="connsiteY22" fmla="*/ 3167063 h 5453063"/>
                <a:gd name="connsiteX23" fmla="*/ 1790700 w 2271713"/>
                <a:gd name="connsiteY23" fmla="*/ 3624263 h 5453063"/>
                <a:gd name="connsiteX24" fmla="*/ 1495425 w 2271713"/>
                <a:gd name="connsiteY24" fmla="*/ 4500563 h 5453063"/>
                <a:gd name="connsiteX25" fmla="*/ 1404938 w 2271713"/>
                <a:gd name="connsiteY25" fmla="*/ 4824413 h 5453063"/>
                <a:gd name="connsiteX26" fmla="*/ 1585913 w 2271713"/>
                <a:gd name="connsiteY26" fmla="*/ 5129213 h 5453063"/>
                <a:gd name="connsiteX27" fmla="*/ 1728788 w 2271713"/>
                <a:gd name="connsiteY27" fmla="*/ 5219700 h 5453063"/>
                <a:gd name="connsiteX28" fmla="*/ 1733550 w 2271713"/>
                <a:gd name="connsiteY28" fmla="*/ 5243513 h 5453063"/>
                <a:gd name="connsiteX29" fmla="*/ 1643063 w 2271713"/>
                <a:gd name="connsiteY29" fmla="*/ 5262563 h 5453063"/>
                <a:gd name="connsiteX30" fmla="*/ 1404938 w 2271713"/>
                <a:gd name="connsiteY30" fmla="*/ 5143500 h 5453063"/>
                <a:gd name="connsiteX31" fmla="*/ 1333500 w 2271713"/>
                <a:gd name="connsiteY31" fmla="*/ 5167313 h 5453063"/>
                <a:gd name="connsiteX32" fmla="*/ 1243013 w 2271713"/>
                <a:gd name="connsiteY32" fmla="*/ 5110163 h 5453063"/>
                <a:gd name="connsiteX33" fmla="*/ 1238250 w 2271713"/>
                <a:gd name="connsiteY33" fmla="*/ 5224463 h 5453063"/>
                <a:gd name="connsiteX34" fmla="*/ 1100138 w 2271713"/>
                <a:gd name="connsiteY34" fmla="*/ 5453063 h 5453063"/>
                <a:gd name="connsiteX35" fmla="*/ 1038225 w 2271713"/>
                <a:gd name="connsiteY35" fmla="*/ 5453063 h 5453063"/>
                <a:gd name="connsiteX36" fmla="*/ 1023938 w 2271713"/>
                <a:gd name="connsiteY36" fmla="*/ 5148263 h 5453063"/>
                <a:gd name="connsiteX37" fmla="*/ 1185863 w 2271713"/>
                <a:gd name="connsiteY37" fmla="*/ 4848225 h 5453063"/>
                <a:gd name="connsiteX38" fmla="*/ 1271588 w 2271713"/>
                <a:gd name="connsiteY38" fmla="*/ 4095750 h 5453063"/>
                <a:gd name="connsiteX39" fmla="*/ 1419225 w 2271713"/>
                <a:gd name="connsiteY39" fmla="*/ 3509963 h 5453063"/>
                <a:gd name="connsiteX40" fmla="*/ 1262063 w 2271713"/>
                <a:gd name="connsiteY40" fmla="*/ 3328988 h 5453063"/>
                <a:gd name="connsiteX41" fmla="*/ 1147763 w 2271713"/>
                <a:gd name="connsiteY41" fmla="*/ 2981325 h 5453063"/>
                <a:gd name="connsiteX42" fmla="*/ 1066800 w 2271713"/>
                <a:gd name="connsiteY42" fmla="*/ 2671763 h 5453063"/>
                <a:gd name="connsiteX43" fmla="*/ 1128713 w 2271713"/>
                <a:gd name="connsiteY43" fmla="*/ 2085975 h 5453063"/>
                <a:gd name="connsiteX44" fmla="*/ 957263 w 2271713"/>
                <a:gd name="connsiteY44" fmla="*/ 1604963 h 5453063"/>
                <a:gd name="connsiteX45" fmla="*/ 852488 w 2271713"/>
                <a:gd name="connsiteY45" fmla="*/ 1490663 h 5453063"/>
                <a:gd name="connsiteX46" fmla="*/ 785813 w 2271713"/>
                <a:gd name="connsiteY46" fmla="*/ 2143125 h 5453063"/>
                <a:gd name="connsiteX47" fmla="*/ 962025 w 2271713"/>
                <a:gd name="connsiteY47" fmla="*/ 2586038 h 5453063"/>
                <a:gd name="connsiteX48" fmla="*/ 1004888 w 2271713"/>
                <a:gd name="connsiteY48" fmla="*/ 2790825 h 5453063"/>
                <a:gd name="connsiteX49" fmla="*/ 1066800 w 2271713"/>
                <a:gd name="connsiteY49" fmla="*/ 2843213 h 5453063"/>
                <a:gd name="connsiteX50" fmla="*/ 1066800 w 2271713"/>
                <a:gd name="connsiteY50" fmla="*/ 3071813 h 5453063"/>
                <a:gd name="connsiteX51" fmla="*/ 1023938 w 2271713"/>
                <a:gd name="connsiteY51" fmla="*/ 3167063 h 5453063"/>
                <a:gd name="connsiteX52" fmla="*/ 828675 w 2271713"/>
                <a:gd name="connsiteY52" fmla="*/ 3171825 h 5453063"/>
                <a:gd name="connsiteX53" fmla="*/ 766763 w 2271713"/>
                <a:gd name="connsiteY53" fmla="*/ 3062288 h 5453063"/>
                <a:gd name="connsiteX54" fmla="*/ 828675 w 2271713"/>
                <a:gd name="connsiteY54" fmla="*/ 2947988 h 5453063"/>
                <a:gd name="connsiteX55" fmla="*/ 904875 w 2271713"/>
                <a:gd name="connsiteY55" fmla="*/ 2957513 h 5453063"/>
                <a:gd name="connsiteX56" fmla="*/ 914400 w 2271713"/>
                <a:gd name="connsiteY56" fmla="*/ 2909888 h 5453063"/>
                <a:gd name="connsiteX57" fmla="*/ 738188 w 2271713"/>
                <a:gd name="connsiteY57" fmla="*/ 2481263 h 5453063"/>
                <a:gd name="connsiteX58" fmla="*/ 619125 w 2271713"/>
                <a:gd name="connsiteY58" fmla="*/ 2209800 h 5453063"/>
                <a:gd name="connsiteX59" fmla="*/ 619125 w 2271713"/>
                <a:gd name="connsiteY59" fmla="*/ 1395413 h 5453063"/>
                <a:gd name="connsiteX60" fmla="*/ 523875 w 2271713"/>
                <a:gd name="connsiteY60" fmla="*/ 1600200 h 5453063"/>
                <a:gd name="connsiteX61" fmla="*/ 357188 w 2271713"/>
                <a:gd name="connsiteY61" fmla="*/ 1747838 h 5453063"/>
                <a:gd name="connsiteX62" fmla="*/ 161925 w 2271713"/>
                <a:gd name="connsiteY62" fmla="*/ 1938338 h 5453063"/>
                <a:gd name="connsiteX63" fmla="*/ 152400 w 2271713"/>
                <a:gd name="connsiteY63" fmla="*/ 1981200 h 5453063"/>
                <a:gd name="connsiteX64" fmla="*/ 133350 w 2271713"/>
                <a:gd name="connsiteY64" fmla="*/ 2176463 h 5453063"/>
                <a:gd name="connsiteX65" fmla="*/ 142875 w 2271713"/>
                <a:gd name="connsiteY65" fmla="*/ 2271713 h 5453063"/>
                <a:gd name="connsiteX66" fmla="*/ 23813 w 2271713"/>
                <a:gd name="connsiteY66" fmla="*/ 2128838 h 5453063"/>
                <a:gd name="connsiteX67" fmla="*/ 0 w 2271713"/>
                <a:gd name="connsiteY67" fmla="*/ 1824038 h 5453063"/>
                <a:gd name="connsiteX68" fmla="*/ 92869 w 2271713"/>
                <a:gd name="connsiteY68" fmla="*/ 1585913 h 5453063"/>
                <a:gd name="connsiteX69" fmla="*/ 230982 w 2271713"/>
                <a:gd name="connsiteY69" fmla="*/ 1345406 h 5453063"/>
                <a:gd name="connsiteX70" fmla="*/ 566738 w 2271713"/>
                <a:gd name="connsiteY70" fmla="*/ 1152525 h 5453063"/>
                <a:gd name="connsiteX71" fmla="*/ 585788 w 2271713"/>
                <a:gd name="connsiteY71" fmla="*/ 990600 h 5453063"/>
                <a:gd name="connsiteX72" fmla="*/ 585788 w 2271713"/>
                <a:gd name="connsiteY72" fmla="*/ 742950 h 5453063"/>
                <a:gd name="connsiteX73" fmla="*/ 676275 w 2271713"/>
                <a:gd name="connsiteY73" fmla="*/ 404813 h 5453063"/>
                <a:gd name="connsiteX74" fmla="*/ 866775 w 2271713"/>
                <a:gd name="connsiteY74" fmla="*/ 119063 h 5453063"/>
                <a:gd name="connsiteX75" fmla="*/ 1123950 w 2271713"/>
                <a:gd name="connsiteY75" fmla="*/ 0 h 5453063"/>
                <a:gd name="connsiteX76" fmla="*/ 1381125 w 2271713"/>
                <a:gd name="connsiteY76" fmla="*/ 85725 h 5453063"/>
                <a:gd name="connsiteX0" fmla="*/ 1378743 w 2269331"/>
                <a:gd name="connsiteY0" fmla="*/ 85725 h 5453063"/>
                <a:gd name="connsiteX1" fmla="*/ 1454943 w 2269331"/>
                <a:gd name="connsiteY1" fmla="*/ 200025 h 5453063"/>
                <a:gd name="connsiteX2" fmla="*/ 1440656 w 2269331"/>
                <a:gd name="connsiteY2" fmla="*/ 266700 h 5453063"/>
                <a:gd name="connsiteX3" fmla="*/ 1507331 w 2269331"/>
                <a:gd name="connsiteY3" fmla="*/ 466725 h 5453063"/>
                <a:gd name="connsiteX4" fmla="*/ 1493043 w 2269331"/>
                <a:gd name="connsiteY4" fmla="*/ 757238 h 5453063"/>
                <a:gd name="connsiteX5" fmla="*/ 1426368 w 2269331"/>
                <a:gd name="connsiteY5" fmla="*/ 928688 h 5453063"/>
                <a:gd name="connsiteX6" fmla="*/ 1578768 w 2269331"/>
                <a:gd name="connsiteY6" fmla="*/ 919163 h 5453063"/>
                <a:gd name="connsiteX7" fmla="*/ 1945481 w 2269331"/>
                <a:gd name="connsiteY7" fmla="*/ 1176338 h 5453063"/>
                <a:gd name="connsiteX8" fmla="*/ 2269331 w 2269331"/>
                <a:gd name="connsiteY8" fmla="*/ 1504950 h 5453063"/>
                <a:gd name="connsiteX9" fmla="*/ 2269331 w 2269331"/>
                <a:gd name="connsiteY9" fmla="*/ 1552575 h 5453063"/>
                <a:gd name="connsiteX10" fmla="*/ 1959768 w 2269331"/>
                <a:gd name="connsiteY10" fmla="*/ 1871663 h 5453063"/>
                <a:gd name="connsiteX11" fmla="*/ 1807368 w 2269331"/>
                <a:gd name="connsiteY11" fmla="*/ 1995488 h 5453063"/>
                <a:gd name="connsiteX12" fmla="*/ 1721643 w 2269331"/>
                <a:gd name="connsiteY12" fmla="*/ 1947863 h 5453063"/>
                <a:gd name="connsiteX13" fmla="*/ 2035968 w 2269331"/>
                <a:gd name="connsiteY13" fmla="*/ 1528763 h 5453063"/>
                <a:gd name="connsiteX14" fmla="*/ 1693068 w 2269331"/>
                <a:gd name="connsiteY14" fmla="*/ 1252538 h 5453063"/>
                <a:gd name="connsiteX15" fmla="*/ 1650206 w 2269331"/>
                <a:gd name="connsiteY15" fmla="*/ 1428750 h 5453063"/>
                <a:gd name="connsiteX16" fmla="*/ 1593056 w 2269331"/>
                <a:gd name="connsiteY16" fmla="*/ 1566863 h 5453063"/>
                <a:gd name="connsiteX17" fmla="*/ 1626393 w 2269331"/>
                <a:gd name="connsiteY17" fmla="*/ 1800225 h 5453063"/>
                <a:gd name="connsiteX18" fmla="*/ 1745456 w 2269331"/>
                <a:gd name="connsiteY18" fmla="*/ 1990725 h 5453063"/>
                <a:gd name="connsiteX19" fmla="*/ 1821656 w 2269331"/>
                <a:gd name="connsiteY19" fmla="*/ 2105025 h 5453063"/>
                <a:gd name="connsiteX20" fmla="*/ 1988343 w 2269331"/>
                <a:gd name="connsiteY20" fmla="*/ 2428875 h 5453063"/>
                <a:gd name="connsiteX21" fmla="*/ 1988343 w 2269331"/>
                <a:gd name="connsiteY21" fmla="*/ 2795588 h 5453063"/>
                <a:gd name="connsiteX22" fmla="*/ 1854993 w 2269331"/>
                <a:gd name="connsiteY22" fmla="*/ 3167063 h 5453063"/>
                <a:gd name="connsiteX23" fmla="*/ 1788318 w 2269331"/>
                <a:gd name="connsiteY23" fmla="*/ 3624263 h 5453063"/>
                <a:gd name="connsiteX24" fmla="*/ 1493043 w 2269331"/>
                <a:gd name="connsiteY24" fmla="*/ 4500563 h 5453063"/>
                <a:gd name="connsiteX25" fmla="*/ 1402556 w 2269331"/>
                <a:gd name="connsiteY25" fmla="*/ 4824413 h 5453063"/>
                <a:gd name="connsiteX26" fmla="*/ 1583531 w 2269331"/>
                <a:gd name="connsiteY26" fmla="*/ 5129213 h 5453063"/>
                <a:gd name="connsiteX27" fmla="*/ 1726406 w 2269331"/>
                <a:gd name="connsiteY27" fmla="*/ 5219700 h 5453063"/>
                <a:gd name="connsiteX28" fmla="*/ 1731168 w 2269331"/>
                <a:gd name="connsiteY28" fmla="*/ 5243513 h 5453063"/>
                <a:gd name="connsiteX29" fmla="*/ 1640681 w 2269331"/>
                <a:gd name="connsiteY29" fmla="*/ 5262563 h 5453063"/>
                <a:gd name="connsiteX30" fmla="*/ 1402556 w 2269331"/>
                <a:gd name="connsiteY30" fmla="*/ 5143500 h 5453063"/>
                <a:gd name="connsiteX31" fmla="*/ 1331118 w 2269331"/>
                <a:gd name="connsiteY31" fmla="*/ 5167313 h 5453063"/>
                <a:gd name="connsiteX32" fmla="*/ 1240631 w 2269331"/>
                <a:gd name="connsiteY32" fmla="*/ 5110163 h 5453063"/>
                <a:gd name="connsiteX33" fmla="*/ 1235868 w 2269331"/>
                <a:gd name="connsiteY33" fmla="*/ 5224463 h 5453063"/>
                <a:gd name="connsiteX34" fmla="*/ 1097756 w 2269331"/>
                <a:gd name="connsiteY34" fmla="*/ 5453063 h 5453063"/>
                <a:gd name="connsiteX35" fmla="*/ 1035843 w 2269331"/>
                <a:gd name="connsiteY35" fmla="*/ 5453063 h 5453063"/>
                <a:gd name="connsiteX36" fmla="*/ 1021556 w 2269331"/>
                <a:gd name="connsiteY36" fmla="*/ 5148263 h 5453063"/>
                <a:gd name="connsiteX37" fmla="*/ 1183481 w 2269331"/>
                <a:gd name="connsiteY37" fmla="*/ 4848225 h 5453063"/>
                <a:gd name="connsiteX38" fmla="*/ 1269206 w 2269331"/>
                <a:gd name="connsiteY38" fmla="*/ 4095750 h 5453063"/>
                <a:gd name="connsiteX39" fmla="*/ 1416843 w 2269331"/>
                <a:gd name="connsiteY39" fmla="*/ 3509963 h 5453063"/>
                <a:gd name="connsiteX40" fmla="*/ 1259681 w 2269331"/>
                <a:gd name="connsiteY40" fmla="*/ 3328988 h 5453063"/>
                <a:gd name="connsiteX41" fmla="*/ 1145381 w 2269331"/>
                <a:gd name="connsiteY41" fmla="*/ 2981325 h 5453063"/>
                <a:gd name="connsiteX42" fmla="*/ 1064418 w 2269331"/>
                <a:gd name="connsiteY42" fmla="*/ 2671763 h 5453063"/>
                <a:gd name="connsiteX43" fmla="*/ 1126331 w 2269331"/>
                <a:gd name="connsiteY43" fmla="*/ 2085975 h 5453063"/>
                <a:gd name="connsiteX44" fmla="*/ 954881 w 2269331"/>
                <a:gd name="connsiteY44" fmla="*/ 1604963 h 5453063"/>
                <a:gd name="connsiteX45" fmla="*/ 850106 w 2269331"/>
                <a:gd name="connsiteY45" fmla="*/ 1490663 h 5453063"/>
                <a:gd name="connsiteX46" fmla="*/ 783431 w 2269331"/>
                <a:gd name="connsiteY46" fmla="*/ 2143125 h 5453063"/>
                <a:gd name="connsiteX47" fmla="*/ 959643 w 2269331"/>
                <a:gd name="connsiteY47" fmla="*/ 2586038 h 5453063"/>
                <a:gd name="connsiteX48" fmla="*/ 1002506 w 2269331"/>
                <a:gd name="connsiteY48" fmla="*/ 2790825 h 5453063"/>
                <a:gd name="connsiteX49" fmla="*/ 1064418 w 2269331"/>
                <a:gd name="connsiteY49" fmla="*/ 2843213 h 5453063"/>
                <a:gd name="connsiteX50" fmla="*/ 1064418 w 2269331"/>
                <a:gd name="connsiteY50" fmla="*/ 3071813 h 5453063"/>
                <a:gd name="connsiteX51" fmla="*/ 1021556 w 2269331"/>
                <a:gd name="connsiteY51" fmla="*/ 3167063 h 5453063"/>
                <a:gd name="connsiteX52" fmla="*/ 826293 w 2269331"/>
                <a:gd name="connsiteY52" fmla="*/ 3171825 h 5453063"/>
                <a:gd name="connsiteX53" fmla="*/ 764381 w 2269331"/>
                <a:gd name="connsiteY53" fmla="*/ 3062288 h 5453063"/>
                <a:gd name="connsiteX54" fmla="*/ 826293 w 2269331"/>
                <a:gd name="connsiteY54" fmla="*/ 2947988 h 5453063"/>
                <a:gd name="connsiteX55" fmla="*/ 902493 w 2269331"/>
                <a:gd name="connsiteY55" fmla="*/ 2957513 h 5453063"/>
                <a:gd name="connsiteX56" fmla="*/ 912018 w 2269331"/>
                <a:gd name="connsiteY56" fmla="*/ 2909888 h 5453063"/>
                <a:gd name="connsiteX57" fmla="*/ 735806 w 2269331"/>
                <a:gd name="connsiteY57" fmla="*/ 2481263 h 5453063"/>
                <a:gd name="connsiteX58" fmla="*/ 616743 w 2269331"/>
                <a:gd name="connsiteY58" fmla="*/ 2209800 h 5453063"/>
                <a:gd name="connsiteX59" fmla="*/ 616743 w 2269331"/>
                <a:gd name="connsiteY59" fmla="*/ 1395413 h 5453063"/>
                <a:gd name="connsiteX60" fmla="*/ 521493 w 2269331"/>
                <a:gd name="connsiteY60" fmla="*/ 1600200 h 5453063"/>
                <a:gd name="connsiteX61" fmla="*/ 354806 w 2269331"/>
                <a:gd name="connsiteY61" fmla="*/ 1747838 h 5453063"/>
                <a:gd name="connsiteX62" fmla="*/ 159543 w 2269331"/>
                <a:gd name="connsiteY62" fmla="*/ 1938338 h 5453063"/>
                <a:gd name="connsiteX63" fmla="*/ 150018 w 2269331"/>
                <a:gd name="connsiteY63" fmla="*/ 1981200 h 5453063"/>
                <a:gd name="connsiteX64" fmla="*/ 130968 w 2269331"/>
                <a:gd name="connsiteY64" fmla="*/ 2176463 h 5453063"/>
                <a:gd name="connsiteX65" fmla="*/ 140493 w 2269331"/>
                <a:gd name="connsiteY65" fmla="*/ 2271713 h 5453063"/>
                <a:gd name="connsiteX66" fmla="*/ 21431 w 2269331"/>
                <a:gd name="connsiteY66" fmla="*/ 2128838 h 5453063"/>
                <a:gd name="connsiteX67" fmla="*/ 0 w 2269331"/>
                <a:gd name="connsiteY67" fmla="*/ 1845469 h 5453063"/>
                <a:gd name="connsiteX68" fmla="*/ 90487 w 2269331"/>
                <a:gd name="connsiteY68" fmla="*/ 1585913 h 5453063"/>
                <a:gd name="connsiteX69" fmla="*/ 228600 w 2269331"/>
                <a:gd name="connsiteY69" fmla="*/ 1345406 h 5453063"/>
                <a:gd name="connsiteX70" fmla="*/ 564356 w 2269331"/>
                <a:gd name="connsiteY70" fmla="*/ 1152525 h 5453063"/>
                <a:gd name="connsiteX71" fmla="*/ 583406 w 2269331"/>
                <a:gd name="connsiteY71" fmla="*/ 990600 h 5453063"/>
                <a:gd name="connsiteX72" fmla="*/ 583406 w 2269331"/>
                <a:gd name="connsiteY72" fmla="*/ 742950 h 5453063"/>
                <a:gd name="connsiteX73" fmla="*/ 673893 w 2269331"/>
                <a:gd name="connsiteY73" fmla="*/ 404813 h 5453063"/>
                <a:gd name="connsiteX74" fmla="*/ 864393 w 2269331"/>
                <a:gd name="connsiteY74" fmla="*/ 119063 h 5453063"/>
                <a:gd name="connsiteX75" fmla="*/ 1121568 w 2269331"/>
                <a:gd name="connsiteY75" fmla="*/ 0 h 5453063"/>
                <a:gd name="connsiteX76" fmla="*/ 1378743 w 2269331"/>
                <a:gd name="connsiteY76" fmla="*/ 85725 h 5453063"/>
                <a:gd name="connsiteX0" fmla="*/ 1378743 w 2269331"/>
                <a:gd name="connsiteY0" fmla="*/ 85725 h 5453063"/>
                <a:gd name="connsiteX1" fmla="*/ 1454943 w 2269331"/>
                <a:gd name="connsiteY1" fmla="*/ 200025 h 5453063"/>
                <a:gd name="connsiteX2" fmla="*/ 1440656 w 2269331"/>
                <a:gd name="connsiteY2" fmla="*/ 266700 h 5453063"/>
                <a:gd name="connsiteX3" fmla="*/ 1507331 w 2269331"/>
                <a:gd name="connsiteY3" fmla="*/ 466725 h 5453063"/>
                <a:gd name="connsiteX4" fmla="*/ 1493043 w 2269331"/>
                <a:gd name="connsiteY4" fmla="*/ 757238 h 5453063"/>
                <a:gd name="connsiteX5" fmla="*/ 1426368 w 2269331"/>
                <a:gd name="connsiteY5" fmla="*/ 928688 h 5453063"/>
                <a:gd name="connsiteX6" fmla="*/ 1578768 w 2269331"/>
                <a:gd name="connsiteY6" fmla="*/ 919163 h 5453063"/>
                <a:gd name="connsiteX7" fmla="*/ 1945481 w 2269331"/>
                <a:gd name="connsiteY7" fmla="*/ 1176338 h 5453063"/>
                <a:gd name="connsiteX8" fmla="*/ 2269331 w 2269331"/>
                <a:gd name="connsiteY8" fmla="*/ 1504950 h 5453063"/>
                <a:gd name="connsiteX9" fmla="*/ 2269331 w 2269331"/>
                <a:gd name="connsiteY9" fmla="*/ 1552575 h 5453063"/>
                <a:gd name="connsiteX10" fmla="*/ 1959768 w 2269331"/>
                <a:gd name="connsiteY10" fmla="*/ 1871663 h 5453063"/>
                <a:gd name="connsiteX11" fmla="*/ 1807368 w 2269331"/>
                <a:gd name="connsiteY11" fmla="*/ 1995488 h 5453063"/>
                <a:gd name="connsiteX12" fmla="*/ 1721643 w 2269331"/>
                <a:gd name="connsiteY12" fmla="*/ 1947863 h 5453063"/>
                <a:gd name="connsiteX13" fmla="*/ 2035968 w 2269331"/>
                <a:gd name="connsiteY13" fmla="*/ 1528763 h 5453063"/>
                <a:gd name="connsiteX14" fmla="*/ 1693068 w 2269331"/>
                <a:gd name="connsiteY14" fmla="*/ 1252538 h 5453063"/>
                <a:gd name="connsiteX15" fmla="*/ 1650206 w 2269331"/>
                <a:gd name="connsiteY15" fmla="*/ 1428750 h 5453063"/>
                <a:gd name="connsiteX16" fmla="*/ 1593056 w 2269331"/>
                <a:gd name="connsiteY16" fmla="*/ 1566863 h 5453063"/>
                <a:gd name="connsiteX17" fmla="*/ 1626393 w 2269331"/>
                <a:gd name="connsiteY17" fmla="*/ 1800225 h 5453063"/>
                <a:gd name="connsiteX18" fmla="*/ 1745456 w 2269331"/>
                <a:gd name="connsiteY18" fmla="*/ 1990725 h 5453063"/>
                <a:gd name="connsiteX19" fmla="*/ 1821656 w 2269331"/>
                <a:gd name="connsiteY19" fmla="*/ 2105025 h 5453063"/>
                <a:gd name="connsiteX20" fmla="*/ 1988343 w 2269331"/>
                <a:gd name="connsiteY20" fmla="*/ 2428875 h 5453063"/>
                <a:gd name="connsiteX21" fmla="*/ 1988343 w 2269331"/>
                <a:gd name="connsiteY21" fmla="*/ 2795588 h 5453063"/>
                <a:gd name="connsiteX22" fmla="*/ 1854993 w 2269331"/>
                <a:gd name="connsiteY22" fmla="*/ 3167063 h 5453063"/>
                <a:gd name="connsiteX23" fmla="*/ 1788318 w 2269331"/>
                <a:gd name="connsiteY23" fmla="*/ 3624263 h 5453063"/>
                <a:gd name="connsiteX24" fmla="*/ 1493043 w 2269331"/>
                <a:gd name="connsiteY24" fmla="*/ 4500563 h 5453063"/>
                <a:gd name="connsiteX25" fmla="*/ 1402556 w 2269331"/>
                <a:gd name="connsiteY25" fmla="*/ 4824413 h 5453063"/>
                <a:gd name="connsiteX26" fmla="*/ 1583531 w 2269331"/>
                <a:gd name="connsiteY26" fmla="*/ 5129213 h 5453063"/>
                <a:gd name="connsiteX27" fmla="*/ 1726406 w 2269331"/>
                <a:gd name="connsiteY27" fmla="*/ 5219700 h 5453063"/>
                <a:gd name="connsiteX28" fmla="*/ 1731168 w 2269331"/>
                <a:gd name="connsiteY28" fmla="*/ 5243513 h 5453063"/>
                <a:gd name="connsiteX29" fmla="*/ 1640681 w 2269331"/>
                <a:gd name="connsiteY29" fmla="*/ 5262563 h 5453063"/>
                <a:gd name="connsiteX30" fmla="*/ 1402556 w 2269331"/>
                <a:gd name="connsiteY30" fmla="*/ 5143500 h 5453063"/>
                <a:gd name="connsiteX31" fmla="*/ 1331118 w 2269331"/>
                <a:gd name="connsiteY31" fmla="*/ 5167313 h 5453063"/>
                <a:gd name="connsiteX32" fmla="*/ 1240631 w 2269331"/>
                <a:gd name="connsiteY32" fmla="*/ 5110163 h 5453063"/>
                <a:gd name="connsiteX33" fmla="*/ 1235868 w 2269331"/>
                <a:gd name="connsiteY33" fmla="*/ 5224463 h 5453063"/>
                <a:gd name="connsiteX34" fmla="*/ 1097756 w 2269331"/>
                <a:gd name="connsiteY34" fmla="*/ 5453063 h 5453063"/>
                <a:gd name="connsiteX35" fmla="*/ 1035843 w 2269331"/>
                <a:gd name="connsiteY35" fmla="*/ 5453063 h 5453063"/>
                <a:gd name="connsiteX36" fmla="*/ 1021556 w 2269331"/>
                <a:gd name="connsiteY36" fmla="*/ 5148263 h 5453063"/>
                <a:gd name="connsiteX37" fmla="*/ 1183481 w 2269331"/>
                <a:gd name="connsiteY37" fmla="*/ 4848225 h 5453063"/>
                <a:gd name="connsiteX38" fmla="*/ 1269206 w 2269331"/>
                <a:gd name="connsiteY38" fmla="*/ 4095750 h 5453063"/>
                <a:gd name="connsiteX39" fmla="*/ 1416843 w 2269331"/>
                <a:gd name="connsiteY39" fmla="*/ 3509963 h 5453063"/>
                <a:gd name="connsiteX40" fmla="*/ 1259681 w 2269331"/>
                <a:gd name="connsiteY40" fmla="*/ 3328988 h 5453063"/>
                <a:gd name="connsiteX41" fmla="*/ 1145381 w 2269331"/>
                <a:gd name="connsiteY41" fmla="*/ 2981325 h 5453063"/>
                <a:gd name="connsiteX42" fmla="*/ 1064418 w 2269331"/>
                <a:gd name="connsiteY42" fmla="*/ 2671763 h 5453063"/>
                <a:gd name="connsiteX43" fmla="*/ 1126331 w 2269331"/>
                <a:gd name="connsiteY43" fmla="*/ 2085975 h 5453063"/>
                <a:gd name="connsiteX44" fmla="*/ 954881 w 2269331"/>
                <a:gd name="connsiteY44" fmla="*/ 1604963 h 5453063"/>
                <a:gd name="connsiteX45" fmla="*/ 850106 w 2269331"/>
                <a:gd name="connsiteY45" fmla="*/ 1490663 h 5453063"/>
                <a:gd name="connsiteX46" fmla="*/ 783431 w 2269331"/>
                <a:gd name="connsiteY46" fmla="*/ 2143125 h 5453063"/>
                <a:gd name="connsiteX47" fmla="*/ 959643 w 2269331"/>
                <a:gd name="connsiteY47" fmla="*/ 2586038 h 5453063"/>
                <a:gd name="connsiteX48" fmla="*/ 1002506 w 2269331"/>
                <a:gd name="connsiteY48" fmla="*/ 2790825 h 5453063"/>
                <a:gd name="connsiteX49" fmla="*/ 1064418 w 2269331"/>
                <a:gd name="connsiteY49" fmla="*/ 2843213 h 5453063"/>
                <a:gd name="connsiteX50" fmla="*/ 1064418 w 2269331"/>
                <a:gd name="connsiteY50" fmla="*/ 3071813 h 5453063"/>
                <a:gd name="connsiteX51" fmla="*/ 1021556 w 2269331"/>
                <a:gd name="connsiteY51" fmla="*/ 3167063 h 5453063"/>
                <a:gd name="connsiteX52" fmla="*/ 826293 w 2269331"/>
                <a:gd name="connsiteY52" fmla="*/ 3171825 h 5453063"/>
                <a:gd name="connsiteX53" fmla="*/ 764381 w 2269331"/>
                <a:gd name="connsiteY53" fmla="*/ 3062288 h 5453063"/>
                <a:gd name="connsiteX54" fmla="*/ 826293 w 2269331"/>
                <a:gd name="connsiteY54" fmla="*/ 2947988 h 5453063"/>
                <a:gd name="connsiteX55" fmla="*/ 902493 w 2269331"/>
                <a:gd name="connsiteY55" fmla="*/ 2957513 h 5453063"/>
                <a:gd name="connsiteX56" fmla="*/ 912018 w 2269331"/>
                <a:gd name="connsiteY56" fmla="*/ 2909888 h 5453063"/>
                <a:gd name="connsiteX57" fmla="*/ 735806 w 2269331"/>
                <a:gd name="connsiteY57" fmla="*/ 2481263 h 5453063"/>
                <a:gd name="connsiteX58" fmla="*/ 616743 w 2269331"/>
                <a:gd name="connsiteY58" fmla="*/ 2209800 h 5453063"/>
                <a:gd name="connsiteX59" fmla="*/ 616743 w 2269331"/>
                <a:gd name="connsiteY59" fmla="*/ 1395413 h 5453063"/>
                <a:gd name="connsiteX60" fmla="*/ 521493 w 2269331"/>
                <a:gd name="connsiteY60" fmla="*/ 1600200 h 5453063"/>
                <a:gd name="connsiteX61" fmla="*/ 354806 w 2269331"/>
                <a:gd name="connsiteY61" fmla="*/ 1747838 h 5453063"/>
                <a:gd name="connsiteX62" fmla="*/ 159543 w 2269331"/>
                <a:gd name="connsiteY62" fmla="*/ 1938338 h 5453063"/>
                <a:gd name="connsiteX63" fmla="*/ 150018 w 2269331"/>
                <a:gd name="connsiteY63" fmla="*/ 1981200 h 5453063"/>
                <a:gd name="connsiteX64" fmla="*/ 130968 w 2269331"/>
                <a:gd name="connsiteY64" fmla="*/ 2176463 h 5453063"/>
                <a:gd name="connsiteX65" fmla="*/ 140493 w 2269331"/>
                <a:gd name="connsiteY65" fmla="*/ 2271713 h 5453063"/>
                <a:gd name="connsiteX66" fmla="*/ 21431 w 2269331"/>
                <a:gd name="connsiteY66" fmla="*/ 2128838 h 5453063"/>
                <a:gd name="connsiteX67" fmla="*/ 0 w 2269331"/>
                <a:gd name="connsiteY67" fmla="*/ 1845469 h 5453063"/>
                <a:gd name="connsiteX68" fmla="*/ 90487 w 2269331"/>
                <a:gd name="connsiteY68" fmla="*/ 1585913 h 5453063"/>
                <a:gd name="connsiteX69" fmla="*/ 228600 w 2269331"/>
                <a:gd name="connsiteY69" fmla="*/ 1345406 h 5453063"/>
                <a:gd name="connsiteX70" fmla="*/ 564356 w 2269331"/>
                <a:gd name="connsiteY70" fmla="*/ 1152525 h 5453063"/>
                <a:gd name="connsiteX71" fmla="*/ 583406 w 2269331"/>
                <a:gd name="connsiteY71" fmla="*/ 990600 h 5453063"/>
                <a:gd name="connsiteX72" fmla="*/ 583406 w 2269331"/>
                <a:gd name="connsiteY72" fmla="*/ 742950 h 5453063"/>
                <a:gd name="connsiteX73" fmla="*/ 673893 w 2269331"/>
                <a:gd name="connsiteY73" fmla="*/ 404813 h 5453063"/>
                <a:gd name="connsiteX74" fmla="*/ 864393 w 2269331"/>
                <a:gd name="connsiteY74" fmla="*/ 119063 h 5453063"/>
                <a:gd name="connsiteX75" fmla="*/ 1121568 w 2269331"/>
                <a:gd name="connsiteY75" fmla="*/ 0 h 5453063"/>
                <a:gd name="connsiteX76" fmla="*/ 1378743 w 2269331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18280 w 2270768"/>
                <a:gd name="connsiteY39" fmla="*/ 3509963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65855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51543 w 2270768"/>
                <a:gd name="connsiteY45" fmla="*/ 1490663 h 5453063"/>
                <a:gd name="connsiteX46" fmla="*/ 784868 w 2270768"/>
                <a:gd name="connsiteY46" fmla="*/ 2143125 h 5453063"/>
                <a:gd name="connsiteX47" fmla="*/ 961080 w 2270768"/>
                <a:gd name="connsiteY47" fmla="*/ 2586038 h 5453063"/>
                <a:gd name="connsiteX48" fmla="*/ 1003943 w 2270768"/>
                <a:gd name="connsiteY48" fmla="*/ 2790825 h 5453063"/>
                <a:gd name="connsiteX49" fmla="*/ 1065855 w 2270768"/>
                <a:gd name="connsiteY49" fmla="*/ 2843213 h 5453063"/>
                <a:gd name="connsiteX50" fmla="*/ 1065855 w 2270768"/>
                <a:gd name="connsiteY50" fmla="*/ 3071813 h 5453063"/>
                <a:gd name="connsiteX51" fmla="*/ 1022993 w 2270768"/>
                <a:gd name="connsiteY51" fmla="*/ 3167063 h 5453063"/>
                <a:gd name="connsiteX52" fmla="*/ 827730 w 2270768"/>
                <a:gd name="connsiteY52" fmla="*/ 3171825 h 5453063"/>
                <a:gd name="connsiteX53" fmla="*/ 765818 w 2270768"/>
                <a:gd name="connsiteY53" fmla="*/ 3062288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37243 w 2270768"/>
                <a:gd name="connsiteY57" fmla="*/ 2481263 h 5453063"/>
                <a:gd name="connsiteX58" fmla="*/ 618180 w 2270768"/>
                <a:gd name="connsiteY58" fmla="*/ 2209800 h 5453063"/>
                <a:gd name="connsiteX59" fmla="*/ 618180 w 2270768"/>
                <a:gd name="connsiteY59" fmla="*/ 1395413 h 5453063"/>
                <a:gd name="connsiteX60" fmla="*/ 522930 w 2270768"/>
                <a:gd name="connsiteY60" fmla="*/ 1600200 h 5453063"/>
                <a:gd name="connsiteX61" fmla="*/ 356243 w 2270768"/>
                <a:gd name="connsiteY61" fmla="*/ 1747838 h 5453063"/>
                <a:gd name="connsiteX62" fmla="*/ 160980 w 2270768"/>
                <a:gd name="connsiteY62" fmla="*/ 1938338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71713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18280 w 2270768"/>
                <a:gd name="connsiteY39" fmla="*/ 3509963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65855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51543 w 2270768"/>
                <a:gd name="connsiteY45" fmla="*/ 1490663 h 5453063"/>
                <a:gd name="connsiteX46" fmla="*/ 784868 w 2270768"/>
                <a:gd name="connsiteY46" fmla="*/ 2143125 h 5453063"/>
                <a:gd name="connsiteX47" fmla="*/ 961080 w 2270768"/>
                <a:gd name="connsiteY47" fmla="*/ 2586038 h 5453063"/>
                <a:gd name="connsiteX48" fmla="*/ 1003943 w 2270768"/>
                <a:gd name="connsiteY48" fmla="*/ 2790825 h 5453063"/>
                <a:gd name="connsiteX49" fmla="*/ 1065855 w 2270768"/>
                <a:gd name="connsiteY49" fmla="*/ 2843213 h 5453063"/>
                <a:gd name="connsiteX50" fmla="*/ 1065855 w 2270768"/>
                <a:gd name="connsiteY50" fmla="*/ 3071813 h 5453063"/>
                <a:gd name="connsiteX51" fmla="*/ 1022993 w 2270768"/>
                <a:gd name="connsiteY51" fmla="*/ 3167063 h 5453063"/>
                <a:gd name="connsiteX52" fmla="*/ 827730 w 2270768"/>
                <a:gd name="connsiteY52" fmla="*/ 3171825 h 5453063"/>
                <a:gd name="connsiteX53" fmla="*/ 765818 w 2270768"/>
                <a:gd name="connsiteY53" fmla="*/ 3062288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37243 w 2270768"/>
                <a:gd name="connsiteY57" fmla="*/ 2481263 h 5453063"/>
                <a:gd name="connsiteX58" fmla="*/ 618180 w 2270768"/>
                <a:gd name="connsiteY58" fmla="*/ 2209800 h 5453063"/>
                <a:gd name="connsiteX59" fmla="*/ 618180 w 2270768"/>
                <a:gd name="connsiteY59" fmla="*/ 1395413 h 5453063"/>
                <a:gd name="connsiteX60" fmla="*/ 522930 w 2270768"/>
                <a:gd name="connsiteY60" fmla="*/ 1600200 h 5453063"/>
                <a:gd name="connsiteX61" fmla="*/ 356243 w 2270768"/>
                <a:gd name="connsiteY61" fmla="*/ 174783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71713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18280 w 2270768"/>
                <a:gd name="connsiteY39" fmla="*/ 3509963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65855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51543 w 2270768"/>
                <a:gd name="connsiteY45" fmla="*/ 1490663 h 5453063"/>
                <a:gd name="connsiteX46" fmla="*/ 784868 w 2270768"/>
                <a:gd name="connsiteY46" fmla="*/ 2143125 h 5453063"/>
                <a:gd name="connsiteX47" fmla="*/ 961080 w 2270768"/>
                <a:gd name="connsiteY47" fmla="*/ 2586038 h 5453063"/>
                <a:gd name="connsiteX48" fmla="*/ 1003943 w 2270768"/>
                <a:gd name="connsiteY48" fmla="*/ 2790825 h 5453063"/>
                <a:gd name="connsiteX49" fmla="*/ 1065855 w 2270768"/>
                <a:gd name="connsiteY49" fmla="*/ 2843213 h 5453063"/>
                <a:gd name="connsiteX50" fmla="*/ 1065855 w 2270768"/>
                <a:gd name="connsiteY50" fmla="*/ 3071813 h 5453063"/>
                <a:gd name="connsiteX51" fmla="*/ 1022993 w 2270768"/>
                <a:gd name="connsiteY51" fmla="*/ 3167063 h 5453063"/>
                <a:gd name="connsiteX52" fmla="*/ 827730 w 2270768"/>
                <a:gd name="connsiteY52" fmla="*/ 3171825 h 5453063"/>
                <a:gd name="connsiteX53" fmla="*/ 765818 w 2270768"/>
                <a:gd name="connsiteY53" fmla="*/ 3062288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37243 w 2270768"/>
                <a:gd name="connsiteY57" fmla="*/ 2481263 h 5453063"/>
                <a:gd name="connsiteX58" fmla="*/ 618180 w 2270768"/>
                <a:gd name="connsiteY58" fmla="*/ 2209800 h 5453063"/>
                <a:gd name="connsiteX59" fmla="*/ 618180 w 2270768"/>
                <a:gd name="connsiteY59" fmla="*/ 1395413 h 5453063"/>
                <a:gd name="connsiteX60" fmla="*/ 522930 w 2270768"/>
                <a:gd name="connsiteY60" fmla="*/ 1600200 h 5453063"/>
                <a:gd name="connsiteX61" fmla="*/ 356243 w 2270768"/>
                <a:gd name="connsiteY61" fmla="*/ 174783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71713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18280 w 2270768"/>
                <a:gd name="connsiteY39" fmla="*/ 3509963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65855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51543 w 2270768"/>
                <a:gd name="connsiteY45" fmla="*/ 1490663 h 5453063"/>
                <a:gd name="connsiteX46" fmla="*/ 784868 w 2270768"/>
                <a:gd name="connsiteY46" fmla="*/ 2143125 h 5453063"/>
                <a:gd name="connsiteX47" fmla="*/ 961080 w 2270768"/>
                <a:gd name="connsiteY47" fmla="*/ 2586038 h 5453063"/>
                <a:gd name="connsiteX48" fmla="*/ 1003943 w 2270768"/>
                <a:gd name="connsiteY48" fmla="*/ 2790825 h 5453063"/>
                <a:gd name="connsiteX49" fmla="*/ 1065855 w 2270768"/>
                <a:gd name="connsiteY49" fmla="*/ 2843213 h 5453063"/>
                <a:gd name="connsiteX50" fmla="*/ 1065855 w 2270768"/>
                <a:gd name="connsiteY50" fmla="*/ 3071813 h 5453063"/>
                <a:gd name="connsiteX51" fmla="*/ 1022993 w 2270768"/>
                <a:gd name="connsiteY51" fmla="*/ 3167063 h 5453063"/>
                <a:gd name="connsiteX52" fmla="*/ 827730 w 2270768"/>
                <a:gd name="connsiteY52" fmla="*/ 3171825 h 5453063"/>
                <a:gd name="connsiteX53" fmla="*/ 765818 w 2270768"/>
                <a:gd name="connsiteY53" fmla="*/ 3062288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37243 w 2270768"/>
                <a:gd name="connsiteY57" fmla="*/ 2481263 h 5453063"/>
                <a:gd name="connsiteX58" fmla="*/ 618180 w 2270768"/>
                <a:gd name="connsiteY58" fmla="*/ 2209800 h 5453063"/>
                <a:gd name="connsiteX59" fmla="*/ 618180 w 2270768"/>
                <a:gd name="connsiteY59" fmla="*/ 1395413 h 5453063"/>
                <a:gd name="connsiteX60" fmla="*/ 522930 w 2270768"/>
                <a:gd name="connsiteY60" fmla="*/ 1600200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71713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18280 w 2270768"/>
                <a:gd name="connsiteY39" fmla="*/ 3509963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65855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51543 w 2270768"/>
                <a:gd name="connsiteY45" fmla="*/ 1490663 h 5453063"/>
                <a:gd name="connsiteX46" fmla="*/ 784868 w 2270768"/>
                <a:gd name="connsiteY46" fmla="*/ 2143125 h 5453063"/>
                <a:gd name="connsiteX47" fmla="*/ 961080 w 2270768"/>
                <a:gd name="connsiteY47" fmla="*/ 2586038 h 5453063"/>
                <a:gd name="connsiteX48" fmla="*/ 1003943 w 2270768"/>
                <a:gd name="connsiteY48" fmla="*/ 2790825 h 5453063"/>
                <a:gd name="connsiteX49" fmla="*/ 1065855 w 2270768"/>
                <a:gd name="connsiteY49" fmla="*/ 2843213 h 5453063"/>
                <a:gd name="connsiteX50" fmla="*/ 1065855 w 2270768"/>
                <a:gd name="connsiteY50" fmla="*/ 3071813 h 5453063"/>
                <a:gd name="connsiteX51" fmla="*/ 1022993 w 2270768"/>
                <a:gd name="connsiteY51" fmla="*/ 3167063 h 5453063"/>
                <a:gd name="connsiteX52" fmla="*/ 827730 w 2270768"/>
                <a:gd name="connsiteY52" fmla="*/ 3171825 h 5453063"/>
                <a:gd name="connsiteX53" fmla="*/ 765818 w 2270768"/>
                <a:gd name="connsiteY53" fmla="*/ 3062288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37243 w 2270768"/>
                <a:gd name="connsiteY57" fmla="*/ 2481263 h 5453063"/>
                <a:gd name="connsiteX58" fmla="*/ 618180 w 2270768"/>
                <a:gd name="connsiteY58" fmla="*/ 2209800 h 5453063"/>
                <a:gd name="connsiteX59" fmla="*/ 618180 w 2270768"/>
                <a:gd name="connsiteY59" fmla="*/ 1395413 h 5453063"/>
                <a:gd name="connsiteX60" fmla="*/ 522930 w 2270768"/>
                <a:gd name="connsiteY60" fmla="*/ 1600200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71713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18280 w 2270768"/>
                <a:gd name="connsiteY39" fmla="*/ 3509963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65855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51543 w 2270768"/>
                <a:gd name="connsiteY45" fmla="*/ 1490663 h 5453063"/>
                <a:gd name="connsiteX46" fmla="*/ 784868 w 2270768"/>
                <a:gd name="connsiteY46" fmla="*/ 2143125 h 5453063"/>
                <a:gd name="connsiteX47" fmla="*/ 961080 w 2270768"/>
                <a:gd name="connsiteY47" fmla="*/ 2586038 h 5453063"/>
                <a:gd name="connsiteX48" fmla="*/ 1003943 w 2270768"/>
                <a:gd name="connsiteY48" fmla="*/ 2790825 h 5453063"/>
                <a:gd name="connsiteX49" fmla="*/ 1065855 w 2270768"/>
                <a:gd name="connsiteY49" fmla="*/ 2843213 h 5453063"/>
                <a:gd name="connsiteX50" fmla="*/ 1065855 w 2270768"/>
                <a:gd name="connsiteY50" fmla="*/ 3071813 h 5453063"/>
                <a:gd name="connsiteX51" fmla="*/ 1022993 w 2270768"/>
                <a:gd name="connsiteY51" fmla="*/ 3167063 h 5453063"/>
                <a:gd name="connsiteX52" fmla="*/ 827730 w 2270768"/>
                <a:gd name="connsiteY52" fmla="*/ 3171825 h 5453063"/>
                <a:gd name="connsiteX53" fmla="*/ 765818 w 2270768"/>
                <a:gd name="connsiteY53" fmla="*/ 3062288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37243 w 2270768"/>
                <a:gd name="connsiteY57" fmla="*/ 2481263 h 5453063"/>
                <a:gd name="connsiteX58" fmla="*/ 618180 w 2270768"/>
                <a:gd name="connsiteY58" fmla="*/ 2209800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71713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18280 w 2270768"/>
                <a:gd name="connsiteY39" fmla="*/ 3509963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65855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51543 w 2270768"/>
                <a:gd name="connsiteY45" fmla="*/ 1490663 h 5453063"/>
                <a:gd name="connsiteX46" fmla="*/ 784868 w 2270768"/>
                <a:gd name="connsiteY46" fmla="*/ 2143125 h 5453063"/>
                <a:gd name="connsiteX47" fmla="*/ 961080 w 2270768"/>
                <a:gd name="connsiteY47" fmla="*/ 2586038 h 5453063"/>
                <a:gd name="connsiteX48" fmla="*/ 1003943 w 2270768"/>
                <a:gd name="connsiteY48" fmla="*/ 2790825 h 5453063"/>
                <a:gd name="connsiteX49" fmla="*/ 1065855 w 2270768"/>
                <a:gd name="connsiteY49" fmla="*/ 2843213 h 5453063"/>
                <a:gd name="connsiteX50" fmla="*/ 1065855 w 2270768"/>
                <a:gd name="connsiteY50" fmla="*/ 3071813 h 5453063"/>
                <a:gd name="connsiteX51" fmla="*/ 1022993 w 2270768"/>
                <a:gd name="connsiteY51" fmla="*/ 3167063 h 5453063"/>
                <a:gd name="connsiteX52" fmla="*/ 827730 w 2270768"/>
                <a:gd name="connsiteY52" fmla="*/ 3171825 h 5453063"/>
                <a:gd name="connsiteX53" fmla="*/ 765818 w 2270768"/>
                <a:gd name="connsiteY53" fmla="*/ 3062288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37243 w 2270768"/>
                <a:gd name="connsiteY57" fmla="*/ 2481263 h 5453063"/>
                <a:gd name="connsiteX58" fmla="*/ 618180 w 2270768"/>
                <a:gd name="connsiteY58" fmla="*/ 2209800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18280 w 2270768"/>
                <a:gd name="connsiteY39" fmla="*/ 3509963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65855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51543 w 2270768"/>
                <a:gd name="connsiteY45" fmla="*/ 1490663 h 5453063"/>
                <a:gd name="connsiteX46" fmla="*/ 784868 w 2270768"/>
                <a:gd name="connsiteY46" fmla="*/ 2143125 h 5453063"/>
                <a:gd name="connsiteX47" fmla="*/ 961080 w 2270768"/>
                <a:gd name="connsiteY47" fmla="*/ 2586038 h 5453063"/>
                <a:gd name="connsiteX48" fmla="*/ 1003943 w 2270768"/>
                <a:gd name="connsiteY48" fmla="*/ 2790825 h 5453063"/>
                <a:gd name="connsiteX49" fmla="*/ 1065855 w 2270768"/>
                <a:gd name="connsiteY49" fmla="*/ 2843213 h 5453063"/>
                <a:gd name="connsiteX50" fmla="*/ 1065855 w 2270768"/>
                <a:gd name="connsiteY50" fmla="*/ 3071813 h 5453063"/>
                <a:gd name="connsiteX51" fmla="*/ 1022993 w 2270768"/>
                <a:gd name="connsiteY51" fmla="*/ 3167063 h 5453063"/>
                <a:gd name="connsiteX52" fmla="*/ 827730 w 2270768"/>
                <a:gd name="connsiteY52" fmla="*/ 3171825 h 5453063"/>
                <a:gd name="connsiteX53" fmla="*/ 765818 w 2270768"/>
                <a:gd name="connsiteY53" fmla="*/ 3062288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37243 w 2270768"/>
                <a:gd name="connsiteY57" fmla="*/ 2481263 h 5453063"/>
                <a:gd name="connsiteX58" fmla="*/ 618180 w 2270768"/>
                <a:gd name="connsiteY58" fmla="*/ 2209800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18280 w 2270768"/>
                <a:gd name="connsiteY39" fmla="*/ 3509963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65855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51543 w 2270768"/>
                <a:gd name="connsiteY45" fmla="*/ 1490663 h 5453063"/>
                <a:gd name="connsiteX46" fmla="*/ 784868 w 2270768"/>
                <a:gd name="connsiteY46" fmla="*/ 2143125 h 5453063"/>
                <a:gd name="connsiteX47" fmla="*/ 961080 w 2270768"/>
                <a:gd name="connsiteY47" fmla="*/ 2586038 h 5453063"/>
                <a:gd name="connsiteX48" fmla="*/ 1003943 w 2270768"/>
                <a:gd name="connsiteY48" fmla="*/ 2790825 h 5453063"/>
                <a:gd name="connsiteX49" fmla="*/ 1065855 w 2270768"/>
                <a:gd name="connsiteY49" fmla="*/ 2843213 h 5453063"/>
                <a:gd name="connsiteX50" fmla="*/ 1065855 w 2270768"/>
                <a:gd name="connsiteY50" fmla="*/ 3071813 h 5453063"/>
                <a:gd name="connsiteX51" fmla="*/ 1022993 w 2270768"/>
                <a:gd name="connsiteY51" fmla="*/ 3167063 h 5453063"/>
                <a:gd name="connsiteX52" fmla="*/ 827730 w 2270768"/>
                <a:gd name="connsiteY52" fmla="*/ 3171825 h 5453063"/>
                <a:gd name="connsiteX53" fmla="*/ 765818 w 2270768"/>
                <a:gd name="connsiteY53" fmla="*/ 3062288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37243 w 2270768"/>
                <a:gd name="connsiteY57" fmla="*/ 2481263 h 5453063"/>
                <a:gd name="connsiteX58" fmla="*/ 630086 w 2270768"/>
                <a:gd name="connsiteY58" fmla="*/ 2187178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18280 w 2270768"/>
                <a:gd name="connsiteY39" fmla="*/ 3509963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65855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51543 w 2270768"/>
                <a:gd name="connsiteY45" fmla="*/ 1490663 h 5453063"/>
                <a:gd name="connsiteX46" fmla="*/ 784868 w 2270768"/>
                <a:gd name="connsiteY46" fmla="*/ 2143125 h 5453063"/>
                <a:gd name="connsiteX47" fmla="*/ 961080 w 2270768"/>
                <a:gd name="connsiteY47" fmla="*/ 2586038 h 5453063"/>
                <a:gd name="connsiteX48" fmla="*/ 1003943 w 2270768"/>
                <a:gd name="connsiteY48" fmla="*/ 2790825 h 5453063"/>
                <a:gd name="connsiteX49" fmla="*/ 1065855 w 2270768"/>
                <a:gd name="connsiteY49" fmla="*/ 2843213 h 5453063"/>
                <a:gd name="connsiteX50" fmla="*/ 1065855 w 2270768"/>
                <a:gd name="connsiteY50" fmla="*/ 3071813 h 5453063"/>
                <a:gd name="connsiteX51" fmla="*/ 1022993 w 2270768"/>
                <a:gd name="connsiteY51" fmla="*/ 3167063 h 5453063"/>
                <a:gd name="connsiteX52" fmla="*/ 827730 w 2270768"/>
                <a:gd name="connsiteY52" fmla="*/ 3171825 h 5453063"/>
                <a:gd name="connsiteX53" fmla="*/ 765818 w 2270768"/>
                <a:gd name="connsiteY53" fmla="*/ 3062288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37243 w 2270768"/>
                <a:gd name="connsiteY57" fmla="*/ 2481263 h 5453063"/>
                <a:gd name="connsiteX58" fmla="*/ 639611 w 2270768"/>
                <a:gd name="connsiteY58" fmla="*/ 217646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18280 w 2270768"/>
                <a:gd name="connsiteY39" fmla="*/ 3509963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65855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51543 w 2270768"/>
                <a:gd name="connsiteY45" fmla="*/ 1490663 h 5453063"/>
                <a:gd name="connsiteX46" fmla="*/ 784868 w 2270768"/>
                <a:gd name="connsiteY46" fmla="*/ 2143125 h 5453063"/>
                <a:gd name="connsiteX47" fmla="*/ 961080 w 2270768"/>
                <a:gd name="connsiteY47" fmla="*/ 2586038 h 5453063"/>
                <a:gd name="connsiteX48" fmla="*/ 1003943 w 2270768"/>
                <a:gd name="connsiteY48" fmla="*/ 2790825 h 5453063"/>
                <a:gd name="connsiteX49" fmla="*/ 1065855 w 2270768"/>
                <a:gd name="connsiteY49" fmla="*/ 2843213 h 5453063"/>
                <a:gd name="connsiteX50" fmla="*/ 1065855 w 2270768"/>
                <a:gd name="connsiteY50" fmla="*/ 3071813 h 5453063"/>
                <a:gd name="connsiteX51" fmla="*/ 1022993 w 2270768"/>
                <a:gd name="connsiteY51" fmla="*/ 3167063 h 5453063"/>
                <a:gd name="connsiteX52" fmla="*/ 827730 w 2270768"/>
                <a:gd name="connsiteY52" fmla="*/ 3171825 h 5453063"/>
                <a:gd name="connsiteX53" fmla="*/ 765818 w 2270768"/>
                <a:gd name="connsiteY53" fmla="*/ 3062288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37243 w 2270768"/>
                <a:gd name="connsiteY57" fmla="*/ 2481263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18280 w 2270768"/>
                <a:gd name="connsiteY39" fmla="*/ 3509963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65855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51543 w 2270768"/>
                <a:gd name="connsiteY45" fmla="*/ 1490663 h 5453063"/>
                <a:gd name="connsiteX46" fmla="*/ 784868 w 2270768"/>
                <a:gd name="connsiteY46" fmla="*/ 2143125 h 5453063"/>
                <a:gd name="connsiteX47" fmla="*/ 961080 w 2270768"/>
                <a:gd name="connsiteY47" fmla="*/ 2586038 h 5453063"/>
                <a:gd name="connsiteX48" fmla="*/ 1003943 w 2270768"/>
                <a:gd name="connsiteY48" fmla="*/ 2790825 h 5453063"/>
                <a:gd name="connsiteX49" fmla="*/ 1065855 w 2270768"/>
                <a:gd name="connsiteY49" fmla="*/ 2843213 h 5453063"/>
                <a:gd name="connsiteX50" fmla="*/ 1065855 w 2270768"/>
                <a:gd name="connsiteY50" fmla="*/ 3071813 h 5453063"/>
                <a:gd name="connsiteX51" fmla="*/ 1022993 w 2270768"/>
                <a:gd name="connsiteY51" fmla="*/ 3167063 h 5453063"/>
                <a:gd name="connsiteX52" fmla="*/ 827730 w 2270768"/>
                <a:gd name="connsiteY52" fmla="*/ 3171825 h 5453063"/>
                <a:gd name="connsiteX53" fmla="*/ 765818 w 2270768"/>
                <a:gd name="connsiteY53" fmla="*/ 3062288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37243 w 2270768"/>
                <a:gd name="connsiteY57" fmla="*/ 2481263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18280 w 2270768"/>
                <a:gd name="connsiteY39" fmla="*/ 3509963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65855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51543 w 2270768"/>
                <a:gd name="connsiteY45" fmla="*/ 1490663 h 5453063"/>
                <a:gd name="connsiteX46" fmla="*/ 784868 w 2270768"/>
                <a:gd name="connsiteY46" fmla="*/ 2143125 h 5453063"/>
                <a:gd name="connsiteX47" fmla="*/ 961080 w 2270768"/>
                <a:gd name="connsiteY47" fmla="*/ 2586038 h 5453063"/>
                <a:gd name="connsiteX48" fmla="*/ 1003943 w 2270768"/>
                <a:gd name="connsiteY48" fmla="*/ 2790825 h 5453063"/>
                <a:gd name="connsiteX49" fmla="*/ 1065855 w 2270768"/>
                <a:gd name="connsiteY49" fmla="*/ 2843213 h 5453063"/>
                <a:gd name="connsiteX50" fmla="*/ 1065855 w 2270768"/>
                <a:gd name="connsiteY50" fmla="*/ 3071813 h 5453063"/>
                <a:gd name="connsiteX51" fmla="*/ 1022993 w 2270768"/>
                <a:gd name="connsiteY51" fmla="*/ 3167063 h 5453063"/>
                <a:gd name="connsiteX52" fmla="*/ 827730 w 2270768"/>
                <a:gd name="connsiteY52" fmla="*/ 3171825 h 5453063"/>
                <a:gd name="connsiteX53" fmla="*/ 765818 w 2270768"/>
                <a:gd name="connsiteY53" fmla="*/ 3062288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18280 w 2270768"/>
                <a:gd name="connsiteY39" fmla="*/ 3509963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65855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51543 w 2270768"/>
                <a:gd name="connsiteY45" fmla="*/ 1490663 h 5453063"/>
                <a:gd name="connsiteX46" fmla="*/ 784868 w 2270768"/>
                <a:gd name="connsiteY46" fmla="*/ 2143125 h 5453063"/>
                <a:gd name="connsiteX47" fmla="*/ 961080 w 2270768"/>
                <a:gd name="connsiteY47" fmla="*/ 2586038 h 5453063"/>
                <a:gd name="connsiteX48" fmla="*/ 1003943 w 2270768"/>
                <a:gd name="connsiteY48" fmla="*/ 2790825 h 5453063"/>
                <a:gd name="connsiteX49" fmla="*/ 1065855 w 2270768"/>
                <a:gd name="connsiteY49" fmla="*/ 2843213 h 5453063"/>
                <a:gd name="connsiteX50" fmla="*/ 1065855 w 2270768"/>
                <a:gd name="connsiteY50" fmla="*/ 3071813 h 5453063"/>
                <a:gd name="connsiteX51" fmla="*/ 1022993 w 2270768"/>
                <a:gd name="connsiteY51" fmla="*/ 3167063 h 5453063"/>
                <a:gd name="connsiteX52" fmla="*/ 827730 w 2270768"/>
                <a:gd name="connsiteY52" fmla="*/ 3171825 h 5453063"/>
                <a:gd name="connsiteX53" fmla="*/ 765818 w 2270768"/>
                <a:gd name="connsiteY53" fmla="*/ 3062288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18280 w 2270768"/>
                <a:gd name="connsiteY39" fmla="*/ 3509963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65855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51543 w 2270768"/>
                <a:gd name="connsiteY45" fmla="*/ 1490663 h 5453063"/>
                <a:gd name="connsiteX46" fmla="*/ 784868 w 2270768"/>
                <a:gd name="connsiteY46" fmla="*/ 2143125 h 5453063"/>
                <a:gd name="connsiteX47" fmla="*/ 961080 w 2270768"/>
                <a:gd name="connsiteY47" fmla="*/ 2586038 h 5453063"/>
                <a:gd name="connsiteX48" fmla="*/ 1003943 w 2270768"/>
                <a:gd name="connsiteY48" fmla="*/ 2790825 h 5453063"/>
                <a:gd name="connsiteX49" fmla="*/ 1065855 w 2270768"/>
                <a:gd name="connsiteY49" fmla="*/ 2843213 h 5453063"/>
                <a:gd name="connsiteX50" fmla="*/ 1065855 w 2270768"/>
                <a:gd name="connsiteY50" fmla="*/ 3071813 h 5453063"/>
                <a:gd name="connsiteX51" fmla="*/ 1022993 w 2270768"/>
                <a:gd name="connsiteY51" fmla="*/ 3167063 h 5453063"/>
                <a:gd name="connsiteX52" fmla="*/ 827730 w 2270768"/>
                <a:gd name="connsiteY52" fmla="*/ 3171825 h 5453063"/>
                <a:gd name="connsiteX53" fmla="*/ 765818 w 2270768"/>
                <a:gd name="connsiteY53" fmla="*/ 3062288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18280 w 2270768"/>
                <a:gd name="connsiteY39" fmla="*/ 3509963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65855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51543 w 2270768"/>
                <a:gd name="connsiteY45" fmla="*/ 1490663 h 5453063"/>
                <a:gd name="connsiteX46" fmla="*/ 784868 w 2270768"/>
                <a:gd name="connsiteY46" fmla="*/ 2143125 h 5453063"/>
                <a:gd name="connsiteX47" fmla="*/ 961080 w 2270768"/>
                <a:gd name="connsiteY47" fmla="*/ 2586038 h 5453063"/>
                <a:gd name="connsiteX48" fmla="*/ 1003943 w 2270768"/>
                <a:gd name="connsiteY48" fmla="*/ 2790825 h 5453063"/>
                <a:gd name="connsiteX49" fmla="*/ 1065855 w 2270768"/>
                <a:gd name="connsiteY49" fmla="*/ 2843213 h 5453063"/>
                <a:gd name="connsiteX50" fmla="*/ 1065855 w 2270768"/>
                <a:gd name="connsiteY50" fmla="*/ 3071813 h 5453063"/>
                <a:gd name="connsiteX51" fmla="*/ 1022993 w 2270768"/>
                <a:gd name="connsiteY51" fmla="*/ 3167063 h 5453063"/>
                <a:gd name="connsiteX52" fmla="*/ 827730 w 2270768"/>
                <a:gd name="connsiteY52" fmla="*/ 3171825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18280 w 2270768"/>
                <a:gd name="connsiteY39" fmla="*/ 3509963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65855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51543 w 2270768"/>
                <a:gd name="connsiteY45" fmla="*/ 1490663 h 5453063"/>
                <a:gd name="connsiteX46" fmla="*/ 784868 w 2270768"/>
                <a:gd name="connsiteY46" fmla="*/ 2143125 h 5453063"/>
                <a:gd name="connsiteX47" fmla="*/ 961080 w 2270768"/>
                <a:gd name="connsiteY47" fmla="*/ 2586038 h 5453063"/>
                <a:gd name="connsiteX48" fmla="*/ 1003943 w 2270768"/>
                <a:gd name="connsiteY48" fmla="*/ 2790825 h 5453063"/>
                <a:gd name="connsiteX49" fmla="*/ 1065855 w 2270768"/>
                <a:gd name="connsiteY49" fmla="*/ 2843213 h 5453063"/>
                <a:gd name="connsiteX50" fmla="*/ 1065855 w 2270768"/>
                <a:gd name="connsiteY50" fmla="*/ 3071813 h 5453063"/>
                <a:gd name="connsiteX51" fmla="*/ 1022993 w 2270768"/>
                <a:gd name="connsiteY51" fmla="*/ 3167063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18280 w 2270768"/>
                <a:gd name="connsiteY39" fmla="*/ 3509963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65855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51543 w 2270768"/>
                <a:gd name="connsiteY45" fmla="*/ 1490663 h 5453063"/>
                <a:gd name="connsiteX46" fmla="*/ 784868 w 2270768"/>
                <a:gd name="connsiteY46" fmla="*/ 2143125 h 5453063"/>
                <a:gd name="connsiteX47" fmla="*/ 961080 w 2270768"/>
                <a:gd name="connsiteY47" fmla="*/ 2586038 h 5453063"/>
                <a:gd name="connsiteX48" fmla="*/ 1003943 w 2270768"/>
                <a:gd name="connsiteY48" fmla="*/ 2790825 h 5453063"/>
                <a:gd name="connsiteX49" fmla="*/ 1065855 w 2270768"/>
                <a:gd name="connsiteY49" fmla="*/ 2843213 h 5453063"/>
                <a:gd name="connsiteX50" fmla="*/ 1065855 w 2270768"/>
                <a:gd name="connsiteY50" fmla="*/ 3071813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18280 w 2270768"/>
                <a:gd name="connsiteY39" fmla="*/ 3509963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65855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51543 w 2270768"/>
                <a:gd name="connsiteY45" fmla="*/ 1490663 h 5453063"/>
                <a:gd name="connsiteX46" fmla="*/ 784868 w 2270768"/>
                <a:gd name="connsiteY46" fmla="*/ 2143125 h 5453063"/>
                <a:gd name="connsiteX47" fmla="*/ 961080 w 2270768"/>
                <a:gd name="connsiteY47" fmla="*/ 2586038 h 5453063"/>
                <a:gd name="connsiteX48" fmla="*/ 1003943 w 2270768"/>
                <a:gd name="connsiteY48" fmla="*/ 2790825 h 5453063"/>
                <a:gd name="connsiteX49" fmla="*/ 1065855 w 2270768"/>
                <a:gd name="connsiteY49" fmla="*/ 2843213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18280 w 2270768"/>
                <a:gd name="connsiteY39" fmla="*/ 3509963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65855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51543 w 2270768"/>
                <a:gd name="connsiteY45" fmla="*/ 1490663 h 5453063"/>
                <a:gd name="connsiteX46" fmla="*/ 784868 w 2270768"/>
                <a:gd name="connsiteY46" fmla="*/ 2143125 h 5453063"/>
                <a:gd name="connsiteX47" fmla="*/ 961080 w 2270768"/>
                <a:gd name="connsiteY47" fmla="*/ 2586038 h 5453063"/>
                <a:gd name="connsiteX48" fmla="*/ 1003943 w 2270768"/>
                <a:gd name="connsiteY48" fmla="*/ 2790825 h 5453063"/>
                <a:gd name="connsiteX49" fmla="*/ 10301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18280 w 2270768"/>
                <a:gd name="connsiteY39" fmla="*/ 3509963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65855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51543 w 2270768"/>
                <a:gd name="connsiteY45" fmla="*/ 1490663 h 5453063"/>
                <a:gd name="connsiteX46" fmla="*/ 784868 w 2270768"/>
                <a:gd name="connsiteY46" fmla="*/ 2143125 h 5453063"/>
                <a:gd name="connsiteX47" fmla="*/ 961080 w 2270768"/>
                <a:gd name="connsiteY47" fmla="*/ 2586038 h 5453063"/>
                <a:gd name="connsiteX48" fmla="*/ 1003943 w 2270768"/>
                <a:gd name="connsiteY48" fmla="*/ 2790825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18280 w 2270768"/>
                <a:gd name="connsiteY39" fmla="*/ 3509963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65855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51543 w 2270768"/>
                <a:gd name="connsiteY45" fmla="*/ 1490663 h 5453063"/>
                <a:gd name="connsiteX46" fmla="*/ 784868 w 2270768"/>
                <a:gd name="connsiteY46" fmla="*/ 2143125 h 5453063"/>
                <a:gd name="connsiteX47" fmla="*/ 940839 w 2270768"/>
                <a:gd name="connsiteY47" fmla="*/ 2588419 h 5453063"/>
                <a:gd name="connsiteX48" fmla="*/ 1003943 w 2270768"/>
                <a:gd name="connsiteY48" fmla="*/ 2790825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18280 w 2270768"/>
                <a:gd name="connsiteY39" fmla="*/ 3509963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65855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51543 w 2270768"/>
                <a:gd name="connsiteY45" fmla="*/ 1490663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1003943 w 2270768"/>
                <a:gd name="connsiteY48" fmla="*/ 2790825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18280 w 2270768"/>
                <a:gd name="connsiteY39" fmla="*/ 3509963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65855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51543 w 2270768"/>
                <a:gd name="connsiteY45" fmla="*/ 1490663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18280 w 2270768"/>
                <a:gd name="connsiteY39" fmla="*/ 3509963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51543 w 2270768"/>
                <a:gd name="connsiteY45" fmla="*/ 1490663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18280 w 2270768"/>
                <a:gd name="connsiteY39" fmla="*/ 3509963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51543 w 2270768"/>
                <a:gd name="connsiteY45" fmla="*/ 1490663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51543 w 2270768"/>
                <a:gd name="connsiteY45" fmla="*/ 1490663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47972 w 2270768"/>
                <a:gd name="connsiteY45" fmla="*/ 1459707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84880 w 2270768"/>
                <a:gd name="connsiteY74" fmla="*/ 132160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56367 w 2270768"/>
                <a:gd name="connsiteY0" fmla="*/ 6667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37331 w 2270768"/>
                <a:gd name="connsiteY2" fmla="*/ 28455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1871 w 2270768"/>
                <a:gd name="connsiteY16" fmla="*/ 1570434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89730 w 2270768"/>
                <a:gd name="connsiteY16" fmla="*/ 1571625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89730 w 2270768"/>
                <a:gd name="connsiteY16" fmla="*/ 1571625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02827 w 2270768"/>
                <a:gd name="connsiteY17" fmla="*/ 181927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13568 w 2270768"/>
                <a:gd name="connsiteY11" fmla="*/ 2013348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13568 w 2270768"/>
                <a:gd name="connsiteY11" fmla="*/ 2013348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15949 w 2270768"/>
                <a:gd name="connsiteY18" fmla="*/ 1999060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13568 w 2270768"/>
                <a:gd name="connsiteY11" fmla="*/ 2013348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15949 w 2270768"/>
                <a:gd name="connsiteY18" fmla="*/ 1999060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13568 w 2270768"/>
                <a:gd name="connsiteY11" fmla="*/ 2013348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15949 w 2270768"/>
                <a:gd name="connsiteY18" fmla="*/ 1999060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13568 w 2270768"/>
                <a:gd name="connsiteY11" fmla="*/ 2013348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07614 w 2270768"/>
                <a:gd name="connsiteY18" fmla="*/ 1995488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13568 w 2270768"/>
                <a:gd name="connsiteY11" fmla="*/ 2013348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794517 w 2270768"/>
                <a:gd name="connsiteY18" fmla="*/ 2035969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20711 w 2270768"/>
                <a:gd name="connsiteY11" fmla="*/ 1999061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794517 w 2270768"/>
                <a:gd name="connsiteY18" fmla="*/ 2035969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20711 w 2270768"/>
                <a:gd name="connsiteY11" fmla="*/ 1999061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17139 w 2270768"/>
                <a:gd name="connsiteY18" fmla="*/ 1997869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20711 w 2270768"/>
                <a:gd name="connsiteY11" fmla="*/ 1999061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17139 w 2270768"/>
                <a:gd name="connsiteY18" fmla="*/ 1997869 h 5453063"/>
                <a:gd name="connsiteX19" fmla="*/ 1823093 w 2270768"/>
                <a:gd name="connsiteY19" fmla="*/ 2105025 h 5453063"/>
                <a:gd name="connsiteX20" fmla="*/ 1983827 w 2270768"/>
                <a:gd name="connsiteY20" fmla="*/ 2416969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20711 w 2270768"/>
                <a:gd name="connsiteY11" fmla="*/ 1999061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17139 w 2270768"/>
                <a:gd name="connsiteY18" fmla="*/ 1997869 h 5453063"/>
                <a:gd name="connsiteX19" fmla="*/ 1823093 w 2270768"/>
                <a:gd name="connsiteY19" fmla="*/ 2105025 h 5453063"/>
                <a:gd name="connsiteX20" fmla="*/ 1983827 w 2270768"/>
                <a:gd name="connsiteY20" fmla="*/ 2416969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20711 w 2270768"/>
                <a:gd name="connsiteY11" fmla="*/ 1999061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17139 w 2270768"/>
                <a:gd name="connsiteY18" fmla="*/ 1997869 h 5453063"/>
                <a:gd name="connsiteX19" fmla="*/ 1823093 w 2270768"/>
                <a:gd name="connsiteY19" fmla="*/ 2105025 h 5453063"/>
                <a:gd name="connsiteX20" fmla="*/ 1983827 w 2270768"/>
                <a:gd name="connsiteY20" fmla="*/ 2416969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20711 w 2270768"/>
                <a:gd name="connsiteY11" fmla="*/ 1999061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17139 w 2270768"/>
                <a:gd name="connsiteY18" fmla="*/ 1997869 h 5453063"/>
                <a:gd name="connsiteX19" fmla="*/ 1823093 w 2270768"/>
                <a:gd name="connsiteY19" fmla="*/ 2105025 h 5453063"/>
                <a:gd name="connsiteX20" fmla="*/ 1983827 w 2270768"/>
                <a:gd name="connsiteY20" fmla="*/ 2416969 h 5453063"/>
                <a:gd name="connsiteX21" fmla="*/ 1969540 w 2270768"/>
                <a:gd name="connsiteY21" fmla="*/ 2764632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20711 w 2270768"/>
                <a:gd name="connsiteY11" fmla="*/ 1999061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17139 w 2270768"/>
                <a:gd name="connsiteY18" fmla="*/ 1997869 h 5453063"/>
                <a:gd name="connsiteX19" fmla="*/ 1823093 w 2270768"/>
                <a:gd name="connsiteY19" fmla="*/ 2105025 h 5453063"/>
                <a:gd name="connsiteX20" fmla="*/ 1983827 w 2270768"/>
                <a:gd name="connsiteY20" fmla="*/ 2416969 h 5453063"/>
                <a:gd name="connsiteX21" fmla="*/ 1969540 w 2270768"/>
                <a:gd name="connsiteY21" fmla="*/ 2764632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20711 w 2270768"/>
                <a:gd name="connsiteY11" fmla="*/ 1999061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17139 w 2270768"/>
                <a:gd name="connsiteY18" fmla="*/ 1997869 h 5453063"/>
                <a:gd name="connsiteX19" fmla="*/ 1823093 w 2270768"/>
                <a:gd name="connsiteY19" fmla="*/ 2105025 h 5453063"/>
                <a:gd name="connsiteX20" fmla="*/ 1983827 w 2270768"/>
                <a:gd name="connsiteY20" fmla="*/ 2416969 h 5453063"/>
                <a:gd name="connsiteX21" fmla="*/ 1976684 w 2270768"/>
                <a:gd name="connsiteY21" fmla="*/ 2782492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20711 w 2270768"/>
                <a:gd name="connsiteY11" fmla="*/ 1999061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17139 w 2270768"/>
                <a:gd name="connsiteY18" fmla="*/ 1997869 h 5453063"/>
                <a:gd name="connsiteX19" fmla="*/ 1823093 w 2270768"/>
                <a:gd name="connsiteY19" fmla="*/ 2105025 h 5453063"/>
                <a:gd name="connsiteX20" fmla="*/ 1983827 w 2270768"/>
                <a:gd name="connsiteY20" fmla="*/ 2416969 h 5453063"/>
                <a:gd name="connsiteX21" fmla="*/ 1976684 w 2270768"/>
                <a:gd name="connsiteY21" fmla="*/ 2782492 h 5453063"/>
                <a:gd name="connsiteX22" fmla="*/ 1856430 w 2270768"/>
                <a:gd name="connsiteY22" fmla="*/ 3167063 h 5453063"/>
                <a:gd name="connsiteX23" fmla="*/ 1774277 w 2270768"/>
                <a:gd name="connsiteY23" fmla="*/ 3626644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20711 w 2270768"/>
                <a:gd name="connsiteY11" fmla="*/ 1999061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17139 w 2270768"/>
                <a:gd name="connsiteY18" fmla="*/ 1997869 h 5453063"/>
                <a:gd name="connsiteX19" fmla="*/ 1823093 w 2270768"/>
                <a:gd name="connsiteY19" fmla="*/ 2105025 h 5453063"/>
                <a:gd name="connsiteX20" fmla="*/ 1983827 w 2270768"/>
                <a:gd name="connsiteY20" fmla="*/ 2416969 h 5453063"/>
                <a:gd name="connsiteX21" fmla="*/ 1976684 w 2270768"/>
                <a:gd name="connsiteY21" fmla="*/ 2782492 h 5453063"/>
                <a:gd name="connsiteX22" fmla="*/ 1856430 w 2270768"/>
                <a:gd name="connsiteY22" fmla="*/ 3167063 h 5453063"/>
                <a:gd name="connsiteX23" fmla="*/ 1775468 w 2270768"/>
                <a:gd name="connsiteY23" fmla="*/ 3673078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20711 w 2270768"/>
                <a:gd name="connsiteY11" fmla="*/ 1999061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17139 w 2270768"/>
                <a:gd name="connsiteY18" fmla="*/ 1997869 h 5453063"/>
                <a:gd name="connsiteX19" fmla="*/ 1823093 w 2270768"/>
                <a:gd name="connsiteY19" fmla="*/ 2105025 h 5453063"/>
                <a:gd name="connsiteX20" fmla="*/ 1983827 w 2270768"/>
                <a:gd name="connsiteY20" fmla="*/ 2416969 h 5453063"/>
                <a:gd name="connsiteX21" fmla="*/ 1976684 w 2270768"/>
                <a:gd name="connsiteY21" fmla="*/ 2782492 h 5453063"/>
                <a:gd name="connsiteX22" fmla="*/ 1856430 w 2270768"/>
                <a:gd name="connsiteY22" fmla="*/ 3167063 h 5453063"/>
                <a:gd name="connsiteX23" fmla="*/ 1775468 w 2270768"/>
                <a:gd name="connsiteY23" fmla="*/ 3673078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20711 w 2270768"/>
                <a:gd name="connsiteY11" fmla="*/ 1999061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17139 w 2270768"/>
                <a:gd name="connsiteY18" fmla="*/ 1997869 h 5453063"/>
                <a:gd name="connsiteX19" fmla="*/ 1823093 w 2270768"/>
                <a:gd name="connsiteY19" fmla="*/ 2105025 h 5453063"/>
                <a:gd name="connsiteX20" fmla="*/ 1983827 w 2270768"/>
                <a:gd name="connsiteY20" fmla="*/ 2416969 h 5453063"/>
                <a:gd name="connsiteX21" fmla="*/ 1976684 w 2270768"/>
                <a:gd name="connsiteY21" fmla="*/ 2782492 h 5453063"/>
                <a:gd name="connsiteX22" fmla="*/ 1856430 w 2270768"/>
                <a:gd name="connsiteY22" fmla="*/ 3167063 h 5453063"/>
                <a:gd name="connsiteX23" fmla="*/ 1775468 w 2270768"/>
                <a:gd name="connsiteY23" fmla="*/ 3673078 h 5453063"/>
                <a:gd name="connsiteX24" fmla="*/ 1477811 w 2270768"/>
                <a:gd name="connsiteY24" fmla="*/ 4510088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20711 w 2270768"/>
                <a:gd name="connsiteY11" fmla="*/ 1999061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17139 w 2270768"/>
                <a:gd name="connsiteY18" fmla="*/ 1997869 h 5453063"/>
                <a:gd name="connsiteX19" fmla="*/ 1823093 w 2270768"/>
                <a:gd name="connsiteY19" fmla="*/ 2105025 h 5453063"/>
                <a:gd name="connsiteX20" fmla="*/ 1983827 w 2270768"/>
                <a:gd name="connsiteY20" fmla="*/ 2416969 h 5453063"/>
                <a:gd name="connsiteX21" fmla="*/ 1976684 w 2270768"/>
                <a:gd name="connsiteY21" fmla="*/ 2782492 h 5453063"/>
                <a:gd name="connsiteX22" fmla="*/ 1856430 w 2270768"/>
                <a:gd name="connsiteY22" fmla="*/ 3167063 h 5453063"/>
                <a:gd name="connsiteX23" fmla="*/ 1775468 w 2270768"/>
                <a:gd name="connsiteY23" fmla="*/ 3673078 h 5453063"/>
                <a:gd name="connsiteX24" fmla="*/ 1477811 w 2270768"/>
                <a:gd name="connsiteY24" fmla="*/ 4510088 h 5453063"/>
                <a:gd name="connsiteX25" fmla="*/ 1389705 w 2270768"/>
                <a:gd name="connsiteY25" fmla="*/ 4826794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20711 w 2270768"/>
                <a:gd name="connsiteY11" fmla="*/ 1999061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17139 w 2270768"/>
                <a:gd name="connsiteY18" fmla="*/ 1997869 h 5453063"/>
                <a:gd name="connsiteX19" fmla="*/ 1823093 w 2270768"/>
                <a:gd name="connsiteY19" fmla="*/ 2105025 h 5453063"/>
                <a:gd name="connsiteX20" fmla="*/ 1983827 w 2270768"/>
                <a:gd name="connsiteY20" fmla="*/ 2416969 h 5453063"/>
                <a:gd name="connsiteX21" fmla="*/ 1976684 w 2270768"/>
                <a:gd name="connsiteY21" fmla="*/ 2782492 h 5453063"/>
                <a:gd name="connsiteX22" fmla="*/ 1856430 w 2270768"/>
                <a:gd name="connsiteY22" fmla="*/ 3167063 h 5453063"/>
                <a:gd name="connsiteX23" fmla="*/ 1775468 w 2270768"/>
                <a:gd name="connsiteY23" fmla="*/ 3673078 h 5453063"/>
                <a:gd name="connsiteX24" fmla="*/ 1477811 w 2270768"/>
                <a:gd name="connsiteY24" fmla="*/ 4510088 h 5453063"/>
                <a:gd name="connsiteX25" fmla="*/ 1389705 w 2270768"/>
                <a:gd name="connsiteY25" fmla="*/ 4826794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20711 w 2270768"/>
                <a:gd name="connsiteY11" fmla="*/ 1999061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17139 w 2270768"/>
                <a:gd name="connsiteY18" fmla="*/ 1997869 h 5453063"/>
                <a:gd name="connsiteX19" fmla="*/ 1823093 w 2270768"/>
                <a:gd name="connsiteY19" fmla="*/ 2105025 h 5453063"/>
                <a:gd name="connsiteX20" fmla="*/ 1983827 w 2270768"/>
                <a:gd name="connsiteY20" fmla="*/ 2416969 h 5453063"/>
                <a:gd name="connsiteX21" fmla="*/ 1976684 w 2270768"/>
                <a:gd name="connsiteY21" fmla="*/ 2782492 h 5453063"/>
                <a:gd name="connsiteX22" fmla="*/ 1856430 w 2270768"/>
                <a:gd name="connsiteY22" fmla="*/ 3167063 h 5453063"/>
                <a:gd name="connsiteX23" fmla="*/ 1775468 w 2270768"/>
                <a:gd name="connsiteY23" fmla="*/ 3673078 h 5453063"/>
                <a:gd name="connsiteX24" fmla="*/ 1477811 w 2270768"/>
                <a:gd name="connsiteY24" fmla="*/ 4510088 h 5453063"/>
                <a:gd name="connsiteX25" fmla="*/ 1389705 w 2270768"/>
                <a:gd name="connsiteY25" fmla="*/ 4826794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3795 w 2270768"/>
                <a:gd name="connsiteY28" fmla="*/ 526375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20711 w 2270768"/>
                <a:gd name="connsiteY11" fmla="*/ 1999061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17139 w 2270768"/>
                <a:gd name="connsiteY18" fmla="*/ 1997869 h 5453063"/>
                <a:gd name="connsiteX19" fmla="*/ 1823093 w 2270768"/>
                <a:gd name="connsiteY19" fmla="*/ 2105025 h 5453063"/>
                <a:gd name="connsiteX20" fmla="*/ 1983827 w 2270768"/>
                <a:gd name="connsiteY20" fmla="*/ 2416969 h 5453063"/>
                <a:gd name="connsiteX21" fmla="*/ 1976684 w 2270768"/>
                <a:gd name="connsiteY21" fmla="*/ 2782492 h 5453063"/>
                <a:gd name="connsiteX22" fmla="*/ 1856430 w 2270768"/>
                <a:gd name="connsiteY22" fmla="*/ 3167063 h 5453063"/>
                <a:gd name="connsiteX23" fmla="*/ 1775468 w 2270768"/>
                <a:gd name="connsiteY23" fmla="*/ 3673078 h 5453063"/>
                <a:gd name="connsiteX24" fmla="*/ 1477811 w 2270768"/>
                <a:gd name="connsiteY24" fmla="*/ 4510088 h 5453063"/>
                <a:gd name="connsiteX25" fmla="*/ 1389705 w 2270768"/>
                <a:gd name="connsiteY25" fmla="*/ 4826794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3795 w 2270768"/>
                <a:gd name="connsiteY28" fmla="*/ 5263753 h 5453063"/>
                <a:gd name="connsiteX29" fmla="*/ 1642118 w 2270768"/>
                <a:gd name="connsiteY29" fmla="*/ 5262563 h 5453063"/>
                <a:gd name="connsiteX30" fmla="*/ 1395658 w 2270768"/>
                <a:gd name="connsiteY30" fmla="*/ 5138737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20711 w 2270768"/>
                <a:gd name="connsiteY11" fmla="*/ 1999061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17139 w 2270768"/>
                <a:gd name="connsiteY18" fmla="*/ 1997869 h 5453063"/>
                <a:gd name="connsiteX19" fmla="*/ 1823093 w 2270768"/>
                <a:gd name="connsiteY19" fmla="*/ 2105025 h 5453063"/>
                <a:gd name="connsiteX20" fmla="*/ 1983827 w 2270768"/>
                <a:gd name="connsiteY20" fmla="*/ 2416969 h 5453063"/>
                <a:gd name="connsiteX21" fmla="*/ 1976684 w 2270768"/>
                <a:gd name="connsiteY21" fmla="*/ 2782492 h 5453063"/>
                <a:gd name="connsiteX22" fmla="*/ 1856430 w 2270768"/>
                <a:gd name="connsiteY22" fmla="*/ 3167063 h 5453063"/>
                <a:gd name="connsiteX23" fmla="*/ 1775468 w 2270768"/>
                <a:gd name="connsiteY23" fmla="*/ 3673078 h 5453063"/>
                <a:gd name="connsiteX24" fmla="*/ 1477811 w 2270768"/>
                <a:gd name="connsiteY24" fmla="*/ 4510088 h 5453063"/>
                <a:gd name="connsiteX25" fmla="*/ 1389705 w 2270768"/>
                <a:gd name="connsiteY25" fmla="*/ 4826794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3795 w 2270768"/>
                <a:gd name="connsiteY28" fmla="*/ 5263753 h 5453063"/>
                <a:gd name="connsiteX29" fmla="*/ 1642118 w 2270768"/>
                <a:gd name="connsiteY29" fmla="*/ 5262563 h 5453063"/>
                <a:gd name="connsiteX30" fmla="*/ 1395658 w 2270768"/>
                <a:gd name="connsiteY30" fmla="*/ 5138737 h 5453063"/>
                <a:gd name="connsiteX31" fmla="*/ 1332555 w 2270768"/>
                <a:gd name="connsiteY31" fmla="*/ 5167313 h 5453063"/>
                <a:gd name="connsiteX32" fmla="*/ 1232543 w 2270768"/>
                <a:gd name="connsiteY32" fmla="*/ 5120879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20711 w 2270768"/>
                <a:gd name="connsiteY11" fmla="*/ 1999061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17139 w 2270768"/>
                <a:gd name="connsiteY18" fmla="*/ 1997869 h 5453063"/>
                <a:gd name="connsiteX19" fmla="*/ 1823093 w 2270768"/>
                <a:gd name="connsiteY19" fmla="*/ 2105025 h 5453063"/>
                <a:gd name="connsiteX20" fmla="*/ 1983827 w 2270768"/>
                <a:gd name="connsiteY20" fmla="*/ 2416969 h 5453063"/>
                <a:gd name="connsiteX21" fmla="*/ 1976684 w 2270768"/>
                <a:gd name="connsiteY21" fmla="*/ 2782492 h 5453063"/>
                <a:gd name="connsiteX22" fmla="*/ 1856430 w 2270768"/>
                <a:gd name="connsiteY22" fmla="*/ 3167063 h 5453063"/>
                <a:gd name="connsiteX23" fmla="*/ 1775468 w 2270768"/>
                <a:gd name="connsiteY23" fmla="*/ 3673078 h 5453063"/>
                <a:gd name="connsiteX24" fmla="*/ 1477811 w 2270768"/>
                <a:gd name="connsiteY24" fmla="*/ 4510088 h 5453063"/>
                <a:gd name="connsiteX25" fmla="*/ 1389705 w 2270768"/>
                <a:gd name="connsiteY25" fmla="*/ 4826794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3795 w 2270768"/>
                <a:gd name="connsiteY28" fmla="*/ 5263753 h 5453063"/>
                <a:gd name="connsiteX29" fmla="*/ 1642118 w 2270768"/>
                <a:gd name="connsiteY29" fmla="*/ 5262563 h 5453063"/>
                <a:gd name="connsiteX30" fmla="*/ 1395658 w 2270768"/>
                <a:gd name="connsiteY30" fmla="*/ 5138737 h 5453063"/>
                <a:gd name="connsiteX31" fmla="*/ 1332555 w 2270768"/>
                <a:gd name="connsiteY31" fmla="*/ 5167313 h 5453063"/>
                <a:gd name="connsiteX32" fmla="*/ 1232543 w 2270768"/>
                <a:gd name="connsiteY32" fmla="*/ 5120879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20711 w 2270768"/>
                <a:gd name="connsiteY11" fmla="*/ 1999061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17139 w 2270768"/>
                <a:gd name="connsiteY18" fmla="*/ 1997869 h 5453063"/>
                <a:gd name="connsiteX19" fmla="*/ 1823093 w 2270768"/>
                <a:gd name="connsiteY19" fmla="*/ 2105025 h 5453063"/>
                <a:gd name="connsiteX20" fmla="*/ 1983827 w 2270768"/>
                <a:gd name="connsiteY20" fmla="*/ 2416969 h 5453063"/>
                <a:gd name="connsiteX21" fmla="*/ 1976684 w 2270768"/>
                <a:gd name="connsiteY21" fmla="*/ 2782492 h 5453063"/>
                <a:gd name="connsiteX22" fmla="*/ 1856430 w 2270768"/>
                <a:gd name="connsiteY22" fmla="*/ 3167063 h 5453063"/>
                <a:gd name="connsiteX23" fmla="*/ 1775468 w 2270768"/>
                <a:gd name="connsiteY23" fmla="*/ 3673078 h 5453063"/>
                <a:gd name="connsiteX24" fmla="*/ 1477811 w 2270768"/>
                <a:gd name="connsiteY24" fmla="*/ 4510088 h 5453063"/>
                <a:gd name="connsiteX25" fmla="*/ 1389705 w 2270768"/>
                <a:gd name="connsiteY25" fmla="*/ 4826794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3795 w 2270768"/>
                <a:gd name="connsiteY28" fmla="*/ 5263753 h 5453063"/>
                <a:gd name="connsiteX29" fmla="*/ 1642118 w 2270768"/>
                <a:gd name="connsiteY29" fmla="*/ 5262563 h 5453063"/>
                <a:gd name="connsiteX30" fmla="*/ 1395658 w 2270768"/>
                <a:gd name="connsiteY30" fmla="*/ 5138737 h 5453063"/>
                <a:gd name="connsiteX31" fmla="*/ 1332555 w 2270768"/>
                <a:gd name="connsiteY31" fmla="*/ 5167313 h 5453063"/>
                <a:gd name="connsiteX32" fmla="*/ 1232543 w 2270768"/>
                <a:gd name="connsiteY32" fmla="*/ 5120879 h 5453063"/>
                <a:gd name="connsiteX33" fmla="*/ 1221827 w 2270768"/>
                <a:gd name="connsiteY33" fmla="*/ 5212557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20711 w 2270768"/>
                <a:gd name="connsiteY11" fmla="*/ 1999061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17139 w 2270768"/>
                <a:gd name="connsiteY18" fmla="*/ 1997869 h 5453063"/>
                <a:gd name="connsiteX19" fmla="*/ 1823093 w 2270768"/>
                <a:gd name="connsiteY19" fmla="*/ 2105025 h 5453063"/>
                <a:gd name="connsiteX20" fmla="*/ 1983827 w 2270768"/>
                <a:gd name="connsiteY20" fmla="*/ 2416969 h 5453063"/>
                <a:gd name="connsiteX21" fmla="*/ 1976684 w 2270768"/>
                <a:gd name="connsiteY21" fmla="*/ 2782492 h 5453063"/>
                <a:gd name="connsiteX22" fmla="*/ 1856430 w 2270768"/>
                <a:gd name="connsiteY22" fmla="*/ 3167063 h 5453063"/>
                <a:gd name="connsiteX23" fmla="*/ 1775468 w 2270768"/>
                <a:gd name="connsiteY23" fmla="*/ 3673078 h 5453063"/>
                <a:gd name="connsiteX24" fmla="*/ 1477811 w 2270768"/>
                <a:gd name="connsiteY24" fmla="*/ 4510088 h 5453063"/>
                <a:gd name="connsiteX25" fmla="*/ 1389705 w 2270768"/>
                <a:gd name="connsiteY25" fmla="*/ 4826794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3795 w 2270768"/>
                <a:gd name="connsiteY28" fmla="*/ 5263753 h 5453063"/>
                <a:gd name="connsiteX29" fmla="*/ 1642118 w 2270768"/>
                <a:gd name="connsiteY29" fmla="*/ 5262563 h 5453063"/>
                <a:gd name="connsiteX30" fmla="*/ 1395658 w 2270768"/>
                <a:gd name="connsiteY30" fmla="*/ 5138737 h 5453063"/>
                <a:gd name="connsiteX31" fmla="*/ 1332555 w 2270768"/>
                <a:gd name="connsiteY31" fmla="*/ 5167313 h 5453063"/>
                <a:gd name="connsiteX32" fmla="*/ 1213493 w 2270768"/>
                <a:gd name="connsiteY32" fmla="*/ 5082779 h 5453063"/>
                <a:gd name="connsiteX33" fmla="*/ 1221827 w 2270768"/>
                <a:gd name="connsiteY33" fmla="*/ 5212557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20711 w 2270768"/>
                <a:gd name="connsiteY11" fmla="*/ 1999061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17139 w 2270768"/>
                <a:gd name="connsiteY18" fmla="*/ 1997869 h 5453063"/>
                <a:gd name="connsiteX19" fmla="*/ 1823093 w 2270768"/>
                <a:gd name="connsiteY19" fmla="*/ 2105025 h 5453063"/>
                <a:gd name="connsiteX20" fmla="*/ 1983827 w 2270768"/>
                <a:gd name="connsiteY20" fmla="*/ 2416969 h 5453063"/>
                <a:gd name="connsiteX21" fmla="*/ 1976684 w 2270768"/>
                <a:gd name="connsiteY21" fmla="*/ 2782492 h 5453063"/>
                <a:gd name="connsiteX22" fmla="*/ 1856430 w 2270768"/>
                <a:gd name="connsiteY22" fmla="*/ 3167063 h 5453063"/>
                <a:gd name="connsiteX23" fmla="*/ 1775468 w 2270768"/>
                <a:gd name="connsiteY23" fmla="*/ 3673078 h 5453063"/>
                <a:gd name="connsiteX24" fmla="*/ 1477811 w 2270768"/>
                <a:gd name="connsiteY24" fmla="*/ 4510088 h 5453063"/>
                <a:gd name="connsiteX25" fmla="*/ 1389705 w 2270768"/>
                <a:gd name="connsiteY25" fmla="*/ 4826794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3795 w 2270768"/>
                <a:gd name="connsiteY28" fmla="*/ 5263753 h 5453063"/>
                <a:gd name="connsiteX29" fmla="*/ 1642118 w 2270768"/>
                <a:gd name="connsiteY29" fmla="*/ 5262563 h 5453063"/>
                <a:gd name="connsiteX30" fmla="*/ 1395658 w 2270768"/>
                <a:gd name="connsiteY30" fmla="*/ 5138737 h 5453063"/>
                <a:gd name="connsiteX31" fmla="*/ 1332555 w 2270768"/>
                <a:gd name="connsiteY31" fmla="*/ 5167313 h 5453063"/>
                <a:gd name="connsiteX32" fmla="*/ 1213493 w 2270768"/>
                <a:gd name="connsiteY32" fmla="*/ 5082779 h 5453063"/>
                <a:gd name="connsiteX33" fmla="*/ 1224208 w 2270768"/>
                <a:gd name="connsiteY33" fmla="*/ 5239942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20711 w 2270768"/>
                <a:gd name="connsiteY11" fmla="*/ 1999061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17139 w 2270768"/>
                <a:gd name="connsiteY18" fmla="*/ 1997869 h 5453063"/>
                <a:gd name="connsiteX19" fmla="*/ 1823093 w 2270768"/>
                <a:gd name="connsiteY19" fmla="*/ 2105025 h 5453063"/>
                <a:gd name="connsiteX20" fmla="*/ 1983827 w 2270768"/>
                <a:gd name="connsiteY20" fmla="*/ 2416969 h 5453063"/>
                <a:gd name="connsiteX21" fmla="*/ 1976684 w 2270768"/>
                <a:gd name="connsiteY21" fmla="*/ 2782492 h 5453063"/>
                <a:gd name="connsiteX22" fmla="*/ 1856430 w 2270768"/>
                <a:gd name="connsiteY22" fmla="*/ 3167063 h 5453063"/>
                <a:gd name="connsiteX23" fmla="*/ 1775468 w 2270768"/>
                <a:gd name="connsiteY23" fmla="*/ 3673078 h 5453063"/>
                <a:gd name="connsiteX24" fmla="*/ 1477811 w 2270768"/>
                <a:gd name="connsiteY24" fmla="*/ 4510088 h 5453063"/>
                <a:gd name="connsiteX25" fmla="*/ 1389705 w 2270768"/>
                <a:gd name="connsiteY25" fmla="*/ 4826794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3795 w 2270768"/>
                <a:gd name="connsiteY28" fmla="*/ 5263753 h 5453063"/>
                <a:gd name="connsiteX29" fmla="*/ 1642118 w 2270768"/>
                <a:gd name="connsiteY29" fmla="*/ 5262563 h 5453063"/>
                <a:gd name="connsiteX30" fmla="*/ 1395658 w 2270768"/>
                <a:gd name="connsiteY30" fmla="*/ 5138737 h 5453063"/>
                <a:gd name="connsiteX31" fmla="*/ 1332555 w 2270768"/>
                <a:gd name="connsiteY31" fmla="*/ 5167313 h 5453063"/>
                <a:gd name="connsiteX32" fmla="*/ 1213493 w 2270768"/>
                <a:gd name="connsiteY32" fmla="*/ 5082779 h 5453063"/>
                <a:gd name="connsiteX33" fmla="*/ 1224208 w 2270768"/>
                <a:gd name="connsiteY33" fmla="*/ 5239942 h 5453063"/>
                <a:gd name="connsiteX34" fmla="*/ 1099193 w 2270768"/>
                <a:gd name="connsiteY34" fmla="*/ 5453063 h 5453063"/>
                <a:gd name="connsiteX35" fmla="*/ 1022993 w 2270768"/>
                <a:gd name="connsiteY35" fmla="*/ 5406629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20711 w 2270768"/>
                <a:gd name="connsiteY11" fmla="*/ 1999061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17139 w 2270768"/>
                <a:gd name="connsiteY18" fmla="*/ 1997869 h 5453063"/>
                <a:gd name="connsiteX19" fmla="*/ 1823093 w 2270768"/>
                <a:gd name="connsiteY19" fmla="*/ 2105025 h 5453063"/>
                <a:gd name="connsiteX20" fmla="*/ 1983827 w 2270768"/>
                <a:gd name="connsiteY20" fmla="*/ 2416969 h 5453063"/>
                <a:gd name="connsiteX21" fmla="*/ 1976684 w 2270768"/>
                <a:gd name="connsiteY21" fmla="*/ 2782492 h 5453063"/>
                <a:gd name="connsiteX22" fmla="*/ 1856430 w 2270768"/>
                <a:gd name="connsiteY22" fmla="*/ 3167063 h 5453063"/>
                <a:gd name="connsiteX23" fmla="*/ 1775468 w 2270768"/>
                <a:gd name="connsiteY23" fmla="*/ 3673078 h 5453063"/>
                <a:gd name="connsiteX24" fmla="*/ 1477811 w 2270768"/>
                <a:gd name="connsiteY24" fmla="*/ 4510088 h 5453063"/>
                <a:gd name="connsiteX25" fmla="*/ 1389705 w 2270768"/>
                <a:gd name="connsiteY25" fmla="*/ 4826794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3795 w 2270768"/>
                <a:gd name="connsiteY28" fmla="*/ 5263753 h 5453063"/>
                <a:gd name="connsiteX29" fmla="*/ 1642118 w 2270768"/>
                <a:gd name="connsiteY29" fmla="*/ 5262563 h 5453063"/>
                <a:gd name="connsiteX30" fmla="*/ 1395658 w 2270768"/>
                <a:gd name="connsiteY30" fmla="*/ 5138737 h 5453063"/>
                <a:gd name="connsiteX31" fmla="*/ 1332555 w 2270768"/>
                <a:gd name="connsiteY31" fmla="*/ 5167313 h 5453063"/>
                <a:gd name="connsiteX32" fmla="*/ 1213493 w 2270768"/>
                <a:gd name="connsiteY32" fmla="*/ 5082779 h 5453063"/>
                <a:gd name="connsiteX33" fmla="*/ 1224208 w 2270768"/>
                <a:gd name="connsiteY33" fmla="*/ 5239942 h 5453063"/>
                <a:gd name="connsiteX34" fmla="*/ 1099193 w 2270768"/>
                <a:gd name="connsiteY34" fmla="*/ 5453063 h 5453063"/>
                <a:gd name="connsiteX35" fmla="*/ 1022993 w 2270768"/>
                <a:gd name="connsiteY35" fmla="*/ 5406629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20711 w 2270768"/>
                <a:gd name="connsiteY11" fmla="*/ 1999061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17139 w 2270768"/>
                <a:gd name="connsiteY18" fmla="*/ 1997869 h 5453063"/>
                <a:gd name="connsiteX19" fmla="*/ 1823093 w 2270768"/>
                <a:gd name="connsiteY19" fmla="*/ 2105025 h 5453063"/>
                <a:gd name="connsiteX20" fmla="*/ 1983827 w 2270768"/>
                <a:gd name="connsiteY20" fmla="*/ 2416969 h 5453063"/>
                <a:gd name="connsiteX21" fmla="*/ 1976684 w 2270768"/>
                <a:gd name="connsiteY21" fmla="*/ 2782492 h 5453063"/>
                <a:gd name="connsiteX22" fmla="*/ 1856430 w 2270768"/>
                <a:gd name="connsiteY22" fmla="*/ 3167063 h 5453063"/>
                <a:gd name="connsiteX23" fmla="*/ 1775468 w 2270768"/>
                <a:gd name="connsiteY23" fmla="*/ 3673078 h 5453063"/>
                <a:gd name="connsiteX24" fmla="*/ 1477811 w 2270768"/>
                <a:gd name="connsiteY24" fmla="*/ 4510088 h 5453063"/>
                <a:gd name="connsiteX25" fmla="*/ 1389705 w 2270768"/>
                <a:gd name="connsiteY25" fmla="*/ 4826794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3795 w 2270768"/>
                <a:gd name="connsiteY28" fmla="*/ 5263753 h 5453063"/>
                <a:gd name="connsiteX29" fmla="*/ 1642118 w 2270768"/>
                <a:gd name="connsiteY29" fmla="*/ 5262563 h 5453063"/>
                <a:gd name="connsiteX30" fmla="*/ 1395658 w 2270768"/>
                <a:gd name="connsiteY30" fmla="*/ 5138737 h 5453063"/>
                <a:gd name="connsiteX31" fmla="*/ 1332555 w 2270768"/>
                <a:gd name="connsiteY31" fmla="*/ 5167313 h 5453063"/>
                <a:gd name="connsiteX32" fmla="*/ 1213493 w 2270768"/>
                <a:gd name="connsiteY32" fmla="*/ 5082779 h 5453063"/>
                <a:gd name="connsiteX33" fmla="*/ 1224208 w 2270768"/>
                <a:gd name="connsiteY33" fmla="*/ 5239942 h 5453063"/>
                <a:gd name="connsiteX34" fmla="*/ 1099193 w 2270768"/>
                <a:gd name="connsiteY34" fmla="*/ 5453063 h 5453063"/>
                <a:gd name="connsiteX35" fmla="*/ 1022993 w 2270768"/>
                <a:gd name="connsiteY35" fmla="*/ 5406629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58736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20711 w 2270768"/>
                <a:gd name="connsiteY11" fmla="*/ 1999061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17139 w 2270768"/>
                <a:gd name="connsiteY18" fmla="*/ 1997869 h 5453063"/>
                <a:gd name="connsiteX19" fmla="*/ 1823093 w 2270768"/>
                <a:gd name="connsiteY19" fmla="*/ 2105025 h 5453063"/>
                <a:gd name="connsiteX20" fmla="*/ 1983827 w 2270768"/>
                <a:gd name="connsiteY20" fmla="*/ 2416969 h 5453063"/>
                <a:gd name="connsiteX21" fmla="*/ 1976684 w 2270768"/>
                <a:gd name="connsiteY21" fmla="*/ 2782492 h 5453063"/>
                <a:gd name="connsiteX22" fmla="*/ 1856430 w 2270768"/>
                <a:gd name="connsiteY22" fmla="*/ 3167063 h 5453063"/>
                <a:gd name="connsiteX23" fmla="*/ 1775468 w 2270768"/>
                <a:gd name="connsiteY23" fmla="*/ 3673078 h 5453063"/>
                <a:gd name="connsiteX24" fmla="*/ 1477811 w 2270768"/>
                <a:gd name="connsiteY24" fmla="*/ 4510088 h 5453063"/>
                <a:gd name="connsiteX25" fmla="*/ 1389705 w 2270768"/>
                <a:gd name="connsiteY25" fmla="*/ 4826794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3795 w 2270768"/>
                <a:gd name="connsiteY28" fmla="*/ 5263753 h 5453063"/>
                <a:gd name="connsiteX29" fmla="*/ 1642118 w 2270768"/>
                <a:gd name="connsiteY29" fmla="*/ 5262563 h 5453063"/>
                <a:gd name="connsiteX30" fmla="*/ 1395658 w 2270768"/>
                <a:gd name="connsiteY30" fmla="*/ 5138737 h 5453063"/>
                <a:gd name="connsiteX31" fmla="*/ 1332555 w 2270768"/>
                <a:gd name="connsiteY31" fmla="*/ 5167313 h 5453063"/>
                <a:gd name="connsiteX32" fmla="*/ 1213493 w 2270768"/>
                <a:gd name="connsiteY32" fmla="*/ 5082779 h 5453063"/>
                <a:gd name="connsiteX33" fmla="*/ 1224208 w 2270768"/>
                <a:gd name="connsiteY33" fmla="*/ 5239942 h 5453063"/>
                <a:gd name="connsiteX34" fmla="*/ 1099193 w 2270768"/>
                <a:gd name="connsiteY34" fmla="*/ 5453063 h 5453063"/>
                <a:gd name="connsiteX35" fmla="*/ 1022993 w 2270768"/>
                <a:gd name="connsiteY35" fmla="*/ 5406629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58736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20711 w 2270768"/>
                <a:gd name="connsiteY11" fmla="*/ 1999061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17139 w 2270768"/>
                <a:gd name="connsiteY18" fmla="*/ 1997869 h 5453063"/>
                <a:gd name="connsiteX19" fmla="*/ 1823093 w 2270768"/>
                <a:gd name="connsiteY19" fmla="*/ 2105025 h 5453063"/>
                <a:gd name="connsiteX20" fmla="*/ 1983827 w 2270768"/>
                <a:gd name="connsiteY20" fmla="*/ 2416969 h 5453063"/>
                <a:gd name="connsiteX21" fmla="*/ 1976684 w 2270768"/>
                <a:gd name="connsiteY21" fmla="*/ 2782492 h 5453063"/>
                <a:gd name="connsiteX22" fmla="*/ 1856430 w 2270768"/>
                <a:gd name="connsiteY22" fmla="*/ 3167063 h 5453063"/>
                <a:gd name="connsiteX23" fmla="*/ 1775468 w 2270768"/>
                <a:gd name="connsiteY23" fmla="*/ 3673078 h 5453063"/>
                <a:gd name="connsiteX24" fmla="*/ 1477811 w 2270768"/>
                <a:gd name="connsiteY24" fmla="*/ 4510088 h 5453063"/>
                <a:gd name="connsiteX25" fmla="*/ 1389705 w 2270768"/>
                <a:gd name="connsiteY25" fmla="*/ 4826794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3795 w 2270768"/>
                <a:gd name="connsiteY28" fmla="*/ 5263753 h 5453063"/>
                <a:gd name="connsiteX29" fmla="*/ 1642118 w 2270768"/>
                <a:gd name="connsiteY29" fmla="*/ 5262563 h 5453063"/>
                <a:gd name="connsiteX30" fmla="*/ 1395658 w 2270768"/>
                <a:gd name="connsiteY30" fmla="*/ 5138737 h 5453063"/>
                <a:gd name="connsiteX31" fmla="*/ 1332555 w 2270768"/>
                <a:gd name="connsiteY31" fmla="*/ 5167313 h 5453063"/>
                <a:gd name="connsiteX32" fmla="*/ 1213493 w 2270768"/>
                <a:gd name="connsiteY32" fmla="*/ 5082779 h 5453063"/>
                <a:gd name="connsiteX33" fmla="*/ 1224208 w 2270768"/>
                <a:gd name="connsiteY33" fmla="*/ 5239942 h 5453063"/>
                <a:gd name="connsiteX34" fmla="*/ 1099193 w 2270768"/>
                <a:gd name="connsiteY34" fmla="*/ 5453063 h 5453063"/>
                <a:gd name="connsiteX35" fmla="*/ 1022993 w 2270768"/>
                <a:gd name="connsiteY35" fmla="*/ 5406629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58736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</a:cxnLst>
              <a:rect l="l" t="t" r="r" b="b"/>
              <a:pathLst>
                <a:path w="2270768" h="5453063">
                  <a:moveTo>
                    <a:pt x="1356367" y="66675"/>
                  </a:moveTo>
                  <a:lnTo>
                    <a:pt x="1449236" y="196453"/>
                  </a:lnTo>
                  <a:lnTo>
                    <a:pt x="1427806" y="304799"/>
                  </a:lnTo>
                  <a:lnTo>
                    <a:pt x="1508768" y="466725"/>
                  </a:lnTo>
                  <a:cubicBezTo>
                    <a:pt x="1539724" y="652861"/>
                    <a:pt x="1499243" y="660400"/>
                    <a:pt x="1494480" y="757238"/>
                  </a:cubicBezTo>
                  <a:lnTo>
                    <a:pt x="1427805" y="928688"/>
                  </a:lnTo>
                  <a:lnTo>
                    <a:pt x="1589730" y="917973"/>
                  </a:lnTo>
                  <a:cubicBezTo>
                    <a:pt x="1736178" y="1002904"/>
                    <a:pt x="1819521" y="1097360"/>
                    <a:pt x="1938584" y="1183482"/>
                  </a:cubicBezTo>
                  <a:lnTo>
                    <a:pt x="2252909" y="1508522"/>
                  </a:lnTo>
                  <a:lnTo>
                    <a:pt x="2270768" y="1552575"/>
                  </a:lnTo>
                  <a:lnTo>
                    <a:pt x="1961205" y="1871663"/>
                  </a:lnTo>
                  <a:lnTo>
                    <a:pt x="1820711" y="1999061"/>
                  </a:lnTo>
                  <a:lnTo>
                    <a:pt x="1723080" y="1947863"/>
                  </a:lnTo>
                  <a:lnTo>
                    <a:pt x="2030261" y="1552576"/>
                  </a:lnTo>
                  <a:cubicBezTo>
                    <a:pt x="1905245" y="1456532"/>
                    <a:pt x="1813568" y="1347391"/>
                    <a:pt x="1655214" y="1264444"/>
                  </a:cubicBezTo>
                  <a:cubicBezTo>
                    <a:pt x="1654024" y="1319213"/>
                    <a:pt x="1652833" y="1373981"/>
                    <a:pt x="1651643" y="1428750"/>
                  </a:cubicBezTo>
                  <a:cubicBezTo>
                    <a:pt x="1631005" y="1476375"/>
                    <a:pt x="1611558" y="1533525"/>
                    <a:pt x="1573061" y="1571625"/>
                  </a:cubicBezTo>
                  <a:cubicBezTo>
                    <a:pt x="1588142" y="1648222"/>
                    <a:pt x="1586556" y="1739105"/>
                    <a:pt x="1618305" y="1801415"/>
                  </a:cubicBezTo>
                  <a:cubicBezTo>
                    <a:pt x="1655215" y="1909761"/>
                    <a:pt x="1729032" y="1952625"/>
                    <a:pt x="1817139" y="1997869"/>
                  </a:cubicBezTo>
                  <a:lnTo>
                    <a:pt x="1823093" y="2105025"/>
                  </a:lnTo>
                  <a:cubicBezTo>
                    <a:pt x="1876671" y="2209006"/>
                    <a:pt x="1931440" y="2271316"/>
                    <a:pt x="1983827" y="2416969"/>
                  </a:cubicBezTo>
                  <a:cubicBezTo>
                    <a:pt x="2015577" y="2596754"/>
                    <a:pt x="2008038" y="2647951"/>
                    <a:pt x="1976684" y="2782492"/>
                  </a:cubicBezTo>
                  <a:lnTo>
                    <a:pt x="1856430" y="3167063"/>
                  </a:lnTo>
                  <a:cubicBezTo>
                    <a:pt x="1829443" y="3335735"/>
                    <a:pt x="1783405" y="3407965"/>
                    <a:pt x="1775468" y="3673078"/>
                  </a:cubicBezTo>
                  <a:lnTo>
                    <a:pt x="1477811" y="4510088"/>
                  </a:lnTo>
                  <a:lnTo>
                    <a:pt x="1389705" y="4826794"/>
                  </a:lnTo>
                  <a:cubicBezTo>
                    <a:pt x="1454793" y="4939506"/>
                    <a:pt x="1519880" y="5028407"/>
                    <a:pt x="1584968" y="5129213"/>
                  </a:cubicBezTo>
                  <a:lnTo>
                    <a:pt x="1727843" y="5219700"/>
                  </a:lnTo>
                  <a:lnTo>
                    <a:pt x="1733795" y="5263753"/>
                  </a:lnTo>
                  <a:lnTo>
                    <a:pt x="1642118" y="5262563"/>
                  </a:lnTo>
                  <a:lnTo>
                    <a:pt x="1395658" y="5138737"/>
                  </a:lnTo>
                  <a:lnTo>
                    <a:pt x="1332555" y="5167313"/>
                  </a:lnTo>
                  <a:cubicBezTo>
                    <a:pt x="1261118" y="5166123"/>
                    <a:pt x="1246830" y="5098257"/>
                    <a:pt x="1213493" y="5082779"/>
                  </a:cubicBezTo>
                  <a:lnTo>
                    <a:pt x="1224208" y="5239942"/>
                  </a:lnTo>
                  <a:lnTo>
                    <a:pt x="1099193" y="5453063"/>
                  </a:lnTo>
                  <a:cubicBezTo>
                    <a:pt x="1073793" y="5437585"/>
                    <a:pt x="1065061" y="5461398"/>
                    <a:pt x="1022993" y="5406629"/>
                  </a:cubicBezTo>
                  <a:lnTo>
                    <a:pt x="1022993" y="5148263"/>
                  </a:lnTo>
                  <a:lnTo>
                    <a:pt x="1184918" y="4848225"/>
                  </a:lnTo>
                  <a:cubicBezTo>
                    <a:pt x="1209524" y="4597400"/>
                    <a:pt x="1207936" y="4473972"/>
                    <a:pt x="1258736" y="4095750"/>
                  </a:cubicBezTo>
                  <a:cubicBezTo>
                    <a:pt x="1312712" y="3857228"/>
                    <a:pt x="1369068" y="3716338"/>
                    <a:pt x="1424234" y="3526632"/>
                  </a:cubicBezTo>
                  <a:lnTo>
                    <a:pt x="1261118" y="3328988"/>
                  </a:lnTo>
                  <a:lnTo>
                    <a:pt x="1146818" y="2981325"/>
                  </a:lnTo>
                  <a:lnTo>
                    <a:pt x="1089668" y="2671763"/>
                  </a:lnTo>
                  <a:cubicBezTo>
                    <a:pt x="1089271" y="2424112"/>
                    <a:pt x="1115068" y="2281238"/>
                    <a:pt x="1127768" y="2085975"/>
                  </a:cubicBezTo>
                  <a:lnTo>
                    <a:pt x="946793" y="1640681"/>
                  </a:lnTo>
                  <a:lnTo>
                    <a:pt x="859878" y="1462088"/>
                  </a:lnTo>
                  <a:lnTo>
                    <a:pt x="784868" y="2143125"/>
                  </a:lnTo>
                  <a:lnTo>
                    <a:pt x="940839" y="2565797"/>
                  </a:lnTo>
                  <a:lnTo>
                    <a:pt x="981321" y="2778919"/>
                  </a:lnTo>
                  <a:lnTo>
                    <a:pt x="1068236" y="2896791"/>
                  </a:lnTo>
                  <a:cubicBezTo>
                    <a:pt x="1069427" y="2960688"/>
                    <a:pt x="1068236" y="2971007"/>
                    <a:pt x="1069427" y="3034904"/>
                  </a:cubicBezTo>
                  <a:lnTo>
                    <a:pt x="1039662" y="3155156"/>
                  </a:lnTo>
                  <a:lnTo>
                    <a:pt x="808680" y="3183731"/>
                  </a:lnTo>
                  <a:lnTo>
                    <a:pt x="749149" y="3074195"/>
                  </a:lnTo>
                  <a:lnTo>
                    <a:pt x="827730" y="2947988"/>
                  </a:lnTo>
                  <a:lnTo>
                    <a:pt x="903930" y="2957513"/>
                  </a:lnTo>
                  <a:lnTo>
                    <a:pt x="913455" y="2909888"/>
                  </a:lnTo>
                  <a:cubicBezTo>
                    <a:pt x="867815" y="2811860"/>
                    <a:pt x="813840" y="2732882"/>
                    <a:pt x="776534" y="2615804"/>
                  </a:cubicBezTo>
                  <a:cubicBezTo>
                    <a:pt x="734861" y="2455467"/>
                    <a:pt x="676521" y="2335609"/>
                    <a:pt x="626514" y="2195512"/>
                  </a:cubicBezTo>
                  <a:cubicBezTo>
                    <a:pt x="613020" y="1921668"/>
                    <a:pt x="620958" y="1662113"/>
                    <a:pt x="618180" y="1395413"/>
                  </a:cubicBezTo>
                  <a:lnTo>
                    <a:pt x="543171" y="1590675"/>
                  </a:lnTo>
                  <a:cubicBezTo>
                    <a:pt x="501499" y="1627584"/>
                    <a:pt x="490784" y="1651398"/>
                    <a:pt x="397915" y="1710928"/>
                  </a:cubicBezTo>
                  <a:cubicBezTo>
                    <a:pt x="338780" y="1754187"/>
                    <a:pt x="259405" y="1798639"/>
                    <a:pt x="178839" y="1877616"/>
                  </a:cubicBezTo>
                  <a:cubicBezTo>
                    <a:pt x="169711" y="1912144"/>
                    <a:pt x="159194" y="1931392"/>
                    <a:pt x="151455" y="1981200"/>
                  </a:cubicBezTo>
                  <a:cubicBezTo>
                    <a:pt x="143716" y="2031008"/>
                    <a:pt x="138755" y="2111375"/>
                    <a:pt x="132405" y="2176463"/>
                  </a:cubicBezTo>
                  <a:lnTo>
                    <a:pt x="141930" y="2260998"/>
                  </a:lnTo>
                  <a:cubicBezTo>
                    <a:pt x="73668" y="2228851"/>
                    <a:pt x="62555" y="2172891"/>
                    <a:pt x="22868" y="2128838"/>
                  </a:cubicBezTo>
                  <a:cubicBezTo>
                    <a:pt x="15724" y="2034382"/>
                    <a:pt x="-5707" y="1975644"/>
                    <a:pt x="1437" y="1845469"/>
                  </a:cubicBezTo>
                  <a:cubicBezTo>
                    <a:pt x="41918" y="1710531"/>
                    <a:pt x="160980" y="1568451"/>
                    <a:pt x="91924" y="1585913"/>
                  </a:cubicBezTo>
                  <a:cubicBezTo>
                    <a:pt x="90336" y="1477962"/>
                    <a:pt x="181618" y="1422400"/>
                    <a:pt x="230037" y="1345406"/>
                  </a:cubicBezTo>
                  <a:cubicBezTo>
                    <a:pt x="460224" y="1237457"/>
                    <a:pt x="454668" y="1227137"/>
                    <a:pt x="565793" y="1152525"/>
                  </a:cubicBezTo>
                  <a:lnTo>
                    <a:pt x="584843" y="990600"/>
                  </a:lnTo>
                  <a:lnTo>
                    <a:pt x="565793" y="758428"/>
                  </a:lnTo>
                  <a:cubicBezTo>
                    <a:pt x="654692" y="596503"/>
                    <a:pt x="657868" y="517923"/>
                    <a:pt x="694380" y="400051"/>
                  </a:cubicBezTo>
                  <a:cubicBezTo>
                    <a:pt x="754308" y="311151"/>
                    <a:pt x="783280" y="216298"/>
                    <a:pt x="874164" y="133351"/>
                  </a:cubicBezTo>
                  <a:cubicBezTo>
                    <a:pt x="970208" y="41276"/>
                    <a:pt x="1026961" y="28971"/>
                    <a:pt x="1123005" y="0"/>
                  </a:cubicBezTo>
                  <a:cubicBezTo>
                    <a:pt x="1231352" y="25003"/>
                    <a:pt x="1270642" y="38100"/>
                    <a:pt x="1356367" y="66675"/>
                  </a:cubicBezTo>
                  <a:close/>
                </a:path>
              </a:pathLst>
            </a:custGeom>
            <a:solidFill>
              <a:srgbClr val="FFD85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l-PL"/>
            </a:p>
          </p:txBody>
        </p:sp>
        <p:pic>
          <p:nvPicPr>
            <p:cNvPr id="18" name="Obraz 17">
              <a:extLst>
                <a:ext uri="{FF2B5EF4-FFF2-40B4-BE49-F238E27FC236}">
                  <a16:creationId xmlns:a16="http://schemas.microsoft.com/office/drawing/2014/main" id="{DB935971-2204-4AA6-861C-DE348A4A7560}"/>
                </a:ext>
              </a:extLst>
            </p:cNvPr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623936" y="239180"/>
              <a:ext cx="2490221" cy="6836678"/>
            </a:xfrm>
            <a:prstGeom prst="rect">
              <a:avLst/>
            </a:prstGeom>
          </p:spPr>
        </p:pic>
      </p:grpSp>
    </p:spTree>
    <p:custDataLst>
      <p:tags r:id="rId1"/>
    </p:custDataLst>
    <p:extLst>
      <p:ext uri="{BB962C8B-B14F-4D97-AF65-F5344CB8AC3E}">
        <p14:creationId xmlns:p14="http://schemas.microsoft.com/office/powerpoint/2010/main" val="18625705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5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13347E-7 9.92282E-7 L -0.226 9.92282E-7 " pathEditMode="relative" rAng="0" ptsTypes="AA">
                                      <p:cBhvr>
                                        <p:cTn id="6" dur="2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1300" y="0"/>
                                    </p:animMotion>
                                  </p:childTnLst>
                                </p:cTn>
                              </p:par>
                              <p:par>
                                <p:cTn id="7" presetID="63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11883E-6 -3.85888E-6 L 0.23059 -3.85888E-6 " pathEditMode="relative" rAng="0" ptsTypes="AA">
                                      <p:cBhvr>
                                        <p:cTn id="8" dur="2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1523" y="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2000"/>
                            </p:stCondLst>
                            <p:childTnLst>
                              <p:par>
                                <p:cTn id="1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75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2750"/>
                            </p:stCondLst>
                            <p:childTnLst>
                              <p:par>
                                <p:cTn id="1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75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3500"/>
                            </p:stCondLst>
                            <p:childTnLst>
                              <p:par>
                                <p:cTn id="1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75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4250"/>
                            </p:stCondLst>
                            <p:childTnLst>
                              <p:par>
                                <p:cTn id="2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75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5000"/>
                            </p:stCondLst>
                            <p:childTnLst>
                              <p:par>
                                <p:cTn id="2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75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  <p:bldP spid="9" grpId="0"/>
      <p:bldP spid="10" grpId="0"/>
      <p:bldP spid="11" grpId="0"/>
      <p:bldP spid="12" grpId="0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numeru slajdu 1">
            <a:extLst>
              <a:ext uri="{FF2B5EF4-FFF2-40B4-BE49-F238E27FC236}">
                <a16:creationId xmlns:a16="http://schemas.microsoft.com/office/drawing/2014/main" id="{DD7D0E57-D313-4B20-B71A-253D34F5E29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9677609" y="6696000"/>
            <a:ext cx="2986299" cy="499952"/>
          </a:xfrm>
        </p:spPr>
        <p:txBody>
          <a:bodyPr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fld id="{738616D8-309D-44F8-869A-17BF40B11BFA}" type="slidenum">
              <a:rPr lang="pl-PL" sz="1701" kern="0" smtClean="0">
                <a:solidFill>
                  <a:schemeClr val="bg2"/>
                </a:solidFill>
              </a:rPr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t>4</a:t>
            </a:fld>
            <a:endParaRPr lang="pl-PL" sz="1701" kern="0" dirty="0">
              <a:solidFill>
                <a:schemeClr val="bg2"/>
              </a:solidFill>
            </a:endParaRPr>
          </a:p>
        </p:txBody>
      </p:sp>
      <p:sp>
        <p:nvSpPr>
          <p:cNvPr id="5" name="Prostokąt 4">
            <a:extLst>
              <a:ext uri="{FF2B5EF4-FFF2-40B4-BE49-F238E27FC236}">
                <a16:creationId xmlns:a16="http://schemas.microsoft.com/office/drawing/2014/main" id="{6A52E1E4-C083-4B58-A4E8-CEC5CE9989BD}"/>
              </a:ext>
            </a:extLst>
          </p:cNvPr>
          <p:cNvSpPr/>
          <p:nvPr/>
        </p:nvSpPr>
        <p:spPr>
          <a:xfrm>
            <a:off x="3839301" y="3671664"/>
            <a:ext cx="5584248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pl-PL" dirty="0">
                <a:solidFill>
                  <a:srgbClr val="FFD85B"/>
                </a:solidFill>
              </a:rPr>
              <a:t>Chromatyna płciowa (ciałko Barra) występuje w jądrach komórkowych osobników płci żeńskiej. Pochodzi ona od jednego z dwóch chromosomów X, który nie bierze udziału w biosyntezie białka.</a:t>
            </a:r>
          </a:p>
        </p:txBody>
      </p:sp>
      <p:sp>
        <p:nvSpPr>
          <p:cNvPr id="15" name="pole tekstowe 14">
            <a:extLst>
              <a:ext uri="{FF2B5EF4-FFF2-40B4-BE49-F238E27FC236}">
                <a16:creationId xmlns:a16="http://schemas.microsoft.com/office/drawing/2014/main" id="{523D5F34-D815-44FC-B40C-34236E3A878A}"/>
              </a:ext>
            </a:extLst>
          </p:cNvPr>
          <p:cNvSpPr txBox="1"/>
          <p:nvPr/>
        </p:nvSpPr>
        <p:spPr>
          <a:xfrm>
            <a:off x="4500000" y="5422513"/>
            <a:ext cx="4055832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eaLnBrk="1" hangingPunct="1">
              <a:defRPr/>
            </a:pPr>
            <a:r>
              <a:rPr lang="pl-PL" sz="3600" b="1" dirty="0">
                <a:solidFill>
                  <a:srgbClr val="FFD85B"/>
                </a:solidFill>
              </a:rPr>
              <a:t>chromosomy</a:t>
            </a:r>
          </a:p>
        </p:txBody>
      </p:sp>
      <p:grpSp>
        <p:nvGrpSpPr>
          <p:cNvPr id="3" name="Grupa 2">
            <a:extLst>
              <a:ext uri="{FF2B5EF4-FFF2-40B4-BE49-F238E27FC236}">
                <a16:creationId xmlns:a16="http://schemas.microsoft.com/office/drawing/2014/main" id="{67FAA609-BD2C-4D00-9CD0-40AA32C0402B}"/>
              </a:ext>
            </a:extLst>
          </p:cNvPr>
          <p:cNvGrpSpPr/>
          <p:nvPr/>
        </p:nvGrpSpPr>
        <p:grpSpPr>
          <a:xfrm>
            <a:off x="4680000" y="3221161"/>
            <a:ext cx="3708285" cy="2297348"/>
            <a:chOff x="4680000" y="3221161"/>
            <a:chExt cx="3708285" cy="2297348"/>
          </a:xfrm>
        </p:grpSpPr>
        <p:sp>
          <p:nvSpPr>
            <p:cNvPr id="16" name="pole tekstowe 15">
              <a:extLst>
                <a:ext uri="{FF2B5EF4-FFF2-40B4-BE49-F238E27FC236}">
                  <a16:creationId xmlns:a16="http://schemas.microsoft.com/office/drawing/2014/main" id="{DFAE46C4-DBEE-464D-B26F-52742C40051A}"/>
                </a:ext>
              </a:extLst>
            </p:cNvPr>
            <p:cNvSpPr txBox="1"/>
            <p:nvPr/>
          </p:nvSpPr>
          <p:spPr>
            <a:xfrm>
              <a:off x="4680000" y="4872178"/>
              <a:ext cx="3708285" cy="646331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 eaLnBrk="1" hangingPunct="1">
                <a:defRPr/>
              </a:pPr>
              <a:r>
                <a:rPr lang="pl-PL" sz="3600" b="1" dirty="0">
                  <a:solidFill>
                    <a:srgbClr val="FFD85B"/>
                  </a:solidFill>
                </a:rPr>
                <a:t>chromatyna</a:t>
              </a:r>
            </a:p>
          </p:txBody>
        </p:sp>
        <p:sp>
          <p:nvSpPr>
            <p:cNvPr id="17" name="pole tekstowe 16">
              <a:extLst>
                <a:ext uri="{FF2B5EF4-FFF2-40B4-BE49-F238E27FC236}">
                  <a16:creationId xmlns:a16="http://schemas.microsoft.com/office/drawing/2014/main" id="{29F7CF1E-B6E0-4A7E-AEFE-760FDB8A4C5C}"/>
                </a:ext>
              </a:extLst>
            </p:cNvPr>
            <p:cNvSpPr txBox="1"/>
            <p:nvPr/>
          </p:nvSpPr>
          <p:spPr>
            <a:xfrm>
              <a:off x="5023755" y="4321839"/>
              <a:ext cx="3035203" cy="646331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 eaLnBrk="1" hangingPunct="1">
                <a:defRPr/>
              </a:pPr>
              <a:r>
                <a:rPr lang="pl-PL" sz="3600" b="1" dirty="0">
                  <a:solidFill>
                    <a:srgbClr val="FFD85B"/>
                  </a:solidFill>
                </a:rPr>
                <a:t>gonady</a:t>
              </a:r>
            </a:p>
          </p:txBody>
        </p:sp>
        <p:sp>
          <p:nvSpPr>
            <p:cNvPr id="18" name="pole tekstowe 17">
              <a:extLst>
                <a:ext uri="{FF2B5EF4-FFF2-40B4-BE49-F238E27FC236}">
                  <a16:creationId xmlns:a16="http://schemas.microsoft.com/office/drawing/2014/main" id="{9F12BDDE-2866-4D03-AFAA-098190FE7AFA}"/>
                </a:ext>
              </a:extLst>
            </p:cNvPr>
            <p:cNvSpPr txBox="1"/>
            <p:nvPr/>
          </p:nvSpPr>
          <p:spPr>
            <a:xfrm>
              <a:off x="5023755" y="3771500"/>
              <a:ext cx="3035203" cy="646331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 eaLnBrk="1" hangingPunct="1">
                <a:defRPr/>
              </a:pPr>
              <a:r>
                <a:rPr lang="pl-PL" sz="3600" b="1" dirty="0">
                  <a:solidFill>
                    <a:srgbClr val="FFD85B"/>
                  </a:solidFill>
                </a:rPr>
                <a:t>genitalia</a:t>
              </a:r>
            </a:p>
          </p:txBody>
        </p:sp>
        <p:sp>
          <p:nvSpPr>
            <p:cNvPr id="19" name="pole tekstowe 18">
              <a:extLst>
                <a:ext uri="{FF2B5EF4-FFF2-40B4-BE49-F238E27FC236}">
                  <a16:creationId xmlns:a16="http://schemas.microsoft.com/office/drawing/2014/main" id="{29F58EBB-8F64-4E19-BD33-7F83951526B7}"/>
                </a:ext>
              </a:extLst>
            </p:cNvPr>
            <p:cNvSpPr txBox="1"/>
            <p:nvPr/>
          </p:nvSpPr>
          <p:spPr>
            <a:xfrm>
              <a:off x="5023755" y="3221161"/>
              <a:ext cx="3035203" cy="646331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 eaLnBrk="1" hangingPunct="1">
                <a:defRPr/>
              </a:pPr>
              <a:r>
                <a:rPr lang="pl-PL" sz="3600" b="1" dirty="0">
                  <a:solidFill>
                    <a:srgbClr val="FFD85B"/>
                  </a:solidFill>
                </a:rPr>
                <a:t>hormony</a:t>
              </a:r>
            </a:p>
          </p:txBody>
        </p:sp>
      </p:grpSp>
      <p:grpSp>
        <p:nvGrpSpPr>
          <p:cNvPr id="32" name="Grupa 31">
            <a:extLst>
              <a:ext uri="{FF2B5EF4-FFF2-40B4-BE49-F238E27FC236}">
                <a16:creationId xmlns:a16="http://schemas.microsoft.com/office/drawing/2014/main" id="{19B79C69-E585-4537-9E02-B42D7EEBB66D}"/>
              </a:ext>
            </a:extLst>
          </p:cNvPr>
          <p:cNvGrpSpPr/>
          <p:nvPr/>
        </p:nvGrpSpPr>
        <p:grpSpPr>
          <a:xfrm flipH="1">
            <a:off x="9743957" y="838619"/>
            <a:ext cx="2271879" cy="6237239"/>
            <a:chOff x="6623936" y="239180"/>
            <a:chExt cx="2490221" cy="6836678"/>
          </a:xfrm>
        </p:grpSpPr>
        <p:sp>
          <p:nvSpPr>
            <p:cNvPr id="33" name="Dowolny kształt: kształt 32">
              <a:extLst>
                <a:ext uri="{FF2B5EF4-FFF2-40B4-BE49-F238E27FC236}">
                  <a16:creationId xmlns:a16="http://schemas.microsoft.com/office/drawing/2014/main" id="{8815E69C-AA26-4D24-9BE7-B6AE83AA524C}"/>
                </a:ext>
              </a:extLst>
            </p:cNvPr>
            <p:cNvSpPr/>
            <p:nvPr/>
          </p:nvSpPr>
          <p:spPr>
            <a:xfrm>
              <a:off x="6677970" y="1162050"/>
              <a:ext cx="2270768" cy="5453063"/>
            </a:xfrm>
            <a:custGeom>
              <a:avLst/>
              <a:gdLst>
                <a:gd name="connsiteX0" fmla="*/ 1381125 w 2271713"/>
                <a:gd name="connsiteY0" fmla="*/ 85725 h 5453063"/>
                <a:gd name="connsiteX1" fmla="*/ 1457325 w 2271713"/>
                <a:gd name="connsiteY1" fmla="*/ 200025 h 5453063"/>
                <a:gd name="connsiteX2" fmla="*/ 1443038 w 2271713"/>
                <a:gd name="connsiteY2" fmla="*/ 266700 h 5453063"/>
                <a:gd name="connsiteX3" fmla="*/ 1509713 w 2271713"/>
                <a:gd name="connsiteY3" fmla="*/ 466725 h 5453063"/>
                <a:gd name="connsiteX4" fmla="*/ 1495425 w 2271713"/>
                <a:gd name="connsiteY4" fmla="*/ 757238 h 5453063"/>
                <a:gd name="connsiteX5" fmla="*/ 1428750 w 2271713"/>
                <a:gd name="connsiteY5" fmla="*/ 928688 h 5453063"/>
                <a:gd name="connsiteX6" fmla="*/ 1581150 w 2271713"/>
                <a:gd name="connsiteY6" fmla="*/ 919163 h 5453063"/>
                <a:gd name="connsiteX7" fmla="*/ 1947863 w 2271713"/>
                <a:gd name="connsiteY7" fmla="*/ 1176338 h 5453063"/>
                <a:gd name="connsiteX8" fmla="*/ 2271713 w 2271713"/>
                <a:gd name="connsiteY8" fmla="*/ 1504950 h 5453063"/>
                <a:gd name="connsiteX9" fmla="*/ 2271713 w 2271713"/>
                <a:gd name="connsiteY9" fmla="*/ 1552575 h 5453063"/>
                <a:gd name="connsiteX10" fmla="*/ 1962150 w 2271713"/>
                <a:gd name="connsiteY10" fmla="*/ 1871663 h 5453063"/>
                <a:gd name="connsiteX11" fmla="*/ 1809750 w 2271713"/>
                <a:gd name="connsiteY11" fmla="*/ 1995488 h 5453063"/>
                <a:gd name="connsiteX12" fmla="*/ 1724025 w 2271713"/>
                <a:gd name="connsiteY12" fmla="*/ 1947863 h 5453063"/>
                <a:gd name="connsiteX13" fmla="*/ 2038350 w 2271713"/>
                <a:gd name="connsiteY13" fmla="*/ 1528763 h 5453063"/>
                <a:gd name="connsiteX14" fmla="*/ 1695450 w 2271713"/>
                <a:gd name="connsiteY14" fmla="*/ 1252538 h 5453063"/>
                <a:gd name="connsiteX15" fmla="*/ 1652588 w 2271713"/>
                <a:gd name="connsiteY15" fmla="*/ 1428750 h 5453063"/>
                <a:gd name="connsiteX16" fmla="*/ 1595438 w 2271713"/>
                <a:gd name="connsiteY16" fmla="*/ 1566863 h 5453063"/>
                <a:gd name="connsiteX17" fmla="*/ 1628775 w 2271713"/>
                <a:gd name="connsiteY17" fmla="*/ 1800225 h 5453063"/>
                <a:gd name="connsiteX18" fmla="*/ 1747838 w 2271713"/>
                <a:gd name="connsiteY18" fmla="*/ 1990725 h 5453063"/>
                <a:gd name="connsiteX19" fmla="*/ 1824038 w 2271713"/>
                <a:gd name="connsiteY19" fmla="*/ 2105025 h 5453063"/>
                <a:gd name="connsiteX20" fmla="*/ 1990725 w 2271713"/>
                <a:gd name="connsiteY20" fmla="*/ 2428875 h 5453063"/>
                <a:gd name="connsiteX21" fmla="*/ 1990725 w 2271713"/>
                <a:gd name="connsiteY21" fmla="*/ 2795588 h 5453063"/>
                <a:gd name="connsiteX22" fmla="*/ 1857375 w 2271713"/>
                <a:gd name="connsiteY22" fmla="*/ 3167063 h 5453063"/>
                <a:gd name="connsiteX23" fmla="*/ 1790700 w 2271713"/>
                <a:gd name="connsiteY23" fmla="*/ 3624263 h 5453063"/>
                <a:gd name="connsiteX24" fmla="*/ 1495425 w 2271713"/>
                <a:gd name="connsiteY24" fmla="*/ 4500563 h 5453063"/>
                <a:gd name="connsiteX25" fmla="*/ 1404938 w 2271713"/>
                <a:gd name="connsiteY25" fmla="*/ 4824413 h 5453063"/>
                <a:gd name="connsiteX26" fmla="*/ 1585913 w 2271713"/>
                <a:gd name="connsiteY26" fmla="*/ 5129213 h 5453063"/>
                <a:gd name="connsiteX27" fmla="*/ 1728788 w 2271713"/>
                <a:gd name="connsiteY27" fmla="*/ 5219700 h 5453063"/>
                <a:gd name="connsiteX28" fmla="*/ 1733550 w 2271713"/>
                <a:gd name="connsiteY28" fmla="*/ 5243513 h 5453063"/>
                <a:gd name="connsiteX29" fmla="*/ 1643063 w 2271713"/>
                <a:gd name="connsiteY29" fmla="*/ 5262563 h 5453063"/>
                <a:gd name="connsiteX30" fmla="*/ 1404938 w 2271713"/>
                <a:gd name="connsiteY30" fmla="*/ 5143500 h 5453063"/>
                <a:gd name="connsiteX31" fmla="*/ 1333500 w 2271713"/>
                <a:gd name="connsiteY31" fmla="*/ 5167313 h 5453063"/>
                <a:gd name="connsiteX32" fmla="*/ 1243013 w 2271713"/>
                <a:gd name="connsiteY32" fmla="*/ 5110163 h 5453063"/>
                <a:gd name="connsiteX33" fmla="*/ 1238250 w 2271713"/>
                <a:gd name="connsiteY33" fmla="*/ 5224463 h 5453063"/>
                <a:gd name="connsiteX34" fmla="*/ 1100138 w 2271713"/>
                <a:gd name="connsiteY34" fmla="*/ 5453063 h 5453063"/>
                <a:gd name="connsiteX35" fmla="*/ 1038225 w 2271713"/>
                <a:gd name="connsiteY35" fmla="*/ 5453063 h 5453063"/>
                <a:gd name="connsiteX36" fmla="*/ 1023938 w 2271713"/>
                <a:gd name="connsiteY36" fmla="*/ 5148263 h 5453063"/>
                <a:gd name="connsiteX37" fmla="*/ 1185863 w 2271713"/>
                <a:gd name="connsiteY37" fmla="*/ 4848225 h 5453063"/>
                <a:gd name="connsiteX38" fmla="*/ 1271588 w 2271713"/>
                <a:gd name="connsiteY38" fmla="*/ 4095750 h 5453063"/>
                <a:gd name="connsiteX39" fmla="*/ 1419225 w 2271713"/>
                <a:gd name="connsiteY39" fmla="*/ 3509963 h 5453063"/>
                <a:gd name="connsiteX40" fmla="*/ 1262063 w 2271713"/>
                <a:gd name="connsiteY40" fmla="*/ 3328988 h 5453063"/>
                <a:gd name="connsiteX41" fmla="*/ 1147763 w 2271713"/>
                <a:gd name="connsiteY41" fmla="*/ 2981325 h 5453063"/>
                <a:gd name="connsiteX42" fmla="*/ 1066800 w 2271713"/>
                <a:gd name="connsiteY42" fmla="*/ 2671763 h 5453063"/>
                <a:gd name="connsiteX43" fmla="*/ 1128713 w 2271713"/>
                <a:gd name="connsiteY43" fmla="*/ 2085975 h 5453063"/>
                <a:gd name="connsiteX44" fmla="*/ 957263 w 2271713"/>
                <a:gd name="connsiteY44" fmla="*/ 1604963 h 5453063"/>
                <a:gd name="connsiteX45" fmla="*/ 852488 w 2271713"/>
                <a:gd name="connsiteY45" fmla="*/ 1490663 h 5453063"/>
                <a:gd name="connsiteX46" fmla="*/ 785813 w 2271713"/>
                <a:gd name="connsiteY46" fmla="*/ 2143125 h 5453063"/>
                <a:gd name="connsiteX47" fmla="*/ 962025 w 2271713"/>
                <a:gd name="connsiteY47" fmla="*/ 2586038 h 5453063"/>
                <a:gd name="connsiteX48" fmla="*/ 1004888 w 2271713"/>
                <a:gd name="connsiteY48" fmla="*/ 2790825 h 5453063"/>
                <a:gd name="connsiteX49" fmla="*/ 1066800 w 2271713"/>
                <a:gd name="connsiteY49" fmla="*/ 2843213 h 5453063"/>
                <a:gd name="connsiteX50" fmla="*/ 1066800 w 2271713"/>
                <a:gd name="connsiteY50" fmla="*/ 3071813 h 5453063"/>
                <a:gd name="connsiteX51" fmla="*/ 1023938 w 2271713"/>
                <a:gd name="connsiteY51" fmla="*/ 3167063 h 5453063"/>
                <a:gd name="connsiteX52" fmla="*/ 828675 w 2271713"/>
                <a:gd name="connsiteY52" fmla="*/ 3171825 h 5453063"/>
                <a:gd name="connsiteX53" fmla="*/ 766763 w 2271713"/>
                <a:gd name="connsiteY53" fmla="*/ 3062288 h 5453063"/>
                <a:gd name="connsiteX54" fmla="*/ 828675 w 2271713"/>
                <a:gd name="connsiteY54" fmla="*/ 2947988 h 5453063"/>
                <a:gd name="connsiteX55" fmla="*/ 904875 w 2271713"/>
                <a:gd name="connsiteY55" fmla="*/ 2957513 h 5453063"/>
                <a:gd name="connsiteX56" fmla="*/ 914400 w 2271713"/>
                <a:gd name="connsiteY56" fmla="*/ 2909888 h 5453063"/>
                <a:gd name="connsiteX57" fmla="*/ 738188 w 2271713"/>
                <a:gd name="connsiteY57" fmla="*/ 2481263 h 5453063"/>
                <a:gd name="connsiteX58" fmla="*/ 619125 w 2271713"/>
                <a:gd name="connsiteY58" fmla="*/ 2209800 h 5453063"/>
                <a:gd name="connsiteX59" fmla="*/ 619125 w 2271713"/>
                <a:gd name="connsiteY59" fmla="*/ 1395413 h 5453063"/>
                <a:gd name="connsiteX60" fmla="*/ 523875 w 2271713"/>
                <a:gd name="connsiteY60" fmla="*/ 1600200 h 5453063"/>
                <a:gd name="connsiteX61" fmla="*/ 357188 w 2271713"/>
                <a:gd name="connsiteY61" fmla="*/ 1747838 h 5453063"/>
                <a:gd name="connsiteX62" fmla="*/ 161925 w 2271713"/>
                <a:gd name="connsiteY62" fmla="*/ 1938338 h 5453063"/>
                <a:gd name="connsiteX63" fmla="*/ 152400 w 2271713"/>
                <a:gd name="connsiteY63" fmla="*/ 1981200 h 5453063"/>
                <a:gd name="connsiteX64" fmla="*/ 133350 w 2271713"/>
                <a:gd name="connsiteY64" fmla="*/ 2176463 h 5453063"/>
                <a:gd name="connsiteX65" fmla="*/ 142875 w 2271713"/>
                <a:gd name="connsiteY65" fmla="*/ 2271713 h 5453063"/>
                <a:gd name="connsiteX66" fmla="*/ 23813 w 2271713"/>
                <a:gd name="connsiteY66" fmla="*/ 2128838 h 5453063"/>
                <a:gd name="connsiteX67" fmla="*/ 0 w 2271713"/>
                <a:gd name="connsiteY67" fmla="*/ 1824038 h 5453063"/>
                <a:gd name="connsiteX68" fmla="*/ 114300 w 2271713"/>
                <a:gd name="connsiteY68" fmla="*/ 1576388 h 5453063"/>
                <a:gd name="connsiteX69" fmla="*/ 233363 w 2271713"/>
                <a:gd name="connsiteY69" fmla="*/ 1343025 h 5453063"/>
                <a:gd name="connsiteX70" fmla="*/ 566738 w 2271713"/>
                <a:gd name="connsiteY70" fmla="*/ 1152525 h 5453063"/>
                <a:gd name="connsiteX71" fmla="*/ 585788 w 2271713"/>
                <a:gd name="connsiteY71" fmla="*/ 990600 h 5453063"/>
                <a:gd name="connsiteX72" fmla="*/ 585788 w 2271713"/>
                <a:gd name="connsiteY72" fmla="*/ 742950 h 5453063"/>
                <a:gd name="connsiteX73" fmla="*/ 676275 w 2271713"/>
                <a:gd name="connsiteY73" fmla="*/ 404813 h 5453063"/>
                <a:gd name="connsiteX74" fmla="*/ 866775 w 2271713"/>
                <a:gd name="connsiteY74" fmla="*/ 119063 h 5453063"/>
                <a:gd name="connsiteX75" fmla="*/ 1123950 w 2271713"/>
                <a:gd name="connsiteY75" fmla="*/ 0 h 5453063"/>
                <a:gd name="connsiteX76" fmla="*/ 1381125 w 2271713"/>
                <a:gd name="connsiteY76" fmla="*/ 85725 h 5453063"/>
                <a:gd name="connsiteX0" fmla="*/ 1381125 w 2271713"/>
                <a:gd name="connsiteY0" fmla="*/ 85725 h 5453063"/>
                <a:gd name="connsiteX1" fmla="*/ 1457325 w 2271713"/>
                <a:gd name="connsiteY1" fmla="*/ 200025 h 5453063"/>
                <a:gd name="connsiteX2" fmla="*/ 1443038 w 2271713"/>
                <a:gd name="connsiteY2" fmla="*/ 266700 h 5453063"/>
                <a:gd name="connsiteX3" fmla="*/ 1509713 w 2271713"/>
                <a:gd name="connsiteY3" fmla="*/ 466725 h 5453063"/>
                <a:gd name="connsiteX4" fmla="*/ 1495425 w 2271713"/>
                <a:gd name="connsiteY4" fmla="*/ 757238 h 5453063"/>
                <a:gd name="connsiteX5" fmla="*/ 1428750 w 2271713"/>
                <a:gd name="connsiteY5" fmla="*/ 928688 h 5453063"/>
                <a:gd name="connsiteX6" fmla="*/ 1581150 w 2271713"/>
                <a:gd name="connsiteY6" fmla="*/ 919163 h 5453063"/>
                <a:gd name="connsiteX7" fmla="*/ 1947863 w 2271713"/>
                <a:gd name="connsiteY7" fmla="*/ 1176338 h 5453063"/>
                <a:gd name="connsiteX8" fmla="*/ 2271713 w 2271713"/>
                <a:gd name="connsiteY8" fmla="*/ 1504950 h 5453063"/>
                <a:gd name="connsiteX9" fmla="*/ 2271713 w 2271713"/>
                <a:gd name="connsiteY9" fmla="*/ 1552575 h 5453063"/>
                <a:gd name="connsiteX10" fmla="*/ 1962150 w 2271713"/>
                <a:gd name="connsiteY10" fmla="*/ 1871663 h 5453063"/>
                <a:gd name="connsiteX11" fmla="*/ 1809750 w 2271713"/>
                <a:gd name="connsiteY11" fmla="*/ 1995488 h 5453063"/>
                <a:gd name="connsiteX12" fmla="*/ 1724025 w 2271713"/>
                <a:gd name="connsiteY12" fmla="*/ 1947863 h 5453063"/>
                <a:gd name="connsiteX13" fmla="*/ 2038350 w 2271713"/>
                <a:gd name="connsiteY13" fmla="*/ 1528763 h 5453063"/>
                <a:gd name="connsiteX14" fmla="*/ 1695450 w 2271713"/>
                <a:gd name="connsiteY14" fmla="*/ 1252538 h 5453063"/>
                <a:gd name="connsiteX15" fmla="*/ 1652588 w 2271713"/>
                <a:gd name="connsiteY15" fmla="*/ 1428750 h 5453063"/>
                <a:gd name="connsiteX16" fmla="*/ 1595438 w 2271713"/>
                <a:gd name="connsiteY16" fmla="*/ 1566863 h 5453063"/>
                <a:gd name="connsiteX17" fmla="*/ 1628775 w 2271713"/>
                <a:gd name="connsiteY17" fmla="*/ 1800225 h 5453063"/>
                <a:gd name="connsiteX18" fmla="*/ 1747838 w 2271713"/>
                <a:gd name="connsiteY18" fmla="*/ 1990725 h 5453063"/>
                <a:gd name="connsiteX19" fmla="*/ 1824038 w 2271713"/>
                <a:gd name="connsiteY19" fmla="*/ 2105025 h 5453063"/>
                <a:gd name="connsiteX20" fmla="*/ 1990725 w 2271713"/>
                <a:gd name="connsiteY20" fmla="*/ 2428875 h 5453063"/>
                <a:gd name="connsiteX21" fmla="*/ 1990725 w 2271713"/>
                <a:gd name="connsiteY21" fmla="*/ 2795588 h 5453063"/>
                <a:gd name="connsiteX22" fmla="*/ 1857375 w 2271713"/>
                <a:gd name="connsiteY22" fmla="*/ 3167063 h 5453063"/>
                <a:gd name="connsiteX23" fmla="*/ 1790700 w 2271713"/>
                <a:gd name="connsiteY23" fmla="*/ 3624263 h 5453063"/>
                <a:gd name="connsiteX24" fmla="*/ 1495425 w 2271713"/>
                <a:gd name="connsiteY24" fmla="*/ 4500563 h 5453063"/>
                <a:gd name="connsiteX25" fmla="*/ 1404938 w 2271713"/>
                <a:gd name="connsiteY25" fmla="*/ 4824413 h 5453063"/>
                <a:gd name="connsiteX26" fmla="*/ 1585913 w 2271713"/>
                <a:gd name="connsiteY26" fmla="*/ 5129213 h 5453063"/>
                <a:gd name="connsiteX27" fmla="*/ 1728788 w 2271713"/>
                <a:gd name="connsiteY27" fmla="*/ 5219700 h 5453063"/>
                <a:gd name="connsiteX28" fmla="*/ 1733550 w 2271713"/>
                <a:gd name="connsiteY28" fmla="*/ 5243513 h 5453063"/>
                <a:gd name="connsiteX29" fmla="*/ 1643063 w 2271713"/>
                <a:gd name="connsiteY29" fmla="*/ 5262563 h 5453063"/>
                <a:gd name="connsiteX30" fmla="*/ 1404938 w 2271713"/>
                <a:gd name="connsiteY30" fmla="*/ 5143500 h 5453063"/>
                <a:gd name="connsiteX31" fmla="*/ 1333500 w 2271713"/>
                <a:gd name="connsiteY31" fmla="*/ 5167313 h 5453063"/>
                <a:gd name="connsiteX32" fmla="*/ 1243013 w 2271713"/>
                <a:gd name="connsiteY32" fmla="*/ 5110163 h 5453063"/>
                <a:gd name="connsiteX33" fmla="*/ 1238250 w 2271713"/>
                <a:gd name="connsiteY33" fmla="*/ 5224463 h 5453063"/>
                <a:gd name="connsiteX34" fmla="*/ 1100138 w 2271713"/>
                <a:gd name="connsiteY34" fmla="*/ 5453063 h 5453063"/>
                <a:gd name="connsiteX35" fmla="*/ 1038225 w 2271713"/>
                <a:gd name="connsiteY35" fmla="*/ 5453063 h 5453063"/>
                <a:gd name="connsiteX36" fmla="*/ 1023938 w 2271713"/>
                <a:gd name="connsiteY36" fmla="*/ 5148263 h 5453063"/>
                <a:gd name="connsiteX37" fmla="*/ 1185863 w 2271713"/>
                <a:gd name="connsiteY37" fmla="*/ 4848225 h 5453063"/>
                <a:gd name="connsiteX38" fmla="*/ 1271588 w 2271713"/>
                <a:gd name="connsiteY38" fmla="*/ 4095750 h 5453063"/>
                <a:gd name="connsiteX39" fmla="*/ 1419225 w 2271713"/>
                <a:gd name="connsiteY39" fmla="*/ 3509963 h 5453063"/>
                <a:gd name="connsiteX40" fmla="*/ 1262063 w 2271713"/>
                <a:gd name="connsiteY40" fmla="*/ 3328988 h 5453063"/>
                <a:gd name="connsiteX41" fmla="*/ 1147763 w 2271713"/>
                <a:gd name="connsiteY41" fmla="*/ 2981325 h 5453063"/>
                <a:gd name="connsiteX42" fmla="*/ 1066800 w 2271713"/>
                <a:gd name="connsiteY42" fmla="*/ 2671763 h 5453063"/>
                <a:gd name="connsiteX43" fmla="*/ 1128713 w 2271713"/>
                <a:gd name="connsiteY43" fmla="*/ 2085975 h 5453063"/>
                <a:gd name="connsiteX44" fmla="*/ 957263 w 2271713"/>
                <a:gd name="connsiteY44" fmla="*/ 1604963 h 5453063"/>
                <a:gd name="connsiteX45" fmla="*/ 852488 w 2271713"/>
                <a:gd name="connsiteY45" fmla="*/ 1490663 h 5453063"/>
                <a:gd name="connsiteX46" fmla="*/ 785813 w 2271713"/>
                <a:gd name="connsiteY46" fmla="*/ 2143125 h 5453063"/>
                <a:gd name="connsiteX47" fmla="*/ 962025 w 2271713"/>
                <a:gd name="connsiteY47" fmla="*/ 2586038 h 5453063"/>
                <a:gd name="connsiteX48" fmla="*/ 1004888 w 2271713"/>
                <a:gd name="connsiteY48" fmla="*/ 2790825 h 5453063"/>
                <a:gd name="connsiteX49" fmla="*/ 1066800 w 2271713"/>
                <a:gd name="connsiteY49" fmla="*/ 2843213 h 5453063"/>
                <a:gd name="connsiteX50" fmla="*/ 1066800 w 2271713"/>
                <a:gd name="connsiteY50" fmla="*/ 3071813 h 5453063"/>
                <a:gd name="connsiteX51" fmla="*/ 1023938 w 2271713"/>
                <a:gd name="connsiteY51" fmla="*/ 3167063 h 5453063"/>
                <a:gd name="connsiteX52" fmla="*/ 828675 w 2271713"/>
                <a:gd name="connsiteY52" fmla="*/ 3171825 h 5453063"/>
                <a:gd name="connsiteX53" fmla="*/ 766763 w 2271713"/>
                <a:gd name="connsiteY53" fmla="*/ 3062288 h 5453063"/>
                <a:gd name="connsiteX54" fmla="*/ 828675 w 2271713"/>
                <a:gd name="connsiteY54" fmla="*/ 2947988 h 5453063"/>
                <a:gd name="connsiteX55" fmla="*/ 904875 w 2271713"/>
                <a:gd name="connsiteY55" fmla="*/ 2957513 h 5453063"/>
                <a:gd name="connsiteX56" fmla="*/ 914400 w 2271713"/>
                <a:gd name="connsiteY56" fmla="*/ 2909888 h 5453063"/>
                <a:gd name="connsiteX57" fmla="*/ 738188 w 2271713"/>
                <a:gd name="connsiteY57" fmla="*/ 2481263 h 5453063"/>
                <a:gd name="connsiteX58" fmla="*/ 619125 w 2271713"/>
                <a:gd name="connsiteY58" fmla="*/ 2209800 h 5453063"/>
                <a:gd name="connsiteX59" fmla="*/ 619125 w 2271713"/>
                <a:gd name="connsiteY59" fmla="*/ 1395413 h 5453063"/>
                <a:gd name="connsiteX60" fmla="*/ 523875 w 2271713"/>
                <a:gd name="connsiteY60" fmla="*/ 1600200 h 5453063"/>
                <a:gd name="connsiteX61" fmla="*/ 357188 w 2271713"/>
                <a:gd name="connsiteY61" fmla="*/ 1747838 h 5453063"/>
                <a:gd name="connsiteX62" fmla="*/ 161925 w 2271713"/>
                <a:gd name="connsiteY62" fmla="*/ 1938338 h 5453063"/>
                <a:gd name="connsiteX63" fmla="*/ 152400 w 2271713"/>
                <a:gd name="connsiteY63" fmla="*/ 1981200 h 5453063"/>
                <a:gd name="connsiteX64" fmla="*/ 133350 w 2271713"/>
                <a:gd name="connsiteY64" fmla="*/ 2176463 h 5453063"/>
                <a:gd name="connsiteX65" fmla="*/ 142875 w 2271713"/>
                <a:gd name="connsiteY65" fmla="*/ 2271713 h 5453063"/>
                <a:gd name="connsiteX66" fmla="*/ 23813 w 2271713"/>
                <a:gd name="connsiteY66" fmla="*/ 2128838 h 5453063"/>
                <a:gd name="connsiteX67" fmla="*/ 0 w 2271713"/>
                <a:gd name="connsiteY67" fmla="*/ 1824038 h 5453063"/>
                <a:gd name="connsiteX68" fmla="*/ 114300 w 2271713"/>
                <a:gd name="connsiteY68" fmla="*/ 1576388 h 5453063"/>
                <a:gd name="connsiteX69" fmla="*/ 233363 w 2271713"/>
                <a:gd name="connsiteY69" fmla="*/ 1376362 h 5453063"/>
                <a:gd name="connsiteX70" fmla="*/ 566738 w 2271713"/>
                <a:gd name="connsiteY70" fmla="*/ 1152525 h 5453063"/>
                <a:gd name="connsiteX71" fmla="*/ 585788 w 2271713"/>
                <a:gd name="connsiteY71" fmla="*/ 990600 h 5453063"/>
                <a:gd name="connsiteX72" fmla="*/ 585788 w 2271713"/>
                <a:gd name="connsiteY72" fmla="*/ 742950 h 5453063"/>
                <a:gd name="connsiteX73" fmla="*/ 676275 w 2271713"/>
                <a:gd name="connsiteY73" fmla="*/ 404813 h 5453063"/>
                <a:gd name="connsiteX74" fmla="*/ 866775 w 2271713"/>
                <a:gd name="connsiteY74" fmla="*/ 119063 h 5453063"/>
                <a:gd name="connsiteX75" fmla="*/ 1123950 w 2271713"/>
                <a:gd name="connsiteY75" fmla="*/ 0 h 5453063"/>
                <a:gd name="connsiteX76" fmla="*/ 1381125 w 2271713"/>
                <a:gd name="connsiteY76" fmla="*/ 85725 h 5453063"/>
                <a:gd name="connsiteX0" fmla="*/ 1381125 w 2271713"/>
                <a:gd name="connsiteY0" fmla="*/ 85725 h 5453063"/>
                <a:gd name="connsiteX1" fmla="*/ 1457325 w 2271713"/>
                <a:gd name="connsiteY1" fmla="*/ 200025 h 5453063"/>
                <a:gd name="connsiteX2" fmla="*/ 1443038 w 2271713"/>
                <a:gd name="connsiteY2" fmla="*/ 266700 h 5453063"/>
                <a:gd name="connsiteX3" fmla="*/ 1509713 w 2271713"/>
                <a:gd name="connsiteY3" fmla="*/ 466725 h 5453063"/>
                <a:gd name="connsiteX4" fmla="*/ 1495425 w 2271713"/>
                <a:gd name="connsiteY4" fmla="*/ 757238 h 5453063"/>
                <a:gd name="connsiteX5" fmla="*/ 1428750 w 2271713"/>
                <a:gd name="connsiteY5" fmla="*/ 928688 h 5453063"/>
                <a:gd name="connsiteX6" fmla="*/ 1581150 w 2271713"/>
                <a:gd name="connsiteY6" fmla="*/ 919163 h 5453063"/>
                <a:gd name="connsiteX7" fmla="*/ 1947863 w 2271713"/>
                <a:gd name="connsiteY7" fmla="*/ 1176338 h 5453063"/>
                <a:gd name="connsiteX8" fmla="*/ 2271713 w 2271713"/>
                <a:gd name="connsiteY8" fmla="*/ 1504950 h 5453063"/>
                <a:gd name="connsiteX9" fmla="*/ 2271713 w 2271713"/>
                <a:gd name="connsiteY9" fmla="*/ 1552575 h 5453063"/>
                <a:gd name="connsiteX10" fmla="*/ 1962150 w 2271713"/>
                <a:gd name="connsiteY10" fmla="*/ 1871663 h 5453063"/>
                <a:gd name="connsiteX11" fmla="*/ 1809750 w 2271713"/>
                <a:gd name="connsiteY11" fmla="*/ 1995488 h 5453063"/>
                <a:gd name="connsiteX12" fmla="*/ 1724025 w 2271713"/>
                <a:gd name="connsiteY12" fmla="*/ 1947863 h 5453063"/>
                <a:gd name="connsiteX13" fmla="*/ 2038350 w 2271713"/>
                <a:gd name="connsiteY13" fmla="*/ 1528763 h 5453063"/>
                <a:gd name="connsiteX14" fmla="*/ 1695450 w 2271713"/>
                <a:gd name="connsiteY14" fmla="*/ 1252538 h 5453063"/>
                <a:gd name="connsiteX15" fmla="*/ 1652588 w 2271713"/>
                <a:gd name="connsiteY15" fmla="*/ 1428750 h 5453063"/>
                <a:gd name="connsiteX16" fmla="*/ 1595438 w 2271713"/>
                <a:gd name="connsiteY16" fmla="*/ 1566863 h 5453063"/>
                <a:gd name="connsiteX17" fmla="*/ 1628775 w 2271713"/>
                <a:gd name="connsiteY17" fmla="*/ 1800225 h 5453063"/>
                <a:gd name="connsiteX18" fmla="*/ 1747838 w 2271713"/>
                <a:gd name="connsiteY18" fmla="*/ 1990725 h 5453063"/>
                <a:gd name="connsiteX19" fmla="*/ 1824038 w 2271713"/>
                <a:gd name="connsiteY19" fmla="*/ 2105025 h 5453063"/>
                <a:gd name="connsiteX20" fmla="*/ 1990725 w 2271713"/>
                <a:gd name="connsiteY20" fmla="*/ 2428875 h 5453063"/>
                <a:gd name="connsiteX21" fmla="*/ 1990725 w 2271713"/>
                <a:gd name="connsiteY21" fmla="*/ 2795588 h 5453063"/>
                <a:gd name="connsiteX22" fmla="*/ 1857375 w 2271713"/>
                <a:gd name="connsiteY22" fmla="*/ 3167063 h 5453063"/>
                <a:gd name="connsiteX23" fmla="*/ 1790700 w 2271713"/>
                <a:gd name="connsiteY23" fmla="*/ 3624263 h 5453063"/>
                <a:gd name="connsiteX24" fmla="*/ 1495425 w 2271713"/>
                <a:gd name="connsiteY24" fmla="*/ 4500563 h 5453063"/>
                <a:gd name="connsiteX25" fmla="*/ 1404938 w 2271713"/>
                <a:gd name="connsiteY25" fmla="*/ 4824413 h 5453063"/>
                <a:gd name="connsiteX26" fmla="*/ 1585913 w 2271713"/>
                <a:gd name="connsiteY26" fmla="*/ 5129213 h 5453063"/>
                <a:gd name="connsiteX27" fmla="*/ 1728788 w 2271713"/>
                <a:gd name="connsiteY27" fmla="*/ 5219700 h 5453063"/>
                <a:gd name="connsiteX28" fmla="*/ 1733550 w 2271713"/>
                <a:gd name="connsiteY28" fmla="*/ 5243513 h 5453063"/>
                <a:gd name="connsiteX29" fmla="*/ 1643063 w 2271713"/>
                <a:gd name="connsiteY29" fmla="*/ 5262563 h 5453063"/>
                <a:gd name="connsiteX30" fmla="*/ 1404938 w 2271713"/>
                <a:gd name="connsiteY30" fmla="*/ 5143500 h 5453063"/>
                <a:gd name="connsiteX31" fmla="*/ 1333500 w 2271713"/>
                <a:gd name="connsiteY31" fmla="*/ 5167313 h 5453063"/>
                <a:gd name="connsiteX32" fmla="*/ 1243013 w 2271713"/>
                <a:gd name="connsiteY32" fmla="*/ 5110163 h 5453063"/>
                <a:gd name="connsiteX33" fmla="*/ 1238250 w 2271713"/>
                <a:gd name="connsiteY33" fmla="*/ 5224463 h 5453063"/>
                <a:gd name="connsiteX34" fmla="*/ 1100138 w 2271713"/>
                <a:gd name="connsiteY34" fmla="*/ 5453063 h 5453063"/>
                <a:gd name="connsiteX35" fmla="*/ 1038225 w 2271713"/>
                <a:gd name="connsiteY35" fmla="*/ 5453063 h 5453063"/>
                <a:gd name="connsiteX36" fmla="*/ 1023938 w 2271713"/>
                <a:gd name="connsiteY36" fmla="*/ 5148263 h 5453063"/>
                <a:gd name="connsiteX37" fmla="*/ 1185863 w 2271713"/>
                <a:gd name="connsiteY37" fmla="*/ 4848225 h 5453063"/>
                <a:gd name="connsiteX38" fmla="*/ 1271588 w 2271713"/>
                <a:gd name="connsiteY38" fmla="*/ 4095750 h 5453063"/>
                <a:gd name="connsiteX39" fmla="*/ 1419225 w 2271713"/>
                <a:gd name="connsiteY39" fmla="*/ 3509963 h 5453063"/>
                <a:gd name="connsiteX40" fmla="*/ 1262063 w 2271713"/>
                <a:gd name="connsiteY40" fmla="*/ 3328988 h 5453063"/>
                <a:gd name="connsiteX41" fmla="*/ 1147763 w 2271713"/>
                <a:gd name="connsiteY41" fmla="*/ 2981325 h 5453063"/>
                <a:gd name="connsiteX42" fmla="*/ 1066800 w 2271713"/>
                <a:gd name="connsiteY42" fmla="*/ 2671763 h 5453063"/>
                <a:gd name="connsiteX43" fmla="*/ 1128713 w 2271713"/>
                <a:gd name="connsiteY43" fmla="*/ 2085975 h 5453063"/>
                <a:gd name="connsiteX44" fmla="*/ 957263 w 2271713"/>
                <a:gd name="connsiteY44" fmla="*/ 1604963 h 5453063"/>
                <a:gd name="connsiteX45" fmla="*/ 852488 w 2271713"/>
                <a:gd name="connsiteY45" fmla="*/ 1490663 h 5453063"/>
                <a:gd name="connsiteX46" fmla="*/ 785813 w 2271713"/>
                <a:gd name="connsiteY46" fmla="*/ 2143125 h 5453063"/>
                <a:gd name="connsiteX47" fmla="*/ 962025 w 2271713"/>
                <a:gd name="connsiteY47" fmla="*/ 2586038 h 5453063"/>
                <a:gd name="connsiteX48" fmla="*/ 1004888 w 2271713"/>
                <a:gd name="connsiteY48" fmla="*/ 2790825 h 5453063"/>
                <a:gd name="connsiteX49" fmla="*/ 1066800 w 2271713"/>
                <a:gd name="connsiteY49" fmla="*/ 2843213 h 5453063"/>
                <a:gd name="connsiteX50" fmla="*/ 1066800 w 2271713"/>
                <a:gd name="connsiteY50" fmla="*/ 3071813 h 5453063"/>
                <a:gd name="connsiteX51" fmla="*/ 1023938 w 2271713"/>
                <a:gd name="connsiteY51" fmla="*/ 3167063 h 5453063"/>
                <a:gd name="connsiteX52" fmla="*/ 828675 w 2271713"/>
                <a:gd name="connsiteY52" fmla="*/ 3171825 h 5453063"/>
                <a:gd name="connsiteX53" fmla="*/ 766763 w 2271713"/>
                <a:gd name="connsiteY53" fmla="*/ 3062288 h 5453063"/>
                <a:gd name="connsiteX54" fmla="*/ 828675 w 2271713"/>
                <a:gd name="connsiteY54" fmla="*/ 2947988 h 5453063"/>
                <a:gd name="connsiteX55" fmla="*/ 904875 w 2271713"/>
                <a:gd name="connsiteY55" fmla="*/ 2957513 h 5453063"/>
                <a:gd name="connsiteX56" fmla="*/ 914400 w 2271713"/>
                <a:gd name="connsiteY56" fmla="*/ 2909888 h 5453063"/>
                <a:gd name="connsiteX57" fmla="*/ 738188 w 2271713"/>
                <a:gd name="connsiteY57" fmla="*/ 2481263 h 5453063"/>
                <a:gd name="connsiteX58" fmla="*/ 619125 w 2271713"/>
                <a:gd name="connsiteY58" fmla="*/ 2209800 h 5453063"/>
                <a:gd name="connsiteX59" fmla="*/ 619125 w 2271713"/>
                <a:gd name="connsiteY59" fmla="*/ 1395413 h 5453063"/>
                <a:gd name="connsiteX60" fmla="*/ 523875 w 2271713"/>
                <a:gd name="connsiteY60" fmla="*/ 1600200 h 5453063"/>
                <a:gd name="connsiteX61" fmla="*/ 357188 w 2271713"/>
                <a:gd name="connsiteY61" fmla="*/ 1747838 h 5453063"/>
                <a:gd name="connsiteX62" fmla="*/ 161925 w 2271713"/>
                <a:gd name="connsiteY62" fmla="*/ 1938338 h 5453063"/>
                <a:gd name="connsiteX63" fmla="*/ 152400 w 2271713"/>
                <a:gd name="connsiteY63" fmla="*/ 1981200 h 5453063"/>
                <a:gd name="connsiteX64" fmla="*/ 133350 w 2271713"/>
                <a:gd name="connsiteY64" fmla="*/ 2176463 h 5453063"/>
                <a:gd name="connsiteX65" fmla="*/ 142875 w 2271713"/>
                <a:gd name="connsiteY65" fmla="*/ 2271713 h 5453063"/>
                <a:gd name="connsiteX66" fmla="*/ 23813 w 2271713"/>
                <a:gd name="connsiteY66" fmla="*/ 2128838 h 5453063"/>
                <a:gd name="connsiteX67" fmla="*/ 0 w 2271713"/>
                <a:gd name="connsiteY67" fmla="*/ 1824038 h 5453063"/>
                <a:gd name="connsiteX68" fmla="*/ 114300 w 2271713"/>
                <a:gd name="connsiteY68" fmla="*/ 1576388 h 5453063"/>
                <a:gd name="connsiteX69" fmla="*/ 233363 w 2271713"/>
                <a:gd name="connsiteY69" fmla="*/ 1376362 h 5453063"/>
                <a:gd name="connsiteX70" fmla="*/ 566738 w 2271713"/>
                <a:gd name="connsiteY70" fmla="*/ 1152525 h 5453063"/>
                <a:gd name="connsiteX71" fmla="*/ 585788 w 2271713"/>
                <a:gd name="connsiteY71" fmla="*/ 990600 h 5453063"/>
                <a:gd name="connsiteX72" fmla="*/ 585788 w 2271713"/>
                <a:gd name="connsiteY72" fmla="*/ 742950 h 5453063"/>
                <a:gd name="connsiteX73" fmla="*/ 676275 w 2271713"/>
                <a:gd name="connsiteY73" fmla="*/ 404813 h 5453063"/>
                <a:gd name="connsiteX74" fmla="*/ 866775 w 2271713"/>
                <a:gd name="connsiteY74" fmla="*/ 119063 h 5453063"/>
                <a:gd name="connsiteX75" fmla="*/ 1123950 w 2271713"/>
                <a:gd name="connsiteY75" fmla="*/ 0 h 5453063"/>
                <a:gd name="connsiteX76" fmla="*/ 1381125 w 2271713"/>
                <a:gd name="connsiteY76" fmla="*/ 85725 h 5453063"/>
                <a:gd name="connsiteX0" fmla="*/ 1381125 w 2271713"/>
                <a:gd name="connsiteY0" fmla="*/ 85725 h 5453063"/>
                <a:gd name="connsiteX1" fmla="*/ 1457325 w 2271713"/>
                <a:gd name="connsiteY1" fmla="*/ 200025 h 5453063"/>
                <a:gd name="connsiteX2" fmla="*/ 1443038 w 2271713"/>
                <a:gd name="connsiteY2" fmla="*/ 266700 h 5453063"/>
                <a:gd name="connsiteX3" fmla="*/ 1509713 w 2271713"/>
                <a:gd name="connsiteY3" fmla="*/ 466725 h 5453063"/>
                <a:gd name="connsiteX4" fmla="*/ 1495425 w 2271713"/>
                <a:gd name="connsiteY4" fmla="*/ 757238 h 5453063"/>
                <a:gd name="connsiteX5" fmla="*/ 1428750 w 2271713"/>
                <a:gd name="connsiteY5" fmla="*/ 928688 h 5453063"/>
                <a:gd name="connsiteX6" fmla="*/ 1581150 w 2271713"/>
                <a:gd name="connsiteY6" fmla="*/ 919163 h 5453063"/>
                <a:gd name="connsiteX7" fmla="*/ 1947863 w 2271713"/>
                <a:gd name="connsiteY7" fmla="*/ 1176338 h 5453063"/>
                <a:gd name="connsiteX8" fmla="*/ 2271713 w 2271713"/>
                <a:gd name="connsiteY8" fmla="*/ 1504950 h 5453063"/>
                <a:gd name="connsiteX9" fmla="*/ 2271713 w 2271713"/>
                <a:gd name="connsiteY9" fmla="*/ 1552575 h 5453063"/>
                <a:gd name="connsiteX10" fmla="*/ 1962150 w 2271713"/>
                <a:gd name="connsiteY10" fmla="*/ 1871663 h 5453063"/>
                <a:gd name="connsiteX11" fmla="*/ 1809750 w 2271713"/>
                <a:gd name="connsiteY11" fmla="*/ 1995488 h 5453063"/>
                <a:gd name="connsiteX12" fmla="*/ 1724025 w 2271713"/>
                <a:gd name="connsiteY12" fmla="*/ 1947863 h 5453063"/>
                <a:gd name="connsiteX13" fmla="*/ 2038350 w 2271713"/>
                <a:gd name="connsiteY13" fmla="*/ 1528763 h 5453063"/>
                <a:gd name="connsiteX14" fmla="*/ 1695450 w 2271713"/>
                <a:gd name="connsiteY14" fmla="*/ 1252538 h 5453063"/>
                <a:gd name="connsiteX15" fmla="*/ 1652588 w 2271713"/>
                <a:gd name="connsiteY15" fmla="*/ 1428750 h 5453063"/>
                <a:gd name="connsiteX16" fmla="*/ 1595438 w 2271713"/>
                <a:gd name="connsiteY16" fmla="*/ 1566863 h 5453063"/>
                <a:gd name="connsiteX17" fmla="*/ 1628775 w 2271713"/>
                <a:gd name="connsiteY17" fmla="*/ 1800225 h 5453063"/>
                <a:gd name="connsiteX18" fmla="*/ 1747838 w 2271713"/>
                <a:gd name="connsiteY18" fmla="*/ 1990725 h 5453063"/>
                <a:gd name="connsiteX19" fmla="*/ 1824038 w 2271713"/>
                <a:gd name="connsiteY19" fmla="*/ 2105025 h 5453063"/>
                <a:gd name="connsiteX20" fmla="*/ 1990725 w 2271713"/>
                <a:gd name="connsiteY20" fmla="*/ 2428875 h 5453063"/>
                <a:gd name="connsiteX21" fmla="*/ 1990725 w 2271713"/>
                <a:gd name="connsiteY21" fmla="*/ 2795588 h 5453063"/>
                <a:gd name="connsiteX22" fmla="*/ 1857375 w 2271713"/>
                <a:gd name="connsiteY22" fmla="*/ 3167063 h 5453063"/>
                <a:gd name="connsiteX23" fmla="*/ 1790700 w 2271713"/>
                <a:gd name="connsiteY23" fmla="*/ 3624263 h 5453063"/>
                <a:gd name="connsiteX24" fmla="*/ 1495425 w 2271713"/>
                <a:gd name="connsiteY24" fmla="*/ 4500563 h 5453063"/>
                <a:gd name="connsiteX25" fmla="*/ 1404938 w 2271713"/>
                <a:gd name="connsiteY25" fmla="*/ 4824413 h 5453063"/>
                <a:gd name="connsiteX26" fmla="*/ 1585913 w 2271713"/>
                <a:gd name="connsiteY26" fmla="*/ 5129213 h 5453063"/>
                <a:gd name="connsiteX27" fmla="*/ 1728788 w 2271713"/>
                <a:gd name="connsiteY27" fmla="*/ 5219700 h 5453063"/>
                <a:gd name="connsiteX28" fmla="*/ 1733550 w 2271713"/>
                <a:gd name="connsiteY28" fmla="*/ 5243513 h 5453063"/>
                <a:gd name="connsiteX29" fmla="*/ 1643063 w 2271713"/>
                <a:gd name="connsiteY29" fmla="*/ 5262563 h 5453063"/>
                <a:gd name="connsiteX30" fmla="*/ 1404938 w 2271713"/>
                <a:gd name="connsiteY30" fmla="*/ 5143500 h 5453063"/>
                <a:gd name="connsiteX31" fmla="*/ 1333500 w 2271713"/>
                <a:gd name="connsiteY31" fmla="*/ 5167313 h 5453063"/>
                <a:gd name="connsiteX32" fmla="*/ 1243013 w 2271713"/>
                <a:gd name="connsiteY32" fmla="*/ 5110163 h 5453063"/>
                <a:gd name="connsiteX33" fmla="*/ 1238250 w 2271713"/>
                <a:gd name="connsiteY33" fmla="*/ 5224463 h 5453063"/>
                <a:gd name="connsiteX34" fmla="*/ 1100138 w 2271713"/>
                <a:gd name="connsiteY34" fmla="*/ 5453063 h 5453063"/>
                <a:gd name="connsiteX35" fmla="*/ 1038225 w 2271713"/>
                <a:gd name="connsiteY35" fmla="*/ 5453063 h 5453063"/>
                <a:gd name="connsiteX36" fmla="*/ 1023938 w 2271713"/>
                <a:gd name="connsiteY36" fmla="*/ 5148263 h 5453063"/>
                <a:gd name="connsiteX37" fmla="*/ 1185863 w 2271713"/>
                <a:gd name="connsiteY37" fmla="*/ 4848225 h 5453063"/>
                <a:gd name="connsiteX38" fmla="*/ 1271588 w 2271713"/>
                <a:gd name="connsiteY38" fmla="*/ 4095750 h 5453063"/>
                <a:gd name="connsiteX39" fmla="*/ 1419225 w 2271713"/>
                <a:gd name="connsiteY39" fmla="*/ 3509963 h 5453063"/>
                <a:gd name="connsiteX40" fmla="*/ 1262063 w 2271713"/>
                <a:gd name="connsiteY40" fmla="*/ 3328988 h 5453063"/>
                <a:gd name="connsiteX41" fmla="*/ 1147763 w 2271713"/>
                <a:gd name="connsiteY41" fmla="*/ 2981325 h 5453063"/>
                <a:gd name="connsiteX42" fmla="*/ 1066800 w 2271713"/>
                <a:gd name="connsiteY42" fmla="*/ 2671763 h 5453063"/>
                <a:gd name="connsiteX43" fmla="*/ 1128713 w 2271713"/>
                <a:gd name="connsiteY43" fmla="*/ 2085975 h 5453063"/>
                <a:gd name="connsiteX44" fmla="*/ 957263 w 2271713"/>
                <a:gd name="connsiteY44" fmla="*/ 1604963 h 5453063"/>
                <a:gd name="connsiteX45" fmla="*/ 852488 w 2271713"/>
                <a:gd name="connsiteY45" fmla="*/ 1490663 h 5453063"/>
                <a:gd name="connsiteX46" fmla="*/ 785813 w 2271713"/>
                <a:gd name="connsiteY46" fmla="*/ 2143125 h 5453063"/>
                <a:gd name="connsiteX47" fmla="*/ 962025 w 2271713"/>
                <a:gd name="connsiteY47" fmla="*/ 2586038 h 5453063"/>
                <a:gd name="connsiteX48" fmla="*/ 1004888 w 2271713"/>
                <a:gd name="connsiteY48" fmla="*/ 2790825 h 5453063"/>
                <a:gd name="connsiteX49" fmla="*/ 1066800 w 2271713"/>
                <a:gd name="connsiteY49" fmla="*/ 2843213 h 5453063"/>
                <a:gd name="connsiteX50" fmla="*/ 1066800 w 2271713"/>
                <a:gd name="connsiteY50" fmla="*/ 3071813 h 5453063"/>
                <a:gd name="connsiteX51" fmla="*/ 1023938 w 2271713"/>
                <a:gd name="connsiteY51" fmla="*/ 3167063 h 5453063"/>
                <a:gd name="connsiteX52" fmla="*/ 828675 w 2271713"/>
                <a:gd name="connsiteY52" fmla="*/ 3171825 h 5453063"/>
                <a:gd name="connsiteX53" fmla="*/ 766763 w 2271713"/>
                <a:gd name="connsiteY53" fmla="*/ 3062288 h 5453063"/>
                <a:gd name="connsiteX54" fmla="*/ 828675 w 2271713"/>
                <a:gd name="connsiteY54" fmla="*/ 2947988 h 5453063"/>
                <a:gd name="connsiteX55" fmla="*/ 904875 w 2271713"/>
                <a:gd name="connsiteY55" fmla="*/ 2957513 h 5453063"/>
                <a:gd name="connsiteX56" fmla="*/ 914400 w 2271713"/>
                <a:gd name="connsiteY56" fmla="*/ 2909888 h 5453063"/>
                <a:gd name="connsiteX57" fmla="*/ 738188 w 2271713"/>
                <a:gd name="connsiteY57" fmla="*/ 2481263 h 5453063"/>
                <a:gd name="connsiteX58" fmla="*/ 619125 w 2271713"/>
                <a:gd name="connsiteY58" fmla="*/ 2209800 h 5453063"/>
                <a:gd name="connsiteX59" fmla="*/ 619125 w 2271713"/>
                <a:gd name="connsiteY59" fmla="*/ 1395413 h 5453063"/>
                <a:gd name="connsiteX60" fmla="*/ 523875 w 2271713"/>
                <a:gd name="connsiteY60" fmla="*/ 1600200 h 5453063"/>
                <a:gd name="connsiteX61" fmla="*/ 357188 w 2271713"/>
                <a:gd name="connsiteY61" fmla="*/ 1747838 h 5453063"/>
                <a:gd name="connsiteX62" fmla="*/ 161925 w 2271713"/>
                <a:gd name="connsiteY62" fmla="*/ 1938338 h 5453063"/>
                <a:gd name="connsiteX63" fmla="*/ 152400 w 2271713"/>
                <a:gd name="connsiteY63" fmla="*/ 1981200 h 5453063"/>
                <a:gd name="connsiteX64" fmla="*/ 133350 w 2271713"/>
                <a:gd name="connsiteY64" fmla="*/ 2176463 h 5453063"/>
                <a:gd name="connsiteX65" fmla="*/ 142875 w 2271713"/>
                <a:gd name="connsiteY65" fmla="*/ 2271713 h 5453063"/>
                <a:gd name="connsiteX66" fmla="*/ 23813 w 2271713"/>
                <a:gd name="connsiteY66" fmla="*/ 2128838 h 5453063"/>
                <a:gd name="connsiteX67" fmla="*/ 0 w 2271713"/>
                <a:gd name="connsiteY67" fmla="*/ 1824038 h 5453063"/>
                <a:gd name="connsiteX68" fmla="*/ 114300 w 2271713"/>
                <a:gd name="connsiteY68" fmla="*/ 1576388 h 5453063"/>
                <a:gd name="connsiteX69" fmla="*/ 230982 w 2271713"/>
                <a:gd name="connsiteY69" fmla="*/ 1345406 h 5453063"/>
                <a:gd name="connsiteX70" fmla="*/ 566738 w 2271713"/>
                <a:gd name="connsiteY70" fmla="*/ 1152525 h 5453063"/>
                <a:gd name="connsiteX71" fmla="*/ 585788 w 2271713"/>
                <a:gd name="connsiteY71" fmla="*/ 990600 h 5453063"/>
                <a:gd name="connsiteX72" fmla="*/ 585788 w 2271713"/>
                <a:gd name="connsiteY72" fmla="*/ 742950 h 5453063"/>
                <a:gd name="connsiteX73" fmla="*/ 676275 w 2271713"/>
                <a:gd name="connsiteY73" fmla="*/ 404813 h 5453063"/>
                <a:gd name="connsiteX74" fmla="*/ 866775 w 2271713"/>
                <a:gd name="connsiteY74" fmla="*/ 119063 h 5453063"/>
                <a:gd name="connsiteX75" fmla="*/ 1123950 w 2271713"/>
                <a:gd name="connsiteY75" fmla="*/ 0 h 5453063"/>
                <a:gd name="connsiteX76" fmla="*/ 1381125 w 2271713"/>
                <a:gd name="connsiteY76" fmla="*/ 85725 h 5453063"/>
                <a:gd name="connsiteX0" fmla="*/ 1381125 w 2271713"/>
                <a:gd name="connsiteY0" fmla="*/ 85725 h 5453063"/>
                <a:gd name="connsiteX1" fmla="*/ 1457325 w 2271713"/>
                <a:gd name="connsiteY1" fmla="*/ 200025 h 5453063"/>
                <a:gd name="connsiteX2" fmla="*/ 1443038 w 2271713"/>
                <a:gd name="connsiteY2" fmla="*/ 266700 h 5453063"/>
                <a:gd name="connsiteX3" fmla="*/ 1509713 w 2271713"/>
                <a:gd name="connsiteY3" fmla="*/ 466725 h 5453063"/>
                <a:gd name="connsiteX4" fmla="*/ 1495425 w 2271713"/>
                <a:gd name="connsiteY4" fmla="*/ 757238 h 5453063"/>
                <a:gd name="connsiteX5" fmla="*/ 1428750 w 2271713"/>
                <a:gd name="connsiteY5" fmla="*/ 928688 h 5453063"/>
                <a:gd name="connsiteX6" fmla="*/ 1581150 w 2271713"/>
                <a:gd name="connsiteY6" fmla="*/ 919163 h 5453063"/>
                <a:gd name="connsiteX7" fmla="*/ 1947863 w 2271713"/>
                <a:gd name="connsiteY7" fmla="*/ 1176338 h 5453063"/>
                <a:gd name="connsiteX8" fmla="*/ 2271713 w 2271713"/>
                <a:gd name="connsiteY8" fmla="*/ 1504950 h 5453063"/>
                <a:gd name="connsiteX9" fmla="*/ 2271713 w 2271713"/>
                <a:gd name="connsiteY9" fmla="*/ 1552575 h 5453063"/>
                <a:gd name="connsiteX10" fmla="*/ 1962150 w 2271713"/>
                <a:gd name="connsiteY10" fmla="*/ 1871663 h 5453063"/>
                <a:gd name="connsiteX11" fmla="*/ 1809750 w 2271713"/>
                <a:gd name="connsiteY11" fmla="*/ 1995488 h 5453063"/>
                <a:gd name="connsiteX12" fmla="*/ 1724025 w 2271713"/>
                <a:gd name="connsiteY12" fmla="*/ 1947863 h 5453063"/>
                <a:gd name="connsiteX13" fmla="*/ 2038350 w 2271713"/>
                <a:gd name="connsiteY13" fmla="*/ 1528763 h 5453063"/>
                <a:gd name="connsiteX14" fmla="*/ 1695450 w 2271713"/>
                <a:gd name="connsiteY14" fmla="*/ 1252538 h 5453063"/>
                <a:gd name="connsiteX15" fmla="*/ 1652588 w 2271713"/>
                <a:gd name="connsiteY15" fmla="*/ 1428750 h 5453063"/>
                <a:gd name="connsiteX16" fmla="*/ 1595438 w 2271713"/>
                <a:gd name="connsiteY16" fmla="*/ 1566863 h 5453063"/>
                <a:gd name="connsiteX17" fmla="*/ 1628775 w 2271713"/>
                <a:gd name="connsiteY17" fmla="*/ 1800225 h 5453063"/>
                <a:gd name="connsiteX18" fmla="*/ 1747838 w 2271713"/>
                <a:gd name="connsiteY18" fmla="*/ 1990725 h 5453063"/>
                <a:gd name="connsiteX19" fmla="*/ 1824038 w 2271713"/>
                <a:gd name="connsiteY19" fmla="*/ 2105025 h 5453063"/>
                <a:gd name="connsiteX20" fmla="*/ 1990725 w 2271713"/>
                <a:gd name="connsiteY20" fmla="*/ 2428875 h 5453063"/>
                <a:gd name="connsiteX21" fmla="*/ 1990725 w 2271713"/>
                <a:gd name="connsiteY21" fmla="*/ 2795588 h 5453063"/>
                <a:gd name="connsiteX22" fmla="*/ 1857375 w 2271713"/>
                <a:gd name="connsiteY22" fmla="*/ 3167063 h 5453063"/>
                <a:gd name="connsiteX23" fmla="*/ 1790700 w 2271713"/>
                <a:gd name="connsiteY23" fmla="*/ 3624263 h 5453063"/>
                <a:gd name="connsiteX24" fmla="*/ 1495425 w 2271713"/>
                <a:gd name="connsiteY24" fmla="*/ 4500563 h 5453063"/>
                <a:gd name="connsiteX25" fmla="*/ 1404938 w 2271713"/>
                <a:gd name="connsiteY25" fmla="*/ 4824413 h 5453063"/>
                <a:gd name="connsiteX26" fmla="*/ 1585913 w 2271713"/>
                <a:gd name="connsiteY26" fmla="*/ 5129213 h 5453063"/>
                <a:gd name="connsiteX27" fmla="*/ 1728788 w 2271713"/>
                <a:gd name="connsiteY27" fmla="*/ 5219700 h 5453063"/>
                <a:gd name="connsiteX28" fmla="*/ 1733550 w 2271713"/>
                <a:gd name="connsiteY28" fmla="*/ 5243513 h 5453063"/>
                <a:gd name="connsiteX29" fmla="*/ 1643063 w 2271713"/>
                <a:gd name="connsiteY29" fmla="*/ 5262563 h 5453063"/>
                <a:gd name="connsiteX30" fmla="*/ 1404938 w 2271713"/>
                <a:gd name="connsiteY30" fmla="*/ 5143500 h 5453063"/>
                <a:gd name="connsiteX31" fmla="*/ 1333500 w 2271713"/>
                <a:gd name="connsiteY31" fmla="*/ 5167313 h 5453063"/>
                <a:gd name="connsiteX32" fmla="*/ 1243013 w 2271713"/>
                <a:gd name="connsiteY32" fmla="*/ 5110163 h 5453063"/>
                <a:gd name="connsiteX33" fmla="*/ 1238250 w 2271713"/>
                <a:gd name="connsiteY33" fmla="*/ 5224463 h 5453063"/>
                <a:gd name="connsiteX34" fmla="*/ 1100138 w 2271713"/>
                <a:gd name="connsiteY34" fmla="*/ 5453063 h 5453063"/>
                <a:gd name="connsiteX35" fmla="*/ 1038225 w 2271713"/>
                <a:gd name="connsiteY35" fmla="*/ 5453063 h 5453063"/>
                <a:gd name="connsiteX36" fmla="*/ 1023938 w 2271713"/>
                <a:gd name="connsiteY36" fmla="*/ 5148263 h 5453063"/>
                <a:gd name="connsiteX37" fmla="*/ 1185863 w 2271713"/>
                <a:gd name="connsiteY37" fmla="*/ 4848225 h 5453063"/>
                <a:gd name="connsiteX38" fmla="*/ 1271588 w 2271713"/>
                <a:gd name="connsiteY38" fmla="*/ 4095750 h 5453063"/>
                <a:gd name="connsiteX39" fmla="*/ 1419225 w 2271713"/>
                <a:gd name="connsiteY39" fmla="*/ 3509963 h 5453063"/>
                <a:gd name="connsiteX40" fmla="*/ 1262063 w 2271713"/>
                <a:gd name="connsiteY40" fmla="*/ 3328988 h 5453063"/>
                <a:gd name="connsiteX41" fmla="*/ 1147763 w 2271713"/>
                <a:gd name="connsiteY41" fmla="*/ 2981325 h 5453063"/>
                <a:gd name="connsiteX42" fmla="*/ 1066800 w 2271713"/>
                <a:gd name="connsiteY42" fmla="*/ 2671763 h 5453063"/>
                <a:gd name="connsiteX43" fmla="*/ 1128713 w 2271713"/>
                <a:gd name="connsiteY43" fmla="*/ 2085975 h 5453063"/>
                <a:gd name="connsiteX44" fmla="*/ 957263 w 2271713"/>
                <a:gd name="connsiteY44" fmla="*/ 1604963 h 5453063"/>
                <a:gd name="connsiteX45" fmla="*/ 852488 w 2271713"/>
                <a:gd name="connsiteY45" fmla="*/ 1490663 h 5453063"/>
                <a:gd name="connsiteX46" fmla="*/ 785813 w 2271713"/>
                <a:gd name="connsiteY46" fmla="*/ 2143125 h 5453063"/>
                <a:gd name="connsiteX47" fmla="*/ 962025 w 2271713"/>
                <a:gd name="connsiteY47" fmla="*/ 2586038 h 5453063"/>
                <a:gd name="connsiteX48" fmla="*/ 1004888 w 2271713"/>
                <a:gd name="connsiteY48" fmla="*/ 2790825 h 5453063"/>
                <a:gd name="connsiteX49" fmla="*/ 1066800 w 2271713"/>
                <a:gd name="connsiteY49" fmla="*/ 2843213 h 5453063"/>
                <a:gd name="connsiteX50" fmla="*/ 1066800 w 2271713"/>
                <a:gd name="connsiteY50" fmla="*/ 3071813 h 5453063"/>
                <a:gd name="connsiteX51" fmla="*/ 1023938 w 2271713"/>
                <a:gd name="connsiteY51" fmla="*/ 3167063 h 5453063"/>
                <a:gd name="connsiteX52" fmla="*/ 828675 w 2271713"/>
                <a:gd name="connsiteY52" fmla="*/ 3171825 h 5453063"/>
                <a:gd name="connsiteX53" fmla="*/ 766763 w 2271713"/>
                <a:gd name="connsiteY53" fmla="*/ 3062288 h 5453063"/>
                <a:gd name="connsiteX54" fmla="*/ 828675 w 2271713"/>
                <a:gd name="connsiteY54" fmla="*/ 2947988 h 5453063"/>
                <a:gd name="connsiteX55" fmla="*/ 904875 w 2271713"/>
                <a:gd name="connsiteY55" fmla="*/ 2957513 h 5453063"/>
                <a:gd name="connsiteX56" fmla="*/ 914400 w 2271713"/>
                <a:gd name="connsiteY56" fmla="*/ 2909888 h 5453063"/>
                <a:gd name="connsiteX57" fmla="*/ 738188 w 2271713"/>
                <a:gd name="connsiteY57" fmla="*/ 2481263 h 5453063"/>
                <a:gd name="connsiteX58" fmla="*/ 619125 w 2271713"/>
                <a:gd name="connsiteY58" fmla="*/ 2209800 h 5453063"/>
                <a:gd name="connsiteX59" fmla="*/ 619125 w 2271713"/>
                <a:gd name="connsiteY59" fmla="*/ 1395413 h 5453063"/>
                <a:gd name="connsiteX60" fmla="*/ 523875 w 2271713"/>
                <a:gd name="connsiteY60" fmla="*/ 1600200 h 5453063"/>
                <a:gd name="connsiteX61" fmla="*/ 357188 w 2271713"/>
                <a:gd name="connsiteY61" fmla="*/ 1747838 h 5453063"/>
                <a:gd name="connsiteX62" fmla="*/ 161925 w 2271713"/>
                <a:gd name="connsiteY62" fmla="*/ 1938338 h 5453063"/>
                <a:gd name="connsiteX63" fmla="*/ 152400 w 2271713"/>
                <a:gd name="connsiteY63" fmla="*/ 1981200 h 5453063"/>
                <a:gd name="connsiteX64" fmla="*/ 133350 w 2271713"/>
                <a:gd name="connsiteY64" fmla="*/ 2176463 h 5453063"/>
                <a:gd name="connsiteX65" fmla="*/ 142875 w 2271713"/>
                <a:gd name="connsiteY65" fmla="*/ 2271713 h 5453063"/>
                <a:gd name="connsiteX66" fmla="*/ 23813 w 2271713"/>
                <a:gd name="connsiteY66" fmla="*/ 2128838 h 5453063"/>
                <a:gd name="connsiteX67" fmla="*/ 0 w 2271713"/>
                <a:gd name="connsiteY67" fmla="*/ 1824038 h 5453063"/>
                <a:gd name="connsiteX68" fmla="*/ 85725 w 2271713"/>
                <a:gd name="connsiteY68" fmla="*/ 1576388 h 5453063"/>
                <a:gd name="connsiteX69" fmla="*/ 230982 w 2271713"/>
                <a:gd name="connsiteY69" fmla="*/ 1345406 h 5453063"/>
                <a:gd name="connsiteX70" fmla="*/ 566738 w 2271713"/>
                <a:gd name="connsiteY70" fmla="*/ 1152525 h 5453063"/>
                <a:gd name="connsiteX71" fmla="*/ 585788 w 2271713"/>
                <a:gd name="connsiteY71" fmla="*/ 990600 h 5453063"/>
                <a:gd name="connsiteX72" fmla="*/ 585788 w 2271713"/>
                <a:gd name="connsiteY72" fmla="*/ 742950 h 5453063"/>
                <a:gd name="connsiteX73" fmla="*/ 676275 w 2271713"/>
                <a:gd name="connsiteY73" fmla="*/ 404813 h 5453063"/>
                <a:gd name="connsiteX74" fmla="*/ 866775 w 2271713"/>
                <a:gd name="connsiteY74" fmla="*/ 119063 h 5453063"/>
                <a:gd name="connsiteX75" fmla="*/ 1123950 w 2271713"/>
                <a:gd name="connsiteY75" fmla="*/ 0 h 5453063"/>
                <a:gd name="connsiteX76" fmla="*/ 1381125 w 2271713"/>
                <a:gd name="connsiteY76" fmla="*/ 85725 h 5453063"/>
                <a:gd name="connsiteX0" fmla="*/ 1381125 w 2271713"/>
                <a:gd name="connsiteY0" fmla="*/ 85725 h 5453063"/>
                <a:gd name="connsiteX1" fmla="*/ 1457325 w 2271713"/>
                <a:gd name="connsiteY1" fmla="*/ 200025 h 5453063"/>
                <a:gd name="connsiteX2" fmla="*/ 1443038 w 2271713"/>
                <a:gd name="connsiteY2" fmla="*/ 266700 h 5453063"/>
                <a:gd name="connsiteX3" fmla="*/ 1509713 w 2271713"/>
                <a:gd name="connsiteY3" fmla="*/ 466725 h 5453063"/>
                <a:gd name="connsiteX4" fmla="*/ 1495425 w 2271713"/>
                <a:gd name="connsiteY4" fmla="*/ 757238 h 5453063"/>
                <a:gd name="connsiteX5" fmla="*/ 1428750 w 2271713"/>
                <a:gd name="connsiteY5" fmla="*/ 928688 h 5453063"/>
                <a:gd name="connsiteX6" fmla="*/ 1581150 w 2271713"/>
                <a:gd name="connsiteY6" fmla="*/ 919163 h 5453063"/>
                <a:gd name="connsiteX7" fmla="*/ 1947863 w 2271713"/>
                <a:gd name="connsiteY7" fmla="*/ 1176338 h 5453063"/>
                <a:gd name="connsiteX8" fmla="*/ 2271713 w 2271713"/>
                <a:gd name="connsiteY8" fmla="*/ 1504950 h 5453063"/>
                <a:gd name="connsiteX9" fmla="*/ 2271713 w 2271713"/>
                <a:gd name="connsiteY9" fmla="*/ 1552575 h 5453063"/>
                <a:gd name="connsiteX10" fmla="*/ 1962150 w 2271713"/>
                <a:gd name="connsiteY10" fmla="*/ 1871663 h 5453063"/>
                <a:gd name="connsiteX11" fmla="*/ 1809750 w 2271713"/>
                <a:gd name="connsiteY11" fmla="*/ 1995488 h 5453063"/>
                <a:gd name="connsiteX12" fmla="*/ 1724025 w 2271713"/>
                <a:gd name="connsiteY12" fmla="*/ 1947863 h 5453063"/>
                <a:gd name="connsiteX13" fmla="*/ 2038350 w 2271713"/>
                <a:gd name="connsiteY13" fmla="*/ 1528763 h 5453063"/>
                <a:gd name="connsiteX14" fmla="*/ 1695450 w 2271713"/>
                <a:gd name="connsiteY14" fmla="*/ 1252538 h 5453063"/>
                <a:gd name="connsiteX15" fmla="*/ 1652588 w 2271713"/>
                <a:gd name="connsiteY15" fmla="*/ 1428750 h 5453063"/>
                <a:gd name="connsiteX16" fmla="*/ 1595438 w 2271713"/>
                <a:gd name="connsiteY16" fmla="*/ 1566863 h 5453063"/>
                <a:gd name="connsiteX17" fmla="*/ 1628775 w 2271713"/>
                <a:gd name="connsiteY17" fmla="*/ 1800225 h 5453063"/>
                <a:gd name="connsiteX18" fmla="*/ 1747838 w 2271713"/>
                <a:gd name="connsiteY18" fmla="*/ 1990725 h 5453063"/>
                <a:gd name="connsiteX19" fmla="*/ 1824038 w 2271713"/>
                <a:gd name="connsiteY19" fmla="*/ 2105025 h 5453063"/>
                <a:gd name="connsiteX20" fmla="*/ 1990725 w 2271713"/>
                <a:gd name="connsiteY20" fmla="*/ 2428875 h 5453063"/>
                <a:gd name="connsiteX21" fmla="*/ 1990725 w 2271713"/>
                <a:gd name="connsiteY21" fmla="*/ 2795588 h 5453063"/>
                <a:gd name="connsiteX22" fmla="*/ 1857375 w 2271713"/>
                <a:gd name="connsiteY22" fmla="*/ 3167063 h 5453063"/>
                <a:gd name="connsiteX23" fmla="*/ 1790700 w 2271713"/>
                <a:gd name="connsiteY23" fmla="*/ 3624263 h 5453063"/>
                <a:gd name="connsiteX24" fmla="*/ 1495425 w 2271713"/>
                <a:gd name="connsiteY24" fmla="*/ 4500563 h 5453063"/>
                <a:gd name="connsiteX25" fmla="*/ 1404938 w 2271713"/>
                <a:gd name="connsiteY25" fmla="*/ 4824413 h 5453063"/>
                <a:gd name="connsiteX26" fmla="*/ 1585913 w 2271713"/>
                <a:gd name="connsiteY26" fmla="*/ 5129213 h 5453063"/>
                <a:gd name="connsiteX27" fmla="*/ 1728788 w 2271713"/>
                <a:gd name="connsiteY27" fmla="*/ 5219700 h 5453063"/>
                <a:gd name="connsiteX28" fmla="*/ 1733550 w 2271713"/>
                <a:gd name="connsiteY28" fmla="*/ 5243513 h 5453063"/>
                <a:gd name="connsiteX29" fmla="*/ 1643063 w 2271713"/>
                <a:gd name="connsiteY29" fmla="*/ 5262563 h 5453063"/>
                <a:gd name="connsiteX30" fmla="*/ 1404938 w 2271713"/>
                <a:gd name="connsiteY30" fmla="*/ 5143500 h 5453063"/>
                <a:gd name="connsiteX31" fmla="*/ 1333500 w 2271713"/>
                <a:gd name="connsiteY31" fmla="*/ 5167313 h 5453063"/>
                <a:gd name="connsiteX32" fmla="*/ 1243013 w 2271713"/>
                <a:gd name="connsiteY32" fmla="*/ 5110163 h 5453063"/>
                <a:gd name="connsiteX33" fmla="*/ 1238250 w 2271713"/>
                <a:gd name="connsiteY33" fmla="*/ 5224463 h 5453063"/>
                <a:gd name="connsiteX34" fmla="*/ 1100138 w 2271713"/>
                <a:gd name="connsiteY34" fmla="*/ 5453063 h 5453063"/>
                <a:gd name="connsiteX35" fmla="*/ 1038225 w 2271713"/>
                <a:gd name="connsiteY35" fmla="*/ 5453063 h 5453063"/>
                <a:gd name="connsiteX36" fmla="*/ 1023938 w 2271713"/>
                <a:gd name="connsiteY36" fmla="*/ 5148263 h 5453063"/>
                <a:gd name="connsiteX37" fmla="*/ 1185863 w 2271713"/>
                <a:gd name="connsiteY37" fmla="*/ 4848225 h 5453063"/>
                <a:gd name="connsiteX38" fmla="*/ 1271588 w 2271713"/>
                <a:gd name="connsiteY38" fmla="*/ 4095750 h 5453063"/>
                <a:gd name="connsiteX39" fmla="*/ 1419225 w 2271713"/>
                <a:gd name="connsiteY39" fmla="*/ 3509963 h 5453063"/>
                <a:gd name="connsiteX40" fmla="*/ 1262063 w 2271713"/>
                <a:gd name="connsiteY40" fmla="*/ 3328988 h 5453063"/>
                <a:gd name="connsiteX41" fmla="*/ 1147763 w 2271713"/>
                <a:gd name="connsiteY41" fmla="*/ 2981325 h 5453063"/>
                <a:gd name="connsiteX42" fmla="*/ 1066800 w 2271713"/>
                <a:gd name="connsiteY42" fmla="*/ 2671763 h 5453063"/>
                <a:gd name="connsiteX43" fmla="*/ 1128713 w 2271713"/>
                <a:gd name="connsiteY43" fmla="*/ 2085975 h 5453063"/>
                <a:gd name="connsiteX44" fmla="*/ 957263 w 2271713"/>
                <a:gd name="connsiteY44" fmla="*/ 1604963 h 5453063"/>
                <a:gd name="connsiteX45" fmla="*/ 852488 w 2271713"/>
                <a:gd name="connsiteY45" fmla="*/ 1490663 h 5453063"/>
                <a:gd name="connsiteX46" fmla="*/ 785813 w 2271713"/>
                <a:gd name="connsiteY46" fmla="*/ 2143125 h 5453063"/>
                <a:gd name="connsiteX47" fmla="*/ 962025 w 2271713"/>
                <a:gd name="connsiteY47" fmla="*/ 2586038 h 5453063"/>
                <a:gd name="connsiteX48" fmla="*/ 1004888 w 2271713"/>
                <a:gd name="connsiteY48" fmla="*/ 2790825 h 5453063"/>
                <a:gd name="connsiteX49" fmla="*/ 1066800 w 2271713"/>
                <a:gd name="connsiteY49" fmla="*/ 2843213 h 5453063"/>
                <a:gd name="connsiteX50" fmla="*/ 1066800 w 2271713"/>
                <a:gd name="connsiteY50" fmla="*/ 3071813 h 5453063"/>
                <a:gd name="connsiteX51" fmla="*/ 1023938 w 2271713"/>
                <a:gd name="connsiteY51" fmla="*/ 3167063 h 5453063"/>
                <a:gd name="connsiteX52" fmla="*/ 828675 w 2271713"/>
                <a:gd name="connsiteY52" fmla="*/ 3171825 h 5453063"/>
                <a:gd name="connsiteX53" fmla="*/ 766763 w 2271713"/>
                <a:gd name="connsiteY53" fmla="*/ 3062288 h 5453063"/>
                <a:gd name="connsiteX54" fmla="*/ 828675 w 2271713"/>
                <a:gd name="connsiteY54" fmla="*/ 2947988 h 5453063"/>
                <a:gd name="connsiteX55" fmla="*/ 904875 w 2271713"/>
                <a:gd name="connsiteY55" fmla="*/ 2957513 h 5453063"/>
                <a:gd name="connsiteX56" fmla="*/ 914400 w 2271713"/>
                <a:gd name="connsiteY56" fmla="*/ 2909888 h 5453063"/>
                <a:gd name="connsiteX57" fmla="*/ 738188 w 2271713"/>
                <a:gd name="connsiteY57" fmla="*/ 2481263 h 5453063"/>
                <a:gd name="connsiteX58" fmla="*/ 619125 w 2271713"/>
                <a:gd name="connsiteY58" fmla="*/ 2209800 h 5453063"/>
                <a:gd name="connsiteX59" fmla="*/ 619125 w 2271713"/>
                <a:gd name="connsiteY59" fmla="*/ 1395413 h 5453063"/>
                <a:gd name="connsiteX60" fmla="*/ 523875 w 2271713"/>
                <a:gd name="connsiteY60" fmla="*/ 1600200 h 5453063"/>
                <a:gd name="connsiteX61" fmla="*/ 357188 w 2271713"/>
                <a:gd name="connsiteY61" fmla="*/ 1747838 h 5453063"/>
                <a:gd name="connsiteX62" fmla="*/ 161925 w 2271713"/>
                <a:gd name="connsiteY62" fmla="*/ 1938338 h 5453063"/>
                <a:gd name="connsiteX63" fmla="*/ 152400 w 2271713"/>
                <a:gd name="connsiteY63" fmla="*/ 1981200 h 5453063"/>
                <a:gd name="connsiteX64" fmla="*/ 133350 w 2271713"/>
                <a:gd name="connsiteY64" fmla="*/ 2176463 h 5453063"/>
                <a:gd name="connsiteX65" fmla="*/ 142875 w 2271713"/>
                <a:gd name="connsiteY65" fmla="*/ 2271713 h 5453063"/>
                <a:gd name="connsiteX66" fmla="*/ 23813 w 2271713"/>
                <a:gd name="connsiteY66" fmla="*/ 2128838 h 5453063"/>
                <a:gd name="connsiteX67" fmla="*/ 0 w 2271713"/>
                <a:gd name="connsiteY67" fmla="*/ 1824038 h 5453063"/>
                <a:gd name="connsiteX68" fmla="*/ 85725 w 2271713"/>
                <a:gd name="connsiteY68" fmla="*/ 1576388 h 5453063"/>
                <a:gd name="connsiteX69" fmla="*/ 230982 w 2271713"/>
                <a:gd name="connsiteY69" fmla="*/ 1345406 h 5453063"/>
                <a:gd name="connsiteX70" fmla="*/ 566738 w 2271713"/>
                <a:gd name="connsiteY70" fmla="*/ 1152525 h 5453063"/>
                <a:gd name="connsiteX71" fmla="*/ 585788 w 2271713"/>
                <a:gd name="connsiteY71" fmla="*/ 990600 h 5453063"/>
                <a:gd name="connsiteX72" fmla="*/ 585788 w 2271713"/>
                <a:gd name="connsiteY72" fmla="*/ 742950 h 5453063"/>
                <a:gd name="connsiteX73" fmla="*/ 676275 w 2271713"/>
                <a:gd name="connsiteY73" fmla="*/ 404813 h 5453063"/>
                <a:gd name="connsiteX74" fmla="*/ 866775 w 2271713"/>
                <a:gd name="connsiteY74" fmla="*/ 119063 h 5453063"/>
                <a:gd name="connsiteX75" fmla="*/ 1123950 w 2271713"/>
                <a:gd name="connsiteY75" fmla="*/ 0 h 5453063"/>
                <a:gd name="connsiteX76" fmla="*/ 1381125 w 2271713"/>
                <a:gd name="connsiteY76" fmla="*/ 85725 h 5453063"/>
                <a:gd name="connsiteX0" fmla="*/ 1381125 w 2271713"/>
                <a:gd name="connsiteY0" fmla="*/ 85725 h 5453063"/>
                <a:gd name="connsiteX1" fmla="*/ 1457325 w 2271713"/>
                <a:gd name="connsiteY1" fmla="*/ 200025 h 5453063"/>
                <a:gd name="connsiteX2" fmla="*/ 1443038 w 2271713"/>
                <a:gd name="connsiteY2" fmla="*/ 266700 h 5453063"/>
                <a:gd name="connsiteX3" fmla="*/ 1509713 w 2271713"/>
                <a:gd name="connsiteY3" fmla="*/ 466725 h 5453063"/>
                <a:gd name="connsiteX4" fmla="*/ 1495425 w 2271713"/>
                <a:gd name="connsiteY4" fmla="*/ 757238 h 5453063"/>
                <a:gd name="connsiteX5" fmla="*/ 1428750 w 2271713"/>
                <a:gd name="connsiteY5" fmla="*/ 928688 h 5453063"/>
                <a:gd name="connsiteX6" fmla="*/ 1581150 w 2271713"/>
                <a:gd name="connsiteY6" fmla="*/ 919163 h 5453063"/>
                <a:gd name="connsiteX7" fmla="*/ 1947863 w 2271713"/>
                <a:gd name="connsiteY7" fmla="*/ 1176338 h 5453063"/>
                <a:gd name="connsiteX8" fmla="*/ 2271713 w 2271713"/>
                <a:gd name="connsiteY8" fmla="*/ 1504950 h 5453063"/>
                <a:gd name="connsiteX9" fmla="*/ 2271713 w 2271713"/>
                <a:gd name="connsiteY9" fmla="*/ 1552575 h 5453063"/>
                <a:gd name="connsiteX10" fmla="*/ 1962150 w 2271713"/>
                <a:gd name="connsiteY10" fmla="*/ 1871663 h 5453063"/>
                <a:gd name="connsiteX11" fmla="*/ 1809750 w 2271713"/>
                <a:gd name="connsiteY11" fmla="*/ 1995488 h 5453063"/>
                <a:gd name="connsiteX12" fmla="*/ 1724025 w 2271713"/>
                <a:gd name="connsiteY12" fmla="*/ 1947863 h 5453063"/>
                <a:gd name="connsiteX13" fmla="*/ 2038350 w 2271713"/>
                <a:gd name="connsiteY13" fmla="*/ 1528763 h 5453063"/>
                <a:gd name="connsiteX14" fmla="*/ 1695450 w 2271713"/>
                <a:gd name="connsiteY14" fmla="*/ 1252538 h 5453063"/>
                <a:gd name="connsiteX15" fmla="*/ 1652588 w 2271713"/>
                <a:gd name="connsiteY15" fmla="*/ 1428750 h 5453063"/>
                <a:gd name="connsiteX16" fmla="*/ 1595438 w 2271713"/>
                <a:gd name="connsiteY16" fmla="*/ 1566863 h 5453063"/>
                <a:gd name="connsiteX17" fmla="*/ 1628775 w 2271713"/>
                <a:gd name="connsiteY17" fmla="*/ 1800225 h 5453063"/>
                <a:gd name="connsiteX18" fmla="*/ 1747838 w 2271713"/>
                <a:gd name="connsiteY18" fmla="*/ 1990725 h 5453063"/>
                <a:gd name="connsiteX19" fmla="*/ 1824038 w 2271713"/>
                <a:gd name="connsiteY19" fmla="*/ 2105025 h 5453063"/>
                <a:gd name="connsiteX20" fmla="*/ 1990725 w 2271713"/>
                <a:gd name="connsiteY20" fmla="*/ 2428875 h 5453063"/>
                <a:gd name="connsiteX21" fmla="*/ 1990725 w 2271713"/>
                <a:gd name="connsiteY21" fmla="*/ 2795588 h 5453063"/>
                <a:gd name="connsiteX22" fmla="*/ 1857375 w 2271713"/>
                <a:gd name="connsiteY22" fmla="*/ 3167063 h 5453063"/>
                <a:gd name="connsiteX23" fmla="*/ 1790700 w 2271713"/>
                <a:gd name="connsiteY23" fmla="*/ 3624263 h 5453063"/>
                <a:gd name="connsiteX24" fmla="*/ 1495425 w 2271713"/>
                <a:gd name="connsiteY24" fmla="*/ 4500563 h 5453063"/>
                <a:gd name="connsiteX25" fmla="*/ 1404938 w 2271713"/>
                <a:gd name="connsiteY25" fmla="*/ 4824413 h 5453063"/>
                <a:gd name="connsiteX26" fmla="*/ 1585913 w 2271713"/>
                <a:gd name="connsiteY26" fmla="*/ 5129213 h 5453063"/>
                <a:gd name="connsiteX27" fmla="*/ 1728788 w 2271713"/>
                <a:gd name="connsiteY27" fmla="*/ 5219700 h 5453063"/>
                <a:gd name="connsiteX28" fmla="*/ 1733550 w 2271713"/>
                <a:gd name="connsiteY28" fmla="*/ 5243513 h 5453063"/>
                <a:gd name="connsiteX29" fmla="*/ 1643063 w 2271713"/>
                <a:gd name="connsiteY29" fmla="*/ 5262563 h 5453063"/>
                <a:gd name="connsiteX30" fmla="*/ 1404938 w 2271713"/>
                <a:gd name="connsiteY30" fmla="*/ 5143500 h 5453063"/>
                <a:gd name="connsiteX31" fmla="*/ 1333500 w 2271713"/>
                <a:gd name="connsiteY31" fmla="*/ 5167313 h 5453063"/>
                <a:gd name="connsiteX32" fmla="*/ 1243013 w 2271713"/>
                <a:gd name="connsiteY32" fmla="*/ 5110163 h 5453063"/>
                <a:gd name="connsiteX33" fmla="*/ 1238250 w 2271713"/>
                <a:gd name="connsiteY33" fmla="*/ 5224463 h 5453063"/>
                <a:gd name="connsiteX34" fmla="*/ 1100138 w 2271713"/>
                <a:gd name="connsiteY34" fmla="*/ 5453063 h 5453063"/>
                <a:gd name="connsiteX35" fmla="*/ 1038225 w 2271713"/>
                <a:gd name="connsiteY35" fmla="*/ 5453063 h 5453063"/>
                <a:gd name="connsiteX36" fmla="*/ 1023938 w 2271713"/>
                <a:gd name="connsiteY36" fmla="*/ 5148263 h 5453063"/>
                <a:gd name="connsiteX37" fmla="*/ 1185863 w 2271713"/>
                <a:gd name="connsiteY37" fmla="*/ 4848225 h 5453063"/>
                <a:gd name="connsiteX38" fmla="*/ 1271588 w 2271713"/>
                <a:gd name="connsiteY38" fmla="*/ 4095750 h 5453063"/>
                <a:gd name="connsiteX39" fmla="*/ 1419225 w 2271713"/>
                <a:gd name="connsiteY39" fmla="*/ 3509963 h 5453063"/>
                <a:gd name="connsiteX40" fmla="*/ 1262063 w 2271713"/>
                <a:gd name="connsiteY40" fmla="*/ 3328988 h 5453063"/>
                <a:gd name="connsiteX41" fmla="*/ 1147763 w 2271713"/>
                <a:gd name="connsiteY41" fmla="*/ 2981325 h 5453063"/>
                <a:gd name="connsiteX42" fmla="*/ 1066800 w 2271713"/>
                <a:gd name="connsiteY42" fmla="*/ 2671763 h 5453063"/>
                <a:gd name="connsiteX43" fmla="*/ 1128713 w 2271713"/>
                <a:gd name="connsiteY43" fmla="*/ 2085975 h 5453063"/>
                <a:gd name="connsiteX44" fmla="*/ 957263 w 2271713"/>
                <a:gd name="connsiteY44" fmla="*/ 1604963 h 5453063"/>
                <a:gd name="connsiteX45" fmla="*/ 852488 w 2271713"/>
                <a:gd name="connsiteY45" fmla="*/ 1490663 h 5453063"/>
                <a:gd name="connsiteX46" fmla="*/ 785813 w 2271713"/>
                <a:gd name="connsiteY46" fmla="*/ 2143125 h 5453063"/>
                <a:gd name="connsiteX47" fmla="*/ 962025 w 2271713"/>
                <a:gd name="connsiteY47" fmla="*/ 2586038 h 5453063"/>
                <a:gd name="connsiteX48" fmla="*/ 1004888 w 2271713"/>
                <a:gd name="connsiteY48" fmla="*/ 2790825 h 5453063"/>
                <a:gd name="connsiteX49" fmla="*/ 1066800 w 2271713"/>
                <a:gd name="connsiteY49" fmla="*/ 2843213 h 5453063"/>
                <a:gd name="connsiteX50" fmla="*/ 1066800 w 2271713"/>
                <a:gd name="connsiteY50" fmla="*/ 3071813 h 5453063"/>
                <a:gd name="connsiteX51" fmla="*/ 1023938 w 2271713"/>
                <a:gd name="connsiteY51" fmla="*/ 3167063 h 5453063"/>
                <a:gd name="connsiteX52" fmla="*/ 828675 w 2271713"/>
                <a:gd name="connsiteY52" fmla="*/ 3171825 h 5453063"/>
                <a:gd name="connsiteX53" fmla="*/ 766763 w 2271713"/>
                <a:gd name="connsiteY53" fmla="*/ 3062288 h 5453063"/>
                <a:gd name="connsiteX54" fmla="*/ 828675 w 2271713"/>
                <a:gd name="connsiteY54" fmla="*/ 2947988 h 5453063"/>
                <a:gd name="connsiteX55" fmla="*/ 904875 w 2271713"/>
                <a:gd name="connsiteY55" fmla="*/ 2957513 h 5453063"/>
                <a:gd name="connsiteX56" fmla="*/ 914400 w 2271713"/>
                <a:gd name="connsiteY56" fmla="*/ 2909888 h 5453063"/>
                <a:gd name="connsiteX57" fmla="*/ 738188 w 2271713"/>
                <a:gd name="connsiteY57" fmla="*/ 2481263 h 5453063"/>
                <a:gd name="connsiteX58" fmla="*/ 619125 w 2271713"/>
                <a:gd name="connsiteY58" fmla="*/ 2209800 h 5453063"/>
                <a:gd name="connsiteX59" fmla="*/ 619125 w 2271713"/>
                <a:gd name="connsiteY59" fmla="*/ 1395413 h 5453063"/>
                <a:gd name="connsiteX60" fmla="*/ 523875 w 2271713"/>
                <a:gd name="connsiteY60" fmla="*/ 1600200 h 5453063"/>
                <a:gd name="connsiteX61" fmla="*/ 357188 w 2271713"/>
                <a:gd name="connsiteY61" fmla="*/ 1747838 h 5453063"/>
                <a:gd name="connsiteX62" fmla="*/ 161925 w 2271713"/>
                <a:gd name="connsiteY62" fmla="*/ 1938338 h 5453063"/>
                <a:gd name="connsiteX63" fmla="*/ 152400 w 2271713"/>
                <a:gd name="connsiteY63" fmla="*/ 1981200 h 5453063"/>
                <a:gd name="connsiteX64" fmla="*/ 133350 w 2271713"/>
                <a:gd name="connsiteY64" fmla="*/ 2176463 h 5453063"/>
                <a:gd name="connsiteX65" fmla="*/ 142875 w 2271713"/>
                <a:gd name="connsiteY65" fmla="*/ 2271713 h 5453063"/>
                <a:gd name="connsiteX66" fmla="*/ 23813 w 2271713"/>
                <a:gd name="connsiteY66" fmla="*/ 2128838 h 5453063"/>
                <a:gd name="connsiteX67" fmla="*/ 0 w 2271713"/>
                <a:gd name="connsiteY67" fmla="*/ 1824038 h 5453063"/>
                <a:gd name="connsiteX68" fmla="*/ 85725 w 2271713"/>
                <a:gd name="connsiteY68" fmla="*/ 1576388 h 5453063"/>
                <a:gd name="connsiteX69" fmla="*/ 230982 w 2271713"/>
                <a:gd name="connsiteY69" fmla="*/ 1345406 h 5453063"/>
                <a:gd name="connsiteX70" fmla="*/ 566738 w 2271713"/>
                <a:gd name="connsiteY70" fmla="*/ 1152525 h 5453063"/>
                <a:gd name="connsiteX71" fmla="*/ 585788 w 2271713"/>
                <a:gd name="connsiteY71" fmla="*/ 990600 h 5453063"/>
                <a:gd name="connsiteX72" fmla="*/ 585788 w 2271713"/>
                <a:gd name="connsiteY72" fmla="*/ 742950 h 5453063"/>
                <a:gd name="connsiteX73" fmla="*/ 676275 w 2271713"/>
                <a:gd name="connsiteY73" fmla="*/ 404813 h 5453063"/>
                <a:gd name="connsiteX74" fmla="*/ 866775 w 2271713"/>
                <a:gd name="connsiteY74" fmla="*/ 119063 h 5453063"/>
                <a:gd name="connsiteX75" fmla="*/ 1123950 w 2271713"/>
                <a:gd name="connsiteY75" fmla="*/ 0 h 5453063"/>
                <a:gd name="connsiteX76" fmla="*/ 1381125 w 2271713"/>
                <a:gd name="connsiteY76" fmla="*/ 85725 h 5453063"/>
                <a:gd name="connsiteX0" fmla="*/ 1381125 w 2271713"/>
                <a:gd name="connsiteY0" fmla="*/ 85725 h 5453063"/>
                <a:gd name="connsiteX1" fmla="*/ 1457325 w 2271713"/>
                <a:gd name="connsiteY1" fmla="*/ 200025 h 5453063"/>
                <a:gd name="connsiteX2" fmla="*/ 1443038 w 2271713"/>
                <a:gd name="connsiteY2" fmla="*/ 266700 h 5453063"/>
                <a:gd name="connsiteX3" fmla="*/ 1509713 w 2271713"/>
                <a:gd name="connsiteY3" fmla="*/ 466725 h 5453063"/>
                <a:gd name="connsiteX4" fmla="*/ 1495425 w 2271713"/>
                <a:gd name="connsiteY4" fmla="*/ 757238 h 5453063"/>
                <a:gd name="connsiteX5" fmla="*/ 1428750 w 2271713"/>
                <a:gd name="connsiteY5" fmla="*/ 928688 h 5453063"/>
                <a:gd name="connsiteX6" fmla="*/ 1581150 w 2271713"/>
                <a:gd name="connsiteY6" fmla="*/ 919163 h 5453063"/>
                <a:gd name="connsiteX7" fmla="*/ 1947863 w 2271713"/>
                <a:gd name="connsiteY7" fmla="*/ 1176338 h 5453063"/>
                <a:gd name="connsiteX8" fmla="*/ 2271713 w 2271713"/>
                <a:gd name="connsiteY8" fmla="*/ 1504950 h 5453063"/>
                <a:gd name="connsiteX9" fmla="*/ 2271713 w 2271713"/>
                <a:gd name="connsiteY9" fmla="*/ 1552575 h 5453063"/>
                <a:gd name="connsiteX10" fmla="*/ 1962150 w 2271713"/>
                <a:gd name="connsiteY10" fmla="*/ 1871663 h 5453063"/>
                <a:gd name="connsiteX11" fmla="*/ 1809750 w 2271713"/>
                <a:gd name="connsiteY11" fmla="*/ 1995488 h 5453063"/>
                <a:gd name="connsiteX12" fmla="*/ 1724025 w 2271713"/>
                <a:gd name="connsiteY12" fmla="*/ 1947863 h 5453063"/>
                <a:gd name="connsiteX13" fmla="*/ 2038350 w 2271713"/>
                <a:gd name="connsiteY13" fmla="*/ 1528763 h 5453063"/>
                <a:gd name="connsiteX14" fmla="*/ 1695450 w 2271713"/>
                <a:gd name="connsiteY14" fmla="*/ 1252538 h 5453063"/>
                <a:gd name="connsiteX15" fmla="*/ 1652588 w 2271713"/>
                <a:gd name="connsiteY15" fmla="*/ 1428750 h 5453063"/>
                <a:gd name="connsiteX16" fmla="*/ 1595438 w 2271713"/>
                <a:gd name="connsiteY16" fmla="*/ 1566863 h 5453063"/>
                <a:gd name="connsiteX17" fmla="*/ 1628775 w 2271713"/>
                <a:gd name="connsiteY17" fmla="*/ 1800225 h 5453063"/>
                <a:gd name="connsiteX18" fmla="*/ 1747838 w 2271713"/>
                <a:gd name="connsiteY18" fmla="*/ 1990725 h 5453063"/>
                <a:gd name="connsiteX19" fmla="*/ 1824038 w 2271713"/>
                <a:gd name="connsiteY19" fmla="*/ 2105025 h 5453063"/>
                <a:gd name="connsiteX20" fmla="*/ 1990725 w 2271713"/>
                <a:gd name="connsiteY20" fmla="*/ 2428875 h 5453063"/>
                <a:gd name="connsiteX21" fmla="*/ 1990725 w 2271713"/>
                <a:gd name="connsiteY21" fmla="*/ 2795588 h 5453063"/>
                <a:gd name="connsiteX22" fmla="*/ 1857375 w 2271713"/>
                <a:gd name="connsiteY22" fmla="*/ 3167063 h 5453063"/>
                <a:gd name="connsiteX23" fmla="*/ 1790700 w 2271713"/>
                <a:gd name="connsiteY23" fmla="*/ 3624263 h 5453063"/>
                <a:gd name="connsiteX24" fmla="*/ 1495425 w 2271713"/>
                <a:gd name="connsiteY24" fmla="*/ 4500563 h 5453063"/>
                <a:gd name="connsiteX25" fmla="*/ 1404938 w 2271713"/>
                <a:gd name="connsiteY25" fmla="*/ 4824413 h 5453063"/>
                <a:gd name="connsiteX26" fmla="*/ 1585913 w 2271713"/>
                <a:gd name="connsiteY26" fmla="*/ 5129213 h 5453063"/>
                <a:gd name="connsiteX27" fmla="*/ 1728788 w 2271713"/>
                <a:gd name="connsiteY27" fmla="*/ 5219700 h 5453063"/>
                <a:gd name="connsiteX28" fmla="*/ 1733550 w 2271713"/>
                <a:gd name="connsiteY28" fmla="*/ 5243513 h 5453063"/>
                <a:gd name="connsiteX29" fmla="*/ 1643063 w 2271713"/>
                <a:gd name="connsiteY29" fmla="*/ 5262563 h 5453063"/>
                <a:gd name="connsiteX30" fmla="*/ 1404938 w 2271713"/>
                <a:gd name="connsiteY30" fmla="*/ 5143500 h 5453063"/>
                <a:gd name="connsiteX31" fmla="*/ 1333500 w 2271713"/>
                <a:gd name="connsiteY31" fmla="*/ 5167313 h 5453063"/>
                <a:gd name="connsiteX32" fmla="*/ 1243013 w 2271713"/>
                <a:gd name="connsiteY32" fmla="*/ 5110163 h 5453063"/>
                <a:gd name="connsiteX33" fmla="*/ 1238250 w 2271713"/>
                <a:gd name="connsiteY33" fmla="*/ 5224463 h 5453063"/>
                <a:gd name="connsiteX34" fmla="*/ 1100138 w 2271713"/>
                <a:gd name="connsiteY34" fmla="*/ 5453063 h 5453063"/>
                <a:gd name="connsiteX35" fmla="*/ 1038225 w 2271713"/>
                <a:gd name="connsiteY35" fmla="*/ 5453063 h 5453063"/>
                <a:gd name="connsiteX36" fmla="*/ 1023938 w 2271713"/>
                <a:gd name="connsiteY36" fmla="*/ 5148263 h 5453063"/>
                <a:gd name="connsiteX37" fmla="*/ 1185863 w 2271713"/>
                <a:gd name="connsiteY37" fmla="*/ 4848225 h 5453063"/>
                <a:gd name="connsiteX38" fmla="*/ 1271588 w 2271713"/>
                <a:gd name="connsiteY38" fmla="*/ 4095750 h 5453063"/>
                <a:gd name="connsiteX39" fmla="*/ 1419225 w 2271713"/>
                <a:gd name="connsiteY39" fmla="*/ 3509963 h 5453063"/>
                <a:gd name="connsiteX40" fmla="*/ 1262063 w 2271713"/>
                <a:gd name="connsiteY40" fmla="*/ 3328988 h 5453063"/>
                <a:gd name="connsiteX41" fmla="*/ 1147763 w 2271713"/>
                <a:gd name="connsiteY41" fmla="*/ 2981325 h 5453063"/>
                <a:gd name="connsiteX42" fmla="*/ 1066800 w 2271713"/>
                <a:gd name="connsiteY42" fmla="*/ 2671763 h 5453063"/>
                <a:gd name="connsiteX43" fmla="*/ 1128713 w 2271713"/>
                <a:gd name="connsiteY43" fmla="*/ 2085975 h 5453063"/>
                <a:gd name="connsiteX44" fmla="*/ 957263 w 2271713"/>
                <a:gd name="connsiteY44" fmla="*/ 1604963 h 5453063"/>
                <a:gd name="connsiteX45" fmla="*/ 852488 w 2271713"/>
                <a:gd name="connsiteY45" fmla="*/ 1490663 h 5453063"/>
                <a:gd name="connsiteX46" fmla="*/ 785813 w 2271713"/>
                <a:gd name="connsiteY46" fmla="*/ 2143125 h 5453063"/>
                <a:gd name="connsiteX47" fmla="*/ 962025 w 2271713"/>
                <a:gd name="connsiteY47" fmla="*/ 2586038 h 5453063"/>
                <a:gd name="connsiteX48" fmla="*/ 1004888 w 2271713"/>
                <a:gd name="connsiteY48" fmla="*/ 2790825 h 5453063"/>
                <a:gd name="connsiteX49" fmla="*/ 1066800 w 2271713"/>
                <a:gd name="connsiteY49" fmla="*/ 2843213 h 5453063"/>
                <a:gd name="connsiteX50" fmla="*/ 1066800 w 2271713"/>
                <a:gd name="connsiteY50" fmla="*/ 3071813 h 5453063"/>
                <a:gd name="connsiteX51" fmla="*/ 1023938 w 2271713"/>
                <a:gd name="connsiteY51" fmla="*/ 3167063 h 5453063"/>
                <a:gd name="connsiteX52" fmla="*/ 828675 w 2271713"/>
                <a:gd name="connsiteY52" fmla="*/ 3171825 h 5453063"/>
                <a:gd name="connsiteX53" fmla="*/ 766763 w 2271713"/>
                <a:gd name="connsiteY53" fmla="*/ 3062288 h 5453063"/>
                <a:gd name="connsiteX54" fmla="*/ 828675 w 2271713"/>
                <a:gd name="connsiteY54" fmla="*/ 2947988 h 5453063"/>
                <a:gd name="connsiteX55" fmla="*/ 904875 w 2271713"/>
                <a:gd name="connsiteY55" fmla="*/ 2957513 h 5453063"/>
                <a:gd name="connsiteX56" fmla="*/ 914400 w 2271713"/>
                <a:gd name="connsiteY56" fmla="*/ 2909888 h 5453063"/>
                <a:gd name="connsiteX57" fmla="*/ 738188 w 2271713"/>
                <a:gd name="connsiteY57" fmla="*/ 2481263 h 5453063"/>
                <a:gd name="connsiteX58" fmla="*/ 619125 w 2271713"/>
                <a:gd name="connsiteY58" fmla="*/ 2209800 h 5453063"/>
                <a:gd name="connsiteX59" fmla="*/ 619125 w 2271713"/>
                <a:gd name="connsiteY59" fmla="*/ 1395413 h 5453063"/>
                <a:gd name="connsiteX60" fmla="*/ 523875 w 2271713"/>
                <a:gd name="connsiteY60" fmla="*/ 1600200 h 5453063"/>
                <a:gd name="connsiteX61" fmla="*/ 357188 w 2271713"/>
                <a:gd name="connsiteY61" fmla="*/ 1747838 h 5453063"/>
                <a:gd name="connsiteX62" fmla="*/ 161925 w 2271713"/>
                <a:gd name="connsiteY62" fmla="*/ 1938338 h 5453063"/>
                <a:gd name="connsiteX63" fmla="*/ 152400 w 2271713"/>
                <a:gd name="connsiteY63" fmla="*/ 1981200 h 5453063"/>
                <a:gd name="connsiteX64" fmla="*/ 133350 w 2271713"/>
                <a:gd name="connsiteY64" fmla="*/ 2176463 h 5453063"/>
                <a:gd name="connsiteX65" fmla="*/ 142875 w 2271713"/>
                <a:gd name="connsiteY65" fmla="*/ 2271713 h 5453063"/>
                <a:gd name="connsiteX66" fmla="*/ 23813 w 2271713"/>
                <a:gd name="connsiteY66" fmla="*/ 2128838 h 5453063"/>
                <a:gd name="connsiteX67" fmla="*/ 0 w 2271713"/>
                <a:gd name="connsiteY67" fmla="*/ 1824038 h 5453063"/>
                <a:gd name="connsiteX68" fmla="*/ 85725 w 2271713"/>
                <a:gd name="connsiteY68" fmla="*/ 1576388 h 5453063"/>
                <a:gd name="connsiteX69" fmla="*/ 230982 w 2271713"/>
                <a:gd name="connsiteY69" fmla="*/ 1345406 h 5453063"/>
                <a:gd name="connsiteX70" fmla="*/ 566738 w 2271713"/>
                <a:gd name="connsiteY70" fmla="*/ 1152525 h 5453063"/>
                <a:gd name="connsiteX71" fmla="*/ 585788 w 2271713"/>
                <a:gd name="connsiteY71" fmla="*/ 990600 h 5453063"/>
                <a:gd name="connsiteX72" fmla="*/ 585788 w 2271713"/>
                <a:gd name="connsiteY72" fmla="*/ 742950 h 5453063"/>
                <a:gd name="connsiteX73" fmla="*/ 676275 w 2271713"/>
                <a:gd name="connsiteY73" fmla="*/ 404813 h 5453063"/>
                <a:gd name="connsiteX74" fmla="*/ 866775 w 2271713"/>
                <a:gd name="connsiteY74" fmla="*/ 119063 h 5453063"/>
                <a:gd name="connsiteX75" fmla="*/ 1123950 w 2271713"/>
                <a:gd name="connsiteY75" fmla="*/ 0 h 5453063"/>
                <a:gd name="connsiteX76" fmla="*/ 1381125 w 2271713"/>
                <a:gd name="connsiteY76" fmla="*/ 85725 h 5453063"/>
                <a:gd name="connsiteX0" fmla="*/ 1381125 w 2271713"/>
                <a:gd name="connsiteY0" fmla="*/ 85725 h 5453063"/>
                <a:gd name="connsiteX1" fmla="*/ 1457325 w 2271713"/>
                <a:gd name="connsiteY1" fmla="*/ 200025 h 5453063"/>
                <a:gd name="connsiteX2" fmla="*/ 1443038 w 2271713"/>
                <a:gd name="connsiteY2" fmla="*/ 266700 h 5453063"/>
                <a:gd name="connsiteX3" fmla="*/ 1509713 w 2271713"/>
                <a:gd name="connsiteY3" fmla="*/ 466725 h 5453063"/>
                <a:gd name="connsiteX4" fmla="*/ 1495425 w 2271713"/>
                <a:gd name="connsiteY4" fmla="*/ 757238 h 5453063"/>
                <a:gd name="connsiteX5" fmla="*/ 1428750 w 2271713"/>
                <a:gd name="connsiteY5" fmla="*/ 928688 h 5453063"/>
                <a:gd name="connsiteX6" fmla="*/ 1581150 w 2271713"/>
                <a:gd name="connsiteY6" fmla="*/ 919163 h 5453063"/>
                <a:gd name="connsiteX7" fmla="*/ 1947863 w 2271713"/>
                <a:gd name="connsiteY7" fmla="*/ 1176338 h 5453063"/>
                <a:gd name="connsiteX8" fmla="*/ 2271713 w 2271713"/>
                <a:gd name="connsiteY8" fmla="*/ 1504950 h 5453063"/>
                <a:gd name="connsiteX9" fmla="*/ 2271713 w 2271713"/>
                <a:gd name="connsiteY9" fmla="*/ 1552575 h 5453063"/>
                <a:gd name="connsiteX10" fmla="*/ 1962150 w 2271713"/>
                <a:gd name="connsiteY10" fmla="*/ 1871663 h 5453063"/>
                <a:gd name="connsiteX11" fmla="*/ 1809750 w 2271713"/>
                <a:gd name="connsiteY11" fmla="*/ 1995488 h 5453063"/>
                <a:gd name="connsiteX12" fmla="*/ 1724025 w 2271713"/>
                <a:gd name="connsiteY12" fmla="*/ 1947863 h 5453063"/>
                <a:gd name="connsiteX13" fmla="*/ 2038350 w 2271713"/>
                <a:gd name="connsiteY13" fmla="*/ 1528763 h 5453063"/>
                <a:gd name="connsiteX14" fmla="*/ 1695450 w 2271713"/>
                <a:gd name="connsiteY14" fmla="*/ 1252538 h 5453063"/>
                <a:gd name="connsiteX15" fmla="*/ 1652588 w 2271713"/>
                <a:gd name="connsiteY15" fmla="*/ 1428750 h 5453063"/>
                <a:gd name="connsiteX16" fmla="*/ 1595438 w 2271713"/>
                <a:gd name="connsiteY16" fmla="*/ 1566863 h 5453063"/>
                <a:gd name="connsiteX17" fmla="*/ 1628775 w 2271713"/>
                <a:gd name="connsiteY17" fmla="*/ 1800225 h 5453063"/>
                <a:gd name="connsiteX18" fmla="*/ 1747838 w 2271713"/>
                <a:gd name="connsiteY18" fmla="*/ 1990725 h 5453063"/>
                <a:gd name="connsiteX19" fmla="*/ 1824038 w 2271713"/>
                <a:gd name="connsiteY19" fmla="*/ 2105025 h 5453063"/>
                <a:gd name="connsiteX20" fmla="*/ 1990725 w 2271713"/>
                <a:gd name="connsiteY20" fmla="*/ 2428875 h 5453063"/>
                <a:gd name="connsiteX21" fmla="*/ 1990725 w 2271713"/>
                <a:gd name="connsiteY21" fmla="*/ 2795588 h 5453063"/>
                <a:gd name="connsiteX22" fmla="*/ 1857375 w 2271713"/>
                <a:gd name="connsiteY22" fmla="*/ 3167063 h 5453063"/>
                <a:gd name="connsiteX23" fmla="*/ 1790700 w 2271713"/>
                <a:gd name="connsiteY23" fmla="*/ 3624263 h 5453063"/>
                <a:gd name="connsiteX24" fmla="*/ 1495425 w 2271713"/>
                <a:gd name="connsiteY24" fmla="*/ 4500563 h 5453063"/>
                <a:gd name="connsiteX25" fmla="*/ 1404938 w 2271713"/>
                <a:gd name="connsiteY25" fmla="*/ 4824413 h 5453063"/>
                <a:gd name="connsiteX26" fmla="*/ 1585913 w 2271713"/>
                <a:gd name="connsiteY26" fmla="*/ 5129213 h 5453063"/>
                <a:gd name="connsiteX27" fmla="*/ 1728788 w 2271713"/>
                <a:gd name="connsiteY27" fmla="*/ 5219700 h 5453063"/>
                <a:gd name="connsiteX28" fmla="*/ 1733550 w 2271713"/>
                <a:gd name="connsiteY28" fmla="*/ 5243513 h 5453063"/>
                <a:gd name="connsiteX29" fmla="*/ 1643063 w 2271713"/>
                <a:gd name="connsiteY29" fmla="*/ 5262563 h 5453063"/>
                <a:gd name="connsiteX30" fmla="*/ 1404938 w 2271713"/>
                <a:gd name="connsiteY30" fmla="*/ 5143500 h 5453063"/>
                <a:gd name="connsiteX31" fmla="*/ 1333500 w 2271713"/>
                <a:gd name="connsiteY31" fmla="*/ 5167313 h 5453063"/>
                <a:gd name="connsiteX32" fmla="*/ 1243013 w 2271713"/>
                <a:gd name="connsiteY32" fmla="*/ 5110163 h 5453063"/>
                <a:gd name="connsiteX33" fmla="*/ 1238250 w 2271713"/>
                <a:gd name="connsiteY33" fmla="*/ 5224463 h 5453063"/>
                <a:gd name="connsiteX34" fmla="*/ 1100138 w 2271713"/>
                <a:gd name="connsiteY34" fmla="*/ 5453063 h 5453063"/>
                <a:gd name="connsiteX35" fmla="*/ 1038225 w 2271713"/>
                <a:gd name="connsiteY35" fmla="*/ 5453063 h 5453063"/>
                <a:gd name="connsiteX36" fmla="*/ 1023938 w 2271713"/>
                <a:gd name="connsiteY36" fmla="*/ 5148263 h 5453063"/>
                <a:gd name="connsiteX37" fmla="*/ 1185863 w 2271713"/>
                <a:gd name="connsiteY37" fmla="*/ 4848225 h 5453063"/>
                <a:gd name="connsiteX38" fmla="*/ 1271588 w 2271713"/>
                <a:gd name="connsiteY38" fmla="*/ 4095750 h 5453063"/>
                <a:gd name="connsiteX39" fmla="*/ 1419225 w 2271713"/>
                <a:gd name="connsiteY39" fmla="*/ 3509963 h 5453063"/>
                <a:gd name="connsiteX40" fmla="*/ 1262063 w 2271713"/>
                <a:gd name="connsiteY40" fmla="*/ 3328988 h 5453063"/>
                <a:gd name="connsiteX41" fmla="*/ 1147763 w 2271713"/>
                <a:gd name="connsiteY41" fmla="*/ 2981325 h 5453063"/>
                <a:gd name="connsiteX42" fmla="*/ 1066800 w 2271713"/>
                <a:gd name="connsiteY42" fmla="*/ 2671763 h 5453063"/>
                <a:gd name="connsiteX43" fmla="*/ 1128713 w 2271713"/>
                <a:gd name="connsiteY43" fmla="*/ 2085975 h 5453063"/>
                <a:gd name="connsiteX44" fmla="*/ 957263 w 2271713"/>
                <a:gd name="connsiteY44" fmla="*/ 1604963 h 5453063"/>
                <a:gd name="connsiteX45" fmla="*/ 852488 w 2271713"/>
                <a:gd name="connsiteY45" fmla="*/ 1490663 h 5453063"/>
                <a:gd name="connsiteX46" fmla="*/ 785813 w 2271713"/>
                <a:gd name="connsiteY46" fmla="*/ 2143125 h 5453063"/>
                <a:gd name="connsiteX47" fmla="*/ 962025 w 2271713"/>
                <a:gd name="connsiteY47" fmla="*/ 2586038 h 5453063"/>
                <a:gd name="connsiteX48" fmla="*/ 1004888 w 2271713"/>
                <a:gd name="connsiteY48" fmla="*/ 2790825 h 5453063"/>
                <a:gd name="connsiteX49" fmla="*/ 1066800 w 2271713"/>
                <a:gd name="connsiteY49" fmla="*/ 2843213 h 5453063"/>
                <a:gd name="connsiteX50" fmla="*/ 1066800 w 2271713"/>
                <a:gd name="connsiteY50" fmla="*/ 3071813 h 5453063"/>
                <a:gd name="connsiteX51" fmla="*/ 1023938 w 2271713"/>
                <a:gd name="connsiteY51" fmla="*/ 3167063 h 5453063"/>
                <a:gd name="connsiteX52" fmla="*/ 828675 w 2271713"/>
                <a:gd name="connsiteY52" fmla="*/ 3171825 h 5453063"/>
                <a:gd name="connsiteX53" fmla="*/ 766763 w 2271713"/>
                <a:gd name="connsiteY53" fmla="*/ 3062288 h 5453063"/>
                <a:gd name="connsiteX54" fmla="*/ 828675 w 2271713"/>
                <a:gd name="connsiteY54" fmla="*/ 2947988 h 5453063"/>
                <a:gd name="connsiteX55" fmla="*/ 904875 w 2271713"/>
                <a:gd name="connsiteY55" fmla="*/ 2957513 h 5453063"/>
                <a:gd name="connsiteX56" fmla="*/ 914400 w 2271713"/>
                <a:gd name="connsiteY56" fmla="*/ 2909888 h 5453063"/>
                <a:gd name="connsiteX57" fmla="*/ 738188 w 2271713"/>
                <a:gd name="connsiteY57" fmla="*/ 2481263 h 5453063"/>
                <a:gd name="connsiteX58" fmla="*/ 619125 w 2271713"/>
                <a:gd name="connsiteY58" fmla="*/ 2209800 h 5453063"/>
                <a:gd name="connsiteX59" fmla="*/ 619125 w 2271713"/>
                <a:gd name="connsiteY59" fmla="*/ 1395413 h 5453063"/>
                <a:gd name="connsiteX60" fmla="*/ 523875 w 2271713"/>
                <a:gd name="connsiteY60" fmla="*/ 1600200 h 5453063"/>
                <a:gd name="connsiteX61" fmla="*/ 357188 w 2271713"/>
                <a:gd name="connsiteY61" fmla="*/ 1747838 h 5453063"/>
                <a:gd name="connsiteX62" fmla="*/ 161925 w 2271713"/>
                <a:gd name="connsiteY62" fmla="*/ 1938338 h 5453063"/>
                <a:gd name="connsiteX63" fmla="*/ 152400 w 2271713"/>
                <a:gd name="connsiteY63" fmla="*/ 1981200 h 5453063"/>
                <a:gd name="connsiteX64" fmla="*/ 133350 w 2271713"/>
                <a:gd name="connsiteY64" fmla="*/ 2176463 h 5453063"/>
                <a:gd name="connsiteX65" fmla="*/ 142875 w 2271713"/>
                <a:gd name="connsiteY65" fmla="*/ 2271713 h 5453063"/>
                <a:gd name="connsiteX66" fmla="*/ 23813 w 2271713"/>
                <a:gd name="connsiteY66" fmla="*/ 2128838 h 5453063"/>
                <a:gd name="connsiteX67" fmla="*/ 0 w 2271713"/>
                <a:gd name="connsiteY67" fmla="*/ 1824038 h 5453063"/>
                <a:gd name="connsiteX68" fmla="*/ 150019 w 2271713"/>
                <a:gd name="connsiteY68" fmla="*/ 1564482 h 5453063"/>
                <a:gd name="connsiteX69" fmla="*/ 230982 w 2271713"/>
                <a:gd name="connsiteY69" fmla="*/ 1345406 h 5453063"/>
                <a:gd name="connsiteX70" fmla="*/ 566738 w 2271713"/>
                <a:gd name="connsiteY70" fmla="*/ 1152525 h 5453063"/>
                <a:gd name="connsiteX71" fmla="*/ 585788 w 2271713"/>
                <a:gd name="connsiteY71" fmla="*/ 990600 h 5453063"/>
                <a:gd name="connsiteX72" fmla="*/ 585788 w 2271713"/>
                <a:gd name="connsiteY72" fmla="*/ 742950 h 5453063"/>
                <a:gd name="connsiteX73" fmla="*/ 676275 w 2271713"/>
                <a:gd name="connsiteY73" fmla="*/ 404813 h 5453063"/>
                <a:gd name="connsiteX74" fmla="*/ 866775 w 2271713"/>
                <a:gd name="connsiteY74" fmla="*/ 119063 h 5453063"/>
                <a:gd name="connsiteX75" fmla="*/ 1123950 w 2271713"/>
                <a:gd name="connsiteY75" fmla="*/ 0 h 5453063"/>
                <a:gd name="connsiteX76" fmla="*/ 1381125 w 2271713"/>
                <a:gd name="connsiteY76" fmla="*/ 85725 h 5453063"/>
                <a:gd name="connsiteX0" fmla="*/ 1381125 w 2271713"/>
                <a:gd name="connsiteY0" fmla="*/ 85725 h 5453063"/>
                <a:gd name="connsiteX1" fmla="*/ 1457325 w 2271713"/>
                <a:gd name="connsiteY1" fmla="*/ 200025 h 5453063"/>
                <a:gd name="connsiteX2" fmla="*/ 1443038 w 2271713"/>
                <a:gd name="connsiteY2" fmla="*/ 266700 h 5453063"/>
                <a:gd name="connsiteX3" fmla="*/ 1509713 w 2271713"/>
                <a:gd name="connsiteY3" fmla="*/ 466725 h 5453063"/>
                <a:gd name="connsiteX4" fmla="*/ 1495425 w 2271713"/>
                <a:gd name="connsiteY4" fmla="*/ 757238 h 5453063"/>
                <a:gd name="connsiteX5" fmla="*/ 1428750 w 2271713"/>
                <a:gd name="connsiteY5" fmla="*/ 928688 h 5453063"/>
                <a:gd name="connsiteX6" fmla="*/ 1581150 w 2271713"/>
                <a:gd name="connsiteY6" fmla="*/ 919163 h 5453063"/>
                <a:gd name="connsiteX7" fmla="*/ 1947863 w 2271713"/>
                <a:gd name="connsiteY7" fmla="*/ 1176338 h 5453063"/>
                <a:gd name="connsiteX8" fmla="*/ 2271713 w 2271713"/>
                <a:gd name="connsiteY8" fmla="*/ 1504950 h 5453063"/>
                <a:gd name="connsiteX9" fmla="*/ 2271713 w 2271713"/>
                <a:gd name="connsiteY9" fmla="*/ 1552575 h 5453063"/>
                <a:gd name="connsiteX10" fmla="*/ 1962150 w 2271713"/>
                <a:gd name="connsiteY10" fmla="*/ 1871663 h 5453063"/>
                <a:gd name="connsiteX11" fmla="*/ 1809750 w 2271713"/>
                <a:gd name="connsiteY11" fmla="*/ 1995488 h 5453063"/>
                <a:gd name="connsiteX12" fmla="*/ 1724025 w 2271713"/>
                <a:gd name="connsiteY12" fmla="*/ 1947863 h 5453063"/>
                <a:gd name="connsiteX13" fmla="*/ 2038350 w 2271713"/>
                <a:gd name="connsiteY13" fmla="*/ 1528763 h 5453063"/>
                <a:gd name="connsiteX14" fmla="*/ 1695450 w 2271713"/>
                <a:gd name="connsiteY14" fmla="*/ 1252538 h 5453063"/>
                <a:gd name="connsiteX15" fmla="*/ 1652588 w 2271713"/>
                <a:gd name="connsiteY15" fmla="*/ 1428750 h 5453063"/>
                <a:gd name="connsiteX16" fmla="*/ 1595438 w 2271713"/>
                <a:gd name="connsiteY16" fmla="*/ 1566863 h 5453063"/>
                <a:gd name="connsiteX17" fmla="*/ 1628775 w 2271713"/>
                <a:gd name="connsiteY17" fmla="*/ 1800225 h 5453063"/>
                <a:gd name="connsiteX18" fmla="*/ 1747838 w 2271713"/>
                <a:gd name="connsiteY18" fmla="*/ 1990725 h 5453063"/>
                <a:gd name="connsiteX19" fmla="*/ 1824038 w 2271713"/>
                <a:gd name="connsiteY19" fmla="*/ 2105025 h 5453063"/>
                <a:gd name="connsiteX20" fmla="*/ 1990725 w 2271713"/>
                <a:gd name="connsiteY20" fmla="*/ 2428875 h 5453063"/>
                <a:gd name="connsiteX21" fmla="*/ 1990725 w 2271713"/>
                <a:gd name="connsiteY21" fmla="*/ 2795588 h 5453063"/>
                <a:gd name="connsiteX22" fmla="*/ 1857375 w 2271713"/>
                <a:gd name="connsiteY22" fmla="*/ 3167063 h 5453063"/>
                <a:gd name="connsiteX23" fmla="*/ 1790700 w 2271713"/>
                <a:gd name="connsiteY23" fmla="*/ 3624263 h 5453063"/>
                <a:gd name="connsiteX24" fmla="*/ 1495425 w 2271713"/>
                <a:gd name="connsiteY24" fmla="*/ 4500563 h 5453063"/>
                <a:gd name="connsiteX25" fmla="*/ 1404938 w 2271713"/>
                <a:gd name="connsiteY25" fmla="*/ 4824413 h 5453063"/>
                <a:gd name="connsiteX26" fmla="*/ 1585913 w 2271713"/>
                <a:gd name="connsiteY26" fmla="*/ 5129213 h 5453063"/>
                <a:gd name="connsiteX27" fmla="*/ 1728788 w 2271713"/>
                <a:gd name="connsiteY27" fmla="*/ 5219700 h 5453063"/>
                <a:gd name="connsiteX28" fmla="*/ 1733550 w 2271713"/>
                <a:gd name="connsiteY28" fmla="*/ 5243513 h 5453063"/>
                <a:gd name="connsiteX29" fmla="*/ 1643063 w 2271713"/>
                <a:gd name="connsiteY29" fmla="*/ 5262563 h 5453063"/>
                <a:gd name="connsiteX30" fmla="*/ 1404938 w 2271713"/>
                <a:gd name="connsiteY30" fmla="*/ 5143500 h 5453063"/>
                <a:gd name="connsiteX31" fmla="*/ 1333500 w 2271713"/>
                <a:gd name="connsiteY31" fmla="*/ 5167313 h 5453063"/>
                <a:gd name="connsiteX32" fmla="*/ 1243013 w 2271713"/>
                <a:gd name="connsiteY32" fmla="*/ 5110163 h 5453063"/>
                <a:gd name="connsiteX33" fmla="*/ 1238250 w 2271713"/>
                <a:gd name="connsiteY33" fmla="*/ 5224463 h 5453063"/>
                <a:gd name="connsiteX34" fmla="*/ 1100138 w 2271713"/>
                <a:gd name="connsiteY34" fmla="*/ 5453063 h 5453063"/>
                <a:gd name="connsiteX35" fmla="*/ 1038225 w 2271713"/>
                <a:gd name="connsiteY35" fmla="*/ 5453063 h 5453063"/>
                <a:gd name="connsiteX36" fmla="*/ 1023938 w 2271713"/>
                <a:gd name="connsiteY36" fmla="*/ 5148263 h 5453063"/>
                <a:gd name="connsiteX37" fmla="*/ 1185863 w 2271713"/>
                <a:gd name="connsiteY37" fmla="*/ 4848225 h 5453063"/>
                <a:gd name="connsiteX38" fmla="*/ 1271588 w 2271713"/>
                <a:gd name="connsiteY38" fmla="*/ 4095750 h 5453063"/>
                <a:gd name="connsiteX39" fmla="*/ 1419225 w 2271713"/>
                <a:gd name="connsiteY39" fmla="*/ 3509963 h 5453063"/>
                <a:gd name="connsiteX40" fmla="*/ 1262063 w 2271713"/>
                <a:gd name="connsiteY40" fmla="*/ 3328988 h 5453063"/>
                <a:gd name="connsiteX41" fmla="*/ 1147763 w 2271713"/>
                <a:gd name="connsiteY41" fmla="*/ 2981325 h 5453063"/>
                <a:gd name="connsiteX42" fmla="*/ 1066800 w 2271713"/>
                <a:gd name="connsiteY42" fmla="*/ 2671763 h 5453063"/>
                <a:gd name="connsiteX43" fmla="*/ 1128713 w 2271713"/>
                <a:gd name="connsiteY43" fmla="*/ 2085975 h 5453063"/>
                <a:gd name="connsiteX44" fmla="*/ 957263 w 2271713"/>
                <a:gd name="connsiteY44" fmla="*/ 1604963 h 5453063"/>
                <a:gd name="connsiteX45" fmla="*/ 852488 w 2271713"/>
                <a:gd name="connsiteY45" fmla="*/ 1490663 h 5453063"/>
                <a:gd name="connsiteX46" fmla="*/ 785813 w 2271713"/>
                <a:gd name="connsiteY46" fmla="*/ 2143125 h 5453063"/>
                <a:gd name="connsiteX47" fmla="*/ 962025 w 2271713"/>
                <a:gd name="connsiteY47" fmla="*/ 2586038 h 5453063"/>
                <a:gd name="connsiteX48" fmla="*/ 1004888 w 2271713"/>
                <a:gd name="connsiteY48" fmla="*/ 2790825 h 5453063"/>
                <a:gd name="connsiteX49" fmla="*/ 1066800 w 2271713"/>
                <a:gd name="connsiteY49" fmla="*/ 2843213 h 5453063"/>
                <a:gd name="connsiteX50" fmla="*/ 1066800 w 2271713"/>
                <a:gd name="connsiteY50" fmla="*/ 3071813 h 5453063"/>
                <a:gd name="connsiteX51" fmla="*/ 1023938 w 2271713"/>
                <a:gd name="connsiteY51" fmla="*/ 3167063 h 5453063"/>
                <a:gd name="connsiteX52" fmla="*/ 828675 w 2271713"/>
                <a:gd name="connsiteY52" fmla="*/ 3171825 h 5453063"/>
                <a:gd name="connsiteX53" fmla="*/ 766763 w 2271713"/>
                <a:gd name="connsiteY53" fmla="*/ 3062288 h 5453063"/>
                <a:gd name="connsiteX54" fmla="*/ 828675 w 2271713"/>
                <a:gd name="connsiteY54" fmla="*/ 2947988 h 5453063"/>
                <a:gd name="connsiteX55" fmla="*/ 904875 w 2271713"/>
                <a:gd name="connsiteY55" fmla="*/ 2957513 h 5453063"/>
                <a:gd name="connsiteX56" fmla="*/ 914400 w 2271713"/>
                <a:gd name="connsiteY56" fmla="*/ 2909888 h 5453063"/>
                <a:gd name="connsiteX57" fmla="*/ 738188 w 2271713"/>
                <a:gd name="connsiteY57" fmla="*/ 2481263 h 5453063"/>
                <a:gd name="connsiteX58" fmla="*/ 619125 w 2271713"/>
                <a:gd name="connsiteY58" fmla="*/ 2209800 h 5453063"/>
                <a:gd name="connsiteX59" fmla="*/ 619125 w 2271713"/>
                <a:gd name="connsiteY59" fmla="*/ 1395413 h 5453063"/>
                <a:gd name="connsiteX60" fmla="*/ 523875 w 2271713"/>
                <a:gd name="connsiteY60" fmla="*/ 1600200 h 5453063"/>
                <a:gd name="connsiteX61" fmla="*/ 357188 w 2271713"/>
                <a:gd name="connsiteY61" fmla="*/ 1747838 h 5453063"/>
                <a:gd name="connsiteX62" fmla="*/ 161925 w 2271713"/>
                <a:gd name="connsiteY62" fmla="*/ 1938338 h 5453063"/>
                <a:gd name="connsiteX63" fmla="*/ 152400 w 2271713"/>
                <a:gd name="connsiteY63" fmla="*/ 1981200 h 5453063"/>
                <a:gd name="connsiteX64" fmla="*/ 133350 w 2271713"/>
                <a:gd name="connsiteY64" fmla="*/ 2176463 h 5453063"/>
                <a:gd name="connsiteX65" fmla="*/ 142875 w 2271713"/>
                <a:gd name="connsiteY65" fmla="*/ 2271713 h 5453063"/>
                <a:gd name="connsiteX66" fmla="*/ 23813 w 2271713"/>
                <a:gd name="connsiteY66" fmla="*/ 2128838 h 5453063"/>
                <a:gd name="connsiteX67" fmla="*/ 0 w 2271713"/>
                <a:gd name="connsiteY67" fmla="*/ 1824038 h 5453063"/>
                <a:gd name="connsiteX68" fmla="*/ 92869 w 2271713"/>
                <a:gd name="connsiteY68" fmla="*/ 1585913 h 5453063"/>
                <a:gd name="connsiteX69" fmla="*/ 230982 w 2271713"/>
                <a:gd name="connsiteY69" fmla="*/ 1345406 h 5453063"/>
                <a:gd name="connsiteX70" fmla="*/ 566738 w 2271713"/>
                <a:gd name="connsiteY70" fmla="*/ 1152525 h 5453063"/>
                <a:gd name="connsiteX71" fmla="*/ 585788 w 2271713"/>
                <a:gd name="connsiteY71" fmla="*/ 990600 h 5453063"/>
                <a:gd name="connsiteX72" fmla="*/ 585788 w 2271713"/>
                <a:gd name="connsiteY72" fmla="*/ 742950 h 5453063"/>
                <a:gd name="connsiteX73" fmla="*/ 676275 w 2271713"/>
                <a:gd name="connsiteY73" fmla="*/ 404813 h 5453063"/>
                <a:gd name="connsiteX74" fmla="*/ 866775 w 2271713"/>
                <a:gd name="connsiteY74" fmla="*/ 119063 h 5453063"/>
                <a:gd name="connsiteX75" fmla="*/ 1123950 w 2271713"/>
                <a:gd name="connsiteY75" fmla="*/ 0 h 5453063"/>
                <a:gd name="connsiteX76" fmla="*/ 1381125 w 2271713"/>
                <a:gd name="connsiteY76" fmla="*/ 85725 h 5453063"/>
                <a:gd name="connsiteX0" fmla="*/ 1378743 w 2269331"/>
                <a:gd name="connsiteY0" fmla="*/ 85725 h 5453063"/>
                <a:gd name="connsiteX1" fmla="*/ 1454943 w 2269331"/>
                <a:gd name="connsiteY1" fmla="*/ 200025 h 5453063"/>
                <a:gd name="connsiteX2" fmla="*/ 1440656 w 2269331"/>
                <a:gd name="connsiteY2" fmla="*/ 266700 h 5453063"/>
                <a:gd name="connsiteX3" fmla="*/ 1507331 w 2269331"/>
                <a:gd name="connsiteY3" fmla="*/ 466725 h 5453063"/>
                <a:gd name="connsiteX4" fmla="*/ 1493043 w 2269331"/>
                <a:gd name="connsiteY4" fmla="*/ 757238 h 5453063"/>
                <a:gd name="connsiteX5" fmla="*/ 1426368 w 2269331"/>
                <a:gd name="connsiteY5" fmla="*/ 928688 h 5453063"/>
                <a:gd name="connsiteX6" fmla="*/ 1578768 w 2269331"/>
                <a:gd name="connsiteY6" fmla="*/ 919163 h 5453063"/>
                <a:gd name="connsiteX7" fmla="*/ 1945481 w 2269331"/>
                <a:gd name="connsiteY7" fmla="*/ 1176338 h 5453063"/>
                <a:gd name="connsiteX8" fmla="*/ 2269331 w 2269331"/>
                <a:gd name="connsiteY8" fmla="*/ 1504950 h 5453063"/>
                <a:gd name="connsiteX9" fmla="*/ 2269331 w 2269331"/>
                <a:gd name="connsiteY9" fmla="*/ 1552575 h 5453063"/>
                <a:gd name="connsiteX10" fmla="*/ 1959768 w 2269331"/>
                <a:gd name="connsiteY10" fmla="*/ 1871663 h 5453063"/>
                <a:gd name="connsiteX11" fmla="*/ 1807368 w 2269331"/>
                <a:gd name="connsiteY11" fmla="*/ 1995488 h 5453063"/>
                <a:gd name="connsiteX12" fmla="*/ 1721643 w 2269331"/>
                <a:gd name="connsiteY12" fmla="*/ 1947863 h 5453063"/>
                <a:gd name="connsiteX13" fmla="*/ 2035968 w 2269331"/>
                <a:gd name="connsiteY13" fmla="*/ 1528763 h 5453063"/>
                <a:gd name="connsiteX14" fmla="*/ 1693068 w 2269331"/>
                <a:gd name="connsiteY14" fmla="*/ 1252538 h 5453063"/>
                <a:gd name="connsiteX15" fmla="*/ 1650206 w 2269331"/>
                <a:gd name="connsiteY15" fmla="*/ 1428750 h 5453063"/>
                <a:gd name="connsiteX16" fmla="*/ 1593056 w 2269331"/>
                <a:gd name="connsiteY16" fmla="*/ 1566863 h 5453063"/>
                <a:gd name="connsiteX17" fmla="*/ 1626393 w 2269331"/>
                <a:gd name="connsiteY17" fmla="*/ 1800225 h 5453063"/>
                <a:gd name="connsiteX18" fmla="*/ 1745456 w 2269331"/>
                <a:gd name="connsiteY18" fmla="*/ 1990725 h 5453063"/>
                <a:gd name="connsiteX19" fmla="*/ 1821656 w 2269331"/>
                <a:gd name="connsiteY19" fmla="*/ 2105025 h 5453063"/>
                <a:gd name="connsiteX20" fmla="*/ 1988343 w 2269331"/>
                <a:gd name="connsiteY20" fmla="*/ 2428875 h 5453063"/>
                <a:gd name="connsiteX21" fmla="*/ 1988343 w 2269331"/>
                <a:gd name="connsiteY21" fmla="*/ 2795588 h 5453063"/>
                <a:gd name="connsiteX22" fmla="*/ 1854993 w 2269331"/>
                <a:gd name="connsiteY22" fmla="*/ 3167063 h 5453063"/>
                <a:gd name="connsiteX23" fmla="*/ 1788318 w 2269331"/>
                <a:gd name="connsiteY23" fmla="*/ 3624263 h 5453063"/>
                <a:gd name="connsiteX24" fmla="*/ 1493043 w 2269331"/>
                <a:gd name="connsiteY24" fmla="*/ 4500563 h 5453063"/>
                <a:gd name="connsiteX25" fmla="*/ 1402556 w 2269331"/>
                <a:gd name="connsiteY25" fmla="*/ 4824413 h 5453063"/>
                <a:gd name="connsiteX26" fmla="*/ 1583531 w 2269331"/>
                <a:gd name="connsiteY26" fmla="*/ 5129213 h 5453063"/>
                <a:gd name="connsiteX27" fmla="*/ 1726406 w 2269331"/>
                <a:gd name="connsiteY27" fmla="*/ 5219700 h 5453063"/>
                <a:gd name="connsiteX28" fmla="*/ 1731168 w 2269331"/>
                <a:gd name="connsiteY28" fmla="*/ 5243513 h 5453063"/>
                <a:gd name="connsiteX29" fmla="*/ 1640681 w 2269331"/>
                <a:gd name="connsiteY29" fmla="*/ 5262563 h 5453063"/>
                <a:gd name="connsiteX30" fmla="*/ 1402556 w 2269331"/>
                <a:gd name="connsiteY30" fmla="*/ 5143500 h 5453063"/>
                <a:gd name="connsiteX31" fmla="*/ 1331118 w 2269331"/>
                <a:gd name="connsiteY31" fmla="*/ 5167313 h 5453063"/>
                <a:gd name="connsiteX32" fmla="*/ 1240631 w 2269331"/>
                <a:gd name="connsiteY32" fmla="*/ 5110163 h 5453063"/>
                <a:gd name="connsiteX33" fmla="*/ 1235868 w 2269331"/>
                <a:gd name="connsiteY33" fmla="*/ 5224463 h 5453063"/>
                <a:gd name="connsiteX34" fmla="*/ 1097756 w 2269331"/>
                <a:gd name="connsiteY34" fmla="*/ 5453063 h 5453063"/>
                <a:gd name="connsiteX35" fmla="*/ 1035843 w 2269331"/>
                <a:gd name="connsiteY35" fmla="*/ 5453063 h 5453063"/>
                <a:gd name="connsiteX36" fmla="*/ 1021556 w 2269331"/>
                <a:gd name="connsiteY36" fmla="*/ 5148263 h 5453063"/>
                <a:gd name="connsiteX37" fmla="*/ 1183481 w 2269331"/>
                <a:gd name="connsiteY37" fmla="*/ 4848225 h 5453063"/>
                <a:gd name="connsiteX38" fmla="*/ 1269206 w 2269331"/>
                <a:gd name="connsiteY38" fmla="*/ 4095750 h 5453063"/>
                <a:gd name="connsiteX39" fmla="*/ 1416843 w 2269331"/>
                <a:gd name="connsiteY39" fmla="*/ 3509963 h 5453063"/>
                <a:gd name="connsiteX40" fmla="*/ 1259681 w 2269331"/>
                <a:gd name="connsiteY40" fmla="*/ 3328988 h 5453063"/>
                <a:gd name="connsiteX41" fmla="*/ 1145381 w 2269331"/>
                <a:gd name="connsiteY41" fmla="*/ 2981325 h 5453063"/>
                <a:gd name="connsiteX42" fmla="*/ 1064418 w 2269331"/>
                <a:gd name="connsiteY42" fmla="*/ 2671763 h 5453063"/>
                <a:gd name="connsiteX43" fmla="*/ 1126331 w 2269331"/>
                <a:gd name="connsiteY43" fmla="*/ 2085975 h 5453063"/>
                <a:gd name="connsiteX44" fmla="*/ 954881 w 2269331"/>
                <a:gd name="connsiteY44" fmla="*/ 1604963 h 5453063"/>
                <a:gd name="connsiteX45" fmla="*/ 850106 w 2269331"/>
                <a:gd name="connsiteY45" fmla="*/ 1490663 h 5453063"/>
                <a:gd name="connsiteX46" fmla="*/ 783431 w 2269331"/>
                <a:gd name="connsiteY46" fmla="*/ 2143125 h 5453063"/>
                <a:gd name="connsiteX47" fmla="*/ 959643 w 2269331"/>
                <a:gd name="connsiteY47" fmla="*/ 2586038 h 5453063"/>
                <a:gd name="connsiteX48" fmla="*/ 1002506 w 2269331"/>
                <a:gd name="connsiteY48" fmla="*/ 2790825 h 5453063"/>
                <a:gd name="connsiteX49" fmla="*/ 1064418 w 2269331"/>
                <a:gd name="connsiteY49" fmla="*/ 2843213 h 5453063"/>
                <a:gd name="connsiteX50" fmla="*/ 1064418 w 2269331"/>
                <a:gd name="connsiteY50" fmla="*/ 3071813 h 5453063"/>
                <a:gd name="connsiteX51" fmla="*/ 1021556 w 2269331"/>
                <a:gd name="connsiteY51" fmla="*/ 3167063 h 5453063"/>
                <a:gd name="connsiteX52" fmla="*/ 826293 w 2269331"/>
                <a:gd name="connsiteY52" fmla="*/ 3171825 h 5453063"/>
                <a:gd name="connsiteX53" fmla="*/ 764381 w 2269331"/>
                <a:gd name="connsiteY53" fmla="*/ 3062288 h 5453063"/>
                <a:gd name="connsiteX54" fmla="*/ 826293 w 2269331"/>
                <a:gd name="connsiteY54" fmla="*/ 2947988 h 5453063"/>
                <a:gd name="connsiteX55" fmla="*/ 902493 w 2269331"/>
                <a:gd name="connsiteY55" fmla="*/ 2957513 h 5453063"/>
                <a:gd name="connsiteX56" fmla="*/ 912018 w 2269331"/>
                <a:gd name="connsiteY56" fmla="*/ 2909888 h 5453063"/>
                <a:gd name="connsiteX57" fmla="*/ 735806 w 2269331"/>
                <a:gd name="connsiteY57" fmla="*/ 2481263 h 5453063"/>
                <a:gd name="connsiteX58" fmla="*/ 616743 w 2269331"/>
                <a:gd name="connsiteY58" fmla="*/ 2209800 h 5453063"/>
                <a:gd name="connsiteX59" fmla="*/ 616743 w 2269331"/>
                <a:gd name="connsiteY59" fmla="*/ 1395413 h 5453063"/>
                <a:gd name="connsiteX60" fmla="*/ 521493 w 2269331"/>
                <a:gd name="connsiteY60" fmla="*/ 1600200 h 5453063"/>
                <a:gd name="connsiteX61" fmla="*/ 354806 w 2269331"/>
                <a:gd name="connsiteY61" fmla="*/ 1747838 h 5453063"/>
                <a:gd name="connsiteX62" fmla="*/ 159543 w 2269331"/>
                <a:gd name="connsiteY62" fmla="*/ 1938338 h 5453063"/>
                <a:gd name="connsiteX63" fmla="*/ 150018 w 2269331"/>
                <a:gd name="connsiteY63" fmla="*/ 1981200 h 5453063"/>
                <a:gd name="connsiteX64" fmla="*/ 130968 w 2269331"/>
                <a:gd name="connsiteY64" fmla="*/ 2176463 h 5453063"/>
                <a:gd name="connsiteX65" fmla="*/ 140493 w 2269331"/>
                <a:gd name="connsiteY65" fmla="*/ 2271713 h 5453063"/>
                <a:gd name="connsiteX66" fmla="*/ 21431 w 2269331"/>
                <a:gd name="connsiteY66" fmla="*/ 2128838 h 5453063"/>
                <a:gd name="connsiteX67" fmla="*/ 0 w 2269331"/>
                <a:gd name="connsiteY67" fmla="*/ 1845469 h 5453063"/>
                <a:gd name="connsiteX68" fmla="*/ 90487 w 2269331"/>
                <a:gd name="connsiteY68" fmla="*/ 1585913 h 5453063"/>
                <a:gd name="connsiteX69" fmla="*/ 228600 w 2269331"/>
                <a:gd name="connsiteY69" fmla="*/ 1345406 h 5453063"/>
                <a:gd name="connsiteX70" fmla="*/ 564356 w 2269331"/>
                <a:gd name="connsiteY70" fmla="*/ 1152525 h 5453063"/>
                <a:gd name="connsiteX71" fmla="*/ 583406 w 2269331"/>
                <a:gd name="connsiteY71" fmla="*/ 990600 h 5453063"/>
                <a:gd name="connsiteX72" fmla="*/ 583406 w 2269331"/>
                <a:gd name="connsiteY72" fmla="*/ 742950 h 5453063"/>
                <a:gd name="connsiteX73" fmla="*/ 673893 w 2269331"/>
                <a:gd name="connsiteY73" fmla="*/ 404813 h 5453063"/>
                <a:gd name="connsiteX74" fmla="*/ 864393 w 2269331"/>
                <a:gd name="connsiteY74" fmla="*/ 119063 h 5453063"/>
                <a:gd name="connsiteX75" fmla="*/ 1121568 w 2269331"/>
                <a:gd name="connsiteY75" fmla="*/ 0 h 5453063"/>
                <a:gd name="connsiteX76" fmla="*/ 1378743 w 2269331"/>
                <a:gd name="connsiteY76" fmla="*/ 85725 h 5453063"/>
                <a:gd name="connsiteX0" fmla="*/ 1378743 w 2269331"/>
                <a:gd name="connsiteY0" fmla="*/ 85725 h 5453063"/>
                <a:gd name="connsiteX1" fmla="*/ 1454943 w 2269331"/>
                <a:gd name="connsiteY1" fmla="*/ 200025 h 5453063"/>
                <a:gd name="connsiteX2" fmla="*/ 1440656 w 2269331"/>
                <a:gd name="connsiteY2" fmla="*/ 266700 h 5453063"/>
                <a:gd name="connsiteX3" fmla="*/ 1507331 w 2269331"/>
                <a:gd name="connsiteY3" fmla="*/ 466725 h 5453063"/>
                <a:gd name="connsiteX4" fmla="*/ 1493043 w 2269331"/>
                <a:gd name="connsiteY4" fmla="*/ 757238 h 5453063"/>
                <a:gd name="connsiteX5" fmla="*/ 1426368 w 2269331"/>
                <a:gd name="connsiteY5" fmla="*/ 928688 h 5453063"/>
                <a:gd name="connsiteX6" fmla="*/ 1578768 w 2269331"/>
                <a:gd name="connsiteY6" fmla="*/ 919163 h 5453063"/>
                <a:gd name="connsiteX7" fmla="*/ 1945481 w 2269331"/>
                <a:gd name="connsiteY7" fmla="*/ 1176338 h 5453063"/>
                <a:gd name="connsiteX8" fmla="*/ 2269331 w 2269331"/>
                <a:gd name="connsiteY8" fmla="*/ 1504950 h 5453063"/>
                <a:gd name="connsiteX9" fmla="*/ 2269331 w 2269331"/>
                <a:gd name="connsiteY9" fmla="*/ 1552575 h 5453063"/>
                <a:gd name="connsiteX10" fmla="*/ 1959768 w 2269331"/>
                <a:gd name="connsiteY10" fmla="*/ 1871663 h 5453063"/>
                <a:gd name="connsiteX11" fmla="*/ 1807368 w 2269331"/>
                <a:gd name="connsiteY11" fmla="*/ 1995488 h 5453063"/>
                <a:gd name="connsiteX12" fmla="*/ 1721643 w 2269331"/>
                <a:gd name="connsiteY12" fmla="*/ 1947863 h 5453063"/>
                <a:gd name="connsiteX13" fmla="*/ 2035968 w 2269331"/>
                <a:gd name="connsiteY13" fmla="*/ 1528763 h 5453063"/>
                <a:gd name="connsiteX14" fmla="*/ 1693068 w 2269331"/>
                <a:gd name="connsiteY14" fmla="*/ 1252538 h 5453063"/>
                <a:gd name="connsiteX15" fmla="*/ 1650206 w 2269331"/>
                <a:gd name="connsiteY15" fmla="*/ 1428750 h 5453063"/>
                <a:gd name="connsiteX16" fmla="*/ 1593056 w 2269331"/>
                <a:gd name="connsiteY16" fmla="*/ 1566863 h 5453063"/>
                <a:gd name="connsiteX17" fmla="*/ 1626393 w 2269331"/>
                <a:gd name="connsiteY17" fmla="*/ 1800225 h 5453063"/>
                <a:gd name="connsiteX18" fmla="*/ 1745456 w 2269331"/>
                <a:gd name="connsiteY18" fmla="*/ 1990725 h 5453063"/>
                <a:gd name="connsiteX19" fmla="*/ 1821656 w 2269331"/>
                <a:gd name="connsiteY19" fmla="*/ 2105025 h 5453063"/>
                <a:gd name="connsiteX20" fmla="*/ 1988343 w 2269331"/>
                <a:gd name="connsiteY20" fmla="*/ 2428875 h 5453063"/>
                <a:gd name="connsiteX21" fmla="*/ 1988343 w 2269331"/>
                <a:gd name="connsiteY21" fmla="*/ 2795588 h 5453063"/>
                <a:gd name="connsiteX22" fmla="*/ 1854993 w 2269331"/>
                <a:gd name="connsiteY22" fmla="*/ 3167063 h 5453063"/>
                <a:gd name="connsiteX23" fmla="*/ 1788318 w 2269331"/>
                <a:gd name="connsiteY23" fmla="*/ 3624263 h 5453063"/>
                <a:gd name="connsiteX24" fmla="*/ 1493043 w 2269331"/>
                <a:gd name="connsiteY24" fmla="*/ 4500563 h 5453063"/>
                <a:gd name="connsiteX25" fmla="*/ 1402556 w 2269331"/>
                <a:gd name="connsiteY25" fmla="*/ 4824413 h 5453063"/>
                <a:gd name="connsiteX26" fmla="*/ 1583531 w 2269331"/>
                <a:gd name="connsiteY26" fmla="*/ 5129213 h 5453063"/>
                <a:gd name="connsiteX27" fmla="*/ 1726406 w 2269331"/>
                <a:gd name="connsiteY27" fmla="*/ 5219700 h 5453063"/>
                <a:gd name="connsiteX28" fmla="*/ 1731168 w 2269331"/>
                <a:gd name="connsiteY28" fmla="*/ 5243513 h 5453063"/>
                <a:gd name="connsiteX29" fmla="*/ 1640681 w 2269331"/>
                <a:gd name="connsiteY29" fmla="*/ 5262563 h 5453063"/>
                <a:gd name="connsiteX30" fmla="*/ 1402556 w 2269331"/>
                <a:gd name="connsiteY30" fmla="*/ 5143500 h 5453063"/>
                <a:gd name="connsiteX31" fmla="*/ 1331118 w 2269331"/>
                <a:gd name="connsiteY31" fmla="*/ 5167313 h 5453063"/>
                <a:gd name="connsiteX32" fmla="*/ 1240631 w 2269331"/>
                <a:gd name="connsiteY32" fmla="*/ 5110163 h 5453063"/>
                <a:gd name="connsiteX33" fmla="*/ 1235868 w 2269331"/>
                <a:gd name="connsiteY33" fmla="*/ 5224463 h 5453063"/>
                <a:gd name="connsiteX34" fmla="*/ 1097756 w 2269331"/>
                <a:gd name="connsiteY34" fmla="*/ 5453063 h 5453063"/>
                <a:gd name="connsiteX35" fmla="*/ 1035843 w 2269331"/>
                <a:gd name="connsiteY35" fmla="*/ 5453063 h 5453063"/>
                <a:gd name="connsiteX36" fmla="*/ 1021556 w 2269331"/>
                <a:gd name="connsiteY36" fmla="*/ 5148263 h 5453063"/>
                <a:gd name="connsiteX37" fmla="*/ 1183481 w 2269331"/>
                <a:gd name="connsiteY37" fmla="*/ 4848225 h 5453063"/>
                <a:gd name="connsiteX38" fmla="*/ 1269206 w 2269331"/>
                <a:gd name="connsiteY38" fmla="*/ 4095750 h 5453063"/>
                <a:gd name="connsiteX39" fmla="*/ 1416843 w 2269331"/>
                <a:gd name="connsiteY39" fmla="*/ 3509963 h 5453063"/>
                <a:gd name="connsiteX40" fmla="*/ 1259681 w 2269331"/>
                <a:gd name="connsiteY40" fmla="*/ 3328988 h 5453063"/>
                <a:gd name="connsiteX41" fmla="*/ 1145381 w 2269331"/>
                <a:gd name="connsiteY41" fmla="*/ 2981325 h 5453063"/>
                <a:gd name="connsiteX42" fmla="*/ 1064418 w 2269331"/>
                <a:gd name="connsiteY42" fmla="*/ 2671763 h 5453063"/>
                <a:gd name="connsiteX43" fmla="*/ 1126331 w 2269331"/>
                <a:gd name="connsiteY43" fmla="*/ 2085975 h 5453063"/>
                <a:gd name="connsiteX44" fmla="*/ 954881 w 2269331"/>
                <a:gd name="connsiteY44" fmla="*/ 1604963 h 5453063"/>
                <a:gd name="connsiteX45" fmla="*/ 850106 w 2269331"/>
                <a:gd name="connsiteY45" fmla="*/ 1490663 h 5453063"/>
                <a:gd name="connsiteX46" fmla="*/ 783431 w 2269331"/>
                <a:gd name="connsiteY46" fmla="*/ 2143125 h 5453063"/>
                <a:gd name="connsiteX47" fmla="*/ 959643 w 2269331"/>
                <a:gd name="connsiteY47" fmla="*/ 2586038 h 5453063"/>
                <a:gd name="connsiteX48" fmla="*/ 1002506 w 2269331"/>
                <a:gd name="connsiteY48" fmla="*/ 2790825 h 5453063"/>
                <a:gd name="connsiteX49" fmla="*/ 1064418 w 2269331"/>
                <a:gd name="connsiteY49" fmla="*/ 2843213 h 5453063"/>
                <a:gd name="connsiteX50" fmla="*/ 1064418 w 2269331"/>
                <a:gd name="connsiteY50" fmla="*/ 3071813 h 5453063"/>
                <a:gd name="connsiteX51" fmla="*/ 1021556 w 2269331"/>
                <a:gd name="connsiteY51" fmla="*/ 3167063 h 5453063"/>
                <a:gd name="connsiteX52" fmla="*/ 826293 w 2269331"/>
                <a:gd name="connsiteY52" fmla="*/ 3171825 h 5453063"/>
                <a:gd name="connsiteX53" fmla="*/ 764381 w 2269331"/>
                <a:gd name="connsiteY53" fmla="*/ 3062288 h 5453063"/>
                <a:gd name="connsiteX54" fmla="*/ 826293 w 2269331"/>
                <a:gd name="connsiteY54" fmla="*/ 2947988 h 5453063"/>
                <a:gd name="connsiteX55" fmla="*/ 902493 w 2269331"/>
                <a:gd name="connsiteY55" fmla="*/ 2957513 h 5453063"/>
                <a:gd name="connsiteX56" fmla="*/ 912018 w 2269331"/>
                <a:gd name="connsiteY56" fmla="*/ 2909888 h 5453063"/>
                <a:gd name="connsiteX57" fmla="*/ 735806 w 2269331"/>
                <a:gd name="connsiteY57" fmla="*/ 2481263 h 5453063"/>
                <a:gd name="connsiteX58" fmla="*/ 616743 w 2269331"/>
                <a:gd name="connsiteY58" fmla="*/ 2209800 h 5453063"/>
                <a:gd name="connsiteX59" fmla="*/ 616743 w 2269331"/>
                <a:gd name="connsiteY59" fmla="*/ 1395413 h 5453063"/>
                <a:gd name="connsiteX60" fmla="*/ 521493 w 2269331"/>
                <a:gd name="connsiteY60" fmla="*/ 1600200 h 5453063"/>
                <a:gd name="connsiteX61" fmla="*/ 354806 w 2269331"/>
                <a:gd name="connsiteY61" fmla="*/ 1747838 h 5453063"/>
                <a:gd name="connsiteX62" fmla="*/ 159543 w 2269331"/>
                <a:gd name="connsiteY62" fmla="*/ 1938338 h 5453063"/>
                <a:gd name="connsiteX63" fmla="*/ 150018 w 2269331"/>
                <a:gd name="connsiteY63" fmla="*/ 1981200 h 5453063"/>
                <a:gd name="connsiteX64" fmla="*/ 130968 w 2269331"/>
                <a:gd name="connsiteY64" fmla="*/ 2176463 h 5453063"/>
                <a:gd name="connsiteX65" fmla="*/ 140493 w 2269331"/>
                <a:gd name="connsiteY65" fmla="*/ 2271713 h 5453063"/>
                <a:gd name="connsiteX66" fmla="*/ 21431 w 2269331"/>
                <a:gd name="connsiteY66" fmla="*/ 2128838 h 5453063"/>
                <a:gd name="connsiteX67" fmla="*/ 0 w 2269331"/>
                <a:gd name="connsiteY67" fmla="*/ 1845469 h 5453063"/>
                <a:gd name="connsiteX68" fmla="*/ 90487 w 2269331"/>
                <a:gd name="connsiteY68" fmla="*/ 1585913 h 5453063"/>
                <a:gd name="connsiteX69" fmla="*/ 228600 w 2269331"/>
                <a:gd name="connsiteY69" fmla="*/ 1345406 h 5453063"/>
                <a:gd name="connsiteX70" fmla="*/ 564356 w 2269331"/>
                <a:gd name="connsiteY70" fmla="*/ 1152525 h 5453063"/>
                <a:gd name="connsiteX71" fmla="*/ 583406 w 2269331"/>
                <a:gd name="connsiteY71" fmla="*/ 990600 h 5453063"/>
                <a:gd name="connsiteX72" fmla="*/ 583406 w 2269331"/>
                <a:gd name="connsiteY72" fmla="*/ 742950 h 5453063"/>
                <a:gd name="connsiteX73" fmla="*/ 673893 w 2269331"/>
                <a:gd name="connsiteY73" fmla="*/ 404813 h 5453063"/>
                <a:gd name="connsiteX74" fmla="*/ 864393 w 2269331"/>
                <a:gd name="connsiteY74" fmla="*/ 119063 h 5453063"/>
                <a:gd name="connsiteX75" fmla="*/ 1121568 w 2269331"/>
                <a:gd name="connsiteY75" fmla="*/ 0 h 5453063"/>
                <a:gd name="connsiteX76" fmla="*/ 1378743 w 2269331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18280 w 2270768"/>
                <a:gd name="connsiteY39" fmla="*/ 3509963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65855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51543 w 2270768"/>
                <a:gd name="connsiteY45" fmla="*/ 1490663 h 5453063"/>
                <a:gd name="connsiteX46" fmla="*/ 784868 w 2270768"/>
                <a:gd name="connsiteY46" fmla="*/ 2143125 h 5453063"/>
                <a:gd name="connsiteX47" fmla="*/ 961080 w 2270768"/>
                <a:gd name="connsiteY47" fmla="*/ 2586038 h 5453063"/>
                <a:gd name="connsiteX48" fmla="*/ 1003943 w 2270768"/>
                <a:gd name="connsiteY48" fmla="*/ 2790825 h 5453063"/>
                <a:gd name="connsiteX49" fmla="*/ 1065855 w 2270768"/>
                <a:gd name="connsiteY49" fmla="*/ 2843213 h 5453063"/>
                <a:gd name="connsiteX50" fmla="*/ 1065855 w 2270768"/>
                <a:gd name="connsiteY50" fmla="*/ 3071813 h 5453063"/>
                <a:gd name="connsiteX51" fmla="*/ 1022993 w 2270768"/>
                <a:gd name="connsiteY51" fmla="*/ 3167063 h 5453063"/>
                <a:gd name="connsiteX52" fmla="*/ 827730 w 2270768"/>
                <a:gd name="connsiteY52" fmla="*/ 3171825 h 5453063"/>
                <a:gd name="connsiteX53" fmla="*/ 765818 w 2270768"/>
                <a:gd name="connsiteY53" fmla="*/ 3062288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37243 w 2270768"/>
                <a:gd name="connsiteY57" fmla="*/ 2481263 h 5453063"/>
                <a:gd name="connsiteX58" fmla="*/ 618180 w 2270768"/>
                <a:gd name="connsiteY58" fmla="*/ 2209800 h 5453063"/>
                <a:gd name="connsiteX59" fmla="*/ 618180 w 2270768"/>
                <a:gd name="connsiteY59" fmla="*/ 1395413 h 5453063"/>
                <a:gd name="connsiteX60" fmla="*/ 522930 w 2270768"/>
                <a:gd name="connsiteY60" fmla="*/ 1600200 h 5453063"/>
                <a:gd name="connsiteX61" fmla="*/ 356243 w 2270768"/>
                <a:gd name="connsiteY61" fmla="*/ 1747838 h 5453063"/>
                <a:gd name="connsiteX62" fmla="*/ 160980 w 2270768"/>
                <a:gd name="connsiteY62" fmla="*/ 1938338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71713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18280 w 2270768"/>
                <a:gd name="connsiteY39" fmla="*/ 3509963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65855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51543 w 2270768"/>
                <a:gd name="connsiteY45" fmla="*/ 1490663 h 5453063"/>
                <a:gd name="connsiteX46" fmla="*/ 784868 w 2270768"/>
                <a:gd name="connsiteY46" fmla="*/ 2143125 h 5453063"/>
                <a:gd name="connsiteX47" fmla="*/ 961080 w 2270768"/>
                <a:gd name="connsiteY47" fmla="*/ 2586038 h 5453063"/>
                <a:gd name="connsiteX48" fmla="*/ 1003943 w 2270768"/>
                <a:gd name="connsiteY48" fmla="*/ 2790825 h 5453063"/>
                <a:gd name="connsiteX49" fmla="*/ 1065855 w 2270768"/>
                <a:gd name="connsiteY49" fmla="*/ 2843213 h 5453063"/>
                <a:gd name="connsiteX50" fmla="*/ 1065855 w 2270768"/>
                <a:gd name="connsiteY50" fmla="*/ 3071813 h 5453063"/>
                <a:gd name="connsiteX51" fmla="*/ 1022993 w 2270768"/>
                <a:gd name="connsiteY51" fmla="*/ 3167063 h 5453063"/>
                <a:gd name="connsiteX52" fmla="*/ 827730 w 2270768"/>
                <a:gd name="connsiteY52" fmla="*/ 3171825 h 5453063"/>
                <a:gd name="connsiteX53" fmla="*/ 765818 w 2270768"/>
                <a:gd name="connsiteY53" fmla="*/ 3062288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37243 w 2270768"/>
                <a:gd name="connsiteY57" fmla="*/ 2481263 h 5453063"/>
                <a:gd name="connsiteX58" fmla="*/ 618180 w 2270768"/>
                <a:gd name="connsiteY58" fmla="*/ 2209800 h 5453063"/>
                <a:gd name="connsiteX59" fmla="*/ 618180 w 2270768"/>
                <a:gd name="connsiteY59" fmla="*/ 1395413 h 5453063"/>
                <a:gd name="connsiteX60" fmla="*/ 522930 w 2270768"/>
                <a:gd name="connsiteY60" fmla="*/ 1600200 h 5453063"/>
                <a:gd name="connsiteX61" fmla="*/ 356243 w 2270768"/>
                <a:gd name="connsiteY61" fmla="*/ 174783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71713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18280 w 2270768"/>
                <a:gd name="connsiteY39" fmla="*/ 3509963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65855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51543 w 2270768"/>
                <a:gd name="connsiteY45" fmla="*/ 1490663 h 5453063"/>
                <a:gd name="connsiteX46" fmla="*/ 784868 w 2270768"/>
                <a:gd name="connsiteY46" fmla="*/ 2143125 h 5453063"/>
                <a:gd name="connsiteX47" fmla="*/ 961080 w 2270768"/>
                <a:gd name="connsiteY47" fmla="*/ 2586038 h 5453063"/>
                <a:gd name="connsiteX48" fmla="*/ 1003943 w 2270768"/>
                <a:gd name="connsiteY48" fmla="*/ 2790825 h 5453063"/>
                <a:gd name="connsiteX49" fmla="*/ 1065855 w 2270768"/>
                <a:gd name="connsiteY49" fmla="*/ 2843213 h 5453063"/>
                <a:gd name="connsiteX50" fmla="*/ 1065855 w 2270768"/>
                <a:gd name="connsiteY50" fmla="*/ 3071813 h 5453063"/>
                <a:gd name="connsiteX51" fmla="*/ 1022993 w 2270768"/>
                <a:gd name="connsiteY51" fmla="*/ 3167063 h 5453063"/>
                <a:gd name="connsiteX52" fmla="*/ 827730 w 2270768"/>
                <a:gd name="connsiteY52" fmla="*/ 3171825 h 5453063"/>
                <a:gd name="connsiteX53" fmla="*/ 765818 w 2270768"/>
                <a:gd name="connsiteY53" fmla="*/ 3062288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37243 w 2270768"/>
                <a:gd name="connsiteY57" fmla="*/ 2481263 h 5453063"/>
                <a:gd name="connsiteX58" fmla="*/ 618180 w 2270768"/>
                <a:gd name="connsiteY58" fmla="*/ 2209800 h 5453063"/>
                <a:gd name="connsiteX59" fmla="*/ 618180 w 2270768"/>
                <a:gd name="connsiteY59" fmla="*/ 1395413 h 5453063"/>
                <a:gd name="connsiteX60" fmla="*/ 522930 w 2270768"/>
                <a:gd name="connsiteY60" fmla="*/ 1600200 h 5453063"/>
                <a:gd name="connsiteX61" fmla="*/ 356243 w 2270768"/>
                <a:gd name="connsiteY61" fmla="*/ 174783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71713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18280 w 2270768"/>
                <a:gd name="connsiteY39" fmla="*/ 3509963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65855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51543 w 2270768"/>
                <a:gd name="connsiteY45" fmla="*/ 1490663 h 5453063"/>
                <a:gd name="connsiteX46" fmla="*/ 784868 w 2270768"/>
                <a:gd name="connsiteY46" fmla="*/ 2143125 h 5453063"/>
                <a:gd name="connsiteX47" fmla="*/ 961080 w 2270768"/>
                <a:gd name="connsiteY47" fmla="*/ 2586038 h 5453063"/>
                <a:gd name="connsiteX48" fmla="*/ 1003943 w 2270768"/>
                <a:gd name="connsiteY48" fmla="*/ 2790825 h 5453063"/>
                <a:gd name="connsiteX49" fmla="*/ 1065855 w 2270768"/>
                <a:gd name="connsiteY49" fmla="*/ 2843213 h 5453063"/>
                <a:gd name="connsiteX50" fmla="*/ 1065855 w 2270768"/>
                <a:gd name="connsiteY50" fmla="*/ 3071813 h 5453063"/>
                <a:gd name="connsiteX51" fmla="*/ 1022993 w 2270768"/>
                <a:gd name="connsiteY51" fmla="*/ 3167063 h 5453063"/>
                <a:gd name="connsiteX52" fmla="*/ 827730 w 2270768"/>
                <a:gd name="connsiteY52" fmla="*/ 3171825 h 5453063"/>
                <a:gd name="connsiteX53" fmla="*/ 765818 w 2270768"/>
                <a:gd name="connsiteY53" fmla="*/ 3062288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37243 w 2270768"/>
                <a:gd name="connsiteY57" fmla="*/ 2481263 h 5453063"/>
                <a:gd name="connsiteX58" fmla="*/ 618180 w 2270768"/>
                <a:gd name="connsiteY58" fmla="*/ 2209800 h 5453063"/>
                <a:gd name="connsiteX59" fmla="*/ 618180 w 2270768"/>
                <a:gd name="connsiteY59" fmla="*/ 1395413 h 5453063"/>
                <a:gd name="connsiteX60" fmla="*/ 522930 w 2270768"/>
                <a:gd name="connsiteY60" fmla="*/ 1600200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71713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18280 w 2270768"/>
                <a:gd name="connsiteY39" fmla="*/ 3509963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65855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51543 w 2270768"/>
                <a:gd name="connsiteY45" fmla="*/ 1490663 h 5453063"/>
                <a:gd name="connsiteX46" fmla="*/ 784868 w 2270768"/>
                <a:gd name="connsiteY46" fmla="*/ 2143125 h 5453063"/>
                <a:gd name="connsiteX47" fmla="*/ 961080 w 2270768"/>
                <a:gd name="connsiteY47" fmla="*/ 2586038 h 5453063"/>
                <a:gd name="connsiteX48" fmla="*/ 1003943 w 2270768"/>
                <a:gd name="connsiteY48" fmla="*/ 2790825 h 5453063"/>
                <a:gd name="connsiteX49" fmla="*/ 1065855 w 2270768"/>
                <a:gd name="connsiteY49" fmla="*/ 2843213 h 5453063"/>
                <a:gd name="connsiteX50" fmla="*/ 1065855 w 2270768"/>
                <a:gd name="connsiteY50" fmla="*/ 3071813 h 5453063"/>
                <a:gd name="connsiteX51" fmla="*/ 1022993 w 2270768"/>
                <a:gd name="connsiteY51" fmla="*/ 3167063 h 5453063"/>
                <a:gd name="connsiteX52" fmla="*/ 827730 w 2270768"/>
                <a:gd name="connsiteY52" fmla="*/ 3171825 h 5453063"/>
                <a:gd name="connsiteX53" fmla="*/ 765818 w 2270768"/>
                <a:gd name="connsiteY53" fmla="*/ 3062288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37243 w 2270768"/>
                <a:gd name="connsiteY57" fmla="*/ 2481263 h 5453063"/>
                <a:gd name="connsiteX58" fmla="*/ 618180 w 2270768"/>
                <a:gd name="connsiteY58" fmla="*/ 2209800 h 5453063"/>
                <a:gd name="connsiteX59" fmla="*/ 618180 w 2270768"/>
                <a:gd name="connsiteY59" fmla="*/ 1395413 h 5453063"/>
                <a:gd name="connsiteX60" fmla="*/ 522930 w 2270768"/>
                <a:gd name="connsiteY60" fmla="*/ 1600200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71713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18280 w 2270768"/>
                <a:gd name="connsiteY39" fmla="*/ 3509963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65855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51543 w 2270768"/>
                <a:gd name="connsiteY45" fmla="*/ 1490663 h 5453063"/>
                <a:gd name="connsiteX46" fmla="*/ 784868 w 2270768"/>
                <a:gd name="connsiteY46" fmla="*/ 2143125 h 5453063"/>
                <a:gd name="connsiteX47" fmla="*/ 961080 w 2270768"/>
                <a:gd name="connsiteY47" fmla="*/ 2586038 h 5453063"/>
                <a:gd name="connsiteX48" fmla="*/ 1003943 w 2270768"/>
                <a:gd name="connsiteY48" fmla="*/ 2790825 h 5453063"/>
                <a:gd name="connsiteX49" fmla="*/ 1065855 w 2270768"/>
                <a:gd name="connsiteY49" fmla="*/ 2843213 h 5453063"/>
                <a:gd name="connsiteX50" fmla="*/ 1065855 w 2270768"/>
                <a:gd name="connsiteY50" fmla="*/ 3071813 h 5453063"/>
                <a:gd name="connsiteX51" fmla="*/ 1022993 w 2270768"/>
                <a:gd name="connsiteY51" fmla="*/ 3167063 h 5453063"/>
                <a:gd name="connsiteX52" fmla="*/ 827730 w 2270768"/>
                <a:gd name="connsiteY52" fmla="*/ 3171825 h 5453063"/>
                <a:gd name="connsiteX53" fmla="*/ 765818 w 2270768"/>
                <a:gd name="connsiteY53" fmla="*/ 3062288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37243 w 2270768"/>
                <a:gd name="connsiteY57" fmla="*/ 2481263 h 5453063"/>
                <a:gd name="connsiteX58" fmla="*/ 618180 w 2270768"/>
                <a:gd name="connsiteY58" fmla="*/ 2209800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71713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18280 w 2270768"/>
                <a:gd name="connsiteY39" fmla="*/ 3509963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65855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51543 w 2270768"/>
                <a:gd name="connsiteY45" fmla="*/ 1490663 h 5453063"/>
                <a:gd name="connsiteX46" fmla="*/ 784868 w 2270768"/>
                <a:gd name="connsiteY46" fmla="*/ 2143125 h 5453063"/>
                <a:gd name="connsiteX47" fmla="*/ 961080 w 2270768"/>
                <a:gd name="connsiteY47" fmla="*/ 2586038 h 5453063"/>
                <a:gd name="connsiteX48" fmla="*/ 1003943 w 2270768"/>
                <a:gd name="connsiteY48" fmla="*/ 2790825 h 5453063"/>
                <a:gd name="connsiteX49" fmla="*/ 1065855 w 2270768"/>
                <a:gd name="connsiteY49" fmla="*/ 2843213 h 5453063"/>
                <a:gd name="connsiteX50" fmla="*/ 1065855 w 2270768"/>
                <a:gd name="connsiteY50" fmla="*/ 3071813 h 5453063"/>
                <a:gd name="connsiteX51" fmla="*/ 1022993 w 2270768"/>
                <a:gd name="connsiteY51" fmla="*/ 3167063 h 5453063"/>
                <a:gd name="connsiteX52" fmla="*/ 827730 w 2270768"/>
                <a:gd name="connsiteY52" fmla="*/ 3171825 h 5453063"/>
                <a:gd name="connsiteX53" fmla="*/ 765818 w 2270768"/>
                <a:gd name="connsiteY53" fmla="*/ 3062288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37243 w 2270768"/>
                <a:gd name="connsiteY57" fmla="*/ 2481263 h 5453063"/>
                <a:gd name="connsiteX58" fmla="*/ 618180 w 2270768"/>
                <a:gd name="connsiteY58" fmla="*/ 2209800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18280 w 2270768"/>
                <a:gd name="connsiteY39" fmla="*/ 3509963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65855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51543 w 2270768"/>
                <a:gd name="connsiteY45" fmla="*/ 1490663 h 5453063"/>
                <a:gd name="connsiteX46" fmla="*/ 784868 w 2270768"/>
                <a:gd name="connsiteY46" fmla="*/ 2143125 h 5453063"/>
                <a:gd name="connsiteX47" fmla="*/ 961080 w 2270768"/>
                <a:gd name="connsiteY47" fmla="*/ 2586038 h 5453063"/>
                <a:gd name="connsiteX48" fmla="*/ 1003943 w 2270768"/>
                <a:gd name="connsiteY48" fmla="*/ 2790825 h 5453063"/>
                <a:gd name="connsiteX49" fmla="*/ 1065855 w 2270768"/>
                <a:gd name="connsiteY49" fmla="*/ 2843213 h 5453063"/>
                <a:gd name="connsiteX50" fmla="*/ 1065855 w 2270768"/>
                <a:gd name="connsiteY50" fmla="*/ 3071813 h 5453063"/>
                <a:gd name="connsiteX51" fmla="*/ 1022993 w 2270768"/>
                <a:gd name="connsiteY51" fmla="*/ 3167063 h 5453063"/>
                <a:gd name="connsiteX52" fmla="*/ 827730 w 2270768"/>
                <a:gd name="connsiteY52" fmla="*/ 3171825 h 5453063"/>
                <a:gd name="connsiteX53" fmla="*/ 765818 w 2270768"/>
                <a:gd name="connsiteY53" fmla="*/ 3062288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37243 w 2270768"/>
                <a:gd name="connsiteY57" fmla="*/ 2481263 h 5453063"/>
                <a:gd name="connsiteX58" fmla="*/ 618180 w 2270768"/>
                <a:gd name="connsiteY58" fmla="*/ 2209800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18280 w 2270768"/>
                <a:gd name="connsiteY39" fmla="*/ 3509963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65855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51543 w 2270768"/>
                <a:gd name="connsiteY45" fmla="*/ 1490663 h 5453063"/>
                <a:gd name="connsiteX46" fmla="*/ 784868 w 2270768"/>
                <a:gd name="connsiteY46" fmla="*/ 2143125 h 5453063"/>
                <a:gd name="connsiteX47" fmla="*/ 961080 w 2270768"/>
                <a:gd name="connsiteY47" fmla="*/ 2586038 h 5453063"/>
                <a:gd name="connsiteX48" fmla="*/ 1003943 w 2270768"/>
                <a:gd name="connsiteY48" fmla="*/ 2790825 h 5453063"/>
                <a:gd name="connsiteX49" fmla="*/ 1065855 w 2270768"/>
                <a:gd name="connsiteY49" fmla="*/ 2843213 h 5453063"/>
                <a:gd name="connsiteX50" fmla="*/ 1065855 w 2270768"/>
                <a:gd name="connsiteY50" fmla="*/ 3071813 h 5453063"/>
                <a:gd name="connsiteX51" fmla="*/ 1022993 w 2270768"/>
                <a:gd name="connsiteY51" fmla="*/ 3167063 h 5453063"/>
                <a:gd name="connsiteX52" fmla="*/ 827730 w 2270768"/>
                <a:gd name="connsiteY52" fmla="*/ 3171825 h 5453063"/>
                <a:gd name="connsiteX53" fmla="*/ 765818 w 2270768"/>
                <a:gd name="connsiteY53" fmla="*/ 3062288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37243 w 2270768"/>
                <a:gd name="connsiteY57" fmla="*/ 2481263 h 5453063"/>
                <a:gd name="connsiteX58" fmla="*/ 630086 w 2270768"/>
                <a:gd name="connsiteY58" fmla="*/ 2187178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18280 w 2270768"/>
                <a:gd name="connsiteY39" fmla="*/ 3509963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65855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51543 w 2270768"/>
                <a:gd name="connsiteY45" fmla="*/ 1490663 h 5453063"/>
                <a:gd name="connsiteX46" fmla="*/ 784868 w 2270768"/>
                <a:gd name="connsiteY46" fmla="*/ 2143125 h 5453063"/>
                <a:gd name="connsiteX47" fmla="*/ 961080 w 2270768"/>
                <a:gd name="connsiteY47" fmla="*/ 2586038 h 5453063"/>
                <a:gd name="connsiteX48" fmla="*/ 1003943 w 2270768"/>
                <a:gd name="connsiteY48" fmla="*/ 2790825 h 5453063"/>
                <a:gd name="connsiteX49" fmla="*/ 1065855 w 2270768"/>
                <a:gd name="connsiteY49" fmla="*/ 2843213 h 5453063"/>
                <a:gd name="connsiteX50" fmla="*/ 1065855 w 2270768"/>
                <a:gd name="connsiteY50" fmla="*/ 3071813 h 5453063"/>
                <a:gd name="connsiteX51" fmla="*/ 1022993 w 2270768"/>
                <a:gd name="connsiteY51" fmla="*/ 3167063 h 5453063"/>
                <a:gd name="connsiteX52" fmla="*/ 827730 w 2270768"/>
                <a:gd name="connsiteY52" fmla="*/ 3171825 h 5453063"/>
                <a:gd name="connsiteX53" fmla="*/ 765818 w 2270768"/>
                <a:gd name="connsiteY53" fmla="*/ 3062288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37243 w 2270768"/>
                <a:gd name="connsiteY57" fmla="*/ 2481263 h 5453063"/>
                <a:gd name="connsiteX58" fmla="*/ 639611 w 2270768"/>
                <a:gd name="connsiteY58" fmla="*/ 217646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18280 w 2270768"/>
                <a:gd name="connsiteY39" fmla="*/ 3509963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65855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51543 w 2270768"/>
                <a:gd name="connsiteY45" fmla="*/ 1490663 h 5453063"/>
                <a:gd name="connsiteX46" fmla="*/ 784868 w 2270768"/>
                <a:gd name="connsiteY46" fmla="*/ 2143125 h 5453063"/>
                <a:gd name="connsiteX47" fmla="*/ 961080 w 2270768"/>
                <a:gd name="connsiteY47" fmla="*/ 2586038 h 5453063"/>
                <a:gd name="connsiteX48" fmla="*/ 1003943 w 2270768"/>
                <a:gd name="connsiteY48" fmla="*/ 2790825 h 5453063"/>
                <a:gd name="connsiteX49" fmla="*/ 1065855 w 2270768"/>
                <a:gd name="connsiteY49" fmla="*/ 2843213 h 5453063"/>
                <a:gd name="connsiteX50" fmla="*/ 1065855 w 2270768"/>
                <a:gd name="connsiteY50" fmla="*/ 3071813 h 5453063"/>
                <a:gd name="connsiteX51" fmla="*/ 1022993 w 2270768"/>
                <a:gd name="connsiteY51" fmla="*/ 3167063 h 5453063"/>
                <a:gd name="connsiteX52" fmla="*/ 827730 w 2270768"/>
                <a:gd name="connsiteY52" fmla="*/ 3171825 h 5453063"/>
                <a:gd name="connsiteX53" fmla="*/ 765818 w 2270768"/>
                <a:gd name="connsiteY53" fmla="*/ 3062288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37243 w 2270768"/>
                <a:gd name="connsiteY57" fmla="*/ 2481263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18280 w 2270768"/>
                <a:gd name="connsiteY39" fmla="*/ 3509963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65855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51543 w 2270768"/>
                <a:gd name="connsiteY45" fmla="*/ 1490663 h 5453063"/>
                <a:gd name="connsiteX46" fmla="*/ 784868 w 2270768"/>
                <a:gd name="connsiteY46" fmla="*/ 2143125 h 5453063"/>
                <a:gd name="connsiteX47" fmla="*/ 961080 w 2270768"/>
                <a:gd name="connsiteY47" fmla="*/ 2586038 h 5453063"/>
                <a:gd name="connsiteX48" fmla="*/ 1003943 w 2270768"/>
                <a:gd name="connsiteY48" fmla="*/ 2790825 h 5453063"/>
                <a:gd name="connsiteX49" fmla="*/ 1065855 w 2270768"/>
                <a:gd name="connsiteY49" fmla="*/ 2843213 h 5453063"/>
                <a:gd name="connsiteX50" fmla="*/ 1065855 w 2270768"/>
                <a:gd name="connsiteY50" fmla="*/ 3071813 h 5453063"/>
                <a:gd name="connsiteX51" fmla="*/ 1022993 w 2270768"/>
                <a:gd name="connsiteY51" fmla="*/ 3167063 h 5453063"/>
                <a:gd name="connsiteX52" fmla="*/ 827730 w 2270768"/>
                <a:gd name="connsiteY52" fmla="*/ 3171825 h 5453063"/>
                <a:gd name="connsiteX53" fmla="*/ 765818 w 2270768"/>
                <a:gd name="connsiteY53" fmla="*/ 3062288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37243 w 2270768"/>
                <a:gd name="connsiteY57" fmla="*/ 2481263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18280 w 2270768"/>
                <a:gd name="connsiteY39" fmla="*/ 3509963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65855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51543 w 2270768"/>
                <a:gd name="connsiteY45" fmla="*/ 1490663 h 5453063"/>
                <a:gd name="connsiteX46" fmla="*/ 784868 w 2270768"/>
                <a:gd name="connsiteY46" fmla="*/ 2143125 h 5453063"/>
                <a:gd name="connsiteX47" fmla="*/ 961080 w 2270768"/>
                <a:gd name="connsiteY47" fmla="*/ 2586038 h 5453063"/>
                <a:gd name="connsiteX48" fmla="*/ 1003943 w 2270768"/>
                <a:gd name="connsiteY48" fmla="*/ 2790825 h 5453063"/>
                <a:gd name="connsiteX49" fmla="*/ 1065855 w 2270768"/>
                <a:gd name="connsiteY49" fmla="*/ 2843213 h 5453063"/>
                <a:gd name="connsiteX50" fmla="*/ 1065855 w 2270768"/>
                <a:gd name="connsiteY50" fmla="*/ 3071813 h 5453063"/>
                <a:gd name="connsiteX51" fmla="*/ 1022993 w 2270768"/>
                <a:gd name="connsiteY51" fmla="*/ 3167063 h 5453063"/>
                <a:gd name="connsiteX52" fmla="*/ 827730 w 2270768"/>
                <a:gd name="connsiteY52" fmla="*/ 3171825 h 5453063"/>
                <a:gd name="connsiteX53" fmla="*/ 765818 w 2270768"/>
                <a:gd name="connsiteY53" fmla="*/ 3062288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18280 w 2270768"/>
                <a:gd name="connsiteY39" fmla="*/ 3509963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65855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51543 w 2270768"/>
                <a:gd name="connsiteY45" fmla="*/ 1490663 h 5453063"/>
                <a:gd name="connsiteX46" fmla="*/ 784868 w 2270768"/>
                <a:gd name="connsiteY46" fmla="*/ 2143125 h 5453063"/>
                <a:gd name="connsiteX47" fmla="*/ 961080 w 2270768"/>
                <a:gd name="connsiteY47" fmla="*/ 2586038 h 5453063"/>
                <a:gd name="connsiteX48" fmla="*/ 1003943 w 2270768"/>
                <a:gd name="connsiteY48" fmla="*/ 2790825 h 5453063"/>
                <a:gd name="connsiteX49" fmla="*/ 1065855 w 2270768"/>
                <a:gd name="connsiteY49" fmla="*/ 2843213 h 5453063"/>
                <a:gd name="connsiteX50" fmla="*/ 1065855 w 2270768"/>
                <a:gd name="connsiteY50" fmla="*/ 3071813 h 5453063"/>
                <a:gd name="connsiteX51" fmla="*/ 1022993 w 2270768"/>
                <a:gd name="connsiteY51" fmla="*/ 3167063 h 5453063"/>
                <a:gd name="connsiteX52" fmla="*/ 827730 w 2270768"/>
                <a:gd name="connsiteY52" fmla="*/ 3171825 h 5453063"/>
                <a:gd name="connsiteX53" fmla="*/ 765818 w 2270768"/>
                <a:gd name="connsiteY53" fmla="*/ 3062288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18280 w 2270768"/>
                <a:gd name="connsiteY39" fmla="*/ 3509963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65855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51543 w 2270768"/>
                <a:gd name="connsiteY45" fmla="*/ 1490663 h 5453063"/>
                <a:gd name="connsiteX46" fmla="*/ 784868 w 2270768"/>
                <a:gd name="connsiteY46" fmla="*/ 2143125 h 5453063"/>
                <a:gd name="connsiteX47" fmla="*/ 961080 w 2270768"/>
                <a:gd name="connsiteY47" fmla="*/ 2586038 h 5453063"/>
                <a:gd name="connsiteX48" fmla="*/ 1003943 w 2270768"/>
                <a:gd name="connsiteY48" fmla="*/ 2790825 h 5453063"/>
                <a:gd name="connsiteX49" fmla="*/ 1065855 w 2270768"/>
                <a:gd name="connsiteY49" fmla="*/ 2843213 h 5453063"/>
                <a:gd name="connsiteX50" fmla="*/ 1065855 w 2270768"/>
                <a:gd name="connsiteY50" fmla="*/ 3071813 h 5453063"/>
                <a:gd name="connsiteX51" fmla="*/ 1022993 w 2270768"/>
                <a:gd name="connsiteY51" fmla="*/ 3167063 h 5453063"/>
                <a:gd name="connsiteX52" fmla="*/ 827730 w 2270768"/>
                <a:gd name="connsiteY52" fmla="*/ 3171825 h 5453063"/>
                <a:gd name="connsiteX53" fmla="*/ 765818 w 2270768"/>
                <a:gd name="connsiteY53" fmla="*/ 3062288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18280 w 2270768"/>
                <a:gd name="connsiteY39" fmla="*/ 3509963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65855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51543 w 2270768"/>
                <a:gd name="connsiteY45" fmla="*/ 1490663 h 5453063"/>
                <a:gd name="connsiteX46" fmla="*/ 784868 w 2270768"/>
                <a:gd name="connsiteY46" fmla="*/ 2143125 h 5453063"/>
                <a:gd name="connsiteX47" fmla="*/ 961080 w 2270768"/>
                <a:gd name="connsiteY47" fmla="*/ 2586038 h 5453063"/>
                <a:gd name="connsiteX48" fmla="*/ 1003943 w 2270768"/>
                <a:gd name="connsiteY48" fmla="*/ 2790825 h 5453063"/>
                <a:gd name="connsiteX49" fmla="*/ 1065855 w 2270768"/>
                <a:gd name="connsiteY49" fmla="*/ 2843213 h 5453063"/>
                <a:gd name="connsiteX50" fmla="*/ 1065855 w 2270768"/>
                <a:gd name="connsiteY50" fmla="*/ 3071813 h 5453063"/>
                <a:gd name="connsiteX51" fmla="*/ 1022993 w 2270768"/>
                <a:gd name="connsiteY51" fmla="*/ 3167063 h 5453063"/>
                <a:gd name="connsiteX52" fmla="*/ 827730 w 2270768"/>
                <a:gd name="connsiteY52" fmla="*/ 3171825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18280 w 2270768"/>
                <a:gd name="connsiteY39" fmla="*/ 3509963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65855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51543 w 2270768"/>
                <a:gd name="connsiteY45" fmla="*/ 1490663 h 5453063"/>
                <a:gd name="connsiteX46" fmla="*/ 784868 w 2270768"/>
                <a:gd name="connsiteY46" fmla="*/ 2143125 h 5453063"/>
                <a:gd name="connsiteX47" fmla="*/ 961080 w 2270768"/>
                <a:gd name="connsiteY47" fmla="*/ 2586038 h 5453063"/>
                <a:gd name="connsiteX48" fmla="*/ 1003943 w 2270768"/>
                <a:gd name="connsiteY48" fmla="*/ 2790825 h 5453063"/>
                <a:gd name="connsiteX49" fmla="*/ 1065855 w 2270768"/>
                <a:gd name="connsiteY49" fmla="*/ 2843213 h 5453063"/>
                <a:gd name="connsiteX50" fmla="*/ 1065855 w 2270768"/>
                <a:gd name="connsiteY50" fmla="*/ 3071813 h 5453063"/>
                <a:gd name="connsiteX51" fmla="*/ 1022993 w 2270768"/>
                <a:gd name="connsiteY51" fmla="*/ 3167063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18280 w 2270768"/>
                <a:gd name="connsiteY39" fmla="*/ 3509963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65855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51543 w 2270768"/>
                <a:gd name="connsiteY45" fmla="*/ 1490663 h 5453063"/>
                <a:gd name="connsiteX46" fmla="*/ 784868 w 2270768"/>
                <a:gd name="connsiteY46" fmla="*/ 2143125 h 5453063"/>
                <a:gd name="connsiteX47" fmla="*/ 961080 w 2270768"/>
                <a:gd name="connsiteY47" fmla="*/ 2586038 h 5453063"/>
                <a:gd name="connsiteX48" fmla="*/ 1003943 w 2270768"/>
                <a:gd name="connsiteY48" fmla="*/ 2790825 h 5453063"/>
                <a:gd name="connsiteX49" fmla="*/ 1065855 w 2270768"/>
                <a:gd name="connsiteY49" fmla="*/ 2843213 h 5453063"/>
                <a:gd name="connsiteX50" fmla="*/ 1065855 w 2270768"/>
                <a:gd name="connsiteY50" fmla="*/ 3071813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18280 w 2270768"/>
                <a:gd name="connsiteY39" fmla="*/ 3509963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65855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51543 w 2270768"/>
                <a:gd name="connsiteY45" fmla="*/ 1490663 h 5453063"/>
                <a:gd name="connsiteX46" fmla="*/ 784868 w 2270768"/>
                <a:gd name="connsiteY46" fmla="*/ 2143125 h 5453063"/>
                <a:gd name="connsiteX47" fmla="*/ 961080 w 2270768"/>
                <a:gd name="connsiteY47" fmla="*/ 2586038 h 5453063"/>
                <a:gd name="connsiteX48" fmla="*/ 1003943 w 2270768"/>
                <a:gd name="connsiteY48" fmla="*/ 2790825 h 5453063"/>
                <a:gd name="connsiteX49" fmla="*/ 1065855 w 2270768"/>
                <a:gd name="connsiteY49" fmla="*/ 2843213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18280 w 2270768"/>
                <a:gd name="connsiteY39" fmla="*/ 3509963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65855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51543 w 2270768"/>
                <a:gd name="connsiteY45" fmla="*/ 1490663 h 5453063"/>
                <a:gd name="connsiteX46" fmla="*/ 784868 w 2270768"/>
                <a:gd name="connsiteY46" fmla="*/ 2143125 h 5453063"/>
                <a:gd name="connsiteX47" fmla="*/ 961080 w 2270768"/>
                <a:gd name="connsiteY47" fmla="*/ 2586038 h 5453063"/>
                <a:gd name="connsiteX48" fmla="*/ 1003943 w 2270768"/>
                <a:gd name="connsiteY48" fmla="*/ 2790825 h 5453063"/>
                <a:gd name="connsiteX49" fmla="*/ 10301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18280 w 2270768"/>
                <a:gd name="connsiteY39" fmla="*/ 3509963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65855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51543 w 2270768"/>
                <a:gd name="connsiteY45" fmla="*/ 1490663 h 5453063"/>
                <a:gd name="connsiteX46" fmla="*/ 784868 w 2270768"/>
                <a:gd name="connsiteY46" fmla="*/ 2143125 h 5453063"/>
                <a:gd name="connsiteX47" fmla="*/ 961080 w 2270768"/>
                <a:gd name="connsiteY47" fmla="*/ 2586038 h 5453063"/>
                <a:gd name="connsiteX48" fmla="*/ 1003943 w 2270768"/>
                <a:gd name="connsiteY48" fmla="*/ 2790825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18280 w 2270768"/>
                <a:gd name="connsiteY39" fmla="*/ 3509963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65855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51543 w 2270768"/>
                <a:gd name="connsiteY45" fmla="*/ 1490663 h 5453063"/>
                <a:gd name="connsiteX46" fmla="*/ 784868 w 2270768"/>
                <a:gd name="connsiteY46" fmla="*/ 2143125 h 5453063"/>
                <a:gd name="connsiteX47" fmla="*/ 940839 w 2270768"/>
                <a:gd name="connsiteY47" fmla="*/ 2588419 h 5453063"/>
                <a:gd name="connsiteX48" fmla="*/ 1003943 w 2270768"/>
                <a:gd name="connsiteY48" fmla="*/ 2790825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18280 w 2270768"/>
                <a:gd name="connsiteY39" fmla="*/ 3509963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65855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51543 w 2270768"/>
                <a:gd name="connsiteY45" fmla="*/ 1490663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1003943 w 2270768"/>
                <a:gd name="connsiteY48" fmla="*/ 2790825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18280 w 2270768"/>
                <a:gd name="connsiteY39" fmla="*/ 3509963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65855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51543 w 2270768"/>
                <a:gd name="connsiteY45" fmla="*/ 1490663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18280 w 2270768"/>
                <a:gd name="connsiteY39" fmla="*/ 3509963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51543 w 2270768"/>
                <a:gd name="connsiteY45" fmla="*/ 1490663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18280 w 2270768"/>
                <a:gd name="connsiteY39" fmla="*/ 3509963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51543 w 2270768"/>
                <a:gd name="connsiteY45" fmla="*/ 1490663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51543 w 2270768"/>
                <a:gd name="connsiteY45" fmla="*/ 1490663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47972 w 2270768"/>
                <a:gd name="connsiteY45" fmla="*/ 1459707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84880 w 2270768"/>
                <a:gd name="connsiteY74" fmla="*/ 132160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56367 w 2270768"/>
                <a:gd name="connsiteY0" fmla="*/ 6667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37331 w 2270768"/>
                <a:gd name="connsiteY2" fmla="*/ 28455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1871 w 2270768"/>
                <a:gd name="connsiteY16" fmla="*/ 1570434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89730 w 2270768"/>
                <a:gd name="connsiteY16" fmla="*/ 1571625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89730 w 2270768"/>
                <a:gd name="connsiteY16" fmla="*/ 1571625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02827 w 2270768"/>
                <a:gd name="connsiteY17" fmla="*/ 181927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13568 w 2270768"/>
                <a:gd name="connsiteY11" fmla="*/ 2013348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13568 w 2270768"/>
                <a:gd name="connsiteY11" fmla="*/ 2013348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15949 w 2270768"/>
                <a:gd name="connsiteY18" fmla="*/ 1999060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13568 w 2270768"/>
                <a:gd name="connsiteY11" fmla="*/ 2013348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15949 w 2270768"/>
                <a:gd name="connsiteY18" fmla="*/ 1999060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13568 w 2270768"/>
                <a:gd name="connsiteY11" fmla="*/ 2013348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15949 w 2270768"/>
                <a:gd name="connsiteY18" fmla="*/ 1999060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13568 w 2270768"/>
                <a:gd name="connsiteY11" fmla="*/ 2013348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07614 w 2270768"/>
                <a:gd name="connsiteY18" fmla="*/ 1995488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13568 w 2270768"/>
                <a:gd name="connsiteY11" fmla="*/ 2013348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794517 w 2270768"/>
                <a:gd name="connsiteY18" fmla="*/ 2035969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20711 w 2270768"/>
                <a:gd name="connsiteY11" fmla="*/ 1999061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794517 w 2270768"/>
                <a:gd name="connsiteY18" fmla="*/ 2035969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20711 w 2270768"/>
                <a:gd name="connsiteY11" fmla="*/ 1999061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17139 w 2270768"/>
                <a:gd name="connsiteY18" fmla="*/ 1997869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20711 w 2270768"/>
                <a:gd name="connsiteY11" fmla="*/ 1999061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17139 w 2270768"/>
                <a:gd name="connsiteY18" fmla="*/ 1997869 h 5453063"/>
                <a:gd name="connsiteX19" fmla="*/ 1823093 w 2270768"/>
                <a:gd name="connsiteY19" fmla="*/ 2105025 h 5453063"/>
                <a:gd name="connsiteX20" fmla="*/ 1983827 w 2270768"/>
                <a:gd name="connsiteY20" fmla="*/ 2416969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20711 w 2270768"/>
                <a:gd name="connsiteY11" fmla="*/ 1999061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17139 w 2270768"/>
                <a:gd name="connsiteY18" fmla="*/ 1997869 h 5453063"/>
                <a:gd name="connsiteX19" fmla="*/ 1823093 w 2270768"/>
                <a:gd name="connsiteY19" fmla="*/ 2105025 h 5453063"/>
                <a:gd name="connsiteX20" fmla="*/ 1983827 w 2270768"/>
                <a:gd name="connsiteY20" fmla="*/ 2416969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20711 w 2270768"/>
                <a:gd name="connsiteY11" fmla="*/ 1999061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17139 w 2270768"/>
                <a:gd name="connsiteY18" fmla="*/ 1997869 h 5453063"/>
                <a:gd name="connsiteX19" fmla="*/ 1823093 w 2270768"/>
                <a:gd name="connsiteY19" fmla="*/ 2105025 h 5453063"/>
                <a:gd name="connsiteX20" fmla="*/ 1983827 w 2270768"/>
                <a:gd name="connsiteY20" fmla="*/ 2416969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20711 w 2270768"/>
                <a:gd name="connsiteY11" fmla="*/ 1999061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17139 w 2270768"/>
                <a:gd name="connsiteY18" fmla="*/ 1997869 h 5453063"/>
                <a:gd name="connsiteX19" fmla="*/ 1823093 w 2270768"/>
                <a:gd name="connsiteY19" fmla="*/ 2105025 h 5453063"/>
                <a:gd name="connsiteX20" fmla="*/ 1983827 w 2270768"/>
                <a:gd name="connsiteY20" fmla="*/ 2416969 h 5453063"/>
                <a:gd name="connsiteX21" fmla="*/ 1969540 w 2270768"/>
                <a:gd name="connsiteY21" fmla="*/ 2764632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20711 w 2270768"/>
                <a:gd name="connsiteY11" fmla="*/ 1999061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17139 w 2270768"/>
                <a:gd name="connsiteY18" fmla="*/ 1997869 h 5453063"/>
                <a:gd name="connsiteX19" fmla="*/ 1823093 w 2270768"/>
                <a:gd name="connsiteY19" fmla="*/ 2105025 h 5453063"/>
                <a:gd name="connsiteX20" fmla="*/ 1983827 w 2270768"/>
                <a:gd name="connsiteY20" fmla="*/ 2416969 h 5453063"/>
                <a:gd name="connsiteX21" fmla="*/ 1969540 w 2270768"/>
                <a:gd name="connsiteY21" fmla="*/ 2764632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20711 w 2270768"/>
                <a:gd name="connsiteY11" fmla="*/ 1999061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17139 w 2270768"/>
                <a:gd name="connsiteY18" fmla="*/ 1997869 h 5453063"/>
                <a:gd name="connsiteX19" fmla="*/ 1823093 w 2270768"/>
                <a:gd name="connsiteY19" fmla="*/ 2105025 h 5453063"/>
                <a:gd name="connsiteX20" fmla="*/ 1983827 w 2270768"/>
                <a:gd name="connsiteY20" fmla="*/ 2416969 h 5453063"/>
                <a:gd name="connsiteX21" fmla="*/ 1976684 w 2270768"/>
                <a:gd name="connsiteY21" fmla="*/ 2782492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20711 w 2270768"/>
                <a:gd name="connsiteY11" fmla="*/ 1999061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17139 w 2270768"/>
                <a:gd name="connsiteY18" fmla="*/ 1997869 h 5453063"/>
                <a:gd name="connsiteX19" fmla="*/ 1823093 w 2270768"/>
                <a:gd name="connsiteY19" fmla="*/ 2105025 h 5453063"/>
                <a:gd name="connsiteX20" fmla="*/ 1983827 w 2270768"/>
                <a:gd name="connsiteY20" fmla="*/ 2416969 h 5453063"/>
                <a:gd name="connsiteX21" fmla="*/ 1976684 w 2270768"/>
                <a:gd name="connsiteY21" fmla="*/ 2782492 h 5453063"/>
                <a:gd name="connsiteX22" fmla="*/ 1856430 w 2270768"/>
                <a:gd name="connsiteY22" fmla="*/ 3167063 h 5453063"/>
                <a:gd name="connsiteX23" fmla="*/ 1774277 w 2270768"/>
                <a:gd name="connsiteY23" fmla="*/ 3626644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20711 w 2270768"/>
                <a:gd name="connsiteY11" fmla="*/ 1999061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17139 w 2270768"/>
                <a:gd name="connsiteY18" fmla="*/ 1997869 h 5453063"/>
                <a:gd name="connsiteX19" fmla="*/ 1823093 w 2270768"/>
                <a:gd name="connsiteY19" fmla="*/ 2105025 h 5453063"/>
                <a:gd name="connsiteX20" fmla="*/ 1983827 w 2270768"/>
                <a:gd name="connsiteY20" fmla="*/ 2416969 h 5453063"/>
                <a:gd name="connsiteX21" fmla="*/ 1976684 w 2270768"/>
                <a:gd name="connsiteY21" fmla="*/ 2782492 h 5453063"/>
                <a:gd name="connsiteX22" fmla="*/ 1856430 w 2270768"/>
                <a:gd name="connsiteY22" fmla="*/ 3167063 h 5453063"/>
                <a:gd name="connsiteX23" fmla="*/ 1775468 w 2270768"/>
                <a:gd name="connsiteY23" fmla="*/ 3673078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20711 w 2270768"/>
                <a:gd name="connsiteY11" fmla="*/ 1999061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17139 w 2270768"/>
                <a:gd name="connsiteY18" fmla="*/ 1997869 h 5453063"/>
                <a:gd name="connsiteX19" fmla="*/ 1823093 w 2270768"/>
                <a:gd name="connsiteY19" fmla="*/ 2105025 h 5453063"/>
                <a:gd name="connsiteX20" fmla="*/ 1983827 w 2270768"/>
                <a:gd name="connsiteY20" fmla="*/ 2416969 h 5453063"/>
                <a:gd name="connsiteX21" fmla="*/ 1976684 w 2270768"/>
                <a:gd name="connsiteY21" fmla="*/ 2782492 h 5453063"/>
                <a:gd name="connsiteX22" fmla="*/ 1856430 w 2270768"/>
                <a:gd name="connsiteY22" fmla="*/ 3167063 h 5453063"/>
                <a:gd name="connsiteX23" fmla="*/ 1775468 w 2270768"/>
                <a:gd name="connsiteY23" fmla="*/ 3673078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20711 w 2270768"/>
                <a:gd name="connsiteY11" fmla="*/ 1999061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17139 w 2270768"/>
                <a:gd name="connsiteY18" fmla="*/ 1997869 h 5453063"/>
                <a:gd name="connsiteX19" fmla="*/ 1823093 w 2270768"/>
                <a:gd name="connsiteY19" fmla="*/ 2105025 h 5453063"/>
                <a:gd name="connsiteX20" fmla="*/ 1983827 w 2270768"/>
                <a:gd name="connsiteY20" fmla="*/ 2416969 h 5453063"/>
                <a:gd name="connsiteX21" fmla="*/ 1976684 w 2270768"/>
                <a:gd name="connsiteY21" fmla="*/ 2782492 h 5453063"/>
                <a:gd name="connsiteX22" fmla="*/ 1856430 w 2270768"/>
                <a:gd name="connsiteY22" fmla="*/ 3167063 h 5453063"/>
                <a:gd name="connsiteX23" fmla="*/ 1775468 w 2270768"/>
                <a:gd name="connsiteY23" fmla="*/ 3673078 h 5453063"/>
                <a:gd name="connsiteX24" fmla="*/ 1477811 w 2270768"/>
                <a:gd name="connsiteY24" fmla="*/ 4510088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20711 w 2270768"/>
                <a:gd name="connsiteY11" fmla="*/ 1999061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17139 w 2270768"/>
                <a:gd name="connsiteY18" fmla="*/ 1997869 h 5453063"/>
                <a:gd name="connsiteX19" fmla="*/ 1823093 w 2270768"/>
                <a:gd name="connsiteY19" fmla="*/ 2105025 h 5453063"/>
                <a:gd name="connsiteX20" fmla="*/ 1983827 w 2270768"/>
                <a:gd name="connsiteY20" fmla="*/ 2416969 h 5453063"/>
                <a:gd name="connsiteX21" fmla="*/ 1976684 w 2270768"/>
                <a:gd name="connsiteY21" fmla="*/ 2782492 h 5453063"/>
                <a:gd name="connsiteX22" fmla="*/ 1856430 w 2270768"/>
                <a:gd name="connsiteY22" fmla="*/ 3167063 h 5453063"/>
                <a:gd name="connsiteX23" fmla="*/ 1775468 w 2270768"/>
                <a:gd name="connsiteY23" fmla="*/ 3673078 h 5453063"/>
                <a:gd name="connsiteX24" fmla="*/ 1477811 w 2270768"/>
                <a:gd name="connsiteY24" fmla="*/ 4510088 h 5453063"/>
                <a:gd name="connsiteX25" fmla="*/ 1389705 w 2270768"/>
                <a:gd name="connsiteY25" fmla="*/ 4826794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20711 w 2270768"/>
                <a:gd name="connsiteY11" fmla="*/ 1999061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17139 w 2270768"/>
                <a:gd name="connsiteY18" fmla="*/ 1997869 h 5453063"/>
                <a:gd name="connsiteX19" fmla="*/ 1823093 w 2270768"/>
                <a:gd name="connsiteY19" fmla="*/ 2105025 h 5453063"/>
                <a:gd name="connsiteX20" fmla="*/ 1983827 w 2270768"/>
                <a:gd name="connsiteY20" fmla="*/ 2416969 h 5453063"/>
                <a:gd name="connsiteX21" fmla="*/ 1976684 w 2270768"/>
                <a:gd name="connsiteY21" fmla="*/ 2782492 h 5453063"/>
                <a:gd name="connsiteX22" fmla="*/ 1856430 w 2270768"/>
                <a:gd name="connsiteY22" fmla="*/ 3167063 h 5453063"/>
                <a:gd name="connsiteX23" fmla="*/ 1775468 w 2270768"/>
                <a:gd name="connsiteY23" fmla="*/ 3673078 h 5453063"/>
                <a:gd name="connsiteX24" fmla="*/ 1477811 w 2270768"/>
                <a:gd name="connsiteY24" fmla="*/ 4510088 h 5453063"/>
                <a:gd name="connsiteX25" fmla="*/ 1389705 w 2270768"/>
                <a:gd name="connsiteY25" fmla="*/ 4826794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20711 w 2270768"/>
                <a:gd name="connsiteY11" fmla="*/ 1999061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17139 w 2270768"/>
                <a:gd name="connsiteY18" fmla="*/ 1997869 h 5453063"/>
                <a:gd name="connsiteX19" fmla="*/ 1823093 w 2270768"/>
                <a:gd name="connsiteY19" fmla="*/ 2105025 h 5453063"/>
                <a:gd name="connsiteX20" fmla="*/ 1983827 w 2270768"/>
                <a:gd name="connsiteY20" fmla="*/ 2416969 h 5453063"/>
                <a:gd name="connsiteX21" fmla="*/ 1976684 w 2270768"/>
                <a:gd name="connsiteY21" fmla="*/ 2782492 h 5453063"/>
                <a:gd name="connsiteX22" fmla="*/ 1856430 w 2270768"/>
                <a:gd name="connsiteY22" fmla="*/ 3167063 h 5453063"/>
                <a:gd name="connsiteX23" fmla="*/ 1775468 w 2270768"/>
                <a:gd name="connsiteY23" fmla="*/ 3673078 h 5453063"/>
                <a:gd name="connsiteX24" fmla="*/ 1477811 w 2270768"/>
                <a:gd name="connsiteY24" fmla="*/ 4510088 h 5453063"/>
                <a:gd name="connsiteX25" fmla="*/ 1389705 w 2270768"/>
                <a:gd name="connsiteY25" fmla="*/ 4826794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3795 w 2270768"/>
                <a:gd name="connsiteY28" fmla="*/ 526375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20711 w 2270768"/>
                <a:gd name="connsiteY11" fmla="*/ 1999061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17139 w 2270768"/>
                <a:gd name="connsiteY18" fmla="*/ 1997869 h 5453063"/>
                <a:gd name="connsiteX19" fmla="*/ 1823093 w 2270768"/>
                <a:gd name="connsiteY19" fmla="*/ 2105025 h 5453063"/>
                <a:gd name="connsiteX20" fmla="*/ 1983827 w 2270768"/>
                <a:gd name="connsiteY20" fmla="*/ 2416969 h 5453063"/>
                <a:gd name="connsiteX21" fmla="*/ 1976684 w 2270768"/>
                <a:gd name="connsiteY21" fmla="*/ 2782492 h 5453063"/>
                <a:gd name="connsiteX22" fmla="*/ 1856430 w 2270768"/>
                <a:gd name="connsiteY22" fmla="*/ 3167063 h 5453063"/>
                <a:gd name="connsiteX23" fmla="*/ 1775468 w 2270768"/>
                <a:gd name="connsiteY23" fmla="*/ 3673078 h 5453063"/>
                <a:gd name="connsiteX24" fmla="*/ 1477811 w 2270768"/>
                <a:gd name="connsiteY24" fmla="*/ 4510088 h 5453063"/>
                <a:gd name="connsiteX25" fmla="*/ 1389705 w 2270768"/>
                <a:gd name="connsiteY25" fmla="*/ 4826794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3795 w 2270768"/>
                <a:gd name="connsiteY28" fmla="*/ 5263753 h 5453063"/>
                <a:gd name="connsiteX29" fmla="*/ 1642118 w 2270768"/>
                <a:gd name="connsiteY29" fmla="*/ 5262563 h 5453063"/>
                <a:gd name="connsiteX30" fmla="*/ 1395658 w 2270768"/>
                <a:gd name="connsiteY30" fmla="*/ 5138737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20711 w 2270768"/>
                <a:gd name="connsiteY11" fmla="*/ 1999061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17139 w 2270768"/>
                <a:gd name="connsiteY18" fmla="*/ 1997869 h 5453063"/>
                <a:gd name="connsiteX19" fmla="*/ 1823093 w 2270768"/>
                <a:gd name="connsiteY19" fmla="*/ 2105025 h 5453063"/>
                <a:gd name="connsiteX20" fmla="*/ 1983827 w 2270768"/>
                <a:gd name="connsiteY20" fmla="*/ 2416969 h 5453063"/>
                <a:gd name="connsiteX21" fmla="*/ 1976684 w 2270768"/>
                <a:gd name="connsiteY21" fmla="*/ 2782492 h 5453063"/>
                <a:gd name="connsiteX22" fmla="*/ 1856430 w 2270768"/>
                <a:gd name="connsiteY22" fmla="*/ 3167063 h 5453063"/>
                <a:gd name="connsiteX23" fmla="*/ 1775468 w 2270768"/>
                <a:gd name="connsiteY23" fmla="*/ 3673078 h 5453063"/>
                <a:gd name="connsiteX24" fmla="*/ 1477811 w 2270768"/>
                <a:gd name="connsiteY24" fmla="*/ 4510088 h 5453063"/>
                <a:gd name="connsiteX25" fmla="*/ 1389705 w 2270768"/>
                <a:gd name="connsiteY25" fmla="*/ 4826794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3795 w 2270768"/>
                <a:gd name="connsiteY28" fmla="*/ 5263753 h 5453063"/>
                <a:gd name="connsiteX29" fmla="*/ 1642118 w 2270768"/>
                <a:gd name="connsiteY29" fmla="*/ 5262563 h 5453063"/>
                <a:gd name="connsiteX30" fmla="*/ 1395658 w 2270768"/>
                <a:gd name="connsiteY30" fmla="*/ 5138737 h 5453063"/>
                <a:gd name="connsiteX31" fmla="*/ 1332555 w 2270768"/>
                <a:gd name="connsiteY31" fmla="*/ 5167313 h 5453063"/>
                <a:gd name="connsiteX32" fmla="*/ 1232543 w 2270768"/>
                <a:gd name="connsiteY32" fmla="*/ 5120879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20711 w 2270768"/>
                <a:gd name="connsiteY11" fmla="*/ 1999061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17139 w 2270768"/>
                <a:gd name="connsiteY18" fmla="*/ 1997869 h 5453063"/>
                <a:gd name="connsiteX19" fmla="*/ 1823093 w 2270768"/>
                <a:gd name="connsiteY19" fmla="*/ 2105025 h 5453063"/>
                <a:gd name="connsiteX20" fmla="*/ 1983827 w 2270768"/>
                <a:gd name="connsiteY20" fmla="*/ 2416969 h 5453063"/>
                <a:gd name="connsiteX21" fmla="*/ 1976684 w 2270768"/>
                <a:gd name="connsiteY21" fmla="*/ 2782492 h 5453063"/>
                <a:gd name="connsiteX22" fmla="*/ 1856430 w 2270768"/>
                <a:gd name="connsiteY22" fmla="*/ 3167063 h 5453063"/>
                <a:gd name="connsiteX23" fmla="*/ 1775468 w 2270768"/>
                <a:gd name="connsiteY23" fmla="*/ 3673078 h 5453063"/>
                <a:gd name="connsiteX24" fmla="*/ 1477811 w 2270768"/>
                <a:gd name="connsiteY24" fmla="*/ 4510088 h 5453063"/>
                <a:gd name="connsiteX25" fmla="*/ 1389705 w 2270768"/>
                <a:gd name="connsiteY25" fmla="*/ 4826794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3795 w 2270768"/>
                <a:gd name="connsiteY28" fmla="*/ 5263753 h 5453063"/>
                <a:gd name="connsiteX29" fmla="*/ 1642118 w 2270768"/>
                <a:gd name="connsiteY29" fmla="*/ 5262563 h 5453063"/>
                <a:gd name="connsiteX30" fmla="*/ 1395658 w 2270768"/>
                <a:gd name="connsiteY30" fmla="*/ 5138737 h 5453063"/>
                <a:gd name="connsiteX31" fmla="*/ 1332555 w 2270768"/>
                <a:gd name="connsiteY31" fmla="*/ 5167313 h 5453063"/>
                <a:gd name="connsiteX32" fmla="*/ 1232543 w 2270768"/>
                <a:gd name="connsiteY32" fmla="*/ 5120879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20711 w 2270768"/>
                <a:gd name="connsiteY11" fmla="*/ 1999061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17139 w 2270768"/>
                <a:gd name="connsiteY18" fmla="*/ 1997869 h 5453063"/>
                <a:gd name="connsiteX19" fmla="*/ 1823093 w 2270768"/>
                <a:gd name="connsiteY19" fmla="*/ 2105025 h 5453063"/>
                <a:gd name="connsiteX20" fmla="*/ 1983827 w 2270768"/>
                <a:gd name="connsiteY20" fmla="*/ 2416969 h 5453063"/>
                <a:gd name="connsiteX21" fmla="*/ 1976684 w 2270768"/>
                <a:gd name="connsiteY21" fmla="*/ 2782492 h 5453063"/>
                <a:gd name="connsiteX22" fmla="*/ 1856430 w 2270768"/>
                <a:gd name="connsiteY22" fmla="*/ 3167063 h 5453063"/>
                <a:gd name="connsiteX23" fmla="*/ 1775468 w 2270768"/>
                <a:gd name="connsiteY23" fmla="*/ 3673078 h 5453063"/>
                <a:gd name="connsiteX24" fmla="*/ 1477811 w 2270768"/>
                <a:gd name="connsiteY24" fmla="*/ 4510088 h 5453063"/>
                <a:gd name="connsiteX25" fmla="*/ 1389705 w 2270768"/>
                <a:gd name="connsiteY25" fmla="*/ 4826794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3795 w 2270768"/>
                <a:gd name="connsiteY28" fmla="*/ 5263753 h 5453063"/>
                <a:gd name="connsiteX29" fmla="*/ 1642118 w 2270768"/>
                <a:gd name="connsiteY29" fmla="*/ 5262563 h 5453063"/>
                <a:gd name="connsiteX30" fmla="*/ 1395658 w 2270768"/>
                <a:gd name="connsiteY30" fmla="*/ 5138737 h 5453063"/>
                <a:gd name="connsiteX31" fmla="*/ 1332555 w 2270768"/>
                <a:gd name="connsiteY31" fmla="*/ 5167313 h 5453063"/>
                <a:gd name="connsiteX32" fmla="*/ 1232543 w 2270768"/>
                <a:gd name="connsiteY32" fmla="*/ 5120879 h 5453063"/>
                <a:gd name="connsiteX33" fmla="*/ 1221827 w 2270768"/>
                <a:gd name="connsiteY33" fmla="*/ 5212557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20711 w 2270768"/>
                <a:gd name="connsiteY11" fmla="*/ 1999061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17139 w 2270768"/>
                <a:gd name="connsiteY18" fmla="*/ 1997869 h 5453063"/>
                <a:gd name="connsiteX19" fmla="*/ 1823093 w 2270768"/>
                <a:gd name="connsiteY19" fmla="*/ 2105025 h 5453063"/>
                <a:gd name="connsiteX20" fmla="*/ 1983827 w 2270768"/>
                <a:gd name="connsiteY20" fmla="*/ 2416969 h 5453063"/>
                <a:gd name="connsiteX21" fmla="*/ 1976684 w 2270768"/>
                <a:gd name="connsiteY21" fmla="*/ 2782492 h 5453063"/>
                <a:gd name="connsiteX22" fmla="*/ 1856430 w 2270768"/>
                <a:gd name="connsiteY22" fmla="*/ 3167063 h 5453063"/>
                <a:gd name="connsiteX23" fmla="*/ 1775468 w 2270768"/>
                <a:gd name="connsiteY23" fmla="*/ 3673078 h 5453063"/>
                <a:gd name="connsiteX24" fmla="*/ 1477811 w 2270768"/>
                <a:gd name="connsiteY24" fmla="*/ 4510088 h 5453063"/>
                <a:gd name="connsiteX25" fmla="*/ 1389705 w 2270768"/>
                <a:gd name="connsiteY25" fmla="*/ 4826794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3795 w 2270768"/>
                <a:gd name="connsiteY28" fmla="*/ 5263753 h 5453063"/>
                <a:gd name="connsiteX29" fmla="*/ 1642118 w 2270768"/>
                <a:gd name="connsiteY29" fmla="*/ 5262563 h 5453063"/>
                <a:gd name="connsiteX30" fmla="*/ 1395658 w 2270768"/>
                <a:gd name="connsiteY30" fmla="*/ 5138737 h 5453063"/>
                <a:gd name="connsiteX31" fmla="*/ 1332555 w 2270768"/>
                <a:gd name="connsiteY31" fmla="*/ 5167313 h 5453063"/>
                <a:gd name="connsiteX32" fmla="*/ 1213493 w 2270768"/>
                <a:gd name="connsiteY32" fmla="*/ 5082779 h 5453063"/>
                <a:gd name="connsiteX33" fmla="*/ 1221827 w 2270768"/>
                <a:gd name="connsiteY33" fmla="*/ 5212557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20711 w 2270768"/>
                <a:gd name="connsiteY11" fmla="*/ 1999061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17139 w 2270768"/>
                <a:gd name="connsiteY18" fmla="*/ 1997869 h 5453063"/>
                <a:gd name="connsiteX19" fmla="*/ 1823093 w 2270768"/>
                <a:gd name="connsiteY19" fmla="*/ 2105025 h 5453063"/>
                <a:gd name="connsiteX20" fmla="*/ 1983827 w 2270768"/>
                <a:gd name="connsiteY20" fmla="*/ 2416969 h 5453063"/>
                <a:gd name="connsiteX21" fmla="*/ 1976684 w 2270768"/>
                <a:gd name="connsiteY21" fmla="*/ 2782492 h 5453063"/>
                <a:gd name="connsiteX22" fmla="*/ 1856430 w 2270768"/>
                <a:gd name="connsiteY22" fmla="*/ 3167063 h 5453063"/>
                <a:gd name="connsiteX23" fmla="*/ 1775468 w 2270768"/>
                <a:gd name="connsiteY23" fmla="*/ 3673078 h 5453063"/>
                <a:gd name="connsiteX24" fmla="*/ 1477811 w 2270768"/>
                <a:gd name="connsiteY24" fmla="*/ 4510088 h 5453063"/>
                <a:gd name="connsiteX25" fmla="*/ 1389705 w 2270768"/>
                <a:gd name="connsiteY25" fmla="*/ 4826794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3795 w 2270768"/>
                <a:gd name="connsiteY28" fmla="*/ 5263753 h 5453063"/>
                <a:gd name="connsiteX29" fmla="*/ 1642118 w 2270768"/>
                <a:gd name="connsiteY29" fmla="*/ 5262563 h 5453063"/>
                <a:gd name="connsiteX30" fmla="*/ 1395658 w 2270768"/>
                <a:gd name="connsiteY30" fmla="*/ 5138737 h 5453063"/>
                <a:gd name="connsiteX31" fmla="*/ 1332555 w 2270768"/>
                <a:gd name="connsiteY31" fmla="*/ 5167313 h 5453063"/>
                <a:gd name="connsiteX32" fmla="*/ 1213493 w 2270768"/>
                <a:gd name="connsiteY32" fmla="*/ 5082779 h 5453063"/>
                <a:gd name="connsiteX33" fmla="*/ 1224208 w 2270768"/>
                <a:gd name="connsiteY33" fmla="*/ 5239942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20711 w 2270768"/>
                <a:gd name="connsiteY11" fmla="*/ 1999061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17139 w 2270768"/>
                <a:gd name="connsiteY18" fmla="*/ 1997869 h 5453063"/>
                <a:gd name="connsiteX19" fmla="*/ 1823093 w 2270768"/>
                <a:gd name="connsiteY19" fmla="*/ 2105025 h 5453063"/>
                <a:gd name="connsiteX20" fmla="*/ 1983827 w 2270768"/>
                <a:gd name="connsiteY20" fmla="*/ 2416969 h 5453063"/>
                <a:gd name="connsiteX21" fmla="*/ 1976684 w 2270768"/>
                <a:gd name="connsiteY21" fmla="*/ 2782492 h 5453063"/>
                <a:gd name="connsiteX22" fmla="*/ 1856430 w 2270768"/>
                <a:gd name="connsiteY22" fmla="*/ 3167063 h 5453063"/>
                <a:gd name="connsiteX23" fmla="*/ 1775468 w 2270768"/>
                <a:gd name="connsiteY23" fmla="*/ 3673078 h 5453063"/>
                <a:gd name="connsiteX24" fmla="*/ 1477811 w 2270768"/>
                <a:gd name="connsiteY24" fmla="*/ 4510088 h 5453063"/>
                <a:gd name="connsiteX25" fmla="*/ 1389705 w 2270768"/>
                <a:gd name="connsiteY25" fmla="*/ 4826794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3795 w 2270768"/>
                <a:gd name="connsiteY28" fmla="*/ 5263753 h 5453063"/>
                <a:gd name="connsiteX29" fmla="*/ 1642118 w 2270768"/>
                <a:gd name="connsiteY29" fmla="*/ 5262563 h 5453063"/>
                <a:gd name="connsiteX30" fmla="*/ 1395658 w 2270768"/>
                <a:gd name="connsiteY30" fmla="*/ 5138737 h 5453063"/>
                <a:gd name="connsiteX31" fmla="*/ 1332555 w 2270768"/>
                <a:gd name="connsiteY31" fmla="*/ 5167313 h 5453063"/>
                <a:gd name="connsiteX32" fmla="*/ 1213493 w 2270768"/>
                <a:gd name="connsiteY32" fmla="*/ 5082779 h 5453063"/>
                <a:gd name="connsiteX33" fmla="*/ 1224208 w 2270768"/>
                <a:gd name="connsiteY33" fmla="*/ 5239942 h 5453063"/>
                <a:gd name="connsiteX34" fmla="*/ 1099193 w 2270768"/>
                <a:gd name="connsiteY34" fmla="*/ 5453063 h 5453063"/>
                <a:gd name="connsiteX35" fmla="*/ 1022993 w 2270768"/>
                <a:gd name="connsiteY35" fmla="*/ 5406629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20711 w 2270768"/>
                <a:gd name="connsiteY11" fmla="*/ 1999061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17139 w 2270768"/>
                <a:gd name="connsiteY18" fmla="*/ 1997869 h 5453063"/>
                <a:gd name="connsiteX19" fmla="*/ 1823093 w 2270768"/>
                <a:gd name="connsiteY19" fmla="*/ 2105025 h 5453063"/>
                <a:gd name="connsiteX20" fmla="*/ 1983827 w 2270768"/>
                <a:gd name="connsiteY20" fmla="*/ 2416969 h 5453063"/>
                <a:gd name="connsiteX21" fmla="*/ 1976684 w 2270768"/>
                <a:gd name="connsiteY21" fmla="*/ 2782492 h 5453063"/>
                <a:gd name="connsiteX22" fmla="*/ 1856430 w 2270768"/>
                <a:gd name="connsiteY22" fmla="*/ 3167063 h 5453063"/>
                <a:gd name="connsiteX23" fmla="*/ 1775468 w 2270768"/>
                <a:gd name="connsiteY23" fmla="*/ 3673078 h 5453063"/>
                <a:gd name="connsiteX24" fmla="*/ 1477811 w 2270768"/>
                <a:gd name="connsiteY24" fmla="*/ 4510088 h 5453063"/>
                <a:gd name="connsiteX25" fmla="*/ 1389705 w 2270768"/>
                <a:gd name="connsiteY25" fmla="*/ 4826794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3795 w 2270768"/>
                <a:gd name="connsiteY28" fmla="*/ 5263753 h 5453063"/>
                <a:gd name="connsiteX29" fmla="*/ 1642118 w 2270768"/>
                <a:gd name="connsiteY29" fmla="*/ 5262563 h 5453063"/>
                <a:gd name="connsiteX30" fmla="*/ 1395658 w 2270768"/>
                <a:gd name="connsiteY30" fmla="*/ 5138737 h 5453063"/>
                <a:gd name="connsiteX31" fmla="*/ 1332555 w 2270768"/>
                <a:gd name="connsiteY31" fmla="*/ 5167313 h 5453063"/>
                <a:gd name="connsiteX32" fmla="*/ 1213493 w 2270768"/>
                <a:gd name="connsiteY32" fmla="*/ 5082779 h 5453063"/>
                <a:gd name="connsiteX33" fmla="*/ 1224208 w 2270768"/>
                <a:gd name="connsiteY33" fmla="*/ 5239942 h 5453063"/>
                <a:gd name="connsiteX34" fmla="*/ 1099193 w 2270768"/>
                <a:gd name="connsiteY34" fmla="*/ 5453063 h 5453063"/>
                <a:gd name="connsiteX35" fmla="*/ 1022993 w 2270768"/>
                <a:gd name="connsiteY35" fmla="*/ 5406629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20711 w 2270768"/>
                <a:gd name="connsiteY11" fmla="*/ 1999061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17139 w 2270768"/>
                <a:gd name="connsiteY18" fmla="*/ 1997869 h 5453063"/>
                <a:gd name="connsiteX19" fmla="*/ 1823093 w 2270768"/>
                <a:gd name="connsiteY19" fmla="*/ 2105025 h 5453063"/>
                <a:gd name="connsiteX20" fmla="*/ 1983827 w 2270768"/>
                <a:gd name="connsiteY20" fmla="*/ 2416969 h 5453063"/>
                <a:gd name="connsiteX21" fmla="*/ 1976684 w 2270768"/>
                <a:gd name="connsiteY21" fmla="*/ 2782492 h 5453063"/>
                <a:gd name="connsiteX22" fmla="*/ 1856430 w 2270768"/>
                <a:gd name="connsiteY22" fmla="*/ 3167063 h 5453063"/>
                <a:gd name="connsiteX23" fmla="*/ 1775468 w 2270768"/>
                <a:gd name="connsiteY23" fmla="*/ 3673078 h 5453063"/>
                <a:gd name="connsiteX24" fmla="*/ 1477811 w 2270768"/>
                <a:gd name="connsiteY24" fmla="*/ 4510088 h 5453063"/>
                <a:gd name="connsiteX25" fmla="*/ 1389705 w 2270768"/>
                <a:gd name="connsiteY25" fmla="*/ 4826794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3795 w 2270768"/>
                <a:gd name="connsiteY28" fmla="*/ 5263753 h 5453063"/>
                <a:gd name="connsiteX29" fmla="*/ 1642118 w 2270768"/>
                <a:gd name="connsiteY29" fmla="*/ 5262563 h 5453063"/>
                <a:gd name="connsiteX30" fmla="*/ 1395658 w 2270768"/>
                <a:gd name="connsiteY30" fmla="*/ 5138737 h 5453063"/>
                <a:gd name="connsiteX31" fmla="*/ 1332555 w 2270768"/>
                <a:gd name="connsiteY31" fmla="*/ 5167313 h 5453063"/>
                <a:gd name="connsiteX32" fmla="*/ 1213493 w 2270768"/>
                <a:gd name="connsiteY32" fmla="*/ 5082779 h 5453063"/>
                <a:gd name="connsiteX33" fmla="*/ 1224208 w 2270768"/>
                <a:gd name="connsiteY33" fmla="*/ 5239942 h 5453063"/>
                <a:gd name="connsiteX34" fmla="*/ 1099193 w 2270768"/>
                <a:gd name="connsiteY34" fmla="*/ 5453063 h 5453063"/>
                <a:gd name="connsiteX35" fmla="*/ 1022993 w 2270768"/>
                <a:gd name="connsiteY35" fmla="*/ 5406629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58736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20711 w 2270768"/>
                <a:gd name="connsiteY11" fmla="*/ 1999061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17139 w 2270768"/>
                <a:gd name="connsiteY18" fmla="*/ 1997869 h 5453063"/>
                <a:gd name="connsiteX19" fmla="*/ 1823093 w 2270768"/>
                <a:gd name="connsiteY19" fmla="*/ 2105025 h 5453063"/>
                <a:gd name="connsiteX20" fmla="*/ 1983827 w 2270768"/>
                <a:gd name="connsiteY20" fmla="*/ 2416969 h 5453063"/>
                <a:gd name="connsiteX21" fmla="*/ 1976684 w 2270768"/>
                <a:gd name="connsiteY21" fmla="*/ 2782492 h 5453063"/>
                <a:gd name="connsiteX22" fmla="*/ 1856430 w 2270768"/>
                <a:gd name="connsiteY22" fmla="*/ 3167063 h 5453063"/>
                <a:gd name="connsiteX23" fmla="*/ 1775468 w 2270768"/>
                <a:gd name="connsiteY23" fmla="*/ 3673078 h 5453063"/>
                <a:gd name="connsiteX24" fmla="*/ 1477811 w 2270768"/>
                <a:gd name="connsiteY24" fmla="*/ 4510088 h 5453063"/>
                <a:gd name="connsiteX25" fmla="*/ 1389705 w 2270768"/>
                <a:gd name="connsiteY25" fmla="*/ 4826794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3795 w 2270768"/>
                <a:gd name="connsiteY28" fmla="*/ 5263753 h 5453063"/>
                <a:gd name="connsiteX29" fmla="*/ 1642118 w 2270768"/>
                <a:gd name="connsiteY29" fmla="*/ 5262563 h 5453063"/>
                <a:gd name="connsiteX30" fmla="*/ 1395658 w 2270768"/>
                <a:gd name="connsiteY30" fmla="*/ 5138737 h 5453063"/>
                <a:gd name="connsiteX31" fmla="*/ 1332555 w 2270768"/>
                <a:gd name="connsiteY31" fmla="*/ 5167313 h 5453063"/>
                <a:gd name="connsiteX32" fmla="*/ 1213493 w 2270768"/>
                <a:gd name="connsiteY32" fmla="*/ 5082779 h 5453063"/>
                <a:gd name="connsiteX33" fmla="*/ 1224208 w 2270768"/>
                <a:gd name="connsiteY33" fmla="*/ 5239942 h 5453063"/>
                <a:gd name="connsiteX34" fmla="*/ 1099193 w 2270768"/>
                <a:gd name="connsiteY34" fmla="*/ 5453063 h 5453063"/>
                <a:gd name="connsiteX35" fmla="*/ 1022993 w 2270768"/>
                <a:gd name="connsiteY35" fmla="*/ 5406629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58736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20711 w 2270768"/>
                <a:gd name="connsiteY11" fmla="*/ 1999061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17139 w 2270768"/>
                <a:gd name="connsiteY18" fmla="*/ 1997869 h 5453063"/>
                <a:gd name="connsiteX19" fmla="*/ 1823093 w 2270768"/>
                <a:gd name="connsiteY19" fmla="*/ 2105025 h 5453063"/>
                <a:gd name="connsiteX20" fmla="*/ 1983827 w 2270768"/>
                <a:gd name="connsiteY20" fmla="*/ 2416969 h 5453063"/>
                <a:gd name="connsiteX21" fmla="*/ 1976684 w 2270768"/>
                <a:gd name="connsiteY21" fmla="*/ 2782492 h 5453063"/>
                <a:gd name="connsiteX22" fmla="*/ 1856430 w 2270768"/>
                <a:gd name="connsiteY22" fmla="*/ 3167063 h 5453063"/>
                <a:gd name="connsiteX23" fmla="*/ 1775468 w 2270768"/>
                <a:gd name="connsiteY23" fmla="*/ 3673078 h 5453063"/>
                <a:gd name="connsiteX24" fmla="*/ 1477811 w 2270768"/>
                <a:gd name="connsiteY24" fmla="*/ 4510088 h 5453063"/>
                <a:gd name="connsiteX25" fmla="*/ 1389705 w 2270768"/>
                <a:gd name="connsiteY25" fmla="*/ 4826794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3795 w 2270768"/>
                <a:gd name="connsiteY28" fmla="*/ 5263753 h 5453063"/>
                <a:gd name="connsiteX29" fmla="*/ 1642118 w 2270768"/>
                <a:gd name="connsiteY29" fmla="*/ 5262563 h 5453063"/>
                <a:gd name="connsiteX30" fmla="*/ 1395658 w 2270768"/>
                <a:gd name="connsiteY30" fmla="*/ 5138737 h 5453063"/>
                <a:gd name="connsiteX31" fmla="*/ 1332555 w 2270768"/>
                <a:gd name="connsiteY31" fmla="*/ 5167313 h 5453063"/>
                <a:gd name="connsiteX32" fmla="*/ 1213493 w 2270768"/>
                <a:gd name="connsiteY32" fmla="*/ 5082779 h 5453063"/>
                <a:gd name="connsiteX33" fmla="*/ 1224208 w 2270768"/>
                <a:gd name="connsiteY33" fmla="*/ 5239942 h 5453063"/>
                <a:gd name="connsiteX34" fmla="*/ 1099193 w 2270768"/>
                <a:gd name="connsiteY34" fmla="*/ 5453063 h 5453063"/>
                <a:gd name="connsiteX35" fmla="*/ 1022993 w 2270768"/>
                <a:gd name="connsiteY35" fmla="*/ 5406629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58736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</a:cxnLst>
              <a:rect l="l" t="t" r="r" b="b"/>
              <a:pathLst>
                <a:path w="2270768" h="5453063">
                  <a:moveTo>
                    <a:pt x="1356367" y="66675"/>
                  </a:moveTo>
                  <a:lnTo>
                    <a:pt x="1449236" y="196453"/>
                  </a:lnTo>
                  <a:lnTo>
                    <a:pt x="1427806" y="304799"/>
                  </a:lnTo>
                  <a:lnTo>
                    <a:pt x="1508768" y="466725"/>
                  </a:lnTo>
                  <a:cubicBezTo>
                    <a:pt x="1539724" y="652861"/>
                    <a:pt x="1499243" y="660400"/>
                    <a:pt x="1494480" y="757238"/>
                  </a:cubicBezTo>
                  <a:lnTo>
                    <a:pt x="1427805" y="928688"/>
                  </a:lnTo>
                  <a:lnTo>
                    <a:pt x="1589730" y="917973"/>
                  </a:lnTo>
                  <a:cubicBezTo>
                    <a:pt x="1736178" y="1002904"/>
                    <a:pt x="1819521" y="1097360"/>
                    <a:pt x="1938584" y="1183482"/>
                  </a:cubicBezTo>
                  <a:lnTo>
                    <a:pt x="2252909" y="1508522"/>
                  </a:lnTo>
                  <a:lnTo>
                    <a:pt x="2270768" y="1552575"/>
                  </a:lnTo>
                  <a:lnTo>
                    <a:pt x="1961205" y="1871663"/>
                  </a:lnTo>
                  <a:lnTo>
                    <a:pt x="1820711" y="1999061"/>
                  </a:lnTo>
                  <a:lnTo>
                    <a:pt x="1723080" y="1947863"/>
                  </a:lnTo>
                  <a:lnTo>
                    <a:pt x="2030261" y="1552576"/>
                  </a:lnTo>
                  <a:cubicBezTo>
                    <a:pt x="1905245" y="1456532"/>
                    <a:pt x="1813568" y="1347391"/>
                    <a:pt x="1655214" y="1264444"/>
                  </a:cubicBezTo>
                  <a:cubicBezTo>
                    <a:pt x="1654024" y="1319213"/>
                    <a:pt x="1652833" y="1373981"/>
                    <a:pt x="1651643" y="1428750"/>
                  </a:cubicBezTo>
                  <a:cubicBezTo>
                    <a:pt x="1631005" y="1476375"/>
                    <a:pt x="1611558" y="1533525"/>
                    <a:pt x="1573061" y="1571625"/>
                  </a:cubicBezTo>
                  <a:cubicBezTo>
                    <a:pt x="1588142" y="1648222"/>
                    <a:pt x="1586556" y="1739105"/>
                    <a:pt x="1618305" y="1801415"/>
                  </a:cubicBezTo>
                  <a:cubicBezTo>
                    <a:pt x="1655215" y="1909761"/>
                    <a:pt x="1729032" y="1952625"/>
                    <a:pt x="1817139" y="1997869"/>
                  </a:cubicBezTo>
                  <a:lnTo>
                    <a:pt x="1823093" y="2105025"/>
                  </a:lnTo>
                  <a:cubicBezTo>
                    <a:pt x="1876671" y="2209006"/>
                    <a:pt x="1931440" y="2271316"/>
                    <a:pt x="1983827" y="2416969"/>
                  </a:cubicBezTo>
                  <a:cubicBezTo>
                    <a:pt x="2015577" y="2596754"/>
                    <a:pt x="2008038" y="2647951"/>
                    <a:pt x="1976684" y="2782492"/>
                  </a:cubicBezTo>
                  <a:lnTo>
                    <a:pt x="1856430" y="3167063"/>
                  </a:lnTo>
                  <a:cubicBezTo>
                    <a:pt x="1829443" y="3335735"/>
                    <a:pt x="1783405" y="3407965"/>
                    <a:pt x="1775468" y="3673078"/>
                  </a:cubicBezTo>
                  <a:lnTo>
                    <a:pt x="1477811" y="4510088"/>
                  </a:lnTo>
                  <a:lnTo>
                    <a:pt x="1389705" y="4826794"/>
                  </a:lnTo>
                  <a:cubicBezTo>
                    <a:pt x="1454793" y="4939506"/>
                    <a:pt x="1519880" y="5028407"/>
                    <a:pt x="1584968" y="5129213"/>
                  </a:cubicBezTo>
                  <a:lnTo>
                    <a:pt x="1727843" y="5219700"/>
                  </a:lnTo>
                  <a:lnTo>
                    <a:pt x="1733795" y="5263753"/>
                  </a:lnTo>
                  <a:lnTo>
                    <a:pt x="1642118" y="5262563"/>
                  </a:lnTo>
                  <a:lnTo>
                    <a:pt x="1395658" y="5138737"/>
                  </a:lnTo>
                  <a:lnTo>
                    <a:pt x="1332555" y="5167313"/>
                  </a:lnTo>
                  <a:cubicBezTo>
                    <a:pt x="1261118" y="5166123"/>
                    <a:pt x="1246830" y="5098257"/>
                    <a:pt x="1213493" y="5082779"/>
                  </a:cubicBezTo>
                  <a:lnTo>
                    <a:pt x="1224208" y="5239942"/>
                  </a:lnTo>
                  <a:lnTo>
                    <a:pt x="1099193" y="5453063"/>
                  </a:lnTo>
                  <a:cubicBezTo>
                    <a:pt x="1073793" y="5437585"/>
                    <a:pt x="1065061" y="5461398"/>
                    <a:pt x="1022993" y="5406629"/>
                  </a:cubicBezTo>
                  <a:lnTo>
                    <a:pt x="1022993" y="5148263"/>
                  </a:lnTo>
                  <a:lnTo>
                    <a:pt x="1184918" y="4848225"/>
                  </a:lnTo>
                  <a:cubicBezTo>
                    <a:pt x="1209524" y="4597400"/>
                    <a:pt x="1207936" y="4473972"/>
                    <a:pt x="1258736" y="4095750"/>
                  </a:cubicBezTo>
                  <a:cubicBezTo>
                    <a:pt x="1312712" y="3857228"/>
                    <a:pt x="1369068" y="3716338"/>
                    <a:pt x="1424234" y="3526632"/>
                  </a:cubicBezTo>
                  <a:lnTo>
                    <a:pt x="1261118" y="3328988"/>
                  </a:lnTo>
                  <a:lnTo>
                    <a:pt x="1146818" y="2981325"/>
                  </a:lnTo>
                  <a:lnTo>
                    <a:pt x="1089668" y="2671763"/>
                  </a:lnTo>
                  <a:cubicBezTo>
                    <a:pt x="1089271" y="2424112"/>
                    <a:pt x="1115068" y="2281238"/>
                    <a:pt x="1127768" y="2085975"/>
                  </a:cubicBezTo>
                  <a:lnTo>
                    <a:pt x="946793" y="1640681"/>
                  </a:lnTo>
                  <a:lnTo>
                    <a:pt x="859878" y="1462088"/>
                  </a:lnTo>
                  <a:lnTo>
                    <a:pt x="784868" y="2143125"/>
                  </a:lnTo>
                  <a:lnTo>
                    <a:pt x="940839" y="2565797"/>
                  </a:lnTo>
                  <a:lnTo>
                    <a:pt x="981321" y="2778919"/>
                  </a:lnTo>
                  <a:lnTo>
                    <a:pt x="1068236" y="2896791"/>
                  </a:lnTo>
                  <a:cubicBezTo>
                    <a:pt x="1069427" y="2960688"/>
                    <a:pt x="1068236" y="2971007"/>
                    <a:pt x="1069427" y="3034904"/>
                  </a:cubicBezTo>
                  <a:lnTo>
                    <a:pt x="1039662" y="3155156"/>
                  </a:lnTo>
                  <a:lnTo>
                    <a:pt x="808680" y="3183731"/>
                  </a:lnTo>
                  <a:lnTo>
                    <a:pt x="749149" y="3074195"/>
                  </a:lnTo>
                  <a:lnTo>
                    <a:pt x="827730" y="2947988"/>
                  </a:lnTo>
                  <a:lnTo>
                    <a:pt x="903930" y="2957513"/>
                  </a:lnTo>
                  <a:lnTo>
                    <a:pt x="913455" y="2909888"/>
                  </a:lnTo>
                  <a:cubicBezTo>
                    <a:pt x="867815" y="2811860"/>
                    <a:pt x="813840" y="2732882"/>
                    <a:pt x="776534" y="2615804"/>
                  </a:cubicBezTo>
                  <a:cubicBezTo>
                    <a:pt x="734861" y="2455467"/>
                    <a:pt x="676521" y="2335609"/>
                    <a:pt x="626514" y="2195512"/>
                  </a:cubicBezTo>
                  <a:cubicBezTo>
                    <a:pt x="613020" y="1921668"/>
                    <a:pt x="620958" y="1662113"/>
                    <a:pt x="618180" y="1395413"/>
                  </a:cubicBezTo>
                  <a:lnTo>
                    <a:pt x="543171" y="1590675"/>
                  </a:lnTo>
                  <a:cubicBezTo>
                    <a:pt x="501499" y="1627584"/>
                    <a:pt x="490784" y="1651398"/>
                    <a:pt x="397915" y="1710928"/>
                  </a:cubicBezTo>
                  <a:cubicBezTo>
                    <a:pt x="338780" y="1754187"/>
                    <a:pt x="259405" y="1798639"/>
                    <a:pt x="178839" y="1877616"/>
                  </a:cubicBezTo>
                  <a:cubicBezTo>
                    <a:pt x="169711" y="1912144"/>
                    <a:pt x="159194" y="1931392"/>
                    <a:pt x="151455" y="1981200"/>
                  </a:cubicBezTo>
                  <a:cubicBezTo>
                    <a:pt x="143716" y="2031008"/>
                    <a:pt x="138755" y="2111375"/>
                    <a:pt x="132405" y="2176463"/>
                  </a:cubicBezTo>
                  <a:lnTo>
                    <a:pt x="141930" y="2260998"/>
                  </a:lnTo>
                  <a:cubicBezTo>
                    <a:pt x="73668" y="2228851"/>
                    <a:pt x="62555" y="2172891"/>
                    <a:pt x="22868" y="2128838"/>
                  </a:cubicBezTo>
                  <a:cubicBezTo>
                    <a:pt x="15724" y="2034382"/>
                    <a:pt x="-5707" y="1975644"/>
                    <a:pt x="1437" y="1845469"/>
                  </a:cubicBezTo>
                  <a:cubicBezTo>
                    <a:pt x="41918" y="1710531"/>
                    <a:pt x="160980" y="1568451"/>
                    <a:pt x="91924" y="1585913"/>
                  </a:cubicBezTo>
                  <a:cubicBezTo>
                    <a:pt x="90336" y="1477962"/>
                    <a:pt x="181618" y="1422400"/>
                    <a:pt x="230037" y="1345406"/>
                  </a:cubicBezTo>
                  <a:cubicBezTo>
                    <a:pt x="460224" y="1237457"/>
                    <a:pt x="454668" y="1227137"/>
                    <a:pt x="565793" y="1152525"/>
                  </a:cubicBezTo>
                  <a:lnTo>
                    <a:pt x="584843" y="990600"/>
                  </a:lnTo>
                  <a:lnTo>
                    <a:pt x="565793" y="758428"/>
                  </a:lnTo>
                  <a:cubicBezTo>
                    <a:pt x="654692" y="596503"/>
                    <a:pt x="657868" y="517923"/>
                    <a:pt x="694380" y="400051"/>
                  </a:cubicBezTo>
                  <a:cubicBezTo>
                    <a:pt x="754308" y="311151"/>
                    <a:pt x="783280" y="216298"/>
                    <a:pt x="874164" y="133351"/>
                  </a:cubicBezTo>
                  <a:cubicBezTo>
                    <a:pt x="970208" y="41276"/>
                    <a:pt x="1026961" y="28971"/>
                    <a:pt x="1123005" y="0"/>
                  </a:cubicBezTo>
                  <a:cubicBezTo>
                    <a:pt x="1231352" y="25003"/>
                    <a:pt x="1270642" y="38100"/>
                    <a:pt x="1356367" y="66675"/>
                  </a:cubicBezTo>
                  <a:close/>
                </a:path>
              </a:pathLst>
            </a:custGeom>
            <a:solidFill>
              <a:srgbClr val="FFD85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l-PL"/>
            </a:p>
          </p:txBody>
        </p:sp>
        <p:pic>
          <p:nvPicPr>
            <p:cNvPr id="34" name="Obraz 33">
              <a:extLst>
                <a:ext uri="{FF2B5EF4-FFF2-40B4-BE49-F238E27FC236}">
                  <a16:creationId xmlns:a16="http://schemas.microsoft.com/office/drawing/2014/main" id="{55B0123D-6AF8-4D63-8EF9-E574EF187EAA}"/>
                </a:ext>
              </a:extLst>
            </p:cNvPr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623936" y="239180"/>
              <a:ext cx="2490221" cy="6836678"/>
            </a:xfrm>
            <a:prstGeom prst="rect">
              <a:avLst/>
            </a:prstGeom>
          </p:spPr>
        </p:pic>
      </p:grpSp>
      <p:grpSp>
        <p:nvGrpSpPr>
          <p:cNvPr id="35" name="Grupa 34">
            <a:extLst>
              <a:ext uri="{FF2B5EF4-FFF2-40B4-BE49-F238E27FC236}">
                <a16:creationId xmlns:a16="http://schemas.microsoft.com/office/drawing/2014/main" id="{46859E71-7454-41EC-B578-3DEA23E97FDB}"/>
              </a:ext>
            </a:extLst>
          </p:cNvPr>
          <p:cNvGrpSpPr/>
          <p:nvPr/>
        </p:nvGrpSpPr>
        <p:grpSpPr>
          <a:xfrm>
            <a:off x="1191398" y="811624"/>
            <a:ext cx="2327494" cy="6134352"/>
            <a:chOff x="4094956" y="222074"/>
            <a:chExt cx="2551181" cy="6723902"/>
          </a:xfrm>
        </p:grpSpPr>
        <p:sp>
          <p:nvSpPr>
            <p:cNvPr id="36" name="Dowolny kształt: kształt 35">
              <a:extLst>
                <a:ext uri="{FF2B5EF4-FFF2-40B4-BE49-F238E27FC236}">
                  <a16:creationId xmlns:a16="http://schemas.microsoft.com/office/drawing/2014/main" id="{D5D64161-39A0-494C-B04E-37CC0A95FC17}"/>
                </a:ext>
              </a:extLst>
            </p:cNvPr>
            <p:cNvSpPr/>
            <p:nvPr/>
          </p:nvSpPr>
          <p:spPr>
            <a:xfrm>
              <a:off x="4225290" y="524588"/>
              <a:ext cx="2339340" cy="6253401"/>
            </a:xfrm>
            <a:custGeom>
              <a:avLst/>
              <a:gdLst>
                <a:gd name="connsiteX0" fmla="*/ 1093470 w 2339340"/>
                <a:gd name="connsiteY0" fmla="*/ 22860 h 6236970"/>
                <a:gd name="connsiteX1" fmla="*/ 971550 w 2339340"/>
                <a:gd name="connsiteY1" fmla="*/ 68580 h 6236970"/>
                <a:gd name="connsiteX2" fmla="*/ 967740 w 2339340"/>
                <a:gd name="connsiteY2" fmla="*/ 0 h 6236970"/>
                <a:gd name="connsiteX3" fmla="*/ 872490 w 2339340"/>
                <a:gd name="connsiteY3" fmla="*/ 121920 h 6236970"/>
                <a:gd name="connsiteX4" fmla="*/ 849630 w 2339340"/>
                <a:gd name="connsiteY4" fmla="*/ 95250 h 6236970"/>
                <a:gd name="connsiteX5" fmla="*/ 800100 w 2339340"/>
                <a:gd name="connsiteY5" fmla="*/ 320040 h 6236970"/>
                <a:gd name="connsiteX6" fmla="*/ 811530 w 2339340"/>
                <a:gd name="connsiteY6" fmla="*/ 461010 h 6236970"/>
                <a:gd name="connsiteX7" fmla="*/ 754380 w 2339340"/>
                <a:gd name="connsiteY7" fmla="*/ 464820 h 6236970"/>
                <a:gd name="connsiteX8" fmla="*/ 781050 w 2339340"/>
                <a:gd name="connsiteY8" fmla="*/ 548640 h 6236970"/>
                <a:gd name="connsiteX9" fmla="*/ 822960 w 2339340"/>
                <a:gd name="connsiteY9" fmla="*/ 624840 h 6236970"/>
                <a:gd name="connsiteX10" fmla="*/ 887730 w 2339340"/>
                <a:gd name="connsiteY10" fmla="*/ 689610 h 6236970"/>
                <a:gd name="connsiteX11" fmla="*/ 925830 w 2339340"/>
                <a:gd name="connsiteY11" fmla="*/ 769620 h 6236970"/>
                <a:gd name="connsiteX12" fmla="*/ 925830 w 2339340"/>
                <a:gd name="connsiteY12" fmla="*/ 861060 h 6236970"/>
                <a:gd name="connsiteX13" fmla="*/ 803910 w 2339340"/>
                <a:gd name="connsiteY13" fmla="*/ 922020 h 6236970"/>
                <a:gd name="connsiteX14" fmla="*/ 701040 w 2339340"/>
                <a:gd name="connsiteY14" fmla="*/ 948690 h 6236970"/>
                <a:gd name="connsiteX15" fmla="*/ 556260 w 2339340"/>
                <a:gd name="connsiteY15" fmla="*/ 952500 h 6236970"/>
                <a:gd name="connsiteX16" fmla="*/ 403860 w 2339340"/>
                <a:gd name="connsiteY16" fmla="*/ 1002030 h 6236970"/>
                <a:gd name="connsiteX17" fmla="*/ 320040 w 2339340"/>
                <a:gd name="connsiteY17" fmla="*/ 1085850 h 6236970"/>
                <a:gd name="connsiteX18" fmla="*/ 247650 w 2339340"/>
                <a:gd name="connsiteY18" fmla="*/ 1276350 h 6236970"/>
                <a:gd name="connsiteX19" fmla="*/ 163830 w 2339340"/>
                <a:gd name="connsiteY19" fmla="*/ 1569720 h 6236970"/>
                <a:gd name="connsiteX20" fmla="*/ 83820 w 2339340"/>
                <a:gd name="connsiteY20" fmla="*/ 1783080 h 6236970"/>
                <a:gd name="connsiteX21" fmla="*/ 72390 w 2339340"/>
                <a:gd name="connsiteY21" fmla="*/ 1962150 h 6236970"/>
                <a:gd name="connsiteX22" fmla="*/ 0 w 2339340"/>
                <a:gd name="connsiteY22" fmla="*/ 2145030 h 6236970"/>
                <a:gd name="connsiteX23" fmla="*/ 11430 w 2339340"/>
                <a:gd name="connsiteY23" fmla="*/ 2251710 h 6236970"/>
                <a:gd name="connsiteX24" fmla="*/ 106680 w 2339340"/>
                <a:gd name="connsiteY24" fmla="*/ 2426970 h 6236970"/>
                <a:gd name="connsiteX25" fmla="*/ 243840 w 2339340"/>
                <a:gd name="connsiteY25" fmla="*/ 2594610 h 6236970"/>
                <a:gd name="connsiteX26" fmla="*/ 422910 w 2339340"/>
                <a:gd name="connsiteY26" fmla="*/ 2769870 h 6236970"/>
                <a:gd name="connsiteX27" fmla="*/ 609600 w 2339340"/>
                <a:gd name="connsiteY27" fmla="*/ 2929890 h 6236970"/>
                <a:gd name="connsiteX28" fmla="*/ 735330 w 2339340"/>
                <a:gd name="connsiteY28" fmla="*/ 3108960 h 6236970"/>
                <a:gd name="connsiteX29" fmla="*/ 735330 w 2339340"/>
                <a:gd name="connsiteY29" fmla="*/ 2792730 h 6236970"/>
                <a:gd name="connsiteX30" fmla="*/ 647700 w 2339340"/>
                <a:gd name="connsiteY30" fmla="*/ 2731770 h 6236970"/>
                <a:gd name="connsiteX31" fmla="*/ 541020 w 2339340"/>
                <a:gd name="connsiteY31" fmla="*/ 2537460 h 6236970"/>
                <a:gd name="connsiteX32" fmla="*/ 487680 w 2339340"/>
                <a:gd name="connsiteY32" fmla="*/ 2426970 h 6236970"/>
                <a:gd name="connsiteX33" fmla="*/ 293370 w 2339340"/>
                <a:gd name="connsiteY33" fmla="*/ 2205990 h 6236970"/>
                <a:gd name="connsiteX34" fmla="*/ 426720 w 2339340"/>
                <a:gd name="connsiteY34" fmla="*/ 1988820 h 6236970"/>
                <a:gd name="connsiteX35" fmla="*/ 483870 w 2339340"/>
                <a:gd name="connsiteY35" fmla="*/ 1878330 h 6236970"/>
                <a:gd name="connsiteX36" fmla="*/ 544830 w 2339340"/>
                <a:gd name="connsiteY36" fmla="*/ 1642110 h 6236970"/>
                <a:gd name="connsiteX37" fmla="*/ 636270 w 2339340"/>
                <a:gd name="connsiteY37" fmla="*/ 1897380 h 6236970"/>
                <a:gd name="connsiteX38" fmla="*/ 678180 w 2339340"/>
                <a:gd name="connsiteY38" fmla="*/ 2202180 h 6236970"/>
                <a:gd name="connsiteX39" fmla="*/ 689610 w 2339340"/>
                <a:gd name="connsiteY39" fmla="*/ 2487930 h 6236970"/>
                <a:gd name="connsiteX40" fmla="*/ 712470 w 2339340"/>
                <a:gd name="connsiteY40" fmla="*/ 2762250 h 6236970"/>
                <a:gd name="connsiteX41" fmla="*/ 701040 w 2339340"/>
                <a:gd name="connsiteY41" fmla="*/ 3177540 h 6236970"/>
                <a:gd name="connsiteX42" fmla="*/ 643890 w 2339340"/>
                <a:gd name="connsiteY42" fmla="*/ 3783330 h 6236970"/>
                <a:gd name="connsiteX43" fmla="*/ 613410 w 2339340"/>
                <a:gd name="connsiteY43" fmla="*/ 4255770 h 6236970"/>
                <a:gd name="connsiteX44" fmla="*/ 689610 w 2339340"/>
                <a:gd name="connsiteY44" fmla="*/ 4617720 h 6236970"/>
                <a:gd name="connsiteX45" fmla="*/ 803910 w 2339340"/>
                <a:gd name="connsiteY45" fmla="*/ 5215890 h 6236970"/>
                <a:gd name="connsiteX46" fmla="*/ 883920 w 2339340"/>
                <a:gd name="connsiteY46" fmla="*/ 5657850 h 6236970"/>
                <a:gd name="connsiteX47" fmla="*/ 872490 w 2339340"/>
                <a:gd name="connsiteY47" fmla="*/ 5684520 h 6236970"/>
                <a:gd name="connsiteX48" fmla="*/ 693420 w 2339340"/>
                <a:gd name="connsiteY48" fmla="*/ 5894070 h 6236970"/>
                <a:gd name="connsiteX49" fmla="*/ 541020 w 2339340"/>
                <a:gd name="connsiteY49" fmla="*/ 6092190 h 6236970"/>
                <a:gd name="connsiteX50" fmla="*/ 510540 w 2339340"/>
                <a:gd name="connsiteY50" fmla="*/ 6156960 h 6236970"/>
                <a:gd name="connsiteX51" fmla="*/ 701040 w 2339340"/>
                <a:gd name="connsiteY51" fmla="*/ 6092190 h 6236970"/>
                <a:gd name="connsiteX52" fmla="*/ 830580 w 2339340"/>
                <a:gd name="connsiteY52" fmla="*/ 6065520 h 6236970"/>
                <a:gd name="connsiteX53" fmla="*/ 952500 w 2339340"/>
                <a:gd name="connsiteY53" fmla="*/ 5974080 h 6236970"/>
                <a:gd name="connsiteX54" fmla="*/ 963930 w 2339340"/>
                <a:gd name="connsiteY54" fmla="*/ 5871210 h 6236970"/>
                <a:gd name="connsiteX55" fmla="*/ 1108710 w 2339340"/>
                <a:gd name="connsiteY55" fmla="*/ 5817870 h 6236970"/>
                <a:gd name="connsiteX56" fmla="*/ 1108710 w 2339340"/>
                <a:gd name="connsiteY56" fmla="*/ 5791200 h 6236970"/>
                <a:gd name="connsiteX57" fmla="*/ 1032510 w 2339340"/>
                <a:gd name="connsiteY57" fmla="*/ 5634990 h 6236970"/>
                <a:gd name="connsiteX58" fmla="*/ 1043940 w 2339340"/>
                <a:gd name="connsiteY58" fmla="*/ 5280660 h 6236970"/>
                <a:gd name="connsiteX59" fmla="*/ 1074420 w 2339340"/>
                <a:gd name="connsiteY59" fmla="*/ 4888230 h 6236970"/>
                <a:gd name="connsiteX60" fmla="*/ 1002030 w 2339340"/>
                <a:gd name="connsiteY60" fmla="*/ 4423410 h 6236970"/>
                <a:gd name="connsiteX61" fmla="*/ 1066800 w 2339340"/>
                <a:gd name="connsiteY61" fmla="*/ 4130040 h 6236970"/>
                <a:gd name="connsiteX62" fmla="*/ 1116330 w 2339340"/>
                <a:gd name="connsiteY62" fmla="*/ 3775710 h 6236970"/>
                <a:gd name="connsiteX63" fmla="*/ 1165860 w 2339340"/>
                <a:gd name="connsiteY63" fmla="*/ 3375660 h 6236970"/>
                <a:gd name="connsiteX64" fmla="*/ 1238250 w 2339340"/>
                <a:gd name="connsiteY64" fmla="*/ 3882390 h 6236970"/>
                <a:gd name="connsiteX65" fmla="*/ 1280160 w 2339340"/>
                <a:gd name="connsiteY65" fmla="*/ 4366260 h 6236970"/>
                <a:gd name="connsiteX66" fmla="*/ 1310640 w 2339340"/>
                <a:gd name="connsiteY66" fmla="*/ 4533900 h 6236970"/>
                <a:gd name="connsiteX67" fmla="*/ 1272540 w 2339340"/>
                <a:gd name="connsiteY67" fmla="*/ 4838700 h 6236970"/>
                <a:gd name="connsiteX68" fmla="*/ 1242060 w 2339340"/>
                <a:gd name="connsiteY68" fmla="*/ 5059680 h 6236970"/>
                <a:gd name="connsiteX69" fmla="*/ 1276350 w 2339340"/>
                <a:gd name="connsiteY69" fmla="*/ 5288280 h 6236970"/>
                <a:gd name="connsiteX70" fmla="*/ 1333500 w 2339340"/>
                <a:gd name="connsiteY70" fmla="*/ 5494020 h 6236970"/>
                <a:gd name="connsiteX71" fmla="*/ 1314450 w 2339340"/>
                <a:gd name="connsiteY71" fmla="*/ 5615940 h 6236970"/>
                <a:gd name="connsiteX72" fmla="*/ 1264920 w 2339340"/>
                <a:gd name="connsiteY72" fmla="*/ 5795010 h 6236970"/>
                <a:gd name="connsiteX73" fmla="*/ 1264920 w 2339340"/>
                <a:gd name="connsiteY73" fmla="*/ 5901690 h 6236970"/>
                <a:gd name="connsiteX74" fmla="*/ 1424940 w 2339340"/>
                <a:gd name="connsiteY74" fmla="*/ 6236970 h 6236970"/>
                <a:gd name="connsiteX75" fmla="*/ 1565910 w 2339340"/>
                <a:gd name="connsiteY75" fmla="*/ 6065520 h 6236970"/>
                <a:gd name="connsiteX76" fmla="*/ 1604010 w 2339340"/>
                <a:gd name="connsiteY76" fmla="*/ 6012180 h 6236970"/>
                <a:gd name="connsiteX77" fmla="*/ 1524000 w 2339340"/>
                <a:gd name="connsiteY77" fmla="*/ 5844540 h 6236970"/>
                <a:gd name="connsiteX78" fmla="*/ 1466850 w 2339340"/>
                <a:gd name="connsiteY78" fmla="*/ 5718810 h 6236970"/>
                <a:gd name="connsiteX79" fmla="*/ 1440180 w 2339340"/>
                <a:gd name="connsiteY79" fmla="*/ 5638800 h 6236970"/>
                <a:gd name="connsiteX80" fmla="*/ 1546860 w 2339340"/>
                <a:gd name="connsiteY80" fmla="*/ 5078730 h 6236970"/>
                <a:gd name="connsiteX81" fmla="*/ 1600200 w 2339340"/>
                <a:gd name="connsiteY81" fmla="*/ 4507230 h 6236970"/>
                <a:gd name="connsiteX82" fmla="*/ 1684020 w 2339340"/>
                <a:gd name="connsiteY82" fmla="*/ 4027170 h 6236970"/>
                <a:gd name="connsiteX83" fmla="*/ 1703070 w 2339340"/>
                <a:gd name="connsiteY83" fmla="*/ 3688080 h 6236970"/>
                <a:gd name="connsiteX84" fmla="*/ 1645920 w 2339340"/>
                <a:gd name="connsiteY84" fmla="*/ 2884170 h 6236970"/>
                <a:gd name="connsiteX85" fmla="*/ 1630680 w 2339340"/>
                <a:gd name="connsiteY85" fmla="*/ 2868930 h 6236970"/>
                <a:gd name="connsiteX86" fmla="*/ 1607820 w 2339340"/>
                <a:gd name="connsiteY86" fmla="*/ 2750820 h 6236970"/>
                <a:gd name="connsiteX87" fmla="*/ 1584960 w 2339340"/>
                <a:gd name="connsiteY87" fmla="*/ 2423160 h 6236970"/>
                <a:gd name="connsiteX88" fmla="*/ 1584960 w 2339340"/>
                <a:gd name="connsiteY88" fmla="*/ 2072640 h 6236970"/>
                <a:gd name="connsiteX89" fmla="*/ 1619250 w 2339340"/>
                <a:gd name="connsiteY89" fmla="*/ 1771650 h 6236970"/>
                <a:gd name="connsiteX90" fmla="*/ 1691640 w 2339340"/>
                <a:gd name="connsiteY90" fmla="*/ 1501140 h 6236970"/>
                <a:gd name="connsiteX91" fmla="*/ 1954530 w 2339340"/>
                <a:gd name="connsiteY91" fmla="*/ 1924050 h 6236970"/>
                <a:gd name="connsiteX92" fmla="*/ 2045970 w 2339340"/>
                <a:gd name="connsiteY92" fmla="*/ 2045970 h 6236970"/>
                <a:gd name="connsiteX93" fmla="*/ 1840230 w 2339340"/>
                <a:gd name="connsiteY93" fmla="*/ 2358390 h 6236970"/>
                <a:gd name="connsiteX94" fmla="*/ 1729740 w 2339340"/>
                <a:gd name="connsiteY94" fmla="*/ 2545080 h 6236970"/>
                <a:gd name="connsiteX95" fmla="*/ 1672590 w 2339340"/>
                <a:gd name="connsiteY95" fmla="*/ 2674620 h 6236970"/>
                <a:gd name="connsiteX96" fmla="*/ 1604010 w 2339340"/>
                <a:gd name="connsiteY96" fmla="*/ 2754630 h 6236970"/>
                <a:gd name="connsiteX97" fmla="*/ 1634490 w 2339340"/>
                <a:gd name="connsiteY97" fmla="*/ 3040380 h 6236970"/>
                <a:gd name="connsiteX98" fmla="*/ 1729740 w 2339340"/>
                <a:gd name="connsiteY98" fmla="*/ 2891790 h 6236970"/>
                <a:gd name="connsiteX99" fmla="*/ 1927860 w 2339340"/>
                <a:gd name="connsiteY99" fmla="*/ 2689860 h 6236970"/>
                <a:gd name="connsiteX100" fmla="*/ 2065020 w 2339340"/>
                <a:gd name="connsiteY100" fmla="*/ 2548890 h 6236970"/>
                <a:gd name="connsiteX101" fmla="*/ 2202180 w 2339340"/>
                <a:gd name="connsiteY101" fmla="*/ 2339340 h 6236970"/>
                <a:gd name="connsiteX102" fmla="*/ 2339340 w 2339340"/>
                <a:gd name="connsiteY102" fmla="*/ 2049780 h 6236970"/>
                <a:gd name="connsiteX103" fmla="*/ 2293620 w 2339340"/>
                <a:gd name="connsiteY103" fmla="*/ 1958340 h 6236970"/>
                <a:gd name="connsiteX104" fmla="*/ 2232660 w 2339340"/>
                <a:gd name="connsiteY104" fmla="*/ 1752600 h 6236970"/>
                <a:gd name="connsiteX105" fmla="*/ 2175510 w 2339340"/>
                <a:gd name="connsiteY105" fmla="*/ 1565910 h 6236970"/>
                <a:gd name="connsiteX106" fmla="*/ 2065020 w 2339340"/>
                <a:gd name="connsiteY106" fmla="*/ 1352550 h 6236970"/>
                <a:gd name="connsiteX107" fmla="*/ 1958340 w 2339340"/>
                <a:gd name="connsiteY107" fmla="*/ 1169670 h 6236970"/>
                <a:gd name="connsiteX108" fmla="*/ 1878330 w 2339340"/>
                <a:gd name="connsiteY108" fmla="*/ 1043940 h 6236970"/>
                <a:gd name="connsiteX109" fmla="*/ 1752600 w 2339340"/>
                <a:gd name="connsiteY109" fmla="*/ 975360 h 6236970"/>
                <a:gd name="connsiteX110" fmla="*/ 1645920 w 2339340"/>
                <a:gd name="connsiteY110" fmla="*/ 956310 h 6236970"/>
                <a:gd name="connsiteX111" fmla="*/ 1546860 w 2339340"/>
                <a:gd name="connsiteY111" fmla="*/ 922020 h 6236970"/>
                <a:gd name="connsiteX112" fmla="*/ 1276350 w 2339340"/>
                <a:gd name="connsiteY112" fmla="*/ 861060 h 6236970"/>
                <a:gd name="connsiteX113" fmla="*/ 1257300 w 2339340"/>
                <a:gd name="connsiteY113" fmla="*/ 739140 h 6236970"/>
                <a:gd name="connsiteX114" fmla="*/ 1325880 w 2339340"/>
                <a:gd name="connsiteY114" fmla="*/ 594360 h 6236970"/>
                <a:gd name="connsiteX115" fmla="*/ 1363980 w 2339340"/>
                <a:gd name="connsiteY115" fmla="*/ 537210 h 6236970"/>
                <a:gd name="connsiteX116" fmla="*/ 1352550 w 2339340"/>
                <a:gd name="connsiteY116" fmla="*/ 438150 h 6236970"/>
                <a:gd name="connsiteX117" fmla="*/ 1348740 w 2339340"/>
                <a:gd name="connsiteY117" fmla="*/ 308610 h 6236970"/>
                <a:gd name="connsiteX118" fmla="*/ 1306830 w 2339340"/>
                <a:gd name="connsiteY118" fmla="*/ 114300 h 6236970"/>
                <a:gd name="connsiteX119" fmla="*/ 1188720 w 2339340"/>
                <a:gd name="connsiteY119" fmla="*/ 38100 h 6236970"/>
                <a:gd name="connsiteX120" fmla="*/ 1143000 w 2339340"/>
                <a:gd name="connsiteY120" fmla="*/ 11430 h 6236970"/>
                <a:gd name="connsiteX121" fmla="*/ 1093470 w 2339340"/>
                <a:gd name="connsiteY121" fmla="*/ 22860 h 6236970"/>
                <a:gd name="connsiteX0" fmla="*/ 1093470 w 2339340"/>
                <a:gd name="connsiteY0" fmla="*/ 22860 h 6236970"/>
                <a:gd name="connsiteX1" fmla="*/ 971550 w 2339340"/>
                <a:gd name="connsiteY1" fmla="*/ 68580 h 6236970"/>
                <a:gd name="connsiteX2" fmla="*/ 967740 w 2339340"/>
                <a:gd name="connsiteY2" fmla="*/ 0 h 6236970"/>
                <a:gd name="connsiteX3" fmla="*/ 872490 w 2339340"/>
                <a:gd name="connsiteY3" fmla="*/ 121920 h 6236970"/>
                <a:gd name="connsiteX4" fmla="*/ 849630 w 2339340"/>
                <a:gd name="connsiteY4" fmla="*/ 95250 h 6236970"/>
                <a:gd name="connsiteX5" fmla="*/ 800100 w 2339340"/>
                <a:gd name="connsiteY5" fmla="*/ 320040 h 6236970"/>
                <a:gd name="connsiteX6" fmla="*/ 811530 w 2339340"/>
                <a:gd name="connsiteY6" fmla="*/ 461010 h 6236970"/>
                <a:gd name="connsiteX7" fmla="*/ 754380 w 2339340"/>
                <a:gd name="connsiteY7" fmla="*/ 464820 h 6236970"/>
                <a:gd name="connsiteX8" fmla="*/ 781050 w 2339340"/>
                <a:gd name="connsiteY8" fmla="*/ 548640 h 6236970"/>
                <a:gd name="connsiteX9" fmla="*/ 822960 w 2339340"/>
                <a:gd name="connsiteY9" fmla="*/ 624840 h 6236970"/>
                <a:gd name="connsiteX10" fmla="*/ 887730 w 2339340"/>
                <a:gd name="connsiteY10" fmla="*/ 689610 h 6236970"/>
                <a:gd name="connsiteX11" fmla="*/ 925830 w 2339340"/>
                <a:gd name="connsiteY11" fmla="*/ 769620 h 6236970"/>
                <a:gd name="connsiteX12" fmla="*/ 925830 w 2339340"/>
                <a:gd name="connsiteY12" fmla="*/ 861060 h 6236970"/>
                <a:gd name="connsiteX13" fmla="*/ 803910 w 2339340"/>
                <a:gd name="connsiteY13" fmla="*/ 922020 h 6236970"/>
                <a:gd name="connsiteX14" fmla="*/ 701040 w 2339340"/>
                <a:gd name="connsiteY14" fmla="*/ 948690 h 6236970"/>
                <a:gd name="connsiteX15" fmla="*/ 556260 w 2339340"/>
                <a:gd name="connsiteY15" fmla="*/ 952500 h 6236970"/>
                <a:gd name="connsiteX16" fmla="*/ 403860 w 2339340"/>
                <a:gd name="connsiteY16" fmla="*/ 1002030 h 6236970"/>
                <a:gd name="connsiteX17" fmla="*/ 320040 w 2339340"/>
                <a:gd name="connsiteY17" fmla="*/ 1085850 h 6236970"/>
                <a:gd name="connsiteX18" fmla="*/ 247650 w 2339340"/>
                <a:gd name="connsiteY18" fmla="*/ 1276350 h 6236970"/>
                <a:gd name="connsiteX19" fmla="*/ 163830 w 2339340"/>
                <a:gd name="connsiteY19" fmla="*/ 1569720 h 6236970"/>
                <a:gd name="connsiteX20" fmla="*/ 83820 w 2339340"/>
                <a:gd name="connsiteY20" fmla="*/ 1783080 h 6236970"/>
                <a:gd name="connsiteX21" fmla="*/ 72390 w 2339340"/>
                <a:gd name="connsiteY21" fmla="*/ 1962150 h 6236970"/>
                <a:gd name="connsiteX22" fmla="*/ 0 w 2339340"/>
                <a:gd name="connsiteY22" fmla="*/ 2145030 h 6236970"/>
                <a:gd name="connsiteX23" fmla="*/ 11430 w 2339340"/>
                <a:gd name="connsiteY23" fmla="*/ 2251710 h 6236970"/>
                <a:gd name="connsiteX24" fmla="*/ 106680 w 2339340"/>
                <a:gd name="connsiteY24" fmla="*/ 2426970 h 6236970"/>
                <a:gd name="connsiteX25" fmla="*/ 243840 w 2339340"/>
                <a:gd name="connsiteY25" fmla="*/ 2594610 h 6236970"/>
                <a:gd name="connsiteX26" fmla="*/ 422910 w 2339340"/>
                <a:gd name="connsiteY26" fmla="*/ 2769870 h 6236970"/>
                <a:gd name="connsiteX27" fmla="*/ 609600 w 2339340"/>
                <a:gd name="connsiteY27" fmla="*/ 2929890 h 6236970"/>
                <a:gd name="connsiteX28" fmla="*/ 735330 w 2339340"/>
                <a:gd name="connsiteY28" fmla="*/ 3108960 h 6236970"/>
                <a:gd name="connsiteX29" fmla="*/ 709136 w 2339340"/>
                <a:gd name="connsiteY29" fmla="*/ 2771299 h 6236970"/>
                <a:gd name="connsiteX30" fmla="*/ 647700 w 2339340"/>
                <a:gd name="connsiteY30" fmla="*/ 2731770 h 6236970"/>
                <a:gd name="connsiteX31" fmla="*/ 541020 w 2339340"/>
                <a:gd name="connsiteY31" fmla="*/ 2537460 h 6236970"/>
                <a:gd name="connsiteX32" fmla="*/ 487680 w 2339340"/>
                <a:gd name="connsiteY32" fmla="*/ 2426970 h 6236970"/>
                <a:gd name="connsiteX33" fmla="*/ 293370 w 2339340"/>
                <a:gd name="connsiteY33" fmla="*/ 2205990 h 6236970"/>
                <a:gd name="connsiteX34" fmla="*/ 426720 w 2339340"/>
                <a:gd name="connsiteY34" fmla="*/ 1988820 h 6236970"/>
                <a:gd name="connsiteX35" fmla="*/ 483870 w 2339340"/>
                <a:gd name="connsiteY35" fmla="*/ 1878330 h 6236970"/>
                <a:gd name="connsiteX36" fmla="*/ 544830 w 2339340"/>
                <a:gd name="connsiteY36" fmla="*/ 1642110 h 6236970"/>
                <a:gd name="connsiteX37" fmla="*/ 636270 w 2339340"/>
                <a:gd name="connsiteY37" fmla="*/ 1897380 h 6236970"/>
                <a:gd name="connsiteX38" fmla="*/ 678180 w 2339340"/>
                <a:gd name="connsiteY38" fmla="*/ 2202180 h 6236970"/>
                <a:gd name="connsiteX39" fmla="*/ 689610 w 2339340"/>
                <a:gd name="connsiteY39" fmla="*/ 2487930 h 6236970"/>
                <a:gd name="connsiteX40" fmla="*/ 712470 w 2339340"/>
                <a:gd name="connsiteY40" fmla="*/ 2762250 h 6236970"/>
                <a:gd name="connsiteX41" fmla="*/ 701040 w 2339340"/>
                <a:gd name="connsiteY41" fmla="*/ 3177540 h 6236970"/>
                <a:gd name="connsiteX42" fmla="*/ 643890 w 2339340"/>
                <a:gd name="connsiteY42" fmla="*/ 3783330 h 6236970"/>
                <a:gd name="connsiteX43" fmla="*/ 613410 w 2339340"/>
                <a:gd name="connsiteY43" fmla="*/ 4255770 h 6236970"/>
                <a:gd name="connsiteX44" fmla="*/ 689610 w 2339340"/>
                <a:gd name="connsiteY44" fmla="*/ 4617720 h 6236970"/>
                <a:gd name="connsiteX45" fmla="*/ 803910 w 2339340"/>
                <a:gd name="connsiteY45" fmla="*/ 5215890 h 6236970"/>
                <a:gd name="connsiteX46" fmla="*/ 883920 w 2339340"/>
                <a:gd name="connsiteY46" fmla="*/ 5657850 h 6236970"/>
                <a:gd name="connsiteX47" fmla="*/ 872490 w 2339340"/>
                <a:gd name="connsiteY47" fmla="*/ 5684520 h 6236970"/>
                <a:gd name="connsiteX48" fmla="*/ 693420 w 2339340"/>
                <a:gd name="connsiteY48" fmla="*/ 5894070 h 6236970"/>
                <a:gd name="connsiteX49" fmla="*/ 541020 w 2339340"/>
                <a:gd name="connsiteY49" fmla="*/ 6092190 h 6236970"/>
                <a:gd name="connsiteX50" fmla="*/ 510540 w 2339340"/>
                <a:gd name="connsiteY50" fmla="*/ 6156960 h 6236970"/>
                <a:gd name="connsiteX51" fmla="*/ 701040 w 2339340"/>
                <a:gd name="connsiteY51" fmla="*/ 6092190 h 6236970"/>
                <a:gd name="connsiteX52" fmla="*/ 830580 w 2339340"/>
                <a:gd name="connsiteY52" fmla="*/ 6065520 h 6236970"/>
                <a:gd name="connsiteX53" fmla="*/ 952500 w 2339340"/>
                <a:gd name="connsiteY53" fmla="*/ 5974080 h 6236970"/>
                <a:gd name="connsiteX54" fmla="*/ 963930 w 2339340"/>
                <a:gd name="connsiteY54" fmla="*/ 5871210 h 6236970"/>
                <a:gd name="connsiteX55" fmla="*/ 1108710 w 2339340"/>
                <a:gd name="connsiteY55" fmla="*/ 5817870 h 6236970"/>
                <a:gd name="connsiteX56" fmla="*/ 1108710 w 2339340"/>
                <a:gd name="connsiteY56" fmla="*/ 5791200 h 6236970"/>
                <a:gd name="connsiteX57" fmla="*/ 1032510 w 2339340"/>
                <a:gd name="connsiteY57" fmla="*/ 5634990 h 6236970"/>
                <a:gd name="connsiteX58" fmla="*/ 1043940 w 2339340"/>
                <a:gd name="connsiteY58" fmla="*/ 5280660 h 6236970"/>
                <a:gd name="connsiteX59" fmla="*/ 1074420 w 2339340"/>
                <a:gd name="connsiteY59" fmla="*/ 4888230 h 6236970"/>
                <a:gd name="connsiteX60" fmla="*/ 1002030 w 2339340"/>
                <a:gd name="connsiteY60" fmla="*/ 4423410 h 6236970"/>
                <a:gd name="connsiteX61" fmla="*/ 1066800 w 2339340"/>
                <a:gd name="connsiteY61" fmla="*/ 4130040 h 6236970"/>
                <a:gd name="connsiteX62" fmla="*/ 1116330 w 2339340"/>
                <a:gd name="connsiteY62" fmla="*/ 3775710 h 6236970"/>
                <a:gd name="connsiteX63" fmla="*/ 1165860 w 2339340"/>
                <a:gd name="connsiteY63" fmla="*/ 3375660 h 6236970"/>
                <a:gd name="connsiteX64" fmla="*/ 1238250 w 2339340"/>
                <a:gd name="connsiteY64" fmla="*/ 3882390 h 6236970"/>
                <a:gd name="connsiteX65" fmla="*/ 1280160 w 2339340"/>
                <a:gd name="connsiteY65" fmla="*/ 4366260 h 6236970"/>
                <a:gd name="connsiteX66" fmla="*/ 1310640 w 2339340"/>
                <a:gd name="connsiteY66" fmla="*/ 4533900 h 6236970"/>
                <a:gd name="connsiteX67" fmla="*/ 1272540 w 2339340"/>
                <a:gd name="connsiteY67" fmla="*/ 4838700 h 6236970"/>
                <a:gd name="connsiteX68" fmla="*/ 1242060 w 2339340"/>
                <a:gd name="connsiteY68" fmla="*/ 5059680 h 6236970"/>
                <a:gd name="connsiteX69" fmla="*/ 1276350 w 2339340"/>
                <a:gd name="connsiteY69" fmla="*/ 5288280 h 6236970"/>
                <a:gd name="connsiteX70" fmla="*/ 1333500 w 2339340"/>
                <a:gd name="connsiteY70" fmla="*/ 5494020 h 6236970"/>
                <a:gd name="connsiteX71" fmla="*/ 1314450 w 2339340"/>
                <a:gd name="connsiteY71" fmla="*/ 5615940 h 6236970"/>
                <a:gd name="connsiteX72" fmla="*/ 1264920 w 2339340"/>
                <a:gd name="connsiteY72" fmla="*/ 5795010 h 6236970"/>
                <a:gd name="connsiteX73" fmla="*/ 1264920 w 2339340"/>
                <a:gd name="connsiteY73" fmla="*/ 5901690 h 6236970"/>
                <a:gd name="connsiteX74" fmla="*/ 1424940 w 2339340"/>
                <a:gd name="connsiteY74" fmla="*/ 6236970 h 6236970"/>
                <a:gd name="connsiteX75" fmla="*/ 1565910 w 2339340"/>
                <a:gd name="connsiteY75" fmla="*/ 6065520 h 6236970"/>
                <a:gd name="connsiteX76" fmla="*/ 1604010 w 2339340"/>
                <a:gd name="connsiteY76" fmla="*/ 6012180 h 6236970"/>
                <a:gd name="connsiteX77" fmla="*/ 1524000 w 2339340"/>
                <a:gd name="connsiteY77" fmla="*/ 5844540 h 6236970"/>
                <a:gd name="connsiteX78" fmla="*/ 1466850 w 2339340"/>
                <a:gd name="connsiteY78" fmla="*/ 5718810 h 6236970"/>
                <a:gd name="connsiteX79" fmla="*/ 1440180 w 2339340"/>
                <a:gd name="connsiteY79" fmla="*/ 5638800 h 6236970"/>
                <a:gd name="connsiteX80" fmla="*/ 1546860 w 2339340"/>
                <a:gd name="connsiteY80" fmla="*/ 5078730 h 6236970"/>
                <a:gd name="connsiteX81" fmla="*/ 1600200 w 2339340"/>
                <a:gd name="connsiteY81" fmla="*/ 4507230 h 6236970"/>
                <a:gd name="connsiteX82" fmla="*/ 1684020 w 2339340"/>
                <a:gd name="connsiteY82" fmla="*/ 4027170 h 6236970"/>
                <a:gd name="connsiteX83" fmla="*/ 1703070 w 2339340"/>
                <a:gd name="connsiteY83" fmla="*/ 3688080 h 6236970"/>
                <a:gd name="connsiteX84" fmla="*/ 1645920 w 2339340"/>
                <a:gd name="connsiteY84" fmla="*/ 2884170 h 6236970"/>
                <a:gd name="connsiteX85" fmla="*/ 1630680 w 2339340"/>
                <a:gd name="connsiteY85" fmla="*/ 2868930 h 6236970"/>
                <a:gd name="connsiteX86" fmla="*/ 1607820 w 2339340"/>
                <a:gd name="connsiteY86" fmla="*/ 2750820 h 6236970"/>
                <a:gd name="connsiteX87" fmla="*/ 1584960 w 2339340"/>
                <a:gd name="connsiteY87" fmla="*/ 2423160 h 6236970"/>
                <a:gd name="connsiteX88" fmla="*/ 1584960 w 2339340"/>
                <a:gd name="connsiteY88" fmla="*/ 2072640 h 6236970"/>
                <a:gd name="connsiteX89" fmla="*/ 1619250 w 2339340"/>
                <a:gd name="connsiteY89" fmla="*/ 1771650 h 6236970"/>
                <a:gd name="connsiteX90" fmla="*/ 1691640 w 2339340"/>
                <a:gd name="connsiteY90" fmla="*/ 1501140 h 6236970"/>
                <a:gd name="connsiteX91" fmla="*/ 1954530 w 2339340"/>
                <a:gd name="connsiteY91" fmla="*/ 1924050 h 6236970"/>
                <a:gd name="connsiteX92" fmla="*/ 2045970 w 2339340"/>
                <a:gd name="connsiteY92" fmla="*/ 2045970 h 6236970"/>
                <a:gd name="connsiteX93" fmla="*/ 1840230 w 2339340"/>
                <a:gd name="connsiteY93" fmla="*/ 2358390 h 6236970"/>
                <a:gd name="connsiteX94" fmla="*/ 1729740 w 2339340"/>
                <a:gd name="connsiteY94" fmla="*/ 2545080 h 6236970"/>
                <a:gd name="connsiteX95" fmla="*/ 1672590 w 2339340"/>
                <a:gd name="connsiteY95" fmla="*/ 2674620 h 6236970"/>
                <a:gd name="connsiteX96" fmla="*/ 1604010 w 2339340"/>
                <a:gd name="connsiteY96" fmla="*/ 2754630 h 6236970"/>
                <a:gd name="connsiteX97" fmla="*/ 1634490 w 2339340"/>
                <a:gd name="connsiteY97" fmla="*/ 3040380 h 6236970"/>
                <a:gd name="connsiteX98" fmla="*/ 1729740 w 2339340"/>
                <a:gd name="connsiteY98" fmla="*/ 2891790 h 6236970"/>
                <a:gd name="connsiteX99" fmla="*/ 1927860 w 2339340"/>
                <a:gd name="connsiteY99" fmla="*/ 2689860 h 6236970"/>
                <a:gd name="connsiteX100" fmla="*/ 2065020 w 2339340"/>
                <a:gd name="connsiteY100" fmla="*/ 2548890 h 6236970"/>
                <a:gd name="connsiteX101" fmla="*/ 2202180 w 2339340"/>
                <a:gd name="connsiteY101" fmla="*/ 2339340 h 6236970"/>
                <a:gd name="connsiteX102" fmla="*/ 2339340 w 2339340"/>
                <a:gd name="connsiteY102" fmla="*/ 2049780 h 6236970"/>
                <a:gd name="connsiteX103" fmla="*/ 2293620 w 2339340"/>
                <a:gd name="connsiteY103" fmla="*/ 1958340 h 6236970"/>
                <a:gd name="connsiteX104" fmla="*/ 2232660 w 2339340"/>
                <a:gd name="connsiteY104" fmla="*/ 1752600 h 6236970"/>
                <a:gd name="connsiteX105" fmla="*/ 2175510 w 2339340"/>
                <a:gd name="connsiteY105" fmla="*/ 1565910 h 6236970"/>
                <a:gd name="connsiteX106" fmla="*/ 2065020 w 2339340"/>
                <a:gd name="connsiteY106" fmla="*/ 1352550 h 6236970"/>
                <a:gd name="connsiteX107" fmla="*/ 1958340 w 2339340"/>
                <a:gd name="connsiteY107" fmla="*/ 1169670 h 6236970"/>
                <a:gd name="connsiteX108" fmla="*/ 1878330 w 2339340"/>
                <a:gd name="connsiteY108" fmla="*/ 1043940 h 6236970"/>
                <a:gd name="connsiteX109" fmla="*/ 1752600 w 2339340"/>
                <a:gd name="connsiteY109" fmla="*/ 975360 h 6236970"/>
                <a:gd name="connsiteX110" fmla="*/ 1645920 w 2339340"/>
                <a:gd name="connsiteY110" fmla="*/ 956310 h 6236970"/>
                <a:gd name="connsiteX111" fmla="*/ 1546860 w 2339340"/>
                <a:gd name="connsiteY111" fmla="*/ 922020 h 6236970"/>
                <a:gd name="connsiteX112" fmla="*/ 1276350 w 2339340"/>
                <a:gd name="connsiteY112" fmla="*/ 861060 h 6236970"/>
                <a:gd name="connsiteX113" fmla="*/ 1257300 w 2339340"/>
                <a:gd name="connsiteY113" fmla="*/ 739140 h 6236970"/>
                <a:gd name="connsiteX114" fmla="*/ 1325880 w 2339340"/>
                <a:gd name="connsiteY114" fmla="*/ 594360 h 6236970"/>
                <a:gd name="connsiteX115" fmla="*/ 1363980 w 2339340"/>
                <a:gd name="connsiteY115" fmla="*/ 537210 h 6236970"/>
                <a:gd name="connsiteX116" fmla="*/ 1352550 w 2339340"/>
                <a:gd name="connsiteY116" fmla="*/ 438150 h 6236970"/>
                <a:gd name="connsiteX117" fmla="*/ 1348740 w 2339340"/>
                <a:gd name="connsiteY117" fmla="*/ 308610 h 6236970"/>
                <a:gd name="connsiteX118" fmla="*/ 1306830 w 2339340"/>
                <a:gd name="connsiteY118" fmla="*/ 114300 h 6236970"/>
                <a:gd name="connsiteX119" fmla="*/ 1188720 w 2339340"/>
                <a:gd name="connsiteY119" fmla="*/ 38100 h 6236970"/>
                <a:gd name="connsiteX120" fmla="*/ 1143000 w 2339340"/>
                <a:gd name="connsiteY120" fmla="*/ 11430 h 6236970"/>
                <a:gd name="connsiteX121" fmla="*/ 1093470 w 2339340"/>
                <a:gd name="connsiteY121" fmla="*/ 22860 h 6236970"/>
                <a:gd name="connsiteX0" fmla="*/ 1093470 w 2339340"/>
                <a:gd name="connsiteY0" fmla="*/ 22860 h 6236970"/>
                <a:gd name="connsiteX1" fmla="*/ 971550 w 2339340"/>
                <a:gd name="connsiteY1" fmla="*/ 68580 h 6236970"/>
                <a:gd name="connsiteX2" fmla="*/ 967740 w 2339340"/>
                <a:gd name="connsiteY2" fmla="*/ 0 h 6236970"/>
                <a:gd name="connsiteX3" fmla="*/ 872490 w 2339340"/>
                <a:gd name="connsiteY3" fmla="*/ 121920 h 6236970"/>
                <a:gd name="connsiteX4" fmla="*/ 849630 w 2339340"/>
                <a:gd name="connsiteY4" fmla="*/ 95250 h 6236970"/>
                <a:gd name="connsiteX5" fmla="*/ 800100 w 2339340"/>
                <a:gd name="connsiteY5" fmla="*/ 320040 h 6236970"/>
                <a:gd name="connsiteX6" fmla="*/ 811530 w 2339340"/>
                <a:gd name="connsiteY6" fmla="*/ 461010 h 6236970"/>
                <a:gd name="connsiteX7" fmla="*/ 754380 w 2339340"/>
                <a:gd name="connsiteY7" fmla="*/ 464820 h 6236970"/>
                <a:gd name="connsiteX8" fmla="*/ 781050 w 2339340"/>
                <a:gd name="connsiteY8" fmla="*/ 548640 h 6236970"/>
                <a:gd name="connsiteX9" fmla="*/ 822960 w 2339340"/>
                <a:gd name="connsiteY9" fmla="*/ 624840 h 6236970"/>
                <a:gd name="connsiteX10" fmla="*/ 887730 w 2339340"/>
                <a:gd name="connsiteY10" fmla="*/ 689610 h 6236970"/>
                <a:gd name="connsiteX11" fmla="*/ 925830 w 2339340"/>
                <a:gd name="connsiteY11" fmla="*/ 769620 h 6236970"/>
                <a:gd name="connsiteX12" fmla="*/ 925830 w 2339340"/>
                <a:gd name="connsiteY12" fmla="*/ 861060 h 6236970"/>
                <a:gd name="connsiteX13" fmla="*/ 803910 w 2339340"/>
                <a:gd name="connsiteY13" fmla="*/ 922020 h 6236970"/>
                <a:gd name="connsiteX14" fmla="*/ 701040 w 2339340"/>
                <a:gd name="connsiteY14" fmla="*/ 948690 h 6236970"/>
                <a:gd name="connsiteX15" fmla="*/ 556260 w 2339340"/>
                <a:gd name="connsiteY15" fmla="*/ 952500 h 6236970"/>
                <a:gd name="connsiteX16" fmla="*/ 403860 w 2339340"/>
                <a:gd name="connsiteY16" fmla="*/ 1002030 h 6236970"/>
                <a:gd name="connsiteX17" fmla="*/ 320040 w 2339340"/>
                <a:gd name="connsiteY17" fmla="*/ 1085850 h 6236970"/>
                <a:gd name="connsiteX18" fmla="*/ 247650 w 2339340"/>
                <a:gd name="connsiteY18" fmla="*/ 1276350 h 6236970"/>
                <a:gd name="connsiteX19" fmla="*/ 163830 w 2339340"/>
                <a:gd name="connsiteY19" fmla="*/ 1569720 h 6236970"/>
                <a:gd name="connsiteX20" fmla="*/ 83820 w 2339340"/>
                <a:gd name="connsiteY20" fmla="*/ 1783080 h 6236970"/>
                <a:gd name="connsiteX21" fmla="*/ 72390 w 2339340"/>
                <a:gd name="connsiteY21" fmla="*/ 1962150 h 6236970"/>
                <a:gd name="connsiteX22" fmla="*/ 0 w 2339340"/>
                <a:gd name="connsiteY22" fmla="*/ 2145030 h 6236970"/>
                <a:gd name="connsiteX23" fmla="*/ 11430 w 2339340"/>
                <a:gd name="connsiteY23" fmla="*/ 2251710 h 6236970"/>
                <a:gd name="connsiteX24" fmla="*/ 106680 w 2339340"/>
                <a:gd name="connsiteY24" fmla="*/ 2426970 h 6236970"/>
                <a:gd name="connsiteX25" fmla="*/ 243840 w 2339340"/>
                <a:gd name="connsiteY25" fmla="*/ 2594610 h 6236970"/>
                <a:gd name="connsiteX26" fmla="*/ 422910 w 2339340"/>
                <a:gd name="connsiteY26" fmla="*/ 2769870 h 6236970"/>
                <a:gd name="connsiteX27" fmla="*/ 609600 w 2339340"/>
                <a:gd name="connsiteY27" fmla="*/ 2929890 h 6236970"/>
                <a:gd name="connsiteX28" fmla="*/ 703183 w 2339340"/>
                <a:gd name="connsiteY28" fmla="*/ 3062525 h 6236970"/>
                <a:gd name="connsiteX29" fmla="*/ 709136 w 2339340"/>
                <a:gd name="connsiteY29" fmla="*/ 2771299 h 6236970"/>
                <a:gd name="connsiteX30" fmla="*/ 647700 w 2339340"/>
                <a:gd name="connsiteY30" fmla="*/ 2731770 h 6236970"/>
                <a:gd name="connsiteX31" fmla="*/ 541020 w 2339340"/>
                <a:gd name="connsiteY31" fmla="*/ 2537460 h 6236970"/>
                <a:gd name="connsiteX32" fmla="*/ 487680 w 2339340"/>
                <a:gd name="connsiteY32" fmla="*/ 2426970 h 6236970"/>
                <a:gd name="connsiteX33" fmla="*/ 293370 w 2339340"/>
                <a:gd name="connsiteY33" fmla="*/ 2205990 h 6236970"/>
                <a:gd name="connsiteX34" fmla="*/ 426720 w 2339340"/>
                <a:gd name="connsiteY34" fmla="*/ 1988820 h 6236970"/>
                <a:gd name="connsiteX35" fmla="*/ 483870 w 2339340"/>
                <a:gd name="connsiteY35" fmla="*/ 1878330 h 6236970"/>
                <a:gd name="connsiteX36" fmla="*/ 544830 w 2339340"/>
                <a:gd name="connsiteY36" fmla="*/ 1642110 h 6236970"/>
                <a:gd name="connsiteX37" fmla="*/ 636270 w 2339340"/>
                <a:gd name="connsiteY37" fmla="*/ 1897380 h 6236970"/>
                <a:gd name="connsiteX38" fmla="*/ 678180 w 2339340"/>
                <a:gd name="connsiteY38" fmla="*/ 2202180 h 6236970"/>
                <a:gd name="connsiteX39" fmla="*/ 689610 w 2339340"/>
                <a:gd name="connsiteY39" fmla="*/ 2487930 h 6236970"/>
                <a:gd name="connsiteX40" fmla="*/ 712470 w 2339340"/>
                <a:gd name="connsiteY40" fmla="*/ 2762250 h 6236970"/>
                <a:gd name="connsiteX41" fmla="*/ 701040 w 2339340"/>
                <a:gd name="connsiteY41" fmla="*/ 3177540 h 6236970"/>
                <a:gd name="connsiteX42" fmla="*/ 643890 w 2339340"/>
                <a:gd name="connsiteY42" fmla="*/ 3783330 h 6236970"/>
                <a:gd name="connsiteX43" fmla="*/ 613410 w 2339340"/>
                <a:gd name="connsiteY43" fmla="*/ 4255770 h 6236970"/>
                <a:gd name="connsiteX44" fmla="*/ 689610 w 2339340"/>
                <a:gd name="connsiteY44" fmla="*/ 4617720 h 6236970"/>
                <a:gd name="connsiteX45" fmla="*/ 803910 w 2339340"/>
                <a:gd name="connsiteY45" fmla="*/ 5215890 h 6236970"/>
                <a:gd name="connsiteX46" fmla="*/ 883920 w 2339340"/>
                <a:gd name="connsiteY46" fmla="*/ 5657850 h 6236970"/>
                <a:gd name="connsiteX47" fmla="*/ 872490 w 2339340"/>
                <a:gd name="connsiteY47" fmla="*/ 5684520 h 6236970"/>
                <a:gd name="connsiteX48" fmla="*/ 693420 w 2339340"/>
                <a:gd name="connsiteY48" fmla="*/ 5894070 h 6236970"/>
                <a:gd name="connsiteX49" fmla="*/ 541020 w 2339340"/>
                <a:gd name="connsiteY49" fmla="*/ 6092190 h 6236970"/>
                <a:gd name="connsiteX50" fmla="*/ 510540 w 2339340"/>
                <a:gd name="connsiteY50" fmla="*/ 6156960 h 6236970"/>
                <a:gd name="connsiteX51" fmla="*/ 701040 w 2339340"/>
                <a:gd name="connsiteY51" fmla="*/ 6092190 h 6236970"/>
                <a:gd name="connsiteX52" fmla="*/ 830580 w 2339340"/>
                <a:gd name="connsiteY52" fmla="*/ 6065520 h 6236970"/>
                <a:gd name="connsiteX53" fmla="*/ 952500 w 2339340"/>
                <a:gd name="connsiteY53" fmla="*/ 5974080 h 6236970"/>
                <a:gd name="connsiteX54" fmla="*/ 963930 w 2339340"/>
                <a:gd name="connsiteY54" fmla="*/ 5871210 h 6236970"/>
                <a:gd name="connsiteX55" fmla="*/ 1108710 w 2339340"/>
                <a:gd name="connsiteY55" fmla="*/ 5817870 h 6236970"/>
                <a:gd name="connsiteX56" fmla="*/ 1108710 w 2339340"/>
                <a:gd name="connsiteY56" fmla="*/ 5791200 h 6236970"/>
                <a:gd name="connsiteX57" fmla="*/ 1032510 w 2339340"/>
                <a:gd name="connsiteY57" fmla="*/ 5634990 h 6236970"/>
                <a:gd name="connsiteX58" fmla="*/ 1043940 w 2339340"/>
                <a:gd name="connsiteY58" fmla="*/ 5280660 h 6236970"/>
                <a:gd name="connsiteX59" fmla="*/ 1074420 w 2339340"/>
                <a:gd name="connsiteY59" fmla="*/ 4888230 h 6236970"/>
                <a:gd name="connsiteX60" fmla="*/ 1002030 w 2339340"/>
                <a:gd name="connsiteY60" fmla="*/ 4423410 h 6236970"/>
                <a:gd name="connsiteX61" fmla="*/ 1066800 w 2339340"/>
                <a:gd name="connsiteY61" fmla="*/ 4130040 h 6236970"/>
                <a:gd name="connsiteX62" fmla="*/ 1116330 w 2339340"/>
                <a:gd name="connsiteY62" fmla="*/ 3775710 h 6236970"/>
                <a:gd name="connsiteX63" fmla="*/ 1165860 w 2339340"/>
                <a:gd name="connsiteY63" fmla="*/ 3375660 h 6236970"/>
                <a:gd name="connsiteX64" fmla="*/ 1238250 w 2339340"/>
                <a:gd name="connsiteY64" fmla="*/ 3882390 h 6236970"/>
                <a:gd name="connsiteX65" fmla="*/ 1280160 w 2339340"/>
                <a:gd name="connsiteY65" fmla="*/ 4366260 h 6236970"/>
                <a:gd name="connsiteX66" fmla="*/ 1310640 w 2339340"/>
                <a:gd name="connsiteY66" fmla="*/ 4533900 h 6236970"/>
                <a:gd name="connsiteX67" fmla="*/ 1272540 w 2339340"/>
                <a:gd name="connsiteY67" fmla="*/ 4838700 h 6236970"/>
                <a:gd name="connsiteX68" fmla="*/ 1242060 w 2339340"/>
                <a:gd name="connsiteY68" fmla="*/ 5059680 h 6236970"/>
                <a:gd name="connsiteX69" fmla="*/ 1276350 w 2339340"/>
                <a:gd name="connsiteY69" fmla="*/ 5288280 h 6236970"/>
                <a:gd name="connsiteX70" fmla="*/ 1333500 w 2339340"/>
                <a:gd name="connsiteY70" fmla="*/ 5494020 h 6236970"/>
                <a:gd name="connsiteX71" fmla="*/ 1314450 w 2339340"/>
                <a:gd name="connsiteY71" fmla="*/ 5615940 h 6236970"/>
                <a:gd name="connsiteX72" fmla="*/ 1264920 w 2339340"/>
                <a:gd name="connsiteY72" fmla="*/ 5795010 h 6236970"/>
                <a:gd name="connsiteX73" fmla="*/ 1264920 w 2339340"/>
                <a:gd name="connsiteY73" fmla="*/ 5901690 h 6236970"/>
                <a:gd name="connsiteX74" fmla="*/ 1424940 w 2339340"/>
                <a:gd name="connsiteY74" fmla="*/ 6236970 h 6236970"/>
                <a:gd name="connsiteX75" fmla="*/ 1565910 w 2339340"/>
                <a:gd name="connsiteY75" fmla="*/ 6065520 h 6236970"/>
                <a:gd name="connsiteX76" fmla="*/ 1604010 w 2339340"/>
                <a:gd name="connsiteY76" fmla="*/ 6012180 h 6236970"/>
                <a:gd name="connsiteX77" fmla="*/ 1524000 w 2339340"/>
                <a:gd name="connsiteY77" fmla="*/ 5844540 h 6236970"/>
                <a:gd name="connsiteX78" fmla="*/ 1466850 w 2339340"/>
                <a:gd name="connsiteY78" fmla="*/ 5718810 h 6236970"/>
                <a:gd name="connsiteX79" fmla="*/ 1440180 w 2339340"/>
                <a:gd name="connsiteY79" fmla="*/ 5638800 h 6236970"/>
                <a:gd name="connsiteX80" fmla="*/ 1546860 w 2339340"/>
                <a:gd name="connsiteY80" fmla="*/ 5078730 h 6236970"/>
                <a:gd name="connsiteX81" fmla="*/ 1600200 w 2339340"/>
                <a:gd name="connsiteY81" fmla="*/ 4507230 h 6236970"/>
                <a:gd name="connsiteX82" fmla="*/ 1684020 w 2339340"/>
                <a:gd name="connsiteY82" fmla="*/ 4027170 h 6236970"/>
                <a:gd name="connsiteX83" fmla="*/ 1703070 w 2339340"/>
                <a:gd name="connsiteY83" fmla="*/ 3688080 h 6236970"/>
                <a:gd name="connsiteX84" fmla="*/ 1645920 w 2339340"/>
                <a:gd name="connsiteY84" fmla="*/ 2884170 h 6236970"/>
                <a:gd name="connsiteX85" fmla="*/ 1630680 w 2339340"/>
                <a:gd name="connsiteY85" fmla="*/ 2868930 h 6236970"/>
                <a:gd name="connsiteX86" fmla="*/ 1607820 w 2339340"/>
                <a:gd name="connsiteY86" fmla="*/ 2750820 h 6236970"/>
                <a:gd name="connsiteX87" fmla="*/ 1584960 w 2339340"/>
                <a:gd name="connsiteY87" fmla="*/ 2423160 h 6236970"/>
                <a:gd name="connsiteX88" fmla="*/ 1584960 w 2339340"/>
                <a:gd name="connsiteY88" fmla="*/ 2072640 h 6236970"/>
                <a:gd name="connsiteX89" fmla="*/ 1619250 w 2339340"/>
                <a:gd name="connsiteY89" fmla="*/ 1771650 h 6236970"/>
                <a:gd name="connsiteX90" fmla="*/ 1691640 w 2339340"/>
                <a:gd name="connsiteY90" fmla="*/ 1501140 h 6236970"/>
                <a:gd name="connsiteX91" fmla="*/ 1954530 w 2339340"/>
                <a:gd name="connsiteY91" fmla="*/ 1924050 h 6236970"/>
                <a:gd name="connsiteX92" fmla="*/ 2045970 w 2339340"/>
                <a:gd name="connsiteY92" fmla="*/ 2045970 h 6236970"/>
                <a:gd name="connsiteX93" fmla="*/ 1840230 w 2339340"/>
                <a:gd name="connsiteY93" fmla="*/ 2358390 h 6236970"/>
                <a:gd name="connsiteX94" fmla="*/ 1729740 w 2339340"/>
                <a:gd name="connsiteY94" fmla="*/ 2545080 h 6236970"/>
                <a:gd name="connsiteX95" fmla="*/ 1672590 w 2339340"/>
                <a:gd name="connsiteY95" fmla="*/ 2674620 h 6236970"/>
                <a:gd name="connsiteX96" fmla="*/ 1604010 w 2339340"/>
                <a:gd name="connsiteY96" fmla="*/ 2754630 h 6236970"/>
                <a:gd name="connsiteX97" fmla="*/ 1634490 w 2339340"/>
                <a:gd name="connsiteY97" fmla="*/ 3040380 h 6236970"/>
                <a:gd name="connsiteX98" fmla="*/ 1729740 w 2339340"/>
                <a:gd name="connsiteY98" fmla="*/ 2891790 h 6236970"/>
                <a:gd name="connsiteX99" fmla="*/ 1927860 w 2339340"/>
                <a:gd name="connsiteY99" fmla="*/ 2689860 h 6236970"/>
                <a:gd name="connsiteX100" fmla="*/ 2065020 w 2339340"/>
                <a:gd name="connsiteY100" fmla="*/ 2548890 h 6236970"/>
                <a:gd name="connsiteX101" fmla="*/ 2202180 w 2339340"/>
                <a:gd name="connsiteY101" fmla="*/ 2339340 h 6236970"/>
                <a:gd name="connsiteX102" fmla="*/ 2339340 w 2339340"/>
                <a:gd name="connsiteY102" fmla="*/ 2049780 h 6236970"/>
                <a:gd name="connsiteX103" fmla="*/ 2293620 w 2339340"/>
                <a:gd name="connsiteY103" fmla="*/ 1958340 h 6236970"/>
                <a:gd name="connsiteX104" fmla="*/ 2232660 w 2339340"/>
                <a:gd name="connsiteY104" fmla="*/ 1752600 h 6236970"/>
                <a:gd name="connsiteX105" fmla="*/ 2175510 w 2339340"/>
                <a:gd name="connsiteY105" fmla="*/ 1565910 h 6236970"/>
                <a:gd name="connsiteX106" fmla="*/ 2065020 w 2339340"/>
                <a:gd name="connsiteY106" fmla="*/ 1352550 h 6236970"/>
                <a:gd name="connsiteX107" fmla="*/ 1958340 w 2339340"/>
                <a:gd name="connsiteY107" fmla="*/ 1169670 h 6236970"/>
                <a:gd name="connsiteX108" fmla="*/ 1878330 w 2339340"/>
                <a:gd name="connsiteY108" fmla="*/ 1043940 h 6236970"/>
                <a:gd name="connsiteX109" fmla="*/ 1752600 w 2339340"/>
                <a:gd name="connsiteY109" fmla="*/ 975360 h 6236970"/>
                <a:gd name="connsiteX110" fmla="*/ 1645920 w 2339340"/>
                <a:gd name="connsiteY110" fmla="*/ 956310 h 6236970"/>
                <a:gd name="connsiteX111" fmla="*/ 1546860 w 2339340"/>
                <a:gd name="connsiteY111" fmla="*/ 922020 h 6236970"/>
                <a:gd name="connsiteX112" fmla="*/ 1276350 w 2339340"/>
                <a:gd name="connsiteY112" fmla="*/ 861060 h 6236970"/>
                <a:gd name="connsiteX113" fmla="*/ 1257300 w 2339340"/>
                <a:gd name="connsiteY113" fmla="*/ 739140 h 6236970"/>
                <a:gd name="connsiteX114" fmla="*/ 1325880 w 2339340"/>
                <a:gd name="connsiteY114" fmla="*/ 594360 h 6236970"/>
                <a:gd name="connsiteX115" fmla="*/ 1363980 w 2339340"/>
                <a:gd name="connsiteY115" fmla="*/ 537210 h 6236970"/>
                <a:gd name="connsiteX116" fmla="*/ 1352550 w 2339340"/>
                <a:gd name="connsiteY116" fmla="*/ 438150 h 6236970"/>
                <a:gd name="connsiteX117" fmla="*/ 1348740 w 2339340"/>
                <a:gd name="connsiteY117" fmla="*/ 308610 h 6236970"/>
                <a:gd name="connsiteX118" fmla="*/ 1306830 w 2339340"/>
                <a:gd name="connsiteY118" fmla="*/ 114300 h 6236970"/>
                <a:gd name="connsiteX119" fmla="*/ 1188720 w 2339340"/>
                <a:gd name="connsiteY119" fmla="*/ 38100 h 6236970"/>
                <a:gd name="connsiteX120" fmla="*/ 1143000 w 2339340"/>
                <a:gd name="connsiteY120" fmla="*/ 11430 h 6236970"/>
                <a:gd name="connsiteX121" fmla="*/ 1093470 w 2339340"/>
                <a:gd name="connsiteY121" fmla="*/ 22860 h 6236970"/>
                <a:gd name="connsiteX0" fmla="*/ 1093470 w 2339340"/>
                <a:gd name="connsiteY0" fmla="*/ 22860 h 6236970"/>
                <a:gd name="connsiteX1" fmla="*/ 971550 w 2339340"/>
                <a:gd name="connsiteY1" fmla="*/ 68580 h 6236970"/>
                <a:gd name="connsiteX2" fmla="*/ 967740 w 2339340"/>
                <a:gd name="connsiteY2" fmla="*/ 0 h 6236970"/>
                <a:gd name="connsiteX3" fmla="*/ 872490 w 2339340"/>
                <a:gd name="connsiteY3" fmla="*/ 121920 h 6236970"/>
                <a:gd name="connsiteX4" fmla="*/ 849630 w 2339340"/>
                <a:gd name="connsiteY4" fmla="*/ 95250 h 6236970"/>
                <a:gd name="connsiteX5" fmla="*/ 800100 w 2339340"/>
                <a:gd name="connsiteY5" fmla="*/ 320040 h 6236970"/>
                <a:gd name="connsiteX6" fmla="*/ 811530 w 2339340"/>
                <a:gd name="connsiteY6" fmla="*/ 461010 h 6236970"/>
                <a:gd name="connsiteX7" fmla="*/ 754380 w 2339340"/>
                <a:gd name="connsiteY7" fmla="*/ 464820 h 6236970"/>
                <a:gd name="connsiteX8" fmla="*/ 781050 w 2339340"/>
                <a:gd name="connsiteY8" fmla="*/ 548640 h 6236970"/>
                <a:gd name="connsiteX9" fmla="*/ 822960 w 2339340"/>
                <a:gd name="connsiteY9" fmla="*/ 624840 h 6236970"/>
                <a:gd name="connsiteX10" fmla="*/ 887730 w 2339340"/>
                <a:gd name="connsiteY10" fmla="*/ 689610 h 6236970"/>
                <a:gd name="connsiteX11" fmla="*/ 925830 w 2339340"/>
                <a:gd name="connsiteY11" fmla="*/ 769620 h 6236970"/>
                <a:gd name="connsiteX12" fmla="*/ 925830 w 2339340"/>
                <a:gd name="connsiteY12" fmla="*/ 861060 h 6236970"/>
                <a:gd name="connsiteX13" fmla="*/ 803910 w 2339340"/>
                <a:gd name="connsiteY13" fmla="*/ 922020 h 6236970"/>
                <a:gd name="connsiteX14" fmla="*/ 701040 w 2339340"/>
                <a:gd name="connsiteY14" fmla="*/ 948690 h 6236970"/>
                <a:gd name="connsiteX15" fmla="*/ 556260 w 2339340"/>
                <a:gd name="connsiteY15" fmla="*/ 952500 h 6236970"/>
                <a:gd name="connsiteX16" fmla="*/ 403860 w 2339340"/>
                <a:gd name="connsiteY16" fmla="*/ 1002030 h 6236970"/>
                <a:gd name="connsiteX17" fmla="*/ 320040 w 2339340"/>
                <a:gd name="connsiteY17" fmla="*/ 1085850 h 6236970"/>
                <a:gd name="connsiteX18" fmla="*/ 247650 w 2339340"/>
                <a:gd name="connsiteY18" fmla="*/ 1276350 h 6236970"/>
                <a:gd name="connsiteX19" fmla="*/ 163830 w 2339340"/>
                <a:gd name="connsiteY19" fmla="*/ 1569720 h 6236970"/>
                <a:gd name="connsiteX20" fmla="*/ 83820 w 2339340"/>
                <a:gd name="connsiteY20" fmla="*/ 1783080 h 6236970"/>
                <a:gd name="connsiteX21" fmla="*/ 72390 w 2339340"/>
                <a:gd name="connsiteY21" fmla="*/ 1962150 h 6236970"/>
                <a:gd name="connsiteX22" fmla="*/ 0 w 2339340"/>
                <a:gd name="connsiteY22" fmla="*/ 2145030 h 6236970"/>
                <a:gd name="connsiteX23" fmla="*/ 11430 w 2339340"/>
                <a:gd name="connsiteY23" fmla="*/ 2251710 h 6236970"/>
                <a:gd name="connsiteX24" fmla="*/ 106680 w 2339340"/>
                <a:gd name="connsiteY24" fmla="*/ 2426970 h 6236970"/>
                <a:gd name="connsiteX25" fmla="*/ 243840 w 2339340"/>
                <a:gd name="connsiteY25" fmla="*/ 2594610 h 6236970"/>
                <a:gd name="connsiteX26" fmla="*/ 422910 w 2339340"/>
                <a:gd name="connsiteY26" fmla="*/ 2769870 h 6236970"/>
                <a:gd name="connsiteX27" fmla="*/ 609600 w 2339340"/>
                <a:gd name="connsiteY27" fmla="*/ 2929890 h 6236970"/>
                <a:gd name="connsiteX28" fmla="*/ 703183 w 2339340"/>
                <a:gd name="connsiteY28" fmla="*/ 3062525 h 6236970"/>
                <a:gd name="connsiteX29" fmla="*/ 711517 w 2339340"/>
                <a:gd name="connsiteY29" fmla="*/ 2784396 h 6236970"/>
                <a:gd name="connsiteX30" fmla="*/ 647700 w 2339340"/>
                <a:gd name="connsiteY30" fmla="*/ 2731770 h 6236970"/>
                <a:gd name="connsiteX31" fmla="*/ 541020 w 2339340"/>
                <a:gd name="connsiteY31" fmla="*/ 2537460 h 6236970"/>
                <a:gd name="connsiteX32" fmla="*/ 487680 w 2339340"/>
                <a:gd name="connsiteY32" fmla="*/ 2426970 h 6236970"/>
                <a:gd name="connsiteX33" fmla="*/ 293370 w 2339340"/>
                <a:gd name="connsiteY33" fmla="*/ 2205990 h 6236970"/>
                <a:gd name="connsiteX34" fmla="*/ 426720 w 2339340"/>
                <a:gd name="connsiteY34" fmla="*/ 1988820 h 6236970"/>
                <a:gd name="connsiteX35" fmla="*/ 483870 w 2339340"/>
                <a:gd name="connsiteY35" fmla="*/ 1878330 h 6236970"/>
                <a:gd name="connsiteX36" fmla="*/ 544830 w 2339340"/>
                <a:gd name="connsiteY36" fmla="*/ 1642110 h 6236970"/>
                <a:gd name="connsiteX37" fmla="*/ 636270 w 2339340"/>
                <a:gd name="connsiteY37" fmla="*/ 1897380 h 6236970"/>
                <a:gd name="connsiteX38" fmla="*/ 678180 w 2339340"/>
                <a:gd name="connsiteY38" fmla="*/ 2202180 h 6236970"/>
                <a:gd name="connsiteX39" fmla="*/ 689610 w 2339340"/>
                <a:gd name="connsiteY39" fmla="*/ 2487930 h 6236970"/>
                <a:gd name="connsiteX40" fmla="*/ 712470 w 2339340"/>
                <a:gd name="connsiteY40" fmla="*/ 2762250 h 6236970"/>
                <a:gd name="connsiteX41" fmla="*/ 701040 w 2339340"/>
                <a:gd name="connsiteY41" fmla="*/ 3177540 h 6236970"/>
                <a:gd name="connsiteX42" fmla="*/ 643890 w 2339340"/>
                <a:gd name="connsiteY42" fmla="*/ 3783330 h 6236970"/>
                <a:gd name="connsiteX43" fmla="*/ 613410 w 2339340"/>
                <a:gd name="connsiteY43" fmla="*/ 4255770 h 6236970"/>
                <a:gd name="connsiteX44" fmla="*/ 689610 w 2339340"/>
                <a:gd name="connsiteY44" fmla="*/ 4617720 h 6236970"/>
                <a:gd name="connsiteX45" fmla="*/ 803910 w 2339340"/>
                <a:gd name="connsiteY45" fmla="*/ 5215890 h 6236970"/>
                <a:gd name="connsiteX46" fmla="*/ 883920 w 2339340"/>
                <a:gd name="connsiteY46" fmla="*/ 5657850 h 6236970"/>
                <a:gd name="connsiteX47" fmla="*/ 872490 w 2339340"/>
                <a:gd name="connsiteY47" fmla="*/ 5684520 h 6236970"/>
                <a:gd name="connsiteX48" fmla="*/ 693420 w 2339340"/>
                <a:gd name="connsiteY48" fmla="*/ 5894070 h 6236970"/>
                <a:gd name="connsiteX49" fmla="*/ 541020 w 2339340"/>
                <a:gd name="connsiteY49" fmla="*/ 6092190 h 6236970"/>
                <a:gd name="connsiteX50" fmla="*/ 510540 w 2339340"/>
                <a:gd name="connsiteY50" fmla="*/ 6156960 h 6236970"/>
                <a:gd name="connsiteX51" fmla="*/ 701040 w 2339340"/>
                <a:gd name="connsiteY51" fmla="*/ 6092190 h 6236970"/>
                <a:gd name="connsiteX52" fmla="*/ 830580 w 2339340"/>
                <a:gd name="connsiteY52" fmla="*/ 6065520 h 6236970"/>
                <a:gd name="connsiteX53" fmla="*/ 952500 w 2339340"/>
                <a:gd name="connsiteY53" fmla="*/ 5974080 h 6236970"/>
                <a:gd name="connsiteX54" fmla="*/ 963930 w 2339340"/>
                <a:gd name="connsiteY54" fmla="*/ 5871210 h 6236970"/>
                <a:gd name="connsiteX55" fmla="*/ 1108710 w 2339340"/>
                <a:gd name="connsiteY55" fmla="*/ 5817870 h 6236970"/>
                <a:gd name="connsiteX56" fmla="*/ 1108710 w 2339340"/>
                <a:gd name="connsiteY56" fmla="*/ 5791200 h 6236970"/>
                <a:gd name="connsiteX57" fmla="*/ 1032510 w 2339340"/>
                <a:gd name="connsiteY57" fmla="*/ 5634990 h 6236970"/>
                <a:gd name="connsiteX58" fmla="*/ 1043940 w 2339340"/>
                <a:gd name="connsiteY58" fmla="*/ 5280660 h 6236970"/>
                <a:gd name="connsiteX59" fmla="*/ 1074420 w 2339340"/>
                <a:gd name="connsiteY59" fmla="*/ 4888230 h 6236970"/>
                <a:gd name="connsiteX60" fmla="*/ 1002030 w 2339340"/>
                <a:gd name="connsiteY60" fmla="*/ 4423410 h 6236970"/>
                <a:gd name="connsiteX61" fmla="*/ 1066800 w 2339340"/>
                <a:gd name="connsiteY61" fmla="*/ 4130040 h 6236970"/>
                <a:gd name="connsiteX62" fmla="*/ 1116330 w 2339340"/>
                <a:gd name="connsiteY62" fmla="*/ 3775710 h 6236970"/>
                <a:gd name="connsiteX63" fmla="*/ 1165860 w 2339340"/>
                <a:gd name="connsiteY63" fmla="*/ 3375660 h 6236970"/>
                <a:gd name="connsiteX64" fmla="*/ 1238250 w 2339340"/>
                <a:gd name="connsiteY64" fmla="*/ 3882390 h 6236970"/>
                <a:gd name="connsiteX65" fmla="*/ 1280160 w 2339340"/>
                <a:gd name="connsiteY65" fmla="*/ 4366260 h 6236970"/>
                <a:gd name="connsiteX66" fmla="*/ 1310640 w 2339340"/>
                <a:gd name="connsiteY66" fmla="*/ 4533900 h 6236970"/>
                <a:gd name="connsiteX67" fmla="*/ 1272540 w 2339340"/>
                <a:gd name="connsiteY67" fmla="*/ 4838700 h 6236970"/>
                <a:gd name="connsiteX68" fmla="*/ 1242060 w 2339340"/>
                <a:gd name="connsiteY68" fmla="*/ 5059680 h 6236970"/>
                <a:gd name="connsiteX69" fmla="*/ 1276350 w 2339340"/>
                <a:gd name="connsiteY69" fmla="*/ 5288280 h 6236970"/>
                <a:gd name="connsiteX70" fmla="*/ 1333500 w 2339340"/>
                <a:gd name="connsiteY70" fmla="*/ 5494020 h 6236970"/>
                <a:gd name="connsiteX71" fmla="*/ 1314450 w 2339340"/>
                <a:gd name="connsiteY71" fmla="*/ 5615940 h 6236970"/>
                <a:gd name="connsiteX72" fmla="*/ 1264920 w 2339340"/>
                <a:gd name="connsiteY72" fmla="*/ 5795010 h 6236970"/>
                <a:gd name="connsiteX73" fmla="*/ 1264920 w 2339340"/>
                <a:gd name="connsiteY73" fmla="*/ 5901690 h 6236970"/>
                <a:gd name="connsiteX74" fmla="*/ 1424940 w 2339340"/>
                <a:gd name="connsiteY74" fmla="*/ 6236970 h 6236970"/>
                <a:gd name="connsiteX75" fmla="*/ 1565910 w 2339340"/>
                <a:gd name="connsiteY75" fmla="*/ 6065520 h 6236970"/>
                <a:gd name="connsiteX76" fmla="*/ 1604010 w 2339340"/>
                <a:gd name="connsiteY76" fmla="*/ 6012180 h 6236970"/>
                <a:gd name="connsiteX77" fmla="*/ 1524000 w 2339340"/>
                <a:gd name="connsiteY77" fmla="*/ 5844540 h 6236970"/>
                <a:gd name="connsiteX78" fmla="*/ 1466850 w 2339340"/>
                <a:gd name="connsiteY78" fmla="*/ 5718810 h 6236970"/>
                <a:gd name="connsiteX79" fmla="*/ 1440180 w 2339340"/>
                <a:gd name="connsiteY79" fmla="*/ 5638800 h 6236970"/>
                <a:gd name="connsiteX80" fmla="*/ 1546860 w 2339340"/>
                <a:gd name="connsiteY80" fmla="*/ 5078730 h 6236970"/>
                <a:gd name="connsiteX81" fmla="*/ 1600200 w 2339340"/>
                <a:gd name="connsiteY81" fmla="*/ 4507230 h 6236970"/>
                <a:gd name="connsiteX82" fmla="*/ 1684020 w 2339340"/>
                <a:gd name="connsiteY82" fmla="*/ 4027170 h 6236970"/>
                <a:gd name="connsiteX83" fmla="*/ 1703070 w 2339340"/>
                <a:gd name="connsiteY83" fmla="*/ 3688080 h 6236970"/>
                <a:gd name="connsiteX84" fmla="*/ 1645920 w 2339340"/>
                <a:gd name="connsiteY84" fmla="*/ 2884170 h 6236970"/>
                <a:gd name="connsiteX85" fmla="*/ 1630680 w 2339340"/>
                <a:gd name="connsiteY85" fmla="*/ 2868930 h 6236970"/>
                <a:gd name="connsiteX86" fmla="*/ 1607820 w 2339340"/>
                <a:gd name="connsiteY86" fmla="*/ 2750820 h 6236970"/>
                <a:gd name="connsiteX87" fmla="*/ 1584960 w 2339340"/>
                <a:gd name="connsiteY87" fmla="*/ 2423160 h 6236970"/>
                <a:gd name="connsiteX88" fmla="*/ 1584960 w 2339340"/>
                <a:gd name="connsiteY88" fmla="*/ 2072640 h 6236970"/>
                <a:gd name="connsiteX89" fmla="*/ 1619250 w 2339340"/>
                <a:gd name="connsiteY89" fmla="*/ 1771650 h 6236970"/>
                <a:gd name="connsiteX90" fmla="*/ 1691640 w 2339340"/>
                <a:gd name="connsiteY90" fmla="*/ 1501140 h 6236970"/>
                <a:gd name="connsiteX91" fmla="*/ 1954530 w 2339340"/>
                <a:gd name="connsiteY91" fmla="*/ 1924050 h 6236970"/>
                <a:gd name="connsiteX92" fmla="*/ 2045970 w 2339340"/>
                <a:gd name="connsiteY92" fmla="*/ 2045970 h 6236970"/>
                <a:gd name="connsiteX93" fmla="*/ 1840230 w 2339340"/>
                <a:gd name="connsiteY93" fmla="*/ 2358390 h 6236970"/>
                <a:gd name="connsiteX94" fmla="*/ 1729740 w 2339340"/>
                <a:gd name="connsiteY94" fmla="*/ 2545080 h 6236970"/>
                <a:gd name="connsiteX95" fmla="*/ 1672590 w 2339340"/>
                <a:gd name="connsiteY95" fmla="*/ 2674620 h 6236970"/>
                <a:gd name="connsiteX96" fmla="*/ 1604010 w 2339340"/>
                <a:gd name="connsiteY96" fmla="*/ 2754630 h 6236970"/>
                <a:gd name="connsiteX97" fmla="*/ 1634490 w 2339340"/>
                <a:gd name="connsiteY97" fmla="*/ 3040380 h 6236970"/>
                <a:gd name="connsiteX98" fmla="*/ 1729740 w 2339340"/>
                <a:gd name="connsiteY98" fmla="*/ 2891790 h 6236970"/>
                <a:gd name="connsiteX99" fmla="*/ 1927860 w 2339340"/>
                <a:gd name="connsiteY99" fmla="*/ 2689860 h 6236970"/>
                <a:gd name="connsiteX100" fmla="*/ 2065020 w 2339340"/>
                <a:gd name="connsiteY100" fmla="*/ 2548890 h 6236970"/>
                <a:gd name="connsiteX101" fmla="*/ 2202180 w 2339340"/>
                <a:gd name="connsiteY101" fmla="*/ 2339340 h 6236970"/>
                <a:gd name="connsiteX102" fmla="*/ 2339340 w 2339340"/>
                <a:gd name="connsiteY102" fmla="*/ 2049780 h 6236970"/>
                <a:gd name="connsiteX103" fmla="*/ 2293620 w 2339340"/>
                <a:gd name="connsiteY103" fmla="*/ 1958340 h 6236970"/>
                <a:gd name="connsiteX104" fmla="*/ 2232660 w 2339340"/>
                <a:gd name="connsiteY104" fmla="*/ 1752600 h 6236970"/>
                <a:gd name="connsiteX105" fmla="*/ 2175510 w 2339340"/>
                <a:gd name="connsiteY105" fmla="*/ 1565910 h 6236970"/>
                <a:gd name="connsiteX106" fmla="*/ 2065020 w 2339340"/>
                <a:gd name="connsiteY106" fmla="*/ 1352550 h 6236970"/>
                <a:gd name="connsiteX107" fmla="*/ 1958340 w 2339340"/>
                <a:gd name="connsiteY107" fmla="*/ 1169670 h 6236970"/>
                <a:gd name="connsiteX108" fmla="*/ 1878330 w 2339340"/>
                <a:gd name="connsiteY108" fmla="*/ 1043940 h 6236970"/>
                <a:gd name="connsiteX109" fmla="*/ 1752600 w 2339340"/>
                <a:gd name="connsiteY109" fmla="*/ 975360 h 6236970"/>
                <a:gd name="connsiteX110" fmla="*/ 1645920 w 2339340"/>
                <a:gd name="connsiteY110" fmla="*/ 956310 h 6236970"/>
                <a:gd name="connsiteX111" fmla="*/ 1546860 w 2339340"/>
                <a:gd name="connsiteY111" fmla="*/ 922020 h 6236970"/>
                <a:gd name="connsiteX112" fmla="*/ 1276350 w 2339340"/>
                <a:gd name="connsiteY112" fmla="*/ 861060 h 6236970"/>
                <a:gd name="connsiteX113" fmla="*/ 1257300 w 2339340"/>
                <a:gd name="connsiteY113" fmla="*/ 739140 h 6236970"/>
                <a:gd name="connsiteX114" fmla="*/ 1325880 w 2339340"/>
                <a:gd name="connsiteY114" fmla="*/ 594360 h 6236970"/>
                <a:gd name="connsiteX115" fmla="*/ 1363980 w 2339340"/>
                <a:gd name="connsiteY115" fmla="*/ 537210 h 6236970"/>
                <a:gd name="connsiteX116" fmla="*/ 1352550 w 2339340"/>
                <a:gd name="connsiteY116" fmla="*/ 438150 h 6236970"/>
                <a:gd name="connsiteX117" fmla="*/ 1348740 w 2339340"/>
                <a:gd name="connsiteY117" fmla="*/ 308610 h 6236970"/>
                <a:gd name="connsiteX118" fmla="*/ 1306830 w 2339340"/>
                <a:gd name="connsiteY118" fmla="*/ 114300 h 6236970"/>
                <a:gd name="connsiteX119" fmla="*/ 1188720 w 2339340"/>
                <a:gd name="connsiteY119" fmla="*/ 38100 h 6236970"/>
                <a:gd name="connsiteX120" fmla="*/ 1143000 w 2339340"/>
                <a:gd name="connsiteY120" fmla="*/ 11430 h 6236970"/>
                <a:gd name="connsiteX121" fmla="*/ 1093470 w 2339340"/>
                <a:gd name="connsiteY121" fmla="*/ 22860 h 6236970"/>
                <a:gd name="connsiteX0" fmla="*/ 1093470 w 2339340"/>
                <a:gd name="connsiteY0" fmla="*/ 22860 h 6236970"/>
                <a:gd name="connsiteX1" fmla="*/ 971550 w 2339340"/>
                <a:gd name="connsiteY1" fmla="*/ 68580 h 6236970"/>
                <a:gd name="connsiteX2" fmla="*/ 967740 w 2339340"/>
                <a:gd name="connsiteY2" fmla="*/ 0 h 6236970"/>
                <a:gd name="connsiteX3" fmla="*/ 872490 w 2339340"/>
                <a:gd name="connsiteY3" fmla="*/ 121920 h 6236970"/>
                <a:gd name="connsiteX4" fmla="*/ 849630 w 2339340"/>
                <a:gd name="connsiteY4" fmla="*/ 95250 h 6236970"/>
                <a:gd name="connsiteX5" fmla="*/ 800100 w 2339340"/>
                <a:gd name="connsiteY5" fmla="*/ 320040 h 6236970"/>
                <a:gd name="connsiteX6" fmla="*/ 811530 w 2339340"/>
                <a:gd name="connsiteY6" fmla="*/ 461010 h 6236970"/>
                <a:gd name="connsiteX7" fmla="*/ 754380 w 2339340"/>
                <a:gd name="connsiteY7" fmla="*/ 464820 h 6236970"/>
                <a:gd name="connsiteX8" fmla="*/ 781050 w 2339340"/>
                <a:gd name="connsiteY8" fmla="*/ 548640 h 6236970"/>
                <a:gd name="connsiteX9" fmla="*/ 822960 w 2339340"/>
                <a:gd name="connsiteY9" fmla="*/ 624840 h 6236970"/>
                <a:gd name="connsiteX10" fmla="*/ 887730 w 2339340"/>
                <a:gd name="connsiteY10" fmla="*/ 689610 h 6236970"/>
                <a:gd name="connsiteX11" fmla="*/ 925830 w 2339340"/>
                <a:gd name="connsiteY11" fmla="*/ 769620 h 6236970"/>
                <a:gd name="connsiteX12" fmla="*/ 925830 w 2339340"/>
                <a:gd name="connsiteY12" fmla="*/ 861060 h 6236970"/>
                <a:gd name="connsiteX13" fmla="*/ 803910 w 2339340"/>
                <a:gd name="connsiteY13" fmla="*/ 922020 h 6236970"/>
                <a:gd name="connsiteX14" fmla="*/ 701040 w 2339340"/>
                <a:gd name="connsiteY14" fmla="*/ 948690 h 6236970"/>
                <a:gd name="connsiteX15" fmla="*/ 556260 w 2339340"/>
                <a:gd name="connsiteY15" fmla="*/ 952500 h 6236970"/>
                <a:gd name="connsiteX16" fmla="*/ 403860 w 2339340"/>
                <a:gd name="connsiteY16" fmla="*/ 1002030 h 6236970"/>
                <a:gd name="connsiteX17" fmla="*/ 320040 w 2339340"/>
                <a:gd name="connsiteY17" fmla="*/ 1085850 h 6236970"/>
                <a:gd name="connsiteX18" fmla="*/ 247650 w 2339340"/>
                <a:gd name="connsiteY18" fmla="*/ 1276350 h 6236970"/>
                <a:gd name="connsiteX19" fmla="*/ 163830 w 2339340"/>
                <a:gd name="connsiteY19" fmla="*/ 1569720 h 6236970"/>
                <a:gd name="connsiteX20" fmla="*/ 83820 w 2339340"/>
                <a:gd name="connsiteY20" fmla="*/ 1783080 h 6236970"/>
                <a:gd name="connsiteX21" fmla="*/ 72390 w 2339340"/>
                <a:gd name="connsiteY21" fmla="*/ 1962150 h 6236970"/>
                <a:gd name="connsiteX22" fmla="*/ 0 w 2339340"/>
                <a:gd name="connsiteY22" fmla="*/ 2145030 h 6236970"/>
                <a:gd name="connsiteX23" fmla="*/ 11430 w 2339340"/>
                <a:gd name="connsiteY23" fmla="*/ 2251710 h 6236970"/>
                <a:gd name="connsiteX24" fmla="*/ 106680 w 2339340"/>
                <a:gd name="connsiteY24" fmla="*/ 2426970 h 6236970"/>
                <a:gd name="connsiteX25" fmla="*/ 243840 w 2339340"/>
                <a:gd name="connsiteY25" fmla="*/ 2594610 h 6236970"/>
                <a:gd name="connsiteX26" fmla="*/ 422910 w 2339340"/>
                <a:gd name="connsiteY26" fmla="*/ 2769870 h 6236970"/>
                <a:gd name="connsiteX27" fmla="*/ 609600 w 2339340"/>
                <a:gd name="connsiteY27" fmla="*/ 2929890 h 6236970"/>
                <a:gd name="connsiteX28" fmla="*/ 703183 w 2339340"/>
                <a:gd name="connsiteY28" fmla="*/ 3062525 h 6236970"/>
                <a:gd name="connsiteX29" fmla="*/ 711517 w 2339340"/>
                <a:gd name="connsiteY29" fmla="*/ 2784396 h 6236970"/>
                <a:gd name="connsiteX30" fmla="*/ 647700 w 2339340"/>
                <a:gd name="connsiteY30" fmla="*/ 2731770 h 6236970"/>
                <a:gd name="connsiteX31" fmla="*/ 541020 w 2339340"/>
                <a:gd name="connsiteY31" fmla="*/ 2537460 h 6236970"/>
                <a:gd name="connsiteX32" fmla="*/ 487680 w 2339340"/>
                <a:gd name="connsiteY32" fmla="*/ 2426970 h 6236970"/>
                <a:gd name="connsiteX33" fmla="*/ 293370 w 2339340"/>
                <a:gd name="connsiteY33" fmla="*/ 2205990 h 6236970"/>
                <a:gd name="connsiteX34" fmla="*/ 426720 w 2339340"/>
                <a:gd name="connsiteY34" fmla="*/ 1988820 h 6236970"/>
                <a:gd name="connsiteX35" fmla="*/ 483870 w 2339340"/>
                <a:gd name="connsiteY35" fmla="*/ 1878330 h 6236970"/>
                <a:gd name="connsiteX36" fmla="*/ 544830 w 2339340"/>
                <a:gd name="connsiteY36" fmla="*/ 1642110 h 6236970"/>
                <a:gd name="connsiteX37" fmla="*/ 636270 w 2339340"/>
                <a:gd name="connsiteY37" fmla="*/ 1897380 h 6236970"/>
                <a:gd name="connsiteX38" fmla="*/ 678180 w 2339340"/>
                <a:gd name="connsiteY38" fmla="*/ 2202180 h 6236970"/>
                <a:gd name="connsiteX39" fmla="*/ 689610 w 2339340"/>
                <a:gd name="connsiteY39" fmla="*/ 2487930 h 6236970"/>
                <a:gd name="connsiteX40" fmla="*/ 712470 w 2339340"/>
                <a:gd name="connsiteY40" fmla="*/ 2762250 h 6236970"/>
                <a:gd name="connsiteX41" fmla="*/ 701040 w 2339340"/>
                <a:gd name="connsiteY41" fmla="*/ 3177540 h 6236970"/>
                <a:gd name="connsiteX42" fmla="*/ 643890 w 2339340"/>
                <a:gd name="connsiteY42" fmla="*/ 3783330 h 6236970"/>
                <a:gd name="connsiteX43" fmla="*/ 613410 w 2339340"/>
                <a:gd name="connsiteY43" fmla="*/ 4255770 h 6236970"/>
                <a:gd name="connsiteX44" fmla="*/ 689610 w 2339340"/>
                <a:gd name="connsiteY44" fmla="*/ 4617720 h 6236970"/>
                <a:gd name="connsiteX45" fmla="*/ 803910 w 2339340"/>
                <a:gd name="connsiteY45" fmla="*/ 5215890 h 6236970"/>
                <a:gd name="connsiteX46" fmla="*/ 883920 w 2339340"/>
                <a:gd name="connsiteY46" fmla="*/ 5657850 h 6236970"/>
                <a:gd name="connsiteX47" fmla="*/ 872490 w 2339340"/>
                <a:gd name="connsiteY47" fmla="*/ 5684520 h 6236970"/>
                <a:gd name="connsiteX48" fmla="*/ 693420 w 2339340"/>
                <a:gd name="connsiteY48" fmla="*/ 5894070 h 6236970"/>
                <a:gd name="connsiteX49" fmla="*/ 541020 w 2339340"/>
                <a:gd name="connsiteY49" fmla="*/ 6092190 h 6236970"/>
                <a:gd name="connsiteX50" fmla="*/ 510540 w 2339340"/>
                <a:gd name="connsiteY50" fmla="*/ 6156960 h 6236970"/>
                <a:gd name="connsiteX51" fmla="*/ 701040 w 2339340"/>
                <a:gd name="connsiteY51" fmla="*/ 6092190 h 6236970"/>
                <a:gd name="connsiteX52" fmla="*/ 830580 w 2339340"/>
                <a:gd name="connsiteY52" fmla="*/ 6065520 h 6236970"/>
                <a:gd name="connsiteX53" fmla="*/ 952500 w 2339340"/>
                <a:gd name="connsiteY53" fmla="*/ 5974080 h 6236970"/>
                <a:gd name="connsiteX54" fmla="*/ 963930 w 2339340"/>
                <a:gd name="connsiteY54" fmla="*/ 5871210 h 6236970"/>
                <a:gd name="connsiteX55" fmla="*/ 1108710 w 2339340"/>
                <a:gd name="connsiteY55" fmla="*/ 5817870 h 6236970"/>
                <a:gd name="connsiteX56" fmla="*/ 1108710 w 2339340"/>
                <a:gd name="connsiteY56" fmla="*/ 5791200 h 6236970"/>
                <a:gd name="connsiteX57" fmla="*/ 1032510 w 2339340"/>
                <a:gd name="connsiteY57" fmla="*/ 5634990 h 6236970"/>
                <a:gd name="connsiteX58" fmla="*/ 1043940 w 2339340"/>
                <a:gd name="connsiteY58" fmla="*/ 5280660 h 6236970"/>
                <a:gd name="connsiteX59" fmla="*/ 1074420 w 2339340"/>
                <a:gd name="connsiteY59" fmla="*/ 4888230 h 6236970"/>
                <a:gd name="connsiteX60" fmla="*/ 1002030 w 2339340"/>
                <a:gd name="connsiteY60" fmla="*/ 4423410 h 6236970"/>
                <a:gd name="connsiteX61" fmla="*/ 1066800 w 2339340"/>
                <a:gd name="connsiteY61" fmla="*/ 4130040 h 6236970"/>
                <a:gd name="connsiteX62" fmla="*/ 1116330 w 2339340"/>
                <a:gd name="connsiteY62" fmla="*/ 3775710 h 6236970"/>
                <a:gd name="connsiteX63" fmla="*/ 1165860 w 2339340"/>
                <a:gd name="connsiteY63" fmla="*/ 3375660 h 6236970"/>
                <a:gd name="connsiteX64" fmla="*/ 1238250 w 2339340"/>
                <a:gd name="connsiteY64" fmla="*/ 3882390 h 6236970"/>
                <a:gd name="connsiteX65" fmla="*/ 1280160 w 2339340"/>
                <a:gd name="connsiteY65" fmla="*/ 4366260 h 6236970"/>
                <a:gd name="connsiteX66" fmla="*/ 1310640 w 2339340"/>
                <a:gd name="connsiteY66" fmla="*/ 4533900 h 6236970"/>
                <a:gd name="connsiteX67" fmla="*/ 1272540 w 2339340"/>
                <a:gd name="connsiteY67" fmla="*/ 4838700 h 6236970"/>
                <a:gd name="connsiteX68" fmla="*/ 1242060 w 2339340"/>
                <a:gd name="connsiteY68" fmla="*/ 5059680 h 6236970"/>
                <a:gd name="connsiteX69" fmla="*/ 1276350 w 2339340"/>
                <a:gd name="connsiteY69" fmla="*/ 5288280 h 6236970"/>
                <a:gd name="connsiteX70" fmla="*/ 1333500 w 2339340"/>
                <a:gd name="connsiteY70" fmla="*/ 5494020 h 6236970"/>
                <a:gd name="connsiteX71" fmla="*/ 1314450 w 2339340"/>
                <a:gd name="connsiteY71" fmla="*/ 5615940 h 6236970"/>
                <a:gd name="connsiteX72" fmla="*/ 1264920 w 2339340"/>
                <a:gd name="connsiteY72" fmla="*/ 5795010 h 6236970"/>
                <a:gd name="connsiteX73" fmla="*/ 1264920 w 2339340"/>
                <a:gd name="connsiteY73" fmla="*/ 5901690 h 6236970"/>
                <a:gd name="connsiteX74" fmla="*/ 1424940 w 2339340"/>
                <a:gd name="connsiteY74" fmla="*/ 6236970 h 6236970"/>
                <a:gd name="connsiteX75" fmla="*/ 1565910 w 2339340"/>
                <a:gd name="connsiteY75" fmla="*/ 6065520 h 6236970"/>
                <a:gd name="connsiteX76" fmla="*/ 1604010 w 2339340"/>
                <a:gd name="connsiteY76" fmla="*/ 6012180 h 6236970"/>
                <a:gd name="connsiteX77" fmla="*/ 1524000 w 2339340"/>
                <a:gd name="connsiteY77" fmla="*/ 5844540 h 6236970"/>
                <a:gd name="connsiteX78" fmla="*/ 1466850 w 2339340"/>
                <a:gd name="connsiteY78" fmla="*/ 5718810 h 6236970"/>
                <a:gd name="connsiteX79" fmla="*/ 1440180 w 2339340"/>
                <a:gd name="connsiteY79" fmla="*/ 5638800 h 6236970"/>
                <a:gd name="connsiteX80" fmla="*/ 1546860 w 2339340"/>
                <a:gd name="connsiteY80" fmla="*/ 5078730 h 6236970"/>
                <a:gd name="connsiteX81" fmla="*/ 1600200 w 2339340"/>
                <a:gd name="connsiteY81" fmla="*/ 4507230 h 6236970"/>
                <a:gd name="connsiteX82" fmla="*/ 1684020 w 2339340"/>
                <a:gd name="connsiteY82" fmla="*/ 4027170 h 6236970"/>
                <a:gd name="connsiteX83" fmla="*/ 1703070 w 2339340"/>
                <a:gd name="connsiteY83" fmla="*/ 3688080 h 6236970"/>
                <a:gd name="connsiteX84" fmla="*/ 1645920 w 2339340"/>
                <a:gd name="connsiteY84" fmla="*/ 2884170 h 6236970"/>
                <a:gd name="connsiteX85" fmla="*/ 1630680 w 2339340"/>
                <a:gd name="connsiteY85" fmla="*/ 2868930 h 6236970"/>
                <a:gd name="connsiteX86" fmla="*/ 1607820 w 2339340"/>
                <a:gd name="connsiteY86" fmla="*/ 2750820 h 6236970"/>
                <a:gd name="connsiteX87" fmla="*/ 1584960 w 2339340"/>
                <a:gd name="connsiteY87" fmla="*/ 2423160 h 6236970"/>
                <a:gd name="connsiteX88" fmla="*/ 1584960 w 2339340"/>
                <a:gd name="connsiteY88" fmla="*/ 2072640 h 6236970"/>
                <a:gd name="connsiteX89" fmla="*/ 1619250 w 2339340"/>
                <a:gd name="connsiteY89" fmla="*/ 1771650 h 6236970"/>
                <a:gd name="connsiteX90" fmla="*/ 1691640 w 2339340"/>
                <a:gd name="connsiteY90" fmla="*/ 1501140 h 6236970"/>
                <a:gd name="connsiteX91" fmla="*/ 1954530 w 2339340"/>
                <a:gd name="connsiteY91" fmla="*/ 1924050 h 6236970"/>
                <a:gd name="connsiteX92" fmla="*/ 2045970 w 2339340"/>
                <a:gd name="connsiteY92" fmla="*/ 2045970 h 6236970"/>
                <a:gd name="connsiteX93" fmla="*/ 1840230 w 2339340"/>
                <a:gd name="connsiteY93" fmla="*/ 2358390 h 6236970"/>
                <a:gd name="connsiteX94" fmla="*/ 1729740 w 2339340"/>
                <a:gd name="connsiteY94" fmla="*/ 2545080 h 6236970"/>
                <a:gd name="connsiteX95" fmla="*/ 1672590 w 2339340"/>
                <a:gd name="connsiteY95" fmla="*/ 2674620 h 6236970"/>
                <a:gd name="connsiteX96" fmla="*/ 1604010 w 2339340"/>
                <a:gd name="connsiteY96" fmla="*/ 2754630 h 6236970"/>
                <a:gd name="connsiteX97" fmla="*/ 1658302 w 2339340"/>
                <a:gd name="connsiteY97" fmla="*/ 3010615 h 6236970"/>
                <a:gd name="connsiteX98" fmla="*/ 1729740 w 2339340"/>
                <a:gd name="connsiteY98" fmla="*/ 2891790 h 6236970"/>
                <a:gd name="connsiteX99" fmla="*/ 1927860 w 2339340"/>
                <a:gd name="connsiteY99" fmla="*/ 2689860 h 6236970"/>
                <a:gd name="connsiteX100" fmla="*/ 2065020 w 2339340"/>
                <a:gd name="connsiteY100" fmla="*/ 2548890 h 6236970"/>
                <a:gd name="connsiteX101" fmla="*/ 2202180 w 2339340"/>
                <a:gd name="connsiteY101" fmla="*/ 2339340 h 6236970"/>
                <a:gd name="connsiteX102" fmla="*/ 2339340 w 2339340"/>
                <a:gd name="connsiteY102" fmla="*/ 2049780 h 6236970"/>
                <a:gd name="connsiteX103" fmla="*/ 2293620 w 2339340"/>
                <a:gd name="connsiteY103" fmla="*/ 1958340 h 6236970"/>
                <a:gd name="connsiteX104" fmla="*/ 2232660 w 2339340"/>
                <a:gd name="connsiteY104" fmla="*/ 1752600 h 6236970"/>
                <a:gd name="connsiteX105" fmla="*/ 2175510 w 2339340"/>
                <a:gd name="connsiteY105" fmla="*/ 1565910 h 6236970"/>
                <a:gd name="connsiteX106" fmla="*/ 2065020 w 2339340"/>
                <a:gd name="connsiteY106" fmla="*/ 1352550 h 6236970"/>
                <a:gd name="connsiteX107" fmla="*/ 1958340 w 2339340"/>
                <a:gd name="connsiteY107" fmla="*/ 1169670 h 6236970"/>
                <a:gd name="connsiteX108" fmla="*/ 1878330 w 2339340"/>
                <a:gd name="connsiteY108" fmla="*/ 1043940 h 6236970"/>
                <a:gd name="connsiteX109" fmla="*/ 1752600 w 2339340"/>
                <a:gd name="connsiteY109" fmla="*/ 975360 h 6236970"/>
                <a:gd name="connsiteX110" fmla="*/ 1645920 w 2339340"/>
                <a:gd name="connsiteY110" fmla="*/ 956310 h 6236970"/>
                <a:gd name="connsiteX111" fmla="*/ 1546860 w 2339340"/>
                <a:gd name="connsiteY111" fmla="*/ 922020 h 6236970"/>
                <a:gd name="connsiteX112" fmla="*/ 1276350 w 2339340"/>
                <a:gd name="connsiteY112" fmla="*/ 861060 h 6236970"/>
                <a:gd name="connsiteX113" fmla="*/ 1257300 w 2339340"/>
                <a:gd name="connsiteY113" fmla="*/ 739140 h 6236970"/>
                <a:gd name="connsiteX114" fmla="*/ 1325880 w 2339340"/>
                <a:gd name="connsiteY114" fmla="*/ 594360 h 6236970"/>
                <a:gd name="connsiteX115" fmla="*/ 1363980 w 2339340"/>
                <a:gd name="connsiteY115" fmla="*/ 537210 h 6236970"/>
                <a:gd name="connsiteX116" fmla="*/ 1352550 w 2339340"/>
                <a:gd name="connsiteY116" fmla="*/ 438150 h 6236970"/>
                <a:gd name="connsiteX117" fmla="*/ 1348740 w 2339340"/>
                <a:gd name="connsiteY117" fmla="*/ 308610 h 6236970"/>
                <a:gd name="connsiteX118" fmla="*/ 1306830 w 2339340"/>
                <a:gd name="connsiteY118" fmla="*/ 114300 h 6236970"/>
                <a:gd name="connsiteX119" fmla="*/ 1188720 w 2339340"/>
                <a:gd name="connsiteY119" fmla="*/ 38100 h 6236970"/>
                <a:gd name="connsiteX120" fmla="*/ 1143000 w 2339340"/>
                <a:gd name="connsiteY120" fmla="*/ 11430 h 6236970"/>
                <a:gd name="connsiteX121" fmla="*/ 1093470 w 2339340"/>
                <a:gd name="connsiteY121" fmla="*/ 22860 h 6236970"/>
                <a:gd name="connsiteX0" fmla="*/ 1093470 w 2339340"/>
                <a:gd name="connsiteY0" fmla="*/ 22860 h 6236970"/>
                <a:gd name="connsiteX1" fmla="*/ 971550 w 2339340"/>
                <a:gd name="connsiteY1" fmla="*/ 68580 h 6236970"/>
                <a:gd name="connsiteX2" fmla="*/ 967740 w 2339340"/>
                <a:gd name="connsiteY2" fmla="*/ 0 h 6236970"/>
                <a:gd name="connsiteX3" fmla="*/ 872490 w 2339340"/>
                <a:gd name="connsiteY3" fmla="*/ 121920 h 6236970"/>
                <a:gd name="connsiteX4" fmla="*/ 849630 w 2339340"/>
                <a:gd name="connsiteY4" fmla="*/ 95250 h 6236970"/>
                <a:gd name="connsiteX5" fmla="*/ 800100 w 2339340"/>
                <a:gd name="connsiteY5" fmla="*/ 320040 h 6236970"/>
                <a:gd name="connsiteX6" fmla="*/ 811530 w 2339340"/>
                <a:gd name="connsiteY6" fmla="*/ 461010 h 6236970"/>
                <a:gd name="connsiteX7" fmla="*/ 754380 w 2339340"/>
                <a:gd name="connsiteY7" fmla="*/ 464820 h 6236970"/>
                <a:gd name="connsiteX8" fmla="*/ 781050 w 2339340"/>
                <a:gd name="connsiteY8" fmla="*/ 548640 h 6236970"/>
                <a:gd name="connsiteX9" fmla="*/ 822960 w 2339340"/>
                <a:gd name="connsiteY9" fmla="*/ 624840 h 6236970"/>
                <a:gd name="connsiteX10" fmla="*/ 887730 w 2339340"/>
                <a:gd name="connsiteY10" fmla="*/ 689610 h 6236970"/>
                <a:gd name="connsiteX11" fmla="*/ 925830 w 2339340"/>
                <a:gd name="connsiteY11" fmla="*/ 769620 h 6236970"/>
                <a:gd name="connsiteX12" fmla="*/ 925830 w 2339340"/>
                <a:gd name="connsiteY12" fmla="*/ 861060 h 6236970"/>
                <a:gd name="connsiteX13" fmla="*/ 803910 w 2339340"/>
                <a:gd name="connsiteY13" fmla="*/ 922020 h 6236970"/>
                <a:gd name="connsiteX14" fmla="*/ 701040 w 2339340"/>
                <a:gd name="connsiteY14" fmla="*/ 948690 h 6236970"/>
                <a:gd name="connsiteX15" fmla="*/ 556260 w 2339340"/>
                <a:gd name="connsiteY15" fmla="*/ 952500 h 6236970"/>
                <a:gd name="connsiteX16" fmla="*/ 403860 w 2339340"/>
                <a:gd name="connsiteY16" fmla="*/ 1002030 h 6236970"/>
                <a:gd name="connsiteX17" fmla="*/ 320040 w 2339340"/>
                <a:gd name="connsiteY17" fmla="*/ 1085850 h 6236970"/>
                <a:gd name="connsiteX18" fmla="*/ 247650 w 2339340"/>
                <a:gd name="connsiteY18" fmla="*/ 1276350 h 6236970"/>
                <a:gd name="connsiteX19" fmla="*/ 163830 w 2339340"/>
                <a:gd name="connsiteY19" fmla="*/ 1569720 h 6236970"/>
                <a:gd name="connsiteX20" fmla="*/ 83820 w 2339340"/>
                <a:gd name="connsiteY20" fmla="*/ 1783080 h 6236970"/>
                <a:gd name="connsiteX21" fmla="*/ 72390 w 2339340"/>
                <a:gd name="connsiteY21" fmla="*/ 1962150 h 6236970"/>
                <a:gd name="connsiteX22" fmla="*/ 0 w 2339340"/>
                <a:gd name="connsiteY22" fmla="*/ 2145030 h 6236970"/>
                <a:gd name="connsiteX23" fmla="*/ 11430 w 2339340"/>
                <a:gd name="connsiteY23" fmla="*/ 2251710 h 6236970"/>
                <a:gd name="connsiteX24" fmla="*/ 106680 w 2339340"/>
                <a:gd name="connsiteY24" fmla="*/ 2426970 h 6236970"/>
                <a:gd name="connsiteX25" fmla="*/ 243840 w 2339340"/>
                <a:gd name="connsiteY25" fmla="*/ 2594610 h 6236970"/>
                <a:gd name="connsiteX26" fmla="*/ 422910 w 2339340"/>
                <a:gd name="connsiteY26" fmla="*/ 2769870 h 6236970"/>
                <a:gd name="connsiteX27" fmla="*/ 609600 w 2339340"/>
                <a:gd name="connsiteY27" fmla="*/ 2929890 h 6236970"/>
                <a:gd name="connsiteX28" fmla="*/ 703183 w 2339340"/>
                <a:gd name="connsiteY28" fmla="*/ 3062525 h 6236970"/>
                <a:gd name="connsiteX29" fmla="*/ 711517 w 2339340"/>
                <a:gd name="connsiteY29" fmla="*/ 2784396 h 6236970"/>
                <a:gd name="connsiteX30" fmla="*/ 647700 w 2339340"/>
                <a:gd name="connsiteY30" fmla="*/ 2731770 h 6236970"/>
                <a:gd name="connsiteX31" fmla="*/ 541020 w 2339340"/>
                <a:gd name="connsiteY31" fmla="*/ 2537460 h 6236970"/>
                <a:gd name="connsiteX32" fmla="*/ 487680 w 2339340"/>
                <a:gd name="connsiteY32" fmla="*/ 2426970 h 6236970"/>
                <a:gd name="connsiteX33" fmla="*/ 293370 w 2339340"/>
                <a:gd name="connsiteY33" fmla="*/ 2205990 h 6236970"/>
                <a:gd name="connsiteX34" fmla="*/ 426720 w 2339340"/>
                <a:gd name="connsiteY34" fmla="*/ 1988820 h 6236970"/>
                <a:gd name="connsiteX35" fmla="*/ 483870 w 2339340"/>
                <a:gd name="connsiteY35" fmla="*/ 1878330 h 6236970"/>
                <a:gd name="connsiteX36" fmla="*/ 544830 w 2339340"/>
                <a:gd name="connsiteY36" fmla="*/ 1642110 h 6236970"/>
                <a:gd name="connsiteX37" fmla="*/ 636270 w 2339340"/>
                <a:gd name="connsiteY37" fmla="*/ 1897380 h 6236970"/>
                <a:gd name="connsiteX38" fmla="*/ 678180 w 2339340"/>
                <a:gd name="connsiteY38" fmla="*/ 2202180 h 6236970"/>
                <a:gd name="connsiteX39" fmla="*/ 689610 w 2339340"/>
                <a:gd name="connsiteY39" fmla="*/ 2487930 h 6236970"/>
                <a:gd name="connsiteX40" fmla="*/ 712470 w 2339340"/>
                <a:gd name="connsiteY40" fmla="*/ 2762250 h 6236970"/>
                <a:gd name="connsiteX41" fmla="*/ 701040 w 2339340"/>
                <a:gd name="connsiteY41" fmla="*/ 3177540 h 6236970"/>
                <a:gd name="connsiteX42" fmla="*/ 643890 w 2339340"/>
                <a:gd name="connsiteY42" fmla="*/ 3783330 h 6236970"/>
                <a:gd name="connsiteX43" fmla="*/ 613410 w 2339340"/>
                <a:gd name="connsiteY43" fmla="*/ 4255770 h 6236970"/>
                <a:gd name="connsiteX44" fmla="*/ 689610 w 2339340"/>
                <a:gd name="connsiteY44" fmla="*/ 4617720 h 6236970"/>
                <a:gd name="connsiteX45" fmla="*/ 803910 w 2339340"/>
                <a:gd name="connsiteY45" fmla="*/ 5215890 h 6236970"/>
                <a:gd name="connsiteX46" fmla="*/ 883920 w 2339340"/>
                <a:gd name="connsiteY46" fmla="*/ 5657850 h 6236970"/>
                <a:gd name="connsiteX47" fmla="*/ 872490 w 2339340"/>
                <a:gd name="connsiteY47" fmla="*/ 5684520 h 6236970"/>
                <a:gd name="connsiteX48" fmla="*/ 693420 w 2339340"/>
                <a:gd name="connsiteY48" fmla="*/ 5894070 h 6236970"/>
                <a:gd name="connsiteX49" fmla="*/ 541020 w 2339340"/>
                <a:gd name="connsiteY49" fmla="*/ 6092190 h 6236970"/>
                <a:gd name="connsiteX50" fmla="*/ 510540 w 2339340"/>
                <a:gd name="connsiteY50" fmla="*/ 6156960 h 6236970"/>
                <a:gd name="connsiteX51" fmla="*/ 701040 w 2339340"/>
                <a:gd name="connsiteY51" fmla="*/ 6092190 h 6236970"/>
                <a:gd name="connsiteX52" fmla="*/ 830580 w 2339340"/>
                <a:gd name="connsiteY52" fmla="*/ 6065520 h 6236970"/>
                <a:gd name="connsiteX53" fmla="*/ 952500 w 2339340"/>
                <a:gd name="connsiteY53" fmla="*/ 5974080 h 6236970"/>
                <a:gd name="connsiteX54" fmla="*/ 963930 w 2339340"/>
                <a:gd name="connsiteY54" fmla="*/ 5871210 h 6236970"/>
                <a:gd name="connsiteX55" fmla="*/ 1108710 w 2339340"/>
                <a:gd name="connsiteY55" fmla="*/ 5817870 h 6236970"/>
                <a:gd name="connsiteX56" fmla="*/ 1108710 w 2339340"/>
                <a:gd name="connsiteY56" fmla="*/ 5791200 h 6236970"/>
                <a:gd name="connsiteX57" fmla="*/ 1032510 w 2339340"/>
                <a:gd name="connsiteY57" fmla="*/ 5634990 h 6236970"/>
                <a:gd name="connsiteX58" fmla="*/ 1043940 w 2339340"/>
                <a:gd name="connsiteY58" fmla="*/ 5280660 h 6236970"/>
                <a:gd name="connsiteX59" fmla="*/ 1074420 w 2339340"/>
                <a:gd name="connsiteY59" fmla="*/ 4888230 h 6236970"/>
                <a:gd name="connsiteX60" fmla="*/ 1002030 w 2339340"/>
                <a:gd name="connsiteY60" fmla="*/ 4423410 h 6236970"/>
                <a:gd name="connsiteX61" fmla="*/ 1066800 w 2339340"/>
                <a:gd name="connsiteY61" fmla="*/ 4130040 h 6236970"/>
                <a:gd name="connsiteX62" fmla="*/ 1116330 w 2339340"/>
                <a:gd name="connsiteY62" fmla="*/ 3775710 h 6236970"/>
                <a:gd name="connsiteX63" fmla="*/ 1165860 w 2339340"/>
                <a:gd name="connsiteY63" fmla="*/ 3375660 h 6236970"/>
                <a:gd name="connsiteX64" fmla="*/ 1238250 w 2339340"/>
                <a:gd name="connsiteY64" fmla="*/ 3882390 h 6236970"/>
                <a:gd name="connsiteX65" fmla="*/ 1280160 w 2339340"/>
                <a:gd name="connsiteY65" fmla="*/ 4366260 h 6236970"/>
                <a:gd name="connsiteX66" fmla="*/ 1310640 w 2339340"/>
                <a:gd name="connsiteY66" fmla="*/ 4533900 h 6236970"/>
                <a:gd name="connsiteX67" fmla="*/ 1272540 w 2339340"/>
                <a:gd name="connsiteY67" fmla="*/ 4838700 h 6236970"/>
                <a:gd name="connsiteX68" fmla="*/ 1242060 w 2339340"/>
                <a:gd name="connsiteY68" fmla="*/ 5059680 h 6236970"/>
                <a:gd name="connsiteX69" fmla="*/ 1276350 w 2339340"/>
                <a:gd name="connsiteY69" fmla="*/ 5288280 h 6236970"/>
                <a:gd name="connsiteX70" fmla="*/ 1333500 w 2339340"/>
                <a:gd name="connsiteY70" fmla="*/ 5494020 h 6236970"/>
                <a:gd name="connsiteX71" fmla="*/ 1314450 w 2339340"/>
                <a:gd name="connsiteY71" fmla="*/ 5615940 h 6236970"/>
                <a:gd name="connsiteX72" fmla="*/ 1264920 w 2339340"/>
                <a:gd name="connsiteY72" fmla="*/ 5795010 h 6236970"/>
                <a:gd name="connsiteX73" fmla="*/ 1264920 w 2339340"/>
                <a:gd name="connsiteY73" fmla="*/ 5901690 h 6236970"/>
                <a:gd name="connsiteX74" fmla="*/ 1424940 w 2339340"/>
                <a:gd name="connsiteY74" fmla="*/ 6236970 h 6236970"/>
                <a:gd name="connsiteX75" fmla="*/ 1565910 w 2339340"/>
                <a:gd name="connsiteY75" fmla="*/ 6065520 h 6236970"/>
                <a:gd name="connsiteX76" fmla="*/ 1604010 w 2339340"/>
                <a:gd name="connsiteY76" fmla="*/ 6012180 h 6236970"/>
                <a:gd name="connsiteX77" fmla="*/ 1524000 w 2339340"/>
                <a:gd name="connsiteY77" fmla="*/ 5844540 h 6236970"/>
                <a:gd name="connsiteX78" fmla="*/ 1466850 w 2339340"/>
                <a:gd name="connsiteY78" fmla="*/ 5718810 h 6236970"/>
                <a:gd name="connsiteX79" fmla="*/ 1440180 w 2339340"/>
                <a:gd name="connsiteY79" fmla="*/ 5638800 h 6236970"/>
                <a:gd name="connsiteX80" fmla="*/ 1546860 w 2339340"/>
                <a:gd name="connsiteY80" fmla="*/ 5078730 h 6236970"/>
                <a:gd name="connsiteX81" fmla="*/ 1600200 w 2339340"/>
                <a:gd name="connsiteY81" fmla="*/ 4507230 h 6236970"/>
                <a:gd name="connsiteX82" fmla="*/ 1684020 w 2339340"/>
                <a:gd name="connsiteY82" fmla="*/ 4027170 h 6236970"/>
                <a:gd name="connsiteX83" fmla="*/ 1703070 w 2339340"/>
                <a:gd name="connsiteY83" fmla="*/ 3688080 h 6236970"/>
                <a:gd name="connsiteX84" fmla="*/ 1673305 w 2339340"/>
                <a:gd name="connsiteY84" fmla="*/ 3083005 h 6236970"/>
                <a:gd name="connsiteX85" fmla="*/ 1630680 w 2339340"/>
                <a:gd name="connsiteY85" fmla="*/ 2868930 h 6236970"/>
                <a:gd name="connsiteX86" fmla="*/ 1607820 w 2339340"/>
                <a:gd name="connsiteY86" fmla="*/ 2750820 h 6236970"/>
                <a:gd name="connsiteX87" fmla="*/ 1584960 w 2339340"/>
                <a:gd name="connsiteY87" fmla="*/ 2423160 h 6236970"/>
                <a:gd name="connsiteX88" fmla="*/ 1584960 w 2339340"/>
                <a:gd name="connsiteY88" fmla="*/ 2072640 h 6236970"/>
                <a:gd name="connsiteX89" fmla="*/ 1619250 w 2339340"/>
                <a:gd name="connsiteY89" fmla="*/ 1771650 h 6236970"/>
                <a:gd name="connsiteX90" fmla="*/ 1691640 w 2339340"/>
                <a:gd name="connsiteY90" fmla="*/ 1501140 h 6236970"/>
                <a:gd name="connsiteX91" fmla="*/ 1954530 w 2339340"/>
                <a:gd name="connsiteY91" fmla="*/ 1924050 h 6236970"/>
                <a:gd name="connsiteX92" fmla="*/ 2045970 w 2339340"/>
                <a:gd name="connsiteY92" fmla="*/ 2045970 h 6236970"/>
                <a:gd name="connsiteX93" fmla="*/ 1840230 w 2339340"/>
                <a:gd name="connsiteY93" fmla="*/ 2358390 h 6236970"/>
                <a:gd name="connsiteX94" fmla="*/ 1729740 w 2339340"/>
                <a:gd name="connsiteY94" fmla="*/ 2545080 h 6236970"/>
                <a:gd name="connsiteX95" fmla="*/ 1672590 w 2339340"/>
                <a:gd name="connsiteY95" fmla="*/ 2674620 h 6236970"/>
                <a:gd name="connsiteX96" fmla="*/ 1604010 w 2339340"/>
                <a:gd name="connsiteY96" fmla="*/ 2754630 h 6236970"/>
                <a:gd name="connsiteX97" fmla="*/ 1658302 w 2339340"/>
                <a:gd name="connsiteY97" fmla="*/ 3010615 h 6236970"/>
                <a:gd name="connsiteX98" fmla="*/ 1729740 w 2339340"/>
                <a:gd name="connsiteY98" fmla="*/ 2891790 h 6236970"/>
                <a:gd name="connsiteX99" fmla="*/ 1927860 w 2339340"/>
                <a:gd name="connsiteY99" fmla="*/ 2689860 h 6236970"/>
                <a:gd name="connsiteX100" fmla="*/ 2065020 w 2339340"/>
                <a:gd name="connsiteY100" fmla="*/ 2548890 h 6236970"/>
                <a:gd name="connsiteX101" fmla="*/ 2202180 w 2339340"/>
                <a:gd name="connsiteY101" fmla="*/ 2339340 h 6236970"/>
                <a:gd name="connsiteX102" fmla="*/ 2339340 w 2339340"/>
                <a:gd name="connsiteY102" fmla="*/ 2049780 h 6236970"/>
                <a:gd name="connsiteX103" fmla="*/ 2293620 w 2339340"/>
                <a:gd name="connsiteY103" fmla="*/ 1958340 h 6236970"/>
                <a:gd name="connsiteX104" fmla="*/ 2232660 w 2339340"/>
                <a:gd name="connsiteY104" fmla="*/ 1752600 h 6236970"/>
                <a:gd name="connsiteX105" fmla="*/ 2175510 w 2339340"/>
                <a:gd name="connsiteY105" fmla="*/ 1565910 h 6236970"/>
                <a:gd name="connsiteX106" fmla="*/ 2065020 w 2339340"/>
                <a:gd name="connsiteY106" fmla="*/ 1352550 h 6236970"/>
                <a:gd name="connsiteX107" fmla="*/ 1958340 w 2339340"/>
                <a:gd name="connsiteY107" fmla="*/ 1169670 h 6236970"/>
                <a:gd name="connsiteX108" fmla="*/ 1878330 w 2339340"/>
                <a:gd name="connsiteY108" fmla="*/ 1043940 h 6236970"/>
                <a:gd name="connsiteX109" fmla="*/ 1752600 w 2339340"/>
                <a:gd name="connsiteY109" fmla="*/ 975360 h 6236970"/>
                <a:gd name="connsiteX110" fmla="*/ 1645920 w 2339340"/>
                <a:gd name="connsiteY110" fmla="*/ 956310 h 6236970"/>
                <a:gd name="connsiteX111" fmla="*/ 1546860 w 2339340"/>
                <a:gd name="connsiteY111" fmla="*/ 922020 h 6236970"/>
                <a:gd name="connsiteX112" fmla="*/ 1276350 w 2339340"/>
                <a:gd name="connsiteY112" fmla="*/ 861060 h 6236970"/>
                <a:gd name="connsiteX113" fmla="*/ 1257300 w 2339340"/>
                <a:gd name="connsiteY113" fmla="*/ 739140 h 6236970"/>
                <a:gd name="connsiteX114" fmla="*/ 1325880 w 2339340"/>
                <a:gd name="connsiteY114" fmla="*/ 594360 h 6236970"/>
                <a:gd name="connsiteX115" fmla="*/ 1363980 w 2339340"/>
                <a:gd name="connsiteY115" fmla="*/ 537210 h 6236970"/>
                <a:gd name="connsiteX116" fmla="*/ 1352550 w 2339340"/>
                <a:gd name="connsiteY116" fmla="*/ 438150 h 6236970"/>
                <a:gd name="connsiteX117" fmla="*/ 1348740 w 2339340"/>
                <a:gd name="connsiteY117" fmla="*/ 308610 h 6236970"/>
                <a:gd name="connsiteX118" fmla="*/ 1306830 w 2339340"/>
                <a:gd name="connsiteY118" fmla="*/ 114300 h 6236970"/>
                <a:gd name="connsiteX119" fmla="*/ 1188720 w 2339340"/>
                <a:gd name="connsiteY119" fmla="*/ 38100 h 6236970"/>
                <a:gd name="connsiteX120" fmla="*/ 1143000 w 2339340"/>
                <a:gd name="connsiteY120" fmla="*/ 11430 h 6236970"/>
                <a:gd name="connsiteX121" fmla="*/ 1093470 w 2339340"/>
                <a:gd name="connsiteY121" fmla="*/ 22860 h 6236970"/>
                <a:gd name="connsiteX0" fmla="*/ 1093470 w 2339340"/>
                <a:gd name="connsiteY0" fmla="*/ 22860 h 6236970"/>
                <a:gd name="connsiteX1" fmla="*/ 971550 w 2339340"/>
                <a:gd name="connsiteY1" fmla="*/ 68580 h 6236970"/>
                <a:gd name="connsiteX2" fmla="*/ 967740 w 2339340"/>
                <a:gd name="connsiteY2" fmla="*/ 0 h 6236970"/>
                <a:gd name="connsiteX3" fmla="*/ 872490 w 2339340"/>
                <a:gd name="connsiteY3" fmla="*/ 121920 h 6236970"/>
                <a:gd name="connsiteX4" fmla="*/ 849630 w 2339340"/>
                <a:gd name="connsiteY4" fmla="*/ 95250 h 6236970"/>
                <a:gd name="connsiteX5" fmla="*/ 800100 w 2339340"/>
                <a:gd name="connsiteY5" fmla="*/ 320040 h 6236970"/>
                <a:gd name="connsiteX6" fmla="*/ 811530 w 2339340"/>
                <a:gd name="connsiteY6" fmla="*/ 461010 h 6236970"/>
                <a:gd name="connsiteX7" fmla="*/ 754380 w 2339340"/>
                <a:gd name="connsiteY7" fmla="*/ 464820 h 6236970"/>
                <a:gd name="connsiteX8" fmla="*/ 781050 w 2339340"/>
                <a:gd name="connsiteY8" fmla="*/ 548640 h 6236970"/>
                <a:gd name="connsiteX9" fmla="*/ 822960 w 2339340"/>
                <a:gd name="connsiteY9" fmla="*/ 624840 h 6236970"/>
                <a:gd name="connsiteX10" fmla="*/ 887730 w 2339340"/>
                <a:gd name="connsiteY10" fmla="*/ 689610 h 6236970"/>
                <a:gd name="connsiteX11" fmla="*/ 925830 w 2339340"/>
                <a:gd name="connsiteY11" fmla="*/ 769620 h 6236970"/>
                <a:gd name="connsiteX12" fmla="*/ 925830 w 2339340"/>
                <a:gd name="connsiteY12" fmla="*/ 861060 h 6236970"/>
                <a:gd name="connsiteX13" fmla="*/ 803910 w 2339340"/>
                <a:gd name="connsiteY13" fmla="*/ 922020 h 6236970"/>
                <a:gd name="connsiteX14" fmla="*/ 701040 w 2339340"/>
                <a:gd name="connsiteY14" fmla="*/ 948690 h 6236970"/>
                <a:gd name="connsiteX15" fmla="*/ 556260 w 2339340"/>
                <a:gd name="connsiteY15" fmla="*/ 952500 h 6236970"/>
                <a:gd name="connsiteX16" fmla="*/ 403860 w 2339340"/>
                <a:gd name="connsiteY16" fmla="*/ 1002030 h 6236970"/>
                <a:gd name="connsiteX17" fmla="*/ 320040 w 2339340"/>
                <a:gd name="connsiteY17" fmla="*/ 1085850 h 6236970"/>
                <a:gd name="connsiteX18" fmla="*/ 247650 w 2339340"/>
                <a:gd name="connsiteY18" fmla="*/ 1276350 h 6236970"/>
                <a:gd name="connsiteX19" fmla="*/ 163830 w 2339340"/>
                <a:gd name="connsiteY19" fmla="*/ 1569720 h 6236970"/>
                <a:gd name="connsiteX20" fmla="*/ 83820 w 2339340"/>
                <a:gd name="connsiteY20" fmla="*/ 1783080 h 6236970"/>
                <a:gd name="connsiteX21" fmla="*/ 72390 w 2339340"/>
                <a:gd name="connsiteY21" fmla="*/ 1962150 h 6236970"/>
                <a:gd name="connsiteX22" fmla="*/ 0 w 2339340"/>
                <a:gd name="connsiteY22" fmla="*/ 2145030 h 6236970"/>
                <a:gd name="connsiteX23" fmla="*/ 11430 w 2339340"/>
                <a:gd name="connsiteY23" fmla="*/ 2251710 h 6236970"/>
                <a:gd name="connsiteX24" fmla="*/ 106680 w 2339340"/>
                <a:gd name="connsiteY24" fmla="*/ 2426970 h 6236970"/>
                <a:gd name="connsiteX25" fmla="*/ 243840 w 2339340"/>
                <a:gd name="connsiteY25" fmla="*/ 2594610 h 6236970"/>
                <a:gd name="connsiteX26" fmla="*/ 422910 w 2339340"/>
                <a:gd name="connsiteY26" fmla="*/ 2769870 h 6236970"/>
                <a:gd name="connsiteX27" fmla="*/ 609600 w 2339340"/>
                <a:gd name="connsiteY27" fmla="*/ 2929890 h 6236970"/>
                <a:gd name="connsiteX28" fmla="*/ 703183 w 2339340"/>
                <a:gd name="connsiteY28" fmla="*/ 3062525 h 6236970"/>
                <a:gd name="connsiteX29" fmla="*/ 711517 w 2339340"/>
                <a:gd name="connsiteY29" fmla="*/ 2784396 h 6236970"/>
                <a:gd name="connsiteX30" fmla="*/ 647700 w 2339340"/>
                <a:gd name="connsiteY30" fmla="*/ 2731770 h 6236970"/>
                <a:gd name="connsiteX31" fmla="*/ 541020 w 2339340"/>
                <a:gd name="connsiteY31" fmla="*/ 2537460 h 6236970"/>
                <a:gd name="connsiteX32" fmla="*/ 487680 w 2339340"/>
                <a:gd name="connsiteY32" fmla="*/ 2426970 h 6236970"/>
                <a:gd name="connsiteX33" fmla="*/ 293370 w 2339340"/>
                <a:gd name="connsiteY33" fmla="*/ 2205990 h 6236970"/>
                <a:gd name="connsiteX34" fmla="*/ 426720 w 2339340"/>
                <a:gd name="connsiteY34" fmla="*/ 1988820 h 6236970"/>
                <a:gd name="connsiteX35" fmla="*/ 483870 w 2339340"/>
                <a:gd name="connsiteY35" fmla="*/ 1878330 h 6236970"/>
                <a:gd name="connsiteX36" fmla="*/ 544830 w 2339340"/>
                <a:gd name="connsiteY36" fmla="*/ 1642110 h 6236970"/>
                <a:gd name="connsiteX37" fmla="*/ 636270 w 2339340"/>
                <a:gd name="connsiteY37" fmla="*/ 1897380 h 6236970"/>
                <a:gd name="connsiteX38" fmla="*/ 678180 w 2339340"/>
                <a:gd name="connsiteY38" fmla="*/ 2202180 h 6236970"/>
                <a:gd name="connsiteX39" fmla="*/ 689610 w 2339340"/>
                <a:gd name="connsiteY39" fmla="*/ 2487930 h 6236970"/>
                <a:gd name="connsiteX40" fmla="*/ 712470 w 2339340"/>
                <a:gd name="connsiteY40" fmla="*/ 2762250 h 6236970"/>
                <a:gd name="connsiteX41" fmla="*/ 701040 w 2339340"/>
                <a:gd name="connsiteY41" fmla="*/ 3177540 h 6236970"/>
                <a:gd name="connsiteX42" fmla="*/ 643890 w 2339340"/>
                <a:gd name="connsiteY42" fmla="*/ 3783330 h 6236970"/>
                <a:gd name="connsiteX43" fmla="*/ 613410 w 2339340"/>
                <a:gd name="connsiteY43" fmla="*/ 4255770 h 6236970"/>
                <a:gd name="connsiteX44" fmla="*/ 689610 w 2339340"/>
                <a:gd name="connsiteY44" fmla="*/ 4617720 h 6236970"/>
                <a:gd name="connsiteX45" fmla="*/ 803910 w 2339340"/>
                <a:gd name="connsiteY45" fmla="*/ 5215890 h 6236970"/>
                <a:gd name="connsiteX46" fmla="*/ 883920 w 2339340"/>
                <a:gd name="connsiteY46" fmla="*/ 5657850 h 6236970"/>
                <a:gd name="connsiteX47" fmla="*/ 872490 w 2339340"/>
                <a:gd name="connsiteY47" fmla="*/ 5684520 h 6236970"/>
                <a:gd name="connsiteX48" fmla="*/ 693420 w 2339340"/>
                <a:gd name="connsiteY48" fmla="*/ 5894070 h 6236970"/>
                <a:gd name="connsiteX49" fmla="*/ 541020 w 2339340"/>
                <a:gd name="connsiteY49" fmla="*/ 6092190 h 6236970"/>
                <a:gd name="connsiteX50" fmla="*/ 510540 w 2339340"/>
                <a:gd name="connsiteY50" fmla="*/ 6156960 h 6236970"/>
                <a:gd name="connsiteX51" fmla="*/ 701040 w 2339340"/>
                <a:gd name="connsiteY51" fmla="*/ 6092190 h 6236970"/>
                <a:gd name="connsiteX52" fmla="*/ 830580 w 2339340"/>
                <a:gd name="connsiteY52" fmla="*/ 6065520 h 6236970"/>
                <a:gd name="connsiteX53" fmla="*/ 952500 w 2339340"/>
                <a:gd name="connsiteY53" fmla="*/ 5974080 h 6236970"/>
                <a:gd name="connsiteX54" fmla="*/ 963930 w 2339340"/>
                <a:gd name="connsiteY54" fmla="*/ 5871210 h 6236970"/>
                <a:gd name="connsiteX55" fmla="*/ 1108710 w 2339340"/>
                <a:gd name="connsiteY55" fmla="*/ 5817870 h 6236970"/>
                <a:gd name="connsiteX56" fmla="*/ 1108710 w 2339340"/>
                <a:gd name="connsiteY56" fmla="*/ 5791200 h 6236970"/>
                <a:gd name="connsiteX57" fmla="*/ 1032510 w 2339340"/>
                <a:gd name="connsiteY57" fmla="*/ 5634990 h 6236970"/>
                <a:gd name="connsiteX58" fmla="*/ 1043940 w 2339340"/>
                <a:gd name="connsiteY58" fmla="*/ 5280660 h 6236970"/>
                <a:gd name="connsiteX59" fmla="*/ 1074420 w 2339340"/>
                <a:gd name="connsiteY59" fmla="*/ 4888230 h 6236970"/>
                <a:gd name="connsiteX60" fmla="*/ 1002030 w 2339340"/>
                <a:gd name="connsiteY60" fmla="*/ 4423410 h 6236970"/>
                <a:gd name="connsiteX61" fmla="*/ 1066800 w 2339340"/>
                <a:gd name="connsiteY61" fmla="*/ 4130040 h 6236970"/>
                <a:gd name="connsiteX62" fmla="*/ 1116330 w 2339340"/>
                <a:gd name="connsiteY62" fmla="*/ 3775710 h 6236970"/>
                <a:gd name="connsiteX63" fmla="*/ 1165860 w 2339340"/>
                <a:gd name="connsiteY63" fmla="*/ 3375660 h 6236970"/>
                <a:gd name="connsiteX64" fmla="*/ 1238250 w 2339340"/>
                <a:gd name="connsiteY64" fmla="*/ 3882390 h 6236970"/>
                <a:gd name="connsiteX65" fmla="*/ 1280160 w 2339340"/>
                <a:gd name="connsiteY65" fmla="*/ 4366260 h 6236970"/>
                <a:gd name="connsiteX66" fmla="*/ 1310640 w 2339340"/>
                <a:gd name="connsiteY66" fmla="*/ 4533900 h 6236970"/>
                <a:gd name="connsiteX67" fmla="*/ 1272540 w 2339340"/>
                <a:gd name="connsiteY67" fmla="*/ 4838700 h 6236970"/>
                <a:gd name="connsiteX68" fmla="*/ 1242060 w 2339340"/>
                <a:gd name="connsiteY68" fmla="*/ 5059680 h 6236970"/>
                <a:gd name="connsiteX69" fmla="*/ 1276350 w 2339340"/>
                <a:gd name="connsiteY69" fmla="*/ 5288280 h 6236970"/>
                <a:gd name="connsiteX70" fmla="*/ 1333500 w 2339340"/>
                <a:gd name="connsiteY70" fmla="*/ 5494020 h 6236970"/>
                <a:gd name="connsiteX71" fmla="*/ 1314450 w 2339340"/>
                <a:gd name="connsiteY71" fmla="*/ 5615940 h 6236970"/>
                <a:gd name="connsiteX72" fmla="*/ 1264920 w 2339340"/>
                <a:gd name="connsiteY72" fmla="*/ 5795010 h 6236970"/>
                <a:gd name="connsiteX73" fmla="*/ 1264920 w 2339340"/>
                <a:gd name="connsiteY73" fmla="*/ 5901690 h 6236970"/>
                <a:gd name="connsiteX74" fmla="*/ 1424940 w 2339340"/>
                <a:gd name="connsiteY74" fmla="*/ 6236970 h 6236970"/>
                <a:gd name="connsiteX75" fmla="*/ 1565910 w 2339340"/>
                <a:gd name="connsiteY75" fmla="*/ 6065520 h 6236970"/>
                <a:gd name="connsiteX76" fmla="*/ 1604010 w 2339340"/>
                <a:gd name="connsiteY76" fmla="*/ 6012180 h 6236970"/>
                <a:gd name="connsiteX77" fmla="*/ 1524000 w 2339340"/>
                <a:gd name="connsiteY77" fmla="*/ 5844540 h 6236970"/>
                <a:gd name="connsiteX78" fmla="*/ 1466850 w 2339340"/>
                <a:gd name="connsiteY78" fmla="*/ 5718810 h 6236970"/>
                <a:gd name="connsiteX79" fmla="*/ 1440180 w 2339340"/>
                <a:gd name="connsiteY79" fmla="*/ 5638800 h 6236970"/>
                <a:gd name="connsiteX80" fmla="*/ 1546860 w 2339340"/>
                <a:gd name="connsiteY80" fmla="*/ 5078730 h 6236970"/>
                <a:gd name="connsiteX81" fmla="*/ 1600200 w 2339340"/>
                <a:gd name="connsiteY81" fmla="*/ 4507230 h 6236970"/>
                <a:gd name="connsiteX82" fmla="*/ 1684020 w 2339340"/>
                <a:gd name="connsiteY82" fmla="*/ 4027170 h 6236970"/>
                <a:gd name="connsiteX83" fmla="*/ 1703070 w 2339340"/>
                <a:gd name="connsiteY83" fmla="*/ 3688080 h 6236970"/>
                <a:gd name="connsiteX84" fmla="*/ 1673305 w 2339340"/>
                <a:gd name="connsiteY84" fmla="*/ 3083005 h 6236970"/>
                <a:gd name="connsiteX85" fmla="*/ 1630680 w 2339340"/>
                <a:gd name="connsiteY85" fmla="*/ 2868930 h 6236970"/>
                <a:gd name="connsiteX86" fmla="*/ 1607820 w 2339340"/>
                <a:gd name="connsiteY86" fmla="*/ 2750820 h 6236970"/>
                <a:gd name="connsiteX87" fmla="*/ 1584960 w 2339340"/>
                <a:gd name="connsiteY87" fmla="*/ 2423160 h 6236970"/>
                <a:gd name="connsiteX88" fmla="*/ 1584960 w 2339340"/>
                <a:gd name="connsiteY88" fmla="*/ 2072640 h 6236970"/>
                <a:gd name="connsiteX89" fmla="*/ 1619250 w 2339340"/>
                <a:gd name="connsiteY89" fmla="*/ 1771650 h 6236970"/>
                <a:gd name="connsiteX90" fmla="*/ 1691640 w 2339340"/>
                <a:gd name="connsiteY90" fmla="*/ 1501140 h 6236970"/>
                <a:gd name="connsiteX91" fmla="*/ 1954530 w 2339340"/>
                <a:gd name="connsiteY91" fmla="*/ 1924050 h 6236970"/>
                <a:gd name="connsiteX92" fmla="*/ 2045970 w 2339340"/>
                <a:gd name="connsiteY92" fmla="*/ 2045970 h 6236970"/>
                <a:gd name="connsiteX93" fmla="*/ 1840230 w 2339340"/>
                <a:gd name="connsiteY93" fmla="*/ 2358390 h 6236970"/>
                <a:gd name="connsiteX94" fmla="*/ 1729740 w 2339340"/>
                <a:gd name="connsiteY94" fmla="*/ 2545080 h 6236970"/>
                <a:gd name="connsiteX95" fmla="*/ 1672590 w 2339340"/>
                <a:gd name="connsiteY95" fmla="*/ 2674620 h 6236970"/>
                <a:gd name="connsiteX96" fmla="*/ 1606391 w 2339340"/>
                <a:gd name="connsiteY96" fmla="*/ 2746296 h 6236970"/>
                <a:gd name="connsiteX97" fmla="*/ 1658302 w 2339340"/>
                <a:gd name="connsiteY97" fmla="*/ 3010615 h 6236970"/>
                <a:gd name="connsiteX98" fmla="*/ 1729740 w 2339340"/>
                <a:gd name="connsiteY98" fmla="*/ 2891790 h 6236970"/>
                <a:gd name="connsiteX99" fmla="*/ 1927860 w 2339340"/>
                <a:gd name="connsiteY99" fmla="*/ 2689860 h 6236970"/>
                <a:gd name="connsiteX100" fmla="*/ 2065020 w 2339340"/>
                <a:gd name="connsiteY100" fmla="*/ 2548890 h 6236970"/>
                <a:gd name="connsiteX101" fmla="*/ 2202180 w 2339340"/>
                <a:gd name="connsiteY101" fmla="*/ 2339340 h 6236970"/>
                <a:gd name="connsiteX102" fmla="*/ 2339340 w 2339340"/>
                <a:gd name="connsiteY102" fmla="*/ 2049780 h 6236970"/>
                <a:gd name="connsiteX103" fmla="*/ 2293620 w 2339340"/>
                <a:gd name="connsiteY103" fmla="*/ 1958340 h 6236970"/>
                <a:gd name="connsiteX104" fmla="*/ 2232660 w 2339340"/>
                <a:gd name="connsiteY104" fmla="*/ 1752600 h 6236970"/>
                <a:gd name="connsiteX105" fmla="*/ 2175510 w 2339340"/>
                <a:gd name="connsiteY105" fmla="*/ 1565910 h 6236970"/>
                <a:gd name="connsiteX106" fmla="*/ 2065020 w 2339340"/>
                <a:gd name="connsiteY106" fmla="*/ 1352550 h 6236970"/>
                <a:gd name="connsiteX107" fmla="*/ 1958340 w 2339340"/>
                <a:gd name="connsiteY107" fmla="*/ 1169670 h 6236970"/>
                <a:gd name="connsiteX108" fmla="*/ 1878330 w 2339340"/>
                <a:gd name="connsiteY108" fmla="*/ 1043940 h 6236970"/>
                <a:gd name="connsiteX109" fmla="*/ 1752600 w 2339340"/>
                <a:gd name="connsiteY109" fmla="*/ 975360 h 6236970"/>
                <a:gd name="connsiteX110" fmla="*/ 1645920 w 2339340"/>
                <a:gd name="connsiteY110" fmla="*/ 956310 h 6236970"/>
                <a:gd name="connsiteX111" fmla="*/ 1546860 w 2339340"/>
                <a:gd name="connsiteY111" fmla="*/ 922020 h 6236970"/>
                <a:gd name="connsiteX112" fmla="*/ 1276350 w 2339340"/>
                <a:gd name="connsiteY112" fmla="*/ 861060 h 6236970"/>
                <a:gd name="connsiteX113" fmla="*/ 1257300 w 2339340"/>
                <a:gd name="connsiteY113" fmla="*/ 739140 h 6236970"/>
                <a:gd name="connsiteX114" fmla="*/ 1325880 w 2339340"/>
                <a:gd name="connsiteY114" fmla="*/ 594360 h 6236970"/>
                <a:gd name="connsiteX115" fmla="*/ 1363980 w 2339340"/>
                <a:gd name="connsiteY115" fmla="*/ 537210 h 6236970"/>
                <a:gd name="connsiteX116" fmla="*/ 1352550 w 2339340"/>
                <a:gd name="connsiteY116" fmla="*/ 438150 h 6236970"/>
                <a:gd name="connsiteX117" fmla="*/ 1348740 w 2339340"/>
                <a:gd name="connsiteY117" fmla="*/ 308610 h 6236970"/>
                <a:gd name="connsiteX118" fmla="*/ 1306830 w 2339340"/>
                <a:gd name="connsiteY118" fmla="*/ 114300 h 6236970"/>
                <a:gd name="connsiteX119" fmla="*/ 1188720 w 2339340"/>
                <a:gd name="connsiteY119" fmla="*/ 38100 h 6236970"/>
                <a:gd name="connsiteX120" fmla="*/ 1143000 w 2339340"/>
                <a:gd name="connsiteY120" fmla="*/ 11430 h 6236970"/>
                <a:gd name="connsiteX121" fmla="*/ 1093470 w 2339340"/>
                <a:gd name="connsiteY121" fmla="*/ 22860 h 6236970"/>
                <a:gd name="connsiteX0" fmla="*/ 1093470 w 2339340"/>
                <a:gd name="connsiteY0" fmla="*/ 22860 h 6236970"/>
                <a:gd name="connsiteX1" fmla="*/ 971550 w 2339340"/>
                <a:gd name="connsiteY1" fmla="*/ 68580 h 6236970"/>
                <a:gd name="connsiteX2" fmla="*/ 967740 w 2339340"/>
                <a:gd name="connsiteY2" fmla="*/ 0 h 6236970"/>
                <a:gd name="connsiteX3" fmla="*/ 872490 w 2339340"/>
                <a:gd name="connsiteY3" fmla="*/ 121920 h 6236970"/>
                <a:gd name="connsiteX4" fmla="*/ 849630 w 2339340"/>
                <a:gd name="connsiteY4" fmla="*/ 95250 h 6236970"/>
                <a:gd name="connsiteX5" fmla="*/ 804863 w 2339340"/>
                <a:gd name="connsiteY5" fmla="*/ 216455 h 6236970"/>
                <a:gd name="connsiteX6" fmla="*/ 811530 w 2339340"/>
                <a:gd name="connsiteY6" fmla="*/ 461010 h 6236970"/>
                <a:gd name="connsiteX7" fmla="*/ 754380 w 2339340"/>
                <a:gd name="connsiteY7" fmla="*/ 464820 h 6236970"/>
                <a:gd name="connsiteX8" fmla="*/ 781050 w 2339340"/>
                <a:gd name="connsiteY8" fmla="*/ 548640 h 6236970"/>
                <a:gd name="connsiteX9" fmla="*/ 822960 w 2339340"/>
                <a:gd name="connsiteY9" fmla="*/ 624840 h 6236970"/>
                <a:gd name="connsiteX10" fmla="*/ 887730 w 2339340"/>
                <a:gd name="connsiteY10" fmla="*/ 689610 h 6236970"/>
                <a:gd name="connsiteX11" fmla="*/ 925830 w 2339340"/>
                <a:gd name="connsiteY11" fmla="*/ 769620 h 6236970"/>
                <a:gd name="connsiteX12" fmla="*/ 925830 w 2339340"/>
                <a:gd name="connsiteY12" fmla="*/ 861060 h 6236970"/>
                <a:gd name="connsiteX13" fmla="*/ 803910 w 2339340"/>
                <a:gd name="connsiteY13" fmla="*/ 922020 h 6236970"/>
                <a:gd name="connsiteX14" fmla="*/ 701040 w 2339340"/>
                <a:gd name="connsiteY14" fmla="*/ 948690 h 6236970"/>
                <a:gd name="connsiteX15" fmla="*/ 556260 w 2339340"/>
                <a:gd name="connsiteY15" fmla="*/ 952500 h 6236970"/>
                <a:gd name="connsiteX16" fmla="*/ 403860 w 2339340"/>
                <a:gd name="connsiteY16" fmla="*/ 1002030 h 6236970"/>
                <a:gd name="connsiteX17" fmla="*/ 320040 w 2339340"/>
                <a:gd name="connsiteY17" fmla="*/ 1085850 h 6236970"/>
                <a:gd name="connsiteX18" fmla="*/ 247650 w 2339340"/>
                <a:gd name="connsiteY18" fmla="*/ 1276350 h 6236970"/>
                <a:gd name="connsiteX19" fmla="*/ 163830 w 2339340"/>
                <a:gd name="connsiteY19" fmla="*/ 1569720 h 6236970"/>
                <a:gd name="connsiteX20" fmla="*/ 83820 w 2339340"/>
                <a:gd name="connsiteY20" fmla="*/ 1783080 h 6236970"/>
                <a:gd name="connsiteX21" fmla="*/ 72390 w 2339340"/>
                <a:gd name="connsiteY21" fmla="*/ 1962150 h 6236970"/>
                <a:gd name="connsiteX22" fmla="*/ 0 w 2339340"/>
                <a:gd name="connsiteY22" fmla="*/ 2145030 h 6236970"/>
                <a:gd name="connsiteX23" fmla="*/ 11430 w 2339340"/>
                <a:gd name="connsiteY23" fmla="*/ 2251710 h 6236970"/>
                <a:gd name="connsiteX24" fmla="*/ 106680 w 2339340"/>
                <a:gd name="connsiteY24" fmla="*/ 2426970 h 6236970"/>
                <a:gd name="connsiteX25" fmla="*/ 243840 w 2339340"/>
                <a:gd name="connsiteY25" fmla="*/ 2594610 h 6236970"/>
                <a:gd name="connsiteX26" fmla="*/ 422910 w 2339340"/>
                <a:gd name="connsiteY26" fmla="*/ 2769870 h 6236970"/>
                <a:gd name="connsiteX27" fmla="*/ 609600 w 2339340"/>
                <a:gd name="connsiteY27" fmla="*/ 2929890 h 6236970"/>
                <a:gd name="connsiteX28" fmla="*/ 703183 w 2339340"/>
                <a:gd name="connsiteY28" fmla="*/ 3062525 h 6236970"/>
                <a:gd name="connsiteX29" fmla="*/ 711517 w 2339340"/>
                <a:gd name="connsiteY29" fmla="*/ 2784396 h 6236970"/>
                <a:gd name="connsiteX30" fmla="*/ 647700 w 2339340"/>
                <a:gd name="connsiteY30" fmla="*/ 2731770 h 6236970"/>
                <a:gd name="connsiteX31" fmla="*/ 541020 w 2339340"/>
                <a:gd name="connsiteY31" fmla="*/ 2537460 h 6236970"/>
                <a:gd name="connsiteX32" fmla="*/ 487680 w 2339340"/>
                <a:gd name="connsiteY32" fmla="*/ 2426970 h 6236970"/>
                <a:gd name="connsiteX33" fmla="*/ 293370 w 2339340"/>
                <a:gd name="connsiteY33" fmla="*/ 2205990 h 6236970"/>
                <a:gd name="connsiteX34" fmla="*/ 426720 w 2339340"/>
                <a:gd name="connsiteY34" fmla="*/ 1988820 h 6236970"/>
                <a:gd name="connsiteX35" fmla="*/ 483870 w 2339340"/>
                <a:gd name="connsiteY35" fmla="*/ 1878330 h 6236970"/>
                <a:gd name="connsiteX36" fmla="*/ 544830 w 2339340"/>
                <a:gd name="connsiteY36" fmla="*/ 1642110 h 6236970"/>
                <a:gd name="connsiteX37" fmla="*/ 636270 w 2339340"/>
                <a:gd name="connsiteY37" fmla="*/ 1897380 h 6236970"/>
                <a:gd name="connsiteX38" fmla="*/ 678180 w 2339340"/>
                <a:gd name="connsiteY38" fmla="*/ 2202180 h 6236970"/>
                <a:gd name="connsiteX39" fmla="*/ 689610 w 2339340"/>
                <a:gd name="connsiteY39" fmla="*/ 2487930 h 6236970"/>
                <a:gd name="connsiteX40" fmla="*/ 712470 w 2339340"/>
                <a:gd name="connsiteY40" fmla="*/ 2762250 h 6236970"/>
                <a:gd name="connsiteX41" fmla="*/ 701040 w 2339340"/>
                <a:gd name="connsiteY41" fmla="*/ 3177540 h 6236970"/>
                <a:gd name="connsiteX42" fmla="*/ 643890 w 2339340"/>
                <a:gd name="connsiteY42" fmla="*/ 3783330 h 6236970"/>
                <a:gd name="connsiteX43" fmla="*/ 613410 w 2339340"/>
                <a:gd name="connsiteY43" fmla="*/ 4255770 h 6236970"/>
                <a:gd name="connsiteX44" fmla="*/ 689610 w 2339340"/>
                <a:gd name="connsiteY44" fmla="*/ 4617720 h 6236970"/>
                <a:gd name="connsiteX45" fmla="*/ 803910 w 2339340"/>
                <a:gd name="connsiteY45" fmla="*/ 5215890 h 6236970"/>
                <a:gd name="connsiteX46" fmla="*/ 883920 w 2339340"/>
                <a:gd name="connsiteY46" fmla="*/ 5657850 h 6236970"/>
                <a:gd name="connsiteX47" fmla="*/ 872490 w 2339340"/>
                <a:gd name="connsiteY47" fmla="*/ 5684520 h 6236970"/>
                <a:gd name="connsiteX48" fmla="*/ 693420 w 2339340"/>
                <a:gd name="connsiteY48" fmla="*/ 5894070 h 6236970"/>
                <a:gd name="connsiteX49" fmla="*/ 541020 w 2339340"/>
                <a:gd name="connsiteY49" fmla="*/ 6092190 h 6236970"/>
                <a:gd name="connsiteX50" fmla="*/ 510540 w 2339340"/>
                <a:gd name="connsiteY50" fmla="*/ 6156960 h 6236970"/>
                <a:gd name="connsiteX51" fmla="*/ 701040 w 2339340"/>
                <a:gd name="connsiteY51" fmla="*/ 6092190 h 6236970"/>
                <a:gd name="connsiteX52" fmla="*/ 830580 w 2339340"/>
                <a:gd name="connsiteY52" fmla="*/ 6065520 h 6236970"/>
                <a:gd name="connsiteX53" fmla="*/ 952500 w 2339340"/>
                <a:gd name="connsiteY53" fmla="*/ 5974080 h 6236970"/>
                <a:gd name="connsiteX54" fmla="*/ 963930 w 2339340"/>
                <a:gd name="connsiteY54" fmla="*/ 5871210 h 6236970"/>
                <a:gd name="connsiteX55" fmla="*/ 1108710 w 2339340"/>
                <a:gd name="connsiteY55" fmla="*/ 5817870 h 6236970"/>
                <a:gd name="connsiteX56" fmla="*/ 1108710 w 2339340"/>
                <a:gd name="connsiteY56" fmla="*/ 5791200 h 6236970"/>
                <a:gd name="connsiteX57" fmla="*/ 1032510 w 2339340"/>
                <a:gd name="connsiteY57" fmla="*/ 5634990 h 6236970"/>
                <a:gd name="connsiteX58" fmla="*/ 1043940 w 2339340"/>
                <a:gd name="connsiteY58" fmla="*/ 5280660 h 6236970"/>
                <a:gd name="connsiteX59" fmla="*/ 1074420 w 2339340"/>
                <a:gd name="connsiteY59" fmla="*/ 4888230 h 6236970"/>
                <a:gd name="connsiteX60" fmla="*/ 1002030 w 2339340"/>
                <a:gd name="connsiteY60" fmla="*/ 4423410 h 6236970"/>
                <a:gd name="connsiteX61" fmla="*/ 1066800 w 2339340"/>
                <a:gd name="connsiteY61" fmla="*/ 4130040 h 6236970"/>
                <a:gd name="connsiteX62" fmla="*/ 1116330 w 2339340"/>
                <a:gd name="connsiteY62" fmla="*/ 3775710 h 6236970"/>
                <a:gd name="connsiteX63" fmla="*/ 1165860 w 2339340"/>
                <a:gd name="connsiteY63" fmla="*/ 3375660 h 6236970"/>
                <a:gd name="connsiteX64" fmla="*/ 1238250 w 2339340"/>
                <a:gd name="connsiteY64" fmla="*/ 3882390 h 6236970"/>
                <a:gd name="connsiteX65" fmla="*/ 1280160 w 2339340"/>
                <a:gd name="connsiteY65" fmla="*/ 4366260 h 6236970"/>
                <a:gd name="connsiteX66" fmla="*/ 1310640 w 2339340"/>
                <a:gd name="connsiteY66" fmla="*/ 4533900 h 6236970"/>
                <a:gd name="connsiteX67" fmla="*/ 1272540 w 2339340"/>
                <a:gd name="connsiteY67" fmla="*/ 4838700 h 6236970"/>
                <a:gd name="connsiteX68" fmla="*/ 1242060 w 2339340"/>
                <a:gd name="connsiteY68" fmla="*/ 5059680 h 6236970"/>
                <a:gd name="connsiteX69" fmla="*/ 1276350 w 2339340"/>
                <a:gd name="connsiteY69" fmla="*/ 5288280 h 6236970"/>
                <a:gd name="connsiteX70" fmla="*/ 1333500 w 2339340"/>
                <a:gd name="connsiteY70" fmla="*/ 5494020 h 6236970"/>
                <a:gd name="connsiteX71" fmla="*/ 1314450 w 2339340"/>
                <a:gd name="connsiteY71" fmla="*/ 5615940 h 6236970"/>
                <a:gd name="connsiteX72" fmla="*/ 1264920 w 2339340"/>
                <a:gd name="connsiteY72" fmla="*/ 5795010 h 6236970"/>
                <a:gd name="connsiteX73" fmla="*/ 1264920 w 2339340"/>
                <a:gd name="connsiteY73" fmla="*/ 5901690 h 6236970"/>
                <a:gd name="connsiteX74" fmla="*/ 1424940 w 2339340"/>
                <a:gd name="connsiteY74" fmla="*/ 6236970 h 6236970"/>
                <a:gd name="connsiteX75" fmla="*/ 1565910 w 2339340"/>
                <a:gd name="connsiteY75" fmla="*/ 6065520 h 6236970"/>
                <a:gd name="connsiteX76" fmla="*/ 1604010 w 2339340"/>
                <a:gd name="connsiteY76" fmla="*/ 6012180 h 6236970"/>
                <a:gd name="connsiteX77" fmla="*/ 1524000 w 2339340"/>
                <a:gd name="connsiteY77" fmla="*/ 5844540 h 6236970"/>
                <a:gd name="connsiteX78" fmla="*/ 1466850 w 2339340"/>
                <a:gd name="connsiteY78" fmla="*/ 5718810 h 6236970"/>
                <a:gd name="connsiteX79" fmla="*/ 1440180 w 2339340"/>
                <a:gd name="connsiteY79" fmla="*/ 5638800 h 6236970"/>
                <a:gd name="connsiteX80" fmla="*/ 1546860 w 2339340"/>
                <a:gd name="connsiteY80" fmla="*/ 5078730 h 6236970"/>
                <a:gd name="connsiteX81" fmla="*/ 1600200 w 2339340"/>
                <a:gd name="connsiteY81" fmla="*/ 4507230 h 6236970"/>
                <a:gd name="connsiteX82" fmla="*/ 1684020 w 2339340"/>
                <a:gd name="connsiteY82" fmla="*/ 4027170 h 6236970"/>
                <a:gd name="connsiteX83" fmla="*/ 1703070 w 2339340"/>
                <a:gd name="connsiteY83" fmla="*/ 3688080 h 6236970"/>
                <a:gd name="connsiteX84" fmla="*/ 1673305 w 2339340"/>
                <a:gd name="connsiteY84" fmla="*/ 3083005 h 6236970"/>
                <a:gd name="connsiteX85" fmla="*/ 1630680 w 2339340"/>
                <a:gd name="connsiteY85" fmla="*/ 2868930 h 6236970"/>
                <a:gd name="connsiteX86" fmla="*/ 1607820 w 2339340"/>
                <a:gd name="connsiteY86" fmla="*/ 2750820 h 6236970"/>
                <a:gd name="connsiteX87" fmla="*/ 1584960 w 2339340"/>
                <a:gd name="connsiteY87" fmla="*/ 2423160 h 6236970"/>
                <a:gd name="connsiteX88" fmla="*/ 1584960 w 2339340"/>
                <a:gd name="connsiteY88" fmla="*/ 2072640 h 6236970"/>
                <a:gd name="connsiteX89" fmla="*/ 1619250 w 2339340"/>
                <a:gd name="connsiteY89" fmla="*/ 1771650 h 6236970"/>
                <a:gd name="connsiteX90" fmla="*/ 1691640 w 2339340"/>
                <a:gd name="connsiteY90" fmla="*/ 1501140 h 6236970"/>
                <a:gd name="connsiteX91" fmla="*/ 1954530 w 2339340"/>
                <a:gd name="connsiteY91" fmla="*/ 1924050 h 6236970"/>
                <a:gd name="connsiteX92" fmla="*/ 2045970 w 2339340"/>
                <a:gd name="connsiteY92" fmla="*/ 2045970 h 6236970"/>
                <a:gd name="connsiteX93" fmla="*/ 1840230 w 2339340"/>
                <a:gd name="connsiteY93" fmla="*/ 2358390 h 6236970"/>
                <a:gd name="connsiteX94" fmla="*/ 1729740 w 2339340"/>
                <a:gd name="connsiteY94" fmla="*/ 2545080 h 6236970"/>
                <a:gd name="connsiteX95" fmla="*/ 1672590 w 2339340"/>
                <a:gd name="connsiteY95" fmla="*/ 2674620 h 6236970"/>
                <a:gd name="connsiteX96" fmla="*/ 1606391 w 2339340"/>
                <a:gd name="connsiteY96" fmla="*/ 2746296 h 6236970"/>
                <a:gd name="connsiteX97" fmla="*/ 1658302 w 2339340"/>
                <a:gd name="connsiteY97" fmla="*/ 3010615 h 6236970"/>
                <a:gd name="connsiteX98" fmla="*/ 1729740 w 2339340"/>
                <a:gd name="connsiteY98" fmla="*/ 2891790 h 6236970"/>
                <a:gd name="connsiteX99" fmla="*/ 1927860 w 2339340"/>
                <a:gd name="connsiteY99" fmla="*/ 2689860 h 6236970"/>
                <a:gd name="connsiteX100" fmla="*/ 2065020 w 2339340"/>
                <a:gd name="connsiteY100" fmla="*/ 2548890 h 6236970"/>
                <a:gd name="connsiteX101" fmla="*/ 2202180 w 2339340"/>
                <a:gd name="connsiteY101" fmla="*/ 2339340 h 6236970"/>
                <a:gd name="connsiteX102" fmla="*/ 2339340 w 2339340"/>
                <a:gd name="connsiteY102" fmla="*/ 2049780 h 6236970"/>
                <a:gd name="connsiteX103" fmla="*/ 2293620 w 2339340"/>
                <a:gd name="connsiteY103" fmla="*/ 1958340 h 6236970"/>
                <a:gd name="connsiteX104" fmla="*/ 2232660 w 2339340"/>
                <a:gd name="connsiteY104" fmla="*/ 1752600 h 6236970"/>
                <a:gd name="connsiteX105" fmla="*/ 2175510 w 2339340"/>
                <a:gd name="connsiteY105" fmla="*/ 1565910 h 6236970"/>
                <a:gd name="connsiteX106" fmla="*/ 2065020 w 2339340"/>
                <a:gd name="connsiteY106" fmla="*/ 1352550 h 6236970"/>
                <a:gd name="connsiteX107" fmla="*/ 1958340 w 2339340"/>
                <a:gd name="connsiteY107" fmla="*/ 1169670 h 6236970"/>
                <a:gd name="connsiteX108" fmla="*/ 1878330 w 2339340"/>
                <a:gd name="connsiteY108" fmla="*/ 1043940 h 6236970"/>
                <a:gd name="connsiteX109" fmla="*/ 1752600 w 2339340"/>
                <a:gd name="connsiteY109" fmla="*/ 975360 h 6236970"/>
                <a:gd name="connsiteX110" fmla="*/ 1645920 w 2339340"/>
                <a:gd name="connsiteY110" fmla="*/ 956310 h 6236970"/>
                <a:gd name="connsiteX111" fmla="*/ 1546860 w 2339340"/>
                <a:gd name="connsiteY111" fmla="*/ 922020 h 6236970"/>
                <a:gd name="connsiteX112" fmla="*/ 1276350 w 2339340"/>
                <a:gd name="connsiteY112" fmla="*/ 861060 h 6236970"/>
                <a:gd name="connsiteX113" fmla="*/ 1257300 w 2339340"/>
                <a:gd name="connsiteY113" fmla="*/ 739140 h 6236970"/>
                <a:gd name="connsiteX114" fmla="*/ 1325880 w 2339340"/>
                <a:gd name="connsiteY114" fmla="*/ 594360 h 6236970"/>
                <a:gd name="connsiteX115" fmla="*/ 1363980 w 2339340"/>
                <a:gd name="connsiteY115" fmla="*/ 537210 h 6236970"/>
                <a:gd name="connsiteX116" fmla="*/ 1352550 w 2339340"/>
                <a:gd name="connsiteY116" fmla="*/ 438150 h 6236970"/>
                <a:gd name="connsiteX117" fmla="*/ 1348740 w 2339340"/>
                <a:gd name="connsiteY117" fmla="*/ 308610 h 6236970"/>
                <a:gd name="connsiteX118" fmla="*/ 1306830 w 2339340"/>
                <a:gd name="connsiteY118" fmla="*/ 114300 h 6236970"/>
                <a:gd name="connsiteX119" fmla="*/ 1188720 w 2339340"/>
                <a:gd name="connsiteY119" fmla="*/ 38100 h 6236970"/>
                <a:gd name="connsiteX120" fmla="*/ 1143000 w 2339340"/>
                <a:gd name="connsiteY120" fmla="*/ 11430 h 6236970"/>
                <a:gd name="connsiteX121" fmla="*/ 1093470 w 2339340"/>
                <a:gd name="connsiteY121" fmla="*/ 22860 h 6236970"/>
                <a:gd name="connsiteX0" fmla="*/ 1093470 w 2339340"/>
                <a:gd name="connsiteY0" fmla="*/ 22860 h 6236970"/>
                <a:gd name="connsiteX1" fmla="*/ 971550 w 2339340"/>
                <a:gd name="connsiteY1" fmla="*/ 68580 h 6236970"/>
                <a:gd name="connsiteX2" fmla="*/ 967740 w 2339340"/>
                <a:gd name="connsiteY2" fmla="*/ 0 h 6236970"/>
                <a:gd name="connsiteX3" fmla="*/ 872490 w 2339340"/>
                <a:gd name="connsiteY3" fmla="*/ 121920 h 6236970"/>
                <a:gd name="connsiteX4" fmla="*/ 849630 w 2339340"/>
                <a:gd name="connsiteY4" fmla="*/ 86916 h 6236970"/>
                <a:gd name="connsiteX5" fmla="*/ 804863 w 2339340"/>
                <a:gd name="connsiteY5" fmla="*/ 216455 h 6236970"/>
                <a:gd name="connsiteX6" fmla="*/ 811530 w 2339340"/>
                <a:gd name="connsiteY6" fmla="*/ 461010 h 6236970"/>
                <a:gd name="connsiteX7" fmla="*/ 754380 w 2339340"/>
                <a:gd name="connsiteY7" fmla="*/ 464820 h 6236970"/>
                <a:gd name="connsiteX8" fmla="*/ 781050 w 2339340"/>
                <a:gd name="connsiteY8" fmla="*/ 548640 h 6236970"/>
                <a:gd name="connsiteX9" fmla="*/ 822960 w 2339340"/>
                <a:gd name="connsiteY9" fmla="*/ 624840 h 6236970"/>
                <a:gd name="connsiteX10" fmla="*/ 887730 w 2339340"/>
                <a:gd name="connsiteY10" fmla="*/ 689610 h 6236970"/>
                <a:gd name="connsiteX11" fmla="*/ 925830 w 2339340"/>
                <a:gd name="connsiteY11" fmla="*/ 769620 h 6236970"/>
                <a:gd name="connsiteX12" fmla="*/ 925830 w 2339340"/>
                <a:gd name="connsiteY12" fmla="*/ 861060 h 6236970"/>
                <a:gd name="connsiteX13" fmla="*/ 803910 w 2339340"/>
                <a:gd name="connsiteY13" fmla="*/ 922020 h 6236970"/>
                <a:gd name="connsiteX14" fmla="*/ 701040 w 2339340"/>
                <a:gd name="connsiteY14" fmla="*/ 948690 h 6236970"/>
                <a:gd name="connsiteX15" fmla="*/ 556260 w 2339340"/>
                <a:gd name="connsiteY15" fmla="*/ 952500 h 6236970"/>
                <a:gd name="connsiteX16" fmla="*/ 403860 w 2339340"/>
                <a:gd name="connsiteY16" fmla="*/ 1002030 h 6236970"/>
                <a:gd name="connsiteX17" fmla="*/ 320040 w 2339340"/>
                <a:gd name="connsiteY17" fmla="*/ 1085850 h 6236970"/>
                <a:gd name="connsiteX18" fmla="*/ 247650 w 2339340"/>
                <a:gd name="connsiteY18" fmla="*/ 1276350 h 6236970"/>
                <a:gd name="connsiteX19" fmla="*/ 163830 w 2339340"/>
                <a:gd name="connsiteY19" fmla="*/ 1569720 h 6236970"/>
                <a:gd name="connsiteX20" fmla="*/ 83820 w 2339340"/>
                <a:gd name="connsiteY20" fmla="*/ 1783080 h 6236970"/>
                <a:gd name="connsiteX21" fmla="*/ 72390 w 2339340"/>
                <a:gd name="connsiteY21" fmla="*/ 1962150 h 6236970"/>
                <a:gd name="connsiteX22" fmla="*/ 0 w 2339340"/>
                <a:gd name="connsiteY22" fmla="*/ 2145030 h 6236970"/>
                <a:gd name="connsiteX23" fmla="*/ 11430 w 2339340"/>
                <a:gd name="connsiteY23" fmla="*/ 2251710 h 6236970"/>
                <a:gd name="connsiteX24" fmla="*/ 106680 w 2339340"/>
                <a:gd name="connsiteY24" fmla="*/ 2426970 h 6236970"/>
                <a:gd name="connsiteX25" fmla="*/ 243840 w 2339340"/>
                <a:gd name="connsiteY25" fmla="*/ 2594610 h 6236970"/>
                <a:gd name="connsiteX26" fmla="*/ 422910 w 2339340"/>
                <a:gd name="connsiteY26" fmla="*/ 2769870 h 6236970"/>
                <a:gd name="connsiteX27" fmla="*/ 609600 w 2339340"/>
                <a:gd name="connsiteY27" fmla="*/ 2929890 h 6236970"/>
                <a:gd name="connsiteX28" fmla="*/ 703183 w 2339340"/>
                <a:gd name="connsiteY28" fmla="*/ 3062525 h 6236970"/>
                <a:gd name="connsiteX29" fmla="*/ 711517 w 2339340"/>
                <a:gd name="connsiteY29" fmla="*/ 2784396 h 6236970"/>
                <a:gd name="connsiteX30" fmla="*/ 647700 w 2339340"/>
                <a:gd name="connsiteY30" fmla="*/ 2731770 h 6236970"/>
                <a:gd name="connsiteX31" fmla="*/ 541020 w 2339340"/>
                <a:gd name="connsiteY31" fmla="*/ 2537460 h 6236970"/>
                <a:gd name="connsiteX32" fmla="*/ 487680 w 2339340"/>
                <a:gd name="connsiteY32" fmla="*/ 2426970 h 6236970"/>
                <a:gd name="connsiteX33" fmla="*/ 293370 w 2339340"/>
                <a:gd name="connsiteY33" fmla="*/ 2205990 h 6236970"/>
                <a:gd name="connsiteX34" fmla="*/ 426720 w 2339340"/>
                <a:gd name="connsiteY34" fmla="*/ 1988820 h 6236970"/>
                <a:gd name="connsiteX35" fmla="*/ 483870 w 2339340"/>
                <a:gd name="connsiteY35" fmla="*/ 1878330 h 6236970"/>
                <a:gd name="connsiteX36" fmla="*/ 544830 w 2339340"/>
                <a:gd name="connsiteY36" fmla="*/ 1642110 h 6236970"/>
                <a:gd name="connsiteX37" fmla="*/ 636270 w 2339340"/>
                <a:gd name="connsiteY37" fmla="*/ 1897380 h 6236970"/>
                <a:gd name="connsiteX38" fmla="*/ 678180 w 2339340"/>
                <a:gd name="connsiteY38" fmla="*/ 2202180 h 6236970"/>
                <a:gd name="connsiteX39" fmla="*/ 689610 w 2339340"/>
                <a:gd name="connsiteY39" fmla="*/ 2487930 h 6236970"/>
                <a:gd name="connsiteX40" fmla="*/ 712470 w 2339340"/>
                <a:gd name="connsiteY40" fmla="*/ 2762250 h 6236970"/>
                <a:gd name="connsiteX41" fmla="*/ 701040 w 2339340"/>
                <a:gd name="connsiteY41" fmla="*/ 3177540 h 6236970"/>
                <a:gd name="connsiteX42" fmla="*/ 643890 w 2339340"/>
                <a:gd name="connsiteY42" fmla="*/ 3783330 h 6236970"/>
                <a:gd name="connsiteX43" fmla="*/ 613410 w 2339340"/>
                <a:gd name="connsiteY43" fmla="*/ 4255770 h 6236970"/>
                <a:gd name="connsiteX44" fmla="*/ 689610 w 2339340"/>
                <a:gd name="connsiteY44" fmla="*/ 4617720 h 6236970"/>
                <a:gd name="connsiteX45" fmla="*/ 803910 w 2339340"/>
                <a:gd name="connsiteY45" fmla="*/ 5215890 h 6236970"/>
                <a:gd name="connsiteX46" fmla="*/ 883920 w 2339340"/>
                <a:gd name="connsiteY46" fmla="*/ 5657850 h 6236970"/>
                <a:gd name="connsiteX47" fmla="*/ 872490 w 2339340"/>
                <a:gd name="connsiteY47" fmla="*/ 5684520 h 6236970"/>
                <a:gd name="connsiteX48" fmla="*/ 693420 w 2339340"/>
                <a:gd name="connsiteY48" fmla="*/ 5894070 h 6236970"/>
                <a:gd name="connsiteX49" fmla="*/ 541020 w 2339340"/>
                <a:gd name="connsiteY49" fmla="*/ 6092190 h 6236970"/>
                <a:gd name="connsiteX50" fmla="*/ 510540 w 2339340"/>
                <a:gd name="connsiteY50" fmla="*/ 6156960 h 6236970"/>
                <a:gd name="connsiteX51" fmla="*/ 701040 w 2339340"/>
                <a:gd name="connsiteY51" fmla="*/ 6092190 h 6236970"/>
                <a:gd name="connsiteX52" fmla="*/ 830580 w 2339340"/>
                <a:gd name="connsiteY52" fmla="*/ 6065520 h 6236970"/>
                <a:gd name="connsiteX53" fmla="*/ 952500 w 2339340"/>
                <a:gd name="connsiteY53" fmla="*/ 5974080 h 6236970"/>
                <a:gd name="connsiteX54" fmla="*/ 963930 w 2339340"/>
                <a:gd name="connsiteY54" fmla="*/ 5871210 h 6236970"/>
                <a:gd name="connsiteX55" fmla="*/ 1108710 w 2339340"/>
                <a:gd name="connsiteY55" fmla="*/ 5817870 h 6236970"/>
                <a:gd name="connsiteX56" fmla="*/ 1108710 w 2339340"/>
                <a:gd name="connsiteY56" fmla="*/ 5791200 h 6236970"/>
                <a:gd name="connsiteX57" fmla="*/ 1032510 w 2339340"/>
                <a:gd name="connsiteY57" fmla="*/ 5634990 h 6236970"/>
                <a:gd name="connsiteX58" fmla="*/ 1043940 w 2339340"/>
                <a:gd name="connsiteY58" fmla="*/ 5280660 h 6236970"/>
                <a:gd name="connsiteX59" fmla="*/ 1074420 w 2339340"/>
                <a:gd name="connsiteY59" fmla="*/ 4888230 h 6236970"/>
                <a:gd name="connsiteX60" fmla="*/ 1002030 w 2339340"/>
                <a:gd name="connsiteY60" fmla="*/ 4423410 h 6236970"/>
                <a:gd name="connsiteX61" fmla="*/ 1066800 w 2339340"/>
                <a:gd name="connsiteY61" fmla="*/ 4130040 h 6236970"/>
                <a:gd name="connsiteX62" fmla="*/ 1116330 w 2339340"/>
                <a:gd name="connsiteY62" fmla="*/ 3775710 h 6236970"/>
                <a:gd name="connsiteX63" fmla="*/ 1165860 w 2339340"/>
                <a:gd name="connsiteY63" fmla="*/ 3375660 h 6236970"/>
                <a:gd name="connsiteX64" fmla="*/ 1238250 w 2339340"/>
                <a:gd name="connsiteY64" fmla="*/ 3882390 h 6236970"/>
                <a:gd name="connsiteX65" fmla="*/ 1280160 w 2339340"/>
                <a:gd name="connsiteY65" fmla="*/ 4366260 h 6236970"/>
                <a:gd name="connsiteX66" fmla="*/ 1310640 w 2339340"/>
                <a:gd name="connsiteY66" fmla="*/ 4533900 h 6236970"/>
                <a:gd name="connsiteX67" fmla="*/ 1272540 w 2339340"/>
                <a:gd name="connsiteY67" fmla="*/ 4838700 h 6236970"/>
                <a:gd name="connsiteX68" fmla="*/ 1242060 w 2339340"/>
                <a:gd name="connsiteY68" fmla="*/ 5059680 h 6236970"/>
                <a:gd name="connsiteX69" fmla="*/ 1276350 w 2339340"/>
                <a:gd name="connsiteY69" fmla="*/ 5288280 h 6236970"/>
                <a:gd name="connsiteX70" fmla="*/ 1333500 w 2339340"/>
                <a:gd name="connsiteY70" fmla="*/ 5494020 h 6236970"/>
                <a:gd name="connsiteX71" fmla="*/ 1314450 w 2339340"/>
                <a:gd name="connsiteY71" fmla="*/ 5615940 h 6236970"/>
                <a:gd name="connsiteX72" fmla="*/ 1264920 w 2339340"/>
                <a:gd name="connsiteY72" fmla="*/ 5795010 h 6236970"/>
                <a:gd name="connsiteX73" fmla="*/ 1264920 w 2339340"/>
                <a:gd name="connsiteY73" fmla="*/ 5901690 h 6236970"/>
                <a:gd name="connsiteX74" fmla="*/ 1424940 w 2339340"/>
                <a:gd name="connsiteY74" fmla="*/ 6236970 h 6236970"/>
                <a:gd name="connsiteX75" fmla="*/ 1565910 w 2339340"/>
                <a:gd name="connsiteY75" fmla="*/ 6065520 h 6236970"/>
                <a:gd name="connsiteX76" fmla="*/ 1604010 w 2339340"/>
                <a:gd name="connsiteY76" fmla="*/ 6012180 h 6236970"/>
                <a:gd name="connsiteX77" fmla="*/ 1524000 w 2339340"/>
                <a:gd name="connsiteY77" fmla="*/ 5844540 h 6236970"/>
                <a:gd name="connsiteX78" fmla="*/ 1466850 w 2339340"/>
                <a:gd name="connsiteY78" fmla="*/ 5718810 h 6236970"/>
                <a:gd name="connsiteX79" fmla="*/ 1440180 w 2339340"/>
                <a:gd name="connsiteY79" fmla="*/ 5638800 h 6236970"/>
                <a:gd name="connsiteX80" fmla="*/ 1546860 w 2339340"/>
                <a:gd name="connsiteY80" fmla="*/ 5078730 h 6236970"/>
                <a:gd name="connsiteX81" fmla="*/ 1600200 w 2339340"/>
                <a:gd name="connsiteY81" fmla="*/ 4507230 h 6236970"/>
                <a:gd name="connsiteX82" fmla="*/ 1684020 w 2339340"/>
                <a:gd name="connsiteY82" fmla="*/ 4027170 h 6236970"/>
                <a:gd name="connsiteX83" fmla="*/ 1703070 w 2339340"/>
                <a:gd name="connsiteY83" fmla="*/ 3688080 h 6236970"/>
                <a:gd name="connsiteX84" fmla="*/ 1673305 w 2339340"/>
                <a:gd name="connsiteY84" fmla="*/ 3083005 h 6236970"/>
                <a:gd name="connsiteX85" fmla="*/ 1630680 w 2339340"/>
                <a:gd name="connsiteY85" fmla="*/ 2868930 h 6236970"/>
                <a:gd name="connsiteX86" fmla="*/ 1607820 w 2339340"/>
                <a:gd name="connsiteY86" fmla="*/ 2750820 h 6236970"/>
                <a:gd name="connsiteX87" fmla="*/ 1584960 w 2339340"/>
                <a:gd name="connsiteY87" fmla="*/ 2423160 h 6236970"/>
                <a:gd name="connsiteX88" fmla="*/ 1584960 w 2339340"/>
                <a:gd name="connsiteY88" fmla="*/ 2072640 h 6236970"/>
                <a:gd name="connsiteX89" fmla="*/ 1619250 w 2339340"/>
                <a:gd name="connsiteY89" fmla="*/ 1771650 h 6236970"/>
                <a:gd name="connsiteX90" fmla="*/ 1691640 w 2339340"/>
                <a:gd name="connsiteY90" fmla="*/ 1501140 h 6236970"/>
                <a:gd name="connsiteX91" fmla="*/ 1954530 w 2339340"/>
                <a:gd name="connsiteY91" fmla="*/ 1924050 h 6236970"/>
                <a:gd name="connsiteX92" fmla="*/ 2045970 w 2339340"/>
                <a:gd name="connsiteY92" fmla="*/ 2045970 h 6236970"/>
                <a:gd name="connsiteX93" fmla="*/ 1840230 w 2339340"/>
                <a:gd name="connsiteY93" fmla="*/ 2358390 h 6236970"/>
                <a:gd name="connsiteX94" fmla="*/ 1729740 w 2339340"/>
                <a:gd name="connsiteY94" fmla="*/ 2545080 h 6236970"/>
                <a:gd name="connsiteX95" fmla="*/ 1672590 w 2339340"/>
                <a:gd name="connsiteY95" fmla="*/ 2674620 h 6236970"/>
                <a:gd name="connsiteX96" fmla="*/ 1606391 w 2339340"/>
                <a:gd name="connsiteY96" fmla="*/ 2746296 h 6236970"/>
                <a:gd name="connsiteX97" fmla="*/ 1658302 w 2339340"/>
                <a:gd name="connsiteY97" fmla="*/ 3010615 h 6236970"/>
                <a:gd name="connsiteX98" fmla="*/ 1729740 w 2339340"/>
                <a:gd name="connsiteY98" fmla="*/ 2891790 h 6236970"/>
                <a:gd name="connsiteX99" fmla="*/ 1927860 w 2339340"/>
                <a:gd name="connsiteY99" fmla="*/ 2689860 h 6236970"/>
                <a:gd name="connsiteX100" fmla="*/ 2065020 w 2339340"/>
                <a:gd name="connsiteY100" fmla="*/ 2548890 h 6236970"/>
                <a:gd name="connsiteX101" fmla="*/ 2202180 w 2339340"/>
                <a:gd name="connsiteY101" fmla="*/ 2339340 h 6236970"/>
                <a:gd name="connsiteX102" fmla="*/ 2339340 w 2339340"/>
                <a:gd name="connsiteY102" fmla="*/ 2049780 h 6236970"/>
                <a:gd name="connsiteX103" fmla="*/ 2293620 w 2339340"/>
                <a:gd name="connsiteY103" fmla="*/ 1958340 h 6236970"/>
                <a:gd name="connsiteX104" fmla="*/ 2232660 w 2339340"/>
                <a:gd name="connsiteY104" fmla="*/ 1752600 h 6236970"/>
                <a:gd name="connsiteX105" fmla="*/ 2175510 w 2339340"/>
                <a:gd name="connsiteY105" fmla="*/ 1565910 h 6236970"/>
                <a:gd name="connsiteX106" fmla="*/ 2065020 w 2339340"/>
                <a:gd name="connsiteY106" fmla="*/ 1352550 h 6236970"/>
                <a:gd name="connsiteX107" fmla="*/ 1958340 w 2339340"/>
                <a:gd name="connsiteY107" fmla="*/ 1169670 h 6236970"/>
                <a:gd name="connsiteX108" fmla="*/ 1878330 w 2339340"/>
                <a:gd name="connsiteY108" fmla="*/ 1043940 h 6236970"/>
                <a:gd name="connsiteX109" fmla="*/ 1752600 w 2339340"/>
                <a:gd name="connsiteY109" fmla="*/ 975360 h 6236970"/>
                <a:gd name="connsiteX110" fmla="*/ 1645920 w 2339340"/>
                <a:gd name="connsiteY110" fmla="*/ 956310 h 6236970"/>
                <a:gd name="connsiteX111" fmla="*/ 1546860 w 2339340"/>
                <a:gd name="connsiteY111" fmla="*/ 922020 h 6236970"/>
                <a:gd name="connsiteX112" fmla="*/ 1276350 w 2339340"/>
                <a:gd name="connsiteY112" fmla="*/ 861060 h 6236970"/>
                <a:gd name="connsiteX113" fmla="*/ 1257300 w 2339340"/>
                <a:gd name="connsiteY113" fmla="*/ 739140 h 6236970"/>
                <a:gd name="connsiteX114" fmla="*/ 1325880 w 2339340"/>
                <a:gd name="connsiteY114" fmla="*/ 594360 h 6236970"/>
                <a:gd name="connsiteX115" fmla="*/ 1363980 w 2339340"/>
                <a:gd name="connsiteY115" fmla="*/ 537210 h 6236970"/>
                <a:gd name="connsiteX116" fmla="*/ 1352550 w 2339340"/>
                <a:gd name="connsiteY116" fmla="*/ 438150 h 6236970"/>
                <a:gd name="connsiteX117" fmla="*/ 1348740 w 2339340"/>
                <a:gd name="connsiteY117" fmla="*/ 308610 h 6236970"/>
                <a:gd name="connsiteX118" fmla="*/ 1306830 w 2339340"/>
                <a:gd name="connsiteY118" fmla="*/ 114300 h 6236970"/>
                <a:gd name="connsiteX119" fmla="*/ 1188720 w 2339340"/>
                <a:gd name="connsiteY119" fmla="*/ 38100 h 6236970"/>
                <a:gd name="connsiteX120" fmla="*/ 1143000 w 2339340"/>
                <a:gd name="connsiteY120" fmla="*/ 11430 h 6236970"/>
                <a:gd name="connsiteX121" fmla="*/ 1093470 w 2339340"/>
                <a:gd name="connsiteY121" fmla="*/ 22860 h 6236970"/>
                <a:gd name="connsiteX0" fmla="*/ 1093470 w 2339340"/>
                <a:gd name="connsiteY0" fmla="*/ 22860 h 6236970"/>
                <a:gd name="connsiteX1" fmla="*/ 971550 w 2339340"/>
                <a:gd name="connsiteY1" fmla="*/ 68580 h 6236970"/>
                <a:gd name="connsiteX2" fmla="*/ 967740 w 2339340"/>
                <a:gd name="connsiteY2" fmla="*/ 0 h 6236970"/>
                <a:gd name="connsiteX3" fmla="*/ 872490 w 2339340"/>
                <a:gd name="connsiteY3" fmla="*/ 121920 h 6236970"/>
                <a:gd name="connsiteX4" fmla="*/ 849630 w 2339340"/>
                <a:gd name="connsiteY4" fmla="*/ 86916 h 6236970"/>
                <a:gd name="connsiteX5" fmla="*/ 804863 w 2339340"/>
                <a:gd name="connsiteY5" fmla="*/ 216455 h 6236970"/>
                <a:gd name="connsiteX6" fmla="*/ 782955 w 2339340"/>
                <a:gd name="connsiteY6" fmla="*/ 450294 h 6236970"/>
                <a:gd name="connsiteX7" fmla="*/ 754380 w 2339340"/>
                <a:gd name="connsiteY7" fmla="*/ 464820 h 6236970"/>
                <a:gd name="connsiteX8" fmla="*/ 781050 w 2339340"/>
                <a:gd name="connsiteY8" fmla="*/ 548640 h 6236970"/>
                <a:gd name="connsiteX9" fmla="*/ 822960 w 2339340"/>
                <a:gd name="connsiteY9" fmla="*/ 624840 h 6236970"/>
                <a:gd name="connsiteX10" fmla="*/ 887730 w 2339340"/>
                <a:gd name="connsiteY10" fmla="*/ 689610 h 6236970"/>
                <a:gd name="connsiteX11" fmla="*/ 925830 w 2339340"/>
                <a:gd name="connsiteY11" fmla="*/ 769620 h 6236970"/>
                <a:gd name="connsiteX12" fmla="*/ 925830 w 2339340"/>
                <a:gd name="connsiteY12" fmla="*/ 861060 h 6236970"/>
                <a:gd name="connsiteX13" fmla="*/ 803910 w 2339340"/>
                <a:gd name="connsiteY13" fmla="*/ 922020 h 6236970"/>
                <a:gd name="connsiteX14" fmla="*/ 701040 w 2339340"/>
                <a:gd name="connsiteY14" fmla="*/ 948690 h 6236970"/>
                <a:gd name="connsiteX15" fmla="*/ 556260 w 2339340"/>
                <a:gd name="connsiteY15" fmla="*/ 952500 h 6236970"/>
                <a:gd name="connsiteX16" fmla="*/ 403860 w 2339340"/>
                <a:gd name="connsiteY16" fmla="*/ 1002030 h 6236970"/>
                <a:gd name="connsiteX17" fmla="*/ 320040 w 2339340"/>
                <a:gd name="connsiteY17" fmla="*/ 1085850 h 6236970"/>
                <a:gd name="connsiteX18" fmla="*/ 247650 w 2339340"/>
                <a:gd name="connsiteY18" fmla="*/ 1276350 h 6236970"/>
                <a:gd name="connsiteX19" fmla="*/ 163830 w 2339340"/>
                <a:gd name="connsiteY19" fmla="*/ 1569720 h 6236970"/>
                <a:gd name="connsiteX20" fmla="*/ 83820 w 2339340"/>
                <a:gd name="connsiteY20" fmla="*/ 1783080 h 6236970"/>
                <a:gd name="connsiteX21" fmla="*/ 72390 w 2339340"/>
                <a:gd name="connsiteY21" fmla="*/ 1962150 h 6236970"/>
                <a:gd name="connsiteX22" fmla="*/ 0 w 2339340"/>
                <a:gd name="connsiteY22" fmla="*/ 2145030 h 6236970"/>
                <a:gd name="connsiteX23" fmla="*/ 11430 w 2339340"/>
                <a:gd name="connsiteY23" fmla="*/ 2251710 h 6236970"/>
                <a:gd name="connsiteX24" fmla="*/ 106680 w 2339340"/>
                <a:gd name="connsiteY24" fmla="*/ 2426970 h 6236970"/>
                <a:gd name="connsiteX25" fmla="*/ 243840 w 2339340"/>
                <a:gd name="connsiteY25" fmla="*/ 2594610 h 6236970"/>
                <a:gd name="connsiteX26" fmla="*/ 422910 w 2339340"/>
                <a:gd name="connsiteY26" fmla="*/ 2769870 h 6236970"/>
                <a:gd name="connsiteX27" fmla="*/ 609600 w 2339340"/>
                <a:gd name="connsiteY27" fmla="*/ 2929890 h 6236970"/>
                <a:gd name="connsiteX28" fmla="*/ 703183 w 2339340"/>
                <a:gd name="connsiteY28" fmla="*/ 3062525 h 6236970"/>
                <a:gd name="connsiteX29" fmla="*/ 711517 w 2339340"/>
                <a:gd name="connsiteY29" fmla="*/ 2784396 h 6236970"/>
                <a:gd name="connsiteX30" fmla="*/ 647700 w 2339340"/>
                <a:gd name="connsiteY30" fmla="*/ 2731770 h 6236970"/>
                <a:gd name="connsiteX31" fmla="*/ 541020 w 2339340"/>
                <a:gd name="connsiteY31" fmla="*/ 2537460 h 6236970"/>
                <a:gd name="connsiteX32" fmla="*/ 487680 w 2339340"/>
                <a:gd name="connsiteY32" fmla="*/ 2426970 h 6236970"/>
                <a:gd name="connsiteX33" fmla="*/ 293370 w 2339340"/>
                <a:gd name="connsiteY33" fmla="*/ 2205990 h 6236970"/>
                <a:gd name="connsiteX34" fmla="*/ 426720 w 2339340"/>
                <a:gd name="connsiteY34" fmla="*/ 1988820 h 6236970"/>
                <a:gd name="connsiteX35" fmla="*/ 483870 w 2339340"/>
                <a:gd name="connsiteY35" fmla="*/ 1878330 h 6236970"/>
                <a:gd name="connsiteX36" fmla="*/ 544830 w 2339340"/>
                <a:gd name="connsiteY36" fmla="*/ 1642110 h 6236970"/>
                <a:gd name="connsiteX37" fmla="*/ 636270 w 2339340"/>
                <a:gd name="connsiteY37" fmla="*/ 1897380 h 6236970"/>
                <a:gd name="connsiteX38" fmla="*/ 678180 w 2339340"/>
                <a:gd name="connsiteY38" fmla="*/ 2202180 h 6236970"/>
                <a:gd name="connsiteX39" fmla="*/ 689610 w 2339340"/>
                <a:gd name="connsiteY39" fmla="*/ 2487930 h 6236970"/>
                <a:gd name="connsiteX40" fmla="*/ 712470 w 2339340"/>
                <a:gd name="connsiteY40" fmla="*/ 2762250 h 6236970"/>
                <a:gd name="connsiteX41" fmla="*/ 701040 w 2339340"/>
                <a:gd name="connsiteY41" fmla="*/ 3177540 h 6236970"/>
                <a:gd name="connsiteX42" fmla="*/ 643890 w 2339340"/>
                <a:gd name="connsiteY42" fmla="*/ 3783330 h 6236970"/>
                <a:gd name="connsiteX43" fmla="*/ 613410 w 2339340"/>
                <a:gd name="connsiteY43" fmla="*/ 4255770 h 6236970"/>
                <a:gd name="connsiteX44" fmla="*/ 689610 w 2339340"/>
                <a:gd name="connsiteY44" fmla="*/ 4617720 h 6236970"/>
                <a:gd name="connsiteX45" fmla="*/ 803910 w 2339340"/>
                <a:gd name="connsiteY45" fmla="*/ 5215890 h 6236970"/>
                <a:gd name="connsiteX46" fmla="*/ 883920 w 2339340"/>
                <a:gd name="connsiteY46" fmla="*/ 5657850 h 6236970"/>
                <a:gd name="connsiteX47" fmla="*/ 872490 w 2339340"/>
                <a:gd name="connsiteY47" fmla="*/ 5684520 h 6236970"/>
                <a:gd name="connsiteX48" fmla="*/ 693420 w 2339340"/>
                <a:gd name="connsiteY48" fmla="*/ 5894070 h 6236970"/>
                <a:gd name="connsiteX49" fmla="*/ 541020 w 2339340"/>
                <a:gd name="connsiteY49" fmla="*/ 6092190 h 6236970"/>
                <a:gd name="connsiteX50" fmla="*/ 510540 w 2339340"/>
                <a:gd name="connsiteY50" fmla="*/ 6156960 h 6236970"/>
                <a:gd name="connsiteX51" fmla="*/ 701040 w 2339340"/>
                <a:gd name="connsiteY51" fmla="*/ 6092190 h 6236970"/>
                <a:gd name="connsiteX52" fmla="*/ 830580 w 2339340"/>
                <a:gd name="connsiteY52" fmla="*/ 6065520 h 6236970"/>
                <a:gd name="connsiteX53" fmla="*/ 952500 w 2339340"/>
                <a:gd name="connsiteY53" fmla="*/ 5974080 h 6236970"/>
                <a:gd name="connsiteX54" fmla="*/ 963930 w 2339340"/>
                <a:gd name="connsiteY54" fmla="*/ 5871210 h 6236970"/>
                <a:gd name="connsiteX55" fmla="*/ 1108710 w 2339340"/>
                <a:gd name="connsiteY55" fmla="*/ 5817870 h 6236970"/>
                <a:gd name="connsiteX56" fmla="*/ 1108710 w 2339340"/>
                <a:gd name="connsiteY56" fmla="*/ 5791200 h 6236970"/>
                <a:gd name="connsiteX57" fmla="*/ 1032510 w 2339340"/>
                <a:gd name="connsiteY57" fmla="*/ 5634990 h 6236970"/>
                <a:gd name="connsiteX58" fmla="*/ 1043940 w 2339340"/>
                <a:gd name="connsiteY58" fmla="*/ 5280660 h 6236970"/>
                <a:gd name="connsiteX59" fmla="*/ 1074420 w 2339340"/>
                <a:gd name="connsiteY59" fmla="*/ 4888230 h 6236970"/>
                <a:gd name="connsiteX60" fmla="*/ 1002030 w 2339340"/>
                <a:gd name="connsiteY60" fmla="*/ 4423410 h 6236970"/>
                <a:gd name="connsiteX61" fmla="*/ 1066800 w 2339340"/>
                <a:gd name="connsiteY61" fmla="*/ 4130040 h 6236970"/>
                <a:gd name="connsiteX62" fmla="*/ 1116330 w 2339340"/>
                <a:gd name="connsiteY62" fmla="*/ 3775710 h 6236970"/>
                <a:gd name="connsiteX63" fmla="*/ 1165860 w 2339340"/>
                <a:gd name="connsiteY63" fmla="*/ 3375660 h 6236970"/>
                <a:gd name="connsiteX64" fmla="*/ 1238250 w 2339340"/>
                <a:gd name="connsiteY64" fmla="*/ 3882390 h 6236970"/>
                <a:gd name="connsiteX65" fmla="*/ 1280160 w 2339340"/>
                <a:gd name="connsiteY65" fmla="*/ 4366260 h 6236970"/>
                <a:gd name="connsiteX66" fmla="*/ 1310640 w 2339340"/>
                <a:gd name="connsiteY66" fmla="*/ 4533900 h 6236970"/>
                <a:gd name="connsiteX67" fmla="*/ 1272540 w 2339340"/>
                <a:gd name="connsiteY67" fmla="*/ 4838700 h 6236970"/>
                <a:gd name="connsiteX68" fmla="*/ 1242060 w 2339340"/>
                <a:gd name="connsiteY68" fmla="*/ 5059680 h 6236970"/>
                <a:gd name="connsiteX69" fmla="*/ 1276350 w 2339340"/>
                <a:gd name="connsiteY69" fmla="*/ 5288280 h 6236970"/>
                <a:gd name="connsiteX70" fmla="*/ 1333500 w 2339340"/>
                <a:gd name="connsiteY70" fmla="*/ 5494020 h 6236970"/>
                <a:gd name="connsiteX71" fmla="*/ 1314450 w 2339340"/>
                <a:gd name="connsiteY71" fmla="*/ 5615940 h 6236970"/>
                <a:gd name="connsiteX72" fmla="*/ 1264920 w 2339340"/>
                <a:gd name="connsiteY72" fmla="*/ 5795010 h 6236970"/>
                <a:gd name="connsiteX73" fmla="*/ 1264920 w 2339340"/>
                <a:gd name="connsiteY73" fmla="*/ 5901690 h 6236970"/>
                <a:gd name="connsiteX74" fmla="*/ 1424940 w 2339340"/>
                <a:gd name="connsiteY74" fmla="*/ 6236970 h 6236970"/>
                <a:gd name="connsiteX75" fmla="*/ 1565910 w 2339340"/>
                <a:gd name="connsiteY75" fmla="*/ 6065520 h 6236970"/>
                <a:gd name="connsiteX76" fmla="*/ 1604010 w 2339340"/>
                <a:gd name="connsiteY76" fmla="*/ 6012180 h 6236970"/>
                <a:gd name="connsiteX77" fmla="*/ 1524000 w 2339340"/>
                <a:gd name="connsiteY77" fmla="*/ 5844540 h 6236970"/>
                <a:gd name="connsiteX78" fmla="*/ 1466850 w 2339340"/>
                <a:gd name="connsiteY78" fmla="*/ 5718810 h 6236970"/>
                <a:gd name="connsiteX79" fmla="*/ 1440180 w 2339340"/>
                <a:gd name="connsiteY79" fmla="*/ 5638800 h 6236970"/>
                <a:gd name="connsiteX80" fmla="*/ 1546860 w 2339340"/>
                <a:gd name="connsiteY80" fmla="*/ 5078730 h 6236970"/>
                <a:gd name="connsiteX81" fmla="*/ 1600200 w 2339340"/>
                <a:gd name="connsiteY81" fmla="*/ 4507230 h 6236970"/>
                <a:gd name="connsiteX82" fmla="*/ 1684020 w 2339340"/>
                <a:gd name="connsiteY82" fmla="*/ 4027170 h 6236970"/>
                <a:gd name="connsiteX83" fmla="*/ 1703070 w 2339340"/>
                <a:gd name="connsiteY83" fmla="*/ 3688080 h 6236970"/>
                <a:gd name="connsiteX84" fmla="*/ 1673305 w 2339340"/>
                <a:gd name="connsiteY84" fmla="*/ 3083005 h 6236970"/>
                <a:gd name="connsiteX85" fmla="*/ 1630680 w 2339340"/>
                <a:gd name="connsiteY85" fmla="*/ 2868930 h 6236970"/>
                <a:gd name="connsiteX86" fmla="*/ 1607820 w 2339340"/>
                <a:gd name="connsiteY86" fmla="*/ 2750820 h 6236970"/>
                <a:gd name="connsiteX87" fmla="*/ 1584960 w 2339340"/>
                <a:gd name="connsiteY87" fmla="*/ 2423160 h 6236970"/>
                <a:gd name="connsiteX88" fmla="*/ 1584960 w 2339340"/>
                <a:gd name="connsiteY88" fmla="*/ 2072640 h 6236970"/>
                <a:gd name="connsiteX89" fmla="*/ 1619250 w 2339340"/>
                <a:gd name="connsiteY89" fmla="*/ 1771650 h 6236970"/>
                <a:gd name="connsiteX90" fmla="*/ 1691640 w 2339340"/>
                <a:gd name="connsiteY90" fmla="*/ 1501140 h 6236970"/>
                <a:gd name="connsiteX91" fmla="*/ 1954530 w 2339340"/>
                <a:gd name="connsiteY91" fmla="*/ 1924050 h 6236970"/>
                <a:gd name="connsiteX92" fmla="*/ 2045970 w 2339340"/>
                <a:gd name="connsiteY92" fmla="*/ 2045970 h 6236970"/>
                <a:gd name="connsiteX93" fmla="*/ 1840230 w 2339340"/>
                <a:gd name="connsiteY93" fmla="*/ 2358390 h 6236970"/>
                <a:gd name="connsiteX94" fmla="*/ 1729740 w 2339340"/>
                <a:gd name="connsiteY94" fmla="*/ 2545080 h 6236970"/>
                <a:gd name="connsiteX95" fmla="*/ 1672590 w 2339340"/>
                <a:gd name="connsiteY95" fmla="*/ 2674620 h 6236970"/>
                <a:gd name="connsiteX96" fmla="*/ 1606391 w 2339340"/>
                <a:gd name="connsiteY96" fmla="*/ 2746296 h 6236970"/>
                <a:gd name="connsiteX97" fmla="*/ 1658302 w 2339340"/>
                <a:gd name="connsiteY97" fmla="*/ 3010615 h 6236970"/>
                <a:gd name="connsiteX98" fmla="*/ 1729740 w 2339340"/>
                <a:gd name="connsiteY98" fmla="*/ 2891790 h 6236970"/>
                <a:gd name="connsiteX99" fmla="*/ 1927860 w 2339340"/>
                <a:gd name="connsiteY99" fmla="*/ 2689860 h 6236970"/>
                <a:gd name="connsiteX100" fmla="*/ 2065020 w 2339340"/>
                <a:gd name="connsiteY100" fmla="*/ 2548890 h 6236970"/>
                <a:gd name="connsiteX101" fmla="*/ 2202180 w 2339340"/>
                <a:gd name="connsiteY101" fmla="*/ 2339340 h 6236970"/>
                <a:gd name="connsiteX102" fmla="*/ 2339340 w 2339340"/>
                <a:gd name="connsiteY102" fmla="*/ 2049780 h 6236970"/>
                <a:gd name="connsiteX103" fmla="*/ 2293620 w 2339340"/>
                <a:gd name="connsiteY103" fmla="*/ 1958340 h 6236970"/>
                <a:gd name="connsiteX104" fmla="*/ 2232660 w 2339340"/>
                <a:gd name="connsiteY104" fmla="*/ 1752600 h 6236970"/>
                <a:gd name="connsiteX105" fmla="*/ 2175510 w 2339340"/>
                <a:gd name="connsiteY105" fmla="*/ 1565910 h 6236970"/>
                <a:gd name="connsiteX106" fmla="*/ 2065020 w 2339340"/>
                <a:gd name="connsiteY106" fmla="*/ 1352550 h 6236970"/>
                <a:gd name="connsiteX107" fmla="*/ 1958340 w 2339340"/>
                <a:gd name="connsiteY107" fmla="*/ 1169670 h 6236970"/>
                <a:gd name="connsiteX108" fmla="*/ 1878330 w 2339340"/>
                <a:gd name="connsiteY108" fmla="*/ 1043940 h 6236970"/>
                <a:gd name="connsiteX109" fmla="*/ 1752600 w 2339340"/>
                <a:gd name="connsiteY109" fmla="*/ 975360 h 6236970"/>
                <a:gd name="connsiteX110" fmla="*/ 1645920 w 2339340"/>
                <a:gd name="connsiteY110" fmla="*/ 956310 h 6236970"/>
                <a:gd name="connsiteX111" fmla="*/ 1546860 w 2339340"/>
                <a:gd name="connsiteY111" fmla="*/ 922020 h 6236970"/>
                <a:gd name="connsiteX112" fmla="*/ 1276350 w 2339340"/>
                <a:gd name="connsiteY112" fmla="*/ 861060 h 6236970"/>
                <a:gd name="connsiteX113" fmla="*/ 1257300 w 2339340"/>
                <a:gd name="connsiteY113" fmla="*/ 739140 h 6236970"/>
                <a:gd name="connsiteX114" fmla="*/ 1325880 w 2339340"/>
                <a:gd name="connsiteY114" fmla="*/ 594360 h 6236970"/>
                <a:gd name="connsiteX115" fmla="*/ 1363980 w 2339340"/>
                <a:gd name="connsiteY115" fmla="*/ 537210 h 6236970"/>
                <a:gd name="connsiteX116" fmla="*/ 1352550 w 2339340"/>
                <a:gd name="connsiteY116" fmla="*/ 438150 h 6236970"/>
                <a:gd name="connsiteX117" fmla="*/ 1348740 w 2339340"/>
                <a:gd name="connsiteY117" fmla="*/ 308610 h 6236970"/>
                <a:gd name="connsiteX118" fmla="*/ 1306830 w 2339340"/>
                <a:gd name="connsiteY118" fmla="*/ 114300 h 6236970"/>
                <a:gd name="connsiteX119" fmla="*/ 1188720 w 2339340"/>
                <a:gd name="connsiteY119" fmla="*/ 38100 h 6236970"/>
                <a:gd name="connsiteX120" fmla="*/ 1143000 w 2339340"/>
                <a:gd name="connsiteY120" fmla="*/ 11430 h 6236970"/>
                <a:gd name="connsiteX121" fmla="*/ 1093470 w 2339340"/>
                <a:gd name="connsiteY121" fmla="*/ 22860 h 6236970"/>
                <a:gd name="connsiteX0" fmla="*/ 1093470 w 2339340"/>
                <a:gd name="connsiteY0" fmla="*/ 22860 h 6236970"/>
                <a:gd name="connsiteX1" fmla="*/ 970359 w 2339340"/>
                <a:gd name="connsiteY1" fmla="*/ 61436 h 6236970"/>
                <a:gd name="connsiteX2" fmla="*/ 967740 w 2339340"/>
                <a:gd name="connsiteY2" fmla="*/ 0 h 6236970"/>
                <a:gd name="connsiteX3" fmla="*/ 872490 w 2339340"/>
                <a:gd name="connsiteY3" fmla="*/ 121920 h 6236970"/>
                <a:gd name="connsiteX4" fmla="*/ 849630 w 2339340"/>
                <a:gd name="connsiteY4" fmla="*/ 86916 h 6236970"/>
                <a:gd name="connsiteX5" fmla="*/ 804863 w 2339340"/>
                <a:gd name="connsiteY5" fmla="*/ 216455 h 6236970"/>
                <a:gd name="connsiteX6" fmla="*/ 782955 w 2339340"/>
                <a:gd name="connsiteY6" fmla="*/ 450294 h 6236970"/>
                <a:gd name="connsiteX7" fmla="*/ 754380 w 2339340"/>
                <a:gd name="connsiteY7" fmla="*/ 464820 h 6236970"/>
                <a:gd name="connsiteX8" fmla="*/ 781050 w 2339340"/>
                <a:gd name="connsiteY8" fmla="*/ 548640 h 6236970"/>
                <a:gd name="connsiteX9" fmla="*/ 822960 w 2339340"/>
                <a:gd name="connsiteY9" fmla="*/ 624840 h 6236970"/>
                <a:gd name="connsiteX10" fmla="*/ 887730 w 2339340"/>
                <a:gd name="connsiteY10" fmla="*/ 689610 h 6236970"/>
                <a:gd name="connsiteX11" fmla="*/ 925830 w 2339340"/>
                <a:gd name="connsiteY11" fmla="*/ 769620 h 6236970"/>
                <a:gd name="connsiteX12" fmla="*/ 925830 w 2339340"/>
                <a:gd name="connsiteY12" fmla="*/ 861060 h 6236970"/>
                <a:gd name="connsiteX13" fmla="*/ 803910 w 2339340"/>
                <a:gd name="connsiteY13" fmla="*/ 922020 h 6236970"/>
                <a:gd name="connsiteX14" fmla="*/ 701040 w 2339340"/>
                <a:gd name="connsiteY14" fmla="*/ 948690 h 6236970"/>
                <a:gd name="connsiteX15" fmla="*/ 556260 w 2339340"/>
                <a:gd name="connsiteY15" fmla="*/ 952500 h 6236970"/>
                <a:gd name="connsiteX16" fmla="*/ 403860 w 2339340"/>
                <a:gd name="connsiteY16" fmla="*/ 1002030 h 6236970"/>
                <a:gd name="connsiteX17" fmla="*/ 320040 w 2339340"/>
                <a:gd name="connsiteY17" fmla="*/ 1085850 h 6236970"/>
                <a:gd name="connsiteX18" fmla="*/ 247650 w 2339340"/>
                <a:gd name="connsiteY18" fmla="*/ 1276350 h 6236970"/>
                <a:gd name="connsiteX19" fmla="*/ 163830 w 2339340"/>
                <a:gd name="connsiteY19" fmla="*/ 1569720 h 6236970"/>
                <a:gd name="connsiteX20" fmla="*/ 83820 w 2339340"/>
                <a:gd name="connsiteY20" fmla="*/ 1783080 h 6236970"/>
                <a:gd name="connsiteX21" fmla="*/ 72390 w 2339340"/>
                <a:gd name="connsiteY21" fmla="*/ 1962150 h 6236970"/>
                <a:gd name="connsiteX22" fmla="*/ 0 w 2339340"/>
                <a:gd name="connsiteY22" fmla="*/ 2145030 h 6236970"/>
                <a:gd name="connsiteX23" fmla="*/ 11430 w 2339340"/>
                <a:gd name="connsiteY23" fmla="*/ 2251710 h 6236970"/>
                <a:gd name="connsiteX24" fmla="*/ 106680 w 2339340"/>
                <a:gd name="connsiteY24" fmla="*/ 2426970 h 6236970"/>
                <a:gd name="connsiteX25" fmla="*/ 243840 w 2339340"/>
                <a:gd name="connsiteY25" fmla="*/ 2594610 h 6236970"/>
                <a:gd name="connsiteX26" fmla="*/ 422910 w 2339340"/>
                <a:gd name="connsiteY26" fmla="*/ 2769870 h 6236970"/>
                <a:gd name="connsiteX27" fmla="*/ 609600 w 2339340"/>
                <a:gd name="connsiteY27" fmla="*/ 2929890 h 6236970"/>
                <a:gd name="connsiteX28" fmla="*/ 703183 w 2339340"/>
                <a:gd name="connsiteY28" fmla="*/ 3062525 h 6236970"/>
                <a:gd name="connsiteX29" fmla="*/ 711517 w 2339340"/>
                <a:gd name="connsiteY29" fmla="*/ 2784396 h 6236970"/>
                <a:gd name="connsiteX30" fmla="*/ 647700 w 2339340"/>
                <a:gd name="connsiteY30" fmla="*/ 2731770 h 6236970"/>
                <a:gd name="connsiteX31" fmla="*/ 541020 w 2339340"/>
                <a:gd name="connsiteY31" fmla="*/ 2537460 h 6236970"/>
                <a:gd name="connsiteX32" fmla="*/ 487680 w 2339340"/>
                <a:gd name="connsiteY32" fmla="*/ 2426970 h 6236970"/>
                <a:gd name="connsiteX33" fmla="*/ 293370 w 2339340"/>
                <a:gd name="connsiteY33" fmla="*/ 2205990 h 6236970"/>
                <a:gd name="connsiteX34" fmla="*/ 426720 w 2339340"/>
                <a:gd name="connsiteY34" fmla="*/ 1988820 h 6236970"/>
                <a:gd name="connsiteX35" fmla="*/ 483870 w 2339340"/>
                <a:gd name="connsiteY35" fmla="*/ 1878330 h 6236970"/>
                <a:gd name="connsiteX36" fmla="*/ 544830 w 2339340"/>
                <a:gd name="connsiteY36" fmla="*/ 1642110 h 6236970"/>
                <a:gd name="connsiteX37" fmla="*/ 636270 w 2339340"/>
                <a:gd name="connsiteY37" fmla="*/ 1897380 h 6236970"/>
                <a:gd name="connsiteX38" fmla="*/ 678180 w 2339340"/>
                <a:gd name="connsiteY38" fmla="*/ 2202180 h 6236970"/>
                <a:gd name="connsiteX39" fmla="*/ 689610 w 2339340"/>
                <a:gd name="connsiteY39" fmla="*/ 2487930 h 6236970"/>
                <a:gd name="connsiteX40" fmla="*/ 712470 w 2339340"/>
                <a:gd name="connsiteY40" fmla="*/ 2762250 h 6236970"/>
                <a:gd name="connsiteX41" fmla="*/ 701040 w 2339340"/>
                <a:gd name="connsiteY41" fmla="*/ 3177540 h 6236970"/>
                <a:gd name="connsiteX42" fmla="*/ 643890 w 2339340"/>
                <a:gd name="connsiteY42" fmla="*/ 3783330 h 6236970"/>
                <a:gd name="connsiteX43" fmla="*/ 613410 w 2339340"/>
                <a:gd name="connsiteY43" fmla="*/ 4255770 h 6236970"/>
                <a:gd name="connsiteX44" fmla="*/ 689610 w 2339340"/>
                <a:gd name="connsiteY44" fmla="*/ 4617720 h 6236970"/>
                <a:gd name="connsiteX45" fmla="*/ 803910 w 2339340"/>
                <a:gd name="connsiteY45" fmla="*/ 5215890 h 6236970"/>
                <a:gd name="connsiteX46" fmla="*/ 883920 w 2339340"/>
                <a:gd name="connsiteY46" fmla="*/ 5657850 h 6236970"/>
                <a:gd name="connsiteX47" fmla="*/ 872490 w 2339340"/>
                <a:gd name="connsiteY47" fmla="*/ 5684520 h 6236970"/>
                <a:gd name="connsiteX48" fmla="*/ 693420 w 2339340"/>
                <a:gd name="connsiteY48" fmla="*/ 5894070 h 6236970"/>
                <a:gd name="connsiteX49" fmla="*/ 541020 w 2339340"/>
                <a:gd name="connsiteY49" fmla="*/ 6092190 h 6236970"/>
                <a:gd name="connsiteX50" fmla="*/ 510540 w 2339340"/>
                <a:gd name="connsiteY50" fmla="*/ 6156960 h 6236970"/>
                <a:gd name="connsiteX51" fmla="*/ 701040 w 2339340"/>
                <a:gd name="connsiteY51" fmla="*/ 6092190 h 6236970"/>
                <a:gd name="connsiteX52" fmla="*/ 830580 w 2339340"/>
                <a:gd name="connsiteY52" fmla="*/ 6065520 h 6236970"/>
                <a:gd name="connsiteX53" fmla="*/ 952500 w 2339340"/>
                <a:gd name="connsiteY53" fmla="*/ 5974080 h 6236970"/>
                <a:gd name="connsiteX54" fmla="*/ 963930 w 2339340"/>
                <a:gd name="connsiteY54" fmla="*/ 5871210 h 6236970"/>
                <a:gd name="connsiteX55" fmla="*/ 1108710 w 2339340"/>
                <a:gd name="connsiteY55" fmla="*/ 5817870 h 6236970"/>
                <a:gd name="connsiteX56" fmla="*/ 1108710 w 2339340"/>
                <a:gd name="connsiteY56" fmla="*/ 5791200 h 6236970"/>
                <a:gd name="connsiteX57" fmla="*/ 1032510 w 2339340"/>
                <a:gd name="connsiteY57" fmla="*/ 5634990 h 6236970"/>
                <a:gd name="connsiteX58" fmla="*/ 1043940 w 2339340"/>
                <a:gd name="connsiteY58" fmla="*/ 5280660 h 6236970"/>
                <a:gd name="connsiteX59" fmla="*/ 1074420 w 2339340"/>
                <a:gd name="connsiteY59" fmla="*/ 4888230 h 6236970"/>
                <a:gd name="connsiteX60" fmla="*/ 1002030 w 2339340"/>
                <a:gd name="connsiteY60" fmla="*/ 4423410 h 6236970"/>
                <a:gd name="connsiteX61" fmla="*/ 1066800 w 2339340"/>
                <a:gd name="connsiteY61" fmla="*/ 4130040 h 6236970"/>
                <a:gd name="connsiteX62" fmla="*/ 1116330 w 2339340"/>
                <a:gd name="connsiteY62" fmla="*/ 3775710 h 6236970"/>
                <a:gd name="connsiteX63" fmla="*/ 1165860 w 2339340"/>
                <a:gd name="connsiteY63" fmla="*/ 3375660 h 6236970"/>
                <a:gd name="connsiteX64" fmla="*/ 1238250 w 2339340"/>
                <a:gd name="connsiteY64" fmla="*/ 3882390 h 6236970"/>
                <a:gd name="connsiteX65" fmla="*/ 1280160 w 2339340"/>
                <a:gd name="connsiteY65" fmla="*/ 4366260 h 6236970"/>
                <a:gd name="connsiteX66" fmla="*/ 1310640 w 2339340"/>
                <a:gd name="connsiteY66" fmla="*/ 4533900 h 6236970"/>
                <a:gd name="connsiteX67" fmla="*/ 1272540 w 2339340"/>
                <a:gd name="connsiteY67" fmla="*/ 4838700 h 6236970"/>
                <a:gd name="connsiteX68" fmla="*/ 1242060 w 2339340"/>
                <a:gd name="connsiteY68" fmla="*/ 5059680 h 6236970"/>
                <a:gd name="connsiteX69" fmla="*/ 1276350 w 2339340"/>
                <a:gd name="connsiteY69" fmla="*/ 5288280 h 6236970"/>
                <a:gd name="connsiteX70" fmla="*/ 1333500 w 2339340"/>
                <a:gd name="connsiteY70" fmla="*/ 5494020 h 6236970"/>
                <a:gd name="connsiteX71" fmla="*/ 1314450 w 2339340"/>
                <a:gd name="connsiteY71" fmla="*/ 5615940 h 6236970"/>
                <a:gd name="connsiteX72" fmla="*/ 1264920 w 2339340"/>
                <a:gd name="connsiteY72" fmla="*/ 5795010 h 6236970"/>
                <a:gd name="connsiteX73" fmla="*/ 1264920 w 2339340"/>
                <a:gd name="connsiteY73" fmla="*/ 5901690 h 6236970"/>
                <a:gd name="connsiteX74" fmla="*/ 1424940 w 2339340"/>
                <a:gd name="connsiteY74" fmla="*/ 6236970 h 6236970"/>
                <a:gd name="connsiteX75" fmla="*/ 1565910 w 2339340"/>
                <a:gd name="connsiteY75" fmla="*/ 6065520 h 6236970"/>
                <a:gd name="connsiteX76" fmla="*/ 1604010 w 2339340"/>
                <a:gd name="connsiteY76" fmla="*/ 6012180 h 6236970"/>
                <a:gd name="connsiteX77" fmla="*/ 1524000 w 2339340"/>
                <a:gd name="connsiteY77" fmla="*/ 5844540 h 6236970"/>
                <a:gd name="connsiteX78" fmla="*/ 1466850 w 2339340"/>
                <a:gd name="connsiteY78" fmla="*/ 5718810 h 6236970"/>
                <a:gd name="connsiteX79" fmla="*/ 1440180 w 2339340"/>
                <a:gd name="connsiteY79" fmla="*/ 5638800 h 6236970"/>
                <a:gd name="connsiteX80" fmla="*/ 1546860 w 2339340"/>
                <a:gd name="connsiteY80" fmla="*/ 5078730 h 6236970"/>
                <a:gd name="connsiteX81" fmla="*/ 1600200 w 2339340"/>
                <a:gd name="connsiteY81" fmla="*/ 4507230 h 6236970"/>
                <a:gd name="connsiteX82" fmla="*/ 1684020 w 2339340"/>
                <a:gd name="connsiteY82" fmla="*/ 4027170 h 6236970"/>
                <a:gd name="connsiteX83" fmla="*/ 1703070 w 2339340"/>
                <a:gd name="connsiteY83" fmla="*/ 3688080 h 6236970"/>
                <a:gd name="connsiteX84" fmla="*/ 1673305 w 2339340"/>
                <a:gd name="connsiteY84" fmla="*/ 3083005 h 6236970"/>
                <a:gd name="connsiteX85" fmla="*/ 1630680 w 2339340"/>
                <a:gd name="connsiteY85" fmla="*/ 2868930 h 6236970"/>
                <a:gd name="connsiteX86" fmla="*/ 1607820 w 2339340"/>
                <a:gd name="connsiteY86" fmla="*/ 2750820 h 6236970"/>
                <a:gd name="connsiteX87" fmla="*/ 1584960 w 2339340"/>
                <a:gd name="connsiteY87" fmla="*/ 2423160 h 6236970"/>
                <a:gd name="connsiteX88" fmla="*/ 1584960 w 2339340"/>
                <a:gd name="connsiteY88" fmla="*/ 2072640 h 6236970"/>
                <a:gd name="connsiteX89" fmla="*/ 1619250 w 2339340"/>
                <a:gd name="connsiteY89" fmla="*/ 1771650 h 6236970"/>
                <a:gd name="connsiteX90" fmla="*/ 1691640 w 2339340"/>
                <a:gd name="connsiteY90" fmla="*/ 1501140 h 6236970"/>
                <a:gd name="connsiteX91" fmla="*/ 1954530 w 2339340"/>
                <a:gd name="connsiteY91" fmla="*/ 1924050 h 6236970"/>
                <a:gd name="connsiteX92" fmla="*/ 2045970 w 2339340"/>
                <a:gd name="connsiteY92" fmla="*/ 2045970 h 6236970"/>
                <a:gd name="connsiteX93" fmla="*/ 1840230 w 2339340"/>
                <a:gd name="connsiteY93" fmla="*/ 2358390 h 6236970"/>
                <a:gd name="connsiteX94" fmla="*/ 1729740 w 2339340"/>
                <a:gd name="connsiteY94" fmla="*/ 2545080 h 6236970"/>
                <a:gd name="connsiteX95" fmla="*/ 1672590 w 2339340"/>
                <a:gd name="connsiteY95" fmla="*/ 2674620 h 6236970"/>
                <a:gd name="connsiteX96" fmla="*/ 1606391 w 2339340"/>
                <a:gd name="connsiteY96" fmla="*/ 2746296 h 6236970"/>
                <a:gd name="connsiteX97" fmla="*/ 1658302 w 2339340"/>
                <a:gd name="connsiteY97" fmla="*/ 3010615 h 6236970"/>
                <a:gd name="connsiteX98" fmla="*/ 1729740 w 2339340"/>
                <a:gd name="connsiteY98" fmla="*/ 2891790 h 6236970"/>
                <a:gd name="connsiteX99" fmla="*/ 1927860 w 2339340"/>
                <a:gd name="connsiteY99" fmla="*/ 2689860 h 6236970"/>
                <a:gd name="connsiteX100" fmla="*/ 2065020 w 2339340"/>
                <a:gd name="connsiteY100" fmla="*/ 2548890 h 6236970"/>
                <a:gd name="connsiteX101" fmla="*/ 2202180 w 2339340"/>
                <a:gd name="connsiteY101" fmla="*/ 2339340 h 6236970"/>
                <a:gd name="connsiteX102" fmla="*/ 2339340 w 2339340"/>
                <a:gd name="connsiteY102" fmla="*/ 2049780 h 6236970"/>
                <a:gd name="connsiteX103" fmla="*/ 2293620 w 2339340"/>
                <a:gd name="connsiteY103" fmla="*/ 1958340 h 6236970"/>
                <a:gd name="connsiteX104" fmla="*/ 2232660 w 2339340"/>
                <a:gd name="connsiteY104" fmla="*/ 1752600 h 6236970"/>
                <a:gd name="connsiteX105" fmla="*/ 2175510 w 2339340"/>
                <a:gd name="connsiteY105" fmla="*/ 1565910 h 6236970"/>
                <a:gd name="connsiteX106" fmla="*/ 2065020 w 2339340"/>
                <a:gd name="connsiteY106" fmla="*/ 1352550 h 6236970"/>
                <a:gd name="connsiteX107" fmla="*/ 1958340 w 2339340"/>
                <a:gd name="connsiteY107" fmla="*/ 1169670 h 6236970"/>
                <a:gd name="connsiteX108" fmla="*/ 1878330 w 2339340"/>
                <a:gd name="connsiteY108" fmla="*/ 1043940 h 6236970"/>
                <a:gd name="connsiteX109" fmla="*/ 1752600 w 2339340"/>
                <a:gd name="connsiteY109" fmla="*/ 975360 h 6236970"/>
                <a:gd name="connsiteX110" fmla="*/ 1645920 w 2339340"/>
                <a:gd name="connsiteY110" fmla="*/ 956310 h 6236970"/>
                <a:gd name="connsiteX111" fmla="*/ 1546860 w 2339340"/>
                <a:gd name="connsiteY111" fmla="*/ 922020 h 6236970"/>
                <a:gd name="connsiteX112" fmla="*/ 1276350 w 2339340"/>
                <a:gd name="connsiteY112" fmla="*/ 861060 h 6236970"/>
                <a:gd name="connsiteX113" fmla="*/ 1257300 w 2339340"/>
                <a:gd name="connsiteY113" fmla="*/ 739140 h 6236970"/>
                <a:gd name="connsiteX114" fmla="*/ 1325880 w 2339340"/>
                <a:gd name="connsiteY114" fmla="*/ 594360 h 6236970"/>
                <a:gd name="connsiteX115" fmla="*/ 1363980 w 2339340"/>
                <a:gd name="connsiteY115" fmla="*/ 537210 h 6236970"/>
                <a:gd name="connsiteX116" fmla="*/ 1352550 w 2339340"/>
                <a:gd name="connsiteY116" fmla="*/ 438150 h 6236970"/>
                <a:gd name="connsiteX117" fmla="*/ 1348740 w 2339340"/>
                <a:gd name="connsiteY117" fmla="*/ 308610 h 6236970"/>
                <a:gd name="connsiteX118" fmla="*/ 1306830 w 2339340"/>
                <a:gd name="connsiteY118" fmla="*/ 114300 h 6236970"/>
                <a:gd name="connsiteX119" fmla="*/ 1188720 w 2339340"/>
                <a:gd name="connsiteY119" fmla="*/ 38100 h 6236970"/>
                <a:gd name="connsiteX120" fmla="*/ 1143000 w 2339340"/>
                <a:gd name="connsiteY120" fmla="*/ 11430 h 6236970"/>
                <a:gd name="connsiteX121" fmla="*/ 1093470 w 2339340"/>
                <a:gd name="connsiteY121" fmla="*/ 22860 h 6236970"/>
                <a:gd name="connsiteX0" fmla="*/ 1077992 w 2339340"/>
                <a:gd name="connsiteY0" fmla="*/ 0 h 6253401"/>
                <a:gd name="connsiteX1" fmla="*/ 970359 w 2339340"/>
                <a:gd name="connsiteY1" fmla="*/ 77867 h 6253401"/>
                <a:gd name="connsiteX2" fmla="*/ 967740 w 2339340"/>
                <a:gd name="connsiteY2" fmla="*/ 16431 h 6253401"/>
                <a:gd name="connsiteX3" fmla="*/ 872490 w 2339340"/>
                <a:gd name="connsiteY3" fmla="*/ 138351 h 6253401"/>
                <a:gd name="connsiteX4" fmla="*/ 849630 w 2339340"/>
                <a:gd name="connsiteY4" fmla="*/ 103347 h 6253401"/>
                <a:gd name="connsiteX5" fmla="*/ 804863 w 2339340"/>
                <a:gd name="connsiteY5" fmla="*/ 232886 h 6253401"/>
                <a:gd name="connsiteX6" fmla="*/ 782955 w 2339340"/>
                <a:gd name="connsiteY6" fmla="*/ 466725 h 6253401"/>
                <a:gd name="connsiteX7" fmla="*/ 754380 w 2339340"/>
                <a:gd name="connsiteY7" fmla="*/ 481251 h 6253401"/>
                <a:gd name="connsiteX8" fmla="*/ 781050 w 2339340"/>
                <a:gd name="connsiteY8" fmla="*/ 565071 h 6253401"/>
                <a:gd name="connsiteX9" fmla="*/ 822960 w 2339340"/>
                <a:gd name="connsiteY9" fmla="*/ 641271 h 6253401"/>
                <a:gd name="connsiteX10" fmla="*/ 887730 w 2339340"/>
                <a:gd name="connsiteY10" fmla="*/ 706041 h 6253401"/>
                <a:gd name="connsiteX11" fmla="*/ 925830 w 2339340"/>
                <a:gd name="connsiteY11" fmla="*/ 786051 h 6253401"/>
                <a:gd name="connsiteX12" fmla="*/ 925830 w 2339340"/>
                <a:gd name="connsiteY12" fmla="*/ 877491 h 6253401"/>
                <a:gd name="connsiteX13" fmla="*/ 803910 w 2339340"/>
                <a:gd name="connsiteY13" fmla="*/ 938451 h 6253401"/>
                <a:gd name="connsiteX14" fmla="*/ 701040 w 2339340"/>
                <a:gd name="connsiteY14" fmla="*/ 965121 h 6253401"/>
                <a:gd name="connsiteX15" fmla="*/ 556260 w 2339340"/>
                <a:gd name="connsiteY15" fmla="*/ 968931 h 6253401"/>
                <a:gd name="connsiteX16" fmla="*/ 403860 w 2339340"/>
                <a:gd name="connsiteY16" fmla="*/ 1018461 h 6253401"/>
                <a:gd name="connsiteX17" fmla="*/ 320040 w 2339340"/>
                <a:gd name="connsiteY17" fmla="*/ 1102281 h 6253401"/>
                <a:gd name="connsiteX18" fmla="*/ 247650 w 2339340"/>
                <a:gd name="connsiteY18" fmla="*/ 1292781 h 6253401"/>
                <a:gd name="connsiteX19" fmla="*/ 163830 w 2339340"/>
                <a:gd name="connsiteY19" fmla="*/ 1586151 h 6253401"/>
                <a:gd name="connsiteX20" fmla="*/ 83820 w 2339340"/>
                <a:gd name="connsiteY20" fmla="*/ 1799511 h 6253401"/>
                <a:gd name="connsiteX21" fmla="*/ 72390 w 2339340"/>
                <a:gd name="connsiteY21" fmla="*/ 1978581 h 6253401"/>
                <a:gd name="connsiteX22" fmla="*/ 0 w 2339340"/>
                <a:gd name="connsiteY22" fmla="*/ 2161461 h 6253401"/>
                <a:gd name="connsiteX23" fmla="*/ 11430 w 2339340"/>
                <a:gd name="connsiteY23" fmla="*/ 2268141 h 6253401"/>
                <a:gd name="connsiteX24" fmla="*/ 106680 w 2339340"/>
                <a:gd name="connsiteY24" fmla="*/ 2443401 h 6253401"/>
                <a:gd name="connsiteX25" fmla="*/ 243840 w 2339340"/>
                <a:gd name="connsiteY25" fmla="*/ 2611041 h 6253401"/>
                <a:gd name="connsiteX26" fmla="*/ 422910 w 2339340"/>
                <a:gd name="connsiteY26" fmla="*/ 2786301 h 6253401"/>
                <a:gd name="connsiteX27" fmla="*/ 609600 w 2339340"/>
                <a:gd name="connsiteY27" fmla="*/ 2946321 h 6253401"/>
                <a:gd name="connsiteX28" fmla="*/ 703183 w 2339340"/>
                <a:gd name="connsiteY28" fmla="*/ 3078956 h 6253401"/>
                <a:gd name="connsiteX29" fmla="*/ 711517 w 2339340"/>
                <a:gd name="connsiteY29" fmla="*/ 2800827 h 6253401"/>
                <a:gd name="connsiteX30" fmla="*/ 647700 w 2339340"/>
                <a:gd name="connsiteY30" fmla="*/ 2748201 h 6253401"/>
                <a:gd name="connsiteX31" fmla="*/ 541020 w 2339340"/>
                <a:gd name="connsiteY31" fmla="*/ 2553891 h 6253401"/>
                <a:gd name="connsiteX32" fmla="*/ 487680 w 2339340"/>
                <a:gd name="connsiteY32" fmla="*/ 2443401 h 6253401"/>
                <a:gd name="connsiteX33" fmla="*/ 293370 w 2339340"/>
                <a:gd name="connsiteY33" fmla="*/ 2222421 h 6253401"/>
                <a:gd name="connsiteX34" fmla="*/ 426720 w 2339340"/>
                <a:gd name="connsiteY34" fmla="*/ 2005251 h 6253401"/>
                <a:gd name="connsiteX35" fmla="*/ 483870 w 2339340"/>
                <a:gd name="connsiteY35" fmla="*/ 1894761 h 6253401"/>
                <a:gd name="connsiteX36" fmla="*/ 544830 w 2339340"/>
                <a:gd name="connsiteY36" fmla="*/ 1658541 h 6253401"/>
                <a:gd name="connsiteX37" fmla="*/ 636270 w 2339340"/>
                <a:gd name="connsiteY37" fmla="*/ 1913811 h 6253401"/>
                <a:gd name="connsiteX38" fmla="*/ 678180 w 2339340"/>
                <a:gd name="connsiteY38" fmla="*/ 2218611 h 6253401"/>
                <a:gd name="connsiteX39" fmla="*/ 689610 w 2339340"/>
                <a:gd name="connsiteY39" fmla="*/ 2504361 h 6253401"/>
                <a:gd name="connsiteX40" fmla="*/ 712470 w 2339340"/>
                <a:gd name="connsiteY40" fmla="*/ 2778681 h 6253401"/>
                <a:gd name="connsiteX41" fmla="*/ 701040 w 2339340"/>
                <a:gd name="connsiteY41" fmla="*/ 3193971 h 6253401"/>
                <a:gd name="connsiteX42" fmla="*/ 643890 w 2339340"/>
                <a:gd name="connsiteY42" fmla="*/ 3799761 h 6253401"/>
                <a:gd name="connsiteX43" fmla="*/ 613410 w 2339340"/>
                <a:gd name="connsiteY43" fmla="*/ 4272201 h 6253401"/>
                <a:gd name="connsiteX44" fmla="*/ 689610 w 2339340"/>
                <a:gd name="connsiteY44" fmla="*/ 4634151 h 6253401"/>
                <a:gd name="connsiteX45" fmla="*/ 803910 w 2339340"/>
                <a:gd name="connsiteY45" fmla="*/ 5232321 h 6253401"/>
                <a:gd name="connsiteX46" fmla="*/ 883920 w 2339340"/>
                <a:gd name="connsiteY46" fmla="*/ 5674281 h 6253401"/>
                <a:gd name="connsiteX47" fmla="*/ 872490 w 2339340"/>
                <a:gd name="connsiteY47" fmla="*/ 5700951 h 6253401"/>
                <a:gd name="connsiteX48" fmla="*/ 693420 w 2339340"/>
                <a:gd name="connsiteY48" fmla="*/ 5910501 h 6253401"/>
                <a:gd name="connsiteX49" fmla="*/ 541020 w 2339340"/>
                <a:gd name="connsiteY49" fmla="*/ 6108621 h 6253401"/>
                <a:gd name="connsiteX50" fmla="*/ 510540 w 2339340"/>
                <a:gd name="connsiteY50" fmla="*/ 6173391 h 6253401"/>
                <a:gd name="connsiteX51" fmla="*/ 701040 w 2339340"/>
                <a:gd name="connsiteY51" fmla="*/ 6108621 h 6253401"/>
                <a:gd name="connsiteX52" fmla="*/ 830580 w 2339340"/>
                <a:gd name="connsiteY52" fmla="*/ 6081951 h 6253401"/>
                <a:gd name="connsiteX53" fmla="*/ 952500 w 2339340"/>
                <a:gd name="connsiteY53" fmla="*/ 5990511 h 6253401"/>
                <a:gd name="connsiteX54" fmla="*/ 963930 w 2339340"/>
                <a:gd name="connsiteY54" fmla="*/ 5887641 h 6253401"/>
                <a:gd name="connsiteX55" fmla="*/ 1108710 w 2339340"/>
                <a:gd name="connsiteY55" fmla="*/ 5834301 h 6253401"/>
                <a:gd name="connsiteX56" fmla="*/ 1108710 w 2339340"/>
                <a:gd name="connsiteY56" fmla="*/ 5807631 h 6253401"/>
                <a:gd name="connsiteX57" fmla="*/ 1032510 w 2339340"/>
                <a:gd name="connsiteY57" fmla="*/ 5651421 h 6253401"/>
                <a:gd name="connsiteX58" fmla="*/ 1043940 w 2339340"/>
                <a:gd name="connsiteY58" fmla="*/ 5297091 h 6253401"/>
                <a:gd name="connsiteX59" fmla="*/ 1074420 w 2339340"/>
                <a:gd name="connsiteY59" fmla="*/ 4904661 h 6253401"/>
                <a:gd name="connsiteX60" fmla="*/ 1002030 w 2339340"/>
                <a:gd name="connsiteY60" fmla="*/ 4439841 h 6253401"/>
                <a:gd name="connsiteX61" fmla="*/ 1066800 w 2339340"/>
                <a:gd name="connsiteY61" fmla="*/ 4146471 h 6253401"/>
                <a:gd name="connsiteX62" fmla="*/ 1116330 w 2339340"/>
                <a:gd name="connsiteY62" fmla="*/ 3792141 h 6253401"/>
                <a:gd name="connsiteX63" fmla="*/ 1165860 w 2339340"/>
                <a:gd name="connsiteY63" fmla="*/ 3392091 h 6253401"/>
                <a:gd name="connsiteX64" fmla="*/ 1238250 w 2339340"/>
                <a:gd name="connsiteY64" fmla="*/ 3898821 h 6253401"/>
                <a:gd name="connsiteX65" fmla="*/ 1280160 w 2339340"/>
                <a:gd name="connsiteY65" fmla="*/ 4382691 h 6253401"/>
                <a:gd name="connsiteX66" fmla="*/ 1310640 w 2339340"/>
                <a:gd name="connsiteY66" fmla="*/ 4550331 h 6253401"/>
                <a:gd name="connsiteX67" fmla="*/ 1272540 w 2339340"/>
                <a:gd name="connsiteY67" fmla="*/ 4855131 h 6253401"/>
                <a:gd name="connsiteX68" fmla="*/ 1242060 w 2339340"/>
                <a:gd name="connsiteY68" fmla="*/ 5076111 h 6253401"/>
                <a:gd name="connsiteX69" fmla="*/ 1276350 w 2339340"/>
                <a:gd name="connsiteY69" fmla="*/ 5304711 h 6253401"/>
                <a:gd name="connsiteX70" fmla="*/ 1333500 w 2339340"/>
                <a:gd name="connsiteY70" fmla="*/ 5510451 h 6253401"/>
                <a:gd name="connsiteX71" fmla="*/ 1314450 w 2339340"/>
                <a:gd name="connsiteY71" fmla="*/ 5632371 h 6253401"/>
                <a:gd name="connsiteX72" fmla="*/ 1264920 w 2339340"/>
                <a:gd name="connsiteY72" fmla="*/ 5811441 h 6253401"/>
                <a:gd name="connsiteX73" fmla="*/ 1264920 w 2339340"/>
                <a:gd name="connsiteY73" fmla="*/ 5918121 h 6253401"/>
                <a:gd name="connsiteX74" fmla="*/ 1424940 w 2339340"/>
                <a:gd name="connsiteY74" fmla="*/ 6253401 h 6253401"/>
                <a:gd name="connsiteX75" fmla="*/ 1565910 w 2339340"/>
                <a:gd name="connsiteY75" fmla="*/ 6081951 h 6253401"/>
                <a:gd name="connsiteX76" fmla="*/ 1604010 w 2339340"/>
                <a:gd name="connsiteY76" fmla="*/ 6028611 h 6253401"/>
                <a:gd name="connsiteX77" fmla="*/ 1524000 w 2339340"/>
                <a:gd name="connsiteY77" fmla="*/ 5860971 h 6253401"/>
                <a:gd name="connsiteX78" fmla="*/ 1466850 w 2339340"/>
                <a:gd name="connsiteY78" fmla="*/ 5735241 h 6253401"/>
                <a:gd name="connsiteX79" fmla="*/ 1440180 w 2339340"/>
                <a:gd name="connsiteY79" fmla="*/ 5655231 h 6253401"/>
                <a:gd name="connsiteX80" fmla="*/ 1546860 w 2339340"/>
                <a:gd name="connsiteY80" fmla="*/ 5095161 h 6253401"/>
                <a:gd name="connsiteX81" fmla="*/ 1600200 w 2339340"/>
                <a:gd name="connsiteY81" fmla="*/ 4523661 h 6253401"/>
                <a:gd name="connsiteX82" fmla="*/ 1684020 w 2339340"/>
                <a:gd name="connsiteY82" fmla="*/ 4043601 h 6253401"/>
                <a:gd name="connsiteX83" fmla="*/ 1703070 w 2339340"/>
                <a:gd name="connsiteY83" fmla="*/ 3704511 h 6253401"/>
                <a:gd name="connsiteX84" fmla="*/ 1673305 w 2339340"/>
                <a:gd name="connsiteY84" fmla="*/ 3099436 h 6253401"/>
                <a:gd name="connsiteX85" fmla="*/ 1630680 w 2339340"/>
                <a:gd name="connsiteY85" fmla="*/ 2885361 h 6253401"/>
                <a:gd name="connsiteX86" fmla="*/ 1607820 w 2339340"/>
                <a:gd name="connsiteY86" fmla="*/ 2767251 h 6253401"/>
                <a:gd name="connsiteX87" fmla="*/ 1584960 w 2339340"/>
                <a:gd name="connsiteY87" fmla="*/ 2439591 h 6253401"/>
                <a:gd name="connsiteX88" fmla="*/ 1584960 w 2339340"/>
                <a:gd name="connsiteY88" fmla="*/ 2089071 h 6253401"/>
                <a:gd name="connsiteX89" fmla="*/ 1619250 w 2339340"/>
                <a:gd name="connsiteY89" fmla="*/ 1788081 h 6253401"/>
                <a:gd name="connsiteX90" fmla="*/ 1691640 w 2339340"/>
                <a:gd name="connsiteY90" fmla="*/ 1517571 h 6253401"/>
                <a:gd name="connsiteX91" fmla="*/ 1954530 w 2339340"/>
                <a:gd name="connsiteY91" fmla="*/ 1940481 h 6253401"/>
                <a:gd name="connsiteX92" fmla="*/ 2045970 w 2339340"/>
                <a:gd name="connsiteY92" fmla="*/ 2062401 h 6253401"/>
                <a:gd name="connsiteX93" fmla="*/ 1840230 w 2339340"/>
                <a:gd name="connsiteY93" fmla="*/ 2374821 h 6253401"/>
                <a:gd name="connsiteX94" fmla="*/ 1729740 w 2339340"/>
                <a:gd name="connsiteY94" fmla="*/ 2561511 h 6253401"/>
                <a:gd name="connsiteX95" fmla="*/ 1672590 w 2339340"/>
                <a:gd name="connsiteY95" fmla="*/ 2691051 h 6253401"/>
                <a:gd name="connsiteX96" fmla="*/ 1606391 w 2339340"/>
                <a:gd name="connsiteY96" fmla="*/ 2762727 h 6253401"/>
                <a:gd name="connsiteX97" fmla="*/ 1658302 w 2339340"/>
                <a:gd name="connsiteY97" fmla="*/ 3027046 h 6253401"/>
                <a:gd name="connsiteX98" fmla="*/ 1729740 w 2339340"/>
                <a:gd name="connsiteY98" fmla="*/ 2908221 h 6253401"/>
                <a:gd name="connsiteX99" fmla="*/ 1927860 w 2339340"/>
                <a:gd name="connsiteY99" fmla="*/ 2706291 h 6253401"/>
                <a:gd name="connsiteX100" fmla="*/ 2065020 w 2339340"/>
                <a:gd name="connsiteY100" fmla="*/ 2565321 h 6253401"/>
                <a:gd name="connsiteX101" fmla="*/ 2202180 w 2339340"/>
                <a:gd name="connsiteY101" fmla="*/ 2355771 h 6253401"/>
                <a:gd name="connsiteX102" fmla="*/ 2339340 w 2339340"/>
                <a:gd name="connsiteY102" fmla="*/ 2066211 h 6253401"/>
                <a:gd name="connsiteX103" fmla="*/ 2293620 w 2339340"/>
                <a:gd name="connsiteY103" fmla="*/ 1974771 h 6253401"/>
                <a:gd name="connsiteX104" fmla="*/ 2232660 w 2339340"/>
                <a:gd name="connsiteY104" fmla="*/ 1769031 h 6253401"/>
                <a:gd name="connsiteX105" fmla="*/ 2175510 w 2339340"/>
                <a:gd name="connsiteY105" fmla="*/ 1582341 h 6253401"/>
                <a:gd name="connsiteX106" fmla="*/ 2065020 w 2339340"/>
                <a:gd name="connsiteY106" fmla="*/ 1368981 h 6253401"/>
                <a:gd name="connsiteX107" fmla="*/ 1958340 w 2339340"/>
                <a:gd name="connsiteY107" fmla="*/ 1186101 h 6253401"/>
                <a:gd name="connsiteX108" fmla="*/ 1878330 w 2339340"/>
                <a:gd name="connsiteY108" fmla="*/ 1060371 h 6253401"/>
                <a:gd name="connsiteX109" fmla="*/ 1752600 w 2339340"/>
                <a:gd name="connsiteY109" fmla="*/ 991791 h 6253401"/>
                <a:gd name="connsiteX110" fmla="*/ 1645920 w 2339340"/>
                <a:gd name="connsiteY110" fmla="*/ 972741 h 6253401"/>
                <a:gd name="connsiteX111" fmla="*/ 1546860 w 2339340"/>
                <a:gd name="connsiteY111" fmla="*/ 938451 h 6253401"/>
                <a:gd name="connsiteX112" fmla="*/ 1276350 w 2339340"/>
                <a:gd name="connsiteY112" fmla="*/ 877491 h 6253401"/>
                <a:gd name="connsiteX113" fmla="*/ 1257300 w 2339340"/>
                <a:gd name="connsiteY113" fmla="*/ 755571 h 6253401"/>
                <a:gd name="connsiteX114" fmla="*/ 1325880 w 2339340"/>
                <a:gd name="connsiteY114" fmla="*/ 610791 h 6253401"/>
                <a:gd name="connsiteX115" fmla="*/ 1363980 w 2339340"/>
                <a:gd name="connsiteY115" fmla="*/ 553641 h 6253401"/>
                <a:gd name="connsiteX116" fmla="*/ 1352550 w 2339340"/>
                <a:gd name="connsiteY116" fmla="*/ 454581 h 6253401"/>
                <a:gd name="connsiteX117" fmla="*/ 1348740 w 2339340"/>
                <a:gd name="connsiteY117" fmla="*/ 325041 h 6253401"/>
                <a:gd name="connsiteX118" fmla="*/ 1306830 w 2339340"/>
                <a:gd name="connsiteY118" fmla="*/ 130731 h 6253401"/>
                <a:gd name="connsiteX119" fmla="*/ 1188720 w 2339340"/>
                <a:gd name="connsiteY119" fmla="*/ 54531 h 6253401"/>
                <a:gd name="connsiteX120" fmla="*/ 1143000 w 2339340"/>
                <a:gd name="connsiteY120" fmla="*/ 27861 h 6253401"/>
                <a:gd name="connsiteX121" fmla="*/ 1077992 w 2339340"/>
                <a:gd name="connsiteY121" fmla="*/ 0 h 6253401"/>
                <a:gd name="connsiteX0" fmla="*/ 1077992 w 2339340"/>
                <a:gd name="connsiteY0" fmla="*/ 0 h 6253401"/>
                <a:gd name="connsiteX1" fmla="*/ 970359 w 2339340"/>
                <a:gd name="connsiteY1" fmla="*/ 77867 h 6253401"/>
                <a:gd name="connsiteX2" fmla="*/ 967740 w 2339340"/>
                <a:gd name="connsiteY2" fmla="*/ 16431 h 6253401"/>
                <a:gd name="connsiteX3" fmla="*/ 872490 w 2339340"/>
                <a:gd name="connsiteY3" fmla="*/ 138351 h 6253401"/>
                <a:gd name="connsiteX4" fmla="*/ 849630 w 2339340"/>
                <a:gd name="connsiteY4" fmla="*/ 103347 h 6253401"/>
                <a:gd name="connsiteX5" fmla="*/ 804863 w 2339340"/>
                <a:gd name="connsiteY5" fmla="*/ 232886 h 6253401"/>
                <a:gd name="connsiteX6" fmla="*/ 782955 w 2339340"/>
                <a:gd name="connsiteY6" fmla="*/ 466725 h 6253401"/>
                <a:gd name="connsiteX7" fmla="*/ 754380 w 2339340"/>
                <a:gd name="connsiteY7" fmla="*/ 481251 h 6253401"/>
                <a:gd name="connsiteX8" fmla="*/ 781050 w 2339340"/>
                <a:gd name="connsiteY8" fmla="*/ 565071 h 6253401"/>
                <a:gd name="connsiteX9" fmla="*/ 822960 w 2339340"/>
                <a:gd name="connsiteY9" fmla="*/ 641271 h 6253401"/>
                <a:gd name="connsiteX10" fmla="*/ 887730 w 2339340"/>
                <a:gd name="connsiteY10" fmla="*/ 706041 h 6253401"/>
                <a:gd name="connsiteX11" fmla="*/ 925830 w 2339340"/>
                <a:gd name="connsiteY11" fmla="*/ 786051 h 6253401"/>
                <a:gd name="connsiteX12" fmla="*/ 925830 w 2339340"/>
                <a:gd name="connsiteY12" fmla="*/ 877491 h 6253401"/>
                <a:gd name="connsiteX13" fmla="*/ 803910 w 2339340"/>
                <a:gd name="connsiteY13" fmla="*/ 938451 h 6253401"/>
                <a:gd name="connsiteX14" fmla="*/ 701040 w 2339340"/>
                <a:gd name="connsiteY14" fmla="*/ 965121 h 6253401"/>
                <a:gd name="connsiteX15" fmla="*/ 556260 w 2339340"/>
                <a:gd name="connsiteY15" fmla="*/ 968931 h 6253401"/>
                <a:gd name="connsiteX16" fmla="*/ 403860 w 2339340"/>
                <a:gd name="connsiteY16" fmla="*/ 1018461 h 6253401"/>
                <a:gd name="connsiteX17" fmla="*/ 320040 w 2339340"/>
                <a:gd name="connsiteY17" fmla="*/ 1102281 h 6253401"/>
                <a:gd name="connsiteX18" fmla="*/ 247650 w 2339340"/>
                <a:gd name="connsiteY18" fmla="*/ 1292781 h 6253401"/>
                <a:gd name="connsiteX19" fmla="*/ 163830 w 2339340"/>
                <a:gd name="connsiteY19" fmla="*/ 1586151 h 6253401"/>
                <a:gd name="connsiteX20" fmla="*/ 83820 w 2339340"/>
                <a:gd name="connsiteY20" fmla="*/ 1799511 h 6253401"/>
                <a:gd name="connsiteX21" fmla="*/ 72390 w 2339340"/>
                <a:gd name="connsiteY21" fmla="*/ 1978581 h 6253401"/>
                <a:gd name="connsiteX22" fmla="*/ 0 w 2339340"/>
                <a:gd name="connsiteY22" fmla="*/ 2161461 h 6253401"/>
                <a:gd name="connsiteX23" fmla="*/ 11430 w 2339340"/>
                <a:gd name="connsiteY23" fmla="*/ 2268141 h 6253401"/>
                <a:gd name="connsiteX24" fmla="*/ 106680 w 2339340"/>
                <a:gd name="connsiteY24" fmla="*/ 2443401 h 6253401"/>
                <a:gd name="connsiteX25" fmla="*/ 243840 w 2339340"/>
                <a:gd name="connsiteY25" fmla="*/ 2611041 h 6253401"/>
                <a:gd name="connsiteX26" fmla="*/ 422910 w 2339340"/>
                <a:gd name="connsiteY26" fmla="*/ 2786301 h 6253401"/>
                <a:gd name="connsiteX27" fmla="*/ 609600 w 2339340"/>
                <a:gd name="connsiteY27" fmla="*/ 2946321 h 6253401"/>
                <a:gd name="connsiteX28" fmla="*/ 703183 w 2339340"/>
                <a:gd name="connsiteY28" fmla="*/ 3078956 h 6253401"/>
                <a:gd name="connsiteX29" fmla="*/ 711517 w 2339340"/>
                <a:gd name="connsiteY29" fmla="*/ 2800827 h 6253401"/>
                <a:gd name="connsiteX30" fmla="*/ 647700 w 2339340"/>
                <a:gd name="connsiteY30" fmla="*/ 2748201 h 6253401"/>
                <a:gd name="connsiteX31" fmla="*/ 541020 w 2339340"/>
                <a:gd name="connsiteY31" fmla="*/ 2553891 h 6253401"/>
                <a:gd name="connsiteX32" fmla="*/ 487680 w 2339340"/>
                <a:gd name="connsiteY32" fmla="*/ 2443401 h 6253401"/>
                <a:gd name="connsiteX33" fmla="*/ 293370 w 2339340"/>
                <a:gd name="connsiteY33" fmla="*/ 2222421 h 6253401"/>
                <a:gd name="connsiteX34" fmla="*/ 426720 w 2339340"/>
                <a:gd name="connsiteY34" fmla="*/ 2005251 h 6253401"/>
                <a:gd name="connsiteX35" fmla="*/ 483870 w 2339340"/>
                <a:gd name="connsiteY35" fmla="*/ 1894761 h 6253401"/>
                <a:gd name="connsiteX36" fmla="*/ 544830 w 2339340"/>
                <a:gd name="connsiteY36" fmla="*/ 1658541 h 6253401"/>
                <a:gd name="connsiteX37" fmla="*/ 636270 w 2339340"/>
                <a:gd name="connsiteY37" fmla="*/ 1913811 h 6253401"/>
                <a:gd name="connsiteX38" fmla="*/ 678180 w 2339340"/>
                <a:gd name="connsiteY38" fmla="*/ 2218611 h 6253401"/>
                <a:gd name="connsiteX39" fmla="*/ 689610 w 2339340"/>
                <a:gd name="connsiteY39" fmla="*/ 2504361 h 6253401"/>
                <a:gd name="connsiteX40" fmla="*/ 712470 w 2339340"/>
                <a:gd name="connsiteY40" fmla="*/ 2778681 h 6253401"/>
                <a:gd name="connsiteX41" fmla="*/ 701040 w 2339340"/>
                <a:gd name="connsiteY41" fmla="*/ 3193971 h 6253401"/>
                <a:gd name="connsiteX42" fmla="*/ 643890 w 2339340"/>
                <a:gd name="connsiteY42" fmla="*/ 3799761 h 6253401"/>
                <a:gd name="connsiteX43" fmla="*/ 613410 w 2339340"/>
                <a:gd name="connsiteY43" fmla="*/ 4272201 h 6253401"/>
                <a:gd name="connsiteX44" fmla="*/ 689610 w 2339340"/>
                <a:gd name="connsiteY44" fmla="*/ 4634151 h 6253401"/>
                <a:gd name="connsiteX45" fmla="*/ 803910 w 2339340"/>
                <a:gd name="connsiteY45" fmla="*/ 5232321 h 6253401"/>
                <a:gd name="connsiteX46" fmla="*/ 883920 w 2339340"/>
                <a:gd name="connsiteY46" fmla="*/ 5674281 h 6253401"/>
                <a:gd name="connsiteX47" fmla="*/ 872490 w 2339340"/>
                <a:gd name="connsiteY47" fmla="*/ 5700951 h 6253401"/>
                <a:gd name="connsiteX48" fmla="*/ 693420 w 2339340"/>
                <a:gd name="connsiteY48" fmla="*/ 5910501 h 6253401"/>
                <a:gd name="connsiteX49" fmla="*/ 541020 w 2339340"/>
                <a:gd name="connsiteY49" fmla="*/ 6108621 h 6253401"/>
                <a:gd name="connsiteX50" fmla="*/ 510540 w 2339340"/>
                <a:gd name="connsiteY50" fmla="*/ 6173391 h 6253401"/>
                <a:gd name="connsiteX51" fmla="*/ 701040 w 2339340"/>
                <a:gd name="connsiteY51" fmla="*/ 6108621 h 6253401"/>
                <a:gd name="connsiteX52" fmla="*/ 830580 w 2339340"/>
                <a:gd name="connsiteY52" fmla="*/ 6081951 h 6253401"/>
                <a:gd name="connsiteX53" fmla="*/ 952500 w 2339340"/>
                <a:gd name="connsiteY53" fmla="*/ 5990511 h 6253401"/>
                <a:gd name="connsiteX54" fmla="*/ 963930 w 2339340"/>
                <a:gd name="connsiteY54" fmla="*/ 5887641 h 6253401"/>
                <a:gd name="connsiteX55" fmla="*/ 1108710 w 2339340"/>
                <a:gd name="connsiteY55" fmla="*/ 5834301 h 6253401"/>
                <a:gd name="connsiteX56" fmla="*/ 1108710 w 2339340"/>
                <a:gd name="connsiteY56" fmla="*/ 5807631 h 6253401"/>
                <a:gd name="connsiteX57" fmla="*/ 1032510 w 2339340"/>
                <a:gd name="connsiteY57" fmla="*/ 5651421 h 6253401"/>
                <a:gd name="connsiteX58" fmla="*/ 1043940 w 2339340"/>
                <a:gd name="connsiteY58" fmla="*/ 5297091 h 6253401"/>
                <a:gd name="connsiteX59" fmla="*/ 1074420 w 2339340"/>
                <a:gd name="connsiteY59" fmla="*/ 4904661 h 6253401"/>
                <a:gd name="connsiteX60" fmla="*/ 1002030 w 2339340"/>
                <a:gd name="connsiteY60" fmla="*/ 4439841 h 6253401"/>
                <a:gd name="connsiteX61" fmla="*/ 1066800 w 2339340"/>
                <a:gd name="connsiteY61" fmla="*/ 4146471 h 6253401"/>
                <a:gd name="connsiteX62" fmla="*/ 1116330 w 2339340"/>
                <a:gd name="connsiteY62" fmla="*/ 3792141 h 6253401"/>
                <a:gd name="connsiteX63" fmla="*/ 1165860 w 2339340"/>
                <a:gd name="connsiteY63" fmla="*/ 3392091 h 6253401"/>
                <a:gd name="connsiteX64" fmla="*/ 1238250 w 2339340"/>
                <a:gd name="connsiteY64" fmla="*/ 3898821 h 6253401"/>
                <a:gd name="connsiteX65" fmla="*/ 1280160 w 2339340"/>
                <a:gd name="connsiteY65" fmla="*/ 4382691 h 6253401"/>
                <a:gd name="connsiteX66" fmla="*/ 1310640 w 2339340"/>
                <a:gd name="connsiteY66" fmla="*/ 4550331 h 6253401"/>
                <a:gd name="connsiteX67" fmla="*/ 1272540 w 2339340"/>
                <a:gd name="connsiteY67" fmla="*/ 4855131 h 6253401"/>
                <a:gd name="connsiteX68" fmla="*/ 1242060 w 2339340"/>
                <a:gd name="connsiteY68" fmla="*/ 5076111 h 6253401"/>
                <a:gd name="connsiteX69" fmla="*/ 1276350 w 2339340"/>
                <a:gd name="connsiteY69" fmla="*/ 5304711 h 6253401"/>
                <a:gd name="connsiteX70" fmla="*/ 1333500 w 2339340"/>
                <a:gd name="connsiteY70" fmla="*/ 5510451 h 6253401"/>
                <a:gd name="connsiteX71" fmla="*/ 1314450 w 2339340"/>
                <a:gd name="connsiteY71" fmla="*/ 5632371 h 6253401"/>
                <a:gd name="connsiteX72" fmla="*/ 1264920 w 2339340"/>
                <a:gd name="connsiteY72" fmla="*/ 5811441 h 6253401"/>
                <a:gd name="connsiteX73" fmla="*/ 1264920 w 2339340"/>
                <a:gd name="connsiteY73" fmla="*/ 5918121 h 6253401"/>
                <a:gd name="connsiteX74" fmla="*/ 1424940 w 2339340"/>
                <a:gd name="connsiteY74" fmla="*/ 6253401 h 6253401"/>
                <a:gd name="connsiteX75" fmla="*/ 1565910 w 2339340"/>
                <a:gd name="connsiteY75" fmla="*/ 6081951 h 6253401"/>
                <a:gd name="connsiteX76" fmla="*/ 1604010 w 2339340"/>
                <a:gd name="connsiteY76" fmla="*/ 6028611 h 6253401"/>
                <a:gd name="connsiteX77" fmla="*/ 1524000 w 2339340"/>
                <a:gd name="connsiteY77" fmla="*/ 5860971 h 6253401"/>
                <a:gd name="connsiteX78" fmla="*/ 1466850 w 2339340"/>
                <a:gd name="connsiteY78" fmla="*/ 5735241 h 6253401"/>
                <a:gd name="connsiteX79" fmla="*/ 1440180 w 2339340"/>
                <a:gd name="connsiteY79" fmla="*/ 5655231 h 6253401"/>
                <a:gd name="connsiteX80" fmla="*/ 1546860 w 2339340"/>
                <a:gd name="connsiteY80" fmla="*/ 5095161 h 6253401"/>
                <a:gd name="connsiteX81" fmla="*/ 1600200 w 2339340"/>
                <a:gd name="connsiteY81" fmla="*/ 4523661 h 6253401"/>
                <a:gd name="connsiteX82" fmla="*/ 1684020 w 2339340"/>
                <a:gd name="connsiteY82" fmla="*/ 4043601 h 6253401"/>
                <a:gd name="connsiteX83" fmla="*/ 1703070 w 2339340"/>
                <a:gd name="connsiteY83" fmla="*/ 3704511 h 6253401"/>
                <a:gd name="connsiteX84" fmla="*/ 1673305 w 2339340"/>
                <a:gd name="connsiteY84" fmla="*/ 3099436 h 6253401"/>
                <a:gd name="connsiteX85" fmla="*/ 1630680 w 2339340"/>
                <a:gd name="connsiteY85" fmla="*/ 2885361 h 6253401"/>
                <a:gd name="connsiteX86" fmla="*/ 1607820 w 2339340"/>
                <a:gd name="connsiteY86" fmla="*/ 2767251 h 6253401"/>
                <a:gd name="connsiteX87" fmla="*/ 1584960 w 2339340"/>
                <a:gd name="connsiteY87" fmla="*/ 2439591 h 6253401"/>
                <a:gd name="connsiteX88" fmla="*/ 1584960 w 2339340"/>
                <a:gd name="connsiteY88" fmla="*/ 2089071 h 6253401"/>
                <a:gd name="connsiteX89" fmla="*/ 1619250 w 2339340"/>
                <a:gd name="connsiteY89" fmla="*/ 1788081 h 6253401"/>
                <a:gd name="connsiteX90" fmla="*/ 1691640 w 2339340"/>
                <a:gd name="connsiteY90" fmla="*/ 1517571 h 6253401"/>
                <a:gd name="connsiteX91" fmla="*/ 1954530 w 2339340"/>
                <a:gd name="connsiteY91" fmla="*/ 1940481 h 6253401"/>
                <a:gd name="connsiteX92" fmla="*/ 2045970 w 2339340"/>
                <a:gd name="connsiteY92" fmla="*/ 2062401 h 6253401"/>
                <a:gd name="connsiteX93" fmla="*/ 1840230 w 2339340"/>
                <a:gd name="connsiteY93" fmla="*/ 2374821 h 6253401"/>
                <a:gd name="connsiteX94" fmla="*/ 1729740 w 2339340"/>
                <a:gd name="connsiteY94" fmla="*/ 2561511 h 6253401"/>
                <a:gd name="connsiteX95" fmla="*/ 1672590 w 2339340"/>
                <a:gd name="connsiteY95" fmla="*/ 2691051 h 6253401"/>
                <a:gd name="connsiteX96" fmla="*/ 1606391 w 2339340"/>
                <a:gd name="connsiteY96" fmla="*/ 2762727 h 6253401"/>
                <a:gd name="connsiteX97" fmla="*/ 1658302 w 2339340"/>
                <a:gd name="connsiteY97" fmla="*/ 3027046 h 6253401"/>
                <a:gd name="connsiteX98" fmla="*/ 1729740 w 2339340"/>
                <a:gd name="connsiteY98" fmla="*/ 2908221 h 6253401"/>
                <a:gd name="connsiteX99" fmla="*/ 1927860 w 2339340"/>
                <a:gd name="connsiteY99" fmla="*/ 2706291 h 6253401"/>
                <a:gd name="connsiteX100" fmla="*/ 2065020 w 2339340"/>
                <a:gd name="connsiteY100" fmla="*/ 2565321 h 6253401"/>
                <a:gd name="connsiteX101" fmla="*/ 2202180 w 2339340"/>
                <a:gd name="connsiteY101" fmla="*/ 2355771 h 6253401"/>
                <a:gd name="connsiteX102" fmla="*/ 2339340 w 2339340"/>
                <a:gd name="connsiteY102" fmla="*/ 2066211 h 6253401"/>
                <a:gd name="connsiteX103" fmla="*/ 2293620 w 2339340"/>
                <a:gd name="connsiteY103" fmla="*/ 1974771 h 6253401"/>
                <a:gd name="connsiteX104" fmla="*/ 2232660 w 2339340"/>
                <a:gd name="connsiteY104" fmla="*/ 1769031 h 6253401"/>
                <a:gd name="connsiteX105" fmla="*/ 2175510 w 2339340"/>
                <a:gd name="connsiteY105" fmla="*/ 1582341 h 6253401"/>
                <a:gd name="connsiteX106" fmla="*/ 2065020 w 2339340"/>
                <a:gd name="connsiteY106" fmla="*/ 1368981 h 6253401"/>
                <a:gd name="connsiteX107" fmla="*/ 1958340 w 2339340"/>
                <a:gd name="connsiteY107" fmla="*/ 1186101 h 6253401"/>
                <a:gd name="connsiteX108" fmla="*/ 1878330 w 2339340"/>
                <a:gd name="connsiteY108" fmla="*/ 1060371 h 6253401"/>
                <a:gd name="connsiteX109" fmla="*/ 1752600 w 2339340"/>
                <a:gd name="connsiteY109" fmla="*/ 991791 h 6253401"/>
                <a:gd name="connsiteX110" fmla="*/ 1645920 w 2339340"/>
                <a:gd name="connsiteY110" fmla="*/ 972741 h 6253401"/>
                <a:gd name="connsiteX111" fmla="*/ 1546860 w 2339340"/>
                <a:gd name="connsiteY111" fmla="*/ 938451 h 6253401"/>
                <a:gd name="connsiteX112" fmla="*/ 1276350 w 2339340"/>
                <a:gd name="connsiteY112" fmla="*/ 877491 h 6253401"/>
                <a:gd name="connsiteX113" fmla="*/ 1257300 w 2339340"/>
                <a:gd name="connsiteY113" fmla="*/ 755571 h 6253401"/>
                <a:gd name="connsiteX114" fmla="*/ 1325880 w 2339340"/>
                <a:gd name="connsiteY114" fmla="*/ 610791 h 6253401"/>
                <a:gd name="connsiteX115" fmla="*/ 1363980 w 2339340"/>
                <a:gd name="connsiteY115" fmla="*/ 553641 h 6253401"/>
                <a:gd name="connsiteX116" fmla="*/ 1352550 w 2339340"/>
                <a:gd name="connsiteY116" fmla="*/ 454581 h 6253401"/>
                <a:gd name="connsiteX117" fmla="*/ 1348740 w 2339340"/>
                <a:gd name="connsiteY117" fmla="*/ 325041 h 6253401"/>
                <a:gd name="connsiteX118" fmla="*/ 1311592 w 2339340"/>
                <a:gd name="connsiteY118" fmla="*/ 99775 h 6253401"/>
                <a:gd name="connsiteX119" fmla="*/ 1188720 w 2339340"/>
                <a:gd name="connsiteY119" fmla="*/ 54531 h 6253401"/>
                <a:gd name="connsiteX120" fmla="*/ 1143000 w 2339340"/>
                <a:gd name="connsiteY120" fmla="*/ 27861 h 6253401"/>
                <a:gd name="connsiteX121" fmla="*/ 1077992 w 2339340"/>
                <a:gd name="connsiteY121" fmla="*/ 0 h 6253401"/>
                <a:gd name="connsiteX0" fmla="*/ 1077992 w 2339340"/>
                <a:gd name="connsiteY0" fmla="*/ 0 h 6253401"/>
                <a:gd name="connsiteX1" fmla="*/ 970359 w 2339340"/>
                <a:gd name="connsiteY1" fmla="*/ 77867 h 6253401"/>
                <a:gd name="connsiteX2" fmla="*/ 967740 w 2339340"/>
                <a:gd name="connsiteY2" fmla="*/ 16431 h 6253401"/>
                <a:gd name="connsiteX3" fmla="*/ 872490 w 2339340"/>
                <a:gd name="connsiteY3" fmla="*/ 138351 h 6253401"/>
                <a:gd name="connsiteX4" fmla="*/ 849630 w 2339340"/>
                <a:gd name="connsiteY4" fmla="*/ 103347 h 6253401"/>
                <a:gd name="connsiteX5" fmla="*/ 804863 w 2339340"/>
                <a:gd name="connsiteY5" fmla="*/ 232886 h 6253401"/>
                <a:gd name="connsiteX6" fmla="*/ 782955 w 2339340"/>
                <a:gd name="connsiteY6" fmla="*/ 466725 h 6253401"/>
                <a:gd name="connsiteX7" fmla="*/ 754380 w 2339340"/>
                <a:gd name="connsiteY7" fmla="*/ 481251 h 6253401"/>
                <a:gd name="connsiteX8" fmla="*/ 781050 w 2339340"/>
                <a:gd name="connsiteY8" fmla="*/ 565071 h 6253401"/>
                <a:gd name="connsiteX9" fmla="*/ 822960 w 2339340"/>
                <a:gd name="connsiteY9" fmla="*/ 641271 h 6253401"/>
                <a:gd name="connsiteX10" fmla="*/ 887730 w 2339340"/>
                <a:gd name="connsiteY10" fmla="*/ 706041 h 6253401"/>
                <a:gd name="connsiteX11" fmla="*/ 925830 w 2339340"/>
                <a:gd name="connsiteY11" fmla="*/ 786051 h 6253401"/>
                <a:gd name="connsiteX12" fmla="*/ 925830 w 2339340"/>
                <a:gd name="connsiteY12" fmla="*/ 877491 h 6253401"/>
                <a:gd name="connsiteX13" fmla="*/ 803910 w 2339340"/>
                <a:gd name="connsiteY13" fmla="*/ 938451 h 6253401"/>
                <a:gd name="connsiteX14" fmla="*/ 701040 w 2339340"/>
                <a:gd name="connsiteY14" fmla="*/ 965121 h 6253401"/>
                <a:gd name="connsiteX15" fmla="*/ 556260 w 2339340"/>
                <a:gd name="connsiteY15" fmla="*/ 968931 h 6253401"/>
                <a:gd name="connsiteX16" fmla="*/ 403860 w 2339340"/>
                <a:gd name="connsiteY16" fmla="*/ 1018461 h 6253401"/>
                <a:gd name="connsiteX17" fmla="*/ 320040 w 2339340"/>
                <a:gd name="connsiteY17" fmla="*/ 1102281 h 6253401"/>
                <a:gd name="connsiteX18" fmla="*/ 247650 w 2339340"/>
                <a:gd name="connsiteY18" fmla="*/ 1292781 h 6253401"/>
                <a:gd name="connsiteX19" fmla="*/ 163830 w 2339340"/>
                <a:gd name="connsiteY19" fmla="*/ 1586151 h 6253401"/>
                <a:gd name="connsiteX20" fmla="*/ 83820 w 2339340"/>
                <a:gd name="connsiteY20" fmla="*/ 1799511 h 6253401"/>
                <a:gd name="connsiteX21" fmla="*/ 72390 w 2339340"/>
                <a:gd name="connsiteY21" fmla="*/ 1978581 h 6253401"/>
                <a:gd name="connsiteX22" fmla="*/ 0 w 2339340"/>
                <a:gd name="connsiteY22" fmla="*/ 2161461 h 6253401"/>
                <a:gd name="connsiteX23" fmla="*/ 11430 w 2339340"/>
                <a:gd name="connsiteY23" fmla="*/ 2268141 h 6253401"/>
                <a:gd name="connsiteX24" fmla="*/ 106680 w 2339340"/>
                <a:gd name="connsiteY24" fmla="*/ 2443401 h 6253401"/>
                <a:gd name="connsiteX25" fmla="*/ 243840 w 2339340"/>
                <a:gd name="connsiteY25" fmla="*/ 2611041 h 6253401"/>
                <a:gd name="connsiteX26" fmla="*/ 422910 w 2339340"/>
                <a:gd name="connsiteY26" fmla="*/ 2786301 h 6253401"/>
                <a:gd name="connsiteX27" fmla="*/ 609600 w 2339340"/>
                <a:gd name="connsiteY27" fmla="*/ 2946321 h 6253401"/>
                <a:gd name="connsiteX28" fmla="*/ 703183 w 2339340"/>
                <a:gd name="connsiteY28" fmla="*/ 3078956 h 6253401"/>
                <a:gd name="connsiteX29" fmla="*/ 711517 w 2339340"/>
                <a:gd name="connsiteY29" fmla="*/ 2800827 h 6253401"/>
                <a:gd name="connsiteX30" fmla="*/ 647700 w 2339340"/>
                <a:gd name="connsiteY30" fmla="*/ 2748201 h 6253401"/>
                <a:gd name="connsiteX31" fmla="*/ 541020 w 2339340"/>
                <a:gd name="connsiteY31" fmla="*/ 2553891 h 6253401"/>
                <a:gd name="connsiteX32" fmla="*/ 487680 w 2339340"/>
                <a:gd name="connsiteY32" fmla="*/ 2443401 h 6253401"/>
                <a:gd name="connsiteX33" fmla="*/ 293370 w 2339340"/>
                <a:gd name="connsiteY33" fmla="*/ 2222421 h 6253401"/>
                <a:gd name="connsiteX34" fmla="*/ 426720 w 2339340"/>
                <a:gd name="connsiteY34" fmla="*/ 2005251 h 6253401"/>
                <a:gd name="connsiteX35" fmla="*/ 483870 w 2339340"/>
                <a:gd name="connsiteY35" fmla="*/ 1894761 h 6253401"/>
                <a:gd name="connsiteX36" fmla="*/ 544830 w 2339340"/>
                <a:gd name="connsiteY36" fmla="*/ 1658541 h 6253401"/>
                <a:gd name="connsiteX37" fmla="*/ 636270 w 2339340"/>
                <a:gd name="connsiteY37" fmla="*/ 1913811 h 6253401"/>
                <a:gd name="connsiteX38" fmla="*/ 678180 w 2339340"/>
                <a:gd name="connsiteY38" fmla="*/ 2218611 h 6253401"/>
                <a:gd name="connsiteX39" fmla="*/ 689610 w 2339340"/>
                <a:gd name="connsiteY39" fmla="*/ 2504361 h 6253401"/>
                <a:gd name="connsiteX40" fmla="*/ 712470 w 2339340"/>
                <a:gd name="connsiteY40" fmla="*/ 2778681 h 6253401"/>
                <a:gd name="connsiteX41" fmla="*/ 701040 w 2339340"/>
                <a:gd name="connsiteY41" fmla="*/ 3193971 h 6253401"/>
                <a:gd name="connsiteX42" fmla="*/ 643890 w 2339340"/>
                <a:gd name="connsiteY42" fmla="*/ 3799761 h 6253401"/>
                <a:gd name="connsiteX43" fmla="*/ 613410 w 2339340"/>
                <a:gd name="connsiteY43" fmla="*/ 4272201 h 6253401"/>
                <a:gd name="connsiteX44" fmla="*/ 689610 w 2339340"/>
                <a:gd name="connsiteY44" fmla="*/ 4634151 h 6253401"/>
                <a:gd name="connsiteX45" fmla="*/ 803910 w 2339340"/>
                <a:gd name="connsiteY45" fmla="*/ 5232321 h 6253401"/>
                <a:gd name="connsiteX46" fmla="*/ 883920 w 2339340"/>
                <a:gd name="connsiteY46" fmla="*/ 5674281 h 6253401"/>
                <a:gd name="connsiteX47" fmla="*/ 872490 w 2339340"/>
                <a:gd name="connsiteY47" fmla="*/ 5700951 h 6253401"/>
                <a:gd name="connsiteX48" fmla="*/ 693420 w 2339340"/>
                <a:gd name="connsiteY48" fmla="*/ 5910501 h 6253401"/>
                <a:gd name="connsiteX49" fmla="*/ 541020 w 2339340"/>
                <a:gd name="connsiteY49" fmla="*/ 6108621 h 6253401"/>
                <a:gd name="connsiteX50" fmla="*/ 510540 w 2339340"/>
                <a:gd name="connsiteY50" fmla="*/ 6173391 h 6253401"/>
                <a:gd name="connsiteX51" fmla="*/ 701040 w 2339340"/>
                <a:gd name="connsiteY51" fmla="*/ 6108621 h 6253401"/>
                <a:gd name="connsiteX52" fmla="*/ 830580 w 2339340"/>
                <a:gd name="connsiteY52" fmla="*/ 6081951 h 6253401"/>
                <a:gd name="connsiteX53" fmla="*/ 952500 w 2339340"/>
                <a:gd name="connsiteY53" fmla="*/ 5990511 h 6253401"/>
                <a:gd name="connsiteX54" fmla="*/ 963930 w 2339340"/>
                <a:gd name="connsiteY54" fmla="*/ 5887641 h 6253401"/>
                <a:gd name="connsiteX55" fmla="*/ 1108710 w 2339340"/>
                <a:gd name="connsiteY55" fmla="*/ 5834301 h 6253401"/>
                <a:gd name="connsiteX56" fmla="*/ 1108710 w 2339340"/>
                <a:gd name="connsiteY56" fmla="*/ 5807631 h 6253401"/>
                <a:gd name="connsiteX57" fmla="*/ 1032510 w 2339340"/>
                <a:gd name="connsiteY57" fmla="*/ 5651421 h 6253401"/>
                <a:gd name="connsiteX58" fmla="*/ 1043940 w 2339340"/>
                <a:gd name="connsiteY58" fmla="*/ 5297091 h 6253401"/>
                <a:gd name="connsiteX59" fmla="*/ 1074420 w 2339340"/>
                <a:gd name="connsiteY59" fmla="*/ 4904661 h 6253401"/>
                <a:gd name="connsiteX60" fmla="*/ 1002030 w 2339340"/>
                <a:gd name="connsiteY60" fmla="*/ 4439841 h 6253401"/>
                <a:gd name="connsiteX61" fmla="*/ 1066800 w 2339340"/>
                <a:gd name="connsiteY61" fmla="*/ 4146471 h 6253401"/>
                <a:gd name="connsiteX62" fmla="*/ 1116330 w 2339340"/>
                <a:gd name="connsiteY62" fmla="*/ 3792141 h 6253401"/>
                <a:gd name="connsiteX63" fmla="*/ 1165860 w 2339340"/>
                <a:gd name="connsiteY63" fmla="*/ 3392091 h 6253401"/>
                <a:gd name="connsiteX64" fmla="*/ 1238250 w 2339340"/>
                <a:gd name="connsiteY64" fmla="*/ 3898821 h 6253401"/>
                <a:gd name="connsiteX65" fmla="*/ 1280160 w 2339340"/>
                <a:gd name="connsiteY65" fmla="*/ 4382691 h 6253401"/>
                <a:gd name="connsiteX66" fmla="*/ 1310640 w 2339340"/>
                <a:gd name="connsiteY66" fmla="*/ 4550331 h 6253401"/>
                <a:gd name="connsiteX67" fmla="*/ 1272540 w 2339340"/>
                <a:gd name="connsiteY67" fmla="*/ 4855131 h 6253401"/>
                <a:gd name="connsiteX68" fmla="*/ 1242060 w 2339340"/>
                <a:gd name="connsiteY68" fmla="*/ 5076111 h 6253401"/>
                <a:gd name="connsiteX69" fmla="*/ 1276350 w 2339340"/>
                <a:gd name="connsiteY69" fmla="*/ 5304711 h 6253401"/>
                <a:gd name="connsiteX70" fmla="*/ 1333500 w 2339340"/>
                <a:gd name="connsiteY70" fmla="*/ 5510451 h 6253401"/>
                <a:gd name="connsiteX71" fmla="*/ 1314450 w 2339340"/>
                <a:gd name="connsiteY71" fmla="*/ 5632371 h 6253401"/>
                <a:gd name="connsiteX72" fmla="*/ 1264920 w 2339340"/>
                <a:gd name="connsiteY72" fmla="*/ 5811441 h 6253401"/>
                <a:gd name="connsiteX73" fmla="*/ 1264920 w 2339340"/>
                <a:gd name="connsiteY73" fmla="*/ 5918121 h 6253401"/>
                <a:gd name="connsiteX74" fmla="*/ 1424940 w 2339340"/>
                <a:gd name="connsiteY74" fmla="*/ 6253401 h 6253401"/>
                <a:gd name="connsiteX75" fmla="*/ 1565910 w 2339340"/>
                <a:gd name="connsiteY75" fmla="*/ 6081951 h 6253401"/>
                <a:gd name="connsiteX76" fmla="*/ 1604010 w 2339340"/>
                <a:gd name="connsiteY76" fmla="*/ 6028611 h 6253401"/>
                <a:gd name="connsiteX77" fmla="*/ 1524000 w 2339340"/>
                <a:gd name="connsiteY77" fmla="*/ 5860971 h 6253401"/>
                <a:gd name="connsiteX78" fmla="*/ 1466850 w 2339340"/>
                <a:gd name="connsiteY78" fmla="*/ 5735241 h 6253401"/>
                <a:gd name="connsiteX79" fmla="*/ 1440180 w 2339340"/>
                <a:gd name="connsiteY79" fmla="*/ 5655231 h 6253401"/>
                <a:gd name="connsiteX80" fmla="*/ 1546860 w 2339340"/>
                <a:gd name="connsiteY80" fmla="*/ 5095161 h 6253401"/>
                <a:gd name="connsiteX81" fmla="*/ 1600200 w 2339340"/>
                <a:gd name="connsiteY81" fmla="*/ 4523661 h 6253401"/>
                <a:gd name="connsiteX82" fmla="*/ 1684020 w 2339340"/>
                <a:gd name="connsiteY82" fmla="*/ 4043601 h 6253401"/>
                <a:gd name="connsiteX83" fmla="*/ 1703070 w 2339340"/>
                <a:gd name="connsiteY83" fmla="*/ 3704511 h 6253401"/>
                <a:gd name="connsiteX84" fmla="*/ 1673305 w 2339340"/>
                <a:gd name="connsiteY84" fmla="*/ 3099436 h 6253401"/>
                <a:gd name="connsiteX85" fmla="*/ 1630680 w 2339340"/>
                <a:gd name="connsiteY85" fmla="*/ 2885361 h 6253401"/>
                <a:gd name="connsiteX86" fmla="*/ 1607820 w 2339340"/>
                <a:gd name="connsiteY86" fmla="*/ 2767251 h 6253401"/>
                <a:gd name="connsiteX87" fmla="*/ 1584960 w 2339340"/>
                <a:gd name="connsiteY87" fmla="*/ 2439591 h 6253401"/>
                <a:gd name="connsiteX88" fmla="*/ 1584960 w 2339340"/>
                <a:gd name="connsiteY88" fmla="*/ 2089071 h 6253401"/>
                <a:gd name="connsiteX89" fmla="*/ 1619250 w 2339340"/>
                <a:gd name="connsiteY89" fmla="*/ 1788081 h 6253401"/>
                <a:gd name="connsiteX90" fmla="*/ 1691640 w 2339340"/>
                <a:gd name="connsiteY90" fmla="*/ 1517571 h 6253401"/>
                <a:gd name="connsiteX91" fmla="*/ 1954530 w 2339340"/>
                <a:gd name="connsiteY91" fmla="*/ 1940481 h 6253401"/>
                <a:gd name="connsiteX92" fmla="*/ 2045970 w 2339340"/>
                <a:gd name="connsiteY92" fmla="*/ 2062401 h 6253401"/>
                <a:gd name="connsiteX93" fmla="*/ 1840230 w 2339340"/>
                <a:gd name="connsiteY93" fmla="*/ 2374821 h 6253401"/>
                <a:gd name="connsiteX94" fmla="*/ 1729740 w 2339340"/>
                <a:gd name="connsiteY94" fmla="*/ 2561511 h 6253401"/>
                <a:gd name="connsiteX95" fmla="*/ 1672590 w 2339340"/>
                <a:gd name="connsiteY95" fmla="*/ 2691051 h 6253401"/>
                <a:gd name="connsiteX96" fmla="*/ 1606391 w 2339340"/>
                <a:gd name="connsiteY96" fmla="*/ 2762727 h 6253401"/>
                <a:gd name="connsiteX97" fmla="*/ 1658302 w 2339340"/>
                <a:gd name="connsiteY97" fmla="*/ 3027046 h 6253401"/>
                <a:gd name="connsiteX98" fmla="*/ 1729740 w 2339340"/>
                <a:gd name="connsiteY98" fmla="*/ 2908221 h 6253401"/>
                <a:gd name="connsiteX99" fmla="*/ 1927860 w 2339340"/>
                <a:gd name="connsiteY99" fmla="*/ 2706291 h 6253401"/>
                <a:gd name="connsiteX100" fmla="*/ 2065020 w 2339340"/>
                <a:gd name="connsiteY100" fmla="*/ 2565321 h 6253401"/>
                <a:gd name="connsiteX101" fmla="*/ 2202180 w 2339340"/>
                <a:gd name="connsiteY101" fmla="*/ 2355771 h 6253401"/>
                <a:gd name="connsiteX102" fmla="*/ 2339340 w 2339340"/>
                <a:gd name="connsiteY102" fmla="*/ 2066211 h 6253401"/>
                <a:gd name="connsiteX103" fmla="*/ 2293620 w 2339340"/>
                <a:gd name="connsiteY103" fmla="*/ 1974771 h 6253401"/>
                <a:gd name="connsiteX104" fmla="*/ 2232660 w 2339340"/>
                <a:gd name="connsiteY104" fmla="*/ 1769031 h 6253401"/>
                <a:gd name="connsiteX105" fmla="*/ 2175510 w 2339340"/>
                <a:gd name="connsiteY105" fmla="*/ 1582341 h 6253401"/>
                <a:gd name="connsiteX106" fmla="*/ 2065020 w 2339340"/>
                <a:gd name="connsiteY106" fmla="*/ 1368981 h 6253401"/>
                <a:gd name="connsiteX107" fmla="*/ 1958340 w 2339340"/>
                <a:gd name="connsiteY107" fmla="*/ 1186101 h 6253401"/>
                <a:gd name="connsiteX108" fmla="*/ 1878330 w 2339340"/>
                <a:gd name="connsiteY108" fmla="*/ 1060371 h 6253401"/>
                <a:gd name="connsiteX109" fmla="*/ 1752600 w 2339340"/>
                <a:gd name="connsiteY109" fmla="*/ 991791 h 6253401"/>
                <a:gd name="connsiteX110" fmla="*/ 1645920 w 2339340"/>
                <a:gd name="connsiteY110" fmla="*/ 972741 h 6253401"/>
                <a:gd name="connsiteX111" fmla="*/ 1546860 w 2339340"/>
                <a:gd name="connsiteY111" fmla="*/ 938451 h 6253401"/>
                <a:gd name="connsiteX112" fmla="*/ 1276350 w 2339340"/>
                <a:gd name="connsiteY112" fmla="*/ 877491 h 6253401"/>
                <a:gd name="connsiteX113" fmla="*/ 1257300 w 2339340"/>
                <a:gd name="connsiteY113" fmla="*/ 755571 h 6253401"/>
                <a:gd name="connsiteX114" fmla="*/ 1325880 w 2339340"/>
                <a:gd name="connsiteY114" fmla="*/ 610791 h 6253401"/>
                <a:gd name="connsiteX115" fmla="*/ 1363980 w 2339340"/>
                <a:gd name="connsiteY115" fmla="*/ 553641 h 6253401"/>
                <a:gd name="connsiteX116" fmla="*/ 1352550 w 2339340"/>
                <a:gd name="connsiteY116" fmla="*/ 454581 h 6253401"/>
                <a:gd name="connsiteX117" fmla="*/ 1359455 w 2339340"/>
                <a:gd name="connsiteY117" fmla="*/ 267891 h 6253401"/>
                <a:gd name="connsiteX118" fmla="*/ 1311592 w 2339340"/>
                <a:gd name="connsiteY118" fmla="*/ 99775 h 6253401"/>
                <a:gd name="connsiteX119" fmla="*/ 1188720 w 2339340"/>
                <a:gd name="connsiteY119" fmla="*/ 54531 h 6253401"/>
                <a:gd name="connsiteX120" fmla="*/ 1143000 w 2339340"/>
                <a:gd name="connsiteY120" fmla="*/ 27861 h 6253401"/>
                <a:gd name="connsiteX121" fmla="*/ 1077992 w 2339340"/>
                <a:gd name="connsiteY121" fmla="*/ 0 h 6253401"/>
                <a:gd name="connsiteX0" fmla="*/ 1077992 w 2339340"/>
                <a:gd name="connsiteY0" fmla="*/ 0 h 6253401"/>
                <a:gd name="connsiteX1" fmla="*/ 970359 w 2339340"/>
                <a:gd name="connsiteY1" fmla="*/ 77867 h 6253401"/>
                <a:gd name="connsiteX2" fmla="*/ 967740 w 2339340"/>
                <a:gd name="connsiteY2" fmla="*/ 16431 h 6253401"/>
                <a:gd name="connsiteX3" fmla="*/ 872490 w 2339340"/>
                <a:gd name="connsiteY3" fmla="*/ 138351 h 6253401"/>
                <a:gd name="connsiteX4" fmla="*/ 849630 w 2339340"/>
                <a:gd name="connsiteY4" fmla="*/ 103347 h 6253401"/>
                <a:gd name="connsiteX5" fmla="*/ 804863 w 2339340"/>
                <a:gd name="connsiteY5" fmla="*/ 232886 h 6253401"/>
                <a:gd name="connsiteX6" fmla="*/ 782955 w 2339340"/>
                <a:gd name="connsiteY6" fmla="*/ 466725 h 6253401"/>
                <a:gd name="connsiteX7" fmla="*/ 754380 w 2339340"/>
                <a:gd name="connsiteY7" fmla="*/ 481251 h 6253401"/>
                <a:gd name="connsiteX8" fmla="*/ 781050 w 2339340"/>
                <a:gd name="connsiteY8" fmla="*/ 565071 h 6253401"/>
                <a:gd name="connsiteX9" fmla="*/ 822960 w 2339340"/>
                <a:gd name="connsiteY9" fmla="*/ 641271 h 6253401"/>
                <a:gd name="connsiteX10" fmla="*/ 887730 w 2339340"/>
                <a:gd name="connsiteY10" fmla="*/ 706041 h 6253401"/>
                <a:gd name="connsiteX11" fmla="*/ 925830 w 2339340"/>
                <a:gd name="connsiteY11" fmla="*/ 786051 h 6253401"/>
                <a:gd name="connsiteX12" fmla="*/ 925830 w 2339340"/>
                <a:gd name="connsiteY12" fmla="*/ 877491 h 6253401"/>
                <a:gd name="connsiteX13" fmla="*/ 803910 w 2339340"/>
                <a:gd name="connsiteY13" fmla="*/ 938451 h 6253401"/>
                <a:gd name="connsiteX14" fmla="*/ 701040 w 2339340"/>
                <a:gd name="connsiteY14" fmla="*/ 965121 h 6253401"/>
                <a:gd name="connsiteX15" fmla="*/ 556260 w 2339340"/>
                <a:gd name="connsiteY15" fmla="*/ 968931 h 6253401"/>
                <a:gd name="connsiteX16" fmla="*/ 403860 w 2339340"/>
                <a:gd name="connsiteY16" fmla="*/ 1018461 h 6253401"/>
                <a:gd name="connsiteX17" fmla="*/ 320040 w 2339340"/>
                <a:gd name="connsiteY17" fmla="*/ 1102281 h 6253401"/>
                <a:gd name="connsiteX18" fmla="*/ 247650 w 2339340"/>
                <a:gd name="connsiteY18" fmla="*/ 1292781 h 6253401"/>
                <a:gd name="connsiteX19" fmla="*/ 163830 w 2339340"/>
                <a:gd name="connsiteY19" fmla="*/ 1586151 h 6253401"/>
                <a:gd name="connsiteX20" fmla="*/ 83820 w 2339340"/>
                <a:gd name="connsiteY20" fmla="*/ 1799511 h 6253401"/>
                <a:gd name="connsiteX21" fmla="*/ 72390 w 2339340"/>
                <a:gd name="connsiteY21" fmla="*/ 1978581 h 6253401"/>
                <a:gd name="connsiteX22" fmla="*/ 0 w 2339340"/>
                <a:gd name="connsiteY22" fmla="*/ 2161461 h 6253401"/>
                <a:gd name="connsiteX23" fmla="*/ 11430 w 2339340"/>
                <a:gd name="connsiteY23" fmla="*/ 2268141 h 6253401"/>
                <a:gd name="connsiteX24" fmla="*/ 106680 w 2339340"/>
                <a:gd name="connsiteY24" fmla="*/ 2443401 h 6253401"/>
                <a:gd name="connsiteX25" fmla="*/ 243840 w 2339340"/>
                <a:gd name="connsiteY25" fmla="*/ 2611041 h 6253401"/>
                <a:gd name="connsiteX26" fmla="*/ 422910 w 2339340"/>
                <a:gd name="connsiteY26" fmla="*/ 2786301 h 6253401"/>
                <a:gd name="connsiteX27" fmla="*/ 609600 w 2339340"/>
                <a:gd name="connsiteY27" fmla="*/ 2946321 h 6253401"/>
                <a:gd name="connsiteX28" fmla="*/ 703183 w 2339340"/>
                <a:gd name="connsiteY28" fmla="*/ 3078956 h 6253401"/>
                <a:gd name="connsiteX29" fmla="*/ 711517 w 2339340"/>
                <a:gd name="connsiteY29" fmla="*/ 2800827 h 6253401"/>
                <a:gd name="connsiteX30" fmla="*/ 647700 w 2339340"/>
                <a:gd name="connsiteY30" fmla="*/ 2748201 h 6253401"/>
                <a:gd name="connsiteX31" fmla="*/ 541020 w 2339340"/>
                <a:gd name="connsiteY31" fmla="*/ 2553891 h 6253401"/>
                <a:gd name="connsiteX32" fmla="*/ 487680 w 2339340"/>
                <a:gd name="connsiteY32" fmla="*/ 2443401 h 6253401"/>
                <a:gd name="connsiteX33" fmla="*/ 293370 w 2339340"/>
                <a:gd name="connsiteY33" fmla="*/ 2222421 h 6253401"/>
                <a:gd name="connsiteX34" fmla="*/ 426720 w 2339340"/>
                <a:gd name="connsiteY34" fmla="*/ 2005251 h 6253401"/>
                <a:gd name="connsiteX35" fmla="*/ 483870 w 2339340"/>
                <a:gd name="connsiteY35" fmla="*/ 1894761 h 6253401"/>
                <a:gd name="connsiteX36" fmla="*/ 544830 w 2339340"/>
                <a:gd name="connsiteY36" fmla="*/ 1658541 h 6253401"/>
                <a:gd name="connsiteX37" fmla="*/ 636270 w 2339340"/>
                <a:gd name="connsiteY37" fmla="*/ 1913811 h 6253401"/>
                <a:gd name="connsiteX38" fmla="*/ 678180 w 2339340"/>
                <a:gd name="connsiteY38" fmla="*/ 2218611 h 6253401"/>
                <a:gd name="connsiteX39" fmla="*/ 689610 w 2339340"/>
                <a:gd name="connsiteY39" fmla="*/ 2504361 h 6253401"/>
                <a:gd name="connsiteX40" fmla="*/ 712470 w 2339340"/>
                <a:gd name="connsiteY40" fmla="*/ 2778681 h 6253401"/>
                <a:gd name="connsiteX41" fmla="*/ 701040 w 2339340"/>
                <a:gd name="connsiteY41" fmla="*/ 3193971 h 6253401"/>
                <a:gd name="connsiteX42" fmla="*/ 643890 w 2339340"/>
                <a:gd name="connsiteY42" fmla="*/ 3799761 h 6253401"/>
                <a:gd name="connsiteX43" fmla="*/ 613410 w 2339340"/>
                <a:gd name="connsiteY43" fmla="*/ 4272201 h 6253401"/>
                <a:gd name="connsiteX44" fmla="*/ 689610 w 2339340"/>
                <a:gd name="connsiteY44" fmla="*/ 4634151 h 6253401"/>
                <a:gd name="connsiteX45" fmla="*/ 803910 w 2339340"/>
                <a:gd name="connsiteY45" fmla="*/ 5232321 h 6253401"/>
                <a:gd name="connsiteX46" fmla="*/ 883920 w 2339340"/>
                <a:gd name="connsiteY46" fmla="*/ 5674281 h 6253401"/>
                <a:gd name="connsiteX47" fmla="*/ 872490 w 2339340"/>
                <a:gd name="connsiteY47" fmla="*/ 5700951 h 6253401"/>
                <a:gd name="connsiteX48" fmla="*/ 693420 w 2339340"/>
                <a:gd name="connsiteY48" fmla="*/ 5910501 h 6253401"/>
                <a:gd name="connsiteX49" fmla="*/ 541020 w 2339340"/>
                <a:gd name="connsiteY49" fmla="*/ 6108621 h 6253401"/>
                <a:gd name="connsiteX50" fmla="*/ 510540 w 2339340"/>
                <a:gd name="connsiteY50" fmla="*/ 6173391 h 6253401"/>
                <a:gd name="connsiteX51" fmla="*/ 701040 w 2339340"/>
                <a:gd name="connsiteY51" fmla="*/ 6108621 h 6253401"/>
                <a:gd name="connsiteX52" fmla="*/ 830580 w 2339340"/>
                <a:gd name="connsiteY52" fmla="*/ 6081951 h 6253401"/>
                <a:gd name="connsiteX53" fmla="*/ 952500 w 2339340"/>
                <a:gd name="connsiteY53" fmla="*/ 5990511 h 6253401"/>
                <a:gd name="connsiteX54" fmla="*/ 963930 w 2339340"/>
                <a:gd name="connsiteY54" fmla="*/ 5887641 h 6253401"/>
                <a:gd name="connsiteX55" fmla="*/ 1108710 w 2339340"/>
                <a:gd name="connsiteY55" fmla="*/ 5834301 h 6253401"/>
                <a:gd name="connsiteX56" fmla="*/ 1108710 w 2339340"/>
                <a:gd name="connsiteY56" fmla="*/ 5807631 h 6253401"/>
                <a:gd name="connsiteX57" fmla="*/ 1032510 w 2339340"/>
                <a:gd name="connsiteY57" fmla="*/ 5651421 h 6253401"/>
                <a:gd name="connsiteX58" fmla="*/ 1043940 w 2339340"/>
                <a:gd name="connsiteY58" fmla="*/ 5297091 h 6253401"/>
                <a:gd name="connsiteX59" fmla="*/ 1074420 w 2339340"/>
                <a:gd name="connsiteY59" fmla="*/ 4904661 h 6253401"/>
                <a:gd name="connsiteX60" fmla="*/ 1002030 w 2339340"/>
                <a:gd name="connsiteY60" fmla="*/ 4439841 h 6253401"/>
                <a:gd name="connsiteX61" fmla="*/ 1066800 w 2339340"/>
                <a:gd name="connsiteY61" fmla="*/ 4146471 h 6253401"/>
                <a:gd name="connsiteX62" fmla="*/ 1116330 w 2339340"/>
                <a:gd name="connsiteY62" fmla="*/ 3792141 h 6253401"/>
                <a:gd name="connsiteX63" fmla="*/ 1165860 w 2339340"/>
                <a:gd name="connsiteY63" fmla="*/ 3392091 h 6253401"/>
                <a:gd name="connsiteX64" fmla="*/ 1238250 w 2339340"/>
                <a:gd name="connsiteY64" fmla="*/ 3898821 h 6253401"/>
                <a:gd name="connsiteX65" fmla="*/ 1280160 w 2339340"/>
                <a:gd name="connsiteY65" fmla="*/ 4382691 h 6253401"/>
                <a:gd name="connsiteX66" fmla="*/ 1310640 w 2339340"/>
                <a:gd name="connsiteY66" fmla="*/ 4550331 h 6253401"/>
                <a:gd name="connsiteX67" fmla="*/ 1272540 w 2339340"/>
                <a:gd name="connsiteY67" fmla="*/ 4855131 h 6253401"/>
                <a:gd name="connsiteX68" fmla="*/ 1242060 w 2339340"/>
                <a:gd name="connsiteY68" fmla="*/ 5076111 h 6253401"/>
                <a:gd name="connsiteX69" fmla="*/ 1276350 w 2339340"/>
                <a:gd name="connsiteY69" fmla="*/ 5304711 h 6253401"/>
                <a:gd name="connsiteX70" fmla="*/ 1333500 w 2339340"/>
                <a:gd name="connsiteY70" fmla="*/ 5510451 h 6253401"/>
                <a:gd name="connsiteX71" fmla="*/ 1314450 w 2339340"/>
                <a:gd name="connsiteY71" fmla="*/ 5632371 h 6253401"/>
                <a:gd name="connsiteX72" fmla="*/ 1264920 w 2339340"/>
                <a:gd name="connsiteY72" fmla="*/ 5811441 h 6253401"/>
                <a:gd name="connsiteX73" fmla="*/ 1264920 w 2339340"/>
                <a:gd name="connsiteY73" fmla="*/ 5918121 h 6253401"/>
                <a:gd name="connsiteX74" fmla="*/ 1424940 w 2339340"/>
                <a:gd name="connsiteY74" fmla="*/ 6253401 h 6253401"/>
                <a:gd name="connsiteX75" fmla="*/ 1565910 w 2339340"/>
                <a:gd name="connsiteY75" fmla="*/ 6081951 h 6253401"/>
                <a:gd name="connsiteX76" fmla="*/ 1604010 w 2339340"/>
                <a:gd name="connsiteY76" fmla="*/ 6028611 h 6253401"/>
                <a:gd name="connsiteX77" fmla="*/ 1524000 w 2339340"/>
                <a:gd name="connsiteY77" fmla="*/ 5860971 h 6253401"/>
                <a:gd name="connsiteX78" fmla="*/ 1466850 w 2339340"/>
                <a:gd name="connsiteY78" fmla="*/ 5735241 h 6253401"/>
                <a:gd name="connsiteX79" fmla="*/ 1440180 w 2339340"/>
                <a:gd name="connsiteY79" fmla="*/ 5655231 h 6253401"/>
                <a:gd name="connsiteX80" fmla="*/ 1546860 w 2339340"/>
                <a:gd name="connsiteY80" fmla="*/ 5095161 h 6253401"/>
                <a:gd name="connsiteX81" fmla="*/ 1600200 w 2339340"/>
                <a:gd name="connsiteY81" fmla="*/ 4523661 h 6253401"/>
                <a:gd name="connsiteX82" fmla="*/ 1684020 w 2339340"/>
                <a:gd name="connsiteY82" fmla="*/ 4043601 h 6253401"/>
                <a:gd name="connsiteX83" fmla="*/ 1703070 w 2339340"/>
                <a:gd name="connsiteY83" fmla="*/ 3704511 h 6253401"/>
                <a:gd name="connsiteX84" fmla="*/ 1673305 w 2339340"/>
                <a:gd name="connsiteY84" fmla="*/ 3099436 h 6253401"/>
                <a:gd name="connsiteX85" fmla="*/ 1630680 w 2339340"/>
                <a:gd name="connsiteY85" fmla="*/ 2885361 h 6253401"/>
                <a:gd name="connsiteX86" fmla="*/ 1607820 w 2339340"/>
                <a:gd name="connsiteY86" fmla="*/ 2767251 h 6253401"/>
                <a:gd name="connsiteX87" fmla="*/ 1584960 w 2339340"/>
                <a:gd name="connsiteY87" fmla="*/ 2439591 h 6253401"/>
                <a:gd name="connsiteX88" fmla="*/ 1584960 w 2339340"/>
                <a:gd name="connsiteY88" fmla="*/ 2089071 h 6253401"/>
                <a:gd name="connsiteX89" fmla="*/ 1619250 w 2339340"/>
                <a:gd name="connsiteY89" fmla="*/ 1788081 h 6253401"/>
                <a:gd name="connsiteX90" fmla="*/ 1691640 w 2339340"/>
                <a:gd name="connsiteY90" fmla="*/ 1517571 h 6253401"/>
                <a:gd name="connsiteX91" fmla="*/ 1954530 w 2339340"/>
                <a:gd name="connsiteY91" fmla="*/ 1940481 h 6253401"/>
                <a:gd name="connsiteX92" fmla="*/ 2045970 w 2339340"/>
                <a:gd name="connsiteY92" fmla="*/ 2062401 h 6253401"/>
                <a:gd name="connsiteX93" fmla="*/ 1840230 w 2339340"/>
                <a:gd name="connsiteY93" fmla="*/ 2374821 h 6253401"/>
                <a:gd name="connsiteX94" fmla="*/ 1729740 w 2339340"/>
                <a:gd name="connsiteY94" fmla="*/ 2561511 h 6253401"/>
                <a:gd name="connsiteX95" fmla="*/ 1672590 w 2339340"/>
                <a:gd name="connsiteY95" fmla="*/ 2691051 h 6253401"/>
                <a:gd name="connsiteX96" fmla="*/ 1606391 w 2339340"/>
                <a:gd name="connsiteY96" fmla="*/ 2762727 h 6253401"/>
                <a:gd name="connsiteX97" fmla="*/ 1658302 w 2339340"/>
                <a:gd name="connsiteY97" fmla="*/ 3027046 h 6253401"/>
                <a:gd name="connsiteX98" fmla="*/ 1729740 w 2339340"/>
                <a:gd name="connsiteY98" fmla="*/ 2908221 h 6253401"/>
                <a:gd name="connsiteX99" fmla="*/ 1927860 w 2339340"/>
                <a:gd name="connsiteY99" fmla="*/ 2706291 h 6253401"/>
                <a:gd name="connsiteX100" fmla="*/ 2065020 w 2339340"/>
                <a:gd name="connsiteY100" fmla="*/ 2565321 h 6253401"/>
                <a:gd name="connsiteX101" fmla="*/ 2202180 w 2339340"/>
                <a:gd name="connsiteY101" fmla="*/ 2355771 h 6253401"/>
                <a:gd name="connsiteX102" fmla="*/ 2339340 w 2339340"/>
                <a:gd name="connsiteY102" fmla="*/ 2066211 h 6253401"/>
                <a:gd name="connsiteX103" fmla="*/ 2293620 w 2339340"/>
                <a:gd name="connsiteY103" fmla="*/ 1974771 h 6253401"/>
                <a:gd name="connsiteX104" fmla="*/ 2232660 w 2339340"/>
                <a:gd name="connsiteY104" fmla="*/ 1769031 h 6253401"/>
                <a:gd name="connsiteX105" fmla="*/ 2175510 w 2339340"/>
                <a:gd name="connsiteY105" fmla="*/ 1582341 h 6253401"/>
                <a:gd name="connsiteX106" fmla="*/ 2065020 w 2339340"/>
                <a:gd name="connsiteY106" fmla="*/ 1368981 h 6253401"/>
                <a:gd name="connsiteX107" fmla="*/ 1958340 w 2339340"/>
                <a:gd name="connsiteY107" fmla="*/ 1186101 h 6253401"/>
                <a:gd name="connsiteX108" fmla="*/ 1878330 w 2339340"/>
                <a:gd name="connsiteY108" fmla="*/ 1060371 h 6253401"/>
                <a:gd name="connsiteX109" fmla="*/ 1752600 w 2339340"/>
                <a:gd name="connsiteY109" fmla="*/ 991791 h 6253401"/>
                <a:gd name="connsiteX110" fmla="*/ 1645920 w 2339340"/>
                <a:gd name="connsiteY110" fmla="*/ 972741 h 6253401"/>
                <a:gd name="connsiteX111" fmla="*/ 1546860 w 2339340"/>
                <a:gd name="connsiteY111" fmla="*/ 938451 h 6253401"/>
                <a:gd name="connsiteX112" fmla="*/ 1276350 w 2339340"/>
                <a:gd name="connsiteY112" fmla="*/ 877491 h 6253401"/>
                <a:gd name="connsiteX113" fmla="*/ 1257300 w 2339340"/>
                <a:gd name="connsiteY113" fmla="*/ 755571 h 6253401"/>
                <a:gd name="connsiteX114" fmla="*/ 1325880 w 2339340"/>
                <a:gd name="connsiteY114" fmla="*/ 610791 h 6253401"/>
                <a:gd name="connsiteX115" fmla="*/ 1363980 w 2339340"/>
                <a:gd name="connsiteY115" fmla="*/ 553641 h 6253401"/>
                <a:gd name="connsiteX116" fmla="*/ 1352550 w 2339340"/>
                <a:gd name="connsiteY116" fmla="*/ 454581 h 6253401"/>
                <a:gd name="connsiteX117" fmla="*/ 1359455 w 2339340"/>
                <a:gd name="connsiteY117" fmla="*/ 267891 h 6253401"/>
                <a:gd name="connsiteX118" fmla="*/ 1311592 w 2339340"/>
                <a:gd name="connsiteY118" fmla="*/ 99775 h 6253401"/>
                <a:gd name="connsiteX119" fmla="*/ 1188720 w 2339340"/>
                <a:gd name="connsiteY119" fmla="*/ 54531 h 6253401"/>
                <a:gd name="connsiteX120" fmla="*/ 1143000 w 2339340"/>
                <a:gd name="connsiteY120" fmla="*/ 27861 h 6253401"/>
                <a:gd name="connsiteX121" fmla="*/ 1077992 w 2339340"/>
                <a:gd name="connsiteY121" fmla="*/ 0 h 6253401"/>
                <a:gd name="connsiteX0" fmla="*/ 1077992 w 2339340"/>
                <a:gd name="connsiteY0" fmla="*/ 0 h 6253401"/>
                <a:gd name="connsiteX1" fmla="*/ 970359 w 2339340"/>
                <a:gd name="connsiteY1" fmla="*/ 77867 h 6253401"/>
                <a:gd name="connsiteX2" fmla="*/ 967740 w 2339340"/>
                <a:gd name="connsiteY2" fmla="*/ 16431 h 6253401"/>
                <a:gd name="connsiteX3" fmla="*/ 872490 w 2339340"/>
                <a:gd name="connsiteY3" fmla="*/ 138351 h 6253401"/>
                <a:gd name="connsiteX4" fmla="*/ 849630 w 2339340"/>
                <a:gd name="connsiteY4" fmla="*/ 103347 h 6253401"/>
                <a:gd name="connsiteX5" fmla="*/ 804863 w 2339340"/>
                <a:gd name="connsiteY5" fmla="*/ 232886 h 6253401"/>
                <a:gd name="connsiteX6" fmla="*/ 782955 w 2339340"/>
                <a:gd name="connsiteY6" fmla="*/ 466725 h 6253401"/>
                <a:gd name="connsiteX7" fmla="*/ 754380 w 2339340"/>
                <a:gd name="connsiteY7" fmla="*/ 481251 h 6253401"/>
                <a:gd name="connsiteX8" fmla="*/ 781050 w 2339340"/>
                <a:gd name="connsiteY8" fmla="*/ 565071 h 6253401"/>
                <a:gd name="connsiteX9" fmla="*/ 822960 w 2339340"/>
                <a:gd name="connsiteY9" fmla="*/ 641271 h 6253401"/>
                <a:gd name="connsiteX10" fmla="*/ 887730 w 2339340"/>
                <a:gd name="connsiteY10" fmla="*/ 706041 h 6253401"/>
                <a:gd name="connsiteX11" fmla="*/ 925830 w 2339340"/>
                <a:gd name="connsiteY11" fmla="*/ 786051 h 6253401"/>
                <a:gd name="connsiteX12" fmla="*/ 925830 w 2339340"/>
                <a:gd name="connsiteY12" fmla="*/ 877491 h 6253401"/>
                <a:gd name="connsiteX13" fmla="*/ 803910 w 2339340"/>
                <a:gd name="connsiteY13" fmla="*/ 938451 h 6253401"/>
                <a:gd name="connsiteX14" fmla="*/ 701040 w 2339340"/>
                <a:gd name="connsiteY14" fmla="*/ 965121 h 6253401"/>
                <a:gd name="connsiteX15" fmla="*/ 556260 w 2339340"/>
                <a:gd name="connsiteY15" fmla="*/ 968931 h 6253401"/>
                <a:gd name="connsiteX16" fmla="*/ 403860 w 2339340"/>
                <a:gd name="connsiteY16" fmla="*/ 1018461 h 6253401"/>
                <a:gd name="connsiteX17" fmla="*/ 320040 w 2339340"/>
                <a:gd name="connsiteY17" fmla="*/ 1102281 h 6253401"/>
                <a:gd name="connsiteX18" fmla="*/ 247650 w 2339340"/>
                <a:gd name="connsiteY18" fmla="*/ 1292781 h 6253401"/>
                <a:gd name="connsiteX19" fmla="*/ 163830 w 2339340"/>
                <a:gd name="connsiteY19" fmla="*/ 1586151 h 6253401"/>
                <a:gd name="connsiteX20" fmla="*/ 83820 w 2339340"/>
                <a:gd name="connsiteY20" fmla="*/ 1799511 h 6253401"/>
                <a:gd name="connsiteX21" fmla="*/ 72390 w 2339340"/>
                <a:gd name="connsiteY21" fmla="*/ 1978581 h 6253401"/>
                <a:gd name="connsiteX22" fmla="*/ 0 w 2339340"/>
                <a:gd name="connsiteY22" fmla="*/ 2161461 h 6253401"/>
                <a:gd name="connsiteX23" fmla="*/ 11430 w 2339340"/>
                <a:gd name="connsiteY23" fmla="*/ 2268141 h 6253401"/>
                <a:gd name="connsiteX24" fmla="*/ 106680 w 2339340"/>
                <a:gd name="connsiteY24" fmla="*/ 2443401 h 6253401"/>
                <a:gd name="connsiteX25" fmla="*/ 243840 w 2339340"/>
                <a:gd name="connsiteY25" fmla="*/ 2611041 h 6253401"/>
                <a:gd name="connsiteX26" fmla="*/ 422910 w 2339340"/>
                <a:gd name="connsiteY26" fmla="*/ 2786301 h 6253401"/>
                <a:gd name="connsiteX27" fmla="*/ 609600 w 2339340"/>
                <a:gd name="connsiteY27" fmla="*/ 2946321 h 6253401"/>
                <a:gd name="connsiteX28" fmla="*/ 703183 w 2339340"/>
                <a:gd name="connsiteY28" fmla="*/ 3078956 h 6253401"/>
                <a:gd name="connsiteX29" fmla="*/ 711517 w 2339340"/>
                <a:gd name="connsiteY29" fmla="*/ 2800827 h 6253401"/>
                <a:gd name="connsiteX30" fmla="*/ 647700 w 2339340"/>
                <a:gd name="connsiteY30" fmla="*/ 2748201 h 6253401"/>
                <a:gd name="connsiteX31" fmla="*/ 541020 w 2339340"/>
                <a:gd name="connsiteY31" fmla="*/ 2553891 h 6253401"/>
                <a:gd name="connsiteX32" fmla="*/ 487680 w 2339340"/>
                <a:gd name="connsiteY32" fmla="*/ 2443401 h 6253401"/>
                <a:gd name="connsiteX33" fmla="*/ 293370 w 2339340"/>
                <a:gd name="connsiteY33" fmla="*/ 2222421 h 6253401"/>
                <a:gd name="connsiteX34" fmla="*/ 426720 w 2339340"/>
                <a:gd name="connsiteY34" fmla="*/ 2005251 h 6253401"/>
                <a:gd name="connsiteX35" fmla="*/ 483870 w 2339340"/>
                <a:gd name="connsiteY35" fmla="*/ 1894761 h 6253401"/>
                <a:gd name="connsiteX36" fmla="*/ 544830 w 2339340"/>
                <a:gd name="connsiteY36" fmla="*/ 1658541 h 6253401"/>
                <a:gd name="connsiteX37" fmla="*/ 636270 w 2339340"/>
                <a:gd name="connsiteY37" fmla="*/ 1913811 h 6253401"/>
                <a:gd name="connsiteX38" fmla="*/ 678180 w 2339340"/>
                <a:gd name="connsiteY38" fmla="*/ 2218611 h 6253401"/>
                <a:gd name="connsiteX39" fmla="*/ 689610 w 2339340"/>
                <a:gd name="connsiteY39" fmla="*/ 2504361 h 6253401"/>
                <a:gd name="connsiteX40" fmla="*/ 712470 w 2339340"/>
                <a:gd name="connsiteY40" fmla="*/ 2778681 h 6253401"/>
                <a:gd name="connsiteX41" fmla="*/ 701040 w 2339340"/>
                <a:gd name="connsiteY41" fmla="*/ 3193971 h 6253401"/>
                <a:gd name="connsiteX42" fmla="*/ 643890 w 2339340"/>
                <a:gd name="connsiteY42" fmla="*/ 3799761 h 6253401"/>
                <a:gd name="connsiteX43" fmla="*/ 613410 w 2339340"/>
                <a:gd name="connsiteY43" fmla="*/ 4272201 h 6253401"/>
                <a:gd name="connsiteX44" fmla="*/ 689610 w 2339340"/>
                <a:gd name="connsiteY44" fmla="*/ 4634151 h 6253401"/>
                <a:gd name="connsiteX45" fmla="*/ 803910 w 2339340"/>
                <a:gd name="connsiteY45" fmla="*/ 5232321 h 6253401"/>
                <a:gd name="connsiteX46" fmla="*/ 883920 w 2339340"/>
                <a:gd name="connsiteY46" fmla="*/ 5674281 h 6253401"/>
                <a:gd name="connsiteX47" fmla="*/ 872490 w 2339340"/>
                <a:gd name="connsiteY47" fmla="*/ 5700951 h 6253401"/>
                <a:gd name="connsiteX48" fmla="*/ 693420 w 2339340"/>
                <a:gd name="connsiteY48" fmla="*/ 5910501 h 6253401"/>
                <a:gd name="connsiteX49" fmla="*/ 541020 w 2339340"/>
                <a:gd name="connsiteY49" fmla="*/ 6108621 h 6253401"/>
                <a:gd name="connsiteX50" fmla="*/ 510540 w 2339340"/>
                <a:gd name="connsiteY50" fmla="*/ 6173391 h 6253401"/>
                <a:gd name="connsiteX51" fmla="*/ 701040 w 2339340"/>
                <a:gd name="connsiteY51" fmla="*/ 6108621 h 6253401"/>
                <a:gd name="connsiteX52" fmla="*/ 830580 w 2339340"/>
                <a:gd name="connsiteY52" fmla="*/ 6081951 h 6253401"/>
                <a:gd name="connsiteX53" fmla="*/ 952500 w 2339340"/>
                <a:gd name="connsiteY53" fmla="*/ 5990511 h 6253401"/>
                <a:gd name="connsiteX54" fmla="*/ 963930 w 2339340"/>
                <a:gd name="connsiteY54" fmla="*/ 5887641 h 6253401"/>
                <a:gd name="connsiteX55" fmla="*/ 1108710 w 2339340"/>
                <a:gd name="connsiteY55" fmla="*/ 5834301 h 6253401"/>
                <a:gd name="connsiteX56" fmla="*/ 1108710 w 2339340"/>
                <a:gd name="connsiteY56" fmla="*/ 5807631 h 6253401"/>
                <a:gd name="connsiteX57" fmla="*/ 1032510 w 2339340"/>
                <a:gd name="connsiteY57" fmla="*/ 5651421 h 6253401"/>
                <a:gd name="connsiteX58" fmla="*/ 1043940 w 2339340"/>
                <a:gd name="connsiteY58" fmla="*/ 5297091 h 6253401"/>
                <a:gd name="connsiteX59" fmla="*/ 1074420 w 2339340"/>
                <a:gd name="connsiteY59" fmla="*/ 4904661 h 6253401"/>
                <a:gd name="connsiteX60" fmla="*/ 1002030 w 2339340"/>
                <a:gd name="connsiteY60" fmla="*/ 4439841 h 6253401"/>
                <a:gd name="connsiteX61" fmla="*/ 1066800 w 2339340"/>
                <a:gd name="connsiteY61" fmla="*/ 4146471 h 6253401"/>
                <a:gd name="connsiteX62" fmla="*/ 1116330 w 2339340"/>
                <a:gd name="connsiteY62" fmla="*/ 3792141 h 6253401"/>
                <a:gd name="connsiteX63" fmla="*/ 1165860 w 2339340"/>
                <a:gd name="connsiteY63" fmla="*/ 3392091 h 6253401"/>
                <a:gd name="connsiteX64" fmla="*/ 1238250 w 2339340"/>
                <a:gd name="connsiteY64" fmla="*/ 3898821 h 6253401"/>
                <a:gd name="connsiteX65" fmla="*/ 1280160 w 2339340"/>
                <a:gd name="connsiteY65" fmla="*/ 4382691 h 6253401"/>
                <a:gd name="connsiteX66" fmla="*/ 1310640 w 2339340"/>
                <a:gd name="connsiteY66" fmla="*/ 4550331 h 6253401"/>
                <a:gd name="connsiteX67" fmla="*/ 1272540 w 2339340"/>
                <a:gd name="connsiteY67" fmla="*/ 4855131 h 6253401"/>
                <a:gd name="connsiteX68" fmla="*/ 1242060 w 2339340"/>
                <a:gd name="connsiteY68" fmla="*/ 5076111 h 6253401"/>
                <a:gd name="connsiteX69" fmla="*/ 1276350 w 2339340"/>
                <a:gd name="connsiteY69" fmla="*/ 5304711 h 6253401"/>
                <a:gd name="connsiteX70" fmla="*/ 1333500 w 2339340"/>
                <a:gd name="connsiteY70" fmla="*/ 5510451 h 6253401"/>
                <a:gd name="connsiteX71" fmla="*/ 1314450 w 2339340"/>
                <a:gd name="connsiteY71" fmla="*/ 5632371 h 6253401"/>
                <a:gd name="connsiteX72" fmla="*/ 1264920 w 2339340"/>
                <a:gd name="connsiteY72" fmla="*/ 5811441 h 6253401"/>
                <a:gd name="connsiteX73" fmla="*/ 1264920 w 2339340"/>
                <a:gd name="connsiteY73" fmla="*/ 5918121 h 6253401"/>
                <a:gd name="connsiteX74" fmla="*/ 1424940 w 2339340"/>
                <a:gd name="connsiteY74" fmla="*/ 6253401 h 6253401"/>
                <a:gd name="connsiteX75" fmla="*/ 1565910 w 2339340"/>
                <a:gd name="connsiteY75" fmla="*/ 6081951 h 6253401"/>
                <a:gd name="connsiteX76" fmla="*/ 1604010 w 2339340"/>
                <a:gd name="connsiteY76" fmla="*/ 6028611 h 6253401"/>
                <a:gd name="connsiteX77" fmla="*/ 1524000 w 2339340"/>
                <a:gd name="connsiteY77" fmla="*/ 5860971 h 6253401"/>
                <a:gd name="connsiteX78" fmla="*/ 1466850 w 2339340"/>
                <a:gd name="connsiteY78" fmla="*/ 5735241 h 6253401"/>
                <a:gd name="connsiteX79" fmla="*/ 1440180 w 2339340"/>
                <a:gd name="connsiteY79" fmla="*/ 5655231 h 6253401"/>
                <a:gd name="connsiteX80" fmla="*/ 1546860 w 2339340"/>
                <a:gd name="connsiteY80" fmla="*/ 5095161 h 6253401"/>
                <a:gd name="connsiteX81" fmla="*/ 1600200 w 2339340"/>
                <a:gd name="connsiteY81" fmla="*/ 4523661 h 6253401"/>
                <a:gd name="connsiteX82" fmla="*/ 1684020 w 2339340"/>
                <a:gd name="connsiteY82" fmla="*/ 4043601 h 6253401"/>
                <a:gd name="connsiteX83" fmla="*/ 1703070 w 2339340"/>
                <a:gd name="connsiteY83" fmla="*/ 3704511 h 6253401"/>
                <a:gd name="connsiteX84" fmla="*/ 1673305 w 2339340"/>
                <a:gd name="connsiteY84" fmla="*/ 3099436 h 6253401"/>
                <a:gd name="connsiteX85" fmla="*/ 1630680 w 2339340"/>
                <a:gd name="connsiteY85" fmla="*/ 2885361 h 6253401"/>
                <a:gd name="connsiteX86" fmla="*/ 1607820 w 2339340"/>
                <a:gd name="connsiteY86" fmla="*/ 2767251 h 6253401"/>
                <a:gd name="connsiteX87" fmla="*/ 1584960 w 2339340"/>
                <a:gd name="connsiteY87" fmla="*/ 2439591 h 6253401"/>
                <a:gd name="connsiteX88" fmla="*/ 1584960 w 2339340"/>
                <a:gd name="connsiteY88" fmla="*/ 2089071 h 6253401"/>
                <a:gd name="connsiteX89" fmla="*/ 1619250 w 2339340"/>
                <a:gd name="connsiteY89" fmla="*/ 1788081 h 6253401"/>
                <a:gd name="connsiteX90" fmla="*/ 1691640 w 2339340"/>
                <a:gd name="connsiteY90" fmla="*/ 1517571 h 6253401"/>
                <a:gd name="connsiteX91" fmla="*/ 1954530 w 2339340"/>
                <a:gd name="connsiteY91" fmla="*/ 1940481 h 6253401"/>
                <a:gd name="connsiteX92" fmla="*/ 2045970 w 2339340"/>
                <a:gd name="connsiteY92" fmla="*/ 2062401 h 6253401"/>
                <a:gd name="connsiteX93" fmla="*/ 1840230 w 2339340"/>
                <a:gd name="connsiteY93" fmla="*/ 2374821 h 6253401"/>
                <a:gd name="connsiteX94" fmla="*/ 1729740 w 2339340"/>
                <a:gd name="connsiteY94" fmla="*/ 2561511 h 6253401"/>
                <a:gd name="connsiteX95" fmla="*/ 1672590 w 2339340"/>
                <a:gd name="connsiteY95" fmla="*/ 2691051 h 6253401"/>
                <a:gd name="connsiteX96" fmla="*/ 1606391 w 2339340"/>
                <a:gd name="connsiteY96" fmla="*/ 2762727 h 6253401"/>
                <a:gd name="connsiteX97" fmla="*/ 1658302 w 2339340"/>
                <a:gd name="connsiteY97" fmla="*/ 3027046 h 6253401"/>
                <a:gd name="connsiteX98" fmla="*/ 1729740 w 2339340"/>
                <a:gd name="connsiteY98" fmla="*/ 2908221 h 6253401"/>
                <a:gd name="connsiteX99" fmla="*/ 1927860 w 2339340"/>
                <a:gd name="connsiteY99" fmla="*/ 2706291 h 6253401"/>
                <a:gd name="connsiteX100" fmla="*/ 2065020 w 2339340"/>
                <a:gd name="connsiteY100" fmla="*/ 2565321 h 6253401"/>
                <a:gd name="connsiteX101" fmla="*/ 2202180 w 2339340"/>
                <a:gd name="connsiteY101" fmla="*/ 2355771 h 6253401"/>
                <a:gd name="connsiteX102" fmla="*/ 2339340 w 2339340"/>
                <a:gd name="connsiteY102" fmla="*/ 2066211 h 6253401"/>
                <a:gd name="connsiteX103" fmla="*/ 2293620 w 2339340"/>
                <a:gd name="connsiteY103" fmla="*/ 1974771 h 6253401"/>
                <a:gd name="connsiteX104" fmla="*/ 2232660 w 2339340"/>
                <a:gd name="connsiteY104" fmla="*/ 1769031 h 6253401"/>
                <a:gd name="connsiteX105" fmla="*/ 2175510 w 2339340"/>
                <a:gd name="connsiteY105" fmla="*/ 1582341 h 6253401"/>
                <a:gd name="connsiteX106" fmla="*/ 2065020 w 2339340"/>
                <a:gd name="connsiteY106" fmla="*/ 1368981 h 6253401"/>
                <a:gd name="connsiteX107" fmla="*/ 1958340 w 2339340"/>
                <a:gd name="connsiteY107" fmla="*/ 1186101 h 6253401"/>
                <a:gd name="connsiteX108" fmla="*/ 1878330 w 2339340"/>
                <a:gd name="connsiteY108" fmla="*/ 1060371 h 6253401"/>
                <a:gd name="connsiteX109" fmla="*/ 1752600 w 2339340"/>
                <a:gd name="connsiteY109" fmla="*/ 991791 h 6253401"/>
                <a:gd name="connsiteX110" fmla="*/ 1645920 w 2339340"/>
                <a:gd name="connsiteY110" fmla="*/ 972741 h 6253401"/>
                <a:gd name="connsiteX111" fmla="*/ 1546860 w 2339340"/>
                <a:gd name="connsiteY111" fmla="*/ 938451 h 6253401"/>
                <a:gd name="connsiteX112" fmla="*/ 1276350 w 2339340"/>
                <a:gd name="connsiteY112" fmla="*/ 877491 h 6253401"/>
                <a:gd name="connsiteX113" fmla="*/ 1257300 w 2339340"/>
                <a:gd name="connsiteY113" fmla="*/ 755571 h 6253401"/>
                <a:gd name="connsiteX114" fmla="*/ 1325880 w 2339340"/>
                <a:gd name="connsiteY114" fmla="*/ 610791 h 6253401"/>
                <a:gd name="connsiteX115" fmla="*/ 1363980 w 2339340"/>
                <a:gd name="connsiteY115" fmla="*/ 553641 h 6253401"/>
                <a:gd name="connsiteX116" fmla="*/ 1352550 w 2339340"/>
                <a:gd name="connsiteY116" fmla="*/ 454581 h 6253401"/>
                <a:gd name="connsiteX117" fmla="*/ 1359455 w 2339340"/>
                <a:gd name="connsiteY117" fmla="*/ 267891 h 6253401"/>
                <a:gd name="connsiteX118" fmla="*/ 1311592 w 2339340"/>
                <a:gd name="connsiteY118" fmla="*/ 99775 h 6253401"/>
                <a:gd name="connsiteX119" fmla="*/ 1188720 w 2339340"/>
                <a:gd name="connsiteY119" fmla="*/ 54531 h 6253401"/>
                <a:gd name="connsiteX120" fmla="*/ 1115616 w 2339340"/>
                <a:gd name="connsiteY120" fmla="*/ 49293 h 6253401"/>
                <a:gd name="connsiteX121" fmla="*/ 1077992 w 2339340"/>
                <a:gd name="connsiteY121" fmla="*/ 0 h 6253401"/>
                <a:gd name="connsiteX0" fmla="*/ 1077992 w 2339340"/>
                <a:gd name="connsiteY0" fmla="*/ 0 h 6253401"/>
                <a:gd name="connsiteX1" fmla="*/ 970359 w 2339340"/>
                <a:gd name="connsiteY1" fmla="*/ 77867 h 6253401"/>
                <a:gd name="connsiteX2" fmla="*/ 967740 w 2339340"/>
                <a:gd name="connsiteY2" fmla="*/ 16431 h 6253401"/>
                <a:gd name="connsiteX3" fmla="*/ 872490 w 2339340"/>
                <a:gd name="connsiteY3" fmla="*/ 138351 h 6253401"/>
                <a:gd name="connsiteX4" fmla="*/ 849630 w 2339340"/>
                <a:gd name="connsiteY4" fmla="*/ 103347 h 6253401"/>
                <a:gd name="connsiteX5" fmla="*/ 804863 w 2339340"/>
                <a:gd name="connsiteY5" fmla="*/ 232886 h 6253401"/>
                <a:gd name="connsiteX6" fmla="*/ 782955 w 2339340"/>
                <a:gd name="connsiteY6" fmla="*/ 466725 h 6253401"/>
                <a:gd name="connsiteX7" fmla="*/ 754380 w 2339340"/>
                <a:gd name="connsiteY7" fmla="*/ 481251 h 6253401"/>
                <a:gd name="connsiteX8" fmla="*/ 781050 w 2339340"/>
                <a:gd name="connsiteY8" fmla="*/ 565071 h 6253401"/>
                <a:gd name="connsiteX9" fmla="*/ 822960 w 2339340"/>
                <a:gd name="connsiteY9" fmla="*/ 641271 h 6253401"/>
                <a:gd name="connsiteX10" fmla="*/ 887730 w 2339340"/>
                <a:gd name="connsiteY10" fmla="*/ 706041 h 6253401"/>
                <a:gd name="connsiteX11" fmla="*/ 925830 w 2339340"/>
                <a:gd name="connsiteY11" fmla="*/ 786051 h 6253401"/>
                <a:gd name="connsiteX12" fmla="*/ 925830 w 2339340"/>
                <a:gd name="connsiteY12" fmla="*/ 877491 h 6253401"/>
                <a:gd name="connsiteX13" fmla="*/ 803910 w 2339340"/>
                <a:gd name="connsiteY13" fmla="*/ 938451 h 6253401"/>
                <a:gd name="connsiteX14" fmla="*/ 701040 w 2339340"/>
                <a:gd name="connsiteY14" fmla="*/ 965121 h 6253401"/>
                <a:gd name="connsiteX15" fmla="*/ 556260 w 2339340"/>
                <a:gd name="connsiteY15" fmla="*/ 968931 h 6253401"/>
                <a:gd name="connsiteX16" fmla="*/ 403860 w 2339340"/>
                <a:gd name="connsiteY16" fmla="*/ 1018461 h 6253401"/>
                <a:gd name="connsiteX17" fmla="*/ 320040 w 2339340"/>
                <a:gd name="connsiteY17" fmla="*/ 1102281 h 6253401"/>
                <a:gd name="connsiteX18" fmla="*/ 247650 w 2339340"/>
                <a:gd name="connsiteY18" fmla="*/ 1292781 h 6253401"/>
                <a:gd name="connsiteX19" fmla="*/ 163830 w 2339340"/>
                <a:gd name="connsiteY19" fmla="*/ 1586151 h 6253401"/>
                <a:gd name="connsiteX20" fmla="*/ 83820 w 2339340"/>
                <a:gd name="connsiteY20" fmla="*/ 1799511 h 6253401"/>
                <a:gd name="connsiteX21" fmla="*/ 72390 w 2339340"/>
                <a:gd name="connsiteY21" fmla="*/ 1978581 h 6253401"/>
                <a:gd name="connsiteX22" fmla="*/ 0 w 2339340"/>
                <a:gd name="connsiteY22" fmla="*/ 2161461 h 6253401"/>
                <a:gd name="connsiteX23" fmla="*/ 11430 w 2339340"/>
                <a:gd name="connsiteY23" fmla="*/ 2268141 h 6253401"/>
                <a:gd name="connsiteX24" fmla="*/ 106680 w 2339340"/>
                <a:gd name="connsiteY24" fmla="*/ 2443401 h 6253401"/>
                <a:gd name="connsiteX25" fmla="*/ 243840 w 2339340"/>
                <a:gd name="connsiteY25" fmla="*/ 2611041 h 6253401"/>
                <a:gd name="connsiteX26" fmla="*/ 422910 w 2339340"/>
                <a:gd name="connsiteY26" fmla="*/ 2786301 h 6253401"/>
                <a:gd name="connsiteX27" fmla="*/ 609600 w 2339340"/>
                <a:gd name="connsiteY27" fmla="*/ 2946321 h 6253401"/>
                <a:gd name="connsiteX28" fmla="*/ 703183 w 2339340"/>
                <a:gd name="connsiteY28" fmla="*/ 3078956 h 6253401"/>
                <a:gd name="connsiteX29" fmla="*/ 711517 w 2339340"/>
                <a:gd name="connsiteY29" fmla="*/ 2800827 h 6253401"/>
                <a:gd name="connsiteX30" fmla="*/ 647700 w 2339340"/>
                <a:gd name="connsiteY30" fmla="*/ 2748201 h 6253401"/>
                <a:gd name="connsiteX31" fmla="*/ 541020 w 2339340"/>
                <a:gd name="connsiteY31" fmla="*/ 2553891 h 6253401"/>
                <a:gd name="connsiteX32" fmla="*/ 487680 w 2339340"/>
                <a:gd name="connsiteY32" fmla="*/ 2443401 h 6253401"/>
                <a:gd name="connsiteX33" fmla="*/ 293370 w 2339340"/>
                <a:gd name="connsiteY33" fmla="*/ 2222421 h 6253401"/>
                <a:gd name="connsiteX34" fmla="*/ 426720 w 2339340"/>
                <a:gd name="connsiteY34" fmla="*/ 2005251 h 6253401"/>
                <a:gd name="connsiteX35" fmla="*/ 483870 w 2339340"/>
                <a:gd name="connsiteY35" fmla="*/ 1894761 h 6253401"/>
                <a:gd name="connsiteX36" fmla="*/ 544830 w 2339340"/>
                <a:gd name="connsiteY36" fmla="*/ 1658541 h 6253401"/>
                <a:gd name="connsiteX37" fmla="*/ 636270 w 2339340"/>
                <a:gd name="connsiteY37" fmla="*/ 1913811 h 6253401"/>
                <a:gd name="connsiteX38" fmla="*/ 678180 w 2339340"/>
                <a:gd name="connsiteY38" fmla="*/ 2218611 h 6253401"/>
                <a:gd name="connsiteX39" fmla="*/ 689610 w 2339340"/>
                <a:gd name="connsiteY39" fmla="*/ 2504361 h 6253401"/>
                <a:gd name="connsiteX40" fmla="*/ 712470 w 2339340"/>
                <a:gd name="connsiteY40" fmla="*/ 2778681 h 6253401"/>
                <a:gd name="connsiteX41" fmla="*/ 701040 w 2339340"/>
                <a:gd name="connsiteY41" fmla="*/ 3193971 h 6253401"/>
                <a:gd name="connsiteX42" fmla="*/ 643890 w 2339340"/>
                <a:gd name="connsiteY42" fmla="*/ 3799761 h 6253401"/>
                <a:gd name="connsiteX43" fmla="*/ 613410 w 2339340"/>
                <a:gd name="connsiteY43" fmla="*/ 4272201 h 6253401"/>
                <a:gd name="connsiteX44" fmla="*/ 689610 w 2339340"/>
                <a:gd name="connsiteY44" fmla="*/ 4634151 h 6253401"/>
                <a:gd name="connsiteX45" fmla="*/ 803910 w 2339340"/>
                <a:gd name="connsiteY45" fmla="*/ 5232321 h 6253401"/>
                <a:gd name="connsiteX46" fmla="*/ 883920 w 2339340"/>
                <a:gd name="connsiteY46" fmla="*/ 5674281 h 6253401"/>
                <a:gd name="connsiteX47" fmla="*/ 872490 w 2339340"/>
                <a:gd name="connsiteY47" fmla="*/ 5700951 h 6253401"/>
                <a:gd name="connsiteX48" fmla="*/ 693420 w 2339340"/>
                <a:gd name="connsiteY48" fmla="*/ 5910501 h 6253401"/>
                <a:gd name="connsiteX49" fmla="*/ 541020 w 2339340"/>
                <a:gd name="connsiteY49" fmla="*/ 6108621 h 6253401"/>
                <a:gd name="connsiteX50" fmla="*/ 510540 w 2339340"/>
                <a:gd name="connsiteY50" fmla="*/ 6173391 h 6253401"/>
                <a:gd name="connsiteX51" fmla="*/ 701040 w 2339340"/>
                <a:gd name="connsiteY51" fmla="*/ 6108621 h 6253401"/>
                <a:gd name="connsiteX52" fmla="*/ 830580 w 2339340"/>
                <a:gd name="connsiteY52" fmla="*/ 6081951 h 6253401"/>
                <a:gd name="connsiteX53" fmla="*/ 952500 w 2339340"/>
                <a:gd name="connsiteY53" fmla="*/ 5990511 h 6253401"/>
                <a:gd name="connsiteX54" fmla="*/ 963930 w 2339340"/>
                <a:gd name="connsiteY54" fmla="*/ 5887641 h 6253401"/>
                <a:gd name="connsiteX55" fmla="*/ 1108710 w 2339340"/>
                <a:gd name="connsiteY55" fmla="*/ 5834301 h 6253401"/>
                <a:gd name="connsiteX56" fmla="*/ 1108710 w 2339340"/>
                <a:gd name="connsiteY56" fmla="*/ 5807631 h 6253401"/>
                <a:gd name="connsiteX57" fmla="*/ 1032510 w 2339340"/>
                <a:gd name="connsiteY57" fmla="*/ 5651421 h 6253401"/>
                <a:gd name="connsiteX58" fmla="*/ 1043940 w 2339340"/>
                <a:gd name="connsiteY58" fmla="*/ 5297091 h 6253401"/>
                <a:gd name="connsiteX59" fmla="*/ 1074420 w 2339340"/>
                <a:gd name="connsiteY59" fmla="*/ 4904661 h 6253401"/>
                <a:gd name="connsiteX60" fmla="*/ 1002030 w 2339340"/>
                <a:gd name="connsiteY60" fmla="*/ 4439841 h 6253401"/>
                <a:gd name="connsiteX61" fmla="*/ 1066800 w 2339340"/>
                <a:gd name="connsiteY61" fmla="*/ 4146471 h 6253401"/>
                <a:gd name="connsiteX62" fmla="*/ 1116330 w 2339340"/>
                <a:gd name="connsiteY62" fmla="*/ 3792141 h 6253401"/>
                <a:gd name="connsiteX63" fmla="*/ 1165860 w 2339340"/>
                <a:gd name="connsiteY63" fmla="*/ 3392091 h 6253401"/>
                <a:gd name="connsiteX64" fmla="*/ 1238250 w 2339340"/>
                <a:gd name="connsiteY64" fmla="*/ 3898821 h 6253401"/>
                <a:gd name="connsiteX65" fmla="*/ 1280160 w 2339340"/>
                <a:gd name="connsiteY65" fmla="*/ 4382691 h 6253401"/>
                <a:gd name="connsiteX66" fmla="*/ 1310640 w 2339340"/>
                <a:gd name="connsiteY66" fmla="*/ 4550331 h 6253401"/>
                <a:gd name="connsiteX67" fmla="*/ 1272540 w 2339340"/>
                <a:gd name="connsiteY67" fmla="*/ 4855131 h 6253401"/>
                <a:gd name="connsiteX68" fmla="*/ 1242060 w 2339340"/>
                <a:gd name="connsiteY68" fmla="*/ 5076111 h 6253401"/>
                <a:gd name="connsiteX69" fmla="*/ 1276350 w 2339340"/>
                <a:gd name="connsiteY69" fmla="*/ 5304711 h 6253401"/>
                <a:gd name="connsiteX70" fmla="*/ 1333500 w 2339340"/>
                <a:gd name="connsiteY70" fmla="*/ 5510451 h 6253401"/>
                <a:gd name="connsiteX71" fmla="*/ 1314450 w 2339340"/>
                <a:gd name="connsiteY71" fmla="*/ 5632371 h 6253401"/>
                <a:gd name="connsiteX72" fmla="*/ 1264920 w 2339340"/>
                <a:gd name="connsiteY72" fmla="*/ 5811441 h 6253401"/>
                <a:gd name="connsiteX73" fmla="*/ 1264920 w 2339340"/>
                <a:gd name="connsiteY73" fmla="*/ 5918121 h 6253401"/>
                <a:gd name="connsiteX74" fmla="*/ 1424940 w 2339340"/>
                <a:gd name="connsiteY74" fmla="*/ 6253401 h 6253401"/>
                <a:gd name="connsiteX75" fmla="*/ 1565910 w 2339340"/>
                <a:gd name="connsiteY75" fmla="*/ 6081951 h 6253401"/>
                <a:gd name="connsiteX76" fmla="*/ 1604010 w 2339340"/>
                <a:gd name="connsiteY76" fmla="*/ 6028611 h 6253401"/>
                <a:gd name="connsiteX77" fmla="*/ 1524000 w 2339340"/>
                <a:gd name="connsiteY77" fmla="*/ 5860971 h 6253401"/>
                <a:gd name="connsiteX78" fmla="*/ 1466850 w 2339340"/>
                <a:gd name="connsiteY78" fmla="*/ 5735241 h 6253401"/>
                <a:gd name="connsiteX79" fmla="*/ 1440180 w 2339340"/>
                <a:gd name="connsiteY79" fmla="*/ 5655231 h 6253401"/>
                <a:gd name="connsiteX80" fmla="*/ 1546860 w 2339340"/>
                <a:gd name="connsiteY80" fmla="*/ 5095161 h 6253401"/>
                <a:gd name="connsiteX81" fmla="*/ 1600200 w 2339340"/>
                <a:gd name="connsiteY81" fmla="*/ 4523661 h 6253401"/>
                <a:gd name="connsiteX82" fmla="*/ 1684020 w 2339340"/>
                <a:gd name="connsiteY82" fmla="*/ 4043601 h 6253401"/>
                <a:gd name="connsiteX83" fmla="*/ 1703070 w 2339340"/>
                <a:gd name="connsiteY83" fmla="*/ 3704511 h 6253401"/>
                <a:gd name="connsiteX84" fmla="*/ 1673305 w 2339340"/>
                <a:gd name="connsiteY84" fmla="*/ 3099436 h 6253401"/>
                <a:gd name="connsiteX85" fmla="*/ 1630680 w 2339340"/>
                <a:gd name="connsiteY85" fmla="*/ 2885361 h 6253401"/>
                <a:gd name="connsiteX86" fmla="*/ 1607820 w 2339340"/>
                <a:gd name="connsiteY86" fmla="*/ 2767251 h 6253401"/>
                <a:gd name="connsiteX87" fmla="*/ 1584960 w 2339340"/>
                <a:gd name="connsiteY87" fmla="*/ 2439591 h 6253401"/>
                <a:gd name="connsiteX88" fmla="*/ 1584960 w 2339340"/>
                <a:gd name="connsiteY88" fmla="*/ 2089071 h 6253401"/>
                <a:gd name="connsiteX89" fmla="*/ 1619250 w 2339340"/>
                <a:gd name="connsiteY89" fmla="*/ 1788081 h 6253401"/>
                <a:gd name="connsiteX90" fmla="*/ 1691640 w 2339340"/>
                <a:gd name="connsiteY90" fmla="*/ 1517571 h 6253401"/>
                <a:gd name="connsiteX91" fmla="*/ 1954530 w 2339340"/>
                <a:gd name="connsiteY91" fmla="*/ 1940481 h 6253401"/>
                <a:gd name="connsiteX92" fmla="*/ 2045970 w 2339340"/>
                <a:gd name="connsiteY92" fmla="*/ 2062401 h 6253401"/>
                <a:gd name="connsiteX93" fmla="*/ 1840230 w 2339340"/>
                <a:gd name="connsiteY93" fmla="*/ 2374821 h 6253401"/>
                <a:gd name="connsiteX94" fmla="*/ 1729740 w 2339340"/>
                <a:gd name="connsiteY94" fmla="*/ 2561511 h 6253401"/>
                <a:gd name="connsiteX95" fmla="*/ 1672590 w 2339340"/>
                <a:gd name="connsiteY95" fmla="*/ 2691051 h 6253401"/>
                <a:gd name="connsiteX96" fmla="*/ 1606391 w 2339340"/>
                <a:gd name="connsiteY96" fmla="*/ 2762727 h 6253401"/>
                <a:gd name="connsiteX97" fmla="*/ 1658302 w 2339340"/>
                <a:gd name="connsiteY97" fmla="*/ 3027046 h 6253401"/>
                <a:gd name="connsiteX98" fmla="*/ 1729740 w 2339340"/>
                <a:gd name="connsiteY98" fmla="*/ 2908221 h 6253401"/>
                <a:gd name="connsiteX99" fmla="*/ 1927860 w 2339340"/>
                <a:gd name="connsiteY99" fmla="*/ 2706291 h 6253401"/>
                <a:gd name="connsiteX100" fmla="*/ 2065020 w 2339340"/>
                <a:gd name="connsiteY100" fmla="*/ 2565321 h 6253401"/>
                <a:gd name="connsiteX101" fmla="*/ 2202180 w 2339340"/>
                <a:gd name="connsiteY101" fmla="*/ 2355771 h 6253401"/>
                <a:gd name="connsiteX102" fmla="*/ 2339340 w 2339340"/>
                <a:gd name="connsiteY102" fmla="*/ 2066211 h 6253401"/>
                <a:gd name="connsiteX103" fmla="*/ 2293620 w 2339340"/>
                <a:gd name="connsiteY103" fmla="*/ 1974771 h 6253401"/>
                <a:gd name="connsiteX104" fmla="*/ 2232660 w 2339340"/>
                <a:gd name="connsiteY104" fmla="*/ 1769031 h 6253401"/>
                <a:gd name="connsiteX105" fmla="*/ 2175510 w 2339340"/>
                <a:gd name="connsiteY105" fmla="*/ 1582341 h 6253401"/>
                <a:gd name="connsiteX106" fmla="*/ 2065020 w 2339340"/>
                <a:gd name="connsiteY106" fmla="*/ 1368981 h 6253401"/>
                <a:gd name="connsiteX107" fmla="*/ 1958340 w 2339340"/>
                <a:gd name="connsiteY107" fmla="*/ 1186101 h 6253401"/>
                <a:gd name="connsiteX108" fmla="*/ 1878330 w 2339340"/>
                <a:gd name="connsiteY108" fmla="*/ 1060371 h 6253401"/>
                <a:gd name="connsiteX109" fmla="*/ 1752600 w 2339340"/>
                <a:gd name="connsiteY109" fmla="*/ 991791 h 6253401"/>
                <a:gd name="connsiteX110" fmla="*/ 1645920 w 2339340"/>
                <a:gd name="connsiteY110" fmla="*/ 972741 h 6253401"/>
                <a:gd name="connsiteX111" fmla="*/ 1546860 w 2339340"/>
                <a:gd name="connsiteY111" fmla="*/ 938451 h 6253401"/>
                <a:gd name="connsiteX112" fmla="*/ 1276350 w 2339340"/>
                <a:gd name="connsiteY112" fmla="*/ 877491 h 6253401"/>
                <a:gd name="connsiteX113" fmla="*/ 1257300 w 2339340"/>
                <a:gd name="connsiteY113" fmla="*/ 755571 h 6253401"/>
                <a:gd name="connsiteX114" fmla="*/ 1325880 w 2339340"/>
                <a:gd name="connsiteY114" fmla="*/ 610791 h 6253401"/>
                <a:gd name="connsiteX115" fmla="*/ 1363980 w 2339340"/>
                <a:gd name="connsiteY115" fmla="*/ 553641 h 6253401"/>
                <a:gd name="connsiteX116" fmla="*/ 1352550 w 2339340"/>
                <a:gd name="connsiteY116" fmla="*/ 454581 h 6253401"/>
                <a:gd name="connsiteX117" fmla="*/ 1359455 w 2339340"/>
                <a:gd name="connsiteY117" fmla="*/ 267891 h 6253401"/>
                <a:gd name="connsiteX118" fmla="*/ 1311592 w 2339340"/>
                <a:gd name="connsiteY118" fmla="*/ 99775 h 6253401"/>
                <a:gd name="connsiteX119" fmla="*/ 1188720 w 2339340"/>
                <a:gd name="connsiteY119" fmla="*/ 54531 h 6253401"/>
                <a:gd name="connsiteX120" fmla="*/ 1094184 w 2339340"/>
                <a:gd name="connsiteY120" fmla="*/ 81439 h 6253401"/>
                <a:gd name="connsiteX121" fmla="*/ 1077992 w 2339340"/>
                <a:gd name="connsiteY121" fmla="*/ 0 h 6253401"/>
                <a:gd name="connsiteX0" fmla="*/ 1077992 w 2339340"/>
                <a:gd name="connsiteY0" fmla="*/ 0 h 6253401"/>
                <a:gd name="connsiteX1" fmla="*/ 970359 w 2339340"/>
                <a:gd name="connsiteY1" fmla="*/ 77867 h 6253401"/>
                <a:gd name="connsiteX2" fmla="*/ 967740 w 2339340"/>
                <a:gd name="connsiteY2" fmla="*/ 16431 h 6253401"/>
                <a:gd name="connsiteX3" fmla="*/ 872490 w 2339340"/>
                <a:gd name="connsiteY3" fmla="*/ 138351 h 6253401"/>
                <a:gd name="connsiteX4" fmla="*/ 849630 w 2339340"/>
                <a:gd name="connsiteY4" fmla="*/ 103347 h 6253401"/>
                <a:gd name="connsiteX5" fmla="*/ 804863 w 2339340"/>
                <a:gd name="connsiteY5" fmla="*/ 232886 h 6253401"/>
                <a:gd name="connsiteX6" fmla="*/ 782955 w 2339340"/>
                <a:gd name="connsiteY6" fmla="*/ 466725 h 6253401"/>
                <a:gd name="connsiteX7" fmla="*/ 754380 w 2339340"/>
                <a:gd name="connsiteY7" fmla="*/ 481251 h 6253401"/>
                <a:gd name="connsiteX8" fmla="*/ 781050 w 2339340"/>
                <a:gd name="connsiteY8" fmla="*/ 565071 h 6253401"/>
                <a:gd name="connsiteX9" fmla="*/ 822960 w 2339340"/>
                <a:gd name="connsiteY9" fmla="*/ 641271 h 6253401"/>
                <a:gd name="connsiteX10" fmla="*/ 887730 w 2339340"/>
                <a:gd name="connsiteY10" fmla="*/ 706041 h 6253401"/>
                <a:gd name="connsiteX11" fmla="*/ 925830 w 2339340"/>
                <a:gd name="connsiteY11" fmla="*/ 786051 h 6253401"/>
                <a:gd name="connsiteX12" fmla="*/ 925830 w 2339340"/>
                <a:gd name="connsiteY12" fmla="*/ 877491 h 6253401"/>
                <a:gd name="connsiteX13" fmla="*/ 803910 w 2339340"/>
                <a:gd name="connsiteY13" fmla="*/ 938451 h 6253401"/>
                <a:gd name="connsiteX14" fmla="*/ 701040 w 2339340"/>
                <a:gd name="connsiteY14" fmla="*/ 965121 h 6253401"/>
                <a:gd name="connsiteX15" fmla="*/ 556260 w 2339340"/>
                <a:gd name="connsiteY15" fmla="*/ 968931 h 6253401"/>
                <a:gd name="connsiteX16" fmla="*/ 403860 w 2339340"/>
                <a:gd name="connsiteY16" fmla="*/ 1018461 h 6253401"/>
                <a:gd name="connsiteX17" fmla="*/ 320040 w 2339340"/>
                <a:gd name="connsiteY17" fmla="*/ 1102281 h 6253401"/>
                <a:gd name="connsiteX18" fmla="*/ 247650 w 2339340"/>
                <a:gd name="connsiteY18" fmla="*/ 1292781 h 6253401"/>
                <a:gd name="connsiteX19" fmla="*/ 163830 w 2339340"/>
                <a:gd name="connsiteY19" fmla="*/ 1586151 h 6253401"/>
                <a:gd name="connsiteX20" fmla="*/ 83820 w 2339340"/>
                <a:gd name="connsiteY20" fmla="*/ 1799511 h 6253401"/>
                <a:gd name="connsiteX21" fmla="*/ 72390 w 2339340"/>
                <a:gd name="connsiteY21" fmla="*/ 1978581 h 6253401"/>
                <a:gd name="connsiteX22" fmla="*/ 0 w 2339340"/>
                <a:gd name="connsiteY22" fmla="*/ 2161461 h 6253401"/>
                <a:gd name="connsiteX23" fmla="*/ 11430 w 2339340"/>
                <a:gd name="connsiteY23" fmla="*/ 2268141 h 6253401"/>
                <a:gd name="connsiteX24" fmla="*/ 106680 w 2339340"/>
                <a:gd name="connsiteY24" fmla="*/ 2443401 h 6253401"/>
                <a:gd name="connsiteX25" fmla="*/ 243840 w 2339340"/>
                <a:gd name="connsiteY25" fmla="*/ 2611041 h 6253401"/>
                <a:gd name="connsiteX26" fmla="*/ 422910 w 2339340"/>
                <a:gd name="connsiteY26" fmla="*/ 2786301 h 6253401"/>
                <a:gd name="connsiteX27" fmla="*/ 609600 w 2339340"/>
                <a:gd name="connsiteY27" fmla="*/ 2946321 h 6253401"/>
                <a:gd name="connsiteX28" fmla="*/ 703183 w 2339340"/>
                <a:gd name="connsiteY28" fmla="*/ 3078956 h 6253401"/>
                <a:gd name="connsiteX29" fmla="*/ 711517 w 2339340"/>
                <a:gd name="connsiteY29" fmla="*/ 2800827 h 6253401"/>
                <a:gd name="connsiteX30" fmla="*/ 647700 w 2339340"/>
                <a:gd name="connsiteY30" fmla="*/ 2748201 h 6253401"/>
                <a:gd name="connsiteX31" fmla="*/ 541020 w 2339340"/>
                <a:gd name="connsiteY31" fmla="*/ 2553891 h 6253401"/>
                <a:gd name="connsiteX32" fmla="*/ 487680 w 2339340"/>
                <a:gd name="connsiteY32" fmla="*/ 2443401 h 6253401"/>
                <a:gd name="connsiteX33" fmla="*/ 293370 w 2339340"/>
                <a:gd name="connsiteY33" fmla="*/ 2222421 h 6253401"/>
                <a:gd name="connsiteX34" fmla="*/ 426720 w 2339340"/>
                <a:gd name="connsiteY34" fmla="*/ 2005251 h 6253401"/>
                <a:gd name="connsiteX35" fmla="*/ 483870 w 2339340"/>
                <a:gd name="connsiteY35" fmla="*/ 1894761 h 6253401"/>
                <a:gd name="connsiteX36" fmla="*/ 544830 w 2339340"/>
                <a:gd name="connsiteY36" fmla="*/ 1658541 h 6253401"/>
                <a:gd name="connsiteX37" fmla="*/ 636270 w 2339340"/>
                <a:gd name="connsiteY37" fmla="*/ 1913811 h 6253401"/>
                <a:gd name="connsiteX38" fmla="*/ 678180 w 2339340"/>
                <a:gd name="connsiteY38" fmla="*/ 2218611 h 6253401"/>
                <a:gd name="connsiteX39" fmla="*/ 689610 w 2339340"/>
                <a:gd name="connsiteY39" fmla="*/ 2504361 h 6253401"/>
                <a:gd name="connsiteX40" fmla="*/ 712470 w 2339340"/>
                <a:gd name="connsiteY40" fmla="*/ 2778681 h 6253401"/>
                <a:gd name="connsiteX41" fmla="*/ 701040 w 2339340"/>
                <a:gd name="connsiteY41" fmla="*/ 3193971 h 6253401"/>
                <a:gd name="connsiteX42" fmla="*/ 643890 w 2339340"/>
                <a:gd name="connsiteY42" fmla="*/ 3799761 h 6253401"/>
                <a:gd name="connsiteX43" fmla="*/ 613410 w 2339340"/>
                <a:gd name="connsiteY43" fmla="*/ 4272201 h 6253401"/>
                <a:gd name="connsiteX44" fmla="*/ 689610 w 2339340"/>
                <a:gd name="connsiteY44" fmla="*/ 4634151 h 6253401"/>
                <a:gd name="connsiteX45" fmla="*/ 803910 w 2339340"/>
                <a:gd name="connsiteY45" fmla="*/ 5232321 h 6253401"/>
                <a:gd name="connsiteX46" fmla="*/ 883920 w 2339340"/>
                <a:gd name="connsiteY46" fmla="*/ 5674281 h 6253401"/>
                <a:gd name="connsiteX47" fmla="*/ 872490 w 2339340"/>
                <a:gd name="connsiteY47" fmla="*/ 5700951 h 6253401"/>
                <a:gd name="connsiteX48" fmla="*/ 693420 w 2339340"/>
                <a:gd name="connsiteY48" fmla="*/ 5910501 h 6253401"/>
                <a:gd name="connsiteX49" fmla="*/ 541020 w 2339340"/>
                <a:gd name="connsiteY49" fmla="*/ 6108621 h 6253401"/>
                <a:gd name="connsiteX50" fmla="*/ 510540 w 2339340"/>
                <a:gd name="connsiteY50" fmla="*/ 6173391 h 6253401"/>
                <a:gd name="connsiteX51" fmla="*/ 701040 w 2339340"/>
                <a:gd name="connsiteY51" fmla="*/ 6108621 h 6253401"/>
                <a:gd name="connsiteX52" fmla="*/ 830580 w 2339340"/>
                <a:gd name="connsiteY52" fmla="*/ 6081951 h 6253401"/>
                <a:gd name="connsiteX53" fmla="*/ 952500 w 2339340"/>
                <a:gd name="connsiteY53" fmla="*/ 5990511 h 6253401"/>
                <a:gd name="connsiteX54" fmla="*/ 963930 w 2339340"/>
                <a:gd name="connsiteY54" fmla="*/ 5887641 h 6253401"/>
                <a:gd name="connsiteX55" fmla="*/ 1108710 w 2339340"/>
                <a:gd name="connsiteY55" fmla="*/ 5834301 h 6253401"/>
                <a:gd name="connsiteX56" fmla="*/ 1108710 w 2339340"/>
                <a:gd name="connsiteY56" fmla="*/ 5807631 h 6253401"/>
                <a:gd name="connsiteX57" fmla="*/ 1032510 w 2339340"/>
                <a:gd name="connsiteY57" fmla="*/ 5651421 h 6253401"/>
                <a:gd name="connsiteX58" fmla="*/ 1043940 w 2339340"/>
                <a:gd name="connsiteY58" fmla="*/ 5297091 h 6253401"/>
                <a:gd name="connsiteX59" fmla="*/ 1074420 w 2339340"/>
                <a:gd name="connsiteY59" fmla="*/ 4904661 h 6253401"/>
                <a:gd name="connsiteX60" fmla="*/ 1002030 w 2339340"/>
                <a:gd name="connsiteY60" fmla="*/ 4439841 h 6253401"/>
                <a:gd name="connsiteX61" fmla="*/ 1066800 w 2339340"/>
                <a:gd name="connsiteY61" fmla="*/ 4146471 h 6253401"/>
                <a:gd name="connsiteX62" fmla="*/ 1116330 w 2339340"/>
                <a:gd name="connsiteY62" fmla="*/ 3792141 h 6253401"/>
                <a:gd name="connsiteX63" fmla="*/ 1165860 w 2339340"/>
                <a:gd name="connsiteY63" fmla="*/ 3392091 h 6253401"/>
                <a:gd name="connsiteX64" fmla="*/ 1238250 w 2339340"/>
                <a:gd name="connsiteY64" fmla="*/ 3898821 h 6253401"/>
                <a:gd name="connsiteX65" fmla="*/ 1280160 w 2339340"/>
                <a:gd name="connsiteY65" fmla="*/ 4382691 h 6253401"/>
                <a:gd name="connsiteX66" fmla="*/ 1310640 w 2339340"/>
                <a:gd name="connsiteY66" fmla="*/ 4550331 h 6253401"/>
                <a:gd name="connsiteX67" fmla="*/ 1272540 w 2339340"/>
                <a:gd name="connsiteY67" fmla="*/ 4855131 h 6253401"/>
                <a:gd name="connsiteX68" fmla="*/ 1242060 w 2339340"/>
                <a:gd name="connsiteY68" fmla="*/ 5076111 h 6253401"/>
                <a:gd name="connsiteX69" fmla="*/ 1276350 w 2339340"/>
                <a:gd name="connsiteY69" fmla="*/ 5304711 h 6253401"/>
                <a:gd name="connsiteX70" fmla="*/ 1333500 w 2339340"/>
                <a:gd name="connsiteY70" fmla="*/ 5510451 h 6253401"/>
                <a:gd name="connsiteX71" fmla="*/ 1314450 w 2339340"/>
                <a:gd name="connsiteY71" fmla="*/ 5632371 h 6253401"/>
                <a:gd name="connsiteX72" fmla="*/ 1264920 w 2339340"/>
                <a:gd name="connsiteY72" fmla="*/ 5811441 h 6253401"/>
                <a:gd name="connsiteX73" fmla="*/ 1264920 w 2339340"/>
                <a:gd name="connsiteY73" fmla="*/ 5918121 h 6253401"/>
                <a:gd name="connsiteX74" fmla="*/ 1424940 w 2339340"/>
                <a:gd name="connsiteY74" fmla="*/ 6253401 h 6253401"/>
                <a:gd name="connsiteX75" fmla="*/ 1565910 w 2339340"/>
                <a:gd name="connsiteY75" fmla="*/ 6081951 h 6253401"/>
                <a:gd name="connsiteX76" fmla="*/ 1604010 w 2339340"/>
                <a:gd name="connsiteY76" fmla="*/ 6028611 h 6253401"/>
                <a:gd name="connsiteX77" fmla="*/ 1524000 w 2339340"/>
                <a:gd name="connsiteY77" fmla="*/ 5860971 h 6253401"/>
                <a:gd name="connsiteX78" fmla="*/ 1466850 w 2339340"/>
                <a:gd name="connsiteY78" fmla="*/ 5735241 h 6253401"/>
                <a:gd name="connsiteX79" fmla="*/ 1440180 w 2339340"/>
                <a:gd name="connsiteY79" fmla="*/ 5655231 h 6253401"/>
                <a:gd name="connsiteX80" fmla="*/ 1546860 w 2339340"/>
                <a:gd name="connsiteY80" fmla="*/ 5095161 h 6253401"/>
                <a:gd name="connsiteX81" fmla="*/ 1600200 w 2339340"/>
                <a:gd name="connsiteY81" fmla="*/ 4523661 h 6253401"/>
                <a:gd name="connsiteX82" fmla="*/ 1684020 w 2339340"/>
                <a:gd name="connsiteY82" fmla="*/ 4043601 h 6253401"/>
                <a:gd name="connsiteX83" fmla="*/ 1703070 w 2339340"/>
                <a:gd name="connsiteY83" fmla="*/ 3704511 h 6253401"/>
                <a:gd name="connsiteX84" fmla="*/ 1673305 w 2339340"/>
                <a:gd name="connsiteY84" fmla="*/ 3099436 h 6253401"/>
                <a:gd name="connsiteX85" fmla="*/ 1630680 w 2339340"/>
                <a:gd name="connsiteY85" fmla="*/ 2885361 h 6253401"/>
                <a:gd name="connsiteX86" fmla="*/ 1607820 w 2339340"/>
                <a:gd name="connsiteY86" fmla="*/ 2767251 h 6253401"/>
                <a:gd name="connsiteX87" fmla="*/ 1584960 w 2339340"/>
                <a:gd name="connsiteY87" fmla="*/ 2439591 h 6253401"/>
                <a:gd name="connsiteX88" fmla="*/ 1584960 w 2339340"/>
                <a:gd name="connsiteY88" fmla="*/ 2089071 h 6253401"/>
                <a:gd name="connsiteX89" fmla="*/ 1619250 w 2339340"/>
                <a:gd name="connsiteY89" fmla="*/ 1788081 h 6253401"/>
                <a:gd name="connsiteX90" fmla="*/ 1691640 w 2339340"/>
                <a:gd name="connsiteY90" fmla="*/ 1517571 h 6253401"/>
                <a:gd name="connsiteX91" fmla="*/ 1954530 w 2339340"/>
                <a:gd name="connsiteY91" fmla="*/ 1940481 h 6253401"/>
                <a:gd name="connsiteX92" fmla="*/ 2045970 w 2339340"/>
                <a:gd name="connsiteY92" fmla="*/ 2062401 h 6253401"/>
                <a:gd name="connsiteX93" fmla="*/ 1840230 w 2339340"/>
                <a:gd name="connsiteY93" fmla="*/ 2374821 h 6253401"/>
                <a:gd name="connsiteX94" fmla="*/ 1729740 w 2339340"/>
                <a:gd name="connsiteY94" fmla="*/ 2561511 h 6253401"/>
                <a:gd name="connsiteX95" fmla="*/ 1672590 w 2339340"/>
                <a:gd name="connsiteY95" fmla="*/ 2691051 h 6253401"/>
                <a:gd name="connsiteX96" fmla="*/ 1606391 w 2339340"/>
                <a:gd name="connsiteY96" fmla="*/ 2762727 h 6253401"/>
                <a:gd name="connsiteX97" fmla="*/ 1658302 w 2339340"/>
                <a:gd name="connsiteY97" fmla="*/ 3027046 h 6253401"/>
                <a:gd name="connsiteX98" fmla="*/ 1729740 w 2339340"/>
                <a:gd name="connsiteY98" fmla="*/ 2908221 h 6253401"/>
                <a:gd name="connsiteX99" fmla="*/ 1927860 w 2339340"/>
                <a:gd name="connsiteY99" fmla="*/ 2706291 h 6253401"/>
                <a:gd name="connsiteX100" fmla="*/ 2065020 w 2339340"/>
                <a:gd name="connsiteY100" fmla="*/ 2565321 h 6253401"/>
                <a:gd name="connsiteX101" fmla="*/ 2202180 w 2339340"/>
                <a:gd name="connsiteY101" fmla="*/ 2355771 h 6253401"/>
                <a:gd name="connsiteX102" fmla="*/ 2339340 w 2339340"/>
                <a:gd name="connsiteY102" fmla="*/ 2066211 h 6253401"/>
                <a:gd name="connsiteX103" fmla="*/ 2293620 w 2339340"/>
                <a:gd name="connsiteY103" fmla="*/ 1974771 h 6253401"/>
                <a:gd name="connsiteX104" fmla="*/ 2232660 w 2339340"/>
                <a:gd name="connsiteY104" fmla="*/ 1769031 h 6253401"/>
                <a:gd name="connsiteX105" fmla="*/ 2175510 w 2339340"/>
                <a:gd name="connsiteY105" fmla="*/ 1582341 h 6253401"/>
                <a:gd name="connsiteX106" fmla="*/ 2065020 w 2339340"/>
                <a:gd name="connsiteY106" fmla="*/ 1368981 h 6253401"/>
                <a:gd name="connsiteX107" fmla="*/ 1958340 w 2339340"/>
                <a:gd name="connsiteY107" fmla="*/ 1186101 h 6253401"/>
                <a:gd name="connsiteX108" fmla="*/ 1878330 w 2339340"/>
                <a:gd name="connsiteY108" fmla="*/ 1060371 h 6253401"/>
                <a:gd name="connsiteX109" fmla="*/ 1752600 w 2339340"/>
                <a:gd name="connsiteY109" fmla="*/ 991791 h 6253401"/>
                <a:gd name="connsiteX110" fmla="*/ 1645920 w 2339340"/>
                <a:gd name="connsiteY110" fmla="*/ 972741 h 6253401"/>
                <a:gd name="connsiteX111" fmla="*/ 1546860 w 2339340"/>
                <a:gd name="connsiteY111" fmla="*/ 938451 h 6253401"/>
                <a:gd name="connsiteX112" fmla="*/ 1276350 w 2339340"/>
                <a:gd name="connsiteY112" fmla="*/ 877491 h 6253401"/>
                <a:gd name="connsiteX113" fmla="*/ 1257300 w 2339340"/>
                <a:gd name="connsiteY113" fmla="*/ 755571 h 6253401"/>
                <a:gd name="connsiteX114" fmla="*/ 1325880 w 2339340"/>
                <a:gd name="connsiteY114" fmla="*/ 610791 h 6253401"/>
                <a:gd name="connsiteX115" fmla="*/ 1363980 w 2339340"/>
                <a:gd name="connsiteY115" fmla="*/ 553641 h 6253401"/>
                <a:gd name="connsiteX116" fmla="*/ 1352550 w 2339340"/>
                <a:gd name="connsiteY116" fmla="*/ 454581 h 6253401"/>
                <a:gd name="connsiteX117" fmla="*/ 1359455 w 2339340"/>
                <a:gd name="connsiteY117" fmla="*/ 267891 h 6253401"/>
                <a:gd name="connsiteX118" fmla="*/ 1311592 w 2339340"/>
                <a:gd name="connsiteY118" fmla="*/ 99775 h 6253401"/>
                <a:gd name="connsiteX119" fmla="*/ 1188720 w 2339340"/>
                <a:gd name="connsiteY119" fmla="*/ 54531 h 6253401"/>
                <a:gd name="connsiteX120" fmla="*/ 1021556 w 2339340"/>
                <a:gd name="connsiteY120" fmla="*/ 130255 h 6253401"/>
                <a:gd name="connsiteX121" fmla="*/ 1077992 w 2339340"/>
                <a:gd name="connsiteY121" fmla="*/ 0 h 6253401"/>
                <a:gd name="connsiteX0" fmla="*/ 1077992 w 2339340"/>
                <a:gd name="connsiteY0" fmla="*/ 0 h 6253401"/>
                <a:gd name="connsiteX1" fmla="*/ 970359 w 2339340"/>
                <a:gd name="connsiteY1" fmla="*/ 77867 h 6253401"/>
                <a:gd name="connsiteX2" fmla="*/ 967740 w 2339340"/>
                <a:gd name="connsiteY2" fmla="*/ 16431 h 6253401"/>
                <a:gd name="connsiteX3" fmla="*/ 872490 w 2339340"/>
                <a:gd name="connsiteY3" fmla="*/ 138351 h 6253401"/>
                <a:gd name="connsiteX4" fmla="*/ 849630 w 2339340"/>
                <a:gd name="connsiteY4" fmla="*/ 103347 h 6253401"/>
                <a:gd name="connsiteX5" fmla="*/ 804863 w 2339340"/>
                <a:gd name="connsiteY5" fmla="*/ 232886 h 6253401"/>
                <a:gd name="connsiteX6" fmla="*/ 782955 w 2339340"/>
                <a:gd name="connsiteY6" fmla="*/ 466725 h 6253401"/>
                <a:gd name="connsiteX7" fmla="*/ 754380 w 2339340"/>
                <a:gd name="connsiteY7" fmla="*/ 481251 h 6253401"/>
                <a:gd name="connsiteX8" fmla="*/ 781050 w 2339340"/>
                <a:gd name="connsiteY8" fmla="*/ 565071 h 6253401"/>
                <a:gd name="connsiteX9" fmla="*/ 822960 w 2339340"/>
                <a:gd name="connsiteY9" fmla="*/ 641271 h 6253401"/>
                <a:gd name="connsiteX10" fmla="*/ 887730 w 2339340"/>
                <a:gd name="connsiteY10" fmla="*/ 706041 h 6253401"/>
                <a:gd name="connsiteX11" fmla="*/ 925830 w 2339340"/>
                <a:gd name="connsiteY11" fmla="*/ 786051 h 6253401"/>
                <a:gd name="connsiteX12" fmla="*/ 925830 w 2339340"/>
                <a:gd name="connsiteY12" fmla="*/ 877491 h 6253401"/>
                <a:gd name="connsiteX13" fmla="*/ 803910 w 2339340"/>
                <a:gd name="connsiteY13" fmla="*/ 938451 h 6253401"/>
                <a:gd name="connsiteX14" fmla="*/ 701040 w 2339340"/>
                <a:gd name="connsiteY14" fmla="*/ 965121 h 6253401"/>
                <a:gd name="connsiteX15" fmla="*/ 556260 w 2339340"/>
                <a:gd name="connsiteY15" fmla="*/ 968931 h 6253401"/>
                <a:gd name="connsiteX16" fmla="*/ 403860 w 2339340"/>
                <a:gd name="connsiteY16" fmla="*/ 1018461 h 6253401"/>
                <a:gd name="connsiteX17" fmla="*/ 320040 w 2339340"/>
                <a:gd name="connsiteY17" fmla="*/ 1102281 h 6253401"/>
                <a:gd name="connsiteX18" fmla="*/ 247650 w 2339340"/>
                <a:gd name="connsiteY18" fmla="*/ 1292781 h 6253401"/>
                <a:gd name="connsiteX19" fmla="*/ 163830 w 2339340"/>
                <a:gd name="connsiteY19" fmla="*/ 1586151 h 6253401"/>
                <a:gd name="connsiteX20" fmla="*/ 83820 w 2339340"/>
                <a:gd name="connsiteY20" fmla="*/ 1799511 h 6253401"/>
                <a:gd name="connsiteX21" fmla="*/ 72390 w 2339340"/>
                <a:gd name="connsiteY21" fmla="*/ 1978581 h 6253401"/>
                <a:gd name="connsiteX22" fmla="*/ 0 w 2339340"/>
                <a:gd name="connsiteY22" fmla="*/ 2161461 h 6253401"/>
                <a:gd name="connsiteX23" fmla="*/ 11430 w 2339340"/>
                <a:gd name="connsiteY23" fmla="*/ 2268141 h 6253401"/>
                <a:gd name="connsiteX24" fmla="*/ 106680 w 2339340"/>
                <a:gd name="connsiteY24" fmla="*/ 2443401 h 6253401"/>
                <a:gd name="connsiteX25" fmla="*/ 243840 w 2339340"/>
                <a:gd name="connsiteY25" fmla="*/ 2611041 h 6253401"/>
                <a:gd name="connsiteX26" fmla="*/ 422910 w 2339340"/>
                <a:gd name="connsiteY26" fmla="*/ 2786301 h 6253401"/>
                <a:gd name="connsiteX27" fmla="*/ 609600 w 2339340"/>
                <a:gd name="connsiteY27" fmla="*/ 2946321 h 6253401"/>
                <a:gd name="connsiteX28" fmla="*/ 703183 w 2339340"/>
                <a:gd name="connsiteY28" fmla="*/ 3078956 h 6253401"/>
                <a:gd name="connsiteX29" fmla="*/ 711517 w 2339340"/>
                <a:gd name="connsiteY29" fmla="*/ 2800827 h 6253401"/>
                <a:gd name="connsiteX30" fmla="*/ 647700 w 2339340"/>
                <a:gd name="connsiteY30" fmla="*/ 2748201 h 6253401"/>
                <a:gd name="connsiteX31" fmla="*/ 541020 w 2339340"/>
                <a:gd name="connsiteY31" fmla="*/ 2553891 h 6253401"/>
                <a:gd name="connsiteX32" fmla="*/ 487680 w 2339340"/>
                <a:gd name="connsiteY32" fmla="*/ 2443401 h 6253401"/>
                <a:gd name="connsiteX33" fmla="*/ 293370 w 2339340"/>
                <a:gd name="connsiteY33" fmla="*/ 2222421 h 6253401"/>
                <a:gd name="connsiteX34" fmla="*/ 426720 w 2339340"/>
                <a:gd name="connsiteY34" fmla="*/ 2005251 h 6253401"/>
                <a:gd name="connsiteX35" fmla="*/ 483870 w 2339340"/>
                <a:gd name="connsiteY35" fmla="*/ 1894761 h 6253401"/>
                <a:gd name="connsiteX36" fmla="*/ 544830 w 2339340"/>
                <a:gd name="connsiteY36" fmla="*/ 1658541 h 6253401"/>
                <a:gd name="connsiteX37" fmla="*/ 636270 w 2339340"/>
                <a:gd name="connsiteY37" fmla="*/ 1913811 h 6253401"/>
                <a:gd name="connsiteX38" fmla="*/ 678180 w 2339340"/>
                <a:gd name="connsiteY38" fmla="*/ 2218611 h 6253401"/>
                <a:gd name="connsiteX39" fmla="*/ 689610 w 2339340"/>
                <a:gd name="connsiteY39" fmla="*/ 2504361 h 6253401"/>
                <a:gd name="connsiteX40" fmla="*/ 712470 w 2339340"/>
                <a:gd name="connsiteY40" fmla="*/ 2778681 h 6253401"/>
                <a:gd name="connsiteX41" fmla="*/ 701040 w 2339340"/>
                <a:gd name="connsiteY41" fmla="*/ 3193971 h 6253401"/>
                <a:gd name="connsiteX42" fmla="*/ 643890 w 2339340"/>
                <a:gd name="connsiteY42" fmla="*/ 3799761 h 6253401"/>
                <a:gd name="connsiteX43" fmla="*/ 613410 w 2339340"/>
                <a:gd name="connsiteY43" fmla="*/ 4272201 h 6253401"/>
                <a:gd name="connsiteX44" fmla="*/ 689610 w 2339340"/>
                <a:gd name="connsiteY44" fmla="*/ 4634151 h 6253401"/>
                <a:gd name="connsiteX45" fmla="*/ 803910 w 2339340"/>
                <a:gd name="connsiteY45" fmla="*/ 5232321 h 6253401"/>
                <a:gd name="connsiteX46" fmla="*/ 883920 w 2339340"/>
                <a:gd name="connsiteY46" fmla="*/ 5674281 h 6253401"/>
                <a:gd name="connsiteX47" fmla="*/ 872490 w 2339340"/>
                <a:gd name="connsiteY47" fmla="*/ 5700951 h 6253401"/>
                <a:gd name="connsiteX48" fmla="*/ 693420 w 2339340"/>
                <a:gd name="connsiteY48" fmla="*/ 5910501 h 6253401"/>
                <a:gd name="connsiteX49" fmla="*/ 541020 w 2339340"/>
                <a:gd name="connsiteY49" fmla="*/ 6108621 h 6253401"/>
                <a:gd name="connsiteX50" fmla="*/ 510540 w 2339340"/>
                <a:gd name="connsiteY50" fmla="*/ 6173391 h 6253401"/>
                <a:gd name="connsiteX51" fmla="*/ 701040 w 2339340"/>
                <a:gd name="connsiteY51" fmla="*/ 6108621 h 6253401"/>
                <a:gd name="connsiteX52" fmla="*/ 830580 w 2339340"/>
                <a:gd name="connsiteY52" fmla="*/ 6081951 h 6253401"/>
                <a:gd name="connsiteX53" fmla="*/ 952500 w 2339340"/>
                <a:gd name="connsiteY53" fmla="*/ 5990511 h 6253401"/>
                <a:gd name="connsiteX54" fmla="*/ 963930 w 2339340"/>
                <a:gd name="connsiteY54" fmla="*/ 5887641 h 6253401"/>
                <a:gd name="connsiteX55" fmla="*/ 1108710 w 2339340"/>
                <a:gd name="connsiteY55" fmla="*/ 5834301 h 6253401"/>
                <a:gd name="connsiteX56" fmla="*/ 1108710 w 2339340"/>
                <a:gd name="connsiteY56" fmla="*/ 5807631 h 6253401"/>
                <a:gd name="connsiteX57" fmla="*/ 1032510 w 2339340"/>
                <a:gd name="connsiteY57" fmla="*/ 5651421 h 6253401"/>
                <a:gd name="connsiteX58" fmla="*/ 1043940 w 2339340"/>
                <a:gd name="connsiteY58" fmla="*/ 5297091 h 6253401"/>
                <a:gd name="connsiteX59" fmla="*/ 1074420 w 2339340"/>
                <a:gd name="connsiteY59" fmla="*/ 4904661 h 6253401"/>
                <a:gd name="connsiteX60" fmla="*/ 1002030 w 2339340"/>
                <a:gd name="connsiteY60" fmla="*/ 4439841 h 6253401"/>
                <a:gd name="connsiteX61" fmla="*/ 1066800 w 2339340"/>
                <a:gd name="connsiteY61" fmla="*/ 4146471 h 6253401"/>
                <a:gd name="connsiteX62" fmla="*/ 1116330 w 2339340"/>
                <a:gd name="connsiteY62" fmla="*/ 3792141 h 6253401"/>
                <a:gd name="connsiteX63" fmla="*/ 1165860 w 2339340"/>
                <a:gd name="connsiteY63" fmla="*/ 3392091 h 6253401"/>
                <a:gd name="connsiteX64" fmla="*/ 1238250 w 2339340"/>
                <a:gd name="connsiteY64" fmla="*/ 3898821 h 6253401"/>
                <a:gd name="connsiteX65" fmla="*/ 1280160 w 2339340"/>
                <a:gd name="connsiteY65" fmla="*/ 4382691 h 6253401"/>
                <a:gd name="connsiteX66" fmla="*/ 1310640 w 2339340"/>
                <a:gd name="connsiteY66" fmla="*/ 4550331 h 6253401"/>
                <a:gd name="connsiteX67" fmla="*/ 1272540 w 2339340"/>
                <a:gd name="connsiteY67" fmla="*/ 4855131 h 6253401"/>
                <a:gd name="connsiteX68" fmla="*/ 1242060 w 2339340"/>
                <a:gd name="connsiteY68" fmla="*/ 5076111 h 6253401"/>
                <a:gd name="connsiteX69" fmla="*/ 1276350 w 2339340"/>
                <a:gd name="connsiteY69" fmla="*/ 5304711 h 6253401"/>
                <a:gd name="connsiteX70" fmla="*/ 1333500 w 2339340"/>
                <a:gd name="connsiteY70" fmla="*/ 5510451 h 6253401"/>
                <a:gd name="connsiteX71" fmla="*/ 1314450 w 2339340"/>
                <a:gd name="connsiteY71" fmla="*/ 5632371 h 6253401"/>
                <a:gd name="connsiteX72" fmla="*/ 1264920 w 2339340"/>
                <a:gd name="connsiteY72" fmla="*/ 5811441 h 6253401"/>
                <a:gd name="connsiteX73" fmla="*/ 1264920 w 2339340"/>
                <a:gd name="connsiteY73" fmla="*/ 5918121 h 6253401"/>
                <a:gd name="connsiteX74" fmla="*/ 1424940 w 2339340"/>
                <a:gd name="connsiteY74" fmla="*/ 6253401 h 6253401"/>
                <a:gd name="connsiteX75" fmla="*/ 1565910 w 2339340"/>
                <a:gd name="connsiteY75" fmla="*/ 6081951 h 6253401"/>
                <a:gd name="connsiteX76" fmla="*/ 1604010 w 2339340"/>
                <a:gd name="connsiteY76" fmla="*/ 6028611 h 6253401"/>
                <a:gd name="connsiteX77" fmla="*/ 1524000 w 2339340"/>
                <a:gd name="connsiteY77" fmla="*/ 5860971 h 6253401"/>
                <a:gd name="connsiteX78" fmla="*/ 1466850 w 2339340"/>
                <a:gd name="connsiteY78" fmla="*/ 5735241 h 6253401"/>
                <a:gd name="connsiteX79" fmla="*/ 1440180 w 2339340"/>
                <a:gd name="connsiteY79" fmla="*/ 5655231 h 6253401"/>
                <a:gd name="connsiteX80" fmla="*/ 1546860 w 2339340"/>
                <a:gd name="connsiteY80" fmla="*/ 5095161 h 6253401"/>
                <a:gd name="connsiteX81" fmla="*/ 1600200 w 2339340"/>
                <a:gd name="connsiteY81" fmla="*/ 4523661 h 6253401"/>
                <a:gd name="connsiteX82" fmla="*/ 1684020 w 2339340"/>
                <a:gd name="connsiteY82" fmla="*/ 4043601 h 6253401"/>
                <a:gd name="connsiteX83" fmla="*/ 1703070 w 2339340"/>
                <a:gd name="connsiteY83" fmla="*/ 3704511 h 6253401"/>
                <a:gd name="connsiteX84" fmla="*/ 1673305 w 2339340"/>
                <a:gd name="connsiteY84" fmla="*/ 3099436 h 6253401"/>
                <a:gd name="connsiteX85" fmla="*/ 1630680 w 2339340"/>
                <a:gd name="connsiteY85" fmla="*/ 2885361 h 6253401"/>
                <a:gd name="connsiteX86" fmla="*/ 1607820 w 2339340"/>
                <a:gd name="connsiteY86" fmla="*/ 2767251 h 6253401"/>
                <a:gd name="connsiteX87" fmla="*/ 1584960 w 2339340"/>
                <a:gd name="connsiteY87" fmla="*/ 2439591 h 6253401"/>
                <a:gd name="connsiteX88" fmla="*/ 1584960 w 2339340"/>
                <a:gd name="connsiteY88" fmla="*/ 2089071 h 6253401"/>
                <a:gd name="connsiteX89" fmla="*/ 1619250 w 2339340"/>
                <a:gd name="connsiteY89" fmla="*/ 1788081 h 6253401"/>
                <a:gd name="connsiteX90" fmla="*/ 1691640 w 2339340"/>
                <a:gd name="connsiteY90" fmla="*/ 1517571 h 6253401"/>
                <a:gd name="connsiteX91" fmla="*/ 1954530 w 2339340"/>
                <a:gd name="connsiteY91" fmla="*/ 1940481 h 6253401"/>
                <a:gd name="connsiteX92" fmla="*/ 2045970 w 2339340"/>
                <a:gd name="connsiteY92" fmla="*/ 2062401 h 6253401"/>
                <a:gd name="connsiteX93" fmla="*/ 1840230 w 2339340"/>
                <a:gd name="connsiteY93" fmla="*/ 2374821 h 6253401"/>
                <a:gd name="connsiteX94" fmla="*/ 1729740 w 2339340"/>
                <a:gd name="connsiteY94" fmla="*/ 2561511 h 6253401"/>
                <a:gd name="connsiteX95" fmla="*/ 1672590 w 2339340"/>
                <a:gd name="connsiteY95" fmla="*/ 2691051 h 6253401"/>
                <a:gd name="connsiteX96" fmla="*/ 1606391 w 2339340"/>
                <a:gd name="connsiteY96" fmla="*/ 2762727 h 6253401"/>
                <a:gd name="connsiteX97" fmla="*/ 1658302 w 2339340"/>
                <a:gd name="connsiteY97" fmla="*/ 3027046 h 6253401"/>
                <a:gd name="connsiteX98" fmla="*/ 1729740 w 2339340"/>
                <a:gd name="connsiteY98" fmla="*/ 2908221 h 6253401"/>
                <a:gd name="connsiteX99" fmla="*/ 1927860 w 2339340"/>
                <a:gd name="connsiteY99" fmla="*/ 2706291 h 6253401"/>
                <a:gd name="connsiteX100" fmla="*/ 2065020 w 2339340"/>
                <a:gd name="connsiteY100" fmla="*/ 2565321 h 6253401"/>
                <a:gd name="connsiteX101" fmla="*/ 2202180 w 2339340"/>
                <a:gd name="connsiteY101" fmla="*/ 2355771 h 6253401"/>
                <a:gd name="connsiteX102" fmla="*/ 2339340 w 2339340"/>
                <a:gd name="connsiteY102" fmla="*/ 2066211 h 6253401"/>
                <a:gd name="connsiteX103" fmla="*/ 2293620 w 2339340"/>
                <a:gd name="connsiteY103" fmla="*/ 1974771 h 6253401"/>
                <a:gd name="connsiteX104" fmla="*/ 2232660 w 2339340"/>
                <a:gd name="connsiteY104" fmla="*/ 1769031 h 6253401"/>
                <a:gd name="connsiteX105" fmla="*/ 2175510 w 2339340"/>
                <a:gd name="connsiteY105" fmla="*/ 1582341 h 6253401"/>
                <a:gd name="connsiteX106" fmla="*/ 2065020 w 2339340"/>
                <a:gd name="connsiteY106" fmla="*/ 1368981 h 6253401"/>
                <a:gd name="connsiteX107" fmla="*/ 1958340 w 2339340"/>
                <a:gd name="connsiteY107" fmla="*/ 1186101 h 6253401"/>
                <a:gd name="connsiteX108" fmla="*/ 1878330 w 2339340"/>
                <a:gd name="connsiteY108" fmla="*/ 1060371 h 6253401"/>
                <a:gd name="connsiteX109" fmla="*/ 1752600 w 2339340"/>
                <a:gd name="connsiteY109" fmla="*/ 991791 h 6253401"/>
                <a:gd name="connsiteX110" fmla="*/ 1645920 w 2339340"/>
                <a:gd name="connsiteY110" fmla="*/ 972741 h 6253401"/>
                <a:gd name="connsiteX111" fmla="*/ 1546860 w 2339340"/>
                <a:gd name="connsiteY111" fmla="*/ 938451 h 6253401"/>
                <a:gd name="connsiteX112" fmla="*/ 1276350 w 2339340"/>
                <a:gd name="connsiteY112" fmla="*/ 877491 h 6253401"/>
                <a:gd name="connsiteX113" fmla="*/ 1257300 w 2339340"/>
                <a:gd name="connsiteY113" fmla="*/ 755571 h 6253401"/>
                <a:gd name="connsiteX114" fmla="*/ 1325880 w 2339340"/>
                <a:gd name="connsiteY114" fmla="*/ 610791 h 6253401"/>
                <a:gd name="connsiteX115" fmla="*/ 1363980 w 2339340"/>
                <a:gd name="connsiteY115" fmla="*/ 553641 h 6253401"/>
                <a:gd name="connsiteX116" fmla="*/ 1352550 w 2339340"/>
                <a:gd name="connsiteY116" fmla="*/ 454581 h 6253401"/>
                <a:gd name="connsiteX117" fmla="*/ 1359455 w 2339340"/>
                <a:gd name="connsiteY117" fmla="*/ 267891 h 6253401"/>
                <a:gd name="connsiteX118" fmla="*/ 1311592 w 2339340"/>
                <a:gd name="connsiteY118" fmla="*/ 99775 h 6253401"/>
                <a:gd name="connsiteX119" fmla="*/ 1188720 w 2339340"/>
                <a:gd name="connsiteY119" fmla="*/ 54531 h 6253401"/>
                <a:gd name="connsiteX120" fmla="*/ 1072753 w 2339340"/>
                <a:gd name="connsiteY120" fmla="*/ 58817 h 6253401"/>
                <a:gd name="connsiteX121" fmla="*/ 1077992 w 2339340"/>
                <a:gd name="connsiteY121" fmla="*/ 0 h 6253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</a:cxnLst>
              <a:rect l="l" t="t" r="r" b="b"/>
              <a:pathLst>
                <a:path w="2339340" h="6253401">
                  <a:moveTo>
                    <a:pt x="1077992" y="0"/>
                  </a:moveTo>
                  <a:lnTo>
                    <a:pt x="970359" y="77867"/>
                  </a:lnTo>
                  <a:lnTo>
                    <a:pt x="967740" y="16431"/>
                  </a:lnTo>
                  <a:lnTo>
                    <a:pt x="872490" y="138351"/>
                  </a:lnTo>
                  <a:lnTo>
                    <a:pt x="849630" y="103347"/>
                  </a:lnTo>
                  <a:lnTo>
                    <a:pt x="804863" y="232886"/>
                  </a:lnTo>
                  <a:lnTo>
                    <a:pt x="782955" y="466725"/>
                  </a:lnTo>
                  <a:lnTo>
                    <a:pt x="754380" y="481251"/>
                  </a:lnTo>
                  <a:lnTo>
                    <a:pt x="781050" y="565071"/>
                  </a:lnTo>
                  <a:lnTo>
                    <a:pt x="822960" y="641271"/>
                  </a:lnTo>
                  <a:lnTo>
                    <a:pt x="887730" y="706041"/>
                  </a:lnTo>
                  <a:lnTo>
                    <a:pt x="925830" y="786051"/>
                  </a:lnTo>
                  <a:lnTo>
                    <a:pt x="925830" y="877491"/>
                  </a:lnTo>
                  <a:lnTo>
                    <a:pt x="803910" y="938451"/>
                  </a:lnTo>
                  <a:lnTo>
                    <a:pt x="701040" y="965121"/>
                  </a:lnTo>
                  <a:lnTo>
                    <a:pt x="556260" y="968931"/>
                  </a:lnTo>
                  <a:lnTo>
                    <a:pt x="403860" y="1018461"/>
                  </a:lnTo>
                  <a:lnTo>
                    <a:pt x="320040" y="1102281"/>
                  </a:lnTo>
                  <a:lnTo>
                    <a:pt x="247650" y="1292781"/>
                  </a:lnTo>
                  <a:lnTo>
                    <a:pt x="163830" y="1586151"/>
                  </a:lnTo>
                  <a:lnTo>
                    <a:pt x="83820" y="1799511"/>
                  </a:lnTo>
                  <a:lnTo>
                    <a:pt x="72390" y="1978581"/>
                  </a:lnTo>
                  <a:lnTo>
                    <a:pt x="0" y="2161461"/>
                  </a:lnTo>
                  <a:lnTo>
                    <a:pt x="11430" y="2268141"/>
                  </a:lnTo>
                  <a:lnTo>
                    <a:pt x="106680" y="2443401"/>
                  </a:lnTo>
                  <a:lnTo>
                    <a:pt x="243840" y="2611041"/>
                  </a:lnTo>
                  <a:lnTo>
                    <a:pt x="422910" y="2786301"/>
                  </a:lnTo>
                  <a:lnTo>
                    <a:pt x="609600" y="2946321"/>
                  </a:lnTo>
                  <a:lnTo>
                    <a:pt x="703183" y="3078956"/>
                  </a:lnTo>
                  <a:lnTo>
                    <a:pt x="711517" y="2800827"/>
                  </a:lnTo>
                  <a:lnTo>
                    <a:pt x="647700" y="2748201"/>
                  </a:lnTo>
                  <a:lnTo>
                    <a:pt x="541020" y="2553891"/>
                  </a:lnTo>
                  <a:lnTo>
                    <a:pt x="487680" y="2443401"/>
                  </a:lnTo>
                  <a:lnTo>
                    <a:pt x="293370" y="2222421"/>
                  </a:lnTo>
                  <a:lnTo>
                    <a:pt x="426720" y="2005251"/>
                  </a:lnTo>
                  <a:lnTo>
                    <a:pt x="483870" y="1894761"/>
                  </a:lnTo>
                  <a:lnTo>
                    <a:pt x="544830" y="1658541"/>
                  </a:lnTo>
                  <a:lnTo>
                    <a:pt x="636270" y="1913811"/>
                  </a:lnTo>
                  <a:lnTo>
                    <a:pt x="678180" y="2218611"/>
                  </a:lnTo>
                  <a:lnTo>
                    <a:pt x="689610" y="2504361"/>
                  </a:lnTo>
                  <a:lnTo>
                    <a:pt x="712470" y="2778681"/>
                  </a:lnTo>
                  <a:lnTo>
                    <a:pt x="701040" y="3193971"/>
                  </a:lnTo>
                  <a:lnTo>
                    <a:pt x="643890" y="3799761"/>
                  </a:lnTo>
                  <a:lnTo>
                    <a:pt x="613410" y="4272201"/>
                  </a:lnTo>
                  <a:lnTo>
                    <a:pt x="689610" y="4634151"/>
                  </a:lnTo>
                  <a:lnTo>
                    <a:pt x="803910" y="5232321"/>
                  </a:lnTo>
                  <a:lnTo>
                    <a:pt x="883920" y="5674281"/>
                  </a:lnTo>
                  <a:lnTo>
                    <a:pt x="872490" y="5700951"/>
                  </a:lnTo>
                  <a:lnTo>
                    <a:pt x="693420" y="5910501"/>
                  </a:lnTo>
                  <a:lnTo>
                    <a:pt x="541020" y="6108621"/>
                  </a:lnTo>
                  <a:lnTo>
                    <a:pt x="510540" y="6173391"/>
                  </a:lnTo>
                  <a:lnTo>
                    <a:pt x="701040" y="6108621"/>
                  </a:lnTo>
                  <a:lnTo>
                    <a:pt x="830580" y="6081951"/>
                  </a:lnTo>
                  <a:lnTo>
                    <a:pt x="952500" y="5990511"/>
                  </a:lnTo>
                  <a:lnTo>
                    <a:pt x="963930" y="5887641"/>
                  </a:lnTo>
                  <a:lnTo>
                    <a:pt x="1108710" y="5834301"/>
                  </a:lnTo>
                  <a:lnTo>
                    <a:pt x="1108710" y="5807631"/>
                  </a:lnTo>
                  <a:lnTo>
                    <a:pt x="1032510" y="5651421"/>
                  </a:lnTo>
                  <a:lnTo>
                    <a:pt x="1043940" y="5297091"/>
                  </a:lnTo>
                  <a:lnTo>
                    <a:pt x="1074420" y="4904661"/>
                  </a:lnTo>
                  <a:lnTo>
                    <a:pt x="1002030" y="4439841"/>
                  </a:lnTo>
                  <a:lnTo>
                    <a:pt x="1066800" y="4146471"/>
                  </a:lnTo>
                  <a:lnTo>
                    <a:pt x="1116330" y="3792141"/>
                  </a:lnTo>
                  <a:lnTo>
                    <a:pt x="1165860" y="3392091"/>
                  </a:lnTo>
                  <a:lnTo>
                    <a:pt x="1238250" y="3898821"/>
                  </a:lnTo>
                  <a:lnTo>
                    <a:pt x="1280160" y="4382691"/>
                  </a:lnTo>
                  <a:lnTo>
                    <a:pt x="1310640" y="4550331"/>
                  </a:lnTo>
                  <a:lnTo>
                    <a:pt x="1272540" y="4855131"/>
                  </a:lnTo>
                  <a:lnTo>
                    <a:pt x="1242060" y="5076111"/>
                  </a:lnTo>
                  <a:lnTo>
                    <a:pt x="1276350" y="5304711"/>
                  </a:lnTo>
                  <a:lnTo>
                    <a:pt x="1333500" y="5510451"/>
                  </a:lnTo>
                  <a:lnTo>
                    <a:pt x="1314450" y="5632371"/>
                  </a:lnTo>
                  <a:lnTo>
                    <a:pt x="1264920" y="5811441"/>
                  </a:lnTo>
                  <a:lnTo>
                    <a:pt x="1264920" y="5918121"/>
                  </a:lnTo>
                  <a:lnTo>
                    <a:pt x="1424940" y="6253401"/>
                  </a:lnTo>
                  <a:lnTo>
                    <a:pt x="1565910" y="6081951"/>
                  </a:lnTo>
                  <a:lnTo>
                    <a:pt x="1604010" y="6028611"/>
                  </a:lnTo>
                  <a:lnTo>
                    <a:pt x="1524000" y="5860971"/>
                  </a:lnTo>
                  <a:lnTo>
                    <a:pt x="1466850" y="5735241"/>
                  </a:lnTo>
                  <a:lnTo>
                    <a:pt x="1440180" y="5655231"/>
                  </a:lnTo>
                  <a:lnTo>
                    <a:pt x="1546860" y="5095161"/>
                  </a:lnTo>
                  <a:lnTo>
                    <a:pt x="1600200" y="4523661"/>
                  </a:lnTo>
                  <a:lnTo>
                    <a:pt x="1684020" y="4043601"/>
                  </a:lnTo>
                  <a:lnTo>
                    <a:pt x="1703070" y="3704511"/>
                  </a:lnTo>
                  <a:lnTo>
                    <a:pt x="1673305" y="3099436"/>
                  </a:lnTo>
                  <a:lnTo>
                    <a:pt x="1630680" y="2885361"/>
                  </a:lnTo>
                  <a:lnTo>
                    <a:pt x="1607820" y="2767251"/>
                  </a:lnTo>
                  <a:lnTo>
                    <a:pt x="1584960" y="2439591"/>
                  </a:lnTo>
                  <a:lnTo>
                    <a:pt x="1584960" y="2089071"/>
                  </a:lnTo>
                  <a:lnTo>
                    <a:pt x="1619250" y="1788081"/>
                  </a:lnTo>
                  <a:lnTo>
                    <a:pt x="1691640" y="1517571"/>
                  </a:lnTo>
                  <a:lnTo>
                    <a:pt x="1954530" y="1940481"/>
                  </a:lnTo>
                  <a:lnTo>
                    <a:pt x="2045970" y="2062401"/>
                  </a:lnTo>
                  <a:lnTo>
                    <a:pt x="1840230" y="2374821"/>
                  </a:lnTo>
                  <a:lnTo>
                    <a:pt x="1729740" y="2561511"/>
                  </a:lnTo>
                  <a:lnTo>
                    <a:pt x="1672590" y="2691051"/>
                  </a:lnTo>
                  <a:lnTo>
                    <a:pt x="1606391" y="2762727"/>
                  </a:lnTo>
                  <a:lnTo>
                    <a:pt x="1658302" y="3027046"/>
                  </a:lnTo>
                  <a:lnTo>
                    <a:pt x="1729740" y="2908221"/>
                  </a:lnTo>
                  <a:lnTo>
                    <a:pt x="1927860" y="2706291"/>
                  </a:lnTo>
                  <a:lnTo>
                    <a:pt x="2065020" y="2565321"/>
                  </a:lnTo>
                  <a:lnTo>
                    <a:pt x="2202180" y="2355771"/>
                  </a:lnTo>
                  <a:lnTo>
                    <a:pt x="2339340" y="2066211"/>
                  </a:lnTo>
                  <a:lnTo>
                    <a:pt x="2293620" y="1974771"/>
                  </a:lnTo>
                  <a:lnTo>
                    <a:pt x="2232660" y="1769031"/>
                  </a:lnTo>
                  <a:lnTo>
                    <a:pt x="2175510" y="1582341"/>
                  </a:lnTo>
                  <a:lnTo>
                    <a:pt x="2065020" y="1368981"/>
                  </a:lnTo>
                  <a:lnTo>
                    <a:pt x="1958340" y="1186101"/>
                  </a:lnTo>
                  <a:lnTo>
                    <a:pt x="1878330" y="1060371"/>
                  </a:lnTo>
                  <a:lnTo>
                    <a:pt x="1752600" y="991791"/>
                  </a:lnTo>
                  <a:lnTo>
                    <a:pt x="1645920" y="972741"/>
                  </a:lnTo>
                  <a:lnTo>
                    <a:pt x="1546860" y="938451"/>
                  </a:lnTo>
                  <a:lnTo>
                    <a:pt x="1276350" y="877491"/>
                  </a:lnTo>
                  <a:lnTo>
                    <a:pt x="1257300" y="755571"/>
                  </a:lnTo>
                  <a:lnTo>
                    <a:pt x="1325880" y="610791"/>
                  </a:lnTo>
                  <a:lnTo>
                    <a:pt x="1363980" y="553641"/>
                  </a:lnTo>
                  <a:lnTo>
                    <a:pt x="1352550" y="454581"/>
                  </a:lnTo>
                  <a:lnTo>
                    <a:pt x="1359455" y="267891"/>
                  </a:lnTo>
                  <a:cubicBezTo>
                    <a:pt x="1341119" y="213043"/>
                    <a:pt x="1327546" y="155814"/>
                    <a:pt x="1311592" y="99775"/>
                  </a:cubicBezTo>
                  <a:lnTo>
                    <a:pt x="1188720" y="54531"/>
                  </a:lnTo>
                  <a:lnTo>
                    <a:pt x="1072753" y="58817"/>
                  </a:lnTo>
                  <a:lnTo>
                    <a:pt x="1077992" y="0"/>
                  </a:lnTo>
                  <a:close/>
                </a:path>
              </a:pathLst>
            </a:custGeom>
            <a:solidFill>
              <a:srgbClr val="FFD85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l-PL"/>
            </a:p>
          </p:txBody>
        </p:sp>
        <p:pic>
          <p:nvPicPr>
            <p:cNvPr id="37" name="Obraz 36">
              <a:extLst>
                <a:ext uri="{FF2B5EF4-FFF2-40B4-BE49-F238E27FC236}">
                  <a16:creationId xmlns:a16="http://schemas.microsoft.com/office/drawing/2014/main" id="{C84F0724-FA97-4EA1-BCAC-D714F7EADAE9}"/>
                </a:ext>
              </a:extLst>
            </p:cNvPr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094956" y="222074"/>
              <a:ext cx="2551181" cy="6723902"/>
            </a:xfrm>
            <a:prstGeom prst="rect">
              <a:avLst/>
            </a:prstGeom>
          </p:spPr>
        </p:pic>
      </p:grpSp>
    </p:spTree>
    <p:custDataLst>
      <p:tags r:id="rId1"/>
    </p:custDataLst>
    <p:extLst>
      <p:ext uri="{BB962C8B-B14F-4D97-AF65-F5344CB8AC3E}">
        <p14:creationId xmlns:p14="http://schemas.microsoft.com/office/powerpoint/2010/main" val="339703267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4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28951E-6 4.27784E-6 L -3.28951E-6 -0.24697 " pathEditMode="relative" rAng="0" ptsTypes="AA">
                                      <p:cBhvr>
                                        <p:cTn id="6" dur="2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12348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2000"/>
                            </p:stCondLst>
                            <p:childTnLst>
                              <p:par>
                                <p:cTn id="8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numeru slajdu 1">
            <a:extLst>
              <a:ext uri="{FF2B5EF4-FFF2-40B4-BE49-F238E27FC236}">
                <a16:creationId xmlns:a16="http://schemas.microsoft.com/office/drawing/2014/main" id="{DD7D0E57-D313-4B20-B71A-253D34F5E29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9677609" y="6696000"/>
            <a:ext cx="2986299" cy="499952"/>
          </a:xfrm>
        </p:spPr>
        <p:txBody>
          <a:bodyPr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fld id="{738616D8-309D-44F8-869A-17BF40B11BFA}" type="slidenum">
              <a:rPr lang="pl-PL" sz="1701" kern="0" smtClean="0">
                <a:solidFill>
                  <a:schemeClr val="bg2"/>
                </a:solidFill>
              </a:rPr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t>5</a:t>
            </a:fld>
            <a:endParaRPr lang="pl-PL" sz="1701" kern="0" dirty="0">
              <a:solidFill>
                <a:schemeClr val="bg2"/>
              </a:solidFill>
            </a:endParaRPr>
          </a:p>
        </p:txBody>
      </p:sp>
      <p:sp>
        <p:nvSpPr>
          <p:cNvPr id="5" name="Prostokąt 4">
            <a:extLst>
              <a:ext uri="{FF2B5EF4-FFF2-40B4-BE49-F238E27FC236}">
                <a16:creationId xmlns:a16="http://schemas.microsoft.com/office/drawing/2014/main" id="{6A52E1E4-C083-4B58-A4E8-CEC5CE9989BD}"/>
              </a:ext>
            </a:extLst>
          </p:cNvPr>
          <p:cNvSpPr/>
          <p:nvPr/>
        </p:nvSpPr>
        <p:spPr>
          <a:xfrm>
            <a:off x="3839301" y="3671664"/>
            <a:ext cx="5584248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pl-PL" dirty="0">
                <a:solidFill>
                  <a:srgbClr val="FFD85B"/>
                </a:solidFill>
              </a:rPr>
              <a:t>Chromatyna płciowa (ciałko Barra) występuje w jądrach komórkowych osobników płci żeńskiej. Pochodzi ona od jednego z dwóch chromosomów X, który nie bierze udziału w biosyntezie białka.</a:t>
            </a:r>
          </a:p>
        </p:txBody>
      </p:sp>
      <p:sp>
        <p:nvSpPr>
          <p:cNvPr id="15" name="pole tekstowe 14">
            <a:extLst>
              <a:ext uri="{FF2B5EF4-FFF2-40B4-BE49-F238E27FC236}">
                <a16:creationId xmlns:a16="http://schemas.microsoft.com/office/drawing/2014/main" id="{523D5F34-D815-44FC-B40C-34236E3A878A}"/>
              </a:ext>
            </a:extLst>
          </p:cNvPr>
          <p:cNvSpPr txBox="1"/>
          <p:nvPr/>
        </p:nvSpPr>
        <p:spPr>
          <a:xfrm>
            <a:off x="4500000" y="5422513"/>
            <a:ext cx="4055832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eaLnBrk="1" hangingPunct="1">
              <a:defRPr/>
            </a:pPr>
            <a:r>
              <a:rPr lang="pl-PL" sz="3600" b="1" dirty="0">
                <a:solidFill>
                  <a:srgbClr val="FFD85B"/>
                </a:solidFill>
              </a:rPr>
              <a:t>chromosomy</a:t>
            </a:r>
          </a:p>
        </p:txBody>
      </p:sp>
      <p:grpSp>
        <p:nvGrpSpPr>
          <p:cNvPr id="3" name="Grupa 2">
            <a:extLst>
              <a:ext uri="{FF2B5EF4-FFF2-40B4-BE49-F238E27FC236}">
                <a16:creationId xmlns:a16="http://schemas.microsoft.com/office/drawing/2014/main" id="{67FAA609-BD2C-4D00-9CD0-40AA32C0402B}"/>
              </a:ext>
            </a:extLst>
          </p:cNvPr>
          <p:cNvGrpSpPr/>
          <p:nvPr/>
        </p:nvGrpSpPr>
        <p:grpSpPr>
          <a:xfrm>
            <a:off x="4680000" y="1446324"/>
            <a:ext cx="3708285" cy="2297348"/>
            <a:chOff x="4680000" y="3221161"/>
            <a:chExt cx="3708285" cy="2297348"/>
          </a:xfrm>
        </p:grpSpPr>
        <p:sp>
          <p:nvSpPr>
            <p:cNvPr id="16" name="pole tekstowe 15">
              <a:extLst>
                <a:ext uri="{FF2B5EF4-FFF2-40B4-BE49-F238E27FC236}">
                  <a16:creationId xmlns:a16="http://schemas.microsoft.com/office/drawing/2014/main" id="{DFAE46C4-DBEE-464D-B26F-52742C40051A}"/>
                </a:ext>
              </a:extLst>
            </p:cNvPr>
            <p:cNvSpPr txBox="1"/>
            <p:nvPr/>
          </p:nvSpPr>
          <p:spPr>
            <a:xfrm>
              <a:off x="4680000" y="4872178"/>
              <a:ext cx="3708285" cy="646331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 eaLnBrk="1" hangingPunct="1">
                <a:defRPr/>
              </a:pPr>
              <a:r>
                <a:rPr lang="pl-PL" sz="3600" b="1" dirty="0">
                  <a:solidFill>
                    <a:srgbClr val="FFD85B"/>
                  </a:solidFill>
                </a:rPr>
                <a:t>chromatyna</a:t>
              </a:r>
            </a:p>
          </p:txBody>
        </p:sp>
        <p:sp>
          <p:nvSpPr>
            <p:cNvPr id="17" name="pole tekstowe 16">
              <a:extLst>
                <a:ext uri="{FF2B5EF4-FFF2-40B4-BE49-F238E27FC236}">
                  <a16:creationId xmlns:a16="http://schemas.microsoft.com/office/drawing/2014/main" id="{29F7CF1E-B6E0-4A7E-AEFE-760FDB8A4C5C}"/>
                </a:ext>
              </a:extLst>
            </p:cNvPr>
            <p:cNvSpPr txBox="1"/>
            <p:nvPr/>
          </p:nvSpPr>
          <p:spPr>
            <a:xfrm>
              <a:off x="5023755" y="4321839"/>
              <a:ext cx="3035203" cy="646331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 eaLnBrk="1" hangingPunct="1">
                <a:defRPr/>
              </a:pPr>
              <a:r>
                <a:rPr lang="pl-PL" sz="3600" b="1" dirty="0">
                  <a:solidFill>
                    <a:srgbClr val="FFD85B"/>
                  </a:solidFill>
                </a:rPr>
                <a:t>gonady</a:t>
              </a:r>
            </a:p>
          </p:txBody>
        </p:sp>
        <p:sp>
          <p:nvSpPr>
            <p:cNvPr id="18" name="pole tekstowe 17">
              <a:extLst>
                <a:ext uri="{FF2B5EF4-FFF2-40B4-BE49-F238E27FC236}">
                  <a16:creationId xmlns:a16="http://schemas.microsoft.com/office/drawing/2014/main" id="{9F12BDDE-2866-4D03-AFAA-098190FE7AFA}"/>
                </a:ext>
              </a:extLst>
            </p:cNvPr>
            <p:cNvSpPr txBox="1"/>
            <p:nvPr/>
          </p:nvSpPr>
          <p:spPr>
            <a:xfrm>
              <a:off x="5023755" y="3771500"/>
              <a:ext cx="3035203" cy="646331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 eaLnBrk="1" hangingPunct="1">
                <a:defRPr/>
              </a:pPr>
              <a:r>
                <a:rPr lang="pl-PL" sz="3600" b="1" dirty="0">
                  <a:solidFill>
                    <a:srgbClr val="FFD85B"/>
                  </a:solidFill>
                </a:rPr>
                <a:t>genitalia</a:t>
              </a:r>
            </a:p>
          </p:txBody>
        </p:sp>
        <p:sp>
          <p:nvSpPr>
            <p:cNvPr id="19" name="pole tekstowe 18">
              <a:extLst>
                <a:ext uri="{FF2B5EF4-FFF2-40B4-BE49-F238E27FC236}">
                  <a16:creationId xmlns:a16="http://schemas.microsoft.com/office/drawing/2014/main" id="{29F58EBB-8F64-4E19-BD33-7F83951526B7}"/>
                </a:ext>
              </a:extLst>
            </p:cNvPr>
            <p:cNvSpPr txBox="1"/>
            <p:nvPr/>
          </p:nvSpPr>
          <p:spPr>
            <a:xfrm>
              <a:off x="5023755" y="3221161"/>
              <a:ext cx="3035203" cy="646331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 eaLnBrk="1" hangingPunct="1">
                <a:defRPr/>
              </a:pPr>
              <a:r>
                <a:rPr lang="pl-PL" sz="3600" b="1" dirty="0">
                  <a:solidFill>
                    <a:srgbClr val="FFD85B"/>
                  </a:solidFill>
                </a:rPr>
                <a:t>hormony</a:t>
              </a:r>
            </a:p>
          </p:txBody>
        </p:sp>
      </p:grpSp>
      <p:grpSp>
        <p:nvGrpSpPr>
          <p:cNvPr id="32" name="Grupa 31">
            <a:extLst>
              <a:ext uri="{FF2B5EF4-FFF2-40B4-BE49-F238E27FC236}">
                <a16:creationId xmlns:a16="http://schemas.microsoft.com/office/drawing/2014/main" id="{19B79C69-E585-4537-9E02-B42D7EEBB66D}"/>
              </a:ext>
            </a:extLst>
          </p:cNvPr>
          <p:cNvGrpSpPr/>
          <p:nvPr/>
        </p:nvGrpSpPr>
        <p:grpSpPr>
          <a:xfrm flipH="1">
            <a:off x="9743957" y="838619"/>
            <a:ext cx="2271879" cy="6237239"/>
            <a:chOff x="6623936" y="239180"/>
            <a:chExt cx="2490221" cy="6836678"/>
          </a:xfrm>
        </p:grpSpPr>
        <p:sp>
          <p:nvSpPr>
            <p:cNvPr id="33" name="Dowolny kształt: kształt 32">
              <a:extLst>
                <a:ext uri="{FF2B5EF4-FFF2-40B4-BE49-F238E27FC236}">
                  <a16:creationId xmlns:a16="http://schemas.microsoft.com/office/drawing/2014/main" id="{8815E69C-AA26-4D24-9BE7-B6AE83AA524C}"/>
                </a:ext>
              </a:extLst>
            </p:cNvPr>
            <p:cNvSpPr/>
            <p:nvPr/>
          </p:nvSpPr>
          <p:spPr>
            <a:xfrm>
              <a:off x="6677970" y="1162050"/>
              <a:ext cx="2270768" cy="5453063"/>
            </a:xfrm>
            <a:custGeom>
              <a:avLst/>
              <a:gdLst>
                <a:gd name="connsiteX0" fmla="*/ 1381125 w 2271713"/>
                <a:gd name="connsiteY0" fmla="*/ 85725 h 5453063"/>
                <a:gd name="connsiteX1" fmla="*/ 1457325 w 2271713"/>
                <a:gd name="connsiteY1" fmla="*/ 200025 h 5453063"/>
                <a:gd name="connsiteX2" fmla="*/ 1443038 w 2271713"/>
                <a:gd name="connsiteY2" fmla="*/ 266700 h 5453063"/>
                <a:gd name="connsiteX3" fmla="*/ 1509713 w 2271713"/>
                <a:gd name="connsiteY3" fmla="*/ 466725 h 5453063"/>
                <a:gd name="connsiteX4" fmla="*/ 1495425 w 2271713"/>
                <a:gd name="connsiteY4" fmla="*/ 757238 h 5453063"/>
                <a:gd name="connsiteX5" fmla="*/ 1428750 w 2271713"/>
                <a:gd name="connsiteY5" fmla="*/ 928688 h 5453063"/>
                <a:gd name="connsiteX6" fmla="*/ 1581150 w 2271713"/>
                <a:gd name="connsiteY6" fmla="*/ 919163 h 5453063"/>
                <a:gd name="connsiteX7" fmla="*/ 1947863 w 2271713"/>
                <a:gd name="connsiteY7" fmla="*/ 1176338 h 5453063"/>
                <a:gd name="connsiteX8" fmla="*/ 2271713 w 2271713"/>
                <a:gd name="connsiteY8" fmla="*/ 1504950 h 5453063"/>
                <a:gd name="connsiteX9" fmla="*/ 2271713 w 2271713"/>
                <a:gd name="connsiteY9" fmla="*/ 1552575 h 5453063"/>
                <a:gd name="connsiteX10" fmla="*/ 1962150 w 2271713"/>
                <a:gd name="connsiteY10" fmla="*/ 1871663 h 5453063"/>
                <a:gd name="connsiteX11" fmla="*/ 1809750 w 2271713"/>
                <a:gd name="connsiteY11" fmla="*/ 1995488 h 5453063"/>
                <a:gd name="connsiteX12" fmla="*/ 1724025 w 2271713"/>
                <a:gd name="connsiteY12" fmla="*/ 1947863 h 5453063"/>
                <a:gd name="connsiteX13" fmla="*/ 2038350 w 2271713"/>
                <a:gd name="connsiteY13" fmla="*/ 1528763 h 5453063"/>
                <a:gd name="connsiteX14" fmla="*/ 1695450 w 2271713"/>
                <a:gd name="connsiteY14" fmla="*/ 1252538 h 5453063"/>
                <a:gd name="connsiteX15" fmla="*/ 1652588 w 2271713"/>
                <a:gd name="connsiteY15" fmla="*/ 1428750 h 5453063"/>
                <a:gd name="connsiteX16" fmla="*/ 1595438 w 2271713"/>
                <a:gd name="connsiteY16" fmla="*/ 1566863 h 5453063"/>
                <a:gd name="connsiteX17" fmla="*/ 1628775 w 2271713"/>
                <a:gd name="connsiteY17" fmla="*/ 1800225 h 5453063"/>
                <a:gd name="connsiteX18" fmla="*/ 1747838 w 2271713"/>
                <a:gd name="connsiteY18" fmla="*/ 1990725 h 5453063"/>
                <a:gd name="connsiteX19" fmla="*/ 1824038 w 2271713"/>
                <a:gd name="connsiteY19" fmla="*/ 2105025 h 5453063"/>
                <a:gd name="connsiteX20" fmla="*/ 1990725 w 2271713"/>
                <a:gd name="connsiteY20" fmla="*/ 2428875 h 5453063"/>
                <a:gd name="connsiteX21" fmla="*/ 1990725 w 2271713"/>
                <a:gd name="connsiteY21" fmla="*/ 2795588 h 5453063"/>
                <a:gd name="connsiteX22" fmla="*/ 1857375 w 2271713"/>
                <a:gd name="connsiteY22" fmla="*/ 3167063 h 5453063"/>
                <a:gd name="connsiteX23" fmla="*/ 1790700 w 2271713"/>
                <a:gd name="connsiteY23" fmla="*/ 3624263 h 5453063"/>
                <a:gd name="connsiteX24" fmla="*/ 1495425 w 2271713"/>
                <a:gd name="connsiteY24" fmla="*/ 4500563 h 5453063"/>
                <a:gd name="connsiteX25" fmla="*/ 1404938 w 2271713"/>
                <a:gd name="connsiteY25" fmla="*/ 4824413 h 5453063"/>
                <a:gd name="connsiteX26" fmla="*/ 1585913 w 2271713"/>
                <a:gd name="connsiteY26" fmla="*/ 5129213 h 5453063"/>
                <a:gd name="connsiteX27" fmla="*/ 1728788 w 2271713"/>
                <a:gd name="connsiteY27" fmla="*/ 5219700 h 5453063"/>
                <a:gd name="connsiteX28" fmla="*/ 1733550 w 2271713"/>
                <a:gd name="connsiteY28" fmla="*/ 5243513 h 5453063"/>
                <a:gd name="connsiteX29" fmla="*/ 1643063 w 2271713"/>
                <a:gd name="connsiteY29" fmla="*/ 5262563 h 5453063"/>
                <a:gd name="connsiteX30" fmla="*/ 1404938 w 2271713"/>
                <a:gd name="connsiteY30" fmla="*/ 5143500 h 5453063"/>
                <a:gd name="connsiteX31" fmla="*/ 1333500 w 2271713"/>
                <a:gd name="connsiteY31" fmla="*/ 5167313 h 5453063"/>
                <a:gd name="connsiteX32" fmla="*/ 1243013 w 2271713"/>
                <a:gd name="connsiteY32" fmla="*/ 5110163 h 5453063"/>
                <a:gd name="connsiteX33" fmla="*/ 1238250 w 2271713"/>
                <a:gd name="connsiteY33" fmla="*/ 5224463 h 5453063"/>
                <a:gd name="connsiteX34" fmla="*/ 1100138 w 2271713"/>
                <a:gd name="connsiteY34" fmla="*/ 5453063 h 5453063"/>
                <a:gd name="connsiteX35" fmla="*/ 1038225 w 2271713"/>
                <a:gd name="connsiteY35" fmla="*/ 5453063 h 5453063"/>
                <a:gd name="connsiteX36" fmla="*/ 1023938 w 2271713"/>
                <a:gd name="connsiteY36" fmla="*/ 5148263 h 5453063"/>
                <a:gd name="connsiteX37" fmla="*/ 1185863 w 2271713"/>
                <a:gd name="connsiteY37" fmla="*/ 4848225 h 5453063"/>
                <a:gd name="connsiteX38" fmla="*/ 1271588 w 2271713"/>
                <a:gd name="connsiteY38" fmla="*/ 4095750 h 5453063"/>
                <a:gd name="connsiteX39" fmla="*/ 1419225 w 2271713"/>
                <a:gd name="connsiteY39" fmla="*/ 3509963 h 5453063"/>
                <a:gd name="connsiteX40" fmla="*/ 1262063 w 2271713"/>
                <a:gd name="connsiteY40" fmla="*/ 3328988 h 5453063"/>
                <a:gd name="connsiteX41" fmla="*/ 1147763 w 2271713"/>
                <a:gd name="connsiteY41" fmla="*/ 2981325 h 5453063"/>
                <a:gd name="connsiteX42" fmla="*/ 1066800 w 2271713"/>
                <a:gd name="connsiteY42" fmla="*/ 2671763 h 5453063"/>
                <a:gd name="connsiteX43" fmla="*/ 1128713 w 2271713"/>
                <a:gd name="connsiteY43" fmla="*/ 2085975 h 5453063"/>
                <a:gd name="connsiteX44" fmla="*/ 957263 w 2271713"/>
                <a:gd name="connsiteY44" fmla="*/ 1604963 h 5453063"/>
                <a:gd name="connsiteX45" fmla="*/ 852488 w 2271713"/>
                <a:gd name="connsiteY45" fmla="*/ 1490663 h 5453063"/>
                <a:gd name="connsiteX46" fmla="*/ 785813 w 2271713"/>
                <a:gd name="connsiteY46" fmla="*/ 2143125 h 5453063"/>
                <a:gd name="connsiteX47" fmla="*/ 962025 w 2271713"/>
                <a:gd name="connsiteY47" fmla="*/ 2586038 h 5453063"/>
                <a:gd name="connsiteX48" fmla="*/ 1004888 w 2271713"/>
                <a:gd name="connsiteY48" fmla="*/ 2790825 h 5453063"/>
                <a:gd name="connsiteX49" fmla="*/ 1066800 w 2271713"/>
                <a:gd name="connsiteY49" fmla="*/ 2843213 h 5453063"/>
                <a:gd name="connsiteX50" fmla="*/ 1066800 w 2271713"/>
                <a:gd name="connsiteY50" fmla="*/ 3071813 h 5453063"/>
                <a:gd name="connsiteX51" fmla="*/ 1023938 w 2271713"/>
                <a:gd name="connsiteY51" fmla="*/ 3167063 h 5453063"/>
                <a:gd name="connsiteX52" fmla="*/ 828675 w 2271713"/>
                <a:gd name="connsiteY52" fmla="*/ 3171825 h 5453063"/>
                <a:gd name="connsiteX53" fmla="*/ 766763 w 2271713"/>
                <a:gd name="connsiteY53" fmla="*/ 3062288 h 5453063"/>
                <a:gd name="connsiteX54" fmla="*/ 828675 w 2271713"/>
                <a:gd name="connsiteY54" fmla="*/ 2947988 h 5453063"/>
                <a:gd name="connsiteX55" fmla="*/ 904875 w 2271713"/>
                <a:gd name="connsiteY55" fmla="*/ 2957513 h 5453063"/>
                <a:gd name="connsiteX56" fmla="*/ 914400 w 2271713"/>
                <a:gd name="connsiteY56" fmla="*/ 2909888 h 5453063"/>
                <a:gd name="connsiteX57" fmla="*/ 738188 w 2271713"/>
                <a:gd name="connsiteY57" fmla="*/ 2481263 h 5453063"/>
                <a:gd name="connsiteX58" fmla="*/ 619125 w 2271713"/>
                <a:gd name="connsiteY58" fmla="*/ 2209800 h 5453063"/>
                <a:gd name="connsiteX59" fmla="*/ 619125 w 2271713"/>
                <a:gd name="connsiteY59" fmla="*/ 1395413 h 5453063"/>
                <a:gd name="connsiteX60" fmla="*/ 523875 w 2271713"/>
                <a:gd name="connsiteY60" fmla="*/ 1600200 h 5453063"/>
                <a:gd name="connsiteX61" fmla="*/ 357188 w 2271713"/>
                <a:gd name="connsiteY61" fmla="*/ 1747838 h 5453063"/>
                <a:gd name="connsiteX62" fmla="*/ 161925 w 2271713"/>
                <a:gd name="connsiteY62" fmla="*/ 1938338 h 5453063"/>
                <a:gd name="connsiteX63" fmla="*/ 152400 w 2271713"/>
                <a:gd name="connsiteY63" fmla="*/ 1981200 h 5453063"/>
                <a:gd name="connsiteX64" fmla="*/ 133350 w 2271713"/>
                <a:gd name="connsiteY64" fmla="*/ 2176463 h 5453063"/>
                <a:gd name="connsiteX65" fmla="*/ 142875 w 2271713"/>
                <a:gd name="connsiteY65" fmla="*/ 2271713 h 5453063"/>
                <a:gd name="connsiteX66" fmla="*/ 23813 w 2271713"/>
                <a:gd name="connsiteY66" fmla="*/ 2128838 h 5453063"/>
                <a:gd name="connsiteX67" fmla="*/ 0 w 2271713"/>
                <a:gd name="connsiteY67" fmla="*/ 1824038 h 5453063"/>
                <a:gd name="connsiteX68" fmla="*/ 114300 w 2271713"/>
                <a:gd name="connsiteY68" fmla="*/ 1576388 h 5453063"/>
                <a:gd name="connsiteX69" fmla="*/ 233363 w 2271713"/>
                <a:gd name="connsiteY69" fmla="*/ 1343025 h 5453063"/>
                <a:gd name="connsiteX70" fmla="*/ 566738 w 2271713"/>
                <a:gd name="connsiteY70" fmla="*/ 1152525 h 5453063"/>
                <a:gd name="connsiteX71" fmla="*/ 585788 w 2271713"/>
                <a:gd name="connsiteY71" fmla="*/ 990600 h 5453063"/>
                <a:gd name="connsiteX72" fmla="*/ 585788 w 2271713"/>
                <a:gd name="connsiteY72" fmla="*/ 742950 h 5453063"/>
                <a:gd name="connsiteX73" fmla="*/ 676275 w 2271713"/>
                <a:gd name="connsiteY73" fmla="*/ 404813 h 5453063"/>
                <a:gd name="connsiteX74" fmla="*/ 866775 w 2271713"/>
                <a:gd name="connsiteY74" fmla="*/ 119063 h 5453063"/>
                <a:gd name="connsiteX75" fmla="*/ 1123950 w 2271713"/>
                <a:gd name="connsiteY75" fmla="*/ 0 h 5453063"/>
                <a:gd name="connsiteX76" fmla="*/ 1381125 w 2271713"/>
                <a:gd name="connsiteY76" fmla="*/ 85725 h 5453063"/>
                <a:gd name="connsiteX0" fmla="*/ 1381125 w 2271713"/>
                <a:gd name="connsiteY0" fmla="*/ 85725 h 5453063"/>
                <a:gd name="connsiteX1" fmla="*/ 1457325 w 2271713"/>
                <a:gd name="connsiteY1" fmla="*/ 200025 h 5453063"/>
                <a:gd name="connsiteX2" fmla="*/ 1443038 w 2271713"/>
                <a:gd name="connsiteY2" fmla="*/ 266700 h 5453063"/>
                <a:gd name="connsiteX3" fmla="*/ 1509713 w 2271713"/>
                <a:gd name="connsiteY3" fmla="*/ 466725 h 5453063"/>
                <a:gd name="connsiteX4" fmla="*/ 1495425 w 2271713"/>
                <a:gd name="connsiteY4" fmla="*/ 757238 h 5453063"/>
                <a:gd name="connsiteX5" fmla="*/ 1428750 w 2271713"/>
                <a:gd name="connsiteY5" fmla="*/ 928688 h 5453063"/>
                <a:gd name="connsiteX6" fmla="*/ 1581150 w 2271713"/>
                <a:gd name="connsiteY6" fmla="*/ 919163 h 5453063"/>
                <a:gd name="connsiteX7" fmla="*/ 1947863 w 2271713"/>
                <a:gd name="connsiteY7" fmla="*/ 1176338 h 5453063"/>
                <a:gd name="connsiteX8" fmla="*/ 2271713 w 2271713"/>
                <a:gd name="connsiteY8" fmla="*/ 1504950 h 5453063"/>
                <a:gd name="connsiteX9" fmla="*/ 2271713 w 2271713"/>
                <a:gd name="connsiteY9" fmla="*/ 1552575 h 5453063"/>
                <a:gd name="connsiteX10" fmla="*/ 1962150 w 2271713"/>
                <a:gd name="connsiteY10" fmla="*/ 1871663 h 5453063"/>
                <a:gd name="connsiteX11" fmla="*/ 1809750 w 2271713"/>
                <a:gd name="connsiteY11" fmla="*/ 1995488 h 5453063"/>
                <a:gd name="connsiteX12" fmla="*/ 1724025 w 2271713"/>
                <a:gd name="connsiteY12" fmla="*/ 1947863 h 5453063"/>
                <a:gd name="connsiteX13" fmla="*/ 2038350 w 2271713"/>
                <a:gd name="connsiteY13" fmla="*/ 1528763 h 5453063"/>
                <a:gd name="connsiteX14" fmla="*/ 1695450 w 2271713"/>
                <a:gd name="connsiteY14" fmla="*/ 1252538 h 5453063"/>
                <a:gd name="connsiteX15" fmla="*/ 1652588 w 2271713"/>
                <a:gd name="connsiteY15" fmla="*/ 1428750 h 5453063"/>
                <a:gd name="connsiteX16" fmla="*/ 1595438 w 2271713"/>
                <a:gd name="connsiteY16" fmla="*/ 1566863 h 5453063"/>
                <a:gd name="connsiteX17" fmla="*/ 1628775 w 2271713"/>
                <a:gd name="connsiteY17" fmla="*/ 1800225 h 5453063"/>
                <a:gd name="connsiteX18" fmla="*/ 1747838 w 2271713"/>
                <a:gd name="connsiteY18" fmla="*/ 1990725 h 5453063"/>
                <a:gd name="connsiteX19" fmla="*/ 1824038 w 2271713"/>
                <a:gd name="connsiteY19" fmla="*/ 2105025 h 5453063"/>
                <a:gd name="connsiteX20" fmla="*/ 1990725 w 2271713"/>
                <a:gd name="connsiteY20" fmla="*/ 2428875 h 5453063"/>
                <a:gd name="connsiteX21" fmla="*/ 1990725 w 2271713"/>
                <a:gd name="connsiteY21" fmla="*/ 2795588 h 5453063"/>
                <a:gd name="connsiteX22" fmla="*/ 1857375 w 2271713"/>
                <a:gd name="connsiteY22" fmla="*/ 3167063 h 5453063"/>
                <a:gd name="connsiteX23" fmla="*/ 1790700 w 2271713"/>
                <a:gd name="connsiteY23" fmla="*/ 3624263 h 5453063"/>
                <a:gd name="connsiteX24" fmla="*/ 1495425 w 2271713"/>
                <a:gd name="connsiteY24" fmla="*/ 4500563 h 5453063"/>
                <a:gd name="connsiteX25" fmla="*/ 1404938 w 2271713"/>
                <a:gd name="connsiteY25" fmla="*/ 4824413 h 5453063"/>
                <a:gd name="connsiteX26" fmla="*/ 1585913 w 2271713"/>
                <a:gd name="connsiteY26" fmla="*/ 5129213 h 5453063"/>
                <a:gd name="connsiteX27" fmla="*/ 1728788 w 2271713"/>
                <a:gd name="connsiteY27" fmla="*/ 5219700 h 5453063"/>
                <a:gd name="connsiteX28" fmla="*/ 1733550 w 2271713"/>
                <a:gd name="connsiteY28" fmla="*/ 5243513 h 5453063"/>
                <a:gd name="connsiteX29" fmla="*/ 1643063 w 2271713"/>
                <a:gd name="connsiteY29" fmla="*/ 5262563 h 5453063"/>
                <a:gd name="connsiteX30" fmla="*/ 1404938 w 2271713"/>
                <a:gd name="connsiteY30" fmla="*/ 5143500 h 5453063"/>
                <a:gd name="connsiteX31" fmla="*/ 1333500 w 2271713"/>
                <a:gd name="connsiteY31" fmla="*/ 5167313 h 5453063"/>
                <a:gd name="connsiteX32" fmla="*/ 1243013 w 2271713"/>
                <a:gd name="connsiteY32" fmla="*/ 5110163 h 5453063"/>
                <a:gd name="connsiteX33" fmla="*/ 1238250 w 2271713"/>
                <a:gd name="connsiteY33" fmla="*/ 5224463 h 5453063"/>
                <a:gd name="connsiteX34" fmla="*/ 1100138 w 2271713"/>
                <a:gd name="connsiteY34" fmla="*/ 5453063 h 5453063"/>
                <a:gd name="connsiteX35" fmla="*/ 1038225 w 2271713"/>
                <a:gd name="connsiteY35" fmla="*/ 5453063 h 5453063"/>
                <a:gd name="connsiteX36" fmla="*/ 1023938 w 2271713"/>
                <a:gd name="connsiteY36" fmla="*/ 5148263 h 5453063"/>
                <a:gd name="connsiteX37" fmla="*/ 1185863 w 2271713"/>
                <a:gd name="connsiteY37" fmla="*/ 4848225 h 5453063"/>
                <a:gd name="connsiteX38" fmla="*/ 1271588 w 2271713"/>
                <a:gd name="connsiteY38" fmla="*/ 4095750 h 5453063"/>
                <a:gd name="connsiteX39" fmla="*/ 1419225 w 2271713"/>
                <a:gd name="connsiteY39" fmla="*/ 3509963 h 5453063"/>
                <a:gd name="connsiteX40" fmla="*/ 1262063 w 2271713"/>
                <a:gd name="connsiteY40" fmla="*/ 3328988 h 5453063"/>
                <a:gd name="connsiteX41" fmla="*/ 1147763 w 2271713"/>
                <a:gd name="connsiteY41" fmla="*/ 2981325 h 5453063"/>
                <a:gd name="connsiteX42" fmla="*/ 1066800 w 2271713"/>
                <a:gd name="connsiteY42" fmla="*/ 2671763 h 5453063"/>
                <a:gd name="connsiteX43" fmla="*/ 1128713 w 2271713"/>
                <a:gd name="connsiteY43" fmla="*/ 2085975 h 5453063"/>
                <a:gd name="connsiteX44" fmla="*/ 957263 w 2271713"/>
                <a:gd name="connsiteY44" fmla="*/ 1604963 h 5453063"/>
                <a:gd name="connsiteX45" fmla="*/ 852488 w 2271713"/>
                <a:gd name="connsiteY45" fmla="*/ 1490663 h 5453063"/>
                <a:gd name="connsiteX46" fmla="*/ 785813 w 2271713"/>
                <a:gd name="connsiteY46" fmla="*/ 2143125 h 5453063"/>
                <a:gd name="connsiteX47" fmla="*/ 962025 w 2271713"/>
                <a:gd name="connsiteY47" fmla="*/ 2586038 h 5453063"/>
                <a:gd name="connsiteX48" fmla="*/ 1004888 w 2271713"/>
                <a:gd name="connsiteY48" fmla="*/ 2790825 h 5453063"/>
                <a:gd name="connsiteX49" fmla="*/ 1066800 w 2271713"/>
                <a:gd name="connsiteY49" fmla="*/ 2843213 h 5453063"/>
                <a:gd name="connsiteX50" fmla="*/ 1066800 w 2271713"/>
                <a:gd name="connsiteY50" fmla="*/ 3071813 h 5453063"/>
                <a:gd name="connsiteX51" fmla="*/ 1023938 w 2271713"/>
                <a:gd name="connsiteY51" fmla="*/ 3167063 h 5453063"/>
                <a:gd name="connsiteX52" fmla="*/ 828675 w 2271713"/>
                <a:gd name="connsiteY52" fmla="*/ 3171825 h 5453063"/>
                <a:gd name="connsiteX53" fmla="*/ 766763 w 2271713"/>
                <a:gd name="connsiteY53" fmla="*/ 3062288 h 5453063"/>
                <a:gd name="connsiteX54" fmla="*/ 828675 w 2271713"/>
                <a:gd name="connsiteY54" fmla="*/ 2947988 h 5453063"/>
                <a:gd name="connsiteX55" fmla="*/ 904875 w 2271713"/>
                <a:gd name="connsiteY55" fmla="*/ 2957513 h 5453063"/>
                <a:gd name="connsiteX56" fmla="*/ 914400 w 2271713"/>
                <a:gd name="connsiteY56" fmla="*/ 2909888 h 5453063"/>
                <a:gd name="connsiteX57" fmla="*/ 738188 w 2271713"/>
                <a:gd name="connsiteY57" fmla="*/ 2481263 h 5453063"/>
                <a:gd name="connsiteX58" fmla="*/ 619125 w 2271713"/>
                <a:gd name="connsiteY58" fmla="*/ 2209800 h 5453063"/>
                <a:gd name="connsiteX59" fmla="*/ 619125 w 2271713"/>
                <a:gd name="connsiteY59" fmla="*/ 1395413 h 5453063"/>
                <a:gd name="connsiteX60" fmla="*/ 523875 w 2271713"/>
                <a:gd name="connsiteY60" fmla="*/ 1600200 h 5453063"/>
                <a:gd name="connsiteX61" fmla="*/ 357188 w 2271713"/>
                <a:gd name="connsiteY61" fmla="*/ 1747838 h 5453063"/>
                <a:gd name="connsiteX62" fmla="*/ 161925 w 2271713"/>
                <a:gd name="connsiteY62" fmla="*/ 1938338 h 5453063"/>
                <a:gd name="connsiteX63" fmla="*/ 152400 w 2271713"/>
                <a:gd name="connsiteY63" fmla="*/ 1981200 h 5453063"/>
                <a:gd name="connsiteX64" fmla="*/ 133350 w 2271713"/>
                <a:gd name="connsiteY64" fmla="*/ 2176463 h 5453063"/>
                <a:gd name="connsiteX65" fmla="*/ 142875 w 2271713"/>
                <a:gd name="connsiteY65" fmla="*/ 2271713 h 5453063"/>
                <a:gd name="connsiteX66" fmla="*/ 23813 w 2271713"/>
                <a:gd name="connsiteY66" fmla="*/ 2128838 h 5453063"/>
                <a:gd name="connsiteX67" fmla="*/ 0 w 2271713"/>
                <a:gd name="connsiteY67" fmla="*/ 1824038 h 5453063"/>
                <a:gd name="connsiteX68" fmla="*/ 114300 w 2271713"/>
                <a:gd name="connsiteY68" fmla="*/ 1576388 h 5453063"/>
                <a:gd name="connsiteX69" fmla="*/ 233363 w 2271713"/>
                <a:gd name="connsiteY69" fmla="*/ 1376362 h 5453063"/>
                <a:gd name="connsiteX70" fmla="*/ 566738 w 2271713"/>
                <a:gd name="connsiteY70" fmla="*/ 1152525 h 5453063"/>
                <a:gd name="connsiteX71" fmla="*/ 585788 w 2271713"/>
                <a:gd name="connsiteY71" fmla="*/ 990600 h 5453063"/>
                <a:gd name="connsiteX72" fmla="*/ 585788 w 2271713"/>
                <a:gd name="connsiteY72" fmla="*/ 742950 h 5453063"/>
                <a:gd name="connsiteX73" fmla="*/ 676275 w 2271713"/>
                <a:gd name="connsiteY73" fmla="*/ 404813 h 5453063"/>
                <a:gd name="connsiteX74" fmla="*/ 866775 w 2271713"/>
                <a:gd name="connsiteY74" fmla="*/ 119063 h 5453063"/>
                <a:gd name="connsiteX75" fmla="*/ 1123950 w 2271713"/>
                <a:gd name="connsiteY75" fmla="*/ 0 h 5453063"/>
                <a:gd name="connsiteX76" fmla="*/ 1381125 w 2271713"/>
                <a:gd name="connsiteY76" fmla="*/ 85725 h 5453063"/>
                <a:gd name="connsiteX0" fmla="*/ 1381125 w 2271713"/>
                <a:gd name="connsiteY0" fmla="*/ 85725 h 5453063"/>
                <a:gd name="connsiteX1" fmla="*/ 1457325 w 2271713"/>
                <a:gd name="connsiteY1" fmla="*/ 200025 h 5453063"/>
                <a:gd name="connsiteX2" fmla="*/ 1443038 w 2271713"/>
                <a:gd name="connsiteY2" fmla="*/ 266700 h 5453063"/>
                <a:gd name="connsiteX3" fmla="*/ 1509713 w 2271713"/>
                <a:gd name="connsiteY3" fmla="*/ 466725 h 5453063"/>
                <a:gd name="connsiteX4" fmla="*/ 1495425 w 2271713"/>
                <a:gd name="connsiteY4" fmla="*/ 757238 h 5453063"/>
                <a:gd name="connsiteX5" fmla="*/ 1428750 w 2271713"/>
                <a:gd name="connsiteY5" fmla="*/ 928688 h 5453063"/>
                <a:gd name="connsiteX6" fmla="*/ 1581150 w 2271713"/>
                <a:gd name="connsiteY6" fmla="*/ 919163 h 5453063"/>
                <a:gd name="connsiteX7" fmla="*/ 1947863 w 2271713"/>
                <a:gd name="connsiteY7" fmla="*/ 1176338 h 5453063"/>
                <a:gd name="connsiteX8" fmla="*/ 2271713 w 2271713"/>
                <a:gd name="connsiteY8" fmla="*/ 1504950 h 5453063"/>
                <a:gd name="connsiteX9" fmla="*/ 2271713 w 2271713"/>
                <a:gd name="connsiteY9" fmla="*/ 1552575 h 5453063"/>
                <a:gd name="connsiteX10" fmla="*/ 1962150 w 2271713"/>
                <a:gd name="connsiteY10" fmla="*/ 1871663 h 5453063"/>
                <a:gd name="connsiteX11" fmla="*/ 1809750 w 2271713"/>
                <a:gd name="connsiteY11" fmla="*/ 1995488 h 5453063"/>
                <a:gd name="connsiteX12" fmla="*/ 1724025 w 2271713"/>
                <a:gd name="connsiteY12" fmla="*/ 1947863 h 5453063"/>
                <a:gd name="connsiteX13" fmla="*/ 2038350 w 2271713"/>
                <a:gd name="connsiteY13" fmla="*/ 1528763 h 5453063"/>
                <a:gd name="connsiteX14" fmla="*/ 1695450 w 2271713"/>
                <a:gd name="connsiteY14" fmla="*/ 1252538 h 5453063"/>
                <a:gd name="connsiteX15" fmla="*/ 1652588 w 2271713"/>
                <a:gd name="connsiteY15" fmla="*/ 1428750 h 5453063"/>
                <a:gd name="connsiteX16" fmla="*/ 1595438 w 2271713"/>
                <a:gd name="connsiteY16" fmla="*/ 1566863 h 5453063"/>
                <a:gd name="connsiteX17" fmla="*/ 1628775 w 2271713"/>
                <a:gd name="connsiteY17" fmla="*/ 1800225 h 5453063"/>
                <a:gd name="connsiteX18" fmla="*/ 1747838 w 2271713"/>
                <a:gd name="connsiteY18" fmla="*/ 1990725 h 5453063"/>
                <a:gd name="connsiteX19" fmla="*/ 1824038 w 2271713"/>
                <a:gd name="connsiteY19" fmla="*/ 2105025 h 5453063"/>
                <a:gd name="connsiteX20" fmla="*/ 1990725 w 2271713"/>
                <a:gd name="connsiteY20" fmla="*/ 2428875 h 5453063"/>
                <a:gd name="connsiteX21" fmla="*/ 1990725 w 2271713"/>
                <a:gd name="connsiteY21" fmla="*/ 2795588 h 5453063"/>
                <a:gd name="connsiteX22" fmla="*/ 1857375 w 2271713"/>
                <a:gd name="connsiteY22" fmla="*/ 3167063 h 5453063"/>
                <a:gd name="connsiteX23" fmla="*/ 1790700 w 2271713"/>
                <a:gd name="connsiteY23" fmla="*/ 3624263 h 5453063"/>
                <a:gd name="connsiteX24" fmla="*/ 1495425 w 2271713"/>
                <a:gd name="connsiteY24" fmla="*/ 4500563 h 5453063"/>
                <a:gd name="connsiteX25" fmla="*/ 1404938 w 2271713"/>
                <a:gd name="connsiteY25" fmla="*/ 4824413 h 5453063"/>
                <a:gd name="connsiteX26" fmla="*/ 1585913 w 2271713"/>
                <a:gd name="connsiteY26" fmla="*/ 5129213 h 5453063"/>
                <a:gd name="connsiteX27" fmla="*/ 1728788 w 2271713"/>
                <a:gd name="connsiteY27" fmla="*/ 5219700 h 5453063"/>
                <a:gd name="connsiteX28" fmla="*/ 1733550 w 2271713"/>
                <a:gd name="connsiteY28" fmla="*/ 5243513 h 5453063"/>
                <a:gd name="connsiteX29" fmla="*/ 1643063 w 2271713"/>
                <a:gd name="connsiteY29" fmla="*/ 5262563 h 5453063"/>
                <a:gd name="connsiteX30" fmla="*/ 1404938 w 2271713"/>
                <a:gd name="connsiteY30" fmla="*/ 5143500 h 5453063"/>
                <a:gd name="connsiteX31" fmla="*/ 1333500 w 2271713"/>
                <a:gd name="connsiteY31" fmla="*/ 5167313 h 5453063"/>
                <a:gd name="connsiteX32" fmla="*/ 1243013 w 2271713"/>
                <a:gd name="connsiteY32" fmla="*/ 5110163 h 5453063"/>
                <a:gd name="connsiteX33" fmla="*/ 1238250 w 2271713"/>
                <a:gd name="connsiteY33" fmla="*/ 5224463 h 5453063"/>
                <a:gd name="connsiteX34" fmla="*/ 1100138 w 2271713"/>
                <a:gd name="connsiteY34" fmla="*/ 5453063 h 5453063"/>
                <a:gd name="connsiteX35" fmla="*/ 1038225 w 2271713"/>
                <a:gd name="connsiteY35" fmla="*/ 5453063 h 5453063"/>
                <a:gd name="connsiteX36" fmla="*/ 1023938 w 2271713"/>
                <a:gd name="connsiteY36" fmla="*/ 5148263 h 5453063"/>
                <a:gd name="connsiteX37" fmla="*/ 1185863 w 2271713"/>
                <a:gd name="connsiteY37" fmla="*/ 4848225 h 5453063"/>
                <a:gd name="connsiteX38" fmla="*/ 1271588 w 2271713"/>
                <a:gd name="connsiteY38" fmla="*/ 4095750 h 5453063"/>
                <a:gd name="connsiteX39" fmla="*/ 1419225 w 2271713"/>
                <a:gd name="connsiteY39" fmla="*/ 3509963 h 5453063"/>
                <a:gd name="connsiteX40" fmla="*/ 1262063 w 2271713"/>
                <a:gd name="connsiteY40" fmla="*/ 3328988 h 5453063"/>
                <a:gd name="connsiteX41" fmla="*/ 1147763 w 2271713"/>
                <a:gd name="connsiteY41" fmla="*/ 2981325 h 5453063"/>
                <a:gd name="connsiteX42" fmla="*/ 1066800 w 2271713"/>
                <a:gd name="connsiteY42" fmla="*/ 2671763 h 5453063"/>
                <a:gd name="connsiteX43" fmla="*/ 1128713 w 2271713"/>
                <a:gd name="connsiteY43" fmla="*/ 2085975 h 5453063"/>
                <a:gd name="connsiteX44" fmla="*/ 957263 w 2271713"/>
                <a:gd name="connsiteY44" fmla="*/ 1604963 h 5453063"/>
                <a:gd name="connsiteX45" fmla="*/ 852488 w 2271713"/>
                <a:gd name="connsiteY45" fmla="*/ 1490663 h 5453063"/>
                <a:gd name="connsiteX46" fmla="*/ 785813 w 2271713"/>
                <a:gd name="connsiteY46" fmla="*/ 2143125 h 5453063"/>
                <a:gd name="connsiteX47" fmla="*/ 962025 w 2271713"/>
                <a:gd name="connsiteY47" fmla="*/ 2586038 h 5453063"/>
                <a:gd name="connsiteX48" fmla="*/ 1004888 w 2271713"/>
                <a:gd name="connsiteY48" fmla="*/ 2790825 h 5453063"/>
                <a:gd name="connsiteX49" fmla="*/ 1066800 w 2271713"/>
                <a:gd name="connsiteY49" fmla="*/ 2843213 h 5453063"/>
                <a:gd name="connsiteX50" fmla="*/ 1066800 w 2271713"/>
                <a:gd name="connsiteY50" fmla="*/ 3071813 h 5453063"/>
                <a:gd name="connsiteX51" fmla="*/ 1023938 w 2271713"/>
                <a:gd name="connsiteY51" fmla="*/ 3167063 h 5453063"/>
                <a:gd name="connsiteX52" fmla="*/ 828675 w 2271713"/>
                <a:gd name="connsiteY52" fmla="*/ 3171825 h 5453063"/>
                <a:gd name="connsiteX53" fmla="*/ 766763 w 2271713"/>
                <a:gd name="connsiteY53" fmla="*/ 3062288 h 5453063"/>
                <a:gd name="connsiteX54" fmla="*/ 828675 w 2271713"/>
                <a:gd name="connsiteY54" fmla="*/ 2947988 h 5453063"/>
                <a:gd name="connsiteX55" fmla="*/ 904875 w 2271713"/>
                <a:gd name="connsiteY55" fmla="*/ 2957513 h 5453063"/>
                <a:gd name="connsiteX56" fmla="*/ 914400 w 2271713"/>
                <a:gd name="connsiteY56" fmla="*/ 2909888 h 5453063"/>
                <a:gd name="connsiteX57" fmla="*/ 738188 w 2271713"/>
                <a:gd name="connsiteY57" fmla="*/ 2481263 h 5453063"/>
                <a:gd name="connsiteX58" fmla="*/ 619125 w 2271713"/>
                <a:gd name="connsiteY58" fmla="*/ 2209800 h 5453063"/>
                <a:gd name="connsiteX59" fmla="*/ 619125 w 2271713"/>
                <a:gd name="connsiteY59" fmla="*/ 1395413 h 5453063"/>
                <a:gd name="connsiteX60" fmla="*/ 523875 w 2271713"/>
                <a:gd name="connsiteY60" fmla="*/ 1600200 h 5453063"/>
                <a:gd name="connsiteX61" fmla="*/ 357188 w 2271713"/>
                <a:gd name="connsiteY61" fmla="*/ 1747838 h 5453063"/>
                <a:gd name="connsiteX62" fmla="*/ 161925 w 2271713"/>
                <a:gd name="connsiteY62" fmla="*/ 1938338 h 5453063"/>
                <a:gd name="connsiteX63" fmla="*/ 152400 w 2271713"/>
                <a:gd name="connsiteY63" fmla="*/ 1981200 h 5453063"/>
                <a:gd name="connsiteX64" fmla="*/ 133350 w 2271713"/>
                <a:gd name="connsiteY64" fmla="*/ 2176463 h 5453063"/>
                <a:gd name="connsiteX65" fmla="*/ 142875 w 2271713"/>
                <a:gd name="connsiteY65" fmla="*/ 2271713 h 5453063"/>
                <a:gd name="connsiteX66" fmla="*/ 23813 w 2271713"/>
                <a:gd name="connsiteY66" fmla="*/ 2128838 h 5453063"/>
                <a:gd name="connsiteX67" fmla="*/ 0 w 2271713"/>
                <a:gd name="connsiteY67" fmla="*/ 1824038 h 5453063"/>
                <a:gd name="connsiteX68" fmla="*/ 114300 w 2271713"/>
                <a:gd name="connsiteY68" fmla="*/ 1576388 h 5453063"/>
                <a:gd name="connsiteX69" fmla="*/ 233363 w 2271713"/>
                <a:gd name="connsiteY69" fmla="*/ 1376362 h 5453063"/>
                <a:gd name="connsiteX70" fmla="*/ 566738 w 2271713"/>
                <a:gd name="connsiteY70" fmla="*/ 1152525 h 5453063"/>
                <a:gd name="connsiteX71" fmla="*/ 585788 w 2271713"/>
                <a:gd name="connsiteY71" fmla="*/ 990600 h 5453063"/>
                <a:gd name="connsiteX72" fmla="*/ 585788 w 2271713"/>
                <a:gd name="connsiteY72" fmla="*/ 742950 h 5453063"/>
                <a:gd name="connsiteX73" fmla="*/ 676275 w 2271713"/>
                <a:gd name="connsiteY73" fmla="*/ 404813 h 5453063"/>
                <a:gd name="connsiteX74" fmla="*/ 866775 w 2271713"/>
                <a:gd name="connsiteY74" fmla="*/ 119063 h 5453063"/>
                <a:gd name="connsiteX75" fmla="*/ 1123950 w 2271713"/>
                <a:gd name="connsiteY75" fmla="*/ 0 h 5453063"/>
                <a:gd name="connsiteX76" fmla="*/ 1381125 w 2271713"/>
                <a:gd name="connsiteY76" fmla="*/ 85725 h 5453063"/>
                <a:gd name="connsiteX0" fmla="*/ 1381125 w 2271713"/>
                <a:gd name="connsiteY0" fmla="*/ 85725 h 5453063"/>
                <a:gd name="connsiteX1" fmla="*/ 1457325 w 2271713"/>
                <a:gd name="connsiteY1" fmla="*/ 200025 h 5453063"/>
                <a:gd name="connsiteX2" fmla="*/ 1443038 w 2271713"/>
                <a:gd name="connsiteY2" fmla="*/ 266700 h 5453063"/>
                <a:gd name="connsiteX3" fmla="*/ 1509713 w 2271713"/>
                <a:gd name="connsiteY3" fmla="*/ 466725 h 5453063"/>
                <a:gd name="connsiteX4" fmla="*/ 1495425 w 2271713"/>
                <a:gd name="connsiteY4" fmla="*/ 757238 h 5453063"/>
                <a:gd name="connsiteX5" fmla="*/ 1428750 w 2271713"/>
                <a:gd name="connsiteY5" fmla="*/ 928688 h 5453063"/>
                <a:gd name="connsiteX6" fmla="*/ 1581150 w 2271713"/>
                <a:gd name="connsiteY6" fmla="*/ 919163 h 5453063"/>
                <a:gd name="connsiteX7" fmla="*/ 1947863 w 2271713"/>
                <a:gd name="connsiteY7" fmla="*/ 1176338 h 5453063"/>
                <a:gd name="connsiteX8" fmla="*/ 2271713 w 2271713"/>
                <a:gd name="connsiteY8" fmla="*/ 1504950 h 5453063"/>
                <a:gd name="connsiteX9" fmla="*/ 2271713 w 2271713"/>
                <a:gd name="connsiteY9" fmla="*/ 1552575 h 5453063"/>
                <a:gd name="connsiteX10" fmla="*/ 1962150 w 2271713"/>
                <a:gd name="connsiteY10" fmla="*/ 1871663 h 5453063"/>
                <a:gd name="connsiteX11" fmla="*/ 1809750 w 2271713"/>
                <a:gd name="connsiteY11" fmla="*/ 1995488 h 5453063"/>
                <a:gd name="connsiteX12" fmla="*/ 1724025 w 2271713"/>
                <a:gd name="connsiteY12" fmla="*/ 1947863 h 5453063"/>
                <a:gd name="connsiteX13" fmla="*/ 2038350 w 2271713"/>
                <a:gd name="connsiteY13" fmla="*/ 1528763 h 5453063"/>
                <a:gd name="connsiteX14" fmla="*/ 1695450 w 2271713"/>
                <a:gd name="connsiteY14" fmla="*/ 1252538 h 5453063"/>
                <a:gd name="connsiteX15" fmla="*/ 1652588 w 2271713"/>
                <a:gd name="connsiteY15" fmla="*/ 1428750 h 5453063"/>
                <a:gd name="connsiteX16" fmla="*/ 1595438 w 2271713"/>
                <a:gd name="connsiteY16" fmla="*/ 1566863 h 5453063"/>
                <a:gd name="connsiteX17" fmla="*/ 1628775 w 2271713"/>
                <a:gd name="connsiteY17" fmla="*/ 1800225 h 5453063"/>
                <a:gd name="connsiteX18" fmla="*/ 1747838 w 2271713"/>
                <a:gd name="connsiteY18" fmla="*/ 1990725 h 5453063"/>
                <a:gd name="connsiteX19" fmla="*/ 1824038 w 2271713"/>
                <a:gd name="connsiteY19" fmla="*/ 2105025 h 5453063"/>
                <a:gd name="connsiteX20" fmla="*/ 1990725 w 2271713"/>
                <a:gd name="connsiteY20" fmla="*/ 2428875 h 5453063"/>
                <a:gd name="connsiteX21" fmla="*/ 1990725 w 2271713"/>
                <a:gd name="connsiteY21" fmla="*/ 2795588 h 5453063"/>
                <a:gd name="connsiteX22" fmla="*/ 1857375 w 2271713"/>
                <a:gd name="connsiteY22" fmla="*/ 3167063 h 5453063"/>
                <a:gd name="connsiteX23" fmla="*/ 1790700 w 2271713"/>
                <a:gd name="connsiteY23" fmla="*/ 3624263 h 5453063"/>
                <a:gd name="connsiteX24" fmla="*/ 1495425 w 2271713"/>
                <a:gd name="connsiteY24" fmla="*/ 4500563 h 5453063"/>
                <a:gd name="connsiteX25" fmla="*/ 1404938 w 2271713"/>
                <a:gd name="connsiteY25" fmla="*/ 4824413 h 5453063"/>
                <a:gd name="connsiteX26" fmla="*/ 1585913 w 2271713"/>
                <a:gd name="connsiteY26" fmla="*/ 5129213 h 5453063"/>
                <a:gd name="connsiteX27" fmla="*/ 1728788 w 2271713"/>
                <a:gd name="connsiteY27" fmla="*/ 5219700 h 5453063"/>
                <a:gd name="connsiteX28" fmla="*/ 1733550 w 2271713"/>
                <a:gd name="connsiteY28" fmla="*/ 5243513 h 5453063"/>
                <a:gd name="connsiteX29" fmla="*/ 1643063 w 2271713"/>
                <a:gd name="connsiteY29" fmla="*/ 5262563 h 5453063"/>
                <a:gd name="connsiteX30" fmla="*/ 1404938 w 2271713"/>
                <a:gd name="connsiteY30" fmla="*/ 5143500 h 5453063"/>
                <a:gd name="connsiteX31" fmla="*/ 1333500 w 2271713"/>
                <a:gd name="connsiteY31" fmla="*/ 5167313 h 5453063"/>
                <a:gd name="connsiteX32" fmla="*/ 1243013 w 2271713"/>
                <a:gd name="connsiteY32" fmla="*/ 5110163 h 5453063"/>
                <a:gd name="connsiteX33" fmla="*/ 1238250 w 2271713"/>
                <a:gd name="connsiteY33" fmla="*/ 5224463 h 5453063"/>
                <a:gd name="connsiteX34" fmla="*/ 1100138 w 2271713"/>
                <a:gd name="connsiteY34" fmla="*/ 5453063 h 5453063"/>
                <a:gd name="connsiteX35" fmla="*/ 1038225 w 2271713"/>
                <a:gd name="connsiteY35" fmla="*/ 5453063 h 5453063"/>
                <a:gd name="connsiteX36" fmla="*/ 1023938 w 2271713"/>
                <a:gd name="connsiteY36" fmla="*/ 5148263 h 5453063"/>
                <a:gd name="connsiteX37" fmla="*/ 1185863 w 2271713"/>
                <a:gd name="connsiteY37" fmla="*/ 4848225 h 5453063"/>
                <a:gd name="connsiteX38" fmla="*/ 1271588 w 2271713"/>
                <a:gd name="connsiteY38" fmla="*/ 4095750 h 5453063"/>
                <a:gd name="connsiteX39" fmla="*/ 1419225 w 2271713"/>
                <a:gd name="connsiteY39" fmla="*/ 3509963 h 5453063"/>
                <a:gd name="connsiteX40" fmla="*/ 1262063 w 2271713"/>
                <a:gd name="connsiteY40" fmla="*/ 3328988 h 5453063"/>
                <a:gd name="connsiteX41" fmla="*/ 1147763 w 2271713"/>
                <a:gd name="connsiteY41" fmla="*/ 2981325 h 5453063"/>
                <a:gd name="connsiteX42" fmla="*/ 1066800 w 2271713"/>
                <a:gd name="connsiteY42" fmla="*/ 2671763 h 5453063"/>
                <a:gd name="connsiteX43" fmla="*/ 1128713 w 2271713"/>
                <a:gd name="connsiteY43" fmla="*/ 2085975 h 5453063"/>
                <a:gd name="connsiteX44" fmla="*/ 957263 w 2271713"/>
                <a:gd name="connsiteY44" fmla="*/ 1604963 h 5453063"/>
                <a:gd name="connsiteX45" fmla="*/ 852488 w 2271713"/>
                <a:gd name="connsiteY45" fmla="*/ 1490663 h 5453063"/>
                <a:gd name="connsiteX46" fmla="*/ 785813 w 2271713"/>
                <a:gd name="connsiteY46" fmla="*/ 2143125 h 5453063"/>
                <a:gd name="connsiteX47" fmla="*/ 962025 w 2271713"/>
                <a:gd name="connsiteY47" fmla="*/ 2586038 h 5453063"/>
                <a:gd name="connsiteX48" fmla="*/ 1004888 w 2271713"/>
                <a:gd name="connsiteY48" fmla="*/ 2790825 h 5453063"/>
                <a:gd name="connsiteX49" fmla="*/ 1066800 w 2271713"/>
                <a:gd name="connsiteY49" fmla="*/ 2843213 h 5453063"/>
                <a:gd name="connsiteX50" fmla="*/ 1066800 w 2271713"/>
                <a:gd name="connsiteY50" fmla="*/ 3071813 h 5453063"/>
                <a:gd name="connsiteX51" fmla="*/ 1023938 w 2271713"/>
                <a:gd name="connsiteY51" fmla="*/ 3167063 h 5453063"/>
                <a:gd name="connsiteX52" fmla="*/ 828675 w 2271713"/>
                <a:gd name="connsiteY52" fmla="*/ 3171825 h 5453063"/>
                <a:gd name="connsiteX53" fmla="*/ 766763 w 2271713"/>
                <a:gd name="connsiteY53" fmla="*/ 3062288 h 5453063"/>
                <a:gd name="connsiteX54" fmla="*/ 828675 w 2271713"/>
                <a:gd name="connsiteY54" fmla="*/ 2947988 h 5453063"/>
                <a:gd name="connsiteX55" fmla="*/ 904875 w 2271713"/>
                <a:gd name="connsiteY55" fmla="*/ 2957513 h 5453063"/>
                <a:gd name="connsiteX56" fmla="*/ 914400 w 2271713"/>
                <a:gd name="connsiteY56" fmla="*/ 2909888 h 5453063"/>
                <a:gd name="connsiteX57" fmla="*/ 738188 w 2271713"/>
                <a:gd name="connsiteY57" fmla="*/ 2481263 h 5453063"/>
                <a:gd name="connsiteX58" fmla="*/ 619125 w 2271713"/>
                <a:gd name="connsiteY58" fmla="*/ 2209800 h 5453063"/>
                <a:gd name="connsiteX59" fmla="*/ 619125 w 2271713"/>
                <a:gd name="connsiteY59" fmla="*/ 1395413 h 5453063"/>
                <a:gd name="connsiteX60" fmla="*/ 523875 w 2271713"/>
                <a:gd name="connsiteY60" fmla="*/ 1600200 h 5453063"/>
                <a:gd name="connsiteX61" fmla="*/ 357188 w 2271713"/>
                <a:gd name="connsiteY61" fmla="*/ 1747838 h 5453063"/>
                <a:gd name="connsiteX62" fmla="*/ 161925 w 2271713"/>
                <a:gd name="connsiteY62" fmla="*/ 1938338 h 5453063"/>
                <a:gd name="connsiteX63" fmla="*/ 152400 w 2271713"/>
                <a:gd name="connsiteY63" fmla="*/ 1981200 h 5453063"/>
                <a:gd name="connsiteX64" fmla="*/ 133350 w 2271713"/>
                <a:gd name="connsiteY64" fmla="*/ 2176463 h 5453063"/>
                <a:gd name="connsiteX65" fmla="*/ 142875 w 2271713"/>
                <a:gd name="connsiteY65" fmla="*/ 2271713 h 5453063"/>
                <a:gd name="connsiteX66" fmla="*/ 23813 w 2271713"/>
                <a:gd name="connsiteY66" fmla="*/ 2128838 h 5453063"/>
                <a:gd name="connsiteX67" fmla="*/ 0 w 2271713"/>
                <a:gd name="connsiteY67" fmla="*/ 1824038 h 5453063"/>
                <a:gd name="connsiteX68" fmla="*/ 114300 w 2271713"/>
                <a:gd name="connsiteY68" fmla="*/ 1576388 h 5453063"/>
                <a:gd name="connsiteX69" fmla="*/ 230982 w 2271713"/>
                <a:gd name="connsiteY69" fmla="*/ 1345406 h 5453063"/>
                <a:gd name="connsiteX70" fmla="*/ 566738 w 2271713"/>
                <a:gd name="connsiteY70" fmla="*/ 1152525 h 5453063"/>
                <a:gd name="connsiteX71" fmla="*/ 585788 w 2271713"/>
                <a:gd name="connsiteY71" fmla="*/ 990600 h 5453063"/>
                <a:gd name="connsiteX72" fmla="*/ 585788 w 2271713"/>
                <a:gd name="connsiteY72" fmla="*/ 742950 h 5453063"/>
                <a:gd name="connsiteX73" fmla="*/ 676275 w 2271713"/>
                <a:gd name="connsiteY73" fmla="*/ 404813 h 5453063"/>
                <a:gd name="connsiteX74" fmla="*/ 866775 w 2271713"/>
                <a:gd name="connsiteY74" fmla="*/ 119063 h 5453063"/>
                <a:gd name="connsiteX75" fmla="*/ 1123950 w 2271713"/>
                <a:gd name="connsiteY75" fmla="*/ 0 h 5453063"/>
                <a:gd name="connsiteX76" fmla="*/ 1381125 w 2271713"/>
                <a:gd name="connsiteY76" fmla="*/ 85725 h 5453063"/>
                <a:gd name="connsiteX0" fmla="*/ 1381125 w 2271713"/>
                <a:gd name="connsiteY0" fmla="*/ 85725 h 5453063"/>
                <a:gd name="connsiteX1" fmla="*/ 1457325 w 2271713"/>
                <a:gd name="connsiteY1" fmla="*/ 200025 h 5453063"/>
                <a:gd name="connsiteX2" fmla="*/ 1443038 w 2271713"/>
                <a:gd name="connsiteY2" fmla="*/ 266700 h 5453063"/>
                <a:gd name="connsiteX3" fmla="*/ 1509713 w 2271713"/>
                <a:gd name="connsiteY3" fmla="*/ 466725 h 5453063"/>
                <a:gd name="connsiteX4" fmla="*/ 1495425 w 2271713"/>
                <a:gd name="connsiteY4" fmla="*/ 757238 h 5453063"/>
                <a:gd name="connsiteX5" fmla="*/ 1428750 w 2271713"/>
                <a:gd name="connsiteY5" fmla="*/ 928688 h 5453063"/>
                <a:gd name="connsiteX6" fmla="*/ 1581150 w 2271713"/>
                <a:gd name="connsiteY6" fmla="*/ 919163 h 5453063"/>
                <a:gd name="connsiteX7" fmla="*/ 1947863 w 2271713"/>
                <a:gd name="connsiteY7" fmla="*/ 1176338 h 5453063"/>
                <a:gd name="connsiteX8" fmla="*/ 2271713 w 2271713"/>
                <a:gd name="connsiteY8" fmla="*/ 1504950 h 5453063"/>
                <a:gd name="connsiteX9" fmla="*/ 2271713 w 2271713"/>
                <a:gd name="connsiteY9" fmla="*/ 1552575 h 5453063"/>
                <a:gd name="connsiteX10" fmla="*/ 1962150 w 2271713"/>
                <a:gd name="connsiteY10" fmla="*/ 1871663 h 5453063"/>
                <a:gd name="connsiteX11" fmla="*/ 1809750 w 2271713"/>
                <a:gd name="connsiteY11" fmla="*/ 1995488 h 5453063"/>
                <a:gd name="connsiteX12" fmla="*/ 1724025 w 2271713"/>
                <a:gd name="connsiteY12" fmla="*/ 1947863 h 5453063"/>
                <a:gd name="connsiteX13" fmla="*/ 2038350 w 2271713"/>
                <a:gd name="connsiteY13" fmla="*/ 1528763 h 5453063"/>
                <a:gd name="connsiteX14" fmla="*/ 1695450 w 2271713"/>
                <a:gd name="connsiteY14" fmla="*/ 1252538 h 5453063"/>
                <a:gd name="connsiteX15" fmla="*/ 1652588 w 2271713"/>
                <a:gd name="connsiteY15" fmla="*/ 1428750 h 5453063"/>
                <a:gd name="connsiteX16" fmla="*/ 1595438 w 2271713"/>
                <a:gd name="connsiteY16" fmla="*/ 1566863 h 5453063"/>
                <a:gd name="connsiteX17" fmla="*/ 1628775 w 2271713"/>
                <a:gd name="connsiteY17" fmla="*/ 1800225 h 5453063"/>
                <a:gd name="connsiteX18" fmla="*/ 1747838 w 2271713"/>
                <a:gd name="connsiteY18" fmla="*/ 1990725 h 5453063"/>
                <a:gd name="connsiteX19" fmla="*/ 1824038 w 2271713"/>
                <a:gd name="connsiteY19" fmla="*/ 2105025 h 5453063"/>
                <a:gd name="connsiteX20" fmla="*/ 1990725 w 2271713"/>
                <a:gd name="connsiteY20" fmla="*/ 2428875 h 5453063"/>
                <a:gd name="connsiteX21" fmla="*/ 1990725 w 2271713"/>
                <a:gd name="connsiteY21" fmla="*/ 2795588 h 5453063"/>
                <a:gd name="connsiteX22" fmla="*/ 1857375 w 2271713"/>
                <a:gd name="connsiteY22" fmla="*/ 3167063 h 5453063"/>
                <a:gd name="connsiteX23" fmla="*/ 1790700 w 2271713"/>
                <a:gd name="connsiteY23" fmla="*/ 3624263 h 5453063"/>
                <a:gd name="connsiteX24" fmla="*/ 1495425 w 2271713"/>
                <a:gd name="connsiteY24" fmla="*/ 4500563 h 5453063"/>
                <a:gd name="connsiteX25" fmla="*/ 1404938 w 2271713"/>
                <a:gd name="connsiteY25" fmla="*/ 4824413 h 5453063"/>
                <a:gd name="connsiteX26" fmla="*/ 1585913 w 2271713"/>
                <a:gd name="connsiteY26" fmla="*/ 5129213 h 5453063"/>
                <a:gd name="connsiteX27" fmla="*/ 1728788 w 2271713"/>
                <a:gd name="connsiteY27" fmla="*/ 5219700 h 5453063"/>
                <a:gd name="connsiteX28" fmla="*/ 1733550 w 2271713"/>
                <a:gd name="connsiteY28" fmla="*/ 5243513 h 5453063"/>
                <a:gd name="connsiteX29" fmla="*/ 1643063 w 2271713"/>
                <a:gd name="connsiteY29" fmla="*/ 5262563 h 5453063"/>
                <a:gd name="connsiteX30" fmla="*/ 1404938 w 2271713"/>
                <a:gd name="connsiteY30" fmla="*/ 5143500 h 5453063"/>
                <a:gd name="connsiteX31" fmla="*/ 1333500 w 2271713"/>
                <a:gd name="connsiteY31" fmla="*/ 5167313 h 5453063"/>
                <a:gd name="connsiteX32" fmla="*/ 1243013 w 2271713"/>
                <a:gd name="connsiteY32" fmla="*/ 5110163 h 5453063"/>
                <a:gd name="connsiteX33" fmla="*/ 1238250 w 2271713"/>
                <a:gd name="connsiteY33" fmla="*/ 5224463 h 5453063"/>
                <a:gd name="connsiteX34" fmla="*/ 1100138 w 2271713"/>
                <a:gd name="connsiteY34" fmla="*/ 5453063 h 5453063"/>
                <a:gd name="connsiteX35" fmla="*/ 1038225 w 2271713"/>
                <a:gd name="connsiteY35" fmla="*/ 5453063 h 5453063"/>
                <a:gd name="connsiteX36" fmla="*/ 1023938 w 2271713"/>
                <a:gd name="connsiteY36" fmla="*/ 5148263 h 5453063"/>
                <a:gd name="connsiteX37" fmla="*/ 1185863 w 2271713"/>
                <a:gd name="connsiteY37" fmla="*/ 4848225 h 5453063"/>
                <a:gd name="connsiteX38" fmla="*/ 1271588 w 2271713"/>
                <a:gd name="connsiteY38" fmla="*/ 4095750 h 5453063"/>
                <a:gd name="connsiteX39" fmla="*/ 1419225 w 2271713"/>
                <a:gd name="connsiteY39" fmla="*/ 3509963 h 5453063"/>
                <a:gd name="connsiteX40" fmla="*/ 1262063 w 2271713"/>
                <a:gd name="connsiteY40" fmla="*/ 3328988 h 5453063"/>
                <a:gd name="connsiteX41" fmla="*/ 1147763 w 2271713"/>
                <a:gd name="connsiteY41" fmla="*/ 2981325 h 5453063"/>
                <a:gd name="connsiteX42" fmla="*/ 1066800 w 2271713"/>
                <a:gd name="connsiteY42" fmla="*/ 2671763 h 5453063"/>
                <a:gd name="connsiteX43" fmla="*/ 1128713 w 2271713"/>
                <a:gd name="connsiteY43" fmla="*/ 2085975 h 5453063"/>
                <a:gd name="connsiteX44" fmla="*/ 957263 w 2271713"/>
                <a:gd name="connsiteY44" fmla="*/ 1604963 h 5453063"/>
                <a:gd name="connsiteX45" fmla="*/ 852488 w 2271713"/>
                <a:gd name="connsiteY45" fmla="*/ 1490663 h 5453063"/>
                <a:gd name="connsiteX46" fmla="*/ 785813 w 2271713"/>
                <a:gd name="connsiteY46" fmla="*/ 2143125 h 5453063"/>
                <a:gd name="connsiteX47" fmla="*/ 962025 w 2271713"/>
                <a:gd name="connsiteY47" fmla="*/ 2586038 h 5453063"/>
                <a:gd name="connsiteX48" fmla="*/ 1004888 w 2271713"/>
                <a:gd name="connsiteY48" fmla="*/ 2790825 h 5453063"/>
                <a:gd name="connsiteX49" fmla="*/ 1066800 w 2271713"/>
                <a:gd name="connsiteY49" fmla="*/ 2843213 h 5453063"/>
                <a:gd name="connsiteX50" fmla="*/ 1066800 w 2271713"/>
                <a:gd name="connsiteY50" fmla="*/ 3071813 h 5453063"/>
                <a:gd name="connsiteX51" fmla="*/ 1023938 w 2271713"/>
                <a:gd name="connsiteY51" fmla="*/ 3167063 h 5453063"/>
                <a:gd name="connsiteX52" fmla="*/ 828675 w 2271713"/>
                <a:gd name="connsiteY52" fmla="*/ 3171825 h 5453063"/>
                <a:gd name="connsiteX53" fmla="*/ 766763 w 2271713"/>
                <a:gd name="connsiteY53" fmla="*/ 3062288 h 5453063"/>
                <a:gd name="connsiteX54" fmla="*/ 828675 w 2271713"/>
                <a:gd name="connsiteY54" fmla="*/ 2947988 h 5453063"/>
                <a:gd name="connsiteX55" fmla="*/ 904875 w 2271713"/>
                <a:gd name="connsiteY55" fmla="*/ 2957513 h 5453063"/>
                <a:gd name="connsiteX56" fmla="*/ 914400 w 2271713"/>
                <a:gd name="connsiteY56" fmla="*/ 2909888 h 5453063"/>
                <a:gd name="connsiteX57" fmla="*/ 738188 w 2271713"/>
                <a:gd name="connsiteY57" fmla="*/ 2481263 h 5453063"/>
                <a:gd name="connsiteX58" fmla="*/ 619125 w 2271713"/>
                <a:gd name="connsiteY58" fmla="*/ 2209800 h 5453063"/>
                <a:gd name="connsiteX59" fmla="*/ 619125 w 2271713"/>
                <a:gd name="connsiteY59" fmla="*/ 1395413 h 5453063"/>
                <a:gd name="connsiteX60" fmla="*/ 523875 w 2271713"/>
                <a:gd name="connsiteY60" fmla="*/ 1600200 h 5453063"/>
                <a:gd name="connsiteX61" fmla="*/ 357188 w 2271713"/>
                <a:gd name="connsiteY61" fmla="*/ 1747838 h 5453063"/>
                <a:gd name="connsiteX62" fmla="*/ 161925 w 2271713"/>
                <a:gd name="connsiteY62" fmla="*/ 1938338 h 5453063"/>
                <a:gd name="connsiteX63" fmla="*/ 152400 w 2271713"/>
                <a:gd name="connsiteY63" fmla="*/ 1981200 h 5453063"/>
                <a:gd name="connsiteX64" fmla="*/ 133350 w 2271713"/>
                <a:gd name="connsiteY64" fmla="*/ 2176463 h 5453063"/>
                <a:gd name="connsiteX65" fmla="*/ 142875 w 2271713"/>
                <a:gd name="connsiteY65" fmla="*/ 2271713 h 5453063"/>
                <a:gd name="connsiteX66" fmla="*/ 23813 w 2271713"/>
                <a:gd name="connsiteY66" fmla="*/ 2128838 h 5453063"/>
                <a:gd name="connsiteX67" fmla="*/ 0 w 2271713"/>
                <a:gd name="connsiteY67" fmla="*/ 1824038 h 5453063"/>
                <a:gd name="connsiteX68" fmla="*/ 85725 w 2271713"/>
                <a:gd name="connsiteY68" fmla="*/ 1576388 h 5453063"/>
                <a:gd name="connsiteX69" fmla="*/ 230982 w 2271713"/>
                <a:gd name="connsiteY69" fmla="*/ 1345406 h 5453063"/>
                <a:gd name="connsiteX70" fmla="*/ 566738 w 2271713"/>
                <a:gd name="connsiteY70" fmla="*/ 1152525 h 5453063"/>
                <a:gd name="connsiteX71" fmla="*/ 585788 w 2271713"/>
                <a:gd name="connsiteY71" fmla="*/ 990600 h 5453063"/>
                <a:gd name="connsiteX72" fmla="*/ 585788 w 2271713"/>
                <a:gd name="connsiteY72" fmla="*/ 742950 h 5453063"/>
                <a:gd name="connsiteX73" fmla="*/ 676275 w 2271713"/>
                <a:gd name="connsiteY73" fmla="*/ 404813 h 5453063"/>
                <a:gd name="connsiteX74" fmla="*/ 866775 w 2271713"/>
                <a:gd name="connsiteY74" fmla="*/ 119063 h 5453063"/>
                <a:gd name="connsiteX75" fmla="*/ 1123950 w 2271713"/>
                <a:gd name="connsiteY75" fmla="*/ 0 h 5453063"/>
                <a:gd name="connsiteX76" fmla="*/ 1381125 w 2271713"/>
                <a:gd name="connsiteY76" fmla="*/ 85725 h 5453063"/>
                <a:gd name="connsiteX0" fmla="*/ 1381125 w 2271713"/>
                <a:gd name="connsiteY0" fmla="*/ 85725 h 5453063"/>
                <a:gd name="connsiteX1" fmla="*/ 1457325 w 2271713"/>
                <a:gd name="connsiteY1" fmla="*/ 200025 h 5453063"/>
                <a:gd name="connsiteX2" fmla="*/ 1443038 w 2271713"/>
                <a:gd name="connsiteY2" fmla="*/ 266700 h 5453063"/>
                <a:gd name="connsiteX3" fmla="*/ 1509713 w 2271713"/>
                <a:gd name="connsiteY3" fmla="*/ 466725 h 5453063"/>
                <a:gd name="connsiteX4" fmla="*/ 1495425 w 2271713"/>
                <a:gd name="connsiteY4" fmla="*/ 757238 h 5453063"/>
                <a:gd name="connsiteX5" fmla="*/ 1428750 w 2271713"/>
                <a:gd name="connsiteY5" fmla="*/ 928688 h 5453063"/>
                <a:gd name="connsiteX6" fmla="*/ 1581150 w 2271713"/>
                <a:gd name="connsiteY6" fmla="*/ 919163 h 5453063"/>
                <a:gd name="connsiteX7" fmla="*/ 1947863 w 2271713"/>
                <a:gd name="connsiteY7" fmla="*/ 1176338 h 5453063"/>
                <a:gd name="connsiteX8" fmla="*/ 2271713 w 2271713"/>
                <a:gd name="connsiteY8" fmla="*/ 1504950 h 5453063"/>
                <a:gd name="connsiteX9" fmla="*/ 2271713 w 2271713"/>
                <a:gd name="connsiteY9" fmla="*/ 1552575 h 5453063"/>
                <a:gd name="connsiteX10" fmla="*/ 1962150 w 2271713"/>
                <a:gd name="connsiteY10" fmla="*/ 1871663 h 5453063"/>
                <a:gd name="connsiteX11" fmla="*/ 1809750 w 2271713"/>
                <a:gd name="connsiteY11" fmla="*/ 1995488 h 5453063"/>
                <a:gd name="connsiteX12" fmla="*/ 1724025 w 2271713"/>
                <a:gd name="connsiteY12" fmla="*/ 1947863 h 5453063"/>
                <a:gd name="connsiteX13" fmla="*/ 2038350 w 2271713"/>
                <a:gd name="connsiteY13" fmla="*/ 1528763 h 5453063"/>
                <a:gd name="connsiteX14" fmla="*/ 1695450 w 2271713"/>
                <a:gd name="connsiteY14" fmla="*/ 1252538 h 5453063"/>
                <a:gd name="connsiteX15" fmla="*/ 1652588 w 2271713"/>
                <a:gd name="connsiteY15" fmla="*/ 1428750 h 5453063"/>
                <a:gd name="connsiteX16" fmla="*/ 1595438 w 2271713"/>
                <a:gd name="connsiteY16" fmla="*/ 1566863 h 5453063"/>
                <a:gd name="connsiteX17" fmla="*/ 1628775 w 2271713"/>
                <a:gd name="connsiteY17" fmla="*/ 1800225 h 5453063"/>
                <a:gd name="connsiteX18" fmla="*/ 1747838 w 2271713"/>
                <a:gd name="connsiteY18" fmla="*/ 1990725 h 5453063"/>
                <a:gd name="connsiteX19" fmla="*/ 1824038 w 2271713"/>
                <a:gd name="connsiteY19" fmla="*/ 2105025 h 5453063"/>
                <a:gd name="connsiteX20" fmla="*/ 1990725 w 2271713"/>
                <a:gd name="connsiteY20" fmla="*/ 2428875 h 5453063"/>
                <a:gd name="connsiteX21" fmla="*/ 1990725 w 2271713"/>
                <a:gd name="connsiteY21" fmla="*/ 2795588 h 5453063"/>
                <a:gd name="connsiteX22" fmla="*/ 1857375 w 2271713"/>
                <a:gd name="connsiteY22" fmla="*/ 3167063 h 5453063"/>
                <a:gd name="connsiteX23" fmla="*/ 1790700 w 2271713"/>
                <a:gd name="connsiteY23" fmla="*/ 3624263 h 5453063"/>
                <a:gd name="connsiteX24" fmla="*/ 1495425 w 2271713"/>
                <a:gd name="connsiteY24" fmla="*/ 4500563 h 5453063"/>
                <a:gd name="connsiteX25" fmla="*/ 1404938 w 2271713"/>
                <a:gd name="connsiteY25" fmla="*/ 4824413 h 5453063"/>
                <a:gd name="connsiteX26" fmla="*/ 1585913 w 2271713"/>
                <a:gd name="connsiteY26" fmla="*/ 5129213 h 5453063"/>
                <a:gd name="connsiteX27" fmla="*/ 1728788 w 2271713"/>
                <a:gd name="connsiteY27" fmla="*/ 5219700 h 5453063"/>
                <a:gd name="connsiteX28" fmla="*/ 1733550 w 2271713"/>
                <a:gd name="connsiteY28" fmla="*/ 5243513 h 5453063"/>
                <a:gd name="connsiteX29" fmla="*/ 1643063 w 2271713"/>
                <a:gd name="connsiteY29" fmla="*/ 5262563 h 5453063"/>
                <a:gd name="connsiteX30" fmla="*/ 1404938 w 2271713"/>
                <a:gd name="connsiteY30" fmla="*/ 5143500 h 5453063"/>
                <a:gd name="connsiteX31" fmla="*/ 1333500 w 2271713"/>
                <a:gd name="connsiteY31" fmla="*/ 5167313 h 5453063"/>
                <a:gd name="connsiteX32" fmla="*/ 1243013 w 2271713"/>
                <a:gd name="connsiteY32" fmla="*/ 5110163 h 5453063"/>
                <a:gd name="connsiteX33" fmla="*/ 1238250 w 2271713"/>
                <a:gd name="connsiteY33" fmla="*/ 5224463 h 5453063"/>
                <a:gd name="connsiteX34" fmla="*/ 1100138 w 2271713"/>
                <a:gd name="connsiteY34" fmla="*/ 5453063 h 5453063"/>
                <a:gd name="connsiteX35" fmla="*/ 1038225 w 2271713"/>
                <a:gd name="connsiteY35" fmla="*/ 5453063 h 5453063"/>
                <a:gd name="connsiteX36" fmla="*/ 1023938 w 2271713"/>
                <a:gd name="connsiteY36" fmla="*/ 5148263 h 5453063"/>
                <a:gd name="connsiteX37" fmla="*/ 1185863 w 2271713"/>
                <a:gd name="connsiteY37" fmla="*/ 4848225 h 5453063"/>
                <a:gd name="connsiteX38" fmla="*/ 1271588 w 2271713"/>
                <a:gd name="connsiteY38" fmla="*/ 4095750 h 5453063"/>
                <a:gd name="connsiteX39" fmla="*/ 1419225 w 2271713"/>
                <a:gd name="connsiteY39" fmla="*/ 3509963 h 5453063"/>
                <a:gd name="connsiteX40" fmla="*/ 1262063 w 2271713"/>
                <a:gd name="connsiteY40" fmla="*/ 3328988 h 5453063"/>
                <a:gd name="connsiteX41" fmla="*/ 1147763 w 2271713"/>
                <a:gd name="connsiteY41" fmla="*/ 2981325 h 5453063"/>
                <a:gd name="connsiteX42" fmla="*/ 1066800 w 2271713"/>
                <a:gd name="connsiteY42" fmla="*/ 2671763 h 5453063"/>
                <a:gd name="connsiteX43" fmla="*/ 1128713 w 2271713"/>
                <a:gd name="connsiteY43" fmla="*/ 2085975 h 5453063"/>
                <a:gd name="connsiteX44" fmla="*/ 957263 w 2271713"/>
                <a:gd name="connsiteY44" fmla="*/ 1604963 h 5453063"/>
                <a:gd name="connsiteX45" fmla="*/ 852488 w 2271713"/>
                <a:gd name="connsiteY45" fmla="*/ 1490663 h 5453063"/>
                <a:gd name="connsiteX46" fmla="*/ 785813 w 2271713"/>
                <a:gd name="connsiteY46" fmla="*/ 2143125 h 5453063"/>
                <a:gd name="connsiteX47" fmla="*/ 962025 w 2271713"/>
                <a:gd name="connsiteY47" fmla="*/ 2586038 h 5453063"/>
                <a:gd name="connsiteX48" fmla="*/ 1004888 w 2271713"/>
                <a:gd name="connsiteY48" fmla="*/ 2790825 h 5453063"/>
                <a:gd name="connsiteX49" fmla="*/ 1066800 w 2271713"/>
                <a:gd name="connsiteY49" fmla="*/ 2843213 h 5453063"/>
                <a:gd name="connsiteX50" fmla="*/ 1066800 w 2271713"/>
                <a:gd name="connsiteY50" fmla="*/ 3071813 h 5453063"/>
                <a:gd name="connsiteX51" fmla="*/ 1023938 w 2271713"/>
                <a:gd name="connsiteY51" fmla="*/ 3167063 h 5453063"/>
                <a:gd name="connsiteX52" fmla="*/ 828675 w 2271713"/>
                <a:gd name="connsiteY52" fmla="*/ 3171825 h 5453063"/>
                <a:gd name="connsiteX53" fmla="*/ 766763 w 2271713"/>
                <a:gd name="connsiteY53" fmla="*/ 3062288 h 5453063"/>
                <a:gd name="connsiteX54" fmla="*/ 828675 w 2271713"/>
                <a:gd name="connsiteY54" fmla="*/ 2947988 h 5453063"/>
                <a:gd name="connsiteX55" fmla="*/ 904875 w 2271713"/>
                <a:gd name="connsiteY55" fmla="*/ 2957513 h 5453063"/>
                <a:gd name="connsiteX56" fmla="*/ 914400 w 2271713"/>
                <a:gd name="connsiteY56" fmla="*/ 2909888 h 5453063"/>
                <a:gd name="connsiteX57" fmla="*/ 738188 w 2271713"/>
                <a:gd name="connsiteY57" fmla="*/ 2481263 h 5453063"/>
                <a:gd name="connsiteX58" fmla="*/ 619125 w 2271713"/>
                <a:gd name="connsiteY58" fmla="*/ 2209800 h 5453063"/>
                <a:gd name="connsiteX59" fmla="*/ 619125 w 2271713"/>
                <a:gd name="connsiteY59" fmla="*/ 1395413 h 5453063"/>
                <a:gd name="connsiteX60" fmla="*/ 523875 w 2271713"/>
                <a:gd name="connsiteY60" fmla="*/ 1600200 h 5453063"/>
                <a:gd name="connsiteX61" fmla="*/ 357188 w 2271713"/>
                <a:gd name="connsiteY61" fmla="*/ 1747838 h 5453063"/>
                <a:gd name="connsiteX62" fmla="*/ 161925 w 2271713"/>
                <a:gd name="connsiteY62" fmla="*/ 1938338 h 5453063"/>
                <a:gd name="connsiteX63" fmla="*/ 152400 w 2271713"/>
                <a:gd name="connsiteY63" fmla="*/ 1981200 h 5453063"/>
                <a:gd name="connsiteX64" fmla="*/ 133350 w 2271713"/>
                <a:gd name="connsiteY64" fmla="*/ 2176463 h 5453063"/>
                <a:gd name="connsiteX65" fmla="*/ 142875 w 2271713"/>
                <a:gd name="connsiteY65" fmla="*/ 2271713 h 5453063"/>
                <a:gd name="connsiteX66" fmla="*/ 23813 w 2271713"/>
                <a:gd name="connsiteY66" fmla="*/ 2128838 h 5453063"/>
                <a:gd name="connsiteX67" fmla="*/ 0 w 2271713"/>
                <a:gd name="connsiteY67" fmla="*/ 1824038 h 5453063"/>
                <a:gd name="connsiteX68" fmla="*/ 85725 w 2271713"/>
                <a:gd name="connsiteY68" fmla="*/ 1576388 h 5453063"/>
                <a:gd name="connsiteX69" fmla="*/ 230982 w 2271713"/>
                <a:gd name="connsiteY69" fmla="*/ 1345406 h 5453063"/>
                <a:gd name="connsiteX70" fmla="*/ 566738 w 2271713"/>
                <a:gd name="connsiteY70" fmla="*/ 1152525 h 5453063"/>
                <a:gd name="connsiteX71" fmla="*/ 585788 w 2271713"/>
                <a:gd name="connsiteY71" fmla="*/ 990600 h 5453063"/>
                <a:gd name="connsiteX72" fmla="*/ 585788 w 2271713"/>
                <a:gd name="connsiteY72" fmla="*/ 742950 h 5453063"/>
                <a:gd name="connsiteX73" fmla="*/ 676275 w 2271713"/>
                <a:gd name="connsiteY73" fmla="*/ 404813 h 5453063"/>
                <a:gd name="connsiteX74" fmla="*/ 866775 w 2271713"/>
                <a:gd name="connsiteY74" fmla="*/ 119063 h 5453063"/>
                <a:gd name="connsiteX75" fmla="*/ 1123950 w 2271713"/>
                <a:gd name="connsiteY75" fmla="*/ 0 h 5453063"/>
                <a:gd name="connsiteX76" fmla="*/ 1381125 w 2271713"/>
                <a:gd name="connsiteY76" fmla="*/ 85725 h 5453063"/>
                <a:gd name="connsiteX0" fmla="*/ 1381125 w 2271713"/>
                <a:gd name="connsiteY0" fmla="*/ 85725 h 5453063"/>
                <a:gd name="connsiteX1" fmla="*/ 1457325 w 2271713"/>
                <a:gd name="connsiteY1" fmla="*/ 200025 h 5453063"/>
                <a:gd name="connsiteX2" fmla="*/ 1443038 w 2271713"/>
                <a:gd name="connsiteY2" fmla="*/ 266700 h 5453063"/>
                <a:gd name="connsiteX3" fmla="*/ 1509713 w 2271713"/>
                <a:gd name="connsiteY3" fmla="*/ 466725 h 5453063"/>
                <a:gd name="connsiteX4" fmla="*/ 1495425 w 2271713"/>
                <a:gd name="connsiteY4" fmla="*/ 757238 h 5453063"/>
                <a:gd name="connsiteX5" fmla="*/ 1428750 w 2271713"/>
                <a:gd name="connsiteY5" fmla="*/ 928688 h 5453063"/>
                <a:gd name="connsiteX6" fmla="*/ 1581150 w 2271713"/>
                <a:gd name="connsiteY6" fmla="*/ 919163 h 5453063"/>
                <a:gd name="connsiteX7" fmla="*/ 1947863 w 2271713"/>
                <a:gd name="connsiteY7" fmla="*/ 1176338 h 5453063"/>
                <a:gd name="connsiteX8" fmla="*/ 2271713 w 2271713"/>
                <a:gd name="connsiteY8" fmla="*/ 1504950 h 5453063"/>
                <a:gd name="connsiteX9" fmla="*/ 2271713 w 2271713"/>
                <a:gd name="connsiteY9" fmla="*/ 1552575 h 5453063"/>
                <a:gd name="connsiteX10" fmla="*/ 1962150 w 2271713"/>
                <a:gd name="connsiteY10" fmla="*/ 1871663 h 5453063"/>
                <a:gd name="connsiteX11" fmla="*/ 1809750 w 2271713"/>
                <a:gd name="connsiteY11" fmla="*/ 1995488 h 5453063"/>
                <a:gd name="connsiteX12" fmla="*/ 1724025 w 2271713"/>
                <a:gd name="connsiteY12" fmla="*/ 1947863 h 5453063"/>
                <a:gd name="connsiteX13" fmla="*/ 2038350 w 2271713"/>
                <a:gd name="connsiteY13" fmla="*/ 1528763 h 5453063"/>
                <a:gd name="connsiteX14" fmla="*/ 1695450 w 2271713"/>
                <a:gd name="connsiteY14" fmla="*/ 1252538 h 5453063"/>
                <a:gd name="connsiteX15" fmla="*/ 1652588 w 2271713"/>
                <a:gd name="connsiteY15" fmla="*/ 1428750 h 5453063"/>
                <a:gd name="connsiteX16" fmla="*/ 1595438 w 2271713"/>
                <a:gd name="connsiteY16" fmla="*/ 1566863 h 5453063"/>
                <a:gd name="connsiteX17" fmla="*/ 1628775 w 2271713"/>
                <a:gd name="connsiteY17" fmla="*/ 1800225 h 5453063"/>
                <a:gd name="connsiteX18" fmla="*/ 1747838 w 2271713"/>
                <a:gd name="connsiteY18" fmla="*/ 1990725 h 5453063"/>
                <a:gd name="connsiteX19" fmla="*/ 1824038 w 2271713"/>
                <a:gd name="connsiteY19" fmla="*/ 2105025 h 5453063"/>
                <a:gd name="connsiteX20" fmla="*/ 1990725 w 2271713"/>
                <a:gd name="connsiteY20" fmla="*/ 2428875 h 5453063"/>
                <a:gd name="connsiteX21" fmla="*/ 1990725 w 2271713"/>
                <a:gd name="connsiteY21" fmla="*/ 2795588 h 5453063"/>
                <a:gd name="connsiteX22" fmla="*/ 1857375 w 2271713"/>
                <a:gd name="connsiteY22" fmla="*/ 3167063 h 5453063"/>
                <a:gd name="connsiteX23" fmla="*/ 1790700 w 2271713"/>
                <a:gd name="connsiteY23" fmla="*/ 3624263 h 5453063"/>
                <a:gd name="connsiteX24" fmla="*/ 1495425 w 2271713"/>
                <a:gd name="connsiteY24" fmla="*/ 4500563 h 5453063"/>
                <a:gd name="connsiteX25" fmla="*/ 1404938 w 2271713"/>
                <a:gd name="connsiteY25" fmla="*/ 4824413 h 5453063"/>
                <a:gd name="connsiteX26" fmla="*/ 1585913 w 2271713"/>
                <a:gd name="connsiteY26" fmla="*/ 5129213 h 5453063"/>
                <a:gd name="connsiteX27" fmla="*/ 1728788 w 2271713"/>
                <a:gd name="connsiteY27" fmla="*/ 5219700 h 5453063"/>
                <a:gd name="connsiteX28" fmla="*/ 1733550 w 2271713"/>
                <a:gd name="connsiteY28" fmla="*/ 5243513 h 5453063"/>
                <a:gd name="connsiteX29" fmla="*/ 1643063 w 2271713"/>
                <a:gd name="connsiteY29" fmla="*/ 5262563 h 5453063"/>
                <a:gd name="connsiteX30" fmla="*/ 1404938 w 2271713"/>
                <a:gd name="connsiteY30" fmla="*/ 5143500 h 5453063"/>
                <a:gd name="connsiteX31" fmla="*/ 1333500 w 2271713"/>
                <a:gd name="connsiteY31" fmla="*/ 5167313 h 5453063"/>
                <a:gd name="connsiteX32" fmla="*/ 1243013 w 2271713"/>
                <a:gd name="connsiteY32" fmla="*/ 5110163 h 5453063"/>
                <a:gd name="connsiteX33" fmla="*/ 1238250 w 2271713"/>
                <a:gd name="connsiteY33" fmla="*/ 5224463 h 5453063"/>
                <a:gd name="connsiteX34" fmla="*/ 1100138 w 2271713"/>
                <a:gd name="connsiteY34" fmla="*/ 5453063 h 5453063"/>
                <a:gd name="connsiteX35" fmla="*/ 1038225 w 2271713"/>
                <a:gd name="connsiteY35" fmla="*/ 5453063 h 5453063"/>
                <a:gd name="connsiteX36" fmla="*/ 1023938 w 2271713"/>
                <a:gd name="connsiteY36" fmla="*/ 5148263 h 5453063"/>
                <a:gd name="connsiteX37" fmla="*/ 1185863 w 2271713"/>
                <a:gd name="connsiteY37" fmla="*/ 4848225 h 5453063"/>
                <a:gd name="connsiteX38" fmla="*/ 1271588 w 2271713"/>
                <a:gd name="connsiteY38" fmla="*/ 4095750 h 5453063"/>
                <a:gd name="connsiteX39" fmla="*/ 1419225 w 2271713"/>
                <a:gd name="connsiteY39" fmla="*/ 3509963 h 5453063"/>
                <a:gd name="connsiteX40" fmla="*/ 1262063 w 2271713"/>
                <a:gd name="connsiteY40" fmla="*/ 3328988 h 5453063"/>
                <a:gd name="connsiteX41" fmla="*/ 1147763 w 2271713"/>
                <a:gd name="connsiteY41" fmla="*/ 2981325 h 5453063"/>
                <a:gd name="connsiteX42" fmla="*/ 1066800 w 2271713"/>
                <a:gd name="connsiteY42" fmla="*/ 2671763 h 5453063"/>
                <a:gd name="connsiteX43" fmla="*/ 1128713 w 2271713"/>
                <a:gd name="connsiteY43" fmla="*/ 2085975 h 5453063"/>
                <a:gd name="connsiteX44" fmla="*/ 957263 w 2271713"/>
                <a:gd name="connsiteY44" fmla="*/ 1604963 h 5453063"/>
                <a:gd name="connsiteX45" fmla="*/ 852488 w 2271713"/>
                <a:gd name="connsiteY45" fmla="*/ 1490663 h 5453063"/>
                <a:gd name="connsiteX46" fmla="*/ 785813 w 2271713"/>
                <a:gd name="connsiteY46" fmla="*/ 2143125 h 5453063"/>
                <a:gd name="connsiteX47" fmla="*/ 962025 w 2271713"/>
                <a:gd name="connsiteY47" fmla="*/ 2586038 h 5453063"/>
                <a:gd name="connsiteX48" fmla="*/ 1004888 w 2271713"/>
                <a:gd name="connsiteY48" fmla="*/ 2790825 h 5453063"/>
                <a:gd name="connsiteX49" fmla="*/ 1066800 w 2271713"/>
                <a:gd name="connsiteY49" fmla="*/ 2843213 h 5453063"/>
                <a:gd name="connsiteX50" fmla="*/ 1066800 w 2271713"/>
                <a:gd name="connsiteY50" fmla="*/ 3071813 h 5453063"/>
                <a:gd name="connsiteX51" fmla="*/ 1023938 w 2271713"/>
                <a:gd name="connsiteY51" fmla="*/ 3167063 h 5453063"/>
                <a:gd name="connsiteX52" fmla="*/ 828675 w 2271713"/>
                <a:gd name="connsiteY52" fmla="*/ 3171825 h 5453063"/>
                <a:gd name="connsiteX53" fmla="*/ 766763 w 2271713"/>
                <a:gd name="connsiteY53" fmla="*/ 3062288 h 5453063"/>
                <a:gd name="connsiteX54" fmla="*/ 828675 w 2271713"/>
                <a:gd name="connsiteY54" fmla="*/ 2947988 h 5453063"/>
                <a:gd name="connsiteX55" fmla="*/ 904875 w 2271713"/>
                <a:gd name="connsiteY55" fmla="*/ 2957513 h 5453063"/>
                <a:gd name="connsiteX56" fmla="*/ 914400 w 2271713"/>
                <a:gd name="connsiteY56" fmla="*/ 2909888 h 5453063"/>
                <a:gd name="connsiteX57" fmla="*/ 738188 w 2271713"/>
                <a:gd name="connsiteY57" fmla="*/ 2481263 h 5453063"/>
                <a:gd name="connsiteX58" fmla="*/ 619125 w 2271713"/>
                <a:gd name="connsiteY58" fmla="*/ 2209800 h 5453063"/>
                <a:gd name="connsiteX59" fmla="*/ 619125 w 2271713"/>
                <a:gd name="connsiteY59" fmla="*/ 1395413 h 5453063"/>
                <a:gd name="connsiteX60" fmla="*/ 523875 w 2271713"/>
                <a:gd name="connsiteY60" fmla="*/ 1600200 h 5453063"/>
                <a:gd name="connsiteX61" fmla="*/ 357188 w 2271713"/>
                <a:gd name="connsiteY61" fmla="*/ 1747838 h 5453063"/>
                <a:gd name="connsiteX62" fmla="*/ 161925 w 2271713"/>
                <a:gd name="connsiteY62" fmla="*/ 1938338 h 5453063"/>
                <a:gd name="connsiteX63" fmla="*/ 152400 w 2271713"/>
                <a:gd name="connsiteY63" fmla="*/ 1981200 h 5453063"/>
                <a:gd name="connsiteX64" fmla="*/ 133350 w 2271713"/>
                <a:gd name="connsiteY64" fmla="*/ 2176463 h 5453063"/>
                <a:gd name="connsiteX65" fmla="*/ 142875 w 2271713"/>
                <a:gd name="connsiteY65" fmla="*/ 2271713 h 5453063"/>
                <a:gd name="connsiteX66" fmla="*/ 23813 w 2271713"/>
                <a:gd name="connsiteY66" fmla="*/ 2128838 h 5453063"/>
                <a:gd name="connsiteX67" fmla="*/ 0 w 2271713"/>
                <a:gd name="connsiteY67" fmla="*/ 1824038 h 5453063"/>
                <a:gd name="connsiteX68" fmla="*/ 85725 w 2271713"/>
                <a:gd name="connsiteY68" fmla="*/ 1576388 h 5453063"/>
                <a:gd name="connsiteX69" fmla="*/ 230982 w 2271713"/>
                <a:gd name="connsiteY69" fmla="*/ 1345406 h 5453063"/>
                <a:gd name="connsiteX70" fmla="*/ 566738 w 2271713"/>
                <a:gd name="connsiteY70" fmla="*/ 1152525 h 5453063"/>
                <a:gd name="connsiteX71" fmla="*/ 585788 w 2271713"/>
                <a:gd name="connsiteY71" fmla="*/ 990600 h 5453063"/>
                <a:gd name="connsiteX72" fmla="*/ 585788 w 2271713"/>
                <a:gd name="connsiteY72" fmla="*/ 742950 h 5453063"/>
                <a:gd name="connsiteX73" fmla="*/ 676275 w 2271713"/>
                <a:gd name="connsiteY73" fmla="*/ 404813 h 5453063"/>
                <a:gd name="connsiteX74" fmla="*/ 866775 w 2271713"/>
                <a:gd name="connsiteY74" fmla="*/ 119063 h 5453063"/>
                <a:gd name="connsiteX75" fmla="*/ 1123950 w 2271713"/>
                <a:gd name="connsiteY75" fmla="*/ 0 h 5453063"/>
                <a:gd name="connsiteX76" fmla="*/ 1381125 w 2271713"/>
                <a:gd name="connsiteY76" fmla="*/ 85725 h 5453063"/>
                <a:gd name="connsiteX0" fmla="*/ 1381125 w 2271713"/>
                <a:gd name="connsiteY0" fmla="*/ 85725 h 5453063"/>
                <a:gd name="connsiteX1" fmla="*/ 1457325 w 2271713"/>
                <a:gd name="connsiteY1" fmla="*/ 200025 h 5453063"/>
                <a:gd name="connsiteX2" fmla="*/ 1443038 w 2271713"/>
                <a:gd name="connsiteY2" fmla="*/ 266700 h 5453063"/>
                <a:gd name="connsiteX3" fmla="*/ 1509713 w 2271713"/>
                <a:gd name="connsiteY3" fmla="*/ 466725 h 5453063"/>
                <a:gd name="connsiteX4" fmla="*/ 1495425 w 2271713"/>
                <a:gd name="connsiteY4" fmla="*/ 757238 h 5453063"/>
                <a:gd name="connsiteX5" fmla="*/ 1428750 w 2271713"/>
                <a:gd name="connsiteY5" fmla="*/ 928688 h 5453063"/>
                <a:gd name="connsiteX6" fmla="*/ 1581150 w 2271713"/>
                <a:gd name="connsiteY6" fmla="*/ 919163 h 5453063"/>
                <a:gd name="connsiteX7" fmla="*/ 1947863 w 2271713"/>
                <a:gd name="connsiteY7" fmla="*/ 1176338 h 5453063"/>
                <a:gd name="connsiteX8" fmla="*/ 2271713 w 2271713"/>
                <a:gd name="connsiteY8" fmla="*/ 1504950 h 5453063"/>
                <a:gd name="connsiteX9" fmla="*/ 2271713 w 2271713"/>
                <a:gd name="connsiteY9" fmla="*/ 1552575 h 5453063"/>
                <a:gd name="connsiteX10" fmla="*/ 1962150 w 2271713"/>
                <a:gd name="connsiteY10" fmla="*/ 1871663 h 5453063"/>
                <a:gd name="connsiteX11" fmla="*/ 1809750 w 2271713"/>
                <a:gd name="connsiteY11" fmla="*/ 1995488 h 5453063"/>
                <a:gd name="connsiteX12" fmla="*/ 1724025 w 2271713"/>
                <a:gd name="connsiteY12" fmla="*/ 1947863 h 5453063"/>
                <a:gd name="connsiteX13" fmla="*/ 2038350 w 2271713"/>
                <a:gd name="connsiteY13" fmla="*/ 1528763 h 5453063"/>
                <a:gd name="connsiteX14" fmla="*/ 1695450 w 2271713"/>
                <a:gd name="connsiteY14" fmla="*/ 1252538 h 5453063"/>
                <a:gd name="connsiteX15" fmla="*/ 1652588 w 2271713"/>
                <a:gd name="connsiteY15" fmla="*/ 1428750 h 5453063"/>
                <a:gd name="connsiteX16" fmla="*/ 1595438 w 2271713"/>
                <a:gd name="connsiteY16" fmla="*/ 1566863 h 5453063"/>
                <a:gd name="connsiteX17" fmla="*/ 1628775 w 2271713"/>
                <a:gd name="connsiteY17" fmla="*/ 1800225 h 5453063"/>
                <a:gd name="connsiteX18" fmla="*/ 1747838 w 2271713"/>
                <a:gd name="connsiteY18" fmla="*/ 1990725 h 5453063"/>
                <a:gd name="connsiteX19" fmla="*/ 1824038 w 2271713"/>
                <a:gd name="connsiteY19" fmla="*/ 2105025 h 5453063"/>
                <a:gd name="connsiteX20" fmla="*/ 1990725 w 2271713"/>
                <a:gd name="connsiteY20" fmla="*/ 2428875 h 5453063"/>
                <a:gd name="connsiteX21" fmla="*/ 1990725 w 2271713"/>
                <a:gd name="connsiteY21" fmla="*/ 2795588 h 5453063"/>
                <a:gd name="connsiteX22" fmla="*/ 1857375 w 2271713"/>
                <a:gd name="connsiteY22" fmla="*/ 3167063 h 5453063"/>
                <a:gd name="connsiteX23" fmla="*/ 1790700 w 2271713"/>
                <a:gd name="connsiteY23" fmla="*/ 3624263 h 5453063"/>
                <a:gd name="connsiteX24" fmla="*/ 1495425 w 2271713"/>
                <a:gd name="connsiteY24" fmla="*/ 4500563 h 5453063"/>
                <a:gd name="connsiteX25" fmla="*/ 1404938 w 2271713"/>
                <a:gd name="connsiteY25" fmla="*/ 4824413 h 5453063"/>
                <a:gd name="connsiteX26" fmla="*/ 1585913 w 2271713"/>
                <a:gd name="connsiteY26" fmla="*/ 5129213 h 5453063"/>
                <a:gd name="connsiteX27" fmla="*/ 1728788 w 2271713"/>
                <a:gd name="connsiteY27" fmla="*/ 5219700 h 5453063"/>
                <a:gd name="connsiteX28" fmla="*/ 1733550 w 2271713"/>
                <a:gd name="connsiteY28" fmla="*/ 5243513 h 5453063"/>
                <a:gd name="connsiteX29" fmla="*/ 1643063 w 2271713"/>
                <a:gd name="connsiteY29" fmla="*/ 5262563 h 5453063"/>
                <a:gd name="connsiteX30" fmla="*/ 1404938 w 2271713"/>
                <a:gd name="connsiteY30" fmla="*/ 5143500 h 5453063"/>
                <a:gd name="connsiteX31" fmla="*/ 1333500 w 2271713"/>
                <a:gd name="connsiteY31" fmla="*/ 5167313 h 5453063"/>
                <a:gd name="connsiteX32" fmla="*/ 1243013 w 2271713"/>
                <a:gd name="connsiteY32" fmla="*/ 5110163 h 5453063"/>
                <a:gd name="connsiteX33" fmla="*/ 1238250 w 2271713"/>
                <a:gd name="connsiteY33" fmla="*/ 5224463 h 5453063"/>
                <a:gd name="connsiteX34" fmla="*/ 1100138 w 2271713"/>
                <a:gd name="connsiteY34" fmla="*/ 5453063 h 5453063"/>
                <a:gd name="connsiteX35" fmla="*/ 1038225 w 2271713"/>
                <a:gd name="connsiteY35" fmla="*/ 5453063 h 5453063"/>
                <a:gd name="connsiteX36" fmla="*/ 1023938 w 2271713"/>
                <a:gd name="connsiteY36" fmla="*/ 5148263 h 5453063"/>
                <a:gd name="connsiteX37" fmla="*/ 1185863 w 2271713"/>
                <a:gd name="connsiteY37" fmla="*/ 4848225 h 5453063"/>
                <a:gd name="connsiteX38" fmla="*/ 1271588 w 2271713"/>
                <a:gd name="connsiteY38" fmla="*/ 4095750 h 5453063"/>
                <a:gd name="connsiteX39" fmla="*/ 1419225 w 2271713"/>
                <a:gd name="connsiteY39" fmla="*/ 3509963 h 5453063"/>
                <a:gd name="connsiteX40" fmla="*/ 1262063 w 2271713"/>
                <a:gd name="connsiteY40" fmla="*/ 3328988 h 5453063"/>
                <a:gd name="connsiteX41" fmla="*/ 1147763 w 2271713"/>
                <a:gd name="connsiteY41" fmla="*/ 2981325 h 5453063"/>
                <a:gd name="connsiteX42" fmla="*/ 1066800 w 2271713"/>
                <a:gd name="connsiteY42" fmla="*/ 2671763 h 5453063"/>
                <a:gd name="connsiteX43" fmla="*/ 1128713 w 2271713"/>
                <a:gd name="connsiteY43" fmla="*/ 2085975 h 5453063"/>
                <a:gd name="connsiteX44" fmla="*/ 957263 w 2271713"/>
                <a:gd name="connsiteY44" fmla="*/ 1604963 h 5453063"/>
                <a:gd name="connsiteX45" fmla="*/ 852488 w 2271713"/>
                <a:gd name="connsiteY45" fmla="*/ 1490663 h 5453063"/>
                <a:gd name="connsiteX46" fmla="*/ 785813 w 2271713"/>
                <a:gd name="connsiteY46" fmla="*/ 2143125 h 5453063"/>
                <a:gd name="connsiteX47" fmla="*/ 962025 w 2271713"/>
                <a:gd name="connsiteY47" fmla="*/ 2586038 h 5453063"/>
                <a:gd name="connsiteX48" fmla="*/ 1004888 w 2271713"/>
                <a:gd name="connsiteY48" fmla="*/ 2790825 h 5453063"/>
                <a:gd name="connsiteX49" fmla="*/ 1066800 w 2271713"/>
                <a:gd name="connsiteY49" fmla="*/ 2843213 h 5453063"/>
                <a:gd name="connsiteX50" fmla="*/ 1066800 w 2271713"/>
                <a:gd name="connsiteY50" fmla="*/ 3071813 h 5453063"/>
                <a:gd name="connsiteX51" fmla="*/ 1023938 w 2271713"/>
                <a:gd name="connsiteY51" fmla="*/ 3167063 h 5453063"/>
                <a:gd name="connsiteX52" fmla="*/ 828675 w 2271713"/>
                <a:gd name="connsiteY52" fmla="*/ 3171825 h 5453063"/>
                <a:gd name="connsiteX53" fmla="*/ 766763 w 2271713"/>
                <a:gd name="connsiteY53" fmla="*/ 3062288 h 5453063"/>
                <a:gd name="connsiteX54" fmla="*/ 828675 w 2271713"/>
                <a:gd name="connsiteY54" fmla="*/ 2947988 h 5453063"/>
                <a:gd name="connsiteX55" fmla="*/ 904875 w 2271713"/>
                <a:gd name="connsiteY55" fmla="*/ 2957513 h 5453063"/>
                <a:gd name="connsiteX56" fmla="*/ 914400 w 2271713"/>
                <a:gd name="connsiteY56" fmla="*/ 2909888 h 5453063"/>
                <a:gd name="connsiteX57" fmla="*/ 738188 w 2271713"/>
                <a:gd name="connsiteY57" fmla="*/ 2481263 h 5453063"/>
                <a:gd name="connsiteX58" fmla="*/ 619125 w 2271713"/>
                <a:gd name="connsiteY58" fmla="*/ 2209800 h 5453063"/>
                <a:gd name="connsiteX59" fmla="*/ 619125 w 2271713"/>
                <a:gd name="connsiteY59" fmla="*/ 1395413 h 5453063"/>
                <a:gd name="connsiteX60" fmla="*/ 523875 w 2271713"/>
                <a:gd name="connsiteY60" fmla="*/ 1600200 h 5453063"/>
                <a:gd name="connsiteX61" fmla="*/ 357188 w 2271713"/>
                <a:gd name="connsiteY61" fmla="*/ 1747838 h 5453063"/>
                <a:gd name="connsiteX62" fmla="*/ 161925 w 2271713"/>
                <a:gd name="connsiteY62" fmla="*/ 1938338 h 5453063"/>
                <a:gd name="connsiteX63" fmla="*/ 152400 w 2271713"/>
                <a:gd name="connsiteY63" fmla="*/ 1981200 h 5453063"/>
                <a:gd name="connsiteX64" fmla="*/ 133350 w 2271713"/>
                <a:gd name="connsiteY64" fmla="*/ 2176463 h 5453063"/>
                <a:gd name="connsiteX65" fmla="*/ 142875 w 2271713"/>
                <a:gd name="connsiteY65" fmla="*/ 2271713 h 5453063"/>
                <a:gd name="connsiteX66" fmla="*/ 23813 w 2271713"/>
                <a:gd name="connsiteY66" fmla="*/ 2128838 h 5453063"/>
                <a:gd name="connsiteX67" fmla="*/ 0 w 2271713"/>
                <a:gd name="connsiteY67" fmla="*/ 1824038 h 5453063"/>
                <a:gd name="connsiteX68" fmla="*/ 85725 w 2271713"/>
                <a:gd name="connsiteY68" fmla="*/ 1576388 h 5453063"/>
                <a:gd name="connsiteX69" fmla="*/ 230982 w 2271713"/>
                <a:gd name="connsiteY69" fmla="*/ 1345406 h 5453063"/>
                <a:gd name="connsiteX70" fmla="*/ 566738 w 2271713"/>
                <a:gd name="connsiteY70" fmla="*/ 1152525 h 5453063"/>
                <a:gd name="connsiteX71" fmla="*/ 585788 w 2271713"/>
                <a:gd name="connsiteY71" fmla="*/ 990600 h 5453063"/>
                <a:gd name="connsiteX72" fmla="*/ 585788 w 2271713"/>
                <a:gd name="connsiteY72" fmla="*/ 742950 h 5453063"/>
                <a:gd name="connsiteX73" fmla="*/ 676275 w 2271713"/>
                <a:gd name="connsiteY73" fmla="*/ 404813 h 5453063"/>
                <a:gd name="connsiteX74" fmla="*/ 866775 w 2271713"/>
                <a:gd name="connsiteY74" fmla="*/ 119063 h 5453063"/>
                <a:gd name="connsiteX75" fmla="*/ 1123950 w 2271713"/>
                <a:gd name="connsiteY75" fmla="*/ 0 h 5453063"/>
                <a:gd name="connsiteX76" fmla="*/ 1381125 w 2271713"/>
                <a:gd name="connsiteY76" fmla="*/ 85725 h 5453063"/>
                <a:gd name="connsiteX0" fmla="*/ 1381125 w 2271713"/>
                <a:gd name="connsiteY0" fmla="*/ 85725 h 5453063"/>
                <a:gd name="connsiteX1" fmla="*/ 1457325 w 2271713"/>
                <a:gd name="connsiteY1" fmla="*/ 200025 h 5453063"/>
                <a:gd name="connsiteX2" fmla="*/ 1443038 w 2271713"/>
                <a:gd name="connsiteY2" fmla="*/ 266700 h 5453063"/>
                <a:gd name="connsiteX3" fmla="*/ 1509713 w 2271713"/>
                <a:gd name="connsiteY3" fmla="*/ 466725 h 5453063"/>
                <a:gd name="connsiteX4" fmla="*/ 1495425 w 2271713"/>
                <a:gd name="connsiteY4" fmla="*/ 757238 h 5453063"/>
                <a:gd name="connsiteX5" fmla="*/ 1428750 w 2271713"/>
                <a:gd name="connsiteY5" fmla="*/ 928688 h 5453063"/>
                <a:gd name="connsiteX6" fmla="*/ 1581150 w 2271713"/>
                <a:gd name="connsiteY6" fmla="*/ 919163 h 5453063"/>
                <a:gd name="connsiteX7" fmla="*/ 1947863 w 2271713"/>
                <a:gd name="connsiteY7" fmla="*/ 1176338 h 5453063"/>
                <a:gd name="connsiteX8" fmla="*/ 2271713 w 2271713"/>
                <a:gd name="connsiteY8" fmla="*/ 1504950 h 5453063"/>
                <a:gd name="connsiteX9" fmla="*/ 2271713 w 2271713"/>
                <a:gd name="connsiteY9" fmla="*/ 1552575 h 5453063"/>
                <a:gd name="connsiteX10" fmla="*/ 1962150 w 2271713"/>
                <a:gd name="connsiteY10" fmla="*/ 1871663 h 5453063"/>
                <a:gd name="connsiteX11" fmla="*/ 1809750 w 2271713"/>
                <a:gd name="connsiteY11" fmla="*/ 1995488 h 5453063"/>
                <a:gd name="connsiteX12" fmla="*/ 1724025 w 2271713"/>
                <a:gd name="connsiteY12" fmla="*/ 1947863 h 5453063"/>
                <a:gd name="connsiteX13" fmla="*/ 2038350 w 2271713"/>
                <a:gd name="connsiteY13" fmla="*/ 1528763 h 5453063"/>
                <a:gd name="connsiteX14" fmla="*/ 1695450 w 2271713"/>
                <a:gd name="connsiteY14" fmla="*/ 1252538 h 5453063"/>
                <a:gd name="connsiteX15" fmla="*/ 1652588 w 2271713"/>
                <a:gd name="connsiteY15" fmla="*/ 1428750 h 5453063"/>
                <a:gd name="connsiteX16" fmla="*/ 1595438 w 2271713"/>
                <a:gd name="connsiteY16" fmla="*/ 1566863 h 5453063"/>
                <a:gd name="connsiteX17" fmla="*/ 1628775 w 2271713"/>
                <a:gd name="connsiteY17" fmla="*/ 1800225 h 5453063"/>
                <a:gd name="connsiteX18" fmla="*/ 1747838 w 2271713"/>
                <a:gd name="connsiteY18" fmla="*/ 1990725 h 5453063"/>
                <a:gd name="connsiteX19" fmla="*/ 1824038 w 2271713"/>
                <a:gd name="connsiteY19" fmla="*/ 2105025 h 5453063"/>
                <a:gd name="connsiteX20" fmla="*/ 1990725 w 2271713"/>
                <a:gd name="connsiteY20" fmla="*/ 2428875 h 5453063"/>
                <a:gd name="connsiteX21" fmla="*/ 1990725 w 2271713"/>
                <a:gd name="connsiteY21" fmla="*/ 2795588 h 5453063"/>
                <a:gd name="connsiteX22" fmla="*/ 1857375 w 2271713"/>
                <a:gd name="connsiteY22" fmla="*/ 3167063 h 5453063"/>
                <a:gd name="connsiteX23" fmla="*/ 1790700 w 2271713"/>
                <a:gd name="connsiteY23" fmla="*/ 3624263 h 5453063"/>
                <a:gd name="connsiteX24" fmla="*/ 1495425 w 2271713"/>
                <a:gd name="connsiteY24" fmla="*/ 4500563 h 5453063"/>
                <a:gd name="connsiteX25" fmla="*/ 1404938 w 2271713"/>
                <a:gd name="connsiteY25" fmla="*/ 4824413 h 5453063"/>
                <a:gd name="connsiteX26" fmla="*/ 1585913 w 2271713"/>
                <a:gd name="connsiteY26" fmla="*/ 5129213 h 5453063"/>
                <a:gd name="connsiteX27" fmla="*/ 1728788 w 2271713"/>
                <a:gd name="connsiteY27" fmla="*/ 5219700 h 5453063"/>
                <a:gd name="connsiteX28" fmla="*/ 1733550 w 2271713"/>
                <a:gd name="connsiteY28" fmla="*/ 5243513 h 5453063"/>
                <a:gd name="connsiteX29" fmla="*/ 1643063 w 2271713"/>
                <a:gd name="connsiteY29" fmla="*/ 5262563 h 5453063"/>
                <a:gd name="connsiteX30" fmla="*/ 1404938 w 2271713"/>
                <a:gd name="connsiteY30" fmla="*/ 5143500 h 5453063"/>
                <a:gd name="connsiteX31" fmla="*/ 1333500 w 2271713"/>
                <a:gd name="connsiteY31" fmla="*/ 5167313 h 5453063"/>
                <a:gd name="connsiteX32" fmla="*/ 1243013 w 2271713"/>
                <a:gd name="connsiteY32" fmla="*/ 5110163 h 5453063"/>
                <a:gd name="connsiteX33" fmla="*/ 1238250 w 2271713"/>
                <a:gd name="connsiteY33" fmla="*/ 5224463 h 5453063"/>
                <a:gd name="connsiteX34" fmla="*/ 1100138 w 2271713"/>
                <a:gd name="connsiteY34" fmla="*/ 5453063 h 5453063"/>
                <a:gd name="connsiteX35" fmla="*/ 1038225 w 2271713"/>
                <a:gd name="connsiteY35" fmla="*/ 5453063 h 5453063"/>
                <a:gd name="connsiteX36" fmla="*/ 1023938 w 2271713"/>
                <a:gd name="connsiteY36" fmla="*/ 5148263 h 5453063"/>
                <a:gd name="connsiteX37" fmla="*/ 1185863 w 2271713"/>
                <a:gd name="connsiteY37" fmla="*/ 4848225 h 5453063"/>
                <a:gd name="connsiteX38" fmla="*/ 1271588 w 2271713"/>
                <a:gd name="connsiteY38" fmla="*/ 4095750 h 5453063"/>
                <a:gd name="connsiteX39" fmla="*/ 1419225 w 2271713"/>
                <a:gd name="connsiteY39" fmla="*/ 3509963 h 5453063"/>
                <a:gd name="connsiteX40" fmla="*/ 1262063 w 2271713"/>
                <a:gd name="connsiteY40" fmla="*/ 3328988 h 5453063"/>
                <a:gd name="connsiteX41" fmla="*/ 1147763 w 2271713"/>
                <a:gd name="connsiteY41" fmla="*/ 2981325 h 5453063"/>
                <a:gd name="connsiteX42" fmla="*/ 1066800 w 2271713"/>
                <a:gd name="connsiteY42" fmla="*/ 2671763 h 5453063"/>
                <a:gd name="connsiteX43" fmla="*/ 1128713 w 2271713"/>
                <a:gd name="connsiteY43" fmla="*/ 2085975 h 5453063"/>
                <a:gd name="connsiteX44" fmla="*/ 957263 w 2271713"/>
                <a:gd name="connsiteY44" fmla="*/ 1604963 h 5453063"/>
                <a:gd name="connsiteX45" fmla="*/ 852488 w 2271713"/>
                <a:gd name="connsiteY45" fmla="*/ 1490663 h 5453063"/>
                <a:gd name="connsiteX46" fmla="*/ 785813 w 2271713"/>
                <a:gd name="connsiteY46" fmla="*/ 2143125 h 5453063"/>
                <a:gd name="connsiteX47" fmla="*/ 962025 w 2271713"/>
                <a:gd name="connsiteY47" fmla="*/ 2586038 h 5453063"/>
                <a:gd name="connsiteX48" fmla="*/ 1004888 w 2271713"/>
                <a:gd name="connsiteY48" fmla="*/ 2790825 h 5453063"/>
                <a:gd name="connsiteX49" fmla="*/ 1066800 w 2271713"/>
                <a:gd name="connsiteY49" fmla="*/ 2843213 h 5453063"/>
                <a:gd name="connsiteX50" fmla="*/ 1066800 w 2271713"/>
                <a:gd name="connsiteY50" fmla="*/ 3071813 h 5453063"/>
                <a:gd name="connsiteX51" fmla="*/ 1023938 w 2271713"/>
                <a:gd name="connsiteY51" fmla="*/ 3167063 h 5453063"/>
                <a:gd name="connsiteX52" fmla="*/ 828675 w 2271713"/>
                <a:gd name="connsiteY52" fmla="*/ 3171825 h 5453063"/>
                <a:gd name="connsiteX53" fmla="*/ 766763 w 2271713"/>
                <a:gd name="connsiteY53" fmla="*/ 3062288 h 5453063"/>
                <a:gd name="connsiteX54" fmla="*/ 828675 w 2271713"/>
                <a:gd name="connsiteY54" fmla="*/ 2947988 h 5453063"/>
                <a:gd name="connsiteX55" fmla="*/ 904875 w 2271713"/>
                <a:gd name="connsiteY55" fmla="*/ 2957513 h 5453063"/>
                <a:gd name="connsiteX56" fmla="*/ 914400 w 2271713"/>
                <a:gd name="connsiteY56" fmla="*/ 2909888 h 5453063"/>
                <a:gd name="connsiteX57" fmla="*/ 738188 w 2271713"/>
                <a:gd name="connsiteY57" fmla="*/ 2481263 h 5453063"/>
                <a:gd name="connsiteX58" fmla="*/ 619125 w 2271713"/>
                <a:gd name="connsiteY58" fmla="*/ 2209800 h 5453063"/>
                <a:gd name="connsiteX59" fmla="*/ 619125 w 2271713"/>
                <a:gd name="connsiteY59" fmla="*/ 1395413 h 5453063"/>
                <a:gd name="connsiteX60" fmla="*/ 523875 w 2271713"/>
                <a:gd name="connsiteY60" fmla="*/ 1600200 h 5453063"/>
                <a:gd name="connsiteX61" fmla="*/ 357188 w 2271713"/>
                <a:gd name="connsiteY61" fmla="*/ 1747838 h 5453063"/>
                <a:gd name="connsiteX62" fmla="*/ 161925 w 2271713"/>
                <a:gd name="connsiteY62" fmla="*/ 1938338 h 5453063"/>
                <a:gd name="connsiteX63" fmla="*/ 152400 w 2271713"/>
                <a:gd name="connsiteY63" fmla="*/ 1981200 h 5453063"/>
                <a:gd name="connsiteX64" fmla="*/ 133350 w 2271713"/>
                <a:gd name="connsiteY64" fmla="*/ 2176463 h 5453063"/>
                <a:gd name="connsiteX65" fmla="*/ 142875 w 2271713"/>
                <a:gd name="connsiteY65" fmla="*/ 2271713 h 5453063"/>
                <a:gd name="connsiteX66" fmla="*/ 23813 w 2271713"/>
                <a:gd name="connsiteY66" fmla="*/ 2128838 h 5453063"/>
                <a:gd name="connsiteX67" fmla="*/ 0 w 2271713"/>
                <a:gd name="connsiteY67" fmla="*/ 1824038 h 5453063"/>
                <a:gd name="connsiteX68" fmla="*/ 150019 w 2271713"/>
                <a:gd name="connsiteY68" fmla="*/ 1564482 h 5453063"/>
                <a:gd name="connsiteX69" fmla="*/ 230982 w 2271713"/>
                <a:gd name="connsiteY69" fmla="*/ 1345406 h 5453063"/>
                <a:gd name="connsiteX70" fmla="*/ 566738 w 2271713"/>
                <a:gd name="connsiteY70" fmla="*/ 1152525 h 5453063"/>
                <a:gd name="connsiteX71" fmla="*/ 585788 w 2271713"/>
                <a:gd name="connsiteY71" fmla="*/ 990600 h 5453063"/>
                <a:gd name="connsiteX72" fmla="*/ 585788 w 2271713"/>
                <a:gd name="connsiteY72" fmla="*/ 742950 h 5453063"/>
                <a:gd name="connsiteX73" fmla="*/ 676275 w 2271713"/>
                <a:gd name="connsiteY73" fmla="*/ 404813 h 5453063"/>
                <a:gd name="connsiteX74" fmla="*/ 866775 w 2271713"/>
                <a:gd name="connsiteY74" fmla="*/ 119063 h 5453063"/>
                <a:gd name="connsiteX75" fmla="*/ 1123950 w 2271713"/>
                <a:gd name="connsiteY75" fmla="*/ 0 h 5453063"/>
                <a:gd name="connsiteX76" fmla="*/ 1381125 w 2271713"/>
                <a:gd name="connsiteY76" fmla="*/ 85725 h 5453063"/>
                <a:gd name="connsiteX0" fmla="*/ 1381125 w 2271713"/>
                <a:gd name="connsiteY0" fmla="*/ 85725 h 5453063"/>
                <a:gd name="connsiteX1" fmla="*/ 1457325 w 2271713"/>
                <a:gd name="connsiteY1" fmla="*/ 200025 h 5453063"/>
                <a:gd name="connsiteX2" fmla="*/ 1443038 w 2271713"/>
                <a:gd name="connsiteY2" fmla="*/ 266700 h 5453063"/>
                <a:gd name="connsiteX3" fmla="*/ 1509713 w 2271713"/>
                <a:gd name="connsiteY3" fmla="*/ 466725 h 5453063"/>
                <a:gd name="connsiteX4" fmla="*/ 1495425 w 2271713"/>
                <a:gd name="connsiteY4" fmla="*/ 757238 h 5453063"/>
                <a:gd name="connsiteX5" fmla="*/ 1428750 w 2271713"/>
                <a:gd name="connsiteY5" fmla="*/ 928688 h 5453063"/>
                <a:gd name="connsiteX6" fmla="*/ 1581150 w 2271713"/>
                <a:gd name="connsiteY6" fmla="*/ 919163 h 5453063"/>
                <a:gd name="connsiteX7" fmla="*/ 1947863 w 2271713"/>
                <a:gd name="connsiteY7" fmla="*/ 1176338 h 5453063"/>
                <a:gd name="connsiteX8" fmla="*/ 2271713 w 2271713"/>
                <a:gd name="connsiteY8" fmla="*/ 1504950 h 5453063"/>
                <a:gd name="connsiteX9" fmla="*/ 2271713 w 2271713"/>
                <a:gd name="connsiteY9" fmla="*/ 1552575 h 5453063"/>
                <a:gd name="connsiteX10" fmla="*/ 1962150 w 2271713"/>
                <a:gd name="connsiteY10" fmla="*/ 1871663 h 5453063"/>
                <a:gd name="connsiteX11" fmla="*/ 1809750 w 2271713"/>
                <a:gd name="connsiteY11" fmla="*/ 1995488 h 5453063"/>
                <a:gd name="connsiteX12" fmla="*/ 1724025 w 2271713"/>
                <a:gd name="connsiteY12" fmla="*/ 1947863 h 5453063"/>
                <a:gd name="connsiteX13" fmla="*/ 2038350 w 2271713"/>
                <a:gd name="connsiteY13" fmla="*/ 1528763 h 5453063"/>
                <a:gd name="connsiteX14" fmla="*/ 1695450 w 2271713"/>
                <a:gd name="connsiteY14" fmla="*/ 1252538 h 5453063"/>
                <a:gd name="connsiteX15" fmla="*/ 1652588 w 2271713"/>
                <a:gd name="connsiteY15" fmla="*/ 1428750 h 5453063"/>
                <a:gd name="connsiteX16" fmla="*/ 1595438 w 2271713"/>
                <a:gd name="connsiteY16" fmla="*/ 1566863 h 5453063"/>
                <a:gd name="connsiteX17" fmla="*/ 1628775 w 2271713"/>
                <a:gd name="connsiteY17" fmla="*/ 1800225 h 5453063"/>
                <a:gd name="connsiteX18" fmla="*/ 1747838 w 2271713"/>
                <a:gd name="connsiteY18" fmla="*/ 1990725 h 5453063"/>
                <a:gd name="connsiteX19" fmla="*/ 1824038 w 2271713"/>
                <a:gd name="connsiteY19" fmla="*/ 2105025 h 5453063"/>
                <a:gd name="connsiteX20" fmla="*/ 1990725 w 2271713"/>
                <a:gd name="connsiteY20" fmla="*/ 2428875 h 5453063"/>
                <a:gd name="connsiteX21" fmla="*/ 1990725 w 2271713"/>
                <a:gd name="connsiteY21" fmla="*/ 2795588 h 5453063"/>
                <a:gd name="connsiteX22" fmla="*/ 1857375 w 2271713"/>
                <a:gd name="connsiteY22" fmla="*/ 3167063 h 5453063"/>
                <a:gd name="connsiteX23" fmla="*/ 1790700 w 2271713"/>
                <a:gd name="connsiteY23" fmla="*/ 3624263 h 5453063"/>
                <a:gd name="connsiteX24" fmla="*/ 1495425 w 2271713"/>
                <a:gd name="connsiteY24" fmla="*/ 4500563 h 5453063"/>
                <a:gd name="connsiteX25" fmla="*/ 1404938 w 2271713"/>
                <a:gd name="connsiteY25" fmla="*/ 4824413 h 5453063"/>
                <a:gd name="connsiteX26" fmla="*/ 1585913 w 2271713"/>
                <a:gd name="connsiteY26" fmla="*/ 5129213 h 5453063"/>
                <a:gd name="connsiteX27" fmla="*/ 1728788 w 2271713"/>
                <a:gd name="connsiteY27" fmla="*/ 5219700 h 5453063"/>
                <a:gd name="connsiteX28" fmla="*/ 1733550 w 2271713"/>
                <a:gd name="connsiteY28" fmla="*/ 5243513 h 5453063"/>
                <a:gd name="connsiteX29" fmla="*/ 1643063 w 2271713"/>
                <a:gd name="connsiteY29" fmla="*/ 5262563 h 5453063"/>
                <a:gd name="connsiteX30" fmla="*/ 1404938 w 2271713"/>
                <a:gd name="connsiteY30" fmla="*/ 5143500 h 5453063"/>
                <a:gd name="connsiteX31" fmla="*/ 1333500 w 2271713"/>
                <a:gd name="connsiteY31" fmla="*/ 5167313 h 5453063"/>
                <a:gd name="connsiteX32" fmla="*/ 1243013 w 2271713"/>
                <a:gd name="connsiteY32" fmla="*/ 5110163 h 5453063"/>
                <a:gd name="connsiteX33" fmla="*/ 1238250 w 2271713"/>
                <a:gd name="connsiteY33" fmla="*/ 5224463 h 5453063"/>
                <a:gd name="connsiteX34" fmla="*/ 1100138 w 2271713"/>
                <a:gd name="connsiteY34" fmla="*/ 5453063 h 5453063"/>
                <a:gd name="connsiteX35" fmla="*/ 1038225 w 2271713"/>
                <a:gd name="connsiteY35" fmla="*/ 5453063 h 5453063"/>
                <a:gd name="connsiteX36" fmla="*/ 1023938 w 2271713"/>
                <a:gd name="connsiteY36" fmla="*/ 5148263 h 5453063"/>
                <a:gd name="connsiteX37" fmla="*/ 1185863 w 2271713"/>
                <a:gd name="connsiteY37" fmla="*/ 4848225 h 5453063"/>
                <a:gd name="connsiteX38" fmla="*/ 1271588 w 2271713"/>
                <a:gd name="connsiteY38" fmla="*/ 4095750 h 5453063"/>
                <a:gd name="connsiteX39" fmla="*/ 1419225 w 2271713"/>
                <a:gd name="connsiteY39" fmla="*/ 3509963 h 5453063"/>
                <a:gd name="connsiteX40" fmla="*/ 1262063 w 2271713"/>
                <a:gd name="connsiteY40" fmla="*/ 3328988 h 5453063"/>
                <a:gd name="connsiteX41" fmla="*/ 1147763 w 2271713"/>
                <a:gd name="connsiteY41" fmla="*/ 2981325 h 5453063"/>
                <a:gd name="connsiteX42" fmla="*/ 1066800 w 2271713"/>
                <a:gd name="connsiteY42" fmla="*/ 2671763 h 5453063"/>
                <a:gd name="connsiteX43" fmla="*/ 1128713 w 2271713"/>
                <a:gd name="connsiteY43" fmla="*/ 2085975 h 5453063"/>
                <a:gd name="connsiteX44" fmla="*/ 957263 w 2271713"/>
                <a:gd name="connsiteY44" fmla="*/ 1604963 h 5453063"/>
                <a:gd name="connsiteX45" fmla="*/ 852488 w 2271713"/>
                <a:gd name="connsiteY45" fmla="*/ 1490663 h 5453063"/>
                <a:gd name="connsiteX46" fmla="*/ 785813 w 2271713"/>
                <a:gd name="connsiteY46" fmla="*/ 2143125 h 5453063"/>
                <a:gd name="connsiteX47" fmla="*/ 962025 w 2271713"/>
                <a:gd name="connsiteY47" fmla="*/ 2586038 h 5453063"/>
                <a:gd name="connsiteX48" fmla="*/ 1004888 w 2271713"/>
                <a:gd name="connsiteY48" fmla="*/ 2790825 h 5453063"/>
                <a:gd name="connsiteX49" fmla="*/ 1066800 w 2271713"/>
                <a:gd name="connsiteY49" fmla="*/ 2843213 h 5453063"/>
                <a:gd name="connsiteX50" fmla="*/ 1066800 w 2271713"/>
                <a:gd name="connsiteY50" fmla="*/ 3071813 h 5453063"/>
                <a:gd name="connsiteX51" fmla="*/ 1023938 w 2271713"/>
                <a:gd name="connsiteY51" fmla="*/ 3167063 h 5453063"/>
                <a:gd name="connsiteX52" fmla="*/ 828675 w 2271713"/>
                <a:gd name="connsiteY52" fmla="*/ 3171825 h 5453063"/>
                <a:gd name="connsiteX53" fmla="*/ 766763 w 2271713"/>
                <a:gd name="connsiteY53" fmla="*/ 3062288 h 5453063"/>
                <a:gd name="connsiteX54" fmla="*/ 828675 w 2271713"/>
                <a:gd name="connsiteY54" fmla="*/ 2947988 h 5453063"/>
                <a:gd name="connsiteX55" fmla="*/ 904875 w 2271713"/>
                <a:gd name="connsiteY55" fmla="*/ 2957513 h 5453063"/>
                <a:gd name="connsiteX56" fmla="*/ 914400 w 2271713"/>
                <a:gd name="connsiteY56" fmla="*/ 2909888 h 5453063"/>
                <a:gd name="connsiteX57" fmla="*/ 738188 w 2271713"/>
                <a:gd name="connsiteY57" fmla="*/ 2481263 h 5453063"/>
                <a:gd name="connsiteX58" fmla="*/ 619125 w 2271713"/>
                <a:gd name="connsiteY58" fmla="*/ 2209800 h 5453063"/>
                <a:gd name="connsiteX59" fmla="*/ 619125 w 2271713"/>
                <a:gd name="connsiteY59" fmla="*/ 1395413 h 5453063"/>
                <a:gd name="connsiteX60" fmla="*/ 523875 w 2271713"/>
                <a:gd name="connsiteY60" fmla="*/ 1600200 h 5453063"/>
                <a:gd name="connsiteX61" fmla="*/ 357188 w 2271713"/>
                <a:gd name="connsiteY61" fmla="*/ 1747838 h 5453063"/>
                <a:gd name="connsiteX62" fmla="*/ 161925 w 2271713"/>
                <a:gd name="connsiteY62" fmla="*/ 1938338 h 5453063"/>
                <a:gd name="connsiteX63" fmla="*/ 152400 w 2271713"/>
                <a:gd name="connsiteY63" fmla="*/ 1981200 h 5453063"/>
                <a:gd name="connsiteX64" fmla="*/ 133350 w 2271713"/>
                <a:gd name="connsiteY64" fmla="*/ 2176463 h 5453063"/>
                <a:gd name="connsiteX65" fmla="*/ 142875 w 2271713"/>
                <a:gd name="connsiteY65" fmla="*/ 2271713 h 5453063"/>
                <a:gd name="connsiteX66" fmla="*/ 23813 w 2271713"/>
                <a:gd name="connsiteY66" fmla="*/ 2128838 h 5453063"/>
                <a:gd name="connsiteX67" fmla="*/ 0 w 2271713"/>
                <a:gd name="connsiteY67" fmla="*/ 1824038 h 5453063"/>
                <a:gd name="connsiteX68" fmla="*/ 92869 w 2271713"/>
                <a:gd name="connsiteY68" fmla="*/ 1585913 h 5453063"/>
                <a:gd name="connsiteX69" fmla="*/ 230982 w 2271713"/>
                <a:gd name="connsiteY69" fmla="*/ 1345406 h 5453063"/>
                <a:gd name="connsiteX70" fmla="*/ 566738 w 2271713"/>
                <a:gd name="connsiteY70" fmla="*/ 1152525 h 5453063"/>
                <a:gd name="connsiteX71" fmla="*/ 585788 w 2271713"/>
                <a:gd name="connsiteY71" fmla="*/ 990600 h 5453063"/>
                <a:gd name="connsiteX72" fmla="*/ 585788 w 2271713"/>
                <a:gd name="connsiteY72" fmla="*/ 742950 h 5453063"/>
                <a:gd name="connsiteX73" fmla="*/ 676275 w 2271713"/>
                <a:gd name="connsiteY73" fmla="*/ 404813 h 5453063"/>
                <a:gd name="connsiteX74" fmla="*/ 866775 w 2271713"/>
                <a:gd name="connsiteY74" fmla="*/ 119063 h 5453063"/>
                <a:gd name="connsiteX75" fmla="*/ 1123950 w 2271713"/>
                <a:gd name="connsiteY75" fmla="*/ 0 h 5453063"/>
                <a:gd name="connsiteX76" fmla="*/ 1381125 w 2271713"/>
                <a:gd name="connsiteY76" fmla="*/ 85725 h 5453063"/>
                <a:gd name="connsiteX0" fmla="*/ 1378743 w 2269331"/>
                <a:gd name="connsiteY0" fmla="*/ 85725 h 5453063"/>
                <a:gd name="connsiteX1" fmla="*/ 1454943 w 2269331"/>
                <a:gd name="connsiteY1" fmla="*/ 200025 h 5453063"/>
                <a:gd name="connsiteX2" fmla="*/ 1440656 w 2269331"/>
                <a:gd name="connsiteY2" fmla="*/ 266700 h 5453063"/>
                <a:gd name="connsiteX3" fmla="*/ 1507331 w 2269331"/>
                <a:gd name="connsiteY3" fmla="*/ 466725 h 5453063"/>
                <a:gd name="connsiteX4" fmla="*/ 1493043 w 2269331"/>
                <a:gd name="connsiteY4" fmla="*/ 757238 h 5453063"/>
                <a:gd name="connsiteX5" fmla="*/ 1426368 w 2269331"/>
                <a:gd name="connsiteY5" fmla="*/ 928688 h 5453063"/>
                <a:gd name="connsiteX6" fmla="*/ 1578768 w 2269331"/>
                <a:gd name="connsiteY6" fmla="*/ 919163 h 5453063"/>
                <a:gd name="connsiteX7" fmla="*/ 1945481 w 2269331"/>
                <a:gd name="connsiteY7" fmla="*/ 1176338 h 5453063"/>
                <a:gd name="connsiteX8" fmla="*/ 2269331 w 2269331"/>
                <a:gd name="connsiteY8" fmla="*/ 1504950 h 5453063"/>
                <a:gd name="connsiteX9" fmla="*/ 2269331 w 2269331"/>
                <a:gd name="connsiteY9" fmla="*/ 1552575 h 5453063"/>
                <a:gd name="connsiteX10" fmla="*/ 1959768 w 2269331"/>
                <a:gd name="connsiteY10" fmla="*/ 1871663 h 5453063"/>
                <a:gd name="connsiteX11" fmla="*/ 1807368 w 2269331"/>
                <a:gd name="connsiteY11" fmla="*/ 1995488 h 5453063"/>
                <a:gd name="connsiteX12" fmla="*/ 1721643 w 2269331"/>
                <a:gd name="connsiteY12" fmla="*/ 1947863 h 5453063"/>
                <a:gd name="connsiteX13" fmla="*/ 2035968 w 2269331"/>
                <a:gd name="connsiteY13" fmla="*/ 1528763 h 5453063"/>
                <a:gd name="connsiteX14" fmla="*/ 1693068 w 2269331"/>
                <a:gd name="connsiteY14" fmla="*/ 1252538 h 5453063"/>
                <a:gd name="connsiteX15" fmla="*/ 1650206 w 2269331"/>
                <a:gd name="connsiteY15" fmla="*/ 1428750 h 5453063"/>
                <a:gd name="connsiteX16" fmla="*/ 1593056 w 2269331"/>
                <a:gd name="connsiteY16" fmla="*/ 1566863 h 5453063"/>
                <a:gd name="connsiteX17" fmla="*/ 1626393 w 2269331"/>
                <a:gd name="connsiteY17" fmla="*/ 1800225 h 5453063"/>
                <a:gd name="connsiteX18" fmla="*/ 1745456 w 2269331"/>
                <a:gd name="connsiteY18" fmla="*/ 1990725 h 5453063"/>
                <a:gd name="connsiteX19" fmla="*/ 1821656 w 2269331"/>
                <a:gd name="connsiteY19" fmla="*/ 2105025 h 5453063"/>
                <a:gd name="connsiteX20" fmla="*/ 1988343 w 2269331"/>
                <a:gd name="connsiteY20" fmla="*/ 2428875 h 5453063"/>
                <a:gd name="connsiteX21" fmla="*/ 1988343 w 2269331"/>
                <a:gd name="connsiteY21" fmla="*/ 2795588 h 5453063"/>
                <a:gd name="connsiteX22" fmla="*/ 1854993 w 2269331"/>
                <a:gd name="connsiteY22" fmla="*/ 3167063 h 5453063"/>
                <a:gd name="connsiteX23" fmla="*/ 1788318 w 2269331"/>
                <a:gd name="connsiteY23" fmla="*/ 3624263 h 5453063"/>
                <a:gd name="connsiteX24" fmla="*/ 1493043 w 2269331"/>
                <a:gd name="connsiteY24" fmla="*/ 4500563 h 5453063"/>
                <a:gd name="connsiteX25" fmla="*/ 1402556 w 2269331"/>
                <a:gd name="connsiteY25" fmla="*/ 4824413 h 5453063"/>
                <a:gd name="connsiteX26" fmla="*/ 1583531 w 2269331"/>
                <a:gd name="connsiteY26" fmla="*/ 5129213 h 5453063"/>
                <a:gd name="connsiteX27" fmla="*/ 1726406 w 2269331"/>
                <a:gd name="connsiteY27" fmla="*/ 5219700 h 5453063"/>
                <a:gd name="connsiteX28" fmla="*/ 1731168 w 2269331"/>
                <a:gd name="connsiteY28" fmla="*/ 5243513 h 5453063"/>
                <a:gd name="connsiteX29" fmla="*/ 1640681 w 2269331"/>
                <a:gd name="connsiteY29" fmla="*/ 5262563 h 5453063"/>
                <a:gd name="connsiteX30" fmla="*/ 1402556 w 2269331"/>
                <a:gd name="connsiteY30" fmla="*/ 5143500 h 5453063"/>
                <a:gd name="connsiteX31" fmla="*/ 1331118 w 2269331"/>
                <a:gd name="connsiteY31" fmla="*/ 5167313 h 5453063"/>
                <a:gd name="connsiteX32" fmla="*/ 1240631 w 2269331"/>
                <a:gd name="connsiteY32" fmla="*/ 5110163 h 5453063"/>
                <a:gd name="connsiteX33" fmla="*/ 1235868 w 2269331"/>
                <a:gd name="connsiteY33" fmla="*/ 5224463 h 5453063"/>
                <a:gd name="connsiteX34" fmla="*/ 1097756 w 2269331"/>
                <a:gd name="connsiteY34" fmla="*/ 5453063 h 5453063"/>
                <a:gd name="connsiteX35" fmla="*/ 1035843 w 2269331"/>
                <a:gd name="connsiteY35" fmla="*/ 5453063 h 5453063"/>
                <a:gd name="connsiteX36" fmla="*/ 1021556 w 2269331"/>
                <a:gd name="connsiteY36" fmla="*/ 5148263 h 5453063"/>
                <a:gd name="connsiteX37" fmla="*/ 1183481 w 2269331"/>
                <a:gd name="connsiteY37" fmla="*/ 4848225 h 5453063"/>
                <a:gd name="connsiteX38" fmla="*/ 1269206 w 2269331"/>
                <a:gd name="connsiteY38" fmla="*/ 4095750 h 5453063"/>
                <a:gd name="connsiteX39" fmla="*/ 1416843 w 2269331"/>
                <a:gd name="connsiteY39" fmla="*/ 3509963 h 5453063"/>
                <a:gd name="connsiteX40" fmla="*/ 1259681 w 2269331"/>
                <a:gd name="connsiteY40" fmla="*/ 3328988 h 5453063"/>
                <a:gd name="connsiteX41" fmla="*/ 1145381 w 2269331"/>
                <a:gd name="connsiteY41" fmla="*/ 2981325 h 5453063"/>
                <a:gd name="connsiteX42" fmla="*/ 1064418 w 2269331"/>
                <a:gd name="connsiteY42" fmla="*/ 2671763 h 5453063"/>
                <a:gd name="connsiteX43" fmla="*/ 1126331 w 2269331"/>
                <a:gd name="connsiteY43" fmla="*/ 2085975 h 5453063"/>
                <a:gd name="connsiteX44" fmla="*/ 954881 w 2269331"/>
                <a:gd name="connsiteY44" fmla="*/ 1604963 h 5453063"/>
                <a:gd name="connsiteX45" fmla="*/ 850106 w 2269331"/>
                <a:gd name="connsiteY45" fmla="*/ 1490663 h 5453063"/>
                <a:gd name="connsiteX46" fmla="*/ 783431 w 2269331"/>
                <a:gd name="connsiteY46" fmla="*/ 2143125 h 5453063"/>
                <a:gd name="connsiteX47" fmla="*/ 959643 w 2269331"/>
                <a:gd name="connsiteY47" fmla="*/ 2586038 h 5453063"/>
                <a:gd name="connsiteX48" fmla="*/ 1002506 w 2269331"/>
                <a:gd name="connsiteY48" fmla="*/ 2790825 h 5453063"/>
                <a:gd name="connsiteX49" fmla="*/ 1064418 w 2269331"/>
                <a:gd name="connsiteY49" fmla="*/ 2843213 h 5453063"/>
                <a:gd name="connsiteX50" fmla="*/ 1064418 w 2269331"/>
                <a:gd name="connsiteY50" fmla="*/ 3071813 h 5453063"/>
                <a:gd name="connsiteX51" fmla="*/ 1021556 w 2269331"/>
                <a:gd name="connsiteY51" fmla="*/ 3167063 h 5453063"/>
                <a:gd name="connsiteX52" fmla="*/ 826293 w 2269331"/>
                <a:gd name="connsiteY52" fmla="*/ 3171825 h 5453063"/>
                <a:gd name="connsiteX53" fmla="*/ 764381 w 2269331"/>
                <a:gd name="connsiteY53" fmla="*/ 3062288 h 5453063"/>
                <a:gd name="connsiteX54" fmla="*/ 826293 w 2269331"/>
                <a:gd name="connsiteY54" fmla="*/ 2947988 h 5453063"/>
                <a:gd name="connsiteX55" fmla="*/ 902493 w 2269331"/>
                <a:gd name="connsiteY55" fmla="*/ 2957513 h 5453063"/>
                <a:gd name="connsiteX56" fmla="*/ 912018 w 2269331"/>
                <a:gd name="connsiteY56" fmla="*/ 2909888 h 5453063"/>
                <a:gd name="connsiteX57" fmla="*/ 735806 w 2269331"/>
                <a:gd name="connsiteY57" fmla="*/ 2481263 h 5453063"/>
                <a:gd name="connsiteX58" fmla="*/ 616743 w 2269331"/>
                <a:gd name="connsiteY58" fmla="*/ 2209800 h 5453063"/>
                <a:gd name="connsiteX59" fmla="*/ 616743 w 2269331"/>
                <a:gd name="connsiteY59" fmla="*/ 1395413 h 5453063"/>
                <a:gd name="connsiteX60" fmla="*/ 521493 w 2269331"/>
                <a:gd name="connsiteY60" fmla="*/ 1600200 h 5453063"/>
                <a:gd name="connsiteX61" fmla="*/ 354806 w 2269331"/>
                <a:gd name="connsiteY61" fmla="*/ 1747838 h 5453063"/>
                <a:gd name="connsiteX62" fmla="*/ 159543 w 2269331"/>
                <a:gd name="connsiteY62" fmla="*/ 1938338 h 5453063"/>
                <a:gd name="connsiteX63" fmla="*/ 150018 w 2269331"/>
                <a:gd name="connsiteY63" fmla="*/ 1981200 h 5453063"/>
                <a:gd name="connsiteX64" fmla="*/ 130968 w 2269331"/>
                <a:gd name="connsiteY64" fmla="*/ 2176463 h 5453063"/>
                <a:gd name="connsiteX65" fmla="*/ 140493 w 2269331"/>
                <a:gd name="connsiteY65" fmla="*/ 2271713 h 5453063"/>
                <a:gd name="connsiteX66" fmla="*/ 21431 w 2269331"/>
                <a:gd name="connsiteY66" fmla="*/ 2128838 h 5453063"/>
                <a:gd name="connsiteX67" fmla="*/ 0 w 2269331"/>
                <a:gd name="connsiteY67" fmla="*/ 1845469 h 5453063"/>
                <a:gd name="connsiteX68" fmla="*/ 90487 w 2269331"/>
                <a:gd name="connsiteY68" fmla="*/ 1585913 h 5453063"/>
                <a:gd name="connsiteX69" fmla="*/ 228600 w 2269331"/>
                <a:gd name="connsiteY69" fmla="*/ 1345406 h 5453063"/>
                <a:gd name="connsiteX70" fmla="*/ 564356 w 2269331"/>
                <a:gd name="connsiteY70" fmla="*/ 1152525 h 5453063"/>
                <a:gd name="connsiteX71" fmla="*/ 583406 w 2269331"/>
                <a:gd name="connsiteY71" fmla="*/ 990600 h 5453063"/>
                <a:gd name="connsiteX72" fmla="*/ 583406 w 2269331"/>
                <a:gd name="connsiteY72" fmla="*/ 742950 h 5453063"/>
                <a:gd name="connsiteX73" fmla="*/ 673893 w 2269331"/>
                <a:gd name="connsiteY73" fmla="*/ 404813 h 5453063"/>
                <a:gd name="connsiteX74" fmla="*/ 864393 w 2269331"/>
                <a:gd name="connsiteY74" fmla="*/ 119063 h 5453063"/>
                <a:gd name="connsiteX75" fmla="*/ 1121568 w 2269331"/>
                <a:gd name="connsiteY75" fmla="*/ 0 h 5453063"/>
                <a:gd name="connsiteX76" fmla="*/ 1378743 w 2269331"/>
                <a:gd name="connsiteY76" fmla="*/ 85725 h 5453063"/>
                <a:gd name="connsiteX0" fmla="*/ 1378743 w 2269331"/>
                <a:gd name="connsiteY0" fmla="*/ 85725 h 5453063"/>
                <a:gd name="connsiteX1" fmla="*/ 1454943 w 2269331"/>
                <a:gd name="connsiteY1" fmla="*/ 200025 h 5453063"/>
                <a:gd name="connsiteX2" fmla="*/ 1440656 w 2269331"/>
                <a:gd name="connsiteY2" fmla="*/ 266700 h 5453063"/>
                <a:gd name="connsiteX3" fmla="*/ 1507331 w 2269331"/>
                <a:gd name="connsiteY3" fmla="*/ 466725 h 5453063"/>
                <a:gd name="connsiteX4" fmla="*/ 1493043 w 2269331"/>
                <a:gd name="connsiteY4" fmla="*/ 757238 h 5453063"/>
                <a:gd name="connsiteX5" fmla="*/ 1426368 w 2269331"/>
                <a:gd name="connsiteY5" fmla="*/ 928688 h 5453063"/>
                <a:gd name="connsiteX6" fmla="*/ 1578768 w 2269331"/>
                <a:gd name="connsiteY6" fmla="*/ 919163 h 5453063"/>
                <a:gd name="connsiteX7" fmla="*/ 1945481 w 2269331"/>
                <a:gd name="connsiteY7" fmla="*/ 1176338 h 5453063"/>
                <a:gd name="connsiteX8" fmla="*/ 2269331 w 2269331"/>
                <a:gd name="connsiteY8" fmla="*/ 1504950 h 5453063"/>
                <a:gd name="connsiteX9" fmla="*/ 2269331 w 2269331"/>
                <a:gd name="connsiteY9" fmla="*/ 1552575 h 5453063"/>
                <a:gd name="connsiteX10" fmla="*/ 1959768 w 2269331"/>
                <a:gd name="connsiteY10" fmla="*/ 1871663 h 5453063"/>
                <a:gd name="connsiteX11" fmla="*/ 1807368 w 2269331"/>
                <a:gd name="connsiteY11" fmla="*/ 1995488 h 5453063"/>
                <a:gd name="connsiteX12" fmla="*/ 1721643 w 2269331"/>
                <a:gd name="connsiteY12" fmla="*/ 1947863 h 5453063"/>
                <a:gd name="connsiteX13" fmla="*/ 2035968 w 2269331"/>
                <a:gd name="connsiteY13" fmla="*/ 1528763 h 5453063"/>
                <a:gd name="connsiteX14" fmla="*/ 1693068 w 2269331"/>
                <a:gd name="connsiteY14" fmla="*/ 1252538 h 5453063"/>
                <a:gd name="connsiteX15" fmla="*/ 1650206 w 2269331"/>
                <a:gd name="connsiteY15" fmla="*/ 1428750 h 5453063"/>
                <a:gd name="connsiteX16" fmla="*/ 1593056 w 2269331"/>
                <a:gd name="connsiteY16" fmla="*/ 1566863 h 5453063"/>
                <a:gd name="connsiteX17" fmla="*/ 1626393 w 2269331"/>
                <a:gd name="connsiteY17" fmla="*/ 1800225 h 5453063"/>
                <a:gd name="connsiteX18" fmla="*/ 1745456 w 2269331"/>
                <a:gd name="connsiteY18" fmla="*/ 1990725 h 5453063"/>
                <a:gd name="connsiteX19" fmla="*/ 1821656 w 2269331"/>
                <a:gd name="connsiteY19" fmla="*/ 2105025 h 5453063"/>
                <a:gd name="connsiteX20" fmla="*/ 1988343 w 2269331"/>
                <a:gd name="connsiteY20" fmla="*/ 2428875 h 5453063"/>
                <a:gd name="connsiteX21" fmla="*/ 1988343 w 2269331"/>
                <a:gd name="connsiteY21" fmla="*/ 2795588 h 5453063"/>
                <a:gd name="connsiteX22" fmla="*/ 1854993 w 2269331"/>
                <a:gd name="connsiteY22" fmla="*/ 3167063 h 5453063"/>
                <a:gd name="connsiteX23" fmla="*/ 1788318 w 2269331"/>
                <a:gd name="connsiteY23" fmla="*/ 3624263 h 5453063"/>
                <a:gd name="connsiteX24" fmla="*/ 1493043 w 2269331"/>
                <a:gd name="connsiteY24" fmla="*/ 4500563 h 5453063"/>
                <a:gd name="connsiteX25" fmla="*/ 1402556 w 2269331"/>
                <a:gd name="connsiteY25" fmla="*/ 4824413 h 5453063"/>
                <a:gd name="connsiteX26" fmla="*/ 1583531 w 2269331"/>
                <a:gd name="connsiteY26" fmla="*/ 5129213 h 5453063"/>
                <a:gd name="connsiteX27" fmla="*/ 1726406 w 2269331"/>
                <a:gd name="connsiteY27" fmla="*/ 5219700 h 5453063"/>
                <a:gd name="connsiteX28" fmla="*/ 1731168 w 2269331"/>
                <a:gd name="connsiteY28" fmla="*/ 5243513 h 5453063"/>
                <a:gd name="connsiteX29" fmla="*/ 1640681 w 2269331"/>
                <a:gd name="connsiteY29" fmla="*/ 5262563 h 5453063"/>
                <a:gd name="connsiteX30" fmla="*/ 1402556 w 2269331"/>
                <a:gd name="connsiteY30" fmla="*/ 5143500 h 5453063"/>
                <a:gd name="connsiteX31" fmla="*/ 1331118 w 2269331"/>
                <a:gd name="connsiteY31" fmla="*/ 5167313 h 5453063"/>
                <a:gd name="connsiteX32" fmla="*/ 1240631 w 2269331"/>
                <a:gd name="connsiteY32" fmla="*/ 5110163 h 5453063"/>
                <a:gd name="connsiteX33" fmla="*/ 1235868 w 2269331"/>
                <a:gd name="connsiteY33" fmla="*/ 5224463 h 5453063"/>
                <a:gd name="connsiteX34" fmla="*/ 1097756 w 2269331"/>
                <a:gd name="connsiteY34" fmla="*/ 5453063 h 5453063"/>
                <a:gd name="connsiteX35" fmla="*/ 1035843 w 2269331"/>
                <a:gd name="connsiteY35" fmla="*/ 5453063 h 5453063"/>
                <a:gd name="connsiteX36" fmla="*/ 1021556 w 2269331"/>
                <a:gd name="connsiteY36" fmla="*/ 5148263 h 5453063"/>
                <a:gd name="connsiteX37" fmla="*/ 1183481 w 2269331"/>
                <a:gd name="connsiteY37" fmla="*/ 4848225 h 5453063"/>
                <a:gd name="connsiteX38" fmla="*/ 1269206 w 2269331"/>
                <a:gd name="connsiteY38" fmla="*/ 4095750 h 5453063"/>
                <a:gd name="connsiteX39" fmla="*/ 1416843 w 2269331"/>
                <a:gd name="connsiteY39" fmla="*/ 3509963 h 5453063"/>
                <a:gd name="connsiteX40" fmla="*/ 1259681 w 2269331"/>
                <a:gd name="connsiteY40" fmla="*/ 3328988 h 5453063"/>
                <a:gd name="connsiteX41" fmla="*/ 1145381 w 2269331"/>
                <a:gd name="connsiteY41" fmla="*/ 2981325 h 5453063"/>
                <a:gd name="connsiteX42" fmla="*/ 1064418 w 2269331"/>
                <a:gd name="connsiteY42" fmla="*/ 2671763 h 5453063"/>
                <a:gd name="connsiteX43" fmla="*/ 1126331 w 2269331"/>
                <a:gd name="connsiteY43" fmla="*/ 2085975 h 5453063"/>
                <a:gd name="connsiteX44" fmla="*/ 954881 w 2269331"/>
                <a:gd name="connsiteY44" fmla="*/ 1604963 h 5453063"/>
                <a:gd name="connsiteX45" fmla="*/ 850106 w 2269331"/>
                <a:gd name="connsiteY45" fmla="*/ 1490663 h 5453063"/>
                <a:gd name="connsiteX46" fmla="*/ 783431 w 2269331"/>
                <a:gd name="connsiteY46" fmla="*/ 2143125 h 5453063"/>
                <a:gd name="connsiteX47" fmla="*/ 959643 w 2269331"/>
                <a:gd name="connsiteY47" fmla="*/ 2586038 h 5453063"/>
                <a:gd name="connsiteX48" fmla="*/ 1002506 w 2269331"/>
                <a:gd name="connsiteY48" fmla="*/ 2790825 h 5453063"/>
                <a:gd name="connsiteX49" fmla="*/ 1064418 w 2269331"/>
                <a:gd name="connsiteY49" fmla="*/ 2843213 h 5453063"/>
                <a:gd name="connsiteX50" fmla="*/ 1064418 w 2269331"/>
                <a:gd name="connsiteY50" fmla="*/ 3071813 h 5453063"/>
                <a:gd name="connsiteX51" fmla="*/ 1021556 w 2269331"/>
                <a:gd name="connsiteY51" fmla="*/ 3167063 h 5453063"/>
                <a:gd name="connsiteX52" fmla="*/ 826293 w 2269331"/>
                <a:gd name="connsiteY52" fmla="*/ 3171825 h 5453063"/>
                <a:gd name="connsiteX53" fmla="*/ 764381 w 2269331"/>
                <a:gd name="connsiteY53" fmla="*/ 3062288 h 5453063"/>
                <a:gd name="connsiteX54" fmla="*/ 826293 w 2269331"/>
                <a:gd name="connsiteY54" fmla="*/ 2947988 h 5453063"/>
                <a:gd name="connsiteX55" fmla="*/ 902493 w 2269331"/>
                <a:gd name="connsiteY55" fmla="*/ 2957513 h 5453063"/>
                <a:gd name="connsiteX56" fmla="*/ 912018 w 2269331"/>
                <a:gd name="connsiteY56" fmla="*/ 2909888 h 5453063"/>
                <a:gd name="connsiteX57" fmla="*/ 735806 w 2269331"/>
                <a:gd name="connsiteY57" fmla="*/ 2481263 h 5453063"/>
                <a:gd name="connsiteX58" fmla="*/ 616743 w 2269331"/>
                <a:gd name="connsiteY58" fmla="*/ 2209800 h 5453063"/>
                <a:gd name="connsiteX59" fmla="*/ 616743 w 2269331"/>
                <a:gd name="connsiteY59" fmla="*/ 1395413 h 5453063"/>
                <a:gd name="connsiteX60" fmla="*/ 521493 w 2269331"/>
                <a:gd name="connsiteY60" fmla="*/ 1600200 h 5453063"/>
                <a:gd name="connsiteX61" fmla="*/ 354806 w 2269331"/>
                <a:gd name="connsiteY61" fmla="*/ 1747838 h 5453063"/>
                <a:gd name="connsiteX62" fmla="*/ 159543 w 2269331"/>
                <a:gd name="connsiteY62" fmla="*/ 1938338 h 5453063"/>
                <a:gd name="connsiteX63" fmla="*/ 150018 w 2269331"/>
                <a:gd name="connsiteY63" fmla="*/ 1981200 h 5453063"/>
                <a:gd name="connsiteX64" fmla="*/ 130968 w 2269331"/>
                <a:gd name="connsiteY64" fmla="*/ 2176463 h 5453063"/>
                <a:gd name="connsiteX65" fmla="*/ 140493 w 2269331"/>
                <a:gd name="connsiteY65" fmla="*/ 2271713 h 5453063"/>
                <a:gd name="connsiteX66" fmla="*/ 21431 w 2269331"/>
                <a:gd name="connsiteY66" fmla="*/ 2128838 h 5453063"/>
                <a:gd name="connsiteX67" fmla="*/ 0 w 2269331"/>
                <a:gd name="connsiteY67" fmla="*/ 1845469 h 5453063"/>
                <a:gd name="connsiteX68" fmla="*/ 90487 w 2269331"/>
                <a:gd name="connsiteY68" fmla="*/ 1585913 h 5453063"/>
                <a:gd name="connsiteX69" fmla="*/ 228600 w 2269331"/>
                <a:gd name="connsiteY69" fmla="*/ 1345406 h 5453063"/>
                <a:gd name="connsiteX70" fmla="*/ 564356 w 2269331"/>
                <a:gd name="connsiteY70" fmla="*/ 1152525 h 5453063"/>
                <a:gd name="connsiteX71" fmla="*/ 583406 w 2269331"/>
                <a:gd name="connsiteY71" fmla="*/ 990600 h 5453063"/>
                <a:gd name="connsiteX72" fmla="*/ 583406 w 2269331"/>
                <a:gd name="connsiteY72" fmla="*/ 742950 h 5453063"/>
                <a:gd name="connsiteX73" fmla="*/ 673893 w 2269331"/>
                <a:gd name="connsiteY73" fmla="*/ 404813 h 5453063"/>
                <a:gd name="connsiteX74" fmla="*/ 864393 w 2269331"/>
                <a:gd name="connsiteY74" fmla="*/ 119063 h 5453063"/>
                <a:gd name="connsiteX75" fmla="*/ 1121568 w 2269331"/>
                <a:gd name="connsiteY75" fmla="*/ 0 h 5453063"/>
                <a:gd name="connsiteX76" fmla="*/ 1378743 w 2269331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18280 w 2270768"/>
                <a:gd name="connsiteY39" fmla="*/ 3509963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65855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51543 w 2270768"/>
                <a:gd name="connsiteY45" fmla="*/ 1490663 h 5453063"/>
                <a:gd name="connsiteX46" fmla="*/ 784868 w 2270768"/>
                <a:gd name="connsiteY46" fmla="*/ 2143125 h 5453063"/>
                <a:gd name="connsiteX47" fmla="*/ 961080 w 2270768"/>
                <a:gd name="connsiteY47" fmla="*/ 2586038 h 5453063"/>
                <a:gd name="connsiteX48" fmla="*/ 1003943 w 2270768"/>
                <a:gd name="connsiteY48" fmla="*/ 2790825 h 5453063"/>
                <a:gd name="connsiteX49" fmla="*/ 1065855 w 2270768"/>
                <a:gd name="connsiteY49" fmla="*/ 2843213 h 5453063"/>
                <a:gd name="connsiteX50" fmla="*/ 1065855 w 2270768"/>
                <a:gd name="connsiteY50" fmla="*/ 3071813 h 5453063"/>
                <a:gd name="connsiteX51" fmla="*/ 1022993 w 2270768"/>
                <a:gd name="connsiteY51" fmla="*/ 3167063 h 5453063"/>
                <a:gd name="connsiteX52" fmla="*/ 827730 w 2270768"/>
                <a:gd name="connsiteY52" fmla="*/ 3171825 h 5453063"/>
                <a:gd name="connsiteX53" fmla="*/ 765818 w 2270768"/>
                <a:gd name="connsiteY53" fmla="*/ 3062288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37243 w 2270768"/>
                <a:gd name="connsiteY57" fmla="*/ 2481263 h 5453063"/>
                <a:gd name="connsiteX58" fmla="*/ 618180 w 2270768"/>
                <a:gd name="connsiteY58" fmla="*/ 2209800 h 5453063"/>
                <a:gd name="connsiteX59" fmla="*/ 618180 w 2270768"/>
                <a:gd name="connsiteY59" fmla="*/ 1395413 h 5453063"/>
                <a:gd name="connsiteX60" fmla="*/ 522930 w 2270768"/>
                <a:gd name="connsiteY60" fmla="*/ 1600200 h 5453063"/>
                <a:gd name="connsiteX61" fmla="*/ 356243 w 2270768"/>
                <a:gd name="connsiteY61" fmla="*/ 1747838 h 5453063"/>
                <a:gd name="connsiteX62" fmla="*/ 160980 w 2270768"/>
                <a:gd name="connsiteY62" fmla="*/ 1938338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71713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18280 w 2270768"/>
                <a:gd name="connsiteY39" fmla="*/ 3509963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65855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51543 w 2270768"/>
                <a:gd name="connsiteY45" fmla="*/ 1490663 h 5453063"/>
                <a:gd name="connsiteX46" fmla="*/ 784868 w 2270768"/>
                <a:gd name="connsiteY46" fmla="*/ 2143125 h 5453063"/>
                <a:gd name="connsiteX47" fmla="*/ 961080 w 2270768"/>
                <a:gd name="connsiteY47" fmla="*/ 2586038 h 5453063"/>
                <a:gd name="connsiteX48" fmla="*/ 1003943 w 2270768"/>
                <a:gd name="connsiteY48" fmla="*/ 2790825 h 5453063"/>
                <a:gd name="connsiteX49" fmla="*/ 1065855 w 2270768"/>
                <a:gd name="connsiteY49" fmla="*/ 2843213 h 5453063"/>
                <a:gd name="connsiteX50" fmla="*/ 1065855 w 2270768"/>
                <a:gd name="connsiteY50" fmla="*/ 3071813 h 5453063"/>
                <a:gd name="connsiteX51" fmla="*/ 1022993 w 2270768"/>
                <a:gd name="connsiteY51" fmla="*/ 3167063 h 5453063"/>
                <a:gd name="connsiteX52" fmla="*/ 827730 w 2270768"/>
                <a:gd name="connsiteY52" fmla="*/ 3171825 h 5453063"/>
                <a:gd name="connsiteX53" fmla="*/ 765818 w 2270768"/>
                <a:gd name="connsiteY53" fmla="*/ 3062288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37243 w 2270768"/>
                <a:gd name="connsiteY57" fmla="*/ 2481263 h 5453063"/>
                <a:gd name="connsiteX58" fmla="*/ 618180 w 2270768"/>
                <a:gd name="connsiteY58" fmla="*/ 2209800 h 5453063"/>
                <a:gd name="connsiteX59" fmla="*/ 618180 w 2270768"/>
                <a:gd name="connsiteY59" fmla="*/ 1395413 h 5453063"/>
                <a:gd name="connsiteX60" fmla="*/ 522930 w 2270768"/>
                <a:gd name="connsiteY60" fmla="*/ 1600200 h 5453063"/>
                <a:gd name="connsiteX61" fmla="*/ 356243 w 2270768"/>
                <a:gd name="connsiteY61" fmla="*/ 174783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71713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18280 w 2270768"/>
                <a:gd name="connsiteY39" fmla="*/ 3509963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65855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51543 w 2270768"/>
                <a:gd name="connsiteY45" fmla="*/ 1490663 h 5453063"/>
                <a:gd name="connsiteX46" fmla="*/ 784868 w 2270768"/>
                <a:gd name="connsiteY46" fmla="*/ 2143125 h 5453063"/>
                <a:gd name="connsiteX47" fmla="*/ 961080 w 2270768"/>
                <a:gd name="connsiteY47" fmla="*/ 2586038 h 5453063"/>
                <a:gd name="connsiteX48" fmla="*/ 1003943 w 2270768"/>
                <a:gd name="connsiteY48" fmla="*/ 2790825 h 5453063"/>
                <a:gd name="connsiteX49" fmla="*/ 1065855 w 2270768"/>
                <a:gd name="connsiteY49" fmla="*/ 2843213 h 5453063"/>
                <a:gd name="connsiteX50" fmla="*/ 1065855 w 2270768"/>
                <a:gd name="connsiteY50" fmla="*/ 3071813 h 5453063"/>
                <a:gd name="connsiteX51" fmla="*/ 1022993 w 2270768"/>
                <a:gd name="connsiteY51" fmla="*/ 3167063 h 5453063"/>
                <a:gd name="connsiteX52" fmla="*/ 827730 w 2270768"/>
                <a:gd name="connsiteY52" fmla="*/ 3171825 h 5453063"/>
                <a:gd name="connsiteX53" fmla="*/ 765818 w 2270768"/>
                <a:gd name="connsiteY53" fmla="*/ 3062288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37243 w 2270768"/>
                <a:gd name="connsiteY57" fmla="*/ 2481263 h 5453063"/>
                <a:gd name="connsiteX58" fmla="*/ 618180 w 2270768"/>
                <a:gd name="connsiteY58" fmla="*/ 2209800 h 5453063"/>
                <a:gd name="connsiteX59" fmla="*/ 618180 w 2270768"/>
                <a:gd name="connsiteY59" fmla="*/ 1395413 h 5453063"/>
                <a:gd name="connsiteX60" fmla="*/ 522930 w 2270768"/>
                <a:gd name="connsiteY60" fmla="*/ 1600200 h 5453063"/>
                <a:gd name="connsiteX61" fmla="*/ 356243 w 2270768"/>
                <a:gd name="connsiteY61" fmla="*/ 174783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71713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18280 w 2270768"/>
                <a:gd name="connsiteY39" fmla="*/ 3509963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65855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51543 w 2270768"/>
                <a:gd name="connsiteY45" fmla="*/ 1490663 h 5453063"/>
                <a:gd name="connsiteX46" fmla="*/ 784868 w 2270768"/>
                <a:gd name="connsiteY46" fmla="*/ 2143125 h 5453063"/>
                <a:gd name="connsiteX47" fmla="*/ 961080 w 2270768"/>
                <a:gd name="connsiteY47" fmla="*/ 2586038 h 5453063"/>
                <a:gd name="connsiteX48" fmla="*/ 1003943 w 2270768"/>
                <a:gd name="connsiteY48" fmla="*/ 2790825 h 5453063"/>
                <a:gd name="connsiteX49" fmla="*/ 1065855 w 2270768"/>
                <a:gd name="connsiteY49" fmla="*/ 2843213 h 5453063"/>
                <a:gd name="connsiteX50" fmla="*/ 1065855 w 2270768"/>
                <a:gd name="connsiteY50" fmla="*/ 3071813 h 5453063"/>
                <a:gd name="connsiteX51" fmla="*/ 1022993 w 2270768"/>
                <a:gd name="connsiteY51" fmla="*/ 3167063 h 5453063"/>
                <a:gd name="connsiteX52" fmla="*/ 827730 w 2270768"/>
                <a:gd name="connsiteY52" fmla="*/ 3171825 h 5453063"/>
                <a:gd name="connsiteX53" fmla="*/ 765818 w 2270768"/>
                <a:gd name="connsiteY53" fmla="*/ 3062288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37243 w 2270768"/>
                <a:gd name="connsiteY57" fmla="*/ 2481263 h 5453063"/>
                <a:gd name="connsiteX58" fmla="*/ 618180 w 2270768"/>
                <a:gd name="connsiteY58" fmla="*/ 2209800 h 5453063"/>
                <a:gd name="connsiteX59" fmla="*/ 618180 w 2270768"/>
                <a:gd name="connsiteY59" fmla="*/ 1395413 h 5453063"/>
                <a:gd name="connsiteX60" fmla="*/ 522930 w 2270768"/>
                <a:gd name="connsiteY60" fmla="*/ 1600200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71713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18280 w 2270768"/>
                <a:gd name="connsiteY39" fmla="*/ 3509963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65855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51543 w 2270768"/>
                <a:gd name="connsiteY45" fmla="*/ 1490663 h 5453063"/>
                <a:gd name="connsiteX46" fmla="*/ 784868 w 2270768"/>
                <a:gd name="connsiteY46" fmla="*/ 2143125 h 5453063"/>
                <a:gd name="connsiteX47" fmla="*/ 961080 w 2270768"/>
                <a:gd name="connsiteY47" fmla="*/ 2586038 h 5453063"/>
                <a:gd name="connsiteX48" fmla="*/ 1003943 w 2270768"/>
                <a:gd name="connsiteY48" fmla="*/ 2790825 h 5453063"/>
                <a:gd name="connsiteX49" fmla="*/ 1065855 w 2270768"/>
                <a:gd name="connsiteY49" fmla="*/ 2843213 h 5453063"/>
                <a:gd name="connsiteX50" fmla="*/ 1065855 w 2270768"/>
                <a:gd name="connsiteY50" fmla="*/ 3071813 h 5453063"/>
                <a:gd name="connsiteX51" fmla="*/ 1022993 w 2270768"/>
                <a:gd name="connsiteY51" fmla="*/ 3167063 h 5453063"/>
                <a:gd name="connsiteX52" fmla="*/ 827730 w 2270768"/>
                <a:gd name="connsiteY52" fmla="*/ 3171825 h 5453063"/>
                <a:gd name="connsiteX53" fmla="*/ 765818 w 2270768"/>
                <a:gd name="connsiteY53" fmla="*/ 3062288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37243 w 2270768"/>
                <a:gd name="connsiteY57" fmla="*/ 2481263 h 5453063"/>
                <a:gd name="connsiteX58" fmla="*/ 618180 w 2270768"/>
                <a:gd name="connsiteY58" fmla="*/ 2209800 h 5453063"/>
                <a:gd name="connsiteX59" fmla="*/ 618180 w 2270768"/>
                <a:gd name="connsiteY59" fmla="*/ 1395413 h 5453063"/>
                <a:gd name="connsiteX60" fmla="*/ 522930 w 2270768"/>
                <a:gd name="connsiteY60" fmla="*/ 1600200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71713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18280 w 2270768"/>
                <a:gd name="connsiteY39" fmla="*/ 3509963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65855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51543 w 2270768"/>
                <a:gd name="connsiteY45" fmla="*/ 1490663 h 5453063"/>
                <a:gd name="connsiteX46" fmla="*/ 784868 w 2270768"/>
                <a:gd name="connsiteY46" fmla="*/ 2143125 h 5453063"/>
                <a:gd name="connsiteX47" fmla="*/ 961080 w 2270768"/>
                <a:gd name="connsiteY47" fmla="*/ 2586038 h 5453063"/>
                <a:gd name="connsiteX48" fmla="*/ 1003943 w 2270768"/>
                <a:gd name="connsiteY48" fmla="*/ 2790825 h 5453063"/>
                <a:gd name="connsiteX49" fmla="*/ 1065855 w 2270768"/>
                <a:gd name="connsiteY49" fmla="*/ 2843213 h 5453063"/>
                <a:gd name="connsiteX50" fmla="*/ 1065855 w 2270768"/>
                <a:gd name="connsiteY50" fmla="*/ 3071813 h 5453063"/>
                <a:gd name="connsiteX51" fmla="*/ 1022993 w 2270768"/>
                <a:gd name="connsiteY51" fmla="*/ 3167063 h 5453063"/>
                <a:gd name="connsiteX52" fmla="*/ 827730 w 2270768"/>
                <a:gd name="connsiteY52" fmla="*/ 3171825 h 5453063"/>
                <a:gd name="connsiteX53" fmla="*/ 765818 w 2270768"/>
                <a:gd name="connsiteY53" fmla="*/ 3062288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37243 w 2270768"/>
                <a:gd name="connsiteY57" fmla="*/ 2481263 h 5453063"/>
                <a:gd name="connsiteX58" fmla="*/ 618180 w 2270768"/>
                <a:gd name="connsiteY58" fmla="*/ 2209800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71713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18280 w 2270768"/>
                <a:gd name="connsiteY39" fmla="*/ 3509963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65855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51543 w 2270768"/>
                <a:gd name="connsiteY45" fmla="*/ 1490663 h 5453063"/>
                <a:gd name="connsiteX46" fmla="*/ 784868 w 2270768"/>
                <a:gd name="connsiteY46" fmla="*/ 2143125 h 5453063"/>
                <a:gd name="connsiteX47" fmla="*/ 961080 w 2270768"/>
                <a:gd name="connsiteY47" fmla="*/ 2586038 h 5453063"/>
                <a:gd name="connsiteX48" fmla="*/ 1003943 w 2270768"/>
                <a:gd name="connsiteY48" fmla="*/ 2790825 h 5453063"/>
                <a:gd name="connsiteX49" fmla="*/ 1065855 w 2270768"/>
                <a:gd name="connsiteY49" fmla="*/ 2843213 h 5453063"/>
                <a:gd name="connsiteX50" fmla="*/ 1065855 w 2270768"/>
                <a:gd name="connsiteY50" fmla="*/ 3071813 h 5453063"/>
                <a:gd name="connsiteX51" fmla="*/ 1022993 w 2270768"/>
                <a:gd name="connsiteY51" fmla="*/ 3167063 h 5453063"/>
                <a:gd name="connsiteX52" fmla="*/ 827730 w 2270768"/>
                <a:gd name="connsiteY52" fmla="*/ 3171825 h 5453063"/>
                <a:gd name="connsiteX53" fmla="*/ 765818 w 2270768"/>
                <a:gd name="connsiteY53" fmla="*/ 3062288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37243 w 2270768"/>
                <a:gd name="connsiteY57" fmla="*/ 2481263 h 5453063"/>
                <a:gd name="connsiteX58" fmla="*/ 618180 w 2270768"/>
                <a:gd name="connsiteY58" fmla="*/ 2209800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18280 w 2270768"/>
                <a:gd name="connsiteY39" fmla="*/ 3509963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65855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51543 w 2270768"/>
                <a:gd name="connsiteY45" fmla="*/ 1490663 h 5453063"/>
                <a:gd name="connsiteX46" fmla="*/ 784868 w 2270768"/>
                <a:gd name="connsiteY46" fmla="*/ 2143125 h 5453063"/>
                <a:gd name="connsiteX47" fmla="*/ 961080 w 2270768"/>
                <a:gd name="connsiteY47" fmla="*/ 2586038 h 5453063"/>
                <a:gd name="connsiteX48" fmla="*/ 1003943 w 2270768"/>
                <a:gd name="connsiteY48" fmla="*/ 2790825 h 5453063"/>
                <a:gd name="connsiteX49" fmla="*/ 1065855 w 2270768"/>
                <a:gd name="connsiteY49" fmla="*/ 2843213 h 5453063"/>
                <a:gd name="connsiteX50" fmla="*/ 1065855 w 2270768"/>
                <a:gd name="connsiteY50" fmla="*/ 3071813 h 5453063"/>
                <a:gd name="connsiteX51" fmla="*/ 1022993 w 2270768"/>
                <a:gd name="connsiteY51" fmla="*/ 3167063 h 5453063"/>
                <a:gd name="connsiteX52" fmla="*/ 827730 w 2270768"/>
                <a:gd name="connsiteY52" fmla="*/ 3171825 h 5453063"/>
                <a:gd name="connsiteX53" fmla="*/ 765818 w 2270768"/>
                <a:gd name="connsiteY53" fmla="*/ 3062288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37243 w 2270768"/>
                <a:gd name="connsiteY57" fmla="*/ 2481263 h 5453063"/>
                <a:gd name="connsiteX58" fmla="*/ 618180 w 2270768"/>
                <a:gd name="connsiteY58" fmla="*/ 2209800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18280 w 2270768"/>
                <a:gd name="connsiteY39" fmla="*/ 3509963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65855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51543 w 2270768"/>
                <a:gd name="connsiteY45" fmla="*/ 1490663 h 5453063"/>
                <a:gd name="connsiteX46" fmla="*/ 784868 w 2270768"/>
                <a:gd name="connsiteY46" fmla="*/ 2143125 h 5453063"/>
                <a:gd name="connsiteX47" fmla="*/ 961080 w 2270768"/>
                <a:gd name="connsiteY47" fmla="*/ 2586038 h 5453063"/>
                <a:gd name="connsiteX48" fmla="*/ 1003943 w 2270768"/>
                <a:gd name="connsiteY48" fmla="*/ 2790825 h 5453063"/>
                <a:gd name="connsiteX49" fmla="*/ 1065855 w 2270768"/>
                <a:gd name="connsiteY49" fmla="*/ 2843213 h 5453063"/>
                <a:gd name="connsiteX50" fmla="*/ 1065855 w 2270768"/>
                <a:gd name="connsiteY50" fmla="*/ 3071813 h 5453063"/>
                <a:gd name="connsiteX51" fmla="*/ 1022993 w 2270768"/>
                <a:gd name="connsiteY51" fmla="*/ 3167063 h 5453063"/>
                <a:gd name="connsiteX52" fmla="*/ 827730 w 2270768"/>
                <a:gd name="connsiteY52" fmla="*/ 3171825 h 5453063"/>
                <a:gd name="connsiteX53" fmla="*/ 765818 w 2270768"/>
                <a:gd name="connsiteY53" fmla="*/ 3062288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37243 w 2270768"/>
                <a:gd name="connsiteY57" fmla="*/ 2481263 h 5453063"/>
                <a:gd name="connsiteX58" fmla="*/ 630086 w 2270768"/>
                <a:gd name="connsiteY58" fmla="*/ 2187178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18280 w 2270768"/>
                <a:gd name="connsiteY39" fmla="*/ 3509963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65855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51543 w 2270768"/>
                <a:gd name="connsiteY45" fmla="*/ 1490663 h 5453063"/>
                <a:gd name="connsiteX46" fmla="*/ 784868 w 2270768"/>
                <a:gd name="connsiteY46" fmla="*/ 2143125 h 5453063"/>
                <a:gd name="connsiteX47" fmla="*/ 961080 w 2270768"/>
                <a:gd name="connsiteY47" fmla="*/ 2586038 h 5453063"/>
                <a:gd name="connsiteX48" fmla="*/ 1003943 w 2270768"/>
                <a:gd name="connsiteY48" fmla="*/ 2790825 h 5453063"/>
                <a:gd name="connsiteX49" fmla="*/ 1065855 w 2270768"/>
                <a:gd name="connsiteY49" fmla="*/ 2843213 h 5453063"/>
                <a:gd name="connsiteX50" fmla="*/ 1065855 w 2270768"/>
                <a:gd name="connsiteY50" fmla="*/ 3071813 h 5453063"/>
                <a:gd name="connsiteX51" fmla="*/ 1022993 w 2270768"/>
                <a:gd name="connsiteY51" fmla="*/ 3167063 h 5453063"/>
                <a:gd name="connsiteX52" fmla="*/ 827730 w 2270768"/>
                <a:gd name="connsiteY52" fmla="*/ 3171825 h 5453063"/>
                <a:gd name="connsiteX53" fmla="*/ 765818 w 2270768"/>
                <a:gd name="connsiteY53" fmla="*/ 3062288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37243 w 2270768"/>
                <a:gd name="connsiteY57" fmla="*/ 2481263 h 5453063"/>
                <a:gd name="connsiteX58" fmla="*/ 639611 w 2270768"/>
                <a:gd name="connsiteY58" fmla="*/ 217646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18280 w 2270768"/>
                <a:gd name="connsiteY39" fmla="*/ 3509963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65855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51543 w 2270768"/>
                <a:gd name="connsiteY45" fmla="*/ 1490663 h 5453063"/>
                <a:gd name="connsiteX46" fmla="*/ 784868 w 2270768"/>
                <a:gd name="connsiteY46" fmla="*/ 2143125 h 5453063"/>
                <a:gd name="connsiteX47" fmla="*/ 961080 w 2270768"/>
                <a:gd name="connsiteY47" fmla="*/ 2586038 h 5453063"/>
                <a:gd name="connsiteX48" fmla="*/ 1003943 w 2270768"/>
                <a:gd name="connsiteY48" fmla="*/ 2790825 h 5453063"/>
                <a:gd name="connsiteX49" fmla="*/ 1065855 w 2270768"/>
                <a:gd name="connsiteY49" fmla="*/ 2843213 h 5453063"/>
                <a:gd name="connsiteX50" fmla="*/ 1065855 w 2270768"/>
                <a:gd name="connsiteY50" fmla="*/ 3071813 h 5453063"/>
                <a:gd name="connsiteX51" fmla="*/ 1022993 w 2270768"/>
                <a:gd name="connsiteY51" fmla="*/ 3167063 h 5453063"/>
                <a:gd name="connsiteX52" fmla="*/ 827730 w 2270768"/>
                <a:gd name="connsiteY52" fmla="*/ 3171825 h 5453063"/>
                <a:gd name="connsiteX53" fmla="*/ 765818 w 2270768"/>
                <a:gd name="connsiteY53" fmla="*/ 3062288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37243 w 2270768"/>
                <a:gd name="connsiteY57" fmla="*/ 2481263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18280 w 2270768"/>
                <a:gd name="connsiteY39" fmla="*/ 3509963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65855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51543 w 2270768"/>
                <a:gd name="connsiteY45" fmla="*/ 1490663 h 5453063"/>
                <a:gd name="connsiteX46" fmla="*/ 784868 w 2270768"/>
                <a:gd name="connsiteY46" fmla="*/ 2143125 h 5453063"/>
                <a:gd name="connsiteX47" fmla="*/ 961080 w 2270768"/>
                <a:gd name="connsiteY47" fmla="*/ 2586038 h 5453063"/>
                <a:gd name="connsiteX48" fmla="*/ 1003943 w 2270768"/>
                <a:gd name="connsiteY48" fmla="*/ 2790825 h 5453063"/>
                <a:gd name="connsiteX49" fmla="*/ 1065855 w 2270768"/>
                <a:gd name="connsiteY49" fmla="*/ 2843213 h 5453063"/>
                <a:gd name="connsiteX50" fmla="*/ 1065855 w 2270768"/>
                <a:gd name="connsiteY50" fmla="*/ 3071813 h 5453063"/>
                <a:gd name="connsiteX51" fmla="*/ 1022993 w 2270768"/>
                <a:gd name="connsiteY51" fmla="*/ 3167063 h 5453063"/>
                <a:gd name="connsiteX52" fmla="*/ 827730 w 2270768"/>
                <a:gd name="connsiteY52" fmla="*/ 3171825 h 5453063"/>
                <a:gd name="connsiteX53" fmla="*/ 765818 w 2270768"/>
                <a:gd name="connsiteY53" fmla="*/ 3062288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37243 w 2270768"/>
                <a:gd name="connsiteY57" fmla="*/ 2481263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18280 w 2270768"/>
                <a:gd name="connsiteY39" fmla="*/ 3509963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65855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51543 w 2270768"/>
                <a:gd name="connsiteY45" fmla="*/ 1490663 h 5453063"/>
                <a:gd name="connsiteX46" fmla="*/ 784868 w 2270768"/>
                <a:gd name="connsiteY46" fmla="*/ 2143125 h 5453063"/>
                <a:gd name="connsiteX47" fmla="*/ 961080 w 2270768"/>
                <a:gd name="connsiteY47" fmla="*/ 2586038 h 5453063"/>
                <a:gd name="connsiteX48" fmla="*/ 1003943 w 2270768"/>
                <a:gd name="connsiteY48" fmla="*/ 2790825 h 5453063"/>
                <a:gd name="connsiteX49" fmla="*/ 1065855 w 2270768"/>
                <a:gd name="connsiteY49" fmla="*/ 2843213 h 5453063"/>
                <a:gd name="connsiteX50" fmla="*/ 1065855 w 2270768"/>
                <a:gd name="connsiteY50" fmla="*/ 3071813 h 5453063"/>
                <a:gd name="connsiteX51" fmla="*/ 1022993 w 2270768"/>
                <a:gd name="connsiteY51" fmla="*/ 3167063 h 5453063"/>
                <a:gd name="connsiteX52" fmla="*/ 827730 w 2270768"/>
                <a:gd name="connsiteY52" fmla="*/ 3171825 h 5453063"/>
                <a:gd name="connsiteX53" fmla="*/ 765818 w 2270768"/>
                <a:gd name="connsiteY53" fmla="*/ 3062288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18280 w 2270768"/>
                <a:gd name="connsiteY39" fmla="*/ 3509963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65855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51543 w 2270768"/>
                <a:gd name="connsiteY45" fmla="*/ 1490663 h 5453063"/>
                <a:gd name="connsiteX46" fmla="*/ 784868 w 2270768"/>
                <a:gd name="connsiteY46" fmla="*/ 2143125 h 5453063"/>
                <a:gd name="connsiteX47" fmla="*/ 961080 w 2270768"/>
                <a:gd name="connsiteY47" fmla="*/ 2586038 h 5453063"/>
                <a:gd name="connsiteX48" fmla="*/ 1003943 w 2270768"/>
                <a:gd name="connsiteY48" fmla="*/ 2790825 h 5453063"/>
                <a:gd name="connsiteX49" fmla="*/ 1065855 w 2270768"/>
                <a:gd name="connsiteY49" fmla="*/ 2843213 h 5453063"/>
                <a:gd name="connsiteX50" fmla="*/ 1065855 w 2270768"/>
                <a:gd name="connsiteY50" fmla="*/ 3071813 h 5453063"/>
                <a:gd name="connsiteX51" fmla="*/ 1022993 w 2270768"/>
                <a:gd name="connsiteY51" fmla="*/ 3167063 h 5453063"/>
                <a:gd name="connsiteX52" fmla="*/ 827730 w 2270768"/>
                <a:gd name="connsiteY52" fmla="*/ 3171825 h 5453063"/>
                <a:gd name="connsiteX53" fmla="*/ 765818 w 2270768"/>
                <a:gd name="connsiteY53" fmla="*/ 3062288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18280 w 2270768"/>
                <a:gd name="connsiteY39" fmla="*/ 3509963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65855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51543 w 2270768"/>
                <a:gd name="connsiteY45" fmla="*/ 1490663 h 5453063"/>
                <a:gd name="connsiteX46" fmla="*/ 784868 w 2270768"/>
                <a:gd name="connsiteY46" fmla="*/ 2143125 h 5453063"/>
                <a:gd name="connsiteX47" fmla="*/ 961080 w 2270768"/>
                <a:gd name="connsiteY47" fmla="*/ 2586038 h 5453063"/>
                <a:gd name="connsiteX48" fmla="*/ 1003943 w 2270768"/>
                <a:gd name="connsiteY48" fmla="*/ 2790825 h 5453063"/>
                <a:gd name="connsiteX49" fmla="*/ 1065855 w 2270768"/>
                <a:gd name="connsiteY49" fmla="*/ 2843213 h 5453063"/>
                <a:gd name="connsiteX50" fmla="*/ 1065855 w 2270768"/>
                <a:gd name="connsiteY50" fmla="*/ 3071813 h 5453063"/>
                <a:gd name="connsiteX51" fmla="*/ 1022993 w 2270768"/>
                <a:gd name="connsiteY51" fmla="*/ 3167063 h 5453063"/>
                <a:gd name="connsiteX52" fmla="*/ 827730 w 2270768"/>
                <a:gd name="connsiteY52" fmla="*/ 3171825 h 5453063"/>
                <a:gd name="connsiteX53" fmla="*/ 765818 w 2270768"/>
                <a:gd name="connsiteY53" fmla="*/ 3062288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18280 w 2270768"/>
                <a:gd name="connsiteY39" fmla="*/ 3509963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65855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51543 w 2270768"/>
                <a:gd name="connsiteY45" fmla="*/ 1490663 h 5453063"/>
                <a:gd name="connsiteX46" fmla="*/ 784868 w 2270768"/>
                <a:gd name="connsiteY46" fmla="*/ 2143125 h 5453063"/>
                <a:gd name="connsiteX47" fmla="*/ 961080 w 2270768"/>
                <a:gd name="connsiteY47" fmla="*/ 2586038 h 5453063"/>
                <a:gd name="connsiteX48" fmla="*/ 1003943 w 2270768"/>
                <a:gd name="connsiteY48" fmla="*/ 2790825 h 5453063"/>
                <a:gd name="connsiteX49" fmla="*/ 1065855 w 2270768"/>
                <a:gd name="connsiteY49" fmla="*/ 2843213 h 5453063"/>
                <a:gd name="connsiteX50" fmla="*/ 1065855 w 2270768"/>
                <a:gd name="connsiteY50" fmla="*/ 3071813 h 5453063"/>
                <a:gd name="connsiteX51" fmla="*/ 1022993 w 2270768"/>
                <a:gd name="connsiteY51" fmla="*/ 3167063 h 5453063"/>
                <a:gd name="connsiteX52" fmla="*/ 827730 w 2270768"/>
                <a:gd name="connsiteY52" fmla="*/ 3171825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18280 w 2270768"/>
                <a:gd name="connsiteY39" fmla="*/ 3509963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65855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51543 w 2270768"/>
                <a:gd name="connsiteY45" fmla="*/ 1490663 h 5453063"/>
                <a:gd name="connsiteX46" fmla="*/ 784868 w 2270768"/>
                <a:gd name="connsiteY46" fmla="*/ 2143125 h 5453063"/>
                <a:gd name="connsiteX47" fmla="*/ 961080 w 2270768"/>
                <a:gd name="connsiteY47" fmla="*/ 2586038 h 5453063"/>
                <a:gd name="connsiteX48" fmla="*/ 1003943 w 2270768"/>
                <a:gd name="connsiteY48" fmla="*/ 2790825 h 5453063"/>
                <a:gd name="connsiteX49" fmla="*/ 1065855 w 2270768"/>
                <a:gd name="connsiteY49" fmla="*/ 2843213 h 5453063"/>
                <a:gd name="connsiteX50" fmla="*/ 1065855 w 2270768"/>
                <a:gd name="connsiteY50" fmla="*/ 3071813 h 5453063"/>
                <a:gd name="connsiteX51" fmla="*/ 1022993 w 2270768"/>
                <a:gd name="connsiteY51" fmla="*/ 3167063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18280 w 2270768"/>
                <a:gd name="connsiteY39" fmla="*/ 3509963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65855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51543 w 2270768"/>
                <a:gd name="connsiteY45" fmla="*/ 1490663 h 5453063"/>
                <a:gd name="connsiteX46" fmla="*/ 784868 w 2270768"/>
                <a:gd name="connsiteY46" fmla="*/ 2143125 h 5453063"/>
                <a:gd name="connsiteX47" fmla="*/ 961080 w 2270768"/>
                <a:gd name="connsiteY47" fmla="*/ 2586038 h 5453063"/>
                <a:gd name="connsiteX48" fmla="*/ 1003943 w 2270768"/>
                <a:gd name="connsiteY48" fmla="*/ 2790825 h 5453063"/>
                <a:gd name="connsiteX49" fmla="*/ 1065855 w 2270768"/>
                <a:gd name="connsiteY49" fmla="*/ 2843213 h 5453063"/>
                <a:gd name="connsiteX50" fmla="*/ 1065855 w 2270768"/>
                <a:gd name="connsiteY50" fmla="*/ 3071813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18280 w 2270768"/>
                <a:gd name="connsiteY39" fmla="*/ 3509963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65855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51543 w 2270768"/>
                <a:gd name="connsiteY45" fmla="*/ 1490663 h 5453063"/>
                <a:gd name="connsiteX46" fmla="*/ 784868 w 2270768"/>
                <a:gd name="connsiteY46" fmla="*/ 2143125 h 5453063"/>
                <a:gd name="connsiteX47" fmla="*/ 961080 w 2270768"/>
                <a:gd name="connsiteY47" fmla="*/ 2586038 h 5453063"/>
                <a:gd name="connsiteX48" fmla="*/ 1003943 w 2270768"/>
                <a:gd name="connsiteY48" fmla="*/ 2790825 h 5453063"/>
                <a:gd name="connsiteX49" fmla="*/ 1065855 w 2270768"/>
                <a:gd name="connsiteY49" fmla="*/ 2843213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18280 w 2270768"/>
                <a:gd name="connsiteY39" fmla="*/ 3509963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65855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51543 w 2270768"/>
                <a:gd name="connsiteY45" fmla="*/ 1490663 h 5453063"/>
                <a:gd name="connsiteX46" fmla="*/ 784868 w 2270768"/>
                <a:gd name="connsiteY46" fmla="*/ 2143125 h 5453063"/>
                <a:gd name="connsiteX47" fmla="*/ 961080 w 2270768"/>
                <a:gd name="connsiteY47" fmla="*/ 2586038 h 5453063"/>
                <a:gd name="connsiteX48" fmla="*/ 1003943 w 2270768"/>
                <a:gd name="connsiteY48" fmla="*/ 2790825 h 5453063"/>
                <a:gd name="connsiteX49" fmla="*/ 10301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18280 w 2270768"/>
                <a:gd name="connsiteY39" fmla="*/ 3509963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65855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51543 w 2270768"/>
                <a:gd name="connsiteY45" fmla="*/ 1490663 h 5453063"/>
                <a:gd name="connsiteX46" fmla="*/ 784868 w 2270768"/>
                <a:gd name="connsiteY46" fmla="*/ 2143125 h 5453063"/>
                <a:gd name="connsiteX47" fmla="*/ 961080 w 2270768"/>
                <a:gd name="connsiteY47" fmla="*/ 2586038 h 5453063"/>
                <a:gd name="connsiteX48" fmla="*/ 1003943 w 2270768"/>
                <a:gd name="connsiteY48" fmla="*/ 2790825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18280 w 2270768"/>
                <a:gd name="connsiteY39" fmla="*/ 3509963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65855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51543 w 2270768"/>
                <a:gd name="connsiteY45" fmla="*/ 1490663 h 5453063"/>
                <a:gd name="connsiteX46" fmla="*/ 784868 w 2270768"/>
                <a:gd name="connsiteY46" fmla="*/ 2143125 h 5453063"/>
                <a:gd name="connsiteX47" fmla="*/ 940839 w 2270768"/>
                <a:gd name="connsiteY47" fmla="*/ 2588419 h 5453063"/>
                <a:gd name="connsiteX48" fmla="*/ 1003943 w 2270768"/>
                <a:gd name="connsiteY48" fmla="*/ 2790825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18280 w 2270768"/>
                <a:gd name="connsiteY39" fmla="*/ 3509963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65855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51543 w 2270768"/>
                <a:gd name="connsiteY45" fmla="*/ 1490663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1003943 w 2270768"/>
                <a:gd name="connsiteY48" fmla="*/ 2790825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18280 w 2270768"/>
                <a:gd name="connsiteY39" fmla="*/ 3509963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65855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51543 w 2270768"/>
                <a:gd name="connsiteY45" fmla="*/ 1490663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18280 w 2270768"/>
                <a:gd name="connsiteY39" fmla="*/ 3509963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51543 w 2270768"/>
                <a:gd name="connsiteY45" fmla="*/ 1490663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18280 w 2270768"/>
                <a:gd name="connsiteY39" fmla="*/ 3509963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51543 w 2270768"/>
                <a:gd name="connsiteY45" fmla="*/ 1490663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51543 w 2270768"/>
                <a:gd name="connsiteY45" fmla="*/ 1490663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47972 w 2270768"/>
                <a:gd name="connsiteY45" fmla="*/ 1459707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84880 w 2270768"/>
                <a:gd name="connsiteY74" fmla="*/ 132160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56367 w 2270768"/>
                <a:gd name="connsiteY0" fmla="*/ 6667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37331 w 2270768"/>
                <a:gd name="connsiteY2" fmla="*/ 28455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1871 w 2270768"/>
                <a:gd name="connsiteY16" fmla="*/ 1570434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89730 w 2270768"/>
                <a:gd name="connsiteY16" fmla="*/ 1571625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89730 w 2270768"/>
                <a:gd name="connsiteY16" fmla="*/ 1571625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02827 w 2270768"/>
                <a:gd name="connsiteY17" fmla="*/ 181927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13568 w 2270768"/>
                <a:gd name="connsiteY11" fmla="*/ 2013348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13568 w 2270768"/>
                <a:gd name="connsiteY11" fmla="*/ 2013348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15949 w 2270768"/>
                <a:gd name="connsiteY18" fmla="*/ 1999060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13568 w 2270768"/>
                <a:gd name="connsiteY11" fmla="*/ 2013348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15949 w 2270768"/>
                <a:gd name="connsiteY18" fmla="*/ 1999060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13568 w 2270768"/>
                <a:gd name="connsiteY11" fmla="*/ 2013348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15949 w 2270768"/>
                <a:gd name="connsiteY18" fmla="*/ 1999060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13568 w 2270768"/>
                <a:gd name="connsiteY11" fmla="*/ 2013348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07614 w 2270768"/>
                <a:gd name="connsiteY18" fmla="*/ 1995488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13568 w 2270768"/>
                <a:gd name="connsiteY11" fmla="*/ 2013348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794517 w 2270768"/>
                <a:gd name="connsiteY18" fmla="*/ 2035969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20711 w 2270768"/>
                <a:gd name="connsiteY11" fmla="*/ 1999061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794517 w 2270768"/>
                <a:gd name="connsiteY18" fmla="*/ 2035969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20711 w 2270768"/>
                <a:gd name="connsiteY11" fmla="*/ 1999061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17139 w 2270768"/>
                <a:gd name="connsiteY18" fmla="*/ 1997869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20711 w 2270768"/>
                <a:gd name="connsiteY11" fmla="*/ 1999061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17139 w 2270768"/>
                <a:gd name="connsiteY18" fmla="*/ 1997869 h 5453063"/>
                <a:gd name="connsiteX19" fmla="*/ 1823093 w 2270768"/>
                <a:gd name="connsiteY19" fmla="*/ 2105025 h 5453063"/>
                <a:gd name="connsiteX20" fmla="*/ 1983827 w 2270768"/>
                <a:gd name="connsiteY20" fmla="*/ 2416969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20711 w 2270768"/>
                <a:gd name="connsiteY11" fmla="*/ 1999061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17139 w 2270768"/>
                <a:gd name="connsiteY18" fmla="*/ 1997869 h 5453063"/>
                <a:gd name="connsiteX19" fmla="*/ 1823093 w 2270768"/>
                <a:gd name="connsiteY19" fmla="*/ 2105025 h 5453063"/>
                <a:gd name="connsiteX20" fmla="*/ 1983827 w 2270768"/>
                <a:gd name="connsiteY20" fmla="*/ 2416969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20711 w 2270768"/>
                <a:gd name="connsiteY11" fmla="*/ 1999061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17139 w 2270768"/>
                <a:gd name="connsiteY18" fmla="*/ 1997869 h 5453063"/>
                <a:gd name="connsiteX19" fmla="*/ 1823093 w 2270768"/>
                <a:gd name="connsiteY19" fmla="*/ 2105025 h 5453063"/>
                <a:gd name="connsiteX20" fmla="*/ 1983827 w 2270768"/>
                <a:gd name="connsiteY20" fmla="*/ 2416969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20711 w 2270768"/>
                <a:gd name="connsiteY11" fmla="*/ 1999061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17139 w 2270768"/>
                <a:gd name="connsiteY18" fmla="*/ 1997869 h 5453063"/>
                <a:gd name="connsiteX19" fmla="*/ 1823093 w 2270768"/>
                <a:gd name="connsiteY19" fmla="*/ 2105025 h 5453063"/>
                <a:gd name="connsiteX20" fmla="*/ 1983827 w 2270768"/>
                <a:gd name="connsiteY20" fmla="*/ 2416969 h 5453063"/>
                <a:gd name="connsiteX21" fmla="*/ 1969540 w 2270768"/>
                <a:gd name="connsiteY21" fmla="*/ 2764632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20711 w 2270768"/>
                <a:gd name="connsiteY11" fmla="*/ 1999061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17139 w 2270768"/>
                <a:gd name="connsiteY18" fmla="*/ 1997869 h 5453063"/>
                <a:gd name="connsiteX19" fmla="*/ 1823093 w 2270768"/>
                <a:gd name="connsiteY19" fmla="*/ 2105025 h 5453063"/>
                <a:gd name="connsiteX20" fmla="*/ 1983827 w 2270768"/>
                <a:gd name="connsiteY20" fmla="*/ 2416969 h 5453063"/>
                <a:gd name="connsiteX21" fmla="*/ 1969540 w 2270768"/>
                <a:gd name="connsiteY21" fmla="*/ 2764632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20711 w 2270768"/>
                <a:gd name="connsiteY11" fmla="*/ 1999061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17139 w 2270768"/>
                <a:gd name="connsiteY18" fmla="*/ 1997869 h 5453063"/>
                <a:gd name="connsiteX19" fmla="*/ 1823093 w 2270768"/>
                <a:gd name="connsiteY19" fmla="*/ 2105025 h 5453063"/>
                <a:gd name="connsiteX20" fmla="*/ 1983827 w 2270768"/>
                <a:gd name="connsiteY20" fmla="*/ 2416969 h 5453063"/>
                <a:gd name="connsiteX21" fmla="*/ 1976684 w 2270768"/>
                <a:gd name="connsiteY21" fmla="*/ 2782492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20711 w 2270768"/>
                <a:gd name="connsiteY11" fmla="*/ 1999061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17139 w 2270768"/>
                <a:gd name="connsiteY18" fmla="*/ 1997869 h 5453063"/>
                <a:gd name="connsiteX19" fmla="*/ 1823093 w 2270768"/>
                <a:gd name="connsiteY19" fmla="*/ 2105025 h 5453063"/>
                <a:gd name="connsiteX20" fmla="*/ 1983827 w 2270768"/>
                <a:gd name="connsiteY20" fmla="*/ 2416969 h 5453063"/>
                <a:gd name="connsiteX21" fmla="*/ 1976684 w 2270768"/>
                <a:gd name="connsiteY21" fmla="*/ 2782492 h 5453063"/>
                <a:gd name="connsiteX22" fmla="*/ 1856430 w 2270768"/>
                <a:gd name="connsiteY22" fmla="*/ 3167063 h 5453063"/>
                <a:gd name="connsiteX23" fmla="*/ 1774277 w 2270768"/>
                <a:gd name="connsiteY23" fmla="*/ 3626644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20711 w 2270768"/>
                <a:gd name="connsiteY11" fmla="*/ 1999061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17139 w 2270768"/>
                <a:gd name="connsiteY18" fmla="*/ 1997869 h 5453063"/>
                <a:gd name="connsiteX19" fmla="*/ 1823093 w 2270768"/>
                <a:gd name="connsiteY19" fmla="*/ 2105025 h 5453063"/>
                <a:gd name="connsiteX20" fmla="*/ 1983827 w 2270768"/>
                <a:gd name="connsiteY20" fmla="*/ 2416969 h 5453063"/>
                <a:gd name="connsiteX21" fmla="*/ 1976684 w 2270768"/>
                <a:gd name="connsiteY21" fmla="*/ 2782492 h 5453063"/>
                <a:gd name="connsiteX22" fmla="*/ 1856430 w 2270768"/>
                <a:gd name="connsiteY22" fmla="*/ 3167063 h 5453063"/>
                <a:gd name="connsiteX23" fmla="*/ 1775468 w 2270768"/>
                <a:gd name="connsiteY23" fmla="*/ 3673078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20711 w 2270768"/>
                <a:gd name="connsiteY11" fmla="*/ 1999061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17139 w 2270768"/>
                <a:gd name="connsiteY18" fmla="*/ 1997869 h 5453063"/>
                <a:gd name="connsiteX19" fmla="*/ 1823093 w 2270768"/>
                <a:gd name="connsiteY19" fmla="*/ 2105025 h 5453063"/>
                <a:gd name="connsiteX20" fmla="*/ 1983827 w 2270768"/>
                <a:gd name="connsiteY20" fmla="*/ 2416969 h 5453063"/>
                <a:gd name="connsiteX21" fmla="*/ 1976684 w 2270768"/>
                <a:gd name="connsiteY21" fmla="*/ 2782492 h 5453063"/>
                <a:gd name="connsiteX22" fmla="*/ 1856430 w 2270768"/>
                <a:gd name="connsiteY22" fmla="*/ 3167063 h 5453063"/>
                <a:gd name="connsiteX23" fmla="*/ 1775468 w 2270768"/>
                <a:gd name="connsiteY23" fmla="*/ 3673078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20711 w 2270768"/>
                <a:gd name="connsiteY11" fmla="*/ 1999061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17139 w 2270768"/>
                <a:gd name="connsiteY18" fmla="*/ 1997869 h 5453063"/>
                <a:gd name="connsiteX19" fmla="*/ 1823093 w 2270768"/>
                <a:gd name="connsiteY19" fmla="*/ 2105025 h 5453063"/>
                <a:gd name="connsiteX20" fmla="*/ 1983827 w 2270768"/>
                <a:gd name="connsiteY20" fmla="*/ 2416969 h 5453063"/>
                <a:gd name="connsiteX21" fmla="*/ 1976684 w 2270768"/>
                <a:gd name="connsiteY21" fmla="*/ 2782492 h 5453063"/>
                <a:gd name="connsiteX22" fmla="*/ 1856430 w 2270768"/>
                <a:gd name="connsiteY22" fmla="*/ 3167063 h 5453063"/>
                <a:gd name="connsiteX23" fmla="*/ 1775468 w 2270768"/>
                <a:gd name="connsiteY23" fmla="*/ 3673078 h 5453063"/>
                <a:gd name="connsiteX24" fmla="*/ 1477811 w 2270768"/>
                <a:gd name="connsiteY24" fmla="*/ 4510088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20711 w 2270768"/>
                <a:gd name="connsiteY11" fmla="*/ 1999061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17139 w 2270768"/>
                <a:gd name="connsiteY18" fmla="*/ 1997869 h 5453063"/>
                <a:gd name="connsiteX19" fmla="*/ 1823093 w 2270768"/>
                <a:gd name="connsiteY19" fmla="*/ 2105025 h 5453063"/>
                <a:gd name="connsiteX20" fmla="*/ 1983827 w 2270768"/>
                <a:gd name="connsiteY20" fmla="*/ 2416969 h 5453063"/>
                <a:gd name="connsiteX21" fmla="*/ 1976684 w 2270768"/>
                <a:gd name="connsiteY21" fmla="*/ 2782492 h 5453063"/>
                <a:gd name="connsiteX22" fmla="*/ 1856430 w 2270768"/>
                <a:gd name="connsiteY22" fmla="*/ 3167063 h 5453063"/>
                <a:gd name="connsiteX23" fmla="*/ 1775468 w 2270768"/>
                <a:gd name="connsiteY23" fmla="*/ 3673078 h 5453063"/>
                <a:gd name="connsiteX24" fmla="*/ 1477811 w 2270768"/>
                <a:gd name="connsiteY24" fmla="*/ 4510088 h 5453063"/>
                <a:gd name="connsiteX25" fmla="*/ 1389705 w 2270768"/>
                <a:gd name="connsiteY25" fmla="*/ 4826794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20711 w 2270768"/>
                <a:gd name="connsiteY11" fmla="*/ 1999061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17139 w 2270768"/>
                <a:gd name="connsiteY18" fmla="*/ 1997869 h 5453063"/>
                <a:gd name="connsiteX19" fmla="*/ 1823093 w 2270768"/>
                <a:gd name="connsiteY19" fmla="*/ 2105025 h 5453063"/>
                <a:gd name="connsiteX20" fmla="*/ 1983827 w 2270768"/>
                <a:gd name="connsiteY20" fmla="*/ 2416969 h 5453063"/>
                <a:gd name="connsiteX21" fmla="*/ 1976684 w 2270768"/>
                <a:gd name="connsiteY21" fmla="*/ 2782492 h 5453063"/>
                <a:gd name="connsiteX22" fmla="*/ 1856430 w 2270768"/>
                <a:gd name="connsiteY22" fmla="*/ 3167063 h 5453063"/>
                <a:gd name="connsiteX23" fmla="*/ 1775468 w 2270768"/>
                <a:gd name="connsiteY23" fmla="*/ 3673078 h 5453063"/>
                <a:gd name="connsiteX24" fmla="*/ 1477811 w 2270768"/>
                <a:gd name="connsiteY24" fmla="*/ 4510088 h 5453063"/>
                <a:gd name="connsiteX25" fmla="*/ 1389705 w 2270768"/>
                <a:gd name="connsiteY25" fmla="*/ 4826794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20711 w 2270768"/>
                <a:gd name="connsiteY11" fmla="*/ 1999061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17139 w 2270768"/>
                <a:gd name="connsiteY18" fmla="*/ 1997869 h 5453063"/>
                <a:gd name="connsiteX19" fmla="*/ 1823093 w 2270768"/>
                <a:gd name="connsiteY19" fmla="*/ 2105025 h 5453063"/>
                <a:gd name="connsiteX20" fmla="*/ 1983827 w 2270768"/>
                <a:gd name="connsiteY20" fmla="*/ 2416969 h 5453063"/>
                <a:gd name="connsiteX21" fmla="*/ 1976684 w 2270768"/>
                <a:gd name="connsiteY21" fmla="*/ 2782492 h 5453063"/>
                <a:gd name="connsiteX22" fmla="*/ 1856430 w 2270768"/>
                <a:gd name="connsiteY22" fmla="*/ 3167063 h 5453063"/>
                <a:gd name="connsiteX23" fmla="*/ 1775468 w 2270768"/>
                <a:gd name="connsiteY23" fmla="*/ 3673078 h 5453063"/>
                <a:gd name="connsiteX24" fmla="*/ 1477811 w 2270768"/>
                <a:gd name="connsiteY24" fmla="*/ 4510088 h 5453063"/>
                <a:gd name="connsiteX25" fmla="*/ 1389705 w 2270768"/>
                <a:gd name="connsiteY25" fmla="*/ 4826794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3795 w 2270768"/>
                <a:gd name="connsiteY28" fmla="*/ 526375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20711 w 2270768"/>
                <a:gd name="connsiteY11" fmla="*/ 1999061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17139 w 2270768"/>
                <a:gd name="connsiteY18" fmla="*/ 1997869 h 5453063"/>
                <a:gd name="connsiteX19" fmla="*/ 1823093 w 2270768"/>
                <a:gd name="connsiteY19" fmla="*/ 2105025 h 5453063"/>
                <a:gd name="connsiteX20" fmla="*/ 1983827 w 2270768"/>
                <a:gd name="connsiteY20" fmla="*/ 2416969 h 5453063"/>
                <a:gd name="connsiteX21" fmla="*/ 1976684 w 2270768"/>
                <a:gd name="connsiteY21" fmla="*/ 2782492 h 5453063"/>
                <a:gd name="connsiteX22" fmla="*/ 1856430 w 2270768"/>
                <a:gd name="connsiteY22" fmla="*/ 3167063 h 5453063"/>
                <a:gd name="connsiteX23" fmla="*/ 1775468 w 2270768"/>
                <a:gd name="connsiteY23" fmla="*/ 3673078 h 5453063"/>
                <a:gd name="connsiteX24" fmla="*/ 1477811 w 2270768"/>
                <a:gd name="connsiteY24" fmla="*/ 4510088 h 5453063"/>
                <a:gd name="connsiteX25" fmla="*/ 1389705 w 2270768"/>
                <a:gd name="connsiteY25" fmla="*/ 4826794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3795 w 2270768"/>
                <a:gd name="connsiteY28" fmla="*/ 5263753 h 5453063"/>
                <a:gd name="connsiteX29" fmla="*/ 1642118 w 2270768"/>
                <a:gd name="connsiteY29" fmla="*/ 5262563 h 5453063"/>
                <a:gd name="connsiteX30" fmla="*/ 1395658 w 2270768"/>
                <a:gd name="connsiteY30" fmla="*/ 5138737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20711 w 2270768"/>
                <a:gd name="connsiteY11" fmla="*/ 1999061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17139 w 2270768"/>
                <a:gd name="connsiteY18" fmla="*/ 1997869 h 5453063"/>
                <a:gd name="connsiteX19" fmla="*/ 1823093 w 2270768"/>
                <a:gd name="connsiteY19" fmla="*/ 2105025 h 5453063"/>
                <a:gd name="connsiteX20" fmla="*/ 1983827 w 2270768"/>
                <a:gd name="connsiteY20" fmla="*/ 2416969 h 5453063"/>
                <a:gd name="connsiteX21" fmla="*/ 1976684 w 2270768"/>
                <a:gd name="connsiteY21" fmla="*/ 2782492 h 5453063"/>
                <a:gd name="connsiteX22" fmla="*/ 1856430 w 2270768"/>
                <a:gd name="connsiteY22" fmla="*/ 3167063 h 5453063"/>
                <a:gd name="connsiteX23" fmla="*/ 1775468 w 2270768"/>
                <a:gd name="connsiteY23" fmla="*/ 3673078 h 5453063"/>
                <a:gd name="connsiteX24" fmla="*/ 1477811 w 2270768"/>
                <a:gd name="connsiteY24" fmla="*/ 4510088 h 5453063"/>
                <a:gd name="connsiteX25" fmla="*/ 1389705 w 2270768"/>
                <a:gd name="connsiteY25" fmla="*/ 4826794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3795 w 2270768"/>
                <a:gd name="connsiteY28" fmla="*/ 5263753 h 5453063"/>
                <a:gd name="connsiteX29" fmla="*/ 1642118 w 2270768"/>
                <a:gd name="connsiteY29" fmla="*/ 5262563 h 5453063"/>
                <a:gd name="connsiteX30" fmla="*/ 1395658 w 2270768"/>
                <a:gd name="connsiteY30" fmla="*/ 5138737 h 5453063"/>
                <a:gd name="connsiteX31" fmla="*/ 1332555 w 2270768"/>
                <a:gd name="connsiteY31" fmla="*/ 5167313 h 5453063"/>
                <a:gd name="connsiteX32" fmla="*/ 1232543 w 2270768"/>
                <a:gd name="connsiteY32" fmla="*/ 5120879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20711 w 2270768"/>
                <a:gd name="connsiteY11" fmla="*/ 1999061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17139 w 2270768"/>
                <a:gd name="connsiteY18" fmla="*/ 1997869 h 5453063"/>
                <a:gd name="connsiteX19" fmla="*/ 1823093 w 2270768"/>
                <a:gd name="connsiteY19" fmla="*/ 2105025 h 5453063"/>
                <a:gd name="connsiteX20" fmla="*/ 1983827 w 2270768"/>
                <a:gd name="connsiteY20" fmla="*/ 2416969 h 5453063"/>
                <a:gd name="connsiteX21" fmla="*/ 1976684 w 2270768"/>
                <a:gd name="connsiteY21" fmla="*/ 2782492 h 5453063"/>
                <a:gd name="connsiteX22" fmla="*/ 1856430 w 2270768"/>
                <a:gd name="connsiteY22" fmla="*/ 3167063 h 5453063"/>
                <a:gd name="connsiteX23" fmla="*/ 1775468 w 2270768"/>
                <a:gd name="connsiteY23" fmla="*/ 3673078 h 5453063"/>
                <a:gd name="connsiteX24" fmla="*/ 1477811 w 2270768"/>
                <a:gd name="connsiteY24" fmla="*/ 4510088 h 5453063"/>
                <a:gd name="connsiteX25" fmla="*/ 1389705 w 2270768"/>
                <a:gd name="connsiteY25" fmla="*/ 4826794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3795 w 2270768"/>
                <a:gd name="connsiteY28" fmla="*/ 5263753 h 5453063"/>
                <a:gd name="connsiteX29" fmla="*/ 1642118 w 2270768"/>
                <a:gd name="connsiteY29" fmla="*/ 5262563 h 5453063"/>
                <a:gd name="connsiteX30" fmla="*/ 1395658 w 2270768"/>
                <a:gd name="connsiteY30" fmla="*/ 5138737 h 5453063"/>
                <a:gd name="connsiteX31" fmla="*/ 1332555 w 2270768"/>
                <a:gd name="connsiteY31" fmla="*/ 5167313 h 5453063"/>
                <a:gd name="connsiteX32" fmla="*/ 1232543 w 2270768"/>
                <a:gd name="connsiteY32" fmla="*/ 5120879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20711 w 2270768"/>
                <a:gd name="connsiteY11" fmla="*/ 1999061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17139 w 2270768"/>
                <a:gd name="connsiteY18" fmla="*/ 1997869 h 5453063"/>
                <a:gd name="connsiteX19" fmla="*/ 1823093 w 2270768"/>
                <a:gd name="connsiteY19" fmla="*/ 2105025 h 5453063"/>
                <a:gd name="connsiteX20" fmla="*/ 1983827 w 2270768"/>
                <a:gd name="connsiteY20" fmla="*/ 2416969 h 5453063"/>
                <a:gd name="connsiteX21" fmla="*/ 1976684 w 2270768"/>
                <a:gd name="connsiteY21" fmla="*/ 2782492 h 5453063"/>
                <a:gd name="connsiteX22" fmla="*/ 1856430 w 2270768"/>
                <a:gd name="connsiteY22" fmla="*/ 3167063 h 5453063"/>
                <a:gd name="connsiteX23" fmla="*/ 1775468 w 2270768"/>
                <a:gd name="connsiteY23" fmla="*/ 3673078 h 5453063"/>
                <a:gd name="connsiteX24" fmla="*/ 1477811 w 2270768"/>
                <a:gd name="connsiteY24" fmla="*/ 4510088 h 5453063"/>
                <a:gd name="connsiteX25" fmla="*/ 1389705 w 2270768"/>
                <a:gd name="connsiteY25" fmla="*/ 4826794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3795 w 2270768"/>
                <a:gd name="connsiteY28" fmla="*/ 5263753 h 5453063"/>
                <a:gd name="connsiteX29" fmla="*/ 1642118 w 2270768"/>
                <a:gd name="connsiteY29" fmla="*/ 5262563 h 5453063"/>
                <a:gd name="connsiteX30" fmla="*/ 1395658 w 2270768"/>
                <a:gd name="connsiteY30" fmla="*/ 5138737 h 5453063"/>
                <a:gd name="connsiteX31" fmla="*/ 1332555 w 2270768"/>
                <a:gd name="connsiteY31" fmla="*/ 5167313 h 5453063"/>
                <a:gd name="connsiteX32" fmla="*/ 1232543 w 2270768"/>
                <a:gd name="connsiteY32" fmla="*/ 5120879 h 5453063"/>
                <a:gd name="connsiteX33" fmla="*/ 1221827 w 2270768"/>
                <a:gd name="connsiteY33" fmla="*/ 5212557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20711 w 2270768"/>
                <a:gd name="connsiteY11" fmla="*/ 1999061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17139 w 2270768"/>
                <a:gd name="connsiteY18" fmla="*/ 1997869 h 5453063"/>
                <a:gd name="connsiteX19" fmla="*/ 1823093 w 2270768"/>
                <a:gd name="connsiteY19" fmla="*/ 2105025 h 5453063"/>
                <a:gd name="connsiteX20" fmla="*/ 1983827 w 2270768"/>
                <a:gd name="connsiteY20" fmla="*/ 2416969 h 5453063"/>
                <a:gd name="connsiteX21" fmla="*/ 1976684 w 2270768"/>
                <a:gd name="connsiteY21" fmla="*/ 2782492 h 5453063"/>
                <a:gd name="connsiteX22" fmla="*/ 1856430 w 2270768"/>
                <a:gd name="connsiteY22" fmla="*/ 3167063 h 5453063"/>
                <a:gd name="connsiteX23" fmla="*/ 1775468 w 2270768"/>
                <a:gd name="connsiteY23" fmla="*/ 3673078 h 5453063"/>
                <a:gd name="connsiteX24" fmla="*/ 1477811 w 2270768"/>
                <a:gd name="connsiteY24" fmla="*/ 4510088 h 5453063"/>
                <a:gd name="connsiteX25" fmla="*/ 1389705 w 2270768"/>
                <a:gd name="connsiteY25" fmla="*/ 4826794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3795 w 2270768"/>
                <a:gd name="connsiteY28" fmla="*/ 5263753 h 5453063"/>
                <a:gd name="connsiteX29" fmla="*/ 1642118 w 2270768"/>
                <a:gd name="connsiteY29" fmla="*/ 5262563 h 5453063"/>
                <a:gd name="connsiteX30" fmla="*/ 1395658 w 2270768"/>
                <a:gd name="connsiteY30" fmla="*/ 5138737 h 5453063"/>
                <a:gd name="connsiteX31" fmla="*/ 1332555 w 2270768"/>
                <a:gd name="connsiteY31" fmla="*/ 5167313 h 5453063"/>
                <a:gd name="connsiteX32" fmla="*/ 1213493 w 2270768"/>
                <a:gd name="connsiteY32" fmla="*/ 5082779 h 5453063"/>
                <a:gd name="connsiteX33" fmla="*/ 1221827 w 2270768"/>
                <a:gd name="connsiteY33" fmla="*/ 5212557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20711 w 2270768"/>
                <a:gd name="connsiteY11" fmla="*/ 1999061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17139 w 2270768"/>
                <a:gd name="connsiteY18" fmla="*/ 1997869 h 5453063"/>
                <a:gd name="connsiteX19" fmla="*/ 1823093 w 2270768"/>
                <a:gd name="connsiteY19" fmla="*/ 2105025 h 5453063"/>
                <a:gd name="connsiteX20" fmla="*/ 1983827 w 2270768"/>
                <a:gd name="connsiteY20" fmla="*/ 2416969 h 5453063"/>
                <a:gd name="connsiteX21" fmla="*/ 1976684 w 2270768"/>
                <a:gd name="connsiteY21" fmla="*/ 2782492 h 5453063"/>
                <a:gd name="connsiteX22" fmla="*/ 1856430 w 2270768"/>
                <a:gd name="connsiteY22" fmla="*/ 3167063 h 5453063"/>
                <a:gd name="connsiteX23" fmla="*/ 1775468 w 2270768"/>
                <a:gd name="connsiteY23" fmla="*/ 3673078 h 5453063"/>
                <a:gd name="connsiteX24" fmla="*/ 1477811 w 2270768"/>
                <a:gd name="connsiteY24" fmla="*/ 4510088 h 5453063"/>
                <a:gd name="connsiteX25" fmla="*/ 1389705 w 2270768"/>
                <a:gd name="connsiteY25" fmla="*/ 4826794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3795 w 2270768"/>
                <a:gd name="connsiteY28" fmla="*/ 5263753 h 5453063"/>
                <a:gd name="connsiteX29" fmla="*/ 1642118 w 2270768"/>
                <a:gd name="connsiteY29" fmla="*/ 5262563 h 5453063"/>
                <a:gd name="connsiteX30" fmla="*/ 1395658 w 2270768"/>
                <a:gd name="connsiteY30" fmla="*/ 5138737 h 5453063"/>
                <a:gd name="connsiteX31" fmla="*/ 1332555 w 2270768"/>
                <a:gd name="connsiteY31" fmla="*/ 5167313 h 5453063"/>
                <a:gd name="connsiteX32" fmla="*/ 1213493 w 2270768"/>
                <a:gd name="connsiteY32" fmla="*/ 5082779 h 5453063"/>
                <a:gd name="connsiteX33" fmla="*/ 1224208 w 2270768"/>
                <a:gd name="connsiteY33" fmla="*/ 5239942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20711 w 2270768"/>
                <a:gd name="connsiteY11" fmla="*/ 1999061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17139 w 2270768"/>
                <a:gd name="connsiteY18" fmla="*/ 1997869 h 5453063"/>
                <a:gd name="connsiteX19" fmla="*/ 1823093 w 2270768"/>
                <a:gd name="connsiteY19" fmla="*/ 2105025 h 5453063"/>
                <a:gd name="connsiteX20" fmla="*/ 1983827 w 2270768"/>
                <a:gd name="connsiteY20" fmla="*/ 2416969 h 5453063"/>
                <a:gd name="connsiteX21" fmla="*/ 1976684 w 2270768"/>
                <a:gd name="connsiteY21" fmla="*/ 2782492 h 5453063"/>
                <a:gd name="connsiteX22" fmla="*/ 1856430 w 2270768"/>
                <a:gd name="connsiteY22" fmla="*/ 3167063 h 5453063"/>
                <a:gd name="connsiteX23" fmla="*/ 1775468 w 2270768"/>
                <a:gd name="connsiteY23" fmla="*/ 3673078 h 5453063"/>
                <a:gd name="connsiteX24" fmla="*/ 1477811 w 2270768"/>
                <a:gd name="connsiteY24" fmla="*/ 4510088 h 5453063"/>
                <a:gd name="connsiteX25" fmla="*/ 1389705 w 2270768"/>
                <a:gd name="connsiteY25" fmla="*/ 4826794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3795 w 2270768"/>
                <a:gd name="connsiteY28" fmla="*/ 5263753 h 5453063"/>
                <a:gd name="connsiteX29" fmla="*/ 1642118 w 2270768"/>
                <a:gd name="connsiteY29" fmla="*/ 5262563 h 5453063"/>
                <a:gd name="connsiteX30" fmla="*/ 1395658 w 2270768"/>
                <a:gd name="connsiteY30" fmla="*/ 5138737 h 5453063"/>
                <a:gd name="connsiteX31" fmla="*/ 1332555 w 2270768"/>
                <a:gd name="connsiteY31" fmla="*/ 5167313 h 5453063"/>
                <a:gd name="connsiteX32" fmla="*/ 1213493 w 2270768"/>
                <a:gd name="connsiteY32" fmla="*/ 5082779 h 5453063"/>
                <a:gd name="connsiteX33" fmla="*/ 1224208 w 2270768"/>
                <a:gd name="connsiteY33" fmla="*/ 5239942 h 5453063"/>
                <a:gd name="connsiteX34" fmla="*/ 1099193 w 2270768"/>
                <a:gd name="connsiteY34" fmla="*/ 5453063 h 5453063"/>
                <a:gd name="connsiteX35" fmla="*/ 1022993 w 2270768"/>
                <a:gd name="connsiteY35" fmla="*/ 5406629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20711 w 2270768"/>
                <a:gd name="connsiteY11" fmla="*/ 1999061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17139 w 2270768"/>
                <a:gd name="connsiteY18" fmla="*/ 1997869 h 5453063"/>
                <a:gd name="connsiteX19" fmla="*/ 1823093 w 2270768"/>
                <a:gd name="connsiteY19" fmla="*/ 2105025 h 5453063"/>
                <a:gd name="connsiteX20" fmla="*/ 1983827 w 2270768"/>
                <a:gd name="connsiteY20" fmla="*/ 2416969 h 5453063"/>
                <a:gd name="connsiteX21" fmla="*/ 1976684 w 2270768"/>
                <a:gd name="connsiteY21" fmla="*/ 2782492 h 5453063"/>
                <a:gd name="connsiteX22" fmla="*/ 1856430 w 2270768"/>
                <a:gd name="connsiteY22" fmla="*/ 3167063 h 5453063"/>
                <a:gd name="connsiteX23" fmla="*/ 1775468 w 2270768"/>
                <a:gd name="connsiteY23" fmla="*/ 3673078 h 5453063"/>
                <a:gd name="connsiteX24" fmla="*/ 1477811 w 2270768"/>
                <a:gd name="connsiteY24" fmla="*/ 4510088 h 5453063"/>
                <a:gd name="connsiteX25" fmla="*/ 1389705 w 2270768"/>
                <a:gd name="connsiteY25" fmla="*/ 4826794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3795 w 2270768"/>
                <a:gd name="connsiteY28" fmla="*/ 5263753 h 5453063"/>
                <a:gd name="connsiteX29" fmla="*/ 1642118 w 2270768"/>
                <a:gd name="connsiteY29" fmla="*/ 5262563 h 5453063"/>
                <a:gd name="connsiteX30" fmla="*/ 1395658 w 2270768"/>
                <a:gd name="connsiteY30" fmla="*/ 5138737 h 5453063"/>
                <a:gd name="connsiteX31" fmla="*/ 1332555 w 2270768"/>
                <a:gd name="connsiteY31" fmla="*/ 5167313 h 5453063"/>
                <a:gd name="connsiteX32" fmla="*/ 1213493 w 2270768"/>
                <a:gd name="connsiteY32" fmla="*/ 5082779 h 5453063"/>
                <a:gd name="connsiteX33" fmla="*/ 1224208 w 2270768"/>
                <a:gd name="connsiteY33" fmla="*/ 5239942 h 5453063"/>
                <a:gd name="connsiteX34" fmla="*/ 1099193 w 2270768"/>
                <a:gd name="connsiteY34" fmla="*/ 5453063 h 5453063"/>
                <a:gd name="connsiteX35" fmla="*/ 1022993 w 2270768"/>
                <a:gd name="connsiteY35" fmla="*/ 5406629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20711 w 2270768"/>
                <a:gd name="connsiteY11" fmla="*/ 1999061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17139 w 2270768"/>
                <a:gd name="connsiteY18" fmla="*/ 1997869 h 5453063"/>
                <a:gd name="connsiteX19" fmla="*/ 1823093 w 2270768"/>
                <a:gd name="connsiteY19" fmla="*/ 2105025 h 5453063"/>
                <a:gd name="connsiteX20" fmla="*/ 1983827 w 2270768"/>
                <a:gd name="connsiteY20" fmla="*/ 2416969 h 5453063"/>
                <a:gd name="connsiteX21" fmla="*/ 1976684 w 2270768"/>
                <a:gd name="connsiteY21" fmla="*/ 2782492 h 5453063"/>
                <a:gd name="connsiteX22" fmla="*/ 1856430 w 2270768"/>
                <a:gd name="connsiteY22" fmla="*/ 3167063 h 5453063"/>
                <a:gd name="connsiteX23" fmla="*/ 1775468 w 2270768"/>
                <a:gd name="connsiteY23" fmla="*/ 3673078 h 5453063"/>
                <a:gd name="connsiteX24" fmla="*/ 1477811 w 2270768"/>
                <a:gd name="connsiteY24" fmla="*/ 4510088 h 5453063"/>
                <a:gd name="connsiteX25" fmla="*/ 1389705 w 2270768"/>
                <a:gd name="connsiteY25" fmla="*/ 4826794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3795 w 2270768"/>
                <a:gd name="connsiteY28" fmla="*/ 5263753 h 5453063"/>
                <a:gd name="connsiteX29" fmla="*/ 1642118 w 2270768"/>
                <a:gd name="connsiteY29" fmla="*/ 5262563 h 5453063"/>
                <a:gd name="connsiteX30" fmla="*/ 1395658 w 2270768"/>
                <a:gd name="connsiteY30" fmla="*/ 5138737 h 5453063"/>
                <a:gd name="connsiteX31" fmla="*/ 1332555 w 2270768"/>
                <a:gd name="connsiteY31" fmla="*/ 5167313 h 5453063"/>
                <a:gd name="connsiteX32" fmla="*/ 1213493 w 2270768"/>
                <a:gd name="connsiteY32" fmla="*/ 5082779 h 5453063"/>
                <a:gd name="connsiteX33" fmla="*/ 1224208 w 2270768"/>
                <a:gd name="connsiteY33" fmla="*/ 5239942 h 5453063"/>
                <a:gd name="connsiteX34" fmla="*/ 1099193 w 2270768"/>
                <a:gd name="connsiteY34" fmla="*/ 5453063 h 5453063"/>
                <a:gd name="connsiteX35" fmla="*/ 1022993 w 2270768"/>
                <a:gd name="connsiteY35" fmla="*/ 5406629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58736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20711 w 2270768"/>
                <a:gd name="connsiteY11" fmla="*/ 1999061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17139 w 2270768"/>
                <a:gd name="connsiteY18" fmla="*/ 1997869 h 5453063"/>
                <a:gd name="connsiteX19" fmla="*/ 1823093 w 2270768"/>
                <a:gd name="connsiteY19" fmla="*/ 2105025 h 5453063"/>
                <a:gd name="connsiteX20" fmla="*/ 1983827 w 2270768"/>
                <a:gd name="connsiteY20" fmla="*/ 2416969 h 5453063"/>
                <a:gd name="connsiteX21" fmla="*/ 1976684 w 2270768"/>
                <a:gd name="connsiteY21" fmla="*/ 2782492 h 5453063"/>
                <a:gd name="connsiteX22" fmla="*/ 1856430 w 2270768"/>
                <a:gd name="connsiteY22" fmla="*/ 3167063 h 5453063"/>
                <a:gd name="connsiteX23" fmla="*/ 1775468 w 2270768"/>
                <a:gd name="connsiteY23" fmla="*/ 3673078 h 5453063"/>
                <a:gd name="connsiteX24" fmla="*/ 1477811 w 2270768"/>
                <a:gd name="connsiteY24" fmla="*/ 4510088 h 5453063"/>
                <a:gd name="connsiteX25" fmla="*/ 1389705 w 2270768"/>
                <a:gd name="connsiteY25" fmla="*/ 4826794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3795 w 2270768"/>
                <a:gd name="connsiteY28" fmla="*/ 5263753 h 5453063"/>
                <a:gd name="connsiteX29" fmla="*/ 1642118 w 2270768"/>
                <a:gd name="connsiteY29" fmla="*/ 5262563 h 5453063"/>
                <a:gd name="connsiteX30" fmla="*/ 1395658 w 2270768"/>
                <a:gd name="connsiteY30" fmla="*/ 5138737 h 5453063"/>
                <a:gd name="connsiteX31" fmla="*/ 1332555 w 2270768"/>
                <a:gd name="connsiteY31" fmla="*/ 5167313 h 5453063"/>
                <a:gd name="connsiteX32" fmla="*/ 1213493 w 2270768"/>
                <a:gd name="connsiteY32" fmla="*/ 5082779 h 5453063"/>
                <a:gd name="connsiteX33" fmla="*/ 1224208 w 2270768"/>
                <a:gd name="connsiteY33" fmla="*/ 5239942 h 5453063"/>
                <a:gd name="connsiteX34" fmla="*/ 1099193 w 2270768"/>
                <a:gd name="connsiteY34" fmla="*/ 5453063 h 5453063"/>
                <a:gd name="connsiteX35" fmla="*/ 1022993 w 2270768"/>
                <a:gd name="connsiteY35" fmla="*/ 5406629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58736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20711 w 2270768"/>
                <a:gd name="connsiteY11" fmla="*/ 1999061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17139 w 2270768"/>
                <a:gd name="connsiteY18" fmla="*/ 1997869 h 5453063"/>
                <a:gd name="connsiteX19" fmla="*/ 1823093 w 2270768"/>
                <a:gd name="connsiteY19" fmla="*/ 2105025 h 5453063"/>
                <a:gd name="connsiteX20" fmla="*/ 1983827 w 2270768"/>
                <a:gd name="connsiteY20" fmla="*/ 2416969 h 5453063"/>
                <a:gd name="connsiteX21" fmla="*/ 1976684 w 2270768"/>
                <a:gd name="connsiteY21" fmla="*/ 2782492 h 5453063"/>
                <a:gd name="connsiteX22" fmla="*/ 1856430 w 2270768"/>
                <a:gd name="connsiteY22" fmla="*/ 3167063 h 5453063"/>
                <a:gd name="connsiteX23" fmla="*/ 1775468 w 2270768"/>
                <a:gd name="connsiteY23" fmla="*/ 3673078 h 5453063"/>
                <a:gd name="connsiteX24" fmla="*/ 1477811 w 2270768"/>
                <a:gd name="connsiteY24" fmla="*/ 4510088 h 5453063"/>
                <a:gd name="connsiteX25" fmla="*/ 1389705 w 2270768"/>
                <a:gd name="connsiteY25" fmla="*/ 4826794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3795 w 2270768"/>
                <a:gd name="connsiteY28" fmla="*/ 5263753 h 5453063"/>
                <a:gd name="connsiteX29" fmla="*/ 1642118 w 2270768"/>
                <a:gd name="connsiteY29" fmla="*/ 5262563 h 5453063"/>
                <a:gd name="connsiteX30" fmla="*/ 1395658 w 2270768"/>
                <a:gd name="connsiteY30" fmla="*/ 5138737 h 5453063"/>
                <a:gd name="connsiteX31" fmla="*/ 1332555 w 2270768"/>
                <a:gd name="connsiteY31" fmla="*/ 5167313 h 5453063"/>
                <a:gd name="connsiteX32" fmla="*/ 1213493 w 2270768"/>
                <a:gd name="connsiteY32" fmla="*/ 5082779 h 5453063"/>
                <a:gd name="connsiteX33" fmla="*/ 1224208 w 2270768"/>
                <a:gd name="connsiteY33" fmla="*/ 5239942 h 5453063"/>
                <a:gd name="connsiteX34" fmla="*/ 1099193 w 2270768"/>
                <a:gd name="connsiteY34" fmla="*/ 5453063 h 5453063"/>
                <a:gd name="connsiteX35" fmla="*/ 1022993 w 2270768"/>
                <a:gd name="connsiteY35" fmla="*/ 5406629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58736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</a:cxnLst>
              <a:rect l="l" t="t" r="r" b="b"/>
              <a:pathLst>
                <a:path w="2270768" h="5453063">
                  <a:moveTo>
                    <a:pt x="1356367" y="66675"/>
                  </a:moveTo>
                  <a:lnTo>
                    <a:pt x="1449236" y="196453"/>
                  </a:lnTo>
                  <a:lnTo>
                    <a:pt x="1427806" y="304799"/>
                  </a:lnTo>
                  <a:lnTo>
                    <a:pt x="1508768" y="466725"/>
                  </a:lnTo>
                  <a:cubicBezTo>
                    <a:pt x="1539724" y="652861"/>
                    <a:pt x="1499243" y="660400"/>
                    <a:pt x="1494480" y="757238"/>
                  </a:cubicBezTo>
                  <a:lnTo>
                    <a:pt x="1427805" y="928688"/>
                  </a:lnTo>
                  <a:lnTo>
                    <a:pt x="1589730" y="917973"/>
                  </a:lnTo>
                  <a:cubicBezTo>
                    <a:pt x="1736178" y="1002904"/>
                    <a:pt x="1819521" y="1097360"/>
                    <a:pt x="1938584" y="1183482"/>
                  </a:cubicBezTo>
                  <a:lnTo>
                    <a:pt x="2252909" y="1508522"/>
                  </a:lnTo>
                  <a:lnTo>
                    <a:pt x="2270768" y="1552575"/>
                  </a:lnTo>
                  <a:lnTo>
                    <a:pt x="1961205" y="1871663"/>
                  </a:lnTo>
                  <a:lnTo>
                    <a:pt x="1820711" y="1999061"/>
                  </a:lnTo>
                  <a:lnTo>
                    <a:pt x="1723080" y="1947863"/>
                  </a:lnTo>
                  <a:lnTo>
                    <a:pt x="2030261" y="1552576"/>
                  </a:lnTo>
                  <a:cubicBezTo>
                    <a:pt x="1905245" y="1456532"/>
                    <a:pt x="1813568" y="1347391"/>
                    <a:pt x="1655214" y="1264444"/>
                  </a:cubicBezTo>
                  <a:cubicBezTo>
                    <a:pt x="1654024" y="1319213"/>
                    <a:pt x="1652833" y="1373981"/>
                    <a:pt x="1651643" y="1428750"/>
                  </a:cubicBezTo>
                  <a:cubicBezTo>
                    <a:pt x="1631005" y="1476375"/>
                    <a:pt x="1611558" y="1533525"/>
                    <a:pt x="1573061" y="1571625"/>
                  </a:cubicBezTo>
                  <a:cubicBezTo>
                    <a:pt x="1588142" y="1648222"/>
                    <a:pt x="1586556" y="1739105"/>
                    <a:pt x="1618305" y="1801415"/>
                  </a:cubicBezTo>
                  <a:cubicBezTo>
                    <a:pt x="1655215" y="1909761"/>
                    <a:pt x="1729032" y="1952625"/>
                    <a:pt x="1817139" y="1997869"/>
                  </a:cubicBezTo>
                  <a:lnTo>
                    <a:pt x="1823093" y="2105025"/>
                  </a:lnTo>
                  <a:cubicBezTo>
                    <a:pt x="1876671" y="2209006"/>
                    <a:pt x="1931440" y="2271316"/>
                    <a:pt x="1983827" y="2416969"/>
                  </a:cubicBezTo>
                  <a:cubicBezTo>
                    <a:pt x="2015577" y="2596754"/>
                    <a:pt x="2008038" y="2647951"/>
                    <a:pt x="1976684" y="2782492"/>
                  </a:cubicBezTo>
                  <a:lnTo>
                    <a:pt x="1856430" y="3167063"/>
                  </a:lnTo>
                  <a:cubicBezTo>
                    <a:pt x="1829443" y="3335735"/>
                    <a:pt x="1783405" y="3407965"/>
                    <a:pt x="1775468" y="3673078"/>
                  </a:cubicBezTo>
                  <a:lnTo>
                    <a:pt x="1477811" y="4510088"/>
                  </a:lnTo>
                  <a:lnTo>
                    <a:pt x="1389705" y="4826794"/>
                  </a:lnTo>
                  <a:cubicBezTo>
                    <a:pt x="1454793" y="4939506"/>
                    <a:pt x="1519880" y="5028407"/>
                    <a:pt x="1584968" y="5129213"/>
                  </a:cubicBezTo>
                  <a:lnTo>
                    <a:pt x="1727843" y="5219700"/>
                  </a:lnTo>
                  <a:lnTo>
                    <a:pt x="1733795" y="5263753"/>
                  </a:lnTo>
                  <a:lnTo>
                    <a:pt x="1642118" y="5262563"/>
                  </a:lnTo>
                  <a:lnTo>
                    <a:pt x="1395658" y="5138737"/>
                  </a:lnTo>
                  <a:lnTo>
                    <a:pt x="1332555" y="5167313"/>
                  </a:lnTo>
                  <a:cubicBezTo>
                    <a:pt x="1261118" y="5166123"/>
                    <a:pt x="1246830" y="5098257"/>
                    <a:pt x="1213493" y="5082779"/>
                  </a:cubicBezTo>
                  <a:lnTo>
                    <a:pt x="1224208" y="5239942"/>
                  </a:lnTo>
                  <a:lnTo>
                    <a:pt x="1099193" y="5453063"/>
                  </a:lnTo>
                  <a:cubicBezTo>
                    <a:pt x="1073793" y="5437585"/>
                    <a:pt x="1065061" y="5461398"/>
                    <a:pt x="1022993" y="5406629"/>
                  </a:cubicBezTo>
                  <a:lnTo>
                    <a:pt x="1022993" y="5148263"/>
                  </a:lnTo>
                  <a:lnTo>
                    <a:pt x="1184918" y="4848225"/>
                  </a:lnTo>
                  <a:cubicBezTo>
                    <a:pt x="1209524" y="4597400"/>
                    <a:pt x="1207936" y="4473972"/>
                    <a:pt x="1258736" y="4095750"/>
                  </a:cubicBezTo>
                  <a:cubicBezTo>
                    <a:pt x="1312712" y="3857228"/>
                    <a:pt x="1369068" y="3716338"/>
                    <a:pt x="1424234" y="3526632"/>
                  </a:cubicBezTo>
                  <a:lnTo>
                    <a:pt x="1261118" y="3328988"/>
                  </a:lnTo>
                  <a:lnTo>
                    <a:pt x="1146818" y="2981325"/>
                  </a:lnTo>
                  <a:lnTo>
                    <a:pt x="1089668" y="2671763"/>
                  </a:lnTo>
                  <a:cubicBezTo>
                    <a:pt x="1089271" y="2424112"/>
                    <a:pt x="1115068" y="2281238"/>
                    <a:pt x="1127768" y="2085975"/>
                  </a:cubicBezTo>
                  <a:lnTo>
                    <a:pt x="946793" y="1640681"/>
                  </a:lnTo>
                  <a:lnTo>
                    <a:pt x="859878" y="1462088"/>
                  </a:lnTo>
                  <a:lnTo>
                    <a:pt x="784868" y="2143125"/>
                  </a:lnTo>
                  <a:lnTo>
                    <a:pt x="940839" y="2565797"/>
                  </a:lnTo>
                  <a:lnTo>
                    <a:pt x="981321" y="2778919"/>
                  </a:lnTo>
                  <a:lnTo>
                    <a:pt x="1068236" y="2896791"/>
                  </a:lnTo>
                  <a:cubicBezTo>
                    <a:pt x="1069427" y="2960688"/>
                    <a:pt x="1068236" y="2971007"/>
                    <a:pt x="1069427" y="3034904"/>
                  </a:cubicBezTo>
                  <a:lnTo>
                    <a:pt x="1039662" y="3155156"/>
                  </a:lnTo>
                  <a:lnTo>
                    <a:pt x="808680" y="3183731"/>
                  </a:lnTo>
                  <a:lnTo>
                    <a:pt x="749149" y="3074195"/>
                  </a:lnTo>
                  <a:lnTo>
                    <a:pt x="827730" y="2947988"/>
                  </a:lnTo>
                  <a:lnTo>
                    <a:pt x="903930" y="2957513"/>
                  </a:lnTo>
                  <a:lnTo>
                    <a:pt x="913455" y="2909888"/>
                  </a:lnTo>
                  <a:cubicBezTo>
                    <a:pt x="867815" y="2811860"/>
                    <a:pt x="813840" y="2732882"/>
                    <a:pt x="776534" y="2615804"/>
                  </a:cubicBezTo>
                  <a:cubicBezTo>
                    <a:pt x="734861" y="2455467"/>
                    <a:pt x="676521" y="2335609"/>
                    <a:pt x="626514" y="2195512"/>
                  </a:cubicBezTo>
                  <a:cubicBezTo>
                    <a:pt x="613020" y="1921668"/>
                    <a:pt x="620958" y="1662113"/>
                    <a:pt x="618180" y="1395413"/>
                  </a:cubicBezTo>
                  <a:lnTo>
                    <a:pt x="543171" y="1590675"/>
                  </a:lnTo>
                  <a:cubicBezTo>
                    <a:pt x="501499" y="1627584"/>
                    <a:pt x="490784" y="1651398"/>
                    <a:pt x="397915" y="1710928"/>
                  </a:cubicBezTo>
                  <a:cubicBezTo>
                    <a:pt x="338780" y="1754187"/>
                    <a:pt x="259405" y="1798639"/>
                    <a:pt x="178839" y="1877616"/>
                  </a:cubicBezTo>
                  <a:cubicBezTo>
                    <a:pt x="169711" y="1912144"/>
                    <a:pt x="159194" y="1931392"/>
                    <a:pt x="151455" y="1981200"/>
                  </a:cubicBezTo>
                  <a:cubicBezTo>
                    <a:pt x="143716" y="2031008"/>
                    <a:pt x="138755" y="2111375"/>
                    <a:pt x="132405" y="2176463"/>
                  </a:cubicBezTo>
                  <a:lnTo>
                    <a:pt x="141930" y="2260998"/>
                  </a:lnTo>
                  <a:cubicBezTo>
                    <a:pt x="73668" y="2228851"/>
                    <a:pt x="62555" y="2172891"/>
                    <a:pt x="22868" y="2128838"/>
                  </a:cubicBezTo>
                  <a:cubicBezTo>
                    <a:pt x="15724" y="2034382"/>
                    <a:pt x="-5707" y="1975644"/>
                    <a:pt x="1437" y="1845469"/>
                  </a:cubicBezTo>
                  <a:cubicBezTo>
                    <a:pt x="41918" y="1710531"/>
                    <a:pt x="160980" y="1568451"/>
                    <a:pt x="91924" y="1585913"/>
                  </a:cubicBezTo>
                  <a:cubicBezTo>
                    <a:pt x="90336" y="1477962"/>
                    <a:pt x="181618" y="1422400"/>
                    <a:pt x="230037" y="1345406"/>
                  </a:cubicBezTo>
                  <a:cubicBezTo>
                    <a:pt x="460224" y="1237457"/>
                    <a:pt x="454668" y="1227137"/>
                    <a:pt x="565793" y="1152525"/>
                  </a:cubicBezTo>
                  <a:lnTo>
                    <a:pt x="584843" y="990600"/>
                  </a:lnTo>
                  <a:lnTo>
                    <a:pt x="565793" y="758428"/>
                  </a:lnTo>
                  <a:cubicBezTo>
                    <a:pt x="654692" y="596503"/>
                    <a:pt x="657868" y="517923"/>
                    <a:pt x="694380" y="400051"/>
                  </a:cubicBezTo>
                  <a:cubicBezTo>
                    <a:pt x="754308" y="311151"/>
                    <a:pt x="783280" y="216298"/>
                    <a:pt x="874164" y="133351"/>
                  </a:cubicBezTo>
                  <a:cubicBezTo>
                    <a:pt x="970208" y="41276"/>
                    <a:pt x="1026961" y="28971"/>
                    <a:pt x="1123005" y="0"/>
                  </a:cubicBezTo>
                  <a:cubicBezTo>
                    <a:pt x="1231352" y="25003"/>
                    <a:pt x="1270642" y="38100"/>
                    <a:pt x="1356367" y="66675"/>
                  </a:cubicBezTo>
                  <a:close/>
                </a:path>
              </a:pathLst>
            </a:custGeom>
            <a:solidFill>
              <a:srgbClr val="FFD85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l-PL"/>
            </a:p>
          </p:txBody>
        </p:sp>
        <p:pic>
          <p:nvPicPr>
            <p:cNvPr id="34" name="Obraz 33">
              <a:extLst>
                <a:ext uri="{FF2B5EF4-FFF2-40B4-BE49-F238E27FC236}">
                  <a16:creationId xmlns:a16="http://schemas.microsoft.com/office/drawing/2014/main" id="{55B0123D-6AF8-4D63-8EF9-E574EF187EAA}"/>
                </a:ext>
              </a:extLst>
            </p:cNvPr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623936" y="239180"/>
              <a:ext cx="2490221" cy="6836678"/>
            </a:xfrm>
            <a:prstGeom prst="rect">
              <a:avLst/>
            </a:prstGeom>
          </p:spPr>
        </p:pic>
      </p:grpSp>
      <p:grpSp>
        <p:nvGrpSpPr>
          <p:cNvPr id="35" name="Grupa 34">
            <a:extLst>
              <a:ext uri="{FF2B5EF4-FFF2-40B4-BE49-F238E27FC236}">
                <a16:creationId xmlns:a16="http://schemas.microsoft.com/office/drawing/2014/main" id="{46859E71-7454-41EC-B578-3DEA23E97FDB}"/>
              </a:ext>
            </a:extLst>
          </p:cNvPr>
          <p:cNvGrpSpPr/>
          <p:nvPr/>
        </p:nvGrpSpPr>
        <p:grpSpPr>
          <a:xfrm>
            <a:off x="1191398" y="811624"/>
            <a:ext cx="2327494" cy="6134352"/>
            <a:chOff x="4094956" y="222074"/>
            <a:chExt cx="2551181" cy="6723902"/>
          </a:xfrm>
        </p:grpSpPr>
        <p:sp>
          <p:nvSpPr>
            <p:cNvPr id="36" name="Dowolny kształt: kształt 35">
              <a:extLst>
                <a:ext uri="{FF2B5EF4-FFF2-40B4-BE49-F238E27FC236}">
                  <a16:creationId xmlns:a16="http://schemas.microsoft.com/office/drawing/2014/main" id="{D5D64161-39A0-494C-B04E-37CC0A95FC17}"/>
                </a:ext>
              </a:extLst>
            </p:cNvPr>
            <p:cNvSpPr/>
            <p:nvPr/>
          </p:nvSpPr>
          <p:spPr>
            <a:xfrm>
              <a:off x="4225290" y="524588"/>
              <a:ext cx="2339340" cy="6253401"/>
            </a:xfrm>
            <a:custGeom>
              <a:avLst/>
              <a:gdLst>
                <a:gd name="connsiteX0" fmla="*/ 1093470 w 2339340"/>
                <a:gd name="connsiteY0" fmla="*/ 22860 h 6236970"/>
                <a:gd name="connsiteX1" fmla="*/ 971550 w 2339340"/>
                <a:gd name="connsiteY1" fmla="*/ 68580 h 6236970"/>
                <a:gd name="connsiteX2" fmla="*/ 967740 w 2339340"/>
                <a:gd name="connsiteY2" fmla="*/ 0 h 6236970"/>
                <a:gd name="connsiteX3" fmla="*/ 872490 w 2339340"/>
                <a:gd name="connsiteY3" fmla="*/ 121920 h 6236970"/>
                <a:gd name="connsiteX4" fmla="*/ 849630 w 2339340"/>
                <a:gd name="connsiteY4" fmla="*/ 95250 h 6236970"/>
                <a:gd name="connsiteX5" fmla="*/ 800100 w 2339340"/>
                <a:gd name="connsiteY5" fmla="*/ 320040 h 6236970"/>
                <a:gd name="connsiteX6" fmla="*/ 811530 w 2339340"/>
                <a:gd name="connsiteY6" fmla="*/ 461010 h 6236970"/>
                <a:gd name="connsiteX7" fmla="*/ 754380 w 2339340"/>
                <a:gd name="connsiteY7" fmla="*/ 464820 h 6236970"/>
                <a:gd name="connsiteX8" fmla="*/ 781050 w 2339340"/>
                <a:gd name="connsiteY8" fmla="*/ 548640 h 6236970"/>
                <a:gd name="connsiteX9" fmla="*/ 822960 w 2339340"/>
                <a:gd name="connsiteY9" fmla="*/ 624840 h 6236970"/>
                <a:gd name="connsiteX10" fmla="*/ 887730 w 2339340"/>
                <a:gd name="connsiteY10" fmla="*/ 689610 h 6236970"/>
                <a:gd name="connsiteX11" fmla="*/ 925830 w 2339340"/>
                <a:gd name="connsiteY11" fmla="*/ 769620 h 6236970"/>
                <a:gd name="connsiteX12" fmla="*/ 925830 w 2339340"/>
                <a:gd name="connsiteY12" fmla="*/ 861060 h 6236970"/>
                <a:gd name="connsiteX13" fmla="*/ 803910 w 2339340"/>
                <a:gd name="connsiteY13" fmla="*/ 922020 h 6236970"/>
                <a:gd name="connsiteX14" fmla="*/ 701040 w 2339340"/>
                <a:gd name="connsiteY14" fmla="*/ 948690 h 6236970"/>
                <a:gd name="connsiteX15" fmla="*/ 556260 w 2339340"/>
                <a:gd name="connsiteY15" fmla="*/ 952500 h 6236970"/>
                <a:gd name="connsiteX16" fmla="*/ 403860 w 2339340"/>
                <a:gd name="connsiteY16" fmla="*/ 1002030 h 6236970"/>
                <a:gd name="connsiteX17" fmla="*/ 320040 w 2339340"/>
                <a:gd name="connsiteY17" fmla="*/ 1085850 h 6236970"/>
                <a:gd name="connsiteX18" fmla="*/ 247650 w 2339340"/>
                <a:gd name="connsiteY18" fmla="*/ 1276350 h 6236970"/>
                <a:gd name="connsiteX19" fmla="*/ 163830 w 2339340"/>
                <a:gd name="connsiteY19" fmla="*/ 1569720 h 6236970"/>
                <a:gd name="connsiteX20" fmla="*/ 83820 w 2339340"/>
                <a:gd name="connsiteY20" fmla="*/ 1783080 h 6236970"/>
                <a:gd name="connsiteX21" fmla="*/ 72390 w 2339340"/>
                <a:gd name="connsiteY21" fmla="*/ 1962150 h 6236970"/>
                <a:gd name="connsiteX22" fmla="*/ 0 w 2339340"/>
                <a:gd name="connsiteY22" fmla="*/ 2145030 h 6236970"/>
                <a:gd name="connsiteX23" fmla="*/ 11430 w 2339340"/>
                <a:gd name="connsiteY23" fmla="*/ 2251710 h 6236970"/>
                <a:gd name="connsiteX24" fmla="*/ 106680 w 2339340"/>
                <a:gd name="connsiteY24" fmla="*/ 2426970 h 6236970"/>
                <a:gd name="connsiteX25" fmla="*/ 243840 w 2339340"/>
                <a:gd name="connsiteY25" fmla="*/ 2594610 h 6236970"/>
                <a:gd name="connsiteX26" fmla="*/ 422910 w 2339340"/>
                <a:gd name="connsiteY26" fmla="*/ 2769870 h 6236970"/>
                <a:gd name="connsiteX27" fmla="*/ 609600 w 2339340"/>
                <a:gd name="connsiteY27" fmla="*/ 2929890 h 6236970"/>
                <a:gd name="connsiteX28" fmla="*/ 735330 w 2339340"/>
                <a:gd name="connsiteY28" fmla="*/ 3108960 h 6236970"/>
                <a:gd name="connsiteX29" fmla="*/ 735330 w 2339340"/>
                <a:gd name="connsiteY29" fmla="*/ 2792730 h 6236970"/>
                <a:gd name="connsiteX30" fmla="*/ 647700 w 2339340"/>
                <a:gd name="connsiteY30" fmla="*/ 2731770 h 6236970"/>
                <a:gd name="connsiteX31" fmla="*/ 541020 w 2339340"/>
                <a:gd name="connsiteY31" fmla="*/ 2537460 h 6236970"/>
                <a:gd name="connsiteX32" fmla="*/ 487680 w 2339340"/>
                <a:gd name="connsiteY32" fmla="*/ 2426970 h 6236970"/>
                <a:gd name="connsiteX33" fmla="*/ 293370 w 2339340"/>
                <a:gd name="connsiteY33" fmla="*/ 2205990 h 6236970"/>
                <a:gd name="connsiteX34" fmla="*/ 426720 w 2339340"/>
                <a:gd name="connsiteY34" fmla="*/ 1988820 h 6236970"/>
                <a:gd name="connsiteX35" fmla="*/ 483870 w 2339340"/>
                <a:gd name="connsiteY35" fmla="*/ 1878330 h 6236970"/>
                <a:gd name="connsiteX36" fmla="*/ 544830 w 2339340"/>
                <a:gd name="connsiteY36" fmla="*/ 1642110 h 6236970"/>
                <a:gd name="connsiteX37" fmla="*/ 636270 w 2339340"/>
                <a:gd name="connsiteY37" fmla="*/ 1897380 h 6236970"/>
                <a:gd name="connsiteX38" fmla="*/ 678180 w 2339340"/>
                <a:gd name="connsiteY38" fmla="*/ 2202180 h 6236970"/>
                <a:gd name="connsiteX39" fmla="*/ 689610 w 2339340"/>
                <a:gd name="connsiteY39" fmla="*/ 2487930 h 6236970"/>
                <a:gd name="connsiteX40" fmla="*/ 712470 w 2339340"/>
                <a:gd name="connsiteY40" fmla="*/ 2762250 h 6236970"/>
                <a:gd name="connsiteX41" fmla="*/ 701040 w 2339340"/>
                <a:gd name="connsiteY41" fmla="*/ 3177540 h 6236970"/>
                <a:gd name="connsiteX42" fmla="*/ 643890 w 2339340"/>
                <a:gd name="connsiteY42" fmla="*/ 3783330 h 6236970"/>
                <a:gd name="connsiteX43" fmla="*/ 613410 w 2339340"/>
                <a:gd name="connsiteY43" fmla="*/ 4255770 h 6236970"/>
                <a:gd name="connsiteX44" fmla="*/ 689610 w 2339340"/>
                <a:gd name="connsiteY44" fmla="*/ 4617720 h 6236970"/>
                <a:gd name="connsiteX45" fmla="*/ 803910 w 2339340"/>
                <a:gd name="connsiteY45" fmla="*/ 5215890 h 6236970"/>
                <a:gd name="connsiteX46" fmla="*/ 883920 w 2339340"/>
                <a:gd name="connsiteY46" fmla="*/ 5657850 h 6236970"/>
                <a:gd name="connsiteX47" fmla="*/ 872490 w 2339340"/>
                <a:gd name="connsiteY47" fmla="*/ 5684520 h 6236970"/>
                <a:gd name="connsiteX48" fmla="*/ 693420 w 2339340"/>
                <a:gd name="connsiteY48" fmla="*/ 5894070 h 6236970"/>
                <a:gd name="connsiteX49" fmla="*/ 541020 w 2339340"/>
                <a:gd name="connsiteY49" fmla="*/ 6092190 h 6236970"/>
                <a:gd name="connsiteX50" fmla="*/ 510540 w 2339340"/>
                <a:gd name="connsiteY50" fmla="*/ 6156960 h 6236970"/>
                <a:gd name="connsiteX51" fmla="*/ 701040 w 2339340"/>
                <a:gd name="connsiteY51" fmla="*/ 6092190 h 6236970"/>
                <a:gd name="connsiteX52" fmla="*/ 830580 w 2339340"/>
                <a:gd name="connsiteY52" fmla="*/ 6065520 h 6236970"/>
                <a:gd name="connsiteX53" fmla="*/ 952500 w 2339340"/>
                <a:gd name="connsiteY53" fmla="*/ 5974080 h 6236970"/>
                <a:gd name="connsiteX54" fmla="*/ 963930 w 2339340"/>
                <a:gd name="connsiteY54" fmla="*/ 5871210 h 6236970"/>
                <a:gd name="connsiteX55" fmla="*/ 1108710 w 2339340"/>
                <a:gd name="connsiteY55" fmla="*/ 5817870 h 6236970"/>
                <a:gd name="connsiteX56" fmla="*/ 1108710 w 2339340"/>
                <a:gd name="connsiteY56" fmla="*/ 5791200 h 6236970"/>
                <a:gd name="connsiteX57" fmla="*/ 1032510 w 2339340"/>
                <a:gd name="connsiteY57" fmla="*/ 5634990 h 6236970"/>
                <a:gd name="connsiteX58" fmla="*/ 1043940 w 2339340"/>
                <a:gd name="connsiteY58" fmla="*/ 5280660 h 6236970"/>
                <a:gd name="connsiteX59" fmla="*/ 1074420 w 2339340"/>
                <a:gd name="connsiteY59" fmla="*/ 4888230 h 6236970"/>
                <a:gd name="connsiteX60" fmla="*/ 1002030 w 2339340"/>
                <a:gd name="connsiteY60" fmla="*/ 4423410 h 6236970"/>
                <a:gd name="connsiteX61" fmla="*/ 1066800 w 2339340"/>
                <a:gd name="connsiteY61" fmla="*/ 4130040 h 6236970"/>
                <a:gd name="connsiteX62" fmla="*/ 1116330 w 2339340"/>
                <a:gd name="connsiteY62" fmla="*/ 3775710 h 6236970"/>
                <a:gd name="connsiteX63" fmla="*/ 1165860 w 2339340"/>
                <a:gd name="connsiteY63" fmla="*/ 3375660 h 6236970"/>
                <a:gd name="connsiteX64" fmla="*/ 1238250 w 2339340"/>
                <a:gd name="connsiteY64" fmla="*/ 3882390 h 6236970"/>
                <a:gd name="connsiteX65" fmla="*/ 1280160 w 2339340"/>
                <a:gd name="connsiteY65" fmla="*/ 4366260 h 6236970"/>
                <a:gd name="connsiteX66" fmla="*/ 1310640 w 2339340"/>
                <a:gd name="connsiteY66" fmla="*/ 4533900 h 6236970"/>
                <a:gd name="connsiteX67" fmla="*/ 1272540 w 2339340"/>
                <a:gd name="connsiteY67" fmla="*/ 4838700 h 6236970"/>
                <a:gd name="connsiteX68" fmla="*/ 1242060 w 2339340"/>
                <a:gd name="connsiteY68" fmla="*/ 5059680 h 6236970"/>
                <a:gd name="connsiteX69" fmla="*/ 1276350 w 2339340"/>
                <a:gd name="connsiteY69" fmla="*/ 5288280 h 6236970"/>
                <a:gd name="connsiteX70" fmla="*/ 1333500 w 2339340"/>
                <a:gd name="connsiteY70" fmla="*/ 5494020 h 6236970"/>
                <a:gd name="connsiteX71" fmla="*/ 1314450 w 2339340"/>
                <a:gd name="connsiteY71" fmla="*/ 5615940 h 6236970"/>
                <a:gd name="connsiteX72" fmla="*/ 1264920 w 2339340"/>
                <a:gd name="connsiteY72" fmla="*/ 5795010 h 6236970"/>
                <a:gd name="connsiteX73" fmla="*/ 1264920 w 2339340"/>
                <a:gd name="connsiteY73" fmla="*/ 5901690 h 6236970"/>
                <a:gd name="connsiteX74" fmla="*/ 1424940 w 2339340"/>
                <a:gd name="connsiteY74" fmla="*/ 6236970 h 6236970"/>
                <a:gd name="connsiteX75" fmla="*/ 1565910 w 2339340"/>
                <a:gd name="connsiteY75" fmla="*/ 6065520 h 6236970"/>
                <a:gd name="connsiteX76" fmla="*/ 1604010 w 2339340"/>
                <a:gd name="connsiteY76" fmla="*/ 6012180 h 6236970"/>
                <a:gd name="connsiteX77" fmla="*/ 1524000 w 2339340"/>
                <a:gd name="connsiteY77" fmla="*/ 5844540 h 6236970"/>
                <a:gd name="connsiteX78" fmla="*/ 1466850 w 2339340"/>
                <a:gd name="connsiteY78" fmla="*/ 5718810 h 6236970"/>
                <a:gd name="connsiteX79" fmla="*/ 1440180 w 2339340"/>
                <a:gd name="connsiteY79" fmla="*/ 5638800 h 6236970"/>
                <a:gd name="connsiteX80" fmla="*/ 1546860 w 2339340"/>
                <a:gd name="connsiteY80" fmla="*/ 5078730 h 6236970"/>
                <a:gd name="connsiteX81" fmla="*/ 1600200 w 2339340"/>
                <a:gd name="connsiteY81" fmla="*/ 4507230 h 6236970"/>
                <a:gd name="connsiteX82" fmla="*/ 1684020 w 2339340"/>
                <a:gd name="connsiteY82" fmla="*/ 4027170 h 6236970"/>
                <a:gd name="connsiteX83" fmla="*/ 1703070 w 2339340"/>
                <a:gd name="connsiteY83" fmla="*/ 3688080 h 6236970"/>
                <a:gd name="connsiteX84" fmla="*/ 1645920 w 2339340"/>
                <a:gd name="connsiteY84" fmla="*/ 2884170 h 6236970"/>
                <a:gd name="connsiteX85" fmla="*/ 1630680 w 2339340"/>
                <a:gd name="connsiteY85" fmla="*/ 2868930 h 6236970"/>
                <a:gd name="connsiteX86" fmla="*/ 1607820 w 2339340"/>
                <a:gd name="connsiteY86" fmla="*/ 2750820 h 6236970"/>
                <a:gd name="connsiteX87" fmla="*/ 1584960 w 2339340"/>
                <a:gd name="connsiteY87" fmla="*/ 2423160 h 6236970"/>
                <a:gd name="connsiteX88" fmla="*/ 1584960 w 2339340"/>
                <a:gd name="connsiteY88" fmla="*/ 2072640 h 6236970"/>
                <a:gd name="connsiteX89" fmla="*/ 1619250 w 2339340"/>
                <a:gd name="connsiteY89" fmla="*/ 1771650 h 6236970"/>
                <a:gd name="connsiteX90" fmla="*/ 1691640 w 2339340"/>
                <a:gd name="connsiteY90" fmla="*/ 1501140 h 6236970"/>
                <a:gd name="connsiteX91" fmla="*/ 1954530 w 2339340"/>
                <a:gd name="connsiteY91" fmla="*/ 1924050 h 6236970"/>
                <a:gd name="connsiteX92" fmla="*/ 2045970 w 2339340"/>
                <a:gd name="connsiteY92" fmla="*/ 2045970 h 6236970"/>
                <a:gd name="connsiteX93" fmla="*/ 1840230 w 2339340"/>
                <a:gd name="connsiteY93" fmla="*/ 2358390 h 6236970"/>
                <a:gd name="connsiteX94" fmla="*/ 1729740 w 2339340"/>
                <a:gd name="connsiteY94" fmla="*/ 2545080 h 6236970"/>
                <a:gd name="connsiteX95" fmla="*/ 1672590 w 2339340"/>
                <a:gd name="connsiteY95" fmla="*/ 2674620 h 6236970"/>
                <a:gd name="connsiteX96" fmla="*/ 1604010 w 2339340"/>
                <a:gd name="connsiteY96" fmla="*/ 2754630 h 6236970"/>
                <a:gd name="connsiteX97" fmla="*/ 1634490 w 2339340"/>
                <a:gd name="connsiteY97" fmla="*/ 3040380 h 6236970"/>
                <a:gd name="connsiteX98" fmla="*/ 1729740 w 2339340"/>
                <a:gd name="connsiteY98" fmla="*/ 2891790 h 6236970"/>
                <a:gd name="connsiteX99" fmla="*/ 1927860 w 2339340"/>
                <a:gd name="connsiteY99" fmla="*/ 2689860 h 6236970"/>
                <a:gd name="connsiteX100" fmla="*/ 2065020 w 2339340"/>
                <a:gd name="connsiteY100" fmla="*/ 2548890 h 6236970"/>
                <a:gd name="connsiteX101" fmla="*/ 2202180 w 2339340"/>
                <a:gd name="connsiteY101" fmla="*/ 2339340 h 6236970"/>
                <a:gd name="connsiteX102" fmla="*/ 2339340 w 2339340"/>
                <a:gd name="connsiteY102" fmla="*/ 2049780 h 6236970"/>
                <a:gd name="connsiteX103" fmla="*/ 2293620 w 2339340"/>
                <a:gd name="connsiteY103" fmla="*/ 1958340 h 6236970"/>
                <a:gd name="connsiteX104" fmla="*/ 2232660 w 2339340"/>
                <a:gd name="connsiteY104" fmla="*/ 1752600 h 6236970"/>
                <a:gd name="connsiteX105" fmla="*/ 2175510 w 2339340"/>
                <a:gd name="connsiteY105" fmla="*/ 1565910 h 6236970"/>
                <a:gd name="connsiteX106" fmla="*/ 2065020 w 2339340"/>
                <a:gd name="connsiteY106" fmla="*/ 1352550 h 6236970"/>
                <a:gd name="connsiteX107" fmla="*/ 1958340 w 2339340"/>
                <a:gd name="connsiteY107" fmla="*/ 1169670 h 6236970"/>
                <a:gd name="connsiteX108" fmla="*/ 1878330 w 2339340"/>
                <a:gd name="connsiteY108" fmla="*/ 1043940 h 6236970"/>
                <a:gd name="connsiteX109" fmla="*/ 1752600 w 2339340"/>
                <a:gd name="connsiteY109" fmla="*/ 975360 h 6236970"/>
                <a:gd name="connsiteX110" fmla="*/ 1645920 w 2339340"/>
                <a:gd name="connsiteY110" fmla="*/ 956310 h 6236970"/>
                <a:gd name="connsiteX111" fmla="*/ 1546860 w 2339340"/>
                <a:gd name="connsiteY111" fmla="*/ 922020 h 6236970"/>
                <a:gd name="connsiteX112" fmla="*/ 1276350 w 2339340"/>
                <a:gd name="connsiteY112" fmla="*/ 861060 h 6236970"/>
                <a:gd name="connsiteX113" fmla="*/ 1257300 w 2339340"/>
                <a:gd name="connsiteY113" fmla="*/ 739140 h 6236970"/>
                <a:gd name="connsiteX114" fmla="*/ 1325880 w 2339340"/>
                <a:gd name="connsiteY114" fmla="*/ 594360 h 6236970"/>
                <a:gd name="connsiteX115" fmla="*/ 1363980 w 2339340"/>
                <a:gd name="connsiteY115" fmla="*/ 537210 h 6236970"/>
                <a:gd name="connsiteX116" fmla="*/ 1352550 w 2339340"/>
                <a:gd name="connsiteY116" fmla="*/ 438150 h 6236970"/>
                <a:gd name="connsiteX117" fmla="*/ 1348740 w 2339340"/>
                <a:gd name="connsiteY117" fmla="*/ 308610 h 6236970"/>
                <a:gd name="connsiteX118" fmla="*/ 1306830 w 2339340"/>
                <a:gd name="connsiteY118" fmla="*/ 114300 h 6236970"/>
                <a:gd name="connsiteX119" fmla="*/ 1188720 w 2339340"/>
                <a:gd name="connsiteY119" fmla="*/ 38100 h 6236970"/>
                <a:gd name="connsiteX120" fmla="*/ 1143000 w 2339340"/>
                <a:gd name="connsiteY120" fmla="*/ 11430 h 6236970"/>
                <a:gd name="connsiteX121" fmla="*/ 1093470 w 2339340"/>
                <a:gd name="connsiteY121" fmla="*/ 22860 h 6236970"/>
                <a:gd name="connsiteX0" fmla="*/ 1093470 w 2339340"/>
                <a:gd name="connsiteY0" fmla="*/ 22860 h 6236970"/>
                <a:gd name="connsiteX1" fmla="*/ 971550 w 2339340"/>
                <a:gd name="connsiteY1" fmla="*/ 68580 h 6236970"/>
                <a:gd name="connsiteX2" fmla="*/ 967740 w 2339340"/>
                <a:gd name="connsiteY2" fmla="*/ 0 h 6236970"/>
                <a:gd name="connsiteX3" fmla="*/ 872490 w 2339340"/>
                <a:gd name="connsiteY3" fmla="*/ 121920 h 6236970"/>
                <a:gd name="connsiteX4" fmla="*/ 849630 w 2339340"/>
                <a:gd name="connsiteY4" fmla="*/ 95250 h 6236970"/>
                <a:gd name="connsiteX5" fmla="*/ 800100 w 2339340"/>
                <a:gd name="connsiteY5" fmla="*/ 320040 h 6236970"/>
                <a:gd name="connsiteX6" fmla="*/ 811530 w 2339340"/>
                <a:gd name="connsiteY6" fmla="*/ 461010 h 6236970"/>
                <a:gd name="connsiteX7" fmla="*/ 754380 w 2339340"/>
                <a:gd name="connsiteY7" fmla="*/ 464820 h 6236970"/>
                <a:gd name="connsiteX8" fmla="*/ 781050 w 2339340"/>
                <a:gd name="connsiteY8" fmla="*/ 548640 h 6236970"/>
                <a:gd name="connsiteX9" fmla="*/ 822960 w 2339340"/>
                <a:gd name="connsiteY9" fmla="*/ 624840 h 6236970"/>
                <a:gd name="connsiteX10" fmla="*/ 887730 w 2339340"/>
                <a:gd name="connsiteY10" fmla="*/ 689610 h 6236970"/>
                <a:gd name="connsiteX11" fmla="*/ 925830 w 2339340"/>
                <a:gd name="connsiteY11" fmla="*/ 769620 h 6236970"/>
                <a:gd name="connsiteX12" fmla="*/ 925830 w 2339340"/>
                <a:gd name="connsiteY12" fmla="*/ 861060 h 6236970"/>
                <a:gd name="connsiteX13" fmla="*/ 803910 w 2339340"/>
                <a:gd name="connsiteY13" fmla="*/ 922020 h 6236970"/>
                <a:gd name="connsiteX14" fmla="*/ 701040 w 2339340"/>
                <a:gd name="connsiteY14" fmla="*/ 948690 h 6236970"/>
                <a:gd name="connsiteX15" fmla="*/ 556260 w 2339340"/>
                <a:gd name="connsiteY15" fmla="*/ 952500 h 6236970"/>
                <a:gd name="connsiteX16" fmla="*/ 403860 w 2339340"/>
                <a:gd name="connsiteY16" fmla="*/ 1002030 h 6236970"/>
                <a:gd name="connsiteX17" fmla="*/ 320040 w 2339340"/>
                <a:gd name="connsiteY17" fmla="*/ 1085850 h 6236970"/>
                <a:gd name="connsiteX18" fmla="*/ 247650 w 2339340"/>
                <a:gd name="connsiteY18" fmla="*/ 1276350 h 6236970"/>
                <a:gd name="connsiteX19" fmla="*/ 163830 w 2339340"/>
                <a:gd name="connsiteY19" fmla="*/ 1569720 h 6236970"/>
                <a:gd name="connsiteX20" fmla="*/ 83820 w 2339340"/>
                <a:gd name="connsiteY20" fmla="*/ 1783080 h 6236970"/>
                <a:gd name="connsiteX21" fmla="*/ 72390 w 2339340"/>
                <a:gd name="connsiteY21" fmla="*/ 1962150 h 6236970"/>
                <a:gd name="connsiteX22" fmla="*/ 0 w 2339340"/>
                <a:gd name="connsiteY22" fmla="*/ 2145030 h 6236970"/>
                <a:gd name="connsiteX23" fmla="*/ 11430 w 2339340"/>
                <a:gd name="connsiteY23" fmla="*/ 2251710 h 6236970"/>
                <a:gd name="connsiteX24" fmla="*/ 106680 w 2339340"/>
                <a:gd name="connsiteY24" fmla="*/ 2426970 h 6236970"/>
                <a:gd name="connsiteX25" fmla="*/ 243840 w 2339340"/>
                <a:gd name="connsiteY25" fmla="*/ 2594610 h 6236970"/>
                <a:gd name="connsiteX26" fmla="*/ 422910 w 2339340"/>
                <a:gd name="connsiteY26" fmla="*/ 2769870 h 6236970"/>
                <a:gd name="connsiteX27" fmla="*/ 609600 w 2339340"/>
                <a:gd name="connsiteY27" fmla="*/ 2929890 h 6236970"/>
                <a:gd name="connsiteX28" fmla="*/ 735330 w 2339340"/>
                <a:gd name="connsiteY28" fmla="*/ 3108960 h 6236970"/>
                <a:gd name="connsiteX29" fmla="*/ 709136 w 2339340"/>
                <a:gd name="connsiteY29" fmla="*/ 2771299 h 6236970"/>
                <a:gd name="connsiteX30" fmla="*/ 647700 w 2339340"/>
                <a:gd name="connsiteY30" fmla="*/ 2731770 h 6236970"/>
                <a:gd name="connsiteX31" fmla="*/ 541020 w 2339340"/>
                <a:gd name="connsiteY31" fmla="*/ 2537460 h 6236970"/>
                <a:gd name="connsiteX32" fmla="*/ 487680 w 2339340"/>
                <a:gd name="connsiteY32" fmla="*/ 2426970 h 6236970"/>
                <a:gd name="connsiteX33" fmla="*/ 293370 w 2339340"/>
                <a:gd name="connsiteY33" fmla="*/ 2205990 h 6236970"/>
                <a:gd name="connsiteX34" fmla="*/ 426720 w 2339340"/>
                <a:gd name="connsiteY34" fmla="*/ 1988820 h 6236970"/>
                <a:gd name="connsiteX35" fmla="*/ 483870 w 2339340"/>
                <a:gd name="connsiteY35" fmla="*/ 1878330 h 6236970"/>
                <a:gd name="connsiteX36" fmla="*/ 544830 w 2339340"/>
                <a:gd name="connsiteY36" fmla="*/ 1642110 h 6236970"/>
                <a:gd name="connsiteX37" fmla="*/ 636270 w 2339340"/>
                <a:gd name="connsiteY37" fmla="*/ 1897380 h 6236970"/>
                <a:gd name="connsiteX38" fmla="*/ 678180 w 2339340"/>
                <a:gd name="connsiteY38" fmla="*/ 2202180 h 6236970"/>
                <a:gd name="connsiteX39" fmla="*/ 689610 w 2339340"/>
                <a:gd name="connsiteY39" fmla="*/ 2487930 h 6236970"/>
                <a:gd name="connsiteX40" fmla="*/ 712470 w 2339340"/>
                <a:gd name="connsiteY40" fmla="*/ 2762250 h 6236970"/>
                <a:gd name="connsiteX41" fmla="*/ 701040 w 2339340"/>
                <a:gd name="connsiteY41" fmla="*/ 3177540 h 6236970"/>
                <a:gd name="connsiteX42" fmla="*/ 643890 w 2339340"/>
                <a:gd name="connsiteY42" fmla="*/ 3783330 h 6236970"/>
                <a:gd name="connsiteX43" fmla="*/ 613410 w 2339340"/>
                <a:gd name="connsiteY43" fmla="*/ 4255770 h 6236970"/>
                <a:gd name="connsiteX44" fmla="*/ 689610 w 2339340"/>
                <a:gd name="connsiteY44" fmla="*/ 4617720 h 6236970"/>
                <a:gd name="connsiteX45" fmla="*/ 803910 w 2339340"/>
                <a:gd name="connsiteY45" fmla="*/ 5215890 h 6236970"/>
                <a:gd name="connsiteX46" fmla="*/ 883920 w 2339340"/>
                <a:gd name="connsiteY46" fmla="*/ 5657850 h 6236970"/>
                <a:gd name="connsiteX47" fmla="*/ 872490 w 2339340"/>
                <a:gd name="connsiteY47" fmla="*/ 5684520 h 6236970"/>
                <a:gd name="connsiteX48" fmla="*/ 693420 w 2339340"/>
                <a:gd name="connsiteY48" fmla="*/ 5894070 h 6236970"/>
                <a:gd name="connsiteX49" fmla="*/ 541020 w 2339340"/>
                <a:gd name="connsiteY49" fmla="*/ 6092190 h 6236970"/>
                <a:gd name="connsiteX50" fmla="*/ 510540 w 2339340"/>
                <a:gd name="connsiteY50" fmla="*/ 6156960 h 6236970"/>
                <a:gd name="connsiteX51" fmla="*/ 701040 w 2339340"/>
                <a:gd name="connsiteY51" fmla="*/ 6092190 h 6236970"/>
                <a:gd name="connsiteX52" fmla="*/ 830580 w 2339340"/>
                <a:gd name="connsiteY52" fmla="*/ 6065520 h 6236970"/>
                <a:gd name="connsiteX53" fmla="*/ 952500 w 2339340"/>
                <a:gd name="connsiteY53" fmla="*/ 5974080 h 6236970"/>
                <a:gd name="connsiteX54" fmla="*/ 963930 w 2339340"/>
                <a:gd name="connsiteY54" fmla="*/ 5871210 h 6236970"/>
                <a:gd name="connsiteX55" fmla="*/ 1108710 w 2339340"/>
                <a:gd name="connsiteY55" fmla="*/ 5817870 h 6236970"/>
                <a:gd name="connsiteX56" fmla="*/ 1108710 w 2339340"/>
                <a:gd name="connsiteY56" fmla="*/ 5791200 h 6236970"/>
                <a:gd name="connsiteX57" fmla="*/ 1032510 w 2339340"/>
                <a:gd name="connsiteY57" fmla="*/ 5634990 h 6236970"/>
                <a:gd name="connsiteX58" fmla="*/ 1043940 w 2339340"/>
                <a:gd name="connsiteY58" fmla="*/ 5280660 h 6236970"/>
                <a:gd name="connsiteX59" fmla="*/ 1074420 w 2339340"/>
                <a:gd name="connsiteY59" fmla="*/ 4888230 h 6236970"/>
                <a:gd name="connsiteX60" fmla="*/ 1002030 w 2339340"/>
                <a:gd name="connsiteY60" fmla="*/ 4423410 h 6236970"/>
                <a:gd name="connsiteX61" fmla="*/ 1066800 w 2339340"/>
                <a:gd name="connsiteY61" fmla="*/ 4130040 h 6236970"/>
                <a:gd name="connsiteX62" fmla="*/ 1116330 w 2339340"/>
                <a:gd name="connsiteY62" fmla="*/ 3775710 h 6236970"/>
                <a:gd name="connsiteX63" fmla="*/ 1165860 w 2339340"/>
                <a:gd name="connsiteY63" fmla="*/ 3375660 h 6236970"/>
                <a:gd name="connsiteX64" fmla="*/ 1238250 w 2339340"/>
                <a:gd name="connsiteY64" fmla="*/ 3882390 h 6236970"/>
                <a:gd name="connsiteX65" fmla="*/ 1280160 w 2339340"/>
                <a:gd name="connsiteY65" fmla="*/ 4366260 h 6236970"/>
                <a:gd name="connsiteX66" fmla="*/ 1310640 w 2339340"/>
                <a:gd name="connsiteY66" fmla="*/ 4533900 h 6236970"/>
                <a:gd name="connsiteX67" fmla="*/ 1272540 w 2339340"/>
                <a:gd name="connsiteY67" fmla="*/ 4838700 h 6236970"/>
                <a:gd name="connsiteX68" fmla="*/ 1242060 w 2339340"/>
                <a:gd name="connsiteY68" fmla="*/ 5059680 h 6236970"/>
                <a:gd name="connsiteX69" fmla="*/ 1276350 w 2339340"/>
                <a:gd name="connsiteY69" fmla="*/ 5288280 h 6236970"/>
                <a:gd name="connsiteX70" fmla="*/ 1333500 w 2339340"/>
                <a:gd name="connsiteY70" fmla="*/ 5494020 h 6236970"/>
                <a:gd name="connsiteX71" fmla="*/ 1314450 w 2339340"/>
                <a:gd name="connsiteY71" fmla="*/ 5615940 h 6236970"/>
                <a:gd name="connsiteX72" fmla="*/ 1264920 w 2339340"/>
                <a:gd name="connsiteY72" fmla="*/ 5795010 h 6236970"/>
                <a:gd name="connsiteX73" fmla="*/ 1264920 w 2339340"/>
                <a:gd name="connsiteY73" fmla="*/ 5901690 h 6236970"/>
                <a:gd name="connsiteX74" fmla="*/ 1424940 w 2339340"/>
                <a:gd name="connsiteY74" fmla="*/ 6236970 h 6236970"/>
                <a:gd name="connsiteX75" fmla="*/ 1565910 w 2339340"/>
                <a:gd name="connsiteY75" fmla="*/ 6065520 h 6236970"/>
                <a:gd name="connsiteX76" fmla="*/ 1604010 w 2339340"/>
                <a:gd name="connsiteY76" fmla="*/ 6012180 h 6236970"/>
                <a:gd name="connsiteX77" fmla="*/ 1524000 w 2339340"/>
                <a:gd name="connsiteY77" fmla="*/ 5844540 h 6236970"/>
                <a:gd name="connsiteX78" fmla="*/ 1466850 w 2339340"/>
                <a:gd name="connsiteY78" fmla="*/ 5718810 h 6236970"/>
                <a:gd name="connsiteX79" fmla="*/ 1440180 w 2339340"/>
                <a:gd name="connsiteY79" fmla="*/ 5638800 h 6236970"/>
                <a:gd name="connsiteX80" fmla="*/ 1546860 w 2339340"/>
                <a:gd name="connsiteY80" fmla="*/ 5078730 h 6236970"/>
                <a:gd name="connsiteX81" fmla="*/ 1600200 w 2339340"/>
                <a:gd name="connsiteY81" fmla="*/ 4507230 h 6236970"/>
                <a:gd name="connsiteX82" fmla="*/ 1684020 w 2339340"/>
                <a:gd name="connsiteY82" fmla="*/ 4027170 h 6236970"/>
                <a:gd name="connsiteX83" fmla="*/ 1703070 w 2339340"/>
                <a:gd name="connsiteY83" fmla="*/ 3688080 h 6236970"/>
                <a:gd name="connsiteX84" fmla="*/ 1645920 w 2339340"/>
                <a:gd name="connsiteY84" fmla="*/ 2884170 h 6236970"/>
                <a:gd name="connsiteX85" fmla="*/ 1630680 w 2339340"/>
                <a:gd name="connsiteY85" fmla="*/ 2868930 h 6236970"/>
                <a:gd name="connsiteX86" fmla="*/ 1607820 w 2339340"/>
                <a:gd name="connsiteY86" fmla="*/ 2750820 h 6236970"/>
                <a:gd name="connsiteX87" fmla="*/ 1584960 w 2339340"/>
                <a:gd name="connsiteY87" fmla="*/ 2423160 h 6236970"/>
                <a:gd name="connsiteX88" fmla="*/ 1584960 w 2339340"/>
                <a:gd name="connsiteY88" fmla="*/ 2072640 h 6236970"/>
                <a:gd name="connsiteX89" fmla="*/ 1619250 w 2339340"/>
                <a:gd name="connsiteY89" fmla="*/ 1771650 h 6236970"/>
                <a:gd name="connsiteX90" fmla="*/ 1691640 w 2339340"/>
                <a:gd name="connsiteY90" fmla="*/ 1501140 h 6236970"/>
                <a:gd name="connsiteX91" fmla="*/ 1954530 w 2339340"/>
                <a:gd name="connsiteY91" fmla="*/ 1924050 h 6236970"/>
                <a:gd name="connsiteX92" fmla="*/ 2045970 w 2339340"/>
                <a:gd name="connsiteY92" fmla="*/ 2045970 h 6236970"/>
                <a:gd name="connsiteX93" fmla="*/ 1840230 w 2339340"/>
                <a:gd name="connsiteY93" fmla="*/ 2358390 h 6236970"/>
                <a:gd name="connsiteX94" fmla="*/ 1729740 w 2339340"/>
                <a:gd name="connsiteY94" fmla="*/ 2545080 h 6236970"/>
                <a:gd name="connsiteX95" fmla="*/ 1672590 w 2339340"/>
                <a:gd name="connsiteY95" fmla="*/ 2674620 h 6236970"/>
                <a:gd name="connsiteX96" fmla="*/ 1604010 w 2339340"/>
                <a:gd name="connsiteY96" fmla="*/ 2754630 h 6236970"/>
                <a:gd name="connsiteX97" fmla="*/ 1634490 w 2339340"/>
                <a:gd name="connsiteY97" fmla="*/ 3040380 h 6236970"/>
                <a:gd name="connsiteX98" fmla="*/ 1729740 w 2339340"/>
                <a:gd name="connsiteY98" fmla="*/ 2891790 h 6236970"/>
                <a:gd name="connsiteX99" fmla="*/ 1927860 w 2339340"/>
                <a:gd name="connsiteY99" fmla="*/ 2689860 h 6236970"/>
                <a:gd name="connsiteX100" fmla="*/ 2065020 w 2339340"/>
                <a:gd name="connsiteY100" fmla="*/ 2548890 h 6236970"/>
                <a:gd name="connsiteX101" fmla="*/ 2202180 w 2339340"/>
                <a:gd name="connsiteY101" fmla="*/ 2339340 h 6236970"/>
                <a:gd name="connsiteX102" fmla="*/ 2339340 w 2339340"/>
                <a:gd name="connsiteY102" fmla="*/ 2049780 h 6236970"/>
                <a:gd name="connsiteX103" fmla="*/ 2293620 w 2339340"/>
                <a:gd name="connsiteY103" fmla="*/ 1958340 h 6236970"/>
                <a:gd name="connsiteX104" fmla="*/ 2232660 w 2339340"/>
                <a:gd name="connsiteY104" fmla="*/ 1752600 h 6236970"/>
                <a:gd name="connsiteX105" fmla="*/ 2175510 w 2339340"/>
                <a:gd name="connsiteY105" fmla="*/ 1565910 h 6236970"/>
                <a:gd name="connsiteX106" fmla="*/ 2065020 w 2339340"/>
                <a:gd name="connsiteY106" fmla="*/ 1352550 h 6236970"/>
                <a:gd name="connsiteX107" fmla="*/ 1958340 w 2339340"/>
                <a:gd name="connsiteY107" fmla="*/ 1169670 h 6236970"/>
                <a:gd name="connsiteX108" fmla="*/ 1878330 w 2339340"/>
                <a:gd name="connsiteY108" fmla="*/ 1043940 h 6236970"/>
                <a:gd name="connsiteX109" fmla="*/ 1752600 w 2339340"/>
                <a:gd name="connsiteY109" fmla="*/ 975360 h 6236970"/>
                <a:gd name="connsiteX110" fmla="*/ 1645920 w 2339340"/>
                <a:gd name="connsiteY110" fmla="*/ 956310 h 6236970"/>
                <a:gd name="connsiteX111" fmla="*/ 1546860 w 2339340"/>
                <a:gd name="connsiteY111" fmla="*/ 922020 h 6236970"/>
                <a:gd name="connsiteX112" fmla="*/ 1276350 w 2339340"/>
                <a:gd name="connsiteY112" fmla="*/ 861060 h 6236970"/>
                <a:gd name="connsiteX113" fmla="*/ 1257300 w 2339340"/>
                <a:gd name="connsiteY113" fmla="*/ 739140 h 6236970"/>
                <a:gd name="connsiteX114" fmla="*/ 1325880 w 2339340"/>
                <a:gd name="connsiteY114" fmla="*/ 594360 h 6236970"/>
                <a:gd name="connsiteX115" fmla="*/ 1363980 w 2339340"/>
                <a:gd name="connsiteY115" fmla="*/ 537210 h 6236970"/>
                <a:gd name="connsiteX116" fmla="*/ 1352550 w 2339340"/>
                <a:gd name="connsiteY116" fmla="*/ 438150 h 6236970"/>
                <a:gd name="connsiteX117" fmla="*/ 1348740 w 2339340"/>
                <a:gd name="connsiteY117" fmla="*/ 308610 h 6236970"/>
                <a:gd name="connsiteX118" fmla="*/ 1306830 w 2339340"/>
                <a:gd name="connsiteY118" fmla="*/ 114300 h 6236970"/>
                <a:gd name="connsiteX119" fmla="*/ 1188720 w 2339340"/>
                <a:gd name="connsiteY119" fmla="*/ 38100 h 6236970"/>
                <a:gd name="connsiteX120" fmla="*/ 1143000 w 2339340"/>
                <a:gd name="connsiteY120" fmla="*/ 11430 h 6236970"/>
                <a:gd name="connsiteX121" fmla="*/ 1093470 w 2339340"/>
                <a:gd name="connsiteY121" fmla="*/ 22860 h 6236970"/>
                <a:gd name="connsiteX0" fmla="*/ 1093470 w 2339340"/>
                <a:gd name="connsiteY0" fmla="*/ 22860 h 6236970"/>
                <a:gd name="connsiteX1" fmla="*/ 971550 w 2339340"/>
                <a:gd name="connsiteY1" fmla="*/ 68580 h 6236970"/>
                <a:gd name="connsiteX2" fmla="*/ 967740 w 2339340"/>
                <a:gd name="connsiteY2" fmla="*/ 0 h 6236970"/>
                <a:gd name="connsiteX3" fmla="*/ 872490 w 2339340"/>
                <a:gd name="connsiteY3" fmla="*/ 121920 h 6236970"/>
                <a:gd name="connsiteX4" fmla="*/ 849630 w 2339340"/>
                <a:gd name="connsiteY4" fmla="*/ 95250 h 6236970"/>
                <a:gd name="connsiteX5" fmla="*/ 800100 w 2339340"/>
                <a:gd name="connsiteY5" fmla="*/ 320040 h 6236970"/>
                <a:gd name="connsiteX6" fmla="*/ 811530 w 2339340"/>
                <a:gd name="connsiteY6" fmla="*/ 461010 h 6236970"/>
                <a:gd name="connsiteX7" fmla="*/ 754380 w 2339340"/>
                <a:gd name="connsiteY7" fmla="*/ 464820 h 6236970"/>
                <a:gd name="connsiteX8" fmla="*/ 781050 w 2339340"/>
                <a:gd name="connsiteY8" fmla="*/ 548640 h 6236970"/>
                <a:gd name="connsiteX9" fmla="*/ 822960 w 2339340"/>
                <a:gd name="connsiteY9" fmla="*/ 624840 h 6236970"/>
                <a:gd name="connsiteX10" fmla="*/ 887730 w 2339340"/>
                <a:gd name="connsiteY10" fmla="*/ 689610 h 6236970"/>
                <a:gd name="connsiteX11" fmla="*/ 925830 w 2339340"/>
                <a:gd name="connsiteY11" fmla="*/ 769620 h 6236970"/>
                <a:gd name="connsiteX12" fmla="*/ 925830 w 2339340"/>
                <a:gd name="connsiteY12" fmla="*/ 861060 h 6236970"/>
                <a:gd name="connsiteX13" fmla="*/ 803910 w 2339340"/>
                <a:gd name="connsiteY13" fmla="*/ 922020 h 6236970"/>
                <a:gd name="connsiteX14" fmla="*/ 701040 w 2339340"/>
                <a:gd name="connsiteY14" fmla="*/ 948690 h 6236970"/>
                <a:gd name="connsiteX15" fmla="*/ 556260 w 2339340"/>
                <a:gd name="connsiteY15" fmla="*/ 952500 h 6236970"/>
                <a:gd name="connsiteX16" fmla="*/ 403860 w 2339340"/>
                <a:gd name="connsiteY16" fmla="*/ 1002030 h 6236970"/>
                <a:gd name="connsiteX17" fmla="*/ 320040 w 2339340"/>
                <a:gd name="connsiteY17" fmla="*/ 1085850 h 6236970"/>
                <a:gd name="connsiteX18" fmla="*/ 247650 w 2339340"/>
                <a:gd name="connsiteY18" fmla="*/ 1276350 h 6236970"/>
                <a:gd name="connsiteX19" fmla="*/ 163830 w 2339340"/>
                <a:gd name="connsiteY19" fmla="*/ 1569720 h 6236970"/>
                <a:gd name="connsiteX20" fmla="*/ 83820 w 2339340"/>
                <a:gd name="connsiteY20" fmla="*/ 1783080 h 6236970"/>
                <a:gd name="connsiteX21" fmla="*/ 72390 w 2339340"/>
                <a:gd name="connsiteY21" fmla="*/ 1962150 h 6236970"/>
                <a:gd name="connsiteX22" fmla="*/ 0 w 2339340"/>
                <a:gd name="connsiteY22" fmla="*/ 2145030 h 6236970"/>
                <a:gd name="connsiteX23" fmla="*/ 11430 w 2339340"/>
                <a:gd name="connsiteY23" fmla="*/ 2251710 h 6236970"/>
                <a:gd name="connsiteX24" fmla="*/ 106680 w 2339340"/>
                <a:gd name="connsiteY24" fmla="*/ 2426970 h 6236970"/>
                <a:gd name="connsiteX25" fmla="*/ 243840 w 2339340"/>
                <a:gd name="connsiteY25" fmla="*/ 2594610 h 6236970"/>
                <a:gd name="connsiteX26" fmla="*/ 422910 w 2339340"/>
                <a:gd name="connsiteY26" fmla="*/ 2769870 h 6236970"/>
                <a:gd name="connsiteX27" fmla="*/ 609600 w 2339340"/>
                <a:gd name="connsiteY27" fmla="*/ 2929890 h 6236970"/>
                <a:gd name="connsiteX28" fmla="*/ 703183 w 2339340"/>
                <a:gd name="connsiteY28" fmla="*/ 3062525 h 6236970"/>
                <a:gd name="connsiteX29" fmla="*/ 709136 w 2339340"/>
                <a:gd name="connsiteY29" fmla="*/ 2771299 h 6236970"/>
                <a:gd name="connsiteX30" fmla="*/ 647700 w 2339340"/>
                <a:gd name="connsiteY30" fmla="*/ 2731770 h 6236970"/>
                <a:gd name="connsiteX31" fmla="*/ 541020 w 2339340"/>
                <a:gd name="connsiteY31" fmla="*/ 2537460 h 6236970"/>
                <a:gd name="connsiteX32" fmla="*/ 487680 w 2339340"/>
                <a:gd name="connsiteY32" fmla="*/ 2426970 h 6236970"/>
                <a:gd name="connsiteX33" fmla="*/ 293370 w 2339340"/>
                <a:gd name="connsiteY33" fmla="*/ 2205990 h 6236970"/>
                <a:gd name="connsiteX34" fmla="*/ 426720 w 2339340"/>
                <a:gd name="connsiteY34" fmla="*/ 1988820 h 6236970"/>
                <a:gd name="connsiteX35" fmla="*/ 483870 w 2339340"/>
                <a:gd name="connsiteY35" fmla="*/ 1878330 h 6236970"/>
                <a:gd name="connsiteX36" fmla="*/ 544830 w 2339340"/>
                <a:gd name="connsiteY36" fmla="*/ 1642110 h 6236970"/>
                <a:gd name="connsiteX37" fmla="*/ 636270 w 2339340"/>
                <a:gd name="connsiteY37" fmla="*/ 1897380 h 6236970"/>
                <a:gd name="connsiteX38" fmla="*/ 678180 w 2339340"/>
                <a:gd name="connsiteY38" fmla="*/ 2202180 h 6236970"/>
                <a:gd name="connsiteX39" fmla="*/ 689610 w 2339340"/>
                <a:gd name="connsiteY39" fmla="*/ 2487930 h 6236970"/>
                <a:gd name="connsiteX40" fmla="*/ 712470 w 2339340"/>
                <a:gd name="connsiteY40" fmla="*/ 2762250 h 6236970"/>
                <a:gd name="connsiteX41" fmla="*/ 701040 w 2339340"/>
                <a:gd name="connsiteY41" fmla="*/ 3177540 h 6236970"/>
                <a:gd name="connsiteX42" fmla="*/ 643890 w 2339340"/>
                <a:gd name="connsiteY42" fmla="*/ 3783330 h 6236970"/>
                <a:gd name="connsiteX43" fmla="*/ 613410 w 2339340"/>
                <a:gd name="connsiteY43" fmla="*/ 4255770 h 6236970"/>
                <a:gd name="connsiteX44" fmla="*/ 689610 w 2339340"/>
                <a:gd name="connsiteY44" fmla="*/ 4617720 h 6236970"/>
                <a:gd name="connsiteX45" fmla="*/ 803910 w 2339340"/>
                <a:gd name="connsiteY45" fmla="*/ 5215890 h 6236970"/>
                <a:gd name="connsiteX46" fmla="*/ 883920 w 2339340"/>
                <a:gd name="connsiteY46" fmla="*/ 5657850 h 6236970"/>
                <a:gd name="connsiteX47" fmla="*/ 872490 w 2339340"/>
                <a:gd name="connsiteY47" fmla="*/ 5684520 h 6236970"/>
                <a:gd name="connsiteX48" fmla="*/ 693420 w 2339340"/>
                <a:gd name="connsiteY48" fmla="*/ 5894070 h 6236970"/>
                <a:gd name="connsiteX49" fmla="*/ 541020 w 2339340"/>
                <a:gd name="connsiteY49" fmla="*/ 6092190 h 6236970"/>
                <a:gd name="connsiteX50" fmla="*/ 510540 w 2339340"/>
                <a:gd name="connsiteY50" fmla="*/ 6156960 h 6236970"/>
                <a:gd name="connsiteX51" fmla="*/ 701040 w 2339340"/>
                <a:gd name="connsiteY51" fmla="*/ 6092190 h 6236970"/>
                <a:gd name="connsiteX52" fmla="*/ 830580 w 2339340"/>
                <a:gd name="connsiteY52" fmla="*/ 6065520 h 6236970"/>
                <a:gd name="connsiteX53" fmla="*/ 952500 w 2339340"/>
                <a:gd name="connsiteY53" fmla="*/ 5974080 h 6236970"/>
                <a:gd name="connsiteX54" fmla="*/ 963930 w 2339340"/>
                <a:gd name="connsiteY54" fmla="*/ 5871210 h 6236970"/>
                <a:gd name="connsiteX55" fmla="*/ 1108710 w 2339340"/>
                <a:gd name="connsiteY55" fmla="*/ 5817870 h 6236970"/>
                <a:gd name="connsiteX56" fmla="*/ 1108710 w 2339340"/>
                <a:gd name="connsiteY56" fmla="*/ 5791200 h 6236970"/>
                <a:gd name="connsiteX57" fmla="*/ 1032510 w 2339340"/>
                <a:gd name="connsiteY57" fmla="*/ 5634990 h 6236970"/>
                <a:gd name="connsiteX58" fmla="*/ 1043940 w 2339340"/>
                <a:gd name="connsiteY58" fmla="*/ 5280660 h 6236970"/>
                <a:gd name="connsiteX59" fmla="*/ 1074420 w 2339340"/>
                <a:gd name="connsiteY59" fmla="*/ 4888230 h 6236970"/>
                <a:gd name="connsiteX60" fmla="*/ 1002030 w 2339340"/>
                <a:gd name="connsiteY60" fmla="*/ 4423410 h 6236970"/>
                <a:gd name="connsiteX61" fmla="*/ 1066800 w 2339340"/>
                <a:gd name="connsiteY61" fmla="*/ 4130040 h 6236970"/>
                <a:gd name="connsiteX62" fmla="*/ 1116330 w 2339340"/>
                <a:gd name="connsiteY62" fmla="*/ 3775710 h 6236970"/>
                <a:gd name="connsiteX63" fmla="*/ 1165860 w 2339340"/>
                <a:gd name="connsiteY63" fmla="*/ 3375660 h 6236970"/>
                <a:gd name="connsiteX64" fmla="*/ 1238250 w 2339340"/>
                <a:gd name="connsiteY64" fmla="*/ 3882390 h 6236970"/>
                <a:gd name="connsiteX65" fmla="*/ 1280160 w 2339340"/>
                <a:gd name="connsiteY65" fmla="*/ 4366260 h 6236970"/>
                <a:gd name="connsiteX66" fmla="*/ 1310640 w 2339340"/>
                <a:gd name="connsiteY66" fmla="*/ 4533900 h 6236970"/>
                <a:gd name="connsiteX67" fmla="*/ 1272540 w 2339340"/>
                <a:gd name="connsiteY67" fmla="*/ 4838700 h 6236970"/>
                <a:gd name="connsiteX68" fmla="*/ 1242060 w 2339340"/>
                <a:gd name="connsiteY68" fmla="*/ 5059680 h 6236970"/>
                <a:gd name="connsiteX69" fmla="*/ 1276350 w 2339340"/>
                <a:gd name="connsiteY69" fmla="*/ 5288280 h 6236970"/>
                <a:gd name="connsiteX70" fmla="*/ 1333500 w 2339340"/>
                <a:gd name="connsiteY70" fmla="*/ 5494020 h 6236970"/>
                <a:gd name="connsiteX71" fmla="*/ 1314450 w 2339340"/>
                <a:gd name="connsiteY71" fmla="*/ 5615940 h 6236970"/>
                <a:gd name="connsiteX72" fmla="*/ 1264920 w 2339340"/>
                <a:gd name="connsiteY72" fmla="*/ 5795010 h 6236970"/>
                <a:gd name="connsiteX73" fmla="*/ 1264920 w 2339340"/>
                <a:gd name="connsiteY73" fmla="*/ 5901690 h 6236970"/>
                <a:gd name="connsiteX74" fmla="*/ 1424940 w 2339340"/>
                <a:gd name="connsiteY74" fmla="*/ 6236970 h 6236970"/>
                <a:gd name="connsiteX75" fmla="*/ 1565910 w 2339340"/>
                <a:gd name="connsiteY75" fmla="*/ 6065520 h 6236970"/>
                <a:gd name="connsiteX76" fmla="*/ 1604010 w 2339340"/>
                <a:gd name="connsiteY76" fmla="*/ 6012180 h 6236970"/>
                <a:gd name="connsiteX77" fmla="*/ 1524000 w 2339340"/>
                <a:gd name="connsiteY77" fmla="*/ 5844540 h 6236970"/>
                <a:gd name="connsiteX78" fmla="*/ 1466850 w 2339340"/>
                <a:gd name="connsiteY78" fmla="*/ 5718810 h 6236970"/>
                <a:gd name="connsiteX79" fmla="*/ 1440180 w 2339340"/>
                <a:gd name="connsiteY79" fmla="*/ 5638800 h 6236970"/>
                <a:gd name="connsiteX80" fmla="*/ 1546860 w 2339340"/>
                <a:gd name="connsiteY80" fmla="*/ 5078730 h 6236970"/>
                <a:gd name="connsiteX81" fmla="*/ 1600200 w 2339340"/>
                <a:gd name="connsiteY81" fmla="*/ 4507230 h 6236970"/>
                <a:gd name="connsiteX82" fmla="*/ 1684020 w 2339340"/>
                <a:gd name="connsiteY82" fmla="*/ 4027170 h 6236970"/>
                <a:gd name="connsiteX83" fmla="*/ 1703070 w 2339340"/>
                <a:gd name="connsiteY83" fmla="*/ 3688080 h 6236970"/>
                <a:gd name="connsiteX84" fmla="*/ 1645920 w 2339340"/>
                <a:gd name="connsiteY84" fmla="*/ 2884170 h 6236970"/>
                <a:gd name="connsiteX85" fmla="*/ 1630680 w 2339340"/>
                <a:gd name="connsiteY85" fmla="*/ 2868930 h 6236970"/>
                <a:gd name="connsiteX86" fmla="*/ 1607820 w 2339340"/>
                <a:gd name="connsiteY86" fmla="*/ 2750820 h 6236970"/>
                <a:gd name="connsiteX87" fmla="*/ 1584960 w 2339340"/>
                <a:gd name="connsiteY87" fmla="*/ 2423160 h 6236970"/>
                <a:gd name="connsiteX88" fmla="*/ 1584960 w 2339340"/>
                <a:gd name="connsiteY88" fmla="*/ 2072640 h 6236970"/>
                <a:gd name="connsiteX89" fmla="*/ 1619250 w 2339340"/>
                <a:gd name="connsiteY89" fmla="*/ 1771650 h 6236970"/>
                <a:gd name="connsiteX90" fmla="*/ 1691640 w 2339340"/>
                <a:gd name="connsiteY90" fmla="*/ 1501140 h 6236970"/>
                <a:gd name="connsiteX91" fmla="*/ 1954530 w 2339340"/>
                <a:gd name="connsiteY91" fmla="*/ 1924050 h 6236970"/>
                <a:gd name="connsiteX92" fmla="*/ 2045970 w 2339340"/>
                <a:gd name="connsiteY92" fmla="*/ 2045970 h 6236970"/>
                <a:gd name="connsiteX93" fmla="*/ 1840230 w 2339340"/>
                <a:gd name="connsiteY93" fmla="*/ 2358390 h 6236970"/>
                <a:gd name="connsiteX94" fmla="*/ 1729740 w 2339340"/>
                <a:gd name="connsiteY94" fmla="*/ 2545080 h 6236970"/>
                <a:gd name="connsiteX95" fmla="*/ 1672590 w 2339340"/>
                <a:gd name="connsiteY95" fmla="*/ 2674620 h 6236970"/>
                <a:gd name="connsiteX96" fmla="*/ 1604010 w 2339340"/>
                <a:gd name="connsiteY96" fmla="*/ 2754630 h 6236970"/>
                <a:gd name="connsiteX97" fmla="*/ 1634490 w 2339340"/>
                <a:gd name="connsiteY97" fmla="*/ 3040380 h 6236970"/>
                <a:gd name="connsiteX98" fmla="*/ 1729740 w 2339340"/>
                <a:gd name="connsiteY98" fmla="*/ 2891790 h 6236970"/>
                <a:gd name="connsiteX99" fmla="*/ 1927860 w 2339340"/>
                <a:gd name="connsiteY99" fmla="*/ 2689860 h 6236970"/>
                <a:gd name="connsiteX100" fmla="*/ 2065020 w 2339340"/>
                <a:gd name="connsiteY100" fmla="*/ 2548890 h 6236970"/>
                <a:gd name="connsiteX101" fmla="*/ 2202180 w 2339340"/>
                <a:gd name="connsiteY101" fmla="*/ 2339340 h 6236970"/>
                <a:gd name="connsiteX102" fmla="*/ 2339340 w 2339340"/>
                <a:gd name="connsiteY102" fmla="*/ 2049780 h 6236970"/>
                <a:gd name="connsiteX103" fmla="*/ 2293620 w 2339340"/>
                <a:gd name="connsiteY103" fmla="*/ 1958340 h 6236970"/>
                <a:gd name="connsiteX104" fmla="*/ 2232660 w 2339340"/>
                <a:gd name="connsiteY104" fmla="*/ 1752600 h 6236970"/>
                <a:gd name="connsiteX105" fmla="*/ 2175510 w 2339340"/>
                <a:gd name="connsiteY105" fmla="*/ 1565910 h 6236970"/>
                <a:gd name="connsiteX106" fmla="*/ 2065020 w 2339340"/>
                <a:gd name="connsiteY106" fmla="*/ 1352550 h 6236970"/>
                <a:gd name="connsiteX107" fmla="*/ 1958340 w 2339340"/>
                <a:gd name="connsiteY107" fmla="*/ 1169670 h 6236970"/>
                <a:gd name="connsiteX108" fmla="*/ 1878330 w 2339340"/>
                <a:gd name="connsiteY108" fmla="*/ 1043940 h 6236970"/>
                <a:gd name="connsiteX109" fmla="*/ 1752600 w 2339340"/>
                <a:gd name="connsiteY109" fmla="*/ 975360 h 6236970"/>
                <a:gd name="connsiteX110" fmla="*/ 1645920 w 2339340"/>
                <a:gd name="connsiteY110" fmla="*/ 956310 h 6236970"/>
                <a:gd name="connsiteX111" fmla="*/ 1546860 w 2339340"/>
                <a:gd name="connsiteY111" fmla="*/ 922020 h 6236970"/>
                <a:gd name="connsiteX112" fmla="*/ 1276350 w 2339340"/>
                <a:gd name="connsiteY112" fmla="*/ 861060 h 6236970"/>
                <a:gd name="connsiteX113" fmla="*/ 1257300 w 2339340"/>
                <a:gd name="connsiteY113" fmla="*/ 739140 h 6236970"/>
                <a:gd name="connsiteX114" fmla="*/ 1325880 w 2339340"/>
                <a:gd name="connsiteY114" fmla="*/ 594360 h 6236970"/>
                <a:gd name="connsiteX115" fmla="*/ 1363980 w 2339340"/>
                <a:gd name="connsiteY115" fmla="*/ 537210 h 6236970"/>
                <a:gd name="connsiteX116" fmla="*/ 1352550 w 2339340"/>
                <a:gd name="connsiteY116" fmla="*/ 438150 h 6236970"/>
                <a:gd name="connsiteX117" fmla="*/ 1348740 w 2339340"/>
                <a:gd name="connsiteY117" fmla="*/ 308610 h 6236970"/>
                <a:gd name="connsiteX118" fmla="*/ 1306830 w 2339340"/>
                <a:gd name="connsiteY118" fmla="*/ 114300 h 6236970"/>
                <a:gd name="connsiteX119" fmla="*/ 1188720 w 2339340"/>
                <a:gd name="connsiteY119" fmla="*/ 38100 h 6236970"/>
                <a:gd name="connsiteX120" fmla="*/ 1143000 w 2339340"/>
                <a:gd name="connsiteY120" fmla="*/ 11430 h 6236970"/>
                <a:gd name="connsiteX121" fmla="*/ 1093470 w 2339340"/>
                <a:gd name="connsiteY121" fmla="*/ 22860 h 6236970"/>
                <a:gd name="connsiteX0" fmla="*/ 1093470 w 2339340"/>
                <a:gd name="connsiteY0" fmla="*/ 22860 h 6236970"/>
                <a:gd name="connsiteX1" fmla="*/ 971550 w 2339340"/>
                <a:gd name="connsiteY1" fmla="*/ 68580 h 6236970"/>
                <a:gd name="connsiteX2" fmla="*/ 967740 w 2339340"/>
                <a:gd name="connsiteY2" fmla="*/ 0 h 6236970"/>
                <a:gd name="connsiteX3" fmla="*/ 872490 w 2339340"/>
                <a:gd name="connsiteY3" fmla="*/ 121920 h 6236970"/>
                <a:gd name="connsiteX4" fmla="*/ 849630 w 2339340"/>
                <a:gd name="connsiteY4" fmla="*/ 95250 h 6236970"/>
                <a:gd name="connsiteX5" fmla="*/ 800100 w 2339340"/>
                <a:gd name="connsiteY5" fmla="*/ 320040 h 6236970"/>
                <a:gd name="connsiteX6" fmla="*/ 811530 w 2339340"/>
                <a:gd name="connsiteY6" fmla="*/ 461010 h 6236970"/>
                <a:gd name="connsiteX7" fmla="*/ 754380 w 2339340"/>
                <a:gd name="connsiteY7" fmla="*/ 464820 h 6236970"/>
                <a:gd name="connsiteX8" fmla="*/ 781050 w 2339340"/>
                <a:gd name="connsiteY8" fmla="*/ 548640 h 6236970"/>
                <a:gd name="connsiteX9" fmla="*/ 822960 w 2339340"/>
                <a:gd name="connsiteY9" fmla="*/ 624840 h 6236970"/>
                <a:gd name="connsiteX10" fmla="*/ 887730 w 2339340"/>
                <a:gd name="connsiteY10" fmla="*/ 689610 h 6236970"/>
                <a:gd name="connsiteX11" fmla="*/ 925830 w 2339340"/>
                <a:gd name="connsiteY11" fmla="*/ 769620 h 6236970"/>
                <a:gd name="connsiteX12" fmla="*/ 925830 w 2339340"/>
                <a:gd name="connsiteY12" fmla="*/ 861060 h 6236970"/>
                <a:gd name="connsiteX13" fmla="*/ 803910 w 2339340"/>
                <a:gd name="connsiteY13" fmla="*/ 922020 h 6236970"/>
                <a:gd name="connsiteX14" fmla="*/ 701040 w 2339340"/>
                <a:gd name="connsiteY14" fmla="*/ 948690 h 6236970"/>
                <a:gd name="connsiteX15" fmla="*/ 556260 w 2339340"/>
                <a:gd name="connsiteY15" fmla="*/ 952500 h 6236970"/>
                <a:gd name="connsiteX16" fmla="*/ 403860 w 2339340"/>
                <a:gd name="connsiteY16" fmla="*/ 1002030 h 6236970"/>
                <a:gd name="connsiteX17" fmla="*/ 320040 w 2339340"/>
                <a:gd name="connsiteY17" fmla="*/ 1085850 h 6236970"/>
                <a:gd name="connsiteX18" fmla="*/ 247650 w 2339340"/>
                <a:gd name="connsiteY18" fmla="*/ 1276350 h 6236970"/>
                <a:gd name="connsiteX19" fmla="*/ 163830 w 2339340"/>
                <a:gd name="connsiteY19" fmla="*/ 1569720 h 6236970"/>
                <a:gd name="connsiteX20" fmla="*/ 83820 w 2339340"/>
                <a:gd name="connsiteY20" fmla="*/ 1783080 h 6236970"/>
                <a:gd name="connsiteX21" fmla="*/ 72390 w 2339340"/>
                <a:gd name="connsiteY21" fmla="*/ 1962150 h 6236970"/>
                <a:gd name="connsiteX22" fmla="*/ 0 w 2339340"/>
                <a:gd name="connsiteY22" fmla="*/ 2145030 h 6236970"/>
                <a:gd name="connsiteX23" fmla="*/ 11430 w 2339340"/>
                <a:gd name="connsiteY23" fmla="*/ 2251710 h 6236970"/>
                <a:gd name="connsiteX24" fmla="*/ 106680 w 2339340"/>
                <a:gd name="connsiteY24" fmla="*/ 2426970 h 6236970"/>
                <a:gd name="connsiteX25" fmla="*/ 243840 w 2339340"/>
                <a:gd name="connsiteY25" fmla="*/ 2594610 h 6236970"/>
                <a:gd name="connsiteX26" fmla="*/ 422910 w 2339340"/>
                <a:gd name="connsiteY26" fmla="*/ 2769870 h 6236970"/>
                <a:gd name="connsiteX27" fmla="*/ 609600 w 2339340"/>
                <a:gd name="connsiteY27" fmla="*/ 2929890 h 6236970"/>
                <a:gd name="connsiteX28" fmla="*/ 703183 w 2339340"/>
                <a:gd name="connsiteY28" fmla="*/ 3062525 h 6236970"/>
                <a:gd name="connsiteX29" fmla="*/ 711517 w 2339340"/>
                <a:gd name="connsiteY29" fmla="*/ 2784396 h 6236970"/>
                <a:gd name="connsiteX30" fmla="*/ 647700 w 2339340"/>
                <a:gd name="connsiteY30" fmla="*/ 2731770 h 6236970"/>
                <a:gd name="connsiteX31" fmla="*/ 541020 w 2339340"/>
                <a:gd name="connsiteY31" fmla="*/ 2537460 h 6236970"/>
                <a:gd name="connsiteX32" fmla="*/ 487680 w 2339340"/>
                <a:gd name="connsiteY32" fmla="*/ 2426970 h 6236970"/>
                <a:gd name="connsiteX33" fmla="*/ 293370 w 2339340"/>
                <a:gd name="connsiteY33" fmla="*/ 2205990 h 6236970"/>
                <a:gd name="connsiteX34" fmla="*/ 426720 w 2339340"/>
                <a:gd name="connsiteY34" fmla="*/ 1988820 h 6236970"/>
                <a:gd name="connsiteX35" fmla="*/ 483870 w 2339340"/>
                <a:gd name="connsiteY35" fmla="*/ 1878330 h 6236970"/>
                <a:gd name="connsiteX36" fmla="*/ 544830 w 2339340"/>
                <a:gd name="connsiteY36" fmla="*/ 1642110 h 6236970"/>
                <a:gd name="connsiteX37" fmla="*/ 636270 w 2339340"/>
                <a:gd name="connsiteY37" fmla="*/ 1897380 h 6236970"/>
                <a:gd name="connsiteX38" fmla="*/ 678180 w 2339340"/>
                <a:gd name="connsiteY38" fmla="*/ 2202180 h 6236970"/>
                <a:gd name="connsiteX39" fmla="*/ 689610 w 2339340"/>
                <a:gd name="connsiteY39" fmla="*/ 2487930 h 6236970"/>
                <a:gd name="connsiteX40" fmla="*/ 712470 w 2339340"/>
                <a:gd name="connsiteY40" fmla="*/ 2762250 h 6236970"/>
                <a:gd name="connsiteX41" fmla="*/ 701040 w 2339340"/>
                <a:gd name="connsiteY41" fmla="*/ 3177540 h 6236970"/>
                <a:gd name="connsiteX42" fmla="*/ 643890 w 2339340"/>
                <a:gd name="connsiteY42" fmla="*/ 3783330 h 6236970"/>
                <a:gd name="connsiteX43" fmla="*/ 613410 w 2339340"/>
                <a:gd name="connsiteY43" fmla="*/ 4255770 h 6236970"/>
                <a:gd name="connsiteX44" fmla="*/ 689610 w 2339340"/>
                <a:gd name="connsiteY44" fmla="*/ 4617720 h 6236970"/>
                <a:gd name="connsiteX45" fmla="*/ 803910 w 2339340"/>
                <a:gd name="connsiteY45" fmla="*/ 5215890 h 6236970"/>
                <a:gd name="connsiteX46" fmla="*/ 883920 w 2339340"/>
                <a:gd name="connsiteY46" fmla="*/ 5657850 h 6236970"/>
                <a:gd name="connsiteX47" fmla="*/ 872490 w 2339340"/>
                <a:gd name="connsiteY47" fmla="*/ 5684520 h 6236970"/>
                <a:gd name="connsiteX48" fmla="*/ 693420 w 2339340"/>
                <a:gd name="connsiteY48" fmla="*/ 5894070 h 6236970"/>
                <a:gd name="connsiteX49" fmla="*/ 541020 w 2339340"/>
                <a:gd name="connsiteY49" fmla="*/ 6092190 h 6236970"/>
                <a:gd name="connsiteX50" fmla="*/ 510540 w 2339340"/>
                <a:gd name="connsiteY50" fmla="*/ 6156960 h 6236970"/>
                <a:gd name="connsiteX51" fmla="*/ 701040 w 2339340"/>
                <a:gd name="connsiteY51" fmla="*/ 6092190 h 6236970"/>
                <a:gd name="connsiteX52" fmla="*/ 830580 w 2339340"/>
                <a:gd name="connsiteY52" fmla="*/ 6065520 h 6236970"/>
                <a:gd name="connsiteX53" fmla="*/ 952500 w 2339340"/>
                <a:gd name="connsiteY53" fmla="*/ 5974080 h 6236970"/>
                <a:gd name="connsiteX54" fmla="*/ 963930 w 2339340"/>
                <a:gd name="connsiteY54" fmla="*/ 5871210 h 6236970"/>
                <a:gd name="connsiteX55" fmla="*/ 1108710 w 2339340"/>
                <a:gd name="connsiteY55" fmla="*/ 5817870 h 6236970"/>
                <a:gd name="connsiteX56" fmla="*/ 1108710 w 2339340"/>
                <a:gd name="connsiteY56" fmla="*/ 5791200 h 6236970"/>
                <a:gd name="connsiteX57" fmla="*/ 1032510 w 2339340"/>
                <a:gd name="connsiteY57" fmla="*/ 5634990 h 6236970"/>
                <a:gd name="connsiteX58" fmla="*/ 1043940 w 2339340"/>
                <a:gd name="connsiteY58" fmla="*/ 5280660 h 6236970"/>
                <a:gd name="connsiteX59" fmla="*/ 1074420 w 2339340"/>
                <a:gd name="connsiteY59" fmla="*/ 4888230 h 6236970"/>
                <a:gd name="connsiteX60" fmla="*/ 1002030 w 2339340"/>
                <a:gd name="connsiteY60" fmla="*/ 4423410 h 6236970"/>
                <a:gd name="connsiteX61" fmla="*/ 1066800 w 2339340"/>
                <a:gd name="connsiteY61" fmla="*/ 4130040 h 6236970"/>
                <a:gd name="connsiteX62" fmla="*/ 1116330 w 2339340"/>
                <a:gd name="connsiteY62" fmla="*/ 3775710 h 6236970"/>
                <a:gd name="connsiteX63" fmla="*/ 1165860 w 2339340"/>
                <a:gd name="connsiteY63" fmla="*/ 3375660 h 6236970"/>
                <a:gd name="connsiteX64" fmla="*/ 1238250 w 2339340"/>
                <a:gd name="connsiteY64" fmla="*/ 3882390 h 6236970"/>
                <a:gd name="connsiteX65" fmla="*/ 1280160 w 2339340"/>
                <a:gd name="connsiteY65" fmla="*/ 4366260 h 6236970"/>
                <a:gd name="connsiteX66" fmla="*/ 1310640 w 2339340"/>
                <a:gd name="connsiteY66" fmla="*/ 4533900 h 6236970"/>
                <a:gd name="connsiteX67" fmla="*/ 1272540 w 2339340"/>
                <a:gd name="connsiteY67" fmla="*/ 4838700 h 6236970"/>
                <a:gd name="connsiteX68" fmla="*/ 1242060 w 2339340"/>
                <a:gd name="connsiteY68" fmla="*/ 5059680 h 6236970"/>
                <a:gd name="connsiteX69" fmla="*/ 1276350 w 2339340"/>
                <a:gd name="connsiteY69" fmla="*/ 5288280 h 6236970"/>
                <a:gd name="connsiteX70" fmla="*/ 1333500 w 2339340"/>
                <a:gd name="connsiteY70" fmla="*/ 5494020 h 6236970"/>
                <a:gd name="connsiteX71" fmla="*/ 1314450 w 2339340"/>
                <a:gd name="connsiteY71" fmla="*/ 5615940 h 6236970"/>
                <a:gd name="connsiteX72" fmla="*/ 1264920 w 2339340"/>
                <a:gd name="connsiteY72" fmla="*/ 5795010 h 6236970"/>
                <a:gd name="connsiteX73" fmla="*/ 1264920 w 2339340"/>
                <a:gd name="connsiteY73" fmla="*/ 5901690 h 6236970"/>
                <a:gd name="connsiteX74" fmla="*/ 1424940 w 2339340"/>
                <a:gd name="connsiteY74" fmla="*/ 6236970 h 6236970"/>
                <a:gd name="connsiteX75" fmla="*/ 1565910 w 2339340"/>
                <a:gd name="connsiteY75" fmla="*/ 6065520 h 6236970"/>
                <a:gd name="connsiteX76" fmla="*/ 1604010 w 2339340"/>
                <a:gd name="connsiteY76" fmla="*/ 6012180 h 6236970"/>
                <a:gd name="connsiteX77" fmla="*/ 1524000 w 2339340"/>
                <a:gd name="connsiteY77" fmla="*/ 5844540 h 6236970"/>
                <a:gd name="connsiteX78" fmla="*/ 1466850 w 2339340"/>
                <a:gd name="connsiteY78" fmla="*/ 5718810 h 6236970"/>
                <a:gd name="connsiteX79" fmla="*/ 1440180 w 2339340"/>
                <a:gd name="connsiteY79" fmla="*/ 5638800 h 6236970"/>
                <a:gd name="connsiteX80" fmla="*/ 1546860 w 2339340"/>
                <a:gd name="connsiteY80" fmla="*/ 5078730 h 6236970"/>
                <a:gd name="connsiteX81" fmla="*/ 1600200 w 2339340"/>
                <a:gd name="connsiteY81" fmla="*/ 4507230 h 6236970"/>
                <a:gd name="connsiteX82" fmla="*/ 1684020 w 2339340"/>
                <a:gd name="connsiteY82" fmla="*/ 4027170 h 6236970"/>
                <a:gd name="connsiteX83" fmla="*/ 1703070 w 2339340"/>
                <a:gd name="connsiteY83" fmla="*/ 3688080 h 6236970"/>
                <a:gd name="connsiteX84" fmla="*/ 1645920 w 2339340"/>
                <a:gd name="connsiteY84" fmla="*/ 2884170 h 6236970"/>
                <a:gd name="connsiteX85" fmla="*/ 1630680 w 2339340"/>
                <a:gd name="connsiteY85" fmla="*/ 2868930 h 6236970"/>
                <a:gd name="connsiteX86" fmla="*/ 1607820 w 2339340"/>
                <a:gd name="connsiteY86" fmla="*/ 2750820 h 6236970"/>
                <a:gd name="connsiteX87" fmla="*/ 1584960 w 2339340"/>
                <a:gd name="connsiteY87" fmla="*/ 2423160 h 6236970"/>
                <a:gd name="connsiteX88" fmla="*/ 1584960 w 2339340"/>
                <a:gd name="connsiteY88" fmla="*/ 2072640 h 6236970"/>
                <a:gd name="connsiteX89" fmla="*/ 1619250 w 2339340"/>
                <a:gd name="connsiteY89" fmla="*/ 1771650 h 6236970"/>
                <a:gd name="connsiteX90" fmla="*/ 1691640 w 2339340"/>
                <a:gd name="connsiteY90" fmla="*/ 1501140 h 6236970"/>
                <a:gd name="connsiteX91" fmla="*/ 1954530 w 2339340"/>
                <a:gd name="connsiteY91" fmla="*/ 1924050 h 6236970"/>
                <a:gd name="connsiteX92" fmla="*/ 2045970 w 2339340"/>
                <a:gd name="connsiteY92" fmla="*/ 2045970 h 6236970"/>
                <a:gd name="connsiteX93" fmla="*/ 1840230 w 2339340"/>
                <a:gd name="connsiteY93" fmla="*/ 2358390 h 6236970"/>
                <a:gd name="connsiteX94" fmla="*/ 1729740 w 2339340"/>
                <a:gd name="connsiteY94" fmla="*/ 2545080 h 6236970"/>
                <a:gd name="connsiteX95" fmla="*/ 1672590 w 2339340"/>
                <a:gd name="connsiteY95" fmla="*/ 2674620 h 6236970"/>
                <a:gd name="connsiteX96" fmla="*/ 1604010 w 2339340"/>
                <a:gd name="connsiteY96" fmla="*/ 2754630 h 6236970"/>
                <a:gd name="connsiteX97" fmla="*/ 1634490 w 2339340"/>
                <a:gd name="connsiteY97" fmla="*/ 3040380 h 6236970"/>
                <a:gd name="connsiteX98" fmla="*/ 1729740 w 2339340"/>
                <a:gd name="connsiteY98" fmla="*/ 2891790 h 6236970"/>
                <a:gd name="connsiteX99" fmla="*/ 1927860 w 2339340"/>
                <a:gd name="connsiteY99" fmla="*/ 2689860 h 6236970"/>
                <a:gd name="connsiteX100" fmla="*/ 2065020 w 2339340"/>
                <a:gd name="connsiteY100" fmla="*/ 2548890 h 6236970"/>
                <a:gd name="connsiteX101" fmla="*/ 2202180 w 2339340"/>
                <a:gd name="connsiteY101" fmla="*/ 2339340 h 6236970"/>
                <a:gd name="connsiteX102" fmla="*/ 2339340 w 2339340"/>
                <a:gd name="connsiteY102" fmla="*/ 2049780 h 6236970"/>
                <a:gd name="connsiteX103" fmla="*/ 2293620 w 2339340"/>
                <a:gd name="connsiteY103" fmla="*/ 1958340 h 6236970"/>
                <a:gd name="connsiteX104" fmla="*/ 2232660 w 2339340"/>
                <a:gd name="connsiteY104" fmla="*/ 1752600 h 6236970"/>
                <a:gd name="connsiteX105" fmla="*/ 2175510 w 2339340"/>
                <a:gd name="connsiteY105" fmla="*/ 1565910 h 6236970"/>
                <a:gd name="connsiteX106" fmla="*/ 2065020 w 2339340"/>
                <a:gd name="connsiteY106" fmla="*/ 1352550 h 6236970"/>
                <a:gd name="connsiteX107" fmla="*/ 1958340 w 2339340"/>
                <a:gd name="connsiteY107" fmla="*/ 1169670 h 6236970"/>
                <a:gd name="connsiteX108" fmla="*/ 1878330 w 2339340"/>
                <a:gd name="connsiteY108" fmla="*/ 1043940 h 6236970"/>
                <a:gd name="connsiteX109" fmla="*/ 1752600 w 2339340"/>
                <a:gd name="connsiteY109" fmla="*/ 975360 h 6236970"/>
                <a:gd name="connsiteX110" fmla="*/ 1645920 w 2339340"/>
                <a:gd name="connsiteY110" fmla="*/ 956310 h 6236970"/>
                <a:gd name="connsiteX111" fmla="*/ 1546860 w 2339340"/>
                <a:gd name="connsiteY111" fmla="*/ 922020 h 6236970"/>
                <a:gd name="connsiteX112" fmla="*/ 1276350 w 2339340"/>
                <a:gd name="connsiteY112" fmla="*/ 861060 h 6236970"/>
                <a:gd name="connsiteX113" fmla="*/ 1257300 w 2339340"/>
                <a:gd name="connsiteY113" fmla="*/ 739140 h 6236970"/>
                <a:gd name="connsiteX114" fmla="*/ 1325880 w 2339340"/>
                <a:gd name="connsiteY114" fmla="*/ 594360 h 6236970"/>
                <a:gd name="connsiteX115" fmla="*/ 1363980 w 2339340"/>
                <a:gd name="connsiteY115" fmla="*/ 537210 h 6236970"/>
                <a:gd name="connsiteX116" fmla="*/ 1352550 w 2339340"/>
                <a:gd name="connsiteY116" fmla="*/ 438150 h 6236970"/>
                <a:gd name="connsiteX117" fmla="*/ 1348740 w 2339340"/>
                <a:gd name="connsiteY117" fmla="*/ 308610 h 6236970"/>
                <a:gd name="connsiteX118" fmla="*/ 1306830 w 2339340"/>
                <a:gd name="connsiteY118" fmla="*/ 114300 h 6236970"/>
                <a:gd name="connsiteX119" fmla="*/ 1188720 w 2339340"/>
                <a:gd name="connsiteY119" fmla="*/ 38100 h 6236970"/>
                <a:gd name="connsiteX120" fmla="*/ 1143000 w 2339340"/>
                <a:gd name="connsiteY120" fmla="*/ 11430 h 6236970"/>
                <a:gd name="connsiteX121" fmla="*/ 1093470 w 2339340"/>
                <a:gd name="connsiteY121" fmla="*/ 22860 h 6236970"/>
                <a:gd name="connsiteX0" fmla="*/ 1093470 w 2339340"/>
                <a:gd name="connsiteY0" fmla="*/ 22860 h 6236970"/>
                <a:gd name="connsiteX1" fmla="*/ 971550 w 2339340"/>
                <a:gd name="connsiteY1" fmla="*/ 68580 h 6236970"/>
                <a:gd name="connsiteX2" fmla="*/ 967740 w 2339340"/>
                <a:gd name="connsiteY2" fmla="*/ 0 h 6236970"/>
                <a:gd name="connsiteX3" fmla="*/ 872490 w 2339340"/>
                <a:gd name="connsiteY3" fmla="*/ 121920 h 6236970"/>
                <a:gd name="connsiteX4" fmla="*/ 849630 w 2339340"/>
                <a:gd name="connsiteY4" fmla="*/ 95250 h 6236970"/>
                <a:gd name="connsiteX5" fmla="*/ 800100 w 2339340"/>
                <a:gd name="connsiteY5" fmla="*/ 320040 h 6236970"/>
                <a:gd name="connsiteX6" fmla="*/ 811530 w 2339340"/>
                <a:gd name="connsiteY6" fmla="*/ 461010 h 6236970"/>
                <a:gd name="connsiteX7" fmla="*/ 754380 w 2339340"/>
                <a:gd name="connsiteY7" fmla="*/ 464820 h 6236970"/>
                <a:gd name="connsiteX8" fmla="*/ 781050 w 2339340"/>
                <a:gd name="connsiteY8" fmla="*/ 548640 h 6236970"/>
                <a:gd name="connsiteX9" fmla="*/ 822960 w 2339340"/>
                <a:gd name="connsiteY9" fmla="*/ 624840 h 6236970"/>
                <a:gd name="connsiteX10" fmla="*/ 887730 w 2339340"/>
                <a:gd name="connsiteY10" fmla="*/ 689610 h 6236970"/>
                <a:gd name="connsiteX11" fmla="*/ 925830 w 2339340"/>
                <a:gd name="connsiteY11" fmla="*/ 769620 h 6236970"/>
                <a:gd name="connsiteX12" fmla="*/ 925830 w 2339340"/>
                <a:gd name="connsiteY12" fmla="*/ 861060 h 6236970"/>
                <a:gd name="connsiteX13" fmla="*/ 803910 w 2339340"/>
                <a:gd name="connsiteY13" fmla="*/ 922020 h 6236970"/>
                <a:gd name="connsiteX14" fmla="*/ 701040 w 2339340"/>
                <a:gd name="connsiteY14" fmla="*/ 948690 h 6236970"/>
                <a:gd name="connsiteX15" fmla="*/ 556260 w 2339340"/>
                <a:gd name="connsiteY15" fmla="*/ 952500 h 6236970"/>
                <a:gd name="connsiteX16" fmla="*/ 403860 w 2339340"/>
                <a:gd name="connsiteY16" fmla="*/ 1002030 h 6236970"/>
                <a:gd name="connsiteX17" fmla="*/ 320040 w 2339340"/>
                <a:gd name="connsiteY17" fmla="*/ 1085850 h 6236970"/>
                <a:gd name="connsiteX18" fmla="*/ 247650 w 2339340"/>
                <a:gd name="connsiteY18" fmla="*/ 1276350 h 6236970"/>
                <a:gd name="connsiteX19" fmla="*/ 163830 w 2339340"/>
                <a:gd name="connsiteY19" fmla="*/ 1569720 h 6236970"/>
                <a:gd name="connsiteX20" fmla="*/ 83820 w 2339340"/>
                <a:gd name="connsiteY20" fmla="*/ 1783080 h 6236970"/>
                <a:gd name="connsiteX21" fmla="*/ 72390 w 2339340"/>
                <a:gd name="connsiteY21" fmla="*/ 1962150 h 6236970"/>
                <a:gd name="connsiteX22" fmla="*/ 0 w 2339340"/>
                <a:gd name="connsiteY22" fmla="*/ 2145030 h 6236970"/>
                <a:gd name="connsiteX23" fmla="*/ 11430 w 2339340"/>
                <a:gd name="connsiteY23" fmla="*/ 2251710 h 6236970"/>
                <a:gd name="connsiteX24" fmla="*/ 106680 w 2339340"/>
                <a:gd name="connsiteY24" fmla="*/ 2426970 h 6236970"/>
                <a:gd name="connsiteX25" fmla="*/ 243840 w 2339340"/>
                <a:gd name="connsiteY25" fmla="*/ 2594610 h 6236970"/>
                <a:gd name="connsiteX26" fmla="*/ 422910 w 2339340"/>
                <a:gd name="connsiteY26" fmla="*/ 2769870 h 6236970"/>
                <a:gd name="connsiteX27" fmla="*/ 609600 w 2339340"/>
                <a:gd name="connsiteY27" fmla="*/ 2929890 h 6236970"/>
                <a:gd name="connsiteX28" fmla="*/ 703183 w 2339340"/>
                <a:gd name="connsiteY28" fmla="*/ 3062525 h 6236970"/>
                <a:gd name="connsiteX29" fmla="*/ 711517 w 2339340"/>
                <a:gd name="connsiteY29" fmla="*/ 2784396 h 6236970"/>
                <a:gd name="connsiteX30" fmla="*/ 647700 w 2339340"/>
                <a:gd name="connsiteY30" fmla="*/ 2731770 h 6236970"/>
                <a:gd name="connsiteX31" fmla="*/ 541020 w 2339340"/>
                <a:gd name="connsiteY31" fmla="*/ 2537460 h 6236970"/>
                <a:gd name="connsiteX32" fmla="*/ 487680 w 2339340"/>
                <a:gd name="connsiteY32" fmla="*/ 2426970 h 6236970"/>
                <a:gd name="connsiteX33" fmla="*/ 293370 w 2339340"/>
                <a:gd name="connsiteY33" fmla="*/ 2205990 h 6236970"/>
                <a:gd name="connsiteX34" fmla="*/ 426720 w 2339340"/>
                <a:gd name="connsiteY34" fmla="*/ 1988820 h 6236970"/>
                <a:gd name="connsiteX35" fmla="*/ 483870 w 2339340"/>
                <a:gd name="connsiteY35" fmla="*/ 1878330 h 6236970"/>
                <a:gd name="connsiteX36" fmla="*/ 544830 w 2339340"/>
                <a:gd name="connsiteY36" fmla="*/ 1642110 h 6236970"/>
                <a:gd name="connsiteX37" fmla="*/ 636270 w 2339340"/>
                <a:gd name="connsiteY37" fmla="*/ 1897380 h 6236970"/>
                <a:gd name="connsiteX38" fmla="*/ 678180 w 2339340"/>
                <a:gd name="connsiteY38" fmla="*/ 2202180 h 6236970"/>
                <a:gd name="connsiteX39" fmla="*/ 689610 w 2339340"/>
                <a:gd name="connsiteY39" fmla="*/ 2487930 h 6236970"/>
                <a:gd name="connsiteX40" fmla="*/ 712470 w 2339340"/>
                <a:gd name="connsiteY40" fmla="*/ 2762250 h 6236970"/>
                <a:gd name="connsiteX41" fmla="*/ 701040 w 2339340"/>
                <a:gd name="connsiteY41" fmla="*/ 3177540 h 6236970"/>
                <a:gd name="connsiteX42" fmla="*/ 643890 w 2339340"/>
                <a:gd name="connsiteY42" fmla="*/ 3783330 h 6236970"/>
                <a:gd name="connsiteX43" fmla="*/ 613410 w 2339340"/>
                <a:gd name="connsiteY43" fmla="*/ 4255770 h 6236970"/>
                <a:gd name="connsiteX44" fmla="*/ 689610 w 2339340"/>
                <a:gd name="connsiteY44" fmla="*/ 4617720 h 6236970"/>
                <a:gd name="connsiteX45" fmla="*/ 803910 w 2339340"/>
                <a:gd name="connsiteY45" fmla="*/ 5215890 h 6236970"/>
                <a:gd name="connsiteX46" fmla="*/ 883920 w 2339340"/>
                <a:gd name="connsiteY46" fmla="*/ 5657850 h 6236970"/>
                <a:gd name="connsiteX47" fmla="*/ 872490 w 2339340"/>
                <a:gd name="connsiteY47" fmla="*/ 5684520 h 6236970"/>
                <a:gd name="connsiteX48" fmla="*/ 693420 w 2339340"/>
                <a:gd name="connsiteY48" fmla="*/ 5894070 h 6236970"/>
                <a:gd name="connsiteX49" fmla="*/ 541020 w 2339340"/>
                <a:gd name="connsiteY49" fmla="*/ 6092190 h 6236970"/>
                <a:gd name="connsiteX50" fmla="*/ 510540 w 2339340"/>
                <a:gd name="connsiteY50" fmla="*/ 6156960 h 6236970"/>
                <a:gd name="connsiteX51" fmla="*/ 701040 w 2339340"/>
                <a:gd name="connsiteY51" fmla="*/ 6092190 h 6236970"/>
                <a:gd name="connsiteX52" fmla="*/ 830580 w 2339340"/>
                <a:gd name="connsiteY52" fmla="*/ 6065520 h 6236970"/>
                <a:gd name="connsiteX53" fmla="*/ 952500 w 2339340"/>
                <a:gd name="connsiteY53" fmla="*/ 5974080 h 6236970"/>
                <a:gd name="connsiteX54" fmla="*/ 963930 w 2339340"/>
                <a:gd name="connsiteY54" fmla="*/ 5871210 h 6236970"/>
                <a:gd name="connsiteX55" fmla="*/ 1108710 w 2339340"/>
                <a:gd name="connsiteY55" fmla="*/ 5817870 h 6236970"/>
                <a:gd name="connsiteX56" fmla="*/ 1108710 w 2339340"/>
                <a:gd name="connsiteY56" fmla="*/ 5791200 h 6236970"/>
                <a:gd name="connsiteX57" fmla="*/ 1032510 w 2339340"/>
                <a:gd name="connsiteY57" fmla="*/ 5634990 h 6236970"/>
                <a:gd name="connsiteX58" fmla="*/ 1043940 w 2339340"/>
                <a:gd name="connsiteY58" fmla="*/ 5280660 h 6236970"/>
                <a:gd name="connsiteX59" fmla="*/ 1074420 w 2339340"/>
                <a:gd name="connsiteY59" fmla="*/ 4888230 h 6236970"/>
                <a:gd name="connsiteX60" fmla="*/ 1002030 w 2339340"/>
                <a:gd name="connsiteY60" fmla="*/ 4423410 h 6236970"/>
                <a:gd name="connsiteX61" fmla="*/ 1066800 w 2339340"/>
                <a:gd name="connsiteY61" fmla="*/ 4130040 h 6236970"/>
                <a:gd name="connsiteX62" fmla="*/ 1116330 w 2339340"/>
                <a:gd name="connsiteY62" fmla="*/ 3775710 h 6236970"/>
                <a:gd name="connsiteX63" fmla="*/ 1165860 w 2339340"/>
                <a:gd name="connsiteY63" fmla="*/ 3375660 h 6236970"/>
                <a:gd name="connsiteX64" fmla="*/ 1238250 w 2339340"/>
                <a:gd name="connsiteY64" fmla="*/ 3882390 h 6236970"/>
                <a:gd name="connsiteX65" fmla="*/ 1280160 w 2339340"/>
                <a:gd name="connsiteY65" fmla="*/ 4366260 h 6236970"/>
                <a:gd name="connsiteX66" fmla="*/ 1310640 w 2339340"/>
                <a:gd name="connsiteY66" fmla="*/ 4533900 h 6236970"/>
                <a:gd name="connsiteX67" fmla="*/ 1272540 w 2339340"/>
                <a:gd name="connsiteY67" fmla="*/ 4838700 h 6236970"/>
                <a:gd name="connsiteX68" fmla="*/ 1242060 w 2339340"/>
                <a:gd name="connsiteY68" fmla="*/ 5059680 h 6236970"/>
                <a:gd name="connsiteX69" fmla="*/ 1276350 w 2339340"/>
                <a:gd name="connsiteY69" fmla="*/ 5288280 h 6236970"/>
                <a:gd name="connsiteX70" fmla="*/ 1333500 w 2339340"/>
                <a:gd name="connsiteY70" fmla="*/ 5494020 h 6236970"/>
                <a:gd name="connsiteX71" fmla="*/ 1314450 w 2339340"/>
                <a:gd name="connsiteY71" fmla="*/ 5615940 h 6236970"/>
                <a:gd name="connsiteX72" fmla="*/ 1264920 w 2339340"/>
                <a:gd name="connsiteY72" fmla="*/ 5795010 h 6236970"/>
                <a:gd name="connsiteX73" fmla="*/ 1264920 w 2339340"/>
                <a:gd name="connsiteY73" fmla="*/ 5901690 h 6236970"/>
                <a:gd name="connsiteX74" fmla="*/ 1424940 w 2339340"/>
                <a:gd name="connsiteY74" fmla="*/ 6236970 h 6236970"/>
                <a:gd name="connsiteX75" fmla="*/ 1565910 w 2339340"/>
                <a:gd name="connsiteY75" fmla="*/ 6065520 h 6236970"/>
                <a:gd name="connsiteX76" fmla="*/ 1604010 w 2339340"/>
                <a:gd name="connsiteY76" fmla="*/ 6012180 h 6236970"/>
                <a:gd name="connsiteX77" fmla="*/ 1524000 w 2339340"/>
                <a:gd name="connsiteY77" fmla="*/ 5844540 h 6236970"/>
                <a:gd name="connsiteX78" fmla="*/ 1466850 w 2339340"/>
                <a:gd name="connsiteY78" fmla="*/ 5718810 h 6236970"/>
                <a:gd name="connsiteX79" fmla="*/ 1440180 w 2339340"/>
                <a:gd name="connsiteY79" fmla="*/ 5638800 h 6236970"/>
                <a:gd name="connsiteX80" fmla="*/ 1546860 w 2339340"/>
                <a:gd name="connsiteY80" fmla="*/ 5078730 h 6236970"/>
                <a:gd name="connsiteX81" fmla="*/ 1600200 w 2339340"/>
                <a:gd name="connsiteY81" fmla="*/ 4507230 h 6236970"/>
                <a:gd name="connsiteX82" fmla="*/ 1684020 w 2339340"/>
                <a:gd name="connsiteY82" fmla="*/ 4027170 h 6236970"/>
                <a:gd name="connsiteX83" fmla="*/ 1703070 w 2339340"/>
                <a:gd name="connsiteY83" fmla="*/ 3688080 h 6236970"/>
                <a:gd name="connsiteX84" fmla="*/ 1645920 w 2339340"/>
                <a:gd name="connsiteY84" fmla="*/ 2884170 h 6236970"/>
                <a:gd name="connsiteX85" fmla="*/ 1630680 w 2339340"/>
                <a:gd name="connsiteY85" fmla="*/ 2868930 h 6236970"/>
                <a:gd name="connsiteX86" fmla="*/ 1607820 w 2339340"/>
                <a:gd name="connsiteY86" fmla="*/ 2750820 h 6236970"/>
                <a:gd name="connsiteX87" fmla="*/ 1584960 w 2339340"/>
                <a:gd name="connsiteY87" fmla="*/ 2423160 h 6236970"/>
                <a:gd name="connsiteX88" fmla="*/ 1584960 w 2339340"/>
                <a:gd name="connsiteY88" fmla="*/ 2072640 h 6236970"/>
                <a:gd name="connsiteX89" fmla="*/ 1619250 w 2339340"/>
                <a:gd name="connsiteY89" fmla="*/ 1771650 h 6236970"/>
                <a:gd name="connsiteX90" fmla="*/ 1691640 w 2339340"/>
                <a:gd name="connsiteY90" fmla="*/ 1501140 h 6236970"/>
                <a:gd name="connsiteX91" fmla="*/ 1954530 w 2339340"/>
                <a:gd name="connsiteY91" fmla="*/ 1924050 h 6236970"/>
                <a:gd name="connsiteX92" fmla="*/ 2045970 w 2339340"/>
                <a:gd name="connsiteY92" fmla="*/ 2045970 h 6236970"/>
                <a:gd name="connsiteX93" fmla="*/ 1840230 w 2339340"/>
                <a:gd name="connsiteY93" fmla="*/ 2358390 h 6236970"/>
                <a:gd name="connsiteX94" fmla="*/ 1729740 w 2339340"/>
                <a:gd name="connsiteY94" fmla="*/ 2545080 h 6236970"/>
                <a:gd name="connsiteX95" fmla="*/ 1672590 w 2339340"/>
                <a:gd name="connsiteY95" fmla="*/ 2674620 h 6236970"/>
                <a:gd name="connsiteX96" fmla="*/ 1604010 w 2339340"/>
                <a:gd name="connsiteY96" fmla="*/ 2754630 h 6236970"/>
                <a:gd name="connsiteX97" fmla="*/ 1658302 w 2339340"/>
                <a:gd name="connsiteY97" fmla="*/ 3010615 h 6236970"/>
                <a:gd name="connsiteX98" fmla="*/ 1729740 w 2339340"/>
                <a:gd name="connsiteY98" fmla="*/ 2891790 h 6236970"/>
                <a:gd name="connsiteX99" fmla="*/ 1927860 w 2339340"/>
                <a:gd name="connsiteY99" fmla="*/ 2689860 h 6236970"/>
                <a:gd name="connsiteX100" fmla="*/ 2065020 w 2339340"/>
                <a:gd name="connsiteY100" fmla="*/ 2548890 h 6236970"/>
                <a:gd name="connsiteX101" fmla="*/ 2202180 w 2339340"/>
                <a:gd name="connsiteY101" fmla="*/ 2339340 h 6236970"/>
                <a:gd name="connsiteX102" fmla="*/ 2339340 w 2339340"/>
                <a:gd name="connsiteY102" fmla="*/ 2049780 h 6236970"/>
                <a:gd name="connsiteX103" fmla="*/ 2293620 w 2339340"/>
                <a:gd name="connsiteY103" fmla="*/ 1958340 h 6236970"/>
                <a:gd name="connsiteX104" fmla="*/ 2232660 w 2339340"/>
                <a:gd name="connsiteY104" fmla="*/ 1752600 h 6236970"/>
                <a:gd name="connsiteX105" fmla="*/ 2175510 w 2339340"/>
                <a:gd name="connsiteY105" fmla="*/ 1565910 h 6236970"/>
                <a:gd name="connsiteX106" fmla="*/ 2065020 w 2339340"/>
                <a:gd name="connsiteY106" fmla="*/ 1352550 h 6236970"/>
                <a:gd name="connsiteX107" fmla="*/ 1958340 w 2339340"/>
                <a:gd name="connsiteY107" fmla="*/ 1169670 h 6236970"/>
                <a:gd name="connsiteX108" fmla="*/ 1878330 w 2339340"/>
                <a:gd name="connsiteY108" fmla="*/ 1043940 h 6236970"/>
                <a:gd name="connsiteX109" fmla="*/ 1752600 w 2339340"/>
                <a:gd name="connsiteY109" fmla="*/ 975360 h 6236970"/>
                <a:gd name="connsiteX110" fmla="*/ 1645920 w 2339340"/>
                <a:gd name="connsiteY110" fmla="*/ 956310 h 6236970"/>
                <a:gd name="connsiteX111" fmla="*/ 1546860 w 2339340"/>
                <a:gd name="connsiteY111" fmla="*/ 922020 h 6236970"/>
                <a:gd name="connsiteX112" fmla="*/ 1276350 w 2339340"/>
                <a:gd name="connsiteY112" fmla="*/ 861060 h 6236970"/>
                <a:gd name="connsiteX113" fmla="*/ 1257300 w 2339340"/>
                <a:gd name="connsiteY113" fmla="*/ 739140 h 6236970"/>
                <a:gd name="connsiteX114" fmla="*/ 1325880 w 2339340"/>
                <a:gd name="connsiteY114" fmla="*/ 594360 h 6236970"/>
                <a:gd name="connsiteX115" fmla="*/ 1363980 w 2339340"/>
                <a:gd name="connsiteY115" fmla="*/ 537210 h 6236970"/>
                <a:gd name="connsiteX116" fmla="*/ 1352550 w 2339340"/>
                <a:gd name="connsiteY116" fmla="*/ 438150 h 6236970"/>
                <a:gd name="connsiteX117" fmla="*/ 1348740 w 2339340"/>
                <a:gd name="connsiteY117" fmla="*/ 308610 h 6236970"/>
                <a:gd name="connsiteX118" fmla="*/ 1306830 w 2339340"/>
                <a:gd name="connsiteY118" fmla="*/ 114300 h 6236970"/>
                <a:gd name="connsiteX119" fmla="*/ 1188720 w 2339340"/>
                <a:gd name="connsiteY119" fmla="*/ 38100 h 6236970"/>
                <a:gd name="connsiteX120" fmla="*/ 1143000 w 2339340"/>
                <a:gd name="connsiteY120" fmla="*/ 11430 h 6236970"/>
                <a:gd name="connsiteX121" fmla="*/ 1093470 w 2339340"/>
                <a:gd name="connsiteY121" fmla="*/ 22860 h 6236970"/>
                <a:gd name="connsiteX0" fmla="*/ 1093470 w 2339340"/>
                <a:gd name="connsiteY0" fmla="*/ 22860 h 6236970"/>
                <a:gd name="connsiteX1" fmla="*/ 971550 w 2339340"/>
                <a:gd name="connsiteY1" fmla="*/ 68580 h 6236970"/>
                <a:gd name="connsiteX2" fmla="*/ 967740 w 2339340"/>
                <a:gd name="connsiteY2" fmla="*/ 0 h 6236970"/>
                <a:gd name="connsiteX3" fmla="*/ 872490 w 2339340"/>
                <a:gd name="connsiteY3" fmla="*/ 121920 h 6236970"/>
                <a:gd name="connsiteX4" fmla="*/ 849630 w 2339340"/>
                <a:gd name="connsiteY4" fmla="*/ 95250 h 6236970"/>
                <a:gd name="connsiteX5" fmla="*/ 800100 w 2339340"/>
                <a:gd name="connsiteY5" fmla="*/ 320040 h 6236970"/>
                <a:gd name="connsiteX6" fmla="*/ 811530 w 2339340"/>
                <a:gd name="connsiteY6" fmla="*/ 461010 h 6236970"/>
                <a:gd name="connsiteX7" fmla="*/ 754380 w 2339340"/>
                <a:gd name="connsiteY7" fmla="*/ 464820 h 6236970"/>
                <a:gd name="connsiteX8" fmla="*/ 781050 w 2339340"/>
                <a:gd name="connsiteY8" fmla="*/ 548640 h 6236970"/>
                <a:gd name="connsiteX9" fmla="*/ 822960 w 2339340"/>
                <a:gd name="connsiteY9" fmla="*/ 624840 h 6236970"/>
                <a:gd name="connsiteX10" fmla="*/ 887730 w 2339340"/>
                <a:gd name="connsiteY10" fmla="*/ 689610 h 6236970"/>
                <a:gd name="connsiteX11" fmla="*/ 925830 w 2339340"/>
                <a:gd name="connsiteY11" fmla="*/ 769620 h 6236970"/>
                <a:gd name="connsiteX12" fmla="*/ 925830 w 2339340"/>
                <a:gd name="connsiteY12" fmla="*/ 861060 h 6236970"/>
                <a:gd name="connsiteX13" fmla="*/ 803910 w 2339340"/>
                <a:gd name="connsiteY13" fmla="*/ 922020 h 6236970"/>
                <a:gd name="connsiteX14" fmla="*/ 701040 w 2339340"/>
                <a:gd name="connsiteY14" fmla="*/ 948690 h 6236970"/>
                <a:gd name="connsiteX15" fmla="*/ 556260 w 2339340"/>
                <a:gd name="connsiteY15" fmla="*/ 952500 h 6236970"/>
                <a:gd name="connsiteX16" fmla="*/ 403860 w 2339340"/>
                <a:gd name="connsiteY16" fmla="*/ 1002030 h 6236970"/>
                <a:gd name="connsiteX17" fmla="*/ 320040 w 2339340"/>
                <a:gd name="connsiteY17" fmla="*/ 1085850 h 6236970"/>
                <a:gd name="connsiteX18" fmla="*/ 247650 w 2339340"/>
                <a:gd name="connsiteY18" fmla="*/ 1276350 h 6236970"/>
                <a:gd name="connsiteX19" fmla="*/ 163830 w 2339340"/>
                <a:gd name="connsiteY19" fmla="*/ 1569720 h 6236970"/>
                <a:gd name="connsiteX20" fmla="*/ 83820 w 2339340"/>
                <a:gd name="connsiteY20" fmla="*/ 1783080 h 6236970"/>
                <a:gd name="connsiteX21" fmla="*/ 72390 w 2339340"/>
                <a:gd name="connsiteY21" fmla="*/ 1962150 h 6236970"/>
                <a:gd name="connsiteX22" fmla="*/ 0 w 2339340"/>
                <a:gd name="connsiteY22" fmla="*/ 2145030 h 6236970"/>
                <a:gd name="connsiteX23" fmla="*/ 11430 w 2339340"/>
                <a:gd name="connsiteY23" fmla="*/ 2251710 h 6236970"/>
                <a:gd name="connsiteX24" fmla="*/ 106680 w 2339340"/>
                <a:gd name="connsiteY24" fmla="*/ 2426970 h 6236970"/>
                <a:gd name="connsiteX25" fmla="*/ 243840 w 2339340"/>
                <a:gd name="connsiteY25" fmla="*/ 2594610 h 6236970"/>
                <a:gd name="connsiteX26" fmla="*/ 422910 w 2339340"/>
                <a:gd name="connsiteY26" fmla="*/ 2769870 h 6236970"/>
                <a:gd name="connsiteX27" fmla="*/ 609600 w 2339340"/>
                <a:gd name="connsiteY27" fmla="*/ 2929890 h 6236970"/>
                <a:gd name="connsiteX28" fmla="*/ 703183 w 2339340"/>
                <a:gd name="connsiteY28" fmla="*/ 3062525 h 6236970"/>
                <a:gd name="connsiteX29" fmla="*/ 711517 w 2339340"/>
                <a:gd name="connsiteY29" fmla="*/ 2784396 h 6236970"/>
                <a:gd name="connsiteX30" fmla="*/ 647700 w 2339340"/>
                <a:gd name="connsiteY30" fmla="*/ 2731770 h 6236970"/>
                <a:gd name="connsiteX31" fmla="*/ 541020 w 2339340"/>
                <a:gd name="connsiteY31" fmla="*/ 2537460 h 6236970"/>
                <a:gd name="connsiteX32" fmla="*/ 487680 w 2339340"/>
                <a:gd name="connsiteY32" fmla="*/ 2426970 h 6236970"/>
                <a:gd name="connsiteX33" fmla="*/ 293370 w 2339340"/>
                <a:gd name="connsiteY33" fmla="*/ 2205990 h 6236970"/>
                <a:gd name="connsiteX34" fmla="*/ 426720 w 2339340"/>
                <a:gd name="connsiteY34" fmla="*/ 1988820 h 6236970"/>
                <a:gd name="connsiteX35" fmla="*/ 483870 w 2339340"/>
                <a:gd name="connsiteY35" fmla="*/ 1878330 h 6236970"/>
                <a:gd name="connsiteX36" fmla="*/ 544830 w 2339340"/>
                <a:gd name="connsiteY36" fmla="*/ 1642110 h 6236970"/>
                <a:gd name="connsiteX37" fmla="*/ 636270 w 2339340"/>
                <a:gd name="connsiteY37" fmla="*/ 1897380 h 6236970"/>
                <a:gd name="connsiteX38" fmla="*/ 678180 w 2339340"/>
                <a:gd name="connsiteY38" fmla="*/ 2202180 h 6236970"/>
                <a:gd name="connsiteX39" fmla="*/ 689610 w 2339340"/>
                <a:gd name="connsiteY39" fmla="*/ 2487930 h 6236970"/>
                <a:gd name="connsiteX40" fmla="*/ 712470 w 2339340"/>
                <a:gd name="connsiteY40" fmla="*/ 2762250 h 6236970"/>
                <a:gd name="connsiteX41" fmla="*/ 701040 w 2339340"/>
                <a:gd name="connsiteY41" fmla="*/ 3177540 h 6236970"/>
                <a:gd name="connsiteX42" fmla="*/ 643890 w 2339340"/>
                <a:gd name="connsiteY42" fmla="*/ 3783330 h 6236970"/>
                <a:gd name="connsiteX43" fmla="*/ 613410 w 2339340"/>
                <a:gd name="connsiteY43" fmla="*/ 4255770 h 6236970"/>
                <a:gd name="connsiteX44" fmla="*/ 689610 w 2339340"/>
                <a:gd name="connsiteY44" fmla="*/ 4617720 h 6236970"/>
                <a:gd name="connsiteX45" fmla="*/ 803910 w 2339340"/>
                <a:gd name="connsiteY45" fmla="*/ 5215890 h 6236970"/>
                <a:gd name="connsiteX46" fmla="*/ 883920 w 2339340"/>
                <a:gd name="connsiteY46" fmla="*/ 5657850 h 6236970"/>
                <a:gd name="connsiteX47" fmla="*/ 872490 w 2339340"/>
                <a:gd name="connsiteY47" fmla="*/ 5684520 h 6236970"/>
                <a:gd name="connsiteX48" fmla="*/ 693420 w 2339340"/>
                <a:gd name="connsiteY48" fmla="*/ 5894070 h 6236970"/>
                <a:gd name="connsiteX49" fmla="*/ 541020 w 2339340"/>
                <a:gd name="connsiteY49" fmla="*/ 6092190 h 6236970"/>
                <a:gd name="connsiteX50" fmla="*/ 510540 w 2339340"/>
                <a:gd name="connsiteY50" fmla="*/ 6156960 h 6236970"/>
                <a:gd name="connsiteX51" fmla="*/ 701040 w 2339340"/>
                <a:gd name="connsiteY51" fmla="*/ 6092190 h 6236970"/>
                <a:gd name="connsiteX52" fmla="*/ 830580 w 2339340"/>
                <a:gd name="connsiteY52" fmla="*/ 6065520 h 6236970"/>
                <a:gd name="connsiteX53" fmla="*/ 952500 w 2339340"/>
                <a:gd name="connsiteY53" fmla="*/ 5974080 h 6236970"/>
                <a:gd name="connsiteX54" fmla="*/ 963930 w 2339340"/>
                <a:gd name="connsiteY54" fmla="*/ 5871210 h 6236970"/>
                <a:gd name="connsiteX55" fmla="*/ 1108710 w 2339340"/>
                <a:gd name="connsiteY55" fmla="*/ 5817870 h 6236970"/>
                <a:gd name="connsiteX56" fmla="*/ 1108710 w 2339340"/>
                <a:gd name="connsiteY56" fmla="*/ 5791200 h 6236970"/>
                <a:gd name="connsiteX57" fmla="*/ 1032510 w 2339340"/>
                <a:gd name="connsiteY57" fmla="*/ 5634990 h 6236970"/>
                <a:gd name="connsiteX58" fmla="*/ 1043940 w 2339340"/>
                <a:gd name="connsiteY58" fmla="*/ 5280660 h 6236970"/>
                <a:gd name="connsiteX59" fmla="*/ 1074420 w 2339340"/>
                <a:gd name="connsiteY59" fmla="*/ 4888230 h 6236970"/>
                <a:gd name="connsiteX60" fmla="*/ 1002030 w 2339340"/>
                <a:gd name="connsiteY60" fmla="*/ 4423410 h 6236970"/>
                <a:gd name="connsiteX61" fmla="*/ 1066800 w 2339340"/>
                <a:gd name="connsiteY61" fmla="*/ 4130040 h 6236970"/>
                <a:gd name="connsiteX62" fmla="*/ 1116330 w 2339340"/>
                <a:gd name="connsiteY62" fmla="*/ 3775710 h 6236970"/>
                <a:gd name="connsiteX63" fmla="*/ 1165860 w 2339340"/>
                <a:gd name="connsiteY63" fmla="*/ 3375660 h 6236970"/>
                <a:gd name="connsiteX64" fmla="*/ 1238250 w 2339340"/>
                <a:gd name="connsiteY64" fmla="*/ 3882390 h 6236970"/>
                <a:gd name="connsiteX65" fmla="*/ 1280160 w 2339340"/>
                <a:gd name="connsiteY65" fmla="*/ 4366260 h 6236970"/>
                <a:gd name="connsiteX66" fmla="*/ 1310640 w 2339340"/>
                <a:gd name="connsiteY66" fmla="*/ 4533900 h 6236970"/>
                <a:gd name="connsiteX67" fmla="*/ 1272540 w 2339340"/>
                <a:gd name="connsiteY67" fmla="*/ 4838700 h 6236970"/>
                <a:gd name="connsiteX68" fmla="*/ 1242060 w 2339340"/>
                <a:gd name="connsiteY68" fmla="*/ 5059680 h 6236970"/>
                <a:gd name="connsiteX69" fmla="*/ 1276350 w 2339340"/>
                <a:gd name="connsiteY69" fmla="*/ 5288280 h 6236970"/>
                <a:gd name="connsiteX70" fmla="*/ 1333500 w 2339340"/>
                <a:gd name="connsiteY70" fmla="*/ 5494020 h 6236970"/>
                <a:gd name="connsiteX71" fmla="*/ 1314450 w 2339340"/>
                <a:gd name="connsiteY71" fmla="*/ 5615940 h 6236970"/>
                <a:gd name="connsiteX72" fmla="*/ 1264920 w 2339340"/>
                <a:gd name="connsiteY72" fmla="*/ 5795010 h 6236970"/>
                <a:gd name="connsiteX73" fmla="*/ 1264920 w 2339340"/>
                <a:gd name="connsiteY73" fmla="*/ 5901690 h 6236970"/>
                <a:gd name="connsiteX74" fmla="*/ 1424940 w 2339340"/>
                <a:gd name="connsiteY74" fmla="*/ 6236970 h 6236970"/>
                <a:gd name="connsiteX75" fmla="*/ 1565910 w 2339340"/>
                <a:gd name="connsiteY75" fmla="*/ 6065520 h 6236970"/>
                <a:gd name="connsiteX76" fmla="*/ 1604010 w 2339340"/>
                <a:gd name="connsiteY76" fmla="*/ 6012180 h 6236970"/>
                <a:gd name="connsiteX77" fmla="*/ 1524000 w 2339340"/>
                <a:gd name="connsiteY77" fmla="*/ 5844540 h 6236970"/>
                <a:gd name="connsiteX78" fmla="*/ 1466850 w 2339340"/>
                <a:gd name="connsiteY78" fmla="*/ 5718810 h 6236970"/>
                <a:gd name="connsiteX79" fmla="*/ 1440180 w 2339340"/>
                <a:gd name="connsiteY79" fmla="*/ 5638800 h 6236970"/>
                <a:gd name="connsiteX80" fmla="*/ 1546860 w 2339340"/>
                <a:gd name="connsiteY80" fmla="*/ 5078730 h 6236970"/>
                <a:gd name="connsiteX81" fmla="*/ 1600200 w 2339340"/>
                <a:gd name="connsiteY81" fmla="*/ 4507230 h 6236970"/>
                <a:gd name="connsiteX82" fmla="*/ 1684020 w 2339340"/>
                <a:gd name="connsiteY82" fmla="*/ 4027170 h 6236970"/>
                <a:gd name="connsiteX83" fmla="*/ 1703070 w 2339340"/>
                <a:gd name="connsiteY83" fmla="*/ 3688080 h 6236970"/>
                <a:gd name="connsiteX84" fmla="*/ 1673305 w 2339340"/>
                <a:gd name="connsiteY84" fmla="*/ 3083005 h 6236970"/>
                <a:gd name="connsiteX85" fmla="*/ 1630680 w 2339340"/>
                <a:gd name="connsiteY85" fmla="*/ 2868930 h 6236970"/>
                <a:gd name="connsiteX86" fmla="*/ 1607820 w 2339340"/>
                <a:gd name="connsiteY86" fmla="*/ 2750820 h 6236970"/>
                <a:gd name="connsiteX87" fmla="*/ 1584960 w 2339340"/>
                <a:gd name="connsiteY87" fmla="*/ 2423160 h 6236970"/>
                <a:gd name="connsiteX88" fmla="*/ 1584960 w 2339340"/>
                <a:gd name="connsiteY88" fmla="*/ 2072640 h 6236970"/>
                <a:gd name="connsiteX89" fmla="*/ 1619250 w 2339340"/>
                <a:gd name="connsiteY89" fmla="*/ 1771650 h 6236970"/>
                <a:gd name="connsiteX90" fmla="*/ 1691640 w 2339340"/>
                <a:gd name="connsiteY90" fmla="*/ 1501140 h 6236970"/>
                <a:gd name="connsiteX91" fmla="*/ 1954530 w 2339340"/>
                <a:gd name="connsiteY91" fmla="*/ 1924050 h 6236970"/>
                <a:gd name="connsiteX92" fmla="*/ 2045970 w 2339340"/>
                <a:gd name="connsiteY92" fmla="*/ 2045970 h 6236970"/>
                <a:gd name="connsiteX93" fmla="*/ 1840230 w 2339340"/>
                <a:gd name="connsiteY93" fmla="*/ 2358390 h 6236970"/>
                <a:gd name="connsiteX94" fmla="*/ 1729740 w 2339340"/>
                <a:gd name="connsiteY94" fmla="*/ 2545080 h 6236970"/>
                <a:gd name="connsiteX95" fmla="*/ 1672590 w 2339340"/>
                <a:gd name="connsiteY95" fmla="*/ 2674620 h 6236970"/>
                <a:gd name="connsiteX96" fmla="*/ 1604010 w 2339340"/>
                <a:gd name="connsiteY96" fmla="*/ 2754630 h 6236970"/>
                <a:gd name="connsiteX97" fmla="*/ 1658302 w 2339340"/>
                <a:gd name="connsiteY97" fmla="*/ 3010615 h 6236970"/>
                <a:gd name="connsiteX98" fmla="*/ 1729740 w 2339340"/>
                <a:gd name="connsiteY98" fmla="*/ 2891790 h 6236970"/>
                <a:gd name="connsiteX99" fmla="*/ 1927860 w 2339340"/>
                <a:gd name="connsiteY99" fmla="*/ 2689860 h 6236970"/>
                <a:gd name="connsiteX100" fmla="*/ 2065020 w 2339340"/>
                <a:gd name="connsiteY100" fmla="*/ 2548890 h 6236970"/>
                <a:gd name="connsiteX101" fmla="*/ 2202180 w 2339340"/>
                <a:gd name="connsiteY101" fmla="*/ 2339340 h 6236970"/>
                <a:gd name="connsiteX102" fmla="*/ 2339340 w 2339340"/>
                <a:gd name="connsiteY102" fmla="*/ 2049780 h 6236970"/>
                <a:gd name="connsiteX103" fmla="*/ 2293620 w 2339340"/>
                <a:gd name="connsiteY103" fmla="*/ 1958340 h 6236970"/>
                <a:gd name="connsiteX104" fmla="*/ 2232660 w 2339340"/>
                <a:gd name="connsiteY104" fmla="*/ 1752600 h 6236970"/>
                <a:gd name="connsiteX105" fmla="*/ 2175510 w 2339340"/>
                <a:gd name="connsiteY105" fmla="*/ 1565910 h 6236970"/>
                <a:gd name="connsiteX106" fmla="*/ 2065020 w 2339340"/>
                <a:gd name="connsiteY106" fmla="*/ 1352550 h 6236970"/>
                <a:gd name="connsiteX107" fmla="*/ 1958340 w 2339340"/>
                <a:gd name="connsiteY107" fmla="*/ 1169670 h 6236970"/>
                <a:gd name="connsiteX108" fmla="*/ 1878330 w 2339340"/>
                <a:gd name="connsiteY108" fmla="*/ 1043940 h 6236970"/>
                <a:gd name="connsiteX109" fmla="*/ 1752600 w 2339340"/>
                <a:gd name="connsiteY109" fmla="*/ 975360 h 6236970"/>
                <a:gd name="connsiteX110" fmla="*/ 1645920 w 2339340"/>
                <a:gd name="connsiteY110" fmla="*/ 956310 h 6236970"/>
                <a:gd name="connsiteX111" fmla="*/ 1546860 w 2339340"/>
                <a:gd name="connsiteY111" fmla="*/ 922020 h 6236970"/>
                <a:gd name="connsiteX112" fmla="*/ 1276350 w 2339340"/>
                <a:gd name="connsiteY112" fmla="*/ 861060 h 6236970"/>
                <a:gd name="connsiteX113" fmla="*/ 1257300 w 2339340"/>
                <a:gd name="connsiteY113" fmla="*/ 739140 h 6236970"/>
                <a:gd name="connsiteX114" fmla="*/ 1325880 w 2339340"/>
                <a:gd name="connsiteY114" fmla="*/ 594360 h 6236970"/>
                <a:gd name="connsiteX115" fmla="*/ 1363980 w 2339340"/>
                <a:gd name="connsiteY115" fmla="*/ 537210 h 6236970"/>
                <a:gd name="connsiteX116" fmla="*/ 1352550 w 2339340"/>
                <a:gd name="connsiteY116" fmla="*/ 438150 h 6236970"/>
                <a:gd name="connsiteX117" fmla="*/ 1348740 w 2339340"/>
                <a:gd name="connsiteY117" fmla="*/ 308610 h 6236970"/>
                <a:gd name="connsiteX118" fmla="*/ 1306830 w 2339340"/>
                <a:gd name="connsiteY118" fmla="*/ 114300 h 6236970"/>
                <a:gd name="connsiteX119" fmla="*/ 1188720 w 2339340"/>
                <a:gd name="connsiteY119" fmla="*/ 38100 h 6236970"/>
                <a:gd name="connsiteX120" fmla="*/ 1143000 w 2339340"/>
                <a:gd name="connsiteY120" fmla="*/ 11430 h 6236970"/>
                <a:gd name="connsiteX121" fmla="*/ 1093470 w 2339340"/>
                <a:gd name="connsiteY121" fmla="*/ 22860 h 6236970"/>
                <a:gd name="connsiteX0" fmla="*/ 1093470 w 2339340"/>
                <a:gd name="connsiteY0" fmla="*/ 22860 h 6236970"/>
                <a:gd name="connsiteX1" fmla="*/ 971550 w 2339340"/>
                <a:gd name="connsiteY1" fmla="*/ 68580 h 6236970"/>
                <a:gd name="connsiteX2" fmla="*/ 967740 w 2339340"/>
                <a:gd name="connsiteY2" fmla="*/ 0 h 6236970"/>
                <a:gd name="connsiteX3" fmla="*/ 872490 w 2339340"/>
                <a:gd name="connsiteY3" fmla="*/ 121920 h 6236970"/>
                <a:gd name="connsiteX4" fmla="*/ 849630 w 2339340"/>
                <a:gd name="connsiteY4" fmla="*/ 95250 h 6236970"/>
                <a:gd name="connsiteX5" fmla="*/ 800100 w 2339340"/>
                <a:gd name="connsiteY5" fmla="*/ 320040 h 6236970"/>
                <a:gd name="connsiteX6" fmla="*/ 811530 w 2339340"/>
                <a:gd name="connsiteY6" fmla="*/ 461010 h 6236970"/>
                <a:gd name="connsiteX7" fmla="*/ 754380 w 2339340"/>
                <a:gd name="connsiteY7" fmla="*/ 464820 h 6236970"/>
                <a:gd name="connsiteX8" fmla="*/ 781050 w 2339340"/>
                <a:gd name="connsiteY8" fmla="*/ 548640 h 6236970"/>
                <a:gd name="connsiteX9" fmla="*/ 822960 w 2339340"/>
                <a:gd name="connsiteY9" fmla="*/ 624840 h 6236970"/>
                <a:gd name="connsiteX10" fmla="*/ 887730 w 2339340"/>
                <a:gd name="connsiteY10" fmla="*/ 689610 h 6236970"/>
                <a:gd name="connsiteX11" fmla="*/ 925830 w 2339340"/>
                <a:gd name="connsiteY11" fmla="*/ 769620 h 6236970"/>
                <a:gd name="connsiteX12" fmla="*/ 925830 w 2339340"/>
                <a:gd name="connsiteY12" fmla="*/ 861060 h 6236970"/>
                <a:gd name="connsiteX13" fmla="*/ 803910 w 2339340"/>
                <a:gd name="connsiteY13" fmla="*/ 922020 h 6236970"/>
                <a:gd name="connsiteX14" fmla="*/ 701040 w 2339340"/>
                <a:gd name="connsiteY14" fmla="*/ 948690 h 6236970"/>
                <a:gd name="connsiteX15" fmla="*/ 556260 w 2339340"/>
                <a:gd name="connsiteY15" fmla="*/ 952500 h 6236970"/>
                <a:gd name="connsiteX16" fmla="*/ 403860 w 2339340"/>
                <a:gd name="connsiteY16" fmla="*/ 1002030 h 6236970"/>
                <a:gd name="connsiteX17" fmla="*/ 320040 w 2339340"/>
                <a:gd name="connsiteY17" fmla="*/ 1085850 h 6236970"/>
                <a:gd name="connsiteX18" fmla="*/ 247650 w 2339340"/>
                <a:gd name="connsiteY18" fmla="*/ 1276350 h 6236970"/>
                <a:gd name="connsiteX19" fmla="*/ 163830 w 2339340"/>
                <a:gd name="connsiteY19" fmla="*/ 1569720 h 6236970"/>
                <a:gd name="connsiteX20" fmla="*/ 83820 w 2339340"/>
                <a:gd name="connsiteY20" fmla="*/ 1783080 h 6236970"/>
                <a:gd name="connsiteX21" fmla="*/ 72390 w 2339340"/>
                <a:gd name="connsiteY21" fmla="*/ 1962150 h 6236970"/>
                <a:gd name="connsiteX22" fmla="*/ 0 w 2339340"/>
                <a:gd name="connsiteY22" fmla="*/ 2145030 h 6236970"/>
                <a:gd name="connsiteX23" fmla="*/ 11430 w 2339340"/>
                <a:gd name="connsiteY23" fmla="*/ 2251710 h 6236970"/>
                <a:gd name="connsiteX24" fmla="*/ 106680 w 2339340"/>
                <a:gd name="connsiteY24" fmla="*/ 2426970 h 6236970"/>
                <a:gd name="connsiteX25" fmla="*/ 243840 w 2339340"/>
                <a:gd name="connsiteY25" fmla="*/ 2594610 h 6236970"/>
                <a:gd name="connsiteX26" fmla="*/ 422910 w 2339340"/>
                <a:gd name="connsiteY26" fmla="*/ 2769870 h 6236970"/>
                <a:gd name="connsiteX27" fmla="*/ 609600 w 2339340"/>
                <a:gd name="connsiteY27" fmla="*/ 2929890 h 6236970"/>
                <a:gd name="connsiteX28" fmla="*/ 703183 w 2339340"/>
                <a:gd name="connsiteY28" fmla="*/ 3062525 h 6236970"/>
                <a:gd name="connsiteX29" fmla="*/ 711517 w 2339340"/>
                <a:gd name="connsiteY29" fmla="*/ 2784396 h 6236970"/>
                <a:gd name="connsiteX30" fmla="*/ 647700 w 2339340"/>
                <a:gd name="connsiteY30" fmla="*/ 2731770 h 6236970"/>
                <a:gd name="connsiteX31" fmla="*/ 541020 w 2339340"/>
                <a:gd name="connsiteY31" fmla="*/ 2537460 h 6236970"/>
                <a:gd name="connsiteX32" fmla="*/ 487680 w 2339340"/>
                <a:gd name="connsiteY32" fmla="*/ 2426970 h 6236970"/>
                <a:gd name="connsiteX33" fmla="*/ 293370 w 2339340"/>
                <a:gd name="connsiteY33" fmla="*/ 2205990 h 6236970"/>
                <a:gd name="connsiteX34" fmla="*/ 426720 w 2339340"/>
                <a:gd name="connsiteY34" fmla="*/ 1988820 h 6236970"/>
                <a:gd name="connsiteX35" fmla="*/ 483870 w 2339340"/>
                <a:gd name="connsiteY35" fmla="*/ 1878330 h 6236970"/>
                <a:gd name="connsiteX36" fmla="*/ 544830 w 2339340"/>
                <a:gd name="connsiteY36" fmla="*/ 1642110 h 6236970"/>
                <a:gd name="connsiteX37" fmla="*/ 636270 w 2339340"/>
                <a:gd name="connsiteY37" fmla="*/ 1897380 h 6236970"/>
                <a:gd name="connsiteX38" fmla="*/ 678180 w 2339340"/>
                <a:gd name="connsiteY38" fmla="*/ 2202180 h 6236970"/>
                <a:gd name="connsiteX39" fmla="*/ 689610 w 2339340"/>
                <a:gd name="connsiteY39" fmla="*/ 2487930 h 6236970"/>
                <a:gd name="connsiteX40" fmla="*/ 712470 w 2339340"/>
                <a:gd name="connsiteY40" fmla="*/ 2762250 h 6236970"/>
                <a:gd name="connsiteX41" fmla="*/ 701040 w 2339340"/>
                <a:gd name="connsiteY41" fmla="*/ 3177540 h 6236970"/>
                <a:gd name="connsiteX42" fmla="*/ 643890 w 2339340"/>
                <a:gd name="connsiteY42" fmla="*/ 3783330 h 6236970"/>
                <a:gd name="connsiteX43" fmla="*/ 613410 w 2339340"/>
                <a:gd name="connsiteY43" fmla="*/ 4255770 h 6236970"/>
                <a:gd name="connsiteX44" fmla="*/ 689610 w 2339340"/>
                <a:gd name="connsiteY44" fmla="*/ 4617720 h 6236970"/>
                <a:gd name="connsiteX45" fmla="*/ 803910 w 2339340"/>
                <a:gd name="connsiteY45" fmla="*/ 5215890 h 6236970"/>
                <a:gd name="connsiteX46" fmla="*/ 883920 w 2339340"/>
                <a:gd name="connsiteY46" fmla="*/ 5657850 h 6236970"/>
                <a:gd name="connsiteX47" fmla="*/ 872490 w 2339340"/>
                <a:gd name="connsiteY47" fmla="*/ 5684520 h 6236970"/>
                <a:gd name="connsiteX48" fmla="*/ 693420 w 2339340"/>
                <a:gd name="connsiteY48" fmla="*/ 5894070 h 6236970"/>
                <a:gd name="connsiteX49" fmla="*/ 541020 w 2339340"/>
                <a:gd name="connsiteY49" fmla="*/ 6092190 h 6236970"/>
                <a:gd name="connsiteX50" fmla="*/ 510540 w 2339340"/>
                <a:gd name="connsiteY50" fmla="*/ 6156960 h 6236970"/>
                <a:gd name="connsiteX51" fmla="*/ 701040 w 2339340"/>
                <a:gd name="connsiteY51" fmla="*/ 6092190 h 6236970"/>
                <a:gd name="connsiteX52" fmla="*/ 830580 w 2339340"/>
                <a:gd name="connsiteY52" fmla="*/ 6065520 h 6236970"/>
                <a:gd name="connsiteX53" fmla="*/ 952500 w 2339340"/>
                <a:gd name="connsiteY53" fmla="*/ 5974080 h 6236970"/>
                <a:gd name="connsiteX54" fmla="*/ 963930 w 2339340"/>
                <a:gd name="connsiteY54" fmla="*/ 5871210 h 6236970"/>
                <a:gd name="connsiteX55" fmla="*/ 1108710 w 2339340"/>
                <a:gd name="connsiteY55" fmla="*/ 5817870 h 6236970"/>
                <a:gd name="connsiteX56" fmla="*/ 1108710 w 2339340"/>
                <a:gd name="connsiteY56" fmla="*/ 5791200 h 6236970"/>
                <a:gd name="connsiteX57" fmla="*/ 1032510 w 2339340"/>
                <a:gd name="connsiteY57" fmla="*/ 5634990 h 6236970"/>
                <a:gd name="connsiteX58" fmla="*/ 1043940 w 2339340"/>
                <a:gd name="connsiteY58" fmla="*/ 5280660 h 6236970"/>
                <a:gd name="connsiteX59" fmla="*/ 1074420 w 2339340"/>
                <a:gd name="connsiteY59" fmla="*/ 4888230 h 6236970"/>
                <a:gd name="connsiteX60" fmla="*/ 1002030 w 2339340"/>
                <a:gd name="connsiteY60" fmla="*/ 4423410 h 6236970"/>
                <a:gd name="connsiteX61" fmla="*/ 1066800 w 2339340"/>
                <a:gd name="connsiteY61" fmla="*/ 4130040 h 6236970"/>
                <a:gd name="connsiteX62" fmla="*/ 1116330 w 2339340"/>
                <a:gd name="connsiteY62" fmla="*/ 3775710 h 6236970"/>
                <a:gd name="connsiteX63" fmla="*/ 1165860 w 2339340"/>
                <a:gd name="connsiteY63" fmla="*/ 3375660 h 6236970"/>
                <a:gd name="connsiteX64" fmla="*/ 1238250 w 2339340"/>
                <a:gd name="connsiteY64" fmla="*/ 3882390 h 6236970"/>
                <a:gd name="connsiteX65" fmla="*/ 1280160 w 2339340"/>
                <a:gd name="connsiteY65" fmla="*/ 4366260 h 6236970"/>
                <a:gd name="connsiteX66" fmla="*/ 1310640 w 2339340"/>
                <a:gd name="connsiteY66" fmla="*/ 4533900 h 6236970"/>
                <a:gd name="connsiteX67" fmla="*/ 1272540 w 2339340"/>
                <a:gd name="connsiteY67" fmla="*/ 4838700 h 6236970"/>
                <a:gd name="connsiteX68" fmla="*/ 1242060 w 2339340"/>
                <a:gd name="connsiteY68" fmla="*/ 5059680 h 6236970"/>
                <a:gd name="connsiteX69" fmla="*/ 1276350 w 2339340"/>
                <a:gd name="connsiteY69" fmla="*/ 5288280 h 6236970"/>
                <a:gd name="connsiteX70" fmla="*/ 1333500 w 2339340"/>
                <a:gd name="connsiteY70" fmla="*/ 5494020 h 6236970"/>
                <a:gd name="connsiteX71" fmla="*/ 1314450 w 2339340"/>
                <a:gd name="connsiteY71" fmla="*/ 5615940 h 6236970"/>
                <a:gd name="connsiteX72" fmla="*/ 1264920 w 2339340"/>
                <a:gd name="connsiteY72" fmla="*/ 5795010 h 6236970"/>
                <a:gd name="connsiteX73" fmla="*/ 1264920 w 2339340"/>
                <a:gd name="connsiteY73" fmla="*/ 5901690 h 6236970"/>
                <a:gd name="connsiteX74" fmla="*/ 1424940 w 2339340"/>
                <a:gd name="connsiteY74" fmla="*/ 6236970 h 6236970"/>
                <a:gd name="connsiteX75" fmla="*/ 1565910 w 2339340"/>
                <a:gd name="connsiteY75" fmla="*/ 6065520 h 6236970"/>
                <a:gd name="connsiteX76" fmla="*/ 1604010 w 2339340"/>
                <a:gd name="connsiteY76" fmla="*/ 6012180 h 6236970"/>
                <a:gd name="connsiteX77" fmla="*/ 1524000 w 2339340"/>
                <a:gd name="connsiteY77" fmla="*/ 5844540 h 6236970"/>
                <a:gd name="connsiteX78" fmla="*/ 1466850 w 2339340"/>
                <a:gd name="connsiteY78" fmla="*/ 5718810 h 6236970"/>
                <a:gd name="connsiteX79" fmla="*/ 1440180 w 2339340"/>
                <a:gd name="connsiteY79" fmla="*/ 5638800 h 6236970"/>
                <a:gd name="connsiteX80" fmla="*/ 1546860 w 2339340"/>
                <a:gd name="connsiteY80" fmla="*/ 5078730 h 6236970"/>
                <a:gd name="connsiteX81" fmla="*/ 1600200 w 2339340"/>
                <a:gd name="connsiteY81" fmla="*/ 4507230 h 6236970"/>
                <a:gd name="connsiteX82" fmla="*/ 1684020 w 2339340"/>
                <a:gd name="connsiteY82" fmla="*/ 4027170 h 6236970"/>
                <a:gd name="connsiteX83" fmla="*/ 1703070 w 2339340"/>
                <a:gd name="connsiteY83" fmla="*/ 3688080 h 6236970"/>
                <a:gd name="connsiteX84" fmla="*/ 1673305 w 2339340"/>
                <a:gd name="connsiteY84" fmla="*/ 3083005 h 6236970"/>
                <a:gd name="connsiteX85" fmla="*/ 1630680 w 2339340"/>
                <a:gd name="connsiteY85" fmla="*/ 2868930 h 6236970"/>
                <a:gd name="connsiteX86" fmla="*/ 1607820 w 2339340"/>
                <a:gd name="connsiteY86" fmla="*/ 2750820 h 6236970"/>
                <a:gd name="connsiteX87" fmla="*/ 1584960 w 2339340"/>
                <a:gd name="connsiteY87" fmla="*/ 2423160 h 6236970"/>
                <a:gd name="connsiteX88" fmla="*/ 1584960 w 2339340"/>
                <a:gd name="connsiteY88" fmla="*/ 2072640 h 6236970"/>
                <a:gd name="connsiteX89" fmla="*/ 1619250 w 2339340"/>
                <a:gd name="connsiteY89" fmla="*/ 1771650 h 6236970"/>
                <a:gd name="connsiteX90" fmla="*/ 1691640 w 2339340"/>
                <a:gd name="connsiteY90" fmla="*/ 1501140 h 6236970"/>
                <a:gd name="connsiteX91" fmla="*/ 1954530 w 2339340"/>
                <a:gd name="connsiteY91" fmla="*/ 1924050 h 6236970"/>
                <a:gd name="connsiteX92" fmla="*/ 2045970 w 2339340"/>
                <a:gd name="connsiteY92" fmla="*/ 2045970 h 6236970"/>
                <a:gd name="connsiteX93" fmla="*/ 1840230 w 2339340"/>
                <a:gd name="connsiteY93" fmla="*/ 2358390 h 6236970"/>
                <a:gd name="connsiteX94" fmla="*/ 1729740 w 2339340"/>
                <a:gd name="connsiteY94" fmla="*/ 2545080 h 6236970"/>
                <a:gd name="connsiteX95" fmla="*/ 1672590 w 2339340"/>
                <a:gd name="connsiteY95" fmla="*/ 2674620 h 6236970"/>
                <a:gd name="connsiteX96" fmla="*/ 1606391 w 2339340"/>
                <a:gd name="connsiteY96" fmla="*/ 2746296 h 6236970"/>
                <a:gd name="connsiteX97" fmla="*/ 1658302 w 2339340"/>
                <a:gd name="connsiteY97" fmla="*/ 3010615 h 6236970"/>
                <a:gd name="connsiteX98" fmla="*/ 1729740 w 2339340"/>
                <a:gd name="connsiteY98" fmla="*/ 2891790 h 6236970"/>
                <a:gd name="connsiteX99" fmla="*/ 1927860 w 2339340"/>
                <a:gd name="connsiteY99" fmla="*/ 2689860 h 6236970"/>
                <a:gd name="connsiteX100" fmla="*/ 2065020 w 2339340"/>
                <a:gd name="connsiteY100" fmla="*/ 2548890 h 6236970"/>
                <a:gd name="connsiteX101" fmla="*/ 2202180 w 2339340"/>
                <a:gd name="connsiteY101" fmla="*/ 2339340 h 6236970"/>
                <a:gd name="connsiteX102" fmla="*/ 2339340 w 2339340"/>
                <a:gd name="connsiteY102" fmla="*/ 2049780 h 6236970"/>
                <a:gd name="connsiteX103" fmla="*/ 2293620 w 2339340"/>
                <a:gd name="connsiteY103" fmla="*/ 1958340 h 6236970"/>
                <a:gd name="connsiteX104" fmla="*/ 2232660 w 2339340"/>
                <a:gd name="connsiteY104" fmla="*/ 1752600 h 6236970"/>
                <a:gd name="connsiteX105" fmla="*/ 2175510 w 2339340"/>
                <a:gd name="connsiteY105" fmla="*/ 1565910 h 6236970"/>
                <a:gd name="connsiteX106" fmla="*/ 2065020 w 2339340"/>
                <a:gd name="connsiteY106" fmla="*/ 1352550 h 6236970"/>
                <a:gd name="connsiteX107" fmla="*/ 1958340 w 2339340"/>
                <a:gd name="connsiteY107" fmla="*/ 1169670 h 6236970"/>
                <a:gd name="connsiteX108" fmla="*/ 1878330 w 2339340"/>
                <a:gd name="connsiteY108" fmla="*/ 1043940 h 6236970"/>
                <a:gd name="connsiteX109" fmla="*/ 1752600 w 2339340"/>
                <a:gd name="connsiteY109" fmla="*/ 975360 h 6236970"/>
                <a:gd name="connsiteX110" fmla="*/ 1645920 w 2339340"/>
                <a:gd name="connsiteY110" fmla="*/ 956310 h 6236970"/>
                <a:gd name="connsiteX111" fmla="*/ 1546860 w 2339340"/>
                <a:gd name="connsiteY111" fmla="*/ 922020 h 6236970"/>
                <a:gd name="connsiteX112" fmla="*/ 1276350 w 2339340"/>
                <a:gd name="connsiteY112" fmla="*/ 861060 h 6236970"/>
                <a:gd name="connsiteX113" fmla="*/ 1257300 w 2339340"/>
                <a:gd name="connsiteY113" fmla="*/ 739140 h 6236970"/>
                <a:gd name="connsiteX114" fmla="*/ 1325880 w 2339340"/>
                <a:gd name="connsiteY114" fmla="*/ 594360 h 6236970"/>
                <a:gd name="connsiteX115" fmla="*/ 1363980 w 2339340"/>
                <a:gd name="connsiteY115" fmla="*/ 537210 h 6236970"/>
                <a:gd name="connsiteX116" fmla="*/ 1352550 w 2339340"/>
                <a:gd name="connsiteY116" fmla="*/ 438150 h 6236970"/>
                <a:gd name="connsiteX117" fmla="*/ 1348740 w 2339340"/>
                <a:gd name="connsiteY117" fmla="*/ 308610 h 6236970"/>
                <a:gd name="connsiteX118" fmla="*/ 1306830 w 2339340"/>
                <a:gd name="connsiteY118" fmla="*/ 114300 h 6236970"/>
                <a:gd name="connsiteX119" fmla="*/ 1188720 w 2339340"/>
                <a:gd name="connsiteY119" fmla="*/ 38100 h 6236970"/>
                <a:gd name="connsiteX120" fmla="*/ 1143000 w 2339340"/>
                <a:gd name="connsiteY120" fmla="*/ 11430 h 6236970"/>
                <a:gd name="connsiteX121" fmla="*/ 1093470 w 2339340"/>
                <a:gd name="connsiteY121" fmla="*/ 22860 h 6236970"/>
                <a:gd name="connsiteX0" fmla="*/ 1093470 w 2339340"/>
                <a:gd name="connsiteY0" fmla="*/ 22860 h 6236970"/>
                <a:gd name="connsiteX1" fmla="*/ 971550 w 2339340"/>
                <a:gd name="connsiteY1" fmla="*/ 68580 h 6236970"/>
                <a:gd name="connsiteX2" fmla="*/ 967740 w 2339340"/>
                <a:gd name="connsiteY2" fmla="*/ 0 h 6236970"/>
                <a:gd name="connsiteX3" fmla="*/ 872490 w 2339340"/>
                <a:gd name="connsiteY3" fmla="*/ 121920 h 6236970"/>
                <a:gd name="connsiteX4" fmla="*/ 849630 w 2339340"/>
                <a:gd name="connsiteY4" fmla="*/ 95250 h 6236970"/>
                <a:gd name="connsiteX5" fmla="*/ 804863 w 2339340"/>
                <a:gd name="connsiteY5" fmla="*/ 216455 h 6236970"/>
                <a:gd name="connsiteX6" fmla="*/ 811530 w 2339340"/>
                <a:gd name="connsiteY6" fmla="*/ 461010 h 6236970"/>
                <a:gd name="connsiteX7" fmla="*/ 754380 w 2339340"/>
                <a:gd name="connsiteY7" fmla="*/ 464820 h 6236970"/>
                <a:gd name="connsiteX8" fmla="*/ 781050 w 2339340"/>
                <a:gd name="connsiteY8" fmla="*/ 548640 h 6236970"/>
                <a:gd name="connsiteX9" fmla="*/ 822960 w 2339340"/>
                <a:gd name="connsiteY9" fmla="*/ 624840 h 6236970"/>
                <a:gd name="connsiteX10" fmla="*/ 887730 w 2339340"/>
                <a:gd name="connsiteY10" fmla="*/ 689610 h 6236970"/>
                <a:gd name="connsiteX11" fmla="*/ 925830 w 2339340"/>
                <a:gd name="connsiteY11" fmla="*/ 769620 h 6236970"/>
                <a:gd name="connsiteX12" fmla="*/ 925830 w 2339340"/>
                <a:gd name="connsiteY12" fmla="*/ 861060 h 6236970"/>
                <a:gd name="connsiteX13" fmla="*/ 803910 w 2339340"/>
                <a:gd name="connsiteY13" fmla="*/ 922020 h 6236970"/>
                <a:gd name="connsiteX14" fmla="*/ 701040 w 2339340"/>
                <a:gd name="connsiteY14" fmla="*/ 948690 h 6236970"/>
                <a:gd name="connsiteX15" fmla="*/ 556260 w 2339340"/>
                <a:gd name="connsiteY15" fmla="*/ 952500 h 6236970"/>
                <a:gd name="connsiteX16" fmla="*/ 403860 w 2339340"/>
                <a:gd name="connsiteY16" fmla="*/ 1002030 h 6236970"/>
                <a:gd name="connsiteX17" fmla="*/ 320040 w 2339340"/>
                <a:gd name="connsiteY17" fmla="*/ 1085850 h 6236970"/>
                <a:gd name="connsiteX18" fmla="*/ 247650 w 2339340"/>
                <a:gd name="connsiteY18" fmla="*/ 1276350 h 6236970"/>
                <a:gd name="connsiteX19" fmla="*/ 163830 w 2339340"/>
                <a:gd name="connsiteY19" fmla="*/ 1569720 h 6236970"/>
                <a:gd name="connsiteX20" fmla="*/ 83820 w 2339340"/>
                <a:gd name="connsiteY20" fmla="*/ 1783080 h 6236970"/>
                <a:gd name="connsiteX21" fmla="*/ 72390 w 2339340"/>
                <a:gd name="connsiteY21" fmla="*/ 1962150 h 6236970"/>
                <a:gd name="connsiteX22" fmla="*/ 0 w 2339340"/>
                <a:gd name="connsiteY22" fmla="*/ 2145030 h 6236970"/>
                <a:gd name="connsiteX23" fmla="*/ 11430 w 2339340"/>
                <a:gd name="connsiteY23" fmla="*/ 2251710 h 6236970"/>
                <a:gd name="connsiteX24" fmla="*/ 106680 w 2339340"/>
                <a:gd name="connsiteY24" fmla="*/ 2426970 h 6236970"/>
                <a:gd name="connsiteX25" fmla="*/ 243840 w 2339340"/>
                <a:gd name="connsiteY25" fmla="*/ 2594610 h 6236970"/>
                <a:gd name="connsiteX26" fmla="*/ 422910 w 2339340"/>
                <a:gd name="connsiteY26" fmla="*/ 2769870 h 6236970"/>
                <a:gd name="connsiteX27" fmla="*/ 609600 w 2339340"/>
                <a:gd name="connsiteY27" fmla="*/ 2929890 h 6236970"/>
                <a:gd name="connsiteX28" fmla="*/ 703183 w 2339340"/>
                <a:gd name="connsiteY28" fmla="*/ 3062525 h 6236970"/>
                <a:gd name="connsiteX29" fmla="*/ 711517 w 2339340"/>
                <a:gd name="connsiteY29" fmla="*/ 2784396 h 6236970"/>
                <a:gd name="connsiteX30" fmla="*/ 647700 w 2339340"/>
                <a:gd name="connsiteY30" fmla="*/ 2731770 h 6236970"/>
                <a:gd name="connsiteX31" fmla="*/ 541020 w 2339340"/>
                <a:gd name="connsiteY31" fmla="*/ 2537460 h 6236970"/>
                <a:gd name="connsiteX32" fmla="*/ 487680 w 2339340"/>
                <a:gd name="connsiteY32" fmla="*/ 2426970 h 6236970"/>
                <a:gd name="connsiteX33" fmla="*/ 293370 w 2339340"/>
                <a:gd name="connsiteY33" fmla="*/ 2205990 h 6236970"/>
                <a:gd name="connsiteX34" fmla="*/ 426720 w 2339340"/>
                <a:gd name="connsiteY34" fmla="*/ 1988820 h 6236970"/>
                <a:gd name="connsiteX35" fmla="*/ 483870 w 2339340"/>
                <a:gd name="connsiteY35" fmla="*/ 1878330 h 6236970"/>
                <a:gd name="connsiteX36" fmla="*/ 544830 w 2339340"/>
                <a:gd name="connsiteY36" fmla="*/ 1642110 h 6236970"/>
                <a:gd name="connsiteX37" fmla="*/ 636270 w 2339340"/>
                <a:gd name="connsiteY37" fmla="*/ 1897380 h 6236970"/>
                <a:gd name="connsiteX38" fmla="*/ 678180 w 2339340"/>
                <a:gd name="connsiteY38" fmla="*/ 2202180 h 6236970"/>
                <a:gd name="connsiteX39" fmla="*/ 689610 w 2339340"/>
                <a:gd name="connsiteY39" fmla="*/ 2487930 h 6236970"/>
                <a:gd name="connsiteX40" fmla="*/ 712470 w 2339340"/>
                <a:gd name="connsiteY40" fmla="*/ 2762250 h 6236970"/>
                <a:gd name="connsiteX41" fmla="*/ 701040 w 2339340"/>
                <a:gd name="connsiteY41" fmla="*/ 3177540 h 6236970"/>
                <a:gd name="connsiteX42" fmla="*/ 643890 w 2339340"/>
                <a:gd name="connsiteY42" fmla="*/ 3783330 h 6236970"/>
                <a:gd name="connsiteX43" fmla="*/ 613410 w 2339340"/>
                <a:gd name="connsiteY43" fmla="*/ 4255770 h 6236970"/>
                <a:gd name="connsiteX44" fmla="*/ 689610 w 2339340"/>
                <a:gd name="connsiteY44" fmla="*/ 4617720 h 6236970"/>
                <a:gd name="connsiteX45" fmla="*/ 803910 w 2339340"/>
                <a:gd name="connsiteY45" fmla="*/ 5215890 h 6236970"/>
                <a:gd name="connsiteX46" fmla="*/ 883920 w 2339340"/>
                <a:gd name="connsiteY46" fmla="*/ 5657850 h 6236970"/>
                <a:gd name="connsiteX47" fmla="*/ 872490 w 2339340"/>
                <a:gd name="connsiteY47" fmla="*/ 5684520 h 6236970"/>
                <a:gd name="connsiteX48" fmla="*/ 693420 w 2339340"/>
                <a:gd name="connsiteY48" fmla="*/ 5894070 h 6236970"/>
                <a:gd name="connsiteX49" fmla="*/ 541020 w 2339340"/>
                <a:gd name="connsiteY49" fmla="*/ 6092190 h 6236970"/>
                <a:gd name="connsiteX50" fmla="*/ 510540 w 2339340"/>
                <a:gd name="connsiteY50" fmla="*/ 6156960 h 6236970"/>
                <a:gd name="connsiteX51" fmla="*/ 701040 w 2339340"/>
                <a:gd name="connsiteY51" fmla="*/ 6092190 h 6236970"/>
                <a:gd name="connsiteX52" fmla="*/ 830580 w 2339340"/>
                <a:gd name="connsiteY52" fmla="*/ 6065520 h 6236970"/>
                <a:gd name="connsiteX53" fmla="*/ 952500 w 2339340"/>
                <a:gd name="connsiteY53" fmla="*/ 5974080 h 6236970"/>
                <a:gd name="connsiteX54" fmla="*/ 963930 w 2339340"/>
                <a:gd name="connsiteY54" fmla="*/ 5871210 h 6236970"/>
                <a:gd name="connsiteX55" fmla="*/ 1108710 w 2339340"/>
                <a:gd name="connsiteY55" fmla="*/ 5817870 h 6236970"/>
                <a:gd name="connsiteX56" fmla="*/ 1108710 w 2339340"/>
                <a:gd name="connsiteY56" fmla="*/ 5791200 h 6236970"/>
                <a:gd name="connsiteX57" fmla="*/ 1032510 w 2339340"/>
                <a:gd name="connsiteY57" fmla="*/ 5634990 h 6236970"/>
                <a:gd name="connsiteX58" fmla="*/ 1043940 w 2339340"/>
                <a:gd name="connsiteY58" fmla="*/ 5280660 h 6236970"/>
                <a:gd name="connsiteX59" fmla="*/ 1074420 w 2339340"/>
                <a:gd name="connsiteY59" fmla="*/ 4888230 h 6236970"/>
                <a:gd name="connsiteX60" fmla="*/ 1002030 w 2339340"/>
                <a:gd name="connsiteY60" fmla="*/ 4423410 h 6236970"/>
                <a:gd name="connsiteX61" fmla="*/ 1066800 w 2339340"/>
                <a:gd name="connsiteY61" fmla="*/ 4130040 h 6236970"/>
                <a:gd name="connsiteX62" fmla="*/ 1116330 w 2339340"/>
                <a:gd name="connsiteY62" fmla="*/ 3775710 h 6236970"/>
                <a:gd name="connsiteX63" fmla="*/ 1165860 w 2339340"/>
                <a:gd name="connsiteY63" fmla="*/ 3375660 h 6236970"/>
                <a:gd name="connsiteX64" fmla="*/ 1238250 w 2339340"/>
                <a:gd name="connsiteY64" fmla="*/ 3882390 h 6236970"/>
                <a:gd name="connsiteX65" fmla="*/ 1280160 w 2339340"/>
                <a:gd name="connsiteY65" fmla="*/ 4366260 h 6236970"/>
                <a:gd name="connsiteX66" fmla="*/ 1310640 w 2339340"/>
                <a:gd name="connsiteY66" fmla="*/ 4533900 h 6236970"/>
                <a:gd name="connsiteX67" fmla="*/ 1272540 w 2339340"/>
                <a:gd name="connsiteY67" fmla="*/ 4838700 h 6236970"/>
                <a:gd name="connsiteX68" fmla="*/ 1242060 w 2339340"/>
                <a:gd name="connsiteY68" fmla="*/ 5059680 h 6236970"/>
                <a:gd name="connsiteX69" fmla="*/ 1276350 w 2339340"/>
                <a:gd name="connsiteY69" fmla="*/ 5288280 h 6236970"/>
                <a:gd name="connsiteX70" fmla="*/ 1333500 w 2339340"/>
                <a:gd name="connsiteY70" fmla="*/ 5494020 h 6236970"/>
                <a:gd name="connsiteX71" fmla="*/ 1314450 w 2339340"/>
                <a:gd name="connsiteY71" fmla="*/ 5615940 h 6236970"/>
                <a:gd name="connsiteX72" fmla="*/ 1264920 w 2339340"/>
                <a:gd name="connsiteY72" fmla="*/ 5795010 h 6236970"/>
                <a:gd name="connsiteX73" fmla="*/ 1264920 w 2339340"/>
                <a:gd name="connsiteY73" fmla="*/ 5901690 h 6236970"/>
                <a:gd name="connsiteX74" fmla="*/ 1424940 w 2339340"/>
                <a:gd name="connsiteY74" fmla="*/ 6236970 h 6236970"/>
                <a:gd name="connsiteX75" fmla="*/ 1565910 w 2339340"/>
                <a:gd name="connsiteY75" fmla="*/ 6065520 h 6236970"/>
                <a:gd name="connsiteX76" fmla="*/ 1604010 w 2339340"/>
                <a:gd name="connsiteY76" fmla="*/ 6012180 h 6236970"/>
                <a:gd name="connsiteX77" fmla="*/ 1524000 w 2339340"/>
                <a:gd name="connsiteY77" fmla="*/ 5844540 h 6236970"/>
                <a:gd name="connsiteX78" fmla="*/ 1466850 w 2339340"/>
                <a:gd name="connsiteY78" fmla="*/ 5718810 h 6236970"/>
                <a:gd name="connsiteX79" fmla="*/ 1440180 w 2339340"/>
                <a:gd name="connsiteY79" fmla="*/ 5638800 h 6236970"/>
                <a:gd name="connsiteX80" fmla="*/ 1546860 w 2339340"/>
                <a:gd name="connsiteY80" fmla="*/ 5078730 h 6236970"/>
                <a:gd name="connsiteX81" fmla="*/ 1600200 w 2339340"/>
                <a:gd name="connsiteY81" fmla="*/ 4507230 h 6236970"/>
                <a:gd name="connsiteX82" fmla="*/ 1684020 w 2339340"/>
                <a:gd name="connsiteY82" fmla="*/ 4027170 h 6236970"/>
                <a:gd name="connsiteX83" fmla="*/ 1703070 w 2339340"/>
                <a:gd name="connsiteY83" fmla="*/ 3688080 h 6236970"/>
                <a:gd name="connsiteX84" fmla="*/ 1673305 w 2339340"/>
                <a:gd name="connsiteY84" fmla="*/ 3083005 h 6236970"/>
                <a:gd name="connsiteX85" fmla="*/ 1630680 w 2339340"/>
                <a:gd name="connsiteY85" fmla="*/ 2868930 h 6236970"/>
                <a:gd name="connsiteX86" fmla="*/ 1607820 w 2339340"/>
                <a:gd name="connsiteY86" fmla="*/ 2750820 h 6236970"/>
                <a:gd name="connsiteX87" fmla="*/ 1584960 w 2339340"/>
                <a:gd name="connsiteY87" fmla="*/ 2423160 h 6236970"/>
                <a:gd name="connsiteX88" fmla="*/ 1584960 w 2339340"/>
                <a:gd name="connsiteY88" fmla="*/ 2072640 h 6236970"/>
                <a:gd name="connsiteX89" fmla="*/ 1619250 w 2339340"/>
                <a:gd name="connsiteY89" fmla="*/ 1771650 h 6236970"/>
                <a:gd name="connsiteX90" fmla="*/ 1691640 w 2339340"/>
                <a:gd name="connsiteY90" fmla="*/ 1501140 h 6236970"/>
                <a:gd name="connsiteX91" fmla="*/ 1954530 w 2339340"/>
                <a:gd name="connsiteY91" fmla="*/ 1924050 h 6236970"/>
                <a:gd name="connsiteX92" fmla="*/ 2045970 w 2339340"/>
                <a:gd name="connsiteY92" fmla="*/ 2045970 h 6236970"/>
                <a:gd name="connsiteX93" fmla="*/ 1840230 w 2339340"/>
                <a:gd name="connsiteY93" fmla="*/ 2358390 h 6236970"/>
                <a:gd name="connsiteX94" fmla="*/ 1729740 w 2339340"/>
                <a:gd name="connsiteY94" fmla="*/ 2545080 h 6236970"/>
                <a:gd name="connsiteX95" fmla="*/ 1672590 w 2339340"/>
                <a:gd name="connsiteY95" fmla="*/ 2674620 h 6236970"/>
                <a:gd name="connsiteX96" fmla="*/ 1606391 w 2339340"/>
                <a:gd name="connsiteY96" fmla="*/ 2746296 h 6236970"/>
                <a:gd name="connsiteX97" fmla="*/ 1658302 w 2339340"/>
                <a:gd name="connsiteY97" fmla="*/ 3010615 h 6236970"/>
                <a:gd name="connsiteX98" fmla="*/ 1729740 w 2339340"/>
                <a:gd name="connsiteY98" fmla="*/ 2891790 h 6236970"/>
                <a:gd name="connsiteX99" fmla="*/ 1927860 w 2339340"/>
                <a:gd name="connsiteY99" fmla="*/ 2689860 h 6236970"/>
                <a:gd name="connsiteX100" fmla="*/ 2065020 w 2339340"/>
                <a:gd name="connsiteY100" fmla="*/ 2548890 h 6236970"/>
                <a:gd name="connsiteX101" fmla="*/ 2202180 w 2339340"/>
                <a:gd name="connsiteY101" fmla="*/ 2339340 h 6236970"/>
                <a:gd name="connsiteX102" fmla="*/ 2339340 w 2339340"/>
                <a:gd name="connsiteY102" fmla="*/ 2049780 h 6236970"/>
                <a:gd name="connsiteX103" fmla="*/ 2293620 w 2339340"/>
                <a:gd name="connsiteY103" fmla="*/ 1958340 h 6236970"/>
                <a:gd name="connsiteX104" fmla="*/ 2232660 w 2339340"/>
                <a:gd name="connsiteY104" fmla="*/ 1752600 h 6236970"/>
                <a:gd name="connsiteX105" fmla="*/ 2175510 w 2339340"/>
                <a:gd name="connsiteY105" fmla="*/ 1565910 h 6236970"/>
                <a:gd name="connsiteX106" fmla="*/ 2065020 w 2339340"/>
                <a:gd name="connsiteY106" fmla="*/ 1352550 h 6236970"/>
                <a:gd name="connsiteX107" fmla="*/ 1958340 w 2339340"/>
                <a:gd name="connsiteY107" fmla="*/ 1169670 h 6236970"/>
                <a:gd name="connsiteX108" fmla="*/ 1878330 w 2339340"/>
                <a:gd name="connsiteY108" fmla="*/ 1043940 h 6236970"/>
                <a:gd name="connsiteX109" fmla="*/ 1752600 w 2339340"/>
                <a:gd name="connsiteY109" fmla="*/ 975360 h 6236970"/>
                <a:gd name="connsiteX110" fmla="*/ 1645920 w 2339340"/>
                <a:gd name="connsiteY110" fmla="*/ 956310 h 6236970"/>
                <a:gd name="connsiteX111" fmla="*/ 1546860 w 2339340"/>
                <a:gd name="connsiteY111" fmla="*/ 922020 h 6236970"/>
                <a:gd name="connsiteX112" fmla="*/ 1276350 w 2339340"/>
                <a:gd name="connsiteY112" fmla="*/ 861060 h 6236970"/>
                <a:gd name="connsiteX113" fmla="*/ 1257300 w 2339340"/>
                <a:gd name="connsiteY113" fmla="*/ 739140 h 6236970"/>
                <a:gd name="connsiteX114" fmla="*/ 1325880 w 2339340"/>
                <a:gd name="connsiteY114" fmla="*/ 594360 h 6236970"/>
                <a:gd name="connsiteX115" fmla="*/ 1363980 w 2339340"/>
                <a:gd name="connsiteY115" fmla="*/ 537210 h 6236970"/>
                <a:gd name="connsiteX116" fmla="*/ 1352550 w 2339340"/>
                <a:gd name="connsiteY116" fmla="*/ 438150 h 6236970"/>
                <a:gd name="connsiteX117" fmla="*/ 1348740 w 2339340"/>
                <a:gd name="connsiteY117" fmla="*/ 308610 h 6236970"/>
                <a:gd name="connsiteX118" fmla="*/ 1306830 w 2339340"/>
                <a:gd name="connsiteY118" fmla="*/ 114300 h 6236970"/>
                <a:gd name="connsiteX119" fmla="*/ 1188720 w 2339340"/>
                <a:gd name="connsiteY119" fmla="*/ 38100 h 6236970"/>
                <a:gd name="connsiteX120" fmla="*/ 1143000 w 2339340"/>
                <a:gd name="connsiteY120" fmla="*/ 11430 h 6236970"/>
                <a:gd name="connsiteX121" fmla="*/ 1093470 w 2339340"/>
                <a:gd name="connsiteY121" fmla="*/ 22860 h 6236970"/>
                <a:gd name="connsiteX0" fmla="*/ 1093470 w 2339340"/>
                <a:gd name="connsiteY0" fmla="*/ 22860 h 6236970"/>
                <a:gd name="connsiteX1" fmla="*/ 971550 w 2339340"/>
                <a:gd name="connsiteY1" fmla="*/ 68580 h 6236970"/>
                <a:gd name="connsiteX2" fmla="*/ 967740 w 2339340"/>
                <a:gd name="connsiteY2" fmla="*/ 0 h 6236970"/>
                <a:gd name="connsiteX3" fmla="*/ 872490 w 2339340"/>
                <a:gd name="connsiteY3" fmla="*/ 121920 h 6236970"/>
                <a:gd name="connsiteX4" fmla="*/ 849630 w 2339340"/>
                <a:gd name="connsiteY4" fmla="*/ 86916 h 6236970"/>
                <a:gd name="connsiteX5" fmla="*/ 804863 w 2339340"/>
                <a:gd name="connsiteY5" fmla="*/ 216455 h 6236970"/>
                <a:gd name="connsiteX6" fmla="*/ 811530 w 2339340"/>
                <a:gd name="connsiteY6" fmla="*/ 461010 h 6236970"/>
                <a:gd name="connsiteX7" fmla="*/ 754380 w 2339340"/>
                <a:gd name="connsiteY7" fmla="*/ 464820 h 6236970"/>
                <a:gd name="connsiteX8" fmla="*/ 781050 w 2339340"/>
                <a:gd name="connsiteY8" fmla="*/ 548640 h 6236970"/>
                <a:gd name="connsiteX9" fmla="*/ 822960 w 2339340"/>
                <a:gd name="connsiteY9" fmla="*/ 624840 h 6236970"/>
                <a:gd name="connsiteX10" fmla="*/ 887730 w 2339340"/>
                <a:gd name="connsiteY10" fmla="*/ 689610 h 6236970"/>
                <a:gd name="connsiteX11" fmla="*/ 925830 w 2339340"/>
                <a:gd name="connsiteY11" fmla="*/ 769620 h 6236970"/>
                <a:gd name="connsiteX12" fmla="*/ 925830 w 2339340"/>
                <a:gd name="connsiteY12" fmla="*/ 861060 h 6236970"/>
                <a:gd name="connsiteX13" fmla="*/ 803910 w 2339340"/>
                <a:gd name="connsiteY13" fmla="*/ 922020 h 6236970"/>
                <a:gd name="connsiteX14" fmla="*/ 701040 w 2339340"/>
                <a:gd name="connsiteY14" fmla="*/ 948690 h 6236970"/>
                <a:gd name="connsiteX15" fmla="*/ 556260 w 2339340"/>
                <a:gd name="connsiteY15" fmla="*/ 952500 h 6236970"/>
                <a:gd name="connsiteX16" fmla="*/ 403860 w 2339340"/>
                <a:gd name="connsiteY16" fmla="*/ 1002030 h 6236970"/>
                <a:gd name="connsiteX17" fmla="*/ 320040 w 2339340"/>
                <a:gd name="connsiteY17" fmla="*/ 1085850 h 6236970"/>
                <a:gd name="connsiteX18" fmla="*/ 247650 w 2339340"/>
                <a:gd name="connsiteY18" fmla="*/ 1276350 h 6236970"/>
                <a:gd name="connsiteX19" fmla="*/ 163830 w 2339340"/>
                <a:gd name="connsiteY19" fmla="*/ 1569720 h 6236970"/>
                <a:gd name="connsiteX20" fmla="*/ 83820 w 2339340"/>
                <a:gd name="connsiteY20" fmla="*/ 1783080 h 6236970"/>
                <a:gd name="connsiteX21" fmla="*/ 72390 w 2339340"/>
                <a:gd name="connsiteY21" fmla="*/ 1962150 h 6236970"/>
                <a:gd name="connsiteX22" fmla="*/ 0 w 2339340"/>
                <a:gd name="connsiteY22" fmla="*/ 2145030 h 6236970"/>
                <a:gd name="connsiteX23" fmla="*/ 11430 w 2339340"/>
                <a:gd name="connsiteY23" fmla="*/ 2251710 h 6236970"/>
                <a:gd name="connsiteX24" fmla="*/ 106680 w 2339340"/>
                <a:gd name="connsiteY24" fmla="*/ 2426970 h 6236970"/>
                <a:gd name="connsiteX25" fmla="*/ 243840 w 2339340"/>
                <a:gd name="connsiteY25" fmla="*/ 2594610 h 6236970"/>
                <a:gd name="connsiteX26" fmla="*/ 422910 w 2339340"/>
                <a:gd name="connsiteY26" fmla="*/ 2769870 h 6236970"/>
                <a:gd name="connsiteX27" fmla="*/ 609600 w 2339340"/>
                <a:gd name="connsiteY27" fmla="*/ 2929890 h 6236970"/>
                <a:gd name="connsiteX28" fmla="*/ 703183 w 2339340"/>
                <a:gd name="connsiteY28" fmla="*/ 3062525 h 6236970"/>
                <a:gd name="connsiteX29" fmla="*/ 711517 w 2339340"/>
                <a:gd name="connsiteY29" fmla="*/ 2784396 h 6236970"/>
                <a:gd name="connsiteX30" fmla="*/ 647700 w 2339340"/>
                <a:gd name="connsiteY30" fmla="*/ 2731770 h 6236970"/>
                <a:gd name="connsiteX31" fmla="*/ 541020 w 2339340"/>
                <a:gd name="connsiteY31" fmla="*/ 2537460 h 6236970"/>
                <a:gd name="connsiteX32" fmla="*/ 487680 w 2339340"/>
                <a:gd name="connsiteY32" fmla="*/ 2426970 h 6236970"/>
                <a:gd name="connsiteX33" fmla="*/ 293370 w 2339340"/>
                <a:gd name="connsiteY33" fmla="*/ 2205990 h 6236970"/>
                <a:gd name="connsiteX34" fmla="*/ 426720 w 2339340"/>
                <a:gd name="connsiteY34" fmla="*/ 1988820 h 6236970"/>
                <a:gd name="connsiteX35" fmla="*/ 483870 w 2339340"/>
                <a:gd name="connsiteY35" fmla="*/ 1878330 h 6236970"/>
                <a:gd name="connsiteX36" fmla="*/ 544830 w 2339340"/>
                <a:gd name="connsiteY36" fmla="*/ 1642110 h 6236970"/>
                <a:gd name="connsiteX37" fmla="*/ 636270 w 2339340"/>
                <a:gd name="connsiteY37" fmla="*/ 1897380 h 6236970"/>
                <a:gd name="connsiteX38" fmla="*/ 678180 w 2339340"/>
                <a:gd name="connsiteY38" fmla="*/ 2202180 h 6236970"/>
                <a:gd name="connsiteX39" fmla="*/ 689610 w 2339340"/>
                <a:gd name="connsiteY39" fmla="*/ 2487930 h 6236970"/>
                <a:gd name="connsiteX40" fmla="*/ 712470 w 2339340"/>
                <a:gd name="connsiteY40" fmla="*/ 2762250 h 6236970"/>
                <a:gd name="connsiteX41" fmla="*/ 701040 w 2339340"/>
                <a:gd name="connsiteY41" fmla="*/ 3177540 h 6236970"/>
                <a:gd name="connsiteX42" fmla="*/ 643890 w 2339340"/>
                <a:gd name="connsiteY42" fmla="*/ 3783330 h 6236970"/>
                <a:gd name="connsiteX43" fmla="*/ 613410 w 2339340"/>
                <a:gd name="connsiteY43" fmla="*/ 4255770 h 6236970"/>
                <a:gd name="connsiteX44" fmla="*/ 689610 w 2339340"/>
                <a:gd name="connsiteY44" fmla="*/ 4617720 h 6236970"/>
                <a:gd name="connsiteX45" fmla="*/ 803910 w 2339340"/>
                <a:gd name="connsiteY45" fmla="*/ 5215890 h 6236970"/>
                <a:gd name="connsiteX46" fmla="*/ 883920 w 2339340"/>
                <a:gd name="connsiteY46" fmla="*/ 5657850 h 6236970"/>
                <a:gd name="connsiteX47" fmla="*/ 872490 w 2339340"/>
                <a:gd name="connsiteY47" fmla="*/ 5684520 h 6236970"/>
                <a:gd name="connsiteX48" fmla="*/ 693420 w 2339340"/>
                <a:gd name="connsiteY48" fmla="*/ 5894070 h 6236970"/>
                <a:gd name="connsiteX49" fmla="*/ 541020 w 2339340"/>
                <a:gd name="connsiteY49" fmla="*/ 6092190 h 6236970"/>
                <a:gd name="connsiteX50" fmla="*/ 510540 w 2339340"/>
                <a:gd name="connsiteY50" fmla="*/ 6156960 h 6236970"/>
                <a:gd name="connsiteX51" fmla="*/ 701040 w 2339340"/>
                <a:gd name="connsiteY51" fmla="*/ 6092190 h 6236970"/>
                <a:gd name="connsiteX52" fmla="*/ 830580 w 2339340"/>
                <a:gd name="connsiteY52" fmla="*/ 6065520 h 6236970"/>
                <a:gd name="connsiteX53" fmla="*/ 952500 w 2339340"/>
                <a:gd name="connsiteY53" fmla="*/ 5974080 h 6236970"/>
                <a:gd name="connsiteX54" fmla="*/ 963930 w 2339340"/>
                <a:gd name="connsiteY54" fmla="*/ 5871210 h 6236970"/>
                <a:gd name="connsiteX55" fmla="*/ 1108710 w 2339340"/>
                <a:gd name="connsiteY55" fmla="*/ 5817870 h 6236970"/>
                <a:gd name="connsiteX56" fmla="*/ 1108710 w 2339340"/>
                <a:gd name="connsiteY56" fmla="*/ 5791200 h 6236970"/>
                <a:gd name="connsiteX57" fmla="*/ 1032510 w 2339340"/>
                <a:gd name="connsiteY57" fmla="*/ 5634990 h 6236970"/>
                <a:gd name="connsiteX58" fmla="*/ 1043940 w 2339340"/>
                <a:gd name="connsiteY58" fmla="*/ 5280660 h 6236970"/>
                <a:gd name="connsiteX59" fmla="*/ 1074420 w 2339340"/>
                <a:gd name="connsiteY59" fmla="*/ 4888230 h 6236970"/>
                <a:gd name="connsiteX60" fmla="*/ 1002030 w 2339340"/>
                <a:gd name="connsiteY60" fmla="*/ 4423410 h 6236970"/>
                <a:gd name="connsiteX61" fmla="*/ 1066800 w 2339340"/>
                <a:gd name="connsiteY61" fmla="*/ 4130040 h 6236970"/>
                <a:gd name="connsiteX62" fmla="*/ 1116330 w 2339340"/>
                <a:gd name="connsiteY62" fmla="*/ 3775710 h 6236970"/>
                <a:gd name="connsiteX63" fmla="*/ 1165860 w 2339340"/>
                <a:gd name="connsiteY63" fmla="*/ 3375660 h 6236970"/>
                <a:gd name="connsiteX64" fmla="*/ 1238250 w 2339340"/>
                <a:gd name="connsiteY64" fmla="*/ 3882390 h 6236970"/>
                <a:gd name="connsiteX65" fmla="*/ 1280160 w 2339340"/>
                <a:gd name="connsiteY65" fmla="*/ 4366260 h 6236970"/>
                <a:gd name="connsiteX66" fmla="*/ 1310640 w 2339340"/>
                <a:gd name="connsiteY66" fmla="*/ 4533900 h 6236970"/>
                <a:gd name="connsiteX67" fmla="*/ 1272540 w 2339340"/>
                <a:gd name="connsiteY67" fmla="*/ 4838700 h 6236970"/>
                <a:gd name="connsiteX68" fmla="*/ 1242060 w 2339340"/>
                <a:gd name="connsiteY68" fmla="*/ 5059680 h 6236970"/>
                <a:gd name="connsiteX69" fmla="*/ 1276350 w 2339340"/>
                <a:gd name="connsiteY69" fmla="*/ 5288280 h 6236970"/>
                <a:gd name="connsiteX70" fmla="*/ 1333500 w 2339340"/>
                <a:gd name="connsiteY70" fmla="*/ 5494020 h 6236970"/>
                <a:gd name="connsiteX71" fmla="*/ 1314450 w 2339340"/>
                <a:gd name="connsiteY71" fmla="*/ 5615940 h 6236970"/>
                <a:gd name="connsiteX72" fmla="*/ 1264920 w 2339340"/>
                <a:gd name="connsiteY72" fmla="*/ 5795010 h 6236970"/>
                <a:gd name="connsiteX73" fmla="*/ 1264920 w 2339340"/>
                <a:gd name="connsiteY73" fmla="*/ 5901690 h 6236970"/>
                <a:gd name="connsiteX74" fmla="*/ 1424940 w 2339340"/>
                <a:gd name="connsiteY74" fmla="*/ 6236970 h 6236970"/>
                <a:gd name="connsiteX75" fmla="*/ 1565910 w 2339340"/>
                <a:gd name="connsiteY75" fmla="*/ 6065520 h 6236970"/>
                <a:gd name="connsiteX76" fmla="*/ 1604010 w 2339340"/>
                <a:gd name="connsiteY76" fmla="*/ 6012180 h 6236970"/>
                <a:gd name="connsiteX77" fmla="*/ 1524000 w 2339340"/>
                <a:gd name="connsiteY77" fmla="*/ 5844540 h 6236970"/>
                <a:gd name="connsiteX78" fmla="*/ 1466850 w 2339340"/>
                <a:gd name="connsiteY78" fmla="*/ 5718810 h 6236970"/>
                <a:gd name="connsiteX79" fmla="*/ 1440180 w 2339340"/>
                <a:gd name="connsiteY79" fmla="*/ 5638800 h 6236970"/>
                <a:gd name="connsiteX80" fmla="*/ 1546860 w 2339340"/>
                <a:gd name="connsiteY80" fmla="*/ 5078730 h 6236970"/>
                <a:gd name="connsiteX81" fmla="*/ 1600200 w 2339340"/>
                <a:gd name="connsiteY81" fmla="*/ 4507230 h 6236970"/>
                <a:gd name="connsiteX82" fmla="*/ 1684020 w 2339340"/>
                <a:gd name="connsiteY82" fmla="*/ 4027170 h 6236970"/>
                <a:gd name="connsiteX83" fmla="*/ 1703070 w 2339340"/>
                <a:gd name="connsiteY83" fmla="*/ 3688080 h 6236970"/>
                <a:gd name="connsiteX84" fmla="*/ 1673305 w 2339340"/>
                <a:gd name="connsiteY84" fmla="*/ 3083005 h 6236970"/>
                <a:gd name="connsiteX85" fmla="*/ 1630680 w 2339340"/>
                <a:gd name="connsiteY85" fmla="*/ 2868930 h 6236970"/>
                <a:gd name="connsiteX86" fmla="*/ 1607820 w 2339340"/>
                <a:gd name="connsiteY86" fmla="*/ 2750820 h 6236970"/>
                <a:gd name="connsiteX87" fmla="*/ 1584960 w 2339340"/>
                <a:gd name="connsiteY87" fmla="*/ 2423160 h 6236970"/>
                <a:gd name="connsiteX88" fmla="*/ 1584960 w 2339340"/>
                <a:gd name="connsiteY88" fmla="*/ 2072640 h 6236970"/>
                <a:gd name="connsiteX89" fmla="*/ 1619250 w 2339340"/>
                <a:gd name="connsiteY89" fmla="*/ 1771650 h 6236970"/>
                <a:gd name="connsiteX90" fmla="*/ 1691640 w 2339340"/>
                <a:gd name="connsiteY90" fmla="*/ 1501140 h 6236970"/>
                <a:gd name="connsiteX91" fmla="*/ 1954530 w 2339340"/>
                <a:gd name="connsiteY91" fmla="*/ 1924050 h 6236970"/>
                <a:gd name="connsiteX92" fmla="*/ 2045970 w 2339340"/>
                <a:gd name="connsiteY92" fmla="*/ 2045970 h 6236970"/>
                <a:gd name="connsiteX93" fmla="*/ 1840230 w 2339340"/>
                <a:gd name="connsiteY93" fmla="*/ 2358390 h 6236970"/>
                <a:gd name="connsiteX94" fmla="*/ 1729740 w 2339340"/>
                <a:gd name="connsiteY94" fmla="*/ 2545080 h 6236970"/>
                <a:gd name="connsiteX95" fmla="*/ 1672590 w 2339340"/>
                <a:gd name="connsiteY95" fmla="*/ 2674620 h 6236970"/>
                <a:gd name="connsiteX96" fmla="*/ 1606391 w 2339340"/>
                <a:gd name="connsiteY96" fmla="*/ 2746296 h 6236970"/>
                <a:gd name="connsiteX97" fmla="*/ 1658302 w 2339340"/>
                <a:gd name="connsiteY97" fmla="*/ 3010615 h 6236970"/>
                <a:gd name="connsiteX98" fmla="*/ 1729740 w 2339340"/>
                <a:gd name="connsiteY98" fmla="*/ 2891790 h 6236970"/>
                <a:gd name="connsiteX99" fmla="*/ 1927860 w 2339340"/>
                <a:gd name="connsiteY99" fmla="*/ 2689860 h 6236970"/>
                <a:gd name="connsiteX100" fmla="*/ 2065020 w 2339340"/>
                <a:gd name="connsiteY100" fmla="*/ 2548890 h 6236970"/>
                <a:gd name="connsiteX101" fmla="*/ 2202180 w 2339340"/>
                <a:gd name="connsiteY101" fmla="*/ 2339340 h 6236970"/>
                <a:gd name="connsiteX102" fmla="*/ 2339340 w 2339340"/>
                <a:gd name="connsiteY102" fmla="*/ 2049780 h 6236970"/>
                <a:gd name="connsiteX103" fmla="*/ 2293620 w 2339340"/>
                <a:gd name="connsiteY103" fmla="*/ 1958340 h 6236970"/>
                <a:gd name="connsiteX104" fmla="*/ 2232660 w 2339340"/>
                <a:gd name="connsiteY104" fmla="*/ 1752600 h 6236970"/>
                <a:gd name="connsiteX105" fmla="*/ 2175510 w 2339340"/>
                <a:gd name="connsiteY105" fmla="*/ 1565910 h 6236970"/>
                <a:gd name="connsiteX106" fmla="*/ 2065020 w 2339340"/>
                <a:gd name="connsiteY106" fmla="*/ 1352550 h 6236970"/>
                <a:gd name="connsiteX107" fmla="*/ 1958340 w 2339340"/>
                <a:gd name="connsiteY107" fmla="*/ 1169670 h 6236970"/>
                <a:gd name="connsiteX108" fmla="*/ 1878330 w 2339340"/>
                <a:gd name="connsiteY108" fmla="*/ 1043940 h 6236970"/>
                <a:gd name="connsiteX109" fmla="*/ 1752600 w 2339340"/>
                <a:gd name="connsiteY109" fmla="*/ 975360 h 6236970"/>
                <a:gd name="connsiteX110" fmla="*/ 1645920 w 2339340"/>
                <a:gd name="connsiteY110" fmla="*/ 956310 h 6236970"/>
                <a:gd name="connsiteX111" fmla="*/ 1546860 w 2339340"/>
                <a:gd name="connsiteY111" fmla="*/ 922020 h 6236970"/>
                <a:gd name="connsiteX112" fmla="*/ 1276350 w 2339340"/>
                <a:gd name="connsiteY112" fmla="*/ 861060 h 6236970"/>
                <a:gd name="connsiteX113" fmla="*/ 1257300 w 2339340"/>
                <a:gd name="connsiteY113" fmla="*/ 739140 h 6236970"/>
                <a:gd name="connsiteX114" fmla="*/ 1325880 w 2339340"/>
                <a:gd name="connsiteY114" fmla="*/ 594360 h 6236970"/>
                <a:gd name="connsiteX115" fmla="*/ 1363980 w 2339340"/>
                <a:gd name="connsiteY115" fmla="*/ 537210 h 6236970"/>
                <a:gd name="connsiteX116" fmla="*/ 1352550 w 2339340"/>
                <a:gd name="connsiteY116" fmla="*/ 438150 h 6236970"/>
                <a:gd name="connsiteX117" fmla="*/ 1348740 w 2339340"/>
                <a:gd name="connsiteY117" fmla="*/ 308610 h 6236970"/>
                <a:gd name="connsiteX118" fmla="*/ 1306830 w 2339340"/>
                <a:gd name="connsiteY118" fmla="*/ 114300 h 6236970"/>
                <a:gd name="connsiteX119" fmla="*/ 1188720 w 2339340"/>
                <a:gd name="connsiteY119" fmla="*/ 38100 h 6236970"/>
                <a:gd name="connsiteX120" fmla="*/ 1143000 w 2339340"/>
                <a:gd name="connsiteY120" fmla="*/ 11430 h 6236970"/>
                <a:gd name="connsiteX121" fmla="*/ 1093470 w 2339340"/>
                <a:gd name="connsiteY121" fmla="*/ 22860 h 6236970"/>
                <a:gd name="connsiteX0" fmla="*/ 1093470 w 2339340"/>
                <a:gd name="connsiteY0" fmla="*/ 22860 h 6236970"/>
                <a:gd name="connsiteX1" fmla="*/ 971550 w 2339340"/>
                <a:gd name="connsiteY1" fmla="*/ 68580 h 6236970"/>
                <a:gd name="connsiteX2" fmla="*/ 967740 w 2339340"/>
                <a:gd name="connsiteY2" fmla="*/ 0 h 6236970"/>
                <a:gd name="connsiteX3" fmla="*/ 872490 w 2339340"/>
                <a:gd name="connsiteY3" fmla="*/ 121920 h 6236970"/>
                <a:gd name="connsiteX4" fmla="*/ 849630 w 2339340"/>
                <a:gd name="connsiteY4" fmla="*/ 86916 h 6236970"/>
                <a:gd name="connsiteX5" fmla="*/ 804863 w 2339340"/>
                <a:gd name="connsiteY5" fmla="*/ 216455 h 6236970"/>
                <a:gd name="connsiteX6" fmla="*/ 782955 w 2339340"/>
                <a:gd name="connsiteY6" fmla="*/ 450294 h 6236970"/>
                <a:gd name="connsiteX7" fmla="*/ 754380 w 2339340"/>
                <a:gd name="connsiteY7" fmla="*/ 464820 h 6236970"/>
                <a:gd name="connsiteX8" fmla="*/ 781050 w 2339340"/>
                <a:gd name="connsiteY8" fmla="*/ 548640 h 6236970"/>
                <a:gd name="connsiteX9" fmla="*/ 822960 w 2339340"/>
                <a:gd name="connsiteY9" fmla="*/ 624840 h 6236970"/>
                <a:gd name="connsiteX10" fmla="*/ 887730 w 2339340"/>
                <a:gd name="connsiteY10" fmla="*/ 689610 h 6236970"/>
                <a:gd name="connsiteX11" fmla="*/ 925830 w 2339340"/>
                <a:gd name="connsiteY11" fmla="*/ 769620 h 6236970"/>
                <a:gd name="connsiteX12" fmla="*/ 925830 w 2339340"/>
                <a:gd name="connsiteY12" fmla="*/ 861060 h 6236970"/>
                <a:gd name="connsiteX13" fmla="*/ 803910 w 2339340"/>
                <a:gd name="connsiteY13" fmla="*/ 922020 h 6236970"/>
                <a:gd name="connsiteX14" fmla="*/ 701040 w 2339340"/>
                <a:gd name="connsiteY14" fmla="*/ 948690 h 6236970"/>
                <a:gd name="connsiteX15" fmla="*/ 556260 w 2339340"/>
                <a:gd name="connsiteY15" fmla="*/ 952500 h 6236970"/>
                <a:gd name="connsiteX16" fmla="*/ 403860 w 2339340"/>
                <a:gd name="connsiteY16" fmla="*/ 1002030 h 6236970"/>
                <a:gd name="connsiteX17" fmla="*/ 320040 w 2339340"/>
                <a:gd name="connsiteY17" fmla="*/ 1085850 h 6236970"/>
                <a:gd name="connsiteX18" fmla="*/ 247650 w 2339340"/>
                <a:gd name="connsiteY18" fmla="*/ 1276350 h 6236970"/>
                <a:gd name="connsiteX19" fmla="*/ 163830 w 2339340"/>
                <a:gd name="connsiteY19" fmla="*/ 1569720 h 6236970"/>
                <a:gd name="connsiteX20" fmla="*/ 83820 w 2339340"/>
                <a:gd name="connsiteY20" fmla="*/ 1783080 h 6236970"/>
                <a:gd name="connsiteX21" fmla="*/ 72390 w 2339340"/>
                <a:gd name="connsiteY21" fmla="*/ 1962150 h 6236970"/>
                <a:gd name="connsiteX22" fmla="*/ 0 w 2339340"/>
                <a:gd name="connsiteY22" fmla="*/ 2145030 h 6236970"/>
                <a:gd name="connsiteX23" fmla="*/ 11430 w 2339340"/>
                <a:gd name="connsiteY23" fmla="*/ 2251710 h 6236970"/>
                <a:gd name="connsiteX24" fmla="*/ 106680 w 2339340"/>
                <a:gd name="connsiteY24" fmla="*/ 2426970 h 6236970"/>
                <a:gd name="connsiteX25" fmla="*/ 243840 w 2339340"/>
                <a:gd name="connsiteY25" fmla="*/ 2594610 h 6236970"/>
                <a:gd name="connsiteX26" fmla="*/ 422910 w 2339340"/>
                <a:gd name="connsiteY26" fmla="*/ 2769870 h 6236970"/>
                <a:gd name="connsiteX27" fmla="*/ 609600 w 2339340"/>
                <a:gd name="connsiteY27" fmla="*/ 2929890 h 6236970"/>
                <a:gd name="connsiteX28" fmla="*/ 703183 w 2339340"/>
                <a:gd name="connsiteY28" fmla="*/ 3062525 h 6236970"/>
                <a:gd name="connsiteX29" fmla="*/ 711517 w 2339340"/>
                <a:gd name="connsiteY29" fmla="*/ 2784396 h 6236970"/>
                <a:gd name="connsiteX30" fmla="*/ 647700 w 2339340"/>
                <a:gd name="connsiteY30" fmla="*/ 2731770 h 6236970"/>
                <a:gd name="connsiteX31" fmla="*/ 541020 w 2339340"/>
                <a:gd name="connsiteY31" fmla="*/ 2537460 h 6236970"/>
                <a:gd name="connsiteX32" fmla="*/ 487680 w 2339340"/>
                <a:gd name="connsiteY32" fmla="*/ 2426970 h 6236970"/>
                <a:gd name="connsiteX33" fmla="*/ 293370 w 2339340"/>
                <a:gd name="connsiteY33" fmla="*/ 2205990 h 6236970"/>
                <a:gd name="connsiteX34" fmla="*/ 426720 w 2339340"/>
                <a:gd name="connsiteY34" fmla="*/ 1988820 h 6236970"/>
                <a:gd name="connsiteX35" fmla="*/ 483870 w 2339340"/>
                <a:gd name="connsiteY35" fmla="*/ 1878330 h 6236970"/>
                <a:gd name="connsiteX36" fmla="*/ 544830 w 2339340"/>
                <a:gd name="connsiteY36" fmla="*/ 1642110 h 6236970"/>
                <a:gd name="connsiteX37" fmla="*/ 636270 w 2339340"/>
                <a:gd name="connsiteY37" fmla="*/ 1897380 h 6236970"/>
                <a:gd name="connsiteX38" fmla="*/ 678180 w 2339340"/>
                <a:gd name="connsiteY38" fmla="*/ 2202180 h 6236970"/>
                <a:gd name="connsiteX39" fmla="*/ 689610 w 2339340"/>
                <a:gd name="connsiteY39" fmla="*/ 2487930 h 6236970"/>
                <a:gd name="connsiteX40" fmla="*/ 712470 w 2339340"/>
                <a:gd name="connsiteY40" fmla="*/ 2762250 h 6236970"/>
                <a:gd name="connsiteX41" fmla="*/ 701040 w 2339340"/>
                <a:gd name="connsiteY41" fmla="*/ 3177540 h 6236970"/>
                <a:gd name="connsiteX42" fmla="*/ 643890 w 2339340"/>
                <a:gd name="connsiteY42" fmla="*/ 3783330 h 6236970"/>
                <a:gd name="connsiteX43" fmla="*/ 613410 w 2339340"/>
                <a:gd name="connsiteY43" fmla="*/ 4255770 h 6236970"/>
                <a:gd name="connsiteX44" fmla="*/ 689610 w 2339340"/>
                <a:gd name="connsiteY44" fmla="*/ 4617720 h 6236970"/>
                <a:gd name="connsiteX45" fmla="*/ 803910 w 2339340"/>
                <a:gd name="connsiteY45" fmla="*/ 5215890 h 6236970"/>
                <a:gd name="connsiteX46" fmla="*/ 883920 w 2339340"/>
                <a:gd name="connsiteY46" fmla="*/ 5657850 h 6236970"/>
                <a:gd name="connsiteX47" fmla="*/ 872490 w 2339340"/>
                <a:gd name="connsiteY47" fmla="*/ 5684520 h 6236970"/>
                <a:gd name="connsiteX48" fmla="*/ 693420 w 2339340"/>
                <a:gd name="connsiteY48" fmla="*/ 5894070 h 6236970"/>
                <a:gd name="connsiteX49" fmla="*/ 541020 w 2339340"/>
                <a:gd name="connsiteY49" fmla="*/ 6092190 h 6236970"/>
                <a:gd name="connsiteX50" fmla="*/ 510540 w 2339340"/>
                <a:gd name="connsiteY50" fmla="*/ 6156960 h 6236970"/>
                <a:gd name="connsiteX51" fmla="*/ 701040 w 2339340"/>
                <a:gd name="connsiteY51" fmla="*/ 6092190 h 6236970"/>
                <a:gd name="connsiteX52" fmla="*/ 830580 w 2339340"/>
                <a:gd name="connsiteY52" fmla="*/ 6065520 h 6236970"/>
                <a:gd name="connsiteX53" fmla="*/ 952500 w 2339340"/>
                <a:gd name="connsiteY53" fmla="*/ 5974080 h 6236970"/>
                <a:gd name="connsiteX54" fmla="*/ 963930 w 2339340"/>
                <a:gd name="connsiteY54" fmla="*/ 5871210 h 6236970"/>
                <a:gd name="connsiteX55" fmla="*/ 1108710 w 2339340"/>
                <a:gd name="connsiteY55" fmla="*/ 5817870 h 6236970"/>
                <a:gd name="connsiteX56" fmla="*/ 1108710 w 2339340"/>
                <a:gd name="connsiteY56" fmla="*/ 5791200 h 6236970"/>
                <a:gd name="connsiteX57" fmla="*/ 1032510 w 2339340"/>
                <a:gd name="connsiteY57" fmla="*/ 5634990 h 6236970"/>
                <a:gd name="connsiteX58" fmla="*/ 1043940 w 2339340"/>
                <a:gd name="connsiteY58" fmla="*/ 5280660 h 6236970"/>
                <a:gd name="connsiteX59" fmla="*/ 1074420 w 2339340"/>
                <a:gd name="connsiteY59" fmla="*/ 4888230 h 6236970"/>
                <a:gd name="connsiteX60" fmla="*/ 1002030 w 2339340"/>
                <a:gd name="connsiteY60" fmla="*/ 4423410 h 6236970"/>
                <a:gd name="connsiteX61" fmla="*/ 1066800 w 2339340"/>
                <a:gd name="connsiteY61" fmla="*/ 4130040 h 6236970"/>
                <a:gd name="connsiteX62" fmla="*/ 1116330 w 2339340"/>
                <a:gd name="connsiteY62" fmla="*/ 3775710 h 6236970"/>
                <a:gd name="connsiteX63" fmla="*/ 1165860 w 2339340"/>
                <a:gd name="connsiteY63" fmla="*/ 3375660 h 6236970"/>
                <a:gd name="connsiteX64" fmla="*/ 1238250 w 2339340"/>
                <a:gd name="connsiteY64" fmla="*/ 3882390 h 6236970"/>
                <a:gd name="connsiteX65" fmla="*/ 1280160 w 2339340"/>
                <a:gd name="connsiteY65" fmla="*/ 4366260 h 6236970"/>
                <a:gd name="connsiteX66" fmla="*/ 1310640 w 2339340"/>
                <a:gd name="connsiteY66" fmla="*/ 4533900 h 6236970"/>
                <a:gd name="connsiteX67" fmla="*/ 1272540 w 2339340"/>
                <a:gd name="connsiteY67" fmla="*/ 4838700 h 6236970"/>
                <a:gd name="connsiteX68" fmla="*/ 1242060 w 2339340"/>
                <a:gd name="connsiteY68" fmla="*/ 5059680 h 6236970"/>
                <a:gd name="connsiteX69" fmla="*/ 1276350 w 2339340"/>
                <a:gd name="connsiteY69" fmla="*/ 5288280 h 6236970"/>
                <a:gd name="connsiteX70" fmla="*/ 1333500 w 2339340"/>
                <a:gd name="connsiteY70" fmla="*/ 5494020 h 6236970"/>
                <a:gd name="connsiteX71" fmla="*/ 1314450 w 2339340"/>
                <a:gd name="connsiteY71" fmla="*/ 5615940 h 6236970"/>
                <a:gd name="connsiteX72" fmla="*/ 1264920 w 2339340"/>
                <a:gd name="connsiteY72" fmla="*/ 5795010 h 6236970"/>
                <a:gd name="connsiteX73" fmla="*/ 1264920 w 2339340"/>
                <a:gd name="connsiteY73" fmla="*/ 5901690 h 6236970"/>
                <a:gd name="connsiteX74" fmla="*/ 1424940 w 2339340"/>
                <a:gd name="connsiteY74" fmla="*/ 6236970 h 6236970"/>
                <a:gd name="connsiteX75" fmla="*/ 1565910 w 2339340"/>
                <a:gd name="connsiteY75" fmla="*/ 6065520 h 6236970"/>
                <a:gd name="connsiteX76" fmla="*/ 1604010 w 2339340"/>
                <a:gd name="connsiteY76" fmla="*/ 6012180 h 6236970"/>
                <a:gd name="connsiteX77" fmla="*/ 1524000 w 2339340"/>
                <a:gd name="connsiteY77" fmla="*/ 5844540 h 6236970"/>
                <a:gd name="connsiteX78" fmla="*/ 1466850 w 2339340"/>
                <a:gd name="connsiteY78" fmla="*/ 5718810 h 6236970"/>
                <a:gd name="connsiteX79" fmla="*/ 1440180 w 2339340"/>
                <a:gd name="connsiteY79" fmla="*/ 5638800 h 6236970"/>
                <a:gd name="connsiteX80" fmla="*/ 1546860 w 2339340"/>
                <a:gd name="connsiteY80" fmla="*/ 5078730 h 6236970"/>
                <a:gd name="connsiteX81" fmla="*/ 1600200 w 2339340"/>
                <a:gd name="connsiteY81" fmla="*/ 4507230 h 6236970"/>
                <a:gd name="connsiteX82" fmla="*/ 1684020 w 2339340"/>
                <a:gd name="connsiteY82" fmla="*/ 4027170 h 6236970"/>
                <a:gd name="connsiteX83" fmla="*/ 1703070 w 2339340"/>
                <a:gd name="connsiteY83" fmla="*/ 3688080 h 6236970"/>
                <a:gd name="connsiteX84" fmla="*/ 1673305 w 2339340"/>
                <a:gd name="connsiteY84" fmla="*/ 3083005 h 6236970"/>
                <a:gd name="connsiteX85" fmla="*/ 1630680 w 2339340"/>
                <a:gd name="connsiteY85" fmla="*/ 2868930 h 6236970"/>
                <a:gd name="connsiteX86" fmla="*/ 1607820 w 2339340"/>
                <a:gd name="connsiteY86" fmla="*/ 2750820 h 6236970"/>
                <a:gd name="connsiteX87" fmla="*/ 1584960 w 2339340"/>
                <a:gd name="connsiteY87" fmla="*/ 2423160 h 6236970"/>
                <a:gd name="connsiteX88" fmla="*/ 1584960 w 2339340"/>
                <a:gd name="connsiteY88" fmla="*/ 2072640 h 6236970"/>
                <a:gd name="connsiteX89" fmla="*/ 1619250 w 2339340"/>
                <a:gd name="connsiteY89" fmla="*/ 1771650 h 6236970"/>
                <a:gd name="connsiteX90" fmla="*/ 1691640 w 2339340"/>
                <a:gd name="connsiteY90" fmla="*/ 1501140 h 6236970"/>
                <a:gd name="connsiteX91" fmla="*/ 1954530 w 2339340"/>
                <a:gd name="connsiteY91" fmla="*/ 1924050 h 6236970"/>
                <a:gd name="connsiteX92" fmla="*/ 2045970 w 2339340"/>
                <a:gd name="connsiteY92" fmla="*/ 2045970 h 6236970"/>
                <a:gd name="connsiteX93" fmla="*/ 1840230 w 2339340"/>
                <a:gd name="connsiteY93" fmla="*/ 2358390 h 6236970"/>
                <a:gd name="connsiteX94" fmla="*/ 1729740 w 2339340"/>
                <a:gd name="connsiteY94" fmla="*/ 2545080 h 6236970"/>
                <a:gd name="connsiteX95" fmla="*/ 1672590 w 2339340"/>
                <a:gd name="connsiteY95" fmla="*/ 2674620 h 6236970"/>
                <a:gd name="connsiteX96" fmla="*/ 1606391 w 2339340"/>
                <a:gd name="connsiteY96" fmla="*/ 2746296 h 6236970"/>
                <a:gd name="connsiteX97" fmla="*/ 1658302 w 2339340"/>
                <a:gd name="connsiteY97" fmla="*/ 3010615 h 6236970"/>
                <a:gd name="connsiteX98" fmla="*/ 1729740 w 2339340"/>
                <a:gd name="connsiteY98" fmla="*/ 2891790 h 6236970"/>
                <a:gd name="connsiteX99" fmla="*/ 1927860 w 2339340"/>
                <a:gd name="connsiteY99" fmla="*/ 2689860 h 6236970"/>
                <a:gd name="connsiteX100" fmla="*/ 2065020 w 2339340"/>
                <a:gd name="connsiteY100" fmla="*/ 2548890 h 6236970"/>
                <a:gd name="connsiteX101" fmla="*/ 2202180 w 2339340"/>
                <a:gd name="connsiteY101" fmla="*/ 2339340 h 6236970"/>
                <a:gd name="connsiteX102" fmla="*/ 2339340 w 2339340"/>
                <a:gd name="connsiteY102" fmla="*/ 2049780 h 6236970"/>
                <a:gd name="connsiteX103" fmla="*/ 2293620 w 2339340"/>
                <a:gd name="connsiteY103" fmla="*/ 1958340 h 6236970"/>
                <a:gd name="connsiteX104" fmla="*/ 2232660 w 2339340"/>
                <a:gd name="connsiteY104" fmla="*/ 1752600 h 6236970"/>
                <a:gd name="connsiteX105" fmla="*/ 2175510 w 2339340"/>
                <a:gd name="connsiteY105" fmla="*/ 1565910 h 6236970"/>
                <a:gd name="connsiteX106" fmla="*/ 2065020 w 2339340"/>
                <a:gd name="connsiteY106" fmla="*/ 1352550 h 6236970"/>
                <a:gd name="connsiteX107" fmla="*/ 1958340 w 2339340"/>
                <a:gd name="connsiteY107" fmla="*/ 1169670 h 6236970"/>
                <a:gd name="connsiteX108" fmla="*/ 1878330 w 2339340"/>
                <a:gd name="connsiteY108" fmla="*/ 1043940 h 6236970"/>
                <a:gd name="connsiteX109" fmla="*/ 1752600 w 2339340"/>
                <a:gd name="connsiteY109" fmla="*/ 975360 h 6236970"/>
                <a:gd name="connsiteX110" fmla="*/ 1645920 w 2339340"/>
                <a:gd name="connsiteY110" fmla="*/ 956310 h 6236970"/>
                <a:gd name="connsiteX111" fmla="*/ 1546860 w 2339340"/>
                <a:gd name="connsiteY111" fmla="*/ 922020 h 6236970"/>
                <a:gd name="connsiteX112" fmla="*/ 1276350 w 2339340"/>
                <a:gd name="connsiteY112" fmla="*/ 861060 h 6236970"/>
                <a:gd name="connsiteX113" fmla="*/ 1257300 w 2339340"/>
                <a:gd name="connsiteY113" fmla="*/ 739140 h 6236970"/>
                <a:gd name="connsiteX114" fmla="*/ 1325880 w 2339340"/>
                <a:gd name="connsiteY114" fmla="*/ 594360 h 6236970"/>
                <a:gd name="connsiteX115" fmla="*/ 1363980 w 2339340"/>
                <a:gd name="connsiteY115" fmla="*/ 537210 h 6236970"/>
                <a:gd name="connsiteX116" fmla="*/ 1352550 w 2339340"/>
                <a:gd name="connsiteY116" fmla="*/ 438150 h 6236970"/>
                <a:gd name="connsiteX117" fmla="*/ 1348740 w 2339340"/>
                <a:gd name="connsiteY117" fmla="*/ 308610 h 6236970"/>
                <a:gd name="connsiteX118" fmla="*/ 1306830 w 2339340"/>
                <a:gd name="connsiteY118" fmla="*/ 114300 h 6236970"/>
                <a:gd name="connsiteX119" fmla="*/ 1188720 w 2339340"/>
                <a:gd name="connsiteY119" fmla="*/ 38100 h 6236970"/>
                <a:gd name="connsiteX120" fmla="*/ 1143000 w 2339340"/>
                <a:gd name="connsiteY120" fmla="*/ 11430 h 6236970"/>
                <a:gd name="connsiteX121" fmla="*/ 1093470 w 2339340"/>
                <a:gd name="connsiteY121" fmla="*/ 22860 h 6236970"/>
                <a:gd name="connsiteX0" fmla="*/ 1093470 w 2339340"/>
                <a:gd name="connsiteY0" fmla="*/ 22860 h 6236970"/>
                <a:gd name="connsiteX1" fmla="*/ 970359 w 2339340"/>
                <a:gd name="connsiteY1" fmla="*/ 61436 h 6236970"/>
                <a:gd name="connsiteX2" fmla="*/ 967740 w 2339340"/>
                <a:gd name="connsiteY2" fmla="*/ 0 h 6236970"/>
                <a:gd name="connsiteX3" fmla="*/ 872490 w 2339340"/>
                <a:gd name="connsiteY3" fmla="*/ 121920 h 6236970"/>
                <a:gd name="connsiteX4" fmla="*/ 849630 w 2339340"/>
                <a:gd name="connsiteY4" fmla="*/ 86916 h 6236970"/>
                <a:gd name="connsiteX5" fmla="*/ 804863 w 2339340"/>
                <a:gd name="connsiteY5" fmla="*/ 216455 h 6236970"/>
                <a:gd name="connsiteX6" fmla="*/ 782955 w 2339340"/>
                <a:gd name="connsiteY6" fmla="*/ 450294 h 6236970"/>
                <a:gd name="connsiteX7" fmla="*/ 754380 w 2339340"/>
                <a:gd name="connsiteY7" fmla="*/ 464820 h 6236970"/>
                <a:gd name="connsiteX8" fmla="*/ 781050 w 2339340"/>
                <a:gd name="connsiteY8" fmla="*/ 548640 h 6236970"/>
                <a:gd name="connsiteX9" fmla="*/ 822960 w 2339340"/>
                <a:gd name="connsiteY9" fmla="*/ 624840 h 6236970"/>
                <a:gd name="connsiteX10" fmla="*/ 887730 w 2339340"/>
                <a:gd name="connsiteY10" fmla="*/ 689610 h 6236970"/>
                <a:gd name="connsiteX11" fmla="*/ 925830 w 2339340"/>
                <a:gd name="connsiteY11" fmla="*/ 769620 h 6236970"/>
                <a:gd name="connsiteX12" fmla="*/ 925830 w 2339340"/>
                <a:gd name="connsiteY12" fmla="*/ 861060 h 6236970"/>
                <a:gd name="connsiteX13" fmla="*/ 803910 w 2339340"/>
                <a:gd name="connsiteY13" fmla="*/ 922020 h 6236970"/>
                <a:gd name="connsiteX14" fmla="*/ 701040 w 2339340"/>
                <a:gd name="connsiteY14" fmla="*/ 948690 h 6236970"/>
                <a:gd name="connsiteX15" fmla="*/ 556260 w 2339340"/>
                <a:gd name="connsiteY15" fmla="*/ 952500 h 6236970"/>
                <a:gd name="connsiteX16" fmla="*/ 403860 w 2339340"/>
                <a:gd name="connsiteY16" fmla="*/ 1002030 h 6236970"/>
                <a:gd name="connsiteX17" fmla="*/ 320040 w 2339340"/>
                <a:gd name="connsiteY17" fmla="*/ 1085850 h 6236970"/>
                <a:gd name="connsiteX18" fmla="*/ 247650 w 2339340"/>
                <a:gd name="connsiteY18" fmla="*/ 1276350 h 6236970"/>
                <a:gd name="connsiteX19" fmla="*/ 163830 w 2339340"/>
                <a:gd name="connsiteY19" fmla="*/ 1569720 h 6236970"/>
                <a:gd name="connsiteX20" fmla="*/ 83820 w 2339340"/>
                <a:gd name="connsiteY20" fmla="*/ 1783080 h 6236970"/>
                <a:gd name="connsiteX21" fmla="*/ 72390 w 2339340"/>
                <a:gd name="connsiteY21" fmla="*/ 1962150 h 6236970"/>
                <a:gd name="connsiteX22" fmla="*/ 0 w 2339340"/>
                <a:gd name="connsiteY22" fmla="*/ 2145030 h 6236970"/>
                <a:gd name="connsiteX23" fmla="*/ 11430 w 2339340"/>
                <a:gd name="connsiteY23" fmla="*/ 2251710 h 6236970"/>
                <a:gd name="connsiteX24" fmla="*/ 106680 w 2339340"/>
                <a:gd name="connsiteY24" fmla="*/ 2426970 h 6236970"/>
                <a:gd name="connsiteX25" fmla="*/ 243840 w 2339340"/>
                <a:gd name="connsiteY25" fmla="*/ 2594610 h 6236970"/>
                <a:gd name="connsiteX26" fmla="*/ 422910 w 2339340"/>
                <a:gd name="connsiteY26" fmla="*/ 2769870 h 6236970"/>
                <a:gd name="connsiteX27" fmla="*/ 609600 w 2339340"/>
                <a:gd name="connsiteY27" fmla="*/ 2929890 h 6236970"/>
                <a:gd name="connsiteX28" fmla="*/ 703183 w 2339340"/>
                <a:gd name="connsiteY28" fmla="*/ 3062525 h 6236970"/>
                <a:gd name="connsiteX29" fmla="*/ 711517 w 2339340"/>
                <a:gd name="connsiteY29" fmla="*/ 2784396 h 6236970"/>
                <a:gd name="connsiteX30" fmla="*/ 647700 w 2339340"/>
                <a:gd name="connsiteY30" fmla="*/ 2731770 h 6236970"/>
                <a:gd name="connsiteX31" fmla="*/ 541020 w 2339340"/>
                <a:gd name="connsiteY31" fmla="*/ 2537460 h 6236970"/>
                <a:gd name="connsiteX32" fmla="*/ 487680 w 2339340"/>
                <a:gd name="connsiteY32" fmla="*/ 2426970 h 6236970"/>
                <a:gd name="connsiteX33" fmla="*/ 293370 w 2339340"/>
                <a:gd name="connsiteY33" fmla="*/ 2205990 h 6236970"/>
                <a:gd name="connsiteX34" fmla="*/ 426720 w 2339340"/>
                <a:gd name="connsiteY34" fmla="*/ 1988820 h 6236970"/>
                <a:gd name="connsiteX35" fmla="*/ 483870 w 2339340"/>
                <a:gd name="connsiteY35" fmla="*/ 1878330 h 6236970"/>
                <a:gd name="connsiteX36" fmla="*/ 544830 w 2339340"/>
                <a:gd name="connsiteY36" fmla="*/ 1642110 h 6236970"/>
                <a:gd name="connsiteX37" fmla="*/ 636270 w 2339340"/>
                <a:gd name="connsiteY37" fmla="*/ 1897380 h 6236970"/>
                <a:gd name="connsiteX38" fmla="*/ 678180 w 2339340"/>
                <a:gd name="connsiteY38" fmla="*/ 2202180 h 6236970"/>
                <a:gd name="connsiteX39" fmla="*/ 689610 w 2339340"/>
                <a:gd name="connsiteY39" fmla="*/ 2487930 h 6236970"/>
                <a:gd name="connsiteX40" fmla="*/ 712470 w 2339340"/>
                <a:gd name="connsiteY40" fmla="*/ 2762250 h 6236970"/>
                <a:gd name="connsiteX41" fmla="*/ 701040 w 2339340"/>
                <a:gd name="connsiteY41" fmla="*/ 3177540 h 6236970"/>
                <a:gd name="connsiteX42" fmla="*/ 643890 w 2339340"/>
                <a:gd name="connsiteY42" fmla="*/ 3783330 h 6236970"/>
                <a:gd name="connsiteX43" fmla="*/ 613410 w 2339340"/>
                <a:gd name="connsiteY43" fmla="*/ 4255770 h 6236970"/>
                <a:gd name="connsiteX44" fmla="*/ 689610 w 2339340"/>
                <a:gd name="connsiteY44" fmla="*/ 4617720 h 6236970"/>
                <a:gd name="connsiteX45" fmla="*/ 803910 w 2339340"/>
                <a:gd name="connsiteY45" fmla="*/ 5215890 h 6236970"/>
                <a:gd name="connsiteX46" fmla="*/ 883920 w 2339340"/>
                <a:gd name="connsiteY46" fmla="*/ 5657850 h 6236970"/>
                <a:gd name="connsiteX47" fmla="*/ 872490 w 2339340"/>
                <a:gd name="connsiteY47" fmla="*/ 5684520 h 6236970"/>
                <a:gd name="connsiteX48" fmla="*/ 693420 w 2339340"/>
                <a:gd name="connsiteY48" fmla="*/ 5894070 h 6236970"/>
                <a:gd name="connsiteX49" fmla="*/ 541020 w 2339340"/>
                <a:gd name="connsiteY49" fmla="*/ 6092190 h 6236970"/>
                <a:gd name="connsiteX50" fmla="*/ 510540 w 2339340"/>
                <a:gd name="connsiteY50" fmla="*/ 6156960 h 6236970"/>
                <a:gd name="connsiteX51" fmla="*/ 701040 w 2339340"/>
                <a:gd name="connsiteY51" fmla="*/ 6092190 h 6236970"/>
                <a:gd name="connsiteX52" fmla="*/ 830580 w 2339340"/>
                <a:gd name="connsiteY52" fmla="*/ 6065520 h 6236970"/>
                <a:gd name="connsiteX53" fmla="*/ 952500 w 2339340"/>
                <a:gd name="connsiteY53" fmla="*/ 5974080 h 6236970"/>
                <a:gd name="connsiteX54" fmla="*/ 963930 w 2339340"/>
                <a:gd name="connsiteY54" fmla="*/ 5871210 h 6236970"/>
                <a:gd name="connsiteX55" fmla="*/ 1108710 w 2339340"/>
                <a:gd name="connsiteY55" fmla="*/ 5817870 h 6236970"/>
                <a:gd name="connsiteX56" fmla="*/ 1108710 w 2339340"/>
                <a:gd name="connsiteY56" fmla="*/ 5791200 h 6236970"/>
                <a:gd name="connsiteX57" fmla="*/ 1032510 w 2339340"/>
                <a:gd name="connsiteY57" fmla="*/ 5634990 h 6236970"/>
                <a:gd name="connsiteX58" fmla="*/ 1043940 w 2339340"/>
                <a:gd name="connsiteY58" fmla="*/ 5280660 h 6236970"/>
                <a:gd name="connsiteX59" fmla="*/ 1074420 w 2339340"/>
                <a:gd name="connsiteY59" fmla="*/ 4888230 h 6236970"/>
                <a:gd name="connsiteX60" fmla="*/ 1002030 w 2339340"/>
                <a:gd name="connsiteY60" fmla="*/ 4423410 h 6236970"/>
                <a:gd name="connsiteX61" fmla="*/ 1066800 w 2339340"/>
                <a:gd name="connsiteY61" fmla="*/ 4130040 h 6236970"/>
                <a:gd name="connsiteX62" fmla="*/ 1116330 w 2339340"/>
                <a:gd name="connsiteY62" fmla="*/ 3775710 h 6236970"/>
                <a:gd name="connsiteX63" fmla="*/ 1165860 w 2339340"/>
                <a:gd name="connsiteY63" fmla="*/ 3375660 h 6236970"/>
                <a:gd name="connsiteX64" fmla="*/ 1238250 w 2339340"/>
                <a:gd name="connsiteY64" fmla="*/ 3882390 h 6236970"/>
                <a:gd name="connsiteX65" fmla="*/ 1280160 w 2339340"/>
                <a:gd name="connsiteY65" fmla="*/ 4366260 h 6236970"/>
                <a:gd name="connsiteX66" fmla="*/ 1310640 w 2339340"/>
                <a:gd name="connsiteY66" fmla="*/ 4533900 h 6236970"/>
                <a:gd name="connsiteX67" fmla="*/ 1272540 w 2339340"/>
                <a:gd name="connsiteY67" fmla="*/ 4838700 h 6236970"/>
                <a:gd name="connsiteX68" fmla="*/ 1242060 w 2339340"/>
                <a:gd name="connsiteY68" fmla="*/ 5059680 h 6236970"/>
                <a:gd name="connsiteX69" fmla="*/ 1276350 w 2339340"/>
                <a:gd name="connsiteY69" fmla="*/ 5288280 h 6236970"/>
                <a:gd name="connsiteX70" fmla="*/ 1333500 w 2339340"/>
                <a:gd name="connsiteY70" fmla="*/ 5494020 h 6236970"/>
                <a:gd name="connsiteX71" fmla="*/ 1314450 w 2339340"/>
                <a:gd name="connsiteY71" fmla="*/ 5615940 h 6236970"/>
                <a:gd name="connsiteX72" fmla="*/ 1264920 w 2339340"/>
                <a:gd name="connsiteY72" fmla="*/ 5795010 h 6236970"/>
                <a:gd name="connsiteX73" fmla="*/ 1264920 w 2339340"/>
                <a:gd name="connsiteY73" fmla="*/ 5901690 h 6236970"/>
                <a:gd name="connsiteX74" fmla="*/ 1424940 w 2339340"/>
                <a:gd name="connsiteY74" fmla="*/ 6236970 h 6236970"/>
                <a:gd name="connsiteX75" fmla="*/ 1565910 w 2339340"/>
                <a:gd name="connsiteY75" fmla="*/ 6065520 h 6236970"/>
                <a:gd name="connsiteX76" fmla="*/ 1604010 w 2339340"/>
                <a:gd name="connsiteY76" fmla="*/ 6012180 h 6236970"/>
                <a:gd name="connsiteX77" fmla="*/ 1524000 w 2339340"/>
                <a:gd name="connsiteY77" fmla="*/ 5844540 h 6236970"/>
                <a:gd name="connsiteX78" fmla="*/ 1466850 w 2339340"/>
                <a:gd name="connsiteY78" fmla="*/ 5718810 h 6236970"/>
                <a:gd name="connsiteX79" fmla="*/ 1440180 w 2339340"/>
                <a:gd name="connsiteY79" fmla="*/ 5638800 h 6236970"/>
                <a:gd name="connsiteX80" fmla="*/ 1546860 w 2339340"/>
                <a:gd name="connsiteY80" fmla="*/ 5078730 h 6236970"/>
                <a:gd name="connsiteX81" fmla="*/ 1600200 w 2339340"/>
                <a:gd name="connsiteY81" fmla="*/ 4507230 h 6236970"/>
                <a:gd name="connsiteX82" fmla="*/ 1684020 w 2339340"/>
                <a:gd name="connsiteY82" fmla="*/ 4027170 h 6236970"/>
                <a:gd name="connsiteX83" fmla="*/ 1703070 w 2339340"/>
                <a:gd name="connsiteY83" fmla="*/ 3688080 h 6236970"/>
                <a:gd name="connsiteX84" fmla="*/ 1673305 w 2339340"/>
                <a:gd name="connsiteY84" fmla="*/ 3083005 h 6236970"/>
                <a:gd name="connsiteX85" fmla="*/ 1630680 w 2339340"/>
                <a:gd name="connsiteY85" fmla="*/ 2868930 h 6236970"/>
                <a:gd name="connsiteX86" fmla="*/ 1607820 w 2339340"/>
                <a:gd name="connsiteY86" fmla="*/ 2750820 h 6236970"/>
                <a:gd name="connsiteX87" fmla="*/ 1584960 w 2339340"/>
                <a:gd name="connsiteY87" fmla="*/ 2423160 h 6236970"/>
                <a:gd name="connsiteX88" fmla="*/ 1584960 w 2339340"/>
                <a:gd name="connsiteY88" fmla="*/ 2072640 h 6236970"/>
                <a:gd name="connsiteX89" fmla="*/ 1619250 w 2339340"/>
                <a:gd name="connsiteY89" fmla="*/ 1771650 h 6236970"/>
                <a:gd name="connsiteX90" fmla="*/ 1691640 w 2339340"/>
                <a:gd name="connsiteY90" fmla="*/ 1501140 h 6236970"/>
                <a:gd name="connsiteX91" fmla="*/ 1954530 w 2339340"/>
                <a:gd name="connsiteY91" fmla="*/ 1924050 h 6236970"/>
                <a:gd name="connsiteX92" fmla="*/ 2045970 w 2339340"/>
                <a:gd name="connsiteY92" fmla="*/ 2045970 h 6236970"/>
                <a:gd name="connsiteX93" fmla="*/ 1840230 w 2339340"/>
                <a:gd name="connsiteY93" fmla="*/ 2358390 h 6236970"/>
                <a:gd name="connsiteX94" fmla="*/ 1729740 w 2339340"/>
                <a:gd name="connsiteY94" fmla="*/ 2545080 h 6236970"/>
                <a:gd name="connsiteX95" fmla="*/ 1672590 w 2339340"/>
                <a:gd name="connsiteY95" fmla="*/ 2674620 h 6236970"/>
                <a:gd name="connsiteX96" fmla="*/ 1606391 w 2339340"/>
                <a:gd name="connsiteY96" fmla="*/ 2746296 h 6236970"/>
                <a:gd name="connsiteX97" fmla="*/ 1658302 w 2339340"/>
                <a:gd name="connsiteY97" fmla="*/ 3010615 h 6236970"/>
                <a:gd name="connsiteX98" fmla="*/ 1729740 w 2339340"/>
                <a:gd name="connsiteY98" fmla="*/ 2891790 h 6236970"/>
                <a:gd name="connsiteX99" fmla="*/ 1927860 w 2339340"/>
                <a:gd name="connsiteY99" fmla="*/ 2689860 h 6236970"/>
                <a:gd name="connsiteX100" fmla="*/ 2065020 w 2339340"/>
                <a:gd name="connsiteY100" fmla="*/ 2548890 h 6236970"/>
                <a:gd name="connsiteX101" fmla="*/ 2202180 w 2339340"/>
                <a:gd name="connsiteY101" fmla="*/ 2339340 h 6236970"/>
                <a:gd name="connsiteX102" fmla="*/ 2339340 w 2339340"/>
                <a:gd name="connsiteY102" fmla="*/ 2049780 h 6236970"/>
                <a:gd name="connsiteX103" fmla="*/ 2293620 w 2339340"/>
                <a:gd name="connsiteY103" fmla="*/ 1958340 h 6236970"/>
                <a:gd name="connsiteX104" fmla="*/ 2232660 w 2339340"/>
                <a:gd name="connsiteY104" fmla="*/ 1752600 h 6236970"/>
                <a:gd name="connsiteX105" fmla="*/ 2175510 w 2339340"/>
                <a:gd name="connsiteY105" fmla="*/ 1565910 h 6236970"/>
                <a:gd name="connsiteX106" fmla="*/ 2065020 w 2339340"/>
                <a:gd name="connsiteY106" fmla="*/ 1352550 h 6236970"/>
                <a:gd name="connsiteX107" fmla="*/ 1958340 w 2339340"/>
                <a:gd name="connsiteY107" fmla="*/ 1169670 h 6236970"/>
                <a:gd name="connsiteX108" fmla="*/ 1878330 w 2339340"/>
                <a:gd name="connsiteY108" fmla="*/ 1043940 h 6236970"/>
                <a:gd name="connsiteX109" fmla="*/ 1752600 w 2339340"/>
                <a:gd name="connsiteY109" fmla="*/ 975360 h 6236970"/>
                <a:gd name="connsiteX110" fmla="*/ 1645920 w 2339340"/>
                <a:gd name="connsiteY110" fmla="*/ 956310 h 6236970"/>
                <a:gd name="connsiteX111" fmla="*/ 1546860 w 2339340"/>
                <a:gd name="connsiteY111" fmla="*/ 922020 h 6236970"/>
                <a:gd name="connsiteX112" fmla="*/ 1276350 w 2339340"/>
                <a:gd name="connsiteY112" fmla="*/ 861060 h 6236970"/>
                <a:gd name="connsiteX113" fmla="*/ 1257300 w 2339340"/>
                <a:gd name="connsiteY113" fmla="*/ 739140 h 6236970"/>
                <a:gd name="connsiteX114" fmla="*/ 1325880 w 2339340"/>
                <a:gd name="connsiteY114" fmla="*/ 594360 h 6236970"/>
                <a:gd name="connsiteX115" fmla="*/ 1363980 w 2339340"/>
                <a:gd name="connsiteY115" fmla="*/ 537210 h 6236970"/>
                <a:gd name="connsiteX116" fmla="*/ 1352550 w 2339340"/>
                <a:gd name="connsiteY116" fmla="*/ 438150 h 6236970"/>
                <a:gd name="connsiteX117" fmla="*/ 1348740 w 2339340"/>
                <a:gd name="connsiteY117" fmla="*/ 308610 h 6236970"/>
                <a:gd name="connsiteX118" fmla="*/ 1306830 w 2339340"/>
                <a:gd name="connsiteY118" fmla="*/ 114300 h 6236970"/>
                <a:gd name="connsiteX119" fmla="*/ 1188720 w 2339340"/>
                <a:gd name="connsiteY119" fmla="*/ 38100 h 6236970"/>
                <a:gd name="connsiteX120" fmla="*/ 1143000 w 2339340"/>
                <a:gd name="connsiteY120" fmla="*/ 11430 h 6236970"/>
                <a:gd name="connsiteX121" fmla="*/ 1093470 w 2339340"/>
                <a:gd name="connsiteY121" fmla="*/ 22860 h 6236970"/>
                <a:gd name="connsiteX0" fmla="*/ 1077992 w 2339340"/>
                <a:gd name="connsiteY0" fmla="*/ 0 h 6253401"/>
                <a:gd name="connsiteX1" fmla="*/ 970359 w 2339340"/>
                <a:gd name="connsiteY1" fmla="*/ 77867 h 6253401"/>
                <a:gd name="connsiteX2" fmla="*/ 967740 w 2339340"/>
                <a:gd name="connsiteY2" fmla="*/ 16431 h 6253401"/>
                <a:gd name="connsiteX3" fmla="*/ 872490 w 2339340"/>
                <a:gd name="connsiteY3" fmla="*/ 138351 h 6253401"/>
                <a:gd name="connsiteX4" fmla="*/ 849630 w 2339340"/>
                <a:gd name="connsiteY4" fmla="*/ 103347 h 6253401"/>
                <a:gd name="connsiteX5" fmla="*/ 804863 w 2339340"/>
                <a:gd name="connsiteY5" fmla="*/ 232886 h 6253401"/>
                <a:gd name="connsiteX6" fmla="*/ 782955 w 2339340"/>
                <a:gd name="connsiteY6" fmla="*/ 466725 h 6253401"/>
                <a:gd name="connsiteX7" fmla="*/ 754380 w 2339340"/>
                <a:gd name="connsiteY7" fmla="*/ 481251 h 6253401"/>
                <a:gd name="connsiteX8" fmla="*/ 781050 w 2339340"/>
                <a:gd name="connsiteY8" fmla="*/ 565071 h 6253401"/>
                <a:gd name="connsiteX9" fmla="*/ 822960 w 2339340"/>
                <a:gd name="connsiteY9" fmla="*/ 641271 h 6253401"/>
                <a:gd name="connsiteX10" fmla="*/ 887730 w 2339340"/>
                <a:gd name="connsiteY10" fmla="*/ 706041 h 6253401"/>
                <a:gd name="connsiteX11" fmla="*/ 925830 w 2339340"/>
                <a:gd name="connsiteY11" fmla="*/ 786051 h 6253401"/>
                <a:gd name="connsiteX12" fmla="*/ 925830 w 2339340"/>
                <a:gd name="connsiteY12" fmla="*/ 877491 h 6253401"/>
                <a:gd name="connsiteX13" fmla="*/ 803910 w 2339340"/>
                <a:gd name="connsiteY13" fmla="*/ 938451 h 6253401"/>
                <a:gd name="connsiteX14" fmla="*/ 701040 w 2339340"/>
                <a:gd name="connsiteY14" fmla="*/ 965121 h 6253401"/>
                <a:gd name="connsiteX15" fmla="*/ 556260 w 2339340"/>
                <a:gd name="connsiteY15" fmla="*/ 968931 h 6253401"/>
                <a:gd name="connsiteX16" fmla="*/ 403860 w 2339340"/>
                <a:gd name="connsiteY16" fmla="*/ 1018461 h 6253401"/>
                <a:gd name="connsiteX17" fmla="*/ 320040 w 2339340"/>
                <a:gd name="connsiteY17" fmla="*/ 1102281 h 6253401"/>
                <a:gd name="connsiteX18" fmla="*/ 247650 w 2339340"/>
                <a:gd name="connsiteY18" fmla="*/ 1292781 h 6253401"/>
                <a:gd name="connsiteX19" fmla="*/ 163830 w 2339340"/>
                <a:gd name="connsiteY19" fmla="*/ 1586151 h 6253401"/>
                <a:gd name="connsiteX20" fmla="*/ 83820 w 2339340"/>
                <a:gd name="connsiteY20" fmla="*/ 1799511 h 6253401"/>
                <a:gd name="connsiteX21" fmla="*/ 72390 w 2339340"/>
                <a:gd name="connsiteY21" fmla="*/ 1978581 h 6253401"/>
                <a:gd name="connsiteX22" fmla="*/ 0 w 2339340"/>
                <a:gd name="connsiteY22" fmla="*/ 2161461 h 6253401"/>
                <a:gd name="connsiteX23" fmla="*/ 11430 w 2339340"/>
                <a:gd name="connsiteY23" fmla="*/ 2268141 h 6253401"/>
                <a:gd name="connsiteX24" fmla="*/ 106680 w 2339340"/>
                <a:gd name="connsiteY24" fmla="*/ 2443401 h 6253401"/>
                <a:gd name="connsiteX25" fmla="*/ 243840 w 2339340"/>
                <a:gd name="connsiteY25" fmla="*/ 2611041 h 6253401"/>
                <a:gd name="connsiteX26" fmla="*/ 422910 w 2339340"/>
                <a:gd name="connsiteY26" fmla="*/ 2786301 h 6253401"/>
                <a:gd name="connsiteX27" fmla="*/ 609600 w 2339340"/>
                <a:gd name="connsiteY27" fmla="*/ 2946321 h 6253401"/>
                <a:gd name="connsiteX28" fmla="*/ 703183 w 2339340"/>
                <a:gd name="connsiteY28" fmla="*/ 3078956 h 6253401"/>
                <a:gd name="connsiteX29" fmla="*/ 711517 w 2339340"/>
                <a:gd name="connsiteY29" fmla="*/ 2800827 h 6253401"/>
                <a:gd name="connsiteX30" fmla="*/ 647700 w 2339340"/>
                <a:gd name="connsiteY30" fmla="*/ 2748201 h 6253401"/>
                <a:gd name="connsiteX31" fmla="*/ 541020 w 2339340"/>
                <a:gd name="connsiteY31" fmla="*/ 2553891 h 6253401"/>
                <a:gd name="connsiteX32" fmla="*/ 487680 w 2339340"/>
                <a:gd name="connsiteY32" fmla="*/ 2443401 h 6253401"/>
                <a:gd name="connsiteX33" fmla="*/ 293370 w 2339340"/>
                <a:gd name="connsiteY33" fmla="*/ 2222421 h 6253401"/>
                <a:gd name="connsiteX34" fmla="*/ 426720 w 2339340"/>
                <a:gd name="connsiteY34" fmla="*/ 2005251 h 6253401"/>
                <a:gd name="connsiteX35" fmla="*/ 483870 w 2339340"/>
                <a:gd name="connsiteY35" fmla="*/ 1894761 h 6253401"/>
                <a:gd name="connsiteX36" fmla="*/ 544830 w 2339340"/>
                <a:gd name="connsiteY36" fmla="*/ 1658541 h 6253401"/>
                <a:gd name="connsiteX37" fmla="*/ 636270 w 2339340"/>
                <a:gd name="connsiteY37" fmla="*/ 1913811 h 6253401"/>
                <a:gd name="connsiteX38" fmla="*/ 678180 w 2339340"/>
                <a:gd name="connsiteY38" fmla="*/ 2218611 h 6253401"/>
                <a:gd name="connsiteX39" fmla="*/ 689610 w 2339340"/>
                <a:gd name="connsiteY39" fmla="*/ 2504361 h 6253401"/>
                <a:gd name="connsiteX40" fmla="*/ 712470 w 2339340"/>
                <a:gd name="connsiteY40" fmla="*/ 2778681 h 6253401"/>
                <a:gd name="connsiteX41" fmla="*/ 701040 w 2339340"/>
                <a:gd name="connsiteY41" fmla="*/ 3193971 h 6253401"/>
                <a:gd name="connsiteX42" fmla="*/ 643890 w 2339340"/>
                <a:gd name="connsiteY42" fmla="*/ 3799761 h 6253401"/>
                <a:gd name="connsiteX43" fmla="*/ 613410 w 2339340"/>
                <a:gd name="connsiteY43" fmla="*/ 4272201 h 6253401"/>
                <a:gd name="connsiteX44" fmla="*/ 689610 w 2339340"/>
                <a:gd name="connsiteY44" fmla="*/ 4634151 h 6253401"/>
                <a:gd name="connsiteX45" fmla="*/ 803910 w 2339340"/>
                <a:gd name="connsiteY45" fmla="*/ 5232321 h 6253401"/>
                <a:gd name="connsiteX46" fmla="*/ 883920 w 2339340"/>
                <a:gd name="connsiteY46" fmla="*/ 5674281 h 6253401"/>
                <a:gd name="connsiteX47" fmla="*/ 872490 w 2339340"/>
                <a:gd name="connsiteY47" fmla="*/ 5700951 h 6253401"/>
                <a:gd name="connsiteX48" fmla="*/ 693420 w 2339340"/>
                <a:gd name="connsiteY48" fmla="*/ 5910501 h 6253401"/>
                <a:gd name="connsiteX49" fmla="*/ 541020 w 2339340"/>
                <a:gd name="connsiteY49" fmla="*/ 6108621 h 6253401"/>
                <a:gd name="connsiteX50" fmla="*/ 510540 w 2339340"/>
                <a:gd name="connsiteY50" fmla="*/ 6173391 h 6253401"/>
                <a:gd name="connsiteX51" fmla="*/ 701040 w 2339340"/>
                <a:gd name="connsiteY51" fmla="*/ 6108621 h 6253401"/>
                <a:gd name="connsiteX52" fmla="*/ 830580 w 2339340"/>
                <a:gd name="connsiteY52" fmla="*/ 6081951 h 6253401"/>
                <a:gd name="connsiteX53" fmla="*/ 952500 w 2339340"/>
                <a:gd name="connsiteY53" fmla="*/ 5990511 h 6253401"/>
                <a:gd name="connsiteX54" fmla="*/ 963930 w 2339340"/>
                <a:gd name="connsiteY54" fmla="*/ 5887641 h 6253401"/>
                <a:gd name="connsiteX55" fmla="*/ 1108710 w 2339340"/>
                <a:gd name="connsiteY55" fmla="*/ 5834301 h 6253401"/>
                <a:gd name="connsiteX56" fmla="*/ 1108710 w 2339340"/>
                <a:gd name="connsiteY56" fmla="*/ 5807631 h 6253401"/>
                <a:gd name="connsiteX57" fmla="*/ 1032510 w 2339340"/>
                <a:gd name="connsiteY57" fmla="*/ 5651421 h 6253401"/>
                <a:gd name="connsiteX58" fmla="*/ 1043940 w 2339340"/>
                <a:gd name="connsiteY58" fmla="*/ 5297091 h 6253401"/>
                <a:gd name="connsiteX59" fmla="*/ 1074420 w 2339340"/>
                <a:gd name="connsiteY59" fmla="*/ 4904661 h 6253401"/>
                <a:gd name="connsiteX60" fmla="*/ 1002030 w 2339340"/>
                <a:gd name="connsiteY60" fmla="*/ 4439841 h 6253401"/>
                <a:gd name="connsiteX61" fmla="*/ 1066800 w 2339340"/>
                <a:gd name="connsiteY61" fmla="*/ 4146471 h 6253401"/>
                <a:gd name="connsiteX62" fmla="*/ 1116330 w 2339340"/>
                <a:gd name="connsiteY62" fmla="*/ 3792141 h 6253401"/>
                <a:gd name="connsiteX63" fmla="*/ 1165860 w 2339340"/>
                <a:gd name="connsiteY63" fmla="*/ 3392091 h 6253401"/>
                <a:gd name="connsiteX64" fmla="*/ 1238250 w 2339340"/>
                <a:gd name="connsiteY64" fmla="*/ 3898821 h 6253401"/>
                <a:gd name="connsiteX65" fmla="*/ 1280160 w 2339340"/>
                <a:gd name="connsiteY65" fmla="*/ 4382691 h 6253401"/>
                <a:gd name="connsiteX66" fmla="*/ 1310640 w 2339340"/>
                <a:gd name="connsiteY66" fmla="*/ 4550331 h 6253401"/>
                <a:gd name="connsiteX67" fmla="*/ 1272540 w 2339340"/>
                <a:gd name="connsiteY67" fmla="*/ 4855131 h 6253401"/>
                <a:gd name="connsiteX68" fmla="*/ 1242060 w 2339340"/>
                <a:gd name="connsiteY68" fmla="*/ 5076111 h 6253401"/>
                <a:gd name="connsiteX69" fmla="*/ 1276350 w 2339340"/>
                <a:gd name="connsiteY69" fmla="*/ 5304711 h 6253401"/>
                <a:gd name="connsiteX70" fmla="*/ 1333500 w 2339340"/>
                <a:gd name="connsiteY70" fmla="*/ 5510451 h 6253401"/>
                <a:gd name="connsiteX71" fmla="*/ 1314450 w 2339340"/>
                <a:gd name="connsiteY71" fmla="*/ 5632371 h 6253401"/>
                <a:gd name="connsiteX72" fmla="*/ 1264920 w 2339340"/>
                <a:gd name="connsiteY72" fmla="*/ 5811441 h 6253401"/>
                <a:gd name="connsiteX73" fmla="*/ 1264920 w 2339340"/>
                <a:gd name="connsiteY73" fmla="*/ 5918121 h 6253401"/>
                <a:gd name="connsiteX74" fmla="*/ 1424940 w 2339340"/>
                <a:gd name="connsiteY74" fmla="*/ 6253401 h 6253401"/>
                <a:gd name="connsiteX75" fmla="*/ 1565910 w 2339340"/>
                <a:gd name="connsiteY75" fmla="*/ 6081951 h 6253401"/>
                <a:gd name="connsiteX76" fmla="*/ 1604010 w 2339340"/>
                <a:gd name="connsiteY76" fmla="*/ 6028611 h 6253401"/>
                <a:gd name="connsiteX77" fmla="*/ 1524000 w 2339340"/>
                <a:gd name="connsiteY77" fmla="*/ 5860971 h 6253401"/>
                <a:gd name="connsiteX78" fmla="*/ 1466850 w 2339340"/>
                <a:gd name="connsiteY78" fmla="*/ 5735241 h 6253401"/>
                <a:gd name="connsiteX79" fmla="*/ 1440180 w 2339340"/>
                <a:gd name="connsiteY79" fmla="*/ 5655231 h 6253401"/>
                <a:gd name="connsiteX80" fmla="*/ 1546860 w 2339340"/>
                <a:gd name="connsiteY80" fmla="*/ 5095161 h 6253401"/>
                <a:gd name="connsiteX81" fmla="*/ 1600200 w 2339340"/>
                <a:gd name="connsiteY81" fmla="*/ 4523661 h 6253401"/>
                <a:gd name="connsiteX82" fmla="*/ 1684020 w 2339340"/>
                <a:gd name="connsiteY82" fmla="*/ 4043601 h 6253401"/>
                <a:gd name="connsiteX83" fmla="*/ 1703070 w 2339340"/>
                <a:gd name="connsiteY83" fmla="*/ 3704511 h 6253401"/>
                <a:gd name="connsiteX84" fmla="*/ 1673305 w 2339340"/>
                <a:gd name="connsiteY84" fmla="*/ 3099436 h 6253401"/>
                <a:gd name="connsiteX85" fmla="*/ 1630680 w 2339340"/>
                <a:gd name="connsiteY85" fmla="*/ 2885361 h 6253401"/>
                <a:gd name="connsiteX86" fmla="*/ 1607820 w 2339340"/>
                <a:gd name="connsiteY86" fmla="*/ 2767251 h 6253401"/>
                <a:gd name="connsiteX87" fmla="*/ 1584960 w 2339340"/>
                <a:gd name="connsiteY87" fmla="*/ 2439591 h 6253401"/>
                <a:gd name="connsiteX88" fmla="*/ 1584960 w 2339340"/>
                <a:gd name="connsiteY88" fmla="*/ 2089071 h 6253401"/>
                <a:gd name="connsiteX89" fmla="*/ 1619250 w 2339340"/>
                <a:gd name="connsiteY89" fmla="*/ 1788081 h 6253401"/>
                <a:gd name="connsiteX90" fmla="*/ 1691640 w 2339340"/>
                <a:gd name="connsiteY90" fmla="*/ 1517571 h 6253401"/>
                <a:gd name="connsiteX91" fmla="*/ 1954530 w 2339340"/>
                <a:gd name="connsiteY91" fmla="*/ 1940481 h 6253401"/>
                <a:gd name="connsiteX92" fmla="*/ 2045970 w 2339340"/>
                <a:gd name="connsiteY92" fmla="*/ 2062401 h 6253401"/>
                <a:gd name="connsiteX93" fmla="*/ 1840230 w 2339340"/>
                <a:gd name="connsiteY93" fmla="*/ 2374821 h 6253401"/>
                <a:gd name="connsiteX94" fmla="*/ 1729740 w 2339340"/>
                <a:gd name="connsiteY94" fmla="*/ 2561511 h 6253401"/>
                <a:gd name="connsiteX95" fmla="*/ 1672590 w 2339340"/>
                <a:gd name="connsiteY95" fmla="*/ 2691051 h 6253401"/>
                <a:gd name="connsiteX96" fmla="*/ 1606391 w 2339340"/>
                <a:gd name="connsiteY96" fmla="*/ 2762727 h 6253401"/>
                <a:gd name="connsiteX97" fmla="*/ 1658302 w 2339340"/>
                <a:gd name="connsiteY97" fmla="*/ 3027046 h 6253401"/>
                <a:gd name="connsiteX98" fmla="*/ 1729740 w 2339340"/>
                <a:gd name="connsiteY98" fmla="*/ 2908221 h 6253401"/>
                <a:gd name="connsiteX99" fmla="*/ 1927860 w 2339340"/>
                <a:gd name="connsiteY99" fmla="*/ 2706291 h 6253401"/>
                <a:gd name="connsiteX100" fmla="*/ 2065020 w 2339340"/>
                <a:gd name="connsiteY100" fmla="*/ 2565321 h 6253401"/>
                <a:gd name="connsiteX101" fmla="*/ 2202180 w 2339340"/>
                <a:gd name="connsiteY101" fmla="*/ 2355771 h 6253401"/>
                <a:gd name="connsiteX102" fmla="*/ 2339340 w 2339340"/>
                <a:gd name="connsiteY102" fmla="*/ 2066211 h 6253401"/>
                <a:gd name="connsiteX103" fmla="*/ 2293620 w 2339340"/>
                <a:gd name="connsiteY103" fmla="*/ 1974771 h 6253401"/>
                <a:gd name="connsiteX104" fmla="*/ 2232660 w 2339340"/>
                <a:gd name="connsiteY104" fmla="*/ 1769031 h 6253401"/>
                <a:gd name="connsiteX105" fmla="*/ 2175510 w 2339340"/>
                <a:gd name="connsiteY105" fmla="*/ 1582341 h 6253401"/>
                <a:gd name="connsiteX106" fmla="*/ 2065020 w 2339340"/>
                <a:gd name="connsiteY106" fmla="*/ 1368981 h 6253401"/>
                <a:gd name="connsiteX107" fmla="*/ 1958340 w 2339340"/>
                <a:gd name="connsiteY107" fmla="*/ 1186101 h 6253401"/>
                <a:gd name="connsiteX108" fmla="*/ 1878330 w 2339340"/>
                <a:gd name="connsiteY108" fmla="*/ 1060371 h 6253401"/>
                <a:gd name="connsiteX109" fmla="*/ 1752600 w 2339340"/>
                <a:gd name="connsiteY109" fmla="*/ 991791 h 6253401"/>
                <a:gd name="connsiteX110" fmla="*/ 1645920 w 2339340"/>
                <a:gd name="connsiteY110" fmla="*/ 972741 h 6253401"/>
                <a:gd name="connsiteX111" fmla="*/ 1546860 w 2339340"/>
                <a:gd name="connsiteY111" fmla="*/ 938451 h 6253401"/>
                <a:gd name="connsiteX112" fmla="*/ 1276350 w 2339340"/>
                <a:gd name="connsiteY112" fmla="*/ 877491 h 6253401"/>
                <a:gd name="connsiteX113" fmla="*/ 1257300 w 2339340"/>
                <a:gd name="connsiteY113" fmla="*/ 755571 h 6253401"/>
                <a:gd name="connsiteX114" fmla="*/ 1325880 w 2339340"/>
                <a:gd name="connsiteY114" fmla="*/ 610791 h 6253401"/>
                <a:gd name="connsiteX115" fmla="*/ 1363980 w 2339340"/>
                <a:gd name="connsiteY115" fmla="*/ 553641 h 6253401"/>
                <a:gd name="connsiteX116" fmla="*/ 1352550 w 2339340"/>
                <a:gd name="connsiteY116" fmla="*/ 454581 h 6253401"/>
                <a:gd name="connsiteX117" fmla="*/ 1348740 w 2339340"/>
                <a:gd name="connsiteY117" fmla="*/ 325041 h 6253401"/>
                <a:gd name="connsiteX118" fmla="*/ 1306830 w 2339340"/>
                <a:gd name="connsiteY118" fmla="*/ 130731 h 6253401"/>
                <a:gd name="connsiteX119" fmla="*/ 1188720 w 2339340"/>
                <a:gd name="connsiteY119" fmla="*/ 54531 h 6253401"/>
                <a:gd name="connsiteX120" fmla="*/ 1143000 w 2339340"/>
                <a:gd name="connsiteY120" fmla="*/ 27861 h 6253401"/>
                <a:gd name="connsiteX121" fmla="*/ 1077992 w 2339340"/>
                <a:gd name="connsiteY121" fmla="*/ 0 h 6253401"/>
                <a:gd name="connsiteX0" fmla="*/ 1077992 w 2339340"/>
                <a:gd name="connsiteY0" fmla="*/ 0 h 6253401"/>
                <a:gd name="connsiteX1" fmla="*/ 970359 w 2339340"/>
                <a:gd name="connsiteY1" fmla="*/ 77867 h 6253401"/>
                <a:gd name="connsiteX2" fmla="*/ 967740 w 2339340"/>
                <a:gd name="connsiteY2" fmla="*/ 16431 h 6253401"/>
                <a:gd name="connsiteX3" fmla="*/ 872490 w 2339340"/>
                <a:gd name="connsiteY3" fmla="*/ 138351 h 6253401"/>
                <a:gd name="connsiteX4" fmla="*/ 849630 w 2339340"/>
                <a:gd name="connsiteY4" fmla="*/ 103347 h 6253401"/>
                <a:gd name="connsiteX5" fmla="*/ 804863 w 2339340"/>
                <a:gd name="connsiteY5" fmla="*/ 232886 h 6253401"/>
                <a:gd name="connsiteX6" fmla="*/ 782955 w 2339340"/>
                <a:gd name="connsiteY6" fmla="*/ 466725 h 6253401"/>
                <a:gd name="connsiteX7" fmla="*/ 754380 w 2339340"/>
                <a:gd name="connsiteY7" fmla="*/ 481251 h 6253401"/>
                <a:gd name="connsiteX8" fmla="*/ 781050 w 2339340"/>
                <a:gd name="connsiteY8" fmla="*/ 565071 h 6253401"/>
                <a:gd name="connsiteX9" fmla="*/ 822960 w 2339340"/>
                <a:gd name="connsiteY9" fmla="*/ 641271 h 6253401"/>
                <a:gd name="connsiteX10" fmla="*/ 887730 w 2339340"/>
                <a:gd name="connsiteY10" fmla="*/ 706041 h 6253401"/>
                <a:gd name="connsiteX11" fmla="*/ 925830 w 2339340"/>
                <a:gd name="connsiteY11" fmla="*/ 786051 h 6253401"/>
                <a:gd name="connsiteX12" fmla="*/ 925830 w 2339340"/>
                <a:gd name="connsiteY12" fmla="*/ 877491 h 6253401"/>
                <a:gd name="connsiteX13" fmla="*/ 803910 w 2339340"/>
                <a:gd name="connsiteY13" fmla="*/ 938451 h 6253401"/>
                <a:gd name="connsiteX14" fmla="*/ 701040 w 2339340"/>
                <a:gd name="connsiteY14" fmla="*/ 965121 h 6253401"/>
                <a:gd name="connsiteX15" fmla="*/ 556260 w 2339340"/>
                <a:gd name="connsiteY15" fmla="*/ 968931 h 6253401"/>
                <a:gd name="connsiteX16" fmla="*/ 403860 w 2339340"/>
                <a:gd name="connsiteY16" fmla="*/ 1018461 h 6253401"/>
                <a:gd name="connsiteX17" fmla="*/ 320040 w 2339340"/>
                <a:gd name="connsiteY17" fmla="*/ 1102281 h 6253401"/>
                <a:gd name="connsiteX18" fmla="*/ 247650 w 2339340"/>
                <a:gd name="connsiteY18" fmla="*/ 1292781 h 6253401"/>
                <a:gd name="connsiteX19" fmla="*/ 163830 w 2339340"/>
                <a:gd name="connsiteY19" fmla="*/ 1586151 h 6253401"/>
                <a:gd name="connsiteX20" fmla="*/ 83820 w 2339340"/>
                <a:gd name="connsiteY20" fmla="*/ 1799511 h 6253401"/>
                <a:gd name="connsiteX21" fmla="*/ 72390 w 2339340"/>
                <a:gd name="connsiteY21" fmla="*/ 1978581 h 6253401"/>
                <a:gd name="connsiteX22" fmla="*/ 0 w 2339340"/>
                <a:gd name="connsiteY22" fmla="*/ 2161461 h 6253401"/>
                <a:gd name="connsiteX23" fmla="*/ 11430 w 2339340"/>
                <a:gd name="connsiteY23" fmla="*/ 2268141 h 6253401"/>
                <a:gd name="connsiteX24" fmla="*/ 106680 w 2339340"/>
                <a:gd name="connsiteY24" fmla="*/ 2443401 h 6253401"/>
                <a:gd name="connsiteX25" fmla="*/ 243840 w 2339340"/>
                <a:gd name="connsiteY25" fmla="*/ 2611041 h 6253401"/>
                <a:gd name="connsiteX26" fmla="*/ 422910 w 2339340"/>
                <a:gd name="connsiteY26" fmla="*/ 2786301 h 6253401"/>
                <a:gd name="connsiteX27" fmla="*/ 609600 w 2339340"/>
                <a:gd name="connsiteY27" fmla="*/ 2946321 h 6253401"/>
                <a:gd name="connsiteX28" fmla="*/ 703183 w 2339340"/>
                <a:gd name="connsiteY28" fmla="*/ 3078956 h 6253401"/>
                <a:gd name="connsiteX29" fmla="*/ 711517 w 2339340"/>
                <a:gd name="connsiteY29" fmla="*/ 2800827 h 6253401"/>
                <a:gd name="connsiteX30" fmla="*/ 647700 w 2339340"/>
                <a:gd name="connsiteY30" fmla="*/ 2748201 h 6253401"/>
                <a:gd name="connsiteX31" fmla="*/ 541020 w 2339340"/>
                <a:gd name="connsiteY31" fmla="*/ 2553891 h 6253401"/>
                <a:gd name="connsiteX32" fmla="*/ 487680 w 2339340"/>
                <a:gd name="connsiteY32" fmla="*/ 2443401 h 6253401"/>
                <a:gd name="connsiteX33" fmla="*/ 293370 w 2339340"/>
                <a:gd name="connsiteY33" fmla="*/ 2222421 h 6253401"/>
                <a:gd name="connsiteX34" fmla="*/ 426720 w 2339340"/>
                <a:gd name="connsiteY34" fmla="*/ 2005251 h 6253401"/>
                <a:gd name="connsiteX35" fmla="*/ 483870 w 2339340"/>
                <a:gd name="connsiteY35" fmla="*/ 1894761 h 6253401"/>
                <a:gd name="connsiteX36" fmla="*/ 544830 w 2339340"/>
                <a:gd name="connsiteY36" fmla="*/ 1658541 h 6253401"/>
                <a:gd name="connsiteX37" fmla="*/ 636270 w 2339340"/>
                <a:gd name="connsiteY37" fmla="*/ 1913811 h 6253401"/>
                <a:gd name="connsiteX38" fmla="*/ 678180 w 2339340"/>
                <a:gd name="connsiteY38" fmla="*/ 2218611 h 6253401"/>
                <a:gd name="connsiteX39" fmla="*/ 689610 w 2339340"/>
                <a:gd name="connsiteY39" fmla="*/ 2504361 h 6253401"/>
                <a:gd name="connsiteX40" fmla="*/ 712470 w 2339340"/>
                <a:gd name="connsiteY40" fmla="*/ 2778681 h 6253401"/>
                <a:gd name="connsiteX41" fmla="*/ 701040 w 2339340"/>
                <a:gd name="connsiteY41" fmla="*/ 3193971 h 6253401"/>
                <a:gd name="connsiteX42" fmla="*/ 643890 w 2339340"/>
                <a:gd name="connsiteY42" fmla="*/ 3799761 h 6253401"/>
                <a:gd name="connsiteX43" fmla="*/ 613410 w 2339340"/>
                <a:gd name="connsiteY43" fmla="*/ 4272201 h 6253401"/>
                <a:gd name="connsiteX44" fmla="*/ 689610 w 2339340"/>
                <a:gd name="connsiteY44" fmla="*/ 4634151 h 6253401"/>
                <a:gd name="connsiteX45" fmla="*/ 803910 w 2339340"/>
                <a:gd name="connsiteY45" fmla="*/ 5232321 h 6253401"/>
                <a:gd name="connsiteX46" fmla="*/ 883920 w 2339340"/>
                <a:gd name="connsiteY46" fmla="*/ 5674281 h 6253401"/>
                <a:gd name="connsiteX47" fmla="*/ 872490 w 2339340"/>
                <a:gd name="connsiteY47" fmla="*/ 5700951 h 6253401"/>
                <a:gd name="connsiteX48" fmla="*/ 693420 w 2339340"/>
                <a:gd name="connsiteY48" fmla="*/ 5910501 h 6253401"/>
                <a:gd name="connsiteX49" fmla="*/ 541020 w 2339340"/>
                <a:gd name="connsiteY49" fmla="*/ 6108621 h 6253401"/>
                <a:gd name="connsiteX50" fmla="*/ 510540 w 2339340"/>
                <a:gd name="connsiteY50" fmla="*/ 6173391 h 6253401"/>
                <a:gd name="connsiteX51" fmla="*/ 701040 w 2339340"/>
                <a:gd name="connsiteY51" fmla="*/ 6108621 h 6253401"/>
                <a:gd name="connsiteX52" fmla="*/ 830580 w 2339340"/>
                <a:gd name="connsiteY52" fmla="*/ 6081951 h 6253401"/>
                <a:gd name="connsiteX53" fmla="*/ 952500 w 2339340"/>
                <a:gd name="connsiteY53" fmla="*/ 5990511 h 6253401"/>
                <a:gd name="connsiteX54" fmla="*/ 963930 w 2339340"/>
                <a:gd name="connsiteY54" fmla="*/ 5887641 h 6253401"/>
                <a:gd name="connsiteX55" fmla="*/ 1108710 w 2339340"/>
                <a:gd name="connsiteY55" fmla="*/ 5834301 h 6253401"/>
                <a:gd name="connsiteX56" fmla="*/ 1108710 w 2339340"/>
                <a:gd name="connsiteY56" fmla="*/ 5807631 h 6253401"/>
                <a:gd name="connsiteX57" fmla="*/ 1032510 w 2339340"/>
                <a:gd name="connsiteY57" fmla="*/ 5651421 h 6253401"/>
                <a:gd name="connsiteX58" fmla="*/ 1043940 w 2339340"/>
                <a:gd name="connsiteY58" fmla="*/ 5297091 h 6253401"/>
                <a:gd name="connsiteX59" fmla="*/ 1074420 w 2339340"/>
                <a:gd name="connsiteY59" fmla="*/ 4904661 h 6253401"/>
                <a:gd name="connsiteX60" fmla="*/ 1002030 w 2339340"/>
                <a:gd name="connsiteY60" fmla="*/ 4439841 h 6253401"/>
                <a:gd name="connsiteX61" fmla="*/ 1066800 w 2339340"/>
                <a:gd name="connsiteY61" fmla="*/ 4146471 h 6253401"/>
                <a:gd name="connsiteX62" fmla="*/ 1116330 w 2339340"/>
                <a:gd name="connsiteY62" fmla="*/ 3792141 h 6253401"/>
                <a:gd name="connsiteX63" fmla="*/ 1165860 w 2339340"/>
                <a:gd name="connsiteY63" fmla="*/ 3392091 h 6253401"/>
                <a:gd name="connsiteX64" fmla="*/ 1238250 w 2339340"/>
                <a:gd name="connsiteY64" fmla="*/ 3898821 h 6253401"/>
                <a:gd name="connsiteX65" fmla="*/ 1280160 w 2339340"/>
                <a:gd name="connsiteY65" fmla="*/ 4382691 h 6253401"/>
                <a:gd name="connsiteX66" fmla="*/ 1310640 w 2339340"/>
                <a:gd name="connsiteY66" fmla="*/ 4550331 h 6253401"/>
                <a:gd name="connsiteX67" fmla="*/ 1272540 w 2339340"/>
                <a:gd name="connsiteY67" fmla="*/ 4855131 h 6253401"/>
                <a:gd name="connsiteX68" fmla="*/ 1242060 w 2339340"/>
                <a:gd name="connsiteY68" fmla="*/ 5076111 h 6253401"/>
                <a:gd name="connsiteX69" fmla="*/ 1276350 w 2339340"/>
                <a:gd name="connsiteY69" fmla="*/ 5304711 h 6253401"/>
                <a:gd name="connsiteX70" fmla="*/ 1333500 w 2339340"/>
                <a:gd name="connsiteY70" fmla="*/ 5510451 h 6253401"/>
                <a:gd name="connsiteX71" fmla="*/ 1314450 w 2339340"/>
                <a:gd name="connsiteY71" fmla="*/ 5632371 h 6253401"/>
                <a:gd name="connsiteX72" fmla="*/ 1264920 w 2339340"/>
                <a:gd name="connsiteY72" fmla="*/ 5811441 h 6253401"/>
                <a:gd name="connsiteX73" fmla="*/ 1264920 w 2339340"/>
                <a:gd name="connsiteY73" fmla="*/ 5918121 h 6253401"/>
                <a:gd name="connsiteX74" fmla="*/ 1424940 w 2339340"/>
                <a:gd name="connsiteY74" fmla="*/ 6253401 h 6253401"/>
                <a:gd name="connsiteX75" fmla="*/ 1565910 w 2339340"/>
                <a:gd name="connsiteY75" fmla="*/ 6081951 h 6253401"/>
                <a:gd name="connsiteX76" fmla="*/ 1604010 w 2339340"/>
                <a:gd name="connsiteY76" fmla="*/ 6028611 h 6253401"/>
                <a:gd name="connsiteX77" fmla="*/ 1524000 w 2339340"/>
                <a:gd name="connsiteY77" fmla="*/ 5860971 h 6253401"/>
                <a:gd name="connsiteX78" fmla="*/ 1466850 w 2339340"/>
                <a:gd name="connsiteY78" fmla="*/ 5735241 h 6253401"/>
                <a:gd name="connsiteX79" fmla="*/ 1440180 w 2339340"/>
                <a:gd name="connsiteY79" fmla="*/ 5655231 h 6253401"/>
                <a:gd name="connsiteX80" fmla="*/ 1546860 w 2339340"/>
                <a:gd name="connsiteY80" fmla="*/ 5095161 h 6253401"/>
                <a:gd name="connsiteX81" fmla="*/ 1600200 w 2339340"/>
                <a:gd name="connsiteY81" fmla="*/ 4523661 h 6253401"/>
                <a:gd name="connsiteX82" fmla="*/ 1684020 w 2339340"/>
                <a:gd name="connsiteY82" fmla="*/ 4043601 h 6253401"/>
                <a:gd name="connsiteX83" fmla="*/ 1703070 w 2339340"/>
                <a:gd name="connsiteY83" fmla="*/ 3704511 h 6253401"/>
                <a:gd name="connsiteX84" fmla="*/ 1673305 w 2339340"/>
                <a:gd name="connsiteY84" fmla="*/ 3099436 h 6253401"/>
                <a:gd name="connsiteX85" fmla="*/ 1630680 w 2339340"/>
                <a:gd name="connsiteY85" fmla="*/ 2885361 h 6253401"/>
                <a:gd name="connsiteX86" fmla="*/ 1607820 w 2339340"/>
                <a:gd name="connsiteY86" fmla="*/ 2767251 h 6253401"/>
                <a:gd name="connsiteX87" fmla="*/ 1584960 w 2339340"/>
                <a:gd name="connsiteY87" fmla="*/ 2439591 h 6253401"/>
                <a:gd name="connsiteX88" fmla="*/ 1584960 w 2339340"/>
                <a:gd name="connsiteY88" fmla="*/ 2089071 h 6253401"/>
                <a:gd name="connsiteX89" fmla="*/ 1619250 w 2339340"/>
                <a:gd name="connsiteY89" fmla="*/ 1788081 h 6253401"/>
                <a:gd name="connsiteX90" fmla="*/ 1691640 w 2339340"/>
                <a:gd name="connsiteY90" fmla="*/ 1517571 h 6253401"/>
                <a:gd name="connsiteX91" fmla="*/ 1954530 w 2339340"/>
                <a:gd name="connsiteY91" fmla="*/ 1940481 h 6253401"/>
                <a:gd name="connsiteX92" fmla="*/ 2045970 w 2339340"/>
                <a:gd name="connsiteY92" fmla="*/ 2062401 h 6253401"/>
                <a:gd name="connsiteX93" fmla="*/ 1840230 w 2339340"/>
                <a:gd name="connsiteY93" fmla="*/ 2374821 h 6253401"/>
                <a:gd name="connsiteX94" fmla="*/ 1729740 w 2339340"/>
                <a:gd name="connsiteY94" fmla="*/ 2561511 h 6253401"/>
                <a:gd name="connsiteX95" fmla="*/ 1672590 w 2339340"/>
                <a:gd name="connsiteY95" fmla="*/ 2691051 h 6253401"/>
                <a:gd name="connsiteX96" fmla="*/ 1606391 w 2339340"/>
                <a:gd name="connsiteY96" fmla="*/ 2762727 h 6253401"/>
                <a:gd name="connsiteX97" fmla="*/ 1658302 w 2339340"/>
                <a:gd name="connsiteY97" fmla="*/ 3027046 h 6253401"/>
                <a:gd name="connsiteX98" fmla="*/ 1729740 w 2339340"/>
                <a:gd name="connsiteY98" fmla="*/ 2908221 h 6253401"/>
                <a:gd name="connsiteX99" fmla="*/ 1927860 w 2339340"/>
                <a:gd name="connsiteY99" fmla="*/ 2706291 h 6253401"/>
                <a:gd name="connsiteX100" fmla="*/ 2065020 w 2339340"/>
                <a:gd name="connsiteY100" fmla="*/ 2565321 h 6253401"/>
                <a:gd name="connsiteX101" fmla="*/ 2202180 w 2339340"/>
                <a:gd name="connsiteY101" fmla="*/ 2355771 h 6253401"/>
                <a:gd name="connsiteX102" fmla="*/ 2339340 w 2339340"/>
                <a:gd name="connsiteY102" fmla="*/ 2066211 h 6253401"/>
                <a:gd name="connsiteX103" fmla="*/ 2293620 w 2339340"/>
                <a:gd name="connsiteY103" fmla="*/ 1974771 h 6253401"/>
                <a:gd name="connsiteX104" fmla="*/ 2232660 w 2339340"/>
                <a:gd name="connsiteY104" fmla="*/ 1769031 h 6253401"/>
                <a:gd name="connsiteX105" fmla="*/ 2175510 w 2339340"/>
                <a:gd name="connsiteY105" fmla="*/ 1582341 h 6253401"/>
                <a:gd name="connsiteX106" fmla="*/ 2065020 w 2339340"/>
                <a:gd name="connsiteY106" fmla="*/ 1368981 h 6253401"/>
                <a:gd name="connsiteX107" fmla="*/ 1958340 w 2339340"/>
                <a:gd name="connsiteY107" fmla="*/ 1186101 h 6253401"/>
                <a:gd name="connsiteX108" fmla="*/ 1878330 w 2339340"/>
                <a:gd name="connsiteY108" fmla="*/ 1060371 h 6253401"/>
                <a:gd name="connsiteX109" fmla="*/ 1752600 w 2339340"/>
                <a:gd name="connsiteY109" fmla="*/ 991791 h 6253401"/>
                <a:gd name="connsiteX110" fmla="*/ 1645920 w 2339340"/>
                <a:gd name="connsiteY110" fmla="*/ 972741 h 6253401"/>
                <a:gd name="connsiteX111" fmla="*/ 1546860 w 2339340"/>
                <a:gd name="connsiteY111" fmla="*/ 938451 h 6253401"/>
                <a:gd name="connsiteX112" fmla="*/ 1276350 w 2339340"/>
                <a:gd name="connsiteY112" fmla="*/ 877491 h 6253401"/>
                <a:gd name="connsiteX113" fmla="*/ 1257300 w 2339340"/>
                <a:gd name="connsiteY113" fmla="*/ 755571 h 6253401"/>
                <a:gd name="connsiteX114" fmla="*/ 1325880 w 2339340"/>
                <a:gd name="connsiteY114" fmla="*/ 610791 h 6253401"/>
                <a:gd name="connsiteX115" fmla="*/ 1363980 w 2339340"/>
                <a:gd name="connsiteY115" fmla="*/ 553641 h 6253401"/>
                <a:gd name="connsiteX116" fmla="*/ 1352550 w 2339340"/>
                <a:gd name="connsiteY116" fmla="*/ 454581 h 6253401"/>
                <a:gd name="connsiteX117" fmla="*/ 1348740 w 2339340"/>
                <a:gd name="connsiteY117" fmla="*/ 325041 h 6253401"/>
                <a:gd name="connsiteX118" fmla="*/ 1311592 w 2339340"/>
                <a:gd name="connsiteY118" fmla="*/ 99775 h 6253401"/>
                <a:gd name="connsiteX119" fmla="*/ 1188720 w 2339340"/>
                <a:gd name="connsiteY119" fmla="*/ 54531 h 6253401"/>
                <a:gd name="connsiteX120" fmla="*/ 1143000 w 2339340"/>
                <a:gd name="connsiteY120" fmla="*/ 27861 h 6253401"/>
                <a:gd name="connsiteX121" fmla="*/ 1077992 w 2339340"/>
                <a:gd name="connsiteY121" fmla="*/ 0 h 6253401"/>
                <a:gd name="connsiteX0" fmla="*/ 1077992 w 2339340"/>
                <a:gd name="connsiteY0" fmla="*/ 0 h 6253401"/>
                <a:gd name="connsiteX1" fmla="*/ 970359 w 2339340"/>
                <a:gd name="connsiteY1" fmla="*/ 77867 h 6253401"/>
                <a:gd name="connsiteX2" fmla="*/ 967740 w 2339340"/>
                <a:gd name="connsiteY2" fmla="*/ 16431 h 6253401"/>
                <a:gd name="connsiteX3" fmla="*/ 872490 w 2339340"/>
                <a:gd name="connsiteY3" fmla="*/ 138351 h 6253401"/>
                <a:gd name="connsiteX4" fmla="*/ 849630 w 2339340"/>
                <a:gd name="connsiteY4" fmla="*/ 103347 h 6253401"/>
                <a:gd name="connsiteX5" fmla="*/ 804863 w 2339340"/>
                <a:gd name="connsiteY5" fmla="*/ 232886 h 6253401"/>
                <a:gd name="connsiteX6" fmla="*/ 782955 w 2339340"/>
                <a:gd name="connsiteY6" fmla="*/ 466725 h 6253401"/>
                <a:gd name="connsiteX7" fmla="*/ 754380 w 2339340"/>
                <a:gd name="connsiteY7" fmla="*/ 481251 h 6253401"/>
                <a:gd name="connsiteX8" fmla="*/ 781050 w 2339340"/>
                <a:gd name="connsiteY8" fmla="*/ 565071 h 6253401"/>
                <a:gd name="connsiteX9" fmla="*/ 822960 w 2339340"/>
                <a:gd name="connsiteY9" fmla="*/ 641271 h 6253401"/>
                <a:gd name="connsiteX10" fmla="*/ 887730 w 2339340"/>
                <a:gd name="connsiteY10" fmla="*/ 706041 h 6253401"/>
                <a:gd name="connsiteX11" fmla="*/ 925830 w 2339340"/>
                <a:gd name="connsiteY11" fmla="*/ 786051 h 6253401"/>
                <a:gd name="connsiteX12" fmla="*/ 925830 w 2339340"/>
                <a:gd name="connsiteY12" fmla="*/ 877491 h 6253401"/>
                <a:gd name="connsiteX13" fmla="*/ 803910 w 2339340"/>
                <a:gd name="connsiteY13" fmla="*/ 938451 h 6253401"/>
                <a:gd name="connsiteX14" fmla="*/ 701040 w 2339340"/>
                <a:gd name="connsiteY14" fmla="*/ 965121 h 6253401"/>
                <a:gd name="connsiteX15" fmla="*/ 556260 w 2339340"/>
                <a:gd name="connsiteY15" fmla="*/ 968931 h 6253401"/>
                <a:gd name="connsiteX16" fmla="*/ 403860 w 2339340"/>
                <a:gd name="connsiteY16" fmla="*/ 1018461 h 6253401"/>
                <a:gd name="connsiteX17" fmla="*/ 320040 w 2339340"/>
                <a:gd name="connsiteY17" fmla="*/ 1102281 h 6253401"/>
                <a:gd name="connsiteX18" fmla="*/ 247650 w 2339340"/>
                <a:gd name="connsiteY18" fmla="*/ 1292781 h 6253401"/>
                <a:gd name="connsiteX19" fmla="*/ 163830 w 2339340"/>
                <a:gd name="connsiteY19" fmla="*/ 1586151 h 6253401"/>
                <a:gd name="connsiteX20" fmla="*/ 83820 w 2339340"/>
                <a:gd name="connsiteY20" fmla="*/ 1799511 h 6253401"/>
                <a:gd name="connsiteX21" fmla="*/ 72390 w 2339340"/>
                <a:gd name="connsiteY21" fmla="*/ 1978581 h 6253401"/>
                <a:gd name="connsiteX22" fmla="*/ 0 w 2339340"/>
                <a:gd name="connsiteY22" fmla="*/ 2161461 h 6253401"/>
                <a:gd name="connsiteX23" fmla="*/ 11430 w 2339340"/>
                <a:gd name="connsiteY23" fmla="*/ 2268141 h 6253401"/>
                <a:gd name="connsiteX24" fmla="*/ 106680 w 2339340"/>
                <a:gd name="connsiteY24" fmla="*/ 2443401 h 6253401"/>
                <a:gd name="connsiteX25" fmla="*/ 243840 w 2339340"/>
                <a:gd name="connsiteY25" fmla="*/ 2611041 h 6253401"/>
                <a:gd name="connsiteX26" fmla="*/ 422910 w 2339340"/>
                <a:gd name="connsiteY26" fmla="*/ 2786301 h 6253401"/>
                <a:gd name="connsiteX27" fmla="*/ 609600 w 2339340"/>
                <a:gd name="connsiteY27" fmla="*/ 2946321 h 6253401"/>
                <a:gd name="connsiteX28" fmla="*/ 703183 w 2339340"/>
                <a:gd name="connsiteY28" fmla="*/ 3078956 h 6253401"/>
                <a:gd name="connsiteX29" fmla="*/ 711517 w 2339340"/>
                <a:gd name="connsiteY29" fmla="*/ 2800827 h 6253401"/>
                <a:gd name="connsiteX30" fmla="*/ 647700 w 2339340"/>
                <a:gd name="connsiteY30" fmla="*/ 2748201 h 6253401"/>
                <a:gd name="connsiteX31" fmla="*/ 541020 w 2339340"/>
                <a:gd name="connsiteY31" fmla="*/ 2553891 h 6253401"/>
                <a:gd name="connsiteX32" fmla="*/ 487680 w 2339340"/>
                <a:gd name="connsiteY32" fmla="*/ 2443401 h 6253401"/>
                <a:gd name="connsiteX33" fmla="*/ 293370 w 2339340"/>
                <a:gd name="connsiteY33" fmla="*/ 2222421 h 6253401"/>
                <a:gd name="connsiteX34" fmla="*/ 426720 w 2339340"/>
                <a:gd name="connsiteY34" fmla="*/ 2005251 h 6253401"/>
                <a:gd name="connsiteX35" fmla="*/ 483870 w 2339340"/>
                <a:gd name="connsiteY35" fmla="*/ 1894761 h 6253401"/>
                <a:gd name="connsiteX36" fmla="*/ 544830 w 2339340"/>
                <a:gd name="connsiteY36" fmla="*/ 1658541 h 6253401"/>
                <a:gd name="connsiteX37" fmla="*/ 636270 w 2339340"/>
                <a:gd name="connsiteY37" fmla="*/ 1913811 h 6253401"/>
                <a:gd name="connsiteX38" fmla="*/ 678180 w 2339340"/>
                <a:gd name="connsiteY38" fmla="*/ 2218611 h 6253401"/>
                <a:gd name="connsiteX39" fmla="*/ 689610 w 2339340"/>
                <a:gd name="connsiteY39" fmla="*/ 2504361 h 6253401"/>
                <a:gd name="connsiteX40" fmla="*/ 712470 w 2339340"/>
                <a:gd name="connsiteY40" fmla="*/ 2778681 h 6253401"/>
                <a:gd name="connsiteX41" fmla="*/ 701040 w 2339340"/>
                <a:gd name="connsiteY41" fmla="*/ 3193971 h 6253401"/>
                <a:gd name="connsiteX42" fmla="*/ 643890 w 2339340"/>
                <a:gd name="connsiteY42" fmla="*/ 3799761 h 6253401"/>
                <a:gd name="connsiteX43" fmla="*/ 613410 w 2339340"/>
                <a:gd name="connsiteY43" fmla="*/ 4272201 h 6253401"/>
                <a:gd name="connsiteX44" fmla="*/ 689610 w 2339340"/>
                <a:gd name="connsiteY44" fmla="*/ 4634151 h 6253401"/>
                <a:gd name="connsiteX45" fmla="*/ 803910 w 2339340"/>
                <a:gd name="connsiteY45" fmla="*/ 5232321 h 6253401"/>
                <a:gd name="connsiteX46" fmla="*/ 883920 w 2339340"/>
                <a:gd name="connsiteY46" fmla="*/ 5674281 h 6253401"/>
                <a:gd name="connsiteX47" fmla="*/ 872490 w 2339340"/>
                <a:gd name="connsiteY47" fmla="*/ 5700951 h 6253401"/>
                <a:gd name="connsiteX48" fmla="*/ 693420 w 2339340"/>
                <a:gd name="connsiteY48" fmla="*/ 5910501 h 6253401"/>
                <a:gd name="connsiteX49" fmla="*/ 541020 w 2339340"/>
                <a:gd name="connsiteY49" fmla="*/ 6108621 h 6253401"/>
                <a:gd name="connsiteX50" fmla="*/ 510540 w 2339340"/>
                <a:gd name="connsiteY50" fmla="*/ 6173391 h 6253401"/>
                <a:gd name="connsiteX51" fmla="*/ 701040 w 2339340"/>
                <a:gd name="connsiteY51" fmla="*/ 6108621 h 6253401"/>
                <a:gd name="connsiteX52" fmla="*/ 830580 w 2339340"/>
                <a:gd name="connsiteY52" fmla="*/ 6081951 h 6253401"/>
                <a:gd name="connsiteX53" fmla="*/ 952500 w 2339340"/>
                <a:gd name="connsiteY53" fmla="*/ 5990511 h 6253401"/>
                <a:gd name="connsiteX54" fmla="*/ 963930 w 2339340"/>
                <a:gd name="connsiteY54" fmla="*/ 5887641 h 6253401"/>
                <a:gd name="connsiteX55" fmla="*/ 1108710 w 2339340"/>
                <a:gd name="connsiteY55" fmla="*/ 5834301 h 6253401"/>
                <a:gd name="connsiteX56" fmla="*/ 1108710 w 2339340"/>
                <a:gd name="connsiteY56" fmla="*/ 5807631 h 6253401"/>
                <a:gd name="connsiteX57" fmla="*/ 1032510 w 2339340"/>
                <a:gd name="connsiteY57" fmla="*/ 5651421 h 6253401"/>
                <a:gd name="connsiteX58" fmla="*/ 1043940 w 2339340"/>
                <a:gd name="connsiteY58" fmla="*/ 5297091 h 6253401"/>
                <a:gd name="connsiteX59" fmla="*/ 1074420 w 2339340"/>
                <a:gd name="connsiteY59" fmla="*/ 4904661 h 6253401"/>
                <a:gd name="connsiteX60" fmla="*/ 1002030 w 2339340"/>
                <a:gd name="connsiteY60" fmla="*/ 4439841 h 6253401"/>
                <a:gd name="connsiteX61" fmla="*/ 1066800 w 2339340"/>
                <a:gd name="connsiteY61" fmla="*/ 4146471 h 6253401"/>
                <a:gd name="connsiteX62" fmla="*/ 1116330 w 2339340"/>
                <a:gd name="connsiteY62" fmla="*/ 3792141 h 6253401"/>
                <a:gd name="connsiteX63" fmla="*/ 1165860 w 2339340"/>
                <a:gd name="connsiteY63" fmla="*/ 3392091 h 6253401"/>
                <a:gd name="connsiteX64" fmla="*/ 1238250 w 2339340"/>
                <a:gd name="connsiteY64" fmla="*/ 3898821 h 6253401"/>
                <a:gd name="connsiteX65" fmla="*/ 1280160 w 2339340"/>
                <a:gd name="connsiteY65" fmla="*/ 4382691 h 6253401"/>
                <a:gd name="connsiteX66" fmla="*/ 1310640 w 2339340"/>
                <a:gd name="connsiteY66" fmla="*/ 4550331 h 6253401"/>
                <a:gd name="connsiteX67" fmla="*/ 1272540 w 2339340"/>
                <a:gd name="connsiteY67" fmla="*/ 4855131 h 6253401"/>
                <a:gd name="connsiteX68" fmla="*/ 1242060 w 2339340"/>
                <a:gd name="connsiteY68" fmla="*/ 5076111 h 6253401"/>
                <a:gd name="connsiteX69" fmla="*/ 1276350 w 2339340"/>
                <a:gd name="connsiteY69" fmla="*/ 5304711 h 6253401"/>
                <a:gd name="connsiteX70" fmla="*/ 1333500 w 2339340"/>
                <a:gd name="connsiteY70" fmla="*/ 5510451 h 6253401"/>
                <a:gd name="connsiteX71" fmla="*/ 1314450 w 2339340"/>
                <a:gd name="connsiteY71" fmla="*/ 5632371 h 6253401"/>
                <a:gd name="connsiteX72" fmla="*/ 1264920 w 2339340"/>
                <a:gd name="connsiteY72" fmla="*/ 5811441 h 6253401"/>
                <a:gd name="connsiteX73" fmla="*/ 1264920 w 2339340"/>
                <a:gd name="connsiteY73" fmla="*/ 5918121 h 6253401"/>
                <a:gd name="connsiteX74" fmla="*/ 1424940 w 2339340"/>
                <a:gd name="connsiteY74" fmla="*/ 6253401 h 6253401"/>
                <a:gd name="connsiteX75" fmla="*/ 1565910 w 2339340"/>
                <a:gd name="connsiteY75" fmla="*/ 6081951 h 6253401"/>
                <a:gd name="connsiteX76" fmla="*/ 1604010 w 2339340"/>
                <a:gd name="connsiteY76" fmla="*/ 6028611 h 6253401"/>
                <a:gd name="connsiteX77" fmla="*/ 1524000 w 2339340"/>
                <a:gd name="connsiteY77" fmla="*/ 5860971 h 6253401"/>
                <a:gd name="connsiteX78" fmla="*/ 1466850 w 2339340"/>
                <a:gd name="connsiteY78" fmla="*/ 5735241 h 6253401"/>
                <a:gd name="connsiteX79" fmla="*/ 1440180 w 2339340"/>
                <a:gd name="connsiteY79" fmla="*/ 5655231 h 6253401"/>
                <a:gd name="connsiteX80" fmla="*/ 1546860 w 2339340"/>
                <a:gd name="connsiteY80" fmla="*/ 5095161 h 6253401"/>
                <a:gd name="connsiteX81" fmla="*/ 1600200 w 2339340"/>
                <a:gd name="connsiteY81" fmla="*/ 4523661 h 6253401"/>
                <a:gd name="connsiteX82" fmla="*/ 1684020 w 2339340"/>
                <a:gd name="connsiteY82" fmla="*/ 4043601 h 6253401"/>
                <a:gd name="connsiteX83" fmla="*/ 1703070 w 2339340"/>
                <a:gd name="connsiteY83" fmla="*/ 3704511 h 6253401"/>
                <a:gd name="connsiteX84" fmla="*/ 1673305 w 2339340"/>
                <a:gd name="connsiteY84" fmla="*/ 3099436 h 6253401"/>
                <a:gd name="connsiteX85" fmla="*/ 1630680 w 2339340"/>
                <a:gd name="connsiteY85" fmla="*/ 2885361 h 6253401"/>
                <a:gd name="connsiteX86" fmla="*/ 1607820 w 2339340"/>
                <a:gd name="connsiteY86" fmla="*/ 2767251 h 6253401"/>
                <a:gd name="connsiteX87" fmla="*/ 1584960 w 2339340"/>
                <a:gd name="connsiteY87" fmla="*/ 2439591 h 6253401"/>
                <a:gd name="connsiteX88" fmla="*/ 1584960 w 2339340"/>
                <a:gd name="connsiteY88" fmla="*/ 2089071 h 6253401"/>
                <a:gd name="connsiteX89" fmla="*/ 1619250 w 2339340"/>
                <a:gd name="connsiteY89" fmla="*/ 1788081 h 6253401"/>
                <a:gd name="connsiteX90" fmla="*/ 1691640 w 2339340"/>
                <a:gd name="connsiteY90" fmla="*/ 1517571 h 6253401"/>
                <a:gd name="connsiteX91" fmla="*/ 1954530 w 2339340"/>
                <a:gd name="connsiteY91" fmla="*/ 1940481 h 6253401"/>
                <a:gd name="connsiteX92" fmla="*/ 2045970 w 2339340"/>
                <a:gd name="connsiteY92" fmla="*/ 2062401 h 6253401"/>
                <a:gd name="connsiteX93" fmla="*/ 1840230 w 2339340"/>
                <a:gd name="connsiteY93" fmla="*/ 2374821 h 6253401"/>
                <a:gd name="connsiteX94" fmla="*/ 1729740 w 2339340"/>
                <a:gd name="connsiteY94" fmla="*/ 2561511 h 6253401"/>
                <a:gd name="connsiteX95" fmla="*/ 1672590 w 2339340"/>
                <a:gd name="connsiteY95" fmla="*/ 2691051 h 6253401"/>
                <a:gd name="connsiteX96" fmla="*/ 1606391 w 2339340"/>
                <a:gd name="connsiteY96" fmla="*/ 2762727 h 6253401"/>
                <a:gd name="connsiteX97" fmla="*/ 1658302 w 2339340"/>
                <a:gd name="connsiteY97" fmla="*/ 3027046 h 6253401"/>
                <a:gd name="connsiteX98" fmla="*/ 1729740 w 2339340"/>
                <a:gd name="connsiteY98" fmla="*/ 2908221 h 6253401"/>
                <a:gd name="connsiteX99" fmla="*/ 1927860 w 2339340"/>
                <a:gd name="connsiteY99" fmla="*/ 2706291 h 6253401"/>
                <a:gd name="connsiteX100" fmla="*/ 2065020 w 2339340"/>
                <a:gd name="connsiteY100" fmla="*/ 2565321 h 6253401"/>
                <a:gd name="connsiteX101" fmla="*/ 2202180 w 2339340"/>
                <a:gd name="connsiteY101" fmla="*/ 2355771 h 6253401"/>
                <a:gd name="connsiteX102" fmla="*/ 2339340 w 2339340"/>
                <a:gd name="connsiteY102" fmla="*/ 2066211 h 6253401"/>
                <a:gd name="connsiteX103" fmla="*/ 2293620 w 2339340"/>
                <a:gd name="connsiteY103" fmla="*/ 1974771 h 6253401"/>
                <a:gd name="connsiteX104" fmla="*/ 2232660 w 2339340"/>
                <a:gd name="connsiteY104" fmla="*/ 1769031 h 6253401"/>
                <a:gd name="connsiteX105" fmla="*/ 2175510 w 2339340"/>
                <a:gd name="connsiteY105" fmla="*/ 1582341 h 6253401"/>
                <a:gd name="connsiteX106" fmla="*/ 2065020 w 2339340"/>
                <a:gd name="connsiteY106" fmla="*/ 1368981 h 6253401"/>
                <a:gd name="connsiteX107" fmla="*/ 1958340 w 2339340"/>
                <a:gd name="connsiteY107" fmla="*/ 1186101 h 6253401"/>
                <a:gd name="connsiteX108" fmla="*/ 1878330 w 2339340"/>
                <a:gd name="connsiteY108" fmla="*/ 1060371 h 6253401"/>
                <a:gd name="connsiteX109" fmla="*/ 1752600 w 2339340"/>
                <a:gd name="connsiteY109" fmla="*/ 991791 h 6253401"/>
                <a:gd name="connsiteX110" fmla="*/ 1645920 w 2339340"/>
                <a:gd name="connsiteY110" fmla="*/ 972741 h 6253401"/>
                <a:gd name="connsiteX111" fmla="*/ 1546860 w 2339340"/>
                <a:gd name="connsiteY111" fmla="*/ 938451 h 6253401"/>
                <a:gd name="connsiteX112" fmla="*/ 1276350 w 2339340"/>
                <a:gd name="connsiteY112" fmla="*/ 877491 h 6253401"/>
                <a:gd name="connsiteX113" fmla="*/ 1257300 w 2339340"/>
                <a:gd name="connsiteY113" fmla="*/ 755571 h 6253401"/>
                <a:gd name="connsiteX114" fmla="*/ 1325880 w 2339340"/>
                <a:gd name="connsiteY114" fmla="*/ 610791 h 6253401"/>
                <a:gd name="connsiteX115" fmla="*/ 1363980 w 2339340"/>
                <a:gd name="connsiteY115" fmla="*/ 553641 h 6253401"/>
                <a:gd name="connsiteX116" fmla="*/ 1352550 w 2339340"/>
                <a:gd name="connsiteY116" fmla="*/ 454581 h 6253401"/>
                <a:gd name="connsiteX117" fmla="*/ 1359455 w 2339340"/>
                <a:gd name="connsiteY117" fmla="*/ 267891 h 6253401"/>
                <a:gd name="connsiteX118" fmla="*/ 1311592 w 2339340"/>
                <a:gd name="connsiteY118" fmla="*/ 99775 h 6253401"/>
                <a:gd name="connsiteX119" fmla="*/ 1188720 w 2339340"/>
                <a:gd name="connsiteY119" fmla="*/ 54531 h 6253401"/>
                <a:gd name="connsiteX120" fmla="*/ 1143000 w 2339340"/>
                <a:gd name="connsiteY120" fmla="*/ 27861 h 6253401"/>
                <a:gd name="connsiteX121" fmla="*/ 1077992 w 2339340"/>
                <a:gd name="connsiteY121" fmla="*/ 0 h 6253401"/>
                <a:gd name="connsiteX0" fmla="*/ 1077992 w 2339340"/>
                <a:gd name="connsiteY0" fmla="*/ 0 h 6253401"/>
                <a:gd name="connsiteX1" fmla="*/ 970359 w 2339340"/>
                <a:gd name="connsiteY1" fmla="*/ 77867 h 6253401"/>
                <a:gd name="connsiteX2" fmla="*/ 967740 w 2339340"/>
                <a:gd name="connsiteY2" fmla="*/ 16431 h 6253401"/>
                <a:gd name="connsiteX3" fmla="*/ 872490 w 2339340"/>
                <a:gd name="connsiteY3" fmla="*/ 138351 h 6253401"/>
                <a:gd name="connsiteX4" fmla="*/ 849630 w 2339340"/>
                <a:gd name="connsiteY4" fmla="*/ 103347 h 6253401"/>
                <a:gd name="connsiteX5" fmla="*/ 804863 w 2339340"/>
                <a:gd name="connsiteY5" fmla="*/ 232886 h 6253401"/>
                <a:gd name="connsiteX6" fmla="*/ 782955 w 2339340"/>
                <a:gd name="connsiteY6" fmla="*/ 466725 h 6253401"/>
                <a:gd name="connsiteX7" fmla="*/ 754380 w 2339340"/>
                <a:gd name="connsiteY7" fmla="*/ 481251 h 6253401"/>
                <a:gd name="connsiteX8" fmla="*/ 781050 w 2339340"/>
                <a:gd name="connsiteY8" fmla="*/ 565071 h 6253401"/>
                <a:gd name="connsiteX9" fmla="*/ 822960 w 2339340"/>
                <a:gd name="connsiteY9" fmla="*/ 641271 h 6253401"/>
                <a:gd name="connsiteX10" fmla="*/ 887730 w 2339340"/>
                <a:gd name="connsiteY10" fmla="*/ 706041 h 6253401"/>
                <a:gd name="connsiteX11" fmla="*/ 925830 w 2339340"/>
                <a:gd name="connsiteY11" fmla="*/ 786051 h 6253401"/>
                <a:gd name="connsiteX12" fmla="*/ 925830 w 2339340"/>
                <a:gd name="connsiteY12" fmla="*/ 877491 h 6253401"/>
                <a:gd name="connsiteX13" fmla="*/ 803910 w 2339340"/>
                <a:gd name="connsiteY13" fmla="*/ 938451 h 6253401"/>
                <a:gd name="connsiteX14" fmla="*/ 701040 w 2339340"/>
                <a:gd name="connsiteY14" fmla="*/ 965121 h 6253401"/>
                <a:gd name="connsiteX15" fmla="*/ 556260 w 2339340"/>
                <a:gd name="connsiteY15" fmla="*/ 968931 h 6253401"/>
                <a:gd name="connsiteX16" fmla="*/ 403860 w 2339340"/>
                <a:gd name="connsiteY16" fmla="*/ 1018461 h 6253401"/>
                <a:gd name="connsiteX17" fmla="*/ 320040 w 2339340"/>
                <a:gd name="connsiteY17" fmla="*/ 1102281 h 6253401"/>
                <a:gd name="connsiteX18" fmla="*/ 247650 w 2339340"/>
                <a:gd name="connsiteY18" fmla="*/ 1292781 h 6253401"/>
                <a:gd name="connsiteX19" fmla="*/ 163830 w 2339340"/>
                <a:gd name="connsiteY19" fmla="*/ 1586151 h 6253401"/>
                <a:gd name="connsiteX20" fmla="*/ 83820 w 2339340"/>
                <a:gd name="connsiteY20" fmla="*/ 1799511 h 6253401"/>
                <a:gd name="connsiteX21" fmla="*/ 72390 w 2339340"/>
                <a:gd name="connsiteY21" fmla="*/ 1978581 h 6253401"/>
                <a:gd name="connsiteX22" fmla="*/ 0 w 2339340"/>
                <a:gd name="connsiteY22" fmla="*/ 2161461 h 6253401"/>
                <a:gd name="connsiteX23" fmla="*/ 11430 w 2339340"/>
                <a:gd name="connsiteY23" fmla="*/ 2268141 h 6253401"/>
                <a:gd name="connsiteX24" fmla="*/ 106680 w 2339340"/>
                <a:gd name="connsiteY24" fmla="*/ 2443401 h 6253401"/>
                <a:gd name="connsiteX25" fmla="*/ 243840 w 2339340"/>
                <a:gd name="connsiteY25" fmla="*/ 2611041 h 6253401"/>
                <a:gd name="connsiteX26" fmla="*/ 422910 w 2339340"/>
                <a:gd name="connsiteY26" fmla="*/ 2786301 h 6253401"/>
                <a:gd name="connsiteX27" fmla="*/ 609600 w 2339340"/>
                <a:gd name="connsiteY27" fmla="*/ 2946321 h 6253401"/>
                <a:gd name="connsiteX28" fmla="*/ 703183 w 2339340"/>
                <a:gd name="connsiteY28" fmla="*/ 3078956 h 6253401"/>
                <a:gd name="connsiteX29" fmla="*/ 711517 w 2339340"/>
                <a:gd name="connsiteY29" fmla="*/ 2800827 h 6253401"/>
                <a:gd name="connsiteX30" fmla="*/ 647700 w 2339340"/>
                <a:gd name="connsiteY30" fmla="*/ 2748201 h 6253401"/>
                <a:gd name="connsiteX31" fmla="*/ 541020 w 2339340"/>
                <a:gd name="connsiteY31" fmla="*/ 2553891 h 6253401"/>
                <a:gd name="connsiteX32" fmla="*/ 487680 w 2339340"/>
                <a:gd name="connsiteY32" fmla="*/ 2443401 h 6253401"/>
                <a:gd name="connsiteX33" fmla="*/ 293370 w 2339340"/>
                <a:gd name="connsiteY33" fmla="*/ 2222421 h 6253401"/>
                <a:gd name="connsiteX34" fmla="*/ 426720 w 2339340"/>
                <a:gd name="connsiteY34" fmla="*/ 2005251 h 6253401"/>
                <a:gd name="connsiteX35" fmla="*/ 483870 w 2339340"/>
                <a:gd name="connsiteY35" fmla="*/ 1894761 h 6253401"/>
                <a:gd name="connsiteX36" fmla="*/ 544830 w 2339340"/>
                <a:gd name="connsiteY36" fmla="*/ 1658541 h 6253401"/>
                <a:gd name="connsiteX37" fmla="*/ 636270 w 2339340"/>
                <a:gd name="connsiteY37" fmla="*/ 1913811 h 6253401"/>
                <a:gd name="connsiteX38" fmla="*/ 678180 w 2339340"/>
                <a:gd name="connsiteY38" fmla="*/ 2218611 h 6253401"/>
                <a:gd name="connsiteX39" fmla="*/ 689610 w 2339340"/>
                <a:gd name="connsiteY39" fmla="*/ 2504361 h 6253401"/>
                <a:gd name="connsiteX40" fmla="*/ 712470 w 2339340"/>
                <a:gd name="connsiteY40" fmla="*/ 2778681 h 6253401"/>
                <a:gd name="connsiteX41" fmla="*/ 701040 w 2339340"/>
                <a:gd name="connsiteY41" fmla="*/ 3193971 h 6253401"/>
                <a:gd name="connsiteX42" fmla="*/ 643890 w 2339340"/>
                <a:gd name="connsiteY42" fmla="*/ 3799761 h 6253401"/>
                <a:gd name="connsiteX43" fmla="*/ 613410 w 2339340"/>
                <a:gd name="connsiteY43" fmla="*/ 4272201 h 6253401"/>
                <a:gd name="connsiteX44" fmla="*/ 689610 w 2339340"/>
                <a:gd name="connsiteY44" fmla="*/ 4634151 h 6253401"/>
                <a:gd name="connsiteX45" fmla="*/ 803910 w 2339340"/>
                <a:gd name="connsiteY45" fmla="*/ 5232321 h 6253401"/>
                <a:gd name="connsiteX46" fmla="*/ 883920 w 2339340"/>
                <a:gd name="connsiteY46" fmla="*/ 5674281 h 6253401"/>
                <a:gd name="connsiteX47" fmla="*/ 872490 w 2339340"/>
                <a:gd name="connsiteY47" fmla="*/ 5700951 h 6253401"/>
                <a:gd name="connsiteX48" fmla="*/ 693420 w 2339340"/>
                <a:gd name="connsiteY48" fmla="*/ 5910501 h 6253401"/>
                <a:gd name="connsiteX49" fmla="*/ 541020 w 2339340"/>
                <a:gd name="connsiteY49" fmla="*/ 6108621 h 6253401"/>
                <a:gd name="connsiteX50" fmla="*/ 510540 w 2339340"/>
                <a:gd name="connsiteY50" fmla="*/ 6173391 h 6253401"/>
                <a:gd name="connsiteX51" fmla="*/ 701040 w 2339340"/>
                <a:gd name="connsiteY51" fmla="*/ 6108621 h 6253401"/>
                <a:gd name="connsiteX52" fmla="*/ 830580 w 2339340"/>
                <a:gd name="connsiteY52" fmla="*/ 6081951 h 6253401"/>
                <a:gd name="connsiteX53" fmla="*/ 952500 w 2339340"/>
                <a:gd name="connsiteY53" fmla="*/ 5990511 h 6253401"/>
                <a:gd name="connsiteX54" fmla="*/ 963930 w 2339340"/>
                <a:gd name="connsiteY54" fmla="*/ 5887641 h 6253401"/>
                <a:gd name="connsiteX55" fmla="*/ 1108710 w 2339340"/>
                <a:gd name="connsiteY55" fmla="*/ 5834301 h 6253401"/>
                <a:gd name="connsiteX56" fmla="*/ 1108710 w 2339340"/>
                <a:gd name="connsiteY56" fmla="*/ 5807631 h 6253401"/>
                <a:gd name="connsiteX57" fmla="*/ 1032510 w 2339340"/>
                <a:gd name="connsiteY57" fmla="*/ 5651421 h 6253401"/>
                <a:gd name="connsiteX58" fmla="*/ 1043940 w 2339340"/>
                <a:gd name="connsiteY58" fmla="*/ 5297091 h 6253401"/>
                <a:gd name="connsiteX59" fmla="*/ 1074420 w 2339340"/>
                <a:gd name="connsiteY59" fmla="*/ 4904661 h 6253401"/>
                <a:gd name="connsiteX60" fmla="*/ 1002030 w 2339340"/>
                <a:gd name="connsiteY60" fmla="*/ 4439841 h 6253401"/>
                <a:gd name="connsiteX61" fmla="*/ 1066800 w 2339340"/>
                <a:gd name="connsiteY61" fmla="*/ 4146471 h 6253401"/>
                <a:gd name="connsiteX62" fmla="*/ 1116330 w 2339340"/>
                <a:gd name="connsiteY62" fmla="*/ 3792141 h 6253401"/>
                <a:gd name="connsiteX63" fmla="*/ 1165860 w 2339340"/>
                <a:gd name="connsiteY63" fmla="*/ 3392091 h 6253401"/>
                <a:gd name="connsiteX64" fmla="*/ 1238250 w 2339340"/>
                <a:gd name="connsiteY64" fmla="*/ 3898821 h 6253401"/>
                <a:gd name="connsiteX65" fmla="*/ 1280160 w 2339340"/>
                <a:gd name="connsiteY65" fmla="*/ 4382691 h 6253401"/>
                <a:gd name="connsiteX66" fmla="*/ 1310640 w 2339340"/>
                <a:gd name="connsiteY66" fmla="*/ 4550331 h 6253401"/>
                <a:gd name="connsiteX67" fmla="*/ 1272540 w 2339340"/>
                <a:gd name="connsiteY67" fmla="*/ 4855131 h 6253401"/>
                <a:gd name="connsiteX68" fmla="*/ 1242060 w 2339340"/>
                <a:gd name="connsiteY68" fmla="*/ 5076111 h 6253401"/>
                <a:gd name="connsiteX69" fmla="*/ 1276350 w 2339340"/>
                <a:gd name="connsiteY69" fmla="*/ 5304711 h 6253401"/>
                <a:gd name="connsiteX70" fmla="*/ 1333500 w 2339340"/>
                <a:gd name="connsiteY70" fmla="*/ 5510451 h 6253401"/>
                <a:gd name="connsiteX71" fmla="*/ 1314450 w 2339340"/>
                <a:gd name="connsiteY71" fmla="*/ 5632371 h 6253401"/>
                <a:gd name="connsiteX72" fmla="*/ 1264920 w 2339340"/>
                <a:gd name="connsiteY72" fmla="*/ 5811441 h 6253401"/>
                <a:gd name="connsiteX73" fmla="*/ 1264920 w 2339340"/>
                <a:gd name="connsiteY73" fmla="*/ 5918121 h 6253401"/>
                <a:gd name="connsiteX74" fmla="*/ 1424940 w 2339340"/>
                <a:gd name="connsiteY74" fmla="*/ 6253401 h 6253401"/>
                <a:gd name="connsiteX75" fmla="*/ 1565910 w 2339340"/>
                <a:gd name="connsiteY75" fmla="*/ 6081951 h 6253401"/>
                <a:gd name="connsiteX76" fmla="*/ 1604010 w 2339340"/>
                <a:gd name="connsiteY76" fmla="*/ 6028611 h 6253401"/>
                <a:gd name="connsiteX77" fmla="*/ 1524000 w 2339340"/>
                <a:gd name="connsiteY77" fmla="*/ 5860971 h 6253401"/>
                <a:gd name="connsiteX78" fmla="*/ 1466850 w 2339340"/>
                <a:gd name="connsiteY78" fmla="*/ 5735241 h 6253401"/>
                <a:gd name="connsiteX79" fmla="*/ 1440180 w 2339340"/>
                <a:gd name="connsiteY79" fmla="*/ 5655231 h 6253401"/>
                <a:gd name="connsiteX80" fmla="*/ 1546860 w 2339340"/>
                <a:gd name="connsiteY80" fmla="*/ 5095161 h 6253401"/>
                <a:gd name="connsiteX81" fmla="*/ 1600200 w 2339340"/>
                <a:gd name="connsiteY81" fmla="*/ 4523661 h 6253401"/>
                <a:gd name="connsiteX82" fmla="*/ 1684020 w 2339340"/>
                <a:gd name="connsiteY82" fmla="*/ 4043601 h 6253401"/>
                <a:gd name="connsiteX83" fmla="*/ 1703070 w 2339340"/>
                <a:gd name="connsiteY83" fmla="*/ 3704511 h 6253401"/>
                <a:gd name="connsiteX84" fmla="*/ 1673305 w 2339340"/>
                <a:gd name="connsiteY84" fmla="*/ 3099436 h 6253401"/>
                <a:gd name="connsiteX85" fmla="*/ 1630680 w 2339340"/>
                <a:gd name="connsiteY85" fmla="*/ 2885361 h 6253401"/>
                <a:gd name="connsiteX86" fmla="*/ 1607820 w 2339340"/>
                <a:gd name="connsiteY86" fmla="*/ 2767251 h 6253401"/>
                <a:gd name="connsiteX87" fmla="*/ 1584960 w 2339340"/>
                <a:gd name="connsiteY87" fmla="*/ 2439591 h 6253401"/>
                <a:gd name="connsiteX88" fmla="*/ 1584960 w 2339340"/>
                <a:gd name="connsiteY88" fmla="*/ 2089071 h 6253401"/>
                <a:gd name="connsiteX89" fmla="*/ 1619250 w 2339340"/>
                <a:gd name="connsiteY89" fmla="*/ 1788081 h 6253401"/>
                <a:gd name="connsiteX90" fmla="*/ 1691640 w 2339340"/>
                <a:gd name="connsiteY90" fmla="*/ 1517571 h 6253401"/>
                <a:gd name="connsiteX91" fmla="*/ 1954530 w 2339340"/>
                <a:gd name="connsiteY91" fmla="*/ 1940481 h 6253401"/>
                <a:gd name="connsiteX92" fmla="*/ 2045970 w 2339340"/>
                <a:gd name="connsiteY92" fmla="*/ 2062401 h 6253401"/>
                <a:gd name="connsiteX93" fmla="*/ 1840230 w 2339340"/>
                <a:gd name="connsiteY93" fmla="*/ 2374821 h 6253401"/>
                <a:gd name="connsiteX94" fmla="*/ 1729740 w 2339340"/>
                <a:gd name="connsiteY94" fmla="*/ 2561511 h 6253401"/>
                <a:gd name="connsiteX95" fmla="*/ 1672590 w 2339340"/>
                <a:gd name="connsiteY95" fmla="*/ 2691051 h 6253401"/>
                <a:gd name="connsiteX96" fmla="*/ 1606391 w 2339340"/>
                <a:gd name="connsiteY96" fmla="*/ 2762727 h 6253401"/>
                <a:gd name="connsiteX97" fmla="*/ 1658302 w 2339340"/>
                <a:gd name="connsiteY97" fmla="*/ 3027046 h 6253401"/>
                <a:gd name="connsiteX98" fmla="*/ 1729740 w 2339340"/>
                <a:gd name="connsiteY98" fmla="*/ 2908221 h 6253401"/>
                <a:gd name="connsiteX99" fmla="*/ 1927860 w 2339340"/>
                <a:gd name="connsiteY99" fmla="*/ 2706291 h 6253401"/>
                <a:gd name="connsiteX100" fmla="*/ 2065020 w 2339340"/>
                <a:gd name="connsiteY100" fmla="*/ 2565321 h 6253401"/>
                <a:gd name="connsiteX101" fmla="*/ 2202180 w 2339340"/>
                <a:gd name="connsiteY101" fmla="*/ 2355771 h 6253401"/>
                <a:gd name="connsiteX102" fmla="*/ 2339340 w 2339340"/>
                <a:gd name="connsiteY102" fmla="*/ 2066211 h 6253401"/>
                <a:gd name="connsiteX103" fmla="*/ 2293620 w 2339340"/>
                <a:gd name="connsiteY103" fmla="*/ 1974771 h 6253401"/>
                <a:gd name="connsiteX104" fmla="*/ 2232660 w 2339340"/>
                <a:gd name="connsiteY104" fmla="*/ 1769031 h 6253401"/>
                <a:gd name="connsiteX105" fmla="*/ 2175510 w 2339340"/>
                <a:gd name="connsiteY105" fmla="*/ 1582341 h 6253401"/>
                <a:gd name="connsiteX106" fmla="*/ 2065020 w 2339340"/>
                <a:gd name="connsiteY106" fmla="*/ 1368981 h 6253401"/>
                <a:gd name="connsiteX107" fmla="*/ 1958340 w 2339340"/>
                <a:gd name="connsiteY107" fmla="*/ 1186101 h 6253401"/>
                <a:gd name="connsiteX108" fmla="*/ 1878330 w 2339340"/>
                <a:gd name="connsiteY108" fmla="*/ 1060371 h 6253401"/>
                <a:gd name="connsiteX109" fmla="*/ 1752600 w 2339340"/>
                <a:gd name="connsiteY109" fmla="*/ 991791 h 6253401"/>
                <a:gd name="connsiteX110" fmla="*/ 1645920 w 2339340"/>
                <a:gd name="connsiteY110" fmla="*/ 972741 h 6253401"/>
                <a:gd name="connsiteX111" fmla="*/ 1546860 w 2339340"/>
                <a:gd name="connsiteY111" fmla="*/ 938451 h 6253401"/>
                <a:gd name="connsiteX112" fmla="*/ 1276350 w 2339340"/>
                <a:gd name="connsiteY112" fmla="*/ 877491 h 6253401"/>
                <a:gd name="connsiteX113" fmla="*/ 1257300 w 2339340"/>
                <a:gd name="connsiteY113" fmla="*/ 755571 h 6253401"/>
                <a:gd name="connsiteX114" fmla="*/ 1325880 w 2339340"/>
                <a:gd name="connsiteY114" fmla="*/ 610791 h 6253401"/>
                <a:gd name="connsiteX115" fmla="*/ 1363980 w 2339340"/>
                <a:gd name="connsiteY115" fmla="*/ 553641 h 6253401"/>
                <a:gd name="connsiteX116" fmla="*/ 1352550 w 2339340"/>
                <a:gd name="connsiteY116" fmla="*/ 454581 h 6253401"/>
                <a:gd name="connsiteX117" fmla="*/ 1359455 w 2339340"/>
                <a:gd name="connsiteY117" fmla="*/ 267891 h 6253401"/>
                <a:gd name="connsiteX118" fmla="*/ 1311592 w 2339340"/>
                <a:gd name="connsiteY118" fmla="*/ 99775 h 6253401"/>
                <a:gd name="connsiteX119" fmla="*/ 1188720 w 2339340"/>
                <a:gd name="connsiteY119" fmla="*/ 54531 h 6253401"/>
                <a:gd name="connsiteX120" fmla="*/ 1143000 w 2339340"/>
                <a:gd name="connsiteY120" fmla="*/ 27861 h 6253401"/>
                <a:gd name="connsiteX121" fmla="*/ 1077992 w 2339340"/>
                <a:gd name="connsiteY121" fmla="*/ 0 h 6253401"/>
                <a:gd name="connsiteX0" fmla="*/ 1077992 w 2339340"/>
                <a:gd name="connsiteY0" fmla="*/ 0 h 6253401"/>
                <a:gd name="connsiteX1" fmla="*/ 970359 w 2339340"/>
                <a:gd name="connsiteY1" fmla="*/ 77867 h 6253401"/>
                <a:gd name="connsiteX2" fmla="*/ 967740 w 2339340"/>
                <a:gd name="connsiteY2" fmla="*/ 16431 h 6253401"/>
                <a:gd name="connsiteX3" fmla="*/ 872490 w 2339340"/>
                <a:gd name="connsiteY3" fmla="*/ 138351 h 6253401"/>
                <a:gd name="connsiteX4" fmla="*/ 849630 w 2339340"/>
                <a:gd name="connsiteY4" fmla="*/ 103347 h 6253401"/>
                <a:gd name="connsiteX5" fmla="*/ 804863 w 2339340"/>
                <a:gd name="connsiteY5" fmla="*/ 232886 h 6253401"/>
                <a:gd name="connsiteX6" fmla="*/ 782955 w 2339340"/>
                <a:gd name="connsiteY6" fmla="*/ 466725 h 6253401"/>
                <a:gd name="connsiteX7" fmla="*/ 754380 w 2339340"/>
                <a:gd name="connsiteY7" fmla="*/ 481251 h 6253401"/>
                <a:gd name="connsiteX8" fmla="*/ 781050 w 2339340"/>
                <a:gd name="connsiteY8" fmla="*/ 565071 h 6253401"/>
                <a:gd name="connsiteX9" fmla="*/ 822960 w 2339340"/>
                <a:gd name="connsiteY9" fmla="*/ 641271 h 6253401"/>
                <a:gd name="connsiteX10" fmla="*/ 887730 w 2339340"/>
                <a:gd name="connsiteY10" fmla="*/ 706041 h 6253401"/>
                <a:gd name="connsiteX11" fmla="*/ 925830 w 2339340"/>
                <a:gd name="connsiteY11" fmla="*/ 786051 h 6253401"/>
                <a:gd name="connsiteX12" fmla="*/ 925830 w 2339340"/>
                <a:gd name="connsiteY12" fmla="*/ 877491 h 6253401"/>
                <a:gd name="connsiteX13" fmla="*/ 803910 w 2339340"/>
                <a:gd name="connsiteY13" fmla="*/ 938451 h 6253401"/>
                <a:gd name="connsiteX14" fmla="*/ 701040 w 2339340"/>
                <a:gd name="connsiteY14" fmla="*/ 965121 h 6253401"/>
                <a:gd name="connsiteX15" fmla="*/ 556260 w 2339340"/>
                <a:gd name="connsiteY15" fmla="*/ 968931 h 6253401"/>
                <a:gd name="connsiteX16" fmla="*/ 403860 w 2339340"/>
                <a:gd name="connsiteY16" fmla="*/ 1018461 h 6253401"/>
                <a:gd name="connsiteX17" fmla="*/ 320040 w 2339340"/>
                <a:gd name="connsiteY17" fmla="*/ 1102281 h 6253401"/>
                <a:gd name="connsiteX18" fmla="*/ 247650 w 2339340"/>
                <a:gd name="connsiteY18" fmla="*/ 1292781 h 6253401"/>
                <a:gd name="connsiteX19" fmla="*/ 163830 w 2339340"/>
                <a:gd name="connsiteY19" fmla="*/ 1586151 h 6253401"/>
                <a:gd name="connsiteX20" fmla="*/ 83820 w 2339340"/>
                <a:gd name="connsiteY20" fmla="*/ 1799511 h 6253401"/>
                <a:gd name="connsiteX21" fmla="*/ 72390 w 2339340"/>
                <a:gd name="connsiteY21" fmla="*/ 1978581 h 6253401"/>
                <a:gd name="connsiteX22" fmla="*/ 0 w 2339340"/>
                <a:gd name="connsiteY22" fmla="*/ 2161461 h 6253401"/>
                <a:gd name="connsiteX23" fmla="*/ 11430 w 2339340"/>
                <a:gd name="connsiteY23" fmla="*/ 2268141 h 6253401"/>
                <a:gd name="connsiteX24" fmla="*/ 106680 w 2339340"/>
                <a:gd name="connsiteY24" fmla="*/ 2443401 h 6253401"/>
                <a:gd name="connsiteX25" fmla="*/ 243840 w 2339340"/>
                <a:gd name="connsiteY25" fmla="*/ 2611041 h 6253401"/>
                <a:gd name="connsiteX26" fmla="*/ 422910 w 2339340"/>
                <a:gd name="connsiteY26" fmla="*/ 2786301 h 6253401"/>
                <a:gd name="connsiteX27" fmla="*/ 609600 w 2339340"/>
                <a:gd name="connsiteY27" fmla="*/ 2946321 h 6253401"/>
                <a:gd name="connsiteX28" fmla="*/ 703183 w 2339340"/>
                <a:gd name="connsiteY28" fmla="*/ 3078956 h 6253401"/>
                <a:gd name="connsiteX29" fmla="*/ 711517 w 2339340"/>
                <a:gd name="connsiteY29" fmla="*/ 2800827 h 6253401"/>
                <a:gd name="connsiteX30" fmla="*/ 647700 w 2339340"/>
                <a:gd name="connsiteY30" fmla="*/ 2748201 h 6253401"/>
                <a:gd name="connsiteX31" fmla="*/ 541020 w 2339340"/>
                <a:gd name="connsiteY31" fmla="*/ 2553891 h 6253401"/>
                <a:gd name="connsiteX32" fmla="*/ 487680 w 2339340"/>
                <a:gd name="connsiteY32" fmla="*/ 2443401 h 6253401"/>
                <a:gd name="connsiteX33" fmla="*/ 293370 w 2339340"/>
                <a:gd name="connsiteY33" fmla="*/ 2222421 h 6253401"/>
                <a:gd name="connsiteX34" fmla="*/ 426720 w 2339340"/>
                <a:gd name="connsiteY34" fmla="*/ 2005251 h 6253401"/>
                <a:gd name="connsiteX35" fmla="*/ 483870 w 2339340"/>
                <a:gd name="connsiteY35" fmla="*/ 1894761 h 6253401"/>
                <a:gd name="connsiteX36" fmla="*/ 544830 w 2339340"/>
                <a:gd name="connsiteY36" fmla="*/ 1658541 h 6253401"/>
                <a:gd name="connsiteX37" fmla="*/ 636270 w 2339340"/>
                <a:gd name="connsiteY37" fmla="*/ 1913811 h 6253401"/>
                <a:gd name="connsiteX38" fmla="*/ 678180 w 2339340"/>
                <a:gd name="connsiteY38" fmla="*/ 2218611 h 6253401"/>
                <a:gd name="connsiteX39" fmla="*/ 689610 w 2339340"/>
                <a:gd name="connsiteY39" fmla="*/ 2504361 h 6253401"/>
                <a:gd name="connsiteX40" fmla="*/ 712470 w 2339340"/>
                <a:gd name="connsiteY40" fmla="*/ 2778681 h 6253401"/>
                <a:gd name="connsiteX41" fmla="*/ 701040 w 2339340"/>
                <a:gd name="connsiteY41" fmla="*/ 3193971 h 6253401"/>
                <a:gd name="connsiteX42" fmla="*/ 643890 w 2339340"/>
                <a:gd name="connsiteY42" fmla="*/ 3799761 h 6253401"/>
                <a:gd name="connsiteX43" fmla="*/ 613410 w 2339340"/>
                <a:gd name="connsiteY43" fmla="*/ 4272201 h 6253401"/>
                <a:gd name="connsiteX44" fmla="*/ 689610 w 2339340"/>
                <a:gd name="connsiteY44" fmla="*/ 4634151 h 6253401"/>
                <a:gd name="connsiteX45" fmla="*/ 803910 w 2339340"/>
                <a:gd name="connsiteY45" fmla="*/ 5232321 h 6253401"/>
                <a:gd name="connsiteX46" fmla="*/ 883920 w 2339340"/>
                <a:gd name="connsiteY46" fmla="*/ 5674281 h 6253401"/>
                <a:gd name="connsiteX47" fmla="*/ 872490 w 2339340"/>
                <a:gd name="connsiteY47" fmla="*/ 5700951 h 6253401"/>
                <a:gd name="connsiteX48" fmla="*/ 693420 w 2339340"/>
                <a:gd name="connsiteY48" fmla="*/ 5910501 h 6253401"/>
                <a:gd name="connsiteX49" fmla="*/ 541020 w 2339340"/>
                <a:gd name="connsiteY49" fmla="*/ 6108621 h 6253401"/>
                <a:gd name="connsiteX50" fmla="*/ 510540 w 2339340"/>
                <a:gd name="connsiteY50" fmla="*/ 6173391 h 6253401"/>
                <a:gd name="connsiteX51" fmla="*/ 701040 w 2339340"/>
                <a:gd name="connsiteY51" fmla="*/ 6108621 h 6253401"/>
                <a:gd name="connsiteX52" fmla="*/ 830580 w 2339340"/>
                <a:gd name="connsiteY52" fmla="*/ 6081951 h 6253401"/>
                <a:gd name="connsiteX53" fmla="*/ 952500 w 2339340"/>
                <a:gd name="connsiteY53" fmla="*/ 5990511 h 6253401"/>
                <a:gd name="connsiteX54" fmla="*/ 963930 w 2339340"/>
                <a:gd name="connsiteY54" fmla="*/ 5887641 h 6253401"/>
                <a:gd name="connsiteX55" fmla="*/ 1108710 w 2339340"/>
                <a:gd name="connsiteY55" fmla="*/ 5834301 h 6253401"/>
                <a:gd name="connsiteX56" fmla="*/ 1108710 w 2339340"/>
                <a:gd name="connsiteY56" fmla="*/ 5807631 h 6253401"/>
                <a:gd name="connsiteX57" fmla="*/ 1032510 w 2339340"/>
                <a:gd name="connsiteY57" fmla="*/ 5651421 h 6253401"/>
                <a:gd name="connsiteX58" fmla="*/ 1043940 w 2339340"/>
                <a:gd name="connsiteY58" fmla="*/ 5297091 h 6253401"/>
                <a:gd name="connsiteX59" fmla="*/ 1074420 w 2339340"/>
                <a:gd name="connsiteY59" fmla="*/ 4904661 h 6253401"/>
                <a:gd name="connsiteX60" fmla="*/ 1002030 w 2339340"/>
                <a:gd name="connsiteY60" fmla="*/ 4439841 h 6253401"/>
                <a:gd name="connsiteX61" fmla="*/ 1066800 w 2339340"/>
                <a:gd name="connsiteY61" fmla="*/ 4146471 h 6253401"/>
                <a:gd name="connsiteX62" fmla="*/ 1116330 w 2339340"/>
                <a:gd name="connsiteY62" fmla="*/ 3792141 h 6253401"/>
                <a:gd name="connsiteX63" fmla="*/ 1165860 w 2339340"/>
                <a:gd name="connsiteY63" fmla="*/ 3392091 h 6253401"/>
                <a:gd name="connsiteX64" fmla="*/ 1238250 w 2339340"/>
                <a:gd name="connsiteY64" fmla="*/ 3898821 h 6253401"/>
                <a:gd name="connsiteX65" fmla="*/ 1280160 w 2339340"/>
                <a:gd name="connsiteY65" fmla="*/ 4382691 h 6253401"/>
                <a:gd name="connsiteX66" fmla="*/ 1310640 w 2339340"/>
                <a:gd name="connsiteY66" fmla="*/ 4550331 h 6253401"/>
                <a:gd name="connsiteX67" fmla="*/ 1272540 w 2339340"/>
                <a:gd name="connsiteY67" fmla="*/ 4855131 h 6253401"/>
                <a:gd name="connsiteX68" fmla="*/ 1242060 w 2339340"/>
                <a:gd name="connsiteY68" fmla="*/ 5076111 h 6253401"/>
                <a:gd name="connsiteX69" fmla="*/ 1276350 w 2339340"/>
                <a:gd name="connsiteY69" fmla="*/ 5304711 h 6253401"/>
                <a:gd name="connsiteX70" fmla="*/ 1333500 w 2339340"/>
                <a:gd name="connsiteY70" fmla="*/ 5510451 h 6253401"/>
                <a:gd name="connsiteX71" fmla="*/ 1314450 w 2339340"/>
                <a:gd name="connsiteY71" fmla="*/ 5632371 h 6253401"/>
                <a:gd name="connsiteX72" fmla="*/ 1264920 w 2339340"/>
                <a:gd name="connsiteY72" fmla="*/ 5811441 h 6253401"/>
                <a:gd name="connsiteX73" fmla="*/ 1264920 w 2339340"/>
                <a:gd name="connsiteY73" fmla="*/ 5918121 h 6253401"/>
                <a:gd name="connsiteX74" fmla="*/ 1424940 w 2339340"/>
                <a:gd name="connsiteY74" fmla="*/ 6253401 h 6253401"/>
                <a:gd name="connsiteX75" fmla="*/ 1565910 w 2339340"/>
                <a:gd name="connsiteY75" fmla="*/ 6081951 h 6253401"/>
                <a:gd name="connsiteX76" fmla="*/ 1604010 w 2339340"/>
                <a:gd name="connsiteY76" fmla="*/ 6028611 h 6253401"/>
                <a:gd name="connsiteX77" fmla="*/ 1524000 w 2339340"/>
                <a:gd name="connsiteY77" fmla="*/ 5860971 h 6253401"/>
                <a:gd name="connsiteX78" fmla="*/ 1466850 w 2339340"/>
                <a:gd name="connsiteY78" fmla="*/ 5735241 h 6253401"/>
                <a:gd name="connsiteX79" fmla="*/ 1440180 w 2339340"/>
                <a:gd name="connsiteY79" fmla="*/ 5655231 h 6253401"/>
                <a:gd name="connsiteX80" fmla="*/ 1546860 w 2339340"/>
                <a:gd name="connsiteY80" fmla="*/ 5095161 h 6253401"/>
                <a:gd name="connsiteX81" fmla="*/ 1600200 w 2339340"/>
                <a:gd name="connsiteY81" fmla="*/ 4523661 h 6253401"/>
                <a:gd name="connsiteX82" fmla="*/ 1684020 w 2339340"/>
                <a:gd name="connsiteY82" fmla="*/ 4043601 h 6253401"/>
                <a:gd name="connsiteX83" fmla="*/ 1703070 w 2339340"/>
                <a:gd name="connsiteY83" fmla="*/ 3704511 h 6253401"/>
                <a:gd name="connsiteX84" fmla="*/ 1673305 w 2339340"/>
                <a:gd name="connsiteY84" fmla="*/ 3099436 h 6253401"/>
                <a:gd name="connsiteX85" fmla="*/ 1630680 w 2339340"/>
                <a:gd name="connsiteY85" fmla="*/ 2885361 h 6253401"/>
                <a:gd name="connsiteX86" fmla="*/ 1607820 w 2339340"/>
                <a:gd name="connsiteY86" fmla="*/ 2767251 h 6253401"/>
                <a:gd name="connsiteX87" fmla="*/ 1584960 w 2339340"/>
                <a:gd name="connsiteY87" fmla="*/ 2439591 h 6253401"/>
                <a:gd name="connsiteX88" fmla="*/ 1584960 w 2339340"/>
                <a:gd name="connsiteY88" fmla="*/ 2089071 h 6253401"/>
                <a:gd name="connsiteX89" fmla="*/ 1619250 w 2339340"/>
                <a:gd name="connsiteY89" fmla="*/ 1788081 h 6253401"/>
                <a:gd name="connsiteX90" fmla="*/ 1691640 w 2339340"/>
                <a:gd name="connsiteY90" fmla="*/ 1517571 h 6253401"/>
                <a:gd name="connsiteX91" fmla="*/ 1954530 w 2339340"/>
                <a:gd name="connsiteY91" fmla="*/ 1940481 h 6253401"/>
                <a:gd name="connsiteX92" fmla="*/ 2045970 w 2339340"/>
                <a:gd name="connsiteY92" fmla="*/ 2062401 h 6253401"/>
                <a:gd name="connsiteX93" fmla="*/ 1840230 w 2339340"/>
                <a:gd name="connsiteY93" fmla="*/ 2374821 h 6253401"/>
                <a:gd name="connsiteX94" fmla="*/ 1729740 w 2339340"/>
                <a:gd name="connsiteY94" fmla="*/ 2561511 h 6253401"/>
                <a:gd name="connsiteX95" fmla="*/ 1672590 w 2339340"/>
                <a:gd name="connsiteY95" fmla="*/ 2691051 h 6253401"/>
                <a:gd name="connsiteX96" fmla="*/ 1606391 w 2339340"/>
                <a:gd name="connsiteY96" fmla="*/ 2762727 h 6253401"/>
                <a:gd name="connsiteX97" fmla="*/ 1658302 w 2339340"/>
                <a:gd name="connsiteY97" fmla="*/ 3027046 h 6253401"/>
                <a:gd name="connsiteX98" fmla="*/ 1729740 w 2339340"/>
                <a:gd name="connsiteY98" fmla="*/ 2908221 h 6253401"/>
                <a:gd name="connsiteX99" fmla="*/ 1927860 w 2339340"/>
                <a:gd name="connsiteY99" fmla="*/ 2706291 h 6253401"/>
                <a:gd name="connsiteX100" fmla="*/ 2065020 w 2339340"/>
                <a:gd name="connsiteY100" fmla="*/ 2565321 h 6253401"/>
                <a:gd name="connsiteX101" fmla="*/ 2202180 w 2339340"/>
                <a:gd name="connsiteY101" fmla="*/ 2355771 h 6253401"/>
                <a:gd name="connsiteX102" fmla="*/ 2339340 w 2339340"/>
                <a:gd name="connsiteY102" fmla="*/ 2066211 h 6253401"/>
                <a:gd name="connsiteX103" fmla="*/ 2293620 w 2339340"/>
                <a:gd name="connsiteY103" fmla="*/ 1974771 h 6253401"/>
                <a:gd name="connsiteX104" fmla="*/ 2232660 w 2339340"/>
                <a:gd name="connsiteY104" fmla="*/ 1769031 h 6253401"/>
                <a:gd name="connsiteX105" fmla="*/ 2175510 w 2339340"/>
                <a:gd name="connsiteY105" fmla="*/ 1582341 h 6253401"/>
                <a:gd name="connsiteX106" fmla="*/ 2065020 w 2339340"/>
                <a:gd name="connsiteY106" fmla="*/ 1368981 h 6253401"/>
                <a:gd name="connsiteX107" fmla="*/ 1958340 w 2339340"/>
                <a:gd name="connsiteY107" fmla="*/ 1186101 h 6253401"/>
                <a:gd name="connsiteX108" fmla="*/ 1878330 w 2339340"/>
                <a:gd name="connsiteY108" fmla="*/ 1060371 h 6253401"/>
                <a:gd name="connsiteX109" fmla="*/ 1752600 w 2339340"/>
                <a:gd name="connsiteY109" fmla="*/ 991791 h 6253401"/>
                <a:gd name="connsiteX110" fmla="*/ 1645920 w 2339340"/>
                <a:gd name="connsiteY110" fmla="*/ 972741 h 6253401"/>
                <a:gd name="connsiteX111" fmla="*/ 1546860 w 2339340"/>
                <a:gd name="connsiteY111" fmla="*/ 938451 h 6253401"/>
                <a:gd name="connsiteX112" fmla="*/ 1276350 w 2339340"/>
                <a:gd name="connsiteY112" fmla="*/ 877491 h 6253401"/>
                <a:gd name="connsiteX113" fmla="*/ 1257300 w 2339340"/>
                <a:gd name="connsiteY113" fmla="*/ 755571 h 6253401"/>
                <a:gd name="connsiteX114" fmla="*/ 1325880 w 2339340"/>
                <a:gd name="connsiteY114" fmla="*/ 610791 h 6253401"/>
                <a:gd name="connsiteX115" fmla="*/ 1363980 w 2339340"/>
                <a:gd name="connsiteY115" fmla="*/ 553641 h 6253401"/>
                <a:gd name="connsiteX116" fmla="*/ 1352550 w 2339340"/>
                <a:gd name="connsiteY116" fmla="*/ 454581 h 6253401"/>
                <a:gd name="connsiteX117" fmla="*/ 1359455 w 2339340"/>
                <a:gd name="connsiteY117" fmla="*/ 267891 h 6253401"/>
                <a:gd name="connsiteX118" fmla="*/ 1311592 w 2339340"/>
                <a:gd name="connsiteY118" fmla="*/ 99775 h 6253401"/>
                <a:gd name="connsiteX119" fmla="*/ 1188720 w 2339340"/>
                <a:gd name="connsiteY119" fmla="*/ 54531 h 6253401"/>
                <a:gd name="connsiteX120" fmla="*/ 1115616 w 2339340"/>
                <a:gd name="connsiteY120" fmla="*/ 49293 h 6253401"/>
                <a:gd name="connsiteX121" fmla="*/ 1077992 w 2339340"/>
                <a:gd name="connsiteY121" fmla="*/ 0 h 6253401"/>
                <a:gd name="connsiteX0" fmla="*/ 1077992 w 2339340"/>
                <a:gd name="connsiteY0" fmla="*/ 0 h 6253401"/>
                <a:gd name="connsiteX1" fmla="*/ 970359 w 2339340"/>
                <a:gd name="connsiteY1" fmla="*/ 77867 h 6253401"/>
                <a:gd name="connsiteX2" fmla="*/ 967740 w 2339340"/>
                <a:gd name="connsiteY2" fmla="*/ 16431 h 6253401"/>
                <a:gd name="connsiteX3" fmla="*/ 872490 w 2339340"/>
                <a:gd name="connsiteY3" fmla="*/ 138351 h 6253401"/>
                <a:gd name="connsiteX4" fmla="*/ 849630 w 2339340"/>
                <a:gd name="connsiteY4" fmla="*/ 103347 h 6253401"/>
                <a:gd name="connsiteX5" fmla="*/ 804863 w 2339340"/>
                <a:gd name="connsiteY5" fmla="*/ 232886 h 6253401"/>
                <a:gd name="connsiteX6" fmla="*/ 782955 w 2339340"/>
                <a:gd name="connsiteY6" fmla="*/ 466725 h 6253401"/>
                <a:gd name="connsiteX7" fmla="*/ 754380 w 2339340"/>
                <a:gd name="connsiteY7" fmla="*/ 481251 h 6253401"/>
                <a:gd name="connsiteX8" fmla="*/ 781050 w 2339340"/>
                <a:gd name="connsiteY8" fmla="*/ 565071 h 6253401"/>
                <a:gd name="connsiteX9" fmla="*/ 822960 w 2339340"/>
                <a:gd name="connsiteY9" fmla="*/ 641271 h 6253401"/>
                <a:gd name="connsiteX10" fmla="*/ 887730 w 2339340"/>
                <a:gd name="connsiteY10" fmla="*/ 706041 h 6253401"/>
                <a:gd name="connsiteX11" fmla="*/ 925830 w 2339340"/>
                <a:gd name="connsiteY11" fmla="*/ 786051 h 6253401"/>
                <a:gd name="connsiteX12" fmla="*/ 925830 w 2339340"/>
                <a:gd name="connsiteY12" fmla="*/ 877491 h 6253401"/>
                <a:gd name="connsiteX13" fmla="*/ 803910 w 2339340"/>
                <a:gd name="connsiteY13" fmla="*/ 938451 h 6253401"/>
                <a:gd name="connsiteX14" fmla="*/ 701040 w 2339340"/>
                <a:gd name="connsiteY14" fmla="*/ 965121 h 6253401"/>
                <a:gd name="connsiteX15" fmla="*/ 556260 w 2339340"/>
                <a:gd name="connsiteY15" fmla="*/ 968931 h 6253401"/>
                <a:gd name="connsiteX16" fmla="*/ 403860 w 2339340"/>
                <a:gd name="connsiteY16" fmla="*/ 1018461 h 6253401"/>
                <a:gd name="connsiteX17" fmla="*/ 320040 w 2339340"/>
                <a:gd name="connsiteY17" fmla="*/ 1102281 h 6253401"/>
                <a:gd name="connsiteX18" fmla="*/ 247650 w 2339340"/>
                <a:gd name="connsiteY18" fmla="*/ 1292781 h 6253401"/>
                <a:gd name="connsiteX19" fmla="*/ 163830 w 2339340"/>
                <a:gd name="connsiteY19" fmla="*/ 1586151 h 6253401"/>
                <a:gd name="connsiteX20" fmla="*/ 83820 w 2339340"/>
                <a:gd name="connsiteY20" fmla="*/ 1799511 h 6253401"/>
                <a:gd name="connsiteX21" fmla="*/ 72390 w 2339340"/>
                <a:gd name="connsiteY21" fmla="*/ 1978581 h 6253401"/>
                <a:gd name="connsiteX22" fmla="*/ 0 w 2339340"/>
                <a:gd name="connsiteY22" fmla="*/ 2161461 h 6253401"/>
                <a:gd name="connsiteX23" fmla="*/ 11430 w 2339340"/>
                <a:gd name="connsiteY23" fmla="*/ 2268141 h 6253401"/>
                <a:gd name="connsiteX24" fmla="*/ 106680 w 2339340"/>
                <a:gd name="connsiteY24" fmla="*/ 2443401 h 6253401"/>
                <a:gd name="connsiteX25" fmla="*/ 243840 w 2339340"/>
                <a:gd name="connsiteY25" fmla="*/ 2611041 h 6253401"/>
                <a:gd name="connsiteX26" fmla="*/ 422910 w 2339340"/>
                <a:gd name="connsiteY26" fmla="*/ 2786301 h 6253401"/>
                <a:gd name="connsiteX27" fmla="*/ 609600 w 2339340"/>
                <a:gd name="connsiteY27" fmla="*/ 2946321 h 6253401"/>
                <a:gd name="connsiteX28" fmla="*/ 703183 w 2339340"/>
                <a:gd name="connsiteY28" fmla="*/ 3078956 h 6253401"/>
                <a:gd name="connsiteX29" fmla="*/ 711517 w 2339340"/>
                <a:gd name="connsiteY29" fmla="*/ 2800827 h 6253401"/>
                <a:gd name="connsiteX30" fmla="*/ 647700 w 2339340"/>
                <a:gd name="connsiteY30" fmla="*/ 2748201 h 6253401"/>
                <a:gd name="connsiteX31" fmla="*/ 541020 w 2339340"/>
                <a:gd name="connsiteY31" fmla="*/ 2553891 h 6253401"/>
                <a:gd name="connsiteX32" fmla="*/ 487680 w 2339340"/>
                <a:gd name="connsiteY32" fmla="*/ 2443401 h 6253401"/>
                <a:gd name="connsiteX33" fmla="*/ 293370 w 2339340"/>
                <a:gd name="connsiteY33" fmla="*/ 2222421 h 6253401"/>
                <a:gd name="connsiteX34" fmla="*/ 426720 w 2339340"/>
                <a:gd name="connsiteY34" fmla="*/ 2005251 h 6253401"/>
                <a:gd name="connsiteX35" fmla="*/ 483870 w 2339340"/>
                <a:gd name="connsiteY35" fmla="*/ 1894761 h 6253401"/>
                <a:gd name="connsiteX36" fmla="*/ 544830 w 2339340"/>
                <a:gd name="connsiteY36" fmla="*/ 1658541 h 6253401"/>
                <a:gd name="connsiteX37" fmla="*/ 636270 w 2339340"/>
                <a:gd name="connsiteY37" fmla="*/ 1913811 h 6253401"/>
                <a:gd name="connsiteX38" fmla="*/ 678180 w 2339340"/>
                <a:gd name="connsiteY38" fmla="*/ 2218611 h 6253401"/>
                <a:gd name="connsiteX39" fmla="*/ 689610 w 2339340"/>
                <a:gd name="connsiteY39" fmla="*/ 2504361 h 6253401"/>
                <a:gd name="connsiteX40" fmla="*/ 712470 w 2339340"/>
                <a:gd name="connsiteY40" fmla="*/ 2778681 h 6253401"/>
                <a:gd name="connsiteX41" fmla="*/ 701040 w 2339340"/>
                <a:gd name="connsiteY41" fmla="*/ 3193971 h 6253401"/>
                <a:gd name="connsiteX42" fmla="*/ 643890 w 2339340"/>
                <a:gd name="connsiteY42" fmla="*/ 3799761 h 6253401"/>
                <a:gd name="connsiteX43" fmla="*/ 613410 w 2339340"/>
                <a:gd name="connsiteY43" fmla="*/ 4272201 h 6253401"/>
                <a:gd name="connsiteX44" fmla="*/ 689610 w 2339340"/>
                <a:gd name="connsiteY44" fmla="*/ 4634151 h 6253401"/>
                <a:gd name="connsiteX45" fmla="*/ 803910 w 2339340"/>
                <a:gd name="connsiteY45" fmla="*/ 5232321 h 6253401"/>
                <a:gd name="connsiteX46" fmla="*/ 883920 w 2339340"/>
                <a:gd name="connsiteY46" fmla="*/ 5674281 h 6253401"/>
                <a:gd name="connsiteX47" fmla="*/ 872490 w 2339340"/>
                <a:gd name="connsiteY47" fmla="*/ 5700951 h 6253401"/>
                <a:gd name="connsiteX48" fmla="*/ 693420 w 2339340"/>
                <a:gd name="connsiteY48" fmla="*/ 5910501 h 6253401"/>
                <a:gd name="connsiteX49" fmla="*/ 541020 w 2339340"/>
                <a:gd name="connsiteY49" fmla="*/ 6108621 h 6253401"/>
                <a:gd name="connsiteX50" fmla="*/ 510540 w 2339340"/>
                <a:gd name="connsiteY50" fmla="*/ 6173391 h 6253401"/>
                <a:gd name="connsiteX51" fmla="*/ 701040 w 2339340"/>
                <a:gd name="connsiteY51" fmla="*/ 6108621 h 6253401"/>
                <a:gd name="connsiteX52" fmla="*/ 830580 w 2339340"/>
                <a:gd name="connsiteY52" fmla="*/ 6081951 h 6253401"/>
                <a:gd name="connsiteX53" fmla="*/ 952500 w 2339340"/>
                <a:gd name="connsiteY53" fmla="*/ 5990511 h 6253401"/>
                <a:gd name="connsiteX54" fmla="*/ 963930 w 2339340"/>
                <a:gd name="connsiteY54" fmla="*/ 5887641 h 6253401"/>
                <a:gd name="connsiteX55" fmla="*/ 1108710 w 2339340"/>
                <a:gd name="connsiteY55" fmla="*/ 5834301 h 6253401"/>
                <a:gd name="connsiteX56" fmla="*/ 1108710 w 2339340"/>
                <a:gd name="connsiteY56" fmla="*/ 5807631 h 6253401"/>
                <a:gd name="connsiteX57" fmla="*/ 1032510 w 2339340"/>
                <a:gd name="connsiteY57" fmla="*/ 5651421 h 6253401"/>
                <a:gd name="connsiteX58" fmla="*/ 1043940 w 2339340"/>
                <a:gd name="connsiteY58" fmla="*/ 5297091 h 6253401"/>
                <a:gd name="connsiteX59" fmla="*/ 1074420 w 2339340"/>
                <a:gd name="connsiteY59" fmla="*/ 4904661 h 6253401"/>
                <a:gd name="connsiteX60" fmla="*/ 1002030 w 2339340"/>
                <a:gd name="connsiteY60" fmla="*/ 4439841 h 6253401"/>
                <a:gd name="connsiteX61" fmla="*/ 1066800 w 2339340"/>
                <a:gd name="connsiteY61" fmla="*/ 4146471 h 6253401"/>
                <a:gd name="connsiteX62" fmla="*/ 1116330 w 2339340"/>
                <a:gd name="connsiteY62" fmla="*/ 3792141 h 6253401"/>
                <a:gd name="connsiteX63" fmla="*/ 1165860 w 2339340"/>
                <a:gd name="connsiteY63" fmla="*/ 3392091 h 6253401"/>
                <a:gd name="connsiteX64" fmla="*/ 1238250 w 2339340"/>
                <a:gd name="connsiteY64" fmla="*/ 3898821 h 6253401"/>
                <a:gd name="connsiteX65" fmla="*/ 1280160 w 2339340"/>
                <a:gd name="connsiteY65" fmla="*/ 4382691 h 6253401"/>
                <a:gd name="connsiteX66" fmla="*/ 1310640 w 2339340"/>
                <a:gd name="connsiteY66" fmla="*/ 4550331 h 6253401"/>
                <a:gd name="connsiteX67" fmla="*/ 1272540 w 2339340"/>
                <a:gd name="connsiteY67" fmla="*/ 4855131 h 6253401"/>
                <a:gd name="connsiteX68" fmla="*/ 1242060 w 2339340"/>
                <a:gd name="connsiteY68" fmla="*/ 5076111 h 6253401"/>
                <a:gd name="connsiteX69" fmla="*/ 1276350 w 2339340"/>
                <a:gd name="connsiteY69" fmla="*/ 5304711 h 6253401"/>
                <a:gd name="connsiteX70" fmla="*/ 1333500 w 2339340"/>
                <a:gd name="connsiteY70" fmla="*/ 5510451 h 6253401"/>
                <a:gd name="connsiteX71" fmla="*/ 1314450 w 2339340"/>
                <a:gd name="connsiteY71" fmla="*/ 5632371 h 6253401"/>
                <a:gd name="connsiteX72" fmla="*/ 1264920 w 2339340"/>
                <a:gd name="connsiteY72" fmla="*/ 5811441 h 6253401"/>
                <a:gd name="connsiteX73" fmla="*/ 1264920 w 2339340"/>
                <a:gd name="connsiteY73" fmla="*/ 5918121 h 6253401"/>
                <a:gd name="connsiteX74" fmla="*/ 1424940 w 2339340"/>
                <a:gd name="connsiteY74" fmla="*/ 6253401 h 6253401"/>
                <a:gd name="connsiteX75" fmla="*/ 1565910 w 2339340"/>
                <a:gd name="connsiteY75" fmla="*/ 6081951 h 6253401"/>
                <a:gd name="connsiteX76" fmla="*/ 1604010 w 2339340"/>
                <a:gd name="connsiteY76" fmla="*/ 6028611 h 6253401"/>
                <a:gd name="connsiteX77" fmla="*/ 1524000 w 2339340"/>
                <a:gd name="connsiteY77" fmla="*/ 5860971 h 6253401"/>
                <a:gd name="connsiteX78" fmla="*/ 1466850 w 2339340"/>
                <a:gd name="connsiteY78" fmla="*/ 5735241 h 6253401"/>
                <a:gd name="connsiteX79" fmla="*/ 1440180 w 2339340"/>
                <a:gd name="connsiteY79" fmla="*/ 5655231 h 6253401"/>
                <a:gd name="connsiteX80" fmla="*/ 1546860 w 2339340"/>
                <a:gd name="connsiteY80" fmla="*/ 5095161 h 6253401"/>
                <a:gd name="connsiteX81" fmla="*/ 1600200 w 2339340"/>
                <a:gd name="connsiteY81" fmla="*/ 4523661 h 6253401"/>
                <a:gd name="connsiteX82" fmla="*/ 1684020 w 2339340"/>
                <a:gd name="connsiteY82" fmla="*/ 4043601 h 6253401"/>
                <a:gd name="connsiteX83" fmla="*/ 1703070 w 2339340"/>
                <a:gd name="connsiteY83" fmla="*/ 3704511 h 6253401"/>
                <a:gd name="connsiteX84" fmla="*/ 1673305 w 2339340"/>
                <a:gd name="connsiteY84" fmla="*/ 3099436 h 6253401"/>
                <a:gd name="connsiteX85" fmla="*/ 1630680 w 2339340"/>
                <a:gd name="connsiteY85" fmla="*/ 2885361 h 6253401"/>
                <a:gd name="connsiteX86" fmla="*/ 1607820 w 2339340"/>
                <a:gd name="connsiteY86" fmla="*/ 2767251 h 6253401"/>
                <a:gd name="connsiteX87" fmla="*/ 1584960 w 2339340"/>
                <a:gd name="connsiteY87" fmla="*/ 2439591 h 6253401"/>
                <a:gd name="connsiteX88" fmla="*/ 1584960 w 2339340"/>
                <a:gd name="connsiteY88" fmla="*/ 2089071 h 6253401"/>
                <a:gd name="connsiteX89" fmla="*/ 1619250 w 2339340"/>
                <a:gd name="connsiteY89" fmla="*/ 1788081 h 6253401"/>
                <a:gd name="connsiteX90" fmla="*/ 1691640 w 2339340"/>
                <a:gd name="connsiteY90" fmla="*/ 1517571 h 6253401"/>
                <a:gd name="connsiteX91" fmla="*/ 1954530 w 2339340"/>
                <a:gd name="connsiteY91" fmla="*/ 1940481 h 6253401"/>
                <a:gd name="connsiteX92" fmla="*/ 2045970 w 2339340"/>
                <a:gd name="connsiteY92" fmla="*/ 2062401 h 6253401"/>
                <a:gd name="connsiteX93" fmla="*/ 1840230 w 2339340"/>
                <a:gd name="connsiteY93" fmla="*/ 2374821 h 6253401"/>
                <a:gd name="connsiteX94" fmla="*/ 1729740 w 2339340"/>
                <a:gd name="connsiteY94" fmla="*/ 2561511 h 6253401"/>
                <a:gd name="connsiteX95" fmla="*/ 1672590 w 2339340"/>
                <a:gd name="connsiteY95" fmla="*/ 2691051 h 6253401"/>
                <a:gd name="connsiteX96" fmla="*/ 1606391 w 2339340"/>
                <a:gd name="connsiteY96" fmla="*/ 2762727 h 6253401"/>
                <a:gd name="connsiteX97" fmla="*/ 1658302 w 2339340"/>
                <a:gd name="connsiteY97" fmla="*/ 3027046 h 6253401"/>
                <a:gd name="connsiteX98" fmla="*/ 1729740 w 2339340"/>
                <a:gd name="connsiteY98" fmla="*/ 2908221 h 6253401"/>
                <a:gd name="connsiteX99" fmla="*/ 1927860 w 2339340"/>
                <a:gd name="connsiteY99" fmla="*/ 2706291 h 6253401"/>
                <a:gd name="connsiteX100" fmla="*/ 2065020 w 2339340"/>
                <a:gd name="connsiteY100" fmla="*/ 2565321 h 6253401"/>
                <a:gd name="connsiteX101" fmla="*/ 2202180 w 2339340"/>
                <a:gd name="connsiteY101" fmla="*/ 2355771 h 6253401"/>
                <a:gd name="connsiteX102" fmla="*/ 2339340 w 2339340"/>
                <a:gd name="connsiteY102" fmla="*/ 2066211 h 6253401"/>
                <a:gd name="connsiteX103" fmla="*/ 2293620 w 2339340"/>
                <a:gd name="connsiteY103" fmla="*/ 1974771 h 6253401"/>
                <a:gd name="connsiteX104" fmla="*/ 2232660 w 2339340"/>
                <a:gd name="connsiteY104" fmla="*/ 1769031 h 6253401"/>
                <a:gd name="connsiteX105" fmla="*/ 2175510 w 2339340"/>
                <a:gd name="connsiteY105" fmla="*/ 1582341 h 6253401"/>
                <a:gd name="connsiteX106" fmla="*/ 2065020 w 2339340"/>
                <a:gd name="connsiteY106" fmla="*/ 1368981 h 6253401"/>
                <a:gd name="connsiteX107" fmla="*/ 1958340 w 2339340"/>
                <a:gd name="connsiteY107" fmla="*/ 1186101 h 6253401"/>
                <a:gd name="connsiteX108" fmla="*/ 1878330 w 2339340"/>
                <a:gd name="connsiteY108" fmla="*/ 1060371 h 6253401"/>
                <a:gd name="connsiteX109" fmla="*/ 1752600 w 2339340"/>
                <a:gd name="connsiteY109" fmla="*/ 991791 h 6253401"/>
                <a:gd name="connsiteX110" fmla="*/ 1645920 w 2339340"/>
                <a:gd name="connsiteY110" fmla="*/ 972741 h 6253401"/>
                <a:gd name="connsiteX111" fmla="*/ 1546860 w 2339340"/>
                <a:gd name="connsiteY111" fmla="*/ 938451 h 6253401"/>
                <a:gd name="connsiteX112" fmla="*/ 1276350 w 2339340"/>
                <a:gd name="connsiteY112" fmla="*/ 877491 h 6253401"/>
                <a:gd name="connsiteX113" fmla="*/ 1257300 w 2339340"/>
                <a:gd name="connsiteY113" fmla="*/ 755571 h 6253401"/>
                <a:gd name="connsiteX114" fmla="*/ 1325880 w 2339340"/>
                <a:gd name="connsiteY114" fmla="*/ 610791 h 6253401"/>
                <a:gd name="connsiteX115" fmla="*/ 1363980 w 2339340"/>
                <a:gd name="connsiteY115" fmla="*/ 553641 h 6253401"/>
                <a:gd name="connsiteX116" fmla="*/ 1352550 w 2339340"/>
                <a:gd name="connsiteY116" fmla="*/ 454581 h 6253401"/>
                <a:gd name="connsiteX117" fmla="*/ 1359455 w 2339340"/>
                <a:gd name="connsiteY117" fmla="*/ 267891 h 6253401"/>
                <a:gd name="connsiteX118" fmla="*/ 1311592 w 2339340"/>
                <a:gd name="connsiteY118" fmla="*/ 99775 h 6253401"/>
                <a:gd name="connsiteX119" fmla="*/ 1188720 w 2339340"/>
                <a:gd name="connsiteY119" fmla="*/ 54531 h 6253401"/>
                <a:gd name="connsiteX120" fmla="*/ 1094184 w 2339340"/>
                <a:gd name="connsiteY120" fmla="*/ 81439 h 6253401"/>
                <a:gd name="connsiteX121" fmla="*/ 1077992 w 2339340"/>
                <a:gd name="connsiteY121" fmla="*/ 0 h 6253401"/>
                <a:gd name="connsiteX0" fmla="*/ 1077992 w 2339340"/>
                <a:gd name="connsiteY0" fmla="*/ 0 h 6253401"/>
                <a:gd name="connsiteX1" fmla="*/ 970359 w 2339340"/>
                <a:gd name="connsiteY1" fmla="*/ 77867 h 6253401"/>
                <a:gd name="connsiteX2" fmla="*/ 967740 w 2339340"/>
                <a:gd name="connsiteY2" fmla="*/ 16431 h 6253401"/>
                <a:gd name="connsiteX3" fmla="*/ 872490 w 2339340"/>
                <a:gd name="connsiteY3" fmla="*/ 138351 h 6253401"/>
                <a:gd name="connsiteX4" fmla="*/ 849630 w 2339340"/>
                <a:gd name="connsiteY4" fmla="*/ 103347 h 6253401"/>
                <a:gd name="connsiteX5" fmla="*/ 804863 w 2339340"/>
                <a:gd name="connsiteY5" fmla="*/ 232886 h 6253401"/>
                <a:gd name="connsiteX6" fmla="*/ 782955 w 2339340"/>
                <a:gd name="connsiteY6" fmla="*/ 466725 h 6253401"/>
                <a:gd name="connsiteX7" fmla="*/ 754380 w 2339340"/>
                <a:gd name="connsiteY7" fmla="*/ 481251 h 6253401"/>
                <a:gd name="connsiteX8" fmla="*/ 781050 w 2339340"/>
                <a:gd name="connsiteY8" fmla="*/ 565071 h 6253401"/>
                <a:gd name="connsiteX9" fmla="*/ 822960 w 2339340"/>
                <a:gd name="connsiteY9" fmla="*/ 641271 h 6253401"/>
                <a:gd name="connsiteX10" fmla="*/ 887730 w 2339340"/>
                <a:gd name="connsiteY10" fmla="*/ 706041 h 6253401"/>
                <a:gd name="connsiteX11" fmla="*/ 925830 w 2339340"/>
                <a:gd name="connsiteY11" fmla="*/ 786051 h 6253401"/>
                <a:gd name="connsiteX12" fmla="*/ 925830 w 2339340"/>
                <a:gd name="connsiteY12" fmla="*/ 877491 h 6253401"/>
                <a:gd name="connsiteX13" fmla="*/ 803910 w 2339340"/>
                <a:gd name="connsiteY13" fmla="*/ 938451 h 6253401"/>
                <a:gd name="connsiteX14" fmla="*/ 701040 w 2339340"/>
                <a:gd name="connsiteY14" fmla="*/ 965121 h 6253401"/>
                <a:gd name="connsiteX15" fmla="*/ 556260 w 2339340"/>
                <a:gd name="connsiteY15" fmla="*/ 968931 h 6253401"/>
                <a:gd name="connsiteX16" fmla="*/ 403860 w 2339340"/>
                <a:gd name="connsiteY16" fmla="*/ 1018461 h 6253401"/>
                <a:gd name="connsiteX17" fmla="*/ 320040 w 2339340"/>
                <a:gd name="connsiteY17" fmla="*/ 1102281 h 6253401"/>
                <a:gd name="connsiteX18" fmla="*/ 247650 w 2339340"/>
                <a:gd name="connsiteY18" fmla="*/ 1292781 h 6253401"/>
                <a:gd name="connsiteX19" fmla="*/ 163830 w 2339340"/>
                <a:gd name="connsiteY19" fmla="*/ 1586151 h 6253401"/>
                <a:gd name="connsiteX20" fmla="*/ 83820 w 2339340"/>
                <a:gd name="connsiteY20" fmla="*/ 1799511 h 6253401"/>
                <a:gd name="connsiteX21" fmla="*/ 72390 w 2339340"/>
                <a:gd name="connsiteY21" fmla="*/ 1978581 h 6253401"/>
                <a:gd name="connsiteX22" fmla="*/ 0 w 2339340"/>
                <a:gd name="connsiteY22" fmla="*/ 2161461 h 6253401"/>
                <a:gd name="connsiteX23" fmla="*/ 11430 w 2339340"/>
                <a:gd name="connsiteY23" fmla="*/ 2268141 h 6253401"/>
                <a:gd name="connsiteX24" fmla="*/ 106680 w 2339340"/>
                <a:gd name="connsiteY24" fmla="*/ 2443401 h 6253401"/>
                <a:gd name="connsiteX25" fmla="*/ 243840 w 2339340"/>
                <a:gd name="connsiteY25" fmla="*/ 2611041 h 6253401"/>
                <a:gd name="connsiteX26" fmla="*/ 422910 w 2339340"/>
                <a:gd name="connsiteY26" fmla="*/ 2786301 h 6253401"/>
                <a:gd name="connsiteX27" fmla="*/ 609600 w 2339340"/>
                <a:gd name="connsiteY27" fmla="*/ 2946321 h 6253401"/>
                <a:gd name="connsiteX28" fmla="*/ 703183 w 2339340"/>
                <a:gd name="connsiteY28" fmla="*/ 3078956 h 6253401"/>
                <a:gd name="connsiteX29" fmla="*/ 711517 w 2339340"/>
                <a:gd name="connsiteY29" fmla="*/ 2800827 h 6253401"/>
                <a:gd name="connsiteX30" fmla="*/ 647700 w 2339340"/>
                <a:gd name="connsiteY30" fmla="*/ 2748201 h 6253401"/>
                <a:gd name="connsiteX31" fmla="*/ 541020 w 2339340"/>
                <a:gd name="connsiteY31" fmla="*/ 2553891 h 6253401"/>
                <a:gd name="connsiteX32" fmla="*/ 487680 w 2339340"/>
                <a:gd name="connsiteY32" fmla="*/ 2443401 h 6253401"/>
                <a:gd name="connsiteX33" fmla="*/ 293370 w 2339340"/>
                <a:gd name="connsiteY33" fmla="*/ 2222421 h 6253401"/>
                <a:gd name="connsiteX34" fmla="*/ 426720 w 2339340"/>
                <a:gd name="connsiteY34" fmla="*/ 2005251 h 6253401"/>
                <a:gd name="connsiteX35" fmla="*/ 483870 w 2339340"/>
                <a:gd name="connsiteY35" fmla="*/ 1894761 h 6253401"/>
                <a:gd name="connsiteX36" fmla="*/ 544830 w 2339340"/>
                <a:gd name="connsiteY36" fmla="*/ 1658541 h 6253401"/>
                <a:gd name="connsiteX37" fmla="*/ 636270 w 2339340"/>
                <a:gd name="connsiteY37" fmla="*/ 1913811 h 6253401"/>
                <a:gd name="connsiteX38" fmla="*/ 678180 w 2339340"/>
                <a:gd name="connsiteY38" fmla="*/ 2218611 h 6253401"/>
                <a:gd name="connsiteX39" fmla="*/ 689610 w 2339340"/>
                <a:gd name="connsiteY39" fmla="*/ 2504361 h 6253401"/>
                <a:gd name="connsiteX40" fmla="*/ 712470 w 2339340"/>
                <a:gd name="connsiteY40" fmla="*/ 2778681 h 6253401"/>
                <a:gd name="connsiteX41" fmla="*/ 701040 w 2339340"/>
                <a:gd name="connsiteY41" fmla="*/ 3193971 h 6253401"/>
                <a:gd name="connsiteX42" fmla="*/ 643890 w 2339340"/>
                <a:gd name="connsiteY42" fmla="*/ 3799761 h 6253401"/>
                <a:gd name="connsiteX43" fmla="*/ 613410 w 2339340"/>
                <a:gd name="connsiteY43" fmla="*/ 4272201 h 6253401"/>
                <a:gd name="connsiteX44" fmla="*/ 689610 w 2339340"/>
                <a:gd name="connsiteY44" fmla="*/ 4634151 h 6253401"/>
                <a:gd name="connsiteX45" fmla="*/ 803910 w 2339340"/>
                <a:gd name="connsiteY45" fmla="*/ 5232321 h 6253401"/>
                <a:gd name="connsiteX46" fmla="*/ 883920 w 2339340"/>
                <a:gd name="connsiteY46" fmla="*/ 5674281 h 6253401"/>
                <a:gd name="connsiteX47" fmla="*/ 872490 w 2339340"/>
                <a:gd name="connsiteY47" fmla="*/ 5700951 h 6253401"/>
                <a:gd name="connsiteX48" fmla="*/ 693420 w 2339340"/>
                <a:gd name="connsiteY48" fmla="*/ 5910501 h 6253401"/>
                <a:gd name="connsiteX49" fmla="*/ 541020 w 2339340"/>
                <a:gd name="connsiteY49" fmla="*/ 6108621 h 6253401"/>
                <a:gd name="connsiteX50" fmla="*/ 510540 w 2339340"/>
                <a:gd name="connsiteY50" fmla="*/ 6173391 h 6253401"/>
                <a:gd name="connsiteX51" fmla="*/ 701040 w 2339340"/>
                <a:gd name="connsiteY51" fmla="*/ 6108621 h 6253401"/>
                <a:gd name="connsiteX52" fmla="*/ 830580 w 2339340"/>
                <a:gd name="connsiteY52" fmla="*/ 6081951 h 6253401"/>
                <a:gd name="connsiteX53" fmla="*/ 952500 w 2339340"/>
                <a:gd name="connsiteY53" fmla="*/ 5990511 h 6253401"/>
                <a:gd name="connsiteX54" fmla="*/ 963930 w 2339340"/>
                <a:gd name="connsiteY54" fmla="*/ 5887641 h 6253401"/>
                <a:gd name="connsiteX55" fmla="*/ 1108710 w 2339340"/>
                <a:gd name="connsiteY55" fmla="*/ 5834301 h 6253401"/>
                <a:gd name="connsiteX56" fmla="*/ 1108710 w 2339340"/>
                <a:gd name="connsiteY56" fmla="*/ 5807631 h 6253401"/>
                <a:gd name="connsiteX57" fmla="*/ 1032510 w 2339340"/>
                <a:gd name="connsiteY57" fmla="*/ 5651421 h 6253401"/>
                <a:gd name="connsiteX58" fmla="*/ 1043940 w 2339340"/>
                <a:gd name="connsiteY58" fmla="*/ 5297091 h 6253401"/>
                <a:gd name="connsiteX59" fmla="*/ 1074420 w 2339340"/>
                <a:gd name="connsiteY59" fmla="*/ 4904661 h 6253401"/>
                <a:gd name="connsiteX60" fmla="*/ 1002030 w 2339340"/>
                <a:gd name="connsiteY60" fmla="*/ 4439841 h 6253401"/>
                <a:gd name="connsiteX61" fmla="*/ 1066800 w 2339340"/>
                <a:gd name="connsiteY61" fmla="*/ 4146471 h 6253401"/>
                <a:gd name="connsiteX62" fmla="*/ 1116330 w 2339340"/>
                <a:gd name="connsiteY62" fmla="*/ 3792141 h 6253401"/>
                <a:gd name="connsiteX63" fmla="*/ 1165860 w 2339340"/>
                <a:gd name="connsiteY63" fmla="*/ 3392091 h 6253401"/>
                <a:gd name="connsiteX64" fmla="*/ 1238250 w 2339340"/>
                <a:gd name="connsiteY64" fmla="*/ 3898821 h 6253401"/>
                <a:gd name="connsiteX65" fmla="*/ 1280160 w 2339340"/>
                <a:gd name="connsiteY65" fmla="*/ 4382691 h 6253401"/>
                <a:gd name="connsiteX66" fmla="*/ 1310640 w 2339340"/>
                <a:gd name="connsiteY66" fmla="*/ 4550331 h 6253401"/>
                <a:gd name="connsiteX67" fmla="*/ 1272540 w 2339340"/>
                <a:gd name="connsiteY67" fmla="*/ 4855131 h 6253401"/>
                <a:gd name="connsiteX68" fmla="*/ 1242060 w 2339340"/>
                <a:gd name="connsiteY68" fmla="*/ 5076111 h 6253401"/>
                <a:gd name="connsiteX69" fmla="*/ 1276350 w 2339340"/>
                <a:gd name="connsiteY69" fmla="*/ 5304711 h 6253401"/>
                <a:gd name="connsiteX70" fmla="*/ 1333500 w 2339340"/>
                <a:gd name="connsiteY70" fmla="*/ 5510451 h 6253401"/>
                <a:gd name="connsiteX71" fmla="*/ 1314450 w 2339340"/>
                <a:gd name="connsiteY71" fmla="*/ 5632371 h 6253401"/>
                <a:gd name="connsiteX72" fmla="*/ 1264920 w 2339340"/>
                <a:gd name="connsiteY72" fmla="*/ 5811441 h 6253401"/>
                <a:gd name="connsiteX73" fmla="*/ 1264920 w 2339340"/>
                <a:gd name="connsiteY73" fmla="*/ 5918121 h 6253401"/>
                <a:gd name="connsiteX74" fmla="*/ 1424940 w 2339340"/>
                <a:gd name="connsiteY74" fmla="*/ 6253401 h 6253401"/>
                <a:gd name="connsiteX75" fmla="*/ 1565910 w 2339340"/>
                <a:gd name="connsiteY75" fmla="*/ 6081951 h 6253401"/>
                <a:gd name="connsiteX76" fmla="*/ 1604010 w 2339340"/>
                <a:gd name="connsiteY76" fmla="*/ 6028611 h 6253401"/>
                <a:gd name="connsiteX77" fmla="*/ 1524000 w 2339340"/>
                <a:gd name="connsiteY77" fmla="*/ 5860971 h 6253401"/>
                <a:gd name="connsiteX78" fmla="*/ 1466850 w 2339340"/>
                <a:gd name="connsiteY78" fmla="*/ 5735241 h 6253401"/>
                <a:gd name="connsiteX79" fmla="*/ 1440180 w 2339340"/>
                <a:gd name="connsiteY79" fmla="*/ 5655231 h 6253401"/>
                <a:gd name="connsiteX80" fmla="*/ 1546860 w 2339340"/>
                <a:gd name="connsiteY80" fmla="*/ 5095161 h 6253401"/>
                <a:gd name="connsiteX81" fmla="*/ 1600200 w 2339340"/>
                <a:gd name="connsiteY81" fmla="*/ 4523661 h 6253401"/>
                <a:gd name="connsiteX82" fmla="*/ 1684020 w 2339340"/>
                <a:gd name="connsiteY82" fmla="*/ 4043601 h 6253401"/>
                <a:gd name="connsiteX83" fmla="*/ 1703070 w 2339340"/>
                <a:gd name="connsiteY83" fmla="*/ 3704511 h 6253401"/>
                <a:gd name="connsiteX84" fmla="*/ 1673305 w 2339340"/>
                <a:gd name="connsiteY84" fmla="*/ 3099436 h 6253401"/>
                <a:gd name="connsiteX85" fmla="*/ 1630680 w 2339340"/>
                <a:gd name="connsiteY85" fmla="*/ 2885361 h 6253401"/>
                <a:gd name="connsiteX86" fmla="*/ 1607820 w 2339340"/>
                <a:gd name="connsiteY86" fmla="*/ 2767251 h 6253401"/>
                <a:gd name="connsiteX87" fmla="*/ 1584960 w 2339340"/>
                <a:gd name="connsiteY87" fmla="*/ 2439591 h 6253401"/>
                <a:gd name="connsiteX88" fmla="*/ 1584960 w 2339340"/>
                <a:gd name="connsiteY88" fmla="*/ 2089071 h 6253401"/>
                <a:gd name="connsiteX89" fmla="*/ 1619250 w 2339340"/>
                <a:gd name="connsiteY89" fmla="*/ 1788081 h 6253401"/>
                <a:gd name="connsiteX90" fmla="*/ 1691640 w 2339340"/>
                <a:gd name="connsiteY90" fmla="*/ 1517571 h 6253401"/>
                <a:gd name="connsiteX91" fmla="*/ 1954530 w 2339340"/>
                <a:gd name="connsiteY91" fmla="*/ 1940481 h 6253401"/>
                <a:gd name="connsiteX92" fmla="*/ 2045970 w 2339340"/>
                <a:gd name="connsiteY92" fmla="*/ 2062401 h 6253401"/>
                <a:gd name="connsiteX93" fmla="*/ 1840230 w 2339340"/>
                <a:gd name="connsiteY93" fmla="*/ 2374821 h 6253401"/>
                <a:gd name="connsiteX94" fmla="*/ 1729740 w 2339340"/>
                <a:gd name="connsiteY94" fmla="*/ 2561511 h 6253401"/>
                <a:gd name="connsiteX95" fmla="*/ 1672590 w 2339340"/>
                <a:gd name="connsiteY95" fmla="*/ 2691051 h 6253401"/>
                <a:gd name="connsiteX96" fmla="*/ 1606391 w 2339340"/>
                <a:gd name="connsiteY96" fmla="*/ 2762727 h 6253401"/>
                <a:gd name="connsiteX97" fmla="*/ 1658302 w 2339340"/>
                <a:gd name="connsiteY97" fmla="*/ 3027046 h 6253401"/>
                <a:gd name="connsiteX98" fmla="*/ 1729740 w 2339340"/>
                <a:gd name="connsiteY98" fmla="*/ 2908221 h 6253401"/>
                <a:gd name="connsiteX99" fmla="*/ 1927860 w 2339340"/>
                <a:gd name="connsiteY99" fmla="*/ 2706291 h 6253401"/>
                <a:gd name="connsiteX100" fmla="*/ 2065020 w 2339340"/>
                <a:gd name="connsiteY100" fmla="*/ 2565321 h 6253401"/>
                <a:gd name="connsiteX101" fmla="*/ 2202180 w 2339340"/>
                <a:gd name="connsiteY101" fmla="*/ 2355771 h 6253401"/>
                <a:gd name="connsiteX102" fmla="*/ 2339340 w 2339340"/>
                <a:gd name="connsiteY102" fmla="*/ 2066211 h 6253401"/>
                <a:gd name="connsiteX103" fmla="*/ 2293620 w 2339340"/>
                <a:gd name="connsiteY103" fmla="*/ 1974771 h 6253401"/>
                <a:gd name="connsiteX104" fmla="*/ 2232660 w 2339340"/>
                <a:gd name="connsiteY104" fmla="*/ 1769031 h 6253401"/>
                <a:gd name="connsiteX105" fmla="*/ 2175510 w 2339340"/>
                <a:gd name="connsiteY105" fmla="*/ 1582341 h 6253401"/>
                <a:gd name="connsiteX106" fmla="*/ 2065020 w 2339340"/>
                <a:gd name="connsiteY106" fmla="*/ 1368981 h 6253401"/>
                <a:gd name="connsiteX107" fmla="*/ 1958340 w 2339340"/>
                <a:gd name="connsiteY107" fmla="*/ 1186101 h 6253401"/>
                <a:gd name="connsiteX108" fmla="*/ 1878330 w 2339340"/>
                <a:gd name="connsiteY108" fmla="*/ 1060371 h 6253401"/>
                <a:gd name="connsiteX109" fmla="*/ 1752600 w 2339340"/>
                <a:gd name="connsiteY109" fmla="*/ 991791 h 6253401"/>
                <a:gd name="connsiteX110" fmla="*/ 1645920 w 2339340"/>
                <a:gd name="connsiteY110" fmla="*/ 972741 h 6253401"/>
                <a:gd name="connsiteX111" fmla="*/ 1546860 w 2339340"/>
                <a:gd name="connsiteY111" fmla="*/ 938451 h 6253401"/>
                <a:gd name="connsiteX112" fmla="*/ 1276350 w 2339340"/>
                <a:gd name="connsiteY112" fmla="*/ 877491 h 6253401"/>
                <a:gd name="connsiteX113" fmla="*/ 1257300 w 2339340"/>
                <a:gd name="connsiteY113" fmla="*/ 755571 h 6253401"/>
                <a:gd name="connsiteX114" fmla="*/ 1325880 w 2339340"/>
                <a:gd name="connsiteY114" fmla="*/ 610791 h 6253401"/>
                <a:gd name="connsiteX115" fmla="*/ 1363980 w 2339340"/>
                <a:gd name="connsiteY115" fmla="*/ 553641 h 6253401"/>
                <a:gd name="connsiteX116" fmla="*/ 1352550 w 2339340"/>
                <a:gd name="connsiteY116" fmla="*/ 454581 h 6253401"/>
                <a:gd name="connsiteX117" fmla="*/ 1359455 w 2339340"/>
                <a:gd name="connsiteY117" fmla="*/ 267891 h 6253401"/>
                <a:gd name="connsiteX118" fmla="*/ 1311592 w 2339340"/>
                <a:gd name="connsiteY118" fmla="*/ 99775 h 6253401"/>
                <a:gd name="connsiteX119" fmla="*/ 1188720 w 2339340"/>
                <a:gd name="connsiteY119" fmla="*/ 54531 h 6253401"/>
                <a:gd name="connsiteX120" fmla="*/ 1021556 w 2339340"/>
                <a:gd name="connsiteY120" fmla="*/ 130255 h 6253401"/>
                <a:gd name="connsiteX121" fmla="*/ 1077992 w 2339340"/>
                <a:gd name="connsiteY121" fmla="*/ 0 h 6253401"/>
                <a:gd name="connsiteX0" fmla="*/ 1077992 w 2339340"/>
                <a:gd name="connsiteY0" fmla="*/ 0 h 6253401"/>
                <a:gd name="connsiteX1" fmla="*/ 970359 w 2339340"/>
                <a:gd name="connsiteY1" fmla="*/ 77867 h 6253401"/>
                <a:gd name="connsiteX2" fmla="*/ 967740 w 2339340"/>
                <a:gd name="connsiteY2" fmla="*/ 16431 h 6253401"/>
                <a:gd name="connsiteX3" fmla="*/ 872490 w 2339340"/>
                <a:gd name="connsiteY3" fmla="*/ 138351 h 6253401"/>
                <a:gd name="connsiteX4" fmla="*/ 849630 w 2339340"/>
                <a:gd name="connsiteY4" fmla="*/ 103347 h 6253401"/>
                <a:gd name="connsiteX5" fmla="*/ 804863 w 2339340"/>
                <a:gd name="connsiteY5" fmla="*/ 232886 h 6253401"/>
                <a:gd name="connsiteX6" fmla="*/ 782955 w 2339340"/>
                <a:gd name="connsiteY6" fmla="*/ 466725 h 6253401"/>
                <a:gd name="connsiteX7" fmla="*/ 754380 w 2339340"/>
                <a:gd name="connsiteY7" fmla="*/ 481251 h 6253401"/>
                <a:gd name="connsiteX8" fmla="*/ 781050 w 2339340"/>
                <a:gd name="connsiteY8" fmla="*/ 565071 h 6253401"/>
                <a:gd name="connsiteX9" fmla="*/ 822960 w 2339340"/>
                <a:gd name="connsiteY9" fmla="*/ 641271 h 6253401"/>
                <a:gd name="connsiteX10" fmla="*/ 887730 w 2339340"/>
                <a:gd name="connsiteY10" fmla="*/ 706041 h 6253401"/>
                <a:gd name="connsiteX11" fmla="*/ 925830 w 2339340"/>
                <a:gd name="connsiteY11" fmla="*/ 786051 h 6253401"/>
                <a:gd name="connsiteX12" fmla="*/ 925830 w 2339340"/>
                <a:gd name="connsiteY12" fmla="*/ 877491 h 6253401"/>
                <a:gd name="connsiteX13" fmla="*/ 803910 w 2339340"/>
                <a:gd name="connsiteY13" fmla="*/ 938451 h 6253401"/>
                <a:gd name="connsiteX14" fmla="*/ 701040 w 2339340"/>
                <a:gd name="connsiteY14" fmla="*/ 965121 h 6253401"/>
                <a:gd name="connsiteX15" fmla="*/ 556260 w 2339340"/>
                <a:gd name="connsiteY15" fmla="*/ 968931 h 6253401"/>
                <a:gd name="connsiteX16" fmla="*/ 403860 w 2339340"/>
                <a:gd name="connsiteY16" fmla="*/ 1018461 h 6253401"/>
                <a:gd name="connsiteX17" fmla="*/ 320040 w 2339340"/>
                <a:gd name="connsiteY17" fmla="*/ 1102281 h 6253401"/>
                <a:gd name="connsiteX18" fmla="*/ 247650 w 2339340"/>
                <a:gd name="connsiteY18" fmla="*/ 1292781 h 6253401"/>
                <a:gd name="connsiteX19" fmla="*/ 163830 w 2339340"/>
                <a:gd name="connsiteY19" fmla="*/ 1586151 h 6253401"/>
                <a:gd name="connsiteX20" fmla="*/ 83820 w 2339340"/>
                <a:gd name="connsiteY20" fmla="*/ 1799511 h 6253401"/>
                <a:gd name="connsiteX21" fmla="*/ 72390 w 2339340"/>
                <a:gd name="connsiteY21" fmla="*/ 1978581 h 6253401"/>
                <a:gd name="connsiteX22" fmla="*/ 0 w 2339340"/>
                <a:gd name="connsiteY22" fmla="*/ 2161461 h 6253401"/>
                <a:gd name="connsiteX23" fmla="*/ 11430 w 2339340"/>
                <a:gd name="connsiteY23" fmla="*/ 2268141 h 6253401"/>
                <a:gd name="connsiteX24" fmla="*/ 106680 w 2339340"/>
                <a:gd name="connsiteY24" fmla="*/ 2443401 h 6253401"/>
                <a:gd name="connsiteX25" fmla="*/ 243840 w 2339340"/>
                <a:gd name="connsiteY25" fmla="*/ 2611041 h 6253401"/>
                <a:gd name="connsiteX26" fmla="*/ 422910 w 2339340"/>
                <a:gd name="connsiteY26" fmla="*/ 2786301 h 6253401"/>
                <a:gd name="connsiteX27" fmla="*/ 609600 w 2339340"/>
                <a:gd name="connsiteY27" fmla="*/ 2946321 h 6253401"/>
                <a:gd name="connsiteX28" fmla="*/ 703183 w 2339340"/>
                <a:gd name="connsiteY28" fmla="*/ 3078956 h 6253401"/>
                <a:gd name="connsiteX29" fmla="*/ 711517 w 2339340"/>
                <a:gd name="connsiteY29" fmla="*/ 2800827 h 6253401"/>
                <a:gd name="connsiteX30" fmla="*/ 647700 w 2339340"/>
                <a:gd name="connsiteY30" fmla="*/ 2748201 h 6253401"/>
                <a:gd name="connsiteX31" fmla="*/ 541020 w 2339340"/>
                <a:gd name="connsiteY31" fmla="*/ 2553891 h 6253401"/>
                <a:gd name="connsiteX32" fmla="*/ 487680 w 2339340"/>
                <a:gd name="connsiteY32" fmla="*/ 2443401 h 6253401"/>
                <a:gd name="connsiteX33" fmla="*/ 293370 w 2339340"/>
                <a:gd name="connsiteY33" fmla="*/ 2222421 h 6253401"/>
                <a:gd name="connsiteX34" fmla="*/ 426720 w 2339340"/>
                <a:gd name="connsiteY34" fmla="*/ 2005251 h 6253401"/>
                <a:gd name="connsiteX35" fmla="*/ 483870 w 2339340"/>
                <a:gd name="connsiteY35" fmla="*/ 1894761 h 6253401"/>
                <a:gd name="connsiteX36" fmla="*/ 544830 w 2339340"/>
                <a:gd name="connsiteY36" fmla="*/ 1658541 h 6253401"/>
                <a:gd name="connsiteX37" fmla="*/ 636270 w 2339340"/>
                <a:gd name="connsiteY37" fmla="*/ 1913811 h 6253401"/>
                <a:gd name="connsiteX38" fmla="*/ 678180 w 2339340"/>
                <a:gd name="connsiteY38" fmla="*/ 2218611 h 6253401"/>
                <a:gd name="connsiteX39" fmla="*/ 689610 w 2339340"/>
                <a:gd name="connsiteY39" fmla="*/ 2504361 h 6253401"/>
                <a:gd name="connsiteX40" fmla="*/ 712470 w 2339340"/>
                <a:gd name="connsiteY40" fmla="*/ 2778681 h 6253401"/>
                <a:gd name="connsiteX41" fmla="*/ 701040 w 2339340"/>
                <a:gd name="connsiteY41" fmla="*/ 3193971 h 6253401"/>
                <a:gd name="connsiteX42" fmla="*/ 643890 w 2339340"/>
                <a:gd name="connsiteY42" fmla="*/ 3799761 h 6253401"/>
                <a:gd name="connsiteX43" fmla="*/ 613410 w 2339340"/>
                <a:gd name="connsiteY43" fmla="*/ 4272201 h 6253401"/>
                <a:gd name="connsiteX44" fmla="*/ 689610 w 2339340"/>
                <a:gd name="connsiteY44" fmla="*/ 4634151 h 6253401"/>
                <a:gd name="connsiteX45" fmla="*/ 803910 w 2339340"/>
                <a:gd name="connsiteY45" fmla="*/ 5232321 h 6253401"/>
                <a:gd name="connsiteX46" fmla="*/ 883920 w 2339340"/>
                <a:gd name="connsiteY46" fmla="*/ 5674281 h 6253401"/>
                <a:gd name="connsiteX47" fmla="*/ 872490 w 2339340"/>
                <a:gd name="connsiteY47" fmla="*/ 5700951 h 6253401"/>
                <a:gd name="connsiteX48" fmla="*/ 693420 w 2339340"/>
                <a:gd name="connsiteY48" fmla="*/ 5910501 h 6253401"/>
                <a:gd name="connsiteX49" fmla="*/ 541020 w 2339340"/>
                <a:gd name="connsiteY49" fmla="*/ 6108621 h 6253401"/>
                <a:gd name="connsiteX50" fmla="*/ 510540 w 2339340"/>
                <a:gd name="connsiteY50" fmla="*/ 6173391 h 6253401"/>
                <a:gd name="connsiteX51" fmla="*/ 701040 w 2339340"/>
                <a:gd name="connsiteY51" fmla="*/ 6108621 h 6253401"/>
                <a:gd name="connsiteX52" fmla="*/ 830580 w 2339340"/>
                <a:gd name="connsiteY52" fmla="*/ 6081951 h 6253401"/>
                <a:gd name="connsiteX53" fmla="*/ 952500 w 2339340"/>
                <a:gd name="connsiteY53" fmla="*/ 5990511 h 6253401"/>
                <a:gd name="connsiteX54" fmla="*/ 963930 w 2339340"/>
                <a:gd name="connsiteY54" fmla="*/ 5887641 h 6253401"/>
                <a:gd name="connsiteX55" fmla="*/ 1108710 w 2339340"/>
                <a:gd name="connsiteY55" fmla="*/ 5834301 h 6253401"/>
                <a:gd name="connsiteX56" fmla="*/ 1108710 w 2339340"/>
                <a:gd name="connsiteY56" fmla="*/ 5807631 h 6253401"/>
                <a:gd name="connsiteX57" fmla="*/ 1032510 w 2339340"/>
                <a:gd name="connsiteY57" fmla="*/ 5651421 h 6253401"/>
                <a:gd name="connsiteX58" fmla="*/ 1043940 w 2339340"/>
                <a:gd name="connsiteY58" fmla="*/ 5297091 h 6253401"/>
                <a:gd name="connsiteX59" fmla="*/ 1074420 w 2339340"/>
                <a:gd name="connsiteY59" fmla="*/ 4904661 h 6253401"/>
                <a:gd name="connsiteX60" fmla="*/ 1002030 w 2339340"/>
                <a:gd name="connsiteY60" fmla="*/ 4439841 h 6253401"/>
                <a:gd name="connsiteX61" fmla="*/ 1066800 w 2339340"/>
                <a:gd name="connsiteY61" fmla="*/ 4146471 h 6253401"/>
                <a:gd name="connsiteX62" fmla="*/ 1116330 w 2339340"/>
                <a:gd name="connsiteY62" fmla="*/ 3792141 h 6253401"/>
                <a:gd name="connsiteX63" fmla="*/ 1165860 w 2339340"/>
                <a:gd name="connsiteY63" fmla="*/ 3392091 h 6253401"/>
                <a:gd name="connsiteX64" fmla="*/ 1238250 w 2339340"/>
                <a:gd name="connsiteY64" fmla="*/ 3898821 h 6253401"/>
                <a:gd name="connsiteX65" fmla="*/ 1280160 w 2339340"/>
                <a:gd name="connsiteY65" fmla="*/ 4382691 h 6253401"/>
                <a:gd name="connsiteX66" fmla="*/ 1310640 w 2339340"/>
                <a:gd name="connsiteY66" fmla="*/ 4550331 h 6253401"/>
                <a:gd name="connsiteX67" fmla="*/ 1272540 w 2339340"/>
                <a:gd name="connsiteY67" fmla="*/ 4855131 h 6253401"/>
                <a:gd name="connsiteX68" fmla="*/ 1242060 w 2339340"/>
                <a:gd name="connsiteY68" fmla="*/ 5076111 h 6253401"/>
                <a:gd name="connsiteX69" fmla="*/ 1276350 w 2339340"/>
                <a:gd name="connsiteY69" fmla="*/ 5304711 h 6253401"/>
                <a:gd name="connsiteX70" fmla="*/ 1333500 w 2339340"/>
                <a:gd name="connsiteY70" fmla="*/ 5510451 h 6253401"/>
                <a:gd name="connsiteX71" fmla="*/ 1314450 w 2339340"/>
                <a:gd name="connsiteY71" fmla="*/ 5632371 h 6253401"/>
                <a:gd name="connsiteX72" fmla="*/ 1264920 w 2339340"/>
                <a:gd name="connsiteY72" fmla="*/ 5811441 h 6253401"/>
                <a:gd name="connsiteX73" fmla="*/ 1264920 w 2339340"/>
                <a:gd name="connsiteY73" fmla="*/ 5918121 h 6253401"/>
                <a:gd name="connsiteX74" fmla="*/ 1424940 w 2339340"/>
                <a:gd name="connsiteY74" fmla="*/ 6253401 h 6253401"/>
                <a:gd name="connsiteX75" fmla="*/ 1565910 w 2339340"/>
                <a:gd name="connsiteY75" fmla="*/ 6081951 h 6253401"/>
                <a:gd name="connsiteX76" fmla="*/ 1604010 w 2339340"/>
                <a:gd name="connsiteY76" fmla="*/ 6028611 h 6253401"/>
                <a:gd name="connsiteX77" fmla="*/ 1524000 w 2339340"/>
                <a:gd name="connsiteY77" fmla="*/ 5860971 h 6253401"/>
                <a:gd name="connsiteX78" fmla="*/ 1466850 w 2339340"/>
                <a:gd name="connsiteY78" fmla="*/ 5735241 h 6253401"/>
                <a:gd name="connsiteX79" fmla="*/ 1440180 w 2339340"/>
                <a:gd name="connsiteY79" fmla="*/ 5655231 h 6253401"/>
                <a:gd name="connsiteX80" fmla="*/ 1546860 w 2339340"/>
                <a:gd name="connsiteY80" fmla="*/ 5095161 h 6253401"/>
                <a:gd name="connsiteX81" fmla="*/ 1600200 w 2339340"/>
                <a:gd name="connsiteY81" fmla="*/ 4523661 h 6253401"/>
                <a:gd name="connsiteX82" fmla="*/ 1684020 w 2339340"/>
                <a:gd name="connsiteY82" fmla="*/ 4043601 h 6253401"/>
                <a:gd name="connsiteX83" fmla="*/ 1703070 w 2339340"/>
                <a:gd name="connsiteY83" fmla="*/ 3704511 h 6253401"/>
                <a:gd name="connsiteX84" fmla="*/ 1673305 w 2339340"/>
                <a:gd name="connsiteY84" fmla="*/ 3099436 h 6253401"/>
                <a:gd name="connsiteX85" fmla="*/ 1630680 w 2339340"/>
                <a:gd name="connsiteY85" fmla="*/ 2885361 h 6253401"/>
                <a:gd name="connsiteX86" fmla="*/ 1607820 w 2339340"/>
                <a:gd name="connsiteY86" fmla="*/ 2767251 h 6253401"/>
                <a:gd name="connsiteX87" fmla="*/ 1584960 w 2339340"/>
                <a:gd name="connsiteY87" fmla="*/ 2439591 h 6253401"/>
                <a:gd name="connsiteX88" fmla="*/ 1584960 w 2339340"/>
                <a:gd name="connsiteY88" fmla="*/ 2089071 h 6253401"/>
                <a:gd name="connsiteX89" fmla="*/ 1619250 w 2339340"/>
                <a:gd name="connsiteY89" fmla="*/ 1788081 h 6253401"/>
                <a:gd name="connsiteX90" fmla="*/ 1691640 w 2339340"/>
                <a:gd name="connsiteY90" fmla="*/ 1517571 h 6253401"/>
                <a:gd name="connsiteX91" fmla="*/ 1954530 w 2339340"/>
                <a:gd name="connsiteY91" fmla="*/ 1940481 h 6253401"/>
                <a:gd name="connsiteX92" fmla="*/ 2045970 w 2339340"/>
                <a:gd name="connsiteY92" fmla="*/ 2062401 h 6253401"/>
                <a:gd name="connsiteX93" fmla="*/ 1840230 w 2339340"/>
                <a:gd name="connsiteY93" fmla="*/ 2374821 h 6253401"/>
                <a:gd name="connsiteX94" fmla="*/ 1729740 w 2339340"/>
                <a:gd name="connsiteY94" fmla="*/ 2561511 h 6253401"/>
                <a:gd name="connsiteX95" fmla="*/ 1672590 w 2339340"/>
                <a:gd name="connsiteY95" fmla="*/ 2691051 h 6253401"/>
                <a:gd name="connsiteX96" fmla="*/ 1606391 w 2339340"/>
                <a:gd name="connsiteY96" fmla="*/ 2762727 h 6253401"/>
                <a:gd name="connsiteX97" fmla="*/ 1658302 w 2339340"/>
                <a:gd name="connsiteY97" fmla="*/ 3027046 h 6253401"/>
                <a:gd name="connsiteX98" fmla="*/ 1729740 w 2339340"/>
                <a:gd name="connsiteY98" fmla="*/ 2908221 h 6253401"/>
                <a:gd name="connsiteX99" fmla="*/ 1927860 w 2339340"/>
                <a:gd name="connsiteY99" fmla="*/ 2706291 h 6253401"/>
                <a:gd name="connsiteX100" fmla="*/ 2065020 w 2339340"/>
                <a:gd name="connsiteY100" fmla="*/ 2565321 h 6253401"/>
                <a:gd name="connsiteX101" fmla="*/ 2202180 w 2339340"/>
                <a:gd name="connsiteY101" fmla="*/ 2355771 h 6253401"/>
                <a:gd name="connsiteX102" fmla="*/ 2339340 w 2339340"/>
                <a:gd name="connsiteY102" fmla="*/ 2066211 h 6253401"/>
                <a:gd name="connsiteX103" fmla="*/ 2293620 w 2339340"/>
                <a:gd name="connsiteY103" fmla="*/ 1974771 h 6253401"/>
                <a:gd name="connsiteX104" fmla="*/ 2232660 w 2339340"/>
                <a:gd name="connsiteY104" fmla="*/ 1769031 h 6253401"/>
                <a:gd name="connsiteX105" fmla="*/ 2175510 w 2339340"/>
                <a:gd name="connsiteY105" fmla="*/ 1582341 h 6253401"/>
                <a:gd name="connsiteX106" fmla="*/ 2065020 w 2339340"/>
                <a:gd name="connsiteY106" fmla="*/ 1368981 h 6253401"/>
                <a:gd name="connsiteX107" fmla="*/ 1958340 w 2339340"/>
                <a:gd name="connsiteY107" fmla="*/ 1186101 h 6253401"/>
                <a:gd name="connsiteX108" fmla="*/ 1878330 w 2339340"/>
                <a:gd name="connsiteY108" fmla="*/ 1060371 h 6253401"/>
                <a:gd name="connsiteX109" fmla="*/ 1752600 w 2339340"/>
                <a:gd name="connsiteY109" fmla="*/ 991791 h 6253401"/>
                <a:gd name="connsiteX110" fmla="*/ 1645920 w 2339340"/>
                <a:gd name="connsiteY110" fmla="*/ 972741 h 6253401"/>
                <a:gd name="connsiteX111" fmla="*/ 1546860 w 2339340"/>
                <a:gd name="connsiteY111" fmla="*/ 938451 h 6253401"/>
                <a:gd name="connsiteX112" fmla="*/ 1276350 w 2339340"/>
                <a:gd name="connsiteY112" fmla="*/ 877491 h 6253401"/>
                <a:gd name="connsiteX113" fmla="*/ 1257300 w 2339340"/>
                <a:gd name="connsiteY113" fmla="*/ 755571 h 6253401"/>
                <a:gd name="connsiteX114" fmla="*/ 1325880 w 2339340"/>
                <a:gd name="connsiteY114" fmla="*/ 610791 h 6253401"/>
                <a:gd name="connsiteX115" fmla="*/ 1363980 w 2339340"/>
                <a:gd name="connsiteY115" fmla="*/ 553641 h 6253401"/>
                <a:gd name="connsiteX116" fmla="*/ 1352550 w 2339340"/>
                <a:gd name="connsiteY116" fmla="*/ 454581 h 6253401"/>
                <a:gd name="connsiteX117" fmla="*/ 1359455 w 2339340"/>
                <a:gd name="connsiteY117" fmla="*/ 267891 h 6253401"/>
                <a:gd name="connsiteX118" fmla="*/ 1311592 w 2339340"/>
                <a:gd name="connsiteY118" fmla="*/ 99775 h 6253401"/>
                <a:gd name="connsiteX119" fmla="*/ 1188720 w 2339340"/>
                <a:gd name="connsiteY119" fmla="*/ 54531 h 6253401"/>
                <a:gd name="connsiteX120" fmla="*/ 1072753 w 2339340"/>
                <a:gd name="connsiteY120" fmla="*/ 58817 h 6253401"/>
                <a:gd name="connsiteX121" fmla="*/ 1077992 w 2339340"/>
                <a:gd name="connsiteY121" fmla="*/ 0 h 6253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</a:cxnLst>
              <a:rect l="l" t="t" r="r" b="b"/>
              <a:pathLst>
                <a:path w="2339340" h="6253401">
                  <a:moveTo>
                    <a:pt x="1077992" y="0"/>
                  </a:moveTo>
                  <a:lnTo>
                    <a:pt x="970359" y="77867"/>
                  </a:lnTo>
                  <a:lnTo>
                    <a:pt x="967740" y="16431"/>
                  </a:lnTo>
                  <a:lnTo>
                    <a:pt x="872490" y="138351"/>
                  </a:lnTo>
                  <a:lnTo>
                    <a:pt x="849630" y="103347"/>
                  </a:lnTo>
                  <a:lnTo>
                    <a:pt x="804863" y="232886"/>
                  </a:lnTo>
                  <a:lnTo>
                    <a:pt x="782955" y="466725"/>
                  </a:lnTo>
                  <a:lnTo>
                    <a:pt x="754380" y="481251"/>
                  </a:lnTo>
                  <a:lnTo>
                    <a:pt x="781050" y="565071"/>
                  </a:lnTo>
                  <a:lnTo>
                    <a:pt x="822960" y="641271"/>
                  </a:lnTo>
                  <a:lnTo>
                    <a:pt x="887730" y="706041"/>
                  </a:lnTo>
                  <a:lnTo>
                    <a:pt x="925830" y="786051"/>
                  </a:lnTo>
                  <a:lnTo>
                    <a:pt x="925830" y="877491"/>
                  </a:lnTo>
                  <a:lnTo>
                    <a:pt x="803910" y="938451"/>
                  </a:lnTo>
                  <a:lnTo>
                    <a:pt x="701040" y="965121"/>
                  </a:lnTo>
                  <a:lnTo>
                    <a:pt x="556260" y="968931"/>
                  </a:lnTo>
                  <a:lnTo>
                    <a:pt x="403860" y="1018461"/>
                  </a:lnTo>
                  <a:lnTo>
                    <a:pt x="320040" y="1102281"/>
                  </a:lnTo>
                  <a:lnTo>
                    <a:pt x="247650" y="1292781"/>
                  </a:lnTo>
                  <a:lnTo>
                    <a:pt x="163830" y="1586151"/>
                  </a:lnTo>
                  <a:lnTo>
                    <a:pt x="83820" y="1799511"/>
                  </a:lnTo>
                  <a:lnTo>
                    <a:pt x="72390" y="1978581"/>
                  </a:lnTo>
                  <a:lnTo>
                    <a:pt x="0" y="2161461"/>
                  </a:lnTo>
                  <a:lnTo>
                    <a:pt x="11430" y="2268141"/>
                  </a:lnTo>
                  <a:lnTo>
                    <a:pt x="106680" y="2443401"/>
                  </a:lnTo>
                  <a:lnTo>
                    <a:pt x="243840" y="2611041"/>
                  </a:lnTo>
                  <a:lnTo>
                    <a:pt x="422910" y="2786301"/>
                  </a:lnTo>
                  <a:lnTo>
                    <a:pt x="609600" y="2946321"/>
                  </a:lnTo>
                  <a:lnTo>
                    <a:pt x="703183" y="3078956"/>
                  </a:lnTo>
                  <a:lnTo>
                    <a:pt x="711517" y="2800827"/>
                  </a:lnTo>
                  <a:lnTo>
                    <a:pt x="647700" y="2748201"/>
                  </a:lnTo>
                  <a:lnTo>
                    <a:pt x="541020" y="2553891"/>
                  </a:lnTo>
                  <a:lnTo>
                    <a:pt x="487680" y="2443401"/>
                  </a:lnTo>
                  <a:lnTo>
                    <a:pt x="293370" y="2222421"/>
                  </a:lnTo>
                  <a:lnTo>
                    <a:pt x="426720" y="2005251"/>
                  </a:lnTo>
                  <a:lnTo>
                    <a:pt x="483870" y="1894761"/>
                  </a:lnTo>
                  <a:lnTo>
                    <a:pt x="544830" y="1658541"/>
                  </a:lnTo>
                  <a:lnTo>
                    <a:pt x="636270" y="1913811"/>
                  </a:lnTo>
                  <a:lnTo>
                    <a:pt x="678180" y="2218611"/>
                  </a:lnTo>
                  <a:lnTo>
                    <a:pt x="689610" y="2504361"/>
                  </a:lnTo>
                  <a:lnTo>
                    <a:pt x="712470" y="2778681"/>
                  </a:lnTo>
                  <a:lnTo>
                    <a:pt x="701040" y="3193971"/>
                  </a:lnTo>
                  <a:lnTo>
                    <a:pt x="643890" y="3799761"/>
                  </a:lnTo>
                  <a:lnTo>
                    <a:pt x="613410" y="4272201"/>
                  </a:lnTo>
                  <a:lnTo>
                    <a:pt x="689610" y="4634151"/>
                  </a:lnTo>
                  <a:lnTo>
                    <a:pt x="803910" y="5232321"/>
                  </a:lnTo>
                  <a:lnTo>
                    <a:pt x="883920" y="5674281"/>
                  </a:lnTo>
                  <a:lnTo>
                    <a:pt x="872490" y="5700951"/>
                  </a:lnTo>
                  <a:lnTo>
                    <a:pt x="693420" y="5910501"/>
                  </a:lnTo>
                  <a:lnTo>
                    <a:pt x="541020" y="6108621"/>
                  </a:lnTo>
                  <a:lnTo>
                    <a:pt x="510540" y="6173391"/>
                  </a:lnTo>
                  <a:lnTo>
                    <a:pt x="701040" y="6108621"/>
                  </a:lnTo>
                  <a:lnTo>
                    <a:pt x="830580" y="6081951"/>
                  </a:lnTo>
                  <a:lnTo>
                    <a:pt x="952500" y="5990511"/>
                  </a:lnTo>
                  <a:lnTo>
                    <a:pt x="963930" y="5887641"/>
                  </a:lnTo>
                  <a:lnTo>
                    <a:pt x="1108710" y="5834301"/>
                  </a:lnTo>
                  <a:lnTo>
                    <a:pt x="1108710" y="5807631"/>
                  </a:lnTo>
                  <a:lnTo>
                    <a:pt x="1032510" y="5651421"/>
                  </a:lnTo>
                  <a:lnTo>
                    <a:pt x="1043940" y="5297091"/>
                  </a:lnTo>
                  <a:lnTo>
                    <a:pt x="1074420" y="4904661"/>
                  </a:lnTo>
                  <a:lnTo>
                    <a:pt x="1002030" y="4439841"/>
                  </a:lnTo>
                  <a:lnTo>
                    <a:pt x="1066800" y="4146471"/>
                  </a:lnTo>
                  <a:lnTo>
                    <a:pt x="1116330" y="3792141"/>
                  </a:lnTo>
                  <a:lnTo>
                    <a:pt x="1165860" y="3392091"/>
                  </a:lnTo>
                  <a:lnTo>
                    <a:pt x="1238250" y="3898821"/>
                  </a:lnTo>
                  <a:lnTo>
                    <a:pt x="1280160" y="4382691"/>
                  </a:lnTo>
                  <a:lnTo>
                    <a:pt x="1310640" y="4550331"/>
                  </a:lnTo>
                  <a:lnTo>
                    <a:pt x="1272540" y="4855131"/>
                  </a:lnTo>
                  <a:lnTo>
                    <a:pt x="1242060" y="5076111"/>
                  </a:lnTo>
                  <a:lnTo>
                    <a:pt x="1276350" y="5304711"/>
                  </a:lnTo>
                  <a:lnTo>
                    <a:pt x="1333500" y="5510451"/>
                  </a:lnTo>
                  <a:lnTo>
                    <a:pt x="1314450" y="5632371"/>
                  </a:lnTo>
                  <a:lnTo>
                    <a:pt x="1264920" y="5811441"/>
                  </a:lnTo>
                  <a:lnTo>
                    <a:pt x="1264920" y="5918121"/>
                  </a:lnTo>
                  <a:lnTo>
                    <a:pt x="1424940" y="6253401"/>
                  </a:lnTo>
                  <a:lnTo>
                    <a:pt x="1565910" y="6081951"/>
                  </a:lnTo>
                  <a:lnTo>
                    <a:pt x="1604010" y="6028611"/>
                  </a:lnTo>
                  <a:lnTo>
                    <a:pt x="1524000" y="5860971"/>
                  </a:lnTo>
                  <a:lnTo>
                    <a:pt x="1466850" y="5735241"/>
                  </a:lnTo>
                  <a:lnTo>
                    <a:pt x="1440180" y="5655231"/>
                  </a:lnTo>
                  <a:lnTo>
                    <a:pt x="1546860" y="5095161"/>
                  </a:lnTo>
                  <a:lnTo>
                    <a:pt x="1600200" y="4523661"/>
                  </a:lnTo>
                  <a:lnTo>
                    <a:pt x="1684020" y="4043601"/>
                  </a:lnTo>
                  <a:lnTo>
                    <a:pt x="1703070" y="3704511"/>
                  </a:lnTo>
                  <a:lnTo>
                    <a:pt x="1673305" y="3099436"/>
                  </a:lnTo>
                  <a:lnTo>
                    <a:pt x="1630680" y="2885361"/>
                  </a:lnTo>
                  <a:lnTo>
                    <a:pt x="1607820" y="2767251"/>
                  </a:lnTo>
                  <a:lnTo>
                    <a:pt x="1584960" y="2439591"/>
                  </a:lnTo>
                  <a:lnTo>
                    <a:pt x="1584960" y="2089071"/>
                  </a:lnTo>
                  <a:lnTo>
                    <a:pt x="1619250" y="1788081"/>
                  </a:lnTo>
                  <a:lnTo>
                    <a:pt x="1691640" y="1517571"/>
                  </a:lnTo>
                  <a:lnTo>
                    <a:pt x="1954530" y="1940481"/>
                  </a:lnTo>
                  <a:lnTo>
                    <a:pt x="2045970" y="2062401"/>
                  </a:lnTo>
                  <a:lnTo>
                    <a:pt x="1840230" y="2374821"/>
                  </a:lnTo>
                  <a:lnTo>
                    <a:pt x="1729740" y="2561511"/>
                  </a:lnTo>
                  <a:lnTo>
                    <a:pt x="1672590" y="2691051"/>
                  </a:lnTo>
                  <a:lnTo>
                    <a:pt x="1606391" y="2762727"/>
                  </a:lnTo>
                  <a:lnTo>
                    <a:pt x="1658302" y="3027046"/>
                  </a:lnTo>
                  <a:lnTo>
                    <a:pt x="1729740" y="2908221"/>
                  </a:lnTo>
                  <a:lnTo>
                    <a:pt x="1927860" y="2706291"/>
                  </a:lnTo>
                  <a:lnTo>
                    <a:pt x="2065020" y="2565321"/>
                  </a:lnTo>
                  <a:lnTo>
                    <a:pt x="2202180" y="2355771"/>
                  </a:lnTo>
                  <a:lnTo>
                    <a:pt x="2339340" y="2066211"/>
                  </a:lnTo>
                  <a:lnTo>
                    <a:pt x="2293620" y="1974771"/>
                  </a:lnTo>
                  <a:lnTo>
                    <a:pt x="2232660" y="1769031"/>
                  </a:lnTo>
                  <a:lnTo>
                    <a:pt x="2175510" y="1582341"/>
                  </a:lnTo>
                  <a:lnTo>
                    <a:pt x="2065020" y="1368981"/>
                  </a:lnTo>
                  <a:lnTo>
                    <a:pt x="1958340" y="1186101"/>
                  </a:lnTo>
                  <a:lnTo>
                    <a:pt x="1878330" y="1060371"/>
                  </a:lnTo>
                  <a:lnTo>
                    <a:pt x="1752600" y="991791"/>
                  </a:lnTo>
                  <a:lnTo>
                    <a:pt x="1645920" y="972741"/>
                  </a:lnTo>
                  <a:lnTo>
                    <a:pt x="1546860" y="938451"/>
                  </a:lnTo>
                  <a:lnTo>
                    <a:pt x="1276350" y="877491"/>
                  </a:lnTo>
                  <a:lnTo>
                    <a:pt x="1257300" y="755571"/>
                  </a:lnTo>
                  <a:lnTo>
                    <a:pt x="1325880" y="610791"/>
                  </a:lnTo>
                  <a:lnTo>
                    <a:pt x="1363980" y="553641"/>
                  </a:lnTo>
                  <a:lnTo>
                    <a:pt x="1352550" y="454581"/>
                  </a:lnTo>
                  <a:lnTo>
                    <a:pt x="1359455" y="267891"/>
                  </a:lnTo>
                  <a:cubicBezTo>
                    <a:pt x="1341119" y="213043"/>
                    <a:pt x="1327546" y="155814"/>
                    <a:pt x="1311592" y="99775"/>
                  </a:cubicBezTo>
                  <a:lnTo>
                    <a:pt x="1188720" y="54531"/>
                  </a:lnTo>
                  <a:lnTo>
                    <a:pt x="1072753" y="58817"/>
                  </a:lnTo>
                  <a:lnTo>
                    <a:pt x="1077992" y="0"/>
                  </a:lnTo>
                  <a:close/>
                </a:path>
              </a:pathLst>
            </a:custGeom>
            <a:solidFill>
              <a:srgbClr val="FFD85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l-PL"/>
            </a:p>
          </p:txBody>
        </p:sp>
        <p:pic>
          <p:nvPicPr>
            <p:cNvPr id="37" name="Obraz 36">
              <a:extLst>
                <a:ext uri="{FF2B5EF4-FFF2-40B4-BE49-F238E27FC236}">
                  <a16:creationId xmlns:a16="http://schemas.microsoft.com/office/drawing/2014/main" id="{C84F0724-FA97-4EA1-BCAC-D714F7EADAE9}"/>
                </a:ext>
              </a:extLst>
            </p:cNvPr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094956" y="222074"/>
              <a:ext cx="2551181" cy="6723902"/>
            </a:xfrm>
            <a:prstGeom prst="rect">
              <a:avLst/>
            </a:prstGeom>
          </p:spPr>
        </p:pic>
      </p:grpSp>
      <p:sp>
        <p:nvSpPr>
          <p:cNvPr id="20" name="Prostokąt 19">
            <a:extLst>
              <a:ext uri="{FF2B5EF4-FFF2-40B4-BE49-F238E27FC236}">
                <a16:creationId xmlns:a16="http://schemas.microsoft.com/office/drawing/2014/main" id="{A647CBC5-52C9-45ED-9546-89B57880EFCD}"/>
              </a:ext>
            </a:extLst>
          </p:cNvPr>
          <p:cNvSpPr/>
          <p:nvPr/>
        </p:nvSpPr>
        <p:spPr>
          <a:xfrm>
            <a:off x="905748" y="288025"/>
            <a:ext cx="11244336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pl-PL" sz="3600" b="1" dirty="0">
                <a:solidFill>
                  <a:schemeClr val="bg1">
                    <a:lumMod val="95000"/>
                  </a:schemeClr>
                </a:solidFill>
              </a:rPr>
              <a:t>Ludzkie ciało jest płciowe już na poziomie komórkowym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2631630274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0" name="Grupa 39">
            <a:extLst>
              <a:ext uri="{FF2B5EF4-FFF2-40B4-BE49-F238E27FC236}">
                <a16:creationId xmlns:a16="http://schemas.microsoft.com/office/drawing/2014/main" id="{682BAF2F-7E23-4F04-8599-1C0EE90A0940}"/>
              </a:ext>
            </a:extLst>
          </p:cNvPr>
          <p:cNvGrpSpPr/>
          <p:nvPr/>
        </p:nvGrpSpPr>
        <p:grpSpPr>
          <a:xfrm flipH="1">
            <a:off x="9743957" y="838618"/>
            <a:ext cx="2271879" cy="6237239"/>
            <a:chOff x="6623936" y="239180"/>
            <a:chExt cx="2490221" cy="6836678"/>
          </a:xfrm>
        </p:grpSpPr>
        <p:sp>
          <p:nvSpPr>
            <p:cNvPr id="41" name="Dowolny kształt: kształt 40">
              <a:extLst>
                <a:ext uri="{FF2B5EF4-FFF2-40B4-BE49-F238E27FC236}">
                  <a16:creationId xmlns:a16="http://schemas.microsoft.com/office/drawing/2014/main" id="{936DAF51-97AF-43D2-9933-CAA28AAACC11}"/>
                </a:ext>
              </a:extLst>
            </p:cNvPr>
            <p:cNvSpPr/>
            <p:nvPr/>
          </p:nvSpPr>
          <p:spPr>
            <a:xfrm>
              <a:off x="6677970" y="1162050"/>
              <a:ext cx="2270768" cy="5453063"/>
            </a:xfrm>
            <a:custGeom>
              <a:avLst/>
              <a:gdLst>
                <a:gd name="connsiteX0" fmla="*/ 1381125 w 2271713"/>
                <a:gd name="connsiteY0" fmla="*/ 85725 h 5453063"/>
                <a:gd name="connsiteX1" fmla="*/ 1457325 w 2271713"/>
                <a:gd name="connsiteY1" fmla="*/ 200025 h 5453063"/>
                <a:gd name="connsiteX2" fmla="*/ 1443038 w 2271713"/>
                <a:gd name="connsiteY2" fmla="*/ 266700 h 5453063"/>
                <a:gd name="connsiteX3" fmla="*/ 1509713 w 2271713"/>
                <a:gd name="connsiteY3" fmla="*/ 466725 h 5453063"/>
                <a:gd name="connsiteX4" fmla="*/ 1495425 w 2271713"/>
                <a:gd name="connsiteY4" fmla="*/ 757238 h 5453063"/>
                <a:gd name="connsiteX5" fmla="*/ 1428750 w 2271713"/>
                <a:gd name="connsiteY5" fmla="*/ 928688 h 5453063"/>
                <a:gd name="connsiteX6" fmla="*/ 1581150 w 2271713"/>
                <a:gd name="connsiteY6" fmla="*/ 919163 h 5453063"/>
                <a:gd name="connsiteX7" fmla="*/ 1947863 w 2271713"/>
                <a:gd name="connsiteY7" fmla="*/ 1176338 h 5453063"/>
                <a:gd name="connsiteX8" fmla="*/ 2271713 w 2271713"/>
                <a:gd name="connsiteY8" fmla="*/ 1504950 h 5453063"/>
                <a:gd name="connsiteX9" fmla="*/ 2271713 w 2271713"/>
                <a:gd name="connsiteY9" fmla="*/ 1552575 h 5453063"/>
                <a:gd name="connsiteX10" fmla="*/ 1962150 w 2271713"/>
                <a:gd name="connsiteY10" fmla="*/ 1871663 h 5453063"/>
                <a:gd name="connsiteX11" fmla="*/ 1809750 w 2271713"/>
                <a:gd name="connsiteY11" fmla="*/ 1995488 h 5453063"/>
                <a:gd name="connsiteX12" fmla="*/ 1724025 w 2271713"/>
                <a:gd name="connsiteY12" fmla="*/ 1947863 h 5453063"/>
                <a:gd name="connsiteX13" fmla="*/ 2038350 w 2271713"/>
                <a:gd name="connsiteY13" fmla="*/ 1528763 h 5453063"/>
                <a:gd name="connsiteX14" fmla="*/ 1695450 w 2271713"/>
                <a:gd name="connsiteY14" fmla="*/ 1252538 h 5453063"/>
                <a:gd name="connsiteX15" fmla="*/ 1652588 w 2271713"/>
                <a:gd name="connsiteY15" fmla="*/ 1428750 h 5453063"/>
                <a:gd name="connsiteX16" fmla="*/ 1595438 w 2271713"/>
                <a:gd name="connsiteY16" fmla="*/ 1566863 h 5453063"/>
                <a:gd name="connsiteX17" fmla="*/ 1628775 w 2271713"/>
                <a:gd name="connsiteY17" fmla="*/ 1800225 h 5453063"/>
                <a:gd name="connsiteX18" fmla="*/ 1747838 w 2271713"/>
                <a:gd name="connsiteY18" fmla="*/ 1990725 h 5453063"/>
                <a:gd name="connsiteX19" fmla="*/ 1824038 w 2271713"/>
                <a:gd name="connsiteY19" fmla="*/ 2105025 h 5453063"/>
                <a:gd name="connsiteX20" fmla="*/ 1990725 w 2271713"/>
                <a:gd name="connsiteY20" fmla="*/ 2428875 h 5453063"/>
                <a:gd name="connsiteX21" fmla="*/ 1990725 w 2271713"/>
                <a:gd name="connsiteY21" fmla="*/ 2795588 h 5453063"/>
                <a:gd name="connsiteX22" fmla="*/ 1857375 w 2271713"/>
                <a:gd name="connsiteY22" fmla="*/ 3167063 h 5453063"/>
                <a:gd name="connsiteX23" fmla="*/ 1790700 w 2271713"/>
                <a:gd name="connsiteY23" fmla="*/ 3624263 h 5453063"/>
                <a:gd name="connsiteX24" fmla="*/ 1495425 w 2271713"/>
                <a:gd name="connsiteY24" fmla="*/ 4500563 h 5453063"/>
                <a:gd name="connsiteX25" fmla="*/ 1404938 w 2271713"/>
                <a:gd name="connsiteY25" fmla="*/ 4824413 h 5453063"/>
                <a:gd name="connsiteX26" fmla="*/ 1585913 w 2271713"/>
                <a:gd name="connsiteY26" fmla="*/ 5129213 h 5453063"/>
                <a:gd name="connsiteX27" fmla="*/ 1728788 w 2271713"/>
                <a:gd name="connsiteY27" fmla="*/ 5219700 h 5453063"/>
                <a:gd name="connsiteX28" fmla="*/ 1733550 w 2271713"/>
                <a:gd name="connsiteY28" fmla="*/ 5243513 h 5453063"/>
                <a:gd name="connsiteX29" fmla="*/ 1643063 w 2271713"/>
                <a:gd name="connsiteY29" fmla="*/ 5262563 h 5453063"/>
                <a:gd name="connsiteX30" fmla="*/ 1404938 w 2271713"/>
                <a:gd name="connsiteY30" fmla="*/ 5143500 h 5453063"/>
                <a:gd name="connsiteX31" fmla="*/ 1333500 w 2271713"/>
                <a:gd name="connsiteY31" fmla="*/ 5167313 h 5453063"/>
                <a:gd name="connsiteX32" fmla="*/ 1243013 w 2271713"/>
                <a:gd name="connsiteY32" fmla="*/ 5110163 h 5453063"/>
                <a:gd name="connsiteX33" fmla="*/ 1238250 w 2271713"/>
                <a:gd name="connsiteY33" fmla="*/ 5224463 h 5453063"/>
                <a:gd name="connsiteX34" fmla="*/ 1100138 w 2271713"/>
                <a:gd name="connsiteY34" fmla="*/ 5453063 h 5453063"/>
                <a:gd name="connsiteX35" fmla="*/ 1038225 w 2271713"/>
                <a:gd name="connsiteY35" fmla="*/ 5453063 h 5453063"/>
                <a:gd name="connsiteX36" fmla="*/ 1023938 w 2271713"/>
                <a:gd name="connsiteY36" fmla="*/ 5148263 h 5453063"/>
                <a:gd name="connsiteX37" fmla="*/ 1185863 w 2271713"/>
                <a:gd name="connsiteY37" fmla="*/ 4848225 h 5453063"/>
                <a:gd name="connsiteX38" fmla="*/ 1271588 w 2271713"/>
                <a:gd name="connsiteY38" fmla="*/ 4095750 h 5453063"/>
                <a:gd name="connsiteX39" fmla="*/ 1419225 w 2271713"/>
                <a:gd name="connsiteY39" fmla="*/ 3509963 h 5453063"/>
                <a:gd name="connsiteX40" fmla="*/ 1262063 w 2271713"/>
                <a:gd name="connsiteY40" fmla="*/ 3328988 h 5453063"/>
                <a:gd name="connsiteX41" fmla="*/ 1147763 w 2271713"/>
                <a:gd name="connsiteY41" fmla="*/ 2981325 h 5453063"/>
                <a:gd name="connsiteX42" fmla="*/ 1066800 w 2271713"/>
                <a:gd name="connsiteY42" fmla="*/ 2671763 h 5453063"/>
                <a:gd name="connsiteX43" fmla="*/ 1128713 w 2271713"/>
                <a:gd name="connsiteY43" fmla="*/ 2085975 h 5453063"/>
                <a:gd name="connsiteX44" fmla="*/ 957263 w 2271713"/>
                <a:gd name="connsiteY44" fmla="*/ 1604963 h 5453063"/>
                <a:gd name="connsiteX45" fmla="*/ 852488 w 2271713"/>
                <a:gd name="connsiteY45" fmla="*/ 1490663 h 5453063"/>
                <a:gd name="connsiteX46" fmla="*/ 785813 w 2271713"/>
                <a:gd name="connsiteY46" fmla="*/ 2143125 h 5453063"/>
                <a:gd name="connsiteX47" fmla="*/ 962025 w 2271713"/>
                <a:gd name="connsiteY47" fmla="*/ 2586038 h 5453063"/>
                <a:gd name="connsiteX48" fmla="*/ 1004888 w 2271713"/>
                <a:gd name="connsiteY48" fmla="*/ 2790825 h 5453063"/>
                <a:gd name="connsiteX49" fmla="*/ 1066800 w 2271713"/>
                <a:gd name="connsiteY49" fmla="*/ 2843213 h 5453063"/>
                <a:gd name="connsiteX50" fmla="*/ 1066800 w 2271713"/>
                <a:gd name="connsiteY50" fmla="*/ 3071813 h 5453063"/>
                <a:gd name="connsiteX51" fmla="*/ 1023938 w 2271713"/>
                <a:gd name="connsiteY51" fmla="*/ 3167063 h 5453063"/>
                <a:gd name="connsiteX52" fmla="*/ 828675 w 2271713"/>
                <a:gd name="connsiteY52" fmla="*/ 3171825 h 5453063"/>
                <a:gd name="connsiteX53" fmla="*/ 766763 w 2271713"/>
                <a:gd name="connsiteY53" fmla="*/ 3062288 h 5453063"/>
                <a:gd name="connsiteX54" fmla="*/ 828675 w 2271713"/>
                <a:gd name="connsiteY54" fmla="*/ 2947988 h 5453063"/>
                <a:gd name="connsiteX55" fmla="*/ 904875 w 2271713"/>
                <a:gd name="connsiteY55" fmla="*/ 2957513 h 5453063"/>
                <a:gd name="connsiteX56" fmla="*/ 914400 w 2271713"/>
                <a:gd name="connsiteY56" fmla="*/ 2909888 h 5453063"/>
                <a:gd name="connsiteX57" fmla="*/ 738188 w 2271713"/>
                <a:gd name="connsiteY57" fmla="*/ 2481263 h 5453063"/>
                <a:gd name="connsiteX58" fmla="*/ 619125 w 2271713"/>
                <a:gd name="connsiteY58" fmla="*/ 2209800 h 5453063"/>
                <a:gd name="connsiteX59" fmla="*/ 619125 w 2271713"/>
                <a:gd name="connsiteY59" fmla="*/ 1395413 h 5453063"/>
                <a:gd name="connsiteX60" fmla="*/ 523875 w 2271713"/>
                <a:gd name="connsiteY60" fmla="*/ 1600200 h 5453063"/>
                <a:gd name="connsiteX61" fmla="*/ 357188 w 2271713"/>
                <a:gd name="connsiteY61" fmla="*/ 1747838 h 5453063"/>
                <a:gd name="connsiteX62" fmla="*/ 161925 w 2271713"/>
                <a:gd name="connsiteY62" fmla="*/ 1938338 h 5453063"/>
                <a:gd name="connsiteX63" fmla="*/ 152400 w 2271713"/>
                <a:gd name="connsiteY63" fmla="*/ 1981200 h 5453063"/>
                <a:gd name="connsiteX64" fmla="*/ 133350 w 2271713"/>
                <a:gd name="connsiteY64" fmla="*/ 2176463 h 5453063"/>
                <a:gd name="connsiteX65" fmla="*/ 142875 w 2271713"/>
                <a:gd name="connsiteY65" fmla="*/ 2271713 h 5453063"/>
                <a:gd name="connsiteX66" fmla="*/ 23813 w 2271713"/>
                <a:gd name="connsiteY66" fmla="*/ 2128838 h 5453063"/>
                <a:gd name="connsiteX67" fmla="*/ 0 w 2271713"/>
                <a:gd name="connsiteY67" fmla="*/ 1824038 h 5453063"/>
                <a:gd name="connsiteX68" fmla="*/ 114300 w 2271713"/>
                <a:gd name="connsiteY68" fmla="*/ 1576388 h 5453063"/>
                <a:gd name="connsiteX69" fmla="*/ 233363 w 2271713"/>
                <a:gd name="connsiteY69" fmla="*/ 1343025 h 5453063"/>
                <a:gd name="connsiteX70" fmla="*/ 566738 w 2271713"/>
                <a:gd name="connsiteY70" fmla="*/ 1152525 h 5453063"/>
                <a:gd name="connsiteX71" fmla="*/ 585788 w 2271713"/>
                <a:gd name="connsiteY71" fmla="*/ 990600 h 5453063"/>
                <a:gd name="connsiteX72" fmla="*/ 585788 w 2271713"/>
                <a:gd name="connsiteY72" fmla="*/ 742950 h 5453063"/>
                <a:gd name="connsiteX73" fmla="*/ 676275 w 2271713"/>
                <a:gd name="connsiteY73" fmla="*/ 404813 h 5453063"/>
                <a:gd name="connsiteX74" fmla="*/ 866775 w 2271713"/>
                <a:gd name="connsiteY74" fmla="*/ 119063 h 5453063"/>
                <a:gd name="connsiteX75" fmla="*/ 1123950 w 2271713"/>
                <a:gd name="connsiteY75" fmla="*/ 0 h 5453063"/>
                <a:gd name="connsiteX76" fmla="*/ 1381125 w 2271713"/>
                <a:gd name="connsiteY76" fmla="*/ 85725 h 5453063"/>
                <a:gd name="connsiteX0" fmla="*/ 1381125 w 2271713"/>
                <a:gd name="connsiteY0" fmla="*/ 85725 h 5453063"/>
                <a:gd name="connsiteX1" fmla="*/ 1457325 w 2271713"/>
                <a:gd name="connsiteY1" fmla="*/ 200025 h 5453063"/>
                <a:gd name="connsiteX2" fmla="*/ 1443038 w 2271713"/>
                <a:gd name="connsiteY2" fmla="*/ 266700 h 5453063"/>
                <a:gd name="connsiteX3" fmla="*/ 1509713 w 2271713"/>
                <a:gd name="connsiteY3" fmla="*/ 466725 h 5453063"/>
                <a:gd name="connsiteX4" fmla="*/ 1495425 w 2271713"/>
                <a:gd name="connsiteY4" fmla="*/ 757238 h 5453063"/>
                <a:gd name="connsiteX5" fmla="*/ 1428750 w 2271713"/>
                <a:gd name="connsiteY5" fmla="*/ 928688 h 5453063"/>
                <a:gd name="connsiteX6" fmla="*/ 1581150 w 2271713"/>
                <a:gd name="connsiteY6" fmla="*/ 919163 h 5453063"/>
                <a:gd name="connsiteX7" fmla="*/ 1947863 w 2271713"/>
                <a:gd name="connsiteY7" fmla="*/ 1176338 h 5453063"/>
                <a:gd name="connsiteX8" fmla="*/ 2271713 w 2271713"/>
                <a:gd name="connsiteY8" fmla="*/ 1504950 h 5453063"/>
                <a:gd name="connsiteX9" fmla="*/ 2271713 w 2271713"/>
                <a:gd name="connsiteY9" fmla="*/ 1552575 h 5453063"/>
                <a:gd name="connsiteX10" fmla="*/ 1962150 w 2271713"/>
                <a:gd name="connsiteY10" fmla="*/ 1871663 h 5453063"/>
                <a:gd name="connsiteX11" fmla="*/ 1809750 w 2271713"/>
                <a:gd name="connsiteY11" fmla="*/ 1995488 h 5453063"/>
                <a:gd name="connsiteX12" fmla="*/ 1724025 w 2271713"/>
                <a:gd name="connsiteY12" fmla="*/ 1947863 h 5453063"/>
                <a:gd name="connsiteX13" fmla="*/ 2038350 w 2271713"/>
                <a:gd name="connsiteY13" fmla="*/ 1528763 h 5453063"/>
                <a:gd name="connsiteX14" fmla="*/ 1695450 w 2271713"/>
                <a:gd name="connsiteY14" fmla="*/ 1252538 h 5453063"/>
                <a:gd name="connsiteX15" fmla="*/ 1652588 w 2271713"/>
                <a:gd name="connsiteY15" fmla="*/ 1428750 h 5453063"/>
                <a:gd name="connsiteX16" fmla="*/ 1595438 w 2271713"/>
                <a:gd name="connsiteY16" fmla="*/ 1566863 h 5453063"/>
                <a:gd name="connsiteX17" fmla="*/ 1628775 w 2271713"/>
                <a:gd name="connsiteY17" fmla="*/ 1800225 h 5453063"/>
                <a:gd name="connsiteX18" fmla="*/ 1747838 w 2271713"/>
                <a:gd name="connsiteY18" fmla="*/ 1990725 h 5453063"/>
                <a:gd name="connsiteX19" fmla="*/ 1824038 w 2271713"/>
                <a:gd name="connsiteY19" fmla="*/ 2105025 h 5453063"/>
                <a:gd name="connsiteX20" fmla="*/ 1990725 w 2271713"/>
                <a:gd name="connsiteY20" fmla="*/ 2428875 h 5453063"/>
                <a:gd name="connsiteX21" fmla="*/ 1990725 w 2271713"/>
                <a:gd name="connsiteY21" fmla="*/ 2795588 h 5453063"/>
                <a:gd name="connsiteX22" fmla="*/ 1857375 w 2271713"/>
                <a:gd name="connsiteY22" fmla="*/ 3167063 h 5453063"/>
                <a:gd name="connsiteX23" fmla="*/ 1790700 w 2271713"/>
                <a:gd name="connsiteY23" fmla="*/ 3624263 h 5453063"/>
                <a:gd name="connsiteX24" fmla="*/ 1495425 w 2271713"/>
                <a:gd name="connsiteY24" fmla="*/ 4500563 h 5453063"/>
                <a:gd name="connsiteX25" fmla="*/ 1404938 w 2271713"/>
                <a:gd name="connsiteY25" fmla="*/ 4824413 h 5453063"/>
                <a:gd name="connsiteX26" fmla="*/ 1585913 w 2271713"/>
                <a:gd name="connsiteY26" fmla="*/ 5129213 h 5453063"/>
                <a:gd name="connsiteX27" fmla="*/ 1728788 w 2271713"/>
                <a:gd name="connsiteY27" fmla="*/ 5219700 h 5453063"/>
                <a:gd name="connsiteX28" fmla="*/ 1733550 w 2271713"/>
                <a:gd name="connsiteY28" fmla="*/ 5243513 h 5453063"/>
                <a:gd name="connsiteX29" fmla="*/ 1643063 w 2271713"/>
                <a:gd name="connsiteY29" fmla="*/ 5262563 h 5453063"/>
                <a:gd name="connsiteX30" fmla="*/ 1404938 w 2271713"/>
                <a:gd name="connsiteY30" fmla="*/ 5143500 h 5453063"/>
                <a:gd name="connsiteX31" fmla="*/ 1333500 w 2271713"/>
                <a:gd name="connsiteY31" fmla="*/ 5167313 h 5453063"/>
                <a:gd name="connsiteX32" fmla="*/ 1243013 w 2271713"/>
                <a:gd name="connsiteY32" fmla="*/ 5110163 h 5453063"/>
                <a:gd name="connsiteX33" fmla="*/ 1238250 w 2271713"/>
                <a:gd name="connsiteY33" fmla="*/ 5224463 h 5453063"/>
                <a:gd name="connsiteX34" fmla="*/ 1100138 w 2271713"/>
                <a:gd name="connsiteY34" fmla="*/ 5453063 h 5453063"/>
                <a:gd name="connsiteX35" fmla="*/ 1038225 w 2271713"/>
                <a:gd name="connsiteY35" fmla="*/ 5453063 h 5453063"/>
                <a:gd name="connsiteX36" fmla="*/ 1023938 w 2271713"/>
                <a:gd name="connsiteY36" fmla="*/ 5148263 h 5453063"/>
                <a:gd name="connsiteX37" fmla="*/ 1185863 w 2271713"/>
                <a:gd name="connsiteY37" fmla="*/ 4848225 h 5453063"/>
                <a:gd name="connsiteX38" fmla="*/ 1271588 w 2271713"/>
                <a:gd name="connsiteY38" fmla="*/ 4095750 h 5453063"/>
                <a:gd name="connsiteX39" fmla="*/ 1419225 w 2271713"/>
                <a:gd name="connsiteY39" fmla="*/ 3509963 h 5453063"/>
                <a:gd name="connsiteX40" fmla="*/ 1262063 w 2271713"/>
                <a:gd name="connsiteY40" fmla="*/ 3328988 h 5453063"/>
                <a:gd name="connsiteX41" fmla="*/ 1147763 w 2271713"/>
                <a:gd name="connsiteY41" fmla="*/ 2981325 h 5453063"/>
                <a:gd name="connsiteX42" fmla="*/ 1066800 w 2271713"/>
                <a:gd name="connsiteY42" fmla="*/ 2671763 h 5453063"/>
                <a:gd name="connsiteX43" fmla="*/ 1128713 w 2271713"/>
                <a:gd name="connsiteY43" fmla="*/ 2085975 h 5453063"/>
                <a:gd name="connsiteX44" fmla="*/ 957263 w 2271713"/>
                <a:gd name="connsiteY44" fmla="*/ 1604963 h 5453063"/>
                <a:gd name="connsiteX45" fmla="*/ 852488 w 2271713"/>
                <a:gd name="connsiteY45" fmla="*/ 1490663 h 5453063"/>
                <a:gd name="connsiteX46" fmla="*/ 785813 w 2271713"/>
                <a:gd name="connsiteY46" fmla="*/ 2143125 h 5453063"/>
                <a:gd name="connsiteX47" fmla="*/ 962025 w 2271713"/>
                <a:gd name="connsiteY47" fmla="*/ 2586038 h 5453063"/>
                <a:gd name="connsiteX48" fmla="*/ 1004888 w 2271713"/>
                <a:gd name="connsiteY48" fmla="*/ 2790825 h 5453063"/>
                <a:gd name="connsiteX49" fmla="*/ 1066800 w 2271713"/>
                <a:gd name="connsiteY49" fmla="*/ 2843213 h 5453063"/>
                <a:gd name="connsiteX50" fmla="*/ 1066800 w 2271713"/>
                <a:gd name="connsiteY50" fmla="*/ 3071813 h 5453063"/>
                <a:gd name="connsiteX51" fmla="*/ 1023938 w 2271713"/>
                <a:gd name="connsiteY51" fmla="*/ 3167063 h 5453063"/>
                <a:gd name="connsiteX52" fmla="*/ 828675 w 2271713"/>
                <a:gd name="connsiteY52" fmla="*/ 3171825 h 5453063"/>
                <a:gd name="connsiteX53" fmla="*/ 766763 w 2271713"/>
                <a:gd name="connsiteY53" fmla="*/ 3062288 h 5453063"/>
                <a:gd name="connsiteX54" fmla="*/ 828675 w 2271713"/>
                <a:gd name="connsiteY54" fmla="*/ 2947988 h 5453063"/>
                <a:gd name="connsiteX55" fmla="*/ 904875 w 2271713"/>
                <a:gd name="connsiteY55" fmla="*/ 2957513 h 5453063"/>
                <a:gd name="connsiteX56" fmla="*/ 914400 w 2271713"/>
                <a:gd name="connsiteY56" fmla="*/ 2909888 h 5453063"/>
                <a:gd name="connsiteX57" fmla="*/ 738188 w 2271713"/>
                <a:gd name="connsiteY57" fmla="*/ 2481263 h 5453063"/>
                <a:gd name="connsiteX58" fmla="*/ 619125 w 2271713"/>
                <a:gd name="connsiteY58" fmla="*/ 2209800 h 5453063"/>
                <a:gd name="connsiteX59" fmla="*/ 619125 w 2271713"/>
                <a:gd name="connsiteY59" fmla="*/ 1395413 h 5453063"/>
                <a:gd name="connsiteX60" fmla="*/ 523875 w 2271713"/>
                <a:gd name="connsiteY60" fmla="*/ 1600200 h 5453063"/>
                <a:gd name="connsiteX61" fmla="*/ 357188 w 2271713"/>
                <a:gd name="connsiteY61" fmla="*/ 1747838 h 5453063"/>
                <a:gd name="connsiteX62" fmla="*/ 161925 w 2271713"/>
                <a:gd name="connsiteY62" fmla="*/ 1938338 h 5453063"/>
                <a:gd name="connsiteX63" fmla="*/ 152400 w 2271713"/>
                <a:gd name="connsiteY63" fmla="*/ 1981200 h 5453063"/>
                <a:gd name="connsiteX64" fmla="*/ 133350 w 2271713"/>
                <a:gd name="connsiteY64" fmla="*/ 2176463 h 5453063"/>
                <a:gd name="connsiteX65" fmla="*/ 142875 w 2271713"/>
                <a:gd name="connsiteY65" fmla="*/ 2271713 h 5453063"/>
                <a:gd name="connsiteX66" fmla="*/ 23813 w 2271713"/>
                <a:gd name="connsiteY66" fmla="*/ 2128838 h 5453063"/>
                <a:gd name="connsiteX67" fmla="*/ 0 w 2271713"/>
                <a:gd name="connsiteY67" fmla="*/ 1824038 h 5453063"/>
                <a:gd name="connsiteX68" fmla="*/ 114300 w 2271713"/>
                <a:gd name="connsiteY68" fmla="*/ 1576388 h 5453063"/>
                <a:gd name="connsiteX69" fmla="*/ 233363 w 2271713"/>
                <a:gd name="connsiteY69" fmla="*/ 1376362 h 5453063"/>
                <a:gd name="connsiteX70" fmla="*/ 566738 w 2271713"/>
                <a:gd name="connsiteY70" fmla="*/ 1152525 h 5453063"/>
                <a:gd name="connsiteX71" fmla="*/ 585788 w 2271713"/>
                <a:gd name="connsiteY71" fmla="*/ 990600 h 5453063"/>
                <a:gd name="connsiteX72" fmla="*/ 585788 w 2271713"/>
                <a:gd name="connsiteY72" fmla="*/ 742950 h 5453063"/>
                <a:gd name="connsiteX73" fmla="*/ 676275 w 2271713"/>
                <a:gd name="connsiteY73" fmla="*/ 404813 h 5453063"/>
                <a:gd name="connsiteX74" fmla="*/ 866775 w 2271713"/>
                <a:gd name="connsiteY74" fmla="*/ 119063 h 5453063"/>
                <a:gd name="connsiteX75" fmla="*/ 1123950 w 2271713"/>
                <a:gd name="connsiteY75" fmla="*/ 0 h 5453063"/>
                <a:gd name="connsiteX76" fmla="*/ 1381125 w 2271713"/>
                <a:gd name="connsiteY76" fmla="*/ 85725 h 5453063"/>
                <a:gd name="connsiteX0" fmla="*/ 1381125 w 2271713"/>
                <a:gd name="connsiteY0" fmla="*/ 85725 h 5453063"/>
                <a:gd name="connsiteX1" fmla="*/ 1457325 w 2271713"/>
                <a:gd name="connsiteY1" fmla="*/ 200025 h 5453063"/>
                <a:gd name="connsiteX2" fmla="*/ 1443038 w 2271713"/>
                <a:gd name="connsiteY2" fmla="*/ 266700 h 5453063"/>
                <a:gd name="connsiteX3" fmla="*/ 1509713 w 2271713"/>
                <a:gd name="connsiteY3" fmla="*/ 466725 h 5453063"/>
                <a:gd name="connsiteX4" fmla="*/ 1495425 w 2271713"/>
                <a:gd name="connsiteY4" fmla="*/ 757238 h 5453063"/>
                <a:gd name="connsiteX5" fmla="*/ 1428750 w 2271713"/>
                <a:gd name="connsiteY5" fmla="*/ 928688 h 5453063"/>
                <a:gd name="connsiteX6" fmla="*/ 1581150 w 2271713"/>
                <a:gd name="connsiteY6" fmla="*/ 919163 h 5453063"/>
                <a:gd name="connsiteX7" fmla="*/ 1947863 w 2271713"/>
                <a:gd name="connsiteY7" fmla="*/ 1176338 h 5453063"/>
                <a:gd name="connsiteX8" fmla="*/ 2271713 w 2271713"/>
                <a:gd name="connsiteY8" fmla="*/ 1504950 h 5453063"/>
                <a:gd name="connsiteX9" fmla="*/ 2271713 w 2271713"/>
                <a:gd name="connsiteY9" fmla="*/ 1552575 h 5453063"/>
                <a:gd name="connsiteX10" fmla="*/ 1962150 w 2271713"/>
                <a:gd name="connsiteY10" fmla="*/ 1871663 h 5453063"/>
                <a:gd name="connsiteX11" fmla="*/ 1809750 w 2271713"/>
                <a:gd name="connsiteY11" fmla="*/ 1995488 h 5453063"/>
                <a:gd name="connsiteX12" fmla="*/ 1724025 w 2271713"/>
                <a:gd name="connsiteY12" fmla="*/ 1947863 h 5453063"/>
                <a:gd name="connsiteX13" fmla="*/ 2038350 w 2271713"/>
                <a:gd name="connsiteY13" fmla="*/ 1528763 h 5453063"/>
                <a:gd name="connsiteX14" fmla="*/ 1695450 w 2271713"/>
                <a:gd name="connsiteY14" fmla="*/ 1252538 h 5453063"/>
                <a:gd name="connsiteX15" fmla="*/ 1652588 w 2271713"/>
                <a:gd name="connsiteY15" fmla="*/ 1428750 h 5453063"/>
                <a:gd name="connsiteX16" fmla="*/ 1595438 w 2271713"/>
                <a:gd name="connsiteY16" fmla="*/ 1566863 h 5453063"/>
                <a:gd name="connsiteX17" fmla="*/ 1628775 w 2271713"/>
                <a:gd name="connsiteY17" fmla="*/ 1800225 h 5453063"/>
                <a:gd name="connsiteX18" fmla="*/ 1747838 w 2271713"/>
                <a:gd name="connsiteY18" fmla="*/ 1990725 h 5453063"/>
                <a:gd name="connsiteX19" fmla="*/ 1824038 w 2271713"/>
                <a:gd name="connsiteY19" fmla="*/ 2105025 h 5453063"/>
                <a:gd name="connsiteX20" fmla="*/ 1990725 w 2271713"/>
                <a:gd name="connsiteY20" fmla="*/ 2428875 h 5453063"/>
                <a:gd name="connsiteX21" fmla="*/ 1990725 w 2271713"/>
                <a:gd name="connsiteY21" fmla="*/ 2795588 h 5453063"/>
                <a:gd name="connsiteX22" fmla="*/ 1857375 w 2271713"/>
                <a:gd name="connsiteY22" fmla="*/ 3167063 h 5453063"/>
                <a:gd name="connsiteX23" fmla="*/ 1790700 w 2271713"/>
                <a:gd name="connsiteY23" fmla="*/ 3624263 h 5453063"/>
                <a:gd name="connsiteX24" fmla="*/ 1495425 w 2271713"/>
                <a:gd name="connsiteY24" fmla="*/ 4500563 h 5453063"/>
                <a:gd name="connsiteX25" fmla="*/ 1404938 w 2271713"/>
                <a:gd name="connsiteY25" fmla="*/ 4824413 h 5453063"/>
                <a:gd name="connsiteX26" fmla="*/ 1585913 w 2271713"/>
                <a:gd name="connsiteY26" fmla="*/ 5129213 h 5453063"/>
                <a:gd name="connsiteX27" fmla="*/ 1728788 w 2271713"/>
                <a:gd name="connsiteY27" fmla="*/ 5219700 h 5453063"/>
                <a:gd name="connsiteX28" fmla="*/ 1733550 w 2271713"/>
                <a:gd name="connsiteY28" fmla="*/ 5243513 h 5453063"/>
                <a:gd name="connsiteX29" fmla="*/ 1643063 w 2271713"/>
                <a:gd name="connsiteY29" fmla="*/ 5262563 h 5453063"/>
                <a:gd name="connsiteX30" fmla="*/ 1404938 w 2271713"/>
                <a:gd name="connsiteY30" fmla="*/ 5143500 h 5453063"/>
                <a:gd name="connsiteX31" fmla="*/ 1333500 w 2271713"/>
                <a:gd name="connsiteY31" fmla="*/ 5167313 h 5453063"/>
                <a:gd name="connsiteX32" fmla="*/ 1243013 w 2271713"/>
                <a:gd name="connsiteY32" fmla="*/ 5110163 h 5453063"/>
                <a:gd name="connsiteX33" fmla="*/ 1238250 w 2271713"/>
                <a:gd name="connsiteY33" fmla="*/ 5224463 h 5453063"/>
                <a:gd name="connsiteX34" fmla="*/ 1100138 w 2271713"/>
                <a:gd name="connsiteY34" fmla="*/ 5453063 h 5453063"/>
                <a:gd name="connsiteX35" fmla="*/ 1038225 w 2271713"/>
                <a:gd name="connsiteY35" fmla="*/ 5453063 h 5453063"/>
                <a:gd name="connsiteX36" fmla="*/ 1023938 w 2271713"/>
                <a:gd name="connsiteY36" fmla="*/ 5148263 h 5453063"/>
                <a:gd name="connsiteX37" fmla="*/ 1185863 w 2271713"/>
                <a:gd name="connsiteY37" fmla="*/ 4848225 h 5453063"/>
                <a:gd name="connsiteX38" fmla="*/ 1271588 w 2271713"/>
                <a:gd name="connsiteY38" fmla="*/ 4095750 h 5453063"/>
                <a:gd name="connsiteX39" fmla="*/ 1419225 w 2271713"/>
                <a:gd name="connsiteY39" fmla="*/ 3509963 h 5453063"/>
                <a:gd name="connsiteX40" fmla="*/ 1262063 w 2271713"/>
                <a:gd name="connsiteY40" fmla="*/ 3328988 h 5453063"/>
                <a:gd name="connsiteX41" fmla="*/ 1147763 w 2271713"/>
                <a:gd name="connsiteY41" fmla="*/ 2981325 h 5453063"/>
                <a:gd name="connsiteX42" fmla="*/ 1066800 w 2271713"/>
                <a:gd name="connsiteY42" fmla="*/ 2671763 h 5453063"/>
                <a:gd name="connsiteX43" fmla="*/ 1128713 w 2271713"/>
                <a:gd name="connsiteY43" fmla="*/ 2085975 h 5453063"/>
                <a:gd name="connsiteX44" fmla="*/ 957263 w 2271713"/>
                <a:gd name="connsiteY44" fmla="*/ 1604963 h 5453063"/>
                <a:gd name="connsiteX45" fmla="*/ 852488 w 2271713"/>
                <a:gd name="connsiteY45" fmla="*/ 1490663 h 5453063"/>
                <a:gd name="connsiteX46" fmla="*/ 785813 w 2271713"/>
                <a:gd name="connsiteY46" fmla="*/ 2143125 h 5453063"/>
                <a:gd name="connsiteX47" fmla="*/ 962025 w 2271713"/>
                <a:gd name="connsiteY47" fmla="*/ 2586038 h 5453063"/>
                <a:gd name="connsiteX48" fmla="*/ 1004888 w 2271713"/>
                <a:gd name="connsiteY48" fmla="*/ 2790825 h 5453063"/>
                <a:gd name="connsiteX49" fmla="*/ 1066800 w 2271713"/>
                <a:gd name="connsiteY49" fmla="*/ 2843213 h 5453063"/>
                <a:gd name="connsiteX50" fmla="*/ 1066800 w 2271713"/>
                <a:gd name="connsiteY50" fmla="*/ 3071813 h 5453063"/>
                <a:gd name="connsiteX51" fmla="*/ 1023938 w 2271713"/>
                <a:gd name="connsiteY51" fmla="*/ 3167063 h 5453063"/>
                <a:gd name="connsiteX52" fmla="*/ 828675 w 2271713"/>
                <a:gd name="connsiteY52" fmla="*/ 3171825 h 5453063"/>
                <a:gd name="connsiteX53" fmla="*/ 766763 w 2271713"/>
                <a:gd name="connsiteY53" fmla="*/ 3062288 h 5453063"/>
                <a:gd name="connsiteX54" fmla="*/ 828675 w 2271713"/>
                <a:gd name="connsiteY54" fmla="*/ 2947988 h 5453063"/>
                <a:gd name="connsiteX55" fmla="*/ 904875 w 2271713"/>
                <a:gd name="connsiteY55" fmla="*/ 2957513 h 5453063"/>
                <a:gd name="connsiteX56" fmla="*/ 914400 w 2271713"/>
                <a:gd name="connsiteY56" fmla="*/ 2909888 h 5453063"/>
                <a:gd name="connsiteX57" fmla="*/ 738188 w 2271713"/>
                <a:gd name="connsiteY57" fmla="*/ 2481263 h 5453063"/>
                <a:gd name="connsiteX58" fmla="*/ 619125 w 2271713"/>
                <a:gd name="connsiteY58" fmla="*/ 2209800 h 5453063"/>
                <a:gd name="connsiteX59" fmla="*/ 619125 w 2271713"/>
                <a:gd name="connsiteY59" fmla="*/ 1395413 h 5453063"/>
                <a:gd name="connsiteX60" fmla="*/ 523875 w 2271713"/>
                <a:gd name="connsiteY60" fmla="*/ 1600200 h 5453063"/>
                <a:gd name="connsiteX61" fmla="*/ 357188 w 2271713"/>
                <a:gd name="connsiteY61" fmla="*/ 1747838 h 5453063"/>
                <a:gd name="connsiteX62" fmla="*/ 161925 w 2271713"/>
                <a:gd name="connsiteY62" fmla="*/ 1938338 h 5453063"/>
                <a:gd name="connsiteX63" fmla="*/ 152400 w 2271713"/>
                <a:gd name="connsiteY63" fmla="*/ 1981200 h 5453063"/>
                <a:gd name="connsiteX64" fmla="*/ 133350 w 2271713"/>
                <a:gd name="connsiteY64" fmla="*/ 2176463 h 5453063"/>
                <a:gd name="connsiteX65" fmla="*/ 142875 w 2271713"/>
                <a:gd name="connsiteY65" fmla="*/ 2271713 h 5453063"/>
                <a:gd name="connsiteX66" fmla="*/ 23813 w 2271713"/>
                <a:gd name="connsiteY66" fmla="*/ 2128838 h 5453063"/>
                <a:gd name="connsiteX67" fmla="*/ 0 w 2271713"/>
                <a:gd name="connsiteY67" fmla="*/ 1824038 h 5453063"/>
                <a:gd name="connsiteX68" fmla="*/ 114300 w 2271713"/>
                <a:gd name="connsiteY68" fmla="*/ 1576388 h 5453063"/>
                <a:gd name="connsiteX69" fmla="*/ 233363 w 2271713"/>
                <a:gd name="connsiteY69" fmla="*/ 1376362 h 5453063"/>
                <a:gd name="connsiteX70" fmla="*/ 566738 w 2271713"/>
                <a:gd name="connsiteY70" fmla="*/ 1152525 h 5453063"/>
                <a:gd name="connsiteX71" fmla="*/ 585788 w 2271713"/>
                <a:gd name="connsiteY71" fmla="*/ 990600 h 5453063"/>
                <a:gd name="connsiteX72" fmla="*/ 585788 w 2271713"/>
                <a:gd name="connsiteY72" fmla="*/ 742950 h 5453063"/>
                <a:gd name="connsiteX73" fmla="*/ 676275 w 2271713"/>
                <a:gd name="connsiteY73" fmla="*/ 404813 h 5453063"/>
                <a:gd name="connsiteX74" fmla="*/ 866775 w 2271713"/>
                <a:gd name="connsiteY74" fmla="*/ 119063 h 5453063"/>
                <a:gd name="connsiteX75" fmla="*/ 1123950 w 2271713"/>
                <a:gd name="connsiteY75" fmla="*/ 0 h 5453063"/>
                <a:gd name="connsiteX76" fmla="*/ 1381125 w 2271713"/>
                <a:gd name="connsiteY76" fmla="*/ 85725 h 5453063"/>
                <a:gd name="connsiteX0" fmla="*/ 1381125 w 2271713"/>
                <a:gd name="connsiteY0" fmla="*/ 85725 h 5453063"/>
                <a:gd name="connsiteX1" fmla="*/ 1457325 w 2271713"/>
                <a:gd name="connsiteY1" fmla="*/ 200025 h 5453063"/>
                <a:gd name="connsiteX2" fmla="*/ 1443038 w 2271713"/>
                <a:gd name="connsiteY2" fmla="*/ 266700 h 5453063"/>
                <a:gd name="connsiteX3" fmla="*/ 1509713 w 2271713"/>
                <a:gd name="connsiteY3" fmla="*/ 466725 h 5453063"/>
                <a:gd name="connsiteX4" fmla="*/ 1495425 w 2271713"/>
                <a:gd name="connsiteY4" fmla="*/ 757238 h 5453063"/>
                <a:gd name="connsiteX5" fmla="*/ 1428750 w 2271713"/>
                <a:gd name="connsiteY5" fmla="*/ 928688 h 5453063"/>
                <a:gd name="connsiteX6" fmla="*/ 1581150 w 2271713"/>
                <a:gd name="connsiteY6" fmla="*/ 919163 h 5453063"/>
                <a:gd name="connsiteX7" fmla="*/ 1947863 w 2271713"/>
                <a:gd name="connsiteY7" fmla="*/ 1176338 h 5453063"/>
                <a:gd name="connsiteX8" fmla="*/ 2271713 w 2271713"/>
                <a:gd name="connsiteY8" fmla="*/ 1504950 h 5453063"/>
                <a:gd name="connsiteX9" fmla="*/ 2271713 w 2271713"/>
                <a:gd name="connsiteY9" fmla="*/ 1552575 h 5453063"/>
                <a:gd name="connsiteX10" fmla="*/ 1962150 w 2271713"/>
                <a:gd name="connsiteY10" fmla="*/ 1871663 h 5453063"/>
                <a:gd name="connsiteX11" fmla="*/ 1809750 w 2271713"/>
                <a:gd name="connsiteY11" fmla="*/ 1995488 h 5453063"/>
                <a:gd name="connsiteX12" fmla="*/ 1724025 w 2271713"/>
                <a:gd name="connsiteY12" fmla="*/ 1947863 h 5453063"/>
                <a:gd name="connsiteX13" fmla="*/ 2038350 w 2271713"/>
                <a:gd name="connsiteY13" fmla="*/ 1528763 h 5453063"/>
                <a:gd name="connsiteX14" fmla="*/ 1695450 w 2271713"/>
                <a:gd name="connsiteY14" fmla="*/ 1252538 h 5453063"/>
                <a:gd name="connsiteX15" fmla="*/ 1652588 w 2271713"/>
                <a:gd name="connsiteY15" fmla="*/ 1428750 h 5453063"/>
                <a:gd name="connsiteX16" fmla="*/ 1595438 w 2271713"/>
                <a:gd name="connsiteY16" fmla="*/ 1566863 h 5453063"/>
                <a:gd name="connsiteX17" fmla="*/ 1628775 w 2271713"/>
                <a:gd name="connsiteY17" fmla="*/ 1800225 h 5453063"/>
                <a:gd name="connsiteX18" fmla="*/ 1747838 w 2271713"/>
                <a:gd name="connsiteY18" fmla="*/ 1990725 h 5453063"/>
                <a:gd name="connsiteX19" fmla="*/ 1824038 w 2271713"/>
                <a:gd name="connsiteY19" fmla="*/ 2105025 h 5453063"/>
                <a:gd name="connsiteX20" fmla="*/ 1990725 w 2271713"/>
                <a:gd name="connsiteY20" fmla="*/ 2428875 h 5453063"/>
                <a:gd name="connsiteX21" fmla="*/ 1990725 w 2271713"/>
                <a:gd name="connsiteY21" fmla="*/ 2795588 h 5453063"/>
                <a:gd name="connsiteX22" fmla="*/ 1857375 w 2271713"/>
                <a:gd name="connsiteY22" fmla="*/ 3167063 h 5453063"/>
                <a:gd name="connsiteX23" fmla="*/ 1790700 w 2271713"/>
                <a:gd name="connsiteY23" fmla="*/ 3624263 h 5453063"/>
                <a:gd name="connsiteX24" fmla="*/ 1495425 w 2271713"/>
                <a:gd name="connsiteY24" fmla="*/ 4500563 h 5453063"/>
                <a:gd name="connsiteX25" fmla="*/ 1404938 w 2271713"/>
                <a:gd name="connsiteY25" fmla="*/ 4824413 h 5453063"/>
                <a:gd name="connsiteX26" fmla="*/ 1585913 w 2271713"/>
                <a:gd name="connsiteY26" fmla="*/ 5129213 h 5453063"/>
                <a:gd name="connsiteX27" fmla="*/ 1728788 w 2271713"/>
                <a:gd name="connsiteY27" fmla="*/ 5219700 h 5453063"/>
                <a:gd name="connsiteX28" fmla="*/ 1733550 w 2271713"/>
                <a:gd name="connsiteY28" fmla="*/ 5243513 h 5453063"/>
                <a:gd name="connsiteX29" fmla="*/ 1643063 w 2271713"/>
                <a:gd name="connsiteY29" fmla="*/ 5262563 h 5453063"/>
                <a:gd name="connsiteX30" fmla="*/ 1404938 w 2271713"/>
                <a:gd name="connsiteY30" fmla="*/ 5143500 h 5453063"/>
                <a:gd name="connsiteX31" fmla="*/ 1333500 w 2271713"/>
                <a:gd name="connsiteY31" fmla="*/ 5167313 h 5453063"/>
                <a:gd name="connsiteX32" fmla="*/ 1243013 w 2271713"/>
                <a:gd name="connsiteY32" fmla="*/ 5110163 h 5453063"/>
                <a:gd name="connsiteX33" fmla="*/ 1238250 w 2271713"/>
                <a:gd name="connsiteY33" fmla="*/ 5224463 h 5453063"/>
                <a:gd name="connsiteX34" fmla="*/ 1100138 w 2271713"/>
                <a:gd name="connsiteY34" fmla="*/ 5453063 h 5453063"/>
                <a:gd name="connsiteX35" fmla="*/ 1038225 w 2271713"/>
                <a:gd name="connsiteY35" fmla="*/ 5453063 h 5453063"/>
                <a:gd name="connsiteX36" fmla="*/ 1023938 w 2271713"/>
                <a:gd name="connsiteY36" fmla="*/ 5148263 h 5453063"/>
                <a:gd name="connsiteX37" fmla="*/ 1185863 w 2271713"/>
                <a:gd name="connsiteY37" fmla="*/ 4848225 h 5453063"/>
                <a:gd name="connsiteX38" fmla="*/ 1271588 w 2271713"/>
                <a:gd name="connsiteY38" fmla="*/ 4095750 h 5453063"/>
                <a:gd name="connsiteX39" fmla="*/ 1419225 w 2271713"/>
                <a:gd name="connsiteY39" fmla="*/ 3509963 h 5453063"/>
                <a:gd name="connsiteX40" fmla="*/ 1262063 w 2271713"/>
                <a:gd name="connsiteY40" fmla="*/ 3328988 h 5453063"/>
                <a:gd name="connsiteX41" fmla="*/ 1147763 w 2271713"/>
                <a:gd name="connsiteY41" fmla="*/ 2981325 h 5453063"/>
                <a:gd name="connsiteX42" fmla="*/ 1066800 w 2271713"/>
                <a:gd name="connsiteY42" fmla="*/ 2671763 h 5453063"/>
                <a:gd name="connsiteX43" fmla="*/ 1128713 w 2271713"/>
                <a:gd name="connsiteY43" fmla="*/ 2085975 h 5453063"/>
                <a:gd name="connsiteX44" fmla="*/ 957263 w 2271713"/>
                <a:gd name="connsiteY44" fmla="*/ 1604963 h 5453063"/>
                <a:gd name="connsiteX45" fmla="*/ 852488 w 2271713"/>
                <a:gd name="connsiteY45" fmla="*/ 1490663 h 5453063"/>
                <a:gd name="connsiteX46" fmla="*/ 785813 w 2271713"/>
                <a:gd name="connsiteY46" fmla="*/ 2143125 h 5453063"/>
                <a:gd name="connsiteX47" fmla="*/ 962025 w 2271713"/>
                <a:gd name="connsiteY47" fmla="*/ 2586038 h 5453063"/>
                <a:gd name="connsiteX48" fmla="*/ 1004888 w 2271713"/>
                <a:gd name="connsiteY48" fmla="*/ 2790825 h 5453063"/>
                <a:gd name="connsiteX49" fmla="*/ 1066800 w 2271713"/>
                <a:gd name="connsiteY49" fmla="*/ 2843213 h 5453063"/>
                <a:gd name="connsiteX50" fmla="*/ 1066800 w 2271713"/>
                <a:gd name="connsiteY50" fmla="*/ 3071813 h 5453063"/>
                <a:gd name="connsiteX51" fmla="*/ 1023938 w 2271713"/>
                <a:gd name="connsiteY51" fmla="*/ 3167063 h 5453063"/>
                <a:gd name="connsiteX52" fmla="*/ 828675 w 2271713"/>
                <a:gd name="connsiteY52" fmla="*/ 3171825 h 5453063"/>
                <a:gd name="connsiteX53" fmla="*/ 766763 w 2271713"/>
                <a:gd name="connsiteY53" fmla="*/ 3062288 h 5453063"/>
                <a:gd name="connsiteX54" fmla="*/ 828675 w 2271713"/>
                <a:gd name="connsiteY54" fmla="*/ 2947988 h 5453063"/>
                <a:gd name="connsiteX55" fmla="*/ 904875 w 2271713"/>
                <a:gd name="connsiteY55" fmla="*/ 2957513 h 5453063"/>
                <a:gd name="connsiteX56" fmla="*/ 914400 w 2271713"/>
                <a:gd name="connsiteY56" fmla="*/ 2909888 h 5453063"/>
                <a:gd name="connsiteX57" fmla="*/ 738188 w 2271713"/>
                <a:gd name="connsiteY57" fmla="*/ 2481263 h 5453063"/>
                <a:gd name="connsiteX58" fmla="*/ 619125 w 2271713"/>
                <a:gd name="connsiteY58" fmla="*/ 2209800 h 5453063"/>
                <a:gd name="connsiteX59" fmla="*/ 619125 w 2271713"/>
                <a:gd name="connsiteY59" fmla="*/ 1395413 h 5453063"/>
                <a:gd name="connsiteX60" fmla="*/ 523875 w 2271713"/>
                <a:gd name="connsiteY60" fmla="*/ 1600200 h 5453063"/>
                <a:gd name="connsiteX61" fmla="*/ 357188 w 2271713"/>
                <a:gd name="connsiteY61" fmla="*/ 1747838 h 5453063"/>
                <a:gd name="connsiteX62" fmla="*/ 161925 w 2271713"/>
                <a:gd name="connsiteY62" fmla="*/ 1938338 h 5453063"/>
                <a:gd name="connsiteX63" fmla="*/ 152400 w 2271713"/>
                <a:gd name="connsiteY63" fmla="*/ 1981200 h 5453063"/>
                <a:gd name="connsiteX64" fmla="*/ 133350 w 2271713"/>
                <a:gd name="connsiteY64" fmla="*/ 2176463 h 5453063"/>
                <a:gd name="connsiteX65" fmla="*/ 142875 w 2271713"/>
                <a:gd name="connsiteY65" fmla="*/ 2271713 h 5453063"/>
                <a:gd name="connsiteX66" fmla="*/ 23813 w 2271713"/>
                <a:gd name="connsiteY66" fmla="*/ 2128838 h 5453063"/>
                <a:gd name="connsiteX67" fmla="*/ 0 w 2271713"/>
                <a:gd name="connsiteY67" fmla="*/ 1824038 h 5453063"/>
                <a:gd name="connsiteX68" fmla="*/ 114300 w 2271713"/>
                <a:gd name="connsiteY68" fmla="*/ 1576388 h 5453063"/>
                <a:gd name="connsiteX69" fmla="*/ 230982 w 2271713"/>
                <a:gd name="connsiteY69" fmla="*/ 1345406 h 5453063"/>
                <a:gd name="connsiteX70" fmla="*/ 566738 w 2271713"/>
                <a:gd name="connsiteY70" fmla="*/ 1152525 h 5453063"/>
                <a:gd name="connsiteX71" fmla="*/ 585788 w 2271713"/>
                <a:gd name="connsiteY71" fmla="*/ 990600 h 5453063"/>
                <a:gd name="connsiteX72" fmla="*/ 585788 w 2271713"/>
                <a:gd name="connsiteY72" fmla="*/ 742950 h 5453063"/>
                <a:gd name="connsiteX73" fmla="*/ 676275 w 2271713"/>
                <a:gd name="connsiteY73" fmla="*/ 404813 h 5453063"/>
                <a:gd name="connsiteX74" fmla="*/ 866775 w 2271713"/>
                <a:gd name="connsiteY74" fmla="*/ 119063 h 5453063"/>
                <a:gd name="connsiteX75" fmla="*/ 1123950 w 2271713"/>
                <a:gd name="connsiteY75" fmla="*/ 0 h 5453063"/>
                <a:gd name="connsiteX76" fmla="*/ 1381125 w 2271713"/>
                <a:gd name="connsiteY76" fmla="*/ 85725 h 5453063"/>
                <a:gd name="connsiteX0" fmla="*/ 1381125 w 2271713"/>
                <a:gd name="connsiteY0" fmla="*/ 85725 h 5453063"/>
                <a:gd name="connsiteX1" fmla="*/ 1457325 w 2271713"/>
                <a:gd name="connsiteY1" fmla="*/ 200025 h 5453063"/>
                <a:gd name="connsiteX2" fmla="*/ 1443038 w 2271713"/>
                <a:gd name="connsiteY2" fmla="*/ 266700 h 5453063"/>
                <a:gd name="connsiteX3" fmla="*/ 1509713 w 2271713"/>
                <a:gd name="connsiteY3" fmla="*/ 466725 h 5453063"/>
                <a:gd name="connsiteX4" fmla="*/ 1495425 w 2271713"/>
                <a:gd name="connsiteY4" fmla="*/ 757238 h 5453063"/>
                <a:gd name="connsiteX5" fmla="*/ 1428750 w 2271713"/>
                <a:gd name="connsiteY5" fmla="*/ 928688 h 5453063"/>
                <a:gd name="connsiteX6" fmla="*/ 1581150 w 2271713"/>
                <a:gd name="connsiteY6" fmla="*/ 919163 h 5453063"/>
                <a:gd name="connsiteX7" fmla="*/ 1947863 w 2271713"/>
                <a:gd name="connsiteY7" fmla="*/ 1176338 h 5453063"/>
                <a:gd name="connsiteX8" fmla="*/ 2271713 w 2271713"/>
                <a:gd name="connsiteY8" fmla="*/ 1504950 h 5453063"/>
                <a:gd name="connsiteX9" fmla="*/ 2271713 w 2271713"/>
                <a:gd name="connsiteY9" fmla="*/ 1552575 h 5453063"/>
                <a:gd name="connsiteX10" fmla="*/ 1962150 w 2271713"/>
                <a:gd name="connsiteY10" fmla="*/ 1871663 h 5453063"/>
                <a:gd name="connsiteX11" fmla="*/ 1809750 w 2271713"/>
                <a:gd name="connsiteY11" fmla="*/ 1995488 h 5453063"/>
                <a:gd name="connsiteX12" fmla="*/ 1724025 w 2271713"/>
                <a:gd name="connsiteY12" fmla="*/ 1947863 h 5453063"/>
                <a:gd name="connsiteX13" fmla="*/ 2038350 w 2271713"/>
                <a:gd name="connsiteY13" fmla="*/ 1528763 h 5453063"/>
                <a:gd name="connsiteX14" fmla="*/ 1695450 w 2271713"/>
                <a:gd name="connsiteY14" fmla="*/ 1252538 h 5453063"/>
                <a:gd name="connsiteX15" fmla="*/ 1652588 w 2271713"/>
                <a:gd name="connsiteY15" fmla="*/ 1428750 h 5453063"/>
                <a:gd name="connsiteX16" fmla="*/ 1595438 w 2271713"/>
                <a:gd name="connsiteY16" fmla="*/ 1566863 h 5453063"/>
                <a:gd name="connsiteX17" fmla="*/ 1628775 w 2271713"/>
                <a:gd name="connsiteY17" fmla="*/ 1800225 h 5453063"/>
                <a:gd name="connsiteX18" fmla="*/ 1747838 w 2271713"/>
                <a:gd name="connsiteY18" fmla="*/ 1990725 h 5453063"/>
                <a:gd name="connsiteX19" fmla="*/ 1824038 w 2271713"/>
                <a:gd name="connsiteY19" fmla="*/ 2105025 h 5453063"/>
                <a:gd name="connsiteX20" fmla="*/ 1990725 w 2271713"/>
                <a:gd name="connsiteY20" fmla="*/ 2428875 h 5453063"/>
                <a:gd name="connsiteX21" fmla="*/ 1990725 w 2271713"/>
                <a:gd name="connsiteY21" fmla="*/ 2795588 h 5453063"/>
                <a:gd name="connsiteX22" fmla="*/ 1857375 w 2271713"/>
                <a:gd name="connsiteY22" fmla="*/ 3167063 h 5453063"/>
                <a:gd name="connsiteX23" fmla="*/ 1790700 w 2271713"/>
                <a:gd name="connsiteY23" fmla="*/ 3624263 h 5453063"/>
                <a:gd name="connsiteX24" fmla="*/ 1495425 w 2271713"/>
                <a:gd name="connsiteY24" fmla="*/ 4500563 h 5453063"/>
                <a:gd name="connsiteX25" fmla="*/ 1404938 w 2271713"/>
                <a:gd name="connsiteY25" fmla="*/ 4824413 h 5453063"/>
                <a:gd name="connsiteX26" fmla="*/ 1585913 w 2271713"/>
                <a:gd name="connsiteY26" fmla="*/ 5129213 h 5453063"/>
                <a:gd name="connsiteX27" fmla="*/ 1728788 w 2271713"/>
                <a:gd name="connsiteY27" fmla="*/ 5219700 h 5453063"/>
                <a:gd name="connsiteX28" fmla="*/ 1733550 w 2271713"/>
                <a:gd name="connsiteY28" fmla="*/ 5243513 h 5453063"/>
                <a:gd name="connsiteX29" fmla="*/ 1643063 w 2271713"/>
                <a:gd name="connsiteY29" fmla="*/ 5262563 h 5453063"/>
                <a:gd name="connsiteX30" fmla="*/ 1404938 w 2271713"/>
                <a:gd name="connsiteY30" fmla="*/ 5143500 h 5453063"/>
                <a:gd name="connsiteX31" fmla="*/ 1333500 w 2271713"/>
                <a:gd name="connsiteY31" fmla="*/ 5167313 h 5453063"/>
                <a:gd name="connsiteX32" fmla="*/ 1243013 w 2271713"/>
                <a:gd name="connsiteY32" fmla="*/ 5110163 h 5453063"/>
                <a:gd name="connsiteX33" fmla="*/ 1238250 w 2271713"/>
                <a:gd name="connsiteY33" fmla="*/ 5224463 h 5453063"/>
                <a:gd name="connsiteX34" fmla="*/ 1100138 w 2271713"/>
                <a:gd name="connsiteY34" fmla="*/ 5453063 h 5453063"/>
                <a:gd name="connsiteX35" fmla="*/ 1038225 w 2271713"/>
                <a:gd name="connsiteY35" fmla="*/ 5453063 h 5453063"/>
                <a:gd name="connsiteX36" fmla="*/ 1023938 w 2271713"/>
                <a:gd name="connsiteY36" fmla="*/ 5148263 h 5453063"/>
                <a:gd name="connsiteX37" fmla="*/ 1185863 w 2271713"/>
                <a:gd name="connsiteY37" fmla="*/ 4848225 h 5453063"/>
                <a:gd name="connsiteX38" fmla="*/ 1271588 w 2271713"/>
                <a:gd name="connsiteY38" fmla="*/ 4095750 h 5453063"/>
                <a:gd name="connsiteX39" fmla="*/ 1419225 w 2271713"/>
                <a:gd name="connsiteY39" fmla="*/ 3509963 h 5453063"/>
                <a:gd name="connsiteX40" fmla="*/ 1262063 w 2271713"/>
                <a:gd name="connsiteY40" fmla="*/ 3328988 h 5453063"/>
                <a:gd name="connsiteX41" fmla="*/ 1147763 w 2271713"/>
                <a:gd name="connsiteY41" fmla="*/ 2981325 h 5453063"/>
                <a:gd name="connsiteX42" fmla="*/ 1066800 w 2271713"/>
                <a:gd name="connsiteY42" fmla="*/ 2671763 h 5453063"/>
                <a:gd name="connsiteX43" fmla="*/ 1128713 w 2271713"/>
                <a:gd name="connsiteY43" fmla="*/ 2085975 h 5453063"/>
                <a:gd name="connsiteX44" fmla="*/ 957263 w 2271713"/>
                <a:gd name="connsiteY44" fmla="*/ 1604963 h 5453063"/>
                <a:gd name="connsiteX45" fmla="*/ 852488 w 2271713"/>
                <a:gd name="connsiteY45" fmla="*/ 1490663 h 5453063"/>
                <a:gd name="connsiteX46" fmla="*/ 785813 w 2271713"/>
                <a:gd name="connsiteY46" fmla="*/ 2143125 h 5453063"/>
                <a:gd name="connsiteX47" fmla="*/ 962025 w 2271713"/>
                <a:gd name="connsiteY47" fmla="*/ 2586038 h 5453063"/>
                <a:gd name="connsiteX48" fmla="*/ 1004888 w 2271713"/>
                <a:gd name="connsiteY48" fmla="*/ 2790825 h 5453063"/>
                <a:gd name="connsiteX49" fmla="*/ 1066800 w 2271713"/>
                <a:gd name="connsiteY49" fmla="*/ 2843213 h 5453063"/>
                <a:gd name="connsiteX50" fmla="*/ 1066800 w 2271713"/>
                <a:gd name="connsiteY50" fmla="*/ 3071813 h 5453063"/>
                <a:gd name="connsiteX51" fmla="*/ 1023938 w 2271713"/>
                <a:gd name="connsiteY51" fmla="*/ 3167063 h 5453063"/>
                <a:gd name="connsiteX52" fmla="*/ 828675 w 2271713"/>
                <a:gd name="connsiteY52" fmla="*/ 3171825 h 5453063"/>
                <a:gd name="connsiteX53" fmla="*/ 766763 w 2271713"/>
                <a:gd name="connsiteY53" fmla="*/ 3062288 h 5453063"/>
                <a:gd name="connsiteX54" fmla="*/ 828675 w 2271713"/>
                <a:gd name="connsiteY54" fmla="*/ 2947988 h 5453063"/>
                <a:gd name="connsiteX55" fmla="*/ 904875 w 2271713"/>
                <a:gd name="connsiteY55" fmla="*/ 2957513 h 5453063"/>
                <a:gd name="connsiteX56" fmla="*/ 914400 w 2271713"/>
                <a:gd name="connsiteY56" fmla="*/ 2909888 h 5453063"/>
                <a:gd name="connsiteX57" fmla="*/ 738188 w 2271713"/>
                <a:gd name="connsiteY57" fmla="*/ 2481263 h 5453063"/>
                <a:gd name="connsiteX58" fmla="*/ 619125 w 2271713"/>
                <a:gd name="connsiteY58" fmla="*/ 2209800 h 5453063"/>
                <a:gd name="connsiteX59" fmla="*/ 619125 w 2271713"/>
                <a:gd name="connsiteY59" fmla="*/ 1395413 h 5453063"/>
                <a:gd name="connsiteX60" fmla="*/ 523875 w 2271713"/>
                <a:gd name="connsiteY60" fmla="*/ 1600200 h 5453063"/>
                <a:gd name="connsiteX61" fmla="*/ 357188 w 2271713"/>
                <a:gd name="connsiteY61" fmla="*/ 1747838 h 5453063"/>
                <a:gd name="connsiteX62" fmla="*/ 161925 w 2271713"/>
                <a:gd name="connsiteY62" fmla="*/ 1938338 h 5453063"/>
                <a:gd name="connsiteX63" fmla="*/ 152400 w 2271713"/>
                <a:gd name="connsiteY63" fmla="*/ 1981200 h 5453063"/>
                <a:gd name="connsiteX64" fmla="*/ 133350 w 2271713"/>
                <a:gd name="connsiteY64" fmla="*/ 2176463 h 5453063"/>
                <a:gd name="connsiteX65" fmla="*/ 142875 w 2271713"/>
                <a:gd name="connsiteY65" fmla="*/ 2271713 h 5453063"/>
                <a:gd name="connsiteX66" fmla="*/ 23813 w 2271713"/>
                <a:gd name="connsiteY66" fmla="*/ 2128838 h 5453063"/>
                <a:gd name="connsiteX67" fmla="*/ 0 w 2271713"/>
                <a:gd name="connsiteY67" fmla="*/ 1824038 h 5453063"/>
                <a:gd name="connsiteX68" fmla="*/ 85725 w 2271713"/>
                <a:gd name="connsiteY68" fmla="*/ 1576388 h 5453063"/>
                <a:gd name="connsiteX69" fmla="*/ 230982 w 2271713"/>
                <a:gd name="connsiteY69" fmla="*/ 1345406 h 5453063"/>
                <a:gd name="connsiteX70" fmla="*/ 566738 w 2271713"/>
                <a:gd name="connsiteY70" fmla="*/ 1152525 h 5453063"/>
                <a:gd name="connsiteX71" fmla="*/ 585788 w 2271713"/>
                <a:gd name="connsiteY71" fmla="*/ 990600 h 5453063"/>
                <a:gd name="connsiteX72" fmla="*/ 585788 w 2271713"/>
                <a:gd name="connsiteY72" fmla="*/ 742950 h 5453063"/>
                <a:gd name="connsiteX73" fmla="*/ 676275 w 2271713"/>
                <a:gd name="connsiteY73" fmla="*/ 404813 h 5453063"/>
                <a:gd name="connsiteX74" fmla="*/ 866775 w 2271713"/>
                <a:gd name="connsiteY74" fmla="*/ 119063 h 5453063"/>
                <a:gd name="connsiteX75" fmla="*/ 1123950 w 2271713"/>
                <a:gd name="connsiteY75" fmla="*/ 0 h 5453063"/>
                <a:gd name="connsiteX76" fmla="*/ 1381125 w 2271713"/>
                <a:gd name="connsiteY76" fmla="*/ 85725 h 5453063"/>
                <a:gd name="connsiteX0" fmla="*/ 1381125 w 2271713"/>
                <a:gd name="connsiteY0" fmla="*/ 85725 h 5453063"/>
                <a:gd name="connsiteX1" fmla="*/ 1457325 w 2271713"/>
                <a:gd name="connsiteY1" fmla="*/ 200025 h 5453063"/>
                <a:gd name="connsiteX2" fmla="*/ 1443038 w 2271713"/>
                <a:gd name="connsiteY2" fmla="*/ 266700 h 5453063"/>
                <a:gd name="connsiteX3" fmla="*/ 1509713 w 2271713"/>
                <a:gd name="connsiteY3" fmla="*/ 466725 h 5453063"/>
                <a:gd name="connsiteX4" fmla="*/ 1495425 w 2271713"/>
                <a:gd name="connsiteY4" fmla="*/ 757238 h 5453063"/>
                <a:gd name="connsiteX5" fmla="*/ 1428750 w 2271713"/>
                <a:gd name="connsiteY5" fmla="*/ 928688 h 5453063"/>
                <a:gd name="connsiteX6" fmla="*/ 1581150 w 2271713"/>
                <a:gd name="connsiteY6" fmla="*/ 919163 h 5453063"/>
                <a:gd name="connsiteX7" fmla="*/ 1947863 w 2271713"/>
                <a:gd name="connsiteY7" fmla="*/ 1176338 h 5453063"/>
                <a:gd name="connsiteX8" fmla="*/ 2271713 w 2271713"/>
                <a:gd name="connsiteY8" fmla="*/ 1504950 h 5453063"/>
                <a:gd name="connsiteX9" fmla="*/ 2271713 w 2271713"/>
                <a:gd name="connsiteY9" fmla="*/ 1552575 h 5453063"/>
                <a:gd name="connsiteX10" fmla="*/ 1962150 w 2271713"/>
                <a:gd name="connsiteY10" fmla="*/ 1871663 h 5453063"/>
                <a:gd name="connsiteX11" fmla="*/ 1809750 w 2271713"/>
                <a:gd name="connsiteY11" fmla="*/ 1995488 h 5453063"/>
                <a:gd name="connsiteX12" fmla="*/ 1724025 w 2271713"/>
                <a:gd name="connsiteY12" fmla="*/ 1947863 h 5453063"/>
                <a:gd name="connsiteX13" fmla="*/ 2038350 w 2271713"/>
                <a:gd name="connsiteY13" fmla="*/ 1528763 h 5453063"/>
                <a:gd name="connsiteX14" fmla="*/ 1695450 w 2271713"/>
                <a:gd name="connsiteY14" fmla="*/ 1252538 h 5453063"/>
                <a:gd name="connsiteX15" fmla="*/ 1652588 w 2271713"/>
                <a:gd name="connsiteY15" fmla="*/ 1428750 h 5453063"/>
                <a:gd name="connsiteX16" fmla="*/ 1595438 w 2271713"/>
                <a:gd name="connsiteY16" fmla="*/ 1566863 h 5453063"/>
                <a:gd name="connsiteX17" fmla="*/ 1628775 w 2271713"/>
                <a:gd name="connsiteY17" fmla="*/ 1800225 h 5453063"/>
                <a:gd name="connsiteX18" fmla="*/ 1747838 w 2271713"/>
                <a:gd name="connsiteY18" fmla="*/ 1990725 h 5453063"/>
                <a:gd name="connsiteX19" fmla="*/ 1824038 w 2271713"/>
                <a:gd name="connsiteY19" fmla="*/ 2105025 h 5453063"/>
                <a:gd name="connsiteX20" fmla="*/ 1990725 w 2271713"/>
                <a:gd name="connsiteY20" fmla="*/ 2428875 h 5453063"/>
                <a:gd name="connsiteX21" fmla="*/ 1990725 w 2271713"/>
                <a:gd name="connsiteY21" fmla="*/ 2795588 h 5453063"/>
                <a:gd name="connsiteX22" fmla="*/ 1857375 w 2271713"/>
                <a:gd name="connsiteY22" fmla="*/ 3167063 h 5453063"/>
                <a:gd name="connsiteX23" fmla="*/ 1790700 w 2271713"/>
                <a:gd name="connsiteY23" fmla="*/ 3624263 h 5453063"/>
                <a:gd name="connsiteX24" fmla="*/ 1495425 w 2271713"/>
                <a:gd name="connsiteY24" fmla="*/ 4500563 h 5453063"/>
                <a:gd name="connsiteX25" fmla="*/ 1404938 w 2271713"/>
                <a:gd name="connsiteY25" fmla="*/ 4824413 h 5453063"/>
                <a:gd name="connsiteX26" fmla="*/ 1585913 w 2271713"/>
                <a:gd name="connsiteY26" fmla="*/ 5129213 h 5453063"/>
                <a:gd name="connsiteX27" fmla="*/ 1728788 w 2271713"/>
                <a:gd name="connsiteY27" fmla="*/ 5219700 h 5453063"/>
                <a:gd name="connsiteX28" fmla="*/ 1733550 w 2271713"/>
                <a:gd name="connsiteY28" fmla="*/ 5243513 h 5453063"/>
                <a:gd name="connsiteX29" fmla="*/ 1643063 w 2271713"/>
                <a:gd name="connsiteY29" fmla="*/ 5262563 h 5453063"/>
                <a:gd name="connsiteX30" fmla="*/ 1404938 w 2271713"/>
                <a:gd name="connsiteY30" fmla="*/ 5143500 h 5453063"/>
                <a:gd name="connsiteX31" fmla="*/ 1333500 w 2271713"/>
                <a:gd name="connsiteY31" fmla="*/ 5167313 h 5453063"/>
                <a:gd name="connsiteX32" fmla="*/ 1243013 w 2271713"/>
                <a:gd name="connsiteY32" fmla="*/ 5110163 h 5453063"/>
                <a:gd name="connsiteX33" fmla="*/ 1238250 w 2271713"/>
                <a:gd name="connsiteY33" fmla="*/ 5224463 h 5453063"/>
                <a:gd name="connsiteX34" fmla="*/ 1100138 w 2271713"/>
                <a:gd name="connsiteY34" fmla="*/ 5453063 h 5453063"/>
                <a:gd name="connsiteX35" fmla="*/ 1038225 w 2271713"/>
                <a:gd name="connsiteY35" fmla="*/ 5453063 h 5453063"/>
                <a:gd name="connsiteX36" fmla="*/ 1023938 w 2271713"/>
                <a:gd name="connsiteY36" fmla="*/ 5148263 h 5453063"/>
                <a:gd name="connsiteX37" fmla="*/ 1185863 w 2271713"/>
                <a:gd name="connsiteY37" fmla="*/ 4848225 h 5453063"/>
                <a:gd name="connsiteX38" fmla="*/ 1271588 w 2271713"/>
                <a:gd name="connsiteY38" fmla="*/ 4095750 h 5453063"/>
                <a:gd name="connsiteX39" fmla="*/ 1419225 w 2271713"/>
                <a:gd name="connsiteY39" fmla="*/ 3509963 h 5453063"/>
                <a:gd name="connsiteX40" fmla="*/ 1262063 w 2271713"/>
                <a:gd name="connsiteY40" fmla="*/ 3328988 h 5453063"/>
                <a:gd name="connsiteX41" fmla="*/ 1147763 w 2271713"/>
                <a:gd name="connsiteY41" fmla="*/ 2981325 h 5453063"/>
                <a:gd name="connsiteX42" fmla="*/ 1066800 w 2271713"/>
                <a:gd name="connsiteY42" fmla="*/ 2671763 h 5453063"/>
                <a:gd name="connsiteX43" fmla="*/ 1128713 w 2271713"/>
                <a:gd name="connsiteY43" fmla="*/ 2085975 h 5453063"/>
                <a:gd name="connsiteX44" fmla="*/ 957263 w 2271713"/>
                <a:gd name="connsiteY44" fmla="*/ 1604963 h 5453063"/>
                <a:gd name="connsiteX45" fmla="*/ 852488 w 2271713"/>
                <a:gd name="connsiteY45" fmla="*/ 1490663 h 5453063"/>
                <a:gd name="connsiteX46" fmla="*/ 785813 w 2271713"/>
                <a:gd name="connsiteY46" fmla="*/ 2143125 h 5453063"/>
                <a:gd name="connsiteX47" fmla="*/ 962025 w 2271713"/>
                <a:gd name="connsiteY47" fmla="*/ 2586038 h 5453063"/>
                <a:gd name="connsiteX48" fmla="*/ 1004888 w 2271713"/>
                <a:gd name="connsiteY48" fmla="*/ 2790825 h 5453063"/>
                <a:gd name="connsiteX49" fmla="*/ 1066800 w 2271713"/>
                <a:gd name="connsiteY49" fmla="*/ 2843213 h 5453063"/>
                <a:gd name="connsiteX50" fmla="*/ 1066800 w 2271713"/>
                <a:gd name="connsiteY50" fmla="*/ 3071813 h 5453063"/>
                <a:gd name="connsiteX51" fmla="*/ 1023938 w 2271713"/>
                <a:gd name="connsiteY51" fmla="*/ 3167063 h 5453063"/>
                <a:gd name="connsiteX52" fmla="*/ 828675 w 2271713"/>
                <a:gd name="connsiteY52" fmla="*/ 3171825 h 5453063"/>
                <a:gd name="connsiteX53" fmla="*/ 766763 w 2271713"/>
                <a:gd name="connsiteY53" fmla="*/ 3062288 h 5453063"/>
                <a:gd name="connsiteX54" fmla="*/ 828675 w 2271713"/>
                <a:gd name="connsiteY54" fmla="*/ 2947988 h 5453063"/>
                <a:gd name="connsiteX55" fmla="*/ 904875 w 2271713"/>
                <a:gd name="connsiteY55" fmla="*/ 2957513 h 5453063"/>
                <a:gd name="connsiteX56" fmla="*/ 914400 w 2271713"/>
                <a:gd name="connsiteY56" fmla="*/ 2909888 h 5453063"/>
                <a:gd name="connsiteX57" fmla="*/ 738188 w 2271713"/>
                <a:gd name="connsiteY57" fmla="*/ 2481263 h 5453063"/>
                <a:gd name="connsiteX58" fmla="*/ 619125 w 2271713"/>
                <a:gd name="connsiteY58" fmla="*/ 2209800 h 5453063"/>
                <a:gd name="connsiteX59" fmla="*/ 619125 w 2271713"/>
                <a:gd name="connsiteY59" fmla="*/ 1395413 h 5453063"/>
                <a:gd name="connsiteX60" fmla="*/ 523875 w 2271713"/>
                <a:gd name="connsiteY60" fmla="*/ 1600200 h 5453063"/>
                <a:gd name="connsiteX61" fmla="*/ 357188 w 2271713"/>
                <a:gd name="connsiteY61" fmla="*/ 1747838 h 5453063"/>
                <a:gd name="connsiteX62" fmla="*/ 161925 w 2271713"/>
                <a:gd name="connsiteY62" fmla="*/ 1938338 h 5453063"/>
                <a:gd name="connsiteX63" fmla="*/ 152400 w 2271713"/>
                <a:gd name="connsiteY63" fmla="*/ 1981200 h 5453063"/>
                <a:gd name="connsiteX64" fmla="*/ 133350 w 2271713"/>
                <a:gd name="connsiteY64" fmla="*/ 2176463 h 5453063"/>
                <a:gd name="connsiteX65" fmla="*/ 142875 w 2271713"/>
                <a:gd name="connsiteY65" fmla="*/ 2271713 h 5453063"/>
                <a:gd name="connsiteX66" fmla="*/ 23813 w 2271713"/>
                <a:gd name="connsiteY66" fmla="*/ 2128838 h 5453063"/>
                <a:gd name="connsiteX67" fmla="*/ 0 w 2271713"/>
                <a:gd name="connsiteY67" fmla="*/ 1824038 h 5453063"/>
                <a:gd name="connsiteX68" fmla="*/ 85725 w 2271713"/>
                <a:gd name="connsiteY68" fmla="*/ 1576388 h 5453063"/>
                <a:gd name="connsiteX69" fmla="*/ 230982 w 2271713"/>
                <a:gd name="connsiteY69" fmla="*/ 1345406 h 5453063"/>
                <a:gd name="connsiteX70" fmla="*/ 566738 w 2271713"/>
                <a:gd name="connsiteY70" fmla="*/ 1152525 h 5453063"/>
                <a:gd name="connsiteX71" fmla="*/ 585788 w 2271713"/>
                <a:gd name="connsiteY71" fmla="*/ 990600 h 5453063"/>
                <a:gd name="connsiteX72" fmla="*/ 585788 w 2271713"/>
                <a:gd name="connsiteY72" fmla="*/ 742950 h 5453063"/>
                <a:gd name="connsiteX73" fmla="*/ 676275 w 2271713"/>
                <a:gd name="connsiteY73" fmla="*/ 404813 h 5453063"/>
                <a:gd name="connsiteX74" fmla="*/ 866775 w 2271713"/>
                <a:gd name="connsiteY74" fmla="*/ 119063 h 5453063"/>
                <a:gd name="connsiteX75" fmla="*/ 1123950 w 2271713"/>
                <a:gd name="connsiteY75" fmla="*/ 0 h 5453063"/>
                <a:gd name="connsiteX76" fmla="*/ 1381125 w 2271713"/>
                <a:gd name="connsiteY76" fmla="*/ 85725 h 5453063"/>
                <a:gd name="connsiteX0" fmla="*/ 1381125 w 2271713"/>
                <a:gd name="connsiteY0" fmla="*/ 85725 h 5453063"/>
                <a:gd name="connsiteX1" fmla="*/ 1457325 w 2271713"/>
                <a:gd name="connsiteY1" fmla="*/ 200025 h 5453063"/>
                <a:gd name="connsiteX2" fmla="*/ 1443038 w 2271713"/>
                <a:gd name="connsiteY2" fmla="*/ 266700 h 5453063"/>
                <a:gd name="connsiteX3" fmla="*/ 1509713 w 2271713"/>
                <a:gd name="connsiteY3" fmla="*/ 466725 h 5453063"/>
                <a:gd name="connsiteX4" fmla="*/ 1495425 w 2271713"/>
                <a:gd name="connsiteY4" fmla="*/ 757238 h 5453063"/>
                <a:gd name="connsiteX5" fmla="*/ 1428750 w 2271713"/>
                <a:gd name="connsiteY5" fmla="*/ 928688 h 5453063"/>
                <a:gd name="connsiteX6" fmla="*/ 1581150 w 2271713"/>
                <a:gd name="connsiteY6" fmla="*/ 919163 h 5453063"/>
                <a:gd name="connsiteX7" fmla="*/ 1947863 w 2271713"/>
                <a:gd name="connsiteY7" fmla="*/ 1176338 h 5453063"/>
                <a:gd name="connsiteX8" fmla="*/ 2271713 w 2271713"/>
                <a:gd name="connsiteY8" fmla="*/ 1504950 h 5453063"/>
                <a:gd name="connsiteX9" fmla="*/ 2271713 w 2271713"/>
                <a:gd name="connsiteY9" fmla="*/ 1552575 h 5453063"/>
                <a:gd name="connsiteX10" fmla="*/ 1962150 w 2271713"/>
                <a:gd name="connsiteY10" fmla="*/ 1871663 h 5453063"/>
                <a:gd name="connsiteX11" fmla="*/ 1809750 w 2271713"/>
                <a:gd name="connsiteY11" fmla="*/ 1995488 h 5453063"/>
                <a:gd name="connsiteX12" fmla="*/ 1724025 w 2271713"/>
                <a:gd name="connsiteY12" fmla="*/ 1947863 h 5453063"/>
                <a:gd name="connsiteX13" fmla="*/ 2038350 w 2271713"/>
                <a:gd name="connsiteY13" fmla="*/ 1528763 h 5453063"/>
                <a:gd name="connsiteX14" fmla="*/ 1695450 w 2271713"/>
                <a:gd name="connsiteY14" fmla="*/ 1252538 h 5453063"/>
                <a:gd name="connsiteX15" fmla="*/ 1652588 w 2271713"/>
                <a:gd name="connsiteY15" fmla="*/ 1428750 h 5453063"/>
                <a:gd name="connsiteX16" fmla="*/ 1595438 w 2271713"/>
                <a:gd name="connsiteY16" fmla="*/ 1566863 h 5453063"/>
                <a:gd name="connsiteX17" fmla="*/ 1628775 w 2271713"/>
                <a:gd name="connsiteY17" fmla="*/ 1800225 h 5453063"/>
                <a:gd name="connsiteX18" fmla="*/ 1747838 w 2271713"/>
                <a:gd name="connsiteY18" fmla="*/ 1990725 h 5453063"/>
                <a:gd name="connsiteX19" fmla="*/ 1824038 w 2271713"/>
                <a:gd name="connsiteY19" fmla="*/ 2105025 h 5453063"/>
                <a:gd name="connsiteX20" fmla="*/ 1990725 w 2271713"/>
                <a:gd name="connsiteY20" fmla="*/ 2428875 h 5453063"/>
                <a:gd name="connsiteX21" fmla="*/ 1990725 w 2271713"/>
                <a:gd name="connsiteY21" fmla="*/ 2795588 h 5453063"/>
                <a:gd name="connsiteX22" fmla="*/ 1857375 w 2271713"/>
                <a:gd name="connsiteY22" fmla="*/ 3167063 h 5453063"/>
                <a:gd name="connsiteX23" fmla="*/ 1790700 w 2271713"/>
                <a:gd name="connsiteY23" fmla="*/ 3624263 h 5453063"/>
                <a:gd name="connsiteX24" fmla="*/ 1495425 w 2271713"/>
                <a:gd name="connsiteY24" fmla="*/ 4500563 h 5453063"/>
                <a:gd name="connsiteX25" fmla="*/ 1404938 w 2271713"/>
                <a:gd name="connsiteY25" fmla="*/ 4824413 h 5453063"/>
                <a:gd name="connsiteX26" fmla="*/ 1585913 w 2271713"/>
                <a:gd name="connsiteY26" fmla="*/ 5129213 h 5453063"/>
                <a:gd name="connsiteX27" fmla="*/ 1728788 w 2271713"/>
                <a:gd name="connsiteY27" fmla="*/ 5219700 h 5453063"/>
                <a:gd name="connsiteX28" fmla="*/ 1733550 w 2271713"/>
                <a:gd name="connsiteY28" fmla="*/ 5243513 h 5453063"/>
                <a:gd name="connsiteX29" fmla="*/ 1643063 w 2271713"/>
                <a:gd name="connsiteY29" fmla="*/ 5262563 h 5453063"/>
                <a:gd name="connsiteX30" fmla="*/ 1404938 w 2271713"/>
                <a:gd name="connsiteY30" fmla="*/ 5143500 h 5453063"/>
                <a:gd name="connsiteX31" fmla="*/ 1333500 w 2271713"/>
                <a:gd name="connsiteY31" fmla="*/ 5167313 h 5453063"/>
                <a:gd name="connsiteX32" fmla="*/ 1243013 w 2271713"/>
                <a:gd name="connsiteY32" fmla="*/ 5110163 h 5453063"/>
                <a:gd name="connsiteX33" fmla="*/ 1238250 w 2271713"/>
                <a:gd name="connsiteY33" fmla="*/ 5224463 h 5453063"/>
                <a:gd name="connsiteX34" fmla="*/ 1100138 w 2271713"/>
                <a:gd name="connsiteY34" fmla="*/ 5453063 h 5453063"/>
                <a:gd name="connsiteX35" fmla="*/ 1038225 w 2271713"/>
                <a:gd name="connsiteY35" fmla="*/ 5453063 h 5453063"/>
                <a:gd name="connsiteX36" fmla="*/ 1023938 w 2271713"/>
                <a:gd name="connsiteY36" fmla="*/ 5148263 h 5453063"/>
                <a:gd name="connsiteX37" fmla="*/ 1185863 w 2271713"/>
                <a:gd name="connsiteY37" fmla="*/ 4848225 h 5453063"/>
                <a:gd name="connsiteX38" fmla="*/ 1271588 w 2271713"/>
                <a:gd name="connsiteY38" fmla="*/ 4095750 h 5453063"/>
                <a:gd name="connsiteX39" fmla="*/ 1419225 w 2271713"/>
                <a:gd name="connsiteY39" fmla="*/ 3509963 h 5453063"/>
                <a:gd name="connsiteX40" fmla="*/ 1262063 w 2271713"/>
                <a:gd name="connsiteY40" fmla="*/ 3328988 h 5453063"/>
                <a:gd name="connsiteX41" fmla="*/ 1147763 w 2271713"/>
                <a:gd name="connsiteY41" fmla="*/ 2981325 h 5453063"/>
                <a:gd name="connsiteX42" fmla="*/ 1066800 w 2271713"/>
                <a:gd name="connsiteY42" fmla="*/ 2671763 h 5453063"/>
                <a:gd name="connsiteX43" fmla="*/ 1128713 w 2271713"/>
                <a:gd name="connsiteY43" fmla="*/ 2085975 h 5453063"/>
                <a:gd name="connsiteX44" fmla="*/ 957263 w 2271713"/>
                <a:gd name="connsiteY44" fmla="*/ 1604963 h 5453063"/>
                <a:gd name="connsiteX45" fmla="*/ 852488 w 2271713"/>
                <a:gd name="connsiteY45" fmla="*/ 1490663 h 5453063"/>
                <a:gd name="connsiteX46" fmla="*/ 785813 w 2271713"/>
                <a:gd name="connsiteY46" fmla="*/ 2143125 h 5453063"/>
                <a:gd name="connsiteX47" fmla="*/ 962025 w 2271713"/>
                <a:gd name="connsiteY47" fmla="*/ 2586038 h 5453063"/>
                <a:gd name="connsiteX48" fmla="*/ 1004888 w 2271713"/>
                <a:gd name="connsiteY48" fmla="*/ 2790825 h 5453063"/>
                <a:gd name="connsiteX49" fmla="*/ 1066800 w 2271713"/>
                <a:gd name="connsiteY49" fmla="*/ 2843213 h 5453063"/>
                <a:gd name="connsiteX50" fmla="*/ 1066800 w 2271713"/>
                <a:gd name="connsiteY50" fmla="*/ 3071813 h 5453063"/>
                <a:gd name="connsiteX51" fmla="*/ 1023938 w 2271713"/>
                <a:gd name="connsiteY51" fmla="*/ 3167063 h 5453063"/>
                <a:gd name="connsiteX52" fmla="*/ 828675 w 2271713"/>
                <a:gd name="connsiteY52" fmla="*/ 3171825 h 5453063"/>
                <a:gd name="connsiteX53" fmla="*/ 766763 w 2271713"/>
                <a:gd name="connsiteY53" fmla="*/ 3062288 h 5453063"/>
                <a:gd name="connsiteX54" fmla="*/ 828675 w 2271713"/>
                <a:gd name="connsiteY54" fmla="*/ 2947988 h 5453063"/>
                <a:gd name="connsiteX55" fmla="*/ 904875 w 2271713"/>
                <a:gd name="connsiteY55" fmla="*/ 2957513 h 5453063"/>
                <a:gd name="connsiteX56" fmla="*/ 914400 w 2271713"/>
                <a:gd name="connsiteY56" fmla="*/ 2909888 h 5453063"/>
                <a:gd name="connsiteX57" fmla="*/ 738188 w 2271713"/>
                <a:gd name="connsiteY57" fmla="*/ 2481263 h 5453063"/>
                <a:gd name="connsiteX58" fmla="*/ 619125 w 2271713"/>
                <a:gd name="connsiteY58" fmla="*/ 2209800 h 5453063"/>
                <a:gd name="connsiteX59" fmla="*/ 619125 w 2271713"/>
                <a:gd name="connsiteY59" fmla="*/ 1395413 h 5453063"/>
                <a:gd name="connsiteX60" fmla="*/ 523875 w 2271713"/>
                <a:gd name="connsiteY60" fmla="*/ 1600200 h 5453063"/>
                <a:gd name="connsiteX61" fmla="*/ 357188 w 2271713"/>
                <a:gd name="connsiteY61" fmla="*/ 1747838 h 5453063"/>
                <a:gd name="connsiteX62" fmla="*/ 161925 w 2271713"/>
                <a:gd name="connsiteY62" fmla="*/ 1938338 h 5453063"/>
                <a:gd name="connsiteX63" fmla="*/ 152400 w 2271713"/>
                <a:gd name="connsiteY63" fmla="*/ 1981200 h 5453063"/>
                <a:gd name="connsiteX64" fmla="*/ 133350 w 2271713"/>
                <a:gd name="connsiteY64" fmla="*/ 2176463 h 5453063"/>
                <a:gd name="connsiteX65" fmla="*/ 142875 w 2271713"/>
                <a:gd name="connsiteY65" fmla="*/ 2271713 h 5453063"/>
                <a:gd name="connsiteX66" fmla="*/ 23813 w 2271713"/>
                <a:gd name="connsiteY66" fmla="*/ 2128838 h 5453063"/>
                <a:gd name="connsiteX67" fmla="*/ 0 w 2271713"/>
                <a:gd name="connsiteY67" fmla="*/ 1824038 h 5453063"/>
                <a:gd name="connsiteX68" fmla="*/ 85725 w 2271713"/>
                <a:gd name="connsiteY68" fmla="*/ 1576388 h 5453063"/>
                <a:gd name="connsiteX69" fmla="*/ 230982 w 2271713"/>
                <a:gd name="connsiteY69" fmla="*/ 1345406 h 5453063"/>
                <a:gd name="connsiteX70" fmla="*/ 566738 w 2271713"/>
                <a:gd name="connsiteY70" fmla="*/ 1152525 h 5453063"/>
                <a:gd name="connsiteX71" fmla="*/ 585788 w 2271713"/>
                <a:gd name="connsiteY71" fmla="*/ 990600 h 5453063"/>
                <a:gd name="connsiteX72" fmla="*/ 585788 w 2271713"/>
                <a:gd name="connsiteY72" fmla="*/ 742950 h 5453063"/>
                <a:gd name="connsiteX73" fmla="*/ 676275 w 2271713"/>
                <a:gd name="connsiteY73" fmla="*/ 404813 h 5453063"/>
                <a:gd name="connsiteX74" fmla="*/ 866775 w 2271713"/>
                <a:gd name="connsiteY74" fmla="*/ 119063 h 5453063"/>
                <a:gd name="connsiteX75" fmla="*/ 1123950 w 2271713"/>
                <a:gd name="connsiteY75" fmla="*/ 0 h 5453063"/>
                <a:gd name="connsiteX76" fmla="*/ 1381125 w 2271713"/>
                <a:gd name="connsiteY76" fmla="*/ 85725 h 5453063"/>
                <a:gd name="connsiteX0" fmla="*/ 1381125 w 2271713"/>
                <a:gd name="connsiteY0" fmla="*/ 85725 h 5453063"/>
                <a:gd name="connsiteX1" fmla="*/ 1457325 w 2271713"/>
                <a:gd name="connsiteY1" fmla="*/ 200025 h 5453063"/>
                <a:gd name="connsiteX2" fmla="*/ 1443038 w 2271713"/>
                <a:gd name="connsiteY2" fmla="*/ 266700 h 5453063"/>
                <a:gd name="connsiteX3" fmla="*/ 1509713 w 2271713"/>
                <a:gd name="connsiteY3" fmla="*/ 466725 h 5453063"/>
                <a:gd name="connsiteX4" fmla="*/ 1495425 w 2271713"/>
                <a:gd name="connsiteY4" fmla="*/ 757238 h 5453063"/>
                <a:gd name="connsiteX5" fmla="*/ 1428750 w 2271713"/>
                <a:gd name="connsiteY5" fmla="*/ 928688 h 5453063"/>
                <a:gd name="connsiteX6" fmla="*/ 1581150 w 2271713"/>
                <a:gd name="connsiteY6" fmla="*/ 919163 h 5453063"/>
                <a:gd name="connsiteX7" fmla="*/ 1947863 w 2271713"/>
                <a:gd name="connsiteY7" fmla="*/ 1176338 h 5453063"/>
                <a:gd name="connsiteX8" fmla="*/ 2271713 w 2271713"/>
                <a:gd name="connsiteY8" fmla="*/ 1504950 h 5453063"/>
                <a:gd name="connsiteX9" fmla="*/ 2271713 w 2271713"/>
                <a:gd name="connsiteY9" fmla="*/ 1552575 h 5453063"/>
                <a:gd name="connsiteX10" fmla="*/ 1962150 w 2271713"/>
                <a:gd name="connsiteY10" fmla="*/ 1871663 h 5453063"/>
                <a:gd name="connsiteX11" fmla="*/ 1809750 w 2271713"/>
                <a:gd name="connsiteY11" fmla="*/ 1995488 h 5453063"/>
                <a:gd name="connsiteX12" fmla="*/ 1724025 w 2271713"/>
                <a:gd name="connsiteY12" fmla="*/ 1947863 h 5453063"/>
                <a:gd name="connsiteX13" fmla="*/ 2038350 w 2271713"/>
                <a:gd name="connsiteY13" fmla="*/ 1528763 h 5453063"/>
                <a:gd name="connsiteX14" fmla="*/ 1695450 w 2271713"/>
                <a:gd name="connsiteY14" fmla="*/ 1252538 h 5453063"/>
                <a:gd name="connsiteX15" fmla="*/ 1652588 w 2271713"/>
                <a:gd name="connsiteY15" fmla="*/ 1428750 h 5453063"/>
                <a:gd name="connsiteX16" fmla="*/ 1595438 w 2271713"/>
                <a:gd name="connsiteY16" fmla="*/ 1566863 h 5453063"/>
                <a:gd name="connsiteX17" fmla="*/ 1628775 w 2271713"/>
                <a:gd name="connsiteY17" fmla="*/ 1800225 h 5453063"/>
                <a:gd name="connsiteX18" fmla="*/ 1747838 w 2271713"/>
                <a:gd name="connsiteY18" fmla="*/ 1990725 h 5453063"/>
                <a:gd name="connsiteX19" fmla="*/ 1824038 w 2271713"/>
                <a:gd name="connsiteY19" fmla="*/ 2105025 h 5453063"/>
                <a:gd name="connsiteX20" fmla="*/ 1990725 w 2271713"/>
                <a:gd name="connsiteY20" fmla="*/ 2428875 h 5453063"/>
                <a:gd name="connsiteX21" fmla="*/ 1990725 w 2271713"/>
                <a:gd name="connsiteY21" fmla="*/ 2795588 h 5453063"/>
                <a:gd name="connsiteX22" fmla="*/ 1857375 w 2271713"/>
                <a:gd name="connsiteY22" fmla="*/ 3167063 h 5453063"/>
                <a:gd name="connsiteX23" fmla="*/ 1790700 w 2271713"/>
                <a:gd name="connsiteY23" fmla="*/ 3624263 h 5453063"/>
                <a:gd name="connsiteX24" fmla="*/ 1495425 w 2271713"/>
                <a:gd name="connsiteY24" fmla="*/ 4500563 h 5453063"/>
                <a:gd name="connsiteX25" fmla="*/ 1404938 w 2271713"/>
                <a:gd name="connsiteY25" fmla="*/ 4824413 h 5453063"/>
                <a:gd name="connsiteX26" fmla="*/ 1585913 w 2271713"/>
                <a:gd name="connsiteY26" fmla="*/ 5129213 h 5453063"/>
                <a:gd name="connsiteX27" fmla="*/ 1728788 w 2271713"/>
                <a:gd name="connsiteY27" fmla="*/ 5219700 h 5453063"/>
                <a:gd name="connsiteX28" fmla="*/ 1733550 w 2271713"/>
                <a:gd name="connsiteY28" fmla="*/ 5243513 h 5453063"/>
                <a:gd name="connsiteX29" fmla="*/ 1643063 w 2271713"/>
                <a:gd name="connsiteY29" fmla="*/ 5262563 h 5453063"/>
                <a:gd name="connsiteX30" fmla="*/ 1404938 w 2271713"/>
                <a:gd name="connsiteY30" fmla="*/ 5143500 h 5453063"/>
                <a:gd name="connsiteX31" fmla="*/ 1333500 w 2271713"/>
                <a:gd name="connsiteY31" fmla="*/ 5167313 h 5453063"/>
                <a:gd name="connsiteX32" fmla="*/ 1243013 w 2271713"/>
                <a:gd name="connsiteY32" fmla="*/ 5110163 h 5453063"/>
                <a:gd name="connsiteX33" fmla="*/ 1238250 w 2271713"/>
                <a:gd name="connsiteY33" fmla="*/ 5224463 h 5453063"/>
                <a:gd name="connsiteX34" fmla="*/ 1100138 w 2271713"/>
                <a:gd name="connsiteY34" fmla="*/ 5453063 h 5453063"/>
                <a:gd name="connsiteX35" fmla="*/ 1038225 w 2271713"/>
                <a:gd name="connsiteY35" fmla="*/ 5453063 h 5453063"/>
                <a:gd name="connsiteX36" fmla="*/ 1023938 w 2271713"/>
                <a:gd name="connsiteY36" fmla="*/ 5148263 h 5453063"/>
                <a:gd name="connsiteX37" fmla="*/ 1185863 w 2271713"/>
                <a:gd name="connsiteY37" fmla="*/ 4848225 h 5453063"/>
                <a:gd name="connsiteX38" fmla="*/ 1271588 w 2271713"/>
                <a:gd name="connsiteY38" fmla="*/ 4095750 h 5453063"/>
                <a:gd name="connsiteX39" fmla="*/ 1419225 w 2271713"/>
                <a:gd name="connsiteY39" fmla="*/ 3509963 h 5453063"/>
                <a:gd name="connsiteX40" fmla="*/ 1262063 w 2271713"/>
                <a:gd name="connsiteY40" fmla="*/ 3328988 h 5453063"/>
                <a:gd name="connsiteX41" fmla="*/ 1147763 w 2271713"/>
                <a:gd name="connsiteY41" fmla="*/ 2981325 h 5453063"/>
                <a:gd name="connsiteX42" fmla="*/ 1066800 w 2271713"/>
                <a:gd name="connsiteY42" fmla="*/ 2671763 h 5453063"/>
                <a:gd name="connsiteX43" fmla="*/ 1128713 w 2271713"/>
                <a:gd name="connsiteY43" fmla="*/ 2085975 h 5453063"/>
                <a:gd name="connsiteX44" fmla="*/ 957263 w 2271713"/>
                <a:gd name="connsiteY44" fmla="*/ 1604963 h 5453063"/>
                <a:gd name="connsiteX45" fmla="*/ 852488 w 2271713"/>
                <a:gd name="connsiteY45" fmla="*/ 1490663 h 5453063"/>
                <a:gd name="connsiteX46" fmla="*/ 785813 w 2271713"/>
                <a:gd name="connsiteY46" fmla="*/ 2143125 h 5453063"/>
                <a:gd name="connsiteX47" fmla="*/ 962025 w 2271713"/>
                <a:gd name="connsiteY47" fmla="*/ 2586038 h 5453063"/>
                <a:gd name="connsiteX48" fmla="*/ 1004888 w 2271713"/>
                <a:gd name="connsiteY48" fmla="*/ 2790825 h 5453063"/>
                <a:gd name="connsiteX49" fmla="*/ 1066800 w 2271713"/>
                <a:gd name="connsiteY49" fmla="*/ 2843213 h 5453063"/>
                <a:gd name="connsiteX50" fmla="*/ 1066800 w 2271713"/>
                <a:gd name="connsiteY50" fmla="*/ 3071813 h 5453063"/>
                <a:gd name="connsiteX51" fmla="*/ 1023938 w 2271713"/>
                <a:gd name="connsiteY51" fmla="*/ 3167063 h 5453063"/>
                <a:gd name="connsiteX52" fmla="*/ 828675 w 2271713"/>
                <a:gd name="connsiteY52" fmla="*/ 3171825 h 5453063"/>
                <a:gd name="connsiteX53" fmla="*/ 766763 w 2271713"/>
                <a:gd name="connsiteY53" fmla="*/ 3062288 h 5453063"/>
                <a:gd name="connsiteX54" fmla="*/ 828675 w 2271713"/>
                <a:gd name="connsiteY54" fmla="*/ 2947988 h 5453063"/>
                <a:gd name="connsiteX55" fmla="*/ 904875 w 2271713"/>
                <a:gd name="connsiteY55" fmla="*/ 2957513 h 5453063"/>
                <a:gd name="connsiteX56" fmla="*/ 914400 w 2271713"/>
                <a:gd name="connsiteY56" fmla="*/ 2909888 h 5453063"/>
                <a:gd name="connsiteX57" fmla="*/ 738188 w 2271713"/>
                <a:gd name="connsiteY57" fmla="*/ 2481263 h 5453063"/>
                <a:gd name="connsiteX58" fmla="*/ 619125 w 2271713"/>
                <a:gd name="connsiteY58" fmla="*/ 2209800 h 5453063"/>
                <a:gd name="connsiteX59" fmla="*/ 619125 w 2271713"/>
                <a:gd name="connsiteY59" fmla="*/ 1395413 h 5453063"/>
                <a:gd name="connsiteX60" fmla="*/ 523875 w 2271713"/>
                <a:gd name="connsiteY60" fmla="*/ 1600200 h 5453063"/>
                <a:gd name="connsiteX61" fmla="*/ 357188 w 2271713"/>
                <a:gd name="connsiteY61" fmla="*/ 1747838 h 5453063"/>
                <a:gd name="connsiteX62" fmla="*/ 161925 w 2271713"/>
                <a:gd name="connsiteY62" fmla="*/ 1938338 h 5453063"/>
                <a:gd name="connsiteX63" fmla="*/ 152400 w 2271713"/>
                <a:gd name="connsiteY63" fmla="*/ 1981200 h 5453063"/>
                <a:gd name="connsiteX64" fmla="*/ 133350 w 2271713"/>
                <a:gd name="connsiteY64" fmla="*/ 2176463 h 5453063"/>
                <a:gd name="connsiteX65" fmla="*/ 142875 w 2271713"/>
                <a:gd name="connsiteY65" fmla="*/ 2271713 h 5453063"/>
                <a:gd name="connsiteX66" fmla="*/ 23813 w 2271713"/>
                <a:gd name="connsiteY66" fmla="*/ 2128838 h 5453063"/>
                <a:gd name="connsiteX67" fmla="*/ 0 w 2271713"/>
                <a:gd name="connsiteY67" fmla="*/ 1824038 h 5453063"/>
                <a:gd name="connsiteX68" fmla="*/ 85725 w 2271713"/>
                <a:gd name="connsiteY68" fmla="*/ 1576388 h 5453063"/>
                <a:gd name="connsiteX69" fmla="*/ 230982 w 2271713"/>
                <a:gd name="connsiteY69" fmla="*/ 1345406 h 5453063"/>
                <a:gd name="connsiteX70" fmla="*/ 566738 w 2271713"/>
                <a:gd name="connsiteY70" fmla="*/ 1152525 h 5453063"/>
                <a:gd name="connsiteX71" fmla="*/ 585788 w 2271713"/>
                <a:gd name="connsiteY71" fmla="*/ 990600 h 5453063"/>
                <a:gd name="connsiteX72" fmla="*/ 585788 w 2271713"/>
                <a:gd name="connsiteY72" fmla="*/ 742950 h 5453063"/>
                <a:gd name="connsiteX73" fmla="*/ 676275 w 2271713"/>
                <a:gd name="connsiteY73" fmla="*/ 404813 h 5453063"/>
                <a:gd name="connsiteX74" fmla="*/ 866775 w 2271713"/>
                <a:gd name="connsiteY74" fmla="*/ 119063 h 5453063"/>
                <a:gd name="connsiteX75" fmla="*/ 1123950 w 2271713"/>
                <a:gd name="connsiteY75" fmla="*/ 0 h 5453063"/>
                <a:gd name="connsiteX76" fmla="*/ 1381125 w 2271713"/>
                <a:gd name="connsiteY76" fmla="*/ 85725 h 5453063"/>
                <a:gd name="connsiteX0" fmla="*/ 1381125 w 2271713"/>
                <a:gd name="connsiteY0" fmla="*/ 85725 h 5453063"/>
                <a:gd name="connsiteX1" fmla="*/ 1457325 w 2271713"/>
                <a:gd name="connsiteY1" fmla="*/ 200025 h 5453063"/>
                <a:gd name="connsiteX2" fmla="*/ 1443038 w 2271713"/>
                <a:gd name="connsiteY2" fmla="*/ 266700 h 5453063"/>
                <a:gd name="connsiteX3" fmla="*/ 1509713 w 2271713"/>
                <a:gd name="connsiteY3" fmla="*/ 466725 h 5453063"/>
                <a:gd name="connsiteX4" fmla="*/ 1495425 w 2271713"/>
                <a:gd name="connsiteY4" fmla="*/ 757238 h 5453063"/>
                <a:gd name="connsiteX5" fmla="*/ 1428750 w 2271713"/>
                <a:gd name="connsiteY5" fmla="*/ 928688 h 5453063"/>
                <a:gd name="connsiteX6" fmla="*/ 1581150 w 2271713"/>
                <a:gd name="connsiteY6" fmla="*/ 919163 h 5453063"/>
                <a:gd name="connsiteX7" fmla="*/ 1947863 w 2271713"/>
                <a:gd name="connsiteY7" fmla="*/ 1176338 h 5453063"/>
                <a:gd name="connsiteX8" fmla="*/ 2271713 w 2271713"/>
                <a:gd name="connsiteY8" fmla="*/ 1504950 h 5453063"/>
                <a:gd name="connsiteX9" fmla="*/ 2271713 w 2271713"/>
                <a:gd name="connsiteY9" fmla="*/ 1552575 h 5453063"/>
                <a:gd name="connsiteX10" fmla="*/ 1962150 w 2271713"/>
                <a:gd name="connsiteY10" fmla="*/ 1871663 h 5453063"/>
                <a:gd name="connsiteX11" fmla="*/ 1809750 w 2271713"/>
                <a:gd name="connsiteY11" fmla="*/ 1995488 h 5453063"/>
                <a:gd name="connsiteX12" fmla="*/ 1724025 w 2271713"/>
                <a:gd name="connsiteY12" fmla="*/ 1947863 h 5453063"/>
                <a:gd name="connsiteX13" fmla="*/ 2038350 w 2271713"/>
                <a:gd name="connsiteY13" fmla="*/ 1528763 h 5453063"/>
                <a:gd name="connsiteX14" fmla="*/ 1695450 w 2271713"/>
                <a:gd name="connsiteY14" fmla="*/ 1252538 h 5453063"/>
                <a:gd name="connsiteX15" fmla="*/ 1652588 w 2271713"/>
                <a:gd name="connsiteY15" fmla="*/ 1428750 h 5453063"/>
                <a:gd name="connsiteX16" fmla="*/ 1595438 w 2271713"/>
                <a:gd name="connsiteY16" fmla="*/ 1566863 h 5453063"/>
                <a:gd name="connsiteX17" fmla="*/ 1628775 w 2271713"/>
                <a:gd name="connsiteY17" fmla="*/ 1800225 h 5453063"/>
                <a:gd name="connsiteX18" fmla="*/ 1747838 w 2271713"/>
                <a:gd name="connsiteY18" fmla="*/ 1990725 h 5453063"/>
                <a:gd name="connsiteX19" fmla="*/ 1824038 w 2271713"/>
                <a:gd name="connsiteY19" fmla="*/ 2105025 h 5453063"/>
                <a:gd name="connsiteX20" fmla="*/ 1990725 w 2271713"/>
                <a:gd name="connsiteY20" fmla="*/ 2428875 h 5453063"/>
                <a:gd name="connsiteX21" fmla="*/ 1990725 w 2271713"/>
                <a:gd name="connsiteY21" fmla="*/ 2795588 h 5453063"/>
                <a:gd name="connsiteX22" fmla="*/ 1857375 w 2271713"/>
                <a:gd name="connsiteY22" fmla="*/ 3167063 h 5453063"/>
                <a:gd name="connsiteX23" fmla="*/ 1790700 w 2271713"/>
                <a:gd name="connsiteY23" fmla="*/ 3624263 h 5453063"/>
                <a:gd name="connsiteX24" fmla="*/ 1495425 w 2271713"/>
                <a:gd name="connsiteY24" fmla="*/ 4500563 h 5453063"/>
                <a:gd name="connsiteX25" fmla="*/ 1404938 w 2271713"/>
                <a:gd name="connsiteY25" fmla="*/ 4824413 h 5453063"/>
                <a:gd name="connsiteX26" fmla="*/ 1585913 w 2271713"/>
                <a:gd name="connsiteY26" fmla="*/ 5129213 h 5453063"/>
                <a:gd name="connsiteX27" fmla="*/ 1728788 w 2271713"/>
                <a:gd name="connsiteY27" fmla="*/ 5219700 h 5453063"/>
                <a:gd name="connsiteX28" fmla="*/ 1733550 w 2271713"/>
                <a:gd name="connsiteY28" fmla="*/ 5243513 h 5453063"/>
                <a:gd name="connsiteX29" fmla="*/ 1643063 w 2271713"/>
                <a:gd name="connsiteY29" fmla="*/ 5262563 h 5453063"/>
                <a:gd name="connsiteX30" fmla="*/ 1404938 w 2271713"/>
                <a:gd name="connsiteY30" fmla="*/ 5143500 h 5453063"/>
                <a:gd name="connsiteX31" fmla="*/ 1333500 w 2271713"/>
                <a:gd name="connsiteY31" fmla="*/ 5167313 h 5453063"/>
                <a:gd name="connsiteX32" fmla="*/ 1243013 w 2271713"/>
                <a:gd name="connsiteY32" fmla="*/ 5110163 h 5453063"/>
                <a:gd name="connsiteX33" fmla="*/ 1238250 w 2271713"/>
                <a:gd name="connsiteY33" fmla="*/ 5224463 h 5453063"/>
                <a:gd name="connsiteX34" fmla="*/ 1100138 w 2271713"/>
                <a:gd name="connsiteY34" fmla="*/ 5453063 h 5453063"/>
                <a:gd name="connsiteX35" fmla="*/ 1038225 w 2271713"/>
                <a:gd name="connsiteY35" fmla="*/ 5453063 h 5453063"/>
                <a:gd name="connsiteX36" fmla="*/ 1023938 w 2271713"/>
                <a:gd name="connsiteY36" fmla="*/ 5148263 h 5453063"/>
                <a:gd name="connsiteX37" fmla="*/ 1185863 w 2271713"/>
                <a:gd name="connsiteY37" fmla="*/ 4848225 h 5453063"/>
                <a:gd name="connsiteX38" fmla="*/ 1271588 w 2271713"/>
                <a:gd name="connsiteY38" fmla="*/ 4095750 h 5453063"/>
                <a:gd name="connsiteX39" fmla="*/ 1419225 w 2271713"/>
                <a:gd name="connsiteY39" fmla="*/ 3509963 h 5453063"/>
                <a:gd name="connsiteX40" fmla="*/ 1262063 w 2271713"/>
                <a:gd name="connsiteY40" fmla="*/ 3328988 h 5453063"/>
                <a:gd name="connsiteX41" fmla="*/ 1147763 w 2271713"/>
                <a:gd name="connsiteY41" fmla="*/ 2981325 h 5453063"/>
                <a:gd name="connsiteX42" fmla="*/ 1066800 w 2271713"/>
                <a:gd name="connsiteY42" fmla="*/ 2671763 h 5453063"/>
                <a:gd name="connsiteX43" fmla="*/ 1128713 w 2271713"/>
                <a:gd name="connsiteY43" fmla="*/ 2085975 h 5453063"/>
                <a:gd name="connsiteX44" fmla="*/ 957263 w 2271713"/>
                <a:gd name="connsiteY44" fmla="*/ 1604963 h 5453063"/>
                <a:gd name="connsiteX45" fmla="*/ 852488 w 2271713"/>
                <a:gd name="connsiteY45" fmla="*/ 1490663 h 5453063"/>
                <a:gd name="connsiteX46" fmla="*/ 785813 w 2271713"/>
                <a:gd name="connsiteY46" fmla="*/ 2143125 h 5453063"/>
                <a:gd name="connsiteX47" fmla="*/ 962025 w 2271713"/>
                <a:gd name="connsiteY47" fmla="*/ 2586038 h 5453063"/>
                <a:gd name="connsiteX48" fmla="*/ 1004888 w 2271713"/>
                <a:gd name="connsiteY48" fmla="*/ 2790825 h 5453063"/>
                <a:gd name="connsiteX49" fmla="*/ 1066800 w 2271713"/>
                <a:gd name="connsiteY49" fmla="*/ 2843213 h 5453063"/>
                <a:gd name="connsiteX50" fmla="*/ 1066800 w 2271713"/>
                <a:gd name="connsiteY50" fmla="*/ 3071813 h 5453063"/>
                <a:gd name="connsiteX51" fmla="*/ 1023938 w 2271713"/>
                <a:gd name="connsiteY51" fmla="*/ 3167063 h 5453063"/>
                <a:gd name="connsiteX52" fmla="*/ 828675 w 2271713"/>
                <a:gd name="connsiteY52" fmla="*/ 3171825 h 5453063"/>
                <a:gd name="connsiteX53" fmla="*/ 766763 w 2271713"/>
                <a:gd name="connsiteY53" fmla="*/ 3062288 h 5453063"/>
                <a:gd name="connsiteX54" fmla="*/ 828675 w 2271713"/>
                <a:gd name="connsiteY54" fmla="*/ 2947988 h 5453063"/>
                <a:gd name="connsiteX55" fmla="*/ 904875 w 2271713"/>
                <a:gd name="connsiteY55" fmla="*/ 2957513 h 5453063"/>
                <a:gd name="connsiteX56" fmla="*/ 914400 w 2271713"/>
                <a:gd name="connsiteY56" fmla="*/ 2909888 h 5453063"/>
                <a:gd name="connsiteX57" fmla="*/ 738188 w 2271713"/>
                <a:gd name="connsiteY57" fmla="*/ 2481263 h 5453063"/>
                <a:gd name="connsiteX58" fmla="*/ 619125 w 2271713"/>
                <a:gd name="connsiteY58" fmla="*/ 2209800 h 5453063"/>
                <a:gd name="connsiteX59" fmla="*/ 619125 w 2271713"/>
                <a:gd name="connsiteY59" fmla="*/ 1395413 h 5453063"/>
                <a:gd name="connsiteX60" fmla="*/ 523875 w 2271713"/>
                <a:gd name="connsiteY60" fmla="*/ 1600200 h 5453063"/>
                <a:gd name="connsiteX61" fmla="*/ 357188 w 2271713"/>
                <a:gd name="connsiteY61" fmla="*/ 1747838 h 5453063"/>
                <a:gd name="connsiteX62" fmla="*/ 161925 w 2271713"/>
                <a:gd name="connsiteY62" fmla="*/ 1938338 h 5453063"/>
                <a:gd name="connsiteX63" fmla="*/ 152400 w 2271713"/>
                <a:gd name="connsiteY63" fmla="*/ 1981200 h 5453063"/>
                <a:gd name="connsiteX64" fmla="*/ 133350 w 2271713"/>
                <a:gd name="connsiteY64" fmla="*/ 2176463 h 5453063"/>
                <a:gd name="connsiteX65" fmla="*/ 142875 w 2271713"/>
                <a:gd name="connsiteY65" fmla="*/ 2271713 h 5453063"/>
                <a:gd name="connsiteX66" fmla="*/ 23813 w 2271713"/>
                <a:gd name="connsiteY66" fmla="*/ 2128838 h 5453063"/>
                <a:gd name="connsiteX67" fmla="*/ 0 w 2271713"/>
                <a:gd name="connsiteY67" fmla="*/ 1824038 h 5453063"/>
                <a:gd name="connsiteX68" fmla="*/ 150019 w 2271713"/>
                <a:gd name="connsiteY68" fmla="*/ 1564482 h 5453063"/>
                <a:gd name="connsiteX69" fmla="*/ 230982 w 2271713"/>
                <a:gd name="connsiteY69" fmla="*/ 1345406 h 5453063"/>
                <a:gd name="connsiteX70" fmla="*/ 566738 w 2271713"/>
                <a:gd name="connsiteY70" fmla="*/ 1152525 h 5453063"/>
                <a:gd name="connsiteX71" fmla="*/ 585788 w 2271713"/>
                <a:gd name="connsiteY71" fmla="*/ 990600 h 5453063"/>
                <a:gd name="connsiteX72" fmla="*/ 585788 w 2271713"/>
                <a:gd name="connsiteY72" fmla="*/ 742950 h 5453063"/>
                <a:gd name="connsiteX73" fmla="*/ 676275 w 2271713"/>
                <a:gd name="connsiteY73" fmla="*/ 404813 h 5453063"/>
                <a:gd name="connsiteX74" fmla="*/ 866775 w 2271713"/>
                <a:gd name="connsiteY74" fmla="*/ 119063 h 5453063"/>
                <a:gd name="connsiteX75" fmla="*/ 1123950 w 2271713"/>
                <a:gd name="connsiteY75" fmla="*/ 0 h 5453063"/>
                <a:gd name="connsiteX76" fmla="*/ 1381125 w 2271713"/>
                <a:gd name="connsiteY76" fmla="*/ 85725 h 5453063"/>
                <a:gd name="connsiteX0" fmla="*/ 1381125 w 2271713"/>
                <a:gd name="connsiteY0" fmla="*/ 85725 h 5453063"/>
                <a:gd name="connsiteX1" fmla="*/ 1457325 w 2271713"/>
                <a:gd name="connsiteY1" fmla="*/ 200025 h 5453063"/>
                <a:gd name="connsiteX2" fmla="*/ 1443038 w 2271713"/>
                <a:gd name="connsiteY2" fmla="*/ 266700 h 5453063"/>
                <a:gd name="connsiteX3" fmla="*/ 1509713 w 2271713"/>
                <a:gd name="connsiteY3" fmla="*/ 466725 h 5453063"/>
                <a:gd name="connsiteX4" fmla="*/ 1495425 w 2271713"/>
                <a:gd name="connsiteY4" fmla="*/ 757238 h 5453063"/>
                <a:gd name="connsiteX5" fmla="*/ 1428750 w 2271713"/>
                <a:gd name="connsiteY5" fmla="*/ 928688 h 5453063"/>
                <a:gd name="connsiteX6" fmla="*/ 1581150 w 2271713"/>
                <a:gd name="connsiteY6" fmla="*/ 919163 h 5453063"/>
                <a:gd name="connsiteX7" fmla="*/ 1947863 w 2271713"/>
                <a:gd name="connsiteY7" fmla="*/ 1176338 h 5453063"/>
                <a:gd name="connsiteX8" fmla="*/ 2271713 w 2271713"/>
                <a:gd name="connsiteY8" fmla="*/ 1504950 h 5453063"/>
                <a:gd name="connsiteX9" fmla="*/ 2271713 w 2271713"/>
                <a:gd name="connsiteY9" fmla="*/ 1552575 h 5453063"/>
                <a:gd name="connsiteX10" fmla="*/ 1962150 w 2271713"/>
                <a:gd name="connsiteY10" fmla="*/ 1871663 h 5453063"/>
                <a:gd name="connsiteX11" fmla="*/ 1809750 w 2271713"/>
                <a:gd name="connsiteY11" fmla="*/ 1995488 h 5453063"/>
                <a:gd name="connsiteX12" fmla="*/ 1724025 w 2271713"/>
                <a:gd name="connsiteY12" fmla="*/ 1947863 h 5453063"/>
                <a:gd name="connsiteX13" fmla="*/ 2038350 w 2271713"/>
                <a:gd name="connsiteY13" fmla="*/ 1528763 h 5453063"/>
                <a:gd name="connsiteX14" fmla="*/ 1695450 w 2271713"/>
                <a:gd name="connsiteY14" fmla="*/ 1252538 h 5453063"/>
                <a:gd name="connsiteX15" fmla="*/ 1652588 w 2271713"/>
                <a:gd name="connsiteY15" fmla="*/ 1428750 h 5453063"/>
                <a:gd name="connsiteX16" fmla="*/ 1595438 w 2271713"/>
                <a:gd name="connsiteY16" fmla="*/ 1566863 h 5453063"/>
                <a:gd name="connsiteX17" fmla="*/ 1628775 w 2271713"/>
                <a:gd name="connsiteY17" fmla="*/ 1800225 h 5453063"/>
                <a:gd name="connsiteX18" fmla="*/ 1747838 w 2271713"/>
                <a:gd name="connsiteY18" fmla="*/ 1990725 h 5453063"/>
                <a:gd name="connsiteX19" fmla="*/ 1824038 w 2271713"/>
                <a:gd name="connsiteY19" fmla="*/ 2105025 h 5453063"/>
                <a:gd name="connsiteX20" fmla="*/ 1990725 w 2271713"/>
                <a:gd name="connsiteY20" fmla="*/ 2428875 h 5453063"/>
                <a:gd name="connsiteX21" fmla="*/ 1990725 w 2271713"/>
                <a:gd name="connsiteY21" fmla="*/ 2795588 h 5453063"/>
                <a:gd name="connsiteX22" fmla="*/ 1857375 w 2271713"/>
                <a:gd name="connsiteY22" fmla="*/ 3167063 h 5453063"/>
                <a:gd name="connsiteX23" fmla="*/ 1790700 w 2271713"/>
                <a:gd name="connsiteY23" fmla="*/ 3624263 h 5453063"/>
                <a:gd name="connsiteX24" fmla="*/ 1495425 w 2271713"/>
                <a:gd name="connsiteY24" fmla="*/ 4500563 h 5453063"/>
                <a:gd name="connsiteX25" fmla="*/ 1404938 w 2271713"/>
                <a:gd name="connsiteY25" fmla="*/ 4824413 h 5453063"/>
                <a:gd name="connsiteX26" fmla="*/ 1585913 w 2271713"/>
                <a:gd name="connsiteY26" fmla="*/ 5129213 h 5453063"/>
                <a:gd name="connsiteX27" fmla="*/ 1728788 w 2271713"/>
                <a:gd name="connsiteY27" fmla="*/ 5219700 h 5453063"/>
                <a:gd name="connsiteX28" fmla="*/ 1733550 w 2271713"/>
                <a:gd name="connsiteY28" fmla="*/ 5243513 h 5453063"/>
                <a:gd name="connsiteX29" fmla="*/ 1643063 w 2271713"/>
                <a:gd name="connsiteY29" fmla="*/ 5262563 h 5453063"/>
                <a:gd name="connsiteX30" fmla="*/ 1404938 w 2271713"/>
                <a:gd name="connsiteY30" fmla="*/ 5143500 h 5453063"/>
                <a:gd name="connsiteX31" fmla="*/ 1333500 w 2271713"/>
                <a:gd name="connsiteY31" fmla="*/ 5167313 h 5453063"/>
                <a:gd name="connsiteX32" fmla="*/ 1243013 w 2271713"/>
                <a:gd name="connsiteY32" fmla="*/ 5110163 h 5453063"/>
                <a:gd name="connsiteX33" fmla="*/ 1238250 w 2271713"/>
                <a:gd name="connsiteY33" fmla="*/ 5224463 h 5453063"/>
                <a:gd name="connsiteX34" fmla="*/ 1100138 w 2271713"/>
                <a:gd name="connsiteY34" fmla="*/ 5453063 h 5453063"/>
                <a:gd name="connsiteX35" fmla="*/ 1038225 w 2271713"/>
                <a:gd name="connsiteY35" fmla="*/ 5453063 h 5453063"/>
                <a:gd name="connsiteX36" fmla="*/ 1023938 w 2271713"/>
                <a:gd name="connsiteY36" fmla="*/ 5148263 h 5453063"/>
                <a:gd name="connsiteX37" fmla="*/ 1185863 w 2271713"/>
                <a:gd name="connsiteY37" fmla="*/ 4848225 h 5453063"/>
                <a:gd name="connsiteX38" fmla="*/ 1271588 w 2271713"/>
                <a:gd name="connsiteY38" fmla="*/ 4095750 h 5453063"/>
                <a:gd name="connsiteX39" fmla="*/ 1419225 w 2271713"/>
                <a:gd name="connsiteY39" fmla="*/ 3509963 h 5453063"/>
                <a:gd name="connsiteX40" fmla="*/ 1262063 w 2271713"/>
                <a:gd name="connsiteY40" fmla="*/ 3328988 h 5453063"/>
                <a:gd name="connsiteX41" fmla="*/ 1147763 w 2271713"/>
                <a:gd name="connsiteY41" fmla="*/ 2981325 h 5453063"/>
                <a:gd name="connsiteX42" fmla="*/ 1066800 w 2271713"/>
                <a:gd name="connsiteY42" fmla="*/ 2671763 h 5453063"/>
                <a:gd name="connsiteX43" fmla="*/ 1128713 w 2271713"/>
                <a:gd name="connsiteY43" fmla="*/ 2085975 h 5453063"/>
                <a:gd name="connsiteX44" fmla="*/ 957263 w 2271713"/>
                <a:gd name="connsiteY44" fmla="*/ 1604963 h 5453063"/>
                <a:gd name="connsiteX45" fmla="*/ 852488 w 2271713"/>
                <a:gd name="connsiteY45" fmla="*/ 1490663 h 5453063"/>
                <a:gd name="connsiteX46" fmla="*/ 785813 w 2271713"/>
                <a:gd name="connsiteY46" fmla="*/ 2143125 h 5453063"/>
                <a:gd name="connsiteX47" fmla="*/ 962025 w 2271713"/>
                <a:gd name="connsiteY47" fmla="*/ 2586038 h 5453063"/>
                <a:gd name="connsiteX48" fmla="*/ 1004888 w 2271713"/>
                <a:gd name="connsiteY48" fmla="*/ 2790825 h 5453063"/>
                <a:gd name="connsiteX49" fmla="*/ 1066800 w 2271713"/>
                <a:gd name="connsiteY49" fmla="*/ 2843213 h 5453063"/>
                <a:gd name="connsiteX50" fmla="*/ 1066800 w 2271713"/>
                <a:gd name="connsiteY50" fmla="*/ 3071813 h 5453063"/>
                <a:gd name="connsiteX51" fmla="*/ 1023938 w 2271713"/>
                <a:gd name="connsiteY51" fmla="*/ 3167063 h 5453063"/>
                <a:gd name="connsiteX52" fmla="*/ 828675 w 2271713"/>
                <a:gd name="connsiteY52" fmla="*/ 3171825 h 5453063"/>
                <a:gd name="connsiteX53" fmla="*/ 766763 w 2271713"/>
                <a:gd name="connsiteY53" fmla="*/ 3062288 h 5453063"/>
                <a:gd name="connsiteX54" fmla="*/ 828675 w 2271713"/>
                <a:gd name="connsiteY54" fmla="*/ 2947988 h 5453063"/>
                <a:gd name="connsiteX55" fmla="*/ 904875 w 2271713"/>
                <a:gd name="connsiteY55" fmla="*/ 2957513 h 5453063"/>
                <a:gd name="connsiteX56" fmla="*/ 914400 w 2271713"/>
                <a:gd name="connsiteY56" fmla="*/ 2909888 h 5453063"/>
                <a:gd name="connsiteX57" fmla="*/ 738188 w 2271713"/>
                <a:gd name="connsiteY57" fmla="*/ 2481263 h 5453063"/>
                <a:gd name="connsiteX58" fmla="*/ 619125 w 2271713"/>
                <a:gd name="connsiteY58" fmla="*/ 2209800 h 5453063"/>
                <a:gd name="connsiteX59" fmla="*/ 619125 w 2271713"/>
                <a:gd name="connsiteY59" fmla="*/ 1395413 h 5453063"/>
                <a:gd name="connsiteX60" fmla="*/ 523875 w 2271713"/>
                <a:gd name="connsiteY60" fmla="*/ 1600200 h 5453063"/>
                <a:gd name="connsiteX61" fmla="*/ 357188 w 2271713"/>
                <a:gd name="connsiteY61" fmla="*/ 1747838 h 5453063"/>
                <a:gd name="connsiteX62" fmla="*/ 161925 w 2271713"/>
                <a:gd name="connsiteY62" fmla="*/ 1938338 h 5453063"/>
                <a:gd name="connsiteX63" fmla="*/ 152400 w 2271713"/>
                <a:gd name="connsiteY63" fmla="*/ 1981200 h 5453063"/>
                <a:gd name="connsiteX64" fmla="*/ 133350 w 2271713"/>
                <a:gd name="connsiteY64" fmla="*/ 2176463 h 5453063"/>
                <a:gd name="connsiteX65" fmla="*/ 142875 w 2271713"/>
                <a:gd name="connsiteY65" fmla="*/ 2271713 h 5453063"/>
                <a:gd name="connsiteX66" fmla="*/ 23813 w 2271713"/>
                <a:gd name="connsiteY66" fmla="*/ 2128838 h 5453063"/>
                <a:gd name="connsiteX67" fmla="*/ 0 w 2271713"/>
                <a:gd name="connsiteY67" fmla="*/ 1824038 h 5453063"/>
                <a:gd name="connsiteX68" fmla="*/ 92869 w 2271713"/>
                <a:gd name="connsiteY68" fmla="*/ 1585913 h 5453063"/>
                <a:gd name="connsiteX69" fmla="*/ 230982 w 2271713"/>
                <a:gd name="connsiteY69" fmla="*/ 1345406 h 5453063"/>
                <a:gd name="connsiteX70" fmla="*/ 566738 w 2271713"/>
                <a:gd name="connsiteY70" fmla="*/ 1152525 h 5453063"/>
                <a:gd name="connsiteX71" fmla="*/ 585788 w 2271713"/>
                <a:gd name="connsiteY71" fmla="*/ 990600 h 5453063"/>
                <a:gd name="connsiteX72" fmla="*/ 585788 w 2271713"/>
                <a:gd name="connsiteY72" fmla="*/ 742950 h 5453063"/>
                <a:gd name="connsiteX73" fmla="*/ 676275 w 2271713"/>
                <a:gd name="connsiteY73" fmla="*/ 404813 h 5453063"/>
                <a:gd name="connsiteX74" fmla="*/ 866775 w 2271713"/>
                <a:gd name="connsiteY74" fmla="*/ 119063 h 5453063"/>
                <a:gd name="connsiteX75" fmla="*/ 1123950 w 2271713"/>
                <a:gd name="connsiteY75" fmla="*/ 0 h 5453063"/>
                <a:gd name="connsiteX76" fmla="*/ 1381125 w 2271713"/>
                <a:gd name="connsiteY76" fmla="*/ 85725 h 5453063"/>
                <a:gd name="connsiteX0" fmla="*/ 1378743 w 2269331"/>
                <a:gd name="connsiteY0" fmla="*/ 85725 h 5453063"/>
                <a:gd name="connsiteX1" fmla="*/ 1454943 w 2269331"/>
                <a:gd name="connsiteY1" fmla="*/ 200025 h 5453063"/>
                <a:gd name="connsiteX2" fmla="*/ 1440656 w 2269331"/>
                <a:gd name="connsiteY2" fmla="*/ 266700 h 5453063"/>
                <a:gd name="connsiteX3" fmla="*/ 1507331 w 2269331"/>
                <a:gd name="connsiteY3" fmla="*/ 466725 h 5453063"/>
                <a:gd name="connsiteX4" fmla="*/ 1493043 w 2269331"/>
                <a:gd name="connsiteY4" fmla="*/ 757238 h 5453063"/>
                <a:gd name="connsiteX5" fmla="*/ 1426368 w 2269331"/>
                <a:gd name="connsiteY5" fmla="*/ 928688 h 5453063"/>
                <a:gd name="connsiteX6" fmla="*/ 1578768 w 2269331"/>
                <a:gd name="connsiteY6" fmla="*/ 919163 h 5453063"/>
                <a:gd name="connsiteX7" fmla="*/ 1945481 w 2269331"/>
                <a:gd name="connsiteY7" fmla="*/ 1176338 h 5453063"/>
                <a:gd name="connsiteX8" fmla="*/ 2269331 w 2269331"/>
                <a:gd name="connsiteY8" fmla="*/ 1504950 h 5453063"/>
                <a:gd name="connsiteX9" fmla="*/ 2269331 w 2269331"/>
                <a:gd name="connsiteY9" fmla="*/ 1552575 h 5453063"/>
                <a:gd name="connsiteX10" fmla="*/ 1959768 w 2269331"/>
                <a:gd name="connsiteY10" fmla="*/ 1871663 h 5453063"/>
                <a:gd name="connsiteX11" fmla="*/ 1807368 w 2269331"/>
                <a:gd name="connsiteY11" fmla="*/ 1995488 h 5453063"/>
                <a:gd name="connsiteX12" fmla="*/ 1721643 w 2269331"/>
                <a:gd name="connsiteY12" fmla="*/ 1947863 h 5453063"/>
                <a:gd name="connsiteX13" fmla="*/ 2035968 w 2269331"/>
                <a:gd name="connsiteY13" fmla="*/ 1528763 h 5453063"/>
                <a:gd name="connsiteX14" fmla="*/ 1693068 w 2269331"/>
                <a:gd name="connsiteY14" fmla="*/ 1252538 h 5453063"/>
                <a:gd name="connsiteX15" fmla="*/ 1650206 w 2269331"/>
                <a:gd name="connsiteY15" fmla="*/ 1428750 h 5453063"/>
                <a:gd name="connsiteX16" fmla="*/ 1593056 w 2269331"/>
                <a:gd name="connsiteY16" fmla="*/ 1566863 h 5453063"/>
                <a:gd name="connsiteX17" fmla="*/ 1626393 w 2269331"/>
                <a:gd name="connsiteY17" fmla="*/ 1800225 h 5453063"/>
                <a:gd name="connsiteX18" fmla="*/ 1745456 w 2269331"/>
                <a:gd name="connsiteY18" fmla="*/ 1990725 h 5453063"/>
                <a:gd name="connsiteX19" fmla="*/ 1821656 w 2269331"/>
                <a:gd name="connsiteY19" fmla="*/ 2105025 h 5453063"/>
                <a:gd name="connsiteX20" fmla="*/ 1988343 w 2269331"/>
                <a:gd name="connsiteY20" fmla="*/ 2428875 h 5453063"/>
                <a:gd name="connsiteX21" fmla="*/ 1988343 w 2269331"/>
                <a:gd name="connsiteY21" fmla="*/ 2795588 h 5453063"/>
                <a:gd name="connsiteX22" fmla="*/ 1854993 w 2269331"/>
                <a:gd name="connsiteY22" fmla="*/ 3167063 h 5453063"/>
                <a:gd name="connsiteX23" fmla="*/ 1788318 w 2269331"/>
                <a:gd name="connsiteY23" fmla="*/ 3624263 h 5453063"/>
                <a:gd name="connsiteX24" fmla="*/ 1493043 w 2269331"/>
                <a:gd name="connsiteY24" fmla="*/ 4500563 h 5453063"/>
                <a:gd name="connsiteX25" fmla="*/ 1402556 w 2269331"/>
                <a:gd name="connsiteY25" fmla="*/ 4824413 h 5453063"/>
                <a:gd name="connsiteX26" fmla="*/ 1583531 w 2269331"/>
                <a:gd name="connsiteY26" fmla="*/ 5129213 h 5453063"/>
                <a:gd name="connsiteX27" fmla="*/ 1726406 w 2269331"/>
                <a:gd name="connsiteY27" fmla="*/ 5219700 h 5453063"/>
                <a:gd name="connsiteX28" fmla="*/ 1731168 w 2269331"/>
                <a:gd name="connsiteY28" fmla="*/ 5243513 h 5453063"/>
                <a:gd name="connsiteX29" fmla="*/ 1640681 w 2269331"/>
                <a:gd name="connsiteY29" fmla="*/ 5262563 h 5453063"/>
                <a:gd name="connsiteX30" fmla="*/ 1402556 w 2269331"/>
                <a:gd name="connsiteY30" fmla="*/ 5143500 h 5453063"/>
                <a:gd name="connsiteX31" fmla="*/ 1331118 w 2269331"/>
                <a:gd name="connsiteY31" fmla="*/ 5167313 h 5453063"/>
                <a:gd name="connsiteX32" fmla="*/ 1240631 w 2269331"/>
                <a:gd name="connsiteY32" fmla="*/ 5110163 h 5453063"/>
                <a:gd name="connsiteX33" fmla="*/ 1235868 w 2269331"/>
                <a:gd name="connsiteY33" fmla="*/ 5224463 h 5453063"/>
                <a:gd name="connsiteX34" fmla="*/ 1097756 w 2269331"/>
                <a:gd name="connsiteY34" fmla="*/ 5453063 h 5453063"/>
                <a:gd name="connsiteX35" fmla="*/ 1035843 w 2269331"/>
                <a:gd name="connsiteY35" fmla="*/ 5453063 h 5453063"/>
                <a:gd name="connsiteX36" fmla="*/ 1021556 w 2269331"/>
                <a:gd name="connsiteY36" fmla="*/ 5148263 h 5453063"/>
                <a:gd name="connsiteX37" fmla="*/ 1183481 w 2269331"/>
                <a:gd name="connsiteY37" fmla="*/ 4848225 h 5453063"/>
                <a:gd name="connsiteX38" fmla="*/ 1269206 w 2269331"/>
                <a:gd name="connsiteY38" fmla="*/ 4095750 h 5453063"/>
                <a:gd name="connsiteX39" fmla="*/ 1416843 w 2269331"/>
                <a:gd name="connsiteY39" fmla="*/ 3509963 h 5453063"/>
                <a:gd name="connsiteX40" fmla="*/ 1259681 w 2269331"/>
                <a:gd name="connsiteY40" fmla="*/ 3328988 h 5453063"/>
                <a:gd name="connsiteX41" fmla="*/ 1145381 w 2269331"/>
                <a:gd name="connsiteY41" fmla="*/ 2981325 h 5453063"/>
                <a:gd name="connsiteX42" fmla="*/ 1064418 w 2269331"/>
                <a:gd name="connsiteY42" fmla="*/ 2671763 h 5453063"/>
                <a:gd name="connsiteX43" fmla="*/ 1126331 w 2269331"/>
                <a:gd name="connsiteY43" fmla="*/ 2085975 h 5453063"/>
                <a:gd name="connsiteX44" fmla="*/ 954881 w 2269331"/>
                <a:gd name="connsiteY44" fmla="*/ 1604963 h 5453063"/>
                <a:gd name="connsiteX45" fmla="*/ 850106 w 2269331"/>
                <a:gd name="connsiteY45" fmla="*/ 1490663 h 5453063"/>
                <a:gd name="connsiteX46" fmla="*/ 783431 w 2269331"/>
                <a:gd name="connsiteY46" fmla="*/ 2143125 h 5453063"/>
                <a:gd name="connsiteX47" fmla="*/ 959643 w 2269331"/>
                <a:gd name="connsiteY47" fmla="*/ 2586038 h 5453063"/>
                <a:gd name="connsiteX48" fmla="*/ 1002506 w 2269331"/>
                <a:gd name="connsiteY48" fmla="*/ 2790825 h 5453063"/>
                <a:gd name="connsiteX49" fmla="*/ 1064418 w 2269331"/>
                <a:gd name="connsiteY49" fmla="*/ 2843213 h 5453063"/>
                <a:gd name="connsiteX50" fmla="*/ 1064418 w 2269331"/>
                <a:gd name="connsiteY50" fmla="*/ 3071813 h 5453063"/>
                <a:gd name="connsiteX51" fmla="*/ 1021556 w 2269331"/>
                <a:gd name="connsiteY51" fmla="*/ 3167063 h 5453063"/>
                <a:gd name="connsiteX52" fmla="*/ 826293 w 2269331"/>
                <a:gd name="connsiteY52" fmla="*/ 3171825 h 5453063"/>
                <a:gd name="connsiteX53" fmla="*/ 764381 w 2269331"/>
                <a:gd name="connsiteY53" fmla="*/ 3062288 h 5453063"/>
                <a:gd name="connsiteX54" fmla="*/ 826293 w 2269331"/>
                <a:gd name="connsiteY54" fmla="*/ 2947988 h 5453063"/>
                <a:gd name="connsiteX55" fmla="*/ 902493 w 2269331"/>
                <a:gd name="connsiteY55" fmla="*/ 2957513 h 5453063"/>
                <a:gd name="connsiteX56" fmla="*/ 912018 w 2269331"/>
                <a:gd name="connsiteY56" fmla="*/ 2909888 h 5453063"/>
                <a:gd name="connsiteX57" fmla="*/ 735806 w 2269331"/>
                <a:gd name="connsiteY57" fmla="*/ 2481263 h 5453063"/>
                <a:gd name="connsiteX58" fmla="*/ 616743 w 2269331"/>
                <a:gd name="connsiteY58" fmla="*/ 2209800 h 5453063"/>
                <a:gd name="connsiteX59" fmla="*/ 616743 w 2269331"/>
                <a:gd name="connsiteY59" fmla="*/ 1395413 h 5453063"/>
                <a:gd name="connsiteX60" fmla="*/ 521493 w 2269331"/>
                <a:gd name="connsiteY60" fmla="*/ 1600200 h 5453063"/>
                <a:gd name="connsiteX61" fmla="*/ 354806 w 2269331"/>
                <a:gd name="connsiteY61" fmla="*/ 1747838 h 5453063"/>
                <a:gd name="connsiteX62" fmla="*/ 159543 w 2269331"/>
                <a:gd name="connsiteY62" fmla="*/ 1938338 h 5453063"/>
                <a:gd name="connsiteX63" fmla="*/ 150018 w 2269331"/>
                <a:gd name="connsiteY63" fmla="*/ 1981200 h 5453063"/>
                <a:gd name="connsiteX64" fmla="*/ 130968 w 2269331"/>
                <a:gd name="connsiteY64" fmla="*/ 2176463 h 5453063"/>
                <a:gd name="connsiteX65" fmla="*/ 140493 w 2269331"/>
                <a:gd name="connsiteY65" fmla="*/ 2271713 h 5453063"/>
                <a:gd name="connsiteX66" fmla="*/ 21431 w 2269331"/>
                <a:gd name="connsiteY66" fmla="*/ 2128838 h 5453063"/>
                <a:gd name="connsiteX67" fmla="*/ 0 w 2269331"/>
                <a:gd name="connsiteY67" fmla="*/ 1845469 h 5453063"/>
                <a:gd name="connsiteX68" fmla="*/ 90487 w 2269331"/>
                <a:gd name="connsiteY68" fmla="*/ 1585913 h 5453063"/>
                <a:gd name="connsiteX69" fmla="*/ 228600 w 2269331"/>
                <a:gd name="connsiteY69" fmla="*/ 1345406 h 5453063"/>
                <a:gd name="connsiteX70" fmla="*/ 564356 w 2269331"/>
                <a:gd name="connsiteY70" fmla="*/ 1152525 h 5453063"/>
                <a:gd name="connsiteX71" fmla="*/ 583406 w 2269331"/>
                <a:gd name="connsiteY71" fmla="*/ 990600 h 5453063"/>
                <a:gd name="connsiteX72" fmla="*/ 583406 w 2269331"/>
                <a:gd name="connsiteY72" fmla="*/ 742950 h 5453063"/>
                <a:gd name="connsiteX73" fmla="*/ 673893 w 2269331"/>
                <a:gd name="connsiteY73" fmla="*/ 404813 h 5453063"/>
                <a:gd name="connsiteX74" fmla="*/ 864393 w 2269331"/>
                <a:gd name="connsiteY74" fmla="*/ 119063 h 5453063"/>
                <a:gd name="connsiteX75" fmla="*/ 1121568 w 2269331"/>
                <a:gd name="connsiteY75" fmla="*/ 0 h 5453063"/>
                <a:gd name="connsiteX76" fmla="*/ 1378743 w 2269331"/>
                <a:gd name="connsiteY76" fmla="*/ 85725 h 5453063"/>
                <a:gd name="connsiteX0" fmla="*/ 1378743 w 2269331"/>
                <a:gd name="connsiteY0" fmla="*/ 85725 h 5453063"/>
                <a:gd name="connsiteX1" fmla="*/ 1454943 w 2269331"/>
                <a:gd name="connsiteY1" fmla="*/ 200025 h 5453063"/>
                <a:gd name="connsiteX2" fmla="*/ 1440656 w 2269331"/>
                <a:gd name="connsiteY2" fmla="*/ 266700 h 5453063"/>
                <a:gd name="connsiteX3" fmla="*/ 1507331 w 2269331"/>
                <a:gd name="connsiteY3" fmla="*/ 466725 h 5453063"/>
                <a:gd name="connsiteX4" fmla="*/ 1493043 w 2269331"/>
                <a:gd name="connsiteY4" fmla="*/ 757238 h 5453063"/>
                <a:gd name="connsiteX5" fmla="*/ 1426368 w 2269331"/>
                <a:gd name="connsiteY5" fmla="*/ 928688 h 5453063"/>
                <a:gd name="connsiteX6" fmla="*/ 1578768 w 2269331"/>
                <a:gd name="connsiteY6" fmla="*/ 919163 h 5453063"/>
                <a:gd name="connsiteX7" fmla="*/ 1945481 w 2269331"/>
                <a:gd name="connsiteY7" fmla="*/ 1176338 h 5453063"/>
                <a:gd name="connsiteX8" fmla="*/ 2269331 w 2269331"/>
                <a:gd name="connsiteY8" fmla="*/ 1504950 h 5453063"/>
                <a:gd name="connsiteX9" fmla="*/ 2269331 w 2269331"/>
                <a:gd name="connsiteY9" fmla="*/ 1552575 h 5453063"/>
                <a:gd name="connsiteX10" fmla="*/ 1959768 w 2269331"/>
                <a:gd name="connsiteY10" fmla="*/ 1871663 h 5453063"/>
                <a:gd name="connsiteX11" fmla="*/ 1807368 w 2269331"/>
                <a:gd name="connsiteY11" fmla="*/ 1995488 h 5453063"/>
                <a:gd name="connsiteX12" fmla="*/ 1721643 w 2269331"/>
                <a:gd name="connsiteY12" fmla="*/ 1947863 h 5453063"/>
                <a:gd name="connsiteX13" fmla="*/ 2035968 w 2269331"/>
                <a:gd name="connsiteY13" fmla="*/ 1528763 h 5453063"/>
                <a:gd name="connsiteX14" fmla="*/ 1693068 w 2269331"/>
                <a:gd name="connsiteY14" fmla="*/ 1252538 h 5453063"/>
                <a:gd name="connsiteX15" fmla="*/ 1650206 w 2269331"/>
                <a:gd name="connsiteY15" fmla="*/ 1428750 h 5453063"/>
                <a:gd name="connsiteX16" fmla="*/ 1593056 w 2269331"/>
                <a:gd name="connsiteY16" fmla="*/ 1566863 h 5453063"/>
                <a:gd name="connsiteX17" fmla="*/ 1626393 w 2269331"/>
                <a:gd name="connsiteY17" fmla="*/ 1800225 h 5453063"/>
                <a:gd name="connsiteX18" fmla="*/ 1745456 w 2269331"/>
                <a:gd name="connsiteY18" fmla="*/ 1990725 h 5453063"/>
                <a:gd name="connsiteX19" fmla="*/ 1821656 w 2269331"/>
                <a:gd name="connsiteY19" fmla="*/ 2105025 h 5453063"/>
                <a:gd name="connsiteX20" fmla="*/ 1988343 w 2269331"/>
                <a:gd name="connsiteY20" fmla="*/ 2428875 h 5453063"/>
                <a:gd name="connsiteX21" fmla="*/ 1988343 w 2269331"/>
                <a:gd name="connsiteY21" fmla="*/ 2795588 h 5453063"/>
                <a:gd name="connsiteX22" fmla="*/ 1854993 w 2269331"/>
                <a:gd name="connsiteY22" fmla="*/ 3167063 h 5453063"/>
                <a:gd name="connsiteX23" fmla="*/ 1788318 w 2269331"/>
                <a:gd name="connsiteY23" fmla="*/ 3624263 h 5453063"/>
                <a:gd name="connsiteX24" fmla="*/ 1493043 w 2269331"/>
                <a:gd name="connsiteY24" fmla="*/ 4500563 h 5453063"/>
                <a:gd name="connsiteX25" fmla="*/ 1402556 w 2269331"/>
                <a:gd name="connsiteY25" fmla="*/ 4824413 h 5453063"/>
                <a:gd name="connsiteX26" fmla="*/ 1583531 w 2269331"/>
                <a:gd name="connsiteY26" fmla="*/ 5129213 h 5453063"/>
                <a:gd name="connsiteX27" fmla="*/ 1726406 w 2269331"/>
                <a:gd name="connsiteY27" fmla="*/ 5219700 h 5453063"/>
                <a:gd name="connsiteX28" fmla="*/ 1731168 w 2269331"/>
                <a:gd name="connsiteY28" fmla="*/ 5243513 h 5453063"/>
                <a:gd name="connsiteX29" fmla="*/ 1640681 w 2269331"/>
                <a:gd name="connsiteY29" fmla="*/ 5262563 h 5453063"/>
                <a:gd name="connsiteX30" fmla="*/ 1402556 w 2269331"/>
                <a:gd name="connsiteY30" fmla="*/ 5143500 h 5453063"/>
                <a:gd name="connsiteX31" fmla="*/ 1331118 w 2269331"/>
                <a:gd name="connsiteY31" fmla="*/ 5167313 h 5453063"/>
                <a:gd name="connsiteX32" fmla="*/ 1240631 w 2269331"/>
                <a:gd name="connsiteY32" fmla="*/ 5110163 h 5453063"/>
                <a:gd name="connsiteX33" fmla="*/ 1235868 w 2269331"/>
                <a:gd name="connsiteY33" fmla="*/ 5224463 h 5453063"/>
                <a:gd name="connsiteX34" fmla="*/ 1097756 w 2269331"/>
                <a:gd name="connsiteY34" fmla="*/ 5453063 h 5453063"/>
                <a:gd name="connsiteX35" fmla="*/ 1035843 w 2269331"/>
                <a:gd name="connsiteY35" fmla="*/ 5453063 h 5453063"/>
                <a:gd name="connsiteX36" fmla="*/ 1021556 w 2269331"/>
                <a:gd name="connsiteY36" fmla="*/ 5148263 h 5453063"/>
                <a:gd name="connsiteX37" fmla="*/ 1183481 w 2269331"/>
                <a:gd name="connsiteY37" fmla="*/ 4848225 h 5453063"/>
                <a:gd name="connsiteX38" fmla="*/ 1269206 w 2269331"/>
                <a:gd name="connsiteY38" fmla="*/ 4095750 h 5453063"/>
                <a:gd name="connsiteX39" fmla="*/ 1416843 w 2269331"/>
                <a:gd name="connsiteY39" fmla="*/ 3509963 h 5453063"/>
                <a:gd name="connsiteX40" fmla="*/ 1259681 w 2269331"/>
                <a:gd name="connsiteY40" fmla="*/ 3328988 h 5453063"/>
                <a:gd name="connsiteX41" fmla="*/ 1145381 w 2269331"/>
                <a:gd name="connsiteY41" fmla="*/ 2981325 h 5453063"/>
                <a:gd name="connsiteX42" fmla="*/ 1064418 w 2269331"/>
                <a:gd name="connsiteY42" fmla="*/ 2671763 h 5453063"/>
                <a:gd name="connsiteX43" fmla="*/ 1126331 w 2269331"/>
                <a:gd name="connsiteY43" fmla="*/ 2085975 h 5453063"/>
                <a:gd name="connsiteX44" fmla="*/ 954881 w 2269331"/>
                <a:gd name="connsiteY44" fmla="*/ 1604963 h 5453063"/>
                <a:gd name="connsiteX45" fmla="*/ 850106 w 2269331"/>
                <a:gd name="connsiteY45" fmla="*/ 1490663 h 5453063"/>
                <a:gd name="connsiteX46" fmla="*/ 783431 w 2269331"/>
                <a:gd name="connsiteY46" fmla="*/ 2143125 h 5453063"/>
                <a:gd name="connsiteX47" fmla="*/ 959643 w 2269331"/>
                <a:gd name="connsiteY47" fmla="*/ 2586038 h 5453063"/>
                <a:gd name="connsiteX48" fmla="*/ 1002506 w 2269331"/>
                <a:gd name="connsiteY48" fmla="*/ 2790825 h 5453063"/>
                <a:gd name="connsiteX49" fmla="*/ 1064418 w 2269331"/>
                <a:gd name="connsiteY49" fmla="*/ 2843213 h 5453063"/>
                <a:gd name="connsiteX50" fmla="*/ 1064418 w 2269331"/>
                <a:gd name="connsiteY50" fmla="*/ 3071813 h 5453063"/>
                <a:gd name="connsiteX51" fmla="*/ 1021556 w 2269331"/>
                <a:gd name="connsiteY51" fmla="*/ 3167063 h 5453063"/>
                <a:gd name="connsiteX52" fmla="*/ 826293 w 2269331"/>
                <a:gd name="connsiteY52" fmla="*/ 3171825 h 5453063"/>
                <a:gd name="connsiteX53" fmla="*/ 764381 w 2269331"/>
                <a:gd name="connsiteY53" fmla="*/ 3062288 h 5453063"/>
                <a:gd name="connsiteX54" fmla="*/ 826293 w 2269331"/>
                <a:gd name="connsiteY54" fmla="*/ 2947988 h 5453063"/>
                <a:gd name="connsiteX55" fmla="*/ 902493 w 2269331"/>
                <a:gd name="connsiteY55" fmla="*/ 2957513 h 5453063"/>
                <a:gd name="connsiteX56" fmla="*/ 912018 w 2269331"/>
                <a:gd name="connsiteY56" fmla="*/ 2909888 h 5453063"/>
                <a:gd name="connsiteX57" fmla="*/ 735806 w 2269331"/>
                <a:gd name="connsiteY57" fmla="*/ 2481263 h 5453063"/>
                <a:gd name="connsiteX58" fmla="*/ 616743 w 2269331"/>
                <a:gd name="connsiteY58" fmla="*/ 2209800 h 5453063"/>
                <a:gd name="connsiteX59" fmla="*/ 616743 w 2269331"/>
                <a:gd name="connsiteY59" fmla="*/ 1395413 h 5453063"/>
                <a:gd name="connsiteX60" fmla="*/ 521493 w 2269331"/>
                <a:gd name="connsiteY60" fmla="*/ 1600200 h 5453063"/>
                <a:gd name="connsiteX61" fmla="*/ 354806 w 2269331"/>
                <a:gd name="connsiteY61" fmla="*/ 1747838 h 5453063"/>
                <a:gd name="connsiteX62" fmla="*/ 159543 w 2269331"/>
                <a:gd name="connsiteY62" fmla="*/ 1938338 h 5453063"/>
                <a:gd name="connsiteX63" fmla="*/ 150018 w 2269331"/>
                <a:gd name="connsiteY63" fmla="*/ 1981200 h 5453063"/>
                <a:gd name="connsiteX64" fmla="*/ 130968 w 2269331"/>
                <a:gd name="connsiteY64" fmla="*/ 2176463 h 5453063"/>
                <a:gd name="connsiteX65" fmla="*/ 140493 w 2269331"/>
                <a:gd name="connsiteY65" fmla="*/ 2271713 h 5453063"/>
                <a:gd name="connsiteX66" fmla="*/ 21431 w 2269331"/>
                <a:gd name="connsiteY66" fmla="*/ 2128838 h 5453063"/>
                <a:gd name="connsiteX67" fmla="*/ 0 w 2269331"/>
                <a:gd name="connsiteY67" fmla="*/ 1845469 h 5453063"/>
                <a:gd name="connsiteX68" fmla="*/ 90487 w 2269331"/>
                <a:gd name="connsiteY68" fmla="*/ 1585913 h 5453063"/>
                <a:gd name="connsiteX69" fmla="*/ 228600 w 2269331"/>
                <a:gd name="connsiteY69" fmla="*/ 1345406 h 5453063"/>
                <a:gd name="connsiteX70" fmla="*/ 564356 w 2269331"/>
                <a:gd name="connsiteY70" fmla="*/ 1152525 h 5453063"/>
                <a:gd name="connsiteX71" fmla="*/ 583406 w 2269331"/>
                <a:gd name="connsiteY71" fmla="*/ 990600 h 5453063"/>
                <a:gd name="connsiteX72" fmla="*/ 583406 w 2269331"/>
                <a:gd name="connsiteY72" fmla="*/ 742950 h 5453063"/>
                <a:gd name="connsiteX73" fmla="*/ 673893 w 2269331"/>
                <a:gd name="connsiteY73" fmla="*/ 404813 h 5453063"/>
                <a:gd name="connsiteX74" fmla="*/ 864393 w 2269331"/>
                <a:gd name="connsiteY74" fmla="*/ 119063 h 5453063"/>
                <a:gd name="connsiteX75" fmla="*/ 1121568 w 2269331"/>
                <a:gd name="connsiteY75" fmla="*/ 0 h 5453063"/>
                <a:gd name="connsiteX76" fmla="*/ 1378743 w 2269331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18280 w 2270768"/>
                <a:gd name="connsiteY39" fmla="*/ 3509963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65855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51543 w 2270768"/>
                <a:gd name="connsiteY45" fmla="*/ 1490663 h 5453063"/>
                <a:gd name="connsiteX46" fmla="*/ 784868 w 2270768"/>
                <a:gd name="connsiteY46" fmla="*/ 2143125 h 5453063"/>
                <a:gd name="connsiteX47" fmla="*/ 961080 w 2270768"/>
                <a:gd name="connsiteY47" fmla="*/ 2586038 h 5453063"/>
                <a:gd name="connsiteX48" fmla="*/ 1003943 w 2270768"/>
                <a:gd name="connsiteY48" fmla="*/ 2790825 h 5453063"/>
                <a:gd name="connsiteX49" fmla="*/ 1065855 w 2270768"/>
                <a:gd name="connsiteY49" fmla="*/ 2843213 h 5453063"/>
                <a:gd name="connsiteX50" fmla="*/ 1065855 w 2270768"/>
                <a:gd name="connsiteY50" fmla="*/ 3071813 h 5453063"/>
                <a:gd name="connsiteX51" fmla="*/ 1022993 w 2270768"/>
                <a:gd name="connsiteY51" fmla="*/ 3167063 h 5453063"/>
                <a:gd name="connsiteX52" fmla="*/ 827730 w 2270768"/>
                <a:gd name="connsiteY52" fmla="*/ 3171825 h 5453063"/>
                <a:gd name="connsiteX53" fmla="*/ 765818 w 2270768"/>
                <a:gd name="connsiteY53" fmla="*/ 3062288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37243 w 2270768"/>
                <a:gd name="connsiteY57" fmla="*/ 2481263 h 5453063"/>
                <a:gd name="connsiteX58" fmla="*/ 618180 w 2270768"/>
                <a:gd name="connsiteY58" fmla="*/ 2209800 h 5453063"/>
                <a:gd name="connsiteX59" fmla="*/ 618180 w 2270768"/>
                <a:gd name="connsiteY59" fmla="*/ 1395413 h 5453063"/>
                <a:gd name="connsiteX60" fmla="*/ 522930 w 2270768"/>
                <a:gd name="connsiteY60" fmla="*/ 1600200 h 5453063"/>
                <a:gd name="connsiteX61" fmla="*/ 356243 w 2270768"/>
                <a:gd name="connsiteY61" fmla="*/ 1747838 h 5453063"/>
                <a:gd name="connsiteX62" fmla="*/ 160980 w 2270768"/>
                <a:gd name="connsiteY62" fmla="*/ 1938338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71713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18280 w 2270768"/>
                <a:gd name="connsiteY39" fmla="*/ 3509963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65855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51543 w 2270768"/>
                <a:gd name="connsiteY45" fmla="*/ 1490663 h 5453063"/>
                <a:gd name="connsiteX46" fmla="*/ 784868 w 2270768"/>
                <a:gd name="connsiteY46" fmla="*/ 2143125 h 5453063"/>
                <a:gd name="connsiteX47" fmla="*/ 961080 w 2270768"/>
                <a:gd name="connsiteY47" fmla="*/ 2586038 h 5453063"/>
                <a:gd name="connsiteX48" fmla="*/ 1003943 w 2270768"/>
                <a:gd name="connsiteY48" fmla="*/ 2790825 h 5453063"/>
                <a:gd name="connsiteX49" fmla="*/ 1065855 w 2270768"/>
                <a:gd name="connsiteY49" fmla="*/ 2843213 h 5453063"/>
                <a:gd name="connsiteX50" fmla="*/ 1065855 w 2270768"/>
                <a:gd name="connsiteY50" fmla="*/ 3071813 h 5453063"/>
                <a:gd name="connsiteX51" fmla="*/ 1022993 w 2270768"/>
                <a:gd name="connsiteY51" fmla="*/ 3167063 h 5453063"/>
                <a:gd name="connsiteX52" fmla="*/ 827730 w 2270768"/>
                <a:gd name="connsiteY52" fmla="*/ 3171825 h 5453063"/>
                <a:gd name="connsiteX53" fmla="*/ 765818 w 2270768"/>
                <a:gd name="connsiteY53" fmla="*/ 3062288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37243 w 2270768"/>
                <a:gd name="connsiteY57" fmla="*/ 2481263 h 5453063"/>
                <a:gd name="connsiteX58" fmla="*/ 618180 w 2270768"/>
                <a:gd name="connsiteY58" fmla="*/ 2209800 h 5453063"/>
                <a:gd name="connsiteX59" fmla="*/ 618180 w 2270768"/>
                <a:gd name="connsiteY59" fmla="*/ 1395413 h 5453063"/>
                <a:gd name="connsiteX60" fmla="*/ 522930 w 2270768"/>
                <a:gd name="connsiteY60" fmla="*/ 1600200 h 5453063"/>
                <a:gd name="connsiteX61" fmla="*/ 356243 w 2270768"/>
                <a:gd name="connsiteY61" fmla="*/ 174783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71713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18280 w 2270768"/>
                <a:gd name="connsiteY39" fmla="*/ 3509963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65855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51543 w 2270768"/>
                <a:gd name="connsiteY45" fmla="*/ 1490663 h 5453063"/>
                <a:gd name="connsiteX46" fmla="*/ 784868 w 2270768"/>
                <a:gd name="connsiteY46" fmla="*/ 2143125 h 5453063"/>
                <a:gd name="connsiteX47" fmla="*/ 961080 w 2270768"/>
                <a:gd name="connsiteY47" fmla="*/ 2586038 h 5453063"/>
                <a:gd name="connsiteX48" fmla="*/ 1003943 w 2270768"/>
                <a:gd name="connsiteY48" fmla="*/ 2790825 h 5453063"/>
                <a:gd name="connsiteX49" fmla="*/ 1065855 w 2270768"/>
                <a:gd name="connsiteY49" fmla="*/ 2843213 h 5453063"/>
                <a:gd name="connsiteX50" fmla="*/ 1065855 w 2270768"/>
                <a:gd name="connsiteY50" fmla="*/ 3071813 h 5453063"/>
                <a:gd name="connsiteX51" fmla="*/ 1022993 w 2270768"/>
                <a:gd name="connsiteY51" fmla="*/ 3167063 h 5453063"/>
                <a:gd name="connsiteX52" fmla="*/ 827730 w 2270768"/>
                <a:gd name="connsiteY52" fmla="*/ 3171825 h 5453063"/>
                <a:gd name="connsiteX53" fmla="*/ 765818 w 2270768"/>
                <a:gd name="connsiteY53" fmla="*/ 3062288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37243 w 2270768"/>
                <a:gd name="connsiteY57" fmla="*/ 2481263 h 5453063"/>
                <a:gd name="connsiteX58" fmla="*/ 618180 w 2270768"/>
                <a:gd name="connsiteY58" fmla="*/ 2209800 h 5453063"/>
                <a:gd name="connsiteX59" fmla="*/ 618180 w 2270768"/>
                <a:gd name="connsiteY59" fmla="*/ 1395413 h 5453063"/>
                <a:gd name="connsiteX60" fmla="*/ 522930 w 2270768"/>
                <a:gd name="connsiteY60" fmla="*/ 1600200 h 5453063"/>
                <a:gd name="connsiteX61" fmla="*/ 356243 w 2270768"/>
                <a:gd name="connsiteY61" fmla="*/ 174783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71713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18280 w 2270768"/>
                <a:gd name="connsiteY39" fmla="*/ 3509963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65855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51543 w 2270768"/>
                <a:gd name="connsiteY45" fmla="*/ 1490663 h 5453063"/>
                <a:gd name="connsiteX46" fmla="*/ 784868 w 2270768"/>
                <a:gd name="connsiteY46" fmla="*/ 2143125 h 5453063"/>
                <a:gd name="connsiteX47" fmla="*/ 961080 w 2270768"/>
                <a:gd name="connsiteY47" fmla="*/ 2586038 h 5453063"/>
                <a:gd name="connsiteX48" fmla="*/ 1003943 w 2270768"/>
                <a:gd name="connsiteY48" fmla="*/ 2790825 h 5453063"/>
                <a:gd name="connsiteX49" fmla="*/ 1065855 w 2270768"/>
                <a:gd name="connsiteY49" fmla="*/ 2843213 h 5453063"/>
                <a:gd name="connsiteX50" fmla="*/ 1065855 w 2270768"/>
                <a:gd name="connsiteY50" fmla="*/ 3071813 h 5453063"/>
                <a:gd name="connsiteX51" fmla="*/ 1022993 w 2270768"/>
                <a:gd name="connsiteY51" fmla="*/ 3167063 h 5453063"/>
                <a:gd name="connsiteX52" fmla="*/ 827730 w 2270768"/>
                <a:gd name="connsiteY52" fmla="*/ 3171825 h 5453063"/>
                <a:gd name="connsiteX53" fmla="*/ 765818 w 2270768"/>
                <a:gd name="connsiteY53" fmla="*/ 3062288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37243 w 2270768"/>
                <a:gd name="connsiteY57" fmla="*/ 2481263 h 5453063"/>
                <a:gd name="connsiteX58" fmla="*/ 618180 w 2270768"/>
                <a:gd name="connsiteY58" fmla="*/ 2209800 h 5453063"/>
                <a:gd name="connsiteX59" fmla="*/ 618180 w 2270768"/>
                <a:gd name="connsiteY59" fmla="*/ 1395413 h 5453063"/>
                <a:gd name="connsiteX60" fmla="*/ 522930 w 2270768"/>
                <a:gd name="connsiteY60" fmla="*/ 1600200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71713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18280 w 2270768"/>
                <a:gd name="connsiteY39" fmla="*/ 3509963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65855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51543 w 2270768"/>
                <a:gd name="connsiteY45" fmla="*/ 1490663 h 5453063"/>
                <a:gd name="connsiteX46" fmla="*/ 784868 w 2270768"/>
                <a:gd name="connsiteY46" fmla="*/ 2143125 h 5453063"/>
                <a:gd name="connsiteX47" fmla="*/ 961080 w 2270768"/>
                <a:gd name="connsiteY47" fmla="*/ 2586038 h 5453063"/>
                <a:gd name="connsiteX48" fmla="*/ 1003943 w 2270768"/>
                <a:gd name="connsiteY48" fmla="*/ 2790825 h 5453063"/>
                <a:gd name="connsiteX49" fmla="*/ 1065855 w 2270768"/>
                <a:gd name="connsiteY49" fmla="*/ 2843213 h 5453063"/>
                <a:gd name="connsiteX50" fmla="*/ 1065855 w 2270768"/>
                <a:gd name="connsiteY50" fmla="*/ 3071813 h 5453063"/>
                <a:gd name="connsiteX51" fmla="*/ 1022993 w 2270768"/>
                <a:gd name="connsiteY51" fmla="*/ 3167063 h 5453063"/>
                <a:gd name="connsiteX52" fmla="*/ 827730 w 2270768"/>
                <a:gd name="connsiteY52" fmla="*/ 3171825 h 5453063"/>
                <a:gd name="connsiteX53" fmla="*/ 765818 w 2270768"/>
                <a:gd name="connsiteY53" fmla="*/ 3062288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37243 w 2270768"/>
                <a:gd name="connsiteY57" fmla="*/ 2481263 h 5453063"/>
                <a:gd name="connsiteX58" fmla="*/ 618180 w 2270768"/>
                <a:gd name="connsiteY58" fmla="*/ 2209800 h 5453063"/>
                <a:gd name="connsiteX59" fmla="*/ 618180 w 2270768"/>
                <a:gd name="connsiteY59" fmla="*/ 1395413 h 5453063"/>
                <a:gd name="connsiteX60" fmla="*/ 522930 w 2270768"/>
                <a:gd name="connsiteY60" fmla="*/ 1600200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71713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18280 w 2270768"/>
                <a:gd name="connsiteY39" fmla="*/ 3509963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65855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51543 w 2270768"/>
                <a:gd name="connsiteY45" fmla="*/ 1490663 h 5453063"/>
                <a:gd name="connsiteX46" fmla="*/ 784868 w 2270768"/>
                <a:gd name="connsiteY46" fmla="*/ 2143125 h 5453063"/>
                <a:gd name="connsiteX47" fmla="*/ 961080 w 2270768"/>
                <a:gd name="connsiteY47" fmla="*/ 2586038 h 5453063"/>
                <a:gd name="connsiteX48" fmla="*/ 1003943 w 2270768"/>
                <a:gd name="connsiteY48" fmla="*/ 2790825 h 5453063"/>
                <a:gd name="connsiteX49" fmla="*/ 1065855 w 2270768"/>
                <a:gd name="connsiteY49" fmla="*/ 2843213 h 5453063"/>
                <a:gd name="connsiteX50" fmla="*/ 1065855 w 2270768"/>
                <a:gd name="connsiteY50" fmla="*/ 3071813 h 5453063"/>
                <a:gd name="connsiteX51" fmla="*/ 1022993 w 2270768"/>
                <a:gd name="connsiteY51" fmla="*/ 3167063 h 5453063"/>
                <a:gd name="connsiteX52" fmla="*/ 827730 w 2270768"/>
                <a:gd name="connsiteY52" fmla="*/ 3171825 h 5453063"/>
                <a:gd name="connsiteX53" fmla="*/ 765818 w 2270768"/>
                <a:gd name="connsiteY53" fmla="*/ 3062288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37243 w 2270768"/>
                <a:gd name="connsiteY57" fmla="*/ 2481263 h 5453063"/>
                <a:gd name="connsiteX58" fmla="*/ 618180 w 2270768"/>
                <a:gd name="connsiteY58" fmla="*/ 2209800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71713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18280 w 2270768"/>
                <a:gd name="connsiteY39" fmla="*/ 3509963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65855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51543 w 2270768"/>
                <a:gd name="connsiteY45" fmla="*/ 1490663 h 5453063"/>
                <a:gd name="connsiteX46" fmla="*/ 784868 w 2270768"/>
                <a:gd name="connsiteY46" fmla="*/ 2143125 h 5453063"/>
                <a:gd name="connsiteX47" fmla="*/ 961080 w 2270768"/>
                <a:gd name="connsiteY47" fmla="*/ 2586038 h 5453063"/>
                <a:gd name="connsiteX48" fmla="*/ 1003943 w 2270768"/>
                <a:gd name="connsiteY48" fmla="*/ 2790825 h 5453063"/>
                <a:gd name="connsiteX49" fmla="*/ 1065855 w 2270768"/>
                <a:gd name="connsiteY49" fmla="*/ 2843213 h 5453063"/>
                <a:gd name="connsiteX50" fmla="*/ 1065855 w 2270768"/>
                <a:gd name="connsiteY50" fmla="*/ 3071813 h 5453063"/>
                <a:gd name="connsiteX51" fmla="*/ 1022993 w 2270768"/>
                <a:gd name="connsiteY51" fmla="*/ 3167063 h 5453063"/>
                <a:gd name="connsiteX52" fmla="*/ 827730 w 2270768"/>
                <a:gd name="connsiteY52" fmla="*/ 3171825 h 5453063"/>
                <a:gd name="connsiteX53" fmla="*/ 765818 w 2270768"/>
                <a:gd name="connsiteY53" fmla="*/ 3062288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37243 w 2270768"/>
                <a:gd name="connsiteY57" fmla="*/ 2481263 h 5453063"/>
                <a:gd name="connsiteX58" fmla="*/ 618180 w 2270768"/>
                <a:gd name="connsiteY58" fmla="*/ 2209800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18280 w 2270768"/>
                <a:gd name="connsiteY39" fmla="*/ 3509963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65855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51543 w 2270768"/>
                <a:gd name="connsiteY45" fmla="*/ 1490663 h 5453063"/>
                <a:gd name="connsiteX46" fmla="*/ 784868 w 2270768"/>
                <a:gd name="connsiteY46" fmla="*/ 2143125 h 5453063"/>
                <a:gd name="connsiteX47" fmla="*/ 961080 w 2270768"/>
                <a:gd name="connsiteY47" fmla="*/ 2586038 h 5453063"/>
                <a:gd name="connsiteX48" fmla="*/ 1003943 w 2270768"/>
                <a:gd name="connsiteY48" fmla="*/ 2790825 h 5453063"/>
                <a:gd name="connsiteX49" fmla="*/ 1065855 w 2270768"/>
                <a:gd name="connsiteY49" fmla="*/ 2843213 h 5453063"/>
                <a:gd name="connsiteX50" fmla="*/ 1065855 w 2270768"/>
                <a:gd name="connsiteY50" fmla="*/ 3071813 h 5453063"/>
                <a:gd name="connsiteX51" fmla="*/ 1022993 w 2270768"/>
                <a:gd name="connsiteY51" fmla="*/ 3167063 h 5453063"/>
                <a:gd name="connsiteX52" fmla="*/ 827730 w 2270768"/>
                <a:gd name="connsiteY52" fmla="*/ 3171825 h 5453063"/>
                <a:gd name="connsiteX53" fmla="*/ 765818 w 2270768"/>
                <a:gd name="connsiteY53" fmla="*/ 3062288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37243 w 2270768"/>
                <a:gd name="connsiteY57" fmla="*/ 2481263 h 5453063"/>
                <a:gd name="connsiteX58" fmla="*/ 618180 w 2270768"/>
                <a:gd name="connsiteY58" fmla="*/ 2209800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18280 w 2270768"/>
                <a:gd name="connsiteY39" fmla="*/ 3509963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65855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51543 w 2270768"/>
                <a:gd name="connsiteY45" fmla="*/ 1490663 h 5453063"/>
                <a:gd name="connsiteX46" fmla="*/ 784868 w 2270768"/>
                <a:gd name="connsiteY46" fmla="*/ 2143125 h 5453063"/>
                <a:gd name="connsiteX47" fmla="*/ 961080 w 2270768"/>
                <a:gd name="connsiteY47" fmla="*/ 2586038 h 5453063"/>
                <a:gd name="connsiteX48" fmla="*/ 1003943 w 2270768"/>
                <a:gd name="connsiteY48" fmla="*/ 2790825 h 5453063"/>
                <a:gd name="connsiteX49" fmla="*/ 1065855 w 2270768"/>
                <a:gd name="connsiteY49" fmla="*/ 2843213 h 5453063"/>
                <a:gd name="connsiteX50" fmla="*/ 1065855 w 2270768"/>
                <a:gd name="connsiteY50" fmla="*/ 3071813 h 5453063"/>
                <a:gd name="connsiteX51" fmla="*/ 1022993 w 2270768"/>
                <a:gd name="connsiteY51" fmla="*/ 3167063 h 5453063"/>
                <a:gd name="connsiteX52" fmla="*/ 827730 w 2270768"/>
                <a:gd name="connsiteY52" fmla="*/ 3171825 h 5453063"/>
                <a:gd name="connsiteX53" fmla="*/ 765818 w 2270768"/>
                <a:gd name="connsiteY53" fmla="*/ 3062288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37243 w 2270768"/>
                <a:gd name="connsiteY57" fmla="*/ 2481263 h 5453063"/>
                <a:gd name="connsiteX58" fmla="*/ 630086 w 2270768"/>
                <a:gd name="connsiteY58" fmla="*/ 2187178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18280 w 2270768"/>
                <a:gd name="connsiteY39" fmla="*/ 3509963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65855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51543 w 2270768"/>
                <a:gd name="connsiteY45" fmla="*/ 1490663 h 5453063"/>
                <a:gd name="connsiteX46" fmla="*/ 784868 w 2270768"/>
                <a:gd name="connsiteY46" fmla="*/ 2143125 h 5453063"/>
                <a:gd name="connsiteX47" fmla="*/ 961080 w 2270768"/>
                <a:gd name="connsiteY47" fmla="*/ 2586038 h 5453063"/>
                <a:gd name="connsiteX48" fmla="*/ 1003943 w 2270768"/>
                <a:gd name="connsiteY48" fmla="*/ 2790825 h 5453063"/>
                <a:gd name="connsiteX49" fmla="*/ 1065855 w 2270768"/>
                <a:gd name="connsiteY49" fmla="*/ 2843213 h 5453063"/>
                <a:gd name="connsiteX50" fmla="*/ 1065855 w 2270768"/>
                <a:gd name="connsiteY50" fmla="*/ 3071813 h 5453063"/>
                <a:gd name="connsiteX51" fmla="*/ 1022993 w 2270768"/>
                <a:gd name="connsiteY51" fmla="*/ 3167063 h 5453063"/>
                <a:gd name="connsiteX52" fmla="*/ 827730 w 2270768"/>
                <a:gd name="connsiteY52" fmla="*/ 3171825 h 5453063"/>
                <a:gd name="connsiteX53" fmla="*/ 765818 w 2270768"/>
                <a:gd name="connsiteY53" fmla="*/ 3062288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37243 w 2270768"/>
                <a:gd name="connsiteY57" fmla="*/ 2481263 h 5453063"/>
                <a:gd name="connsiteX58" fmla="*/ 639611 w 2270768"/>
                <a:gd name="connsiteY58" fmla="*/ 217646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18280 w 2270768"/>
                <a:gd name="connsiteY39" fmla="*/ 3509963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65855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51543 w 2270768"/>
                <a:gd name="connsiteY45" fmla="*/ 1490663 h 5453063"/>
                <a:gd name="connsiteX46" fmla="*/ 784868 w 2270768"/>
                <a:gd name="connsiteY46" fmla="*/ 2143125 h 5453063"/>
                <a:gd name="connsiteX47" fmla="*/ 961080 w 2270768"/>
                <a:gd name="connsiteY47" fmla="*/ 2586038 h 5453063"/>
                <a:gd name="connsiteX48" fmla="*/ 1003943 w 2270768"/>
                <a:gd name="connsiteY48" fmla="*/ 2790825 h 5453063"/>
                <a:gd name="connsiteX49" fmla="*/ 1065855 w 2270768"/>
                <a:gd name="connsiteY49" fmla="*/ 2843213 h 5453063"/>
                <a:gd name="connsiteX50" fmla="*/ 1065855 w 2270768"/>
                <a:gd name="connsiteY50" fmla="*/ 3071813 h 5453063"/>
                <a:gd name="connsiteX51" fmla="*/ 1022993 w 2270768"/>
                <a:gd name="connsiteY51" fmla="*/ 3167063 h 5453063"/>
                <a:gd name="connsiteX52" fmla="*/ 827730 w 2270768"/>
                <a:gd name="connsiteY52" fmla="*/ 3171825 h 5453063"/>
                <a:gd name="connsiteX53" fmla="*/ 765818 w 2270768"/>
                <a:gd name="connsiteY53" fmla="*/ 3062288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37243 w 2270768"/>
                <a:gd name="connsiteY57" fmla="*/ 2481263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18280 w 2270768"/>
                <a:gd name="connsiteY39" fmla="*/ 3509963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65855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51543 w 2270768"/>
                <a:gd name="connsiteY45" fmla="*/ 1490663 h 5453063"/>
                <a:gd name="connsiteX46" fmla="*/ 784868 w 2270768"/>
                <a:gd name="connsiteY46" fmla="*/ 2143125 h 5453063"/>
                <a:gd name="connsiteX47" fmla="*/ 961080 w 2270768"/>
                <a:gd name="connsiteY47" fmla="*/ 2586038 h 5453063"/>
                <a:gd name="connsiteX48" fmla="*/ 1003943 w 2270768"/>
                <a:gd name="connsiteY48" fmla="*/ 2790825 h 5453063"/>
                <a:gd name="connsiteX49" fmla="*/ 1065855 w 2270768"/>
                <a:gd name="connsiteY49" fmla="*/ 2843213 h 5453063"/>
                <a:gd name="connsiteX50" fmla="*/ 1065855 w 2270768"/>
                <a:gd name="connsiteY50" fmla="*/ 3071813 h 5453063"/>
                <a:gd name="connsiteX51" fmla="*/ 1022993 w 2270768"/>
                <a:gd name="connsiteY51" fmla="*/ 3167063 h 5453063"/>
                <a:gd name="connsiteX52" fmla="*/ 827730 w 2270768"/>
                <a:gd name="connsiteY52" fmla="*/ 3171825 h 5453063"/>
                <a:gd name="connsiteX53" fmla="*/ 765818 w 2270768"/>
                <a:gd name="connsiteY53" fmla="*/ 3062288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37243 w 2270768"/>
                <a:gd name="connsiteY57" fmla="*/ 2481263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18280 w 2270768"/>
                <a:gd name="connsiteY39" fmla="*/ 3509963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65855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51543 w 2270768"/>
                <a:gd name="connsiteY45" fmla="*/ 1490663 h 5453063"/>
                <a:gd name="connsiteX46" fmla="*/ 784868 w 2270768"/>
                <a:gd name="connsiteY46" fmla="*/ 2143125 h 5453063"/>
                <a:gd name="connsiteX47" fmla="*/ 961080 w 2270768"/>
                <a:gd name="connsiteY47" fmla="*/ 2586038 h 5453063"/>
                <a:gd name="connsiteX48" fmla="*/ 1003943 w 2270768"/>
                <a:gd name="connsiteY48" fmla="*/ 2790825 h 5453063"/>
                <a:gd name="connsiteX49" fmla="*/ 1065855 w 2270768"/>
                <a:gd name="connsiteY49" fmla="*/ 2843213 h 5453063"/>
                <a:gd name="connsiteX50" fmla="*/ 1065855 w 2270768"/>
                <a:gd name="connsiteY50" fmla="*/ 3071813 h 5453063"/>
                <a:gd name="connsiteX51" fmla="*/ 1022993 w 2270768"/>
                <a:gd name="connsiteY51" fmla="*/ 3167063 h 5453063"/>
                <a:gd name="connsiteX52" fmla="*/ 827730 w 2270768"/>
                <a:gd name="connsiteY52" fmla="*/ 3171825 h 5453063"/>
                <a:gd name="connsiteX53" fmla="*/ 765818 w 2270768"/>
                <a:gd name="connsiteY53" fmla="*/ 3062288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18280 w 2270768"/>
                <a:gd name="connsiteY39" fmla="*/ 3509963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65855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51543 w 2270768"/>
                <a:gd name="connsiteY45" fmla="*/ 1490663 h 5453063"/>
                <a:gd name="connsiteX46" fmla="*/ 784868 w 2270768"/>
                <a:gd name="connsiteY46" fmla="*/ 2143125 h 5453063"/>
                <a:gd name="connsiteX47" fmla="*/ 961080 w 2270768"/>
                <a:gd name="connsiteY47" fmla="*/ 2586038 h 5453063"/>
                <a:gd name="connsiteX48" fmla="*/ 1003943 w 2270768"/>
                <a:gd name="connsiteY48" fmla="*/ 2790825 h 5453063"/>
                <a:gd name="connsiteX49" fmla="*/ 1065855 w 2270768"/>
                <a:gd name="connsiteY49" fmla="*/ 2843213 h 5453063"/>
                <a:gd name="connsiteX50" fmla="*/ 1065855 w 2270768"/>
                <a:gd name="connsiteY50" fmla="*/ 3071813 h 5453063"/>
                <a:gd name="connsiteX51" fmla="*/ 1022993 w 2270768"/>
                <a:gd name="connsiteY51" fmla="*/ 3167063 h 5453063"/>
                <a:gd name="connsiteX52" fmla="*/ 827730 w 2270768"/>
                <a:gd name="connsiteY52" fmla="*/ 3171825 h 5453063"/>
                <a:gd name="connsiteX53" fmla="*/ 765818 w 2270768"/>
                <a:gd name="connsiteY53" fmla="*/ 3062288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18280 w 2270768"/>
                <a:gd name="connsiteY39" fmla="*/ 3509963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65855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51543 w 2270768"/>
                <a:gd name="connsiteY45" fmla="*/ 1490663 h 5453063"/>
                <a:gd name="connsiteX46" fmla="*/ 784868 w 2270768"/>
                <a:gd name="connsiteY46" fmla="*/ 2143125 h 5453063"/>
                <a:gd name="connsiteX47" fmla="*/ 961080 w 2270768"/>
                <a:gd name="connsiteY47" fmla="*/ 2586038 h 5453063"/>
                <a:gd name="connsiteX48" fmla="*/ 1003943 w 2270768"/>
                <a:gd name="connsiteY48" fmla="*/ 2790825 h 5453063"/>
                <a:gd name="connsiteX49" fmla="*/ 1065855 w 2270768"/>
                <a:gd name="connsiteY49" fmla="*/ 2843213 h 5453063"/>
                <a:gd name="connsiteX50" fmla="*/ 1065855 w 2270768"/>
                <a:gd name="connsiteY50" fmla="*/ 3071813 h 5453063"/>
                <a:gd name="connsiteX51" fmla="*/ 1022993 w 2270768"/>
                <a:gd name="connsiteY51" fmla="*/ 3167063 h 5453063"/>
                <a:gd name="connsiteX52" fmla="*/ 827730 w 2270768"/>
                <a:gd name="connsiteY52" fmla="*/ 3171825 h 5453063"/>
                <a:gd name="connsiteX53" fmla="*/ 765818 w 2270768"/>
                <a:gd name="connsiteY53" fmla="*/ 3062288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18280 w 2270768"/>
                <a:gd name="connsiteY39" fmla="*/ 3509963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65855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51543 w 2270768"/>
                <a:gd name="connsiteY45" fmla="*/ 1490663 h 5453063"/>
                <a:gd name="connsiteX46" fmla="*/ 784868 w 2270768"/>
                <a:gd name="connsiteY46" fmla="*/ 2143125 h 5453063"/>
                <a:gd name="connsiteX47" fmla="*/ 961080 w 2270768"/>
                <a:gd name="connsiteY47" fmla="*/ 2586038 h 5453063"/>
                <a:gd name="connsiteX48" fmla="*/ 1003943 w 2270768"/>
                <a:gd name="connsiteY48" fmla="*/ 2790825 h 5453063"/>
                <a:gd name="connsiteX49" fmla="*/ 1065855 w 2270768"/>
                <a:gd name="connsiteY49" fmla="*/ 2843213 h 5453063"/>
                <a:gd name="connsiteX50" fmla="*/ 1065855 w 2270768"/>
                <a:gd name="connsiteY50" fmla="*/ 3071813 h 5453063"/>
                <a:gd name="connsiteX51" fmla="*/ 1022993 w 2270768"/>
                <a:gd name="connsiteY51" fmla="*/ 3167063 h 5453063"/>
                <a:gd name="connsiteX52" fmla="*/ 827730 w 2270768"/>
                <a:gd name="connsiteY52" fmla="*/ 3171825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18280 w 2270768"/>
                <a:gd name="connsiteY39" fmla="*/ 3509963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65855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51543 w 2270768"/>
                <a:gd name="connsiteY45" fmla="*/ 1490663 h 5453063"/>
                <a:gd name="connsiteX46" fmla="*/ 784868 w 2270768"/>
                <a:gd name="connsiteY46" fmla="*/ 2143125 h 5453063"/>
                <a:gd name="connsiteX47" fmla="*/ 961080 w 2270768"/>
                <a:gd name="connsiteY47" fmla="*/ 2586038 h 5453063"/>
                <a:gd name="connsiteX48" fmla="*/ 1003943 w 2270768"/>
                <a:gd name="connsiteY48" fmla="*/ 2790825 h 5453063"/>
                <a:gd name="connsiteX49" fmla="*/ 1065855 w 2270768"/>
                <a:gd name="connsiteY49" fmla="*/ 2843213 h 5453063"/>
                <a:gd name="connsiteX50" fmla="*/ 1065855 w 2270768"/>
                <a:gd name="connsiteY50" fmla="*/ 3071813 h 5453063"/>
                <a:gd name="connsiteX51" fmla="*/ 1022993 w 2270768"/>
                <a:gd name="connsiteY51" fmla="*/ 3167063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18280 w 2270768"/>
                <a:gd name="connsiteY39" fmla="*/ 3509963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65855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51543 w 2270768"/>
                <a:gd name="connsiteY45" fmla="*/ 1490663 h 5453063"/>
                <a:gd name="connsiteX46" fmla="*/ 784868 w 2270768"/>
                <a:gd name="connsiteY46" fmla="*/ 2143125 h 5453063"/>
                <a:gd name="connsiteX47" fmla="*/ 961080 w 2270768"/>
                <a:gd name="connsiteY47" fmla="*/ 2586038 h 5453063"/>
                <a:gd name="connsiteX48" fmla="*/ 1003943 w 2270768"/>
                <a:gd name="connsiteY48" fmla="*/ 2790825 h 5453063"/>
                <a:gd name="connsiteX49" fmla="*/ 1065855 w 2270768"/>
                <a:gd name="connsiteY49" fmla="*/ 2843213 h 5453063"/>
                <a:gd name="connsiteX50" fmla="*/ 1065855 w 2270768"/>
                <a:gd name="connsiteY50" fmla="*/ 3071813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18280 w 2270768"/>
                <a:gd name="connsiteY39" fmla="*/ 3509963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65855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51543 w 2270768"/>
                <a:gd name="connsiteY45" fmla="*/ 1490663 h 5453063"/>
                <a:gd name="connsiteX46" fmla="*/ 784868 w 2270768"/>
                <a:gd name="connsiteY46" fmla="*/ 2143125 h 5453063"/>
                <a:gd name="connsiteX47" fmla="*/ 961080 w 2270768"/>
                <a:gd name="connsiteY47" fmla="*/ 2586038 h 5453063"/>
                <a:gd name="connsiteX48" fmla="*/ 1003943 w 2270768"/>
                <a:gd name="connsiteY48" fmla="*/ 2790825 h 5453063"/>
                <a:gd name="connsiteX49" fmla="*/ 1065855 w 2270768"/>
                <a:gd name="connsiteY49" fmla="*/ 2843213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18280 w 2270768"/>
                <a:gd name="connsiteY39" fmla="*/ 3509963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65855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51543 w 2270768"/>
                <a:gd name="connsiteY45" fmla="*/ 1490663 h 5453063"/>
                <a:gd name="connsiteX46" fmla="*/ 784868 w 2270768"/>
                <a:gd name="connsiteY46" fmla="*/ 2143125 h 5453063"/>
                <a:gd name="connsiteX47" fmla="*/ 961080 w 2270768"/>
                <a:gd name="connsiteY47" fmla="*/ 2586038 h 5453063"/>
                <a:gd name="connsiteX48" fmla="*/ 1003943 w 2270768"/>
                <a:gd name="connsiteY48" fmla="*/ 2790825 h 5453063"/>
                <a:gd name="connsiteX49" fmla="*/ 10301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18280 w 2270768"/>
                <a:gd name="connsiteY39" fmla="*/ 3509963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65855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51543 w 2270768"/>
                <a:gd name="connsiteY45" fmla="*/ 1490663 h 5453063"/>
                <a:gd name="connsiteX46" fmla="*/ 784868 w 2270768"/>
                <a:gd name="connsiteY46" fmla="*/ 2143125 h 5453063"/>
                <a:gd name="connsiteX47" fmla="*/ 961080 w 2270768"/>
                <a:gd name="connsiteY47" fmla="*/ 2586038 h 5453063"/>
                <a:gd name="connsiteX48" fmla="*/ 1003943 w 2270768"/>
                <a:gd name="connsiteY48" fmla="*/ 2790825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18280 w 2270768"/>
                <a:gd name="connsiteY39" fmla="*/ 3509963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65855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51543 w 2270768"/>
                <a:gd name="connsiteY45" fmla="*/ 1490663 h 5453063"/>
                <a:gd name="connsiteX46" fmla="*/ 784868 w 2270768"/>
                <a:gd name="connsiteY46" fmla="*/ 2143125 h 5453063"/>
                <a:gd name="connsiteX47" fmla="*/ 940839 w 2270768"/>
                <a:gd name="connsiteY47" fmla="*/ 2588419 h 5453063"/>
                <a:gd name="connsiteX48" fmla="*/ 1003943 w 2270768"/>
                <a:gd name="connsiteY48" fmla="*/ 2790825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18280 w 2270768"/>
                <a:gd name="connsiteY39" fmla="*/ 3509963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65855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51543 w 2270768"/>
                <a:gd name="connsiteY45" fmla="*/ 1490663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1003943 w 2270768"/>
                <a:gd name="connsiteY48" fmla="*/ 2790825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18280 w 2270768"/>
                <a:gd name="connsiteY39" fmla="*/ 3509963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65855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51543 w 2270768"/>
                <a:gd name="connsiteY45" fmla="*/ 1490663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18280 w 2270768"/>
                <a:gd name="connsiteY39" fmla="*/ 3509963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51543 w 2270768"/>
                <a:gd name="connsiteY45" fmla="*/ 1490663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18280 w 2270768"/>
                <a:gd name="connsiteY39" fmla="*/ 3509963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51543 w 2270768"/>
                <a:gd name="connsiteY45" fmla="*/ 1490663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51543 w 2270768"/>
                <a:gd name="connsiteY45" fmla="*/ 1490663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47972 w 2270768"/>
                <a:gd name="connsiteY45" fmla="*/ 1459707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84880 w 2270768"/>
                <a:gd name="connsiteY74" fmla="*/ 132160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56367 w 2270768"/>
                <a:gd name="connsiteY0" fmla="*/ 6667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37331 w 2270768"/>
                <a:gd name="connsiteY2" fmla="*/ 28455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1871 w 2270768"/>
                <a:gd name="connsiteY16" fmla="*/ 1570434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89730 w 2270768"/>
                <a:gd name="connsiteY16" fmla="*/ 1571625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89730 w 2270768"/>
                <a:gd name="connsiteY16" fmla="*/ 1571625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02827 w 2270768"/>
                <a:gd name="connsiteY17" fmla="*/ 181927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13568 w 2270768"/>
                <a:gd name="connsiteY11" fmla="*/ 2013348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13568 w 2270768"/>
                <a:gd name="connsiteY11" fmla="*/ 2013348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15949 w 2270768"/>
                <a:gd name="connsiteY18" fmla="*/ 1999060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13568 w 2270768"/>
                <a:gd name="connsiteY11" fmla="*/ 2013348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15949 w 2270768"/>
                <a:gd name="connsiteY18" fmla="*/ 1999060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13568 w 2270768"/>
                <a:gd name="connsiteY11" fmla="*/ 2013348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15949 w 2270768"/>
                <a:gd name="connsiteY18" fmla="*/ 1999060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13568 w 2270768"/>
                <a:gd name="connsiteY11" fmla="*/ 2013348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07614 w 2270768"/>
                <a:gd name="connsiteY18" fmla="*/ 1995488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13568 w 2270768"/>
                <a:gd name="connsiteY11" fmla="*/ 2013348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794517 w 2270768"/>
                <a:gd name="connsiteY18" fmla="*/ 2035969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20711 w 2270768"/>
                <a:gd name="connsiteY11" fmla="*/ 1999061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794517 w 2270768"/>
                <a:gd name="connsiteY18" fmla="*/ 2035969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20711 w 2270768"/>
                <a:gd name="connsiteY11" fmla="*/ 1999061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17139 w 2270768"/>
                <a:gd name="connsiteY18" fmla="*/ 1997869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20711 w 2270768"/>
                <a:gd name="connsiteY11" fmla="*/ 1999061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17139 w 2270768"/>
                <a:gd name="connsiteY18" fmla="*/ 1997869 h 5453063"/>
                <a:gd name="connsiteX19" fmla="*/ 1823093 w 2270768"/>
                <a:gd name="connsiteY19" fmla="*/ 2105025 h 5453063"/>
                <a:gd name="connsiteX20" fmla="*/ 1983827 w 2270768"/>
                <a:gd name="connsiteY20" fmla="*/ 2416969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20711 w 2270768"/>
                <a:gd name="connsiteY11" fmla="*/ 1999061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17139 w 2270768"/>
                <a:gd name="connsiteY18" fmla="*/ 1997869 h 5453063"/>
                <a:gd name="connsiteX19" fmla="*/ 1823093 w 2270768"/>
                <a:gd name="connsiteY19" fmla="*/ 2105025 h 5453063"/>
                <a:gd name="connsiteX20" fmla="*/ 1983827 w 2270768"/>
                <a:gd name="connsiteY20" fmla="*/ 2416969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20711 w 2270768"/>
                <a:gd name="connsiteY11" fmla="*/ 1999061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17139 w 2270768"/>
                <a:gd name="connsiteY18" fmla="*/ 1997869 h 5453063"/>
                <a:gd name="connsiteX19" fmla="*/ 1823093 w 2270768"/>
                <a:gd name="connsiteY19" fmla="*/ 2105025 h 5453063"/>
                <a:gd name="connsiteX20" fmla="*/ 1983827 w 2270768"/>
                <a:gd name="connsiteY20" fmla="*/ 2416969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20711 w 2270768"/>
                <a:gd name="connsiteY11" fmla="*/ 1999061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17139 w 2270768"/>
                <a:gd name="connsiteY18" fmla="*/ 1997869 h 5453063"/>
                <a:gd name="connsiteX19" fmla="*/ 1823093 w 2270768"/>
                <a:gd name="connsiteY19" fmla="*/ 2105025 h 5453063"/>
                <a:gd name="connsiteX20" fmla="*/ 1983827 w 2270768"/>
                <a:gd name="connsiteY20" fmla="*/ 2416969 h 5453063"/>
                <a:gd name="connsiteX21" fmla="*/ 1969540 w 2270768"/>
                <a:gd name="connsiteY21" fmla="*/ 2764632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20711 w 2270768"/>
                <a:gd name="connsiteY11" fmla="*/ 1999061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17139 w 2270768"/>
                <a:gd name="connsiteY18" fmla="*/ 1997869 h 5453063"/>
                <a:gd name="connsiteX19" fmla="*/ 1823093 w 2270768"/>
                <a:gd name="connsiteY19" fmla="*/ 2105025 h 5453063"/>
                <a:gd name="connsiteX20" fmla="*/ 1983827 w 2270768"/>
                <a:gd name="connsiteY20" fmla="*/ 2416969 h 5453063"/>
                <a:gd name="connsiteX21" fmla="*/ 1969540 w 2270768"/>
                <a:gd name="connsiteY21" fmla="*/ 2764632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20711 w 2270768"/>
                <a:gd name="connsiteY11" fmla="*/ 1999061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17139 w 2270768"/>
                <a:gd name="connsiteY18" fmla="*/ 1997869 h 5453063"/>
                <a:gd name="connsiteX19" fmla="*/ 1823093 w 2270768"/>
                <a:gd name="connsiteY19" fmla="*/ 2105025 h 5453063"/>
                <a:gd name="connsiteX20" fmla="*/ 1983827 w 2270768"/>
                <a:gd name="connsiteY20" fmla="*/ 2416969 h 5453063"/>
                <a:gd name="connsiteX21" fmla="*/ 1976684 w 2270768"/>
                <a:gd name="connsiteY21" fmla="*/ 2782492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20711 w 2270768"/>
                <a:gd name="connsiteY11" fmla="*/ 1999061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17139 w 2270768"/>
                <a:gd name="connsiteY18" fmla="*/ 1997869 h 5453063"/>
                <a:gd name="connsiteX19" fmla="*/ 1823093 w 2270768"/>
                <a:gd name="connsiteY19" fmla="*/ 2105025 h 5453063"/>
                <a:gd name="connsiteX20" fmla="*/ 1983827 w 2270768"/>
                <a:gd name="connsiteY20" fmla="*/ 2416969 h 5453063"/>
                <a:gd name="connsiteX21" fmla="*/ 1976684 w 2270768"/>
                <a:gd name="connsiteY21" fmla="*/ 2782492 h 5453063"/>
                <a:gd name="connsiteX22" fmla="*/ 1856430 w 2270768"/>
                <a:gd name="connsiteY22" fmla="*/ 3167063 h 5453063"/>
                <a:gd name="connsiteX23" fmla="*/ 1774277 w 2270768"/>
                <a:gd name="connsiteY23" fmla="*/ 3626644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20711 w 2270768"/>
                <a:gd name="connsiteY11" fmla="*/ 1999061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17139 w 2270768"/>
                <a:gd name="connsiteY18" fmla="*/ 1997869 h 5453063"/>
                <a:gd name="connsiteX19" fmla="*/ 1823093 w 2270768"/>
                <a:gd name="connsiteY19" fmla="*/ 2105025 h 5453063"/>
                <a:gd name="connsiteX20" fmla="*/ 1983827 w 2270768"/>
                <a:gd name="connsiteY20" fmla="*/ 2416969 h 5453063"/>
                <a:gd name="connsiteX21" fmla="*/ 1976684 w 2270768"/>
                <a:gd name="connsiteY21" fmla="*/ 2782492 h 5453063"/>
                <a:gd name="connsiteX22" fmla="*/ 1856430 w 2270768"/>
                <a:gd name="connsiteY22" fmla="*/ 3167063 h 5453063"/>
                <a:gd name="connsiteX23" fmla="*/ 1775468 w 2270768"/>
                <a:gd name="connsiteY23" fmla="*/ 3673078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20711 w 2270768"/>
                <a:gd name="connsiteY11" fmla="*/ 1999061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17139 w 2270768"/>
                <a:gd name="connsiteY18" fmla="*/ 1997869 h 5453063"/>
                <a:gd name="connsiteX19" fmla="*/ 1823093 w 2270768"/>
                <a:gd name="connsiteY19" fmla="*/ 2105025 h 5453063"/>
                <a:gd name="connsiteX20" fmla="*/ 1983827 w 2270768"/>
                <a:gd name="connsiteY20" fmla="*/ 2416969 h 5453063"/>
                <a:gd name="connsiteX21" fmla="*/ 1976684 w 2270768"/>
                <a:gd name="connsiteY21" fmla="*/ 2782492 h 5453063"/>
                <a:gd name="connsiteX22" fmla="*/ 1856430 w 2270768"/>
                <a:gd name="connsiteY22" fmla="*/ 3167063 h 5453063"/>
                <a:gd name="connsiteX23" fmla="*/ 1775468 w 2270768"/>
                <a:gd name="connsiteY23" fmla="*/ 3673078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20711 w 2270768"/>
                <a:gd name="connsiteY11" fmla="*/ 1999061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17139 w 2270768"/>
                <a:gd name="connsiteY18" fmla="*/ 1997869 h 5453063"/>
                <a:gd name="connsiteX19" fmla="*/ 1823093 w 2270768"/>
                <a:gd name="connsiteY19" fmla="*/ 2105025 h 5453063"/>
                <a:gd name="connsiteX20" fmla="*/ 1983827 w 2270768"/>
                <a:gd name="connsiteY20" fmla="*/ 2416969 h 5453063"/>
                <a:gd name="connsiteX21" fmla="*/ 1976684 w 2270768"/>
                <a:gd name="connsiteY21" fmla="*/ 2782492 h 5453063"/>
                <a:gd name="connsiteX22" fmla="*/ 1856430 w 2270768"/>
                <a:gd name="connsiteY22" fmla="*/ 3167063 h 5453063"/>
                <a:gd name="connsiteX23" fmla="*/ 1775468 w 2270768"/>
                <a:gd name="connsiteY23" fmla="*/ 3673078 h 5453063"/>
                <a:gd name="connsiteX24" fmla="*/ 1477811 w 2270768"/>
                <a:gd name="connsiteY24" fmla="*/ 4510088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20711 w 2270768"/>
                <a:gd name="connsiteY11" fmla="*/ 1999061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17139 w 2270768"/>
                <a:gd name="connsiteY18" fmla="*/ 1997869 h 5453063"/>
                <a:gd name="connsiteX19" fmla="*/ 1823093 w 2270768"/>
                <a:gd name="connsiteY19" fmla="*/ 2105025 h 5453063"/>
                <a:gd name="connsiteX20" fmla="*/ 1983827 w 2270768"/>
                <a:gd name="connsiteY20" fmla="*/ 2416969 h 5453063"/>
                <a:gd name="connsiteX21" fmla="*/ 1976684 w 2270768"/>
                <a:gd name="connsiteY21" fmla="*/ 2782492 h 5453063"/>
                <a:gd name="connsiteX22" fmla="*/ 1856430 w 2270768"/>
                <a:gd name="connsiteY22" fmla="*/ 3167063 h 5453063"/>
                <a:gd name="connsiteX23" fmla="*/ 1775468 w 2270768"/>
                <a:gd name="connsiteY23" fmla="*/ 3673078 h 5453063"/>
                <a:gd name="connsiteX24" fmla="*/ 1477811 w 2270768"/>
                <a:gd name="connsiteY24" fmla="*/ 4510088 h 5453063"/>
                <a:gd name="connsiteX25" fmla="*/ 1389705 w 2270768"/>
                <a:gd name="connsiteY25" fmla="*/ 4826794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20711 w 2270768"/>
                <a:gd name="connsiteY11" fmla="*/ 1999061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17139 w 2270768"/>
                <a:gd name="connsiteY18" fmla="*/ 1997869 h 5453063"/>
                <a:gd name="connsiteX19" fmla="*/ 1823093 w 2270768"/>
                <a:gd name="connsiteY19" fmla="*/ 2105025 h 5453063"/>
                <a:gd name="connsiteX20" fmla="*/ 1983827 w 2270768"/>
                <a:gd name="connsiteY20" fmla="*/ 2416969 h 5453063"/>
                <a:gd name="connsiteX21" fmla="*/ 1976684 w 2270768"/>
                <a:gd name="connsiteY21" fmla="*/ 2782492 h 5453063"/>
                <a:gd name="connsiteX22" fmla="*/ 1856430 w 2270768"/>
                <a:gd name="connsiteY22" fmla="*/ 3167063 h 5453063"/>
                <a:gd name="connsiteX23" fmla="*/ 1775468 w 2270768"/>
                <a:gd name="connsiteY23" fmla="*/ 3673078 h 5453063"/>
                <a:gd name="connsiteX24" fmla="*/ 1477811 w 2270768"/>
                <a:gd name="connsiteY24" fmla="*/ 4510088 h 5453063"/>
                <a:gd name="connsiteX25" fmla="*/ 1389705 w 2270768"/>
                <a:gd name="connsiteY25" fmla="*/ 4826794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20711 w 2270768"/>
                <a:gd name="connsiteY11" fmla="*/ 1999061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17139 w 2270768"/>
                <a:gd name="connsiteY18" fmla="*/ 1997869 h 5453063"/>
                <a:gd name="connsiteX19" fmla="*/ 1823093 w 2270768"/>
                <a:gd name="connsiteY19" fmla="*/ 2105025 h 5453063"/>
                <a:gd name="connsiteX20" fmla="*/ 1983827 w 2270768"/>
                <a:gd name="connsiteY20" fmla="*/ 2416969 h 5453063"/>
                <a:gd name="connsiteX21" fmla="*/ 1976684 w 2270768"/>
                <a:gd name="connsiteY21" fmla="*/ 2782492 h 5453063"/>
                <a:gd name="connsiteX22" fmla="*/ 1856430 w 2270768"/>
                <a:gd name="connsiteY22" fmla="*/ 3167063 h 5453063"/>
                <a:gd name="connsiteX23" fmla="*/ 1775468 w 2270768"/>
                <a:gd name="connsiteY23" fmla="*/ 3673078 h 5453063"/>
                <a:gd name="connsiteX24" fmla="*/ 1477811 w 2270768"/>
                <a:gd name="connsiteY24" fmla="*/ 4510088 h 5453063"/>
                <a:gd name="connsiteX25" fmla="*/ 1389705 w 2270768"/>
                <a:gd name="connsiteY25" fmla="*/ 4826794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3795 w 2270768"/>
                <a:gd name="connsiteY28" fmla="*/ 526375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20711 w 2270768"/>
                <a:gd name="connsiteY11" fmla="*/ 1999061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17139 w 2270768"/>
                <a:gd name="connsiteY18" fmla="*/ 1997869 h 5453063"/>
                <a:gd name="connsiteX19" fmla="*/ 1823093 w 2270768"/>
                <a:gd name="connsiteY19" fmla="*/ 2105025 h 5453063"/>
                <a:gd name="connsiteX20" fmla="*/ 1983827 w 2270768"/>
                <a:gd name="connsiteY20" fmla="*/ 2416969 h 5453063"/>
                <a:gd name="connsiteX21" fmla="*/ 1976684 w 2270768"/>
                <a:gd name="connsiteY21" fmla="*/ 2782492 h 5453063"/>
                <a:gd name="connsiteX22" fmla="*/ 1856430 w 2270768"/>
                <a:gd name="connsiteY22" fmla="*/ 3167063 h 5453063"/>
                <a:gd name="connsiteX23" fmla="*/ 1775468 w 2270768"/>
                <a:gd name="connsiteY23" fmla="*/ 3673078 h 5453063"/>
                <a:gd name="connsiteX24" fmla="*/ 1477811 w 2270768"/>
                <a:gd name="connsiteY24" fmla="*/ 4510088 h 5453063"/>
                <a:gd name="connsiteX25" fmla="*/ 1389705 w 2270768"/>
                <a:gd name="connsiteY25" fmla="*/ 4826794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3795 w 2270768"/>
                <a:gd name="connsiteY28" fmla="*/ 5263753 h 5453063"/>
                <a:gd name="connsiteX29" fmla="*/ 1642118 w 2270768"/>
                <a:gd name="connsiteY29" fmla="*/ 5262563 h 5453063"/>
                <a:gd name="connsiteX30" fmla="*/ 1395658 w 2270768"/>
                <a:gd name="connsiteY30" fmla="*/ 5138737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20711 w 2270768"/>
                <a:gd name="connsiteY11" fmla="*/ 1999061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17139 w 2270768"/>
                <a:gd name="connsiteY18" fmla="*/ 1997869 h 5453063"/>
                <a:gd name="connsiteX19" fmla="*/ 1823093 w 2270768"/>
                <a:gd name="connsiteY19" fmla="*/ 2105025 h 5453063"/>
                <a:gd name="connsiteX20" fmla="*/ 1983827 w 2270768"/>
                <a:gd name="connsiteY20" fmla="*/ 2416969 h 5453063"/>
                <a:gd name="connsiteX21" fmla="*/ 1976684 w 2270768"/>
                <a:gd name="connsiteY21" fmla="*/ 2782492 h 5453063"/>
                <a:gd name="connsiteX22" fmla="*/ 1856430 w 2270768"/>
                <a:gd name="connsiteY22" fmla="*/ 3167063 h 5453063"/>
                <a:gd name="connsiteX23" fmla="*/ 1775468 w 2270768"/>
                <a:gd name="connsiteY23" fmla="*/ 3673078 h 5453063"/>
                <a:gd name="connsiteX24" fmla="*/ 1477811 w 2270768"/>
                <a:gd name="connsiteY24" fmla="*/ 4510088 h 5453063"/>
                <a:gd name="connsiteX25" fmla="*/ 1389705 w 2270768"/>
                <a:gd name="connsiteY25" fmla="*/ 4826794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3795 w 2270768"/>
                <a:gd name="connsiteY28" fmla="*/ 5263753 h 5453063"/>
                <a:gd name="connsiteX29" fmla="*/ 1642118 w 2270768"/>
                <a:gd name="connsiteY29" fmla="*/ 5262563 h 5453063"/>
                <a:gd name="connsiteX30" fmla="*/ 1395658 w 2270768"/>
                <a:gd name="connsiteY30" fmla="*/ 5138737 h 5453063"/>
                <a:gd name="connsiteX31" fmla="*/ 1332555 w 2270768"/>
                <a:gd name="connsiteY31" fmla="*/ 5167313 h 5453063"/>
                <a:gd name="connsiteX32" fmla="*/ 1232543 w 2270768"/>
                <a:gd name="connsiteY32" fmla="*/ 5120879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20711 w 2270768"/>
                <a:gd name="connsiteY11" fmla="*/ 1999061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17139 w 2270768"/>
                <a:gd name="connsiteY18" fmla="*/ 1997869 h 5453063"/>
                <a:gd name="connsiteX19" fmla="*/ 1823093 w 2270768"/>
                <a:gd name="connsiteY19" fmla="*/ 2105025 h 5453063"/>
                <a:gd name="connsiteX20" fmla="*/ 1983827 w 2270768"/>
                <a:gd name="connsiteY20" fmla="*/ 2416969 h 5453063"/>
                <a:gd name="connsiteX21" fmla="*/ 1976684 w 2270768"/>
                <a:gd name="connsiteY21" fmla="*/ 2782492 h 5453063"/>
                <a:gd name="connsiteX22" fmla="*/ 1856430 w 2270768"/>
                <a:gd name="connsiteY22" fmla="*/ 3167063 h 5453063"/>
                <a:gd name="connsiteX23" fmla="*/ 1775468 w 2270768"/>
                <a:gd name="connsiteY23" fmla="*/ 3673078 h 5453063"/>
                <a:gd name="connsiteX24" fmla="*/ 1477811 w 2270768"/>
                <a:gd name="connsiteY24" fmla="*/ 4510088 h 5453063"/>
                <a:gd name="connsiteX25" fmla="*/ 1389705 w 2270768"/>
                <a:gd name="connsiteY25" fmla="*/ 4826794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3795 w 2270768"/>
                <a:gd name="connsiteY28" fmla="*/ 5263753 h 5453063"/>
                <a:gd name="connsiteX29" fmla="*/ 1642118 w 2270768"/>
                <a:gd name="connsiteY29" fmla="*/ 5262563 h 5453063"/>
                <a:gd name="connsiteX30" fmla="*/ 1395658 w 2270768"/>
                <a:gd name="connsiteY30" fmla="*/ 5138737 h 5453063"/>
                <a:gd name="connsiteX31" fmla="*/ 1332555 w 2270768"/>
                <a:gd name="connsiteY31" fmla="*/ 5167313 h 5453063"/>
                <a:gd name="connsiteX32" fmla="*/ 1232543 w 2270768"/>
                <a:gd name="connsiteY32" fmla="*/ 5120879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20711 w 2270768"/>
                <a:gd name="connsiteY11" fmla="*/ 1999061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17139 w 2270768"/>
                <a:gd name="connsiteY18" fmla="*/ 1997869 h 5453063"/>
                <a:gd name="connsiteX19" fmla="*/ 1823093 w 2270768"/>
                <a:gd name="connsiteY19" fmla="*/ 2105025 h 5453063"/>
                <a:gd name="connsiteX20" fmla="*/ 1983827 w 2270768"/>
                <a:gd name="connsiteY20" fmla="*/ 2416969 h 5453063"/>
                <a:gd name="connsiteX21" fmla="*/ 1976684 w 2270768"/>
                <a:gd name="connsiteY21" fmla="*/ 2782492 h 5453063"/>
                <a:gd name="connsiteX22" fmla="*/ 1856430 w 2270768"/>
                <a:gd name="connsiteY22" fmla="*/ 3167063 h 5453063"/>
                <a:gd name="connsiteX23" fmla="*/ 1775468 w 2270768"/>
                <a:gd name="connsiteY23" fmla="*/ 3673078 h 5453063"/>
                <a:gd name="connsiteX24" fmla="*/ 1477811 w 2270768"/>
                <a:gd name="connsiteY24" fmla="*/ 4510088 h 5453063"/>
                <a:gd name="connsiteX25" fmla="*/ 1389705 w 2270768"/>
                <a:gd name="connsiteY25" fmla="*/ 4826794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3795 w 2270768"/>
                <a:gd name="connsiteY28" fmla="*/ 5263753 h 5453063"/>
                <a:gd name="connsiteX29" fmla="*/ 1642118 w 2270768"/>
                <a:gd name="connsiteY29" fmla="*/ 5262563 h 5453063"/>
                <a:gd name="connsiteX30" fmla="*/ 1395658 w 2270768"/>
                <a:gd name="connsiteY30" fmla="*/ 5138737 h 5453063"/>
                <a:gd name="connsiteX31" fmla="*/ 1332555 w 2270768"/>
                <a:gd name="connsiteY31" fmla="*/ 5167313 h 5453063"/>
                <a:gd name="connsiteX32" fmla="*/ 1232543 w 2270768"/>
                <a:gd name="connsiteY32" fmla="*/ 5120879 h 5453063"/>
                <a:gd name="connsiteX33" fmla="*/ 1221827 w 2270768"/>
                <a:gd name="connsiteY33" fmla="*/ 5212557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20711 w 2270768"/>
                <a:gd name="connsiteY11" fmla="*/ 1999061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17139 w 2270768"/>
                <a:gd name="connsiteY18" fmla="*/ 1997869 h 5453063"/>
                <a:gd name="connsiteX19" fmla="*/ 1823093 w 2270768"/>
                <a:gd name="connsiteY19" fmla="*/ 2105025 h 5453063"/>
                <a:gd name="connsiteX20" fmla="*/ 1983827 w 2270768"/>
                <a:gd name="connsiteY20" fmla="*/ 2416969 h 5453063"/>
                <a:gd name="connsiteX21" fmla="*/ 1976684 w 2270768"/>
                <a:gd name="connsiteY21" fmla="*/ 2782492 h 5453063"/>
                <a:gd name="connsiteX22" fmla="*/ 1856430 w 2270768"/>
                <a:gd name="connsiteY22" fmla="*/ 3167063 h 5453063"/>
                <a:gd name="connsiteX23" fmla="*/ 1775468 w 2270768"/>
                <a:gd name="connsiteY23" fmla="*/ 3673078 h 5453063"/>
                <a:gd name="connsiteX24" fmla="*/ 1477811 w 2270768"/>
                <a:gd name="connsiteY24" fmla="*/ 4510088 h 5453063"/>
                <a:gd name="connsiteX25" fmla="*/ 1389705 w 2270768"/>
                <a:gd name="connsiteY25" fmla="*/ 4826794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3795 w 2270768"/>
                <a:gd name="connsiteY28" fmla="*/ 5263753 h 5453063"/>
                <a:gd name="connsiteX29" fmla="*/ 1642118 w 2270768"/>
                <a:gd name="connsiteY29" fmla="*/ 5262563 h 5453063"/>
                <a:gd name="connsiteX30" fmla="*/ 1395658 w 2270768"/>
                <a:gd name="connsiteY30" fmla="*/ 5138737 h 5453063"/>
                <a:gd name="connsiteX31" fmla="*/ 1332555 w 2270768"/>
                <a:gd name="connsiteY31" fmla="*/ 5167313 h 5453063"/>
                <a:gd name="connsiteX32" fmla="*/ 1213493 w 2270768"/>
                <a:gd name="connsiteY32" fmla="*/ 5082779 h 5453063"/>
                <a:gd name="connsiteX33" fmla="*/ 1221827 w 2270768"/>
                <a:gd name="connsiteY33" fmla="*/ 5212557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20711 w 2270768"/>
                <a:gd name="connsiteY11" fmla="*/ 1999061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17139 w 2270768"/>
                <a:gd name="connsiteY18" fmla="*/ 1997869 h 5453063"/>
                <a:gd name="connsiteX19" fmla="*/ 1823093 w 2270768"/>
                <a:gd name="connsiteY19" fmla="*/ 2105025 h 5453063"/>
                <a:gd name="connsiteX20" fmla="*/ 1983827 w 2270768"/>
                <a:gd name="connsiteY20" fmla="*/ 2416969 h 5453063"/>
                <a:gd name="connsiteX21" fmla="*/ 1976684 w 2270768"/>
                <a:gd name="connsiteY21" fmla="*/ 2782492 h 5453063"/>
                <a:gd name="connsiteX22" fmla="*/ 1856430 w 2270768"/>
                <a:gd name="connsiteY22" fmla="*/ 3167063 h 5453063"/>
                <a:gd name="connsiteX23" fmla="*/ 1775468 w 2270768"/>
                <a:gd name="connsiteY23" fmla="*/ 3673078 h 5453063"/>
                <a:gd name="connsiteX24" fmla="*/ 1477811 w 2270768"/>
                <a:gd name="connsiteY24" fmla="*/ 4510088 h 5453063"/>
                <a:gd name="connsiteX25" fmla="*/ 1389705 w 2270768"/>
                <a:gd name="connsiteY25" fmla="*/ 4826794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3795 w 2270768"/>
                <a:gd name="connsiteY28" fmla="*/ 5263753 h 5453063"/>
                <a:gd name="connsiteX29" fmla="*/ 1642118 w 2270768"/>
                <a:gd name="connsiteY29" fmla="*/ 5262563 h 5453063"/>
                <a:gd name="connsiteX30" fmla="*/ 1395658 w 2270768"/>
                <a:gd name="connsiteY30" fmla="*/ 5138737 h 5453063"/>
                <a:gd name="connsiteX31" fmla="*/ 1332555 w 2270768"/>
                <a:gd name="connsiteY31" fmla="*/ 5167313 h 5453063"/>
                <a:gd name="connsiteX32" fmla="*/ 1213493 w 2270768"/>
                <a:gd name="connsiteY32" fmla="*/ 5082779 h 5453063"/>
                <a:gd name="connsiteX33" fmla="*/ 1224208 w 2270768"/>
                <a:gd name="connsiteY33" fmla="*/ 5239942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20711 w 2270768"/>
                <a:gd name="connsiteY11" fmla="*/ 1999061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17139 w 2270768"/>
                <a:gd name="connsiteY18" fmla="*/ 1997869 h 5453063"/>
                <a:gd name="connsiteX19" fmla="*/ 1823093 w 2270768"/>
                <a:gd name="connsiteY19" fmla="*/ 2105025 h 5453063"/>
                <a:gd name="connsiteX20" fmla="*/ 1983827 w 2270768"/>
                <a:gd name="connsiteY20" fmla="*/ 2416969 h 5453063"/>
                <a:gd name="connsiteX21" fmla="*/ 1976684 w 2270768"/>
                <a:gd name="connsiteY21" fmla="*/ 2782492 h 5453063"/>
                <a:gd name="connsiteX22" fmla="*/ 1856430 w 2270768"/>
                <a:gd name="connsiteY22" fmla="*/ 3167063 h 5453063"/>
                <a:gd name="connsiteX23" fmla="*/ 1775468 w 2270768"/>
                <a:gd name="connsiteY23" fmla="*/ 3673078 h 5453063"/>
                <a:gd name="connsiteX24" fmla="*/ 1477811 w 2270768"/>
                <a:gd name="connsiteY24" fmla="*/ 4510088 h 5453063"/>
                <a:gd name="connsiteX25" fmla="*/ 1389705 w 2270768"/>
                <a:gd name="connsiteY25" fmla="*/ 4826794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3795 w 2270768"/>
                <a:gd name="connsiteY28" fmla="*/ 5263753 h 5453063"/>
                <a:gd name="connsiteX29" fmla="*/ 1642118 w 2270768"/>
                <a:gd name="connsiteY29" fmla="*/ 5262563 h 5453063"/>
                <a:gd name="connsiteX30" fmla="*/ 1395658 w 2270768"/>
                <a:gd name="connsiteY30" fmla="*/ 5138737 h 5453063"/>
                <a:gd name="connsiteX31" fmla="*/ 1332555 w 2270768"/>
                <a:gd name="connsiteY31" fmla="*/ 5167313 h 5453063"/>
                <a:gd name="connsiteX32" fmla="*/ 1213493 w 2270768"/>
                <a:gd name="connsiteY32" fmla="*/ 5082779 h 5453063"/>
                <a:gd name="connsiteX33" fmla="*/ 1224208 w 2270768"/>
                <a:gd name="connsiteY33" fmla="*/ 5239942 h 5453063"/>
                <a:gd name="connsiteX34" fmla="*/ 1099193 w 2270768"/>
                <a:gd name="connsiteY34" fmla="*/ 5453063 h 5453063"/>
                <a:gd name="connsiteX35" fmla="*/ 1022993 w 2270768"/>
                <a:gd name="connsiteY35" fmla="*/ 5406629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20711 w 2270768"/>
                <a:gd name="connsiteY11" fmla="*/ 1999061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17139 w 2270768"/>
                <a:gd name="connsiteY18" fmla="*/ 1997869 h 5453063"/>
                <a:gd name="connsiteX19" fmla="*/ 1823093 w 2270768"/>
                <a:gd name="connsiteY19" fmla="*/ 2105025 h 5453063"/>
                <a:gd name="connsiteX20" fmla="*/ 1983827 w 2270768"/>
                <a:gd name="connsiteY20" fmla="*/ 2416969 h 5453063"/>
                <a:gd name="connsiteX21" fmla="*/ 1976684 w 2270768"/>
                <a:gd name="connsiteY21" fmla="*/ 2782492 h 5453063"/>
                <a:gd name="connsiteX22" fmla="*/ 1856430 w 2270768"/>
                <a:gd name="connsiteY22" fmla="*/ 3167063 h 5453063"/>
                <a:gd name="connsiteX23" fmla="*/ 1775468 w 2270768"/>
                <a:gd name="connsiteY23" fmla="*/ 3673078 h 5453063"/>
                <a:gd name="connsiteX24" fmla="*/ 1477811 w 2270768"/>
                <a:gd name="connsiteY24" fmla="*/ 4510088 h 5453063"/>
                <a:gd name="connsiteX25" fmla="*/ 1389705 w 2270768"/>
                <a:gd name="connsiteY25" fmla="*/ 4826794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3795 w 2270768"/>
                <a:gd name="connsiteY28" fmla="*/ 5263753 h 5453063"/>
                <a:gd name="connsiteX29" fmla="*/ 1642118 w 2270768"/>
                <a:gd name="connsiteY29" fmla="*/ 5262563 h 5453063"/>
                <a:gd name="connsiteX30" fmla="*/ 1395658 w 2270768"/>
                <a:gd name="connsiteY30" fmla="*/ 5138737 h 5453063"/>
                <a:gd name="connsiteX31" fmla="*/ 1332555 w 2270768"/>
                <a:gd name="connsiteY31" fmla="*/ 5167313 h 5453063"/>
                <a:gd name="connsiteX32" fmla="*/ 1213493 w 2270768"/>
                <a:gd name="connsiteY32" fmla="*/ 5082779 h 5453063"/>
                <a:gd name="connsiteX33" fmla="*/ 1224208 w 2270768"/>
                <a:gd name="connsiteY33" fmla="*/ 5239942 h 5453063"/>
                <a:gd name="connsiteX34" fmla="*/ 1099193 w 2270768"/>
                <a:gd name="connsiteY34" fmla="*/ 5453063 h 5453063"/>
                <a:gd name="connsiteX35" fmla="*/ 1022993 w 2270768"/>
                <a:gd name="connsiteY35" fmla="*/ 5406629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20711 w 2270768"/>
                <a:gd name="connsiteY11" fmla="*/ 1999061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17139 w 2270768"/>
                <a:gd name="connsiteY18" fmla="*/ 1997869 h 5453063"/>
                <a:gd name="connsiteX19" fmla="*/ 1823093 w 2270768"/>
                <a:gd name="connsiteY19" fmla="*/ 2105025 h 5453063"/>
                <a:gd name="connsiteX20" fmla="*/ 1983827 w 2270768"/>
                <a:gd name="connsiteY20" fmla="*/ 2416969 h 5453063"/>
                <a:gd name="connsiteX21" fmla="*/ 1976684 w 2270768"/>
                <a:gd name="connsiteY21" fmla="*/ 2782492 h 5453063"/>
                <a:gd name="connsiteX22" fmla="*/ 1856430 w 2270768"/>
                <a:gd name="connsiteY22" fmla="*/ 3167063 h 5453063"/>
                <a:gd name="connsiteX23" fmla="*/ 1775468 w 2270768"/>
                <a:gd name="connsiteY23" fmla="*/ 3673078 h 5453063"/>
                <a:gd name="connsiteX24" fmla="*/ 1477811 w 2270768"/>
                <a:gd name="connsiteY24" fmla="*/ 4510088 h 5453063"/>
                <a:gd name="connsiteX25" fmla="*/ 1389705 w 2270768"/>
                <a:gd name="connsiteY25" fmla="*/ 4826794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3795 w 2270768"/>
                <a:gd name="connsiteY28" fmla="*/ 5263753 h 5453063"/>
                <a:gd name="connsiteX29" fmla="*/ 1642118 w 2270768"/>
                <a:gd name="connsiteY29" fmla="*/ 5262563 h 5453063"/>
                <a:gd name="connsiteX30" fmla="*/ 1395658 w 2270768"/>
                <a:gd name="connsiteY30" fmla="*/ 5138737 h 5453063"/>
                <a:gd name="connsiteX31" fmla="*/ 1332555 w 2270768"/>
                <a:gd name="connsiteY31" fmla="*/ 5167313 h 5453063"/>
                <a:gd name="connsiteX32" fmla="*/ 1213493 w 2270768"/>
                <a:gd name="connsiteY32" fmla="*/ 5082779 h 5453063"/>
                <a:gd name="connsiteX33" fmla="*/ 1224208 w 2270768"/>
                <a:gd name="connsiteY33" fmla="*/ 5239942 h 5453063"/>
                <a:gd name="connsiteX34" fmla="*/ 1099193 w 2270768"/>
                <a:gd name="connsiteY34" fmla="*/ 5453063 h 5453063"/>
                <a:gd name="connsiteX35" fmla="*/ 1022993 w 2270768"/>
                <a:gd name="connsiteY35" fmla="*/ 5406629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58736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20711 w 2270768"/>
                <a:gd name="connsiteY11" fmla="*/ 1999061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17139 w 2270768"/>
                <a:gd name="connsiteY18" fmla="*/ 1997869 h 5453063"/>
                <a:gd name="connsiteX19" fmla="*/ 1823093 w 2270768"/>
                <a:gd name="connsiteY19" fmla="*/ 2105025 h 5453063"/>
                <a:gd name="connsiteX20" fmla="*/ 1983827 w 2270768"/>
                <a:gd name="connsiteY20" fmla="*/ 2416969 h 5453063"/>
                <a:gd name="connsiteX21" fmla="*/ 1976684 w 2270768"/>
                <a:gd name="connsiteY21" fmla="*/ 2782492 h 5453063"/>
                <a:gd name="connsiteX22" fmla="*/ 1856430 w 2270768"/>
                <a:gd name="connsiteY22" fmla="*/ 3167063 h 5453063"/>
                <a:gd name="connsiteX23" fmla="*/ 1775468 w 2270768"/>
                <a:gd name="connsiteY23" fmla="*/ 3673078 h 5453063"/>
                <a:gd name="connsiteX24" fmla="*/ 1477811 w 2270768"/>
                <a:gd name="connsiteY24" fmla="*/ 4510088 h 5453063"/>
                <a:gd name="connsiteX25" fmla="*/ 1389705 w 2270768"/>
                <a:gd name="connsiteY25" fmla="*/ 4826794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3795 w 2270768"/>
                <a:gd name="connsiteY28" fmla="*/ 5263753 h 5453063"/>
                <a:gd name="connsiteX29" fmla="*/ 1642118 w 2270768"/>
                <a:gd name="connsiteY29" fmla="*/ 5262563 h 5453063"/>
                <a:gd name="connsiteX30" fmla="*/ 1395658 w 2270768"/>
                <a:gd name="connsiteY30" fmla="*/ 5138737 h 5453063"/>
                <a:gd name="connsiteX31" fmla="*/ 1332555 w 2270768"/>
                <a:gd name="connsiteY31" fmla="*/ 5167313 h 5453063"/>
                <a:gd name="connsiteX32" fmla="*/ 1213493 w 2270768"/>
                <a:gd name="connsiteY32" fmla="*/ 5082779 h 5453063"/>
                <a:gd name="connsiteX33" fmla="*/ 1224208 w 2270768"/>
                <a:gd name="connsiteY33" fmla="*/ 5239942 h 5453063"/>
                <a:gd name="connsiteX34" fmla="*/ 1099193 w 2270768"/>
                <a:gd name="connsiteY34" fmla="*/ 5453063 h 5453063"/>
                <a:gd name="connsiteX35" fmla="*/ 1022993 w 2270768"/>
                <a:gd name="connsiteY35" fmla="*/ 5406629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58736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20711 w 2270768"/>
                <a:gd name="connsiteY11" fmla="*/ 1999061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17139 w 2270768"/>
                <a:gd name="connsiteY18" fmla="*/ 1997869 h 5453063"/>
                <a:gd name="connsiteX19" fmla="*/ 1823093 w 2270768"/>
                <a:gd name="connsiteY19" fmla="*/ 2105025 h 5453063"/>
                <a:gd name="connsiteX20" fmla="*/ 1983827 w 2270768"/>
                <a:gd name="connsiteY20" fmla="*/ 2416969 h 5453063"/>
                <a:gd name="connsiteX21" fmla="*/ 1976684 w 2270768"/>
                <a:gd name="connsiteY21" fmla="*/ 2782492 h 5453063"/>
                <a:gd name="connsiteX22" fmla="*/ 1856430 w 2270768"/>
                <a:gd name="connsiteY22" fmla="*/ 3167063 h 5453063"/>
                <a:gd name="connsiteX23" fmla="*/ 1775468 w 2270768"/>
                <a:gd name="connsiteY23" fmla="*/ 3673078 h 5453063"/>
                <a:gd name="connsiteX24" fmla="*/ 1477811 w 2270768"/>
                <a:gd name="connsiteY24" fmla="*/ 4510088 h 5453063"/>
                <a:gd name="connsiteX25" fmla="*/ 1389705 w 2270768"/>
                <a:gd name="connsiteY25" fmla="*/ 4826794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3795 w 2270768"/>
                <a:gd name="connsiteY28" fmla="*/ 5263753 h 5453063"/>
                <a:gd name="connsiteX29" fmla="*/ 1642118 w 2270768"/>
                <a:gd name="connsiteY29" fmla="*/ 5262563 h 5453063"/>
                <a:gd name="connsiteX30" fmla="*/ 1395658 w 2270768"/>
                <a:gd name="connsiteY30" fmla="*/ 5138737 h 5453063"/>
                <a:gd name="connsiteX31" fmla="*/ 1332555 w 2270768"/>
                <a:gd name="connsiteY31" fmla="*/ 5167313 h 5453063"/>
                <a:gd name="connsiteX32" fmla="*/ 1213493 w 2270768"/>
                <a:gd name="connsiteY32" fmla="*/ 5082779 h 5453063"/>
                <a:gd name="connsiteX33" fmla="*/ 1224208 w 2270768"/>
                <a:gd name="connsiteY33" fmla="*/ 5239942 h 5453063"/>
                <a:gd name="connsiteX34" fmla="*/ 1099193 w 2270768"/>
                <a:gd name="connsiteY34" fmla="*/ 5453063 h 5453063"/>
                <a:gd name="connsiteX35" fmla="*/ 1022993 w 2270768"/>
                <a:gd name="connsiteY35" fmla="*/ 5406629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58736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</a:cxnLst>
              <a:rect l="l" t="t" r="r" b="b"/>
              <a:pathLst>
                <a:path w="2270768" h="5453063">
                  <a:moveTo>
                    <a:pt x="1356367" y="66675"/>
                  </a:moveTo>
                  <a:lnTo>
                    <a:pt x="1449236" y="196453"/>
                  </a:lnTo>
                  <a:lnTo>
                    <a:pt x="1427806" y="304799"/>
                  </a:lnTo>
                  <a:lnTo>
                    <a:pt x="1508768" y="466725"/>
                  </a:lnTo>
                  <a:cubicBezTo>
                    <a:pt x="1539724" y="652861"/>
                    <a:pt x="1499243" y="660400"/>
                    <a:pt x="1494480" y="757238"/>
                  </a:cubicBezTo>
                  <a:lnTo>
                    <a:pt x="1427805" y="928688"/>
                  </a:lnTo>
                  <a:lnTo>
                    <a:pt x="1589730" y="917973"/>
                  </a:lnTo>
                  <a:cubicBezTo>
                    <a:pt x="1736178" y="1002904"/>
                    <a:pt x="1819521" y="1097360"/>
                    <a:pt x="1938584" y="1183482"/>
                  </a:cubicBezTo>
                  <a:lnTo>
                    <a:pt x="2252909" y="1508522"/>
                  </a:lnTo>
                  <a:lnTo>
                    <a:pt x="2270768" y="1552575"/>
                  </a:lnTo>
                  <a:lnTo>
                    <a:pt x="1961205" y="1871663"/>
                  </a:lnTo>
                  <a:lnTo>
                    <a:pt x="1820711" y="1999061"/>
                  </a:lnTo>
                  <a:lnTo>
                    <a:pt x="1723080" y="1947863"/>
                  </a:lnTo>
                  <a:lnTo>
                    <a:pt x="2030261" y="1552576"/>
                  </a:lnTo>
                  <a:cubicBezTo>
                    <a:pt x="1905245" y="1456532"/>
                    <a:pt x="1813568" y="1347391"/>
                    <a:pt x="1655214" y="1264444"/>
                  </a:cubicBezTo>
                  <a:cubicBezTo>
                    <a:pt x="1654024" y="1319213"/>
                    <a:pt x="1652833" y="1373981"/>
                    <a:pt x="1651643" y="1428750"/>
                  </a:cubicBezTo>
                  <a:cubicBezTo>
                    <a:pt x="1631005" y="1476375"/>
                    <a:pt x="1611558" y="1533525"/>
                    <a:pt x="1573061" y="1571625"/>
                  </a:cubicBezTo>
                  <a:cubicBezTo>
                    <a:pt x="1588142" y="1648222"/>
                    <a:pt x="1586556" y="1739105"/>
                    <a:pt x="1618305" y="1801415"/>
                  </a:cubicBezTo>
                  <a:cubicBezTo>
                    <a:pt x="1655215" y="1909761"/>
                    <a:pt x="1729032" y="1952625"/>
                    <a:pt x="1817139" y="1997869"/>
                  </a:cubicBezTo>
                  <a:lnTo>
                    <a:pt x="1823093" y="2105025"/>
                  </a:lnTo>
                  <a:cubicBezTo>
                    <a:pt x="1876671" y="2209006"/>
                    <a:pt x="1931440" y="2271316"/>
                    <a:pt x="1983827" y="2416969"/>
                  </a:cubicBezTo>
                  <a:cubicBezTo>
                    <a:pt x="2015577" y="2596754"/>
                    <a:pt x="2008038" y="2647951"/>
                    <a:pt x="1976684" y="2782492"/>
                  </a:cubicBezTo>
                  <a:lnTo>
                    <a:pt x="1856430" y="3167063"/>
                  </a:lnTo>
                  <a:cubicBezTo>
                    <a:pt x="1829443" y="3335735"/>
                    <a:pt x="1783405" y="3407965"/>
                    <a:pt x="1775468" y="3673078"/>
                  </a:cubicBezTo>
                  <a:lnTo>
                    <a:pt x="1477811" y="4510088"/>
                  </a:lnTo>
                  <a:lnTo>
                    <a:pt x="1389705" y="4826794"/>
                  </a:lnTo>
                  <a:cubicBezTo>
                    <a:pt x="1454793" y="4939506"/>
                    <a:pt x="1519880" y="5028407"/>
                    <a:pt x="1584968" y="5129213"/>
                  </a:cubicBezTo>
                  <a:lnTo>
                    <a:pt x="1727843" y="5219700"/>
                  </a:lnTo>
                  <a:lnTo>
                    <a:pt x="1733795" y="5263753"/>
                  </a:lnTo>
                  <a:lnTo>
                    <a:pt x="1642118" y="5262563"/>
                  </a:lnTo>
                  <a:lnTo>
                    <a:pt x="1395658" y="5138737"/>
                  </a:lnTo>
                  <a:lnTo>
                    <a:pt x="1332555" y="5167313"/>
                  </a:lnTo>
                  <a:cubicBezTo>
                    <a:pt x="1261118" y="5166123"/>
                    <a:pt x="1246830" y="5098257"/>
                    <a:pt x="1213493" y="5082779"/>
                  </a:cubicBezTo>
                  <a:lnTo>
                    <a:pt x="1224208" y="5239942"/>
                  </a:lnTo>
                  <a:lnTo>
                    <a:pt x="1099193" y="5453063"/>
                  </a:lnTo>
                  <a:cubicBezTo>
                    <a:pt x="1073793" y="5437585"/>
                    <a:pt x="1065061" y="5461398"/>
                    <a:pt x="1022993" y="5406629"/>
                  </a:cubicBezTo>
                  <a:lnTo>
                    <a:pt x="1022993" y="5148263"/>
                  </a:lnTo>
                  <a:lnTo>
                    <a:pt x="1184918" y="4848225"/>
                  </a:lnTo>
                  <a:cubicBezTo>
                    <a:pt x="1209524" y="4597400"/>
                    <a:pt x="1207936" y="4473972"/>
                    <a:pt x="1258736" y="4095750"/>
                  </a:cubicBezTo>
                  <a:cubicBezTo>
                    <a:pt x="1312712" y="3857228"/>
                    <a:pt x="1369068" y="3716338"/>
                    <a:pt x="1424234" y="3526632"/>
                  </a:cubicBezTo>
                  <a:lnTo>
                    <a:pt x="1261118" y="3328988"/>
                  </a:lnTo>
                  <a:lnTo>
                    <a:pt x="1146818" y="2981325"/>
                  </a:lnTo>
                  <a:lnTo>
                    <a:pt x="1089668" y="2671763"/>
                  </a:lnTo>
                  <a:cubicBezTo>
                    <a:pt x="1089271" y="2424112"/>
                    <a:pt x="1115068" y="2281238"/>
                    <a:pt x="1127768" y="2085975"/>
                  </a:cubicBezTo>
                  <a:lnTo>
                    <a:pt x="946793" y="1640681"/>
                  </a:lnTo>
                  <a:lnTo>
                    <a:pt x="859878" y="1462088"/>
                  </a:lnTo>
                  <a:lnTo>
                    <a:pt x="784868" y="2143125"/>
                  </a:lnTo>
                  <a:lnTo>
                    <a:pt x="940839" y="2565797"/>
                  </a:lnTo>
                  <a:lnTo>
                    <a:pt x="981321" y="2778919"/>
                  </a:lnTo>
                  <a:lnTo>
                    <a:pt x="1068236" y="2896791"/>
                  </a:lnTo>
                  <a:cubicBezTo>
                    <a:pt x="1069427" y="2960688"/>
                    <a:pt x="1068236" y="2971007"/>
                    <a:pt x="1069427" y="3034904"/>
                  </a:cubicBezTo>
                  <a:lnTo>
                    <a:pt x="1039662" y="3155156"/>
                  </a:lnTo>
                  <a:lnTo>
                    <a:pt x="808680" y="3183731"/>
                  </a:lnTo>
                  <a:lnTo>
                    <a:pt x="749149" y="3074195"/>
                  </a:lnTo>
                  <a:lnTo>
                    <a:pt x="827730" y="2947988"/>
                  </a:lnTo>
                  <a:lnTo>
                    <a:pt x="903930" y="2957513"/>
                  </a:lnTo>
                  <a:lnTo>
                    <a:pt x="913455" y="2909888"/>
                  </a:lnTo>
                  <a:cubicBezTo>
                    <a:pt x="867815" y="2811860"/>
                    <a:pt x="813840" y="2732882"/>
                    <a:pt x="776534" y="2615804"/>
                  </a:cubicBezTo>
                  <a:cubicBezTo>
                    <a:pt x="734861" y="2455467"/>
                    <a:pt x="676521" y="2335609"/>
                    <a:pt x="626514" y="2195512"/>
                  </a:cubicBezTo>
                  <a:cubicBezTo>
                    <a:pt x="613020" y="1921668"/>
                    <a:pt x="620958" y="1662113"/>
                    <a:pt x="618180" y="1395413"/>
                  </a:cubicBezTo>
                  <a:lnTo>
                    <a:pt x="543171" y="1590675"/>
                  </a:lnTo>
                  <a:cubicBezTo>
                    <a:pt x="501499" y="1627584"/>
                    <a:pt x="490784" y="1651398"/>
                    <a:pt x="397915" y="1710928"/>
                  </a:cubicBezTo>
                  <a:cubicBezTo>
                    <a:pt x="338780" y="1754187"/>
                    <a:pt x="259405" y="1798639"/>
                    <a:pt x="178839" y="1877616"/>
                  </a:cubicBezTo>
                  <a:cubicBezTo>
                    <a:pt x="169711" y="1912144"/>
                    <a:pt x="159194" y="1931392"/>
                    <a:pt x="151455" y="1981200"/>
                  </a:cubicBezTo>
                  <a:cubicBezTo>
                    <a:pt x="143716" y="2031008"/>
                    <a:pt x="138755" y="2111375"/>
                    <a:pt x="132405" y="2176463"/>
                  </a:cubicBezTo>
                  <a:lnTo>
                    <a:pt x="141930" y="2260998"/>
                  </a:lnTo>
                  <a:cubicBezTo>
                    <a:pt x="73668" y="2228851"/>
                    <a:pt x="62555" y="2172891"/>
                    <a:pt x="22868" y="2128838"/>
                  </a:cubicBezTo>
                  <a:cubicBezTo>
                    <a:pt x="15724" y="2034382"/>
                    <a:pt x="-5707" y="1975644"/>
                    <a:pt x="1437" y="1845469"/>
                  </a:cubicBezTo>
                  <a:cubicBezTo>
                    <a:pt x="41918" y="1710531"/>
                    <a:pt x="160980" y="1568451"/>
                    <a:pt x="91924" y="1585913"/>
                  </a:cubicBezTo>
                  <a:cubicBezTo>
                    <a:pt x="90336" y="1477962"/>
                    <a:pt x="181618" y="1422400"/>
                    <a:pt x="230037" y="1345406"/>
                  </a:cubicBezTo>
                  <a:cubicBezTo>
                    <a:pt x="460224" y="1237457"/>
                    <a:pt x="454668" y="1227137"/>
                    <a:pt x="565793" y="1152525"/>
                  </a:cubicBezTo>
                  <a:lnTo>
                    <a:pt x="584843" y="990600"/>
                  </a:lnTo>
                  <a:lnTo>
                    <a:pt x="565793" y="758428"/>
                  </a:lnTo>
                  <a:cubicBezTo>
                    <a:pt x="654692" y="596503"/>
                    <a:pt x="657868" y="517923"/>
                    <a:pt x="694380" y="400051"/>
                  </a:cubicBezTo>
                  <a:cubicBezTo>
                    <a:pt x="754308" y="311151"/>
                    <a:pt x="783280" y="216298"/>
                    <a:pt x="874164" y="133351"/>
                  </a:cubicBezTo>
                  <a:cubicBezTo>
                    <a:pt x="970208" y="41276"/>
                    <a:pt x="1026961" y="28971"/>
                    <a:pt x="1123005" y="0"/>
                  </a:cubicBezTo>
                  <a:cubicBezTo>
                    <a:pt x="1231352" y="25003"/>
                    <a:pt x="1270642" y="38100"/>
                    <a:pt x="1356367" y="66675"/>
                  </a:cubicBezTo>
                  <a:close/>
                </a:path>
              </a:pathLst>
            </a:custGeom>
            <a:solidFill>
              <a:srgbClr val="FFD85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l-PL"/>
            </a:p>
          </p:txBody>
        </p:sp>
        <p:pic>
          <p:nvPicPr>
            <p:cNvPr id="42" name="Obraz 41">
              <a:extLst>
                <a:ext uri="{FF2B5EF4-FFF2-40B4-BE49-F238E27FC236}">
                  <a16:creationId xmlns:a16="http://schemas.microsoft.com/office/drawing/2014/main" id="{BE035460-6F00-4DF4-BDE0-BB1FFFA6021B}"/>
                </a:ext>
              </a:extLst>
            </p:cNvPr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623936" y="239180"/>
              <a:ext cx="2490221" cy="6836678"/>
            </a:xfrm>
            <a:prstGeom prst="rect">
              <a:avLst/>
            </a:prstGeom>
          </p:spPr>
        </p:pic>
      </p:grpSp>
      <p:grpSp>
        <p:nvGrpSpPr>
          <p:cNvPr id="26" name="Grupa 25">
            <a:extLst>
              <a:ext uri="{FF2B5EF4-FFF2-40B4-BE49-F238E27FC236}">
                <a16:creationId xmlns:a16="http://schemas.microsoft.com/office/drawing/2014/main" id="{B5D78A38-CEE2-4A3B-BDEB-B45AE899AE67}"/>
              </a:ext>
            </a:extLst>
          </p:cNvPr>
          <p:cNvGrpSpPr/>
          <p:nvPr/>
        </p:nvGrpSpPr>
        <p:grpSpPr>
          <a:xfrm>
            <a:off x="1191398" y="811624"/>
            <a:ext cx="2327494" cy="6134352"/>
            <a:chOff x="4094956" y="222074"/>
            <a:chExt cx="2551181" cy="6723902"/>
          </a:xfrm>
        </p:grpSpPr>
        <p:sp>
          <p:nvSpPr>
            <p:cNvPr id="27" name="Dowolny kształt: kształt 26">
              <a:extLst>
                <a:ext uri="{FF2B5EF4-FFF2-40B4-BE49-F238E27FC236}">
                  <a16:creationId xmlns:a16="http://schemas.microsoft.com/office/drawing/2014/main" id="{7287D32D-FBE3-4601-A5FE-F7BC38B2636F}"/>
                </a:ext>
              </a:extLst>
            </p:cNvPr>
            <p:cNvSpPr/>
            <p:nvPr/>
          </p:nvSpPr>
          <p:spPr>
            <a:xfrm>
              <a:off x="4225290" y="524588"/>
              <a:ext cx="2339340" cy="6253401"/>
            </a:xfrm>
            <a:custGeom>
              <a:avLst/>
              <a:gdLst>
                <a:gd name="connsiteX0" fmla="*/ 1093470 w 2339340"/>
                <a:gd name="connsiteY0" fmla="*/ 22860 h 6236970"/>
                <a:gd name="connsiteX1" fmla="*/ 971550 w 2339340"/>
                <a:gd name="connsiteY1" fmla="*/ 68580 h 6236970"/>
                <a:gd name="connsiteX2" fmla="*/ 967740 w 2339340"/>
                <a:gd name="connsiteY2" fmla="*/ 0 h 6236970"/>
                <a:gd name="connsiteX3" fmla="*/ 872490 w 2339340"/>
                <a:gd name="connsiteY3" fmla="*/ 121920 h 6236970"/>
                <a:gd name="connsiteX4" fmla="*/ 849630 w 2339340"/>
                <a:gd name="connsiteY4" fmla="*/ 95250 h 6236970"/>
                <a:gd name="connsiteX5" fmla="*/ 800100 w 2339340"/>
                <a:gd name="connsiteY5" fmla="*/ 320040 h 6236970"/>
                <a:gd name="connsiteX6" fmla="*/ 811530 w 2339340"/>
                <a:gd name="connsiteY6" fmla="*/ 461010 h 6236970"/>
                <a:gd name="connsiteX7" fmla="*/ 754380 w 2339340"/>
                <a:gd name="connsiteY7" fmla="*/ 464820 h 6236970"/>
                <a:gd name="connsiteX8" fmla="*/ 781050 w 2339340"/>
                <a:gd name="connsiteY8" fmla="*/ 548640 h 6236970"/>
                <a:gd name="connsiteX9" fmla="*/ 822960 w 2339340"/>
                <a:gd name="connsiteY9" fmla="*/ 624840 h 6236970"/>
                <a:gd name="connsiteX10" fmla="*/ 887730 w 2339340"/>
                <a:gd name="connsiteY10" fmla="*/ 689610 h 6236970"/>
                <a:gd name="connsiteX11" fmla="*/ 925830 w 2339340"/>
                <a:gd name="connsiteY11" fmla="*/ 769620 h 6236970"/>
                <a:gd name="connsiteX12" fmla="*/ 925830 w 2339340"/>
                <a:gd name="connsiteY12" fmla="*/ 861060 h 6236970"/>
                <a:gd name="connsiteX13" fmla="*/ 803910 w 2339340"/>
                <a:gd name="connsiteY13" fmla="*/ 922020 h 6236970"/>
                <a:gd name="connsiteX14" fmla="*/ 701040 w 2339340"/>
                <a:gd name="connsiteY14" fmla="*/ 948690 h 6236970"/>
                <a:gd name="connsiteX15" fmla="*/ 556260 w 2339340"/>
                <a:gd name="connsiteY15" fmla="*/ 952500 h 6236970"/>
                <a:gd name="connsiteX16" fmla="*/ 403860 w 2339340"/>
                <a:gd name="connsiteY16" fmla="*/ 1002030 h 6236970"/>
                <a:gd name="connsiteX17" fmla="*/ 320040 w 2339340"/>
                <a:gd name="connsiteY17" fmla="*/ 1085850 h 6236970"/>
                <a:gd name="connsiteX18" fmla="*/ 247650 w 2339340"/>
                <a:gd name="connsiteY18" fmla="*/ 1276350 h 6236970"/>
                <a:gd name="connsiteX19" fmla="*/ 163830 w 2339340"/>
                <a:gd name="connsiteY19" fmla="*/ 1569720 h 6236970"/>
                <a:gd name="connsiteX20" fmla="*/ 83820 w 2339340"/>
                <a:gd name="connsiteY20" fmla="*/ 1783080 h 6236970"/>
                <a:gd name="connsiteX21" fmla="*/ 72390 w 2339340"/>
                <a:gd name="connsiteY21" fmla="*/ 1962150 h 6236970"/>
                <a:gd name="connsiteX22" fmla="*/ 0 w 2339340"/>
                <a:gd name="connsiteY22" fmla="*/ 2145030 h 6236970"/>
                <a:gd name="connsiteX23" fmla="*/ 11430 w 2339340"/>
                <a:gd name="connsiteY23" fmla="*/ 2251710 h 6236970"/>
                <a:gd name="connsiteX24" fmla="*/ 106680 w 2339340"/>
                <a:gd name="connsiteY24" fmla="*/ 2426970 h 6236970"/>
                <a:gd name="connsiteX25" fmla="*/ 243840 w 2339340"/>
                <a:gd name="connsiteY25" fmla="*/ 2594610 h 6236970"/>
                <a:gd name="connsiteX26" fmla="*/ 422910 w 2339340"/>
                <a:gd name="connsiteY26" fmla="*/ 2769870 h 6236970"/>
                <a:gd name="connsiteX27" fmla="*/ 609600 w 2339340"/>
                <a:gd name="connsiteY27" fmla="*/ 2929890 h 6236970"/>
                <a:gd name="connsiteX28" fmla="*/ 735330 w 2339340"/>
                <a:gd name="connsiteY28" fmla="*/ 3108960 h 6236970"/>
                <a:gd name="connsiteX29" fmla="*/ 735330 w 2339340"/>
                <a:gd name="connsiteY29" fmla="*/ 2792730 h 6236970"/>
                <a:gd name="connsiteX30" fmla="*/ 647700 w 2339340"/>
                <a:gd name="connsiteY30" fmla="*/ 2731770 h 6236970"/>
                <a:gd name="connsiteX31" fmla="*/ 541020 w 2339340"/>
                <a:gd name="connsiteY31" fmla="*/ 2537460 h 6236970"/>
                <a:gd name="connsiteX32" fmla="*/ 487680 w 2339340"/>
                <a:gd name="connsiteY32" fmla="*/ 2426970 h 6236970"/>
                <a:gd name="connsiteX33" fmla="*/ 293370 w 2339340"/>
                <a:gd name="connsiteY33" fmla="*/ 2205990 h 6236970"/>
                <a:gd name="connsiteX34" fmla="*/ 426720 w 2339340"/>
                <a:gd name="connsiteY34" fmla="*/ 1988820 h 6236970"/>
                <a:gd name="connsiteX35" fmla="*/ 483870 w 2339340"/>
                <a:gd name="connsiteY35" fmla="*/ 1878330 h 6236970"/>
                <a:gd name="connsiteX36" fmla="*/ 544830 w 2339340"/>
                <a:gd name="connsiteY36" fmla="*/ 1642110 h 6236970"/>
                <a:gd name="connsiteX37" fmla="*/ 636270 w 2339340"/>
                <a:gd name="connsiteY37" fmla="*/ 1897380 h 6236970"/>
                <a:gd name="connsiteX38" fmla="*/ 678180 w 2339340"/>
                <a:gd name="connsiteY38" fmla="*/ 2202180 h 6236970"/>
                <a:gd name="connsiteX39" fmla="*/ 689610 w 2339340"/>
                <a:gd name="connsiteY39" fmla="*/ 2487930 h 6236970"/>
                <a:gd name="connsiteX40" fmla="*/ 712470 w 2339340"/>
                <a:gd name="connsiteY40" fmla="*/ 2762250 h 6236970"/>
                <a:gd name="connsiteX41" fmla="*/ 701040 w 2339340"/>
                <a:gd name="connsiteY41" fmla="*/ 3177540 h 6236970"/>
                <a:gd name="connsiteX42" fmla="*/ 643890 w 2339340"/>
                <a:gd name="connsiteY42" fmla="*/ 3783330 h 6236970"/>
                <a:gd name="connsiteX43" fmla="*/ 613410 w 2339340"/>
                <a:gd name="connsiteY43" fmla="*/ 4255770 h 6236970"/>
                <a:gd name="connsiteX44" fmla="*/ 689610 w 2339340"/>
                <a:gd name="connsiteY44" fmla="*/ 4617720 h 6236970"/>
                <a:gd name="connsiteX45" fmla="*/ 803910 w 2339340"/>
                <a:gd name="connsiteY45" fmla="*/ 5215890 h 6236970"/>
                <a:gd name="connsiteX46" fmla="*/ 883920 w 2339340"/>
                <a:gd name="connsiteY46" fmla="*/ 5657850 h 6236970"/>
                <a:gd name="connsiteX47" fmla="*/ 872490 w 2339340"/>
                <a:gd name="connsiteY47" fmla="*/ 5684520 h 6236970"/>
                <a:gd name="connsiteX48" fmla="*/ 693420 w 2339340"/>
                <a:gd name="connsiteY48" fmla="*/ 5894070 h 6236970"/>
                <a:gd name="connsiteX49" fmla="*/ 541020 w 2339340"/>
                <a:gd name="connsiteY49" fmla="*/ 6092190 h 6236970"/>
                <a:gd name="connsiteX50" fmla="*/ 510540 w 2339340"/>
                <a:gd name="connsiteY50" fmla="*/ 6156960 h 6236970"/>
                <a:gd name="connsiteX51" fmla="*/ 701040 w 2339340"/>
                <a:gd name="connsiteY51" fmla="*/ 6092190 h 6236970"/>
                <a:gd name="connsiteX52" fmla="*/ 830580 w 2339340"/>
                <a:gd name="connsiteY52" fmla="*/ 6065520 h 6236970"/>
                <a:gd name="connsiteX53" fmla="*/ 952500 w 2339340"/>
                <a:gd name="connsiteY53" fmla="*/ 5974080 h 6236970"/>
                <a:gd name="connsiteX54" fmla="*/ 963930 w 2339340"/>
                <a:gd name="connsiteY54" fmla="*/ 5871210 h 6236970"/>
                <a:gd name="connsiteX55" fmla="*/ 1108710 w 2339340"/>
                <a:gd name="connsiteY55" fmla="*/ 5817870 h 6236970"/>
                <a:gd name="connsiteX56" fmla="*/ 1108710 w 2339340"/>
                <a:gd name="connsiteY56" fmla="*/ 5791200 h 6236970"/>
                <a:gd name="connsiteX57" fmla="*/ 1032510 w 2339340"/>
                <a:gd name="connsiteY57" fmla="*/ 5634990 h 6236970"/>
                <a:gd name="connsiteX58" fmla="*/ 1043940 w 2339340"/>
                <a:gd name="connsiteY58" fmla="*/ 5280660 h 6236970"/>
                <a:gd name="connsiteX59" fmla="*/ 1074420 w 2339340"/>
                <a:gd name="connsiteY59" fmla="*/ 4888230 h 6236970"/>
                <a:gd name="connsiteX60" fmla="*/ 1002030 w 2339340"/>
                <a:gd name="connsiteY60" fmla="*/ 4423410 h 6236970"/>
                <a:gd name="connsiteX61" fmla="*/ 1066800 w 2339340"/>
                <a:gd name="connsiteY61" fmla="*/ 4130040 h 6236970"/>
                <a:gd name="connsiteX62" fmla="*/ 1116330 w 2339340"/>
                <a:gd name="connsiteY62" fmla="*/ 3775710 h 6236970"/>
                <a:gd name="connsiteX63" fmla="*/ 1165860 w 2339340"/>
                <a:gd name="connsiteY63" fmla="*/ 3375660 h 6236970"/>
                <a:gd name="connsiteX64" fmla="*/ 1238250 w 2339340"/>
                <a:gd name="connsiteY64" fmla="*/ 3882390 h 6236970"/>
                <a:gd name="connsiteX65" fmla="*/ 1280160 w 2339340"/>
                <a:gd name="connsiteY65" fmla="*/ 4366260 h 6236970"/>
                <a:gd name="connsiteX66" fmla="*/ 1310640 w 2339340"/>
                <a:gd name="connsiteY66" fmla="*/ 4533900 h 6236970"/>
                <a:gd name="connsiteX67" fmla="*/ 1272540 w 2339340"/>
                <a:gd name="connsiteY67" fmla="*/ 4838700 h 6236970"/>
                <a:gd name="connsiteX68" fmla="*/ 1242060 w 2339340"/>
                <a:gd name="connsiteY68" fmla="*/ 5059680 h 6236970"/>
                <a:gd name="connsiteX69" fmla="*/ 1276350 w 2339340"/>
                <a:gd name="connsiteY69" fmla="*/ 5288280 h 6236970"/>
                <a:gd name="connsiteX70" fmla="*/ 1333500 w 2339340"/>
                <a:gd name="connsiteY70" fmla="*/ 5494020 h 6236970"/>
                <a:gd name="connsiteX71" fmla="*/ 1314450 w 2339340"/>
                <a:gd name="connsiteY71" fmla="*/ 5615940 h 6236970"/>
                <a:gd name="connsiteX72" fmla="*/ 1264920 w 2339340"/>
                <a:gd name="connsiteY72" fmla="*/ 5795010 h 6236970"/>
                <a:gd name="connsiteX73" fmla="*/ 1264920 w 2339340"/>
                <a:gd name="connsiteY73" fmla="*/ 5901690 h 6236970"/>
                <a:gd name="connsiteX74" fmla="*/ 1424940 w 2339340"/>
                <a:gd name="connsiteY74" fmla="*/ 6236970 h 6236970"/>
                <a:gd name="connsiteX75" fmla="*/ 1565910 w 2339340"/>
                <a:gd name="connsiteY75" fmla="*/ 6065520 h 6236970"/>
                <a:gd name="connsiteX76" fmla="*/ 1604010 w 2339340"/>
                <a:gd name="connsiteY76" fmla="*/ 6012180 h 6236970"/>
                <a:gd name="connsiteX77" fmla="*/ 1524000 w 2339340"/>
                <a:gd name="connsiteY77" fmla="*/ 5844540 h 6236970"/>
                <a:gd name="connsiteX78" fmla="*/ 1466850 w 2339340"/>
                <a:gd name="connsiteY78" fmla="*/ 5718810 h 6236970"/>
                <a:gd name="connsiteX79" fmla="*/ 1440180 w 2339340"/>
                <a:gd name="connsiteY79" fmla="*/ 5638800 h 6236970"/>
                <a:gd name="connsiteX80" fmla="*/ 1546860 w 2339340"/>
                <a:gd name="connsiteY80" fmla="*/ 5078730 h 6236970"/>
                <a:gd name="connsiteX81" fmla="*/ 1600200 w 2339340"/>
                <a:gd name="connsiteY81" fmla="*/ 4507230 h 6236970"/>
                <a:gd name="connsiteX82" fmla="*/ 1684020 w 2339340"/>
                <a:gd name="connsiteY82" fmla="*/ 4027170 h 6236970"/>
                <a:gd name="connsiteX83" fmla="*/ 1703070 w 2339340"/>
                <a:gd name="connsiteY83" fmla="*/ 3688080 h 6236970"/>
                <a:gd name="connsiteX84" fmla="*/ 1645920 w 2339340"/>
                <a:gd name="connsiteY84" fmla="*/ 2884170 h 6236970"/>
                <a:gd name="connsiteX85" fmla="*/ 1630680 w 2339340"/>
                <a:gd name="connsiteY85" fmla="*/ 2868930 h 6236970"/>
                <a:gd name="connsiteX86" fmla="*/ 1607820 w 2339340"/>
                <a:gd name="connsiteY86" fmla="*/ 2750820 h 6236970"/>
                <a:gd name="connsiteX87" fmla="*/ 1584960 w 2339340"/>
                <a:gd name="connsiteY87" fmla="*/ 2423160 h 6236970"/>
                <a:gd name="connsiteX88" fmla="*/ 1584960 w 2339340"/>
                <a:gd name="connsiteY88" fmla="*/ 2072640 h 6236970"/>
                <a:gd name="connsiteX89" fmla="*/ 1619250 w 2339340"/>
                <a:gd name="connsiteY89" fmla="*/ 1771650 h 6236970"/>
                <a:gd name="connsiteX90" fmla="*/ 1691640 w 2339340"/>
                <a:gd name="connsiteY90" fmla="*/ 1501140 h 6236970"/>
                <a:gd name="connsiteX91" fmla="*/ 1954530 w 2339340"/>
                <a:gd name="connsiteY91" fmla="*/ 1924050 h 6236970"/>
                <a:gd name="connsiteX92" fmla="*/ 2045970 w 2339340"/>
                <a:gd name="connsiteY92" fmla="*/ 2045970 h 6236970"/>
                <a:gd name="connsiteX93" fmla="*/ 1840230 w 2339340"/>
                <a:gd name="connsiteY93" fmla="*/ 2358390 h 6236970"/>
                <a:gd name="connsiteX94" fmla="*/ 1729740 w 2339340"/>
                <a:gd name="connsiteY94" fmla="*/ 2545080 h 6236970"/>
                <a:gd name="connsiteX95" fmla="*/ 1672590 w 2339340"/>
                <a:gd name="connsiteY95" fmla="*/ 2674620 h 6236970"/>
                <a:gd name="connsiteX96" fmla="*/ 1604010 w 2339340"/>
                <a:gd name="connsiteY96" fmla="*/ 2754630 h 6236970"/>
                <a:gd name="connsiteX97" fmla="*/ 1634490 w 2339340"/>
                <a:gd name="connsiteY97" fmla="*/ 3040380 h 6236970"/>
                <a:gd name="connsiteX98" fmla="*/ 1729740 w 2339340"/>
                <a:gd name="connsiteY98" fmla="*/ 2891790 h 6236970"/>
                <a:gd name="connsiteX99" fmla="*/ 1927860 w 2339340"/>
                <a:gd name="connsiteY99" fmla="*/ 2689860 h 6236970"/>
                <a:gd name="connsiteX100" fmla="*/ 2065020 w 2339340"/>
                <a:gd name="connsiteY100" fmla="*/ 2548890 h 6236970"/>
                <a:gd name="connsiteX101" fmla="*/ 2202180 w 2339340"/>
                <a:gd name="connsiteY101" fmla="*/ 2339340 h 6236970"/>
                <a:gd name="connsiteX102" fmla="*/ 2339340 w 2339340"/>
                <a:gd name="connsiteY102" fmla="*/ 2049780 h 6236970"/>
                <a:gd name="connsiteX103" fmla="*/ 2293620 w 2339340"/>
                <a:gd name="connsiteY103" fmla="*/ 1958340 h 6236970"/>
                <a:gd name="connsiteX104" fmla="*/ 2232660 w 2339340"/>
                <a:gd name="connsiteY104" fmla="*/ 1752600 h 6236970"/>
                <a:gd name="connsiteX105" fmla="*/ 2175510 w 2339340"/>
                <a:gd name="connsiteY105" fmla="*/ 1565910 h 6236970"/>
                <a:gd name="connsiteX106" fmla="*/ 2065020 w 2339340"/>
                <a:gd name="connsiteY106" fmla="*/ 1352550 h 6236970"/>
                <a:gd name="connsiteX107" fmla="*/ 1958340 w 2339340"/>
                <a:gd name="connsiteY107" fmla="*/ 1169670 h 6236970"/>
                <a:gd name="connsiteX108" fmla="*/ 1878330 w 2339340"/>
                <a:gd name="connsiteY108" fmla="*/ 1043940 h 6236970"/>
                <a:gd name="connsiteX109" fmla="*/ 1752600 w 2339340"/>
                <a:gd name="connsiteY109" fmla="*/ 975360 h 6236970"/>
                <a:gd name="connsiteX110" fmla="*/ 1645920 w 2339340"/>
                <a:gd name="connsiteY110" fmla="*/ 956310 h 6236970"/>
                <a:gd name="connsiteX111" fmla="*/ 1546860 w 2339340"/>
                <a:gd name="connsiteY111" fmla="*/ 922020 h 6236970"/>
                <a:gd name="connsiteX112" fmla="*/ 1276350 w 2339340"/>
                <a:gd name="connsiteY112" fmla="*/ 861060 h 6236970"/>
                <a:gd name="connsiteX113" fmla="*/ 1257300 w 2339340"/>
                <a:gd name="connsiteY113" fmla="*/ 739140 h 6236970"/>
                <a:gd name="connsiteX114" fmla="*/ 1325880 w 2339340"/>
                <a:gd name="connsiteY114" fmla="*/ 594360 h 6236970"/>
                <a:gd name="connsiteX115" fmla="*/ 1363980 w 2339340"/>
                <a:gd name="connsiteY115" fmla="*/ 537210 h 6236970"/>
                <a:gd name="connsiteX116" fmla="*/ 1352550 w 2339340"/>
                <a:gd name="connsiteY116" fmla="*/ 438150 h 6236970"/>
                <a:gd name="connsiteX117" fmla="*/ 1348740 w 2339340"/>
                <a:gd name="connsiteY117" fmla="*/ 308610 h 6236970"/>
                <a:gd name="connsiteX118" fmla="*/ 1306830 w 2339340"/>
                <a:gd name="connsiteY118" fmla="*/ 114300 h 6236970"/>
                <a:gd name="connsiteX119" fmla="*/ 1188720 w 2339340"/>
                <a:gd name="connsiteY119" fmla="*/ 38100 h 6236970"/>
                <a:gd name="connsiteX120" fmla="*/ 1143000 w 2339340"/>
                <a:gd name="connsiteY120" fmla="*/ 11430 h 6236970"/>
                <a:gd name="connsiteX121" fmla="*/ 1093470 w 2339340"/>
                <a:gd name="connsiteY121" fmla="*/ 22860 h 6236970"/>
                <a:gd name="connsiteX0" fmla="*/ 1093470 w 2339340"/>
                <a:gd name="connsiteY0" fmla="*/ 22860 h 6236970"/>
                <a:gd name="connsiteX1" fmla="*/ 971550 w 2339340"/>
                <a:gd name="connsiteY1" fmla="*/ 68580 h 6236970"/>
                <a:gd name="connsiteX2" fmla="*/ 967740 w 2339340"/>
                <a:gd name="connsiteY2" fmla="*/ 0 h 6236970"/>
                <a:gd name="connsiteX3" fmla="*/ 872490 w 2339340"/>
                <a:gd name="connsiteY3" fmla="*/ 121920 h 6236970"/>
                <a:gd name="connsiteX4" fmla="*/ 849630 w 2339340"/>
                <a:gd name="connsiteY4" fmla="*/ 95250 h 6236970"/>
                <a:gd name="connsiteX5" fmla="*/ 800100 w 2339340"/>
                <a:gd name="connsiteY5" fmla="*/ 320040 h 6236970"/>
                <a:gd name="connsiteX6" fmla="*/ 811530 w 2339340"/>
                <a:gd name="connsiteY6" fmla="*/ 461010 h 6236970"/>
                <a:gd name="connsiteX7" fmla="*/ 754380 w 2339340"/>
                <a:gd name="connsiteY7" fmla="*/ 464820 h 6236970"/>
                <a:gd name="connsiteX8" fmla="*/ 781050 w 2339340"/>
                <a:gd name="connsiteY8" fmla="*/ 548640 h 6236970"/>
                <a:gd name="connsiteX9" fmla="*/ 822960 w 2339340"/>
                <a:gd name="connsiteY9" fmla="*/ 624840 h 6236970"/>
                <a:gd name="connsiteX10" fmla="*/ 887730 w 2339340"/>
                <a:gd name="connsiteY10" fmla="*/ 689610 h 6236970"/>
                <a:gd name="connsiteX11" fmla="*/ 925830 w 2339340"/>
                <a:gd name="connsiteY11" fmla="*/ 769620 h 6236970"/>
                <a:gd name="connsiteX12" fmla="*/ 925830 w 2339340"/>
                <a:gd name="connsiteY12" fmla="*/ 861060 h 6236970"/>
                <a:gd name="connsiteX13" fmla="*/ 803910 w 2339340"/>
                <a:gd name="connsiteY13" fmla="*/ 922020 h 6236970"/>
                <a:gd name="connsiteX14" fmla="*/ 701040 w 2339340"/>
                <a:gd name="connsiteY14" fmla="*/ 948690 h 6236970"/>
                <a:gd name="connsiteX15" fmla="*/ 556260 w 2339340"/>
                <a:gd name="connsiteY15" fmla="*/ 952500 h 6236970"/>
                <a:gd name="connsiteX16" fmla="*/ 403860 w 2339340"/>
                <a:gd name="connsiteY16" fmla="*/ 1002030 h 6236970"/>
                <a:gd name="connsiteX17" fmla="*/ 320040 w 2339340"/>
                <a:gd name="connsiteY17" fmla="*/ 1085850 h 6236970"/>
                <a:gd name="connsiteX18" fmla="*/ 247650 w 2339340"/>
                <a:gd name="connsiteY18" fmla="*/ 1276350 h 6236970"/>
                <a:gd name="connsiteX19" fmla="*/ 163830 w 2339340"/>
                <a:gd name="connsiteY19" fmla="*/ 1569720 h 6236970"/>
                <a:gd name="connsiteX20" fmla="*/ 83820 w 2339340"/>
                <a:gd name="connsiteY20" fmla="*/ 1783080 h 6236970"/>
                <a:gd name="connsiteX21" fmla="*/ 72390 w 2339340"/>
                <a:gd name="connsiteY21" fmla="*/ 1962150 h 6236970"/>
                <a:gd name="connsiteX22" fmla="*/ 0 w 2339340"/>
                <a:gd name="connsiteY22" fmla="*/ 2145030 h 6236970"/>
                <a:gd name="connsiteX23" fmla="*/ 11430 w 2339340"/>
                <a:gd name="connsiteY23" fmla="*/ 2251710 h 6236970"/>
                <a:gd name="connsiteX24" fmla="*/ 106680 w 2339340"/>
                <a:gd name="connsiteY24" fmla="*/ 2426970 h 6236970"/>
                <a:gd name="connsiteX25" fmla="*/ 243840 w 2339340"/>
                <a:gd name="connsiteY25" fmla="*/ 2594610 h 6236970"/>
                <a:gd name="connsiteX26" fmla="*/ 422910 w 2339340"/>
                <a:gd name="connsiteY26" fmla="*/ 2769870 h 6236970"/>
                <a:gd name="connsiteX27" fmla="*/ 609600 w 2339340"/>
                <a:gd name="connsiteY27" fmla="*/ 2929890 h 6236970"/>
                <a:gd name="connsiteX28" fmla="*/ 735330 w 2339340"/>
                <a:gd name="connsiteY28" fmla="*/ 3108960 h 6236970"/>
                <a:gd name="connsiteX29" fmla="*/ 709136 w 2339340"/>
                <a:gd name="connsiteY29" fmla="*/ 2771299 h 6236970"/>
                <a:gd name="connsiteX30" fmla="*/ 647700 w 2339340"/>
                <a:gd name="connsiteY30" fmla="*/ 2731770 h 6236970"/>
                <a:gd name="connsiteX31" fmla="*/ 541020 w 2339340"/>
                <a:gd name="connsiteY31" fmla="*/ 2537460 h 6236970"/>
                <a:gd name="connsiteX32" fmla="*/ 487680 w 2339340"/>
                <a:gd name="connsiteY32" fmla="*/ 2426970 h 6236970"/>
                <a:gd name="connsiteX33" fmla="*/ 293370 w 2339340"/>
                <a:gd name="connsiteY33" fmla="*/ 2205990 h 6236970"/>
                <a:gd name="connsiteX34" fmla="*/ 426720 w 2339340"/>
                <a:gd name="connsiteY34" fmla="*/ 1988820 h 6236970"/>
                <a:gd name="connsiteX35" fmla="*/ 483870 w 2339340"/>
                <a:gd name="connsiteY35" fmla="*/ 1878330 h 6236970"/>
                <a:gd name="connsiteX36" fmla="*/ 544830 w 2339340"/>
                <a:gd name="connsiteY36" fmla="*/ 1642110 h 6236970"/>
                <a:gd name="connsiteX37" fmla="*/ 636270 w 2339340"/>
                <a:gd name="connsiteY37" fmla="*/ 1897380 h 6236970"/>
                <a:gd name="connsiteX38" fmla="*/ 678180 w 2339340"/>
                <a:gd name="connsiteY38" fmla="*/ 2202180 h 6236970"/>
                <a:gd name="connsiteX39" fmla="*/ 689610 w 2339340"/>
                <a:gd name="connsiteY39" fmla="*/ 2487930 h 6236970"/>
                <a:gd name="connsiteX40" fmla="*/ 712470 w 2339340"/>
                <a:gd name="connsiteY40" fmla="*/ 2762250 h 6236970"/>
                <a:gd name="connsiteX41" fmla="*/ 701040 w 2339340"/>
                <a:gd name="connsiteY41" fmla="*/ 3177540 h 6236970"/>
                <a:gd name="connsiteX42" fmla="*/ 643890 w 2339340"/>
                <a:gd name="connsiteY42" fmla="*/ 3783330 h 6236970"/>
                <a:gd name="connsiteX43" fmla="*/ 613410 w 2339340"/>
                <a:gd name="connsiteY43" fmla="*/ 4255770 h 6236970"/>
                <a:gd name="connsiteX44" fmla="*/ 689610 w 2339340"/>
                <a:gd name="connsiteY44" fmla="*/ 4617720 h 6236970"/>
                <a:gd name="connsiteX45" fmla="*/ 803910 w 2339340"/>
                <a:gd name="connsiteY45" fmla="*/ 5215890 h 6236970"/>
                <a:gd name="connsiteX46" fmla="*/ 883920 w 2339340"/>
                <a:gd name="connsiteY46" fmla="*/ 5657850 h 6236970"/>
                <a:gd name="connsiteX47" fmla="*/ 872490 w 2339340"/>
                <a:gd name="connsiteY47" fmla="*/ 5684520 h 6236970"/>
                <a:gd name="connsiteX48" fmla="*/ 693420 w 2339340"/>
                <a:gd name="connsiteY48" fmla="*/ 5894070 h 6236970"/>
                <a:gd name="connsiteX49" fmla="*/ 541020 w 2339340"/>
                <a:gd name="connsiteY49" fmla="*/ 6092190 h 6236970"/>
                <a:gd name="connsiteX50" fmla="*/ 510540 w 2339340"/>
                <a:gd name="connsiteY50" fmla="*/ 6156960 h 6236970"/>
                <a:gd name="connsiteX51" fmla="*/ 701040 w 2339340"/>
                <a:gd name="connsiteY51" fmla="*/ 6092190 h 6236970"/>
                <a:gd name="connsiteX52" fmla="*/ 830580 w 2339340"/>
                <a:gd name="connsiteY52" fmla="*/ 6065520 h 6236970"/>
                <a:gd name="connsiteX53" fmla="*/ 952500 w 2339340"/>
                <a:gd name="connsiteY53" fmla="*/ 5974080 h 6236970"/>
                <a:gd name="connsiteX54" fmla="*/ 963930 w 2339340"/>
                <a:gd name="connsiteY54" fmla="*/ 5871210 h 6236970"/>
                <a:gd name="connsiteX55" fmla="*/ 1108710 w 2339340"/>
                <a:gd name="connsiteY55" fmla="*/ 5817870 h 6236970"/>
                <a:gd name="connsiteX56" fmla="*/ 1108710 w 2339340"/>
                <a:gd name="connsiteY56" fmla="*/ 5791200 h 6236970"/>
                <a:gd name="connsiteX57" fmla="*/ 1032510 w 2339340"/>
                <a:gd name="connsiteY57" fmla="*/ 5634990 h 6236970"/>
                <a:gd name="connsiteX58" fmla="*/ 1043940 w 2339340"/>
                <a:gd name="connsiteY58" fmla="*/ 5280660 h 6236970"/>
                <a:gd name="connsiteX59" fmla="*/ 1074420 w 2339340"/>
                <a:gd name="connsiteY59" fmla="*/ 4888230 h 6236970"/>
                <a:gd name="connsiteX60" fmla="*/ 1002030 w 2339340"/>
                <a:gd name="connsiteY60" fmla="*/ 4423410 h 6236970"/>
                <a:gd name="connsiteX61" fmla="*/ 1066800 w 2339340"/>
                <a:gd name="connsiteY61" fmla="*/ 4130040 h 6236970"/>
                <a:gd name="connsiteX62" fmla="*/ 1116330 w 2339340"/>
                <a:gd name="connsiteY62" fmla="*/ 3775710 h 6236970"/>
                <a:gd name="connsiteX63" fmla="*/ 1165860 w 2339340"/>
                <a:gd name="connsiteY63" fmla="*/ 3375660 h 6236970"/>
                <a:gd name="connsiteX64" fmla="*/ 1238250 w 2339340"/>
                <a:gd name="connsiteY64" fmla="*/ 3882390 h 6236970"/>
                <a:gd name="connsiteX65" fmla="*/ 1280160 w 2339340"/>
                <a:gd name="connsiteY65" fmla="*/ 4366260 h 6236970"/>
                <a:gd name="connsiteX66" fmla="*/ 1310640 w 2339340"/>
                <a:gd name="connsiteY66" fmla="*/ 4533900 h 6236970"/>
                <a:gd name="connsiteX67" fmla="*/ 1272540 w 2339340"/>
                <a:gd name="connsiteY67" fmla="*/ 4838700 h 6236970"/>
                <a:gd name="connsiteX68" fmla="*/ 1242060 w 2339340"/>
                <a:gd name="connsiteY68" fmla="*/ 5059680 h 6236970"/>
                <a:gd name="connsiteX69" fmla="*/ 1276350 w 2339340"/>
                <a:gd name="connsiteY69" fmla="*/ 5288280 h 6236970"/>
                <a:gd name="connsiteX70" fmla="*/ 1333500 w 2339340"/>
                <a:gd name="connsiteY70" fmla="*/ 5494020 h 6236970"/>
                <a:gd name="connsiteX71" fmla="*/ 1314450 w 2339340"/>
                <a:gd name="connsiteY71" fmla="*/ 5615940 h 6236970"/>
                <a:gd name="connsiteX72" fmla="*/ 1264920 w 2339340"/>
                <a:gd name="connsiteY72" fmla="*/ 5795010 h 6236970"/>
                <a:gd name="connsiteX73" fmla="*/ 1264920 w 2339340"/>
                <a:gd name="connsiteY73" fmla="*/ 5901690 h 6236970"/>
                <a:gd name="connsiteX74" fmla="*/ 1424940 w 2339340"/>
                <a:gd name="connsiteY74" fmla="*/ 6236970 h 6236970"/>
                <a:gd name="connsiteX75" fmla="*/ 1565910 w 2339340"/>
                <a:gd name="connsiteY75" fmla="*/ 6065520 h 6236970"/>
                <a:gd name="connsiteX76" fmla="*/ 1604010 w 2339340"/>
                <a:gd name="connsiteY76" fmla="*/ 6012180 h 6236970"/>
                <a:gd name="connsiteX77" fmla="*/ 1524000 w 2339340"/>
                <a:gd name="connsiteY77" fmla="*/ 5844540 h 6236970"/>
                <a:gd name="connsiteX78" fmla="*/ 1466850 w 2339340"/>
                <a:gd name="connsiteY78" fmla="*/ 5718810 h 6236970"/>
                <a:gd name="connsiteX79" fmla="*/ 1440180 w 2339340"/>
                <a:gd name="connsiteY79" fmla="*/ 5638800 h 6236970"/>
                <a:gd name="connsiteX80" fmla="*/ 1546860 w 2339340"/>
                <a:gd name="connsiteY80" fmla="*/ 5078730 h 6236970"/>
                <a:gd name="connsiteX81" fmla="*/ 1600200 w 2339340"/>
                <a:gd name="connsiteY81" fmla="*/ 4507230 h 6236970"/>
                <a:gd name="connsiteX82" fmla="*/ 1684020 w 2339340"/>
                <a:gd name="connsiteY82" fmla="*/ 4027170 h 6236970"/>
                <a:gd name="connsiteX83" fmla="*/ 1703070 w 2339340"/>
                <a:gd name="connsiteY83" fmla="*/ 3688080 h 6236970"/>
                <a:gd name="connsiteX84" fmla="*/ 1645920 w 2339340"/>
                <a:gd name="connsiteY84" fmla="*/ 2884170 h 6236970"/>
                <a:gd name="connsiteX85" fmla="*/ 1630680 w 2339340"/>
                <a:gd name="connsiteY85" fmla="*/ 2868930 h 6236970"/>
                <a:gd name="connsiteX86" fmla="*/ 1607820 w 2339340"/>
                <a:gd name="connsiteY86" fmla="*/ 2750820 h 6236970"/>
                <a:gd name="connsiteX87" fmla="*/ 1584960 w 2339340"/>
                <a:gd name="connsiteY87" fmla="*/ 2423160 h 6236970"/>
                <a:gd name="connsiteX88" fmla="*/ 1584960 w 2339340"/>
                <a:gd name="connsiteY88" fmla="*/ 2072640 h 6236970"/>
                <a:gd name="connsiteX89" fmla="*/ 1619250 w 2339340"/>
                <a:gd name="connsiteY89" fmla="*/ 1771650 h 6236970"/>
                <a:gd name="connsiteX90" fmla="*/ 1691640 w 2339340"/>
                <a:gd name="connsiteY90" fmla="*/ 1501140 h 6236970"/>
                <a:gd name="connsiteX91" fmla="*/ 1954530 w 2339340"/>
                <a:gd name="connsiteY91" fmla="*/ 1924050 h 6236970"/>
                <a:gd name="connsiteX92" fmla="*/ 2045970 w 2339340"/>
                <a:gd name="connsiteY92" fmla="*/ 2045970 h 6236970"/>
                <a:gd name="connsiteX93" fmla="*/ 1840230 w 2339340"/>
                <a:gd name="connsiteY93" fmla="*/ 2358390 h 6236970"/>
                <a:gd name="connsiteX94" fmla="*/ 1729740 w 2339340"/>
                <a:gd name="connsiteY94" fmla="*/ 2545080 h 6236970"/>
                <a:gd name="connsiteX95" fmla="*/ 1672590 w 2339340"/>
                <a:gd name="connsiteY95" fmla="*/ 2674620 h 6236970"/>
                <a:gd name="connsiteX96" fmla="*/ 1604010 w 2339340"/>
                <a:gd name="connsiteY96" fmla="*/ 2754630 h 6236970"/>
                <a:gd name="connsiteX97" fmla="*/ 1634490 w 2339340"/>
                <a:gd name="connsiteY97" fmla="*/ 3040380 h 6236970"/>
                <a:gd name="connsiteX98" fmla="*/ 1729740 w 2339340"/>
                <a:gd name="connsiteY98" fmla="*/ 2891790 h 6236970"/>
                <a:gd name="connsiteX99" fmla="*/ 1927860 w 2339340"/>
                <a:gd name="connsiteY99" fmla="*/ 2689860 h 6236970"/>
                <a:gd name="connsiteX100" fmla="*/ 2065020 w 2339340"/>
                <a:gd name="connsiteY100" fmla="*/ 2548890 h 6236970"/>
                <a:gd name="connsiteX101" fmla="*/ 2202180 w 2339340"/>
                <a:gd name="connsiteY101" fmla="*/ 2339340 h 6236970"/>
                <a:gd name="connsiteX102" fmla="*/ 2339340 w 2339340"/>
                <a:gd name="connsiteY102" fmla="*/ 2049780 h 6236970"/>
                <a:gd name="connsiteX103" fmla="*/ 2293620 w 2339340"/>
                <a:gd name="connsiteY103" fmla="*/ 1958340 h 6236970"/>
                <a:gd name="connsiteX104" fmla="*/ 2232660 w 2339340"/>
                <a:gd name="connsiteY104" fmla="*/ 1752600 h 6236970"/>
                <a:gd name="connsiteX105" fmla="*/ 2175510 w 2339340"/>
                <a:gd name="connsiteY105" fmla="*/ 1565910 h 6236970"/>
                <a:gd name="connsiteX106" fmla="*/ 2065020 w 2339340"/>
                <a:gd name="connsiteY106" fmla="*/ 1352550 h 6236970"/>
                <a:gd name="connsiteX107" fmla="*/ 1958340 w 2339340"/>
                <a:gd name="connsiteY107" fmla="*/ 1169670 h 6236970"/>
                <a:gd name="connsiteX108" fmla="*/ 1878330 w 2339340"/>
                <a:gd name="connsiteY108" fmla="*/ 1043940 h 6236970"/>
                <a:gd name="connsiteX109" fmla="*/ 1752600 w 2339340"/>
                <a:gd name="connsiteY109" fmla="*/ 975360 h 6236970"/>
                <a:gd name="connsiteX110" fmla="*/ 1645920 w 2339340"/>
                <a:gd name="connsiteY110" fmla="*/ 956310 h 6236970"/>
                <a:gd name="connsiteX111" fmla="*/ 1546860 w 2339340"/>
                <a:gd name="connsiteY111" fmla="*/ 922020 h 6236970"/>
                <a:gd name="connsiteX112" fmla="*/ 1276350 w 2339340"/>
                <a:gd name="connsiteY112" fmla="*/ 861060 h 6236970"/>
                <a:gd name="connsiteX113" fmla="*/ 1257300 w 2339340"/>
                <a:gd name="connsiteY113" fmla="*/ 739140 h 6236970"/>
                <a:gd name="connsiteX114" fmla="*/ 1325880 w 2339340"/>
                <a:gd name="connsiteY114" fmla="*/ 594360 h 6236970"/>
                <a:gd name="connsiteX115" fmla="*/ 1363980 w 2339340"/>
                <a:gd name="connsiteY115" fmla="*/ 537210 h 6236970"/>
                <a:gd name="connsiteX116" fmla="*/ 1352550 w 2339340"/>
                <a:gd name="connsiteY116" fmla="*/ 438150 h 6236970"/>
                <a:gd name="connsiteX117" fmla="*/ 1348740 w 2339340"/>
                <a:gd name="connsiteY117" fmla="*/ 308610 h 6236970"/>
                <a:gd name="connsiteX118" fmla="*/ 1306830 w 2339340"/>
                <a:gd name="connsiteY118" fmla="*/ 114300 h 6236970"/>
                <a:gd name="connsiteX119" fmla="*/ 1188720 w 2339340"/>
                <a:gd name="connsiteY119" fmla="*/ 38100 h 6236970"/>
                <a:gd name="connsiteX120" fmla="*/ 1143000 w 2339340"/>
                <a:gd name="connsiteY120" fmla="*/ 11430 h 6236970"/>
                <a:gd name="connsiteX121" fmla="*/ 1093470 w 2339340"/>
                <a:gd name="connsiteY121" fmla="*/ 22860 h 6236970"/>
                <a:gd name="connsiteX0" fmla="*/ 1093470 w 2339340"/>
                <a:gd name="connsiteY0" fmla="*/ 22860 h 6236970"/>
                <a:gd name="connsiteX1" fmla="*/ 971550 w 2339340"/>
                <a:gd name="connsiteY1" fmla="*/ 68580 h 6236970"/>
                <a:gd name="connsiteX2" fmla="*/ 967740 w 2339340"/>
                <a:gd name="connsiteY2" fmla="*/ 0 h 6236970"/>
                <a:gd name="connsiteX3" fmla="*/ 872490 w 2339340"/>
                <a:gd name="connsiteY3" fmla="*/ 121920 h 6236970"/>
                <a:gd name="connsiteX4" fmla="*/ 849630 w 2339340"/>
                <a:gd name="connsiteY4" fmla="*/ 95250 h 6236970"/>
                <a:gd name="connsiteX5" fmla="*/ 800100 w 2339340"/>
                <a:gd name="connsiteY5" fmla="*/ 320040 h 6236970"/>
                <a:gd name="connsiteX6" fmla="*/ 811530 w 2339340"/>
                <a:gd name="connsiteY6" fmla="*/ 461010 h 6236970"/>
                <a:gd name="connsiteX7" fmla="*/ 754380 w 2339340"/>
                <a:gd name="connsiteY7" fmla="*/ 464820 h 6236970"/>
                <a:gd name="connsiteX8" fmla="*/ 781050 w 2339340"/>
                <a:gd name="connsiteY8" fmla="*/ 548640 h 6236970"/>
                <a:gd name="connsiteX9" fmla="*/ 822960 w 2339340"/>
                <a:gd name="connsiteY9" fmla="*/ 624840 h 6236970"/>
                <a:gd name="connsiteX10" fmla="*/ 887730 w 2339340"/>
                <a:gd name="connsiteY10" fmla="*/ 689610 h 6236970"/>
                <a:gd name="connsiteX11" fmla="*/ 925830 w 2339340"/>
                <a:gd name="connsiteY11" fmla="*/ 769620 h 6236970"/>
                <a:gd name="connsiteX12" fmla="*/ 925830 w 2339340"/>
                <a:gd name="connsiteY12" fmla="*/ 861060 h 6236970"/>
                <a:gd name="connsiteX13" fmla="*/ 803910 w 2339340"/>
                <a:gd name="connsiteY13" fmla="*/ 922020 h 6236970"/>
                <a:gd name="connsiteX14" fmla="*/ 701040 w 2339340"/>
                <a:gd name="connsiteY14" fmla="*/ 948690 h 6236970"/>
                <a:gd name="connsiteX15" fmla="*/ 556260 w 2339340"/>
                <a:gd name="connsiteY15" fmla="*/ 952500 h 6236970"/>
                <a:gd name="connsiteX16" fmla="*/ 403860 w 2339340"/>
                <a:gd name="connsiteY16" fmla="*/ 1002030 h 6236970"/>
                <a:gd name="connsiteX17" fmla="*/ 320040 w 2339340"/>
                <a:gd name="connsiteY17" fmla="*/ 1085850 h 6236970"/>
                <a:gd name="connsiteX18" fmla="*/ 247650 w 2339340"/>
                <a:gd name="connsiteY18" fmla="*/ 1276350 h 6236970"/>
                <a:gd name="connsiteX19" fmla="*/ 163830 w 2339340"/>
                <a:gd name="connsiteY19" fmla="*/ 1569720 h 6236970"/>
                <a:gd name="connsiteX20" fmla="*/ 83820 w 2339340"/>
                <a:gd name="connsiteY20" fmla="*/ 1783080 h 6236970"/>
                <a:gd name="connsiteX21" fmla="*/ 72390 w 2339340"/>
                <a:gd name="connsiteY21" fmla="*/ 1962150 h 6236970"/>
                <a:gd name="connsiteX22" fmla="*/ 0 w 2339340"/>
                <a:gd name="connsiteY22" fmla="*/ 2145030 h 6236970"/>
                <a:gd name="connsiteX23" fmla="*/ 11430 w 2339340"/>
                <a:gd name="connsiteY23" fmla="*/ 2251710 h 6236970"/>
                <a:gd name="connsiteX24" fmla="*/ 106680 w 2339340"/>
                <a:gd name="connsiteY24" fmla="*/ 2426970 h 6236970"/>
                <a:gd name="connsiteX25" fmla="*/ 243840 w 2339340"/>
                <a:gd name="connsiteY25" fmla="*/ 2594610 h 6236970"/>
                <a:gd name="connsiteX26" fmla="*/ 422910 w 2339340"/>
                <a:gd name="connsiteY26" fmla="*/ 2769870 h 6236970"/>
                <a:gd name="connsiteX27" fmla="*/ 609600 w 2339340"/>
                <a:gd name="connsiteY27" fmla="*/ 2929890 h 6236970"/>
                <a:gd name="connsiteX28" fmla="*/ 703183 w 2339340"/>
                <a:gd name="connsiteY28" fmla="*/ 3062525 h 6236970"/>
                <a:gd name="connsiteX29" fmla="*/ 709136 w 2339340"/>
                <a:gd name="connsiteY29" fmla="*/ 2771299 h 6236970"/>
                <a:gd name="connsiteX30" fmla="*/ 647700 w 2339340"/>
                <a:gd name="connsiteY30" fmla="*/ 2731770 h 6236970"/>
                <a:gd name="connsiteX31" fmla="*/ 541020 w 2339340"/>
                <a:gd name="connsiteY31" fmla="*/ 2537460 h 6236970"/>
                <a:gd name="connsiteX32" fmla="*/ 487680 w 2339340"/>
                <a:gd name="connsiteY32" fmla="*/ 2426970 h 6236970"/>
                <a:gd name="connsiteX33" fmla="*/ 293370 w 2339340"/>
                <a:gd name="connsiteY33" fmla="*/ 2205990 h 6236970"/>
                <a:gd name="connsiteX34" fmla="*/ 426720 w 2339340"/>
                <a:gd name="connsiteY34" fmla="*/ 1988820 h 6236970"/>
                <a:gd name="connsiteX35" fmla="*/ 483870 w 2339340"/>
                <a:gd name="connsiteY35" fmla="*/ 1878330 h 6236970"/>
                <a:gd name="connsiteX36" fmla="*/ 544830 w 2339340"/>
                <a:gd name="connsiteY36" fmla="*/ 1642110 h 6236970"/>
                <a:gd name="connsiteX37" fmla="*/ 636270 w 2339340"/>
                <a:gd name="connsiteY37" fmla="*/ 1897380 h 6236970"/>
                <a:gd name="connsiteX38" fmla="*/ 678180 w 2339340"/>
                <a:gd name="connsiteY38" fmla="*/ 2202180 h 6236970"/>
                <a:gd name="connsiteX39" fmla="*/ 689610 w 2339340"/>
                <a:gd name="connsiteY39" fmla="*/ 2487930 h 6236970"/>
                <a:gd name="connsiteX40" fmla="*/ 712470 w 2339340"/>
                <a:gd name="connsiteY40" fmla="*/ 2762250 h 6236970"/>
                <a:gd name="connsiteX41" fmla="*/ 701040 w 2339340"/>
                <a:gd name="connsiteY41" fmla="*/ 3177540 h 6236970"/>
                <a:gd name="connsiteX42" fmla="*/ 643890 w 2339340"/>
                <a:gd name="connsiteY42" fmla="*/ 3783330 h 6236970"/>
                <a:gd name="connsiteX43" fmla="*/ 613410 w 2339340"/>
                <a:gd name="connsiteY43" fmla="*/ 4255770 h 6236970"/>
                <a:gd name="connsiteX44" fmla="*/ 689610 w 2339340"/>
                <a:gd name="connsiteY44" fmla="*/ 4617720 h 6236970"/>
                <a:gd name="connsiteX45" fmla="*/ 803910 w 2339340"/>
                <a:gd name="connsiteY45" fmla="*/ 5215890 h 6236970"/>
                <a:gd name="connsiteX46" fmla="*/ 883920 w 2339340"/>
                <a:gd name="connsiteY46" fmla="*/ 5657850 h 6236970"/>
                <a:gd name="connsiteX47" fmla="*/ 872490 w 2339340"/>
                <a:gd name="connsiteY47" fmla="*/ 5684520 h 6236970"/>
                <a:gd name="connsiteX48" fmla="*/ 693420 w 2339340"/>
                <a:gd name="connsiteY48" fmla="*/ 5894070 h 6236970"/>
                <a:gd name="connsiteX49" fmla="*/ 541020 w 2339340"/>
                <a:gd name="connsiteY49" fmla="*/ 6092190 h 6236970"/>
                <a:gd name="connsiteX50" fmla="*/ 510540 w 2339340"/>
                <a:gd name="connsiteY50" fmla="*/ 6156960 h 6236970"/>
                <a:gd name="connsiteX51" fmla="*/ 701040 w 2339340"/>
                <a:gd name="connsiteY51" fmla="*/ 6092190 h 6236970"/>
                <a:gd name="connsiteX52" fmla="*/ 830580 w 2339340"/>
                <a:gd name="connsiteY52" fmla="*/ 6065520 h 6236970"/>
                <a:gd name="connsiteX53" fmla="*/ 952500 w 2339340"/>
                <a:gd name="connsiteY53" fmla="*/ 5974080 h 6236970"/>
                <a:gd name="connsiteX54" fmla="*/ 963930 w 2339340"/>
                <a:gd name="connsiteY54" fmla="*/ 5871210 h 6236970"/>
                <a:gd name="connsiteX55" fmla="*/ 1108710 w 2339340"/>
                <a:gd name="connsiteY55" fmla="*/ 5817870 h 6236970"/>
                <a:gd name="connsiteX56" fmla="*/ 1108710 w 2339340"/>
                <a:gd name="connsiteY56" fmla="*/ 5791200 h 6236970"/>
                <a:gd name="connsiteX57" fmla="*/ 1032510 w 2339340"/>
                <a:gd name="connsiteY57" fmla="*/ 5634990 h 6236970"/>
                <a:gd name="connsiteX58" fmla="*/ 1043940 w 2339340"/>
                <a:gd name="connsiteY58" fmla="*/ 5280660 h 6236970"/>
                <a:gd name="connsiteX59" fmla="*/ 1074420 w 2339340"/>
                <a:gd name="connsiteY59" fmla="*/ 4888230 h 6236970"/>
                <a:gd name="connsiteX60" fmla="*/ 1002030 w 2339340"/>
                <a:gd name="connsiteY60" fmla="*/ 4423410 h 6236970"/>
                <a:gd name="connsiteX61" fmla="*/ 1066800 w 2339340"/>
                <a:gd name="connsiteY61" fmla="*/ 4130040 h 6236970"/>
                <a:gd name="connsiteX62" fmla="*/ 1116330 w 2339340"/>
                <a:gd name="connsiteY62" fmla="*/ 3775710 h 6236970"/>
                <a:gd name="connsiteX63" fmla="*/ 1165860 w 2339340"/>
                <a:gd name="connsiteY63" fmla="*/ 3375660 h 6236970"/>
                <a:gd name="connsiteX64" fmla="*/ 1238250 w 2339340"/>
                <a:gd name="connsiteY64" fmla="*/ 3882390 h 6236970"/>
                <a:gd name="connsiteX65" fmla="*/ 1280160 w 2339340"/>
                <a:gd name="connsiteY65" fmla="*/ 4366260 h 6236970"/>
                <a:gd name="connsiteX66" fmla="*/ 1310640 w 2339340"/>
                <a:gd name="connsiteY66" fmla="*/ 4533900 h 6236970"/>
                <a:gd name="connsiteX67" fmla="*/ 1272540 w 2339340"/>
                <a:gd name="connsiteY67" fmla="*/ 4838700 h 6236970"/>
                <a:gd name="connsiteX68" fmla="*/ 1242060 w 2339340"/>
                <a:gd name="connsiteY68" fmla="*/ 5059680 h 6236970"/>
                <a:gd name="connsiteX69" fmla="*/ 1276350 w 2339340"/>
                <a:gd name="connsiteY69" fmla="*/ 5288280 h 6236970"/>
                <a:gd name="connsiteX70" fmla="*/ 1333500 w 2339340"/>
                <a:gd name="connsiteY70" fmla="*/ 5494020 h 6236970"/>
                <a:gd name="connsiteX71" fmla="*/ 1314450 w 2339340"/>
                <a:gd name="connsiteY71" fmla="*/ 5615940 h 6236970"/>
                <a:gd name="connsiteX72" fmla="*/ 1264920 w 2339340"/>
                <a:gd name="connsiteY72" fmla="*/ 5795010 h 6236970"/>
                <a:gd name="connsiteX73" fmla="*/ 1264920 w 2339340"/>
                <a:gd name="connsiteY73" fmla="*/ 5901690 h 6236970"/>
                <a:gd name="connsiteX74" fmla="*/ 1424940 w 2339340"/>
                <a:gd name="connsiteY74" fmla="*/ 6236970 h 6236970"/>
                <a:gd name="connsiteX75" fmla="*/ 1565910 w 2339340"/>
                <a:gd name="connsiteY75" fmla="*/ 6065520 h 6236970"/>
                <a:gd name="connsiteX76" fmla="*/ 1604010 w 2339340"/>
                <a:gd name="connsiteY76" fmla="*/ 6012180 h 6236970"/>
                <a:gd name="connsiteX77" fmla="*/ 1524000 w 2339340"/>
                <a:gd name="connsiteY77" fmla="*/ 5844540 h 6236970"/>
                <a:gd name="connsiteX78" fmla="*/ 1466850 w 2339340"/>
                <a:gd name="connsiteY78" fmla="*/ 5718810 h 6236970"/>
                <a:gd name="connsiteX79" fmla="*/ 1440180 w 2339340"/>
                <a:gd name="connsiteY79" fmla="*/ 5638800 h 6236970"/>
                <a:gd name="connsiteX80" fmla="*/ 1546860 w 2339340"/>
                <a:gd name="connsiteY80" fmla="*/ 5078730 h 6236970"/>
                <a:gd name="connsiteX81" fmla="*/ 1600200 w 2339340"/>
                <a:gd name="connsiteY81" fmla="*/ 4507230 h 6236970"/>
                <a:gd name="connsiteX82" fmla="*/ 1684020 w 2339340"/>
                <a:gd name="connsiteY82" fmla="*/ 4027170 h 6236970"/>
                <a:gd name="connsiteX83" fmla="*/ 1703070 w 2339340"/>
                <a:gd name="connsiteY83" fmla="*/ 3688080 h 6236970"/>
                <a:gd name="connsiteX84" fmla="*/ 1645920 w 2339340"/>
                <a:gd name="connsiteY84" fmla="*/ 2884170 h 6236970"/>
                <a:gd name="connsiteX85" fmla="*/ 1630680 w 2339340"/>
                <a:gd name="connsiteY85" fmla="*/ 2868930 h 6236970"/>
                <a:gd name="connsiteX86" fmla="*/ 1607820 w 2339340"/>
                <a:gd name="connsiteY86" fmla="*/ 2750820 h 6236970"/>
                <a:gd name="connsiteX87" fmla="*/ 1584960 w 2339340"/>
                <a:gd name="connsiteY87" fmla="*/ 2423160 h 6236970"/>
                <a:gd name="connsiteX88" fmla="*/ 1584960 w 2339340"/>
                <a:gd name="connsiteY88" fmla="*/ 2072640 h 6236970"/>
                <a:gd name="connsiteX89" fmla="*/ 1619250 w 2339340"/>
                <a:gd name="connsiteY89" fmla="*/ 1771650 h 6236970"/>
                <a:gd name="connsiteX90" fmla="*/ 1691640 w 2339340"/>
                <a:gd name="connsiteY90" fmla="*/ 1501140 h 6236970"/>
                <a:gd name="connsiteX91" fmla="*/ 1954530 w 2339340"/>
                <a:gd name="connsiteY91" fmla="*/ 1924050 h 6236970"/>
                <a:gd name="connsiteX92" fmla="*/ 2045970 w 2339340"/>
                <a:gd name="connsiteY92" fmla="*/ 2045970 h 6236970"/>
                <a:gd name="connsiteX93" fmla="*/ 1840230 w 2339340"/>
                <a:gd name="connsiteY93" fmla="*/ 2358390 h 6236970"/>
                <a:gd name="connsiteX94" fmla="*/ 1729740 w 2339340"/>
                <a:gd name="connsiteY94" fmla="*/ 2545080 h 6236970"/>
                <a:gd name="connsiteX95" fmla="*/ 1672590 w 2339340"/>
                <a:gd name="connsiteY95" fmla="*/ 2674620 h 6236970"/>
                <a:gd name="connsiteX96" fmla="*/ 1604010 w 2339340"/>
                <a:gd name="connsiteY96" fmla="*/ 2754630 h 6236970"/>
                <a:gd name="connsiteX97" fmla="*/ 1634490 w 2339340"/>
                <a:gd name="connsiteY97" fmla="*/ 3040380 h 6236970"/>
                <a:gd name="connsiteX98" fmla="*/ 1729740 w 2339340"/>
                <a:gd name="connsiteY98" fmla="*/ 2891790 h 6236970"/>
                <a:gd name="connsiteX99" fmla="*/ 1927860 w 2339340"/>
                <a:gd name="connsiteY99" fmla="*/ 2689860 h 6236970"/>
                <a:gd name="connsiteX100" fmla="*/ 2065020 w 2339340"/>
                <a:gd name="connsiteY100" fmla="*/ 2548890 h 6236970"/>
                <a:gd name="connsiteX101" fmla="*/ 2202180 w 2339340"/>
                <a:gd name="connsiteY101" fmla="*/ 2339340 h 6236970"/>
                <a:gd name="connsiteX102" fmla="*/ 2339340 w 2339340"/>
                <a:gd name="connsiteY102" fmla="*/ 2049780 h 6236970"/>
                <a:gd name="connsiteX103" fmla="*/ 2293620 w 2339340"/>
                <a:gd name="connsiteY103" fmla="*/ 1958340 h 6236970"/>
                <a:gd name="connsiteX104" fmla="*/ 2232660 w 2339340"/>
                <a:gd name="connsiteY104" fmla="*/ 1752600 h 6236970"/>
                <a:gd name="connsiteX105" fmla="*/ 2175510 w 2339340"/>
                <a:gd name="connsiteY105" fmla="*/ 1565910 h 6236970"/>
                <a:gd name="connsiteX106" fmla="*/ 2065020 w 2339340"/>
                <a:gd name="connsiteY106" fmla="*/ 1352550 h 6236970"/>
                <a:gd name="connsiteX107" fmla="*/ 1958340 w 2339340"/>
                <a:gd name="connsiteY107" fmla="*/ 1169670 h 6236970"/>
                <a:gd name="connsiteX108" fmla="*/ 1878330 w 2339340"/>
                <a:gd name="connsiteY108" fmla="*/ 1043940 h 6236970"/>
                <a:gd name="connsiteX109" fmla="*/ 1752600 w 2339340"/>
                <a:gd name="connsiteY109" fmla="*/ 975360 h 6236970"/>
                <a:gd name="connsiteX110" fmla="*/ 1645920 w 2339340"/>
                <a:gd name="connsiteY110" fmla="*/ 956310 h 6236970"/>
                <a:gd name="connsiteX111" fmla="*/ 1546860 w 2339340"/>
                <a:gd name="connsiteY111" fmla="*/ 922020 h 6236970"/>
                <a:gd name="connsiteX112" fmla="*/ 1276350 w 2339340"/>
                <a:gd name="connsiteY112" fmla="*/ 861060 h 6236970"/>
                <a:gd name="connsiteX113" fmla="*/ 1257300 w 2339340"/>
                <a:gd name="connsiteY113" fmla="*/ 739140 h 6236970"/>
                <a:gd name="connsiteX114" fmla="*/ 1325880 w 2339340"/>
                <a:gd name="connsiteY114" fmla="*/ 594360 h 6236970"/>
                <a:gd name="connsiteX115" fmla="*/ 1363980 w 2339340"/>
                <a:gd name="connsiteY115" fmla="*/ 537210 h 6236970"/>
                <a:gd name="connsiteX116" fmla="*/ 1352550 w 2339340"/>
                <a:gd name="connsiteY116" fmla="*/ 438150 h 6236970"/>
                <a:gd name="connsiteX117" fmla="*/ 1348740 w 2339340"/>
                <a:gd name="connsiteY117" fmla="*/ 308610 h 6236970"/>
                <a:gd name="connsiteX118" fmla="*/ 1306830 w 2339340"/>
                <a:gd name="connsiteY118" fmla="*/ 114300 h 6236970"/>
                <a:gd name="connsiteX119" fmla="*/ 1188720 w 2339340"/>
                <a:gd name="connsiteY119" fmla="*/ 38100 h 6236970"/>
                <a:gd name="connsiteX120" fmla="*/ 1143000 w 2339340"/>
                <a:gd name="connsiteY120" fmla="*/ 11430 h 6236970"/>
                <a:gd name="connsiteX121" fmla="*/ 1093470 w 2339340"/>
                <a:gd name="connsiteY121" fmla="*/ 22860 h 6236970"/>
                <a:gd name="connsiteX0" fmla="*/ 1093470 w 2339340"/>
                <a:gd name="connsiteY0" fmla="*/ 22860 h 6236970"/>
                <a:gd name="connsiteX1" fmla="*/ 971550 w 2339340"/>
                <a:gd name="connsiteY1" fmla="*/ 68580 h 6236970"/>
                <a:gd name="connsiteX2" fmla="*/ 967740 w 2339340"/>
                <a:gd name="connsiteY2" fmla="*/ 0 h 6236970"/>
                <a:gd name="connsiteX3" fmla="*/ 872490 w 2339340"/>
                <a:gd name="connsiteY3" fmla="*/ 121920 h 6236970"/>
                <a:gd name="connsiteX4" fmla="*/ 849630 w 2339340"/>
                <a:gd name="connsiteY4" fmla="*/ 95250 h 6236970"/>
                <a:gd name="connsiteX5" fmla="*/ 800100 w 2339340"/>
                <a:gd name="connsiteY5" fmla="*/ 320040 h 6236970"/>
                <a:gd name="connsiteX6" fmla="*/ 811530 w 2339340"/>
                <a:gd name="connsiteY6" fmla="*/ 461010 h 6236970"/>
                <a:gd name="connsiteX7" fmla="*/ 754380 w 2339340"/>
                <a:gd name="connsiteY7" fmla="*/ 464820 h 6236970"/>
                <a:gd name="connsiteX8" fmla="*/ 781050 w 2339340"/>
                <a:gd name="connsiteY8" fmla="*/ 548640 h 6236970"/>
                <a:gd name="connsiteX9" fmla="*/ 822960 w 2339340"/>
                <a:gd name="connsiteY9" fmla="*/ 624840 h 6236970"/>
                <a:gd name="connsiteX10" fmla="*/ 887730 w 2339340"/>
                <a:gd name="connsiteY10" fmla="*/ 689610 h 6236970"/>
                <a:gd name="connsiteX11" fmla="*/ 925830 w 2339340"/>
                <a:gd name="connsiteY11" fmla="*/ 769620 h 6236970"/>
                <a:gd name="connsiteX12" fmla="*/ 925830 w 2339340"/>
                <a:gd name="connsiteY12" fmla="*/ 861060 h 6236970"/>
                <a:gd name="connsiteX13" fmla="*/ 803910 w 2339340"/>
                <a:gd name="connsiteY13" fmla="*/ 922020 h 6236970"/>
                <a:gd name="connsiteX14" fmla="*/ 701040 w 2339340"/>
                <a:gd name="connsiteY14" fmla="*/ 948690 h 6236970"/>
                <a:gd name="connsiteX15" fmla="*/ 556260 w 2339340"/>
                <a:gd name="connsiteY15" fmla="*/ 952500 h 6236970"/>
                <a:gd name="connsiteX16" fmla="*/ 403860 w 2339340"/>
                <a:gd name="connsiteY16" fmla="*/ 1002030 h 6236970"/>
                <a:gd name="connsiteX17" fmla="*/ 320040 w 2339340"/>
                <a:gd name="connsiteY17" fmla="*/ 1085850 h 6236970"/>
                <a:gd name="connsiteX18" fmla="*/ 247650 w 2339340"/>
                <a:gd name="connsiteY18" fmla="*/ 1276350 h 6236970"/>
                <a:gd name="connsiteX19" fmla="*/ 163830 w 2339340"/>
                <a:gd name="connsiteY19" fmla="*/ 1569720 h 6236970"/>
                <a:gd name="connsiteX20" fmla="*/ 83820 w 2339340"/>
                <a:gd name="connsiteY20" fmla="*/ 1783080 h 6236970"/>
                <a:gd name="connsiteX21" fmla="*/ 72390 w 2339340"/>
                <a:gd name="connsiteY21" fmla="*/ 1962150 h 6236970"/>
                <a:gd name="connsiteX22" fmla="*/ 0 w 2339340"/>
                <a:gd name="connsiteY22" fmla="*/ 2145030 h 6236970"/>
                <a:gd name="connsiteX23" fmla="*/ 11430 w 2339340"/>
                <a:gd name="connsiteY23" fmla="*/ 2251710 h 6236970"/>
                <a:gd name="connsiteX24" fmla="*/ 106680 w 2339340"/>
                <a:gd name="connsiteY24" fmla="*/ 2426970 h 6236970"/>
                <a:gd name="connsiteX25" fmla="*/ 243840 w 2339340"/>
                <a:gd name="connsiteY25" fmla="*/ 2594610 h 6236970"/>
                <a:gd name="connsiteX26" fmla="*/ 422910 w 2339340"/>
                <a:gd name="connsiteY26" fmla="*/ 2769870 h 6236970"/>
                <a:gd name="connsiteX27" fmla="*/ 609600 w 2339340"/>
                <a:gd name="connsiteY27" fmla="*/ 2929890 h 6236970"/>
                <a:gd name="connsiteX28" fmla="*/ 703183 w 2339340"/>
                <a:gd name="connsiteY28" fmla="*/ 3062525 h 6236970"/>
                <a:gd name="connsiteX29" fmla="*/ 711517 w 2339340"/>
                <a:gd name="connsiteY29" fmla="*/ 2784396 h 6236970"/>
                <a:gd name="connsiteX30" fmla="*/ 647700 w 2339340"/>
                <a:gd name="connsiteY30" fmla="*/ 2731770 h 6236970"/>
                <a:gd name="connsiteX31" fmla="*/ 541020 w 2339340"/>
                <a:gd name="connsiteY31" fmla="*/ 2537460 h 6236970"/>
                <a:gd name="connsiteX32" fmla="*/ 487680 w 2339340"/>
                <a:gd name="connsiteY32" fmla="*/ 2426970 h 6236970"/>
                <a:gd name="connsiteX33" fmla="*/ 293370 w 2339340"/>
                <a:gd name="connsiteY33" fmla="*/ 2205990 h 6236970"/>
                <a:gd name="connsiteX34" fmla="*/ 426720 w 2339340"/>
                <a:gd name="connsiteY34" fmla="*/ 1988820 h 6236970"/>
                <a:gd name="connsiteX35" fmla="*/ 483870 w 2339340"/>
                <a:gd name="connsiteY35" fmla="*/ 1878330 h 6236970"/>
                <a:gd name="connsiteX36" fmla="*/ 544830 w 2339340"/>
                <a:gd name="connsiteY36" fmla="*/ 1642110 h 6236970"/>
                <a:gd name="connsiteX37" fmla="*/ 636270 w 2339340"/>
                <a:gd name="connsiteY37" fmla="*/ 1897380 h 6236970"/>
                <a:gd name="connsiteX38" fmla="*/ 678180 w 2339340"/>
                <a:gd name="connsiteY38" fmla="*/ 2202180 h 6236970"/>
                <a:gd name="connsiteX39" fmla="*/ 689610 w 2339340"/>
                <a:gd name="connsiteY39" fmla="*/ 2487930 h 6236970"/>
                <a:gd name="connsiteX40" fmla="*/ 712470 w 2339340"/>
                <a:gd name="connsiteY40" fmla="*/ 2762250 h 6236970"/>
                <a:gd name="connsiteX41" fmla="*/ 701040 w 2339340"/>
                <a:gd name="connsiteY41" fmla="*/ 3177540 h 6236970"/>
                <a:gd name="connsiteX42" fmla="*/ 643890 w 2339340"/>
                <a:gd name="connsiteY42" fmla="*/ 3783330 h 6236970"/>
                <a:gd name="connsiteX43" fmla="*/ 613410 w 2339340"/>
                <a:gd name="connsiteY43" fmla="*/ 4255770 h 6236970"/>
                <a:gd name="connsiteX44" fmla="*/ 689610 w 2339340"/>
                <a:gd name="connsiteY44" fmla="*/ 4617720 h 6236970"/>
                <a:gd name="connsiteX45" fmla="*/ 803910 w 2339340"/>
                <a:gd name="connsiteY45" fmla="*/ 5215890 h 6236970"/>
                <a:gd name="connsiteX46" fmla="*/ 883920 w 2339340"/>
                <a:gd name="connsiteY46" fmla="*/ 5657850 h 6236970"/>
                <a:gd name="connsiteX47" fmla="*/ 872490 w 2339340"/>
                <a:gd name="connsiteY47" fmla="*/ 5684520 h 6236970"/>
                <a:gd name="connsiteX48" fmla="*/ 693420 w 2339340"/>
                <a:gd name="connsiteY48" fmla="*/ 5894070 h 6236970"/>
                <a:gd name="connsiteX49" fmla="*/ 541020 w 2339340"/>
                <a:gd name="connsiteY49" fmla="*/ 6092190 h 6236970"/>
                <a:gd name="connsiteX50" fmla="*/ 510540 w 2339340"/>
                <a:gd name="connsiteY50" fmla="*/ 6156960 h 6236970"/>
                <a:gd name="connsiteX51" fmla="*/ 701040 w 2339340"/>
                <a:gd name="connsiteY51" fmla="*/ 6092190 h 6236970"/>
                <a:gd name="connsiteX52" fmla="*/ 830580 w 2339340"/>
                <a:gd name="connsiteY52" fmla="*/ 6065520 h 6236970"/>
                <a:gd name="connsiteX53" fmla="*/ 952500 w 2339340"/>
                <a:gd name="connsiteY53" fmla="*/ 5974080 h 6236970"/>
                <a:gd name="connsiteX54" fmla="*/ 963930 w 2339340"/>
                <a:gd name="connsiteY54" fmla="*/ 5871210 h 6236970"/>
                <a:gd name="connsiteX55" fmla="*/ 1108710 w 2339340"/>
                <a:gd name="connsiteY55" fmla="*/ 5817870 h 6236970"/>
                <a:gd name="connsiteX56" fmla="*/ 1108710 w 2339340"/>
                <a:gd name="connsiteY56" fmla="*/ 5791200 h 6236970"/>
                <a:gd name="connsiteX57" fmla="*/ 1032510 w 2339340"/>
                <a:gd name="connsiteY57" fmla="*/ 5634990 h 6236970"/>
                <a:gd name="connsiteX58" fmla="*/ 1043940 w 2339340"/>
                <a:gd name="connsiteY58" fmla="*/ 5280660 h 6236970"/>
                <a:gd name="connsiteX59" fmla="*/ 1074420 w 2339340"/>
                <a:gd name="connsiteY59" fmla="*/ 4888230 h 6236970"/>
                <a:gd name="connsiteX60" fmla="*/ 1002030 w 2339340"/>
                <a:gd name="connsiteY60" fmla="*/ 4423410 h 6236970"/>
                <a:gd name="connsiteX61" fmla="*/ 1066800 w 2339340"/>
                <a:gd name="connsiteY61" fmla="*/ 4130040 h 6236970"/>
                <a:gd name="connsiteX62" fmla="*/ 1116330 w 2339340"/>
                <a:gd name="connsiteY62" fmla="*/ 3775710 h 6236970"/>
                <a:gd name="connsiteX63" fmla="*/ 1165860 w 2339340"/>
                <a:gd name="connsiteY63" fmla="*/ 3375660 h 6236970"/>
                <a:gd name="connsiteX64" fmla="*/ 1238250 w 2339340"/>
                <a:gd name="connsiteY64" fmla="*/ 3882390 h 6236970"/>
                <a:gd name="connsiteX65" fmla="*/ 1280160 w 2339340"/>
                <a:gd name="connsiteY65" fmla="*/ 4366260 h 6236970"/>
                <a:gd name="connsiteX66" fmla="*/ 1310640 w 2339340"/>
                <a:gd name="connsiteY66" fmla="*/ 4533900 h 6236970"/>
                <a:gd name="connsiteX67" fmla="*/ 1272540 w 2339340"/>
                <a:gd name="connsiteY67" fmla="*/ 4838700 h 6236970"/>
                <a:gd name="connsiteX68" fmla="*/ 1242060 w 2339340"/>
                <a:gd name="connsiteY68" fmla="*/ 5059680 h 6236970"/>
                <a:gd name="connsiteX69" fmla="*/ 1276350 w 2339340"/>
                <a:gd name="connsiteY69" fmla="*/ 5288280 h 6236970"/>
                <a:gd name="connsiteX70" fmla="*/ 1333500 w 2339340"/>
                <a:gd name="connsiteY70" fmla="*/ 5494020 h 6236970"/>
                <a:gd name="connsiteX71" fmla="*/ 1314450 w 2339340"/>
                <a:gd name="connsiteY71" fmla="*/ 5615940 h 6236970"/>
                <a:gd name="connsiteX72" fmla="*/ 1264920 w 2339340"/>
                <a:gd name="connsiteY72" fmla="*/ 5795010 h 6236970"/>
                <a:gd name="connsiteX73" fmla="*/ 1264920 w 2339340"/>
                <a:gd name="connsiteY73" fmla="*/ 5901690 h 6236970"/>
                <a:gd name="connsiteX74" fmla="*/ 1424940 w 2339340"/>
                <a:gd name="connsiteY74" fmla="*/ 6236970 h 6236970"/>
                <a:gd name="connsiteX75" fmla="*/ 1565910 w 2339340"/>
                <a:gd name="connsiteY75" fmla="*/ 6065520 h 6236970"/>
                <a:gd name="connsiteX76" fmla="*/ 1604010 w 2339340"/>
                <a:gd name="connsiteY76" fmla="*/ 6012180 h 6236970"/>
                <a:gd name="connsiteX77" fmla="*/ 1524000 w 2339340"/>
                <a:gd name="connsiteY77" fmla="*/ 5844540 h 6236970"/>
                <a:gd name="connsiteX78" fmla="*/ 1466850 w 2339340"/>
                <a:gd name="connsiteY78" fmla="*/ 5718810 h 6236970"/>
                <a:gd name="connsiteX79" fmla="*/ 1440180 w 2339340"/>
                <a:gd name="connsiteY79" fmla="*/ 5638800 h 6236970"/>
                <a:gd name="connsiteX80" fmla="*/ 1546860 w 2339340"/>
                <a:gd name="connsiteY80" fmla="*/ 5078730 h 6236970"/>
                <a:gd name="connsiteX81" fmla="*/ 1600200 w 2339340"/>
                <a:gd name="connsiteY81" fmla="*/ 4507230 h 6236970"/>
                <a:gd name="connsiteX82" fmla="*/ 1684020 w 2339340"/>
                <a:gd name="connsiteY82" fmla="*/ 4027170 h 6236970"/>
                <a:gd name="connsiteX83" fmla="*/ 1703070 w 2339340"/>
                <a:gd name="connsiteY83" fmla="*/ 3688080 h 6236970"/>
                <a:gd name="connsiteX84" fmla="*/ 1645920 w 2339340"/>
                <a:gd name="connsiteY84" fmla="*/ 2884170 h 6236970"/>
                <a:gd name="connsiteX85" fmla="*/ 1630680 w 2339340"/>
                <a:gd name="connsiteY85" fmla="*/ 2868930 h 6236970"/>
                <a:gd name="connsiteX86" fmla="*/ 1607820 w 2339340"/>
                <a:gd name="connsiteY86" fmla="*/ 2750820 h 6236970"/>
                <a:gd name="connsiteX87" fmla="*/ 1584960 w 2339340"/>
                <a:gd name="connsiteY87" fmla="*/ 2423160 h 6236970"/>
                <a:gd name="connsiteX88" fmla="*/ 1584960 w 2339340"/>
                <a:gd name="connsiteY88" fmla="*/ 2072640 h 6236970"/>
                <a:gd name="connsiteX89" fmla="*/ 1619250 w 2339340"/>
                <a:gd name="connsiteY89" fmla="*/ 1771650 h 6236970"/>
                <a:gd name="connsiteX90" fmla="*/ 1691640 w 2339340"/>
                <a:gd name="connsiteY90" fmla="*/ 1501140 h 6236970"/>
                <a:gd name="connsiteX91" fmla="*/ 1954530 w 2339340"/>
                <a:gd name="connsiteY91" fmla="*/ 1924050 h 6236970"/>
                <a:gd name="connsiteX92" fmla="*/ 2045970 w 2339340"/>
                <a:gd name="connsiteY92" fmla="*/ 2045970 h 6236970"/>
                <a:gd name="connsiteX93" fmla="*/ 1840230 w 2339340"/>
                <a:gd name="connsiteY93" fmla="*/ 2358390 h 6236970"/>
                <a:gd name="connsiteX94" fmla="*/ 1729740 w 2339340"/>
                <a:gd name="connsiteY94" fmla="*/ 2545080 h 6236970"/>
                <a:gd name="connsiteX95" fmla="*/ 1672590 w 2339340"/>
                <a:gd name="connsiteY95" fmla="*/ 2674620 h 6236970"/>
                <a:gd name="connsiteX96" fmla="*/ 1604010 w 2339340"/>
                <a:gd name="connsiteY96" fmla="*/ 2754630 h 6236970"/>
                <a:gd name="connsiteX97" fmla="*/ 1634490 w 2339340"/>
                <a:gd name="connsiteY97" fmla="*/ 3040380 h 6236970"/>
                <a:gd name="connsiteX98" fmla="*/ 1729740 w 2339340"/>
                <a:gd name="connsiteY98" fmla="*/ 2891790 h 6236970"/>
                <a:gd name="connsiteX99" fmla="*/ 1927860 w 2339340"/>
                <a:gd name="connsiteY99" fmla="*/ 2689860 h 6236970"/>
                <a:gd name="connsiteX100" fmla="*/ 2065020 w 2339340"/>
                <a:gd name="connsiteY100" fmla="*/ 2548890 h 6236970"/>
                <a:gd name="connsiteX101" fmla="*/ 2202180 w 2339340"/>
                <a:gd name="connsiteY101" fmla="*/ 2339340 h 6236970"/>
                <a:gd name="connsiteX102" fmla="*/ 2339340 w 2339340"/>
                <a:gd name="connsiteY102" fmla="*/ 2049780 h 6236970"/>
                <a:gd name="connsiteX103" fmla="*/ 2293620 w 2339340"/>
                <a:gd name="connsiteY103" fmla="*/ 1958340 h 6236970"/>
                <a:gd name="connsiteX104" fmla="*/ 2232660 w 2339340"/>
                <a:gd name="connsiteY104" fmla="*/ 1752600 h 6236970"/>
                <a:gd name="connsiteX105" fmla="*/ 2175510 w 2339340"/>
                <a:gd name="connsiteY105" fmla="*/ 1565910 h 6236970"/>
                <a:gd name="connsiteX106" fmla="*/ 2065020 w 2339340"/>
                <a:gd name="connsiteY106" fmla="*/ 1352550 h 6236970"/>
                <a:gd name="connsiteX107" fmla="*/ 1958340 w 2339340"/>
                <a:gd name="connsiteY107" fmla="*/ 1169670 h 6236970"/>
                <a:gd name="connsiteX108" fmla="*/ 1878330 w 2339340"/>
                <a:gd name="connsiteY108" fmla="*/ 1043940 h 6236970"/>
                <a:gd name="connsiteX109" fmla="*/ 1752600 w 2339340"/>
                <a:gd name="connsiteY109" fmla="*/ 975360 h 6236970"/>
                <a:gd name="connsiteX110" fmla="*/ 1645920 w 2339340"/>
                <a:gd name="connsiteY110" fmla="*/ 956310 h 6236970"/>
                <a:gd name="connsiteX111" fmla="*/ 1546860 w 2339340"/>
                <a:gd name="connsiteY111" fmla="*/ 922020 h 6236970"/>
                <a:gd name="connsiteX112" fmla="*/ 1276350 w 2339340"/>
                <a:gd name="connsiteY112" fmla="*/ 861060 h 6236970"/>
                <a:gd name="connsiteX113" fmla="*/ 1257300 w 2339340"/>
                <a:gd name="connsiteY113" fmla="*/ 739140 h 6236970"/>
                <a:gd name="connsiteX114" fmla="*/ 1325880 w 2339340"/>
                <a:gd name="connsiteY114" fmla="*/ 594360 h 6236970"/>
                <a:gd name="connsiteX115" fmla="*/ 1363980 w 2339340"/>
                <a:gd name="connsiteY115" fmla="*/ 537210 h 6236970"/>
                <a:gd name="connsiteX116" fmla="*/ 1352550 w 2339340"/>
                <a:gd name="connsiteY116" fmla="*/ 438150 h 6236970"/>
                <a:gd name="connsiteX117" fmla="*/ 1348740 w 2339340"/>
                <a:gd name="connsiteY117" fmla="*/ 308610 h 6236970"/>
                <a:gd name="connsiteX118" fmla="*/ 1306830 w 2339340"/>
                <a:gd name="connsiteY118" fmla="*/ 114300 h 6236970"/>
                <a:gd name="connsiteX119" fmla="*/ 1188720 w 2339340"/>
                <a:gd name="connsiteY119" fmla="*/ 38100 h 6236970"/>
                <a:gd name="connsiteX120" fmla="*/ 1143000 w 2339340"/>
                <a:gd name="connsiteY120" fmla="*/ 11430 h 6236970"/>
                <a:gd name="connsiteX121" fmla="*/ 1093470 w 2339340"/>
                <a:gd name="connsiteY121" fmla="*/ 22860 h 6236970"/>
                <a:gd name="connsiteX0" fmla="*/ 1093470 w 2339340"/>
                <a:gd name="connsiteY0" fmla="*/ 22860 h 6236970"/>
                <a:gd name="connsiteX1" fmla="*/ 971550 w 2339340"/>
                <a:gd name="connsiteY1" fmla="*/ 68580 h 6236970"/>
                <a:gd name="connsiteX2" fmla="*/ 967740 w 2339340"/>
                <a:gd name="connsiteY2" fmla="*/ 0 h 6236970"/>
                <a:gd name="connsiteX3" fmla="*/ 872490 w 2339340"/>
                <a:gd name="connsiteY3" fmla="*/ 121920 h 6236970"/>
                <a:gd name="connsiteX4" fmla="*/ 849630 w 2339340"/>
                <a:gd name="connsiteY4" fmla="*/ 95250 h 6236970"/>
                <a:gd name="connsiteX5" fmla="*/ 800100 w 2339340"/>
                <a:gd name="connsiteY5" fmla="*/ 320040 h 6236970"/>
                <a:gd name="connsiteX6" fmla="*/ 811530 w 2339340"/>
                <a:gd name="connsiteY6" fmla="*/ 461010 h 6236970"/>
                <a:gd name="connsiteX7" fmla="*/ 754380 w 2339340"/>
                <a:gd name="connsiteY7" fmla="*/ 464820 h 6236970"/>
                <a:gd name="connsiteX8" fmla="*/ 781050 w 2339340"/>
                <a:gd name="connsiteY8" fmla="*/ 548640 h 6236970"/>
                <a:gd name="connsiteX9" fmla="*/ 822960 w 2339340"/>
                <a:gd name="connsiteY9" fmla="*/ 624840 h 6236970"/>
                <a:gd name="connsiteX10" fmla="*/ 887730 w 2339340"/>
                <a:gd name="connsiteY10" fmla="*/ 689610 h 6236970"/>
                <a:gd name="connsiteX11" fmla="*/ 925830 w 2339340"/>
                <a:gd name="connsiteY11" fmla="*/ 769620 h 6236970"/>
                <a:gd name="connsiteX12" fmla="*/ 925830 w 2339340"/>
                <a:gd name="connsiteY12" fmla="*/ 861060 h 6236970"/>
                <a:gd name="connsiteX13" fmla="*/ 803910 w 2339340"/>
                <a:gd name="connsiteY13" fmla="*/ 922020 h 6236970"/>
                <a:gd name="connsiteX14" fmla="*/ 701040 w 2339340"/>
                <a:gd name="connsiteY14" fmla="*/ 948690 h 6236970"/>
                <a:gd name="connsiteX15" fmla="*/ 556260 w 2339340"/>
                <a:gd name="connsiteY15" fmla="*/ 952500 h 6236970"/>
                <a:gd name="connsiteX16" fmla="*/ 403860 w 2339340"/>
                <a:gd name="connsiteY16" fmla="*/ 1002030 h 6236970"/>
                <a:gd name="connsiteX17" fmla="*/ 320040 w 2339340"/>
                <a:gd name="connsiteY17" fmla="*/ 1085850 h 6236970"/>
                <a:gd name="connsiteX18" fmla="*/ 247650 w 2339340"/>
                <a:gd name="connsiteY18" fmla="*/ 1276350 h 6236970"/>
                <a:gd name="connsiteX19" fmla="*/ 163830 w 2339340"/>
                <a:gd name="connsiteY19" fmla="*/ 1569720 h 6236970"/>
                <a:gd name="connsiteX20" fmla="*/ 83820 w 2339340"/>
                <a:gd name="connsiteY20" fmla="*/ 1783080 h 6236970"/>
                <a:gd name="connsiteX21" fmla="*/ 72390 w 2339340"/>
                <a:gd name="connsiteY21" fmla="*/ 1962150 h 6236970"/>
                <a:gd name="connsiteX22" fmla="*/ 0 w 2339340"/>
                <a:gd name="connsiteY22" fmla="*/ 2145030 h 6236970"/>
                <a:gd name="connsiteX23" fmla="*/ 11430 w 2339340"/>
                <a:gd name="connsiteY23" fmla="*/ 2251710 h 6236970"/>
                <a:gd name="connsiteX24" fmla="*/ 106680 w 2339340"/>
                <a:gd name="connsiteY24" fmla="*/ 2426970 h 6236970"/>
                <a:gd name="connsiteX25" fmla="*/ 243840 w 2339340"/>
                <a:gd name="connsiteY25" fmla="*/ 2594610 h 6236970"/>
                <a:gd name="connsiteX26" fmla="*/ 422910 w 2339340"/>
                <a:gd name="connsiteY26" fmla="*/ 2769870 h 6236970"/>
                <a:gd name="connsiteX27" fmla="*/ 609600 w 2339340"/>
                <a:gd name="connsiteY27" fmla="*/ 2929890 h 6236970"/>
                <a:gd name="connsiteX28" fmla="*/ 703183 w 2339340"/>
                <a:gd name="connsiteY28" fmla="*/ 3062525 h 6236970"/>
                <a:gd name="connsiteX29" fmla="*/ 711517 w 2339340"/>
                <a:gd name="connsiteY29" fmla="*/ 2784396 h 6236970"/>
                <a:gd name="connsiteX30" fmla="*/ 647700 w 2339340"/>
                <a:gd name="connsiteY30" fmla="*/ 2731770 h 6236970"/>
                <a:gd name="connsiteX31" fmla="*/ 541020 w 2339340"/>
                <a:gd name="connsiteY31" fmla="*/ 2537460 h 6236970"/>
                <a:gd name="connsiteX32" fmla="*/ 487680 w 2339340"/>
                <a:gd name="connsiteY32" fmla="*/ 2426970 h 6236970"/>
                <a:gd name="connsiteX33" fmla="*/ 293370 w 2339340"/>
                <a:gd name="connsiteY33" fmla="*/ 2205990 h 6236970"/>
                <a:gd name="connsiteX34" fmla="*/ 426720 w 2339340"/>
                <a:gd name="connsiteY34" fmla="*/ 1988820 h 6236970"/>
                <a:gd name="connsiteX35" fmla="*/ 483870 w 2339340"/>
                <a:gd name="connsiteY35" fmla="*/ 1878330 h 6236970"/>
                <a:gd name="connsiteX36" fmla="*/ 544830 w 2339340"/>
                <a:gd name="connsiteY36" fmla="*/ 1642110 h 6236970"/>
                <a:gd name="connsiteX37" fmla="*/ 636270 w 2339340"/>
                <a:gd name="connsiteY37" fmla="*/ 1897380 h 6236970"/>
                <a:gd name="connsiteX38" fmla="*/ 678180 w 2339340"/>
                <a:gd name="connsiteY38" fmla="*/ 2202180 h 6236970"/>
                <a:gd name="connsiteX39" fmla="*/ 689610 w 2339340"/>
                <a:gd name="connsiteY39" fmla="*/ 2487930 h 6236970"/>
                <a:gd name="connsiteX40" fmla="*/ 712470 w 2339340"/>
                <a:gd name="connsiteY40" fmla="*/ 2762250 h 6236970"/>
                <a:gd name="connsiteX41" fmla="*/ 701040 w 2339340"/>
                <a:gd name="connsiteY41" fmla="*/ 3177540 h 6236970"/>
                <a:gd name="connsiteX42" fmla="*/ 643890 w 2339340"/>
                <a:gd name="connsiteY42" fmla="*/ 3783330 h 6236970"/>
                <a:gd name="connsiteX43" fmla="*/ 613410 w 2339340"/>
                <a:gd name="connsiteY43" fmla="*/ 4255770 h 6236970"/>
                <a:gd name="connsiteX44" fmla="*/ 689610 w 2339340"/>
                <a:gd name="connsiteY44" fmla="*/ 4617720 h 6236970"/>
                <a:gd name="connsiteX45" fmla="*/ 803910 w 2339340"/>
                <a:gd name="connsiteY45" fmla="*/ 5215890 h 6236970"/>
                <a:gd name="connsiteX46" fmla="*/ 883920 w 2339340"/>
                <a:gd name="connsiteY46" fmla="*/ 5657850 h 6236970"/>
                <a:gd name="connsiteX47" fmla="*/ 872490 w 2339340"/>
                <a:gd name="connsiteY47" fmla="*/ 5684520 h 6236970"/>
                <a:gd name="connsiteX48" fmla="*/ 693420 w 2339340"/>
                <a:gd name="connsiteY48" fmla="*/ 5894070 h 6236970"/>
                <a:gd name="connsiteX49" fmla="*/ 541020 w 2339340"/>
                <a:gd name="connsiteY49" fmla="*/ 6092190 h 6236970"/>
                <a:gd name="connsiteX50" fmla="*/ 510540 w 2339340"/>
                <a:gd name="connsiteY50" fmla="*/ 6156960 h 6236970"/>
                <a:gd name="connsiteX51" fmla="*/ 701040 w 2339340"/>
                <a:gd name="connsiteY51" fmla="*/ 6092190 h 6236970"/>
                <a:gd name="connsiteX52" fmla="*/ 830580 w 2339340"/>
                <a:gd name="connsiteY52" fmla="*/ 6065520 h 6236970"/>
                <a:gd name="connsiteX53" fmla="*/ 952500 w 2339340"/>
                <a:gd name="connsiteY53" fmla="*/ 5974080 h 6236970"/>
                <a:gd name="connsiteX54" fmla="*/ 963930 w 2339340"/>
                <a:gd name="connsiteY54" fmla="*/ 5871210 h 6236970"/>
                <a:gd name="connsiteX55" fmla="*/ 1108710 w 2339340"/>
                <a:gd name="connsiteY55" fmla="*/ 5817870 h 6236970"/>
                <a:gd name="connsiteX56" fmla="*/ 1108710 w 2339340"/>
                <a:gd name="connsiteY56" fmla="*/ 5791200 h 6236970"/>
                <a:gd name="connsiteX57" fmla="*/ 1032510 w 2339340"/>
                <a:gd name="connsiteY57" fmla="*/ 5634990 h 6236970"/>
                <a:gd name="connsiteX58" fmla="*/ 1043940 w 2339340"/>
                <a:gd name="connsiteY58" fmla="*/ 5280660 h 6236970"/>
                <a:gd name="connsiteX59" fmla="*/ 1074420 w 2339340"/>
                <a:gd name="connsiteY59" fmla="*/ 4888230 h 6236970"/>
                <a:gd name="connsiteX60" fmla="*/ 1002030 w 2339340"/>
                <a:gd name="connsiteY60" fmla="*/ 4423410 h 6236970"/>
                <a:gd name="connsiteX61" fmla="*/ 1066800 w 2339340"/>
                <a:gd name="connsiteY61" fmla="*/ 4130040 h 6236970"/>
                <a:gd name="connsiteX62" fmla="*/ 1116330 w 2339340"/>
                <a:gd name="connsiteY62" fmla="*/ 3775710 h 6236970"/>
                <a:gd name="connsiteX63" fmla="*/ 1165860 w 2339340"/>
                <a:gd name="connsiteY63" fmla="*/ 3375660 h 6236970"/>
                <a:gd name="connsiteX64" fmla="*/ 1238250 w 2339340"/>
                <a:gd name="connsiteY64" fmla="*/ 3882390 h 6236970"/>
                <a:gd name="connsiteX65" fmla="*/ 1280160 w 2339340"/>
                <a:gd name="connsiteY65" fmla="*/ 4366260 h 6236970"/>
                <a:gd name="connsiteX66" fmla="*/ 1310640 w 2339340"/>
                <a:gd name="connsiteY66" fmla="*/ 4533900 h 6236970"/>
                <a:gd name="connsiteX67" fmla="*/ 1272540 w 2339340"/>
                <a:gd name="connsiteY67" fmla="*/ 4838700 h 6236970"/>
                <a:gd name="connsiteX68" fmla="*/ 1242060 w 2339340"/>
                <a:gd name="connsiteY68" fmla="*/ 5059680 h 6236970"/>
                <a:gd name="connsiteX69" fmla="*/ 1276350 w 2339340"/>
                <a:gd name="connsiteY69" fmla="*/ 5288280 h 6236970"/>
                <a:gd name="connsiteX70" fmla="*/ 1333500 w 2339340"/>
                <a:gd name="connsiteY70" fmla="*/ 5494020 h 6236970"/>
                <a:gd name="connsiteX71" fmla="*/ 1314450 w 2339340"/>
                <a:gd name="connsiteY71" fmla="*/ 5615940 h 6236970"/>
                <a:gd name="connsiteX72" fmla="*/ 1264920 w 2339340"/>
                <a:gd name="connsiteY72" fmla="*/ 5795010 h 6236970"/>
                <a:gd name="connsiteX73" fmla="*/ 1264920 w 2339340"/>
                <a:gd name="connsiteY73" fmla="*/ 5901690 h 6236970"/>
                <a:gd name="connsiteX74" fmla="*/ 1424940 w 2339340"/>
                <a:gd name="connsiteY74" fmla="*/ 6236970 h 6236970"/>
                <a:gd name="connsiteX75" fmla="*/ 1565910 w 2339340"/>
                <a:gd name="connsiteY75" fmla="*/ 6065520 h 6236970"/>
                <a:gd name="connsiteX76" fmla="*/ 1604010 w 2339340"/>
                <a:gd name="connsiteY76" fmla="*/ 6012180 h 6236970"/>
                <a:gd name="connsiteX77" fmla="*/ 1524000 w 2339340"/>
                <a:gd name="connsiteY77" fmla="*/ 5844540 h 6236970"/>
                <a:gd name="connsiteX78" fmla="*/ 1466850 w 2339340"/>
                <a:gd name="connsiteY78" fmla="*/ 5718810 h 6236970"/>
                <a:gd name="connsiteX79" fmla="*/ 1440180 w 2339340"/>
                <a:gd name="connsiteY79" fmla="*/ 5638800 h 6236970"/>
                <a:gd name="connsiteX80" fmla="*/ 1546860 w 2339340"/>
                <a:gd name="connsiteY80" fmla="*/ 5078730 h 6236970"/>
                <a:gd name="connsiteX81" fmla="*/ 1600200 w 2339340"/>
                <a:gd name="connsiteY81" fmla="*/ 4507230 h 6236970"/>
                <a:gd name="connsiteX82" fmla="*/ 1684020 w 2339340"/>
                <a:gd name="connsiteY82" fmla="*/ 4027170 h 6236970"/>
                <a:gd name="connsiteX83" fmla="*/ 1703070 w 2339340"/>
                <a:gd name="connsiteY83" fmla="*/ 3688080 h 6236970"/>
                <a:gd name="connsiteX84" fmla="*/ 1645920 w 2339340"/>
                <a:gd name="connsiteY84" fmla="*/ 2884170 h 6236970"/>
                <a:gd name="connsiteX85" fmla="*/ 1630680 w 2339340"/>
                <a:gd name="connsiteY85" fmla="*/ 2868930 h 6236970"/>
                <a:gd name="connsiteX86" fmla="*/ 1607820 w 2339340"/>
                <a:gd name="connsiteY86" fmla="*/ 2750820 h 6236970"/>
                <a:gd name="connsiteX87" fmla="*/ 1584960 w 2339340"/>
                <a:gd name="connsiteY87" fmla="*/ 2423160 h 6236970"/>
                <a:gd name="connsiteX88" fmla="*/ 1584960 w 2339340"/>
                <a:gd name="connsiteY88" fmla="*/ 2072640 h 6236970"/>
                <a:gd name="connsiteX89" fmla="*/ 1619250 w 2339340"/>
                <a:gd name="connsiteY89" fmla="*/ 1771650 h 6236970"/>
                <a:gd name="connsiteX90" fmla="*/ 1691640 w 2339340"/>
                <a:gd name="connsiteY90" fmla="*/ 1501140 h 6236970"/>
                <a:gd name="connsiteX91" fmla="*/ 1954530 w 2339340"/>
                <a:gd name="connsiteY91" fmla="*/ 1924050 h 6236970"/>
                <a:gd name="connsiteX92" fmla="*/ 2045970 w 2339340"/>
                <a:gd name="connsiteY92" fmla="*/ 2045970 h 6236970"/>
                <a:gd name="connsiteX93" fmla="*/ 1840230 w 2339340"/>
                <a:gd name="connsiteY93" fmla="*/ 2358390 h 6236970"/>
                <a:gd name="connsiteX94" fmla="*/ 1729740 w 2339340"/>
                <a:gd name="connsiteY94" fmla="*/ 2545080 h 6236970"/>
                <a:gd name="connsiteX95" fmla="*/ 1672590 w 2339340"/>
                <a:gd name="connsiteY95" fmla="*/ 2674620 h 6236970"/>
                <a:gd name="connsiteX96" fmla="*/ 1604010 w 2339340"/>
                <a:gd name="connsiteY96" fmla="*/ 2754630 h 6236970"/>
                <a:gd name="connsiteX97" fmla="*/ 1658302 w 2339340"/>
                <a:gd name="connsiteY97" fmla="*/ 3010615 h 6236970"/>
                <a:gd name="connsiteX98" fmla="*/ 1729740 w 2339340"/>
                <a:gd name="connsiteY98" fmla="*/ 2891790 h 6236970"/>
                <a:gd name="connsiteX99" fmla="*/ 1927860 w 2339340"/>
                <a:gd name="connsiteY99" fmla="*/ 2689860 h 6236970"/>
                <a:gd name="connsiteX100" fmla="*/ 2065020 w 2339340"/>
                <a:gd name="connsiteY100" fmla="*/ 2548890 h 6236970"/>
                <a:gd name="connsiteX101" fmla="*/ 2202180 w 2339340"/>
                <a:gd name="connsiteY101" fmla="*/ 2339340 h 6236970"/>
                <a:gd name="connsiteX102" fmla="*/ 2339340 w 2339340"/>
                <a:gd name="connsiteY102" fmla="*/ 2049780 h 6236970"/>
                <a:gd name="connsiteX103" fmla="*/ 2293620 w 2339340"/>
                <a:gd name="connsiteY103" fmla="*/ 1958340 h 6236970"/>
                <a:gd name="connsiteX104" fmla="*/ 2232660 w 2339340"/>
                <a:gd name="connsiteY104" fmla="*/ 1752600 h 6236970"/>
                <a:gd name="connsiteX105" fmla="*/ 2175510 w 2339340"/>
                <a:gd name="connsiteY105" fmla="*/ 1565910 h 6236970"/>
                <a:gd name="connsiteX106" fmla="*/ 2065020 w 2339340"/>
                <a:gd name="connsiteY106" fmla="*/ 1352550 h 6236970"/>
                <a:gd name="connsiteX107" fmla="*/ 1958340 w 2339340"/>
                <a:gd name="connsiteY107" fmla="*/ 1169670 h 6236970"/>
                <a:gd name="connsiteX108" fmla="*/ 1878330 w 2339340"/>
                <a:gd name="connsiteY108" fmla="*/ 1043940 h 6236970"/>
                <a:gd name="connsiteX109" fmla="*/ 1752600 w 2339340"/>
                <a:gd name="connsiteY109" fmla="*/ 975360 h 6236970"/>
                <a:gd name="connsiteX110" fmla="*/ 1645920 w 2339340"/>
                <a:gd name="connsiteY110" fmla="*/ 956310 h 6236970"/>
                <a:gd name="connsiteX111" fmla="*/ 1546860 w 2339340"/>
                <a:gd name="connsiteY111" fmla="*/ 922020 h 6236970"/>
                <a:gd name="connsiteX112" fmla="*/ 1276350 w 2339340"/>
                <a:gd name="connsiteY112" fmla="*/ 861060 h 6236970"/>
                <a:gd name="connsiteX113" fmla="*/ 1257300 w 2339340"/>
                <a:gd name="connsiteY113" fmla="*/ 739140 h 6236970"/>
                <a:gd name="connsiteX114" fmla="*/ 1325880 w 2339340"/>
                <a:gd name="connsiteY114" fmla="*/ 594360 h 6236970"/>
                <a:gd name="connsiteX115" fmla="*/ 1363980 w 2339340"/>
                <a:gd name="connsiteY115" fmla="*/ 537210 h 6236970"/>
                <a:gd name="connsiteX116" fmla="*/ 1352550 w 2339340"/>
                <a:gd name="connsiteY116" fmla="*/ 438150 h 6236970"/>
                <a:gd name="connsiteX117" fmla="*/ 1348740 w 2339340"/>
                <a:gd name="connsiteY117" fmla="*/ 308610 h 6236970"/>
                <a:gd name="connsiteX118" fmla="*/ 1306830 w 2339340"/>
                <a:gd name="connsiteY118" fmla="*/ 114300 h 6236970"/>
                <a:gd name="connsiteX119" fmla="*/ 1188720 w 2339340"/>
                <a:gd name="connsiteY119" fmla="*/ 38100 h 6236970"/>
                <a:gd name="connsiteX120" fmla="*/ 1143000 w 2339340"/>
                <a:gd name="connsiteY120" fmla="*/ 11430 h 6236970"/>
                <a:gd name="connsiteX121" fmla="*/ 1093470 w 2339340"/>
                <a:gd name="connsiteY121" fmla="*/ 22860 h 6236970"/>
                <a:gd name="connsiteX0" fmla="*/ 1093470 w 2339340"/>
                <a:gd name="connsiteY0" fmla="*/ 22860 h 6236970"/>
                <a:gd name="connsiteX1" fmla="*/ 971550 w 2339340"/>
                <a:gd name="connsiteY1" fmla="*/ 68580 h 6236970"/>
                <a:gd name="connsiteX2" fmla="*/ 967740 w 2339340"/>
                <a:gd name="connsiteY2" fmla="*/ 0 h 6236970"/>
                <a:gd name="connsiteX3" fmla="*/ 872490 w 2339340"/>
                <a:gd name="connsiteY3" fmla="*/ 121920 h 6236970"/>
                <a:gd name="connsiteX4" fmla="*/ 849630 w 2339340"/>
                <a:gd name="connsiteY4" fmla="*/ 95250 h 6236970"/>
                <a:gd name="connsiteX5" fmla="*/ 800100 w 2339340"/>
                <a:gd name="connsiteY5" fmla="*/ 320040 h 6236970"/>
                <a:gd name="connsiteX6" fmla="*/ 811530 w 2339340"/>
                <a:gd name="connsiteY6" fmla="*/ 461010 h 6236970"/>
                <a:gd name="connsiteX7" fmla="*/ 754380 w 2339340"/>
                <a:gd name="connsiteY7" fmla="*/ 464820 h 6236970"/>
                <a:gd name="connsiteX8" fmla="*/ 781050 w 2339340"/>
                <a:gd name="connsiteY8" fmla="*/ 548640 h 6236970"/>
                <a:gd name="connsiteX9" fmla="*/ 822960 w 2339340"/>
                <a:gd name="connsiteY9" fmla="*/ 624840 h 6236970"/>
                <a:gd name="connsiteX10" fmla="*/ 887730 w 2339340"/>
                <a:gd name="connsiteY10" fmla="*/ 689610 h 6236970"/>
                <a:gd name="connsiteX11" fmla="*/ 925830 w 2339340"/>
                <a:gd name="connsiteY11" fmla="*/ 769620 h 6236970"/>
                <a:gd name="connsiteX12" fmla="*/ 925830 w 2339340"/>
                <a:gd name="connsiteY12" fmla="*/ 861060 h 6236970"/>
                <a:gd name="connsiteX13" fmla="*/ 803910 w 2339340"/>
                <a:gd name="connsiteY13" fmla="*/ 922020 h 6236970"/>
                <a:gd name="connsiteX14" fmla="*/ 701040 w 2339340"/>
                <a:gd name="connsiteY14" fmla="*/ 948690 h 6236970"/>
                <a:gd name="connsiteX15" fmla="*/ 556260 w 2339340"/>
                <a:gd name="connsiteY15" fmla="*/ 952500 h 6236970"/>
                <a:gd name="connsiteX16" fmla="*/ 403860 w 2339340"/>
                <a:gd name="connsiteY16" fmla="*/ 1002030 h 6236970"/>
                <a:gd name="connsiteX17" fmla="*/ 320040 w 2339340"/>
                <a:gd name="connsiteY17" fmla="*/ 1085850 h 6236970"/>
                <a:gd name="connsiteX18" fmla="*/ 247650 w 2339340"/>
                <a:gd name="connsiteY18" fmla="*/ 1276350 h 6236970"/>
                <a:gd name="connsiteX19" fmla="*/ 163830 w 2339340"/>
                <a:gd name="connsiteY19" fmla="*/ 1569720 h 6236970"/>
                <a:gd name="connsiteX20" fmla="*/ 83820 w 2339340"/>
                <a:gd name="connsiteY20" fmla="*/ 1783080 h 6236970"/>
                <a:gd name="connsiteX21" fmla="*/ 72390 w 2339340"/>
                <a:gd name="connsiteY21" fmla="*/ 1962150 h 6236970"/>
                <a:gd name="connsiteX22" fmla="*/ 0 w 2339340"/>
                <a:gd name="connsiteY22" fmla="*/ 2145030 h 6236970"/>
                <a:gd name="connsiteX23" fmla="*/ 11430 w 2339340"/>
                <a:gd name="connsiteY23" fmla="*/ 2251710 h 6236970"/>
                <a:gd name="connsiteX24" fmla="*/ 106680 w 2339340"/>
                <a:gd name="connsiteY24" fmla="*/ 2426970 h 6236970"/>
                <a:gd name="connsiteX25" fmla="*/ 243840 w 2339340"/>
                <a:gd name="connsiteY25" fmla="*/ 2594610 h 6236970"/>
                <a:gd name="connsiteX26" fmla="*/ 422910 w 2339340"/>
                <a:gd name="connsiteY26" fmla="*/ 2769870 h 6236970"/>
                <a:gd name="connsiteX27" fmla="*/ 609600 w 2339340"/>
                <a:gd name="connsiteY27" fmla="*/ 2929890 h 6236970"/>
                <a:gd name="connsiteX28" fmla="*/ 703183 w 2339340"/>
                <a:gd name="connsiteY28" fmla="*/ 3062525 h 6236970"/>
                <a:gd name="connsiteX29" fmla="*/ 711517 w 2339340"/>
                <a:gd name="connsiteY29" fmla="*/ 2784396 h 6236970"/>
                <a:gd name="connsiteX30" fmla="*/ 647700 w 2339340"/>
                <a:gd name="connsiteY30" fmla="*/ 2731770 h 6236970"/>
                <a:gd name="connsiteX31" fmla="*/ 541020 w 2339340"/>
                <a:gd name="connsiteY31" fmla="*/ 2537460 h 6236970"/>
                <a:gd name="connsiteX32" fmla="*/ 487680 w 2339340"/>
                <a:gd name="connsiteY32" fmla="*/ 2426970 h 6236970"/>
                <a:gd name="connsiteX33" fmla="*/ 293370 w 2339340"/>
                <a:gd name="connsiteY33" fmla="*/ 2205990 h 6236970"/>
                <a:gd name="connsiteX34" fmla="*/ 426720 w 2339340"/>
                <a:gd name="connsiteY34" fmla="*/ 1988820 h 6236970"/>
                <a:gd name="connsiteX35" fmla="*/ 483870 w 2339340"/>
                <a:gd name="connsiteY35" fmla="*/ 1878330 h 6236970"/>
                <a:gd name="connsiteX36" fmla="*/ 544830 w 2339340"/>
                <a:gd name="connsiteY36" fmla="*/ 1642110 h 6236970"/>
                <a:gd name="connsiteX37" fmla="*/ 636270 w 2339340"/>
                <a:gd name="connsiteY37" fmla="*/ 1897380 h 6236970"/>
                <a:gd name="connsiteX38" fmla="*/ 678180 w 2339340"/>
                <a:gd name="connsiteY38" fmla="*/ 2202180 h 6236970"/>
                <a:gd name="connsiteX39" fmla="*/ 689610 w 2339340"/>
                <a:gd name="connsiteY39" fmla="*/ 2487930 h 6236970"/>
                <a:gd name="connsiteX40" fmla="*/ 712470 w 2339340"/>
                <a:gd name="connsiteY40" fmla="*/ 2762250 h 6236970"/>
                <a:gd name="connsiteX41" fmla="*/ 701040 w 2339340"/>
                <a:gd name="connsiteY41" fmla="*/ 3177540 h 6236970"/>
                <a:gd name="connsiteX42" fmla="*/ 643890 w 2339340"/>
                <a:gd name="connsiteY42" fmla="*/ 3783330 h 6236970"/>
                <a:gd name="connsiteX43" fmla="*/ 613410 w 2339340"/>
                <a:gd name="connsiteY43" fmla="*/ 4255770 h 6236970"/>
                <a:gd name="connsiteX44" fmla="*/ 689610 w 2339340"/>
                <a:gd name="connsiteY44" fmla="*/ 4617720 h 6236970"/>
                <a:gd name="connsiteX45" fmla="*/ 803910 w 2339340"/>
                <a:gd name="connsiteY45" fmla="*/ 5215890 h 6236970"/>
                <a:gd name="connsiteX46" fmla="*/ 883920 w 2339340"/>
                <a:gd name="connsiteY46" fmla="*/ 5657850 h 6236970"/>
                <a:gd name="connsiteX47" fmla="*/ 872490 w 2339340"/>
                <a:gd name="connsiteY47" fmla="*/ 5684520 h 6236970"/>
                <a:gd name="connsiteX48" fmla="*/ 693420 w 2339340"/>
                <a:gd name="connsiteY48" fmla="*/ 5894070 h 6236970"/>
                <a:gd name="connsiteX49" fmla="*/ 541020 w 2339340"/>
                <a:gd name="connsiteY49" fmla="*/ 6092190 h 6236970"/>
                <a:gd name="connsiteX50" fmla="*/ 510540 w 2339340"/>
                <a:gd name="connsiteY50" fmla="*/ 6156960 h 6236970"/>
                <a:gd name="connsiteX51" fmla="*/ 701040 w 2339340"/>
                <a:gd name="connsiteY51" fmla="*/ 6092190 h 6236970"/>
                <a:gd name="connsiteX52" fmla="*/ 830580 w 2339340"/>
                <a:gd name="connsiteY52" fmla="*/ 6065520 h 6236970"/>
                <a:gd name="connsiteX53" fmla="*/ 952500 w 2339340"/>
                <a:gd name="connsiteY53" fmla="*/ 5974080 h 6236970"/>
                <a:gd name="connsiteX54" fmla="*/ 963930 w 2339340"/>
                <a:gd name="connsiteY54" fmla="*/ 5871210 h 6236970"/>
                <a:gd name="connsiteX55" fmla="*/ 1108710 w 2339340"/>
                <a:gd name="connsiteY55" fmla="*/ 5817870 h 6236970"/>
                <a:gd name="connsiteX56" fmla="*/ 1108710 w 2339340"/>
                <a:gd name="connsiteY56" fmla="*/ 5791200 h 6236970"/>
                <a:gd name="connsiteX57" fmla="*/ 1032510 w 2339340"/>
                <a:gd name="connsiteY57" fmla="*/ 5634990 h 6236970"/>
                <a:gd name="connsiteX58" fmla="*/ 1043940 w 2339340"/>
                <a:gd name="connsiteY58" fmla="*/ 5280660 h 6236970"/>
                <a:gd name="connsiteX59" fmla="*/ 1074420 w 2339340"/>
                <a:gd name="connsiteY59" fmla="*/ 4888230 h 6236970"/>
                <a:gd name="connsiteX60" fmla="*/ 1002030 w 2339340"/>
                <a:gd name="connsiteY60" fmla="*/ 4423410 h 6236970"/>
                <a:gd name="connsiteX61" fmla="*/ 1066800 w 2339340"/>
                <a:gd name="connsiteY61" fmla="*/ 4130040 h 6236970"/>
                <a:gd name="connsiteX62" fmla="*/ 1116330 w 2339340"/>
                <a:gd name="connsiteY62" fmla="*/ 3775710 h 6236970"/>
                <a:gd name="connsiteX63" fmla="*/ 1165860 w 2339340"/>
                <a:gd name="connsiteY63" fmla="*/ 3375660 h 6236970"/>
                <a:gd name="connsiteX64" fmla="*/ 1238250 w 2339340"/>
                <a:gd name="connsiteY64" fmla="*/ 3882390 h 6236970"/>
                <a:gd name="connsiteX65" fmla="*/ 1280160 w 2339340"/>
                <a:gd name="connsiteY65" fmla="*/ 4366260 h 6236970"/>
                <a:gd name="connsiteX66" fmla="*/ 1310640 w 2339340"/>
                <a:gd name="connsiteY66" fmla="*/ 4533900 h 6236970"/>
                <a:gd name="connsiteX67" fmla="*/ 1272540 w 2339340"/>
                <a:gd name="connsiteY67" fmla="*/ 4838700 h 6236970"/>
                <a:gd name="connsiteX68" fmla="*/ 1242060 w 2339340"/>
                <a:gd name="connsiteY68" fmla="*/ 5059680 h 6236970"/>
                <a:gd name="connsiteX69" fmla="*/ 1276350 w 2339340"/>
                <a:gd name="connsiteY69" fmla="*/ 5288280 h 6236970"/>
                <a:gd name="connsiteX70" fmla="*/ 1333500 w 2339340"/>
                <a:gd name="connsiteY70" fmla="*/ 5494020 h 6236970"/>
                <a:gd name="connsiteX71" fmla="*/ 1314450 w 2339340"/>
                <a:gd name="connsiteY71" fmla="*/ 5615940 h 6236970"/>
                <a:gd name="connsiteX72" fmla="*/ 1264920 w 2339340"/>
                <a:gd name="connsiteY72" fmla="*/ 5795010 h 6236970"/>
                <a:gd name="connsiteX73" fmla="*/ 1264920 w 2339340"/>
                <a:gd name="connsiteY73" fmla="*/ 5901690 h 6236970"/>
                <a:gd name="connsiteX74" fmla="*/ 1424940 w 2339340"/>
                <a:gd name="connsiteY74" fmla="*/ 6236970 h 6236970"/>
                <a:gd name="connsiteX75" fmla="*/ 1565910 w 2339340"/>
                <a:gd name="connsiteY75" fmla="*/ 6065520 h 6236970"/>
                <a:gd name="connsiteX76" fmla="*/ 1604010 w 2339340"/>
                <a:gd name="connsiteY76" fmla="*/ 6012180 h 6236970"/>
                <a:gd name="connsiteX77" fmla="*/ 1524000 w 2339340"/>
                <a:gd name="connsiteY77" fmla="*/ 5844540 h 6236970"/>
                <a:gd name="connsiteX78" fmla="*/ 1466850 w 2339340"/>
                <a:gd name="connsiteY78" fmla="*/ 5718810 h 6236970"/>
                <a:gd name="connsiteX79" fmla="*/ 1440180 w 2339340"/>
                <a:gd name="connsiteY79" fmla="*/ 5638800 h 6236970"/>
                <a:gd name="connsiteX80" fmla="*/ 1546860 w 2339340"/>
                <a:gd name="connsiteY80" fmla="*/ 5078730 h 6236970"/>
                <a:gd name="connsiteX81" fmla="*/ 1600200 w 2339340"/>
                <a:gd name="connsiteY81" fmla="*/ 4507230 h 6236970"/>
                <a:gd name="connsiteX82" fmla="*/ 1684020 w 2339340"/>
                <a:gd name="connsiteY82" fmla="*/ 4027170 h 6236970"/>
                <a:gd name="connsiteX83" fmla="*/ 1703070 w 2339340"/>
                <a:gd name="connsiteY83" fmla="*/ 3688080 h 6236970"/>
                <a:gd name="connsiteX84" fmla="*/ 1673305 w 2339340"/>
                <a:gd name="connsiteY84" fmla="*/ 3083005 h 6236970"/>
                <a:gd name="connsiteX85" fmla="*/ 1630680 w 2339340"/>
                <a:gd name="connsiteY85" fmla="*/ 2868930 h 6236970"/>
                <a:gd name="connsiteX86" fmla="*/ 1607820 w 2339340"/>
                <a:gd name="connsiteY86" fmla="*/ 2750820 h 6236970"/>
                <a:gd name="connsiteX87" fmla="*/ 1584960 w 2339340"/>
                <a:gd name="connsiteY87" fmla="*/ 2423160 h 6236970"/>
                <a:gd name="connsiteX88" fmla="*/ 1584960 w 2339340"/>
                <a:gd name="connsiteY88" fmla="*/ 2072640 h 6236970"/>
                <a:gd name="connsiteX89" fmla="*/ 1619250 w 2339340"/>
                <a:gd name="connsiteY89" fmla="*/ 1771650 h 6236970"/>
                <a:gd name="connsiteX90" fmla="*/ 1691640 w 2339340"/>
                <a:gd name="connsiteY90" fmla="*/ 1501140 h 6236970"/>
                <a:gd name="connsiteX91" fmla="*/ 1954530 w 2339340"/>
                <a:gd name="connsiteY91" fmla="*/ 1924050 h 6236970"/>
                <a:gd name="connsiteX92" fmla="*/ 2045970 w 2339340"/>
                <a:gd name="connsiteY92" fmla="*/ 2045970 h 6236970"/>
                <a:gd name="connsiteX93" fmla="*/ 1840230 w 2339340"/>
                <a:gd name="connsiteY93" fmla="*/ 2358390 h 6236970"/>
                <a:gd name="connsiteX94" fmla="*/ 1729740 w 2339340"/>
                <a:gd name="connsiteY94" fmla="*/ 2545080 h 6236970"/>
                <a:gd name="connsiteX95" fmla="*/ 1672590 w 2339340"/>
                <a:gd name="connsiteY95" fmla="*/ 2674620 h 6236970"/>
                <a:gd name="connsiteX96" fmla="*/ 1604010 w 2339340"/>
                <a:gd name="connsiteY96" fmla="*/ 2754630 h 6236970"/>
                <a:gd name="connsiteX97" fmla="*/ 1658302 w 2339340"/>
                <a:gd name="connsiteY97" fmla="*/ 3010615 h 6236970"/>
                <a:gd name="connsiteX98" fmla="*/ 1729740 w 2339340"/>
                <a:gd name="connsiteY98" fmla="*/ 2891790 h 6236970"/>
                <a:gd name="connsiteX99" fmla="*/ 1927860 w 2339340"/>
                <a:gd name="connsiteY99" fmla="*/ 2689860 h 6236970"/>
                <a:gd name="connsiteX100" fmla="*/ 2065020 w 2339340"/>
                <a:gd name="connsiteY100" fmla="*/ 2548890 h 6236970"/>
                <a:gd name="connsiteX101" fmla="*/ 2202180 w 2339340"/>
                <a:gd name="connsiteY101" fmla="*/ 2339340 h 6236970"/>
                <a:gd name="connsiteX102" fmla="*/ 2339340 w 2339340"/>
                <a:gd name="connsiteY102" fmla="*/ 2049780 h 6236970"/>
                <a:gd name="connsiteX103" fmla="*/ 2293620 w 2339340"/>
                <a:gd name="connsiteY103" fmla="*/ 1958340 h 6236970"/>
                <a:gd name="connsiteX104" fmla="*/ 2232660 w 2339340"/>
                <a:gd name="connsiteY104" fmla="*/ 1752600 h 6236970"/>
                <a:gd name="connsiteX105" fmla="*/ 2175510 w 2339340"/>
                <a:gd name="connsiteY105" fmla="*/ 1565910 h 6236970"/>
                <a:gd name="connsiteX106" fmla="*/ 2065020 w 2339340"/>
                <a:gd name="connsiteY106" fmla="*/ 1352550 h 6236970"/>
                <a:gd name="connsiteX107" fmla="*/ 1958340 w 2339340"/>
                <a:gd name="connsiteY107" fmla="*/ 1169670 h 6236970"/>
                <a:gd name="connsiteX108" fmla="*/ 1878330 w 2339340"/>
                <a:gd name="connsiteY108" fmla="*/ 1043940 h 6236970"/>
                <a:gd name="connsiteX109" fmla="*/ 1752600 w 2339340"/>
                <a:gd name="connsiteY109" fmla="*/ 975360 h 6236970"/>
                <a:gd name="connsiteX110" fmla="*/ 1645920 w 2339340"/>
                <a:gd name="connsiteY110" fmla="*/ 956310 h 6236970"/>
                <a:gd name="connsiteX111" fmla="*/ 1546860 w 2339340"/>
                <a:gd name="connsiteY111" fmla="*/ 922020 h 6236970"/>
                <a:gd name="connsiteX112" fmla="*/ 1276350 w 2339340"/>
                <a:gd name="connsiteY112" fmla="*/ 861060 h 6236970"/>
                <a:gd name="connsiteX113" fmla="*/ 1257300 w 2339340"/>
                <a:gd name="connsiteY113" fmla="*/ 739140 h 6236970"/>
                <a:gd name="connsiteX114" fmla="*/ 1325880 w 2339340"/>
                <a:gd name="connsiteY114" fmla="*/ 594360 h 6236970"/>
                <a:gd name="connsiteX115" fmla="*/ 1363980 w 2339340"/>
                <a:gd name="connsiteY115" fmla="*/ 537210 h 6236970"/>
                <a:gd name="connsiteX116" fmla="*/ 1352550 w 2339340"/>
                <a:gd name="connsiteY116" fmla="*/ 438150 h 6236970"/>
                <a:gd name="connsiteX117" fmla="*/ 1348740 w 2339340"/>
                <a:gd name="connsiteY117" fmla="*/ 308610 h 6236970"/>
                <a:gd name="connsiteX118" fmla="*/ 1306830 w 2339340"/>
                <a:gd name="connsiteY118" fmla="*/ 114300 h 6236970"/>
                <a:gd name="connsiteX119" fmla="*/ 1188720 w 2339340"/>
                <a:gd name="connsiteY119" fmla="*/ 38100 h 6236970"/>
                <a:gd name="connsiteX120" fmla="*/ 1143000 w 2339340"/>
                <a:gd name="connsiteY120" fmla="*/ 11430 h 6236970"/>
                <a:gd name="connsiteX121" fmla="*/ 1093470 w 2339340"/>
                <a:gd name="connsiteY121" fmla="*/ 22860 h 6236970"/>
                <a:gd name="connsiteX0" fmla="*/ 1093470 w 2339340"/>
                <a:gd name="connsiteY0" fmla="*/ 22860 h 6236970"/>
                <a:gd name="connsiteX1" fmla="*/ 971550 w 2339340"/>
                <a:gd name="connsiteY1" fmla="*/ 68580 h 6236970"/>
                <a:gd name="connsiteX2" fmla="*/ 967740 w 2339340"/>
                <a:gd name="connsiteY2" fmla="*/ 0 h 6236970"/>
                <a:gd name="connsiteX3" fmla="*/ 872490 w 2339340"/>
                <a:gd name="connsiteY3" fmla="*/ 121920 h 6236970"/>
                <a:gd name="connsiteX4" fmla="*/ 849630 w 2339340"/>
                <a:gd name="connsiteY4" fmla="*/ 95250 h 6236970"/>
                <a:gd name="connsiteX5" fmla="*/ 800100 w 2339340"/>
                <a:gd name="connsiteY5" fmla="*/ 320040 h 6236970"/>
                <a:gd name="connsiteX6" fmla="*/ 811530 w 2339340"/>
                <a:gd name="connsiteY6" fmla="*/ 461010 h 6236970"/>
                <a:gd name="connsiteX7" fmla="*/ 754380 w 2339340"/>
                <a:gd name="connsiteY7" fmla="*/ 464820 h 6236970"/>
                <a:gd name="connsiteX8" fmla="*/ 781050 w 2339340"/>
                <a:gd name="connsiteY8" fmla="*/ 548640 h 6236970"/>
                <a:gd name="connsiteX9" fmla="*/ 822960 w 2339340"/>
                <a:gd name="connsiteY9" fmla="*/ 624840 h 6236970"/>
                <a:gd name="connsiteX10" fmla="*/ 887730 w 2339340"/>
                <a:gd name="connsiteY10" fmla="*/ 689610 h 6236970"/>
                <a:gd name="connsiteX11" fmla="*/ 925830 w 2339340"/>
                <a:gd name="connsiteY11" fmla="*/ 769620 h 6236970"/>
                <a:gd name="connsiteX12" fmla="*/ 925830 w 2339340"/>
                <a:gd name="connsiteY12" fmla="*/ 861060 h 6236970"/>
                <a:gd name="connsiteX13" fmla="*/ 803910 w 2339340"/>
                <a:gd name="connsiteY13" fmla="*/ 922020 h 6236970"/>
                <a:gd name="connsiteX14" fmla="*/ 701040 w 2339340"/>
                <a:gd name="connsiteY14" fmla="*/ 948690 h 6236970"/>
                <a:gd name="connsiteX15" fmla="*/ 556260 w 2339340"/>
                <a:gd name="connsiteY15" fmla="*/ 952500 h 6236970"/>
                <a:gd name="connsiteX16" fmla="*/ 403860 w 2339340"/>
                <a:gd name="connsiteY16" fmla="*/ 1002030 h 6236970"/>
                <a:gd name="connsiteX17" fmla="*/ 320040 w 2339340"/>
                <a:gd name="connsiteY17" fmla="*/ 1085850 h 6236970"/>
                <a:gd name="connsiteX18" fmla="*/ 247650 w 2339340"/>
                <a:gd name="connsiteY18" fmla="*/ 1276350 h 6236970"/>
                <a:gd name="connsiteX19" fmla="*/ 163830 w 2339340"/>
                <a:gd name="connsiteY19" fmla="*/ 1569720 h 6236970"/>
                <a:gd name="connsiteX20" fmla="*/ 83820 w 2339340"/>
                <a:gd name="connsiteY20" fmla="*/ 1783080 h 6236970"/>
                <a:gd name="connsiteX21" fmla="*/ 72390 w 2339340"/>
                <a:gd name="connsiteY21" fmla="*/ 1962150 h 6236970"/>
                <a:gd name="connsiteX22" fmla="*/ 0 w 2339340"/>
                <a:gd name="connsiteY22" fmla="*/ 2145030 h 6236970"/>
                <a:gd name="connsiteX23" fmla="*/ 11430 w 2339340"/>
                <a:gd name="connsiteY23" fmla="*/ 2251710 h 6236970"/>
                <a:gd name="connsiteX24" fmla="*/ 106680 w 2339340"/>
                <a:gd name="connsiteY24" fmla="*/ 2426970 h 6236970"/>
                <a:gd name="connsiteX25" fmla="*/ 243840 w 2339340"/>
                <a:gd name="connsiteY25" fmla="*/ 2594610 h 6236970"/>
                <a:gd name="connsiteX26" fmla="*/ 422910 w 2339340"/>
                <a:gd name="connsiteY26" fmla="*/ 2769870 h 6236970"/>
                <a:gd name="connsiteX27" fmla="*/ 609600 w 2339340"/>
                <a:gd name="connsiteY27" fmla="*/ 2929890 h 6236970"/>
                <a:gd name="connsiteX28" fmla="*/ 703183 w 2339340"/>
                <a:gd name="connsiteY28" fmla="*/ 3062525 h 6236970"/>
                <a:gd name="connsiteX29" fmla="*/ 711517 w 2339340"/>
                <a:gd name="connsiteY29" fmla="*/ 2784396 h 6236970"/>
                <a:gd name="connsiteX30" fmla="*/ 647700 w 2339340"/>
                <a:gd name="connsiteY30" fmla="*/ 2731770 h 6236970"/>
                <a:gd name="connsiteX31" fmla="*/ 541020 w 2339340"/>
                <a:gd name="connsiteY31" fmla="*/ 2537460 h 6236970"/>
                <a:gd name="connsiteX32" fmla="*/ 487680 w 2339340"/>
                <a:gd name="connsiteY32" fmla="*/ 2426970 h 6236970"/>
                <a:gd name="connsiteX33" fmla="*/ 293370 w 2339340"/>
                <a:gd name="connsiteY33" fmla="*/ 2205990 h 6236970"/>
                <a:gd name="connsiteX34" fmla="*/ 426720 w 2339340"/>
                <a:gd name="connsiteY34" fmla="*/ 1988820 h 6236970"/>
                <a:gd name="connsiteX35" fmla="*/ 483870 w 2339340"/>
                <a:gd name="connsiteY35" fmla="*/ 1878330 h 6236970"/>
                <a:gd name="connsiteX36" fmla="*/ 544830 w 2339340"/>
                <a:gd name="connsiteY36" fmla="*/ 1642110 h 6236970"/>
                <a:gd name="connsiteX37" fmla="*/ 636270 w 2339340"/>
                <a:gd name="connsiteY37" fmla="*/ 1897380 h 6236970"/>
                <a:gd name="connsiteX38" fmla="*/ 678180 w 2339340"/>
                <a:gd name="connsiteY38" fmla="*/ 2202180 h 6236970"/>
                <a:gd name="connsiteX39" fmla="*/ 689610 w 2339340"/>
                <a:gd name="connsiteY39" fmla="*/ 2487930 h 6236970"/>
                <a:gd name="connsiteX40" fmla="*/ 712470 w 2339340"/>
                <a:gd name="connsiteY40" fmla="*/ 2762250 h 6236970"/>
                <a:gd name="connsiteX41" fmla="*/ 701040 w 2339340"/>
                <a:gd name="connsiteY41" fmla="*/ 3177540 h 6236970"/>
                <a:gd name="connsiteX42" fmla="*/ 643890 w 2339340"/>
                <a:gd name="connsiteY42" fmla="*/ 3783330 h 6236970"/>
                <a:gd name="connsiteX43" fmla="*/ 613410 w 2339340"/>
                <a:gd name="connsiteY43" fmla="*/ 4255770 h 6236970"/>
                <a:gd name="connsiteX44" fmla="*/ 689610 w 2339340"/>
                <a:gd name="connsiteY44" fmla="*/ 4617720 h 6236970"/>
                <a:gd name="connsiteX45" fmla="*/ 803910 w 2339340"/>
                <a:gd name="connsiteY45" fmla="*/ 5215890 h 6236970"/>
                <a:gd name="connsiteX46" fmla="*/ 883920 w 2339340"/>
                <a:gd name="connsiteY46" fmla="*/ 5657850 h 6236970"/>
                <a:gd name="connsiteX47" fmla="*/ 872490 w 2339340"/>
                <a:gd name="connsiteY47" fmla="*/ 5684520 h 6236970"/>
                <a:gd name="connsiteX48" fmla="*/ 693420 w 2339340"/>
                <a:gd name="connsiteY48" fmla="*/ 5894070 h 6236970"/>
                <a:gd name="connsiteX49" fmla="*/ 541020 w 2339340"/>
                <a:gd name="connsiteY49" fmla="*/ 6092190 h 6236970"/>
                <a:gd name="connsiteX50" fmla="*/ 510540 w 2339340"/>
                <a:gd name="connsiteY50" fmla="*/ 6156960 h 6236970"/>
                <a:gd name="connsiteX51" fmla="*/ 701040 w 2339340"/>
                <a:gd name="connsiteY51" fmla="*/ 6092190 h 6236970"/>
                <a:gd name="connsiteX52" fmla="*/ 830580 w 2339340"/>
                <a:gd name="connsiteY52" fmla="*/ 6065520 h 6236970"/>
                <a:gd name="connsiteX53" fmla="*/ 952500 w 2339340"/>
                <a:gd name="connsiteY53" fmla="*/ 5974080 h 6236970"/>
                <a:gd name="connsiteX54" fmla="*/ 963930 w 2339340"/>
                <a:gd name="connsiteY54" fmla="*/ 5871210 h 6236970"/>
                <a:gd name="connsiteX55" fmla="*/ 1108710 w 2339340"/>
                <a:gd name="connsiteY55" fmla="*/ 5817870 h 6236970"/>
                <a:gd name="connsiteX56" fmla="*/ 1108710 w 2339340"/>
                <a:gd name="connsiteY56" fmla="*/ 5791200 h 6236970"/>
                <a:gd name="connsiteX57" fmla="*/ 1032510 w 2339340"/>
                <a:gd name="connsiteY57" fmla="*/ 5634990 h 6236970"/>
                <a:gd name="connsiteX58" fmla="*/ 1043940 w 2339340"/>
                <a:gd name="connsiteY58" fmla="*/ 5280660 h 6236970"/>
                <a:gd name="connsiteX59" fmla="*/ 1074420 w 2339340"/>
                <a:gd name="connsiteY59" fmla="*/ 4888230 h 6236970"/>
                <a:gd name="connsiteX60" fmla="*/ 1002030 w 2339340"/>
                <a:gd name="connsiteY60" fmla="*/ 4423410 h 6236970"/>
                <a:gd name="connsiteX61" fmla="*/ 1066800 w 2339340"/>
                <a:gd name="connsiteY61" fmla="*/ 4130040 h 6236970"/>
                <a:gd name="connsiteX62" fmla="*/ 1116330 w 2339340"/>
                <a:gd name="connsiteY62" fmla="*/ 3775710 h 6236970"/>
                <a:gd name="connsiteX63" fmla="*/ 1165860 w 2339340"/>
                <a:gd name="connsiteY63" fmla="*/ 3375660 h 6236970"/>
                <a:gd name="connsiteX64" fmla="*/ 1238250 w 2339340"/>
                <a:gd name="connsiteY64" fmla="*/ 3882390 h 6236970"/>
                <a:gd name="connsiteX65" fmla="*/ 1280160 w 2339340"/>
                <a:gd name="connsiteY65" fmla="*/ 4366260 h 6236970"/>
                <a:gd name="connsiteX66" fmla="*/ 1310640 w 2339340"/>
                <a:gd name="connsiteY66" fmla="*/ 4533900 h 6236970"/>
                <a:gd name="connsiteX67" fmla="*/ 1272540 w 2339340"/>
                <a:gd name="connsiteY67" fmla="*/ 4838700 h 6236970"/>
                <a:gd name="connsiteX68" fmla="*/ 1242060 w 2339340"/>
                <a:gd name="connsiteY68" fmla="*/ 5059680 h 6236970"/>
                <a:gd name="connsiteX69" fmla="*/ 1276350 w 2339340"/>
                <a:gd name="connsiteY69" fmla="*/ 5288280 h 6236970"/>
                <a:gd name="connsiteX70" fmla="*/ 1333500 w 2339340"/>
                <a:gd name="connsiteY70" fmla="*/ 5494020 h 6236970"/>
                <a:gd name="connsiteX71" fmla="*/ 1314450 w 2339340"/>
                <a:gd name="connsiteY71" fmla="*/ 5615940 h 6236970"/>
                <a:gd name="connsiteX72" fmla="*/ 1264920 w 2339340"/>
                <a:gd name="connsiteY72" fmla="*/ 5795010 h 6236970"/>
                <a:gd name="connsiteX73" fmla="*/ 1264920 w 2339340"/>
                <a:gd name="connsiteY73" fmla="*/ 5901690 h 6236970"/>
                <a:gd name="connsiteX74" fmla="*/ 1424940 w 2339340"/>
                <a:gd name="connsiteY74" fmla="*/ 6236970 h 6236970"/>
                <a:gd name="connsiteX75" fmla="*/ 1565910 w 2339340"/>
                <a:gd name="connsiteY75" fmla="*/ 6065520 h 6236970"/>
                <a:gd name="connsiteX76" fmla="*/ 1604010 w 2339340"/>
                <a:gd name="connsiteY76" fmla="*/ 6012180 h 6236970"/>
                <a:gd name="connsiteX77" fmla="*/ 1524000 w 2339340"/>
                <a:gd name="connsiteY77" fmla="*/ 5844540 h 6236970"/>
                <a:gd name="connsiteX78" fmla="*/ 1466850 w 2339340"/>
                <a:gd name="connsiteY78" fmla="*/ 5718810 h 6236970"/>
                <a:gd name="connsiteX79" fmla="*/ 1440180 w 2339340"/>
                <a:gd name="connsiteY79" fmla="*/ 5638800 h 6236970"/>
                <a:gd name="connsiteX80" fmla="*/ 1546860 w 2339340"/>
                <a:gd name="connsiteY80" fmla="*/ 5078730 h 6236970"/>
                <a:gd name="connsiteX81" fmla="*/ 1600200 w 2339340"/>
                <a:gd name="connsiteY81" fmla="*/ 4507230 h 6236970"/>
                <a:gd name="connsiteX82" fmla="*/ 1684020 w 2339340"/>
                <a:gd name="connsiteY82" fmla="*/ 4027170 h 6236970"/>
                <a:gd name="connsiteX83" fmla="*/ 1703070 w 2339340"/>
                <a:gd name="connsiteY83" fmla="*/ 3688080 h 6236970"/>
                <a:gd name="connsiteX84" fmla="*/ 1673305 w 2339340"/>
                <a:gd name="connsiteY84" fmla="*/ 3083005 h 6236970"/>
                <a:gd name="connsiteX85" fmla="*/ 1630680 w 2339340"/>
                <a:gd name="connsiteY85" fmla="*/ 2868930 h 6236970"/>
                <a:gd name="connsiteX86" fmla="*/ 1607820 w 2339340"/>
                <a:gd name="connsiteY86" fmla="*/ 2750820 h 6236970"/>
                <a:gd name="connsiteX87" fmla="*/ 1584960 w 2339340"/>
                <a:gd name="connsiteY87" fmla="*/ 2423160 h 6236970"/>
                <a:gd name="connsiteX88" fmla="*/ 1584960 w 2339340"/>
                <a:gd name="connsiteY88" fmla="*/ 2072640 h 6236970"/>
                <a:gd name="connsiteX89" fmla="*/ 1619250 w 2339340"/>
                <a:gd name="connsiteY89" fmla="*/ 1771650 h 6236970"/>
                <a:gd name="connsiteX90" fmla="*/ 1691640 w 2339340"/>
                <a:gd name="connsiteY90" fmla="*/ 1501140 h 6236970"/>
                <a:gd name="connsiteX91" fmla="*/ 1954530 w 2339340"/>
                <a:gd name="connsiteY91" fmla="*/ 1924050 h 6236970"/>
                <a:gd name="connsiteX92" fmla="*/ 2045970 w 2339340"/>
                <a:gd name="connsiteY92" fmla="*/ 2045970 h 6236970"/>
                <a:gd name="connsiteX93" fmla="*/ 1840230 w 2339340"/>
                <a:gd name="connsiteY93" fmla="*/ 2358390 h 6236970"/>
                <a:gd name="connsiteX94" fmla="*/ 1729740 w 2339340"/>
                <a:gd name="connsiteY94" fmla="*/ 2545080 h 6236970"/>
                <a:gd name="connsiteX95" fmla="*/ 1672590 w 2339340"/>
                <a:gd name="connsiteY95" fmla="*/ 2674620 h 6236970"/>
                <a:gd name="connsiteX96" fmla="*/ 1606391 w 2339340"/>
                <a:gd name="connsiteY96" fmla="*/ 2746296 h 6236970"/>
                <a:gd name="connsiteX97" fmla="*/ 1658302 w 2339340"/>
                <a:gd name="connsiteY97" fmla="*/ 3010615 h 6236970"/>
                <a:gd name="connsiteX98" fmla="*/ 1729740 w 2339340"/>
                <a:gd name="connsiteY98" fmla="*/ 2891790 h 6236970"/>
                <a:gd name="connsiteX99" fmla="*/ 1927860 w 2339340"/>
                <a:gd name="connsiteY99" fmla="*/ 2689860 h 6236970"/>
                <a:gd name="connsiteX100" fmla="*/ 2065020 w 2339340"/>
                <a:gd name="connsiteY100" fmla="*/ 2548890 h 6236970"/>
                <a:gd name="connsiteX101" fmla="*/ 2202180 w 2339340"/>
                <a:gd name="connsiteY101" fmla="*/ 2339340 h 6236970"/>
                <a:gd name="connsiteX102" fmla="*/ 2339340 w 2339340"/>
                <a:gd name="connsiteY102" fmla="*/ 2049780 h 6236970"/>
                <a:gd name="connsiteX103" fmla="*/ 2293620 w 2339340"/>
                <a:gd name="connsiteY103" fmla="*/ 1958340 h 6236970"/>
                <a:gd name="connsiteX104" fmla="*/ 2232660 w 2339340"/>
                <a:gd name="connsiteY104" fmla="*/ 1752600 h 6236970"/>
                <a:gd name="connsiteX105" fmla="*/ 2175510 w 2339340"/>
                <a:gd name="connsiteY105" fmla="*/ 1565910 h 6236970"/>
                <a:gd name="connsiteX106" fmla="*/ 2065020 w 2339340"/>
                <a:gd name="connsiteY106" fmla="*/ 1352550 h 6236970"/>
                <a:gd name="connsiteX107" fmla="*/ 1958340 w 2339340"/>
                <a:gd name="connsiteY107" fmla="*/ 1169670 h 6236970"/>
                <a:gd name="connsiteX108" fmla="*/ 1878330 w 2339340"/>
                <a:gd name="connsiteY108" fmla="*/ 1043940 h 6236970"/>
                <a:gd name="connsiteX109" fmla="*/ 1752600 w 2339340"/>
                <a:gd name="connsiteY109" fmla="*/ 975360 h 6236970"/>
                <a:gd name="connsiteX110" fmla="*/ 1645920 w 2339340"/>
                <a:gd name="connsiteY110" fmla="*/ 956310 h 6236970"/>
                <a:gd name="connsiteX111" fmla="*/ 1546860 w 2339340"/>
                <a:gd name="connsiteY111" fmla="*/ 922020 h 6236970"/>
                <a:gd name="connsiteX112" fmla="*/ 1276350 w 2339340"/>
                <a:gd name="connsiteY112" fmla="*/ 861060 h 6236970"/>
                <a:gd name="connsiteX113" fmla="*/ 1257300 w 2339340"/>
                <a:gd name="connsiteY113" fmla="*/ 739140 h 6236970"/>
                <a:gd name="connsiteX114" fmla="*/ 1325880 w 2339340"/>
                <a:gd name="connsiteY114" fmla="*/ 594360 h 6236970"/>
                <a:gd name="connsiteX115" fmla="*/ 1363980 w 2339340"/>
                <a:gd name="connsiteY115" fmla="*/ 537210 h 6236970"/>
                <a:gd name="connsiteX116" fmla="*/ 1352550 w 2339340"/>
                <a:gd name="connsiteY116" fmla="*/ 438150 h 6236970"/>
                <a:gd name="connsiteX117" fmla="*/ 1348740 w 2339340"/>
                <a:gd name="connsiteY117" fmla="*/ 308610 h 6236970"/>
                <a:gd name="connsiteX118" fmla="*/ 1306830 w 2339340"/>
                <a:gd name="connsiteY118" fmla="*/ 114300 h 6236970"/>
                <a:gd name="connsiteX119" fmla="*/ 1188720 w 2339340"/>
                <a:gd name="connsiteY119" fmla="*/ 38100 h 6236970"/>
                <a:gd name="connsiteX120" fmla="*/ 1143000 w 2339340"/>
                <a:gd name="connsiteY120" fmla="*/ 11430 h 6236970"/>
                <a:gd name="connsiteX121" fmla="*/ 1093470 w 2339340"/>
                <a:gd name="connsiteY121" fmla="*/ 22860 h 6236970"/>
                <a:gd name="connsiteX0" fmla="*/ 1093470 w 2339340"/>
                <a:gd name="connsiteY0" fmla="*/ 22860 h 6236970"/>
                <a:gd name="connsiteX1" fmla="*/ 971550 w 2339340"/>
                <a:gd name="connsiteY1" fmla="*/ 68580 h 6236970"/>
                <a:gd name="connsiteX2" fmla="*/ 967740 w 2339340"/>
                <a:gd name="connsiteY2" fmla="*/ 0 h 6236970"/>
                <a:gd name="connsiteX3" fmla="*/ 872490 w 2339340"/>
                <a:gd name="connsiteY3" fmla="*/ 121920 h 6236970"/>
                <a:gd name="connsiteX4" fmla="*/ 849630 w 2339340"/>
                <a:gd name="connsiteY4" fmla="*/ 95250 h 6236970"/>
                <a:gd name="connsiteX5" fmla="*/ 804863 w 2339340"/>
                <a:gd name="connsiteY5" fmla="*/ 216455 h 6236970"/>
                <a:gd name="connsiteX6" fmla="*/ 811530 w 2339340"/>
                <a:gd name="connsiteY6" fmla="*/ 461010 h 6236970"/>
                <a:gd name="connsiteX7" fmla="*/ 754380 w 2339340"/>
                <a:gd name="connsiteY7" fmla="*/ 464820 h 6236970"/>
                <a:gd name="connsiteX8" fmla="*/ 781050 w 2339340"/>
                <a:gd name="connsiteY8" fmla="*/ 548640 h 6236970"/>
                <a:gd name="connsiteX9" fmla="*/ 822960 w 2339340"/>
                <a:gd name="connsiteY9" fmla="*/ 624840 h 6236970"/>
                <a:gd name="connsiteX10" fmla="*/ 887730 w 2339340"/>
                <a:gd name="connsiteY10" fmla="*/ 689610 h 6236970"/>
                <a:gd name="connsiteX11" fmla="*/ 925830 w 2339340"/>
                <a:gd name="connsiteY11" fmla="*/ 769620 h 6236970"/>
                <a:gd name="connsiteX12" fmla="*/ 925830 w 2339340"/>
                <a:gd name="connsiteY12" fmla="*/ 861060 h 6236970"/>
                <a:gd name="connsiteX13" fmla="*/ 803910 w 2339340"/>
                <a:gd name="connsiteY13" fmla="*/ 922020 h 6236970"/>
                <a:gd name="connsiteX14" fmla="*/ 701040 w 2339340"/>
                <a:gd name="connsiteY14" fmla="*/ 948690 h 6236970"/>
                <a:gd name="connsiteX15" fmla="*/ 556260 w 2339340"/>
                <a:gd name="connsiteY15" fmla="*/ 952500 h 6236970"/>
                <a:gd name="connsiteX16" fmla="*/ 403860 w 2339340"/>
                <a:gd name="connsiteY16" fmla="*/ 1002030 h 6236970"/>
                <a:gd name="connsiteX17" fmla="*/ 320040 w 2339340"/>
                <a:gd name="connsiteY17" fmla="*/ 1085850 h 6236970"/>
                <a:gd name="connsiteX18" fmla="*/ 247650 w 2339340"/>
                <a:gd name="connsiteY18" fmla="*/ 1276350 h 6236970"/>
                <a:gd name="connsiteX19" fmla="*/ 163830 w 2339340"/>
                <a:gd name="connsiteY19" fmla="*/ 1569720 h 6236970"/>
                <a:gd name="connsiteX20" fmla="*/ 83820 w 2339340"/>
                <a:gd name="connsiteY20" fmla="*/ 1783080 h 6236970"/>
                <a:gd name="connsiteX21" fmla="*/ 72390 w 2339340"/>
                <a:gd name="connsiteY21" fmla="*/ 1962150 h 6236970"/>
                <a:gd name="connsiteX22" fmla="*/ 0 w 2339340"/>
                <a:gd name="connsiteY22" fmla="*/ 2145030 h 6236970"/>
                <a:gd name="connsiteX23" fmla="*/ 11430 w 2339340"/>
                <a:gd name="connsiteY23" fmla="*/ 2251710 h 6236970"/>
                <a:gd name="connsiteX24" fmla="*/ 106680 w 2339340"/>
                <a:gd name="connsiteY24" fmla="*/ 2426970 h 6236970"/>
                <a:gd name="connsiteX25" fmla="*/ 243840 w 2339340"/>
                <a:gd name="connsiteY25" fmla="*/ 2594610 h 6236970"/>
                <a:gd name="connsiteX26" fmla="*/ 422910 w 2339340"/>
                <a:gd name="connsiteY26" fmla="*/ 2769870 h 6236970"/>
                <a:gd name="connsiteX27" fmla="*/ 609600 w 2339340"/>
                <a:gd name="connsiteY27" fmla="*/ 2929890 h 6236970"/>
                <a:gd name="connsiteX28" fmla="*/ 703183 w 2339340"/>
                <a:gd name="connsiteY28" fmla="*/ 3062525 h 6236970"/>
                <a:gd name="connsiteX29" fmla="*/ 711517 w 2339340"/>
                <a:gd name="connsiteY29" fmla="*/ 2784396 h 6236970"/>
                <a:gd name="connsiteX30" fmla="*/ 647700 w 2339340"/>
                <a:gd name="connsiteY30" fmla="*/ 2731770 h 6236970"/>
                <a:gd name="connsiteX31" fmla="*/ 541020 w 2339340"/>
                <a:gd name="connsiteY31" fmla="*/ 2537460 h 6236970"/>
                <a:gd name="connsiteX32" fmla="*/ 487680 w 2339340"/>
                <a:gd name="connsiteY32" fmla="*/ 2426970 h 6236970"/>
                <a:gd name="connsiteX33" fmla="*/ 293370 w 2339340"/>
                <a:gd name="connsiteY33" fmla="*/ 2205990 h 6236970"/>
                <a:gd name="connsiteX34" fmla="*/ 426720 w 2339340"/>
                <a:gd name="connsiteY34" fmla="*/ 1988820 h 6236970"/>
                <a:gd name="connsiteX35" fmla="*/ 483870 w 2339340"/>
                <a:gd name="connsiteY35" fmla="*/ 1878330 h 6236970"/>
                <a:gd name="connsiteX36" fmla="*/ 544830 w 2339340"/>
                <a:gd name="connsiteY36" fmla="*/ 1642110 h 6236970"/>
                <a:gd name="connsiteX37" fmla="*/ 636270 w 2339340"/>
                <a:gd name="connsiteY37" fmla="*/ 1897380 h 6236970"/>
                <a:gd name="connsiteX38" fmla="*/ 678180 w 2339340"/>
                <a:gd name="connsiteY38" fmla="*/ 2202180 h 6236970"/>
                <a:gd name="connsiteX39" fmla="*/ 689610 w 2339340"/>
                <a:gd name="connsiteY39" fmla="*/ 2487930 h 6236970"/>
                <a:gd name="connsiteX40" fmla="*/ 712470 w 2339340"/>
                <a:gd name="connsiteY40" fmla="*/ 2762250 h 6236970"/>
                <a:gd name="connsiteX41" fmla="*/ 701040 w 2339340"/>
                <a:gd name="connsiteY41" fmla="*/ 3177540 h 6236970"/>
                <a:gd name="connsiteX42" fmla="*/ 643890 w 2339340"/>
                <a:gd name="connsiteY42" fmla="*/ 3783330 h 6236970"/>
                <a:gd name="connsiteX43" fmla="*/ 613410 w 2339340"/>
                <a:gd name="connsiteY43" fmla="*/ 4255770 h 6236970"/>
                <a:gd name="connsiteX44" fmla="*/ 689610 w 2339340"/>
                <a:gd name="connsiteY44" fmla="*/ 4617720 h 6236970"/>
                <a:gd name="connsiteX45" fmla="*/ 803910 w 2339340"/>
                <a:gd name="connsiteY45" fmla="*/ 5215890 h 6236970"/>
                <a:gd name="connsiteX46" fmla="*/ 883920 w 2339340"/>
                <a:gd name="connsiteY46" fmla="*/ 5657850 h 6236970"/>
                <a:gd name="connsiteX47" fmla="*/ 872490 w 2339340"/>
                <a:gd name="connsiteY47" fmla="*/ 5684520 h 6236970"/>
                <a:gd name="connsiteX48" fmla="*/ 693420 w 2339340"/>
                <a:gd name="connsiteY48" fmla="*/ 5894070 h 6236970"/>
                <a:gd name="connsiteX49" fmla="*/ 541020 w 2339340"/>
                <a:gd name="connsiteY49" fmla="*/ 6092190 h 6236970"/>
                <a:gd name="connsiteX50" fmla="*/ 510540 w 2339340"/>
                <a:gd name="connsiteY50" fmla="*/ 6156960 h 6236970"/>
                <a:gd name="connsiteX51" fmla="*/ 701040 w 2339340"/>
                <a:gd name="connsiteY51" fmla="*/ 6092190 h 6236970"/>
                <a:gd name="connsiteX52" fmla="*/ 830580 w 2339340"/>
                <a:gd name="connsiteY52" fmla="*/ 6065520 h 6236970"/>
                <a:gd name="connsiteX53" fmla="*/ 952500 w 2339340"/>
                <a:gd name="connsiteY53" fmla="*/ 5974080 h 6236970"/>
                <a:gd name="connsiteX54" fmla="*/ 963930 w 2339340"/>
                <a:gd name="connsiteY54" fmla="*/ 5871210 h 6236970"/>
                <a:gd name="connsiteX55" fmla="*/ 1108710 w 2339340"/>
                <a:gd name="connsiteY55" fmla="*/ 5817870 h 6236970"/>
                <a:gd name="connsiteX56" fmla="*/ 1108710 w 2339340"/>
                <a:gd name="connsiteY56" fmla="*/ 5791200 h 6236970"/>
                <a:gd name="connsiteX57" fmla="*/ 1032510 w 2339340"/>
                <a:gd name="connsiteY57" fmla="*/ 5634990 h 6236970"/>
                <a:gd name="connsiteX58" fmla="*/ 1043940 w 2339340"/>
                <a:gd name="connsiteY58" fmla="*/ 5280660 h 6236970"/>
                <a:gd name="connsiteX59" fmla="*/ 1074420 w 2339340"/>
                <a:gd name="connsiteY59" fmla="*/ 4888230 h 6236970"/>
                <a:gd name="connsiteX60" fmla="*/ 1002030 w 2339340"/>
                <a:gd name="connsiteY60" fmla="*/ 4423410 h 6236970"/>
                <a:gd name="connsiteX61" fmla="*/ 1066800 w 2339340"/>
                <a:gd name="connsiteY61" fmla="*/ 4130040 h 6236970"/>
                <a:gd name="connsiteX62" fmla="*/ 1116330 w 2339340"/>
                <a:gd name="connsiteY62" fmla="*/ 3775710 h 6236970"/>
                <a:gd name="connsiteX63" fmla="*/ 1165860 w 2339340"/>
                <a:gd name="connsiteY63" fmla="*/ 3375660 h 6236970"/>
                <a:gd name="connsiteX64" fmla="*/ 1238250 w 2339340"/>
                <a:gd name="connsiteY64" fmla="*/ 3882390 h 6236970"/>
                <a:gd name="connsiteX65" fmla="*/ 1280160 w 2339340"/>
                <a:gd name="connsiteY65" fmla="*/ 4366260 h 6236970"/>
                <a:gd name="connsiteX66" fmla="*/ 1310640 w 2339340"/>
                <a:gd name="connsiteY66" fmla="*/ 4533900 h 6236970"/>
                <a:gd name="connsiteX67" fmla="*/ 1272540 w 2339340"/>
                <a:gd name="connsiteY67" fmla="*/ 4838700 h 6236970"/>
                <a:gd name="connsiteX68" fmla="*/ 1242060 w 2339340"/>
                <a:gd name="connsiteY68" fmla="*/ 5059680 h 6236970"/>
                <a:gd name="connsiteX69" fmla="*/ 1276350 w 2339340"/>
                <a:gd name="connsiteY69" fmla="*/ 5288280 h 6236970"/>
                <a:gd name="connsiteX70" fmla="*/ 1333500 w 2339340"/>
                <a:gd name="connsiteY70" fmla="*/ 5494020 h 6236970"/>
                <a:gd name="connsiteX71" fmla="*/ 1314450 w 2339340"/>
                <a:gd name="connsiteY71" fmla="*/ 5615940 h 6236970"/>
                <a:gd name="connsiteX72" fmla="*/ 1264920 w 2339340"/>
                <a:gd name="connsiteY72" fmla="*/ 5795010 h 6236970"/>
                <a:gd name="connsiteX73" fmla="*/ 1264920 w 2339340"/>
                <a:gd name="connsiteY73" fmla="*/ 5901690 h 6236970"/>
                <a:gd name="connsiteX74" fmla="*/ 1424940 w 2339340"/>
                <a:gd name="connsiteY74" fmla="*/ 6236970 h 6236970"/>
                <a:gd name="connsiteX75" fmla="*/ 1565910 w 2339340"/>
                <a:gd name="connsiteY75" fmla="*/ 6065520 h 6236970"/>
                <a:gd name="connsiteX76" fmla="*/ 1604010 w 2339340"/>
                <a:gd name="connsiteY76" fmla="*/ 6012180 h 6236970"/>
                <a:gd name="connsiteX77" fmla="*/ 1524000 w 2339340"/>
                <a:gd name="connsiteY77" fmla="*/ 5844540 h 6236970"/>
                <a:gd name="connsiteX78" fmla="*/ 1466850 w 2339340"/>
                <a:gd name="connsiteY78" fmla="*/ 5718810 h 6236970"/>
                <a:gd name="connsiteX79" fmla="*/ 1440180 w 2339340"/>
                <a:gd name="connsiteY79" fmla="*/ 5638800 h 6236970"/>
                <a:gd name="connsiteX80" fmla="*/ 1546860 w 2339340"/>
                <a:gd name="connsiteY80" fmla="*/ 5078730 h 6236970"/>
                <a:gd name="connsiteX81" fmla="*/ 1600200 w 2339340"/>
                <a:gd name="connsiteY81" fmla="*/ 4507230 h 6236970"/>
                <a:gd name="connsiteX82" fmla="*/ 1684020 w 2339340"/>
                <a:gd name="connsiteY82" fmla="*/ 4027170 h 6236970"/>
                <a:gd name="connsiteX83" fmla="*/ 1703070 w 2339340"/>
                <a:gd name="connsiteY83" fmla="*/ 3688080 h 6236970"/>
                <a:gd name="connsiteX84" fmla="*/ 1673305 w 2339340"/>
                <a:gd name="connsiteY84" fmla="*/ 3083005 h 6236970"/>
                <a:gd name="connsiteX85" fmla="*/ 1630680 w 2339340"/>
                <a:gd name="connsiteY85" fmla="*/ 2868930 h 6236970"/>
                <a:gd name="connsiteX86" fmla="*/ 1607820 w 2339340"/>
                <a:gd name="connsiteY86" fmla="*/ 2750820 h 6236970"/>
                <a:gd name="connsiteX87" fmla="*/ 1584960 w 2339340"/>
                <a:gd name="connsiteY87" fmla="*/ 2423160 h 6236970"/>
                <a:gd name="connsiteX88" fmla="*/ 1584960 w 2339340"/>
                <a:gd name="connsiteY88" fmla="*/ 2072640 h 6236970"/>
                <a:gd name="connsiteX89" fmla="*/ 1619250 w 2339340"/>
                <a:gd name="connsiteY89" fmla="*/ 1771650 h 6236970"/>
                <a:gd name="connsiteX90" fmla="*/ 1691640 w 2339340"/>
                <a:gd name="connsiteY90" fmla="*/ 1501140 h 6236970"/>
                <a:gd name="connsiteX91" fmla="*/ 1954530 w 2339340"/>
                <a:gd name="connsiteY91" fmla="*/ 1924050 h 6236970"/>
                <a:gd name="connsiteX92" fmla="*/ 2045970 w 2339340"/>
                <a:gd name="connsiteY92" fmla="*/ 2045970 h 6236970"/>
                <a:gd name="connsiteX93" fmla="*/ 1840230 w 2339340"/>
                <a:gd name="connsiteY93" fmla="*/ 2358390 h 6236970"/>
                <a:gd name="connsiteX94" fmla="*/ 1729740 w 2339340"/>
                <a:gd name="connsiteY94" fmla="*/ 2545080 h 6236970"/>
                <a:gd name="connsiteX95" fmla="*/ 1672590 w 2339340"/>
                <a:gd name="connsiteY95" fmla="*/ 2674620 h 6236970"/>
                <a:gd name="connsiteX96" fmla="*/ 1606391 w 2339340"/>
                <a:gd name="connsiteY96" fmla="*/ 2746296 h 6236970"/>
                <a:gd name="connsiteX97" fmla="*/ 1658302 w 2339340"/>
                <a:gd name="connsiteY97" fmla="*/ 3010615 h 6236970"/>
                <a:gd name="connsiteX98" fmla="*/ 1729740 w 2339340"/>
                <a:gd name="connsiteY98" fmla="*/ 2891790 h 6236970"/>
                <a:gd name="connsiteX99" fmla="*/ 1927860 w 2339340"/>
                <a:gd name="connsiteY99" fmla="*/ 2689860 h 6236970"/>
                <a:gd name="connsiteX100" fmla="*/ 2065020 w 2339340"/>
                <a:gd name="connsiteY100" fmla="*/ 2548890 h 6236970"/>
                <a:gd name="connsiteX101" fmla="*/ 2202180 w 2339340"/>
                <a:gd name="connsiteY101" fmla="*/ 2339340 h 6236970"/>
                <a:gd name="connsiteX102" fmla="*/ 2339340 w 2339340"/>
                <a:gd name="connsiteY102" fmla="*/ 2049780 h 6236970"/>
                <a:gd name="connsiteX103" fmla="*/ 2293620 w 2339340"/>
                <a:gd name="connsiteY103" fmla="*/ 1958340 h 6236970"/>
                <a:gd name="connsiteX104" fmla="*/ 2232660 w 2339340"/>
                <a:gd name="connsiteY104" fmla="*/ 1752600 h 6236970"/>
                <a:gd name="connsiteX105" fmla="*/ 2175510 w 2339340"/>
                <a:gd name="connsiteY105" fmla="*/ 1565910 h 6236970"/>
                <a:gd name="connsiteX106" fmla="*/ 2065020 w 2339340"/>
                <a:gd name="connsiteY106" fmla="*/ 1352550 h 6236970"/>
                <a:gd name="connsiteX107" fmla="*/ 1958340 w 2339340"/>
                <a:gd name="connsiteY107" fmla="*/ 1169670 h 6236970"/>
                <a:gd name="connsiteX108" fmla="*/ 1878330 w 2339340"/>
                <a:gd name="connsiteY108" fmla="*/ 1043940 h 6236970"/>
                <a:gd name="connsiteX109" fmla="*/ 1752600 w 2339340"/>
                <a:gd name="connsiteY109" fmla="*/ 975360 h 6236970"/>
                <a:gd name="connsiteX110" fmla="*/ 1645920 w 2339340"/>
                <a:gd name="connsiteY110" fmla="*/ 956310 h 6236970"/>
                <a:gd name="connsiteX111" fmla="*/ 1546860 w 2339340"/>
                <a:gd name="connsiteY111" fmla="*/ 922020 h 6236970"/>
                <a:gd name="connsiteX112" fmla="*/ 1276350 w 2339340"/>
                <a:gd name="connsiteY112" fmla="*/ 861060 h 6236970"/>
                <a:gd name="connsiteX113" fmla="*/ 1257300 w 2339340"/>
                <a:gd name="connsiteY113" fmla="*/ 739140 h 6236970"/>
                <a:gd name="connsiteX114" fmla="*/ 1325880 w 2339340"/>
                <a:gd name="connsiteY114" fmla="*/ 594360 h 6236970"/>
                <a:gd name="connsiteX115" fmla="*/ 1363980 w 2339340"/>
                <a:gd name="connsiteY115" fmla="*/ 537210 h 6236970"/>
                <a:gd name="connsiteX116" fmla="*/ 1352550 w 2339340"/>
                <a:gd name="connsiteY116" fmla="*/ 438150 h 6236970"/>
                <a:gd name="connsiteX117" fmla="*/ 1348740 w 2339340"/>
                <a:gd name="connsiteY117" fmla="*/ 308610 h 6236970"/>
                <a:gd name="connsiteX118" fmla="*/ 1306830 w 2339340"/>
                <a:gd name="connsiteY118" fmla="*/ 114300 h 6236970"/>
                <a:gd name="connsiteX119" fmla="*/ 1188720 w 2339340"/>
                <a:gd name="connsiteY119" fmla="*/ 38100 h 6236970"/>
                <a:gd name="connsiteX120" fmla="*/ 1143000 w 2339340"/>
                <a:gd name="connsiteY120" fmla="*/ 11430 h 6236970"/>
                <a:gd name="connsiteX121" fmla="*/ 1093470 w 2339340"/>
                <a:gd name="connsiteY121" fmla="*/ 22860 h 6236970"/>
                <a:gd name="connsiteX0" fmla="*/ 1093470 w 2339340"/>
                <a:gd name="connsiteY0" fmla="*/ 22860 h 6236970"/>
                <a:gd name="connsiteX1" fmla="*/ 971550 w 2339340"/>
                <a:gd name="connsiteY1" fmla="*/ 68580 h 6236970"/>
                <a:gd name="connsiteX2" fmla="*/ 967740 w 2339340"/>
                <a:gd name="connsiteY2" fmla="*/ 0 h 6236970"/>
                <a:gd name="connsiteX3" fmla="*/ 872490 w 2339340"/>
                <a:gd name="connsiteY3" fmla="*/ 121920 h 6236970"/>
                <a:gd name="connsiteX4" fmla="*/ 849630 w 2339340"/>
                <a:gd name="connsiteY4" fmla="*/ 86916 h 6236970"/>
                <a:gd name="connsiteX5" fmla="*/ 804863 w 2339340"/>
                <a:gd name="connsiteY5" fmla="*/ 216455 h 6236970"/>
                <a:gd name="connsiteX6" fmla="*/ 811530 w 2339340"/>
                <a:gd name="connsiteY6" fmla="*/ 461010 h 6236970"/>
                <a:gd name="connsiteX7" fmla="*/ 754380 w 2339340"/>
                <a:gd name="connsiteY7" fmla="*/ 464820 h 6236970"/>
                <a:gd name="connsiteX8" fmla="*/ 781050 w 2339340"/>
                <a:gd name="connsiteY8" fmla="*/ 548640 h 6236970"/>
                <a:gd name="connsiteX9" fmla="*/ 822960 w 2339340"/>
                <a:gd name="connsiteY9" fmla="*/ 624840 h 6236970"/>
                <a:gd name="connsiteX10" fmla="*/ 887730 w 2339340"/>
                <a:gd name="connsiteY10" fmla="*/ 689610 h 6236970"/>
                <a:gd name="connsiteX11" fmla="*/ 925830 w 2339340"/>
                <a:gd name="connsiteY11" fmla="*/ 769620 h 6236970"/>
                <a:gd name="connsiteX12" fmla="*/ 925830 w 2339340"/>
                <a:gd name="connsiteY12" fmla="*/ 861060 h 6236970"/>
                <a:gd name="connsiteX13" fmla="*/ 803910 w 2339340"/>
                <a:gd name="connsiteY13" fmla="*/ 922020 h 6236970"/>
                <a:gd name="connsiteX14" fmla="*/ 701040 w 2339340"/>
                <a:gd name="connsiteY14" fmla="*/ 948690 h 6236970"/>
                <a:gd name="connsiteX15" fmla="*/ 556260 w 2339340"/>
                <a:gd name="connsiteY15" fmla="*/ 952500 h 6236970"/>
                <a:gd name="connsiteX16" fmla="*/ 403860 w 2339340"/>
                <a:gd name="connsiteY16" fmla="*/ 1002030 h 6236970"/>
                <a:gd name="connsiteX17" fmla="*/ 320040 w 2339340"/>
                <a:gd name="connsiteY17" fmla="*/ 1085850 h 6236970"/>
                <a:gd name="connsiteX18" fmla="*/ 247650 w 2339340"/>
                <a:gd name="connsiteY18" fmla="*/ 1276350 h 6236970"/>
                <a:gd name="connsiteX19" fmla="*/ 163830 w 2339340"/>
                <a:gd name="connsiteY19" fmla="*/ 1569720 h 6236970"/>
                <a:gd name="connsiteX20" fmla="*/ 83820 w 2339340"/>
                <a:gd name="connsiteY20" fmla="*/ 1783080 h 6236970"/>
                <a:gd name="connsiteX21" fmla="*/ 72390 w 2339340"/>
                <a:gd name="connsiteY21" fmla="*/ 1962150 h 6236970"/>
                <a:gd name="connsiteX22" fmla="*/ 0 w 2339340"/>
                <a:gd name="connsiteY22" fmla="*/ 2145030 h 6236970"/>
                <a:gd name="connsiteX23" fmla="*/ 11430 w 2339340"/>
                <a:gd name="connsiteY23" fmla="*/ 2251710 h 6236970"/>
                <a:gd name="connsiteX24" fmla="*/ 106680 w 2339340"/>
                <a:gd name="connsiteY24" fmla="*/ 2426970 h 6236970"/>
                <a:gd name="connsiteX25" fmla="*/ 243840 w 2339340"/>
                <a:gd name="connsiteY25" fmla="*/ 2594610 h 6236970"/>
                <a:gd name="connsiteX26" fmla="*/ 422910 w 2339340"/>
                <a:gd name="connsiteY26" fmla="*/ 2769870 h 6236970"/>
                <a:gd name="connsiteX27" fmla="*/ 609600 w 2339340"/>
                <a:gd name="connsiteY27" fmla="*/ 2929890 h 6236970"/>
                <a:gd name="connsiteX28" fmla="*/ 703183 w 2339340"/>
                <a:gd name="connsiteY28" fmla="*/ 3062525 h 6236970"/>
                <a:gd name="connsiteX29" fmla="*/ 711517 w 2339340"/>
                <a:gd name="connsiteY29" fmla="*/ 2784396 h 6236970"/>
                <a:gd name="connsiteX30" fmla="*/ 647700 w 2339340"/>
                <a:gd name="connsiteY30" fmla="*/ 2731770 h 6236970"/>
                <a:gd name="connsiteX31" fmla="*/ 541020 w 2339340"/>
                <a:gd name="connsiteY31" fmla="*/ 2537460 h 6236970"/>
                <a:gd name="connsiteX32" fmla="*/ 487680 w 2339340"/>
                <a:gd name="connsiteY32" fmla="*/ 2426970 h 6236970"/>
                <a:gd name="connsiteX33" fmla="*/ 293370 w 2339340"/>
                <a:gd name="connsiteY33" fmla="*/ 2205990 h 6236970"/>
                <a:gd name="connsiteX34" fmla="*/ 426720 w 2339340"/>
                <a:gd name="connsiteY34" fmla="*/ 1988820 h 6236970"/>
                <a:gd name="connsiteX35" fmla="*/ 483870 w 2339340"/>
                <a:gd name="connsiteY35" fmla="*/ 1878330 h 6236970"/>
                <a:gd name="connsiteX36" fmla="*/ 544830 w 2339340"/>
                <a:gd name="connsiteY36" fmla="*/ 1642110 h 6236970"/>
                <a:gd name="connsiteX37" fmla="*/ 636270 w 2339340"/>
                <a:gd name="connsiteY37" fmla="*/ 1897380 h 6236970"/>
                <a:gd name="connsiteX38" fmla="*/ 678180 w 2339340"/>
                <a:gd name="connsiteY38" fmla="*/ 2202180 h 6236970"/>
                <a:gd name="connsiteX39" fmla="*/ 689610 w 2339340"/>
                <a:gd name="connsiteY39" fmla="*/ 2487930 h 6236970"/>
                <a:gd name="connsiteX40" fmla="*/ 712470 w 2339340"/>
                <a:gd name="connsiteY40" fmla="*/ 2762250 h 6236970"/>
                <a:gd name="connsiteX41" fmla="*/ 701040 w 2339340"/>
                <a:gd name="connsiteY41" fmla="*/ 3177540 h 6236970"/>
                <a:gd name="connsiteX42" fmla="*/ 643890 w 2339340"/>
                <a:gd name="connsiteY42" fmla="*/ 3783330 h 6236970"/>
                <a:gd name="connsiteX43" fmla="*/ 613410 w 2339340"/>
                <a:gd name="connsiteY43" fmla="*/ 4255770 h 6236970"/>
                <a:gd name="connsiteX44" fmla="*/ 689610 w 2339340"/>
                <a:gd name="connsiteY44" fmla="*/ 4617720 h 6236970"/>
                <a:gd name="connsiteX45" fmla="*/ 803910 w 2339340"/>
                <a:gd name="connsiteY45" fmla="*/ 5215890 h 6236970"/>
                <a:gd name="connsiteX46" fmla="*/ 883920 w 2339340"/>
                <a:gd name="connsiteY46" fmla="*/ 5657850 h 6236970"/>
                <a:gd name="connsiteX47" fmla="*/ 872490 w 2339340"/>
                <a:gd name="connsiteY47" fmla="*/ 5684520 h 6236970"/>
                <a:gd name="connsiteX48" fmla="*/ 693420 w 2339340"/>
                <a:gd name="connsiteY48" fmla="*/ 5894070 h 6236970"/>
                <a:gd name="connsiteX49" fmla="*/ 541020 w 2339340"/>
                <a:gd name="connsiteY49" fmla="*/ 6092190 h 6236970"/>
                <a:gd name="connsiteX50" fmla="*/ 510540 w 2339340"/>
                <a:gd name="connsiteY50" fmla="*/ 6156960 h 6236970"/>
                <a:gd name="connsiteX51" fmla="*/ 701040 w 2339340"/>
                <a:gd name="connsiteY51" fmla="*/ 6092190 h 6236970"/>
                <a:gd name="connsiteX52" fmla="*/ 830580 w 2339340"/>
                <a:gd name="connsiteY52" fmla="*/ 6065520 h 6236970"/>
                <a:gd name="connsiteX53" fmla="*/ 952500 w 2339340"/>
                <a:gd name="connsiteY53" fmla="*/ 5974080 h 6236970"/>
                <a:gd name="connsiteX54" fmla="*/ 963930 w 2339340"/>
                <a:gd name="connsiteY54" fmla="*/ 5871210 h 6236970"/>
                <a:gd name="connsiteX55" fmla="*/ 1108710 w 2339340"/>
                <a:gd name="connsiteY55" fmla="*/ 5817870 h 6236970"/>
                <a:gd name="connsiteX56" fmla="*/ 1108710 w 2339340"/>
                <a:gd name="connsiteY56" fmla="*/ 5791200 h 6236970"/>
                <a:gd name="connsiteX57" fmla="*/ 1032510 w 2339340"/>
                <a:gd name="connsiteY57" fmla="*/ 5634990 h 6236970"/>
                <a:gd name="connsiteX58" fmla="*/ 1043940 w 2339340"/>
                <a:gd name="connsiteY58" fmla="*/ 5280660 h 6236970"/>
                <a:gd name="connsiteX59" fmla="*/ 1074420 w 2339340"/>
                <a:gd name="connsiteY59" fmla="*/ 4888230 h 6236970"/>
                <a:gd name="connsiteX60" fmla="*/ 1002030 w 2339340"/>
                <a:gd name="connsiteY60" fmla="*/ 4423410 h 6236970"/>
                <a:gd name="connsiteX61" fmla="*/ 1066800 w 2339340"/>
                <a:gd name="connsiteY61" fmla="*/ 4130040 h 6236970"/>
                <a:gd name="connsiteX62" fmla="*/ 1116330 w 2339340"/>
                <a:gd name="connsiteY62" fmla="*/ 3775710 h 6236970"/>
                <a:gd name="connsiteX63" fmla="*/ 1165860 w 2339340"/>
                <a:gd name="connsiteY63" fmla="*/ 3375660 h 6236970"/>
                <a:gd name="connsiteX64" fmla="*/ 1238250 w 2339340"/>
                <a:gd name="connsiteY64" fmla="*/ 3882390 h 6236970"/>
                <a:gd name="connsiteX65" fmla="*/ 1280160 w 2339340"/>
                <a:gd name="connsiteY65" fmla="*/ 4366260 h 6236970"/>
                <a:gd name="connsiteX66" fmla="*/ 1310640 w 2339340"/>
                <a:gd name="connsiteY66" fmla="*/ 4533900 h 6236970"/>
                <a:gd name="connsiteX67" fmla="*/ 1272540 w 2339340"/>
                <a:gd name="connsiteY67" fmla="*/ 4838700 h 6236970"/>
                <a:gd name="connsiteX68" fmla="*/ 1242060 w 2339340"/>
                <a:gd name="connsiteY68" fmla="*/ 5059680 h 6236970"/>
                <a:gd name="connsiteX69" fmla="*/ 1276350 w 2339340"/>
                <a:gd name="connsiteY69" fmla="*/ 5288280 h 6236970"/>
                <a:gd name="connsiteX70" fmla="*/ 1333500 w 2339340"/>
                <a:gd name="connsiteY70" fmla="*/ 5494020 h 6236970"/>
                <a:gd name="connsiteX71" fmla="*/ 1314450 w 2339340"/>
                <a:gd name="connsiteY71" fmla="*/ 5615940 h 6236970"/>
                <a:gd name="connsiteX72" fmla="*/ 1264920 w 2339340"/>
                <a:gd name="connsiteY72" fmla="*/ 5795010 h 6236970"/>
                <a:gd name="connsiteX73" fmla="*/ 1264920 w 2339340"/>
                <a:gd name="connsiteY73" fmla="*/ 5901690 h 6236970"/>
                <a:gd name="connsiteX74" fmla="*/ 1424940 w 2339340"/>
                <a:gd name="connsiteY74" fmla="*/ 6236970 h 6236970"/>
                <a:gd name="connsiteX75" fmla="*/ 1565910 w 2339340"/>
                <a:gd name="connsiteY75" fmla="*/ 6065520 h 6236970"/>
                <a:gd name="connsiteX76" fmla="*/ 1604010 w 2339340"/>
                <a:gd name="connsiteY76" fmla="*/ 6012180 h 6236970"/>
                <a:gd name="connsiteX77" fmla="*/ 1524000 w 2339340"/>
                <a:gd name="connsiteY77" fmla="*/ 5844540 h 6236970"/>
                <a:gd name="connsiteX78" fmla="*/ 1466850 w 2339340"/>
                <a:gd name="connsiteY78" fmla="*/ 5718810 h 6236970"/>
                <a:gd name="connsiteX79" fmla="*/ 1440180 w 2339340"/>
                <a:gd name="connsiteY79" fmla="*/ 5638800 h 6236970"/>
                <a:gd name="connsiteX80" fmla="*/ 1546860 w 2339340"/>
                <a:gd name="connsiteY80" fmla="*/ 5078730 h 6236970"/>
                <a:gd name="connsiteX81" fmla="*/ 1600200 w 2339340"/>
                <a:gd name="connsiteY81" fmla="*/ 4507230 h 6236970"/>
                <a:gd name="connsiteX82" fmla="*/ 1684020 w 2339340"/>
                <a:gd name="connsiteY82" fmla="*/ 4027170 h 6236970"/>
                <a:gd name="connsiteX83" fmla="*/ 1703070 w 2339340"/>
                <a:gd name="connsiteY83" fmla="*/ 3688080 h 6236970"/>
                <a:gd name="connsiteX84" fmla="*/ 1673305 w 2339340"/>
                <a:gd name="connsiteY84" fmla="*/ 3083005 h 6236970"/>
                <a:gd name="connsiteX85" fmla="*/ 1630680 w 2339340"/>
                <a:gd name="connsiteY85" fmla="*/ 2868930 h 6236970"/>
                <a:gd name="connsiteX86" fmla="*/ 1607820 w 2339340"/>
                <a:gd name="connsiteY86" fmla="*/ 2750820 h 6236970"/>
                <a:gd name="connsiteX87" fmla="*/ 1584960 w 2339340"/>
                <a:gd name="connsiteY87" fmla="*/ 2423160 h 6236970"/>
                <a:gd name="connsiteX88" fmla="*/ 1584960 w 2339340"/>
                <a:gd name="connsiteY88" fmla="*/ 2072640 h 6236970"/>
                <a:gd name="connsiteX89" fmla="*/ 1619250 w 2339340"/>
                <a:gd name="connsiteY89" fmla="*/ 1771650 h 6236970"/>
                <a:gd name="connsiteX90" fmla="*/ 1691640 w 2339340"/>
                <a:gd name="connsiteY90" fmla="*/ 1501140 h 6236970"/>
                <a:gd name="connsiteX91" fmla="*/ 1954530 w 2339340"/>
                <a:gd name="connsiteY91" fmla="*/ 1924050 h 6236970"/>
                <a:gd name="connsiteX92" fmla="*/ 2045970 w 2339340"/>
                <a:gd name="connsiteY92" fmla="*/ 2045970 h 6236970"/>
                <a:gd name="connsiteX93" fmla="*/ 1840230 w 2339340"/>
                <a:gd name="connsiteY93" fmla="*/ 2358390 h 6236970"/>
                <a:gd name="connsiteX94" fmla="*/ 1729740 w 2339340"/>
                <a:gd name="connsiteY94" fmla="*/ 2545080 h 6236970"/>
                <a:gd name="connsiteX95" fmla="*/ 1672590 w 2339340"/>
                <a:gd name="connsiteY95" fmla="*/ 2674620 h 6236970"/>
                <a:gd name="connsiteX96" fmla="*/ 1606391 w 2339340"/>
                <a:gd name="connsiteY96" fmla="*/ 2746296 h 6236970"/>
                <a:gd name="connsiteX97" fmla="*/ 1658302 w 2339340"/>
                <a:gd name="connsiteY97" fmla="*/ 3010615 h 6236970"/>
                <a:gd name="connsiteX98" fmla="*/ 1729740 w 2339340"/>
                <a:gd name="connsiteY98" fmla="*/ 2891790 h 6236970"/>
                <a:gd name="connsiteX99" fmla="*/ 1927860 w 2339340"/>
                <a:gd name="connsiteY99" fmla="*/ 2689860 h 6236970"/>
                <a:gd name="connsiteX100" fmla="*/ 2065020 w 2339340"/>
                <a:gd name="connsiteY100" fmla="*/ 2548890 h 6236970"/>
                <a:gd name="connsiteX101" fmla="*/ 2202180 w 2339340"/>
                <a:gd name="connsiteY101" fmla="*/ 2339340 h 6236970"/>
                <a:gd name="connsiteX102" fmla="*/ 2339340 w 2339340"/>
                <a:gd name="connsiteY102" fmla="*/ 2049780 h 6236970"/>
                <a:gd name="connsiteX103" fmla="*/ 2293620 w 2339340"/>
                <a:gd name="connsiteY103" fmla="*/ 1958340 h 6236970"/>
                <a:gd name="connsiteX104" fmla="*/ 2232660 w 2339340"/>
                <a:gd name="connsiteY104" fmla="*/ 1752600 h 6236970"/>
                <a:gd name="connsiteX105" fmla="*/ 2175510 w 2339340"/>
                <a:gd name="connsiteY105" fmla="*/ 1565910 h 6236970"/>
                <a:gd name="connsiteX106" fmla="*/ 2065020 w 2339340"/>
                <a:gd name="connsiteY106" fmla="*/ 1352550 h 6236970"/>
                <a:gd name="connsiteX107" fmla="*/ 1958340 w 2339340"/>
                <a:gd name="connsiteY107" fmla="*/ 1169670 h 6236970"/>
                <a:gd name="connsiteX108" fmla="*/ 1878330 w 2339340"/>
                <a:gd name="connsiteY108" fmla="*/ 1043940 h 6236970"/>
                <a:gd name="connsiteX109" fmla="*/ 1752600 w 2339340"/>
                <a:gd name="connsiteY109" fmla="*/ 975360 h 6236970"/>
                <a:gd name="connsiteX110" fmla="*/ 1645920 w 2339340"/>
                <a:gd name="connsiteY110" fmla="*/ 956310 h 6236970"/>
                <a:gd name="connsiteX111" fmla="*/ 1546860 w 2339340"/>
                <a:gd name="connsiteY111" fmla="*/ 922020 h 6236970"/>
                <a:gd name="connsiteX112" fmla="*/ 1276350 w 2339340"/>
                <a:gd name="connsiteY112" fmla="*/ 861060 h 6236970"/>
                <a:gd name="connsiteX113" fmla="*/ 1257300 w 2339340"/>
                <a:gd name="connsiteY113" fmla="*/ 739140 h 6236970"/>
                <a:gd name="connsiteX114" fmla="*/ 1325880 w 2339340"/>
                <a:gd name="connsiteY114" fmla="*/ 594360 h 6236970"/>
                <a:gd name="connsiteX115" fmla="*/ 1363980 w 2339340"/>
                <a:gd name="connsiteY115" fmla="*/ 537210 h 6236970"/>
                <a:gd name="connsiteX116" fmla="*/ 1352550 w 2339340"/>
                <a:gd name="connsiteY116" fmla="*/ 438150 h 6236970"/>
                <a:gd name="connsiteX117" fmla="*/ 1348740 w 2339340"/>
                <a:gd name="connsiteY117" fmla="*/ 308610 h 6236970"/>
                <a:gd name="connsiteX118" fmla="*/ 1306830 w 2339340"/>
                <a:gd name="connsiteY118" fmla="*/ 114300 h 6236970"/>
                <a:gd name="connsiteX119" fmla="*/ 1188720 w 2339340"/>
                <a:gd name="connsiteY119" fmla="*/ 38100 h 6236970"/>
                <a:gd name="connsiteX120" fmla="*/ 1143000 w 2339340"/>
                <a:gd name="connsiteY120" fmla="*/ 11430 h 6236970"/>
                <a:gd name="connsiteX121" fmla="*/ 1093470 w 2339340"/>
                <a:gd name="connsiteY121" fmla="*/ 22860 h 6236970"/>
                <a:gd name="connsiteX0" fmla="*/ 1093470 w 2339340"/>
                <a:gd name="connsiteY0" fmla="*/ 22860 h 6236970"/>
                <a:gd name="connsiteX1" fmla="*/ 971550 w 2339340"/>
                <a:gd name="connsiteY1" fmla="*/ 68580 h 6236970"/>
                <a:gd name="connsiteX2" fmla="*/ 967740 w 2339340"/>
                <a:gd name="connsiteY2" fmla="*/ 0 h 6236970"/>
                <a:gd name="connsiteX3" fmla="*/ 872490 w 2339340"/>
                <a:gd name="connsiteY3" fmla="*/ 121920 h 6236970"/>
                <a:gd name="connsiteX4" fmla="*/ 849630 w 2339340"/>
                <a:gd name="connsiteY4" fmla="*/ 86916 h 6236970"/>
                <a:gd name="connsiteX5" fmla="*/ 804863 w 2339340"/>
                <a:gd name="connsiteY5" fmla="*/ 216455 h 6236970"/>
                <a:gd name="connsiteX6" fmla="*/ 782955 w 2339340"/>
                <a:gd name="connsiteY6" fmla="*/ 450294 h 6236970"/>
                <a:gd name="connsiteX7" fmla="*/ 754380 w 2339340"/>
                <a:gd name="connsiteY7" fmla="*/ 464820 h 6236970"/>
                <a:gd name="connsiteX8" fmla="*/ 781050 w 2339340"/>
                <a:gd name="connsiteY8" fmla="*/ 548640 h 6236970"/>
                <a:gd name="connsiteX9" fmla="*/ 822960 w 2339340"/>
                <a:gd name="connsiteY9" fmla="*/ 624840 h 6236970"/>
                <a:gd name="connsiteX10" fmla="*/ 887730 w 2339340"/>
                <a:gd name="connsiteY10" fmla="*/ 689610 h 6236970"/>
                <a:gd name="connsiteX11" fmla="*/ 925830 w 2339340"/>
                <a:gd name="connsiteY11" fmla="*/ 769620 h 6236970"/>
                <a:gd name="connsiteX12" fmla="*/ 925830 w 2339340"/>
                <a:gd name="connsiteY12" fmla="*/ 861060 h 6236970"/>
                <a:gd name="connsiteX13" fmla="*/ 803910 w 2339340"/>
                <a:gd name="connsiteY13" fmla="*/ 922020 h 6236970"/>
                <a:gd name="connsiteX14" fmla="*/ 701040 w 2339340"/>
                <a:gd name="connsiteY14" fmla="*/ 948690 h 6236970"/>
                <a:gd name="connsiteX15" fmla="*/ 556260 w 2339340"/>
                <a:gd name="connsiteY15" fmla="*/ 952500 h 6236970"/>
                <a:gd name="connsiteX16" fmla="*/ 403860 w 2339340"/>
                <a:gd name="connsiteY16" fmla="*/ 1002030 h 6236970"/>
                <a:gd name="connsiteX17" fmla="*/ 320040 w 2339340"/>
                <a:gd name="connsiteY17" fmla="*/ 1085850 h 6236970"/>
                <a:gd name="connsiteX18" fmla="*/ 247650 w 2339340"/>
                <a:gd name="connsiteY18" fmla="*/ 1276350 h 6236970"/>
                <a:gd name="connsiteX19" fmla="*/ 163830 w 2339340"/>
                <a:gd name="connsiteY19" fmla="*/ 1569720 h 6236970"/>
                <a:gd name="connsiteX20" fmla="*/ 83820 w 2339340"/>
                <a:gd name="connsiteY20" fmla="*/ 1783080 h 6236970"/>
                <a:gd name="connsiteX21" fmla="*/ 72390 w 2339340"/>
                <a:gd name="connsiteY21" fmla="*/ 1962150 h 6236970"/>
                <a:gd name="connsiteX22" fmla="*/ 0 w 2339340"/>
                <a:gd name="connsiteY22" fmla="*/ 2145030 h 6236970"/>
                <a:gd name="connsiteX23" fmla="*/ 11430 w 2339340"/>
                <a:gd name="connsiteY23" fmla="*/ 2251710 h 6236970"/>
                <a:gd name="connsiteX24" fmla="*/ 106680 w 2339340"/>
                <a:gd name="connsiteY24" fmla="*/ 2426970 h 6236970"/>
                <a:gd name="connsiteX25" fmla="*/ 243840 w 2339340"/>
                <a:gd name="connsiteY25" fmla="*/ 2594610 h 6236970"/>
                <a:gd name="connsiteX26" fmla="*/ 422910 w 2339340"/>
                <a:gd name="connsiteY26" fmla="*/ 2769870 h 6236970"/>
                <a:gd name="connsiteX27" fmla="*/ 609600 w 2339340"/>
                <a:gd name="connsiteY27" fmla="*/ 2929890 h 6236970"/>
                <a:gd name="connsiteX28" fmla="*/ 703183 w 2339340"/>
                <a:gd name="connsiteY28" fmla="*/ 3062525 h 6236970"/>
                <a:gd name="connsiteX29" fmla="*/ 711517 w 2339340"/>
                <a:gd name="connsiteY29" fmla="*/ 2784396 h 6236970"/>
                <a:gd name="connsiteX30" fmla="*/ 647700 w 2339340"/>
                <a:gd name="connsiteY30" fmla="*/ 2731770 h 6236970"/>
                <a:gd name="connsiteX31" fmla="*/ 541020 w 2339340"/>
                <a:gd name="connsiteY31" fmla="*/ 2537460 h 6236970"/>
                <a:gd name="connsiteX32" fmla="*/ 487680 w 2339340"/>
                <a:gd name="connsiteY32" fmla="*/ 2426970 h 6236970"/>
                <a:gd name="connsiteX33" fmla="*/ 293370 w 2339340"/>
                <a:gd name="connsiteY33" fmla="*/ 2205990 h 6236970"/>
                <a:gd name="connsiteX34" fmla="*/ 426720 w 2339340"/>
                <a:gd name="connsiteY34" fmla="*/ 1988820 h 6236970"/>
                <a:gd name="connsiteX35" fmla="*/ 483870 w 2339340"/>
                <a:gd name="connsiteY35" fmla="*/ 1878330 h 6236970"/>
                <a:gd name="connsiteX36" fmla="*/ 544830 w 2339340"/>
                <a:gd name="connsiteY36" fmla="*/ 1642110 h 6236970"/>
                <a:gd name="connsiteX37" fmla="*/ 636270 w 2339340"/>
                <a:gd name="connsiteY37" fmla="*/ 1897380 h 6236970"/>
                <a:gd name="connsiteX38" fmla="*/ 678180 w 2339340"/>
                <a:gd name="connsiteY38" fmla="*/ 2202180 h 6236970"/>
                <a:gd name="connsiteX39" fmla="*/ 689610 w 2339340"/>
                <a:gd name="connsiteY39" fmla="*/ 2487930 h 6236970"/>
                <a:gd name="connsiteX40" fmla="*/ 712470 w 2339340"/>
                <a:gd name="connsiteY40" fmla="*/ 2762250 h 6236970"/>
                <a:gd name="connsiteX41" fmla="*/ 701040 w 2339340"/>
                <a:gd name="connsiteY41" fmla="*/ 3177540 h 6236970"/>
                <a:gd name="connsiteX42" fmla="*/ 643890 w 2339340"/>
                <a:gd name="connsiteY42" fmla="*/ 3783330 h 6236970"/>
                <a:gd name="connsiteX43" fmla="*/ 613410 w 2339340"/>
                <a:gd name="connsiteY43" fmla="*/ 4255770 h 6236970"/>
                <a:gd name="connsiteX44" fmla="*/ 689610 w 2339340"/>
                <a:gd name="connsiteY44" fmla="*/ 4617720 h 6236970"/>
                <a:gd name="connsiteX45" fmla="*/ 803910 w 2339340"/>
                <a:gd name="connsiteY45" fmla="*/ 5215890 h 6236970"/>
                <a:gd name="connsiteX46" fmla="*/ 883920 w 2339340"/>
                <a:gd name="connsiteY46" fmla="*/ 5657850 h 6236970"/>
                <a:gd name="connsiteX47" fmla="*/ 872490 w 2339340"/>
                <a:gd name="connsiteY47" fmla="*/ 5684520 h 6236970"/>
                <a:gd name="connsiteX48" fmla="*/ 693420 w 2339340"/>
                <a:gd name="connsiteY48" fmla="*/ 5894070 h 6236970"/>
                <a:gd name="connsiteX49" fmla="*/ 541020 w 2339340"/>
                <a:gd name="connsiteY49" fmla="*/ 6092190 h 6236970"/>
                <a:gd name="connsiteX50" fmla="*/ 510540 w 2339340"/>
                <a:gd name="connsiteY50" fmla="*/ 6156960 h 6236970"/>
                <a:gd name="connsiteX51" fmla="*/ 701040 w 2339340"/>
                <a:gd name="connsiteY51" fmla="*/ 6092190 h 6236970"/>
                <a:gd name="connsiteX52" fmla="*/ 830580 w 2339340"/>
                <a:gd name="connsiteY52" fmla="*/ 6065520 h 6236970"/>
                <a:gd name="connsiteX53" fmla="*/ 952500 w 2339340"/>
                <a:gd name="connsiteY53" fmla="*/ 5974080 h 6236970"/>
                <a:gd name="connsiteX54" fmla="*/ 963930 w 2339340"/>
                <a:gd name="connsiteY54" fmla="*/ 5871210 h 6236970"/>
                <a:gd name="connsiteX55" fmla="*/ 1108710 w 2339340"/>
                <a:gd name="connsiteY55" fmla="*/ 5817870 h 6236970"/>
                <a:gd name="connsiteX56" fmla="*/ 1108710 w 2339340"/>
                <a:gd name="connsiteY56" fmla="*/ 5791200 h 6236970"/>
                <a:gd name="connsiteX57" fmla="*/ 1032510 w 2339340"/>
                <a:gd name="connsiteY57" fmla="*/ 5634990 h 6236970"/>
                <a:gd name="connsiteX58" fmla="*/ 1043940 w 2339340"/>
                <a:gd name="connsiteY58" fmla="*/ 5280660 h 6236970"/>
                <a:gd name="connsiteX59" fmla="*/ 1074420 w 2339340"/>
                <a:gd name="connsiteY59" fmla="*/ 4888230 h 6236970"/>
                <a:gd name="connsiteX60" fmla="*/ 1002030 w 2339340"/>
                <a:gd name="connsiteY60" fmla="*/ 4423410 h 6236970"/>
                <a:gd name="connsiteX61" fmla="*/ 1066800 w 2339340"/>
                <a:gd name="connsiteY61" fmla="*/ 4130040 h 6236970"/>
                <a:gd name="connsiteX62" fmla="*/ 1116330 w 2339340"/>
                <a:gd name="connsiteY62" fmla="*/ 3775710 h 6236970"/>
                <a:gd name="connsiteX63" fmla="*/ 1165860 w 2339340"/>
                <a:gd name="connsiteY63" fmla="*/ 3375660 h 6236970"/>
                <a:gd name="connsiteX64" fmla="*/ 1238250 w 2339340"/>
                <a:gd name="connsiteY64" fmla="*/ 3882390 h 6236970"/>
                <a:gd name="connsiteX65" fmla="*/ 1280160 w 2339340"/>
                <a:gd name="connsiteY65" fmla="*/ 4366260 h 6236970"/>
                <a:gd name="connsiteX66" fmla="*/ 1310640 w 2339340"/>
                <a:gd name="connsiteY66" fmla="*/ 4533900 h 6236970"/>
                <a:gd name="connsiteX67" fmla="*/ 1272540 w 2339340"/>
                <a:gd name="connsiteY67" fmla="*/ 4838700 h 6236970"/>
                <a:gd name="connsiteX68" fmla="*/ 1242060 w 2339340"/>
                <a:gd name="connsiteY68" fmla="*/ 5059680 h 6236970"/>
                <a:gd name="connsiteX69" fmla="*/ 1276350 w 2339340"/>
                <a:gd name="connsiteY69" fmla="*/ 5288280 h 6236970"/>
                <a:gd name="connsiteX70" fmla="*/ 1333500 w 2339340"/>
                <a:gd name="connsiteY70" fmla="*/ 5494020 h 6236970"/>
                <a:gd name="connsiteX71" fmla="*/ 1314450 w 2339340"/>
                <a:gd name="connsiteY71" fmla="*/ 5615940 h 6236970"/>
                <a:gd name="connsiteX72" fmla="*/ 1264920 w 2339340"/>
                <a:gd name="connsiteY72" fmla="*/ 5795010 h 6236970"/>
                <a:gd name="connsiteX73" fmla="*/ 1264920 w 2339340"/>
                <a:gd name="connsiteY73" fmla="*/ 5901690 h 6236970"/>
                <a:gd name="connsiteX74" fmla="*/ 1424940 w 2339340"/>
                <a:gd name="connsiteY74" fmla="*/ 6236970 h 6236970"/>
                <a:gd name="connsiteX75" fmla="*/ 1565910 w 2339340"/>
                <a:gd name="connsiteY75" fmla="*/ 6065520 h 6236970"/>
                <a:gd name="connsiteX76" fmla="*/ 1604010 w 2339340"/>
                <a:gd name="connsiteY76" fmla="*/ 6012180 h 6236970"/>
                <a:gd name="connsiteX77" fmla="*/ 1524000 w 2339340"/>
                <a:gd name="connsiteY77" fmla="*/ 5844540 h 6236970"/>
                <a:gd name="connsiteX78" fmla="*/ 1466850 w 2339340"/>
                <a:gd name="connsiteY78" fmla="*/ 5718810 h 6236970"/>
                <a:gd name="connsiteX79" fmla="*/ 1440180 w 2339340"/>
                <a:gd name="connsiteY79" fmla="*/ 5638800 h 6236970"/>
                <a:gd name="connsiteX80" fmla="*/ 1546860 w 2339340"/>
                <a:gd name="connsiteY80" fmla="*/ 5078730 h 6236970"/>
                <a:gd name="connsiteX81" fmla="*/ 1600200 w 2339340"/>
                <a:gd name="connsiteY81" fmla="*/ 4507230 h 6236970"/>
                <a:gd name="connsiteX82" fmla="*/ 1684020 w 2339340"/>
                <a:gd name="connsiteY82" fmla="*/ 4027170 h 6236970"/>
                <a:gd name="connsiteX83" fmla="*/ 1703070 w 2339340"/>
                <a:gd name="connsiteY83" fmla="*/ 3688080 h 6236970"/>
                <a:gd name="connsiteX84" fmla="*/ 1673305 w 2339340"/>
                <a:gd name="connsiteY84" fmla="*/ 3083005 h 6236970"/>
                <a:gd name="connsiteX85" fmla="*/ 1630680 w 2339340"/>
                <a:gd name="connsiteY85" fmla="*/ 2868930 h 6236970"/>
                <a:gd name="connsiteX86" fmla="*/ 1607820 w 2339340"/>
                <a:gd name="connsiteY86" fmla="*/ 2750820 h 6236970"/>
                <a:gd name="connsiteX87" fmla="*/ 1584960 w 2339340"/>
                <a:gd name="connsiteY87" fmla="*/ 2423160 h 6236970"/>
                <a:gd name="connsiteX88" fmla="*/ 1584960 w 2339340"/>
                <a:gd name="connsiteY88" fmla="*/ 2072640 h 6236970"/>
                <a:gd name="connsiteX89" fmla="*/ 1619250 w 2339340"/>
                <a:gd name="connsiteY89" fmla="*/ 1771650 h 6236970"/>
                <a:gd name="connsiteX90" fmla="*/ 1691640 w 2339340"/>
                <a:gd name="connsiteY90" fmla="*/ 1501140 h 6236970"/>
                <a:gd name="connsiteX91" fmla="*/ 1954530 w 2339340"/>
                <a:gd name="connsiteY91" fmla="*/ 1924050 h 6236970"/>
                <a:gd name="connsiteX92" fmla="*/ 2045970 w 2339340"/>
                <a:gd name="connsiteY92" fmla="*/ 2045970 h 6236970"/>
                <a:gd name="connsiteX93" fmla="*/ 1840230 w 2339340"/>
                <a:gd name="connsiteY93" fmla="*/ 2358390 h 6236970"/>
                <a:gd name="connsiteX94" fmla="*/ 1729740 w 2339340"/>
                <a:gd name="connsiteY94" fmla="*/ 2545080 h 6236970"/>
                <a:gd name="connsiteX95" fmla="*/ 1672590 w 2339340"/>
                <a:gd name="connsiteY95" fmla="*/ 2674620 h 6236970"/>
                <a:gd name="connsiteX96" fmla="*/ 1606391 w 2339340"/>
                <a:gd name="connsiteY96" fmla="*/ 2746296 h 6236970"/>
                <a:gd name="connsiteX97" fmla="*/ 1658302 w 2339340"/>
                <a:gd name="connsiteY97" fmla="*/ 3010615 h 6236970"/>
                <a:gd name="connsiteX98" fmla="*/ 1729740 w 2339340"/>
                <a:gd name="connsiteY98" fmla="*/ 2891790 h 6236970"/>
                <a:gd name="connsiteX99" fmla="*/ 1927860 w 2339340"/>
                <a:gd name="connsiteY99" fmla="*/ 2689860 h 6236970"/>
                <a:gd name="connsiteX100" fmla="*/ 2065020 w 2339340"/>
                <a:gd name="connsiteY100" fmla="*/ 2548890 h 6236970"/>
                <a:gd name="connsiteX101" fmla="*/ 2202180 w 2339340"/>
                <a:gd name="connsiteY101" fmla="*/ 2339340 h 6236970"/>
                <a:gd name="connsiteX102" fmla="*/ 2339340 w 2339340"/>
                <a:gd name="connsiteY102" fmla="*/ 2049780 h 6236970"/>
                <a:gd name="connsiteX103" fmla="*/ 2293620 w 2339340"/>
                <a:gd name="connsiteY103" fmla="*/ 1958340 h 6236970"/>
                <a:gd name="connsiteX104" fmla="*/ 2232660 w 2339340"/>
                <a:gd name="connsiteY104" fmla="*/ 1752600 h 6236970"/>
                <a:gd name="connsiteX105" fmla="*/ 2175510 w 2339340"/>
                <a:gd name="connsiteY105" fmla="*/ 1565910 h 6236970"/>
                <a:gd name="connsiteX106" fmla="*/ 2065020 w 2339340"/>
                <a:gd name="connsiteY106" fmla="*/ 1352550 h 6236970"/>
                <a:gd name="connsiteX107" fmla="*/ 1958340 w 2339340"/>
                <a:gd name="connsiteY107" fmla="*/ 1169670 h 6236970"/>
                <a:gd name="connsiteX108" fmla="*/ 1878330 w 2339340"/>
                <a:gd name="connsiteY108" fmla="*/ 1043940 h 6236970"/>
                <a:gd name="connsiteX109" fmla="*/ 1752600 w 2339340"/>
                <a:gd name="connsiteY109" fmla="*/ 975360 h 6236970"/>
                <a:gd name="connsiteX110" fmla="*/ 1645920 w 2339340"/>
                <a:gd name="connsiteY110" fmla="*/ 956310 h 6236970"/>
                <a:gd name="connsiteX111" fmla="*/ 1546860 w 2339340"/>
                <a:gd name="connsiteY111" fmla="*/ 922020 h 6236970"/>
                <a:gd name="connsiteX112" fmla="*/ 1276350 w 2339340"/>
                <a:gd name="connsiteY112" fmla="*/ 861060 h 6236970"/>
                <a:gd name="connsiteX113" fmla="*/ 1257300 w 2339340"/>
                <a:gd name="connsiteY113" fmla="*/ 739140 h 6236970"/>
                <a:gd name="connsiteX114" fmla="*/ 1325880 w 2339340"/>
                <a:gd name="connsiteY114" fmla="*/ 594360 h 6236970"/>
                <a:gd name="connsiteX115" fmla="*/ 1363980 w 2339340"/>
                <a:gd name="connsiteY115" fmla="*/ 537210 h 6236970"/>
                <a:gd name="connsiteX116" fmla="*/ 1352550 w 2339340"/>
                <a:gd name="connsiteY116" fmla="*/ 438150 h 6236970"/>
                <a:gd name="connsiteX117" fmla="*/ 1348740 w 2339340"/>
                <a:gd name="connsiteY117" fmla="*/ 308610 h 6236970"/>
                <a:gd name="connsiteX118" fmla="*/ 1306830 w 2339340"/>
                <a:gd name="connsiteY118" fmla="*/ 114300 h 6236970"/>
                <a:gd name="connsiteX119" fmla="*/ 1188720 w 2339340"/>
                <a:gd name="connsiteY119" fmla="*/ 38100 h 6236970"/>
                <a:gd name="connsiteX120" fmla="*/ 1143000 w 2339340"/>
                <a:gd name="connsiteY120" fmla="*/ 11430 h 6236970"/>
                <a:gd name="connsiteX121" fmla="*/ 1093470 w 2339340"/>
                <a:gd name="connsiteY121" fmla="*/ 22860 h 6236970"/>
                <a:gd name="connsiteX0" fmla="*/ 1093470 w 2339340"/>
                <a:gd name="connsiteY0" fmla="*/ 22860 h 6236970"/>
                <a:gd name="connsiteX1" fmla="*/ 970359 w 2339340"/>
                <a:gd name="connsiteY1" fmla="*/ 61436 h 6236970"/>
                <a:gd name="connsiteX2" fmla="*/ 967740 w 2339340"/>
                <a:gd name="connsiteY2" fmla="*/ 0 h 6236970"/>
                <a:gd name="connsiteX3" fmla="*/ 872490 w 2339340"/>
                <a:gd name="connsiteY3" fmla="*/ 121920 h 6236970"/>
                <a:gd name="connsiteX4" fmla="*/ 849630 w 2339340"/>
                <a:gd name="connsiteY4" fmla="*/ 86916 h 6236970"/>
                <a:gd name="connsiteX5" fmla="*/ 804863 w 2339340"/>
                <a:gd name="connsiteY5" fmla="*/ 216455 h 6236970"/>
                <a:gd name="connsiteX6" fmla="*/ 782955 w 2339340"/>
                <a:gd name="connsiteY6" fmla="*/ 450294 h 6236970"/>
                <a:gd name="connsiteX7" fmla="*/ 754380 w 2339340"/>
                <a:gd name="connsiteY7" fmla="*/ 464820 h 6236970"/>
                <a:gd name="connsiteX8" fmla="*/ 781050 w 2339340"/>
                <a:gd name="connsiteY8" fmla="*/ 548640 h 6236970"/>
                <a:gd name="connsiteX9" fmla="*/ 822960 w 2339340"/>
                <a:gd name="connsiteY9" fmla="*/ 624840 h 6236970"/>
                <a:gd name="connsiteX10" fmla="*/ 887730 w 2339340"/>
                <a:gd name="connsiteY10" fmla="*/ 689610 h 6236970"/>
                <a:gd name="connsiteX11" fmla="*/ 925830 w 2339340"/>
                <a:gd name="connsiteY11" fmla="*/ 769620 h 6236970"/>
                <a:gd name="connsiteX12" fmla="*/ 925830 w 2339340"/>
                <a:gd name="connsiteY12" fmla="*/ 861060 h 6236970"/>
                <a:gd name="connsiteX13" fmla="*/ 803910 w 2339340"/>
                <a:gd name="connsiteY13" fmla="*/ 922020 h 6236970"/>
                <a:gd name="connsiteX14" fmla="*/ 701040 w 2339340"/>
                <a:gd name="connsiteY14" fmla="*/ 948690 h 6236970"/>
                <a:gd name="connsiteX15" fmla="*/ 556260 w 2339340"/>
                <a:gd name="connsiteY15" fmla="*/ 952500 h 6236970"/>
                <a:gd name="connsiteX16" fmla="*/ 403860 w 2339340"/>
                <a:gd name="connsiteY16" fmla="*/ 1002030 h 6236970"/>
                <a:gd name="connsiteX17" fmla="*/ 320040 w 2339340"/>
                <a:gd name="connsiteY17" fmla="*/ 1085850 h 6236970"/>
                <a:gd name="connsiteX18" fmla="*/ 247650 w 2339340"/>
                <a:gd name="connsiteY18" fmla="*/ 1276350 h 6236970"/>
                <a:gd name="connsiteX19" fmla="*/ 163830 w 2339340"/>
                <a:gd name="connsiteY19" fmla="*/ 1569720 h 6236970"/>
                <a:gd name="connsiteX20" fmla="*/ 83820 w 2339340"/>
                <a:gd name="connsiteY20" fmla="*/ 1783080 h 6236970"/>
                <a:gd name="connsiteX21" fmla="*/ 72390 w 2339340"/>
                <a:gd name="connsiteY21" fmla="*/ 1962150 h 6236970"/>
                <a:gd name="connsiteX22" fmla="*/ 0 w 2339340"/>
                <a:gd name="connsiteY22" fmla="*/ 2145030 h 6236970"/>
                <a:gd name="connsiteX23" fmla="*/ 11430 w 2339340"/>
                <a:gd name="connsiteY23" fmla="*/ 2251710 h 6236970"/>
                <a:gd name="connsiteX24" fmla="*/ 106680 w 2339340"/>
                <a:gd name="connsiteY24" fmla="*/ 2426970 h 6236970"/>
                <a:gd name="connsiteX25" fmla="*/ 243840 w 2339340"/>
                <a:gd name="connsiteY25" fmla="*/ 2594610 h 6236970"/>
                <a:gd name="connsiteX26" fmla="*/ 422910 w 2339340"/>
                <a:gd name="connsiteY26" fmla="*/ 2769870 h 6236970"/>
                <a:gd name="connsiteX27" fmla="*/ 609600 w 2339340"/>
                <a:gd name="connsiteY27" fmla="*/ 2929890 h 6236970"/>
                <a:gd name="connsiteX28" fmla="*/ 703183 w 2339340"/>
                <a:gd name="connsiteY28" fmla="*/ 3062525 h 6236970"/>
                <a:gd name="connsiteX29" fmla="*/ 711517 w 2339340"/>
                <a:gd name="connsiteY29" fmla="*/ 2784396 h 6236970"/>
                <a:gd name="connsiteX30" fmla="*/ 647700 w 2339340"/>
                <a:gd name="connsiteY30" fmla="*/ 2731770 h 6236970"/>
                <a:gd name="connsiteX31" fmla="*/ 541020 w 2339340"/>
                <a:gd name="connsiteY31" fmla="*/ 2537460 h 6236970"/>
                <a:gd name="connsiteX32" fmla="*/ 487680 w 2339340"/>
                <a:gd name="connsiteY32" fmla="*/ 2426970 h 6236970"/>
                <a:gd name="connsiteX33" fmla="*/ 293370 w 2339340"/>
                <a:gd name="connsiteY33" fmla="*/ 2205990 h 6236970"/>
                <a:gd name="connsiteX34" fmla="*/ 426720 w 2339340"/>
                <a:gd name="connsiteY34" fmla="*/ 1988820 h 6236970"/>
                <a:gd name="connsiteX35" fmla="*/ 483870 w 2339340"/>
                <a:gd name="connsiteY35" fmla="*/ 1878330 h 6236970"/>
                <a:gd name="connsiteX36" fmla="*/ 544830 w 2339340"/>
                <a:gd name="connsiteY36" fmla="*/ 1642110 h 6236970"/>
                <a:gd name="connsiteX37" fmla="*/ 636270 w 2339340"/>
                <a:gd name="connsiteY37" fmla="*/ 1897380 h 6236970"/>
                <a:gd name="connsiteX38" fmla="*/ 678180 w 2339340"/>
                <a:gd name="connsiteY38" fmla="*/ 2202180 h 6236970"/>
                <a:gd name="connsiteX39" fmla="*/ 689610 w 2339340"/>
                <a:gd name="connsiteY39" fmla="*/ 2487930 h 6236970"/>
                <a:gd name="connsiteX40" fmla="*/ 712470 w 2339340"/>
                <a:gd name="connsiteY40" fmla="*/ 2762250 h 6236970"/>
                <a:gd name="connsiteX41" fmla="*/ 701040 w 2339340"/>
                <a:gd name="connsiteY41" fmla="*/ 3177540 h 6236970"/>
                <a:gd name="connsiteX42" fmla="*/ 643890 w 2339340"/>
                <a:gd name="connsiteY42" fmla="*/ 3783330 h 6236970"/>
                <a:gd name="connsiteX43" fmla="*/ 613410 w 2339340"/>
                <a:gd name="connsiteY43" fmla="*/ 4255770 h 6236970"/>
                <a:gd name="connsiteX44" fmla="*/ 689610 w 2339340"/>
                <a:gd name="connsiteY44" fmla="*/ 4617720 h 6236970"/>
                <a:gd name="connsiteX45" fmla="*/ 803910 w 2339340"/>
                <a:gd name="connsiteY45" fmla="*/ 5215890 h 6236970"/>
                <a:gd name="connsiteX46" fmla="*/ 883920 w 2339340"/>
                <a:gd name="connsiteY46" fmla="*/ 5657850 h 6236970"/>
                <a:gd name="connsiteX47" fmla="*/ 872490 w 2339340"/>
                <a:gd name="connsiteY47" fmla="*/ 5684520 h 6236970"/>
                <a:gd name="connsiteX48" fmla="*/ 693420 w 2339340"/>
                <a:gd name="connsiteY48" fmla="*/ 5894070 h 6236970"/>
                <a:gd name="connsiteX49" fmla="*/ 541020 w 2339340"/>
                <a:gd name="connsiteY49" fmla="*/ 6092190 h 6236970"/>
                <a:gd name="connsiteX50" fmla="*/ 510540 w 2339340"/>
                <a:gd name="connsiteY50" fmla="*/ 6156960 h 6236970"/>
                <a:gd name="connsiteX51" fmla="*/ 701040 w 2339340"/>
                <a:gd name="connsiteY51" fmla="*/ 6092190 h 6236970"/>
                <a:gd name="connsiteX52" fmla="*/ 830580 w 2339340"/>
                <a:gd name="connsiteY52" fmla="*/ 6065520 h 6236970"/>
                <a:gd name="connsiteX53" fmla="*/ 952500 w 2339340"/>
                <a:gd name="connsiteY53" fmla="*/ 5974080 h 6236970"/>
                <a:gd name="connsiteX54" fmla="*/ 963930 w 2339340"/>
                <a:gd name="connsiteY54" fmla="*/ 5871210 h 6236970"/>
                <a:gd name="connsiteX55" fmla="*/ 1108710 w 2339340"/>
                <a:gd name="connsiteY55" fmla="*/ 5817870 h 6236970"/>
                <a:gd name="connsiteX56" fmla="*/ 1108710 w 2339340"/>
                <a:gd name="connsiteY56" fmla="*/ 5791200 h 6236970"/>
                <a:gd name="connsiteX57" fmla="*/ 1032510 w 2339340"/>
                <a:gd name="connsiteY57" fmla="*/ 5634990 h 6236970"/>
                <a:gd name="connsiteX58" fmla="*/ 1043940 w 2339340"/>
                <a:gd name="connsiteY58" fmla="*/ 5280660 h 6236970"/>
                <a:gd name="connsiteX59" fmla="*/ 1074420 w 2339340"/>
                <a:gd name="connsiteY59" fmla="*/ 4888230 h 6236970"/>
                <a:gd name="connsiteX60" fmla="*/ 1002030 w 2339340"/>
                <a:gd name="connsiteY60" fmla="*/ 4423410 h 6236970"/>
                <a:gd name="connsiteX61" fmla="*/ 1066800 w 2339340"/>
                <a:gd name="connsiteY61" fmla="*/ 4130040 h 6236970"/>
                <a:gd name="connsiteX62" fmla="*/ 1116330 w 2339340"/>
                <a:gd name="connsiteY62" fmla="*/ 3775710 h 6236970"/>
                <a:gd name="connsiteX63" fmla="*/ 1165860 w 2339340"/>
                <a:gd name="connsiteY63" fmla="*/ 3375660 h 6236970"/>
                <a:gd name="connsiteX64" fmla="*/ 1238250 w 2339340"/>
                <a:gd name="connsiteY64" fmla="*/ 3882390 h 6236970"/>
                <a:gd name="connsiteX65" fmla="*/ 1280160 w 2339340"/>
                <a:gd name="connsiteY65" fmla="*/ 4366260 h 6236970"/>
                <a:gd name="connsiteX66" fmla="*/ 1310640 w 2339340"/>
                <a:gd name="connsiteY66" fmla="*/ 4533900 h 6236970"/>
                <a:gd name="connsiteX67" fmla="*/ 1272540 w 2339340"/>
                <a:gd name="connsiteY67" fmla="*/ 4838700 h 6236970"/>
                <a:gd name="connsiteX68" fmla="*/ 1242060 w 2339340"/>
                <a:gd name="connsiteY68" fmla="*/ 5059680 h 6236970"/>
                <a:gd name="connsiteX69" fmla="*/ 1276350 w 2339340"/>
                <a:gd name="connsiteY69" fmla="*/ 5288280 h 6236970"/>
                <a:gd name="connsiteX70" fmla="*/ 1333500 w 2339340"/>
                <a:gd name="connsiteY70" fmla="*/ 5494020 h 6236970"/>
                <a:gd name="connsiteX71" fmla="*/ 1314450 w 2339340"/>
                <a:gd name="connsiteY71" fmla="*/ 5615940 h 6236970"/>
                <a:gd name="connsiteX72" fmla="*/ 1264920 w 2339340"/>
                <a:gd name="connsiteY72" fmla="*/ 5795010 h 6236970"/>
                <a:gd name="connsiteX73" fmla="*/ 1264920 w 2339340"/>
                <a:gd name="connsiteY73" fmla="*/ 5901690 h 6236970"/>
                <a:gd name="connsiteX74" fmla="*/ 1424940 w 2339340"/>
                <a:gd name="connsiteY74" fmla="*/ 6236970 h 6236970"/>
                <a:gd name="connsiteX75" fmla="*/ 1565910 w 2339340"/>
                <a:gd name="connsiteY75" fmla="*/ 6065520 h 6236970"/>
                <a:gd name="connsiteX76" fmla="*/ 1604010 w 2339340"/>
                <a:gd name="connsiteY76" fmla="*/ 6012180 h 6236970"/>
                <a:gd name="connsiteX77" fmla="*/ 1524000 w 2339340"/>
                <a:gd name="connsiteY77" fmla="*/ 5844540 h 6236970"/>
                <a:gd name="connsiteX78" fmla="*/ 1466850 w 2339340"/>
                <a:gd name="connsiteY78" fmla="*/ 5718810 h 6236970"/>
                <a:gd name="connsiteX79" fmla="*/ 1440180 w 2339340"/>
                <a:gd name="connsiteY79" fmla="*/ 5638800 h 6236970"/>
                <a:gd name="connsiteX80" fmla="*/ 1546860 w 2339340"/>
                <a:gd name="connsiteY80" fmla="*/ 5078730 h 6236970"/>
                <a:gd name="connsiteX81" fmla="*/ 1600200 w 2339340"/>
                <a:gd name="connsiteY81" fmla="*/ 4507230 h 6236970"/>
                <a:gd name="connsiteX82" fmla="*/ 1684020 w 2339340"/>
                <a:gd name="connsiteY82" fmla="*/ 4027170 h 6236970"/>
                <a:gd name="connsiteX83" fmla="*/ 1703070 w 2339340"/>
                <a:gd name="connsiteY83" fmla="*/ 3688080 h 6236970"/>
                <a:gd name="connsiteX84" fmla="*/ 1673305 w 2339340"/>
                <a:gd name="connsiteY84" fmla="*/ 3083005 h 6236970"/>
                <a:gd name="connsiteX85" fmla="*/ 1630680 w 2339340"/>
                <a:gd name="connsiteY85" fmla="*/ 2868930 h 6236970"/>
                <a:gd name="connsiteX86" fmla="*/ 1607820 w 2339340"/>
                <a:gd name="connsiteY86" fmla="*/ 2750820 h 6236970"/>
                <a:gd name="connsiteX87" fmla="*/ 1584960 w 2339340"/>
                <a:gd name="connsiteY87" fmla="*/ 2423160 h 6236970"/>
                <a:gd name="connsiteX88" fmla="*/ 1584960 w 2339340"/>
                <a:gd name="connsiteY88" fmla="*/ 2072640 h 6236970"/>
                <a:gd name="connsiteX89" fmla="*/ 1619250 w 2339340"/>
                <a:gd name="connsiteY89" fmla="*/ 1771650 h 6236970"/>
                <a:gd name="connsiteX90" fmla="*/ 1691640 w 2339340"/>
                <a:gd name="connsiteY90" fmla="*/ 1501140 h 6236970"/>
                <a:gd name="connsiteX91" fmla="*/ 1954530 w 2339340"/>
                <a:gd name="connsiteY91" fmla="*/ 1924050 h 6236970"/>
                <a:gd name="connsiteX92" fmla="*/ 2045970 w 2339340"/>
                <a:gd name="connsiteY92" fmla="*/ 2045970 h 6236970"/>
                <a:gd name="connsiteX93" fmla="*/ 1840230 w 2339340"/>
                <a:gd name="connsiteY93" fmla="*/ 2358390 h 6236970"/>
                <a:gd name="connsiteX94" fmla="*/ 1729740 w 2339340"/>
                <a:gd name="connsiteY94" fmla="*/ 2545080 h 6236970"/>
                <a:gd name="connsiteX95" fmla="*/ 1672590 w 2339340"/>
                <a:gd name="connsiteY95" fmla="*/ 2674620 h 6236970"/>
                <a:gd name="connsiteX96" fmla="*/ 1606391 w 2339340"/>
                <a:gd name="connsiteY96" fmla="*/ 2746296 h 6236970"/>
                <a:gd name="connsiteX97" fmla="*/ 1658302 w 2339340"/>
                <a:gd name="connsiteY97" fmla="*/ 3010615 h 6236970"/>
                <a:gd name="connsiteX98" fmla="*/ 1729740 w 2339340"/>
                <a:gd name="connsiteY98" fmla="*/ 2891790 h 6236970"/>
                <a:gd name="connsiteX99" fmla="*/ 1927860 w 2339340"/>
                <a:gd name="connsiteY99" fmla="*/ 2689860 h 6236970"/>
                <a:gd name="connsiteX100" fmla="*/ 2065020 w 2339340"/>
                <a:gd name="connsiteY100" fmla="*/ 2548890 h 6236970"/>
                <a:gd name="connsiteX101" fmla="*/ 2202180 w 2339340"/>
                <a:gd name="connsiteY101" fmla="*/ 2339340 h 6236970"/>
                <a:gd name="connsiteX102" fmla="*/ 2339340 w 2339340"/>
                <a:gd name="connsiteY102" fmla="*/ 2049780 h 6236970"/>
                <a:gd name="connsiteX103" fmla="*/ 2293620 w 2339340"/>
                <a:gd name="connsiteY103" fmla="*/ 1958340 h 6236970"/>
                <a:gd name="connsiteX104" fmla="*/ 2232660 w 2339340"/>
                <a:gd name="connsiteY104" fmla="*/ 1752600 h 6236970"/>
                <a:gd name="connsiteX105" fmla="*/ 2175510 w 2339340"/>
                <a:gd name="connsiteY105" fmla="*/ 1565910 h 6236970"/>
                <a:gd name="connsiteX106" fmla="*/ 2065020 w 2339340"/>
                <a:gd name="connsiteY106" fmla="*/ 1352550 h 6236970"/>
                <a:gd name="connsiteX107" fmla="*/ 1958340 w 2339340"/>
                <a:gd name="connsiteY107" fmla="*/ 1169670 h 6236970"/>
                <a:gd name="connsiteX108" fmla="*/ 1878330 w 2339340"/>
                <a:gd name="connsiteY108" fmla="*/ 1043940 h 6236970"/>
                <a:gd name="connsiteX109" fmla="*/ 1752600 w 2339340"/>
                <a:gd name="connsiteY109" fmla="*/ 975360 h 6236970"/>
                <a:gd name="connsiteX110" fmla="*/ 1645920 w 2339340"/>
                <a:gd name="connsiteY110" fmla="*/ 956310 h 6236970"/>
                <a:gd name="connsiteX111" fmla="*/ 1546860 w 2339340"/>
                <a:gd name="connsiteY111" fmla="*/ 922020 h 6236970"/>
                <a:gd name="connsiteX112" fmla="*/ 1276350 w 2339340"/>
                <a:gd name="connsiteY112" fmla="*/ 861060 h 6236970"/>
                <a:gd name="connsiteX113" fmla="*/ 1257300 w 2339340"/>
                <a:gd name="connsiteY113" fmla="*/ 739140 h 6236970"/>
                <a:gd name="connsiteX114" fmla="*/ 1325880 w 2339340"/>
                <a:gd name="connsiteY114" fmla="*/ 594360 h 6236970"/>
                <a:gd name="connsiteX115" fmla="*/ 1363980 w 2339340"/>
                <a:gd name="connsiteY115" fmla="*/ 537210 h 6236970"/>
                <a:gd name="connsiteX116" fmla="*/ 1352550 w 2339340"/>
                <a:gd name="connsiteY116" fmla="*/ 438150 h 6236970"/>
                <a:gd name="connsiteX117" fmla="*/ 1348740 w 2339340"/>
                <a:gd name="connsiteY117" fmla="*/ 308610 h 6236970"/>
                <a:gd name="connsiteX118" fmla="*/ 1306830 w 2339340"/>
                <a:gd name="connsiteY118" fmla="*/ 114300 h 6236970"/>
                <a:gd name="connsiteX119" fmla="*/ 1188720 w 2339340"/>
                <a:gd name="connsiteY119" fmla="*/ 38100 h 6236970"/>
                <a:gd name="connsiteX120" fmla="*/ 1143000 w 2339340"/>
                <a:gd name="connsiteY120" fmla="*/ 11430 h 6236970"/>
                <a:gd name="connsiteX121" fmla="*/ 1093470 w 2339340"/>
                <a:gd name="connsiteY121" fmla="*/ 22860 h 6236970"/>
                <a:gd name="connsiteX0" fmla="*/ 1077992 w 2339340"/>
                <a:gd name="connsiteY0" fmla="*/ 0 h 6253401"/>
                <a:gd name="connsiteX1" fmla="*/ 970359 w 2339340"/>
                <a:gd name="connsiteY1" fmla="*/ 77867 h 6253401"/>
                <a:gd name="connsiteX2" fmla="*/ 967740 w 2339340"/>
                <a:gd name="connsiteY2" fmla="*/ 16431 h 6253401"/>
                <a:gd name="connsiteX3" fmla="*/ 872490 w 2339340"/>
                <a:gd name="connsiteY3" fmla="*/ 138351 h 6253401"/>
                <a:gd name="connsiteX4" fmla="*/ 849630 w 2339340"/>
                <a:gd name="connsiteY4" fmla="*/ 103347 h 6253401"/>
                <a:gd name="connsiteX5" fmla="*/ 804863 w 2339340"/>
                <a:gd name="connsiteY5" fmla="*/ 232886 h 6253401"/>
                <a:gd name="connsiteX6" fmla="*/ 782955 w 2339340"/>
                <a:gd name="connsiteY6" fmla="*/ 466725 h 6253401"/>
                <a:gd name="connsiteX7" fmla="*/ 754380 w 2339340"/>
                <a:gd name="connsiteY7" fmla="*/ 481251 h 6253401"/>
                <a:gd name="connsiteX8" fmla="*/ 781050 w 2339340"/>
                <a:gd name="connsiteY8" fmla="*/ 565071 h 6253401"/>
                <a:gd name="connsiteX9" fmla="*/ 822960 w 2339340"/>
                <a:gd name="connsiteY9" fmla="*/ 641271 h 6253401"/>
                <a:gd name="connsiteX10" fmla="*/ 887730 w 2339340"/>
                <a:gd name="connsiteY10" fmla="*/ 706041 h 6253401"/>
                <a:gd name="connsiteX11" fmla="*/ 925830 w 2339340"/>
                <a:gd name="connsiteY11" fmla="*/ 786051 h 6253401"/>
                <a:gd name="connsiteX12" fmla="*/ 925830 w 2339340"/>
                <a:gd name="connsiteY12" fmla="*/ 877491 h 6253401"/>
                <a:gd name="connsiteX13" fmla="*/ 803910 w 2339340"/>
                <a:gd name="connsiteY13" fmla="*/ 938451 h 6253401"/>
                <a:gd name="connsiteX14" fmla="*/ 701040 w 2339340"/>
                <a:gd name="connsiteY14" fmla="*/ 965121 h 6253401"/>
                <a:gd name="connsiteX15" fmla="*/ 556260 w 2339340"/>
                <a:gd name="connsiteY15" fmla="*/ 968931 h 6253401"/>
                <a:gd name="connsiteX16" fmla="*/ 403860 w 2339340"/>
                <a:gd name="connsiteY16" fmla="*/ 1018461 h 6253401"/>
                <a:gd name="connsiteX17" fmla="*/ 320040 w 2339340"/>
                <a:gd name="connsiteY17" fmla="*/ 1102281 h 6253401"/>
                <a:gd name="connsiteX18" fmla="*/ 247650 w 2339340"/>
                <a:gd name="connsiteY18" fmla="*/ 1292781 h 6253401"/>
                <a:gd name="connsiteX19" fmla="*/ 163830 w 2339340"/>
                <a:gd name="connsiteY19" fmla="*/ 1586151 h 6253401"/>
                <a:gd name="connsiteX20" fmla="*/ 83820 w 2339340"/>
                <a:gd name="connsiteY20" fmla="*/ 1799511 h 6253401"/>
                <a:gd name="connsiteX21" fmla="*/ 72390 w 2339340"/>
                <a:gd name="connsiteY21" fmla="*/ 1978581 h 6253401"/>
                <a:gd name="connsiteX22" fmla="*/ 0 w 2339340"/>
                <a:gd name="connsiteY22" fmla="*/ 2161461 h 6253401"/>
                <a:gd name="connsiteX23" fmla="*/ 11430 w 2339340"/>
                <a:gd name="connsiteY23" fmla="*/ 2268141 h 6253401"/>
                <a:gd name="connsiteX24" fmla="*/ 106680 w 2339340"/>
                <a:gd name="connsiteY24" fmla="*/ 2443401 h 6253401"/>
                <a:gd name="connsiteX25" fmla="*/ 243840 w 2339340"/>
                <a:gd name="connsiteY25" fmla="*/ 2611041 h 6253401"/>
                <a:gd name="connsiteX26" fmla="*/ 422910 w 2339340"/>
                <a:gd name="connsiteY26" fmla="*/ 2786301 h 6253401"/>
                <a:gd name="connsiteX27" fmla="*/ 609600 w 2339340"/>
                <a:gd name="connsiteY27" fmla="*/ 2946321 h 6253401"/>
                <a:gd name="connsiteX28" fmla="*/ 703183 w 2339340"/>
                <a:gd name="connsiteY28" fmla="*/ 3078956 h 6253401"/>
                <a:gd name="connsiteX29" fmla="*/ 711517 w 2339340"/>
                <a:gd name="connsiteY29" fmla="*/ 2800827 h 6253401"/>
                <a:gd name="connsiteX30" fmla="*/ 647700 w 2339340"/>
                <a:gd name="connsiteY30" fmla="*/ 2748201 h 6253401"/>
                <a:gd name="connsiteX31" fmla="*/ 541020 w 2339340"/>
                <a:gd name="connsiteY31" fmla="*/ 2553891 h 6253401"/>
                <a:gd name="connsiteX32" fmla="*/ 487680 w 2339340"/>
                <a:gd name="connsiteY32" fmla="*/ 2443401 h 6253401"/>
                <a:gd name="connsiteX33" fmla="*/ 293370 w 2339340"/>
                <a:gd name="connsiteY33" fmla="*/ 2222421 h 6253401"/>
                <a:gd name="connsiteX34" fmla="*/ 426720 w 2339340"/>
                <a:gd name="connsiteY34" fmla="*/ 2005251 h 6253401"/>
                <a:gd name="connsiteX35" fmla="*/ 483870 w 2339340"/>
                <a:gd name="connsiteY35" fmla="*/ 1894761 h 6253401"/>
                <a:gd name="connsiteX36" fmla="*/ 544830 w 2339340"/>
                <a:gd name="connsiteY36" fmla="*/ 1658541 h 6253401"/>
                <a:gd name="connsiteX37" fmla="*/ 636270 w 2339340"/>
                <a:gd name="connsiteY37" fmla="*/ 1913811 h 6253401"/>
                <a:gd name="connsiteX38" fmla="*/ 678180 w 2339340"/>
                <a:gd name="connsiteY38" fmla="*/ 2218611 h 6253401"/>
                <a:gd name="connsiteX39" fmla="*/ 689610 w 2339340"/>
                <a:gd name="connsiteY39" fmla="*/ 2504361 h 6253401"/>
                <a:gd name="connsiteX40" fmla="*/ 712470 w 2339340"/>
                <a:gd name="connsiteY40" fmla="*/ 2778681 h 6253401"/>
                <a:gd name="connsiteX41" fmla="*/ 701040 w 2339340"/>
                <a:gd name="connsiteY41" fmla="*/ 3193971 h 6253401"/>
                <a:gd name="connsiteX42" fmla="*/ 643890 w 2339340"/>
                <a:gd name="connsiteY42" fmla="*/ 3799761 h 6253401"/>
                <a:gd name="connsiteX43" fmla="*/ 613410 w 2339340"/>
                <a:gd name="connsiteY43" fmla="*/ 4272201 h 6253401"/>
                <a:gd name="connsiteX44" fmla="*/ 689610 w 2339340"/>
                <a:gd name="connsiteY44" fmla="*/ 4634151 h 6253401"/>
                <a:gd name="connsiteX45" fmla="*/ 803910 w 2339340"/>
                <a:gd name="connsiteY45" fmla="*/ 5232321 h 6253401"/>
                <a:gd name="connsiteX46" fmla="*/ 883920 w 2339340"/>
                <a:gd name="connsiteY46" fmla="*/ 5674281 h 6253401"/>
                <a:gd name="connsiteX47" fmla="*/ 872490 w 2339340"/>
                <a:gd name="connsiteY47" fmla="*/ 5700951 h 6253401"/>
                <a:gd name="connsiteX48" fmla="*/ 693420 w 2339340"/>
                <a:gd name="connsiteY48" fmla="*/ 5910501 h 6253401"/>
                <a:gd name="connsiteX49" fmla="*/ 541020 w 2339340"/>
                <a:gd name="connsiteY49" fmla="*/ 6108621 h 6253401"/>
                <a:gd name="connsiteX50" fmla="*/ 510540 w 2339340"/>
                <a:gd name="connsiteY50" fmla="*/ 6173391 h 6253401"/>
                <a:gd name="connsiteX51" fmla="*/ 701040 w 2339340"/>
                <a:gd name="connsiteY51" fmla="*/ 6108621 h 6253401"/>
                <a:gd name="connsiteX52" fmla="*/ 830580 w 2339340"/>
                <a:gd name="connsiteY52" fmla="*/ 6081951 h 6253401"/>
                <a:gd name="connsiteX53" fmla="*/ 952500 w 2339340"/>
                <a:gd name="connsiteY53" fmla="*/ 5990511 h 6253401"/>
                <a:gd name="connsiteX54" fmla="*/ 963930 w 2339340"/>
                <a:gd name="connsiteY54" fmla="*/ 5887641 h 6253401"/>
                <a:gd name="connsiteX55" fmla="*/ 1108710 w 2339340"/>
                <a:gd name="connsiteY55" fmla="*/ 5834301 h 6253401"/>
                <a:gd name="connsiteX56" fmla="*/ 1108710 w 2339340"/>
                <a:gd name="connsiteY56" fmla="*/ 5807631 h 6253401"/>
                <a:gd name="connsiteX57" fmla="*/ 1032510 w 2339340"/>
                <a:gd name="connsiteY57" fmla="*/ 5651421 h 6253401"/>
                <a:gd name="connsiteX58" fmla="*/ 1043940 w 2339340"/>
                <a:gd name="connsiteY58" fmla="*/ 5297091 h 6253401"/>
                <a:gd name="connsiteX59" fmla="*/ 1074420 w 2339340"/>
                <a:gd name="connsiteY59" fmla="*/ 4904661 h 6253401"/>
                <a:gd name="connsiteX60" fmla="*/ 1002030 w 2339340"/>
                <a:gd name="connsiteY60" fmla="*/ 4439841 h 6253401"/>
                <a:gd name="connsiteX61" fmla="*/ 1066800 w 2339340"/>
                <a:gd name="connsiteY61" fmla="*/ 4146471 h 6253401"/>
                <a:gd name="connsiteX62" fmla="*/ 1116330 w 2339340"/>
                <a:gd name="connsiteY62" fmla="*/ 3792141 h 6253401"/>
                <a:gd name="connsiteX63" fmla="*/ 1165860 w 2339340"/>
                <a:gd name="connsiteY63" fmla="*/ 3392091 h 6253401"/>
                <a:gd name="connsiteX64" fmla="*/ 1238250 w 2339340"/>
                <a:gd name="connsiteY64" fmla="*/ 3898821 h 6253401"/>
                <a:gd name="connsiteX65" fmla="*/ 1280160 w 2339340"/>
                <a:gd name="connsiteY65" fmla="*/ 4382691 h 6253401"/>
                <a:gd name="connsiteX66" fmla="*/ 1310640 w 2339340"/>
                <a:gd name="connsiteY66" fmla="*/ 4550331 h 6253401"/>
                <a:gd name="connsiteX67" fmla="*/ 1272540 w 2339340"/>
                <a:gd name="connsiteY67" fmla="*/ 4855131 h 6253401"/>
                <a:gd name="connsiteX68" fmla="*/ 1242060 w 2339340"/>
                <a:gd name="connsiteY68" fmla="*/ 5076111 h 6253401"/>
                <a:gd name="connsiteX69" fmla="*/ 1276350 w 2339340"/>
                <a:gd name="connsiteY69" fmla="*/ 5304711 h 6253401"/>
                <a:gd name="connsiteX70" fmla="*/ 1333500 w 2339340"/>
                <a:gd name="connsiteY70" fmla="*/ 5510451 h 6253401"/>
                <a:gd name="connsiteX71" fmla="*/ 1314450 w 2339340"/>
                <a:gd name="connsiteY71" fmla="*/ 5632371 h 6253401"/>
                <a:gd name="connsiteX72" fmla="*/ 1264920 w 2339340"/>
                <a:gd name="connsiteY72" fmla="*/ 5811441 h 6253401"/>
                <a:gd name="connsiteX73" fmla="*/ 1264920 w 2339340"/>
                <a:gd name="connsiteY73" fmla="*/ 5918121 h 6253401"/>
                <a:gd name="connsiteX74" fmla="*/ 1424940 w 2339340"/>
                <a:gd name="connsiteY74" fmla="*/ 6253401 h 6253401"/>
                <a:gd name="connsiteX75" fmla="*/ 1565910 w 2339340"/>
                <a:gd name="connsiteY75" fmla="*/ 6081951 h 6253401"/>
                <a:gd name="connsiteX76" fmla="*/ 1604010 w 2339340"/>
                <a:gd name="connsiteY76" fmla="*/ 6028611 h 6253401"/>
                <a:gd name="connsiteX77" fmla="*/ 1524000 w 2339340"/>
                <a:gd name="connsiteY77" fmla="*/ 5860971 h 6253401"/>
                <a:gd name="connsiteX78" fmla="*/ 1466850 w 2339340"/>
                <a:gd name="connsiteY78" fmla="*/ 5735241 h 6253401"/>
                <a:gd name="connsiteX79" fmla="*/ 1440180 w 2339340"/>
                <a:gd name="connsiteY79" fmla="*/ 5655231 h 6253401"/>
                <a:gd name="connsiteX80" fmla="*/ 1546860 w 2339340"/>
                <a:gd name="connsiteY80" fmla="*/ 5095161 h 6253401"/>
                <a:gd name="connsiteX81" fmla="*/ 1600200 w 2339340"/>
                <a:gd name="connsiteY81" fmla="*/ 4523661 h 6253401"/>
                <a:gd name="connsiteX82" fmla="*/ 1684020 w 2339340"/>
                <a:gd name="connsiteY82" fmla="*/ 4043601 h 6253401"/>
                <a:gd name="connsiteX83" fmla="*/ 1703070 w 2339340"/>
                <a:gd name="connsiteY83" fmla="*/ 3704511 h 6253401"/>
                <a:gd name="connsiteX84" fmla="*/ 1673305 w 2339340"/>
                <a:gd name="connsiteY84" fmla="*/ 3099436 h 6253401"/>
                <a:gd name="connsiteX85" fmla="*/ 1630680 w 2339340"/>
                <a:gd name="connsiteY85" fmla="*/ 2885361 h 6253401"/>
                <a:gd name="connsiteX86" fmla="*/ 1607820 w 2339340"/>
                <a:gd name="connsiteY86" fmla="*/ 2767251 h 6253401"/>
                <a:gd name="connsiteX87" fmla="*/ 1584960 w 2339340"/>
                <a:gd name="connsiteY87" fmla="*/ 2439591 h 6253401"/>
                <a:gd name="connsiteX88" fmla="*/ 1584960 w 2339340"/>
                <a:gd name="connsiteY88" fmla="*/ 2089071 h 6253401"/>
                <a:gd name="connsiteX89" fmla="*/ 1619250 w 2339340"/>
                <a:gd name="connsiteY89" fmla="*/ 1788081 h 6253401"/>
                <a:gd name="connsiteX90" fmla="*/ 1691640 w 2339340"/>
                <a:gd name="connsiteY90" fmla="*/ 1517571 h 6253401"/>
                <a:gd name="connsiteX91" fmla="*/ 1954530 w 2339340"/>
                <a:gd name="connsiteY91" fmla="*/ 1940481 h 6253401"/>
                <a:gd name="connsiteX92" fmla="*/ 2045970 w 2339340"/>
                <a:gd name="connsiteY92" fmla="*/ 2062401 h 6253401"/>
                <a:gd name="connsiteX93" fmla="*/ 1840230 w 2339340"/>
                <a:gd name="connsiteY93" fmla="*/ 2374821 h 6253401"/>
                <a:gd name="connsiteX94" fmla="*/ 1729740 w 2339340"/>
                <a:gd name="connsiteY94" fmla="*/ 2561511 h 6253401"/>
                <a:gd name="connsiteX95" fmla="*/ 1672590 w 2339340"/>
                <a:gd name="connsiteY95" fmla="*/ 2691051 h 6253401"/>
                <a:gd name="connsiteX96" fmla="*/ 1606391 w 2339340"/>
                <a:gd name="connsiteY96" fmla="*/ 2762727 h 6253401"/>
                <a:gd name="connsiteX97" fmla="*/ 1658302 w 2339340"/>
                <a:gd name="connsiteY97" fmla="*/ 3027046 h 6253401"/>
                <a:gd name="connsiteX98" fmla="*/ 1729740 w 2339340"/>
                <a:gd name="connsiteY98" fmla="*/ 2908221 h 6253401"/>
                <a:gd name="connsiteX99" fmla="*/ 1927860 w 2339340"/>
                <a:gd name="connsiteY99" fmla="*/ 2706291 h 6253401"/>
                <a:gd name="connsiteX100" fmla="*/ 2065020 w 2339340"/>
                <a:gd name="connsiteY100" fmla="*/ 2565321 h 6253401"/>
                <a:gd name="connsiteX101" fmla="*/ 2202180 w 2339340"/>
                <a:gd name="connsiteY101" fmla="*/ 2355771 h 6253401"/>
                <a:gd name="connsiteX102" fmla="*/ 2339340 w 2339340"/>
                <a:gd name="connsiteY102" fmla="*/ 2066211 h 6253401"/>
                <a:gd name="connsiteX103" fmla="*/ 2293620 w 2339340"/>
                <a:gd name="connsiteY103" fmla="*/ 1974771 h 6253401"/>
                <a:gd name="connsiteX104" fmla="*/ 2232660 w 2339340"/>
                <a:gd name="connsiteY104" fmla="*/ 1769031 h 6253401"/>
                <a:gd name="connsiteX105" fmla="*/ 2175510 w 2339340"/>
                <a:gd name="connsiteY105" fmla="*/ 1582341 h 6253401"/>
                <a:gd name="connsiteX106" fmla="*/ 2065020 w 2339340"/>
                <a:gd name="connsiteY106" fmla="*/ 1368981 h 6253401"/>
                <a:gd name="connsiteX107" fmla="*/ 1958340 w 2339340"/>
                <a:gd name="connsiteY107" fmla="*/ 1186101 h 6253401"/>
                <a:gd name="connsiteX108" fmla="*/ 1878330 w 2339340"/>
                <a:gd name="connsiteY108" fmla="*/ 1060371 h 6253401"/>
                <a:gd name="connsiteX109" fmla="*/ 1752600 w 2339340"/>
                <a:gd name="connsiteY109" fmla="*/ 991791 h 6253401"/>
                <a:gd name="connsiteX110" fmla="*/ 1645920 w 2339340"/>
                <a:gd name="connsiteY110" fmla="*/ 972741 h 6253401"/>
                <a:gd name="connsiteX111" fmla="*/ 1546860 w 2339340"/>
                <a:gd name="connsiteY111" fmla="*/ 938451 h 6253401"/>
                <a:gd name="connsiteX112" fmla="*/ 1276350 w 2339340"/>
                <a:gd name="connsiteY112" fmla="*/ 877491 h 6253401"/>
                <a:gd name="connsiteX113" fmla="*/ 1257300 w 2339340"/>
                <a:gd name="connsiteY113" fmla="*/ 755571 h 6253401"/>
                <a:gd name="connsiteX114" fmla="*/ 1325880 w 2339340"/>
                <a:gd name="connsiteY114" fmla="*/ 610791 h 6253401"/>
                <a:gd name="connsiteX115" fmla="*/ 1363980 w 2339340"/>
                <a:gd name="connsiteY115" fmla="*/ 553641 h 6253401"/>
                <a:gd name="connsiteX116" fmla="*/ 1352550 w 2339340"/>
                <a:gd name="connsiteY116" fmla="*/ 454581 h 6253401"/>
                <a:gd name="connsiteX117" fmla="*/ 1348740 w 2339340"/>
                <a:gd name="connsiteY117" fmla="*/ 325041 h 6253401"/>
                <a:gd name="connsiteX118" fmla="*/ 1306830 w 2339340"/>
                <a:gd name="connsiteY118" fmla="*/ 130731 h 6253401"/>
                <a:gd name="connsiteX119" fmla="*/ 1188720 w 2339340"/>
                <a:gd name="connsiteY119" fmla="*/ 54531 h 6253401"/>
                <a:gd name="connsiteX120" fmla="*/ 1143000 w 2339340"/>
                <a:gd name="connsiteY120" fmla="*/ 27861 h 6253401"/>
                <a:gd name="connsiteX121" fmla="*/ 1077992 w 2339340"/>
                <a:gd name="connsiteY121" fmla="*/ 0 h 6253401"/>
                <a:gd name="connsiteX0" fmla="*/ 1077992 w 2339340"/>
                <a:gd name="connsiteY0" fmla="*/ 0 h 6253401"/>
                <a:gd name="connsiteX1" fmla="*/ 970359 w 2339340"/>
                <a:gd name="connsiteY1" fmla="*/ 77867 h 6253401"/>
                <a:gd name="connsiteX2" fmla="*/ 967740 w 2339340"/>
                <a:gd name="connsiteY2" fmla="*/ 16431 h 6253401"/>
                <a:gd name="connsiteX3" fmla="*/ 872490 w 2339340"/>
                <a:gd name="connsiteY3" fmla="*/ 138351 h 6253401"/>
                <a:gd name="connsiteX4" fmla="*/ 849630 w 2339340"/>
                <a:gd name="connsiteY4" fmla="*/ 103347 h 6253401"/>
                <a:gd name="connsiteX5" fmla="*/ 804863 w 2339340"/>
                <a:gd name="connsiteY5" fmla="*/ 232886 h 6253401"/>
                <a:gd name="connsiteX6" fmla="*/ 782955 w 2339340"/>
                <a:gd name="connsiteY6" fmla="*/ 466725 h 6253401"/>
                <a:gd name="connsiteX7" fmla="*/ 754380 w 2339340"/>
                <a:gd name="connsiteY7" fmla="*/ 481251 h 6253401"/>
                <a:gd name="connsiteX8" fmla="*/ 781050 w 2339340"/>
                <a:gd name="connsiteY8" fmla="*/ 565071 h 6253401"/>
                <a:gd name="connsiteX9" fmla="*/ 822960 w 2339340"/>
                <a:gd name="connsiteY9" fmla="*/ 641271 h 6253401"/>
                <a:gd name="connsiteX10" fmla="*/ 887730 w 2339340"/>
                <a:gd name="connsiteY10" fmla="*/ 706041 h 6253401"/>
                <a:gd name="connsiteX11" fmla="*/ 925830 w 2339340"/>
                <a:gd name="connsiteY11" fmla="*/ 786051 h 6253401"/>
                <a:gd name="connsiteX12" fmla="*/ 925830 w 2339340"/>
                <a:gd name="connsiteY12" fmla="*/ 877491 h 6253401"/>
                <a:gd name="connsiteX13" fmla="*/ 803910 w 2339340"/>
                <a:gd name="connsiteY13" fmla="*/ 938451 h 6253401"/>
                <a:gd name="connsiteX14" fmla="*/ 701040 w 2339340"/>
                <a:gd name="connsiteY14" fmla="*/ 965121 h 6253401"/>
                <a:gd name="connsiteX15" fmla="*/ 556260 w 2339340"/>
                <a:gd name="connsiteY15" fmla="*/ 968931 h 6253401"/>
                <a:gd name="connsiteX16" fmla="*/ 403860 w 2339340"/>
                <a:gd name="connsiteY16" fmla="*/ 1018461 h 6253401"/>
                <a:gd name="connsiteX17" fmla="*/ 320040 w 2339340"/>
                <a:gd name="connsiteY17" fmla="*/ 1102281 h 6253401"/>
                <a:gd name="connsiteX18" fmla="*/ 247650 w 2339340"/>
                <a:gd name="connsiteY18" fmla="*/ 1292781 h 6253401"/>
                <a:gd name="connsiteX19" fmla="*/ 163830 w 2339340"/>
                <a:gd name="connsiteY19" fmla="*/ 1586151 h 6253401"/>
                <a:gd name="connsiteX20" fmla="*/ 83820 w 2339340"/>
                <a:gd name="connsiteY20" fmla="*/ 1799511 h 6253401"/>
                <a:gd name="connsiteX21" fmla="*/ 72390 w 2339340"/>
                <a:gd name="connsiteY21" fmla="*/ 1978581 h 6253401"/>
                <a:gd name="connsiteX22" fmla="*/ 0 w 2339340"/>
                <a:gd name="connsiteY22" fmla="*/ 2161461 h 6253401"/>
                <a:gd name="connsiteX23" fmla="*/ 11430 w 2339340"/>
                <a:gd name="connsiteY23" fmla="*/ 2268141 h 6253401"/>
                <a:gd name="connsiteX24" fmla="*/ 106680 w 2339340"/>
                <a:gd name="connsiteY24" fmla="*/ 2443401 h 6253401"/>
                <a:gd name="connsiteX25" fmla="*/ 243840 w 2339340"/>
                <a:gd name="connsiteY25" fmla="*/ 2611041 h 6253401"/>
                <a:gd name="connsiteX26" fmla="*/ 422910 w 2339340"/>
                <a:gd name="connsiteY26" fmla="*/ 2786301 h 6253401"/>
                <a:gd name="connsiteX27" fmla="*/ 609600 w 2339340"/>
                <a:gd name="connsiteY27" fmla="*/ 2946321 h 6253401"/>
                <a:gd name="connsiteX28" fmla="*/ 703183 w 2339340"/>
                <a:gd name="connsiteY28" fmla="*/ 3078956 h 6253401"/>
                <a:gd name="connsiteX29" fmla="*/ 711517 w 2339340"/>
                <a:gd name="connsiteY29" fmla="*/ 2800827 h 6253401"/>
                <a:gd name="connsiteX30" fmla="*/ 647700 w 2339340"/>
                <a:gd name="connsiteY30" fmla="*/ 2748201 h 6253401"/>
                <a:gd name="connsiteX31" fmla="*/ 541020 w 2339340"/>
                <a:gd name="connsiteY31" fmla="*/ 2553891 h 6253401"/>
                <a:gd name="connsiteX32" fmla="*/ 487680 w 2339340"/>
                <a:gd name="connsiteY32" fmla="*/ 2443401 h 6253401"/>
                <a:gd name="connsiteX33" fmla="*/ 293370 w 2339340"/>
                <a:gd name="connsiteY33" fmla="*/ 2222421 h 6253401"/>
                <a:gd name="connsiteX34" fmla="*/ 426720 w 2339340"/>
                <a:gd name="connsiteY34" fmla="*/ 2005251 h 6253401"/>
                <a:gd name="connsiteX35" fmla="*/ 483870 w 2339340"/>
                <a:gd name="connsiteY35" fmla="*/ 1894761 h 6253401"/>
                <a:gd name="connsiteX36" fmla="*/ 544830 w 2339340"/>
                <a:gd name="connsiteY36" fmla="*/ 1658541 h 6253401"/>
                <a:gd name="connsiteX37" fmla="*/ 636270 w 2339340"/>
                <a:gd name="connsiteY37" fmla="*/ 1913811 h 6253401"/>
                <a:gd name="connsiteX38" fmla="*/ 678180 w 2339340"/>
                <a:gd name="connsiteY38" fmla="*/ 2218611 h 6253401"/>
                <a:gd name="connsiteX39" fmla="*/ 689610 w 2339340"/>
                <a:gd name="connsiteY39" fmla="*/ 2504361 h 6253401"/>
                <a:gd name="connsiteX40" fmla="*/ 712470 w 2339340"/>
                <a:gd name="connsiteY40" fmla="*/ 2778681 h 6253401"/>
                <a:gd name="connsiteX41" fmla="*/ 701040 w 2339340"/>
                <a:gd name="connsiteY41" fmla="*/ 3193971 h 6253401"/>
                <a:gd name="connsiteX42" fmla="*/ 643890 w 2339340"/>
                <a:gd name="connsiteY42" fmla="*/ 3799761 h 6253401"/>
                <a:gd name="connsiteX43" fmla="*/ 613410 w 2339340"/>
                <a:gd name="connsiteY43" fmla="*/ 4272201 h 6253401"/>
                <a:gd name="connsiteX44" fmla="*/ 689610 w 2339340"/>
                <a:gd name="connsiteY44" fmla="*/ 4634151 h 6253401"/>
                <a:gd name="connsiteX45" fmla="*/ 803910 w 2339340"/>
                <a:gd name="connsiteY45" fmla="*/ 5232321 h 6253401"/>
                <a:gd name="connsiteX46" fmla="*/ 883920 w 2339340"/>
                <a:gd name="connsiteY46" fmla="*/ 5674281 h 6253401"/>
                <a:gd name="connsiteX47" fmla="*/ 872490 w 2339340"/>
                <a:gd name="connsiteY47" fmla="*/ 5700951 h 6253401"/>
                <a:gd name="connsiteX48" fmla="*/ 693420 w 2339340"/>
                <a:gd name="connsiteY48" fmla="*/ 5910501 h 6253401"/>
                <a:gd name="connsiteX49" fmla="*/ 541020 w 2339340"/>
                <a:gd name="connsiteY49" fmla="*/ 6108621 h 6253401"/>
                <a:gd name="connsiteX50" fmla="*/ 510540 w 2339340"/>
                <a:gd name="connsiteY50" fmla="*/ 6173391 h 6253401"/>
                <a:gd name="connsiteX51" fmla="*/ 701040 w 2339340"/>
                <a:gd name="connsiteY51" fmla="*/ 6108621 h 6253401"/>
                <a:gd name="connsiteX52" fmla="*/ 830580 w 2339340"/>
                <a:gd name="connsiteY52" fmla="*/ 6081951 h 6253401"/>
                <a:gd name="connsiteX53" fmla="*/ 952500 w 2339340"/>
                <a:gd name="connsiteY53" fmla="*/ 5990511 h 6253401"/>
                <a:gd name="connsiteX54" fmla="*/ 963930 w 2339340"/>
                <a:gd name="connsiteY54" fmla="*/ 5887641 h 6253401"/>
                <a:gd name="connsiteX55" fmla="*/ 1108710 w 2339340"/>
                <a:gd name="connsiteY55" fmla="*/ 5834301 h 6253401"/>
                <a:gd name="connsiteX56" fmla="*/ 1108710 w 2339340"/>
                <a:gd name="connsiteY56" fmla="*/ 5807631 h 6253401"/>
                <a:gd name="connsiteX57" fmla="*/ 1032510 w 2339340"/>
                <a:gd name="connsiteY57" fmla="*/ 5651421 h 6253401"/>
                <a:gd name="connsiteX58" fmla="*/ 1043940 w 2339340"/>
                <a:gd name="connsiteY58" fmla="*/ 5297091 h 6253401"/>
                <a:gd name="connsiteX59" fmla="*/ 1074420 w 2339340"/>
                <a:gd name="connsiteY59" fmla="*/ 4904661 h 6253401"/>
                <a:gd name="connsiteX60" fmla="*/ 1002030 w 2339340"/>
                <a:gd name="connsiteY60" fmla="*/ 4439841 h 6253401"/>
                <a:gd name="connsiteX61" fmla="*/ 1066800 w 2339340"/>
                <a:gd name="connsiteY61" fmla="*/ 4146471 h 6253401"/>
                <a:gd name="connsiteX62" fmla="*/ 1116330 w 2339340"/>
                <a:gd name="connsiteY62" fmla="*/ 3792141 h 6253401"/>
                <a:gd name="connsiteX63" fmla="*/ 1165860 w 2339340"/>
                <a:gd name="connsiteY63" fmla="*/ 3392091 h 6253401"/>
                <a:gd name="connsiteX64" fmla="*/ 1238250 w 2339340"/>
                <a:gd name="connsiteY64" fmla="*/ 3898821 h 6253401"/>
                <a:gd name="connsiteX65" fmla="*/ 1280160 w 2339340"/>
                <a:gd name="connsiteY65" fmla="*/ 4382691 h 6253401"/>
                <a:gd name="connsiteX66" fmla="*/ 1310640 w 2339340"/>
                <a:gd name="connsiteY66" fmla="*/ 4550331 h 6253401"/>
                <a:gd name="connsiteX67" fmla="*/ 1272540 w 2339340"/>
                <a:gd name="connsiteY67" fmla="*/ 4855131 h 6253401"/>
                <a:gd name="connsiteX68" fmla="*/ 1242060 w 2339340"/>
                <a:gd name="connsiteY68" fmla="*/ 5076111 h 6253401"/>
                <a:gd name="connsiteX69" fmla="*/ 1276350 w 2339340"/>
                <a:gd name="connsiteY69" fmla="*/ 5304711 h 6253401"/>
                <a:gd name="connsiteX70" fmla="*/ 1333500 w 2339340"/>
                <a:gd name="connsiteY70" fmla="*/ 5510451 h 6253401"/>
                <a:gd name="connsiteX71" fmla="*/ 1314450 w 2339340"/>
                <a:gd name="connsiteY71" fmla="*/ 5632371 h 6253401"/>
                <a:gd name="connsiteX72" fmla="*/ 1264920 w 2339340"/>
                <a:gd name="connsiteY72" fmla="*/ 5811441 h 6253401"/>
                <a:gd name="connsiteX73" fmla="*/ 1264920 w 2339340"/>
                <a:gd name="connsiteY73" fmla="*/ 5918121 h 6253401"/>
                <a:gd name="connsiteX74" fmla="*/ 1424940 w 2339340"/>
                <a:gd name="connsiteY74" fmla="*/ 6253401 h 6253401"/>
                <a:gd name="connsiteX75" fmla="*/ 1565910 w 2339340"/>
                <a:gd name="connsiteY75" fmla="*/ 6081951 h 6253401"/>
                <a:gd name="connsiteX76" fmla="*/ 1604010 w 2339340"/>
                <a:gd name="connsiteY76" fmla="*/ 6028611 h 6253401"/>
                <a:gd name="connsiteX77" fmla="*/ 1524000 w 2339340"/>
                <a:gd name="connsiteY77" fmla="*/ 5860971 h 6253401"/>
                <a:gd name="connsiteX78" fmla="*/ 1466850 w 2339340"/>
                <a:gd name="connsiteY78" fmla="*/ 5735241 h 6253401"/>
                <a:gd name="connsiteX79" fmla="*/ 1440180 w 2339340"/>
                <a:gd name="connsiteY79" fmla="*/ 5655231 h 6253401"/>
                <a:gd name="connsiteX80" fmla="*/ 1546860 w 2339340"/>
                <a:gd name="connsiteY80" fmla="*/ 5095161 h 6253401"/>
                <a:gd name="connsiteX81" fmla="*/ 1600200 w 2339340"/>
                <a:gd name="connsiteY81" fmla="*/ 4523661 h 6253401"/>
                <a:gd name="connsiteX82" fmla="*/ 1684020 w 2339340"/>
                <a:gd name="connsiteY82" fmla="*/ 4043601 h 6253401"/>
                <a:gd name="connsiteX83" fmla="*/ 1703070 w 2339340"/>
                <a:gd name="connsiteY83" fmla="*/ 3704511 h 6253401"/>
                <a:gd name="connsiteX84" fmla="*/ 1673305 w 2339340"/>
                <a:gd name="connsiteY84" fmla="*/ 3099436 h 6253401"/>
                <a:gd name="connsiteX85" fmla="*/ 1630680 w 2339340"/>
                <a:gd name="connsiteY85" fmla="*/ 2885361 h 6253401"/>
                <a:gd name="connsiteX86" fmla="*/ 1607820 w 2339340"/>
                <a:gd name="connsiteY86" fmla="*/ 2767251 h 6253401"/>
                <a:gd name="connsiteX87" fmla="*/ 1584960 w 2339340"/>
                <a:gd name="connsiteY87" fmla="*/ 2439591 h 6253401"/>
                <a:gd name="connsiteX88" fmla="*/ 1584960 w 2339340"/>
                <a:gd name="connsiteY88" fmla="*/ 2089071 h 6253401"/>
                <a:gd name="connsiteX89" fmla="*/ 1619250 w 2339340"/>
                <a:gd name="connsiteY89" fmla="*/ 1788081 h 6253401"/>
                <a:gd name="connsiteX90" fmla="*/ 1691640 w 2339340"/>
                <a:gd name="connsiteY90" fmla="*/ 1517571 h 6253401"/>
                <a:gd name="connsiteX91" fmla="*/ 1954530 w 2339340"/>
                <a:gd name="connsiteY91" fmla="*/ 1940481 h 6253401"/>
                <a:gd name="connsiteX92" fmla="*/ 2045970 w 2339340"/>
                <a:gd name="connsiteY92" fmla="*/ 2062401 h 6253401"/>
                <a:gd name="connsiteX93" fmla="*/ 1840230 w 2339340"/>
                <a:gd name="connsiteY93" fmla="*/ 2374821 h 6253401"/>
                <a:gd name="connsiteX94" fmla="*/ 1729740 w 2339340"/>
                <a:gd name="connsiteY94" fmla="*/ 2561511 h 6253401"/>
                <a:gd name="connsiteX95" fmla="*/ 1672590 w 2339340"/>
                <a:gd name="connsiteY95" fmla="*/ 2691051 h 6253401"/>
                <a:gd name="connsiteX96" fmla="*/ 1606391 w 2339340"/>
                <a:gd name="connsiteY96" fmla="*/ 2762727 h 6253401"/>
                <a:gd name="connsiteX97" fmla="*/ 1658302 w 2339340"/>
                <a:gd name="connsiteY97" fmla="*/ 3027046 h 6253401"/>
                <a:gd name="connsiteX98" fmla="*/ 1729740 w 2339340"/>
                <a:gd name="connsiteY98" fmla="*/ 2908221 h 6253401"/>
                <a:gd name="connsiteX99" fmla="*/ 1927860 w 2339340"/>
                <a:gd name="connsiteY99" fmla="*/ 2706291 h 6253401"/>
                <a:gd name="connsiteX100" fmla="*/ 2065020 w 2339340"/>
                <a:gd name="connsiteY100" fmla="*/ 2565321 h 6253401"/>
                <a:gd name="connsiteX101" fmla="*/ 2202180 w 2339340"/>
                <a:gd name="connsiteY101" fmla="*/ 2355771 h 6253401"/>
                <a:gd name="connsiteX102" fmla="*/ 2339340 w 2339340"/>
                <a:gd name="connsiteY102" fmla="*/ 2066211 h 6253401"/>
                <a:gd name="connsiteX103" fmla="*/ 2293620 w 2339340"/>
                <a:gd name="connsiteY103" fmla="*/ 1974771 h 6253401"/>
                <a:gd name="connsiteX104" fmla="*/ 2232660 w 2339340"/>
                <a:gd name="connsiteY104" fmla="*/ 1769031 h 6253401"/>
                <a:gd name="connsiteX105" fmla="*/ 2175510 w 2339340"/>
                <a:gd name="connsiteY105" fmla="*/ 1582341 h 6253401"/>
                <a:gd name="connsiteX106" fmla="*/ 2065020 w 2339340"/>
                <a:gd name="connsiteY106" fmla="*/ 1368981 h 6253401"/>
                <a:gd name="connsiteX107" fmla="*/ 1958340 w 2339340"/>
                <a:gd name="connsiteY107" fmla="*/ 1186101 h 6253401"/>
                <a:gd name="connsiteX108" fmla="*/ 1878330 w 2339340"/>
                <a:gd name="connsiteY108" fmla="*/ 1060371 h 6253401"/>
                <a:gd name="connsiteX109" fmla="*/ 1752600 w 2339340"/>
                <a:gd name="connsiteY109" fmla="*/ 991791 h 6253401"/>
                <a:gd name="connsiteX110" fmla="*/ 1645920 w 2339340"/>
                <a:gd name="connsiteY110" fmla="*/ 972741 h 6253401"/>
                <a:gd name="connsiteX111" fmla="*/ 1546860 w 2339340"/>
                <a:gd name="connsiteY111" fmla="*/ 938451 h 6253401"/>
                <a:gd name="connsiteX112" fmla="*/ 1276350 w 2339340"/>
                <a:gd name="connsiteY112" fmla="*/ 877491 h 6253401"/>
                <a:gd name="connsiteX113" fmla="*/ 1257300 w 2339340"/>
                <a:gd name="connsiteY113" fmla="*/ 755571 h 6253401"/>
                <a:gd name="connsiteX114" fmla="*/ 1325880 w 2339340"/>
                <a:gd name="connsiteY114" fmla="*/ 610791 h 6253401"/>
                <a:gd name="connsiteX115" fmla="*/ 1363980 w 2339340"/>
                <a:gd name="connsiteY115" fmla="*/ 553641 h 6253401"/>
                <a:gd name="connsiteX116" fmla="*/ 1352550 w 2339340"/>
                <a:gd name="connsiteY116" fmla="*/ 454581 h 6253401"/>
                <a:gd name="connsiteX117" fmla="*/ 1348740 w 2339340"/>
                <a:gd name="connsiteY117" fmla="*/ 325041 h 6253401"/>
                <a:gd name="connsiteX118" fmla="*/ 1311592 w 2339340"/>
                <a:gd name="connsiteY118" fmla="*/ 99775 h 6253401"/>
                <a:gd name="connsiteX119" fmla="*/ 1188720 w 2339340"/>
                <a:gd name="connsiteY119" fmla="*/ 54531 h 6253401"/>
                <a:gd name="connsiteX120" fmla="*/ 1143000 w 2339340"/>
                <a:gd name="connsiteY120" fmla="*/ 27861 h 6253401"/>
                <a:gd name="connsiteX121" fmla="*/ 1077992 w 2339340"/>
                <a:gd name="connsiteY121" fmla="*/ 0 h 6253401"/>
                <a:gd name="connsiteX0" fmla="*/ 1077992 w 2339340"/>
                <a:gd name="connsiteY0" fmla="*/ 0 h 6253401"/>
                <a:gd name="connsiteX1" fmla="*/ 970359 w 2339340"/>
                <a:gd name="connsiteY1" fmla="*/ 77867 h 6253401"/>
                <a:gd name="connsiteX2" fmla="*/ 967740 w 2339340"/>
                <a:gd name="connsiteY2" fmla="*/ 16431 h 6253401"/>
                <a:gd name="connsiteX3" fmla="*/ 872490 w 2339340"/>
                <a:gd name="connsiteY3" fmla="*/ 138351 h 6253401"/>
                <a:gd name="connsiteX4" fmla="*/ 849630 w 2339340"/>
                <a:gd name="connsiteY4" fmla="*/ 103347 h 6253401"/>
                <a:gd name="connsiteX5" fmla="*/ 804863 w 2339340"/>
                <a:gd name="connsiteY5" fmla="*/ 232886 h 6253401"/>
                <a:gd name="connsiteX6" fmla="*/ 782955 w 2339340"/>
                <a:gd name="connsiteY6" fmla="*/ 466725 h 6253401"/>
                <a:gd name="connsiteX7" fmla="*/ 754380 w 2339340"/>
                <a:gd name="connsiteY7" fmla="*/ 481251 h 6253401"/>
                <a:gd name="connsiteX8" fmla="*/ 781050 w 2339340"/>
                <a:gd name="connsiteY8" fmla="*/ 565071 h 6253401"/>
                <a:gd name="connsiteX9" fmla="*/ 822960 w 2339340"/>
                <a:gd name="connsiteY9" fmla="*/ 641271 h 6253401"/>
                <a:gd name="connsiteX10" fmla="*/ 887730 w 2339340"/>
                <a:gd name="connsiteY10" fmla="*/ 706041 h 6253401"/>
                <a:gd name="connsiteX11" fmla="*/ 925830 w 2339340"/>
                <a:gd name="connsiteY11" fmla="*/ 786051 h 6253401"/>
                <a:gd name="connsiteX12" fmla="*/ 925830 w 2339340"/>
                <a:gd name="connsiteY12" fmla="*/ 877491 h 6253401"/>
                <a:gd name="connsiteX13" fmla="*/ 803910 w 2339340"/>
                <a:gd name="connsiteY13" fmla="*/ 938451 h 6253401"/>
                <a:gd name="connsiteX14" fmla="*/ 701040 w 2339340"/>
                <a:gd name="connsiteY14" fmla="*/ 965121 h 6253401"/>
                <a:gd name="connsiteX15" fmla="*/ 556260 w 2339340"/>
                <a:gd name="connsiteY15" fmla="*/ 968931 h 6253401"/>
                <a:gd name="connsiteX16" fmla="*/ 403860 w 2339340"/>
                <a:gd name="connsiteY16" fmla="*/ 1018461 h 6253401"/>
                <a:gd name="connsiteX17" fmla="*/ 320040 w 2339340"/>
                <a:gd name="connsiteY17" fmla="*/ 1102281 h 6253401"/>
                <a:gd name="connsiteX18" fmla="*/ 247650 w 2339340"/>
                <a:gd name="connsiteY18" fmla="*/ 1292781 h 6253401"/>
                <a:gd name="connsiteX19" fmla="*/ 163830 w 2339340"/>
                <a:gd name="connsiteY19" fmla="*/ 1586151 h 6253401"/>
                <a:gd name="connsiteX20" fmla="*/ 83820 w 2339340"/>
                <a:gd name="connsiteY20" fmla="*/ 1799511 h 6253401"/>
                <a:gd name="connsiteX21" fmla="*/ 72390 w 2339340"/>
                <a:gd name="connsiteY21" fmla="*/ 1978581 h 6253401"/>
                <a:gd name="connsiteX22" fmla="*/ 0 w 2339340"/>
                <a:gd name="connsiteY22" fmla="*/ 2161461 h 6253401"/>
                <a:gd name="connsiteX23" fmla="*/ 11430 w 2339340"/>
                <a:gd name="connsiteY23" fmla="*/ 2268141 h 6253401"/>
                <a:gd name="connsiteX24" fmla="*/ 106680 w 2339340"/>
                <a:gd name="connsiteY24" fmla="*/ 2443401 h 6253401"/>
                <a:gd name="connsiteX25" fmla="*/ 243840 w 2339340"/>
                <a:gd name="connsiteY25" fmla="*/ 2611041 h 6253401"/>
                <a:gd name="connsiteX26" fmla="*/ 422910 w 2339340"/>
                <a:gd name="connsiteY26" fmla="*/ 2786301 h 6253401"/>
                <a:gd name="connsiteX27" fmla="*/ 609600 w 2339340"/>
                <a:gd name="connsiteY27" fmla="*/ 2946321 h 6253401"/>
                <a:gd name="connsiteX28" fmla="*/ 703183 w 2339340"/>
                <a:gd name="connsiteY28" fmla="*/ 3078956 h 6253401"/>
                <a:gd name="connsiteX29" fmla="*/ 711517 w 2339340"/>
                <a:gd name="connsiteY29" fmla="*/ 2800827 h 6253401"/>
                <a:gd name="connsiteX30" fmla="*/ 647700 w 2339340"/>
                <a:gd name="connsiteY30" fmla="*/ 2748201 h 6253401"/>
                <a:gd name="connsiteX31" fmla="*/ 541020 w 2339340"/>
                <a:gd name="connsiteY31" fmla="*/ 2553891 h 6253401"/>
                <a:gd name="connsiteX32" fmla="*/ 487680 w 2339340"/>
                <a:gd name="connsiteY32" fmla="*/ 2443401 h 6253401"/>
                <a:gd name="connsiteX33" fmla="*/ 293370 w 2339340"/>
                <a:gd name="connsiteY33" fmla="*/ 2222421 h 6253401"/>
                <a:gd name="connsiteX34" fmla="*/ 426720 w 2339340"/>
                <a:gd name="connsiteY34" fmla="*/ 2005251 h 6253401"/>
                <a:gd name="connsiteX35" fmla="*/ 483870 w 2339340"/>
                <a:gd name="connsiteY35" fmla="*/ 1894761 h 6253401"/>
                <a:gd name="connsiteX36" fmla="*/ 544830 w 2339340"/>
                <a:gd name="connsiteY36" fmla="*/ 1658541 h 6253401"/>
                <a:gd name="connsiteX37" fmla="*/ 636270 w 2339340"/>
                <a:gd name="connsiteY37" fmla="*/ 1913811 h 6253401"/>
                <a:gd name="connsiteX38" fmla="*/ 678180 w 2339340"/>
                <a:gd name="connsiteY38" fmla="*/ 2218611 h 6253401"/>
                <a:gd name="connsiteX39" fmla="*/ 689610 w 2339340"/>
                <a:gd name="connsiteY39" fmla="*/ 2504361 h 6253401"/>
                <a:gd name="connsiteX40" fmla="*/ 712470 w 2339340"/>
                <a:gd name="connsiteY40" fmla="*/ 2778681 h 6253401"/>
                <a:gd name="connsiteX41" fmla="*/ 701040 w 2339340"/>
                <a:gd name="connsiteY41" fmla="*/ 3193971 h 6253401"/>
                <a:gd name="connsiteX42" fmla="*/ 643890 w 2339340"/>
                <a:gd name="connsiteY42" fmla="*/ 3799761 h 6253401"/>
                <a:gd name="connsiteX43" fmla="*/ 613410 w 2339340"/>
                <a:gd name="connsiteY43" fmla="*/ 4272201 h 6253401"/>
                <a:gd name="connsiteX44" fmla="*/ 689610 w 2339340"/>
                <a:gd name="connsiteY44" fmla="*/ 4634151 h 6253401"/>
                <a:gd name="connsiteX45" fmla="*/ 803910 w 2339340"/>
                <a:gd name="connsiteY45" fmla="*/ 5232321 h 6253401"/>
                <a:gd name="connsiteX46" fmla="*/ 883920 w 2339340"/>
                <a:gd name="connsiteY46" fmla="*/ 5674281 h 6253401"/>
                <a:gd name="connsiteX47" fmla="*/ 872490 w 2339340"/>
                <a:gd name="connsiteY47" fmla="*/ 5700951 h 6253401"/>
                <a:gd name="connsiteX48" fmla="*/ 693420 w 2339340"/>
                <a:gd name="connsiteY48" fmla="*/ 5910501 h 6253401"/>
                <a:gd name="connsiteX49" fmla="*/ 541020 w 2339340"/>
                <a:gd name="connsiteY49" fmla="*/ 6108621 h 6253401"/>
                <a:gd name="connsiteX50" fmla="*/ 510540 w 2339340"/>
                <a:gd name="connsiteY50" fmla="*/ 6173391 h 6253401"/>
                <a:gd name="connsiteX51" fmla="*/ 701040 w 2339340"/>
                <a:gd name="connsiteY51" fmla="*/ 6108621 h 6253401"/>
                <a:gd name="connsiteX52" fmla="*/ 830580 w 2339340"/>
                <a:gd name="connsiteY52" fmla="*/ 6081951 h 6253401"/>
                <a:gd name="connsiteX53" fmla="*/ 952500 w 2339340"/>
                <a:gd name="connsiteY53" fmla="*/ 5990511 h 6253401"/>
                <a:gd name="connsiteX54" fmla="*/ 963930 w 2339340"/>
                <a:gd name="connsiteY54" fmla="*/ 5887641 h 6253401"/>
                <a:gd name="connsiteX55" fmla="*/ 1108710 w 2339340"/>
                <a:gd name="connsiteY55" fmla="*/ 5834301 h 6253401"/>
                <a:gd name="connsiteX56" fmla="*/ 1108710 w 2339340"/>
                <a:gd name="connsiteY56" fmla="*/ 5807631 h 6253401"/>
                <a:gd name="connsiteX57" fmla="*/ 1032510 w 2339340"/>
                <a:gd name="connsiteY57" fmla="*/ 5651421 h 6253401"/>
                <a:gd name="connsiteX58" fmla="*/ 1043940 w 2339340"/>
                <a:gd name="connsiteY58" fmla="*/ 5297091 h 6253401"/>
                <a:gd name="connsiteX59" fmla="*/ 1074420 w 2339340"/>
                <a:gd name="connsiteY59" fmla="*/ 4904661 h 6253401"/>
                <a:gd name="connsiteX60" fmla="*/ 1002030 w 2339340"/>
                <a:gd name="connsiteY60" fmla="*/ 4439841 h 6253401"/>
                <a:gd name="connsiteX61" fmla="*/ 1066800 w 2339340"/>
                <a:gd name="connsiteY61" fmla="*/ 4146471 h 6253401"/>
                <a:gd name="connsiteX62" fmla="*/ 1116330 w 2339340"/>
                <a:gd name="connsiteY62" fmla="*/ 3792141 h 6253401"/>
                <a:gd name="connsiteX63" fmla="*/ 1165860 w 2339340"/>
                <a:gd name="connsiteY63" fmla="*/ 3392091 h 6253401"/>
                <a:gd name="connsiteX64" fmla="*/ 1238250 w 2339340"/>
                <a:gd name="connsiteY64" fmla="*/ 3898821 h 6253401"/>
                <a:gd name="connsiteX65" fmla="*/ 1280160 w 2339340"/>
                <a:gd name="connsiteY65" fmla="*/ 4382691 h 6253401"/>
                <a:gd name="connsiteX66" fmla="*/ 1310640 w 2339340"/>
                <a:gd name="connsiteY66" fmla="*/ 4550331 h 6253401"/>
                <a:gd name="connsiteX67" fmla="*/ 1272540 w 2339340"/>
                <a:gd name="connsiteY67" fmla="*/ 4855131 h 6253401"/>
                <a:gd name="connsiteX68" fmla="*/ 1242060 w 2339340"/>
                <a:gd name="connsiteY68" fmla="*/ 5076111 h 6253401"/>
                <a:gd name="connsiteX69" fmla="*/ 1276350 w 2339340"/>
                <a:gd name="connsiteY69" fmla="*/ 5304711 h 6253401"/>
                <a:gd name="connsiteX70" fmla="*/ 1333500 w 2339340"/>
                <a:gd name="connsiteY70" fmla="*/ 5510451 h 6253401"/>
                <a:gd name="connsiteX71" fmla="*/ 1314450 w 2339340"/>
                <a:gd name="connsiteY71" fmla="*/ 5632371 h 6253401"/>
                <a:gd name="connsiteX72" fmla="*/ 1264920 w 2339340"/>
                <a:gd name="connsiteY72" fmla="*/ 5811441 h 6253401"/>
                <a:gd name="connsiteX73" fmla="*/ 1264920 w 2339340"/>
                <a:gd name="connsiteY73" fmla="*/ 5918121 h 6253401"/>
                <a:gd name="connsiteX74" fmla="*/ 1424940 w 2339340"/>
                <a:gd name="connsiteY74" fmla="*/ 6253401 h 6253401"/>
                <a:gd name="connsiteX75" fmla="*/ 1565910 w 2339340"/>
                <a:gd name="connsiteY75" fmla="*/ 6081951 h 6253401"/>
                <a:gd name="connsiteX76" fmla="*/ 1604010 w 2339340"/>
                <a:gd name="connsiteY76" fmla="*/ 6028611 h 6253401"/>
                <a:gd name="connsiteX77" fmla="*/ 1524000 w 2339340"/>
                <a:gd name="connsiteY77" fmla="*/ 5860971 h 6253401"/>
                <a:gd name="connsiteX78" fmla="*/ 1466850 w 2339340"/>
                <a:gd name="connsiteY78" fmla="*/ 5735241 h 6253401"/>
                <a:gd name="connsiteX79" fmla="*/ 1440180 w 2339340"/>
                <a:gd name="connsiteY79" fmla="*/ 5655231 h 6253401"/>
                <a:gd name="connsiteX80" fmla="*/ 1546860 w 2339340"/>
                <a:gd name="connsiteY80" fmla="*/ 5095161 h 6253401"/>
                <a:gd name="connsiteX81" fmla="*/ 1600200 w 2339340"/>
                <a:gd name="connsiteY81" fmla="*/ 4523661 h 6253401"/>
                <a:gd name="connsiteX82" fmla="*/ 1684020 w 2339340"/>
                <a:gd name="connsiteY82" fmla="*/ 4043601 h 6253401"/>
                <a:gd name="connsiteX83" fmla="*/ 1703070 w 2339340"/>
                <a:gd name="connsiteY83" fmla="*/ 3704511 h 6253401"/>
                <a:gd name="connsiteX84" fmla="*/ 1673305 w 2339340"/>
                <a:gd name="connsiteY84" fmla="*/ 3099436 h 6253401"/>
                <a:gd name="connsiteX85" fmla="*/ 1630680 w 2339340"/>
                <a:gd name="connsiteY85" fmla="*/ 2885361 h 6253401"/>
                <a:gd name="connsiteX86" fmla="*/ 1607820 w 2339340"/>
                <a:gd name="connsiteY86" fmla="*/ 2767251 h 6253401"/>
                <a:gd name="connsiteX87" fmla="*/ 1584960 w 2339340"/>
                <a:gd name="connsiteY87" fmla="*/ 2439591 h 6253401"/>
                <a:gd name="connsiteX88" fmla="*/ 1584960 w 2339340"/>
                <a:gd name="connsiteY88" fmla="*/ 2089071 h 6253401"/>
                <a:gd name="connsiteX89" fmla="*/ 1619250 w 2339340"/>
                <a:gd name="connsiteY89" fmla="*/ 1788081 h 6253401"/>
                <a:gd name="connsiteX90" fmla="*/ 1691640 w 2339340"/>
                <a:gd name="connsiteY90" fmla="*/ 1517571 h 6253401"/>
                <a:gd name="connsiteX91" fmla="*/ 1954530 w 2339340"/>
                <a:gd name="connsiteY91" fmla="*/ 1940481 h 6253401"/>
                <a:gd name="connsiteX92" fmla="*/ 2045970 w 2339340"/>
                <a:gd name="connsiteY92" fmla="*/ 2062401 h 6253401"/>
                <a:gd name="connsiteX93" fmla="*/ 1840230 w 2339340"/>
                <a:gd name="connsiteY93" fmla="*/ 2374821 h 6253401"/>
                <a:gd name="connsiteX94" fmla="*/ 1729740 w 2339340"/>
                <a:gd name="connsiteY94" fmla="*/ 2561511 h 6253401"/>
                <a:gd name="connsiteX95" fmla="*/ 1672590 w 2339340"/>
                <a:gd name="connsiteY95" fmla="*/ 2691051 h 6253401"/>
                <a:gd name="connsiteX96" fmla="*/ 1606391 w 2339340"/>
                <a:gd name="connsiteY96" fmla="*/ 2762727 h 6253401"/>
                <a:gd name="connsiteX97" fmla="*/ 1658302 w 2339340"/>
                <a:gd name="connsiteY97" fmla="*/ 3027046 h 6253401"/>
                <a:gd name="connsiteX98" fmla="*/ 1729740 w 2339340"/>
                <a:gd name="connsiteY98" fmla="*/ 2908221 h 6253401"/>
                <a:gd name="connsiteX99" fmla="*/ 1927860 w 2339340"/>
                <a:gd name="connsiteY99" fmla="*/ 2706291 h 6253401"/>
                <a:gd name="connsiteX100" fmla="*/ 2065020 w 2339340"/>
                <a:gd name="connsiteY100" fmla="*/ 2565321 h 6253401"/>
                <a:gd name="connsiteX101" fmla="*/ 2202180 w 2339340"/>
                <a:gd name="connsiteY101" fmla="*/ 2355771 h 6253401"/>
                <a:gd name="connsiteX102" fmla="*/ 2339340 w 2339340"/>
                <a:gd name="connsiteY102" fmla="*/ 2066211 h 6253401"/>
                <a:gd name="connsiteX103" fmla="*/ 2293620 w 2339340"/>
                <a:gd name="connsiteY103" fmla="*/ 1974771 h 6253401"/>
                <a:gd name="connsiteX104" fmla="*/ 2232660 w 2339340"/>
                <a:gd name="connsiteY104" fmla="*/ 1769031 h 6253401"/>
                <a:gd name="connsiteX105" fmla="*/ 2175510 w 2339340"/>
                <a:gd name="connsiteY105" fmla="*/ 1582341 h 6253401"/>
                <a:gd name="connsiteX106" fmla="*/ 2065020 w 2339340"/>
                <a:gd name="connsiteY106" fmla="*/ 1368981 h 6253401"/>
                <a:gd name="connsiteX107" fmla="*/ 1958340 w 2339340"/>
                <a:gd name="connsiteY107" fmla="*/ 1186101 h 6253401"/>
                <a:gd name="connsiteX108" fmla="*/ 1878330 w 2339340"/>
                <a:gd name="connsiteY108" fmla="*/ 1060371 h 6253401"/>
                <a:gd name="connsiteX109" fmla="*/ 1752600 w 2339340"/>
                <a:gd name="connsiteY109" fmla="*/ 991791 h 6253401"/>
                <a:gd name="connsiteX110" fmla="*/ 1645920 w 2339340"/>
                <a:gd name="connsiteY110" fmla="*/ 972741 h 6253401"/>
                <a:gd name="connsiteX111" fmla="*/ 1546860 w 2339340"/>
                <a:gd name="connsiteY111" fmla="*/ 938451 h 6253401"/>
                <a:gd name="connsiteX112" fmla="*/ 1276350 w 2339340"/>
                <a:gd name="connsiteY112" fmla="*/ 877491 h 6253401"/>
                <a:gd name="connsiteX113" fmla="*/ 1257300 w 2339340"/>
                <a:gd name="connsiteY113" fmla="*/ 755571 h 6253401"/>
                <a:gd name="connsiteX114" fmla="*/ 1325880 w 2339340"/>
                <a:gd name="connsiteY114" fmla="*/ 610791 h 6253401"/>
                <a:gd name="connsiteX115" fmla="*/ 1363980 w 2339340"/>
                <a:gd name="connsiteY115" fmla="*/ 553641 h 6253401"/>
                <a:gd name="connsiteX116" fmla="*/ 1352550 w 2339340"/>
                <a:gd name="connsiteY116" fmla="*/ 454581 h 6253401"/>
                <a:gd name="connsiteX117" fmla="*/ 1359455 w 2339340"/>
                <a:gd name="connsiteY117" fmla="*/ 267891 h 6253401"/>
                <a:gd name="connsiteX118" fmla="*/ 1311592 w 2339340"/>
                <a:gd name="connsiteY118" fmla="*/ 99775 h 6253401"/>
                <a:gd name="connsiteX119" fmla="*/ 1188720 w 2339340"/>
                <a:gd name="connsiteY119" fmla="*/ 54531 h 6253401"/>
                <a:gd name="connsiteX120" fmla="*/ 1143000 w 2339340"/>
                <a:gd name="connsiteY120" fmla="*/ 27861 h 6253401"/>
                <a:gd name="connsiteX121" fmla="*/ 1077992 w 2339340"/>
                <a:gd name="connsiteY121" fmla="*/ 0 h 6253401"/>
                <a:gd name="connsiteX0" fmla="*/ 1077992 w 2339340"/>
                <a:gd name="connsiteY0" fmla="*/ 0 h 6253401"/>
                <a:gd name="connsiteX1" fmla="*/ 970359 w 2339340"/>
                <a:gd name="connsiteY1" fmla="*/ 77867 h 6253401"/>
                <a:gd name="connsiteX2" fmla="*/ 967740 w 2339340"/>
                <a:gd name="connsiteY2" fmla="*/ 16431 h 6253401"/>
                <a:gd name="connsiteX3" fmla="*/ 872490 w 2339340"/>
                <a:gd name="connsiteY3" fmla="*/ 138351 h 6253401"/>
                <a:gd name="connsiteX4" fmla="*/ 849630 w 2339340"/>
                <a:gd name="connsiteY4" fmla="*/ 103347 h 6253401"/>
                <a:gd name="connsiteX5" fmla="*/ 804863 w 2339340"/>
                <a:gd name="connsiteY5" fmla="*/ 232886 h 6253401"/>
                <a:gd name="connsiteX6" fmla="*/ 782955 w 2339340"/>
                <a:gd name="connsiteY6" fmla="*/ 466725 h 6253401"/>
                <a:gd name="connsiteX7" fmla="*/ 754380 w 2339340"/>
                <a:gd name="connsiteY7" fmla="*/ 481251 h 6253401"/>
                <a:gd name="connsiteX8" fmla="*/ 781050 w 2339340"/>
                <a:gd name="connsiteY8" fmla="*/ 565071 h 6253401"/>
                <a:gd name="connsiteX9" fmla="*/ 822960 w 2339340"/>
                <a:gd name="connsiteY9" fmla="*/ 641271 h 6253401"/>
                <a:gd name="connsiteX10" fmla="*/ 887730 w 2339340"/>
                <a:gd name="connsiteY10" fmla="*/ 706041 h 6253401"/>
                <a:gd name="connsiteX11" fmla="*/ 925830 w 2339340"/>
                <a:gd name="connsiteY11" fmla="*/ 786051 h 6253401"/>
                <a:gd name="connsiteX12" fmla="*/ 925830 w 2339340"/>
                <a:gd name="connsiteY12" fmla="*/ 877491 h 6253401"/>
                <a:gd name="connsiteX13" fmla="*/ 803910 w 2339340"/>
                <a:gd name="connsiteY13" fmla="*/ 938451 h 6253401"/>
                <a:gd name="connsiteX14" fmla="*/ 701040 w 2339340"/>
                <a:gd name="connsiteY14" fmla="*/ 965121 h 6253401"/>
                <a:gd name="connsiteX15" fmla="*/ 556260 w 2339340"/>
                <a:gd name="connsiteY15" fmla="*/ 968931 h 6253401"/>
                <a:gd name="connsiteX16" fmla="*/ 403860 w 2339340"/>
                <a:gd name="connsiteY16" fmla="*/ 1018461 h 6253401"/>
                <a:gd name="connsiteX17" fmla="*/ 320040 w 2339340"/>
                <a:gd name="connsiteY17" fmla="*/ 1102281 h 6253401"/>
                <a:gd name="connsiteX18" fmla="*/ 247650 w 2339340"/>
                <a:gd name="connsiteY18" fmla="*/ 1292781 h 6253401"/>
                <a:gd name="connsiteX19" fmla="*/ 163830 w 2339340"/>
                <a:gd name="connsiteY19" fmla="*/ 1586151 h 6253401"/>
                <a:gd name="connsiteX20" fmla="*/ 83820 w 2339340"/>
                <a:gd name="connsiteY20" fmla="*/ 1799511 h 6253401"/>
                <a:gd name="connsiteX21" fmla="*/ 72390 w 2339340"/>
                <a:gd name="connsiteY21" fmla="*/ 1978581 h 6253401"/>
                <a:gd name="connsiteX22" fmla="*/ 0 w 2339340"/>
                <a:gd name="connsiteY22" fmla="*/ 2161461 h 6253401"/>
                <a:gd name="connsiteX23" fmla="*/ 11430 w 2339340"/>
                <a:gd name="connsiteY23" fmla="*/ 2268141 h 6253401"/>
                <a:gd name="connsiteX24" fmla="*/ 106680 w 2339340"/>
                <a:gd name="connsiteY24" fmla="*/ 2443401 h 6253401"/>
                <a:gd name="connsiteX25" fmla="*/ 243840 w 2339340"/>
                <a:gd name="connsiteY25" fmla="*/ 2611041 h 6253401"/>
                <a:gd name="connsiteX26" fmla="*/ 422910 w 2339340"/>
                <a:gd name="connsiteY26" fmla="*/ 2786301 h 6253401"/>
                <a:gd name="connsiteX27" fmla="*/ 609600 w 2339340"/>
                <a:gd name="connsiteY27" fmla="*/ 2946321 h 6253401"/>
                <a:gd name="connsiteX28" fmla="*/ 703183 w 2339340"/>
                <a:gd name="connsiteY28" fmla="*/ 3078956 h 6253401"/>
                <a:gd name="connsiteX29" fmla="*/ 711517 w 2339340"/>
                <a:gd name="connsiteY29" fmla="*/ 2800827 h 6253401"/>
                <a:gd name="connsiteX30" fmla="*/ 647700 w 2339340"/>
                <a:gd name="connsiteY30" fmla="*/ 2748201 h 6253401"/>
                <a:gd name="connsiteX31" fmla="*/ 541020 w 2339340"/>
                <a:gd name="connsiteY31" fmla="*/ 2553891 h 6253401"/>
                <a:gd name="connsiteX32" fmla="*/ 487680 w 2339340"/>
                <a:gd name="connsiteY32" fmla="*/ 2443401 h 6253401"/>
                <a:gd name="connsiteX33" fmla="*/ 293370 w 2339340"/>
                <a:gd name="connsiteY33" fmla="*/ 2222421 h 6253401"/>
                <a:gd name="connsiteX34" fmla="*/ 426720 w 2339340"/>
                <a:gd name="connsiteY34" fmla="*/ 2005251 h 6253401"/>
                <a:gd name="connsiteX35" fmla="*/ 483870 w 2339340"/>
                <a:gd name="connsiteY35" fmla="*/ 1894761 h 6253401"/>
                <a:gd name="connsiteX36" fmla="*/ 544830 w 2339340"/>
                <a:gd name="connsiteY36" fmla="*/ 1658541 h 6253401"/>
                <a:gd name="connsiteX37" fmla="*/ 636270 w 2339340"/>
                <a:gd name="connsiteY37" fmla="*/ 1913811 h 6253401"/>
                <a:gd name="connsiteX38" fmla="*/ 678180 w 2339340"/>
                <a:gd name="connsiteY38" fmla="*/ 2218611 h 6253401"/>
                <a:gd name="connsiteX39" fmla="*/ 689610 w 2339340"/>
                <a:gd name="connsiteY39" fmla="*/ 2504361 h 6253401"/>
                <a:gd name="connsiteX40" fmla="*/ 712470 w 2339340"/>
                <a:gd name="connsiteY40" fmla="*/ 2778681 h 6253401"/>
                <a:gd name="connsiteX41" fmla="*/ 701040 w 2339340"/>
                <a:gd name="connsiteY41" fmla="*/ 3193971 h 6253401"/>
                <a:gd name="connsiteX42" fmla="*/ 643890 w 2339340"/>
                <a:gd name="connsiteY42" fmla="*/ 3799761 h 6253401"/>
                <a:gd name="connsiteX43" fmla="*/ 613410 w 2339340"/>
                <a:gd name="connsiteY43" fmla="*/ 4272201 h 6253401"/>
                <a:gd name="connsiteX44" fmla="*/ 689610 w 2339340"/>
                <a:gd name="connsiteY44" fmla="*/ 4634151 h 6253401"/>
                <a:gd name="connsiteX45" fmla="*/ 803910 w 2339340"/>
                <a:gd name="connsiteY45" fmla="*/ 5232321 h 6253401"/>
                <a:gd name="connsiteX46" fmla="*/ 883920 w 2339340"/>
                <a:gd name="connsiteY46" fmla="*/ 5674281 h 6253401"/>
                <a:gd name="connsiteX47" fmla="*/ 872490 w 2339340"/>
                <a:gd name="connsiteY47" fmla="*/ 5700951 h 6253401"/>
                <a:gd name="connsiteX48" fmla="*/ 693420 w 2339340"/>
                <a:gd name="connsiteY48" fmla="*/ 5910501 h 6253401"/>
                <a:gd name="connsiteX49" fmla="*/ 541020 w 2339340"/>
                <a:gd name="connsiteY49" fmla="*/ 6108621 h 6253401"/>
                <a:gd name="connsiteX50" fmla="*/ 510540 w 2339340"/>
                <a:gd name="connsiteY50" fmla="*/ 6173391 h 6253401"/>
                <a:gd name="connsiteX51" fmla="*/ 701040 w 2339340"/>
                <a:gd name="connsiteY51" fmla="*/ 6108621 h 6253401"/>
                <a:gd name="connsiteX52" fmla="*/ 830580 w 2339340"/>
                <a:gd name="connsiteY52" fmla="*/ 6081951 h 6253401"/>
                <a:gd name="connsiteX53" fmla="*/ 952500 w 2339340"/>
                <a:gd name="connsiteY53" fmla="*/ 5990511 h 6253401"/>
                <a:gd name="connsiteX54" fmla="*/ 963930 w 2339340"/>
                <a:gd name="connsiteY54" fmla="*/ 5887641 h 6253401"/>
                <a:gd name="connsiteX55" fmla="*/ 1108710 w 2339340"/>
                <a:gd name="connsiteY55" fmla="*/ 5834301 h 6253401"/>
                <a:gd name="connsiteX56" fmla="*/ 1108710 w 2339340"/>
                <a:gd name="connsiteY56" fmla="*/ 5807631 h 6253401"/>
                <a:gd name="connsiteX57" fmla="*/ 1032510 w 2339340"/>
                <a:gd name="connsiteY57" fmla="*/ 5651421 h 6253401"/>
                <a:gd name="connsiteX58" fmla="*/ 1043940 w 2339340"/>
                <a:gd name="connsiteY58" fmla="*/ 5297091 h 6253401"/>
                <a:gd name="connsiteX59" fmla="*/ 1074420 w 2339340"/>
                <a:gd name="connsiteY59" fmla="*/ 4904661 h 6253401"/>
                <a:gd name="connsiteX60" fmla="*/ 1002030 w 2339340"/>
                <a:gd name="connsiteY60" fmla="*/ 4439841 h 6253401"/>
                <a:gd name="connsiteX61" fmla="*/ 1066800 w 2339340"/>
                <a:gd name="connsiteY61" fmla="*/ 4146471 h 6253401"/>
                <a:gd name="connsiteX62" fmla="*/ 1116330 w 2339340"/>
                <a:gd name="connsiteY62" fmla="*/ 3792141 h 6253401"/>
                <a:gd name="connsiteX63" fmla="*/ 1165860 w 2339340"/>
                <a:gd name="connsiteY63" fmla="*/ 3392091 h 6253401"/>
                <a:gd name="connsiteX64" fmla="*/ 1238250 w 2339340"/>
                <a:gd name="connsiteY64" fmla="*/ 3898821 h 6253401"/>
                <a:gd name="connsiteX65" fmla="*/ 1280160 w 2339340"/>
                <a:gd name="connsiteY65" fmla="*/ 4382691 h 6253401"/>
                <a:gd name="connsiteX66" fmla="*/ 1310640 w 2339340"/>
                <a:gd name="connsiteY66" fmla="*/ 4550331 h 6253401"/>
                <a:gd name="connsiteX67" fmla="*/ 1272540 w 2339340"/>
                <a:gd name="connsiteY67" fmla="*/ 4855131 h 6253401"/>
                <a:gd name="connsiteX68" fmla="*/ 1242060 w 2339340"/>
                <a:gd name="connsiteY68" fmla="*/ 5076111 h 6253401"/>
                <a:gd name="connsiteX69" fmla="*/ 1276350 w 2339340"/>
                <a:gd name="connsiteY69" fmla="*/ 5304711 h 6253401"/>
                <a:gd name="connsiteX70" fmla="*/ 1333500 w 2339340"/>
                <a:gd name="connsiteY70" fmla="*/ 5510451 h 6253401"/>
                <a:gd name="connsiteX71" fmla="*/ 1314450 w 2339340"/>
                <a:gd name="connsiteY71" fmla="*/ 5632371 h 6253401"/>
                <a:gd name="connsiteX72" fmla="*/ 1264920 w 2339340"/>
                <a:gd name="connsiteY72" fmla="*/ 5811441 h 6253401"/>
                <a:gd name="connsiteX73" fmla="*/ 1264920 w 2339340"/>
                <a:gd name="connsiteY73" fmla="*/ 5918121 h 6253401"/>
                <a:gd name="connsiteX74" fmla="*/ 1424940 w 2339340"/>
                <a:gd name="connsiteY74" fmla="*/ 6253401 h 6253401"/>
                <a:gd name="connsiteX75" fmla="*/ 1565910 w 2339340"/>
                <a:gd name="connsiteY75" fmla="*/ 6081951 h 6253401"/>
                <a:gd name="connsiteX76" fmla="*/ 1604010 w 2339340"/>
                <a:gd name="connsiteY76" fmla="*/ 6028611 h 6253401"/>
                <a:gd name="connsiteX77" fmla="*/ 1524000 w 2339340"/>
                <a:gd name="connsiteY77" fmla="*/ 5860971 h 6253401"/>
                <a:gd name="connsiteX78" fmla="*/ 1466850 w 2339340"/>
                <a:gd name="connsiteY78" fmla="*/ 5735241 h 6253401"/>
                <a:gd name="connsiteX79" fmla="*/ 1440180 w 2339340"/>
                <a:gd name="connsiteY79" fmla="*/ 5655231 h 6253401"/>
                <a:gd name="connsiteX80" fmla="*/ 1546860 w 2339340"/>
                <a:gd name="connsiteY80" fmla="*/ 5095161 h 6253401"/>
                <a:gd name="connsiteX81" fmla="*/ 1600200 w 2339340"/>
                <a:gd name="connsiteY81" fmla="*/ 4523661 h 6253401"/>
                <a:gd name="connsiteX82" fmla="*/ 1684020 w 2339340"/>
                <a:gd name="connsiteY82" fmla="*/ 4043601 h 6253401"/>
                <a:gd name="connsiteX83" fmla="*/ 1703070 w 2339340"/>
                <a:gd name="connsiteY83" fmla="*/ 3704511 h 6253401"/>
                <a:gd name="connsiteX84" fmla="*/ 1673305 w 2339340"/>
                <a:gd name="connsiteY84" fmla="*/ 3099436 h 6253401"/>
                <a:gd name="connsiteX85" fmla="*/ 1630680 w 2339340"/>
                <a:gd name="connsiteY85" fmla="*/ 2885361 h 6253401"/>
                <a:gd name="connsiteX86" fmla="*/ 1607820 w 2339340"/>
                <a:gd name="connsiteY86" fmla="*/ 2767251 h 6253401"/>
                <a:gd name="connsiteX87" fmla="*/ 1584960 w 2339340"/>
                <a:gd name="connsiteY87" fmla="*/ 2439591 h 6253401"/>
                <a:gd name="connsiteX88" fmla="*/ 1584960 w 2339340"/>
                <a:gd name="connsiteY88" fmla="*/ 2089071 h 6253401"/>
                <a:gd name="connsiteX89" fmla="*/ 1619250 w 2339340"/>
                <a:gd name="connsiteY89" fmla="*/ 1788081 h 6253401"/>
                <a:gd name="connsiteX90" fmla="*/ 1691640 w 2339340"/>
                <a:gd name="connsiteY90" fmla="*/ 1517571 h 6253401"/>
                <a:gd name="connsiteX91" fmla="*/ 1954530 w 2339340"/>
                <a:gd name="connsiteY91" fmla="*/ 1940481 h 6253401"/>
                <a:gd name="connsiteX92" fmla="*/ 2045970 w 2339340"/>
                <a:gd name="connsiteY92" fmla="*/ 2062401 h 6253401"/>
                <a:gd name="connsiteX93" fmla="*/ 1840230 w 2339340"/>
                <a:gd name="connsiteY93" fmla="*/ 2374821 h 6253401"/>
                <a:gd name="connsiteX94" fmla="*/ 1729740 w 2339340"/>
                <a:gd name="connsiteY94" fmla="*/ 2561511 h 6253401"/>
                <a:gd name="connsiteX95" fmla="*/ 1672590 w 2339340"/>
                <a:gd name="connsiteY95" fmla="*/ 2691051 h 6253401"/>
                <a:gd name="connsiteX96" fmla="*/ 1606391 w 2339340"/>
                <a:gd name="connsiteY96" fmla="*/ 2762727 h 6253401"/>
                <a:gd name="connsiteX97" fmla="*/ 1658302 w 2339340"/>
                <a:gd name="connsiteY97" fmla="*/ 3027046 h 6253401"/>
                <a:gd name="connsiteX98" fmla="*/ 1729740 w 2339340"/>
                <a:gd name="connsiteY98" fmla="*/ 2908221 h 6253401"/>
                <a:gd name="connsiteX99" fmla="*/ 1927860 w 2339340"/>
                <a:gd name="connsiteY99" fmla="*/ 2706291 h 6253401"/>
                <a:gd name="connsiteX100" fmla="*/ 2065020 w 2339340"/>
                <a:gd name="connsiteY100" fmla="*/ 2565321 h 6253401"/>
                <a:gd name="connsiteX101" fmla="*/ 2202180 w 2339340"/>
                <a:gd name="connsiteY101" fmla="*/ 2355771 h 6253401"/>
                <a:gd name="connsiteX102" fmla="*/ 2339340 w 2339340"/>
                <a:gd name="connsiteY102" fmla="*/ 2066211 h 6253401"/>
                <a:gd name="connsiteX103" fmla="*/ 2293620 w 2339340"/>
                <a:gd name="connsiteY103" fmla="*/ 1974771 h 6253401"/>
                <a:gd name="connsiteX104" fmla="*/ 2232660 w 2339340"/>
                <a:gd name="connsiteY104" fmla="*/ 1769031 h 6253401"/>
                <a:gd name="connsiteX105" fmla="*/ 2175510 w 2339340"/>
                <a:gd name="connsiteY105" fmla="*/ 1582341 h 6253401"/>
                <a:gd name="connsiteX106" fmla="*/ 2065020 w 2339340"/>
                <a:gd name="connsiteY106" fmla="*/ 1368981 h 6253401"/>
                <a:gd name="connsiteX107" fmla="*/ 1958340 w 2339340"/>
                <a:gd name="connsiteY107" fmla="*/ 1186101 h 6253401"/>
                <a:gd name="connsiteX108" fmla="*/ 1878330 w 2339340"/>
                <a:gd name="connsiteY108" fmla="*/ 1060371 h 6253401"/>
                <a:gd name="connsiteX109" fmla="*/ 1752600 w 2339340"/>
                <a:gd name="connsiteY109" fmla="*/ 991791 h 6253401"/>
                <a:gd name="connsiteX110" fmla="*/ 1645920 w 2339340"/>
                <a:gd name="connsiteY110" fmla="*/ 972741 h 6253401"/>
                <a:gd name="connsiteX111" fmla="*/ 1546860 w 2339340"/>
                <a:gd name="connsiteY111" fmla="*/ 938451 h 6253401"/>
                <a:gd name="connsiteX112" fmla="*/ 1276350 w 2339340"/>
                <a:gd name="connsiteY112" fmla="*/ 877491 h 6253401"/>
                <a:gd name="connsiteX113" fmla="*/ 1257300 w 2339340"/>
                <a:gd name="connsiteY113" fmla="*/ 755571 h 6253401"/>
                <a:gd name="connsiteX114" fmla="*/ 1325880 w 2339340"/>
                <a:gd name="connsiteY114" fmla="*/ 610791 h 6253401"/>
                <a:gd name="connsiteX115" fmla="*/ 1363980 w 2339340"/>
                <a:gd name="connsiteY115" fmla="*/ 553641 h 6253401"/>
                <a:gd name="connsiteX116" fmla="*/ 1352550 w 2339340"/>
                <a:gd name="connsiteY116" fmla="*/ 454581 h 6253401"/>
                <a:gd name="connsiteX117" fmla="*/ 1359455 w 2339340"/>
                <a:gd name="connsiteY117" fmla="*/ 267891 h 6253401"/>
                <a:gd name="connsiteX118" fmla="*/ 1311592 w 2339340"/>
                <a:gd name="connsiteY118" fmla="*/ 99775 h 6253401"/>
                <a:gd name="connsiteX119" fmla="*/ 1188720 w 2339340"/>
                <a:gd name="connsiteY119" fmla="*/ 54531 h 6253401"/>
                <a:gd name="connsiteX120" fmla="*/ 1143000 w 2339340"/>
                <a:gd name="connsiteY120" fmla="*/ 27861 h 6253401"/>
                <a:gd name="connsiteX121" fmla="*/ 1077992 w 2339340"/>
                <a:gd name="connsiteY121" fmla="*/ 0 h 6253401"/>
                <a:gd name="connsiteX0" fmla="*/ 1077992 w 2339340"/>
                <a:gd name="connsiteY0" fmla="*/ 0 h 6253401"/>
                <a:gd name="connsiteX1" fmla="*/ 970359 w 2339340"/>
                <a:gd name="connsiteY1" fmla="*/ 77867 h 6253401"/>
                <a:gd name="connsiteX2" fmla="*/ 967740 w 2339340"/>
                <a:gd name="connsiteY2" fmla="*/ 16431 h 6253401"/>
                <a:gd name="connsiteX3" fmla="*/ 872490 w 2339340"/>
                <a:gd name="connsiteY3" fmla="*/ 138351 h 6253401"/>
                <a:gd name="connsiteX4" fmla="*/ 849630 w 2339340"/>
                <a:gd name="connsiteY4" fmla="*/ 103347 h 6253401"/>
                <a:gd name="connsiteX5" fmla="*/ 804863 w 2339340"/>
                <a:gd name="connsiteY5" fmla="*/ 232886 h 6253401"/>
                <a:gd name="connsiteX6" fmla="*/ 782955 w 2339340"/>
                <a:gd name="connsiteY6" fmla="*/ 466725 h 6253401"/>
                <a:gd name="connsiteX7" fmla="*/ 754380 w 2339340"/>
                <a:gd name="connsiteY7" fmla="*/ 481251 h 6253401"/>
                <a:gd name="connsiteX8" fmla="*/ 781050 w 2339340"/>
                <a:gd name="connsiteY8" fmla="*/ 565071 h 6253401"/>
                <a:gd name="connsiteX9" fmla="*/ 822960 w 2339340"/>
                <a:gd name="connsiteY9" fmla="*/ 641271 h 6253401"/>
                <a:gd name="connsiteX10" fmla="*/ 887730 w 2339340"/>
                <a:gd name="connsiteY10" fmla="*/ 706041 h 6253401"/>
                <a:gd name="connsiteX11" fmla="*/ 925830 w 2339340"/>
                <a:gd name="connsiteY11" fmla="*/ 786051 h 6253401"/>
                <a:gd name="connsiteX12" fmla="*/ 925830 w 2339340"/>
                <a:gd name="connsiteY12" fmla="*/ 877491 h 6253401"/>
                <a:gd name="connsiteX13" fmla="*/ 803910 w 2339340"/>
                <a:gd name="connsiteY13" fmla="*/ 938451 h 6253401"/>
                <a:gd name="connsiteX14" fmla="*/ 701040 w 2339340"/>
                <a:gd name="connsiteY14" fmla="*/ 965121 h 6253401"/>
                <a:gd name="connsiteX15" fmla="*/ 556260 w 2339340"/>
                <a:gd name="connsiteY15" fmla="*/ 968931 h 6253401"/>
                <a:gd name="connsiteX16" fmla="*/ 403860 w 2339340"/>
                <a:gd name="connsiteY16" fmla="*/ 1018461 h 6253401"/>
                <a:gd name="connsiteX17" fmla="*/ 320040 w 2339340"/>
                <a:gd name="connsiteY17" fmla="*/ 1102281 h 6253401"/>
                <a:gd name="connsiteX18" fmla="*/ 247650 w 2339340"/>
                <a:gd name="connsiteY18" fmla="*/ 1292781 h 6253401"/>
                <a:gd name="connsiteX19" fmla="*/ 163830 w 2339340"/>
                <a:gd name="connsiteY19" fmla="*/ 1586151 h 6253401"/>
                <a:gd name="connsiteX20" fmla="*/ 83820 w 2339340"/>
                <a:gd name="connsiteY20" fmla="*/ 1799511 h 6253401"/>
                <a:gd name="connsiteX21" fmla="*/ 72390 w 2339340"/>
                <a:gd name="connsiteY21" fmla="*/ 1978581 h 6253401"/>
                <a:gd name="connsiteX22" fmla="*/ 0 w 2339340"/>
                <a:gd name="connsiteY22" fmla="*/ 2161461 h 6253401"/>
                <a:gd name="connsiteX23" fmla="*/ 11430 w 2339340"/>
                <a:gd name="connsiteY23" fmla="*/ 2268141 h 6253401"/>
                <a:gd name="connsiteX24" fmla="*/ 106680 w 2339340"/>
                <a:gd name="connsiteY24" fmla="*/ 2443401 h 6253401"/>
                <a:gd name="connsiteX25" fmla="*/ 243840 w 2339340"/>
                <a:gd name="connsiteY25" fmla="*/ 2611041 h 6253401"/>
                <a:gd name="connsiteX26" fmla="*/ 422910 w 2339340"/>
                <a:gd name="connsiteY26" fmla="*/ 2786301 h 6253401"/>
                <a:gd name="connsiteX27" fmla="*/ 609600 w 2339340"/>
                <a:gd name="connsiteY27" fmla="*/ 2946321 h 6253401"/>
                <a:gd name="connsiteX28" fmla="*/ 703183 w 2339340"/>
                <a:gd name="connsiteY28" fmla="*/ 3078956 h 6253401"/>
                <a:gd name="connsiteX29" fmla="*/ 711517 w 2339340"/>
                <a:gd name="connsiteY29" fmla="*/ 2800827 h 6253401"/>
                <a:gd name="connsiteX30" fmla="*/ 647700 w 2339340"/>
                <a:gd name="connsiteY30" fmla="*/ 2748201 h 6253401"/>
                <a:gd name="connsiteX31" fmla="*/ 541020 w 2339340"/>
                <a:gd name="connsiteY31" fmla="*/ 2553891 h 6253401"/>
                <a:gd name="connsiteX32" fmla="*/ 487680 w 2339340"/>
                <a:gd name="connsiteY32" fmla="*/ 2443401 h 6253401"/>
                <a:gd name="connsiteX33" fmla="*/ 293370 w 2339340"/>
                <a:gd name="connsiteY33" fmla="*/ 2222421 h 6253401"/>
                <a:gd name="connsiteX34" fmla="*/ 426720 w 2339340"/>
                <a:gd name="connsiteY34" fmla="*/ 2005251 h 6253401"/>
                <a:gd name="connsiteX35" fmla="*/ 483870 w 2339340"/>
                <a:gd name="connsiteY35" fmla="*/ 1894761 h 6253401"/>
                <a:gd name="connsiteX36" fmla="*/ 544830 w 2339340"/>
                <a:gd name="connsiteY36" fmla="*/ 1658541 h 6253401"/>
                <a:gd name="connsiteX37" fmla="*/ 636270 w 2339340"/>
                <a:gd name="connsiteY37" fmla="*/ 1913811 h 6253401"/>
                <a:gd name="connsiteX38" fmla="*/ 678180 w 2339340"/>
                <a:gd name="connsiteY38" fmla="*/ 2218611 h 6253401"/>
                <a:gd name="connsiteX39" fmla="*/ 689610 w 2339340"/>
                <a:gd name="connsiteY39" fmla="*/ 2504361 h 6253401"/>
                <a:gd name="connsiteX40" fmla="*/ 712470 w 2339340"/>
                <a:gd name="connsiteY40" fmla="*/ 2778681 h 6253401"/>
                <a:gd name="connsiteX41" fmla="*/ 701040 w 2339340"/>
                <a:gd name="connsiteY41" fmla="*/ 3193971 h 6253401"/>
                <a:gd name="connsiteX42" fmla="*/ 643890 w 2339340"/>
                <a:gd name="connsiteY42" fmla="*/ 3799761 h 6253401"/>
                <a:gd name="connsiteX43" fmla="*/ 613410 w 2339340"/>
                <a:gd name="connsiteY43" fmla="*/ 4272201 h 6253401"/>
                <a:gd name="connsiteX44" fmla="*/ 689610 w 2339340"/>
                <a:gd name="connsiteY44" fmla="*/ 4634151 h 6253401"/>
                <a:gd name="connsiteX45" fmla="*/ 803910 w 2339340"/>
                <a:gd name="connsiteY45" fmla="*/ 5232321 h 6253401"/>
                <a:gd name="connsiteX46" fmla="*/ 883920 w 2339340"/>
                <a:gd name="connsiteY46" fmla="*/ 5674281 h 6253401"/>
                <a:gd name="connsiteX47" fmla="*/ 872490 w 2339340"/>
                <a:gd name="connsiteY47" fmla="*/ 5700951 h 6253401"/>
                <a:gd name="connsiteX48" fmla="*/ 693420 w 2339340"/>
                <a:gd name="connsiteY48" fmla="*/ 5910501 h 6253401"/>
                <a:gd name="connsiteX49" fmla="*/ 541020 w 2339340"/>
                <a:gd name="connsiteY49" fmla="*/ 6108621 h 6253401"/>
                <a:gd name="connsiteX50" fmla="*/ 510540 w 2339340"/>
                <a:gd name="connsiteY50" fmla="*/ 6173391 h 6253401"/>
                <a:gd name="connsiteX51" fmla="*/ 701040 w 2339340"/>
                <a:gd name="connsiteY51" fmla="*/ 6108621 h 6253401"/>
                <a:gd name="connsiteX52" fmla="*/ 830580 w 2339340"/>
                <a:gd name="connsiteY52" fmla="*/ 6081951 h 6253401"/>
                <a:gd name="connsiteX53" fmla="*/ 952500 w 2339340"/>
                <a:gd name="connsiteY53" fmla="*/ 5990511 h 6253401"/>
                <a:gd name="connsiteX54" fmla="*/ 963930 w 2339340"/>
                <a:gd name="connsiteY54" fmla="*/ 5887641 h 6253401"/>
                <a:gd name="connsiteX55" fmla="*/ 1108710 w 2339340"/>
                <a:gd name="connsiteY55" fmla="*/ 5834301 h 6253401"/>
                <a:gd name="connsiteX56" fmla="*/ 1108710 w 2339340"/>
                <a:gd name="connsiteY56" fmla="*/ 5807631 h 6253401"/>
                <a:gd name="connsiteX57" fmla="*/ 1032510 w 2339340"/>
                <a:gd name="connsiteY57" fmla="*/ 5651421 h 6253401"/>
                <a:gd name="connsiteX58" fmla="*/ 1043940 w 2339340"/>
                <a:gd name="connsiteY58" fmla="*/ 5297091 h 6253401"/>
                <a:gd name="connsiteX59" fmla="*/ 1074420 w 2339340"/>
                <a:gd name="connsiteY59" fmla="*/ 4904661 h 6253401"/>
                <a:gd name="connsiteX60" fmla="*/ 1002030 w 2339340"/>
                <a:gd name="connsiteY60" fmla="*/ 4439841 h 6253401"/>
                <a:gd name="connsiteX61" fmla="*/ 1066800 w 2339340"/>
                <a:gd name="connsiteY61" fmla="*/ 4146471 h 6253401"/>
                <a:gd name="connsiteX62" fmla="*/ 1116330 w 2339340"/>
                <a:gd name="connsiteY62" fmla="*/ 3792141 h 6253401"/>
                <a:gd name="connsiteX63" fmla="*/ 1165860 w 2339340"/>
                <a:gd name="connsiteY63" fmla="*/ 3392091 h 6253401"/>
                <a:gd name="connsiteX64" fmla="*/ 1238250 w 2339340"/>
                <a:gd name="connsiteY64" fmla="*/ 3898821 h 6253401"/>
                <a:gd name="connsiteX65" fmla="*/ 1280160 w 2339340"/>
                <a:gd name="connsiteY65" fmla="*/ 4382691 h 6253401"/>
                <a:gd name="connsiteX66" fmla="*/ 1310640 w 2339340"/>
                <a:gd name="connsiteY66" fmla="*/ 4550331 h 6253401"/>
                <a:gd name="connsiteX67" fmla="*/ 1272540 w 2339340"/>
                <a:gd name="connsiteY67" fmla="*/ 4855131 h 6253401"/>
                <a:gd name="connsiteX68" fmla="*/ 1242060 w 2339340"/>
                <a:gd name="connsiteY68" fmla="*/ 5076111 h 6253401"/>
                <a:gd name="connsiteX69" fmla="*/ 1276350 w 2339340"/>
                <a:gd name="connsiteY69" fmla="*/ 5304711 h 6253401"/>
                <a:gd name="connsiteX70" fmla="*/ 1333500 w 2339340"/>
                <a:gd name="connsiteY70" fmla="*/ 5510451 h 6253401"/>
                <a:gd name="connsiteX71" fmla="*/ 1314450 w 2339340"/>
                <a:gd name="connsiteY71" fmla="*/ 5632371 h 6253401"/>
                <a:gd name="connsiteX72" fmla="*/ 1264920 w 2339340"/>
                <a:gd name="connsiteY72" fmla="*/ 5811441 h 6253401"/>
                <a:gd name="connsiteX73" fmla="*/ 1264920 w 2339340"/>
                <a:gd name="connsiteY73" fmla="*/ 5918121 h 6253401"/>
                <a:gd name="connsiteX74" fmla="*/ 1424940 w 2339340"/>
                <a:gd name="connsiteY74" fmla="*/ 6253401 h 6253401"/>
                <a:gd name="connsiteX75" fmla="*/ 1565910 w 2339340"/>
                <a:gd name="connsiteY75" fmla="*/ 6081951 h 6253401"/>
                <a:gd name="connsiteX76" fmla="*/ 1604010 w 2339340"/>
                <a:gd name="connsiteY76" fmla="*/ 6028611 h 6253401"/>
                <a:gd name="connsiteX77" fmla="*/ 1524000 w 2339340"/>
                <a:gd name="connsiteY77" fmla="*/ 5860971 h 6253401"/>
                <a:gd name="connsiteX78" fmla="*/ 1466850 w 2339340"/>
                <a:gd name="connsiteY78" fmla="*/ 5735241 h 6253401"/>
                <a:gd name="connsiteX79" fmla="*/ 1440180 w 2339340"/>
                <a:gd name="connsiteY79" fmla="*/ 5655231 h 6253401"/>
                <a:gd name="connsiteX80" fmla="*/ 1546860 w 2339340"/>
                <a:gd name="connsiteY80" fmla="*/ 5095161 h 6253401"/>
                <a:gd name="connsiteX81" fmla="*/ 1600200 w 2339340"/>
                <a:gd name="connsiteY81" fmla="*/ 4523661 h 6253401"/>
                <a:gd name="connsiteX82" fmla="*/ 1684020 w 2339340"/>
                <a:gd name="connsiteY82" fmla="*/ 4043601 h 6253401"/>
                <a:gd name="connsiteX83" fmla="*/ 1703070 w 2339340"/>
                <a:gd name="connsiteY83" fmla="*/ 3704511 h 6253401"/>
                <a:gd name="connsiteX84" fmla="*/ 1673305 w 2339340"/>
                <a:gd name="connsiteY84" fmla="*/ 3099436 h 6253401"/>
                <a:gd name="connsiteX85" fmla="*/ 1630680 w 2339340"/>
                <a:gd name="connsiteY85" fmla="*/ 2885361 h 6253401"/>
                <a:gd name="connsiteX86" fmla="*/ 1607820 w 2339340"/>
                <a:gd name="connsiteY86" fmla="*/ 2767251 h 6253401"/>
                <a:gd name="connsiteX87" fmla="*/ 1584960 w 2339340"/>
                <a:gd name="connsiteY87" fmla="*/ 2439591 h 6253401"/>
                <a:gd name="connsiteX88" fmla="*/ 1584960 w 2339340"/>
                <a:gd name="connsiteY88" fmla="*/ 2089071 h 6253401"/>
                <a:gd name="connsiteX89" fmla="*/ 1619250 w 2339340"/>
                <a:gd name="connsiteY89" fmla="*/ 1788081 h 6253401"/>
                <a:gd name="connsiteX90" fmla="*/ 1691640 w 2339340"/>
                <a:gd name="connsiteY90" fmla="*/ 1517571 h 6253401"/>
                <a:gd name="connsiteX91" fmla="*/ 1954530 w 2339340"/>
                <a:gd name="connsiteY91" fmla="*/ 1940481 h 6253401"/>
                <a:gd name="connsiteX92" fmla="*/ 2045970 w 2339340"/>
                <a:gd name="connsiteY92" fmla="*/ 2062401 h 6253401"/>
                <a:gd name="connsiteX93" fmla="*/ 1840230 w 2339340"/>
                <a:gd name="connsiteY93" fmla="*/ 2374821 h 6253401"/>
                <a:gd name="connsiteX94" fmla="*/ 1729740 w 2339340"/>
                <a:gd name="connsiteY94" fmla="*/ 2561511 h 6253401"/>
                <a:gd name="connsiteX95" fmla="*/ 1672590 w 2339340"/>
                <a:gd name="connsiteY95" fmla="*/ 2691051 h 6253401"/>
                <a:gd name="connsiteX96" fmla="*/ 1606391 w 2339340"/>
                <a:gd name="connsiteY96" fmla="*/ 2762727 h 6253401"/>
                <a:gd name="connsiteX97" fmla="*/ 1658302 w 2339340"/>
                <a:gd name="connsiteY97" fmla="*/ 3027046 h 6253401"/>
                <a:gd name="connsiteX98" fmla="*/ 1729740 w 2339340"/>
                <a:gd name="connsiteY98" fmla="*/ 2908221 h 6253401"/>
                <a:gd name="connsiteX99" fmla="*/ 1927860 w 2339340"/>
                <a:gd name="connsiteY99" fmla="*/ 2706291 h 6253401"/>
                <a:gd name="connsiteX100" fmla="*/ 2065020 w 2339340"/>
                <a:gd name="connsiteY100" fmla="*/ 2565321 h 6253401"/>
                <a:gd name="connsiteX101" fmla="*/ 2202180 w 2339340"/>
                <a:gd name="connsiteY101" fmla="*/ 2355771 h 6253401"/>
                <a:gd name="connsiteX102" fmla="*/ 2339340 w 2339340"/>
                <a:gd name="connsiteY102" fmla="*/ 2066211 h 6253401"/>
                <a:gd name="connsiteX103" fmla="*/ 2293620 w 2339340"/>
                <a:gd name="connsiteY103" fmla="*/ 1974771 h 6253401"/>
                <a:gd name="connsiteX104" fmla="*/ 2232660 w 2339340"/>
                <a:gd name="connsiteY104" fmla="*/ 1769031 h 6253401"/>
                <a:gd name="connsiteX105" fmla="*/ 2175510 w 2339340"/>
                <a:gd name="connsiteY105" fmla="*/ 1582341 h 6253401"/>
                <a:gd name="connsiteX106" fmla="*/ 2065020 w 2339340"/>
                <a:gd name="connsiteY106" fmla="*/ 1368981 h 6253401"/>
                <a:gd name="connsiteX107" fmla="*/ 1958340 w 2339340"/>
                <a:gd name="connsiteY107" fmla="*/ 1186101 h 6253401"/>
                <a:gd name="connsiteX108" fmla="*/ 1878330 w 2339340"/>
                <a:gd name="connsiteY108" fmla="*/ 1060371 h 6253401"/>
                <a:gd name="connsiteX109" fmla="*/ 1752600 w 2339340"/>
                <a:gd name="connsiteY109" fmla="*/ 991791 h 6253401"/>
                <a:gd name="connsiteX110" fmla="*/ 1645920 w 2339340"/>
                <a:gd name="connsiteY110" fmla="*/ 972741 h 6253401"/>
                <a:gd name="connsiteX111" fmla="*/ 1546860 w 2339340"/>
                <a:gd name="connsiteY111" fmla="*/ 938451 h 6253401"/>
                <a:gd name="connsiteX112" fmla="*/ 1276350 w 2339340"/>
                <a:gd name="connsiteY112" fmla="*/ 877491 h 6253401"/>
                <a:gd name="connsiteX113" fmla="*/ 1257300 w 2339340"/>
                <a:gd name="connsiteY113" fmla="*/ 755571 h 6253401"/>
                <a:gd name="connsiteX114" fmla="*/ 1325880 w 2339340"/>
                <a:gd name="connsiteY114" fmla="*/ 610791 h 6253401"/>
                <a:gd name="connsiteX115" fmla="*/ 1363980 w 2339340"/>
                <a:gd name="connsiteY115" fmla="*/ 553641 h 6253401"/>
                <a:gd name="connsiteX116" fmla="*/ 1352550 w 2339340"/>
                <a:gd name="connsiteY116" fmla="*/ 454581 h 6253401"/>
                <a:gd name="connsiteX117" fmla="*/ 1359455 w 2339340"/>
                <a:gd name="connsiteY117" fmla="*/ 267891 h 6253401"/>
                <a:gd name="connsiteX118" fmla="*/ 1311592 w 2339340"/>
                <a:gd name="connsiteY118" fmla="*/ 99775 h 6253401"/>
                <a:gd name="connsiteX119" fmla="*/ 1188720 w 2339340"/>
                <a:gd name="connsiteY119" fmla="*/ 54531 h 6253401"/>
                <a:gd name="connsiteX120" fmla="*/ 1115616 w 2339340"/>
                <a:gd name="connsiteY120" fmla="*/ 49293 h 6253401"/>
                <a:gd name="connsiteX121" fmla="*/ 1077992 w 2339340"/>
                <a:gd name="connsiteY121" fmla="*/ 0 h 6253401"/>
                <a:gd name="connsiteX0" fmla="*/ 1077992 w 2339340"/>
                <a:gd name="connsiteY0" fmla="*/ 0 h 6253401"/>
                <a:gd name="connsiteX1" fmla="*/ 970359 w 2339340"/>
                <a:gd name="connsiteY1" fmla="*/ 77867 h 6253401"/>
                <a:gd name="connsiteX2" fmla="*/ 967740 w 2339340"/>
                <a:gd name="connsiteY2" fmla="*/ 16431 h 6253401"/>
                <a:gd name="connsiteX3" fmla="*/ 872490 w 2339340"/>
                <a:gd name="connsiteY3" fmla="*/ 138351 h 6253401"/>
                <a:gd name="connsiteX4" fmla="*/ 849630 w 2339340"/>
                <a:gd name="connsiteY4" fmla="*/ 103347 h 6253401"/>
                <a:gd name="connsiteX5" fmla="*/ 804863 w 2339340"/>
                <a:gd name="connsiteY5" fmla="*/ 232886 h 6253401"/>
                <a:gd name="connsiteX6" fmla="*/ 782955 w 2339340"/>
                <a:gd name="connsiteY6" fmla="*/ 466725 h 6253401"/>
                <a:gd name="connsiteX7" fmla="*/ 754380 w 2339340"/>
                <a:gd name="connsiteY7" fmla="*/ 481251 h 6253401"/>
                <a:gd name="connsiteX8" fmla="*/ 781050 w 2339340"/>
                <a:gd name="connsiteY8" fmla="*/ 565071 h 6253401"/>
                <a:gd name="connsiteX9" fmla="*/ 822960 w 2339340"/>
                <a:gd name="connsiteY9" fmla="*/ 641271 h 6253401"/>
                <a:gd name="connsiteX10" fmla="*/ 887730 w 2339340"/>
                <a:gd name="connsiteY10" fmla="*/ 706041 h 6253401"/>
                <a:gd name="connsiteX11" fmla="*/ 925830 w 2339340"/>
                <a:gd name="connsiteY11" fmla="*/ 786051 h 6253401"/>
                <a:gd name="connsiteX12" fmla="*/ 925830 w 2339340"/>
                <a:gd name="connsiteY12" fmla="*/ 877491 h 6253401"/>
                <a:gd name="connsiteX13" fmla="*/ 803910 w 2339340"/>
                <a:gd name="connsiteY13" fmla="*/ 938451 h 6253401"/>
                <a:gd name="connsiteX14" fmla="*/ 701040 w 2339340"/>
                <a:gd name="connsiteY14" fmla="*/ 965121 h 6253401"/>
                <a:gd name="connsiteX15" fmla="*/ 556260 w 2339340"/>
                <a:gd name="connsiteY15" fmla="*/ 968931 h 6253401"/>
                <a:gd name="connsiteX16" fmla="*/ 403860 w 2339340"/>
                <a:gd name="connsiteY16" fmla="*/ 1018461 h 6253401"/>
                <a:gd name="connsiteX17" fmla="*/ 320040 w 2339340"/>
                <a:gd name="connsiteY17" fmla="*/ 1102281 h 6253401"/>
                <a:gd name="connsiteX18" fmla="*/ 247650 w 2339340"/>
                <a:gd name="connsiteY18" fmla="*/ 1292781 h 6253401"/>
                <a:gd name="connsiteX19" fmla="*/ 163830 w 2339340"/>
                <a:gd name="connsiteY19" fmla="*/ 1586151 h 6253401"/>
                <a:gd name="connsiteX20" fmla="*/ 83820 w 2339340"/>
                <a:gd name="connsiteY20" fmla="*/ 1799511 h 6253401"/>
                <a:gd name="connsiteX21" fmla="*/ 72390 w 2339340"/>
                <a:gd name="connsiteY21" fmla="*/ 1978581 h 6253401"/>
                <a:gd name="connsiteX22" fmla="*/ 0 w 2339340"/>
                <a:gd name="connsiteY22" fmla="*/ 2161461 h 6253401"/>
                <a:gd name="connsiteX23" fmla="*/ 11430 w 2339340"/>
                <a:gd name="connsiteY23" fmla="*/ 2268141 h 6253401"/>
                <a:gd name="connsiteX24" fmla="*/ 106680 w 2339340"/>
                <a:gd name="connsiteY24" fmla="*/ 2443401 h 6253401"/>
                <a:gd name="connsiteX25" fmla="*/ 243840 w 2339340"/>
                <a:gd name="connsiteY25" fmla="*/ 2611041 h 6253401"/>
                <a:gd name="connsiteX26" fmla="*/ 422910 w 2339340"/>
                <a:gd name="connsiteY26" fmla="*/ 2786301 h 6253401"/>
                <a:gd name="connsiteX27" fmla="*/ 609600 w 2339340"/>
                <a:gd name="connsiteY27" fmla="*/ 2946321 h 6253401"/>
                <a:gd name="connsiteX28" fmla="*/ 703183 w 2339340"/>
                <a:gd name="connsiteY28" fmla="*/ 3078956 h 6253401"/>
                <a:gd name="connsiteX29" fmla="*/ 711517 w 2339340"/>
                <a:gd name="connsiteY29" fmla="*/ 2800827 h 6253401"/>
                <a:gd name="connsiteX30" fmla="*/ 647700 w 2339340"/>
                <a:gd name="connsiteY30" fmla="*/ 2748201 h 6253401"/>
                <a:gd name="connsiteX31" fmla="*/ 541020 w 2339340"/>
                <a:gd name="connsiteY31" fmla="*/ 2553891 h 6253401"/>
                <a:gd name="connsiteX32" fmla="*/ 487680 w 2339340"/>
                <a:gd name="connsiteY32" fmla="*/ 2443401 h 6253401"/>
                <a:gd name="connsiteX33" fmla="*/ 293370 w 2339340"/>
                <a:gd name="connsiteY33" fmla="*/ 2222421 h 6253401"/>
                <a:gd name="connsiteX34" fmla="*/ 426720 w 2339340"/>
                <a:gd name="connsiteY34" fmla="*/ 2005251 h 6253401"/>
                <a:gd name="connsiteX35" fmla="*/ 483870 w 2339340"/>
                <a:gd name="connsiteY35" fmla="*/ 1894761 h 6253401"/>
                <a:gd name="connsiteX36" fmla="*/ 544830 w 2339340"/>
                <a:gd name="connsiteY36" fmla="*/ 1658541 h 6253401"/>
                <a:gd name="connsiteX37" fmla="*/ 636270 w 2339340"/>
                <a:gd name="connsiteY37" fmla="*/ 1913811 h 6253401"/>
                <a:gd name="connsiteX38" fmla="*/ 678180 w 2339340"/>
                <a:gd name="connsiteY38" fmla="*/ 2218611 h 6253401"/>
                <a:gd name="connsiteX39" fmla="*/ 689610 w 2339340"/>
                <a:gd name="connsiteY39" fmla="*/ 2504361 h 6253401"/>
                <a:gd name="connsiteX40" fmla="*/ 712470 w 2339340"/>
                <a:gd name="connsiteY40" fmla="*/ 2778681 h 6253401"/>
                <a:gd name="connsiteX41" fmla="*/ 701040 w 2339340"/>
                <a:gd name="connsiteY41" fmla="*/ 3193971 h 6253401"/>
                <a:gd name="connsiteX42" fmla="*/ 643890 w 2339340"/>
                <a:gd name="connsiteY42" fmla="*/ 3799761 h 6253401"/>
                <a:gd name="connsiteX43" fmla="*/ 613410 w 2339340"/>
                <a:gd name="connsiteY43" fmla="*/ 4272201 h 6253401"/>
                <a:gd name="connsiteX44" fmla="*/ 689610 w 2339340"/>
                <a:gd name="connsiteY44" fmla="*/ 4634151 h 6253401"/>
                <a:gd name="connsiteX45" fmla="*/ 803910 w 2339340"/>
                <a:gd name="connsiteY45" fmla="*/ 5232321 h 6253401"/>
                <a:gd name="connsiteX46" fmla="*/ 883920 w 2339340"/>
                <a:gd name="connsiteY46" fmla="*/ 5674281 h 6253401"/>
                <a:gd name="connsiteX47" fmla="*/ 872490 w 2339340"/>
                <a:gd name="connsiteY47" fmla="*/ 5700951 h 6253401"/>
                <a:gd name="connsiteX48" fmla="*/ 693420 w 2339340"/>
                <a:gd name="connsiteY48" fmla="*/ 5910501 h 6253401"/>
                <a:gd name="connsiteX49" fmla="*/ 541020 w 2339340"/>
                <a:gd name="connsiteY49" fmla="*/ 6108621 h 6253401"/>
                <a:gd name="connsiteX50" fmla="*/ 510540 w 2339340"/>
                <a:gd name="connsiteY50" fmla="*/ 6173391 h 6253401"/>
                <a:gd name="connsiteX51" fmla="*/ 701040 w 2339340"/>
                <a:gd name="connsiteY51" fmla="*/ 6108621 h 6253401"/>
                <a:gd name="connsiteX52" fmla="*/ 830580 w 2339340"/>
                <a:gd name="connsiteY52" fmla="*/ 6081951 h 6253401"/>
                <a:gd name="connsiteX53" fmla="*/ 952500 w 2339340"/>
                <a:gd name="connsiteY53" fmla="*/ 5990511 h 6253401"/>
                <a:gd name="connsiteX54" fmla="*/ 963930 w 2339340"/>
                <a:gd name="connsiteY54" fmla="*/ 5887641 h 6253401"/>
                <a:gd name="connsiteX55" fmla="*/ 1108710 w 2339340"/>
                <a:gd name="connsiteY55" fmla="*/ 5834301 h 6253401"/>
                <a:gd name="connsiteX56" fmla="*/ 1108710 w 2339340"/>
                <a:gd name="connsiteY56" fmla="*/ 5807631 h 6253401"/>
                <a:gd name="connsiteX57" fmla="*/ 1032510 w 2339340"/>
                <a:gd name="connsiteY57" fmla="*/ 5651421 h 6253401"/>
                <a:gd name="connsiteX58" fmla="*/ 1043940 w 2339340"/>
                <a:gd name="connsiteY58" fmla="*/ 5297091 h 6253401"/>
                <a:gd name="connsiteX59" fmla="*/ 1074420 w 2339340"/>
                <a:gd name="connsiteY59" fmla="*/ 4904661 h 6253401"/>
                <a:gd name="connsiteX60" fmla="*/ 1002030 w 2339340"/>
                <a:gd name="connsiteY60" fmla="*/ 4439841 h 6253401"/>
                <a:gd name="connsiteX61" fmla="*/ 1066800 w 2339340"/>
                <a:gd name="connsiteY61" fmla="*/ 4146471 h 6253401"/>
                <a:gd name="connsiteX62" fmla="*/ 1116330 w 2339340"/>
                <a:gd name="connsiteY62" fmla="*/ 3792141 h 6253401"/>
                <a:gd name="connsiteX63" fmla="*/ 1165860 w 2339340"/>
                <a:gd name="connsiteY63" fmla="*/ 3392091 h 6253401"/>
                <a:gd name="connsiteX64" fmla="*/ 1238250 w 2339340"/>
                <a:gd name="connsiteY64" fmla="*/ 3898821 h 6253401"/>
                <a:gd name="connsiteX65" fmla="*/ 1280160 w 2339340"/>
                <a:gd name="connsiteY65" fmla="*/ 4382691 h 6253401"/>
                <a:gd name="connsiteX66" fmla="*/ 1310640 w 2339340"/>
                <a:gd name="connsiteY66" fmla="*/ 4550331 h 6253401"/>
                <a:gd name="connsiteX67" fmla="*/ 1272540 w 2339340"/>
                <a:gd name="connsiteY67" fmla="*/ 4855131 h 6253401"/>
                <a:gd name="connsiteX68" fmla="*/ 1242060 w 2339340"/>
                <a:gd name="connsiteY68" fmla="*/ 5076111 h 6253401"/>
                <a:gd name="connsiteX69" fmla="*/ 1276350 w 2339340"/>
                <a:gd name="connsiteY69" fmla="*/ 5304711 h 6253401"/>
                <a:gd name="connsiteX70" fmla="*/ 1333500 w 2339340"/>
                <a:gd name="connsiteY70" fmla="*/ 5510451 h 6253401"/>
                <a:gd name="connsiteX71" fmla="*/ 1314450 w 2339340"/>
                <a:gd name="connsiteY71" fmla="*/ 5632371 h 6253401"/>
                <a:gd name="connsiteX72" fmla="*/ 1264920 w 2339340"/>
                <a:gd name="connsiteY72" fmla="*/ 5811441 h 6253401"/>
                <a:gd name="connsiteX73" fmla="*/ 1264920 w 2339340"/>
                <a:gd name="connsiteY73" fmla="*/ 5918121 h 6253401"/>
                <a:gd name="connsiteX74" fmla="*/ 1424940 w 2339340"/>
                <a:gd name="connsiteY74" fmla="*/ 6253401 h 6253401"/>
                <a:gd name="connsiteX75" fmla="*/ 1565910 w 2339340"/>
                <a:gd name="connsiteY75" fmla="*/ 6081951 h 6253401"/>
                <a:gd name="connsiteX76" fmla="*/ 1604010 w 2339340"/>
                <a:gd name="connsiteY76" fmla="*/ 6028611 h 6253401"/>
                <a:gd name="connsiteX77" fmla="*/ 1524000 w 2339340"/>
                <a:gd name="connsiteY77" fmla="*/ 5860971 h 6253401"/>
                <a:gd name="connsiteX78" fmla="*/ 1466850 w 2339340"/>
                <a:gd name="connsiteY78" fmla="*/ 5735241 h 6253401"/>
                <a:gd name="connsiteX79" fmla="*/ 1440180 w 2339340"/>
                <a:gd name="connsiteY79" fmla="*/ 5655231 h 6253401"/>
                <a:gd name="connsiteX80" fmla="*/ 1546860 w 2339340"/>
                <a:gd name="connsiteY80" fmla="*/ 5095161 h 6253401"/>
                <a:gd name="connsiteX81" fmla="*/ 1600200 w 2339340"/>
                <a:gd name="connsiteY81" fmla="*/ 4523661 h 6253401"/>
                <a:gd name="connsiteX82" fmla="*/ 1684020 w 2339340"/>
                <a:gd name="connsiteY82" fmla="*/ 4043601 h 6253401"/>
                <a:gd name="connsiteX83" fmla="*/ 1703070 w 2339340"/>
                <a:gd name="connsiteY83" fmla="*/ 3704511 h 6253401"/>
                <a:gd name="connsiteX84" fmla="*/ 1673305 w 2339340"/>
                <a:gd name="connsiteY84" fmla="*/ 3099436 h 6253401"/>
                <a:gd name="connsiteX85" fmla="*/ 1630680 w 2339340"/>
                <a:gd name="connsiteY85" fmla="*/ 2885361 h 6253401"/>
                <a:gd name="connsiteX86" fmla="*/ 1607820 w 2339340"/>
                <a:gd name="connsiteY86" fmla="*/ 2767251 h 6253401"/>
                <a:gd name="connsiteX87" fmla="*/ 1584960 w 2339340"/>
                <a:gd name="connsiteY87" fmla="*/ 2439591 h 6253401"/>
                <a:gd name="connsiteX88" fmla="*/ 1584960 w 2339340"/>
                <a:gd name="connsiteY88" fmla="*/ 2089071 h 6253401"/>
                <a:gd name="connsiteX89" fmla="*/ 1619250 w 2339340"/>
                <a:gd name="connsiteY89" fmla="*/ 1788081 h 6253401"/>
                <a:gd name="connsiteX90" fmla="*/ 1691640 w 2339340"/>
                <a:gd name="connsiteY90" fmla="*/ 1517571 h 6253401"/>
                <a:gd name="connsiteX91" fmla="*/ 1954530 w 2339340"/>
                <a:gd name="connsiteY91" fmla="*/ 1940481 h 6253401"/>
                <a:gd name="connsiteX92" fmla="*/ 2045970 w 2339340"/>
                <a:gd name="connsiteY92" fmla="*/ 2062401 h 6253401"/>
                <a:gd name="connsiteX93" fmla="*/ 1840230 w 2339340"/>
                <a:gd name="connsiteY93" fmla="*/ 2374821 h 6253401"/>
                <a:gd name="connsiteX94" fmla="*/ 1729740 w 2339340"/>
                <a:gd name="connsiteY94" fmla="*/ 2561511 h 6253401"/>
                <a:gd name="connsiteX95" fmla="*/ 1672590 w 2339340"/>
                <a:gd name="connsiteY95" fmla="*/ 2691051 h 6253401"/>
                <a:gd name="connsiteX96" fmla="*/ 1606391 w 2339340"/>
                <a:gd name="connsiteY96" fmla="*/ 2762727 h 6253401"/>
                <a:gd name="connsiteX97" fmla="*/ 1658302 w 2339340"/>
                <a:gd name="connsiteY97" fmla="*/ 3027046 h 6253401"/>
                <a:gd name="connsiteX98" fmla="*/ 1729740 w 2339340"/>
                <a:gd name="connsiteY98" fmla="*/ 2908221 h 6253401"/>
                <a:gd name="connsiteX99" fmla="*/ 1927860 w 2339340"/>
                <a:gd name="connsiteY99" fmla="*/ 2706291 h 6253401"/>
                <a:gd name="connsiteX100" fmla="*/ 2065020 w 2339340"/>
                <a:gd name="connsiteY100" fmla="*/ 2565321 h 6253401"/>
                <a:gd name="connsiteX101" fmla="*/ 2202180 w 2339340"/>
                <a:gd name="connsiteY101" fmla="*/ 2355771 h 6253401"/>
                <a:gd name="connsiteX102" fmla="*/ 2339340 w 2339340"/>
                <a:gd name="connsiteY102" fmla="*/ 2066211 h 6253401"/>
                <a:gd name="connsiteX103" fmla="*/ 2293620 w 2339340"/>
                <a:gd name="connsiteY103" fmla="*/ 1974771 h 6253401"/>
                <a:gd name="connsiteX104" fmla="*/ 2232660 w 2339340"/>
                <a:gd name="connsiteY104" fmla="*/ 1769031 h 6253401"/>
                <a:gd name="connsiteX105" fmla="*/ 2175510 w 2339340"/>
                <a:gd name="connsiteY105" fmla="*/ 1582341 h 6253401"/>
                <a:gd name="connsiteX106" fmla="*/ 2065020 w 2339340"/>
                <a:gd name="connsiteY106" fmla="*/ 1368981 h 6253401"/>
                <a:gd name="connsiteX107" fmla="*/ 1958340 w 2339340"/>
                <a:gd name="connsiteY107" fmla="*/ 1186101 h 6253401"/>
                <a:gd name="connsiteX108" fmla="*/ 1878330 w 2339340"/>
                <a:gd name="connsiteY108" fmla="*/ 1060371 h 6253401"/>
                <a:gd name="connsiteX109" fmla="*/ 1752600 w 2339340"/>
                <a:gd name="connsiteY109" fmla="*/ 991791 h 6253401"/>
                <a:gd name="connsiteX110" fmla="*/ 1645920 w 2339340"/>
                <a:gd name="connsiteY110" fmla="*/ 972741 h 6253401"/>
                <a:gd name="connsiteX111" fmla="*/ 1546860 w 2339340"/>
                <a:gd name="connsiteY111" fmla="*/ 938451 h 6253401"/>
                <a:gd name="connsiteX112" fmla="*/ 1276350 w 2339340"/>
                <a:gd name="connsiteY112" fmla="*/ 877491 h 6253401"/>
                <a:gd name="connsiteX113" fmla="*/ 1257300 w 2339340"/>
                <a:gd name="connsiteY113" fmla="*/ 755571 h 6253401"/>
                <a:gd name="connsiteX114" fmla="*/ 1325880 w 2339340"/>
                <a:gd name="connsiteY114" fmla="*/ 610791 h 6253401"/>
                <a:gd name="connsiteX115" fmla="*/ 1363980 w 2339340"/>
                <a:gd name="connsiteY115" fmla="*/ 553641 h 6253401"/>
                <a:gd name="connsiteX116" fmla="*/ 1352550 w 2339340"/>
                <a:gd name="connsiteY116" fmla="*/ 454581 h 6253401"/>
                <a:gd name="connsiteX117" fmla="*/ 1359455 w 2339340"/>
                <a:gd name="connsiteY117" fmla="*/ 267891 h 6253401"/>
                <a:gd name="connsiteX118" fmla="*/ 1311592 w 2339340"/>
                <a:gd name="connsiteY118" fmla="*/ 99775 h 6253401"/>
                <a:gd name="connsiteX119" fmla="*/ 1188720 w 2339340"/>
                <a:gd name="connsiteY119" fmla="*/ 54531 h 6253401"/>
                <a:gd name="connsiteX120" fmla="*/ 1094184 w 2339340"/>
                <a:gd name="connsiteY120" fmla="*/ 81439 h 6253401"/>
                <a:gd name="connsiteX121" fmla="*/ 1077992 w 2339340"/>
                <a:gd name="connsiteY121" fmla="*/ 0 h 6253401"/>
                <a:gd name="connsiteX0" fmla="*/ 1077992 w 2339340"/>
                <a:gd name="connsiteY0" fmla="*/ 0 h 6253401"/>
                <a:gd name="connsiteX1" fmla="*/ 970359 w 2339340"/>
                <a:gd name="connsiteY1" fmla="*/ 77867 h 6253401"/>
                <a:gd name="connsiteX2" fmla="*/ 967740 w 2339340"/>
                <a:gd name="connsiteY2" fmla="*/ 16431 h 6253401"/>
                <a:gd name="connsiteX3" fmla="*/ 872490 w 2339340"/>
                <a:gd name="connsiteY3" fmla="*/ 138351 h 6253401"/>
                <a:gd name="connsiteX4" fmla="*/ 849630 w 2339340"/>
                <a:gd name="connsiteY4" fmla="*/ 103347 h 6253401"/>
                <a:gd name="connsiteX5" fmla="*/ 804863 w 2339340"/>
                <a:gd name="connsiteY5" fmla="*/ 232886 h 6253401"/>
                <a:gd name="connsiteX6" fmla="*/ 782955 w 2339340"/>
                <a:gd name="connsiteY6" fmla="*/ 466725 h 6253401"/>
                <a:gd name="connsiteX7" fmla="*/ 754380 w 2339340"/>
                <a:gd name="connsiteY7" fmla="*/ 481251 h 6253401"/>
                <a:gd name="connsiteX8" fmla="*/ 781050 w 2339340"/>
                <a:gd name="connsiteY8" fmla="*/ 565071 h 6253401"/>
                <a:gd name="connsiteX9" fmla="*/ 822960 w 2339340"/>
                <a:gd name="connsiteY9" fmla="*/ 641271 h 6253401"/>
                <a:gd name="connsiteX10" fmla="*/ 887730 w 2339340"/>
                <a:gd name="connsiteY10" fmla="*/ 706041 h 6253401"/>
                <a:gd name="connsiteX11" fmla="*/ 925830 w 2339340"/>
                <a:gd name="connsiteY11" fmla="*/ 786051 h 6253401"/>
                <a:gd name="connsiteX12" fmla="*/ 925830 w 2339340"/>
                <a:gd name="connsiteY12" fmla="*/ 877491 h 6253401"/>
                <a:gd name="connsiteX13" fmla="*/ 803910 w 2339340"/>
                <a:gd name="connsiteY13" fmla="*/ 938451 h 6253401"/>
                <a:gd name="connsiteX14" fmla="*/ 701040 w 2339340"/>
                <a:gd name="connsiteY14" fmla="*/ 965121 h 6253401"/>
                <a:gd name="connsiteX15" fmla="*/ 556260 w 2339340"/>
                <a:gd name="connsiteY15" fmla="*/ 968931 h 6253401"/>
                <a:gd name="connsiteX16" fmla="*/ 403860 w 2339340"/>
                <a:gd name="connsiteY16" fmla="*/ 1018461 h 6253401"/>
                <a:gd name="connsiteX17" fmla="*/ 320040 w 2339340"/>
                <a:gd name="connsiteY17" fmla="*/ 1102281 h 6253401"/>
                <a:gd name="connsiteX18" fmla="*/ 247650 w 2339340"/>
                <a:gd name="connsiteY18" fmla="*/ 1292781 h 6253401"/>
                <a:gd name="connsiteX19" fmla="*/ 163830 w 2339340"/>
                <a:gd name="connsiteY19" fmla="*/ 1586151 h 6253401"/>
                <a:gd name="connsiteX20" fmla="*/ 83820 w 2339340"/>
                <a:gd name="connsiteY20" fmla="*/ 1799511 h 6253401"/>
                <a:gd name="connsiteX21" fmla="*/ 72390 w 2339340"/>
                <a:gd name="connsiteY21" fmla="*/ 1978581 h 6253401"/>
                <a:gd name="connsiteX22" fmla="*/ 0 w 2339340"/>
                <a:gd name="connsiteY22" fmla="*/ 2161461 h 6253401"/>
                <a:gd name="connsiteX23" fmla="*/ 11430 w 2339340"/>
                <a:gd name="connsiteY23" fmla="*/ 2268141 h 6253401"/>
                <a:gd name="connsiteX24" fmla="*/ 106680 w 2339340"/>
                <a:gd name="connsiteY24" fmla="*/ 2443401 h 6253401"/>
                <a:gd name="connsiteX25" fmla="*/ 243840 w 2339340"/>
                <a:gd name="connsiteY25" fmla="*/ 2611041 h 6253401"/>
                <a:gd name="connsiteX26" fmla="*/ 422910 w 2339340"/>
                <a:gd name="connsiteY26" fmla="*/ 2786301 h 6253401"/>
                <a:gd name="connsiteX27" fmla="*/ 609600 w 2339340"/>
                <a:gd name="connsiteY27" fmla="*/ 2946321 h 6253401"/>
                <a:gd name="connsiteX28" fmla="*/ 703183 w 2339340"/>
                <a:gd name="connsiteY28" fmla="*/ 3078956 h 6253401"/>
                <a:gd name="connsiteX29" fmla="*/ 711517 w 2339340"/>
                <a:gd name="connsiteY29" fmla="*/ 2800827 h 6253401"/>
                <a:gd name="connsiteX30" fmla="*/ 647700 w 2339340"/>
                <a:gd name="connsiteY30" fmla="*/ 2748201 h 6253401"/>
                <a:gd name="connsiteX31" fmla="*/ 541020 w 2339340"/>
                <a:gd name="connsiteY31" fmla="*/ 2553891 h 6253401"/>
                <a:gd name="connsiteX32" fmla="*/ 487680 w 2339340"/>
                <a:gd name="connsiteY32" fmla="*/ 2443401 h 6253401"/>
                <a:gd name="connsiteX33" fmla="*/ 293370 w 2339340"/>
                <a:gd name="connsiteY33" fmla="*/ 2222421 h 6253401"/>
                <a:gd name="connsiteX34" fmla="*/ 426720 w 2339340"/>
                <a:gd name="connsiteY34" fmla="*/ 2005251 h 6253401"/>
                <a:gd name="connsiteX35" fmla="*/ 483870 w 2339340"/>
                <a:gd name="connsiteY35" fmla="*/ 1894761 h 6253401"/>
                <a:gd name="connsiteX36" fmla="*/ 544830 w 2339340"/>
                <a:gd name="connsiteY36" fmla="*/ 1658541 h 6253401"/>
                <a:gd name="connsiteX37" fmla="*/ 636270 w 2339340"/>
                <a:gd name="connsiteY37" fmla="*/ 1913811 h 6253401"/>
                <a:gd name="connsiteX38" fmla="*/ 678180 w 2339340"/>
                <a:gd name="connsiteY38" fmla="*/ 2218611 h 6253401"/>
                <a:gd name="connsiteX39" fmla="*/ 689610 w 2339340"/>
                <a:gd name="connsiteY39" fmla="*/ 2504361 h 6253401"/>
                <a:gd name="connsiteX40" fmla="*/ 712470 w 2339340"/>
                <a:gd name="connsiteY40" fmla="*/ 2778681 h 6253401"/>
                <a:gd name="connsiteX41" fmla="*/ 701040 w 2339340"/>
                <a:gd name="connsiteY41" fmla="*/ 3193971 h 6253401"/>
                <a:gd name="connsiteX42" fmla="*/ 643890 w 2339340"/>
                <a:gd name="connsiteY42" fmla="*/ 3799761 h 6253401"/>
                <a:gd name="connsiteX43" fmla="*/ 613410 w 2339340"/>
                <a:gd name="connsiteY43" fmla="*/ 4272201 h 6253401"/>
                <a:gd name="connsiteX44" fmla="*/ 689610 w 2339340"/>
                <a:gd name="connsiteY44" fmla="*/ 4634151 h 6253401"/>
                <a:gd name="connsiteX45" fmla="*/ 803910 w 2339340"/>
                <a:gd name="connsiteY45" fmla="*/ 5232321 h 6253401"/>
                <a:gd name="connsiteX46" fmla="*/ 883920 w 2339340"/>
                <a:gd name="connsiteY46" fmla="*/ 5674281 h 6253401"/>
                <a:gd name="connsiteX47" fmla="*/ 872490 w 2339340"/>
                <a:gd name="connsiteY47" fmla="*/ 5700951 h 6253401"/>
                <a:gd name="connsiteX48" fmla="*/ 693420 w 2339340"/>
                <a:gd name="connsiteY48" fmla="*/ 5910501 h 6253401"/>
                <a:gd name="connsiteX49" fmla="*/ 541020 w 2339340"/>
                <a:gd name="connsiteY49" fmla="*/ 6108621 h 6253401"/>
                <a:gd name="connsiteX50" fmla="*/ 510540 w 2339340"/>
                <a:gd name="connsiteY50" fmla="*/ 6173391 h 6253401"/>
                <a:gd name="connsiteX51" fmla="*/ 701040 w 2339340"/>
                <a:gd name="connsiteY51" fmla="*/ 6108621 h 6253401"/>
                <a:gd name="connsiteX52" fmla="*/ 830580 w 2339340"/>
                <a:gd name="connsiteY52" fmla="*/ 6081951 h 6253401"/>
                <a:gd name="connsiteX53" fmla="*/ 952500 w 2339340"/>
                <a:gd name="connsiteY53" fmla="*/ 5990511 h 6253401"/>
                <a:gd name="connsiteX54" fmla="*/ 963930 w 2339340"/>
                <a:gd name="connsiteY54" fmla="*/ 5887641 h 6253401"/>
                <a:gd name="connsiteX55" fmla="*/ 1108710 w 2339340"/>
                <a:gd name="connsiteY55" fmla="*/ 5834301 h 6253401"/>
                <a:gd name="connsiteX56" fmla="*/ 1108710 w 2339340"/>
                <a:gd name="connsiteY56" fmla="*/ 5807631 h 6253401"/>
                <a:gd name="connsiteX57" fmla="*/ 1032510 w 2339340"/>
                <a:gd name="connsiteY57" fmla="*/ 5651421 h 6253401"/>
                <a:gd name="connsiteX58" fmla="*/ 1043940 w 2339340"/>
                <a:gd name="connsiteY58" fmla="*/ 5297091 h 6253401"/>
                <a:gd name="connsiteX59" fmla="*/ 1074420 w 2339340"/>
                <a:gd name="connsiteY59" fmla="*/ 4904661 h 6253401"/>
                <a:gd name="connsiteX60" fmla="*/ 1002030 w 2339340"/>
                <a:gd name="connsiteY60" fmla="*/ 4439841 h 6253401"/>
                <a:gd name="connsiteX61" fmla="*/ 1066800 w 2339340"/>
                <a:gd name="connsiteY61" fmla="*/ 4146471 h 6253401"/>
                <a:gd name="connsiteX62" fmla="*/ 1116330 w 2339340"/>
                <a:gd name="connsiteY62" fmla="*/ 3792141 h 6253401"/>
                <a:gd name="connsiteX63" fmla="*/ 1165860 w 2339340"/>
                <a:gd name="connsiteY63" fmla="*/ 3392091 h 6253401"/>
                <a:gd name="connsiteX64" fmla="*/ 1238250 w 2339340"/>
                <a:gd name="connsiteY64" fmla="*/ 3898821 h 6253401"/>
                <a:gd name="connsiteX65" fmla="*/ 1280160 w 2339340"/>
                <a:gd name="connsiteY65" fmla="*/ 4382691 h 6253401"/>
                <a:gd name="connsiteX66" fmla="*/ 1310640 w 2339340"/>
                <a:gd name="connsiteY66" fmla="*/ 4550331 h 6253401"/>
                <a:gd name="connsiteX67" fmla="*/ 1272540 w 2339340"/>
                <a:gd name="connsiteY67" fmla="*/ 4855131 h 6253401"/>
                <a:gd name="connsiteX68" fmla="*/ 1242060 w 2339340"/>
                <a:gd name="connsiteY68" fmla="*/ 5076111 h 6253401"/>
                <a:gd name="connsiteX69" fmla="*/ 1276350 w 2339340"/>
                <a:gd name="connsiteY69" fmla="*/ 5304711 h 6253401"/>
                <a:gd name="connsiteX70" fmla="*/ 1333500 w 2339340"/>
                <a:gd name="connsiteY70" fmla="*/ 5510451 h 6253401"/>
                <a:gd name="connsiteX71" fmla="*/ 1314450 w 2339340"/>
                <a:gd name="connsiteY71" fmla="*/ 5632371 h 6253401"/>
                <a:gd name="connsiteX72" fmla="*/ 1264920 w 2339340"/>
                <a:gd name="connsiteY72" fmla="*/ 5811441 h 6253401"/>
                <a:gd name="connsiteX73" fmla="*/ 1264920 w 2339340"/>
                <a:gd name="connsiteY73" fmla="*/ 5918121 h 6253401"/>
                <a:gd name="connsiteX74" fmla="*/ 1424940 w 2339340"/>
                <a:gd name="connsiteY74" fmla="*/ 6253401 h 6253401"/>
                <a:gd name="connsiteX75" fmla="*/ 1565910 w 2339340"/>
                <a:gd name="connsiteY75" fmla="*/ 6081951 h 6253401"/>
                <a:gd name="connsiteX76" fmla="*/ 1604010 w 2339340"/>
                <a:gd name="connsiteY76" fmla="*/ 6028611 h 6253401"/>
                <a:gd name="connsiteX77" fmla="*/ 1524000 w 2339340"/>
                <a:gd name="connsiteY77" fmla="*/ 5860971 h 6253401"/>
                <a:gd name="connsiteX78" fmla="*/ 1466850 w 2339340"/>
                <a:gd name="connsiteY78" fmla="*/ 5735241 h 6253401"/>
                <a:gd name="connsiteX79" fmla="*/ 1440180 w 2339340"/>
                <a:gd name="connsiteY79" fmla="*/ 5655231 h 6253401"/>
                <a:gd name="connsiteX80" fmla="*/ 1546860 w 2339340"/>
                <a:gd name="connsiteY80" fmla="*/ 5095161 h 6253401"/>
                <a:gd name="connsiteX81" fmla="*/ 1600200 w 2339340"/>
                <a:gd name="connsiteY81" fmla="*/ 4523661 h 6253401"/>
                <a:gd name="connsiteX82" fmla="*/ 1684020 w 2339340"/>
                <a:gd name="connsiteY82" fmla="*/ 4043601 h 6253401"/>
                <a:gd name="connsiteX83" fmla="*/ 1703070 w 2339340"/>
                <a:gd name="connsiteY83" fmla="*/ 3704511 h 6253401"/>
                <a:gd name="connsiteX84" fmla="*/ 1673305 w 2339340"/>
                <a:gd name="connsiteY84" fmla="*/ 3099436 h 6253401"/>
                <a:gd name="connsiteX85" fmla="*/ 1630680 w 2339340"/>
                <a:gd name="connsiteY85" fmla="*/ 2885361 h 6253401"/>
                <a:gd name="connsiteX86" fmla="*/ 1607820 w 2339340"/>
                <a:gd name="connsiteY86" fmla="*/ 2767251 h 6253401"/>
                <a:gd name="connsiteX87" fmla="*/ 1584960 w 2339340"/>
                <a:gd name="connsiteY87" fmla="*/ 2439591 h 6253401"/>
                <a:gd name="connsiteX88" fmla="*/ 1584960 w 2339340"/>
                <a:gd name="connsiteY88" fmla="*/ 2089071 h 6253401"/>
                <a:gd name="connsiteX89" fmla="*/ 1619250 w 2339340"/>
                <a:gd name="connsiteY89" fmla="*/ 1788081 h 6253401"/>
                <a:gd name="connsiteX90" fmla="*/ 1691640 w 2339340"/>
                <a:gd name="connsiteY90" fmla="*/ 1517571 h 6253401"/>
                <a:gd name="connsiteX91" fmla="*/ 1954530 w 2339340"/>
                <a:gd name="connsiteY91" fmla="*/ 1940481 h 6253401"/>
                <a:gd name="connsiteX92" fmla="*/ 2045970 w 2339340"/>
                <a:gd name="connsiteY92" fmla="*/ 2062401 h 6253401"/>
                <a:gd name="connsiteX93" fmla="*/ 1840230 w 2339340"/>
                <a:gd name="connsiteY93" fmla="*/ 2374821 h 6253401"/>
                <a:gd name="connsiteX94" fmla="*/ 1729740 w 2339340"/>
                <a:gd name="connsiteY94" fmla="*/ 2561511 h 6253401"/>
                <a:gd name="connsiteX95" fmla="*/ 1672590 w 2339340"/>
                <a:gd name="connsiteY95" fmla="*/ 2691051 h 6253401"/>
                <a:gd name="connsiteX96" fmla="*/ 1606391 w 2339340"/>
                <a:gd name="connsiteY96" fmla="*/ 2762727 h 6253401"/>
                <a:gd name="connsiteX97" fmla="*/ 1658302 w 2339340"/>
                <a:gd name="connsiteY97" fmla="*/ 3027046 h 6253401"/>
                <a:gd name="connsiteX98" fmla="*/ 1729740 w 2339340"/>
                <a:gd name="connsiteY98" fmla="*/ 2908221 h 6253401"/>
                <a:gd name="connsiteX99" fmla="*/ 1927860 w 2339340"/>
                <a:gd name="connsiteY99" fmla="*/ 2706291 h 6253401"/>
                <a:gd name="connsiteX100" fmla="*/ 2065020 w 2339340"/>
                <a:gd name="connsiteY100" fmla="*/ 2565321 h 6253401"/>
                <a:gd name="connsiteX101" fmla="*/ 2202180 w 2339340"/>
                <a:gd name="connsiteY101" fmla="*/ 2355771 h 6253401"/>
                <a:gd name="connsiteX102" fmla="*/ 2339340 w 2339340"/>
                <a:gd name="connsiteY102" fmla="*/ 2066211 h 6253401"/>
                <a:gd name="connsiteX103" fmla="*/ 2293620 w 2339340"/>
                <a:gd name="connsiteY103" fmla="*/ 1974771 h 6253401"/>
                <a:gd name="connsiteX104" fmla="*/ 2232660 w 2339340"/>
                <a:gd name="connsiteY104" fmla="*/ 1769031 h 6253401"/>
                <a:gd name="connsiteX105" fmla="*/ 2175510 w 2339340"/>
                <a:gd name="connsiteY105" fmla="*/ 1582341 h 6253401"/>
                <a:gd name="connsiteX106" fmla="*/ 2065020 w 2339340"/>
                <a:gd name="connsiteY106" fmla="*/ 1368981 h 6253401"/>
                <a:gd name="connsiteX107" fmla="*/ 1958340 w 2339340"/>
                <a:gd name="connsiteY107" fmla="*/ 1186101 h 6253401"/>
                <a:gd name="connsiteX108" fmla="*/ 1878330 w 2339340"/>
                <a:gd name="connsiteY108" fmla="*/ 1060371 h 6253401"/>
                <a:gd name="connsiteX109" fmla="*/ 1752600 w 2339340"/>
                <a:gd name="connsiteY109" fmla="*/ 991791 h 6253401"/>
                <a:gd name="connsiteX110" fmla="*/ 1645920 w 2339340"/>
                <a:gd name="connsiteY110" fmla="*/ 972741 h 6253401"/>
                <a:gd name="connsiteX111" fmla="*/ 1546860 w 2339340"/>
                <a:gd name="connsiteY111" fmla="*/ 938451 h 6253401"/>
                <a:gd name="connsiteX112" fmla="*/ 1276350 w 2339340"/>
                <a:gd name="connsiteY112" fmla="*/ 877491 h 6253401"/>
                <a:gd name="connsiteX113" fmla="*/ 1257300 w 2339340"/>
                <a:gd name="connsiteY113" fmla="*/ 755571 h 6253401"/>
                <a:gd name="connsiteX114" fmla="*/ 1325880 w 2339340"/>
                <a:gd name="connsiteY114" fmla="*/ 610791 h 6253401"/>
                <a:gd name="connsiteX115" fmla="*/ 1363980 w 2339340"/>
                <a:gd name="connsiteY115" fmla="*/ 553641 h 6253401"/>
                <a:gd name="connsiteX116" fmla="*/ 1352550 w 2339340"/>
                <a:gd name="connsiteY116" fmla="*/ 454581 h 6253401"/>
                <a:gd name="connsiteX117" fmla="*/ 1359455 w 2339340"/>
                <a:gd name="connsiteY117" fmla="*/ 267891 h 6253401"/>
                <a:gd name="connsiteX118" fmla="*/ 1311592 w 2339340"/>
                <a:gd name="connsiteY118" fmla="*/ 99775 h 6253401"/>
                <a:gd name="connsiteX119" fmla="*/ 1188720 w 2339340"/>
                <a:gd name="connsiteY119" fmla="*/ 54531 h 6253401"/>
                <a:gd name="connsiteX120" fmla="*/ 1021556 w 2339340"/>
                <a:gd name="connsiteY120" fmla="*/ 130255 h 6253401"/>
                <a:gd name="connsiteX121" fmla="*/ 1077992 w 2339340"/>
                <a:gd name="connsiteY121" fmla="*/ 0 h 6253401"/>
                <a:gd name="connsiteX0" fmla="*/ 1077992 w 2339340"/>
                <a:gd name="connsiteY0" fmla="*/ 0 h 6253401"/>
                <a:gd name="connsiteX1" fmla="*/ 970359 w 2339340"/>
                <a:gd name="connsiteY1" fmla="*/ 77867 h 6253401"/>
                <a:gd name="connsiteX2" fmla="*/ 967740 w 2339340"/>
                <a:gd name="connsiteY2" fmla="*/ 16431 h 6253401"/>
                <a:gd name="connsiteX3" fmla="*/ 872490 w 2339340"/>
                <a:gd name="connsiteY3" fmla="*/ 138351 h 6253401"/>
                <a:gd name="connsiteX4" fmla="*/ 849630 w 2339340"/>
                <a:gd name="connsiteY4" fmla="*/ 103347 h 6253401"/>
                <a:gd name="connsiteX5" fmla="*/ 804863 w 2339340"/>
                <a:gd name="connsiteY5" fmla="*/ 232886 h 6253401"/>
                <a:gd name="connsiteX6" fmla="*/ 782955 w 2339340"/>
                <a:gd name="connsiteY6" fmla="*/ 466725 h 6253401"/>
                <a:gd name="connsiteX7" fmla="*/ 754380 w 2339340"/>
                <a:gd name="connsiteY7" fmla="*/ 481251 h 6253401"/>
                <a:gd name="connsiteX8" fmla="*/ 781050 w 2339340"/>
                <a:gd name="connsiteY8" fmla="*/ 565071 h 6253401"/>
                <a:gd name="connsiteX9" fmla="*/ 822960 w 2339340"/>
                <a:gd name="connsiteY9" fmla="*/ 641271 h 6253401"/>
                <a:gd name="connsiteX10" fmla="*/ 887730 w 2339340"/>
                <a:gd name="connsiteY10" fmla="*/ 706041 h 6253401"/>
                <a:gd name="connsiteX11" fmla="*/ 925830 w 2339340"/>
                <a:gd name="connsiteY11" fmla="*/ 786051 h 6253401"/>
                <a:gd name="connsiteX12" fmla="*/ 925830 w 2339340"/>
                <a:gd name="connsiteY12" fmla="*/ 877491 h 6253401"/>
                <a:gd name="connsiteX13" fmla="*/ 803910 w 2339340"/>
                <a:gd name="connsiteY13" fmla="*/ 938451 h 6253401"/>
                <a:gd name="connsiteX14" fmla="*/ 701040 w 2339340"/>
                <a:gd name="connsiteY14" fmla="*/ 965121 h 6253401"/>
                <a:gd name="connsiteX15" fmla="*/ 556260 w 2339340"/>
                <a:gd name="connsiteY15" fmla="*/ 968931 h 6253401"/>
                <a:gd name="connsiteX16" fmla="*/ 403860 w 2339340"/>
                <a:gd name="connsiteY16" fmla="*/ 1018461 h 6253401"/>
                <a:gd name="connsiteX17" fmla="*/ 320040 w 2339340"/>
                <a:gd name="connsiteY17" fmla="*/ 1102281 h 6253401"/>
                <a:gd name="connsiteX18" fmla="*/ 247650 w 2339340"/>
                <a:gd name="connsiteY18" fmla="*/ 1292781 h 6253401"/>
                <a:gd name="connsiteX19" fmla="*/ 163830 w 2339340"/>
                <a:gd name="connsiteY19" fmla="*/ 1586151 h 6253401"/>
                <a:gd name="connsiteX20" fmla="*/ 83820 w 2339340"/>
                <a:gd name="connsiteY20" fmla="*/ 1799511 h 6253401"/>
                <a:gd name="connsiteX21" fmla="*/ 72390 w 2339340"/>
                <a:gd name="connsiteY21" fmla="*/ 1978581 h 6253401"/>
                <a:gd name="connsiteX22" fmla="*/ 0 w 2339340"/>
                <a:gd name="connsiteY22" fmla="*/ 2161461 h 6253401"/>
                <a:gd name="connsiteX23" fmla="*/ 11430 w 2339340"/>
                <a:gd name="connsiteY23" fmla="*/ 2268141 h 6253401"/>
                <a:gd name="connsiteX24" fmla="*/ 106680 w 2339340"/>
                <a:gd name="connsiteY24" fmla="*/ 2443401 h 6253401"/>
                <a:gd name="connsiteX25" fmla="*/ 243840 w 2339340"/>
                <a:gd name="connsiteY25" fmla="*/ 2611041 h 6253401"/>
                <a:gd name="connsiteX26" fmla="*/ 422910 w 2339340"/>
                <a:gd name="connsiteY26" fmla="*/ 2786301 h 6253401"/>
                <a:gd name="connsiteX27" fmla="*/ 609600 w 2339340"/>
                <a:gd name="connsiteY27" fmla="*/ 2946321 h 6253401"/>
                <a:gd name="connsiteX28" fmla="*/ 703183 w 2339340"/>
                <a:gd name="connsiteY28" fmla="*/ 3078956 h 6253401"/>
                <a:gd name="connsiteX29" fmla="*/ 711517 w 2339340"/>
                <a:gd name="connsiteY29" fmla="*/ 2800827 h 6253401"/>
                <a:gd name="connsiteX30" fmla="*/ 647700 w 2339340"/>
                <a:gd name="connsiteY30" fmla="*/ 2748201 h 6253401"/>
                <a:gd name="connsiteX31" fmla="*/ 541020 w 2339340"/>
                <a:gd name="connsiteY31" fmla="*/ 2553891 h 6253401"/>
                <a:gd name="connsiteX32" fmla="*/ 487680 w 2339340"/>
                <a:gd name="connsiteY32" fmla="*/ 2443401 h 6253401"/>
                <a:gd name="connsiteX33" fmla="*/ 293370 w 2339340"/>
                <a:gd name="connsiteY33" fmla="*/ 2222421 h 6253401"/>
                <a:gd name="connsiteX34" fmla="*/ 426720 w 2339340"/>
                <a:gd name="connsiteY34" fmla="*/ 2005251 h 6253401"/>
                <a:gd name="connsiteX35" fmla="*/ 483870 w 2339340"/>
                <a:gd name="connsiteY35" fmla="*/ 1894761 h 6253401"/>
                <a:gd name="connsiteX36" fmla="*/ 544830 w 2339340"/>
                <a:gd name="connsiteY36" fmla="*/ 1658541 h 6253401"/>
                <a:gd name="connsiteX37" fmla="*/ 636270 w 2339340"/>
                <a:gd name="connsiteY37" fmla="*/ 1913811 h 6253401"/>
                <a:gd name="connsiteX38" fmla="*/ 678180 w 2339340"/>
                <a:gd name="connsiteY38" fmla="*/ 2218611 h 6253401"/>
                <a:gd name="connsiteX39" fmla="*/ 689610 w 2339340"/>
                <a:gd name="connsiteY39" fmla="*/ 2504361 h 6253401"/>
                <a:gd name="connsiteX40" fmla="*/ 712470 w 2339340"/>
                <a:gd name="connsiteY40" fmla="*/ 2778681 h 6253401"/>
                <a:gd name="connsiteX41" fmla="*/ 701040 w 2339340"/>
                <a:gd name="connsiteY41" fmla="*/ 3193971 h 6253401"/>
                <a:gd name="connsiteX42" fmla="*/ 643890 w 2339340"/>
                <a:gd name="connsiteY42" fmla="*/ 3799761 h 6253401"/>
                <a:gd name="connsiteX43" fmla="*/ 613410 w 2339340"/>
                <a:gd name="connsiteY43" fmla="*/ 4272201 h 6253401"/>
                <a:gd name="connsiteX44" fmla="*/ 689610 w 2339340"/>
                <a:gd name="connsiteY44" fmla="*/ 4634151 h 6253401"/>
                <a:gd name="connsiteX45" fmla="*/ 803910 w 2339340"/>
                <a:gd name="connsiteY45" fmla="*/ 5232321 h 6253401"/>
                <a:gd name="connsiteX46" fmla="*/ 883920 w 2339340"/>
                <a:gd name="connsiteY46" fmla="*/ 5674281 h 6253401"/>
                <a:gd name="connsiteX47" fmla="*/ 872490 w 2339340"/>
                <a:gd name="connsiteY47" fmla="*/ 5700951 h 6253401"/>
                <a:gd name="connsiteX48" fmla="*/ 693420 w 2339340"/>
                <a:gd name="connsiteY48" fmla="*/ 5910501 h 6253401"/>
                <a:gd name="connsiteX49" fmla="*/ 541020 w 2339340"/>
                <a:gd name="connsiteY49" fmla="*/ 6108621 h 6253401"/>
                <a:gd name="connsiteX50" fmla="*/ 510540 w 2339340"/>
                <a:gd name="connsiteY50" fmla="*/ 6173391 h 6253401"/>
                <a:gd name="connsiteX51" fmla="*/ 701040 w 2339340"/>
                <a:gd name="connsiteY51" fmla="*/ 6108621 h 6253401"/>
                <a:gd name="connsiteX52" fmla="*/ 830580 w 2339340"/>
                <a:gd name="connsiteY52" fmla="*/ 6081951 h 6253401"/>
                <a:gd name="connsiteX53" fmla="*/ 952500 w 2339340"/>
                <a:gd name="connsiteY53" fmla="*/ 5990511 h 6253401"/>
                <a:gd name="connsiteX54" fmla="*/ 963930 w 2339340"/>
                <a:gd name="connsiteY54" fmla="*/ 5887641 h 6253401"/>
                <a:gd name="connsiteX55" fmla="*/ 1108710 w 2339340"/>
                <a:gd name="connsiteY55" fmla="*/ 5834301 h 6253401"/>
                <a:gd name="connsiteX56" fmla="*/ 1108710 w 2339340"/>
                <a:gd name="connsiteY56" fmla="*/ 5807631 h 6253401"/>
                <a:gd name="connsiteX57" fmla="*/ 1032510 w 2339340"/>
                <a:gd name="connsiteY57" fmla="*/ 5651421 h 6253401"/>
                <a:gd name="connsiteX58" fmla="*/ 1043940 w 2339340"/>
                <a:gd name="connsiteY58" fmla="*/ 5297091 h 6253401"/>
                <a:gd name="connsiteX59" fmla="*/ 1074420 w 2339340"/>
                <a:gd name="connsiteY59" fmla="*/ 4904661 h 6253401"/>
                <a:gd name="connsiteX60" fmla="*/ 1002030 w 2339340"/>
                <a:gd name="connsiteY60" fmla="*/ 4439841 h 6253401"/>
                <a:gd name="connsiteX61" fmla="*/ 1066800 w 2339340"/>
                <a:gd name="connsiteY61" fmla="*/ 4146471 h 6253401"/>
                <a:gd name="connsiteX62" fmla="*/ 1116330 w 2339340"/>
                <a:gd name="connsiteY62" fmla="*/ 3792141 h 6253401"/>
                <a:gd name="connsiteX63" fmla="*/ 1165860 w 2339340"/>
                <a:gd name="connsiteY63" fmla="*/ 3392091 h 6253401"/>
                <a:gd name="connsiteX64" fmla="*/ 1238250 w 2339340"/>
                <a:gd name="connsiteY64" fmla="*/ 3898821 h 6253401"/>
                <a:gd name="connsiteX65" fmla="*/ 1280160 w 2339340"/>
                <a:gd name="connsiteY65" fmla="*/ 4382691 h 6253401"/>
                <a:gd name="connsiteX66" fmla="*/ 1310640 w 2339340"/>
                <a:gd name="connsiteY66" fmla="*/ 4550331 h 6253401"/>
                <a:gd name="connsiteX67" fmla="*/ 1272540 w 2339340"/>
                <a:gd name="connsiteY67" fmla="*/ 4855131 h 6253401"/>
                <a:gd name="connsiteX68" fmla="*/ 1242060 w 2339340"/>
                <a:gd name="connsiteY68" fmla="*/ 5076111 h 6253401"/>
                <a:gd name="connsiteX69" fmla="*/ 1276350 w 2339340"/>
                <a:gd name="connsiteY69" fmla="*/ 5304711 h 6253401"/>
                <a:gd name="connsiteX70" fmla="*/ 1333500 w 2339340"/>
                <a:gd name="connsiteY70" fmla="*/ 5510451 h 6253401"/>
                <a:gd name="connsiteX71" fmla="*/ 1314450 w 2339340"/>
                <a:gd name="connsiteY71" fmla="*/ 5632371 h 6253401"/>
                <a:gd name="connsiteX72" fmla="*/ 1264920 w 2339340"/>
                <a:gd name="connsiteY72" fmla="*/ 5811441 h 6253401"/>
                <a:gd name="connsiteX73" fmla="*/ 1264920 w 2339340"/>
                <a:gd name="connsiteY73" fmla="*/ 5918121 h 6253401"/>
                <a:gd name="connsiteX74" fmla="*/ 1424940 w 2339340"/>
                <a:gd name="connsiteY74" fmla="*/ 6253401 h 6253401"/>
                <a:gd name="connsiteX75" fmla="*/ 1565910 w 2339340"/>
                <a:gd name="connsiteY75" fmla="*/ 6081951 h 6253401"/>
                <a:gd name="connsiteX76" fmla="*/ 1604010 w 2339340"/>
                <a:gd name="connsiteY76" fmla="*/ 6028611 h 6253401"/>
                <a:gd name="connsiteX77" fmla="*/ 1524000 w 2339340"/>
                <a:gd name="connsiteY77" fmla="*/ 5860971 h 6253401"/>
                <a:gd name="connsiteX78" fmla="*/ 1466850 w 2339340"/>
                <a:gd name="connsiteY78" fmla="*/ 5735241 h 6253401"/>
                <a:gd name="connsiteX79" fmla="*/ 1440180 w 2339340"/>
                <a:gd name="connsiteY79" fmla="*/ 5655231 h 6253401"/>
                <a:gd name="connsiteX80" fmla="*/ 1546860 w 2339340"/>
                <a:gd name="connsiteY80" fmla="*/ 5095161 h 6253401"/>
                <a:gd name="connsiteX81" fmla="*/ 1600200 w 2339340"/>
                <a:gd name="connsiteY81" fmla="*/ 4523661 h 6253401"/>
                <a:gd name="connsiteX82" fmla="*/ 1684020 w 2339340"/>
                <a:gd name="connsiteY82" fmla="*/ 4043601 h 6253401"/>
                <a:gd name="connsiteX83" fmla="*/ 1703070 w 2339340"/>
                <a:gd name="connsiteY83" fmla="*/ 3704511 h 6253401"/>
                <a:gd name="connsiteX84" fmla="*/ 1673305 w 2339340"/>
                <a:gd name="connsiteY84" fmla="*/ 3099436 h 6253401"/>
                <a:gd name="connsiteX85" fmla="*/ 1630680 w 2339340"/>
                <a:gd name="connsiteY85" fmla="*/ 2885361 h 6253401"/>
                <a:gd name="connsiteX86" fmla="*/ 1607820 w 2339340"/>
                <a:gd name="connsiteY86" fmla="*/ 2767251 h 6253401"/>
                <a:gd name="connsiteX87" fmla="*/ 1584960 w 2339340"/>
                <a:gd name="connsiteY87" fmla="*/ 2439591 h 6253401"/>
                <a:gd name="connsiteX88" fmla="*/ 1584960 w 2339340"/>
                <a:gd name="connsiteY88" fmla="*/ 2089071 h 6253401"/>
                <a:gd name="connsiteX89" fmla="*/ 1619250 w 2339340"/>
                <a:gd name="connsiteY89" fmla="*/ 1788081 h 6253401"/>
                <a:gd name="connsiteX90" fmla="*/ 1691640 w 2339340"/>
                <a:gd name="connsiteY90" fmla="*/ 1517571 h 6253401"/>
                <a:gd name="connsiteX91" fmla="*/ 1954530 w 2339340"/>
                <a:gd name="connsiteY91" fmla="*/ 1940481 h 6253401"/>
                <a:gd name="connsiteX92" fmla="*/ 2045970 w 2339340"/>
                <a:gd name="connsiteY92" fmla="*/ 2062401 h 6253401"/>
                <a:gd name="connsiteX93" fmla="*/ 1840230 w 2339340"/>
                <a:gd name="connsiteY93" fmla="*/ 2374821 h 6253401"/>
                <a:gd name="connsiteX94" fmla="*/ 1729740 w 2339340"/>
                <a:gd name="connsiteY94" fmla="*/ 2561511 h 6253401"/>
                <a:gd name="connsiteX95" fmla="*/ 1672590 w 2339340"/>
                <a:gd name="connsiteY95" fmla="*/ 2691051 h 6253401"/>
                <a:gd name="connsiteX96" fmla="*/ 1606391 w 2339340"/>
                <a:gd name="connsiteY96" fmla="*/ 2762727 h 6253401"/>
                <a:gd name="connsiteX97" fmla="*/ 1658302 w 2339340"/>
                <a:gd name="connsiteY97" fmla="*/ 3027046 h 6253401"/>
                <a:gd name="connsiteX98" fmla="*/ 1729740 w 2339340"/>
                <a:gd name="connsiteY98" fmla="*/ 2908221 h 6253401"/>
                <a:gd name="connsiteX99" fmla="*/ 1927860 w 2339340"/>
                <a:gd name="connsiteY99" fmla="*/ 2706291 h 6253401"/>
                <a:gd name="connsiteX100" fmla="*/ 2065020 w 2339340"/>
                <a:gd name="connsiteY100" fmla="*/ 2565321 h 6253401"/>
                <a:gd name="connsiteX101" fmla="*/ 2202180 w 2339340"/>
                <a:gd name="connsiteY101" fmla="*/ 2355771 h 6253401"/>
                <a:gd name="connsiteX102" fmla="*/ 2339340 w 2339340"/>
                <a:gd name="connsiteY102" fmla="*/ 2066211 h 6253401"/>
                <a:gd name="connsiteX103" fmla="*/ 2293620 w 2339340"/>
                <a:gd name="connsiteY103" fmla="*/ 1974771 h 6253401"/>
                <a:gd name="connsiteX104" fmla="*/ 2232660 w 2339340"/>
                <a:gd name="connsiteY104" fmla="*/ 1769031 h 6253401"/>
                <a:gd name="connsiteX105" fmla="*/ 2175510 w 2339340"/>
                <a:gd name="connsiteY105" fmla="*/ 1582341 h 6253401"/>
                <a:gd name="connsiteX106" fmla="*/ 2065020 w 2339340"/>
                <a:gd name="connsiteY106" fmla="*/ 1368981 h 6253401"/>
                <a:gd name="connsiteX107" fmla="*/ 1958340 w 2339340"/>
                <a:gd name="connsiteY107" fmla="*/ 1186101 h 6253401"/>
                <a:gd name="connsiteX108" fmla="*/ 1878330 w 2339340"/>
                <a:gd name="connsiteY108" fmla="*/ 1060371 h 6253401"/>
                <a:gd name="connsiteX109" fmla="*/ 1752600 w 2339340"/>
                <a:gd name="connsiteY109" fmla="*/ 991791 h 6253401"/>
                <a:gd name="connsiteX110" fmla="*/ 1645920 w 2339340"/>
                <a:gd name="connsiteY110" fmla="*/ 972741 h 6253401"/>
                <a:gd name="connsiteX111" fmla="*/ 1546860 w 2339340"/>
                <a:gd name="connsiteY111" fmla="*/ 938451 h 6253401"/>
                <a:gd name="connsiteX112" fmla="*/ 1276350 w 2339340"/>
                <a:gd name="connsiteY112" fmla="*/ 877491 h 6253401"/>
                <a:gd name="connsiteX113" fmla="*/ 1257300 w 2339340"/>
                <a:gd name="connsiteY113" fmla="*/ 755571 h 6253401"/>
                <a:gd name="connsiteX114" fmla="*/ 1325880 w 2339340"/>
                <a:gd name="connsiteY114" fmla="*/ 610791 h 6253401"/>
                <a:gd name="connsiteX115" fmla="*/ 1363980 w 2339340"/>
                <a:gd name="connsiteY115" fmla="*/ 553641 h 6253401"/>
                <a:gd name="connsiteX116" fmla="*/ 1352550 w 2339340"/>
                <a:gd name="connsiteY116" fmla="*/ 454581 h 6253401"/>
                <a:gd name="connsiteX117" fmla="*/ 1359455 w 2339340"/>
                <a:gd name="connsiteY117" fmla="*/ 267891 h 6253401"/>
                <a:gd name="connsiteX118" fmla="*/ 1311592 w 2339340"/>
                <a:gd name="connsiteY118" fmla="*/ 99775 h 6253401"/>
                <a:gd name="connsiteX119" fmla="*/ 1188720 w 2339340"/>
                <a:gd name="connsiteY119" fmla="*/ 54531 h 6253401"/>
                <a:gd name="connsiteX120" fmla="*/ 1072753 w 2339340"/>
                <a:gd name="connsiteY120" fmla="*/ 58817 h 6253401"/>
                <a:gd name="connsiteX121" fmla="*/ 1077992 w 2339340"/>
                <a:gd name="connsiteY121" fmla="*/ 0 h 6253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</a:cxnLst>
              <a:rect l="l" t="t" r="r" b="b"/>
              <a:pathLst>
                <a:path w="2339340" h="6253401">
                  <a:moveTo>
                    <a:pt x="1077992" y="0"/>
                  </a:moveTo>
                  <a:lnTo>
                    <a:pt x="970359" y="77867"/>
                  </a:lnTo>
                  <a:lnTo>
                    <a:pt x="967740" y="16431"/>
                  </a:lnTo>
                  <a:lnTo>
                    <a:pt x="872490" y="138351"/>
                  </a:lnTo>
                  <a:lnTo>
                    <a:pt x="849630" y="103347"/>
                  </a:lnTo>
                  <a:lnTo>
                    <a:pt x="804863" y="232886"/>
                  </a:lnTo>
                  <a:lnTo>
                    <a:pt x="782955" y="466725"/>
                  </a:lnTo>
                  <a:lnTo>
                    <a:pt x="754380" y="481251"/>
                  </a:lnTo>
                  <a:lnTo>
                    <a:pt x="781050" y="565071"/>
                  </a:lnTo>
                  <a:lnTo>
                    <a:pt x="822960" y="641271"/>
                  </a:lnTo>
                  <a:lnTo>
                    <a:pt x="887730" y="706041"/>
                  </a:lnTo>
                  <a:lnTo>
                    <a:pt x="925830" y="786051"/>
                  </a:lnTo>
                  <a:lnTo>
                    <a:pt x="925830" y="877491"/>
                  </a:lnTo>
                  <a:lnTo>
                    <a:pt x="803910" y="938451"/>
                  </a:lnTo>
                  <a:lnTo>
                    <a:pt x="701040" y="965121"/>
                  </a:lnTo>
                  <a:lnTo>
                    <a:pt x="556260" y="968931"/>
                  </a:lnTo>
                  <a:lnTo>
                    <a:pt x="403860" y="1018461"/>
                  </a:lnTo>
                  <a:lnTo>
                    <a:pt x="320040" y="1102281"/>
                  </a:lnTo>
                  <a:lnTo>
                    <a:pt x="247650" y="1292781"/>
                  </a:lnTo>
                  <a:lnTo>
                    <a:pt x="163830" y="1586151"/>
                  </a:lnTo>
                  <a:lnTo>
                    <a:pt x="83820" y="1799511"/>
                  </a:lnTo>
                  <a:lnTo>
                    <a:pt x="72390" y="1978581"/>
                  </a:lnTo>
                  <a:lnTo>
                    <a:pt x="0" y="2161461"/>
                  </a:lnTo>
                  <a:lnTo>
                    <a:pt x="11430" y="2268141"/>
                  </a:lnTo>
                  <a:lnTo>
                    <a:pt x="106680" y="2443401"/>
                  </a:lnTo>
                  <a:lnTo>
                    <a:pt x="243840" y="2611041"/>
                  </a:lnTo>
                  <a:lnTo>
                    <a:pt x="422910" y="2786301"/>
                  </a:lnTo>
                  <a:lnTo>
                    <a:pt x="609600" y="2946321"/>
                  </a:lnTo>
                  <a:lnTo>
                    <a:pt x="703183" y="3078956"/>
                  </a:lnTo>
                  <a:lnTo>
                    <a:pt x="711517" y="2800827"/>
                  </a:lnTo>
                  <a:lnTo>
                    <a:pt x="647700" y="2748201"/>
                  </a:lnTo>
                  <a:lnTo>
                    <a:pt x="541020" y="2553891"/>
                  </a:lnTo>
                  <a:lnTo>
                    <a:pt x="487680" y="2443401"/>
                  </a:lnTo>
                  <a:lnTo>
                    <a:pt x="293370" y="2222421"/>
                  </a:lnTo>
                  <a:lnTo>
                    <a:pt x="426720" y="2005251"/>
                  </a:lnTo>
                  <a:lnTo>
                    <a:pt x="483870" y="1894761"/>
                  </a:lnTo>
                  <a:lnTo>
                    <a:pt x="544830" y="1658541"/>
                  </a:lnTo>
                  <a:lnTo>
                    <a:pt x="636270" y="1913811"/>
                  </a:lnTo>
                  <a:lnTo>
                    <a:pt x="678180" y="2218611"/>
                  </a:lnTo>
                  <a:lnTo>
                    <a:pt x="689610" y="2504361"/>
                  </a:lnTo>
                  <a:lnTo>
                    <a:pt x="712470" y="2778681"/>
                  </a:lnTo>
                  <a:lnTo>
                    <a:pt x="701040" y="3193971"/>
                  </a:lnTo>
                  <a:lnTo>
                    <a:pt x="643890" y="3799761"/>
                  </a:lnTo>
                  <a:lnTo>
                    <a:pt x="613410" y="4272201"/>
                  </a:lnTo>
                  <a:lnTo>
                    <a:pt x="689610" y="4634151"/>
                  </a:lnTo>
                  <a:lnTo>
                    <a:pt x="803910" y="5232321"/>
                  </a:lnTo>
                  <a:lnTo>
                    <a:pt x="883920" y="5674281"/>
                  </a:lnTo>
                  <a:lnTo>
                    <a:pt x="872490" y="5700951"/>
                  </a:lnTo>
                  <a:lnTo>
                    <a:pt x="693420" y="5910501"/>
                  </a:lnTo>
                  <a:lnTo>
                    <a:pt x="541020" y="6108621"/>
                  </a:lnTo>
                  <a:lnTo>
                    <a:pt x="510540" y="6173391"/>
                  </a:lnTo>
                  <a:lnTo>
                    <a:pt x="701040" y="6108621"/>
                  </a:lnTo>
                  <a:lnTo>
                    <a:pt x="830580" y="6081951"/>
                  </a:lnTo>
                  <a:lnTo>
                    <a:pt x="952500" y="5990511"/>
                  </a:lnTo>
                  <a:lnTo>
                    <a:pt x="963930" y="5887641"/>
                  </a:lnTo>
                  <a:lnTo>
                    <a:pt x="1108710" y="5834301"/>
                  </a:lnTo>
                  <a:lnTo>
                    <a:pt x="1108710" y="5807631"/>
                  </a:lnTo>
                  <a:lnTo>
                    <a:pt x="1032510" y="5651421"/>
                  </a:lnTo>
                  <a:lnTo>
                    <a:pt x="1043940" y="5297091"/>
                  </a:lnTo>
                  <a:lnTo>
                    <a:pt x="1074420" y="4904661"/>
                  </a:lnTo>
                  <a:lnTo>
                    <a:pt x="1002030" y="4439841"/>
                  </a:lnTo>
                  <a:lnTo>
                    <a:pt x="1066800" y="4146471"/>
                  </a:lnTo>
                  <a:lnTo>
                    <a:pt x="1116330" y="3792141"/>
                  </a:lnTo>
                  <a:lnTo>
                    <a:pt x="1165860" y="3392091"/>
                  </a:lnTo>
                  <a:lnTo>
                    <a:pt x="1238250" y="3898821"/>
                  </a:lnTo>
                  <a:lnTo>
                    <a:pt x="1280160" y="4382691"/>
                  </a:lnTo>
                  <a:lnTo>
                    <a:pt x="1310640" y="4550331"/>
                  </a:lnTo>
                  <a:lnTo>
                    <a:pt x="1272540" y="4855131"/>
                  </a:lnTo>
                  <a:lnTo>
                    <a:pt x="1242060" y="5076111"/>
                  </a:lnTo>
                  <a:lnTo>
                    <a:pt x="1276350" y="5304711"/>
                  </a:lnTo>
                  <a:lnTo>
                    <a:pt x="1333500" y="5510451"/>
                  </a:lnTo>
                  <a:lnTo>
                    <a:pt x="1314450" y="5632371"/>
                  </a:lnTo>
                  <a:lnTo>
                    <a:pt x="1264920" y="5811441"/>
                  </a:lnTo>
                  <a:lnTo>
                    <a:pt x="1264920" y="5918121"/>
                  </a:lnTo>
                  <a:lnTo>
                    <a:pt x="1424940" y="6253401"/>
                  </a:lnTo>
                  <a:lnTo>
                    <a:pt x="1565910" y="6081951"/>
                  </a:lnTo>
                  <a:lnTo>
                    <a:pt x="1604010" y="6028611"/>
                  </a:lnTo>
                  <a:lnTo>
                    <a:pt x="1524000" y="5860971"/>
                  </a:lnTo>
                  <a:lnTo>
                    <a:pt x="1466850" y="5735241"/>
                  </a:lnTo>
                  <a:lnTo>
                    <a:pt x="1440180" y="5655231"/>
                  </a:lnTo>
                  <a:lnTo>
                    <a:pt x="1546860" y="5095161"/>
                  </a:lnTo>
                  <a:lnTo>
                    <a:pt x="1600200" y="4523661"/>
                  </a:lnTo>
                  <a:lnTo>
                    <a:pt x="1684020" y="4043601"/>
                  </a:lnTo>
                  <a:lnTo>
                    <a:pt x="1703070" y="3704511"/>
                  </a:lnTo>
                  <a:lnTo>
                    <a:pt x="1673305" y="3099436"/>
                  </a:lnTo>
                  <a:lnTo>
                    <a:pt x="1630680" y="2885361"/>
                  </a:lnTo>
                  <a:lnTo>
                    <a:pt x="1607820" y="2767251"/>
                  </a:lnTo>
                  <a:lnTo>
                    <a:pt x="1584960" y="2439591"/>
                  </a:lnTo>
                  <a:lnTo>
                    <a:pt x="1584960" y="2089071"/>
                  </a:lnTo>
                  <a:lnTo>
                    <a:pt x="1619250" y="1788081"/>
                  </a:lnTo>
                  <a:lnTo>
                    <a:pt x="1691640" y="1517571"/>
                  </a:lnTo>
                  <a:lnTo>
                    <a:pt x="1954530" y="1940481"/>
                  </a:lnTo>
                  <a:lnTo>
                    <a:pt x="2045970" y="2062401"/>
                  </a:lnTo>
                  <a:lnTo>
                    <a:pt x="1840230" y="2374821"/>
                  </a:lnTo>
                  <a:lnTo>
                    <a:pt x="1729740" y="2561511"/>
                  </a:lnTo>
                  <a:lnTo>
                    <a:pt x="1672590" y="2691051"/>
                  </a:lnTo>
                  <a:lnTo>
                    <a:pt x="1606391" y="2762727"/>
                  </a:lnTo>
                  <a:lnTo>
                    <a:pt x="1658302" y="3027046"/>
                  </a:lnTo>
                  <a:lnTo>
                    <a:pt x="1729740" y="2908221"/>
                  </a:lnTo>
                  <a:lnTo>
                    <a:pt x="1927860" y="2706291"/>
                  </a:lnTo>
                  <a:lnTo>
                    <a:pt x="2065020" y="2565321"/>
                  </a:lnTo>
                  <a:lnTo>
                    <a:pt x="2202180" y="2355771"/>
                  </a:lnTo>
                  <a:lnTo>
                    <a:pt x="2339340" y="2066211"/>
                  </a:lnTo>
                  <a:lnTo>
                    <a:pt x="2293620" y="1974771"/>
                  </a:lnTo>
                  <a:lnTo>
                    <a:pt x="2232660" y="1769031"/>
                  </a:lnTo>
                  <a:lnTo>
                    <a:pt x="2175510" y="1582341"/>
                  </a:lnTo>
                  <a:lnTo>
                    <a:pt x="2065020" y="1368981"/>
                  </a:lnTo>
                  <a:lnTo>
                    <a:pt x="1958340" y="1186101"/>
                  </a:lnTo>
                  <a:lnTo>
                    <a:pt x="1878330" y="1060371"/>
                  </a:lnTo>
                  <a:lnTo>
                    <a:pt x="1752600" y="991791"/>
                  </a:lnTo>
                  <a:lnTo>
                    <a:pt x="1645920" y="972741"/>
                  </a:lnTo>
                  <a:lnTo>
                    <a:pt x="1546860" y="938451"/>
                  </a:lnTo>
                  <a:lnTo>
                    <a:pt x="1276350" y="877491"/>
                  </a:lnTo>
                  <a:lnTo>
                    <a:pt x="1257300" y="755571"/>
                  </a:lnTo>
                  <a:lnTo>
                    <a:pt x="1325880" y="610791"/>
                  </a:lnTo>
                  <a:lnTo>
                    <a:pt x="1363980" y="553641"/>
                  </a:lnTo>
                  <a:lnTo>
                    <a:pt x="1352550" y="454581"/>
                  </a:lnTo>
                  <a:lnTo>
                    <a:pt x="1359455" y="267891"/>
                  </a:lnTo>
                  <a:cubicBezTo>
                    <a:pt x="1341119" y="213043"/>
                    <a:pt x="1327546" y="155814"/>
                    <a:pt x="1311592" y="99775"/>
                  </a:cubicBezTo>
                  <a:lnTo>
                    <a:pt x="1188720" y="54531"/>
                  </a:lnTo>
                  <a:lnTo>
                    <a:pt x="1072753" y="58817"/>
                  </a:lnTo>
                  <a:lnTo>
                    <a:pt x="1077992" y="0"/>
                  </a:lnTo>
                  <a:close/>
                </a:path>
              </a:pathLst>
            </a:custGeom>
            <a:solidFill>
              <a:srgbClr val="FFD85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l-PL"/>
            </a:p>
          </p:txBody>
        </p:sp>
        <p:pic>
          <p:nvPicPr>
            <p:cNvPr id="28" name="Obraz 27">
              <a:extLst>
                <a:ext uri="{FF2B5EF4-FFF2-40B4-BE49-F238E27FC236}">
                  <a16:creationId xmlns:a16="http://schemas.microsoft.com/office/drawing/2014/main" id="{7F5F6556-B0C1-48FC-BADB-C36E4651C513}"/>
                </a:ext>
              </a:extLst>
            </p:cNvPr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094956" y="222074"/>
              <a:ext cx="2551181" cy="6723902"/>
            </a:xfrm>
            <a:prstGeom prst="rect">
              <a:avLst/>
            </a:prstGeom>
          </p:spPr>
        </p:pic>
      </p:grpSp>
      <p:sp>
        <p:nvSpPr>
          <p:cNvPr id="36" name="Dowolny kształt: kształt 35">
            <a:extLst>
              <a:ext uri="{FF2B5EF4-FFF2-40B4-BE49-F238E27FC236}">
                <a16:creationId xmlns:a16="http://schemas.microsoft.com/office/drawing/2014/main" id="{D5D64161-39A0-494C-B04E-37CC0A95FC17}"/>
              </a:ext>
            </a:extLst>
          </p:cNvPr>
          <p:cNvSpPr/>
          <p:nvPr/>
        </p:nvSpPr>
        <p:spPr>
          <a:xfrm>
            <a:off x="1310304" y="1087614"/>
            <a:ext cx="2134227" cy="5705104"/>
          </a:xfrm>
          <a:custGeom>
            <a:avLst/>
            <a:gdLst>
              <a:gd name="connsiteX0" fmla="*/ 1093470 w 2339340"/>
              <a:gd name="connsiteY0" fmla="*/ 22860 h 6236970"/>
              <a:gd name="connsiteX1" fmla="*/ 971550 w 2339340"/>
              <a:gd name="connsiteY1" fmla="*/ 68580 h 6236970"/>
              <a:gd name="connsiteX2" fmla="*/ 967740 w 2339340"/>
              <a:gd name="connsiteY2" fmla="*/ 0 h 6236970"/>
              <a:gd name="connsiteX3" fmla="*/ 872490 w 2339340"/>
              <a:gd name="connsiteY3" fmla="*/ 121920 h 6236970"/>
              <a:gd name="connsiteX4" fmla="*/ 849630 w 2339340"/>
              <a:gd name="connsiteY4" fmla="*/ 95250 h 6236970"/>
              <a:gd name="connsiteX5" fmla="*/ 800100 w 2339340"/>
              <a:gd name="connsiteY5" fmla="*/ 320040 h 6236970"/>
              <a:gd name="connsiteX6" fmla="*/ 811530 w 2339340"/>
              <a:gd name="connsiteY6" fmla="*/ 461010 h 6236970"/>
              <a:gd name="connsiteX7" fmla="*/ 754380 w 2339340"/>
              <a:gd name="connsiteY7" fmla="*/ 464820 h 6236970"/>
              <a:gd name="connsiteX8" fmla="*/ 781050 w 2339340"/>
              <a:gd name="connsiteY8" fmla="*/ 548640 h 6236970"/>
              <a:gd name="connsiteX9" fmla="*/ 822960 w 2339340"/>
              <a:gd name="connsiteY9" fmla="*/ 624840 h 6236970"/>
              <a:gd name="connsiteX10" fmla="*/ 887730 w 2339340"/>
              <a:gd name="connsiteY10" fmla="*/ 689610 h 6236970"/>
              <a:gd name="connsiteX11" fmla="*/ 925830 w 2339340"/>
              <a:gd name="connsiteY11" fmla="*/ 769620 h 6236970"/>
              <a:gd name="connsiteX12" fmla="*/ 925830 w 2339340"/>
              <a:gd name="connsiteY12" fmla="*/ 861060 h 6236970"/>
              <a:gd name="connsiteX13" fmla="*/ 803910 w 2339340"/>
              <a:gd name="connsiteY13" fmla="*/ 922020 h 6236970"/>
              <a:gd name="connsiteX14" fmla="*/ 701040 w 2339340"/>
              <a:gd name="connsiteY14" fmla="*/ 948690 h 6236970"/>
              <a:gd name="connsiteX15" fmla="*/ 556260 w 2339340"/>
              <a:gd name="connsiteY15" fmla="*/ 952500 h 6236970"/>
              <a:gd name="connsiteX16" fmla="*/ 403860 w 2339340"/>
              <a:gd name="connsiteY16" fmla="*/ 1002030 h 6236970"/>
              <a:gd name="connsiteX17" fmla="*/ 320040 w 2339340"/>
              <a:gd name="connsiteY17" fmla="*/ 1085850 h 6236970"/>
              <a:gd name="connsiteX18" fmla="*/ 247650 w 2339340"/>
              <a:gd name="connsiteY18" fmla="*/ 1276350 h 6236970"/>
              <a:gd name="connsiteX19" fmla="*/ 163830 w 2339340"/>
              <a:gd name="connsiteY19" fmla="*/ 1569720 h 6236970"/>
              <a:gd name="connsiteX20" fmla="*/ 83820 w 2339340"/>
              <a:gd name="connsiteY20" fmla="*/ 1783080 h 6236970"/>
              <a:gd name="connsiteX21" fmla="*/ 72390 w 2339340"/>
              <a:gd name="connsiteY21" fmla="*/ 1962150 h 6236970"/>
              <a:gd name="connsiteX22" fmla="*/ 0 w 2339340"/>
              <a:gd name="connsiteY22" fmla="*/ 2145030 h 6236970"/>
              <a:gd name="connsiteX23" fmla="*/ 11430 w 2339340"/>
              <a:gd name="connsiteY23" fmla="*/ 2251710 h 6236970"/>
              <a:gd name="connsiteX24" fmla="*/ 106680 w 2339340"/>
              <a:gd name="connsiteY24" fmla="*/ 2426970 h 6236970"/>
              <a:gd name="connsiteX25" fmla="*/ 243840 w 2339340"/>
              <a:gd name="connsiteY25" fmla="*/ 2594610 h 6236970"/>
              <a:gd name="connsiteX26" fmla="*/ 422910 w 2339340"/>
              <a:gd name="connsiteY26" fmla="*/ 2769870 h 6236970"/>
              <a:gd name="connsiteX27" fmla="*/ 609600 w 2339340"/>
              <a:gd name="connsiteY27" fmla="*/ 2929890 h 6236970"/>
              <a:gd name="connsiteX28" fmla="*/ 735330 w 2339340"/>
              <a:gd name="connsiteY28" fmla="*/ 3108960 h 6236970"/>
              <a:gd name="connsiteX29" fmla="*/ 735330 w 2339340"/>
              <a:gd name="connsiteY29" fmla="*/ 2792730 h 6236970"/>
              <a:gd name="connsiteX30" fmla="*/ 647700 w 2339340"/>
              <a:gd name="connsiteY30" fmla="*/ 2731770 h 6236970"/>
              <a:gd name="connsiteX31" fmla="*/ 541020 w 2339340"/>
              <a:gd name="connsiteY31" fmla="*/ 2537460 h 6236970"/>
              <a:gd name="connsiteX32" fmla="*/ 487680 w 2339340"/>
              <a:gd name="connsiteY32" fmla="*/ 2426970 h 6236970"/>
              <a:gd name="connsiteX33" fmla="*/ 293370 w 2339340"/>
              <a:gd name="connsiteY33" fmla="*/ 2205990 h 6236970"/>
              <a:gd name="connsiteX34" fmla="*/ 426720 w 2339340"/>
              <a:gd name="connsiteY34" fmla="*/ 1988820 h 6236970"/>
              <a:gd name="connsiteX35" fmla="*/ 483870 w 2339340"/>
              <a:gd name="connsiteY35" fmla="*/ 1878330 h 6236970"/>
              <a:gd name="connsiteX36" fmla="*/ 544830 w 2339340"/>
              <a:gd name="connsiteY36" fmla="*/ 1642110 h 6236970"/>
              <a:gd name="connsiteX37" fmla="*/ 636270 w 2339340"/>
              <a:gd name="connsiteY37" fmla="*/ 1897380 h 6236970"/>
              <a:gd name="connsiteX38" fmla="*/ 678180 w 2339340"/>
              <a:gd name="connsiteY38" fmla="*/ 2202180 h 6236970"/>
              <a:gd name="connsiteX39" fmla="*/ 689610 w 2339340"/>
              <a:gd name="connsiteY39" fmla="*/ 2487930 h 6236970"/>
              <a:gd name="connsiteX40" fmla="*/ 712470 w 2339340"/>
              <a:gd name="connsiteY40" fmla="*/ 2762250 h 6236970"/>
              <a:gd name="connsiteX41" fmla="*/ 701040 w 2339340"/>
              <a:gd name="connsiteY41" fmla="*/ 3177540 h 6236970"/>
              <a:gd name="connsiteX42" fmla="*/ 643890 w 2339340"/>
              <a:gd name="connsiteY42" fmla="*/ 3783330 h 6236970"/>
              <a:gd name="connsiteX43" fmla="*/ 613410 w 2339340"/>
              <a:gd name="connsiteY43" fmla="*/ 4255770 h 6236970"/>
              <a:gd name="connsiteX44" fmla="*/ 689610 w 2339340"/>
              <a:gd name="connsiteY44" fmla="*/ 4617720 h 6236970"/>
              <a:gd name="connsiteX45" fmla="*/ 803910 w 2339340"/>
              <a:gd name="connsiteY45" fmla="*/ 5215890 h 6236970"/>
              <a:gd name="connsiteX46" fmla="*/ 883920 w 2339340"/>
              <a:gd name="connsiteY46" fmla="*/ 5657850 h 6236970"/>
              <a:gd name="connsiteX47" fmla="*/ 872490 w 2339340"/>
              <a:gd name="connsiteY47" fmla="*/ 5684520 h 6236970"/>
              <a:gd name="connsiteX48" fmla="*/ 693420 w 2339340"/>
              <a:gd name="connsiteY48" fmla="*/ 5894070 h 6236970"/>
              <a:gd name="connsiteX49" fmla="*/ 541020 w 2339340"/>
              <a:gd name="connsiteY49" fmla="*/ 6092190 h 6236970"/>
              <a:gd name="connsiteX50" fmla="*/ 510540 w 2339340"/>
              <a:gd name="connsiteY50" fmla="*/ 6156960 h 6236970"/>
              <a:gd name="connsiteX51" fmla="*/ 701040 w 2339340"/>
              <a:gd name="connsiteY51" fmla="*/ 6092190 h 6236970"/>
              <a:gd name="connsiteX52" fmla="*/ 830580 w 2339340"/>
              <a:gd name="connsiteY52" fmla="*/ 6065520 h 6236970"/>
              <a:gd name="connsiteX53" fmla="*/ 952500 w 2339340"/>
              <a:gd name="connsiteY53" fmla="*/ 5974080 h 6236970"/>
              <a:gd name="connsiteX54" fmla="*/ 963930 w 2339340"/>
              <a:gd name="connsiteY54" fmla="*/ 5871210 h 6236970"/>
              <a:gd name="connsiteX55" fmla="*/ 1108710 w 2339340"/>
              <a:gd name="connsiteY55" fmla="*/ 5817870 h 6236970"/>
              <a:gd name="connsiteX56" fmla="*/ 1108710 w 2339340"/>
              <a:gd name="connsiteY56" fmla="*/ 5791200 h 6236970"/>
              <a:gd name="connsiteX57" fmla="*/ 1032510 w 2339340"/>
              <a:gd name="connsiteY57" fmla="*/ 5634990 h 6236970"/>
              <a:gd name="connsiteX58" fmla="*/ 1043940 w 2339340"/>
              <a:gd name="connsiteY58" fmla="*/ 5280660 h 6236970"/>
              <a:gd name="connsiteX59" fmla="*/ 1074420 w 2339340"/>
              <a:gd name="connsiteY59" fmla="*/ 4888230 h 6236970"/>
              <a:gd name="connsiteX60" fmla="*/ 1002030 w 2339340"/>
              <a:gd name="connsiteY60" fmla="*/ 4423410 h 6236970"/>
              <a:gd name="connsiteX61" fmla="*/ 1066800 w 2339340"/>
              <a:gd name="connsiteY61" fmla="*/ 4130040 h 6236970"/>
              <a:gd name="connsiteX62" fmla="*/ 1116330 w 2339340"/>
              <a:gd name="connsiteY62" fmla="*/ 3775710 h 6236970"/>
              <a:gd name="connsiteX63" fmla="*/ 1165860 w 2339340"/>
              <a:gd name="connsiteY63" fmla="*/ 3375660 h 6236970"/>
              <a:gd name="connsiteX64" fmla="*/ 1238250 w 2339340"/>
              <a:gd name="connsiteY64" fmla="*/ 3882390 h 6236970"/>
              <a:gd name="connsiteX65" fmla="*/ 1280160 w 2339340"/>
              <a:gd name="connsiteY65" fmla="*/ 4366260 h 6236970"/>
              <a:gd name="connsiteX66" fmla="*/ 1310640 w 2339340"/>
              <a:gd name="connsiteY66" fmla="*/ 4533900 h 6236970"/>
              <a:gd name="connsiteX67" fmla="*/ 1272540 w 2339340"/>
              <a:gd name="connsiteY67" fmla="*/ 4838700 h 6236970"/>
              <a:gd name="connsiteX68" fmla="*/ 1242060 w 2339340"/>
              <a:gd name="connsiteY68" fmla="*/ 5059680 h 6236970"/>
              <a:gd name="connsiteX69" fmla="*/ 1276350 w 2339340"/>
              <a:gd name="connsiteY69" fmla="*/ 5288280 h 6236970"/>
              <a:gd name="connsiteX70" fmla="*/ 1333500 w 2339340"/>
              <a:gd name="connsiteY70" fmla="*/ 5494020 h 6236970"/>
              <a:gd name="connsiteX71" fmla="*/ 1314450 w 2339340"/>
              <a:gd name="connsiteY71" fmla="*/ 5615940 h 6236970"/>
              <a:gd name="connsiteX72" fmla="*/ 1264920 w 2339340"/>
              <a:gd name="connsiteY72" fmla="*/ 5795010 h 6236970"/>
              <a:gd name="connsiteX73" fmla="*/ 1264920 w 2339340"/>
              <a:gd name="connsiteY73" fmla="*/ 5901690 h 6236970"/>
              <a:gd name="connsiteX74" fmla="*/ 1424940 w 2339340"/>
              <a:gd name="connsiteY74" fmla="*/ 6236970 h 6236970"/>
              <a:gd name="connsiteX75" fmla="*/ 1565910 w 2339340"/>
              <a:gd name="connsiteY75" fmla="*/ 6065520 h 6236970"/>
              <a:gd name="connsiteX76" fmla="*/ 1604010 w 2339340"/>
              <a:gd name="connsiteY76" fmla="*/ 6012180 h 6236970"/>
              <a:gd name="connsiteX77" fmla="*/ 1524000 w 2339340"/>
              <a:gd name="connsiteY77" fmla="*/ 5844540 h 6236970"/>
              <a:gd name="connsiteX78" fmla="*/ 1466850 w 2339340"/>
              <a:gd name="connsiteY78" fmla="*/ 5718810 h 6236970"/>
              <a:gd name="connsiteX79" fmla="*/ 1440180 w 2339340"/>
              <a:gd name="connsiteY79" fmla="*/ 5638800 h 6236970"/>
              <a:gd name="connsiteX80" fmla="*/ 1546860 w 2339340"/>
              <a:gd name="connsiteY80" fmla="*/ 5078730 h 6236970"/>
              <a:gd name="connsiteX81" fmla="*/ 1600200 w 2339340"/>
              <a:gd name="connsiteY81" fmla="*/ 4507230 h 6236970"/>
              <a:gd name="connsiteX82" fmla="*/ 1684020 w 2339340"/>
              <a:gd name="connsiteY82" fmla="*/ 4027170 h 6236970"/>
              <a:gd name="connsiteX83" fmla="*/ 1703070 w 2339340"/>
              <a:gd name="connsiteY83" fmla="*/ 3688080 h 6236970"/>
              <a:gd name="connsiteX84" fmla="*/ 1645920 w 2339340"/>
              <a:gd name="connsiteY84" fmla="*/ 2884170 h 6236970"/>
              <a:gd name="connsiteX85" fmla="*/ 1630680 w 2339340"/>
              <a:gd name="connsiteY85" fmla="*/ 2868930 h 6236970"/>
              <a:gd name="connsiteX86" fmla="*/ 1607820 w 2339340"/>
              <a:gd name="connsiteY86" fmla="*/ 2750820 h 6236970"/>
              <a:gd name="connsiteX87" fmla="*/ 1584960 w 2339340"/>
              <a:gd name="connsiteY87" fmla="*/ 2423160 h 6236970"/>
              <a:gd name="connsiteX88" fmla="*/ 1584960 w 2339340"/>
              <a:gd name="connsiteY88" fmla="*/ 2072640 h 6236970"/>
              <a:gd name="connsiteX89" fmla="*/ 1619250 w 2339340"/>
              <a:gd name="connsiteY89" fmla="*/ 1771650 h 6236970"/>
              <a:gd name="connsiteX90" fmla="*/ 1691640 w 2339340"/>
              <a:gd name="connsiteY90" fmla="*/ 1501140 h 6236970"/>
              <a:gd name="connsiteX91" fmla="*/ 1954530 w 2339340"/>
              <a:gd name="connsiteY91" fmla="*/ 1924050 h 6236970"/>
              <a:gd name="connsiteX92" fmla="*/ 2045970 w 2339340"/>
              <a:gd name="connsiteY92" fmla="*/ 2045970 h 6236970"/>
              <a:gd name="connsiteX93" fmla="*/ 1840230 w 2339340"/>
              <a:gd name="connsiteY93" fmla="*/ 2358390 h 6236970"/>
              <a:gd name="connsiteX94" fmla="*/ 1729740 w 2339340"/>
              <a:gd name="connsiteY94" fmla="*/ 2545080 h 6236970"/>
              <a:gd name="connsiteX95" fmla="*/ 1672590 w 2339340"/>
              <a:gd name="connsiteY95" fmla="*/ 2674620 h 6236970"/>
              <a:gd name="connsiteX96" fmla="*/ 1604010 w 2339340"/>
              <a:gd name="connsiteY96" fmla="*/ 2754630 h 6236970"/>
              <a:gd name="connsiteX97" fmla="*/ 1634490 w 2339340"/>
              <a:gd name="connsiteY97" fmla="*/ 3040380 h 6236970"/>
              <a:gd name="connsiteX98" fmla="*/ 1729740 w 2339340"/>
              <a:gd name="connsiteY98" fmla="*/ 2891790 h 6236970"/>
              <a:gd name="connsiteX99" fmla="*/ 1927860 w 2339340"/>
              <a:gd name="connsiteY99" fmla="*/ 2689860 h 6236970"/>
              <a:gd name="connsiteX100" fmla="*/ 2065020 w 2339340"/>
              <a:gd name="connsiteY100" fmla="*/ 2548890 h 6236970"/>
              <a:gd name="connsiteX101" fmla="*/ 2202180 w 2339340"/>
              <a:gd name="connsiteY101" fmla="*/ 2339340 h 6236970"/>
              <a:gd name="connsiteX102" fmla="*/ 2339340 w 2339340"/>
              <a:gd name="connsiteY102" fmla="*/ 2049780 h 6236970"/>
              <a:gd name="connsiteX103" fmla="*/ 2293620 w 2339340"/>
              <a:gd name="connsiteY103" fmla="*/ 1958340 h 6236970"/>
              <a:gd name="connsiteX104" fmla="*/ 2232660 w 2339340"/>
              <a:gd name="connsiteY104" fmla="*/ 1752600 h 6236970"/>
              <a:gd name="connsiteX105" fmla="*/ 2175510 w 2339340"/>
              <a:gd name="connsiteY105" fmla="*/ 1565910 h 6236970"/>
              <a:gd name="connsiteX106" fmla="*/ 2065020 w 2339340"/>
              <a:gd name="connsiteY106" fmla="*/ 1352550 h 6236970"/>
              <a:gd name="connsiteX107" fmla="*/ 1958340 w 2339340"/>
              <a:gd name="connsiteY107" fmla="*/ 1169670 h 6236970"/>
              <a:gd name="connsiteX108" fmla="*/ 1878330 w 2339340"/>
              <a:gd name="connsiteY108" fmla="*/ 1043940 h 6236970"/>
              <a:gd name="connsiteX109" fmla="*/ 1752600 w 2339340"/>
              <a:gd name="connsiteY109" fmla="*/ 975360 h 6236970"/>
              <a:gd name="connsiteX110" fmla="*/ 1645920 w 2339340"/>
              <a:gd name="connsiteY110" fmla="*/ 956310 h 6236970"/>
              <a:gd name="connsiteX111" fmla="*/ 1546860 w 2339340"/>
              <a:gd name="connsiteY111" fmla="*/ 922020 h 6236970"/>
              <a:gd name="connsiteX112" fmla="*/ 1276350 w 2339340"/>
              <a:gd name="connsiteY112" fmla="*/ 861060 h 6236970"/>
              <a:gd name="connsiteX113" fmla="*/ 1257300 w 2339340"/>
              <a:gd name="connsiteY113" fmla="*/ 739140 h 6236970"/>
              <a:gd name="connsiteX114" fmla="*/ 1325880 w 2339340"/>
              <a:gd name="connsiteY114" fmla="*/ 594360 h 6236970"/>
              <a:gd name="connsiteX115" fmla="*/ 1363980 w 2339340"/>
              <a:gd name="connsiteY115" fmla="*/ 537210 h 6236970"/>
              <a:gd name="connsiteX116" fmla="*/ 1352550 w 2339340"/>
              <a:gd name="connsiteY116" fmla="*/ 438150 h 6236970"/>
              <a:gd name="connsiteX117" fmla="*/ 1348740 w 2339340"/>
              <a:gd name="connsiteY117" fmla="*/ 308610 h 6236970"/>
              <a:gd name="connsiteX118" fmla="*/ 1306830 w 2339340"/>
              <a:gd name="connsiteY118" fmla="*/ 114300 h 6236970"/>
              <a:gd name="connsiteX119" fmla="*/ 1188720 w 2339340"/>
              <a:gd name="connsiteY119" fmla="*/ 38100 h 6236970"/>
              <a:gd name="connsiteX120" fmla="*/ 1143000 w 2339340"/>
              <a:gd name="connsiteY120" fmla="*/ 11430 h 6236970"/>
              <a:gd name="connsiteX121" fmla="*/ 1093470 w 2339340"/>
              <a:gd name="connsiteY121" fmla="*/ 22860 h 6236970"/>
              <a:gd name="connsiteX0" fmla="*/ 1093470 w 2339340"/>
              <a:gd name="connsiteY0" fmla="*/ 22860 h 6236970"/>
              <a:gd name="connsiteX1" fmla="*/ 971550 w 2339340"/>
              <a:gd name="connsiteY1" fmla="*/ 68580 h 6236970"/>
              <a:gd name="connsiteX2" fmla="*/ 967740 w 2339340"/>
              <a:gd name="connsiteY2" fmla="*/ 0 h 6236970"/>
              <a:gd name="connsiteX3" fmla="*/ 872490 w 2339340"/>
              <a:gd name="connsiteY3" fmla="*/ 121920 h 6236970"/>
              <a:gd name="connsiteX4" fmla="*/ 849630 w 2339340"/>
              <a:gd name="connsiteY4" fmla="*/ 95250 h 6236970"/>
              <a:gd name="connsiteX5" fmla="*/ 800100 w 2339340"/>
              <a:gd name="connsiteY5" fmla="*/ 320040 h 6236970"/>
              <a:gd name="connsiteX6" fmla="*/ 811530 w 2339340"/>
              <a:gd name="connsiteY6" fmla="*/ 461010 h 6236970"/>
              <a:gd name="connsiteX7" fmla="*/ 754380 w 2339340"/>
              <a:gd name="connsiteY7" fmla="*/ 464820 h 6236970"/>
              <a:gd name="connsiteX8" fmla="*/ 781050 w 2339340"/>
              <a:gd name="connsiteY8" fmla="*/ 548640 h 6236970"/>
              <a:gd name="connsiteX9" fmla="*/ 822960 w 2339340"/>
              <a:gd name="connsiteY9" fmla="*/ 624840 h 6236970"/>
              <a:gd name="connsiteX10" fmla="*/ 887730 w 2339340"/>
              <a:gd name="connsiteY10" fmla="*/ 689610 h 6236970"/>
              <a:gd name="connsiteX11" fmla="*/ 925830 w 2339340"/>
              <a:gd name="connsiteY11" fmla="*/ 769620 h 6236970"/>
              <a:gd name="connsiteX12" fmla="*/ 925830 w 2339340"/>
              <a:gd name="connsiteY12" fmla="*/ 861060 h 6236970"/>
              <a:gd name="connsiteX13" fmla="*/ 803910 w 2339340"/>
              <a:gd name="connsiteY13" fmla="*/ 922020 h 6236970"/>
              <a:gd name="connsiteX14" fmla="*/ 701040 w 2339340"/>
              <a:gd name="connsiteY14" fmla="*/ 948690 h 6236970"/>
              <a:gd name="connsiteX15" fmla="*/ 556260 w 2339340"/>
              <a:gd name="connsiteY15" fmla="*/ 952500 h 6236970"/>
              <a:gd name="connsiteX16" fmla="*/ 403860 w 2339340"/>
              <a:gd name="connsiteY16" fmla="*/ 1002030 h 6236970"/>
              <a:gd name="connsiteX17" fmla="*/ 320040 w 2339340"/>
              <a:gd name="connsiteY17" fmla="*/ 1085850 h 6236970"/>
              <a:gd name="connsiteX18" fmla="*/ 247650 w 2339340"/>
              <a:gd name="connsiteY18" fmla="*/ 1276350 h 6236970"/>
              <a:gd name="connsiteX19" fmla="*/ 163830 w 2339340"/>
              <a:gd name="connsiteY19" fmla="*/ 1569720 h 6236970"/>
              <a:gd name="connsiteX20" fmla="*/ 83820 w 2339340"/>
              <a:gd name="connsiteY20" fmla="*/ 1783080 h 6236970"/>
              <a:gd name="connsiteX21" fmla="*/ 72390 w 2339340"/>
              <a:gd name="connsiteY21" fmla="*/ 1962150 h 6236970"/>
              <a:gd name="connsiteX22" fmla="*/ 0 w 2339340"/>
              <a:gd name="connsiteY22" fmla="*/ 2145030 h 6236970"/>
              <a:gd name="connsiteX23" fmla="*/ 11430 w 2339340"/>
              <a:gd name="connsiteY23" fmla="*/ 2251710 h 6236970"/>
              <a:gd name="connsiteX24" fmla="*/ 106680 w 2339340"/>
              <a:gd name="connsiteY24" fmla="*/ 2426970 h 6236970"/>
              <a:gd name="connsiteX25" fmla="*/ 243840 w 2339340"/>
              <a:gd name="connsiteY25" fmla="*/ 2594610 h 6236970"/>
              <a:gd name="connsiteX26" fmla="*/ 422910 w 2339340"/>
              <a:gd name="connsiteY26" fmla="*/ 2769870 h 6236970"/>
              <a:gd name="connsiteX27" fmla="*/ 609600 w 2339340"/>
              <a:gd name="connsiteY27" fmla="*/ 2929890 h 6236970"/>
              <a:gd name="connsiteX28" fmla="*/ 735330 w 2339340"/>
              <a:gd name="connsiteY28" fmla="*/ 3108960 h 6236970"/>
              <a:gd name="connsiteX29" fmla="*/ 709136 w 2339340"/>
              <a:gd name="connsiteY29" fmla="*/ 2771299 h 6236970"/>
              <a:gd name="connsiteX30" fmla="*/ 647700 w 2339340"/>
              <a:gd name="connsiteY30" fmla="*/ 2731770 h 6236970"/>
              <a:gd name="connsiteX31" fmla="*/ 541020 w 2339340"/>
              <a:gd name="connsiteY31" fmla="*/ 2537460 h 6236970"/>
              <a:gd name="connsiteX32" fmla="*/ 487680 w 2339340"/>
              <a:gd name="connsiteY32" fmla="*/ 2426970 h 6236970"/>
              <a:gd name="connsiteX33" fmla="*/ 293370 w 2339340"/>
              <a:gd name="connsiteY33" fmla="*/ 2205990 h 6236970"/>
              <a:gd name="connsiteX34" fmla="*/ 426720 w 2339340"/>
              <a:gd name="connsiteY34" fmla="*/ 1988820 h 6236970"/>
              <a:gd name="connsiteX35" fmla="*/ 483870 w 2339340"/>
              <a:gd name="connsiteY35" fmla="*/ 1878330 h 6236970"/>
              <a:gd name="connsiteX36" fmla="*/ 544830 w 2339340"/>
              <a:gd name="connsiteY36" fmla="*/ 1642110 h 6236970"/>
              <a:gd name="connsiteX37" fmla="*/ 636270 w 2339340"/>
              <a:gd name="connsiteY37" fmla="*/ 1897380 h 6236970"/>
              <a:gd name="connsiteX38" fmla="*/ 678180 w 2339340"/>
              <a:gd name="connsiteY38" fmla="*/ 2202180 h 6236970"/>
              <a:gd name="connsiteX39" fmla="*/ 689610 w 2339340"/>
              <a:gd name="connsiteY39" fmla="*/ 2487930 h 6236970"/>
              <a:gd name="connsiteX40" fmla="*/ 712470 w 2339340"/>
              <a:gd name="connsiteY40" fmla="*/ 2762250 h 6236970"/>
              <a:gd name="connsiteX41" fmla="*/ 701040 w 2339340"/>
              <a:gd name="connsiteY41" fmla="*/ 3177540 h 6236970"/>
              <a:gd name="connsiteX42" fmla="*/ 643890 w 2339340"/>
              <a:gd name="connsiteY42" fmla="*/ 3783330 h 6236970"/>
              <a:gd name="connsiteX43" fmla="*/ 613410 w 2339340"/>
              <a:gd name="connsiteY43" fmla="*/ 4255770 h 6236970"/>
              <a:gd name="connsiteX44" fmla="*/ 689610 w 2339340"/>
              <a:gd name="connsiteY44" fmla="*/ 4617720 h 6236970"/>
              <a:gd name="connsiteX45" fmla="*/ 803910 w 2339340"/>
              <a:gd name="connsiteY45" fmla="*/ 5215890 h 6236970"/>
              <a:gd name="connsiteX46" fmla="*/ 883920 w 2339340"/>
              <a:gd name="connsiteY46" fmla="*/ 5657850 h 6236970"/>
              <a:gd name="connsiteX47" fmla="*/ 872490 w 2339340"/>
              <a:gd name="connsiteY47" fmla="*/ 5684520 h 6236970"/>
              <a:gd name="connsiteX48" fmla="*/ 693420 w 2339340"/>
              <a:gd name="connsiteY48" fmla="*/ 5894070 h 6236970"/>
              <a:gd name="connsiteX49" fmla="*/ 541020 w 2339340"/>
              <a:gd name="connsiteY49" fmla="*/ 6092190 h 6236970"/>
              <a:gd name="connsiteX50" fmla="*/ 510540 w 2339340"/>
              <a:gd name="connsiteY50" fmla="*/ 6156960 h 6236970"/>
              <a:gd name="connsiteX51" fmla="*/ 701040 w 2339340"/>
              <a:gd name="connsiteY51" fmla="*/ 6092190 h 6236970"/>
              <a:gd name="connsiteX52" fmla="*/ 830580 w 2339340"/>
              <a:gd name="connsiteY52" fmla="*/ 6065520 h 6236970"/>
              <a:gd name="connsiteX53" fmla="*/ 952500 w 2339340"/>
              <a:gd name="connsiteY53" fmla="*/ 5974080 h 6236970"/>
              <a:gd name="connsiteX54" fmla="*/ 963930 w 2339340"/>
              <a:gd name="connsiteY54" fmla="*/ 5871210 h 6236970"/>
              <a:gd name="connsiteX55" fmla="*/ 1108710 w 2339340"/>
              <a:gd name="connsiteY55" fmla="*/ 5817870 h 6236970"/>
              <a:gd name="connsiteX56" fmla="*/ 1108710 w 2339340"/>
              <a:gd name="connsiteY56" fmla="*/ 5791200 h 6236970"/>
              <a:gd name="connsiteX57" fmla="*/ 1032510 w 2339340"/>
              <a:gd name="connsiteY57" fmla="*/ 5634990 h 6236970"/>
              <a:gd name="connsiteX58" fmla="*/ 1043940 w 2339340"/>
              <a:gd name="connsiteY58" fmla="*/ 5280660 h 6236970"/>
              <a:gd name="connsiteX59" fmla="*/ 1074420 w 2339340"/>
              <a:gd name="connsiteY59" fmla="*/ 4888230 h 6236970"/>
              <a:gd name="connsiteX60" fmla="*/ 1002030 w 2339340"/>
              <a:gd name="connsiteY60" fmla="*/ 4423410 h 6236970"/>
              <a:gd name="connsiteX61" fmla="*/ 1066800 w 2339340"/>
              <a:gd name="connsiteY61" fmla="*/ 4130040 h 6236970"/>
              <a:gd name="connsiteX62" fmla="*/ 1116330 w 2339340"/>
              <a:gd name="connsiteY62" fmla="*/ 3775710 h 6236970"/>
              <a:gd name="connsiteX63" fmla="*/ 1165860 w 2339340"/>
              <a:gd name="connsiteY63" fmla="*/ 3375660 h 6236970"/>
              <a:gd name="connsiteX64" fmla="*/ 1238250 w 2339340"/>
              <a:gd name="connsiteY64" fmla="*/ 3882390 h 6236970"/>
              <a:gd name="connsiteX65" fmla="*/ 1280160 w 2339340"/>
              <a:gd name="connsiteY65" fmla="*/ 4366260 h 6236970"/>
              <a:gd name="connsiteX66" fmla="*/ 1310640 w 2339340"/>
              <a:gd name="connsiteY66" fmla="*/ 4533900 h 6236970"/>
              <a:gd name="connsiteX67" fmla="*/ 1272540 w 2339340"/>
              <a:gd name="connsiteY67" fmla="*/ 4838700 h 6236970"/>
              <a:gd name="connsiteX68" fmla="*/ 1242060 w 2339340"/>
              <a:gd name="connsiteY68" fmla="*/ 5059680 h 6236970"/>
              <a:gd name="connsiteX69" fmla="*/ 1276350 w 2339340"/>
              <a:gd name="connsiteY69" fmla="*/ 5288280 h 6236970"/>
              <a:gd name="connsiteX70" fmla="*/ 1333500 w 2339340"/>
              <a:gd name="connsiteY70" fmla="*/ 5494020 h 6236970"/>
              <a:gd name="connsiteX71" fmla="*/ 1314450 w 2339340"/>
              <a:gd name="connsiteY71" fmla="*/ 5615940 h 6236970"/>
              <a:gd name="connsiteX72" fmla="*/ 1264920 w 2339340"/>
              <a:gd name="connsiteY72" fmla="*/ 5795010 h 6236970"/>
              <a:gd name="connsiteX73" fmla="*/ 1264920 w 2339340"/>
              <a:gd name="connsiteY73" fmla="*/ 5901690 h 6236970"/>
              <a:gd name="connsiteX74" fmla="*/ 1424940 w 2339340"/>
              <a:gd name="connsiteY74" fmla="*/ 6236970 h 6236970"/>
              <a:gd name="connsiteX75" fmla="*/ 1565910 w 2339340"/>
              <a:gd name="connsiteY75" fmla="*/ 6065520 h 6236970"/>
              <a:gd name="connsiteX76" fmla="*/ 1604010 w 2339340"/>
              <a:gd name="connsiteY76" fmla="*/ 6012180 h 6236970"/>
              <a:gd name="connsiteX77" fmla="*/ 1524000 w 2339340"/>
              <a:gd name="connsiteY77" fmla="*/ 5844540 h 6236970"/>
              <a:gd name="connsiteX78" fmla="*/ 1466850 w 2339340"/>
              <a:gd name="connsiteY78" fmla="*/ 5718810 h 6236970"/>
              <a:gd name="connsiteX79" fmla="*/ 1440180 w 2339340"/>
              <a:gd name="connsiteY79" fmla="*/ 5638800 h 6236970"/>
              <a:gd name="connsiteX80" fmla="*/ 1546860 w 2339340"/>
              <a:gd name="connsiteY80" fmla="*/ 5078730 h 6236970"/>
              <a:gd name="connsiteX81" fmla="*/ 1600200 w 2339340"/>
              <a:gd name="connsiteY81" fmla="*/ 4507230 h 6236970"/>
              <a:gd name="connsiteX82" fmla="*/ 1684020 w 2339340"/>
              <a:gd name="connsiteY82" fmla="*/ 4027170 h 6236970"/>
              <a:gd name="connsiteX83" fmla="*/ 1703070 w 2339340"/>
              <a:gd name="connsiteY83" fmla="*/ 3688080 h 6236970"/>
              <a:gd name="connsiteX84" fmla="*/ 1645920 w 2339340"/>
              <a:gd name="connsiteY84" fmla="*/ 2884170 h 6236970"/>
              <a:gd name="connsiteX85" fmla="*/ 1630680 w 2339340"/>
              <a:gd name="connsiteY85" fmla="*/ 2868930 h 6236970"/>
              <a:gd name="connsiteX86" fmla="*/ 1607820 w 2339340"/>
              <a:gd name="connsiteY86" fmla="*/ 2750820 h 6236970"/>
              <a:gd name="connsiteX87" fmla="*/ 1584960 w 2339340"/>
              <a:gd name="connsiteY87" fmla="*/ 2423160 h 6236970"/>
              <a:gd name="connsiteX88" fmla="*/ 1584960 w 2339340"/>
              <a:gd name="connsiteY88" fmla="*/ 2072640 h 6236970"/>
              <a:gd name="connsiteX89" fmla="*/ 1619250 w 2339340"/>
              <a:gd name="connsiteY89" fmla="*/ 1771650 h 6236970"/>
              <a:gd name="connsiteX90" fmla="*/ 1691640 w 2339340"/>
              <a:gd name="connsiteY90" fmla="*/ 1501140 h 6236970"/>
              <a:gd name="connsiteX91" fmla="*/ 1954530 w 2339340"/>
              <a:gd name="connsiteY91" fmla="*/ 1924050 h 6236970"/>
              <a:gd name="connsiteX92" fmla="*/ 2045970 w 2339340"/>
              <a:gd name="connsiteY92" fmla="*/ 2045970 h 6236970"/>
              <a:gd name="connsiteX93" fmla="*/ 1840230 w 2339340"/>
              <a:gd name="connsiteY93" fmla="*/ 2358390 h 6236970"/>
              <a:gd name="connsiteX94" fmla="*/ 1729740 w 2339340"/>
              <a:gd name="connsiteY94" fmla="*/ 2545080 h 6236970"/>
              <a:gd name="connsiteX95" fmla="*/ 1672590 w 2339340"/>
              <a:gd name="connsiteY95" fmla="*/ 2674620 h 6236970"/>
              <a:gd name="connsiteX96" fmla="*/ 1604010 w 2339340"/>
              <a:gd name="connsiteY96" fmla="*/ 2754630 h 6236970"/>
              <a:gd name="connsiteX97" fmla="*/ 1634490 w 2339340"/>
              <a:gd name="connsiteY97" fmla="*/ 3040380 h 6236970"/>
              <a:gd name="connsiteX98" fmla="*/ 1729740 w 2339340"/>
              <a:gd name="connsiteY98" fmla="*/ 2891790 h 6236970"/>
              <a:gd name="connsiteX99" fmla="*/ 1927860 w 2339340"/>
              <a:gd name="connsiteY99" fmla="*/ 2689860 h 6236970"/>
              <a:gd name="connsiteX100" fmla="*/ 2065020 w 2339340"/>
              <a:gd name="connsiteY100" fmla="*/ 2548890 h 6236970"/>
              <a:gd name="connsiteX101" fmla="*/ 2202180 w 2339340"/>
              <a:gd name="connsiteY101" fmla="*/ 2339340 h 6236970"/>
              <a:gd name="connsiteX102" fmla="*/ 2339340 w 2339340"/>
              <a:gd name="connsiteY102" fmla="*/ 2049780 h 6236970"/>
              <a:gd name="connsiteX103" fmla="*/ 2293620 w 2339340"/>
              <a:gd name="connsiteY103" fmla="*/ 1958340 h 6236970"/>
              <a:gd name="connsiteX104" fmla="*/ 2232660 w 2339340"/>
              <a:gd name="connsiteY104" fmla="*/ 1752600 h 6236970"/>
              <a:gd name="connsiteX105" fmla="*/ 2175510 w 2339340"/>
              <a:gd name="connsiteY105" fmla="*/ 1565910 h 6236970"/>
              <a:gd name="connsiteX106" fmla="*/ 2065020 w 2339340"/>
              <a:gd name="connsiteY106" fmla="*/ 1352550 h 6236970"/>
              <a:gd name="connsiteX107" fmla="*/ 1958340 w 2339340"/>
              <a:gd name="connsiteY107" fmla="*/ 1169670 h 6236970"/>
              <a:gd name="connsiteX108" fmla="*/ 1878330 w 2339340"/>
              <a:gd name="connsiteY108" fmla="*/ 1043940 h 6236970"/>
              <a:gd name="connsiteX109" fmla="*/ 1752600 w 2339340"/>
              <a:gd name="connsiteY109" fmla="*/ 975360 h 6236970"/>
              <a:gd name="connsiteX110" fmla="*/ 1645920 w 2339340"/>
              <a:gd name="connsiteY110" fmla="*/ 956310 h 6236970"/>
              <a:gd name="connsiteX111" fmla="*/ 1546860 w 2339340"/>
              <a:gd name="connsiteY111" fmla="*/ 922020 h 6236970"/>
              <a:gd name="connsiteX112" fmla="*/ 1276350 w 2339340"/>
              <a:gd name="connsiteY112" fmla="*/ 861060 h 6236970"/>
              <a:gd name="connsiteX113" fmla="*/ 1257300 w 2339340"/>
              <a:gd name="connsiteY113" fmla="*/ 739140 h 6236970"/>
              <a:gd name="connsiteX114" fmla="*/ 1325880 w 2339340"/>
              <a:gd name="connsiteY114" fmla="*/ 594360 h 6236970"/>
              <a:gd name="connsiteX115" fmla="*/ 1363980 w 2339340"/>
              <a:gd name="connsiteY115" fmla="*/ 537210 h 6236970"/>
              <a:gd name="connsiteX116" fmla="*/ 1352550 w 2339340"/>
              <a:gd name="connsiteY116" fmla="*/ 438150 h 6236970"/>
              <a:gd name="connsiteX117" fmla="*/ 1348740 w 2339340"/>
              <a:gd name="connsiteY117" fmla="*/ 308610 h 6236970"/>
              <a:gd name="connsiteX118" fmla="*/ 1306830 w 2339340"/>
              <a:gd name="connsiteY118" fmla="*/ 114300 h 6236970"/>
              <a:gd name="connsiteX119" fmla="*/ 1188720 w 2339340"/>
              <a:gd name="connsiteY119" fmla="*/ 38100 h 6236970"/>
              <a:gd name="connsiteX120" fmla="*/ 1143000 w 2339340"/>
              <a:gd name="connsiteY120" fmla="*/ 11430 h 6236970"/>
              <a:gd name="connsiteX121" fmla="*/ 1093470 w 2339340"/>
              <a:gd name="connsiteY121" fmla="*/ 22860 h 6236970"/>
              <a:gd name="connsiteX0" fmla="*/ 1093470 w 2339340"/>
              <a:gd name="connsiteY0" fmla="*/ 22860 h 6236970"/>
              <a:gd name="connsiteX1" fmla="*/ 971550 w 2339340"/>
              <a:gd name="connsiteY1" fmla="*/ 68580 h 6236970"/>
              <a:gd name="connsiteX2" fmla="*/ 967740 w 2339340"/>
              <a:gd name="connsiteY2" fmla="*/ 0 h 6236970"/>
              <a:gd name="connsiteX3" fmla="*/ 872490 w 2339340"/>
              <a:gd name="connsiteY3" fmla="*/ 121920 h 6236970"/>
              <a:gd name="connsiteX4" fmla="*/ 849630 w 2339340"/>
              <a:gd name="connsiteY4" fmla="*/ 95250 h 6236970"/>
              <a:gd name="connsiteX5" fmla="*/ 800100 w 2339340"/>
              <a:gd name="connsiteY5" fmla="*/ 320040 h 6236970"/>
              <a:gd name="connsiteX6" fmla="*/ 811530 w 2339340"/>
              <a:gd name="connsiteY6" fmla="*/ 461010 h 6236970"/>
              <a:gd name="connsiteX7" fmla="*/ 754380 w 2339340"/>
              <a:gd name="connsiteY7" fmla="*/ 464820 h 6236970"/>
              <a:gd name="connsiteX8" fmla="*/ 781050 w 2339340"/>
              <a:gd name="connsiteY8" fmla="*/ 548640 h 6236970"/>
              <a:gd name="connsiteX9" fmla="*/ 822960 w 2339340"/>
              <a:gd name="connsiteY9" fmla="*/ 624840 h 6236970"/>
              <a:gd name="connsiteX10" fmla="*/ 887730 w 2339340"/>
              <a:gd name="connsiteY10" fmla="*/ 689610 h 6236970"/>
              <a:gd name="connsiteX11" fmla="*/ 925830 w 2339340"/>
              <a:gd name="connsiteY11" fmla="*/ 769620 h 6236970"/>
              <a:gd name="connsiteX12" fmla="*/ 925830 w 2339340"/>
              <a:gd name="connsiteY12" fmla="*/ 861060 h 6236970"/>
              <a:gd name="connsiteX13" fmla="*/ 803910 w 2339340"/>
              <a:gd name="connsiteY13" fmla="*/ 922020 h 6236970"/>
              <a:gd name="connsiteX14" fmla="*/ 701040 w 2339340"/>
              <a:gd name="connsiteY14" fmla="*/ 948690 h 6236970"/>
              <a:gd name="connsiteX15" fmla="*/ 556260 w 2339340"/>
              <a:gd name="connsiteY15" fmla="*/ 952500 h 6236970"/>
              <a:gd name="connsiteX16" fmla="*/ 403860 w 2339340"/>
              <a:gd name="connsiteY16" fmla="*/ 1002030 h 6236970"/>
              <a:gd name="connsiteX17" fmla="*/ 320040 w 2339340"/>
              <a:gd name="connsiteY17" fmla="*/ 1085850 h 6236970"/>
              <a:gd name="connsiteX18" fmla="*/ 247650 w 2339340"/>
              <a:gd name="connsiteY18" fmla="*/ 1276350 h 6236970"/>
              <a:gd name="connsiteX19" fmla="*/ 163830 w 2339340"/>
              <a:gd name="connsiteY19" fmla="*/ 1569720 h 6236970"/>
              <a:gd name="connsiteX20" fmla="*/ 83820 w 2339340"/>
              <a:gd name="connsiteY20" fmla="*/ 1783080 h 6236970"/>
              <a:gd name="connsiteX21" fmla="*/ 72390 w 2339340"/>
              <a:gd name="connsiteY21" fmla="*/ 1962150 h 6236970"/>
              <a:gd name="connsiteX22" fmla="*/ 0 w 2339340"/>
              <a:gd name="connsiteY22" fmla="*/ 2145030 h 6236970"/>
              <a:gd name="connsiteX23" fmla="*/ 11430 w 2339340"/>
              <a:gd name="connsiteY23" fmla="*/ 2251710 h 6236970"/>
              <a:gd name="connsiteX24" fmla="*/ 106680 w 2339340"/>
              <a:gd name="connsiteY24" fmla="*/ 2426970 h 6236970"/>
              <a:gd name="connsiteX25" fmla="*/ 243840 w 2339340"/>
              <a:gd name="connsiteY25" fmla="*/ 2594610 h 6236970"/>
              <a:gd name="connsiteX26" fmla="*/ 422910 w 2339340"/>
              <a:gd name="connsiteY26" fmla="*/ 2769870 h 6236970"/>
              <a:gd name="connsiteX27" fmla="*/ 609600 w 2339340"/>
              <a:gd name="connsiteY27" fmla="*/ 2929890 h 6236970"/>
              <a:gd name="connsiteX28" fmla="*/ 703183 w 2339340"/>
              <a:gd name="connsiteY28" fmla="*/ 3062525 h 6236970"/>
              <a:gd name="connsiteX29" fmla="*/ 709136 w 2339340"/>
              <a:gd name="connsiteY29" fmla="*/ 2771299 h 6236970"/>
              <a:gd name="connsiteX30" fmla="*/ 647700 w 2339340"/>
              <a:gd name="connsiteY30" fmla="*/ 2731770 h 6236970"/>
              <a:gd name="connsiteX31" fmla="*/ 541020 w 2339340"/>
              <a:gd name="connsiteY31" fmla="*/ 2537460 h 6236970"/>
              <a:gd name="connsiteX32" fmla="*/ 487680 w 2339340"/>
              <a:gd name="connsiteY32" fmla="*/ 2426970 h 6236970"/>
              <a:gd name="connsiteX33" fmla="*/ 293370 w 2339340"/>
              <a:gd name="connsiteY33" fmla="*/ 2205990 h 6236970"/>
              <a:gd name="connsiteX34" fmla="*/ 426720 w 2339340"/>
              <a:gd name="connsiteY34" fmla="*/ 1988820 h 6236970"/>
              <a:gd name="connsiteX35" fmla="*/ 483870 w 2339340"/>
              <a:gd name="connsiteY35" fmla="*/ 1878330 h 6236970"/>
              <a:gd name="connsiteX36" fmla="*/ 544830 w 2339340"/>
              <a:gd name="connsiteY36" fmla="*/ 1642110 h 6236970"/>
              <a:gd name="connsiteX37" fmla="*/ 636270 w 2339340"/>
              <a:gd name="connsiteY37" fmla="*/ 1897380 h 6236970"/>
              <a:gd name="connsiteX38" fmla="*/ 678180 w 2339340"/>
              <a:gd name="connsiteY38" fmla="*/ 2202180 h 6236970"/>
              <a:gd name="connsiteX39" fmla="*/ 689610 w 2339340"/>
              <a:gd name="connsiteY39" fmla="*/ 2487930 h 6236970"/>
              <a:gd name="connsiteX40" fmla="*/ 712470 w 2339340"/>
              <a:gd name="connsiteY40" fmla="*/ 2762250 h 6236970"/>
              <a:gd name="connsiteX41" fmla="*/ 701040 w 2339340"/>
              <a:gd name="connsiteY41" fmla="*/ 3177540 h 6236970"/>
              <a:gd name="connsiteX42" fmla="*/ 643890 w 2339340"/>
              <a:gd name="connsiteY42" fmla="*/ 3783330 h 6236970"/>
              <a:gd name="connsiteX43" fmla="*/ 613410 w 2339340"/>
              <a:gd name="connsiteY43" fmla="*/ 4255770 h 6236970"/>
              <a:gd name="connsiteX44" fmla="*/ 689610 w 2339340"/>
              <a:gd name="connsiteY44" fmla="*/ 4617720 h 6236970"/>
              <a:gd name="connsiteX45" fmla="*/ 803910 w 2339340"/>
              <a:gd name="connsiteY45" fmla="*/ 5215890 h 6236970"/>
              <a:gd name="connsiteX46" fmla="*/ 883920 w 2339340"/>
              <a:gd name="connsiteY46" fmla="*/ 5657850 h 6236970"/>
              <a:gd name="connsiteX47" fmla="*/ 872490 w 2339340"/>
              <a:gd name="connsiteY47" fmla="*/ 5684520 h 6236970"/>
              <a:gd name="connsiteX48" fmla="*/ 693420 w 2339340"/>
              <a:gd name="connsiteY48" fmla="*/ 5894070 h 6236970"/>
              <a:gd name="connsiteX49" fmla="*/ 541020 w 2339340"/>
              <a:gd name="connsiteY49" fmla="*/ 6092190 h 6236970"/>
              <a:gd name="connsiteX50" fmla="*/ 510540 w 2339340"/>
              <a:gd name="connsiteY50" fmla="*/ 6156960 h 6236970"/>
              <a:gd name="connsiteX51" fmla="*/ 701040 w 2339340"/>
              <a:gd name="connsiteY51" fmla="*/ 6092190 h 6236970"/>
              <a:gd name="connsiteX52" fmla="*/ 830580 w 2339340"/>
              <a:gd name="connsiteY52" fmla="*/ 6065520 h 6236970"/>
              <a:gd name="connsiteX53" fmla="*/ 952500 w 2339340"/>
              <a:gd name="connsiteY53" fmla="*/ 5974080 h 6236970"/>
              <a:gd name="connsiteX54" fmla="*/ 963930 w 2339340"/>
              <a:gd name="connsiteY54" fmla="*/ 5871210 h 6236970"/>
              <a:gd name="connsiteX55" fmla="*/ 1108710 w 2339340"/>
              <a:gd name="connsiteY55" fmla="*/ 5817870 h 6236970"/>
              <a:gd name="connsiteX56" fmla="*/ 1108710 w 2339340"/>
              <a:gd name="connsiteY56" fmla="*/ 5791200 h 6236970"/>
              <a:gd name="connsiteX57" fmla="*/ 1032510 w 2339340"/>
              <a:gd name="connsiteY57" fmla="*/ 5634990 h 6236970"/>
              <a:gd name="connsiteX58" fmla="*/ 1043940 w 2339340"/>
              <a:gd name="connsiteY58" fmla="*/ 5280660 h 6236970"/>
              <a:gd name="connsiteX59" fmla="*/ 1074420 w 2339340"/>
              <a:gd name="connsiteY59" fmla="*/ 4888230 h 6236970"/>
              <a:gd name="connsiteX60" fmla="*/ 1002030 w 2339340"/>
              <a:gd name="connsiteY60" fmla="*/ 4423410 h 6236970"/>
              <a:gd name="connsiteX61" fmla="*/ 1066800 w 2339340"/>
              <a:gd name="connsiteY61" fmla="*/ 4130040 h 6236970"/>
              <a:gd name="connsiteX62" fmla="*/ 1116330 w 2339340"/>
              <a:gd name="connsiteY62" fmla="*/ 3775710 h 6236970"/>
              <a:gd name="connsiteX63" fmla="*/ 1165860 w 2339340"/>
              <a:gd name="connsiteY63" fmla="*/ 3375660 h 6236970"/>
              <a:gd name="connsiteX64" fmla="*/ 1238250 w 2339340"/>
              <a:gd name="connsiteY64" fmla="*/ 3882390 h 6236970"/>
              <a:gd name="connsiteX65" fmla="*/ 1280160 w 2339340"/>
              <a:gd name="connsiteY65" fmla="*/ 4366260 h 6236970"/>
              <a:gd name="connsiteX66" fmla="*/ 1310640 w 2339340"/>
              <a:gd name="connsiteY66" fmla="*/ 4533900 h 6236970"/>
              <a:gd name="connsiteX67" fmla="*/ 1272540 w 2339340"/>
              <a:gd name="connsiteY67" fmla="*/ 4838700 h 6236970"/>
              <a:gd name="connsiteX68" fmla="*/ 1242060 w 2339340"/>
              <a:gd name="connsiteY68" fmla="*/ 5059680 h 6236970"/>
              <a:gd name="connsiteX69" fmla="*/ 1276350 w 2339340"/>
              <a:gd name="connsiteY69" fmla="*/ 5288280 h 6236970"/>
              <a:gd name="connsiteX70" fmla="*/ 1333500 w 2339340"/>
              <a:gd name="connsiteY70" fmla="*/ 5494020 h 6236970"/>
              <a:gd name="connsiteX71" fmla="*/ 1314450 w 2339340"/>
              <a:gd name="connsiteY71" fmla="*/ 5615940 h 6236970"/>
              <a:gd name="connsiteX72" fmla="*/ 1264920 w 2339340"/>
              <a:gd name="connsiteY72" fmla="*/ 5795010 h 6236970"/>
              <a:gd name="connsiteX73" fmla="*/ 1264920 w 2339340"/>
              <a:gd name="connsiteY73" fmla="*/ 5901690 h 6236970"/>
              <a:gd name="connsiteX74" fmla="*/ 1424940 w 2339340"/>
              <a:gd name="connsiteY74" fmla="*/ 6236970 h 6236970"/>
              <a:gd name="connsiteX75" fmla="*/ 1565910 w 2339340"/>
              <a:gd name="connsiteY75" fmla="*/ 6065520 h 6236970"/>
              <a:gd name="connsiteX76" fmla="*/ 1604010 w 2339340"/>
              <a:gd name="connsiteY76" fmla="*/ 6012180 h 6236970"/>
              <a:gd name="connsiteX77" fmla="*/ 1524000 w 2339340"/>
              <a:gd name="connsiteY77" fmla="*/ 5844540 h 6236970"/>
              <a:gd name="connsiteX78" fmla="*/ 1466850 w 2339340"/>
              <a:gd name="connsiteY78" fmla="*/ 5718810 h 6236970"/>
              <a:gd name="connsiteX79" fmla="*/ 1440180 w 2339340"/>
              <a:gd name="connsiteY79" fmla="*/ 5638800 h 6236970"/>
              <a:gd name="connsiteX80" fmla="*/ 1546860 w 2339340"/>
              <a:gd name="connsiteY80" fmla="*/ 5078730 h 6236970"/>
              <a:gd name="connsiteX81" fmla="*/ 1600200 w 2339340"/>
              <a:gd name="connsiteY81" fmla="*/ 4507230 h 6236970"/>
              <a:gd name="connsiteX82" fmla="*/ 1684020 w 2339340"/>
              <a:gd name="connsiteY82" fmla="*/ 4027170 h 6236970"/>
              <a:gd name="connsiteX83" fmla="*/ 1703070 w 2339340"/>
              <a:gd name="connsiteY83" fmla="*/ 3688080 h 6236970"/>
              <a:gd name="connsiteX84" fmla="*/ 1645920 w 2339340"/>
              <a:gd name="connsiteY84" fmla="*/ 2884170 h 6236970"/>
              <a:gd name="connsiteX85" fmla="*/ 1630680 w 2339340"/>
              <a:gd name="connsiteY85" fmla="*/ 2868930 h 6236970"/>
              <a:gd name="connsiteX86" fmla="*/ 1607820 w 2339340"/>
              <a:gd name="connsiteY86" fmla="*/ 2750820 h 6236970"/>
              <a:gd name="connsiteX87" fmla="*/ 1584960 w 2339340"/>
              <a:gd name="connsiteY87" fmla="*/ 2423160 h 6236970"/>
              <a:gd name="connsiteX88" fmla="*/ 1584960 w 2339340"/>
              <a:gd name="connsiteY88" fmla="*/ 2072640 h 6236970"/>
              <a:gd name="connsiteX89" fmla="*/ 1619250 w 2339340"/>
              <a:gd name="connsiteY89" fmla="*/ 1771650 h 6236970"/>
              <a:gd name="connsiteX90" fmla="*/ 1691640 w 2339340"/>
              <a:gd name="connsiteY90" fmla="*/ 1501140 h 6236970"/>
              <a:gd name="connsiteX91" fmla="*/ 1954530 w 2339340"/>
              <a:gd name="connsiteY91" fmla="*/ 1924050 h 6236970"/>
              <a:gd name="connsiteX92" fmla="*/ 2045970 w 2339340"/>
              <a:gd name="connsiteY92" fmla="*/ 2045970 h 6236970"/>
              <a:gd name="connsiteX93" fmla="*/ 1840230 w 2339340"/>
              <a:gd name="connsiteY93" fmla="*/ 2358390 h 6236970"/>
              <a:gd name="connsiteX94" fmla="*/ 1729740 w 2339340"/>
              <a:gd name="connsiteY94" fmla="*/ 2545080 h 6236970"/>
              <a:gd name="connsiteX95" fmla="*/ 1672590 w 2339340"/>
              <a:gd name="connsiteY95" fmla="*/ 2674620 h 6236970"/>
              <a:gd name="connsiteX96" fmla="*/ 1604010 w 2339340"/>
              <a:gd name="connsiteY96" fmla="*/ 2754630 h 6236970"/>
              <a:gd name="connsiteX97" fmla="*/ 1634490 w 2339340"/>
              <a:gd name="connsiteY97" fmla="*/ 3040380 h 6236970"/>
              <a:gd name="connsiteX98" fmla="*/ 1729740 w 2339340"/>
              <a:gd name="connsiteY98" fmla="*/ 2891790 h 6236970"/>
              <a:gd name="connsiteX99" fmla="*/ 1927860 w 2339340"/>
              <a:gd name="connsiteY99" fmla="*/ 2689860 h 6236970"/>
              <a:gd name="connsiteX100" fmla="*/ 2065020 w 2339340"/>
              <a:gd name="connsiteY100" fmla="*/ 2548890 h 6236970"/>
              <a:gd name="connsiteX101" fmla="*/ 2202180 w 2339340"/>
              <a:gd name="connsiteY101" fmla="*/ 2339340 h 6236970"/>
              <a:gd name="connsiteX102" fmla="*/ 2339340 w 2339340"/>
              <a:gd name="connsiteY102" fmla="*/ 2049780 h 6236970"/>
              <a:gd name="connsiteX103" fmla="*/ 2293620 w 2339340"/>
              <a:gd name="connsiteY103" fmla="*/ 1958340 h 6236970"/>
              <a:gd name="connsiteX104" fmla="*/ 2232660 w 2339340"/>
              <a:gd name="connsiteY104" fmla="*/ 1752600 h 6236970"/>
              <a:gd name="connsiteX105" fmla="*/ 2175510 w 2339340"/>
              <a:gd name="connsiteY105" fmla="*/ 1565910 h 6236970"/>
              <a:gd name="connsiteX106" fmla="*/ 2065020 w 2339340"/>
              <a:gd name="connsiteY106" fmla="*/ 1352550 h 6236970"/>
              <a:gd name="connsiteX107" fmla="*/ 1958340 w 2339340"/>
              <a:gd name="connsiteY107" fmla="*/ 1169670 h 6236970"/>
              <a:gd name="connsiteX108" fmla="*/ 1878330 w 2339340"/>
              <a:gd name="connsiteY108" fmla="*/ 1043940 h 6236970"/>
              <a:gd name="connsiteX109" fmla="*/ 1752600 w 2339340"/>
              <a:gd name="connsiteY109" fmla="*/ 975360 h 6236970"/>
              <a:gd name="connsiteX110" fmla="*/ 1645920 w 2339340"/>
              <a:gd name="connsiteY110" fmla="*/ 956310 h 6236970"/>
              <a:gd name="connsiteX111" fmla="*/ 1546860 w 2339340"/>
              <a:gd name="connsiteY111" fmla="*/ 922020 h 6236970"/>
              <a:gd name="connsiteX112" fmla="*/ 1276350 w 2339340"/>
              <a:gd name="connsiteY112" fmla="*/ 861060 h 6236970"/>
              <a:gd name="connsiteX113" fmla="*/ 1257300 w 2339340"/>
              <a:gd name="connsiteY113" fmla="*/ 739140 h 6236970"/>
              <a:gd name="connsiteX114" fmla="*/ 1325880 w 2339340"/>
              <a:gd name="connsiteY114" fmla="*/ 594360 h 6236970"/>
              <a:gd name="connsiteX115" fmla="*/ 1363980 w 2339340"/>
              <a:gd name="connsiteY115" fmla="*/ 537210 h 6236970"/>
              <a:gd name="connsiteX116" fmla="*/ 1352550 w 2339340"/>
              <a:gd name="connsiteY116" fmla="*/ 438150 h 6236970"/>
              <a:gd name="connsiteX117" fmla="*/ 1348740 w 2339340"/>
              <a:gd name="connsiteY117" fmla="*/ 308610 h 6236970"/>
              <a:gd name="connsiteX118" fmla="*/ 1306830 w 2339340"/>
              <a:gd name="connsiteY118" fmla="*/ 114300 h 6236970"/>
              <a:gd name="connsiteX119" fmla="*/ 1188720 w 2339340"/>
              <a:gd name="connsiteY119" fmla="*/ 38100 h 6236970"/>
              <a:gd name="connsiteX120" fmla="*/ 1143000 w 2339340"/>
              <a:gd name="connsiteY120" fmla="*/ 11430 h 6236970"/>
              <a:gd name="connsiteX121" fmla="*/ 1093470 w 2339340"/>
              <a:gd name="connsiteY121" fmla="*/ 22860 h 6236970"/>
              <a:gd name="connsiteX0" fmla="*/ 1093470 w 2339340"/>
              <a:gd name="connsiteY0" fmla="*/ 22860 h 6236970"/>
              <a:gd name="connsiteX1" fmla="*/ 971550 w 2339340"/>
              <a:gd name="connsiteY1" fmla="*/ 68580 h 6236970"/>
              <a:gd name="connsiteX2" fmla="*/ 967740 w 2339340"/>
              <a:gd name="connsiteY2" fmla="*/ 0 h 6236970"/>
              <a:gd name="connsiteX3" fmla="*/ 872490 w 2339340"/>
              <a:gd name="connsiteY3" fmla="*/ 121920 h 6236970"/>
              <a:gd name="connsiteX4" fmla="*/ 849630 w 2339340"/>
              <a:gd name="connsiteY4" fmla="*/ 95250 h 6236970"/>
              <a:gd name="connsiteX5" fmla="*/ 800100 w 2339340"/>
              <a:gd name="connsiteY5" fmla="*/ 320040 h 6236970"/>
              <a:gd name="connsiteX6" fmla="*/ 811530 w 2339340"/>
              <a:gd name="connsiteY6" fmla="*/ 461010 h 6236970"/>
              <a:gd name="connsiteX7" fmla="*/ 754380 w 2339340"/>
              <a:gd name="connsiteY7" fmla="*/ 464820 h 6236970"/>
              <a:gd name="connsiteX8" fmla="*/ 781050 w 2339340"/>
              <a:gd name="connsiteY8" fmla="*/ 548640 h 6236970"/>
              <a:gd name="connsiteX9" fmla="*/ 822960 w 2339340"/>
              <a:gd name="connsiteY9" fmla="*/ 624840 h 6236970"/>
              <a:gd name="connsiteX10" fmla="*/ 887730 w 2339340"/>
              <a:gd name="connsiteY10" fmla="*/ 689610 h 6236970"/>
              <a:gd name="connsiteX11" fmla="*/ 925830 w 2339340"/>
              <a:gd name="connsiteY11" fmla="*/ 769620 h 6236970"/>
              <a:gd name="connsiteX12" fmla="*/ 925830 w 2339340"/>
              <a:gd name="connsiteY12" fmla="*/ 861060 h 6236970"/>
              <a:gd name="connsiteX13" fmla="*/ 803910 w 2339340"/>
              <a:gd name="connsiteY13" fmla="*/ 922020 h 6236970"/>
              <a:gd name="connsiteX14" fmla="*/ 701040 w 2339340"/>
              <a:gd name="connsiteY14" fmla="*/ 948690 h 6236970"/>
              <a:gd name="connsiteX15" fmla="*/ 556260 w 2339340"/>
              <a:gd name="connsiteY15" fmla="*/ 952500 h 6236970"/>
              <a:gd name="connsiteX16" fmla="*/ 403860 w 2339340"/>
              <a:gd name="connsiteY16" fmla="*/ 1002030 h 6236970"/>
              <a:gd name="connsiteX17" fmla="*/ 320040 w 2339340"/>
              <a:gd name="connsiteY17" fmla="*/ 1085850 h 6236970"/>
              <a:gd name="connsiteX18" fmla="*/ 247650 w 2339340"/>
              <a:gd name="connsiteY18" fmla="*/ 1276350 h 6236970"/>
              <a:gd name="connsiteX19" fmla="*/ 163830 w 2339340"/>
              <a:gd name="connsiteY19" fmla="*/ 1569720 h 6236970"/>
              <a:gd name="connsiteX20" fmla="*/ 83820 w 2339340"/>
              <a:gd name="connsiteY20" fmla="*/ 1783080 h 6236970"/>
              <a:gd name="connsiteX21" fmla="*/ 72390 w 2339340"/>
              <a:gd name="connsiteY21" fmla="*/ 1962150 h 6236970"/>
              <a:gd name="connsiteX22" fmla="*/ 0 w 2339340"/>
              <a:gd name="connsiteY22" fmla="*/ 2145030 h 6236970"/>
              <a:gd name="connsiteX23" fmla="*/ 11430 w 2339340"/>
              <a:gd name="connsiteY23" fmla="*/ 2251710 h 6236970"/>
              <a:gd name="connsiteX24" fmla="*/ 106680 w 2339340"/>
              <a:gd name="connsiteY24" fmla="*/ 2426970 h 6236970"/>
              <a:gd name="connsiteX25" fmla="*/ 243840 w 2339340"/>
              <a:gd name="connsiteY25" fmla="*/ 2594610 h 6236970"/>
              <a:gd name="connsiteX26" fmla="*/ 422910 w 2339340"/>
              <a:gd name="connsiteY26" fmla="*/ 2769870 h 6236970"/>
              <a:gd name="connsiteX27" fmla="*/ 609600 w 2339340"/>
              <a:gd name="connsiteY27" fmla="*/ 2929890 h 6236970"/>
              <a:gd name="connsiteX28" fmla="*/ 703183 w 2339340"/>
              <a:gd name="connsiteY28" fmla="*/ 3062525 h 6236970"/>
              <a:gd name="connsiteX29" fmla="*/ 711517 w 2339340"/>
              <a:gd name="connsiteY29" fmla="*/ 2784396 h 6236970"/>
              <a:gd name="connsiteX30" fmla="*/ 647700 w 2339340"/>
              <a:gd name="connsiteY30" fmla="*/ 2731770 h 6236970"/>
              <a:gd name="connsiteX31" fmla="*/ 541020 w 2339340"/>
              <a:gd name="connsiteY31" fmla="*/ 2537460 h 6236970"/>
              <a:gd name="connsiteX32" fmla="*/ 487680 w 2339340"/>
              <a:gd name="connsiteY32" fmla="*/ 2426970 h 6236970"/>
              <a:gd name="connsiteX33" fmla="*/ 293370 w 2339340"/>
              <a:gd name="connsiteY33" fmla="*/ 2205990 h 6236970"/>
              <a:gd name="connsiteX34" fmla="*/ 426720 w 2339340"/>
              <a:gd name="connsiteY34" fmla="*/ 1988820 h 6236970"/>
              <a:gd name="connsiteX35" fmla="*/ 483870 w 2339340"/>
              <a:gd name="connsiteY35" fmla="*/ 1878330 h 6236970"/>
              <a:gd name="connsiteX36" fmla="*/ 544830 w 2339340"/>
              <a:gd name="connsiteY36" fmla="*/ 1642110 h 6236970"/>
              <a:gd name="connsiteX37" fmla="*/ 636270 w 2339340"/>
              <a:gd name="connsiteY37" fmla="*/ 1897380 h 6236970"/>
              <a:gd name="connsiteX38" fmla="*/ 678180 w 2339340"/>
              <a:gd name="connsiteY38" fmla="*/ 2202180 h 6236970"/>
              <a:gd name="connsiteX39" fmla="*/ 689610 w 2339340"/>
              <a:gd name="connsiteY39" fmla="*/ 2487930 h 6236970"/>
              <a:gd name="connsiteX40" fmla="*/ 712470 w 2339340"/>
              <a:gd name="connsiteY40" fmla="*/ 2762250 h 6236970"/>
              <a:gd name="connsiteX41" fmla="*/ 701040 w 2339340"/>
              <a:gd name="connsiteY41" fmla="*/ 3177540 h 6236970"/>
              <a:gd name="connsiteX42" fmla="*/ 643890 w 2339340"/>
              <a:gd name="connsiteY42" fmla="*/ 3783330 h 6236970"/>
              <a:gd name="connsiteX43" fmla="*/ 613410 w 2339340"/>
              <a:gd name="connsiteY43" fmla="*/ 4255770 h 6236970"/>
              <a:gd name="connsiteX44" fmla="*/ 689610 w 2339340"/>
              <a:gd name="connsiteY44" fmla="*/ 4617720 h 6236970"/>
              <a:gd name="connsiteX45" fmla="*/ 803910 w 2339340"/>
              <a:gd name="connsiteY45" fmla="*/ 5215890 h 6236970"/>
              <a:gd name="connsiteX46" fmla="*/ 883920 w 2339340"/>
              <a:gd name="connsiteY46" fmla="*/ 5657850 h 6236970"/>
              <a:gd name="connsiteX47" fmla="*/ 872490 w 2339340"/>
              <a:gd name="connsiteY47" fmla="*/ 5684520 h 6236970"/>
              <a:gd name="connsiteX48" fmla="*/ 693420 w 2339340"/>
              <a:gd name="connsiteY48" fmla="*/ 5894070 h 6236970"/>
              <a:gd name="connsiteX49" fmla="*/ 541020 w 2339340"/>
              <a:gd name="connsiteY49" fmla="*/ 6092190 h 6236970"/>
              <a:gd name="connsiteX50" fmla="*/ 510540 w 2339340"/>
              <a:gd name="connsiteY50" fmla="*/ 6156960 h 6236970"/>
              <a:gd name="connsiteX51" fmla="*/ 701040 w 2339340"/>
              <a:gd name="connsiteY51" fmla="*/ 6092190 h 6236970"/>
              <a:gd name="connsiteX52" fmla="*/ 830580 w 2339340"/>
              <a:gd name="connsiteY52" fmla="*/ 6065520 h 6236970"/>
              <a:gd name="connsiteX53" fmla="*/ 952500 w 2339340"/>
              <a:gd name="connsiteY53" fmla="*/ 5974080 h 6236970"/>
              <a:gd name="connsiteX54" fmla="*/ 963930 w 2339340"/>
              <a:gd name="connsiteY54" fmla="*/ 5871210 h 6236970"/>
              <a:gd name="connsiteX55" fmla="*/ 1108710 w 2339340"/>
              <a:gd name="connsiteY55" fmla="*/ 5817870 h 6236970"/>
              <a:gd name="connsiteX56" fmla="*/ 1108710 w 2339340"/>
              <a:gd name="connsiteY56" fmla="*/ 5791200 h 6236970"/>
              <a:gd name="connsiteX57" fmla="*/ 1032510 w 2339340"/>
              <a:gd name="connsiteY57" fmla="*/ 5634990 h 6236970"/>
              <a:gd name="connsiteX58" fmla="*/ 1043940 w 2339340"/>
              <a:gd name="connsiteY58" fmla="*/ 5280660 h 6236970"/>
              <a:gd name="connsiteX59" fmla="*/ 1074420 w 2339340"/>
              <a:gd name="connsiteY59" fmla="*/ 4888230 h 6236970"/>
              <a:gd name="connsiteX60" fmla="*/ 1002030 w 2339340"/>
              <a:gd name="connsiteY60" fmla="*/ 4423410 h 6236970"/>
              <a:gd name="connsiteX61" fmla="*/ 1066800 w 2339340"/>
              <a:gd name="connsiteY61" fmla="*/ 4130040 h 6236970"/>
              <a:gd name="connsiteX62" fmla="*/ 1116330 w 2339340"/>
              <a:gd name="connsiteY62" fmla="*/ 3775710 h 6236970"/>
              <a:gd name="connsiteX63" fmla="*/ 1165860 w 2339340"/>
              <a:gd name="connsiteY63" fmla="*/ 3375660 h 6236970"/>
              <a:gd name="connsiteX64" fmla="*/ 1238250 w 2339340"/>
              <a:gd name="connsiteY64" fmla="*/ 3882390 h 6236970"/>
              <a:gd name="connsiteX65" fmla="*/ 1280160 w 2339340"/>
              <a:gd name="connsiteY65" fmla="*/ 4366260 h 6236970"/>
              <a:gd name="connsiteX66" fmla="*/ 1310640 w 2339340"/>
              <a:gd name="connsiteY66" fmla="*/ 4533900 h 6236970"/>
              <a:gd name="connsiteX67" fmla="*/ 1272540 w 2339340"/>
              <a:gd name="connsiteY67" fmla="*/ 4838700 h 6236970"/>
              <a:gd name="connsiteX68" fmla="*/ 1242060 w 2339340"/>
              <a:gd name="connsiteY68" fmla="*/ 5059680 h 6236970"/>
              <a:gd name="connsiteX69" fmla="*/ 1276350 w 2339340"/>
              <a:gd name="connsiteY69" fmla="*/ 5288280 h 6236970"/>
              <a:gd name="connsiteX70" fmla="*/ 1333500 w 2339340"/>
              <a:gd name="connsiteY70" fmla="*/ 5494020 h 6236970"/>
              <a:gd name="connsiteX71" fmla="*/ 1314450 w 2339340"/>
              <a:gd name="connsiteY71" fmla="*/ 5615940 h 6236970"/>
              <a:gd name="connsiteX72" fmla="*/ 1264920 w 2339340"/>
              <a:gd name="connsiteY72" fmla="*/ 5795010 h 6236970"/>
              <a:gd name="connsiteX73" fmla="*/ 1264920 w 2339340"/>
              <a:gd name="connsiteY73" fmla="*/ 5901690 h 6236970"/>
              <a:gd name="connsiteX74" fmla="*/ 1424940 w 2339340"/>
              <a:gd name="connsiteY74" fmla="*/ 6236970 h 6236970"/>
              <a:gd name="connsiteX75" fmla="*/ 1565910 w 2339340"/>
              <a:gd name="connsiteY75" fmla="*/ 6065520 h 6236970"/>
              <a:gd name="connsiteX76" fmla="*/ 1604010 w 2339340"/>
              <a:gd name="connsiteY76" fmla="*/ 6012180 h 6236970"/>
              <a:gd name="connsiteX77" fmla="*/ 1524000 w 2339340"/>
              <a:gd name="connsiteY77" fmla="*/ 5844540 h 6236970"/>
              <a:gd name="connsiteX78" fmla="*/ 1466850 w 2339340"/>
              <a:gd name="connsiteY78" fmla="*/ 5718810 h 6236970"/>
              <a:gd name="connsiteX79" fmla="*/ 1440180 w 2339340"/>
              <a:gd name="connsiteY79" fmla="*/ 5638800 h 6236970"/>
              <a:gd name="connsiteX80" fmla="*/ 1546860 w 2339340"/>
              <a:gd name="connsiteY80" fmla="*/ 5078730 h 6236970"/>
              <a:gd name="connsiteX81" fmla="*/ 1600200 w 2339340"/>
              <a:gd name="connsiteY81" fmla="*/ 4507230 h 6236970"/>
              <a:gd name="connsiteX82" fmla="*/ 1684020 w 2339340"/>
              <a:gd name="connsiteY82" fmla="*/ 4027170 h 6236970"/>
              <a:gd name="connsiteX83" fmla="*/ 1703070 w 2339340"/>
              <a:gd name="connsiteY83" fmla="*/ 3688080 h 6236970"/>
              <a:gd name="connsiteX84" fmla="*/ 1645920 w 2339340"/>
              <a:gd name="connsiteY84" fmla="*/ 2884170 h 6236970"/>
              <a:gd name="connsiteX85" fmla="*/ 1630680 w 2339340"/>
              <a:gd name="connsiteY85" fmla="*/ 2868930 h 6236970"/>
              <a:gd name="connsiteX86" fmla="*/ 1607820 w 2339340"/>
              <a:gd name="connsiteY86" fmla="*/ 2750820 h 6236970"/>
              <a:gd name="connsiteX87" fmla="*/ 1584960 w 2339340"/>
              <a:gd name="connsiteY87" fmla="*/ 2423160 h 6236970"/>
              <a:gd name="connsiteX88" fmla="*/ 1584960 w 2339340"/>
              <a:gd name="connsiteY88" fmla="*/ 2072640 h 6236970"/>
              <a:gd name="connsiteX89" fmla="*/ 1619250 w 2339340"/>
              <a:gd name="connsiteY89" fmla="*/ 1771650 h 6236970"/>
              <a:gd name="connsiteX90" fmla="*/ 1691640 w 2339340"/>
              <a:gd name="connsiteY90" fmla="*/ 1501140 h 6236970"/>
              <a:gd name="connsiteX91" fmla="*/ 1954530 w 2339340"/>
              <a:gd name="connsiteY91" fmla="*/ 1924050 h 6236970"/>
              <a:gd name="connsiteX92" fmla="*/ 2045970 w 2339340"/>
              <a:gd name="connsiteY92" fmla="*/ 2045970 h 6236970"/>
              <a:gd name="connsiteX93" fmla="*/ 1840230 w 2339340"/>
              <a:gd name="connsiteY93" fmla="*/ 2358390 h 6236970"/>
              <a:gd name="connsiteX94" fmla="*/ 1729740 w 2339340"/>
              <a:gd name="connsiteY94" fmla="*/ 2545080 h 6236970"/>
              <a:gd name="connsiteX95" fmla="*/ 1672590 w 2339340"/>
              <a:gd name="connsiteY95" fmla="*/ 2674620 h 6236970"/>
              <a:gd name="connsiteX96" fmla="*/ 1604010 w 2339340"/>
              <a:gd name="connsiteY96" fmla="*/ 2754630 h 6236970"/>
              <a:gd name="connsiteX97" fmla="*/ 1634490 w 2339340"/>
              <a:gd name="connsiteY97" fmla="*/ 3040380 h 6236970"/>
              <a:gd name="connsiteX98" fmla="*/ 1729740 w 2339340"/>
              <a:gd name="connsiteY98" fmla="*/ 2891790 h 6236970"/>
              <a:gd name="connsiteX99" fmla="*/ 1927860 w 2339340"/>
              <a:gd name="connsiteY99" fmla="*/ 2689860 h 6236970"/>
              <a:gd name="connsiteX100" fmla="*/ 2065020 w 2339340"/>
              <a:gd name="connsiteY100" fmla="*/ 2548890 h 6236970"/>
              <a:gd name="connsiteX101" fmla="*/ 2202180 w 2339340"/>
              <a:gd name="connsiteY101" fmla="*/ 2339340 h 6236970"/>
              <a:gd name="connsiteX102" fmla="*/ 2339340 w 2339340"/>
              <a:gd name="connsiteY102" fmla="*/ 2049780 h 6236970"/>
              <a:gd name="connsiteX103" fmla="*/ 2293620 w 2339340"/>
              <a:gd name="connsiteY103" fmla="*/ 1958340 h 6236970"/>
              <a:gd name="connsiteX104" fmla="*/ 2232660 w 2339340"/>
              <a:gd name="connsiteY104" fmla="*/ 1752600 h 6236970"/>
              <a:gd name="connsiteX105" fmla="*/ 2175510 w 2339340"/>
              <a:gd name="connsiteY105" fmla="*/ 1565910 h 6236970"/>
              <a:gd name="connsiteX106" fmla="*/ 2065020 w 2339340"/>
              <a:gd name="connsiteY106" fmla="*/ 1352550 h 6236970"/>
              <a:gd name="connsiteX107" fmla="*/ 1958340 w 2339340"/>
              <a:gd name="connsiteY107" fmla="*/ 1169670 h 6236970"/>
              <a:gd name="connsiteX108" fmla="*/ 1878330 w 2339340"/>
              <a:gd name="connsiteY108" fmla="*/ 1043940 h 6236970"/>
              <a:gd name="connsiteX109" fmla="*/ 1752600 w 2339340"/>
              <a:gd name="connsiteY109" fmla="*/ 975360 h 6236970"/>
              <a:gd name="connsiteX110" fmla="*/ 1645920 w 2339340"/>
              <a:gd name="connsiteY110" fmla="*/ 956310 h 6236970"/>
              <a:gd name="connsiteX111" fmla="*/ 1546860 w 2339340"/>
              <a:gd name="connsiteY111" fmla="*/ 922020 h 6236970"/>
              <a:gd name="connsiteX112" fmla="*/ 1276350 w 2339340"/>
              <a:gd name="connsiteY112" fmla="*/ 861060 h 6236970"/>
              <a:gd name="connsiteX113" fmla="*/ 1257300 w 2339340"/>
              <a:gd name="connsiteY113" fmla="*/ 739140 h 6236970"/>
              <a:gd name="connsiteX114" fmla="*/ 1325880 w 2339340"/>
              <a:gd name="connsiteY114" fmla="*/ 594360 h 6236970"/>
              <a:gd name="connsiteX115" fmla="*/ 1363980 w 2339340"/>
              <a:gd name="connsiteY115" fmla="*/ 537210 h 6236970"/>
              <a:gd name="connsiteX116" fmla="*/ 1352550 w 2339340"/>
              <a:gd name="connsiteY116" fmla="*/ 438150 h 6236970"/>
              <a:gd name="connsiteX117" fmla="*/ 1348740 w 2339340"/>
              <a:gd name="connsiteY117" fmla="*/ 308610 h 6236970"/>
              <a:gd name="connsiteX118" fmla="*/ 1306830 w 2339340"/>
              <a:gd name="connsiteY118" fmla="*/ 114300 h 6236970"/>
              <a:gd name="connsiteX119" fmla="*/ 1188720 w 2339340"/>
              <a:gd name="connsiteY119" fmla="*/ 38100 h 6236970"/>
              <a:gd name="connsiteX120" fmla="*/ 1143000 w 2339340"/>
              <a:gd name="connsiteY120" fmla="*/ 11430 h 6236970"/>
              <a:gd name="connsiteX121" fmla="*/ 1093470 w 2339340"/>
              <a:gd name="connsiteY121" fmla="*/ 22860 h 6236970"/>
              <a:gd name="connsiteX0" fmla="*/ 1093470 w 2339340"/>
              <a:gd name="connsiteY0" fmla="*/ 22860 h 6236970"/>
              <a:gd name="connsiteX1" fmla="*/ 971550 w 2339340"/>
              <a:gd name="connsiteY1" fmla="*/ 68580 h 6236970"/>
              <a:gd name="connsiteX2" fmla="*/ 967740 w 2339340"/>
              <a:gd name="connsiteY2" fmla="*/ 0 h 6236970"/>
              <a:gd name="connsiteX3" fmla="*/ 872490 w 2339340"/>
              <a:gd name="connsiteY3" fmla="*/ 121920 h 6236970"/>
              <a:gd name="connsiteX4" fmla="*/ 849630 w 2339340"/>
              <a:gd name="connsiteY4" fmla="*/ 95250 h 6236970"/>
              <a:gd name="connsiteX5" fmla="*/ 800100 w 2339340"/>
              <a:gd name="connsiteY5" fmla="*/ 320040 h 6236970"/>
              <a:gd name="connsiteX6" fmla="*/ 811530 w 2339340"/>
              <a:gd name="connsiteY6" fmla="*/ 461010 h 6236970"/>
              <a:gd name="connsiteX7" fmla="*/ 754380 w 2339340"/>
              <a:gd name="connsiteY7" fmla="*/ 464820 h 6236970"/>
              <a:gd name="connsiteX8" fmla="*/ 781050 w 2339340"/>
              <a:gd name="connsiteY8" fmla="*/ 548640 h 6236970"/>
              <a:gd name="connsiteX9" fmla="*/ 822960 w 2339340"/>
              <a:gd name="connsiteY9" fmla="*/ 624840 h 6236970"/>
              <a:gd name="connsiteX10" fmla="*/ 887730 w 2339340"/>
              <a:gd name="connsiteY10" fmla="*/ 689610 h 6236970"/>
              <a:gd name="connsiteX11" fmla="*/ 925830 w 2339340"/>
              <a:gd name="connsiteY11" fmla="*/ 769620 h 6236970"/>
              <a:gd name="connsiteX12" fmla="*/ 925830 w 2339340"/>
              <a:gd name="connsiteY12" fmla="*/ 861060 h 6236970"/>
              <a:gd name="connsiteX13" fmla="*/ 803910 w 2339340"/>
              <a:gd name="connsiteY13" fmla="*/ 922020 h 6236970"/>
              <a:gd name="connsiteX14" fmla="*/ 701040 w 2339340"/>
              <a:gd name="connsiteY14" fmla="*/ 948690 h 6236970"/>
              <a:gd name="connsiteX15" fmla="*/ 556260 w 2339340"/>
              <a:gd name="connsiteY15" fmla="*/ 952500 h 6236970"/>
              <a:gd name="connsiteX16" fmla="*/ 403860 w 2339340"/>
              <a:gd name="connsiteY16" fmla="*/ 1002030 h 6236970"/>
              <a:gd name="connsiteX17" fmla="*/ 320040 w 2339340"/>
              <a:gd name="connsiteY17" fmla="*/ 1085850 h 6236970"/>
              <a:gd name="connsiteX18" fmla="*/ 247650 w 2339340"/>
              <a:gd name="connsiteY18" fmla="*/ 1276350 h 6236970"/>
              <a:gd name="connsiteX19" fmla="*/ 163830 w 2339340"/>
              <a:gd name="connsiteY19" fmla="*/ 1569720 h 6236970"/>
              <a:gd name="connsiteX20" fmla="*/ 83820 w 2339340"/>
              <a:gd name="connsiteY20" fmla="*/ 1783080 h 6236970"/>
              <a:gd name="connsiteX21" fmla="*/ 72390 w 2339340"/>
              <a:gd name="connsiteY21" fmla="*/ 1962150 h 6236970"/>
              <a:gd name="connsiteX22" fmla="*/ 0 w 2339340"/>
              <a:gd name="connsiteY22" fmla="*/ 2145030 h 6236970"/>
              <a:gd name="connsiteX23" fmla="*/ 11430 w 2339340"/>
              <a:gd name="connsiteY23" fmla="*/ 2251710 h 6236970"/>
              <a:gd name="connsiteX24" fmla="*/ 106680 w 2339340"/>
              <a:gd name="connsiteY24" fmla="*/ 2426970 h 6236970"/>
              <a:gd name="connsiteX25" fmla="*/ 243840 w 2339340"/>
              <a:gd name="connsiteY25" fmla="*/ 2594610 h 6236970"/>
              <a:gd name="connsiteX26" fmla="*/ 422910 w 2339340"/>
              <a:gd name="connsiteY26" fmla="*/ 2769870 h 6236970"/>
              <a:gd name="connsiteX27" fmla="*/ 609600 w 2339340"/>
              <a:gd name="connsiteY27" fmla="*/ 2929890 h 6236970"/>
              <a:gd name="connsiteX28" fmla="*/ 703183 w 2339340"/>
              <a:gd name="connsiteY28" fmla="*/ 3062525 h 6236970"/>
              <a:gd name="connsiteX29" fmla="*/ 711517 w 2339340"/>
              <a:gd name="connsiteY29" fmla="*/ 2784396 h 6236970"/>
              <a:gd name="connsiteX30" fmla="*/ 647700 w 2339340"/>
              <a:gd name="connsiteY30" fmla="*/ 2731770 h 6236970"/>
              <a:gd name="connsiteX31" fmla="*/ 541020 w 2339340"/>
              <a:gd name="connsiteY31" fmla="*/ 2537460 h 6236970"/>
              <a:gd name="connsiteX32" fmla="*/ 487680 w 2339340"/>
              <a:gd name="connsiteY32" fmla="*/ 2426970 h 6236970"/>
              <a:gd name="connsiteX33" fmla="*/ 293370 w 2339340"/>
              <a:gd name="connsiteY33" fmla="*/ 2205990 h 6236970"/>
              <a:gd name="connsiteX34" fmla="*/ 426720 w 2339340"/>
              <a:gd name="connsiteY34" fmla="*/ 1988820 h 6236970"/>
              <a:gd name="connsiteX35" fmla="*/ 483870 w 2339340"/>
              <a:gd name="connsiteY35" fmla="*/ 1878330 h 6236970"/>
              <a:gd name="connsiteX36" fmla="*/ 544830 w 2339340"/>
              <a:gd name="connsiteY36" fmla="*/ 1642110 h 6236970"/>
              <a:gd name="connsiteX37" fmla="*/ 636270 w 2339340"/>
              <a:gd name="connsiteY37" fmla="*/ 1897380 h 6236970"/>
              <a:gd name="connsiteX38" fmla="*/ 678180 w 2339340"/>
              <a:gd name="connsiteY38" fmla="*/ 2202180 h 6236970"/>
              <a:gd name="connsiteX39" fmla="*/ 689610 w 2339340"/>
              <a:gd name="connsiteY39" fmla="*/ 2487930 h 6236970"/>
              <a:gd name="connsiteX40" fmla="*/ 712470 w 2339340"/>
              <a:gd name="connsiteY40" fmla="*/ 2762250 h 6236970"/>
              <a:gd name="connsiteX41" fmla="*/ 701040 w 2339340"/>
              <a:gd name="connsiteY41" fmla="*/ 3177540 h 6236970"/>
              <a:gd name="connsiteX42" fmla="*/ 643890 w 2339340"/>
              <a:gd name="connsiteY42" fmla="*/ 3783330 h 6236970"/>
              <a:gd name="connsiteX43" fmla="*/ 613410 w 2339340"/>
              <a:gd name="connsiteY43" fmla="*/ 4255770 h 6236970"/>
              <a:gd name="connsiteX44" fmla="*/ 689610 w 2339340"/>
              <a:gd name="connsiteY44" fmla="*/ 4617720 h 6236970"/>
              <a:gd name="connsiteX45" fmla="*/ 803910 w 2339340"/>
              <a:gd name="connsiteY45" fmla="*/ 5215890 h 6236970"/>
              <a:gd name="connsiteX46" fmla="*/ 883920 w 2339340"/>
              <a:gd name="connsiteY46" fmla="*/ 5657850 h 6236970"/>
              <a:gd name="connsiteX47" fmla="*/ 872490 w 2339340"/>
              <a:gd name="connsiteY47" fmla="*/ 5684520 h 6236970"/>
              <a:gd name="connsiteX48" fmla="*/ 693420 w 2339340"/>
              <a:gd name="connsiteY48" fmla="*/ 5894070 h 6236970"/>
              <a:gd name="connsiteX49" fmla="*/ 541020 w 2339340"/>
              <a:gd name="connsiteY49" fmla="*/ 6092190 h 6236970"/>
              <a:gd name="connsiteX50" fmla="*/ 510540 w 2339340"/>
              <a:gd name="connsiteY50" fmla="*/ 6156960 h 6236970"/>
              <a:gd name="connsiteX51" fmla="*/ 701040 w 2339340"/>
              <a:gd name="connsiteY51" fmla="*/ 6092190 h 6236970"/>
              <a:gd name="connsiteX52" fmla="*/ 830580 w 2339340"/>
              <a:gd name="connsiteY52" fmla="*/ 6065520 h 6236970"/>
              <a:gd name="connsiteX53" fmla="*/ 952500 w 2339340"/>
              <a:gd name="connsiteY53" fmla="*/ 5974080 h 6236970"/>
              <a:gd name="connsiteX54" fmla="*/ 963930 w 2339340"/>
              <a:gd name="connsiteY54" fmla="*/ 5871210 h 6236970"/>
              <a:gd name="connsiteX55" fmla="*/ 1108710 w 2339340"/>
              <a:gd name="connsiteY55" fmla="*/ 5817870 h 6236970"/>
              <a:gd name="connsiteX56" fmla="*/ 1108710 w 2339340"/>
              <a:gd name="connsiteY56" fmla="*/ 5791200 h 6236970"/>
              <a:gd name="connsiteX57" fmla="*/ 1032510 w 2339340"/>
              <a:gd name="connsiteY57" fmla="*/ 5634990 h 6236970"/>
              <a:gd name="connsiteX58" fmla="*/ 1043940 w 2339340"/>
              <a:gd name="connsiteY58" fmla="*/ 5280660 h 6236970"/>
              <a:gd name="connsiteX59" fmla="*/ 1074420 w 2339340"/>
              <a:gd name="connsiteY59" fmla="*/ 4888230 h 6236970"/>
              <a:gd name="connsiteX60" fmla="*/ 1002030 w 2339340"/>
              <a:gd name="connsiteY60" fmla="*/ 4423410 h 6236970"/>
              <a:gd name="connsiteX61" fmla="*/ 1066800 w 2339340"/>
              <a:gd name="connsiteY61" fmla="*/ 4130040 h 6236970"/>
              <a:gd name="connsiteX62" fmla="*/ 1116330 w 2339340"/>
              <a:gd name="connsiteY62" fmla="*/ 3775710 h 6236970"/>
              <a:gd name="connsiteX63" fmla="*/ 1165860 w 2339340"/>
              <a:gd name="connsiteY63" fmla="*/ 3375660 h 6236970"/>
              <a:gd name="connsiteX64" fmla="*/ 1238250 w 2339340"/>
              <a:gd name="connsiteY64" fmla="*/ 3882390 h 6236970"/>
              <a:gd name="connsiteX65" fmla="*/ 1280160 w 2339340"/>
              <a:gd name="connsiteY65" fmla="*/ 4366260 h 6236970"/>
              <a:gd name="connsiteX66" fmla="*/ 1310640 w 2339340"/>
              <a:gd name="connsiteY66" fmla="*/ 4533900 h 6236970"/>
              <a:gd name="connsiteX67" fmla="*/ 1272540 w 2339340"/>
              <a:gd name="connsiteY67" fmla="*/ 4838700 h 6236970"/>
              <a:gd name="connsiteX68" fmla="*/ 1242060 w 2339340"/>
              <a:gd name="connsiteY68" fmla="*/ 5059680 h 6236970"/>
              <a:gd name="connsiteX69" fmla="*/ 1276350 w 2339340"/>
              <a:gd name="connsiteY69" fmla="*/ 5288280 h 6236970"/>
              <a:gd name="connsiteX70" fmla="*/ 1333500 w 2339340"/>
              <a:gd name="connsiteY70" fmla="*/ 5494020 h 6236970"/>
              <a:gd name="connsiteX71" fmla="*/ 1314450 w 2339340"/>
              <a:gd name="connsiteY71" fmla="*/ 5615940 h 6236970"/>
              <a:gd name="connsiteX72" fmla="*/ 1264920 w 2339340"/>
              <a:gd name="connsiteY72" fmla="*/ 5795010 h 6236970"/>
              <a:gd name="connsiteX73" fmla="*/ 1264920 w 2339340"/>
              <a:gd name="connsiteY73" fmla="*/ 5901690 h 6236970"/>
              <a:gd name="connsiteX74" fmla="*/ 1424940 w 2339340"/>
              <a:gd name="connsiteY74" fmla="*/ 6236970 h 6236970"/>
              <a:gd name="connsiteX75" fmla="*/ 1565910 w 2339340"/>
              <a:gd name="connsiteY75" fmla="*/ 6065520 h 6236970"/>
              <a:gd name="connsiteX76" fmla="*/ 1604010 w 2339340"/>
              <a:gd name="connsiteY76" fmla="*/ 6012180 h 6236970"/>
              <a:gd name="connsiteX77" fmla="*/ 1524000 w 2339340"/>
              <a:gd name="connsiteY77" fmla="*/ 5844540 h 6236970"/>
              <a:gd name="connsiteX78" fmla="*/ 1466850 w 2339340"/>
              <a:gd name="connsiteY78" fmla="*/ 5718810 h 6236970"/>
              <a:gd name="connsiteX79" fmla="*/ 1440180 w 2339340"/>
              <a:gd name="connsiteY79" fmla="*/ 5638800 h 6236970"/>
              <a:gd name="connsiteX80" fmla="*/ 1546860 w 2339340"/>
              <a:gd name="connsiteY80" fmla="*/ 5078730 h 6236970"/>
              <a:gd name="connsiteX81" fmla="*/ 1600200 w 2339340"/>
              <a:gd name="connsiteY81" fmla="*/ 4507230 h 6236970"/>
              <a:gd name="connsiteX82" fmla="*/ 1684020 w 2339340"/>
              <a:gd name="connsiteY82" fmla="*/ 4027170 h 6236970"/>
              <a:gd name="connsiteX83" fmla="*/ 1703070 w 2339340"/>
              <a:gd name="connsiteY83" fmla="*/ 3688080 h 6236970"/>
              <a:gd name="connsiteX84" fmla="*/ 1645920 w 2339340"/>
              <a:gd name="connsiteY84" fmla="*/ 2884170 h 6236970"/>
              <a:gd name="connsiteX85" fmla="*/ 1630680 w 2339340"/>
              <a:gd name="connsiteY85" fmla="*/ 2868930 h 6236970"/>
              <a:gd name="connsiteX86" fmla="*/ 1607820 w 2339340"/>
              <a:gd name="connsiteY86" fmla="*/ 2750820 h 6236970"/>
              <a:gd name="connsiteX87" fmla="*/ 1584960 w 2339340"/>
              <a:gd name="connsiteY87" fmla="*/ 2423160 h 6236970"/>
              <a:gd name="connsiteX88" fmla="*/ 1584960 w 2339340"/>
              <a:gd name="connsiteY88" fmla="*/ 2072640 h 6236970"/>
              <a:gd name="connsiteX89" fmla="*/ 1619250 w 2339340"/>
              <a:gd name="connsiteY89" fmla="*/ 1771650 h 6236970"/>
              <a:gd name="connsiteX90" fmla="*/ 1691640 w 2339340"/>
              <a:gd name="connsiteY90" fmla="*/ 1501140 h 6236970"/>
              <a:gd name="connsiteX91" fmla="*/ 1954530 w 2339340"/>
              <a:gd name="connsiteY91" fmla="*/ 1924050 h 6236970"/>
              <a:gd name="connsiteX92" fmla="*/ 2045970 w 2339340"/>
              <a:gd name="connsiteY92" fmla="*/ 2045970 h 6236970"/>
              <a:gd name="connsiteX93" fmla="*/ 1840230 w 2339340"/>
              <a:gd name="connsiteY93" fmla="*/ 2358390 h 6236970"/>
              <a:gd name="connsiteX94" fmla="*/ 1729740 w 2339340"/>
              <a:gd name="connsiteY94" fmla="*/ 2545080 h 6236970"/>
              <a:gd name="connsiteX95" fmla="*/ 1672590 w 2339340"/>
              <a:gd name="connsiteY95" fmla="*/ 2674620 h 6236970"/>
              <a:gd name="connsiteX96" fmla="*/ 1604010 w 2339340"/>
              <a:gd name="connsiteY96" fmla="*/ 2754630 h 6236970"/>
              <a:gd name="connsiteX97" fmla="*/ 1658302 w 2339340"/>
              <a:gd name="connsiteY97" fmla="*/ 3010615 h 6236970"/>
              <a:gd name="connsiteX98" fmla="*/ 1729740 w 2339340"/>
              <a:gd name="connsiteY98" fmla="*/ 2891790 h 6236970"/>
              <a:gd name="connsiteX99" fmla="*/ 1927860 w 2339340"/>
              <a:gd name="connsiteY99" fmla="*/ 2689860 h 6236970"/>
              <a:gd name="connsiteX100" fmla="*/ 2065020 w 2339340"/>
              <a:gd name="connsiteY100" fmla="*/ 2548890 h 6236970"/>
              <a:gd name="connsiteX101" fmla="*/ 2202180 w 2339340"/>
              <a:gd name="connsiteY101" fmla="*/ 2339340 h 6236970"/>
              <a:gd name="connsiteX102" fmla="*/ 2339340 w 2339340"/>
              <a:gd name="connsiteY102" fmla="*/ 2049780 h 6236970"/>
              <a:gd name="connsiteX103" fmla="*/ 2293620 w 2339340"/>
              <a:gd name="connsiteY103" fmla="*/ 1958340 h 6236970"/>
              <a:gd name="connsiteX104" fmla="*/ 2232660 w 2339340"/>
              <a:gd name="connsiteY104" fmla="*/ 1752600 h 6236970"/>
              <a:gd name="connsiteX105" fmla="*/ 2175510 w 2339340"/>
              <a:gd name="connsiteY105" fmla="*/ 1565910 h 6236970"/>
              <a:gd name="connsiteX106" fmla="*/ 2065020 w 2339340"/>
              <a:gd name="connsiteY106" fmla="*/ 1352550 h 6236970"/>
              <a:gd name="connsiteX107" fmla="*/ 1958340 w 2339340"/>
              <a:gd name="connsiteY107" fmla="*/ 1169670 h 6236970"/>
              <a:gd name="connsiteX108" fmla="*/ 1878330 w 2339340"/>
              <a:gd name="connsiteY108" fmla="*/ 1043940 h 6236970"/>
              <a:gd name="connsiteX109" fmla="*/ 1752600 w 2339340"/>
              <a:gd name="connsiteY109" fmla="*/ 975360 h 6236970"/>
              <a:gd name="connsiteX110" fmla="*/ 1645920 w 2339340"/>
              <a:gd name="connsiteY110" fmla="*/ 956310 h 6236970"/>
              <a:gd name="connsiteX111" fmla="*/ 1546860 w 2339340"/>
              <a:gd name="connsiteY111" fmla="*/ 922020 h 6236970"/>
              <a:gd name="connsiteX112" fmla="*/ 1276350 w 2339340"/>
              <a:gd name="connsiteY112" fmla="*/ 861060 h 6236970"/>
              <a:gd name="connsiteX113" fmla="*/ 1257300 w 2339340"/>
              <a:gd name="connsiteY113" fmla="*/ 739140 h 6236970"/>
              <a:gd name="connsiteX114" fmla="*/ 1325880 w 2339340"/>
              <a:gd name="connsiteY114" fmla="*/ 594360 h 6236970"/>
              <a:gd name="connsiteX115" fmla="*/ 1363980 w 2339340"/>
              <a:gd name="connsiteY115" fmla="*/ 537210 h 6236970"/>
              <a:gd name="connsiteX116" fmla="*/ 1352550 w 2339340"/>
              <a:gd name="connsiteY116" fmla="*/ 438150 h 6236970"/>
              <a:gd name="connsiteX117" fmla="*/ 1348740 w 2339340"/>
              <a:gd name="connsiteY117" fmla="*/ 308610 h 6236970"/>
              <a:gd name="connsiteX118" fmla="*/ 1306830 w 2339340"/>
              <a:gd name="connsiteY118" fmla="*/ 114300 h 6236970"/>
              <a:gd name="connsiteX119" fmla="*/ 1188720 w 2339340"/>
              <a:gd name="connsiteY119" fmla="*/ 38100 h 6236970"/>
              <a:gd name="connsiteX120" fmla="*/ 1143000 w 2339340"/>
              <a:gd name="connsiteY120" fmla="*/ 11430 h 6236970"/>
              <a:gd name="connsiteX121" fmla="*/ 1093470 w 2339340"/>
              <a:gd name="connsiteY121" fmla="*/ 22860 h 6236970"/>
              <a:gd name="connsiteX0" fmla="*/ 1093470 w 2339340"/>
              <a:gd name="connsiteY0" fmla="*/ 22860 h 6236970"/>
              <a:gd name="connsiteX1" fmla="*/ 971550 w 2339340"/>
              <a:gd name="connsiteY1" fmla="*/ 68580 h 6236970"/>
              <a:gd name="connsiteX2" fmla="*/ 967740 w 2339340"/>
              <a:gd name="connsiteY2" fmla="*/ 0 h 6236970"/>
              <a:gd name="connsiteX3" fmla="*/ 872490 w 2339340"/>
              <a:gd name="connsiteY3" fmla="*/ 121920 h 6236970"/>
              <a:gd name="connsiteX4" fmla="*/ 849630 w 2339340"/>
              <a:gd name="connsiteY4" fmla="*/ 95250 h 6236970"/>
              <a:gd name="connsiteX5" fmla="*/ 800100 w 2339340"/>
              <a:gd name="connsiteY5" fmla="*/ 320040 h 6236970"/>
              <a:gd name="connsiteX6" fmla="*/ 811530 w 2339340"/>
              <a:gd name="connsiteY6" fmla="*/ 461010 h 6236970"/>
              <a:gd name="connsiteX7" fmla="*/ 754380 w 2339340"/>
              <a:gd name="connsiteY7" fmla="*/ 464820 h 6236970"/>
              <a:gd name="connsiteX8" fmla="*/ 781050 w 2339340"/>
              <a:gd name="connsiteY8" fmla="*/ 548640 h 6236970"/>
              <a:gd name="connsiteX9" fmla="*/ 822960 w 2339340"/>
              <a:gd name="connsiteY9" fmla="*/ 624840 h 6236970"/>
              <a:gd name="connsiteX10" fmla="*/ 887730 w 2339340"/>
              <a:gd name="connsiteY10" fmla="*/ 689610 h 6236970"/>
              <a:gd name="connsiteX11" fmla="*/ 925830 w 2339340"/>
              <a:gd name="connsiteY11" fmla="*/ 769620 h 6236970"/>
              <a:gd name="connsiteX12" fmla="*/ 925830 w 2339340"/>
              <a:gd name="connsiteY12" fmla="*/ 861060 h 6236970"/>
              <a:gd name="connsiteX13" fmla="*/ 803910 w 2339340"/>
              <a:gd name="connsiteY13" fmla="*/ 922020 h 6236970"/>
              <a:gd name="connsiteX14" fmla="*/ 701040 w 2339340"/>
              <a:gd name="connsiteY14" fmla="*/ 948690 h 6236970"/>
              <a:gd name="connsiteX15" fmla="*/ 556260 w 2339340"/>
              <a:gd name="connsiteY15" fmla="*/ 952500 h 6236970"/>
              <a:gd name="connsiteX16" fmla="*/ 403860 w 2339340"/>
              <a:gd name="connsiteY16" fmla="*/ 1002030 h 6236970"/>
              <a:gd name="connsiteX17" fmla="*/ 320040 w 2339340"/>
              <a:gd name="connsiteY17" fmla="*/ 1085850 h 6236970"/>
              <a:gd name="connsiteX18" fmla="*/ 247650 w 2339340"/>
              <a:gd name="connsiteY18" fmla="*/ 1276350 h 6236970"/>
              <a:gd name="connsiteX19" fmla="*/ 163830 w 2339340"/>
              <a:gd name="connsiteY19" fmla="*/ 1569720 h 6236970"/>
              <a:gd name="connsiteX20" fmla="*/ 83820 w 2339340"/>
              <a:gd name="connsiteY20" fmla="*/ 1783080 h 6236970"/>
              <a:gd name="connsiteX21" fmla="*/ 72390 w 2339340"/>
              <a:gd name="connsiteY21" fmla="*/ 1962150 h 6236970"/>
              <a:gd name="connsiteX22" fmla="*/ 0 w 2339340"/>
              <a:gd name="connsiteY22" fmla="*/ 2145030 h 6236970"/>
              <a:gd name="connsiteX23" fmla="*/ 11430 w 2339340"/>
              <a:gd name="connsiteY23" fmla="*/ 2251710 h 6236970"/>
              <a:gd name="connsiteX24" fmla="*/ 106680 w 2339340"/>
              <a:gd name="connsiteY24" fmla="*/ 2426970 h 6236970"/>
              <a:gd name="connsiteX25" fmla="*/ 243840 w 2339340"/>
              <a:gd name="connsiteY25" fmla="*/ 2594610 h 6236970"/>
              <a:gd name="connsiteX26" fmla="*/ 422910 w 2339340"/>
              <a:gd name="connsiteY26" fmla="*/ 2769870 h 6236970"/>
              <a:gd name="connsiteX27" fmla="*/ 609600 w 2339340"/>
              <a:gd name="connsiteY27" fmla="*/ 2929890 h 6236970"/>
              <a:gd name="connsiteX28" fmla="*/ 703183 w 2339340"/>
              <a:gd name="connsiteY28" fmla="*/ 3062525 h 6236970"/>
              <a:gd name="connsiteX29" fmla="*/ 711517 w 2339340"/>
              <a:gd name="connsiteY29" fmla="*/ 2784396 h 6236970"/>
              <a:gd name="connsiteX30" fmla="*/ 647700 w 2339340"/>
              <a:gd name="connsiteY30" fmla="*/ 2731770 h 6236970"/>
              <a:gd name="connsiteX31" fmla="*/ 541020 w 2339340"/>
              <a:gd name="connsiteY31" fmla="*/ 2537460 h 6236970"/>
              <a:gd name="connsiteX32" fmla="*/ 487680 w 2339340"/>
              <a:gd name="connsiteY32" fmla="*/ 2426970 h 6236970"/>
              <a:gd name="connsiteX33" fmla="*/ 293370 w 2339340"/>
              <a:gd name="connsiteY33" fmla="*/ 2205990 h 6236970"/>
              <a:gd name="connsiteX34" fmla="*/ 426720 w 2339340"/>
              <a:gd name="connsiteY34" fmla="*/ 1988820 h 6236970"/>
              <a:gd name="connsiteX35" fmla="*/ 483870 w 2339340"/>
              <a:gd name="connsiteY35" fmla="*/ 1878330 h 6236970"/>
              <a:gd name="connsiteX36" fmla="*/ 544830 w 2339340"/>
              <a:gd name="connsiteY36" fmla="*/ 1642110 h 6236970"/>
              <a:gd name="connsiteX37" fmla="*/ 636270 w 2339340"/>
              <a:gd name="connsiteY37" fmla="*/ 1897380 h 6236970"/>
              <a:gd name="connsiteX38" fmla="*/ 678180 w 2339340"/>
              <a:gd name="connsiteY38" fmla="*/ 2202180 h 6236970"/>
              <a:gd name="connsiteX39" fmla="*/ 689610 w 2339340"/>
              <a:gd name="connsiteY39" fmla="*/ 2487930 h 6236970"/>
              <a:gd name="connsiteX40" fmla="*/ 712470 w 2339340"/>
              <a:gd name="connsiteY40" fmla="*/ 2762250 h 6236970"/>
              <a:gd name="connsiteX41" fmla="*/ 701040 w 2339340"/>
              <a:gd name="connsiteY41" fmla="*/ 3177540 h 6236970"/>
              <a:gd name="connsiteX42" fmla="*/ 643890 w 2339340"/>
              <a:gd name="connsiteY42" fmla="*/ 3783330 h 6236970"/>
              <a:gd name="connsiteX43" fmla="*/ 613410 w 2339340"/>
              <a:gd name="connsiteY43" fmla="*/ 4255770 h 6236970"/>
              <a:gd name="connsiteX44" fmla="*/ 689610 w 2339340"/>
              <a:gd name="connsiteY44" fmla="*/ 4617720 h 6236970"/>
              <a:gd name="connsiteX45" fmla="*/ 803910 w 2339340"/>
              <a:gd name="connsiteY45" fmla="*/ 5215890 h 6236970"/>
              <a:gd name="connsiteX46" fmla="*/ 883920 w 2339340"/>
              <a:gd name="connsiteY46" fmla="*/ 5657850 h 6236970"/>
              <a:gd name="connsiteX47" fmla="*/ 872490 w 2339340"/>
              <a:gd name="connsiteY47" fmla="*/ 5684520 h 6236970"/>
              <a:gd name="connsiteX48" fmla="*/ 693420 w 2339340"/>
              <a:gd name="connsiteY48" fmla="*/ 5894070 h 6236970"/>
              <a:gd name="connsiteX49" fmla="*/ 541020 w 2339340"/>
              <a:gd name="connsiteY49" fmla="*/ 6092190 h 6236970"/>
              <a:gd name="connsiteX50" fmla="*/ 510540 w 2339340"/>
              <a:gd name="connsiteY50" fmla="*/ 6156960 h 6236970"/>
              <a:gd name="connsiteX51" fmla="*/ 701040 w 2339340"/>
              <a:gd name="connsiteY51" fmla="*/ 6092190 h 6236970"/>
              <a:gd name="connsiteX52" fmla="*/ 830580 w 2339340"/>
              <a:gd name="connsiteY52" fmla="*/ 6065520 h 6236970"/>
              <a:gd name="connsiteX53" fmla="*/ 952500 w 2339340"/>
              <a:gd name="connsiteY53" fmla="*/ 5974080 h 6236970"/>
              <a:gd name="connsiteX54" fmla="*/ 963930 w 2339340"/>
              <a:gd name="connsiteY54" fmla="*/ 5871210 h 6236970"/>
              <a:gd name="connsiteX55" fmla="*/ 1108710 w 2339340"/>
              <a:gd name="connsiteY55" fmla="*/ 5817870 h 6236970"/>
              <a:gd name="connsiteX56" fmla="*/ 1108710 w 2339340"/>
              <a:gd name="connsiteY56" fmla="*/ 5791200 h 6236970"/>
              <a:gd name="connsiteX57" fmla="*/ 1032510 w 2339340"/>
              <a:gd name="connsiteY57" fmla="*/ 5634990 h 6236970"/>
              <a:gd name="connsiteX58" fmla="*/ 1043940 w 2339340"/>
              <a:gd name="connsiteY58" fmla="*/ 5280660 h 6236970"/>
              <a:gd name="connsiteX59" fmla="*/ 1074420 w 2339340"/>
              <a:gd name="connsiteY59" fmla="*/ 4888230 h 6236970"/>
              <a:gd name="connsiteX60" fmla="*/ 1002030 w 2339340"/>
              <a:gd name="connsiteY60" fmla="*/ 4423410 h 6236970"/>
              <a:gd name="connsiteX61" fmla="*/ 1066800 w 2339340"/>
              <a:gd name="connsiteY61" fmla="*/ 4130040 h 6236970"/>
              <a:gd name="connsiteX62" fmla="*/ 1116330 w 2339340"/>
              <a:gd name="connsiteY62" fmla="*/ 3775710 h 6236970"/>
              <a:gd name="connsiteX63" fmla="*/ 1165860 w 2339340"/>
              <a:gd name="connsiteY63" fmla="*/ 3375660 h 6236970"/>
              <a:gd name="connsiteX64" fmla="*/ 1238250 w 2339340"/>
              <a:gd name="connsiteY64" fmla="*/ 3882390 h 6236970"/>
              <a:gd name="connsiteX65" fmla="*/ 1280160 w 2339340"/>
              <a:gd name="connsiteY65" fmla="*/ 4366260 h 6236970"/>
              <a:gd name="connsiteX66" fmla="*/ 1310640 w 2339340"/>
              <a:gd name="connsiteY66" fmla="*/ 4533900 h 6236970"/>
              <a:gd name="connsiteX67" fmla="*/ 1272540 w 2339340"/>
              <a:gd name="connsiteY67" fmla="*/ 4838700 h 6236970"/>
              <a:gd name="connsiteX68" fmla="*/ 1242060 w 2339340"/>
              <a:gd name="connsiteY68" fmla="*/ 5059680 h 6236970"/>
              <a:gd name="connsiteX69" fmla="*/ 1276350 w 2339340"/>
              <a:gd name="connsiteY69" fmla="*/ 5288280 h 6236970"/>
              <a:gd name="connsiteX70" fmla="*/ 1333500 w 2339340"/>
              <a:gd name="connsiteY70" fmla="*/ 5494020 h 6236970"/>
              <a:gd name="connsiteX71" fmla="*/ 1314450 w 2339340"/>
              <a:gd name="connsiteY71" fmla="*/ 5615940 h 6236970"/>
              <a:gd name="connsiteX72" fmla="*/ 1264920 w 2339340"/>
              <a:gd name="connsiteY72" fmla="*/ 5795010 h 6236970"/>
              <a:gd name="connsiteX73" fmla="*/ 1264920 w 2339340"/>
              <a:gd name="connsiteY73" fmla="*/ 5901690 h 6236970"/>
              <a:gd name="connsiteX74" fmla="*/ 1424940 w 2339340"/>
              <a:gd name="connsiteY74" fmla="*/ 6236970 h 6236970"/>
              <a:gd name="connsiteX75" fmla="*/ 1565910 w 2339340"/>
              <a:gd name="connsiteY75" fmla="*/ 6065520 h 6236970"/>
              <a:gd name="connsiteX76" fmla="*/ 1604010 w 2339340"/>
              <a:gd name="connsiteY76" fmla="*/ 6012180 h 6236970"/>
              <a:gd name="connsiteX77" fmla="*/ 1524000 w 2339340"/>
              <a:gd name="connsiteY77" fmla="*/ 5844540 h 6236970"/>
              <a:gd name="connsiteX78" fmla="*/ 1466850 w 2339340"/>
              <a:gd name="connsiteY78" fmla="*/ 5718810 h 6236970"/>
              <a:gd name="connsiteX79" fmla="*/ 1440180 w 2339340"/>
              <a:gd name="connsiteY79" fmla="*/ 5638800 h 6236970"/>
              <a:gd name="connsiteX80" fmla="*/ 1546860 w 2339340"/>
              <a:gd name="connsiteY80" fmla="*/ 5078730 h 6236970"/>
              <a:gd name="connsiteX81" fmla="*/ 1600200 w 2339340"/>
              <a:gd name="connsiteY81" fmla="*/ 4507230 h 6236970"/>
              <a:gd name="connsiteX82" fmla="*/ 1684020 w 2339340"/>
              <a:gd name="connsiteY82" fmla="*/ 4027170 h 6236970"/>
              <a:gd name="connsiteX83" fmla="*/ 1703070 w 2339340"/>
              <a:gd name="connsiteY83" fmla="*/ 3688080 h 6236970"/>
              <a:gd name="connsiteX84" fmla="*/ 1673305 w 2339340"/>
              <a:gd name="connsiteY84" fmla="*/ 3083005 h 6236970"/>
              <a:gd name="connsiteX85" fmla="*/ 1630680 w 2339340"/>
              <a:gd name="connsiteY85" fmla="*/ 2868930 h 6236970"/>
              <a:gd name="connsiteX86" fmla="*/ 1607820 w 2339340"/>
              <a:gd name="connsiteY86" fmla="*/ 2750820 h 6236970"/>
              <a:gd name="connsiteX87" fmla="*/ 1584960 w 2339340"/>
              <a:gd name="connsiteY87" fmla="*/ 2423160 h 6236970"/>
              <a:gd name="connsiteX88" fmla="*/ 1584960 w 2339340"/>
              <a:gd name="connsiteY88" fmla="*/ 2072640 h 6236970"/>
              <a:gd name="connsiteX89" fmla="*/ 1619250 w 2339340"/>
              <a:gd name="connsiteY89" fmla="*/ 1771650 h 6236970"/>
              <a:gd name="connsiteX90" fmla="*/ 1691640 w 2339340"/>
              <a:gd name="connsiteY90" fmla="*/ 1501140 h 6236970"/>
              <a:gd name="connsiteX91" fmla="*/ 1954530 w 2339340"/>
              <a:gd name="connsiteY91" fmla="*/ 1924050 h 6236970"/>
              <a:gd name="connsiteX92" fmla="*/ 2045970 w 2339340"/>
              <a:gd name="connsiteY92" fmla="*/ 2045970 h 6236970"/>
              <a:gd name="connsiteX93" fmla="*/ 1840230 w 2339340"/>
              <a:gd name="connsiteY93" fmla="*/ 2358390 h 6236970"/>
              <a:gd name="connsiteX94" fmla="*/ 1729740 w 2339340"/>
              <a:gd name="connsiteY94" fmla="*/ 2545080 h 6236970"/>
              <a:gd name="connsiteX95" fmla="*/ 1672590 w 2339340"/>
              <a:gd name="connsiteY95" fmla="*/ 2674620 h 6236970"/>
              <a:gd name="connsiteX96" fmla="*/ 1604010 w 2339340"/>
              <a:gd name="connsiteY96" fmla="*/ 2754630 h 6236970"/>
              <a:gd name="connsiteX97" fmla="*/ 1658302 w 2339340"/>
              <a:gd name="connsiteY97" fmla="*/ 3010615 h 6236970"/>
              <a:gd name="connsiteX98" fmla="*/ 1729740 w 2339340"/>
              <a:gd name="connsiteY98" fmla="*/ 2891790 h 6236970"/>
              <a:gd name="connsiteX99" fmla="*/ 1927860 w 2339340"/>
              <a:gd name="connsiteY99" fmla="*/ 2689860 h 6236970"/>
              <a:gd name="connsiteX100" fmla="*/ 2065020 w 2339340"/>
              <a:gd name="connsiteY100" fmla="*/ 2548890 h 6236970"/>
              <a:gd name="connsiteX101" fmla="*/ 2202180 w 2339340"/>
              <a:gd name="connsiteY101" fmla="*/ 2339340 h 6236970"/>
              <a:gd name="connsiteX102" fmla="*/ 2339340 w 2339340"/>
              <a:gd name="connsiteY102" fmla="*/ 2049780 h 6236970"/>
              <a:gd name="connsiteX103" fmla="*/ 2293620 w 2339340"/>
              <a:gd name="connsiteY103" fmla="*/ 1958340 h 6236970"/>
              <a:gd name="connsiteX104" fmla="*/ 2232660 w 2339340"/>
              <a:gd name="connsiteY104" fmla="*/ 1752600 h 6236970"/>
              <a:gd name="connsiteX105" fmla="*/ 2175510 w 2339340"/>
              <a:gd name="connsiteY105" fmla="*/ 1565910 h 6236970"/>
              <a:gd name="connsiteX106" fmla="*/ 2065020 w 2339340"/>
              <a:gd name="connsiteY106" fmla="*/ 1352550 h 6236970"/>
              <a:gd name="connsiteX107" fmla="*/ 1958340 w 2339340"/>
              <a:gd name="connsiteY107" fmla="*/ 1169670 h 6236970"/>
              <a:gd name="connsiteX108" fmla="*/ 1878330 w 2339340"/>
              <a:gd name="connsiteY108" fmla="*/ 1043940 h 6236970"/>
              <a:gd name="connsiteX109" fmla="*/ 1752600 w 2339340"/>
              <a:gd name="connsiteY109" fmla="*/ 975360 h 6236970"/>
              <a:gd name="connsiteX110" fmla="*/ 1645920 w 2339340"/>
              <a:gd name="connsiteY110" fmla="*/ 956310 h 6236970"/>
              <a:gd name="connsiteX111" fmla="*/ 1546860 w 2339340"/>
              <a:gd name="connsiteY111" fmla="*/ 922020 h 6236970"/>
              <a:gd name="connsiteX112" fmla="*/ 1276350 w 2339340"/>
              <a:gd name="connsiteY112" fmla="*/ 861060 h 6236970"/>
              <a:gd name="connsiteX113" fmla="*/ 1257300 w 2339340"/>
              <a:gd name="connsiteY113" fmla="*/ 739140 h 6236970"/>
              <a:gd name="connsiteX114" fmla="*/ 1325880 w 2339340"/>
              <a:gd name="connsiteY114" fmla="*/ 594360 h 6236970"/>
              <a:gd name="connsiteX115" fmla="*/ 1363980 w 2339340"/>
              <a:gd name="connsiteY115" fmla="*/ 537210 h 6236970"/>
              <a:gd name="connsiteX116" fmla="*/ 1352550 w 2339340"/>
              <a:gd name="connsiteY116" fmla="*/ 438150 h 6236970"/>
              <a:gd name="connsiteX117" fmla="*/ 1348740 w 2339340"/>
              <a:gd name="connsiteY117" fmla="*/ 308610 h 6236970"/>
              <a:gd name="connsiteX118" fmla="*/ 1306830 w 2339340"/>
              <a:gd name="connsiteY118" fmla="*/ 114300 h 6236970"/>
              <a:gd name="connsiteX119" fmla="*/ 1188720 w 2339340"/>
              <a:gd name="connsiteY119" fmla="*/ 38100 h 6236970"/>
              <a:gd name="connsiteX120" fmla="*/ 1143000 w 2339340"/>
              <a:gd name="connsiteY120" fmla="*/ 11430 h 6236970"/>
              <a:gd name="connsiteX121" fmla="*/ 1093470 w 2339340"/>
              <a:gd name="connsiteY121" fmla="*/ 22860 h 6236970"/>
              <a:gd name="connsiteX0" fmla="*/ 1093470 w 2339340"/>
              <a:gd name="connsiteY0" fmla="*/ 22860 h 6236970"/>
              <a:gd name="connsiteX1" fmla="*/ 971550 w 2339340"/>
              <a:gd name="connsiteY1" fmla="*/ 68580 h 6236970"/>
              <a:gd name="connsiteX2" fmla="*/ 967740 w 2339340"/>
              <a:gd name="connsiteY2" fmla="*/ 0 h 6236970"/>
              <a:gd name="connsiteX3" fmla="*/ 872490 w 2339340"/>
              <a:gd name="connsiteY3" fmla="*/ 121920 h 6236970"/>
              <a:gd name="connsiteX4" fmla="*/ 849630 w 2339340"/>
              <a:gd name="connsiteY4" fmla="*/ 95250 h 6236970"/>
              <a:gd name="connsiteX5" fmla="*/ 800100 w 2339340"/>
              <a:gd name="connsiteY5" fmla="*/ 320040 h 6236970"/>
              <a:gd name="connsiteX6" fmla="*/ 811530 w 2339340"/>
              <a:gd name="connsiteY6" fmla="*/ 461010 h 6236970"/>
              <a:gd name="connsiteX7" fmla="*/ 754380 w 2339340"/>
              <a:gd name="connsiteY7" fmla="*/ 464820 h 6236970"/>
              <a:gd name="connsiteX8" fmla="*/ 781050 w 2339340"/>
              <a:gd name="connsiteY8" fmla="*/ 548640 h 6236970"/>
              <a:gd name="connsiteX9" fmla="*/ 822960 w 2339340"/>
              <a:gd name="connsiteY9" fmla="*/ 624840 h 6236970"/>
              <a:gd name="connsiteX10" fmla="*/ 887730 w 2339340"/>
              <a:gd name="connsiteY10" fmla="*/ 689610 h 6236970"/>
              <a:gd name="connsiteX11" fmla="*/ 925830 w 2339340"/>
              <a:gd name="connsiteY11" fmla="*/ 769620 h 6236970"/>
              <a:gd name="connsiteX12" fmla="*/ 925830 w 2339340"/>
              <a:gd name="connsiteY12" fmla="*/ 861060 h 6236970"/>
              <a:gd name="connsiteX13" fmla="*/ 803910 w 2339340"/>
              <a:gd name="connsiteY13" fmla="*/ 922020 h 6236970"/>
              <a:gd name="connsiteX14" fmla="*/ 701040 w 2339340"/>
              <a:gd name="connsiteY14" fmla="*/ 948690 h 6236970"/>
              <a:gd name="connsiteX15" fmla="*/ 556260 w 2339340"/>
              <a:gd name="connsiteY15" fmla="*/ 952500 h 6236970"/>
              <a:gd name="connsiteX16" fmla="*/ 403860 w 2339340"/>
              <a:gd name="connsiteY16" fmla="*/ 1002030 h 6236970"/>
              <a:gd name="connsiteX17" fmla="*/ 320040 w 2339340"/>
              <a:gd name="connsiteY17" fmla="*/ 1085850 h 6236970"/>
              <a:gd name="connsiteX18" fmla="*/ 247650 w 2339340"/>
              <a:gd name="connsiteY18" fmla="*/ 1276350 h 6236970"/>
              <a:gd name="connsiteX19" fmla="*/ 163830 w 2339340"/>
              <a:gd name="connsiteY19" fmla="*/ 1569720 h 6236970"/>
              <a:gd name="connsiteX20" fmla="*/ 83820 w 2339340"/>
              <a:gd name="connsiteY20" fmla="*/ 1783080 h 6236970"/>
              <a:gd name="connsiteX21" fmla="*/ 72390 w 2339340"/>
              <a:gd name="connsiteY21" fmla="*/ 1962150 h 6236970"/>
              <a:gd name="connsiteX22" fmla="*/ 0 w 2339340"/>
              <a:gd name="connsiteY22" fmla="*/ 2145030 h 6236970"/>
              <a:gd name="connsiteX23" fmla="*/ 11430 w 2339340"/>
              <a:gd name="connsiteY23" fmla="*/ 2251710 h 6236970"/>
              <a:gd name="connsiteX24" fmla="*/ 106680 w 2339340"/>
              <a:gd name="connsiteY24" fmla="*/ 2426970 h 6236970"/>
              <a:gd name="connsiteX25" fmla="*/ 243840 w 2339340"/>
              <a:gd name="connsiteY25" fmla="*/ 2594610 h 6236970"/>
              <a:gd name="connsiteX26" fmla="*/ 422910 w 2339340"/>
              <a:gd name="connsiteY26" fmla="*/ 2769870 h 6236970"/>
              <a:gd name="connsiteX27" fmla="*/ 609600 w 2339340"/>
              <a:gd name="connsiteY27" fmla="*/ 2929890 h 6236970"/>
              <a:gd name="connsiteX28" fmla="*/ 703183 w 2339340"/>
              <a:gd name="connsiteY28" fmla="*/ 3062525 h 6236970"/>
              <a:gd name="connsiteX29" fmla="*/ 711517 w 2339340"/>
              <a:gd name="connsiteY29" fmla="*/ 2784396 h 6236970"/>
              <a:gd name="connsiteX30" fmla="*/ 647700 w 2339340"/>
              <a:gd name="connsiteY30" fmla="*/ 2731770 h 6236970"/>
              <a:gd name="connsiteX31" fmla="*/ 541020 w 2339340"/>
              <a:gd name="connsiteY31" fmla="*/ 2537460 h 6236970"/>
              <a:gd name="connsiteX32" fmla="*/ 487680 w 2339340"/>
              <a:gd name="connsiteY32" fmla="*/ 2426970 h 6236970"/>
              <a:gd name="connsiteX33" fmla="*/ 293370 w 2339340"/>
              <a:gd name="connsiteY33" fmla="*/ 2205990 h 6236970"/>
              <a:gd name="connsiteX34" fmla="*/ 426720 w 2339340"/>
              <a:gd name="connsiteY34" fmla="*/ 1988820 h 6236970"/>
              <a:gd name="connsiteX35" fmla="*/ 483870 w 2339340"/>
              <a:gd name="connsiteY35" fmla="*/ 1878330 h 6236970"/>
              <a:gd name="connsiteX36" fmla="*/ 544830 w 2339340"/>
              <a:gd name="connsiteY36" fmla="*/ 1642110 h 6236970"/>
              <a:gd name="connsiteX37" fmla="*/ 636270 w 2339340"/>
              <a:gd name="connsiteY37" fmla="*/ 1897380 h 6236970"/>
              <a:gd name="connsiteX38" fmla="*/ 678180 w 2339340"/>
              <a:gd name="connsiteY38" fmla="*/ 2202180 h 6236970"/>
              <a:gd name="connsiteX39" fmla="*/ 689610 w 2339340"/>
              <a:gd name="connsiteY39" fmla="*/ 2487930 h 6236970"/>
              <a:gd name="connsiteX40" fmla="*/ 712470 w 2339340"/>
              <a:gd name="connsiteY40" fmla="*/ 2762250 h 6236970"/>
              <a:gd name="connsiteX41" fmla="*/ 701040 w 2339340"/>
              <a:gd name="connsiteY41" fmla="*/ 3177540 h 6236970"/>
              <a:gd name="connsiteX42" fmla="*/ 643890 w 2339340"/>
              <a:gd name="connsiteY42" fmla="*/ 3783330 h 6236970"/>
              <a:gd name="connsiteX43" fmla="*/ 613410 w 2339340"/>
              <a:gd name="connsiteY43" fmla="*/ 4255770 h 6236970"/>
              <a:gd name="connsiteX44" fmla="*/ 689610 w 2339340"/>
              <a:gd name="connsiteY44" fmla="*/ 4617720 h 6236970"/>
              <a:gd name="connsiteX45" fmla="*/ 803910 w 2339340"/>
              <a:gd name="connsiteY45" fmla="*/ 5215890 h 6236970"/>
              <a:gd name="connsiteX46" fmla="*/ 883920 w 2339340"/>
              <a:gd name="connsiteY46" fmla="*/ 5657850 h 6236970"/>
              <a:gd name="connsiteX47" fmla="*/ 872490 w 2339340"/>
              <a:gd name="connsiteY47" fmla="*/ 5684520 h 6236970"/>
              <a:gd name="connsiteX48" fmla="*/ 693420 w 2339340"/>
              <a:gd name="connsiteY48" fmla="*/ 5894070 h 6236970"/>
              <a:gd name="connsiteX49" fmla="*/ 541020 w 2339340"/>
              <a:gd name="connsiteY49" fmla="*/ 6092190 h 6236970"/>
              <a:gd name="connsiteX50" fmla="*/ 510540 w 2339340"/>
              <a:gd name="connsiteY50" fmla="*/ 6156960 h 6236970"/>
              <a:gd name="connsiteX51" fmla="*/ 701040 w 2339340"/>
              <a:gd name="connsiteY51" fmla="*/ 6092190 h 6236970"/>
              <a:gd name="connsiteX52" fmla="*/ 830580 w 2339340"/>
              <a:gd name="connsiteY52" fmla="*/ 6065520 h 6236970"/>
              <a:gd name="connsiteX53" fmla="*/ 952500 w 2339340"/>
              <a:gd name="connsiteY53" fmla="*/ 5974080 h 6236970"/>
              <a:gd name="connsiteX54" fmla="*/ 963930 w 2339340"/>
              <a:gd name="connsiteY54" fmla="*/ 5871210 h 6236970"/>
              <a:gd name="connsiteX55" fmla="*/ 1108710 w 2339340"/>
              <a:gd name="connsiteY55" fmla="*/ 5817870 h 6236970"/>
              <a:gd name="connsiteX56" fmla="*/ 1108710 w 2339340"/>
              <a:gd name="connsiteY56" fmla="*/ 5791200 h 6236970"/>
              <a:gd name="connsiteX57" fmla="*/ 1032510 w 2339340"/>
              <a:gd name="connsiteY57" fmla="*/ 5634990 h 6236970"/>
              <a:gd name="connsiteX58" fmla="*/ 1043940 w 2339340"/>
              <a:gd name="connsiteY58" fmla="*/ 5280660 h 6236970"/>
              <a:gd name="connsiteX59" fmla="*/ 1074420 w 2339340"/>
              <a:gd name="connsiteY59" fmla="*/ 4888230 h 6236970"/>
              <a:gd name="connsiteX60" fmla="*/ 1002030 w 2339340"/>
              <a:gd name="connsiteY60" fmla="*/ 4423410 h 6236970"/>
              <a:gd name="connsiteX61" fmla="*/ 1066800 w 2339340"/>
              <a:gd name="connsiteY61" fmla="*/ 4130040 h 6236970"/>
              <a:gd name="connsiteX62" fmla="*/ 1116330 w 2339340"/>
              <a:gd name="connsiteY62" fmla="*/ 3775710 h 6236970"/>
              <a:gd name="connsiteX63" fmla="*/ 1165860 w 2339340"/>
              <a:gd name="connsiteY63" fmla="*/ 3375660 h 6236970"/>
              <a:gd name="connsiteX64" fmla="*/ 1238250 w 2339340"/>
              <a:gd name="connsiteY64" fmla="*/ 3882390 h 6236970"/>
              <a:gd name="connsiteX65" fmla="*/ 1280160 w 2339340"/>
              <a:gd name="connsiteY65" fmla="*/ 4366260 h 6236970"/>
              <a:gd name="connsiteX66" fmla="*/ 1310640 w 2339340"/>
              <a:gd name="connsiteY66" fmla="*/ 4533900 h 6236970"/>
              <a:gd name="connsiteX67" fmla="*/ 1272540 w 2339340"/>
              <a:gd name="connsiteY67" fmla="*/ 4838700 h 6236970"/>
              <a:gd name="connsiteX68" fmla="*/ 1242060 w 2339340"/>
              <a:gd name="connsiteY68" fmla="*/ 5059680 h 6236970"/>
              <a:gd name="connsiteX69" fmla="*/ 1276350 w 2339340"/>
              <a:gd name="connsiteY69" fmla="*/ 5288280 h 6236970"/>
              <a:gd name="connsiteX70" fmla="*/ 1333500 w 2339340"/>
              <a:gd name="connsiteY70" fmla="*/ 5494020 h 6236970"/>
              <a:gd name="connsiteX71" fmla="*/ 1314450 w 2339340"/>
              <a:gd name="connsiteY71" fmla="*/ 5615940 h 6236970"/>
              <a:gd name="connsiteX72" fmla="*/ 1264920 w 2339340"/>
              <a:gd name="connsiteY72" fmla="*/ 5795010 h 6236970"/>
              <a:gd name="connsiteX73" fmla="*/ 1264920 w 2339340"/>
              <a:gd name="connsiteY73" fmla="*/ 5901690 h 6236970"/>
              <a:gd name="connsiteX74" fmla="*/ 1424940 w 2339340"/>
              <a:gd name="connsiteY74" fmla="*/ 6236970 h 6236970"/>
              <a:gd name="connsiteX75" fmla="*/ 1565910 w 2339340"/>
              <a:gd name="connsiteY75" fmla="*/ 6065520 h 6236970"/>
              <a:gd name="connsiteX76" fmla="*/ 1604010 w 2339340"/>
              <a:gd name="connsiteY76" fmla="*/ 6012180 h 6236970"/>
              <a:gd name="connsiteX77" fmla="*/ 1524000 w 2339340"/>
              <a:gd name="connsiteY77" fmla="*/ 5844540 h 6236970"/>
              <a:gd name="connsiteX78" fmla="*/ 1466850 w 2339340"/>
              <a:gd name="connsiteY78" fmla="*/ 5718810 h 6236970"/>
              <a:gd name="connsiteX79" fmla="*/ 1440180 w 2339340"/>
              <a:gd name="connsiteY79" fmla="*/ 5638800 h 6236970"/>
              <a:gd name="connsiteX80" fmla="*/ 1546860 w 2339340"/>
              <a:gd name="connsiteY80" fmla="*/ 5078730 h 6236970"/>
              <a:gd name="connsiteX81" fmla="*/ 1600200 w 2339340"/>
              <a:gd name="connsiteY81" fmla="*/ 4507230 h 6236970"/>
              <a:gd name="connsiteX82" fmla="*/ 1684020 w 2339340"/>
              <a:gd name="connsiteY82" fmla="*/ 4027170 h 6236970"/>
              <a:gd name="connsiteX83" fmla="*/ 1703070 w 2339340"/>
              <a:gd name="connsiteY83" fmla="*/ 3688080 h 6236970"/>
              <a:gd name="connsiteX84" fmla="*/ 1673305 w 2339340"/>
              <a:gd name="connsiteY84" fmla="*/ 3083005 h 6236970"/>
              <a:gd name="connsiteX85" fmla="*/ 1630680 w 2339340"/>
              <a:gd name="connsiteY85" fmla="*/ 2868930 h 6236970"/>
              <a:gd name="connsiteX86" fmla="*/ 1607820 w 2339340"/>
              <a:gd name="connsiteY86" fmla="*/ 2750820 h 6236970"/>
              <a:gd name="connsiteX87" fmla="*/ 1584960 w 2339340"/>
              <a:gd name="connsiteY87" fmla="*/ 2423160 h 6236970"/>
              <a:gd name="connsiteX88" fmla="*/ 1584960 w 2339340"/>
              <a:gd name="connsiteY88" fmla="*/ 2072640 h 6236970"/>
              <a:gd name="connsiteX89" fmla="*/ 1619250 w 2339340"/>
              <a:gd name="connsiteY89" fmla="*/ 1771650 h 6236970"/>
              <a:gd name="connsiteX90" fmla="*/ 1691640 w 2339340"/>
              <a:gd name="connsiteY90" fmla="*/ 1501140 h 6236970"/>
              <a:gd name="connsiteX91" fmla="*/ 1954530 w 2339340"/>
              <a:gd name="connsiteY91" fmla="*/ 1924050 h 6236970"/>
              <a:gd name="connsiteX92" fmla="*/ 2045970 w 2339340"/>
              <a:gd name="connsiteY92" fmla="*/ 2045970 h 6236970"/>
              <a:gd name="connsiteX93" fmla="*/ 1840230 w 2339340"/>
              <a:gd name="connsiteY93" fmla="*/ 2358390 h 6236970"/>
              <a:gd name="connsiteX94" fmla="*/ 1729740 w 2339340"/>
              <a:gd name="connsiteY94" fmla="*/ 2545080 h 6236970"/>
              <a:gd name="connsiteX95" fmla="*/ 1672590 w 2339340"/>
              <a:gd name="connsiteY95" fmla="*/ 2674620 h 6236970"/>
              <a:gd name="connsiteX96" fmla="*/ 1606391 w 2339340"/>
              <a:gd name="connsiteY96" fmla="*/ 2746296 h 6236970"/>
              <a:gd name="connsiteX97" fmla="*/ 1658302 w 2339340"/>
              <a:gd name="connsiteY97" fmla="*/ 3010615 h 6236970"/>
              <a:gd name="connsiteX98" fmla="*/ 1729740 w 2339340"/>
              <a:gd name="connsiteY98" fmla="*/ 2891790 h 6236970"/>
              <a:gd name="connsiteX99" fmla="*/ 1927860 w 2339340"/>
              <a:gd name="connsiteY99" fmla="*/ 2689860 h 6236970"/>
              <a:gd name="connsiteX100" fmla="*/ 2065020 w 2339340"/>
              <a:gd name="connsiteY100" fmla="*/ 2548890 h 6236970"/>
              <a:gd name="connsiteX101" fmla="*/ 2202180 w 2339340"/>
              <a:gd name="connsiteY101" fmla="*/ 2339340 h 6236970"/>
              <a:gd name="connsiteX102" fmla="*/ 2339340 w 2339340"/>
              <a:gd name="connsiteY102" fmla="*/ 2049780 h 6236970"/>
              <a:gd name="connsiteX103" fmla="*/ 2293620 w 2339340"/>
              <a:gd name="connsiteY103" fmla="*/ 1958340 h 6236970"/>
              <a:gd name="connsiteX104" fmla="*/ 2232660 w 2339340"/>
              <a:gd name="connsiteY104" fmla="*/ 1752600 h 6236970"/>
              <a:gd name="connsiteX105" fmla="*/ 2175510 w 2339340"/>
              <a:gd name="connsiteY105" fmla="*/ 1565910 h 6236970"/>
              <a:gd name="connsiteX106" fmla="*/ 2065020 w 2339340"/>
              <a:gd name="connsiteY106" fmla="*/ 1352550 h 6236970"/>
              <a:gd name="connsiteX107" fmla="*/ 1958340 w 2339340"/>
              <a:gd name="connsiteY107" fmla="*/ 1169670 h 6236970"/>
              <a:gd name="connsiteX108" fmla="*/ 1878330 w 2339340"/>
              <a:gd name="connsiteY108" fmla="*/ 1043940 h 6236970"/>
              <a:gd name="connsiteX109" fmla="*/ 1752600 w 2339340"/>
              <a:gd name="connsiteY109" fmla="*/ 975360 h 6236970"/>
              <a:gd name="connsiteX110" fmla="*/ 1645920 w 2339340"/>
              <a:gd name="connsiteY110" fmla="*/ 956310 h 6236970"/>
              <a:gd name="connsiteX111" fmla="*/ 1546860 w 2339340"/>
              <a:gd name="connsiteY111" fmla="*/ 922020 h 6236970"/>
              <a:gd name="connsiteX112" fmla="*/ 1276350 w 2339340"/>
              <a:gd name="connsiteY112" fmla="*/ 861060 h 6236970"/>
              <a:gd name="connsiteX113" fmla="*/ 1257300 w 2339340"/>
              <a:gd name="connsiteY113" fmla="*/ 739140 h 6236970"/>
              <a:gd name="connsiteX114" fmla="*/ 1325880 w 2339340"/>
              <a:gd name="connsiteY114" fmla="*/ 594360 h 6236970"/>
              <a:gd name="connsiteX115" fmla="*/ 1363980 w 2339340"/>
              <a:gd name="connsiteY115" fmla="*/ 537210 h 6236970"/>
              <a:gd name="connsiteX116" fmla="*/ 1352550 w 2339340"/>
              <a:gd name="connsiteY116" fmla="*/ 438150 h 6236970"/>
              <a:gd name="connsiteX117" fmla="*/ 1348740 w 2339340"/>
              <a:gd name="connsiteY117" fmla="*/ 308610 h 6236970"/>
              <a:gd name="connsiteX118" fmla="*/ 1306830 w 2339340"/>
              <a:gd name="connsiteY118" fmla="*/ 114300 h 6236970"/>
              <a:gd name="connsiteX119" fmla="*/ 1188720 w 2339340"/>
              <a:gd name="connsiteY119" fmla="*/ 38100 h 6236970"/>
              <a:gd name="connsiteX120" fmla="*/ 1143000 w 2339340"/>
              <a:gd name="connsiteY120" fmla="*/ 11430 h 6236970"/>
              <a:gd name="connsiteX121" fmla="*/ 1093470 w 2339340"/>
              <a:gd name="connsiteY121" fmla="*/ 22860 h 6236970"/>
              <a:gd name="connsiteX0" fmla="*/ 1093470 w 2339340"/>
              <a:gd name="connsiteY0" fmla="*/ 22860 h 6236970"/>
              <a:gd name="connsiteX1" fmla="*/ 971550 w 2339340"/>
              <a:gd name="connsiteY1" fmla="*/ 68580 h 6236970"/>
              <a:gd name="connsiteX2" fmla="*/ 967740 w 2339340"/>
              <a:gd name="connsiteY2" fmla="*/ 0 h 6236970"/>
              <a:gd name="connsiteX3" fmla="*/ 872490 w 2339340"/>
              <a:gd name="connsiteY3" fmla="*/ 121920 h 6236970"/>
              <a:gd name="connsiteX4" fmla="*/ 849630 w 2339340"/>
              <a:gd name="connsiteY4" fmla="*/ 95250 h 6236970"/>
              <a:gd name="connsiteX5" fmla="*/ 804863 w 2339340"/>
              <a:gd name="connsiteY5" fmla="*/ 216455 h 6236970"/>
              <a:gd name="connsiteX6" fmla="*/ 811530 w 2339340"/>
              <a:gd name="connsiteY6" fmla="*/ 461010 h 6236970"/>
              <a:gd name="connsiteX7" fmla="*/ 754380 w 2339340"/>
              <a:gd name="connsiteY7" fmla="*/ 464820 h 6236970"/>
              <a:gd name="connsiteX8" fmla="*/ 781050 w 2339340"/>
              <a:gd name="connsiteY8" fmla="*/ 548640 h 6236970"/>
              <a:gd name="connsiteX9" fmla="*/ 822960 w 2339340"/>
              <a:gd name="connsiteY9" fmla="*/ 624840 h 6236970"/>
              <a:gd name="connsiteX10" fmla="*/ 887730 w 2339340"/>
              <a:gd name="connsiteY10" fmla="*/ 689610 h 6236970"/>
              <a:gd name="connsiteX11" fmla="*/ 925830 w 2339340"/>
              <a:gd name="connsiteY11" fmla="*/ 769620 h 6236970"/>
              <a:gd name="connsiteX12" fmla="*/ 925830 w 2339340"/>
              <a:gd name="connsiteY12" fmla="*/ 861060 h 6236970"/>
              <a:gd name="connsiteX13" fmla="*/ 803910 w 2339340"/>
              <a:gd name="connsiteY13" fmla="*/ 922020 h 6236970"/>
              <a:gd name="connsiteX14" fmla="*/ 701040 w 2339340"/>
              <a:gd name="connsiteY14" fmla="*/ 948690 h 6236970"/>
              <a:gd name="connsiteX15" fmla="*/ 556260 w 2339340"/>
              <a:gd name="connsiteY15" fmla="*/ 952500 h 6236970"/>
              <a:gd name="connsiteX16" fmla="*/ 403860 w 2339340"/>
              <a:gd name="connsiteY16" fmla="*/ 1002030 h 6236970"/>
              <a:gd name="connsiteX17" fmla="*/ 320040 w 2339340"/>
              <a:gd name="connsiteY17" fmla="*/ 1085850 h 6236970"/>
              <a:gd name="connsiteX18" fmla="*/ 247650 w 2339340"/>
              <a:gd name="connsiteY18" fmla="*/ 1276350 h 6236970"/>
              <a:gd name="connsiteX19" fmla="*/ 163830 w 2339340"/>
              <a:gd name="connsiteY19" fmla="*/ 1569720 h 6236970"/>
              <a:gd name="connsiteX20" fmla="*/ 83820 w 2339340"/>
              <a:gd name="connsiteY20" fmla="*/ 1783080 h 6236970"/>
              <a:gd name="connsiteX21" fmla="*/ 72390 w 2339340"/>
              <a:gd name="connsiteY21" fmla="*/ 1962150 h 6236970"/>
              <a:gd name="connsiteX22" fmla="*/ 0 w 2339340"/>
              <a:gd name="connsiteY22" fmla="*/ 2145030 h 6236970"/>
              <a:gd name="connsiteX23" fmla="*/ 11430 w 2339340"/>
              <a:gd name="connsiteY23" fmla="*/ 2251710 h 6236970"/>
              <a:gd name="connsiteX24" fmla="*/ 106680 w 2339340"/>
              <a:gd name="connsiteY24" fmla="*/ 2426970 h 6236970"/>
              <a:gd name="connsiteX25" fmla="*/ 243840 w 2339340"/>
              <a:gd name="connsiteY25" fmla="*/ 2594610 h 6236970"/>
              <a:gd name="connsiteX26" fmla="*/ 422910 w 2339340"/>
              <a:gd name="connsiteY26" fmla="*/ 2769870 h 6236970"/>
              <a:gd name="connsiteX27" fmla="*/ 609600 w 2339340"/>
              <a:gd name="connsiteY27" fmla="*/ 2929890 h 6236970"/>
              <a:gd name="connsiteX28" fmla="*/ 703183 w 2339340"/>
              <a:gd name="connsiteY28" fmla="*/ 3062525 h 6236970"/>
              <a:gd name="connsiteX29" fmla="*/ 711517 w 2339340"/>
              <a:gd name="connsiteY29" fmla="*/ 2784396 h 6236970"/>
              <a:gd name="connsiteX30" fmla="*/ 647700 w 2339340"/>
              <a:gd name="connsiteY30" fmla="*/ 2731770 h 6236970"/>
              <a:gd name="connsiteX31" fmla="*/ 541020 w 2339340"/>
              <a:gd name="connsiteY31" fmla="*/ 2537460 h 6236970"/>
              <a:gd name="connsiteX32" fmla="*/ 487680 w 2339340"/>
              <a:gd name="connsiteY32" fmla="*/ 2426970 h 6236970"/>
              <a:gd name="connsiteX33" fmla="*/ 293370 w 2339340"/>
              <a:gd name="connsiteY33" fmla="*/ 2205990 h 6236970"/>
              <a:gd name="connsiteX34" fmla="*/ 426720 w 2339340"/>
              <a:gd name="connsiteY34" fmla="*/ 1988820 h 6236970"/>
              <a:gd name="connsiteX35" fmla="*/ 483870 w 2339340"/>
              <a:gd name="connsiteY35" fmla="*/ 1878330 h 6236970"/>
              <a:gd name="connsiteX36" fmla="*/ 544830 w 2339340"/>
              <a:gd name="connsiteY36" fmla="*/ 1642110 h 6236970"/>
              <a:gd name="connsiteX37" fmla="*/ 636270 w 2339340"/>
              <a:gd name="connsiteY37" fmla="*/ 1897380 h 6236970"/>
              <a:gd name="connsiteX38" fmla="*/ 678180 w 2339340"/>
              <a:gd name="connsiteY38" fmla="*/ 2202180 h 6236970"/>
              <a:gd name="connsiteX39" fmla="*/ 689610 w 2339340"/>
              <a:gd name="connsiteY39" fmla="*/ 2487930 h 6236970"/>
              <a:gd name="connsiteX40" fmla="*/ 712470 w 2339340"/>
              <a:gd name="connsiteY40" fmla="*/ 2762250 h 6236970"/>
              <a:gd name="connsiteX41" fmla="*/ 701040 w 2339340"/>
              <a:gd name="connsiteY41" fmla="*/ 3177540 h 6236970"/>
              <a:gd name="connsiteX42" fmla="*/ 643890 w 2339340"/>
              <a:gd name="connsiteY42" fmla="*/ 3783330 h 6236970"/>
              <a:gd name="connsiteX43" fmla="*/ 613410 w 2339340"/>
              <a:gd name="connsiteY43" fmla="*/ 4255770 h 6236970"/>
              <a:gd name="connsiteX44" fmla="*/ 689610 w 2339340"/>
              <a:gd name="connsiteY44" fmla="*/ 4617720 h 6236970"/>
              <a:gd name="connsiteX45" fmla="*/ 803910 w 2339340"/>
              <a:gd name="connsiteY45" fmla="*/ 5215890 h 6236970"/>
              <a:gd name="connsiteX46" fmla="*/ 883920 w 2339340"/>
              <a:gd name="connsiteY46" fmla="*/ 5657850 h 6236970"/>
              <a:gd name="connsiteX47" fmla="*/ 872490 w 2339340"/>
              <a:gd name="connsiteY47" fmla="*/ 5684520 h 6236970"/>
              <a:gd name="connsiteX48" fmla="*/ 693420 w 2339340"/>
              <a:gd name="connsiteY48" fmla="*/ 5894070 h 6236970"/>
              <a:gd name="connsiteX49" fmla="*/ 541020 w 2339340"/>
              <a:gd name="connsiteY49" fmla="*/ 6092190 h 6236970"/>
              <a:gd name="connsiteX50" fmla="*/ 510540 w 2339340"/>
              <a:gd name="connsiteY50" fmla="*/ 6156960 h 6236970"/>
              <a:gd name="connsiteX51" fmla="*/ 701040 w 2339340"/>
              <a:gd name="connsiteY51" fmla="*/ 6092190 h 6236970"/>
              <a:gd name="connsiteX52" fmla="*/ 830580 w 2339340"/>
              <a:gd name="connsiteY52" fmla="*/ 6065520 h 6236970"/>
              <a:gd name="connsiteX53" fmla="*/ 952500 w 2339340"/>
              <a:gd name="connsiteY53" fmla="*/ 5974080 h 6236970"/>
              <a:gd name="connsiteX54" fmla="*/ 963930 w 2339340"/>
              <a:gd name="connsiteY54" fmla="*/ 5871210 h 6236970"/>
              <a:gd name="connsiteX55" fmla="*/ 1108710 w 2339340"/>
              <a:gd name="connsiteY55" fmla="*/ 5817870 h 6236970"/>
              <a:gd name="connsiteX56" fmla="*/ 1108710 w 2339340"/>
              <a:gd name="connsiteY56" fmla="*/ 5791200 h 6236970"/>
              <a:gd name="connsiteX57" fmla="*/ 1032510 w 2339340"/>
              <a:gd name="connsiteY57" fmla="*/ 5634990 h 6236970"/>
              <a:gd name="connsiteX58" fmla="*/ 1043940 w 2339340"/>
              <a:gd name="connsiteY58" fmla="*/ 5280660 h 6236970"/>
              <a:gd name="connsiteX59" fmla="*/ 1074420 w 2339340"/>
              <a:gd name="connsiteY59" fmla="*/ 4888230 h 6236970"/>
              <a:gd name="connsiteX60" fmla="*/ 1002030 w 2339340"/>
              <a:gd name="connsiteY60" fmla="*/ 4423410 h 6236970"/>
              <a:gd name="connsiteX61" fmla="*/ 1066800 w 2339340"/>
              <a:gd name="connsiteY61" fmla="*/ 4130040 h 6236970"/>
              <a:gd name="connsiteX62" fmla="*/ 1116330 w 2339340"/>
              <a:gd name="connsiteY62" fmla="*/ 3775710 h 6236970"/>
              <a:gd name="connsiteX63" fmla="*/ 1165860 w 2339340"/>
              <a:gd name="connsiteY63" fmla="*/ 3375660 h 6236970"/>
              <a:gd name="connsiteX64" fmla="*/ 1238250 w 2339340"/>
              <a:gd name="connsiteY64" fmla="*/ 3882390 h 6236970"/>
              <a:gd name="connsiteX65" fmla="*/ 1280160 w 2339340"/>
              <a:gd name="connsiteY65" fmla="*/ 4366260 h 6236970"/>
              <a:gd name="connsiteX66" fmla="*/ 1310640 w 2339340"/>
              <a:gd name="connsiteY66" fmla="*/ 4533900 h 6236970"/>
              <a:gd name="connsiteX67" fmla="*/ 1272540 w 2339340"/>
              <a:gd name="connsiteY67" fmla="*/ 4838700 h 6236970"/>
              <a:gd name="connsiteX68" fmla="*/ 1242060 w 2339340"/>
              <a:gd name="connsiteY68" fmla="*/ 5059680 h 6236970"/>
              <a:gd name="connsiteX69" fmla="*/ 1276350 w 2339340"/>
              <a:gd name="connsiteY69" fmla="*/ 5288280 h 6236970"/>
              <a:gd name="connsiteX70" fmla="*/ 1333500 w 2339340"/>
              <a:gd name="connsiteY70" fmla="*/ 5494020 h 6236970"/>
              <a:gd name="connsiteX71" fmla="*/ 1314450 w 2339340"/>
              <a:gd name="connsiteY71" fmla="*/ 5615940 h 6236970"/>
              <a:gd name="connsiteX72" fmla="*/ 1264920 w 2339340"/>
              <a:gd name="connsiteY72" fmla="*/ 5795010 h 6236970"/>
              <a:gd name="connsiteX73" fmla="*/ 1264920 w 2339340"/>
              <a:gd name="connsiteY73" fmla="*/ 5901690 h 6236970"/>
              <a:gd name="connsiteX74" fmla="*/ 1424940 w 2339340"/>
              <a:gd name="connsiteY74" fmla="*/ 6236970 h 6236970"/>
              <a:gd name="connsiteX75" fmla="*/ 1565910 w 2339340"/>
              <a:gd name="connsiteY75" fmla="*/ 6065520 h 6236970"/>
              <a:gd name="connsiteX76" fmla="*/ 1604010 w 2339340"/>
              <a:gd name="connsiteY76" fmla="*/ 6012180 h 6236970"/>
              <a:gd name="connsiteX77" fmla="*/ 1524000 w 2339340"/>
              <a:gd name="connsiteY77" fmla="*/ 5844540 h 6236970"/>
              <a:gd name="connsiteX78" fmla="*/ 1466850 w 2339340"/>
              <a:gd name="connsiteY78" fmla="*/ 5718810 h 6236970"/>
              <a:gd name="connsiteX79" fmla="*/ 1440180 w 2339340"/>
              <a:gd name="connsiteY79" fmla="*/ 5638800 h 6236970"/>
              <a:gd name="connsiteX80" fmla="*/ 1546860 w 2339340"/>
              <a:gd name="connsiteY80" fmla="*/ 5078730 h 6236970"/>
              <a:gd name="connsiteX81" fmla="*/ 1600200 w 2339340"/>
              <a:gd name="connsiteY81" fmla="*/ 4507230 h 6236970"/>
              <a:gd name="connsiteX82" fmla="*/ 1684020 w 2339340"/>
              <a:gd name="connsiteY82" fmla="*/ 4027170 h 6236970"/>
              <a:gd name="connsiteX83" fmla="*/ 1703070 w 2339340"/>
              <a:gd name="connsiteY83" fmla="*/ 3688080 h 6236970"/>
              <a:gd name="connsiteX84" fmla="*/ 1673305 w 2339340"/>
              <a:gd name="connsiteY84" fmla="*/ 3083005 h 6236970"/>
              <a:gd name="connsiteX85" fmla="*/ 1630680 w 2339340"/>
              <a:gd name="connsiteY85" fmla="*/ 2868930 h 6236970"/>
              <a:gd name="connsiteX86" fmla="*/ 1607820 w 2339340"/>
              <a:gd name="connsiteY86" fmla="*/ 2750820 h 6236970"/>
              <a:gd name="connsiteX87" fmla="*/ 1584960 w 2339340"/>
              <a:gd name="connsiteY87" fmla="*/ 2423160 h 6236970"/>
              <a:gd name="connsiteX88" fmla="*/ 1584960 w 2339340"/>
              <a:gd name="connsiteY88" fmla="*/ 2072640 h 6236970"/>
              <a:gd name="connsiteX89" fmla="*/ 1619250 w 2339340"/>
              <a:gd name="connsiteY89" fmla="*/ 1771650 h 6236970"/>
              <a:gd name="connsiteX90" fmla="*/ 1691640 w 2339340"/>
              <a:gd name="connsiteY90" fmla="*/ 1501140 h 6236970"/>
              <a:gd name="connsiteX91" fmla="*/ 1954530 w 2339340"/>
              <a:gd name="connsiteY91" fmla="*/ 1924050 h 6236970"/>
              <a:gd name="connsiteX92" fmla="*/ 2045970 w 2339340"/>
              <a:gd name="connsiteY92" fmla="*/ 2045970 h 6236970"/>
              <a:gd name="connsiteX93" fmla="*/ 1840230 w 2339340"/>
              <a:gd name="connsiteY93" fmla="*/ 2358390 h 6236970"/>
              <a:gd name="connsiteX94" fmla="*/ 1729740 w 2339340"/>
              <a:gd name="connsiteY94" fmla="*/ 2545080 h 6236970"/>
              <a:gd name="connsiteX95" fmla="*/ 1672590 w 2339340"/>
              <a:gd name="connsiteY95" fmla="*/ 2674620 h 6236970"/>
              <a:gd name="connsiteX96" fmla="*/ 1606391 w 2339340"/>
              <a:gd name="connsiteY96" fmla="*/ 2746296 h 6236970"/>
              <a:gd name="connsiteX97" fmla="*/ 1658302 w 2339340"/>
              <a:gd name="connsiteY97" fmla="*/ 3010615 h 6236970"/>
              <a:gd name="connsiteX98" fmla="*/ 1729740 w 2339340"/>
              <a:gd name="connsiteY98" fmla="*/ 2891790 h 6236970"/>
              <a:gd name="connsiteX99" fmla="*/ 1927860 w 2339340"/>
              <a:gd name="connsiteY99" fmla="*/ 2689860 h 6236970"/>
              <a:gd name="connsiteX100" fmla="*/ 2065020 w 2339340"/>
              <a:gd name="connsiteY100" fmla="*/ 2548890 h 6236970"/>
              <a:gd name="connsiteX101" fmla="*/ 2202180 w 2339340"/>
              <a:gd name="connsiteY101" fmla="*/ 2339340 h 6236970"/>
              <a:gd name="connsiteX102" fmla="*/ 2339340 w 2339340"/>
              <a:gd name="connsiteY102" fmla="*/ 2049780 h 6236970"/>
              <a:gd name="connsiteX103" fmla="*/ 2293620 w 2339340"/>
              <a:gd name="connsiteY103" fmla="*/ 1958340 h 6236970"/>
              <a:gd name="connsiteX104" fmla="*/ 2232660 w 2339340"/>
              <a:gd name="connsiteY104" fmla="*/ 1752600 h 6236970"/>
              <a:gd name="connsiteX105" fmla="*/ 2175510 w 2339340"/>
              <a:gd name="connsiteY105" fmla="*/ 1565910 h 6236970"/>
              <a:gd name="connsiteX106" fmla="*/ 2065020 w 2339340"/>
              <a:gd name="connsiteY106" fmla="*/ 1352550 h 6236970"/>
              <a:gd name="connsiteX107" fmla="*/ 1958340 w 2339340"/>
              <a:gd name="connsiteY107" fmla="*/ 1169670 h 6236970"/>
              <a:gd name="connsiteX108" fmla="*/ 1878330 w 2339340"/>
              <a:gd name="connsiteY108" fmla="*/ 1043940 h 6236970"/>
              <a:gd name="connsiteX109" fmla="*/ 1752600 w 2339340"/>
              <a:gd name="connsiteY109" fmla="*/ 975360 h 6236970"/>
              <a:gd name="connsiteX110" fmla="*/ 1645920 w 2339340"/>
              <a:gd name="connsiteY110" fmla="*/ 956310 h 6236970"/>
              <a:gd name="connsiteX111" fmla="*/ 1546860 w 2339340"/>
              <a:gd name="connsiteY111" fmla="*/ 922020 h 6236970"/>
              <a:gd name="connsiteX112" fmla="*/ 1276350 w 2339340"/>
              <a:gd name="connsiteY112" fmla="*/ 861060 h 6236970"/>
              <a:gd name="connsiteX113" fmla="*/ 1257300 w 2339340"/>
              <a:gd name="connsiteY113" fmla="*/ 739140 h 6236970"/>
              <a:gd name="connsiteX114" fmla="*/ 1325880 w 2339340"/>
              <a:gd name="connsiteY114" fmla="*/ 594360 h 6236970"/>
              <a:gd name="connsiteX115" fmla="*/ 1363980 w 2339340"/>
              <a:gd name="connsiteY115" fmla="*/ 537210 h 6236970"/>
              <a:gd name="connsiteX116" fmla="*/ 1352550 w 2339340"/>
              <a:gd name="connsiteY116" fmla="*/ 438150 h 6236970"/>
              <a:gd name="connsiteX117" fmla="*/ 1348740 w 2339340"/>
              <a:gd name="connsiteY117" fmla="*/ 308610 h 6236970"/>
              <a:gd name="connsiteX118" fmla="*/ 1306830 w 2339340"/>
              <a:gd name="connsiteY118" fmla="*/ 114300 h 6236970"/>
              <a:gd name="connsiteX119" fmla="*/ 1188720 w 2339340"/>
              <a:gd name="connsiteY119" fmla="*/ 38100 h 6236970"/>
              <a:gd name="connsiteX120" fmla="*/ 1143000 w 2339340"/>
              <a:gd name="connsiteY120" fmla="*/ 11430 h 6236970"/>
              <a:gd name="connsiteX121" fmla="*/ 1093470 w 2339340"/>
              <a:gd name="connsiteY121" fmla="*/ 22860 h 6236970"/>
              <a:gd name="connsiteX0" fmla="*/ 1093470 w 2339340"/>
              <a:gd name="connsiteY0" fmla="*/ 22860 h 6236970"/>
              <a:gd name="connsiteX1" fmla="*/ 971550 w 2339340"/>
              <a:gd name="connsiteY1" fmla="*/ 68580 h 6236970"/>
              <a:gd name="connsiteX2" fmla="*/ 967740 w 2339340"/>
              <a:gd name="connsiteY2" fmla="*/ 0 h 6236970"/>
              <a:gd name="connsiteX3" fmla="*/ 872490 w 2339340"/>
              <a:gd name="connsiteY3" fmla="*/ 121920 h 6236970"/>
              <a:gd name="connsiteX4" fmla="*/ 849630 w 2339340"/>
              <a:gd name="connsiteY4" fmla="*/ 86916 h 6236970"/>
              <a:gd name="connsiteX5" fmla="*/ 804863 w 2339340"/>
              <a:gd name="connsiteY5" fmla="*/ 216455 h 6236970"/>
              <a:gd name="connsiteX6" fmla="*/ 811530 w 2339340"/>
              <a:gd name="connsiteY6" fmla="*/ 461010 h 6236970"/>
              <a:gd name="connsiteX7" fmla="*/ 754380 w 2339340"/>
              <a:gd name="connsiteY7" fmla="*/ 464820 h 6236970"/>
              <a:gd name="connsiteX8" fmla="*/ 781050 w 2339340"/>
              <a:gd name="connsiteY8" fmla="*/ 548640 h 6236970"/>
              <a:gd name="connsiteX9" fmla="*/ 822960 w 2339340"/>
              <a:gd name="connsiteY9" fmla="*/ 624840 h 6236970"/>
              <a:gd name="connsiteX10" fmla="*/ 887730 w 2339340"/>
              <a:gd name="connsiteY10" fmla="*/ 689610 h 6236970"/>
              <a:gd name="connsiteX11" fmla="*/ 925830 w 2339340"/>
              <a:gd name="connsiteY11" fmla="*/ 769620 h 6236970"/>
              <a:gd name="connsiteX12" fmla="*/ 925830 w 2339340"/>
              <a:gd name="connsiteY12" fmla="*/ 861060 h 6236970"/>
              <a:gd name="connsiteX13" fmla="*/ 803910 w 2339340"/>
              <a:gd name="connsiteY13" fmla="*/ 922020 h 6236970"/>
              <a:gd name="connsiteX14" fmla="*/ 701040 w 2339340"/>
              <a:gd name="connsiteY14" fmla="*/ 948690 h 6236970"/>
              <a:gd name="connsiteX15" fmla="*/ 556260 w 2339340"/>
              <a:gd name="connsiteY15" fmla="*/ 952500 h 6236970"/>
              <a:gd name="connsiteX16" fmla="*/ 403860 w 2339340"/>
              <a:gd name="connsiteY16" fmla="*/ 1002030 h 6236970"/>
              <a:gd name="connsiteX17" fmla="*/ 320040 w 2339340"/>
              <a:gd name="connsiteY17" fmla="*/ 1085850 h 6236970"/>
              <a:gd name="connsiteX18" fmla="*/ 247650 w 2339340"/>
              <a:gd name="connsiteY18" fmla="*/ 1276350 h 6236970"/>
              <a:gd name="connsiteX19" fmla="*/ 163830 w 2339340"/>
              <a:gd name="connsiteY19" fmla="*/ 1569720 h 6236970"/>
              <a:gd name="connsiteX20" fmla="*/ 83820 w 2339340"/>
              <a:gd name="connsiteY20" fmla="*/ 1783080 h 6236970"/>
              <a:gd name="connsiteX21" fmla="*/ 72390 w 2339340"/>
              <a:gd name="connsiteY21" fmla="*/ 1962150 h 6236970"/>
              <a:gd name="connsiteX22" fmla="*/ 0 w 2339340"/>
              <a:gd name="connsiteY22" fmla="*/ 2145030 h 6236970"/>
              <a:gd name="connsiteX23" fmla="*/ 11430 w 2339340"/>
              <a:gd name="connsiteY23" fmla="*/ 2251710 h 6236970"/>
              <a:gd name="connsiteX24" fmla="*/ 106680 w 2339340"/>
              <a:gd name="connsiteY24" fmla="*/ 2426970 h 6236970"/>
              <a:gd name="connsiteX25" fmla="*/ 243840 w 2339340"/>
              <a:gd name="connsiteY25" fmla="*/ 2594610 h 6236970"/>
              <a:gd name="connsiteX26" fmla="*/ 422910 w 2339340"/>
              <a:gd name="connsiteY26" fmla="*/ 2769870 h 6236970"/>
              <a:gd name="connsiteX27" fmla="*/ 609600 w 2339340"/>
              <a:gd name="connsiteY27" fmla="*/ 2929890 h 6236970"/>
              <a:gd name="connsiteX28" fmla="*/ 703183 w 2339340"/>
              <a:gd name="connsiteY28" fmla="*/ 3062525 h 6236970"/>
              <a:gd name="connsiteX29" fmla="*/ 711517 w 2339340"/>
              <a:gd name="connsiteY29" fmla="*/ 2784396 h 6236970"/>
              <a:gd name="connsiteX30" fmla="*/ 647700 w 2339340"/>
              <a:gd name="connsiteY30" fmla="*/ 2731770 h 6236970"/>
              <a:gd name="connsiteX31" fmla="*/ 541020 w 2339340"/>
              <a:gd name="connsiteY31" fmla="*/ 2537460 h 6236970"/>
              <a:gd name="connsiteX32" fmla="*/ 487680 w 2339340"/>
              <a:gd name="connsiteY32" fmla="*/ 2426970 h 6236970"/>
              <a:gd name="connsiteX33" fmla="*/ 293370 w 2339340"/>
              <a:gd name="connsiteY33" fmla="*/ 2205990 h 6236970"/>
              <a:gd name="connsiteX34" fmla="*/ 426720 w 2339340"/>
              <a:gd name="connsiteY34" fmla="*/ 1988820 h 6236970"/>
              <a:gd name="connsiteX35" fmla="*/ 483870 w 2339340"/>
              <a:gd name="connsiteY35" fmla="*/ 1878330 h 6236970"/>
              <a:gd name="connsiteX36" fmla="*/ 544830 w 2339340"/>
              <a:gd name="connsiteY36" fmla="*/ 1642110 h 6236970"/>
              <a:gd name="connsiteX37" fmla="*/ 636270 w 2339340"/>
              <a:gd name="connsiteY37" fmla="*/ 1897380 h 6236970"/>
              <a:gd name="connsiteX38" fmla="*/ 678180 w 2339340"/>
              <a:gd name="connsiteY38" fmla="*/ 2202180 h 6236970"/>
              <a:gd name="connsiteX39" fmla="*/ 689610 w 2339340"/>
              <a:gd name="connsiteY39" fmla="*/ 2487930 h 6236970"/>
              <a:gd name="connsiteX40" fmla="*/ 712470 w 2339340"/>
              <a:gd name="connsiteY40" fmla="*/ 2762250 h 6236970"/>
              <a:gd name="connsiteX41" fmla="*/ 701040 w 2339340"/>
              <a:gd name="connsiteY41" fmla="*/ 3177540 h 6236970"/>
              <a:gd name="connsiteX42" fmla="*/ 643890 w 2339340"/>
              <a:gd name="connsiteY42" fmla="*/ 3783330 h 6236970"/>
              <a:gd name="connsiteX43" fmla="*/ 613410 w 2339340"/>
              <a:gd name="connsiteY43" fmla="*/ 4255770 h 6236970"/>
              <a:gd name="connsiteX44" fmla="*/ 689610 w 2339340"/>
              <a:gd name="connsiteY44" fmla="*/ 4617720 h 6236970"/>
              <a:gd name="connsiteX45" fmla="*/ 803910 w 2339340"/>
              <a:gd name="connsiteY45" fmla="*/ 5215890 h 6236970"/>
              <a:gd name="connsiteX46" fmla="*/ 883920 w 2339340"/>
              <a:gd name="connsiteY46" fmla="*/ 5657850 h 6236970"/>
              <a:gd name="connsiteX47" fmla="*/ 872490 w 2339340"/>
              <a:gd name="connsiteY47" fmla="*/ 5684520 h 6236970"/>
              <a:gd name="connsiteX48" fmla="*/ 693420 w 2339340"/>
              <a:gd name="connsiteY48" fmla="*/ 5894070 h 6236970"/>
              <a:gd name="connsiteX49" fmla="*/ 541020 w 2339340"/>
              <a:gd name="connsiteY49" fmla="*/ 6092190 h 6236970"/>
              <a:gd name="connsiteX50" fmla="*/ 510540 w 2339340"/>
              <a:gd name="connsiteY50" fmla="*/ 6156960 h 6236970"/>
              <a:gd name="connsiteX51" fmla="*/ 701040 w 2339340"/>
              <a:gd name="connsiteY51" fmla="*/ 6092190 h 6236970"/>
              <a:gd name="connsiteX52" fmla="*/ 830580 w 2339340"/>
              <a:gd name="connsiteY52" fmla="*/ 6065520 h 6236970"/>
              <a:gd name="connsiteX53" fmla="*/ 952500 w 2339340"/>
              <a:gd name="connsiteY53" fmla="*/ 5974080 h 6236970"/>
              <a:gd name="connsiteX54" fmla="*/ 963930 w 2339340"/>
              <a:gd name="connsiteY54" fmla="*/ 5871210 h 6236970"/>
              <a:gd name="connsiteX55" fmla="*/ 1108710 w 2339340"/>
              <a:gd name="connsiteY55" fmla="*/ 5817870 h 6236970"/>
              <a:gd name="connsiteX56" fmla="*/ 1108710 w 2339340"/>
              <a:gd name="connsiteY56" fmla="*/ 5791200 h 6236970"/>
              <a:gd name="connsiteX57" fmla="*/ 1032510 w 2339340"/>
              <a:gd name="connsiteY57" fmla="*/ 5634990 h 6236970"/>
              <a:gd name="connsiteX58" fmla="*/ 1043940 w 2339340"/>
              <a:gd name="connsiteY58" fmla="*/ 5280660 h 6236970"/>
              <a:gd name="connsiteX59" fmla="*/ 1074420 w 2339340"/>
              <a:gd name="connsiteY59" fmla="*/ 4888230 h 6236970"/>
              <a:gd name="connsiteX60" fmla="*/ 1002030 w 2339340"/>
              <a:gd name="connsiteY60" fmla="*/ 4423410 h 6236970"/>
              <a:gd name="connsiteX61" fmla="*/ 1066800 w 2339340"/>
              <a:gd name="connsiteY61" fmla="*/ 4130040 h 6236970"/>
              <a:gd name="connsiteX62" fmla="*/ 1116330 w 2339340"/>
              <a:gd name="connsiteY62" fmla="*/ 3775710 h 6236970"/>
              <a:gd name="connsiteX63" fmla="*/ 1165860 w 2339340"/>
              <a:gd name="connsiteY63" fmla="*/ 3375660 h 6236970"/>
              <a:gd name="connsiteX64" fmla="*/ 1238250 w 2339340"/>
              <a:gd name="connsiteY64" fmla="*/ 3882390 h 6236970"/>
              <a:gd name="connsiteX65" fmla="*/ 1280160 w 2339340"/>
              <a:gd name="connsiteY65" fmla="*/ 4366260 h 6236970"/>
              <a:gd name="connsiteX66" fmla="*/ 1310640 w 2339340"/>
              <a:gd name="connsiteY66" fmla="*/ 4533900 h 6236970"/>
              <a:gd name="connsiteX67" fmla="*/ 1272540 w 2339340"/>
              <a:gd name="connsiteY67" fmla="*/ 4838700 h 6236970"/>
              <a:gd name="connsiteX68" fmla="*/ 1242060 w 2339340"/>
              <a:gd name="connsiteY68" fmla="*/ 5059680 h 6236970"/>
              <a:gd name="connsiteX69" fmla="*/ 1276350 w 2339340"/>
              <a:gd name="connsiteY69" fmla="*/ 5288280 h 6236970"/>
              <a:gd name="connsiteX70" fmla="*/ 1333500 w 2339340"/>
              <a:gd name="connsiteY70" fmla="*/ 5494020 h 6236970"/>
              <a:gd name="connsiteX71" fmla="*/ 1314450 w 2339340"/>
              <a:gd name="connsiteY71" fmla="*/ 5615940 h 6236970"/>
              <a:gd name="connsiteX72" fmla="*/ 1264920 w 2339340"/>
              <a:gd name="connsiteY72" fmla="*/ 5795010 h 6236970"/>
              <a:gd name="connsiteX73" fmla="*/ 1264920 w 2339340"/>
              <a:gd name="connsiteY73" fmla="*/ 5901690 h 6236970"/>
              <a:gd name="connsiteX74" fmla="*/ 1424940 w 2339340"/>
              <a:gd name="connsiteY74" fmla="*/ 6236970 h 6236970"/>
              <a:gd name="connsiteX75" fmla="*/ 1565910 w 2339340"/>
              <a:gd name="connsiteY75" fmla="*/ 6065520 h 6236970"/>
              <a:gd name="connsiteX76" fmla="*/ 1604010 w 2339340"/>
              <a:gd name="connsiteY76" fmla="*/ 6012180 h 6236970"/>
              <a:gd name="connsiteX77" fmla="*/ 1524000 w 2339340"/>
              <a:gd name="connsiteY77" fmla="*/ 5844540 h 6236970"/>
              <a:gd name="connsiteX78" fmla="*/ 1466850 w 2339340"/>
              <a:gd name="connsiteY78" fmla="*/ 5718810 h 6236970"/>
              <a:gd name="connsiteX79" fmla="*/ 1440180 w 2339340"/>
              <a:gd name="connsiteY79" fmla="*/ 5638800 h 6236970"/>
              <a:gd name="connsiteX80" fmla="*/ 1546860 w 2339340"/>
              <a:gd name="connsiteY80" fmla="*/ 5078730 h 6236970"/>
              <a:gd name="connsiteX81" fmla="*/ 1600200 w 2339340"/>
              <a:gd name="connsiteY81" fmla="*/ 4507230 h 6236970"/>
              <a:gd name="connsiteX82" fmla="*/ 1684020 w 2339340"/>
              <a:gd name="connsiteY82" fmla="*/ 4027170 h 6236970"/>
              <a:gd name="connsiteX83" fmla="*/ 1703070 w 2339340"/>
              <a:gd name="connsiteY83" fmla="*/ 3688080 h 6236970"/>
              <a:gd name="connsiteX84" fmla="*/ 1673305 w 2339340"/>
              <a:gd name="connsiteY84" fmla="*/ 3083005 h 6236970"/>
              <a:gd name="connsiteX85" fmla="*/ 1630680 w 2339340"/>
              <a:gd name="connsiteY85" fmla="*/ 2868930 h 6236970"/>
              <a:gd name="connsiteX86" fmla="*/ 1607820 w 2339340"/>
              <a:gd name="connsiteY86" fmla="*/ 2750820 h 6236970"/>
              <a:gd name="connsiteX87" fmla="*/ 1584960 w 2339340"/>
              <a:gd name="connsiteY87" fmla="*/ 2423160 h 6236970"/>
              <a:gd name="connsiteX88" fmla="*/ 1584960 w 2339340"/>
              <a:gd name="connsiteY88" fmla="*/ 2072640 h 6236970"/>
              <a:gd name="connsiteX89" fmla="*/ 1619250 w 2339340"/>
              <a:gd name="connsiteY89" fmla="*/ 1771650 h 6236970"/>
              <a:gd name="connsiteX90" fmla="*/ 1691640 w 2339340"/>
              <a:gd name="connsiteY90" fmla="*/ 1501140 h 6236970"/>
              <a:gd name="connsiteX91" fmla="*/ 1954530 w 2339340"/>
              <a:gd name="connsiteY91" fmla="*/ 1924050 h 6236970"/>
              <a:gd name="connsiteX92" fmla="*/ 2045970 w 2339340"/>
              <a:gd name="connsiteY92" fmla="*/ 2045970 h 6236970"/>
              <a:gd name="connsiteX93" fmla="*/ 1840230 w 2339340"/>
              <a:gd name="connsiteY93" fmla="*/ 2358390 h 6236970"/>
              <a:gd name="connsiteX94" fmla="*/ 1729740 w 2339340"/>
              <a:gd name="connsiteY94" fmla="*/ 2545080 h 6236970"/>
              <a:gd name="connsiteX95" fmla="*/ 1672590 w 2339340"/>
              <a:gd name="connsiteY95" fmla="*/ 2674620 h 6236970"/>
              <a:gd name="connsiteX96" fmla="*/ 1606391 w 2339340"/>
              <a:gd name="connsiteY96" fmla="*/ 2746296 h 6236970"/>
              <a:gd name="connsiteX97" fmla="*/ 1658302 w 2339340"/>
              <a:gd name="connsiteY97" fmla="*/ 3010615 h 6236970"/>
              <a:gd name="connsiteX98" fmla="*/ 1729740 w 2339340"/>
              <a:gd name="connsiteY98" fmla="*/ 2891790 h 6236970"/>
              <a:gd name="connsiteX99" fmla="*/ 1927860 w 2339340"/>
              <a:gd name="connsiteY99" fmla="*/ 2689860 h 6236970"/>
              <a:gd name="connsiteX100" fmla="*/ 2065020 w 2339340"/>
              <a:gd name="connsiteY100" fmla="*/ 2548890 h 6236970"/>
              <a:gd name="connsiteX101" fmla="*/ 2202180 w 2339340"/>
              <a:gd name="connsiteY101" fmla="*/ 2339340 h 6236970"/>
              <a:gd name="connsiteX102" fmla="*/ 2339340 w 2339340"/>
              <a:gd name="connsiteY102" fmla="*/ 2049780 h 6236970"/>
              <a:gd name="connsiteX103" fmla="*/ 2293620 w 2339340"/>
              <a:gd name="connsiteY103" fmla="*/ 1958340 h 6236970"/>
              <a:gd name="connsiteX104" fmla="*/ 2232660 w 2339340"/>
              <a:gd name="connsiteY104" fmla="*/ 1752600 h 6236970"/>
              <a:gd name="connsiteX105" fmla="*/ 2175510 w 2339340"/>
              <a:gd name="connsiteY105" fmla="*/ 1565910 h 6236970"/>
              <a:gd name="connsiteX106" fmla="*/ 2065020 w 2339340"/>
              <a:gd name="connsiteY106" fmla="*/ 1352550 h 6236970"/>
              <a:gd name="connsiteX107" fmla="*/ 1958340 w 2339340"/>
              <a:gd name="connsiteY107" fmla="*/ 1169670 h 6236970"/>
              <a:gd name="connsiteX108" fmla="*/ 1878330 w 2339340"/>
              <a:gd name="connsiteY108" fmla="*/ 1043940 h 6236970"/>
              <a:gd name="connsiteX109" fmla="*/ 1752600 w 2339340"/>
              <a:gd name="connsiteY109" fmla="*/ 975360 h 6236970"/>
              <a:gd name="connsiteX110" fmla="*/ 1645920 w 2339340"/>
              <a:gd name="connsiteY110" fmla="*/ 956310 h 6236970"/>
              <a:gd name="connsiteX111" fmla="*/ 1546860 w 2339340"/>
              <a:gd name="connsiteY111" fmla="*/ 922020 h 6236970"/>
              <a:gd name="connsiteX112" fmla="*/ 1276350 w 2339340"/>
              <a:gd name="connsiteY112" fmla="*/ 861060 h 6236970"/>
              <a:gd name="connsiteX113" fmla="*/ 1257300 w 2339340"/>
              <a:gd name="connsiteY113" fmla="*/ 739140 h 6236970"/>
              <a:gd name="connsiteX114" fmla="*/ 1325880 w 2339340"/>
              <a:gd name="connsiteY114" fmla="*/ 594360 h 6236970"/>
              <a:gd name="connsiteX115" fmla="*/ 1363980 w 2339340"/>
              <a:gd name="connsiteY115" fmla="*/ 537210 h 6236970"/>
              <a:gd name="connsiteX116" fmla="*/ 1352550 w 2339340"/>
              <a:gd name="connsiteY116" fmla="*/ 438150 h 6236970"/>
              <a:gd name="connsiteX117" fmla="*/ 1348740 w 2339340"/>
              <a:gd name="connsiteY117" fmla="*/ 308610 h 6236970"/>
              <a:gd name="connsiteX118" fmla="*/ 1306830 w 2339340"/>
              <a:gd name="connsiteY118" fmla="*/ 114300 h 6236970"/>
              <a:gd name="connsiteX119" fmla="*/ 1188720 w 2339340"/>
              <a:gd name="connsiteY119" fmla="*/ 38100 h 6236970"/>
              <a:gd name="connsiteX120" fmla="*/ 1143000 w 2339340"/>
              <a:gd name="connsiteY120" fmla="*/ 11430 h 6236970"/>
              <a:gd name="connsiteX121" fmla="*/ 1093470 w 2339340"/>
              <a:gd name="connsiteY121" fmla="*/ 22860 h 6236970"/>
              <a:gd name="connsiteX0" fmla="*/ 1093470 w 2339340"/>
              <a:gd name="connsiteY0" fmla="*/ 22860 h 6236970"/>
              <a:gd name="connsiteX1" fmla="*/ 971550 w 2339340"/>
              <a:gd name="connsiteY1" fmla="*/ 68580 h 6236970"/>
              <a:gd name="connsiteX2" fmla="*/ 967740 w 2339340"/>
              <a:gd name="connsiteY2" fmla="*/ 0 h 6236970"/>
              <a:gd name="connsiteX3" fmla="*/ 872490 w 2339340"/>
              <a:gd name="connsiteY3" fmla="*/ 121920 h 6236970"/>
              <a:gd name="connsiteX4" fmla="*/ 849630 w 2339340"/>
              <a:gd name="connsiteY4" fmla="*/ 86916 h 6236970"/>
              <a:gd name="connsiteX5" fmla="*/ 804863 w 2339340"/>
              <a:gd name="connsiteY5" fmla="*/ 216455 h 6236970"/>
              <a:gd name="connsiteX6" fmla="*/ 782955 w 2339340"/>
              <a:gd name="connsiteY6" fmla="*/ 450294 h 6236970"/>
              <a:gd name="connsiteX7" fmla="*/ 754380 w 2339340"/>
              <a:gd name="connsiteY7" fmla="*/ 464820 h 6236970"/>
              <a:gd name="connsiteX8" fmla="*/ 781050 w 2339340"/>
              <a:gd name="connsiteY8" fmla="*/ 548640 h 6236970"/>
              <a:gd name="connsiteX9" fmla="*/ 822960 w 2339340"/>
              <a:gd name="connsiteY9" fmla="*/ 624840 h 6236970"/>
              <a:gd name="connsiteX10" fmla="*/ 887730 w 2339340"/>
              <a:gd name="connsiteY10" fmla="*/ 689610 h 6236970"/>
              <a:gd name="connsiteX11" fmla="*/ 925830 w 2339340"/>
              <a:gd name="connsiteY11" fmla="*/ 769620 h 6236970"/>
              <a:gd name="connsiteX12" fmla="*/ 925830 w 2339340"/>
              <a:gd name="connsiteY12" fmla="*/ 861060 h 6236970"/>
              <a:gd name="connsiteX13" fmla="*/ 803910 w 2339340"/>
              <a:gd name="connsiteY13" fmla="*/ 922020 h 6236970"/>
              <a:gd name="connsiteX14" fmla="*/ 701040 w 2339340"/>
              <a:gd name="connsiteY14" fmla="*/ 948690 h 6236970"/>
              <a:gd name="connsiteX15" fmla="*/ 556260 w 2339340"/>
              <a:gd name="connsiteY15" fmla="*/ 952500 h 6236970"/>
              <a:gd name="connsiteX16" fmla="*/ 403860 w 2339340"/>
              <a:gd name="connsiteY16" fmla="*/ 1002030 h 6236970"/>
              <a:gd name="connsiteX17" fmla="*/ 320040 w 2339340"/>
              <a:gd name="connsiteY17" fmla="*/ 1085850 h 6236970"/>
              <a:gd name="connsiteX18" fmla="*/ 247650 w 2339340"/>
              <a:gd name="connsiteY18" fmla="*/ 1276350 h 6236970"/>
              <a:gd name="connsiteX19" fmla="*/ 163830 w 2339340"/>
              <a:gd name="connsiteY19" fmla="*/ 1569720 h 6236970"/>
              <a:gd name="connsiteX20" fmla="*/ 83820 w 2339340"/>
              <a:gd name="connsiteY20" fmla="*/ 1783080 h 6236970"/>
              <a:gd name="connsiteX21" fmla="*/ 72390 w 2339340"/>
              <a:gd name="connsiteY21" fmla="*/ 1962150 h 6236970"/>
              <a:gd name="connsiteX22" fmla="*/ 0 w 2339340"/>
              <a:gd name="connsiteY22" fmla="*/ 2145030 h 6236970"/>
              <a:gd name="connsiteX23" fmla="*/ 11430 w 2339340"/>
              <a:gd name="connsiteY23" fmla="*/ 2251710 h 6236970"/>
              <a:gd name="connsiteX24" fmla="*/ 106680 w 2339340"/>
              <a:gd name="connsiteY24" fmla="*/ 2426970 h 6236970"/>
              <a:gd name="connsiteX25" fmla="*/ 243840 w 2339340"/>
              <a:gd name="connsiteY25" fmla="*/ 2594610 h 6236970"/>
              <a:gd name="connsiteX26" fmla="*/ 422910 w 2339340"/>
              <a:gd name="connsiteY26" fmla="*/ 2769870 h 6236970"/>
              <a:gd name="connsiteX27" fmla="*/ 609600 w 2339340"/>
              <a:gd name="connsiteY27" fmla="*/ 2929890 h 6236970"/>
              <a:gd name="connsiteX28" fmla="*/ 703183 w 2339340"/>
              <a:gd name="connsiteY28" fmla="*/ 3062525 h 6236970"/>
              <a:gd name="connsiteX29" fmla="*/ 711517 w 2339340"/>
              <a:gd name="connsiteY29" fmla="*/ 2784396 h 6236970"/>
              <a:gd name="connsiteX30" fmla="*/ 647700 w 2339340"/>
              <a:gd name="connsiteY30" fmla="*/ 2731770 h 6236970"/>
              <a:gd name="connsiteX31" fmla="*/ 541020 w 2339340"/>
              <a:gd name="connsiteY31" fmla="*/ 2537460 h 6236970"/>
              <a:gd name="connsiteX32" fmla="*/ 487680 w 2339340"/>
              <a:gd name="connsiteY32" fmla="*/ 2426970 h 6236970"/>
              <a:gd name="connsiteX33" fmla="*/ 293370 w 2339340"/>
              <a:gd name="connsiteY33" fmla="*/ 2205990 h 6236970"/>
              <a:gd name="connsiteX34" fmla="*/ 426720 w 2339340"/>
              <a:gd name="connsiteY34" fmla="*/ 1988820 h 6236970"/>
              <a:gd name="connsiteX35" fmla="*/ 483870 w 2339340"/>
              <a:gd name="connsiteY35" fmla="*/ 1878330 h 6236970"/>
              <a:gd name="connsiteX36" fmla="*/ 544830 w 2339340"/>
              <a:gd name="connsiteY36" fmla="*/ 1642110 h 6236970"/>
              <a:gd name="connsiteX37" fmla="*/ 636270 w 2339340"/>
              <a:gd name="connsiteY37" fmla="*/ 1897380 h 6236970"/>
              <a:gd name="connsiteX38" fmla="*/ 678180 w 2339340"/>
              <a:gd name="connsiteY38" fmla="*/ 2202180 h 6236970"/>
              <a:gd name="connsiteX39" fmla="*/ 689610 w 2339340"/>
              <a:gd name="connsiteY39" fmla="*/ 2487930 h 6236970"/>
              <a:gd name="connsiteX40" fmla="*/ 712470 w 2339340"/>
              <a:gd name="connsiteY40" fmla="*/ 2762250 h 6236970"/>
              <a:gd name="connsiteX41" fmla="*/ 701040 w 2339340"/>
              <a:gd name="connsiteY41" fmla="*/ 3177540 h 6236970"/>
              <a:gd name="connsiteX42" fmla="*/ 643890 w 2339340"/>
              <a:gd name="connsiteY42" fmla="*/ 3783330 h 6236970"/>
              <a:gd name="connsiteX43" fmla="*/ 613410 w 2339340"/>
              <a:gd name="connsiteY43" fmla="*/ 4255770 h 6236970"/>
              <a:gd name="connsiteX44" fmla="*/ 689610 w 2339340"/>
              <a:gd name="connsiteY44" fmla="*/ 4617720 h 6236970"/>
              <a:gd name="connsiteX45" fmla="*/ 803910 w 2339340"/>
              <a:gd name="connsiteY45" fmla="*/ 5215890 h 6236970"/>
              <a:gd name="connsiteX46" fmla="*/ 883920 w 2339340"/>
              <a:gd name="connsiteY46" fmla="*/ 5657850 h 6236970"/>
              <a:gd name="connsiteX47" fmla="*/ 872490 w 2339340"/>
              <a:gd name="connsiteY47" fmla="*/ 5684520 h 6236970"/>
              <a:gd name="connsiteX48" fmla="*/ 693420 w 2339340"/>
              <a:gd name="connsiteY48" fmla="*/ 5894070 h 6236970"/>
              <a:gd name="connsiteX49" fmla="*/ 541020 w 2339340"/>
              <a:gd name="connsiteY49" fmla="*/ 6092190 h 6236970"/>
              <a:gd name="connsiteX50" fmla="*/ 510540 w 2339340"/>
              <a:gd name="connsiteY50" fmla="*/ 6156960 h 6236970"/>
              <a:gd name="connsiteX51" fmla="*/ 701040 w 2339340"/>
              <a:gd name="connsiteY51" fmla="*/ 6092190 h 6236970"/>
              <a:gd name="connsiteX52" fmla="*/ 830580 w 2339340"/>
              <a:gd name="connsiteY52" fmla="*/ 6065520 h 6236970"/>
              <a:gd name="connsiteX53" fmla="*/ 952500 w 2339340"/>
              <a:gd name="connsiteY53" fmla="*/ 5974080 h 6236970"/>
              <a:gd name="connsiteX54" fmla="*/ 963930 w 2339340"/>
              <a:gd name="connsiteY54" fmla="*/ 5871210 h 6236970"/>
              <a:gd name="connsiteX55" fmla="*/ 1108710 w 2339340"/>
              <a:gd name="connsiteY55" fmla="*/ 5817870 h 6236970"/>
              <a:gd name="connsiteX56" fmla="*/ 1108710 w 2339340"/>
              <a:gd name="connsiteY56" fmla="*/ 5791200 h 6236970"/>
              <a:gd name="connsiteX57" fmla="*/ 1032510 w 2339340"/>
              <a:gd name="connsiteY57" fmla="*/ 5634990 h 6236970"/>
              <a:gd name="connsiteX58" fmla="*/ 1043940 w 2339340"/>
              <a:gd name="connsiteY58" fmla="*/ 5280660 h 6236970"/>
              <a:gd name="connsiteX59" fmla="*/ 1074420 w 2339340"/>
              <a:gd name="connsiteY59" fmla="*/ 4888230 h 6236970"/>
              <a:gd name="connsiteX60" fmla="*/ 1002030 w 2339340"/>
              <a:gd name="connsiteY60" fmla="*/ 4423410 h 6236970"/>
              <a:gd name="connsiteX61" fmla="*/ 1066800 w 2339340"/>
              <a:gd name="connsiteY61" fmla="*/ 4130040 h 6236970"/>
              <a:gd name="connsiteX62" fmla="*/ 1116330 w 2339340"/>
              <a:gd name="connsiteY62" fmla="*/ 3775710 h 6236970"/>
              <a:gd name="connsiteX63" fmla="*/ 1165860 w 2339340"/>
              <a:gd name="connsiteY63" fmla="*/ 3375660 h 6236970"/>
              <a:gd name="connsiteX64" fmla="*/ 1238250 w 2339340"/>
              <a:gd name="connsiteY64" fmla="*/ 3882390 h 6236970"/>
              <a:gd name="connsiteX65" fmla="*/ 1280160 w 2339340"/>
              <a:gd name="connsiteY65" fmla="*/ 4366260 h 6236970"/>
              <a:gd name="connsiteX66" fmla="*/ 1310640 w 2339340"/>
              <a:gd name="connsiteY66" fmla="*/ 4533900 h 6236970"/>
              <a:gd name="connsiteX67" fmla="*/ 1272540 w 2339340"/>
              <a:gd name="connsiteY67" fmla="*/ 4838700 h 6236970"/>
              <a:gd name="connsiteX68" fmla="*/ 1242060 w 2339340"/>
              <a:gd name="connsiteY68" fmla="*/ 5059680 h 6236970"/>
              <a:gd name="connsiteX69" fmla="*/ 1276350 w 2339340"/>
              <a:gd name="connsiteY69" fmla="*/ 5288280 h 6236970"/>
              <a:gd name="connsiteX70" fmla="*/ 1333500 w 2339340"/>
              <a:gd name="connsiteY70" fmla="*/ 5494020 h 6236970"/>
              <a:gd name="connsiteX71" fmla="*/ 1314450 w 2339340"/>
              <a:gd name="connsiteY71" fmla="*/ 5615940 h 6236970"/>
              <a:gd name="connsiteX72" fmla="*/ 1264920 w 2339340"/>
              <a:gd name="connsiteY72" fmla="*/ 5795010 h 6236970"/>
              <a:gd name="connsiteX73" fmla="*/ 1264920 w 2339340"/>
              <a:gd name="connsiteY73" fmla="*/ 5901690 h 6236970"/>
              <a:gd name="connsiteX74" fmla="*/ 1424940 w 2339340"/>
              <a:gd name="connsiteY74" fmla="*/ 6236970 h 6236970"/>
              <a:gd name="connsiteX75" fmla="*/ 1565910 w 2339340"/>
              <a:gd name="connsiteY75" fmla="*/ 6065520 h 6236970"/>
              <a:gd name="connsiteX76" fmla="*/ 1604010 w 2339340"/>
              <a:gd name="connsiteY76" fmla="*/ 6012180 h 6236970"/>
              <a:gd name="connsiteX77" fmla="*/ 1524000 w 2339340"/>
              <a:gd name="connsiteY77" fmla="*/ 5844540 h 6236970"/>
              <a:gd name="connsiteX78" fmla="*/ 1466850 w 2339340"/>
              <a:gd name="connsiteY78" fmla="*/ 5718810 h 6236970"/>
              <a:gd name="connsiteX79" fmla="*/ 1440180 w 2339340"/>
              <a:gd name="connsiteY79" fmla="*/ 5638800 h 6236970"/>
              <a:gd name="connsiteX80" fmla="*/ 1546860 w 2339340"/>
              <a:gd name="connsiteY80" fmla="*/ 5078730 h 6236970"/>
              <a:gd name="connsiteX81" fmla="*/ 1600200 w 2339340"/>
              <a:gd name="connsiteY81" fmla="*/ 4507230 h 6236970"/>
              <a:gd name="connsiteX82" fmla="*/ 1684020 w 2339340"/>
              <a:gd name="connsiteY82" fmla="*/ 4027170 h 6236970"/>
              <a:gd name="connsiteX83" fmla="*/ 1703070 w 2339340"/>
              <a:gd name="connsiteY83" fmla="*/ 3688080 h 6236970"/>
              <a:gd name="connsiteX84" fmla="*/ 1673305 w 2339340"/>
              <a:gd name="connsiteY84" fmla="*/ 3083005 h 6236970"/>
              <a:gd name="connsiteX85" fmla="*/ 1630680 w 2339340"/>
              <a:gd name="connsiteY85" fmla="*/ 2868930 h 6236970"/>
              <a:gd name="connsiteX86" fmla="*/ 1607820 w 2339340"/>
              <a:gd name="connsiteY86" fmla="*/ 2750820 h 6236970"/>
              <a:gd name="connsiteX87" fmla="*/ 1584960 w 2339340"/>
              <a:gd name="connsiteY87" fmla="*/ 2423160 h 6236970"/>
              <a:gd name="connsiteX88" fmla="*/ 1584960 w 2339340"/>
              <a:gd name="connsiteY88" fmla="*/ 2072640 h 6236970"/>
              <a:gd name="connsiteX89" fmla="*/ 1619250 w 2339340"/>
              <a:gd name="connsiteY89" fmla="*/ 1771650 h 6236970"/>
              <a:gd name="connsiteX90" fmla="*/ 1691640 w 2339340"/>
              <a:gd name="connsiteY90" fmla="*/ 1501140 h 6236970"/>
              <a:gd name="connsiteX91" fmla="*/ 1954530 w 2339340"/>
              <a:gd name="connsiteY91" fmla="*/ 1924050 h 6236970"/>
              <a:gd name="connsiteX92" fmla="*/ 2045970 w 2339340"/>
              <a:gd name="connsiteY92" fmla="*/ 2045970 h 6236970"/>
              <a:gd name="connsiteX93" fmla="*/ 1840230 w 2339340"/>
              <a:gd name="connsiteY93" fmla="*/ 2358390 h 6236970"/>
              <a:gd name="connsiteX94" fmla="*/ 1729740 w 2339340"/>
              <a:gd name="connsiteY94" fmla="*/ 2545080 h 6236970"/>
              <a:gd name="connsiteX95" fmla="*/ 1672590 w 2339340"/>
              <a:gd name="connsiteY95" fmla="*/ 2674620 h 6236970"/>
              <a:gd name="connsiteX96" fmla="*/ 1606391 w 2339340"/>
              <a:gd name="connsiteY96" fmla="*/ 2746296 h 6236970"/>
              <a:gd name="connsiteX97" fmla="*/ 1658302 w 2339340"/>
              <a:gd name="connsiteY97" fmla="*/ 3010615 h 6236970"/>
              <a:gd name="connsiteX98" fmla="*/ 1729740 w 2339340"/>
              <a:gd name="connsiteY98" fmla="*/ 2891790 h 6236970"/>
              <a:gd name="connsiteX99" fmla="*/ 1927860 w 2339340"/>
              <a:gd name="connsiteY99" fmla="*/ 2689860 h 6236970"/>
              <a:gd name="connsiteX100" fmla="*/ 2065020 w 2339340"/>
              <a:gd name="connsiteY100" fmla="*/ 2548890 h 6236970"/>
              <a:gd name="connsiteX101" fmla="*/ 2202180 w 2339340"/>
              <a:gd name="connsiteY101" fmla="*/ 2339340 h 6236970"/>
              <a:gd name="connsiteX102" fmla="*/ 2339340 w 2339340"/>
              <a:gd name="connsiteY102" fmla="*/ 2049780 h 6236970"/>
              <a:gd name="connsiteX103" fmla="*/ 2293620 w 2339340"/>
              <a:gd name="connsiteY103" fmla="*/ 1958340 h 6236970"/>
              <a:gd name="connsiteX104" fmla="*/ 2232660 w 2339340"/>
              <a:gd name="connsiteY104" fmla="*/ 1752600 h 6236970"/>
              <a:gd name="connsiteX105" fmla="*/ 2175510 w 2339340"/>
              <a:gd name="connsiteY105" fmla="*/ 1565910 h 6236970"/>
              <a:gd name="connsiteX106" fmla="*/ 2065020 w 2339340"/>
              <a:gd name="connsiteY106" fmla="*/ 1352550 h 6236970"/>
              <a:gd name="connsiteX107" fmla="*/ 1958340 w 2339340"/>
              <a:gd name="connsiteY107" fmla="*/ 1169670 h 6236970"/>
              <a:gd name="connsiteX108" fmla="*/ 1878330 w 2339340"/>
              <a:gd name="connsiteY108" fmla="*/ 1043940 h 6236970"/>
              <a:gd name="connsiteX109" fmla="*/ 1752600 w 2339340"/>
              <a:gd name="connsiteY109" fmla="*/ 975360 h 6236970"/>
              <a:gd name="connsiteX110" fmla="*/ 1645920 w 2339340"/>
              <a:gd name="connsiteY110" fmla="*/ 956310 h 6236970"/>
              <a:gd name="connsiteX111" fmla="*/ 1546860 w 2339340"/>
              <a:gd name="connsiteY111" fmla="*/ 922020 h 6236970"/>
              <a:gd name="connsiteX112" fmla="*/ 1276350 w 2339340"/>
              <a:gd name="connsiteY112" fmla="*/ 861060 h 6236970"/>
              <a:gd name="connsiteX113" fmla="*/ 1257300 w 2339340"/>
              <a:gd name="connsiteY113" fmla="*/ 739140 h 6236970"/>
              <a:gd name="connsiteX114" fmla="*/ 1325880 w 2339340"/>
              <a:gd name="connsiteY114" fmla="*/ 594360 h 6236970"/>
              <a:gd name="connsiteX115" fmla="*/ 1363980 w 2339340"/>
              <a:gd name="connsiteY115" fmla="*/ 537210 h 6236970"/>
              <a:gd name="connsiteX116" fmla="*/ 1352550 w 2339340"/>
              <a:gd name="connsiteY116" fmla="*/ 438150 h 6236970"/>
              <a:gd name="connsiteX117" fmla="*/ 1348740 w 2339340"/>
              <a:gd name="connsiteY117" fmla="*/ 308610 h 6236970"/>
              <a:gd name="connsiteX118" fmla="*/ 1306830 w 2339340"/>
              <a:gd name="connsiteY118" fmla="*/ 114300 h 6236970"/>
              <a:gd name="connsiteX119" fmla="*/ 1188720 w 2339340"/>
              <a:gd name="connsiteY119" fmla="*/ 38100 h 6236970"/>
              <a:gd name="connsiteX120" fmla="*/ 1143000 w 2339340"/>
              <a:gd name="connsiteY120" fmla="*/ 11430 h 6236970"/>
              <a:gd name="connsiteX121" fmla="*/ 1093470 w 2339340"/>
              <a:gd name="connsiteY121" fmla="*/ 22860 h 6236970"/>
              <a:gd name="connsiteX0" fmla="*/ 1093470 w 2339340"/>
              <a:gd name="connsiteY0" fmla="*/ 22860 h 6236970"/>
              <a:gd name="connsiteX1" fmla="*/ 970359 w 2339340"/>
              <a:gd name="connsiteY1" fmla="*/ 61436 h 6236970"/>
              <a:gd name="connsiteX2" fmla="*/ 967740 w 2339340"/>
              <a:gd name="connsiteY2" fmla="*/ 0 h 6236970"/>
              <a:gd name="connsiteX3" fmla="*/ 872490 w 2339340"/>
              <a:gd name="connsiteY3" fmla="*/ 121920 h 6236970"/>
              <a:gd name="connsiteX4" fmla="*/ 849630 w 2339340"/>
              <a:gd name="connsiteY4" fmla="*/ 86916 h 6236970"/>
              <a:gd name="connsiteX5" fmla="*/ 804863 w 2339340"/>
              <a:gd name="connsiteY5" fmla="*/ 216455 h 6236970"/>
              <a:gd name="connsiteX6" fmla="*/ 782955 w 2339340"/>
              <a:gd name="connsiteY6" fmla="*/ 450294 h 6236970"/>
              <a:gd name="connsiteX7" fmla="*/ 754380 w 2339340"/>
              <a:gd name="connsiteY7" fmla="*/ 464820 h 6236970"/>
              <a:gd name="connsiteX8" fmla="*/ 781050 w 2339340"/>
              <a:gd name="connsiteY8" fmla="*/ 548640 h 6236970"/>
              <a:gd name="connsiteX9" fmla="*/ 822960 w 2339340"/>
              <a:gd name="connsiteY9" fmla="*/ 624840 h 6236970"/>
              <a:gd name="connsiteX10" fmla="*/ 887730 w 2339340"/>
              <a:gd name="connsiteY10" fmla="*/ 689610 h 6236970"/>
              <a:gd name="connsiteX11" fmla="*/ 925830 w 2339340"/>
              <a:gd name="connsiteY11" fmla="*/ 769620 h 6236970"/>
              <a:gd name="connsiteX12" fmla="*/ 925830 w 2339340"/>
              <a:gd name="connsiteY12" fmla="*/ 861060 h 6236970"/>
              <a:gd name="connsiteX13" fmla="*/ 803910 w 2339340"/>
              <a:gd name="connsiteY13" fmla="*/ 922020 h 6236970"/>
              <a:gd name="connsiteX14" fmla="*/ 701040 w 2339340"/>
              <a:gd name="connsiteY14" fmla="*/ 948690 h 6236970"/>
              <a:gd name="connsiteX15" fmla="*/ 556260 w 2339340"/>
              <a:gd name="connsiteY15" fmla="*/ 952500 h 6236970"/>
              <a:gd name="connsiteX16" fmla="*/ 403860 w 2339340"/>
              <a:gd name="connsiteY16" fmla="*/ 1002030 h 6236970"/>
              <a:gd name="connsiteX17" fmla="*/ 320040 w 2339340"/>
              <a:gd name="connsiteY17" fmla="*/ 1085850 h 6236970"/>
              <a:gd name="connsiteX18" fmla="*/ 247650 w 2339340"/>
              <a:gd name="connsiteY18" fmla="*/ 1276350 h 6236970"/>
              <a:gd name="connsiteX19" fmla="*/ 163830 w 2339340"/>
              <a:gd name="connsiteY19" fmla="*/ 1569720 h 6236970"/>
              <a:gd name="connsiteX20" fmla="*/ 83820 w 2339340"/>
              <a:gd name="connsiteY20" fmla="*/ 1783080 h 6236970"/>
              <a:gd name="connsiteX21" fmla="*/ 72390 w 2339340"/>
              <a:gd name="connsiteY21" fmla="*/ 1962150 h 6236970"/>
              <a:gd name="connsiteX22" fmla="*/ 0 w 2339340"/>
              <a:gd name="connsiteY22" fmla="*/ 2145030 h 6236970"/>
              <a:gd name="connsiteX23" fmla="*/ 11430 w 2339340"/>
              <a:gd name="connsiteY23" fmla="*/ 2251710 h 6236970"/>
              <a:gd name="connsiteX24" fmla="*/ 106680 w 2339340"/>
              <a:gd name="connsiteY24" fmla="*/ 2426970 h 6236970"/>
              <a:gd name="connsiteX25" fmla="*/ 243840 w 2339340"/>
              <a:gd name="connsiteY25" fmla="*/ 2594610 h 6236970"/>
              <a:gd name="connsiteX26" fmla="*/ 422910 w 2339340"/>
              <a:gd name="connsiteY26" fmla="*/ 2769870 h 6236970"/>
              <a:gd name="connsiteX27" fmla="*/ 609600 w 2339340"/>
              <a:gd name="connsiteY27" fmla="*/ 2929890 h 6236970"/>
              <a:gd name="connsiteX28" fmla="*/ 703183 w 2339340"/>
              <a:gd name="connsiteY28" fmla="*/ 3062525 h 6236970"/>
              <a:gd name="connsiteX29" fmla="*/ 711517 w 2339340"/>
              <a:gd name="connsiteY29" fmla="*/ 2784396 h 6236970"/>
              <a:gd name="connsiteX30" fmla="*/ 647700 w 2339340"/>
              <a:gd name="connsiteY30" fmla="*/ 2731770 h 6236970"/>
              <a:gd name="connsiteX31" fmla="*/ 541020 w 2339340"/>
              <a:gd name="connsiteY31" fmla="*/ 2537460 h 6236970"/>
              <a:gd name="connsiteX32" fmla="*/ 487680 w 2339340"/>
              <a:gd name="connsiteY32" fmla="*/ 2426970 h 6236970"/>
              <a:gd name="connsiteX33" fmla="*/ 293370 w 2339340"/>
              <a:gd name="connsiteY33" fmla="*/ 2205990 h 6236970"/>
              <a:gd name="connsiteX34" fmla="*/ 426720 w 2339340"/>
              <a:gd name="connsiteY34" fmla="*/ 1988820 h 6236970"/>
              <a:gd name="connsiteX35" fmla="*/ 483870 w 2339340"/>
              <a:gd name="connsiteY35" fmla="*/ 1878330 h 6236970"/>
              <a:gd name="connsiteX36" fmla="*/ 544830 w 2339340"/>
              <a:gd name="connsiteY36" fmla="*/ 1642110 h 6236970"/>
              <a:gd name="connsiteX37" fmla="*/ 636270 w 2339340"/>
              <a:gd name="connsiteY37" fmla="*/ 1897380 h 6236970"/>
              <a:gd name="connsiteX38" fmla="*/ 678180 w 2339340"/>
              <a:gd name="connsiteY38" fmla="*/ 2202180 h 6236970"/>
              <a:gd name="connsiteX39" fmla="*/ 689610 w 2339340"/>
              <a:gd name="connsiteY39" fmla="*/ 2487930 h 6236970"/>
              <a:gd name="connsiteX40" fmla="*/ 712470 w 2339340"/>
              <a:gd name="connsiteY40" fmla="*/ 2762250 h 6236970"/>
              <a:gd name="connsiteX41" fmla="*/ 701040 w 2339340"/>
              <a:gd name="connsiteY41" fmla="*/ 3177540 h 6236970"/>
              <a:gd name="connsiteX42" fmla="*/ 643890 w 2339340"/>
              <a:gd name="connsiteY42" fmla="*/ 3783330 h 6236970"/>
              <a:gd name="connsiteX43" fmla="*/ 613410 w 2339340"/>
              <a:gd name="connsiteY43" fmla="*/ 4255770 h 6236970"/>
              <a:gd name="connsiteX44" fmla="*/ 689610 w 2339340"/>
              <a:gd name="connsiteY44" fmla="*/ 4617720 h 6236970"/>
              <a:gd name="connsiteX45" fmla="*/ 803910 w 2339340"/>
              <a:gd name="connsiteY45" fmla="*/ 5215890 h 6236970"/>
              <a:gd name="connsiteX46" fmla="*/ 883920 w 2339340"/>
              <a:gd name="connsiteY46" fmla="*/ 5657850 h 6236970"/>
              <a:gd name="connsiteX47" fmla="*/ 872490 w 2339340"/>
              <a:gd name="connsiteY47" fmla="*/ 5684520 h 6236970"/>
              <a:gd name="connsiteX48" fmla="*/ 693420 w 2339340"/>
              <a:gd name="connsiteY48" fmla="*/ 5894070 h 6236970"/>
              <a:gd name="connsiteX49" fmla="*/ 541020 w 2339340"/>
              <a:gd name="connsiteY49" fmla="*/ 6092190 h 6236970"/>
              <a:gd name="connsiteX50" fmla="*/ 510540 w 2339340"/>
              <a:gd name="connsiteY50" fmla="*/ 6156960 h 6236970"/>
              <a:gd name="connsiteX51" fmla="*/ 701040 w 2339340"/>
              <a:gd name="connsiteY51" fmla="*/ 6092190 h 6236970"/>
              <a:gd name="connsiteX52" fmla="*/ 830580 w 2339340"/>
              <a:gd name="connsiteY52" fmla="*/ 6065520 h 6236970"/>
              <a:gd name="connsiteX53" fmla="*/ 952500 w 2339340"/>
              <a:gd name="connsiteY53" fmla="*/ 5974080 h 6236970"/>
              <a:gd name="connsiteX54" fmla="*/ 963930 w 2339340"/>
              <a:gd name="connsiteY54" fmla="*/ 5871210 h 6236970"/>
              <a:gd name="connsiteX55" fmla="*/ 1108710 w 2339340"/>
              <a:gd name="connsiteY55" fmla="*/ 5817870 h 6236970"/>
              <a:gd name="connsiteX56" fmla="*/ 1108710 w 2339340"/>
              <a:gd name="connsiteY56" fmla="*/ 5791200 h 6236970"/>
              <a:gd name="connsiteX57" fmla="*/ 1032510 w 2339340"/>
              <a:gd name="connsiteY57" fmla="*/ 5634990 h 6236970"/>
              <a:gd name="connsiteX58" fmla="*/ 1043940 w 2339340"/>
              <a:gd name="connsiteY58" fmla="*/ 5280660 h 6236970"/>
              <a:gd name="connsiteX59" fmla="*/ 1074420 w 2339340"/>
              <a:gd name="connsiteY59" fmla="*/ 4888230 h 6236970"/>
              <a:gd name="connsiteX60" fmla="*/ 1002030 w 2339340"/>
              <a:gd name="connsiteY60" fmla="*/ 4423410 h 6236970"/>
              <a:gd name="connsiteX61" fmla="*/ 1066800 w 2339340"/>
              <a:gd name="connsiteY61" fmla="*/ 4130040 h 6236970"/>
              <a:gd name="connsiteX62" fmla="*/ 1116330 w 2339340"/>
              <a:gd name="connsiteY62" fmla="*/ 3775710 h 6236970"/>
              <a:gd name="connsiteX63" fmla="*/ 1165860 w 2339340"/>
              <a:gd name="connsiteY63" fmla="*/ 3375660 h 6236970"/>
              <a:gd name="connsiteX64" fmla="*/ 1238250 w 2339340"/>
              <a:gd name="connsiteY64" fmla="*/ 3882390 h 6236970"/>
              <a:gd name="connsiteX65" fmla="*/ 1280160 w 2339340"/>
              <a:gd name="connsiteY65" fmla="*/ 4366260 h 6236970"/>
              <a:gd name="connsiteX66" fmla="*/ 1310640 w 2339340"/>
              <a:gd name="connsiteY66" fmla="*/ 4533900 h 6236970"/>
              <a:gd name="connsiteX67" fmla="*/ 1272540 w 2339340"/>
              <a:gd name="connsiteY67" fmla="*/ 4838700 h 6236970"/>
              <a:gd name="connsiteX68" fmla="*/ 1242060 w 2339340"/>
              <a:gd name="connsiteY68" fmla="*/ 5059680 h 6236970"/>
              <a:gd name="connsiteX69" fmla="*/ 1276350 w 2339340"/>
              <a:gd name="connsiteY69" fmla="*/ 5288280 h 6236970"/>
              <a:gd name="connsiteX70" fmla="*/ 1333500 w 2339340"/>
              <a:gd name="connsiteY70" fmla="*/ 5494020 h 6236970"/>
              <a:gd name="connsiteX71" fmla="*/ 1314450 w 2339340"/>
              <a:gd name="connsiteY71" fmla="*/ 5615940 h 6236970"/>
              <a:gd name="connsiteX72" fmla="*/ 1264920 w 2339340"/>
              <a:gd name="connsiteY72" fmla="*/ 5795010 h 6236970"/>
              <a:gd name="connsiteX73" fmla="*/ 1264920 w 2339340"/>
              <a:gd name="connsiteY73" fmla="*/ 5901690 h 6236970"/>
              <a:gd name="connsiteX74" fmla="*/ 1424940 w 2339340"/>
              <a:gd name="connsiteY74" fmla="*/ 6236970 h 6236970"/>
              <a:gd name="connsiteX75" fmla="*/ 1565910 w 2339340"/>
              <a:gd name="connsiteY75" fmla="*/ 6065520 h 6236970"/>
              <a:gd name="connsiteX76" fmla="*/ 1604010 w 2339340"/>
              <a:gd name="connsiteY76" fmla="*/ 6012180 h 6236970"/>
              <a:gd name="connsiteX77" fmla="*/ 1524000 w 2339340"/>
              <a:gd name="connsiteY77" fmla="*/ 5844540 h 6236970"/>
              <a:gd name="connsiteX78" fmla="*/ 1466850 w 2339340"/>
              <a:gd name="connsiteY78" fmla="*/ 5718810 h 6236970"/>
              <a:gd name="connsiteX79" fmla="*/ 1440180 w 2339340"/>
              <a:gd name="connsiteY79" fmla="*/ 5638800 h 6236970"/>
              <a:gd name="connsiteX80" fmla="*/ 1546860 w 2339340"/>
              <a:gd name="connsiteY80" fmla="*/ 5078730 h 6236970"/>
              <a:gd name="connsiteX81" fmla="*/ 1600200 w 2339340"/>
              <a:gd name="connsiteY81" fmla="*/ 4507230 h 6236970"/>
              <a:gd name="connsiteX82" fmla="*/ 1684020 w 2339340"/>
              <a:gd name="connsiteY82" fmla="*/ 4027170 h 6236970"/>
              <a:gd name="connsiteX83" fmla="*/ 1703070 w 2339340"/>
              <a:gd name="connsiteY83" fmla="*/ 3688080 h 6236970"/>
              <a:gd name="connsiteX84" fmla="*/ 1673305 w 2339340"/>
              <a:gd name="connsiteY84" fmla="*/ 3083005 h 6236970"/>
              <a:gd name="connsiteX85" fmla="*/ 1630680 w 2339340"/>
              <a:gd name="connsiteY85" fmla="*/ 2868930 h 6236970"/>
              <a:gd name="connsiteX86" fmla="*/ 1607820 w 2339340"/>
              <a:gd name="connsiteY86" fmla="*/ 2750820 h 6236970"/>
              <a:gd name="connsiteX87" fmla="*/ 1584960 w 2339340"/>
              <a:gd name="connsiteY87" fmla="*/ 2423160 h 6236970"/>
              <a:gd name="connsiteX88" fmla="*/ 1584960 w 2339340"/>
              <a:gd name="connsiteY88" fmla="*/ 2072640 h 6236970"/>
              <a:gd name="connsiteX89" fmla="*/ 1619250 w 2339340"/>
              <a:gd name="connsiteY89" fmla="*/ 1771650 h 6236970"/>
              <a:gd name="connsiteX90" fmla="*/ 1691640 w 2339340"/>
              <a:gd name="connsiteY90" fmla="*/ 1501140 h 6236970"/>
              <a:gd name="connsiteX91" fmla="*/ 1954530 w 2339340"/>
              <a:gd name="connsiteY91" fmla="*/ 1924050 h 6236970"/>
              <a:gd name="connsiteX92" fmla="*/ 2045970 w 2339340"/>
              <a:gd name="connsiteY92" fmla="*/ 2045970 h 6236970"/>
              <a:gd name="connsiteX93" fmla="*/ 1840230 w 2339340"/>
              <a:gd name="connsiteY93" fmla="*/ 2358390 h 6236970"/>
              <a:gd name="connsiteX94" fmla="*/ 1729740 w 2339340"/>
              <a:gd name="connsiteY94" fmla="*/ 2545080 h 6236970"/>
              <a:gd name="connsiteX95" fmla="*/ 1672590 w 2339340"/>
              <a:gd name="connsiteY95" fmla="*/ 2674620 h 6236970"/>
              <a:gd name="connsiteX96" fmla="*/ 1606391 w 2339340"/>
              <a:gd name="connsiteY96" fmla="*/ 2746296 h 6236970"/>
              <a:gd name="connsiteX97" fmla="*/ 1658302 w 2339340"/>
              <a:gd name="connsiteY97" fmla="*/ 3010615 h 6236970"/>
              <a:gd name="connsiteX98" fmla="*/ 1729740 w 2339340"/>
              <a:gd name="connsiteY98" fmla="*/ 2891790 h 6236970"/>
              <a:gd name="connsiteX99" fmla="*/ 1927860 w 2339340"/>
              <a:gd name="connsiteY99" fmla="*/ 2689860 h 6236970"/>
              <a:gd name="connsiteX100" fmla="*/ 2065020 w 2339340"/>
              <a:gd name="connsiteY100" fmla="*/ 2548890 h 6236970"/>
              <a:gd name="connsiteX101" fmla="*/ 2202180 w 2339340"/>
              <a:gd name="connsiteY101" fmla="*/ 2339340 h 6236970"/>
              <a:gd name="connsiteX102" fmla="*/ 2339340 w 2339340"/>
              <a:gd name="connsiteY102" fmla="*/ 2049780 h 6236970"/>
              <a:gd name="connsiteX103" fmla="*/ 2293620 w 2339340"/>
              <a:gd name="connsiteY103" fmla="*/ 1958340 h 6236970"/>
              <a:gd name="connsiteX104" fmla="*/ 2232660 w 2339340"/>
              <a:gd name="connsiteY104" fmla="*/ 1752600 h 6236970"/>
              <a:gd name="connsiteX105" fmla="*/ 2175510 w 2339340"/>
              <a:gd name="connsiteY105" fmla="*/ 1565910 h 6236970"/>
              <a:gd name="connsiteX106" fmla="*/ 2065020 w 2339340"/>
              <a:gd name="connsiteY106" fmla="*/ 1352550 h 6236970"/>
              <a:gd name="connsiteX107" fmla="*/ 1958340 w 2339340"/>
              <a:gd name="connsiteY107" fmla="*/ 1169670 h 6236970"/>
              <a:gd name="connsiteX108" fmla="*/ 1878330 w 2339340"/>
              <a:gd name="connsiteY108" fmla="*/ 1043940 h 6236970"/>
              <a:gd name="connsiteX109" fmla="*/ 1752600 w 2339340"/>
              <a:gd name="connsiteY109" fmla="*/ 975360 h 6236970"/>
              <a:gd name="connsiteX110" fmla="*/ 1645920 w 2339340"/>
              <a:gd name="connsiteY110" fmla="*/ 956310 h 6236970"/>
              <a:gd name="connsiteX111" fmla="*/ 1546860 w 2339340"/>
              <a:gd name="connsiteY111" fmla="*/ 922020 h 6236970"/>
              <a:gd name="connsiteX112" fmla="*/ 1276350 w 2339340"/>
              <a:gd name="connsiteY112" fmla="*/ 861060 h 6236970"/>
              <a:gd name="connsiteX113" fmla="*/ 1257300 w 2339340"/>
              <a:gd name="connsiteY113" fmla="*/ 739140 h 6236970"/>
              <a:gd name="connsiteX114" fmla="*/ 1325880 w 2339340"/>
              <a:gd name="connsiteY114" fmla="*/ 594360 h 6236970"/>
              <a:gd name="connsiteX115" fmla="*/ 1363980 w 2339340"/>
              <a:gd name="connsiteY115" fmla="*/ 537210 h 6236970"/>
              <a:gd name="connsiteX116" fmla="*/ 1352550 w 2339340"/>
              <a:gd name="connsiteY116" fmla="*/ 438150 h 6236970"/>
              <a:gd name="connsiteX117" fmla="*/ 1348740 w 2339340"/>
              <a:gd name="connsiteY117" fmla="*/ 308610 h 6236970"/>
              <a:gd name="connsiteX118" fmla="*/ 1306830 w 2339340"/>
              <a:gd name="connsiteY118" fmla="*/ 114300 h 6236970"/>
              <a:gd name="connsiteX119" fmla="*/ 1188720 w 2339340"/>
              <a:gd name="connsiteY119" fmla="*/ 38100 h 6236970"/>
              <a:gd name="connsiteX120" fmla="*/ 1143000 w 2339340"/>
              <a:gd name="connsiteY120" fmla="*/ 11430 h 6236970"/>
              <a:gd name="connsiteX121" fmla="*/ 1093470 w 2339340"/>
              <a:gd name="connsiteY121" fmla="*/ 22860 h 6236970"/>
              <a:gd name="connsiteX0" fmla="*/ 1077992 w 2339340"/>
              <a:gd name="connsiteY0" fmla="*/ 0 h 6253401"/>
              <a:gd name="connsiteX1" fmla="*/ 970359 w 2339340"/>
              <a:gd name="connsiteY1" fmla="*/ 77867 h 6253401"/>
              <a:gd name="connsiteX2" fmla="*/ 967740 w 2339340"/>
              <a:gd name="connsiteY2" fmla="*/ 16431 h 6253401"/>
              <a:gd name="connsiteX3" fmla="*/ 872490 w 2339340"/>
              <a:gd name="connsiteY3" fmla="*/ 138351 h 6253401"/>
              <a:gd name="connsiteX4" fmla="*/ 849630 w 2339340"/>
              <a:gd name="connsiteY4" fmla="*/ 103347 h 6253401"/>
              <a:gd name="connsiteX5" fmla="*/ 804863 w 2339340"/>
              <a:gd name="connsiteY5" fmla="*/ 232886 h 6253401"/>
              <a:gd name="connsiteX6" fmla="*/ 782955 w 2339340"/>
              <a:gd name="connsiteY6" fmla="*/ 466725 h 6253401"/>
              <a:gd name="connsiteX7" fmla="*/ 754380 w 2339340"/>
              <a:gd name="connsiteY7" fmla="*/ 481251 h 6253401"/>
              <a:gd name="connsiteX8" fmla="*/ 781050 w 2339340"/>
              <a:gd name="connsiteY8" fmla="*/ 565071 h 6253401"/>
              <a:gd name="connsiteX9" fmla="*/ 822960 w 2339340"/>
              <a:gd name="connsiteY9" fmla="*/ 641271 h 6253401"/>
              <a:gd name="connsiteX10" fmla="*/ 887730 w 2339340"/>
              <a:gd name="connsiteY10" fmla="*/ 706041 h 6253401"/>
              <a:gd name="connsiteX11" fmla="*/ 925830 w 2339340"/>
              <a:gd name="connsiteY11" fmla="*/ 786051 h 6253401"/>
              <a:gd name="connsiteX12" fmla="*/ 925830 w 2339340"/>
              <a:gd name="connsiteY12" fmla="*/ 877491 h 6253401"/>
              <a:gd name="connsiteX13" fmla="*/ 803910 w 2339340"/>
              <a:gd name="connsiteY13" fmla="*/ 938451 h 6253401"/>
              <a:gd name="connsiteX14" fmla="*/ 701040 w 2339340"/>
              <a:gd name="connsiteY14" fmla="*/ 965121 h 6253401"/>
              <a:gd name="connsiteX15" fmla="*/ 556260 w 2339340"/>
              <a:gd name="connsiteY15" fmla="*/ 968931 h 6253401"/>
              <a:gd name="connsiteX16" fmla="*/ 403860 w 2339340"/>
              <a:gd name="connsiteY16" fmla="*/ 1018461 h 6253401"/>
              <a:gd name="connsiteX17" fmla="*/ 320040 w 2339340"/>
              <a:gd name="connsiteY17" fmla="*/ 1102281 h 6253401"/>
              <a:gd name="connsiteX18" fmla="*/ 247650 w 2339340"/>
              <a:gd name="connsiteY18" fmla="*/ 1292781 h 6253401"/>
              <a:gd name="connsiteX19" fmla="*/ 163830 w 2339340"/>
              <a:gd name="connsiteY19" fmla="*/ 1586151 h 6253401"/>
              <a:gd name="connsiteX20" fmla="*/ 83820 w 2339340"/>
              <a:gd name="connsiteY20" fmla="*/ 1799511 h 6253401"/>
              <a:gd name="connsiteX21" fmla="*/ 72390 w 2339340"/>
              <a:gd name="connsiteY21" fmla="*/ 1978581 h 6253401"/>
              <a:gd name="connsiteX22" fmla="*/ 0 w 2339340"/>
              <a:gd name="connsiteY22" fmla="*/ 2161461 h 6253401"/>
              <a:gd name="connsiteX23" fmla="*/ 11430 w 2339340"/>
              <a:gd name="connsiteY23" fmla="*/ 2268141 h 6253401"/>
              <a:gd name="connsiteX24" fmla="*/ 106680 w 2339340"/>
              <a:gd name="connsiteY24" fmla="*/ 2443401 h 6253401"/>
              <a:gd name="connsiteX25" fmla="*/ 243840 w 2339340"/>
              <a:gd name="connsiteY25" fmla="*/ 2611041 h 6253401"/>
              <a:gd name="connsiteX26" fmla="*/ 422910 w 2339340"/>
              <a:gd name="connsiteY26" fmla="*/ 2786301 h 6253401"/>
              <a:gd name="connsiteX27" fmla="*/ 609600 w 2339340"/>
              <a:gd name="connsiteY27" fmla="*/ 2946321 h 6253401"/>
              <a:gd name="connsiteX28" fmla="*/ 703183 w 2339340"/>
              <a:gd name="connsiteY28" fmla="*/ 3078956 h 6253401"/>
              <a:gd name="connsiteX29" fmla="*/ 711517 w 2339340"/>
              <a:gd name="connsiteY29" fmla="*/ 2800827 h 6253401"/>
              <a:gd name="connsiteX30" fmla="*/ 647700 w 2339340"/>
              <a:gd name="connsiteY30" fmla="*/ 2748201 h 6253401"/>
              <a:gd name="connsiteX31" fmla="*/ 541020 w 2339340"/>
              <a:gd name="connsiteY31" fmla="*/ 2553891 h 6253401"/>
              <a:gd name="connsiteX32" fmla="*/ 487680 w 2339340"/>
              <a:gd name="connsiteY32" fmla="*/ 2443401 h 6253401"/>
              <a:gd name="connsiteX33" fmla="*/ 293370 w 2339340"/>
              <a:gd name="connsiteY33" fmla="*/ 2222421 h 6253401"/>
              <a:gd name="connsiteX34" fmla="*/ 426720 w 2339340"/>
              <a:gd name="connsiteY34" fmla="*/ 2005251 h 6253401"/>
              <a:gd name="connsiteX35" fmla="*/ 483870 w 2339340"/>
              <a:gd name="connsiteY35" fmla="*/ 1894761 h 6253401"/>
              <a:gd name="connsiteX36" fmla="*/ 544830 w 2339340"/>
              <a:gd name="connsiteY36" fmla="*/ 1658541 h 6253401"/>
              <a:gd name="connsiteX37" fmla="*/ 636270 w 2339340"/>
              <a:gd name="connsiteY37" fmla="*/ 1913811 h 6253401"/>
              <a:gd name="connsiteX38" fmla="*/ 678180 w 2339340"/>
              <a:gd name="connsiteY38" fmla="*/ 2218611 h 6253401"/>
              <a:gd name="connsiteX39" fmla="*/ 689610 w 2339340"/>
              <a:gd name="connsiteY39" fmla="*/ 2504361 h 6253401"/>
              <a:gd name="connsiteX40" fmla="*/ 712470 w 2339340"/>
              <a:gd name="connsiteY40" fmla="*/ 2778681 h 6253401"/>
              <a:gd name="connsiteX41" fmla="*/ 701040 w 2339340"/>
              <a:gd name="connsiteY41" fmla="*/ 3193971 h 6253401"/>
              <a:gd name="connsiteX42" fmla="*/ 643890 w 2339340"/>
              <a:gd name="connsiteY42" fmla="*/ 3799761 h 6253401"/>
              <a:gd name="connsiteX43" fmla="*/ 613410 w 2339340"/>
              <a:gd name="connsiteY43" fmla="*/ 4272201 h 6253401"/>
              <a:gd name="connsiteX44" fmla="*/ 689610 w 2339340"/>
              <a:gd name="connsiteY44" fmla="*/ 4634151 h 6253401"/>
              <a:gd name="connsiteX45" fmla="*/ 803910 w 2339340"/>
              <a:gd name="connsiteY45" fmla="*/ 5232321 h 6253401"/>
              <a:gd name="connsiteX46" fmla="*/ 883920 w 2339340"/>
              <a:gd name="connsiteY46" fmla="*/ 5674281 h 6253401"/>
              <a:gd name="connsiteX47" fmla="*/ 872490 w 2339340"/>
              <a:gd name="connsiteY47" fmla="*/ 5700951 h 6253401"/>
              <a:gd name="connsiteX48" fmla="*/ 693420 w 2339340"/>
              <a:gd name="connsiteY48" fmla="*/ 5910501 h 6253401"/>
              <a:gd name="connsiteX49" fmla="*/ 541020 w 2339340"/>
              <a:gd name="connsiteY49" fmla="*/ 6108621 h 6253401"/>
              <a:gd name="connsiteX50" fmla="*/ 510540 w 2339340"/>
              <a:gd name="connsiteY50" fmla="*/ 6173391 h 6253401"/>
              <a:gd name="connsiteX51" fmla="*/ 701040 w 2339340"/>
              <a:gd name="connsiteY51" fmla="*/ 6108621 h 6253401"/>
              <a:gd name="connsiteX52" fmla="*/ 830580 w 2339340"/>
              <a:gd name="connsiteY52" fmla="*/ 6081951 h 6253401"/>
              <a:gd name="connsiteX53" fmla="*/ 952500 w 2339340"/>
              <a:gd name="connsiteY53" fmla="*/ 5990511 h 6253401"/>
              <a:gd name="connsiteX54" fmla="*/ 963930 w 2339340"/>
              <a:gd name="connsiteY54" fmla="*/ 5887641 h 6253401"/>
              <a:gd name="connsiteX55" fmla="*/ 1108710 w 2339340"/>
              <a:gd name="connsiteY55" fmla="*/ 5834301 h 6253401"/>
              <a:gd name="connsiteX56" fmla="*/ 1108710 w 2339340"/>
              <a:gd name="connsiteY56" fmla="*/ 5807631 h 6253401"/>
              <a:gd name="connsiteX57" fmla="*/ 1032510 w 2339340"/>
              <a:gd name="connsiteY57" fmla="*/ 5651421 h 6253401"/>
              <a:gd name="connsiteX58" fmla="*/ 1043940 w 2339340"/>
              <a:gd name="connsiteY58" fmla="*/ 5297091 h 6253401"/>
              <a:gd name="connsiteX59" fmla="*/ 1074420 w 2339340"/>
              <a:gd name="connsiteY59" fmla="*/ 4904661 h 6253401"/>
              <a:gd name="connsiteX60" fmla="*/ 1002030 w 2339340"/>
              <a:gd name="connsiteY60" fmla="*/ 4439841 h 6253401"/>
              <a:gd name="connsiteX61" fmla="*/ 1066800 w 2339340"/>
              <a:gd name="connsiteY61" fmla="*/ 4146471 h 6253401"/>
              <a:gd name="connsiteX62" fmla="*/ 1116330 w 2339340"/>
              <a:gd name="connsiteY62" fmla="*/ 3792141 h 6253401"/>
              <a:gd name="connsiteX63" fmla="*/ 1165860 w 2339340"/>
              <a:gd name="connsiteY63" fmla="*/ 3392091 h 6253401"/>
              <a:gd name="connsiteX64" fmla="*/ 1238250 w 2339340"/>
              <a:gd name="connsiteY64" fmla="*/ 3898821 h 6253401"/>
              <a:gd name="connsiteX65" fmla="*/ 1280160 w 2339340"/>
              <a:gd name="connsiteY65" fmla="*/ 4382691 h 6253401"/>
              <a:gd name="connsiteX66" fmla="*/ 1310640 w 2339340"/>
              <a:gd name="connsiteY66" fmla="*/ 4550331 h 6253401"/>
              <a:gd name="connsiteX67" fmla="*/ 1272540 w 2339340"/>
              <a:gd name="connsiteY67" fmla="*/ 4855131 h 6253401"/>
              <a:gd name="connsiteX68" fmla="*/ 1242060 w 2339340"/>
              <a:gd name="connsiteY68" fmla="*/ 5076111 h 6253401"/>
              <a:gd name="connsiteX69" fmla="*/ 1276350 w 2339340"/>
              <a:gd name="connsiteY69" fmla="*/ 5304711 h 6253401"/>
              <a:gd name="connsiteX70" fmla="*/ 1333500 w 2339340"/>
              <a:gd name="connsiteY70" fmla="*/ 5510451 h 6253401"/>
              <a:gd name="connsiteX71" fmla="*/ 1314450 w 2339340"/>
              <a:gd name="connsiteY71" fmla="*/ 5632371 h 6253401"/>
              <a:gd name="connsiteX72" fmla="*/ 1264920 w 2339340"/>
              <a:gd name="connsiteY72" fmla="*/ 5811441 h 6253401"/>
              <a:gd name="connsiteX73" fmla="*/ 1264920 w 2339340"/>
              <a:gd name="connsiteY73" fmla="*/ 5918121 h 6253401"/>
              <a:gd name="connsiteX74" fmla="*/ 1424940 w 2339340"/>
              <a:gd name="connsiteY74" fmla="*/ 6253401 h 6253401"/>
              <a:gd name="connsiteX75" fmla="*/ 1565910 w 2339340"/>
              <a:gd name="connsiteY75" fmla="*/ 6081951 h 6253401"/>
              <a:gd name="connsiteX76" fmla="*/ 1604010 w 2339340"/>
              <a:gd name="connsiteY76" fmla="*/ 6028611 h 6253401"/>
              <a:gd name="connsiteX77" fmla="*/ 1524000 w 2339340"/>
              <a:gd name="connsiteY77" fmla="*/ 5860971 h 6253401"/>
              <a:gd name="connsiteX78" fmla="*/ 1466850 w 2339340"/>
              <a:gd name="connsiteY78" fmla="*/ 5735241 h 6253401"/>
              <a:gd name="connsiteX79" fmla="*/ 1440180 w 2339340"/>
              <a:gd name="connsiteY79" fmla="*/ 5655231 h 6253401"/>
              <a:gd name="connsiteX80" fmla="*/ 1546860 w 2339340"/>
              <a:gd name="connsiteY80" fmla="*/ 5095161 h 6253401"/>
              <a:gd name="connsiteX81" fmla="*/ 1600200 w 2339340"/>
              <a:gd name="connsiteY81" fmla="*/ 4523661 h 6253401"/>
              <a:gd name="connsiteX82" fmla="*/ 1684020 w 2339340"/>
              <a:gd name="connsiteY82" fmla="*/ 4043601 h 6253401"/>
              <a:gd name="connsiteX83" fmla="*/ 1703070 w 2339340"/>
              <a:gd name="connsiteY83" fmla="*/ 3704511 h 6253401"/>
              <a:gd name="connsiteX84" fmla="*/ 1673305 w 2339340"/>
              <a:gd name="connsiteY84" fmla="*/ 3099436 h 6253401"/>
              <a:gd name="connsiteX85" fmla="*/ 1630680 w 2339340"/>
              <a:gd name="connsiteY85" fmla="*/ 2885361 h 6253401"/>
              <a:gd name="connsiteX86" fmla="*/ 1607820 w 2339340"/>
              <a:gd name="connsiteY86" fmla="*/ 2767251 h 6253401"/>
              <a:gd name="connsiteX87" fmla="*/ 1584960 w 2339340"/>
              <a:gd name="connsiteY87" fmla="*/ 2439591 h 6253401"/>
              <a:gd name="connsiteX88" fmla="*/ 1584960 w 2339340"/>
              <a:gd name="connsiteY88" fmla="*/ 2089071 h 6253401"/>
              <a:gd name="connsiteX89" fmla="*/ 1619250 w 2339340"/>
              <a:gd name="connsiteY89" fmla="*/ 1788081 h 6253401"/>
              <a:gd name="connsiteX90" fmla="*/ 1691640 w 2339340"/>
              <a:gd name="connsiteY90" fmla="*/ 1517571 h 6253401"/>
              <a:gd name="connsiteX91" fmla="*/ 1954530 w 2339340"/>
              <a:gd name="connsiteY91" fmla="*/ 1940481 h 6253401"/>
              <a:gd name="connsiteX92" fmla="*/ 2045970 w 2339340"/>
              <a:gd name="connsiteY92" fmla="*/ 2062401 h 6253401"/>
              <a:gd name="connsiteX93" fmla="*/ 1840230 w 2339340"/>
              <a:gd name="connsiteY93" fmla="*/ 2374821 h 6253401"/>
              <a:gd name="connsiteX94" fmla="*/ 1729740 w 2339340"/>
              <a:gd name="connsiteY94" fmla="*/ 2561511 h 6253401"/>
              <a:gd name="connsiteX95" fmla="*/ 1672590 w 2339340"/>
              <a:gd name="connsiteY95" fmla="*/ 2691051 h 6253401"/>
              <a:gd name="connsiteX96" fmla="*/ 1606391 w 2339340"/>
              <a:gd name="connsiteY96" fmla="*/ 2762727 h 6253401"/>
              <a:gd name="connsiteX97" fmla="*/ 1658302 w 2339340"/>
              <a:gd name="connsiteY97" fmla="*/ 3027046 h 6253401"/>
              <a:gd name="connsiteX98" fmla="*/ 1729740 w 2339340"/>
              <a:gd name="connsiteY98" fmla="*/ 2908221 h 6253401"/>
              <a:gd name="connsiteX99" fmla="*/ 1927860 w 2339340"/>
              <a:gd name="connsiteY99" fmla="*/ 2706291 h 6253401"/>
              <a:gd name="connsiteX100" fmla="*/ 2065020 w 2339340"/>
              <a:gd name="connsiteY100" fmla="*/ 2565321 h 6253401"/>
              <a:gd name="connsiteX101" fmla="*/ 2202180 w 2339340"/>
              <a:gd name="connsiteY101" fmla="*/ 2355771 h 6253401"/>
              <a:gd name="connsiteX102" fmla="*/ 2339340 w 2339340"/>
              <a:gd name="connsiteY102" fmla="*/ 2066211 h 6253401"/>
              <a:gd name="connsiteX103" fmla="*/ 2293620 w 2339340"/>
              <a:gd name="connsiteY103" fmla="*/ 1974771 h 6253401"/>
              <a:gd name="connsiteX104" fmla="*/ 2232660 w 2339340"/>
              <a:gd name="connsiteY104" fmla="*/ 1769031 h 6253401"/>
              <a:gd name="connsiteX105" fmla="*/ 2175510 w 2339340"/>
              <a:gd name="connsiteY105" fmla="*/ 1582341 h 6253401"/>
              <a:gd name="connsiteX106" fmla="*/ 2065020 w 2339340"/>
              <a:gd name="connsiteY106" fmla="*/ 1368981 h 6253401"/>
              <a:gd name="connsiteX107" fmla="*/ 1958340 w 2339340"/>
              <a:gd name="connsiteY107" fmla="*/ 1186101 h 6253401"/>
              <a:gd name="connsiteX108" fmla="*/ 1878330 w 2339340"/>
              <a:gd name="connsiteY108" fmla="*/ 1060371 h 6253401"/>
              <a:gd name="connsiteX109" fmla="*/ 1752600 w 2339340"/>
              <a:gd name="connsiteY109" fmla="*/ 991791 h 6253401"/>
              <a:gd name="connsiteX110" fmla="*/ 1645920 w 2339340"/>
              <a:gd name="connsiteY110" fmla="*/ 972741 h 6253401"/>
              <a:gd name="connsiteX111" fmla="*/ 1546860 w 2339340"/>
              <a:gd name="connsiteY111" fmla="*/ 938451 h 6253401"/>
              <a:gd name="connsiteX112" fmla="*/ 1276350 w 2339340"/>
              <a:gd name="connsiteY112" fmla="*/ 877491 h 6253401"/>
              <a:gd name="connsiteX113" fmla="*/ 1257300 w 2339340"/>
              <a:gd name="connsiteY113" fmla="*/ 755571 h 6253401"/>
              <a:gd name="connsiteX114" fmla="*/ 1325880 w 2339340"/>
              <a:gd name="connsiteY114" fmla="*/ 610791 h 6253401"/>
              <a:gd name="connsiteX115" fmla="*/ 1363980 w 2339340"/>
              <a:gd name="connsiteY115" fmla="*/ 553641 h 6253401"/>
              <a:gd name="connsiteX116" fmla="*/ 1352550 w 2339340"/>
              <a:gd name="connsiteY116" fmla="*/ 454581 h 6253401"/>
              <a:gd name="connsiteX117" fmla="*/ 1348740 w 2339340"/>
              <a:gd name="connsiteY117" fmla="*/ 325041 h 6253401"/>
              <a:gd name="connsiteX118" fmla="*/ 1306830 w 2339340"/>
              <a:gd name="connsiteY118" fmla="*/ 130731 h 6253401"/>
              <a:gd name="connsiteX119" fmla="*/ 1188720 w 2339340"/>
              <a:gd name="connsiteY119" fmla="*/ 54531 h 6253401"/>
              <a:gd name="connsiteX120" fmla="*/ 1143000 w 2339340"/>
              <a:gd name="connsiteY120" fmla="*/ 27861 h 6253401"/>
              <a:gd name="connsiteX121" fmla="*/ 1077992 w 2339340"/>
              <a:gd name="connsiteY121" fmla="*/ 0 h 6253401"/>
              <a:gd name="connsiteX0" fmla="*/ 1077992 w 2339340"/>
              <a:gd name="connsiteY0" fmla="*/ 0 h 6253401"/>
              <a:gd name="connsiteX1" fmla="*/ 970359 w 2339340"/>
              <a:gd name="connsiteY1" fmla="*/ 77867 h 6253401"/>
              <a:gd name="connsiteX2" fmla="*/ 967740 w 2339340"/>
              <a:gd name="connsiteY2" fmla="*/ 16431 h 6253401"/>
              <a:gd name="connsiteX3" fmla="*/ 872490 w 2339340"/>
              <a:gd name="connsiteY3" fmla="*/ 138351 h 6253401"/>
              <a:gd name="connsiteX4" fmla="*/ 849630 w 2339340"/>
              <a:gd name="connsiteY4" fmla="*/ 103347 h 6253401"/>
              <a:gd name="connsiteX5" fmla="*/ 804863 w 2339340"/>
              <a:gd name="connsiteY5" fmla="*/ 232886 h 6253401"/>
              <a:gd name="connsiteX6" fmla="*/ 782955 w 2339340"/>
              <a:gd name="connsiteY6" fmla="*/ 466725 h 6253401"/>
              <a:gd name="connsiteX7" fmla="*/ 754380 w 2339340"/>
              <a:gd name="connsiteY7" fmla="*/ 481251 h 6253401"/>
              <a:gd name="connsiteX8" fmla="*/ 781050 w 2339340"/>
              <a:gd name="connsiteY8" fmla="*/ 565071 h 6253401"/>
              <a:gd name="connsiteX9" fmla="*/ 822960 w 2339340"/>
              <a:gd name="connsiteY9" fmla="*/ 641271 h 6253401"/>
              <a:gd name="connsiteX10" fmla="*/ 887730 w 2339340"/>
              <a:gd name="connsiteY10" fmla="*/ 706041 h 6253401"/>
              <a:gd name="connsiteX11" fmla="*/ 925830 w 2339340"/>
              <a:gd name="connsiteY11" fmla="*/ 786051 h 6253401"/>
              <a:gd name="connsiteX12" fmla="*/ 925830 w 2339340"/>
              <a:gd name="connsiteY12" fmla="*/ 877491 h 6253401"/>
              <a:gd name="connsiteX13" fmla="*/ 803910 w 2339340"/>
              <a:gd name="connsiteY13" fmla="*/ 938451 h 6253401"/>
              <a:gd name="connsiteX14" fmla="*/ 701040 w 2339340"/>
              <a:gd name="connsiteY14" fmla="*/ 965121 h 6253401"/>
              <a:gd name="connsiteX15" fmla="*/ 556260 w 2339340"/>
              <a:gd name="connsiteY15" fmla="*/ 968931 h 6253401"/>
              <a:gd name="connsiteX16" fmla="*/ 403860 w 2339340"/>
              <a:gd name="connsiteY16" fmla="*/ 1018461 h 6253401"/>
              <a:gd name="connsiteX17" fmla="*/ 320040 w 2339340"/>
              <a:gd name="connsiteY17" fmla="*/ 1102281 h 6253401"/>
              <a:gd name="connsiteX18" fmla="*/ 247650 w 2339340"/>
              <a:gd name="connsiteY18" fmla="*/ 1292781 h 6253401"/>
              <a:gd name="connsiteX19" fmla="*/ 163830 w 2339340"/>
              <a:gd name="connsiteY19" fmla="*/ 1586151 h 6253401"/>
              <a:gd name="connsiteX20" fmla="*/ 83820 w 2339340"/>
              <a:gd name="connsiteY20" fmla="*/ 1799511 h 6253401"/>
              <a:gd name="connsiteX21" fmla="*/ 72390 w 2339340"/>
              <a:gd name="connsiteY21" fmla="*/ 1978581 h 6253401"/>
              <a:gd name="connsiteX22" fmla="*/ 0 w 2339340"/>
              <a:gd name="connsiteY22" fmla="*/ 2161461 h 6253401"/>
              <a:gd name="connsiteX23" fmla="*/ 11430 w 2339340"/>
              <a:gd name="connsiteY23" fmla="*/ 2268141 h 6253401"/>
              <a:gd name="connsiteX24" fmla="*/ 106680 w 2339340"/>
              <a:gd name="connsiteY24" fmla="*/ 2443401 h 6253401"/>
              <a:gd name="connsiteX25" fmla="*/ 243840 w 2339340"/>
              <a:gd name="connsiteY25" fmla="*/ 2611041 h 6253401"/>
              <a:gd name="connsiteX26" fmla="*/ 422910 w 2339340"/>
              <a:gd name="connsiteY26" fmla="*/ 2786301 h 6253401"/>
              <a:gd name="connsiteX27" fmla="*/ 609600 w 2339340"/>
              <a:gd name="connsiteY27" fmla="*/ 2946321 h 6253401"/>
              <a:gd name="connsiteX28" fmla="*/ 703183 w 2339340"/>
              <a:gd name="connsiteY28" fmla="*/ 3078956 h 6253401"/>
              <a:gd name="connsiteX29" fmla="*/ 711517 w 2339340"/>
              <a:gd name="connsiteY29" fmla="*/ 2800827 h 6253401"/>
              <a:gd name="connsiteX30" fmla="*/ 647700 w 2339340"/>
              <a:gd name="connsiteY30" fmla="*/ 2748201 h 6253401"/>
              <a:gd name="connsiteX31" fmla="*/ 541020 w 2339340"/>
              <a:gd name="connsiteY31" fmla="*/ 2553891 h 6253401"/>
              <a:gd name="connsiteX32" fmla="*/ 487680 w 2339340"/>
              <a:gd name="connsiteY32" fmla="*/ 2443401 h 6253401"/>
              <a:gd name="connsiteX33" fmla="*/ 293370 w 2339340"/>
              <a:gd name="connsiteY33" fmla="*/ 2222421 h 6253401"/>
              <a:gd name="connsiteX34" fmla="*/ 426720 w 2339340"/>
              <a:gd name="connsiteY34" fmla="*/ 2005251 h 6253401"/>
              <a:gd name="connsiteX35" fmla="*/ 483870 w 2339340"/>
              <a:gd name="connsiteY35" fmla="*/ 1894761 h 6253401"/>
              <a:gd name="connsiteX36" fmla="*/ 544830 w 2339340"/>
              <a:gd name="connsiteY36" fmla="*/ 1658541 h 6253401"/>
              <a:gd name="connsiteX37" fmla="*/ 636270 w 2339340"/>
              <a:gd name="connsiteY37" fmla="*/ 1913811 h 6253401"/>
              <a:gd name="connsiteX38" fmla="*/ 678180 w 2339340"/>
              <a:gd name="connsiteY38" fmla="*/ 2218611 h 6253401"/>
              <a:gd name="connsiteX39" fmla="*/ 689610 w 2339340"/>
              <a:gd name="connsiteY39" fmla="*/ 2504361 h 6253401"/>
              <a:gd name="connsiteX40" fmla="*/ 712470 w 2339340"/>
              <a:gd name="connsiteY40" fmla="*/ 2778681 h 6253401"/>
              <a:gd name="connsiteX41" fmla="*/ 701040 w 2339340"/>
              <a:gd name="connsiteY41" fmla="*/ 3193971 h 6253401"/>
              <a:gd name="connsiteX42" fmla="*/ 643890 w 2339340"/>
              <a:gd name="connsiteY42" fmla="*/ 3799761 h 6253401"/>
              <a:gd name="connsiteX43" fmla="*/ 613410 w 2339340"/>
              <a:gd name="connsiteY43" fmla="*/ 4272201 h 6253401"/>
              <a:gd name="connsiteX44" fmla="*/ 689610 w 2339340"/>
              <a:gd name="connsiteY44" fmla="*/ 4634151 h 6253401"/>
              <a:gd name="connsiteX45" fmla="*/ 803910 w 2339340"/>
              <a:gd name="connsiteY45" fmla="*/ 5232321 h 6253401"/>
              <a:gd name="connsiteX46" fmla="*/ 883920 w 2339340"/>
              <a:gd name="connsiteY46" fmla="*/ 5674281 h 6253401"/>
              <a:gd name="connsiteX47" fmla="*/ 872490 w 2339340"/>
              <a:gd name="connsiteY47" fmla="*/ 5700951 h 6253401"/>
              <a:gd name="connsiteX48" fmla="*/ 693420 w 2339340"/>
              <a:gd name="connsiteY48" fmla="*/ 5910501 h 6253401"/>
              <a:gd name="connsiteX49" fmla="*/ 541020 w 2339340"/>
              <a:gd name="connsiteY49" fmla="*/ 6108621 h 6253401"/>
              <a:gd name="connsiteX50" fmla="*/ 510540 w 2339340"/>
              <a:gd name="connsiteY50" fmla="*/ 6173391 h 6253401"/>
              <a:gd name="connsiteX51" fmla="*/ 701040 w 2339340"/>
              <a:gd name="connsiteY51" fmla="*/ 6108621 h 6253401"/>
              <a:gd name="connsiteX52" fmla="*/ 830580 w 2339340"/>
              <a:gd name="connsiteY52" fmla="*/ 6081951 h 6253401"/>
              <a:gd name="connsiteX53" fmla="*/ 952500 w 2339340"/>
              <a:gd name="connsiteY53" fmla="*/ 5990511 h 6253401"/>
              <a:gd name="connsiteX54" fmla="*/ 963930 w 2339340"/>
              <a:gd name="connsiteY54" fmla="*/ 5887641 h 6253401"/>
              <a:gd name="connsiteX55" fmla="*/ 1108710 w 2339340"/>
              <a:gd name="connsiteY55" fmla="*/ 5834301 h 6253401"/>
              <a:gd name="connsiteX56" fmla="*/ 1108710 w 2339340"/>
              <a:gd name="connsiteY56" fmla="*/ 5807631 h 6253401"/>
              <a:gd name="connsiteX57" fmla="*/ 1032510 w 2339340"/>
              <a:gd name="connsiteY57" fmla="*/ 5651421 h 6253401"/>
              <a:gd name="connsiteX58" fmla="*/ 1043940 w 2339340"/>
              <a:gd name="connsiteY58" fmla="*/ 5297091 h 6253401"/>
              <a:gd name="connsiteX59" fmla="*/ 1074420 w 2339340"/>
              <a:gd name="connsiteY59" fmla="*/ 4904661 h 6253401"/>
              <a:gd name="connsiteX60" fmla="*/ 1002030 w 2339340"/>
              <a:gd name="connsiteY60" fmla="*/ 4439841 h 6253401"/>
              <a:gd name="connsiteX61" fmla="*/ 1066800 w 2339340"/>
              <a:gd name="connsiteY61" fmla="*/ 4146471 h 6253401"/>
              <a:gd name="connsiteX62" fmla="*/ 1116330 w 2339340"/>
              <a:gd name="connsiteY62" fmla="*/ 3792141 h 6253401"/>
              <a:gd name="connsiteX63" fmla="*/ 1165860 w 2339340"/>
              <a:gd name="connsiteY63" fmla="*/ 3392091 h 6253401"/>
              <a:gd name="connsiteX64" fmla="*/ 1238250 w 2339340"/>
              <a:gd name="connsiteY64" fmla="*/ 3898821 h 6253401"/>
              <a:gd name="connsiteX65" fmla="*/ 1280160 w 2339340"/>
              <a:gd name="connsiteY65" fmla="*/ 4382691 h 6253401"/>
              <a:gd name="connsiteX66" fmla="*/ 1310640 w 2339340"/>
              <a:gd name="connsiteY66" fmla="*/ 4550331 h 6253401"/>
              <a:gd name="connsiteX67" fmla="*/ 1272540 w 2339340"/>
              <a:gd name="connsiteY67" fmla="*/ 4855131 h 6253401"/>
              <a:gd name="connsiteX68" fmla="*/ 1242060 w 2339340"/>
              <a:gd name="connsiteY68" fmla="*/ 5076111 h 6253401"/>
              <a:gd name="connsiteX69" fmla="*/ 1276350 w 2339340"/>
              <a:gd name="connsiteY69" fmla="*/ 5304711 h 6253401"/>
              <a:gd name="connsiteX70" fmla="*/ 1333500 w 2339340"/>
              <a:gd name="connsiteY70" fmla="*/ 5510451 h 6253401"/>
              <a:gd name="connsiteX71" fmla="*/ 1314450 w 2339340"/>
              <a:gd name="connsiteY71" fmla="*/ 5632371 h 6253401"/>
              <a:gd name="connsiteX72" fmla="*/ 1264920 w 2339340"/>
              <a:gd name="connsiteY72" fmla="*/ 5811441 h 6253401"/>
              <a:gd name="connsiteX73" fmla="*/ 1264920 w 2339340"/>
              <a:gd name="connsiteY73" fmla="*/ 5918121 h 6253401"/>
              <a:gd name="connsiteX74" fmla="*/ 1424940 w 2339340"/>
              <a:gd name="connsiteY74" fmla="*/ 6253401 h 6253401"/>
              <a:gd name="connsiteX75" fmla="*/ 1565910 w 2339340"/>
              <a:gd name="connsiteY75" fmla="*/ 6081951 h 6253401"/>
              <a:gd name="connsiteX76" fmla="*/ 1604010 w 2339340"/>
              <a:gd name="connsiteY76" fmla="*/ 6028611 h 6253401"/>
              <a:gd name="connsiteX77" fmla="*/ 1524000 w 2339340"/>
              <a:gd name="connsiteY77" fmla="*/ 5860971 h 6253401"/>
              <a:gd name="connsiteX78" fmla="*/ 1466850 w 2339340"/>
              <a:gd name="connsiteY78" fmla="*/ 5735241 h 6253401"/>
              <a:gd name="connsiteX79" fmla="*/ 1440180 w 2339340"/>
              <a:gd name="connsiteY79" fmla="*/ 5655231 h 6253401"/>
              <a:gd name="connsiteX80" fmla="*/ 1546860 w 2339340"/>
              <a:gd name="connsiteY80" fmla="*/ 5095161 h 6253401"/>
              <a:gd name="connsiteX81" fmla="*/ 1600200 w 2339340"/>
              <a:gd name="connsiteY81" fmla="*/ 4523661 h 6253401"/>
              <a:gd name="connsiteX82" fmla="*/ 1684020 w 2339340"/>
              <a:gd name="connsiteY82" fmla="*/ 4043601 h 6253401"/>
              <a:gd name="connsiteX83" fmla="*/ 1703070 w 2339340"/>
              <a:gd name="connsiteY83" fmla="*/ 3704511 h 6253401"/>
              <a:gd name="connsiteX84" fmla="*/ 1673305 w 2339340"/>
              <a:gd name="connsiteY84" fmla="*/ 3099436 h 6253401"/>
              <a:gd name="connsiteX85" fmla="*/ 1630680 w 2339340"/>
              <a:gd name="connsiteY85" fmla="*/ 2885361 h 6253401"/>
              <a:gd name="connsiteX86" fmla="*/ 1607820 w 2339340"/>
              <a:gd name="connsiteY86" fmla="*/ 2767251 h 6253401"/>
              <a:gd name="connsiteX87" fmla="*/ 1584960 w 2339340"/>
              <a:gd name="connsiteY87" fmla="*/ 2439591 h 6253401"/>
              <a:gd name="connsiteX88" fmla="*/ 1584960 w 2339340"/>
              <a:gd name="connsiteY88" fmla="*/ 2089071 h 6253401"/>
              <a:gd name="connsiteX89" fmla="*/ 1619250 w 2339340"/>
              <a:gd name="connsiteY89" fmla="*/ 1788081 h 6253401"/>
              <a:gd name="connsiteX90" fmla="*/ 1691640 w 2339340"/>
              <a:gd name="connsiteY90" fmla="*/ 1517571 h 6253401"/>
              <a:gd name="connsiteX91" fmla="*/ 1954530 w 2339340"/>
              <a:gd name="connsiteY91" fmla="*/ 1940481 h 6253401"/>
              <a:gd name="connsiteX92" fmla="*/ 2045970 w 2339340"/>
              <a:gd name="connsiteY92" fmla="*/ 2062401 h 6253401"/>
              <a:gd name="connsiteX93" fmla="*/ 1840230 w 2339340"/>
              <a:gd name="connsiteY93" fmla="*/ 2374821 h 6253401"/>
              <a:gd name="connsiteX94" fmla="*/ 1729740 w 2339340"/>
              <a:gd name="connsiteY94" fmla="*/ 2561511 h 6253401"/>
              <a:gd name="connsiteX95" fmla="*/ 1672590 w 2339340"/>
              <a:gd name="connsiteY95" fmla="*/ 2691051 h 6253401"/>
              <a:gd name="connsiteX96" fmla="*/ 1606391 w 2339340"/>
              <a:gd name="connsiteY96" fmla="*/ 2762727 h 6253401"/>
              <a:gd name="connsiteX97" fmla="*/ 1658302 w 2339340"/>
              <a:gd name="connsiteY97" fmla="*/ 3027046 h 6253401"/>
              <a:gd name="connsiteX98" fmla="*/ 1729740 w 2339340"/>
              <a:gd name="connsiteY98" fmla="*/ 2908221 h 6253401"/>
              <a:gd name="connsiteX99" fmla="*/ 1927860 w 2339340"/>
              <a:gd name="connsiteY99" fmla="*/ 2706291 h 6253401"/>
              <a:gd name="connsiteX100" fmla="*/ 2065020 w 2339340"/>
              <a:gd name="connsiteY100" fmla="*/ 2565321 h 6253401"/>
              <a:gd name="connsiteX101" fmla="*/ 2202180 w 2339340"/>
              <a:gd name="connsiteY101" fmla="*/ 2355771 h 6253401"/>
              <a:gd name="connsiteX102" fmla="*/ 2339340 w 2339340"/>
              <a:gd name="connsiteY102" fmla="*/ 2066211 h 6253401"/>
              <a:gd name="connsiteX103" fmla="*/ 2293620 w 2339340"/>
              <a:gd name="connsiteY103" fmla="*/ 1974771 h 6253401"/>
              <a:gd name="connsiteX104" fmla="*/ 2232660 w 2339340"/>
              <a:gd name="connsiteY104" fmla="*/ 1769031 h 6253401"/>
              <a:gd name="connsiteX105" fmla="*/ 2175510 w 2339340"/>
              <a:gd name="connsiteY105" fmla="*/ 1582341 h 6253401"/>
              <a:gd name="connsiteX106" fmla="*/ 2065020 w 2339340"/>
              <a:gd name="connsiteY106" fmla="*/ 1368981 h 6253401"/>
              <a:gd name="connsiteX107" fmla="*/ 1958340 w 2339340"/>
              <a:gd name="connsiteY107" fmla="*/ 1186101 h 6253401"/>
              <a:gd name="connsiteX108" fmla="*/ 1878330 w 2339340"/>
              <a:gd name="connsiteY108" fmla="*/ 1060371 h 6253401"/>
              <a:gd name="connsiteX109" fmla="*/ 1752600 w 2339340"/>
              <a:gd name="connsiteY109" fmla="*/ 991791 h 6253401"/>
              <a:gd name="connsiteX110" fmla="*/ 1645920 w 2339340"/>
              <a:gd name="connsiteY110" fmla="*/ 972741 h 6253401"/>
              <a:gd name="connsiteX111" fmla="*/ 1546860 w 2339340"/>
              <a:gd name="connsiteY111" fmla="*/ 938451 h 6253401"/>
              <a:gd name="connsiteX112" fmla="*/ 1276350 w 2339340"/>
              <a:gd name="connsiteY112" fmla="*/ 877491 h 6253401"/>
              <a:gd name="connsiteX113" fmla="*/ 1257300 w 2339340"/>
              <a:gd name="connsiteY113" fmla="*/ 755571 h 6253401"/>
              <a:gd name="connsiteX114" fmla="*/ 1325880 w 2339340"/>
              <a:gd name="connsiteY114" fmla="*/ 610791 h 6253401"/>
              <a:gd name="connsiteX115" fmla="*/ 1363980 w 2339340"/>
              <a:gd name="connsiteY115" fmla="*/ 553641 h 6253401"/>
              <a:gd name="connsiteX116" fmla="*/ 1352550 w 2339340"/>
              <a:gd name="connsiteY116" fmla="*/ 454581 h 6253401"/>
              <a:gd name="connsiteX117" fmla="*/ 1348740 w 2339340"/>
              <a:gd name="connsiteY117" fmla="*/ 325041 h 6253401"/>
              <a:gd name="connsiteX118" fmla="*/ 1311592 w 2339340"/>
              <a:gd name="connsiteY118" fmla="*/ 99775 h 6253401"/>
              <a:gd name="connsiteX119" fmla="*/ 1188720 w 2339340"/>
              <a:gd name="connsiteY119" fmla="*/ 54531 h 6253401"/>
              <a:gd name="connsiteX120" fmla="*/ 1143000 w 2339340"/>
              <a:gd name="connsiteY120" fmla="*/ 27861 h 6253401"/>
              <a:gd name="connsiteX121" fmla="*/ 1077992 w 2339340"/>
              <a:gd name="connsiteY121" fmla="*/ 0 h 6253401"/>
              <a:gd name="connsiteX0" fmla="*/ 1077992 w 2339340"/>
              <a:gd name="connsiteY0" fmla="*/ 0 h 6253401"/>
              <a:gd name="connsiteX1" fmla="*/ 970359 w 2339340"/>
              <a:gd name="connsiteY1" fmla="*/ 77867 h 6253401"/>
              <a:gd name="connsiteX2" fmla="*/ 967740 w 2339340"/>
              <a:gd name="connsiteY2" fmla="*/ 16431 h 6253401"/>
              <a:gd name="connsiteX3" fmla="*/ 872490 w 2339340"/>
              <a:gd name="connsiteY3" fmla="*/ 138351 h 6253401"/>
              <a:gd name="connsiteX4" fmla="*/ 849630 w 2339340"/>
              <a:gd name="connsiteY4" fmla="*/ 103347 h 6253401"/>
              <a:gd name="connsiteX5" fmla="*/ 804863 w 2339340"/>
              <a:gd name="connsiteY5" fmla="*/ 232886 h 6253401"/>
              <a:gd name="connsiteX6" fmla="*/ 782955 w 2339340"/>
              <a:gd name="connsiteY6" fmla="*/ 466725 h 6253401"/>
              <a:gd name="connsiteX7" fmla="*/ 754380 w 2339340"/>
              <a:gd name="connsiteY7" fmla="*/ 481251 h 6253401"/>
              <a:gd name="connsiteX8" fmla="*/ 781050 w 2339340"/>
              <a:gd name="connsiteY8" fmla="*/ 565071 h 6253401"/>
              <a:gd name="connsiteX9" fmla="*/ 822960 w 2339340"/>
              <a:gd name="connsiteY9" fmla="*/ 641271 h 6253401"/>
              <a:gd name="connsiteX10" fmla="*/ 887730 w 2339340"/>
              <a:gd name="connsiteY10" fmla="*/ 706041 h 6253401"/>
              <a:gd name="connsiteX11" fmla="*/ 925830 w 2339340"/>
              <a:gd name="connsiteY11" fmla="*/ 786051 h 6253401"/>
              <a:gd name="connsiteX12" fmla="*/ 925830 w 2339340"/>
              <a:gd name="connsiteY12" fmla="*/ 877491 h 6253401"/>
              <a:gd name="connsiteX13" fmla="*/ 803910 w 2339340"/>
              <a:gd name="connsiteY13" fmla="*/ 938451 h 6253401"/>
              <a:gd name="connsiteX14" fmla="*/ 701040 w 2339340"/>
              <a:gd name="connsiteY14" fmla="*/ 965121 h 6253401"/>
              <a:gd name="connsiteX15" fmla="*/ 556260 w 2339340"/>
              <a:gd name="connsiteY15" fmla="*/ 968931 h 6253401"/>
              <a:gd name="connsiteX16" fmla="*/ 403860 w 2339340"/>
              <a:gd name="connsiteY16" fmla="*/ 1018461 h 6253401"/>
              <a:gd name="connsiteX17" fmla="*/ 320040 w 2339340"/>
              <a:gd name="connsiteY17" fmla="*/ 1102281 h 6253401"/>
              <a:gd name="connsiteX18" fmla="*/ 247650 w 2339340"/>
              <a:gd name="connsiteY18" fmla="*/ 1292781 h 6253401"/>
              <a:gd name="connsiteX19" fmla="*/ 163830 w 2339340"/>
              <a:gd name="connsiteY19" fmla="*/ 1586151 h 6253401"/>
              <a:gd name="connsiteX20" fmla="*/ 83820 w 2339340"/>
              <a:gd name="connsiteY20" fmla="*/ 1799511 h 6253401"/>
              <a:gd name="connsiteX21" fmla="*/ 72390 w 2339340"/>
              <a:gd name="connsiteY21" fmla="*/ 1978581 h 6253401"/>
              <a:gd name="connsiteX22" fmla="*/ 0 w 2339340"/>
              <a:gd name="connsiteY22" fmla="*/ 2161461 h 6253401"/>
              <a:gd name="connsiteX23" fmla="*/ 11430 w 2339340"/>
              <a:gd name="connsiteY23" fmla="*/ 2268141 h 6253401"/>
              <a:gd name="connsiteX24" fmla="*/ 106680 w 2339340"/>
              <a:gd name="connsiteY24" fmla="*/ 2443401 h 6253401"/>
              <a:gd name="connsiteX25" fmla="*/ 243840 w 2339340"/>
              <a:gd name="connsiteY25" fmla="*/ 2611041 h 6253401"/>
              <a:gd name="connsiteX26" fmla="*/ 422910 w 2339340"/>
              <a:gd name="connsiteY26" fmla="*/ 2786301 h 6253401"/>
              <a:gd name="connsiteX27" fmla="*/ 609600 w 2339340"/>
              <a:gd name="connsiteY27" fmla="*/ 2946321 h 6253401"/>
              <a:gd name="connsiteX28" fmla="*/ 703183 w 2339340"/>
              <a:gd name="connsiteY28" fmla="*/ 3078956 h 6253401"/>
              <a:gd name="connsiteX29" fmla="*/ 711517 w 2339340"/>
              <a:gd name="connsiteY29" fmla="*/ 2800827 h 6253401"/>
              <a:gd name="connsiteX30" fmla="*/ 647700 w 2339340"/>
              <a:gd name="connsiteY30" fmla="*/ 2748201 h 6253401"/>
              <a:gd name="connsiteX31" fmla="*/ 541020 w 2339340"/>
              <a:gd name="connsiteY31" fmla="*/ 2553891 h 6253401"/>
              <a:gd name="connsiteX32" fmla="*/ 487680 w 2339340"/>
              <a:gd name="connsiteY32" fmla="*/ 2443401 h 6253401"/>
              <a:gd name="connsiteX33" fmla="*/ 293370 w 2339340"/>
              <a:gd name="connsiteY33" fmla="*/ 2222421 h 6253401"/>
              <a:gd name="connsiteX34" fmla="*/ 426720 w 2339340"/>
              <a:gd name="connsiteY34" fmla="*/ 2005251 h 6253401"/>
              <a:gd name="connsiteX35" fmla="*/ 483870 w 2339340"/>
              <a:gd name="connsiteY35" fmla="*/ 1894761 h 6253401"/>
              <a:gd name="connsiteX36" fmla="*/ 544830 w 2339340"/>
              <a:gd name="connsiteY36" fmla="*/ 1658541 h 6253401"/>
              <a:gd name="connsiteX37" fmla="*/ 636270 w 2339340"/>
              <a:gd name="connsiteY37" fmla="*/ 1913811 h 6253401"/>
              <a:gd name="connsiteX38" fmla="*/ 678180 w 2339340"/>
              <a:gd name="connsiteY38" fmla="*/ 2218611 h 6253401"/>
              <a:gd name="connsiteX39" fmla="*/ 689610 w 2339340"/>
              <a:gd name="connsiteY39" fmla="*/ 2504361 h 6253401"/>
              <a:gd name="connsiteX40" fmla="*/ 712470 w 2339340"/>
              <a:gd name="connsiteY40" fmla="*/ 2778681 h 6253401"/>
              <a:gd name="connsiteX41" fmla="*/ 701040 w 2339340"/>
              <a:gd name="connsiteY41" fmla="*/ 3193971 h 6253401"/>
              <a:gd name="connsiteX42" fmla="*/ 643890 w 2339340"/>
              <a:gd name="connsiteY42" fmla="*/ 3799761 h 6253401"/>
              <a:gd name="connsiteX43" fmla="*/ 613410 w 2339340"/>
              <a:gd name="connsiteY43" fmla="*/ 4272201 h 6253401"/>
              <a:gd name="connsiteX44" fmla="*/ 689610 w 2339340"/>
              <a:gd name="connsiteY44" fmla="*/ 4634151 h 6253401"/>
              <a:gd name="connsiteX45" fmla="*/ 803910 w 2339340"/>
              <a:gd name="connsiteY45" fmla="*/ 5232321 h 6253401"/>
              <a:gd name="connsiteX46" fmla="*/ 883920 w 2339340"/>
              <a:gd name="connsiteY46" fmla="*/ 5674281 h 6253401"/>
              <a:gd name="connsiteX47" fmla="*/ 872490 w 2339340"/>
              <a:gd name="connsiteY47" fmla="*/ 5700951 h 6253401"/>
              <a:gd name="connsiteX48" fmla="*/ 693420 w 2339340"/>
              <a:gd name="connsiteY48" fmla="*/ 5910501 h 6253401"/>
              <a:gd name="connsiteX49" fmla="*/ 541020 w 2339340"/>
              <a:gd name="connsiteY49" fmla="*/ 6108621 h 6253401"/>
              <a:gd name="connsiteX50" fmla="*/ 510540 w 2339340"/>
              <a:gd name="connsiteY50" fmla="*/ 6173391 h 6253401"/>
              <a:gd name="connsiteX51" fmla="*/ 701040 w 2339340"/>
              <a:gd name="connsiteY51" fmla="*/ 6108621 h 6253401"/>
              <a:gd name="connsiteX52" fmla="*/ 830580 w 2339340"/>
              <a:gd name="connsiteY52" fmla="*/ 6081951 h 6253401"/>
              <a:gd name="connsiteX53" fmla="*/ 952500 w 2339340"/>
              <a:gd name="connsiteY53" fmla="*/ 5990511 h 6253401"/>
              <a:gd name="connsiteX54" fmla="*/ 963930 w 2339340"/>
              <a:gd name="connsiteY54" fmla="*/ 5887641 h 6253401"/>
              <a:gd name="connsiteX55" fmla="*/ 1108710 w 2339340"/>
              <a:gd name="connsiteY55" fmla="*/ 5834301 h 6253401"/>
              <a:gd name="connsiteX56" fmla="*/ 1108710 w 2339340"/>
              <a:gd name="connsiteY56" fmla="*/ 5807631 h 6253401"/>
              <a:gd name="connsiteX57" fmla="*/ 1032510 w 2339340"/>
              <a:gd name="connsiteY57" fmla="*/ 5651421 h 6253401"/>
              <a:gd name="connsiteX58" fmla="*/ 1043940 w 2339340"/>
              <a:gd name="connsiteY58" fmla="*/ 5297091 h 6253401"/>
              <a:gd name="connsiteX59" fmla="*/ 1074420 w 2339340"/>
              <a:gd name="connsiteY59" fmla="*/ 4904661 h 6253401"/>
              <a:gd name="connsiteX60" fmla="*/ 1002030 w 2339340"/>
              <a:gd name="connsiteY60" fmla="*/ 4439841 h 6253401"/>
              <a:gd name="connsiteX61" fmla="*/ 1066800 w 2339340"/>
              <a:gd name="connsiteY61" fmla="*/ 4146471 h 6253401"/>
              <a:gd name="connsiteX62" fmla="*/ 1116330 w 2339340"/>
              <a:gd name="connsiteY62" fmla="*/ 3792141 h 6253401"/>
              <a:gd name="connsiteX63" fmla="*/ 1165860 w 2339340"/>
              <a:gd name="connsiteY63" fmla="*/ 3392091 h 6253401"/>
              <a:gd name="connsiteX64" fmla="*/ 1238250 w 2339340"/>
              <a:gd name="connsiteY64" fmla="*/ 3898821 h 6253401"/>
              <a:gd name="connsiteX65" fmla="*/ 1280160 w 2339340"/>
              <a:gd name="connsiteY65" fmla="*/ 4382691 h 6253401"/>
              <a:gd name="connsiteX66" fmla="*/ 1310640 w 2339340"/>
              <a:gd name="connsiteY66" fmla="*/ 4550331 h 6253401"/>
              <a:gd name="connsiteX67" fmla="*/ 1272540 w 2339340"/>
              <a:gd name="connsiteY67" fmla="*/ 4855131 h 6253401"/>
              <a:gd name="connsiteX68" fmla="*/ 1242060 w 2339340"/>
              <a:gd name="connsiteY68" fmla="*/ 5076111 h 6253401"/>
              <a:gd name="connsiteX69" fmla="*/ 1276350 w 2339340"/>
              <a:gd name="connsiteY69" fmla="*/ 5304711 h 6253401"/>
              <a:gd name="connsiteX70" fmla="*/ 1333500 w 2339340"/>
              <a:gd name="connsiteY70" fmla="*/ 5510451 h 6253401"/>
              <a:gd name="connsiteX71" fmla="*/ 1314450 w 2339340"/>
              <a:gd name="connsiteY71" fmla="*/ 5632371 h 6253401"/>
              <a:gd name="connsiteX72" fmla="*/ 1264920 w 2339340"/>
              <a:gd name="connsiteY72" fmla="*/ 5811441 h 6253401"/>
              <a:gd name="connsiteX73" fmla="*/ 1264920 w 2339340"/>
              <a:gd name="connsiteY73" fmla="*/ 5918121 h 6253401"/>
              <a:gd name="connsiteX74" fmla="*/ 1424940 w 2339340"/>
              <a:gd name="connsiteY74" fmla="*/ 6253401 h 6253401"/>
              <a:gd name="connsiteX75" fmla="*/ 1565910 w 2339340"/>
              <a:gd name="connsiteY75" fmla="*/ 6081951 h 6253401"/>
              <a:gd name="connsiteX76" fmla="*/ 1604010 w 2339340"/>
              <a:gd name="connsiteY76" fmla="*/ 6028611 h 6253401"/>
              <a:gd name="connsiteX77" fmla="*/ 1524000 w 2339340"/>
              <a:gd name="connsiteY77" fmla="*/ 5860971 h 6253401"/>
              <a:gd name="connsiteX78" fmla="*/ 1466850 w 2339340"/>
              <a:gd name="connsiteY78" fmla="*/ 5735241 h 6253401"/>
              <a:gd name="connsiteX79" fmla="*/ 1440180 w 2339340"/>
              <a:gd name="connsiteY79" fmla="*/ 5655231 h 6253401"/>
              <a:gd name="connsiteX80" fmla="*/ 1546860 w 2339340"/>
              <a:gd name="connsiteY80" fmla="*/ 5095161 h 6253401"/>
              <a:gd name="connsiteX81" fmla="*/ 1600200 w 2339340"/>
              <a:gd name="connsiteY81" fmla="*/ 4523661 h 6253401"/>
              <a:gd name="connsiteX82" fmla="*/ 1684020 w 2339340"/>
              <a:gd name="connsiteY82" fmla="*/ 4043601 h 6253401"/>
              <a:gd name="connsiteX83" fmla="*/ 1703070 w 2339340"/>
              <a:gd name="connsiteY83" fmla="*/ 3704511 h 6253401"/>
              <a:gd name="connsiteX84" fmla="*/ 1673305 w 2339340"/>
              <a:gd name="connsiteY84" fmla="*/ 3099436 h 6253401"/>
              <a:gd name="connsiteX85" fmla="*/ 1630680 w 2339340"/>
              <a:gd name="connsiteY85" fmla="*/ 2885361 h 6253401"/>
              <a:gd name="connsiteX86" fmla="*/ 1607820 w 2339340"/>
              <a:gd name="connsiteY86" fmla="*/ 2767251 h 6253401"/>
              <a:gd name="connsiteX87" fmla="*/ 1584960 w 2339340"/>
              <a:gd name="connsiteY87" fmla="*/ 2439591 h 6253401"/>
              <a:gd name="connsiteX88" fmla="*/ 1584960 w 2339340"/>
              <a:gd name="connsiteY88" fmla="*/ 2089071 h 6253401"/>
              <a:gd name="connsiteX89" fmla="*/ 1619250 w 2339340"/>
              <a:gd name="connsiteY89" fmla="*/ 1788081 h 6253401"/>
              <a:gd name="connsiteX90" fmla="*/ 1691640 w 2339340"/>
              <a:gd name="connsiteY90" fmla="*/ 1517571 h 6253401"/>
              <a:gd name="connsiteX91" fmla="*/ 1954530 w 2339340"/>
              <a:gd name="connsiteY91" fmla="*/ 1940481 h 6253401"/>
              <a:gd name="connsiteX92" fmla="*/ 2045970 w 2339340"/>
              <a:gd name="connsiteY92" fmla="*/ 2062401 h 6253401"/>
              <a:gd name="connsiteX93" fmla="*/ 1840230 w 2339340"/>
              <a:gd name="connsiteY93" fmla="*/ 2374821 h 6253401"/>
              <a:gd name="connsiteX94" fmla="*/ 1729740 w 2339340"/>
              <a:gd name="connsiteY94" fmla="*/ 2561511 h 6253401"/>
              <a:gd name="connsiteX95" fmla="*/ 1672590 w 2339340"/>
              <a:gd name="connsiteY95" fmla="*/ 2691051 h 6253401"/>
              <a:gd name="connsiteX96" fmla="*/ 1606391 w 2339340"/>
              <a:gd name="connsiteY96" fmla="*/ 2762727 h 6253401"/>
              <a:gd name="connsiteX97" fmla="*/ 1658302 w 2339340"/>
              <a:gd name="connsiteY97" fmla="*/ 3027046 h 6253401"/>
              <a:gd name="connsiteX98" fmla="*/ 1729740 w 2339340"/>
              <a:gd name="connsiteY98" fmla="*/ 2908221 h 6253401"/>
              <a:gd name="connsiteX99" fmla="*/ 1927860 w 2339340"/>
              <a:gd name="connsiteY99" fmla="*/ 2706291 h 6253401"/>
              <a:gd name="connsiteX100" fmla="*/ 2065020 w 2339340"/>
              <a:gd name="connsiteY100" fmla="*/ 2565321 h 6253401"/>
              <a:gd name="connsiteX101" fmla="*/ 2202180 w 2339340"/>
              <a:gd name="connsiteY101" fmla="*/ 2355771 h 6253401"/>
              <a:gd name="connsiteX102" fmla="*/ 2339340 w 2339340"/>
              <a:gd name="connsiteY102" fmla="*/ 2066211 h 6253401"/>
              <a:gd name="connsiteX103" fmla="*/ 2293620 w 2339340"/>
              <a:gd name="connsiteY103" fmla="*/ 1974771 h 6253401"/>
              <a:gd name="connsiteX104" fmla="*/ 2232660 w 2339340"/>
              <a:gd name="connsiteY104" fmla="*/ 1769031 h 6253401"/>
              <a:gd name="connsiteX105" fmla="*/ 2175510 w 2339340"/>
              <a:gd name="connsiteY105" fmla="*/ 1582341 h 6253401"/>
              <a:gd name="connsiteX106" fmla="*/ 2065020 w 2339340"/>
              <a:gd name="connsiteY106" fmla="*/ 1368981 h 6253401"/>
              <a:gd name="connsiteX107" fmla="*/ 1958340 w 2339340"/>
              <a:gd name="connsiteY107" fmla="*/ 1186101 h 6253401"/>
              <a:gd name="connsiteX108" fmla="*/ 1878330 w 2339340"/>
              <a:gd name="connsiteY108" fmla="*/ 1060371 h 6253401"/>
              <a:gd name="connsiteX109" fmla="*/ 1752600 w 2339340"/>
              <a:gd name="connsiteY109" fmla="*/ 991791 h 6253401"/>
              <a:gd name="connsiteX110" fmla="*/ 1645920 w 2339340"/>
              <a:gd name="connsiteY110" fmla="*/ 972741 h 6253401"/>
              <a:gd name="connsiteX111" fmla="*/ 1546860 w 2339340"/>
              <a:gd name="connsiteY111" fmla="*/ 938451 h 6253401"/>
              <a:gd name="connsiteX112" fmla="*/ 1276350 w 2339340"/>
              <a:gd name="connsiteY112" fmla="*/ 877491 h 6253401"/>
              <a:gd name="connsiteX113" fmla="*/ 1257300 w 2339340"/>
              <a:gd name="connsiteY113" fmla="*/ 755571 h 6253401"/>
              <a:gd name="connsiteX114" fmla="*/ 1325880 w 2339340"/>
              <a:gd name="connsiteY114" fmla="*/ 610791 h 6253401"/>
              <a:gd name="connsiteX115" fmla="*/ 1363980 w 2339340"/>
              <a:gd name="connsiteY115" fmla="*/ 553641 h 6253401"/>
              <a:gd name="connsiteX116" fmla="*/ 1352550 w 2339340"/>
              <a:gd name="connsiteY116" fmla="*/ 454581 h 6253401"/>
              <a:gd name="connsiteX117" fmla="*/ 1359455 w 2339340"/>
              <a:gd name="connsiteY117" fmla="*/ 267891 h 6253401"/>
              <a:gd name="connsiteX118" fmla="*/ 1311592 w 2339340"/>
              <a:gd name="connsiteY118" fmla="*/ 99775 h 6253401"/>
              <a:gd name="connsiteX119" fmla="*/ 1188720 w 2339340"/>
              <a:gd name="connsiteY119" fmla="*/ 54531 h 6253401"/>
              <a:gd name="connsiteX120" fmla="*/ 1143000 w 2339340"/>
              <a:gd name="connsiteY120" fmla="*/ 27861 h 6253401"/>
              <a:gd name="connsiteX121" fmla="*/ 1077992 w 2339340"/>
              <a:gd name="connsiteY121" fmla="*/ 0 h 6253401"/>
              <a:gd name="connsiteX0" fmla="*/ 1077992 w 2339340"/>
              <a:gd name="connsiteY0" fmla="*/ 0 h 6253401"/>
              <a:gd name="connsiteX1" fmla="*/ 970359 w 2339340"/>
              <a:gd name="connsiteY1" fmla="*/ 77867 h 6253401"/>
              <a:gd name="connsiteX2" fmla="*/ 967740 w 2339340"/>
              <a:gd name="connsiteY2" fmla="*/ 16431 h 6253401"/>
              <a:gd name="connsiteX3" fmla="*/ 872490 w 2339340"/>
              <a:gd name="connsiteY3" fmla="*/ 138351 h 6253401"/>
              <a:gd name="connsiteX4" fmla="*/ 849630 w 2339340"/>
              <a:gd name="connsiteY4" fmla="*/ 103347 h 6253401"/>
              <a:gd name="connsiteX5" fmla="*/ 804863 w 2339340"/>
              <a:gd name="connsiteY5" fmla="*/ 232886 h 6253401"/>
              <a:gd name="connsiteX6" fmla="*/ 782955 w 2339340"/>
              <a:gd name="connsiteY6" fmla="*/ 466725 h 6253401"/>
              <a:gd name="connsiteX7" fmla="*/ 754380 w 2339340"/>
              <a:gd name="connsiteY7" fmla="*/ 481251 h 6253401"/>
              <a:gd name="connsiteX8" fmla="*/ 781050 w 2339340"/>
              <a:gd name="connsiteY8" fmla="*/ 565071 h 6253401"/>
              <a:gd name="connsiteX9" fmla="*/ 822960 w 2339340"/>
              <a:gd name="connsiteY9" fmla="*/ 641271 h 6253401"/>
              <a:gd name="connsiteX10" fmla="*/ 887730 w 2339340"/>
              <a:gd name="connsiteY10" fmla="*/ 706041 h 6253401"/>
              <a:gd name="connsiteX11" fmla="*/ 925830 w 2339340"/>
              <a:gd name="connsiteY11" fmla="*/ 786051 h 6253401"/>
              <a:gd name="connsiteX12" fmla="*/ 925830 w 2339340"/>
              <a:gd name="connsiteY12" fmla="*/ 877491 h 6253401"/>
              <a:gd name="connsiteX13" fmla="*/ 803910 w 2339340"/>
              <a:gd name="connsiteY13" fmla="*/ 938451 h 6253401"/>
              <a:gd name="connsiteX14" fmla="*/ 701040 w 2339340"/>
              <a:gd name="connsiteY14" fmla="*/ 965121 h 6253401"/>
              <a:gd name="connsiteX15" fmla="*/ 556260 w 2339340"/>
              <a:gd name="connsiteY15" fmla="*/ 968931 h 6253401"/>
              <a:gd name="connsiteX16" fmla="*/ 403860 w 2339340"/>
              <a:gd name="connsiteY16" fmla="*/ 1018461 h 6253401"/>
              <a:gd name="connsiteX17" fmla="*/ 320040 w 2339340"/>
              <a:gd name="connsiteY17" fmla="*/ 1102281 h 6253401"/>
              <a:gd name="connsiteX18" fmla="*/ 247650 w 2339340"/>
              <a:gd name="connsiteY18" fmla="*/ 1292781 h 6253401"/>
              <a:gd name="connsiteX19" fmla="*/ 163830 w 2339340"/>
              <a:gd name="connsiteY19" fmla="*/ 1586151 h 6253401"/>
              <a:gd name="connsiteX20" fmla="*/ 83820 w 2339340"/>
              <a:gd name="connsiteY20" fmla="*/ 1799511 h 6253401"/>
              <a:gd name="connsiteX21" fmla="*/ 72390 w 2339340"/>
              <a:gd name="connsiteY21" fmla="*/ 1978581 h 6253401"/>
              <a:gd name="connsiteX22" fmla="*/ 0 w 2339340"/>
              <a:gd name="connsiteY22" fmla="*/ 2161461 h 6253401"/>
              <a:gd name="connsiteX23" fmla="*/ 11430 w 2339340"/>
              <a:gd name="connsiteY23" fmla="*/ 2268141 h 6253401"/>
              <a:gd name="connsiteX24" fmla="*/ 106680 w 2339340"/>
              <a:gd name="connsiteY24" fmla="*/ 2443401 h 6253401"/>
              <a:gd name="connsiteX25" fmla="*/ 243840 w 2339340"/>
              <a:gd name="connsiteY25" fmla="*/ 2611041 h 6253401"/>
              <a:gd name="connsiteX26" fmla="*/ 422910 w 2339340"/>
              <a:gd name="connsiteY26" fmla="*/ 2786301 h 6253401"/>
              <a:gd name="connsiteX27" fmla="*/ 609600 w 2339340"/>
              <a:gd name="connsiteY27" fmla="*/ 2946321 h 6253401"/>
              <a:gd name="connsiteX28" fmla="*/ 703183 w 2339340"/>
              <a:gd name="connsiteY28" fmla="*/ 3078956 h 6253401"/>
              <a:gd name="connsiteX29" fmla="*/ 711517 w 2339340"/>
              <a:gd name="connsiteY29" fmla="*/ 2800827 h 6253401"/>
              <a:gd name="connsiteX30" fmla="*/ 647700 w 2339340"/>
              <a:gd name="connsiteY30" fmla="*/ 2748201 h 6253401"/>
              <a:gd name="connsiteX31" fmla="*/ 541020 w 2339340"/>
              <a:gd name="connsiteY31" fmla="*/ 2553891 h 6253401"/>
              <a:gd name="connsiteX32" fmla="*/ 487680 w 2339340"/>
              <a:gd name="connsiteY32" fmla="*/ 2443401 h 6253401"/>
              <a:gd name="connsiteX33" fmla="*/ 293370 w 2339340"/>
              <a:gd name="connsiteY33" fmla="*/ 2222421 h 6253401"/>
              <a:gd name="connsiteX34" fmla="*/ 426720 w 2339340"/>
              <a:gd name="connsiteY34" fmla="*/ 2005251 h 6253401"/>
              <a:gd name="connsiteX35" fmla="*/ 483870 w 2339340"/>
              <a:gd name="connsiteY35" fmla="*/ 1894761 h 6253401"/>
              <a:gd name="connsiteX36" fmla="*/ 544830 w 2339340"/>
              <a:gd name="connsiteY36" fmla="*/ 1658541 h 6253401"/>
              <a:gd name="connsiteX37" fmla="*/ 636270 w 2339340"/>
              <a:gd name="connsiteY37" fmla="*/ 1913811 h 6253401"/>
              <a:gd name="connsiteX38" fmla="*/ 678180 w 2339340"/>
              <a:gd name="connsiteY38" fmla="*/ 2218611 h 6253401"/>
              <a:gd name="connsiteX39" fmla="*/ 689610 w 2339340"/>
              <a:gd name="connsiteY39" fmla="*/ 2504361 h 6253401"/>
              <a:gd name="connsiteX40" fmla="*/ 712470 w 2339340"/>
              <a:gd name="connsiteY40" fmla="*/ 2778681 h 6253401"/>
              <a:gd name="connsiteX41" fmla="*/ 701040 w 2339340"/>
              <a:gd name="connsiteY41" fmla="*/ 3193971 h 6253401"/>
              <a:gd name="connsiteX42" fmla="*/ 643890 w 2339340"/>
              <a:gd name="connsiteY42" fmla="*/ 3799761 h 6253401"/>
              <a:gd name="connsiteX43" fmla="*/ 613410 w 2339340"/>
              <a:gd name="connsiteY43" fmla="*/ 4272201 h 6253401"/>
              <a:gd name="connsiteX44" fmla="*/ 689610 w 2339340"/>
              <a:gd name="connsiteY44" fmla="*/ 4634151 h 6253401"/>
              <a:gd name="connsiteX45" fmla="*/ 803910 w 2339340"/>
              <a:gd name="connsiteY45" fmla="*/ 5232321 h 6253401"/>
              <a:gd name="connsiteX46" fmla="*/ 883920 w 2339340"/>
              <a:gd name="connsiteY46" fmla="*/ 5674281 h 6253401"/>
              <a:gd name="connsiteX47" fmla="*/ 872490 w 2339340"/>
              <a:gd name="connsiteY47" fmla="*/ 5700951 h 6253401"/>
              <a:gd name="connsiteX48" fmla="*/ 693420 w 2339340"/>
              <a:gd name="connsiteY48" fmla="*/ 5910501 h 6253401"/>
              <a:gd name="connsiteX49" fmla="*/ 541020 w 2339340"/>
              <a:gd name="connsiteY49" fmla="*/ 6108621 h 6253401"/>
              <a:gd name="connsiteX50" fmla="*/ 510540 w 2339340"/>
              <a:gd name="connsiteY50" fmla="*/ 6173391 h 6253401"/>
              <a:gd name="connsiteX51" fmla="*/ 701040 w 2339340"/>
              <a:gd name="connsiteY51" fmla="*/ 6108621 h 6253401"/>
              <a:gd name="connsiteX52" fmla="*/ 830580 w 2339340"/>
              <a:gd name="connsiteY52" fmla="*/ 6081951 h 6253401"/>
              <a:gd name="connsiteX53" fmla="*/ 952500 w 2339340"/>
              <a:gd name="connsiteY53" fmla="*/ 5990511 h 6253401"/>
              <a:gd name="connsiteX54" fmla="*/ 963930 w 2339340"/>
              <a:gd name="connsiteY54" fmla="*/ 5887641 h 6253401"/>
              <a:gd name="connsiteX55" fmla="*/ 1108710 w 2339340"/>
              <a:gd name="connsiteY55" fmla="*/ 5834301 h 6253401"/>
              <a:gd name="connsiteX56" fmla="*/ 1108710 w 2339340"/>
              <a:gd name="connsiteY56" fmla="*/ 5807631 h 6253401"/>
              <a:gd name="connsiteX57" fmla="*/ 1032510 w 2339340"/>
              <a:gd name="connsiteY57" fmla="*/ 5651421 h 6253401"/>
              <a:gd name="connsiteX58" fmla="*/ 1043940 w 2339340"/>
              <a:gd name="connsiteY58" fmla="*/ 5297091 h 6253401"/>
              <a:gd name="connsiteX59" fmla="*/ 1074420 w 2339340"/>
              <a:gd name="connsiteY59" fmla="*/ 4904661 h 6253401"/>
              <a:gd name="connsiteX60" fmla="*/ 1002030 w 2339340"/>
              <a:gd name="connsiteY60" fmla="*/ 4439841 h 6253401"/>
              <a:gd name="connsiteX61" fmla="*/ 1066800 w 2339340"/>
              <a:gd name="connsiteY61" fmla="*/ 4146471 h 6253401"/>
              <a:gd name="connsiteX62" fmla="*/ 1116330 w 2339340"/>
              <a:gd name="connsiteY62" fmla="*/ 3792141 h 6253401"/>
              <a:gd name="connsiteX63" fmla="*/ 1165860 w 2339340"/>
              <a:gd name="connsiteY63" fmla="*/ 3392091 h 6253401"/>
              <a:gd name="connsiteX64" fmla="*/ 1238250 w 2339340"/>
              <a:gd name="connsiteY64" fmla="*/ 3898821 h 6253401"/>
              <a:gd name="connsiteX65" fmla="*/ 1280160 w 2339340"/>
              <a:gd name="connsiteY65" fmla="*/ 4382691 h 6253401"/>
              <a:gd name="connsiteX66" fmla="*/ 1310640 w 2339340"/>
              <a:gd name="connsiteY66" fmla="*/ 4550331 h 6253401"/>
              <a:gd name="connsiteX67" fmla="*/ 1272540 w 2339340"/>
              <a:gd name="connsiteY67" fmla="*/ 4855131 h 6253401"/>
              <a:gd name="connsiteX68" fmla="*/ 1242060 w 2339340"/>
              <a:gd name="connsiteY68" fmla="*/ 5076111 h 6253401"/>
              <a:gd name="connsiteX69" fmla="*/ 1276350 w 2339340"/>
              <a:gd name="connsiteY69" fmla="*/ 5304711 h 6253401"/>
              <a:gd name="connsiteX70" fmla="*/ 1333500 w 2339340"/>
              <a:gd name="connsiteY70" fmla="*/ 5510451 h 6253401"/>
              <a:gd name="connsiteX71" fmla="*/ 1314450 w 2339340"/>
              <a:gd name="connsiteY71" fmla="*/ 5632371 h 6253401"/>
              <a:gd name="connsiteX72" fmla="*/ 1264920 w 2339340"/>
              <a:gd name="connsiteY72" fmla="*/ 5811441 h 6253401"/>
              <a:gd name="connsiteX73" fmla="*/ 1264920 w 2339340"/>
              <a:gd name="connsiteY73" fmla="*/ 5918121 h 6253401"/>
              <a:gd name="connsiteX74" fmla="*/ 1424940 w 2339340"/>
              <a:gd name="connsiteY74" fmla="*/ 6253401 h 6253401"/>
              <a:gd name="connsiteX75" fmla="*/ 1565910 w 2339340"/>
              <a:gd name="connsiteY75" fmla="*/ 6081951 h 6253401"/>
              <a:gd name="connsiteX76" fmla="*/ 1604010 w 2339340"/>
              <a:gd name="connsiteY76" fmla="*/ 6028611 h 6253401"/>
              <a:gd name="connsiteX77" fmla="*/ 1524000 w 2339340"/>
              <a:gd name="connsiteY77" fmla="*/ 5860971 h 6253401"/>
              <a:gd name="connsiteX78" fmla="*/ 1466850 w 2339340"/>
              <a:gd name="connsiteY78" fmla="*/ 5735241 h 6253401"/>
              <a:gd name="connsiteX79" fmla="*/ 1440180 w 2339340"/>
              <a:gd name="connsiteY79" fmla="*/ 5655231 h 6253401"/>
              <a:gd name="connsiteX80" fmla="*/ 1546860 w 2339340"/>
              <a:gd name="connsiteY80" fmla="*/ 5095161 h 6253401"/>
              <a:gd name="connsiteX81" fmla="*/ 1600200 w 2339340"/>
              <a:gd name="connsiteY81" fmla="*/ 4523661 h 6253401"/>
              <a:gd name="connsiteX82" fmla="*/ 1684020 w 2339340"/>
              <a:gd name="connsiteY82" fmla="*/ 4043601 h 6253401"/>
              <a:gd name="connsiteX83" fmla="*/ 1703070 w 2339340"/>
              <a:gd name="connsiteY83" fmla="*/ 3704511 h 6253401"/>
              <a:gd name="connsiteX84" fmla="*/ 1673305 w 2339340"/>
              <a:gd name="connsiteY84" fmla="*/ 3099436 h 6253401"/>
              <a:gd name="connsiteX85" fmla="*/ 1630680 w 2339340"/>
              <a:gd name="connsiteY85" fmla="*/ 2885361 h 6253401"/>
              <a:gd name="connsiteX86" fmla="*/ 1607820 w 2339340"/>
              <a:gd name="connsiteY86" fmla="*/ 2767251 h 6253401"/>
              <a:gd name="connsiteX87" fmla="*/ 1584960 w 2339340"/>
              <a:gd name="connsiteY87" fmla="*/ 2439591 h 6253401"/>
              <a:gd name="connsiteX88" fmla="*/ 1584960 w 2339340"/>
              <a:gd name="connsiteY88" fmla="*/ 2089071 h 6253401"/>
              <a:gd name="connsiteX89" fmla="*/ 1619250 w 2339340"/>
              <a:gd name="connsiteY89" fmla="*/ 1788081 h 6253401"/>
              <a:gd name="connsiteX90" fmla="*/ 1691640 w 2339340"/>
              <a:gd name="connsiteY90" fmla="*/ 1517571 h 6253401"/>
              <a:gd name="connsiteX91" fmla="*/ 1954530 w 2339340"/>
              <a:gd name="connsiteY91" fmla="*/ 1940481 h 6253401"/>
              <a:gd name="connsiteX92" fmla="*/ 2045970 w 2339340"/>
              <a:gd name="connsiteY92" fmla="*/ 2062401 h 6253401"/>
              <a:gd name="connsiteX93" fmla="*/ 1840230 w 2339340"/>
              <a:gd name="connsiteY93" fmla="*/ 2374821 h 6253401"/>
              <a:gd name="connsiteX94" fmla="*/ 1729740 w 2339340"/>
              <a:gd name="connsiteY94" fmla="*/ 2561511 h 6253401"/>
              <a:gd name="connsiteX95" fmla="*/ 1672590 w 2339340"/>
              <a:gd name="connsiteY95" fmla="*/ 2691051 h 6253401"/>
              <a:gd name="connsiteX96" fmla="*/ 1606391 w 2339340"/>
              <a:gd name="connsiteY96" fmla="*/ 2762727 h 6253401"/>
              <a:gd name="connsiteX97" fmla="*/ 1658302 w 2339340"/>
              <a:gd name="connsiteY97" fmla="*/ 3027046 h 6253401"/>
              <a:gd name="connsiteX98" fmla="*/ 1729740 w 2339340"/>
              <a:gd name="connsiteY98" fmla="*/ 2908221 h 6253401"/>
              <a:gd name="connsiteX99" fmla="*/ 1927860 w 2339340"/>
              <a:gd name="connsiteY99" fmla="*/ 2706291 h 6253401"/>
              <a:gd name="connsiteX100" fmla="*/ 2065020 w 2339340"/>
              <a:gd name="connsiteY100" fmla="*/ 2565321 h 6253401"/>
              <a:gd name="connsiteX101" fmla="*/ 2202180 w 2339340"/>
              <a:gd name="connsiteY101" fmla="*/ 2355771 h 6253401"/>
              <a:gd name="connsiteX102" fmla="*/ 2339340 w 2339340"/>
              <a:gd name="connsiteY102" fmla="*/ 2066211 h 6253401"/>
              <a:gd name="connsiteX103" fmla="*/ 2293620 w 2339340"/>
              <a:gd name="connsiteY103" fmla="*/ 1974771 h 6253401"/>
              <a:gd name="connsiteX104" fmla="*/ 2232660 w 2339340"/>
              <a:gd name="connsiteY104" fmla="*/ 1769031 h 6253401"/>
              <a:gd name="connsiteX105" fmla="*/ 2175510 w 2339340"/>
              <a:gd name="connsiteY105" fmla="*/ 1582341 h 6253401"/>
              <a:gd name="connsiteX106" fmla="*/ 2065020 w 2339340"/>
              <a:gd name="connsiteY106" fmla="*/ 1368981 h 6253401"/>
              <a:gd name="connsiteX107" fmla="*/ 1958340 w 2339340"/>
              <a:gd name="connsiteY107" fmla="*/ 1186101 h 6253401"/>
              <a:gd name="connsiteX108" fmla="*/ 1878330 w 2339340"/>
              <a:gd name="connsiteY108" fmla="*/ 1060371 h 6253401"/>
              <a:gd name="connsiteX109" fmla="*/ 1752600 w 2339340"/>
              <a:gd name="connsiteY109" fmla="*/ 991791 h 6253401"/>
              <a:gd name="connsiteX110" fmla="*/ 1645920 w 2339340"/>
              <a:gd name="connsiteY110" fmla="*/ 972741 h 6253401"/>
              <a:gd name="connsiteX111" fmla="*/ 1546860 w 2339340"/>
              <a:gd name="connsiteY111" fmla="*/ 938451 h 6253401"/>
              <a:gd name="connsiteX112" fmla="*/ 1276350 w 2339340"/>
              <a:gd name="connsiteY112" fmla="*/ 877491 h 6253401"/>
              <a:gd name="connsiteX113" fmla="*/ 1257300 w 2339340"/>
              <a:gd name="connsiteY113" fmla="*/ 755571 h 6253401"/>
              <a:gd name="connsiteX114" fmla="*/ 1325880 w 2339340"/>
              <a:gd name="connsiteY114" fmla="*/ 610791 h 6253401"/>
              <a:gd name="connsiteX115" fmla="*/ 1363980 w 2339340"/>
              <a:gd name="connsiteY115" fmla="*/ 553641 h 6253401"/>
              <a:gd name="connsiteX116" fmla="*/ 1352550 w 2339340"/>
              <a:gd name="connsiteY116" fmla="*/ 454581 h 6253401"/>
              <a:gd name="connsiteX117" fmla="*/ 1359455 w 2339340"/>
              <a:gd name="connsiteY117" fmla="*/ 267891 h 6253401"/>
              <a:gd name="connsiteX118" fmla="*/ 1311592 w 2339340"/>
              <a:gd name="connsiteY118" fmla="*/ 99775 h 6253401"/>
              <a:gd name="connsiteX119" fmla="*/ 1188720 w 2339340"/>
              <a:gd name="connsiteY119" fmla="*/ 54531 h 6253401"/>
              <a:gd name="connsiteX120" fmla="*/ 1143000 w 2339340"/>
              <a:gd name="connsiteY120" fmla="*/ 27861 h 6253401"/>
              <a:gd name="connsiteX121" fmla="*/ 1077992 w 2339340"/>
              <a:gd name="connsiteY121" fmla="*/ 0 h 6253401"/>
              <a:gd name="connsiteX0" fmla="*/ 1077992 w 2339340"/>
              <a:gd name="connsiteY0" fmla="*/ 0 h 6253401"/>
              <a:gd name="connsiteX1" fmla="*/ 970359 w 2339340"/>
              <a:gd name="connsiteY1" fmla="*/ 77867 h 6253401"/>
              <a:gd name="connsiteX2" fmla="*/ 967740 w 2339340"/>
              <a:gd name="connsiteY2" fmla="*/ 16431 h 6253401"/>
              <a:gd name="connsiteX3" fmla="*/ 872490 w 2339340"/>
              <a:gd name="connsiteY3" fmla="*/ 138351 h 6253401"/>
              <a:gd name="connsiteX4" fmla="*/ 849630 w 2339340"/>
              <a:gd name="connsiteY4" fmla="*/ 103347 h 6253401"/>
              <a:gd name="connsiteX5" fmla="*/ 804863 w 2339340"/>
              <a:gd name="connsiteY5" fmla="*/ 232886 h 6253401"/>
              <a:gd name="connsiteX6" fmla="*/ 782955 w 2339340"/>
              <a:gd name="connsiteY6" fmla="*/ 466725 h 6253401"/>
              <a:gd name="connsiteX7" fmla="*/ 754380 w 2339340"/>
              <a:gd name="connsiteY7" fmla="*/ 481251 h 6253401"/>
              <a:gd name="connsiteX8" fmla="*/ 781050 w 2339340"/>
              <a:gd name="connsiteY8" fmla="*/ 565071 h 6253401"/>
              <a:gd name="connsiteX9" fmla="*/ 822960 w 2339340"/>
              <a:gd name="connsiteY9" fmla="*/ 641271 h 6253401"/>
              <a:gd name="connsiteX10" fmla="*/ 887730 w 2339340"/>
              <a:gd name="connsiteY10" fmla="*/ 706041 h 6253401"/>
              <a:gd name="connsiteX11" fmla="*/ 925830 w 2339340"/>
              <a:gd name="connsiteY11" fmla="*/ 786051 h 6253401"/>
              <a:gd name="connsiteX12" fmla="*/ 925830 w 2339340"/>
              <a:gd name="connsiteY12" fmla="*/ 877491 h 6253401"/>
              <a:gd name="connsiteX13" fmla="*/ 803910 w 2339340"/>
              <a:gd name="connsiteY13" fmla="*/ 938451 h 6253401"/>
              <a:gd name="connsiteX14" fmla="*/ 701040 w 2339340"/>
              <a:gd name="connsiteY14" fmla="*/ 965121 h 6253401"/>
              <a:gd name="connsiteX15" fmla="*/ 556260 w 2339340"/>
              <a:gd name="connsiteY15" fmla="*/ 968931 h 6253401"/>
              <a:gd name="connsiteX16" fmla="*/ 403860 w 2339340"/>
              <a:gd name="connsiteY16" fmla="*/ 1018461 h 6253401"/>
              <a:gd name="connsiteX17" fmla="*/ 320040 w 2339340"/>
              <a:gd name="connsiteY17" fmla="*/ 1102281 h 6253401"/>
              <a:gd name="connsiteX18" fmla="*/ 247650 w 2339340"/>
              <a:gd name="connsiteY18" fmla="*/ 1292781 h 6253401"/>
              <a:gd name="connsiteX19" fmla="*/ 163830 w 2339340"/>
              <a:gd name="connsiteY19" fmla="*/ 1586151 h 6253401"/>
              <a:gd name="connsiteX20" fmla="*/ 83820 w 2339340"/>
              <a:gd name="connsiteY20" fmla="*/ 1799511 h 6253401"/>
              <a:gd name="connsiteX21" fmla="*/ 72390 w 2339340"/>
              <a:gd name="connsiteY21" fmla="*/ 1978581 h 6253401"/>
              <a:gd name="connsiteX22" fmla="*/ 0 w 2339340"/>
              <a:gd name="connsiteY22" fmla="*/ 2161461 h 6253401"/>
              <a:gd name="connsiteX23" fmla="*/ 11430 w 2339340"/>
              <a:gd name="connsiteY23" fmla="*/ 2268141 h 6253401"/>
              <a:gd name="connsiteX24" fmla="*/ 106680 w 2339340"/>
              <a:gd name="connsiteY24" fmla="*/ 2443401 h 6253401"/>
              <a:gd name="connsiteX25" fmla="*/ 243840 w 2339340"/>
              <a:gd name="connsiteY25" fmla="*/ 2611041 h 6253401"/>
              <a:gd name="connsiteX26" fmla="*/ 422910 w 2339340"/>
              <a:gd name="connsiteY26" fmla="*/ 2786301 h 6253401"/>
              <a:gd name="connsiteX27" fmla="*/ 609600 w 2339340"/>
              <a:gd name="connsiteY27" fmla="*/ 2946321 h 6253401"/>
              <a:gd name="connsiteX28" fmla="*/ 703183 w 2339340"/>
              <a:gd name="connsiteY28" fmla="*/ 3078956 h 6253401"/>
              <a:gd name="connsiteX29" fmla="*/ 711517 w 2339340"/>
              <a:gd name="connsiteY29" fmla="*/ 2800827 h 6253401"/>
              <a:gd name="connsiteX30" fmla="*/ 647700 w 2339340"/>
              <a:gd name="connsiteY30" fmla="*/ 2748201 h 6253401"/>
              <a:gd name="connsiteX31" fmla="*/ 541020 w 2339340"/>
              <a:gd name="connsiteY31" fmla="*/ 2553891 h 6253401"/>
              <a:gd name="connsiteX32" fmla="*/ 487680 w 2339340"/>
              <a:gd name="connsiteY32" fmla="*/ 2443401 h 6253401"/>
              <a:gd name="connsiteX33" fmla="*/ 293370 w 2339340"/>
              <a:gd name="connsiteY33" fmla="*/ 2222421 h 6253401"/>
              <a:gd name="connsiteX34" fmla="*/ 426720 w 2339340"/>
              <a:gd name="connsiteY34" fmla="*/ 2005251 h 6253401"/>
              <a:gd name="connsiteX35" fmla="*/ 483870 w 2339340"/>
              <a:gd name="connsiteY35" fmla="*/ 1894761 h 6253401"/>
              <a:gd name="connsiteX36" fmla="*/ 544830 w 2339340"/>
              <a:gd name="connsiteY36" fmla="*/ 1658541 h 6253401"/>
              <a:gd name="connsiteX37" fmla="*/ 636270 w 2339340"/>
              <a:gd name="connsiteY37" fmla="*/ 1913811 h 6253401"/>
              <a:gd name="connsiteX38" fmla="*/ 678180 w 2339340"/>
              <a:gd name="connsiteY38" fmla="*/ 2218611 h 6253401"/>
              <a:gd name="connsiteX39" fmla="*/ 689610 w 2339340"/>
              <a:gd name="connsiteY39" fmla="*/ 2504361 h 6253401"/>
              <a:gd name="connsiteX40" fmla="*/ 712470 w 2339340"/>
              <a:gd name="connsiteY40" fmla="*/ 2778681 h 6253401"/>
              <a:gd name="connsiteX41" fmla="*/ 701040 w 2339340"/>
              <a:gd name="connsiteY41" fmla="*/ 3193971 h 6253401"/>
              <a:gd name="connsiteX42" fmla="*/ 643890 w 2339340"/>
              <a:gd name="connsiteY42" fmla="*/ 3799761 h 6253401"/>
              <a:gd name="connsiteX43" fmla="*/ 613410 w 2339340"/>
              <a:gd name="connsiteY43" fmla="*/ 4272201 h 6253401"/>
              <a:gd name="connsiteX44" fmla="*/ 689610 w 2339340"/>
              <a:gd name="connsiteY44" fmla="*/ 4634151 h 6253401"/>
              <a:gd name="connsiteX45" fmla="*/ 803910 w 2339340"/>
              <a:gd name="connsiteY45" fmla="*/ 5232321 h 6253401"/>
              <a:gd name="connsiteX46" fmla="*/ 883920 w 2339340"/>
              <a:gd name="connsiteY46" fmla="*/ 5674281 h 6253401"/>
              <a:gd name="connsiteX47" fmla="*/ 872490 w 2339340"/>
              <a:gd name="connsiteY47" fmla="*/ 5700951 h 6253401"/>
              <a:gd name="connsiteX48" fmla="*/ 693420 w 2339340"/>
              <a:gd name="connsiteY48" fmla="*/ 5910501 h 6253401"/>
              <a:gd name="connsiteX49" fmla="*/ 541020 w 2339340"/>
              <a:gd name="connsiteY49" fmla="*/ 6108621 h 6253401"/>
              <a:gd name="connsiteX50" fmla="*/ 510540 w 2339340"/>
              <a:gd name="connsiteY50" fmla="*/ 6173391 h 6253401"/>
              <a:gd name="connsiteX51" fmla="*/ 701040 w 2339340"/>
              <a:gd name="connsiteY51" fmla="*/ 6108621 h 6253401"/>
              <a:gd name="connsiteX52" fmla="*/ 830580 w 2339340"/>
              <a:gd name="connsiteY52" fmla="*/ 6081951 h 6253401"/>
              <a:gd name="connsiteX53" fmla="*/ 952500 w 2339340"/>
              <a:gd name="connsiteY53" fmla="*/ 5990511 h 6253401"/>
              <a:gd name="connsiteX54" fmla="*/ 963930 w 2339340"/>
              <a:gd name="connsiteY54" fmla="*/ 5887641 h 6253401"/>
              <a:gd name="connsiteX55" fmla="*/ 1108710 w 2339340"/>
              <a:gd name="connsiteY55" fmla="*/ 5834301 h 6253401"/>
              <a:gd name="connsiteX56" fmla="*/ 1108710 w 2339340"/>
              <a:gd name="connsiteY56" fmla="*/ 5807631 h 6253401"/>
              <a:gd name="connsiteX57" fmla="*/ 1032510 w 2339340"/>
              <a:gd name="connsiteY57" fmla="*/ 5651421 h 6253401"/>
              <a:gd name="connsiteX58" fmla="*/ 1043940 w 2339340"/>
              <a:gd name="connsiteY58" fmla="*/ 5297091 h 6253401"/>
              <a:gd name="connsiteX59" fmla="*/ 1074420 w 2339340"/>
              <a:gd name="connsiteY59" fmla="*/ 4904661 h 6253401"/>
              <a:gd name="connsiteX60" fmla="*/ 1002030 w 2339340"/>
              <a:gd name="connsiteY60" fmla="*/ 4439841 h 6253401"/>
              <a:gd name="connsiteX61" fmla="*/ 1066800 w 2339340"/>
              <a:gd name="connsiteY61" fmla="*/ 4146471 h 6253401"/>
              <a:gd name="connsiteX62" fmla="*/ 1116330 w 2339340"/>
              <a:gd name="connsiteY62" fmla="*/ 3792141 h 6253401"/>
              <a:gd name="connsiteX63" fmla="*/ 1165860 w 2339340"/>
              <a:gd name="connsiteY63" fmla="*/ 3392091 h 6253401"/>
              <a:gd name="connsiteX64" fmla="*/ 1238250 w 2339340"/>
              <a:gd name="connsiteY64" fmla="*/ 3898821 h 6253401"/>
              <a:gd name="connsiteX65" fmla="*/ 1280160 w 2339340"/>
              <a:gd name="connsiteY65" fmla="*/ 4382691 h 6253401"/>
              <a:gd name="connsiteX66" fmla="*/ 1310640 w 2339340"/>
              <a:gd name="connsiteY66" fmla="*/ 4550331 h 6253401"/>
              <a:gd name="connsiteX67" fmla="*/ 1272540 w 2339340"/>
              <a:gd name="connsiteY67" fmla="*/ 4855131 h 6253401"/>
              <a:gd name="connsiteX68" fmla="*/ 1242060 w 2339340"/>
              <a:gd name="connsiteY68" fmla="*/ 5076111 h 6253401"/>
              <a:gd name="connsiteX69" fmla="*/ 1276350 w 2339340"/>
              <a:gd name="connsiteY69" fmla="*/ 5304711 h 6253401"/>
              <a:gd name="connsiteX70" fmla="*/ 1333500 w 2339340"/>
              <a:gd name="connsiteY70" fmla="*/ 5510451 h 6253401"/>
              <a:gd name="connsiteX71" fmla="*/ 1314450 w 2339340"/>
              <a:gd name="connsiteY71" fmla="*/ 5632371 h 6253401"/>
              <a:gd name="connsiteX72" fmla="*/ 1264920 w 2339340"/>
              <a:gd name="connsiteY72" fmla="*/ 5811441 h 6253401"/>
              <a:gd name="connsiteX73" fmla="*/ 1264920 w 2339340"/>
              <a:gd name="connsiteY73" fmla="*/ 5918121 h 6253401"/>
              <a:gd name="connsiteX74" fmla="*/ 1424940 w 2339340"/>
              <a:gd name="connsiteY74" fmla="*/ 6253401 h 6253401"/>
              <a:gd name="connsiteX75" fmla="*/ 1565910 w 2339340"/>
              <a:gd name="connsiteY75" fmla="*/ 6081951 h 6253401"/>
              <a:gd name="connsiteX76" fmla="*/ 1604010 w 2339340"/>
              <a:gd name="connsiteY76" fmla="*/ 6028611 h 6253401"/>
              <a:gd name="connsiteX77" fmla="*/ 1524000 w 2339340"/>
              <a:gd name="connsiteY77" fmla="*/ 5860971 h 6253401"/>
              <a:gd name="connsiteX78" fmla="*/ 1466850 w 2339340"/>
              <a:gd name="connsiteY78" fmla="*/ 5735241 h 6253401"/>
              <a:gd name="connsiteX79" fmla="*/ 1440180 w 2339340"/>
              <a:gd name="connsiteY79" fmla="*/ 5655231 h 6253401"/>
              <a:gd name="connsiteX80" fmla="*/ 1546860 w 2339340"/>
              <a:gd name="connsiteY80" fmla="*/ 5095161 h 6253401"/>
              <a:gd name="connsiteX81" fmla="*/ 1600200 w 2339340"/>
              <a:gd name="connsiteY81" fmla="*/ 4523661 h 6253401"/>
              <a:gd name="connsiteX82" fmla="*/ 1684020 w 2339340"/>
              <a:gd name="connsiteY82" fmla="*/ 4043601 h 6253401"/>
              <a:gd name="connsiteX83" fmla="*/ 1703070 w 2339340"/>
              <a:gd name="connsiteY83" fmla="*/ 3704511 h 6253401"/>
              <a:gd name="connsiteX84" fmla="*/ 1673305 w 2339340"/>
              <a:gd name="connsiteY84" fmla="*/ 3099436 h 6253401"/>
              <a:gd name="connsiteX85" fmla="*/ 1630680 w 2339340"/>
              <a:gd name="connsiteY85" fmla="*/ 2885361 h 6253401"/>
              <a:gd name="connsiteX86" fmla="*/ 1607820 w 2339340"/>
              <a:gd name="connsiteY86" fmla="*/ 2767251 h 6253401"/>
              <a:gd name="connsiteX87" fmla="*/ 1584960 w 2339340"/>
              <a:gd name="connsiteY87" fmla="*/ 2439591 h 6253401"/>
              <a:gd name="connsiteX88" fmla="*/ 1584960 w 2339340"/>
              <a:gd name="connsiteY88" fmla="*/ 2089071 h 6253401"/>
              <a:gd name="connsiteX89" fmla="*/ 1619250 w 2339340"/>
              <a:gd name="connsiteY89" fmla="*/ 1788081 h 6253401"/>
              <a:gd name="connsiteX90" fmla="*/ 1691640 w 2339340"/>
              <a:gd name="connsiteY90" fmla="*/ 1517571 h 6253401"/>
              <a:gd name="connsiteX91" fmla="*/ 1954530 w 2339340"/>
              <a:gd name="connsiteY91" fmla="*/ 1940481 h 6253401"/>
              <a:gd name="connsiteX92" fmla="*/ 2045970 w 2339340"/>
              <a:gd name="connsiteY92" fmla="*/ 2062401 h 6253401"/>
              <a:gd name="connsiteX93" fmla="*/ 1840230 w 2339340"/>
              <a:gd name="connsiteY93" fmla="*/ 2374821 h 6253401"/>
              <a:gd name="connsiteX94" fmla="*/ 1729740 w 2339340"/>
              <a:gd name="connsiteY94" fmla="*/ 2561511 h 6253401"/>
              <a:gd name="connsiteX95" fmla="*/ 1672590 w 2339340"/>
              <a:gd name="connsiteY95" fmla="*/ 2691051 h 6253401"/>
              <a:gd name="connsiteX96" fmla="*/ 1606391 w 2339340"/>
              <a:gd name="connsiteY96" fmla="*/ 2762727 h 6253401"/>
              <a:gd name="connsiteX97" fmla="*/ 1658302 w 2339340"/>
              <a:gd name="connsiteY97" fmla="*/ 3027046 h 6253401"/>
              <a:gd name="connsiteX98" fmla="*/ 1729740 w 2339340"/>
              <a:gd name="connsiteY98" fmla="*/ 2908221 h 6253401"/>
              <a:gd name="connsiteX99" fmla="*/ 1927860 w 2339340"/>
              <a:gd name="connsiteY99" fmla="*/ 2706291 h 6253401"/>
              <a:gd name="connsiteX100" fmla="*/ 2065020 w 2339340"/>
              <a:gd name="connsiteY100" fmla="*/ 2565321 h 6253401"/>
              <a:gd name="connsiteX101" fmla="*/ 2202180 w 2339340"/>
              <a:gd name="connsiteY101" fmla="*/ 2355771 h 6253401"/>
              <a:gd name="connsiteX102" fmla="*/ 2339340 w 2339340"/>
              <a:gd name="connsiteY102" fmla="*/ 2066211 h 6253401"/>
              <a:gd name="connsiteX103" fmla="*/ 2293620 w 2339340"/>
              <a:gd name="connsiteY103" fmla="*/ 1974771 h 6253401"/>
              <a:gd name="connsiteX104" fmla="*/ 2232660 w 2339340"/>
              <a:gd name="connsiteY104" fmla="*/ 1769031 h 6253401"/>
              <a:gd name="connsiteX105" fmla="*/ 2175510 w 2339340"/>
              <a:gd name="connsiteY105" fmla="*/ 1582341 h 6253401"/>
              <a:gd name="connsiteX106" fmla="*/ 2065020 w 2339340"/>
              <a:gd name="connsiteY106" fmla="*/ 1368981 h 6253401"/>
              <a:gd name="connsiteX107" fmla="*/ 1958340 w 2339340"/>
              <a:gd name="connsiteY107" fmla="*/ 1186101 h 6253401"/>
              <a:gd name="connsiteX108" fmla="*/ 1878330 w 2339340"/>
              <a:gd name="connsiteY108" fmla="*/ 1060371 h 6253401"/>
              <a:gd name="connsiteX109" fmla="*/ 1752600 w 2339340"/>
              <a:gd name="connsiteY109" fmla="*/ 991791 h 6253401"/>
              <a:gd name="connsiteX110" fmla="*/ 1645920 w 2339340"/>
              <a:gd name="connsiteY110" fmla="*/ 972741 h 6253401"/>
              <a:gd name="connsiteX111" fmla="*/ 1546860 w 2339340"/>
              <a:gd name="connsiteY111" fmla="*/ 938451 h 6253401"/>
              <a:gd name="connsiteX112" fmla="*/ 1276350 w 2339340"/>
              <a:gd name="connsiteY112" fmla="*/ 877491 h 6253401"/>
              <a:gd name="connsiteX113" fmla="*/ 1257300 w 2339340"/>
              <a:gd name="connsiteY113" fmla="*/ 755571 h 6253401"/>
              <a:gd name="connsiteX114" fmla="*/ 1325880 w 2339340"/>
              <a:gd name="connsiteY114" fmla="*/ 610791 h 6253401"/>
              <a:gd name="connsiteX115" fmla="*/ 1363980 w 2339340"/>
              <a:gd name="connsiteY115" fmla="*/ 553641 h 6253401"/>
              <a:gd name="connsiteX116" fmla="*/ 1352550 w 2339340"/>
              <a:gd name="connsiteY116" fmla="*/ 454581 h 6253401"/>
              <a:gd name="connsiteX117" fmla="*/ 1359455 w 2339340"/>
              <a:gd name="connsiteY117" fmla="*/ 267891 h 6253401"/>
              <a:gd name="connsiteX118" fmla="*/ 1311592 w 2339340"/>
              <a:gd name="connsiteY118" fmla="*/ 99775 h 6253401"/>
              <a:gd name="connsiteX119" fmla="*/ 1188720 w 2339340"/>
              <a:gd name="connsiteY119" fmla="*/ 54531 h 6253401"/>
              <a:gd name="connsiteX120" fmla="*/ 1115616 w 2339340"/>
              <a:gd name="connsiteY120" fmla="*/ 49293 h 6253401"/>
              <a:gd name="connsiteX121" fmla="*/ 1077992 w 2339340"/>
              <a:gd name="connsiteY121" fmla="*/ 0 h 6253401"/>
              <a:gd name="connsiteX0" fmla="*/ 1077992 w 2339340"/>
              <a:gd name="connsiteY0" fmla="*/ 0 h 6253401"/>
              <a:gd name="connsiteX1" fmla="*/ 970359 w 2339340"/>
              <a:gd name="connsiteY1" fmla="*/ 77867 h 6253401"/>
              <a:gd name="connsiteX2" fmla="*/ 967740 w 2339340"/>
              <a:gd name="connsiteY2" fmla="*/ 16431 h 6253401"/>
              <a:gd name="connsiteX3" fmla="*/ 872490 w 2339340"/>
              <a:gd name="connsiteY3" fmla="*/ 138351 h 6253401"/>
              <a:gd name="connsiteX4" fmla="*/ 849630 w 2339340"/>
              <a:gd name="connsiteY4" fmla="*/ 103347 h 6253401"/>
              <a:gd name="connsiteX5" fmla="*/ 804863 w 2339340"/>
              <a:gd name="connsiteY5" fmla="*/ 232886 h 6253401"/>
              <a:gd name="connsiteX6" fmla="*/ 782955 w 2339340"/>
              <a:gd name="connsiteY6" fmla="*/ 466725 h 6253401"/>
              <a:gd name="connsiteX7" fmla="*/ 754380 w 2339340"/>
              <a:gd name="connsiteY7" fmla="*/ 481251 h 6253401"/>
              <a:gd name="connsiteX8" fmla="*/ 781050 w 2339340"/>
              <a:gd name="connsiteY8" fmla="*/ 565071 h 6253401"/>
              <a:gd name="connsiteX9" fmla="*/ 822960 w 2339340"/>
              <a:gd name="connsiteY9" fmla="*/ 641271 h 6253401"/>
              <a:gd name="connsiteX10" fmla="*/ 887730 w 2339340"/>
              <a:gd name="connsiteY10" fmla="*/ 706041 h 6253401"/>
              <a:gd name="connsiteX11" fmla="*/ 925830 w 2339340"/>
              <a:gd name="connsiteY11" fmla="*/ 786051 h 6253401"/>
              <a:gd name="connsiteX12" fmla="*/ 925830 w 2339340"/>
              <a:gd name="connsiteY12" fmla="*/ 877491 h 6253401"/>
              <a:gd name="connsiteX13" fmla="*/ 803910 w 2339340"/>
              <a:gd name="connsiteY13" fmla="*/ 938451 h 6253401"/>
              <a:gd name="connsiteX14" fmla="*/ 701040 w 2339340"/>
              <a:gd name="connsiteY14" fmla="*/ 965121 h 6253401"/>
              <a:gd name="connsiteX15" fmla="*/ 556260 w 2339340"/>
              <a:gd name="connsiteY15" fmla="*/ 968931 h 6253401"/>
              <a:gd name="connsiteX16" fmla="*/ 403860 w 2339340"/>
              <a:gd name="connsiteY16" fmla="*/ 1018461 h 6253401"/>
              <a:gd name="connsiteX17" fmla="*/ 320040 w 2339340"/>
              <a:gd name="connsiteY17" fmla="*/ 1102281 h 6253401"/>
              <a:gd name="connsiteX18" fmla="*/ 247650 w 2339340"/>
              <a:gd name="connsiteY18" fmla="*/ 1292781 h 6253401"/>
              <a:gd name="connsiteX19" fmla="*/ 163830 w 2339340"/>
              <a:gd name="connsiteY19" fmla="*/ 1586151 h 6253401"/>
              <a:gd name="connsiteX20" fmla="*/ 83820 w 2339340"/>
              <a:gd name="connsiteY20" fmla="*/ 1799511 h 6253401"/>
              <a:gd name="connsiteX21" fmla="*/ 72390 w 2339340"/>
              <a:gd name="connsiteY21" fmla="*/ 1978581 h 6253401"/>
              <a:gd name="connsiteX22" fmla="*/ 0 w 2339340"/>
              <a:gd name="connsiteY22" fmla="*/ 2161461 h 6253401"/>
              <a:gd name="connsiteX23" fmla="*/ 11430 w 2339340"/>
              <a:gd name="connsiteY23" fmla="*/ 2268141 h 6253401"/>
              <a:gd name="connsiteX24" fmla="*/ 106680 w 2339340"/>
              <a:gd name="connsiteY24" fmla="*/ 2443401 h 6253401"/>
              <a:gd name="connsiteX25" fmla="*/ 243840 w 2339340"/>
              <a:gd name="connsiteY25" fmla="*/ 2611041 h 6253401"/>
              <a:gd name="connsiteX26" fmla="*/ 422910 w 2339340"/>
              <a:gd name="connsiteY26" fmla="*/ 2786301 h 6253401"/>
              <a:gd name="connsiteX27" fmla="*/ 609600 w 2339340"/>
              <a:gd name="connsiteY27" fmla="*/ 2946321 h 6253401"/>
              <a:gd name="connsiteX28" fmla="*/ 703183 w 2339340"/>
              <a:gd name="connsiteY28" fmla="*/ 3078956 h 6253401"/>
              <a:gd name="connsiteX29" fmla="*/ 711517 w 2339340"/>
              <a:gd name="connsiteY29" fmla="*/ 2800827 h 6253401"/>
              <a:gd name="connsiteX30" fmla="*/ 647700 w 2339340"/>
              <a:gd name="connsiteY30" fmla="*/ 2748201 h 6253401"/>
              <a:gd name="connsiteX31" fmla="*/ 541020 w 2339340"/>
              <a:gd name="connsiteY31" fmla="*/ 2553891 h 6253401"/>
              <a:gd name="connsiteX32" fmla="*/ 487680 w 2339340"/>
              <a:gd name="connsiteY32" fmla="*/ 2443401 h 6253401"/>
              <a:gd name="connsiteX33" fmla="*/ 293370 w 2339340"/>
              <a:gd name="connsiteY33" fmla="*/ 2222421 h 6253401"/>
              <a:gd name="connsiteX34" fmla="*/ 426720 w 2339340"/>
              <a:gd name="connsiteY34" fmla="*/ 2005251 h 6253401"/>
              <a:gd name="connsiteX35" fmla="*/ 483870 w 2339340"/>
              <a:gd name="connsiteY35" fmla="*/ 1894761 h 6253401"/>
              <a:gd name="connsiteX36" fmla="*/ 544830 w 2339340"/>
              <a:gd name="connsiteY36" fmla="*/ 1658541 h 6253401"/>
              <a:gd name="connsiteX37" fmla="*/ 636270 w 2339340"/>
              <a:gd name="connsiteY37" fmla="*/ 1913811 h 6253401"/>
              <a:gd name="connsiteX38" fmla="*/ 678180 w 2339340"/>
              <a:gd name="connsiteY38" fmla="*/ 2218611 h 6253401"/>
              <a:gd name="connsiteX39" fmla="*/ 689610 w 2339340"/>
              <a:gd name="connsiteY39" fmla="*/ 2504361 h 6253401"/>
              <a:gd name="connsiteX40" fmla="*/ 712470 w 2339340"/>
              <a:gd name="connsiteY40" fmla="*/ 2778681 h 6253401"/>
              <a:gd name="connsiteX41" fmla="*/ 701040 w 2339340"/>
              <a:gd name="connsiteY41" fmla="*/ 3193971 h 6253401"/>
              <a:gd name="connsiteX42" fmla="*/ 643890 w 2339340"/>
              <a:gd name="connsiteY42" fmla="*/ 3799761 h 6253401"/>
              <a:gd name="connsiteX43" fmla="*/ 613410 w 2339340"/>
              <a:gd name="connsiteY43" fmla="*/ 4272201 h 6253401"/>
              <a:gd name="connsiteX44" fmla="*/ 689610 w 2339340"/>
              <a:gd name="connsiteY44" fmla="*/ 4634151 h 6253401"/>
              <a:gd name="connsiteX45" fmla="*/ 803910 w 2339340"/>
              <a:gd name="connsiteY45" fmla="*/ 5232321 h 6253401"/>
              <a:gd name="connsiteX46" fmla="*/ 883920 w 2339340"/>
              <a:gd name="connsiteY46" fmla="*/ 5674281 h 6253401"/>
              <a:gd name="connsiteX47" fmla="*/ 872490 w 2339340"/>
              <a:gd name="connsiteY47" fmla="*/ 5700951 h 6253401"/>
              <a:gd name="connsiteX48" fmla="*/ 693420 w 2339340"/>
              <a:gd name="connsiteY48" fmla="*/ 5910501 h 6253401"/>
              <a:gd name="connsiteX49" fmla="*/ 541020 w 2339340"/>
              <a:gd name="connsiteY49" fmla="*/ 6108621 h 6253401"/>
              <a:gd name="connsiteX50" fmla="*/ 510540 w 2339340"/>
              <a:gd name="connsiteY50" fmla="*/ 6173391 h 6253401"/>
              <a:gd name="connsiteX51" fmla="*/ 701040 w 2339340"/>
              <a:gd name="connsiteY51" fmla="*/ 6108621 h 6253401"/>
              <a:gd name="connsiteX52" fmla="*/ 830580 w 2339340"/>
              <a:gd name="connsiteY52" fmla="*/ 6081951 h 6253401"/>
              <a:gd name="connsiteX53" fmla="*/ 952500 w 2339340"/>
              <a:gd name="connsiteY53" fmla="*/ 5990511 h 6253401"/>
              <a:gd name="connsiteX54" fmla="*/ 963930 w 2339340"/>
              <a:gd name="connsiteY54" fmla="*/ 5887641 h 6253401"/>
              <a:gd name="connsiteX55" fmla="*/ 1108710 w 2339340"/>
              <a:gd name="connsiteY55" fmla="*/ 5834301 h 6253401"/>
              <a:gd name="connsiteX56" fmla="*/ 1108710 w 2339340"/>
              <a:gd name="connsiteY56" fmla="*/ 5807631 h 6253401"/>
              <a:gd name="connsiteX57" fmla="*/ 1032510 w 2339340"/>
              <a:gd name="connsiteY57" fmla="*/ 5651421 h 6253401"/>
              <a:gd name="connsiteX58" fmla="*/ 1043940 w 2339340"/>
              <a:gd name="connsiteY58" fmla="*/ 5297091 h 6253401"/>
              <a:gd name="connsiteX59" fmla="*/ 1074420 w 2339340"/>
              <a:gd name="connsiteY59" fmla="*/ 4904661 h 6253401"/>
              <a:gd name="connsiteX60" fmla="*/ 1002030 w 2339340"/>
              <a:gd name="connsiteY60" fmla="*/ 4439841 h 6253401"/>
              <a:gd name="connsiteX61" fmla="*/ 1066800 w 2339340"/>
              <a:gd name="connsiteY61" fmla="*/ 4146471 h 6253401"/>
              <a:gd name="connsiteX62" fmla="*/ 1116330 w 2339340"/>
              <a:gd name="connsiteY62" fmla="*/ 3792141 h 6253401"/>
              <a:gd name="connsiteX63" fmla="*/ 1165860 w 2339340"/>
              <a:gd name="connsiteY63" fmla="*/ 3392091 h 6253401"/>
              <a:gd name="connsiteX64" fmla="*/ 1238250 w 2339340"/>
              <a:gd name="connsiteY64" fmla="*/ 3898821 h 6253401"/>
              <a:gd name="connsiteX65" fmla="*/ 1280160 w 2339340"/>
              <a:gd name="connsiteY65" fmla="*/ 4382691 h 6253401"/>
              <a:gd name="connsiteX66" fmla="*/ 1310640 w 2339340"/>
              <a:gd name="connsiteY66" fmla="*/ 4550331 h 6253401"/>
              <a:gd name="connsiteX67" fmla="*/ 1272540 w 2339340"/>
              <a:gd name="connsiteY67" fmla="*/ 4855131 h 6253401"/>
              <a:gd name="connsiteX68" fmla="*/ 1242060 w 2339340"/>
              <a:gd name="connsiteY68" fmla="*/ 5076111 h 6253401"/>
              <a:gd name="connsiteX69" fmla="*/ 1276350 w 2339340"/>
              <a:gd name="connsiteY69" fmla="*/ 5304711 h 6253401"/>
              <a:gd name="connsiteX70" fmla="*/ 1333500 w 2339340"/>
              <a:gd name="connsiteY70" fmla="*/ 5510451 h 6253401"/>
              <a:gd name="connsiteX71" fmla="*/ 1314450 w 2339340"/>
              <a:gd name="connsiteY71" fmla="*/ 5632371 h 6253401"/>
              <a:gd name="connsiteX72" fmla="*/ 1264920 w 2339340"/>
              <a:gd name="connsiteY72" fmla="*/ 5811441 h 6253401"/>
              <a:gd name="connsiteX73" fmla="*/ 1264920 w 2339340"/>
              <a:gd name="connsiteY73" fmla="*/ 5918121 h 6253401"/>
              <a:gd name="connsiteX74" fmla="*/ 1424940 w 2339340"/>
              <a:gd name="connsiteY74" fmla="*/ 6253401 h 6253401"/>
              <a:gd name="connsiteX75" fmla="*/ 1565910 w 2339340"/>
              <a:gd name="connsiteY75" fmla="*/ 6081951 h 6253401"/>
              <a:gd name="connsiteX76" fmla="*/ 1604010 w 2339340"/>
              <a:gd name="connsiteY76" fmla="*/ 6028611 h 6253401"/>
              <a:gd name="connsiteX77" fmla="*/ 1524000 w 2339340"/>
              <a:gd name="connsiteY77" fmla="*/ 5860971 h 6253401"/>
              <a:gd name="connsiteX78" fmla="*/ 1466850 w 2339340"/>
              <a:gd name="connsiteY78" fmla="*/ 5735241 h 6253401"/>
              <a:gd name="connsiteX79" fmla="*/ 1440180 w 2339340"/>
              <a:gd name="connsiteY79" fmla="*/ 5655231 h 6253401"/>
              <a:gd name="connsiteX80" fmla="*/ 1546860 w 2339340"/>
              <a:gd name="connsiteY80" fmla="*/ 5095161 h 6253401"/>
              <a:gd name="connsiteX81" fmla="*/ 1600200 w 2339340"/>
              <a:gd name="connsiteY81" fmla="*/ 4523661 h 6253401"/>
              <a:gd name="connsiteX82" fmla="*/ 1684020 w 2339340"/>
              <a:gd name="connsiteY82" fmla="*/ 4043601 h 6253401"/>
              <a:gd name="connsiteX83" fmla="*/ 1703070 w 2339340"/>
              <a:gd name="connsiteY83" fmla="*/ 3704511 h 6253401"/>
              <a:gd name="connsiteX84" fmla="*/ 1673305 w 2339340"/>
              <a:gd name="connsiteY84" fmla="*/ 3099436 h 6253401"/>
              <a:gd name="connsiteX85" fmla="*/ 1630680 w 2339340"/>
              <a:gd name="connsiteY85" fmla="*/ 2885361 h 6253401"/>
              <a:gd name="connsiteX86" fmla="*/ 1607820 w 2339340"/>
              <a:gd name="connsiteY86" fmla="*/ 2767251 h 6253401"/>
              <a:gd name="connsiteX87" fmla="*/ 1584960 w 2339340"/>
              <a:gd name="connsiteY87" fmla="*/ 2439591 h 6253401"/>
              <a:gd name="connsiteX88" fmla="*/ 1584960 w 2339340"/>
              <a:gd name="connsiteY88" fmla="*/ 2089071 h 6253401"/>
              <a:gd name="connsiteX89" fmla="*/ 1619250 w 2339340"/>
              <a:gd name="connsiteY89" fmla="*/ 1788081 h 6253401"/>
              <a:gd name="connsiteX90" fmla="*/ 1691640 w 2339340"/>
              <a:gd name="connsiteY90" fmla="*/ 1517571 h 6253401"/>
              <a:gd name="connsiteX91" fmla="*/ 1954530 w 2339340"/>
              <a:gd name="connsiteY91" fmla="*/ 1940481 h 6253401"/>
              <a:gd name="connsiteX92" fmla="*/ 2045970 w 2339340"/>
              <a:gd name="connsiteY92" fmla="*/ 2062401 h 6253401"/>
              <a:gd name="connsiteX93" fmla="*/ 1840230 w 2339340"/>
              <a:gd name="connsiteY93" fmla="*/ 2374821 h 6253401"/>
              <a:gd name="connsiteX94" fmla="*/ 1729740 w 2339340"/>
              <a:gd name="connsiteY94" fmla="*/ 2561511 h 6253401"/>
              <a:gd name="connsiteX95" fmla="*/ 1672590 w 2339340"/>
              <a:gd name="connsiteY95" fmla="*/ 2691051 h 6253401"/>
              <a:gd name="connsiteX96" fmla="*/ 1606391 w 2339340"/>
              <a:gd name="connsiteY96" fmla="*/ 2762727 h 6253401"/>
              <a:gd name="connsiteX97" fmla="*/ 1658302 w 2339340"/>
              <a:gd name="connsiteY97" fmla="*/ 3027046 h 6253401"/>
              <a:gd name="connsiteX98" fmla="*/ 1729740 w 2339340"/>
              <a:gd name="connsiteY98" fmla="*/ 2908221 h 6253401"/>
              <a:gd name="connsiteX99" fmla="*/ 1927860 w 2339340"/>
              <a:gd name="connsiteY99" fmla="*/ 2706291 h 6253401"/>
              <a:gd name="connsiteX100" fmla="*/ 2065020 w 2339340"/>
              <a:gd name="connsiteY100" fmla="*/ 2565321 h 6253401"/>
              <a:gd name="connsiteX101" fmla="*/ 2202180 w 2339340"/>
              <a:gd name="connsiteY101" fmla="*/ 2355771 h 6253401"/>
              <a:gd name="connsiteX102" fmla="*/ 2339340 w 2339340"/>
              <a:gd name="connsiteY102" fmla="*/ 2066211 h 6253401"/>
              <a:gd name="connsiteX103" fmla="*/ 2293620 w 2339340"/>
              <a:gd name="connsiteY103" fmla="*/ 1974771 h 6253401"/>
              <a:gd name="connsiteX104" fmla="*/ 2232660 w 2339340"/>
              <a:gd name="connsiteY104" fmla="*/ 1769031 h 6253401"/>
              <a:gd name="connsiteX105" fmla="*/ 2175510 w 2339340"/>
              <a:gd name="connsiteY105" fmla="*/ 1582341 h 6253401"/>
              <a:gd name="connsiteX106" fmla="*/ 2065020 w 2339340"/>
              <a:gd name="connsiteY106" fmla="*/ 1368981 h 6253401"/>
              <a:gd name="connsiteX107" fmla="*/ 1958340 w 2339340"/>
              <a:gd name="connsiteY107" fmla="*/ 1186101 h 6253401"/>
              <a:gd name="connsiteX108" fmla="*/ 1878330 w 2339340"/>
              <a:gd name="connsiteY108" fmla="*/ 1060371 h 6253401"/>
              <a:gd name="connsiteX109" fmla="*/ 1752600 w 2339340"/>
              <a:gd name="connsiteY109" fmla="*/ 991791 h 6253401"/>
              <a:gd name="connsiteX110" fmla="*/ 1645920 w 2339340"/>
              <a:gd name="connsiteY110" fmla="*/ 972741 h 6253401"/>
              <a:gd name="connsiteX111" fmla="*/ 1546860 w 2339340"/>
              <a:gd name="connsiteY111" fmla="*/ 938451 h 6253401"/>
              <a:gd name="connsiteX112" fmla="*/ 1276350 w 2339340"/>
              <a:gd name="connsiteY112" fmla="*/ 877491 h 6253401"/>
              <a:gd name="connsiteX113" fmla="*/ 1257300 w 2339340"/>
              <a:gd name="connsiteY113" fmla="*/ 755571 h 6253401"/>
              <a:gd name="connsiteX114" fmla="*/ 1325880 w 2339340"/>
              <a:gd name="connsiteY114" fmla="*/ 610791 h 6253401"/>
              <a:gd name="connsiteX115" fmla="*/ 1363980 w 2339340"/>
              <a:gd name="connsiteY115" fmla="*/ 553641 h 6253401"/>
              <a:gd name="connsiteX116" fmla="*/ 1352550 w 2339340"/>
              <a:gd name="connsiteY116" fmla="*/ 454581 h 6253401"/>
              <a:gd name="connsiteX117" fmla="*/ 1359455 w 2339340"/>
              <a:gd name="connsiteY117" fmla="*/ 267891 h 6253401"/>
              <a:gd name="connsiteX118" fmla="*/ 1311592 w 2339340"/>
              <a:gd name="connsiteY118" fmla="*/ 99775 h 6253401"/>
              <a:gd name="connsiteX119" fmla="*/ 1188720 w 2339340"/>
              <a:gd name="connsiteY119" fmla="*/ 54531 h 6253401"/>
              <a:gd name="connsiteX120" fmla="*/ 1094184 w 2339340"/>
              <a:gd name="connsiteY120" fmla="*/ 81439 h 6253401"/>
              <a:gd name="connsiteX121" fmla="*/ 1077992 w 2339340"/>
              <a:gd name="connsiteY121" fmla="*/ 0 h 6253401"/>
              <a:gd name="connsiteX0" fmla="*/ 1077992 w 2339340"/>
              <a:gd name="connsiteY0" fmla="*/ 0 h 6253401"/>
              <a:gd name="connsiteX1" fmla="*/ 970359 w 2339340"/>
              <a:gd name="connsiteY1" fmla="*/ 77867 h 6253401"/>
              <a:gd name="connsiteX2" fmla="*/ 967740 w 2339340"/>
              <a:gd name="connsiteY2" fmla="*/ 16431 h 6253401"/>
              <a:gd name="connsiteX3" fmla="*/ 872490 w 2339340"/>
              <a:gd name="connsiteY3" fmla="*/ 138351 h 6253401"/>
              <a:gd name="connsiteX4" fmla="*/ 849630 w 2339340"/>
              <a:gd name="connsiteY4" fmla="*/ 103347 h 6253401"/>
              <a:gd name="connsiteX5" fmla="*/ 804863 w 2339340"/>
              <a:gd name="connsiteY5" fmla="*/ 232886 h 6253401"/>
              <a:gd name="connsiteX6" fmla="*/ 782955 w 2339340"/>
              <a:gd name="connsiteY6" fmla="*/ 466725 h 6253401"/>
              <a:gd name="connsiteX7" fmla="*/ 754380 w 2339340"/>
              <a:gd name="connsiteY7" fmla="*/ 481251 h 6253401"/>
              <a:gd name="connsiteX8" fmla="*/ 781050 w 2339340"/>
              <a:gd name="connsiteY8" fmla="*/ 565071 h 6253401"/>
              <a:gd name="connsiteX9" fmla="*/ 822960 w 2339340"/>
              <a:gd name="connsiteY9" fmla="*/ 641271 h 6253401"/>
              <a:gd name="connsiteX10" fmla="*/ 887730 w 2339340"/>
              <a:gd name="connsiteY10" fmla="*/ 706041 h 6253401"/>
              <a:gd name="connsiteX11" fmla="*/ 925830 w 2339340"/>
              <a:gd name="connsiteY11" fmla="*/ 786051 h 6253401"/>
              <a:gd name="connsiteX12" fmla="*/ 925830 w 2339340"/>
              <a:gd name="connsiteY12" fmla="*/ 877491 h 6253401"/>
              <a:gd name="connsiteX13" fmla="*/ 803910 w 2339340"/>
              <a:gd name="connsiteY13" fmla="*/ 938451 h 6253401"/>
              <a:gd name="connsiteX14" fmla="*/ 701040 w 2339340"/>
              <a:gd name="connsiteY14" fmla="*/ 965121 h 6253401"/>
              <a:gd name="connsiteX15" fmla="*/ 556260 w 2339340"/>
              <a:gd name="connsiteY15" fmla="*/ 968931 h 6253401"/>
              <a:gd name="connsiteX16" fmla="*/ 403860 w 2339340"/>
              <a:gd name="connsiteY16" fmla="*/ 1018461 h 6253401"/>
              <a:gd name="connsiteX17" fmla="*/ 320040 w 2339340"/>
              <a:gd name="connsiteY17" fmla="*/ 1102281 h 6253401"/>
              <a:gd name="connsiteX18" fmla="*/ 247650 w 2339340"/>
              <a:gd name="connsiteY18" fmla="*/ 1292781 h 6253401"/>
              <a:gd name="connsiteX19" fmla="*/ 163830 w 2339340"/>
              <a:gd name="connsiteY19" fmla="*/ 1586151 h 6253401"/>
              <a:gd name="connsiteX20" fmla="*/ 83820 w 2339340"/>
              <a:gd name="connsiteY20" fmla="*/ 1799511 h 6253401"/>
              <a:gd name="connsiteX21" fmla="*/ 72390 w 2339340"/>
              <a:gd name="connsiteY21" fmla="*/ 1978581 h 6253401"/>
              <a:gd name="connsiteX22" fmla="*/ 0 w 2339340"/>
              <a:gd name="connsiteY22" fmla="*/ 2161461 h 6253401"/>
              <a:gd name="connsiteX23" fmla="*/ 11430 w 2339340"/>
              <a:gd name="connsiteY23" fmla="*/ 2268141 h 6253401"/>
              <a:gd name="connsiteX24" fmla="*/ 106680 w 2339340"/>
              <a:gd name="connsiteY24" fmla="*/ 2443401 h 6253401"/>
              <a:gd name="connsiteX25" fmla="*/ 243840 w 2339340"/>
              <a:gd name="connsiteY25" fmla="*/ 2611041 h 6253401"/>
              <a:gd name="connsiteX26" fmla="*/ 422910 w 2339340"/>
              <a:gd name="connsiteY26" fmla="*/ 2786301 h 6253401"/>
              <a:gd name="connsiteX27" fmla="*/ 609600 w 2339340"/>
              <a:gd name="connsiteY27" fmla="*/ 2946321 h 6253401"/>
              <a:gd name="connsiteX28" fmla="*/ 703183 w 2339340"/>
              <a:gd name="connsiteY28" fmla="*/ 3078956 h 6253401"/>
              <a:gd name="connsiteX29" fmla="*/ 711517 w 2339340"/>
              <a:gd name="connsiteY29" fmla="*/ 2800827 h 6253401"/>
              <a:gd name="connsiteX30" fmla="*/ 647700 w 2339340"/>
              <a:gd name="connsiteY30" fmla="*/ 2748201 h 6253401"/>
              <a:gd name="connsiteX31" fmla="*/ 541020 w 2339340"/>
              <a:gd name="connsiteY31" fmla="*/ 2553891 h 6253401"/>
              <a:gd name="connsiteX32" fmla="*/ 487680 w 2339340"/>
              <a:gd name="connsiteY32" fmla="*/ 2443401 h 6253401"/>
              <a:gd name="connsiteX33" fmla="*/ 293370 w 2339340"/>
              <a:gd name="connsiteY33" fmla="*/ 2222421 h 6253401"/>
              <a:gd name="connsiteX34" fmla="*/ 426720 w 2339340"/>
              <a:gd name="connsiteY34" fmla="*/ 2005251 h 6253401"/>
              <a:gd name="connsiteX35" fmla="*/ 483870 w 2339340"/>
              <a:gd name="connsiteY35" fmla="*/ 1894761 h 6253401"/>
              <a:gd name="connsiteX36" fmla="*/ 544830 w 2339340"/>
              <a:gd name="connsiteY36" fmla="*/ 1658541 h 6253401"/>
              <a:gd name="connsiteX37" fmla="*/ 636270 w 2339340"/>
              <a:gd name="connsiteY37" fmla="*/ 1913811 h 6253401"/>
              <a:gd name="connsiteX38" fmla="*/ 678180 w 2339340"/>
              <a:gd name="connsiteY38" fmla="*/ 2218611 h 6253401"/>
              <a:gd name="connsiteX39" fmla="*/ 689610 w 2339340"/>
              <a:gd name="connsiteY39" fmla="*/ 2504361 h 6253401"/>
              <a:gd name="connsiteX40" fmla="*/ 712470 w 2339340"/>
              <a:gd name="connsiteY40" fmla="*/ 2778681 h 6253401"/>
              <a:gd name="connsiteX41" fmla="*/ 701040 w 2339340"/>
              <a:gd name="connsiteY41" fmla="*/ 3193971 h 6253401"/>
              <a:gd name="connsiteX42" fmla="*/ 643890 w 2339340"/>
              <a:gd name="connsiteY42" fmla="*/ 3799761 h 6253401"/>
              <a:gd name="connsiteX43" fmla="*/ 613410 w 2339340"/>
              <a:gd name="connsiteY43" fmla="*/ 4272201 h 6253401"/>
              <a:gd name="connsiteX44" fmla="*/ 689610 w 2339340"/>
              <a:gd name="connsiteY44" fmla="*/ 4634151 h 6253401"/>
              <a:gd name="connsiteX45" fmla="*/ 803910 w 2339340"/>
              <a:gd name="connsiteY45" fmla="*/ 5232321 h 6253401"/>
              <a:gd name="connsiteX46" fmla="*/ 883920 w 2339340"/>
              <a:gd name="connsiteY46" fmla="*/ 5674281 h 6253401"/>
              <a:gd name="connsiteX47" fmla="*/ 872490 w 2339340"/>
              <a:gd name="connsiteY47" fmla="*/ 5700951 h 6253401"/>
              <a:gd name="connsiteX48" fmla="*/ 693420 w 2339340"/>
              <a:gd name="connsiteY48" fmla="*/ 5910501 h 6253401"/>
              <a:gd name="connsiteX49" fmla="*/ 541020 w 2339340"/>
              <a:gd name="connsiteY49" fmla="*/ 6108621 h 6253401"/>
              <a:gd name="connsiteX50" fmla="*/ 510540 w 2339340"/>
              <a:gd name="connsiteY50" fmla="*/ 6173391 h 6253401"/>
              <a:gd name="connsiteX51" fmla="*/ 701040 w 2339340"/>
              <a:gd name="connsiteY51" fmla="*/ 6108621 h 6253401"/>
              <a:gd name="connsiteX52" fmla="*/ 830580 w 2339340"/>
              <a:gd name="connsiteY52" fmla="*/ 6081951 h 6253401"/>
              <a:gd name="connsiteX53" fmla="*/ 952500 w 2339340"/>
              <a:gd name="connsiteY53" fmla="*/ 5990511 h 6253401"/>
              <a:gd name="connsiteX54" fmla="*/ 963930 w 2339340"/>
              <a:gd name="connsiteY54" fmla="*/ 5887641 h 6253401"/>
              <a:gd name="connsiteX55" fmla="*/ 1108710 w 2339340"/>
              <a:gd name="connsiteY55" fmla="*/ 5834301 h 6253401"/>
              <a:gd name="connsiteX56" fmla="*/ 1108710 w 2339340"/>
              <a:gd name="connsiteY56" fmla="*/ 5807631 h 6253401"/>
              <a:gd name="connsiteX57" fmla="*/ 1032510 w 2339340"/>
              <a:gd name="connsiteY57" fmla="*/ 5651421 h 6253401"/>
              <a:gd name="connsiteX58" fmla="*/ 1043940 w 2339340"/>
              <a:gd name="connsiteY58" fmla="*/ 5297091 h 6253401"/>
              <a:gd name="connsiteX59" fmla="*/ 1074420 w 2339340"/>
              <a:gd name="connsiteY59" fmla="*/ 4904661 h 6253401"/>
              <a:gd name="connsiteX60" fmla="*/ 1002030 w 2339340"/>
              <a:gd name="connsiteY60" fmla="*/ 4439841 h 6253401"/>
              <a:gd name="connsiteX61" fmla="*/ 1066800 w 2339340"/>
              <a:gd name="connsiteY61" fmla="*/ 4146471 h 6253401"/>
              <a:gd name="connsiteX62" fmla="*/ 1116330 w 2339340"/>
              <a:gd name="connsiteY62" fmla="*/ 3792141 h 6253401"/>
              <a:gd name="connsiteX63" fmla="*/ 1165860 w 2339340"/>
              <a:gd name="connsiteY63" fmla="*/ 3392091 h 6253401"/>
              <a:gd name="connsiteX64" fmla="*/ 1238250 w 2339340"/>
              <a:gd name="connsiteY64" fmla="*/ 3898821 h 6253401"/>
              <a:gd name="connsiteX65" fmla="*/ 1280160 w 2339340"/>
              <a:gd name="connsiteY65" fmla="*/ 4382691 h 6253401"/>
              <a:gd name="connsiteX66" fmla="*/ 1310640 w 2339340"/>
              <a:gd name="connsiteY66" fmla="*/ 4550331 h 6253401"/>
              <a:gd name="connsiteX67" fmla="*/ 1272540 w 2339340"/>
              <a:gd name="connsiteY67" fmla="*/ 4855131 h 6253401"/>
              <a:gd name="connsiteX68" fmla="*/ 1242060 w 2339340"/>
              <a:gd name="connsiteY68" fmla="*/ 5076111 h 6253401"/>
              <a:gd name="connsiteX69" fmla="*/ 1276350 w 2339340"/>
              <a:gd name="connsiteY69" fmla="*/ 5304711 h 6253401"/>
              <a:gd name="connsiteX70" fmla="*/ 1333500 w 2339340"/>
              <a:gd name="connsiteY70" fmla="*/ 5510451 h 6253401"/>
              <a:gd name="connsiteX71" fmla="*/ 1314450 w 2339340"/>
              <a:gd name="connsiteY71" fmla="*/ 5632371 h 6253401"/>
              <a:gd name="connsiteX72" fmla="*/ 1264920 w 2339340"/>
              <a:gd name="connsiteY72" fmla="*/ 5811441 h 6253401"/>
              <a:gd name="connsiteX73" fmla="*/ 1264920 w 2339340"/>
              <a:gd name="connsiteY73" fmla="*/ 5918121 h 6253401"/>
              <a:gd name="connsiteX74" fmla="*/ 1424940 w 2339340"/>
              <a:gd name="connsiteY74" fmla="*/ 6253401 h 6253401"/>
              <a:gd name="connsiteX75" fmla="*/ 1565910 w 2339340"/>
              <a:gd name="connsiteY75" fmla="*/ 6081951 h 6253401"/>
              <a:gd name="connsiteX76" fmla="*/ 1604010 w 2339340"/>
              <a:gd name="connsiteY76" fmla="*/ 6028611 h 6253401"/>
              <a:gd name="connsiteX77" fmla="*/ 1524000 w 2339340"/>
              <a:gd name="connsiteY77" fmla="*/ 5860971 h 6253401"/>
              <a:gd name="connsiteX78" fmla="*/ 1466850 w 2339340"/>
              <a:gd name="connsiteY78" fmla="*/ 5735241 h 6253401"/>
              <a:gd name="connsiteX79" fmla="*/ 1440180 w 2339340"/>
              <a:gd name="connsiteY79" fmla="*/ 5655231 h 6253401"/>
              <a:gd name="connsiteX80" fmla="*/ 1546860 w 2339340"/>
              <a:gd name="connsiteY80" fmla="*/ 5095161 h 6253401"/>
              <a:gd name="connsiteX81" fmla="*/ 1600200 w 2339340"/>
              <a:gd name="connsiteY81" fmla="*/ 4523661 h 6253401"/>
              <a:gd name="connsiteX82" fmla="*/ 1684020 w 2339340"/>
              <a:gd name="connsiteY82" fmla="*/ 4043601 h 6253401"/>
              <a:gd name="connsiteX83" fmla="*/ 1703070 w 2339340"/>
              <a:gd name="connsiteY83" fmla="*/ 3704511 h 6253401"/>
              <a:gd name="connsiteX84" fmla="*/ 1673305 w 2339340"/>
              <a:gd name="connsiteY84" fmla="*/ 3099436 h 6253401"/>
              <a:gd name="connsiteX85" fmla="*/ 1630680 w 2339340"/>
              <a:gd name="connsiteY85" fmla="*/ 2885361 h 6253401"/>
              <a:gd name="connsiteX86" fmla="*/ 1607820 w 2339340"/>
              <a:gd name="connsiteY86" fmla="*/ 2767251 h 6253401"/>
              <a:gd name="connsiteX87" fmla="*/ 1584960 w 2339340"/>
              <a:gd name="connsiteY87" fmla="*/ 2439591 h 6253401"/>
              <a:gd name="connsiteX88" fmla="*/ 1584960 w 2339340"/>
              <a:gd name="connsiteY88" fmla="*/ 2089071 h 6253401"/>
              <a:gd name="connsiteX89" fmla="*/ 1619250 w 2339340"/>
              <a:gd name="connsiteY89" fmla="*/ 1788081 h 6253401"/>
              <a:gd name="connsiteX90" fmla="*/ 1691640 w 2339340"/>
              <a:gd name="connsiteY90" fmla="*/ 1517571 h 6253401"/>
              <a:gd name="connsiteX91" fmla="*/ 1954530 w 2339340"/>
              <a:gd name="connsiteY91" fmla="*/ 1940481 h 6253401"/>
              <a:gd name="connsiteX92" fmla="*/ 2045970 w 2339340"/>
              <a:gd name="connsiteY92" fmla="*/ 2062401 h 6253401"/>
              <a:gd name="connsiteX93" fmla="*/ 1840230 w 2339340"/>
              <a:gd name="connsiteY93" fmla="*/ 2374821 h 6253401"/>
              <a:gd name="connsiteX94" fmla="*/ 1729740 w 2339340"/>
              <a:gd name="connsiteY94" fmla="*/ 2561511 h 6253401"/>
              <a:gd name="connsiteX95" fmla="*/ 1672590 w 2339340"/>
              <a:gd name="connsiteY95" fmla="*/ 2691051 h 6253401"/>
              <a:gd name="connsiteX96" fmla="*/ 1606391 w 2339340"/>
              <a:gd name="connsiteY96" fmla="*/ 2762727 h 6253401"/>
              <a:gd name="connsiteX97" fmla="*/ 1658302 w 2339340"/>
              <a:gd name="connsiteY97" fmla="*/ 3027046 h 6253401"/>
              <a:gd name="connsiteX98" fmla="*/ 1729740 w 2339340"/>
              <a:gd name="connsiteY98" fmla="*/ 2908221 h 6253401"/>
              <a:gd name="connsiteX99" fmla="*/ 1927860 w 2339340"/>
              <a:gd name="connsiteY99" fmla="*/ 2706291 h 6253401"/>
              <a:gd name="connsiteX100" fmla="*/ 2065020 w 2339340"/>
              <a:gd name="connsiteY100" fmla="*/ 2565321 h 6253401"/>
              <a:gd name="connsiteX101" fmla="*/ 2202180 w 2339340"/>
              <a:gd name="connsiteY101" fmla="*/ 2355771 h 6253401"/>
              <a:gd name="connsiteX102" fmla="*/ 2339340 w 2339340"/>
              <a:gd name="connsiteY102" fmla="*/ 2066211 h 6253401"/>
              <a:gd name="connsiteX103" fmla="*/ 2293620 w 2339340"/>
              <a:gd name="connsiteY103" fmla="*/ 1974771 h 6253401"/>
              <a:gd name="connsiteX104" fmla="*/ 2232660 w 2339340"/>
              <a:gd name="connsiteY104" fmla="*/ 1769031 h 6253401"/>
              <a:gd name="connsiteX105" fmla="*/ 2175510 w 2339340"/>
              <a:gd name="connsiteY105" fmla="*/ 1582341 h 6253401"/>
              <a:gd name="connsiteX106" fmla="*/ 2065020 w 2339340"/>
              <a:gd name="connsiteY106" fmla="*/ 1368981 h 6253401"/>
              <a:gd name="connsiteX107" fmla="*/ 1958340 w 2339340"/>
              <a:gd name="connsiteY107" fmla="*/ 1186101 h 6253401"/>
              <a:gd name="connsiteX108" fmla="*/ 1878330 w 2339340"/>
              <a:gd name="connsiteY108" fmla="*/ 1060371 h 6253401"/>
              <a:gd name="connsiteX109" fmla="*/ 1752600 w 2339340"/>
              <a:gd name="connsiteY109" fmla="*/ 991791 h 6253401"/>
              <a:gd name="connsiteX110" fmla="*/ 1645920 w 2339340"/>
              <a:gd name="connsiteY110" fmla="*/ 972741 h 6253401"/>
              <a:gd name="connsiteX111" fmla="*/ 1546860 w 2339340"/>
              <a:gd name="connsiteY111" fmla="*/ 938451 h 6253401"/>
              <a:gd name="connsiteX112" fmla="*/ 1276350 w 2339340"/>
              <a:gd name="connsiteY112" fmla="*/ 877491 h 6253401"/>
              <a:gd name="connsiteX113" fmla="*/ 1257300 w 2339340"/>
              <a:gd name="connsiteY113" fmla="*/ 755571 h 6253401"/>
              <a:gd name="connsiteX114" fmla="*/ 1325880 w 2339340"/>
              <a:gd name="connsiteY114" fmla="*/ 610791 h 6253401"/>
              <a:gd name="connsiteX115" fmla="*/ 1363980 w 2339340"/>
              <a:gd name="connsiteY115" fmla="*/ 553641 h 6253401"/>
              <a:gd name="connsiteX116" fmla="*/ 1352550 w 2339340"/>
              <a:gd name="connsiteY116" fmla="*/ 454581 h 6253401"/>
              <a:gd name="connsiteX117" fmla="*/ 1359455 w 2339340"/>
              <a:gd name="connsiteY117" fmla="*/ 267891 h 6253401"/>
              <a:gd name="connsiteX118" fmla="*/ 1311592 w 2339340"/>
              <a:gd name="connsiteY118" fmla="*/ 99775 h 6253401"/>
              <a:gd name="connsiteX119" fmla="*/ 1188720 w 2339340"/>
              <a:gd name="connsiteY119" fmla="*/ 54531 h 6253401"/>
              <a:gd name="connsiteX120" fmla="*/ 1021556 w 2339340"/>
              <a:gd name="connsiteY120" fmla="*/ 130255 h 6253401"/>
              <a:gd name="connsiteX121" fmla="*/ 1077992 w 2339340"/>
              <a:gd name="connsiteY121" fmla="*/ 0 h 6253401"/>
              <a:gd name="connsiteX0" fmla="*/ 1077992 w 2339340"/>
              <a:gd name="connsiteY0" fmla="*/ 0 h 6253401"/>
              <a:gd name="connsiteX1" fmla="*/ 970359 w 2339340"/>
              <a:gd name="connsiteY1" fmla="*/ 77867 h 6253401"/>
              <a:gd name="connsiteX2" fmla="*/ 967740 w 2339340"/>
              <a:gd name="connsiteY2" fmla="*/ 16431 h 6253401"/>
              <a:gd name="connsiteX3" fmla="*/ 872490 w 2339340"/>
              <a:gd name="connsiteY3" fmla="*/ 138351 h 6253401"/>
              <a:gd name="connsiteX4" fmla="*/ 849630 w 2339340"/>
              <a:gd name="connsiteY4" fmla="*/ 103347 h 6253401"/>
              <a:gd name="connsiteX5" fmla="*/ 804863 w 2339340"/>
              <a:gd name="connsiteY5" fmla="*/ 232886 h 6253401"/>
              <a:gd name="connsiteX6" fmla="*/ 782955 w 2339340"/>
              <a:gd name="connsiteY6" fmla="*/ 466725 h 6253401"/>
              <a:gd name="connsiteX7" fmla="*/ 754380 w 2339340"/>
              <a:gd name="connsiteY7" fmla="*/ 481251 h 6253401"/>
              <a:gd name="connsiteX8" fmla="*/ 781050 w 2339340"/>
              <a:gd name="connsiteY8" fmla="*/ 565071 h 6253401"/>
              <a:gd name="connsiteX9" fmla="*/ 822960 w 2339340"/>
              <a:gd name="connsiteY9" fmla="*/ 641271 h 6253401"/>
              <a:gd name="connsiteX10" fmla="*/ 887730 w 2339340"/>
              <a:gd name="connsiteY10" fmla="*/ 706041 h 6253401"/>
              <a:gd name="connsiteX11" fmla="*/ 925830 w 2339340"/>
              <a:gd name="connsiteY11" fmla="*/ 786051 h 6253401"/>
              <a:gd name="connsiteX12" fmla="*/ 925830 w 2339340"/>
              <a:gd name="connsiteY12" fmla="*/ 877491 h 6253401"/>
              <a:gd name="connsiteX13" fmla="*/ 803910 w 2339340"/>
              <a:gd name="connsiteY13" fmla="*/ 938451 h 6253401"/>
              <a:gd name="connsiteX14" fmla="*/ 701040 w 2339340"/>
              <a:gd name="connsiteY14" fmla="*/ 965121 h 6253401"/>
              <a:gd name="connsiteX15" fmla="*/ 556260 w 2339340"/>
              <a:gd name="connsiteY15" fmla="*/ 968931 h 6253401"/>
              <a:gd name="connsiteX16" fmla="*/ 403860 w 2339340"/>
              <a:gd name="connsiteY16" fmla="*/ 1018461 h 6253401"/>
              <a:gd name="connsiteX17" fmla="*/ 320040 w 2339340"/>
              <a:gd name="connsiteY17" fmla="*/ 1102281 h 6253401"/>
              <a:gd name="connsiteX18" fmla="*/ 247650 w 2339340"/>
              <a:gd name="connsiteY18" fmla="*/ 1292781 h 6253401"/>
              <a:gd name="connsiteX19" fmla="*/ 163830 w 2339340"/>
              <a:gd name="connsiteY19" fmla="*/ 1586151 h 6253401"/>
              <a:gd name="connsiteX20" fmla="*/ 83820 w 2339340"/>
              <a:gd name="connsiteY20" fmla="*/ 1799511 h 6253401"/>
              <a:gd name="connsiteX21" fmla="*/ 72390 w 2339340"/>
              <a:gd name="connsiteY21" fmla="*/ 1978581 h 6253401"/>
              <a:gd name="connsiteX22" fmla="*/ 0 w 2339340"/>
              <a:gd name="connsiteY22" fmla="*/ 2161461 h 6253401"/>
              <a:gd name="connsiteX23" fmla="*/ 11430 w 2339340"/>
              <a:gd name="connsiteY23" fmla="*/ 2268141 h 6253401"/>
              <a:gd name="connsiteX24" fmla="*/ 106680 w 2339340"/>
              <a:gd name="connsiteY24" fmla="*/ 2443401 h 6253401"/>
              <a:gd name="connsiteX25" fmla="*/ 243840 w 2339340"/>
              <a:gd name="connsiteY25" fmla="*/ 2611041 h 6253401"/>
              <a:gd name="connsiteX26" fmla="*/ 422910 w 2339340"/>
              <a:gd name="connsiteY26" fmla="*/ 2786301 h 6253401"/>
              <a:gd name="connsiteX27" fmla="*/ 609600 w 2339340"/>
              <a:gd name="connsiteY27" fmla="*/ 2946321 h 6253401"/>
              <a:gd name="connsiteX28" fmla="*/ 703183 w 2339340"/>
              <a:gd name="connsiteY28" fmla="*/ 3078956 h 6253401"/>
              <a:gd name="connsiteX29" fmla="*/ 711517 w 2339340"/>
              <a:gd name="connsiteY29" fmla="*/ 2800827 h 6253401"/>
              <a:gd name="connsiteX30" fmla="*/ 647700 w 2339340"/>
              <a:gd name="connsiteY30" fmla="*/ 2748201 h 6253401"/>
              <a:gd name="connsiteX31" fmla="*/ 541020 w 2339340"/>
              <a:gd name="connsiteY31" fmla="*/ 2553891 h 6253401"/>
              <a:gd name="connsiteX32" fmla="*/ 487680 w 2339340"/>
              <a:gd name="connsiteY32" fmla="*/ 2443401 h 6253401"/>
              <a:gd name="connsiteX33" fmla="*/ 293370 w 2339340"/>
              <a:gd name="connsiteY33" fmla="*/ 2222421 h 6253401"/>
              <a:gd name="connsiteX34" fmla="*/ 426720 w 2339340"/>
              <a:gd name="connsiteY34" fmla="*/ 2005251 h 6253401"/>
              <a:gd name="connsiteX35" fmla="*/ 483870 w 2339340"/>
              <a:gd name="connsiteY35" fmla="*/ 1894761 h 6253401"/>
              <a:gd name="connsiteX36" fmla="*/ 544830 w 2339340"/>
              <a:gd name="connsiteY36" fmla="*/ 1658541 h 6253401"/>
              <a:gd name="connsiteX37" fmla="*/ 636270 w 2339340"/>
              <a:gd name="connsiteY37" fmla="*/ 1913811 h 6253401"/>
              <a:gd name="connsiteX38" fmla="*/ 678180 w 2339340"/>
              <a:gd name="connsiteY38" fmla="*/ 2218611 h 6253401"/>
              <a:gd name="connsiteX39" fmla="*/ 689610 w 2339340"/>
              <a:gd name="connsiteY39" fmla="*/ 2504361 h 6253401"/>
              <a:gd name="connsiteX40" fmla="*/ 712470 w 2339340"/>
              <a:gd name="connsiteY40" fmla="*/ 2778681 h 6253401"/>
              <a:gd name="connsiteX41" fmla="*/ 701040 w 2339340"/>
              <a:gd name="connsiteY41" fmla="*/ 3193971 h 6253401"/>
              <a:gd name="connsiteX42" fmla="*/ 643890 w 2339340"/>
              <a:gd name="connsiteY42" fmla="*/ 3799761 h 6253401"/>
              <a:gd name="connsiteX43" fmla="*/ 613410 w 2339340"/>
              <a:gd name="connsiteY43" fmla="*/ 4272201 h 6253401"/>
              <a:gd name="connsiteX44" fmla="*/ 689610 w 2339340"/>
              <a:gd name="connsiteY44" fmla="*/ 4634151 h 6253401"/>
              <a:gd name="connsiteX45" fmla="*/ 803910 w 2339340"/>
              <a:gd name="connsiteY45" fmla="*/ 5232321 h 6253401"/>
              <a:gd name="connsiteX46" fmla="*/ 883920 w 2339340"/>
              <a:gd name="connsiteY46" fmla="*/ 5674281 h 6253401"/>
              <a:gd name="connsiteX47" fmla="*/ 872490 w 2339340"/>
              <a:gd name="connsiteY47" fmla="*/ 5700951 h 6253401"/>
              <a:gd name="connsiteX48" fmla="*/ 693420 w 2339340"/>
              <a:gd name="connsiteY48" fmla="*/ 5910501 h 6253401"/>
              <a:gd name="connsiteX49" fmla="*/ 541020 w 2339340"/>
              <a:gd name="connsiteY49" fmla="*/ 6108621 h 6253401"/>
              <a:gd name="connsiteX50" fmla="*/ 510540 w 2339340"/>
              <a:gd name="connsiteY50" fmla="*/ 6173391 h 6253401"/>
              <a:gd name="connsiteX51" fmla="*/ 701040 w 2339340"/>
              <a:gd name="connsiteY51" fmla="*/ 6108621 h 6253401"/>
              <a:gd name="connsiteX52" fmla="*/ 830580 w 2339340"/>
              <a:gd name="connsiteY52" fmla="*/ 6081951 h 6253401"/>
              <a:gd name="connsiteX53" fmla="*/ 952500 w 2339340"/>
              <a:gd name="connsiteY53" fmla="*/ 5990511 h 6253401"/>
              <a:gd name="connsiteX54" fmla="*/ 963930 w 2339340"/>
              <a:gd name="connsiteY54" fmla="*/ 5887641 h 6253401"/>
              <a:gd name="connsiteX55" fmla="*/ 1108710 w 2339340"/>
              <a:gd name="connsiteY55" fmla="*/ 5834301 h 6253401"/>
              <a:gd name="connsiteX56" fmla="*/ 1108710 w 2339340"/>
              <a:gd name="connsiteY56" fmla="*/ 5807631 h 6253401"/>
              <a:gd name="connsiteX57" fmla="*/ 1032510 w 2339340"/>
              <a:gd name="connsiteY57" fmla="*/ 5651421 h 6253401"/>
              <a:gd name="connsiteX58" fmla="*/ 1043940 w 2339340"/>
              <a:gd name="connsiteY58" fmla="*/ 5297091 h 6253401"/>
              <a:gd name="connsiteX59" fmla="*/ 1074420 w 2339340"/>
              <a:gd name="connsiteY59" fmla="*/ 4904661 h 6253401"/>
              <a:gd name="connsiteX60" fmla="*/ 1002030 w 2339340"/>
              <a:gd name="connsiteY60" fmla="*/ 4439841 h 6253401"/>
              <a:gd name="connsiteX61" fmla="*/ 1066800 w 2339340"/>
              <a:gd name="connsiteY61" fmla="*/ 4146471 h 6253401"/>
              <a:gd name="connsiteX62" fmla="*/ 1116330 w 2339340"/>
              <a:gd name="connsiteY62" fmla="*/ 3792141 h 6253401"/>
              <a:gd name="connsiteX63" fmla="*/ 1165860 w 2339340"/>
              <a:gd name="connsiteY63" fmla="*/ 3392091 h 6253401"/>
              <a:gd name="connsiteX64" fmla="*/ 1238250 w 2339340"/>
              <a:gd name="connsiteY64" fmla="*/ 3898821 h 6253401"/>
              <a:gd name="connsiteX65" fmla="*/ 1280160 w 2339340"/>
              <a:gd name="connsiteY65" fmla="*/ 4382691 h 6253401"/>
              <a:gd name="connsiteX66" fmla="*/ 1310640 w 2339340"/>
              <a:gd name="connsiteY66" fmla="*/ 4550331 h 6253401"/>
              <a:gd name="connsiteX67" fmla="*/ 1272540 w 2339340"/>
              <a:gd name="connsiteY67" fmla="*/ 4855131 h 6253401"/>
              <a:gd name="connsiteX68" fmla="*/ 1242060 w 2339340"/>
              <a:gd name="connsiteY68" fmla="*/ 5076111 h 6253401"/>
              <a:gd name="connsiteX69" fmla="*/ 1276350 w 2339340"/>
              <a:gd name="connsiteY69" fmla="*/ 5304711 h 6253401"/>
              <a:gd name="connsiteX70" fmla="*/ 1333500 w 2339340"/>
              <a:gd name="connsiteY70" fmla="*/ 5510451 h 6253401"/>
              <a:gd name="connsiteX71" fmla="*/ 1314450 w 2339340"/>
              <a:gd name="connsiteY71" fmla="*/ 5632371 h 6253401"/>
              <a:gd name="connsiteX72" fmla="*/ 1264920 w 2339340"/>
              <a:gd name="connsiteY72" fmla="*/ 5811441 h 6253401"/>
              <a:gd name="connsiteX73" fmla="*/ 1264920 w 2339340"/>
              <a:gd name="connsiteY73" fmla="*/ 5918121 h 6253401"/>
              <a:gd name="connsiteX74" fmla="*/ 1424940 w 2339340"/>
              <a:gd name="connsiteY74" fmla="*/ 6253401 h 6253401"/>
              <a:gd name="connsiteX75" fmla="*/ 1565910 w 2339340"/>
              <a:gd name="connsiteY75" fmla="*/ 6081951 h 6253401"/>
              <a:gd name="connsiteX76" fmla="*/ 1604010 w 2339340"/>
              <a:gd name="connsiteY76" fmla="*/ 6028611 h 6253401"/>
              <a:gd name="connsiteX77" fmla="*/ 1524000 w 2339340"/>
              <a:gd name="connsiteY77" fmla="*/ 5860971 h 6253401"/>
              <a:gd name="connsiteX78" fmla="*/ 1466850 w 2339340"/>
              <a:gd name="connsiteY78" fmla="*/ 5735241 h 6253401"/>
              <a:gd name="connsiteX79" fmla="*/ 1440180 w 2339340"/>
              <a:gd name="connsiteY79" fmla="*/ 5655231 h 6253401"/>
              <a:gd name="connsiteX80" fmla="*/ 1546860 w 2339340"/>
              <a:gd name="connsiteY80" fmla="*/ 5095161 h 6253401"/>
              <a:gd name="connsiteX81" fmla="*/ 1600200 w 2339340"/>
              <a:gd name="connsiteY81" fmla="*/ 4523661 h 6253401"/>
              <a:gd name="connsiteX82" fmla="*/ 1684020 w 2339340"/>
              <a:gd name="connsiteY82" fmla="*/ 4043601 h 6253401"/>
              <a:gd name="connsiteX83" fmla="*/ 1703070 w 2339340"/>
              <a:gd name="connsiteY83" fmla="*/ 3704511 h 6253401"/>
              <a:gd name="connsiteX84" fmla="*/ 1673305 w 2339340"/>
              <a:gd name="connsiteY84" fmla="*/ 3099436 h 6253401"/>
              <a:gd name="connsiteX85" fmla="*/ 1630680 w 2339340"/>
              <a:gd name="connsiteY85" fmla="*/ 2885361 h 6253401"/>
              <a:gd name="connsiteX86" fmla="*/ 1607820 w 2339340"/>
              <a:gd name="connsiteY86" fmla="*/ 2767251 h 6253401"/>
              <a:gd name="connsiteX87" fmla="*/ 1584960 w 2339340"/>
              <a:gd name="connsiteY87" fmla="*/ 2439591 h 6253401"/>
              <a:gd name="connsiteX88" fmla="*/ 1584960 w 2339340"/>
              <a:gd name="connsiteY88" fmla="*/ 2089071 h 6253401"/>
              <a:gd name="connsiteX89" fmla="*/ 1619250 w 2339340"/>
              <a:gd name="connsiteY89" fmla="*/ 1788081 h 6253401"/>
              <a:gd name="connsiteX90" fmla="*/ 1691640 w 2339340"/>
              <a:gd name="connsiteY90" fmla="*/ 1517571 h 6253401"/>
              <a:gd name="connsiteX91" fmla="*/ 1954530 w 2339340"/>
              <a:gd name="connsiteY91" fmla="*/ 1940481 h 6253401"/>
              <a:gd name="connsiteX92" fmla="*/ 2045970 w 2339340"/>
              <a:gd name="connsiteY92" fmla="*/ 2062401 h 6253401"/>
              <a:gd name="connsiteX93" fmla="*/ 1840230 w 2339340"/>
              <a:gd name="connsiteY93" fmla="*/ 2374821 h 6253401"/>
              <a:gd name="connsiteX94" fmla="*/ 1729740 w 2339340"/>
              <a:gd name="connsiteY94" fmla="*/ 2561511 h 6253401"/>
              <a:gd name="connsiteX95" fmla="*/ 1672590 w 2339340"/>
              <a:gd name="connsiteY95" fmla="*/ 2691051 h 6253401"/>
              <a:gd name="connsiteX96" fmla="*/ 1606391 w 2339340"/>
              <a:gd name="connsiteY96" fmla="*/ 2762727 h 6253401"/>
              <a:gd name="connsiteX97" fmla="*/ 1658302 w 2339340"/>
              <a:gd name="connsiteY97" fmla="*/ 3027046 h 6253401"/>
              <a:gd name="connsiteX98" fmla="*/ 1729740 w 2339340"/>
              <a:gd name="connsiteY98" fmla="*/ 2908221 h 6253401"/>
              <a:gd name="connsiteX99" fmla="*/ 1927860 w 2339340"/>
              <a:gd name="connsiteY99" fmla="*/ 2706291 h 6253401"/>
              <a:gd name="connsiteX100" fmla="*/ 2065020 w 2339340"/>
              <a:gd name="connsiteY100" fmla="*/ 2565321 h 6253401"/>
              <a:gd name="connsiteX101" fmla="*/ 2202180 w 2339340"/>
              <a:gd name="connsiteY101" fmla="*/ 2355771 h 6253401"/>
              <a:gd name="connsiteX102" fmla="*/ 2339340 w 2339340"/>
              <a:gd name="connsiteY102" fmla="*/ 2066211 h 6253401"/>
              <a:gd name="connsiteX103" fmla="*/ 2293620 w 2339340"/>
              <a:gd name="connsiteY103" fmla="*/ 1974771 h 6253401"/>
              <a:gd name="connsiteX104" fmla="*/ 2232660 w 2339340"/>
              <a:gd name="connsiteY104" fmla="*/ 1769031 h 6253401"/>
              <a:gd name="connsiteX105" fmla="*/ 2175510 w 2339340"/>
              <a:gd name="connsiteY105" fmla="*/ 1582341 h 6253401"/>
              <a:gd name="connsiteX106" fmla="*/ 2065020 w 2339340"/>
              <a:gd name="connsiteY106" fmla="*/ 1368981 h 6253401"/>
              <a:gd name="connsiteX107" fmla="*/ 1958340 w 2339340"/>
              <a:gd name="connsiteY107" fmla="*/ 1186101 h 6253401"/>
              <a:gd name="connsiteX108" fmla="*/ 1878330 w 2339340"/>
              <a:gd name="connsiteY108" fmla="*/ 1060371 h 6253401"/>
              <a:gd name="connsiteX109" fmla="*/ 1752600 w 2339340"/>
              <a:gd name="connsiteY109" fmla="*/ 991791 h 6253401"/>
              <a:gd name="connsiteX110" fmla="*/ 1645920 w 2339340"/>
              <a:gd name="connsiteY110" fmla="*/ 972741 h 6253401"/>
              <a:gd name="connsiteX111" fmla="*/ 1546860 w 2339340"/>
              <a:gd name="connsiteY111" fmla="*/ 938451 h 6253401"/>
              <a:gd name="connsiteX112" fmla="*/ 1276350 w 2339340"/>
              <a:gd name="connsiteY112" fmla="*/ 877491 h 6253401"/>
              <a:gd name="connsiteX113" fmla="*/ 1257300 w 2339340"/>
              <a:gd name="connsiteY113" fmla="*/ 755571 h 6253401"/>
              <a:gd name="connsiteX114" fmla="*/ 1325880 w 2339340"/>
              <a:gd name="connsiteY114" fmla="*/ 610791 h 6253401"/>
              <a:gd name="connsiteX115" fmla="*/ 1363980 w 2339340"/>
              <a:gd name="connsiteY115" fmla="*/ 553641 h 6253401"/>
              <a:gd name="connsiteX116" fmla="*/ 1352550 w 2339340"/>
              <a:gd name="connsiteY116" fmla="*/ 454581 h 6253401"/>
              <a:gd name="connsiteX117" fmla="*/ 1359455 w 2339340"/>
              <a:gd name="connsiteY117" fmla="*/ 267891 h 6253401"/>
              <a:gd name="connsiteX118" fmla="*/ 1311592 w 2339340"/>
              <a:gd name="connsiteY118" fmla="*/ 99775 h 6253401"/>
              <a:gd name="connsiteX119" fmla="*/ 1188720 w 2339340"/>
              <a:gd name="connsiteY119" fmla="*/ 54531 h 6253401"/>
              <a:gd name="connsiteX120" fmla="*/ 1072753 w 2339340"/>
              <a:gd name="connsiteY120" fmla="*/ 58817 h 6253401"/>
              <a:gd name="connsiteX121" fmla="*/ 1077992 w 2339340"/>
              <a:gd name="connsiteY121" fmla="*/ 0 h 62534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</a:cxnLst>
            <a:rect l="l" t="t" r="r" b="b"/>
            <a:pathLst>
              <a:path w="2339340" h="6253401">
                <a:moveTo>
                  <a:pt x="1077992" y="0"/>
                </a:moveTo>
                <a:lnTo>
                  <a:pt x="970359" y="77867"/>
                </a:lnTo>
                <a:lnTo>
                  <a:pt x="967740" y="16431"/>
                </a:lnTo>
                <a:lnTo>
                  <a:pt x="872490" y="138351"/>
                </a:lnTo>
                <a:lnTo>
                  <a:pt x="849630" y="103347"/>
                </a:lnTo>
                <a:lnTo>
                  <a:pt x="804863" y="232886"/>
                </a:lnTo>
                <a:lnTo>
                  <a:pt x="782955" y="466725"/>
                </a:lnTo>
                <a:lnTo>
                  <a:pt x="754380" y="481251"/>
                </a:lnTo>
                <a:lnTo>
                  <a:pt x="781050" y="565071"/>
                </a:lnTo>
                <a:lnTo>
                  <a:pt x="822960" y="641271"/>
                </a:lnTo>
                <a:lnTo>
                  <a:pt x="887730" y="706041"/>
                </a:lnTo>
                <a:lnTo>
                  <a:pt x="925830" y="786051"/>
                </a:lnTo>
                <a:lnTo>
                  <a:pt x="925830" y="877491"/>
                </a:lnTo>
                <a:lnTo>
                  <a:pt x="803910" y="938451"/>
                </a:lnTo>
                <a:lnTo>
                  <a:pt x="701040" y="965121"/>
                </a:lnTo>
                <a:lnTo>
                  <a:pt x="556260" y="968931"/>
                </a:lnTo>
                <a:lnTo>
                  <a:pt x="403860" y="1018461"/>
                </a:lnTo>
                <a:lnTo>
                  <a:pt x="320040" y="1102281"/>
                </a:lnTo>
                <a:lnTo>
                  <a:pt x="247650" y="1292781"/>
                </a:lnTo>
                <a:lnTo>
                  <a:pt x="163830" y="1586151"/>
                </a:lnTo>
                <a:lnTo>
                  <a:pt x="83820" y="1799511"/>
                </a:lnTo>
                <a:lnTo>
                  <a:pt x="72390" y="1978581"/>
                </a:lnTo>
                <a:lnTo>
                  <a:pt x="0" y="2161461"/>
                </a:lnTo>
                <a:lnTo>
                  <a:pt x="11430" y="2268141"/>
                </a:lnTo>
                <a:lnTo>
                  <a:pt x="106680" y="2443401"/>
                </a:lnTo>
                <a:lnTo>
                  <a:pt x="243840" y="2611041"/>
                </a:lnTo>
                <a:lnTo>
                  <a:pt x="422910" y="2786301"/>
                </a:lnTo>
                <a:lnTo>
                  <a:pt x="609600" y="2946321"/>
                </a:lnTo>
                <a:lnTo>
                  <a:pt x="703183" y="3078956"/>
                </a:lnTo>
                <a:lnTo>
                  <a:pt x="711517" y="2800827"/>
                </a:lnTo>
                <a:lnTo>
                  <a:pt x="647700" y="2748201"/>
                </a:lnTo>
                <a:lnTo>
                  <a:pt x="541020" y="2553891"/>
                </a:lnTo>
                <a:lnTo>
                  <a:pt x="487680" y="2443401"/>
                </a:lnTo>
                <a:lnTo>
                  <a:pt x="293370" y="2222421"/>
                </a:lnTo>
                <a:lnTo>
                  <a:pt x="426720" y="2005251"/>
                </a:lnTo>
                <a:lnTo>
                  <a:pt x="483870" y="1894761"/>
                </a:lnTo>
                <a:lnTo>
                  <a:pt x="544830" y="1658541"/>
                </a:lnTo>
                <a:lnTo>
                  <a:pt x="636270" y="1913811"/>
                </a:lnTo>
                <a:lnTo>
                  <a:pt x="678180" y="2218611"/>
                </a:lnTo>
                <a:lnTo>
                  <a:pt x="689610" y="2504361"/>
                </a:lnTo>
                <a:lnTo>
                  <a:pt x="712470" y="2778681"/>
                </a:lnTo>
                <a:lnTo>
                  <a:pt x="701040" y="3193971"/>
                </a:lnTo>
                <a:lnTo>
                  <a:pt x="643890" y="3799761"/>
                </a:lnTo>
                <a:lnTo>
                  <a:pt x="613410" y="4272201"/>
                </a:lnTo>
                <a:lnTo>
                  <a:pt x="689610" y="4634151"/>
                </a:lnTo>
                <a:lnTo>
                  <a:pt x="803910" y="5232321"/>
                </a:lnTo>
                <a:lnTo>
                  <a:pt x="883920" y="5674281"/>
                </a:lnTo>
                <a:lnTo>
                  <a:pt x="872490" y="5700951"/>
                </a:lnTo>
                <a:lnTo>
                  <a:pt x="693420" y="5910501"/>
                </a:lnTo>
                <a:lnTo>
                  <a:pt x="541020" y="6108621"/>
                </a:lnTo>
                <a:lnTo>
                  <a:pt x="510540" y="6173391"/>
                </a:lnTo>
                <a:lnTo>
                  <a:pt x="701040" y="6108621"/>
                </a:lnTo>
                <a:lnTo>
                  <a:pt x="830580" y="6081951"/>
                </a:lnTo>
                <a:lnTo>
                  <a:pt x="952500" y="5990511"/>
                </a:lnTo>
                <a:lnTo>
                  <a:pt x="963930" y="5887641"/>
                </a:lnTo>
                <a:lnTo>
                  <a:pt x="1108710" y="5834301"/>
                </a:lnTo>
                <a:lnTo>
                  <a:pt x="1108710" y="5807631"/>
                </a:lnTo>
                <a:lnTo>
                  <a:pt x="1032510" y="5651421"/>
                </a:lnTo>
                <a:lnTo>
                  <a:pt x="1043940" y="5297091"/>
                </a:lnTo>
                <a:lnTo>
                  <a:pt x="1074420" y="4904661"/>
                </a:lnTo>
                <a:lnTo>
                  <a:pt x="1002030" y="4439841"/>
                </a:lnTo>
                <a:lnTo>
                  <a:pt x="1066800" y="4146471"/>
                </a:lnTo>
                <a:lnTo>
                  <a:pt x="1116330" y="3792141"/>
                </a:lnTo>
                <a:lnTo>
                  <a:pt x="1165860" y="3392091"/>
                </a:lnTo>
                <a:lnTo>
                  <a:pt x="1238250" y="3898821"/>
                </a:lnTo>
                <a:lnTo>
                  <a:pt x="1280160" y="4382691"/>
                </a:lnTo>
                <a:lnTo>
                  <a:pt x="1310640" y="4550331"/>
                </a:lnTo>
                <a:lnTo>
                  <a:pt x="1272540" y="4855131"/>
                </a:lnTo>
                <a:lnTo>
                  <a:pt x="1242060" y="5076111"/>
                </a:lnTo>
                <a:lnTo>
                  <a:pt x="1276350" y="5304711"/>
                </a:lnTo>
                <a:lnTo>
                  <a:pt x="1333500" y="5510451"/>
                </a:lnTo>
                <a:lnTo>
                  <a:pt x="1314450" y="5632371"/>
                </a:lnTo>
                <a:lnTo>
                  <a:pt x="1264920" y="5811441"/>
                </a:lnTo>
                <a:lnTo>
                  <a:pt x="1264920" y="5918121"/>
                </a:lnTo>
                <a:lnTo>
                  <a:pt x="1424940" y="6253401"/>
                </a:lnTo>
                <a:lnTo>
                  <a:pt x="1565910" y="6081951"/>
                </a:lnTo>
                <a:lnTo>
                  <a:pt x="1604010" y="6028611"/>
                </a:lnTo>
                <a:lnTo>
                  <a:pt x="1524000" y="5860971"/>
                </a:lnTo>
                <a:lnTo>
                  <a:pt x="1466850" y="5735241"/>
                </a:lnTo>
                <a:lnTo>
                  <a:pt x="1440180" y="5655231"/>
                </a:lnTo>
                <a:lnTo>
                  <a:pt x="1546860" y="5095161"/>
                </a:lnTo>
                <a:lnTo>
                  <a:pt x="1600200" y="4523661"/>
                </a:lnTo>
                <a:lnTo>
                  <a:pt x="1684020" y="4043601"/>
                </a:lnTo>
                <a:lnTo>
                  <a:pt x="1703070" y="3704511"/>
                </a:lnTo>
                <a:lnTo>
                  <a:pt x="1673305" y="3099436"/>
                </a:lnTo>
                <a:lnTo>
                  <a:pt x="1630680" y="2885361"/>
                </a:lnTo>
                <a:lnTo>
                  <a:pt x="1607820" y="2767251"/>
                </a:lnTo>
                <a:lnTo>
                  <a:pt x="1584960" y="2439591"/>
                </a:lnTo>
                <a:lnTo>
                  <a:pt x="1584960" y="2089071"/>
                </a:lnTo>
                <a:lnTo>
                  <a:pt x="1619250" y="1788081"/>
                </a:lnTo>
                <a:lnTo>
                  <a:pt x="1691640" y="1517571"/>
                </a:lnTo>
                <a:lnTo>
                  <a:pt x="1954530" y="1940481"/>
                </a:lnTo>
                <a:lnTo>
                  <a:pt x="2045970" y="2062401"/>
                </a:lnTo>
                <a:lnTo>
                  <a:pt x="1840230" y="2374821"/>
                </a:lnTo>
                <a:lnTo>
                  <a:pt x="1729740" y="2561511"/>
                </a:lnTo>
                <a:lnTo>
                  <a:pt x="1672590" y="2691051"/>
                </a:lnTo>
                <a:lnTo>
                  <a:pt x="1606391" y="2762727"/>
                </a:lnTo>
                <a:lnTo>
                  <a:pt x="1658302" y="3027046"/>
                </a:lnTo>
                <a:lnTo>
                  <a:pt x="1729740" y="2908221"/>
                </a:lnTo>
                <a:lnTo>
                  <a:pt x="1927860" y="2706291"/>
                </a:lnTo>
                <a:lnTo>
                  <a:pt x="2065020" y="2565321"/>
                </a:lnTo>
                <a:lnTo>
                  <a:pt x="2202180" y="2355771"/>
                </a:lnTo>
                <a:lnTo>
                  <a:pt x="2339340" y="2066211"/>
                </a:lnTo>
                <a:lnTo>
                  <a:pt x="2293620" y="1974771"/>
                </a:lnTo>
                <a:lnTo>
                  <a:pt x="2232660" y="1769031"/>
                </a:lnTo>
                <a:lnTo>
                  <a:pt x="2175510" y="1582341"/>
                </a:lnTo>
                <a:lnTo>
                  <a:pt x="2065020" y="1368981"/>
                </a:lnTo>
                <a:lnTo>
                  <a:pt x="1958340" y="1186101"/>
                </a:lnTo>
                <a:lnTo>
                  <a:pt x="1878330" y="1060371"/>
                </a:lnTo>
                <a:lnTo>
                  <a:pt x="1752600" y="991791"/>
                </a:lnTo>
                <a:lnTo>
                  <a:pt x="1645920" y="972741"/>
                </a:lnTo>
                <a:lnTo>
                  <a:pt x="1546860" y="938451"/>
                </a:lnTo>
                <a:lnTo>
                  <a:pt x="1276350" y="877491"/>
                </a:lnTo>
                <a:lnTo>
                  <a:pt x="1257300" y="755571"/>
                </a:lnTo>
                <a:lnTo>
                  <a:pt x="1325880" y="610791"/>
                </a:lnTo>
                <a:lnTo>
                  <a:pt x="1363980" y="553641"/>
                </a:lnTo>
                <a:lnTo>
                  <a:pt x="1352550" y="454581"/>
                </a:lnTo>
                <a:lnTo>
                  <a:pt x="1359455" y="267891"/>
                </a:lnTo>
                <a:cubicBezTo>
                  <a:pt x="1341119" y="213043"/>
                  <a:pt x="1327546" y="155814"/>
                  <a:pt x="1311592" y="99775"/>
                </a:cubicBezTo>
                <a:lnTo>
                  <a:pt x="1188720" y="54531"/>
                </a:lnTo>
                <a:lnTo>
                  <a:pt x="1072753" y="58817"/>
                </a:lnTo>
                <a:lnTo>
                  <a:pt x="1077992" y="0"/>
                </a:lnTo>
                <a:close/>
              </a:path>
            </a:pathLst>
          </a:custGeom>
          <a:gradFill flip="none" rotWithShape="1">
            <a:gsLst>
              <a:gs pos="45000">
                <a:srgbClr val="FFD85B"/>
              </a:gs>
              <a:gs pos="100000">
                <a:srgbClr val="C00000"/>
              </a:gs>
            </a:gsLst>
            <a:lin ang="162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l-PL"/>
          </a:p>
        </p:txBody>
      </p:sp>
      <p:pic>
        <p:nvPicPr>
          <p:cNvPr id="37" name="Obraz 36">
            <a:extLst>
              <a:ext uri="{FF2B5EF4-FFF2-40B4-BE49-F238E27FC236}">
                <a16:creationId xmlns:a16="http://schemas.microsoft.com/office/drawing/2014/main" id="{C84F0724-FA97-4EA1-BCAC-D714F7EADAE9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91398" y="811624"/>
            <a:ext cx="2327494" cy="6134352"/>
          </a:xfrm>
          <a:prstGeom prst="rect">
            <a:avLst/>
          </a:prstGeom>
        </p:spPr>
      </p:pic>
      <p:sp>
        <p:nvSpPr>
          <p:cNvPr id="33" name="Dowolny kształt: kształt 32">
            <a:extLst>
              <a:ext uri="{FF2B5EF4-FFF2-40B4-BE49-F238E27FC236}">
                <a16:creationId xmlns:a16="http://schemas.microsoft.com/office/drawing/2014/main" id="{8815E69C-AA26-4D24-9BE7-B6AE83AA524C}"/>
              </a:ext>
            </a:extLst>
          </p:cNvPr>
          <p:cNvSpPr/>
          <p:nvPr/>
        </p:nvSpPr>
        <p:spPr>
          <a:xfrm flipH="1">
            <a:off x="9894872" y="1680572"/>
            <a:ext cx="2071668" cy="4974939"/>
          </a:xfrm>
          <a:custGeom>
            <a:avLst/>
            <a:gdLst>
              <a:gd name="connsiteX0" fmla="*/ 1381125 w 2271713"/>
              <a:gd name="connsiteY0" fmla="*/ 85725 h 5453063"/>
              <a:gd name="connsiteX1" fmla="*/ 1457325 w 2271713"/>
              <a:gd name="connsiteY1" fmla="*/ 200025 h 5453063"/>
              <a:gd name="connsiteX2" fmla="*/ 1443038 w 2271713"/>
              <a:gd name="connsiteY2" fmla="*/ 266700 h 5453063"/>
              <a:gd name="connsiteX3" fmla="*/ 1509713 w 2271713"/>
              <a:gd name="connsiteY3" fmla="*/ 466725 h 5453063"/>
              <a:gd name="connsiteX4" fmla="*/ 1495425 w 2271713"/>
              <a:gd name="connsiteY4" fmla="*/ 757238 h 5453063"/>
              <a:gd name="connsiteX5" fmla="*/ 1428750 w 2271713"/>
              <a:gd name="connsiteY5" fmla="*/ 928688 h 5453063"/>
              <a:gd name="connsiteX6" fmla="*/ 1581150 w 2271713"/>
              <a:gd name="connsiteY6" fmla="*/ 919163 h 5453063"/>
              <a:gd name="connsiteX7" fmla="*/ 1947863 w 2271713"/>
              <a:gd name="connsiteY7" fmla="*/ 1176338 h 5453063"/>
              <a:gd name="connsiteX8" fmla="*/ 2271713 w 2271713"/>
              <a:gd name="connsiteY8" fmla="*/ 1504950 h 5453063"/>
              <a:gd name="connsiteX9" fmla="*/ 2271713 w 2271713"/>
              <a:gd name="connsiteY9" fmla="*/ 1552575 h 5453063"/>
              <a:gd name="connsiteX10" fmla="*/ 1962150 w 2271713"/>
              <a:gd name="connsiteY10" fmla="*/ 1871663 h 5453063"/>
              <a:gd name="connsiteX11" fmla="*/ 1809750 w 2271713"/>
              <a:gd name="connsiteY11" fmla="*/ 1995488 h 5453063"/>
              <a:gd name="connsiteX12" fmla="*/ 1724025 w 2271713"/>
              <a:gd name="connsiteY12" fmla="*/ 1947863 h 5453063"/>
              <a:gd name="connsiteX13" fmla="*/ 2038350 w 2271713"/>
              <a:gd name="connsiteY13" fmla="*/ 1528763 h 5453063"/>
              <a:gd name="connsiteX14" fmla="*/ 1695450 w 2271713"/>
              <a:gd name="connsiteY14" fmla="*/ 1252538 h 5453063"/>
              <a:gd name="connsiteX15" fmla="*/ 1652588 w 2271713"/>
              <a:gd name="connsiteY15" fmla="*/ 1428750 h 5453063"/>
              <a:gd name="connsiteX16" fmla="*/ 1595438 w 2271713"/>
              <a:gd name="connsiteY16" fmla="*/ 1566863 h 5453063"/>
              <a:gd name="connsiteX17" fmla="*/ 1628775 w 2271713"/>
              <a:gd name="connsiteY17" fmla="*/ 1800225 h 5453063"/>
              <a:gd name="connsiteX18" fmla="*/ 1747838 w 2271713"/>
              <a:gd name="connsiteY18" fmla="*/ 1990725 h 5453063"/>
              <a:gd name="connsiteX19" fmla="*/ 1824038 w 2271713"/>
              <a:gd name="connsiteY19" fmla="*/ 2105025 h 5453063"/>
              <a:gd name="connsiteX20" fmla="*/ 1990725 w 2271713"/>
              <a:gd name="connsiteY20" fmla="*/ 2428875 h 5453063"/>
              <a:gd name="connsiteX21" fmla="*/ 1990725 w 2271713"/>
              <a:gd name="connsiteY21" fmla="*/ 2795588 h 5453063"/>
              <a:gd name="connsiteX22" fmla="*/ 1857375 w 2271713"/>
              <a:gd name="connsiteY22" fmla="*/ 3167063 h 5453063"/>
              <a:gd name="connsiteX23" fmla="*/ 1790700 w 2271713"/>
              <a:gd name="connsiteY23" fmla="*/ 3624263 h 5453063"/>
              <a:gd name="connsiteX24" fmla="*/ 1495425 w 2271713"/>
              <a:gd name="connsiteY24" fmla="*/ 4500563 h 5453063"/>
              <a:gd name="connsiteX25" fmla="*/ 1404938 w 2271713"/>
              <a:gd name="connsiteY25" fmla="*/ 4824413 h 5453063"/>
              <a:gd name="connsiteX26" fmla="*/ 1585913 w 2271713"/>
              <a:gd name="connsiteY26" fmla="*/ 5129213 h 5453063"/>
              <a:gd name="connsiteX27" fmla="*/ 1728788 w 2271713"/>
              <a:gd name="connsiteY27" fmla="*/ 5219700 h 5453063"/>
              <a:gd name="connsiteX28" fmla="*/ 1733550 w 2271713"/>
              <a:gd name="connsiteY28" fmla="*/ 5243513 h 5453063"/>
              <a:gd name="connsiteX29" fmla="*/ 1643063 w 2271713"/>
              <a:gd name="connsiteY29" fmla="*/ 5262563 h 5453063"/>
              <a:gd name="connsiteX30" fmla="*/ 1404938 w 2271713"/>
              <a:gd name="connsiteY30" fmla="*/ 5143500 h 5453063"/>
              <a:gd name="connsiteX31" fmla="*/ 1333500 w 2271713"/>
              <a:gd name="connsiteY31" fmla="*/ 5167313 h 5453063"/>
              <a:gd name="connsiteX32" fmla="*/ 1243013 w 2271713"/>
              <a:gd name="connsiteY32" fmla="*/ 5110163 h 5453063"/>
              <a:gd name="connsiteX33" fmla="*/ 1238250 w 2271713"/>
              <a:gd name="connsiteY33" fmla="*/ 5224463 h 5453063"/>
              <a:gd name="connsiteX34" fmla="*/ 1100138 w 2271713"/>
              <a:gd name="connsiteY34" fmla="*/ 5453063 h 5453063"/>
              <a:gd name="connsiteX35" fmla="*/ 1038225 w 2271713"/>
              <a:gd name="connsiteY35" fmla="*/ 5453063 h 5453063"/>
              <a:gd name="connsiteX36" fmla="*/ 1023938 w 2271713"/>
              <a:gd name="connsiteY36" fmla="*/ 5148263 h 5453063"/>
              <a:gd name="connsiteX37" fmla="*/ 1185863 w 2271713"/>
              <a:gd name="connsiteY37" fmla="*/ 4848225 h 5453063"/>
              <a:gd name="connsiteX38" fmla="*/ 1271588 w 2271713"/>
              <a:gd name="connsiteY38" fmla="*/ 4095750 h 5453063"/>
              <a:gd name="connsiteX39" fmla="*/ 1419225 w 2271713"/>
              <a:gd name="connsiteY39" fmla="*/ 3509963 h 5453063"/>
              <a:gd name="connsiteX40" fmla="*/ 1262063 w 2271713"/>
              <a:gd name="connsiteY40" fmla="*/ 3328988 h 5453063"/>
              <a:gd name="connsiteX41" fmla="*/ 1147763 w 2271713"/>
              <a:gd name="connsiteY41" fmla="*/ 2981325 h 5453063"/>
              <a:gd name="connsiteX42" fmla="*/ 1066800 w 2271713"/>
              <a:gd name="connsiteY42" fmla="*/ 2671763 h 5453063"/>
              <a:gd name="connsiteX43" fmla="*/ 1128713 w 2271713"/>
              <a:gd name="connsiteY43" fmla="*/ 2085975 h 5453063"/>
              <a:gd name="connsiteX44" fmla="*/ 957263 w 2271713"/>
              <a:gd name="connsiteY44" fmla="*/ 1604963 h 5453063"/>
              <a:gd name="connsiteX45" fmla="*/ 852488 w 2271713"/>
              <a:gd name="connsiteY45" fmla="*/ 1490663 h 5453063"/>
              <a:gd name="connsiteX46" fmla="*/ 785813 w 2271713"/>
              <a:gd name="connsiteY46" fmla="*/ 2143125 h 5453063"/>
              <a:gd name="connsiteX47" fmla="*/ 962025 w 2271713"/>
              <a:gd name="connsiteY47" fmla="*/ 2586038 h 5453063"/>
              <a:gd name="connsiteX48" fmla="*/ 1004888 w 2271713"/>
              <a:gd name="connsiteY48" fmla="*/ 2790825 h 5453063"/>
              <a:gd name="connsiteX49" fmla="*/ 1066800 w 2271713"/>
              <a:gd name="connsiteY49" fmla="*/ 2843213 h 5453063"/>
              <a:gd name="connsiteX50" fmla="*/ 1066800 w 2271713"/>
              <a:gd name="connsiteY50" fmla="*/ 3071813 h 5453063"/>
              <a:gd name="connsiteX51" fmla="*/ 1023938 w 2271713"/>
              <a:gd name="connsiteY51" fmla="*/ 3167063 h 5453063"/>
              <a:gd name="connsiteX52" fmla="*/ 828675 w 2271713"/>
              <a:gd name="connsiteY52" fmla="*/ 3171825 h 5453063"/>
              <a:gd name="connsiteX53" fmla="*/ 766763 w 2271713"/>
              <a:gd name="connsiteY53" fmla="*/ 3062288 h 5453063"/>
              <a:gd name="connsiteX54" fmla="*/ 828675 w 2271713"/>
              <a:gd name="connsiteY54" fmla="*/ 2947988 h 5453063"/>
              <a:gd name="connsiteX55" fmla="*/ 904875 w 2271713"/>
              <a:gd name="connsiteY55" fmla="*/ 2957513 h 5453063"/>
              <a:gd name="connsiteX56" fmla="*/ 914400 w 2271713"/>
              <a:gd name="connsiteY56" fmla="*/ 2909888 h 5453063"/>
              <a:gd name="connsiteX57" fmla="*/ 738188 w 2271713"/>
              <a:gd name="connsiteY57" fmla="*/ 2481263 h 5453063"/>
              <a:gd name="connsiteX58" fmla="*/ 619125 w 2271713"/>
              <a:gd name="connsiteY58" fmla="*/ 2209800 h 5453063"/>
              <a:gd name="connsiteX59" fmla="*/ 619125 w 2271713"/>
              <a:gd name="connsiteY59" fmla="*/ 1395413 h 5453063"/>
              <a:gd name="connsiteX60" fmla="*/ 523875 w 2271713"/>
              <a:gd name="connsiteY60" fmla="*/ 1600200 h 5453063"/>
              <a:gd name="connsiteX61" fmla="*/ 357188 w 2271713"/>
              <a:gd name="connsiteY61" fmla="*/ 1747838 h 5453063"/>
              <a:gd name="connsiteX62" fmla="*/ 161925 w 2271713"/>
              <a:gd name="connsiteY62" fmla="*/ 1938338 h 5453063"/>
              <a:gd name="connsiteX63" fmla="*/ 152400 w 2271713"/>
              <a:gd name="connsiteY63" fmla="*/ 1981200 h 5453063"/>
              <a:gd name="connsiteX64" fmla="*/ 133350 w 2271713"/>
              <a:gd name="connsiteY64" fmla="*/ 2176463 h 5453063"/>
              <a:gd name="connsiteX65" fmla="*/ 142875 w 2271713"/>
              <a:gd name="connsiteY65" fmla="*/ 2271713 h 5453063"/>
              <a:gd name="connsiteX66" fmla="*/ 23813 w 2271713"/>
              <a:gd name="connsiteY66" fmla="*/ 2128838 h 5453063"/>
              <a:gd name="connsiteX67" fmla="*/ 0 w 2271713"/>
              <a:gd name="connsiteY67" fmla="*/ 1824038 h 5453063"/>
              <a:gd name="connsiteX68" fmla="*/ 114300 w 2271713"/>
              <a:gd name="connsiteY68" fmla="*/ 1576388 h 5453063"/>
              <a:gd name="connsiteX69" fmla="*/ 233363 w 2271713"/>
              <a:gd name="connsiteY69" fmla="*/ 1343025 h 5453063"/>
              <a:gd name="connsiteX70" fmla="*/ 566738 w 2271713"/>
              <a:gd name="connsiteY70" fmla="*/ 1152525 h 5453063"/>
              <a:gd name="connsiteX71" fmla="*/ 585788 w 2271713"/>
              <a:gd name="connsiteY71" fmla="*/ 990600 h 5453063"/>
              <a:gd name="connsiteX72" fmla="*/ 585788 w 2271713"/>
              <a:gd name="connsiteY72" fmla="*/ 742950 h 5453063"/>
              <a:gd name="connsiteX73" fmla="*/ 676275 w 2271713"/>
              <a:gd name="connsiteY73" fmla="*/ 404813 h 5453063"/>
              <a:gd name="connsiteX74" fmla="*/ 866775 w 2271713"/>
              <a:gd name="connsiteY74" fmla="*/ 119063 h 5453063"/>
              <a:gd name="connsiteX75" fmla="*/ 1123950 w 2271713"/>
              <a:gd name="connsiteY75" fmla="*/ 0 h 5453063"/>
              <a:gd name="connsiteX76" fmla="*/ 1381125 w 2271713"/>
              <a:gd name="connsiteY76" fmla="*/ 85725 h 5453063"/>
              <a:gd name="connsiteX0" fmla="*/ 1381125 w 2271713"/>
              <a:gd name="connsiteY0" fmla="*/ 85725 h 5453063"/>
              <a:gd name="connsiteX1" fmla="*/ 1457325 w 2271713"/>
              <a:gd name="connsiteY1" fmla="*/ 200025 h 5453063"/>
              <a:gd name="connsiteX2" fmla="*/ 1443038 w 2271713"/>
              <a:gd name="connsiteY2" fmla="*/ 266700 h 5453063"/>
              <a:gd name="connsiteX3" fmla="*/ 1509713 w 2271713"/>
              <a:gd name="connsiteY3" fmla="*/ 466725 h 5453063"/>
              <a:gd name="connsiteX4" fmla="*/ 1495425 w 2271713"/>
              <a:gd name="connsiteY4" fmla="*/ 757238 h 5453063"/>
              <a:gd name="connsiteX5" fmla="*/ 1428750 w 2271713"/>
              <a:gd name="connsiteY5" fmla="*/ 928688 h 5453063"/>
              <a:gd name="connsiteX6" fmla="*/ 1581150 w 2271713"/>
              <a:gd name="connsiteY6" fmla="*/ 919163 h 5453063"/>
              <a:gd name="connsiteX7" fmla="*/ 1947863 w 2271713"/>
              <a:gd name="connsiteY7" fmla="*/ 1176338 h 5453063"/>
              <a:gd name="connsiteX8" fmla="*/ 2271713 w 2271713"/>
              <a:gd name="connsiteY8" fmla="*/ 1504950 h 5453063"/>
              <a:gd name="connsiteX9" fmla="*/ 2271713 w 2271713"/>
              <a:gd name="connsiteY9" fmla="*/ 1552575 h 5453063"/>
              <a:gd name="connsiteX10" fmla="*/ 1962150 w 2271713"/>
              <a:gd name="connsiteY10" fmla="*/ 1871663 h 5453063"/>
              <a:gd name="connsiteX11" fmla="*/ 1809750 w 2271713"/>
              <a:gd name="connsiteY11" fmla="*/ 1995488 h 5453063"/>
              <a:gd name="connsiteX12" fmla="*/ 1724025 w 2271713"/>
              <a:gd name="connsiteY12" fmla="*/ 1947863 h 5453063"/>
              <a:gd name="connsiteX13" fmla="*/ 2038350 w 2271713"/>
              <a:gd name="connsiteY13" fmla="*/ 1528763 h 5453063"/>
              <a:gd name="connsiteX14" fmla="*/ 1695450 w 2271713"/>
              <a:gd name="connsiteY14" fmla="*/ 1252538 h 5453063"/>
              <a:gd name="connsiteX15" fmla="*/ 1652588 w 2271713"/>
              <a:gd name="connsiteY15" fmla="*/ 1428750 h 5453063"/>
              <a:gd name="connsiteX16" fmla="*/ 1595438 w 2271713"/>
              <a:gd name="connsiteY16" fmla="*/ 1566863 h 5453063"/>
              <a:gd name="connsiteX17" fmla="*/ 1628775 w 2271713"/>
              <a:gd name="connsiteY17" fmla="*/ 1800225 h 5453063"/>
              <a:gd name="connsiteX18" fmla="*/ 1747838 w 2271713"/>
              <a:gd name="connsiteY18" fmla="*/ 1990725 h 5453063"/>
              <a:gd name="connsiteX19" fmla="*/ 1824038 w 2271713"/>
              <a:gd name="connsiteY19" fmla="*/ 2105025 h 5453063"/>
              <a:gd name="connsiteX20" fmla="*/ 1990725 w 2271713"/>
              <a:gd name="connsiteY20" fmla="*/ 2428875 h 5453063"/>
              <a:gd name="connsiteX21" fmla="*/ 1990725 w 2271713"/>
              <a:gd name="connsiteY21" fmla="*/ 2795588 h 5453063"/>
              <a:gd name="connsiteX22" fmla="*/ 1857375 w 2271713"/>
              <a:gd name="connsiteY22" fmla="*/ 3167063 h 5453063"/>
              <a:gd name="connsiteX23" fmla="*/ 1790700 w 2271713"/>
              <a:gd name="connsiteY23" fmla="*/ 3624263 h 5453063"/>
              <a:gd name="connsiteX24" fmla="*/ 1495425 w 2271713"/>
              <a:gd name="connsiteY24" fmla="*/ 4500563 h 5453063"/>
              <a:gd name="connsiteX25" fmla="*/ 1404938 w 2271713"/>
              <a:gd name="connsiteY25" fmla="*/ 4824413 h 5453063"/>
              <a:gd name="connsiteX26" fmla="*/ 1585913 w 2271713"/>
              <a:gd name="connsiteY26" fmla="*/ 5129213 h 5453063"/>
              <a:gd name="connsiteX27" fmla="*/ 1728788 w 2271713"/>
              <a:gd name="connsiteY27" fmla="*/ 5219700 h 5453063"/>
              <a:gd name="connsiteX28" fmla="*/ 1733550 w 2271713"/>
              <a:gd name="connsiteY28" fmla="*/ 5243513 h 5453063"/>
              <a:gd name="connsiteX29" fmla="*/ 1643063 w 2271713"/>
              <a:gd name="connsiteY29" fmla="*/ 5262563 h 5453063"/>
              <a:gd name="connsiteX30" fmla="*/ 1404938 w 2271713"/>
              <a:gd name="connsiteY30" fmla="*/ 5143500 h 5453063"/>
              <a:gd name="connsiteX31" fmla="*/ 1333500 w 2271713"/>
              <a:gd name="connsiteY31" fmla="*/ 5167313 h 5453063"/>
              <a:gd name="connsiteX32" fmla="*/ 1243013 w 2271713"/>
              <a:gd name="connsiteY32" fmla="*/ 5110163 h 5453063"/>
              <a:gd name="connsiteX33" fmla="*/ 1238250 w 2271713"/>
              <a:gd name="connsiteY33" fmla="*/ 5224463 h 5453063"/>
              <a:gd name="connsiteX34" fmla="*/ 1100138 w 2271713"/>
              <a:gd name="connsiteY34" fmla="*/ 5453063 h 5453063"/>
              <a:gd name="connsiteX35" fmla="*/ 1038225 w 2271713"/>
              <a:gd name="connsiteY35" fmla="*/ 5453063 h 5453063"/>
              <a:gd name="connsiteX36" fmla="*/ 1023938 w 2271713"/>
              <a:gd name="connsiteY36" fmla="*/ 5148263 h 5453063"/>
              <a:gd name="connsiteX37" fmla="*/ 1185863 w 2271713"/>
              <a:gd name="connsiteY37" fmla="*/ 4848225 h 5453063"/>
              <a:gd name="connsiteX38" fmla="*/ 1271588 w 2271713"/>
              <a:gd name="connsiteY38" fmla="*/ 4095750 h 5453063"/>
              <a:gd name="connsiteX39" fmla="*/ 1419225 w 2271713"/>
              <a:gd name="connsiteY39" fmla="*/ 3509963 h 5453063"/>
              <a:gd name="connsiteX40" fmla="*/ 1262063 w 2271713"/>
              <a:gd name="connsiteY40" fmla="*/ 3328988 h 5453063"/>
              <a:gd name="connsiteX41" fmla="*/ 1147763 w 2271713"/>
              <a:gd name="connsiteY41" fmla="*/ 2981325 h 5453063"/>
              <a:gd name="connsiteX42" fmla="*/ 1066800 w 2271713"/>
              <a:gd name="connsiteY42" fmla="*/ 2671763 h 5453063"/>
              <a:gd name="connsiteX43" fmla="*/ 1128713 w 2271713"/>
              <a:gd name="connsiteY43" fmla="*/ 2085975 h 5453063"/>
              <a:gd name="connsiteX44" fmla="*/ 957263 w 2271713"/>
              <a:gd name="connsiteY44" fmla="*/ 1604963 h 5453063"/>
              <a:gd name="connsiteX45" fmla="*/ 852488 w 2271713"/>
              <a:gd name="connsiteY45" fmla="*/ 1490663 h 5453063"/>
              <a:gd name="connsiteX46" fmla="*/ 785813 w 2271713"/>
              <a:gd name="connsiteY46" fmla="*/ 2143125 h 5453063"/>
              <a:gd name="connsiteX47" fmla="*/ 962025 w 2271713"/>
              <a:gd name="connsiteY47" fmla="*/ 2586038 h 5453063"/>
              <a:gd name="connsiteX48" fmla="*/ 1004888 w 2271713"/>
              <a:gd name="connsiteY48" fmla="*/ 2790825 h 5453063"/>
              <a:gd name="connsiteX49" fmla="*/ 1066800 w 2271713"/>
              <a:gd name="connsiteY49" fmla="*/ 2843213 h 5453063"/>
              <a:gd name="connsiteX50" fmla="*/ 1066800 w 2271713"/>
              <a:gd name="connsiteY50" fmla="*/ 3071813 h 5453063"/>
              <a:gd name="connsiteX51" fmla="*/ 1023938 w 2271713"/>
              <a:gd name="connsiteY51" fmla="*/ 3167063 h 5453063"/>
              <a:gd name="connsiteX52" fmla="*/ 828675 w 2271713"/>
              <a:gd name="connsiteY52" fmla="*/ 3171825 h 5453063"/>
              <a:gd name="connsiteX53" fmla="*/ 766763 w 2271713"/>
              <a:gd name="connsiteY53" fmla="*/ 3062288 h 5453063"/>
              <a:gd name="connsiteX54" fmla="*/ 828675 w 2271713"/>
              <a:gd name="connsiteY54" fmla="*/ 2947988 h 5453063"/>
              <a:gd name="connsiteX55" fmla="*/ 904875 w 2271713"/>
              <a:gd name="connsiteY55" fmla="*/ 2957513 h 5453063"/>
              <a:gd name="connsiteX56" fmla="*/ 914400 w 2271713"/>
              <a:gd name="connsiteY56" fmla="*/ 2909888 h 5453063"/>
              <a:gd name="connsiteX57" fmla="*/ 738188 w 2271713"/>
              <a:gd name="connsiteY57" fmla="*/ 2481263 h 5453063"/>
              <a:gd name="connsiteX58" fmla="*/ 619125 w 2271713"/>
              <a:gd name="connsiteY58" fmla="*/ 2209800 h 5453063"/>
              <a:gd name="connsiteX59" fmla="*/ 619125 w 2271713"/>
              <a:gd name="connsiteY59" fmla="*/ 1395413 h 5453063"/>
              <a:gd name="connsiteX60" fmla="*/ 523875 w 2271713"/>
              <a:gd name="connsiteY60" fmla="*/ 1600200 h 5453063"/>
              <a:gd name="connsiteX61" fmla="*/ 357188 w 2271713"/>
              <a:gd name="connsiteY61" fmla="*/ 1747838 h 5453063"/>
              <a:gd name="connsiteX62" fmla="*/ 161925 w 2271713"/>
              <a:gd name="connsiteY62" fmla="*/ 1938338 h 5453063"/>
              <a:gd name="connsiteX63" fmla="*/ 152400 w 2271713"/>
              <a:gd name="connsiteY63" fmla="*/ 1981200 h 5453063"/>
              <a:gd name="connsiteX64" fmla="*/ 133350 w 2271713"/>
              <a:gd name="connsiteY64" fmla="*/ 2176463 h 5453063"/>
              <a:gd name="connsiteX65" fmla="*/ 142875 w 2271713"/>
              <a:gd name="connsiteY65" fmla="*/ 2271713 h 5453063"/>
              <a:gd name="connsiteX66" fmla="*/ 23813 w 2271713"/>
              <a:gd name="connsiteY66" fmla="*/ 2128838 h 5453063"/>
              <a:gd name="connsiteX67" fmla="*/ 0 w 2271713"/>
              <a:gd name="connsiteY67" fmla="*/ 1824038 h 5453063"/>
              <a:gd name="connsiteX68" fmla="*/ 114300 w 2271713"/>
              <a:gd name="connsiteY68" fmla="*/ 1576388 h 5453063"/>
              <a:gd name="connsiteX69" fmla="*/ 233363 w 2271713"/>
              <a:gd name="connsiteY69" fmla="*/ 1376362 h 5453063"/>
              <a:gd name="connsiteX70" fmla="*/ 566738 w 2271713"/>
              <a:gd name="connsiteY70" fmla="*/ 1152525 h 5453063"/>
              <a:gd name="connsiteX71" fmla="*/ 585788 w 2271713"/>
              <a:gd name="connsiteY71" fmla="*/ 990600 h 5453063"/>
              <a:gd name="connsiteX72" fmla="*/ 585788 w 2271713"/>
              <a:gd name="connsiteY72" fmla="*/ 742950 h 5453063"/>
              <a:gd name="connsiteX73" fmla="*/ 676275 w 2271713"/>
              <a:gd name="connsiteY73" fmla="*/ 404813 h 5453063"/>
              <a:gd name="connsiteX74" fmla="*/ 866775 w 2271713"/>
              <a:gd name="connsiteY74" fmla="*/ 119063 h 5453063"/>
              <a:gd name="connsiteX75" fmla="*/ 1123950 w 2271713"/>
              <a:gd name="connsiteY75" fmla="*/ 0 h 5453063"/>
              <a:gd name="connsiteX76" fmla="*/ 1381125 w 2271713"/>
              <a:gd name="connsiteY76" fmla="*/ 85725 h 5453063"/>
              <a:gd name="connsiteX0" fmla="*/ 1381125 w 2271713"/>
              <a:gd name="connsiteY0" fmla="*/ 85725 h 5453063"/>
              <a:gd name="connsiteX1" fmla="*/ 1457325 w 2271713"/>
              <a:gd name="connsiteY1" fmla="*/ 200025 h 5453063"/>
              <a:gd name="connsiteX2" fmla="*/ 1443038 w 2271713"/>
              <a:gd name="connsiteY2" fmla="*/ 266700 h 5453063"/>
              <a:gd name="connsiteX3" fmla="*/ 1509713 w 2271713"/>
              <a:gd name="connsiteY3" fmla="*/ 466725 h 5453063"/>
              <a:gd name="connsiteX4" fmla="*/ 1495425 w 2271713"/>
              <a:gd name="connsiteY4" fmla="*/ 757238 h 5453063"/>
              <a:gd name="connsiteX5" fmla="*/ 1428750 w 2271713"/>
              <a:gd name="connsiteY5" fmla="*/ 928688 h 5453063"/>
              <a:gd name="connsiteX6" fmla="*/ 1581150 w 2271713"/>
              <a:gd name="connsiteY6" fmla="*/ 919163 h 5453063"/>
              <a:gd name="connsiteX7" fmla="*/ 1947863 w 2271713"/>
              <a:gd name="connsiteY7" fmla="*/ 1176338 h 5453063"/>
              <a:gd name="connsiteX8" fmla="*/ 2271713 w 2271713"/>
              <a:gd name="connsiteY8" fmla="*/ 1504950 h 5453063"/>
              <a:gd name="connsiteX9" fmla="*/ 2271713 w 2271713"/>
              <a:gd name="connsiteY9" fmla="*/ 1552575 h 5453063"/>
              <a:gd name="connsiteX10" fmla="*/ 1962150 w 2271713"/>
              <a:gd name="connsiteY10" fmla="*/ 1871663 h 5453063"/>
              <a:gd name="connsiteX11" fmla="*/ 1809750 w 2271713"/>
              <a:gd name="connsiteY11" fmla="*/ 1995488 h 5453063"/>
              <a:gd name="connsiteX12" fmla="*/ 1724025 w 2271713"/>
              <a:gd name="connsiteY12" fmla="*/ 1947863 h 5453063"/>
              <a:gd name="connsiteX13" fmla="*/ 2038350 w 2271713"/>
              <a:gd name="connsiteY13" fmla="*/ 1528763 h 5453063"/>
              <a:gd name="connsiteX14" fmla="*/ 1695450 w 2271713"/>
              <a:gd name="connsiteY14" fmla="*/ 1252538 h 5453063"/>
              <a:gd name="connsiteX15" fmla="*/ 1652588 w 2271713"/>
              <a:gd name="connsiteY15" fmla="*/ 1428750 h 5453063"/>
              <a:gd name="connsiteX16" fmla="*/ 1595438 w 2271713"/>
              <a:gd name="connsiteY16" fmla="*/ 1566863 h 5453063"/>
              <a:gd name="connsiteX17" fmla="*/ 1628775 w 2271713"/>
              <a:gd name="connsiteY17" fmla="*/ 1800225 h 5453063"/>
              <a:gd name="connsiteX18" fmla="*/ 1747838 w 2271713"/>
              <a:gd name="connsiteY18" fmla="*/ 1990725 h 5453063"/>
              <a:gd name="connsiteX19" fmla="*/ 1824038 w 2271713"/>
              <a:gd name="connsiteY19" fmla="*/ 2105025 h 5453063"/>
              <a:gd name="connsiteX20" fmla="*/ 1990725 w 2271713"/>
              <a:gd name="connsiteY20" fmla="*/ 2428875 h 5453063"/>
              <a:gd name="connsiteX21" fmla="*/ 1990725 w 2271713"/>
              <a:gd name="connsiteY21" fmla="*/ 2795588 h 5453063"/>
              <a:gd name="connsiteX22" fmla="*/ 1857375 w 2271713"/>
              <a:gd name="connsiteY22" fmla="*/ 3167063 h 5453063"/>
              <a:gd name="connsiteX23" fmla="*/ 1790700 w 2271713"/>
              <a:gd name="connsiteY23" fmla="*/ 3624263 h 5453063"/>
              <a:gd name="connsiteX24" fmla="*/ 1495425 w 2271713"/>
              <a:gd name="connsiteY24" fmla="*/ 4500563 h 5453063"/>
              <a:gd name="connsiteX25" fmla="*/ 1404938 w 2271713"/>
              <a:gd name="connsiteY25" fmla="*/ 4824413 h 5453063"/>
              <a:gd name="connsiteX26" fmla="*/ 1585913 w 2271713"/>
              <a:gd name="connsiteY26" fmla="*/ 5129213 h 5453063"/>
              <a:gd name="connsiteX27" fmla="*/ 1728788 w 2271713"/>
              <a:gd name="connsiteY27" fmla="*/ 5219700 h 5453063"/>
              <a:gd name="connsiteX28" fmla="*/ 1733550 w 2271713"/>
              <a:gd name="connsiteY28" fmla="*/ 5243513 h 5453063"/>
              <a:gd name="connsiteX29" fmla="*/ 1643063 w 2271713"/>
              <a:gd name="connsiteY29" fmla="*/ 5262563 h 5453063"/>
              <a:gd name="connsiteX30" fmla="*/ 1404938 w 2271713"/>
              <a:gd name="connsiteY30" fmla="*/ 5143500 h 5453063"/>
              <a:gd name="connsiteX31" fmla="*/ 1333500 w 2271713"/>
              <a:gd name="connsiteY31" fmla="*/ 5167313 h 5453063"/>
              <a:gd name="connsiteX32" fmla="*/ 1243013 w 2271713"/>
              <a:gd name="connsiteY32" fmla="*/ 5110163 h 5453063"/>
              <a:gd name="connsiteX33" fmla="*/ 1238250 w 2271713"/>
              <a:gd name="connsiteY33" fmla="*/ 5224463 h 5453063"/>
              <a:gd name="connsiteX34" fmla="*/ 1100138 w 2271713"/>
              <a:gd name="connsiteY34" fmla="*/ 5453063 h 5453063"/>
              <a:gd name="connsiteX35" fmla="*/ 1038225 w 2271713"/>
              <a:gd name="connsiteY35" fmla="*/ 5453063 h 5453063"/>
              <a:gd name="connsiteX36" fmla="*/ 1023938 w 2271713"/>
              <a:gd name="connsiteY36" fmla="*/ 5148263 h 5453063"/>
              <a:gd name="connsiteX37" fmla="*/ 1185863 w 2271713"/>
              <a:gd name="connsiteY37" fmla="*/ 4848225 h 5453063"/>
              <a:gd name="connsiteX38" fmla="*/ 1271588 w 2271713"/>
              <a:gd name="connsiteY38" fmla="*/ 4095750 h 5453063"/>
              <a:gd name="connsiteX39" fmla="*/ 1419225 w 2271713"/>
              <a:gd name="connsiteY39" fmla="*/ 3509963 h 5453063"/>
              <a:gd name="connsiteX40" fmla="*/ 1262063 w 2271713"/>
              <a:gd name="connsiteY40" fmla="*/ 3328988 h 5453063"/>
              <a:gd name="connsiteX41" fmla="*/ 1147763 w 2271713"/>
              <a:gd name="connsiteY41" fmla="*/ 2981325 h 5453063"/>
              <a:gd name="connsiteX42" fmla="*/ 1066800 w 2271713"/>
              <a:gd name="connsiteY42" fmla="*/ 2671763 h 5453063"/>
              <a:gd name="connsiteX43" fmla="*/ 1128713 w 2271713"/>
              <a:gd name="connsiteY43" fmla="*/ 2085975 h 5453063"/>
              <a:gd name="connsiteX44" fmla="*/ 957263 w 2271713"/>
              <a:gd name="connsiteY44" fmla="*/ 1604963 h 5453063"/>
              <a:gd name="connsiteX45" fmla="*/ 852488 w 2271713"/>
              <a:gd name="connsiteY45" fmla="*/ 1490663 h 5453063"/>
              <a:gd name="connsiteX46" fmla="*/ 785813 w 2271713"/>
              <a:gd name="connsiteY46" fmla="*/ 2143125 h 5453063"/>
              <a:gd name="connsiteX47" fmla="*/ 962025 w 2271713"/>
              <a:gd name="connsiteY47" fmla="*/ 2586038 h 5453063"/>
              <a:gd name="connsiteX48" fmla="*/ 1004888 w 2271713"/>
              <a:gd name="connsiteY48" fmla="*/ 2790825 h 5453063"/>
              <a:gd name="connsiteX49" fmla="*/ 1066800 w 2271713"/>
              <a:gd name="connsiteY49" fmla="*/ 2843213 h 5453063"/>
              <a:gd name="connsiteX50" fmla="*/ 1066800 w 2271713"/>
              <a:gd name="connsiteY50" fmla="*/ 3071813 h 5453063"/>
              <a:gd name="connsiteX51" fmla="*/ 1023938 w 2271713"/>
              <a:gd name="connsiteY51" fmla="*/ 3167063 h 5453063"/>
              <a:gd name="connsiteX52" fmla="*/ 828675 w 2271713"/>
              <a:gd name="connsiteY52" fmla="*/ 3171825 h 5453063"/>
              <a:gd name="connsiteX53" fmla="*/ 766763 w 2271713"/>
              <a:gd name="connsiteY53" fmla="*/ 3062288 h 5453063"/>
              <a:gd name="connsiteX54" fmla="*/ 828675 w 2271713"/>
              <a:gd name="connsiteY54" fmla="*/ 2947988 h 5453063"/>
              <a:gd name="connsiteX55" fmla="*/ 904875 w 2271713"/>
              <a:gd name="connsiteY55" fmla="*/ 2957513 h 5453063"/>
              <a:gd name="connsiteX56" fmla="*/ 914400 w 2271713"/>
              <a:gd name="connsiteY56" fmla="*/ 2909888 h 5453063"/>
              <a:gd name="connsiteX57" fmla="*/ 738188 w 2271713"/>
              <a:gd name="connsiteY57" fmla="*/ 2481263 h 5453063"/>
              <a:gd name="connsiteX58" fmla="*/ 619125 w 2271713"/>
              <a:gd name="connsiteY58" fmla="*/ 2209800 h 5453063"/>
              <a:gd name="connsiteX59" fmla="*/ 619125 w 2271713"/>
              <a:gd name="connsiteY59" fmla="*/ 1395413 h 5453063"/>
              <a:gd name="connsiteX60" fmla="*/ 523875 w 2271713"/>
              <a:gd name="connsiteY60" fmla="*/ 1600200 h 5453063"/>
              <a:gd name="connsiteX61" fmla="*/ 357188 w 2271713"/>
              <a:gd name="connsiteY61" fmla="*/ 1747838 h 5453063"/>
              <a:gd name="connsiteX62" fmla="*/ 161925 w 2271713"/>
              <a:gd name="connsiteY62" fmla="*/ 1938338 h 5453063"/>
              <a:gd name="connsiteX63" fmla="*/ 152400 w 2271713"/>
              <a:gd name="connsiteY63" fmla="*/ 1981200 h 5453063"/>
              <a:gd name="connsiteX64" fmla="*/ 133350 w 2271713"/>
              <a:gd name="connsiteY64" fmla="*/ 2176463 h 5453063"/>
              <a:gd name="connsiteX65" fmla="*/ 142875 w 2271713"/>
              <a:gd name="connsiteY65" fmla="*/ 2271713 h 5453063"/>
              <a:gd name="connsiteX66" fmla="*/ 23813 w 2271713"/>
              <a:gd name="connsiteY66" fmla="*/ 2128838 h 5453063"/>
              <a:gd name="connsiteX67" fmla="*/ 0 w 2271713"/>
              <a:gd name="connsiteY67" fmla="*/ 1824038 h 5453063"/>
              <a:gd name="connsiteX68" fmla="*/ 114300 w 2271713"/>
              <a:gd name="connsiteY68" fmla="*/ 1576388 h 5453063"/>
              <a:gd name="connsiteX69" fmla="*/ 233363 w 2271713"/>
              <a:gd name="connsiteY69" fmla="*/ 1376362 h 5453063"/>
              <a:gd name="connsiteX70" fmla="*/ 566738 w 2271713"/>
              <a:gd name="connsiteY70" fmla="*/ 1152525 h 5453063"/>
              <a:gd name="connsiteX71" fmla="*/ 585788 w 2271713"/>
              <a:gd name="connsiteY71" fmla="*/ 990600 h 5453063"/>
              <a:gd name="connsiteX72" fmla="*/ 585788 w 2271713"/>
              <a:gd name="connsiteY72" fmla="*/ 742950 h 5453063"/>
              <a:gd name="connsiteX73" fmla="*/ 676275 w 2271713"/>
              <a:gd name="connsiteY73" fmla="*/ 404813 h 5453063"/>
              <a:gd name="connsiteX74" fmla="*/ 866775 w 2271713"/>
              <a:gd name="connsiteY74" fmla="*/ 119063 h 5453063"/>
              <a:gd name="connsiteX75" fmla="*/ 1123950 w 2271713"/>
              <a:gd name="connsiteY75" fmla="*/ 0 h 5453063"/>
              <a:gd name="connsiteX76" fmla="*/ 1381125 w 2271713"/>
              <a:gd name="connsiteY76" fmla="*/ 85725 h 5453063"/>
              <a:gd name="connsiteX0" fmla="*/ 1381125 w 2271713"/>
              <a:gd name="connsiteY0" fmla="*/ 85725 h 5453063"/>
              <a:gd name="connsiteX1" fmla="*/ 1457325 w 2271713"/>
              <a:gd name="connsiteY1" fmla="*/ 200025 h 5453063"/>
              <a:gd name="connsiteX2" fmla="*/ 1443038 w 2271713"/>
              <a:gd name="connsiteY2" fmla="*/ 266700 h 5453063"/>
              <a:gd name="connsiteX3" fmla="*/ 1509713 w 2271713"/>
              <a:gd name="connsiteY3" fmla="*/ 466725 h 5453063"/>
              <a:gd name="connsiteX4" fmla="*/ 1495425 w 2271713"/>
              <a:gd name="connsiteY4" fmla="*/ 757238 h 5453063"/>
              <a:gd name="connsiteX5" fmla="*/ 1428750 w 2271713"/>
              <a:gd name="connsiteY5" fmla="*/ 928688 h 5453063"/>
              <a:gd name="connsiteX6" fmla="*/ 1581150 w 2271713"/>
              <a:gd name="connsiteY6" fmla="*/ 919163 h 5453063"/>
              <a:gd name="connsiteX7" fmla="*/ 1947863 w 2271713"/>
              <a:gd name="connsiteY7" fmla="*/ 1176338 h 5453063"/>
              <a:gd name="connsiteX8" fmla="*/ 2271713 w 2271713"/>
              <a:gd name="connsiteY8" fmla="*/ 1504950 h 5453063"/>
              <a:gd name="connsiteX9" fmla="*/ 2271713 w 2271713"/>
              <a:gd name="connsiteY9" fmla="*/ 1552575 h 5453063"/>
              <a:gd name="connsiteX10" fmla="*/ 1962150 w 2271713"/>
              <a:gd name="connsiteY10" fmla="*/ 1871663 h 5453063"/>
              <a:gd name="connsiteX11" fmla="*/ 1809750 w 2271713"/>
              <a:gd name="connsiteY11" fmla="*/ 1995488 h 5453063"/>
              <a:gd name="connsiteX12" fmla="*/ 1724025 w 2271713"/>
              <a:gd name="connsiteY12" fmla="*/ 1947863 h 5453063"/>
              <a:gd name="connsiteX13" fmla="*/ 2038350 w 2271713"/>
              <a:gd name="connsiteY13" fmla="*/ 1528763 h 5453063"/>
              <a:gd name="connsiteX14" fmla="*/ 1695450 w 2271713"/>
              <a:gd name="connsiteY14" fmla="*/ 1252538 h 5453063"/>
              <a:gd name="connsiteX15" fmla="*/ 1652588 w 2271713"/>
              <a:gd name="connsiteY15" fmla="*/ 1428750 h 5453063"/>
              <a:gd name="connsiteX16" fmla="*/ 1595438 w 2271713"/>
              <a:gd name="connsiteY16" fmla="*/ 1566863 h 5453063"/>
              <a:gd name="connsiteX17" fmla="*/ 1628775 w 2271713"/>
              <a:gd name="connsiteY17" fmla="*/ 1800225 h 5453063"/>
              <a:gd name="connsiteX18" fmla="*/ 1747838 w 2271713"/>
              <a:gd name="connsiteY18" fmla="*/ 1990725 h 5453063"/>
              <a:gd name="connsiteX19" fmla="*/ 1824038 w 2271713"/>
              <a:gd name="connsiteY19" fmla="*/ 2105025 h 5453063"/>
              <a:gd name="connsiteX20" fmla="*/ 1990725 w 2271713"/>
              <a:gd name="connsiteY20" fmla="*/ 2428875 h 5453063"/>
              <a:gd name="connsiteX21" fmla="*/ 1990725 w 2271713"/>
              <a:gd name="connsiteY21" fmla="*/ 2795588 h 5453063"/>
              <a:gd name="connsiteX22" fmla="*/ 1857375 w 2271713"/>
              <a:gd name="connsiteY22" fmla="*/ 3167063 h 5453063"/>
              <a:gd name="connsiteX23" fmla="*/ 1790700 w 2271713"/>
              <a:gd name="connsiteY23" fmla="*/ 3624263 h 5453063"/>
              <a:gd name="connsiteX24" fmla="*/ 1495425 w 2271713"/>
              <a:gd name="connsiteY24" fmla="*/ 4500563 h 5453063"/>
              <a:gd name="connsiteX25" fmla="*/ 1404938 w 2271713"/>
              <a:gd name="connsiteY25" fmla="*/ 4824413 h 5453063"/>
              <a:gd name="connsiteX26" fmla="*/ 1585913 w 2271713"/>
              <a:gd name="connsiteY26" fmla="*/ 5129213 h 5453063"/>
              <a:gd name="connsiteX27" fmla="*/ 1728788 w 2271713"/>
              <a:gd name="connsiteY27" fmla="*/ 5219700 h 5453063"/>
              <a:gd name="connsiteX28" fmla="*/ 1733550 w 2271713"/>
              <a:gd name="connsiteY28" fmla="*/ 5243513 h 5453063"/>
              <a:gd name="connsiteX29" fmla="*/ 1643063 w 2271713"/>
              <a:gd name="connsiteY29" fmla="*/ 5262563 h 5453063"/>
              <a:gd name="connsiteX30" fmla="*/ 1404938 w 2271713"/>
              <a:gd name="connsiteY30" fmla="*/ 5143500 h 5453063"/>
              <a:gd name="connsiteX31" fmla="*/ 1333500 w 2271713"/>
              <a:gd name="connsiteY31" fmla="*/ 5167313 h 5453063"/>
              <a:gd name="connsiteX32" fmla="*/ 1243013 w 2271713"/>
              <a:gd name="connsiteY32" fmla="*/ 5110163 h 5453063"/>
              <a:gd name="connsiteX33" fmla="*/ 1238250 w 2271713"/>
              <a:gd name="connsiteY33" fmla="*/ 5224463 h 5453063"/>
              <a:gd name="connsiteX34" fmla="*/ 1100138 w 2271713"/>
              <a:gd name="connsiteY34" fmla="*/ 5453063 h 5453063"/>
              <a:gd name="connsiteX35" fmla="*/ 1038225 w 2271713"/>
              <a:gd name="connsiteY35" fmla="*/ 5453063 h 5453063"/>
              <a:gd name="connsiteX36" fmla="*/ 1023938 w 2271713"/>
              <a:gd name="connsiteY36" fmla="*/ 5148263 h 5453063"/>
              <a:gd name="connsiteX37" fmla="*/ 1185863 w 2271713"/>
              <a:gd name="connsiteY37" fmla="*/ 4848225 h 5453063"/>
              <a:gd name="connsiteX38" fmla="*/ 1271588 w 2271713"/>
              <a:gd name="connsiteY38" fmla="*/ 4095750 h 5453063"/>
              <a:gd name="connsiteX39" fmla="*/ 1419225 w 2271713"/>
              <a:gd name="connsiteY39" fmla="*/ 3509963 h 5453063"/>
              <a:gd name="connsiteX40" fmla="*/ 1262063 w 2271713"/>
              <a:gd name="connsiteY40" fmla="*/ 3328988 h 5453063"/>
              <a:gd name="connsiteX41" fmla="*/ 1147763 w 2271713"/>
              <a:gd name="connsiteY41" fmla="*/ 2981325 h 5453063"/>
              <a:gd name="connsiteX42" fmla="*/ 1066800 w 2271713"/>
              <a:gd name="connsiteY42" fmla="*/ 2671763 h 5453063"/>
              <a:gd name="connsiteX43" fmla="*/ 1128713 w 2271713"/>
              <a:gd name="connsiteY43" fmla="*/ 2085975 h 5453063"/>
              <a:gd name="connsiteX44" fmla="*/ 957263 w 2271713"/>
              <a:gd name="connsiteY44" fmla="*/ 1604963 h 5453063"/>
              <a:gd name="connsiteX45" fmla="*/ 852488 w 2271713"/>
              <a:gd name="connsiteY45" fmla="*/ 1490663 h 5453063"/>
              <a:gd name="connsiteX46" fmla="*/ 785813 w 2271713"/>
              <a:gd name="connsiteY46" fmla="*/ 2143125 h 5453063"/>
              <a:gd name="connsiteX47" fmla="*/ 962025 w 2271713"/>
              <a:gd name="connsiteY47" fmla="*/ 2586038 h 5453063"/>
              <a:gd name="connsiteX48" fmla="*/ 1004888 w 2271713"/>
              <a:gd name="connsiteY48" fmla="*/ 2790825 h 5453063"/>
              <a:gd name="connsiteX49" fmla="*/ 1066800 w 2271713"/>
              <a:gd name="connsiteY49" fmla="*/ 2843213 h 5453063"/>
              <a:gd name="connsiteX50" fmla="*/ 1066800 w 2271713"/>
              <a:gd name="connsiteY50" fmla="*/ 3071813 h 5453063"/>
              <a:gd name="connsiteX51" fmla="*/ 1023938 w 2271713"/>
              <a:gd name="connsiteY51" fmla="*/ 3167063 h 5453063"/>
              <a:gd name="connsiteX52" fmla="*/ 828675 w 2271713"/>
              <a:gd name="connsiteY52" fmla="*/ 3171825 h 5453063"/>
              <a:gd name="connsiteX53" fmla="*/ 766763 w 2271713"/>
              <a:gd name="connsiteY53" fmla="*/ 3062288 h 5453063"/>
              <a:gd name="connsiteX54" fmla="*/ 828675 w 2271713"/>
              <a:gd name="connsiteY54" fmla="*/ 2947988 h 5453063"/>
              <a:gd name="connsiteX55" fmla="*/ 904875 w 2271713"/>
              <a:gd name="connsiteY55" fmla="*/ 2957513 h 5453063"/>
              <a:gd name="connsiteX56" fmla="*/ 914400 w 2271713"/>
              <a:gd name="connsiteY56" fmla="*/ 2909888 h 5453063"/>
              <a:gd name="connsiteX57" fmla="*/ 738188 w 2271713"/>
              <a:gd name="connsiteY57" fmla="*/ 2481263 h 5453063"/>
              <a:gd name="connsiteX58" fmla="*/ 619125 w 2271713"/>
              <a:gd name="connsiteY58" fmla="*/ 2209800 h 5453063"/>
              <a:gd name="connsiteX59" fmla="*/ 619125 w 2271713"/>
              <a:gd name="connsiteY59" fmla="*/ 1395413 h 5453063"/>
              <a:gd name="connsiteX60" fmla="*/ 523875 w 2271713"/>
              <a:gd name="connsiteY60" fmla="*/ 1600200 h 5453063"/>
              <a:gd name="connsiteX61" fmla="*/ 357188 w 2271713"/>
              <a:gd name="connsiteY61" fmla="*/ 1747838 h 5453063"/>
              <a:gd name="connsiteX62" fmla="*/ 161925 w 2271713"/>
              <a:gd name="connsiteY62" fmla="*/ 1938338 h 5453063"/>
              <a:gd name="connsiteX63" fmla="*/ 152400 w 2271713"/>
              <a:gd name="connsiteY63" fmla="*/ 1981200 h 5453063"/>
              <a:gd name="connsiteX64" fmla="*/ 133350 w 2271713"/>
              <a:gd name="connsiteY64" fmla="*/ 2176463 h 5453063"/>
              <a:gd name="connsiteX65" fmla="*/ 142875 w 2271713"/>
              <a:gd name="connsiteY65" fmla="*/ 2271713 h 5453063"/>
              <a:gd name="connsiteX66" fmla="*/ 23813 w 2271713"/>
              <a:gd name="connsiteY66" fmla="*/ 2128838 h 5453063"/>
              <a:gd name="connsiteX67" fmla="*/ 0 w 2271713"/>
              <a:gd name="connsiteY67" fmla="*/ 1824038 h 5453063"/>
              <a:gd name="connsiteX68" fmla="*/ 114300 w 2271713"/>
              <a:gd name="connsiteY68" fmla="*/ 1576388 h 5453063"/>
              <a:gd name="connsiteX69" fmla="*/ 230982 w 2271713"/>
              <a:gd name="connsiteY69" fmla="*/ 1345406 h 5453063"/>
              <a:gd name="connsiteX70" fmla="*/ 566738 w 2271713"/>
              <a:gd name="connsiteY70" fmla="*/ 1152525 h 5453063"/>
              <a:gd name="connsiteX71" fmla="*/ 585788 w 2271713"/>
              <a:gd name="connsiteY71" fmla="*/ 990600 h 5453063"/>
              <a:gd name="connsiteX72" fmla="*/ 585788 w 2271713"/>
              <a:gd name="connsiteY72" fmla="*/ 742950 h 5453063"/>
              <a:gd name="connsiteX73" fmla="*/ 676275 w 2271713"/>
              <a:gd name="connsiteY73" fmla="*/ 404813 h 5453063"/>
              <a:gd name="connsiteX74" fmla="*/ 866775 w 2271713"/>
              <a:gd name="connsiteY74" fmla="*/ 119063 h 5453063"/>
              <a:gd name="connsiteX75" fmla="*/ 1123950 w 2271713"/>
              <a:gd name="connsiteY75" fmla="*/ 0 h 5453063"/>
              <a:gd name="connsiteX76" fmla="*/ 1381125 w 2271713"/>
              <a:gd name="connsiteY76" fmla="*/ 85725 h 5453063"/>
              <a:gd name="connsiteX0" fmla="*/ 1381125 w 2271713"/>
              <a:gd name="connsiteY0" fmla="*/ 85725 h 5453063"/>
              <a:gd name="connsiteX1" fmla="*/ 1457325 w 2271713"/>
              <a:gd name="connsiteY1" fmla="*/ 200025 h 5453063"/>
              <a:gd name="connsiteX2" fmla="*/ 1443038 w 2271713"/>
              <a:gd name="connsiteY2" fmla="*/ 266700 h 5453063"/>
              <a:gd name="connsiteX3" fmla="*/ 1509713 w 2271713"/>
              <a:gd name="connsiteY3" fmla="*/ 466725 h 5453063"/>
              <a:gd name="connsiteX4" fmla="*/ 1495425 w 2271713"/>
              <a:gd name="connsiteY4" fmla="*/ 757238 h 5453063"/>
              <a:gd name="connsiteX5" fmla="*/ 1428750 w 2271713"/>
              <a:gd name="connsiteY5" fmla="*/ 928688 h 5453063"/>
              <a:gd name="connsiteX6" fmla="*/ 1581150 w 2271713"/>
              <a:gd name="connsiteY6" fmla="*/ 919163 h 5453063"/>
              <a:gd name="connsiteX7" fmla="*/ 1947863 w 2271713"/>
              <a:gd name="connsiteY7" fmla="*/ 1176338 h 5453063"/>
              <a:gd name="connsiteX8" fmla="*/ 2271713 w 2271713"/>
              <a:gd name="connsiteY8" fmla="*/ 1504950 h 5453063"/>
              <a:gd name="connsiteX9" fmla="*/ 2271713 w 2271713"/>
              <a:gd name="connsiteY9" fmla="*/ 1552575 h 5453063"/>
              <a:gd name="connsiteX10" fmla="*/ 1962150 w 2271713"/>
              <a:gd name="connsiteY10" fmla="*/ 1871663 h 5453063"/>
              <a:gd name="connsiteX11" fmla="*/ 1809750 w 2271713"/>
              <a:gd name="connsiteY11" fmla="*/ 1995488 h 5453063"/>
              <a:gd name="connsiteX12" fmla="*/ 1724025 w 2271713"/>
              <a:gd name="connsiteY12" fmla="*/ 1947863 h 5453063"/>
              <a:gd name="connsiteX13" fmla="*/ 2038350 w 2271713"/>
              <a:gd name="connsiteY13" fmla="*/ 1528763 h 5453063"/>
              <a:gd name="connsiteX14" fmla="*/ 1695450 w 2271713"/>
              <a:gd name="connsiteY14" fmla="*/ 1252538 h 5453063"/>
              <a:gd name="connsiteX15" fmla="*/ 1652588 w 2271713"/>
              <a:gd name="connsiteY15" fmla="*/ 1428750 h 5453063"/>
              <a:gd name="connsiteX16" fmla="*/ 1595438 w 2271713"/>
              <a:gd name="connsiteY16" fmla="*/ 1566863 h 5453063"/>
              <a:gd name="connsiteX17" fmla="*/ 1628775 w 2271713"/>
              <a:gd name="connsiteY17" fmla="*/ 1800225 h 5453063"/>
              <a:gd name="connsiteX18" fmla="*/ 1747838 w 2271713"/>
              <a:gd name="connsiteY18" fmla="*/ 1990725 h 5453063"/>
              <a:gd name="connsiteX19" fmla="*/ 1824038 w 2271713"/>
              <a:gd name="connsiteY19" fmla="*/ 2105025 h 5453063"/>
              <a:gd name="connsiteX20" fmla="*/ 1990725 w 2271713"/>
              <a:gd name="connsiteY20" fmla="*/ 2428875 h 5453063"/>
              <a:gd name="connsiteX21" fmla="*/ 1990725 w 2271713"/>
              <a:gd name="connsiteY21" fmla="*/ 2795588 h 5453063"/>
              <a:gd name="connsiteX22" fmla="*/ 1857375 w 2271713"/>
              <a:gd name="connsiteY22" fmla="*/ 3167063 h 5453063"/>
              <a:gd name="connsiteX23" fmla="*/ 1790700 w 2271713"/>
              <a:gd name="connsiteY23" fmla="*/ 3624263 h 5453063"/>
              <a:gd name="connsiteX24" fmla="*/ 1495425 w 2271713"/>
              <a:gd name="connsiteY24" fmla="*/ 4500563 h 5453063"/>
              <a:gd name="connsiteX25" fmla="*/ 1404938 w 2271713"/>
              <a:gd name="connsiteY25" fmla="*/ 4824413 h 5453063"/>
              <a:gd name="connsiteX26" fmla="*/ 1585913 w 2271713"/>
              <a:gd name="connsiteY26" fmla="*/ 5129213 h 5453063"/>
              <a:gd name="connsiteX27" fmla="*/ 1728788 w 2271713"/>
              <a:gd name="connsiteY27" fmla="*/ 5219700 h 5453063"/>
              <a:gd name="connsiteX28" fmla="*/ 1733550 w 2271713"/>
              <a:gd name="connsiteY28" fmla="*/ 5243513 h 5453063"/>
              <a:gd name="connsiteX29" fmla="*/ 1643063 w 2271713"/>
              <a:gd name="connsiteY29" fmla="*/ 5262563 h 5453063"/>
              <a:gd name="connsiteX30" fmla="*/ 1404938 w 2271713"/>
              <a:gd name="connsiteY30" fmla="*/ 5143500 h 5453063"/>
              <a:gd name="connsiteX31" fmla="*/ 1333500 w 2271713"/>
              <a:gd name="connsiteY31" fmla="*/ 5167313 h 5453063"/>
              <a:gd name="connsiteX32" fmla="*/ 1243013 w 2271713"/>
              <a:gd name="connsiteY32" fmla="*/ 5110163 h 5453063"/>
              <a:gd name="connsiteX33" fmla="*/ 1238250 w 2271713"/>
              <a:gd name="connsiteY33" fmla="*/ 5224463 h 5453063"/>
              <a:gd name="connsiteX34" fmla="*/ 1100138 w 2271713"/>
              <a:gd name="connsiteY34" fmla="*/ 5453063 h 5453063"/>
              <a:gd name="connsiteX35" fmla="*/ 1038225 w 2271713"/>
              <a:gd name="connsiteY35" fmla="*/ 5453063 h 5453063"/>
              <a:gd name="connsiteX36" fmla="*/ 1023938 w 2271713"/>
              <a:gd name="connsiteY36" fmla="*/ 5148263 h 5453063"/>
              <a:gd name="connsiteX37" fmla="*/ 1185863 w 2271713"/>
              <a:gd name="connsiteY37" fmla="*/ 4848225 h 5453063"/>
              <a:gd name="connsiteX38" fmla="*/ 1271588 w 2271713"/>
              <a:gd name="connsiteY38" fmla="*/ 4095750 h 5453063"/>
              <a:gd name="connsiteX39" fmla="*/ 1419225 w 2271713"/>
              <a:gd name="connsiteY39" fmla="*/ 3509963 h 5453063"/>
              <a:gd name="connsiteX40" fmla="*/ 1262063 w 2271713"/>
              <a:gd name="connsiteY40" fmla="*/ 3328988 h 5453063"/>
              <a:gd name="connsiteX41" fmla="*/ 1147763 w 2271713"/>
              <a:gd name="connsiteY41" fmla="*/ 2981325 h 5453063"/>
              <a:gd name="connsiteX42" fmla="*/ 1066800 w 2271713"/>
              <a:gd name="connsiteY42" fmla="*/ 2671763 h 5453063"/>
              <a:gd name="connsiteX43" fmla="*/ 1128713 w 2271713"/>
              <a:gd name="connsiteY43" fmla="*/ 2085975 h 5453063"/>
              <a:gd name="connsiteX44" fmla="*/ 957263 w 2271713"/>
              <a:gd name="connsiteY44" fmla="*/ 1604963 h 5453063"/>
              <a:gd name="connsiteX45" fmla="*/ 852488 w 2271713"/>
              <a:gd name="connsiteY45" fmla="*/ 1490663 h 5453063"/>
              <a:gd name="connsiteX46" fmla="*/ 785813 w 2271713"/>
              <a:gd name="connsiteY46" fmla="*/ 2143125 h 5453063"/>
              <a:gd name="connsiteX47" fmla="*/ 962025 w 2271713"/>
              <a:gd name="connsiteY47" fmla="*/ 2586038 h 5453063"/>
              <a:gd name="connsiteX48" fmla="*/ 1004888 w 2271713"/>
              <a:gd name="connsiteY48" fmla="*/ 2790825 h 5453063"/>
              <a:gd name="connsiteX49" fmla="*/ 1066800 w 2271713"/>
              <a:gd name="connsiteY49" fmla="*/ 2843213 h 5453063"/>
              <a:gd name="connsiteX50" fmla="*/ 1066800 w 2271713"/>
              <a:gd name="connsiteY50" fmla="*/ 3071813 h 5453063"/>
              <a:gd name="connsiteX51" fmla="*/ 1023938 w 2271713"/>
              <a:gd name="connsiteY51" fmla="*/ 3167063 h 5453063"/>
              <a:gd name="connsiteX52" fmla="*/ 828675 w 2271713"/>
              <a:gd name="connsiteY52" fmla="*/ 3171825 h 5453063"/>
              <a:gd name="connsiteX53" fmla="*/ 766763 w 2271713"/>
              <a:gd name="connsiteY53" fmla="*/ 3062288 h 5453063"/>
              <a:gd name="connsiteX54" fmla="*/ 828675 w 2271713"/>
              <a:gd name="connsiteY54" fmla="*/ 2947988 h 5453063"/>
              <a:gd name="connsiteX55" fmla="*/ 904875 w 2271713"/>
              <a:gd name="connsiteY55" fmla="*/ 2957513 h 5453063"/>
              <a:gd name="connsiteX56" fmla="*/ 914400 w 2271713"/>
              <a:gd name="connsiteY56" fmla="*/ 2909888 h 5453063"/>
              <a:gd name="connsiteX57" fmla="*/ 738188 w 2271713"/>
              <a:gd name="connsiteY57" fmla="*/ 2481263 h 5453063"/>
              <a:gd name="connsiteX58" fmla="*/ 619125 w 2271713"/>
              <a:gd name="connsiteY58" fmla="*/ 2209800 h 5453063"/>
              <a:gd name="connsiteX59" fmla="*/ 619125 w 2271713"/>
              <a:gd name="connsiteY59" fmla="*/ 1395413 h 5453063"/>
              <a:gd name="connsiteX60" fmla="*/ 523875 w 2271713"/>
              <a:gd name="connsiteY60" fmla="*/ 1600200 h 5453063"/>
              <a:gd name="connsiteX61" fmla="*/ 357188 w 2271713"/>
              <a:gd name="connsiteY61" fmla="*/ 1747838 h 5453063"/>
              <a:gd name="connsiteX62" fmla="*/ 161925 w 2271713"/>
              <a:gd name="connsiteY62" fmla="*/ 1938338 h 5453063"/>
              <a:gd name="connsiteX63" fmla="*/ 152400 w 2271713"/>
              <a:gd name="connsiteY63" fmla="*/ 1981200 h 5453063"/>
              <a:gd name="connsiteX64" fmla="*/ 133350 w 2271713"/>
              <a:gd name="connsiteY64" fmla="*/ 2176463 h 5453063"/>
              <a:gd name="connsiteX65" fmla="*/ 142875 w 2271713"/>
              <a:gd name="connsiteY65" fmla="*/ 2271713 h 5453063"/>
              <a:gd name="connsiteX66" fmla="*/ 23813 w 2271713"/>
              <a:gd name="connsiteY66" fmla="*/ 2128838 h 5453063"/>
              <a:gd name="connsiteX67" fmla="*/ 0 w 2271713"/>
              <a:gd name="connsiteY67" fmla="*/ 1824038 h 5453063"/>
              <a:gd name="connsiteX68" fmla="*/ 85725 w 2271713"/>
              <a:gd name="connsiteY68" fmla="*/ 1576388 h 5453063"/>
              <a:gd name="connsiteX69" fmla="*/ 230982 w 2271713"/>
              <a:gd name="connsiteY69" fmla="*/ 1345406 h 5453063"/>
              <a:gd name="connsiteX70" fmla="*/ 566738 w 2271713"/>
              <a:gd name="connsiteY70" fmla="*/ 1152525 h 5453063"/>
              <a:gd name="connsiteX71" fmla="*/ 585788 w 2271713"/>
              <a:gd name="connsiteY71" fmla="*/ 990600 h 5453063"/>
              <a:gd name="connsiteX72" fmla="*/ 585788 w 2271713"/>
              <a:gd name="connsiteY72" fmla="*/ 742950 h 5453063"/>
              <a:gd name="connsiteX73" fmla="*/ 676275 w 2271713"/>
              <a:gd name="connsiteY73" fmla="*/ 404813 h 5453063"/>
              <a:gd name="connsiteX74" fmla="*/ 866775 w 2271713"/>
              <a:gd name="connsiteY74" fmla="*/ 119063 h 5453063"/>
              <a:gd name="connsiteX75" fmla="*/ 1123950 w 2271713"/>
              <a:gd name="connsiteY75" fmla="*/ 0 h 5453063"/>
              <a:gd name="connsiteX76" fmla="*/ 1381125 w 2271713"/>
              <a:gd name="connsiteY76" fmla="*/ 85725 h 5453063"/>
              <a:gd name="connsiteX0" fmla="*/ 1381125 w 2271713"/>
              <a:gd name="connsiteY0" fmla="*/ 85725 h 5453063"/>
              <a:gd name="connsiteX1" fmla="*/ 1457325 w 2271713"/>
              <a:gd name="connsiteY1" fmla="*/ 200025 h 5453063"/>
              <a:gd name="connsiteX2" fmla="*/ 1443038 w 2271713"/>
              <a:gd name="connsiteY2" fmla="*/ 266700 h 5453063"/>
              <a:gd name="connsiteX3" fmla="*/ 1509713 w 2271713"/>
              <a:gd name="connsiteY3" fmla="*/ 466725 h 5453063"/>
              <a:gd name="connsiteX4" fmla="*/ 1495425 w 2271713"/>
              <a:gd name="connsiteY4" fmla="*/ 757238 h 5453063"/>
              <a:gd name="connsiteX5" fmla="*/ 1428750 w 2271713"/>
              <a:gd name="connsiteY5" fmla="*/ 928688 h 5453063"/>
              <a:gd name="connsiteX6" fmla="*/ 1581150 w 2271713"/>
              <a:gd name="connsiteY6" fmla="*/ 919163 h 5453063"/>
              <a:gd name="connsiteX7" fmla="*/ 1947863 w 2271713"/>
              <a:gd name="connsiteY7" fmla="*/ 1176338 h 5453063"/>
              <a:gd name="connsiteX8" fmla="*/ 2271713 w 2271713"/>
              <a:gd name="connsiteY8" fmla="*/ 1504950 h 5453063"/>
              <a:gd name="connsiteX9" fmla="*/ 2271713 w 2271713"/>
              <a:gd name="connsiteY9" fmla="*/ 1552575 h 5453063"/>
              <a:gd name="connsiteX10" fmla="*/ 1962150 w 2271713"/>
              <a:gd name="connsiteY10" fmla="*/ 1871663 h 5453063"/>
              <a:gd name="connsiteX11" fmla="*/ 1809750 w 2271713"/>
              <a:gd name="connsiteY11" fmla="*/ 1995488 h 5453063"/>
              <a:gd name="connsiteX12" fmla="*/ 1724025 w 2271713"/>
              <a:gd name="connsiteY12" fmla="*/ 1947863 h 5453063"/>
              <a:gd name="connsiteX13" fmla="*/ 2038350 w 2271713"/>
              <a:gd name="connsiteY13" fmla="*/ 1528763 h 5453063"/>
              <a:gd name="connsiteX14" fmla="*/ 1695450 w 2271713"/>
              <a:gd name="connsiteY14" fmla="*/ 1252538 h 5453063"/>
              <a:gd name="connsiteX15" fmla="*/ 1652588 w 2271713"/>
              <a:gd name="connsiteY15" fmla="*/ 1428750 h 5453063"/>
              <a:gd name="connsiteX16" fmla="*/ 1595438 w 2271713"/>
              <a:gd name="connsiteY16" fmla="*/ 1566863 h 5453063"/>
              <a:gd name="connsiteX17" fmla="*/ 1628775 w 2271713"/>
              <a:gd name="connsiteY17" fmla="*/ 1800225 h 5453063"/>
              <a:gd name="connsiteX18" fmla="*/ 1747838 w 2271713"/>
              <a:gd name="connsiteY18" fmla="*/ 1990725 h 5453063"/>
              <a:gd name="connsiteX19" fmla="*/ 1824038 w 2271713"/>
              <a:gd name="connsiteY19" fmla="*/ 2105025 h 5453063"/>
              <a:gd name="connsiteX20" fmla="*/ 1990725 w 2271713"/>
              <a:gd name="connsiteY20" fmla="*/ 2428875 h 5453063"/>
              <a:gd name="connsiteX21" fmla="*/ 1990725 w 2271713"/>
              <a:gd name="connsiteY21" fmla="*/ 2795588 h 5453063"/>
              <a:gd name="connsiteX22" fmla="*/ 1857375 w 2271713"/>
              <a:gd name="connsiteY22" fmla="*/ 3167063 h 5453063"/>
              <a:gd name="connsiteX23" fmla="*/ 1790700 w 2271713"/>
              <a:gd name="connsiteY23" fmla="*/ 3624263 h 5453063"/>
              <a:gd name="connsiteX24" fmla="*/ 1495425 w 2271713"/>
              <a:gd name="connsiteY24" fmla="*/ 4500563 h 5453063"/>
              <a:gd name="connsiteX25" fmla="*/ 1404938 w 2271713"/>
              <a:gd name="connsiteY25" fmla="*/ 4824413 h 5453063"/>
              <a:gd name="connsiteX26" fmla="*/ 1585913 w 2271713"/>
              <a:gd name="connsiteY26" fmla="*/ 5129213 h 5453063"/>
              <a:gd name="connsiteX27" fmla="*/ 1728788 w 2271713"/>
              <a:gd name="connsiteY27" fmla="*/ 5219700 h 5453063"/>
              <a:gd name="connsiteX28" fmla="*/ 1733550 w 2271713"/>
              <a:gd name="connsiteY28" fmla="*/ 5243513 h 5453063"/>
              <a:gd name="connsiteX29" fmla="*/ 1643063 w 2271713"/>
              <a:gd name="connsiteY29" fmla="*/ 5262563 h 5453063"/>
              <a:gd name="connsiteX30" fmla="*/ 1404938 w 2271713"/>
              <a:gd name="connsiteY30" fmla="*/ 5143500 h 5453063"/>
              <a:gd name="connsiteX31" fmla="*/ 1333500 w 2271713"/>
              <a:gd name="connsiteY31" fmla="*/ 5167313 h 5453063"/>
              <a:gd name="connsiteX32" fmla="*/ 1243013 w 2271713"/>
              <a:gd name="connsiteY32" fmla="*/ 5110163 h 5453063"/>
              <a:gd name="connsiteX33" fmla="*/ 1238250 w 2271713"/>
              <a:gd name="connsiteY33" fmla="*/ 5224463 h 5453063"/>
              <a:gd name="connsiteX34" fmla="*/ 1100138 w 2271713"/>
              <a:gd name="connsiteY34" fmla="*/ 5453063 h 5453063"/>
              <a:gd name="connsiteX35" fmla="*/ 1038225 w 2271713"/>
              <a:gd name="connsiteY35" fmla="*/ 5453063 h 5453063"/>
              <a:gd name="connsiteX36" fmla="*/ 1023938 w 2271713"/>
              <a:gd name="connsiteY36" fmla="*/ 5148263 h 5453063"/>
              <a:gd name="connsiteX37" fmla="*/ 1185863 w 2271713"/>
              <a:gd name="connsiteY37" fmla="*/ 4848225 h 5453063"/>
              <a:gd name="connsiteX38" fmla="*/ 1271588 w 2271713"/>
              <a:gd name="connsiteY38" fmla="*/ 4095750 h 5453063"/>
              <a:gd name="connsiteX39" fmla="*/ 1419225 w 2271713"/>
              <a:gd name="connsiteY39" fmla="*/ 3509963 h 5453063"/>
              <a:gd name="connsiteX40" fmla="*/ 1262063 w 2271713"/>
              <a:gd name="connsiteY40" fmla="*/ 3328988 h 5453063"/>
              <a:gd name="connsiteX41" fmla="*/ 1147763 w 2271713"/>
              <a:gd name="connsiteY41" fmla="*/ 2981325 h 5453063"/>
              <a:gd name="connsiteX42" fmla="*/ 1066800 w 2271713"/>
              <a:gd name="connsiteY42" fmla="*/ 2671763 h 5453063"/>
              <a:gd name="connsiteX43" fmla="*/ 1128713 w 2271713"/>
              <a:gd name="connsiteY43" fmla="*/ 2085975 h 5453063"/>
              <a:gd name="connsiteX44" fmla="*/ 957263 w 2271713"/>
              <a:gd name="connsiteY44" fmla="*/ 1604963 h 5453063"/>
              <a:gd name="connsiteX45" fmla="*/ 852488 w 2271713"/>
              <a:gd name="connsiteY45" fmla="*/ 1490663 h 5453063"/>
              <a:gd name="connsiteX46" fmla="*/ 785813 w 2271713"/>
              <a:gd name="connsiteY46" fmla="*/ 2143125 h 5453063"/>
              <a:gd name="connsiteX47" fmla="*/ 962025 w 2271713"/>
              <a:gd name="connsiteY47" fmla="*/ 2586038 h 5453063"/>
              <a:gd name="connsiteX48" fmla="*/ 1004888 w 2271713"/>
              <a:gd name="connsiteY48" fmla="*/ 2790825 h 5453063"/>
              <a:gd name="connsiteX49" fmla="*/ 1066800 w 2271713"/>
              <a:gd name="connsiteY49" fmla="*/ 2843213 h 5453063"/>
              <a:gd name="connsiteX50" fmla="*/ 1066800 w 2271713"/>
              <a:gd name="connsiteY50" fmla="*/ 3071813 h 5453063"/>
              <a:gd name="connsiteX51" fmla="*/ 1023938 w 2271713"/>
              <a:gd name="connsiteY51" fmla="*/ 3167063 h 5453063"/>
              <a:gd name="connsiteX52" fmla="*/ 828675 w 2271713"/>
              <a:gd name="connsiteY52" fmla="*/ 3171825 h 5453063"/>
              <a:gd name="connsiteX53" fmla="*/ 766763 w 2271713"/>
              <a:gd name="connsiteY53" fmla="*/ 3062288 h 5453063"/>
              <a:gd name="connsiteX54" fmla="*/ 828675 w 2271713"/>
              <a:gd name="connsiteY54" fmla="*/ 2947988 h 5453063"/>
              <a:gd name="connsiteX55" fmla="*/ 904875 w 2271713"/>
              <a:gd name="connsiteY55" fmla="*/ 2957513 h 5453063"/>
              <a:gd name="connsiteX56" fmla="*/ 914400 w 2271713"/>
              <a:gd name="connsiteY56" fmla="*/ 2909888 h 5453063"/>
              <a:gd name="connsiteX57" fmla="*/ 738188 w 2271713"/>
              <a:gd name="connsiteY57" fmla="*/ 2481263 h 5453063"/>
              <a:gd name="connsiteX58" fmla="*/ 619125 w 2271713"/>
              <a:gd name="connsiteY58" fmla="*/ 2209800 h 5453063"/>
              <a:gd name="connsiteX59" fmla="*/ 619125 w 2271713"/>
              <a:gd name="connsiteY59" fmla="*/ 1395413 h 5453063"/>
              <a:gd name="connsiteX60" fmla="*/ 523875 w 2271713"/>
              <a:gd name="connsiteY60" fmla="*/ 1600200 h 5453063"/>
              <a:gd name="connsiteX61" fmla="*/ 357188 w 2271713"/>
              <a:gd name="connsiteY61" fmla="*/ 1747838 h 5453063"/>
              <a:gd name="connsiteX62" fmla="*/ 161925 w 2271713"/>
              <a:gd name="connsiteY62" fmla="*/ 1938338 h 5453063"/>
              <a:gd name="connsiteX63" fmla="*/ 152400 w 2271713"/>
              <a:gd name="connsiteY63" fmla="*/ 1981200 h 5453063"/>
              <a:gd name="connsiteX64" fmla="*/ 133350 w 2271713"/>
              <a:gd name="connsiteY64" fmla="*/ 2176463 h 5453063"/>
              <a:gd name="connsiteX65" fmla="*/ 142875 w 2271713"/>
              <a:gd name="connsiteY65" fmla="*/ 2271713 h 5453063"/>
              <a:gd name="connsiteX66" fmla="*/ 23813 w 2271713"/>
              <a:gd name="connsiteY66" fmla="*/ 2128838 h 5453063"/>
              <a:gd name="connsiteX67" fmla="*/ 0 w 2271713"/>
              <a:gd name="connsiteY67" fmla="*/ 1824038 h 5453063"/>
              <a:gd name="connsiteX68" fmla="*/ 85725 w 2271713"/>
              <a:gd name="connsiteY68" fmla="*/ 1576388 h 5453063"/>
              <a:gd name="connsiteX69" fmla="*/ 230982 w 2271713"/>
              <a:gd name="connsiteY69" fmla="*/ 1345406 h 5453063"/>
              <a:gd name="connsiteX70" fmla="*/ 566738 w 2271713"/>
              <a:gd name="connsiteY70" fmla="*/ 1152525 h 5453063"/>
              <a:gd name="connsiteX71" fmla="*/ 585788 w 2271713"/>
              <a:gd name="connsiteY71" fmla="*/ 990600 h 5453063"/>
              <a:gd name="connsiteX72" fmla="*/ 585788 w 2271713"/>
              <a:gd name="connsiteY72" fmla="*/ 742950 h 5453063"/>
              <a:gd name="connsiteX73" fmla="*/ 676275 w 2271713"/>
              <a:gd name="connsiteY73" fmla="*/ 404813 h 5453063"/>
              <a:gd name="connsiteX74" fmla="*/ 866775 w 2271713"/>
              <a:gd name="connsiteY74" fmla="*/ 119063 h 5453063"/>
              <a:gd name="connsiteX75" fmla="*/ 1123950 w 2271713"/>
              <a:gd name="connsiteY75" fmla="*/ 0 h 5453063"/>
              <a:gd name="connsiteX76" fmla="*/ 1381125 w 2271713"/>
              <a:gd name="connsiteY76" fmla="*/ 85725 h 5453063"/>
              <a:gd name="connsiteX0" fmla="*/ 1381125 w 2271713"/>
              <a:gd name="connsiteY0" fmla="*/ 85725 h 5453063"/>
              <a:gd name="connsiteX1" fmla="*/ 1457325 w 2271713"/>
              <a:gd name="connsiteY1" fmla="*/ 200025 h 5453063"/>
              <a:gd name="connsiteX2" fmla="*/ 1443038 w 2271713"/>
              <a:gd name="connsiteY2" fmla="*/ 266700 h 5453063"/>
              <a:gd name="connsiteX3" fmla="*/ 1509713 w 2271713"/>
              <a:gd name="connsiteY3" fmla="*/ 466725 h 5453063"/>
              <a:gd name="connsiteX4" fmla="*/ 1495425 w 2271713"/>
              <a:gd name="connsiteY4" fmla="*/ 757238 h 5453063"/>
              <a:gd name="connsiteX5" fmla="*/ 1428750 w 2271713"/>
              <a:gd name="connsiteY5" fmla="*/ 928688 h 5453063"/>
              <a:gd name="connsiteX6" fmla="*/ 1581150 w 2271713"/>
              <a:gd name="connsiteY6" fmla="*/ 919163 h 5453063"/>
              <a:gd name="connsiteX7" fmla="*/ 1947863 w 2271713"/>
              <a:gd name="connsiteY7" fmla="*/ 1176338 h 5453063"/>
              <a:gd name="connsiteX8" fmla="*/ 2271713 w 2271713"/>
              <a:gd name="connsiteY8" fmla="*/ 1504950 h 5453063"/>
              <a:gd name="connsiteX9" fmla="*/ 2271713 w 2271713"/>
              <a:gd name="connsiteY9" fmla="*/ 1552575 h 5453063"/>
              <a:gd name="connsiteX10" fmla="*/ 1962150 w 2271713"/>
              <a:gd name="connsiteY10" fmla="*/ 1871663 h 5453063"/>
              <a:gd name="connsiteX11" fmla="*/ 1809750 w 2271713"/>
              <a:gd name="connsiteY11" fmla="*/ 1995488 h 5453063"/>
              <a:gd name="connsiteX12" fmla="*/ 1724025 w 2271713"/>
              <a:gd name="connsiteY12" fmla="*/ 1947863 h 5453063"/>
              <a:gd name="connsiteX13" fmla="*/ 2038350 w 2271713"/>
              <a:gd name="connsiteY13" fmla="*/ 1528763 h 5453063"/>
              <a:gd name="connsiteX14" fmla="*/ 1695450 w 2271713"/>
              <a:gd name="connsiteY14" fmla="*/ 1252538 h 5453063"/>
              <a:gd name="connsiteX15" fmla="*/ 1652588 w 2271713"/>
              <a:gd name="connsiteY15" fmla="*/ 1428750 h 5453063"/>
              <a:gd name="connsiteX16" fmla="*/ 1595438 w 2271713"/>
              <a:gd name="connsiteY16" fmla="*/ 1566863 h 5453063"/>
              <a:gd name="connsiteX17" fmla="*/ 1628775 w 2271713"/>
              <a:gd name="connsiteY17" fmla="*/ 1800225 h 5453063"/>
              <a:gd name="connsiteX18" fmla="*/ 1747838 w 2271713"/>
              <a:gd name="connsiteY18" fmla="*/ 1990725 h 5453063"/>
              <a:gd name="connsiteX19" fmla="*/ 1824038 w 2271713"/>
              <a:gd name="connsiteY19" fmla="*/ 2105025 h 5453063"/>
              <a:gd name="connsiteX20" fmla="*/ 1990725 w 2271713"/>
              <a:gd name="connsiteY20" fmla="*/ 2428875 h 5453063"/>
              <a:gd name="connsiteX21" fmla="*/ 1990725 w 2271713"/>
              <a:gd name="connsiteY21" fmla="*/ 2795588 h 5453063"/>
              <a:gd name="connsiteX22" fmla="*/ 1857375 w 2271713"/>
              <a:gd name="connsiteY22" fmla="*/ 3167063 h 5453063"/>
              <a:gd name="connsiteX23" fmla="*/ 1790700 w 2271713"/>
              <a:gd name="connsiteY23" fmla="*/ 3624263 h 5453063"/>
              <a:gd name="connsiteX24" fmla="*/ 1495425 w 2271713"/>
              <a:gd name="connsiteY24" fmla="*/ 4500563 h 5453063"/>
              <a:gd name="connsiteX25" fmla="*/ 1404938 w 2271713"/>
              <a:gd name="connsiteY25" fmla="*/ 4824413 h 5453063"/>
              <a:gd name="connsiteX26" fmla="*/ 1585913 w 2271713"/>
              <a:gd name="connsiteY26" fmla="*/ 5129213 h 5453063"/>
              <a:gd name="connsiteX27" fmla="*/ 1728788 w 2271713"/>
              <a:gd name="connsiteY27" fmla="*/ 5219700 h 5453063"/>
              <a:gd name="connsiteX28" fmla="*/ 1733550 w 2271713"/>
              <a:gd name="connsiteY28" fmla="*/ 5243513 h 5453063"/>
              <a:gd name="connsiteX29" fmla="*/ 1643063 w 2271713"/>
              <a:gd name="connsiteY29" fmla="*/ 5262563 h 5453063"/>
              <a:gd name="connsiteX30" fmla="*/ 1404938 w 2271713"/>
              <a:gd name="connsiteY30" fmla="*/ 5143500 h 5453063"/>
              <a:gd name="connsiteX31" fmla="*/ 1333500 w 2271713"/>
              <a:gd name="connsiteY31" fmla="*/ 5167313 h 5453063"/>
              <a:gd name="connsiteX32" fmla="*/ 1243013 w 2271713"/>
              <a:gd name="connsiteY32" fmla="*/ 5110163 h 5453063"/>
              <a:gd name="connsiteX33" fmla="*/ 1238250 w 2271713"/>
              <a:gd name="connsiteY33" fmla="*/ 5224463 h 5453063"/>
              <a:gd name="connsiteX34" fmla="*/ 1100138 w 2271713"/>
              <a:gd name="connsiteY34" fmla="*/ 5453063 h 5453063"/>
              <a:gd name="connsiteX35" fmla="*/ 1038225 w 2271713"/>
              <a:gd name="connsiteY35" fmla="*/ 5453063 h 5453063"/>
              <a:gd name="connsiteX36" fmla="*/ 1023938 w 2271713"/>
              <a:gd name="connsiteY36" fmla="*/ 5148263 h 5453063"/>
              <a:gd name="connsiteX37" fmla="*/ 1185863 w 2271713"/>
              <a:gd name="connsiteY37" fmla="*/ 4848225 h 5453063"/>
              <a:gd name="connsiteX38" fmla="*/ 1271588 w 2271713"/>
              <a:gd name="connsiteY38" fmla="*/ 4095750 h 5453063"/>
              <a:gd name="connsiteX39" fmla="*/ 1419225 w 2271713"/>
              <a:gd name="connsiteY39" fmla="*/ 3509963 h 5453063"/>
              <a:gd name="connsiteX40" fmla="*/ 1262063 w 2271713"/>
              <a:gd name="connsiteY40" fmla="*/ 3328988 h 5453063"/>
              <a:gd name="connsiteX41" fmla="*/ 1147763 w 2271713"/>
              <a:gd name="connsiteY41" fmla="*/ 2981325 h 5453063"/>
              <a:gd name="connsiteX42" fmla="*/ 1066800 w 2271713"/>
              <a:gd name="connsiteY42" fmla="*/ 2671763 h 5453063"/>
              <a:gd name="connsiteX43" fmla="*/ 1128713 w 2271713"/>
              <a:gd name="connsiteY43" fmla="*/ 2085975 h 5453063"/>
              <a:gd name="connsiteX44" fmla="*/ 957263 w 2271713"/>
              <a:gd name="connsiteY44" fmla="*/ 1604963 h 5453063"/>
              <a:gd name="connsiteX45" fmla="*/ 852488 w 2271713"/>
              <a:gd name="connsiteY45" fmla="*/ 1490663 h 5453063"/>
              <a:gd name="connsiteX46" fmla="*/ 785813 w 2271713"/>
              <a:gd name="connsiteY46" fmla="*/ 2143125 h 5453063"/>
              <a:gd name="connsiteX47" fmla="*/ 962025 w 2271713"/>
              <a:gd name="connsiteY47" fmla="*/ 2586038 h 5453063"/>
              <a:gd name="connsiteX48" fmla="*/ 1004888 w 2271713"/>
              <a:gd name="connsiteY48" fmla="*/ 2790825 h 5453063"/>
              <a:gd name="connsiteX49" fmla="*/ 1066800 w 2271713"/>
              <a:gd name="connsiteY49" fmla="*/ 2843213 h 5453063"/>
              <a:gd name="connsiteX50" fmla="*/ 1066800 w 2271713"/>
              <a:gd name="connsiteY50" fmla="*/ 3071813 h 5453063"/>
              <a:gd name="connsiteX51" fmla="*/ 1023938 w 2271713"/>
              <a:gd name="connsiteY51" fmla="*/ 3167063 h 5453063"/>
              <a:gd name="connsiteX52" fmla="*/ 828675 w 2271713"/>
              <a:gd name="connsiteY52" fmla="*/ 3171825 h 5453063"/>
              <a:gd name="connsiteX53" fmla="*/ 766763 w 2271713"/>
              <a:gd name="connsiteY53" fmla="*/ 3062288 h 5453063"/>
              <a:gd name="connsiteX54" fmla="*/ 828675 w 2271713"/>
              <a:gd name="connsiteY54" fmla="*/ 2947988 h 5453063"/>
              <a:gd name="connsiteX55" fmla="*/ 904875 w 2271713"/>
              <a:gd name="connsiteY55" fmla="*/ 2957513 h 5453063"/>
              <a:gd name="connsiteX56" fmla="*/ 914400 w 2271713"/>
              <a:gd name="connsiteY56" fmla="*/ 2909888 h 5453063"/>
              <a:gd name="connsiteX57" fmla="*/ 738188 w 2271713"/>
              <a:gd name="connsiteY57" fmla="*/ 2481263 h 5453063"/>
              <a:gd name="connsiteX58" fmla="*/ 619125 w 2271713"/>
              <a:gd name="connsiteY58" fmla="*/ 2209800 h 5453063"/>
              <a:gd name="connsiteX59" fmla="*/ 619125 w 2271713"/>
              <a:gd name="connsiteY59" fmla="*/ 1395413 h 5453063"/>
              <a:gd name="connsiteX60" fmla="*/ 523875 w 2271713"/>
              <a:gd name="connsiteY60" fmla="*/ 1600200 h 5453063"/>
              <a:gd name="connsiteX61" fmla="*/ 357188 w 2271713"/>
              <a:gd name="connsiteY61" fmla="*/ 1747838 h 5453063"/>
              <a:gd name="connsiteX62" fmla="*/ 161925 w 2271713"/>
              <a:gd name="connsiteY62" fmla="*/ 1938338 h 5453063"/>
              <a:gd name="connsiteX63" fmla="*/ 152400 w 2271713"/>
              <a:gd name="connsiteY63" fmla="*/ 1981200 h 5453063"/>
              <a:gd name="connsiteX64" fmla="*/ 133350 w 2271713"/>
              <a:gd name="connsiteY64" fmla="*/ 2176463 h 5453063"/>
              <a:gd name="connsiteX65" fmla="*/ 142875 w 2271713"/>
              <a:gd name="connsiteY65" fmla="*/ 2271713 h 5453063"/>
              <a:gd name="connsiteX66" fmla="*/ 23813 w 2271713"/>
              <a:gd name="connsiteY66" fmla="*/ 2128838 h 5453063"/>
              <a:gd name="connsiteX67" fmla="*/ 0 w 2271713"/>
              <a:gd name="connsiteY67" fmla="*/ 1824038 h 5453063"/>
              <a:gd name="connsiteX68" fmla="*/ 85725 w 2271713"/>
              <a:gd name="connsiteY68" fmla="*/ 1576388 h 5453063"/>
              <a:gd name="connsiteX69" fmla="*/ 230982 w 2271713"/>
              <a:gd name="connsiteY69" fmla="*/ 1345406 h 5453063"/>
              <a:gd name="connsiteX70" fmla="*/ 566738 w 2271713"/>
              <a:gd name="connsiteY70" fmla="*/ 1152525 h 5453063"/>
              <a:gd name="connsiteX71" fmla="*/ 585788 w 2271713"/>
              <a:gd name="connsiteY71" fmla="*/ 990600 h 5453063"/>
              <a:gd name="connsiteX72" fmla="*/ 585788 w 2271713"/>
              <a:gd name="connsiteY72" fmla="*/ 742950 h 5453063"/>
              <a:gd name="connsiteX73" fmla="*/ 676275 w 2271713"/>
              <a:gd name="connsiteY73" fmla="*/ 404813 h 5453063"/>
              <a:gd name="connsiteX74" fmla="*/ 866775 w 2271713"/>
              <a:gd name="connsiteY74" fmla="*/ 119063 h 5453063"/>
              <a:gd name="connsiteX75" fmla="*/ 1123950 w 2271713"/>
              <a:gd name="connsiteY75" fmla="*/ 0 h 5453063"/>
              <a:gd name="connsiteX76" fmla="*/ 1381125 w 2271713"/>
              <a:gd name="connsiteY76" fmla="*/ 85725 h 5453063"/>
              <a:gd name="connsiteX0" fmla="*/ 1381125 w 2271713"/>
              <a:gd name="connsiteY0" fmla="*/ 85725 h 5453063"/>
              <a:gd name="connsiteX1" fmla="*/ 1457325 w 2271713"/>
              <a:gd name="connsiteY1" fmla="*/ 200025 h 5453063"/>
              <a:gd name="connsiteX2" fmla="*/ 1443038 w 2271713"/>
              <a:gd name="connsiteY2" fmla="*/ 266700 h 5453063"/>
              <a:gd name="connsiteX3" fmla="*/ 1509713 w 2271713"/>
              <a:gd name="connsiteY3" fmla="*/ 466725 h 5453063"/>
              <a:gd name="connsiteX4" fmla="*/ 1495425 w 2271713"/>
              <a:gd name="connsiteY4" fmla="*/ 757238 h 5453063"/>
              <a:gd name="connsiteX5" fmla="*/ 1428750 w 2271713"/>
              <a:gd name="connsiteY5" fmla="*/ 928688 h 5453063"/>
              <a:gd name="connsiteX6" fmla="*/ 1581150 w 2271713"/>
              <a:gd name="connsiteY6" fmla="*/ 919163 h 5453063"/>
              <a:gd name="connsiteX7" fmla="*/ 1947863 w 2271713"/>
              <a:gd name="connsiteY7" fmla="*/ 1176338 h 5453063"/>
              <a:gd name="connsiteX8" fmla="*/ 2271713 w 2271713"/>
              <a:gd name="connsiteY8" fmla="*/ 1504950 h 5453063"/>
              <a:gd name="connsiteX9" fmla="*/ 2271713 w 2271713"/>
              <a:gd name="connsiteY9" fmla="*/ 1552575 h 5453063"/>
              <a:gd name="connsiteX10" fmla="*/ 1962150 w 2271713"/>
              <a:gd name="connsiteY10" fmla="*/ 1871663 h 5453063"/>
              <a:gd name="connsiteX11" fmla="*/ 1809750 w 2271713"/>
              <a:gd name="connsiteY11" fmla="*/ 1995488 h 5453063"/>
              <a:gd name="connsiteX12" fmla="*/ 1724025 w 2271713"/>
              <a:gd name="connsiteY12" fmla="*/ 1947863 h 5453063"/>
              <a:gd name="connsiteX13" fmla="*/ 2038350 w 2271713"/>
              <a:gd name="connsiteY13" fmla="*/ 1528763 h 5453063"/>
              <a:gd name="connsiteX14" fmla="*/ 1695450 w 2271713"/>
              <a:gd name="connsiteY14" fmla="*/ 1252538 h 5453063"/>
              <a:gd name="connsiteX15" fmla="*/ 1652588 w 2271713"/>
              <a:gd name="connsiteY15" fmla="*/ 1428750 h 5453063"/>
              <a:gd name="connsiteX16" fmla="*/ 1595438 w 2271713"/>
              <a:gd name="connsiteY16" fmla="*/ 1566863 h 5453063"/>
              <a:gd name="connsiteX17" fmla="*/ 1628775 w 2271713"/>
              <a:gd name="connsiteY17" fmla="*/ 1800225 h 5453063"/>
              <a:gd name="connsiteX18" fmla="*/ 1747838 w 2271713"/>
              <a:gd name="connsiteY18" fmla="*/ 1990725 h 5453063"/>
              <a:gd name="connsiteX19" fmla="*/ 1824038 w 2271713"/>
              <a:gd name="connsiteY19" fmla="*/ 2105025 h 5453063"/>
              <a:gd name="connsiteX20" fmla="*/ 1990725 w 2271713"/>
              <a:gd name="connsiteY20" fmla="*/ 2428875 h 5453063"/>
              <a:gd name="connsiteX21" fmla="*/ 1990725 w 2271713"/>
              <a:gd name="connsiteY21" fmla="*/ 2795588 h 5453063"/>
              <a:gd name="connsiteX22" fmla="*/ 1857375 w 2271713"/>
              <a:gd name="connsiteY22" fmla="*/ 3167063 h 5453063"/>
              <a:gd name="connsiteX23" fmla="*/ 1790700 w 2271713"/>
              <a:gd name="connsiteY23" fmla="*/ 3624263 h 5453063"/>
              <a:gd name="connsiteX24" fmla="*/ 1495425 w 2271713"/>
              <a:gd name="connsiteY24" fmla="*/ 4500563 h 5453063"/>
              <a:gd name="connsiteX25" fmla="*/ 1404938 w 2271713"/>
              <a:gd name="connsiteY25" fmla="*/ 4824413 h 5453063"/>
              <a:gd name="connsiteX26" fmla="*/ 1585913 w 2271713"/>
              <a:gd name="connsiteY26" fmla="*/ 5129213 h 5453063"/>
              <a:gd name="connsiteX27" fmla="*/ 1728788 w 2271713"/>
              <a:gd name="connsiteY27" fmla="*/ 5219700 h 5453063"/>
              <a:gd name="connsiteX28" fmla="*/ 1733550 w 2271713"/>
              <a:gd name="connsiteY28" fmla="*/ 5243513 h 5453063"/>
              <a:gd name="connsiteX29" fmla="*/ 1643063 w 2271713"/>
              <a:gd name="connsiteY29" fmla="*/ 5262563 h 5453063"/>
              <a:gd name="connsiteX30" fmla="*/ 1404938 w 2271713"/>
              <a:gd name="connsiteY30" fmla="*/ 5143500 h 5453063"/>
              <a:gd name="connsiteX31" fmla="*/ 1333500 w 2271713"/>
              <a:gd name="connsiteY31" fmla="*/ 5167313 h 5453063"/>
              <a:gd name="connsiteX32" fmla="*/ 1243013 w 2271713"/>
              <a:gd name="connsiteY32" fmla="*/ 5110163 h 5453063"/>
              <a:gd name="connsiteX33" fmla="*/ 1238250 w 2271713"/>
              <a:gd name="connsiteY33" fmla="*/ 5224463 h 5453063"/>
              <a:gd name="connsiteX34" fmla="*/ 1100138 w 2271713"/>
              <a:gd name="connsiteY34" fmla="*/ 5453063 h 5453063"/>
              <a:gd name="connsiteX35" fmla="*/ 1038225 w 2271713"/>
              <a:gd name="connsiteY35" fmla="*/ 5453063 h 5453063"/>
              <a:gd name="connsiteX36" fmla="*/ 1023938 w 2271713"/>
              <a:gd name="connsiteY36" fmla="*/ 5148263 h 5453063"/>
              <a:gd name="connsiteX37" fmla="*/ 1185863 w 2271713"/>
              <a:gd name="connsiteY37" fmla="*/ 4848225 h 5453063"/>
              <a:gd name="connsiteX38" fmla="*/ 1271588 w 2271713"/>
              <a:gd name="connsiteY38" fmla="*/ 4095750 h 5453063"/>
              <a:gd name="connsiteX39" fmla="*/ 1419225 w 2271713"/>
              <a:gd name="connsiteY39" fmla="*/ 3509963 h 5453063"/>
              <a:gd name="connsiteX40" fmla="*/ 1262063 w 2271713"/>
              <a:gd name="connsiteY40" fmla="*/ 3328988 h 5453063"/>
              <a:gd name="connsiteX41" fmla="*/ 1147763 w 2271713"/>
              <a:gd name="connsiteY41" fmla="*/ 2981325 h 5453063"/>
              <a:gd name="connsiteX42" fmla="*/ 1066800 w 2271713"/>
              <a:gd name="connsiteY42" fmla="*/ 2671763 h 5453063"/>
              <a:gd name="connsiteX43" fmla="*/ 1128713 w 2271713"/>
              <a:gd name="connsiteY43" fmla="*/ 2085975 h 5453063"/>
              <a:gd name="connsiteX44" fmla="*/ 957263 w 2271713"/>
              <a:gd name="connsiteY44" fmla="*/ 1604963 h 5453063"/>
              <a:gd name="connsiteX45" fmla="*/ 852488 w 2271713"/>
              <a:gd name="connsiteY45" fmla="*/ 1490663 h 5453063"/>
              <a:gd name="connsiteX46" fmla="*/ 785813 w 2271713"/>
              <a:gd name="connsiteY46" fmla="*/ 2143125 h 5453063"/>
              <a:gd name="connsiteX47" fmla="*/ 962025 w 2271713"/>
              <a:gd name="connsiteY47" fmla="*/ 2586038 h 5453063"/>
              <a:gd name="connsiteX48" fmla="*/ 1004888 w 2271713"/>
              <a:gd name="connsiteY48" fmla="*/ 2790825 h 5453063"/>
              <a:gd name="connsiteX49" fmla="*/ 1066800 w 2271713"/>
              <a:gd name="connsiteY49" fmla="*/ 2843213 h 5453063"/>
              <a:gd name="connsiteX50" fmla="*/ 1066800 w 2271713"/>
              <a:gd name="connsiteY50" fmla="*/ 3071813 h 5453063"/>
              <a:gd name="connsiteX51" fmla="*/ 1023938 w 2271713"/>
              <a:gd name="connsiteY51" fmla="*/ 3167063 h 5453063"/>
              <a:gd name="connsiteX52" fmla="*/ 828675 w 2271713"/>
              <a:gd name="connsiteY52" fmla="*/ 3171825 h 5453063"/>
              <a:gd name="connsiteX53" fmla="*/ 766763 w 2271713"/>
              <a:gd name="connsiteY53" fmla="*/ 3062288 h 5453063"/>
              <a:gd name="connsiteX54" fmla="*/ 828675 w 2271713"/>
              <a:gd name="connsiteY54" fmla="*/ 2947988 h 5453063"/>
              <a:gd name="connsiteX55" fmla="*/ 904875 w 2271713"/>
              <a:gd name="connsiteY55" fmla="*/ 2957513 h 5453063"/>
              <a:gd name="connsiteX56" fmla="*/ 914400 w 2271713"/>
              <a:gd name="connsiteY56" fmla="*/ 2909888 h 5453063"/>
              <a:gd name="connsiteX57" fmla="*/ 738188 w 2271713"/>
              <a:gd name="connsiteY57" fmla="*/ 2481263 h 5453063"/>
              <a:gd name="connsiteX58" fmla="*/ 619125 w 2271713"/>
              <a:gd name="connsiteY58" fmla="*/ 2209800 h 5453063"/>
              <a:gd name="connsiteX59" fmla="*/ 619125 w 2271713"/>
              <a:gd name="connsiteY59" fmla="*/ 1395413 h 5453063"/>
              <a:gd name="connsiteX60" fmla="*/ 523875 w 2271713"/>
              <a:gd name="connsiteY60" fmla="*/ 1600200 h 5453063"/>
              <a:gd name="connsiteX61" fmla="*/ 357188 w 2271713"/>
              <a:gd name="connsiteY61" fmla="*/ 1747838 h 5453063"/>
              <a:gd name="connsiteX62" fmla="*/ 161925 w 2271713"/>
              <a:gd name="connsiteY62" fmla="*/ 1938338 h 5453063"/>
              <a:gd name="connsiteX63" fmla="*/ 152400 w 2271713"/>
              <a:gd name="connsiteY63" fmla="*/ 1981200 h 5453063"/>
              <a:gd name="connsiteX64" fmla="*/ 133350 w 2271713"/>
              <a:gd name="connsiteY64" fmla="*/ 2176463 h 5453063"/>
              <a:gd name="connsiteX65" fmla="*/ 142875 w 2271713"/>
              <a:gd name="connsiteY65" fmla="*/ 2271713 h 5453063"/>
              <a:gd name="connsiteX66" fmla="*/ 23813 w 2271713"/>
              <a:gd name="connsiteY66" fmla="*/ 2128838 h 5453063"/>
              <a:gd name="connsiteX67" fmla="*/ 0 w 2271713"/>
              <a:gd name="connsiteY67" fmla="*/ 1824038 h 5453063"/>
              <a:gd name="connsiteX68" fmla="*/ 85725 w 2271713"/>
              <a:gd name="connsiteY68" fmla="*/ 1576388 h 5453063"/>
              <a:gd name="connsiteX69" fmla="*/ 230982 w 2271713"/>
              <a:gd name="connsiteY69" fmla="*/ 1345406 h 5453063"/>
              <a:gd name="connsiteX70" fmla="*/ 566738 w 2271713"/>
              <a:gd name="connsiteY70" fmla="*/ 1152525 h 5453063"/>
              <a:gd name="connsiteX71" fmla="*/ 585788 w 2271713"/>
              <a:gd name="connsiteY71" fmla="*/ 990600 h 5453063"/>
              <a:gd name="connsiteX72" fmla="*/ 585788 w 2271713"/>
              <a:gd name="connsiteY72" fmla="*/ 742950 h 5453063"/>
              <a:gd name="connsiteX73" fmla="*/ 676275 w 2271713"/>
              <a:gd name="connsiteY73" fmla="*/ 404813 h 5453063"/>
              <a:gd name="connsiteX74" fmla="*/ 866775 w 2271713"/>
              <a:gd name="connsiteY74" fmla="*/ 119063 h 5453063"/>
              <a:gd name="connsiteX75" fmla="*/ 1123950 w 2271713"/>
              <a:gd name="connsiteY75" fmla="*/ 0 h 5453063"/>
              <a:gd name="connsiteX76" fmla="*/ 1381125 w 2271713"/>
              <a:gd name="connsiteY76" fmla="*/ 85725 h 5453063"/>
              <a:gd name="connsiteX0" fmla="*/ 1381125 w 2271713"/>
              <a:gd name="connsiteY0" fmla="*/ 85725 h 5453063"/>
              <a:gd name="connsiteX1" fmla="*/ 1457325 w 2271713"/>
              <a:gd name="connsiteY1" fmla="*/ 200025 h 5453063"/>
              <a:gd name="connsiteX2" fmla="*/ 1443038 w 2271713"/>
              <a:gd name="connsiteY2" fmla="*/ 266700 h 5453063"/>
              <a:gd name="connsiteX3" fmla="*/ 1509713 w 2271713"/>
              <a:gd name="connsiteY3" fmla="*/ 466725 h 5453063"/>
              <a:gd name="connsiteX4" fmla="*/ 1495425 w 2271713"/>
              <a:gd name="connsiteY4" fmla="*/ 757238 h 5453063"/>
              <a:gd name="connsiteX5" fmla="*/ 1428750 w 2271713"/>
              <a:gd name="connsiteY5" fmla="*/ 928688 h 5453063"/>
              <a:gd name="connsiteX6" fmla="*/ 1581150 w 2271713"/>
              <a:gd name="connsiteY6" fmla="*/ 919163 h 5453063"/>
              <a:gd name="connsiteX7" fmla="*/ 1947863 w 2271713"/>
              <a:gd name="connsiteY7" fmla="*/ 1176338 h 5453063"/>
              <a:gd name="connsiteX8" fmla="*/ 2271713 w 2271713"/>
              <a:gd name="connsiteY8" fmla="*/ 1504950 h 5453063"/>
              <a:gd name="connsiteX9" fmla="*/ 2271713 w 2271713"/>
              <a:gd name="connsiteY9" fmla="*/ 1552575 h 5453063"/>
              <a:gd name="connsiteX10" fmla="*/ 1962150 w 2271713"/>
              <a:gd name="connsiteY10" fmla="*/ 1871663 h 5453063"/>
              <a:gd name="connsiteX11" fmla="*/ 1809750 w 2271713"/>
              <a:gd name="connsiteY11" fmla="*/ 1995488 h 5453063"/>
              <a:gd name="connsiteX12" fmla="*/ 1724025 w 2271713"/>
              <a:gd name="connsiteY12" fmla="*/ 1947863 h 5453063"/>
              <a:gd name="connsiteX13" fmla="*/ 2038350 w 2271713"/>
              <a:gd name="connsiteY13" fmla="*/ 1528763 h 5453063"/>
              <a:gd name="connsiteX14" fmla="*/ 1695450 w 2271713"/>
              <a:gd name="connsiteY14" fmla="*/ 1252538 h 5453063"/>
              <a:gd name="connsiteX15" fmla="*/ 1652588 w 2271713"/>
              <a:gd name="connsiteY15" fmla="*/ 1428750 h 5453063"/>
              <a:gd name="connsiteX16" fmla="*/ 1595438 w 2271713"/>
              <a:gd name="connsiteY16" fmla="*/ 1566863 h 5453063"/>
              <a:gd name="connsiteX17" fmla="*/ 1628775 w 2271713"/>
              <a:gd name="connsiteY17" fmla="*/ 1800225 h 5453063"/>
              <a:gd name="connsiteX18" fmla="*/ 1747838 w 2271713"/>
              <a:gd name="connsiteY18" fmla="*/ 1990725 h 5453063"/>
              <a:gd name="connsiteX19" fmla="*/ 1824038 w 2271713"/>
              <a:gd name="connsiteY19" fmla="*/ 2105025 h 5453063"/>
              <a:gd name="connsiteX20" fmla="*/ 1990725 w 2271713"/>
              <a:gd name="connsiteY20" fmla="*/ 2428875 h 5453063"/>
              <a:gd name="connsiteX21" fmla="*/ 1990725 w 2271713"/>
              <a:gd name="connsiteY21" fmla="*/ 2795588 h 5453063"/>
              <a:gd name="connsiteX22" fmla="*/ 1857375 w 2271713"/>
              <a:gd name="connsiteY22" fmla="*/ 3167063 h 5453063"/>
              <a:gd name="connsiteX23" fmla="*/ 1790700 w 2271713"/>
              <a:gd name="connsiteY23" fmla="*/ 3624263 h 5453063"/>
              <a:gd name="connsiteX24" fmla="*/ 1495425 w 2271713"/>
              <a:gd name="connsiteY24" fmla="*/ 4500563 h 5453063"/>
              <a:gd name="connsiteX25" fmla="*/ 1404938 w 2271713"/>
              <a:gd name="connsiteY25" fmla="*/ 4824413 h 5453063"/>
              <a:gd name="connsiteX26" fmla="*/ 1585913 w 2271713"/>
              <a:gd name="connsiteY26" fmla="*/ 5129213 h 5453063"/>
              <a:gd name="connsiteX27" fmla="*/ 1728788 w 2271713"/>
              <a:gd name="connsiteY27" fmla="*/ 5219700 h 5453063"/>
              <a:gd name="connsiteX28" fmla="*/ 1733550 w 2271713"/>
              <a:gd name="connsiteY28" fmla="*/ 5243513 h 5453063"/>
              <a:gd name="connsiteX29" fmla="*/ 1643063 w 2271713"/>
              <a:gd name="connsiteY29" fmla="*/ 5262563 h 5453063"/>
              <a:gd name="connsiteX30" fmla="*/ 1404938 w 2271713"/>
              <a:gd name="connsiteY30" fmla="*/ 5143500 h 5453063"/>
              <a:gd name="connsiteX31" fmla="*/ 1333500 w 2271713"/>
              <a:gd name="connsiteY31" fmla="*/ 5167313 h 5453063"/>
              <a:gd name="connsiteX32" fmla="*/ 1243013 w 2271713"/>
              <a:gd name="connsiteY32" fmla="*/ 5110163 h 5453063"/>
              <a:gd name="connsiteX33" fmla="*/ 1238250 w 2271713"/>
              <a:gd name="connsiteY33" fmla="*/ 5224463 h 5453063"/>
              <a:gd name="connsiteX34" fmla="*/ 1100138 w 2271713"/>
              <a:gd name="connsiteY34" fmla="*/ 5453063 h 5453063"/>
              <a:gd name="connsiteX35" fmla="*/ 1038225 w 2271713"/>
              <a:gd name="connsiteY35" fmla="*/ 5453063 h 5453063"/>
              <a:gd name="connsiteX36" fmla="*/ 1023938 w 2271713"/>
              <a:gd name="connsiteY36" fmla="*/ 5148263 h 5453063"/>
              <a:gd name="connsiteX37" fmla="*/ 1185863 w 2271713"/>
              <a:gd name="connsiteY37" fmla="*/ 4848225 h 5453063"/>
              <a:gd name="connsiteX38" fmla="*/ 1271588 w 2271713"/>
              <a:gd name="connsiteY38" fmla="*/ 4095750 h 5453063"/>
              <a:gd name="connsiteX39" fmla="*/ 1419225 w 2271713"/>
              <a:gd name="connsiteY39" fmla="*/ 3509963 h 5453063"/>
              <a:gd name="connsiteX40" fmla="*/ 1262063 w 2271713"/>
              <a:gd name="connsiteY40" fmla="*/ 3328988 h 5453063"/>
              <a:gd name="connsiteX41" fmla="*/ 1147763 w 2271713"/>
              <a:gd name="connsiteY41" fmla="*/ 2981325 h 5453063"/>
              <a:gd name="connsiteX42" fmla="*/ 1066800 w 2271713"/>
              <a:gd name="connsiteY42" fmla="*/ 2671763 h 5453063"/>
              <a:gd name="connsiteX43" fmla="*/ 1128713 w 2271713"/>
              <a:gd name="connsiteY43" fmla="*/ 2085975 h 5453063"/>
              <a:gd name="connsiteX44" fmla="*/ 957263 w 2271713"/>
              <a:gd name="connsiteY44" fmla="*/ 1604963 h 5453063"/>
              <a:gd name="connsiteX45" fmla="*/ 852488 w 2271713"/>
              <a:gd name="connsiteY45" fmla="*/ 1490663 h 5453063"/>
              <a:gd name="connsiteX46" fmla="*/ 785813 w 2271713"/>
              <a:gd name="connsiteY46" fmla="*/ 2143125 h 5453063"/>
              <a:gd name="connsiteX47" fmla="*/ 962025 w 2271713"/>
              <a:gd name="connsiteY47" fmla="*/ 2586038 h 5453063"/>
              <a:gd name="connsiteX48" fmla="*/ 1004888 w 2271713"/>
              <a:gd name="connsiteY48" fmla="*/ 2790825 h 5453063"/>
              <a:gd name="connsiteX49" fmla="*/ 1066800 w 2271713"/>
              <a:gd name="connsiteY49" fmla="*/ 2843213 h 5453063"/>
              <a:gd name="connsiteX50" fmla="*/ 1066800 w 2271713"/>
              <a:gd name="connsiteY50" fmla="*/ 3071813 h 5453063"/>
              <a:gd name="connsiteX51" fmla="*/ 1023938 w 2271713"/>
              <a:gd name="connsiteY51" fmla="*/ 3167063 h 5453063"/>
              <a:gd name="connsiteX52" fmla="*/ 828675 w 2271713"/>
              <a:gd name="connsiteY52" fmla="*/ 3171825 h 5453063"/>
              <a:gd name="connsiteX53" fmla="*/ 766763 w 2271713"/>
              <a:gd name="connsiteY53" fmla="*/ 3062288 h 5453063"/>
              <a:gd name="connsiteX54" fmla="*/ 828675 w 2271713"/>
              <a:gd name="connsiteY54" fmla="*/ 2947988 h 5453063"/>
              <a:gd name="connsiteX55" fmla="*/ 904875 w 2271713"/>
              <a:gd name="connsiteY55" fmla="*/ 2957513 h 5453063"/>
              <a:gd name="connsiteX56" fmla="*/ 914400 w 2271713"/>
              <a:gd name="connsiteY56" fmla="*/ 2909888 h 5453063"/>
              <a:gd name="connsiteX57" fmla="*/ 738188 w 2271713"/>
              <a:gd name="connsiteY57" fmla="*/ 2481263 h 5453063"/>
              <a:gd name="connsiteX58" fmla="*/ 619125 w 2271713"/>
              <a:gd name="connsiteY58" fmla="*/ 2209800 h 5453063"/>
              <a:gd name="connsiteX59" fmla="*/ 619125 w 2271713"/>
              <a:gd name="connsiteY59" fmla="*/ 1395413 h 5453063"/>
              <a:gd name="connsiteX60" fmla="*/ 523875 w 2271713"/>
              <a:gd name="connsiteY60" fmla="*/ 1600200 h 5453063"/>
              <a:gd name="connsiteX61" fmla="*/ 357188 w 2271713"/>
              <a:gd name="connsiteY61" fmla="*/ 1747838 h 5453063"/>
              <a:gd name="connsiteX62" fmla="*/ 161925 w 2271713"/>
              <a:gd name="connsiteY62" fmla="*/ 1938338 h 5453063"/>
              <a:gd name="connsiteX63" fmla="*/ 152400 w 2271713"/>
              <a:gd name="connsiteY63" fmla="*/ 1981200 h 5453063"/>
              <a:gd name="connsiteX64" fmla="*/ 133350 w 2271713"/>
              <a:gd name="connsiteY64" fmla="*/ 2176463 h 5453063"/>
              <a:gd name="connsiteX65" fmla="*/ 142875 w 2271713"/>
              <a:gd name="connsiteY65" fmla="*/ 2271713 h 5453063"/>
              <a:gd name="connsiteX66" fmla="*/ 23813 w 2271713"/>
              <a:gd name="connsiteY66" fmla="*/ 2128838 h 5453063"/>
              <a:gd name="connsiteX67" fmla="*/ 0 w 2271713"/>
              <a:gd name="connsiteY67" fmla="*/ 1824038 h 5453063"/>
              <a:gd name="connsiteX68" fmla="*/ 150019 w 2271713"/>
              <a:gd name="connsiteY68" fmla="*/ 1564482 h 5453063"/>
              <a:gd name="connsiteX69" fmla="*/ 230982 w 2271713"/>
              <a:gd name="connsiteY69" fmla="*/ 1345406 h 5453063"/>
              <a:gd name="connsiteX70" fmla="*/ 566738 w 2271713"/>
              <a:gd name="connsiteY70" fmla="*/ 1152525 h 5453063"/>
              <a:gd name="connsiteX71" fmla="*/ 585788 w 2271713"/>
              <a:gd name="connsiteY71" fmla="*/ 990600 h 5453063"/>
              <a:gd name="connsiteX72" fmla="*/ 585788 w 2271713"/>
              <a:gd name="connsiteY72" fmla="*/ 742950 h 5453063"/>
              <a:gd name="connsiteX73" fmla="*/ 676275 w 2271713"/>
              <a:gd name="connsiteY73" fmla="*/ 404813 h 5453063"/>
              <a:gd name="connsiteX74" fmla="*/ 866775 w 2271713"/>
              <a:gd name="connsiteY74" fmla="*/ 119063 h 5453063"/>
              <a:gd name="connsiteX75" fmla="*/ 1123950 w 2271713"/>
              <a:gd name="connsiteY75" fmla="*/ 0 h 5453063"/>
              <a:gd name="connsiteX76" fmla="*/ 1381125 w 2271713"/>
              <a:gd name="connsiteY76" fmla="*/ 85725 h 5453063"/>
              <a:gd name="connsiteX0" fmla="*/ 1381125 w 2271713"/>
              <a:gd name="connsiteY0" fmla="*/ 85725 h 5453063"/>
              <a:gd name="connsiteX1" fmla="*/ 1457325 w 2271713"/>
              <a:gd name="connsiteY1" fmla="*/ 200025 h 5453063"/>
              <a:gd name="connsiteX2" fmla="*/ 1443038 w 2271713"/>
              <a:gd name="connsiteY2" fmla="*/ 266700 h 5453063"/>
              <a:gd name="connsiteX3" fmla="*/ 1509713 w 2271713"/>
              <a:gd name="connsiteY3" fmla="*/ 466725 h 5453063"/>
              <a:gd name="connsiteX4" fmla="*/ 1495425 w 2271713"/>
              <a:gd name="connsiteY4" fmla="*/ 757238 h 5453063"/>
              <a:gd name="connsiteX5" fmla="*/ 1428750 w 2271713"/>
              <a:gd name="connsiteY5" fmla="*/ 928688 h 5453063"/>
              <a:gd name="connsiteX6" fmla="*/ 1581150 w 2271713"/>
              <a:gd name="connsiteY6" fmla="*/ 919163 h 5453063"/>
              <a:gd name="connsiteX7" fmla="*/ 1947863 w 2271713"/>
              <a:gd name="connsiteY7" fmla="*/ 1176338 h 5453063"/>
              <a:gd name="connsiteX8" fmla="*/ 2271713 w 2271713"/>
              <a:gd name="connsiteY8" fmla="*/ 1504950 h 5453063"/>
              <a:gd name="connsiteX9" fmla="*/ 2271713 w 2271713"/>
              <a:gd name="connsiteY9" fmla="*/ 1552575 h 5453063"/>
              <a:gd name="connsiteX10" fmla="*/ 1962150 w 2271713"/>
              <a:gd name="connsiteY10" fmla="*/ 1871663 h 5453063"/>
              <a:gd name="connsiteX11" fmla="*/ 1809750 w 2271713"/>
              <a:gd name="connsiteY11" fmla="*/ 1995488 h 5453063"/>
              <a:gd name="connsiteX12" fmla="*/ 1724025 w 2271713"/>
              <a:gd name="connsiteY12" fmla="*/ 1947863 h 5453063"/>
              <a:gd name="connsiteX13" fmla="*/ 2038350 w 2271713"/>
              <a:gd name="connsiteY13" fmla="*/ 1528763 h 5453063"/>
              <a:gd name="connsiteX14" fmla="*/ 1695450 w 2271713"/>
              <a:gd name="connsiteY14" fmla="*/ 1252538 h 5453063"/>
              <a:gd name="connsiteX15" fmla="*/ 1652588 w 2271713"/>
              <a:gd name="connsiteY15" fmla="*/ 1428750 h 5453063"/>
              <a:gd name="connsiteX16" fmla="*/ 1595438 w 2271713"/>
              <a:gd name="connsiteY16" fmla="*/ 1566863 h 5453063"/>
              <a:gd name="connsiteX17" fmla="*/ 1628775 w 2271713"/>
              <a:gd name="connsiteY17" fmla="*/ 1800225 h 5453063"/>
              <a:gd name="connsiteX18" fmla="*/ 1747838 w 2271713"/>
              <a:gd name="connsiteY18" fmla="*/ 1990725 h 5453063"/>
              <a:gd name="connsiteX19" fmla="*/ 1824038 w 2271713"/>
              <a:gd name="connsiteY19" fmla="*/ 2105025 h 5453063"/>
              <a:gd name="connsiteX20" fmla="*/ 1990725 w 2271713"/>
              <a:gd name="connsiteY20" fmla="*/ 2428875 h 5453063"/>
              <a:gd name="connsiteX21" fmla="*/ 1990725 w 2271713"/>
              <a:gd name="connsiteY21" fmla="*/ 2795588 h 5453063"/>
              <a:gd name="connsiteX22" fmla="*/ 1857375 w 2271713"/>
              <a:gd name="connsiteY22" fmla="*/ 3167063 h 5453063"/>
              <a:gd name="connsiteX23" fmla="*/ 1790700 w 2271713"/>
              <a:gd name="connsiteY23" fmla="*/ 3624263 h 5453063"/>
              <a:gd name="connsiteX24" fmla="*/ 1495425 w 2271713"/>
              <a:gd name="connsiteY24" fmla="*/ 4500563 h 5453063"/>
              <a:gd name="connsiteX25" fmla="*/ 1404938 w 2271713"/>
              <a:gd name="connsiteY25" fmla="*/ 4824413 h 5453063"/>
              <a:gd name="connsiteX26" fmla="*/ 1585913 w 2271713"/>
              <a:gd name="connsiteY26" fmla="*/ 5129213 h 5453063"/>
              <a:gd name="connsiteX27" fmla="*/ 1728788 w 2271713"/>
              <a:gd name="connsiteY27" fmla="*/ 5219700 h 5453063"/>
              <a:gd name="connsiteX28" fmla="*/ 1733550 w 2271713"/>
              <a:gd name="connsiteY28" fmla="*/ 5243513 h 5453063"/>
              <a:gd name="connsiteX29" fmla="*/ 1643063 w 2271713"/>
              <a:gd name="connsiteY29" fmla="*/ 5262563 h 5453063"/>
              <a:gd name="connsiteX30" fmla="*/ 1404938 w 2271713"/>
              <a:gd name="connsiteY30" fmla="*/ 5143500 h 5453063"/>
              <a:gd name="connsiteX31" fmla="*/ 1333500 w 2271713"/>
              <a:gd name="connsiteY31" fmla="*/ 5167313 h 5453063"/>
              <a:gd name="connsiteX32" fmla="*/ 1243013 w 2271713"/>
              <a:gd name="connsiteY32" fmla="*/ 5110163 h 5453063"/>
              <a:gd name="connsiteX33" fmla="*/ 1238250 w 2271713"/>
              <a:gd name="connsiteY33" fmla="*/ 5224463 h 5453063"/>
              <a:gd name="connsiteX34" fmla="*/ 1100138 w 2271713"/>
              <a:gd name="connsiteY34" fmla="*/ 5453063 h 5453063"/>
              <a:gd name="connsiteX35" fmla="*/ 1038225 w 2271713"/>
              <a:gd name="connsiteY35" fmla="*/ 5453063 h 5453063"/>
              <a:gd name="connsiteX36" fmla="*/ 1023938 w 2271713"/>
              <a:gd name="connsiteY36" fmla="*/ 5148263 h 5453063"/>
              <a:gd name="connsiteX37" fmla="*/ 1185863 w 2271713"/>
              <a:gd name="connsiteY37" fmla="*/ 4848225 h 5453063"/>
              <a:gd name="connsiteX38" fmla="*/ 1271588 w 2271713"/>
              <a:gd name="connsiteY38" fmla="*/ 4095750 h 5453063"/>
              <a:gd name="connsiteX39" fmla="*/ 1419225 w 2271713"/>
              <a:gd name="connsiteY39" fmla="*/ 3509963 h 5453063"/>
              <a:gd name="connsiteX40" fmla="*/ 1262063 w 2271713"/>
              <a:gd name="connsiteY40" fmla="*/ 3328988 h 5453063"/>
              <a:gd name="connsiteX41" fmla="*/ 1147763 w 2271713"/>
              <a:gd name="connsiteY41" fmla="*/ 2981325 h 5453063"/>
              <a:gd name="connsiteX42" fmla="*/ 1066800 w 2271713"/>
              <a:gd name="connsiteY42" fmla="*/ 2671763 h 5453063"/>
              <a:gd name="connsiteX43" fmla="*/ 1128713 w 2271713"/>
              <a:gd name="connsiteY43" fmla="*/ 2085975 h 5453063"/>
              <a:gd name="connsiteX44" fmla="*/ 957263 w 2271713"/>
              <a:gd name="connsiteY44" fmla="*/ 1604963 h 5453063"/>
              <a:gd name="connsiteX45" fmla="*/ 852488 w 2271713"/>
              <a:gd name="connsiteY45" fmla="*/ 1490663 h 5453063"/>
              <a:gd name="connsiteX46" fmla="*/ 785813 w 2271713"/>
              <a:gd name="connsiteY46" fmla="*/ 2143125 h 5453063"/>
              <a:gd name="connsiteX47" fmla="*/ 962025 w 2271713"/>
              <a:gd name="connsiteY47" fmla="*/ 2586038 h 5453063"/>
              <a:gd name="connsiteX48" fmla="*/ 1004888 w 2271713"/>
              <a:gd name="connsiteY48" fmla="*/ 2790825 h 5453063"/>
              <a:gd name="connsiteX49" fmla="*/ 1066800 w 2271713"/>
              <a:gd name="connsiteY49" fmla="*/ 2843213 h 5453063"/>
              <a:gd name="connsiteX50" fmla="*/ 1066800 w 2271713"/>
              <a:gd name="connsiteY50" fmla="*/ 3071813 h 5453063"/>
              <a:gd name="connsiteX51" fmla="*/ 1023938 w 2271713"/>
              <a:gd name="connsiteY51" fmla="*/ 3167063 h 5453063"/>
              <a:gd name="connsiteX52" fmla="*/ 828675 w 2271713"/>
              <a:gd name="connsiteY52" fmla="*/ 3171825 h 5453063"/>
              <a:gd name="connsiteX53" fmla="*/ 766763 w 2271713"/>
              <a:gd name="connsiteY53" fmla="*/ 3062288 h 5453063"/>
              <a:gd name="connsiteX54" fmla="*/ 828675 w 2271713"/>
              <a:gd name="connsiteY54" fmla="*/ 2947988 h 5453063"/>
              <a:gd name="connsiteX55" fmla="*/ 904875 w 2271713"/>
              <a:gd name="connsiteY55" fmla="*/ 2957513 h 5453063"/>
              <a:gd name="connsiteX56" fmla="*/ 914400 w 2271713"/>
              <a:gd name="connsiteY56" fmla="*/ 2909888 h 5453063"/>
              <a:gd name="connsiteX57" fmla="*/ 738188 w 2271713"/>
              <a:gd name="connsiteY57" fmla="*/ 2481263 h 5453063"/>
              <a:gd name="connsiteX58" fmla="*/ 619125 w 2271713"/>
              <a:gd name="connsiteY58" fmla="*/ 2209800 h 5453063"/>
              <a:gd name="connsiteX59" fmla="*/ 619125 w 2271713"/>
              <a:gd name="connsiteY59" fmla="*/ 1395413 h 5453063"/>
              <a:gd name="connsiteX60" fmla="*/ 523875 w 2271713"/>
              <a:gd name="connsiteY60" fmla="*/ 1600200 h 5453063"/>
              <a:gd name="connsiteX61" fmla="*/ 357188 w 2271713"/>
              <a:gd name="connsiteY61" fmla="*/ 1747838 h 5453063"/>
              <a:gd name="connsiteX62" fmla="*/ 161925 w 2271713"/>
              <a:gd name="connsiteY62" fmla="*/ 1938338 h 5453063"/>
              <a:gd name="connsiteX63" fmla="*/ 152400 w 2271713"/>
              <a:gd name="connsiteY63" fmla="*/ 1981200 h 5453063"/>
              <a:gd name="connsiteX64" fmla="*/ 133350 w 2271713"/>
              <a:gd name="connsiteY64" fmla="*/ 2176463 h 5453063"/>
              <a:gd name="connsiteX65" fmla="*/ 142875 w 2271713"/>
              <a:gd name="connsiteY65" fmla="*/ 2271713 h 5453063"/>
              <a:gd name="connsiteX66" fmla="*/ 23813 w 2271713"/>
              <a:gd name="connsiteY66" fmla="*/ 2128838 h 5453063"/>
              <a:gd name="connsiteX67" fmla="*/ 0 w 2271713"/>
              <a:gd name="connsiteY67" fmla="*/ 1824038 h 5453063"/>
              <a:gd name="connsiteX68" fmla="*/ 92869 w 2271713"/>
              <a:gd name="connsiteY68" fmla="*/ 1585913 h 5453063"/>
              <a:gd name="connsiteX69" fmla="*/ 230982 w 2271713"/>
              <a:gd name="connsiteY69" fmla="*/ 1345406 h 5453063"/>
              <a:gd name="connsiteX70" fmla="*/ 566738 w 2271713"/>
              <a:gd name="connsiteY70" fmla="*/ 1152525 h 5453063"/>
              <a:gd name="connsiteX71" fmla="*/ 585788 w 2271713"/>
              <a:gd name="connsiteY71" fmla="*/ 990600 h 5453063"/>
              <a:gd name="connsiteX72" fmla="*/ 585788 w 2271713"/>
              <a:gd name="connsiteY72" fmla="*/ 742950 h 5453063"/>
              <a:gd name="connsiteX73" fmla="*/ 676275 w 2271713"/>
              <a:gd name="connsiteY73" fmla="*/ 404813 h 5453063"/>
              <a:gd name="connsiteX74" fmla="*/ 866775 w 2271713"/>
              <a:gd name="connsiteY74" fmla="*/ 119063 h 5453063"/>
              <a:gd name="connsiteX75" fmla="*/ 1123950 w 2271713"/>
              <a:gd name="connsiteY75" fmla="*/ 0 h 5453063"/>
              <a:gd name="connsiteX76" fmla="*/ 1381125 w 2271713"/>
              <a:gd name="connsiteY76" fmla="*/ 85725 h 5453063"/>
              <a:gd name="connsiteX0" fmla="*/ 1378743 w 2269331"/>
              <a:gd name="connsiteY0" fmla="*/ 85725 h 5453063"/>
              <a:gd name="connsiteX1" fmla="*/ 1454943 w 2269331"/>
              <a:gd name="connsiteY1" fmla="*/ 200025 h 5453063"/>
              <a:gd name="connsiteX2" fmla="*/ 1440656 w 2269331"/>
              <a:gd name="connsiteY2" fmla="*/ 266700 h 5453063"/>
              <a:gd name="connsiteX3" fmla="*/ 1507331 w 2269331"/>
              <a:gd name="connsiteY3" fmla="*/ 466725 h 5453063"/>
              <a:gd name="connsiteX4" fmla="*/ 1493043 w 2269331"/>
              <a:gd name="connsiteY4" fmla="*/ 757238 h 5453063"/>
              <a:gd name="connsiteX5" fmla="*/ 1426368 w 2269331"/>
              <a:gd name="connsiteY5" fmla="*/ 928688 h 5453063"/>
              <a:gd name="connsiteX6" fmla="*/ 1578768 w 2269331"/>
              <a:gd name="connsiteY6" fmla="*/ 919163 h 5453063"/>
              <a:gd name="connsiteX7" fmla="*/ 1945481 w 2269331"/>
              <a:gd name="connsiteY7" fmla="*/ 1176338 h 5453063"/>
              <a:gd name="connsiteX8" fmla="*/ 2269331 w 2269331"/>
              <a:gd name="connsiteY8" fmla="*/ 1504950 h 5453063"/>
              <a:gd name="connsiteX9" fmla="*/ 2269331 w 2269331"/>
              <a:gd name="connsiteY9" fmla="*/ 1552575 h 5453063"/>
              <a:gd name="connsiteX10" fmla="*/ 1959768 w 2269331"/>
              <a:gd name="connsiteY10" fmla="*/ 1871663 h 5453063"/>
              <a:gd name="connsiteX11" fmla="*/ 1807368 w 2269331"/>
              <a:gd name="connsiteY11" fmla="*/ 1995488 h 5453063"/>
              <a:gd name="connsiteX12" fmla="*/ 1721643 w 2269331"/>
              <a:gd name="connsiteY12" fmla="*/ 1947863 h 5453063"/>
              <a:gd name="connsiteX13" fmla="*/ 2035968 w 2269331"/>
              <a:gd name="connsiteY13" fmla="*/ 1528763 h 5453063"/>
              <a:gd name="connsiteX14" fmla="*/ 1693068 w 2269331"/>
              <a:gd name="connsiteY14" fmla="*/ 1252538 h 5453063"/>
              <a:gd name="connsiteX15" fmla="*/ 1650206 w 2269331"/>
              <a:gd name="connsiteY15" fmla="*/ 1428750 h 5453063"/>
              <a:gd name="connsiteX16" fmla="*/ 1593056 w 2269331"/>
              <a:gd name="connsiteY16" fmla="*/ 1566863 h 5453063"/>
              <a:gd name="connsiteX17" fmla="*/ 1626393 w 2269331"/>
              <a:gd name="connsiteY17" fmla="*/ 1800225 h 5453063"/>
              <a:gd name="connsiteX18" fmla="*/ 1745456 w 2269331"/>
              <a:gd name="connsiteY18" fmla="*/ 1990725 h 5453063"/>
              <a:gd name="connsiteX19" fmla="*/ 1821656 w 2269331"/>
              <a:gd name="connsiteY19" fmla="*/ 2105025 h 5453063"/>
              <a:gd name="connsiteX20" fmla="*/ 1988343 w 2269331"/>
              <a:gd name="connsiteY20" fmla="*/ 2428875 h 5453063"/>
              <a:gd name="connsiteX21" fmla="*/ 1988343 w 2269331"/>
              <a:gd name="connsiteY21" fmla="*/ 2795588 h 5453063"/>
              <a:gd name="connsiteX22" fmla="*/ 1854993 w 2269331"/>
              <a:gd name="connsiteY22" fmla="*/ 3167063 h 5453063"/>
              <a:gd name="connsiteX23" fmla="*/ 1788318 w 2269331"/>
              <a:gd name="connsiteY23" fmla="*/ 3624263 h 5453063"/>
              <a:gd name="connsiteX24" fmla="*/ 1493043 w 2269331"/>
              <a:gd name="connsiteY24" fmla="*/ 4500563 h 5453063"/>
              <a:gd name="connsiteX25" fmla="*/ 1402556 w 2269331"/>
              <a:gd name="connsiteY25" fmla="*/ 4824413 h 5453063"/>
              <a:gd name="connsiteX26" fmla="*/ 1583531 w 2269331"/>
              <a:gd name="connsiteY26" fmla="*/ 5129213 h 5453063"/>
              <a:gd name="connsiteX27" fmla="*/ 1726406 w 2269331"/>
              <a:gd name="connsiteY27" fmla="*/ 5219700 h 5453063"/>
              <a:gd name="connsiteX28" fmla="*/ 1731168 w 2269331"/>
              <a:gd name="connsiteY28" fmla="*/ 5243513 h 5453063"/>
              <a:gd name="connsiteX29" fmla="*/ 1640681 w 2269331"/>
              <a:gd name="connsiteY29" fmla="*/ 5262563 h 5453063"/>
              <a:gd name="connsiteX30" fmla="*/ 1402556 w 2269331"/>
              <a:gd name="connsiteY30" fmla="*/ 5143500 h 5453063"/>
              <a:gd name="connsiteX31" fmla="*/ 1331118 w 2269331"/>
              <a:gd name="connsiteY31" fmla="*/ 5167313 h 5453063"/>
              <a:gd name="connsiteX32" fmla="*/ 1240631 w 2269331"/>
              <a:gd name="connsiteY32" fmla="*/ 5110163 h 5453063"/>
              <a:gd name="connsiteX33" fmla="*/ 1235868 w 2269331"/>
              <a:gd name="connsiteY33" fmla="*/ 5224463 h 5453063"/>
              <a:gd name="connsiteX34" fmla="*/ 1097756 w 2269331"/>
              <a:gd name="connsiteY34" fmla="*/ 5453063 h 5453063"/>
              <a:gd name="connsiteX35" fmla="*/ 1035843 w 2269331"/>
              <a:gd name="connsiteY35" fmla="*/ 5453063 h 5453063"/>
              <a:gd name="connsiteX36" fmla="*/ 1021556 w 2269331"/>
              <a:gd name="connsiteY36" fmla="*/ 5148263 h 5453063"/>
              <a:gd name="connsiteX37" fmla="*/ 1183481 w 2269331"/>
              <a:gd name="connsiteY37" fmla="*/ 4848225 h 5453063"/>
              <a:gd name="connsiteX38" fmla="*/ 1269206 w 2269331"/>
              <a:gd name="connsiteY38" fmla="*/ 4095750 h 5453063"/>
              <a:gd name="connsiteX39" fmla="*/ 1416843 w 2269331"/>
              <a:gd name="connsiteY39" fmla="*/ 3509963 h 5453063"/>
              <a:gd name="connsiteX40" fmla="*/ 1259681 w 2269331"/>
              <a:gd name="connsiteY40" fmla="*/ 3328988 h 5453063"/>
              <a:gd name="connsiteX41" fmla="*/ 1145381 w 2269331"/>
              <a:gd name="connsiteY41" fmla="*/ 2981325 h 5453063"/>
              <a:gd name="connsiteX42" fmla="*/ 1064418 w 2269331"/>
              <a:gd name="connsiteY42" fmla="*/ 2671763 h 5453063"/>
              <a:gd name="connsiteX43" fmla="*/ 1126331 w 2269331"/>
              <a:gd name="connsiteY43" fmla="*/ 2085975 h 5453063"/>
              <a:gd name="connsiteX44" fmla="*/ 954881 w 2269331"/>
              <a:gd name="connsiteY44" fmla="*/ 1604963 h 5453063"/>
              <a:gd name="connsiteX45" fmla="*/ 850106 w 2269331"/>
              <a:gd name="connsiteY45" fmla="*/ 1490663 h 5453063"/>
              <a:gd name="connsiteX46" fmla="*/ 783431 w 2269331"/>
              <a:gd name="connsiteY46" fmla="*/ 2143125 h 5453063"/>
              <a:gd name="connsiteX47" fmla="*/ 959643 w 2269331"/>
              <a:gd name="connsiteY47" fmla="*/ 2586038 h 5453063"/>
              <a:gd name="connsiteX48" fmla="*/ 1002506 w 2269331"/>
              <a:gd name="connsiteY48" fmla="*/ 2790825 h 5453063"/>
              <a:gd name="connsiteX49" fmla="*/ 1064418 w 2269331"/>
              <a:gd name="connsiteY49" fmla="*/ 2843213 h 5453063"/>
              <a:gd name="connsiteX50" fmla="*/ 1064418 w 2269331"/>
              <a:gd name="connsiteY50" fmla="*/ 3071813 h 5453063"/>
              <a:gd name="connsiteX51" fmla="*/ 1021556 w 2269331"/>
              <a:gd name="connsiteY51" fmla="*/ 3167063 h 5453063"/>
              <a:gd name="connsiteX52" fmla="*/ 826293 w 2269331"/>
              <a:gd name="connsiteY52" fmla="*/ 3171825 h 5453063"/>
              <a:gd name="connsiteX53" fmla="*/ 764381 w 2269331"/>
              <a:gd name="connsiteY53" fmla="*/ 3062288 h 5453063"/>
              <a:gd name="connsiteX54" fmla="*/ 826293 w 2269331"/>
              <a:gd name="connsiteY54" fmla="*/ 2947988 h 5453063"/>
              <a:gd name="connsiteX55" fmla="*/ 902493 w 2269331"/>
              <a:gd name="connsiteY55" fmla="*/ 2957513 h 5453063"/>
              <a:gd name="connsiteX56" fmla="*/ 912018 w 2269331"/>
              <a:gd name="connsiteY56" fmla="*/ 2909888 h 5453063"/>
              <a:gd name="connsiteX57" fmla="*/ 735806 w 2269331"/>
              <a:gd name="connsiteY57" fmla="*/ 2481263 h 5453063"/>
              <a:gd name="connsiteX58" fmla="*/ 616743 w 2269331"/>
              <a:gd name="connsiteY58" fmla="*/ 2209800 h 5453063"/>
              <a:gd name="connsiteX59" fmla="*/ 616743 w 2269331"/>
              <a:gd name="connsiteY59" fmla="*/ 1395413 h 5453063"/>
              <a:gd name="connsiteX60" fmla="*/ 521493 w 2269331"/>
              <a:gd name="connsiteY60" fmla="*/ 1600200 h 5453063"/>
              <a:gd name="connsiteX61" fmla="*/ 354806 w 2269331"/>
              <a:gd name="connsiteY61" fmla="*/ 1747838 h 5453063"/>
              <a:gd name="connsiteX62" fmla="*/ 159543 w 2269331"/>
              <a:gd name="connsiteY62" fmla="*/ 1938338 h 5453063"/>
              <a:gd name="connsiteX63" fmla="*/ 150018 w 2269331"/>
              <a:gd name="connsiteY63" fmla="*/ 1981200 h 5453063"/>
              <a:gd name="connsiteX64" fmla="*/ 130968 w 2269331"/>
              <a:gd name="connsiteY64" fmla="*/ 2176463 h 5453063"/>
              <a:gd name="connsiteX65" fmla="*/ 140493 w 2269331"/>
              <a:gd name="connsiteY65" fmla="*/ 2271713 h 5453063"/>
              <a:gd name="connsiteX66" fmla="*/ 21431 w 2269331"/>
              <a:gd name="connsiteY66" fmla="*/ 2128838 h 5453063"/>
              <a:gd name="connsiteX67" fmla="*/ 0 w 2269331"/>
              <a:gd name="connsiteY67" fmla="*/ 1845469 h 5453063"/>
              <a:gd name="connsiteX68" fmla="*/ 90487 w 2269331"/>
              <a:gd name="connsiteY68" fmla="*/ 1585913 h 5453063"/>
              <a:gd name="connsiteX69" fmla="*/ 228600 w 2269331"/>
              <a:gd name="connsiteY69" fmla="*/ 1345406 h 5453063"/>
              <a:gd name="connsiteX70" fmla="*/ 564356 w 2269331"/>
              <a:gd name="connsiteY70" fmla="*/ 1152525 h 5453063"/>
              <a:gd name="connsiteX71" fmla="*/ 583406 w 2269331"/>
              <a:gd name="connsiteY71" fmla="*/ 990600 h 5453063"/>
              <a:gd name="connsiteX72" fmla="*/ 583406 w 2269331"/>
              <a:gd name="connsiteY72" fmla="*/ 742950 h 5453063"/>
              <a:gd name="connsiteX73" fmla="*/ 673893 w 2269331"/>
              <a:gd name="connsiteY73" fmla="*/ 404813 h 5453063"/>
              <a:gd name="connsiteX74" fmla="*/ 864393 w 2269331"/>
              <a:gd name="connsiteY74" fmla="*/ 119063 h 5453063"/>
              <a:gd name="connsiteX75" fmla="*/ 1121568 w 2269331"/>
              <a:gd name="connsiteY75" fmla="*/ 0 h 5453063"/>
              <a:gd name="connsiteX76" fmla="*/ 1378743 w 2269331"/>
              <a:gd name="connsiteY76" fmla="*/ 85725 h 5453063"/>
              <a:gd name="connsiteX0" fmla="*/ 1378743 w 2269331"/>
              <a:gd name="connsiteY0" fmla="*/ 85725 h 5453063"/>
              <a:gd name="connsiteX1" fmla="*/ 1454943 w 2269331"/>
              <a:gd name="connsiteY1" fmla="*/ 200025 h 5453063"/>
              <a:gd name="connsiteX2" fmla="*/ 1440656 w 2269331"/>
              <a:gd name="connsiteY2" fmla="*/ 266700 h 5453063"/>
              <a:gd name="connsiteX3" fmla="*/ 1507331 w 2269331"/>
              <a:gd name="connsiteY3" fmla="*/ 466725 h 5453063"/>
              <a:gd name="connsiteX4" fmla="*/ 1493043 w 2269331"/>
              <a:gd name="connsiteY4" fmla="*/ 757238 h 5453063"/>
              <a:gd name="connsiteX5" fmla="*/ 1426368 w 2269331"/>
              <a:gd name="connsiteY5" fmla="*/ 928688 h 5453063"/>
              <a:gd name="connsiteX6" fmla="*/ 1578768 w 2269331"/>
              <a:gd name="connsiteY6" fmla="*/ 919163 h 5453063"/>
              <a:gd name="connsiteX7" fmla="*/ 1945481 w 2269331"/>
              <a:gd name="connsiteY7" fmla="*/ 1176338 h 5453063"/>
              <a:gd name="connsiteX8" fmla="*/ 2269331 w 2269331"/>
              <a:gd name="connsiteY8" fmla="*/ 1504950 h 5453063"/>
              <a:gd name="connsiteX9" fmla="*/ 2269331 w 2269331"/>
              <a:gd name="connsiteY9" fmla="*/ 1552575 h 5453063"/>
              <a:gd name="connsiteX10" fmla="*/ 1959768 w 2269331"/>
              <a:gd name="connsiteY10" fmla="*/ 1871663 h 5453063"/>
              <a:gd name="connsiteX11" fmla="*/ 1807368 w 2269331"/>
              <a:gd name="connsiteY11" fmla="*/ 1995488 h 5453063"/>
              <a:gd name="connsiteX12" fmla="*/ 1721643 w 2269331"/>
              <a:gd name="connsiteY12" fmla="*/ 1947863 h 5453063"/>
              <a:gd name="connsiteX13" fmla="*/ 2035968 w 2269331"/>
              <a:gd name="connsiteY13" fmla="*/ 1528763 h 5453063"/>
              <a:gd name="connsiteX14" fmla="*/ 1693068 w 2269331"/>
              <a:gd name="connsiteY14" fmla="*/ 1252538 h 5453063"/>
              <a:gd name="connsiteX15" fmla="*/ 1650206 w 2269331"/>
              <a:gd name="connsiteY15" fmla="*/ 1428750 h 5453063"/>
              <a:gd name="connsiteX16" fmla="*/ 1593056 w 2269331"/>
              <a:gd name="connsiteY16" fmla="*/ 1566863 h 5453063"/>
              <a:gd name="connsiteX17" fmla="*/ 1626393 w 2269331"/>
              <a:gd name="connsiteY17" fmla="*/ 1800225 h 5453063"/>
              <a:gd name="connsiteX18" fmla="*/ 1745456 w 2269331"/>
              <a:gd name="connsiteY18" fmla="*/ 1990725 h 5453063"/>
              <a:gd name="connsiteX19" fmla="*/ 1821656 w 2269331"/>
              <a:gd name="connsiteY19" fmla="*/ 2105025 h 5453063"/>
              <a:gd name="connsiteX20" fmla="*/ 1988343 w 2269331"/>
              <a:gd name="connsiteY20" fmla="*/ 2428875 h 5453063"/>
              <a:gd name="connsiteX21" fmla="*/ 1988343 w 2269331"/>
              <a:gd name="connsiteY21" fmla="*/ 2795588 h 5453063"/>
              <a:gd name="connsiteX22" fmla="*/ 1854993 w 2269331"/>
              <a:gd name="connsiteY22" fmla="*/ 3167063 h 5453063"/>
              <a:gd name="connsiteX23" fmla="*/ 1788318 w 2269331"/>
              <a:gd name="connsiteY23" fmla="*/ 3624263 h 5453063"/>
              <a:gd name="connsiteX24" fmla="*/ 1493043 w 2269331"/>
              <a:gd name="connsiteY24" fmla="*/ 4500563 h 5453063"/>
              <a:gd name="connsiteX25" fmla="*/ 1402556 w 2269331"/>
              <a:gd name="connsiteY25" fmla="*/ 4824413 h 5453063"/>
              <a:gd name="connsiteX26" fmla="*/ 1583531 w 2269331"/>
              <a:gd name="connsiteY26" fmla="*/ 5129213 h 5453063"/>
              <a:gd name="connsiteX27" fmla="*/ 1726406 w 2269331"/>
              <a:gd name="connsiteY27" fmla="*/ 5219700 h 5453063"/>
              <a:gd name="connsiteX28" fmla="*/ 1731168 w 2269331"/>
              <a:gd name="connsiteY28" fmla="*/ 5243513 h 5453063"/>
              <a:gd name="connsiteX29" fmla="*/ 1640681 w 2269331"/>
              <a:gd name="connsiteY29" fmla="*/ 5262563 h 5453063"/>
              <a:gd name="connsiteX30" fmla="*/ 1402556 w 2269331"/>
              <a:gd name="connsiteY30" fmla="*/ 5143500 h 5453063"/>
              <a:gd name="connsiteX31" fmla="*/ 1331118 w 2269331"/>
              <a:gd name="connsiteY31" fmla="*/ 5167313 h 5453063"/>
              <a:gd name="connsiteX32" fmla="*/ 1240631 w 2269331"/>
              <a:gd name="connsiteY32" fmla="*/ 5110163 h 5453063"/>
              <a:gd name="connsiteX33" fmla="*/ 1235868 w 2269331"/>
              <a:gd name="connsiteY33" fmla="*/ 5224463 h 5453063"/>
              <a:gd name="connsiteX34" fmla="*/ 1097756 w 2269331"/>
              <a:gd name="connsiteY34" fmla="*/ 5453063 h 5453063"/>
              <a:gd name="connsiteX35" fmla="*/ 1035843 w 2269331"/>
              <a:gd name="connsiteY35" fmla="*/ 5453063 h 5453063"/>
              <a:gd name="connsiteX36" fmla="*/ 1021556 w 2269331"/>
              <a:gd name="connsiteY36" fmla="*/ 5148263 h 5453063"/>
              <a:gd name="connsiteX37" fmla="*/ 1183481 w 2269331"/>
              <a:gd name="connsiteY37" fmla="*/ 4848225 h 5453063"/>
              <a:gd name="connsiteX38" fmla="*/ 1269206 w 2269331"/>
              <a:gd name="connsiteY38" fmla="*/ 4095750 h 5453063"/>
              <a:gd name="connsiteX39" fmla="*/ 1416843 w 2269331"/>
              <a:gd name="connsiteY39" fmla="*/ 3509963 h 5453063"/>
              <a:gd name="connsiteX40" fmla="*/ 1259681 w 2269331"/>
              <a:gd name="connsiteY40" fmla="*/ 3328988 h 5453063"/>
              <a:gd name="connsiteX41" fmla="*/ 1145381 w 2269331"/>
              <a:gd name="connsiteY41" fmla="*/ 2981325 h 5453063"/>
              <a:gd name="connsiteX42" fmla="*/ 1064418 w 2269331"/>
              <a:gd name="connsiteY42" fmla="*/ 2671763 h 5453063"/>
              <a:gd name="connsiteX43" fmla="*/ 1126331 w 2269331"/>
              <a:gd name="connsiteY43" fmla="*/ 2085975 h 5453063"/>
              <a:gd name="connsiteX44" fmla="*/ 954881 w 2269331"/>
              <a:gd name="connsiteY44" fmla="*/ 1604963 h 5453063"/>
              <a:gd name="connsiteX45" fmla="*/ 850106 w 2269331"/>
              <a:gd name="connsiteY45" fmla="*/ 1490663 h 5453063"/>
              <a:gd name="connsiteX46" fmla="*/ 783431 w 2269331"/>
              <a:gd name="connsiteY46" fmla="*/ 2143125 h 5453063"/>
              <a:gd name="connsiteX47" fmla="*/ 959643 w 2269331"/>
              <a:gd name="connsiteY47" fmla="*/ 2586038 h 5453063"/>
              <a:gd name="connsiteX48" fmla="*/ 1002506 w 2269331"/>
              <a:gd name="connsiteY48" fmla="*/ 2790825 h 5453063"/>
              <a:gd name="connsiteX49" fmla="*/ 1064418 w 2269331"/>
              <a:gd name="connsiteY49" fmla="*/ 2843213 h 5453063"/>
              <a:gd name="connsiteX50" fmla="*/ 1064418 w 2269331"/>
              <a:gd name="connsiteY50" fmla="*/ 3071813 h 5453063"/>
              <a:gd name="connsiteX51" fmla="*/ 1021556 w 2269331"/>
              <a:gd name="connsiteY51" fmla="*/ 3167063 h 5453063"/>
              <a:gd name="connsiteX52" fmla="*/ 826293 w 2269331"/>
              <a:gd name="connsiteY52" fmla="*/ 3171825 h 5453063"/>
              <a:gd name="connsiteX53" fmla="*/ 764381 w 2269331"/>
              <a:gd name="connsiteY53" fmla="*/ 3062288 h 5453063"/>
              <a:gd name="connsiteX54" fmla="*/ 826293 w 2269331"/>
              <a:gd name="connsiteY54" fmla="*/ 2947988 h 5453063"/>
              <a:gd name="connsiteX55" fmla="*/ 902493 w 2269331"/>
              <a:gd name="connsiteY55" fmla="*/ 2957513 h 5453063"/>
              <a:gd name="connsiteX56" fmla="*/ 912018 w 2269331"/>
              <a:gd name="connsiteY56" fmla="*/ 2909888 h 5453063"/>
              <a:gd name="connsiteX57" fmla="*/ 735806 w 2269331"/>
              <a:gd name="connsiteY57" fmla="*/ 2481263 h 5453063"/>
              <a:gd name="connsiteX58" fmla="*/ 616743 w 2269331"/>
              <a:gd name="connsiteY58" fmla="*/ 2209800 h 5453063"/>
              <a:gd name="connsiteX59" fmla="*/ 616743 w 2269331"/>
              <a:gd name="connsiteY59" fmla="*/ 1395413 h 5453063"/>
              <a:gd name="connsiteX60" fmla="*/ 521493 w 2269331"/>
              <a:gd name="connsiteY60" fmla="*/ 1600200 h 5453063"/>
              <a:gd name="connsiteX61" fmla="*/ 354806 w 2269331"/>
              <a:gd name="connsiteY61" fmla="*/ 1747838 h 5453063"/>
              <a:gd name="connsiteX62" fmla="*/ 159543 w 2269331"/>
              <a:gd name="connsiteY62" fmla="*/ 1938338 h 5453063"/>
              <a:gd name="connsiteX63" fmla="*/ 150018 w 2269331"/>
              <a:gd name="connsiteY63" fmla="*/ 1981200 h 5453063"/>
              <a:gd name="connsiteX64" fmla="*/ 130968 w 2269331"/>
              <a:gd name="connsiteY64" fmla="*/ 2176463 h 5453063"/>
              <a:gd name="connsiteX65" fmla="*/ 140493 w 2269331"/>
              <a:gd name="connsiteY65" fmla="*/ 2271713 h 5453063"/>
              <a:gd name="connsiteX66" fmla="*/ 21431 w 2269331"/>
              <a:gd name="connsiteY66" fmla="*/ 2128838 h 5453063"/>
              <a:gd name="connsiteX67" fmla="*/ 0 w 2269331"/>
              <a:gd name="connsiteY67" fmla="*/ 1845469 h 5453063"/>
              <a:gd name="connsiteX68" fmla="*/ 90487 w 2269331"/>
              <a:gd name="connsiteY68" fmla="*/ 1585913 h 5453063"/>
              <a:gd name="connsiteX69" fmla="*/ 228600 w 2269331"/>
              <a:gd name="connsiteY69" fmla="*/ 1345406 h 5453063"/>
              <a:gd name="connsiteX70" fmla="*/ 564356 w 2269331"/>
              <a:gd name="connsiteY70" fmla="*/ 1152525 h 5453063"/>
              <a:gd name="connsiteX71" fmla="*/ 583406 w 2269331"/>
              <a:gd name="connsiteY71" fmla="*/ 990600 h 5453063"/>
              <a:gd name="connsiteX72" fmla="*/ 583406 w 2269331"/>
              <a:gd name="connsiteY72" fmla="*/ 742950 h 5453063"/>
              <a:gd name="connsiteX73" fmla="*/ 673893 w 2269331"/>
              <a:gd name="connsiteY73" fmla="*/ 404813 h 5453063"/>
              <a:gd name="connsiteX74" fmla="*/ 864393 w 2269331"/>
              <a:gd name="connsiteY74" fmla="*/ 119063 h 5453063"/>
              <a:gd name="connsiteX75" fmla="*/ 1121568 w 2269331"/>
              <a:gd name="connsiteY75" fmla="*/ 0 h 5453063"/>
              <a:gd name="connsiteX76" fmla="*/ 1378743 w 2269331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65855 w 2270768"/>
              <a:gd name="connsiteY49" fmla="*/ 2843213 h 5453063"/>
              <a:gd name="connsiteX50" fmla="*/ 1065855 w 2270768"/>
              <a:gd name="connsiteY50" fmla="*/ 3071813 h 5453063"/>
              <a:gd name="connsiteX51" fmla="*/ 1022993 w 2270768"/>
              <a:gd name="connsiteY51" fmla="*/ 3167063 h 5453063"/>
              <a:gd name="connsiteX52" fmla="*/ 827730 w 2270768"/>
              <a:gd name="connsiteY52" fmla="*/ 3171825 h 5453063"/>
              <a:gd name="connsiteX53" fmla="*/ 765818 w 2270768"/>
              <a:gd name="connsiteY53" fmla="*/ 3062288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37243 w 2270768"/>
              <a:gd name="connsiteY57" fmla="*/ 2481263 h 5453063"/>
              <a:gd name="connsiteX58" fmla="*/ 618180 w 2270768"/>
              <a:gd name="connsiteY58" fmla="*/ 2209800 h 5453063"/>
              <a:gd name="connsiteX59" fmla="*/ 618180 w 2270768"/>
              <a:gd name="connsiteY59" fmla="*/ 1395413 h 5453063"/>
              <a:gd name="connsiteX60" fmla="*/ 522930 w 2270768"/>
              <a:gd name="connsiteY60" fmla="*/ 1600200 h 5453063"/>
              <a:gd name="connsiteX61" fmla="*/ 356243 w 2270768"/>
              <a:gd name="connsiteY61" fmla="*/ 1747838 h 5453063"/>
              <a:gd name="connsiteX62" fmla="*/ 160980 w 2270768"/>
              <a:gd name="connsiteY62" fmla="*/ 1938338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71713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65855 w 2270768"/>
              <a:gd name="connsiteY49" fmla="*/ 2843213 h 5453063"/>
              <a:gd name="connsiteX50" fmla="*/ 1065855 w 2270768"/>
              <a:gd name="connsiteY50" fmla="*/ 3071813 h 5453063"/>
              <a:gd name="connsiteX51" fmla="*/ 1022993 w 2270768"/>
              <a:gd name="connsiteY51" fmla="*/ 3167063 h 5453063"/>
              <a:gd name="connsiteX52" fmla="*/ 827730 w 2270768"/>
              <a:gd name="connsiteY52" fmla="*/ 3171825 h 5453063"/>
              <a:gd name="connsiteX53" fmla="*/ 765818 w 2270768"/>
              <a:gd name="connsiteY53" fmla="*/ 3062288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37243 w 2270768"/>
              <a:gd name="connsiteY57" fmla="*/ 2481263 h 5453063"/>
              <a:gd name="connsiteX58" fmla="*/ 618180 w 2270768"/>
              <a:gd name="connsiteY58" fmla="*/ 2209800 h 5453063"/>
              <a:gd name="connsiteX59" fmla="*/ 618180 w 2270768"/>
              <a:gd name="connsiteY59" fmla="*/ 1395413 h 5453063"/>
              <a:gd name="connsiteX60" fmla="*/ 522930 w 2270768"/>
              <a:gd name="connsiteY60" fmla="*/ 1600200 h 5453063"/>
              <a:gd name="connsiteX61" fmla="*/ 356243 w 2270768"/>
              <a:gd name="connsiteY61" fmla="*/ 174783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71713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65855 w 2270768"/>
              <a:gd name="connsiteY49" fmla="*/ 2843213 h 5453063"/>
              <a:gd name="connsiteX50" fmla="*/ 1065855 w 2270768"/>
              <a:gd name="connsiteY50" fmla="*/ 3071813 h 5453063"/>
              <a:gd name="connsiteX51" fmla="*/ 1022993 w 2270768"/>
              <a:gd name="connsiteY51" fmla="*/ 3167063 h 5453063"/>
              <a:gd name="connsiteX52" fmla="*/ 827730 w 2270768"/>
              <a:gd name="connsiteY52" fmla="*/ 3171825 h 5453063"/>
              <a:gd name="connsiteX53" fmla="*/ 765818 w 2270768"/>
              <a:gd name="connsiteY53" fmla="*/ 3062288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37243 w 2270768"/>
              <a:gd name="connsiteY57" fmla="*/ 2481263 h 5453063"/>
              <a:gd name="connsiteX58" fmla="*/ 618180 w 2270768"/>
              <a:gd name="connsiteY58" fmla="*/ 2209800 h 5453063"/>
              <a:gd name="connsiteX59" fmla="*/ 618180 w 2270768"/>
              <a:gd name="connsiteY59" fmla="*/ 1395413 h 5453063"/>
              <a:gd name="connsiteX60" fmla="*/ 522930 w 2270768"/>
              <a:gd name="connsiteY60" fmla="*/ 1600200 h 5453063"/>
              <a:gd name="connsiteX61" fmla="*/ 356243 w 2270768"/>
              <a:gd name="connsiteY61" fmla="*/ 174783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71713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65855 w 2270768"/>
              <a:gd name="connsiteY49" fmla="*/ 2843213 h 5453063"/>
              <a:gd name="connsiteX50" fmla="*/ 1065855 w 2270768"/>
              <a:gd name="connsiteY50" fmla="*/ 3071813 h 5453063"/>
              <a:gd name="connsiteX51" fmla="*/ 1022993 w 2270768"/>
              <a:gd name="connsiteY51" fmla="*/ 3167063 h 5453063"/>
              <a:gd name="connsiteX52" fmla="*/ 827730 w 2270768"/>
              <a:gd name="connsiteY52" fmla="*/ 3171825 h 5453063"/>
              <a:gd name="connsiteX53" fmla="*/ 765818 w 2270768"/>
              <a:gd name="connsiteY53" fmla="*/ 3062288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37243 w 2270768"/>
              <a:gd name="connsiteY57" fmla="*/ 2481263 h 5453063"/>
              <a:gd name="connsiteX58" fmla="*/ 618180 w 2270768"/>
              <a:gd name="connsiteY58" fmla="*/ 2209800 h 5453063"/>
              <a:gd name="connsiteX59" fmla="*/ 618180 w 2270768"/>
              <a:gd name="connsiteY59" fmla="*/ 1395413 h 5453063"/>
              <a:gd name="connsiteX60" fmla="*/ 522930 w 2270768"/>
              <a:gd name="connsiteY60" fmla="*/ 1600200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71713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65855 w 2270768"/>
              <a:gd name="connsiteY49" fmla="*/ 2843213 h 5453063"/>
              <a:gd name="connsiteX50" fmla="*/ 1065855 w 2270768"/>
              <a:gd name="connsiteY50" fmla="*/ 3071813 h 5453063"/>
              <a:gd name="connsiteX51" fmla="*/ 1022993 w 2270768"/>
              <a:gd name="connsiteY51" fmla="*/ 3167063 h 5453063"/>
              <a:gd name="connsiteX52" fmla="*/ 827730 w 2270768"/>
              <a:gd name="connsiteY52" fmla="*/ 3171825 h 5453063"/>
              <a:gd name="connsiteX53" fmla="*/ 765818 w 2270768"/>
              <a:gd name="connsiteY53" fmla="*/ 3062288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37243 w 2270768"/>
              <a:gd name="connsiteY57" fmla="*/ 2481263 h 5453063"/>
              <a:gd name="connsiteX58" fmla="*/ 618180 w 2270768"/>
              <a:gd name="connsiteY58" fmla="*/ 2209800 h 5453063"/>
              <a:gd name="connsiteX59" fmla="*/ 618180 w 2270768"/>
              <a:gd name="connsiteY59" fmla="*/ 1395413 h 5453063"/>
              <a:gd name="connsiteX60" fmla="*/ 522930 w 2270768"/>
              <a:gd name="connsiteY60" fmla="*/ 1600200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71713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65855 w 2270768"/>
              <a:gd name="connsiteY49" fmla="*/ 2843213 h 5453063"/>
              <a:gd name="connsiteX50" fmla="*/ 1065855 w 2270768"/>
              <a:gd name="connsiteY50" fmla="*/ 3071813 h 5453063"/>
              <a:gd name="connsiteX51" fmla="*/ 1022993 w 2270768"/>
              <a:gd name="connsiteY51" fmla="*/ 3167063 h 5453063"/>
              <a:gd name="connsiteX52" fmla="*/ 827730 w 2270768"/>
              <a:gd name="connsiteY52" fmla="*/ 3171825 h 5453063"/>
              <a:gd name="connsiteX53" fmla="*/ 765818 w 2270768"/>
              <a:gd name="connsiteY53" fmla="*/ 3062288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37243 w 2270768"/>
              <a:gd name="connsiteY57" fmla="*/ 2481263 h 5453063"/>
              <a:gd name="connsiteX58" fmla="*/ 618180 w 2270768"/>
              <a:gd name="connsiteY58" fmla="*/ 2209800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71713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65855 w 2270768"/>
              <a:gd name="connsiteY49" fmla="*/ 2843213 h 5453063"/>
              <a:gd name="connsiteX50" fmla="*/ 1065855 w 2270768"/>
              <a:gd name="connsiteY50" fmla="*/ 3071813 h 5453063"/>
              <a:gd name="connsiteX51" fmla="*/ 1022993 w 2270768"/>
              <a:gd name="connsiteY51" fmla="*/ 3167063 h 5453063"/>
              <a:gd name="connsiteX52" fmla="*/ 827730 w 2270768"/>
              <a:gd name="connsiteY52" fmla="*/ 3171825 h 5453063"/>
              <a:gd name="connsiteX53" fmla="*/ 765818 w 2270768"/>
              <a:gd name="connsiteY53" fmla="*/ 3062288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37243 w 2270768"/>
              <a:gd name="connsiteY57" fmla="*/ 2481263 h 5453063"/>
              <a:gd name="connsiteX58" fmla="*/ 618180 w 2270768"/>
              <a:gd name="connsiteY58" fmla="*/ 2209800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65855 w 2270768"/>
              <a:gd name="connsiteY49" fmla="*/ 2843213 h 5453063"/>
              <a:gd name="connsiteX50" fmla="*/ 1065855 w 2270768"/>
              <a:gd name="connsiteY50" fmla="*/ 3071813 h 5453063"/>
              <a:gd name="connsiteX51" fmla="*/ 1022993 w 2270768"/>
              <a:gd name="connsiteY51" fmla="*/ 3167063 h 5453063"/>
              <a:gd name="connsiteX52" fmla="*/ 827730 w 2270768"/>
              <a:gd name="connsiteY52" fmla="*/ 3171825 h 5453063"/>
              <a:gd name="connsiteX53" fmla="*/ 765818 w 2270768"/>
              <a:gd name="connsiteY53" fmla="*/ 3062288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37243 w 2270768"/>
              <a:gd name="connsiteY57" fmla="*/ 2481263 h 5453063"/>
              <a:gd name="connsiteX58" fmla="*/ 618180 w 2270768"/>
              <a:gd name="connsiteY58" fmla="*/ 2209800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65855 w 2270768"/>
              <a:gd name="connsiteY49" fmla="*/ 2843213 h 5453063"/>
              <a:gd name="connsiteX50" fmla="*/ 1065855 w 2270768"/>
              <a:gd name="connsiteY50" fmla="*/ 3071813 h 5453063"/>
              <a:gd name="connsiteX51" fmla="*/ 1022993 w 2270768"/>
              <a:gd name="connsiteY51" fmla="*/ 3167063 h 5453063"/>
              <a:gd name="connsiteX52" fmla="*/ 827730 w 2270768"/>
              <a:gd name="connsiteY52" fmla="*/ 3171825 h 5453063"/>
              <a:gd name="connsiteX53" fmla="*/ 765818 w 2270768"/>
              <a:gd name="connsiteY53" fmla="*/ 3062288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37243 w 2270768"/>
              <a:gd name="connsiteY57" fmla="*/ 2481263 h 5453063"/>
              <a:gd name="connsiteX58" fmla="*/ 630086 w 2270768"/>
              <a:gd name="connsiteY58" fmla="*/ 2187178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65855 w 2270768"/>
              <a:gd name="connsiteY49" fmla="*/ 2843213 h 5453063"/>
              <a:gd name="connsiteX50" fmla="*/ 1065855 w 2270768"/>
              <a:gd name="connsiteY50" fmla="*/ 3071813 h 5453063"/>
              <a:gd name="connsiteX51" fmla="*/ 1022993 w 2270768"/>
              <a:gd name="connsiteY51" fmla="*/ 3167063 h 5453063"/>
              <a:gd name="connsiteX52" fmla="*/ 827730 w 2270768"/>
              <a:gd name="connsiteY52" fmla="*/ 3171825 h 5453063"/>
              <a:gd name="connsiteX53" fmla="*/ 765818 w 2270768"/>
              <a:gd name="connsiteY53" fmla="*/ 3062288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37243 w 2270768"/>
              <a:gd name="connsiteY57" fmla="*/ 2481263 h 5453063"/>
              <a:gd name="connsiteX58" fmla="*/ 639611 w 2270768"/>
              <a:gd name="connsiteY58" fmla="*/ 217646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65855 w 2270768"/>
              <a:gd name="connsiteY49" fmla="*/ 2843213 h 5453063"/>
              <a:gd name="connsiteX50" fmla="*/ 1065855 w 2270768"/>
              <a:gd name="connsiteY50" fmla="*/ 3071813 h 5453063"/>
              <a:gd name="connsiteX51" fmla="*/ 1022993 w 2270768"/>
              <a:gd name="connsiteY51" fmla="*/ 3167063 h 5453063"/>
              <a:gd name="connsiteX52" fmla="*/ 827730 w 2270768"/>
              <a:gd name="connsiteY52" fmla="*/ 3171825 h 5453063"/>
              <a:gd name="connsiteX53" fmla="*/ 765818 w 2270768"/>
              <a:gd name="connsiteY53" fmla="*/ 3062288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37243 w 2270768"/>
              <a:gd name="connsiteY57" fmla="*/ 2481263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65855 w 2270768"/>
              <a:gd name="connsiteY49" fmla="*/ 2843213 h 5453063"/>
              <a:gd name="connsiteX50" fmla="*/ 1065855 w 2270768"/>
              <a:gd name="connsiteY50" fmla="*/ 3071813 h 5453063"/>
              <a:gd name="connsiteX51" fmla="*/ 1022993 w 2270768"/>
              <a:gd name="connsiteY51" fmla="*/ 3167063 h 5453063"/>
              <a:gd name="connsiteX52" fmla="*/ 827730 w 2270768"/>
              <a:gd name="connsiteY52" fmla="*/ 3171825 h 5453063"/>
              <a:gd name="connsiteX53" fmla="*/ 765818 w 2270768"/>
              <a:gd name="connsiteY53" fmla="*/ 3062288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37243 w 2270768"/>
              <a:gd name="connsiteY57" fmla="*/ 2481263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65855 w 2270768"/>
              <a:gd name="connsiteY49" fmla="*/ 2843213 h 5453063"/>
              <a:gd name="connsiteX50" fmla="*/ 1065855 w 2270768"/>
              <a:gd name="connsiteY50" fmla="*/ 3071813 h 5453063"/>
              <a:gd name="connsiteX51" fmla="*/ 1022993 w 2270768"/>
              <a:gd name="connsiteY51" fmla="*/ 3167063 h 5453063"/>
              <a:gd name="connsiteX52" fmla="*/ 827730 w 2270768"/>
              <a:gd name="connsiteY52" fmla="*/ 3171825 h 5453063"/>
              <a:gd name="connsiteX53" fmla="*/ 765818 w 2270768"/>
              <a:gd name="connsiteY53" fmla="*/ 3062288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65855 w 2270768"/>
              <a:gd name="connsiteY49" fmla="*/ 2843213 h 5453063"/>
              <a:gd name="connsiteX50" fmla="*/ 1065855 w 2270768"/>
              <a:gd name="connsiteY50" fmla="*/ 3071813 h 5453063"/>
              <a:gd name="connsiteX51" fmla="*/ 1022993 w 2270768"/>
              <a:gd name="connsiteY51" fmla="*/ 3167063 h 5453063"/>
              <a:gd name="connsiteX52" fmla="*/ 827730 w 2270768"/>
              <a:gd name="connsiteY52" fmla="*/ 3171825 h 5453063"/>
              <a:gd name="connsiteX53" fmla="*/ 765818 w 2270768"/>
              <a:gd name="connsiteY53" fmla="*/ 3062288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65855 w 2270768"/>
              <a:gd name="connsiteY49" fmla="*/ 2843213 h 5453063"/>
              <a:gd name="connsiteX50" fmla="*/ 1065855 w 2270768"/>
              <a:gd name="connsiteY50" fmla="*/ 3071813 h 5453063"/>
              <a:gd name="connsiteX51" fmla="*/ 1022993 w 2270768"/>
              <a:gd name="connsiteY51" fmla="*/ 3167063 h 5453063"/>
              <a:gd name="connsiteX52" fmla="*/ 827730 w 2270768"/>
              <a:gd name="connsiteY52" fmla="*/ 3171825 h 5453063"/>
              <a:gd name="connsiteX53" fmla="*/ 765818 w 2270768"/>
              <a:gd name="connsiteY53" fmla="*/ 3062288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65855 w 2270768"/>
              <a:gd name="connsiteY49" fmla="*/ 2843213 h 5453063"/>
              <a:gd name="connsiteX50" fmla="*/ 1065855 w 2270768"/>
              <a:gd name="connsiteY50" fmla="*/ 3071813 h 5453063"/>
              <a:gd name="connsiteX51" fmla="*/ 1022993 w 2270768"/>
              <a:gd name="connsiteY51" fmla="*/ 3167063 h 5453063"/>
              <a:gd name="connsiteX52" fmla="*/ 827730 w 2270768"/>
              <a:gd name="connsiteY52" fmla="*/ 3171825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65855 w 2270768"/>
              <a:gd name="connsiteY49" fmla="*/ 2843213 h 5453063"/>
              <a:gd name="connsiteX50" fmla="*/ 1065855 w 2270768"/>
              <a:gd name="connsiteY50" fmla="*/ 3071813 h 5453063"/>
              <a:gd name="connsiteX51" fmla="*/ 1022993 w 2270768"/>
              <a:gd name="connsiteY51" fmla="*/ 3167063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65855 w 2270768"/>
              <a:gd name="connsiteY49" fmla="*/ 2843213 h 5453063"/>
              <a:gd name="connsiteX50" fmla="*/ 1065855 w 2270768"/>
              <a:gd name="connsiteY50" fmla="*/ 3071813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65855 w 2270768"/>
              <a:gd name="connsiteY49" fmla="*/ 2843213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301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40839 w 2270768"/>
              <a:gd name="connsiteY47" fmla="*/ 2588419 h 5453063"/>
              <a:gd name="connsiteX48" fmla="*/ 1003943 w 2270768"/>
              <a:gd name="connsiteY48" fmla="*/ 2790825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1003943 w 2270768"/>
              <a:gd name="connsiteY48" fmla="*/ 2790825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47972 w 2270768"/>
              <a:gd name="connsiteY45" fmla="*/ 1459707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84880 w 2270768"/>
              <a:gd name="connsiteY74" fmla="*/ 132160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56367 w 2270768"/>
              <a:gd name="connsiteY0" fmla="*/ 6667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37331 w 2270768"/>
              <a:gd name="connsiteY2" fmla="*/ 28455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1871 w 2270768"/>
              <a:gd name="connsiteY16" fmla="*/ 1570434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89730 w 2270768"/>
              <a:gd name="connsiteY16" fmla="*/ 1571625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89730 w 2270768"/>
              <a:gd name="connsiteY16" fmla="*/ 1571625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02827 w 2270768"/>
              <a:gd name="connsiteY17" fmla="*/ 181927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13568 w 2270768"/>
              <a:gd name="connsiteY11" fmla="*/ 2013348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13568 w 2270768"/>
              <a:gd name="connsiteY11" fmla="*/ 2013348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5949 w 2270768"/>
              <a:gd name="connsiteY18" fmla="*/ 1999060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13568 w 2270768"/>
              <a:gd name="connsiteY11" fmla="*/ 2013348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5949 w 2270768"/>
              <a:gd name="connsiteY18" fmla="*/ 1999060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13568 w 2270768"/>
              <a:gd name="connsiteY11" fmla="*/ 2013348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5949 w 2270768"/>
              <a:gd name="connsiteY18" fmla="*/ 1999060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13568 w 2270768"/>
              <a:gd name="connsiteY11" fmla="*/ 2013348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07614 w 2270768"/>
              <a:gd name="connsiteY18" fmla="*/ 1995488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13568 w 2270768"/>
              <a:gd name="connsiteY11" fmla="*/ 2013348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794517 w 2270768"/>
              <a:gd name="connsiteY18" fmla="*/ 2035969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794517 w 2270768"/>
              <a:gd name="connsiteY18" fmla="*/ 2035969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69540 w 2270768"/>
              <a:gd name="connsiteY21" fmla="*/ 2764632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69540 w 2270768"/>
              <a:gd name="connsiteY21" fmla="*/ 2764632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76684 w 2270768"/>
              <a:gd name="connsiteY21" fmla="*/ 2782492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76684 w 2270768"/>
              <a:gd name="connsiteY21" fmla="*/ 2782492 h 5453063"/>
              <a:gd name="connsiteX22" fmla="*/ 1856430 w 2270768"/>
              <a:gd name="connsiteY22" fmla="*/ 3167063 h 5453063"/>
              <a:gd name="connsiteX23" fmla="*/ 1774277 w 2270768"/>
              <a:gd name="connsiteY23" fmla="*/ 3626644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76684 w 2270768"/>
              <a:gd name="connsiteY21" fmla="*/ 2782492 h 5453063"/>
              <a:gd name="connsiteX22" fmla="*/ 1856430 w 2270768"/>
              <a:gd name="connsiteY22" fmla="*/ 3167063 h 5453063"/>
              <a:gd name="connsiteX23" fmla="*/ 1775468 w 2270768"/>
              <a:gd name="connsiteY23" fmla="*/ 3673078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76684 w 2270768"/>
              <a:gd name="connsiteY21" fmla="*/ 2782492 h 5453063"/>
              <a:gd name="connsiteX22" fmla="*/ 1856430 w 2270768"/>
              <a:gd name="connsiteY22" fmla="*/ 3167063 h 5453063"/>
              <a:gd name="connsiteX23" fmla="*/ 1775468 w 2270768"/>
              <a:gd name="connsiteY23" fmla="*/ 3673078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76684 w 2270768"/>
              <a:gd name="connsiteY21" fmla="*/ 2782492 h 5453063"/>
              <a:gd name="connsiteX22" fmla="*/ 1856430 w 2270768"/>
              <a:gd name="connsiteY22" fmla="*/ 3167063 h 5453063"/>
              <a:gd name="connsiteX23" fmla="*/ 1775468 w 2270768"/>
              <a:gd name="connsiteY23" fmla="*/ 3673078 h 5453063"/>
              <a:gd name="connsiteX24" fmla="*/ 1477811 w 2270768"/>
              <a:gd name="connsiteY24" fmla="*/ 4510088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76684 w 2270768"/>
              <a:gd name="connsiteY21" fmla="*/ 2782492 h 5453063"/>
              <a:gd name="connsiteX22" fmla="*/ 1856430 w 2270768"/>
              <a:gd name="connsiteY22" fmla="*/ 3167063 h 5453063"/>
              <a:gd name="connsiteX23" fmla="*/ 1775468 w 2270768"/>
              <a:gd name="connsiteY23" fmla="*/ 3673078 h 5453063"/>
              <a:gd name="connsiteX24" fmla="*/ 1477811 w 2270768"/>
              <a:gd name="connsiteY24" fmla="*/ 4510088 h 5453063"/>
              <a:gd name="connsiteX25" fmla="*/ 1389705 w 2270768"/>
              <a:gd name="connsiteY25" fmla="*/ 4826794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76684 w 2270768"/>
              <a:gd name="connsiteY21" fmla="*/ 2782492 h 5453063"/>
              <a:gd name="connsiteX22" fmla="*/ 1856430 w 2270768"/>
              <a:gd name="connsiteY22" fmla="*/ 3167063 h 5453063"/>
              <a:gd name="connsiteX23" fmla="*/ 1775468 w 2270768"/>
              <a:gd name="connsiteY23" fmla="*/ 3673078 h 5453063"/>
              <a:gd name="connsiteX24" fmla="*/ 1477811 w 2270768"/>
              <a:gd name="connsiteY24" fmla="*/ 4510088 h 5453063"/>
              <a:gd name="connsiteX25" fmla="*/ 1389705 w 2270768"/>
              <a:gd name="connsiteY25" fmla="*/ 4826794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76684 w 2270768"/>
              <a:gd name="connsiteY21" fmla="*/ 2782492 h 5453063"/>
              <a:gd name="connsiteX22" fmla="*/ 1856430 w 2270768"/>
              <a:gd name="connsiteY22" fmla="*/ 3167063 h 5453063"/>
              <a:gd name="connsiteX23" fmla="*/ 1775468 w 2270768"/>
              <a:gd name="connsiteY23" fmla="*/ 3673078 h 5453063"/>
              <a:gd name="connsiteX24" fmla="*/ 1477811 w 2270768"/>
              <a:gd name="connsiteY24" fmla="*/ 4510088 h 5453063"/>
              <a:gd name="connsiteX25" fmla="*/ 1389705 w 2270768"/>
              <a:gd name="connsiteY25" fmla="*/ 4826794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3795 w 2270768"/>
              <a:gd name="connsiteY28" fmla="*/ 526375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76684 w 2270768"/>
              <a:gd name="connsiteY21" fmla="*/ 2782492 h 5453063"/>
              <a:gd name="connsiteX22" fmla="*/ 1856430 w 2270768"/>
              <a:gd name="connsiteY22" fmla="*/ 3167063 h 5453063"/>
              <a:gd name="connsiteX23" fmla="*/ 1775468 w 2270768"/>
              <a:gd name="connsiteY23" fmla="*/ 3673078 h 5453063"/>
              <a:gd name="connsiteX24" fmla="*/ 1477811 w 2270768"/>
              <a:gd name="connsiteY24" fmla="*/ 4510088 h 5453063"/>
              <a:gd name="connsiteX25" fmla="*/ 1389705 w 2270768"/>
              <a:gd name="connsiteY25" fmla="*/ 4826794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3795 w 2270768"/>
              <a:gd name="connsiteY28" fmla="*/ 5263753 h 5453063"/>
              <a:gd name="connsiteX29" fmla="*/ 1642118 w 2270768"/>
              <a:gd name="connsiteY29" fmla="*/ 5262563 h 5453063"/>
              <a:gd name="connsiteX30" fmla="*/ 1395658 w 2270768"/>
              <a:gd name="connsiteY30" fmla="*/ 5138737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76684 w 2270768"/>
              <a:gd name="connsiteY21" fmla="*/ 2782492 h 5453063"/>
              <a:gd name="connsiteX22" fmla="*/ 1856430 w 2270768"/>
              <a:gd name="connsiteY22" fmla="*/ 3167063 h 5453063"/>
              <a:gd name="connsiteX23" fmla="*/ 1775468 w 2270768"/>
              <a:gd name="connsiteY23" fmla="*/ 3673078 h 5453063"/>
              <a:gd name="connsiteX24" fmla="*/ 1477811 w 2270768"/>
              <a:gd name="connsiteY24" fmla="*/ 4510088 h 5453063"/>
              <a:gd name="connsiteX25" fmla="*/ 1389705 w 2270768"/>
              <a:gd name="connsiteY25" fmla="*/ 4826794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3795 w 2270768"/>
              <a:gd name="connsiteY28" fmla="*/ 5263753 h 5453063"/>
              <a:gd name="connsiteX29" fmla="*/ 1642118 w 2270768"/>
              <a:gd name="connsiteY29" fmla="*/ 5262563 h 5453063"/>
              <a:gd name="connsiteX30" fmla="*/ 1395658 w 2270768"/>
              <a:gd name="connsiteY30" fmla="*/ 5138737 h 5453063"/>
              <a:gd name="connsiteX31" fmla="*/ 1332555 w 2270768"/>
              <a:gd name="connsiteY31" fmla="*/ 5167313 h 5453063"/>
              <a:gd name="connsiteX32" fmla="*/ 1232543 w 2270768"/>
              <a:gd name="connsiteY32" fmla="*/ 5120879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76684 w 2270768"/>
              <a:gd name="connsiteY21" fmla="*/ 2782492 h 5453063"/>
              <a:gd name="connsiteX22" fmla="*/ 1856430 w 2270768"/>
              <a:gd name="connsiteY22" fmla="*/ 3167063 h 5453063"/>
              <a:gd name="connsiteX23" fmla="*/ 1775468 w 2270768"/>
              <a:gd name="connsiteY23" fmla="*/ 3673078 h 5453063"/>
              <a:gd name="connsiteX24" fmla="*/ 1477811 w 2270768"/>
              <a:gd name="connsiteY24" fmla="*/ 4510088 h 5453063"/>
              <a:gd name="connsiteX25" fmla="*/ 1389705 w 2270768"/>
              <a:gd name="connsiteY25" fmla="*/ 4826794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3795 w 2270768"/>
              <a:gd name="connsiteY28" fmla="*/ 5263753 h 5453063"/>
              <a:gd name="connsiteX29" fmla="*/ 1642118 w 2270768"/>
              <a:gd name="connsiteY29" fmla="*/ 5262563 h 5453063"/>
              <a:gd name="connsiteX30" fmla="*/ 1395658 w 2270768"/>
              <a:gd name="connsiteY30" fmla="*/ 5138737 h 5453063"/>
              <a:gd name="connsiteX31" fmla="*/ 1332555 w 2270768"/>
              <a:gd name="connsiteY31" fmla="*/ 5167313 h 5453063"/>
              <a:gd name="connsiteX32" fmla="*/ 1232543 w 2270768"/>
              <a:gd name="connsiteY32" fmla="*/ 5120879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76684 w 2270768"/>
              <a:gd name="connsiteY21" fmla="*/ 2782492 h 5453063"/>
              <a:gd name="connsiteX22" fmla="*/ 1856430 w 2270768"/>
              <a:gd name="connsiteY22" fmla="*/ 3167063 h 5453063"/>
              <a:gd name="connsiteX23" fmla="*/ 1775468 w 2270768"/>
              <a:gd name="connsiteY23" fmla="*/ 3673078 h 5453063"/>
              <a:gd name="connsiteX24" fmla="*/ 1477811 w 2270768"/>
              <a:gd name="connsiteY24" fmla="*/ 4510088 h 5453063"/>
              <a:gd name="connsiteX25" fmla="*/ 1389705 w 2270768"/>
              <a:gd name="connsiteY25" fmla="*/ 4826794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3795 w 2270768"/>
              <a:gd name="connsiteY28" fmla="*/ 5263753 h 5453063"/>
              <a:gd name="connsiteX29" fmla="*/ 1642118 w 2270768"/>
              <a:gd name="connsiteY29" fmla="*/ 5262563 h 5453063"/>
              <a:gd name="connsiteX30" fmla="*/ 1395658 w 2270768"/>
              <a:gd name="connsiteY30" fmla="*/ 5138737 h 5453063"/>
              <a:gd name="connsiteX31" fmla="*/ 1332555 w 2270768"/>
              <a:gd name="connsiteY31" fmla="*/ 5167313 h 5453063"/>
              <a:gd name="connsiteX32" fmla="*/ 1232543 w 2270768"/>
              <a:gd name="connsiteY32" fmla="*/ 5120879 h 5453063"/>
              <a:gd name="connsiteX33" fmla="*/ 1221827 w 2270768"/>
              <a:gd name="connsiteY33" fmla="*/ 5212557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76684 w 2270768"/>
              <a:gd name="connsiteY21" fmla="*/ 2782492 h 5453063"/>
              <a:gd name="connsiteX22" fmla="*/ 1856430 w 2270768"/>
              <a:gd name="connsiteY22" fmla="*/ 3167063 h 5453063"/>
              <a:gd name="connsiteX23" fmla="*/ 1775468 w 2270768"/>
              <a:gd name="connsiteY23" fmla="*/ 3673078 h 5453063"/>
              <a:gd name="connsiteX24" fmla="*/ 1477811 w 2270768"/>
              <a:gd name="connsiteY24" fmla="*/ 4510088 h 5453063"/>
              <a:gd name="connsiteX25" fmla="*/ 1389705 w 2270768"/>
              <a:gd name="connsiteY25" fmla="*/ 4826794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3795 w 2270768"/>
              <a:gd name="connsiteY28" fmla="*/ 5263753 h 5453063"/>
              <a:gd name="connsiteX29" fmla="*/ 1642118 w 2270768"/>
              <a:gd name="connsiteY29" fmla="*/ 5262563 h 5453063"/>
              <a:gd name="connsiteX30" fmla="*/ 1395658 w 2270768"/>
              <a:gd name="connsiteY30" fmla="*/ 5138737 h 5453063"/>
              <a:gd name="connsiteX31" fmla="*/ 1332555 w 2270768"/>
              <a:gd name="connsiteY31" fmla="*/ 5167313 h 5453063"/>
              <a:gd name="connsiteX32" fmla="*/ 1213493 w 2270768"/>
              <a:gd name="connsiteY32" fmla="*/ 5082779 h 5453063"/>
              <a:gd name="connsiteX33" fmla="*/ 1221827 w 2270768"/>
              <a:gd name="connsiteY33" fmla="*/ 5212557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76684 w 2270768"/>
              <a:gd name="connsiteY21" fmla="*/ 2782492 h 5453063"/>
              <a:gd name="connsiteX22" fmla="*/ 1856430 w 2270768"/>
              <a:gd name="connsiteY22" fmla="*/ 3167063 h 5453063"/>
              <a:gd name="connsiteX23" fmla="*/ 1775468 w 2270768"/>
              <a:gd name="connsiteY23" fmla="*/ 3673078 h 5453063"/>
              <a:gd name="connsiteX24" fmla="*/ 1477811 w 2270768"/>
              <a:gd name="connsiteY24" fmla="*/ 4510088 h 5453063"/>
              <a:gd name="connsiteX25" fmla="*/ 1389705 w 2270768"/>
              <a:gd name="connsiteY25" fmla="*/ 4826794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3795 w 2270768"/>
              <a:gd name="connsiteY28" fmla="*/ 5263753 h 5453063"/>
              <a:gd name="connsiteX29" fmla="*/ 1642118 w 2270768"/>
              <a:gd name="connsiteY29" fmla="*/ 5262563 h 5453063"/>
              <a:gd name="connsiteX30" fmla="*/ 1395658 w 2270768"/>
              <a:gd name="connsiteY30" fmla="*/ 5138737 h 5453063"/>
              <a:gd name="connsiteX31" fmla="*/ 1332555 w 2270768"/>
              <a:gd name="connsiteY31" fmla="*/ 5167313 h 5453063"/>
              <a:gd name="connsiteX32" fmla="*/ 1213493 w 2270768"/>
              <a:gd name="connsiteY32" fmla="*/ 5082779 h 5453063"/>
              <a:gd name="connsiteX33" fmla="*/ 1224208 w 2270768"/>
              <a:gd name="connsiteY33" fmla="*/ 5239942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76684 w 2270768"/>
              <a:gd name="connsiteY21" fmla="*/ 2782492 h 5453063"/>
              <a:gd name="connsiteX22" fmla="*/ 1856430 w 2270768"/>
              <a:gd name="connsiteY22" fmla="*/ 3167063 h 5453063"/>
              <a:gd name="connsiteX23" fmla="*/ 1775468 w 2270768"/>
              <a:gd name="connsiteY23" fmla="*/ 3673078 h 5453063"/>
              <a:gd name="connsiteX24" fmla="*/ 1477811 w 2270768"/>
              <a:gd name="connsiteY24" fmla="*/ 4510088 h 5453063"/>
              <a:gd name="connsiteX25" fmla="*/ 1389705 w 2270768"/>
              <a:gd name="connsiteY25" fmla="*/ 4826794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3795 w 2270768"/>
              <a:gd name="connsiteY28" fmla="*/ 5263753 h 5453063"/>
              <a:gd name="connsiteX29" fmla="*/ 1642118 w 2270768"/>
              <a:gd name="connsiteY29" fmla="*/ 5262563 h 5453063"/>
              <a:gd name="connsiteX30" fmla="*/ 1395658 w 2270768"/>
              <a:gd name="connsiteY30" fmla="*/ 5138737 h 5453063"/>
              <a:gd name="connsiteX31" fmla="*/ 1332555 w 2270768"/>
              <a:gd name="connsiteY31" fmla="*/ 5167313 h 5453063"/>
              <a:gd name="connsiteX32" fmla="*/ 1213493 w 2270768"/>
              <a:gd name="connsiteY32" fmla="*/ 5082779 h 5453063"/>
              <a:gd name="connsiteX33" fmla="*/ 1224208 w 2270768"/>
              <a:gd name="connsiteY33" fmla="*/ 5239942 h 5453063"/>
              <a:gd name="connsiteX34" fmla="*/ 1099193 w 2270768"/>
              <a:gd name="connsiteY34" fmla="*/ 5453063 h 5453063"/>
              <a:gd name="connsiteX35" fmla="*/ 1022993 w 2270768"/>
              <a:gd name="connsiteY35" fmla="*/ 5406629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76684 w 2270768"/>
              <a:gd name="connsiteY21" fmla="*/ 2782492 h 5453063"/>
              <a:gd name="connsiteX22" fmla="*/ 1856430 w 2270768"/>
              <a:gd name="connsiteY22" fmla="*/ 3167063 h 5453063"/>
              <a:gd name="connsiteX23" fmla="*/ 1775468 w 2270768"/>
              <a:gd name="connsiteY23" fmla="*/ 3673078 h 5453063"/>
              <a:gd name="connsiteX24" fmla="*/ 1477811 w 2270768"/>
              <a:gd name="connsiteY24" fmla="*/ 4510088 h 5453063"/>
              <a:gd name="connsiteX25" fmla="*/ 1389705 w 2270768"/>
              <a:gd name="connsiteY25" fmla="*/ 4826794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3795 w 2270768"/>
              <a:gd name="connsiteY28" fmla="*/ 5263753 h 5453063"/>
              <a:gd name="connsiteX29" fmla="*/ 1642118 w 2270768"/>
              <a:gd name="connsiteY29" fmla="*/ 5262563 h 5453063"/>
              <a:gd name="connsiteX30" fmla="*/ 1395658 w 2270768"/>
              <a:gd name="connsiteY30" fmla="*/ 5138737 h 5453063"/>
              <a:gd name="connsiteX31" fmla="*/ 1332555 w 2270768"/>
              <a:gd name="connsiteY31" fmla="*/ 5167313 h 5453063"/>
              <a:gd name="connsiteX32" fmla="*/ 1213493 w 2270768"/>
              <a:gd name="connsiteY32" fmla="*/ 5082779 h 5453063"/>
              <a:gd name="connsiteX33" fmla="*/ 1224208 w 2270768"/>
              <a:gd name="connsiteY33" fmla="*/ 5239942 h 5453063"/>
              <a:gd name="connsiteX34" fmla="*/ 1099193 w 2270768"/>
              <a:gd name="connsiteY34" fmla="*/ 5453063 h 5453063"/>
              <a:gd name="connsiteX35" fmla="*/ 1022993 w 2270768"/>
              <a:gd name="connsiteY35" fmla="*/ 5406629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76684 w 2270768"/>
              <a:gd name="connsiteY21" fmla="*/ 2782492 h 5453063"/>
              <a:gd name="connsiteX22" fmla="*/ 1856430 w 2270768"/>
              <a:gd name="connsiteY22" fmla="*/ 3167063 h 5453063"/>
              <a:gd name="connsiteX23" fmla="*/ 1775468 w 2270768"/>
              <a:gd name="connsiteY23" fmla="*/ 3673078 h 5453063"/>
              <a:gd name="connsiteX24" fmla="*/ 1477811 w 2270768"/>
              <a:gd name="connsiteY24" fmla="*/ 4510088 h 5453063"/>
              <a:gd name="connsiteX25" fmla="*/ 1389705 w 2270768"/>
              <a:gd name="connsiteY25" fmla="*/ 4826794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3795 w 2270768"/>
              <a:gd name="connsiteY28" fmla="*/ 5263753 h 5453063"/>
              <a:gd name="connsiteX29" fmla="*/ 1642118 w 2270768"/>
              <a:gd name="connsiteY29" fmla="*/ 5262563 h 5453063"/>
              <a:gd name="connsiteX30" fmla="*/ 1395658 w 2270768"/>
              <a:gd name="connsiteY30" fmla="*/ 5138737 h 5453063"/>
              <a:gd name="connsiteX31" fmla="*/ 1332555 w 2270768"/>
              <a:gd name="connsiteY31" fmla="*/ 5167313 h 5453063"/>
              <a:gd name="connsiteX32" fmla="*/ 1213493 w 2270768"/>
              <a:gd name="connsiteY32" fmla="*/ 5082779 h 5453063"/>
              <a:gd name="connsiteX33" fmla="*/ 1224208 w 2270768"/>
              <a:gd name="connsiteY33" fmla="*/ 5239942 h 5453063"/>
              <a:gd name="connsiteX34" fmla="*/ 1099193 w 2270768"/>
              <a:gd name="connsiteY34" fmla="*/ 5453063 h 5453063"/>
              <a:gd name="connsiteX35" fmla="*/ 1022993 w 2270768"/>
              <a:gd name="connsiteY35" fmla="*/ 5406629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58736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76684 w 2270768"/>
              <a:gd name="connsiteY21" fmla="*/ 2782492 h 5453063"/>
              <a:gd name="connsiteX22" fmla="*/ 1856430 w 2270768"/>
              <a:gd name="connsiteY22" fmla="*/ 3167063 h 5453063"/>
              <a:gd name="connsiteX23" fmla="*/ 1775468 w 2270768"/>
              <a:gd name="connsiteY23" fmla="*/ 3673078 h 5453063"/>
              <a:gd name="connsiteX24" fmla="*/ 1477811 w 2270768"/>
              <a:gd name="connsiteY24" fmla="*/ 4510088 h 5453063"/>
              <a:gd name="connsiteX25" fmla="*/ 1389705 w 2270768"/>
              <a:gd name="connsiteY25" fmla="*/ 4826794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3795 w 2270768"/>
              <a:gd name="connsiteY28" fmla="*/ 5263753 h 5453063"/>
              <a:gd name="connsiteX29" fmla="*/ 1642118 w 2270768"/>
              <a:gd name="connsiteY29" fmla="*/ 5262563 h 5453063"/>
              <a:gd name="connsiteX30" fmla="*/ 1395658 w 2270768"/>
              <a:gd name="connsiteY30" fmla="*/ 5138737 h 5453063"/>
              <a:gd name="connsiteX31" fmla="*/ 1332555 w 2270768"/>
              <a:gd name="connsiteY31" fmla="*/ 5167313 h 5453063"/>
              <a:gd name="connsiteX32" fmla="*/ 1213493 w 2270768"/>
              <a:gd name="connsiteY32" fmla="*/ 5082779 h 5453063"/>
              <a:gd name="connsiteX33" fmla="*/ 1224208 w 2270768"/>
              <a:gd name="connsiteY33" fmla="*/ 5239942 h 5453063"/>
              <a:gd name="connsiteX34" fmla="*/ 1099193 w 2270768"/>
              <a:gd name="connsiteY34" fmla="*/ 5453063 h 5453063"/>
              <a:gd name="connsiteX35" fmla="*/ 1022993 w 2270768"/>
              <a:gd name="connsiteY35" fmla="*/ 5406629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58736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76684 w 2270768"/>
              <a:gd name="connsiteY21" fmla="*/ 2782492 h 5453063"/>
              <a:gd name="connsiteX22" fmla="*/ 1856430 w 2270768"/>
              <a:gd name="connsiteY22" fmla="*/ 3167063 h 5453063"/>
              <a:gd name="connsiteX23" fmla="*/ 1775468 w 2270768"/>
              <a:gd name="connsiteY23" fmla="*/ 3673078 h 5453063"/>
              <a:gd name="connsiteX24" fmla="*/ 1477811 w 2270768"/>
              <a:gd name="connsiteY24" fmla="*/ 4510088 h 5453063"/>
              <a:gd name="connsiteX25" fmla="*/ 1389705 w 2270768"/>
              <a:gd name="connsiteY25" fmla="*/ 4826794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3795 w 2270768"/>
              <a:gd name="connsiteY28" fmla="*/ 5263753 h 5453063"/>
              <a:gd name="connsiteX29" fmla="*/ 1642118 w 2270768"/>
              <a:gd name="connsiteY29" fmla="*/ 5262563 h 5453063"/>
              <a:gd name="connsiteX30" fmla="*/ 1395658 w 2270768"/>
              <a:gd name="connsiteY30" fmla="*/ 5138737 h 5453063"/>
              <a:gd name="connsiteX31" fmla="*/ 1332555 w 2270768"/>
              <a:gd name="connsiteY31" fmla="*/ 5167313 h 5453063"/>
              <a:gd name="connsiteX32" fmla="*/ 1213493 w 2270768"/>
              <a:gd name="connsiteY32" fmla="*/ 5082779 h 5453063"/>
              <a:gd name="connsiteX33" fmla="*/ 1224208 w 2270768"/>
              <a:gd name="connsiteY33" fmla="*/ 5239942 h 5453063"/>
              <a:gd name="connsiteX34" fmla="*/ 1099193 w 2270768"/>
              <a:gd name="connsiteY34" fmla="*/ 5453063 h 5453063"/>
              <a:gd name="connsiteX35" fmla="*/ 1022993 w 2270768"/>
              <a:gd name="connsiteY35" fmla="*/ 5406629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58736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</a:cxnLst>
            <a:rect l="l" t="t" r="r" b="b"/>
            <a:pathLst>
              <a:path w="2270768" h="5453063">
                <a:moveTo>
                  <a:pt x="1356367" y="66675"/>
                </a:moveTo>
                <a:lnTo>
                  <a:pt x="1449236" y="196453"/>
                </a:lnTo>
                <a:lnTo>
                  <a:pt x="1427806" y="304799"/>
                </a:lnTo>
                <a:lnTo>
                  <a:pt x="1508768" y="466725"/>
                </a:lnTo>
                <a:cubicBezTo>
                  <a:pt x="1539724" y="652861"/>
                  <a:pt x="1499243" y="660400"/>
                  <a:pt x="1494480" y="757238"/>
                </a:cubicBezTo>
                <a:lnTo>
                  <a:pt x="1427805" y="928688"/>
                </a:lnTo>
                <a:lnTo>
                  <a:pt x="1589730" y="917973"/>
                </a:lnTo>
                <a:cubicBezTo>
                  <a:pt x="1736178" y="1002904"/>
                  <a:pt x="1819521" y="1097360"/>
                  <a:pt x="1938584" y="1183482"/>
                </a:cubicBezTo>
                <a:lnTo>
                  <a:pt x="2252909" y="1508522"/>
                </a:lnTo>
                <a:lnTo>
                  <a:pt x="2270768" y="1552575"/>
                </a:lnTo>
                <a:lnTo>
                  <a:pt x="1961205" y="1871663"/>
                </a:lnTo>
                <a:lnTo>
                  <a:pt x="1820711" y="1999061"/>
                </a:lnTo>
                <a:lnTo>
                  <a:pt x="1723080" y="1947863"/>
                </a:lnTo>
                <a:lnTo>
                  <a:pt x="2030261" y="1552576"/>
                </a:lnTo>
                <a:cubicBezTo>
                  <a:pt x="1905245" y="1456532"/>
                  <a:pt x="1813568" y="1347391"/>
                  <a:pt x="1655214" y="1264444"/>
                </a:cubicBezTo>
                <a:cubicBezTo>
                  <a:pt x="1654024" y="1319213"/>
                  <a:pt x="1652833" y="1373981"/>
                  <a:pt x="1651643" y="1428750"/>
                </a:cubicBezTo>
                <a:cubicBezTo>
                  <a:pt x="1631005" y="1476375"/>
                  <a:pt x="1611558" y="1533525"/>
                  <a:pt x="1573061" y="1571625"/>
                </a:cubicBezTo>
                <a:cubicBezTo>
                  <a:pt x="1588142" y="1648222"/>
                  <a:pt x="1586556" y="1739105"/>
                  <a:pt x="1618305" y="1801415"/>
                </a:cubicBezTo>
                <a:cubicBezTo>
                  <a:pt x="1655215" y="1909761"/>
                  <a:pt x="1729032" y="1952625"/>
                  <a:pt x="1817139" y="1997869"/>
                </a:cubicBezTo>
                <a:lnTo>
                  <a:pt x="1823093" y="2105025"/>
                </a:lnTo>
                <a:cubicBezTo>
                  <a:pt x="1876671" y="2209006"/>
                  <a:pt x="1931440" y="2271316"/>
                  <a:pt x="1983827" y="2416969"/>
                </a:cubicBezTo>
                <a:cubicBezTo>
                  <a:pt x="2015577" y="2596754"/>
                  <a:pt x="2008038" y="2647951"/>
                  <a:pt x="1976684" y="2782492"/>
                </a:cubicBezTo>
                <a:lnTo>
                  <a:pt x="1856430" y="3167063"/>
                </a:lnTo>
                <a:cubicBezTo>
                  <a:pt x="1829443" y="3335735"/>
                  <a:pt x="1783405" y="3407965"/>
                  <a:pt x="1775468" y="3673078"/>
                </a:cubicBezTo>
                <a:lnTo>
                  <a:pt x="1477811" y="4510088"/>
                </a:lnTo>
                <a:lnTo>
                  <a:pt x="1389705" y="4826794"/>
                </a:lnTo>
                <a:cubicBezTo>
                  <a:pt x="1454793" y="4939506"/>
                  <a:pt x="1519880" y="5028407"/>
                  <a:pt x="1584968" y="5129213"/>
                </a:cubicBezTo>
                <a:lnTo>
                  <a:pt x="1727843" y="5219700"/>
                </a:lnTo>
                <a:lnTo>
                  <a:pt x="1733795" y="5263753"/>
                </a:lnTo>
                <a:lnTo>
                  <a:pt x="1642118" y="5262563"/>
                </a:lnTo>
                <a:lnTo>
                  <a:pt x="1395658" y="5138737"/>
                </a:lnTo>
                <a:lnTo>
                  <a:pt x="1332555" y="5167313"/>
                </a:lnTo>
                <a:cubicBezTo>
                  <a:pt x="1261118" y="5166123"/>
                  <a:pt x="1246830" y="5098257"/>
                  <a:pt x="1213493" y="5082779"/>
                </a:cubicBezTo>
                <a:lnTo>
                  <a:pt x="1224208" y="5239942"/>
                </a:lnTo>
                <a:lnTo>
                  <a:pt x="1099193" y="5453063"/>
                </a:lnTo>
                <a:cubicBezTo>
                  <a:pt x="1073793" y="5437585"/>
                  <a:pt x="1065061" y="5461398"/>
                  <a:pt x="1022993" y="5406629"/>
                </a:cubicBezTo>
                <a:lnTo>
                  <a:pt x="1022993" y="5148263"/>
                </a:lnTo>
                <a:lnTo>
                  <a:pt x="1184918" y="4848225"/>
                </a:lnTo>
                <a:cubicBezTo>
                  <a:pt x="1209524" y="4597400"/>
                  <a:pt x="1207936" y="4473972"/>
                  <a:pt x="1258736" y="4095750"/>
                </a:cubicBezTo>
                <a:cubicBezTo>
                  <a:pt x="1312712" y="3857228"/>
                  <a:pt x="1369068" y="3716338"/>
                  <a:pt x="1424234" y="3526632"/>
                </a:cubicBezTo>
                <a:lnTo>
                  <a:pt x="1261118" y="3328988"/>
                </a:lnTo>
                <a:lnTo>
                  <a:pt x="1146818" y="2981325"/>
                </a:lnTo>
                <a:lnTo>
                  <a:pt x="1089668" y="2671763"/>
                </a:lnTo>
                <a:cubicBezTo>
                  <a:pt x="1089271" y="2424112"/>
                  <a:pt x="1115068" y="2281238"/>
                  <a:pt x="1127768" y="2085975"/>
                </a:cubicBezTo>
                <a:lnTo>
                  <a:pt x="946793" y="1640681"/>
                </a:lnTo>
                <a:lnTo>
                  <a:pt x="859878" y="1462088"/>
                </a:lnTo>
                <a:lnTo>
                  <a:pt x="784868" y="2143125"/>
                </a:lnTo>
                <a:lnTo>
                  <a:pt x="940839" y="2565797"/>
                </a:lnTo>
                <a:lnTo>
                  <a:pt x="981321" y="2778919"/>
                </a:lnTo>
                <a:lnTo>
                  <a:pt x="1068236" y="2896791"/>
                </a:lnTo>
                <a:cubicBezTo>
                  <a:pt x="1069427" y="2960688"/>
                  <a:pt x="1068236" y="2971007"/>
                  <a:pt x="1069427" y="3034904"/>
                </a:cubicBezTo>
                <a:lnTo>
                  <a:pt x="1039662" y="3155156"/>
                </a:lnTo>
                <a:lnTo>
                  <a:pt x="808680" y="3183731"/>
                </a:lnTo>
                <a:lnTo>
                  <a:pt x="749149" y="3074195"/>
                </a:lnTo>
                <a:lnTo>
                  <a:pt x="827730" y="2947988"/>
                </a:lnTo>
                <a:lnTo>
                  <a:pt x="903930" y="2957513"/>
                </a:lnTo>
                <a:lnTo>
                  <a:pt x="913455" y="2909888"/>
                </a:lnTo>
                <a:cubicBezTo>
                  <a:pt x="867815" y="2811860"/>
                  <a:pt x="813840" y="2732882"/>
                  <a:pt x="776534" y="2615804"/>
                </a:cubicBezTo>
                <a:cubicBezTo>
                  <a:pt x="734861" y="2455467"/>
                  <a:pt x="676521" y="2335609"/>
                  <a:pt x="626514" y="2195512"/>
                </a:cubicBezTo>
                <a:cubicBezTo>
                  <a:pt x="613020" y="1921668"/>
                  <a:pt x="620958" y="1662113"/>
                  <a:pt x="618180" y="1395413"/>
                </a:cubicBezTo>
                <a:lnTo>
                  <a:pt x="543171" y="1590675"/>
                </a:lnTo>
                <a:cubicBezTo>
                  <a:pt x="501499" y="1627584"/>
                  <a:pt x="490784" y="1651398"/>
                  <a:pt x="397915" y="1710928"/>
                </a:cubicBezTo>
                <a:cubicBezTo>
                  <a:pt x="338780" y="1754187"/>
                  <a:pt x="259405" y="1798639"/>
                  <a:pt x="178839" y="1877616"/>
                </a:cubicBezTo>
                <a:cubicBezTo>
                  <a:pt x="169711" y="1912144"/>
                  <a:pt x="159194" y="1931392"/>
                  <a:pt x="151455" y="1981200"/>
                </a:cubicBezTo>
                <a:cubicBezTo>
                  <a:pt x="143716" y="2031008"/>
                  <a:pt x="138755" y="2111375"/>
                  <a:pt x="132405" y="2176463"/>
                </a:cubicBezTo>
                <a:lnTo>
                  <a:pt x="141930" y="2260998"/>
                </a:lnTo>
                <a:cubicBezTo>
                  <a:pt x="73668" y="2228851"/>
                  <a:pt x="62555" y="2172891"/>
                  <a:pt x="22868" y="2128838"/>
                </a:cubicBezTo>
                <a:cubicBezTo>
                  <a:pt x="15724" y="2034382"/>
                  <a:pt x="-5707" y="1975644"/>
                  <a:pt x="1437" y="1845469"/>
                </a:cubicBezTo>
                <a:cubicBezTo>
                  <a:pt x="41918" y="1710531"/>
                  <a:pt x="160980" y="1568451"/>
                  <a:pt x="91924" y="1585913"/>
                </a:cubicBezTo>
                <a:cubicBezTo>
                  <a:pt x="90336" y="1477962"/>
                  <a:pt x="181618" y="1422400"/>
                  <a:pt x="230037" y="1345406"/>
                </a:cubicBezTo>
                <a:cubicBezTo>
                  <a:pt x="460224" y="1237457"/>
                  <a:pt x="454668" y="1227137"/>
                  <a:pt x="565793" y="1152525"/>
                </a:cubicBezTo>
                <a:lnTo>
                  <a:pt x="584843" y="990600"/>
                </a:lnTo>
                <a:lnTo>
                  <a:pt x="565793" y="758428"/>
                </a:lnTo>
                <a:cubicBezTo>
                  <a:pt x="654692" y="596503"/>
                  <a:pt x="657868" y="517923"/>
                  <a:pt x="694380" y="400051"/>
                </a:cubicBezTo>
                <a:cubicBezTo>
                  <a:pt x="754308" y="311151"/>
                  <a:pt x="783280" y="216298"/>
                  <a:pt x="874164" y="133351"/>
                </a:cubicBezTo>
                <a:cubicBezTo>
                  <a:pt x="970208" y="41276"/>
                  <a:pt x="1026961" y="28971"/>
                  <a:pt x="1123005" y="0"/>
                </a:cubicBezTo>
                <a:cubicBezTo>
                  <a:pt x="1231352" y="25003"/>
                  <a:pt x="1270642" y="38100"/>
                  <a:pt x="1356367" y="66675"/>
                </a:cubicBezTo>
                <a:close/>
              </a:path>
            </a:pathLst>
          </a:custGeom>
          <a:gradFill flip="none" rotWithShape="1">
            <a:gsLst>
              <a:gs pos="45000">
                <a:srgbClr val="FFD85B"/>
              </a:gs>
              <a:gs pos="100000">
                <a:srgbClr val="C00000"/>
              </a:gs>
            </a:gsLst>
            <a:lin ang="162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l-PL"/>
          </a:p>
        </p:txBody>
      </p:sp>
      <p:pic>
        <p:nvPicPr>
          <p:cNvPr id="34" name="Obraz 33">
            <a:extLst>
              <a:ext uri="{FF2B5EF4-FFF2-40B4-BE49-F238E27FC236}">
                <a16:creationId xmlns:a16="http://schemas.microsoft.com/office/drawing/2014/main" id="{55B0123D-6AF8-4D63-8EF9-E574EF187EAA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9743957" y="838619"/>
            <a:ext cx="2271879" cy="6237239"/>
          </a:xfrm>
          <a:prstGeom prst="rect">
            <a:avLst/>
          </a:prstGeom>
        </p:spPr>
      </p:pic>
      <p:sp>
        <p:nvSpPr>
          <p:cNvPr id="2" name="Symbol zastępczy numeru slajdu 1">
            <a:extLst>
              <a:ext uri="{FF2B5EF4-FFF2-40B4-BE49-F238E27FC236}">
                <a16:creationId xmlns:a16="http://schemas.microsoft.com/office/drawing/2014/main" id="{DD7D0E57-D313-4B20-B71A-253D34F5E29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9677609" y="6696000"/>
            <a:ext cx="2986299" cy="499952"/>
          </a:xfrm>
        </p:spPr>
        <p:txBody>
          <a:bodyPr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fld id="{738616D8-309D-44F8-869A-17BF40B11BFA}" type="slidenum">
              <a:rPr lang="pl-PL" sz="1701" kern="0" smtClean="0">
                <a:solidFill>
                  <a:schemeClr val="bg2"/>
                </a:solidFill>
              </a:rPr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t>6</a:t>
            </a:fld>
            <a:endParaRPr lang="pl-PL" sz="1701" kern="0" dirty="0">
              <a:solidFill>
                <a:schemeClr val="bg2"/>
              </a:solidFill>
            </a:endParaRPr>
          </a:p>
        </p:txBody>
      </p:sp>
      <p:sp>
        <p:nvSpPr>
          <p:cNvPr id="20" name="Prostokąt 19">
            <a:extLst>
              <a:ext uri="{FF2B5EF4-FFF2-40B4-BE49-F238E27FC236}">
                <a16:creationId xmlns:a16="http://schemas.microsoft.com/office/drawing/2014/main" id="{A647CBC5-52C9-45ED-9546-89B57880EFCD}"/>
              </a:ext>
            </a:extLst>
          </p:cNvPr>
          <p:cNvSpPr/>
          <p:nvPr/>
        </p:nvSpPr>
        <p:spPr>
          <a:xfrm>
            <a:off x="905748" y="288025"/>
            <a:ext cx="11244336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pl-PL" sz="3600" b="1" dirty="0">
                <a:solidFill>
                  <a:schemeClr val="bg1">
                    <a:lumMod val="95000"/>
                  </a:schemeClr>
                </a:solidFill>
              </a:rPr>
              <a:t>Ludzkie ciało jest płciowe już na poziomie komórkowym</a:t>
            </a:r>
          </a:p>
        </p:txBody>
      </p:sp>
      <p:sp>
        <p:nvSpPr>
          <p:cNvPr id="21" name="pole tekstowe 20">
            <a:extLst>
              <a:ext uri="{FF2B5EF4-FFF2-40B4-BE49-F238E27FC236}">
                <a16:creationId xmlns:a16="http://schemas.microsoft.com/office/drawing/2014/main" id="{DE0FD562-203D-45D2-BEAF-1A20077BFE0B}"/>
              </a:ext>
            </a:extLst>
          </p:cNvPr>
          <p:cNvSpPr txBox="1"/>
          <p:nvPr/>
        </p:nvSpPr>
        <p:spPr>
          <a:xfrm>
            <a:off x="4500000" y="5422513"/>
            <a:ext cx="4055832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eaLnBrk="1" hangingPunct="1">
              <a:defRPr/>
            </a:pPr>
            <a:r>
              <a:rPr lang="pl-PL" sz="3600" b="1" dirty="0">
                <a:solidFill>
                  <a:srgbClr val="FFD85B"/>
                </a:solidFill>
              </a:rPr>
              <a:t>chromosomy</a:t>
            </a:r>
          </a:p>
        </p:txBody>
      </p:sp>
      <p:grpSp>
        <p:nvGrpSpPr>
          <p:cNvPr id="29" name="Grupa 28">
            <a:extLst>
              <a:ext uri="{FF2B5EF4-FFF2-40B4-BE49-F238E27FC236}">
                <a16:creationId xmlns:a16="http://schemas.microsoft.com/office/drawing/2014/main" id="{4375CBEA-8A44-413A-8D5F-D1547286ED49}"/>
              </a:ext>
            </a:extLst>
          </p:cNvPr>
          <p:cNvGrpSpPr/>
          <p:nvPr/>
        </p:nvGrpSpPr>
        <p:grpSpPr>
          <a:xfrm>
            <a:off x="4680000" y="1446324"/>
            <a:ext cx="3708285" cy="2297348"/>
            <a:chOff x="4680000" y="3221161"/>
            <a:chExt cx="3708285" cy="2297348"/>
          </a:xfrm>
        </p:grpSpPr>
        <p:sp>
          <p:nvSpPr>
            <p:cNvPr id="30" name="pole tekstowe 29">
              <a:extLst>
                <a:ext uri="{FF2B5EF4-FFF2-40B4-BE49-F238E27FC236}">
                  <a16:creationId xmlns:a16="http://schemas.microsoft.com/office/drawing/2014/main" id="{80E0D031-98E9-4D0C-B877-66751C5863CE}"/>
                </a:ext>
              </a:extLst>
            </p:cNvPr>
            <p:cNvSpPr txBox="1"/>
            <p:nvPr/>
          </p:nvSpPr>
          <p:spPr>
            <a:xfrm>
              <a:off x="4680000" y="4872178"/>
              <a:ext cx="3708285" cy="646331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 eaLnBrk="1" hangingPunct="1">
                <a:defRPr/>
              </a:pPr>
              <a:r>
                <a:rPr lang="pl-PL" sz="3600" b="1" dirty="0">
                  <a:solidFill>
                    <a:srgbClr val="FFD85B"/>
                  </a:solidFill>
                </a:rPr>
                <a:t>chromatyna</a:t>
              </a:r>
            </a:p>
          </p:txBody>
        </p:sp>
        <p:sp>
          <p:nvSpPr>
            <p:cNvPr id="31" name="pole tekstowe 30">
              <a:extLst>
                <a:ext uri="{FF2B5EF4-FFF2-40B4-BE49-F238E27FC236}">
                  <a16:creationId xmlns:a16="http://schemas.microsoft.com/office/drawing/2014/main" id="{5E95D88D-2739-4E60-B504-0EA37DBD645F}"/>
                </a:ext>
              </a:extLst>
            </p:cNvPr>
            <p:cNvSpPr txBox="1"/>
            <p:nvPr/>
          </p:nvSpPr>
          <p:spPr>
            <a:xfrm>
              <a:off x="5023755" y="4321839"/>
              <a:ext cx="3035203" cy="646331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 eaLnBrk="1" hangingPunct="1">
                <a:defRPr/>
              </a:pPr>
              <a:r>
                <a:rPr lang="pl-PL" sz="3600" b="1" dirty="0">
                  <a:solidFill>
                    <a:srgbClr val="FFD85B"/>
                  </a:solidFill>
                </a:rPr>
                <a:t>gonady</a:t>
              </a:r>
            </a:p>
          </p:txBody>
        </p:sp>
        <p:sp>
          <p:nvSpPr>
            <p:cNvPr id="38" name="pole tekstowe 37">
              <a:extLst>
                <a:ext uri="{FF2B5EF4-FFF2-40B4-BE49-F238E27FC236}">
                  <a16:creationId xmlns:a16="http://schemas.microsoft.com/office/drawing/2014/main" id="{F06AD738-9D30-4D10-9E92-549633C93C5B}"/>
                </a:ext>
              </a:extLst>
            </p:cNvPr>
            <p:cNvSpPr txBox="1"/>
            <p:nvPr/>
          </p:nvSpPr>
          <p:spPr>
            <a:xfrm>
              <a:off x="5023755" y="3771500"/>
              <a:ext cx="3035203" cy="646331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 eaLnBrk="1" hangingPunct="1">
                <a:defRPr/>
              </a:pPr>
              <a:r>
                <a:rPr lang="pl-PL" sz="3600" b="1" dirty="0">
                  <a:solidFill>
                    <a:srgbClr val="FFD85B"/>
                  </a:solidFill>
                </a:rPr>
                <a:t>genitalia</a:t>
              </a:r>
            </a:p>
          </p:txBody>
        </p:sp>
        <p:sp>
          <p:nvSpPr>
            <p:cNvPr id="39" name="pole tekstowe 38">
              <a:extLst>
                <a:ext uri="{FF2B5EF4-FFF2-40B4-BE49-F238E27FC236}">
                  <a16:creationId xmlns:a16="http://schemas.microsoft.com/office/drawing/2014/main" id="{A0795EA7-8426-4ED5-95A8-D4FFE22660C6}"/>
                </a:ext>
              </a:extLst>
            </p:cNvPr>
            <p:cNvSpPr txBox="1"/>
            <p:nvPr/>
          </p:nvSpPr>
          <p:spPr>
            <a:xfrm>
              <a:off x="5023755" y="3221161"/>
              <a:ext cx="3035203" cy="646331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 eaLnBrk="1" hangingPunct="1">
                <a:defRPr/>
              </a:pPr>
              <a:r>
                <a:rPr lang="pl-PL" sz="3600" b="1" dirty="0">
                  <a:solidFill>
                    <a:srgbClr val="FFD85B"/>
                  </a:solidFill>
                </a:rPr>
                <a:t>hormony</a:t>
              </a:r>
            </a:p>
          </p:txBody>
        </p:sp>
      </p:grpSp>
    </p:spTree>
    <p:custDataLst>
      <p:tags r:id="rId1"/>
    </p:custDataLst>
    <p:extLst>
      <p:ext uri="{BB962C8B-B14F-4D97-AF65-F5344CB8AC3E}">
        <p14:creationId xmlns:p14="http://schemas.microsoft.com/office/powerpoint/2010/main" val="845253378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0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20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28951E-6 1.28997E-6 L -3.28951E-6 0.24961 " pathEditMode="relative" rAng="0" ptsTypes="AA">
                                      <p:cBhvr>
                                        <p:cTn id="12" dur="2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12481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6" grpId="0" animBg="1"/>
      <p:bldP spid="33" grpId="0" animBg="1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0" name="Grupa 39">
            <a:extLst>
              <a:ext uri="{FF2B5EF4-FFF2-40B4-BE49-F238E27FC236}">
                <a16:creationId xmlns:a16="http://schemas.microsoft.com/office/drawing/2014/main" id="{682BAF2F-7E23-4F04-8599-1C0EE90A0940}"/>
              </a:ext>
            </a:extLst>
          </p:cNvPr>
          <p:cNvGrpSpPr/>
          <p:nvPr/>
        </p:nvGrpSpPr>
        <p:grpSpPr>
          <a:xfrm flipH="1">
            <a:off x="9743957" y="838618"/>
            <a:ext cx="2271879" cy="6237239"/>
            <a:chOff x="6623936" y="239180"/>
            <a:chExt cx="2490221" cy="6836678"/>
          </a:xfrm>
        </p:grpSpPr>
        <p:sp>
          <p:nvSpPr>
            <p:cNvPr id="41" name="Dowolny kształt: kształt 40">
              <a:extLst>
                <a:ext uri="{FF2B5EF4-FFF2-40B4-BE49-F238E27FC236}">
                  <a16:creationId xmlns:a16="http://schemas.microsoft.com/office/drawing/2014/main" id="{936DAF51-97AF-43D2-9933-CAA28AAACC11}"/>
                </a:ext>
              </a:extLst>
            </p:cNvPr>
            <p:cNvSpPr/>
            <p:nvPr/>
          </p:nvSpPr>
          <p:spPr>
            <a:xfrm>
              <a:off x="6677970" y="1162050"/>
              <a:ext cx="2270768" cy="5453063"/>
            </a:xfrm>
            <a:custGeom>
              <a:avLst/>
              <a:gdLst>
                <a:gd name="connsiteX0" fmla="*/ 1381125 w 2271713"/>
                <a:gd name="connsiteY0" fmla="*/ 85725 h 5453063"/>
                <a:gd name="connsiteX1" fmla="*/ 1457325 w 2271713"/>
                <a:gd name="connsiteY1" fmla="*/ 200025 h 5453063"/>
                <a:gd name="connsiteX2" fmla="*/ 1443038 w 2271713"/>
                <a:gd name="connsiteY2" fmla="*/ 266700 h 5453063"/>
                <a:gd name="connsiteX3" fmla="*/ 1509713 w 2271713"/>
                <a:gd name="connsiteY3" fmla="*/ 466725 h 5453063"/>
                <a:gd name="connsiteX4" fmla="*/ 1495425 w 2271713"/>
                <a:gd name="connsiteY4" fmla="*/ 757238 h 5453063"/>
                <a:gd name="connsiteX5" fmla="*/ 1428750 w 2271713"/>
                <a:gd name="connsiteY5" fmla="*/ 928688 h 5453063"/>
                <a:gd name="connsiteX6" fmla="*/ 1581150 w 2271713"/>
                <a:gd name="connsiteY6" fmla="*/ 919163 h 5453063"/>
                <a:gd name="connsiteX7" fmla="*/ 1947863 w 2271713"/>
                <a:gd name="connsiteY7" fmla="*/ 1176338 h 5453063"/>
                <a:gd name="connsiteX8" fmla="*/ 2271713 w 2271713"/>
                <a:gd name="connsiteY8" fmla="*/ 1504950 h 5453063"/>
                <a:gd name="connsiteX9" fmla="*/ 2271713 w 2271713"/>
                <a:gd name="connsiteY9" fmla="*/ 1552575 h 5453063"/>
                <a:gd name="connsiteX10" fmla="*/ 1962150 w 2271713"/>
                <a:gd name="connsiteY10" fmla="*/ 1871663 h 5453063"/>
                <a:gd name="connsiteX11" fmla="*/ 1809750 w 2271713"/>
                <a:gd name="connsiteY11" fmla="*/ 1995488 h 5453063"/>
                <a:gd name="connsiteX12" fmla="*/ 1724025 w 2271713"/>
                <a:gd name="connsiteY12" fmla="*/ 1947863 h 5453063"/>
                <a:gd name="connsiteX13" fmla="*/ 2038350 w 2271713"/>
                <a:gd name="connsiteY13" fmla="*/ 1528763 h 5453063"/>
                <a:gd name="connsiteX14" fmla="*/ 1695450 w 2271713"/>
                <a:gd name="connsiteY14" fmla="*/ 1252538 h 5453063"/>
                <a:gd name="connsiteX15" fmla="*/ 1652588 w 2271713"/>
                <a:gd name="connsiteY15" fmla="*/ 1428750 h 5453063"/>
                <a:gd name="connsiteX16" fmla="*/ 1595438 w 2271713"/>
                <a:gd name="connsiteY16" fmla="*/ 1566863 h 5453063"/>
                <a:gd name="connsiteX17" fmla="*/ 1628775 w 2271713"/>
                <a:gd name="connsiteY17" fmla="*/ 1800225 h 5453063"/>
                <a:gd name="connsiteX18" fmla="*/ 1747838 w 2271713"/>
                <a:gd name="connsiteY18" fmla="*/ 1990725 h 5453063"/>
                <a:gd name="connsiteX19" fmla="*/ 1824038 w 2271713"/>
                <a:gd name="connsiteY19" fmla="*/ 2105025 h 5453063"/>
                <a:gd name="connsiteX20" fmla="*/ 1990725 w 2271713"/>
                <a:gd name="connsiteY20" fmla="*/ 2428875 h 5453063"/>
                <a:gd name="connsiteX21" fmla="*/ 1990725 w 2271713"/>
                <a:gd name="connsiteY21" fmla="*/ 2795588 h 5453063"/>
                <a:gd name="connsiteX22" fmla="*/ 1857375 w 2271713"/>
                <a:gd name="connsiteY22" fmla="*/ 3167063 h 5453063"/>
                <a:gd name="connsiteX23" fmla="*/ 1790700 w 2271713"/>
                <a:gd name="connsiteY23" fmla="*/ 3624263 h 5453063"/>
                <a:gd name="connsiteX24" fmla="*/ 1495425 w 2271713"/>
                <a:gd name="connsiteY24" fmla="*/ 4500563 h 5453063"/>
                <a:gd name="connsiteX25" fmla="*/ 1404938 w 2271713"/>
                <a:gd name="connsiteY25" fmla="*/ 4824413 h 5453063"/>
                <a:gd name="connsiteX26" fmla="*/ 1585913 w 2271713"/>
                <a:gd name="connsiteY26" fmla="*/ 5129213 h 5453063"/>
                <a:gd name="connsiteX27" fmla="*/ 1728788 w 2271713"/>
                <a:gd name="connsiteY27" fmla="*/ 5219700 h 5453063"/>
                <a:gd name="connsiteX28" fmla="*/ 1733550 w 2271713"/>
                <a:gd name="connsiteY28" fmla="*/ 5243513 h 5453063"/>
                <a:gd name="connsiteX29" fmla="*/ 1643063 w 2271713"/>
                <a:gd name="connsiteY29" fmla="*/ 5262563 h 5453063"/>
                <a:gd name="connsiteX30" fmla="*/ 1404938 w 2271713"/>
                <a:gd name="connsiteY30" fmla="*/ 5143500 h 5453063"/>
                <a:gd name="connsiteX31" fmla="*/ 1333500 w 2271713"/>
                <a:gd name="connsiteY31" fmla="*/ 5167313 h 5453063"/>
                <a:gd name="connsiteX32" fmla="*/ 1243013 w 2271713"/>
                <a:gd name="connsiteY32" fmla="*/ 5110163 h 5453063"/>
                <a:gd name="connsiteX33" fmla="*/ 1238250 w 2271713"/>
                <a:gd name="connsiteY33" fmla="*/ 5224463 h 5453063"/>
                <a:gd name="connsiteX34" fmla="*/ 1100138 w 2271713"/>
                <a:gd name="connsiteY34" fmla="*/ 5453063 h 5453063"/>
                <a:gd name="connsiteX35" fmla="*/ 1038225 w 2271713"/>
                <a:gd name="connsiteY35" fmla="*/ 5453063 h 5453063"/>
                <a:gd name="connsiteX36" fmla="*/ 1023938 w 2271713"/>
                <a:gd name="connsiteY36" fmla="*/ 5148263 h 5453063"/>
                <a:gd name="connsiteX37" fmla="*/ 1185863 w 2271713"/>
                <a:gd name="connsiteY37" fmla="*/ 4848225 h 5453063"/>
                <a:gd name="connsiteX38" fmla="*/ 1271588 w 2271713"/>
                <a:gd name="connsiteY38" fmla="*/ 4095750 h 5453063"/>
                <a:gd name="connsiteX39" fmla="*/ 1419225 w 2271713"/>
                <a:gd name="connsiteY39" fmla="*/ 3509963 h 5453063"/>
                <a:gd name="connsiteX40" fmla="*/ 1262063 w 2271713"/>
                <a:gd name="connsiteY40" fmla="*/ 3328988 h 5453063"/>
                <a:gd name="connsiteX41" fmla="*/ 1147763 w 2271713"/>
                <a:gd name="connsiteY41" fmla="*/ 2981325 h 5453063"/>
                <a:gd name="connsiteX42" fmla="*/ 1066800 w 2271713"/>
                <a:gd name="connsiteY42" fmla="*/ 2671763 h 5453063"/>
                <a:gd name="connsiteX43" fmla="*/ 1128713 w 2271713"/>
                <a:gd name="connsiteY43" fmla="*/ 2085975 h 5453063"/>
                <a:gd name="connsiteX44" fmla="*/ 957263 w 2271713"/>
                <a:gd name="connsiteY44" fmla="*/ 1604963 h 5453063"/>
                <a:gd name="connsiteX45" fmla="*/ 852488 w 2271713"/>
                <a:gd name="connsiteY45" fmla="*/ 1490663 h 5453063"/>
                <a:gd name="connsiteX46" fmla="*/ 785813 w 2271713"/>
                <a:gd name="connsiteY46" fmla="*/ 2143125 h 5453063"/>
                <a:gd name="connsiteX47" fmla="*/ 962025 w 2271713"/>
                <a:gd name="connsiteY47" fmla="*/ 2586038 h 5453063"/>
                <a:gd name="connsiteX48" fmla="*/ 1004888 w 2271713"/>
                <a:gd name="connsiteY48" fmla="*/ 2790825 h 5453063"/>
                <a:gd name="connsiteX49" fmla="*/ 1066800 w 2271713"/>
                <a:gd name="connsiteY49" fmla="*/ 2843213 h 5453063"/>
                <a:gd name="connsiteX50" fmla="*/ 1066800 w 2271713"/>
                <a:gd name="connsiteY50" fmla="*/ 3071813 h 5453063"/>
                <a:gd name="connsiteX51" fmla="*/ 1023938 w 2271713"/>
                <a:gd name="connsiteY51" fmla="*/ 3167063 h 5453063"/>
                <a:gd name="connsiteX52" fmla="*/ 828675 w 2271713"/>
                <a:gd name="connsiteY52" fmla="*/ 3171825 h 5453063"/>
                <a:gd name="connsiteX53" fmla="*/ 766763 w 2271713"/>
                <a:gd name="connsiteY53" fmla="*/ 3062288 h 5453063"/>
                <a:gd name="connsiteX54" fmla="*/ 828675 w 2271713"/>
                <a:gd name="connsiteY54" fmla="*/ 2947988 h 5453063"/>
                <a:gd name="connsiteX55" fmla="*/ 904875 w 2271713"/>
                <a:gd name="connsiteY55" fmla="*/ 2957513 h 5453063"/>
                <a:gd name="connsiteX56" fmla="*/ 914400 w 2271713"/>
                <a:gd name="connsiteY56" fmla="*/ 2909888 h 5453063"/>
                <a:gd name="connsiteX57" fmla="*/ 738188 w 2271713"/>
                <a:gd name="connsiteY57" fmla="*/ 2481263 h 5453063"/>
                <a:gd name="connsiteX58" fmla="*/ 619125 w 2271713"/>
                <a:gd name="connsiteY58" fmla="*/ 2209800 h 5453063"/>
                <a:gd name="connsiteX59" fmla="*/ 619125 w 2271713"/>
                <a:gd name="connsiteY59" fmla="*/ 1395413 h 5453063"/>
                <a:gd name="connsiteX60" fmla="*/ 523875 w 2271713"/>
                <a:gd name="connsiteY60" fmla="*/ 1600200 h 5453063"/>
                <a:gd name="connsiteX61" fmla="*/ 357188 w 2271713"/>
                <a:gd name="connsiteY61" fmla="*/ 1747838 h 5453063"/>
                <a:gd name="connsiteX62" fmla="*/ 161925 w 2271713"/>
                <a:gd name="connsiteY62" fmla="*/ 1938338 h 5453063"/>
                <a:gd name="connsiteX63" fmla="*/ 152400 w 2271713"/>
                <a:gd name="connsiteY63" fmla="*/ 1981200 h 5453063"/>
                <a:gd name="connsiteX64" fmla="*/ 133350 w 2271713"/>
                <a:gd name="connsiteY64" fmla="*/ 2176463 h 5453063"/>
                <a:gd name="connsiteX65" fmla="*/ 142875 w 2271713"/>
                <a:gd name="connsiteY65" fmla="*/ 2271713 h 5453063"/>
                <a:gd name="connsiteX66" fmla="*/ 23813 w 2271713"/>
                <a:gd name="connsiteY66" fmla="*/ 2128838 h 5453063"/>
                <a:gd name="connsiteX67" fmla="*/ 0 w 2271713"/>
                <a:gd name="connsiteY67" fmla="*/ 1824038 h 5453063"/>
                <a:gd name="connsiteX68" fmla="*/ 114300 w 2271713"/>
                <a:gd name="connsiteY68" fmla="*/ 1576388 h 5453063"/>
                <a:gd name="connsiteX69" fmla="*/ 233363 w 2271713"/>
                <a:gd name="connsiteY69" fmla="*/ 1343025 h 5453063"/>
                <a:gd name="connsiteX70" fmla="*/ 566738 w 2271713"/>
                <a:gd name="connsiteY70" fmla="*/ 1152525 h 5453063"/>
                <a:gd name="connsiteX71" fmla="*/ 585788 w 2271713"/>
                <a:gd name="connsiteY71" fmla="*/ 990600 h 5453063"/>
                <a:gd name="connsiteX72" fmla="*/ 585788 w 2271713"/>
                <a:gd name="connsiteY72" fmla="*/ 742950 h 5453063"/>
                <a:gd name="connsiteX73" fmla="*/ 676275 w 2271713"/>
                <a:gd name="connsiteY73" fmla="*/ 404813 h 5453063"/>
                <a:gd name="connsiteX74" fmla="*/ 866775 w 2271713"/>
                <a:gd name="connsiteY74" fmla="*/ 119063 h 5453063"/>
                <a:gd name="connsiteX75" fmla="*/ 1123950 w 2271713"/>
                <a:gd name="connsiteY75" fmla="*/ 0 h 5453063"/>
                <a:gd name="connsiteX76" fmla="*/ 1381125 w 2271713"/>
                <a:gd name="connsiteY76" fmla="*/ 85725 h 5453063"/>
                <a:gd name="connsiteX0" fmla="*/ 1381125 w 2271713"/>
                <a:gd name="connsiteY0" fmla="*/ 85725 h 5453063"/>
                <a:gd name="connsiteX1" fmla="*/ 1457325 w 2271713"/>
                <a:gd name="connsiteY1" fmla="*/ 200025 h 5453063"/>
                <a:gd name="connsiteX2" fmla="*/ 1443038 w 2271713"/>
                <a:gd name="connsiteY2" fmla="*/ 266700 h 5453063"/>
                <a:gd name="connsiteX3" fmla="*/ 1509713 w 2271713"/>
                <a:gd name="connsiteY3" fmla="*/ 466725 h 5453063"/>
                <a:gd name="connsiteX4" fmla="*/ 1495425 w 2271713"/>
                <a:gd name="connsiteY4" fmla="*/ 757238 h 5453063"/>
                <a:gd name="connsiteX5" fmla="*/ 1428750 w 2271713"/>
                <a:gd name="connsiteY5" fmla="*/ 928688 h 5453063"/>
                <a:gd name="connsiteX6" fmla="*/ 1581150 w 2271713"/>
                <a:gd name="connsiteY6" fmla="*/ 919163 h 5453063"/>
                <a:gd name="connsiteX7" fmla="*/ 1947863 w 2271713"/>
                <a:gd name="connsiteY7" fmla="*/ 1176338 h 5453063"/>
                <a:gd name="connsiteX8" fmla="*/ 2271713 w 2271713"/>
                <a:gd name="connsiteY8" fmla="*/ 1504950 h 5453063"/>
                <a:gd name="connsiteX9" fmla="*/ 2271713 w 2271713"/>
                <a:gd name="connsiteY9" fmla="*/ 1552575 h 5453063"/>
                <a:gd name="connsiteX10" fmla="*/ 1962150 w 2271713"/>
                <a:gd name="connsiteY10" fmla="*/ 1871663 h 5453063"/>
                <a:gd name="connsiteX11" fmla="*/ 1809750 w 2271713"/>
                <a:gd name="connsiteY11" fmla="*/ 1995488 h 5453063"/>
                <a:gd name="connsiteX12" fmla="*/ 1724025 w 2271713"/>
                <a:gd name="connsiteY12" fmla="*/ 1947863 h 5453063"/>
                <a:gd name="connsiteX13" fmla="*/ 2038350 w 2271713"/>
                <a:gd name="connsiteY13" fmla="*/ 1528763 h 5453063"/>
                <a:gd name="connsiteX14" fmla="*/ 1695450 w 2271713"/>
                <a:gd name="connsiteY14" fmla="*/ 1252538 h 5453063"/>
                <a:gd name="connsiteX15" fmla="*/ 1652588 w 2271713"/>
                <a:gd name="connsiteY15" fmla="*/ 1428750 h 5453063"/>
                <a:gd name="connsiteX16" fmla="*/ 1595438 w 2271713"/>
                <a:gd name="connsiteY16" fmla="*/ 1566863 h 5453063"/>
                <a:gd name="connsiteX17" fmla="*/ 1628775 w 2271713"/>
                <a:gd name="connsiteY17" fmla="*/ 1800225 h 5453063"/>
                <a:gd name="connsiteX18" fmla="*/ 1747838 w 2271713"/>
                <a:gd name="connsiteY18" fmla="*/ 1990725 h 5453063"/>
                <a:gd name="connsiteX19" fmla="*/ 1824038 w 2271713"/>
                <a:gd name="connsiteY19" fmla="*/ 2105025 h 5453063"/>
                <a:gd name="connsiteX20" fmla="*/ 1990725 w 2271713"/>
                <a:gd name="connsiteY20" fmla="*/ 2428875 h 5453063"/>
                <a:gd name="connsiteX21" fmla="*/ 1990725 w 2271713"/>
                <a:gd name="connsiteY21" fmla="*/ 2795588 h 5453063"/>
                <a:gd name="connsiteX22" fmla="*/ 1857375 w 2271713"/>
                <a:gd name="connsiteY22" fmla="*/ 3167063 h 5453063"/>
                <a:gd name="connsiteX23" fmla="*/ 1790700 w 2271713"/>
                <a:gd name="connsiteY23" fmla="*/ 3624263 h 5453063"/>
                <a:gd name="connsiteX24" fmla="*/ 1495425 w 2271713"/>
                <a:gd name="connsiteY24" fmla="*/ 4500563 h 5453063"/>
                <a:gd name="connsiteX25" fmla="*/ 1404938 w 2271713"/>
                <a:gd name="connsiteY25" fmla="*/ 4824413 h 5453063"/>
                <a:gd name="connsiteX26" fmla="*/ 1585913 w 2271713"/>
                <a:gd name="connsiteY26" fmla="*/ 5129213 h 5453063"/>
                <a:gd name="connsiteX27" fmla="*/ 1728788 w 2271713"/>
                <a:gd name="connsiteY27" fmla="*/ 5219700 h 5453063"/>
                <a:gd name="connsiteX28" fmla="*/ 1733550 w 2271713"/>
                <a:gd name="connsiteY28" fmla="*/ 5243513 h 5453063"/>
                <a:gd name="connsiteX29" fmla="*/ 1643063 w 2271713"/>
                <a:gd name="connsiteY29" fmla="*/ 5262563 h 5453063"/>
                <a:gd name="connsiteX30" fmla="*/ 1404938 w 2271713"/>
                <a:gd name="connsiteY30" fmla="*/ 5143500 h 5453063"/>
                <a:gd name="connsiteX31" fmla="*/ 1333500 w 2271713"/>
                <a:gd name="connsiteY31" fmla="*/ 5167313 h 5453063"/>
                <a:gd name="connsiteX32" fmla="*/ 1243013 w 2271713"/>
                <a:gd name="connsiteY32" fmla="*/ 5110163 h 5453063"/>
                <a:gd name="connsiteX33" fmla="*/ 1238250 w 2271713"/>
                <a:gd name="connsiteY33" fmla="*/ 5224463 h 5453063"/>
                <a:gd name="connsiteX34" fmla="*/ 1100138 w 2271713"/>
                <a:gd name="connsiteY34" fmla="*/ 5453063 h 5453063"/>
                <a:gd name="connsiteX35" fmla="*/ 1038225 w 2271713"/>
                <a:gd name="connsiteY35" fmla="*/ 5453063 h 5453063"/>
                <a:gd name="connsiteX36" fmla="*/ 1023938 w 2271713"/>
                <a:gd name="connsiteY36" fmla="*/ 5148263 h 5453063"/>
                <a:gd name="connsiteX37" fmla="*/ 1185863 w 2271713"/>
                <a:gd name="connsiteY37" fmla="*/ 4848225 h 5453063"/>
                <a:gd name="connsiteX38" fmla="*/ 1271588 w 2271713"/>
                <a:gd name="connsiteY38" fmla="*/ 4095750 h 5453063"/>
                <a:gd name="connsiteX39" fmla="*/ 1419225 w 2271713"/>
                <a:gd name="connsiteY39" fmla="*/ 3509963 h 5453063"/>
                <a:gd name="connsiteX40" fmla="*/ 1262063 w 2271713"/>
                <a:gd name="connsiteY40" fmla="*/ 3328988 h 5453063"/>
                <a:gd name="connsiteX41" fmla="*/ 1147763 w 2271713"/>
                <a:gd name="connsiteY41" fmla="*/ 2981325 h 5453063"/>
                <a:gd name="connsiteX42" fmla="*/ 1066800 w 2271713"/>
                <a:gd name="connsiteY42" fmla="*/ 2671763 h 5453063"/>
                <a:gd name="connsiteX43" fmla="*/ 1128713 w 2271713"/>
                <a:gd name="connsiteY43" fmla="*/ 2085975 h 5453063"/>
                <a:gd name="connsiteX44" fmla="*/ 957263 w 2271713"/>
                <a:gd name="connsiteY44" fmla="*/ 1604963 h 5453063"/>
                <a:gd name="connsiteX45" fmla="*/ 852488 w 2271713"/>
                <a:gd name="connsiteY45" fmla="*/ 1490663 h 5453063"/>
                <a:gd name="connsiteX46" fmla="*/ 785813 w 2271713"/>
                <a:gd name="connsiteY46" fmla="*/ 2143125 h 5453063"/>
                <a:gd name="connsiteX47" fmla="*/ 962025 w 2271713"/>
                <a:gd name="connsiteY47" fmla="*/ 2586038 h 5453063"/>
                <a:gd name="connsiteX48" fmla="*/ 1004888 w 2271713"/>
                <a:gd name="connsiteY48" fmla="*/ 2790825 h 5453063"/>
                <a:gd name="connsiteX49" fmla="*/ 1066800 w 2271713"/>
                <a:gd name="connsiteY49" fmla="*/ 2843213 h 5453063"/>
                <a:gd name="connsiteX50" fmla="*/ 1066800 w 2271713"/>
                <a:gd name="connsiteY50" fmla="*/ 3071813 h 5453063"/>
                <a:gd name="connsiteX51" fmla="*/ 1023938 w 2271713"/>
                <a:gd name="connsiteY51" fmla="*/ 3167063 h 5453063"/>
                <a:gd name="connsiteX52" fmla="*/ 828675 w 2271713"/>
                <a:gd name="connsiteY52" fmla="*/ 3171825 h 5453063"/>
                <a:gd name="connsiteX53" fmla="*/ 766763 w 2271713"/>
                <a:gd name="connsiteY53" fmla="*/ 3062288 h 5453063"/>
                <a:gd name="connsiteX54" fmla="*/ 828675 w 2271713"/>
                <a:gd name="connsiteY54" fmla="*/ 2947988 h 5453063"/>
                <a:gd name="connsiteX55" fmla="*/ 904875 w 2271713"/>
                <a:gd name="connsiteY55" fmla="*/ 2957513 h 5453063"/>
                <a:gd name="connsiteX56" fmla="*/ 914400 w 2271713"/>
                <a:gd name="connsiteY56" fmla="*/ 2909888 h 5453063"/>
                <a:gd name="connsiteX57" fmla="*/ 738188 w 2271713"/>
                <a:gd name="connsiteY57" fmla="*/ 2481263 h 5453063"/>
                <a:gd name="connsiteX58" fmla="*/ 619125 w 2271713"/>
                <a:gd name="connsiteY58" fmla="*/ 2209800 h 5453063"/>
                <a:gd name="connsiteX59" fmla="*/ 619125 w 2271713"/>
                <a:gd name="connsiteY59" fmla="*/ 1395413 h 5453063"/>
                <a:gd name="connsiteX60" fmla="*/ 523875 w 2271713"/>
                <a:gd name="connsiteY60" fmla="*/ 1600200 h 5453063"/>
                <a:gd name="connsiteX61" fmla="*/ 357188 w 2271713"/>
                <a:gd name="connsiteY61" fmla="*/ 1747838 h 5453063"/>
                <a:gd name="connsiteX62" fmla="*/ 161925 w 2271713"/>
                <a:gd name="connsiteY62" fmla="*/ 1938338 h 5453063"/>
                <a:gd name="connsiteX63" fmla="*/ 152400 w 2271713"/>
                <a:gd name="connsiteY63" fmla="*/ 1981200 h 5453063"/>
                <a:gd name="connsiteX64" fmla="*/ 133350 w 2271713"/>
                <a:gd name="connsiteY64" fmla="*/ 2176463 h 5453063"/>
                <a:gd name="connsiteX65" fmla="*/ 142875 w 2271713"/>
                <a:gd name="connsiteY65" fmla="*/ 2271713 h 5453063"/>
                <a:gd name="connsiteX66" fmla="*/ 23813 w 2271713"/>
                <a:gd name="connsiteY66" fmla="*/ 2128838 h 5453063"/>
                <a:gd name="connsiteX67" fmla="*/ 0 w 2271713"/>
                <a:gd name="connsiteY67" fmla="*/ 1824038 h 5453063"/>
                <a:gd name="connsiteX68" fmla="*/ 114300 w 2271713"/>
                <a:gd name="connsiteY68" fmla="*/ 1576388 h 5453063"/>
                <a:gd name="connsiteX69" fmla="*/ 233363 w 2271713"/>
                <a:gd name="connsiteY69" fmla="*/ 1376362 h 5453063"/>
                <a:gd name="connsiteX70" fmla="*/ 566738 w 2271713"/>
                <a:gd name="connsiteY70" fmla="*/ 1152525 h 5453063"/>
                <a:gd name="connsiteX71" fmla="*/ 585788 w 2271713"/>
                <a:gd name="connsiteY71" fmla="*/ 990600 h 5453063"/>
                <a:gd name="connsiteX72" fmla="*/ 585788 w 2271713"/>
                <a:gd name="connsiteY72" fmla="*/ 742950 h 5453063"/>
                <a:gd name="connsiteX73" fmla="*/ 676275 w 2271713"/>
                <a:gd name="connsiteY73" fmla="*/ 404813 h 5453063"/>
                <a:gd name="connsiteX74" fmla="*/ 866775 w 2271713"/>
                <a:gd name="connsiteY74" fmla="*/ 119063 h 5453063"/>
                <a:gd name="connsiteX75" fmla="*/ 1123950 w 2271713"/>
                <a:gd name="connsiteY75" fmla="*/ 0 h 5453063"/>
                <a:gd name="connsiteX76" fmla="*/ 1381125 w 2271713"/>
                <a:gd name="connsiteY76" fmla="*/ 85725 h 5453063"/>
                <a:gd name="connsiteX0" fmla="*/ 1381125 w 2271713"/>
                <a:gd name="connsiteY0" fmla="*/ 85725 h 5453063"/>
                <a:gd name="connsiteX1" fmla="*/ 1457325 w 2271713"/>
                <a:gd name="connsiteY1" fmla="*/ 200025 h 5453063"/>
                <a:gd name="connsiteX2" fmla="*/ 1443038 w 2271713"/>
                <a:gd name="connsiteY2" fmla="*/ 266700 h 5453063"/>
                <a:gd name="connsiteX3" fmla="*/ 1509713 w 2271713"/>
                <a:gd name="connsiteY3" fmla="*/ 466725 h 5453063"/>
                <a:gd name="connsiteX4" fmla="*/ 1495425 w 2271713"/>
                <a:gd name="connsiteY4" fmla="*/ 757238 h 5453063"/>
                <a:gd name="connsiteX5" fmla="*/ 1428750 w 2271713"/>
                <a:gd name="connsiteY5" fmla="*/ 928688 h 5453063"/>
                <a:gd name="connsiteX6" fmla="*/ 1581150 w 2271713"/>
                <a:gd name="connsiteY6" fmla="*/ 919163 h 5453063"/>
                <a:gd name="connsiteX7" fmla="*/ 1947863 w 2271713"/>
                <a:gd name="connsiteY7" fmla="*/ 1176338 h 5453063"/>
                <a:gd name="connsiteX8" fmla="*/ 2271713 w 2271713"/>
                <a:gd name="connsiteY8" fmla="*/ 1504950 h 5453063"/>
                <a:gd name="connsiteX9" fmla="*/ 2271713 w 2271713"/>
                <a:gd name="connsiteY9" fmla="*/ 1552575 h 5453063"/>
                <a:gd name="connsiteX10" fmla="*/ 1962150 w 2271713"/>
                <a:gd name="connsiteY10" fmla="*/ 1871663 h 5453063"/>
                <a:gd name="connsiteX11" fmla="*/ 1809750 w 2271713"/>
                <a:gd name="connsiteY11" fmla="*/ 1995488 h 5453063"/>
                <a:gd name="connsiteX12" fmla="*/ 1724025 w 2271713"/>
                <a:gd name="connsiteY12" fmla="*/ 1947863 h 5453063"/>
                <a:gd name="connsiteX13" fmla="*/ 2038350 w 2271713"/>
                <a:gd name="connsiteY13" fmla="*/ 1528763 h 5453063"/>
                <a:gd name="connsiteX14" fmla="*/ 1695450 w 2271713"/>
                <a:gd name="connsiteY14" fmla="*/ 1252538 h 5453063"/>
                <a:gd name="connsiteX15" fmla="*/ 1652588 w 2271713"/>
                <a:gd name="connsiteY15" fmla="*/ 1428750 h 5453063"/>
                <a:gd name="connsiteX16" fmla="*/ 1595438 w 2271713"/>
                <a:gd name="connsiteY16" fmla="*/ 1566863 h 5453063"/>
                <a:gd name="connsiteX17" fmla="*/ 1628775 w 2271713"/>
                <a:gd name="connsiteY17" fmla="*/ 1800225 h 5453063"/>
                <a:gd name="connsiteX18" fmla="*/ 1747838 w 2271713"/>
                <a:gd name="connsiteY18" fmla="*/ 1990725 h 5453063"/>
                <a:gd name="connsiteX19" fmla="*/ 1824038 w 2271713"/>
                <a:gd name="connsiteY19" fmla="*/ 2105025 h 5453063"/>
                <a:gd name="connsiteX20" fmla="*/ 1990725 w 2271713"/>
                <a:gd name="connsiteY20" fmla="*/ 2428875 h 5453063"/>
                <a:gd name="connsiteX21" fmla="*/ 1990725 w 2271713"/>
                <a:gd name="connsiteY21" fmla="*/ 2795588 h 5453063"/>
                <a:gd name="connsiteX22" fmla="*/ 1857375 w 2271713"/>
                <a:gd name="connsiteY22" fmla="*/ 3167063 h 5453063"/>
                <a:gd name="connsiteX23" fmla="*/ 1790700 w 2271713"/>
                <a:gd name="connsiteY23" fmla="*/ 3624263 h 5453063"/>
                <a:gd name="connsiteX24" fmla="*/ 1495425 w 2271713"/>
                <a:gd name="connsiteY24" fmla="*/ 4500563 h 5453063"/>
                <a:gd name="connsiteX25" fmla="*/ 1404938 w 2271713"/>
                <a:gd name="connsiteY25" fmla="*/ 4824413 h 5453063"/>
                <a:gd name="connsiteX26" fmla="*/ 1585913 w 2271713"/>
                <a:gd name="connsiteY26" fmla="*/ 5129213 h 5453063"/>
                <a:gd name="connsiteX27" fmla="*/ 1728788 w 2271713"/>
                <a:gd name="connsiteY27" fmla="*/ 5219700 h 5453063"/>
                <a:gd name="connsiteX28" fmla="*/ 1733550 w 2271713"/>
                <a:gd name="connsiteY28" fmla="*/ 5243513 h 5453063"/>
                <a:gd name="connsiteX29" fmla="*/ 1643063 w 2271713"/>
                <a:gd name="connsiteY29" fmla="*/ 5262563 h 5453063"/>
                <a:gd name="connsiteX30" fmla="*/ 1404938 w 2271713"/>
                <a:gd name="connsiteY30" fmla="*/ 5143500 h 5453063"/>
                <a:gd name="connsiteX31" fmla="*/ 1333500 w 2271713"/>
                <a:gd name="connsiteY31" fmla="*/ 5167313 h 5453063"/>
                <a:gd name="connsiteX32" fmla="*/ 1243013 w 2271713"/>
                <a:gd name="connsiteY32" fmla="*/ 5110163 h 5453063"/>
                <a:gd name="connsiteX33" fmla="*/ 1238250 w 2271713"/>
                <a:gd name="connsiteY33" fmla="*/ 5224463 h 5453063"/>
                <a:gd name="connsiteX34" fmla="*/ 1100138 w 2271713"/>
                <a:gd name="connsiteY34" fmla="*/ 5453063 h 5453063"/>
                <a:gd name="connsiteX35" fmla="*/ 1038225 w 2271713"/>
                <a:gd name="connsiteY35" fmla="*/ 5453063 h 5453063"/>
                <a:gd name="connsiteX36" fmla="*/ 1023938 w 2271713"/>
                <a:gd name="connsiteY36" fmla="*/ 5148263 h 5453063"/>
                <a:gd name="connsiteX37" fmla="*/ 1185863 w 2271713"/>
                <a:gd name="connsiteY37" fmla="*/ 4848225 h 5453063"/>
                <a:gd name="connsiteX38" fmla="*/ 1271588 w 2271713"/>
                <a:gd name="connsiteY38" fmla="*/ 4095750 h 5453063"/>
                <a:gd name="connsiteX39" fmla="*/ 1419225 w 2271713"/>
                <a:gd name="connsiteY39" fmla="*/ 3509963 h 5453063"/>
                <a:gd name="connsiteX40" fmla="*/ 1262063 w 2271713"/>
                <a:gd name="connsiteY40" fmla="*/ 3328988 h 5453063"/>
                <a:gd name="connsiteX41" fmla="*/ 1147763 w 2271713"/>
                <a:gd name="connsiteY41" fmla="*/ 2981325 h 5453063"/>
                <a:gd name="connsiteX42" fmla="*/ 1066800 w 2271713"/>
                <a:gd name="connsiteY42" fmla="*/ 2671763 h 5453063"/>
                <a:gd name="connsiteX43" fmla="*/ 1128713 w 2271713"/>
                <a:gd name="connsiteY43" fmla="*/ 2085975 h 5453063"/>
                <a:gd name="connsiteX44" fmla="*/ 957263 w 2271713"/>
                <a:gd name="connsiteY44" fmla="*/ 1604963 h 5453063"/>
                <a:gd name="connsiteX45" fmla="*/ 852488 w 2271713"/>
                <a:gd name="connsiteY45" fmla="*/ 1490663 h 5453063"/>
                <a:gd name="connsiteX46" fmla="*/ 785813 w 2271713"/>
                <a:gd name="connsiteY46" fmla="*/ 2143125 h 5453063"/>
                <a:gd name="connsiteX47" fmla="*/ 962025 w 2271713"/>
                <a:gd name="connsiteY47" fmla="*/ 2586038 h 5453063"/>
                <a:gd name="connsiteX48" fmla="*/ 1004888 w 2271713"/>
                <a:gd name="connsiteY48" fmla="*/ 2790825 h 5453063"/>
                <a:gd name="connsiteX49" fmla="*/ 1066800 w 2271713"/>
                <a:gd name="connsiteY49" fmla="*/ 2843213 h 5453063"/>
                <a:gd name="connsiteX50" fmla="*/ 1066800 w 2271713"/>
                <a:gd name="connsiteY50" fmla="*/ 3071813 h 5453063"/>
                <a:gd name="connsiteX51" fmla="*/ 1023938 w 2271713"/>
                <a:gd name="connsiteY51" fmla="*/ 3167063 h 5453063"/>
                <a:gd name="connsiteX52" fmla="*/ 828675 w 2271713"/>
                <a:gd name="connsiteY52" fmla="*/ 3171825 h 5453063"/>
                <a:gd name="connsiteX53" fmla="*/ 766763 w 2271713"/>
                <a:gd name="connsiteY53" fmla="*/ 3062288 h 5453063"/>
                <a:gd name="connsiteX54" fmla="*/ 828675 w 2271713"/>
                <a:gd name="connsiteY54" fmla="*/ 2947988 h 5453063"/>
                <a:gd name="connsiteX55" fmla="*/ 904875 w 2271713"/>
                <a:gd name="connsiteY55" fmla="*/ 2957513 h 5453063"/>
                <a:gd name="connsiteX56" fmla="*/ 914400 w 2271713"/>
                <a:gd name="connsiteY56" fmla="*/ 2909888 h 5453063"/>
                <a:gd name="connsiteX57" fmla="*/ 738188 w 2271713"/>
                <a:gd name="connsiteY57" fmla="*/ 2481263 h 5453063"/>
                <a:gd name="connsiteX58" fmla="*/ 619125 w 2271713"/>
                <a:gd name="connsiteY58" fmla="*/ 2209800 h 5453063"/>
                <a:gd name="connsiteX59" fmla="*/ 619125 w 2271713"/>
                <a:gd name="connsiteY59" fmla="*/ 1395413 h 5453063"/>
                <a:gd name="connsiteX60" fmla="*/ 523875 w 2271713"/>
                <a:gd name="connsiteY60" fmla="*/ 1600200 h 5453063"/>
                <a:gd name="connsiteX61" fmla="*/ 357188 w 2271713"/>
                <a:gd name="connsiteY61" fmla="*/ 1747838 h 5453063"/>
                <a:gd name="connsiteX62" fmla="*/ 161925 w 2271713"/>
                <a:gd name="connsiteY62" fmla="*/ 1938338 h 5453063"/>
                <a:gd name="connsiteX63" fmla="*/ 152400 w 2271713"/>
                <a:gd name="connsiteY63" fmla="*/ 1981200 h 5453063"/>
                <a:gd name="connsiteX64" fmla="*/ 133350 w 2271713"/>
                <a:gd name="connsiteY64" fmla="*/ 2176463 h 5453063"/>
                <a:gd name="connsiteX65" fmla="*/ 142875 w 2271713"/>
                <a:gd name="connsiteY65" fmla="*/ 2271713 h 5453063"/>
                <a:gd name="connsiteX66" fmla="*/ 23813 w 2271713"/>
                <a:gd name="connsiteY66" fmla="*/ 2128838 h 5453063"/>
                <a:gd name="connsiteX67" fmla="*/ 0 w 2271713"/>
                <a:gd name="connsiteY67" fmla="*/ 1824038 h 5453063"/>
                <a:gd name="connsiteX68" fmla="*/ 114300 w 2271713"/>
                <a:gd name="connsiteY68" fmla="*/ 1576388 h 5453063"/>
                <a:gd name="connsiteX69" fmla="*/ 233363 w 2271713"/>
                <a:gd name="connsiteY69" fmla="*/ 1376362 h 5453063"/>
                <a:gd name="connsiteX70" fmla="*/ 566738 w 2271713"/>
                <a:gd name="connsiteY70" fmla="*/ 1152525 h 5453063"/>
                <a:gd name="connsiteX71" fmla="*/ 585788 w 2271713"/>
                <a:gd name="connsiteY71" fmla="*/ 990600 h 5453063"/>
                <a:gd name="connsiteX72" fmla="*/ 585788 w 2271713"/>
                <a:gd name="connsiteY72" fmla="*/ 742950 h 5453063"/>
                <a:gd name="connsiteX73" fmla="*/ 676275 w 2271713"/>
                <a:gd name="connsiteY73" fmla="*/ 404813 h 5453063"/>
                <a:gd name="connsiteX74" fmla="*/ 866775 w 2271713"/>
                <a:gd name="connsiteY74" fmla="*/ 119063 h 5453063"/>
                <a:gd name="connsiteX75" fmla="*/ 1123950 w 2271713"/>
                <a:gd name="connsiteY75" fmla="*/ 0 h 5453063"/>
                <a:gd name="connsiteX76" fmla="*/ 1381125 w 2271713"/>
                <a:gd name="connsiteY76" fmla="*/ 85725 h 5453063"/>
                <a:gd name="connsiteX0" fmla="*/ 1381125 w 2271713"/>
                <a:gd name="connsiteY0" fmla="*/ 85725 h 5453063"/>
                <a:gd name="connsiteX1" fmla="*/ 1457325 w 2271713"/>
                <a:gd name="connsiteY1" fmla="*/ 200025 h 5453063"/>
                <a:gd name="connsiteX2" fmla="*/ 1443038 w 2271713"/>
                <a:gd name="connsiteY2" fmla="*/ 266700 h 5453063"/>
                <a:gd name="connsiteX3" fmla="*/ 1509713 w 2271713"/>
                <a:gd name="connsiteY3" fmla="*/ 466725 h 5453063"/>
                <a:gd name="connsiteX4" fmla="*/ 1495425 w 2271713"/>
                <a:gd name="connsiteY4" fmla="*/ 757238 h 5453063"/>
                <a:gd name="connsiteX5" fmla="*/ 1428750 w 2271713"/>
                <a:gd name="connsiteY5" fmla="*/ 928688 h 5453063"/>
                <a:gd name="connsiteX6" fmla="*/ 1581150 w 2271713"/>
                <a:gd name="connsiteY6" fmla="*/ 919163 h 5453063"/>
                <a:gd name="connsiteX7" fmla="*/ 1947863 w 2271713"/>
                <a:gd name="connsiteY7" fmla="*/ 1176338 h 5453063"/>
                <a:gd name="connsiteX8" fmla="*/ 2271713 w 2271713"/>
                <a:gd name="connsiteY8" fmla="*/ 1504950 h 5453063"/>
                <a:gd name="connsiteX9" fmla="*/ 2271713 w 2271713"/>
                <a:gd name="connsiteY9" fmla="*/ 1552575 h 5453063"/>
                <a:gd name="connsiteX10" fmla="*/ 1962150 w 2271713"/>
                <a:gd name="connsiteY10" fmla="*/ 1871663 h 5453063"/>
                <a:gd name="connsiteX11" fmla="*/ 1809750 w 2271713"/>
                <a:gd name="connsiteY11" fmla="*/ 1995488 h 5453063"/>
                <a:gd name="connsiteX12" fmla="*/ 1724025 w 2271713"/>
                <a:gd name="connsiteY12" fmla="*/ 1947863 h 5453063"/>
                <a:gd name="connsiteX13" fmla="*/ 2038350 w 2271713"/>
                <a:gd name="connsiteY13" fmla="*/ 1528763 h 5453063"/>
                <a:gd name="connsiteX14" fmla="*/ 1695450 w 2271713"/>
                <a:gd name="connsiteY14" fmla="*/ 1252538 h 5453063"/>
                <a:gd name="connsiteX15" fmla="*/ 1652588 w 2271713"/>
                <a:gd name="connsiteY15" fmla="*/ 1428750 h 5453063"/>
                <a:gd name="connsiteX16" fmla="*/ 1595438 w 2271713"/>
                <a:gd name="connsiteY16" fmla="*/ 1566863 h 5453063"/>
                <a:gd name="connsiteX17" fmla="*/ 1628775 w 2271713"/>
                <a:gd name="connsiteY17" fmla="*/ 1800225 h 5453063"/>
                <a:gd name="connsiteX18" fmla="*/ 1747838 w 2271713"/>
                <a:gd name="connsiteY18" fmla="*/ 1990725 h 5453063"/>
                <a:gd name="connsiteX19" fmla="*/ 1824038 w 2271713"/>
                <a:gd name="connsiteY19" fmla="*/ 2105025 h 5453063"/>
                <a:gd name="connsiteX20" fmla="*/ 1990725 w 2271713"/>
                <a:gd name="connsiteY20" fmla="*/ 2428875 h 5453063"/>
                <a:gd name="connsiteX21" fmla="*/ 1990725 w 2271713"/>
                <a:gd name="connsiteY21" fmla="*/ 2795588 h 5453063"/>
                <a:gd name="connsiteX22" fmla="*/ 1857375 w 2271713"/>
                <a:gd name="connsiteY22" fmla="*/ 3167063 h 5453063"/>
                <a:gd name="connsiteX23" fmla="*/ 1790700 w 2271713"/>
                <a:gd name="connsiteY23" fmla="*/ 3624263 h 5453063"/>
                <a:gd name="connsiteX24" fmla="*/ 1495425 w 2271713"/>
                <a:gd name="connsiteY24" fmla="*/ 4500563 h 5453063"/>
                <a:gd name="connsiteX25" fmla="*/ 1404938 w 2271713"/>
                <a:gd name="connsiteY25" fmla="*/ 4824413 h 5453063"/>
                <a:gd name="connsiteX26" fmla="*/ 1585913 w 2271713"/>
                <a:gd name="connsiteY26" fmla="*/ 5129213 h 5453063"/>
                <a:gd name="connsiteX27" fmla="*/ 1728788 w 2271713"/>
                <a:gd name="connsiteY27" fmla="*/ 5219700 h 5453063"/>
                <a:gd name="connsiteX28" fmla="*/ 1733550 w 2271713"/>
                <a:gd name="connsiteY28" fmla="*/ 5243513 h 5453063"/>
                <a:gd name="connsiteX29" fmla="*/ 1643063 w 2271713"/>
                <a:gd name="connsiteY29" fmla="*/ 5262563 h 5453063"/>
                <a:gd name="connsiteX30" fmla="*/ 1404938 w 2271713"/>
                <a:gd name="connsiteY30" fmla="*/ 5143500 h 5453063"/>
                <a:gd name="connsiteX31" fmla="*/ 1333500 w 2271713"/>
                <a:gd name="connsiteY31" fmla="*/ 5167313 h 5453063"/>
                <a:gd name="connsiteX32" fmla="*/ 1243013 w 2271713"/>
                <a:gd name="connsiteY32" fmla="*/ 5110163 h 5453063"/>
                <a:gd name="connsiteX33" fmla="*/ 1238250 w 2271713"/>
                <a:gd name="connsiteY33" fmla="*/ 5224463 h 5453063"/>
                <a:gd name="connsiteX34" fmla="*/ 1100138 w 2271713"/>
                <a:gd name="connsiteY34" fmla="*/ 5453063 h 5453063"/>
                <a:gd name="connsiteX35" fmla="*/ 1038225 w 2271713"/>
                <a:gd name="connsiteY35" fmla="*/ 5453063 h 5453063"/>
                <a:gd name="connsiteX36" fmla="*/ 1023938 w 2271713"/>
                <a:gd name="connsiteY36" fmla="*/ 5148263 h 5453063"/>
                <a:gd name="connsiteX37" fmla="*/ 1185863 w 2271713"/>
                <a:gd name="connsiteY37" fmla="*/ 4848225 h 5453063"/>
                <a:gd name="connsiteX38" fmla="*/ 1271588 w 2271713"/>
                <a:gd name="connsiteY38" fmla="*/ 4095750 h 5453063"/>
                <a:gd name="connsiteX39" fmla="*/ 1419225 w 2271713"/>
                <a:gd name="connsiteY39" fmla="*/ 3509963 h 5453063"/>
                <a:gd name="connsiteX40" fmla="*/ 1262063 w 2271713"/>
                <a:gd name="connsiteY40" fmla="*/ 3328988 h 5453063"/>
                <a:gd name="connsiteX41" fmla="*/ 1147763 w 2271713"/>
                <a:gd name="connsiteY41" fmla="*/ 2981325 h 5453063"/>
                <a:gd name="connsiteX42" fmla="*/ 1066800 w 2271713"/>
                <a:gd name="connsiteY42" fmla="*/ 2671763 h 5453063"/>
                <a:gd name="connsiteX43" fmla="*/ 1128713 w 2271713"/>
                <a:gd name="connsiteY43" fmla="*/ 2085975 h 5453063"/>
                <a:gd name="connsiteX44" fmla="*/ 957263 w 2271713"/>
                <a:gd name="connsiteY44" fmla="*/ 1604963 h 5453063"/>
                <a:gd name="connsiteX45" fmla="*/ 852488 w 2271713"/>
                <a:gd name="connsiteY45" fmla="*/ 1490663 h 5453063"/>
                <a:gd name="connsiteX46" fmla="*/ 785813 w 2271713"/>
                <a:gd name="connsiteY46" fmla="*/ 2143125 h 5453063"/>
                <a:gd name="connsiteX47" fmla="*/ 962025 w 2271713"/>
                <a:gd name="connsiteY47" fmla="*/ 2586038 h 5453063"/>
                <a:gd name="connsiteX48" fmla="*/ 1004888 w 2271713"/>
                <a:gd name="connsiteY48" fmla="*/ 2790825 h 5453063"/>
                <a:gd name="connsiteX49" fmla="*/ 1066800 w 2271713"/>
                <a:gd name="connsiteY49" fmla="*/ 2843213 h 5453063"/>
                <a:gd name="connsiteX50" fmla="*/ 1066800 w 2271713"/>
                <a:gd name="connsiteY50" fmla="*/ 3071813 h 5453063"/>
                <a:gd name="connsiteX51" fmla="*/ 1023938 w 2271713"/>
                <a:gd name="connsiteY51" fmla="*/ 3167063 h 5453063"/>
                <a:gd name="connsiteX52" fmla="*/ 828675 w 2271713"/>
                <a:gd name="connsiteY52" fmla="*/ 3171825 h 5453063"/>
                <a:gd name="connsiteX53" fmla="*/ 766763 w 2271713"/>
                <a:gd name="connsiteY53" fmla="*/ 3062288 h 5453063"/>
                <a:gd name="connsiteX54" fmla="*/ 828675 w 2271713"/>
                <a:gd name="connsiteY54" fmla="*/ 2947988 h 5453063"/>
                <a:gd name="connsiteX55" fmla="*/ 904875 w 2271713"/>
                <a:gd name="connsiteY55" fmla="*/ 2957513 h 5453063"/>
                <a:gd name="connsiteX56" fmla="*/ 914400 w 2271713"/>
                <a:gd name="connsiteY56" fmla="*/ 2909888 h 5453063"/>
                <a:gd name="connsiteX57" fmla="*/ 738188 w 2271713"/>
                <a:gd name="connsiteY57" fmla="*/ 2481263 h 5453063"/>
                <a:gd name="connsiteX58" fmla="*/ 619125 w 2271713"/>
                <a:gd name="connsiteY58" fmla="*/ 2209800 h 5453063"/>
                <a:gd name="connsiteX59" fmla="*/ 619125 w 2271713"/>
                <a:gd name="connsiteY59" fmla="*/ 1395413 h 5453063"/>
                <a:gd name="connsiteX60" fmla="*/ 523875 w 2271713"/>
                <a:gd name="connsiteY60" fmla="*/ 1600200 h 5453063"/>
                <a:gd name="connsiteX61" fmla="*/ 357188 w 2271713"/>
                <a:gd name="connsiteY61" fmla="*/ 1747838 h 5453063"/>
                <a:gd name="connsiteX62" fmla="*/ 161925 w 2271713"/>
                <a:gd name="connsiteY62" fmla="*/ 1938338 h 5453063"/>
                <a:gd name="connsiteX63" fmla="*/ 152400 w 2271713"/>
                <a:gd name="connsiteY63" fmla="*/ 1981200 h 5453063"/>
                <a:gd name="connsiteX64" fmla="*/ 133350 w 2271713"/>
                <a:gd name="connsiteY64" fmla="*/ 2176463 h 5453063"/>
                <a:gd name="connsiteX65" fmla="*/ 142875 w 2271713"/>
                <a:gd name="connsiteY65" fmla="*/ 2271713 h 5453063"/>
                <a:gd name="connsiteX66" fmla="*/ 23813 w 2271713"/>
                <a:gd name="connsiteY66" fmla="*/ 2128838 h 5453063"/>
                <a:gd name="connsiteX67" fmla="*/ 0 w 2271713"/>
                <a:gd name="connsiteY67" fmla="*/ 1824038 h 5453063"/>
                <a:gd name="connsiteX68" fmla="*/ 114300 w 2271713"/>
                <a:gd name="connsiteY68" fmla="*/ 1576388 h 5453063"/>
                <a:gd name="connsiteX69" fmla="*/ 230982 w 2271713"/>
                <a:gd name="connsiteY69" fmla="*/ 1345406 h 5453063"/>
                <a:gd name="connsiteX70" fmla="*/ 566738 w 2271713"/>
                <a:gd name="connsiteY70" fmla="*/ 1152525 h 5453063"/>
                <a:gd name="connsiteX71" fmla="*/ 585788 w 2271713"/>
                <a:gd name="connsiteY71" fmla="*/ 990600 h 5453063"/>
                <a:gd name="connsiteX72" fmla="*/ 585788 w 2271713"/>
                <a:gd name="connsiteY72" fmla="*/ 742950 h 5453063"/>
                <a:gd name="connsiteX73" fmla="*/ 676275 w 2271713"/>
                <a:gd name="connsiteY73" fmla="*/ 404813 h 5453063"/>
                <a:gd name="connsiteX74" fmla="*/ 866775 w 2271713"/>
                <a:gd name="connsiteY74" fmla="*/ 119063 h 5453063"/>
                <a:gd name="connsiteX75" fmla="*/ 1123950 w 2271713"/>
                <a:gd name="connsiteY75" fmla="*/ 0 h 5453063"/>
                <a:gd name="connsiteX76" fmla="*/ 1381125 w 2271713"/>
                <a:gd name="connsiteY76" fmla="*/ 85725 h 5453063"/>
                <a:gd name="connsiteX0" fmla="*/ 1381125 w 2271713"/>
                <a:gd name="connsiteY0" fmla="*/ 85725 h 5453063"/>
                <a:gd name="connsiteX1" fmla="*/ 1457325 w 2271713"/>
                <a:gd name="connsiteY1" fmla="*/ 200025 h 5453063"/>
                <a:gd name="connsiteX2" fmla="*/ 1443038 w 2271713"/>
                <a:gd name="connsiteY2" fmla="*/ 266700 h 5453063"/>
                <a:gd name="connsiteX3" fmla="*/ 1509713 w 2271713"/>
                <a:gd name="connsiteY3" fmla="*/ 466725 h 5453063"/>
                <a:gd name="connsiteX4" fmla="*/ 1495425 w 2271713"/>
                <a:gd name="connsiteY4" fmla="*/ 757238 h 5453063"/>
                <a:gd name="connsiteX5" fmla="*/ 1428750 w 2271713"/>
                <a:gd name="connsiteY5" fmla="*/ 928688 h 5453063"/>
                <a:gd name="connsiteX6" fmla="*/ 1581150 w 2271713"/>
                <a:gd name="connsiteY6" fmla="*/ 919163 h 5453063"/>
                <a:gd name="connsiteX7" fmla="*/ 1947863 w 2271713"/>
                <a:gd name="connsiteY7" fmla="*/ 1176338 h 5453063"/>
                <a:gd name="connsiteX8" fmla="*/ 2271713 w 2271713"/>
                <a:gd name="connsiteY8" fmla="*/ 1504950 h 5453063"/>
                <a:gd name="connsiteX9" fmla="*/ 2271713 w 2271713"/>
                <a:gd name="connsiteY9" fmla="*/ 1552575 h 5453063"/>
                <a:gd name="connsiteX10" fmla="*/ 1962150 w 2271713"/>
                <a:gd name="connsiteY10" fmla="*/ 1871663 h 5453063"/>
                <a:gd name="connsiteX11" fmla="*/ 1809750 w 2271713"/>
                <a:gd name="connsiteY11" fmla="*/ 1995488 h 5453063"/>
                <a:gd name="connsiteX12" fmla="*/ 1724025 w 2271713"/>
                <a:gd name="connsiteY12" fmla="*/ 1947863 h 5453063"/>
                <a:gd name="connsiteX13" fmla="*/ 2038350 w 2271713"/>
                <a:gd name="connsiteY13" fmla="*/ 1528763 h 5453063"/>
                <a:gd name="connsiteX14" fmla="*/ 1695450 w 2271713"/>
                <a:gd name="connsiteY14" fmla="*/ 1252538 h 5453063"/>
                <a:gd name="connsiteX15" fmla="*/ 1652588 w 2271713"/>
                <a:gd name="connsiteY15" fmla="*/ 1428750 h 5453063"/>
                <a:gd name="connsiteX16" fmla="*/ 1595438 w 2271713"/>
                <a:gd name="connsiteY16" fmla="*/ 1566863 h 5453063"/>
                <a:gd name="connsiteX17" fmla="*/ 1628775 w 2271713"/>
                <a:gd name="connsiteY17" fmla="*/ 1800225 h 5453063"/>
                <a:gd name="connsiteX18" fmla="*/ 1747838 w 2271713"/>
                <a:gd name="connsiteY18" fmla="*/ 1990725 h 5453063"/>
                <a:gd name="connsiteX19" fmla="*/ 1824038 w 2271713"/>
                <a:gd name="connsiteY19" fmla="*/ 2105025 h 5453063"/>
                <a:gd name="connsiteX20" fmla="*/ 1990725 w 2271713"/>
                <a:gd name="connsiteY20" fmla="*/ 2428875 h 5453063"/>
                <a:gd name="connsiteX21" fmla="*/ 1990725 w 2271713"/>
                <a:gd name="connsiteY21" fmla="*/ 2795588 h 5453063"/>
                <a:gd name="connsiteX22" fmla="*/ 1857375 w 2271713"/>
                <a:gd name="connsiteY22" fmla="*/ 3167063 h 5453063"/>
                <a:gd name="connsiteX23" fmla="*/ 1790700 w 2271713"/>
                <a:gd name="connsiteY23" fmla="*/ 3624263 h 5453063"/>
                <a:gd name="connsiteX24" fmla="*/ 1495425 w 2271713"/>
                <a:gd name="connsiteY24" fmla="*/ 4500563 h 5453063"/>
                <a:gd name="connsiteX25" fmla="*/ 1404938 w 2271713"/>
                <a:gd name="connsiteY25" fmla="*/ 4824413 h 5453063"/>
                <a:gd name="connsiteX26" fmla="*/ 1585913 w 2271713"/>
                <a:gd name="connsiteY26" fmla="*/ 5129213 h 5453063"/>
                <a:gd name="connsiteX27" fmla="*/ 1728788 w 2271713"/>
                <a:gd name="connsiteY27" fmla="*/ 5219700 h 5453063"/>
                <a:gd name="connsiteX28" fmla="*/ 1733550 w 2271713"/>
                <a:gd name="connsiteY28" fmla="*/ 5243513 h 5453063"/>
                <a:gd name="connsiteX29" fmla="*/ 1643063 w 2271713"/>
                <a:gd name="connsiteY29" fmla="*/ 5262563 h 5453063"/>
                <a:gd name="connsiteX30" fmla="*/ 1404938 w 2271713"/>
                <a:gd name="connsiteY30" fmla="*/ 5143500 h 5453063"/>
                <a:gd name="connsiteX31" fmla="*/ 1333500 w 2271713"/>
                <a:gd name="connsiteY31" fmla="*/ 5167313 h 5453063"/>
                <a:gd name="connsiteX32" fmla="*/ 1243013 w 2271713"/>
                <a:gd name="connsiteY32" fmla="*/ 5110163 h 5453063"/>
                <a:gd name="connsiteX33" fmla="*/ 1238250 w 2271713"/>
                <a:gd name="connsiteY33" fmla="*/ 5224463 h 5453063"/>
                <a:gd name="connsiteX34" fmla="*/ 1100138 w 2271713"/>
                <a:gd name="connsiteY34" fmla="*/ 5453063 h 5453063"/>
                <a:gd name="connsiteX35" fmla="*/ 1038225 w 2271713"/>
                <a:gd name="connsiteY35" fmla="*/ 5453063 h 5453063"/>
                <a:gd name="connsiteX36" fmla="*/ 1023938 w 2271713"/>
                <a:gd name="connsiteY36" fmla="*/ 5148263 h 5453063"/>
                <a:gd name="connsiteX37" fmla="*/ 1185863 w 2271713"/>
                <a:gd name="connsiteY37" fmla="*/ 4848225 h 5453063"/>
                <a:gd name="connsiteX38" fmla="*/ 1271588 w 2271713"/>
                <a:gd name="connsiteY38" fmla="*/ 4095750 h 5453063"/>
                <a:gd name="connsiteX39" fmla="*/ 1419225 w 2271713"/>
                <a:gd name="connsiteY39" fmla="*/ 3509963 h 5453063"/>
                <a:gd name="connsiteX40" fmla="*/ 1262063 w 2271713"/>
                <a:gd name="connsiteY40" fmla="*/ 3328988 h 5453063"/>
                <a:gd name="connsiteX41" fmla="*/ 1147763 w 2271713"/>
                <a:gd name="connsiteY41" fmla="*/ 2981325 h 5453063"/>
                <a:gd name="connsiteX42" fmla="*/ 1066800 w 2271713"/>
                <a:gd name="connsiteY42" fmla="*/ 2671763 h 5453063"/>
                <a:gd name="connsiteX43" fmla="*/ 1128713 w 2271713"/>
                <a:gd name="connsiteY43" fmla="*/ 2085975 h 5453063"/>
                <a:gd name="connsiteX44" fmla="*/ 957263 w 2271713"/>
                <a:gd name="connsiteY44" fmla="*/ 1604963 h 5453063"/>
                <a:gd name="connsiteX45" fmla="*/ 852488 w 2271713"/>
                <a:gd name="connsiteY45" fmla="*/ 1490663 h 5453063"/>
                <a:gd name="connsiteX46" fmla="*/ 785813 w 2271713"/>
                <a:gd name="connsiteY46" fmla="*/ 2143125 h 5453063"/>
                <a:gd name="connsiteX47" fmla="*/ 962025 w 2271713"/>
                <a:gd name="connsiteY47" fmla="*/ 2586038 h 5453063"/>
                <a:gd name="connsiteX48" fmla="*/ 1004888 w 2271713"/>
                <a:gd name="connsiteY48" fmla="*/ 2790825 h 5453063"/>
                <a:gd name="connsiteX49" fmla="*/ 1066800 w 2271713"/>
                <a:gd name="connsiteY49" fmla="*/ 2843213 h 5453063"/>
                <a:gd name="connsiteX50" fmla="*/ 1066800 w 2271713"/>
                <a:gd name="connsiteY50" fmla="*/ 3071813 h 5453063"/>
                <a:gd name="connsiteX51" fmla="*/ 1023938 w 2271713"/>
                <a:gd name="connsiteY51" fmla="*/ 3167063 h 5453063"/>
                <a:gd name="connsiteX52" fmla="*/ 828675 w 2271713"/>
                <a:gd name="connsiteY52" fmla="*/ 3171825 h 5453063"/>
                <a:gd name="connsiteX53" fmla="*/ 766763 w 2271713"/>
                <a:gd name="connsiteY53" fmla="*/ 3062288 h 5453063"/>
                <a:gd name="connsiteX54" fmla="*/ 828675 w 2271713"/>
                <a:gd name="connsiteY54" fmla="*/ 2947988 h 5453063"/>
                <a:gd name="connsiteX55" fmla="*/ 904875 w 2271713"/>
                <a:gd name="connsiteY55" fmla="*/ 2957513 h 5453063"/>
                <a:gd name="connsiteX56" fmla="*/ 914400 w 2271713"/>
                <a:gd name="connsiteY56" fmla="*/ 2909888 h 5453063"/>
                <a:gd name="connsiteX57" fmla="*/ 738188 w 2271713"/>
                <a:gd name="connsiteY57" fmla="*/ 2481263 h 5453063"/>
                <a:gd name="connsiteX58" fmla="*/ 619125 w 2271713"/>
                <a:gd name="connsiteY58" fmla="*/ 2209800 h 5453063"/>
                <a:gd name="connsiteX59" fmla="*/ 619125 w 2271713"/>
                <a:gd name="connsiteY59" fmla="*/ 1395413 h 5453063"/>
                <a:gd name="connsiteX60" fmla="*/ 523875 w 2271713"/>
                <a:gd name="connsiteY60" fmla="*/ 1600200 h 5453063"/>
                <a:gd name="connsiteX61" fmla="*/ 357188 w 2271713"/>
                <a:gd name="connsiteY61" fmla="*/ 1747838 h 5453063"/>
                <a:gd name="connsiteX62" fmla="*/ 161925 w 2271713"/>
                <a:gd name="connsiteY62" fmla="*/ 1938338 h 5453063"/>
                <a:gd name="connsiteX63" fmla="*/ 152400 w 2271713"/>
                <a:gd name="connsiteY63" fmla="*/ 1981200 h 5453063"/>
                <a:gd name="connsiteX64" fmla="*/ 133350 w 2271713"/>
                <a:gd name="connsiteY64" fmla="*/ 2176463 h 5453063"/>
                <a:gd name="connsiteX65" fmla="*/ 142875 w 2271713"/>
                <a:gd name="connsiteY65" fmla="*/ 2271713 h 5453063"/>
                <a:gd name="connsiteX66" fmla="*/ 23813 w 2271713"/>
                <a:gd name="connsiteY66" fmla="*/ 2128838 h 5453063"/>
                <a:gd name="connsiteX67" fmla="*/ 0 w 2271713"/>
                <a:gd name="connsiteY67" fmla="*/ 1824038 h 5453063"/>
                <a:gd name="connsiteX68" fmla="*/ 85725 w 2271713"/>
                <a:gd name="connsiteY68" fmla="*/ 1576388 h 5453063"/>
                <a:gd name="connsiteX69" fmla="*/ 230982 w 2271713"/>
                <a:gd name="connsiteY69" fmla="*/ 1345406 h 5453063"/>
                <a:gd name="connsiteX70" fmla="*/ 566738 w 2271713"/>
                <a:gd name="connsiteY70" fmla="*/ 1152525 h 5453063"/>
                <a:gd name="connsiteX71" fmla="*/ 585788 w 2271713"/>
                <a:gd name="connsiteY71" fmla="*/ 990600 h 5453063"/>
                <a:gd name="connsiteX72" fmla="*/ 585788 w 2271713"/>
                <a:gd name="connsiteY72" fmla="*/ 742950 h 5453063"/>
                <a:gd name="connsiteX73" fmla="*/ 676275 w 2271713"/>
                <a:gd name="connsiteY73" fmla="*/ 404813 h 5453063"/>
                <a:gd name="connsiteX74" fmla="*/ 866775 w 2271713"/>
                <a:gd name="connsiteY74" fmla="*/ 119063 h 5453063"/>
                <a:gd name="connsiteX75" fmla="*/ 1123950 w 2271713"/>
                <a:gd name="connsiteY75" fmla="*/ 0 h 5453063"/>
                <a:gd name="connsiteX76" fmla="*/ 1381125 w 2271713"/>
                <a:gd name="connsiteY76" fmla="*/ 85725 h 5453063"/>
                <a:gd name="connsiteX0" fmla="*/ 1381125 w 2271713"/>
                <a:gd name="connsiteY0" fmla="*/ 85725 h 5453063"/>
                <a:gd name="connsiteX1" fmla="*/ 1457325 w 2271713"/>
                <a:gd name="connsiteY1" fmla="*/ 200025 h 5453063"/>
                <a:gd name="connsiteX2" fmla="*/ 1443038 w 2271713"/>
                <a:gd name="connsiteY2" fmla="*/ 266700 h 5453063"/>
                <a:gd name="connsiteX3" fmla="*/ 1509713 w 2271713"/>
                <a:gd name="connsiteY3" fmla="*/ 466725 h 5453063"/>
                <a:gd name="connsiteX4" fmla="*/ 1495425 w 2271713"/>
                <a:gd name="connsiteY4" fmla="*/ 757238 h 5453063"/>
                <a:gd name="connsiteX5" fmla="*/ 1428750 w 2271713"/>
                <a:gd name="connsiteY5" fmla="*/ 928688 h 5453063"/>
                <a:gd name="connsiteX6" fmla="*/ 1581150 w 2271713"/>
                <a:gd name="connsiteY6" fmla="*/ 919163 h 5453063"/>
                <a:gd name="connsiteX7" fmla="*/ 1947863 w 2271713"/>
                <a:gd name="connsiteY7" fmla="*/ 1176338 h 5453063"/>
                <a:gd name="connsiteX8" fmla="*/ 2271713 w 2271713"/>
                <a:gd name="connsiteY8" fmla="*/ 1504950 h 5453063"/>
                <a:gd name="connsiteX9" fmla="*/ 2271713 w 2271713"/>
                <a:gd name="connsiteY9" fmla="*/ 1552575 h 5453063"/>
                <a:gd name="connsiteX10" fmla="*/ 1962150 w 2271713"/>
                <a:gd name="connsiteY10" fmla="*/ 1871663 h 5453063"/>
                <a:gd name="connsiteX11" fmla="*/ 1809750 w 2271713"/>
                <a:gd name="connsiteY11" fmla="*/ 1995488 h 5453063"/>
                <a:gd name="connsiteX12" fmla="*/ 1724025 w 2271713"/>
                <a:gd name="connsiteY12" fmla="*/ 1947863 h 5453063"/>
                <a:gd name="connsiteX13" fmla="*/ 2038350 w 2271713"/>
                <a:gd name="connsiteY13" fmla="*/ 1528763 h 5453063"/>
                <a:gd name="connsiteX14" fmla="*/ 1695450 w 2271713"/>
                <a:gd name="connsiteY14" fmla="*/ 1252538 h 5453063"/>
                <a:gd name="connsiteX15" fmla="*/ 1652588 w 2271713"/>
                <a:gd name="connsiteY15" fmla="*/ 1428750 h 5453063"/>
                <a:gd name="connsiteX16" fmla="*/ 1595438 w 2271713"/>
                <a:gd name="connsiteY16" fmla="*/ 1566863 h 5453063"/>
                <a:gd name="connsiteX17" fmla="*/ 1628775 w 2271713"/>
                <a:gd name="connsiteY17" fmla="*/ 1800225 h 5453063"/>
                <a:gd name="connsiteX18" fmla="*/ 1747838 w 2271713"/>
                <a:gd name="connsiteY18" fmla="*/ 1990725 h 5453063"/>
                <a:gd name="connsiteX19" fmla="*/ 1824038 w 2271713"/>
                <a:gd name="connsiteY19" fmla="*/ 2105025 h 5453063"/>
                <a:gd name="connsiteX20" fmla="*/ 1990725 w 2271713"/>
                <a:gd name="connsiteY20" fmla="*/ 2428875 h 5453063"/>
                <a:gd name="connsiteX21" fmla="*/ 1990725 w 2271713"/>
                <a:gd name="connsiteY21" fmla="*/ 2795588 h 5453063"/>
                <a:gd name="connsiteX22" fmla="*/ 1857375 w 2271713"/>
                <a:gd name="connsiteY22" fmla="*/ 3167063 h 5453063"/>
                <a:gd name="connsiteX23" fmla="*/ 1790700 w 2271713"/>
                <a:gd name="connsiteY23" fmla="*/ 3624263 h 5453063"/>
                <a:gd name="connsiteX24" fmla="*/ 1495425 w 2271713"/>
                <a:gd name="connsiteY24" fmla="*/ 4500563 h 5453063"/>
                <a:gd name="connsiteX25" fmla="*/ 1404938 w 2271713"/>
                <a:gd name="connsiteY25" fmla="*/ 4824413 h 5453063"/>
                <a:gd name="connsiteX26" fmla="*/ 1585913 w 2271713"/>
                <a:gd name="connsiteY26" fmla="*/ 5129213 h 5453063"/>
                <a:gd name="connsiteX27" fmla="*/ 1728788 w 2271713"/>
                <a:gd name="connsiteY27" fmla="*/ 5219700 h 5453063"/>
                <a:gd name="connsiteX28" fmla="*/ 1733550 w 2271713"/>
                <a:gd name="connsiteY28" fmla="*/ 5243513 h 5453063"/>
                <a:gd name="connsiteX29" fmla="*/ 1643063 w 2271713"/>
                <a:gd name="connsiteY29" fmla="*/ 5262563 h 5453063"/>
                <a:gd name="connsiteX30" fmla="*/ 1404938 w 2271713"/>
                <a:gd name="connsiteY30" fmla="*/ 5143500 h 5453063"/>
                <a:gd name="connsiteX31" fmla="*/ 1333500 w 2271713"/>
                <a:gd name="connsiteY31" fmla="*/ 5167313 h 5453063"/>
                <a:gd name="connsiteX32" fmla="*/ 1243013 w 2271713"/>
                <a:gd name="connsiteY32" fmla="*/ 5110163 h 5453063"/>
                <a:gd name="connsiteX33" fmla="*/ 1238250 w 2271713"/>
                <a:gd name="connsiteY33" fmla="*/ 5224463 h 5453063"/>
                <a:gd name="connsiteX34" fmla="*/ 1100138 w 2271713"/>
                <a:gd name="connsiteY34" fmla="*/ 5453063 h 5453063"/>
                <a:gd name="connsiteX35" fmla="*/ 1038225 w 2271713"/>
                <a:gd name="connsiteY35" fmla="*/ 5453063 h 5453063"/>
                <a:gd name="connsiteX36" fmla="*/ 1023938 w 2271713"/>
                <a:gd name="connsiteY36" fmla="*/ 5148263 h 5453063"/>
                <a:gd name="connsiteX37" fmla="*/ 1185863 w 2271713"/>
                <a:gd name="connsiteY37" fmla="*/ 4848225 h 5453063"/>
                <a:gd name="connsiteX38" fmla="*/ 1271588 w 2271713"/>
                <a:gd name="connsiteY38" fmla="*/ 4095750 h 5453063"/>
                <a:gd name="connsiteX39" fmla="*/ 1419225 w 2271713"/>
                <a:gd name="connsiteY39" fmla="*/ 3509963 h 5453063"/>
                <a:gd name="connsiteX40" fmla="*/ 1262063 w 2271713"/>
                <a:gd name="connsiteY40" fmla="*/ 3328988 h 5453063"/>
                <a:gd name="connsiteX41" fmla="*/ 1147763 w 2271713"/>
                <a:gd name="connsiteY41" fmla="*/ 2981325 h 5453063"/>
                <a:gd name="connsiteX42" fmla="*/ 1066800 w 2271713"/>
                <a:gd name="connsiteY42" fmla="*/ 2671763 h 5453063"/>
                <a:gd name="connsiteX43" fmla="*/ 1128713 w 2271713"/>
                <a:gd name="connsiteY43" fmla="*/ 2085975 h 5453063"/>
                <a:gd name="connsiteX44" fmla="*/ 957263 w 2271713"/>
                <a:gd name="connsiteY44" fmla="*/ 1604963 h 5453063"/>
                <a:gd name="connsiteX45" fmla="*/ 852488 w 2271713"/>
                <a:gd name="connsiteY45" fmla="*/ 1490663 h 5453063"/>
                <a:gd name="connsiteX46" fmla="*/ 785813 w 2271713"/>
                <a:gd name="connsiteY46" fmla="*/ 2143125 h 5453063"/>
                <a:gd name="connsiteX47" fmla="*/ 962025 w 2271713"/>
                <a:gd name="connsiteY47" fmla="*/ 2586038 h 5453063"/>
                <a:gd name="connsiteX48" fmla="*/ 1004888 w 2271713"/>
                <a:gd name="connsiteY48" fmla="*/ 2790825 h 5453063"/>
                <a:gd name="connsiteX49" fmla="*/ 1066800 w 2271713"/>
                <a:gd name="connsiteY49" fmla="*/ 2843213 h 5453063"/>
                <a:gd name="connsiteX50" fmla="*/ 1066800 w 2271713"/>
                <a:gd name="connsiteY50" fmla="*/ 3071813 h 5453063"/>
                <a:gd name="connsiteX51" fmla="*/ 1023938 w 2271713"/>
                <a:gd name="connsiteY51" fmla="*/ 3167063 h 5453063"/>
                <a:gd name="connsiteX52" fmla="*/ 828675 w 2271713"/>
                <a:gd name="connsiteY52" fmla="*/ 3171825 h 5453063"/>
                <a:gd name="connsiteX53" fmla="*/ 766763 w 2271713"/>
                <a:gd name="connsiteY53" fmla="*/ 3062288 h 5453063"/>
                <a:gd name="connsiteX54" fmla="*/ 828675 w 2271713"/>
                <a:gd name="connsiteY54" fmla="*/ 2947988 h 5453063"/>
                <a:gd name="connsiteX55" fmla="*/ 904875 w 2271713"/>
                <a:gd name="connsiteY55" fmla="*/ 2957513 h 5453063"/>
                <a:gd name="connsiteX56" fmla="*/ 914400 w 2271713"/>
                <a:gd name="connsiteY56" fmla="*/ 2909888 h 5453063"/>
                <a:gd name="connsiteX57" fmla="*/ 738188 w 2271713"/>
                <a:gd name="connsiteY57" fmla="*/ 2481263 h 5453063"/>
                <a:gd name="connsiteX58" fmla="*/ 619125 w 2271713"/>
                <a:gd name="connsiteY58" fmla="*/ 2209800 h 5453063"/>
                <a:gd name="connsiteX59" fmla="*/ 619125 w 2271713"/>
                <a:gd name="connsiteY59" fmla="*/ 1395413 h 5453063"/>
                <a:gd name="connsiteX60" fmla="*/ 523875 w 2271713"/>
                <a:gd name="connsiteY60" fmla="*/ 1600200 h 5453063"/>
                <a:gd name="connsiteX61" fmla="*/ 357188 w 2271713"/>
                <a:gd name="connsiteY61" fmla="*/ 1747838 h 5453063"/>
                <a:gd name="connsiteX62" fmla="*/ 161925 w 2271713"/>
                <a:gd name="connsiteY62" fmla="*/ 1938338 h 5453063"/>
                <a:gd name="connsiteX63" fmla="*/ 152400 w 2271713"/>
                <a:gd name="connsiteY63" fmla="*/ 1981200 h 5453063"/>
                <a:gd name="connsiteX64" fmla="*/ 133350 w 2271713"/>
                <a:gd name="connsiteY64" fmla="*/ 2176463 h 5453063"/>
                <a:gd name="connsiteX65" fmla="*/ 142875 w 2271713"/>
                <a:gd name="connsiteY65" fmla="*/ 2271713 h 5453063"/>
                <a:gd name="connsiteX66" fmla="*/ 23813 w 2271713"/>
                <a:gd name="connsiteY66" fmla="*/ 2128838 h 5453063"/>
                <a:gd name="connsiteX67" fmla="*/ 0 w 2271713"/>
                <a:gd name="connsiteY67" fmla="*/ 1824038 h 5453063"/>
                <a:gd name="connsiteX68" fmla="*/ 85725 w 2271713"/>
                <a:gd name="connsiteY68" fmla="*/ 1576388 h 5453063"/>
                <a:gd name="connsiteX69" fmla="*/ 230982 w 2271713"/>
                <a:gd name="connsiteY69" fmla="*/ 1345406 h 5453063"/>
                <a:gd name="connsiteX70" fmla="*/ 566738 w 2271713"/>
                <a:gd name="connsiteY70" fmla="*/ 1152525 h 5453063"/>
                <a:gd name="connsiteX71" fmla="*/ 585788 w 2271713"/>
                <a:gd name="connsiteY71" fmla="*/ 990600 h 5453063"/>
                <a:gd name="connsiteX72" fmla="*/ 585788 w 2271713"/>
                <a:gd name="connsiteY72" fmla="*/ 742950 h 5453063"/>
                <a:gd name="connsiteX73" fmla="*/ 676275 w 2271713"/>
                <a:gd name="connsiteY73" fmla="*/ 404813 h 5453063"/>
                <a:gd name="connsiteX74" fmla="*/ 866775 w 2271713"/>
                <a:gd name="connsiteY74" fmla="*/ 119063 h 5453063"/>
                <a:gd name="connsiteX75" fmla="*/ 1123950 w 2271713"/>
                <a:gd name="connsiteY75" fmla="*/ 0 h 5453063"/>
                <a:gd name="connsiteX76" fmla="*/ 1381125 w 2271713"/>
                <a:gd name="connsiteY76" fmla="*/ 85725 h 5453063"/>
                <a:gd name="connsiteX0" fmla="*/ 1381125 w 2271713"/>
                <a:gd name="connsiteY0" fmla="*/ 85725 h 5453063"/>
                <a:gd name="connsiteX1" fmla="*/ 1457325 w 2271713"/>
                <a:gd name="connsiteY1" fmla="*/ 200025 h 5453063"/>
                <a:gd name="connsiteX2" fmla="*/ 1443038 w 2271713"/>
                <a:gd name="connsiteY2" fmla="*/ 266700 h 5453063"/>
                <a:gd name="connsiteX3" fmla="*/ 1509713 w 2271713"/>
                <a:gd name="connsiteY3" fmla="*/ 466725 h 5453063"/>
                <a:gd name="connsiteX4" fmla="*/ 1495425 w 2271713"/>
                <a:gd name="connsiteY4" fmla="*/ 757238 h 5453063"/>
                <a:gd name="connsiteX5" fmla="*/ 1428750 w 2271713"/>
                <a:gd name="connsiteY5" fmla="*/ 928688 h 5453063"/>
                <a:gd name="connsiteX6" fmla="*/ 1581150 w 2271713"/>
                <a:gd name="connsiteY6" fmla="*/ 919163 h 5453063"/>
                <a:gd name="connsiteX7" fmla="*/ 1947863 w 2271713"/>
                <a:gd name="connsiteY7" fmla="*/ 1176338 h 5453063"/>
                <a:gd name="connsiteX8" fmla="*/ 2271713 w 2271713"/>
                <a:gd name="connsiteY8" fmla="*/ 1504950 h 5453063"/>
                <a:gd name="connsiteX9" fmla="*/ 2271713 w 2271713"/>
                <a:gd name="connsiteY9" fmla="*/ 1552575 h 5453063"/>
                <a:gd name="connsiteX10" fmla="*/ 1962150 w 2271713"/>
                <a:gd name="connsiteY10" fmla="*/ 1871663 h 5453063"/>
                <a:gd name="connsiteX11" fmla="*/ 1809750 w 2271713"/>
                <a:gd name="connsiteY11" fmla="*/ 1995488 h 5453063"/>
                <a:gd name="connsiteX12" fmla="*/ 1724025 w 2271713"/>
                <a:gd name="connsiteY12" fmla="*/ 1947863 h 5453063"/>
                <a:gd name="connsiteX13" fmla="*/ 2038350 w 2271713"/>
                <a:gd name="connsiteY13" fmla="*/ 1528763 h 5453063"/>
                <a:gd name="connsiteX14" fmla="*/ 1695450 w 2271713"/>
                <a:gd name="connsiteY14" fmla="*/ 1252538 h 5453063"/>
                <a:gd name="connsiteX15" fmla="*/ 1652588 w 2271713"/>
                <a:gd name="connsiteY15" fmla="*/ 1428750 h 5453063"/>
                <a:gd name="connsiteX16" fmla="*/ 1595438 w 2271713"/>
                <a:gd name="connsiteY16" fmla="*/ 1566863 h 5453063"/>
                <a:gd name="connsiteX17" fmla="*/ 1628775 w 2271713"/>
                <a:gd name="connsiteY17" fmla="*/ 1800225 h 5453063"/>
                <a:gd name="connsiteX18" fmla="*/ 1747838 w 2271713"/>
                <a:gd name="connsiteY18" fmla="*/ 1990725 h 5453063"/>
                <a:gd name="connsiteX19" fmla="*/ 1824038 w 2271713"/>
                <a:gd name="connsiteY19" fmla="*/ 2105025 h 5453063"/>
                <a:gd name="connsiteX20" fmla="*/ 1990725 w 2271713"/>
                <a:gd name="connsiteY20" fmla="*/ 2428875 h 5453063"/>
                <a:gd name="connsiteX21" fmla="*/ 1990725 w 2271713"/>
                <a:gd name="connsiteY21" fmla="*/ 2795588 h 5453063"/>
                <a:gd name="connsiteX22" fmla="*/ 1857375 w 2271713"/>
                <a:gd name="connsiteY22" fmla="*/ 3167063 h 5453063"/>
                <a:gd name="connsiteX23" fmla="*/ 1790700 w 2271713"/>
                <a:gd name="connsiteY23" fmla="*/ 3624263 h 5453063"/>
                <a:gd name="connsiteX24" fmla="*/ 1495425 w 2271713"/>
                <a:gd name="connsiteY24" fmla="*/ 4500563 h 5453063"/>
                <a:gd name="connsiteX25" fmla="*/ 1404938 w 2271713"/>
                <a:gd name="connsiteY25" fmla="*/ 4824413 h 5453063"/>
                <a:gd name="connsiteX26" fmla="*/ 1585913 w 2271713"/>
                <a:gd name="connsiteY26" fmla="*/ 5129213 h 5453063"/>
                <a:gd name="connsiteX27" fmla="*/ 1728788 w 2271713"/>
                <a:gd name="connsiteY27" fmla="*/ 5219700 h 5453063"/>
                <a:gd name="connsiteX28" fmla="*/ 1733550 w 2271713"/>
                <a:gd name="connsiteY28" fmla="*/ 5243513 h 5453063"/>
                <a:gd name="connsiteX29" fmla="*/ 1643063 w 2271713"/>
                <a:gd name="connsiteY29" fmla="*/ 5262563 h 5453063"/>
                <a:gd name="connsiteX30" fmla="*/ 1404938 w 2271713"/>
                <a:gd name="connsiteY30" fmla="*/ 5143500 h 5453063"/>
                <a:gd name="connsiteX31" fmla="*/ 1333500 w 2271713"/>
                <a:gd name="connsiteY31" fmla="*/ 5167313 h 5453063"/>
                <a:gd name="connsiteX32" fmla="*/ 1243013 w 2271713"/>
                <a:gd name="connsiteY32" fmla="*/ 5110163 h 5453063"/>
                <a:gd name="connsiteX33" fmla="*/ 1238250 w 2271713"/>
                <a:gd name="connsiteY33" fmla="*/ 5224463 h 5453063"/>
                <a:gd name="connsiteX34" fmla="*/ 1100138 w 2271713"/>
                <a:gd name="connsiteY34" fmla="*/ 5453063 h 5453063"/>
                <a:gd name="connsiteX35" fmla="*/ 1038225 w 2271713"/>
                <a:gd name="connsiteY35" fmla="*/ 5453063 h 5453063"/>
                <a:gd name="connsiteX36" fmla="*/ 1023938 w 2271713"/>
                <a:gd name="connsiteY36" fmla="*/ 5148263 h 5453063"/>
                <a:gd name="connsiteX37" fmla="*/ 1185863 w 2271713"/>
                <a:gd name="connsiteY37" fmla="*/ 4848225 h 5453063"/>
                <a:gd name="connsiteX38" fmla="*/ 1271588 w 2271713"/>
                <a:gd name="connsiteY38" fmla="*/ 4095750 h 5453063"/>
                <a:gd name="connsiteX39" fmla="*/ 1419225 w 2271713"/>
                <a:gd name="connsiteY39" fmla="*/ 3509963 h 5453063"/>
                <a:gd name="connsiteX40" fmla="*/ 1262063 w 2271713"/>
                <a:gd name="connsiteY40" fmla="*/ 3328988 h 5453063"/>
                <a:gd name="connsiteX41" fmla="*/ 1147763 w 2271713"/>
                <a:gd name="connsiteY41" fmla="*/ 2981325 h 5453063"/>
                <a:gd name="connsiteX42" fmla="*/ 1066800 w 2271713"/>
                <a:gd name="connsiteY42" fmla="*/ 2671763 h 5453063"/>
                <a:gd name="connsiteX43" fmla="*/ 1128713 w 2271713"/>
                <a:gd name="connsiteY43" fmla="*/ 2085975 h 5453063"/>
                <a:gd name="connsiteX44" fmla="*/ 957263 w 2271713"/>
                <a:gd name="connsiteY44" fmla="*/ 1604963 h 5453063"/>
                <a:gd name="connsiteX45" fmla="*/ 852488 w 2271713"/>
                <a:gd name="connsiteY45" fmla="*/ 1490663 h 5453063"/>
                <a:gd name="connsiteX46" fmla="*/ 785813 w 2271713"/>
                <a:gd name="connsiteY46" fmla="*/ 2143125 h 5453063"/>
                <a:gd name="connsiteX47" fmla="*/ 962025 w 2271713"/>
                <a:gd name="connsiteY47" fmla="*/ 2586038 h 5453063"/>
                <a:gd name="connsiteX48" fmla="*/ 1004888 w 2271713"/>
                <a:gd name="connsiteY48" fmla="*/ 2790825 h 5453063"/>
                <a:gd name="connsiteX49" fmla="*/ 1066800 w 2271713"/>
                <a:gd name="connsiteY49" fmla="*/ 2843213 h 5453063"/>
                <a:gd name="connsiteX50" fmla="*/ 1066800 w 2271713"/>
                <a:gd name="connsiteY50" fmla="*/ 3071813 h 5453063"/>
                <a:gd name="connsiteX51" fmla="*/ 1023938 w 2271713"/>
                <a:gd name="connsiteY51" fmla="*/ 3167063 h 5453063"/>
                <a:gd name="connsiteX52" fmla="*/ 828675 w 2271713"/>
                <a:gd name="connsiteY52" fmla="*/ 3171825 h 5453063"/>
                <a:gd name="connsiteX53" fmla="*/ 766763 w 2271713"/>
                <a:gd name="connsiteY53" fmla="*/ 3062288 h 5453063"/>
                <a:gd name="connsiteX54" fmla="*/ 828675 w 2271713"/>
                <a:gd name="connsiteY54" fmla="*/ 2947988 h 5453063"/>
                <a:gd name="connsiteX55" fmla="*/ 904875 w 2271713"/>
                <a:gd name="connsiteY55" fmla="*/ 2957513 h 5453063"/>
                <a:gd name="connsiteX56" fmla="*/ 914400 w 2271713"/>
                <a:gd name="connsiteY56" fmla="*/ 2909888 h 5453063"/>
                <a:gd name="connsiteX57" fmla="*/ 738188 w 2271713"/>
                <a:gd name="connsiteY57" fmla="*/ 2481263 h 5453063"/>
                <a:gd name="connsiteX58" fmla="*/ 619125 w 2271713"/>
                <a:gd name="connsiteY58" fmla="*/ 2209800 h 5453063"/>
                <a:gd name="connsiteX59" fmla="*/ 619125 w 2271713"/>
                <a:gd name="connsiteY59" fmla="*/ 1395413 h 5453063"/>
                <a:gd name="connsiteX60" fmla="*/ 523875 w 2271713"/>
                <a:gd name="connsiteY60" fmla="*/ 1600200 h 5453063"/>
                <a:gd name="connsiteX61" fmla="*/ 357188 w 2271713"/>
                <a:gd name="connsiteY61" fmla="*/ 1747838 h 5453063"/>
                <a:gd name="connsiteX62" fmla="*/ 161925 w 2271713"/>
                <a:gd name="connsiteY62" fmla="*/ 1938338 h 5453063"/>
                <a:gd name="connsiteX63" fmla="*/ 152400 w 2271713"/>
                <a:gd name="connsiteY63" fmla="*/ 1981200 h 5453063"/>
                <a:gd name="connsiteX64" fmla="*/ 133350 w 2271713"/>
                <a:gd name="connsiteY64" fmla="*/ 2176463 h 5453063"/>
                <a:gd name="connsiteX65" fmla="*/ 142875 w 2271713"/>
                <a:gd name="connsiteY65" fmla="*/ 2271713 h 5453063"/>
                <a:gd name="connsiteX66" fmla="*/ 23813 w 2271713"/>
                <a:gd name="connsiteY66" fmla="*/ 2128838 h 5453063"/>
                <a:gd name="connsiteX67" fmla="*/ 0 w 2271713"/>
                <a:gd name="connsiteY67" fmla="*/ 1824038 h 5453063"/>
                <a:gd name="connsiteX68" fmla="*/ 85725 w 2271713"/>
                <a:gd name="connsiteY68" fmla="*/ 1576388 h 5453063"/>
                <a:gd name="connsiteX69" fmla="*/ 230982 w 2271713"/>
                <a:gd name="connsiteY69" fmla="*/ 1345406 h 5453063"/>
                <a:gd name="connsiteX70" fmla="*/ 566738 w 2271713"/>
                <a:gd name="connsiteY70" fmla="*/ 1152525 h 5453063"/>
                <a:gd name="connsiteX71" fmla="*/ 585788 w 2271713"/>
                <a:gd name="connsiteY71" fmla="*/ 990600 h 5453063"/>
                <a:gd name="connsiteX72" fmla="*/ 585788 w 2271713"/>
                <a:gd name="connsiteY72" fmla="*/ 742950 h 5453063"/>
                <a:gd name="connsiteX73" fmla="*/ 676275 w 2271713"/>
                <a:gd name="connsiteY73" fmla="*/ 404813 h 5453063"/>
                <a:gd name="connsiteX74" fmla="*/ 866775 w 2271713"/>
                <a:gd name="connsiteY74" fmla="*/ 119063 h 5453063"/>
                <a:gd name="connsiteX75" fmla="*/ 1123950 w 2271713"/>
                <a:gd name="connsiteY75" fmla="*/ 0 h 5453063"/>
                <a:gd name="connsiteX76" fmla="*/ 1381125 w 2271713"/>
                <a:gd name="connsiteY76" fmla="*/ 85725 h 5453063"/>
                <a:gd name="connsiteX0" fmla="*/ 1381125 w 2271713"/>
                <a:gd name="connsiteY0" fmla="*/ 85725 h 5453063"/>
                <a:gd name="connsiteX1" fmla="*/ 1457325 w 2271713"/>
                <a:gd name="connsiteY1" fmla="*/ 200025 h 5453063"/>
                <a:gd name="connsiteX2" fmla="*/ 1443038 w 2271713"/>
                <a:gd name="connsiteY2" fmla="*/ 266700 h 5453063"/>
                <a:gd name="connsiteX3" fmla="*/ 1509713 w 2271713"/>
                <a:gd name="connsiteY3" fmla="*/ 466725 h 5453063"/>
                <a:gd name="connsiteX4" fmla="*/ 1495425 w 2271713"/>
                <a:gd name="connsiteY4" fmla="*/ 757238 h 5453063"/>
                <a:gd name="connsiteX5" fmla="*/ 1428750 w 2271713"/>
                <a:gd name="connsiteY5" fmla="*/ 928688 h 5453063"/>
                <a:gd name="connsiteX6" fmla="*/ 1581150 w 2271713"/>
                <a:gd name="connsiteY6" fmla="*/ 919163 h 5453063"/>
                <a:gd name="connsiteX7" fmla="*/ 1947863 w 2271713"/>
                <a:gd name="connsiteY7" fmla="*/ 1176338 h 5453063"/>
                <a:gd name="connsiteX8" fmla="*/ 2271713 w 2271713"/>
                <a:gd name="connsiteY8" fmla="*/ 1504950 h 5453063"/>
                <a:gd name="connsiteX9" fmla="*/ 2271713 w 2271713"/>
                <a:gd name="connsiteY9" fmla="*/ 1552575 h 5453063"/>
                <a:gd name="connsiteX10" fmla="*/ 1962150 w 2271713"/>
                <a:gd name="connsiteY10" fmla="*/ 1871663 h 5453063"/>
                <a:gd name="connsiteX11" fmla="*/ 1809750 w 2271713"/>
                <a:gd name="connsiteY11" fmla="*/ 1995488 h 5453063"/>
                <a:gd name="connsiteX12" fmla="*/ 1724025 w 2271713"/>
                <a:gd name="connsiteY12" fmla="*/ 1947863 h 5453063"/>
                <a:gd name="connsiteX13" fmla="*/ 2038350 w 2271713"/>
                <a:gd name="connsiteY13" fmla="*/ 1528763 h 5453063"/>
                <a:gd name="connsiteX14" fmla="*/ 1695450 w 2271713"/>
                <a:gd name="connsiteY14" fmla="*/ 1252538 h 5453063"/>
                <a:gd name="connsiteX15" fmla="*/ 1652588 w 2271713"/>
                <a:gd name="connsiteY15" fmla="*/ 1428750 h 5453063"/>
                <a:gd name="connsiteX16" fmla="*/ 1595438 w 2271713"/>
                <a:gd name="connsiteY16" fmla="*/ 1566863 h 5453063"/>
                <a:gd name="connsiteX17" fmla="*/ 1628775 w 2271713"/>
                <a:gd name="connsiteY17" fmla="*/ 1800225 h 5453063"/>
                <a:gd name="connsiteX18" fmla="*/ 1747838 w 2271713"/>
                <a:gd name="connsiteY18" fmla="*/ 1990725 h 5453063"/>
                <a:gd name="connsiteX19" fmla="*/ 1824038 w 2271713"/>
                <a:gd name="connsiteY19" fmla="*/ 2105025 h 5453063"/>
                <a:gd name="connsiteX20" fmla="*/ 1990725 w 2271713"/>
                <a:gd name="connsiteY20" fmla="*/ 2428875 h 5453063"/>
                <a:gd name="connsiteX21" fmla="*/ 1990725 w 2271713"/>
                <a:gd name="connsiteY21" fmla="*/ 2795588 h 5453063"/>
                <a:gd name="connsiteX22" fmla="*/ 1857375 w 2271713"/>
                <a:gd name="connsiteY22" fmla="*/ 3167063 h 5453063"/>
                <a:gd name="connsiteX23" fmla="*/ 1790700 w 2271713"/>
                <a:gd name="connsiteY23" fmla="*/ 3624263 h 5453063"/>
                <a:gd name="connsiteX24" fmla="*/ 1495425 w 2271713"/>
                <a:gd name="connsiteY24" fmla="*/ 4500563 h 5453063"/>
                <a:gd name="connsiteX25" fmla="*/ 1404938 w 2271713"/>
                <a:gd name="connsiteY25" fmla="*/ 4824413 h 5453063"/>
                <a:gd name="connsiteX26" fmla="*/ 1585913 w 2271713"/>
                <a:gd name="connsiteY26" fmla="*/ 5129213 h 5453063"/>
                <a:gd name="connsiteX27" fmla="*/ 1728788 w 2271713"/>
                <a:gd name="connsiteY27" fmla="*/ 5219700 h 5453063"/>
                <a:gd name="connsiteX28" fmla="*/ 1733550 w 2271713"/>
                <a:gd name="connsiteY28" fmla="*/ 5243513 h 5453063"/>
                <a:gd name="connsiteX29" fmla="*/ 1643063 w 2271713"/>
                <a:gd name="connsiteY29" fmla="*/ 5262563 h 5453063"/>
                <a:gd name="connsiteX30" fmla="*/ 1404938 w 2271713"/>
                <a:gd name="connsiteY30" fmla="*/ 5143500 h 5453063"/>
                <a:gd name="connsiteX31" fmla="*/ 1333500 w 2271713"/>
                <a:gd name="connsiteY31" fmla="*/ 5167313 h 5453063"/>
                <a:gd name="connsiteX32" fmla="*/ 1243013 w 2271713"/>
                <a:gd name="connsiteY32" fmla="*/ 5110163 h 5453063"/>
                <a:gd name="connsiteX33" fmla="*/ 1238250 w 2271713"/>
                <a:gd name="connsiteY33" fmla="*/ 5224463 h 5453063"/>
                <a:gd name="connsiteX34" fmla="*/ 1100138 w 2271713"/>
                <a:gd name="connsiteY34" fmla="*/ 5453063 h 5453063"/>
                <a:gd name="connsiteX35" fmla="*/ 1038225 w 2271713"/>
                <a:gd name="connsiteY35" fmla="*/ 5453063 h 5453063"/>
                <a:gd name="connsiteX36" fmla="*/ 1023938 w 2271713"/>
                <a:gd name="connsiteY36" fmla="*/ 5148263 h 5453063"/>
                <a:gd name="connsiteX37" fmla="*/ 1185863 w 2271713"/>
                <a:gd name="connsiteY37" fmla="*/ 4848225 h 5453063"/>
                <a:gd name="connsiteX38" fmla="*/ 1271588 w 2271713"/>
                <a:gd name="connsiteY38" fmla="*/ 4095750 h 5453063"/>
                <a:gd name="connsiteX39" fmla="*/ 1419225 w 2271713"/>
                <a:gd name="connsiteY39" fmla="*/ 3509963 h 5453063"/>
                <a:gd name="connsiteX40" fmla="*/ 1262063 w 2271713"/>
                <a:gd name="connsiteY40" fmla="*/ 3328988 h 5453063"/>
                <a:gd name="connsiteX41" fmla="*/ 1147763 w 2271713"/>
                <a:gd name="connsiteY41" fmla="*/ 2981325 h 5453063"/>
                <a:gd name="connsiteX42" fmla="*/ 1066800 w 2271713"/>
                <a:gd name="connsiteY42" fmla="*/ 2671763 h 5453063"/>
                <a:gd name="connsiteX43" fmla="*/ 1128713 w 2271713"/>
                <a:gd name="connsiteY43" fmla="*/ 2085975 h 5453063"/>
                <a:gd name="connsiteX44" fmla="*/ 957263 w 2271713"/>
                <a:gd name="connsiteY44" fmla="*/ 1604963 h 5453063"/>
                <a:gd name="connsiteX45" fmla="*/ 852488 w 2271713"/>
                <a:gd name="connsiteY45" fmla="*/ 1490663 h 5453063"/>
                <a:gd name="connsiteX46" fmla="*/ 785813 w 2271713"/>
                <a:gd name="connsiteY46" fmla="*/ 2143125 h 5453063"/>
                <a:gd name="connsiteX47" fmla="*/ 962025 w 2271713"/>
                <a:gd name="connsiteY47" fmla="*/ 2586038 h 5453063"/>
                <a:gd name="connsiteX48" fmla="*/ 1004888 w 2271713"/>
                <a:gd name="connsiteY48" fmla="*/ 2790825 h 5453063"/>
                <a:gd name="connsiteX49" fmla="*/ 1066800 w 2271713"/>
                <a:gd name="connsiteY49" fmla="*/ 2843213 h 5453063"/>
                <a:gd name="connsiteX50" fmla="*/ 1066800 w 2271713"/>
                <a:gd name="connsiteY50" fmla="*/ 3071813 h 5453063"/>
                <a:gd name="connsiteX51" fmla="*/ 1023938 w 2271713"/>
                <a:gd name="connsiteY51" fmla="*/ 3167063 h 5453063"/>
                <a:gd name="connsiteX52" fmla="*/ 828675 w 2271713"/>
                <a:gd name="connsiteY52" fmla="*/ 3171825 h 5453063"/>
                <a:gd name="connsiteX53" fmla="*/ 766763 w 2271713"/>
                <a:gd name="connsiteY53" fmla="*/ 3062288 h 5453063"/>
                <a:gd name="connsiteX54" fmla="*/ 828675 w 2271713"/>
                <a:gd name="connsiteY54" fmla="*/ 2947988 h 5453063"/>
                <a:gd name="connsiteX55" fmla="*/ 904875 w 2271713"/>
                <a:gd name="connsiteY55" fmla="*/ 2957513 h 5453063"/>
                <a:gd name="connsiteX56" fmla="*/ 914400 w 2271713"/>
                <a:gd name="connsiteY56" fmla="*/ 2909888 h 5453063"/>
                <a:gd name="connsiteX57" fmla="*/ 738188 w 2271713"/>
                <a:gd name="connsiteY57" fmla="*/ 2481263 h 5453063"/>
                <a:gd name="connsiteX58" fmla="*/ 619125 w 2271713"/>
                <a:gd name="connsiteY58" fmla="*/ 2209800 h 5453063"/>
                <a:gd name="connsiteX59" fmla="*/ 619125 w 2271713"/>
                <a:gd name="connsiteY59" fmla="*/ 1395413 h 5453063"/>
                <a:gd name="connsiteX60" fmla="*/ 523875 w 2271713"/>
                <a:gd name="connsiteY60" fmla="*/ 1600200 h 5453063"/>
                <a:gd name="connsiteX61" fmla="*/ 357188 w 2271713"/>
                <a:gd name="connsiteY61" fmla="*/ 1747838 h 5453063"/>
                <a:gd name="connsiteX62" fmla="*/ 161925 w 2271713"/>
                <a:gd name="connsiteY62" fmla="*/ 1938338 h 5453063"/>
                <a:gd name="connsiteX63" fmla="*/ 152400 w 2271713"/>
                <a:gd name="connsiteY63" fmla="*/ 1981200 h 5453063"/>
                <a:gd name="connsiteX64" fmla="*/ 133350 w 2271713"/>
                <a:gd name="connsiteY64" fmla="*/ 2176463 h 5453063"/>
                <a:gd name="connsiteX65" fmla="*/ 142875 w 2271713"/>
                <a:gd name="connsiteY65" fmla="*/ 2271713 h 5453063"/>
                <a:gd name="connsiteX66" fmla="*/ 23813 w 2271713"/>
                <a:gd name="connsiteY66" fmla="*/ 2128838 h 5453063"/>
                <a:gd name="connsiteX67" fmla="*/ 0 w 2271713"/>
                <a:gd name="connsiteY67" fmla="*/ 1824038 h 5453063"/>
                <a:gd name="connsiteX68" fmla="*/ 85725 w 2271713"/>
                <a:gd name="connsiteY68" fmla="*/ 1576388 h 5453063"/>
                <a:gd name="connsiteX69" fmla="*/ 230982 w 2271713"/>
                <a:gd name="connsiteY69" fmla="*/ 1345406 h 5453063"/>
                <a:gd name="connsiteX70" fmla="*/ 566738 w 2271713"/>
                <a:gd name="connsiteY70" fmla="*/ 1152525 h 5453063"/>
                <a:gd name="connsiteX71" fmla="*/ 585788 w 2271713"/>
                <a:gd name="connsiteY71" fmla="*/ 990600 h 5453063"/>
                <a:gd name="connsiteX72" fmla="*/ 585788 w 2271713"/>
                <a:gd name="connsiteY72" fmla="*/ 742950 h 5453063"/>
                <a:gd name="connsiteX73" fmla="*/ 676275 w 2271713"/>
                <a:gd name="connsiteY73" fmla="*/ 404813 h 5453063"/>
                <a:gd name="connsiteX74" fmla="*/ 866775 w 2271713"/>
                <a:gd name="connsiteY74" fmla="*/ 119063 h 5453063"/>
                <a:gd name="connsiteX75" fmla="*/ 1123950 w 2271713"/>
                <a:gd name="connsiteY75" fmla="*/ 0 h 5453063"/>
                <a:gd name="connsiteX76" fmla="*/ 1381125 w 2271713"/>
                <a:gd name="connsiteY76" fmla="*/ 85725 h 5453063"/>
                <a:gd name="connsiteX0" fmla="*/ 1381125 w 2271713"/>
                <a:gd name="connsiteY0" fmla="*/ 85725 h 5453063"/>
                <a:gd name="connsiteX1" fmla="*/ 1457325 w 2271713"/>
                <a:gd name="connsiteY1" fmla="*/ 200025 h 5453063"/>
                <a:gd name="connsiteX2" fmla="*/ 1443038 w 2271713"/>
                <a:gd name="connsiteY2" fmla="*/ 266700 h 5453063"/>
                <a:gd name="connsiteX3" fmla="*/ 1509713 w 2271713"/>
                <a:gd name="connsiteY3" fmla="*/ 466725 h 5453063"/>
                <a:gd name="connsiteX4" fmla="*/ 1495425 w 2271713"/>
                <a:gd name="connsiteY4" fmla="*/ 757238 h 5453063"/>
                <a:gd name="connsiteX5" fmla="*/ 1428750 w 2271713"/>
                <a:gd name="connsiteY5" fmla="*/ 928688 h 5453063"/>
                <a:gd name="connsiteX6" fmla="*/ 1581150 w 2271713"/>
                <a:gd name="connsiteY6" fmla="*/ 919163 h 5453063"/>
                <a:gd name="connsiteX7" fmla="*/ 1947863 w 2271713"/>
                <a:gd name="connsiteY7" fmla="*/ 1176338 h 5453063"/>
                <a:gd name="connsiteX8" fmla="*/ 2271713 w 2271713"/>
                <a:gd name="connsiteY8" fmla="*/ 1504950 h 5453063"/>
                <a:gd name="connsiteX9" fmla="*/ 2271713 w 2271713"/>
                <a:gd name="connsiteY9" fmla="*/ 1552575 h 5453063"/>
                <a:gd name="connsiteX10" fmla="*/ 1962150 w 2271713"/>
                <a:gd name="connsiteY10" fmla="*/ 1871663 h 5453063"/>
                <a:gd name="connsiteX11" fmla="*/ 1809750 w 2271713"/>
                <a:gd name="connsiteY11" fmla="*/ 1995488 h 5453063"/>
                <a:gd name="connsiteX12" fmla="*/ 1724025 w 2271713"/>
                <a:gd name="connsiteY12" fmla="*/ 1947863 h 5453063"/>
                <a:gd name="connsiteX13" fmla="*/ 2038350 w 2271713"/>
                <a:gd name="connsiteY13" fmla="*/ 1528763 h 5453063"/>
                <a:gd name="connsiteX14" fmla="*/ 1695450 w 2271713"/>
                <a:gd name="connsiteY14" fmla="*/ 1252538 h 5453063"/>
                <a:gd name="connsiteX15" fmla="*/ 1652588 w 2271713"/>
                <a:gd name="connsiteY15" fmla="*/ 1428750 h 5453063"/>
                <a:gd name="connsiteX16" fmla="*/ 1595438 w 2271713"/>
                <a:gd name="connsiteY16" fmla="*/ 1566863 h 5453063"/>
                <a:gd name="connsiteX17" fmla="*/ 1628775 w 2271713"/>
                <a:gd name="connsiteY17" fmla="*/ 1800225 h 5453063"/>
                <a:gd name="connsiteX18" fmla="*/ 1747838 w 2271713"/>
                <a:gd name="connsiteY18" fmla="*/ 1990725 h 5453063"/>
                <a:gd name="connsiteX19" fmla="*/ 1824038 w 2271713"/>
                <a:gd name="connsiteY19" fmla="*/ 2105025 h 5453063"/>
                <a:gd name="connsiteX20" fmla="*/ 1990725 w 2271713"/>
                <a:gd name="connsiteY20" fmla="*/ 2428875 h 5453063"/>
                <a:gd name="connsiteX21" fmla="*/ 1990725 w 2271713"/>
                <a:gd name="connsiteY21" fmla="*/ 2795588 h 5453063"/>
                <a:gd name="connsiteX22" fmla="*/ 1857375 w 2271713"/>
                <a:gd name="connsiteY22" fmla="*/ 3167063 h 5453063"/>
                <a:gd name="connsiteX23" fmla="*/ 1790700 w 2271713"/>
                <a:gd name="connsiteY23" fmla="*/ 3624263 h 5453063"/>
                <a:gd name="connsiteX24" fmla="*/ 1495425 w 2271713"/>
                <a:gd name="connsiteY24" fmla="*/ 4500563 h 5453063"/>
                <a:gd name="connsiteX25" fmla="*/ 1404938 w 2271713"/>
                <a:gd name="connsiteY25" fmla="*/ 4824413 h 5453063"/>
                <a:gd name="connsiteX26" fmla="*/ 1585913 w 2271713"/>
                <a:gd name="connsiteY26" fmla="*/ 5129213 h 5453063"/>
                <a:gd name="connsiteX27" fmla="*/ 1728788 w 2271713"/>
                <a:gd name="connsiteY27" fmla="*/ 5219700 h 5453063"/>
                <a:gd name="connsiteX28" fmla="*/ 1733550 w 2271713"/>
                <a:gd name="connsiteY28" fmla="*/ 5243513 h 5453063"/>
                <a:gd name="connsiteX29" fmla="*/ 1643063 w 2271713"/>
                <a:gd name="connsiteY29" fmla="*/ 5262563 h 5453063"/>
                <a:gd name="connsiteX30" fmla="*/ 1404938 w 2271713"/>
                <a:gd name="connsiteY30" fmla="*/ 5143500 h 5453063"/>
                <a:gd name="connsiteX31" fmla="*/ 1333500 w 2271713"/>
                <a:gd name="connsiteY31" fmla="*/ 5167313 h 5453063"/>
                <a:gd name="connsiteX32" fmla="*/ 1243013 w 2271713"/>
                <a:gd name="connsiteY32" fmla="*/ 5110163 h 5453063"/>
                <a:gd name="connsiteX33" fmla="*/ 1238250 w 2271713"/>
                <a:gd name="connsiteY33" fmla="*/ 5224463 h 5453063"/>
                <a:gd name="connsiteX34" fmla="*/ 1100138 w 2271713"/>
                <a:gd name="connsiteY34" fmla="*/ 5453063 h 5453063"/>
                <a:gd name="connsiteX35" fmla="*/ 1038225 w 2271713"/>
                <a:gd name="connsiteY35" fmla="*/ 5453063 h 5453063"/>
                <a:gd name="connsiteX36" fmla="*/ 1023938 w 2271713"/>
                <a:gd name="connsiteY36" fmla="*/ 5148263 h 5453063"/>
                <a:gd name="connsiteX37" fmla="*/ 1185863 w 2271713"/>
                <a:gd name="connsiteY37" fmla="*/ 4848225 h 5453063"/>
                <a:gd name="connsiteX38" fmla="*/ 1271588 w 2271713"/>
                <a:gd name="connsiteY38" fmla="*/ 4095750 h 5453063"/>
                <a:gd name="connsiteX39" fmla="*/ 1419225 w 2271713"/>
                <a:gd name="connsiteY39" fmla="*/ 3509963 h 5453063"/>
                <a:gd name="connsiteX40" fmla="*/ 1262063 w 2271713"/>
                <a:gd name="connsiteY40" fmla="*/ 3328988 h 5453063"/>
                <a:gd name="connsiteX41" fmla="*/ 1147763 w 2271713"/>
                <a:gd name="connsiteY41" fmla="*/ 2981325 h 5453063"/>
                <a:gd name="connsiteX42" fmla="*/ 1066800 w 2271713"/>
                <a:gd name="connsiteY42" fmla="*/ 2671763 h 5453063"/>
                <a:gd name="connsiteX43" fmla="*/ 1128713 w 2271713"/>
                <a:gd name="connsiteY43" fmla="*/ 2085975 h 5453063"/>
                <a:gd name="connsiteX44" fmla="*/ 957263 w 2271713"/>
                <a:gd name="connsiteY44" fmla="*/ 1604963 h 5453063"/>
                <a:gd name="connsiteX45" fmla="*/ 852488 w 2271713"/>
                <a:gd name="connsiteY45" fmla="*/ 1490663 h 5453063"/>
                <a:gd name="connsiteX46" fmla="*/ 785813 w 2271713"/>
                <a:gd name="connsiteY46" fmla="*/ 2143125 h 5453063"/>
                <a:gd name="connsiteX47" fmla="*/ 962025 w 2271713"/>
                <a:gd name="connsiteY47" fmla="*/ 2586038 h 5453063"/>
                <a:gd name="connsiteX48" fmla="*/ 1004888 w 2271713"/>
                <a:gd name="connsiteY48" fmla="*/ 2790825 h 5453063"/>
                <a:gd name="connsiteX49" fmla="*/ 1066800 w 2271713"/>
                <a:gd name="connsiteY49" fmla="*/ 2843213 h 5453063"/>
                <a:gd name="connsiteX50" fmla="*/ 1066800 w 2271713"/>
                <a:gd name="connsiteY50" fmla="*/ 3071813 h 5453063"/>
                <a:gd name="connsiteX51" fmla="*/ 1023938 w 2271713"/>
                <a:gd name="connsiteY51" fmla="*/ 3167063 h 5453063"/>
                <a:gd name="connsiteX52" fmla="*/ 828675 w 2271713"/>
                <a:gd name="connsiteY52" fmla="*/ 3171825 h 5453063"/>
                <a:gd name="connsiteX53" fmla="*/ 766763 w 2271713"/>
                <a:gd name="connsiteY53" fmla="*/ 3062288 h 5453063"/>
                <a:gd name="connsiteX54" fmla="*/ 828675 w 2271713"/>
                <a:gd name="connsiteY54" fmla="*/ 2947988 h 5453063"/>
                <a:gd name="connsiteX55" fmla="*/ 904875 w 2271713"/>
                <a:gd name="connsiteY55" fmla="*/ 2957513 h 5453063"/>
                <a:gd name="connsiteX56" fmla="*/ 914400 w 2271713"/>
                <a:gd name="connsiteY56" fmla="*/ 2909888 h 5453063"/>
                <a:gd name="connsiteX57" fmla="*/ 738188 w 2271713"/>
                <a:gd name="connsiteY57" fmla="*/ 2481263 h 5453063"/>
                <a:gd name="connsiteX58" fmla="*/ 619125 w 2271713"/>
                <a:gd name="connsiteY58" fmla="*/ 2209800 h 5453063"/>
                <a:gd name="connsiteX59" fmla="*/ 619125 w 2271713"/>
                <a:gd name="connsiteY59" fmla="*/ 1395413 h 5453063"/>
                <a:gd name="connsiteX60" fmla="*/ 523875 w 2271713"/>
                <a:gd name="connsiteY60" fmla="*/ 1600200 h 5453063"/>
                <a:gd name="connsiteX61" fmla="*/ 357188 w 2271713"/>
                <a:gd name="connsiteY61" fmla="*/ 1747838 h 5453063"/>
                <a:gd name="connsiteX62" fmla="*/ 161925 w 2271713"/>
                <a:gd name="connsiteY62" fmla="*/ 1938338 h 5453063"/>
                <a:gd name="connsiteX63" fmla="*/ 152400 w 2271713"/>
                <a:gd name="connsiteY63" fmla="*/ 1981200 h 5453063"/>
                <a:gd name="connsiteX64" fmla="*/ 133350 w 2271713"/>
                <a:gd name="connsiteY64" fmla="*/ 2176463 h 5453063"/>
                <a:gd name="connsiteX65" fmla="*/ 142875 w 2271713"/>
                <a:gd name="connsiteY65" fmla="*/ 2271713 h 5453063"/>
                <a:gd name="connsiteX66" fmla="*/ 23813 w 2271713"/>
                <a:gd name="connsiteY66" fmla="*/ 2128838 h 5453063"/>
                <a:gd name="connsiteX67" fmla="*/ 0 w 2271713"/>
                <a:gd name="connsiteY67" fmla="*/ 1824038 h 5453063"/>
                <a:gd name="connsiteX68" fmla="*/ 150019 w 2271713"/>
                <a:gd name="connsiteY68" fmla="*/ 1564482 h 5453063"/>
                <a:gd name="connsiteX69" fmla="*/ 230982 w 2271713"/>
                <a:gd name="connsiteY69" fmla="*/ 1345406 h 5453063"/>
                <a:gd name="connsiteX70" fmla="*/ 566738 w 2271713"/>
                <a:gd name="connsiteY70" fmla="*/ 1152525 h 5453063"/>
                <a:gd name="connsiteX71" fmla="*/ 585788 w 2271713"/>
                <a:gd name="connsiteY71" fmla="*/ 990600 h 5453063"/>
                <a:gd name="connsiteX72" fmla="*/ 585788 w 2271713"/>
                <a:gd name="connsiteY72" fmla="*/ 742950 h 5453063"/>
                <a:gd name="connsiteX73" fmla="*/ 676275 w 2271713"/>
                <a:gd name="connsiteY73" fmla="*/ 404813 h 5453063"/>
                <a:gd name="connsiteX74" fmla="*/ 866775 w 2271713"/>
                <a:gd name="connsiteY74" fmla="*/ 119063 h 5453063"/>
                <a:gd name="connsiteX75" fmla="*/ 1123950 w 2271713"/>
                <a:gd name="connsiteY75" fmla="*/ 0 h 5453063"/>
                <a:gd name="connsiteX76" fmla="*/ 1381125 w 2271713"/>
                <a:gd name="connsiteY76" fmla="*/ 85725 h 5453063"/>
                <a:gd name="connsiteX0" fmla="*/ 1381125 w 2271713"/>
                <a:gd name="connsiteY0" fmla="*/ 85725 h 5453063"/>
                <a:gd name="connsiteX1" fmla="*/ 1457325 w 2271713"/>
                <a:gd name="connsiteY1" fmla="*/ 200025 h 5453063"/>
                <a:gd name="connsiteX2" fmla="*/ 1443038 w 2271713"/>
                <a:gd name="connsiteY2" fmla="*/ 266700 h 5453063"/>
                <a:gd name="connsiteX3" fmla="*/ 1509713 w 2271713"/>
                <a:gd name="connsiteY3" fmla="*/ 466725 h 5453063"/>
                <a:gd name="connsiteX4" fmla="*/ 1495425 w 2271713"/>
                <a:gd name="connsiteY4" fmla="*/ 757238 h 5453063"/>
                <a:gd name="connsiteX5" fmla="*/ 1428750 w 2271713"/>
                <a:gd name="connsiteY5" fmla="*/ 928688 h 5453063"/>
                <a:gd name="connsiteX6" fmla="*/ 1581150 w 2271713"/>
                <a:gd name="connsiteY6" fmla="*/ 919163 h 5453063"/>
                <a:gd name="connsiteX7" fmla="*/ 1947863 w 2271713"/>
                <a:gd name="connsiteY7" fmla="*/ 1176338 h 5453063"/>
                <a:gd name="connsiteX8" fmla="*/ 2271713 w 2271713"/>
                <a:gd name="connsiteY8" fmla="*/ 1504950 h 5453063"/>
                <a:gd name="connsiteX9" fmla="*/ 2271713 w 2271713"/>
                <a:gd name="connsiteY9" fmla="*/ 1552575 h 5453063"/>
                <a:gd name="connsiteX10" fmla="*/ 1962150 w 2271713"/>
                <a:gd name="connsiteY10" fmla="*/ 1871663 h 5453063"/>
                <a:gd name="connsiteX11" fmla="*/ 1809750 w 2271713"/>
                <a:gd name="connsiteY11" fmla="*/ 1995488 h 5453063"/>
                <a:gd name="connsiteX12" fmla="*/ 1724025 w 2271713"/>
                <a:gd name="connsiteY12" fmla="*/ 1947863 h 5453063"/>
                <a:gd name="connsiteX13" fmla="*/ 2038350 w 2271713"/>
                <a:gd name="connsiteY13" fmla="*/ 1528763 h 5453063"/>
                <a:gd name="connsiteX14" fmla="*/ 1695450 w 2271713"/>
                <a:gd name="connsiteY14" fmla="*/ 1252538 h 5453063"/>
                <a:gd name="connsiteX15" fmla="*/ 1652588 w 2271713"/>
                <a:gd name="connsiteY15" fmla="*/ 1428750 h 5453063"/>
                <a:gd name="connsiteX16" fmla="*/ 1595438 w 2271713"/>
                <a:gd name="connsiteY16" fmla="*/ 1566863 h 5453063"/>
                <a:gd name="connsiteX17" fmla="*/ 1628775 w 2271713"/>
                <a:gd name="connsiteY17" fmla="*/ 1800225 h 5453063"/>
                <a:gd name="connsiteX18" fmla="*/ 1747838 w 2271713"/>
                <a:gd name="connsiteY18" fmla="*/ 1990725 h 5453063"/>
                <a:gd name="connsiteX19" fmla="*/ 1824038 w 2271713"/>
                <a:gd name="connsiteY19" fmla="*/ 2105025 h 5453063"/>
                <a:gd name="connsiteX20" fmla="*/ 1990725 w 2271713"/>
                <a:gd name="connsiteY20" fmla="*/ 2428875 h 5453063"/>
                <a:gd name="connsiteX21" fmla="*/ 1990725 w 2271713"/>
                <a:gd name="connsiteY21" fmla="*/ 2795588 h 5453063"/>
                <a:gd name="connsiteX22" fmla="*/ 1857375 w 2271713"/>
                <a:gd name="connsiteY22" fmla="*/ 3167063 h 5453063"/>
                <a:gd name="connsiteX23" fmla="*/ 1790700 w 2271713"/>
                <a:gd name="connsiteY23" fmla="*/ 3624263 h 5453063"/>
                <a:gd name="connsiteX24" fmla="*/ 1495425 w 2271713"/>
                <a:gd name="connsiteY24" fmla="*/ 4500563 h 5453063"/>
                <a:gd name="connsiteX25" fmla="*/ 1404938 w 2271713"/>
                <a:gd name="connsiteY25" fmla="*/ 4824413 h 5453063"/>
                <a:gd name="connsiteX26" fmla="*/ 1585913 w 2271713"/>
                <a:gd name="connsiteY26" fmla="*/ 5129213 h 5453063"/>
                <a:gd name="connsiteX27" fmla="*/ 1728788 w 2271713"/>
                <a:gd name="connsiteY27" fmla="*/ 5219700 h 5453063"/>
                <a:gd name="connsiteX28" fmla="*/ 1733550 w 2271713"/>
                <a:gd name="connsiteY28" fmla="*/ 5243513 h 5453063"/>
                <a:gd name="connsiteX29" fmla="*/ 1643063 w 2271713"/>
                <a:gd name="connsiteY29" fmla="*/ 5262563 h 5453063"/>
                <a:gd name="connsiteX30" fmla="*/ 1404938 w 2271713"/>
                <a:gd name="connsiteY30" fmla="*/ 5143500 h 5453063"/>
                <a:gd name="connsiteX31" fmla="*/ 1333500 w 2271713"/>
                <a:gd name="connsiteY31" fmla="*/ 5167313 h 5453063"/>
                <a:gd name="connsiteX32" fmla="*/ 1243013 w 2271713"/>
                <a:gd name="connsiteY32" fmla="*/ 5110163 h 5453063"/>
                <a:gd name="connsiteX33" fmla="*/ 1238250 w 2271713"/>
                <a:gd name="connsiteY33" fmla="*/ 5224463 h 5453063"/>
                <a:gd name="connsiteX34" fmla="*/ 1100138 w 2271713"/>
                <a:gd name="connsiteY34" fmla="*/ 5453063 h 5453063"/>
                <a:gd name="connsiteX35" fmla="*/ 1038225 w 2271713"/>
                <a:gd name="connsiteY35" fmla="*/ 5453063 h 5453063"/>
                <a:gd name="connsiteX36" fmla="*/ 1023938 w 2271713"/>
                <a:gd name="connsiteY36" fmla="*/ 5148263 h 5453063"/>
                <a:gd name="connsiteX37" fmla="*/ 1185863 w 2271713"/>
                <a:gd name="connsiteY37" fmla="*/ 4848225 h 5453063"/>
                <a:gd name="connsiteX38" fmla="*/ 1271588 w 2271713"/>
                <a:gd name="connsiteY38" fmla="*/ 4095750 h 5453063"/>
                <a:gd name="connsiteX39" fmla="*/ 1419225 w 2271713"/>
                <a:gd name="connsiteY39" fmla="*/ 3509963 h 5453063"/>
                <a:gd name="connsiteX40" fmla="*/ 1262063 w 2271713"/>
                <a:gd name="connsiteY40" fmla="*/ 3328988 h 5453063"/>
                <a:gd name="connsiteX41" fmla="*/ 1147763 w 2271713"/>
                <a:gd name="connsiteY41" fmla="*/ 2981325 h 5453063"/>
                <a:gd name="connsiteX42" fmla="*/ 1066800 w 2271713"/>
                <a:gd name="connsiteY42" fmla="*/ 2671763 h 5453063"/>
                <a:gd name="connsiteX43" fmla="*/ 1128713 w 2271713"/>
                <a:gd name="connsiteY43" fmla="*/ 2085975 h 5453063"/>
                <a:gd name="connsiteX44" fmla="*/ 957263 w 2271713"/>
                <a:gd name="connsiteY44" fmla="*/ 1604963 h 5453063"/>
                <a:gd name="connsiteX45" fmla="*/ 852488 w 2271713"/>
                <a:gd name="connsiteY45" fmla="*/ 1490663 h 5453063"/>
                <a:gd name="connsiteX46" fmla="*/ 785813 w 2271713"/>
                <a:gd name="connsiteY46" fmla="*/ 2143125 h 5453063"/>
                <a:gd name="connsiteX47" fmla="*/ 962025 w 2271713"/>
                <a:gd name="connsiteY47" fmla="*/ 2586038 h 5453063"/>
                <a:gd name="connsiteX48" fmla="*/ 1004888 w 2271713"/>
                <a:gd name="connsiteY48" fmla="*/ 2790825 h 5453063"/>
                <a:gd name="connsiteX49" fmla="*/ 1066800 w 2271713"/>
                <a:gd name="connsiteY49" fmla="*/ 2843213 h 5453063"/>
                <a:gd name="connsiteX50" fmla="*/ 1066800 w 2271713"/>
                <a:gd name="connsiteY50" fmla="*/ 3071813 h 5453063"/>
                <a:gd name="connsiteX51" fmla="*/ 1023938 w 2271713"/>
                <a:gd name="connsiteY51" fmla="*/ 3167063 h 5453063"/>
                <a:gd name="connsiteX52" fmla="*/ 828675 w 2271713"/>
                <a:gd name="connsiteY52" fmla="*/ 3171825 h 5453063"/>
                <a:gd name="connsiteX53" fmla="*/ 766763 w 2271713"/>
                <a:gd name="connsiteY53" fmla="*/ 3062288 h 5453063"/>
                <a:gd name="connsiteX54" fmla="*/ 828675 w 2271713"/>
                <a:gd name="connsiteY54" fmla="*/ 2947988 h 5453063"/>
                <a:gd name="connsiteX55" fmla="*/ 904875 w 2271713"/>
                <a:gd name="connsiteY55" fmla="*/ 2957513 h 5453063"/>
                <a:gd name="connsiteX56" fmla="*/ 914400 w 2271713"/>
                <a:gd name="connsiteY56" fmla="*/ 2909888 h 5453063"/>
                <a:gd name="connsiteX57" fmla="*/ 738188 w 2271713"/>
                <a:gd name="connsiteY57" fmla="*/ 2481263 h 5453063"/>
                <a:gd name="connsiteX58" fmla="*/ 619125 w 2271713"/>
                <a:gd name="connsiteY58" fmla="*/ 2209800 h 5453063"/>
                <a:gd name="connsiteX59" fmla="*/ 619125 w 2271713"/>
                <a:gd name="connsiteY59" fmla="*/ 1395413 h 5453063"/>
                <a:gd name="connsiteX60" fmla="*/ 523875 w 2271713"/>
                <a:gd name="connsiteY60" fmla="*/ 1600200 h 5453063"/>
                <a:gd name="connsiteX61" fmla="*/ 357188 w 2271713"/>
                <a:gd name="connsiteY61" fmla="*/ 1747838 h 5453063"/>
                <a:gd name="connsiteX62" fmla="*/ 161925 w 2271713"/>
                <a:gd name="connsiteY62" fmla="*/ 1938338 h 5453063"/>
                <a:gd name="connsiteX63" fmla="*/ 152400 w 2271713"/>
                <a:gd name="connsiteY63" fmla="*/ 1981200 h 5453063"/>
                <a:gd name="connsiteX64" fmla="*/ 133350 w 2271713"/>
                <a:gd name="connsiteY64" fmla="*/ 2176463 h 5453063"/>
                <a:gd name="connsiteX65" fmla="*/ 142875 w 2271713"/>
                <a:gd name="connsiteY65" fmla="*/ 2271713 h 5453063"/>
                <a:gd name="connsiteX66" fmla="*/ 23813 w 2271713"/>
                <a:gd name="connsiteY66" fmla="*/ 2128838 h 5453063"/>
                <a:gd name="connsiteX67" fmla="*/ 0 w 2271713"/>
                <a:gd name="connsiteY67" fmla="*/ 1824038 h 5453063"/>
                <a:gd name="connsiteX68" fmla="*/ 92869 w 2271713"/>
                <a:gd name="connsiteY68" fmla="*/ 1585913 h 5453063"/>
                <a:gd name="connsiteX69" fmla="*/ 230982 w 2271713"/>
                <a:gd name="connsiteY69" fmla="*/ 1345406 h 5453063"/>
                <a:gd name="connsiteX70" fmla="*/ 566738 w 2271713"/>
                <a:gd name="connsiteY70" fmla="*/ 1152525 h 5453063"/>
                <a:gd name="connsiteX71" fmla="*/ 585788 w 2271713"/>
                <a:gd name="connsiteY71" fmla="*/ 990600 h 5453063"/>
                <a:gd name="connsiteX72" fmla="*/ 585788 w 2271713"/>
                <a:gd name="connsiteY72" fmla="*/ 742950 h 5453063"/>
                <a:gd name="connsiteX73" fmla="*/ 676275 w 2271713"/>
                <a:gd name="connsiteY73" fmla="*/ 404813 h 5453063"/>
                <a:gd name="connsiteX74" fmla="*/ 866775 w 2271713"/>
                <a:gd name="connsiteY74" fmla="*/ 119063 h 5453063"/>
                <a:gd name="connsiteX75" fmla="*/ 1123950 w 2271713"/>
                <a:gd name="connsiteY75" fmla="*/ 0 h 5453063"/>
                <a:gd name="connsiteX76" fmla="*/ 1381125 w 2271713"/>
                <a:gd name="connsiteY76" fmla="*/ 85725 h 5453063"/>
                <a:gd name="connsiteX0" fmla="*/ 1378743 w 2269331"/>
                <a:gd name="connsiteY0" fmla="*/ 85725 h 5453063"/>
                <a:gd name="connsiteX1" fmla="*/ 1454943 w 2269331"/>
                <a:gd name="connsiteY1" fmla="*/ 200025 h 5453063"/>
                <a:gd name="connsiteX2" fmla="*/ 1440656 w 2269331"/>
                <a:gd name="connsiteY2" fmla="*/ 266700 h 5453063"/>
                <a:gd name="connsiteX3" fmla="*/ 1507331 w 2269331"/>
                <a:gd name="connsiteY3" fmla="*/ 466725 h 5453063"/>
                <a:gd name="connsiteX4" fmla="*/ 1493043 w 2269331"/>
                <a:gd name="connsiteY4" fmla="*/ 757238 h 5453063"/>
                <a:gd name="connsiteX5" fmla="*/ 1426368 w 2269331"/>
                <a:gd name="connsiteY5" fmla="*/ 928688 h 5453063"/>
                <a:gd name="connsiteX6" fmla="*/ 1578768 w 2269331"/>
                <a:gd name="connsiteY6" fmla="*/ 919163 h 5453063"/>
                <a:gd name="connsiteX7" fmla="*/ 1945481 w 2269331"/>
                <a:gd name="connsiteY7" fmla="*/ 1176338 h 5453063"/>
                <a:gd name="connsiteX8" fmla="*/ 2269331 w 2269331"/>
                <a:gd name="connsiteY8" fmla="*/ 1504950 h 5453063"/>
                <a:gd name="connsiteX9" fmla="*/ 2269331 w 2269331"/>
                <a:gd name="connsiteY9" fmla="*/ 1552575 h 5453063"/>
                <a:gd name="connsiteX10" fmla="*/ 1959768 w 2269331"/>
                <a:gd name="connsiteY10" fmla="*/ 1871663 h 5453063"/>
                <a:gd name="connsiteX11" fmla="*/ 1807368 w 2269331"/>
                <a:gd name="connsiteY11" fmla="*/ 1995488 h 5453063"/>
                <a:gd name="connsiteX12" fmla="*/ 1721643 w 2269331"/>
                <a:gd name="connsiteY12" fmla="*/ 1947863 h 5453063"/>
                <a:gd name="connsiteX13" fmla="*/ 2035968 w 2269331"/>
                <a:gd name="connsiteY13" fmla="*/ 1528763 h 5453063"/>
                <a:gd name="connsiteX14" fmla="*/ 1693068 w 2269331"/>
                <a:gd name="connsiteY14" fmla="*/ 1252538 h 5453063"/>
                <a:gd name="connsiteX15" fmla="*/ 1650206 w 2269331"/>
                <a:gd name="connsiteY15" fmla="*/ 1428750 h 5453063"/>
                <a:gd name="connsiteX16" fmla="*/ 1593056 w 2269331"/>
                <a:gd name="connsiteY16" fmla="*/ 1566863 h 5453063"/>
                <a:gd name="connsiteX17" fmla="*/ 1626393 w 2269331"/>
                <a:gd name="connsiteY17" fmla="*/ 1800225 h 5453063"/>
                <a:gd name="connsiteX18" fmla="*/ 1745456 w 2269331"/>
                <a:gd name="connsiteY18" fmla="*/ 1990725 h 5453063"/>
                <a:gd name="connsiteX19" fmla="*/ 1821656 w 2269331"/>
                <a:gd name="connsiteY19" fmla="*/ 2105025 h 5453063"/>
                <a:gd name="connsiteX20" fmla="*/ 1988343 w 2269331"/>
                <a:gd name="connsiteY20" fmla="*/ 2428875 h 5453063"/>
                <a:gd name="connsiteX21" fmla="*/ 1988343 w 2269331"/>
                <a:gd name="connsiteY21" fmla="*/ 2795588 h 5453063"/>
                <a:gd name="connsiteX22" fmla="*/ 1854993 w 2269331"/>
                <a:gd name="connsiteY22" fmla="*/ 3167063 h 5453063"/>
                <a:gd name="connsiteX23" fmla="*/ 1788318 w 2269331"/>
                <a:gd name="connsiteY23" fmla="*/ 3624263 h 5453063"/>
                <a:gd name="connsiteX24" fmla="*/ 1493043 w 2269331"/>
                <a:gd name="connsiteY24" fmla="*/ 4500563 h 5453063"/>
                <a:gd name="connsiteX25" fmla="*/ 1402556 w 2269331"/>
                <a:gd name="connsiteY25" fmla="*/ 4824413 h 5453063"/>
                <a:gd name="connsiteX26" fmla="*/ 1583531 w 2269331"/>
                <a:gd name="connsiteY26" fmla="*/ 5129213 h 5453063"/>
                <a:gd name="connsiteX27" fmla="*/ 1726406 w 2269331"/>
                <a:gd name="connsiteY27" fmla="*/ 5219700 h 5453063"/>
                <a:gd name="connsiteX28" fmla="*/ 1731168 w 2269331"/>
                <a:gd name="connsiteY28" fmla="*/ 5243513 h 5453063"/>
                <a:gd name="connsiteX29" fmla="*/ 1640681 w 2269331"/>
                <a:gd name="connsiteY29" fmla="*/ 5262563 h 5453063"/>
                <a:gd name="connsiteX30" fmla="*/ 1402556 w 2269331"/>
                <a:gd name="connsiteY30" fmla="*/ 5143500 h 5453063"/>
                <a:gd name="connsiteX31" fmla="*/ 1331118 w 2269331"/>
                <a:gd name="connsiteY31" fmla="*/ 5167313 h 5453063"/>
                <a:gd name="connsiteX32" fmla="*/ 1240631 w 2269331"/>
                <a:gd name="connsiteY32" fmla="*/ 5110163 h 5453063"/>
                <a:gd name="connsiteX33" fmla="*/ 1235868 w 2269331"/>
                <a:gd name="connsiteY33" fmla="*/ 5224463 h 5453063"/>
                <a:gd name="connsiteX34" fmla="*/ 1097756 w 2269331"/>
                <a:gd name="connsiteY34" fmla="*/ 5453063 h 5453063"/>
                <a:gd name="connsiteX35" fmla="*/ 1035843 w 2269331"/>
                <a:gd name="connsiteY35" fmla="*/ 5453063 h 5453063"/>
                <a:gd name="connsiteX36" fmla="*/ 1021556 w 2269331"/>
                <a:gd name="connsiteY36" fmla="*/ 5148263 h 5453063"/>
                <a:gd name="connsiteX37" fmla="*/ 1183481 w 2269331"/>
                <a:gd name="connsiteY37" fmla="*/ 4848225 h 5453063"/>
                <a:gd name="connsiteX38" fmla="*/ 1269206 w 2269331"/>
                <a:gd name="connsiteY38" fmla="*/ 4095750 h 5453063"/>
                <a:gd name="connsiteX39" fmla="*/ 1416843 w 2269331"/>
                <a:gd name="connsiteY39" fmla="*/ 3509963 h 5453063"/>
                <a:gd name="connsiteX40" fmla="*/ 1259681 w 2269331"/>
                <a:gd name="connsiteY40" fmla="*/ 3328988 h 5453063"/>
                <a:gd name="connsiteX41" fmla="*/ 1145381 w 2269331"/>
                <a:gd name="connsiteY41" fmla="*/ 2981325 h 5453063"/>
                <a:gd name="connsiteX42" fmla="*/ 1064418 w 2269331"/>
                <a:gd name="connsiteY42" fmla="*/ 2671763 h 5453063"/>
                <a:gd name="connsiteX43" fmla="*/ 1126331 w 2269331"/>
                <a:gd name="connsiteY43" fmla="*/ 2085975 h 5453063"/>
                <a:gd name="connsiteX44" fmla="*/ 954881 w 2269331"/>
                <a:gd name="connsiteY44" fmla="*/ 1604963 h 5453063"/>
                <a:gd name="connsiteX45" fmla="*/ 850106 w 2269331"/>
                <a:gd name="connsiteY45" fmla="*/ 1490663 h 5453063"/>
                <a:gd name="connsiteX46" fmla="*/ 783431 w 2269331"/>
                <a:gd name="connsiteY46" fmla="*/ 2143125 h 5453063"/>
                <a:gd name="connsiteX47" fmla="*/ 959643 w 2269331"/>
                <a:gd name="connsiteY47" fmla="*/ 2586038 h 5453063"/>
                <a:gd name="connsiteX48" fmla="*/ 1002506 w 2269331"/>
                <a:gd name="connsiteY48" fmla="*/ 2790825 h 5453063"/>
                <a:gd name="connsiteX49" fmla="*/ 1064418 w 2269331"/>
                <a:gd name="connsiteY49" fmla="*/ 2843213 h 5453063"/>
                <a:gd name="connsiteX50" fmla="*/ 1064418 w 2269331"/>
                <a:gd name="connsiteY50" fmla="*/ 3071813 h 5453063"/>
                <a:gd name="connsiteX51" fmla="*/ 1021556 w 2269331"/>
                <a:gd name="connsiteY51" fmla="*/ 3167063 h 5453063"/>
                <a:gd name="connsiteX52" fmla="*/ 826293 w 2269331"/>
                <a:gd name="connsiteY52" fmla="*/ 3171825 h 5453063"/>
                <a:gd name="connsiteX53" fmla="*/ 764381 w 2269331"/>
                <a:gd name="connsiteY53" fmla="*/ 3062288 h 5453063"/>
                <a:gd name="connsiteX54" fmla="*/ 826293 w 2269331"/>
                <a:gd name="connsiteY54" fmla="*/ 2947988 h 5453063"/>
                <a:gd name="connsiteX55" fmla="*/ 902493 w 2269331"/>
                <a:gd name="connsiteY55" fmla="*/ 2957513 h 5453063"/>
                <a:gd name="connsiteX56" fmla="*/ 912018 w 2269331"/>
                <a:gd name="connsiteY56" fmla="*/ 2909888 h 5453063"/>
                <a:gd name="connsiteX57" fmla="*/ 735806 w 2269331"/>
                <a:gd name="connsiteY57" fmla="*/ 2481263 h 5453063"/>
                <a:gd name="connsiteX58" fmla="*/ 616743 w 2269331"/>
                <a:gd name="connsiteY58" fmla="*/ 2209800 h 5453063"/>
                <a:gd name="connsiteX59" fmla="*/ 616743 w 2269331"/>
                <a:gd name="connsiteY59" fmla="*/ 1395413 h 5453063"/>
                <a:gd name="connsiteX60" fmla="*/ 521493 w 2269331"/>
                <a:gd name="connsiteY60" fmla="*/ 1600200 h 5453063"/>
                <a:gd name="connsiteX61" fmla="*/ 354806 w 2269331"/>
                <a:gd name="connsiteY61" fmla="*/ 1747838 h 5453063"/>
                <a:gd name="connsiteX62" fmla="*/ 159543 w 2269331"/>
                <a:gd name="connsiteY62" fmla="*/ 1938338 h 5453063"/>
                <a:gd name="connsiteX63" fmla="*/ 150018 w 2269331"/>
                <a:gd name="connsiteY63" fmla="*/ 1981200 h 5453063"/>
                <a:gd name="connsiteX64" fmla="*/ 130968 w 2269331"/>
                <a:gd name="connsiteY64" fmla="*/ 2176463 h 5453063"/>
                <a:gd name="connsiteX65" fmla="*/ 140493 w 2269331"/>
                <a:gd name="connsiteY65" fmla="*/ 2271713 h 5453063"/>
                <a:gd name="connsiteX66" fmla="*/ 21431 w 2269331"/>
                <a:gd name="connsiteY66" fmla="*/ 2128838 h 5453063"/>
                <a:gd name="connsiteX67" fmla="*/ 0 w 2269331"/>
                <a:gd name="connsiteY67" fmla="*/ 1845469 h 5453063"/>
                <a:gd name="connsiteX68" fmla="*/ 90487 w 2269331"/>
                <a:gd name="connsiteY68" fmla="*/ 1585913 h 5453063"/>
                <a:gd name="connsiteX69" fmla="*/ 228600 w 2269331"/>
                <a:gd name="connsiteY69" fmla="*/ 1345406 h 5453063"/>
                <a:gd name="connsiteX70" fmla="*/ 564356 w 2269331"/>
                <a:gd name="connsiteY70" fmla="*/ 1152525 h 5453063"/>
                <a:gd name="connsiteX71" fmla="*/ 583406 w 2269331"/>
                <a:gd name="connsiteY71" fmla="*/ 990600 h 5453063"/>
                <a:gd name="connsiteX72" fmla="*/ 583406 w 2269331"/>
                <a:gd name="connsiteY72" fmla="*/ 742950 h 5453063"/>
                <a:gd name="connsiteX73" fmla="*/ 673893 w 2269331"/>
                <a:gd name="connsiteY73" fmla="*/ 404813 h 5453063"/>
                <a:gd name="connsiteX74" fmla="*/ 864393 w 2269331"/>
                <a:gd name="connsiteY74" fmla="*/ 119063 h 5453063"/>
                <a:gd name="connsiteX75" fmla="*/ 1121568 w 2269331"/>
                <a:gd name="connsiteY75" fmla="*/ 0 h 5453063"/>
                <a:gd name="connsiteX76" fmla="*/ 1378743 w 2269331"/>
                <a:gd name="connsiteY76" fmla="*/ 85725 h 5453063"/>
                <a:gd name="connsiteX0" fmla="*/ 1378743 w 2269331"/>
                <a:gd name="connsiteY0" fmla="*/ 85725 h 5453063"/>
                <a:gd name="connsiteX1" fmla="*/ 1454943 w 2269331"/>
                <a:gd name="connsiteY1" fmla="*/ 200025 h 5453063"/>
                <a:gd name="connsiteX2" fmla="*/ 1440656 w 2269331"/>
                <a:gd name="connsiteY2" fmla="*/ 266700 h 5453063"/>
                <a:gd name="connsiteX3" fmla="*/ 1507331 w 2269331"/>
                <a:gd name="connsiteY3" fmla="*/ 466725 h 5453063"/>
                <a:gd name="connsiteX4" fmla="*/ 1493043 w 2269331"/>
                <a:gd name="connsiteY4" fmla="*/ 757238 h 5453063"/>
                <a:gd name="connsiteX5" fmla="*/ 1426368 w 2269331"/>
                <a:gd name="connsiteY5" fmla="*/ 928688 h 5453063"/>
                <a:gd name="connsiteX6" fmla="*/ 1578768 w 2269331"/>
                <a:gd name="connsiteY6" fmla="*/ 919163 h 5453063"/>
                <a:gd name="connsiteX7" fmla="*/ 1945481 w 2269331"/>
                <a:gd name="connsiteY7" fmla="*/ 1176338 h 5453063"/>
                <a:gd name="connsiteX8" fmla="*/ 2269331 w 2269331"/>
                <a:gd name="connsiteY8" fmla="*/ 1504950 h 5453063"/>
                <a:gd name="connsiteX9" fmla="*/ 2269331 w 2269331"/>
                <a:gd name="connsiteY9" fmla="*/ 1552575 h 5453063"/>
                <a:gd name="connsiteX10" fmla="*/ 1959768 w 2269331"/>
                <a:gd name="connsiteY10" fmla="*/ 1871663 h 5453063"/>
                <a:gd name="connsiteX11" fmla="*/ 1807368 w 2269331"/>
                <a:gd name="connsiteY11" fmla="*/ 1995488 h 5453063"/>
                <a:gd name="connsiteX12" fmla="*/ 1721643 w 2269331"/>
                <a:gd name="connsiteY12" fmla="*/ 1947863 h 5453063"/>
                <a:gd name="connsiteX13" fmla="*/ 2035968 w 2269331"/>
                <a:gd name="connsiteY13" fmla="*/ 1528763 h 5453063"/>
                <a:gd name="connsiteX14" fmla="*/ 1693068 w 2269331"/>
                <a:gd name="connsiteY14" fmla="*/ 1252538 h 5453063"/>
                <a:gd name="connsiteX15" fmla="*/ 1650206 w 2269331"/>
                <a:gd name="connsiteY15" fmla="*/ 1428750 h 5453063"/>
                <a:gd name="connsiteX16" fmla="*/ 1593056 w 2269331"/>
                <a:gd name="connsiteY16" fmla="*/ 1566863 h 5453063"/>
                <a:gd name="connsiteX17" fmla="*/ 1626393 w 2269331"/>
                <a:gd name="connsiteY17" fmla="*/ 1800225 h 5453063"/>
                <a:gd name="connsiteX18" fmla="*/ 1745456 w 2269331"/>
                <a:gd name="connsiteY18" fmla="*/ 1990725 h 5453063"/>
                <a:gd name="connsiteX19" fmla="*/ 1821656 w 2269331"/>
                <a:gd name="connsiteY19" fmla="*/ 2105025 h 5453063"/>
                <a:gd name="connsiteX20" fmla="*/ 1988343 w 2269331"/>
                <a:gd name="connsiteY20" fmla="*/ 2428875 h 5453063"/>
                <a:gd name="connsiteX21" fmla="*/ 1988343 w 2269331"/>
                <a:gd name="connsiteY21" fmla="*/ 2795588 h 5453063"/>
                <a:gd name="connsiteX22" fmla="*/ 1854993 w 2269331"/>
                <a:gd name="connsiteY22" fmla="*/ 3167063 h 5453063"/>
                <a:gd name="connsiteX23" fmla="*/ 1788318 w 2269331"/>
                <a:gd name="connsiteY23" fmla="*/ 3624263 h 5453063"/>
                <a:gd name="connsiteX24" fmla="*/ 1493043 w 2269331"/>
                <a:gd name="connsiteY24" fmla="*/ 4500563 h 5453063"/>
                <a:gd name="connsiteX25" fmla="*/ 1402556 w 2269331"/>
                <a:gd name="connsiteY25" fmla="*/ 4824413 h 5453063"/>
                <a:gd name="connsiteX26" fmla="*/ 1583531 w 2269331"/>
                <a:gd name="connsiteY26" fmla="*/ 5129213 h 5453063"/>
                <a:gd name="connsiteX27" fmla="*/ 1726406 w 2269331"/>
                <a:gd name="connsiteY27" fmla="*/ 5219700 h 5453063"/>
                <a:gd name="connsiteX28" fmla="*/ 1731168 w 2269331"/>
                <a:gd name="connsiteY28" fmla="*/ 5243513 h 5453063"/>
                <a:gd name="connsiteX29" fmla="*/ 1640681 w 2269331"/>
                <a:gd name="connsiteY29" fmla="*/ 5262563 h 5453063"/>
                <a:gd name="connsiteX30" fmla="*/ 1402556 w 2269331"/>
                <a:gd name="connsiteY30" fmla="*/ 5143500 h 5453063"/>
                <a:gd name="connsiteX31" fmla="*/ 1331118 w 2269331"/>
                <a:gd name="connsiteY31" fmla="*/ 5167313 h 5453063"/>
                <a:gd name="connsiteX32" fmla="*/ 1240631 w 2269331"/>
                <a:gd name="connsiteY32" fmla="*/ 5110163 h 5453063"/>
                <a:gd name="connsiteX33" fmla="*/ 1235868 w 2269331"/>
                <a:gd name="connsiteY33" fmla="*/ 5224463 h 5453063"/>
                <a:gd name="connsiteX34" fmla="*/ 1097756 w 2269331"/>
                <a:gd name="connsiteY34" fmla="*/ 5453063 h 5453063"/>
                <a:gd name="connsiteX35" fmla="*/ 1035843 w 2269331"/>
                <a:gd name="connsiteY35" fmla="*/ 5453063 h 5453063"/>
                <a:gd name="connsiteX36" fmla="*/ 1021556 w 2269331"/>
                <a:gd name="connsiteY36" fmla="*/ 5148263 h 5453063"/>
                <a:gd name="connsiteX37" fmla="*/ 1183481 w 2269331"/>
                <a:gd name="connsiteY37" fmla="*/ 4848225 h 5453063"/>
                <a:gd name="connsiteX38" fmla="*/ 1269206 w 2269331"/>
                <a:gd name="connsiteY38" fmla="*/ 4095750 h 5453063"/>
                <a:gd name="connsiteX39" fmla="*/ 1416843 w 2269331"/>
                <a:gd name="connsiteY39" fmla="*/ 3509963 h 5453063"/>
                <a:gd name="connsiteX40" fmla="*/ 1259681 w 2269331"/>
                <a:gd name="connsiteY40" fmla="*/ 3328988 h 5453063"/>
                <a:gd name="connsiteX41" fmla="*/ 1145381 w 2269331"/>
                <a:gd name="connsiteY41" fmla="*/ 2981325 h 5453063"/>
                <a:gd name="connsiteX42" fmla="*/ 1064418 w 2269331"/>
                <a:gd name="connsiteY42" fmla="*/ 2671763 h 5453063"/>
                <a:gd name="connsiteX43" fmla="*/ 1126331 w 2269331"/>
                <a:gd name="connsiteY43" fmla="*/ 2085975 h 5453063"/>
                <a:gd name="connsiteX44" fmla="*/ 954881 w 2269331"/>
                <a:gd name="connsiteY44" fmla="*/ 1604963 h 5453063"/>
                <a:gd name="connsiteX45" fmla="*/ 850106 w 2269331"/>
                <a:gd name="connsiteY45" fmla="*/ 1490663 h 5453063"/>
                <a:gd name="connsiteX46" fmla="*/ 783431 w 2269331"/>
                <a:gd name="connsiteY46" fmla="*/ 2143125 h 5453063"/>
                <a:gd name="connsiteX47" fmla="*/ 959643 w 2269331"/>
                <a:gd name="connsiteY47" fmla="*/ 2586038 h 5453063"/>
                <a:gd name="connsiteX48" fmla="*/ 1002506 w 2269331"/>
                <a:gd name="connsiteY48" fmla="*/ 2790825 h 5453063"/>
                <a:gd name="connsiteX49" fmla="*/ 1064418 w 2269331"/>
                <a:gd name="connsiteY49" fmla="*/ 2843213 h 5453063"/>
                <a:gd name="connsiteX50" fmla="*/ 1064418 w 2269331"/>
                <a:gd name="connsiteY50" fmla="*/ 3071813 h 5453063"/>
                <a:gd name="connsiteX51" fmla="*/ 1021556 w 2269331"/>
                <a:gd name="connsiteY51" fmla="*/ 3167063 h 5453063"/>
                <a:gd name="connsiteX52" fmla="*/ 826293 w 2269331"/>
                <a:gd name="connsiteY52" fmla="*/ 3171825 h 5453063"/>
                <a:gd name="connsiteX53" fmla="*/ 764381 w 2269331"/>
                <a:gd name="connsiteY53" fmla="*/ 3062288 h 5453063"/>
                <a:gd name="connsiteX54" fmla="*/ 826293 w 2269331"/>
                <a:gd name="connsiteY54" fmla="*/ 2947988 h 5453063"/>
                <a:gd name="connsiteX55" fmla="*/ 902493 w 2269331"/>
                <a:gd name="connsiteY55" fmla="*/ 2957513 h 5453063"/>
                <a:gd name="connsiteX56" fmla="*/ 912018 w 2269331"/>
                <a:gd name="connsiteY56" fmla="*/ 2909888 h 5453063"/>
                <a:gd name="connsiteX57" fmla="*/ 735806 w 2269331"/>
                <a:gd name="connsiteY57" fmla="*/ 2481263 h 5453063"/>
                <a:gd name="connsiteX58" fmla="*/ 616743 w 2269331"/>
                <a:gd name="connsiteY58" fmla="*/ 2209800 h 5453063"/>
                <a:gd name="connsiteX59" fmla="*/ 616743 w 2269331"/>
                <a:gd name="connsiteY59" fmla="*/ 1395413 h 5453063"/>
                <a:gd name="connsiteX60" fmla="*/ 521493 w 2269331"/>
                <a:gd name="connsiteY60" fmla="*/ 1600200 h 5453063"/>
                <a:gd name="connsiteX61" fmla="*/ 354806 w 2269331"/>
                <a:gd name="connsiteY61" fmla="*/ 1747838 h 5453063"/>
                <a:gd name="connsiteX62" fmla="*/ 159543 w 2269331"/>
                <a:gd name="connsiteY62" fmla="*/ 1938338 h 5453063"/>
                <a:gd name="connsiteX63" fmla="*/ 150018 w 2269331"/>
                <a:gd name="connsiteY63" fmla="*/ 1981200 h 5453063"/>
                <a:gd name="connsiteX64" fmla="*/ 130968 w 2269331"/>
                <a:gd name="connsiteY64" fmla="*/ 2176463 h 5453063"/>
                <a:gd name="connsiteX65" fmla="*/ 140493 w 2269331"/>
                <a:gd name="connsiteY65" fmla="*/ 2271713 h 5453063"/>
                <a:gd name="connsiteX66" fmla="*/ 21431 w 2269331"/>
                <a:gd name="connsiteY66" fmla="*/ 2128838 h 5453063"/>
                <a:gd name="connsiteX67" fmla="*/ 0 w 2269331"/>
                <a:gd name="connsiteY67" fmla="*/ 1845469 h 5453063"/>
                <a:gd name="connsiteX68" fmla="*/ 90487 w 2269331"/>
                <a:gd name="connsiteY68" fmla="*/ 1585913 h 5453063"/>
                <a:gd name="connsiteX69" fmla="*/ 228600 w 2269331"/>
                <a:gd name="connsiteY69" fmla="*/ 1345406 h 5453063"/>
                <a:gd name="connsiteX70" fmla="*/ 564356 w 2269331"/>
                <a:gd name="connsiteY70" fmla="*/ 1152525 h 5453063"/>
                <a:gd name="connsiteX71" fmla="*/ 583406 w 2269331"/>
                <a:gd name="connsiteY71" fmla="*/ 990600 h 5453063"/>
                <a:gd name="connsiteX72" fmla="*/ 583406 w 2269331"/>
                <a:gd name="connsiteY72" fmla="*/ 742950 h 5453063"/>
                <a:gd name="connsiteX73" fmla="*/ 673893 w 2269331"/>
                <a:gd name="connsiteY73" fmla="*/ 404813 h 5453063"/>
                <a:gd name="connsiteX74" fmla="*/ 864393 w 2269331"/>
                <a:gd name="connsiteY74" fmla="*/ 119063 h 5453063"/>
                <a:gd name="connsiteX75" fmla="*/ 1121568 w 2269331"/>
                <a:gd name="connsiteY75" fmla="*/ 0 h 5453063"/>
                <a:gd name="connsiteX76" fmla="*/ 1378743 w 2269331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18280 w 2270768"/>
                <a:gd name="connsiteY39" fmla="*/ 3509963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65855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51543 w 2270768"/>
                <a:gd name="connsiteY45" fmla="*/ 1490663 h 5453063"/>
                <a:gd name="connsiteX46" fmla="*/ 784868 w 2270768"/>
                <a:gd name="connsiteY46" fmla="*/ 2143125 h 5453063"/>
                <a:gd name="connsiteX47" fmla="*/ 961080 w 2270768"/>
                <a:gd name="connsiteY47" fmla="*/ 2586038 h 5453063"/>
                <a:gd name="connsiteX48" fmla="*/ 1003943 w 2270768"/>
                <a:gd name="connsiteY48" fmla="*/ 2790825 h 5453063"/>
                <a:gd name="connsiteX49" fmla="*/ 1065855 w 2270768"/>
                <a:gd name="connsiteY49" fmla="*/ 2843213 h 5453063"/>
                <a:gd name="connsiteX50" fmla="*/ 1065855 w 2270768"/>
                <a:gd name="connsiteY50" fmla="*/ 3071813 h 5453063"/>
                <a:gd name="connsiteX51" fmla="*/ 1022993 w 2270768"/>
                <a:gd name="connsiteY51" fmla="*/ 3167063 h 5453063"/>
                <a:gd name="connsiteX52" fmla="*/ 827730 w 2270768"/>
                <a:gd name="connsiteY52" fmla="*/ 3171825 h 5453063"/>
                <a:gd name="connsiteX53" fmla="*/ 765818 w 2270768"/>
                <a:gd name="connsiteY53" fmla="*/ 3062288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37243 w 2270768"/>
                <a:gd name="connsiteY57" fmla="*/ 2481263 h 5453063"/>
                <a:gd name="connsiteX58" fmla="*/ 618180 w 2270768"/>
                <a:gd name="connsiteY58" fmla="*/ 2209800 h 5453063"/>
                <a:gd name="connsiteX59" fmla="*/ 618180 w 2270768"/>
                <a:gd name="connsiteY59" fmla="*/ 1395413 h 5453063"/>
                <a:gd name="connsiteX60" fmla="*/ 522930 w 2270768"/>
                <a:gd name="connsiteY60" fmla="*/ 1600200 h 5453063"/>
                <a:gd name="connsiteX61" fmla="*/ 356243 w 2270768"/>
                <a:gd name="connsiteY61" fmla="*/ 1747838 h 5453063"/>
                <a:gd name="connsiteX62" fmla="*/ 160980 w 2270768"/>
                <a:gd name="connsiteY62" fmla="*/ 1938338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71713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18280 w 2270768"/>
                <a:gd name="connsiteY39" fmla="*/ 3509963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65855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51543 w 2270768"/>
                <a:gd name="connsiteY45" fmla="*/ 1490663 h 5453063"/>
                <a:gd name="connsiteX46" fmla="*/ 784868 w 2270768"/>
                <a:gd name="connsiteY46" fmla="*/ 2143125 h 5453063"/>
                <a:gd name="connsiteX47" fmla="*/ 961080 w 2270768"/>
                <a:gd name="connsiteY47" fmla="*/ 2586038 h 5453063"/>
                <a:gd name="connsiteX48" fmla="*/ 1003943 w 2270768"/>
                <a:gd name="connsiteY48" fmla="*/ 2790825 h 5453063"/>
                <a:gd name="connsiteX49" fmla="*/ 1065855 w 2270768"/>
                <a:gd name="connsiteY49" fmla="*/ 2843213 h 5453063"/>
                <a:gd name="connsiteX50" fmla="*/ 1065855 w 2270768"/>
                <a:gd name="connsiteY50" fmla="*/ 3071813 h 5453063"/>
                <a:gd name="connsiteX51" fmla="*/ 1022993 w 2270768"/>
                <a:gd name="connsiteY51" fmla="*/ 3167063 h 5453063"/>
                <a:gd name="connsiteX52" fmla="*/ 827730 w 2270768"/>
                <a:gd name="connsiteY52" fmla="*/ 3171825 h 5453063"/>
                <a:gd name="connsiteX53" fmla="*/ 765818 w 2270768"/>
                <a:gd name="connsiteY53" fmla="*/ 3062288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37243 w 2270768"/>
                <a:gd name="connsiteY57" fmla="*/ 2481263 h 5453063"/>
                <a:gd name="connsiteX58" fmla="*/ 618180 w 2270768"/>
                <a:gd name="connsiteY58" fmla="*/ 2209800 h 5453063"/>
                <a:gd name="connsiteX59" fmla="*/ 618180 w 2270768"/>
                <a:gd name="connsiteY59" fmla="*/ 1395413 h 5453063"/>
                <a:gd name="connsiteX60" fmla="*/ 522930 w 2270768"/>
                <a:gd name="connsiteY60" fmla="*/ 1600200 h 5453063"/>
                <a:gd name="connsiteX61" fmla="*/ 356243 w 2270768"/>
                <a:gd name="connsiteY61" fmla="*/ 174783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71713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18280 w 2270768"/>
                <a:gd name="connsiteY39" fmla="*/ 3509963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65855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51543 w 2270768"/>
                <a:gd name="connsiteY45" fmla="*/ 1490663 h 5453063"/>
                <a:gd name="connsiteX46" fmla="*/ 784868 w 2270768"/>
                <a:gd name="connsiteY46" fmla="*/ 2143125 h 5453063"/>
                <a:gd name="connsiteX47" fmla="*/ 961080 w 2270768"/>
                <a:gd name="connsiteY47" fmla="*/ 2586038 h 5453063"/>
                <a:gd name="connsiteX48" fmla="*/ 1003943 w 2270768"/>
                <a:gd name="connsiteY48" fmla="*/ 2790825 h 5453063"/>
                <a:gd name="connsiteX49" fmla="*/ 1065855 w 2270768"/>
                <a:gd name="connsiteY49" fmla="*/ 2843213 h 5453063"/>
                <a:gd name="connsiteX50" fmla="*/ 1065855 w 2270768"/>
                <a:gd name="connsiteY50" fmla="*/ 3071813 h 5453063"/>
                <a:gd name="connsiteX51" fmla="*/ 1022993 w 2270768"/>
                <a:gd name="connsiteY51" fmla="*/ 3167063 h 5453063"/>
                <a:gd name="connsiteX52" fmla="*/ 827730 w 2270768"/>
                <a:gd name="connsiteY52" fmla="*/ 3171825 h 5453063"/>
                <a:gd name="connsiteX53" fmla="*/ 765818 w 2270768"/>
                <a:gd name="connsiteY53" fmla="*/ 3062288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37243 w 2270768"/>
                <a:gd name="connsiteY57" fmla="*/ 2481263 h 5453063"/>
                <a:gd name="connsiteX58" fmla="*/ 618180 w 2270768"/>
                <a:gd name="connsiteY58" fmla="*/ 2209800 h 5453063"/>
                <a:gd name="connsiteX59" fmla="*/ 618180 w 2270768"/>
                <a:gd name="connsiteY59" fmla="*/ 1395413 h 5453063"/>
                <a:gd name="connsiteX60" fmla="*/ 522930 w 2270768"/>
                <a:gd name="connsiteY60" fmla="*/ 1600200 h 5453063"/>
                <a:gd name="connsiteX61" fmla="*/ 356243 w 2270768"/>
                <a:gd name="connsiteY61" fmla="*/ 174783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71713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18280 w 2270768"/>
                <a:gd name="connsiteY39" fmla="*/ 3509963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65855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51543 w 2270768"/>
                <a:gd name="connsiteY45" fmla="*/ 1490663 h 5453063"/>
                <a:gd name="connsiteX46" fmla="*/ 784868 w 2270768"/>
                <a:gd name="connsiteY46" fmla="*/ 2143125 h 5453063"/>
                <a:gd name="connsiteX47" fmla="*/ 961080 w 2270768"/>
                <a:gd name="connsiteY47" fmla="*/ 2586038 h 5453063"/>
                <a:gd name="connsiteX48" fmla="*/ 1003943 w 2270768"/>
                <a:gd name="connsiteY48" fmla="*/ 2790825 h 5453063"/>
                <a:gd name="connsiteX49" fmla="*/ 1065855 w 2270768"/>
                <a:gd name="connsiteY49" fmla="*/ 2843213 h 5453063"/>
                <a:gd name="connsiteX50" fmla="*/ 1065855 w 2270768"/>
                <a:gd name="connsiteY50" fmla="*/ 3071813 h 5453063"/>
                <a:gd name="connsiteX51" fmla="*/ 1022993 w 2270768"/>
                <a:gd name="connsiteY51" fmla="*/ 3167063 h 5453063"/>
                <a:gd name="connsiteX52" fmla="*/ 827730 w 2270768"/>
                <a:gd name="connsiteY52" fmla="*/ 3171825 h 5453063"/>
                <a:gd name="connsiteX53" fmla="*/ 765818 w 2270768"/>
                <a:gd name="connsiteY53" fmla="*/ 3062288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37243 w 2270768"/>
                <a:gd name="connsiteY57" fmla="*/ 2481263 h 5453063"/>
                <a:gd name="connsiteX58" fmla="*/ 618180 w 2270768"/>
                <a:gd name="connsiteY58" fmla="*/ 2209800 h 5453063"/>
                <a:gd name="connsiteX59" fmla="*/ 618180 w 2270768"/>
                <a:gd name="connsiteY59" fmla="*/ 1395413 h 5453063"/>
                <a:gd name="connsiteX60" fmla="*/ 522930 w 2270768"/>
                <a:gd name="connsiteY60" fmla="*/ 1600200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71713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18280 w 2270768"/>
                <a:gd name="connsiteY39" fmla="*/ 3509963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65855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51543 w 2270768"/>
                <a:gd name="connsiteY45" fmla="*/ 1490663 h 5453063"/>
                <a:gd name="connsiteX46" fmla="*/ 784868 w 2270768"/>
                <a:gd name="connsiteY46" fmla="*/ 2143125 h 5453063"/>
                <a:gd name="connsiteX47" fmla="*/ 961080 w 2270768"/>
                <a:gd name="connsiteY47" fmla="*/ 2586038 h 5453063"/>
                <a:gd name="connsiteX48" fmla="*/ 1003943 w 2270768"/>
                <a:gd name="connsiteY48" fmla="*/ 2790825 h 5453063"/>
                <a:gd name="connsiteX49" fmla="*/ 1065855 w 2270768"/>
                <a:gd name="connsiteY49" fmla="*/ 2843213 h 5453063"/>
                <a:gd name="connsiteX50" fmla="*/ 1065855 w 2270768"/>
                <a:gd name="connsiteY50" fmla="*/ 3071813 h 5453063"/>
                <a:gd name="connsiteX51" fmla="*/ 1022993 w 2270768"/>
                <a:gd name="connsiteY51" fmla="*/ 3167063 h 5453063"/>
                <a:gd name="connsiteX52" fmla="*/ 827730 w 2270768"/>
                <a:gd name="connsiteY52" fmla="*/ 3171825 h 5453063"/>
                <a:gd name="connsiteX53" fmla="*/ 765818 w 2270768"/>
                <a:gd name="connsiteY53" fmla="*/ 3062288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37243 w 2270768"/>
                <a:gd name="connsiteY57" fmla="*/ 2481263 h 5453063"/>
                <a:gd name="connsiteX58" fmla="*/ 618180 w 2270768"/>
                <a:gd name="connsiteY58" fmla="*/ 2209800 h 5453063"/>
                <a:gd name="connsiteX59" fmla="*/ 618180 w 2270768"/>
                <a:gd name="connsiteY59" fmla="*/ 1395413 h 5453063"/>
                <a:gd name="connsiteX60" fmla="*/ 522930 w 2270768"/>
                <a:gd name="connsiteY60" fmla="*/ 1600200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71713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18280 w 2270768"/>
                <a:gd name="connsiteY39" fmla="*/ 3509963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65855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51543 w 2270768"/>
                <a:gd name="connsiteY45" fmla="*/ 1490663 h 5453063"/>
                <a:gd name="connsiteX46" fmla="*/ 784868 w 2270768"/>
                <a:gd name="connsiteY46" fmla="*/ 2143125 h 5453063"/>
                <a:gd name="connsiteX47" fmla="*/ 961080 w 2270768"/>
                <a:gd name="connsiteY47" fmla="*/ 2586038 h 5453063"/>
                <a:gd name="connsiteX48" fmla="*/ 1003943 w 2270768"/>
                <a:gd name="connsiteY48" fmla="*/ 2790825 h 5453063"/>
                <a:gd name="connsiteX49" fmla="*/ 1065855 w 2270768"/>
                <a:gd name="connsiteY49" fmla="*/ 2843213 h 5453063"/>
                <a:gd name="connsiteX50" fmla="*/ 1065855 w 2270768"/>
                <a:gd name="connsiteY50" fmla="*/ 3071813 h 5453063"/>
                <a:gd name="connsiteX51" fmla="*/ 1022993 w 2270768"/>
                <a:gd name="connsiteY51" fmla="*/ 3167063 h 5453063"/>
                <a:gd name="connsiteX52" fmla="*/ 827730 w 2270768"/>
                <a:gd name="connsiteY52" fmla="*/ 3171825 h 5453063"/>
                <a:gd name="connsiteX53" fmla="*/ 765818 w 2270768"/>
                <a:gd name="connsiteY53" fmla="*/ 3062288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37243 w 2270768"/>
                <a:gd name="connsiteY57" fmla="*/ 2481263 h 5453063"/>
                <a:gd name="connsiteX58" fmla="*/ 618180 w 2270768"/>
                <a:gd name="connsiteY58" fmla="*/ 2209800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71713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18280 w 2270768"/>
                <a:gd name="connsiteY39" fmla="*/ 3509963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65855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51543 w 2270768"/>
                <a:gd name="connsiteY45" fmla="*/ 1490663 h 5453063"/>
                <a:gd name="connsiteX46" fmla="*/ 784868 w 2270768"/>
                <a:gd name="connsiteY46" fmla="*/ 2143125 h 5453063"/>
                <a:gd name="connsiteX47" fmla="*/ 961080 w 2270768"/>
                <a:gd name="connsiteY47" fmla="*/ 2586038 h 5453063"/>
                <a:gd name="connsiteX48" fmla="*/ 1003943 w 2270768"/>
                <a:gd name="connsiteY48" fmla="*/ 2790825 h 5453063"/>
                <a:gd name="connsiteX49" fmla="*/ 1065855 w 2270768"/>
                <a:gd name="connsiteY49" fmla="*/ 2843213 h 5453063"/>
                <a:gd name="connsiteX50" fmla="*/ 1065855 w 2270768"/>
                <a:gd name="connsiteY50" fmla="*/ 3071813 h 5453063"/>
                <a:gd name="connsiteX51" fmla="*/ 1022993 w 2270768"/>
                <a:gd name="connsiteY51" fmla="*/ 3167063 h 5453063"/>
                <a:gd name="connsiteX52" fmla="*/ 827730 w 2270768"/>
                <a:gd name="connsiteY52" fmla="*/ 3171825 h 5453063"/>
                <a:gd name="connsiteX53" fmla="*/ 765818 w 2270768"/>
                <a:gd name="connsiteY53" fmla="*/ 3062288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37243 w 2270768"/>
                <a:gd name="connsiteY57" fmla="*/ 2481263 h 5453063"/>
                <a:gd name="connsiteX58" fmla="*/ 618180 w 2270768"/>
                <a:gd name="connsiteY58" fmla="*/ 2209800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18280 w 2270768"/>
                <a:gd name="connsiteY39" fmla="*/ 3509963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65855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51543 w 2270768"/>
                <a:gd name="connsiteY45" fmla="*/ 1490663 h 5453063"/>
                <a:gd name="connsiteX46" fmla="*/ 784868 w 2270768"/>
                <a:gd name="connsiteY46" fmla="*/ 2143125 h 5453063"/>
                <a:gd name="connsiteX47" fmla="*/ 961080 w 2270768"/>
                <a:gd name="connsiteY47" fmla="*/ 2586038 h 5453063"/>
                <a:gd name="connsiteX48" fmla="*/ 1003943 w 2270768"/>
                <a:gd name="connsiteY48" fmla="*/ 2790825 h 5453063"/>
                <a:gd name="connsiteX49" fmla="*/ 1065855 w 2270768"/>
                <a:gd name="connsiteY49" fmla="*/ 2843213 h 5453063"/>
                <a:gd name="connsiteX50" fmla="*/ 1065855 w 2270768"/>
                <a:gd name="connsiteY50" fmla="*/ 3071813 h 5453063"/>
                <a:gd name="connsiteX51" fmla="*/ 1022993 w 2270768"/>
                <a:gd name="connsiteY51" fmla="*/ 3167063 h 5453063"/>
                <a:gd name="connsiteX52" fmla="*/ 827730 w 2270768"/>
                <a:gd name="connsiteY52" fmla="*/ 3171825 h 5453063"/>
                <a:gd name="connsiteX53" fmla="*/ 765818 w 2270768"/>
                <a:gd name="connsiteY53" fmla="*/ 3062288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37243 w 2270768"/>
                <a:gd name="connsiteY57" fmla="*/ 2481263 h 5453063"/>
                <a:gd name="connsiteX58" fmla="*/ 618180 w 2270768"/>
                <a:gd name="connsiteY58" fmla="*/ 2209800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18280 w 2270768"/>
                <a:gd name="connsiteY39" fmla="*/ 3509963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65855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51543 w 2270768"/>
                <a:gd name="connsiteY45" fmla="*/ 1490663 h 5453063"/>
                <a:gd name="connsiteX46" fmla="*/ 784868 w 2270768"/>
                <a:gd name="connsiteY46" fmla="*/ 2143125 h 5453063"/>
                <a:gd name="connsiteX47" fmla="*/ 961080 w 2270768"/>
                <a:gd name="connsiteY47" fmla="*/ 2586038 h 5453063"/>
                <a:gd name="connsiteX48" fmla="*/ 1003943 w 2270768"/>
                <a:gd name="connsiteY48" fmla="*/ 2790825 h 5453063"/>
                <a:gd name="connsiteX49" fmla="*/ 1065855 w 2270768"/>
                <a:gd name="connsiteY49" fmla="*/ 2843213 h 5453063"/>
                <a:gd name="connsiteX50" fmla="*/ 1065855 w 2270768"/>
                <a:gd name="connsiteY50" fmla="*/ 3071813 h 5453063"/>
                <a:gd name="connsiteX51" fmla="*/ 1022993 w 2270768"/>
                <a:gd name="connsiteY51" fmla="*/ 3167063 h 5453063"/>
                <a:gd name="connsiteX52" fmla="*/ 827730 w 2270768"/>
                <a:gd name="connsiteY52" fmla="*/ 3171825 h 5453063"/>
                <a:gd name="connsiteX53" fmla="*/ 765818 w 2270768"/>
                <a:gd name="connsiteY53" fmla="*/ 3062288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37243 w 2270768"/>
                <a:gd name="connsiteY57" fmla="*/ 2481263 h 5453063"/>
                <a:gd name="connsiteX58" fmla="*/ 630086 w 2270768"/>
                <a:gd name="connsiteY58" fmla="*/ 2187178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18280 w 2270768"/>
                <a:gd name="connsiteY39" fmla="*/ 3509963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65855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51543 w 2270768"/>
                <a:gd name="connsiteY45" fmla="*/ 1490663 h 5453063"/>
                <a:gd name="connsiteX46" fmla="*/ 784868 w 2270768"/>
                <a:gd name="connsiteY46" fmla="*/ 2143125 h 5453063"/>
                <a:gd name="connsiteX47" fmla="*/ 961080 w 2270768"/>
                <a:gd name="connsiteY47" fmla="*/ 2586038 h 5453063"/>
                <a:gd name="connsiteX48" fmla="*/ 1003943 w 2270768"/>
                <a:gd name="connsiteY48" fmla="*/ 2790825 h 5453063"/>
                <a:gd name="connsiteX49" fmla="*/ 1065855 w 2270768"/>
                <a:gd name="connsiteY49" fmla="*/ 2843213 h 5453063"/>
                <a:gd name="connsiteX50" fmla="*/ 1065855 w 2270768"/>
                <a:gd name="connsiteY50" fmla="*/ 3071813 h 5453063"/>
                <a:gd name="connsiteX51" fmla="*/ 1022993 w 2270768"/>
                <a:gd name="connsiteY51" fmla="*/ 3167063 h 5453063"/>
                <a:gd name="connsiteX52" fmla="*/ 827730 w 2270768"/>
                <a:gd name="connsiteY52" fmla="*/ 3171825 h 5453063"/>
                <a:gd name="connsiteX53" fmla="*/ 765818 w 2270768"/>
                <a:gd name="connsiteY53" fmla="*/ 3062288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37243 w 2270768"/>
                <a:gd name="connsiteY57" fmla="*/ 2481263 h 5453063"/>
                <a:gd name="connsiteX58" fmla="*/ 639611 w 2270768"/>
                <a:gd name="connsiteY58" fmla="*/ 217646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18280 w 2270768"/>
                <a:gd name="connsiteY39" fmla="*/ 3509963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65855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51543 w 2270768"/>
                <a:gd name="connsiteY45" fmla="*/ 1490663 h 5453063"/>
                <a:gd name="connsiteX46" fmla="*/ 784868 w 2270768"/>
                <a:gd name="connsiteY46" fmla="*/ 2143125 h 5453063"/>
                <a:gd name="connsiteX47" fmla="*/ 961080 w 2270768"/>
                <a:gd name="connsiteY47" fmla="*/ 2586038 h 5453063"/>
                <a:gd name="connsiteX48" fmla="*/ 1003943 w 2270768"/>
                <a:gd name="connsiteY48" fmla="*/ 2790825 h 5453063"/>
                <a:gd name="connsiteX49" fmla="*/ 1065855 w 2270768"/>
                <a:gd name="connsiteY49" fmla="*/ 2843213 h 5453063"/>
                <a:gd name="connsiteX50" fmla="*/ 1065855 w 2270768"/>
                <a:gd name="connsiteY50" fmla="*/ 3071813 h 5453063"/>
                <a:gd name="connsiteX51" fmla="*/ 1022993 w 2270768"/>
                <a:gd name="connsiteY51" fmla="*/ 3167063 h 5453063"/>
                <a:gd name="connsiteX52" fmla="*/ 827730 w 2270768"/>
                <a:gd name="connsiteY52" fmla="*/ 3171825 h 5453063"/>
                <a:gd name="connsiteX53" fmla="*/ 765818 w 2270768"/>
                <a:gd name="connsiteY53" fmla="*/ 3062288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37243 w 2270768"/>
                <a:gd name="connsiteY57" fmla="*/ 2481263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18280 w 2270768"/>
                <a:gd name="connsiteY39" fmla="*/ 3509963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65855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51543 w 2270768"/>
                <a:gd name="connsiteY45" fmla="*/ 1490663 h 5453063"/>
                <a:gd name="connsiteX46" fmla="*/ 784868 w 2270768"/>
                <a:gd name="connsiteY46" fmla="*/ 2143125 h 5453063"/>
                <a:gd name="connsiteX47" fmla="*/ 961080 w 2270768"/>
                <a:gd name="connsiteY47" fmla="*/ 2586038 h 5453063"/>
                <a:gd name="connsiteX48" fmla="*/ 1003943 w 2270768"/>
                <a:gd name="connsiteY48" fmla="*/ 2790825 h 5453063"/>
                <a:gd name="connsiteX49" fmla="*/ 1065855 w 2270768"/>
                <a:gd name="connsiteY49" fmla="*/ 2843213 h 5453063"/>
                <a:gd name="connsiteX50" fmla="*/ 1065855 w 2270768"/>
                <a:gd name="connsiteY50" fmla="*/ 3071813 h 5453063"/>
                <a:gd name="connsiteX51" fmla="*/ 1022993 w 2270768"/>
                <a:gd name="connsiteY51" fmla="*/ 3167063 h 5453063"/>
                <a:gd name="connsiteX52" fmla="*/ 827730 w 2270768"/>
                <a:gd name="connsiteY52" fmla="*/ 3171825 h 5453063"/>
                <a:gd name="connsiteX53" fmla="*/ 765818 w 2270768"/>
                <a:gd name="connsiteY53" fmla="*/ 3062288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37243 w 2270768"/>
                <a:gd name="connsiteY57" fmla="*/ 2481263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18280 w 2270768"/>
                <a:gd name="connsiteY39" fmla="*/ 3509963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65855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51543 w 2270768"/>
                <a:gd name="connsiteY45" fmla="*/ 1490663 h 5453063"/>
                <a:gd name="connsiteX46" fmla="*/ 784868 w 2270768"/>
                <a:gd name="connsiteY46" fmla="*/ 2143125 h 5453063"/>
                <a:gd name="connsiteX47" fmla="*/ 961080 w 2270768"/>
                <a:gd name="connsiteY47" fmla="*/ 2586038 h 5453063"/>
                <a:gd name="connsiteX48" fmla="*/ 1003943 w 2270768"/>
                <a:gd name="connsiteY48" fmla="*/ 2790825 h 5453063"/>
                <a:gd name="connsiteX49" fmla="*/ 1065855 w 2270768"/>
                <a:gd name="connsiteY49" fmla="*/ 2843213 h 5453063"/>
                <a:gd name="connsiteX50" fmla="*/ 1065855 w 2270768"/>
                <a:gd name="connsiteY50" fmla="*/ 3071813 h 5453063"/>
                <a:gd name="connsiteX51" fmla="*/ 1022993 w 2270768"/>
                <a:gd name="connsiteY51" fmla="*/ 3167063 h 5453063"/>
                <a:gd name="connsiteX52" fmla="*/ 827730 w 2270768"/>
                <a:gd name="connsiteY52" fmla="*/ 3171825 h 5453063"/>
                <a:gd name="connsiteX53" fmla="*/ 765818 w 2270768"/>
                <a:gd name="connsiteY53" fmla="*/ 3062288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18280 w 2270768"/>
                <a:gd name="connsiteY39" fmla="*/ 3509963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65855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51543 w 2270768"/>
                <a:gd name="connsiteY45" fmla="*/ 1490663 h 5453063"/>
                <a:gd name="connsiteX46" fmla="*/ 784868 w 2270768"/>
                <a:gd name="connsiteY46" fmla="*/ 2143125 h 5453063"/>
                <a:gd name="connsiteX47" fmla="*/ 961080 w 2270768"/>
                <a:gd name="connsiteY47" fmla="*/ 2586038 h 5453063"/>
                <a:gd name="connsiteX48" fmla="*/ 1003943 w 2270768"/>
                <a:gd name="connsiteY48" fmla="*/ 2790825 h 5453063"/>
                <a:gd name="connsiteX49" fmla="*/ 1065855 w 2270768"/>
                <a:gd name="connsiteY49" fmla="*/ 2843213 h 5453063"/>
                <a:gd name="connsiteX50" fmla="*/ 1065855 w 2270768"/>
                <a:gd name="connsiteY50" fmla="*/ 3071813 h 5453063"/>
                <a:gd name="connsiteX51" fmla="*/ 1022993 w 2270768"/>
                <a:gd name="connsiteY51" fmla="*/ 3167063 h 5453063"/>
                <a:gd name="connsiteX52" fmla="*/ 827730 w 2270768"/>
                <a:gd name="connsiteY52" fmla="*/ 3171825 h 5453063"/>
                <a:gd name="connsiteX53" fmla="*/ 765818 w 2270768"/>
                <a:gd name="connsiteY53" fmla="*/ 3062288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18280 w 2270768"/>
                <a:gd name="connsiteY39" fmla="*/ 3509963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65855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51543 w 2270768"/>
                <a:gd name="connsiteY45" fmla="*/ 1490663 h 5453063"/>
                <a:gd name="connsiteX46" fmla="*/ 784868 w 2270768"/>
                <a:gd name="connsiteY46" fmla="*/ 2143125 h 5453063"/>
                <a:gd name="connsiteX47" fmla="*/ 961080 w 2270768"/>
                <a:gd name="connsiteY47" fmla="*/ 2586038 h 5453063"/>
                <a:gd name="connsiteX48" fmla="*/ 1003943 w 2270768"/>
                <a:gd name="connsiteY48" fmla="*/ 2790825 h 5453063"/>
                <a:gd name="connsiteX49" fmla="*/ 1065855 w 2270768"/>
                <a:gd name="connsiteY49" fmla="*/ 2843213 h 5453063"/>
                <a:gd name="connsiteX50" fmla="*/ 1065855 w 2270768"/>
                <a:gd name="connsiteY50" fmla="*/ 3071813 h 5453063"/>
                <a:gd name="connsiteX51" fmla="*/ 1022993 w 2270768"/>
                <a:gd name="connsiteY51" fmla="*/ 3167063 h 5453063"/>
                <a:gd name="connsiteX52" fmla="*/ 827730 w 2270768"/>
                <a:gd name="connsiteY52" fmla="*/ 3171825 h 5453063"/>
                <a:gd name="connsiteX53" fmla="*/ 765818 w 2270768"/>
                <a:gd name="connsiteY53" fmla="*/ 3062288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18280 w 2270768"/>
                <a:gd name="connsiteY39" fmla="*/ 3509963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65855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51543 w 2270768"/>
                <a:gd name="connsiteY45" fmla="*/ 1490663 h 5453063"/>
                <a:gd name="connsiteX46" fmla="*/ 784868 w 2270768"/>
                <a:gd name="connsiteY46" fmla="*/ 2143125 h 5453063"/>
                <a:gd name="connsiteX47" fmla="*/ 961080 w 2270768"/>
                <a:gd name="connsiteY47" fmla="*/ 2586038 h 5453063"/>
                <a:gd name="connsiteX48" fmla="*/ 1003943 w 2270768"/>
                <a:gd name="connsiteY48" fmla="*/ 2790825 h 5453063"/>
                <a:gd name="connsiteX49" fmla="*/ 1065855 w 2270768"/>
                <a:gd name="connsiteY49" fmla="*/ 2843213 h 5453063"/>
                <a:gd name="connsiteX50" fmla="*/ 1065855 w 2270768"/>
                <a:gd name="connsiteY50" fmla="*/ 3071813 h 5453063"/>
                <a:gd name="connsiteX51" fmla="*/ 1022993 w 2270768"/>
                <a:gd name="connsiteY51" fmla="*/ 3167063 h 5453063"/>
                <a:gd name="connsiteX52" fmla="*/ 827730 w 2270768"/>
                <a:gd name="connsiteY52" fmla="*/ 3171825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18280 w 2270768"/>
                <a:gd name="connsiteY39" fmla="*/ 3509963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65855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51543 w 2270768"/>
                <a:gd name="connsiteY45" fmla="*/ 1490663 h 5453063"/>
                <a:gd name="connsiteX46" fmla="*/ 784868 w 2270768"/>
                <a:gd name="connsiteY46" fmla="*/ 2143125 h 5453063"/>
                <a:gd name="connsiteX47" fmla="*/ 961080 w 2270768"/>
                <a:gd name="connsiteY47" fmla="*/ 2586038 h 5453063"/>
                <a:gd name="connsiteX48" fmla="*/ 1003943 w 2270768"/>
                <a:gd name="connsiteY48" fmla="*/ 2790825 h 5453063"/>
                <a:gd name="connsiteX49" fmla="*/ 1065855 w 2270768"/>
                <a:gd name="connsiteY49" fmla="*/ 2843213 h 5453063"/>
                <a:gd name="connsiteX50" fmla="*/ 1065855 w 2270768"/>
                <a:gd name="connsiteY50" fmla="*/ 3071813 h 5453063"/>
                <a:gd name="connsiteX51" fmla="*/ 1022993 w 2270768"/>
                <a:gd name="connsiteY51" fmla="*/ 3167063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18280 w 2270768"/>
                <a:gd name="connsiteY39" fmla="*/ 3509963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65855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51543 w 2270768"/>
                <a:gd name="connsiteY45" fmla="*/ 1490663 h 5453063"/>
                <a:gd name="connsiteX46" fmla="*/ 784868 w 2270768"/>
                <a:gd name="connsiteY46" fmla="*/ 2143125 h 5453063"/>
                <a:gd name="connsiteX47" fmla="*/ 961080 w 2270768"/>
                <a:gd name="connsiteY47" fmla="*/ 2586038 h 5453063"/>
                <a:gd name="connsiteX48" fmla="*/ 1003943 w 2270768"/>
                <a:gd name="connsiteY48" fmla="*/ 2790825 h 5453063"/>
                <a:gd name="connsiteX49" fmla="*/ 1065855 w 2270768"/>
                <a:gd name="connsiteY49" fmla="*/ 2843213 h 5453063"/>
                <a:gd name="connsiteX50" fmla="*/ 1065855 w 2270768"/>
                <a:gd name="connsiteY50" fmla="*/ 3071813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18280 w 2270768"/>
                <a:gd name="connsiteY39" fmla="*/ 3509963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65855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51543 w 2270768"/>
                <a:gd name="connsiteY45" fmla="*/ 1490663 h 5453063"/>
                <a:gd name="connsiteX46" fmla="*/ 784868 w 2270768"/>
                <a:gd name="connsiteY46" fmla="*/ 2143125 h 5453063"/>
                <a:gd name="connsiteX47" fmla="*/ 961080 w 2270768"/>
                <a:gd name="connsiteY47" fmla="*/ 2586038 h 5453063"/>
                <a:gd name="connsiteX48" fmla="*/ 1003943 w 2270768"/>
                <a:gd name="connsiteY48" fmla="*/ 2790825 h 5453063"/>
                <a:gd name="connsiteX49" fmla="*/ 1065855 w 2270768"/>
                <a:gd name="connsiteY49" fmla="*/ 2843213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18280 w 2270768"/>
                <a:gd name="connsiteY39" fmla="*/ 3509963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65855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51543 w 2270768"/>
                <a:gd name="connsiteY45" fmla="*/ 1490663 h 5453063"/>
                <a:gd name="connsiteX46" fmla="*/ 784868 w 2270768"/>
                <a:gd name="connsiteY46" fmla="*/ 2143125 h 5453063"/>
                <a:gd name="connsiteX47" fmla="*/ 961080 w 2270768"/>
                <a:gd name="connsiteY47" fmla="*/ 2586038 h 5453063"/>
                <a:gd name="connsiteX48" fmla="*/ 1003943 w 2270768"/>
                <a:gd name="connsiteY48" fmla="*/ 2790825 h 5453063"/>
                <a:gd name="connsiteX49" fmla="*/ 10301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18280 w 2270768"/>
                <a:gd name="connsiteY39" fmla="*/ 3509963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65855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51543 w 2270768"/>
                <a:gd name="connsiteY45" fmla="*/ 1490663 h 5453063"/>
                <a:gd name="connsiteX46" fmla="*/ 784868 w 2270768"/>
                <a:gd name="connsiteY46" fmla="*/ 2143125 h 5453063"/>
                <a:gd name="connsiteX47" fmla="*/ 961080 w 2270768"/>
                <a:gd name="connsiteY47" fmla="*/ 2586038 h 5453063"/>
                <a:gd name="connsiteX48" fmla="*/ 1003943 w 2270768"/>
                <a:gd name="connsiteY48" fmla="*/ 2790825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18280 w 2270768"/>
                <a:gd name="connsiteY39" fmla="*/ 3509963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65855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51543 w 2270768"/>
                <a:gd name="connsiteY45" fmla="*/ 1490663 h 5453063"/>
                <a:gd name="connsiteX46" fmla="*/ 784868 w 2270768"/>
                <a:gd name="connsiteY46" fmla="*/ 2143125 h 5453063"/>
                <a:gd name="connsiteX47" fmla="*/ 940839 w 2270768"/>
                <a:gd name="connsiteY47" fmla="*/ 2588419 h 5453063"/>
                <a:gd name="connsiteX48" fmla="*/ 1003943 w 2270768"/>
                <a:gd name="connsiteY48" fmla="*/ 2790825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18280 w 2270768"/>
                <a:gd name="connsiteY39" fmla="*/ 3509963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65855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51543 w 2270768"/>
                <a:gd name="connsiteY45" fmla="*/ 1490663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1003943 w 2270768"/>
                <a:gd name="connsiteY48" fmla="*/ 2790825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18280 w 2270768"/>
                <a:gd name="connsiteY39" fmla="*/ 3509963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65855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51543 w 2270768"/>
                <a:gd name="connsiteY45" fmla="*/ 1490663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18280 w 2270768"/>
                <a:gd name="connsiteY39" fmla="*/ 3509963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51543 w 2270768"/>
                <a:gd name="connsiteY45" fmla="*/ 1490663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18280 w 2270768"/>
                <a:gd name="connsiteY39" fmla="*/ 3509963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51543 w 2270768"/>
                <a:gd name="connsiteY45" fmla="*/ 1490663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51543 w 2270768"/>
                <a:gd name="connsiteY45" fmla="*/ 1490663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47972 w 2270768"/>
                <a:gd name="connsiteY45" fmla="*/ 1459707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84880 w 2270768"/>
                <a:gd name="connsiteY74" fmla="*/ 132160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56367 w 2270768"/>
                <a:gd name="connsiteY0" fmla="*/ 6667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37331 w 2270768"/>
                <a:gd name="connsiteY2" fmla="*/ 28455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1871 w 2270768"/>
                <a:gd name="connsiteY16" fmla="*/ 1570434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89730 w 2270768"/>
                <a:gd name="connsiteY16" fmla="*/ 1571625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89730 w 2270768"/>
                <a:gd name="connsiteY16" fmla="*/ 1571625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02827 w 2270768"/>
                <a:gd name="connsiteY17" fmla="*/ 181927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13568 w 2270768"/>
                <a:gd name="connsiteY11" fmla="*/ 2013348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13568 w 2270768"/>
                <a:gd name="connsiteY11" fmla="*/ 2013348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15949 w 2270768"/>
                <a:gd name="connsiteY18" fmla="*/ 1999060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13568 w 2270768"/>
                <a:gd name="connsiteY11" fmla="*/ 2013348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15949 w 2270768"/>
                <a:gd name="connsiteY18" fmla="*/ 1999060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13568 w 2270768"/>
                <a:gd name="connsiteY11" fmla="*/ 2013348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15949 w 2270768"/>
                <a:gd name="connsiteY18" fmla="*/ 1999060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13568 w 2270768"/>
                <a:gd name="connsiteY11" fmla="*/ 2013348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07614 w 2270768"/>
                <a:gd name="connsiteY18" fmla="*/ 1995488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13568 w 2270768"/>
                <a:gd name="connsiteY11" fmla="*/ 2013348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794517 w 2270768"/>
                <a:gd name="connsiteY18" fmla="*/ 2035969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20711 w 2270768"/>
                <a:gd name="connsiteY11" fmla="*/ 1999061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794517 w 2270768"/>
                <a:gd name="connsiteY18" fmla="*/ 2035969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20711 w 2270768"/>
                <a:gd name="connsiteY11" fmla="*/ 1999061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17139 w 2270768"/>
                <a:gd name="connsiteY18" fmla="*/ 1997869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20711 w 2270768"/>
                <a:gd name="connsiteY11" fmla="*/ 1999061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17139 w 2270768"/>
                <a:gd name="connsiteY18" fmla="*/ 1997869 h 5453063"/>
                <a:gd name="connsiteX19" fmla="*/ 1823093 w 2270768"/>
                <a:gd name="connsiteY19" fmla="*/ 2105025 h 5453063"/>
                <a:gd name="connsiteX20" fmla="*/ 1983827 w 2270768"/>
                <a:gd name="connsiteY20" fmla="*/ 2416969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20711 w 2270768"/>
                <a:gd name="connsiteY11" fmla="*/ 1999061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17139 w 2270768"/>
                <a:gd name="connsiteY18" fmla="*/ 1997869 h 5453063"/>
                <a:gd name="connsiteX19" fmla="*/ 1823093 w 2270768"/>
                <a:gd name="connsiteY19" fmla="*/ 2105025 h 5453063"/>
                <a:gd name="connsiteX20" fmla="*/ 1983827 w 2270768"/>
                <a:gd name="connsiteY20" fmla="*/ 2416969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20711 w 2270768"/>
                <a:gd name="connsiteY11" fmla="*/ 1999061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17139 w 2270768"/>
                <a:gd name="connsiteY18" fmla="*/ 1997869 h 5453063"/>
                <a:gd name="connsiteX19" fmla="*/ 1823093 w 2270768"/>
                <a:gd name="connsiteY19" fmla="*/ 2105025 h 5453063"/>
                <a:gd name="connsiteX20" fmla="*/ 1983827 w 2270768"/>
                <a:gd name="connsiteY20" fmla="*/ 2416969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20711 w 2270768"/>
                <a:gd name="connsiteY11" fmla="*/ 1999061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17139 w 2270768"/>
                <a:gd name="connsiteY18" fmla="*/ 1997869 h 5453063"/>
                <a:gd name="connsiteX19" fmla="*/ 1823093 w 2270768"/>
                <a:gd name="connsiteY19" fmla="*/ 2105025 h 5453063"/>
                <a:gd name="connsiteX20" fmla="*/ 1983827 w 2270768"/>
                <a:gd name="connsiteY20" fmla="*/ 2416969 h 5453063"/>
                <a:gd name="connsiteX21" fmla="*/ 1969540 w 2270768"/>
                <a:gd name="connsiteY21" fmla="*/ 2764632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20711 w 2270768"/>
                <a:gd name="connsiteY11" fmla="*/ 1999061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17139 w 2270768"/>
                <a:gd name="connsiteY18" fmla="*/ 1997869 h 5453063"/>
                <a:gd name="connsiteX19" fmla="*/ 1823093 w 2270768"/>
                <a:gd name="connsiteY19" fmla="*/ 2105025 h 5453063"/>
                <a:gd name="connsiteX20" fmla="*/ 1983827 w 2270768"/>
                <a:gd name="connsiteY20" fmla="*/ 2416969 h 5453063"/>
                <a:gd name="connsiteX21" fmla="*/ 1969540 w 2270768"/>
                <a:gd name="connsiteY21" fmla="*/ 2764632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20711 w 2270768"/>
                <a:gd name="connsiteY11" fmla="*/ 1999061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17139 w 2270768"/>
                <a:gd name="connsiteY18" fmla="*/ 1997869 h 5453063"/>
                <a:gd name="connsiteX19" fmla="*/ 1823093 w 2270768"/>
                <a:gd name="connsiteY19" fmla="*/ 2105025 h 5453063"/>
                <a:gd name="connsiteX20" fmla="*/ 1983827 w 2270768"/>
                <a:gd name="connsiteY20" fmla="*/ 2416969 h 5453063"/>
                <a:gd name="connsiteX21" fmla="*/ 1976684 w 2270768"/>
                <a:gd name="connsiteY21" fmla="*/ 2782492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20711 w 2270768"/>
                <a:gd name="connsiteY11" fmla="*/ 1999061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17139 w 2270768"/>
                <a:gd name="connsiteY18" fmla="*/ 1997869 h 5453063"/>
                <a:gd name="connsiteX19" fmla="*/ 1823093 w 2270768"/>
                <a:gd name="connsiteY19" fmla="*/ 2105025 h 5453063"/>
                <a:gd name="connsiteX20" fmla="*/ 1983827 w 2270768"/>
                <a:gd name="connsiteY20" fmla="*/ 2416969 h 5453063"/>
                <a:gd name="connsiteX21" fmla="*/ 1976684 w 2270768"/>
                <a:gd name="connsiteY21" fmla="*/ 2782492 h 5453063"/>
                <a:gd name="connsiteX22" fmla="*/ 1856430 w 2270768"/>
                <a:gd name="connsiteY22" fmla="*/ 3167063 h 5453063"/>
                <a:gd name="connsiteX23" fmla="*/ 1774277 w 2270768"/>
                <a:gd name="connsiteY23" fmla="*/ 3626644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20711 w 2270768"/>
                <a:gd name="connsiteY11" fmla="*/ 1999061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17139 w 2270768"/>
                <a:gd name="connsiteY18" fmla="*/ 1997869 h 5453063"/>
                <a:gd name="connsiteX19" fmla="*/ 1823093 w 2270768"/>
                <a:gd name="connsiteY19" fmla="*/ 2105025 h 5453063"/>
                <a:gd name="connsiteX20" fmla="*/ 1983827 w 2270768"/>
                <a:gd name="connsiteY20" fmla="*/ 2416969 h 5453063"/>
                <a:gd name="connsiteX21" fmla="*/ 1976684 w 2270768"/>
                <a:gd name="connsiteY21" fmla="*/ 2782492 h 5453063"/>
                <a:gd name="connsiteX22" fmla="*/ 1856430 w 2270768"/>
                <a:gd name="connsiteY22" fmla="*/ 3167063 h 5453063"/>
                <a:gd name="connsiteX23" fmla="*/ 1775468 w 2270768"/>
                <a:gd name="connsiteY23" fmla="*/ 3673078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20711 w 2270768"/>
                <a:gd name="connsiteY11" fmla="*/ 1999061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17139 w 2270768"/>
                <a:gd name="connsiteY18" fmla="*/ 1997869 h 5453063"/>
                <a:gd name="connsiteX19" fmla="*/ 1823093 w 2270768"/>
                <a:gd name="connsiteY19" fmla="*/ 2105025 h 5453063"/>
                <a:gd name="connsiteX20" fmla="*/ 1983827 w 2270768"/>
                <a:gd name="connsiteY20" fmla="*/ 2416969 h 5453063"/>
                <a:gd name="connsiteX21" fmla="*/ 1976684 w 2270768"/>
                <a:gd name="connsiteY21" fmla="*/ 2782492 h 5453063"/>
                <a:gd name="connsiteX22" fmla="*/ 1856430 w 2270768"/>
                <a:gd name="connsiteY22" fmla="*/ 3167063 h 5453063"/>
                <a:gd name="connsiteX23" fmla="*/ 1775468 w 2270768"/>
                <a:gd name="connsiteY23" fmla="*/ 3673078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20711 w 2270768"/>
                <a:gd name="connsiteY11" fmla="*/ 1999061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17139 w 2270768"/>
                <a:gd name="connsiteY18" fmla="*/ 1997869 h 5453063"/>
                <a:gd name="connsiteX19" fmla="*/ 1823093 w 2270768"/>
                <a:gd name="connsiteY19" fmla="*/ 2105025 h 5453063"/>
                <a:gd name="connsiteX20" fmla="*/ 1983827 w 2270768"/>
                <a:gd name="connsiteY20" fmla="*/ 2416969 h 5453063"/>
                <a:gd name="connsiteX21" fmla="*/ 1976684 w 2270768"/>
                <a:gd name="connsiteY21" fmla="*/ 2782492 h 5453063"/>
                <a:gd name="connsiteX22" fmla="*/ 1856430 w 2270768"/>
                <a:gd name="connsiteY22" fmla="*/ 3167063 h 5453063"/>
                <a:gd name="connsiteX23" fmla="*/ 1775468 w 2270768"/>
                <a:gd name="connsiteY23" fmla="*/ 3673078 h 5453063"/>
                <a:gd name="connsiteX24" fmla="*/ 1477811 w 2270768"/>
                <a:gd name="connsiteY24" fmla="*/ 4510088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20711 w 2270768"/>
                <a:gd name="connsiteY11" fmla="*/ 1999061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17139 w 2270768"/>
                <a:gd name="connsiteY18" fmla="*/ 1997869 h 5453063"/>
                <a:gd name="connsiteX19" fmla="*/ 1823093 w 2270768"/>
                <a:gd name="connsiteY19" fmla="*/ 2105025 h 5453063"/>
                <a:gd name="connsiteX20" fmla="*/ 1983827 w 2270768"/>
                <a:gd name="connsiteY20" fmla="*/ 2416969 h 5453063"/>
                <a:gd name="connsiteX21" fmla="*/ 1976684 w 2270768"/>
                <a:gd name="connsiteY21" fmla="*/ 2782492 h 5453063"/>
                <a:gd name="connsiteX22" fmla="*/ 1856430 w 2270768"/>
                <a:gd name="connsiteY22" fmla="*/ 3167063 h 5453063"/>
                <a:gd name="connsiteX23" fmla="*/ 1775468 w 2270768"/>
                <a:gd name="connsiteY23" fmla="*/ 3673078 h 5453063"/>
                <a:gd name="connsiteX24" fmla="*/ 1477811 w 2270768"/>
                <a:gd name="connsiteY24" fmla="*/ 4510088 h 5453063"/>
                <a:gd name="connsiteX25" fmla="*/ 1389705 w 2270768"/>
                <a:gd name="connsiteY25" fmla="*/ 4826794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20711 w 2270768"/>
                <a:gd name="connsiteY11" fmla="*/ 1999061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17139 w 2270768"/>
                <a:gd name="connsiteY18" fmla="*/ 1997869 h 5453063"/>
                <a:gd name="connsiteX19" fmla="*/ 1823093 w 2270768"/>
                <a:gd name="connsiteY19" fmla="*/ 2105025 h 5453063"/>
                <a:gd name="connsiteX20" fmla="*/ 1983827 w 2270768"/>
                <a:gd name="connsiteY20" fmla="*/ 2416969 h 5453063"/>
                <a:gd name="connsiteX21" fmla="*/ 1976684 w 2270768"/>
                <a:gd name="connsiteY21" fmla="*/ 2782492 h 5453063"/>
                <a:gd name="connsiteX22" fmla="*/ 1856430 w 2270768"/>
                <a:gd name="connsiteY22" fmla="*/ 3167063 h 5453063"/>
                <a:gd name="connsiteX23" fmla="*/ 1775468 w 2270768"/>
                <a:gd name="connsiteY23" fmla="*/ 3673078 h 5453063"/>
                <a:gd name="connsiteX24" fmla="*/ 1477811 w 2270768"/>
                <a:gd name="connsiteY24" fmla="*/ 4510088 h 5453063"/>
                <a:gd name="connsiteX25" fmla="*/ 1389705 w 2270768"/>
                <a:gd name="connsiteY25" fmla="*/ 4826794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20711 w 2270768"/>
                <a:gd name="connsiteY11" fmla="*/ 1999061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17139 w 2270768"/>
                <a:gd name="connsiteY18" fmla="*/ 1997869 h 5453063"/>
                <a:gd name="connsiteX19" fmla="*/ 1823093 w 2270768"/>
                <a:gd name="connsiteY19" fmla="*/ 2105025 h 5453063"/>
                <a:gd name="connsiteX20" fmla="*/ 1983827 w 2270768"/>
                <a:gd name="connsiteY20" fmla="*/ 2416969 h 5453063"/>
                <a:gd name="connsiteX21" fmla="*/ 1976684 w 2270768"/>
                <a:gd name="connsiteY21" fmla="*/ 2782492 h 5453063"/>
                <a:gd name="connsiteX22" fmla="*/ 1856430 w 2270768"/>
                <a:gd name="connsiteY22" fmla="*/ 3167063 h 5453063"/>
                <a:gd name="connsiteX23" fmla="*/ 1775468 w 2270768"/>
                <a:gd name="connsiteY23" fmla="*/ 3673078 h 5453063"/>
                <a:gd name="connsiteX24" fmla="*/ 1477811 w 2270768"/>
                <a:gd name="connsiteY24" fmla="*/ 4510088 h 5453063"/>
                <a:gd name="connsiteX25" fmla="*/ 1389705 w 2270768"/>
                <a:gd name="connsiteY25" fmla="*/ 4826794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3795 w 2270768"/>
                <a:gd name="connsiteY28" fmla="*/ 526375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20711 w 2270768"/>
                <a:gd name="connsiteY11" fmla="*/ 1999061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17139 w 2270768"/>
                <a:gd name="connsiteY18" fmla="*/ 1997869 h 5453063"/>
                <a:gd name="connsiteX19" fmla="*/ 1823093 w 2270768"/>
                <a:gd name="connsiteY19" fmla="*/ 2105025 h 5453063"/>
                <a:gd name="connsiteX20" fmla="*/ 1983827 w 2270768"/>
                <a:gd name="connsiteY20" fmla="*/ 2416969 h 5453063"/>
                <a:gd name="connsiteX21" fmla="*/ 1976684 w 2270768"/>
                <a:gd name="connsiteY21" fmla="*/ 2782492 h 5453063"/>
                <a:gd name="connsiteX22" fmla="*/ 1856430 w 2270768"/>
                <a:gd name="connsiteY22" fmla="*/ 3167063 h 5453063"/>
                <a:gd name="connsiteX23" fmla="*/ 1775468 w 2270768"/>
                <a:gd name="connsiteY23" fmla="*/ 3673078 h 5453063"/>
                <a:gd name="connsiteX24" fmla="*/ 1477811 w 2270768"/>
                <a:gd name="connsiteY24" fmla="*/ 4510088 h 5453063"/>
                <a:gd name="connsiteX25" fmla="*/ 1389705 w 2270768"/>
                <a:gd name="connsiteY25" fmla="*/ 4826794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3795 w 2270768"/>
                <a:gd name="connsiteY28" fmla="*/ 5263753 h 5453063"/>
                <a:gd name="connsiteX29" fmla="*/ 1642118 w 2270768"/>
                <a:gd name="connsiteY29" fmla="*/ 5262563 h 5453063"/>
                <a:gd name="connsiteX30" fmla="*/ 1395658 w 2270768"/>
                <a:gd name="connsiteY30" fmla="*/ 5138737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20711 w 2270768"/>
                <a:gd name="connsiteY11" fmla="*/ 1999061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17139 w 2270768"/>
                <a:gd name="connsiteY18" fmla="*/ 1997869 h 5453063"/>
                <a:gd name="connsiteX19" fmla="*/ 1823093 w 2270768"/>
                <a:gd name="connsiteY19" fmla="*/ 2105025 h 5453063"/>
                <a:gd name="connsiteX20" fmla="*/ 1983827 w 2270768"/>
                <a:gd name="connsiteY20" fmla="*/ 2416969 h 5453063"/>
                <a:gd name="connsiteX21" fmla="*/ 1976684 w 2270768"/>
                <a:gd name="connsiteY21" fmla="*/ 2782492 h 5453063"/>
                <a:gd name="connsiteX22" fmla="*/ 1856430 w 2270768"/>
                <a:gd name="connsiteY22" fmla="*/ 3167063 h 5453063"/>
                <a:gd name="connsiteX23" fmla="*/ 1775468 w 2270768"/>
                <a:gd name="connsiteY23" fmla="*/ 3673078 h 5453063"/>
                <a:gd name="connsiteX24" fmla="*/ 1477811 w 2270768"/>
                <a:gd name="connsiteY24" fmla="*/ 4510088 h 5453063"/>
                <a:gd name="connsiteX25" fmla="*/ 1389705 w 2270768"/>
                <a:gd name="connsiteY25" fmla="*/ 4826794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3795 w 2270768"/>
                <a:gd name="connsiteY28" fmla="*/ 5263753 h 5453063"/>
                <a:gd name="connsiteX29" fmla="*/ 1642118 w 2270768"/>
                <a:gd name="connsiteY29" fmla="*/ 5262563 h 5453063"/>
                <a:gd name="connsiteX30" fmla="*/ 1395658 w 2270768"/>
                <a:gd name="connsiteY30" fmla="*/ 5138737 h 5453063"/>
                <a:gd name="connsiteX31" fmla="*/ 1332555 w 2270768"/>
                <a:gd name="connsiteY31" fmla="*/ 5167313 h 5453063"/>
                <a:gd name="connsiteX32" fmla="*/ 1232543 w 2270768"/>
                <a:gd name="connsiteY32" fmla="*/ 5120879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20711 w 2270768"/>
                <a:gd name="connsiteY11" fmla="*/ 1999061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17139 w 2270768"/>
                <a:gd name="connsiteY18" fmla="*/ 1997869 h 5453063"/>
                <a:gd name="connsiteX19" fmla="*/ 1823093 w 2270768"/>
                <a:gd name="connsiteY19" fmla="*/ 2105025 h 5453063"/>
                <a:gd name="connsiteX20" fmla="*/ 1983827 w 2270768"/>
                <a:gd name="connsiteY20" fmla="*/ 2416969 h 5453063"/>
                <a:gd name="connsiteX21" fmla="*/ 1976684 w 2270768"/>
                <a:gd name="connsiteY21" fmla="*/ 2782492 h 5453063"/>
                <a:gd name="connsiteX22" fmla="*/ 1856430 w 2270768"/>
                <a:gd name="connsiteY22" fmla="*/ 3167063 h 5453063"/>
                <a:gd name="connsiteX23" fmla="*/ 1775468 w 2270768"/>
                <a:gd name="connsiteY23" fmla="*/ 3673078 h 5453063"/>
                <a:gd name="connsiteX24" fmla="*/ 1477811 w 2270768"/>
                <a:gd name="connsiteY24" fmla="*/ 4510088 h 5453063"/>
                <a:gd name="connsiteX25" fmla="*/ 1389705 w 2270768"/>
                <a:gd name="connsiteY25" fmla="*/ 4826794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3795 w 2270768"/>
                <a:gd name="connsiteY28" fmla="*/ 5263753 h 5453063"/>
                <a:gd name="connsiteX29" fmla="*/ 1642118 w 2270768"/>
                <a:gd name="connsiteY29" fmla="*/ 5262563 h 5453063"/>
                <a:gd name="connsiteX30" fmla="*/ 1395658 w 2270768"/>
                <a:gd name="connsiteY30" fmla="*/ 5138737 h 5453063"/>
                <a:gd name="connsiteX31" fmla="*/ 1332555 w 2270768"/>
                <a:gd name="connsiteY31" fmla="*/ 5167313 h 5453063"/>
                <a:gd name="connsiteX32" fmla="*/ 1232543 w 2270768"/>
                <a:gd name="connsiteY32" fmla="*/ 5120879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20711 w 2270768"/>
                <a:gd name="connsiteY11" fmla="*/ 1999061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17139 w 2270768"/>
                <a:gd name="connsiteY18" fmla="*/ 1997869 h 5453063"/>
                <a:gd name="connsiteX19" fmla="*/ 1823093 w 2270768"/>
                <a:gd name="connsiteY19" fmla="*/ 2105025 h 5453063"/>
                <a:gd name="connsiteX20" fmla="*/ 1983827 w 2270768"/>
                <a:gd name="connsiteY20" fmla="*/ 2416969 h 5453063"/>
                <a:gd name="connsiteX21" fmla="*/ 1976684 w 2270768"/>
                <a:gd name="connsiteY21" fmla="*/ 2782492 h 5453063"/>
                <a:gd name="connsiteX22" fmla="*/ 1856430 w 2270768"/>
                <a:gd name="connsiteY22" fmla="*/ 3167063 h 5453063"/>
                <a:gd name="connsiteX23" fmla="*/ 1775468 w 2270768"/>
                <a:gd name="connsiteY23" fmla="*/ 3673078 h 5453063"/>
                <a:gd name="connsiteX24" fmla="*/ 1477811 w 2270768"/>
                <a:gd name="connsiteY24" fmla="*/ 4510088 h 5453063"/>
                <a:gd name="connsiteX25" fmla="*/ 1389705 w 2270768"/>
                <a:gd name="connsiteY25" fmla="*/ 4826794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3795 w 2270768"/>
                <a:gd name="connsiteY28" fmla="*/ 5263753 h 5453063"/>
                <a:gd name="connsiteX29" fmla="*/ 1642118 w 2270768"/>
                <a:gd name="connsiteY29" fmla="*/ 5262563 h 5453063"/>
                <a:gd name="connsiteX30" fmla="*/ 1395658 w 2270768"/>
                <a:gd name="connsiteY30" fmla="*/ 5138737 h 5453063"/>
                <a:gd name="connsiteX31" fmla="*/ 1332555 w 2270768"/>
                <a:gd name="connsiteY31" fmla="*/ 5167313 h 5453063"/>
                <a:gd name="connsiteX32" fmla="*/ 1232543 w 2270768"/>
                <a:gd name="connsiteY32" fmla="*/ 5120879 h 5453063"/>
                <a:gd name="connsiteX33" fmla="*/ 1221827 w 2270768"/>
                <a:gd name="connsiteY33" fmla="*/ 5212557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20711 w 2270768"/>
                <a:gd name="connsiteY11" fmla="*/ 1999061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17139 w 2270768"/>
                <a:gd name="connsiteY18" fmla="*/ 1997869 h 5453063"/>
                <a:gd name="connsiteX19" fmla="*/ 1823093 w 2270768"/>
                <a:gd name="connsiteY19" fmla="*/ 2105025 h 5453063"/>
                <a:gd name="connsiteX20" fmla="*/ 1983827 w 2270768"/>
                <a:gd name="connsiteY20" fmla="*/ 2416969 h 5453063"/>
                <a:gd name="connsiteX21" fmla="*/ 1976684 w 2270768"/>
                <a:gd name="connsiteY21" fmla="*/ 2782492 h 5453063"/>
                <a:gd name="connsiteX22" fmla="*/ 1856430 w 2270768"/>
                <a:gd name="connsiteY22" fmla="*/ 3167063 h 5453063"/>
                <a:gd name="connsiteX23" fmla="*/ 1775468 w 2270768"/>
                <a:gd name="connsiteY23" fmla="*/ 3673078 h 5453063"/>
                <a:gd name="connsiteX24" fmla="*/ 1477811 w 2270768"/>
                <a:gd name="connsiteY24" fmla="*/ 4510088 h 5453063"/>
                <a:gd name="connsiteX25" fmla="*/ 1389705 w 2270768"/>
                <a:gd name="connsiteY25" fmla="*/ 4826794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3795 w 2270768"/>
                <a:gd name="connsiteY28" fmla="*/ 5263753 h 5453063"/>
                <a:gd name="connsiteX29" fmla="*/ 1642118 w 2270768"/>
                <a:gd name="connsiteY29" fmla="*/ 5262563 h 5453063"/>
                <a:gd name="connsiteX30" fmla="*/ 1395658 w 2270768"/>
                <a:gd name="connsiteY30" fmla="*/ 5138737 h 5453063"/>
                <a:gd name="connsiteX31" fmla="*/ 1332555 w 2270768"/>
                <a:gd name="connsiteY31" fmla="*/ 5167313 h 5453063"/>
                <a:gd name="connsiteX32" fmla="*/ 1213493 w 2270768"/>
                <a:gd name="connsiteY32" fmla="*/ 5082779 h 5453063"/>
                <a:gd name="connsiteX33" fmla="*/ 1221827 w 2270768"/>
                <a:gd name="connsiteY33" fmla="*/ 5212557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20711 w 2270768"/>
                <a:gd name="connsiteY11" fmla="*/ 1999061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17139 w 2270768"/>
                <a:gd name="connsiteY18" fmla="*/ 1997869 h 5453063"/>
                <a:gd name="connsiteX19" fmla="*/ 1823093 w 2270768"/>
                <a:gd name="connsiteY19" fmla="*/ 2105025 h 5453063"/>
                <a:gd name="connsiteX20" fmla="*/ 1983827 w 2270768"/>
                <a:gd name="connsiteY20" fmla="*/ 2416969 h 5453063"/>
                <a:gd name="connsiteX21" fmla="*/ 1976684 w 2270768"/>
                <a:gd name="connsiteY21" fmla="*/ 2782492 h 5453063"/>
                <a:gd name="connsiteX22" fmla="*/ 1856430 w 2270768"/>
                <a:gd name="connsiteY22" fmla="*/ 3167063 h 5453063"/>
                <a:gd name="connsiteX23" fmla="*/ 1775468 w 2270768"/>
                <a:gd name="connsiteY23" fmla="*/ 3673078 h 5453063"/>
                <a:gd name="connsiteX24" fmla="*/ 1477811 w 2270768"/>
                <a:gd name="connsiteY24" fmla="*/ 4510088 h 5453063"/>
                <a:gd name="connsiteX25" fmla="*/ 1389705 w 2270768"/>
                <a:gd name="connsiteY25" fmla="*/ 4826794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3795 w 2270768"/>
                <a:gd name="connsiteY28" fmla="*/ 5263753 h 5453063"/>
                <a:gd name="connsiteX29" fmla="*/ 1642118 w 2270768"/>
                <a:gd name="connsiteY29" fmla="*/ 5262563 h 5453063"/>
                <a:gd name="connsiteX30" fmla="*/ 1395658 w 2270768"/>
                <a:gd name="connsiteY30" fmla="*/ 5138737 h 5453063"/>
                <a:gd name="connsiteX31" fmla="*/ 1332555 w 2270768"/>
                <a:gd name="connsiteY31" fmla="*/ 5167313 h 5453063"/>
                <a:gd name="connsiteX32" fmla="*/ 1213493 w 2270768"/>
                <a:gd name="connsiteY32" fmla="*/ 5082779 h 5453063"/>
                <a:gd name="connsiteX33" fmla="*/ 1224208 w 2270768"/>
                <a:gd name="connsiteY33" fmla="*/ 5239942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20711 w 2270768"/>
                <a:gd name="connsiteY11" fmla="*/ 1999061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17139 w 2270768"/>
                <a:gd name="connsiteY18" fmla="*/ 1997869 h 5453063"/>
                <a:gd name="connsiteX19" fmla="*/ 1823093 w 2270768"/>
                <a:gd name="connsiteY19" fmla="*/ 2105025 h 5453063"/>
                <a:gd name="connsiteX20" fmla="*/ 1983827 w 2270768"/>
                <a:gd name="connsiteY20" fmla="*/ 2416969 h 5453063"/>
                <a:gd name="connsiteX21" fmla="*/ 1976684 w 2270768"/>
                <a:gd name="connsiteY21" fmla="*/ 2782492 h 5453063"/>
                <a:gd name="connsiteX22" fmla="*/ 1856430 w 2270768"/>
                <a:gd name="connsiteY22" fmla="*/ 3167063 h 5453063"/>
                <a:gd name="connsiteX23" fmla="*/ 1775468 w 2270768"/>
                <a:gd name="connsiteY23" fmla="*/ 3673078 h 5453063"/>
                <a:gd name="connsiteX24" fmla="*/ 1477811 w 2270768"/>
                <a:gd name="connsiteY24" fmla="*/ 4510088 h 5453063"/>
                <a:gd name="connsiteX25" fmla="*/ 1389705 w 2270768"/>
                <a:gd name="connsiteY25" fmla="*/ 4826794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3795 w 2270768"/>
                <a:gd name="connsiteY28" fmla="*/ 5263753 h 5453063"/>
                <a:gd name="connsiteX29" fmla="*/ 1642118 w 2270768"/>
                <a:gd name="connsiteY29" fmla="*/ 5262563 h 5453063"/>
                <a:gd name="connsiteX30" fmla="*/ 1395658 w 2270768"/>
                <a:gd name="connsiteY30" fmla="*/ 5138737 h 5453063"/>
                <a:gd name="connsiteX31" fmla="*/ 1332555 w 2270768"/>
                <a:gd name="connsiteY31" fmla="*/ 5167313 h 5453063"/>
                <a:gd name="connsiteX32" fmla="*/ 1213493 w 2270768"/>
                <a:gd name="connsiteY32" fmla="*/ 5082779 h 5453063"/>
                <a:gd name="connsiteX33" fmla="*/ 1224208 w 2270768"/>
                <a:gd name="connsiteY33" fmla="*/ 5239942 h 5453063"/>
                <a:gd name="connsiteX34" fmla="*/ 1099193 w 2270768"/>
                <a:gd name="connsiteY34" fmla="*/ 5453063 h 5453063"/>
                <a:gd name="connsiteX35" fmla="*/ 1022993 w 2270768"/>
                <a:gd name="connsiteY35" fmla="*/ 5406629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20711 w 2270768"/>
                <a:gd name="connsiteY11" fmla="*/ 1999061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17139 w 2270768"/>
                <a:gd name="connsiteY18" fmla="*/ 1997869 h 5453063"/>
                <a:gd name="connsiteX19" fmla="*/ 1823093 w 2270768"/>
                <a:gd name="connsiteY19" fmla="*/ 2105025 h 5453063"/>
                <a:gd name="connsiteX20" fmla="*/ 1983827 w 2270768"/>
                <a:gd name="connsiteY20" fmla="*/ 2416969 h 5453063"/>
                <a:gd name="connsiteX21" fmla="*/ 1976684 w 2270768"/>
                <a:gd name="connsiteY21" fmla="*/ 2782492 h 5453063"/>
                <a:gd name="connsiteX22" fmla="*/ 1856430 w 2270768"/>
                <a:gd name="connsiteY22" fmla="*/ 3167063 h 5453063"/>
                <a:gd name="connsiteX23" fmla="*/ 1775468 w 2270768"/>
                <a:gd name="connsiteY23" fmla="*/ 3673078 h 5453063"/>
                <a:gd name="connsiteX24" fmla="*/ 1477811 w 2270768"/>
                <a:gd name="connsiteY24" fmla="*/ 4510088 h 5453063"/>
                <a:gd name="connsiteX25" fmla="*/ 1389705 w 2270768"/>
                <a:gd name="connsiteY25" fmla="*/ 4826794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3795 w 2270768"/>
                <a:gd name="connsiteY28" fmla="*/ 5263753 h 5453063"/>
                <a:gd name="connsiteX29" fmla="*/ 1642118 w 2270768"/>
                <a:gd name="connsiteY29" fmla="*/ 5262563 h 5453063"/>
                <a:gd name="connsiteX30" fmla="*/ 1395658 w 2270768"/>
                <a:gd name="connsiteY30" fmla="*/ 5138737 h 5453063"/>
                <a:gd name="connsiteX31" fmla="*/ 1332555 w 2270768"/>
                <a:gd name="connsiteY31" fmla="*/ 5167313 h 5453063"/>
                <a:gd name="connsiteX32" fmla="*/ 1213493 w 2270768"/>
                <a:gd name="connsiteY32" fmla="*/ 5082779 h 5453063"/>
                <a:gd name="connsiteX33" fmla="*/ 1224208 w 2270768"/>
                <a:gd name="connsiteY33" fmla="*/ 5239942 h 5453063"/>
                <a:gd name="connsiteX34" fmla="*/ 1099193 w 2270768"/>
                <a:gd name="connsiteY34" fmla="*/ 5453063 h 5453063"/>
                <a:gd name="connsiteX35" fmla="*/ 1022993 w 2270768"/>
                <a:gd name="connsiteY35" fmla="*/ 5406629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20711 w 2270768"/>
                <a:gd name="connsiteY11" fmla="*/ 1999061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17139 w 2270768"/>
                <a:gd name="connsiteY18" fmla="*/ 1997869 h 5453063"/>
                <a:gd name="connsiteX19" fmla="*/ 1823093 w 2270768"/>
                <a:gd name="connsiteY19" fmla="*/ 2105025 h 5453063"/>
                <a:gd name="connsiteX20" fmla="*/ 1983827 w 2270768"/>
                <a:gd name="connsiteY20" fmla="*/ 2416969 h 5453063"/>
                <a:gd name="connsiteX21" fmla="*/ 1976684 w 2270768"/>
                <a:gd name="connsiteY21" fmla="*/ 2782492 h 5453063"/>
                <a:gd name="connsiteX22" fmla="*/ 1856430 w 2270768"/>
                <a:gd name="connsiteY22" fmla="*/ 3167063 h 5453063"/>
                <a:gd name="connsiteX23" fmla="*/ 1775468 w 2270768"/>
                <a:gd name="connsiteY23" fmla="*/ 3673078 h 5453063"/>
                <a:gd name="connsiteX24" fmla="*/ 1477811 w 2270768"/>
                <a:gd name="connsiteY24" fmla="*/ 4510088 h 5453063"/>
                <a:gd name="connsiteX25" fmla="*/ 1389705 w 2270768"/>
                <a:gd name="connsiteY25" fmla="*/ 4826794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3795 w 2270768"/>
                <a:gd name="connsiteY28" fmla="*/ 5263753 h 5453063"/>
                <a:gd name="connsiteX29" fmla="*/ 1642118 w 2270768"/>
                <a:gd name="connsiteY29" fmla="*/ 5262563 h 5453063"/>
                <a:gd name="connsiteX30" fmla="*/ 1395658 w 2270768"/>
                <a:gd name="connsiteY30" fmla="*/ 5138737 h 5453063"/>
                <a:gd name="connsiteX31" fmla="*/ 1332555 w 2270768"/>
                <a:gd name="connsiteY31" fmla="*/ 5167313 h 5453063"/>
                <a:gd name="connsiteX32" fmla="*/ 1213493 w 2270768"/>
                <a:gd name="connsiteY32" fmla="*/ 5082779 h 5453063"/>
                <a:gd name="connsiteX33" fmla="*/ 1224208 w 2270768"/>
                <a:gd name="connsiteY33" fmla="*/ 5239942 h 5453063"/>
                <a:gd name="connsiteX34" fmla="*/ 1099193 w 2270768"/>
                <a:gd name="connsiteY34" fmla="*/ 5453063 h 5453063"/>
                <a:gd name="connsiteX35" fmla="*/ 1022993 w 2270768"/>
                <a:gd name="connsiteY35" fmla="*/ 5406629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58736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20711 w 2270768"/>
                <a:gd name="connsiteY11" fmla="*/ 1999061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17139 w 2270768"/>
                <a:gd name="connsiteY18" fmla="*/ 1997869 h 5453063"/>
                <a:gd name="connsiteX19" fmla="*/ 1823093 w 2270768"/>
                <a:gd name="connsiteY19" fmla="*/ 2105025 h 5453063"/>
                <a:gd name="connsiteX20" fmla="*/ 1983827 w 2270768"/>
                <a:gd name="connsiteY20" fmla="*/ 2416969 h 5453063"/>
                <a:gd name="connsiteX21" fmla="*/ 1976684 w 2270768"/>
                <a:gd name="connsiteY21" fmla="*/ 2782492 h 5453063"/>
                <a:gd name="connsiteX22" fmla="*/ 1856430 w 2270768"/>
                <a:gd name="connsiteY22" fmla="*/ 3167063 h 5453063"/>
                <a:gd name="connsiteX23" fmla="*/ 1775468 w 2270768"/>
                <a:gd name="connsiteY23" fmla="*/ 3673078 h 5453063"/>
                <a:gd name="connsiteX24" fmla="*/ 1477811 w 2270768"/>
                <a:gd name="connsiteY24" fmla="*/ 4510088 h 5453063"/>
                <a:gd name="connsiteX25" fmla="*/ 1389705 w 2270768"/>
                <a:gd name="connsiteY25" fmla="*/ 4826794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3795 w 2270768"/>
                <a:gd name="connsiteY28" fmla="*/ 5263753 h 5453063"/>
                <a:gd name="connsiteX29" fmla="*/ 1642118 w 2270768"/>
                <a:gd name="connsiteY29" fmla="*/ 5262563 h 5453063"/>
                <a:gd name="connsiteX30" fmla="*/ 1395658 w 2270768"/>
                <a:gd name="connsiteY30" fmla="*/ 5138737 h 5453063"/>
                <a:gd name="connsiteX31" fmla="*/ 1332555 w 2270768"/>
                <a:gd name="connsiteY31" fmla="*/ 5167313 h 5453063"/>
                <a:gd name="connsiteX32" fmla="*/ 1213493 w 2270768"/>
                <a:gd name="connsiteY32" fmla="*/ 5082779 h 5453063"/>
                <a:gd name="connsiteX33" fmla="*/ 1224208 w 2270768"/>
                <a:gd name="connsiteY33" fmla="*/ 5239942 h 5453063"/>
                <a:gd name="connsiteX34" fmla="*/ 1099193 w 2270768"/>
                <a:gd name="connsiteY34" fmla="*/ 5453063 h 5453063"/>
                <a:gd name="connsiteX35" fmla="*/ 1022993 w 2270768"/>
                <a:gd name="connsiteY35" fmla="*/ 5406629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58736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20711 w 2270768"/>
                <a:gd name="connsiteY11" fmla="*/ 1999061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17139 w 2270768"/>
                <a:gd name="connsiteY18" fmla="*/ 1997869 h 5453063"/>
                <a:gd name="connsiteX19" fmla="*/ 1823093 w 2270768"/>
                <a:gd name="connsiteY19" fmla="*/ 2105025 h 5453063"/>
                <a:gd name="connsiteX20" fmla="*/ 1983827 w 2270768"/>
                <a:gd name="connsiteY20" fmla="*/ 2416969 h 5453063"/>
                <a:gd name="connsiteX21" fmla="*/ 1976684 w 2270768"/>
                <a:gd name="connsiteY21" fmla="*/ 2782492 h 5453063"/>
                <a:gd name="connsiteX22" fmla="*/ 1856430 w 2270768"/>
                <a:gd name="connsiteY22" fmla="*/ 3167063 h 5453063"/>
                <a:gd name="connsiteX23" fmla="*/ 1775468 w 2270768"/>
                <a:gd name="connsiteY23" fmla="*/ 3673078 h 5453063"/>
                <a:gd name="connsiteX24" fmla="*/ 1477811 w 2270768"/>
                <a:gd name="connsiteY24" fmla="*/ 4510088 h 5453063"/>
                <a:gd name="connsiteX25" fmla="*/ 1389705 w 2270768"/>
                <a:gd name="connsiteY25" fmla="*/ 4826794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3795 w 2270768"/>
                <a:gd name="connsiteY28" fmla="*/ 5263753 h 5453063"/>
                <a:gd name="connsiteX29" fmla="*/ 1642118 w 2270768"/>
                <a:gd name="connsiteY29" fmla="*/ 5262563 h 5453063"/>
                <a:gd name="connsiteX30" fmla="*/ 1395658 w 2270768"/>
                <a:gd name="connsiteY30" fmla="*/ 5138737 h 5453063"/>
                <a:gd name="connsiteX31" fmla="*/ 1332555 w 2270768"/>
                <a:gd name="connsiteY31" fmla="*/ 5167313 h 5453063"/>
                <a:gd name="connsiteX32" fmla="*/ 1213493 w 2270768"/>
                <a:gd name="connsiteY32" fmla="*/ 5082779 h 5453063"/>
                <a:gd name="connsiteX33" fmla="*/ 1224208 w 2270768"/>
                <a:gd name="connsiteY33" fmla="*/ 5239942 h 5453063"/>
                <a:gd name="connsiteX34" fmla="*/ 1099193 w 2270768"/>
                <a:gd name="connsiteY34" fmla="*/ 5453063 h 5453063"/>
                <a:gd name="connsiteX35" fmla="*/ 1022993 w 2270768"/>
                <a:gd name="connsiteY35" fmla="*/ 5406629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58736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</a:cxnLst>
              <a:rect l="l" t="t" r="r" b="b"/>
              <a:pathLst>
                <a:path w="2270768" h="5453063">
                  <a:moveTo>
                    <a:pt x="1356367" y="66675"/>
                  </a:moveTo>
                  <a:lnTo>
                    <a:pt x="1449236" y="196453"/>
                  </a:lnTo>
                  <a:lnTo>
                    <a:pt x="1427806" y="304799"/>
                  </a:lnTo>
                  <a:lnTo>
                    <a:pt x="1508768" y="466725"/>
                  </a:lnTo>
                  <a:cubicBezTo>
                    <a:pt x="1539724" y="652861"/>
                    <a:pt x="1499243" y="660400"/>
                    <a:pt x="1494480" y="757238"/>
                  </a:cubicBezTo>
                  <a:lnTo>
                    <a:pt x="1427805" y="928688"/>
                  </a:lnTo>
                  <a:lnTo>
                    <a:pt x="1589730" y="917973"/>
                  </a:lnTo>
                  <a:cubicBezTo>
                    <a:pt x="1736178" y="1002904"/>
                    <a:pt x="1819521" y="1097360"/>
                    <a:pt x="1938584" y="1183482"/>
                  </a:cubicBezTo>
                  <a:lnTo>
                    <a:pt x="2252909" y="1508522"/>
                  </a:lnTo>
                  <a:lnTo>
                    <a:pt x="2270768" y="1552575"/>
                  </a:lnTo>
                  <a:lnTo>
                    <a:pt x="1961205" y="1871663"/>
                  </a:lnTo>
                  <a:lnTo>
                    <a:pt x="1820711" y="1999061"/>
                  </a:lnTo>
                  <a:lnTo>
                    <a:pt x="1723080" y="1947863"/>
                  </a:lnTo>
                  <a:lnTo>
                    <a:pt x="2030261" y="1552576"/>
                  </a:lnTo>
                  <a:cubicBezTo>
                    <a:pt x="1905245" y="1456532"/>
                    <a:pt x="1813568" y="1347391"/>
                    <a:pt x="1655214" y="1264444"/>
                  </a:cubicBezTo>
                  <a:cubicBezTo>
                    <a:pt x="1654024" y="1319213"/>
                    <a:pt x="1652833" y="1373981"/>
                    <a:pt x="1651643" y="1428750"/>
                  </a:cubicBezTo>
                  <a:cubicBezTo>
                    <a:pt x="1631005" y="1476375"/>
                    <a:pt x="1611558" y="1533525"/>
                    <a:pt x="1573061" y="1571625"/>
                  </a:cubicBezTo>
                  <a:cubicBezTo>
                    <a:pt x="1588142" y="1648222"/>
                    <a:pt x="1586556" y="1739105"/>
                    <a:pt x="1618305" y="1801415"/>
                  </a:cubicBezTo>
                  <a:cubicBezTo>
                    <a:pt x="1655215" y="1909761"/>
                    <a:pt x="1729032" y="1952625"/>
                    <a:pt x="1817139" y="1997869"/>
                  </a:cubicBezTo>
                  <a:lnTo>
                    <a:pt x="1823093" y="2105025"/>
                  </a:lnTo>
                  <a:cubicBezTo>
                    <a:pt x="1876671" y="2209006"/>
                    <a:pt x="1931440" y="2271316"/>
                    <a:pt x="1983827" y="2416969"/>
                  </a:cubicBezTo>
                  <a:cubicBezTo>
                    <a:pt x="2015577" y="2596754"/>
                    <a:pt x="2008038" y="2647951"/>
                    <a:pt x="1976684" y="2782492"/>
                  </a:cubicBezTo>
                  <a:lnTo>
                    <a:pt x="1856430" y="3167063"/>
                  </a:lnTo>
                  <a:cubicBezTo>
                    <a:pt x="1829443" y="3335735"/>
                    <a:pt x="1783405" y="3407965"/>
                    <a:pt x="1775468" y="3673078"/>
                  </a:cubicBezTo>
                  <a:lnTo>
                    <a:pt x="1477811" y="4510088"/>
                  </a:lnTo>
                  <a:lnTo>
                    <a:pt x="1389705" y="4826794"/>
                  </a:lnTo>
                  <a:cubicBezTo>
                    <a:pt x="1454793" y="4939506"/>
                    <a:pt x="1519880" y="5028407"/>
                    <a:pt x="1584968" y="5129213"/>
                  </a:cubicBezTo>
                  <a:lnTo>
                    <a:pt x="1727843" y="5219700"/>
                  </a:lnTo>
                  <a:lnTo>
                    <a:pt x="1733795" y="5263753"/>
                  </a:lnTo>
                  <a:lnTo>
                    <a:pt x="1642118" y="5262563"/>
                  </a:lnTo>
                  <a:lnTo>
                    <a:pt x="1395658" y="5138737"/>
                  </a:lnTo>
                  <a:lnTo>
                    <a:pt x="1332555" y="5167313"/>
                  </a:lnTo>
                  <a:cubicBezTo>
                    <a:pt x="1261118" y="5166123"/>
                    <a:pt x="1246830" y="5098257"/>
                    <a:pt x="1213493" y="5082779"/>
                  </a:cubicBezTo>
                  <a:lnTo>
                    <a:pt x="1224208" y="5239942"/>
                  </a:lnTo>
                  <a:lnTo>
                    <a:pt x="1099193" y="5453063"/>
                  </a:lnTo>
                  <a:cubicBezTo>
                    <a:pt x="1073793" y="5437585"/>
                    <a:pt x="1065061" y="5461398"/>
                    <a:pt x="1022993" y="5406629"/>
                  </a:cubicBezTo>
                  <a:lnTo>
                    <a:pt x="1022993" y="5148263"/>
                  </a:lnTo>
                  <a:lnTo>
                    <a:pt x="1184918" y="4848225"/>
                  </a:lnTo>
                  <a:cubicBezTo>
                    <a:pt x="1209524" y="4597400"/>
                    <a:pt x="1207936" y="4473972"/>
                    <a:pt x="1258736" y="4095750"/>
                  </a:cubicBezTo>
                  <a:cubicBezTo>
                    <a:pt x="1312712" y="3857228"/>
                    <a:pt x="1369068" y="3716338"/>
                    <a:pt x="1424234" y="3526632"/>
                  </a:cubicBezTo>
                  <a:lnTo>
                    <a:pt x="1261118" y="3328988"/>
                  </a:lnTo>
                  <a:lnTo>
                    <a:pt x="1146818" y="2981325"/>
                  </a:lnTo>
                  <a:lnTo>
                    <a:pt x="1089668" y="2671763"/>
                  </a:lnTo>
                  <a:cubicBezTo>
                    <a:pt x="1089271" y="2424112"/>
                    <a:pt x="1115068" y="2281238"/>
                    <a:pt x="1127768" y="2085975"/>
                  </a:cubicBezTo>
                  <a:lnTo>
                    <a:pt x="946793" y="1640681"/>
                  </a:lnTo>
                  <a:lnTo>
                    <a:pt x="859878" y="1462088"/>
                  </a:lnTo>
                  <a:lnTo>
                    <a:pt x="784868" y="2143125"/>
                  </a:lnTo>
                  <a:lnTo>
                    <a:pt x="940839" y="2565797"/>
                  </a:lnTo>
                  <a:lnTo>
                    <a:pt x="981321" y="2778919"/>
                  </a:lnTo>
                  <a:lnTo>
                    <a:pt x="1068236" y="2896791"/>
                  </a:lnTo>
                  <a:cubicBezTo>
                    <a:pt x="1069427" y="2960688"/>
                    <a:pt x="1068236" y="2971007"/>
                    <a:pt x="1069427" y="3034904"/>
                  </a:cubicBezTo>
                  <a:lnTo>
                    <a:pt x="1039662" y="3155156"/>
                  </a:lnTo>
                  <a:lnTo>
                    <a:pt x="808680" y="3183731"/>
                  </a:lnTo>
                  <a:lnTo>
                    <a:pt x="749149" y="3074195"/>
                  </a:lnTo>
                  <a:lnTo>
                    <a:pt x="827730" y="2947988"/>
                  </a:lnTo>
                  <a:lnTo>
                    <a:pt x="903930" y="2957513"/>
                  </a:lnTo>
                  <a:lnTo>
                    <a:pt x="913455" y="2909888"/>
                  </a:lnTo>
                  <a:cubicBezTo>
                    <a:pt x="867815" y="2811860"/>
                    <a:pt x="813840" y="2732882"/>
                    <a:pt x="776534" y="2615804"/>
                  </a:cubicBezTo>
                  <a:cubicBezTo>
                    <a:pt x="734861" y="2455467"/>
                    <a:pt x="676521" y="2335609"/>
                    <a:pt x="626514" y="2195512"/>
                  </a:cubicBezTo>
                  <a:cubicBezTo>
                    <a:pt x="613020" y="1921668"/>
                    <a:pt x="620958" y="1662113"/>
                    <a:pt x="618180" y="1395413"/>
                  </a:cubicBezTo>
                  <a:lnTo>
                    <a:pt x="543171" y="1590675"/>
                  </a:lnTo>
                  <a:cubicBezTo>
                    <a:pt x="501499" y="1627584"/>
                    <a:pt x="490784" y="1651398"/>
                    <a:pt x="397915" y="1710928"/>
                  </a:cubicBezTo>
                  <a:cubicBezTo>
                    <a:pt x="338780" y="1754187"/>
                    <a:pt x="259405" y="1798639"/>
                    <a:pt x="178839" y="1877616"/>
                  </a:cubicBezTo>
                  <a:cubicBezTo>
                    <a:pt x="169711" y="1912144"/>
                    <a:pt x="159194" y="1931392"/>
                    <a:pt x="151455" y="1981200"/>
                  </a:cubicBezTo>
                  <a:cubicBezTo>
                    <a:pt x="143716" y="2031008"/>
                    <a:pt x="138755" y="2111375"/>
                    <a:pt x="132405" y="2176463"/>
                  </a:cubicBezTo>
                  <a:lnTo>
                    <a:pt x="141930" y="2260998"/>
                  </a:lnTo>
                  <a:cubicBezTo>
                    <a:pt x="73668" y="2228851"/>
                    <a:pt x="62555" y="2172891"/>
                    <a:pt x="22868" y="2128838"/>
                  </a:cubicBezTo>
                  <a:cubicBezTo>
                    <a:pt x="15724" y="2034382"/>
                    <a:pt x="-5707" y="1975644"/>
                    <a:pt x="1437" y="1845469"/>
                  </a:cubicBezTo>
                  <a:cubicBezTo>
                    <a:pt x="41918" y="1710531"/>
                    <a:pt x="160980" y="1568451"/>
                    <a:pt x="91924" y="1585913"/>
                  </a:cubicBezTo>
                  <a:cubicBezTo>
                    <a:pt x="90336" y="1477962"/>
                    <a:pt x="181618" y="1422400"/>
                    <a:pt x="230037" y="1345406"/>
                  </a:cubicBezTo>
                  <a:cubicBezTo>
                    <a:pt x="460224" y="1237457"/>
                    <a:pt x="454668" y="1227137"/>
                    <a:pt x="565793" y="1152525"/>
                  </a:cubicBezTo>
                  <a:lnTo>
                    <a:pt x="584843" y="990600"/>
                  </a:lnTo>
                  <a:lnTo>
                    <a:pt x="565793" y="758428"/>
                  </a:lnTo>
                  <a:cubicBezTo>
                    <a:pt x="654692" y="596503"/>
                    <a:pt x="657868" y="517923"/>
                    <a:pt x="694380" y="400051"/>
                  </a:cubicBezTo>
                  <a:cubicBezTo>
                    <a:pt x="754308" y="311151"/>
                    <a:pt x="783280" y="216298"/>
                    <a:pt x="874164" y="133351"/>
                  </a:cubicBezTo>
                  <a:cubicBezTo>
                    <a:pt x="970208" y="41276"/>
                    <a:pt x="1026961" y="28971"/>
                    <a:pt x="1123005" y="0"/>
                  </a:cubicBezTo>
                  <a:cubicBezTo>
                    <a:pt x="1231352" y="25003"/>
                    <a:pt x="1270642" y="38100"/>
                    <a:pt x="1356367" y="66675"/>
                  </a:cubicBezTo>
                  <a:close/>
                </a:path>
              </a:pathLst>
            </a:custGeom>
            <a:solidFill>
              <a:srgbClr val="FFD85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l-PL"/>
            </a:p>
          </p:txBody>
        </p:sp>
        <p:pic>
          <p:nvPicPr>
            <p:cNvPr id="42" name="Obraz 41">
              <a:extLst>
                <a:ext uri="{FF2B5EF4-FFF2-40B4-BE49-F238E27FC236}">
                  <a16:creationId xmlns:a16="http://schemas.microsoft.com/office/drawing/2014/main" id="{BE035460-6F00-4DF4-BDE0-BB1FFFA6021B}"/>
                </a:ext>
              </a:extLst>
            </p:cNvPr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623936" y="239180"/>
              <a:ext cx="2490221" cy="6836678"/>
            </a:xfrm>
            <a:prstGeom prst="rect">
              <a:avLst/>
            </a:prstGeom>
          </p:spPr>
        </p:pic>
      </p:grpSp>
      <p:grpSp>
        <p:nvGrpSpPr>
          <p:cNvPr id="26" name="Grupa 25">
            <a:extLst>
              <a:ext uri="{FF2B5EF4-FFF2-40B4-BE49-F238E27FC236}">
                <a16:creationId xmlns:a16="http://schemas.microsoft.com/office/drawing/2014/main" id="{B5D78A38-CEE2-4A3B-BDEB-B45AE899AE67}"/>
              </a:ext>
            </a:extLst>
          </p:cNvPr>
          <p:cNvGrpSpPr/>
          <p:nvPr/>
        </p:nvGrpSpPr>
        <p:grpSpPr>
          <a:xfrm>
            <a:off x="1191398" y="811624"/>
            <a:ext cx="2327494" cy="6134352"/>
            <a:chOff x="4094956" y="222074"/>
            <a:chExt cx="2551181" cy="6723902"/>
          </a:xfrm>
        </p:grpSpPr>
        <p:sp>
          <p:nvSpPr>
            <p:cNvPr id="27" name="Dowolny kształt: kształt 26">
              <a:extLst>
                <a:ext uri="{FF2B5EF4-FFF2-40B4-BE49-F238E27FC236}">
                  <a16:creationId xmlns:a16="http://schemas.microsoft.com/office/drawing/2014/main" id="{7287D32D-FBE3-4601-A5FE-F7BC38B2636F}"/>
                </a:ext>
              </a:extLst>
            </p:cNvPr>
            <p:cNvSpPr/>
            <p:nvPr/>
          </p:nvSpPr>
          <p:spPr>
            <a:xfrm>
              <a:off x="4225290" y="524588"/>
              <a:ext cx="2339340" cy="6253401"/>
            </a:xfrm>
            <a:custGeom>
              <a:avLst/>
              <a:gdLst>
                <a:gd name="connsiteX0" fmla="*/ 1093470 w 2339340"/>
                <a:gd name="connsiteY0" fmla="*/ 22860 h 6236970"/>
                <a:gd name="connsiteX1" fmla="*/ 971550 w 2339340"/>
                <a:gd name="connsiteY1" fmla="*/ 68580 h 6236970"/>
                <a:gd name="connsiteX2" fmla="*/ 967740 w 2339340"/>
                <a:gd name="connsiteY2" fmla="*/ 0 h 6236970"/>
                <a:gd name="connsiteX3" fmla="*/ 872490 w 2339340"/>
                <a:gd name="connsiteY3" fmla="*/ 121920 h 6236970"/>
                <a:gd name="connsiteX4" fmla="*/ 849630 w 2339340"/>
                <a:gd name="connsiteY4" fmla="*/ 95250 h 6236970"/>
                <a:gd name="connsiteX5" fmla="*/ 800100 w 2339340"/>
                <a:gd name="connsiteY5" fmla="*/ 320040 h 6236970"/>
                <a:gd name="connsiteX6" fmla="*/ 811530 w 2339340"/>
                <a:gd name="connsiteY6" fmla="*/ 461010 h 6236970"/>
                <a:gd name="connsiteX7" fmla="*/ 754380 w 2339340"/>
                <a:gd name="connsiteY7" fmla="*/ 464820 h 6236970"/>
                <a:gd name="connsiteX8" fmla="*/ 781050 w 2339340"/>
                <a:gd name="connsiteY8" fmla="*/ 548640 h 6236970"/>
                <a:gd name="connsiteX9" fmla="*/ 822960 w 2339340"/>
                <a:gd name="connsiteY9" fmla="*/ 624840 h 6236970"/>
                <a:gd name="connsiteX10" fmla="*/ 887730 w 2339340"/>
                <a:gd name="connsiteY10" fmla="*/ 689610 h 6236970"/>
                <a:gd name="connsiteX11" fmla="*/ 925830 w 2339340"/>
                <a:gd name="connsiteY11" fmla="*/ 769620 h 6236970"/>
                <a:gd name="connsiteX12" fmla="*/ 925830 w 2339340"/>
                <a:gd name="connsiteY12" fmla="*/ 861060 h 6236970"/>
                <a:gd name="connsiteX13" fmla="*/ 803910 w 2339340"/>
                <a:gd name="connsiteY13" fmla="*/ 922020 h 6236970"/>
                <a:gd name="connsiteX14" fmla="*/ 701040 w 2339340"/>
                <a:gd name="connsiteY14" fmla="*/ 948690 h 6236970"/>
                <a:gd name="connsiteX15" fmla="*/ 556260 w 2339340"/>
                <a:gd name="connsiteY15" fmla="*/ 952500 h 6236970"/>
                <a:gd name="connsiteX16" fmla="*/ 403860 w 2339340"/>
                <a:gd name="connsiteY16" fmla="*/ 1002030 h 6236970"/>
                <a:gd name="connsiteX17" fmla="*/ 320040 w 2339340"/>
                <a:gd name="connsiteY17" fmla="*/ 1085850 h 6236970"/>
                <a:gd name="connsiteX18" fmla="*/ 247650 w 2339340"/>
                <a:gd name="connsiteY18" fmla="*/ 1276350 h 6236970"/>
                <a:gd name="connsiteX19" fmla="*/ 163830 w 2339340"/>
                <a:gd name="connsiteY19" fmla="*/ 1569720 h 6236970"/>
                <a:gd name="connsiteX20" fmla="*/ 83820 w 2339340"/>
                <a:gd name="connsiteY20" fmla="*/ 1783080 h 6236970"/>
                <a:gd name="connsiteX21" fmla="*/ 72390 w 2339340"/>
                <a:gd name="connsiteY21" fmla="*/ 1962150 h 6236970"/>
                <a:gd name="connsiteX22" fmla="*/ 0 w 2339340"/>
                <a:gd name="connsiteY22" fmla="*/ 2145030 h 6236970"/>
                <a:gd name="connsiteX23" fmla="*/ 11430 w 2339340"/>
                <a:gd name="connsiteY23" fmla="*/ 2251710 h 6236970"/>
                <a:gd name="connsiteX24" fmla="*/ 106680 w 2339340"/>
                <a:gd name="connsiteY24" fmla="*/ 2426970 h 6236970"/>
                <a:gd name="connsiteX25" fmla="*/ 243840 w 2339340"/>
                <a:gd name="connsiteY25" fmla="*/ 2594610 h 6236970"/>
                <a:gd name="connsiteX26" fmla="*/ 422910 w 2339340"/>
                <a:gd name="connsiteY26" fmla="*/ 2769870 h 6236970"/>
                <a:gd name="connsiteX27" fmla="*/ 609600 w 2339340"/>
                <a:gd name="connsiteY27" fmla="*/ 2929890 h 6236970"/>
                <a:gd name="connsiteX28" fmla="*/ 735330 w 2339340"/>
                <a:gd name="connsiteY28" fmla="*/ 3108960 h 6236970"/>
                <a:gd name="connsiteX29" fmla="*/ 735330 w 2339340"/>
                <a:gd name="connsiteY29" fmla="*/ 2792730 h 6236970"/>
                <a:gd name="connsiteX30" fmla="*/ 647700 w 2339340"/>
                <a:gd name="connsiteY30" fmla="*/ 2731770 h 6236970"/>
                <a:gd name="connsiteX31" fmla="*/ 541020 w 2339340"/>
                <a:gd name="connsiteY31" fmla="*/ 2537460 h 6236970"/>
                <a:gd name="connsiteX32" fmla="*/ 487680 w 2339340"/>
                <a:gd name="connsiteY32" fmla="*/ 2426970 h 6236970"/>
                <a:gd name="connsiteX33" fmla="*/ 293370 w 2339340"/>
                <a:gd name="connsiteY33" fmla="*/ 2205990 h 6236970"/>
                <a:gd name="connsiteX34" fmla="*/ 426720 w 2339340"/>
                <a:gd name="connsiteY34" fmla="*/ 1988820 h 6236970"/>
                <a:gd name="connsiteX35" fmla="*/ 483870 w 2339340"/>
                <a:gd name="connsiteY35" fmla="*/ 1878330 h 6236970"/>
                <a:gd name="connsiteX36" fmla="*/ 544830 w 2339340"/>
                <a:gd name="connsiteY36" fmla="*/ 1642110 h 6236970"/>
                <a:gd name="connsiteX37" fmla="*/ 636270 w 2339340"/>
                <a:gd name="connsiteY37" fmla="*/ 1897380 h 6236970"/>
                <a:gd name="connsiteX38" fmla="*/ 678180 w 2339340"/>
                <a:gd name="connsiteY38" fmla="*/ 2202180 h 6236970"/>
                <a:gd name="connsiteX39" fmla="*/ 689610 w 2339340"/>
                <a:gd name="connsiteY39" fmla="*/ 2487930 h 6236970"/>
                <a:gd name="connsiteX40" fmla="*/ 712470 w 2339340"/>
                <a:gd name="connsiteY40" fmla="*/ 2762250 h 6236970"/>
                <a:gd name="connsiteX41" fmla="*/ 701040 w 2339340"/>
                <a:gd name="connsiteY41" fmla="*/ 3177540 h 6236970"/>
                <a:gd name="connsiteX42" fmla="*/ 643890 w 2339340"/>
                <a:gd name="connsiteY42" fmla="*/ 3783330 h 6236970"/>
                <a:gd name="connsiteX43" fmla="*/ 613410 w 2339340"/>
                <a:gd name="connsiteY43" fmla="*/ 4255770 h 6236970"/>
                <a:gd name="connsiteX44" fmla="*/ 689610 w 2339340"/>
                <a:gd name="connsiteY44" fmla="*/ 4617720 h 6236970"/>
                <a:gd name="connsiteX45" fmla="*/ 803910 w 2339340"/>
                <a:gd name="connsiteY45" fmla="*/ 5215890 h 6236970"/>
                <a:gd name="connsiteX46" fmla="*/ 883920 w 2339340"/>
                <a:gd name="connsiteY46" fmla="*/ 5657850 h 6236970"/>
                <a:gd name="connsiteX47" fmla="*/ 872490 w 2339340"/>
                <a:gd name="connsiteY47" fmla="*/ 5684520 h 6236970"/>
                <a:gd name="connsiteX48" fmla="*/ 693420 w 2339340"/>
                <a:gd name="connsiteY48" fmla="*/ 5894070 h 6236970"/>
                <a:gd name="connsiteX49" fmla="*/ 541020 w 2339340"/>
                <a:gd name="connsiteY49" fmla="*/ 6092190 h 6236970"/>
                <a:gd name="connsiteX50" fmla="*/ 510540 w 2339340"/>
                <a:gd name="connsiteY50" fmla="*/ 6156960 h 6236970"/>
                <a:gd name="connsiteX51" fmla="*/ 701040 w 2339340"/>
                <a:gd name="connsiteY51" fmla="*/ 6092190 h 6236970"/>
                <a:gd name="connsiteX52" fmla="*/ 830580 w 2339340"/>
                <a:gd name="connsiteY52" fmla="*/ 6065520 h 6236970"/>
                <a:gd name="connsiteX53" fmla="*/ 952500 w 2339340"/>
                <a:gd name="connsiteY53" fmla="*/ 5974080 h 6236970"/>
                <a:gd name="connsiteX54" fmla="*/ 963930 w 2339340"/>
                <a:gd name="connsiteY54" fmla="*/ 5871210 h 6236970"/>
                <a:gd name="connsiteX55" fmla="*/ 1108710 w 2339340"/>
                <a:gd name="connsiteY55" fmla="*/ 5817870 h 6236970"/>
                <a:gd name="connsiteX56" fmla="*/ 1108710 w 2339340"/>
                <a:gd name="connsiteY56" fmla="*/ 5791200 h 6236970"/>
                <a:gd name="connsiteX57" fmla="*/ 1032510 w 2339340"/>
                <a:gd name="connsiteY57" fmla="*/ 5634990 h 6236970"/>
                <a:gd name="connsiteX58" fmla="*/ 1043940 w 2339340"/>
                <a:gd name="connsiteY58" fmla="*/ 5280660 h 6236970"/>
                <a:gd name="connsiteX59" fmla="*/ 1074420 w 2339340"/>
                <a:gd name="connsiteY59" fmla="*/ 4888230 h 6236970"/>
                <a:gd name="connsiteX60" fmla="*/ 1002030 w 2339340"/>
                <a:gd name="connsiteY60" fmla="*/ 4423410 h 6236970"/>
                <a:gd name="connsiteX61" fmla="*/ 1066800 w 2339340"/>
                <a:gd name="connsiteY61" fmla="*/ 4130040 h 6236970"/>
                <a:gd name="connsiteX62" fmla="*/ 1116330 w 2339340"/>
                <a:gd name="connsiteY62" fmla="*/ 3775710 h 6236970"/>
                <a:gd name="connsiteX63" fmla="*/ 1165860 w 2339340"/>
                <a:gd name="connsiteY63" fmla="*/ 3375660 h 6236970"/>
                <a:gd name="connsiteX64" fmla="*/ 1238250 w 2339340"/>
                <a:gd name="connsiteY64" fmla="*/ 3882390 h 6236970"/>
                <a:gd name="connsiteX65" fmla="*/ 1280160 w 2339340"/>
                <a:gd name="connsiteY65" fmla="*/ 4366260 h 6236970"/>
                <a:gd name="connsiteX66" fmla="*/ 1310640 w 2339340"/>
                <a:gd name="connsiteY66" fmla="*/ 4533900 h 6236970"/>
                <a:gd name="connsiteX67" fmla="*/ 1272540 w 2339340"/>
                <a:gd name="connsiteY67" fmla="*/ 4838700 h 6236970"/>
                <a:gd name="connsiteX68" fmla="*/ 1242060 w 2339340"/>
                <a:gd name="connsiteY68" fmla="*/ 5059680 h 6236970"/>
                <a:gd name="connsiteX69" fmla="*/ 1276350 w 2339340"/>
                <a:gd name="connsiteY69" fmla="*/ 5288280 h 6236970"/>
                <a:gd name="connsiteX70" fmla="*/ 1333500 w 2339340"/>
                <a:gd name="connsiteY70" fmla="*/ 5494020 h 6236970"/>
                <a:gd name="connsiteX71" fmla="*/ 1314450 w 2339340"/>
                <a:gd name="connsiteY71" fmla="*/ 5615940 h 6236970"/>
                <a:gd name="connsiteX72" fmla="*/ 1264920 w 2339340"/>
                <a:gd name="connsiteY72" fmla="*/ 5795010 h 6236970"/>
                <a:gd name="connsiteX73" fmla="*/ 1264920 w 2339340"/>
                <a:gd name="connsiteY73" fmla="*/ 5901690 h 6236970"/>
                <a:gd name="connsiteX74" fmla="*/ 1424940 w 2339340"/>
                <a:gd name="connsiteY74" fmla="*/ 6236970 h 6236970"/>
                <a:gd name="connsiteX75" fmla="*/ 1565910 w 2339340"/>
                <a:gd name="connsiteY75" fmla="*/ 6065520 h 6236970"/>
                <a:gd name="connsiteX76" fmla="*/ 1604010 w 2339340"/>
                <a:gd name="connsiteY76" fmla="*/ 6012180 h 6236970"/>
                <a:gd name="connsiteX77" fmla="*/ 1524000 w 2339340"/>
                <a:gd name="connsiteY77" fmla="*/ 5844540 h 6236970"/>
                <a:gd name="connsiteX78" fmla="*/ 1466850 w 2339340"/>
                <a:gd name="connsiteY78" fmla="*/ 5718810 h 6236970"/>
                <a:gd name="connsiteX79" fmla="*/ 1440180 w 2339340"/>
                <a:gd name="connsiteY79" fmla="*/ 5638800 h 6236970"/>
                <a:gd name="connsiteX80" fmla="*/ 1546860 w 2339340"/>
                <a:gd name="connsiteY80" fmla="*/ 5078730 h 6236970"/>
                <a:gd name="connsiteX81" fmla="*/ 1600200 w 2339340"/>
                <a:gd name="connsiteY81" fmla="*/ 4507230 h 6236970"/>
                <a:gd name="connsiteX82" fmla="*/ 1684020 w 2339340"/>
                <a:gd name="connsiteY82" fmla="*/ 4027170 h 6236970"/>
                <a:gd name="connsiteX83" fmla="*/ 1703070 w 2339340"/>
                <a:gd name="connsiteY83" fmla="*/ 3688080 h 6236970"/>
                <a:gd name="connsiteX84" fmla="*/ 1645920 w 2339340"/>
                <a:gd name="connsiteY84" fmla="*/ 2884170 h 6236970"/>
                <a:gd name="connsiteX85" fmla="*/ 1630680 w 2339340"/>
                <a:gd name="connsiteY85" fmla="*/ 2868930 h 6236970"/>
                <a:gd name="connsiteX86" fmla="*/ 1607820 w 2339340"/>
                <a:gd name="connsiteY86" fmla="*/ 2750820 h 6236970"/>
                <a:gd name="connsiteX87" fmla="*/ 1584960 w 2339340"/>
                <a:gd name="connsiteY87" fmla="*/ 2423160 h 6236970"/>
                <a:gd name="connsiteX88" fmla="*/ 1584960 w 2339340"/>
                <a:gd name="connsiteY88" fmla="*/ 2072640 h 6236970"/>
                <a:gd name="connsiteX89" fmla="*/ 1619250 w 2339340"/>
                <a:gd name="connsiteY89" fmla="*/ 1771650 h 6236970"/>
                <a:gd name="connsiteX90" fmla="*/ 1691640 w 2339340"/>
                <a:gd name="connsiteY90" fmla="*/ 1501140 h 6236970"/>
                <a:gd name="connsiteX91" fmla="*/ 1954530 w 2339340"/>
                <a:gd name="connsiteY91" fmla="*/ 1924050 h 6236970"/>
                <a:gd name="connsiteX92" fmla="*/ 2045970 w 2339340"/>
                <a:gd name="connsiteY92" fmla="*/ 2045970 h 6236970"/>
                <a:gd name="connsiteX93" fmla="*/ 1840230 w 2339340"/>
                <a:gd name="connsiteY93" fmla="*/ 2358390 h 6236970"/>
                <a:gd name="connsiteX94" fmla="*/ 1729740 w 2339340"/>
                <a:gd name="connsiteY94" fmla="*/ 2545080 h 6236970"/>
                <a:gd name="connsiteX95" fmla="*/ 1672590 w 2339340"/>
                <a:gd name="connsiteY95" fmla="*/ 2674620 h 6236970"/>
                <a:gd name="connsiteX96" fmla="*/ 1604010 w 2339340"/>
                <a:gd name="connsiteY96" fmla="*/ 2754630 h 6236970"/>
                <a:gd name="connsiteX97" fmla="*/ 1634490 w 2339340"/>
                <a:gd name="connsiteY97" fmla="*/ 3040380 h 6236970"/>
                <a:gd name="connsiteX98" fmla="*/ 1729740 w 2339340"/>
                <a:gd name="connsiteY98" fmla="*/ 2891790 h 6236970"/>
                <a:gd name="connsiteX99" fmla="*/ 1927860 w 2339340"/>
                <a:gd name="connsiteY99" fmla="*/ 2689860 h 6236970"/>
                <a:gd name="connsiteX100" fmla="*/ 2065020 w 2339340"/>
                <a:gd name="connsiteY100" fmla="*/ 2548890 h 6236970"/>
                <a:gd name="connsiteX101" fmla="*/ 2202180 w 2339340"/>
                <a:gd name="connsiteY101" fmla="*/ 2339340 h 6236970"/>
                <a:gd name="connsiteX102" fmla="*/ 2339340 w 2339340"/>
                <a:gd name="connsiteY102" fmla="*/ 2049780 h 6236970"/>
                <a:gd name="connsiteX103" fmla="*/ 2293620 w 2339340"/>
                <a:gd name="connsiteY103" fmla="*/ 1958340 h 6236970"/>
                <a:gd name="connsiteX104" fmla="*/ 2232660 w 2339340"/>
                <a:gd name="connsiteY104" fmla="*/ 1752600 h 6236970"/>
                <a:gd name="connsiteX105" fmla="*/ 2175510 w 2339340"/>
                <a:gd name="connsiteY105" fmla="*/ 1565910 h 6236970"/>
                <a:gd name="connsiteX106" fmla="*/ 2065020 w 2339340"/>
                <a:gd name="connsiteY106" fmla="*/ 1352550 h 6236970"/>
                <a:gd name="connsiteX107" fmla="*/ 1958340 w 2339340"/>
                <a:gd name="connsiteY107" fmla="*/ 1169670 h 6236970"/>
                <a:gd name="connsiteX108" fmla="*/ 1878330 w 2339340"/>
                <a:gd name="connsiteY108" fmla="*/ 1043940 h 6236970"/>
                <a:gd name="connsiteX109" fmla="*/ 1752600 w 2339340"/>
                <a:gd name="connsiteY109" fmla="*/ 975360 h 6236970"/>
                <a:gd name="connsiteX110" fmla="*/ 1645920 w 2339340"/>
                <a:gd name="connsiteY110" fmla="*/ 956310 h 6236970"/>
                <a:gd name="connsiteX111" fmla="*/ 1546860 w 2339340"/>
                <a:gd name="connsiteY111" fmla="*/ 922020 h 6236970"/>
                <a:gd name="connsiteX112" fmla="*/ 1276350 w 2339340"/>
                <a:gd name="connsiteY112" fmla="*/ 861060 h 6236970"/>
                <a:gd name="connsiteX113" fmla="*/ 1257300 w 2339340"/>
                <a:gd name="connsiteY113" fmla="*/ 739140 h 6236970"/>
                <a:gd name="connsiteX114" fmla="*/ 1325880 w 2339340"/>
                <a:gd name="connsiteY114" fmla="*/ 594360 h 6236970"/>
                <a:gd name="connsiteX115" fmla="*/ 1363980 w 2339340"/>
                <a:gd name="connsiteY115" fmla="*/ 537210 h 6236970"/>
                <a:gd name="connsiteX116" fmla="*/ 1352550 w 2339340"/>
                <a:gd name="connsiteY116" fmla="*/ 438150 h 6236970"/>
                <a:gd name="connsiteX117" fmla="*/ 1348740 w 2339340"/>
                <a:gd name="connsiteY117" fmla="*/ 308610 h 6236970"/>
                <a:gd name="connsiteX118" fmla="*/ 1306830 w 2339340"/>
                <a:gd name="connsiteY118" fmla="*/ 114300 h 6236970"/>
                <a:gd name="connsiteX119" fmla="*/ 1188720 w 2339340"/>
                <a:gd name="connsiteY119" fmla="*/ 38100 h 6236970"/>
                <a:gd name="connsiteX120" fmla="*/ 1143000 w 2339340"/>
                <a:gd name="connsiteY120" fmla="*/ 11430 h 6236970"/>
                <a:gd name="connsiteX121" fmla="*/ 1093470 w 2339340"/>
                <a:gd name="connsiteY121" fmla="*/ 22860 h 6236970"/>
                <a:gd name="connsiteX0" fmla="*/ 1093470 w 2339340"/>
                <a:gd name="connsiteY0" fmla="*/ 22860 h 6236970"/>
                <a:gd name="connsiteX1" fmla="*/ 971550 w 2339340"/>
                <a:gd name="connsiteY1" fmla="*/ 68580 h 6236970"/>
                <a:gd name="connsiteX2" fmla="*/ 967740 w 2339340"/>
                <a:gd name="connsiteY2" fmla="*/ 0 h 6236970"/>
                <a:gd name="connsiteX3" fmla="*/ 872490 w 2339340"/>
                <a:gd name="connsiteY3" fmla="*/ 121920 h 6236970"/>
                <a:gd name="connsiteX4" fmla="*/ 849630 w 2339340"/>
                <a:gd name="connsiteY4" fmla="*/ 95250 h 6236970"/>
                <a:gd name="connsiteX5" fmla="*/ 800100 w 2339340"/>
                <a:gd name="connsiteY5" fmla="*/ 320040 h 6236970"/>
                <a:gd name="connsiteX6" fmla="*/ 811530 w 2339340"/>
                <a:gd name="connsiteY6" fmla="*/ 461010 h 6236970"/>
                <a:gd name="connsiteX7" fmla="*/ 754380 w 2339340"/>
                <a:gd name="connsiteY7" fmla="*/ 464820 h 6236970"/>
                <a:gd name="connsiteX8" fmla="*/ 781050 w 2339340"/>
                <a:gd name="connsiteY8" fmla="*/ 548640 h 6236970"/>
                <a:gd name="connsiteX9" fmla="*/ 822960 w 2339340"/>
                <a:gd name="connsiteY9" fmla="*/ 624840 h 6236970"/>
                <a:gd name="connsiteX10" fmla="*/ 887730 w 2339340"/>
                <a:gd name="connsiteY10" fmla="*/ 689610 h 6236970"/>
                <a:gd name="connsiteX11" fmla="*/ 925830 w 2339340"/>
                <a:gd name="connsiteY11" fmla="*/ 769620 h 6236970"/>
                <a:gd name="connsiteX12" fmla="*/ 925830 w 2339340"/>
                <a:gd name="connsiteY12" fmla="*/ 861060 h 6236970"/>
                <a:gd name="connsiteX13" fmla="*/ 803910 w 2339340"/>
                <a:gd name="connsiteY13" fmla="*/ 922020 h 6236970"/>
                <a:gd name="connsiteX14" fmla="*/ 701040 w 2339340"/>
                <a:gd name="connsiteY14" fmla="*/ 948690 h 6236970"/>
                <a:gd name="connsiteX15" fmla="*/ 556260 w 2339340"/>
                <a:gd name="connsiteY15" fmla="*/ 952500 h 6236970"/>
                <a:gd name="connsiteX16" fmla="*/ 403860 w 2339340"/>
                <a:gd name="connsiteY16" fmla="*/ 1002030 h 6236970"/>
                <a:gd name="connsiteX17" fmla="*/ 320040 w 2339340"/>
                <a:gd name="connsiteY17" fmla="*/ 1085850 h 6236970"/>
                <a:gd name="connsiteX18" fmla="*/ 247650 w 2339340"/>
                <a:gd name="connsiteY18" fmla="*/ 1276350 h 6236970"/>
                <a:gd name="connsiteX19" fmla="*/ 163830 w 2339340"/>
                <a:gd name="connsiteY19" fmla="*/ 1569720 h 6236970"/>
                <a:gd name="connsiteX20" fmla="*/ 83820 w 2339340"/>
                <a:gd name="connsiteY20" fmla="*/ 1783080 h 6236970"/>
                <a:gd name="connsiteX21" fmla="*/ 72390 w 2339340"/>
                <a:gd name="connsiteY21" fmla="*/ 1962150 h 6236970"/>
                <a:gd name="connsiteX22" fmla="*/ 0 w 2339340"/>
                <a:gd name="connsiteY22" fmla="*/ 2145030 h 6236970"/>
                <a:gd name="connsiteX23" fmla="*/ 11430 w 2339340"/>
                <a:gd name="connsiteY23" fmla="*/ 2251710 h 6236970"/>
                <a:gd name="connsiteX24" fmla="*/ 106680 w 2339340"/>
                <a:gd name="connsiteY24" fmla="*/ 2426970 h 6236970"/>
                <a:gd name="connsiteX25" fmla="*/ 243840 w 2339340"/>
                <a:gd name="connsiteY25" fmla="*/ 2594610 h 6236970"/>
                <a:gd name="connsiteX26" fmla="*/ 422910 w 2339340"/>
                <a:gd name="connsiteY26" fmla="*/ 2769870 h 6236970"/>
                <a:gd name="connsiteX27" fmla="*/ 609600 w 2339340"/>
                <a:gd name="connsiteY27" fmla="*/ 2929890 h 6236970"/>
                <a:gd name="connsiteX28" fmla="*/ 735330 w 2339340"/>
                <a:gd name="connsiteY28" fmla="*/ 3108960 h 6236970"/>
                <a:gd name="connsiteX29" fmla="*/ 709136 w 2339340"/>
                <a:gd name="connsiteY29" fmla="*/ 2771299 h 6236970"/>
                <a:gd name="connsiteX30" fmla="*/ 647700 w 2339340"/>
                <a:gd name="connsiteY30" fmla="*/ 2731770 h 6236970"/>
                <a:gd name="connsiteX31" fmla="*/ 541020 w 2339340"/>
                <a:gd name="connsiteY31" fmla="*/ 2537460 h 6236970"/>
                <a:gd name="connsiteX32" fmla="*/ 487680 w 2339340"/>
                <a:gd name="connsiteY32" fmla="*/ 2426970 h 6236970"/>
                <a:gd name="connsiteX33" fmla="*/ 293370 w 2339340"/>
                <a:gd name="connsiteY33" fmla="*/ 2205990 h 6236970"/>
                <a:gd name="connsiteX34" fmla="*/ 426720 w 2339340"/>
                <a:gd name="connsiteY34" fmla="*/ 1988820 h 6236970"/>
                <a:gd name="connsiteX35" fmla="*/ 483870 w 2339340"/>
                <a:gd name="connsiteY35" fmla="*/ 1878330 h 6236970"/>
                <a:gd name="connsiteX36" fmla="*/ 544830 w 2339340"/>
                <a:gd name="connsiteY36" fmla="*/ 1642110 h 6236970"/>
                <a:gd name="connsiteX37" fmla="*/ 636270 w 2339340"/>
                <a:gd name="connsiteY37" fmla="*/ 1897380 h 6236970"/>
                <a:gd name="connsiteX38" fmla="*/ 678180 w 2339340"/>
                <a:gd name="connsiteY38" fmla="*/ 2202180 h 6236970"/>
                <a:gd name="connsiteX39" fmla="*/ 689610 w 2339340"/>
                <a:gd name="connsiteY39" fmla="*/ 2487930 h 6236970"/>
                <a:gd name="connsiteX40" fmla="*/ 712470 w 2339340"/>
                <a:gd name="connsiteY40" fmla="*/ 2762250 h 6236970"/>
                <a:gd name="connsiteX41" fmla="*/ 701040 w 2339340"/>
                <a:gd name="connsiteY41" fmla="*/ 3177540 h 6236970"/>
                <a:gd name="connsiteX42" fmla="*/ 643890 w 2339340"/>
                <a:gd name="connsiteY42" fmla="*/ 3783330 h 6236970"/>
                <a:gd name="connsiteX43" fmla="*/ 613410 w 2339340"/>
                <a:gd name="connsiteY43" fmla="*/ 4255770 h 6236970"/>
                <a:gd name="connsiteX44" fmla="*/ 689610 w 2339340"/>
                <a:gd name="connsiteY44" fmla="*/ 4617720 h 6236970"/>
                <a:gd name="connsiteX45" fmla="*/ 803910 w 2339340"/>
                <a:gd name="connsiteY45" fmla="*/ 5215890 h 6236970"/>
                <a:gd name="connsiteX46" fmla="*/ 883920 w 2339340"/>
                <a:gd name="connsiteY46" fmla="*/ 5657850 h 6236970"/>
                <a:gd name="connsiteX47" fmla="*/ 872490 w 2339340"/>
                <a:gd name="connsiteY47" fmla="*/ 5684520 h 6236970"/>
                <a:gd name="connsiteX48" fmla="*/ 693420 w 2339340"/>
                <a:gd name="connsiteY48" fmla="*/ 5894070 h 6236970"/>
                <a:gd name="connsiteX49" fmla="*/ 541020 w 2339340"/>
                <a:gd name="connsiteY49" fmla="*/ 6092190 h 6236970"/>
                <a:gd name="connsiteX50" fmla="*/ 510540 w 2339340"/>
                <a:gd name="connsiteY50" fmla="*/ 6156960 h 6236970"/>
                <a:gd name="connsiteX51" fmla="*/ 701040 w 2339340"/>
                <a:gd name="connsiteY51" fmla="*/ 6092190 h 6236970"/>
                <a:gd name="connsiteX52" fmla="*/ 830580 w 2339340"/>
                <a:gd name="connsiteY52" fmla="*/ 6065520 h 6236970"/>
                <a:gd name="connsiteX53" fmla="*/ 952500 w 2339340"/>
                <a:gd name="connsiteY53" fmla="*/ 5974080 h 6236970"/>
                <a:gd name="connsiteX54" fmla="*/ 963930 w 2339340"/>
                <a:gd name="connsiteY54" fmla="*/ 5871210 h 6236970"/>
                <a:gd name="connsiteX55" fmla="*/ 1108710 w 2339340"/>
                <a:gd name="connsiteY55" fmla="*/ 5817870 h 6236970"/>
                <a:gd name="connsiteX56" fmla="*/ 1108710 w 2339340"/>
                <a:gd name="connsiteY56" fmla="*/ 5791200 h 6236970"/>
                <a:gd name="connsiteX57" fmla="*/ 1032510 w 2339340"/>
                <a:gd name="connsiteY57" fmla="*/ 5634990 h 6236970"/>
                <a:gd name="connsiteX58" fmla="*/ 1043940 w 2339340"/>
                <a:gd name="connsiteY58" fmla="*/ 5280660 h 6236970"/>
                <a:gd name="connsiteX59" fmla="*/ 1074420 w 2339340"/>
                <a:gd name="connsiteY59" fmla="*/ 4888230 h 6236970"/>
                <a:gd name="connsiteX60" fmla="*/ 1002030 w 2339340"/>
                <a:gd name="connsiteY60" fmla="*/ 4423410 h 6236970"/>
                <a:gd name="connsiteX61" fmla="*/ 1066800 w 2339340"/>
                <a:gd name="connsiteY61" fmla="*/ 4130040 h 6236970"/>
                <a:gd name="connsiteX62" fmla="*/ 1116330 w 2339340"/>
                <a:gd name="connsiteY62" fmla="*/ 3775710 h 6236970"/>
                <a:gd name="connsiteX63" fmla="*/ 1165860 w 2339340"/>
                <a:gd name="connsiteY63" fmla="*/ 3375660 h 6236970"/>
                <a:gd name="connsiteX64" fmla="*/ 1238250 w 2339340"/>
                <a:gd name="connsiteY64" fmla="*/ 3882390 h 6236970"/>
                <a:gd name="connsiteX65" fmla="*/ 1280160 w 2339340"/>
                <a:gd name="connsiteY65" fmla="*/ 4366260 h 6236970"/>
                <a:gd name="connsiteX66" fmla="*/ 1310640 w 2339340"/>
                <a:gd name="connsiteY66" fmla="*/ 4533900 h 6236970"/>
                <a:gd name="connsiteX67" fmla="*/ 1272540 w 2339340"/>
                <a:gd name="connsiteY67" fmla="*/ 4838700 h 6236970"/>
                <a:gd name="connsiteX68" fmla="*/ 1242060 w 2339340"/>
                <a:gd name="connsiteY68" fmla="*/ 5059680 h 6236970"/>
                <a:gd name="connsiteX69" fmla="*/ 1276350 w 2339340"/>
                <a:gd name="connsiteY69" fmla="*/ 5288280 h 6236970"/>
                <a:gd name="connsiteX70" fmla="*/ 1333500 w 2339340"/>
                <a:gd name="connsiteY70" fmla="*/ 5494020 h 6236970"/>
                <a:gd name="connsiteX71" fmla="*/ 1314450 w 2339340"/>
                <a:gd name="connsiteY71" fmla="*/ 5615940 h 6236970"/>
                <a:gd name="connsiteX72" fmla="*/ 1264920 w 2339340"/>
                <a:gd name="connsiteY72" fmla="*/ 5795010 h 6236970"/>
                <a:gd name="connsiteX73" fmla="*/ 1264920 w 2339340"/>
                <a:gd name="connsiteY73" fmla="*/ 5901690 h 6236970"/>
                <a:gd name="connsiteX74" fmla="*/ 1424940 w 2339340"/>
                <a:gd name="connsiteY74" fmla="*/ 6236970 h 6236970"/>
                <a:gd name="connsiteX75" fmla="*/ 1565910 w 2339340"/>
                <a:gd name="connsiteY75" fmla="*/ 6065520 h 6236970"/>
                <a:gd name="connsiteX76" fmla="*/ 1604010 w 2339340"/>
                <a:gd name="connsiteY76" fmla="*/ 6012180 h 6236970"/>
                <a:gd name="connsiteX77" fmla="*/ 1524000 w 2339340"/>
                <a:gd name="connsiteY77" fmla="*/ 5844540 h 6236970"/>
                <a:gd name="connsiteX78" fmla="*/ 1466850 w 2339340"/>
                <a:gd name="connsiteY78" fmla="*/ 5718810 h 6236970"/>
                <a:gd name="connsiteX79" fmla="*/ 1440180 w 2339340"/>
                <a:gd name="connsiteY79" fmla="*/ 5638800 h 6236970"/>
                <a:gd name="connsiteX80" fmla="*/ 1546860 w 2339340"/>
                <a:gd name="connsiteY80" fmla="*/ 5078730 h 6236970"/>
                <a:gd name="connsiteX81" fmla="*/ 1600200 w 2339340"/>
                <a:gd name="connsiteY81" fmla="*/ 4507230 h 6236970"/>
                <a:gd name="connsiteX82" fmla="*/ 1684020 w 2339340"/>
                <a:gd name="connsiteY82" fmla="*/ 4027170 h 6236970"/>
                <a:gd name="connsiteX83" fmla="*/ 1703070 w 2339340"/>
                <a:gd name="connsiteY83" fmla="*/ 3688080 h 6236970"/>
                <a:gd name="connsiteX84" fmla="*/ 1645920 w 2339340"/>
                <a:gd name="connsiteY84" fmla="*/ 2884170 h 6236970"/>
                <a:gd name="connsiteX85" fmla="*/ 1630680 w 2339340"/>
                <a:gd name="connsiteY85" fmla="*/ 2868930 h 6236970"/>
                <a:gd name="connsiteX86" fmla="*/ 1607820 w 2339340"/>
                <a:gd name="connsiteY86" fmla="*/ 2750820 h 6236970"/>
                <a:gd name="connsiteX87" fmla="*/ 1584960 w 2339340"/>
                <a:gd name="connsiteY87" fmla="*/ 2423160 h 6236970"/>
                <a:gd name="connsiteX88" fmla="*/ 1584960 w 2339340"/>
                <a:gd name="connsiteY88" fmla="*/ 2072640 h 6236970"/>
                <a:gd name="connsiteX89" fmla="*/ 1619250 w 2339340"/>
                <a:gd name="connsiteY89" fmla="*/ 1771650 h 6236970"/>
                <a:gd name="connsiteX90" fmla="*/ 1691640 w 2339340"/>
                <a:gd name="connsiteY90" fmla="*/ 1501140 h 6236970"/>
                <a:gd name="connsiteX91" fmla="*/ 1954530 w 2339340"/>
                <a:gd name="connsiteY91" fmla="*/ 1924050 h 6236970"/>
                <a:gd name="connsiteX92" fmla="*/ 2045970 w 2339340"/>
                <a:gd name="connsiteY92" fmla="*/ 2045970 h 6236970"/>
                <a:gd name="connsiteX93" fmla="*/ 1840230 w 2339340"/>
                <a:gd name="connsiteY93" fmla="*/ 2358390 h 6236970"/>
                <a:gd name="connsiteX94" fmla="*/ 1729740 w 2339340"/>
                <a:gd name="connsiteY94" fmla="*/ 2545080 h 6236970"/>
                <a:gd name="connsiteX95" fmla="*/ 1672590 w 2339340"/>
                <a:gd name="connsiteY95" fmla="*/ 2674620 h 6236970"/>
                <a:gd name="connsiteX96" fmla="*/ 1604010 w 2339340"/>
                <a:gd name="connsiteY96" fmla="*/ 2754630 h 6236970"/>
                <a:gd name="connsiteX97" fmla="*/ 1634490 w 2339340"/>
                <a:gd name="connsiteY97" fmla="*/ 3040380 h 6236970"/>
                <a:gd name="connsiteX98" fmla="*/ 1729740 w 2339340"/>
                <a:gd name="connsiteY98" fmla="*/ 2891790 h 6236970"/>
                <a:gd name="connsiteX99" fmla="*/ 1927860 w 2339340"/>
                <a:gd name="connsiteY99" fmla="*/ 2689860 h 6236970"/>
                <a:gd name="connsiteX100" fmla="*/ 2065020 w 2339340"/>
                <a:gd name="connsiteY100" fmla="*/ 2548890 h 6236970"/>
                <a:gd name="connsiteX101" fmla="*/ 2202180 w 2339340"/>
                <a:gd name="connsiteY101" fmla="*/ 2339340 h 6236970"/>
                <a:gd name="connsiteX102" fmla="*/ 2339340 w 2339340"/>
                <a:gd name="connsiteY102" fmla="*/ 2049780 h 6236970"/>
                <a:gd name="connsiteX103" fmla="*/ 2293620 w 2339340"/>
                <a:gd name="connsiteY103" fmla="*/ 1958340 h 6236970"/>
                <a:gd name="connsiteX104" fmla="*/ 2232660 w 2339340"/>
                <a:gd name="connsiteY104" fmla="*/ 1752600 h 6236970"/>
                <a:gd name="connsiteX105" fmla="*/ 2175510 w 2339340"/>
                <a:gd name="connsiteY105" fmla="*/ 1565910 h 6236970"/>
                <a:gd name="connsiteX106" fmla="*/ 2065020 w 2339340"/>
                <a:gd name="connsiteY106" fmla="*/ 1352550 h 6236970"/>
                <a:gd name="connsiteX107" fmla="*/ 1958340 w 2339340"/>
                <a:gd name="connsiteY107" fmla="*/ 1169670 h 6236970"/>
                <a:gd name="connsiteX108" fmla="*/ 1878330 w 2339340"/>
                <a:gd name="connsiteY108" fmla="*/ 1043940 h 6236970"/>
                <a:gd name="connsiteX109" fmla="*/ 1752600 w 2339340"/>
                <a:gd name="connsiteY109" fmla="*/ 975360 h 6236970"/>
                <a:gd name="connsiteX110" fmla="*/ 1645920 w 2339340"/>
                <a:gd name="connsiteY110" fmla="*/ 956310 h 6236970"/>
                <a:gd name="connsiteX111" fmla="*/ 1546860 w 2339340"/>
                <a:gd name="connsiteY111" fmla="*/ 922020 h 6236970"/>
                <a:gd name="connsiteX112" fmla="*/ 1276350 w 2339340"/>
                <a:gd name="connsiteY112" fmla="*/ 861060 h 6236970"/>
                <a:gd name="connsiteX113" fmla="*/ 1257300 w 2339340"/>
                <a:gd name="connsiteY113" fmla="*/ 739140 h 6236970"/>
                <a:gd name="connsiteX114" fmla="*/ 1325880 w 2339340"/>
                <a:gd name="connsiteY114" fmla="*/ 594360 h 6236970"/>
                <a:gd name="connsiteX115" fmla="*/ 1363980 w 2339340"/>
                <a:gd name="connsiteY115" fmla="*/ 537210 h 6236970"/>
                <a:gd name="connsiteX116" fmla="*/ 1352550 w 2339340"/>
                <a:gd name="connsiteY116" fmla="*/ 438150 h 6236970"/>
                <a:gd name="connsiteX117" fmla="*/ 1348740 w 2339340"/>
                <a:gd name="connsiteY117" fmla="*/ 308610 h 6236970"/>
                <a:gd name="connsiteX118" fmla="*/ 1306830 w 2339340"/>
                <a:gd name="connsiteY118" fmla="*/ 114300 h 6236970"/>
                <a:gd name="connsiteX119" fmla="*/ 1188720 w 2339340"/>
                <a:gd name="connsiteY119" fmla="*/ 38100 h 6236970"/>
                <a:gd name="connsiteX120" fmla="*/ 1143000 w 2339340"/>
                <a:gd name="connsiteY120" fmla="*/ 11430 h 6236970"/>
                <a:gd name="connsiteX121" fmla="*/ 1093470 w 2339340"/>
                <a:gd name="connsiteY121" fmla="*/ 22860 h 6236970"/>
                <a:gd name="connsiteX0" fmla="*/ 1093470 w 2339340"/>
                <a:gd name="connsiteY0" fmla="*/ 22860 h 6236970"/>
                <a:gd name="connsiteX1" fmla="*/ 971550 w 2339340"/>
                <a:gd name="connsiteY1" fmla="*/ 68580 h 6236970"/>
                <a:gd name="connsiteX2" fmla="*/ 967740 w 2339340"/>
                <a:gd name="connsiteY2" fmla="*/ 0 h 6236970"/>
                <a:gd name="connsiteX3" fmla="*/ 872490 w 2339340"/>
                <a:gd name="connsiteY3" fmla="*/ 121920 h 6236970"/>
                <a:gd name="connsiteX4" fmla="*/ 849630 w 2339340"/>
                <a:gd name="connsiteY4" fmla="*/ 95250 h 6236970"/>
                <a:gd name="connsiteX5" fmla="*/ 800100 w 2339340"/>
                <a:gd name="connsiteY5" fmla="*/ 320040 h 6236970"/>
                <a:gd name="connsiteX6" fmla="*/ 811530 w 2339340"/>
                <a:gd name="connsiteY6" fmla="*/ 461010 h 6236970"/>
                <a:gd name="connsiteX7" fmla="*/ 754380 w 2339340"/>
                <a:gd name="connsiteY7" fmla="*/ 464820 h 6236970"/>
                <a:gd name="connsiteX8" fmla="*/ 781050 w 2339340"/>
                <a:gd name="connsiteY8" fmla="*/ 548640 h 6236970"/>
                <a:gd name="connsiteX9" fmla="*/ 822960 w 2339340"/>
                <a:gd name="connsiteY9" fmla="*/ 624840 h 6236970"/>
                <a:gd name="connsiteX10" fmla="*/ 887730 w 2339340"/>
                <a:gd name="connsiteY10" fmla="*/ 689610 h 6236970"/>
                <a:gd name="connsiteX11" fmla="*/ 925830 w 2339340"/>
                <a:gd name="connsiteY11" fmla="*/ 769620 h 6236970"/>
                <a:gd name="connsiteX12" fmla="*/ 925830 w 2339340"/>
                <a:gd name="connsiteY12" fmla="*/ 861060 h 6236970"/>
                <a:gd name="connsiteX13" fmla="*/ 803910 w 2339340"/>
                <a:gd name="connsiteY13" fmla="*/ 922020 h 6236970"/>
                <a:gd name="connsiteX14" fmla="*/ 701040 w 2339340"/>
                <a:gd name="connsiteY14" fmla="*/ 948690 h 6236970"/>
                <a:gd name="connsiteX15" fmla="*/ 556260 w 2339340"/>
                <a:gd name="connsiteY15" fmla="*/ 952500 h 6236970"/>
                <a:gd name="connsiteX16" fmla="*/ 403860 w 2339340"/>
                <a:gd name="connsiteY16" fmla="*/ 1002030 h 6236970"/>
                <a:gd name="connsiteX17" fmla="*/ 320040 w 2339340"/>
                <a:gd name="connsiteY17" fmla="*/ 1085850 h 6236970"/>
                <a:gd name="connsiteX18" fmla="*/ 247650 w 2339340"/>
                <a:gd name="connsiteY18" fmla="*/ 1276350 h 6236970"/>
                <a:gd name="connsiteX19" fmla="*/ 163830 w 2339340"/>
                <a:gd name="connsiteY19" fmla="*/ 1569720 h 6236970"/>
                <a:gd name="connsiteX20" fmla="*/ 83820 w 2339340"/>
                <a:gd name="connsiteY20" fmla="*/ 1783080 h 6236970"/>
                <a:gd name="connsiteX21" fmla="*/ 72390 w 2339340"/>
                <a:gd name="connsiteY21" fmla="*/ 1962150 h 6236970"/>
                <a:gd name="connsiteX22" fmla="*/ 0 w 2339340"/>
                <a:gd name="connsiteY22" fmla="*/ 2145030 h 6236970"/>
                <a:gd name="connsiteX23" fmla="*/ 11430 w 2339340"/>
                <a:gd name="connsiteY23" fmla="*/ 2251710 h 6236970"/>
                <a:gd name="connsiteX24" fmla="*/ 106680 w 2339340"/>
                <a:gd name="connsiteY24" fmla="*/ 2426970 h 6236970"/>
                <a:gd name="connsiteX25" fmla="*/ 243840 w 2339340"/>
                <a:gd name="connsiteY25" fmla="*/ 2594610 h 6236970"/>
                <a:gd name="connsiteX26" fmla="*/ 422910 w 2339340"/>
                <a:gd name="connsiteY26" fmla="*/ 2769870 h 6236970"/>
                <a:gd name="connsiteX27" fmla="*/ 609600 w 2339340"/>
                <a:gd name="connsiteY27" fmla="*/ 2929890 h 6236970"/>
                <a:gd name="connsiteX28" fmla="*/ 703183 w 2339340"/>
                <a:gd name="connsiteY28" fmla="*/ 3062525 h 6236970"/>
                <a:gd name="connsiteX29" fmla="*/ 709136 w 2339340"/>
                <a:gd name="connsiteY29" fmla="*/ 2771299 h 6236970"/>
                <a:gd name="connsiteX30" fmla="*/ 647700 w 2339340"/>
                <a:gd name="connsiteY30" fmla="*/ 2731770 h 6236970"/>
                <a:gd name="connsiteX31" fmla="*/ 541020 w 2339340"/>
                <a:gd name="connsiteY31" fmla="*/ 2537460 h 6236970"/>
                <a:gd name="connsiteX32" fmla="*/ 487680 w 2339340"/>
                <a:gd name="connsiteY32" fmla="*/ 2426970 h 6236970"/>
                <a:gd name="connsiteX33" fmla="*/ 293370 w 2339340"/>
                <a:gd name="connsiteY33" fmla="*/ 2205990 h 6236970"/>
                <a:gd name="connsiteX34" fmla="*/ 426720 w 2339340"/>
                <a:gd name="connsiteY34" fmla="*/ 1988820 h 6236970"/>
                <a:gd name="connsiteX35" fmla="*/ 483870 w 2339340"/>
                <a:gd name="connsiteY35" fmla="*/ 1878330 h 6236970"/>
                <a:gd name="connsiteX36" fmla="*/ 544830 w 2339340"/>
                <a:gd name="connsiteY36" fmla="*/ 1642110 h 6236970"/>
                <a:gd name="connsiteX37" fmla="*/ 636270 w 2339340"/>
                <a:gd name="connsiteY37" fmla="*/ 1897380 h 6236970"/>
                <a:gd name="connsiteX38" fmla="*/ 678180 w 2339340"/>
                <a:gd name="connsiteY38" fmla="*/ 2202180 h 6236970"/>
                <a:gd name="connsiteX39" fmla="*/ 689610 w 2339340"/>
                <a:gd name="connsiteY39" fmla="*/ 2487930 h 6236970"/>
                <a:gd name="connsiteX40" fmla="*/ 712470 w 2339340"/>
                <a:gd name="connsiteY40" fmla="*/ 2762250 h 6236970"/>
                <a:gd name="connsiteX41" fmla="*/ 701040 w 2339340"/>
                <a:gd name="connsiteY41" fmla="*/ 3177540 h 6236970"/>
                <a:gd name="connsiteX42" fmla="*/ 643890 w 2339340"/>
                <a:gd name="connsiteY42" fmla="*/ 3783330 h 6236970"/>
                <a:gd name="connsiteX43" fmla="*/ 613410 w 2339340"/>
                <a:gd name="connsiteY43" fmla="*/ 4255770 h 6236970"/>
                <a:gd name="connsiteX44" fmla="*/ 689610 w 2339340"/>
                <a:gd name="connsiteY44" fmla="*/ 4617720 h 6236970"/>
                <a:gd name="connsiteX45" fmla="*/ 803910 w 2339340"/>
                <a:gd name="connsiteY45" fmla="*/ 5215890 h 6236970"/>
                <a:gd name="connsiteX46" fmla="*/ 883920 w 2339340"/>
                <a:gd name="connsiteY46" fmla="*/ 5657850 h 6236970"/>
                <a:gd name="connsiteX47" fmla="*/ 872490 w 2339340"/>
                <a:gd name="connsiteY47" fmla="*/ 5684520 h 6236970"/>
                <a:gd name="connsiteX48" fmla="*/ 693420 w 2339340"/>
                <a:gd name="connsiteY48" fmla="*/ 5894070 h 6236970"/>
                <a:gd name="connsiteX49" fmla="*/ 541020 w 2339340"/>
                <a:gd name="connsiteY49" fmla="*/ 6092190 h 6236970"/>
                <a:gd name="connsiteX50" fmla="*/ 510540 w 2339340"/>
                <a:gd name="connsiteY50" fmla="*/ 6156960 h 6236970"/>
                <a:gd name="connsiteX51" fmla="*/ 701040 w 2339340"/>
                <a:gd name="connsiteY51" fmla="*/ 6092190 h 6236970"/>
                <a:gd name="connsiteX52" fmla="*/ 830580 w 2339340"/>
                <a:gd name="connsiteY52" fmla="*/ 6065520 h 6236970"/>
                <a:gd name="connsiteX53" fmla="*/ 952500 w 2339340"/>
                <a:gd name="connsiteY53" fmla="*/ 5974080 h 6236970"/>
                <a:gd name="connsiteX54" fmla="*/ 963930 w 2339340"/>
                <a:gd name="connsiteY54" fmla="*/ 5871210 h 6236970"/>
                <a:gd name="connsiteX55" fmla="*/ 1108710 w 2339340"/>
                <a:gd name="connsiteY55" fmla="*/ 5817870 h 6236970"/>
                <a:gd name="connsiteX56" fmla="*/ 1108710 w 2339340"/>
                <a:gd name="connsiteY56" fmla="*/ 5791200 h 6236970"/>
                <a:gd name="connsiteX57" fmla="*/ 1032510 w 2339340"/>
                <a:gd name="connsiteY57" fmla="*/ 5634990 h 6236970"/>
                <a:gd name="connsiteX58" fmla="*/ 1043940 w 2339340"/>
                <a:gd name="connsiteY58" fmla="*/ 5280660 h 6236970"/>
                <a:gd name="connsiteX59" fmla="*/ 1074420 w 2339340"/>
                <a:gd name="connsiteY59" fmla="*/ 4888230 h 6236970"/>
                <a:gd name="connsiteX60" fmla="*/ 1002030 w 2339340"/>
                <a:gd name="connsiteY60" fmla="*/ 4423410 h 6236970"/>
                <a:gd name="connsiteX61" fmla="*/ 1066800 w 2339340"/>
                <a:gd name="connsiteY61" fmla="*/ 4130040 h 6236970"/>
                <a:gd name="connsiteX62" fmla="*/ 1116330 w 2339340"/>
                <a:gd name="connsiteY62" fmla="*/ 3775710 h 6236970"/>
                <a:gd name="connsiteX63" fmla="*/ 1165860 w 2339340"/>
                <a:gd name="connsiteY63" fmla="*/ 3375660 h 6236970"/>
                <a:gd name="connsiteX64" fmla="*/ 1238250 w 2339340"/>
                <a:gd name="connsiteY64" fmla="*/ 3882390 h 6236970"/>
                <a:gd name="connsiteX65" fmla="*/ 1280160 w 2339340"/>
                <a:gd name="connsiteY65" fmla="*/ 4366260 h 6236970"/>
                <a:gd name="connsiteX66" fmla="*/ 1310640 w 2339340"/>
                <a:gd name="connsiteY66" fmla="*/ 4533900 h 6236970"/>
                <a:gd name="connsiteX67" fmla="*/ 1272540 w 2339340"/>
                <a:gd name="connsiteY67" fmla="*/ 4838700 h 6236970"/>
                <a:gd name="connsiteX68" fmla="*/ 1242060 w 2339340"/>
                <a:gd name="connsiteY68" fmla="*/ 5059680 h 6236970"/>
                <a:gd name="connsiteX69" fmla="*/ 1276350 w 2339340"/>
                <a:gd name="connsiteY69" fmla="*/ 5288280 h 6236970"/>
                <a:gd name="connsiteX70" fmla="*/ 1333500 w 2339340"/>
                <a:gd name="connsiteY70" fmla="*/ 5494020 h 6236970"/>
                <a:gd name="connsiteX71" fmla="*/ 1314450 w 2339340"/>
                <a:gd name="connsiteY71" fmla="*/ 5615940 h 6236970"/>
                <a:gd name="connsiteX72" fmla="*/ 1264920 w 2339340"/>
                <a:gd name="connsiteY72" fmla="*/ 5795010 h 6236970"/>
                <a:gd name="connsiteX73" fmla="*/ 1264920 w 2339340"/>
                <a:gd name="connsiteY73" fmla="*/ 5901690 h 6236970"/>
                <a:gd name="connsiteX74" fmla="*/ 1424940 w 2339340"/>
                <a:gd name="connsiteY74" fmla="*/ 6236970 h 6236970"/>
                <a:gd name="connsiteX75" fmla="*/ 1565910 w 2339340"/>
                <a:gd name="connsiteY75" fmla="*/ 6065520 h 6236970"/>
                <a:gd name="connsiteX76" fmla="*/ 1604010 w 2339340"/>
                <a:gd name="connsiteY76" fmla="*/ 6012180 h 6236970"/>
                <a:gd name="connsiteX77" fmla="*/ 1524000 w 2339340"/>
                <a:gd name="connsiteY77" fmla="*/ 5844540 h 6236970"/>
                <a:gd name="connsiteX78" fmla="*/ 1466850 w 2339340"/>
                <a:gd name="connsiteY78" fmla="*/ 5718810 h 6236970"/>
                <a:gd name="connsiteX79" fmla="*/ 1440180 w 2339340"/>
                <a:gd name="connsiteY79" fmla="*/ 5638800 h 6236970"/>
                <a:gd name="connsiteX80" fmla="*/ 1546860 w 2339340"/>
                <a:gd name="connsiteY80" fmla="*/ 5078730 h 6236970"/>
                <a:gd name="connsiteX81" fmla="*/ 1600200 w 2339340"/>
                <a:gd name="connsiteY81" fmla="*/ 4507230 h 6236970"/>
                <a:gd name="connsiteX82" fmla="*/ 1684020 w 2339340"/>
                <a:gd name="connsiteY82" fmla="*/ 4027170 h 6236970"/>
                <a:gd name="connsiteX83" fmla="*/ 1703070 w 2339340"/>
                <a:gd name="connsiteY83" fmla="*/ 3688080 h 6236970"/>
                <a:gd name="connsiteX84" fmla="*/ 1645920 w 2339340"/>
                <a:gd name="connsiteY84" fmla="*/ 2884170 h 6236970"/>
                <a:gd name="connsiteX85" fmla="*/ 1630680 w 2339340"/>
                <a:gd name="connsiteY85" fmla="*/ 2868930 h 6236970"/>
                <a:gd name="connsiteX86" fmla="*/ 1607820 w 2339340"/>
                <a:gd name="connsiteY86" fmla="*/ 2750820 h 6236970"/>
                <a:gd name="connsiteX87" fmla="*/ 1584960 w 2339340"/>
                <a:gd name="connsiteY87" fmla="*/ 2423160 h 6236970"/>
                <a:gd name="connsiteX88" fmla="*/ 1584960 w 2339340"/>
                <a:gd name="connsiteY88" fmla="*/ 2072640 h 6236970"/>
                <a:gd name="connsiteX89" fmla="*/ 1619250 w 2339340"/>
                <a:gd name="connsiteY89" fmla="*/ 1771650 h 6236970"/>
                <a:gd name="connsiteX90" fmla="*/ 1691640 w 2339340"/>
                <a:gd name="connsiteY90" fmla="*/ 1501140 h 6236970"/>
                <a:gd name="connsiteX91" fmla="*/ 1954530 w 2339340"/>
                <a:gd name="connsiteY91" fmla="*/ 1924050 h 6236970"/>
                <a:gd name="connsiteX92" fmla="*/ 2045970 w 2339340"/>
                <a:gd name="connsiteY92" fmla="*/ 2045970 h 6236970"/>
                <a:gd name="connsiteX93" fmla="*/ 1840230 w 2339340"/>
                <a:gd name="connsiteY93" fmla="*/ 2358390 h 6236970"/>
                <a:gd name="connsiteX94" fmla="*/ 1729740 w 2339340"/>
                <a:gd name="connsiteY94" fmla="*/ 2545080 h 6236970"/>
                <a:gd name="connsiteX95" fmla="*/ 1672590 w 2339340"/>
                <a:gd name="connsiteY95" fmla="*/ 2674620 h 6236970"/>
                <a:gd name="connsiteX96" fmla="*/ 1604010 w 2339340"/>
                <a:gd name="connsiteY96" fmla="*/ 2754630 h 6236970"/>
                <a:gd name="connsiteX97" fmla="*/ 1634490 w 2339340"/>
                <a:gd name="connsiteY97" fmla="*/ 3040380 h 6236970"/>
                <a:gd name="connsiteX98" fmla="*/ 1729740 w 2339340"/>
                <a:gd name="connsiteY98" fmla="*/ 2891790 h 6236970"/>
                <a:gd name="connsiteX99" fmla="*/ 1927860 w 2339340"/>
                <a:gd name="connsiteY99" fmla="*/ 2689860 h 6236970"/>
                <a:gd name="connsiteX100" fmla="*/ 2065020 w 2339340"/>
                <a:gd name="connsiteY100" fmla="*/ 2548890 h 6236970"/>
                <a:gd name="connsiteX101" fmla="*/ 2202180 w 2339340"/>
                <a:gd name="connsiteY101" fmla="*/ 2339340 h 6236970"/>
                <a:gd name="connsiteX102" fmla="*/ 2339340 w 2339340"/>
                <a:gd name="connsiteY102" fmla="*/ 2049780 h 6236970"/>
                <a:gd name="connsiteX103" fmla="*/ 2293620 w 2339340"/>
                <a:gd name="connsiteY103" fmla="*/ 1958340 h 6236970"/>
                <a:gd name="connsiteX104" fmla="*/ 2232660 w 2339340"/>
                <a:gd name="connsiteY104" fmla="*/ 1752600 h 6236970"/>
                <a:gd name="connsiteX105" fmla="*/ 2175510 w 2339340"/>
                <a:gd name="connsiteY105" fmla="*/ 1565910 h 6236970"/>
                <a:gd name="connsiteX106" fmla="*/ 2065020 w 2339340"/>
                <a:gd name="connsiteY106" fmla="*/ 1352550 h 6236970"/>
                <a:gd name="connsiteX107" fmla="*/ 1958340 w 2339340"/>
                <a:gd name="connsiteY107" fmla="*/ 1169670 h 6236970"/>
                <a:gd name="connsiteX108" fmla="*/ 1878330 w 2339340"/>
                <a:gd name="connsiteY108" fmla="*/ 1043940 h 6236970"/>
                <a:gd name="connsiteX109" fmla="*/ 1752600 w 2339340"/>
                <a:gd name="connsiteY109" fmla="*/ 975360 h 6236970"/>
                <a:gd name="connsiteX110" fmla="*/ 1645920 w 2339340"/>
                <a:gd name="connsiteY110" fmla="*/ 956310 h 6236970"/>
                <a:gd name="connsiteX111" fmla="*/ 1546860 w 2339340"/>
                <a:gd name="connsiteY111" fmla="*/ 922020 h 6236970"/>
                <a:gd name="connsiteX112" fmla="*/ 1276350 w 2339340"/>
                <a:gd name="connsiteY112" fmla="*/ 861060 h 6236970"/>
                <a:gd name="connsiteX113" fmla="*/ 1257300 w 2339340"/>
                <a:gd name="connsiteY113" fmla="*/ 739140 h 6236970"/>
                <a:gd name="connsiteX114" fmla="*/ 1325880 w 2339340"/>
                <a:gd name="connsiteY114" fmla="*/ 594360 h 6236970"/>
                <a:gd name="connsiteX115" fmla="*/ 1363980 w 2339340"/>
                <a:gd name="connsiteY115" fmla="*/ 537210 h 6236970"/>
                <a:gd name="connsiteX116" fmla="*/ 1352550 w 2339340"/>
                <a:gd name="connsiteY116" fmla="*/ 438150 h 6236970"/>
                <a:gd name="connsiteX117" fmla="*/ 1348740 w 2339340"/>
                <a:gd name="connsiteY117" fmla="*/ 308610 h 6236970"/>
                <a:gd name="connsiteX118" fmla="*/ 1306830 w 2339340"/>
                <a:gd name="connsiteY118" fmla="*/ 114300 h 6236970"/>
                <a:gd name="connsiteX119" fmla="*/ 1188720 w 2339340"/>
                <a:gd name="connsiteY119" fmla="*/ 38100 h 6236970"/>
                <a:gd name="connsiteX120" fmla="*/ 1143000 w 2339340"/>
                <a:gd name="connsiteY120" fmla="*/ 11430 h 6236970"/>
                <a:gd name="connsiteX121" fmla="*/ 1093470 w 2339340"/>
                <a:gd name="connsiteY121" fmla="*/ 22860 h 6236970"/>
                <a:gd name="connsiteX0" fmla="*/ 1093470 w 2339340"/>
                <a:gd name="connsiteY0" fmla="*/ 22860 h 6236970"/>
                <a:gd name="connsiteX1" fmla="*/ 971550 w 2339340"/>
                <a:gd name="connsiteY1" fmla="*/ 68580 h 6236970"/>
                <a:gd name="connsiteX2" fmla="*/ 967740 w 2339340"/>
                <a:gd name="connsiteY2" fmla="*/ 0 h 6236970"/>
                <a:gd name="connsiteX3" fmla="*/ 872490 w 2339340"/>
                <a:gd name="connsiteY3" fmla="*/ 121920 h 6236970"/>
                <a:gd name="connsiteX4" fmla="*/ 849630 w 2339340"/>
                <a:gd name="connsiteY4" fmla="*/ 95250 h 6236970"/>
                <a:gd name="connsiteX5" fmla="*/ 800100 w 2339340"/>
                <a:gd name="connsiteY5" fmla="*/ 320040 h 6236970"/>
                <a:gd name="connsiteX6" fmla="*/ 811530 w 2339340"/>
                <a:gd name="connsiteY6" fmla="*/ 461010 h 6236970"/>
                <a:gd name="connsiteX7" fmla="*/ 754380 w 2339340"/>
                <a:gd name="connsiteY7" fmla="*/ 464820 h 6236970"/>
                <a:gd name="connsiteX8" fmla="*/ 781050 w 2339340"/>
                <a:gd name="connsiteY8" fmla="*/ 548640 h 6236970"/>
                <a:gd name="connsiteX9" fmla="*/ 822960 w 2339340"/>
                <a:gd name="connsiteY9" fmla="*/ 624840 h 6236970"/>
                <a:gd name="connsiteX10" fmla="*/ 887730 w 2339340"/>
                <a:gd name="connsiteY10" fmla="*/ 689610 h 6236970"/>
                <a:gd name="connsiteX11" fmla="*/ 925830 w 2339340"/>
                <a:gd name="connsiteY11" fmla="*/ 769620 h 6236970"/>
                <a:gd name="connsiteX12" fmla="*/ 925830 w 2339340"/>
                <a:gd name="connsiteY12" fmla="*/ 861060 h 6236970"/>
                <a:gd name="connsiteX13" fmla="*/ 803910 w 2339340"/>
                <a:gd name="connsiteY13" fmla="*/ 922020 h 6236970"/>
                <a:gd name="connsiteX14" fmla="*/ 701040 w 2339340"/>
                <a:gd name="connsiteY14" fmla="*/ 948690 h 6236970"/>
                <a:gd name="connsiteX15" fmla="*/ 556260 w 2339340"/>
                <a:gd name="connsiteY15" fmla="*/ 952500 h 6236970"/>
                <a:gd name="connsiteX16" fmla="*/ 403860 w 2339340"/>
                <a:gd name="connsiteY16" fmla="*/ 1002030 h 6236970"/>
                <a:gd name="connsiteX17" fmla="*/ 320040 w 2339340"/>
                <a:gd name="connsiteY17" fmla="*/ 1085850 h 6236970"/>
                <a:gd name="connsiteX18" fmla="*/ 247650 w 2339340"/>
                <a:gd name="connsiteY18" fmla="*/ 1276350 h 6236970"/>
                <a:gd name="connsiteX19" fmla="*/ 163830 w 2339340"/>
                <a:gd name="connsiteY19" fmla="*/ 1569720 h 6236970"/>
                <a:gd name="connsiteX20" fmla="*/ 83820 w 2339340"/>
                <a:gd name="connsiteY20" fmla="*/ 1783080 h 6236970"/>
                <a:gd name="connsiteX21" fmla="*/ 72390 w 2339340"/>
                <a:gd name="connsiteY21" fmla="*/ 1962150 h 6236970"/>
                <a:gd name="connsiteX22" fmla="*/ 0 w 2339340"/>
                <a:gd name="connsiteY22" fmla="*/ 2145030 h 6236970"/>
                <a:gd name="connsiteX23" fmla="*/ 11430 w 2339340"/>
                <a:gd name="connsiteY23" fmla="*/ 2251710 h 6236970"/>
                <a:gd name="connsiteX24" fmla="*/ 106680 w 2339340"/>
                <a:gd name="connsiteY24" fmla="*/ 2426970 h 6236970"/>
                <a:gd name="connsiteX25" fmla="*/ 243840 w 2339340"/>
                <a:gd name="connsiteY25" fmla="*/ 2594610 h 6236970"/>
                <a:gd name="connsiteX26" fmla="*/ 422910 w 2339340"/>
                <a:gd name="connsiteY26" fmla="*/ 2769870 h 6236970"/>
                <a:gd name="connsiteX27" fmla="*/ 609600 w 2339340"/>
                <a:gd name="connsiteY27" fmla="*/ 2929890 h 6236970"/>
                <a:gd name="connsiteX28" fmla="*/ 703183 w 2339340"/>
                <a:gd name="connsiteY28" fmla="*/ 3062525 h 6236970"/>
                <a:gd name="connsiteX29" fmla="*/ 711517 w 2339340"/>
                <a:gd name="connsiteY29" fmla="*/ 2784396 h 6236970"/>
                <a:gd name="connsiteX30" fmla="*/ 647700 w 2339340"/>
                <a:gd name="connsiteY30" fmla="*/ 2731770 h 6236970"/>
                <a:gd name="connsiteX31" fmla="*/ 541020 w 2339340"/>
                <a:gd name="connsiteY31" fmla="*/ 2537460 h 6236970"/>
                <a:gd name="connsiteX32" fmla="*/ 487680 w 2339340"/>
                <a:gd name="connsiteY32" fmla="*/ 2426970 h 6236970"/>
                <a:gd name="connsiteX33" fmla="*/ 293370 w 2339340"/>
                <a:gd name="connsiteY33" fmla="*/ 2205990 h 6236970"/>
                <a:gd name="connsiteX34" fmla="*/ 426720 w 2339340"/>
                <a:gd name="connsiteY34" fmla="*/ 1988820 h 6236970"/>
                <a:gd name="connsiteX35" fmla="*/ 483870 w 2339340"/>
                <a:gd name="connsiteY35" fmla="*/ 1878330 h 6236970"/>
                <a:gd name="connsiteX36" fmla="*/ 544830 w 2339340"/>
                <a:gd name="connsiteY36" fmla="*/ 1642110 h 6236970"/>
                <a:gd name="connsiteX37" fmla="*/ 636270 w 2339340"/>
                <a:gd name="connsiteY37" fmla="*/ 1897380 h 6236970"/>
                <a:gd name="connsiteX38" fmla="*/ 678180 w 2339340"/>
                <a:gd name="connsiteY38" fmla="*/ 2202180 h 6236970"/>
                <a:gd name="connsiteX39" fmla="*/ 689610 w 2339340"/>
                <a:gd name="connsiteY39" fmla="*/ 2487930 h 6236970"/>
                <a:gd name="connsiteX40" fmla="*/ 712470 w 2339340"/>
                <a:gd name="connsiteY40" fmla="*/ 2762250 h 6236970"/>
                <a:gd name="connsiteX41" fmla="*/ 701040 w 2339340"/>
                <a:gd name="connsiteY41" fmla="*/ 3177540 h 6236970"/>
                <a:gd name="connsiteX42" fmla="*/ 643890 w 2339340"/>
                <a:gd name="connsiteY42" fmla="*/ 3783330 h 6236970"/>
                <a:gd name="connsiteX43" fmla="*/ 613410 w 2339340"/>
                <a:gd name="connsiteY43" fmla="*/ 4255770 h 6236970"/>
                <a:gd name="connsiteX44" fmla="*/ 689610 w 2339340"/>
                <a:gd name="connsiteY44" fmla="*/ 4617720 h 6236970"/>
                <a:gd name="connsiteX45" fmla="*/ 803910 w 2339340"/>
                <a:gd name="connsiteY45" fmla="*/ 5215890 h 6236970"/>
                <a:gd name="connsiteX46" fmla="*/ 883920 w 2339340"/>
                <a:gd name="connsiteY46" fmla="*/ 5657850 h 6236970"/>
                <a:gd name="connsiteX47" fmla="*/ 872490 w 2339340"/>
                <a:gd name="connsiteY47" fmla="*/ 5684520 h 6236970"/>
                <a:gd name="connsiteX48" fmla="*/ 693420 w 2339340"/>
                <a:gd name="connsiteY48" fmla="*/ 5894070 h 6236970"/>
                <a:gd name="connsiteX49" fmla="*/ 541020 w 2339340"/>
                <a:gd name="connsiteY49" fmla="*/ 6092190 h 6236970"/>
                <a:gd name="connsiteX50" fmla="*/ 510540 w 2339340"/>
                <a:gd name="connsiteY50" fmla="*/ 6156960 h 6236970"/>
                <a:gd name="connsiteX51" fmla="*/ 701040 w 2339340"/>
                <a:gd name="connsiteY51" fmla="*/ 6092190 h 6236970"/>
                <a:gd name="connsiteX52" fmla="*/ 830580 w 2339340"/>
                <a:gd name="connsiteY52" fmla="*/ 6065520 h 6236970"/>
                <a:gd name="connsiteX53" fmla="*/ 952500 w 2339340"/>
                <a:gd name="connsiteY53" fmla="*/ 5974080 h 6236970"/>
                <a:gd name="connsiteX54" fmla="*/ 963930 w 2339340"/>
                <a:gd name="connsiteY54" fmla="*/ 5871210 h 6236970"/>
                <a:gd name="connsiteX55" fmla="*/ 1108710 w 2339340"/>
                <a:gd name="connsiteY55" fmla="*/ 5817870 h 6236970"/>
                <a:gd name="connsiteX56" fmla="*/ 1108710 w 2339340"/>
                <a:gd name="connsiteY56" fmla="*/ 5791200 h 6236970"/>
                <a:gd name="connsiteX57" fmla="*/ 1032510 w 2339340"/>
                <a:gd name="connsiteY57" fmla="*/ 5634990 h 6236970"/>
                <a:gd name="connsiteX58" fmla="*/ 1043940 w 2339340"/>
                <a:gd name="connsiteY58" fmla="*/ 5280660 h 6236970"/>
                <a:gd name="connsiteX59" fmla="*/ 1074420 w 2339340"/>
                <a:gd name="connsiteY59" fmla="*/ 4888230 h 6236970"/>
                <a:gd name="connsiteX60" fmla="*/ 1002030 w 2339340"/>
                <a:gd name="connsiteY60" fmla="*/ 4423410 h 6236970"/>
                <a:gd name="connsiteX61" fmla="*/ 1066800 w 2339340"/>
                <a:gd name="connsiteY61" fmla="*/ 4130040 h 6236970"/>
                <a:gd name="connsiteX62" fmla="*/ 1116330 w 2339340"/>
                <a:gd name="connsiteY62" fmla="*/ 3775710 h 6236970"/>
                <a:gd name="connsiteX63" fmla="*/ 1165860 w 2339340"/>
                <a:gd name="connsiteY63" fmla="*/ 3375660 h 6236970"/>
                <a:gd name="connsiteX64" fmla="*/ 1238250 w 2339340"/>
                <a:gd name="connsiteY64" fmla="*/ 3882390 h 6236970"/>
                <a:gd name="connsiteX65" fmla="*/ 1280160 w 2339340"/>
                <a:gd name="connsiteY65" fmla="*/ 4366260 h 6236970"/>
                <a:gd name="connsiteX66" fmla="*/ 1310640 w 2339340"/>
                <a:gd name="connsiteY66" fmla="*/ 4533900 h 6236970"/>
                <a:gd name="connsiteX67" fmla="*/ 1272540 w 2339340"/>
                <a:gd name="connsiteY67" fmla="*/ 4838700 h 6236970"/>
                <a:gd name="connsiteX68" fmla="*/ 1242060 w 2339340"/>
                <a:gd name="connsiteY68" fmla="*/ 5059680 h 6236970"/>
                <a:gd name="connsiteX69" fmla="*/ 1276350 w 2339340"/>
                <a:gd name="connsiteY69" fmla="*/ 5288280 h 6236970"/>
                <a:gd name="connsiteX70" fmla="*/ 1333500 w 2339340"/>
                <a:gd name="connsiteY70" fmla="*/ 5494020 h 6236970"/>
                <a:gd name="connsiteX71" fmla="*/ 1314450 w 2339340"/>
                <a:gd name="connsiteY71" fmla="*/ 5615940 h 6236970"/>
                <a:gd name="connsiteX72" fmla="*/ 1264920 w 2339340"/>
                <a:gd name="connsiteY72" fmla="*/ 5795010 h 6236970"/>
                <a:gd name="connsiteX73" fmla="*/ 1264920 w 2339340"/>
                <a:gd name="connsiteY73" fmla="*/ 5901690 h 6236970"/>
                <a:gd name="connsiteX74" fmla="*/ 1424940 w 2339340"/>
                <a:gd name="connsiteY74" fmla="*/ 6236970 h 6236970"/>
                <a:gd name="connsiteX75" fmla="*/ 1565910 w 2339340"/>
                <a:gd name="connsiteY75" fmla="*/ 6065520 h 6236970"/>
                <a:gd name="connsiteX76" fmla="*/ 1604010 w 2339340"/>
                <a:gd name="connsiteY76" fmla="*/ 6012180 h 6236970"/>
                <a:gd name="connsiteX77" fmla="*/ 1524000 w 2339340"/>
                <a:gd name="connsiteY77" fmla="*/ 5844540 h 6236970"/>
                <a:gd name="connsiteX78" fmla="*/ 1466850 w 2339340"/>
                <a:gd name="connsiteY78" fmla="*/ 5718810 h 6236970"/>
                <a:gd name="connsiteX79" fmla="*/ 1440180 w 2339340"/>
                <a:gd name="connsiteY79" fmla="*/ 5638800 h 6236970"/>
                <a:gd name="connsiteX80" fmla="*/ 1546860 w 2339340"/>
                <a:gd name="connsiteY80" fmla="*/ 5078730 h 6236970"/>
                <a:gd name="connsiteX81" fmla="*/ 1600200 w 2339340"/>
                <a:gd name="connsiteY81" fmla="*/ 4507230 h 6236970"/>
                <a:gd name="connsiteX82" fmla="*/ 1684020 w 2339340"/>
                <a:gd name="connsiteY82" fmla="*/ 4027170 h 6236970"/>
                <a:gd name="connsiteX83" fmla="*/ 1703070 w 2339340"/>
                <a:gd name="connsiteY83" fmla="*/ 3688080 h 6236970"/>
                <a:gd name="connsiteX84" fmla="*/ 1645920 w 2339340"/>
                <a:gd name="connsiteY84" fmla="*/ 2884170 h 6236970"/>
                <a:gd name="connsiteX85" fmla="*/ 1630680 w 2339340"/>
                <a:gd name="connsiteY85" fmla="*/ 2868930 h 6236970"/>
                <a:gd name="connsiteX86" fmla="*/ 1607820 w 2339340"/>
                <a:gd name="connsiteY86" fmla="*/ 2750820 h 6236970"/>
                <a:gd name="connsiteX87" fmla="*/ 1584960 w 2339340"/>
                <a:gd name="connsiteY87" fmla="*/ 2423160 h 6236970"/>
                <a:gd name="connsiteX88" fmla="*/ 1584960 w 2339340"/>
                <a:gd name="connsiteY88" fmla="*/ 2072640 h 6236970"/>
                <a:gd name="connsiteX89" fmla="*/ 1619250 w 2339340"/>
                <a:gd name="connsiteY89" fmla="*/ 1771650 h 6236970"/>
                <a:gd name="connsiteX90" fmla="*/ 1691640 w 2339340"/>
                <a:gd name="connsiteY90" fmla="*/ 1501140 h 6236970"/>
                <a:gd name="connsiteX91" fmla="*/ 1954530 w 2339340"/>
                <a:gd name="connsiteY91" fmla="*/ 1924050 h 6236970"/>
                <a:gd name="connsiteX92" fmla="*/ 2045970 w 2339340"/>
                <a:gd name="connsiteY92" fmla="*/ 2045970 h 6236970"/>
                <a:gd name="connsiteX93" fmla="*/ 1840230 w 2339340"/>
                <a:gd name="connsiteY93" fmla="*/ 2358390 h 6236970"/>
                <a:gd name="connsiteX94" fmla="*/ 1729740 w 2339340"/>
                <a:gd name="connsiteY94" fmla="*/ 2545080 h 6236970"/>
                <a:gd name="connsiteX95" fmla="*/ 1672590 w 2339340"/>
                <a:gd name="connsiteY95" fmla="*/ 2674620 h 6236970"/>
                <a:gd name="connsiteX96" fmla="*/ 1604010 w 2339340"/>
                <a:gd name="connsiteY96" fmla="*/ 2754630 h 6236970"/>
                <a:gd name="connsiteX97" fmla="*/ 1634490 w 2339340"/>
                <a:gd name="connsiteY97" fmla="*/ 3040380 h 6236970"/>
                <a:gd name="connsiteX98" fmla="*/ 1729740 w 2339340"/>
                <a:gd name="connsiteY98" fmla="*/ 2891790 h 6236970"/>
                <a:gd name="connsiteX99" fmla="*/ 1927860 w 2339340"/>
                <a:gd name="connsiteY99" fmla="*/ 2689860 h 6236970"/>
                <a:gd name="connsiteX100" fmla="*/ 2065020 w 2339340"/>
                <a:gd name="connsiteY100" fmla="*/ 2548890 h 6236970"/>
                <a:gd name="connsiteX101" fmla="*/ 2202180 w 2339340"/>
                <a:gd name="connsiteY101" fmla="*/ 2339340 h 6236970"/>
                <a:gd name="connsiteX102" fmla="*/ 2339340 w 2339340"/>
                <a:gd name="connsiteY102" fmla="*/ 2049780 h 6236970"/>
                <a:gd name="connsiteX103" fmla="*/ 2293620 w 2339340"/>
                <a:gd name="connsiteY103" fmla="*/ 1958340 h 6236970"/>
                <a:gd name="connsiteX104" fmla="*/ 2232660 w 2339340"/>
                <a:gd name="connsiteY104" fmla="*/ 1752600 h 6236970"/>
                <a:gd name="connsiteX105" fmla="*/ 2175510 w 2339340"/>
                <a:gd name="connsiteY105" fmla="*/ 1565910 h 6236970"/>
                <a:gd name="connsiteX106" fmla="*/ 2065020 w 2339340"/>
                <a:gd name="connsiteY106" fmla="*/ 1352550 h 6236970"/>
                <a:gd name="connsiteX107" fmla="*/ 1958340 w 2339340"/>
                <a:gd name="connsiteY107" fmla="*/ 1169670 h 6236970"/>
                <a:gd name="connsiteX108" fmla="*/ 1878330 w 2339340"/>
                <a:gd name="connsiteY108" fmla="*/ 1043940 h 6236970"/>
                <a:gd name="connsiteX109" fmla="*/ 1752600 w 2339340"/>
                <a:gd name="connsiteY109" fmla="*/ 975360 h 6236970"/>
                <a:gd name="connsiteX110" fmla="*/ 1645920 w 2339340"/>
                <a:gd name="connsiteY110" fmla="*/ 956310 h 6236970"/>
                <a:gd name="connsiteX111" fmla="*/ 1546860 w 2339340"/>
                <a:gd name="connsiteY111" fmla="*/ 922020 h 6236970"/>
                <a:gd name="connsiteX112" fmla="*/ 1276350 w 2339340"/>
                <a:gd name="connsiteY112" fmla="*/ 861060 h 6236970"/>
                <a:gd name="connsiteX113" fmla="*/ 1257300 w 2339340"/>
                <a:gd name="connsiteY113" fmla="*/ 739140 h 6236970"/>
                <a:gd name="connsiteX114" fmla="*/ 1325880 w 2339340"/>
                <a:gd name="connsiteY114" fmla="*/ 594360 h 6236970"/>
                <a:gd name="connsiteX115" fmla="*/ 1363980 w 2339340"/>
                <a:gd name="connsiteY115" fmla="*/ 537210 h 6236970"/>
                <a:gd name="connsiteX116" fmla="*/ 1352550 w 2339340"/>
                <a:gd name="connsiteY116" fmla="*/ 438150 h 6236970"/>
                <a:gd name="connsiteX117" fmla="*/ 1348740 w 2339340"/>
                <a:gd name="connsiteY117" fmla="*/ 308610 h 6236970"/>
                <a:gd name="connsiteX118" fmla="*/ 1306830 w 2339340"/>
                <a:gd name="connsiteY118" fmla="*/ 114300 h 6236970"/>
                <a:gd name="connsiteX119" fmla="*/ 1188720 w 2339340"/>
                <a:gd name="connsiteY119" fmla="*/ 38100 h 6236970"/>
                <a:gd name="connsiteX120" fmla="*/ 1143000 w 2339340"/>
                <a:gd name="connsiteY120" fmla="*/ 11430 h 6236970"/>
                <a:gd name="connsiteX121" fmla="*/ 1093470 w 2339340"/>
                <a:gd name="connsiteY121" fmla="*/ 22860 h 6236970"/>
                <a:gd name="connsiteX0" fmla="*/ 1093470 w 2339340"/>
                <a:gd name="connsiteY0" fmla="*/ 22860 h 6236970"/>
                <a:gd name="connsiteX1" fmla="*/ 971550 w 2339340"/>
                <a:gd name="connsiteY1" fmla="*/ 68580 h 6236970"/>
                <a:gd name="connsiteX2" fmla="*/ 967740 w 2339340"/>
                <a:gd name="connsiteY2" fmla="*/ 0 h 6236970"/>
                <a:gd name="connsiteX3" fmla="*/ 872490 w 2339340"/>
                <a:gd name="connsiteY3" fmla="*/ 121920 h 6236970"/>
                <a:gd name="connsiteX4" fmla="*/ 849630 w 2339340"/>
                <a:gd name="connsiteY4" fmla="*/ 95250 h 6236970"/>
                <a:gd name="connsiteX5" fmla="*/ 800100 w 2339340"/>
                <a:gd name="connsiteY5" fmla="*/ 320040 h 6236970"/>
                <a:gd name="connsiteX6" fmla="*/ 811530 w 2339340"/>
                <a:gd name="connsiteY6" fmla="*/ 461010 h 6236970"/>
                <a:gd name="connsiteX7" fmla="*/ 754380 w 2339340"/>
                <a:gd name="connsiteY7" fmla="*/ 464820 h 6236970"/>
                <a:gd name="connsiteX8" fmla="*/ 781050 w 2339340"/>
                <a:gd name="connsiteY8" fmla="*/ 548640 h 6236970"/>
                <a:gd name="connsiteX9" fmla="*/ 822960 w 2339340"/>
                <a:gd name="connsiteY9" fmla="*/ 624840 h 6236970"/>
                <a:gd name="connsiteX10" fmla="*/ 887730 w 2339340"/>
                <a:gd name="connsiteY10" fmla="*/ 689610 h 6236970"/>
                <a:gd name="connsiteX11" fmla="*/ 925830 w 2339340"/>
                <a:gd name="connsiteY11" fmla="*/ 769620 h 6236970"/>
                <a:gd name="connsiteX12" fmla="*/ 925830 w 2339340"/>
                <a:gd name="connsiteY12" fmla="*/ 861060 h 6236970"/>
                <a:gd name="connsiteX13" fmla="*/ 803910 w 2339340"/>
                <a:gd name="connsiteY13" fmla="*/ 922020 h 6236970"/>
                <a:gd name="connsiteX14" fmla="*/ 701040 w 2339340"/>
                <a:gd name="connsiteY14" fmla="*/ 948690 h 6236970"/>
                <a:gd name="connsiteX15" fmla="*/ 556260 w 2339340"/>
                <a:gd name="connsiteY15" fmla="*/ 952500 h 6236970"/>
                <a:gd name="connsiteX16" fmla="*/ 403860 w 2339340"/>
                <a:gd name="connsiteY16" fmla="*/ 1002030 h 6236970"/>
                <a:gd name="connsiteX17" fmla="*/ 320040 w 2339340"/>
                <a:gd name="connsiteY17" fmla="*/ 1085850 h 6236970"/>
                <a:gd name="connsiteX18" fmla="*/ 247650 w 2339340"/>
                <a:gd name="connsiteY18" fmla="*/ 1276350 h 6236970"/>
                <a:gd name="connsiteX19" fmla="*/ 163830 w 2339340"/>
                <a:gd name="connsiteY19" fmla="*/ 1569720 h 6236970"/>
                <a:gd name="connsiteX20" fmla="*/ 83820 w 2339340"/>
                <a:gd name="connsiteY20" fmla="*/ 1783080 h 6236970"/>
                <a:gd name="connsiteX21" fmla="*/ 72390 w 2339340"/>
                <a:gd name="connsiteY21" fmla="*/ 1962150 h 6236970"/>
                <a:gd name="connsiteX22" fmla="*/ 0 w 2339340"/>
                <a:gd name="connsiteY22" fmla="*/ 2145030 h 6236970"/>
                <a:gd name="connsiteX23" fmla="*/ 11430 w 2339340"/>
                <a:gd name="connsiteY23" fmla="*/ 2251710 h 6236970"/>
                <a:gd name="connsiteX24" fmla="*/ 106680 w 2339340"/>
                <a:gd name="connsiteY24" fmla="*/ 2426970 h 6236970"/>
                <a:gd name="connsiteX25" fmla="*/ 243840 w 2339340"/>
                <a:gd name="connsiteY25" fmla="*/ 2594610 h 6236970"/>
                <a:gd name="connsiteX26" fmla="*/ 422910 w 2339340"/>
                <a:gd name="connsiteY26" fmla="*/ 2769870 h 6236970"/>
                <a:gd name="connsiteX27" fmla="*/ 609600 w 2339340"/>
                <a:gd name="connsiteY27" fmla="*/ 2929890 h 6236970"/>
                <a:gd name="connsiteX28" fmla="*/ 703183 w 2339340"/>
                <a:gd name="connsiteY28" fmla="*/ 3062525 h 6236970"/>
                <a:gd name="connsiteX29" fmla="*/ 711517 w 2339340"/>
                <a:gd name="connsiteY29" fmla="*/ 2784396 h 6236970"/>
                <a:gd name="connsiteX30" fmla="*/ 647700 w 2339340"/>
                <a:gd name="connsiteY30" fmla="*/ 2731770 h 6236970"/>
                <a:gd name="connsiteX31" fmla="*/ 541020 w 2339340"/>
                <a:gd name="connsiteY31" fmla="*/ 2537460 h 6236970"/>
                <a:gd name="connsiteX32" fmla="*/ 487680 w 2339340"/>
                <a:gd name="connsiteY32" fmla="*/ 2426970 h 6236970"/>
                <a:gd name="connsiteX33" fmla="*/ 293370 w 2339340"/>
                <a:gd name="connsiteY33" fmla="*/ 2205990 h 6236970"/>
                <a:gd name="connsiteX34" fmla="*/ 426720 w 2339340"/>
                <a:gd name="connsiteY34" fmla="*/ 1988820 h 6236970"/>
                <a:gd name="connsiteX35" fmla="*/ 483870 w 2339340"/>
                <a:gd name="connsiteY35" fmla="*/ 1878330 h 6236970"/>
                <a:gd name="connsiteX36" fmla="*/ 544830 w 2339340"/>
                <a:gd name="connsiteY36" fmla="*/ 1642110 h 6236970"/>
                <a:gd name="connsiteX37" fmla="*/ 636270 w 2339340"/>
                <a:gd name="connsiteY37" fmla="*/ 1897380 h 6236970"/>
                <a:gd name="connsiteX38" fmla="*/ 678180 w 2339340"/>
                <a:gd name="connsiteY38" fmla="*/ 2202180 h 6236970"/>
                <a:gd name="connsiteX39" fmla="*/ 689610 w 2339340"/>
                <a:gd name="connsiteY39" fmla="*/ 2487930 h 6236970"/>
                <a:gd name="connsiteX40" fmla="*/ 712470 w 2339340"/>
                <a:gd name="connsiteY40" fmla="*/ 2762250 h 6236970"/>
                <a:gd name="connsiteX41" fmla="*/ 701040 w 2339340"/>
                <a:gd name="connsiteY41" fmla="*/ 3177540 h 6236970"/>
                <a:gd name="connsiteX42" fmla="*/ 643890 w 2339340"/>
                <a:gd name="connsiteY42" fmla="*/ 3783330 h 6236970"/>
                <a:gd name="connsiteX43" fmla="*/ 613410 w 2339340"/>
                <a:gd name="connsiteY43" fmla="*/ 4255770 h 6236970"/>
                <a:gd name="connsiteX44" fmla="*/ 689610 w 2339340"/>
                <a:gd name="connsiteY44" fmla="*/ 4617720 h 6236970"/>
                <a:gd name="connsiteX45" fmla="*/ 803910 w 2339340"/>
                <a:gd name="connsiteY45" fmla="*/ 5215890 h 6236970"/>
                <a:gd name="connsiteX46" fmla="*/ 883920 w 2339340"/>
                <a:gd name="connsiteY46" fmla="*/ 5657850 h 6236970"/>
                <a:gd name="connsiteX47" fmla="*/ 872490 w 2339340"/>
                <a:gd name="connsiteY47" fmla="*/ 5684520 h 6236970"/>
                <a:gd name="connsiteX48" fmla="*/ 693420 w 2339340"/>
                <a:gd name="connsiteY48" fmla="*/ 5894070 h 6236970"/>
                <a:gd name="connsiteX49" fmla="*/ 541020 w 2339340"/>
                <a:gd name="connsiteY49" fmla="*/ 6092190 h 6236970"/>
                <a:gd name="connsiteX50" fmla="*/ 510540 w 2339340"/>
                <a:gd name="connsiteY50" fmla="*/ 6156960 h 6236970"/>
                <a:gd name="connsiteX51" fmla="*/ 701040 w 2339340"/>
                <a:gd name="connsiteY51" fmla="*/ 6092190 h 6236970"/>
                <a:gd name="connsiteX52" fmla="*/ 830580 w 2339340"/>
                <a:gd name="connsiteY52" fmla="*/ 6065520 h 6236970"/>
                <a:gd name="connsiteX53" fmla="*/ 952500 w 2339340"/>
                <a:gd name="connsiteY53" fmla="*/ 5974080 h 6236970"/>
                <a:gd name="connsiteX54" fmla="*/ 963930 w 2339340"/>
                <a:gd name="connsiteY54" fmla="*/ 5871210 h 6236970"/>
                <a:gd name="connsiteX55" fmla="*/ 1108710 w 2339340"/>
                <a:gd name="connsiteY55" fmla="*/ 5817870 h 6236970"/>
                <a:gd name="connsiteX56" fmla="*/ 1108710 w 2339340"/>
                <a:gd name="connsiteY56" fmla="*/ 5791200 h 6236970"/>
                <a:gd name="connsiteX57" fmla="*/ 1032510 w 2339340"/>
                <a:gd name="connsiteY57" fmla="*/ 5634990 h 6236970"/>
                <a:gd name="connsiteX58" fmla="*/ 1043940 w 2339340"/>
                <a:gd name="connsiteY58" fmla="*/ 5280660 h 6236970"/>
                <a:gd name="connsiteX59" fmla="*/ 1074420 w 2339340"/>
                <a:gd name="connsiteY59" fmla="*/ 4888230 h 6236970"/>
                <a:gd name="connsiteX60" fmla="*/ 1002030 w 2339340"/>
                <a:gd name="connsiteY60" fmla="*/ 4423410 h 6236970"/>
                <a:gd name="connsiteX61" fmla="*/ 1066800 w 2339340"/>
                <a:gd name="connsiteY61" fmla="*/ 4130040 h 6236970"/>
                <a:gd name="connsiteX62" fmla="*/ 1116330 w 2339340"/>
                <a:gd name="connsiteY62" fmla="*/ 3775710 h 6236970"/>
                <a:gd name="connsiteX63" fmla="*/ 1165860 w 2339340"/>
                <a:gd name="connsiteY63" fmla="*/ 3375660 h 6236970"/>
                <a:gd name="connsiteX64" fmla="*/ 1238250 w 2339340"/>
                <a:gd name="connsiteY64" fmla="*/ 3882390 h 6236970"/>
                <a:gd name="connsiteX65" fmla="*/ 1280160 w 2339340"/>
                <a:gd name="connsiteY65" fmla="*/ 4366260 h 6236970"/>
                <a:gd name="connsiteX66" fmla="*/ 1310640 w 2339340"/>
                <a:gd name="connsiteY66" fmla="*/ 4533900 h 6236970"/>
                <a:gd name="connsiteX67" fmla="*/ 1272540 w 2339340"/>
                <a:gd name="connsiteY67" fmla="*/ 4838700 h 6236970"/>
                <a:gd name="connsiteX68" fmla="*/ 1242060 w 2339340"/>
                <a:gd name="connsiteY68" fmla="*/ 5059680 h 6236970"/>
                <a:gd name="connsiteX69" fmla="*/ 1276350 w 2339340"/>
                <a:gd name="connsiteY69" fmla="*/ 5288280 h 6236970"/>
                <a:gd name="connsiteX70" fmla="*/ 1333500 w 2339340"/>
                <a:gd name="connsiteY70" fmla="*/ 5494020 h 6236970"/>
                <a:gd name="connsiteX71" fmla="*/ 1314450 w 2339340"/>
                <a:gd name="connsiteY71" fmla="*/ 5615940 h 6236970"/>
                <a:gd name="connsiteX72" fmla="*/ 1264920 w 2339340"/>
                <a:gd name="connsiteY72" fmla="*/ 5795010 h 6236970"/>
                <a:gd name="connsiteX73" fmla="*/ 1264920 w 2339340"/>
                <a:gd name="connsiteY73" fmla="*/ 5901690 h 6236970"/>
                <a:gd name="connsiteX74" fmla="*/ 1424940 w 2339340"/>
                <a:gd name="connsiteY74" fmla="*/ 6236970 h 6236970"/>
                <a:gd name="connsiteX75" fmla="*/ 1565910 w 2339340"/>
                <a:gd name="connsiteY75" fmla="*/ 6065520 h 6236970"/>
                <a:gd name="connsiteX76" fmla="*/ 1604010 w 2339340"/>
                <a:gd name="connsiteY76" fmla="*/ 6012180 h 6236970"/>
                <a:gd name="connsiteX77" fmla="*/ 1524000 w 2339340"/>
                <a:gd name="connsiteY77" fmla="*/ 5844540 h 6236970"/>
                <a:gd name="connsiteX78" fmla="*/ 1466850 w 2339340"/>
                <a:gd name="connsiteY78" fmla="*/ 5718810 h 6236970"/>
                <a:gd name="connsiteX79" fmla="*/ 1440180 w 2339340"/>
                <a:gd name="connsiteY79" fmla="*/ 5638800 h 6236970"/>
                <a:gd name="connsiteX80" fmla="*/ 1546860 w 2339340"/>
                <a:gd name="connsiteY80" fmla="*/ 5078730 h 6236970"/>
                <a:gd name="connsiteX81" fmla="*/ 1600200 w 2339340"/>
                <a:gd name="connsiteY81" fmla="*/ 4507230 h 6236970"/>
                <a:gd name="connsiteX82" fmla="*/ 1684020 w 2339340"/>
                <a:gd name="connsiteY82" fmla="*/ 4027170 h 6236970"/>
                <a:gd name="connsiteX83" fmla="*/ 1703070 w 2339340"/>
                <a:gd name="connsiteY83" fmla="*/ 3688080 h 6236970"/>
                <a:gd name="connsiteX84" fmla="*/ 1645920 w 2339340"/>
                <a:gd name="connsiteY84" fmla="*/ 2884170 h 6236970"/>
                <a:gd name="connsiteX85" fmla="*/ 1630680 w 2339340"/>
                <a:gd name="connsiteY85" fmla="*/ 2868930 h 6236970"/>
                <a:gd name="connsiteX86" fmla="*/ 1607820 w 2339340"/>
                <a:gd name="connsiteY86" fmla="*/ 2750820 h 6236970"/>
                <a:gd name="connsiteX87" fmla="*/ 1584960 w 2339340"/>
                <a:gd name="connsiteY87" fmla="*/ 2423160 h 6236970"/>
                <a:gd name="connsiteX88" fmla="*/ 1584960 w 2339340"/>
                <a:gd name="connsiteY88" fmla="*/ 2072640 h 6236970"/>
                <a:gd name="connsiteX89" fmla="*/ 1619250 w 2339340"/>
                <a:gd name="connsiteY89" fmla="*/ 1771650 h 6236970"/>
                <a:gd name="connsiteX90" fmla="*/ 1691640 w 2339340"/>
                <a:gd name="connsiteY90" fmla="*/ 1501140 h 6236970"/>
                <a:gd name="connsiteX91" fmla="*/ 1954530 w 2339340"/>
                <a:gd name="connsiteY91" fmla="*/ 1924050 h 6236970"/>
                <a:gd name="connsiteX92" fmla="*/ 2045970 w 2339340"/>
                <a:gd name="connsiteY92" fmla="*/ 2045970 h 6236970"/>
                <a:gd name="connsiteX93" fmla="*/ 1840230 w 2339340"/>
                <a:gd name="connsiteY93" fmla="*/ 2358390 h 6236970"/>
                <a:gd name="connsiteX94" fmla="*/ 1729740 w 2339340"/>
                <a:gd name="connsiteY94" fmla="*/ 2545080 h 6236970"/>
                <a:gd name="connsiteX95" fmla="*/ 1672590 w 2339340"/>
                <a:gd name="connsiteY95" fmla="*/ 2674620 h 6236970"/>
                <a:gd name="connsiteX96" fmla="*/ 1604010 w 2339340"/>
                <a:gd name="connsiteY96" fmla="*/ 2754630 h 6236970"/>
                <a:gd name="connsiteX97" fmla="*/ 1658302 w 2339340"/>
                <a:gd name="connsiteY97" fmla="*/ 3010615 h 6236970"/>
                <a:gd name="connsiteX98" fmla="*/ 1729740 w 2339340"/>
                <a:gd name="connsiteY98" fmla="*/ 2891790 h 6236970"/>
                <a:gd name="connsiteX99" fmla="*/ 1927860 w 2339340"/>
                <a:gd name="connsiteY99" fmla="*/ 2689860 h 6236970"/>
                <a:gd name="connsiteX100" fmla="*/ 2065020 w 2339340"/>
                <a:gd name="connsiteY100" fmla="*/ 2548890 h 6236970"/>
                <a:gd name="connsiteX101" fmla="*/ 2202180 w 2339340"/>
                <a:gd name="connsiteY101" fmla="*/ 2339340 h 6236970"/>
                <a:gd name="connsiteX102" fmla="*/ 2339340 w 2339340"/>
                <a:gd name="connsiteY102" fmla="*/ 2049780 h 6236970"/>
                <a:gd name="connsiteX103" fmla="*/ 2293620 w 2339340"/>
                <a:gd name="connsiteY103" fmla="*/ 1958340 h 6236970"/>
                <a:gd name="connsiteX104" fmla="*/ 2232660 w 2339340"/>
                <a:gd name="connsiteY104" fmla="*/ 1752600 h 6236970"/>
                <a:gd name="connsiteX105" fmla="*/ 2175510 w 2339340"/>
                <a:gd name="connsiteY105" fmla="*/ 1565910 h 6236970"/>
                <a:gd name="connsiteX106" fmla="*/ 2065020 w 2339340"/>
                <a:gd name="connsiteY106" fmla="*/ 1352550 h 6236970"/>
                <a:gd name="connsiteX107" fmla="*/ 1958340 w 2339340"/>
                <a:gd name="connsiteY107" fmla="*/ 1169670 h 6236970"/>
                <a:gd name="connsiteX108" fmla="*/ 1878330 w 2339340"/>
                <a:gd name="connsiteY108" fmla="*/ 1043940 h 6236970"/>
                <a:gd name="connsiteX109" fmla="*/ 1752600 w 2339340"/>
                <a:gd name="connsiteY109" fmla="*/ 975360 h 6236970"/>
                <a:gd name="connsiteX110" fmla="*/ 1645920 w 2339340"/>
                <a:gd name="connsiteY110" fmla="*/ 956310 h 6236970"/>
                <a:gd name="connsiteX111" fmla="*/ 1546860 w 2339340"/>
                <a:gd name="connsiteY111" fmla="*/ 922020 h 6236970"/>
                <a:gd name="connsiteX112" fmla="*/ 1276350 w 2339340"/>
                <a:gd name="connsiteY112" fmla="*/ 861060 h 6236970"/>
                <a:gd name="connsiteX113" fmla="*/ 1257300 w 2339340"/>
                <a:gd name="connsiteY113" fmla="*/ 739140 h 6236970"/>
                <a:gd name="connsiteX114" fmla="*/ 1325880 w 2339340"/>
                <a:gd name="connsiteY114" fmla="*/ 594360 h 6236970"/>
                <a:gd name="connsiteX115" fmla="*/ 1363980 w 2339340"/>
                <a:gd name="connsiteY115" fmla="*/ 537210 h 6236970"/>
                <a:gd name="connsiteX116" fmla="*/ 1352550 w 2339340"/>
                <a:gd name="connsiteY116" fmla="*/ 438150 h 6236970"/>
                <a:gd name="connsiteX117" fmla="*/ 1348740 w 2339340"/>
                <a:gd name="connsiteY117" fmla="*/ 308610 h 6236970"/>
                <a:gd name="connsiteX118" fmla="*/ 1306830 w 2339340"/>
                <a:gd name="connsiteY118" fmla="*/ 114300 h 6236970"/>
                <a:gd name="connsiteX119" fmla="*/ 1188720 w 2339340"/>
                <a:gd name="connsiteY119" fmla="*/ 38100 h 6236970"/>
                <a:gd name="connsiteX120" fmla="*/ 1143000 w 2339340"/>
                <a:gd name="connsiteY120" fmla="*/ 11430 h 6236970"/>
                <a:gd name="connsiteX121" fmla="*/ 1093470 w 2339340"/>
                <a:gd name="connsiteY121" fmla="*/ 22860 h 6236970"/>
                <a:gd name="connsiteX0" fmla="*/ 1093470 w 2339340"/>
                <a:gd name="connsiteY0" fmla="*/ 22860 h 6236970"/>
                <a:gd name="connsiteX1" fmla="*/ 971550 w 2339340"/>
                <a:gd name="connsiteY1" fmla="*/ 68580 h 6236970"/>
                <a:gd name="connsiteX2" fmla="*/ 967740 w 2339340"/>
                <a:gd name="connsiteY2" fmla="*/ 0 h 6236970"/>
                <a:gd name="connsiteX3" fmla="*/ 872490 w 2339340"/>
                <a:gd name="connsiteY3" fmla="*/ 121920 h 6236970"/>
                <a:gd name="connsiteX4" fmla="*/ 849630 w 2339340"/>
                <a:gd name="connsiteY4" fmla="*/ 95250 h 6236970"/>
                <a:gd name="connsiteX5" fmla="*/ 800100 w 2339340"/>
                <a:gd name="connsiteY5" fmla="*/ 320040 h 6236970"/>
                <a:gd name="connsiteX6" fmla="*/ 811530 w 2339340"/>
                <a:gd name="connsiteY6" fmla="*/ 461010 h 6236970"/>
                <a:gd name="connsiteX7" fmla="*/ 754380 w 2339340"/>
                <a:gd name="connsiteY7" fmla="*/ 464820 h 6236970"/>
                <a:gd name="connsiteX8" fmla="*/ 781050 w 2339340"/>
                <a:gd name="connsiteY8" fmla="*/ 548640 h 6236970"/>
                <a:gd name="connsiteX9" fmla="*/ 822960 w 2339340"/>
                <a:gd name="connsiteY9" fmla="*/ 624840 h 6236970"/>
                <a:gd name="connsiteX10" fmla="*/ 887730 w 2339340"/>
                <a:gd name="connsiteY10" fmla="*/ 689610 h 6236970"/>
                <a:gd name="connsiteX11" fmla="*/ 925830 w 2339340"/>
                <a:gd name="connsiteY11" fmla="*/ 769620 h 6236970"/>
                <a:gd name="connsiteX12" fmla="*/ 925830 w 2339340"/>
                <a:gd name="connsiteY12" fmla="*/ 861060 h 6236970"/>
                <a:gd name="connsiteX13" fmla="*/ 803910 w 2339340"/>
                <a:gd name="connsiteY13" fmla="*/ 922020 h 6236970"/>
                <a:gd name="connsiteX14" fmla="*/ 701040 w 2339340"/>
                <a:gd name="connsiteY14" fmla="*/ 948690 h 6236970"/>
                <a:gd name="connsiteX15" fmla="*/ 556260 w 2339340"/>
                <a:gd name="connsiteY15" fmla="*/ 952500 h 6236970"/>
                <a:gd name="connsiteX16" fmla="*/ 403860 w 2339340"/>
                <a:gd name="connsiteY16" fmla="*/ 1002030 h 6236970"/>
                <a:gd name="connsiteX17" fmla="*/ 320040 w 2339340"/>
                <a:gd name="connsiteY17" fmla="*/ 1085850 h 6236970"/>
                <a:gd name="connsiteX18" fmla="*/ 247650 w 2339340"/>
                <a:gd name="connsiteY18" fmla="*/ 1276350 h 6236970"/>
                <a:gd name="connsiteX19" fmla="*/ 163830 w 2339340"/>
                <a:gd name="connsiteY19" fmla="*/ 1569720 h 6236970"/>
                <a:gd name="connsiteX20" fmla="*/ 83820 w 2339340"/>
                <a:gd name="connsiteY20" fmla="*/ 1783080 h 6236970"/>
                <a:gd name="connsiteX21" fmla="*/ 72390 w 2339340"/>
                <a:gd name="connsiteY21" fmla="*/ 1962150 h 6236970"/>
                <a:gd name="connsiteX22" fmla="*/ 0 w 2339340"/>
                <a:gd name="connsiteY22" fmla="*/ 2145030 h 6236970"/>
                <a:gd name="connsiteX23" fmla="*/ 11430 w 2339340"/>
                <a:gd name="connsiteY23" fmla="*/ 2251710 h 6236970"/>
                <a:gd name="connsiteX24" fmla="*/ 106680 w 2339340"/>
                <a:gd name="connsiteY24" fmla="*/ 2426970 h 6236970"/>
                <a:gd name="connsiteX25" fmla="*/ 243840 w 2339340"/>
                <a:gd name="connsiteY25" fmla="*/ 2594610 h 6236970"/>
                <a:gd name="connsiteX26" fmla="*/ 422910 w 2339340"/>
                <a:gd name="connsiteY26" fmla="*/ 2769870 h 6236970"/>
                <a:gd name="connsiteX27" fmla="*/ 609600 w 2339340"/>
                <a:gd name="connsiteY27" fmla="*/ 2929890 h 6236970"/>
                <a:gd name="connsiteX28" fmla="*/ 703183 w 2339340"/>
                <a:gd name="connsiteY28" fmla="*/ 3062525 h 6236970"/>
                <a:gd name="connsiteX29" fmla="*/ 711517 w 2339340"/>
                <a:gd name="connsiteY29" fmla="*/ 2784396 h 6236970"/>
                <a:gd name="connsiteX30" fmla="*/ 647700 w 2339340"/>
                <a:gd name="connsiteY30" fmla="*/ 2731770 h 6236970"/>
                <a:gd name="connsiteX31" fmla="*/ 541020 w 2339340"/>
                <a:gd name="connsiteY31" fmla="*/ 2537460 h 6236970"/>
                <a:gd name="connsiteX32" fmla="*/ 487680 w 2339340"/>
                <a:gd name="connsiteY32" fmla="*/ 2426970 h 6236970"/>
                <a:gd name="connsiteX33" fmla="*/ 293370 w 2339340"/>
                <a:gd name="connsiteY33" fmla="*/ 2205990 h 6236970"/>
                <a:gd name="connsiteX34" fmla="*/ 426720 w 2339340"/>
                <a:gd name="connsiteY34" fmla="*/ 1988820 h 6236970"/>
                <a:gd name="connsiteX35" fmla="*/ 483870 w 2339340"/>
                <a:gd name="connsiteY35" fmla="*/ 1878330 h 6236970"/>
                <a:gd name="connsiteX36" fmla="*/ 544830 w 2339340"/>
                <a:gd name="connsiteY36" fmla="*/ 1642110 h 6236970"/>
                <a:gd name="connsiteX37" fmla="*/ 636270 w 2339340"/>
                <a:gd name="connsiteY37" fmla="*/ 1897380 h 6236970"/>
                <a:gd name="connsiteX38" fmla="*/ 678180 w 2339340"/>
                <a:gd name="connsiteY38" fmla="*/ 2202180 h 6236970"/>
                <a:gd name="connsiteX39" fmla="*/ 689610 w 2339340"/>
                <a:gd name="connsiteY39" fmla="*/ 2487930 h 6236970"/>
                <a:gd name="connsiteX40" fmla="*/ 712470 w 2339340"/>
                <a:gd name="connsiteY40" fmla="*/ 2762250 h 6236970"/>
                <a:gd name="connsiteX41" fmla="*/ 701040 w 2339340"/>
                <a:gd name="connsiteY41" fmla="*/ 3177540 h 6236970"/>
                <a:gd name="connsiteX42" fmla="*/ 643890 w 2339340"/>
                <a:gd name="connsiteY42" fmla="*/ 3783330 h 6236970"/>
                <a:gd name="connsiteX43" fmla="*/ 613410 w 2339340"/>
                <a:gd name="connsiteY43" fmla="*/ 4255770 h 6236970"/>
                <a:gd name="connsiteX44" fmla="*/ 689610 w 2339340"/>
                <a:gd name="connsiteY44" fmla="*/ 4617720 h 6236970"/>
                <a:gd name="connsiteX45" fmla="*/ 803910 w 2339340"/>
                <a:gd name="connsiteY45" fmla="*/ 5215890 h 6236970"/>
                <a:gd name="connsiteX46" fmla="*/ 883920 w 2339340"/>
                <a:gd name="connsiteY46" fmla="*/ 5657850 h 6236970"/>
                <a:gd name="connsiteX47" fmla="*/ 872490 w 2339340"/>
                <a:gd name="connsiteY47" fmla="*/ 5684520 h 6236970"/>
                <a:gd name="connsiteX48" fmla="*/ 693420 w 2339340"/>
                <a:gd name="connsiteY48" fmla="*/ 5894070 h 6236970"/>
                <a:gd name="connsiteX49" fmla="*/ 541020 w 2339340"/>
                <a:gd name="connsiteY49" fmla="*/ 6092190 h 6236970"/>
                <a:gd name="connsiteX50" fmla="*/ 510540 w 2339340"/>
                <a:gd name="connsiteY50" fmla="*/ 6156960 h 6236970"/>
                <a:gd name="connsiteX51" fmla="*/ 701040 w 2339340"/>
                <a:gd name="connsiteY51" fmla="*/ 6092190 h 6236970"/>
                <a:gd name="connsiteX52" fmla="*/ 830580 w 2339340"/>
                <a:gd name="connsiteY52" fmla="*/ 6065520 h 6236970"/>
                <a:gd name="connsiteX53" fmla="*/ 952500 w 2339340"/>
                <a:gd name="connsiteY53" fmla="*/ 5974080 h 6236970"/>
                <a:gd name="connsiteX54" fmla="*/ 963930 w 2339340"/>
                <a:gd name="connsiteY54" fmla="*/ 5871210 h 6236970"/>
                <a:gd name="connsiteX55" fmla="*/ 1108710 w 2339340"/>
                <a:gd name="connsiteY55" fmla="*/ 5817870 h 6236970"/>
                <a:gd name="connsiteX56" fmla="*/ 1108710 w 2339340"/>
                <a:gd name="connsiteY56" fmla="*/ 5791200 h 6236970"/>
                <a:gd name="connsiteX57" fmla="*/ 1032510 w 2339340"/>
                <a:gd name="connsiteY57" fmla="*/ 5634990 h 6236970"/>
                <a:gd name="connsiteX58" fmla="*/ 1043940 w 2339340"/>
                <a:gd name="connsiteY58" fmla="*/ 5280660 h 6236970"/>
                <a:gd name="connsiteX59" fmla="*/ 1074420 w 2339340"/>
                <a:gd name="connsiteY59" fmla="*/ 4888230 h 6236970"/>
                <a:gd name="connsiteX60" fmla="*/ 1002030 w 2339340"/>
                <a:gd name="connsiteY60" fmla="*/ 4423410 h 6236970"/>
                <a:gd name="connsiteX61" fmla="*/ 1066800 w 2339340"/>
                <a:gd name="connsiteY61" fmla="*/ 4130040 h 6236970"/>
                <a:gd name="connsiteX62" fmla="*/ 1116330 w 2339340"/>
                <a:gd name="connsiteY62" fmla="*/ 3775710 h 6236970"/>
                <a:gd name="connsiteX63" fmla="*/ 1165860 w 2339340"/>
                <a:gd name="connsiteY63" fmla="*/ 3375660 h 6236970"/>
                <a:gd name="connsiteX64" fmla="*/ 1238250 w 2339340"/>
                <a:gd name="connsiteY64" fmla="*/ 3882390 h 6236970"/>
                <a:gd name="connsiteX65" fmla="*/ 1280160 w 2339340"/>
                <a:gd name="connsiteY65" fmla="*/ 4366260 h 6236970"/>
                <a:gd name="connsiteX66" fmla="*/ 1310640 w 2339340"/>
                <a:gd name="connsiteY66" fmla="*/ 4533900 h 6236970"/>
                <a:gd name="connsiteX67" fmla="*/ 1272540 w 2339340"/>
                <a:gd name="connsiteY67" fmla="*/ 4838700 h 6236970"/>
                <a:gd name="connsiteX68" fmla="*/ 1242060 w 2339340"/>
                <a:gd name="connsiteY68" fmla="*/ 5059680 h 6236970"/>
                <a:gd name="connsiteX69" fmla="*/ 1276350 w 2339340"/>
                <a:gd name="connsiteY69" fmla="*/ 5288280 h 6236970"/>
                <a:gd name="connsiteX70" fmla="*/ 1333500 w 2339340"/>
                <a:gd name="connsiteY70" fmla="*/ 5494020 h 6236970"/>
                <a:gd name="connsiteX71" fmla="*/ 1314450 w 2339340"/>
                <a:gd name="connsiteY71" fmla="*/ 5615940 h 6236970"/>
                <a:gd name="connsiteX72" fmla="*/ 1264920 w 2339340"/>
                <a:gd name="connsiteY72" fmla="*/ 5795010 h 6236970"/>
                <a:gd name="connsiteX73" fmla="*/ 1264920 w 2339340"/>
                <a:gd name="connsiteY73" fmla="*/ 5901690 h 6236970"/>
                <a:gd name="connsiteX74" fmla="*/ 1424940 w 2339340"/>
                <a:gd name="connsiteY74" fmla="*/ 6236970 h 6236970"/>
                <a:gd name="connsiteX75" fmla="*/ 1565910 w 2339340"/>
                <a:gd name="connsiteY75" fmla="*/ 6065520 h 6236970"/>
                <a:gd name="connsiteX76" fmla="*/ 1604010 w 2339340"/>
                <a:gd name="connsiteY76" fmla="*/ 6012180 h 6236970"/>
                <a:gd name="connsiteX77" fmla="*/ 1524000 w 2339340"/>
                <a:gd name="connsiteY77" fmla="*/ 5844540 h 6236970"/>
                <a:gd name="connsiteX78" fmla="*/ 1466850 w 2339340"/>
                <a:gd name="connsiteY78" fmla="*/ 5718810 h 6236970"/>
                <a:gd name="connsiteX79" fmla="*/ 1440180 w 2339340"/>
                <a:gd name="connsiteY79" fmla="*/ 5638800 h 6236970"/>
                <a:gd name="connsiteX80" fmla="*/ 1546860 w 2339340"/>
                <a:gd name="connsiteY80" fmla="*/ 5078730 h 6236970"/>
                <a:gd name="connsiteX81" fmla="*/ 1600200 w 2339340"/>
                <a:gd name="connsiteY81" fmla="*/ 4507230 h 6236970"/>
                <a:gd name="connsiteX82" fmla="*/ 1684020 w 2339340"/>
                <a:gd name="connsiteY82" fmla="*/ 4027170 h 6236970"/>
                <a:gd name="connsiteX83" fmla="*/ 1703070 w 2339340"/>
                <a:gd name="connsiteY83" fmla="*/ 3688080 h 6236970"/>
                <a:gd name="connsiteX84" fmla="*/ 1673305 w 2339340"/>
                <a:gd name="connsiteY84" fmla="*/ 3083005 h 6236970"/>
                <a:gd name="connsiteX85" fmla="*/ 1630680 w 2339340"/>
                <a:gd name="connsiteY85" fmla="*/ 2868930 h 6236970"/>
                <a:gd name="connsiteX86" fmla="*/ 1607820 w 2339340"/>
                <a:gd name="connsiteY86" fmla="*/ 2750820 h 6236970"/>
                <a:gd name="connsiteX87" fmla="*/ 1584960 w 2339340"/>
                <a:gd name="connsiteY87" fmla="*/ 2423160 h 6236970"/>
                <a:gd name="connsiteX88" fmla="*/ 1584960 w 2339340"/>
                <a:gd name="connsiteY88" fmla="*/ 2072640 h 6236970"/>
                <a:gd name="connsiteX89" fmla="*/ 1619250 w 2339340"/>
                <a:gd name="connsiteY89" fmla="*/ 1771650 h 6236970"/>
                <a:gd name="connsiteX90" fmla="*/ 1691640 w 2339340"/>
                <a:gd name="connsiteY90" fmla="*/ 1501140 h 6236970"/>
                <a:gd name="connsiteX91" fmla="*/ 1954530 w 2339340"/>
                <a:gd name="connsiteY91" fmla="*/ 1924050 h 6236970"/>
                <a:gd name="connsiteX92" fmla="*/ 2045970 w 2339340"/>
                <a:gd name="connsiteY92" fmla="*/ 2045970 h 6236970"/>
                <a:gd name="connsiteX93" fmla="*/ 1840230 w 2339340"/>
                <a:gd name="connsiteY93" fmla="*/ 2358390 h 6236970"/>
                <a:gd name="connsiteX94" fmla="*/ 1729740 w 2339340"/>
                <a:gd name="connsiteY94" fmla="*/ 2545080 h 6236970"/>
                <a:gd name="connsiteX95" fmla="*/ 1672590 w 2339340"/>
                <a:gd name="connsiteY95" fmla="*/ 2674620 h 6236970"/>
                <a:gd name="connsiteX96" fmla="*/ 1604010 w 2339340"/>
                <a:gd name="connsiteY96" fmla="*/ 2754630 h 6236970"/>
                <a:gd name="connsiteX97" fmla="*/ 1658302 w 2339340"/>
                <a:gd name="connsiteY97" fmla="*/ 3010615 h 6236970"/>
                <a:gd name="connsiteX98" fmla="*/ 1729740 w 2339340"/>
                <a:gd name="connsiteY98" fmla="*/ 2891790 h 6236970"/>
                <a:gd name="connsiteX99" fmla="*/ 1927860 w 2339340"/>
                <a:gd name="connsiteY99" fmla="*/ 2689860 h 6236970"/>
                <a:gd name="connsiteX100" fmla="*/ 2065020 w 2339340"/>
                <a:gd name="connsiteY100" fmla="*/ 2548890 h 6236970"/>
                <a:gd name="connsiteX101" fmla="*/ 2202180 w 2339340"/>
                <a:gd name="connsiteY101" fmla="*/ 2339340 h 6236970"/>
                <a:gd name="connsiteX102" fmla="*/ 2339340 w 2339340"/>
                <a:gd name="connsiteY102" fmla="*/ 2049780 h 6236970"/>
                <a:gd name="connsiteX103" fmla="*/ 2293620 w 2339340"/>
                <a:gd name="connsiteY103" fmla="*/ 1958340 h 6236970"/>
                <a:gd name="connsiteX104" fmla="*/ 2232660 w 2339340"/>
                <a:gd name="connsiteY104" fmla="*/ 1752600 h 6236970"/>
                <a:gd name="connsiteX105" fmla="*/ 2175510 w 2339340"/>
                <a:gd name="connsiteY105" fmla="*/ 1565910 h 6236970"/>
                <a:gd name="connsiteX106" fmla="*/ 2065020 w 2339340"/>
                <a:gd name="connsiteY106" fmla="*/ 1352550 h 6236970"/>
                <a:gd name="connsiteX107" fmla="*/ 1958340 w 2339340"/>
                <a:gd name="connsiteY107" fmla="*/ 1169670 h 6236970"/>
                <a:gd name="connsiteX108" fmla="*/ 1878330 w 2339340"/>
                <a:gd name="connsiteY108" fmla="*/ 1043940 h 6236970"/>
                <a:gd name="connsiteX109" fmla="*/ 1752600 w 2339340"/>
                <a:gd name="connsiteY109" fmla="*/ 975360 h 6236970"/>
                <a:gd name="connsiteX110" fmla="*/ 1645920 w 2339340"/>
                <a:gd name="connsiteY110" fmla="*/ 956310 h 6236970"/>
                <a:gd name="connsiteX111" fmla="*/ 1546860 w 2339340"/>
                <a:gd name="connsiteY111" fmla="*/ 922020 h 6236970"/>
                <a:gd name="connsiteX112" fmla="*/ 1276350 w 2339340"/>
                <a:gd name="connsiteY112" fmla="*/ 861060 h 6236970"/>
                <a:gd name="connsiteX113" fmla="*/ 1257300 w 2339340"/>
                <a:gd name="connsiteY113" fmla="*/ 739140 h 6236970"/>
                <a:gd name="connsiteX114" fmla="*/ 1325880 w 2339340"/>
                <a:gd name="connsiteY114" fmla="*/ 594360 h 6236970"/>
                <a:gd name="connsiteX115" fmla="*/ 1363980 w 2339340"/>
                <a:gd name="connsiteY115" fmla="*/ 537210 h 6236970"/>
                <a:gd name="connsiteX116" fmla="*/ 1352550 w 2339340"/>
                <a:gd name="connsiteY116" fmla="*/ 438150 h 6236970"/>
                <a:gd name="connsiteX117" fmla="*/ 1348740 w 2339340"/>
                <a:gd name="connsiteY117" fmla="*/ 308610 h 6236970"/>
                <a:gd name="connsiteX118" fmla="*/ 1306830 w 2339340"/>
                <a:gd name="connsiteY118" fmla="*/ 114300 h 6236970"/>
                <a:gd name="connsiteX119" fmla="*/ 1188720 w 2339340"/>
                <a:gd name="connsiteY119" fmla="*/ 38100 h 6236970"/>
                <a:gd name="connsiteX120" fmla="*/ 1143000 w 2339340"/>
                <a:gd name="connsiteY120" fmla="*/ 11430 h 6236970"/>
                <a:gd name="connsiteX121" fmla="*/ 1093470 w 2339340"/>
                <a:gd name="connsiteY121" fmla="*/ 22860 h 6236970"/>
                <a:gd name="connsiteX0" fmla="*/ 1093470 w 2339340"/>
                <a:gd name="connsiteY0" fmla="*/ 22860 h 6236970"/>
                <a:gd name="connsiteX1" fmla="*/ 971550 w 2339340"/>
                <a:gd name="connsiteY1" fmla="*/ 68580 h 6236970"/>
                <a:gd name="connsiteX2" fmla="*/ 967740 w 2339340"/>
                <a:gd name="connsiteY2" fmla="*/ 0 h 6236970"/>
                <a:gd name="connsiteX3" fmla="*/ 872490 w 2339340"/>
                <a:gd name="connsiteY3" fmla="*/ 121920 h 6236970"/>
                <a:gd name="connsiteX4" fmla="*/ 849630 w 2339340"/>
                <a:gd name="connsiteY4" fmla="*/ 95250 h 6236970"/>
                <a:gd name="connsiteX5" fmla="*/ 800100 w 2339340"/>
                <a:gd name="connsiteY5" fmla="*/ 320040 h 6236970"/>
                <a:gd name="connsiteX6" fmla="*/ 811530 w 2339340"/>
                <a:gd name="connsiteY6" fmla="*/ 461010 h 6236970"/>
                <a:gd name="connsiteX7" fmla="*/ 754380 w 2339340"/>
                <a:gd name="connsiteY7" fmla="*/ 464820 h 6236970"/>
                <a:gd name="connsiteX8" fmla="*/ 781050 w 2339340"/>
                <a:gd name="connsiteY8" fmla="*/ 548640 h 6236970"/>
                <a:gd name="connsiteX9" fmla="*/ 822960 w 2339340"/>
                <a:gd name="connsiteY9" fmla="*/ 624840 h 6236970"/>
                <a:gd name="connsiteX10" fmla="*/ 887730 w 2339340"/>
                <a:gd name="connsiteY10" fmla="*/ 689610 h 6236970"/>
                <a:gd name="connsiteX11" fmla="*/ 925830 w 2339340"/>
                <a:gd name="connsiteY11" fmla="*/ 769620 h 6236970"/>
                <a:gd name="connsiteX12" fmla="*/ 925830 w 2339340"/>
                <a:gd name="connsiteY12" fmla="*/ 861060 h 6236970"/>
                <a:gd name="connsiteX13" fmla="*/ 803910 w 2339340"/>
                <a:gd name="connsiteY13" fmla="*/ 922020 h 6236970"/>
                <a:gd name="connsiteX14" fmla="*/ 701040 w 2339340"/>
                <a:gd name="connsiteY14" fmla="*/ 948690 h 6236970"/>
                <a:gd name="connsiteX15" fmla="*/ 556260 w 2339340"/>
                <a:gd name="connsiteY15" fmla="*/ 952500 h 6236970"/>
                <a:gd name="connsiteX16" fmla="*/ 403860 w 2339340"/>
                <a:gd name="connsiteY16" fmla="*/ 1002030 h 6236970"/>
                <a:gd name="connsiteX17" fmla="*/ 320040 w 2339340"/>
                <a:gd name="connsiteY17" fmla="*/ 1085850 h 6236970"/>
                <a:gd name="connsiteX18" fmla="*/ 247650 w 2339340"/>
                <a:gd name="connsiteY18" fmla="*/ 1276350 h 6236970"/>
                <a:gd name="connsiteX19" fmla="*/ 163830 w 2339340"/>
                <a:gd name="connsiteY19" fmla="*/ 1569720 h 6236970"/>
                <a:gd name="connsiteX20" fmla="*/ 83820 w 2339340"/>
                <a:gd name="connsiteY20" fmla="*/ 1783080 h 6236970"/>
                <a:gd name="connsiteX21" fmla="*/ 72390 w 2339340"/>
                <a:gd name="connsiteY21" fmla="*/ 1962150 h 6236970"/>
                <a:gd name="connsiteX22" fmla="*/ 0 w 2339340"/>
                <a:gd name="connsiteY22" fmla="*/ 2145030 h 6236970"/>
                <a:gd name="connsiteX23" fmla="*/ 11430 w 2339340"/>
                <a:gd name="connsiteY23" fmla="*/ 2251710 h 6236970"/>
                <a:gd name="connsiteX24" fmla="*/ 106680 w 2339340"/>
                <a:gd name="connsiteY24" fmla="*/ 2426970 h 6236970"/>
                <a:gd name="connsiteX25" fmla="*/ 243840 w 2339340"/>
                <a:gd name="connsiteY25" fmla="*/ 2594610 h 6236970"/>
                <a:gd name="connsiteX26" fmla="*/ 422910 w 2339340"/>
                <a:gd name="connsiteY26" fmla="*/ 2769870 h 6236970"/>
                <a:gd name="connsiteX27" fmla="*/ 609600 w 2339340"/>
                <a:gd name="connsiteY27" fmla="*/ 2929890 h 6236970"/>
                <a:gd name="connsiteX28" fmla="*/ 703183 w 2339340"/>
                <a:gd name="connsiteY28" fmla="*/ 3062525 h 6236970"/>
                <a:gd name="connsiteX29" fmla="*/ 711517 w 2339340"/>
                <a:gd name="connsiteY29" fmla="*/ 2784396 h 6236970"/>
                <a:gd name="connsiteX30" fmla="*/ 647700 w 2339340"/>
                <a:gd name="connsiteY30" fmla="*/ 2731770 h 6236970"/>
                <a:gd name="connsiteX31" fmla="*/ 541020 w 2339340"/>
                <a:gd name="connsiteY31" fmla="*/ 2537460 h 6236970"/>
                <a:gd name="connsiteX32" fmla="*/ 487680 w 2339340"/>
                <a:gd name="connsiteY32" fmla="*/ 2426970 h 6236970"/>
                <a:gd name="connsiteX33" fmla="*/ 293370 w 2339340"/>
                <a:gd name="connsiteY33" fmla="*/ 2205990 h 6236970"/>
                <a:gd name="connsiteX34" fmla="*/ 426720 w 2339340"/>
                <a:gd name="connsiteY34" fmla="*/ 1988820 h 6236970"/>
                <a:gd name="connsiteX35" fmla="*/ 483870 w 2339340"/>
                <a:gd name="connsiteY35" fmla="*/ 1878330 h 6236970"/>
                <a:gd name="connsiteX36" fmla="*/ 544830 w 2339340"/>
                <a:gd name="connsiteY36" fmla="*/ 1642110 h 6236970"/>
                <a:gd name="connsiteX37" fmla="*/ 636270 w 2339340"/>
                <a:gd name="connsiteY37" fmla="*/ 1897380 h 6236970"/>
                <a:gd name="connsiteX38" fmla="*/ 678180 w 2339340"/>
                <a:gd name="connsiteY38" fmla="*/ 2202180 h 6236970"/>
                <a:gd name="connsiteX39" fmla="*/ 689610 w 2339340"/>
                <a:gd name="connsiteY39" fmla="*/ 2487930 h 6236970"/>
                <a:gd name="connsiteX40" fmla="*/ 712470 w 2339340"/>
                <a:gd name="connsiteY40" fmla="*/ 2762250 h 6236970"/>
                <a:gd name="connsiteX41" fmla="*/ 701040 w 2339340"/>
                <a:gd name="connsiteY41" fmla="*/ 3177540 h 6236970"/>
                <a:gd name="connsiteX42" fmla="*/ 643890 w 2339340"/>
                <a:gd name="connsiteY42" fmla="*/ 3783330 h 6236970"/>
                <a:gd name="connsiteX43" fmla="*/ 613410 w 2339340"/>
                <a:gd name="connsiteY43" fmla="*/ 4255770 h 6236970"/>
                <a:gd name="connsiteX44" fmla="*/ 689610 w 2339340"/>
                <a:gd name="connsiteY44" fmla="*/ 4617720 h 6236970"/>
                <a:gd name="connsiteX45" fmla="*/ 803910 w 2339340"/>
                <a:gd name="connsiteY45" fmla="*/ 5215890 h 6236970"/>
                <a:gd name="connsiteX46" fmla="*/ 883920 w 2339340"/>
                <a:gd name="connsiteY46" fmla="*/ 5657850 h 6236970"/>
                <a:gd name="connsiteX47" fmla="*/ 872490 w 2339340"/>
                <a:gd name="connsiteY47" fmla="*/ 5684520 h 6236970"/>
                <a:gd name="connsiteX48" fmla="*/ 693420 w 2339340"/>
                <a:gd name="connsiteY48" fmla="*/ 5894070 h 6236970"/>
                <a:gd name="connsiteX49" fmla="*/ 541020 w 2339340"/>
                <a:gd name="connsiteY49" fmla="*/ 6092190 h 6236970"/>
                <a:gd name="connsiteX50" fmla="*/ 510540 w 2339340"/>
                <a:gd name="connsiteY50" fmla="*/ 6156960 h 6236970"/>
                <a:gd name="connsiteX51" fmla="*/ 701040 w 2339340"/>
                <a:gd name="connsiteY51" fmla="*/ 6092190 h 6236970"/>
                <a:gd name="connsiteX52" fmla="*/ 830580 w 2339340"/>
                <a:gd name="connsiteY52" fmla="*/ 6065520 h 6236970"/>
                <a:gd name="connsiteX53" fmla="*/ 952500 w 2339340"/>
                <a:gd name="connsiteY53" fmla="*/ 5974080 h 6236970"/>
                <a:gd name="connsiteX54" fmla="*/ 963930 w 2339340"/>
                <a:gd name="connsiteY54" fmla="*/ 5871210 h 6236970"/>
                <a:gd name="connsiteX55" fmla="*/ 1108710 w 2339340"/>
                <a:gd name="connsiteY55" fmla="*/ 5817870 h 6236970"/>
                <a:gd name="connsiteX56" fmla="*/ 1108710 w 2339340"/>
                <a:gd name="connsiteY56" fmla="*/ 5791200 h 6236970"/>
                <a:gd name="connsiteX57" fmla="*/ 1032510 w 2339340"/>
                <a:gd name="connsiteY57" fmla="*/ 5634990 h 6236970"/>
                <a:gd name="connsiteX58" fmla="*/ 1043940 w 2339340"/>
                <a:gd name="connsiteY58" fmla="*/ 5280660 h 6236970"/>
                <a:gd name="connsiteX59" fmla="*/ 1074420 w 2339340"/>
                <a:gd name="connsiteY59" fmla="*/ 4888230 h 6236970"/>
                <a:gd name="connsiteX60" fmla="*/ 1002030 w 2339340"/>
                <a:gd name="connsiteY60" fmla="*/ 4423410 h 6236970"/>
                <a:gd name="connsiteX61" fmla="*/ 1066800 w 2339340"/>
                <a:gd name="connsiteY61" fmla="*/ 4130040 h 6236970"/>
                <a:gd name="connsiteX62" fmla="*/ 1116330 w 2339340"/>
                <a:gd name="connsiteY62" fmla="*/ 3775710 h 6236970"/>
                <a:gd name="connsiteX63" fmla="*/ 1165860 w 2339340"/>
                <a:gd name="connsiteY63" fmla="*/ 3375660 h 6236970"/>
                <a:gd name="connsiteX64" fmla="*/ 1238250 w 2339340"/>
                <a:gd name="connsiteY64" fmla="*/ 3882390 h 6236970"/>
                <a:gd name="connsiteX65" fmla="*/ 1280160 w 2339340"/>
                <a:gd name="connsiteY65" fmla="*/ 4366260 h 6236970"/>
                <a:gd name="connsiteX66" fmla="*/ 1310640 w 2339340"/>
                <a:gd name="connsiteY66" fmla="*/ 4533900 h 6236970"/>
                <a:gd name="connsiteX67" fmla="*/ 1272540 w 2339340"/>
                <a:gd name="connsiteY67" fmla="*/ 4838700 h 6236970"/>
                <a:gd name="connsiteX68" fmla="*/ 1242060 w 2339340"/>
                <a:gd name="connsiteY68" fmla="*/ 5059680 h 6236970"/>
                <a:gd name="connsiteX69" fmla="*/ 1276350 w 2339340"/>
                <a:gd name="connsiteY69" fmla="*/ 5288280 h 6236970"/>
                <a:gd name="connsiteX70" fmla="*/ 1333500 w 2339340"/>
                <a:gd name="connsiteY70" fmla="*/ 5494020 h 6236970"/>
                <a:gd name="connsiteX71" fmla="*/ 1314450 w 2339340"/>
                <a:gd name="connsiteY71" fmla="*/ 5615940 h 6236970"/>
                <a:gd name="connsiteX72" fmla="*/ 1264920 w 2339340"/>
                <a:gd name="connsiteY72" fmla="*/ 5795010 h 6236970"/>
                <a:gd name="connsiteX73" fmla="*/ 1264920 w 2339340"/>
                <a:gd name="connsiteY73" fmla="*/ 5901690 h 6236970"/>
                <a:gd name="connsiteX74" fmla="*/ 1424940 w 2339340"/>
                <a:gd name="connsiteY74" fmla="*/ 6236970 h 6236970"/>
                <a:gd name="connsiteX75" fmla="*/ 1565910 w 2339340"/>
                <a:gd name="connsiteY75" fmla="*/ 6065520 h 6236970"/>
                <a:gd name="connsiteX76" fmla="*/ 1604010 w 2339340"/>
                <a:gd name="connsiteY76" fmla="*/ 6012180 h 6236970"/>
                <a:gd name="connsiteX77" fmla="*/ 1524000 w 2339340"/>
                <a:gd name="connsiteY77" fmla="*/ 5844540 h 6236970"/>
                <a:gd name="connsiteX78" fmla="*/ 1466850 w 2339340"/>
                <a:gd name="connsiteY78" fmla="*/ 5718810 h 6236970"/>
                <a:gd name="connsiteX79" fmla="*/ 1440180 w 2339340"/>
                <a:gd name="connsiteY79" fmla="*/ 5638800 h 6236970"/>
                <a:gd name="connsiteX80" fmla="*/ 1546860 w 2339340"/>
                <a:gd name="connsiteY80" fmla="*/ 5078730 h 6236970"/>
                <a:gd name="connsiteX81" fmla="*/ 1600200 w 2339340"/>
                <a:gd name="connsiteY81" fmla="*/ 4507230 h 6236970"/>
                <a:gd name="connsiteX82" fmla="*/ 1684020 w 2339340"/>
                <a:gd name="connsiteY82" fmla="*/ 4027170 h 6236970"/>
                <a:gd name="connsiteX83" fmla="*/ 1703070 w 2339340"/>
                <a:gd name="connsiteY83" fmla="*/ 3688080 h 6236970"/>
                <a:gd name="connsiteX84" fmla="*/ 1673305 w 2339340"/>
                <a:gd name="connsiteY84" fmla="*/ 3083005 h 6236970"/>
                <a:gd name="connsiteX85" fmla="*/ 1630680 w 2339340"/>
                <a:gd name="connsiteY85" fmla="*/ 2868930 h 6236970"/>
                <a:gd name="connsiteX86" fmla="*/ 1607820 w 2339340"/>
                <a:gd name="connsiteY86" fmla="*/ 2750820 h 6236970"/>
                <a:gd name="connsiteX87" fmla="*/ 1584960 w 2339340"/>
                <a:gd name="connsiteY87" fmla="*/ 2423160 h 6236970"/>
                <a:gd name="connsiteX88" fmla="*/ 1584960 w 2339340"/>
                <a:gd name="connsiteY88" fmla="*/ 2072640 h 6236970"/>
                <a:gd name="connsiteX89" fmla="*/ 1619250 w 2339340"/>
                <a:gd name="connsiteY89" fmla="*/ 1771650 h 6236970"/>
                <a:gd name="connsiteX90" fmla="*/ 1691640 w 2339340"/>
                <a:gd name="connsiteY90" fmla="*/ 1501140 h 6236970"/>
                <a:gd name="connsiteX91" fmla="*/ 1954530 w 2339340"/>
                <a:gd name="connsiteY91" fmla="*/ 1924050 h 6236970"/>
                <a:gd name="connsiteX92" fmla="*/ 2045970 w 2339340"/>
                <a:gd name="connsiteY92" fmla="*/ 2045970 h 6236970"/>
                <a:gd name="connsiteX93" fmla="*/ 1840230 w 2339340"/>
                <a:gd name="connsiteY93" fmla="*/ 2358390 h 6236970"/>
                <a:gd name="connsiteX94" fmla="*/ 1729740 w 2339340"/>
                <a:gd name="connsiteY94" fmla="*/ 2545080 h 6236970"/>
                <a:gd name="connsiteX95" fmla="*/ 1672590 w 2339340"/>
                <a:gd name="connsiteY95" fmla="*/ 2674620 h 6236970"/>
                <a:gd name="connsiteX96" fmla="*/ 1606391 w 2339340"/>
                <a:gd name="connsiteY96" fmla="*/ 2746296 h 6236970"/>
                <a:gd name="connsiteX97" fmla="*/ 1658302 w 2339340"/>
                <a:gd name="connsiteY97" fmla="*/ 3010615 h 6236970"/>
                <a:gd name="connsiteX98" fmla="*/ 1729740 w 2339340"/>
                <a:gd name="connsiteY98" fmla="*/ 2891790 h 6236970"/>
                <a:gd name="connsiteX99" fmla="*/ 1927860 w 2339340"/>
                <a:gd name="connsiteY99" fmla="*/ 2689860 h 6236970"/>
                <a:gd name="connsiteX100" fmla="*/ 2065020 w 2339340"/>
                <a:gd name="connsiteY100" fmla="*/ 2548890 h 6236970"/>
                <a:gd name="connsiteX101" fmla="*/ 2202180 w 2339340"/>
                <a:gd name="connsiteY101" fmla="*/ 2339340 h 6236970"/>
                <a:gd name="connsiteX102" fmla="*/ 2339340 w 2339340"/>
                <a:gd name="connsiteY102" fmla="*/ 2049780 h 6236970"/>
                <a:gd name="connsiteX103" fmla="*/ 2293620 w 2339340"/>
                <a:gd name="connsiteY103" fmla="*/ 1958340 h 6236970"/>
                <a:gd name="connsiteX104" fmla="*/ 2232660 w 2339340"/>
                <a:gd name="connsiteY104" fmla="*/ 1752600 h 6236970"/>
                <a:gd name="connsiteX105" fmla="*/ 2175510 w 2339340"/>
                <a:gd name="connsiteY105" fmla="*/ 1565910 h 6236970"/>
                <a:gd name="connsiteX106" fmla="*/ 2065020 w 2339340"/>
                <a:gd name="connsiteY106" fmla="*/ 1352550 h 6236970"/>
                <a:gd name="connsiteX107" fmla="*/ 1958340 w 2339340"/>
                <a:gd name="connsiteY107" fmla="*/ 1169670 h 6236970"/>
                <a:gd name="connsiteX108" fmla="*/ 1878330 w 2339340"/>
                <a:gd name="connsiteY108" fmla="*/ 1043940 h 6236970"/>
                <a:gd name="connsiteX109" fmla="*/ 1752600 w 2339340"/>
                <a:gd name="connsiteY109" fmla="*/ 975360 h 6236970"/>
                <a:gd name="connsiteX110" fmla="*/ 1645920 w 2339340"/>
                <a:gd name="connsiteY110" fmla="*/ 956310 h 6236970"/>
                <a:gd name="connsiteX111" fmla="*/ 1546860 w 2339340"/>
                <a:gd name="connsiteY111" fmla="*/ 922020 h 6236970"/>
                <a:gd name="connsiteX112" fmla="*/ 1276350 w 2339340"/>
                <a:gd name="connsiteY112" fmla="*/ 861060 h 6236970"/>
                <a:gd name="connsiteX113" fmla="*/ 1257300 w 2339340"/>
                <a:gd name="connsiteY113" fmla="*/ 739140 h 6236970"/>
                <a:gd name="connsiteX114" fmla="*/ 1325880 w 2339340"/>
                <a:gd name="connsiteY114" fmla="*/ 594360 h 6236970"/>
                <a:gd name="connsiteX115" fmla="*/ 1363980 w 2339340"/>
                <a:gd name="connsiteY115" fmla="*/ 537210 h 6236970"/>
                <a:gd name="connsiteX116" fmla="*/ 1352550 w 2339340"/>
                <a:gd name="connsiteY116" fmla="*/ 438150 h 6236970"/>
                <a:gd name="connsiteX117" fmla="*/ 1348740 w 2339340"/>
                <a:gd name="connsiteY117" fmla="*/ 308610 h 6236970"/>
                <a:gd name="connsiteX118" fmla="*/ 1306830 w 2339340"/>
                <a:gd name="connsiteY118" fmla="*/ 114300 h 6236970"/>
                <a:gd name="connsiteX119" fmla="*/ 1188720 w 2339340"/>
                <a:gd name="connsiteY119" fmla="*/ 38100 h 6236970"/>
                <a:gd name="connsiteX120" fmla="*/ 1143000 w 2339340"/>
                <a:gd name="connsiteY120" fmla="*/ 11430 h 6236970"/>
                <a:gd name="connsiteX121" fmla="*/ 1093470 w 2339340"/>
                <a:gd name="connsiteY121" fmla="*/ 22860 h 6236970"/>
                <a:gd name="connsiteX0" fmla="*/ 1093470 w 2339340"/>
                <a:gd name="connsiteY0" fmla="*/ 22860 h 6236970"/>
                <a:gd name="connsiteX1" fmla="*/ 971550 w 2339340"/>
                <a:gd name="connsiteY1" fmla="*/ 68580 h 6236970"/>
                <a:gd name="connsiteX2" fmla="*/ 967740 w 2339340"/>
                <a:gd name="connsiteY2" fmla="*/ 0 h 6236970"/>
                <a:gd name="connsiteX3" fmla="*/ 872490 w 2339340"/>
                <a:gd name="connsiteY3" fmla="*/ 121920 h 6236970"/>
                <a:gd name="connsiteX4" fmla="*/ 849630 w 2339340"/>
                <a:gd name="connsiteY4" fmla="*/ 95250 h 6236970"/>
                <a:gd name="connsiteX5" fmla="*/ 804863 w 2339340"/>
                <a:gd name="connsiteY5" fmla="*/ 216455 h 6236970"/>
                <a:gd name="connsiteX6" fmla="*/ 811530 w 2339340"/>
                <a:gd name="connsiteY6" fmla="*/ 461010 h 6236970"/>
                <a:gd name="connsiteX7" fmla="*/ 754380 w 2339340"/>
                <a:gd name="connsiteY7" fmla="*/ 464820 h 6236970"/>
                <a:gd name="connsiteX8" fmla="*/ 781050 w 2339340"/>
                <a:gd name="connsiteY8" fmla="*/ 548640 h 6236970"/>
                <a:gd name="connsiteX9" fmla="*/ 822960 w 2339340"/>
                <a:gd name="connsiteY9" fmla="*/ 624840 h 6236970"/>
                <a:gd name="connsiteX10" fmla="*/ 887730 w 2339340"/>
                <a:gd name="connsiteY10" fmla="*/ 689610 h 6236970"/>
                <a:gd name="connsiteX11" fmla="*/ 925830 w 2339340"/>
                <a:gd name="connsiteY11" fmla="*/ 769620 h 6236970"/>
                <a:gd name="connsiteX12" fmla="*/ 925830 w 2339340"/>
                <a:gd name="connsiteY12" fmla="*/ 861060 h 6236970"/>
                <a:gd name="connsiteX13" fmla="*/ 803910 w 2339340"/>
                <a:gd name="connsiteY13" fmla="*/ 922020 h 6236970"/>
                <a:gd name="connsiteX14" fmla="*/ 701040 w 2339340"/>
                <a:gd name="connsiteY14" fmla="*/ 948690 h 6236970"/>
                <a:gd name="connsiteX15" fmla="*/ 556260 w 2339340"/>
                <a:gd name="connsiteY15" fmla="*/ 952500 h 6236970"/>
                <a:gd name="connsiteX16" fmla="*/ 403860 w 2339340"/>
                <a:gd name="connsiteY16" fmla="*/ 1002030 h 6236970"/>
                <a:gd name="connsiteX17" fmla="*/ 320040 w 2339340"/>
                <a:gd name="connsiteY17" fmla="*/ 1085850 h 6236970"/>
                <a:gd name="connsiteX18" fmla="*/ 247650 w 2339340"/>
                <a:gd name="connsiteY18" fmla="*/ 1276350 h 6236970"/>
                <a:gd name="connsiteX19" fmla="*/ 163830 w 2339340"/>
                <a:gd name="connsiteY19" fmla="*/ 1569720 h 6236970"/>
                <a:gd name="connsiteX20" fmla="*/ 83820 w 2339340"/>
                <a:gd name="connsiteY20" fmla="*/ 1783080 h 6236970"/>
                <a:gd name="connsiteX21" fmla="*/ 72390 w 2339340"/>
                <a:gd name="connsiteY21" fmla="*/ 1962150 h 6236970"/>
                <a:gd name="connsiteX22" fmla="*/ 0 w 2339340"/>
                <a:gd name="connsiteY22" fmla="*/ 2145030 h 6236970"/>
                <a:gd name="connsiteX23" fmla="*/ 11430 w 2339340"/>
                <a:gd name="connsiteY23" fmla="*/ 2251710 h 6236970"/>
                <a:gd name="connsiteX24" fmla="*/ 106680 w 2339340"/>
                <a:gd name="connsiteY24" fmla="*/ 2426970 h 6236970"/>
                <a:gd name="connsiteX25" fmla="*/ 243840 w 2339340"/>
                <a:gd name="connsiteY25" fmla="*/ 2594610 h 6236970"/>
                <a:gd name="connsiteX26" fmla="*/ 422910 w 2339340"/>
                <a:gd name="connsiteY26" fmla="*/ 2769870 h 6236970"/>
                <a:gd name="connsiteX27" fmla="*/ 609600 w 2339340"/>
                <a:gd name="connsiteY27" fmla="*/ 2929890 h 6236970"/>
                <a:gd name="connsiteX28" fmla="*/ 703183 w 2339340"/>
                <a:gd name="connsiteY28" fmla="*/ 3062525 h 6236970"/>
                <a:gd name="connsiteX29" fmla="*/ 711517 w 2339340"/>
                <a:gd name="connsiteY29" fmla="*/ 2784396 h 6236970"/>
                <a:gd name="connsiteX30" fmla="*/ 647700 w 2339340"/>
                <a:gd name="connsiteY30" fmla="*/ 2731770 h 6236970"/>
                <a:gd name="connsiteX31" fmla="*/ 541020 w 2339340"/>
                <a:gd name="connsiteY31" fmla="*/ 2537460 h 6236970"/>
                <a:gd name="connsiteX32" fmla="*/ 487680 w 2339340"/>
                <a:gd name="connsiteY32" fmla="*/ 2426970 h 6236970"/>
                <a:gd name="connsiteX33" fmla="*/ 293370 w 2339340"/>
                <a:gd name="connsiteY33" fmla="*/ 2205990 h 6236970"/>
                <a:gd name="connsiteX34" fmla="*/ 426720 w 2339340"/>
                <a:gd name="connsiteY34" fmla="*/ 1988820 h 6236970"/>
                <a:gd name="connsiteX35" fmla="*/ 483870 w 2339340"/>
                <a:gd name="connsiteY35" fmla="*/ 1878330 h 6236970"/>
                <a:gd name="connsiteX36" fmla="*/ 544830 w 2339340"/>
                <a:gd name="connsiteY36" fmla="*/ 1642110 h 6236970"/>
                <a:gd name="connsiteX37" fmla="*/ 636270 w 2339340"/>
                <a:gd name="connsiteY37" fmla="*/ 1897380 h 6236970"/>
                <a:gd name="connsiteX38" fmla="*/ 678180 w 2339340"/>
                <a:gd name="connsiteY38" fmla="*/ 2202180 h 6236970"/>
                <a:gd name="connsiteX39" fmla="*/ 689610 w 2339340"/>
                <a:gd name="connsiteY39" fmla="*/ 2487930 h 6236970"/>
                <a:gd name="connsiteX40" fmla="*/ 712470 w 2339340"/>
                <a:gd name="connsiteY40" fmla="*/ 2762250 h 6236970"/>
                <a:gd name="connsiteX41" fmla="*/ 701040 w 2339340"/>
                <a:gd name="connsiteY41" fmla="*/ 3177540 h 6236970"/>
                <a:gd name="connsiteX42" fmla="*/ 643890 w 2339340"/>
                <a:gd name="connsiteY42" fmla="*/ 3783330 h 6236970"/>
                <a:gd name="connsiteX43" fmla="*/ 613410 w 2339340"/>
                <a:gd name="connsiteY43" fmla="*/ 4255770 h 6236970"/>
                <a:gd name="connsiteX44" fmla="*/ 689610 w 2339340"/>
                <a:gd name="connsiteY44" fmla="*/ 4617720 h 6236970"/>
                <a:gd name="connsiteX45" fmla="*/ 803910 w 2339340"/>
                <a:gd name="connsiteY45" fmla="*/ 5215890 h 6236970"/>
                <a:gd name="connsiteX46" fmla="*/ 883920 w 2339340"/>
                <a:gd name="connsiteY46" fmla="*/ 5657850 h 6236970"/>
                <a:gd name="connsiteX47" fmla="*/ 872490 w 2339340"/>
                <a:gd name="connsiteY47" fmla="*/ 5684520 h 6236970"/>
                <a:gd name="connsiteX48" fmla="*/ 693420 w 2339340"/>
                <a:gd name="connsiteY48" fmla="*/ 5894070 h 6236970"/>
                <a:gd name="connsiteX49" fmla="*/ 541020 w 2339340"/>
                <a:gd name="connsiteY49" fmla="*/ 6092190 h 6236970"/>
                <a:gd name="connsiteX50" fmla="*/ 510540 w 2339340"/>
                <a:gd name="connsiteY50" fmla="*/ 6156960 h 6236970"/>
                <a:gd name="connsiteX51" fmla="*/ 701040 w 2339340"/>
                <a:gd name="connsiteY51" fmla="*/ 6092190 h 6236970"/>
                <a:gd name="connsiteX52" fmla="*/ 830580 w 2339340"/>
                <a:gd name="connsiteY52" fmla="*/ 6065520 h 6236970"/>
                <a:gd name="connsiteX53" fmla="*/ 952500 w 2339340"/>
                <a:gd name="connsiteY53" fmla="*/ 5974080 h 6236970"/>
                <a:gd name="connsiteX54" fmla="*/ 963930 w 2339340"/>
                <a:gd name="connsiteY54" fmla="*/ 5871210 h 6236970"/>
                <a:gd name="connsiteX55" fmla="*/ 1108710 w 2339340"/>
                <a:gd name="connsiteY55" fmla="*/ 5817870 h 6236970"/>
                <a:gd name="connsiteX56" fmla="*/ 1108710 w 2339340"/>
                <a:gd name="connsiteY56" fmla="*/ 5791200 h 6236970"/>
                <a:gd name="connsiteX57" fmla="*/ 1032510 w 2339340"/>
                <a:gd name="connsiteY57" fmla="*/ 5634990 h 6236970"/>
                <a:gd name="connsiteX58" fmla="*/ 1043940 w 2339340"/>
                <a:gd name="connsiteY58" fmla="*/ 5280660 h 6236970"/>
                <a:gd name="connsiteX59" fmla="*/ 1074420 w 2339340"/>
                <a:gd name="connsiteY59" fmla="*/ 4888230 h 6236970"/>
                <a:gd name="connsiteX60" fmla="*/ 1002030 w 2339340"/>
                <a:gd name="connsiteY60" fmla="*/ 4423410 h 6236970"/>
                <a:gd name="connsiteX61" fmla="*/ 1066800 w 2339340"/>
                <a:gd name="connsiteY61" fmla="*/ 4130040 h 6236970"/>
                <a:gd name="connsiteX62" fmla="*/ 1116330 w 2339340"/>
                <a:gd name="connsiteY62" fmla="*/ 3775710 h 6236970"/>
                <a:gd name="connsiteX63" fmla="*/ 1165860 w 2339340"/>
                <a:gd name="connsiteY63" fmla="*/ 3375660 h 6236970"/>
                <a:gd name="connsiteX64" fmla="*/ 1238250 w 2339340"/>
                <a:gd name="connsiteY64" fmla="*/ 3882390 h 6236970"/>
                <a:gd name="connsiteX65" fmla="*/ 1280160 w 2339340"/>
                <a:gd name="connsiteY65" fmla="*/ 4366260 h 6236970"/>
                <a:gd name="connsiteX66" fmla="*/ 1310640 w 2339340"/>
                <a:gd name="connsiteY66" fmla="*/ 4533900 h 6236970"/>
                <a:gd name="connsiteX67" fmla="*/ 1272540 w 2339340"/>
                <a:gd name="connsiteY67" fmla="*/ 4838700 h 6236970"/>
                <a:gd name="connsiteX68" fmla="*/ 1242060 w 2339340"/>
                <a:gd name="connsiteY68" fmla="*/ 5059680 h 6236970"/>
                <a:gd name="connsiteX69" fmla="*/ 1276350 w 2339340"/>
                <a:gd name="connsiteY69" fmla="*/ 5288280 h 6236970"/>
                <a:gd name="connsiteX70" fmla="*/ 1333500 w 2339340"/>
                <a:gd name="connsiteY70" fmla="*/ 5494020 h 6236970"/>
                <a:gd name="connsiteX71" fmla="*/ 1314450 w 2339340"/>
                <a:gd name="connsiteY71" fmla="*/ 5615940 h 6236970"/>
                <a:gd name="connsiteX72" fmla="*/ 1264920 w 2339340"/>
                <a:gd name="connsiteY72" fmla="*/ 5795010 h 6236970"/>
                <a:gd name="connsiteX73" fmla="*/ 1264920 w 2339340"/>
                <a:gd name="connsiteY73" fmla="*/ 5901690 h 6236970"/>
                <a:gd name="connsiteX74" fmla="*/ 1424940 w 2339340"/>
                <a:gd name="connsiteY74" fmla="*/ 6236970 h 6236970"/>
                <a:gd name="connsiteX75" fmla="*/ 1565910 w 2339340"/>
                <a:gd name="connsiteY75" fmla="*/ 6065520 h 6236970"/>
                <a:gd name="connsiteX76" fmla="*/ 1604010 w 2339340"/>
                <a:gd name="connsiteY76" fmla="*/ 6012180 h 6236970"/>
                <a:gd name="connsiteX77" fmla="*/ 1524000 w 2339340"/>
                <a:gd name="connsiteY77" fmla="*/ 5844540 h 6236970"/>
                <a:gd name="connsiteX78" fmla="*/ 1466850 w 2339340"/>
                <a:gd name="connsiteY78" fmla="*/ 5718810 h 6236970"/>
                <a:gd name="connsiteX79" fmla="*/ 1440180 w 2339340"/>
                <a:gd name="connsiteY79" fmla="*/ 5638800 h 6236970"/>
                <a:gd name="connsiteX80" fmla="*/ 1546860 w 2339340"/>
                <a:gd name="connsiteY80" fmla="*/ 5078730 h 6236970"/>
                <a:gd name="connsiteX81" fmla="*/ 1600200 w 2339340"/>
                <a:gd name="connsiteY81" fmla="*/ 4507230 h 6236970"/>
                <a:gd name="connsiteX82" fmla="*/ 1684020 w 2339340"/>
                <a:gd name="connsiteY82" fmla="*/ 4027170 h 6236970"/>
                <a:gd name="connsiteX83" fmla="*/ 1703070 w 2339340"/>
                <a:gd name="connsiteY83" fmla="*/ 3688080 h 6236970"/>
                <a:gd name="connsiteX84" fmla="*/ 1673305 w 2339340"/>
                <a:gd name="connsiteY84" fmla="*/ 3083005 h 6236970"/>
                <a:gd name="connsiteX85" fmla="*/ 1630680 w 2339340"/>
                <a:gd name="connsiteY85" fmla="*/ 2868930 h 6236970"/>
                <a:gd name="connsiteX86" fmla="*/ 1607820 w 2339340"/>
                <a:gd name="connsiteY86" fmla="*/ 2750820 h 6236970"/>
                <a:gd name="connsiteX87" fmla="*/ 1584960 w 2339340"/>
                <a:gd name="connsiteY87" fmla="*/ 2423160 h 6236970"/>
                <a:gd name="connsiteX88" fmla="*/ 1584960 w 2339340"/>
                <a:gd name="connsiteY88" fmla="*/ 2072640 h 6236970"/>
                <a:gd name="connsiteX89" fmla="*/ 1619250 w 2339340"/>
                <a:gd name="connsiteY89" fmla="*/ 1771650 h 6236970"/>
                <a:gd name="connsiteX90" fmla="*/ 1691640 w 2339340"/>
                <a:gd name="connsiteY90" fmla="*/ 1501140 h 6236970"/>
                <a:gd name="connsiteX91" fmla="*/ 1954530 w 2339340"/>
                <a:gd name="connsiteY91" fmla="*/ 1924050 h 6236970"/>
                <a:gd name="connsiteX92" fmla="*/ 2045970 w 2339340"/>
                <a:gd name="connsiteY92" fmla="*/ 2045970 h 6236970"/>
                <a:gd name="connsiteX93" fmla="*/ 1840230 w 2339340"/>
                <a:gd name="connsiteY93" fmla="*/ 2358390 h 6236970"/>
                <a:gd name="connsiteX94" fmla="*/ 1729740 w 2339340"/>
                <a:gd name="connsiteY94" fmla="*/ 2545080 h 6236970"/>
                <a:gd name="connsiteX95" fmla="*/ 1672590 w 2339340"/>
                <a:gd name="connsiteY95" fmla="*/ 2674620 h 6236970"/>
                <a:gd name="connsiteX96" fmla="*/ 1606391 w 2339340"/>
                <a:gd name="connsiteY96" fmla="*/ 2746296 h 6236970"/>
                <a:gd name="connsiteX97" fmla="*/ 1658302 w 2339340"/>
                <a:gd name="connsiteY97" fmla="*/ 3010615 h 6236970"/>
                <a:gd name="connsiteX98" fmla="*/ 1729740 w 2339340"/>
                <a:gd name="connsiteY98" fmla="*/ 2891790 h 6236970"/>
                <a:gd name="connsiteX99" fmla="*/ 1927860 w 2339340"/>
                <a:gd name="connsiteY99" fmla="*/ 2689860 h 6236970"/>
                <a:gd name="connsiteX100" fmla="*/ 2065020 w 2339340"/>
                <a:gd name="connsiteY100" fmla="*/ 2548890 h 6236970"/>
                <a:gd name="connsiteX101" fmla="*/ 2202180 w 2339340"/>
                <a:gd name="connsiteY101" fmla="*/ 2339340 h 6236970"/>
                <a:gd name="connsiteX102" fmla="*/ 2339340 w 2339340"/>
                <a:gd name="connsiteY102" fmla="*/ 2049780 h 6236970"/>
                <a:gd name="connsiteX103" fmla="*/ 2293620 w 2339340"/>
                <a:gd name="connsiteY103" fmla="*/ 1958340 h 6236970"/>
                <a:gd name="connsiteX104" fmla="*/ 2232660 w 2339340"/>
                <a:gd name="connsiteY104" fmla="*/ 1752600 h 6236970"/>
                <a:gd name="connsiteX105" fmla="*/ 2175510 w 2339340"/>
                <a:gd name="connsiteY105" fmla="*/ 1565910 h 6236970"/>
                <a:gd name="connsiteX106" fmla="*/ 2065020 w 2339340"/>
                <a:gd name="connsiteY106" fmla="*/ 1352550 h 6236970"/>
                <a:gd name="connsiteX107" fmla="*/ 1958340 w 2339340"/>
                <a:gd name="connsiteY107" fmla="*/ 1169670 h 6236970"/>
                <a:gd name="connsiteX108" fmla="*/ 1878330 w 2339340"/>
                <a:gd name="connsiteY108" fmla="*/ 1043940 h 6236970"/>
                <a:gd name="connsiteX109" fmla="*/ 1752600 w 2339340"/>
                <a:gd name="connsiteY109" fmla="*/ 975360 h 6236970"/>
                <a:gd name="connsiteX110" fmla="*/ 1645920 w 2339340"/>
                <a:gd name="connsiteY110" fmla="*/ 956310 h 6236970"/>
                <a:gd name="connsiteX111" fmla="*/ 1546860 w 2339340"/>
                <a:gd name="connsiteY111" fmla="*/ 922020 h 6236970"/>
                <a:gd name="connsiteX112" fmla="*/ 1276350 w 2339340"/>
                <a:gd name="connsiteY112" fmla="*/ 861060 h 6236970"/>
                <a:gd name="connsiteX113" fmla="*/ 1257300 w 2339340"/>
                <a:gd name="connsiteY113" fmla="*/ 739140 h 6236970"/>
                <a:gd name="connsiteX114" fmla="*/ 1325880 w 2339340"/>
                <a:gd name="connsiteY114" fmla="*/ 594360 h 6236970"/>
                <a:gd name="connsiteX115" fmla="*/ 1363980 w 2339340"/>
                <a:gd name="connsiteY115" fmla="*/ 537210 h 6236970"/>
                <a:gd name="connsiteX116" fmla="*/ 1352550 w 2339340"/>
                <a:gd name="connsiteY116" fmla="*/ 438150 h 6236970"/>
                <a:gd name="connsiteX117" fmla="*/ 1348740 w 2339340"/>
                <a:gd name="connsiteY117" fmla="*/ 308610 h 6236970"/>
                <a:gd name="connsiteX118" fmla="*/ 1306830 w 2339340"/>
                <a:gd name="connsiteY118" fmla="*/ 114300 h 6236970"/>
                <a:gd name="connsiteX119" fmla="*/ 1188720 w 2339340"/>
                <a:gd name="connsiteY119" fmla="*/ 38100 h 6236970"/>
                <a:gd name="connsiteX120" fmla="*/ 1143000 w 2339340"/>
                <a:gd name="connsiteY120" fmla="*/ 11430 h 6236970"/>
                <a:gd name="connsiteX121" fmla="*/ 1093470 w 2339340"/>
                <a:gd name="connsiteY121" fmla="*/ 22860 h 6236970"/>
                <a:gd name="connsiteX0" fmla="*/ 1093470 w 2339340"/>
                <a:gd name="connsiteY0" fmla="*/ 22860 h 6236970"/>
                <a:gd name="connsiteX1" fmla="*/ 971550 w 2339340"/>
                <a:gd name="connsiteY1" fmla="*/ 68580 h 6236970"/>
                <a:gd name="connsiteX2" fmla="*/ 967740 w 2339340"/>
                <a:gd name="connsiteY2" fmla="*/ 0 h 6236970"/>
                <a:gd name="connsiteX3" fmla="*/ 872490 w 2339340"/>
                <a:gd name="connsiteY3" fmla="*/ 121920 h 6236970"/>
                <a:gd name="connsiteX4" fmla="*/ 849630 w 2339340"/>
                <a:gd name="connsiteY4" fmla="*/ 86916 h 6236970"/>
                <a:gd name="connsiteX5" fmla="*/ 804863 w 2339340"/>
                <a:gd name="connsiteY5" fmla="*/ 216455 h 6236970"/>
                <a:gd name="connsiteX6" fmla="*/ 811530 w 2339340"/>
                <a:gd name="connsiteY6" fmla="*/ 461010 h 6236970"/>
                <a:gd name="connsiteX7" fmla="*/ 754380 w 2339340"/>
                <a:gd name="connsiteY7" fmla="*/ 464820 h 6236970"/>
                <a:gd name="connsiteX8" fmla="*/ 781050 w 2339340"/>
                <a:gd name="connsiteY8" fmla="*/ 548640 h 6236970"/>
                <a:gd name="connsiteX9" fmla="*/ 822960 w 2339340"/>
                <a:gd name="connsiteY9" fmla="*/ 624840 h 6236970"/>
                <a:gd name="connsiteX10" fmla="*/ 887730 w 2339340"/>
                <a:gd name="connsiteY10" fmla="*/ 689610 h 6236970"/>
                <a:gd name="connsiteX11" fmla="*/ 925830 w 2339340"/>
                <a:gd name="connsiteY11" fmla="*/ 769620 h 6236970"/>
                <a:gd name="connsiteX12" fmla="*/ 925830 w 2339340"/>
                <a:gd name="connsiteY12" fmla="*/ 861060 h 6236970"/>
                <a:gd name="connsiteX13" fmla="*/ 803910 w 2339340"/>
                <a:gd name="connsiteY13" fmla="*/ 922020 h 6236970"/>
                <a:gd name="connsiteX14" fmla="*/ 701040 w 2339340"/>
                <a:gd name="connsiteY14" fmla="*/ 948690 h 6236970"/>
                <a:gd name="connsiteX15" fmla="*/ 556260 w 2339340"/>
                <a:gd name="connsiteY15" fmla="*/ 952500 h 6236970"/>
                <a:gd name="connsiteX16" fmla="*/ 403860 w 2339340"/>
                <a:gd name="connsiteY16" fmla="*/ 1002030 h 6236970"/>
                <a:gd name="connsiteX17" fmla="*/ 320040 w 2339340"/>
                <a:gd name="connsiteY17" fmla="*/ 1085850 h 6236970"/>
                <a:gd name="connsiteX18" fmla="*/ 247650 w 2339340"/>
                <a:gd name="connsiteY18" fmla="*/ 1276350 h 6236970"/>
                <a:gd name="connsiteX19" fmla="*/ 163830 w 2339340"/>
                <a:gd name="connsiteY19" fmla="*/ 1569720 h 6236970"/>
                <a:gd name="connsiteX20" fmla="*/ 83820 w 2339340"/>
                <a:gd name="connsiteY20" fmla="*/ 1783080 h 6236970"/>
                <a:gd name="connsiteX21" fmla="*/ 72390 w 2339340"/>
                <a:gd name="connsiteY21" fmla="*/ 1962150 h 6236970"/>
                <a:gd name="connsiteX22" fmla="*/ 0 w 2339340"/>
                <a:gd name="connsiteY22" fmla="*/ 2145030 h 6236970"/>
                <a:gd name="connsiteX23" fmla="*/ 11430 w 2339340"/>
                <a:gd name="connsiteY23" fmla="*/ 2251710 h 6236970"/>
                <a:gd name="connsiteX24" fmla="*/ 106680 w 2339340"/>
                <a:gd name="connsiteY24" fmla="*/ 2426970 h 6236970"/>
                <a:gd name="connsiteX25" fmla="*/ 243840 w 2339340"/>
                <a:gd name="connsiteY25" fmla="*/ 2594610 h 6236970"/>
                <a:gd name="connsiteX26" fmla="*/ 422910 w 2339340"/>
                <a:gd name="connsiteY26" fmla="*/ 2769870 h 6236970"/>
                <a:gd name="connsiteX27" fmla="*/ 609600 w 2339340"/>
                <a:gd name="connsiteY27" fmla="*/ 2929890 h 6236970"/>
                <a:gd name="connsiteX28" fmla="*/ 703183 w 2339340"/>
                <a:gd name="connsiteY28" fmla="*/ 3062525 h 6236970"/>
                <a:gd name="connsiteX29" fmla="*/ 711517 w 2339340"/>
                <a:gd name="connsiteY29" fmla="*/ 2784396 h 6236970"/>
                <a:gd name="connsiteX30" fmla="*/ 647700 w 2339340"/>
                <a:gd name="connsiteY30" fmla="*/ 2731770 h 6236970"/>
                <a:gd name="connsiteX31" fmla="*/ 541020 w 2339340"/>
                <a:gd name="connsiteY31" fmla="*/ 2537460 h 6236970"/>
                <a:gd name="connsiteX32" fmla="*/ 487680 w 2339340"/>
                <a:gd name="connsiteY32" fmla="*/ 2426970 h 6236970"/>
                <a:gd name="connsiteX33" fmla="*/ 293370 w 2339340"/>
                <a:gd name="connsiteY33" fmla="*/ 2205990 h 6236970"/>
                <a:gd name="connsiteX34" fmla="*/ 426720 w 2339340"/>
                <a:gd name="connsiteY34" fmla="*/ 1988820 h 6236970"/>
                <a:gd name="connsiteX35" fmla="*/ 483870 w 2339340"/>
                <a:gd name="connsiteY35" fmla="*/ 1878330 h 6236970"/>
                <a:gd name="connsiteX36" fmla="*/ 544830 w 2339340"/>
                <a:gd name="connsiteY36" fmla="*/ 1642110 h 6236970"/>
                <a:gd name="connsiteX37" fmla="*/ 636270 w 2339340"/>
                <a:gd name="connsiteY37" fmla="*/ 1897380 h 6236970"/>
                <a:gd name="connsiteX38" fmla="*/ 678180 w 2339340"/>
                <a:gd name="connsiteY38" fmla="*/ 2202180 h 6236970"/>
                <a:gd name="connsiteX39" fmla="*/ 689610 w 2339340"/>
                <a:gd name="connsiteY39" fmla="*/ 2487930 h 6236970"/>
                <a:gd name="connsiteX40" fmla="*/ 712470 w 2339340"/>
                <a:gd name="connsiteY40" fmla="*/ 2762250 h 6236970"/>
                <a:gd name="connsiteX41" fmla="*/ 701040 w 2339340"/>
                <a:gd name="connsiteY41" fmla="*/ 3177540 h 6236970"/>
                <a:gd name="connsiteX42" fmla="*/ 643890 w 2339340"/>
                <a:gd name="connsiteY42" fmla="*/ 3783330 h 6236970"/>
                <a:gd name="connsiteX43" fmla="*/ 613410 w 2339340"/>
                <a:gd name="connsiteY43" fmla="*/ 4255770 h 6236970"/>
                <a:gd name="connsiteX44" fmla="*/ 689610 w 2339340"/>
                <a:gd name="connsiteY44" fmla="*/ 4617720 h 6236970"/>
                <a:gd name="connsiteX45" fmla="*/ 803910 w 2339340"/>
                <a:gd name="connsiteY45" fmla="*/ 5215890 h 6236970"/>
                <a:gd name="connsiteX46" fmla="*/ 883920 w 2339340"/>
                <a:gd name="connsiteY46" fmla="*/ 5657850 h 6236970"/>
                <a:gd name="connsiteX47" fmla="*/ 872490 w 2339340"/>
                <a:gd name="connsiteY47" fmla="*/ 5684520 h 6236970"/>
                <a:gd name="connsiteX48" fmla="*/ 693420 w 2339340"/>
                <a:gd name="connsiteY48" fmla="*/ 5894070 h 6236970"/>
                <a:gd name="connsiteX49" fmla="*/ 541020 w 2339340"/>
                <a:gd name="connsiteY49" fmla="*/ 6092190 h 6236970"/>
                <a:gd name="connsiteX50" fmla="*/ 510540 w 2339340"/>
                <a:gd name="connsiteY50" fmla="*/ 6156960 h 6236970"/>
                <a:gd name="connsiteX51" fmla="*/ 701040 w 2339340"/>
                <a:gd name="connsiteY51" fmla="*/ 6092190 h 6236970"/>
                <a:gd name="connsiteX52" fmla="*/ 830580 w 2339340"/>
                <a:gd name="connsiteY52" fmla="*/ 6065520 h 6236970"/>
                <a:gd name="connsiteX53" fmla="*/ 952500 w 2339340"/>
                <a:gd name="connsiteY53" fmla="*/ 5974080 h 6236970"/>
                <a:gd name="connsiteX54" fmla="*/ 963930 w 2339340"/>
                <a:gd name="connsiteY54" fmla="*/ 5871210 h 6236970"/>
                <a:gd name="connsiteX55" fmla="*/ 1108710 w 2339340"/>
                <a:gd name="connsiteY55" fmla="*/ 5817870 h 6236970"/>
                <a:gd name="connsiteX56" fmla="*/ 1108710 w 2339340"/>
                <a:gd name="connsiteY56" fmla="*/ 5791200 h 6236970"/>
                <a:gd name="connsiteX57" fmla="*/ 1032510 w 2339340"/>
                <a:gd name="connsiteY57" fmla="*/ 5634990 h 6236970"/>
                <a:gd name="connsiteX58" fmla="*/ 1043940 w 2339340"/>
                <a:gd name="connsiteY58" fmla="*/ 5280660 h 6236970"/>
                <a:gd name="connsiteX59" fmla="*/ 1074420 w 2339340"/>
                <a:gd name="connsiteY59" fmla="*/ 4888230 h 6236970"/>
                <a:gd name="connsiteX60" fmla="*/ 1002030 w 2339340"/>
                <a:gd name="connsiteY60" fmla="*/ 4423410 h 6236970"/>
                <a:gd name="connsiteX61" fmla="*/ 1066800 w 2339340"/>
                <a:gd name="connsiteY61" fmla="*/ 4130040 h 6236970"/>
                <a:gd name="connsiteX62" fmla="*/ 1116330 w 2339340"/>
                <a:gd name="connsiteY62" fmla="*/ 3775710 h 6236970"/>
                <a:gd name="connsiteX63" fmla="*/ 1165860 w 2339340"/>
                <a:gd name="connsiteY63" fmla="*/ 3375660 h 6236970"/>
                <a:gd name="connsiteX64" fmla="*/ 1238250 w 2339340"/>
                <a:gd name="connsiteY64" fmla="*/ 3882390 h 6236970"/>
                <a:gd name="connsiteX65" fmla="*/ 1280160 w 2339340"/>
                <a:gd name="connsiteY65" fmla="*/ 4366260 h 6236970"/>
                <a:gd name="connsiteX66" fmla="*/ 1310640 w 2339340"/>
                <a:gd name="connsiteY66" fmla="*/ 4533900 h 6236970"/>
                <a:gd name="connsiteX67" fmla="*/ 1272540 w 2339340"/>
                <a:gd name="connsiteY67" fmla="*/ 4838700 h 6236970"/>
                <a:gd name="connsiteX68" fmla="*/ 1242060 w 2339340"/>
                <a:gd name="connsiteY68" fmla="*/ 5059680 h 6236970"/>
                <a:gd name="connsiteX69" fmla="*/ 1276350 w 2339340"/>
                <a:gd name="connsiteY69" fmla="*/ 5288280 h 6236970"/>
                <a:gd name="connsiteX70" fmla="*/ 1333500 w 2339340"/>
                <a:gd name="connsiteY70" fmla="*/ 5494020 h 6236970"/>
                <a:gd name="connsiteX71" fmla="*/ 1314450 w 2339340"/>
                <a:gd name="connsiteY71" fmla="*/ 5615940 h 6236970"/>
                <a:gd name="connsiteX72" fmla="*/ 1264920 w 2339340"/>
                <a:gd name="connsiteY72" fmla="*/ 5795010 h 6236970"/>
                <a:gd name="connsiteX73" fmla="*/ 1264920 w 2339340"/>
                <a:gd name="connsiteY73" fmla="*/ 5901690 h 6236970"/>
                <a:gd name="connsiteX74" fmla="*/ 1424940 w 2339340"/>
                <a:gd name="connsiteY74" fmla="*/ 6236970 h 6236970"/>
                <a:gd name="connsiteX75" fmla="*/ 1565910 w 2339340"/>
                <a:gd name="connsiteY75" fmla="*/ 6065520 h 6236970"/>
                <a:gd name="connsiteX76" fmla="*/ 1604010 w 2339340"/>
                <a:gd name="connsiteY76" fmla="*/ 6012180 h 6236970"/>
                <a:gd name="connsiteX77" fmla="*/ 1524000 w 2339340"/>
                <a:gd name="connsiteY77" fmla="*/ 5844540 h 6236970"/>
                <a:gd name="connsiteX78" fmla="*/ 1466850 w 2339340"/>
                <a:gd name="connsiteY78" fmla="*/ 5718810 h 6236970"/>
                <a:gd name="connsiteX79" fmla="*/ 1440180 w 2339340"/>
                <a:gd name="connsiteY79" fmla="*/ 5638800 h 6236970"/>
                <a:gd name="connsiteX80" fmla="*/ 1546860 w 2339340"/>
                <a:gd name="connsiteY80" fmla="*/ 5078730 h 6236970"/>
                <a:gd name="connsiteX81" fmla="*/ 1600200 w 2339340"/>
                <a:gd name="connsiteY81" fmla="*/ 4507230 h 6236970"/>
                <a:gd name="connsiteX82" fmla="*/ 1684020 w 2339340"/>
                <a:gd name="connsiteY82" fmla="*/ 4027170 h 6236970"/>
                <a:gd name="connsiteX83" fmla="*/ 1703070 w 2339340"/>
                <a:gd name="connsiteY83" fmla="*/ 3688080 h 6236970"/>
                <a:gd name="connsiteX84" fmla="*/ 1673305 w 2339340"/>
                <a:gd name="connsiteY84" fmla="*/ 3083005 h 6236970"/>
                <a:gd name="connsiteX85" fmla="*/ 1630680 w 2339340"/>
                <a:gd name="connsiteY85" fmla="*/ 2868930 h 6236970"/>
                <a:gd name="connsiteX86" fmla="*/ 1607820 w 2339340"/>
                <a:gd name="connsiteY86" fmla="*/ 2750820 h 6236970"/>
                <a:gd name="connsiteX87" fmla="*/ 1584960 w 2339340"/>
                <a:gd name="connsiteY87" fmla="*/ 2423160 h 6236970"/>
                <a:gd name="connsiteX88" fmla="*/ 1584960 w 2339340"/>
                <a:gd name="connsiteY88" fmla="*/ 2072640 h 6236970"/>
                <a:gd name="connsiteX89" fmla="*/ 1619250 w 2339340"/>
                <a:gd name="connsiteY89" fmla="*/ 1771650 h 6236970"/>
                <a:gd name="connsiteX90" fmla="*/ 1691640 w 2339340"/>
                <a:gd name="connsiteY90" fmla="*/ 1501140 h 6236970"/>
                <a:gd name="connsiteX91" fmla="*/ 1954530 w 2339340"/>
                <a:gd name="connsiteY91" fmla="*/ 1924050 h 6236970"/>
                <a:gd name="connsiteX92" fmla="*/ 2045970 w 2339340"/>
                <a:gd name="connsiteY92" fmla="*/ 2045970 h 6236970"/>
                <a:gd name="connsiteX93" fmla="*/ 1840230 w 2339340"/>
                <a:gd name="connsiteY93" fmla="*/ 2358390 h 6236970"/>
                <a:gd name="connsiteX94" fmla="*/ 1729740 w 2339340"/>
                <a:gd name="connsiteY94" fmla="*/ 2545080 h 6236970"/>
                <a:gd name="connsiteX95" fmla="*/ 1672590 w 2339340"/>
                <a:gd name="connsiteY95" fmla="*/ 2674620 h 6236970"/>
                <a:gd name="connsiteX96" fmla="*/ 1606391 w 2339340"/>
                <a:gd name="connsiteY96" fmla="*/ 2746296 h 6236970"/>
                <a:gd name="connsiteX97" fmla="*/ 1658302 w 2339340"/>
                <a:gd name="connsiteY97" fmla="*/ 3010615 h 6236970"/>
                <a:gd name="connsiteX98" fmla="*/ 1729740 w 2339340"/>
                <a:gd name="connsiteY98" fmla="*/ 2891790 h 6236970"/>
                <a:gd name="connsiteX99" fmla="*/ 1927860 w 2339340"/>
                <a:gd name="connsiteY99" fmla="*/ 2689860 h 6236970"/>
                <a:gd name="connsiteX100" fmla="*/ 2065020 w 2339340"/>
                <a:gd name="connsiteY100" fmla="*/ 2548890 h 6236970"/>
                <a:gd name="connsiteX101" fmla="*/ 2202180 w 2339340"/>
                <a:gd name="connsiteY101" fmla="*/ 2339340 h 6236970"/>
                <a:gd name="connsiteX102" fmla="*/ 2339340 w 2339340"/>
                <a:gd name="connsiteY102" fmla="*/ 2049780 h 6236970"/>
                <a:gd name="connsiteX103" fmla="*/ 2293620 w 2339340"/>
                <a:gd name="connsiteY103" fmla="*/ 1958340 h 6236970"/>
                <a:gd name="connsiteX104" fmla="*/ 2232660 w 2339340"/>
                <a:gd name="connsiteY104" fmla="*/ 1752600 h 6236970"/>
                <a:gd name="connsiteX105" fmla="*/ 2175510 w 2339340"/>
                <a:gd name="connsiteY105" fmla="*/ 1565910 h 6236970"/>
                <a:gd name="connsiteX106" fmla="*/ 2065020 w 2339340"/>
                <a:gd name="connsiteY106" fmla="*/ 1352550 h 6236970"/>
                <a:gd name="connsiteX107" fmla="*/ 1958340 w 2339340"/>
                <a:gd name="connsiteY107" fmla="*/ 1169670 h 6236970"/>
                <a:gd name="connsiteX108" fmla="*/ 1878330 w 2339340"/>
                <a:gd name="connsiteY108" fmla="*/ 1043940 h 6236970"/>
                <a:gd name="connsiteX109" fmla="*/ 1752600 w 2339340"/>
                <a:gd name="connsiteY109" fmla="*/ 975360 h 6236970"/>
                <a:gd name="connsiteX110" fmla="*/ 1645920 w 2339340"/>
                <a:gd name="connsiteY110" fmla="*/ 956310 h 6236970"/>
                <a:gd name="connsiteX111" fmla="*/ 1546860 w 2339340"/>
                <a:gd name="connsiteY111" fmla="*/ 922020 h 6236970"/>
                <a:gd name="connsiteX112" fmla="*/ 1276350 w 2339340"/>
                <a:gd name="connsiteY112" fmla="*/ 861060 h 6236970"/>
                <a:gd name="connsiteX113" fmla="*/ 1257300 w 2339340"/>
                <a:gd name="connsiteY113" fmla="*/ 739140 h 6236970"/>
                <a:gd name="connsiteX114" fmla="*/ 1325880 w 2339340"/>
                <a:gd name="connsiteY114" fmla="*/ 594360 h 6236970"/>
                <a:gd name="connsiteX115" fmla="*/ 1363980 w 2339340"/>
                <a:gd name="connsiteY115" fmla="*/ 537210 h 6236970"/>
                <a:gd name="connsiteX116" fmla="*/ 1352550 w 2339340"/>
                <a:gd name="connsiteY116" fmla="*/ 438150 h 6236970"/>
                <a:gd name="connsiteX117" fmla="*/ 1348740 w 2339340"/>
                <a:gd name="connsiteY117" fmla="*/ 308610 h 6236970"/>
                <a:gd name="connsiteX118" fmla="*/ 1306830 w 2339340"/>
                <a:gd name="connsiteY118" fmla="*/ 114300 h 6236970"/>
                <a:gd name="connsiteX119" fmla="*/ 1188720 w 2339340"/>
                <a:gd name="connsiteY119" fmla="*/ 38100 h 6236970"/>
                <a:gd name="connsiteX120" fmla="*/ 1143000 w 2339340"/>
                <a:gd name="connsiteY120" fmla="*/ 11430 h 6236970"/>
                <a:gd name="connsiteX121" fmla="*/ 1093470 w 2339340"/>
                <a:gd name="connsiteY121" fmla="*/ 22860 h 6236970"/>
                <a:gd name="connsiteX0" fmla="*/ 1093470 w 2339340"/>
                <a:gd name="connsiteY0" fmla="*/ 22860 h 6236970"/>
                <a:gd name="connsiteX1" fmla="*/ 971550 w 2339340"/>
                <a:gd name="connsiteY1" fmla="*/ 68580 h 6236970"/>
                <a:gd name="connsiteX2" fmla="*/ 967740 w 2339340"/>
                <a:gd name="connsiteY2" fmla="*/ 0 h 6236970"/>
                <a:gd name="connsiteX3" fmla="*/ 872490 w 2339340"/>
                <a:gd name="connsiteY3" fmla="*/ 121920 h 6236970"/>
                <a:gd name="connsiteX4" fmla="*/ 849630 w 2339340"/>
                <a:gd name="connsiteY4" fmla="*/ 86916 h 6236970"/>
                <a:gd name="connsiteX5" fmla="*/ 804863 w 2339340"/>
                <a:gd name="connsiteY5" fmla="*/ 216455 h 6236970"/>
                <a:gd name="connsiteX6" fmla="*/ 782955 w 2339340"/>
                <a:gd name="connsiteY6" fmla="*/ 450294 h 6236970"/>
                <a:gd name="connsiteX7" fmla="*/ 754380 w 2339340"/>
                <a:gd name="connsiteY7" fmla="*/ 464820 h 6236970"/>
                <a:gd name="connsiteX8" fmla="*/ 781050 w 2339340"/>
                <a:gd name="connsiteY8" fmla="*/ 548640 h 6236970"/>
                <a:gd name="connsiteX9" fmla="*/ 822960 w 2339340"/>
                <a:gd name="connsiteY9" fmla="*/ 624840 h 6236970"/>
                <a:gd name="connsiteX10" fmla="*/ 887730 w 2339340"/>
                <a:gd name="connsiteY10" fmla="*/ 689610 h 6236970"/>
                <a:gd name="connsiteX11" fmla="*/ 925830 w 2339340"/>
                <a:gd name="connsiteY11" fmla="*/ 769620 h 6236970"/>
                <a:gd name="connsiteX12" fmla="*/ 925830 w 2339340"/>
                <a:gd name="connsiteY12" fmla="*/ 861060 h 6236970"/>
                <a:gd name="connsiteX13" fmla="*/ 803910 w 2339340"/>
                <a:gd name="connsiteY13" fmla="*/ 922020 h 6236970"/>
                <a:gd name="connsiteX14" fmla="*/ 701040 w 2339340"/>
                <a:gd name="connsiteY14" fmla="*/ 948690 h 6236970"/>
                <a:gd name="connsiteX15" fmla="*/ 556260 w 2339340"/>
                <a:gd name="connsiteY15" fmla="*/ 952500 h 6236970"/>
                <a:gd name="connsiteX16" fmla="*/ 403860 w 2339340"/>
                <a:gd name="connsiteY16" fmla="*/ 1002030 h 6236970"/>
                <a:gd name="connsiteX17" fmla="*/ 320040 w 2339340"/>
                <a:gd name="connsiteY17" fmla="*/ 1085850 h 6236970"/>
                <a:gd name="connsiteX18" fmla="*/ 247650 w 2339340"/>
                <a:gd name="connsiteY18" fmla="*/ 1276350 h 6236970"/>
                <a:gd name="connsiteX19" fmla="*/ 163830 w 2339340"/>
                <a:gd name="connsiteY19" fmla="*/ 1569720 h 6236970"/>
                <a:gd name="connsiteX20" fmla="*/ 83820 w 2339340"/>
                <a:gd name="connsiteY20" fmla="*/ 1783080 h 6236970"/>
                <a:gd name="connsiteX21" fmla="*/ 72390 w 2339340"/>
                <a:gd name="connsiteY21" fmla="*/ 1962150 h 6236970"/>
                <a:gd name="connsiteX22" fmla="*/ 0 w 2339340"/>
                <a:gd name="connsiteY22" fmla="*/ 2145030 h 6236970"/>
                <a:gd name="connsiteX23" fmla="*/ 11430 w 2339340"/>
                <a:gd name="connsiteY23" fmla="*/ 2251710 h 6236970"/>
                <a:gd name="connsiteX24" fmla="*/ 106680 w 2339340"/>
                <a:gd name="connsiteY24" fmla="*/ 2426970 h 6236970"/>
                <a:gd name="connsiteX25" fmla="*/ 243840 w 2339340"/>
                <a:gd name="connsiteY25" fmla="*/ 2594610 h 6236970"/>
                <a:gd name="connsiteX26" fmla="*/ 422910 w 2339340"/>
                <a:gd name="connsiteY26" fmla="*/ 2769870 h 6236970"/>
                <a:gd name="connsiteX27" fmla="*/ 609600 w 2339340"/>
                <a:gd name="connsiteY27" fmla="*/ 2929890 h 6236970"/>
                <a:gd name="connsiteX28" fmla="*/ 703183 w 2339340"/>
                <a:gd name="connsiteY28" fmla="*/ 3062525 h 6236970"/>
                <a:gd name="connsiteX29" fmla="*/ 711517 w 2339340"/>
                <a:gd name="connsiteY29" fmla="*/ 2784396 h 6236970"/>
                <a:gd name="connsiteX30" fmla="*/ 647700 w 2339340"/>
                <a:gd name="connsiteY30" fmla="*/ 2731770 h 6236970"/>
                <a:gd name="connsiteX31" fmla="*/ 541020 w 2339340"/>
                <a:gd name="connsiteY31" fmla="*/ 2537460 h 6236970"/>
                <a:gd name="connsiteX32" fmla="*/ 487680 w 2339340"/>
                <a:gd name="connsiteY32" fmla="*/ 2426970 h 6236970"/>
                <a:gd name="connsiteX33" fmla="*/ 293370 w 2339340"/>
                <a:gd name="connsiteY33" fmla="*/ 2205990 h 6236970"/>
                <a:gd name="connsiteX34" fmla="*/ 426720 w 2339340"/>
                <a:gd name="connsiteY34" fmla="*/ 1988820 h 6236970"/>
                <a:gd name="connsiteX35" fmla="*/ 483870 w 2339340"/>
                <a:gd name="connsiteY35" fmla="*/ 1878330 h 6236970"/>
                <a:gd name="connsiteX36" fmla="*/ 544830 w 2339340"/>
                <a:gd name="connsiteY36" fmla="*/ 1642110 h 6236970"/>
                <a:gd name="connsiteX37" fmla="*/ 636270 w 2339340"/>
                <a:gd name="connsiteY37" fmla="*/ 1897380 h 6236970"/>
                <a:gd name="connsiteX38" fmla="*/ 678180 w 2339340"/>
                <a:gd name="connsiteY38" fmla="*/ 2202180 h 6236970"/>
                <a:gd name="connsiteX39" fmla="*/ 689610 w 2339340"/>
                <a:gd name="connsiteY39" fmla="*/ 2487930 h 6236970"/>
                <a:gd name="connsiteX40" fmla="*/ 712470 w 2339340"/>
                <a:gd name="connsiteY40" fmla="*/ 2762250 h 6236970"/>
                <a:gd name="connsiteX41" fmla="*/ 701040 w 2339340"/>
                <a:gd name="connsiteY41" fmla="*/ 3177540 h 6236970"/>
                <a:gd name="connsiteX42" fmla="*/ 643890 w 2339340"/>
                <a:gd name="connsiteY42" fmla="*/ 3783330 h 6236970"/>
                <a:gd name="connsiteX43" fmla="*/ 613410 w 2339340"/>
                <a:gd name="connsiteY43" fmla="*/ 4255770 h 6236970"/>
                <a:gd name="connsiteX44" fmla="*/ 689610 w 2339340"/>
                <a:gd name="connsiteY44" fmla="*/ 4617720 h 6236970"/>
                <a:gd name="connsiteX45" fmla="*/ 803910 w 2339340"/>
                <a:gd name="connsiteY45" fmla="*/ 5215890 h 6236970"/>
                <a:gd name="connsiteX46" fmla="*/ 883920 w 2339340"/>
                <a:gd name="connsiteY46" fmla="*/ 5657850 h 6236970"/>
                <a:gd name="connsiteX47" fmla="*/ 872490 w 2339340"/>
                <a:gd name="connsiteY47" fmla="*/ 5684520 h 6236970"/>
                <a:gd name="connsiteX48" fmla="*/ 693420 w 2339340"/>
                <a:gd name="connsiteY48" fmla="*/ 5894070 h 6236970"/>
                <a:gd name="connsiteX49" fmla="*/ 541020 w 2339340"/>
                <a:gd name="connsiteY49" fmla="*/ 6092190 h 6236970"/>
                <a:gd name="connsiteX50" fmla="*/ 510540 w 2339340"/>
                <a:gd name="connsiteY50" fmla="*/ 6156960 h 6236970"/>
                <a:gd name="connsiteX51" fmla="*/ 701040 w 2339340"/>
                <a:gd name="connsiteY51" fmla="*/ 6092190 h 6236970"/>
                <a:gd name="connsiteX52" fmla="*/ 830580 w 2339340"/>
                <a:gd name="connsiteY52" fmla="*/ 6065520 h 6236970"/>
                <a:gd name="connsiteX53" fmla="*/ 952500 w 2339340"/>
                <a:gd name="connsiteY53" fmla="*/ 5974080 h 6236970"/>
                <a:gd name="connsiteX54" fmla="*/ 963930 w 2339340"/>
                <a:gd name="connsiteY54" fmla="*/ 5871210 h 6236970"/>
                <a:gd name="connsiteX55" fmla="*/ 1108710 w 2339340"/>
                <a:gd name="connsiteY55" fmla="*/ 5817870 h 6236970"/>
                <a:gd name="connsiteX56" fmla="*/ 1108710 w 2339340"/>
                <a:gd name="connsiteY56" fmla="*/ 5791200 h 6236970"/>
                <a:gd name="connsiteX57" fmla="*/ 1032510 w 2339340"/>
                <a:gd name="connsiteY57" fmla="*/ 5634990 h 6236970"/>
                <a:gd name="connsiteX58" fmla="*/ 1043940 w 2339340"/>
                <a:gd name="connsiteY58" fmla="*/ 5280660 h 6236970"/>
                <a:gd name="connsiteX59" fmla="*/ 1074420 w 2339340"/>
                <a:gd name="connsiteY59" fmla="*/ 4888230 h 6236970"/>
                <a:gd name="connsiteX60" fmla="*/ 1002030 w 2339340"/>
                <a:gd name="connsiteY60" fmla="*/ 4423410 h 6236970"/>
                <a:gd name="connsiteX61" fmla="*/ 1066800 w 2339340"/>
                <a:gd name="connsiteY61" fmla="*/ 4130040 h 6236970"/>
                <a:gd name="connsiteX62" fmla="*/ 1116330 w 2339340"/>
                <a:gd name="connsiteY62" fmla="*/ 3775710 h 6236970"/>
                <a:gd name="connsiteX63" fmla="*/ 1165860 w 2339340"/>
                <a:gd name="connsiteY63" fmla="*/ 3375660 h 6236970"/>
                <a:gd name="connsiteX64" fmla="*/ 1238250 w 2339340"/>
                <a:gd name="connsiteY64" fmla="*/ 3882390 h 6236970"/>
                <a:gd name="connsiteX65" fmla="*/ 1280160 w 2339340"/>
                <a:gd name="connsiteY65" fmla="*/ 4366260 h 6236970"/>
                <a:gd name="connsiteX66" fmla="*/ 1310640 w 2339340"/>
                <a:gd name="connsiteY66" fmla="*/ 4533900 h 6236970"/>
                <a:gd name="connsiteX67" fmla="*/ 1272540 w 2339340"/>
                <a:gd name="connsiteY67" fmla="*/ 4838700 h 6236970"/>
                <a:gd name="connsiteX68" fmla="*/ 1242060 w 2339340"/>
                <a:gd name="connsiteY68" fmla="*/ 5059680 h 6236970"/>
                <a:gd name="connsiteX69" fmla="*/ 1276350 w 2339340"/>
                <a:gd name="connsiteY69" fmla="*/ 5288280 h 6236970"/>
                <a:gd name="connsiteX70" fmla="*/ 1333500 w 2339340"/>
                <a:gd name="connsiteY70" fmla="*/ 5494020 h 6236970"/>
                <a:gd name="connsiteX71" fmla="*/ 1314450 w 2339340"/>
                <a:gd name="connsiteY71" fmla="*/ 5615940 h 6236970"/>
                <a:gd name="connsiteX72" fmla="*/ 1264920 w 2339340"/>
                <a:gd name="connsiteY72" fmla="*/ 5795010 h 6236970"/>
                <a:gd name="connsiteX73" fmla="*/ 1264920 w 2339340"/>
                <a:gd name="connsiteY73" fmla="*/ 5901690 h 6236970"/>
                <a:gd name="connsiteX74" fmla="*/ 1424940 w 2339340"/>
                <a:gd name="connsiteY74" fmla="*/ 6236970 h 6236970"/>
                <a:gd name="connsiteX75" fmla="*/ 1565910 w 2339340"/>
                <a:gd name="connsiteY75" fmla="*/ 6065520 h 6236970"/>
                <a:gd name="connsiteX76" fmla="*/ 1604010 w 2339340"/>
                <a:gd name="connsiteY76" fmla="*/ 6012180 h 6236970"/>
                <a:gd name="connsiteX77" fmla="*/ 1524000 w 2339340"/>
                <a:gd name="connsiteY77" fmla="*/ 5844540 h 6236970"/>
                <a:gd name="connsiteX78" fmla="*/ 1466850 w 2339340"/>
                <a:gd name="connsiteY78" fmla="*/ 5718810 h 6236970"/>
                <a:gd name="connsiteX79" fmla="*/ 1440180 w 2339340"/>
                <a:gd name="connsiteY79" fmla="*/ 5638800 h 6236970"/>
                <a:gd name="connsiteX80" fmla="*/ 1546860 w 2339340"/>
                <a:gd name="connsiteY80" fmla="*/ 5078730 h 6236970"/>
                <a:gd name="connsiteX81" fmla="*/ 1600200 w 2339340"/>
                <a:gd name="connsiteY81" fmla="*/ 4507230 h 6236970"/>
                <a:gd name="connsiteX82" fmla="*/ 1684020 w 2339340"/>
                <a:gd name="connsiteY82" fmla="*/ 4027170 h 6236970"/>
                <a:gd name="connsiteX83" fmla="*/ 1703070 w 2339340"/>
                <a:gd name="connsiteY83" fmla="*/ 3688080 h 6236970"/>
                <a:gd name="connsiteX84" fmla="*/ 1673305 w 2339340"/>
                <a:gd name="connsiteY84" fmla="*/ 3083005 h 6236970"/>
                <a:gd name="connsiteX85" fmla="*/ 1630680 w 2339340"/>
                <a:gd name="connsiteY85" fmla="*/ 2868930 h 6236970"/>
                <a:gd name="connsiteX86" fmla="*/ 1607820 w 2339340"/>
                <a:gd name="connsiteY86" fmla="*/ 2750820 h 6236970"/>
                <a:gd name="connsiteX87" fmla="*/ 1584960 w 2339340"/>
                <a:gd name="connsiteY87" fmla="*/ 2423160 h 6236970"/>
                <a:gd name="connsiteX88" fmla="*/ 1584960 w 2339340"/>
                <a:gd name="connsiteY88" fmla="*/ 2072640 h 6236970"/>
                <a:gd name="connsiteX89" fmla="*/ 1619250 w 2339340"/>
                <a:gd name="connsiteY89" fmla="*/ 1771650 h 6236970"/>
                <a:gd name="connsiteX90" fmla="*/ 1691640 w 2339340"/>
                <a:gd name="connsiteY90" fmla="*/ 1501140 h 6236970"/>
                <a:gd name="connsiteX91" fmla="*/ 1954530 w 2339340"/>
                <a:gd name="connsiteY91" fmla="*/ 1924050 h 6236970"/>
                <a:gd name="connsiteX92" fmla="*/ 2045970 w 2339340"/>
                <a:gd name="connsiteY92" fmla="*/ 2045970 h 6236970"/>
                <a:gd name="connsiteX93" fmla="*/ 1840230 w 2339340"/>
                <a:gd name="connsiteY93" fmla="*/ 2358390 h 6236970"/>
                <a:gd name="connsiteX94" fmla="*/ 1729740 w 2339340"/>
                <a:gd name="connsiteY94" fmla="*/ 2545080 h 6236970"/>
                <a:gd name="connsiteX95" fmla="*/ 1672590 w 2339340"/>
                <a:gd name="connsiteY95" fmla="*/ 2674620 h 6236970"/>
                <a:gd name="connsiteX96" fmla="*/ 1606391 w 2339340"/>
                <a:gd name="connsiteY96" fmla="*/ 2746296 h 6236970"/>
                <a:gd name="connsiteX97" fmla="*/ 1658302 w 2339340"/>
                <a:gd name="connsiteY97" fmla="*/ 3010615 h 6236970"/>
                <a:gd name="connsiteX98" fmla="*/ 1729740 w 2339340"/>
                <a:gd name="connsiteY98" fmla="*/ 2891790 h 6236970"/>
                <a:gd name="connsiteX99" fmla="*/ 1927860 w 2339340"/>
                <a:gd name="connsiteY99" fmla="*/ 2689860 h 6236970"/>
                <a:gd name="connsiteX100" fmla="*/ 2065020 w 2339340"/>
                <a:gd name="connsiteY100" fmla="*/ 2548890 h 6236970"/>
                <a:gd name="connsiteX101" fmla="*/ 2202180 w 2339340"/>
                <a:gd name="connsiteY101" fmla="*/ 2339340 h 6236970"/>
                <a:gd name="connsiteX102" fmla="*/ 2339340 w 2339340"/>
                <a:gd name="connsiteY102" fmla="*/ 2049780 h 6236970"/>
                <a:gd name="connsiteX103" fmla="*/ 2293620 w 2339340"/>
                <a:gd name="connsiteY103" fmla="*/ 1958340 h 6236970"/>
                <a:gd name="connsiteX104" fmla="*/ 2232660 w 2339340"/>
                <a:gd name="connsiteY104" fmla="*/ 1752600 h 6236970"/>
                <a:gd name="connsiteX105" fmla="*/ 2175510 w 2339340"/>
                <a:gd name="connsiteY105" fmla="*/ 1565910 h 6236970"/>
                <a:gd name="connsiteX106" fmla="*/ 2065020 w 2339340"/>
                <a:gd name="connsiteY106" fmla="*/ 1352550 h 6236970"/>
                <a:gd name="connsiteX107" fmla="*/ 1958340 w 2339340"/>
                <a:gd name="connsiteY107" fmla="*/ 1169670 h 6236970"/>
                <a:gd name="connsiteX108" fmla="*/ 1878330 w 2339340"/>
                <a:gd name="connsiteY108" fmla="*/ 1043940 h 6236970"/>
                <a:gd name="connsiteX109" fmla="*/ 1752600 w 2339340"/>
                <a:gd name="connsiteY109" fmla="*/ 975360 h 6236970"/>
                <a:gd name="connsiteX110" fmla="*/ 1645920 w 2339340"/>
                <a:gd name="connsiteY110" fmla="*/ 956310 h 6236970"/>
                <a:gd name="connsiteX111" fmla="*/ 1546860 w 2339340"/>
                <a:gd name="connsiteY111" fmla="*/ 922020 h 6236970"/>
                <a:gd name="connsiteX112" fmla="*/ 1276350 w 2339340"/>
                <a:gd name="connsiteY112" fmla="*/ 861060 h 6236970"/>
                <a:gd name="connsiteX113" fmla="*/ 1257300 w 2339340"/>
                <a:gd name="connsiteY113" fmla="*/ 739140 h 6236970"/>
                <a:gd name="connsiteX114" fmla="*/ 1325880 w 2339340"/>
                <a:gd name="connsiteY114" fmla="*/ 594360 h 6236970"/>
                <a:gd name="connsiteX115" fmla="*/ 1363980 w 2339340"/>
                <a:gd name="connsiteY115" fmla="*/ 537210 h 6236970"/>
                <a:gd name="connsiteX116" fmla="*/ 1352550 w 2339340"/>
                <a:gd name="connsiteY116" fmla="*/ 438150 h 6236970"/>
                <a:gd name="connsiteX117" fmla="*/ 1348740 w 2339340"/>
                <a:gd name="connsiteY117" fmla="*/ 308610 h 6236970"/>
                <a:gd name="connsiteX118" fmla="*/ 1306830 w 2339340"/>
                <a:gd name="connsiteY118" fmla="*/ 114300 h 6236970"/>
                <a:gd name="connsiteX119" fmla="*/ 1188720 w 2339340"/>
                <a:gd name="connsiteY119" fmla="*/ 38100 h 6236970"/>
                <a:gd name="connsiteX120" fmla="*/ 1143000 w 2339340"/>
                <a:gd name="connsiteY120" fmla="*/ 11430 h 6236970"/>
                <a:gd name="connsiteX121" fmla="*/ 1093470 w 2339340"/>
                <a:gd name="connsiteY121" fmla="*/ 22860 h 6236970"/>
                <a:gd name="connsiteX0" fmla="*/ 1093470 w 2339340"/>
                <a:gd name="connsiteY0" fmla="*/ 22860 h 6236970"/>
                <a:gd name="connsiteX1" fmla="*/ 970359 w 2339340"/>
                <a:gd name="connsiteY1" fmla="*/ 61436 h 6236970"/>
                <a:gd name="connsiteX2" fmla="*/ 967740 w 2339340"/>
                <a:gd name="connsiteY2" fmla="*/ 0 h 6236970"/>
                <a:gd name="connsiteX3" fmla="*/ 872490 w 2339340"/>
                <a:gd name="connsiteY3" fmla="*/ 121920 h 6236970"/>
                <a:gd name="connsiteX4" fmla="*/ 849630 w 2339340"/>
                <a:gd name="connsiteY4" fmla="*/ 86916 h 6236970"/>
                <a:gd name="connsiteX5" fmla="*/ 804863 w 2339340"/>
                <a:gd name="connsiteY5" fmla="*/ 216455 h 6236970"/>
                <a:gd name="connsiteX6" fmla="*/ 782955 w 2339340"/>
                <a:gd name="connsiteY6" fmla="*/ 450294 h 6236970"/>
                <a:gd name="connsiteX7" fmla="*/ 754380 w 2339340"/>
                <a:gd name="connsiteY7" fmla="*/ 464820 h 6236970"/>
                <a:gd name="connsiteX8" fmla="*/ 781050 w 2339340"/>
                <a:gd name="connsiteY8" fmla="*/ 548640 h 6236970"/>
                <a:gd name="connsiteX9" fmla="*/ 822960 w 2339340"/>
                <a:gd name="connsiteY9" fmla="*/ 624840 h 6236970"/>
                <a:gd name="connsiteX10" fmla="*/ 887730 w 2339340"/>
                <a:gd name="connsiteY10" fmla="*/ 689610 h 6236970"/>
                <a:gd name="connsiteX11" fmla="*/ 925830 w 2339340"/>
                <a:gd name="connsiteY11" fmla="*/ 769620 h 6236970"/>
                <a:gd name="connsiteX12" fmla="*/ 925830 w 2339340"/>
                <a:gd name="connsiteY12" fmla="*/ 861060 h 6236970"/>
                <a:gd name="connsiteX13" fmla="*/ 803910 w 2339340"/>
                <a:gd name="connsiteY13" fmla="*/ 922020 h 6236970"/>
                <a:gd name="connsiteX14" fmla="*/ 701040 w 2339340"/>
                <a:gd name="connsiteY14" fmla="*/ 948690 h 6236970"/>
                <a:gd name="connsiteX15" fmla="*/ 556260 w 2339340"/>
                <a:gd name="connsiteY15" fmla="*/ 952500 h 6236970"/>
                <a:gd name="connsiteX16" fmla="*/ 403860 w 2339340"/>
                <a:gd name="connsiteY16" fmla="*/ 1002030 h 6236970"/>
                <a:gd name="connsiteX17" fmla="*/ 320040 w 2339340"/>
                <a:gd name="connsiteY17" fmla="*/ 1085850 h 6236970"/>
                <a:gd name="connsiteX18" fmla="*/ 247650 w 2339340"/>
                <a:gd name="connsiteY18" fmla="*/ 1276350 h 6236970"/>
                <a:gd name="connsiteX19" fmla="*/ 163830 w 2339340"/>
                <a:gd name="connsiteY19" fmla="*/ 1569720 h 6236970"/>
                <a:gd name="connsiteX20" fmla="*/ 83820 w 2339340"/>
                <a:gd name="connsiteY20" fmla="*/ 1783080 h 6236970"/>
                <a:gd name="connsiteX21" fmla="*/ 72390 w 2339340"/>
                <a:gd name="connsiteY21" fmla="*/ 1962150 h 6236970"/>
                <a:gd name="connsiteX22" fmla="*/ 0 w 2339340"/>
                <a:gd name="connsiteY22" fmla="*/ 2145030 h 6236970"/>
                <a:gd name="connsiteX23" fmla="*/ 11430 w 2339340"/>
                <a:gd name="connsiteY23" fmla="*/ 2251710 h 6236970"/>
                <a:gd name="connsiteX24" fmla="*/ 106680 w 2339340"/>
                <a:gd name="connsiteY24" fmla="*/ 2426970 h 6236970"/>
                <a:gd name="connsiteX25" fmla="*/ 243840 w 2339340"/>
                <a:gd name="connsiteY25" fmla="*/ 2594610 h 6236970"/>
                <a:gd name="connsiteX26" fmla="*/ 422910 w 2339340"/>
                <a:gd name="connsiteY26" fmla="*/ 2769870 h 6236970"/>
                <a:gd name="connsiteX27" fmla="*/ 609600 w 2339340"/>
                <a:gd name="connsiteY27" fmla="*/ 2929890 h 6236970"/>
                <a:gd name="connsiteX28" fmla="*/ 703183 w 2339340"/>
                <a:gd name="connsiteY28" fmla="*/ 3062525 h 6236970"/>
                <a:gd name="connsiteX29" fmla="*/ 711517 w 2339340"/>
                <a:gd name="connsiteY29" fmla="*/ 2784396 h 6236970"/>
                <a:gd name="connsiteX30" fmla="*/ 647700 w 2339340"/>
                <a:gd name="connsiteY30" fmla="*/ 2731770 h 6236970"/>
                <a:gd name="connsiteX31" fmla="*/ 541020 w 2339340"/>
                <a:gd name="connsiteY31" fmla="*/ 2537460 h 6236970"/>
                <a:gd name="connsiteX32" fmla="*/ 487680 w 2339340"/>
                <a:gd name="connsiteY32" fmla="*/ 2426970 h 6236970"/>
                <a:gd name="connsiteX33" fmla="*/ 293370 w 2339340"/>
                <a:gd name="connsiteY33" fmla="*/ 2205990 h 6236970"/>
                <a:gd name="connsiteX34" fmla="*/ 426720 w 2339340"/>
                <a:gd name="connsiteY34" fmla="*/ 1988820 h 6236970"/>
                <a:gd name="connsiteX35" fmla="*/ 483870 w 2339340"/>
                <a:gd name="connsiteY35" fmla="*/ 1878330 h 6236970"/>
                <a:gd name="connsiteX36" fmla="*/ 544830 w 2339340"/>
                <a:gd name="connsiteY36" fmla="*/ 1642110 h 6236970"/>
                <a:gd name="connsiteX37" fmla="*/ 636270 w 2339340"/>
                <a:gd name="connsiteY37" fmla="*/ 1897380 h 6236970"/>
                <a:gd name="connsiteX38" fmla="*/ 678180 w 2339340"/>
                <a:gd name="connsiteY38" fmla="*/ 2202180 h 6236970"/>
                <a:gd name="connsiteX39" fmla="*/ 689610 w 2339340"/>
                <a:gd name="connsiteY39" fmla="*/ 2487930 h 6236970"/>
                <a:gd name="connsiteX40" fmla="*/ 712470 w 2339340"/>
                <a:gd name="connsiteY40" fmla="*/ 2762250 h 6236970"/>
                <a:gd name="connsiteX41" fmla="*/ 701040 w 2339340"/>
                <a:gd name="connsiteY41" fmla="*/ 3177540 h 6236970"/>
                <a:gd name="connsiteX42" fmla="*/ 643890 w 2339340"/>
                <a:gd name="connsiteY42" fmla="*/ 3783330 h 6236970"/>
                <a:gd name="connsiteX43" fmla="*/ 613410 w 2339340"/>
                <a:gd name="connsiteY43" fmla="*/ 4255770 h 6236970"/>
                <a:gd name="connsiteX44" fmla="*/ 689610 w 2339340"/>
                <a:gd name="connsiteY44" fmla="*/ 4617720 h 6236970"/>
                <a:gd name="connsiteX45" fmla="*/ 803910 w 2339340"/>
                <a:gd name="connsiteY45" fmla="*/ 5215890 h 6236970"/>
                <a:gd name="connsiteX46" fmla="*/ 883920 w 2339340"/>
                <a:gd name="connsiteY46" fmla="*/ 5657850 h 6236970"/>
                <a:gd name="connsiteX47" fmla="*/ 872490 w 2339340"/>
                <a:gd name="connsiteY47" fmla="*/ 5684520 h 6236970"/>
                <a:gd name="connsiteX48" fmla="*/ 693420 w 2339340"/>
                <a:gd name="connsiteY48" fmla="*/ 5894070 h 6236970"/>
                <a:gd name="connsiteX49" fmla="*/ 541020 w 2339340"/>
                <a:gd name="connsiteY49" fmla="*/ 6092190 h 6236970"/>
                <a:gd name="connsiteX50" fmla="*/ 510540 w 2339340"/>
                <a:gd name="connsiteY50" fmla="*/ 6156960 h 6236970"/>
                <a:gd name="connsiteX51" fmla="*/ 701040 w 2339340"/>
                <a:gd name="connsiteY51" fmla="*/ 6092190 h 6236970"/>
                <a:gd name="connsiteX52" fmla="*/ 830580 w 2339340"/>
                <a:gd name="connsiteY52" fmla="*/ 6065520 h 6236970"/>
                <a:gd name="connsiteX53" fmla="*/ 952500 w 2339340"/>
                <a:gd name="connsiteY53" fmla="*/ 5974080 h 6236970"/>
                <a:gd name="connsiteX54" fmla="*/ 963930 w 2339340"/>
                <a:gd name="connsiteY54" fmla="*/ 5871210 h 6236970"/>
                <a:gd name="connsiteX55" fmla="*/ 1108710 w 2339340"/>
                <a:gd name="connsiteY55" fmla="*/ 5817870 h 6236970"/>
                <a:gd name="connsiteX56" fmla="*/ 1108710 w 2339340"/>
                <a:gd name="connsiteY56" fmla="*/ 5791200 h 6236970"/>
                <a:gd name="connsiteX57" fmla="*/ 1032510 w 2339340"/>
                <a:gd name="connsiteY57" fmla="*/ 5634990 h 6236970"/>
                <a:gd name="connsiteX58" fmla="*/ 1043940 w 2339340"/>
                <a:gd name="connsiteY58" fmla="*/ 5280660 h 6236970"/>
                <a:gd name="connsiteX59" fmla="*/ 1074420 w 2339340"/>
                <a:gd name="connsiteY59" fmla="*/ 4888230 h 6236970"/>
                <a:gd name="connsiteX60" fmla="*/ 1002030 w 2339340"/>
                <a:gd name="connsiteY60" fmla="*/ 4423410 h 6236970"/>
                <a:gd name="connsiteX61" fmla="*/ 1066800 w 2339340"/>
                <a:gd name="connsiteY61" fmla="*/ 4130040 h 6236970"/>
                <a:gd name="connsiteX62" fmla="*/ 1116330 w 2339340"/>
                <a:gd name="connsiteY62" fmla="*/ 3775710 h 6236970"/>
                <a:gd name="connsiteX63" fmla="*/ 1165860 w 2339340"/>
                <a:gd name="connsiteY63" fmla="*/ 3375660 h 6236970"/>
                <a:gd name="connsiteX64" fmla="*/ 1238250 w 2339340"/>
                <a:gd name="connsiteY64" fmla="*/ 3882390 h 6236970"/>
                <a:gd name="connsiteX65" fmla="*/ 1280160 w 2339340"/>
                <a:gd name="connsiteY65" fmla="*/ 4366260 h 6236970"/>
                <a:gd name="connsiteX66" fmla="*/ 1310640 w 2339340"/>
                <a:gd name="connsiteY66" fmla="*/ 4533900 h 6236970"/>
                <a:gd name="connsiteX67" fmla="*/ 1272540 w 2339340"/>
                <a:gd name="connsiteY67" fmla="*/ 4838700 h 6236970"/>
                <a:gd name="connsiteX68" fmla="*/ 1242060 w 2339340"/>
                <a:gd name="connsiteY68" fmla="*/ 5059680 h 6236970"/>
                <a:gd name="connsiteX69" fmla="*/ 1276350 w 2339340"/>
                <a:gd name="connsiteY69" fmla="*/ 5288280 h 6236970"/>
                <a:gd name="connsiteX70" fmla="*/ 1333500 w 2339340"/>
                <a:gd name="connsiteY70" fmla="*/ 5494020 h 6236970"/>
                <a:gd name="connsiteX71" fmla="*/ 1314450 w 2339340"/>
                <a:gd name="connsiteY71" fmla="*/ 5615940 h 6236970"/>
                <a:gd name="connsiteX72" fmla="*/ 1264920 w 2339340"/>
                <a:gd name="connsiteY72" fmla="*/ 5795010 h 6236970"/>
                <a:gd name="connsiteX73" fmla="*/ 1264920 w 2339340"/>
                <a:gd name="connsiteY73" fmla="*/ 5901690 h 6236970"/>
                <a:gd name="connsiteX74" fmla="*/ 1424940 w 2339340"/>
                <a:gd name="connsiteY74" fmla="*/ 6236970 h 6236970"/>
                <a:gd name="connsiteX75" fmla="*/ 1565910 w 2339340"/>
                <a:gd name="connsiteY75" fmla="*/ 6065520 h 6236970"/>
                <a:gd name="connsiteX76" fmla="*/ 1604010 w 2339340"/>
                <a:gd name="connsiteY76" fmla="*/ 6012180 h 6236970"/>
                <a:gd name="connsiteX77" fmla="*/ 1524000 w 2339340"/>
                <a:gd name="connsiteY77" fmla="*/ 5844540 h 6236970"/>
                <a:gd name="connsiteX78" fmla="*/ 1466850 w 2339340"/>
                <a:gd name="connsiteY78" fmla="*/ 5718810 h 6236970"/>
                <a:gd name="connsiteX79" fmla="*/ 1440180 w 2339340"/>
                <a:gd name="connsiteY79" fmla="*/ 5638800 h 6236970"/>
                <a:gd name="connsiteX80" fmla="*/ 1546860 w 2339340"/>
                <a:gd name="connsiteY80" fmla="*/ 5078730 h 6236970"/>
                <a:gd name="connsiteX81" fmla="*/ 1600200 w 2339340"/>
                <a:gd name="connsiteY81" fmla="*/ 4507230 h 6236970"/>
                <a:gd name="connsiteX82" fmla="*/ 1684020 w 2339340"/>
                <a:gd name="connsiteY82" fmla="*/ 4027170 h 6236970"/>
                <a:gd name="connsiteX83" fmla="*/ 1703070 w 2339340"/>
                <a:gd name="connsiteY83" fmla="*/ 3688080 h 6236970"/>
                <a:gd name="connsiteX84" fmla="*/ 1673305 w 2339340"/>
                <a:gd name="connsiteY84" fmla="*/ 3083005 h 6236970"/>
                <a:gd name="connsiteX85" fmla="*/ 1630680 w 2339340"/>
                <a:gd name="connsiteY85" fmla="*/ 2868930 h 6236970"/>
                <a:gd name="connsiteX86" fmla="*/ 1607820 w 2339340"/>
                <a:gd name="connsiteY86" fmla="*/ 2750820 h 6236970"/>
                <a:gd name="connsiteX87" fmla="*/ 1584960 w 2339340"/>
                <a:gd name="connsiteY87" fmla="*/ 2423160 h 6236970"/>
                <a:gd name="connsiteX88" fmla="*/ 1584960 w 2339340"/>
                <a:gd name="connsiteY88" fmla="*/ 2072640 h 6236970"/>
                <a:gd name="connsiteX89" fmla="*/ 1619250 w 2339340"/>
                <a:gd name="connsiteY89" fmla="*/ 1771650 h 6236970"/>
                <a:gd name="connsiteX90" fmla="*/ 1691640 w 2339340"/>
                <a:gd name="connsiteY90" fmla="*/ 1501140 h 6236970"/>
                <a:gd name="connsiteX91" fmla="*/ 1954530 w 2339340"/>
                <a:gd name="connsiteY91" fmla="*/ 1924050 h 6236970"/>
                <a:gd name="connsiteX92" fmla="*/ 2045970 w 2339340"/>
                <a:gd name="connsiteY92" fmla="*/ 2045970 h 6236970"/>
                <a:gd name="connsiteX93" fmla="*/ 1840230 w 2339340"/>
                <a:gd name="connsiteY93" fmla="*/ 2358390 h 6236970"/>
                <a:gd name="connsiteX94" fmla="*/ 1729740 w 2339340"/>
                <a:gd name="connsiteY94" fmla="*/ 2545080 h 6236970"/>
                <a:gd name="connsiteX95" fmla="*/ 1672590 w 2339340"/>
                <a:gd name="connsiteY95" fmla="*/ 2674620 h 6236970"/>
                <a:gd name="connsiteX96" fmla="*/ 1606391 w 2339340"/>
                <a:gd name="connsiteY96" fmla="*/ 2746296 h 6236970"/>
                <a:gd name="connsiteX97" fmla="*/ 1658302 w 2339340"/>
                <a:gd name="connsiteY97" fmla="*/ 3010615 h 6236970"/>
                <a:gd name="connsiteX98" fmla="*/ 1729740 w 2339340"/>
                <a:gd name="connsiteY98" fmla="*/ 2891790 h 6236970"/>
                <a:gd name="connsiteX99" fmla="*/ 1927860 w 2339340"/>
                <a:gd name="connsiteY99" fmla="*/ 2689860 h 6236970"/>
                <a:gd name="connsiteX100" fmla="*/ 2065020 w 2339340"/>
                <a:gd name="connsiteY100" fmla="*/ 2548890 h 6236970"/>
                <a:gd name="connsiteX101" fmla="*/ 2202180 w 2339340"/>
                <a:gd name="connsiteY101" fmla="*/ 2339340 h 6236970"/>
                <a:gd name="connsiteX102" fmla="*/ 2339340 w 2339340"/>
                <a:gd name="connsiteY102" fmla="*/ 2049780 h 6236970"/>
                <a:gd name="connsiteX103" fmla="*/ 2293620 w 2339340"/>
                <a:gd name="connsiteY103" fmla="*/ 1958340 h 6236970"/>
                <a:gd name="connsiteX104" fmla="*/ 2232660 w 2339340"/>
                <a:gd name="connsiteY104" fmla="*/ 1752600 h 6236970"/>
                <a:gd name="connsiteX105" fmla="*/ 2175510 w 2339340"/>
                <a:gd name="connsiteY105" fmla="*/ 1565910 h 6236970"/>
                <a:gd name="connsiteX106" fmla="*/ 2065020 w 2339340"/>
                <a:gd name="connsiteY106" fmla="*/ 1352550 h 6236970"/>
                <a:gd name="connsiteX107" fmla="*/ 1958340 w 2339340"/>
                <a:gd name="connsiteY107" fmla="*/ 1169670 h 6236970"/>
                <a:gd name="connsiteX108" fmla="*/ 1878330 w 2339340"/>
                <a:gd name="connsiteY108" fmla="*/ 1043940 h 6236970"/>
                <a:gd name="connsiteX109" fmla="*/ 1752600 w 2339340"/>
                <a:gd name="connsiteY109" fmla="*/ 975360 h 6236970"/>
                <a:gd name="connsiteX110" fmla="*/ 1645920 w 2339340"/>
                <a:gd name="connsiteY110" fmla="*/ 956310 h 6236970"/>
                <a:gd name="connsiteX111" fmla="*/ 1546860 w 2339340"/>
                <a:gd name="connsiteY111" fmla="*/ 922020 h 6236970"/>
                <a:gd name="connsiteX112" fmla="*/ 1276350 w 2339340"/>
                <a:gd name="connsiteY112" fmla="*/ 861060 h 6236970"/>
                <a:gd name="connsiteX113" fmla="*/ 1257300 w 2339340"/>
                <a:gd name="connsiteY113" fmla="*/ 739140 h 6236970"/>
                <a:gd name="connsiteX114" fmla="*/ 1325880 w 2339340"/>
                <a:gd name="connsiteY114" fmla="*/ 594360 h 6236970"/>
                <a:gd name="connsiteX115" fmla="*/ 1363980 w 2339340"/>
                <a:gd name="connsiteY115" fmla="*/ 537210 h 6236970"/>
                <a:gd name="connsiteX116" fmla="*/ 1352550 w 2339340"/>
                <a:gd name="connsiteY116" fmla="*/ 438150 h 6236970"/>
                <a:gd name="connsiteX117" fmla="*/ 1348740 w 2339340"/>
                <a:gd name="connsiteY117" fmla="*/ 308610 h 6236970"/>
                <a:gd name="connsiteX118" fmla="*/ 1306830 w 2339340"/>
                <a:gd name="connsiteY118" fmla="*/ 114300 h 6236970"/>
                <a:gd name="connsiteX119" fmla="*/ 1188720 w 2339340"/>
                <a:gd name="connsiteY119" fmla="*/ 38100 h 6236970"/>
                <a:gd name="connsiteX120" fmla="*/ 1143000 w 2339340"/>
                <a:gd name="connsiteY120" fmla="*/ 11430 h 6236970"/>
                <a:gd name="connsiteX121" fmla="*/ 1093470 w 2339340"/>
                <a:gd name="connsiteY121" fmla="*/ 22860 h 6236970"/>
                <a:gd name="connsiteX0" fmla="*/ 1077992 w 2339340"/>
                <a:gd name="connsiteY0" fmla="*/ 0 h 6253401"/>
                <a:gd name="connsiteX1" fmla="*/ 970359 w 2339340"/>
                <a:gd name="connsiteY1" fmla="*/ 77867 h 6253401"/>
                <a:gd name="connsiteX2" fmla="*/ 967740 w 2339340"/>
                <a:gd name="connsiteY2" fmla="*/ 16431 h 6253401"/>
                <a:gd name="connsiteX3" fmla="*/ 872490 w 2339340"/>
                <a:gd name="connsiteY3" fmla="*/ 138351 h 6253401"/>
                <a:gd name="connsiteX4" fmla="*/ 849630 w 2339340"/>
                <a:gd name="connsiteY4" fmla="*/ 103347 h 6253401"/>
                <a:gd name="connsiteX5" fmla="*/ 804863 w 2339340"/>
                <a:gd name="connsiteY5" fmla="*/ 232886 h 6253401"/>
                <a:gd name="connsiteX6" fmla="*/ 782955 w 2339340"/>
                <a:gd name="connsiteY6" fmla="*/ 466725 h 6253401"/>
                <a:gd name="connsiteX7" fmla="*/ 754380 w 2339340"/>
                <a:gd name="connsiteY7" fmla="*/ 481251 h 6253401"/>
                <a:gd name="connsiteX8" fmla="*/ 781050 w 2339340"/>
                <a:gd name="connsiteY8" fmla="*/ 565071 h 6253401"/>
                <a:gd name="connsiteX9" fmla="*/ 822960 w 2339340"/>
                <a:gd name="connsiteY9" fmla="*/ 641271 h 6253401"/>
                <a:gd name="connsiteX10" fmla="*/ 887730 w 2339340"/>
                <a:gd name="connsiteY10" fmla="*/ 706041 h 6253401"/>
                <a:gd name="connsiteX11" fmla="*/ 925830 w 2339340"/>
                <a:gd name="connsiteY11" fmla="*/ 786051 h 6253401"/>
                <a:gd name="connsiteX12" fmla="*/ 925830 w 2339340"/>
                <a:gd name="connsiteY12" fmla="*/ 877491 h 6253401"/>
                <a:gd name="connsiteX13" fmla="*/ 803910 w 2339340"/>
                <a:gd name="connsiteY13" fmla="*/ 938451 h 6253401"/>
                <a:gd name="connsiteX14" fmla="*/ 701040 w 2339340"/>
                <a:gd name="connsiteY14" fmla="*/ 965121 h 6253401"/>
                <a:gd name="connsiteX15" fmla="*/ 556260 w 2339340"/>
                <a:gd name="connsiteY15" fmla="*/ 968931 h 6253401"/>
                <a:gd name="connsiteX16" fmla="*/ 403860 w 2339340"/>
                <a:gd name="connsiteY16" fmla="*/ 1018461 h 6253401"/>
                <a:gd name="connsiteX17" fmla="*/ 320040 w 2339340"/>
                <a:gd name="connsiteY17" fmla="*/ 1102281 h 6253401"/>
                <a:gd name="connsiteX18" fmla="*/ 247650 w 2339340"/>
                <a:gd name="connsiteY18" fmla="*/ 1292781 h 6253401"/>
                <a:gd name="connsiteX19" fmla="*/ 163830 w 2339340"/>
                <a:gd name="connsiteY19" fmla="*/ 1586151 h 6253401"/>
                <a:gd name="connsiteX20" fmla="*/ 83820 w 2339340"/>
                <a:gd name="connsiteY20" fmla="*/ 1799511 h 6253401"/>
                <a:gd name="connsiteX21" fmla="*/ 72390 w 2339340"/>
                <a:gd name="connsiteY21" fmla="*/ 1978581 h 6253401"/>
                <a:gd name="connsiteX22" fmla="*/ 0 w 2339340"/>
                <a:gd name="connsiteY22" fmla="*/ 2161461 h 6253401"/>
                <a:gd name="connsiteX23" fmla="*/ 11430 w 2339340"/>
                <a:gd name="connsiteY23" fmla="*/ 2268141 h 6253401"/>
                <a:gd name="connsiteX24" fmla="*/ 106680 w 2339340"/>
                <a:gd name="connsiteY24" fmla="*/ 2443401 h 6253401"/>
                <a:gd name="connsiteX25" fmla="*/ 243840 w 2339340"/>
                <a:gd name="connsiteY25" fmla="*/ 2611041 h 6253401"/>
                <a:gd name="connsiteX26" fmla="*/ 422910 w 2339340"/>
                <a:gd name="connsiteY26" fmla="*/ 2786301 h 6253401"/>
                <a:gd name="connsiteX27" fmla="*/ 609600 w 2339340"/>
                <a:gd name="connsiteY27" fmla="*/ 2946321 h 6253401"/>
                <a:gd name="connsiteX28" fmla="*/ 703183 w 2339340"/>
                <a:gd name="connsiteY28" fmla="*/ 3078956 h 6253401"/>
                <a:gd name="connsiteX29" fmla="*/ 711517 w 2339340"/>
                <a:gd name="connsiteY29" fmla="*/ 2800827 h 6253401"/>
                <a:gd name="connsiteX30" fmla="*/ 647700 w 2339340"/>
                <a:gd name="connsiteY30" fmla="*/ 2748201 h 6253401"/>
                <a:gd name="connsiteX31" fmla="*/ 541020 w 2339340"/>
                <a:gd name="connsiteY31" fmla="*/ 2553891 h 6253401"/>
                <a:gd name="connsiteX32" fmla="*/ 487680 w 2339340"/>
                <a:gd name="connsiteY32" fmla="*/ 2443401 h 6253401"/>
                <a:gd name="connsiteX33" fmla="*/ 293370 w 2339340"/>
                <a:gd name="connsiteY33" fmla="*/ 2222421 h 6253401"/>
                <a:gd name="connsiteX34" fmla="*/ 426720 w 2339340"/>
                <a:gd name="connsiteY34" fmla="*/ 2005251 h 6253401"/>
                <a:gd name="connsiteX35" fmla="*/ 483870 w 2339340"/>
                <a:gd name="connsiteY35" fmla="*/ 1894761 h 6253401"/>
                <a:gd name="connsiteX36" fmla="*/ 544830 w 2339340"/>
                <a:gd name="connsiteY36" fmla="*/ 1658541 h 6253401"/>
                <a:gd name="connsiteX37" fmla="*/ 636270 w 2339340"/>
                <a:gd name="connsiteY37" fmla="*/ 1913811 h 6253401"/>
                <a:gd name="connsiteX38" fmla="*/ 678180 w 2339340"/>
                <a:gd name="connsiteY38" fmla="*/ 2218611 h 6253401"/>
                <a:gd name="connsiteX39" fmla="*/ 689610 w 2339340"/>
                <a:gd name="connsiteY39" fmla="*/ 2504361 h 6253401"/>
                <a:gd name="connsiteX40" fmla="*/ 712470 w 2339340"/>
                <a:gd name="connsiteY40" fmla="*/ 2778681 h 6253401"/>
                <a:gd name="connsiteX41" fmla="*/ 701040 w 2339340"/>
                <a:gd name="connsiteY41" fmla="*/ 3193971 h 6253401"/>
                <a:gd name="connsiteX42" fmla="*/ 643890 w 2339340"/>
                <a:gd name="connsiteY42" fmla="*/ 3799761 h 6253401"/>
                <a:gd name="connsiteX43" fmla="*/ 613410 w 2339340"/>
                <a:gd name="connsiteY43" fmla="*/ 4272201 h 6253401"/>
                <a:gd name="connsiteX44" fmla="*/ 689610 w 2339340"/>
                <a:gd name="connsiteY44" fmla="*/ 4634151 h 6253401"/>
                <a:gd name="connsiteX45" fmla="*/ 803910 w 2339340"/>
                <a:gd name="connsiteY45" fmla="*/ 5232321 h 6253401"/>
                <a:gd name="connsiteX46" fmla="*/ 883920 w 2339340"/>
                <a:gd name="connsiteY46" fmla="*/ 5674281 h 6253401"/>
                <a:gd name="connsiteX47" fmla="*/ 872490 w 2339340"/>
                <a:gd name="connsiteY47" fmla="*/ 5700951 h 6253401"/>
                <a:gd name="connsiteX48" fmla="*/ 693420 w 2339340"/>
                <a:gd name="connsiteY48" fmla="*/ 5910501 h 6253401"/>
                <a:gd name="connsiteX49" fmla="*/ 541020 w 2339340"/>
                <a:gd name="connsiteY49" fmla="*/ 6108621 h 6253401"/>
                <a:gd name="connsiteX50" fmla="*/ 510540 w 2339340"/>
                <a:gd name="connsiteY50" fmla="*/ 6173391 h 6253401"/>
                <a:gd name="connsiteX51" fmla="*/ 701040 w 2339340"/>
                <a:gd name="connsiteY51" fmla="*/ 6108621 h 6253401"/>
                <a:gd name="connsiteX52" fmla="*/ 830580 w 2339340"/>
                <a:gd name="connsiteY52" fmla="*/ 6081951 h 6253401"/>
                <a:gd name="connsiteX53" fmla="*/ 952500 w 2339340"/>
                <a:gd name="connsiteY53" fmla="*/ 5990511 h 6253401"/>
                <a:gd name="connsiteX54" fmla="*/ 963930 w 2339340"/>
                <a:gd name="connsiteY54" fmla="*/ 5887641 h 6253401"/>
                <a:gd name="connsiteX55" fmla="*/ 1108710 w 2339340"/>
                <a:gd name="connsiteY55" fmla="*/ 5834301 h 6253401"/>
                <a:gd name="connsiteX56" fmla="*/ 1108710 w 2339340"/>
                <a:gd name="connsiteY56" fmla="*/ 5807631 h 6253401"/>
                <a:gd name="connsiteX57" fmla="*/ 1032510 w 2339340"/>
                <a:gd name="connsiteY57" fmla="*/ 5651421 h 6253401"/>
                <a:gd name="connsiteX58" fmla="*/ 1043940 w 2339340"/>
                <a:gd name="connsiteY58" fmla="*/ 5297091 h 6253401"/>
                <a:gd name="connsiteX59" fmla="*/ 1074420 w 2339340"/>
                <a:gd name="connsiteY59" fmla="*/ 4904661 h 6253401"/>
                <a:gd name="connsiteX60" fmla="*/ 1002030 w 2339340"/>
                <a:gd name="connsiteY60" fmla="*/ 4439841 h 6253401"/>
                <a:gd name="connsiteX61" fmla="*/ 1066800 w 2339340"/>
                <a:gd name="connsiteY61" fmla="*/ 4146471 h 6253401"/>
                <a:gd name="connsiteX62" fmla="*/ 1116330 w 2339340"/>
                <a:gd name="connsiteY62" fmla="*/ 3792141 h 6253401"/>
                <a:gd name="connsiteX63" fmla="*/ 1165860 w 2339340"/>
                <a:gd name="connsiteY63" fmla="*/ 3392091 h 6253401"/>
                <a:gd name="connsiteX64" fmla="*/ 1238250 w 2339340"/>
                <a:gd name="connsiteY64" fmla="*/ 3898821 h 6253401"/>
                <a:gd name="connsiteX65" fmla="*/ 1280160 w 2339340"/>
                <a:gd name="connsiteY65" fmla="*/ 4382691 h 6253401"/>
                <a:gd name="connsiteX66" fmla="*/ 1310640 w 2339340"/>
                <a:gd name="connsiteY66" fmla="*/ 4550331 h 6253401"/>
                <a:gd name="connsiteX67" fmla="*/ 1272540 w 2339340"/>
                <a:gd name="connsiteY67" fmla="*/ 4855131 h 6253401"/>
                <a:gd name="connsiteX68" fmla="*/ 1242060 w 2339340"/>
                <a:gd name="connsiteY68" fmla="*/ 5076111 h 6253401"/>
                <a:gd name="connsiteX69" fmla="*/ 1276350 w 2339340"/>
                <a:gd name="connsiteY69" fmla="*/ 5304711 h 6253401"/>
                <a:gd name="connsiteX70" fmla="*/ 1333500 w 2339340"/>
                <a:gd name="connsiteY70" fmla="*/ 5510451 h 6253401"/>
                <a:gd name="connsiteX71" fmla="*/ 1314450 w 2339340"/>
                <a:gd name="connsiteY71" fmla="*/ 5632371 h 6253401"/>
                <a:gd name="connsiteX72" fmla="*/ 1264920 w 2339340"/>
                <a:gd name="connsiteY72" fmla="*/ 5811441 h 6253401"/>
                <a:gd name="connsiteX73" fmla="*/ 1264920 w 2339340"/>
                <a:gd name="connsiteY73" fmla="*/ 5918121 h 6253401"/>
                <a:gd name="connsiteX74" fmla="*/ 1424940 w 2339340"/>
                <a:gd name="connsiteY74" fmla="*/ 6253401 h 6253401"/>
                <a:gd name="connsiteX75" fmla="*/ 1565910 w 2339340"/>
                <a:gd name="connsiteY75" fmla="*/ 6081951 h 6253401"/>
                <a:gd name="connsiteX76" fmla="*/ 1604010 w 2339340"/>
                <a:gd name="connsiteY76" fmla="*/ 6028611 h 6253401"/>
                <a:gd name="connsiteX77" fmla="*/ 1524000 w 2339340"/>
                <a:gd name="connsiteY77" fmla="*/ 5860971 h 6253401"/>
                <a:gd name="connsiteX78" fmla="*/ 1466850 w 2339340"/>
                <a:gd name="connsiteY78" fmla="*/ 5735241 h 6253401"/>
                <a:gd name="connsiteX79" fmla="*/ 1440180 w 2339340"/>
                <a:gd name="connsiteY79" fmla="*/ 5655231 h 6253401"/>
                <a:gd name="connsiteX80" fmla="*/ 1546860 w 2339340"/>
                <a:gd name="connsiteY80" fmla="*/ 5095161 h 6253401"/>
                <a:gd name="connsiteX81" fmla="*/ 1600200 w 2339340"/>
                <a:gd name="connsiteY81" fmla="*/ 4523661 h 6253401"/>
                <a:gd name="connsiteX82" fmla="*/ 1684020 w 2339340"/>
                <a:gd name="connsiteY82" fmla="*/ 4043601 h 6253401"/>
                <a:gd name="connsiteX83" fmla="*/ 1703070 w 2339340"/>
                <a:gd name="connsiteY83" fmla="*/ 3704511 h 6253401"/>
                <a:gd name="connsiteX84" fmla="*/ 1673305 w 2339340"/>
                <a:gd name="connsiteY84" fmla="*/ 3099436 h 6253401"/>
                <a:gd name="connsiteX85" fmla="*/ 1630680 w 2339340"/>
                <a:gd name="connsiteY85" fmla="*/ 2885361 h 6253401"/>
                <a:gd name="connsiteX86" fmla="*/ 1607820 w 2339340"/>
                <a:gd name="connsiteY86" fmla="*/ 2767251 h 6253401"/>
                <a:gd name="connsiteX87" fmla="*/ 1584960 w 2339340"/>
                <a:gd name="connsiteY87" fmla="*/ 2439591 h 6253401"/>
                <a:gd name="connsiteX88" fmla="*/ 1584960 w 2339340"/>
                <a:gd name="connsiteY88" fmla="*/ 2089071 h 6253401"/>
                <a:gd name="connsiteX89" fmla="*/ 1619250 w 2339340"/>
                <a:gd name="connsiteY89" fmla="*/ 1788081 h 6253401"/>
                <a:gd name="connsiteX90" fmla="*/ 1691640 w 2339340"/>
                <a:gd name="connsiteY90" fmla="*/ 1517571 h 6253401"/>
                <a:gd name="connsiteX91" fmla="*/ 1954530 w 2339340"/>
                <a:gd name="connsiteY91" fmla="*/ 1940481 h 6253401"/>
                <a:gd name="connsiteX92" fmla="*/ 2045970 w 2339340"/>
                <a:gd name="connsiteY92" fmla="*/ 2062401 h 6253401"/>
                <a:gd name="connsiteX93" fmla="*/ 1840230 w 2339340"/>
                <a:gd name="connsiteY93" fmla="*/ 2374821 h 6253401"/>
                <a:gd name="connsiteX94" fmla="*/ 1729740 w 2339340"/>
                <a:gd name="connsiteY94" fmla="*/ 2561511 h 6253401"/>
                <a:gd name="connsiteX95" fmla="*/ 1672590 w 2339340"/>
                <a:gd name="connsiteY95" fmla="*/ 2691051 h 6253401"/>
                <a:gd name="connsiteX96" fmla="*/ 1606391 w 2339340"/>
                <a:gd name="connsiteY96" fmla="*/ 2762727 h 6253401"/>
                <a:gd name="connsiteX97" fmla="*/ 1658302 w 2339340"/>
                <a:gd name="connsiteY97" fmla="*/ 3027046 h 6253401"/>
                <a:gd name="connsiteX98" fmla="*/ 1729740 w 2339340"/>
                <a:gd name="connsiteY98" fmla="*/ 2908221 h 6253401"/>
                <a:gd name="connsiteX99" fmla="*/ 1927860 w 2339340"/>
                <a:gd name="connsiteY99" fmla="*/ 2706291 h 6253401"/>
                <a:gd name="connsiteX100" fmla="*/ 2065020 w 2339340"/>
                <a:gd name="connsiteY100" fmla="*/ 2565321 h 6253401"/>
                <a:gd name="connsiteX101" fmla="*/ 2202180 w 2339340"/>
                <a:gd name="connsiteY101" fmla="*/ 2355771 h 6253401"/>
                <a:gd name="connsiteX102" fmla="*/ 2339340 w 2339340"/>
                <a:gd name="connsiteY102" fmla="*/ 2066211 h 6253401"/>
                <a:gd name="connsiteX103" fmla="*/ 2293620 w 2339340"/>
                <a:gd name="connsiteY103" fmla="*/ 1974771 h 6253401"/>
                <a:gd name="connsiteX104" fmla="*/ 2232660 w 2339340"/>
                <a:gd name="connsiteY104" fmla="*/ 1769031 h 6253401"/>
                <a:gd name="connsiteX105" fmla="*/ 2175510 w 2339340"/>
                <a:gd name="connsiteY105" fmla="*/ 1582341 h 6253401"/>
                <a:gd name="connsiteX106" fmla="*/ 2065020 w 2339340"/>
                <a:gd name="connsiteY106" fmla="*/ 1368981 h 6253401"/>
                <a:gd name="connsiteX107" fmla="*/ 1958340 w 2339340"/>
                <a:gd name="connsiteY107" fmla="*/ 1186101 h 6253401"/>
                <a:gd name="connsiteX108" fmla="*/ 1878330 w 2339340"/>
                <a:gd name="connsiteY108" fmla="*/ 1060371 h 6253401"/>
                <a:gd name="connsiteX109" fmla="*/ 1752600 w 2339340"/>
                <a:gd name="connsiteY109" fmla="*/ 991791 h 6253401"/>
                <a:gd name="connsiteX110" fmla="*/ 1645920 w 2339340"/>
                <a:gd name="connsiteY110" fmla="*/ 972741 h 6253401"/>
                <a:gd name="connsiteX111" fmla="*/ 1546860 w 2339340"/>
                <a:gd name="connsiteY111" fmla="*/ 938451 h 6253401"/>
                <a:gd name="connsiteX112" fmla="*/ 1276350 w 2339340"/>
                <a:gd name="connsiteY112" fmla="*/ 877491 h 6253401"/>
                <a:gd name="connsiteX113" fmla="*/ 1257300 w 2339340"/>
                <a:gd name="connsiteY113" fmla="*/ 755571 h 6253401"/>
                <a:gd name="connsiteX114" fmla="*/ 1325880 w 2339340"/>
                <a:gd name="connsiteY114" fmla="*/ 610791 h 6253401"/>
                <a:gd name="connsiteX115" fmla="*/ 1363980 w 2339340"/>
                <a:gd name="connsiteY115" fmla="*/ 553641 h 6253401"/>
                <a:gd name="connsiteX116" fmla="*/ 1352550 w 2339340"/>
                <a:gd name="connsiteY116" fmla="*/ 454581 h 6253401"/>
                <a:gd name="connsiteX117" fmla="*/ 1348740 w 2339340"/>
                <a:gd name="connsiteY117" fmla="*/ 325041 h 6253401"/>
                <a:gd name="connsiteX118" fmla="*/ 1306830 w 2339340"/>
                <a:gd name="connsiteY118" fmla="*/ 130731 h 6253401"/>
                <a:gd name="connsiteX119" fmla="*/ 1188720 w 2339340"/>
                <a:gd name="connsiteY119" fmla="*/ 54531 h 6253401"/>
                <a:gd name="connsiteX120" fmla="*/ 1143000 w 2339340"/>
                <a:gd name="connsiteY120" fmla="*/ 27861 h 6253401"/>
                <a:gd name="connsiteX121" fmla="*/ 1077992 w 2339340"/>
                <a:gd name="connsiteY121" fmla="*/ 0 h 6253401"/>
                <a:gd name="connsiteX0" fmla="*/ 1077992 w 2339340"/>
                <a:gd name="connsiteY0" fmla="*/ 0 h 6253401"/>
                <a:gd name="connsiteX1" fmla="*/ 970359 w 2339340"/>
                <a:gd name="connsiteY1" fmla="*/ 77867 h 6253401"/>
                <a:gd name="connsiteX2" fmla="*/ 967740 w 2339340"/>
                <a:gd name="connsiteY2" fmla="*/ 16431 h 6253401"/>
                <a:gd name="connsiteX3" fmla="*/ 872490 w 2339340"/>
                <a:gd name="connsiteY3" fmla="*/ 138351 h 6253401"/>
                <a:gd name="connsiteX4" fmla="*/ 849630 w 2339340"/>
                <a:gd name="connsiteY4" fmla="*/ 103347 h 6253401"/>
                <a:gd name="connsiteX5" fmla="*/ 804863 w 2339340"/>
                <a:gd name="connsiteY5" fmla="*/ 232886 h 6253401"/>
                <a:gd name="connsiteX6" fmla="*/ 782955 w 2339340"/>
                <a:gd name="connsiteY6" fmla="*/ 466725 h 6253401"/>
                <a:gd name="connsiteX7" fmla="*/ 754380 w 2339340"/>
                <a:gd name="connsiteY7" fmla="*/ 481251 h 6253401"/>
                <a:gd name="connsiteX8" fmla="*/ 781050 w 2339340"/>
                <a:gd name="connsiteY8" fmla="*/ 565071 h 6253401"/>
                <a:gd name="connsiteX9" fmla="*/ 822960 w 2339340"/>
                <a:gd name="connsiteY9" fmla="*/ 641271 h 6253401"/>
                <a:gd name="connsiteX10" fmla="*/ 887730 w 2339340"/>
                <a:gd name="connsiteY10" fmla="*/ 706041 h 6253401"/>
                <a:gd name="connsiteX11" fmla="*/ 925830 w 2339340"/>
                <a:gd name="connsiteY11" fmla="*/ 786051 h 6253401"/>
                <a:gd name="connsiteX12" fmla="*/ 925830 w 2339340"/>
                <a:gd name="connsiteY12" fmla="*/ 877491 h 6253401"/>
                <a:gd name="connsiteX13" fmla="*/ 803910 w 2339340"/>
                <a:gd name="connsiteY13" fmla="*/ 938451 h 6253401"/>
                <a:gd name="connsiteX14" fmla="*/ 701040 w 2339340"/>
                <a:gd name="connsiteY14" fmla="*/ 965121 h 6253401"/>
                <a:gd name="connsiteX15" fmla="*/ 556260 w 2339340"/>
                <a:gd name="connsiteY15" fmla="*/ 968931 h 6253401"/>
                <a:gd name="connsiteX16" fmla="*/ 403860 w 2339340"/>
                <a:gd name="connsiteY16" fmla="*/ 1018461 h 6253401"/>
                <a:gd name="connsiteX17" fmla="*/ 320040 w 2339340"/>
                <a:gd name="connsiteY17" fmla="*/ 1102281 h 6253401"/>
                <a:gd name="connsiteX18" fmla="*/ 247650 w 2339340"/>
                <a:gd name="connsiteY18" fmla="*/ 1292781 h 6253401"/>
                <a:gd name="connsiteX19" fmla="*/ 163830 w 2339340"/>
                <a:gd name="connsiteY19" fmla="*/ 1586151 h 6253401"/>
                <a:gd name="connsiteX20" fmla="*/ 83820 w 2339340"/>
                <a:gd name="connsiteY20" fmla="*/ 1799511 h 6253401"/>
                <a:gd name="connsiteX21" fmla="*/ 72390 w 2339340"/>
                <a:gd name="connsiteY21" fmla="*/ 1978581 h 6253401"/>
                <a:gd name="connsiteX22" fmla="*/ 0 w 2339340"/>
                <a:gd name="connsiteY22" fmla="*/ 2161461 h 6253401"/>
                <a:gd name="connsiteX23" fmla="*/ 11430 w 2339340"/>
                <a:gd name="connsiteY23" fmla="*/ 2268141 h 6253401"/>
                <a:gd name="connsiteX24" fmla="*/ 106680 w 2339340"/>
                <a:gd name="connsiteY24" fmla="*/ 2443401 h 6253401"/>
                <a:gd name="connsiteX25" fmla="*/ 243840 w 2339340"/>
                <a:gd name="connsiteY25" fmla="*/ 2611041 h 6253401"/>
                <a:gd name="connsiteX26" fmla="*/ 422910 w 2339340"/>
                <a:gd name="connsiteY26" fmla="*/ 2786301 h 6253401"/>
                <a:gd name="connsiteX27" fmla="*/ 609600 w 2339340"/>
                <a:gd name="connsiteY27" fmla="*/ 2946321 h 6253401"/>
                <a:gd name="connsiteX28" fmla="*/ 703183 w 2339340"/>
                <a:gd name="connsiteY28" fmla="*/ 3078956 h 6253401"/>
                <a:gd name="connsiteX29" fmla="*/ 711517 w 2339340"/>
                <a:gd name="connsiteY29" fmla="*/ 2800827 h 6253401"/>
                <a:gd name="connsiteX30" fmla="*/ 647700 w 2339340"/>
                <a:gd name="connsiteY30" fmla="*/ 2748201 h 6253401"/>
                <a:gd name="connsiteX31" fmla="*/ 541020 w 2339340"/>
                <a:gd name="connsiteY31" fmla="*/ 2553891 h 6253401"/>
                <a:gd name="connsiteX32" fmla="*/ 487680 w 2339340"/>
                <a:gd name="connsiteY32" fmla="*/ 2443401 h 6253401"/>
                <a:gd name="connsiteX33" fmla="*/ 293370 w 2339340"/>
                <a:gd name="connsiteY33" fmla="*/ 2222421 h 6253401"/>
                <a:gd name="connsiteX34" fmla="*/ 426720 w 2339340"/>
                <a:gd name="connsiteY34" fmla="*/ 2005251 h 6253401"/>
                <a:gd name="connsiteX35" fmla="*/ 483870 w 2339340"/>
                <a:gd name="connsiteY35" fmla="*/ 1894761 h 6253401"/>
                <a:gd name="connsiteX36" fmla="*/ 544830 w 2339340"/>
                <a:gd name="connsiteY36" fmla="*/ 1658541 h 6253401"/>
                <a:gd name="connsiteX37" fmla="*/ 636270 w 2339340"/>
                <a:gd name="connsiteY37" fmla="*/ 1913811 h 6253401"/>
                <a:gd name="connsiteX38" fmla="*/ 678180 w 2339340"/>
                <a:gd name="connsiteY38" fmla="*/ 2218611 h 6253401"/>
                <a:gd name="connsiteX39" fmla="*/ 689610 w 2339340"/>
                <a:gd name="connsiteY39" fmla="*/ 2504361 h 6253401"/>
                <a:gd name="connsiteX40" fmla="*/ 712470 w 2339340"/>
                <a:gd name="connsiteY40" fmla="*/ 2778681 h 6253401"/>
                <a:gd name="connsiteX41" fmla="*/ 701040 w 2339340"/>
                <a:gd name="connsiteY41" fmla="*/ 3193971 h 6253401"/>
                <a:gd name="connsiteX42" fmla="*/ 643890 w 2339340"/>
                <a:gd name="connsiteY42" fmla="*/ 3799761 h 6253401"/>
                <a:gd name="connsiteX43" fmla="*/ 613410 w 2339340"/>
                <a:gd name="connsiteY43" fmla="*/ 4272201 h 6253401"/>
                <a:gd name="connsiteX44" fmla="*/ 689610 w 2339340"/>
                <a:gd name="connsiteY44" fmla="*/ 4634151 h 6253401"/>
                <a:gd name="connsiteX45" fmla="*/ 803910 w 2339340"/>
                <a:gd name="connsiteY45" fmla="*/ 5232321 h 6253401"/>
                <a:gd name="connsiteX46" fmla="*/ 883920 w 2339340"/>
                <a:gd name="connsiteY46" fmla="*/ 5674281 h 6253401"/>
                <a:gd name="connsiteX47" fmla="*/ 872490 w 2339340"/>
                <a:gd name="connsiteY47" fmla="*/ 5700951 h 6253401"/>
                <a:gd name="connsiteX48" fmla="*/ 693420 w 2339340"/>
                <a:gd name="connsiteY48" fmla="*/ 5910501 h 6253401"/>
                <a:gd name="connsiteX49" fmla="*/ 541020 w 2339340"/>
                <a:gd name="connsiteY49" fmla="*/ 6108621 h 6253401"/>
                <a:gd name="connsiteX50" fmla="*/ 510540 w 2339340"/>
                <a:gd name="connsiteY50" fmla="*/ 6173391 h 6253401"/>
                <a:gd name="connsiteX51" fmla="*/ 701040 w 2339340"/>
                <a:gd name="connsiteY51" fmla="*/ 6108621 h 6253401"/>
                <a:gd name="connsiteX52" fmla="*/ 830580 w 2339340"/>
                <a:gd name="connsiteY52" fmla="*/ 6081951 h 6253401"/>
                <a:gd name="connsiteX53" fmla="*/ 952500 w 2339340"/>
                <a:gd name="connsiteY53" fmla="*/ 5990511 h 6253401"/>
                <a:gd name="connsiteX54" fmla="*/ 963930 w 2339340"/>
                <a:gd name="connsiteY54" fmla="*/ 5887641 h 6253401"/>
                <a:gd name="connsiteX55" fmla="*/ 1108710 w 2339340"/>
                <a:gd name="connsiteY55" fmla="*/ 5834301 h 6253401"/>
                <a:gd name="connsiteX56" fmla="*/ 1108710 w 2339340"/>
                <a:gd name="connsiteY56" fmla="*/ 5807631 h 6253401"/>
                <a:gd name="connsiteX57" fmla="*/ 1032510 w 2339340"/>
                <a:gd name="connsiteY57" fmla="*/ 5651421 h 6253401"/>
                <a:gd name="connsiteX58" fmla="*/ 1043940 w 2339340"/>
                <a:gd name="connsiteY58" fmla="*/ 5297091 h 6253401"/>
                <a:gd name="connsiteX59" fmla="*/ 1074420 w 2339340"/>
                <a:gd name="connsiteY59" fmla="*/ 4904661 h 6253401"/>
                <a:gd name="connsiteX60" fmla="*/ 1002030 w 2339340"/>
                <a:gd name="connsiteY60" fmla="*/ 4439841 h 6253401"/>
                <a:gd name="connsiteX61" fmla="*/ 1066800 w 2339340"/>
                <a:gd name="connsiteY61" fmla="*/ 4146471 h 6253401"/>
                <a:gd name="connsiteX62" fmla="*/ 1116330 w 2339340"/>
                <a:gd name="connsiteY62" fmla="*/ 3792141 h 6253401"/>
                <a:gd name="connsiteX63" fmla="*/ 1165860 w 2339340"/>
                <a:gd name="connsiteY63" fmla="*/ 3392091 h 6253401"/>
                <a:gd name="connsiteX64" fmla="*/ 1238250 w 2339340"/>
                <a:gd name="connsiteY64" fmla="*/ 3898821 h 6253401"/>
                <a:gd name="connsiteX65" fmla="*/ 1280160 w 2339340"/>
                <a:gd name="connsiteY65" fmla="*/ 4382691 h 6253401"/>
                <a:gd name="connsiteX66" fmla="*/ 1310640 w 2339340"/>
                <a:gd name="connsiteY66" fmla="*/ 4550331 h 6253401"/>
                <a:gd name="connsiteX67" fmla="*/ 1272540 w 2339340"/>
                <a:gd name="connsiteY67" fmla="*/ 4855131 h 6253401"/>
                <a:gd name="connsiteX68" fmla="*/ 1242060 w 2339340"/>
                <a:gd name="connsiteY68" fmla="*/ 5076111 h 6253401"/>
                <a:gd name="connsiteX69" fmla="*/ 1276350 w 2339340"/>
                <a:gd name="connsiteY69" fmla="*/ 5304711 h 6253401"/>
                <a:gd name="connsiteX70" fmla="*/ 1333500 w 2339340"/>
                <a:gd name="connsiteY70" fmla="*/ 5510451 h 6253401"/>
                <a:gd name="connsiteX71" fmla="*/ 1314450 w 2339340"/>
                <a:gd name="connsiteY71" fmla="*/ 5632371 h 6253401"/>
                <a:gd name="connsiteX72" fmla="*/ 1264920 w 2339340"/>
                <a:gd name="connsiteY72" fmla="*/ 5811441 h 6253401"/>
                <a:gd name="connsiteX73" fmla="*/ 1264920 w 2339340"/>
                <a:gd name="connsiteY73" fmla="*/ 5918121 h 6253401"/>
                <a:gd name="connsiteX74" fmla="*/ 1424940 w 2339340"/>
                <a:gd name="connsiteY74" fmla="*/ 6253401 h 6253401"/>
                <a:gd name="connsiteX75" fmla="*/ 1565910 w 2339340"/>
                <a:gd name="connsiteY75" fmla="*/ 6081951 h 6253401"/>
                <a:gd name="connsiteX76" fmla="*/ 1604010 w 2339340"/>
                <a:gd name="connsiteY76" fmla="*/ 6028611 h 6253401"/>
                <a:gd name="connsiteX77" fmla="*/ 1524000 w 2339340"/>
                <a:gd name="connsiteY77" fmla="*/ 5860971 h 6253401"/>
                <a:gd name="connsiteX78" fmla="*/ 1466850 w 2339340"/>
                <a:gd name="connsiteY78" fmla="*/ 5735241 h 6253401"/>
                <a:gd name="connsiteX79" fmla="*/ 1440180 w 2339340"/>
                <a:gd name="connsiteY79" fmla="*/ 5655231 h 6253401"/>
                <a:gd name="connsiteX80" fmla="*/ 1546860 w 2339340"/>
                <a:gd name="connsiteY80" fmla="*/ 5095161 h 6253401"/>
                <a:gd name="connsiteX81" fmla="*/ 1600200 w 2339340"/>
                <a:gd name="connsiteY81" fmla="*/ 4523661 h 6253401"/>
                <a:gd name="connsiteX82" fmla="*/ 1684020 w 2339340"/>
                <a:gd name="connsiteY82" fmla="*/ 4043601 h 6253401"/>
                <a:gd name="connsiteX83" fmla="*/ 1703070 w 2339340"/>
                <a:gd name="connsiteY83" fmla="*/ 3704511 h 6253401"/>
                <a:gd name="connsiteX84" fmla="*/ 1673305 w 2339340"/>
                <a:gd name="connsiteY84" fmla="*/ 3099436 h 6253401"/>
                <a:gd name="connsiteX85" fmla="*/ 1630680 w 2339340"/>
                <a:gd name="connsiteY85" fmla="*/ 2885361 h 6253401"/>
                <a:gd name="connsiteX86" fmla="*/ 1607820 w 2339340"/>
                <a:gd name="connsiteY86" fmla="*/ 2767251 h 6253401"/>
                <a:gd name="connsiteX87" fmla="*/ 1584960 w 2339340"/>
                <a:gd name="connsiteY87" fmla="*/ 2439591 h 6253401"/>
                <a:gd name="connsiteX88" fmla="*/ 1584960 w 2339340"/>
                <a:gd name="connsiteY88" fmla="*/ 2089071 h 6253401"/>
                <a:gd name="connsiteX89" fmla="*/ 1619250 w 2339340"/>
                <a:gd name="connsiteY89" fmla="*/ 1788081 h 6253401"/>
                <a:gd name="connsiteX90" fmla="*/ 1691640 w 2339340"/>
                <a:gd name="connsiteY90" fmla="*/ 1517571 h 6253401"/>
                <a:gd name="connsiteX91" fmla="*/ 1954530 w 2339340"/>
                <a:gd name="connsiteY91" fmla="*/ 1940481 h 6253401"/>
                <a:gd name="connsiteX92" fmla="*/ 2045970 w 2339340"/>
                <a:gd name="connsiteY92" fmla="*/ 2062401 h 6253401"/>
                <a:gd name="connsiteX93" fmla="*/ 1840230 w 2339340"/>
                <a:gd name="connsiteY93" fmla="*/ 2374821 h 6253401"/>
                <a:gd name="connsiteX94" fmla="*/ 1729740 w 2339340"/>
                <a:gd name="connsiteY94" fmla="*/ 2561511 h 6253401"/>
                <a:gd name="connsiteX95" fmla="*/ 1672590 w 2339340"/>
                <a:gd name="connsiteY95" fmla="*/ 2691051 h 6253401"/>
                <a:gd name="connsiteX96" fmla="*/ 1606391 w 2339340"/>
                <a:gd name="connsiteY96" fmla="*/ 2762727 h 6253401"/>
                <a:gd name="connsiteX97" fmla="*/ 1658302 w 2339340"/>
                <a:gd name="connsiteY97" fmla="*/ 3027046 h 6253401"/>
                <a:gd name="connsiteX98" fmla="*/ 1729740 w 2339340"/>
                <a:gd name="connsiteY98" fmla="*/ 2908221 h 6253401"/>
                <a:gd name="connsiteX99" fmla="*/ 1927860 w 2339340"/>
                <a:gd name="connsiteY99" fmla="*/ 2706291 h 6253401"/>
                <a:gd name="connsiteX100" fmla="*/ 2065020 w 2339340"/>
                <a:gd name="connsiteY100" fmla="*/ 2565321 h 6253401"/>
                <a:gd name="connsiteX101" fmla="*/ 2202180 w 2339340"/>
                <a:gd name="connsiteY101" fmla="*/ 2355771 h 6253401"/>
                <a:gd name="connsiteX102" fmla="*/ 2339340 w 2339340"/>
                <a:gd name="connsiteY102" fmla="*/ 2066211 h 6253401"/>
                <a:gd name="connsiteX103" fmla="*/ 2293620 w 2339340"/>
                <a:gd name="connsiteY103" fmla="*/ 1974771 h 6253401"/>
                <a:gd name="connsiteX104" fmla="*/ 2232660 w 2339340"/>
                <a:gd name="connsiteY104" fmla="*/ 1769031 h 6253401"/>
                <a:gd name="connsiteX105" fmla="*/ 2175510 w 2339340"/>
                <a:gd name="connsiteY105" fmla="*/ 1582341 h 6253401"/>
                <a:gd name="connsiteX106" fmla="*/ 2065020 w 2339340"/>
                <a:gd name="connsiteY106" fmla="*/ 1368981 h 6253401"/>
                <a:gd name="connsiteX107" fmla="*/ 1958340 w 2339340"/>
                <a:gd name="connsiteY107" fmla="*/ 1186101 h 6253401"/>
                <a:gd name="connsiteX108" fmla="*/ 1878330 w 2339340"/>
                <a:gd name="connsiteY108" fmla="*/ 1060371 h 6253401"/>
                <a:gd name="connsiteX109" fmla="*/ 1752600 w 2339340"/>
                <a:gd name="connsiteY109" fmla="*/ 991791 h 6253401"/>
                <a:gd name="connsiteX110" fmla="*/ 1645920 w 2339340"/>
                <a:gd name="connsiteY110" fmla="*/ 972741 h 6253401"/>
                <a:gd name="connsiteX111" fmla="*/ 1546860 w 2339340"/>
                <a:gd name="connsiteY111" fmla="*/ 938451 h 6253401"/>
                <a:gd name="connsiteX112" fmla="*/ 1276350 w 2339340"/>
                <a:gd name="connsiteY112" fmla="*/ 877491 h 6253401"/>
                <a:gd name="connsiteX113" fmla="*/ 1257300 w 2339340"/>
                <a:gd name="connsiteY113" fmla="*/ 755571 h 6253401"/>
                <a:gd name="connsiteX114" fmla="*/ 1325880 w 2339340"/>
                <a:gd name="connsiteY114" fmla="*/ 610791 h 6253401"/>
                <a:gd name="connsiteX115" fmla="*/ 1363980 w 2339340"/>
                <a:gd name="connsiteY115" fmla="*/ 553641 h 6253401"/>
                <a:gd name="connsiteX116" fmla="*/ 1352550 w 2339340"/>
                <a:gd name="connsiteY116" fmla="*/ 454581 h 6253401"/>
                <a:gd name="connsiteX117" fmla="*/ 1348740 w 2339340"/>
                <a:gd name="connsiteY117" fmla="*/ 325041 h 6253401"/>
                <a:gd name="connsiteX118" fmla="*/ 1311592 w 2339340"/>
                <a:gd name="connsiteY118" fmla="*/ 99775 h 6253401"/>
                <a:gd name="connsiteX119" fmla="*/ 1188720 w 2339340"/>
                <a:gd name="connsiteY119" fmla="*/ 54531 h 6253401"/>
                <a:gd name="connsiteX120" fmla="*/ 1143000 w 2339340"/>
                <a:gd name="connsiteY120" fmla="*/ 27861 h 6253401"/>
                <a:gd name="connsiteX121" fmla="*/ 1077992 w 2339340"/>
                <a:gd name="connsiteY121" fmla="*/ 0 h 6253401"/>
                <a:gd name="connsiteX0" fmla="*/ 1077992 w 2339340"/>
                <a:gd name="connsiteY0" fmla="*/ 0 h 6253401"/>
                <a:gd name="connsiteX1" fmla="*/ 970359 w 2339340"/>
                <a:gd name="connsiteY1" fmla="*/ 77867 h 6253401"/>
                <a:gd name="connsiteX2" fmla="*/ 967740 w 2339340"/>
                <a:gd name="connsiteY2" fmla="*/ 16431 h 6253401"/>
                <a:gd name="connsiteX3" fmla="*/ 872490 w 2339340"/>
                <a:gd name="connsiteY3" fmla="*/ 138351 h 6253401"/>
                <a:gd name="connsiteX4" fmla="*/ 849630 w 2339340"/>
                <a:gd name="connsiteY4" fmla="*/ 103347 h 6253401"/>
                <a:gd name="connsiteX5" fmla="*/ 804863 w 2339340"/>
                <a:gd name="connsiteY5" fmla="*/ 232886 h 6253401"/>
                <a:gd name="connsiteX6" fmla="*/ 782955 w 2339340"/>
                <a:gd name="connsiteY6" fmla="*/ 466725 h 6253401"/>
                <a:gd name="connsiteX7" fmla="*/ 754380 w 2339340"/>
                <a:gd name="connsiteY7" fmla="*/ 481251 h 6253401"/>
                <a:gd name="connsiteX8" fmla="*/ 781050 w 2339340"/>
                <a:gd name="connsiteY8" fmla="*/ 565071 h 6253401"/>
                <a:gd name="connsiteX9" fmla="*/ 822960 w 2339340"/>
                <a:gd name="connsiteY9" fmla="*/ 641271 h 6253401"/>
                <a:gd name="connsiteX10" fmla="*/ 887730 w 2339340"/>
                <a:gd name="connsiteY10" fmla="*/ 706041 h 6253401"/>
                <a:gd name="connsiteX11" fmla="*/ 925830 w 2339340"/>
                <a:gd name="connsiteY11" fmla="*/ 786051 h 6253401"/>
                <a:gd name="connsiteX12" fmla="*/ 925830 w 2339340"/>
                <a:gd name="connsiteY12" fmla="*/ 877491 h 6253401"/>
                <a:gd name="connsiteX13" fmla="*/ 803910 w 2339340"/>
                <a:gd name="connsiteY13" fmla="*/ 938451 h 6253401"/>
                <a:gd name="connsiteX14" fmla="*/ 701040 w 2339340"/>
                <a:gd name="connsiteY14" fmla="*/ 965121 h 6253401"/>
                <a:gd name="connsiteX15" fmla="*/ 556260 w 2339340"/>
                <a:gd name="connsiteY15" fmla="*/ 968931 h 6253401"/>
                <a:gd name="connsiteX16" fmla="*/ 403860 w 2339340"/>
                <a:gd name="connsiteY16" fmla="*/ 1018461 h 6253401"/>
                <a:gd name="connsiteX17" fmla="*/ 320040 w 2339340"/>
                <a:gd name="connsiteY17" fmla="*/ 1102281 h 6253401"/>
                <a:gd name="connsiteX18" fmla="*/ 247650 w 2339340"/>
                <a:gd name="connsiteY18" fmla="*/ 1292781 h 6253401"/>
                <a:gd name="connsiteX19" fmla="*/ 163830 w 2339340"/>
                <a:gd name="connsiteY19" fmla="*/ 1586151 h 6253401"/>
                <a:gd name="connsiteX20" fmla="*/ 83820 w 2339340"/>
                <a:gd name="connsiteY20" fmla="*/ 1799511 h 6253401"/>
                <a:gd name="connsiteX21" fmla="*/ 72390 w 2339340"/>
                <a:gd name="connsiteY21" fmla="*/ 1978581 h 6253401"/>
                <a:gd name="connsiteX22" fmla="*/ 0 w 2339340"/>
                <a:gd name="connsiteY22" fmla="*/ 2161461 h 6253401"/>
                <a:gd name="connsiteX23" fmla="*/ 11430 w 2339340"/>
                <a:gd name="connsiteY23" fmla="*/ 2268141 h 6253401"/>
                <a:gd name="connsiteX24" fmla="*/ 106680 w 2339340"/>
                <a:gd name="connsiteY24" fmla="*/ 2443401 h 6253401"/>
                <a:gd name="connsiteX25" fmla="*/ 243840 w 2339340"/>
                <a:gd name="connsiteY25" fmla="*/ 2611041 h 6253401"/>
                <a:gd name="connsiteX26" fmla="*/ 422910 w 2339340"/>
                <a:gd name="connsiteY26" fmla="*/ 2786301 h 6253401"/>
                <a:gd name="connsiteX27" fmla="*/ 609600 w 2339340"/>
                <a:gd name="connsiteY27" fmla="*/ 2946321 h 6253401"/>
                <a:gd name="connsiteX28" fmla="*/ 703183 w 2339340"/>
                <a:gd name="connsiteY28" fmla="*/ 3078956 h 6253401"/>
                <a:gd name="connsiteX29" fmla="*/ 711517 w 2339340"/>
                <a:gd name="connsiteY29" fmla="*/ 2800827 h 6253401"/>
                <a:gd name="connsiteX30" fmla="*/ 647700 w 2339340"/>
                <a:gd name="connsiteY30" fmla="*/ 2748201 h 6253401"/>
                <a:gd name="connsiteX31" fmla="*/ 541020 w 2339340"/>
                <a:gd name="connsiteY31" fmla="*/ 2553891 h 6253401"/>
                <a:gd name="connsiteX32" fmla="*/ 487680 w 2339340"/>
                <a:gd name="connsiteY32" fmla="*/ 2443401 h 6253401"/>
                <a:gd name="connsiteX33" fmla="*/ 293370 w 2339340"/>
                <a:gd name="connsiteY33" fmla="*/ 2222421 h 6253401"/>
                <a:gd name="connsiteX34" fmla="*/ 426720 w 2339340"/>
                <a:gd name="connsiteY34" fmla="*/ 2005251 h 6253401"/>
                <a:gd name="connsiteX35" fmla="*/ 483870 w 2339340"/>
                <a:gd name="connsiteY35" fmla="*/ 1894761 h 6253401"/>
                <a:gd name="connsiteX36" fmla="*/ 544830 w 2339340"/>
                <a:gd name="connsiteY36" fmla="*/ 1658541 h 6253401"/>
                <a:gd name="connsiteX37" fmla="*/ 636270 w 2339340"/>
                <a:gd name="connsiteY37" fmla="*/ 1913811 h 6253401"/>
                <a:gd name="connsiteX38" fmla="*/ 678180 w 2339340"/>
                <a:gd name="connsiteY38" fmla="*/ 2218611 h 6253401"/>
                <a:gd name="connsiteX39" fmla="*/ 689610 w 2339340"/>
                <a:gd name="connsiteY39" fmla="*/ 2504361 h 6253401"/>
                <a:gd name="connsiteX40" fmla="*/ 712470 w 2339340"/>
                <a:gd name="connsiteY40" fmla="*/ 2778681 h 6253401"/>
                <a:gd name="connsiteX41" fmla="*/ 701040 w 2339340"/>
                <a:gd name="connsiteY41" fmla="*/ 3193971 h 6253401"/>
                <a:gd name="connsiteX42" fmla="*/ 643890 w 2339340"/>
                <a:gd name="connsiteY42" fmla="*/ 3799761 h 6253401"/>
                <a:gd name="connsiteX43" fmla="*/ 613410 w 2339340"/>
                <a:gd name="connsiteY43" fmla="*/ 4272201 h 6253401"/>
                <a:gd name="connsiteX44" fmla="*/ 689610 w 2339340"/>
                <a:gd name="connsiteY44" fmla="*/ 4634151 h 6253401"/>
                <a:gd name="connsiteX45" fmla="*/ 803910 w 2339340"/>
                <a:gd name="connsiteY45" fmla="*/ 5232321 h 6253401"/>
                <a:gd name="connsiteX46" fmla="*/ 883920 w 2339340"/>
                <a:gd name="connsiteY46" fmla="*/ 5674281 h 6253401"/>
                <a:gd name="connsiteX47" fmla="*/ 872490 w 2339340"/>
                <a:gd name="connsiteY47" fmla="*/ 5700951 h 6253401"/>
                <a:gd name="connsiteX48" fmla="*/ 693420 w 2339340"/>
                <a:gd name="connsiteY48" fmla="*/ 5910501 h 6253401"/>
                <a:gd name="connsiteX49" fmla="*/ 541020 w 2339340"/>
                <a:gd name="connsiteY49" fmla="*/ 6108621 h 6253401"/>
                <a:gd name="connsiteX50" fmla="*/ 510540 w 2339340"/>
                <a:gd name="connsiteY50" fmla="*/ 6173391 h 6253401"/>
                <a:gd name="connsiteX51" fmla="*/ 701040 w 2339340"/>
                <a:gd name="connsiteY51" fmla="*/ 6108621 h 6253401"/>
                <a:gd name="connsiteX52" fmla="*/ 830580 w 2339340"/>
                <a:gd name="connsiteY52" fmla="*/ 6081951 h 6253401"/>
                <a:gd name="connsiteX53" fmla="*/ 952500 w 2339340"/>
                <a:gd name="connsiteY53" fmla="*/ 5990511 h 6253401"/>
                <a:gd name="connsiteX54" fmla="*/ 963930 w 2339340"/>
                <a:gd name="connsiteY54" fmla="*/ 5887641 h 6253401"/>
                <a:gd name="connsiteX55" fmla="*/ 1108710 w 2339340"/>
                <a:gd name="connsiteY55" fmla="*/ 5834301 h 6253401"/>
                <a:gd name="connsiteX56" fmla="*/ 1108710 w 2339340"/>
                <a:gd name="connsiteY56" fmla="*/ 5807631 h 6253401"/>
                <a:gd name="connsiteX57" fmla="*/ 1032510 w 2339340"/>
                <a:gd name="connsiteY57" fmla="*/ 5651421 h 6253401"/>
                <a:gd name="connsiteX58" fmla="*/ 1043940 w 2339340"/>
                <a:gd name="connsiteY58" fmla="*/ 5297091 h 6253401"/>
                <a:gd name="connsiteX59" fmla="*/ 1074420 w 2339340"/>
                <a:gd name="connsiteY59" fmla="*/ 4904661 h 6253401"/>
                <a:gd name="connsiteX60" fmla="*/ 1002030 w 2339340"/>
                <a:gd name="connsiteY60" fmla="*/ 4439841 h 6253401"/>
                <a:gd name="connsiteX61" fmla="*/ 1066800 w 2339340"/>
                <a:gd name="connsiteY61" fmla="*/ 4146471 h 6253401"/>
                <a:gd name="connsiteX62" fmla="*/ 1116330 w 2339340"/>
                <a:gd name="connsiteY62" fmla="*/ 3792141 h 6253401"/>
                <a:gd name="connsiteX63" fmla="*/ 1165860 w 2339340"/>
                <a:gd name="connsiteY63" fmla="*/ 3392091 h 6253401"/>
                <a:gd name="connsiteX64" fmla="*/ 1238250 w 2339340"/>
                <a:gd name="connsiteY64" fmla="*/ 3898821 h 6253401"/>
                <a:gd name="connsiteX65" fmla="*/ 1280160 w 2339340"/>
                <a:gd name="connsiteY65" fmla="*/ 4382691 h 6253401"/>
                <a:gd name="connsiteX66" fmla="*/ 1310640 w 2339340"/>
                <a:gd name="connsiteY66" fmla="*/ 4550331 h 6253401"/>
                <a:gd name="connsiteX67" fmla="*/ 1272540 w 2339340"/>
                <a:gd name="connsiteY67" fmla="*/ 4855131 h 6253401"/>
                <a:gd name="connsiteX68" fmla="*/ 1242060 w 2339340"/>
                <a:gd name="connsiteY68" fmla="*/ 5076111 h 6253401"/>
                <a:gd name="connsiteX69" fmla="*/ 1276350 w 2339340"/>
                <a:gd name="connsiteY69" fmla="*/ 5304711 h 6253401"/>
                <a:gd name="connsiteX70" fmla="*/ 1333500 w 2339340"/>
                <a:gd name="connsiteY70" fmla="*/ 5510451 h 6253401"/>
                <a:gd name="connsiteX71" fmla="*/ 1314450 w 2339340"/>
                <a:gd name="connsiteY71" fmla="*/ 5632371 h 6253401"/>
                <a:gd name="connsiteX72" fmla="*/ 1264920 w 2339340"/>
                <a:gd name="connsiteY72" fmla="*/ 5811441 h 6253401"/>
                <a:gd name="connsiteX73" fmla="*/ 1264920 w 2339340"/>
                <a:gd name="connsiteY73" fmla="*/ 5918121 h 6253401"/>
                <a:gd name="connsiteX74" fmla="*/ 1424940 w 2339340"/>
                <a:gd name="connsiteY74" fmla="*/ 6253401 h 6253401"/>
                <a:gd name="connsiteX75" fmla="*/ 1565910 w 2339340"/>
                <a:gd name="connsiteY75" fmla="*/ 6081951 h 6253401"/>
                <a:gd name="connsiteX76" fmla="*/ 1604010 w 2339340"/>
                <a:gd name="connsiteY76" fmla="*/ 6028611 h 6253401"/>
                <a:gd name="connsiteX77" fmla="*/ 1524000 w 2339340"/>
                <a:gd name="connsiteY77" fmla="*/ 5860971 h 6253401"/>
                <a:gd name="connsiteX78" fmla="*/ 1466850 w 2339340"/>
                <a:gd name="connsiteY78" fmla="*/ 5735241 h 6253401"/>
                <a:gd name="connsiteX79" fmla="*/ 1440180 w 2339340"/>
                <a:gd name="connsiteY79" fmla="*/ 5655231 h 6253401"/>
                <a:gd name="connsiteX80" fmla="*/ 1546860 w 2339340"/>
                <a:gd name="connsiteY80" fmla="*/ 5095161 h 6253401"/>
                <a:gd name="connsiteX81" fmla="*/ 1600200 w 2339340"/>
                <a:gd name="connsiteY81" fmla="*/ 4523661 h 6253401"/>
                <a:gd name="connsiteX82" fmla="*/ 1684020 w 2339340"/>
                <a:gd name="connsiteY82" fmla="*/ 4043601 h 6253401"/>
                <a:gd name="connsiteX83" fmla="*/ 1703070 w 2339340"/>
                <a:gd name="connsiteY83" fmla="*/ 3704511 h 6253401"/>
                <a:gd name="connsiteX84" fmla="*/ 1673305 w 2339340"/>
                <a:gd name="connsiteY84" fmla="*/ 3099436 h 6253401"/>
                <a:gd name="connsiteX85" fmla="*/ 1630680 w 2339340"/>
                <a:gd name="connsiteY85" fmla="*/ 2885361 h 6253401"/>
                <a:gd name="connsiteX86" fmla="*/ 1607820 w 2339340"/>
                <a:gd name="connsiteY86" fmla="*/ 2767251 h 6253401"/>
                <a:gd name="connsiteX87" fmla="*/ 1584960 w 2339340"/>
                <a:gd name="connsiteY87" fmla="*/ 2439591 h 6253401"/>
                <a:gd name="connsiteX88" fmla="*/ 1584960 w 2339340"/>
                <a:gd name="connsiteY88" fmla="*/ 2089071 h 6253401"/>
                <a:gd name="connsiteX89" fmla="*/ 1619250 w 2339340"/>
                <a:gd name="connsiteY89" fmla="*/ 1788081 h 6253401"/>
                <a:gd name="connsiteX90" fmla="*/ 1691640 w 2339340"/>
                <a:gd name="connsiteY90" fmla="*/ 1517571 h 6253401"/>
                <a:gd name="connsiteX91" fmla="*/ 1954530 w 2339340"/>
                <a:gd name="connsiteY91" fmla="*/ 1940481 h 6253401"/>
                <a:gd name="connsiteX92" fmla="*/ 2045970 w 2339340"/>
                <a:gd name="connsiteY92" fmla="*/ 2062401 h 6253401"/>
                <a:gd name="connsiteX93" fmla="*/ 1840230 w 2339340"/>
                <a:gd name="connsiteY93" fmla="*/ 2374821 h 6253401"/>
                <a:gd name="connsiteX94" fmla="*/ 1729740 w 2339340"/>
                <a:gd name="connsiteY94" fmla="*/ 2561511 h 6253401"/>
                <a:gd name="connsiteX95" fmla="*/ 1672590 w 2339340"/>
                <a:gd name="connsiteY95" fmla="*/ 2691051 h 6253401"/>
                <a:gd name="connsiteX96" fmla="*/ 1606391 w 2339340"/>
                <a:gd name="connsiteY96" fmla="*/ 2762727 h 6253401"/>
                <a:gd name="connsiteX97" fmla="*/ 1658302 w 2339340"/>
                <a:gd name="connsiteY97" fmla="*/ 3027046 h 6253401"/>
                <a:gd name="connsiteX98" fmla="*/ 1729740 w 2339340"/>
                <a:gd name="connsiteY98" fmla="*/ 2908221 h 6253401"/>
                <a:gd name="connsiteX99" fmla="*/ 1927860 w 2339340"/>
                <a:gd name="connsiteY99" fmla="*/ 2706291 h 6253401"/>
                <a:gd name="connsiteX100" fmla="*/ 2065020 w 2339340"/>
                <a:gd name="connsiteY100" fmla="*/ 2565321 h 6253401"/>
                <a:gd name="connsiteX101" fmla="*/ 2202180 w 2339340"/>
                <a:gd name="connsiteY101" fmla="*/ 2355771 h 6253401"/>
                <a:gd name="connsiteX102" fmla="*/ 2339340 w 2339340"/>
                <a:gd name="connsiteY102" fmla="*/ 2066211 h 6253401"/>
                <a:gd name="connsiteX103" fmla="*/ 2293620 w 2339340"/>
                <a:gd name="connsiteY103" fmla="*/ 1974771 h 6253401"/>
                <a:gd name="connsiteX104" fmla="*/ 2232660 w 2339340"/>
                <a:gd name="connsiteY104" fmla="*/ 1769031 h 6253401"/>
                <a:gd name="connsiteX105" fmla="*/ 2175510 w 2339340"/>
                <a:gd name="connsiteY105" fmla="*/ 1582341 h 6253401"/>
                <a:gd name="connsiteX106" fmla="*/ 2065020 w 2339340"/>
                <a:gd name="connsiteY106" fmla="*/ 1368981 h 6253401"/>
                <a:gd name="connsiteX107" fmla="*/ 1958340 w 2339340"/>
                <a:gd name="connsiteY107" fmla="*/ 1186101 h 6253401"/>
                <a:gd name="connsiteX108" fmla="*/ 1878330 w 2339340"/>
                <a:gd name="connsiteY108" fmla="*/ 1060371 h 6253401"/>
                <a:gd name="connsiteX109" fmla="*/ 1752600 w 2339340"/>
                <a:gd name="connsiteY109" fmla="*/ 991791 h 6253401"/>
                <a:gd name="connsiteX110" fmla="*/ 1645920 w 2339340"/>
                <a:gd name="connsiteY110" fmla="*/ 972741 h 6253401"/>
                <a:gd name="connsiteX111" fmla="*/ 1546860 w 2339340"/>
                <a:gd name="connsiteY111" fmla="*/ 938451 h 6253401"/>
                <a:gd name="connsiteX112" fmla="*/ 1276350 w 2339340"/>
                <a:gd name="connsiteY112" fmla="*/ 877491 h 6253401"/>
                <a:gd name="connsiteX113" fmla="*/ 1257300 w 2339340"/>
                <a:gd name="connsiteY113" fmla="*/ 755571 h 6253401"/>
                <a:gd name="connsiteX114" fmla="*/ 1325880 w 2339340"/>
                <a:gd name="connsiteY114" fmla="*/ 610791 h 6253401"/>
                <a:gd name="connsiteX115" fmla="*/ 1363980 w 2339340"/>
                <a:gd name="connsiteY115" fmla="*/ 553641 h 6253401"/>
                <a:gd name="connsiteX116" fmla="*/ 1352550 w 2339340"/>
                <a:gd name="connsiteY116" fmla="*/ 454581 h 6253401"/>
                <a:gd name="connsiteX117" fmla="*/ 1359455 w 2339340"/>
                <a:gd name="connsiteY117" fmla="*/ 267891 h 6253401"/>
                <a:gd name="connsiteX118" fmla="*/ 1311592 w 2339340"/>
                <a:gd name="connsiteY118" fmla="*/ 99775 h 6253401"/>
                <a:gd name="connsiteX119" fmla="*/ 1188720 w 2339340"/>
                <a:gd name="connsiteY119" fmla="*/ 54531 h 6253401"/>
                <a:gd name="connsiteX120" fmla="*/ 1143000 w 2339340"/>
                <a:gd name="connsiteY120" fmla="*/ 27861 h 6253401"/>
                <a:gd name="connsiteX121" fmla="*/ 1077992 w 2339340"/>
                <a:gd name="connsiteY121" fmla="*/ 0 h 6253401"/>
                <a:gd name="connsiteX0" fmla="*/ 1077992 w 2339340"/>
                <a:gd name="connsiteY0" fmla="*/ 0 h 6253401"/>
                <a:gd name="connsiteX1" fmla="*/ 970359 w 2339340"/>
                <a:gd name="connsiteY1" fmla="*/ 77867 h 6253401"/>
                <a:gd name="connsiteX2" fmla="*/ 967740 w 2339340"/>
                <a:gd name="connsiteY2" fmla="*/ 16431 h 6253401"/>
                <a:gd name="connsiteX3" fmla="*/ 872490 w 2339340"/>
                <a:gd name="connsiteY3" fmla="*/ 138351 h 6253401"/>
                <a:gd name="connsiteX4" fmla="*/ 849630 w 2339340"/>
                <a:gd name="connsiteY4" fmla="*/ 103347 h 6253401"/>
                <a:gd name="connsiteX5" fmla="*/ 804863 w 2339340"/>
                <a:gd name="connsiteY5" fmla="*/ 232886 h 6253401"/>
                <a:gd name="connsiteX6" fmla="*/ 782955 w 2339340"/>
                <a:gd name="connsiteY6" fmla="*/ 466725 h 6253401"/>
                <a:gd name="connsiteX7" fmla="*/ 754380 w 2339340"/>
                <a:gd name="connsiteY7" fmla="*/ 481251 h 6253401"/>
                <a:gd name="connsiteX8" fmla="*/ 781050 w 2339340"/>
                <a:gd name="connsiteY8" fmla="*/ 565071 h 6253401"/>
                <a:gd name="connsiteX9" fmla="*/ 822960 w 2339340"/>
                <a:gd name="connsiteY9" fmla="*/ 641271 h 6253401"/>
                <a:gd name="connsiteX10" fmla="*/ 887730 w 2339340"/>
                <a:gd name="connsiteY10" fmla="*/ 706041 h 6253401"/>
                <a:gd name="connsiteX11" fmla="*/ 925830 w 2339340"/>
                <a:gd name="connsiteY11" fmla="*/ 786051 h 6253401"/>
                <a:gd name="connsiteX12" fmla="*/ 925830 w 2339340"/>
                <a:gd name="connsiteY12" fmla="*/ 877491 h 6253401"/>
                <a:gd name="connsiteX13" fmla="*/ 803910 w 2339340"/>
                <a:gd name="connsiteY13" fmla="*/ 938451 h 6253401"/>
                <a:gd name="connsiteX14" fmla="*/ 701040 w 2339340"/>
                <a:gd name="connsiteY14" fmla="*/ 965121 h 6253401"/>
                <a:gd name="connsiteX15" fmla="*/ 556260 w 2339340"/>
                <a:gd name="connsiteY15" fmla="*/ 968931 h 6253401"/>
                <a:gd name="connsiteX16" fmla="*/ 403860 w 2339340"/>
                <a:gd name="connsiteY16" fmla="*/ 1018461 h 6253401"/>
                <a:gd name="connsiteX17" fmla="*/ 320040 w 2339340"/>
                <a:gd name="connsiteY17" fmla="*/ 1102281 h 6253401"/>
                <a:gd name="connsiteX18" fmla="*/ 247650 w 2339340"/>
                <a:gd name="connsiteY18" fmla="*/ 1292781 h 6253401"/>
                <a:gd name="connsiteX19" fmla="*/ 163830 w 2339340"/>
                <a:gd name="connsiteY19" fmla="*/ 1586151 h 6253401"/>
                <a:gd name="connsiteX20" fmla="*/ 83820 w 2339340"/>
                <a:gd name="connsiteY20" fmla="*/ 1799511 h 6253401"/>
                <a:gd name="connsiteX21" fmla="*/ 72390 w 2339340"/>
                <a:gd name="connsiteY21" fmla="*/ 1978581 h 6253401"/>
                <a:gd name="connsiteX22" fmla="*/ 0 w 2339340"/>
                <a:gd name="connsiteY22" fmla="*/ 2161461 h 6253401"/>
                <a:gd name="connsiteX23" fmla="*/ 11430 w 2339340"/>
                <a:gd name="connsiteY23" fmla="*/ 2268141 h 6253401"/>
                <a:gd name="connsiteX24" fmla="*/ 106680 w 2339340"/>
                <a:gd name="connsiteY24" fmla="*/ 2443401 h 6253401"/>
                <a:gd name="connsiteX25" fmla="*/ 243840 w 2339340"/>
                <a:gd name="connsiteY25" fmla="*/ 2611041 h 6253401"/>
                <a:gd name="connsiteX26" fmla="*/ 422910 w 2339340"/>
                <a:gd name="connsiteY26" fmla="*/ 2786301 h 6253401"/>
                <a:gd name="connsiteX27" fmla="*/ 609600 w 2339340"/>
                <a:gd name="connsiteY27" fmla="*/ 2946321 h 6253401"/>
                <a:gd name="connsiteX28" fmla="*/ 703183 w 2339340"/>
                <a:gd name="connsiteY28" fmla="*/ 3078956 h 6253401"/>
                <a:gd name="connsiteX29" fmla="*/ 711517 w 2339340"/>
                <a:gd name="connsiteY29" fmla="*/ 2800827 h 6253401"/>
                <a:gd name="connsiteX30" fmla="*/ 647700 w 2339340"/>
                <a:gd name="connsiteY30" fmla="*/ 2748201 h 6253401"/>
                <a:gd name="connsiteX31" fmla="*/ 541020 w 2339340"/>
                <a:gd name="connsiteY31" fmla="*/ 2553891 h 6253401"/>
                <a:gd name="connsiteX32" fmla="*/ 487680 w 2339340"/>
                <a:gd name="connsiteY32" fmla="*/ 2443401 h 6253401"/>
                <a:gd name="connsiteX33" fmla="*/ 293370 w 2339340"/>
                <a:gd name="connsiteY33" fmla="*/ 2222421 h 6253401"/>
                <a:gd name="connsiteX34" fmla="*/ 426720 w 2339340"/>
                <a:gd name="connsiteY34" fmla="*/ 2005251 h 6253401"/>
                <a:gd name="connsiteX35" fmla="*/ 483870 w 2339340"/>
                <a:gd name="connsiteY35" fmla="*/ 1894761 h 6253401"/>
                <a:gd name="connsiteX36" fmla="*/ 544830 w 2339340"/>
                <a:gd name="connsiteY36" fmla="*/ 1658541 h 6253401"/>
                <a:gd name="connsiteX37" fmla="*/ 636270 w 2339340"/>
                <a:gd name="connsiteY37" fmla="*/ 1913811 h 6253401"/>
                <a:gd name="connsiteX38" fmla="*/ 678180 w 2339340"/>
                <a:gd name="connsiteY38" fmla="*/ 2218611 h 6253401"/>
                <a:gd name="connsiteX39" fmla="*/ 689610 w 2339340"/>
                <a:gd name="connsiteY39" fmla="*/ 2504361 h 6253401"/>
                <a:gd name="connsiteX40" fmla="*/ 712470 w 2339340"/>
                <a:gd name="connsiteY40" fmla="*/ 2778681 h 6253401"/>
                <a:gd name="connsiteX41" fmla="*/ 701040 w 2339340"/>
                <a:gd name="connsiteY41" fmla="*/ 3193971 h 6253401"/>
                <a:gd name="connsiteX42" fmla="*/ 643890 w 2339340"/>
                <a:gd name="connsiteY42" fmla="*/ 3799761 h 6253401"/>
                <a:gd name="connsiteX43" fmla="*/ 613410 w 2339340"/>
                <a:gd name="connsiteY43" fmla="*/ 4272201 h 6253401"/>
                <a:gd name="connsiteX44" fmla="*/ 689610 w 2339340"/>
                <a:gd name="connsiteY44" fmla="*/ 4634151 h 6253401"/>
                <a:gd name="connsiteX45" fmla="*/ 803910 w 2339340"/>
                <a:gd name="connsiteY45" fmla="*/ 5232321 h 6253401"/>
                <a:gd name="connsiteX46" fmla="*/ 883920 w 2339340"/>
                <a:gd name="connsiteY46" fmla="*/ 5674281 h 6253401"/>
                <a:gd name="connsiteX47" fmla="*/ 872490 w 2339340"/>
                <a:gd name="connsiteY47" fmla="*/ 5700951 h 6253401"/>
                <a:gd name="connsiteX48" fmla="*/ 693420 w 2339340"/>
                <a:gd name="connsiteY48" fmla="*/ 5910501 h 6253401"/>
                <a:gd name="connsiteX49" fmla="*/ 541020 w 2339340"/>
                <a:gd name="connsiteY49" fmla="*/ 6108621 h 6253401"/>
                <a:gd name="connsiteX50" fmla="*/ 510540 w 2339340"/>
                <a:gd name="connsiteY50" fmla="*/ 6173391 h 6253401"/>
                <a:gd name="connsiteX51" fmla="*/ 701040 w 2339340"/>
                <a:gd name="connsiteY51" fmla="*/ 6108621 h 6253401"/>
                <a:gd name="connsiteX52" fmla="*/ 830580 w 2339340"/>
                <a:gd name="connsiteY52" fmla="*/ 6081951 h 6253401"/>
                <a:gd name="connsiteX53" fmla="*/ 952500 w 2339340"/>
                <a:gd name="connsiteY53" fmla="*/ 5990511 h 6253401"/>
                <a:gd name="connsiteX54" fmla="*/ 963930 w 2339340"/>
                <a:gd name="connsiteY54" fmla="*/ 5887641 h 6253401"/>
                <a:gd name="connsiteX55" fmla="*/ 1108710 w 2339340"/>
                <a:gd name="connsiteY55" fmla="*/ 5834301 h 6253401"/>
                <a:gd name="connsiteX56" fmla="*/ 1108710 w 2339340"/>
                <a:gd name="connsiteY56" fmla="*/ 5807631 h 6253401"/>
                <a:gd name="connsiteX57" fmla="*/ 1032510 w 2339340"/>
                <a:gd name="connsiteY57" fmla="*/ 5651421 h 6253401"/>
                <a:gd name="connsiteX58" fmla="*/ 1043940 w 2339340"/>
                <a:gd name="connsiteY58" fmla="*/ 5297091 h 6253401"/>
                <a:gd name="connsiteX59" fmla="*/ 1074420 w 2339340"/>
                <a:gd name="connsiteY59" fmla="*/ 4904661 h 6253401"/>
                <a:gd name="connsiteX60" fmla="*/ 1002030 w 2339340"/>
                <a:gd name="connsiteY60" fmla="*/ 4439841 h 6253401"/>
                <a:gd name="connsiteX61" fmla="*/ 1066800 w 2339340"/>
                <a:gd name="connsiteY61" fmla="*/ 4146471 h 6253401"/>
                <a:gd name="connsiteX62" fmla="*/ 1116330 w 2339340"/>
                <a:gd name="connsiteY62" fmla="*/ 3792141 h 6253401"/>
                <a:gd name="connsiteX63" fmla="*/ 1165860 w 2339340"/>
                <a:gd name="connsiteY63" fmla="*/ 3392091 h 6253401"/>
                <a:gd name="connsiteX64" fmla="*/ 1238250 w 2339340"/>
                <a:gd name="connsiteY64" fmla="*/ 3898821 h 6253401"/>
                <a:gd name="connsiteX65" fmla="*/ 1280160 w 2339340"/>
                <a:gd name="connsiteY65" fmla="*/ 4382691 h 6253401"/>
                <a:gd name="connsiteX66" fmla="*/ 1310640 w 2339340"/>
                <a:gd name="connsiteY66" fmla="*/ 4550331 h 6253401"/>
                <a:gd name="connsiteX67" fmla="*/ 1272540 w 2339340"/>
                <a:gd name="connsiteY67" fmla="*/ 4855131 h 6253401"/>
                <a:gd name="connsiteX68" fmla="*/ 1242060 w 2339340"/>
                <a:gd name="connsiteY68" fmla="*/ 5076111 h 6253401"/>
                <a:gd name="connsiteX69" fmla="*/ 1276350 w 2339340"/>
                <a:gd name="connsiteY69" fmla="*/ 5304711 h 6253401"/>
                <a:gd name="connsiteX70" fmla="*/ 1333500 w 2339340"/>
                <a:gd name="connsiteY70" fmla="*/ 5510451 h 6253401"/>
                <a:gd name="connsiteX71" fmla="*/ 1314450 w 2339340"/>
                <a:gd name="connsiteY71" fmla="*/ 5632371 h 6253401"/>
                <a:gd name="connsiteX72" fmla="*/ 1264920 w 2339340"/>
                <a:gd name="connsiteY72" fmla="*/ 5811441 h 6253401"/>
                <a:gd name="connsiteX73" fmla="*/ 1264920 w 2339340"/>
                <a:gd name="connsiteY73" fmla="*/ 5918121 h 6253401"/>
                <a:gd name="connsiteX74" fmla="*/ 1424940 w 2339340"/>
                <a:gd name="connsiteY74" fmla="*/ 6253401 h 6253401"/>
                <a:gd name="connsiteX75" fmla="*/ 1565910 w 2339340"/>
                <a:gd name="connsiteY75" fmla="*/ 6081951 h 6253401"/>
                <a:gd name="connsiteX76" fmla="*/ 1604010 w 2339340"/>
                <a:gd name="connsiteY76" fmla="*/ 6028611 h 6253401"/>
                <a:gd name="connsiteX77" fmla="*/ 1524000 w 2339340"/>
                <a:gd name="connsiteY77" fmla="*/ 5860971 h 6253401"/>
                <a:gd name="connsiteX78" fmla="*/ 1466850 w 2339340"/>
                <a:gd name="connsiteY78" fmla="*/ 5735241 h 6253401"/>
                <a:gd name="connsiteX79" fmla="*/ 1440180 w 2339340"/>
                <a:gd name="connsiteY79" fmla="*/ 5655231 h 6253401"/>
                <a:gd name="connsiteX80" fmla="*/ 1546860 w 2339340"/>
                <a:gd name="connsiteY80" fmla="*/ 5095161 h 6253401"/>
                <a:gd name="connsiteX81" fmla="*/ 1600200 w 2339340"/>
                <a:gd name="connsiteY81" fmla="*/ 4523661 h 6253401"/>
                <a:gd name="connsiteX82" fmla="*/ 1684020 w 2339340"/>
                <a:gd name="connsiteY82" fmla="*/ 4043601 h 6253401"/>
                <a:gd name="connsiteX83" fmla="*/ 1703070 w 2339340"/>
                <a:gd name="connsiteY83" fmla="*/ 3704511 h 6253401"/>
                <a:gd name="connsiteX84" fmla="*/ 1673305 w 2339340"/>
                <a:gd name="connsiteY84" fmla="*/ 3099436 h 6253401"/>
                <a:gd name="connsiteX85" fmla="*/ 1630680 w 2339340"/>
                <a:gd name="connsiteY85" fmla="*/ 2885361 h 6253401"/>
                <a:gd name="connsiteX86" fmla="*/ 1607820 w 2339340"/>
                <a:gd name="connsiteY86" fmla="*/ 2767251 h 6253401"/>
                <a:gd name="connsiteX87" fmla="*/ 1584960 w 2339340"/>
                <a:gd name="connsiteY87" fmla="*/ 2439591 h 6253401"/>
                <a:gd name="connsiteX88" fmla="*/ 1584960 w 2339340"/>
                <a:gd name="connsiteY88" fmla="*/ 2089071 h 6253401"/>
                <a:gd name="connsiteX89" fmla="*/ 1619250 w 2339340"/>
                <a:gd name="connsiteY89" fmla="*/ 1788081 h 6253401"/>
                <a:gd name="connsiteX90" fmla="*/ 1691640 w 2339340"/>
                <a:gd name="connsiteY90" fmla="*/ 1517571 h 6253401"/>
                <a:gd name="connsiteX91" fmla="*/ 1954530 w 2339340"/>
                <a:gd name="connsiteY91" fmla="*/ 1940481 h 6253401"/>
                <a:gd name="connsiteX92" fmla="*/ 2045970 w 2339340"/>
                <a:gd name="connsiteY92" fmla="*/ 2062401 h 6253401"/>
                <a:gd name="connsiteX93" fmla="*/ 1840230 w 2339340"/>
                <a:gd name="connsiteY93" fmla="*/ 2374821 h 6253401"/>
                <a:gd name="connsiteX94" fmla="*/ 1729740 w 2339340"/>
                <a:gd name="connsiteY94" fmla="*/ 2561511 h 6253401"/>
                <a:gd name="connsiteX95" fmla="*/ 1672590 w 2339340"/>
                <a:gd name="connsiteY95" fmla="*/ 2691051 h 6253401"/>
                <a:gd name="connsiteX96" fmla="*/ 1606391 w 2339340"/>
                <a:gd name="connsiteY96" fmla="*/ 2762727 h 6253401"/>
                <a:gd name="connsiteX97" fmla="*/ 1658302 w 2339340"/>
                <a:gd name="connsiteY97" fmla="*/ 3027046 h 6253401"/>
                <a:gd name="connsiteX98" fmla="*/ 1729740 w 2339340"/>
                <a:gd name="connsiteY98" fmla="*/ 2908221 h 6253401"/>
                <a:gd name="connsiteX99" fmla="*/ 1927860 w 2339340"/>
                <a:gd name="connsiteY99" fmla="*/ 2706291 h 6253401"/>
                <a:gd name="connsiteX100" fmla="*/ 2065020 w 2339340"/>
                <a:gd name="connsiteY100" fmla="*/ 2565321 h 6253401"/>
                <a:gd name="connsiteX101" fmla="*/ 2202180 w 2339340"/>
                <a:gd name="connsiteY101" fmla="*/ 2355771 h 6253401"/>
                <a:gd name="connsiteX102" fmla="*/ 2339340 w 2339340"/>
                <a:gd name="connsiteY102" fmla="*/ 2066211 h 6253401"/>
                <a:gd name="connsiteX103" fmla="*/ 2293620 w 2339340"/>
                <a:gd name="connsiteY103" fmla="*/ 1974771 h 6253401"/>
                <a:gd name="connsiteX104" fmla="*/ 2232660 w 2339340"/>
                <a:gd name="connsiteY104" fmla="*/ 1769031 h 6253401"/>
                <a:gd name="connsiteX105" fmla="*/ 2175510 w 2339340"/>
                <a:gd name="connsiteY105" fmla="*/ 1582341 h 6253401"/>
                <a:gd name="connsiteX106" fmla="*/ 2065020 w 2339340"/>
                <a:gd name="connsiteY106" fmla="*/ 1368981 h 6253401"/>
                <a:gd name="connsiteX107" fmla="*/ 1958340 w 2339340"/>
                <a:gd name="connsiteY107" fmla="*/ 1186101 h 6253401"/>
                <a:gd name="connsiteX108" fmla="*/ 1878330 w 2339340"/>
                <a:gd name="connsiteY108" fmla="*/ 1060371 h 6253401"/>
                <a:gd name="connsiteX109" fmla="*/ 1752600 w 2339340"/>
                <a:gd name="connsiteY109" fmla="*/ 991791 h 6253401"/>
                <a:gd name="connsiteX110" fmla="*/ 1645920 w 2339340"/>
                <a:gd name="connsiteY110" fmla="*/ 972741 h 6253401"/>
                <a:gd name="connsiteX111" fmla="*/ 1546860 w 2339340"/>
                <a:gd name="connsiteY111" fmla="*/ 938451 h 6253401"/>
                <a:gd name="connsiteX112" fmla="*/ 1276350 w 2339340"/>
                <a:gd name="connsiteY112" fmla="*/ 877491 h 6253401"/>
                <a:gd name="connsiteX113" fmla="*/ 1257300 w 2339340"/>
                <a:gd name="connsiteY113" fmla="*/ 755571 h 6253401"/>
                <a:gd name="connsiteX114" fmla="*/ 1325880 w 2339340"/>
                <a:gd name="connsiteY114" fmla="*/ 610791 h 6253401"/>
                <a:gd name="connsiteX115" fmla="*/ 1363980 w 2339340"/>
                <a:gd name="connsiteY115" fmla="*/ 553641 h 6253401"/>
                <a:gd name="connsiteX116" fmla="*/ 1352550 w 2339340"/>
                <a:gd name="connsiteY116" fmla="*/ 454581 h 6253401"/>
                <a:gd name="connsiteX117" fmla="*/ 1359455 w 2339340"/>
                <a:gd name="connsiteY117" fmla="*/ 267891 h 6253401"/>
                <a:gd name="connsiteX118" fmla="*/ 1311592 w 2339340"/>
                <a:gd name="connsiteY118" fmla="*/ 99775 h 6253401"/>
                <a:gd name="connsiteX119" fmla="*/ 1188720 w 2339340"/>
                <a:gd name="connsiteY119" fmla="*/ 54531 h 6253401"/>
                <a:gd name="connsiteX120" fmla="*/ 1143000 w 2339340"/>
                <a:gd name="connsiteY120" fmla="*/ 27861 h 6253401"/>
                <a:gd name="connsiteX121" fmla="*/ 1077992 w 2339340"/>
                <a:gd name="connsiteY121" fmla="*/ 0 h 6253401"/>
                <a:gd name="connsiteX0" fmla="*/ 1077992 w 2339340"/>
                <a:gd name="connsiteY0" fmla="*/ 0 h 6253401"/>
                <a:gd name="connsiteX1" fmla="*/ 970359 w 2339340"/>
                <a:gd name="connsiteY1" fmla="*/ 77867 h 6253401"/>
                <a:gd name="connsiteX2" fmla="*/ 967740 w 2339340"/>
                <a:gd name="connsiteY2" fmla="*/ 16431 h 6253401"/>
                <a:gd name="connsiteX3" fmla="*/ 872490 w 2339340"/>
                <a:gd name="connsiteY3" fmla="*/ 138351 h 6253401"/>
                <a:gd name="connsiteX4" fmla="*/ 849630 w 2339340"/>
                <a:gd name="connsiteY4" fmla="*/ 103347 h 6253401"/>
                <a:gd name="connsiteX5" fmla="*/ 804863 w 2339340"/>
                <a:gd name="connsiteY5" fmla="*/ 232886 h 6253401"/>
                <a:gd name="connsiteX6" fmla="*/ 782955 w 2339340"/>
                <a:gd name="connsiteY6" fmla="*/ 466725 h 6253401"/>
                <a:gd name="connsiteX7" fmla="*/ 754380 w 2339340"/>
                <a:gd name="connsiteY7" fmla="*/ 481251 h 6253401"/>
                <a:gd name="connsiteX8" fmla="*/ 781050 w 2339340"/>
                <a:gd name="connsiteY8" fmla="*/ 565071 h 6253401"/>
                <a:gd name="connsiteX9" fmla="*/ 822960 w 2339340"/>
                <a:gd name="connsiteY9" fmla="*/ 641271 h 6253401"/>
                <a:gd name="connsiteX10" fmla="*/ 887730 w 2339340"/>
                <a:gd name="connsiteY10" fmla="*/ 706041 h 6253401"/>
                <a:gd name="connsiteX11" fmla="*/ 925830 w 2339340"/>
                <a:gd name="connsiteY11" fmla="*/ 786051 h 6253401"/>
                <a:gd name="connsiteX12" fmla="*/ 925830 w 2339340"/>
                <a:gd name="connsiteY12" fmla="*/ 877491 h 6253401"/>
                <a:gd name="connsiteX13" fmla="*/ 803910 w 2339340"/>
                <a:gd name="connsiteY13" fmla="*/ 938451 h 6253401"/>
                <a:gd name="connsiteX14" fmla="*/ 701040 w 2339340"/>
                <a:gd name="connsiteY14" fmla="*/ 965121 h 6253401"/>
                <a:gd name="connsiteX15" fmla="*/ 556260 w 2339340"/>
                <a:gd name="connsiteY15" fmla="*/ 968931 h 6253401"/>
                <a:gd name="connsiteX16" fmla="*/ 403860 w 2339340"/>
                <a:gd name="connsiteY16" fmla="*/ 1018461 h 6253401"/>
                <a:gd name="connsiteX17" fmla="*/ 320040 w 2339340"/>
                <a:gd name="connsiteY17" fmla="*/ 1102281 h 6253401"/>
                <a:gd name="connsiteX18" fmla="*/ 247650 w 2339340"/>
                <a:gd name="connsiteY18" fmla="*/ 1292781 h 6253401"/>
                <a:gd name="connsiteX19" fmla="*/ 163830 w 2339340"/>
                <a:gd name="connsiteY19" fmla="*/ 1586151 h 6253401"/>
                <a:gd name="connsiteX20" fmla="*/ 83820 w 2339340"/>
                <a:gd name="connsiteY20" fmla="*/ 1799511 h 6253401"/>
                <a:gd name="connsiteX21" fmla="*/ 72390 w 2339340"/>
                <a:gd name="connsiteY21" fmla="*/ 1978581 h 6253401"/>
                <a:gd name="connsiteX22" fmla="*/ 0 w 2339340"/>
                <a:gd name="connsiteY22" fmla="*/ 2161461 h 6253401"/>
                <a:gd name="connsiteX23" fmla="*/ 11430 w 2339340"/>
                <a:gd name="connsiteY23" fmla="*/ 2268141 h 6253401"/>
                <a:gd name="connsiteX24" fmla="*/ 106680 w 2339340"/>
                <a:gd name="connsiteY24" fmla="*/ 2443401 h 6253401"/>
                <a:gd name="connsiteX25" fmla="*/ 243840 w 2339340"/>
                <a:gd name="connsiteY25" fmla="*/ 2611041 h 6253401"/>
                <a:gd name="connsiteX26" fmla="*/ 422910 w 2339340"/>
                <a:gd name="connsiteY26" fmla="*/ 2786301 h 6253401"/>
                <a:gd name="connsiteX27" fmla="*/ 609600 w 2339340"/>
                <a:gd name="connsiteY27" fmla="*/ 2946321 h 6253401"/>
                <a:gd name="connsiteX28" fmla="*/ 703183 w 2339340"/>
                <a:gd name="connsiteY28" fmla="*/ 3078956 h 6253401"/>
                <a:gd name="connsiteX29" fmla="*/ 711517 w 2339340"/>
                <a:gd name="connsiteY29" fmla="*/ 2800827 h 6253401"/>
                <a:gd name="connsiteX30" fmla="*/ 647700 w 2339340"/>
                <a:gd name="connsiteY30" fmla="*/ 2748201 h 6253401"/>
                <a:gd name="connsiteX31" fmla="*/ 541020 w 2339340"/>
                <a:gd name="connsiteY31" fmla="*/ 2553891 h 6253401"/>
                <a:gd name="connsiteX32" fmla="*/ 487680 w 2339340"/>
                <a:gd name="connsiteY32" fmla="*/ 2443401 h 6253401"/>
                <a:gd name="connsiteX33" fmla="*/ 293370 w 2339340"/>
                <a:gd name="connsiteY33" fmla="*/ 2222421 h 6253401"/>
                <a:gd name="connsiteX34" fmla="*/ 426720 w 2339340"/>
                <a:gd name="connsiteY34" fmla="*/ 2005251 h 6253401"/>
                <a:gd name="connsiteX35" fmla="*/ 483870 w 2339340"/>
                <a:gd name="connsiteY35" fmla="*/ 1894761 h 6253401"/>
                <a:gd name="connsiteX36" fmla="*/ 544830 w 2339340"/>
                <a:gd name="connsiteY36" fmla="*/ 1658541 h 6253401"/>
                <a:gd name="connsiteX37" fmla="*/ 636270 w 2339340"/>
                <a:gd name="connsiteY37" fmla="*/ 1913811 h 6253401"/>
                <a:gd name="connsiteX38" fmla="*/ 678180 w 2339340"/>
                <a:gd name="connsiteY38" fmla="*/ 2218611 h 6253401"/>
                <a:gd name="connsiteX39" fmla="*/ 689610 w 2339340"/>
                <a:gd name="connsiteY39" fmla="*/ 2504361 h 6253401"/>
                <a:gd name="connsiteX40" fmla="*/ 712470 w 2339340"/>
                <a:gd name="connsiteY40" fmla="*/ 2778681 h 6253401"/>
                <a:gd name="connsiteX41" fmla="*/ 701040 w 2339340"/>
                <a:gd name="connsiteY41" fmla="*/ 3193971 h 6253401"/>
                <a:gd name="connsiteX42" fmla="*/ 643890 w 2339340"/>
                <a:gd name="connsiteY42" fmla="*/ 3799761 h 6253401"/>
                <a:gd name="connsiteX43" fmla="*/ 613410 w 2339340"/>
                <a:gd name="connsiteY43" fmla="*/ 4272201 h 6253401"/>
                <a:gd name="connsiteX44" fmla="*/ 689610 w 2339340"/>
                <a:gd name="connsiteY44" fmla="*/ 4634151 h 6253401"/>
                <a:gd name="connsiteX45" fmla="*/ 803910 w 2339340"/>
                <a:gd name="connsiteY45" fmla="*/ 5232321 h 6253401"/>
                <a:gd name="connsiteX46" fmla="*/ 883920 w 2339340"/>
                <a:gd name="connsiteY46" fmla="*/ 5674281 h 6253401"/>
                <a:gd name="connsiteX47" fmla="*/ 872490 w 2339340"/>
                <a:gd name="connsiteY47" fmla="*/ 5700951 h 6253401"/>
                <a:gd name="connsiteX48" fmla="*/ 693420 w 2339340"/>
                <a:gd name="connsiteY48" fmla="*/ 5910501 h 6253401"/>
                <a:gd name="connsiteX49" fmla="*/ 541020 w 2339340"/>
                <a:gd name="connsiteY49" fmla="*/ 6108621 h 6253401"/>
                <a:gd name="connsiteX50" fmla="*/ 510540 w 2339340"/>
                <a:gd name="connsiteY50" fmla="*/ 6173391 h 6253401"/>
                <a:gd name="connsiteX51" fmla="*/ 701040 w 2339340"/>
                <a:gd name="connsiteY51" fmla="*/ 6108621 h 6253401"/>
                <a:gd name="connsiteX52" fmla="*/ 830580 w 2339340"/>
                <a:gd name="connsiteY52" fmla="*/ 6081951 h 6253401"/>
                <a:gd name="connsiteX53" fmla="*/ 952500 w 2339340"/>
                <a:gd name="connsiteY53" fmla="*/ 5990511 h 6253401"/>
                <a:gd name="connsiteX54" fmla="*/ 963930 w 2339340"/>
                <a:gd name="connsiteY54" fmla="*/ 5887641 h 6253401"/>
                <a:gd name="connsiteX55" fmla="*/ 1108710 w 2339340"/>
                <a:gd name="connsiteY55" fmla="*/ 5834301 h 6253401"/>
                <a:gd name="connsiteX56" fmla="*/ 1108710 w 2339340"/>
                <a:gd name="connsiteY56" fmla="*/ 5807631 h 6253401"/>
                <a:gd name="connsiteX57" fmla="*/ 1032510 w 2339340"/>
                <a:gd name="connsiteY57" fmla="*/ 5651421 h 6253401"/>
                <a:gd name="connsiteX58" fmla="*/ 1043940 w 2339340"/>
                <a:gd name="connsiteY58" fmla="*/ 5297091 h 6253401"/>
                <a:gd name="connsiteX59" fmla="*/ 1074420 w 2339340"/>
                <a:gd name="connsiteY59" fmla="*/ 4904661 h 6253401"/>
                <a:gd name="connsiteX60" fmla="*/ 1002030 w 2339340"/>
                <a:gd name="connsiteY60" fmla="*/ 4439841 h 6253401"/>
                <a:gd name="connsiteX61" fmla="*/ 1066800 w 2339340"/>
                <a:gd name="connsiteY61" fmla="*/ 4146471 h 6253401"/>
                <a:gd name="connsiteX62" fmla="*/ 1116330 w 2339340"/>
                <a:gd name="connsiteY62" fmla="*/ 3792141 h 6253401"/>
                <a:gd name="connsiteX63" fmla="*/ 1165860 w 2339340"/>
                <a:gd name="connsiteY63" fmla="*/ 3392091 h 6253401"/>
                <a:gd name="connsiteX64" fmla="*/ 1238250 w 2339340"/>
                <a:gd name="connsiteY64" fmla="*/ 3898821 h 6253401"/>
                <a:gd name="connsiteX65" fmla="*/ 1280160 w 2339340"/>
                <a:gd name="connsiteY65" fmla="*/ 4382691 h 6253401"/>
                <a:gd name="connsiteX66" fmla="*/ 1310640 w 2339340"/>
                <a:gd name="connsiteY66" fmla="*/ 4550331 h 6253401"/>
                <a:gd name="connsiteX67" fmla="*/ 1272540 w 2339340"/>
                <a:gd name="connsiteY67" fmla="*/ 4855131 h 6253401"/>
                <a:gd name="connsiteX68" fmla="*/ 1242060 w 2339340"/>
                <a:gd name="connsiteY68" fmla="*/ 5076111 h 6253401"/>
                <a:gd name="connsiteX69" fmla="*/ 1276350 w 2339340"/>
                <a:gd name="connsiteY69" fmla="*/ 5304711 h 6253401"/>
                <a:gd name="connsiteX70" fmla="*/ 1333500 w 2339340"/>
                <a:gd name="connsiteY70" fmla="*/ 5510451 h 6253401"/>
                <a:gd name="connsiteX71" fmla="*/ 1314450 w 2339340"/>
                <a:gd name="connsiteY71" fmla="*/ 5632371 h 6253401"/>
                <a:gd name="connsiteX72" fmla="*/ 1264920 w 2339340"/>
                <a:gd name="connsiteY72" fmla="*/ 5811441 h 6253401"/>
                <a:gd name="connsiteX73" fmla="*/ 1264920 w 2339340"/>
                <a:gd name="connsiteY73" fmla="*/ 5918121 h 6253401"/>
                <a:gd name="connsiteX74" fmla="*/ 1424940 w 2339340"/>
                <a:gd name="connsiteY74" fmla="*/ 6253401 h 6253401"/>
                <a:gd name="connsiteX75" fmla="*/ 1565910 w 2339340"/>
                <a:gd name="connsiteY75" fmla="*/ 6081951 h 6253401"/>
                <a:gd name="connsiteX76" fmla="*/ 1604010 w 2339340"/>
                <a:gd name="connsiteY76" fmla="*/ 6028611 h 6253401"/>
                <a:gd name="connsiteX77" fmla="*/ 1524000 w 2339340"/>
                <a:gd name="connsiteY77" fmla="*/ 5860971 h 6253401"/>
                <a:gd name="connsiteX78" fmla="*/ 1466850 w 2339340"/>
                <a:gd name="connsiteY78" fmla="*/ 5735241 h 6253401"/>
                <a:gd name="connsiteX79" fmla="*/ 1440180 w 2339340"/>
                <a:gd name="connsiteY79" fmla="*/ 5655231 h 6253401"/>
                <a:gd name="connsiteX80" fmla="*/ 1546860 w 2339340"/>
                <a:gd name="connsiteY80" fmla="*/ 5095161 h 6253401"/>
                <a:gd name="connsiteX81" fmla="*/ 1600200 w 2339340"/>
                <a:gd name="connsiteY81" fmla="*/ 4523661 h 6253401"/>
                <a:gd name="connsiteX82" fmla="*/ 1684020 w 2339340"/>
                <a:gd name="connsiteY82" fmla="*/ 4043601 h 6253401"/>
                <a:gd name="connsiteX83" fmla="*/ 1703070 w 2339340"/>
                <a:gd name="connsiteY83" fmla="*/ 3704511 h 6253401"/>
                <a:gd name="connsiteX84" fmla="*/ 1673305 w 2339340"/>
                <a:gd name="connsiteY84" fmla="*/ 3099436 h 6253401"/>
                <a:gd name="connsiteX85" fmla="*/ 1630680 w 2339340"/>
                <a:gd name="connsiteY85" fmla="*/ 2885361 h 6253401"/>
                <a:gd name="connsiteX86" fmla="*/ 1607820 w 2339340"/>
                <a:gd name="connsiteY86" fmla="*/ 2767251 h 6253401"/>
                <a:gd name="connsiteX87" fmla="*/ 1584960 w 2339340"/>
                <a:gd name="connsiteY87" fmla="*/ 2439591 h 6253401"/>
                <a:gd name="connsiteX88" fmla="*/ 1584960 w 2339340"/>
                <a:gd name="connsiteY88" fmla="*/ 2089071 h 6253401"/>
                <a:gd name="connsiteX89" fmla="*/ 1619250 w 2339340"/>
                <a:gd name="connsiteY89" fmla="*/ 1788081 h 6253401"/>
                <a:gd name="connsiteX90" fmla="*/ 1691640 w 2339340"/>
                <a:gd name="connsiteY90" fmla="*/ 1517571 h 6253401"/>
                <a:gd name="connsiteX91" fmla="*/ 1954530 w 2339340"/>
                <a:gd name="connsiteY91" fmla="*/ 1940481 h 6253401"/>
                <a:gd name="connsiteX92" fmla="*/ 2045970 w 2339340"/>
                <a:gd name="connsiteY92" fmla="*/ 2062401 h 6253401"/>
                <a:gd name="connsiteX93" fmla="*/ 1840230 w 2339340"/>
                <a:gd name="connsiteY93" fmla="*/ 2374821 h 6253401"/>
                <a:gd name="connsiteX94" fmla="*/ 1729740 w 2339340"/>
                <a:gd name="connsiteY94" fmla="*/ 2561511 h 6253401"/>
                <a:gd name="connsiteX95" fmla="*/ 1672590 w 2339340"/>
                <a:gd name="connsiteY95" fmla="*/ 2691051 h 6253401"/>
                <a:gd name="connsiteX96" fmla="*/ 1606391 w 2339340"/>
                <a:gd name="connsiteY96" fmla="*/ 2762727 h 6253401"/>
                <a:gd name="connsiteX97" fmla="*/ 1658302 w 2339340"/>
                <a:gd name="connsiteY97" fmla="*/ 3027046 h 6253401"/>
                <a:gd name="connsiteX98" fmla="*/ 1729740 w 2339340"/>
                <a:gd name="connsiteY98" fmla="*/ 2908221 h 6253401"/>
                <a:gd name="connsiteX99" fmla="*/ 1927860 w 2339340"/>
                <a:gd name="connsiteY99" fmla="*/ 2706291 h 6253401"/>
                <a:gd name="connsiteX100" fmla="*/ 2065020 w 2339340"/>
                <a:gd name="connsiteY100" fmla="*/ 2565321 h 6253401"/>
                <a:gd name="connsiteX101" fmla="*/ 2202180 w 2339340"/>
                <a:gd name="connsiteY101" fmla="*/ 2355771 h 6253401"/>
                <a:gd name="connsiteX102" fmla="*/ 2339340 w 2339340"/>
                <a:gd name="connsiteY102" fmla="*/ 2066211 h 6253401"/>
                <a:gd name="connsiteX103" fmla="*/ 2293620 w 2339340"/>
                <a:gd name="connsiteY103" fmla="*/ 1974771 h 6253401"/>
                <a:gd name="connsiteX104" fmla="*/ 2232660 w 2339340"/>
                <a:gd name="connsiteY104" fmla="*/ 1769031 h 6253401"/>
                <a:gd name="connsiteX105" fmla="*/ 2175510 w 2339340"/>
                <a:gd name="connsiteY105" fmla="*/ 1582341 h 6253401"/>
                <a:gd name="connsiteX106" fmla="*/ 2065020 w 2339340"/>
                <a:gd name="connsiteY106" fmla="*/ 1368981 h 6253401"/>
                <a:gd name="connsiteX107" fmla="*/ 1958340 w 2339340"/>
                <a:gd name="connsiteY107" fmla="*/ 1186101 h 6253401"/>
                <a:gd name="connsiteX108" fmla="*/ 1878330 w 2339340"/>
                <a:gd name="connsiteY108" fmla="*/ 1060371 h 6253401"/>
                <a:gd name="connsiteX109" fmla="*/ 1752600 w 2339340"/>
                <a:gd name="connsiteY109" fmla="*/ 991791 h 6253401"/>
                <a:gd name="connsiteX110" fmla="*/ 1645920 w 2339340"/>
                <a:gd name="connsiteY110" fmla="*/ 972741 h 6253401"/>
                <a:gd name="connsiteX111" fmla="*/ 1546860 w 2339340"/>
                <a:gd name="connsiteY111" fmla="*/ 938451 h 6253401"/>
                <a:gd name="connsiteX112" fmla="*/ 1276350 w 2339340"/>
                <a:gd name="connsiteY112" fmla="*/ 877491 h 6253401"/>
                <a:gd name="connsiteX113" fmla="*/ 1257300 w 2339340"/>
                <a:gd name="connsiteY113" fmla="*/ 755571 h 6253401"/>
                <a:gd name="connsiteX114" fmla="*/ 1325880 w 2339340"/>
                <a:gd name="connsiteY114" fmla="*/ 610791 h 6253401"/>
                <a:gd name="connsiteX115" fmla="*/ 1363980 w 2339340"/>
                <a:gd name="connsiteY115" fmla="*/ 553641 h 6253401"/>
                <a:gd name="connsiteX116" fmla="*/ 1352550 w 2339340"/>
                <a:gd name="connsiteY116" fmla="*/ 454581 h 6253401"/>
                <a:gd name="connsiteX117" fmla="*/ 1359455 w 2339340"/>
                <a:gd name="connsiteY117" fmla="*/ 267891 h 6253401"/>
                <a:gd name="connsiteX118" fmla="*/ 1311592 w 2339340"/>
                <a:gd name="connsiteY118" fmla="*/ 99775 h 6253401"/>
                <a:gd name="connsiteX119" fmla="*/ 1188720 w 2339340"/>
                <a:gd name="connsiteY119" fmla="*/ 54531 h 6253401"/>
                <a:gd name="connsiteX120" fmla="*/ 1115616 w 2339340"/>
                <a:gd name="connsiteY120" fmla="*/ 49293 h 6253401"/>
                <a:gd name="connsiteX121" fmla="*/ 1077992 w 2339340"/>
                <a:gd name="connsiteY121" fmla="*/ 0 h 6253401"/>
                <a:gd name="connsiteX0" fmla="*/ 1077992 w 2339340"/>
                <a:gd name="connsiteY0" fmla="*/ 0 h 6253401"/>
                <a:gd name="connsiteX1" fmla="*/ 970359 w 2339340"/>
                <a:gd name="connsiteY1" fmla="*/ 77867 h 6253401"/>
                <a:gd name="connsiteX2" fmla="*/ 967740 w 2339340"/>
                <a:gd name="connsiteY2" fmla="*/ 16431 h 6253401"/>
                <a:gd name="connsiteX3" fmla="*/ 872490 w 2339340"/>
                <a:gd name="connsiteY3" fmla="*/ 138351 h 6253401"/>
                <a:gd name="connsiteX4" fmla="*/ 849630 w 2339340"/>
                <a:gd name="connsiteY4" fmla="*/ 103347 h 6253401"/>
                <a:gd name="connsiteX5" fmla="*/ 804863 w 2339340"/>
                <a:gd name="connsiteY5" fmla="*/ 232886 h 6253401"/>
                <a:gd name="connsiteX6" fmla="*/ 782955 w 2339340"/>
                <a:gd name="connsiteY6" fmla="*/ 466725 h 6253401"/>
                <a:gd name="connsiteX7" fmla="*/ 754380 w 2339340"/>
                <a:gd name="connsiteY7" fmla="*/ 481251 h 6253401"/>
                <a:gd name="connsiteX8" fmla="*/ 781050 w 2339340"/>
                <a:gd name="connsiteY8" fmla="*/ 565071 h 6253401"/>
                <a:gd name="connsiteX9" fmla="*/ 822960 w 2339340"/>
                <a:gd name="connsiteY9" fmla="*/ 641271 h 6253401"/>
                <a:gd name="connsiteX10" fmla="*/ 887730 w 2339340"/>
                <a:gd name="connsiteY10" fmla="*/ 706041 h 6253401"/>
                <a:gd name="connsiteX11" fmla="*/ 925830 w 2339340"/>
                <a:gd name="connsiteY11" fmla="*/ 786051 h 6253401"/>
                <a:gd name="connsiteX12" fmla="*/ 925830 w 2339340"/>
                <a:gd name="connsiteY12" fmla="*/ 877491 h 6253401"/>
                <a:gd name="connsiteX13" fmla="*/ 803910 w 2339340"/>
                <a:gd name="connsiteY13" fmla="*/ 938451 h 6253401"/>
                <a:gd name="connsiteX14" fmla="*/ 701040 w 2339340"/>
                <a:gd name="connsiteY14" fmla="*/ 965121 h 6253401"/>
                <a:gd name="connsiteX15" fmla="*/ 556260 w 2339340"/>
                <a:gd name="connsiteY15" fmla="*/ 968931 h 6253401"/>
                <a:gd name="connsiteX16" fmla="*/ 403860 w 2339340"/>
                <a:gd name="connsiteY16" fmla="*/ 1018461 h 6253401"/>
                <a:gd name="connsiteX17" fmla="*/ 320040 w 2339340"/>
                <a:gd name="connsiteY17" fmla="*/ 1102281 h 6253401"/>
                <a:gd name="connsiteX18" fmla="*/ 247650 w 2339340"/>
                <a:gd name="connsiteY18" fmla="*/ 1292781 h 6253401"/>
                <a:gd name="connsiteX19" fmla="*/ 163830 w 2339340"/>
                <a:gd name="connsiteY19" fmla="*/ 1586151 h 6253401"/>
                <a:gd name="connsiteX20" fmla="*/ 83820 w 2339340"/>
                <a:gd name="connsiteY20" fmla="*/ 1799511 h 6253401"/>
                <a:gd name="connsiteX21" fmla="*/ 72390 w 2339340"/>
                <a:gd name="connsiteY21" fmla="*/ 1978581 h 6253401"/>
                <a:gd name="connsiteX22" fmla="*/ 0 w 2339340"/>
                <a:gd name="connsiteY22" fmla="*/ 2161461 h 6253401"/>
                <a:gd name="connsiteX23" fmla="*/ 11430 w 2339340"/>
                <a:gd name="connsiteY23" fmla="*/ 2268141 h 6253401"/>
                <a:gd name="connsiteX24" fmla="*/ 106680 w 2339340"/>
                <a:gd name="connsiteY24" fmla="*/ 2443401 h 6253401"/>
                <a:gd name="connsiteX25" fmla="*/ 243840 w 2339340"/>
                <a:gd name="connsiteY25" fmla="*/ 2611041 h 6253401"/>
                <a:gd name="connsiteX26" fmla="*/ 422910 w 2339340"/>
                <a:gd name="connsiteY26" fmla="*/ 2786301 h 6253401"/>
                <a:gd name="connsiteX27" fmla="*/ 609600 w 2339340"/>
                <a:gd name="connsiteY27" fmla="*/ 2946321 h 6253401"/>
                <a:gd name="connsiteX28" fmla="*/ 703183 w 2339340"/>
                <a:gd name="connsiteY28" fmla="*/ 3078956 h 6253401"/>
                <a:gd name="connsiteX29" fmla="*/ 711517 w 2339340"/>
                <a:gd name="connsiteY29" fmla="*/ 2800827 h 6253401"/>
                <a:gd name="connsiteX30" fmla="*/ 647700 w 2339340"/>
                <a:gd name="connsiteY30" fmla="*/ 2748201 h 6253401"/>
                <a:gd name="connsiteX31" fmla="*/ 541020 w 2339340"/>
                <a:gd name="connsiteY31" fmla="*/ 2553891 h 6253401"/>
                <a:gd name="connsiteX32" fmla="*/ 487680 w 2339340"/>
                <a:gd name="connsiteY32" fmla="*/ 2443401 h 6253401"/>
                <a:gd name="connsiteX33" fmla="*/ 293370 w 2339340"/>
                <a:gd name="connsiteY33" fmla="*/ 2222421 h 6253401"/>
                <a:gd name="connsiteX34" fmla="*/ 426720 w 2339340"/>
                <a:gd name="connsiteY34" fmla="*/ 2005251 h 6253401"/>
                <a:gd name="connsiteX35" fmla="*/ 483870 w 2339340"/>
                <a:gd name="connsiteY35" fmla="*/ 1894761 h 6253401"/>
                <a:gd name="connsiteX36" fmla="*/ 544830 w 2339340"/>
                <a:gd name="connsiteY36" fmla="*/ 1658541 h 6253401"/>
                <a:gd name="connsiteX37" fmla="*/ 636270 w 2339340"/>
                <a:gd name="connsiteY37" fmla="*/ 1913811 h 6253401"/>
                <a:gd name="connsiteX38" fmla="*/ 678180 w 2339340"/>
                <a:gd name="connsiteY38" fmla="*/ 2218611 h 6253401"/>
                <a:gd name="connsiteX39" fmla="*/ 689610 w 2339340"/>
                <a:gd name="connsiteY39" fmla="*/ 2504361 h 6253401"/>
                <a:gd name="connsiteX40" fmla="*/ 712470 w 2339340"/>
                <a:gd name="connsiteY40" fmla="*/ 2778681 h 6253401"/>
                <a:gd name="connsiteX41" fmla="*/ 701040 w 2339340"/>
                <a:gd name="connsiteY41" fmla="*/ 3193971 h 6253401"/>
                <a:gd name="connsiteX42" fmla="*/ 643890 w 2339340"/>
                <a:gd name="connsiteY42" fmla="*/ 3799761 h 6253401"/>
                <a:gd name="connsiteX43" fmla="*/ 613410 w 2339340"/>
                <a:gd name="connsiteY43" fmla="*/ 4272201 h 6253401"/>
                <a:gd name="connsiteX44" fmla="*/ 689610 w 2339340"/>
                <a:gd name="connsiteY44" fmla="*/ 4634151 h 6253401"/>
                <a:gd name="connsiteX45" fmla="*/ 803910 w 2339340"/>
                <a:gd name="connsiteY45" fmla="*/ 5232321 h 6253401"/>
                <a:gd name="connsiteX46" fmla="*/ 883920 w 2339340"/>
                <a:gd name="connsiteY46" fmla="*/ 5674281 h 6253401"/>
                <a:gd name="connsiteX47" fmla="*/ 872490 w 2339340"/>
                <a:gd name="connsiteY47" fmla="*/ 5700951 h 6253401"/>
                <a:gd name="connsiteX48" fmla="*/ 693420 w 2339340"/>
                <a:gd name="connsiteY48" fmla="*/ 5910501 h 6253401"/>
                <a:gd name="connsiteX49" fmla="*/ 541020 w 2339340"/>
                <a:gd name="connsiteY49" fmla="*/ 6108621 h 6253401"/>
                <a:gd name="connsiteX50" fmla="*/ 510540 w 2339340"/>
                <a:gd name="connsiteY50" fmla="*/ 6173391 h 6253401"/>
                <a:gd name="connsiteX51" fmla="*/ 701040 w 2339340"/>
                <a:gd name="connsiteY51" fmla="*/ 6108621 h 6253401"/>
                <a:gd name="connsiteX52" fmla="*/ 830580 w 2339340"/>
                <a:gd name="connsiteY52" fmla="*/ 6081951 h 6253401"/>
                <a:gd name="connsiteX53" fmla="*/ 952500 w 2339340"/>
                <a:gd name="connsiteY53" fmla="*/ 5990511 h 6253401"/>
                <a:gd name="connsiteX54" fmla="*/ 963930 w 2339340"/>
                <a:gd name="connsiteY54" fmla="*/ 5887641 h 6253401"/>
                <a:gd name="connsiteX55" fmla="*/ 1108710 w 2339340"/>
                <a:gd name="connsiteY55" fmla="*/ 5834301 h 6253401"/>
                <a:gd name="connsiteX56" fmla="*/ 1108710 w 2339340"/>
                <a:gd name="connsiteY56" fmla="*/ 5807631 h 6253401"/>
                <a:gd name="connsiteX57" fmla="*/ 1032510 w 2339340"/>
                <a:gd name="connsiteY57" fmla="*/ 5651421 h 6253401"/>
                <a:gd name="connsiteX58" fmla="*/ 1043940 w 2339340"/>
                <a:gd name="connsiteY58" fmla="*/ 5297091 h 6253401"/>
                <a:gd name="connsiteX59" fmla="*/ 1074420 w 2339340"/>
                <a:gd name="connsiteY59" fmla="*/ 4904661 h 6253401"/>
                <a:gd name="connsiteX60" fmla="*/ 1002030 w 2339340"/>
                <a:gd name="connsiteY60" fmla="*/ 4439841 h 6253401"/>
                <a:gd name="connsiteX61" fmla="*/ 1066800 w 2339340"/>
                <a:gd name="connsiteY61" fmla="*/ 4146471 h 6253401"/>
                <a:gd name="connsiteX62" fmla="*/ 1116330 w 2339340"/>
                <a:gd name="connsiteY62" fmla="*/ 3792141 h 6253401"/>
                <a:gd name="connsiteX63" fmla="*/ 1165860 w 2339340"/>
                <a:gd name="connsiteY63" fmla="*/ 3392091 h 6253401"/>
                <a:gd name="connsiteX64" fmla="*/ 1238250 w 2339340"/>
                <a:gd name="connsiteY64" fmla="*/ 3898821 h 6253401"/>
                <a:gd name="connsiteX65" fmla="*/ 1280160 w 2339340"/>
                <a:gd name="connsiteY65" fmla="*/ 4382691 h 6253401"/>
                <a:gd name="connsiteX66" fmla="*/ 1310640 w 2339340"/>
                <a:gd name="connsiteY66" fmla="*/ 4550331 h 6253401"/>
                <a:gd name="connsiteX67" fmla="*/ 1272540 w 2339340"/>
                <a:gd name="connsiteY67" fmla="*/ 4855131 h 6253401"/>
                <a:gd name="connsiteX68" fmla="*/ 1242060 w 2339340"/>
                <a:gd name="connsiteY68" fmla="*/ 5076111 h 6253401"/>
                <a:gd name="connsiteX69" fmla="*/ 1276350 w 2339340"/>
                <a:gd name="connsiteY69" fmla="*/ 5304711 h 6253401"/>
                <a:gd name="connsiteX70" fmla="*/ 1333500 w 2339340"/>
                <a:gd name="connsiteY70" fmla="*/ 5510451 h 6253401"/>
                <a:gd name="connsiteX71" fmla="*/ 1314450 w 2339340"/>
                <a:gd name="connsiteY71" fmla="*/ 5632371 h 6253401"/>
                <a:gd name="connsiteX72" fmla="*/ 1264920 w 2339340"/>
                <a:gd name="connsiteY72" fmla="*/ 5811441 h 6253401"/>
                <a:gd name="connsiteX73" fmla="*/ 1264920 w 2339340"/>
                <a:gd name="connsiteY73" fmla="*/ 5918121 h 6253401"/>
                <a:gd name="connsiteX74" fmla="*/ 1424940 w 2339340"/>
                <a:gd name="connsiteY74" fmla="*/ 6253401 h 6253401"/>
                <a:gd name="connsiteX75" fmla="*/ 1565910 w 2339340"/>
                <a:gd name="connsiteY75" fmla="*/ 6081951 h 6253401"/>
                <a:gd name="connsiteX76" fmla="*/ 1604010 w 2339340"/>
                <a:gd name="connsiteY76" fmla="*/ 6028611 h 6253401"/>
                <a:gd name="connsiteX77" fmla="*/ 1524000 w 2339340"/>
                <a:gd name="connsiteY77" fmla="*/ 5860971 h 6253401"/>
                <a:gd name="connsiteX78" fmla="*/ 1466850 w 2339340"/>
                <a:gd name="connsiteY78" fmla="*/ 5735241 h 6253401"/>
                <a:gd name="connsiteX79" fmla="*/ 1440180 w 2339340"/>
                <a:gd name="connsiteY79" fmla="*/ 5655231 h 6253401"/>
                <a:gd name="connsiteX80" fmla="*/ 1546860 w 2339340"/>
                <a:gd name="connsiteY80" fmla="*/ 5095161 h 6253401"/>
                <a:gd name="connsiteX81" fmla="*/ 1600200 w 2339340"/>
                <a:gd name="connsiteY81" fmla="*/ 4523661 h 6253401"/>
                <a:gd name="connsiteX82" fmla="*/ 1684020 w 2339340"/>
                <a:gd name="connsiteY82" fmla="*/ 4043601 h 6253401"/>
                <a:gd name="connsiteX83" fmla="*/ 1703070 w 2339340"/>
                <a:gd name="connsiteY83" fmla="*/ 3704511 h 6253401"/>
                <a:gd name="connsiteX84" fmla="*/ 1673305 w 2339340"/>
                <a:gd name="connsiteY84" fmla="*/ 3099436 h 6253401"/>
                <a:gd name="connsiteX85" fmla="*/ 1630680 w 2339340"/>
                <a:gd name="connsiteY85" fmla="*/ 2885361 h 6253401"/>
                <a:gd name="connsiteX86" fmla="*/ 1607820 w 2339340"/>
                <a:gd name="connsiteY86" fmla="*/ 2767251 h 6253401"/>
                <a:gd name="connsiteX87" fmla="*/ 1584960 w 2339340"/>
                <a:gd name="connsiteY87" fmla="*/ 2439591 h 6253401"/>
                <a:gd name="connsiteX88" fmla="*/ 1584960 w 2339340"/>
                <a:gd name="connsiteY88" fmla="*/ 2089071 h 6253401"/>
                <a:gd name="connsiteX89" fmla="*/ 1619250 w 2339340"/>
                <a:gd name="connsiteY89" fmla="*/ 1788081 h 6253401"/>
                <a:gd name="connsiteX90" fmla="*/ 1691640 w 2339340"/>
                <a:gd name="connsiteY90" fmla="*/ 1517571 h 6253401"/>
                <a:gd name="connsiteX91" fmla="*/ 1954530 w 2339340"/>
                <a:gd name="connsiteY91" fmla="*/ 1940481 h 6253401"/>
                <a:gd name="connsiteX92" fmla="*/ 2045970 w 2339340"/>
                <a:gd name="connsiteY92" fmla="*/ 2062401 h 6253401"/>
                <a:gd name="connsiteX93" fmla="*/ 1840230 w 2339340"/>
                <a:gd name="connsiteY93" fmla="*/ 2374821 h 6253401"/>
                <a:gd name="connsiteX94" fmla="*/ 1729740 w 2339340"/>
                <a:gd name="connsiteY94" fmla="*/ 2561511 h 6253401"/>
                <a:gd name="connsiteX95" fmla="*/ 1672590 w 2339340"/>
                <a:gd name="connsiteY95" fmla="*/ 2691051 h 6253401"/>
                <a:gd name="connsiteX96" fmla="*/ 1606391 w 2339340"/>
                <a:gd name="connsiteY96" fmla="*/ 2762727 h 6253401"/>
                <a:gd name="connsiteX97" fmla="*/ 1658302 w 2339340"/>
                <a:gd name="connsiteY97" fmla="*/ 3027046 h 6253401"/>
                <a:gd name="connsiteX98" fmla="*/ 1729740 w 2339340"/>
                <a:gd name="connsiteY98" fmla="*/ 2908221 h 6253401"/>
                <a:gd name="connsiteX99" fmla="*/ 1927860 w 2339340"/>
                <a:gd name="connsiteY99" fmla="*/ 2706291 h 6253401"/>
                <a:gd name="connsiteX100" fmla="*/ 2065020 w 2339340"/>
                <a:gd name="connsiteY100" fmla="*/ 2565321 h 6253401"/>
                <a:gd name="connsiteX101" fmla="*/ 2202180 w 2339340"/>
                <a:gd name="connsiteY101" fmla="*/ 2355771 h 6253401"/>
                <a:gd name="connsiteX102" fmla="*/ 2339340 w 2339340"/>
                <a:gd name="connsiteY102" fmla="*/ 2066211 h 6253401"/>
                <a:gd name="connsiteX103" fmla="*/ 2293620 w 2339340"/>
                <a:gd name="connsiteY103" fmla="*/ 1974771 h 6253401"/>
                <a:gd name="connsiteX104" fmla="*/ 2232660 w 2339340"/>
                <a:gd name="connsiteY104" fmla="*/ 1769031 h 6253401"/>
                <a:gd name="connsiteX105" fmla="*/ 2175510 w 2339340"/>
                <a:gd name="connsiteY105" fmla="*/ 1582341 h 6253401"/>
                <a:gd name="connsiteX106" fmla="*/ 2065020 w 2339340"/>
                <a:gd name="connsiteY106" fmla="*/ 1368981 h 6253401"/>
                <a:gd name="connsiteX107" fmla="*/ 1958340 w 2339340"/>
                <a:gd name="connsiteY107" fmla="*/ 1186101 h 6253401"/>
                <a:gd name="connsiteX108" fmla="*/ 1878330 w 2339340"/>
                <a:gd name="connsiteY108" fmla="*/ 1060371 h 6253401"/>
                <a:gd name="connsiteX109" fmla="*/ 1752600 w 2339340"/>
                <a:gd name="connsiteY109" fmla="*/ 991791 h 6253401"/>
                <a:gd name="connsiteX110" fmla="*/ 1645920 w 2339340"/>
                <a:gd name="connsiteY110" fmla="*/ 972741 h 6253401"/>
                <a:gd name="connsiteX111" fmla="*/ 1546860 w 2339340"/>
                <a:gd name="connsiteY111" fmla="*/ 938451 h 6253401"/>
                <a:gd name="connsiteX112" fmla="*/ 1276350 w 2339340"/>
                <a:gd name="connsiteY112" fmla="*/ 877491 h 6253401"/>
                <a:gd name="connsiteX113" fmla="*/ 1257300 w 2339340"/>
                <a:gd name="connsiteY113" fmla="*/ 755571 h 6253401"/>
                <a:gd name="connsiteX114" fmla="*/ 1325880 w 2339340"/>
                <a:gd name="connsiteY114" fmla="*/ 610791 h 6253401"/>
                <a:gd name="connsiteX115" fmla="*/ 1363980 w 2339340"/>
                <a:gd name="connsiteY115" fmla="*/ 553641 h 6253401"/>
                <a:gd name="connsiteX116" fmla="*/ 1352550 w 2339340"/>
                <a:gd name="connsiteY116" fmla="*/ 454581 h 6253401"/>
                <a:gd name="connsiteX117" fmla="*/ 1359455 w 2339340"/>
                <a:gd name="connsiteY117" fmla="*/ 267891 h 6253401"/>
                <a:gd name="connsiteX118" fmla="*/ 1311592 w 2339340"/>
                <a:gd name="connsiteY118" fmla="*/ 99775 h 6253401"/>
                <a:gd name="connsiteX119" fmla="*/ 1188720 w 2339340"/>
                <a:gd name="connsiteY119" fmla="*/ 54531 h 6253401"/>
                <a:gd name="connsiteX120" fmla="*/ 1094184 w 2339340"/>
                <a:gd name="connsiteY120" fmla="*/ 81439 h 6253401"/>
                <a:gd name="connsiteX121" fmla="*/ 1077992 w 2339340"/>
                <a:gd name="connsiteY121" fmla="*/ 0 h 6253401"/>
                <a:gd name="connsiteX0" fmla="*/ 1077992 w 2339340"/>
                <a:gd name="connsiteY0" fmla="*/ 0 h 6253401"/>
                <a:gd name="connsiteX1" fmla="*/ 970359 w 2339340"/>
                <a:gd name="connsiteY1" fmla="*/ 77867 h 6253401"/>
                <a:gd name="connsiteX2" fmla="*/ 967740 w 2339340"/>
                <a:gd name="connsiteY2" fmla="*/ 16431 h 6253401"/>
                <a:gd name="connsiteX3" fmla="*/ 872490 w 2339340"/>
                <a:gd name="connsiteY3" fmla="*/ 138351 h 6253401"/>
                <a:gd name="connsiteX4" fmla="*/ 849630 w 2339340"/>
                <a:gd name="connsiteY4" fmla="*/ 103347 h 6253401"/>
                <a:gd name="connsiteX5" fmla="*/ 804863 w 2339340"/>
                <a:gd name="connsiteY5" fmla="*/ 232886 h 6253401"/>
                <a:gd name="connsiteX6" fmla="*/ 782955 w 2339340"/>
                <a:gd name="connsiteY6" fmla="*/ 466725 h 6253401"/>
                <a:gd name="connsiteX7" fmla="*/ 754380 w 2339340"/>
                <a:gd name="connsiteY7" fmla="*/ 481251 h 6253401"/>
                <a:gd name="connsiteX8" fmla="*/ 781050 w 2339340"/>
                <a:gd name="connsiteY8" fmla="*/ 565071 h 6253401"/>
                <a:gd name="connsiteX9" fmla="*/ 822960 w 2339340"/>
                <a:gd name="connsiteY9" fmla="*/ 641271 h 6253401"/>
                <a:gd name="connsiteX10" fmla="*/ 887730 w 2339340"/>
                <a:gd name="connsiteY10" fmla="*/ 706041 h 6253401"/>
                <a:gd name="connsiteX11" fmla="*/ 925830 w 2339340"/>
                <a:gd name="connsiteY11" fmla="*/ 786051 h 6253401"/>
                <a:gd name="connsiteX12" fmla="*/ 925830 w 2339340"/>
                <a:gd name="connsiteY12" fmla="*/ 877491 h 6253401"/>
                <a:gd name="connsiteX13" fmla="*/ 803910 w 2339340"/>
                <a:gd name="connsiteY13" fmla="*/ 938451 h 6253401"/>
                <a:gd name="connsiteX14" fmla="*/ 701040 w 2339340"/>
                <a:gd name="connsiteY14" fmla="*/ 965121 h 6253401"/>
                <a:gd name="connsiteX15" fmla="*/ 556260 w 2339340"/>
                <a:gd name="connsiteY15" fmla="*/ 968931 h 6253401"/>
                <a:gd name="connsiteX16" fmla="*/ 403860 w 2339340"/>
                <a:gd name="connsiteY16" fmla="*/ 1018461 h 6253401"/>
                <a:gd name="connsiteX17" fmla="*/ 320040 w 2339340"/>
                <a:gd name="connsiteY17" fmla="*/ 1102281 h 6253401"/>
                <a:gd name="connsiteX18" fmla="*/ 247650 w 2339340"/>
                <a:gd name="connsiteY18" fmla="*/ 1292781 h 6253401"/>
                <a:gd name="connsiteX19" fmla="*/ 163830 w 2339340"/>
                <a:gd name="connsiteY19" fmla="*/ 1586151 h 6253401"/>
                <a:gd name="connsiteX20" fmla="*/ 83820 w 2339340"/>
                <a:gd name="connsiteY20" fmla="*/ 1799511 h 6253401"/>
                <a:gd name="connsiteX21" fmla="*/ 72390 w 2339340"/>
                <a:gd name="connsiteY21" fmla="*/ 1978581 h 6253401"/>
                <a:gd name="connsiteX22" fmla="*/ 0 w 2339340"/>
                <a:gd name="connsiteY22" fmla="*/ 2161461 h 6253401"/>
                <a:gd name="connsiteX23" fmla="*/ 11430 w 2339340"/>
                <a:gd name="connsiteY23" fmla="*/ 2268141 h 6253401"/>
                <a:gd name="connsiteX24" fmla="*/ 106680 w 2339340"/>
                <a:gd name="connsiteY24" fmla="*/ 2443401 h 6253401"/>
                <a:gd name="connsiteX25" fmla="*/ 243840 w 2339340"/>
                <a:gd name="connsiteY25" fmla="*/ 2611041 h 6253401"/>
                <a:gd name="connsiteX26" fmla="*/ 422910 w 2339340"/>
                <a:gd name="connsiteY26" fmla="*/ 2786301 h 6253401"/>
                <a:gd name="connsiteX27" fmla="*/ 609600 w 2339340"/>
                <a:gd name="connsiteY27" fmla="*/ 2946321 h 6253401"/>
                <a:gd name="connsiteX28" fmla="*/ 703183 w 2339340"/>
                <a:gd name="connsiteY28" fmla="*/ 3078956 h 6253401"/>
                <a:gd name="connsiteX29" fmla="*/ 711517 w 2339340"/>
                <a:gd name="connsiteY29" fmla="*/ 2800827 h 6253401"/>
                <a:gd name="connsiteX30" fmla="*/ 647700 w 2339340"/>
                <a:gd name="connsiteY30" fmla="*/ 2748201 h 6253401"/>
                <a:gd name="connsiteX31" fmla="*/ 541020 w 2339340"/>
                <a:gd name="connsiteY31" fmla="*/ 2553891 h 6253401"/>
                <a:gd name="connsiteX32" fmla="*/ 487680 w 2339340"/>
                <a:gd name="connsiteY32" fmla="*/ 2443401 h 6253401"/>
                <a:gd name="connsiteX33" fmla="*/ 293370 w 2339340"/>
                <a:gd name="connsiteY33" fmla="*/ 2222421 h 6253401"/>
                <a:gd name="connsiteX34" fmla="*/ 426720 w 2339340"/>
                <a:gd name="connsiteY34" fmla="*/ 2005251 h 6253401"/>
                <a:gd name="connsiteX35" fmla="*/ 483870 w 2339340"/>
                <a:gd name="connsiteY35" fmla="*/ 1894761 h 6253401"/>
                <a:gd name="connsiteX36" fmla="*/ 544830 w 2339340"/>
                <a:gd name="connsiteY36" fmla="*/ 1658541 h 6253401"/>
                <a:gd name="connsiteX37" fmla="*/ 636270 w 2339340"/>
                <a:gd name="connsiteY37" fmla="*/ 1913811 h 6253401"/>
                <a:gd name="connsiteX38" fmla="*/ 678180 w 2339340"/>
                <a:gd name="connsiteY38" fmla="*/ 2218611 h 6253401"/>
                <a:gd name="connsiteX39" fmla="*/ 689610 w 2339340"/>
                <a:gd name="connsiteY39" fmla="*/ 2504361 h 6253401"/>
                <a:gd name="connsiteX40" fmla="*/ 712470 w 2339340"/>
                <a:gd name="connsiteY40" fmla="*/ 2778681 h 6253401"/>
                <a:gd name="connsiteX41" fmla="*/ 701040 w 2339340"/>
                <a:gd name="connsiteY41" fmla="*/ 3193971 h 6253401"/>
                <a:gd name="connsiteX42" fmla="*/ 643890 w 2339340"/>
                <a:gd name="connsiteY42" fmla="*/ 3799761 h 6253401"/>
                <a:gd name="connsiteX43" fmla="*/ 613410 w 2339340"/>
                <a:gd name="connsiteY43" fmla="*/ 4272201 h 6253401"/>
                <a:gd name="connsiteX44" fmla="*/ 689610 w 2339340"/>
                <a:gd name="connsiteY44" fmla="*/ 4634151 h 6253401"/>
                <a:gd name="connsiteX45" fmla="*/ 803910 w 2339340"/>
                <a:gd name="connsiteY45" fmla="*/ 5232321 h 6253401"/>
                <a:gd name="connsiteX46" fmla="*/ 883920 w 2339340"/>
                <a:gd name="connsiteY46" fmla="*/ 5674281 h 6253401"/>
                <a:gd name="connsiteX47" fmla="*/ 872490 w 2339340"/>
                <a:gd name="connsiteY47" fmla="*/ 5700951 h 6253401"/>
                <a:gd name="connsiteX48" fmla="*/ 693420 w 2339340"/>
                <a:gd name="connsiteY48" fmla="*/ 5910501 h 6253401"/>
                <a:gd name="connsiteX49" fmla="*/ 541020 w 2339340"/>
                <a:gd name="connsiteY49" fmla="*/ 6108621 h 6253401"/>
                <a:gd name="connsiteX50" fmla="*/ 510540 w 2339340"/>
                <a:gd name="connsiteY50" fmla="*/ 6173391 h 6253401"/>
                <a:gd name="connsiteX51" fmla="*/ 701040 w 2339340"/>
                <a:gd name="connsiteY51" fmla="*/ 6108621 h 6253401"/>
                <a:gd name="connsiteX52" fmla="*/ 830580 w 2339340"/>
                <a:gd name="connsiteY52" fmla="*/ 6081951 h 6253401"/>
                <a:gd name="connsiteX53" fmla="*/ 952500 w 2339340"/>
                <a:gd name="connsiteY53" fmla="*/ 5990511 h 6253401"/>
                <a:gd name="connsiteX54" fmla="*/ 963930 w 2339340"/>
                <a:gd name="connsiteY54" fmla="*/ 5887641 h 6253401"/>
                <a:gd name="connsiteX55" fmla="*/ 1108710 w 2339340"/>
                <a:gd name="connsiteY55" fmla="*/ 5834301 h 6253401"/>
                <a:gd name="connsiteX56" fmla="*/ 1108710 w 2339340"/>
                <a:gd name="connsiteY56" fmla="*/ 5807631 h 6253401"/>
                <a:gd name="connsiteX57" fmla="*/ 1032510 w 2339340"/>
                <a:gd name="connsiteY57" fmla="*/ 5651421 h 6253401"/>
                <a:gd name="connsiteX58" fmla="*/ 1043940 w 2339340"/>
                <a:gd name="connsiteY58" fmla="*/ 5297091 h 6253401"/>
                <a:gd name="connsiteX59" fmla="*/ 1074420 w 2339340"/>
                <a:gd name="connsiteY59" fmla="*/ 4904661 h 6253401"/>
                <a:gd name="connsiteX60" fmla="*/ 1002030 w 2339340"/>
                <a:gd name="connsiteY60" fmla="*/ 4439841 h 6253401"/>
                <a:gd name="connsiteX61" fmla="*/ 1066800 w 2339340"/>
                <a:gd name="connsiteY61" fmla="*/ 4146471 h 6253401"/>
                <a:gd name="connsiteX62" fmla="*/ 1116330 w 2339340"/>
                <a:gd name="connsiteY62" fmla="*/ 3792141 h 6253401"/>
                <a:gd name="connsiteX63" fmla="*/ 1165860 w 2339340"/>
                <a:gd name="connsiteY63" fmla="*/ 3392091 h 6253401"/>
                <a:gd name="connsiteX64" fmla="*/ 1238250 w 2339340"/>
                <a:gd name="connsiteY64" fmla="*/ 3898821 h 6253401"/>
                <a:gd name="connsiteX65" fmla="*/ 1280160 w 2339340"/>
                <a:gd name="connsiteY65" fmla="*/ 4382691 h 6253401"/>
                <a:gd name="connsiteX66" fmla="*/ 1310640 w 2339340"/>
                <a:gd name="connsiteY66" fmla="*/ 4550331 h 6253401"/>
                <a:gd name="connsiteX67" fmla="*/ 1272540 w 2339340"/>
                <a:gd name="connsiteY67" fmla="*/ 4855131 h 6253401"/>
                <a:gd name="connsiteX68" fmla="*/ 1242060 w 2339340"/>
                <a:gd name="connsiteY68" fmla="*/ 5076111 h 6253401"/>
                <a:gd name="connsiteX69" fmla="*/ 1276350 w 2339340"/>
                <a:gd name="connsiteY69" fmla="*/ 5304711 h 6253401"/>
                <a:gd name="connsiteX70" fmla="*/ 1333500 w 2339340"/>
                <a:gd name="connsiteY70" fmla="*/ 5510451 h 6253401"/>
                <a:gd name="connsiteX71" fmla="*/ 1314450 w 2339340"/>
                <a:gd name="connsiteY71" fmla="*/ 5632371 h 6253401"/>
                <a:gd name="connsiteX72" fmla="*/ 1264920 w 2339340"/>
                <a:gd name="connsiteY72" fmla="*/ 5811441 h 6253401"/>
                <a:gd name="connsiteX73" fmla="*/ 1264920 w 2339340"/>
                <a:gd name="connsiteY73" fmla="*/ 5918121 h 6253401"/>
                <a:gd name="connsiteX74" fmla="*/ 1424940 w 2339340"/>
                <a:gd name="connsiteY74" fmla="*/ 6253401 h 6253401"/>
                <a:gd name="connsiteX75" fmla="*/ 1565910 w 2339340"/>
                <a:gd name="connsiteY75" fmla="*/ 6081951 h 6253401"/>
                <a:gd name="connsiteX76" fmla="*/ 1604010 w 2339340"/>
                <a:gd name="connsiteY76" fmla="*/ 6028611 h 6253401"/>
                <a:gd name="connsiteX77" fmla="*/ 1524000 w 2339340"/>
                <a:gd name="connsiteY77" fmla="*/ 5860971 h 6253401"/>
                <a:gd name="connsiteX78" fmla="*/ 1466850 w 2339340"/>
                <a:gd name="connsiteY78" fmla="*/ 5735241 h 6253401"/>
                <a:gd name="connsiteX79" fmla="*/ 1440180 w 2339340"/>
                <a:gd name="connsiteY79" fmla="*/ 5655231 h 6253401"/>
                <a:gd name="connsiteX80" fmla="*/ 1546860 w 2339340"/>
                <a:gd name="connsiteY80" fmla="*/ 5095161 h 6253401"/>
                <a:gd name="connsiteX81" fmla="*/ 1600200 w 2339340"/>
                <a:gd name="connsiteY81" fmla="*/ 4523661 h 6253401"/>
                <a:gd name="connsiteX82" fmla="*/ 1684020 w 2339340"/>
                <a:gd name="connsiteY82" fmla="*/ 4043601 h 6253401"/>
                <a:gd name="connsiteX83" fmla="*/ 1703070 w 2339340"/>
                <a:gd name="connsiteY83" fmla="*/ 3704511 h 6253401"/>
                <a:gd name="connsiteX84" fmla="*/ 1673305 w 2339340"/>
                <a:gd name="connsiteY84" fmla="*/ 3099436 h 6253401"/>
                <a:gd name="connsiteX85" fmla="*/ 1630680 w 2339340"/>
                <a:gd name="connsiteY85" fmla="*/ 2885361 h 6253401"/>
                <a:gd name="connsiteX86" fmla="*/ 1607820 w 2339340"/>
                <a:gd name="connsiteY86" fmla="*/ 2767251 h 6253401"/>
                <a:gd name="connsiteX87" fmla="*/ 1584960 w 2339340"/>
                <a:gd name="connsiteY87" fmla="*/ 2439591 h 6253401"/>
                <a:gd name="connsiteX88" fmla="*/ 1584960 w 2339340"/>
                <a:gd name="connsiteY88" fmla="*/ 2089071 h 6253401"/>
                <a:gd name="connsiteX89" fmla="*/ 1619250 w 2339340"/>
                <a:gd name="connsiteY89" fmla="*/ 1788081 h 6253401"/>
                <a:gd name="connsiteX90" fmla="*/ 1691640 w 2339340"/>
                <a:gd name="connsiteY90" fmla="*/ 1517571 h 6253401"/>
                <a:gd name="connsiteX91" fmla="*/ 1954530 w 2339340"/>
                <a:gd name="connsiteY91" fmla="*/ 1940481 h 6253401"/>
                <a:gd name="connsiteX92" fmla="*/ 2045970 w 2339340"/>
                <a:gd name="connsiteY92" fmla="*/ 2062401 h 6253401"/>
                <a:gd name="connsiteX93" fmla="*/ 1840230 w 2339340"/>
                <a:gd name="connsiteY93" fmla="*/ 2374821 h 6253401"/>
                <a:gd name="connsiteX94" fmla="*/ 1729740 w 2339340"/>
                <a:gd name="connsiteY94" fmla="*/ 2561511 h 6253401"/>
                <a:gd name="connsiteX95" fmla="*/ 1672590 w 2339340"/>
                <a:gd name="connsiteY95" fmla="*/ 2691051 h 6253401"/>
                <a:gd name="connsiteX96" fmla="*/ 1606391 w 2339340"/>
                <a:gd name="connsiteY96" fmla="*/ 2762727 h 6253401"/>
                <a:gd name="connsiteX97" fmla="*/ 1658302 w 2339340"/>
                <a:gd name="connsiteY97" fmla="*/ 3027046 h 6253401"/>
                <a:gd name="connsiteX98" fmla="*/ 1729740 w 2339340"/>
                <a:gd name="connsiteY98" fmla="*/ 2908221 h 6253401"/>
                <a:gd name="connsiteX99" fmla="*/ 1927860 w 2339340"/>
                <a:gd name="connsiteY99" fmla="*/ 2706291 h 6253401"/>
                <a:gd name="connsiteX100" fmla="*/ 2065020 w 2339340"/>
                <a:gd name="connsiteY100" fmla="*/ 2565321 h 6253401"/>
                <a:gd name="connsiteX101" fmla="*/ 2202180 w 2339340"/>
                <a:gd name="connsiteY101" fmla="*/ 2355771 h 6253401"/>
                <a:gd name="connsiteX102" fmla="*/ 2339340 w 2339340"/>
                <a:gd name="connsiteY102" fmla="*/ 2066211 h 6253401"/>
                <a:gd name="connsiteX103" fmla="*/ 2293620 w 2339340"/>
                <a:gd name="connsiteY103" fmla="*/ 1974771 h 6253401"/>
                <a:gd name="connsiteX104" fmla="*/ 2232660 w 2339340"/>
                <a:gd name="connsiteY104" fmla="*/ 1769031 h 6253401"/>
                <a:gd name="connsiteX105" fmla="*/ 2175510 w 2339340"/>
                <a:gd name="connsiteY105" fmla="*/ 1582341 h 6253401"/>
                <a:gd name="connsiteX106" fmla="*/ 2065020 w 2339340"/>
                <a:gd name="connsiteY106" fmla="*/ 1368981 h 6253401"/>
                <a:gd name="connsiteX107" fmla="*/ 1958340 w 2339340"/>
                <a:gd name="connsiteY107" fmla="*/ 1186101 h 6253401"/>
                <a:gd name="connsiteX108" fmla="*/ 1878330 w 2339340"/>
                <a:gd name="connsiteY108" fmla="*/ 1060371 h 6253401"/>
                <a:gd name="connsiteX109" fmla="*/ 1752600 w 2339340"/>
                <a:gd name="connsiteY109" fmla="*/ 991791 h 6253401"/>
                <a:gd name="connsiteX110" fmla="*/ 1645920 w 2339340"/>
                <a:gd name="connsiteY110" fmla="*/ 972741 h 6253401"/>
                <a:gd name="connsiteX111" fmla="*/ 1546860 w 2339340"/>
                <a:gd name="connsiteY111" fmla="*/ 938451 h 6253401"/>
                <a:gd name="connsiteX112" fmla="*/ 1276350 w 2339340"/>
                <a:gd name="connsiteY112" fmla="*/ 877491 h 6253401"/>
                <a:gd name="connsiteX113" fmla="*/ 1257300 w 2339340"/>
                <a:gd name="connsiteY113" fmla="*/ 755571 h 6253401"/>
                <a:gd name="connsiteX114" fmla="*/ 1325880 w 2339340"/>
                <a:gd name="connsiteY114" fmla="*/ 610791 h 6253401"/>
                <a:gd name="connsiteX115" fmla="*/ 1363980 w 2339340"/>
                <a:gd name="connsiteY115" fmla="*/ 553641 h 6253401"/>
                <a:gd name="connsiteX116" fmla="*/ 1352550 w 2339340"/>
                <a:gd name="connsiteY116" fmla="*/ 454581 h 6253401"/>
                <a:gd name="connsiteX117" fmla="*/ 1359455 w 2339340"/>
                <a:gd name="connsiteY117" fmla="*/ 267891 h 6253401"/>
                <a:gd name="connsiteX118" fmla="*/ 1311592 w 2339340"/>
                <a:gd name="connsiteY118" fmla="*/ 99775 h 6253401"/>
                <a:gd name="connsiteX119" fmla="*/ 1188720 w 2339340"/>
                <a:gd name="connsiteY119" fmla="*/ 54531 h 6253401"/>
                <a:gd name="connsiteX120" fmla="*/ 1021556 w 2339340"/>
                <a:gd name="connsiteY120" fmla="*/ 130255 h 6253401"/>
                <a:gd name="connsiteX121" fmla="*/ 1077992 w 2339340"/>
                <a:gd name="connsiteY121" fmla="*/ 0 h 6253401"/>
                <a:gd name="connsiteX0" fmla="*/ 1077992 w 2339340"/>
                <a:gd name="connsiteY0" fmla="*/ 0 h 6253401"/>
                <a:gd name="connsiteX1" fmla="*/ 970359 w 2339340"/>
                <a:gd name="connsiteY1" fmla="*/ 77867 h 6253401"/>
                <a:gd name="connsiteX2" fmla="*/ 967740 w 2339340"/>
                <a:gd name="connsiteY2" fmla="*/ 16431 h 6253401"/>
                <a:gd name="connsiteX3" fmla="*/ 872490 w 2339340"/>
                <a:gd name="connsiteY3" fmla="*/ 138351 h 6253401"/>
                <a:gd name="connsiteX4" fmla="*/ 849630 w 2339340"/>
                <a:gd name="connsiteY4" fmla="*/ 103347 h 6253401"/>
                <a:gd name="connsiteX5" fmla="*/ 804863 w 2339340"/>
                <a:gd name="connsiteY5" fmla="*/ 232886 h 6253401"/>
                <a:gd name="connsiteX6" fmla="*/ 782955 w 2339340"/>
                <a:gd name="connsiteY6" fmla="*/ 466725 h 6253401"/>
                <a:gd name="connsiteX7" fmla="*/ 754380 w 2339340"/>
                <a:gd name="connsiteY7" fmla="*/ 481251 h 6253401"/>
                <a:gd name="connsiteX8" fmla="*/ 781050 w 2339340"/>
                <a:gd name="connsiteY8" fmla="*/ 565071 h 6253401"/>
                <a:gd name="connsiteX9" fmla="*/ 822960 w 2339340"/>
                <a:gd name="connsiteY9" fmla="*/ 641271 h 6253401"/>
                <a:gd name="connsiteX10" fmla="*/ 887730 w 2339340"/>
                <a:gd name="connsiteY10" fmla="*/ 706041 h 6253401"/>
                <a:gd name="connsiteX11" fmla="*/ 925830 w 2339340"/>
                <a:gd name="connsiteY11" fmla="*/ 786051 h 6253401"/>
                <a:gd name="connsiteX12" fmla="*/ 925830 w 2339340"/>
                <a:gd name="connsiteY12" fmla="*/ 877491 h 6253401"/>
                <a:gd name="connsiteX13" fmla="*/ 803910 w 2339340"/>
                <a:gd name="connsiteY13" fmla="*/ 938451 h 6253401"/>
                <a:gd name="connsiteX14" fmla="*/ 701040 w 2339340"/>
                <a:gd name="connsiteY14" fmla="*/ 965121 h 6253401"/>
                <a:gd name="connsiteX15" fmla="*/ 556260 w 2339340"/>
                <a:gd name="connsiteY15" fmla="*/ 968931 h 6253401"/>
                <a:gd name="connsiteX16" fmla="*/ 403860 w 2339340"/>
                <a:gd name="connsiteY16" fmla="*/ 1018461 h 6253401"/>
                <a:gd name="connsiteX17" fmla="*/ 320040 w 2339340"/>
                <a:gd name="connsiteY17" fmla="*/ 1102281 h 6253401"/>
                <a:gd name="connsiteX18" fmla="*/ 247650 w 2339340"/>
                <a:gd name="connsiteY18" fmla="*/ 1292781 h 6253401"/>
                <a:gd name="connsiteX19" fmla="*/ 163830 w 2339340"/>
                <a:gd name="connsiteY19" fmla="*/ 1586151 h 6253401"/>
                <a:gd name="connsiteX20" fmla="*/ 83820 w 2339340"/>
                <a:gd name="connsiteY20" fmla="*/ 1799511 h 6253401"/>
                <a:gd name="connsiteX21" fmla="*/ 72390 w 2339340"/>
                <a:gd name="connsiteY21" fmla="*/ 1978581 h 6253401"/>
                <a:gd name="connsiteX22" fmla="*/ 0 w 2339340"/>
                <a:gd name="connsiteY22" fmla="*/ 2161461 h 6253401"/>
                <a:gd name="connsiteX23" fmla="*/ 11430 w 2339340"/>
                <a:gd name="connsiteY23" fmla="*/ 2268141 h 6253401"/>
                <a:gd name="connsiteX24" fmla="*/ 106680 w 2339340"/>
                <a:gd name="connsiteY24" fmla="*/ 2443401 h 6253401"/>
                <a:gd name="connsiteX25" fmla="*/ 243840 w 2339340"/>
                <a:gd name="connsiteY25" fmla="*/ 2611041 h 6253401"/>
                <a:gd name="connsiteX26" fmla="*/ 422910 w 2339340"/>
                <a:gd name="connsiteY26" fmla="*/ 2786301 h 6253401"/>
                <a:gd name="connsiteX27" fmla="*/ 609600 w 2339340"/>
                <a:gd name="connsiteY27" fmla="*/ 2946321 h 6253401"/>
                <a:gd name="connsiteX28" fmla="*/ 703183 w 2339340"/>
                <a:gd name="connsiteY28" fmla="*/ 3078956 h 6253401"/>
                <a:gd name="connsiteX29" fmla="*/ 711517 w 2339340"/>
                <a:gd name="connsiteY29" fmla="*/ 2800827 h 6253401"/>
                <a:gd name="connsiteX30" fmla="*/ 647700 w 2339340"/>
                <a:gd name="connsiteY30" fmla="*/ 2748201 h 6253401"/>
                <a:gd name="connsiteX31" fmla="*/ 541020 w 2339340"/>
                <a:gd name="connsiteY31" fmla="*/ 2553891 h 6253401"/>
                <a:gd name="connsiteX32" fmla="*/ 487680 w 2339340"/>
                <a:gd name="connsiteY32" fmla="*/ 2443401 h 6253401"/>
                <a:gd name="connsiteX33" fmla="*/ 293370 w 2339340"/>
                <a:gd name="connsiteY33" fmla="*/ 2222421 h 6253401"/>
                <a:gd name="connsiteX34" fmla="*/ 426720 w 2339340"/>
                <a:gd name="connsiteY34" fmla="*/ 2005251 h 6253401"/>
                <a:gd name="connsiteX35" fmla="*/ 483870 w 2339340"/>
                <a:gd name="connsiteY35" fmla="*/ 1894761 h 6253401"/>
                <a:gd name="connsiteX36" fmla="*/ 544830 w 2339340"/>
                <a:gd name="connsiteY36" fmla="*/ 1658541 h 6253401"/>
                <a:gd name="connsiteX37" fmla="*/ 636270 w 2339340"/>
                <a:gd name="connsiteY37" fmla="*/ 1913811 h 6253401"/>
                <a:gd name="connsiteX38" fmla="*/ 678180 w 2339340"/>
                <a:gd name="connsiteY38" fmla="*/ 2218611 h 6253401"/>
                <a:gd name="connsiteX39" fmla="*/ 689610 w 2339340"/>
                <a:gd name="connsiteY39" fmla="*/ 2504361 h 6253401"/>
                <a:gd name="connsiteX40" fmla="*/ 712470 w 2339340"/>
                <a:gd name="connsiteY40" fmla="*/ 2778681 h 6253401"/>
                <a:gd name="connsiteX41" fmla="*/ 701040 w 2339340"/>
                <a:gd name="connsiteY41" fmla="*/ 3193971 h 6253401"/>
                <a:gd name="connsiteX42" fmla="*/ 643890 w 2339340"/>
                <a:gd name="connsiteY42" fmla="*/ 3799761 h 6253401"/>
                <a:gd name="connsiteX43" fmla="*/ 613410 w 2339340"/>
                <a:gd name="connsiteY43" fmla="*/ 4272201 h 6253401"/>
                <a:gd name="connsiteX44" fmla="*/ 689610 w 2339340"/>
                <a:gd name="connsiteY44" fmla="*/ 4634151 h 6253401"/>
                <a:gd name="connsiteX45" fmla="*/ 803910 w 2339340"/>
                <a:gd name="connsiteY45" fmla="*/ 5232321 h 6253401"/>
                <a:gd name="connsiteX46" fmla="*/ 883920 w 2339340"/>
                <a:gd name="connsiteY46" fmla="*/ 5674281 h 6253401"/>
                <a:gd name="connsiteX47" fmla="*/ 872490 w 2339340"/>
                <a:gd name="connsiteY47" fmla="*/ 5700951 h 6253401"/>
                <a:gd name="connsiteX48" fmla="*/ 693420 w 2339340"/>
                <a:gd name="connsiteY48" fmla="*/ 5910501 h 6253401"/>
                <a:gd name="connsiteX49" fmla="*/ 541020 w 2339340"/>
                <a:gd name="connsiteY49" fmla="*/ 6108621 h 6253401"/>
                <a:gd name="connsiteX50" fmla="*/ 510540 w 2339340"/>
                <a:gd name="connsiteY50" fmla="*/ 6173391 h 6253401"/>
                <a:gd name="connsiteX51" fmla="*/ 701040 w 2339340"/>
                <a:gd name="connsiteY51" fmla="*/ 6108621 h 6253401"/>
                <a:gd name="connsiteX52" fmla="*/ 830580 w 2339340"/>
                <a:gd name="connsiteY52" fmla="*/ 6081951 h 6253401"/>
                <a:gd name="connsiteX53" fmla="*/ 952500 w 2339340"/>
                <a:gd name="connsiteY53" fmla="*/ 5990511 h 6253401"/>
                <a:gd name="connsiteX54" fmla="*/ 963930 w 2339340"/>
                <a:gd name="connsiteY54" fmla="*/ 5887641 h 6253401"/>
                <a:gd name="connsiteX55" fmla="*/ 1108710 w 2339340"/>
                <a:gd name="connsiteY55" fmla="*/ 5834301 h 6253401"/>
                <a:gd name="connsiteX56" fmla="*/ 1108710 w 2339340"/>
                <a:gd name="connsiteY56" fmla="*/ 5807631 h 6253401"/>
                <a:gd name="connsiteX57" fmla="*/ 1032510 w 2339340"/>
                <a:gd name="connsiteY57" fmla="*/ 5651421 h 6253401"/>
                <a:gd name="connsiteX58" fmla="*/ 1043940 w 2339340"/>
                <a:gd name="connsiteY58" fmla="*/ 5297091 h 6253401"/>
                <a:gd name="connsiteX59" fmla="*/ 1074420 w 2339340"/>
                <a:gd name="connsiteY59" fmla="*/ 4904661 h 6253401"/>
                <a:gd name="connsiteX60" fmla="*/ 1002030 w 2339340"/>
                <a:gd name="connsiteY60" fmla="*/ 4439841 h 6253401"/>
                <a:gd name="connsiteX61" fmla="*/ 1066800 w 2339340"/>
                <a:gd name="connsiteY61" fmla="*/ 4146471 h 6253401"/>
                <a:gd name="connsiteX62" fmla="*/ 1116330 w 2339340"/>
                <a:gd name="connsiteY62" fmla="*/ 3792141 h 6253401"/>
                <a:gd name="connsiteX63" fmla="*/ 1165860 w 2339340"/>
                <a:gd name="connsiteY63" fmla="*/ 3392091 h 6253401"/>
                <a:gd name="connsiteX64" fmla="*/ 1238250 w 2339340"/>
                <a:gd name="connsiteY64" fmla="*/ 3898821 h 6253401"/>
                <a:gd name="connsiteX65" fmla="*/ 1280160 w 2339340"/>
                <a:gd name="connsiteY65" fmla="*/ 4382691 h 6253401"/>
                <a:gd name="connsiteX66" fmla="*/ 1310640 w 2339340"/>
                <a:gd name="connsiteY66" fmla="*/ 4550331 h 6253401"/>
                <a:gd name="connsiteX67" fmla="*/ 1272540 w 2339340"/>
                <a:gd name="connsiteY67" fmla="*/ 4855131 h 6253401"/>
                <a:gd name="connsiteX68" fmla="*/ 1242060 w 2339340"/>
                <a:gd name="connsiteY68" fmla="*/ 5076111 h 6253401"/>
                <a:gd name="connsiteX69" fmla="*/ 1276350 w 2339340"/>
                <a:gd name="connsiteY69" fmla="*/ 5304711 h 6253401"/>
                <a:gd name="connsiteX70" fmla="*/ 1333500 w 2339340"/>
                <a:gd name="connsiteY70" fmla="*/ 5510451 h 6253401"/>
                <a:gd name="connsiteX71" fmla="*/ 1314450 w 2339340"/>
                <a:gd name="connsiteY71" fmla="*/ 5632371 h 6253401"/>
                <a:gd name="connsiteX72" fmla="*/ 1264920 w 2339340"/>
                <a:gd name="connsiteY72" fmla="*/ 5811441 h 6253401"/>
                <a:gd name="connsiteX73" fmla="*/ 1264920 w 2339340"/>
                <a:gd name="connsiteY73" fmla="*/ 5918121 h 6253401"/>
                <a:gd name="connsiteX74" fmla="*/ 1424940 w 2339340"/>
                <a:gd name="connsiteY74" fmla="*/ 6253401 h 6253401"/>
                <a:gd name="connsiteX75" fmla="*/ 1565910 w 2339340"/>
                <a:gd name="connsiteY75" fmla="*/ 6081951 h 6253401"/>
                <a:gd name="connsiteX76" fmla="*/ 1604010 w 2339340"/>
                <a:gd name="connsiteY76" fmla="*/ 6028611 h 6253401"/>
                <a:gd name="connsiteX77" fmla="*/ 1524000 w 2339340"/>
                <a:gd name="connsiteY77" fmla="*/ 5860971 h 6253401"/>
                <a:gd name="connsiteX78" fmla="*/ 1466850 w 2339340"/>
                <a:gd name="connsiteY78" fmla="*/ 5735241 h 6253401"/>
                <a:gd name="connsiteX79" fmla="*/ 1440180 w 2339340"/>
                <a:gd name="connsiteY79" fmla="*/ 5655231 h 6253401"/>
                <a:gd name="connsiteX80" fmla="*/ 1546860 w 2339340"/>
                <a:gd name="connsiteY80" fmla="*/ 5095161 h 6253401"/>
                <a:gd name="connsiteX81" fmla="*/ 1600200 w 2339340"/>
                <a:gd name="connsiteY81" fmla="*/ 4523661 h 6253401"/>
                <a:gd name="connsiteX82" fmla="*/ 1684020 w 2339340"/>
                <a:gd name="connsiteY82" fmla="*/ 4043601 h 6253401"/>
                <a:gd name="connsiteX83" fmla="*/ 1703070 w 2339340"/>
                <a:gd name="connsiteY83" fmla="*/ 3704511 h 6253401"/>
                <a:gd name="connsiteX84" fmla="*/ 1673305 w 2339340"/>
                <a:gd name="connsiteY84" fmla="*/ 3099436 h 6253401"/>
                <a:gd name="connsiteX85" fmla="*/ 1630680 w 2339340"/>
                <a:gd name="connsiteY85" fmla="*/ 2885361 h 6253401"/>
                <a:gd name="connsiteX86" fmla="*/ 1607820 w 2339340"/>
                <a:gd name="connsiteY86" fmla="*/ 2767251 h 6253401"/>
                <a:gd name="connsiteX87" fmla="*/ 1584960 w 2339340"/>
                <a:gd name="connsiteY87" fmla="*/ 2439591 h 6253401"/>
                <a:gd name="connsiteX88" fmla="*/ 1584960 w 2339340"/>
                <a:gd name="connsiteY88" fmla="*/ 2089071 h 6253401"/>
                <a:gd name="connsiteX89" fmla="*/ 1619250 w 2339340"/>
                <a:gd name="connsiteY89" fmla="*/ 1788081 h 6253401"/>
                <a:gd name="connsiteX90" fmla="*/ 1691640 w 2339340"/>
                <a:gd name="connsiteY90" fmla="*/ 1517571 h 6253401"/>
                <a:gd name="connsiteX91" fmla="*/ 1954530 w 2339340"/>
                <a:gd name="connsiteY91" fmla="*/ 1940481 h 6253401"/>
                <a:gd name="connsiteX92" fmla="*/ 2045970 w 2339340"/>
                <a:gd name="connsiteY92" fmla="*/ 2062401 h 6253401"/>
                <a:gd name="connsiteX93" fmla="*/ 1840230 w 2339340"/>
                <a:gd name="connsiteY93" fmla="*/ 2374821 h 6253401"/>
                <a:gd name="connsiteX94" fmla="*/ 1729740 w 2339340"/>
                <a:gd name="connsiteY94" fmla="*/ 2561511 h 6253401"/>
                <a:gd name="connsiteX95" fmla="*/ 1672590 w 2339340"/>
                <a:gd name="connsiteY95" fmla="*/ 2691051 h 6253401"/>
                <a:gd name="connsiteX96" fmla="*/ 1606391 w 2339340"/>
                <a:gd name="connsiteY96" fmla="*/ 2762727 h 6253401"/>
                <a:gd name="connsiteX97" fmla="*/ 1658302 w 2339340"/>
                <a:gd name="connsiteY97" fmla="*/ 3027046 h 6253401"/>
                <a:gd name="connsiteX98" fmla="*/ 1729740 w 2339340"/>
                <a:gd name="connsiteY98" fmla="*/ 2908221 h 6253401"/>
                <a:gd name="connsiteX99" fmla="*/ 1927860 w 2339340"/>
                <a:gd name="connsiteY99" fmla="*/ 2706291 h 6253401"/>
                <a:gd name="connsiteX100" fmla="*/ 2065020 w 2339340"/>
                <a:gd name="connsiteY100" fmla="*/ 2565321 h 6253401"/>
                <a:gd name="connsiteX101" fmla="*/ 2202180 w 2339340"/>
                <a:gd name="connsiteY101" fmla="*/ 2355771 h 6253401"/>
                <a:gd name="connsiteX102" fmla="*/ 2339340 w 2339340"/>
                <a:gd name="connsiteY102" fmla="*/ 2066211 h 6253401"/>
                <a:gd name="connsiteX103" fmla="*/ 2293620 w 2339340"/>
                <a:gd name="connsiteY103" fmla="*/ 1974771 h 6253401"/>
                <a:gd name="connsiteX104" fmla="*/ 2232660 w 2339340"/>
                <a:gd name="connsiteY104" fmla="*/ 1769031 h 6253401"/>
                <a:gd name="connsiteX105" fmla="*/ 2175510 w 2339340"/>
                <a:gd name="connsiteY105" fmla="*/ 1582341 h 6253401"/>
                <a:gd name="connsiteX106" fmla="*/ 2065020 w 2339340"/>
                <a:gd name="connsiteY106" fmla="*/ 1368981 h 6253401"/>
                <a:gd name="connsiteX107" fmla="*/ 1958340 w 2339340"/>
                <a:gd name="connsiteY107" fmla="*/ 1186101 h 6253401"/>
                <a:gd name="connsiteX108" fmla="*/ 1878330 w 2339340"/>
                <a:gd name="connsiteY108" fmla="*/ 1060371 h 6253401"/>
                <a:gd name="connsiteX109" fmla="*/ 1752600 w 2339340"/>
                <a:gd name="connsiteY109" fmla="*/ 991791 h 6253401"/>
                <a:gd name="connsiteX110" fmla="*/ 1645920 w 2339340"/>
                <a:gd name="connsiteY110" fmla="*/ 972741 h 6253401"/>
                <a:gd name="connsiteX111" fmla="*/ 1546860 w 2339340"/>
                <a:gd name="connsiteY111" fmla="*/ 938451 h 6253401"/>
                <a:gd name="connsiteX112" fmla="*/ 1276350 w 2339340"/>
                <a:gd name="connsiteY112" fmla="*/ 877491 h 6253401"/>
                <a:gd name="connsiteX113" fmla="*/ 1257300 w 2339340"/>
                <a:gd name="connsiteY113" fmla="*/ 755571 h 6253401"/>
                <a:gd name="connsiteX114" fmla="*/ 1325880 w 2339340"/>
                <a:gd name="connsiteY114" fmla="*/ 610791 h 6253401"/>
                <a:gd name="connsiteX115" fmla="*/ 1363980 w 2339340"/>
                <a:gd name="connsiteY115" fmla="*/ 553641 h 6253401"/>
                <a:gd name="connsiteX116" fmla="*/ 1352550 w 2339340"/>
                <a:gd name="connsiteY116" fmla="*/ 454581 h 6253401"/>
                <a:gd name="connsiteX117" fmla="*/ 1359455 w 2339340"/>
                <a:gd name="connsiteY117" fmla="*/ 267891 h 6253401"/>
                <a:gd name="connsiteX118" fmla="*/ 1311592 w 2339340"/>
                <a:gd name="connsiteY118" fmla="*/ 99775 h 6253401"/>
                <a:gd name="connsiteX119" fmla="*/ 1188720 w 2339340"/>
                <a:gd name="connsiteY119" fmla="*/ 54531 h 6253401"/>
                <a:gd name="connsiteX120" fmla="*/ 1072753 w 2339340"/>
                <a:gd name="connsiteY120" fmla="*/ 58817 h 6253401"/>
                <a:gd name="connsiteX121" fmla="*/ 1077992 w 2339340"/>
                <a:gd name="connsiteY121" fmla="*/ 0 h 6253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</a:cxnLst>
              <a:rect l="l" t="t" r="r" b="b"/>
              <a:pathLst>
                <a:path w="2339340" h="6253401">
                  <a:moveTo>
                    <a:pt x="1077992" y="0"/>
                  </a:moveTo>
                  <a:lnTo>
                    <a:pt x="970359" y="77867"/>
                  </a:lnTo>
                  <a:lnTo>
                    <a:pt x="967740" y="16431"/>
                  </a:lnTo>
                  <a:lnTo>
                    <a:pt x="872490" y="138351"/>
                  </a:lnTo>
                  <a:lnTo>
                    <a:pt x="849630" y="103347"/>
                  </a:lnTo>
                  <a:lnTo>
                    <a:pt x="804863" y="232886"/>
                  </a:lnTo>
                  <a:lnTo>
                    <a:pt x="782955" y="466725"/>
                  </a:lnTo>
                  <a:lnTo>
                    <a:pt x="754380" y="481251"/>
                  </a:lnTo>
                  <a:lnTo>
                    <a:pt x="781050" y="565071"/>
                  </a:lnTo>
                  <a:lnTo>
                    <a:pt x="822960" y="641271"/>
                  </a:lnTo>
                  <a:lnTo>
                    <a:pt x="887730" y="706041"/>
                  </a:lnTo>
                  <a:lnTo>
                    <a:pt x="925830" y="786051"/>
                  </a:lnTo>
                  <a:lnTo>
                    <a:pt x="925830" y="877491"/>
                  </a:lnTo>
                  <a:lnTo>
                    <a:pt x="803910" y="938451"/>
                  </a:lnTo>
                  <a:lnTo>
                    <a:pt x="701040" y="965121"/>
                  </a:lnTo>
                  <a:lnTo>
                    <a:pt x="556260" y="968931"/>
                  </a:lnTo>
                  <a:lnTo>
                    <a:pt x="403860" y="1018461"/>
                  </a:lnTo>
                  <a:lnTo>
                    <a:pt x="320040" y="1102281"/>
                  </a:lnTo>
                  <a:lnTo>
                    <a:pt x="247650" y="1292781"/>
                  </a:lnTo>
                  <a:lnTo>
                    <a:pt x="163830" y="1586151"/>
                  </a:lnTo>
                  <a:lnTo>
                    <a:pt x="83820" y="1799511"/>
                  </a:lnTo>
                  <a:lnTo>
                    <a:pt x="72390" y="1978581"/>
                  </a:lnTo>
                  <a:lnTo>
                    <a:pt x="0" y="2161461"/>
                  </a:lnTo>
                  <a:lnTo>
                    <a:pt x="11430" y="2268141"/>
                  </a:lnTo>
                  <a:lnTo>
                    <a:pt x="106680" y="2443401"/>
                  </a:lnTo>
                  <a:lnTo>
                    <a:pt x="243840" y="2611041"/>
                  </a:lnTo>
                  <a:lnTo>
                    <a:pt x="422910" y="2786301"/>
                  </a:lnTo>
                  <a:lnTo>
                    <a:pt x="609600" y="2946321"/>
                  </a:lnTo>
                  <a:lnTo>
                    <a:pt x="703183" y="3078956"/>
                  </a:lnTo>
                  <a:lnTo>
                    <a:pt x="711517" y="2800827"/>
                  </a:lnTo>
                  <a:lnTo>
                    <a:pt x="647700" y="2748201"/>
                  </a:lnTo>
                  <a:lnTo>
                    <a:pt x="541020" y="2553891"/>
                  </a:lnTo>
                  <a:lnTo>
                    <a:pt x="487680" y="2443401"/>
                  </a:lnTo>
                  <a:lnTo>
                    <a:pt x="293370" y="2222421"/>
                  </a:lnTo>
                  <a:lnTo>
                    <a:pt x="426720" y="2005251"/>
                  </a:lnTo>
                  <a:lnTo>
                    <a:pt x="483870" y="1894761"/>
                  </a:lnTo>
                  <a:lnTo>
                    <a:pt x="544830" y="1658541"/>
                  </a:lnTo>
                  <a:lnTo>
                    <a:pt x="636270" y="1913811"/>
                  </a:lnTo>
                  <a:lnTo>
                    <a:pt x="678180" y="2218611"/>
                  </a:lnTo>
                  <a:lnTo>
                    <a:pt x="689610" y="2504361"/>
                  </a:lnTo>
                  <a:lnTo>
                    <a:pt x="712470" y="2778681"/>
                  </a:lnTo>
                  <a:lnTo>
                    <a:pt x="701040" y="3193971"/>
                  </a:lnTo>
                  <a:lnTo>
                    <a:pt x="643890" y="3799761"/>
                  </a:lnTo>
                  <a:lnTo>
                    <a:pt x="613410" y="4272201"/>
                  </a:lnTo>
                  <a:lnTo>
                    <a:pt x="689610" y="4634151"/>
                  </a:lnTo>
                  <a:lnTo>
                    <a:pt x="803910" y="5232321"/>
                  </a:lnTo>
                  <a:lnTo>
                    <a:pt x="883920" y="5674281"/>
                  </a:lnTo>
                  <a:lnTo>
                    <a:pt x="872490" y="5700951"/>
                  </a:lnTo>
                  <a:lnTo>
                    <a:pt x="693420" y="5910501"/>
                  </a:lnTo>
                  <a:lnTo>
                    <a:pt x="541020" y="6108621"/>
                  </a:lnTo>
                  <a:lnTo>
                    <a:pt x="510540" y="6173391"/>
                  </a:lnTo>
                  <a:lnTo>
                    <a:pt x="701040" y="6108621"/>
                  </a:lnTo>
                  <a:lnTo>
                    <a:pt x="830580" y="6081951"/>
                  </a:lnTo>
                  <a:lnTo>
                    <a:pt x="952500" y="5990511"/>
                  </a:lnTo>
                  <a:lnTo>
                    <a:pt x="963930" y="5887641"/>
                  </a:lnTo>
                  <a:lnTo>
                    <a:pt x="1108710" y="5834301"/>
                  </a:lnTo>
                  <a:lnTo>
                    <a:pt x="1108710" y="5807631"/>
                  </a:lnTo>
                  <a:lnTo>
                    <a:pt x="1032510" y="5651421"/>
                  </a:lnTo>
                  <a:lnTo>
                    <a:pt x="1043940" y="5297091"/>
                  </a:lnTo>
                  <a:lnTo>
                    <a:pt x="1074420" y="4904661"/>
                  </a:lnTo>
                  <a:lnTo>
                    <a:pt x="1002030" y="4439841"/>
                  </a:lnTo>
                  <a:lnTo>
                    <a:pt x="1066800" y="4146471"/>
                  </a:lnTo>
                  <a:lnTo>
                    <a:pt x="1116330" y="3792141"/>
                  </a:lnTo>
                  <a:lnTo>
                    <a:pt x="1165860" y="3392091"/>
                  </a:lnTo>
                  <a:lnTo>
                    <a:pt x="1238250" y="3898821"/>
                  </a:lnTo>
                  <a:lnTo>
                    <a:pt x="1280160" y="4382691"/>
                  </a:lnTo>
                  <a:lnTo>
                    <a:pt x="1310640" y="4550331"/>
                  </a:lnTo>
                  <a:lnTo>
                    <a:pt x="1272540" y="4855131"/>
                  </a:lnTo>
                  <a:lnTo>
                    <a:pt x="1242060" y="5076111"/>
                  </a:lnTo>
                  <a:lnTo>
                    <a:pt x="1276350" y="5304711"/>
                  </a:lnTo>
                  <a:lnTo>
                    <a:pt x="1333500" y="5510451"/>
                  </a:lnTo>
                  <a:lnTo>
                    <a:pt x="1314450" y="5632371"/>
                  </a:lnTo>
                  <a:lnTo>
                    <a:pt x="1264920" y="5811441"/>
                  </a:lnTo>
                  <a:lnTo>
                    <a:pt x="1264920" y="5918121"/>
                  </a:lnTo>
                  <a:lnTo>
                    <a:pt x="1424940" y="6253401"/>
                  </a:lnTo>
                  <a:lnTo>
                    <a:pt x="1565910" y="6081951"/>
                  </a:lnTo>
                  <a:lnTo>
                    <a:pt x="1604010" y="6028611"/>
                  </a:lnTo>
                  <a:lnTo>
                    <a:pt x="1524000" y="5860971"/>
                  </a:lnTo>
                  <a:lnTo>
                    <a:pt x="1466850" y="5735241"/>
                  </a:lnTo>
                  <a:lnTo>
                    <a:pt x="1440180" y="5655231"/>
                  </a:lnTo>
                  <a:lnTo>
                    <a:pt x="1546860" y="5095161"/>
                  </a:lnTo>
                  <a:lnTo>
                    <a:pt x="1600200" y="4523661"/>
                  </a:lnTo>
                  <a:lnTo>
                    <a:pt x="1684020" y="4043601"/>
                  </a:lnTo>
                  <a:lnTo>
                    <a:pt x="1703070" y="3704511"/>
                  </a:lnTo>
                  <a:lnTo>
                    <a:pt x="1673305" y="3099436"/>
                  </a:lnTo>
                  <a:lnTo>
                    <a:pt x="1630680" y="2885361"/>
                  </a:lnTo>
                  <a:lnTo>
                    <a:pt x="1607820" y="2767251"/>
                  </a:lnTo>
                  <a:lnTo>
                    <a:pt x="1584960" y="2439591"/>
                  </a:lnTo>
                  <a:lnTo>
                    <a:pt x="1584960" y="2089071"/>
                  </a:lnTo>
                  <a:lnTo>
                    <a:pt x="1619250" y="1788081"/>
                  </a:lnTo>
                  <a:lnTo>
                    <a:pt x="1691640" y="1517571"/>
                  </a:lnTo>
                  <a:lnTo>
                    <a:pt x="1954530" y="1940481"/>
                  </a:lnTo>
                  <a:lnTo>
                    <a:pt x="2045970" y="2062401"/>
                  </a:lnTo>
                  <a:lnTo>
                    <a:pt x="1840230" y="2374821"/>
                  </a:lnTo>
                  <a:lnTo>
                    <a:pt x="1729740" y="2561511"/>
                  </a:lnTo>
                  <a:lnTo>
                    <a:pt x="1672590" y="2691051"/>
                  </a:lnTo>
                  <a:lnTo>
                    <a:pt x="1606391" y="2762727"/>
                  </a:lnTo>
                  <a:lnTo>
                    <a:pt x="1658302" y="3027046"/>
                  </a:lnTo>
                  <a:lnTo>
                    <a:pt x="1729740" y="2908221"/>
                  </a:lnTo>
                  <a:lnTo>
                    <a:pt x="1927860" y="2706291"/>
                  </a:lnTo>
                  <a:lnTo>
                    <a:pt x="2065020" y="2565321"/>
                  </a:lnTo>
                  <a:lnTo>
                    <a:pt x="2202180" y="2355771"/>
                  </a:lnTo>
                  <a:lnTo>
                    <a:pt x="2339340" y="2066211"/>
                  </a:lnTo>
                  <a:lnTo>
                    <a:pt x="2293620" y="1974771"/>
                  </a:lnTo>
                  <a:lnTo>
                    <a:pt x="2232660" y="1769031"/>
                  </a:lnTo>
                  <a:lnTo>
                    <a:pt x="2175510" y="1582341"/>
                  </a:lnTo>
                  <a:lnTo>
                    <a:pt x="2065020" y="1368981"/>
                  </a:lnTo>
                  <a:lnTo>
                    <a:pt x="1958340" y="1186101"/>
                  </a:lnTo>
                  <a:lnTo>
                    <a:pt x="1878330" y="1060371"/>
                  </a:lnTo>
                  <a:lnTo>
                    <a:pt x="1752600" y="991791"/>
                  </a:lnTo>
                  <a:lnTo>
                    <a:pt x="1645920" y="972741"/>
                  </a:lnTo>
                  <a:lnTo>
                    <a:pt x="1546860" y="938451"/>
                  </a:lnTo>
                  <a:lnTo>
                    <a:pt x="1276350" y="877491"/>
                  </a:lnTo>
                  <a:lnTo>
                    <a:pt x="1257300" y="755571"/>
                  </a:lnTo>
                  <a:lnTo>
                    <a:pt x="1325880" y="610791"/>
                  </a:lnTo>
                  <a:lnTo>
                    <a:pt x="1363980" y="553641"/>
                  </a:lnTo>
                  <a:lnTo>
                    <a:pt x="1352550" y="454581"/>
                  </a:lnTo>
                  <a:lnTo>
                    <a:pt x="1359455" y="267891"/>
                  </a:lnTo>
                  <a:cubicBezTo>
                    <a:pt x="1341119" y="213043"/>
                    <a:pt x="1327546" y="155814"/>
                    <a:pt x="1311592" y="99775"/>
                  </a:cubicBezTo>
                  <a:lnTo>
                    <a:pt x="1188720" y="54531"/>
                  </a:lnTo>
                  <a:lnTo>
                    <a:pt x="1072753" y="58817"/>
                  </a:lnTo>
                  <a:lnTo>
                    <a:pt x="1077992" y="0"/>
                  </a:lnTo>
                  <a:close/>
                </a:path>
              </a:pathLst>
            </a:custGeom>
            <a:solidFill>
              <a:srgbClr val="FFD85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l-PL"/>
            </a:p>
          </p:txBody>
        </p:sp>
        <p:pic>
          <p:nvPicPr>
            <p:cNvPr id="28" name="Obraz 27">
              <a:extLst>
                <a:ext uri="{FF2B5EF4-FFF2-40B4-BE49-F238E27FC236}">
                  <a16:creationId xmlns:a16="http://schemas.microsoft.com/office/drawing/2014/main" id="{7F5F6556-B0C1-48FC-BADB-C36E4651C513}"/>
                </a:ext>
              </a:extLst>
            </p:cNvPr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094956" y="222074"/>
              <a:ext cx="2551181" cy="6723902"/>
            </a:xfrm>
            <a:prstGeom prst="rect">
              <a:avLst/>
            </a:prstGeom>
          </p:spPr>
        </p:pic>
      </p:grpSp>
      <p:sp>
        <p:nvSpPr>
          <p:cNvPr id="36" name="Dowolny kształt: kształt 35">
            <a:extLst>
              <a:ext uri="{FF2B5EF4-FFF2-40B4-BE49-F238E27FC236}">
                <a16:creationId xmlns:a16="http://schemas.microsoft.com/office/drawing/2014/main" id="{D5D64161-39A0-494C-B04E-37CC0A95FC17}"/>
              </a:ext>
            </a:extLst>
          </p:cNvPr>
          <p:cNvSpPr/>
          <p:nvPr/>
        </p:nvSpPr>
        <p:spPr>
          <a:xfrm>
            <a:off x="1310304" y="1087614"/>
            <a:ext cx="2134227" cy="5705104"/>
          </a:xfrm>
          <a:custGeom>
            <a:avLst/>
            <a:gdLst>
              <a:gd name="connsiteX0" fmla="*/ 1093470 w 2339340"/>
              <a:gd name="connsiteY0" fmla="*/ 22860 h 6236970"/>
              <a:gd name="connsiteX1" fmla="*/ 971550 w 2339340"/>
              <a:gd name="connsiteY1" fmla="*/ 68580 h 6236970"/>
              <a:gd name="connsiteX2" fmla="*/ 967740 w 2339340"/>
              <a:gd name="connsiteY2" fmla="*/ 0 h 6236970"/>
              <a:gd name="connsiteX3" fmla="*/ 872490 w 2339340"/>
              <a:gd name="connsiteY3" fmla="*/ 121920 h 6236970"/>
              <a:gd name="connsiteX4" fmla="*/ 849630 w 2339340"/>
              <a:gd name="connsiteY4" fmla="*/ 95250 h 6236970"/>
              <a:gd name="connsiteX5" fmla="*/ 800100 w 2339340"/>
              <a:gd name="connsiteY5" fmla="*/ 320040 h 6236970"/>
              <a:gd name="connsiteX6" fmla="*/ 811530 w 2339340"/>
              <a:gd name="connsiteY6" fmla="*/ 461010 h 6236970"/>
              <a:gd name="connsiteX7" fmla="*/ 754380 w 2339340"/>
              <a:gd name="connsiteY7" fmla="*/ 464820 h 6236970"/>
              <a:gd name="connsiteX8" fmla="*/ 781050 w 2339340"/>
              <a:gd name="connsiteY8" fmla="*/ 548640 h 6236970"/>
              <a:gd name="connsiteX9" fmla="*/ 822960 w 2339340"/>
              <a:gd name="connsiteY9" fmla="*/ 624840 h 6236970"/>
              <a:gd name="connsiteX10" fmla="*/ 887730 w 2339340"/>
              <a:gd name="connsiteY10" fmla="*/ 689610 h 6236970"/>
              <a:gd name="connsiteX11" fmla="*/ 925830 w 2339340"/>
              <a:gd name="connsiteY11" fmla="*/ 769620 h 6236970"/>
              <a:gd name="connsiteX12" fmla="*/ 925830 w 2339340"/>
              <a:gd name="connsiteY12" fmla="*/ 861060 h 6236970"/>
              <a:gd name="connsiteX13" fmla="*/ 803910 w 2339340"/>
              <a:gd name="connsiteY13" fmla="*/ 922020 h 6236970"/>
              <a:gd name="connsiteX14" fmla="*/ 701040 w 2339340"/>
              <a:gd name="connsiteY14" fmla="*/ 948690 h 6236970"/>
              <a:gd name="connsiteX15" fmla="*/ 556260 w 2339340"/>
              <a:gd name="connsiteY15" fmla="*/ 952500 h 6236970"/>
              <a:gd name="connsiteX16" fmla="*/ 403860 w 2339340"/>
              <a:gd name="connsiteY16" fmla="*/ 1002030 h 6236970"/>
              <a:gd name="connsiteX17" fmla="*/ 320040 w 2339340"/>
              <a:gd name="connsiteY17" fmla="*/ 1085850 h 6236970"/>
              <a:gd name="connsiteX18" fmla="*/ 247650 w 2339340"/>
              <a:gd name="connsiteY18" fmla="*/ 1276350 h 6236970"/>
              <a:gd name="connsiteX19" fmla="*/ 163830 w 2339340"/>
              <a:gd name="connsiteY19" fmla="*/ 1569720 h 6236970"/>
              <a:gd name="connsiteX20" fmla="*/ 83820 w 2339340"/>
              <a:gd name="connsiteY20" fmla="*/ 1783080 h 6236970"/>
              <a:gd name="connsiteX21" fmla="*/ 72390 w 2339340"/>
              <a:gd name="connsiteY21" fmla="*/ 1962150 h 6236970"/>
              <a:gd name="connsiteX22" fmla="*/ 0 w 2339340"/>
              <a:gd name="connsiteY22" fmla="*/ 2145030 h 6236970"/>
              <a:gd name="connsiteX23" fmla="*/ 11430 w 2339340"/>
              <a:gd name="connsiteY23" fmla="*/ 2251710 h 6236970"/>
              <a:gd name="connsiteX24" fmla="*/ 106680 w 2339340"/>
              <a:gd name="connsiteY24" fmla="*/ 2426970 h 6236970"/>
              <a:gd name="connsiteX25" fmla="*/ 243840 w 2339340"/>
              <a:gd name="connsiteY25" fmla="*/ 2594610 h 6236970"/>
              <a:gd name="connsiteX26" fmla="*/ 422910 w 2339340"/>
              <a:gd name="connsiteY26" fmla="*/ 2769870 h 6236970"/>
              <a:gd name="connsiteX27" fmla="*/ 609600 w 2339340"/>
              <a:gd name="connsiteY27" fmla="*/ 2929890 h 6236970"/>
              <a:gd name="connsiteX28" fmla="*/ 735330 w 2339340"/>
              <a:gd name="connsiteY28" fmla="*/ 3108960 h 6236970"/>
              <a:gd name="connsiteX29" fmla="*/ 735330 w 2339340"/>
              <a:gd name="connsiteY29" fmla="*/ 2792730 h 6236970"/>
              <a:gd name="connsiteX30" fmla="*/ 647700 w 2339340"/>
              <a:gd name="connsiteY30" fmla="*/ 2731770 h 6236970"/>
              <a:gd name="connsiteX31" fmla="*/ 541020 w 2339340"/>
              <a:gd name="connsiteY31" fmla="*/ 2537460 h 6236970"/>
              <a:gd name="connsiteX32" fmla="*/ 487680 w 2339340"/>
              <a:gd name="connsiteY32" fmla="*/ 2426970 h 6236970"/>
              <a:gd name="connsiteX33" fmla="*/ 293370 w 2339340"/>
              <a:gd name="connsiteY33" fmla="*/ 2205990 h 6236970"/>
              <a:gd name="connsiteX34" fmla="*/ 426720 w 2339340"/>
              <a:gd name="connsiteY34" fmla="*/ 1988820 h 6236970"/>
              <a:gd name="connsiteX35" fmla="*/ 483870 w 2339340"/>
              <a:gd name="connsiteY35" fmla="*/ 1878330 h 6236970"/>
              <a:gd name="connsiteX36" fmla="*/ 544830 w 2339340"/>
              <a:gd name="connsiteY36" fmla="*/ 1642110 h 6236970"/>
              <a:gd name="connsiteX37" fmla="*/ 636270 w 2339340"/>
              <a:gd name="connsiteY37" fmla="*/ 1897380 h 6236970"/>
              <a:gd name="connsiteX38" fmla="*/ 678180 w 2339340"/>
              <a:gd name="connsiteY38" fmla="*/ 2202180 h 6236970"/>
              <a:gd name="connsiteX39" fmla="*/ 689610 w 2339340"/>
              <a:gd name="connsiteY39" fmla="*/ 2487930 h 6236970"/>
              <a:gd name="connsiteX40" fmla="*/ 712470 w 2339340"/>
              <a:gd name="connsiteY40" fmla="*/ 2762250 h 6236970"/>
              <a:gd name="connsiteX41" fmla="*/ 701040 w 2339340"/>
              <a:gd name="connsiteY41" fmla="*/ 3177540 h 6236970"/>
              <a:gd name="connsiteX42" fmla="*/ 643890 w 2339340"/>
              <a:gd name="connsiteY42" fmla="*/ 3783330 h 6236970"/>
              <a:gd name="connsiteX43" fmla="*/ 613410 w 2339340"/>
              <a:gd name="connsiteY43" fmla="*/ 4255770 h 6236970"/>
              <a:gd name="connsiteX44" fmla="*/ 689610 w 2339340"/>
              <a:gd name="connsiteY44" fmla="*/ 4617720 h 6236970"/>
              <a:gd name="connsiteX45" fmla="*/ 803910 w 2339340"/>
              <a:gd name="connsiteY45" fmla="*/ 5215890 h 6236970"/>
              <a:gd name="connsiteX46" fmla="*/ 883920 w 2339340"/>
              <a:gd name="connsiteY46" fmla="*/ 5657850 h 6236970"/>
              <a:gd name="connsiteX47" fmla="*/ 872490 w 2339340"/>
              <a:gd name="connsiteY47" fmla="*/ 5684520 h 6236970"/>
              <a:gd name="connsiteX48" fmla="*/ 693420 w 2339340"/>
              <a:gd name="connsiteY48" fmla="*/ 5894070 h 6236970"/>
              <a:gd name="connsiteX49" fmla="*/ 541020 w 2339340"/>
              <a:gd name="connsiteY49" fmla="*/ 6092190 h 6236970"/>
              <a:gd name="connsiteX50" fmla="*/ 510540 w 2339340"/>
              <a:gd name="connsiteY50" fmla="*/ 6156960 h 6236970"/>
              <a:gd name="connsiteX51" fmla="*/ 701040 w 2339340"/>
              <a:gd name="connsiteY51" fmla="*/ 6092190 h 6236970"/>
              <a:gd name="connsiteX52" fmla="*/ 830580 w 2339340"/>
              <a:gd name="connsiteY52" fmla="*/ 6065520 h 6236970"/>
              <a:gd name="connsiteX53" fmla="*/ 952500 w 2339340"/>
              <a:gd name="connsiteY53" fmla="*/ 5974080 h 6236970"/>
              <a:gd name="connsiteX54" fmla="*/ 963930 w 2339340"/>
              <a:gd name="connsiteY54" fmla="*/ 5871210 h 6236970"/>
              <a:gd name="connsiteX55" fmla="*/ 1108710 w 2339340"/>
              <a:gd name="connsiteY55" fmla="*/ 5817870 h 6236970"/>
              <a:gd name="connsiteX56" fmla="*/ 1108710 w 2339340"/>
              <a:gd name="connsiteY56" fmla="*/ 5791200 h 6236970"/>
              <a:gd name="connsiteX57" fmla="*/ 1032510 w 2339340"/>
              <a:gd name="connsiteY57" fmla="*/ 5634990 h 6236970"/>
              <a:gd name="connsiteX58" fmla="*/ 1043940 w 2339340"/>
              <a:gd name="connsiteY58" fmla="*/ 5280660 h 6236970"/>
              <a:gd name="connsiteX59" fmla="*/ 1074420 w 2339340"/>
              <a:gd name="connsiteY59" fmla="*/ 4888230 h 6236970"/>
              <a:gd name="connsiteX60" fmla="*/ 1002030 w 2339340"/>
              <a:gd name="connsiteY60" fmla="*/ 4423410 h 6236970"/>
              <a:gd name="connsiteX61" fmla="*/ 1066800 w 2339340"/>
              <a:gd name="connsiteY61" fmla="*/ 4130040 h 6236970"/>
              <a:gd name="connsiteX62" fmla="*/ 1116330 w 2339340"/>
              <a:gd name="connsiteY62" fmla="*/ 3775710 h 6236970"/>
              <a:gd name="connsiteX63" fmla="*/ 1165860 w 2339340"/>
              <a:gd name="connsiteY63" fmla="*/ 3375660 h 6236970"/>
              <a:gd name="connsiteX64" fmla="*/ 1238250 w 2339340"/>
              <a:gd name="connsiteY64" fmla="*/ 3882390 h 6236970"/>
              <a:gd name="connsiteX65" fmla="*/ 1280160 w 2339340"/>
              <a:gd name="connsiteY65" fmla="*/ 4366260 h 6236970"/>
              <a:gd name="connsiteX66" fmla="*/ 1310640 w 2339340"/>
              <a:gd name="connsiteY66" fmla="*/ 4533900 h 6236970"/>
              <a:gd name="connsiteX67" fmla="*/ 1272540 w 2339340"/>
              <a:gd name="connsiteY67" fmla="*/ 4838700 h 6236970"/>
              <a:gd name="connsiteX68" fmla="*/ 1242060 w 2339340"/>
              <a:gd name="connsiteY68" fmla="*/ 5059680 h 6236970"/>
              <a:gd name="connsiteX69" fmla="*/ 1276350 w 2339340"/>
              <a:gd name="connsiteY69" fmla="*/ 5288280 h 6236970"/>
              <a:gd name="connsiteX70" fmla="*/ 1333500 w 2339340"/>
              <a:gd name="connsiteY70" fmla="*/ 5494020 h 6236970"/>
              <a:gd name="connsiteX71" fmla="*/ 1314450 w 2339340"/>
              <a:gd name="connsiteY71" fmla="*/ 5615940 h 6236970"/>
              <a:gd name="connsiteX72" fmla="*/ 1264920 w 2339340"/>
              <a:gd name="connsiteY72" fmla="*/ 5795010 h 6236970"/>
              <a:gd name="connsiteX73" fmla="*/ 1264920 w 2339340"/>
              <a:gd name="connsiteY73" fmla="*/ 5901690 h 6236970"/>
              <a:gd name="connsiteX74" fmla="*/ 1424940 w 2339340"/>
              <a:gd name="connsiteY74" fmla="*/ 6236970 h 6236970"/>
              <a:gd name="connsiteX75" fmla="*/ 1565910 w 2339340"/>
              <a:gd name="connsiteY75" fmla="*/ 6065520 h 6236970"/>
              <a:gd name="connsiteX76" fmla="*/ 1604010 w 2339340"/>
              <a:gd name="connsiteY76" fmla="*/ 6012180 h 6236970"/>
              <a:gd name="connsiteX77" fmla="*/ 1524000 w 2339340"/>
              <a:gd name="connsiteY77" fmla="*/ 5844540 h 6236970"/>
              <a:gd name="connsiteX78" fmla="*/ 1466850 w 2339340"/>
              <a:gd name="connsiteY78" fmla="*/ 5718810 h 6236970"/>
              <a:gd name="connsiteX79" fmla="*/ 1440180 w 2339340"/>
              <a:gd name="connsiteY79" fmla="*/ 5638800 h 6236970"/>
              <a:gd name="connsiteX80" fmla="*/ 1546860 w 2339340"/>
              <a:gd name="connsiteY80" fmla="*/ 5078730 h 6236970"/>
              <a:gd name="connsiteX81" fmla="*/ 1600200 w 2339340"/>
              <a:gd name="connsiteY81" fmla="*/ 4507230 h 6236970"/>
              <a:gd name="connsiteX82" fmla="*/ 1684020 w 2339340"/>
              <a:gd name="connsiteY82" fmla="*/ 4027170 h 6236970"/>
              <a:gd name="connsiteX83" fmla="*/ 1703070 w 2339340"/>
              <a:gd name="connsiteY83" fmla="*/ 3688080 h 6236970"/>
              <a:gd name="connsiteX84" fmla="*/ 1645920 w 2339340"/>
              <a:gd name="connsiteY84" fmla="*/ 2884170 h 6236970"/>
              <a:gd name="connsiteX85" fmla="*/ 1630680 w 2339340"/>
              <a:gd name="connsiteY85" fmla="*/ 2868930 h 6236970"/>
              <a:gd name="connsiteX86" fmla="*/ 1607820 w 2339340"/>
              <a:gd name="connsiteY86" fmla="*/ 2750820 h 6236970"/>
              <a:gd name="connsiteX87" fmla="*/ 1584960 w 2339340"/>
              <a:gd name="connsiteY87" fmla="*/ 2423160 h 6236970"/>
              <a:gd name="connsiteX88" fmla="*/ 1584960 w 2339340"/>
              <a:gd name="connsiteY88" fmla="*/ 2072640 h 6236970"/>
              <a:gd name="connsiteX89" fmla="*/ 1619250 w 2339340"/>
              <a:gd name="connsiteY89" fmla="*/ 1771650 h 6236970"/>
              <a:gd name="connsiteX90" fmla="*/ 1691640 w 2339340"/>
              <a:gd name="connsiteY90" fmla="*/ 1501140 h 6236970"/>
              <a:gd name="connsiteX91" fmla="*/ 1954530 w 2339340"/>
              <a:gd name="connsiteY91" fmla="*/ 1924050 h 6236970"/>
              <a:gd name="connsiteX92" fmla="*/ 2045970 w 2339340"/>
              <a:gd name="connsiteY92" fmla="*/ 2045970 h 6236970"/>
              <a:gd name="connsiteX93" fmla="*/ 1840230 w 2339340"/>
              <a:gd name="connsiteY93" fmla="*/ 2358390 h 6236970"/>
              <a:gd name="connsiteX94" fmla="*/ 1729740 w 2339340"/>
              <a:gd name="connsiteY94" fmla="*/ 2545080 h 6236970"/>
              <a:gd name="connsiteX95" fmla="*/ 1672590 w 2339340"/>
              <a:gd name="connsiteY95" fmla="*/ 2674620 h 6236970"/>
              <a:gd name="connsiteX96" fmla="*/ 1604010 w 2339340"/>
              <a:gd name="connsiteY96" fmla="*/ 2754630 h 6236970"/>
              <a:gd name="connsiteX97" fmla="*/ 1634490 w 2339340"/>
              <a:gd name="connsiteY97" fmla="*/ 3040380 h 6236970"/>
              <a:gd name="connsiteX98" fmla="*/ 1729740 w 2339340"/>
              <a:gd name="connsiteY98" fmla="*/ 2891790 h 6236970"/>
              <a:gd name="connsiteX99" fmla="*/ 1927860 w 2339340"/>
              <a:gd name="connsiteY99" fmla="*/ 2689860 h 6236970"/>
              <a:gd name="connsiteX100" fmla="*/ 2065020 w 2339340"/>
              <a:gd name="connsiteY100" fmla="*/ 2548890 h 6236970"/>
              <a:gd name="connsiteX101" fmla="*/ 2202180 w 2339340"/>
              <a:gd name="connsiteY101" fmla="*/ 2339340 h 6236970"/>
              <a:gd name="connsiteX102" fmla="*/ 2339340 w 2339340"/>
              <a:gd name="connsiteY102" fmla="*/ 2049780 h 6236970"/>
              <a:gd name="connsiteX103" fmla="*/ 2293620 w 2339340"/>
              <a:gd name="connsiteY103" fmla="*/ 1958340 h 6236970"/>
              <a:gd name="connsiteX104" fmla="*/ 2232660 w 2339340"/>
              <a:gd name="connsiteY104" fmla="*/ 1752600 h 6236970"/>
              <a:gd name="connsiteX105" fmla="*/ 2175510 w 2339340"/>
              <a:gd name="connsiteY105" fmla="*/ 1565910 h 6236970"/>
              <a:gd name="connsiteX106" fmla="*/ 2065020 w 2339340"/>
              <a:gd name="connsiteY106" fmla="*/ 1352550 h 6236970"/>
              <a:gd name="connsiteX107" fmla="*/ 1958340 w 2339340"/>
              <a:gd name="connsiteY107" fmla="*/ 1169670 h 6236970"/>
              <a:gd name="connsiteX108" fmla="*/ 1878330 w 2339340"/>
              <a:gd name="connsiteY108" fmla="*/ 1043940 h 6236970"/>
              <a:gd name="connsiteX109" fmla="*/ 1752600 w 2339340"/>
              <a:gd name="connsiteY109" fmla="*/ 975360 h 6236970"/>
              <a:gd name="connsiteX110" fmla="*/ 1645920 w 2339340"/>
              <a:gd name="connsiteY110" fmla="*/ 956310 h 6236970"/>
              <a:gd name="connsiteX111" fmla="*/ 1546860 w 2339340"/>
              <a:gd name="connsiteY111" fmla="*/ 922020 h 6236970"/>
              <a:gd name="connsiteX112" fmla="*/ 1276350 w 2339340"/>
              <a:gd name="connsiteY112" fmla="*/ 861060 h 6236970"/>
              <a:gd name="connsiteX113" fmla="*/ 1257300 w 2339340"/>
              <a:gd name="connsiteY113" fmla="*/ 739140 h 6236970"/>
              <a:gd name="connsiteX114" fmla="*/ 1325880 w 2339340"/>
              <a:gd name="connsiteY114" fmla="*/ 594360 h 6236970"/>
              <a:gd name="connsiteX115" fmla="*/ 1363980 w 2339340"/>
              <a:gd name="connsiteY115" fmla="*/ 537210 h 6236970"/>
              <a:gd name="connsiteX116" fmla="*/ 1352550 w 2339340"/>
              <a:gd name="connsiteY116" fmla="*/ 438150 h 6236970"/>
              <a:gd name="connsiteX117" fmla="*/ 1348740 w 2339340"/>
              <a:gd name="connsiteY117" fmla="*/ 308610 h 6236970"/>
              <a:gd name="connsiteX118" fmla="*/ 1306830 w 2339340"/>
              <a:gd name="connsiteY118" fmla="*/ 114300 h 6236970"/>
              <a:gd name="connsiteX119" fmla="*/ 1188720 w 2339340"/>
              <a:gd name="connsiteY119" fmla="*/ 38100 h 6236970"/>
              <a:gd name="connsiteX120" fmla="*/ 1143000 w 2339340"/>
              <a:gd name="connsiteY120" fmla="*/ 11430 h 6236970"/>
              <a:gd name="connsiteX121" fmla="*/ 1093470 w 2339340"/>
              <a:gd name="connsiteY121" fmla="*/ 22860 h 6236970"/>
              <a:gd name="connsiteX0" fmla="*/ 1093470 w 2339340"/>
              <a:gd name="connsiteY0" fmla="*/ 22860 h 6236970"/>
              <a:gd name="connsiteX1" fmla="*/ 971550 w 2339340"/>
              <a:gd name="connsiteY1" fmla="*/ 68580 h 6236970"/>
              <a:gd name="connsiteX2" fmla="*/ 967740 w 2339340"/>
              <a:gd name="connsiteY2" fmla="*/ 0 h 6236970"/>
              <a:gd name="connsiteX3" fmla="*/ 872490 w 2339340"/>
              <a:gd name="connsiteY3" fmla="*/ 121920 h 6236970"/>
              <a:gd name="connsiteX4" fmla="*/ 849630 w 2339340"/>
              <a:gd name="connsiteY4" fmla="*/ 95250 h 6236970"/>
              <a:gd name="connsiteX5" fmla="*/ 800100 w 2339340"/>
              <a:gd name="connsiteY5" fmla="*/ 320040 h 6236970"/>
              <a:gd name="connsiteX6" fmla="*/ 811530 w 2339340"/>
              <a:gd name="connsiteY6" fmla="*/ 461010 h 6236970"/>
              <a:gd name="connsiteX7" fmla="*/ 754380 w 2339340"/>
              <a:gd name="connsiteY7" fmla="*/ 464820 h 6236970"/>
              <a:gd name="connsiteX8" fmla="*/ 781050 w 2339340"/>
              <a:gd name="connsiteY8" fmla="*/ 548640 h 6236970"/>
              <a:gd name="connsiteX9" fmla="*/ 822960 w 2339340"/>
              <a:gd name="connsiteY9" fmla="*/ 624840 h 6236970"/>
              <a:gd name="connsiteX10" fmla="*/ 887730 w 2339340"/>
              <a:gd name="connsiteY10" fmla="*/ 689610 h 6236970"/>
              <a:gd name="connsiteX11" fmla="*/ 925830 w 2339340"/>
              <a:gd name="connsiteY11" fmla="*/ 769620 h 6236970"/>
              <a:gd name="connsiteX12" fmla="*/ 925830 w 2339340"/>
              <a:gd name="connsiteY12" fmla="*/ 861060 h 6236970"/>
              <a:gd name="connsiteX13" fmla="*/ 803910 w 2339340"/>
              <a:gd name="connsiteY13" fmla="*/ 922020 h 6236970"/>
              <a:gd name="connsiteX14" fmla="*/ 701040 w 2339340"/>
              <a:gd name="connsiteY14" fmla="*/ 948690 h 6236970"/>
              <a:gd name="connsiteX15" fmla="*/ 556260 w 2339340"/>
              <a:gd name="connsiteY15" fmla="*/ 952500 h 6236970"/>
              <a:gd name="connsiteX16" fmla="*/ 403860 w 2339340"/>
              <a:gd name="connsiteY16" fmla="*/ 1002030 h 6236970"/>
              <a:gd name="connsiteX17" fmla="*/ 320040 w 2339340"/>
              <a:gd name="connsiteY17" fmla="*/ 1085850 h 6236970"/>
              <a:gd name="connsiteX18" fmla="*/ 247650 w 2339340"/>
              <a:gd name="connsiteY18" fmla="*/ 1276350 h 6236970"/>
              <a:gd name="connsiteX19" fmla="*/ 163830 w 2339340"/>
              <a:gd name="connsiteY19" fmla="*/ 1569720 h 6236970"/>
              <a:gd name="connsiteX20" fmla="*/ 83820 w 2339340"/>
              <a:gd name="connsiteY20" fmla="*/ 1783080 h 6236970"/>
              <a:gd name="connsiteX21" fmla="*/ 72390 w 2339340"/>
              <a:gd name="connsiteY21" fmla="*/ 1962150 h 6236970"/>
              <a:gd name="connsiteX22" fmla="*/ 0 w 2339340"/>
              <a:gd name="connsiteY22" fmla="*/ 2145030 h 6236970"/>
              <a:gd name="connsiteX23" fmla="*/ 11430 w 2339340"/>
              <a:gd name="connsiteY23" fmla="*/ 2251710 h 6236970"/>
              <a:gd name="connsiteX24" fmla="*/ 106680 w 2339340"/>
              <a:gd name="connsiteY24" fmla="*/ 2426970 h 6236970"/>
              <a:gd name="connsiteX25" fmla="*/ 243840 w 2339340"/>
              <a:gd name="connsiteY25" fmla="*/ 2594610 h 6236970"/>
              <a:gd name="connsiteX26" fmla="*/ 422910 w 2339340"/>
              <a:gd name="connsiteY26" fmla="*/ 2769870 h 6236970"/>
              <a:gd name="connsiteX27" fmla="*/ 609600 w 2339340"/>
              <a:gd name="connsiteY27" fmla="*/ 2929890 h 6236970"/>
              <a:gd name="connsiteX28" fmla="*/ 735330 w 2339340"/>
              <a:gd name="connsiteY28" fmla="*/ 3108960 h 6236970"/>
              <a:gd name="connsiteX29" fmla="*/ 709136 w 2339340"/>
              <a:gd name="connsiteY29" fmla="*/ 2771299 h 6236970"/>
              <a:gd name="connsiteX30" fmla="*/ 647700 w 2339340"/>
              <a:gd name="connsiteY30" fmla="*/ 2731770 h 6236970"/>
              <a:gd name="connsiteX31" fmla="*/ 541020 w 2339340"/>
              <a:gd name="connsiteY31" fmla="*/ 2537460 h 6236970"/>
              <a:gd name="connsiteX32" fmla="*/ 487680 w 2339340"/>
              <a:gd name="connsiteY32" fmla="*/ 2426970 h 6236970"/>
              <a:gd name="connsiteX33" fmla="*/ 293370 w 2339340"/>
              <a:gd name="connsiteY33" fmla="*/ 2205990 h 6236970"/>
              <a:gd name="connsiteX34" fmla="*/ 426720 w 2339340"/>
              <a:gd name="connsiteY34" fmla="*/ 1988820 h 6236970"/>
              <a:gd name="connsiteX35" fmla="*/ 483870 w 2339340"/>
              <a:gd name="connsiteY35" fmla="*/ 1878330 h 6236970"/>
              <a:gd name="connsiteX36" fmla="*/ 544830 w 2339340"/>
              <a:gd name="connsiteY36" fmla="*/ 1642110 h 6236970"/>
              <a:gd name="connsiteX37" fmla="*/ 636270 w 2339340"/>
              <a:gd name="connsiteY37" fmla="*/ 1897380 h 6236970"/>
              <a:gd name="connsiteX38" fmla="*/ 678180 w 2339340"/>
              <a:gd name="connsiteY38" fmla="*/ 2202180 h 6236970"/>
              <a:gd name="connsiteX39" fmla="*/ 689610 w 2339340"/>
              <a:gd name="connsiteY39" fmla="*/ 2487930 h 6236970"/>
              <a:gd name="connsiteX40" fmla="*/ 712470 w 2339340"/>
              <a:gd name="connsiteY40" fmla="*/ 2762250 h 6236970"/>
              <a:gd name="connsiteX41" fmla="*/ 701040 w 2339340"/>
              <a:gd name="connsiteY41" fmla="*/ 3177540 h 6236970"/>
              <a:gd name="connsiteX42" fmla="*/ 643890 w 2339340"/>
              <a:gd name="connsiteY42" fmla="*/ 3783330 h 6236970"/>
              <a:gd name="connsiteX43" fmla="*/ 613410 w 2339340"/>
              <a:gd name="connsiteY43" fmla="*/ 4255770 h 6236970"/>
              <a:gd name="connsiteX44" fmla="*/ 689610 w 2339340"/>
              <a:gd name="connsiteY44" fmla="*/ 4617720 h 6236970"/>
              <a:gd name="connsiteX45" fmla="*/ 803910 w 2339340"/>
              <a:gd name="connsiteY45" fmla="*/ 5215890 h 6236970"/>
              <a:gd name="connsiteX46" fmla="*/ 883920 w 2339340"/>
              <a:gd name="connsiteY46" fmla="*/ 5657850 h 6236970"/>
              <a:gd name="connsiteX47" fmla="*/ 872490 w 2339340"/>
              <a:gd name="connsiteY47" fmla="*/ 5684520 h 6236970"/>
              <a:gd name="connsiteX48" fmla="*/ 693420 w 2339340"/>
              <a:gd name="connsiteY48" fmla="*/ 5894070 h 6236970"/>
              <a:gd name="connsiteX49" fmla="*/ 541020 w 2339340"/>
              <a:gd name="connsiteY49" fmla="*/ 6092190 h 6236970"/>
              <a:gd name="connsiteX50" fmla="*/ 510540 w 2339340"/>
              <a:gd name="connsiteY50" fmla="*/ 6156960 h 6236970"/>
              <a:gd name="connsiteX51" fmla="*/ 701040 w 2339340"/>
              <a:gd name="connsiteY51" fmla="*/ 6092190 h 6236970"/>
              <a:gd name="connsiteX52" fmla="*/ 830580 w 2339340"/>
              <a:gd name="connsiteY52" fmla="*/ 6065520 h 6236970"/>
              <a:gd name="connsiteX53" fmla="*/ 952500 w 2339340"/>
              <a:gd name="connsiteY53" fmla="*/ 5974080 h 6236970"/>
              <a:gd name="connsiteX54" fmla="*/ 963930 w 2339340"/>
              <a:gd name="connsiteY54" fmla="*/ 5871210 h 6236970"/>
              <a:gd name="connsiteX55" fmla="*/ 1108710 w 2339340"/>
              <a:gd name="connsiteY55" fmla="*/ 5817870 h 6236970"/>
              <a:gd name="connsiteX56" fmla="*/ 1108710 w 2339340"/>
              <a:gd name="connsiteY56" fmla="*/ 5791200 h 6236970"/>
              <a:gd name="connsiteX57" fmla="*/ 1032510 w 2339340"/>
              <a:gd name="connsiteY57" fmla="*/ 5634990 h 6236970"/>
              <a:gd name="connsiteX58" fmla="*/ 1043940 w 2339340"/>
              <a:gd name="connsiteY58" fmla="*/ 5280660 h 6236970"/>
              <a:gd name="connsiteX59" fmla="*/ 1074420 w 2339340"/>
              <a:gd name="connsiteY59" fmla="*/ 4888230 h 6236970"/>
              <a:gd name="connsiteX60" fmla="*/ 1002030 w 2339340"/>
              <a:gd name="connsiteY60" fmla="*/ 4423410 h 6236970"/>
              <a:gd name="connsiteX61" fmla="*/ 1066800 w 2339340"/>
              <a:gd name="connsiteY61" fmla="*/ 4130040 h 6236970"/>
              <a:gd name="connsiteX62" fmla="*/ 1116330 w 2339340"/>
              <a:gd name="connsiteY62" fmla="*/ 3775710 h 6236970"/>
              <a:gd name="connsiteX63" fmla="*/ 1165860 w 2339340"/>
              <a:gd name="connsiteY63" fmla="*/ 3375660 h 6236970"/>
              <a:gd name="connsiteX64" fmla="*/ 1238250 w 2339340"/>
              <a:gd name="connsiteY64" fmla="*/ 3882390 h 6236970"/>
              <a:gd name="connsiteX65" fmla="*/ 1280160 w 2339340"/>
              <a:gd name="connsiteY65" fmla="*/ 4366260 h 6236970"/>
              <a:gd name="connsiteX66" fmla="*/ 1310640 w 2339340"/>
              <a:gd name="connsiteY66" fmla="*/ 4533900 h 6236970"/>
              <a:gd name="connsiteX67" fmla="*/ 1272540 w 2339340"/>
              <a:gd name="connsiteY67" fmla="*/ 4838700 h 6236970"/>
              <a:gd name="connsiteX68" fmla="*/ 1242060 w 2339340"/>
              <a:gd name="connsiteY68" fmla="*/ 5059680 h 6236970"/>
              <a:gd name="connsiteX69" fmla="*/ 1276350 w 2339340"/>
              <a:gd name="connsiteY69" fmla="*/ 5288280 h 6236970"/>
              <a:gd name="connsiteX70" fmla="*/ 1333500 w 2339340"/>
              <a:gd name="connsiteY70" fmla="*/ 5494020 h 6236970"/>
              <a:gd name="connsiteX71" fmla="*/ 1314450 w 2339340"/>
              <a:gd name="connsiteY71" fmla="*/ 5615940 h 6236970"/>
              <a:gd name="connsiteX72" fmla="*/ 1264920 w 2339340"/>
              <a:gd name="connsiteY72" fmla="*/ 5795010 h 6236970"/>
              <a:gd name="connsiteX73" fmla="*/ 1264920 w 2339340"/>
              <a:gd name="connsiteY73" fmla="*/ 5901690 h 6236970"/>
              <a:gd name="connsiteX74" fmla="*/ 1424940 w 2339340"/>
              <a:gd name="connsiteY74" fmla="*/ 6236970 h 6236970"/>
              <a:gd name="connsiteX75" fmla="*/ 1565910 w 2339340"/>
              <a:gd name="connsiteY75" fmla="*/ 6065520 h 6236970"/>
              <a:gd name="connsiteX76" fmla="*/ 1604010 w 2339340"/>
              <a:gd name="connsiteY76" fmla="*/ 6012180 h 6236970"/>
              <a:gd name="connsiteX77" fmla="*/ 1524000 w 2339340"/>
              <a:gd name="connsiteY77" fmla="*/ 5844540 h 6236970"/>
              <a:gd name="connsiteX78" fmla="*/ 1466850 w 2339340"/>
              <a:gd name="connsiteY78" fmla="*/ 5718810 h 6236970"/>
              <a:gd name="connsiteX79" fmla="*/ 1440180 w 2339340"/>
              <a:gd name="connsiteY79" fmla="*/ 5638800 h 6236970"/>
              <a:gd name="connsiteX80" fmla="*/ 1546860 w 2339340"/>
              <a:gd name="connsiteY80" fmla="*/ 5078730 h 6236970"/>
              <a:gd name="connsiteX81" fmla="*/ 1600200 w 2339340"/>
              <a:gd name="connsiteY81" fmla="*/ 4507230 h 6236970"/>
              <a:gd name="connsiteX82" fmla="*/ 1684020 w 2339340"/>
              <a:gd name="connsiteY82" fmla="*/ 4027170 h 6236970"/>
              <a:gd name="connsiteX83" fmla="*/ 1703070 w 2339340"/>
              <a:gd name="connsiteY83" fmla="*/ 3688080 h 6236970"/>
              <a:gd name="connsiteX84" fmla="*/ 1645920 w 2339340"/>
              <a:gd name="connsiteY84" fmla="*/ 2884170 h 6236970"/>
              <a:gd name="connsiteX85" fmla="*/ 1630680 w 2339340"/>
              <a:gd name="connsiteY85" fmla="*/ 2868930 h 6236970"/>
              <a:gd name="connsiteX86" fmla="*/ 1607820 w 2339340"/>
              <a:gd name="connsiteY86" fmla="*/ 2750820 h 6236970"/>
              <a:gd name="connsiteX87" fmla="*/ 1584960 w 2339340"/>
              <a:gd name="connsiteY87" fmla="*/ 2423160 h 6236970"/>
              <a:gd name="connsiteX88" fmla="*/ 1584960 w 2339340"/>
              <a:gd name="connsiteY88" fmla="*/ 2072640 h 6236970"/>
              <a:gd name="connsiteX89" fmla="*/ 1619250 w 2339340"/>
              <a:gd name="connsiteY89" fmla="*/ 1771650 h 6236970"/>
              <a:gd name="connsiteX90" fmla="*/ 1691640 w 2339340"/>
              <a:gd name="connsiteY90" fmla="*/ 1501140 h 6236970"/>
              <a:gd name="connsiteX91" fmla="*/ 1954530 w 2339340"/>
              <a:gd name="connsiteY91" fmla="*/ 1924050 h 6236970"/>
              <a:gd name="connsiteX92" fmla="*/ 2045970 w 2339340"/>
              <a:gd name="connsiteY92" fmla="*/ 2045970 h 6236970"/>
              <a:gd name="connsiteX93" fmla="*/ 1840230 w 2339340"/>
              <a:gd name="connsiteY93" fmla="*/ 2358390 h 6236970"/>
              <a:gd name="connsiteX94" fmla="*/ 1729740 w 2339340"/>
              <a:gd name="connsiteY94" fmla="*/ 2545080 h 6236970"/>
              <a:gd name="connsiteX95" fmla="*/ 1672590 w 2339340"/>
              <a:gd name="connsiteY95" fmla="*/ 2674620 h 6236970"/>
              <a:gd name="connsiteX96" fmla="*/ 1604010 w 2339340"/>
              <a:gd name="connsiteY96" fmla="*/ 2754630 h 6236970"/>
              <a:gd name="connsiteX97" fmla="*/ 1634490 w 2339340"/>
              <a:gd name="connsiteY97" fmla="*/ 3040380 h 6236970"/>
              <a:gd name="connsiteX98" fmla="*/ 1729740 w 2339340"/>
              <a:gd name="connsiteY98" fmla="*/ 2891790 h 6236970"/>
              <a:gd name="connsiteX99" fmla="*/ 1927860 w 2339340"/>
              <a:gd name="connsiteY99" fmla="*/ 2689860 h 6236970"/>
              <a:gd name="connsiteX100" fmla="*/ 2065020 w 2339340"/>
              <a:gd name="connsiteY100" fmla="*/ 2548890 h 6236970"/>
              <a:gd name="connsiteX101" fmla="*/ 2202180 w 2339340"/>
              <a:gd name="connsiteY101" fmla="*/ 2339340 h 6236970"/>
              <a:gd name="connsiteX102" fmla="*/ 2339340 w 2339340"/>
              <a:gd name="connsiteY102" fmla="*/ 2049780 h 6236970"/>
              <a:gd name="connsiteX103" fmla="*/ 2293620 w 2339340"/>
              <a:gd name="connsiteY103" fmla="*/ 1958340 h 6236970"/>
              <a:gd name="connsiteX104" fmla="*/ 2232660 w 2339340"/>
              <a:gd name="connsiteY104" fmla="*/ 1752600 h 6236970"/>
              <a:gd name="connsiteX105" fmla="*/ 2175510 w 2339340"/>
              <a:gd name="connsiteY105" fmla="*/ 1565910 h 6236970"/>
              <a:gd name="connsiteX106" fmla="*/ 2065020 w 2339340"/>
              <a:gd name="connsiteY106" fmla="*/ 1352550 h 6236970"/>
              <a:gd name="connsiteX107" fmla="*/ 1958340 w 2339340"/>
              <a:gd name="connsiteY107" fmla="*/ 1169670 h 6236970"/>
              <a:gd name="connsiteX108" fmla="*/ 1878330 w 2339340"/>
              <a:gd name="connsiteY108" fmla="*/ 1043940 h 6236970"/>
              <a:gd name="connsiteX109" fmla="*/ 1752600 w 2339340"/>
              <a:gd name="connsiteY109" fmla="*/ 975360 h 6236970"/>
              <a:gd name="connsiteX110" fmla="*/ 1645920 w 2339340"/>
              <a:gd name="connsiteY110" fmla="*/ 956310 h 6236970"/>
              <a:gd name="connsiteX111" fmla="*/ 1546860 w 2339340"/>
              <a:gd name="connsiteY111" fmla="*/ 922020 h 6236970"/>
              <a:gd name="connsiteX112" fmla="*/ 1276350 w 2339340"/>
              <a:gd name="connsiteY112" fmla="*/ 861060 h 6236970"/>
              <a:gd name="connsiteX113" fmla="*/ 1257300 w 2339340"/>
              <a:gd name="connsiteY113" fmla="*/ 739140 h 6236970"/>
              <a:gd name="connsiteX114" fmla="*/ 1325880 w 2339340"/>
              <a:gd name="connsiteY114" fmla="*/ 594360 h 6236970"/>
              <a:gd name="connsiteX115" fmla="*/ 1363980 w 2339340"/>
              <a:gd name="connsiteY115" fmla="*/ 537210 h 6236970"/>
              <a:gd name="connsiteX116" fmla="*/ 1352550 w 2339340"/>
              <a:gd name="connsiteY116" fmla="*/ 438150 h 6236970"/>
              <a:gd name="connsiteX117" fmla="*/ 1348740 w 2339340"/>
              <a:gd name="connsiteY117" fmla="*/ 308610 h 6236970"/>
              <a:gd name="connsiteX118" fmla="*/ 1306830 w 2339340"/>
              <a:gd name="connsiteY118" fmla="*/ 114300 h 6236970"/>
              <a:gd name="connsiteX119" fmla="*/ 1188720 w 2339340"/>
              <a:gd name="connsiteY119" fmla="*/ 38100 h 6236970"/>
              <a:gd name="connsiteX120" fmla="*/ 1143000 w 2339340"/>
              <a:gd name="connsiteY120" fmla="*/ 11430 h 6236970"/>
              <a:gd name="connsiteX121" fmla="*/ 1093470 w 2339340"/>
              <a:gd name="connsiteY121" fmla="*/ 22860 h 6236970"/>
              <a:gd name="connsiteX0" fmla="*/ 1093470 w 2339340"/>
              <a:gd name="connsiteY0" fmla="*/ 22860 h 6236970"/>
              <a:gd name="connsiteX1" fmla="*/ 971550 w 2339340"/>
              <a:gd name="connsiteY1" fmla="*/ 68580 h 6236970"/>
              <a:gd name="connsiteX2" fmla="*/ 967740 w 2339340"/>
              <a:gd name="connsiteY2" fmla="*/ 0 h 6236970"/>
              <a:gd name="connsiteX3" fmla="*/ 872490 w 2339340"/>
              <a:gd name="connsiteY3" fmla="*/ 121920 h 6236970"/>
              <a:gd name="connsiteX4" fmla="*/ 849630 w 2339340"/>
              <a:gd name="connsiteY4" fmla="*/ 95250 h 6236970"/>
              <a:gd name="connsiteX5" fmla="*/ 800100 w 2339340"/>
              <a:gd name="connsiteY5" fmla="*/ 320040 h 6236970"/>
              <a:gd name="connsiteX6" fmla="*/ 811530 w 2339340"/>
              <a:gd name="connsiteY6" fmla="*/ 461010 h 6236970"/>
              <a:gd name="connsiteX7" fmla="*/ 754380 w 2339340"/>
              <a:gd name="connsiteY7" fmla="*/ 464820 h 6236970"/>
              <a:gd name="connsiteX8" fmla="*/ 781050 w 2339340"/>
              <a:gd name="connsiteY8" fmla="*/ 548640 h 6236970"/>
              <a:gd name="connsiteX9" fmla="*/ 822960 w 2339340"/>
              <a:gd name="connsiteY9" fmla="*/ 624840 h 6236970"/>
              <a:gd name="connsiteX10" fmla="*/ 887730 w 2339340"/>
              <a:gd name="connsiteY10" fmla="*/ 689610 h 6236970"/>
              <a:gd name="connsiteX11" fmla="*/ 925830 w 2339340"/>
              <a:gd name="connsiteY11" fmla="*/ 769620 h 6236970"/>
              <a:gd name="connsiteX12" fmla="*/ 925830 w 2339340"/>
              <a:gd name="connsiteY12" fmla="*/ 861060 h 6236970"/>
              <a:gd name="connsiteX13" fmla="*/ 803910 w 2339340"/>
              <a:gd name="connsiteY13" fmla="*/ 922020 h 6236970"/>
              <a:gd name="connsiteX14" fmla="*/ 701040 w 2339340"/>
              <a:gd name="connsiteY14" fmla="*/ 948690 h 6236970"/>
              <a:gd name="connsiteX15" fmla="*/ 556260 w 2339340"/>
              <a:gd name="connsiteY15" fmla="*/ 952500 h 6236970"/>
              <a:gd name="connsiteX16" fmla="*/ 403860 w 2339340"/>
              <a:gd name="connsiteY16" fmla="*/ 1002030 h 6236970"/>
              <a:gd name="connsiteX17" fmla="*/ 320040 w 2339340"/>
              <a:gd name="connsiteY17" fmla="*/ 1085850 h 6236970"/>
              <a:gd name="connsiteX18" fmla="*/ 247650 w 2339340"/>
              <a:gd name="connsiteY18" fmla="*/ 1276350 h 6236970"/>
              <a:gd name="connsiteX19" fmla="*/ 163830 w 2339340"/>
              <a:gd name="connsiteY19" fmla="*/ 1569720 h 6236970"/>
              <a:gd name="connsiteX20" fmla="*/ 83820 w 2339340"/>
              <a:gd name="connsiteY20" fmla="*/ 1783080 h 6236970"/>
              <a:gd name="connsiteX21" fmla="*/ 72390 w 2339340"/>
              <a:gd name="connsiteY21" fmla="*/ 1962150 h 6236970"/>
              <a:gd name="connsiteX22" fmla="*/ 0 w 2339340"/>
              <a:gd name="connsiteY22" fmla="*/ 2145030 h 6236970"/>
              <a:gd name="connsiteX23" fmla="*/ 11430 w 2339340"/>
              <a:gd name="connsiteY23" fmla="*/ 2251710 h 6236970"/>
              <a:gd name="connsiteX24" fmla="*/ 106680 w 2339340"/>
              <a:gd name="connsiteY24" fmla="*/ 2426970 h 6236970"/>
              <a:gd name="connsiteX25" fmla="*/ 243840 w 2339340"/>
              <a:gd name="connsiteY25" fmla="*/ 2594610 h 6236970"/>
              <a:gd name="connsiteX26" fmla="*/ 422910 w 2339340"/>
              <a:gd name="connsiteY26" fmla="*/ 2769870 h 6236970"/>
              <a:gd name="connsiteX27" fmla="*/ 609600 w 2339340"/>
              <a:gd name="connsiteY27" fmla="*/ 2929890 h 6236970"/>
              <a:gd name="connsiteX28" fmla="*/ 703183 w 2339340"/>
              <a:gd name="connsiteY28" fmla="*/ 3062525 h 6236970"/>
              <a:gd name="connsiteX29" fmla="*/ 709136 w 2339340"/>
              <a:gd name="connsiteY29" fmla="*/ 2771299 h 6236970"/>
              <a:gd name="connsiteX30" fmla="*/ 647700 w 2339340"/>
              <a:gd name="connsiteY30" fmla="*/ 2731770 h 6236970"/>
              <a:gd name="connsiteX31" fmla="*/ 541020 w 2339340"/>
              <a:gd name="connsiteY31" fmla="*/ 2537460 h 6236970"/>
              <a:gd name="connsiteX32" fmla="*/ 487680 w 2339340"/>
              <a:gd name="connsiteY32" fmla="*/ 2426970 h 6236970"/>
              <a:gd name="connsiteX33" fmla="*/ 293370 w 2339340"/>
              <a:gd name="connsiteY33" fmla="*/ 2205990 h 6236970"/>
              <a:gd name="connsiteX34" fmla="*/ 426720 w 2339340"/>
              <a:gd name="connsiteY34" fmla="*/ 1988820 h 6236970"/>
              <a:gd name="connsiteX35" fmla="*/ 483870 w 2339340"/>
              <a:gd name="connsiteY35" fmla="*/ 1878330 h 6236970"/>
              <a:gd name="connsiteX36" fmla="*/ 544830 w 2339340"/>
              <a:gd name="connsiteY36" fmla="*/ 1642110 h 6236970"/>
              <a:gd name="connsiteX37" fmla="*/ 636270 w 2339340"/>
              <a:gd name="connsiteY37" fmla="*/ 1897380 h 6236970"/>
              <a:gd name="connsiteX38" fmla="*/ 678180 w 2339340"/>
              <a:gd name="connsiteY38" fmla="*/ 2202180 h 6236970"/>
              <a:gd name="connsiteX39" fmla="*/ 689610 w 2339340"/>
              <a:gd name="connsiteY39" fmla="*/ 2487930 h 6236970"/>
              <a:gd name="connsiteX40" fmla="*/ 712470 w 2339340"/>
              <a:gd name="connsiteY40" fmla="*/ 2762250 h 6236970"/>
              <a:gd name="connsiteX41" fmla="*/ 701040 w 2339340"/>
              <a:gd name="connsiteY41" fmla="*/ 3177540 h 6236970"/>
              <a:gd name="connsiteX42" fmla="*/ 643890 w 2339340"/>
              <a:gd name="connsiteY42" fmla="*/ 3783330 h 6236970"/>
              <a:gd name="connsiteX43" fmla="*/ 613410 w 2339340"/>
              <a:gd name="connsiteY43" fmla="*/ 4255770 h 6236970"/>
              <a:gd name="connsiteX44" fmla="*/ 689610 w 2339340"/>
              <a:gd name="connsiteY44" fmla="*/ 4617720 h 6236970"/>
              <a:gd name="connsiteX45" fmla="*/ 803910 w 2339340"/>
              <a:gd name="connsiteY45" fmla="*/ 5215890 h 6236970"/>
              <a:gd name="connsiteX46" fmla="*/ 883920 w 2339340"/>
              <a:gd name="connsiteY46" fmla="*/ 5657850 h 6236970"/>
              <a:gd name="connsiteX47" fmla="*/ 872490 w 2339340"/>
              <a:gd name="connsiteY47" fmla="*/ 5684520 h 6236970"/>
              <a:gd name="connsiteX48" fmla="*/ 693420 w 2339340"/>
              <a:gd name="connsiteY48" fmla="*/ 5894070 h 6236970"/>
              <a:gd name="connsiteX49" fmla="*/ 541020 w 2339340"/>
              <a:gd name="connsiteY49" fmla="*/ 6092190 h 6236970"/>
              <a:gd name="connsiteX50" fmla="*/ 510540 w 2339340"/>
              <a:gd name="connsiteY50" fmla="*/ 6156960 h 6236970"/>
              <a:gd name="connsiteX51" fmla="*/ 701040 w 2339340"/>
              <a:gd name="connsiteY51" fmla="*/ 6092190 h 6236970"/>
              <a:gd name="connsiteX52" fmla="*/ 830580 w 2339340"/>
              <a:gd name="connsiteY52" fmla="*/ 6065520 h 6236970"/>
              <a:gd name="connsiteX53" fmla="*/ 952500 w 2339340"/>
              <a:gd name="connsiteY53" fmla="*/ 5974080 h 6236970"/>
              <a:gd name="connsiteX54" fmla="*/ 963930 w 2339340"/>
              <a:gd name="connsiteY54" fmla="*/ 5871210 h 6236970"/>
              <a:gd name="connsiteX55" fmla="*/ 1108710 w 2339340"/>
              <a:gd name="connsiteY55" fmla="*/ 5817870 h 6236970"/>
              <a:gd name="connsiteX56" fmla="*/ 1108710 w 2339340"/>
              <a:gd name="connsiteY56" fmla="*/ 5791200 h 6236970"/>
              <a:gd name="connsiteX57" fmla="*/ 1032510 w 2339340"/>
              <a:gd name="connsiteY57" fmla="*/ 5634990 h 6236970"/>
              <a:gd name="connsiteX58" fmla="*/ 1043940 w 2339340"/>
              <a:gd name="connsiteY58" fmla="*/ 5280660 h 6236970"/>
              <a:gd name="connsiteX59" fmla="*/ 1074420 w 2339340"/>
              <a:gd name="connsiteY59" fmla="*/ 4888230 h 6236970"/>
              <a:gd name="connsiteX60" fmla="*/ 1002030 w 2339340"/>
              <a:gd name="connsiteY60" fmla="*/ 4423410 h 6236970"/>
              <a:gd name="connsiteX61" fmla="*/ 1066800 w 2339340"/>
              <a:gd name="connsiteY61" fmla="*/ 4130040 h 6236970"/>
              <a:gd name="connsiteX62" fmla="*/ 1116330 w 2339340"/>
              <a:gd name="connsiteY62" fmla="*/ 3775710 h 6236970"/>
              <a:gd name="connsiteX63" fmla="*/ 1165860 w 2339340"/>
              <a:gd name="connsiteY63" fmla="*/ 3375660 h 6236970"/>
              <a:gd name="connsiteX64" fmla="*/ 1238250 w 2339340"/>
              <a:gd name="connsiteY64" fmla="*/ 3882390 h 6236970"/>
              <a:gd name="connsiteX65" fmla="*/ 1280160 w 2339340"/>
              <a:gd name="connsiteY65" fmla="*/ 4366260 h 6236970"/>
              <a:gd name="connsiteX66" fmla="*/ 1310640 w 2339340"/>
              <a:gd name="connsiteY66" fmla="*/ 4533900 h 6236970"/>
              <a:gd name="connsiteX67" fmla="*/ 1272540 w 2339340"/>
              <a:gd name="connsiteY67" fmla="*/ 4838700 h 6236970"/>
              <a:gd name="connsiteX68" fmla="*/ 1242060 w 2339340"/>
              <a:gd name="connsiteY68" fmla="*/ 5059680 h 6236970"/>
              <a:gd name="connsiteX69" fmla="*/ 1276350 w 2339340"/>
              <a:gd name="connsiteY69" fmla="*/ 5288280 h 6236970"/>
              <a:gd name="connsiteX70" fmla="*/ 1333500 w 2339340"/>
              <a:gd name="connsiteY70" fmla="*/ 5494020 h 6236970"/>
              <a:gd name="connsiteX71" fmla="*/ 1314450 w 2339340"/>
              <a:gd name="connsiteY71" fmla="*/ 5615940 h 6236970"/>
              <a:gd name="connsiteX72" fmla="*/ 1264920 w 2339340"/>
              <a:gd name="connsiteY72" fmla="*/ 5795010 h 6236970"/>
              <a:gd name="connsiteX73" fmla="*/ 1264920 w 2339340"/>
              <a:gd name="connsiteY73" fmla="*/ 5901690 h 6236970"/>
              <a:gd name="connsiteX74" fmla="*/ 1424940 w 2339340"/>
              <a:gd name="connsiteY74" fmla="*/ 6236970 h 6236970"/>
              <a:gd name="connsiteX75" fmla="*/ 1565910 w 2339340"/>
              <a:gd name="connsiteY75" fmla="*/ 6065520 h 6236970"/>
              <a:gd name="connsiteX76" fmla="*/ 1604010 w 2339340"/>
              <a:gd name="connsiteY76" fmla="*/ 6012180 h 6236970"/>
              <a:gd name="connsiteX77" fmla="*/ 1524000 w 2339340"/>
              <a:gd name="connsiteY77" fmla="*/ 5844540 h 6236970"/>
              <a:gd name="connsiteX78" fmla="*/ 1466850 w 2339340"/>
              <a:gd name="connsiteY78" fmla="*/ 5718810 h 6236970"/>
              <a:gd name="connsiteX79" fmla="*/ 1440180 w 2339340"/>
              <a:gd name="connsiteY79" fmla="*/ 5638800 h 6236970"/>
              <a:gd name="connsiteX80" fmla="*/ 1546860 w 2339340"/>
              <a:gd name="connsiteY80" fmla="*/ 5078730 h 6236970"/>
              <a:gd name="connsiteX81" fmla="*/ 1600200 w 2339340"/>
              <a:gd name="connsiteY81" fmla="*/ 4507230 h 6236970"/>
              <a:gd name="connsiteX82" fmla="*/ 1684020 w 2339340"/>
              <a:gd name="connsiteY82" fmla="*/ 4027170 h 6236970"/>
              <a:gd name="connsiteX83" fmla="*/ 1703070 w 2339340"/>
              <a:gd name="connsiteY83" fmla="*/ 3688080 h 6236970"/>
              <a:gd name="connsiteX84" fmla="*/ 1645920 w 2339340"/>
              <a:gd name="connsiteY84" fmla="*/ 2884170 h 6236970"/>
              <a:gd name="connsiteX85" fmla="*/ 1630680 w 2339340"/>
              <a:gd name="connsiteY85" fmla="*/ 2868930 h 6236970"/>
              <a:gd name="connsiteX86" fmla="*/ 1607820 w 2339340"/>
              <a:gd name="connsiteY86" fmla="*/ 2750820 h 6236970"/>
              <a:gd name="connsiteX87" fmla="*/ 1584960 w 2339340"/>
              <a:gd name="connsiteY87" fmla="*/ 2423160 h 6236970"/>
              <a:gd name="connsiteX88" fmla="*/ 1584960 w 2339340"/>
              <a:gd name="connsiteY88" fmla="*/ 2072640 h 6236970"/>
              <a:gd name="connsiteX89" fmla="*/ 1619250 w 2339340"/>
              <a:gd name="connsiteY89" fmla="*/ 1771650 h 6236970"/>
              <a:gd name="connsiteX90" fmla="*/ 1691640 w 2339340"/>
              <a:gd name="connsiteY90" fmla="*/ 1501140 h 6236970"/>
              <a:gd name="connsiteX91" fmla="*/ 1954530 w 2339340"/>
              <a:gd name="connsiteY91" fmla="*/ 1924050 h 6236970"/>
              <a:gd name="connsiteX92" fmla="*/ 2045970 w 2339340"/>
              <a:gd name="connsiteY92" fmla="*/ 2045970 h 6236970"/>
              <a:gd name="connsiteX93" fmla="*/ 1840230 w 2339340"/>
              <a:gd name="connsiteY93" fmla="*/ 2358390 h 6236970"/>
              <a:gd name="connsiteX94" fmla="*/ 1729740 w 2339340"/>
              <a:gd name="connsiteY94" fmla="*/ 2545080 h 6236970"/>
              <a:gd name="connsiteX95" fmla="*/ 1672590 w 2339340"/>
              <a:gd name="connsiteY95" fmla="*/ 2674620 h 6236970"/>
              <a:gd name="connsiteX96" fmla="*/ 1604010 w 2339340"/>
              <a:gd name="connsiteY96" fmla="*/ 2754630 h 6236970"/>
              <a:gd name="connsiteX97" fmla="*/ 1634490 w 2339340"/>
              <a:gd name="connsiteY97" fmla="*/ 3040380 h 6236970"/>
              <a:gd name="connsiteX98" fmla="*/ 1729740 w 2339340"/>
              <a:gd name="connsiteY98" fmla="*/ 2891790 h 6236970"/>
              <a:gd name="connsiteX99" fmla="*/ 1927860 w 2339340"/>
              <a:gd name="connsiteY99" fmla="*/ 2689860 h 6236970"/>
              <a:gd name="connsiteX100" fmla="*/ 2065020 w 2339340"/>
              <a:gd name="connsiteY100" fmla="*/ 2548890 h 6236970"/>
              <a:gd name="connsiteX101" fmla="*/ 2202180 w 2339340"/>
              <a:gd name="connsiteY101" fmla="*/ 2339340 h 6236970"/>
              <a:gd name="connsiteX102" fmla="*/ 2339340 w 2339340"/>
              <a:gd name="connsiteY102" fmla="*/ 2049780 h 6236970"/>
              <a:gd name="connsiteX103" fmla="*/ 2293620 w 2339340"/>
              <a:gd name="connsiteY103" fmla="*/ 1958340 h 6236970"/>
              <a:gd name="connsiteX104" fmla="*/ 2232660 w 2339340"/>
              <a:gd name="connsiteY104" fmla="*/ 1752600 h 6236970"/>
              <a:gd name="connsiteX105" fmla="*/ 2175510 w 2339340"/>
              <a:gd name="connsiteY105" fmla="*/ 1565910 h 6236970"/>
              <a:gd name="connsiteX106" fmla="*/ 2065020 w 2339340"/>
              <a:gd name="connsiteY106" fmla="*/ 1352550 h 6236970"/>
              <a:gd name="connsiteX107" fmla="*/ 1958340 w 2339340"/>
              <a:gd name="connsiteY107" fmla="*/ 1169670 h 6236970"/>
              <a:gd name="connsiteX108" fmla="*/ 1878330 w 2339340"/>
              <a:gd name="connsiteY108" fmla="*/ 1043940 h 6236970"/>
              <a:gd name="connsiteX109" fmla="*/ 1752600 w 2339340"/>
              <a:gd name="connsiteY109" fmla="*/ 975360 h 6236970"/>
              <a:gd name="connsiteX110" fmla="*/ 1645920 w 2339340"/>
              <a:gd name="connsiteY110" fmla="*/ 956310 h 6236970"/>
              <a:gd name="connsiteX111" fmla="*/ 1546860 w 2339340"/>
              <a:gd name="connsiteY111" fmla="*/ 922020 h 6236970"/>
              <a:gd name="connsiteX112" fmla="*/ 1276350 w 2339340"/>
              <a:gd name="connsiteY112" fmla="*/ 861060 h 6236970"/>
              <a:gd name="connsiteX113" fmla="*/ 1257300 w 2339340"/>
              <a:gd name="connsiteY113" fmla="*/ 739140 h 6236970"/>
              <a:gd name="connsiteX114" fmla="*/ 1325880 w 2339340"/>
              <a:gd name="connsiteY114" fmla="*/ 594360 h 6236970"/>
              <a:gd name="connsiteX115" fmla="*/ 1363980 w 2339340"/>
              <a:gd name="connsiteY115" fmla="*/ 537210 h 6236970"/>
              <a:gd name="connsiteX116" fmla="*/ 1352550 w 2339340"/>
              <a:gd name="connsiteY116" fmla="*/ 438150 h 6236970"/>
              <a:gd name="connsiteX117" fmla="*/ 1348740 w 2339340"/>
              <a:gd name="connsiteY117" fmla="*/ 308610 h 6236970"/>
              <a:gd name="connsiteX118" fmla="*/ 1306830 w 2339340"/>
              <a:gd name="connsiteY118" fmla="*/ 114300 h 6236970"/>
              <a:gd name="connsiteX119" fmla="*/ 1188720 w 2339340"/>
              <a:gd name="connsiteY119" fmla="*/ 38100 h 6236970"/>
              <a:gd name="connsiteX120" fmla="*/ 1143000 w 2339340"/>
              <a:gd name="connsiteY120" fmla="*/ 11430 h 6236970"/>
              <a:gd name="connsiteX121" fmla="*/ 1093470 w 2339340"/>
              <a:gd name="connsiteY121" fmla="*/ 22860 h 6236970"/>
              <a:gd name="connsiteX0" fmla="*/ 1093470 w 2339340"/>
              <a:gd name="connsiteY0" fmla="*/ 22860 h 6236970"/>
              <a:gd name="connsiteX1" fmla="*/ 971550 w 2339340"/>
              <a:gd name="connsiteY1" fmla="*/ 68580 h 6236970"/>
              <a:gd name="connsiteX2" fmla="*/ 967740 w 2339340"/>
              <a:gd name="connsiteY2" fmla="*/ 0 h 6236970"/>
              <a:gd name="connsiteX3" fmla="*/ 872490 w 2339340"/>
              <a:gd name="connsiteY3" fmla="*/ 121920 h 6236970"/>
              <a:gd name="connsiteX4" fmla="*/ 849630 w 2339340"/>
              <a:gd name="connsiteY4" fmla="*/ 95250 h 6236970"/>
              <a:gd name="connsiteX5" fmla="*/ 800100 w 2339340"/>
              <a:gd name="connsiteY5" fmla="*/ 320040 h 6236970"/>
              <a:gd name="connsiteX6" fmla="*/ 811530 w 2339340"/>
              <a:gd name="connsiteY6" fmla="*/ 461010 h 6236970"/>
              <a:gd name="connsiteX7" fmla="*/ 754380 w 2339340"/>
              <a:gd name="connsiteY7" fmla="*/ 464820 h 6236970"/>
              <a:gd name="connsiteX8" fmla="*/ 781050 w 2339340"/>
              <a:gd name="connsiteY8" fmla="*/ 548640 h 6236970"/>
              <a:gd name="connsiteX9" fmla="*/ 822960 w 2339340"/>
              <a:gd name="connsiteY9" fmla="*/ 624840 h 6236970"/>
              <a:gd name="connsiteX10" fmla="*/ 887730 w 2339340"/>
              <a:gd name="connsiteY10" fmla="*/ 689610 h 6236970"/>
              <a:gd name="connsiteX11" fmla="*/ 925830 w 2339340"/>
              <a:gd name="connsiteY11" fmla="*/ 769620 h 6236970"/>
              <a:gd name="connsiteX12" fmla="*/ 925830 w 2339340"/>
              <a:gd name="connsiteY12" fmla="*/ 861060 h 6236970"/>
              <a:gd name="connsiteX13" fmla="*/ 803910 w 2339340"/>
              <a:gd name="connsiteY13" fmla="*/ 922020 h 6236970"/>
              <a:gd name="connsiteX14" fmla="*/ 701040 w 2339340"/>
              <a:gd name="connsiteY14" fmla="*/ 948690 h 6236970"/>
              <a:gd name="connsiteX15" fmla="*/ 556260 w 2339340"/>
              <a:gd name="connsiteY15" fmla="*/ 952500 h 6236970"/>
              <a:gd name="connsiteX16" fmla="*/ 403860 w 2339340"/>
              <a:gd name="connsiteY16" fmla="*/ 1002030 h 6236970"/>
              <a:gd name="connsiteX17" fmla="*/ 320040 w 2339340"/>
              <a:gd name="connsiteY17" fmla="*/ 1085850 h 6236970"/>
              <a:gd name="connsiteX18" fmla="*/ 247650 w 2339340"/>
              <a:gd name="connsiteY18" fmla="*/ 1276350 h 6236970"/>
              <a:gd name="connsiteX19" fmla="*/ 163830 w 2339340"/>
              <a:gd name="connsiteY19" fmla="*/ 1569720 h 6236970"/>
              <a:gd name="connsiteX20" fmla="*/ 83820 w 2339340"/>
              <a:gd name="connsiteY20" fmla="*/ 1783080 h 6236970"/>
              <a:gd name="connsiteX21" fmla="*/ 72390 w 2339340"/>
              <a:gd name="connsiteY21" fmla="*/ 1962150 h 6236970"/>
              <a:gd name="connsiteX22" fmla="*/ 0 w 2339340"/>
              <a:gd name="connsiteY22" fmla="*/ 2145030 h 6236970"/>
              <a:gd name="connsiteX23" fmla="*/ 11430 w 2339340"/>
              <a:gd name="connsiteY23" fmla="*/ 2251710 h 6236970"/>
              <a:gd name="connsiteX24" fmla="*/ 106680 w 2339340"/>
              <a:gd name="connsiteY24" fmla="*/ 2426970 h 6236970"/>
              <a:gd name="connsiteX25" fmla="*/ 243840 w 2339340"/>
              <a:gd name="connsiteY25" fmla="*/ 2594610 h 6236970"/>
              <a:gd name="connsiteX26" fmla="*/ 422910 w 2339340"/>
              <a:gd name="connsiteY26" fmla="*/ 2769870 h 6236970"/>
              <a:gd name="connsiteX27" fmla="*/ 609600 w 2339340"/>
              <a:gd name="connsiteY27" fmla="*/ 2929890 h 6236970"/>
              <a:gd name="connsiteX28" fmla="*/ 703183 w 2339340"/>
              <a:gd name="connsiteY28" fmla="*/ 3062525 h 6236970"/>
              <a:gd name="connsiteX29" fmla="*/ 711517 w 2339340"/>
              <a:gd name="connsiteY29" fmla="*/ 2784396 h 6236970"/>
              <a:gd name="connsiteX30" fmla="*/ 647700 w 2339340"/>
              <a:gd name="connsiteY30" fmla="*/ 2731770 h 6236970"/>
              <a:gd name="connsiteX31" fmla="*/ 541020 w 2339340"/>
              <a:gd name="connsiteY31" fmla="*/ 2537460 h 6236970"/>
              <a:gd name="connsiteX32" fmla="*/ 487680 w 2339340"/>
              <a:gd name="connsiteY32" fmla="*/ 2426970 h 6236970"/>
              <a:gd name="connsiteX33" fmla="*/ 293370 w 2339340"/>
              <a:gd name="connsiteY33" fmla="*/ 2205990 h 6236970"/>
              <a:gd name="connsiteX34" fmla="*/ 426720 w 2339340"/>
              <a:gd name="connsiteY34" fmla="*/ 1988820 h 6236970"/>
              <a:gd name="connsiteX35" fmla="*/ 483870 w 2339340"/>
              <a:gd name="connsiteY35" fmla="*/ 1878330 h 6236970"/>
              <a:gd name="connsiteX36" fmla="*/ 544830 w 2339340"/>
              <a:gd name="connsiteY36" fmla="*/ 1642110 h 6236970"/>
              <a:gd name="connsiteX37" fmla="*/ 636270 w 2339340"/>
              <a:gd name="connsiteY37" fmla="*/ 1897380 h 6236970"/>
              <a:gd name="connsiteX38" fmla="*/ 678180 w 2339340"/>
              <a:gd name="connsiteY38" fmla="*/ 2202180 h 6236970"/>
              <a:gd name="connsiteX39" fmla="*/ 689610 w 2339340"/>
              <a:gd name="connsiteY39" fmla="*/ 2487930 h 6236970"/>
              <a:gd name="connsiteX40" fmla="*/ 712470 w 2339340"/>
              <a:gd name="connsiteY40" fmla="*/ 2762250 h 6236970"/>
              <a:gd name="connsiteX41" fmla="*/ 701040 w 2339340"/>
              <a:gd name="connsiteY41" fmla="*/ 3177540 h 6236970"/>
              <a:gd name="connsiteX42" fmla="*/ 643890 w 2339340"/>
              <a:gd name="connsiteY42" fmla="*/ 3783330 h 6236970"/>
              <a:gd name="connsiteX43" fmla="*/ 613410 w 2339340"/>
              <a:gd name="connsiteY43" fmla="*/ 4255770 h 6236970"/>
              <a:gd name="connsiteX44" fmla="*/ 689610 w 2339340"/>
              <a:gd name="connsiteY44" fmla="*/ 4617720 h 6236970"/>
              <a:gd name="connsiteX45" fmla="*/ 803910 w 2339340"/>
              <a:gd name="connsiteY45" fmla="*/ 5215890 h 6236970"/>
              <a:gd name="connsiteX46" fmla="*/ 883920 w 2339340"/>
              <a:gd name="connsiteY46" fmla="*/ 5657850 h 6236970"/>
              <a:gd name="connsiteX47" fmla="*/ 872490 w 2339340"/>
              <a:gd name="connsiteY47" fmla="*/ 5684520 h 6236970"/>
              <a:gd name="connsiteX48" fmla="*/ 693420 w 2339340"/>
              <a:gd name="connsiteY48" fmla="*/ 5894070 h 6236970"/>
              <a:gd name="connsiteX49" fmla="*/ 541020 w 2339340"/>
              <a:gd name="connsiteY49" fmla="*/ 6092190 h 6236970"/>
              <a:gd name="connsiteX50" fmla="*/ 510540 w 2339340"/>
              <a:gd name="connsiteY50" fmla="*/ 6156960 h 6236970"/>
              <a:gd name="connsiteX51" fmla="*/ 701040 w 2339340"/>
              <a:gd name="connsiteY51" fmla="*/ 6092190 h 6236970"/>
              <a:gd name="connsiteX52" fmla="*/ 830580 w 2339340"/>
              <a:gd name="connsiteY52" fmla="*/ 6065520 h 6236970"/>
              <a:gd name="connsiteX53" fmla="*/ 952500 w 2339340"/>
              <a:gd name="connsiteY53" fmla="*/ 5974080 h 6236970"/>
              <a:gd name="connsiteX54" fmla="*/ 963930 w 2339340"/>
              <a:gd name="connsiteY54" fmla="*/ 5871210 h 6236970"/>
              <a:gd name="connsiteX55" fmla="*/ 1108710 w 2339340"/>
              <a:gd name="connsiteY55" fmla="*/ 5817870 h 6236970"/>
              <a:gd name="connsiteX56" fmla="*/ 1108710 w 2339340"/>
              <a:gd name="connsiteY56" fmla="*/ 5791200 h 6236970"/>
              <a:gd name="connsiteX57" fmla="*/ 1032510 w 2339340"/>
              <a:gd name="connsiteY57" fmla="*/ 5634990 h 6236970"/>
              <a:gd name="connsiteX58" fmla="*/ 1043940 w 2339340"/>
              <a:gd name="connsiteY58" fmla="*/ 5280660 h 6236970"/>
              <a:gd name="connsiteX59" fmla="*/ 1074420 w 2339340"/>
              <a:gd name="connsiteY59" fmla="*/ 4888230 h 6236970"/>
              <a:gd name="connsiteX60" fmla="*/ 1002030 w 2339340"/>
              <a:gd name="connsiteY60" fmla="*/ 4423410 h 6236970"/>
              <a:gd name="connsiteX61" fmla="*/ 1066800 w 2339340"/>
              <a:gd name="connsiteY61" fmla="*/ 4130040 h 6236970"/>
              <a:gd name="connsiteX62" fmla="*/ 1116330 w 2339340"/>
              <a:gd name="connsiteY62" fmla="*/ 3775710 h 6236970"/>
              <a:gd name="connsiteX63" fmla="*/ 1165860 w 2339340"/>
              <a:gd name="connsiteY63" fmla="*/ 3375660 h 6236970"/>
              <a:gd name="connsiteX64" fmla="*/ 1238250 w 2339340"/>
              <a:gd name="connsiteY64" fmla="*/ 3882390 h 6236970"/>
              <a:gd name="connsiteX65" fmla="*/ 1280160 w 2339340"/>
              <a:gd name="connsiteY65" fmla="*/ 4366260 h 6236970"/>
              <a:gd name="connsiteX66" fmla="*/ 1310640 w 2339340"/>
              <a:gd name="connsiteY66" fmla="*/ 4533900 h 6236970"/>
              <a:gd name="connsiteX67" fmla="*/ 1272540 w 2339340"/>
              <a:gd name="connsiteY67" fmla="*/ 4838700 h 6236970"/>
              <a:gd name="connsiteX68" fmla="*/ 1242060 w 2339340"/>
              <a:gd name="connsiteY68" fmla="*/ 5059680 h 6236970"/>
              <a:gd name="connsiteX69" fmla="*/ 1276350 w 2339340"/>
              <a:gd name="connsiteY69" fmla="*/ 5288280 h 6236970"/>
              <a:gd name="connsiteX70" fmla="*/ 1333500 w 2339340"/>
              <a:gd name="connsiteY70" fmla="*/ 5494020 h 6236970"/>
              <a:gd name="connsiteX71" fmla="*/ 1314450 w 2339340"/>
              <a:gd name="connsiteY71" fmla="*/ 5615940 h 6236970"/>
              <a:gd name="connsiteX72" fmla="*/ 1264920 w 2339340"/>
              <a:gd name="connsiteY72" fmla="*/ 5795010 h 6236970"/>
              <a:gd name="connsiteX73" fmla="*/ 1264920 w 2339340"/>
              <a:gd name="connsiteY73" fmla="*/ 5901690 h 6236970"/>
              <a:gd name="connsiteX74" fmla="*/ 1424940 w 2339340"/>
              <a:gd name="connsiteY74" fmla="*/ 6236970 h 6236970"/>
              <a:gd name="connsiteX75" fmla="*/ 1565910 w 2339340"/>
              <a:gd name="connsiteY75" fmla="*/ 6065520 h 6236970"/>
              <a:gd name="connsiteX76" fmla="*/ 1604010 w 2339340"/>
              <a:gd name="connsiteY76" fmla="*/ 6012180 h 6236970"/>
              <a:gd name="connsiteX77" fmla="*/ 1524000 w 2339340"/>
              <a:gd name="connsiteY77" fmla="*/ 5844540 h 6236970"/>
              <a:gd name="connsiteX78" fmla="*/ 1466850 w 2339340"/>
              <a:gd name="connsiteY78" fmla="*/ 5718810 h 6236970"/>
              <a:gd name="connsiteX79" fmla="*/ 1440180 w 2339340"/>
              <a:gd name="connsiteY79" fmla="*/ 5638800 h 6236970"/>
              <a:gd name="connsiteX80" fmla="*/ 1546860 w 2339340"/>
              <a:gd name="connsiteY80" fmla="*/ 5078730 h 6236970"/>
              <a:gd name="connsiteX81" fmla="*/ 1600200 w 2339340"/>
              <a:gd name="connsiteY81" fmla="*/ 4507230 h 6236970"/>
              <a:gd name="connsiteX82" fmla="*/ 1684020 w 2339340"/>
              <a:gd name="connsiteY82" fmla="*/ 4027170 h 6236970"/>
              <a:gd name="connsiteX83" fmla="*/ 1703070 w 2339340"/>
              <a:gd name="connsiteY83" fmla="*/ 3688080 h 6236970"/>
              <a:gd name="connsiteX84" fmla="*/ 1645920 w 2339340"/>
              <a:gd name="connsiteY84" fmla="*/ 2884170 h 6236970"/>
              <a:gd name="connsiteX85" fmla="*/ 1630680 w 2339340"/>
              <a:gd name="connsiteY85" fmla="*/ 2868930 h 6236970"/>
              <a:gd name="connsiteX86" fmla="*/ 1607820 w 2339340"/>
              <a:gd name="connsiteY86" fmla="*/ 2750820 h 6236970"/>
              <a:gd name="connsiteX87" fmla="*/ 1584960 w 2339340"/>
              <a:gd name="connsiteY87" fmla="*/ 2423160 h 6236970"/>
              <a:gd name="connsiteX88" fmla="*/ 1584960 w 2339340"/>
              <a:gd name="connsiteY88" fmla="*/ 2072640 h 6236970"/>
              <a:gd name="connsiteX89" fmla="*/ 1619250 w 2339340"/>
              <a:gd name="connsiteY89" fmla="*/ 1771650 h 6236970"/>
              <a:gd name="connsiteX90" fmla="*/ 1691640 w 2339340"/>
              <a:gd name="connsiteY90" fmla="*/ 1501140 h 6236970"/>
              <a:gd name="connsiteX91" fmla="*/ 1954530 w 2339340"/>
              <a:gd name="connsiteY91" fmla="*/ 1924050 h 6236970"/>
              <a:gd name="connsiteX92" fmla="*/ 2045970 w 2339340"/>
              <a:gd name="connsiteY92" fmla="*/ 2045970 h 6236970"/>
              <a:gd name="connsiteX93" fmla="*/ 1840230 w 2339340"/>
              <a:gd name="connsiteY93" fmla="*/ 2358390 h 6236970"/>
              <a:gd name="connsiteX94" fmla="*/ 1729740 w 2339340"/>
              <a:gd name="connsiteY94" fmla="*/ 2545080 h 6236970"/>
              <a:gd name="connsiteX95" fmla="*/ 1672590 w 2339340"/>
              <a:gd name="connsiteY95" fmla="*/ 2674620 h 6236970"/>
              <a:gd name="connsiteX96" fmla="*/ 1604010 w 2339340"/>
              <a:gd name="connsiteY96" fmla="*/ 2754630 h 6236970"/>
              <a:gd name="connsiteX97" fmla="*/ 1634490 w 2339340"/>
              <a:gd name="connsiteY97" fmla="*/ 3040380 h 6236970"/>
              <a:gd name="connsiteX98" fmla="*/ 1729740 w 2339340"/>
              <a:gd name="connsiteY98" fmla="*/ 2891790 h 6236970"/>
              <a:gd name="connsiteX99" fmla="*/ 1927860 w 2339340"/>
              <a:gd name="connsiteY99" fmla="*/ 2689860 h 6236970"/>
              <a:gd name="connsiteX100" fmla="*/ 2065020 w 2339340"/>
              <a:gd name="connsiteY100" fmla="*/ 2548890 h 6236970"/>
              <a:gd name="connsiteX101" fmla="*/ 2202180 w 2339340"/>
              <a:gd name="connsiteY101" fmla="*/ 2339340 h 6236970"/>
              <a:gd name="connsiteX102" fmla="*/ 2339340 w 2339340"/>
              <a:gd name="connsiteY102" fmla="*/ 2049780 h 6236970"/>
              <a:gd name="connsiteX103" fmla="*/ 2293620 w 2339340"/>
              <a:gd name="connsiteY103" fmla="*/ 1958340 h 6236970"/>
              <a:gd name="connsiteX104" fmla="*/ 2232660 w 2339340"/>
              <a:gd name="connsiteY104" fmla="*/ 1752600 h 6236970"/>
              <a:gd name="connsiteX105" fmla="*/ 2175510 w 2339340"/>
              <a:gd name="connsiteY105" fmla="*/ 1565910 h 6236970"/>
              <a:gd name="connsiteX106" fmla="*/ 2065020 w 2339340"/>
              <a:gd name="connsiteY106" fmla="*/ 1352550 h 6236970"/>
              <a:gd name="connsiteX107" fmla="*/ 1958340 w 2339340"/>
              <a:gd name="connsiteY107" fmla="*/ 1169670 h 6236970"/>
              <a:gd name="connsiteX108" fmla="*/ 1878330 w 2339340"/>
              <a:gd name="connsiteY108" fmla="*/ 1043940 h 6236970"/>
              <a:gd name="connsiteX109" fmla="*/ 1752600 w 2339340"/>
              <a:gd name="connsiteY109" fmla="*/ 975360 h 6236970"/>
              <a:gd name="connsiteX110" fmla="*/ 1645920 w 2339340"/>
              <a:gd name="connsiteY110" fmla="*/ 956310 h 6236970"/>
              <a:gd name="connsiteX111" fmla="*/ 1546860 w 2339340"/>
              <a:gd name="connsiteY111" fmla="*/ 922020 h 6236970"/>
              <a:gd name="connsiteX112" fmla="*/ 1276350 w 2339340"/>
              <a:gd name="connsiteY112" fmla="*/ 861060 h 6236970"/>
              <a:gd name="connsiteX113" fmla="*/ 1257300 w 2339340"/>
              <a:gd name="connsiteY113" fmla="*/ 739140 h 6236970"/>
              <a:gd name="connsiteX114" fmla="*/ 1325880 w 2339340"/>
              <a:gd name="connsiteY114" fmla="*/ 594360 h 6236970"/>
              <a:gd name="connsiteX115" fmla="*/ 1363980 w 2339340"/>
              <a:gd name="connsiteY115" fmla="*/ 537210 h 6236970"/>
              <a:gd name="connsiteX116" fmla="*/ 1352550 w 2339340"/>
              <a:gd name="connsiteY116" fmla="*/ 438150 h 6236970"/>
              <a:gd name="connsiteX117" fmla="*/ 1348740 w 2339340"/>
              <a:gd name="connsiteY117" fmla="*/ 308610 h 6236970"/>
              <a:gd name="connsiteX118" fmla="*/ 1306830 w 2339340"/>
              <a:gd name="connsiteY118" fmla="*/ 114300 h 6236970"/>
              <a:gd name="connsiteX119" fmla="*/ 1188720 w 2339340"/>
              <a:gd name="connsiteY119" fmla="*/ 38100 h 6236970"/>
              <a:gd name="connsiteX120" fmla="*/ 1143000 w 2339340"/>
              <a:gd name="connsiteY120" fmla="*/ 11430 h 6236970"/>
              <a:gd name="connsiteX121" fmla="*/ 1093470 w 2339340"/>
              <a:gd name="connsiteY121" fmla="*/ 22860 h 6236970"/>
              <a:gd name="connsiteX0" fmla="*/ 1093470 w 2339340"/>
              <a:gd name="connsiteY0" fmla="*/ 22860 h 6236970"/>
              <a:gd name="connsiteX1" fmla="*/ 971550 w 2339340"/>
              <a:gd name="connsiteY1" fmla="*/ 68580 h 6236970"/>
              <a:gd name="connsiteX2" fmla="*/ 967740 w 2339340"/>
              <a:gd name="connsiteY2" fmla="*/ 0 h 6236970"/>
              <a:gd name="connsiteX3" fmla="*/ 872490 w 2339340"/>
              <a:gd name="connsiteY3" fmla="*/ 121920 h 6236970"/>
              <a:gd name="connsiteX4" fmla="*/ 849630 w 2339340"/>
              <a:gd name="connsiteY4" fmla="*/ 95250 h 6236970"/>
              <a:gd name="connsiteX5" fmla="*/ 800100 w 2339340"/>
              <a:gd name="connsiteY5" fmla="*/ 320040 h 6236970"/>
              <a:gd name="connsiteX6" fmla="*/ 811530 w 2339340"/>
              <a:gd name="connsiteY6" fmla="*/ 461010 h 6236970"/>
              <a:gd name="connsiteX7" fmla="*/ 754380 w 2339340"/>
              <a:gd name="connsiteY7" fmla="*/ 464820 h 6236970"/>
              <a:gd name="connsiteX8" fmla="*/ 781050 w 2339340"/>
              <a:gd name="connsiteY8" fmla="*/ 548640 h 6236970"/>
              <a:gd name="connsiteX9" fmla="*/ 822960 w 2339340"/>
              <a:gd name="connsiteY9" fmla="*/ 624840 h 6236970"/>
              <a:gd name="connsiteX10" fmla="*/ 887730 w 2339340"/>
              <a:gd name="connsiteY10" fmla="*/ 689610 h 6236970"/>
              <a:gd name="connsiteX11" fmla="*/ 925830 w 2339340"/>
              <a:gd name="connsiteY11" fmla="*/ 769620 h 6236970"/>
              <a:gd name="connsiteX12" fmla="*/ 925830 w 2339340"/>
              <a:gd name="connsiteY12" fmla="*/ 861060 h 6236970"/>
              <a:gd name="connsiteX13" fmla="*/ 803910 w 2339340"/>
              <a:gd name="connsiteY13" fmla="*/ 922020 h 6236970"/>
              <a:gd name="connsiteX14" fmla="*/ 701040 w 2339340"/>
              <a:gd name="connsiteY14" fmla="*/ 948690 h 6236970"/>
              <a:gd name="connsiteX15" fmla="*/ 556260 w 2339340"/>
              <a:gd name="connsiteY15" fmla="*/ 952500 h 6236970"/>
              <a:gd name="connsiteX16" fmla="*/ 403860 w 2339340"/>
              <a:gd name="connsiteY16" fmla="*/ 1002030 h 6236970"/>
              <a:gd name="connsiteX17" fmla="*/ 320040 w 2339340"/>
              <a:gd name="connsiteY17" fmla="*/ 1085850 h 6236970"/>
              <a:gd name="connsiteX18" fmla="*/ 247650 w 2339340"/>
              <a:gd name="connsiteY18" fmla="*/ 1276350 h 6236970"/>
              <a:gd name="connsiteX19" fmla="*/ 163830 w 2339340"/>
              <a:gd name="connsiteY19" fmla="*/ 1569720 h 6236970"/>
              <a:gd name="connsiteX20" fmla="*/ 83820 w 2339340"/>
              <a:gd name="connsiteY20" fmla="*/ 1783080 h 6236970"/>
              <a:gd name="connsiteX21" fmla="*/ 72390 w 2339340"/>
              <a:gd name="connsiteY21" fmla="*/ 1962150 h 6236970"/>
              <a:gd name="connsiteX22" fmla="*/ 0 w 2339340"/>
              <a:gd name="connsiteY22" fmla="*/ 2145030 h 6236970"/>
              <a:gd name="connsiteX23" fmla="*/ 11430 w 2339340"/>
              <a:gd name="connsiteY23" fmla="*/ 2251710 h 6236970"/>
              <a:gd name="connsiteX24" fmla="*/ 106680 w 2339340"/>
              <a:gd name="connsiteY24" fmla="*/ 2426970 h 6236970"/>
              <a:gd name="connsiteX25" fmla="*/ 243840 w 2339340"/>
              <a:gd name="connsiteY25" fmla="*/ 2594610 h 6236970"/>
              <a:gd name="connsiteX26" fmla="*/ 422910 w 2339340"/>
              <a:gd name="connsiteY26" fmla="*/ 2769870 h 6236970"/>
              <a:gd name="connsiteX27" fmla="*/ 609600 w 2339340"/>
              <a:gd name="connsiteY27" fmla="*/ 2929890 h 6236970"/>
              <a:gd name="connsiteX28" fmla="*/ 703183 w 2339340"/>
              <a:gd name="connsiteY28" fmla="*/ 3062525 h 6236970"/>
              <a:gd name="connsiteX29" fmla="*/ 711517 w 2339340"/>
              <a:gd name="connsiteY29" fmla="*/ 2784396 h 6236970"/>
              <a:gd name="connsiteX30" fmla="*/ 647700 w 2339340"/>
              <a:gd name="connsiteY30" fmla="*/ 2731770 h 6236970"/>
              <a:gd name="connsiteX31" fmla="*/ 541020 w 2339340"/>
              <a:gd name="connsiteY31" fmla="*/ 2537460 h 6236970"/>
              <a:gd name="connsiteX32" fmla="*/ 487680 w 2339340"/>
              <a:gd name="connsiteY32" fmla="*/ 2426970 h 6236970"/>
              <a:gd name="connsiteX33" fmla="*/ 293370 w 2339340"/>
              <a:gd name="connsiteY33" fmla="*/ 2205990 h 6236970"/>
              <a:gd name="connsiteX34" fmla="*/ 426720 w 2339340"/>
              <a:gd name="connsiteY34" fmla="*/ 1988820 h 6236970"/>
              <a:gd name="connsiteX35" fmla="*/ 483870 w 2339340"/>
              <a:gd name="connsiteY35" fmla="*/ 1878330 h 6236970"/>
              <a:gd name="connsiteX36" fmla="*/ 544830 w 2339340"/>
              <a:gd name="connsiteY36" fmla="*/ 1642110 h 6236970"/>
              <a:gd name="connsiteX37" fmla="*/ 636270 w 2339340"/>
              <a:gd name="connsiteY37" fmla="*/ 1897380 h 6236970"/>
              <a:gd name="connsiteX38" fmla="*/ 678180 w 2339340"/>
              <a:gd name="connsiteY38" fmla="*/ 2202180 h 6236970"/>
              <a:gd name="connsiteX39" fmla="*/ 689610 w 2339340"/>
              <a:gd name="connsiteY39" fmla="*/ 2487930 h 6236970"/>
              <a:gd name="connsiteX40" fmla="*/ 712470 w 2339340"/>
              <a:gd name="connsiteY40" fmla="*/ 2762250 h 6236970"/>
              <a:gd name="connsiteX41" fmla="*/ 701040 w 2339340"/>
              <a:gd name="connsiteY41" fmla="*/ 3177540 h 6236970"/>
              <a:gd name="connsiteX42" fmla="*/ 643890 w 2339340"/>
              <a:gd name="connsiteY42" fmla="*/ 3783330 h 6236970"/>
              <a:gd name="connsiteX43" fmla="*/ 613410 w 2339340"/>
              <a:gd name="connsiteY43" fmla="*/ 4255770 h 6236970"/>
              <a:gd name="connsiteX44" fmla="*/ 689610 w 2339340"/>
              <a:gd name="connsiteY44" fmla="*/ 4617720 h 6236970"/>
              <a:gd name="connsiteX45" fmla="*/ 803910 w 2339340"/>
              <a:gd name="connsiteY45" fmla="*/ 5215890 h 6236970"/>
              <a:gd name="connsiteX46" fmla="*/ 883920 w 2339340"/>
              <a:gd name="connsiteY46" fmla="*/ 5657850 h 6236970"/>
              <a:gd name="connsiteX47" fmla="*/ 872490 w 2339340"/>
              <a:gd name="connsiteY47" fmla="*/ 5684520 h 6236970"/>
              <a:gd name="connsiteX48" fmla="*/ 693420 w 2339340"/>
              <a:gd name="connsiteY48" fmla="*/ 5894070 h 6236970"/>
              <a:gd name="connsiteX49" fmla="*/ 541020 w 2339340"/>
              <a:gd name="connsiteY49" fmla="*/ 6092190 h 6236970"/>
              <a:gd name="connsiteX50" fmla="*/ 510540 w 2339340"/>
              <a:gd name="connsiteY50" fmla="*/ 6156960 h 6236970"/>
              <a:gd name="connsiteX51" fmla="*/ 701040 w 2339340"/>
              <a:gd name="connsiteY51" fmla="*/ 6092190 h 6236970"/>
              <a:gd name="connsiteX52" fmla="*/ 830580 w 2339340"/>
              <a:gd name="connsiteY52" fmla="*/ 6065520 h 6236970"/>
              <a:gd name="connsiteX53" fmla="*/ 952500 w 2339340"/>
              <a:gd name="connsiteY53" fmla="*/ 5974080 h 6236970"/>
              <a:gd name="connsiteX54" fmla="*/ 963930 w 2339340"/>
              <a:gd name="connsiteY54" fmla="*/ 5871210 h 6236970"/>
              <a:gd name="connsiteX55" fmla="*/ 1108710 w 2339340"/>
              <a:gd name="connsiteY55" fmla="*/ 5817870 h 6236970"/>
              <a:gd name="connsiteX56" fmla="*/ 1108710 w 2339340"/>
              <a:gd name="connsiteY56" fmla="*/ 5791200 h 6236970"/>
              <a:gd name="connsiteX57" fmla="*/ 1032510 w 2339340"/>
              <a:gd name="connsiteY57" fmla="*/ 5634990 h 6236970"/>
              <a:gd name="connsiteX58" fmla="*/ 1043940 w 2339340"/>
              <a:gd name="connsiteY58" fmla="*/ 5280660 h 6236970"/>
              <a:gd name="connsiteX59" fmla="*/ 1074420 w 2339340"/>
              <a:gd name="connsiteY59" fmla="*/ 4888230 h 6236970"/>
              <a:gd name="connsiteX60" fmla="*/ 1002030 w 2339340"/>
              <a:gd name="connsiteY60" fmla="*/ 4423410 h 6236970"/>
              <a:gd name="connsiteX61" fmla="*/ 1066800 w 2339340"/>
              <a:gd name="connsiteY61" fmla="*/ 4130040 h 6236970"/>
              <a:gd name="connsiteX62" fmla="*/ 1116330 w 2339340"/>
              <a:gd name="connsiteY62" fmla="*/ 3775710 h 6236970"/>
              <a:gd name="connsiteX63" fmla="*/ 1165860 w 2339340"/>
              <a:gd name="connsiteY63" fmla="*/ 3375660 h 6236970"/>
              <a:gd name="connsiteX64" fmla="*/ 1238250 w 2339340"/>
              <a:gd name="connsiteY64" fmla="*/ 3882390 h 6236970"/>
              <a:gd name="connsiteX65" fmla="*/ 1280160 w 2339340"/>
              <a:gd name="connsiteY65" fmla="*/ 4366260 h 6236970"/>
              <a:gd name="connsiteX66" fmla="*/ 1310640 w 2339340"/>
              <a:gd name="connsiteY66" fmla="*/ 4533900 h 6236970"/>
              <a:gd name="connsiteX67" fmla="*/ 1272540 w 2339340"/>
              <a:gd name="connsiteY67" fmla="*/ 4838700 h 6236970"/>
              <a:gd name="connsiteX68" fmla="*/ 1242060 w 2339340"/>
              <a:gd name="connsiteY68" fmla="*/ 5059680 h 6236970"/>
              <a:gd name="connsiteX69" fmla="*/ 1276350 w 2339340"/>
              <a:gd name="connsiteY69" fmla="*/ 5288280 h 6236970"/>
              <a:gd name="connsiteX70" fmla="*/ 1333500 w 2339340"/>
              <a:gd name="connsiteY70" fmla="*/ 5494020 h 6236970"/>
              <a:gd name="connsiteX71" fmla="*/ 1314450 w 2339340"/>
              <a:gd name="connsiteY71" fmla="*/ 5615940 h 6236970"/>
              <a:gd name="connsiteX72" fmla="*/ 1264920 w 2339340"/>
              <a:gd name="connsiteY72" fmla="*/ 5795010 h 6236970"/>
              <a:gd name="connsiteX73" fmla="*/ 1264920 w 2339340"/>
              <a:gd name="connsiteY73" fmla="*/ 5901690 h 6236970"/>
              <a:gd name="connsiteX74" fmla="*/ 1424940 w 2339340"/>
              <a:gd name="connsiteY74" fmla="*/ 6236970 h 6236970"/>
              <a:gd name="connsiteX75" fmla="*/ 1565910 w 2339340"/>
              <a:gd name="connsiteY75" fmla="*/ 6065520 h 6236970"/>
              <a:gd name="connsiteX76" fmla="*/ 1604010 w 2339340"/>
              <a:gd name="connsiteY76" fmla="*/ 6012180 h 6236970"/>
              <a:gd name="connsiteX77" fmla="*/ 1524000 w 2339340"/>
              <a:gd name="connsiteY77" fmla="*/ 5844540 h 6236970"/>
              <a:gd name="connsiteX78" fmla="*/ 1466850 w 2339340"/>
              <a:gd name="connsiteY78" fmla="*/ 5718810 h 6236970"/>
              <a:gd name="connsiteX79" fmla="*/ 1440180 w 2339340"/>
              <a:gd name="connsiteY79" fmla="*/ 5638800 h 6236970"/>
              <a:gd name="connsiteX80" fmla="*/ 1546860 w 2339340"/>
              <a:gd name="connsiteY80" fmla="*/ 5078730 h 6236970"/>
              <a:gd name="connsiteX81" fmla="*/ 1600200 w 2339340"/>
              <a:gd name="connsiteY81" fmla="*/ 4507230 h 6236970"/>
              <a:gd name="connsiteX82" fmla="*/ 1684020 w 2339340"/>
              <a:gd name="connsiteY82" fmla="*/ 4027170 h 6236970"/>
              <a:gd name="connsiteX83" fmla="*/ 1703070 w 2339340"/>
              <a:gd name="connsiteY83" fmla="*/ 3688080 h 6236970"/>
              <a:gd name="connsiteX84" fmla="*/ 1645920 w 2339340"/>
              <a:gd name="connsiteY84" fmla="*/ 2884170 h 6236970"/>
              <a:gd name="connsiteX85" fmla="*/ 1630680 w 2339340"/>
              <a:gd name="connsiteY85" fmla="*/ 2868930 h 6236970"/>
              <a:gd name="connsiteX86" fmla="*/ 1607820 w 2339340"/>
              <a:gd name="connsiteY86" fmla="*/ 2750820 h 6236970"/>
              <a:gd name="connsiteX87" fmla="*/ 1584960 w 2339340"/>
              <a:gd name="connsiteY87" fmla="*/ 2423160 h 6236970"/>
              <a:gd name="connsiteX88" fmla="*/ 1584960 w 2339340"/>
              <a:gd name="connsiteY88" fmla="*/ 2072640 h 6236970"/>
              <a:gd name="connsiteX89" fmla="*/ 1619250 w 2339340"/>
              <a:gd name="connsiteY89" fmla="*/ 1771650 h 6236970"/>
              <a:gd name="connsiteX90" fmla="*/ 1691640 w 2339340"/>
              <a:gd name="connsiteY90" fmla="*/ 1501140 h 6236970"/>
              <a:gd name="connsiteX91" fmla="*/ 1954530 w 2339340"/>
              <a:gd name="connsiteY91" fmla="*/ 1924050 h 6236970"/>
              <a:gd name="connsiteX92" fmla="*/ 2045970 w 2339340"/>
              <a:gd name="connsiteY92" fmla="*/ 2045970 h 6236970"/>
              <a:gd name="connsiteX93" fmla="*/ 1840230 w 2339340"/>
              <a:gd name="connsiteY93" fmla="*/ 2358390 h 6236970"/>
              <a:gd name="connsiteX94" fmla="*/ 1729740 w 2339340"/>
              <a:gd name="connsiteY94" fmla="*/ 2545080 h 6236970"/>
              <a:gd name="connsiteX95" fmla="*/ 1672590 w 2339340"/>
              <a:gd name="connsiteY95" fmla="*/ 2674620 h 6236970"/>
              <a:gd name="connsiteX96" fmla="*/ 1604010 w 2339340"/>
              <a:gd name="connsiteY96" fmla="*/ 2754630 h 6236970"/>
              <a:gd name="connsiteX97" fmla="*/ 1658302 w 2339340"/>
              <a:gd name="connsiteY97" fmla="*/ 3010615 h 6236970"/>
              <a:gd name="connsiteX98" fmla="*/ 1729740 w 2339340"/>
              <a:gd name="connsiteY98" fmla="*/ 2891790 h 6236970"/>
              <a:gd name="connsiteX99" fmla="*/ 1927860 w 2339340"/>
              <a:gd name="connsiteY99" fmla="*/ 2689860 h 6236970"/>
              <a:gd name="connsiteX100" fmla="*/ 2065020 w 2339340"/>
              <a:gd name="connsiteY100" fmla="*/ 2548890 h 6236970"/>
              <a:gd name="connsiteX101" fmla="*/ 2202180 w 2339340"/>
              <a:gd name="connsiteY101" fmla="*/ 2339340 h 6236970"/>
              <a:gd name="connsiteX102" fmla="*/ 2339340 w 2339340"/>
              <a:gd name="connsiteY102" fmla="*/ 2049780 h 6236970"/>
              <a:gd name="connsiteX103" fmla="*/ 2293620 w 2339340"/>
              <a:gd name="connsiteY103" fmla="*/ 1958340 h 6236970"/>
              <a:gd name="connsiteX104" fmla="*/ 2232660 w 2339340"/>
              <a:gd name="connsiteY104" fmla="*/ 1752600 h 6236970"/>
              <a:gd name="connsiteX105" fmla="*/ 2175510 w 2339340"/>
              <a:gd name="connsiteY105" fmla="*/ 1565910 h 6236970"/>
              <a:gd name="connsiteX106" fmla="*/ 2065020 w 2339340"/>
              <a:gd name="connsiteY106" fmla="*/ 1352550 h 6236970"/>
              <a:gd name="connsiteX107" fmla="*/ 1958340 w 2339340"/>
              <a:gd name="connsiteY107" fmla="*/ 1169670 h 6236970"/>
              <a:gd name="connsiteX108" fmla="*/ 1878330 w 2339340"/>
              <a:gd name="connsiteY108" fmla="*/ 1043940 h 6236970"/>
              <a:gd name="connsiteX109" fmla="*/ 1752600 w 2339340"/>
              <a:gd name="connsiteY109" fmla="*/ 975360 h 6236970"/>
              <a:gd name="connsiteX110" fmla="*/ 1645920 w 2339340"/>
              <a:gd name="connsiteY110" fmla="*/ 956310 h 6236970"/>
              <a:gd name="connsiteX111" fmla="*/ 1546860 w 2339340"/>
              <a:gd name="connsiteY111" fmla="*/ 922020 h 6236970"/>
              <a:gd name="connsiteX112" fmla="*/ 1276350 w 2339340"/>
              <a:gd name="connsiteY112" fmla="*/ 861060 h 6236970"/>
              <a:gd name="connsiteX113" fmla="*/ 1257300 w 2339340"/>
              <a:gd name="connsiteY113" fmla="*/ 739140 h 6236970"/>
              <a:gd name="connsiteX114" fmla="*/ 1325880 w 2339340"/>
              <a:gd name="connsiteY114" fmla="*/ 594360 h 6236970"/>
              <a:gd name="connsiteX115" fmla="*/ 1363980 w 2339340"/>
              <a:gd name="connsiteY115" fmla="*/ 537210 h 6236970"/>
              <a:gd name="connsiteX116" fmla="*/ 1352550 w 2339340"/>
              <a:gd name="connsiteY116" fmla="*/ 438150 h 6236970"/>
              <a:gd name="connsiteX117" fmla="*/ 1348740 w 2339340"/>
              <a:gd name="connsiteY117" fmla="*/ 308610 h 6236970"/>
              <a:gd name="connsiteX118" fmla="*/ 1306830 w 2339340"/>
              <a:gd name="connsiteY118" fmla="*/ 114300 h 6236970"/>
              <a:gd name="connsiteX119" fmla="*/ 1188720 w 2339340"/>
              <a:gd name="connsiteY119" fmla="*/ 38100 h 6236970"/>
              <a:gd name="connsiteX120" fmla="*/ 1143000 w 2339340"/>
              <a:gd name="connsiteY120" fmla="*/ 11430 h 6236970"/>
              <a:gd name="connsiteX121" fmla="*/ 1093470 w 2339340"/>
              <a:gd name="connsiteY121" fmla="*/ 22860 h 6236970"/>
              <a:gd name="connsiteX0" fmla="*/ 1093470 w 2339340"/>
              <a:gd name="connsiteY0" fmla="*/ 22860 h 6236970"/>
              <a:gd name="connsiteX1" fmla="*/ 971550 w 2339340"/>
              <a:gd name="connsiteY1" fmla="*/ 68580 h 6236970"/>
              <a:gd name="connsiteX2" fmla="*/ 967740 w 2339340"/>
              <a:gd name="connsiteY2" fmla="*/ 0 h 6236970"/>
              <a:gd name="connsiteX3" fmla="*/ 872490 w 2339340"/>
              <a:gd name="connsiteY3" fmla="*/ 121920 h 6236970"/>
              <a:gd name="connsiteX4" fmla="*/ 849630 w 2339340"/>
              <a:gd name="connsiteY4" fmla="*/ 95250 h 6236970"/>
              <a:gd name="connsiteX5" fmla="*/ 800100 w 2339340"/>
              <a:gd name="connsiteY5" fmla="*/ 320040 h 6236970"/>
              <a:gd name="connsiteX6" fmla="*/ 811530 w 2339340"/>
              <a:gd name="connsiteY6" fmla="*/ 461010 h 6236970"/>
              <a:gd name="connsiteX7" fmla="*/ 754380 w 2339340"/>
              <a:gd name="connsiteY7" fmla="*/ 464820 h 6236970"/>
              <a:gd name="connsiteX8" fmla="*/ 781050 w 2339340"/>
              <a:gd name="connsiteY8" fmla="*/ 548640 h 6236970"/>
              <a:gd name="connsiteX9" fmla="*/ 822960 w 2339340"/>
              <a:gd name="connsiteY9" fmla="*/ 624840 h 6236970"/>
              <a:gd name="connsiteX10" fmla="*/ 887730 w 2339340"/>
              <a:gd name="connsiteY10" fmla="*/ 689610 h 6236970"/>
              <a:gd name="connsiteX11" fmla="*/ 925830 w 2339340"/>
              <a:gd name="connsiteY11" fmla="*/ 769620 h 6236970"/>
              <a:gd name="connsiteX12" fmla="*/ 925830 w 2339340"/>
              <a:gd name="connsiteY12" fmla="*/ 861060 h 6236970"/>
              <a:gd name="connsiteX13" fmla="*/ 803910 w 2339340"/>
              <a:gd name="connsiteY13" fmla="*/ 922020 h 6236970"/>
              <a:gd name="connsiteX14" fmla="*/ 701040 w 2339340"/>
              <a:gd name="connsiteY14" fmla="*/ 948690 h 6236970"/>
              <a:gd name="connsiteX15" fmla="*/ 556260 w 2339340"/>
              <a:gd name="connsiteY15" fmla="*/ 952500 h 6236970"/>
              <a:gd name="connsiteX16" fmla="*/ 403860 w 2339340"/>
              <a:gd name="connsiteY16" fmla="*/ 1002030 h 6236970"/>
              <a:gd name="connsiteX17" fmla="*/ 320040 w 2339340"/>
              <a:gd name="connsiteY17" fmla="*/ 1085850 h 6236970"/>
              <a:gd name="connsiteX18" fmla="*/ 247650 w 2339340"/>
              <a:gd name="connsiteY18" fmla="*/ 1276350 h 6236970"/>
              <a:gd name="connsiteX19" fmla="*/ 163830 w 2339340"/>
              <a:gd name="connsiteY19" fmla="*/ 1569720 h 6236970"/>
              <a:gd name="connsiteX20" fmla="*/ 83820 w 2339340"/>
              <a:gd name="connsiteY20" fmla="*/ 1783080 h 6236970"/>
              <a:gd name="connsiteX21" fmla="*/ 72390 w 2339340"/>
              <a:gd name="connsiteY21" fmla="*/ 1962150 h 6236970"/>
              <a:gd name="connsiteX22" fmla="*/ 0 w 2339340"/>
              <a:gd name="connsiteY22" fmla="*/ 2145030 h 6236970"/>
              <a:gd name="connsiteX23" fmla="*/ 11430 w 2339340"/>
              <a:gd name="connsiteY23" fmla="*/ 2251710 h 6236970"/>
              <a:gd name="connsiteX24" fmla="*/ 106680 w 2339340"/>
              <a:gd name="connsiteY24" fmla="*/ 2426970 h 6236970"/>
              <a:gd name="connsiteX25" fmla="*/ 243840 w 2339340"/>
              <a:gd name="connsiteY25" fmla="*/ 2594610 h 6236970"/>
              <a:gd name="connsiteX26" fmla="*/ 422910 w 2339340"/>
              <a:gd name="connsiteY26" fmla="*/ 2769870 h 6236970"/>
              <a:gd name="connsiteX27" fmla="*/ 609600 w 2339340"/>
              <a:gd name="connsiteY27" fmla="*/ 2929890 h 6236970"/>
              <a:gd name="connsiteX28" fmla="*/ 703183 w 2339340"/>
              <a:gd name="connsiteY28" fmla="*/ 3062525 h 6236970"/>
              <a:gd name="connsiteX29" fmla="*/ 711517 w 2339340"/>
              <a:gd name="connsiteY29" fmla="*/ 2784396 h 6236970"/>
              <a:gd name="connsiteX30" fmla="*/ 647700 w 2339340"/>
              <a:gd name="connsiteY30" fmla="*/ 2731770 h 6236970"/>
              <a:gd name="connsiteX31" fmla="*/ 541020 w 2339340"/>
              <a:gd name="connsiteY31" fmla="*/ 2537460 h 6236970"/>
              <a:gd name="connsiteX32" fmla="*/ 487680 w 2339340"/>
              <a:gd name="connsiteY32" fmla="*/ 2426970 h 6236970"/>
              <a:gd name="connsiteX33" fmla="*/ 293370 w 2339340"/>
              <a:gd name="connsiteY33" fmla="*/ 2205990 h 6236970"/>
              <a:gd name="connsiteX34" fmla="*/ 426720 w 2339340"/>
              <a:gd name="connsiteY34" fmla="*/ 1988820 h 6236970"/>
              <a:gd name="connsiteX35" fmla="*/ 483870 w 2339340"/>
              <a:gd name="connsiteY35" fmla="*/ 1878330 h 6236970"/>
              <a:gd name="connsiteX36" fmla="*/ 544830 w 2339340"/>
              <a:gd name="connsiteY36" fmla="*/ 1642110 h 6236970"/>
              <a:gd name="connsiteX37" fmla="*/ 636270 w 2339340"/>
              <a:gd name="connsiteY37" fmla="*/ 1897380 h 6236970"/>
              <a:gd name="connsiteX38" fmla="*/ 678180 w 2339340"/>
              <a:gd name="connsiteY38" fmla="*/ 2202180 h 6236970"/>
              <a:gd name="connsiteX39" fmla="*/ 689610 w 2339340"/>
              <a:gd name="connsiteY39" fmla="*/ 2487930 h 6236970"/>
              <a:gd name="connsiteX40" fmla="*/ 712470 w 2339340"/>
              <a:gd name="connsiteY40" fmla="*/ 2762250 h 6236970"/>
              <a:gd name="connsiteX41" fmla="*/ 701040 w 2339340"/>
              <a:gd name="connsiteY41" fmla="*/ 3177540 h 6236970"/>
              <a:gd name="connsiteX42" fmla="*/ 643890 w 2339340"/>
              <a:gd name="connsiteY42" fmla="*/ 3783330 h 6236970"/>
              <a:gd name="connsiteX43" fmla="*/ 613410 w 2339340"/>
              <a:gd name="connsiteY43" fmla="*/ 4255770 h 6236970"/>
              <a:gd name="connsiteX44" fmla="*/ 689610 w 2339340"/>
              <a:gd name="connsiteY44" fmla="*/ 4617720 h 6236970"/>
              <a:gd name="connsiteX45" fmla="*/ 803910 w 2339340"/>
              <a:gd name="connsiteY45" fmla="*/ 5215890 h 6236970"/>
              <a:gd name="connsiteX46" fmla="*/ 883920 w 2339340"/>
              <a:gd name="connsiteY46" fmla="*/ 5657850 h 6236970"/>
              <a:gd name="connsiteX47" fmla="*/ 872490 w 2339340"/>
              <a:gd name="connsiteY47" fmla="*/ 5684520 h 6236970"/>
              <a:gd name="connsiteX48" fmla="*/ 693420 w 2339340"/>
              <a:gd name="connsiteY48" fmla="*/ 5894070 h 6236970"/>
              <a:gd name="connsiteX49" fmla="*/ 541020 w 2339340"/>
              <a:gd name="connsiteY49" fmla="*/ 6092190 h 6236970"/>
              <a:gd name="connsiteX50" fmla="*/ 510540 w 2339340"/>
              <a:gd name="connsiteY50" fmla="*/ 6156960 h 6236970"/>
              <a:gd name="connsiteX51" fmla="*/ 701040 w 2339340"/>
              <a:gd name="connsiteY51" fmla="*/ 6092190 h 6236970"/>
              <a:gd name="connsiteX52" fmla="*/ 830580 w 2339340"/>
              <a:gd name="connsiteY52" fmla="*/ 6065520 h 6236970"/>
              <a:gd name="connsiteX53" fmla="*/ 952500 w 2339340"/>
              <a:gd name="connsiteY53" fmla="*/ 5974080 h 6236970"/>
              <a:gd name="connsiteX54" fmla="*/ 963930 w 2339340"/>
              <a:gd name="connsiteY54" fmla="*/ 5871210 h 6236970"/>
              <a:gd name="connsiteX55" fmla="*/ 1108710 w 2339340"/>
              <a:gd name="connsiteY55" fmla="*/ 5817870 h 6236970"/>
              <a:gd name="connsiteX56" fmla="*/ 1108710 w 2339340"/>
              <a:gd name="connsiteY56" fmla="*/ 5791200 h 6236970"/>
              <a:gd name="connsiteX57" fmla="*/ 1032510 w 2339340"/>
              <a:gd name="connsiteY57" fmla="*/ 5634990 h 6236970"/>
              <a:gd name="connsiteX58" fmla="*/ 1043940 w 2339340"/>
              <a:gd name="connsiteY58" fmla="*/ 5280660 h 6236970"/>
              <a:gd name="connsiteX59" fmla="*/ 1074420 w 2339340"/>
              <a:gd name="connsiteY59" fmla="*/ 4888230 h 6236970"/>
              <a:gd name="connsiteX60" fmla="*/ 1002030 w 2339340"/>
              <a:gd name="connsiteY60" fmla="*/ 4423410 h 6236970"/>
              <a:gd name="connsiteX61" fmla="*/ 1066800 w 2339340"/>
              <a:gd name="connsiteY61" fmla="*/ 4130040 h 6236970"/>
              <a:gd name="connsiteX62" fmla="*/ 1116330 w 2339340"/>
              <a:gd name="connsiteY62" fmla="*/ 3775710 h 6236970"/>
              <a:gd name="connsiteX63" fmla="*/ 1165860 w 2339340"/>
              <a:gd name="connsiteY63" fmla="*/ 3375660 h 6236970"/>
              <a:gd name="connsiteX64" fmla="*/ 1238250 w 2339340"/>
              <a:gd name="connsiteY64" fmla="*/ 3882390 h 6236970"/>
              <a:gd name="connsiteX65" fmla="*/ 1280160 w 2339340"/>
              <a:gd name="connsiteY65" fmla="*/ 4366260 h 6236970"/>
              <a:gd name="connsiteX66" fmla="*/ 1310640 w 2339340"/>
              <a:gd name="connsiteY66" fmla="*/ 4533900 h 6236970"/>
              <a:gd name="connsiteX67" fmla="*/ 1272540 w 2339340"/>
              <a:gd name="connsiteY67" fmla="*/ 4838700 h 6236970"/>
              <a:gd name="connsiteX68" fmla="*/ 1242060 w 2339340"/>
              <a:gd name="connsiteY68" fmla="*/ 5059680 h 6236970"/>
              <a:gd name="connsiteX69" fmla="*/ 1276350 w 2339340"/>
              <a:gd name="connsiteY69" fmla="*/ 5288280 h 6236970"/>
              <a:gd name="connsiteX70" fmla="*/ 1333500 w 2339340"/>
              <a:gd name="connsiteY70" fmla="*/ 5494020 h 6236970"/>
              <a:gd name="connsiteX71" fmla="*/ 1314450 w 2339340"/>
              <a:gd name="connsiteY71" fmla="*/ 5615940 h 6236970"/>
              <a:gd name="connsiteX72" fmla="*/ 1264920 w 2339340"/>
              <a:gd name="connsiteY72" fmla="*/ 5795010 h 6236970"/>
              <a:gd name="connsiteX73" fmla="*/ 1264920 w 2339340"/>
              <a:gd name="connsiteY73" fmla="*/ 5901690 h 6236970"/>
              <a:gd name="connsiteX74" fmla="*/ 1424940 w 2339340"/>
              <a:gd name="connsiteY74" fmla="*/ 6236970 h 6236970"/>
              <a:gd name="connsiteX75" fmla="*/ 1565910 w 2339340"/>
              <a:gd name="connsiteY75" fmla="*/ 6065520 h 6236970"/>
              <a:gd name="connsiteX76" fmla="*/ 1604010 w 2339340"/>
              <a:gd name="connsiteY76" fmla="*/ 6012180 h 6236970"/>
              <a:gd name="connsiteX77" fmla="*/ 1524000 w 2339340"/>
              <a:gd name="connsiteY77" fmla="*/ 5844540 h 6236970"/>
              <a:gd name="connsiteX78" fmla="*/ 1466850 w 2339340"/>
              <a:gd name="connsiteY78" fmla="*/ 5718810 h 6236970"/>
              <a:gd name="connsiteX79" fmla="*/ 1440180 w 2339340"/>
              <a:gd name="connsiteY79" fmla="*/ 5638800 h 6236970"/>
              <a:gd name="connsiteX80" fmla="*/ 1546860 w 2339340"/>
              <a:gd name="connsiteY80" fmla="*/ 5078730 h 6236970"/>
              <a:gd name="connsiteX81" fmla="*/ 1600200 w 2339340"/>
              <a:gd name="connsiteY81" fmla="*/ 4507230 h 6236970"/>
              <a:gd name="connsiteX82" fmla="*/ 1684020 w 2339340"/>
              <a:gd name="connsiteY82" fmla="*/ 4027170 h 6236970"/>
              <a:gd name="connsiteX83" fmla="*/ 1703070 w 2339340"/>
              <a:gd name="connsiteY83" fmla="*/ 3688080 h 6236970"/>
              <a:gd name="connsiteX84" fmla="*/ 1673305 w 2339340"/>
              <a:gd name="connsiteY84" fmla="*/ 3083005 h 6236970"/>
              <a:gd name="connsiteX85" fmla="*/ 1630680 w 2339340"/>
              <a:gd name="connsiteY85" fmla="*/ 2868930 h 6236970"/>
              <a:gd name="connsiteX86" fmla="*/ 1607820 w 2339340"/>
              <a:gd name="connsiteY86" fmla="*/ 2750820 h 6236970"/>
              <a:gd name="connsiteX87" fmla="*/ 1584960 w 2339340"/>
              <a:gd name="connsiteY87" fmla="*/ 2423160 h 6236970"/>
              <a:gd name="connsiteX88" fmla="*/ 1584960 w 2339340"/>
              <a:gd name="connsiteY88" fmla="*/ 2072640 h 6236970"/>
              <a:gd name="connsiteX89" fmla="*/ 1619250 w 2339340"/>
              <a:gd name="connsiteY89" fmla="*/ 1771650 h 6236970"/>
              <a:gd name="connsiteX90" fmla="*/ 1691640 w 2339340"/>
              <a:gd name="connsiteY90" fmla="*/ 1501140 h 6236970"/>
              <a:gd name="connsiteX91" fmla="*/ 1954530 w 2339340"/>
              <a:gd name="connsiteY91" fmla="*/ 1924050 h 6236970"/>
              <a:gd name="connsiteX92" fmla="*/ 2045970 w 2339340"/>
              <a:gd name="connsiteY92" fmla="*/ 2045970 h 6236970"/>
              <a:gd name="connsiteX93" fmla="*/ 1840230 w 2339340"/>
              <a:gd name="connsiteY93" fmla="*/ 2358390 h 6236970"/>
              <a:gd name="connsiteX94" fmla="*/ 1729740 w 2339340"/>
              <a:gd name="connsiteY94" fmla="*/ 2545080 h 6236970"/>
              <a:gd name="connsiteX95" fmla="*/ 1672590 w 2339340"/>
              <a:gd name="connsiteY95" fmla="*/ 2674620 h 6236970"/>
              <a:gd name="connsiteX96" fmla="*/ 1604010 w 2339340"/>
              <a:gd name="connsiteY96" fmla="*/ 2754630 h 6236970"/>
              <a:gd name="connsiteX97" fmla="*/ 1658302 w 2339340"/>
              <a:gd name="connsiteY97" fmla="*/ 3010615 h 6236970"/>
              <a:gd name="connsiteX98" fmla="*/ 1729740 w 2339340"/>
              <a:gd name="connsiteY98" fmla="*/ 2891790 h 6236970"/>
              <a:gd name="connsiteX99" fmla="*/ 1927860 w 2339340"/>
              <a:gd name="connsiteY99" fmla="*/ 2689860 h 6236970"/>
              <a:gd name="connsiteX100" fmla="*/ 2065020 w 2339340"/>
              <a:gd name="connsiteY100" fmla="*/ 2548890 h 6236970"/>
              <a:gd name="connsiteX101" fmla="*/ 2202180 w 2339340"/>
              <a:gd name="connsiteY101" fmla="*/ 2339340 h 6236970"/>
              <a:gd name="connsiteX102" fmla="*/ 2339340 w 2339340"/>
              <a:gd name="connsiteY102" fmla="*/ 2049780 h 6236970"/>
              <a:gd name="connsiteX103" fmla="*/ 2293620 w 2339340"/>
              <a:gd name="connsiteY103" fmla="*/ 1958340 h 6236970"/>
              <a:gd name="connsiteX104" fmla="*/ 2232660 w 2339340"/>
              <a:gd name="connsiteY104" fmla="*/ 1752600 h 6236970"/>
              <a:gd name="connsiteX105" fmla="*/ 2175510 w 2339340"/>
              <a:gd name="connsiteY105" fmla="*/ 1565910 h 6236970"/>
              <a:gd name="connsiteX106" fmla="*/ 2065020 w 2339340"/>
              <a:gd name="connsiteY106" fmla="*/ 1352550 h 6236970"/>
              <a:gd name="connsiteX107" fmla="*/ 1958340 w 2339340"/>
              <a:gd name="connsiteY107" fmla="*/ 1169670 h 6236970"/>
              <a:gd name="connsiteX108" fmla="*/ 1878330 w 2339340"/>
              <a:gd name="connsiteY108" fmla="*/ 1043940 h 6236970"/>
              <a:gd name="connsiteX109" fmla="*/ 1752600 w 2339340"/>
              <a:gd name="connsiteY109" fmla="*/ 975360 h 6236970"/>
              <a:gd name="connsiteX110" fmla="*/ 1645920 w 2339340"/>
              <a:gd name="connsiteY110" fmla="*/ 956310 h 6236970"/>
              <a:gd name="connsiteX111" fmla="*/ 1546860 w 2339340"/>
              <a:gd name="connsiteY111" fmla="*/ 922020 h 6236970"/>
              <a:gd name="connsiteX112" fmla="*/ 1276350 w 2339340"/>
              <a:gd name="connsiteY112" fmla="*/ 861060 h 6236970"/>
              <a:gd name="connsiteX113" fmla="*/ 1257300 w 2339340"/>
              <a:gd name="connsiteY113" fmla="*/ 739140 h 6236970"/>
              <a:gd name="connsiteX114" fmla="*/ 1325880 w 2339340"/>
              <a:gd name="connsiteY114" fmla="*/ 594360 h 6236970"/>
              <a:gd name="connsiteX115" fmla="*/ 1363980 w 2339340"/>
              <a:gd name="connsiteY115" fmla="*/ 537210 h 6236970"/>
              <a:gd name="connsiteX116" fmla="*/ 1352550 w 2339340"/>
              <a:gd name="connsiteY116" fmla="*/ 438150 h 6236970"/>
              <a:gd name="connsiteX117" fmla="*/ 1348740 w 2339340"/>
              <a:gd name="connsiteY117" fmla="*/ 308610 h 6236970"/>
              <a:gd name="connsiteX118" fmla="*/ 1306830 w 2339340"/>
              <a:gd name="connsiteY118" fmla="*/ 114300 h 6236970"/>
              <a:gd name="connsiteX119" fmla="*/ 1188720 w 2339340"/>
              <a:gd name="connsiteY119" fmla="*/ 38100 h 6236970"/>
              <a:gd name="connsiteX120" fmla="*/ 1143000 w 2339340"/>
              <a:gd name="connsiteY120" fmla="*/ 11430 h 6236970"/>
              <a:gd name="connsiteX121" fmla="*/ 1093470 w 2339340"/>
              <a:gd name="connsiteY121" fmla="*/ 22860 h 6236970"/>
              <a:gd name="connsiteX0" fmla="*/ 1093470 w 2339340"/>
              <a:gd name="connsiteY0" fmla="*/ 22860 h 6236970"/>
              <a:gd name="connsiteX1" fmla="*/ 971550 w 2339340"/>
              <a:gd name="connsiteY1" fmla="*/ 68580 h 6236970"/>
              <a:gd name="connsiteX2" fmla="*/ 967740 w 2339340"/>
              <a:gd name="connsiteY2" fmla="*/ 0 h 6236970"/>
              <a:gd name="connsiteX3" fmla="*/ 872490 w 2339340"/>
              <a:gd name="connsiteY3" fmla="*/ 121920 h 6236970"/>
              <a:gd name="connsiteX4" fmla="*/ 849630 w 2339340"/>
              <a:gd name="connsiteY4" fmla="*/ 95250 h 6236970"/>
              <a:gd name="connsiteX5" fmla="*/ 800100 w 2339340"/>
              <a:gd name="connsiteY5" fmla="*/ 320040 h 6236970"/>
              <a:gd name="connsiteX6" fmla="*/ 811530 w 2339340"/>
              <a:gd name="connsiteY6" fmla="*/ 461010 h 6236970"/>
              <a:gd name="connsiteX7" fmla="*/ 754380 w 2339340"/>
              <a:gd name="connsiteY7" fmla="*/ 464820 h 6236970"/>
              <a:gd name="connsiteX8" fmla="*/ 781050 w 2339340"/>
              <a:gd name="connsiteY8" fmla="*/ 548640 h 6236970"/>
              <a:gd name="connsiteX9" fmla="*/ 822960 w 2339340"/>
              <a:gd name="connsiteY9" fmla="*/ 624840 h 6236970"/>
              <a:gd name="connsiteX10" fmla="*/ 887730 w 2339340"/>
              <a:gd name="connsiteY10" fmla="*/ 689610 h 6236970"/>
              <a:gd name="connsiteX11" fmla="*/ 925830 w 2339340"/>
              <a:gd name="connsiteY11" fmla="*/ 769620 h 6236970"/>
              <a:gd name="connsiteX12" fmla="*/ 925830 w 2339340"/>
              <a:gd name="connsiteY12" fmla="*/ 861060 h 6236970"/>
              <a:gd name="connsiteX13" fmla="*/ 803910 w 2339340"/>
              <a:gd name="connsiteY13" fmla="*/ 922020 h 6236970"/>
              <a:gd name="connsiteX14" fmla="*/ 701040 w 2339340"/>
              <a:gd name="connsiteY14" fmla="*/ 948690 h 6236970"/>
              <a:gd name="connsiteX15" fmla="*/ 556260 w 2339340"/>
              <a:gd name="connsiteY15" fmla="*/ 952500 h 6236970"/>
              <a:gd name="connsiteX16" fmla="*/ 403860 w 2339340"/>
              <a:gd name="connsiteY16" fmla="*/ 1002030 h 6236970"/>
              <a:gd name="connsiteX17" fmla="*/ 320040 w 2339340"/>
              <a:gd name="connsiteY17" fmla="*/ 1085850 h 6236970"/>
              <a:gd name="connsiteX18" fmla="*/ 247650 w 2339340"/>
              <a:gd name="connsiteY18" fmla="*/ 1276350 h 6236970"/>
              <a:gd name="connsiteX19" fmla="*/ 163830 w 2339340"/>
              <a:gd name="connsiteY19" fmla="*/ 1569720 h 6236970"/>
              <a:gd name="connsiteX20" fmla="*/ 83820 w 2339340"/>
              <a:gd name="connsiteY20" fmla="*/ 1783080 h 6236970"/>
              <a:gd name="connsiteX21" fmla="*/ 72390 w 2339340"/>
              <a:gd name="connsiteY21" fmla="*/ 1962150 h 6236970"/>
              <a:gd name="connsiteX22" fmla="*/ 0 w 2339340"/>
              <a:gd name="connsiteY22" fmla="*/ 2145030 h 6236970"/>
              <a:gd name="connsiteX23" fmla="*/ 11430 w 2339340"/>
              <a:gd name="connsiteY23" fmla="*/ 2251710 h 6236970"/>
              <a:gd name="connsiteX24" fmla="*/ 106680 w 2339340"/>
              <a:gd name="connsiteY24" fmla="*/ 2426970 h 6236970"/>
              <a:gd name="connsiteX25" fmla="*/ 243840 w 2339340"/>
              <a:gd name="connsiteY25" fmla="*/ 2594610 h 6236970"/>
              <a:gd name="connsiteX26" fmla="*/ 422910 w 2339340"/>
              <a:gd name="connsiteY26" fmla="*/ 2769870 h 6236970"/>
              <a:gd name="connsiteX27" fmla="*/ 609600 w 2339340"/>
              <a:gd name="connsiteY27" fmla="*/ 2929890 h 6236970"/>
              <a:gd name="connsiteX28" fmla="*/ 703183 w 2339340"/>
              <a:gd name="connsiteY28" fmla="*/ 3062525 h 6236970"/>
              <a:gd name="connsiteX29" fmla="*/ 711517 w 2339340"/>
              <a:gd name="connsiteY29" fmla="*/ 2784396 h 6236970"/>
              <a:gd name="connsiteX30" fmla="*/ 647700 w 2339340"/>
              <a:gd name="connsiteY30" fmla="*/ 2731770 h 6236970"/>
              <a:gd name="connsiteX31" fmla="*/ 541020 w 2339340"/>
              <a:gd name="connsiteY31" fmla="*/ 2537460 h 6236970"/>
              <a:gd name="connsiteX32" fmla="*/ 487680 w 2339340"/>
              <a:gd name="connsiteY32" fmla="*/ 2426970 h 6236970"/>
              <a:gd name="connsiteX33" fmla="*/ 293370 w 2339340"/>
              <a:gd name="connsiteY33" fmla="*/ 2205990 h 6236970"/>
              <a:gd name="connsiteX34" fmla="*/ 426720 w 2339340"/>
              <a:gd name="connsiteY34" fmla="*/ 1988820 h 6236970"/>
              <a:gd name="connsiteX35" fmla="*/ 483870 w 2339340"/>
              <a:gd name="connsiteY35" fmla="*/ 1878330 h 6236970"/>
              <a:gd name="connsiteX36" fmla="*/ 544830 w 2339340"/>
              <a:gd name="connsiteY36" fmla="*/ 1642110 h 6236970"/>
              <a:gd name="connsiteX37" fmla="*/ 636270 w 2339340"/>
              <a:gd name="connsiteY37" fmla="*/ 1897380 h 6236970"/>
              <a:gd name="connsiteX38" fmla="*/ 678180 w 2339340"/>
              <a:gd name="connsiteY38" fmla="*/ 2202180 h 6236970"/>
              <a:gd name="connsiteX39" fmla="*/ 689610 w 2339340"/>
              <a:gd name="connsiteY39" fmla="*/ 2487930 h 6236970"/>
              <a:gd name="connsiteX40" fmla="*/ 712470 w 2339340"/>
              <a:gd name="connsiteY40" fmla="*/ 2762250 h 6236970"/>
              <a:gd name="connsiteX41" fmla="*/ 701040 w 2339340"/>
              <a:gd name="connsiteY41" fmla="*/ 3177540 h 6236970"/>
              <a:gd name="connsiteX42" fmla="*/ 643890 w 2339340"/>
              <a:gd name="connsiteY42" fmla="*/ 3783330 h 6236970"/>
              <a:gd name="connsiteX43" fmla="*/ 613410 w 2339340"/>
              <a:gd name="connsiteY43" fmla="*/ 4255770 h 6236970"/>
              <a:gd name="connsiteX44" fmla="*/ 689610 w 2339340"/>
              <a:gd name="connsiteY44" fmla="*/ 4617720 h 6236970"/>
              <a:gd name="connsiteX45" fmla="*/ 803910 w 2339340"/>
              <a:gd name="connsiteY45" fmla="*/ 5215890 h 6236970"/>
              <a:gd name="connsiteX46" fmla="*/ 883920 w 2339340"/>
              <a:gd name="connsiteY46" fmla="*/ 5657850 h 6236970"/>
              <a:gd name="connsiteX47" fmla="*/ 872490 w 2339340"/>
              <a:gd name="connsiteY47" fmla="*/ 5684520 h 6236970"/>
              <a:gd name="connsiteX48" fmla="*/ 693420 w 2339340"/>
              <a:gd name="connsiteY48" fmla="*/ 5894070 h 6236970"/>
              <a:gd name="connsiteX49" fmla="*/ 541020 w 2339340"/>
              <a:gd name="connsiteY49" fmla="*/ 6092190 h 6236970"/>
              <a:gd name="connsiteX50" fmla="*/ 510540 w 2339340"/>
              <a:gd name="connsiteY50" fmla="*/ 6156960 h 6236970"/>
              <a:gd name="connsiteX51" fmla="*/ 701040 w 2339340"/>
              <a:gd name="connsiteY51" fmla="*/ 6092190 h 6236970"/>
              <a:gd name="connsiteX52" fmla="*/ 830580 w 2339340"/>
              <a:gd name="connsiteY52" fmla="*/ 6065520 h 6236970"/>
              <a:gd name="connsiteX53" fmla="*/ 952500 w 2339340"/>
              <a:gd name="connsiteY53" fmla="*/ 5974080 h 6236970"/>
              <a:gd name="connsiteX54" fmla="*/ 963930 w 2339340"/>
              <a:gd name="connsiteY54" fmla="*/ 5871210 h 6236970"/>
              <a:gd name="connsiteX55" fmla="*/ 1108710 w 2339340"/>
              <a:gd name="connsiteY55" fmla="*/ 5817870 h 6236970"/>
              <a:gd name="connsiteX56" fmla="*/ 1108710 w 2339340"/>
              <a:gd name="connsiteY56" fmla="*/ 5791200 h 6236970"/>
              <a:gd name="connsiteX57" fmla="*/ 1032510 w 2339340"/>
              <a:gd name="connsiteY57" fmla="*/ 5634990 h 6236970"/>
              <a:gd name="connsiteX58" fmla="*/ 1043940 w 2339340"/>
              <a:gd name="connsiteY58" fmla="*/ 5280660 h 6236970"/>
              <a:gd name="connsiteX59" fmla="*/ 1074420 w 2339340"/>
              <a:gd name="connsiteY59" fmla="*/ 4888230 h 6236970"/>
              <a:gd name="connsiteX60" fmla="*/ 1002030 w 2339340"/>
              <a:gd name="connsiteY60" fmla="*/ 4423410 h 6236970"/>
              <a:gd name="connsiteX61" fmla="*/ 1066800 w 2339340"/>
              <a:gd name="connsiteY61" fmla="*/ 4130040 h 6236970"/>
              <a:gd name="connsiteX62" fmla="*/ 1116330 w 2339340"/>
              <a:gd name="connsiteY62" fmla="*/ 3775710 h 6236970"/>
              <a:gd name="connsiteX63" fmla="*/ 1165860 w 2339340"/>
              <a:gd name="connsiteY63" fmla="*/ 3375660 h 6236970"/>
              <a:gd name="connsiteX64" fmla="*/ 1238250 w 2339340"/>
              <a:gd name="connsiteY64" fmla="*/ 3882390 h 6236970"/>
              <a:gd name="connsiteX65" fmla="*/ 1280160 w 2339340"/>
              <a:gd name="connsiteY65" fmla="*/ 4366260 h 6236970"/>
              <a:gd name="connsiteX66" fmla="*/ 1310640 w 2339340"/>
              <a:gd name="connsiteY66" fmla="*/ 4533900 h 6236970"/>
              <a:gd name="connsiteX67" fmla="*/ 1272540 w 2339340"/>
              <a:gd name="connsiteY67" fmla="*/ 4838700 h 6236970"/>
              <a:gd name="connsiteX68" fmla="*/ 1242060 w 2339340"/>
              <a:gd name="connsiteY68" fmla="*/ 5059680 h 6236970"/>
              <a:gd name="connsiteX69" fmla="*/ 1276350 w 2339340"/>
              <a:gd name="connsiteY69" fmla="*/ 5288280 h 6236970"/>
              <a:gd name="connsiteX70" fmla="*/ 1333500 w 2339340"/>
              <a:gd name="connsiteY70" fmla="*/ 5494020 h 6236970"/>
              <a:gd name="connsiteX71" fmla="*/ 1314450 w 2339340"/>
              <a:gd name="connsiteY71" fmla="*/ 5615940 h 6236970"/>
              <a:gd name="connsiteX72" fmla="*/ 1264920 w 2339340"/>
              <a:gd name="connsiteY72" fmla="*/ 5795010 h 6236970"/>
              <a:gd name="connsiteX73" fmla="*/ 1264920 w 2339340"/>
              <a:gd name="connsiteY73" fmla="*/ 5901690 h 6236970"/>
              <a:gd name="connsiteX74" fmla="*/ 1424940 w 2339340"/>
              <a:gd name="connsiteY74" fmla="*/ 6236970 h 6236970"/>
              <a:gd name="connsiteX75" fmla="*/ 1565910 w 2339340"/>
              <a:gd name="connsiteY75" fmla="*/ 6065520 h 6236970"/>
              <a:gd name="connsiteX76" fmla="*/ 1604010 w 2339340"/>
              <a:gd name="connsiteY76" fmla="*/ 6012180 h 6236970"/>
              <a:gd name="connsiteX77" fmla="*/ 1524000 w 2339340"/>
              <a:gd name="connsiteY77" fmla="*/ 5844540 h 6236970"/>
              <a:gd name="connsiteX78" fmla="*/ 1466850 w 2339340"/>
              <a:gd name="connsiteY78" fmla="*/ 5718810 h 6236970"/>
              <a:gd name="connsiteX79" fmla="*/ 1440180 w 2339340"/>
              <a:gd name="connsiteY79" fmla="*/ 5638800 h 6236970"/>
              <a:gd name="connsiteX80" fmla="*/ 1546860 w 2339340"/>
              <a:gd name="connsiteY80" fmla="*/ 5078730 h 6236970"/>
              <a:gd name="connsiteX81" fmla="*/ 1600200 w 2339340"/>
              <a:gd name="connsiteY81" fmla="*/ 4507230 h 6236970"/>
              <a:gd name="connsiteX82" fmla="*/ 1684020 w 2339340"/>
              <a:gd name="connsiteY82" fmla="*/ 4027170 h 6236970"/>
              <a:gd name="connsiteX83" fmla="*/ 1703070 w 2339340"/>
              <a:gd name="connsiteY83" fmla="*/ 3688080 h 6236970"/>
              <a:gd name="connsiteX84" fmla="*/ 1673305 w 2339340"/>
              <a:gd name="connsiteY84" fmla="*/ 3083005 h 6236970"/>
              <a:gd name="connsiteX85" fmla="*/ 1630680 w 2339340"/>
              <a:gd name="connsiteY85" fmla="*/ 2868930 h 6236970"/>
              <a:gd name="connsiteX86" fmla="*/ 1607820 w 2339340"/>
              <a:gd name="connsiteY86" fmla="*/ 2750820 h 6236970"/>
              <a:gd name="connsiteX87" fmla="*/ 1584960 w 2339340"/>
              <a:gd name="connsiteY87" fmla="*/ 2423160 h 6236970"/>
              <a:gd name="connsiteX88" fmla="*/ 1584960 w 2339340"/>
              <a:gd name="connsiteY88" fmla="*/ 2072640 h 6236970"/>
              <a:gd name="connsiteX89" fmla="*/ 1619250 w 2339340"/>
              <a:gd name="connsiteY89" fmla="*/ 1771650 h 6236970"/>
              <a:gd name="connsiteX90" fmla="*/ 1691640 w 2339340"/>
              <a:gd name="connsiteY90" fmla="*/ 1501140 h 6236970"/>
              <a:gd name="connsiteX91" fmla="*/ 1954530 w 2339340"/>
              <a:gd name="connsiteY91" fmla="*/ 1924050 h 6236970"/>
              <a:gd name="connsiteX92" fmla="*/ 2045970 w 2339340"/>
              <a:gd name="connsiteY92" fmla="*/ 2045970 h 6236970"/>
              <a:gd name="connsiteX93" fmla="*/ 1840230 w 2339340"/>
              <a:gd name="connsiteY93" fmla="*/ 2358390 h 6236970"/>
              <a:gd name="connsiteX94" fmla="*/ 1729740 w 2339340"/>
              <a:gd name="connsiteY94" fmla="*/ 2545080 h 6236970"/>
              <a:gd name="connsiteX95" fmla="*/ 1672590 w 2339340"/>
              <a:gd name="connsiteY95" fmla="*/ 2674620 h 6236970"/>
              <a:gd name="connsiteX96" fmla="*/ 1606391 w 2339340"/>
              <a:gd name="connsiteY96" fmla="*/ 2746296 h 6236970"/>
              <a:gd name="connsiteX97" fmla="*/ 1658302 w 2339340"/>
              <a:gd name="connsiteY97" fmla="*/ 3010615 h 6236970"/>
              <a:gd name="connsiteX98" fmla="*/ 1729740 w 2339340"/>
              <a:gd name="connsiteY98" fmla="*/ 2891790 h 6236970"/>
              <a:gd name="connsiteX99" fmla="*/ 1927860 w 2339340"/>
              <a:gd name="connsiteY99" fmla="*/ 2689860 h 6236970"/>
              <a:gd name="connsiteX100" fmla="*/ 2065020 w 2339340"/>
              <a:gd name="connsiteY100" fmla="*/ 2548890 h 6236970"/>
              <a:gd name="connsiteX101" fmla="*/ 2202180 w 2339340"/>
              <a:gd name="connsiteY101" fmla="*/ 2339340 h 6236970"/>
              <a:gd name="connsiteX102" fmla="*/ 2339340 w 2339340"/>
              <a:gd name="connsiteY102" fmla="*/ 2049780 h 6236970"/>
              <a:gd name="connsiteX103" fmla="*/ 2293620 w 2339340"/>
              <a:gd name="connsiteY103" fmla="*/ 1958340 h 6236970"/>
              <a:gd name="connsiteX104" fmla="*/ 2232660 w 2339340"/>
              <a:gd name="connsiteY104" fmla="*/ 1752600 h 6236970"/>
              <a:gd name="connsiteX105" fmla="*/ 2175510 w 2339340"/>
              <a:gd name="connsiteY105" fmla="*/ 1565910 h 6236970"/>
              <a:gd name="connsiteX106" fmla="*/ 2065020 w 2339340"/>
              <a:gd name="connsiteY106" fmla="*/ 1352550 h 6236970"/>
              <a:gd name="connsiteX107" fmla="*/ 1958340 w 2339340"/>
              <a:gd name="connsiteY107" fmla="*/ 1169670 h 6236970"/>
              <a:gd name="connsiteX108" fmla="*/ 1878330 w 2339340"/>
              <a:gd name="connsiteY108" fmla="*/ 1043940 h 6236970"/>
              <a:gd name="connsiteX109" fmla="*/ 1752600 w 2339340"/>
              <a:gd name="connsiteY109" fmla="*/ 975360 h 6236970"/>
              <a:gd name="connsiteX110" fmla="*/ 1645920 w 2339340"/>
              <a:gd name="connsiteY110" fmla="*/ 956310 h 6236970"/>
              <a:gd name="connsiteX111" fmla="*/ 1546860 w 2339340"/>
              <a:gd name="connsiteY111" fmla="*/ 922020 h 6236970"/>
              <a:gd name="connsiteX112" fmla="*/ 1276350 w 2339340"/>
              <a:gd name="connsiteY112" fmla="*/ 861060 h 6236970"/>
              <a:gd name="connsiteX113" fmla="*/ 1257300 w 2339340"/>
              <a:gd name="connsiteY113" fmla="*/ 739140 h 6236970"/>
              <a:gd name="connsiteX114" fmla="*/ 1325880 w 2339340"/>
              <a:gd name="connsiteY114" fmla="*/ 594360 h 6236970"/>
              <a:gd name="connsiteX115" fmla="*/ 1363980 w 2339340"/>
              <a:gd name="connsiteY115" fmla="*/ 537210 h 6236970"/>
              <a:gd name="connsiteX116" fmla="*/ 1352550 w 2339340"/>
              <a:gd name="connsiteY116" fmla="*/ 438150 h 6236970"/>
              <a:gd name="connsiteX117" fmla="*/ 1348740 w 2339340"/>
              <a:gd name="connsiteY117" fmla="*/ 308610 h 6236970"/>
              <a:gd name="connsiteX118" fmla="*/ 1306830 w 2339340"/>
              <a:gd name="connsiteY118" fmla="*/ 114300 h 6236970"/>
              <a:gd name="connsiteX119" fmla="*/ 1188720 w 2339340"/>
              <a:gd name="connsiteY119" fmla="*/ 38100 h 6236970"/>
              <a:gd name="connsiteX120" fmla="*/ 1143000 w 2339340"/>
              <a:gd name="connsiteY120" fmla="*/ 11430 h 6236970"/>
              <a:gd name="connsiteX121" fmla="*/ 1093470 w 2339340"/>
              <a:gd name="connsiteY121" fmla="*/ 22860 h 6236970"/>
              <a:gd name="connsiteX0" fmla="*/ 1093470 w 2339340"/>
              <a:gd name="connsiteY0" fmla="*/ 22860 h 6236970"/>
              <a:gd name="connsiteX1" fmla="*/ 971550 w 2339340"/>
              <a:gd name="connsiteY1" fmla="*/ 68580 h 6236970"/>
              <a:gd name="connsiteX2" fmla="*/ 967740 w 2339340"/>
              <a:gd name="connsiteY2" fmla="*/ 0 h 6236970"/>
              <a:gd name="connsiteX3" fmla="*/ 872490 w 2339340"/>
              <a:gd name="connsiteY3" fmla="*/ 121920 h 6236970"/>
              <a:gd name="connsiteX4" fmla="*/ 849630 w 2339340"/>
              <a:gd name="connsiteY4" fmla="*/ 95250 h 6236970"/>
              <a:gd name="connsiteX5" fmla="*/ 804863 w 2339340"/>
              <a:gd name="connsiteY5" fmla="*/ 216455 h 6236970"/>
              <a:gd name="connsiteX6" fmla="*/ 811530 w 2339340"/>
              <a:gd name="connsiteY6" fmla="*/ 461010 h 6236970"/>
              <a:gd name="connsiteX7" fmla="*/ 754380 w 2339340"/>
              <a:gd name="connsiteY7" fmla="*/ 464820 h 6236970"/>
              <a:gd name="connsiteX8" fmla="*/ 781050 w 2339340"/>
              <a:gd name="connsiteY8" fmla="*/ 548640 h 6236970"/>
              <a:gd name="connsiteX9" fmla="*/ 822960 w 2339340"/>
              <a:gd name="connsiteY9" fmla="*/ 624840 h 6236970"/>
              <a:gd name="connsiteX10" fmla="*/ 887730 w 2339340"/>
              <a:gd name="connsiteY10" fmla="*/ 689610 h 6236970"/>
              <a:gd name="connsiteX11" fmla="*/ 925830 w 2339340"/>
              <a:gd name="connsiteY11" fmla="*/ 769620 h 6236970"/>
              <a:gd name="connsiteX12" fmla="*/ 925830 w 2339340"/>
              <a:gd name="connsiteY12" fmla="*/ 861060 h 6236970"/>
              <a:gd name="connsiteX13" fmla="*/ 803910 w 2339340"/>
              <a:gd name="connsiteY13" fmla="*/ 922020 h 6236970"/>
              <a:gd name="connsiteX14" fmla="*/ 701040 w 2339340"/>
              <a:gd name="connsiteY14" fmla="*/ 948690 h 6236970"/>
              <a:gd name="connsiteX15" fmla="*/ 556260 w 2339340"/>
              <a:gd name="connsiteY15" fmla="*/ 952500 h 6236970"/>
              <a:gd name="connsiteX16" fmla="*/ 403860 w 2339340"/>
              <a:gd name="connsiteY16" fmla="*/ 1002030 h 6236970"/>
              <a:gd name="connsiteX17" fmla="*/ 320040 w 2339340"/>
              <a:gd name="connsiteY17" fmla="*/ 1085850 h 6236970"/>
              <a:gd name="connsiteX18" fmla="*/ 247650 w 2339340"/>
              <a:gd name="connsiteY18" fmla="*/ 1276350 h 6236970"/>
              <a:gd name="connsiteX19" fmla="*/ 163830 w 2339340"/>
              <a:gd name="connsiteY19" fmla="*/ 1569720 h 6236970"/>
              <a:gd name="connsiteX20" fmla="*/ 83820 w 2339340"/>
              <a:gd name="connsiteY20" fmla="*/ 1783080 h 6236970"/>
              <a:gd name="connsiteX21" fmla="*/ 72390 w 2339340"/>
              <a:gd name="connsiteY21" fmla="*/ 1962150 h 6236970"/>
              <a:gd name="connsiteX22" fmla="*/ 0 w 2339340"/>
              <a:gd name="connsiteY22" fmla="*/ 2145030 h 6236970"/>
              <a:gd name="connsiteX23" fmla="*/ 11430 w 2339340"/>
              <a:gd name="connsiteY23" fmla="*/ 2251710 h 6236970"/>
              <a:gd name="connsiteX24" fmla="*/ 106680 w 2339340"/>
              <a:gd name="connsiteY24" fmla="*/ 2426970 h 6236970"/>
              <a:gd name="connsiteX25" fmla="*/ 243840 w 2339340"/>
              <a:gd name="connsiteY25" fmla="*/ 2594610 h 6236970"/>
              <a:gd name="connsiteX26" fmla="*/ 422910 w 2339340"/>
              <a:gd name="connsiteY26" fmla="*/ 2769870 h 6236970"/>
              <a:gd name="connsiteX27" fmla="*/ 609600 w 2339340"/>
              <a:gd name="connsiteY27" fmla="*/ 2929890 h 6236970"/>
              <a:gd name="connsiteX28" fmla="*/ 703183 w 2339340"/>
              <a:gd name="connsiteY28" fmla="*/ 3062525 h 6236970"/>
              <a:gd name="connsiteX29" fmla="*/ 711517 w 2339340"/>
              <a:gd name="connsiteY29" fmla="*/ 2784396 h 6236970"/>
              <a:gd name="connsiteX30" fmla="*/ 647700 w 2339340"/>
              <a:gd name="connsiteY30" fmla="*/ 2731770 h 6236970"/>
              <a:gd name="connsiteX31" fmla="*/ 541020 w 2339340"/>
              <a:gd name="connsiteY31" fmla="*/ 2537460 h 6236970"/>
              <a:gd name="connsiteX32" fmla="*/ 487680 w 2339340"/>
              <a:gd name="connsiteY32" fmla="*/ 2426970 h 6236970"/>
              <a:gd name="connsiteX33" fmla="*/ 293370 w 2339340"/>
              <a:gd name="connsiteY33" fmla="*/ 2205990 h 6236970"/>
              <a:gd name="connsiteX34" fmla="*/ 426720 w 2339340"/>
              <a:gd name="connsiteY34" fmla="*/ 1988820 h 6236970"/>
              <a:gd name="connsiteX35" fmla="*/ 483870 w 2339340"/>
              <a:gd name="connsiteY35" fmla="*/ 1878330 h 6236970"/>
              <a:gd name="connsiteX36" fmla="*/ 544830 w 2339340"/>
              <a:gd name="connsiteY36" fmla="*/ 1642110 h 6236970"/>
              <a:gd name="connsiteX37" fmla="*/ 636270 w 2339340"/>
              <a:gd name="connsiteY37" fmla="*/ 1897380 h 6236970"/>
              <a:gd name="connsiteX38" fmla="*/ 678180 w 2339340"/>
              <a:gd name="connsiteY38" fmla="*/ 2202180 h 6236970"/>
              <a:gd name="connsiteX39" fmla="*/ 689610 w 2339340"/>
              <a:gd name="connsiteY39" fmla="*/ 2487930 h 6236970"/>
              <a:gd name="connsiteX40" fmla="*/ 712470 w 2339340"/>
              <a:gd name="connsiteY40" fmla="*/ 2762250 h 6236970"/>
              <a:gd name="connsiteX41" fmla="*/ 701040 w 2339340"/>
              <a:gd name="connsiteY41" fmla="*/ 3177540 h 6236970"/>
              <a:gd name="connsiteX42" fmla="*/ 643890 w 2339340"/>
              <a:gd name="connsiteY42" fmla="*/ 3783330 h 6236970"/>
              <a:gd name="connsiteX43" fmla="*/ 613410 w 2339340"/>
              <a:gd name="connsiteY43" fmla="*/ 4255770 h 6236970"/>
              <a:gd name="connsiteX44" fmla="*/ 689610 w 2339340"/>
              <a:gd name="connsiteY44" fmla="*/ 4617720 h 6236970"/>
              <a:gd name="connsiteX45" fmla="*/ 803910 w 2339340"/>
              <a:gd name="connsiteY45" fmla="*/ 5215890 h 6236970"/>
              <a:gd name="connsiteX46" fmla="*/ 883920 w 2339340"/>
              <a:gd name="connsiteY46" fmla="*/ 5657850 h 6236970"/>
              <a:gd name="connsiteX47" fmla="*/ 872490 w 2339340"/>
              <a:gd name="connsiteY47" fmla="*/ 5684520 h 6236970"/>
              <a:gd name="connsiteX48" fmla="*/ 693420 w 2339340"/>
              <a:gd name="connsiteY48" fmla="*/ 5894070 h 6236970"/>
              <a:gd name="connsiteX49" fmla="*/ 541020 w 2339340"/>
              <a:gd name="connsiteY49" fmla="*/ 6092190 h 6236970"/>
              <a:gd name="connsiteX50" fmla="*/ 510540 w 2339340"/>
              <a:gd name="connsiteY50" fmla="*/ 6156960 h 6236970"/>
              <a:gd name="connsiteX51" fmla="*/ 701040 w 2339340"/>
              <a:gd name="connsiteY51" fmla="*/ 6092190 h 6236970"/>
              <a:gd name="connsiteX52" fmla="*/ 830580 w 2339340"/>
              <a:gd name="connsiteY52" fmla="*/ 6065520 h 6236970"/>
              <a:gd name="connsiteX53" fmla="*/ 952500 w 2339340"/>
              <a:gd name="connsiteY53" fmla="*/ 5974080 h 6236970"/>
              <a:gd name="connsiteX54" fmla="*/ 963930 w 2339340"/>
              <a:gd name="connsiteY54" fmla="*/ 5871210 h 6236970"/>
              <a:gd name="connsiteX55" fmla="*/ 1108710 w 2339340"/>
              <a:gd name="connsiteY55" fmla="*/ 5817870 h 6236970"/>
              <a:gd name="connsiteX56" fmla="*/ 1108710 w 2339340"/>
              <a:gd name="connsiteY56" fmla="*/ 5791200 h 6236970"/>
              <a:gd name="connsiteX57" fmla="*/ 1032510 w 2339340"/>
              <a:gd name="connsiteY57" fmla="*/ 5634990 h 6236970"/>
              <a:gd name="connsiteX58" fmla="*/ 1043940 w 2339340"/>
              <a:gd name="connsiteY58" fmla="*/ 5280660 h 6236970"/>
              <a:gd name="connsiteX59" fmla="*/ 1074420 w 2339340"/>
              <a:gd name="connsiteY59" fmla="*/ 4888230 h 6236970"/>
              <a:gd name="connsiteX60" fmla="*/ 1002030 w 2339340"/>
              <a:gd name="connsiteY60" fmla="*/ 4423410 h 6236970"/>
              <a:gd name="connsiteX61" fmla="*/ 1066800 w 2339340"/>
              <a:gd name="connsiteY61" fmla="*/ 4130040 h 6236970"/>
              <a:gd name="connsiteX62" fmla="*/ 1116330 w 2339340"/>
              <a:gd name="connsiteY62" fmla="*/ 3775710 h 6236970"/>
              <a:gd name="connsiteX63" fmla="*/ 1165860 w 2339340"/>
              <a:gd name="connsiteY63" fmla="*/ 3375660 h 6236970"/>
              <a:gd name="connsiteX64" fmla="*/ 1238250 w 2339340"/>
              <a:gd name="connsiteY64" fmla="*/ 3882390 h 6236970"/>
              <a:gd name="connsiteX65" fmla="*/ 1280160 w 2339340"/>
              <a:gd name="connsiteY65" fmla="*/ 4366260 h 6236970"/>
              <a:gd name="connsiteX66" fmla="*/ 1310640 w 2339340"/>
              <a:gd name="connsiteY66" fmla="*/ 4533900 h 6236970"/>
              <a:gd name="connsiteX67" fmla="*/ 1272540 w 2339340"/>
              <a:gd name="connsiteY67" fmla="*/ 4838700 h 6236970"/>
              <a:gd name="connsiteX68" fmla="*/ 1242060 w 2339340"/>
              <a:gd name="connsiteY68" fmla="*/ 5059680 h 6236970"/>
              <a:gd name="connsiteX69" fmla="*/ 1276350 w 2339340"/>
              <a:gd name="connsiteY69" fmla="*/ 5288280 h 6236970"/>
              <a:gd name="connsiteX70" fmla="*/ 1333500 w 2339340"/>
              <a:gd name="connsiteY70" fmla="*/ 5494020 h 6236970"/>
              <a:gd name="connsiteX71" fmla="*/ 1314450 w 2339340"/>
              <a:gd name="connsiteY71" fmla="*/ 5615940 h 6236970"/>
              <a:gd name="connsiteX72" fmla="*/ 1264920 w 2339340"/>
              <a:gd name="connsiteY72" fmla="*/ 5795010 h 6236970"/>
              <a:gd name="connsiteX73" fmla="*/ 1264920 w 2339340"/>
              <a:gd name="connsiteY73" fmla="*/ 5901690 h 6236970"/>
              <a:gd name="connsiteX74" fmla="*/ 1424940 w 2339340"/>
              <a:gd name="connsiteY74" fmla="*/ 6236970 h 6236970"/>
              <a:gd name="connsiteX75" fmla="*/ 1565910 w 2339340"/>
              <a:gd name="connsiteY75" fmla="*/ 6065520 h 6236970"/>
              <a:gd name="connsiteX76" fmla="*/ 1604010 w 2339340"/>
              <a:gd name="connsiteY76" fmla="*/ 6012180 h 6236970"/>
              <a:gd name="connsiteX77" fmla="*/ 1524000 w 2339340"/>
              <a:gd name="connsiteY77" fmla="*/ 5844540 h 6236970"/>
              <a:gd name="connsiteX78" fmla="*/ 1466850 w 2339340"/>
              <a:gd name="connsiteY78" fmla="*/ 5718810 h 6236970"/>
              <a:gd name="connsiteX79" fmla="*/ 1440180 w 2339340"/>
              <a:gd name="connsiteY79" fmla="*/ 5638800 h 6236970"/>
              <a:gd name="connsiteX80" fmla="*/ 1546860 w 2339340"/>
              <a:gd name="connsiteY80" fmla="*/ 5078730 h 6236970"/>
              <a:gd name="connsiteX81" fmla="*/ 1600200 w 2339340"/>
              <a:gd name="connsiteY81" fmla="*/ 4507230 h 6236970"/>
              <a:gd name="connsiteX82" fmla="*/ 1684020 w 2339340"/>
              <a:gd name="connsiteY82" fmla="*/ 4027170 h 6236970"/>
              <a:gd name="connsiteX83" fmla="*/ 1703070 w 2339340"/>
              <a:gd name="connsiteY83" fmla="*/ 3688080 h 6236970"/>
              <a:gd name="connsiteX84" fmla="*/ 1673305 w 2339340"/>
              <a:gd name="connsiteY84" fmla="*/ 3083005 h 6236970"/>
              <a:gd name="connsiteX85" fmla="*/ 1630680 w 2339340"/>
              <a:gd name="connsiteY85" fmla="*/ 2868930 h 6236970"/>
              <a:gd name="connsiteX86" fmla="*/ 1607820 w 2339340"/>
              <a:gd name="connsiteY86" fmla="*/ 2750820 h 6236970"/>
              <a:gd name="connsiteX87" fmla="*/ 1584960 w 2339340"/>
              <a:gd name="connsiteY87" fmla="*/ 2423160 h 6236970"/>
              <a:gd name="connsiteX88" fmla="*/ 1584960 w 2339340"/>
              <a:gd name="connsiteY88" fmla="*/ 2072640 h 6236970"/>
              <a:gd name="connsiteX89" fmla="*/ 1619250 w 2339340"/>
              <a:gd name="connsiteY89" fmla="*/ 1771650 h 6236970"/>
              <a:gd name="connsiteX90" fmla="*/ 1691640 w 2339340"/>
              <a:gd name="connsiteY90" fmla="*/ 1501140 h 6236970"/>
              <a:gd name="connsiteX91" fmla="*/ 1954530 w 2339340"/>
              <a:gd name="connsiteY91" fmla="*/ 1924050 h 6236970"/>
              <a:gd name="connsiteX92" fmla="*/ 2045970 w 2339340"/>
              <a:gd name="connsiteY92" fmla="*/ 2045970 h 6236970"/>
              <a:gd name="connsiteX93" fmla="*/ 1840230 w 2339340"/>
              <a:gd name="connsiteY93" fmla="*/ 2358390 h 6236970"/>
              <a:gd name="connsiteX94" fmla="*/ 1729740 w 2339340"/>
              <a:gd name="connsiteY94" fmla="*/ 2545080 h 6236970"/>
              <a:gd name="connsiteX95" fmla="*/ 1672590 w 2339340"/>
              <a:gd name="connsiteY95" fmla="*/ 2674620 h 6236970"/>
              <a:gd name="connsiteX96" fmla="*/ 1606391 w 2339340"/>
              <a:gd name="connsiteY96" fmla="*/ 2746296 h 6236970"/>
              <a:gd name="connsiteX97" fmla="*/ 1658302 w 2339340"/>
              <a:gd name="connsiteY97" fmla="*/ 3010615 h 6236970"/>
              <a:gd name="connsiteX98" fmla="*/ 1729740 w 2339340"/>
              <a:gd name="connsiteY98" fmla="*/ 2891790 h 6236970"/>
              <a:gd name="connsiteX99" fmla="*/ 1927860 w 2339340"/>
              <a:gd name="connsiteY99" fmla="*/ 2689860 h 6236970"/>
              <a:gd name="connsiteX100" fmla="*/ 2065020 w 2339340"/>
              <a:gd name="connsiteY100" fmla="*/ 2548890 h 6236970"/>
              <a:gd name="connsiteX101" fmla="*/ 2202180 w 2339340"/>
              <a:gd name="connsiteY101" fmla="*/ 2339340 h 6236970"/>
              <a:gd name="connsiteX102" fmla="*/ 2339340 w 2339340"/>
              <a:gd name="connsiteY102" fmla="*/ 2049780 h 6236970"/>
              <a:gd name="connsiteX103" fmla="*/ 2293620 w 2339340"/>
              <a:gd name="connsiteY103" fmla="*/ 1958340 h 6236970"/>
              <a:gd name="connsiteX104" fmla="*/ 2232660 w 2339340"/>
              <a:gd name="connsiteY104" fmla="*/ 1752600 h 6236970"/>
              <a:gd name="connsiteX105" fmla="*/ 2175510 w 2339340"/>
              <a:gd name="connsiteY105" fmla="*/ 1565910 h 6236970"/>
              <a:gd name="connsiteX106" fmla="*/ 2065020 w 2339340"/>
              <a:gd name="connsiteY106" fmla="*/ 1352550 h 6236970"/>
              <a:gd name="connsiteX107" fmla="*/ 1958340 w 2339340"/>
              <a:gd name="connsiteY107" fmla="*/ 1169670 h 6236970"/>
              <a:gd name="connsiteX108" fmla="*/ 1878330 w 2339340"/>
              <a:gd name="connsiteY108" fmla="*/ 1043940 h 6236970"/>
              <a:gd name="connsiteX109" fmla="*/ 1752600 w 2339340"/>
              <a:gd name="connsiteY109" fmla="*/ 975360 h 6236970"/>
              <a:gd name="connsiteX110" fmla="*/ 1645920 w 2339340"/>
              <a:gd name="connsiteY110" fmla="*/ 956310 h 6236970"/>
              <a:gd name="connsiteX111" fmla="*/ 1546860 w 2339340"/>
              <a:gd name="connsiteY111" fmla="*/ 922020 h 6236970"/>
              <a:gd name="connsiteX112" fmla="*/ 1276350 w 2339340"/>
              <a:gd name="connsiteY112" fmla="*/ 861060 h 6236970"/>
              <a:gd name="connsiteX113" fmla="*/ 1257300 w 2339340"/>
              <a:gd name="connsiteY113" fmla="*/ 739140 h 6236970"/>
              <a:gd name="connsiteX114" fmla="*/ 1325880 w 2339340"/>
              <a:gd name="connsiteY114" fmla="*/ 594360 h 6236970"/>
              <a:gd name="connsiteX115" fmla="*/ 1363980 w 2339340"/>
              <a:gd name="connsiteY115" fmla="*/ 537210 h 6236970"/>
              <a:gd name="connsiteX116" fmla="*/ 1352550 w 2339340"/>
              <a:gd name="connsiteY116" fmla="*/ 438150 h 6236970"/>
              <a:gd name="connsiteX117" fmla="*/ 1348740 w 2339340"/>
              <a:gd name="connsiteY117" fmla="*/ 308610 h 6236970"/>
              <a:gd name="connsiteX118" fmla="*/ 1306830 w 2339340"/>
              <a:gd name="connsiteY118" fmla="*/ 114300 h 6236970"/>
              <a:gd name="connsiteX119" fmla="*/ 1188720 w 2339340"/>
              <a:gd name="connsiteY119" fmla="*/ 38100 h 6236970"/>
              <a:gd name="connsiteX120" fmla="*/ 1143000 w 2339340"/>
              <a:gd name="connsiteY120" fmla="*/ 11430 h 6236970"/>
              <a:gd name="connsiteX121" fmla="*/ 1093470 w 2339340"/>
              <a:gd name="connsiteY121" fmla="*/ 22860 h 6236970"/>
              <a:gd name="connsiteX0" fmla="*/ 1093470 w 2339340"/>
              <a:gd name="connsiteY0" fmla="*/ 22860 h 6236970"/>
              <a:gd name="connsiteX1" fmla="*/ 971550 w 2339340"/>
              <a:gd name="connsiteY1" fmla="*/ 68580 h 6236970"/>
              <a:gd name="connsiteX2" fmla="*/ 967740 w 2339340"/>
              <a:gd name="connsiteY2" fmla="*/ 0 h 6236970"/>
              <a:gd name="connsiteX3" fmla="*/ 872490 w 2339340"/>
              <a:gd name="connsiteY3" fmla="*/ 121920 h 6236970"/>
              <a:gd name="connsiteX4" fmla="*/ 849630 w 2339340"/>
              <a:gd name="connsiteY4" fmla="*/ 86916 h 6236970"/>
              <a:gd name="connsiteX5" fmla="*/ 804863 w 2339340"/>
              <a:gd name="connsiteY5" fmla="*/ 216455 h 6236970"/>
              <a:gd name="connsiteX6" fmla="*/ 811530 w 2339340"/>
              <a:gd name="connsiteY6" fmla="*/ 461010 h 6236970"/>
              <a:gd name="connsiteX7" fmla="*/ 754380 w 2339340"/>
              <a:gd name="connsiteY7" fmla="*/ 464820 h 6236970"/>
              <a:gd name="connsiteX8" fmla="*/ 781050 w 2339340"/>
              <a:gd name="connsiteY8" fmla="*/ 548640 h 6236970"/>
              <a:gd name="connsiteX9" fmla="*/ 822960 w 2339340"/>
              <a:gd name="connsiteY9" fmla="*/ 624840 h 6236970"/>
              <a:gd name="connsiteX10" fmla="*/ 887730 w 2339340"/>
              <a:gd name="connsiteY10" fmla="*/ 689610 h 6236970"/>
              <a:gd name="connsiteX11" fmla="*/ 925830 w 2339340"/>
              <a:gd name="connsiteY11" fmla="*/ 769620 h 6236970"/>
              <a:gd name="connsiteX12" fmla="*/ 925830 w 2339340"/>
              <a:gd name="connsiteY12" fmla="*/ 861060 h 6236970"/>
              <a:gd name="connsiteX13" fmla="*/ 803910 w 2339340"/>
              <a:gd name="connsiteY13" fmla="*/ 922020 h 6236970"/>
              <a:gd name="connsiteX14" fmla="*/ 701040 w 2339340"/>
              <a:gd name="connsiteY14" fmla="*/ 948690 h 6236970"/>
              <a:gd name="connsiteX15" fmla="*/ 556260 w 2339340"/>
              <a:gd name="connsiteY15" fmla="*/ 952500 h 6236970"/>
              <a:gd name="connsiteX16" fmla="*/ 403860 w 2339340"/>
              <a:gd name="connsiteY16" fmla="*/ 1002030 h 6236970"/>
              <a:gd name="connsiteX17" fmla="*/ 320040 w 2339340"/>
              <a:gd name="connsiteY17" fmla="*/ 1085850 h 6236970"/>
              <a:gd name="connsiteX18" fmla="*/ 247650 w 2339340"/>
              <a:gd name="connsiteY18" fmla="*/ 1276350 h 6236970"/>
              <a:gd name="connsiteX19" fmla="*/ 163830 w 2339340"/>
              <a:gd name="connsiteY19" fmla="*/ 1569720 h 6236970"/>
              <a:gd name="connsiteX20" fmla="*/ 83820 w 2339340"/>
              <a:gd name="connsiteY20" fmla="*/ 1783080 h 6236970"/>
              <a:gd name="connsiteX21" fmla="*/ 72390 w 2339340"/>
              <a:gd name="connsiteY21" fmla="*/ 1962150 h 6236970"/>
              <a:gd name="connsiteX22" fmla="*/ 0 w 2339340"/>
              <a:gd name="connsiteY22" fmla="*/ 2145030 h 6236970"/>
              <a:gd name="connsiteX23" fmla="*/ 11430 w 2339340"/>
              <a:gd name="connsiteY23" fmla="*/ 2251710 h 6236970"/>
              <a:gd name="connsiteX24" fmla="*/ 106680 w 2339340"/>
              <a:gd name="connsiteY24" fmla="*/ 2426970 h 6236970"/>
              <a:gd name="connsiteX25" fmla="*/ 243840 w 2339340"/>
              <a:gd name="connsiteY25" fmla="*/ 2594610 h 6236970"/>
              <a:gd name="connsiteX26" fmla="*/ 422910 w 2339340"/>
              <a:gd name="connsiteY26" fmla="*/ 2769870 h 6236970"/>
              <a:gd name="connsiteX27" fmla="*/ 609600 w 2339340"/>
              <a:gd name="connsiteY27" fmla="*/ 2929890 h 6236970"/>
              <a:gd name="connsiteX28" fmla="*/ 703183 w 2339340"/>
              <a:gd name="connsiteY28" fmla="*/ 3062525 h 6236970"/>
              <a:gd name="connsiteX29" fmla="*/ 711517 w 2339340"/>
              <a:gd name="connsiteY29" fmla="*/ 2784396 h 6236970"/>
              <a:gd name="connsiteX30" fmla="*/ 647700 w 2339340"/>
              <a:gd name="connsiteY30" fmla="*/ 2731770 h 6236970"/>
              <a:gd name="connsiteX31" fmla="*/ 541020 w 2339340"/>
              <a:gd name="connsiteY31" fmla="*/ 2537460 h 6236970"/>
              <a:gd name="connsiteX32" fmla="*/ 487680 w 2339340"/>
              <a:gd name="connsiteY32" fmla="*/ 2426970 h 6236970"/>
              <a:gd name="connsiteX33" fmla="*/ 293370 w 2339340"/>
              <a:gd name="connsiteY33" fmla="*/ 2205990 h 6236970"/>
              <a:gd name="connsiteX34" fmla="*/ 426720 w 2339340"/>
              <a:gd name="connsiteY34" fmla="*/ 1988820 h 6236970"/>
              <a:gd name="connsiteX35" fmla="*/ 483870 w 2339340"/>
              <a:gd name="connsiteY35" fmla="*/ 1878330 h 6236970"/>
              <a:gd name="connsiteX36" fmla="*/ 544830 w 2339340"/>
              <a:gd name="connsiteY36" fmla="*/ 1642110 h 6236970"/>
              <a:gd name="connsiteX37" fmla="*/ 636270 w 2339340"/>
              <a:gd name="connsiteY37" fmla="*/ 1897380 h 6236970"/>
              <a:gd name="connsiteX38" fmla="*/ 678180 w 2339340"/>
              <a:gd name="connsiteY38" fmla="*/ 2202180 h 6236970"/>
              <a:gd name="connsiteX39" fmla="*/ 689610 w 2339340"/>
              <a:gd name="connsiteY39" fmla="*/ 2487930 h 6236970"/>
              <a:gd name="connsiteX40" fmla="*/ 712470 w 2339340"/>
              <a:gd name="connsiteY40" fmla="*/ 2762250 h 6236970"/>
              <a:gd name="connsiteX41" fmla="*/ 701040 w 2339340"/>
              <a:gd name="connsiteY41" fmla="*/ 3177540 h 6236970"/>
              <a:gd name="connsiteX42" fmla="*/ 643890 w 2339340"/>
              <a:gd name="connsiteY42" fmla="*/ 3783330 h 6236970"/>
              <a:gd name="connsiteX43" fmla="*/ 613410 w 2339340"/>
              <a:gd name="connsiteY43" fmla="*/ 4255770 h 6236970"/>
              <a:gd name="connsiteX44" fmla="*/ 689610 w 2339340"/>
              <a:gd name="connsiteY44" fmla="*/ 4617720 h 6236970"/>
              <a:gd name="connsiteX45" fmla="*/ 803910 w 2339340"/>
              <a:gd name="connsiteY45" fmla="*/ 5215890 h 6236970"/>
              <a:gd name="connsiteX46" fmla="*/ 883920 w 2339340"/>
              <a:gd name="connsiteY46" fmla="*/ 5657850 h 6236970"/>
              <a:gd name="connsiteX47" fmla="*/ 872490 w 2339340"/>
              <a:gd name="connsiteY47" fmla="*/ 5684520 h 6236970"/>
              <a:gd name="connsiteX48" fmla="*/ 693420 w 2339340"/>
              <a:gd name="connsiteY48" fmla="*/ 5894070 h 6236970"/>
              <a:gd name="connsiteX49" fmla="*/ 541020 w 2339340"/>
              <a:gd name="connsiteY49" fmla="*/ 6092190 h 6236970"/>
              <a:gd name="connsiteX50" fmla="*/ 510540 w 2339340"/>
              <a:gd name="connsiteY50" fmla="*/ 6156960 h 6236970"/>
              <a:gd name="connsiteX51" fmla="*/ 701040 w 2339340"/>
              <a:gd name="connsiteY51" fmla="*/ 6092190 h 6236970"/>
              <a:gd name="connsiteX52" fmla="*/ 830580 w 2339340"/>
              <a:gd name="connsiteY52" fmla="*/ 6065520 h 6236970"/>
              <a:gd name="connsiteX53" fmla="*/ 952500 w 2339340"/>
              <a:gd name="connsiteY53" fmla="*/ 5974080 h 6236970"/>
              <a:gd name="connsiteX54" fmla="*/ 963930 w 2339340"/>
              <a:gd name="connsiteY54" fmla="*/ 5871210 h 6236970"/>
              <a:gd name="connsiteX55" fmla="*/ 1108710 w 2339340"/>
              <a:gd name="connsiteY55" fmla="*/ 5817870 h 6236970"/>
              <a:gd name="connsiteX56" fmla="*/ 1108710 w 2339340"/>
              <a:gd name="connsiteY56" fmla="*/ 5791200 h 6236970"/>
              <a:gd name="connsiteX57" fmla="*/ 1032510 w 2339340"/>
              <a:gd name="connsiteY57" fmla="*/ 5634990 h 6236970"/>
              <a:gd name="connsiteX58" fmla="*/ 1043940 w 2339340"/>
              <a:gd name="connsiteY58" fmla="*/ 5280660 h 6236970"/>
              <a:gd name="connsiteX59" fmla="*/ 1074420 w 2339340"/>
              <a:gd name="connsiteY59" fmla="*/ 4888230 h 6236970"/>
              <a:gd name="connsiteX60" fmla="*/ 1002030 w 2339340"/>
              <a:gd name="connsiteY60" fmla="*/ 4423410 h 6236970"/>
              <a:gd name="connsiteX61" fmla="*/ 1066800 w 2339340"/>
              <a:gd name="connsiteY61" fmla="*/ 4130040 h 6236970"/>
              <a:gd name="connsiteX62" fmla="*/ 1116330 w 2339340"/>
              <a:gd name="connsiteY62" fmla="*/ 3775710 h 6236970"/>
              <a:gd name="connsiteX63" fmla="*/ 1165860 w 2339340"/>
              <a:gd name="connsiteY63" fmla="*/ 3375660 h 6236970"/>
              <a:gd name="connsiteX64" fmla="*/ 1238250 w 2339340"/>
              <a:gd name="connsiteY64" fmla="*/ 3882390 h 6236970"/>
              <a:gd name="connsiteX65" fmla="*/ 1280160 w 2339340"/>
              <a:gd name="connsiteY65" fmla="*/ 4366260 h 6236970"/>
              <a:gd name="connsiteX66" fmla="*/ 1310640 w 2339340"/>
              <a:gd name="connsiteY66" fmla="*/ 4533900 h 6236970"/>
              <a:gd name="connsiteX67" fmla="*/ 1272540 w 2339340"/>
              <a:gd name="connsiteY67" fmla="*/ 4838700 h 6236970"/>
              <a:gd name="connsiteX68" fmla="*/ 1242060 w 2339340"/>
              <a:gd name="connsiteY68" fmla="*/ 5059680 h 6236970"/>
              <a:gd name="connsiteX69" fmla="*/ 1276350 w 2339340"/>
              <a:gd name="connsiteY69" fmla="*/ 5288280 h 6236970"/>
              <a:gd name="connsiteX70" fmla="*/ 1333500 w 2339340"/>
              <a:gd name="connsiteY70" fmla="*/ 5494020 h 6236970"/>
              <a:gd name="connsiteX71" fmla="*/ 1314450 w 2339340"/>
              <a:gd name="connsiteY71" fmla="*/ 5615940 h 6236970"/>
              <a:gd name="connsiteX72" fmla="*/ 1264920 w 2339340"/>
              <a:gd name="connsiteY72" fmla="*/ 5795010 h 6236970"/>
              <a:gd name="connsiteX73" fmla="*/ 1264920 w 2339340"/>
              <a:gd name="connsiteY73" fmla="*/ 5901690 h 6236970"/>
              <a:gd name="connsiteX74" fmla="*/ 1424940 w 2339340"/>
              <a:gd name="connsiteY74" fmla="*/ 6236970 h 6236970"/>
              <a:gd name="connsiteX75" fmla="*/ 1565910 w 2339340"/>
              <a:gd name="connsiteY75" fmla="*/ 6065520 h 6236970"/>
              <a:gd name="connsiteX76" fmla="*/ 1604010 w 2339340"/>
              <a:gd name="connsiteY76" fmla="*/ 6012180 h 6236970"/>
              <a:gd name="connsiteX77" fmla="*/ 1524000 w 2339340"/>
              <a:gd name="connsiteY77" fmla="*/ 5844540 h 6236970"/>
              <a:gd name="connsiteX78" fmla="*/ 1466850 w 2339340"/>
              <a:gd name="connsiteY78" fmla="*/ 5718810 h 6236970"/>
              <a:gd name="connsiteX79" fmla="*/ 1440180 w 2339340"/>
              <a:gd name="connsiteY79" fmla="*/ 5638800 h 6236970"/>
              <a:gd name="connsiteX80" fmla="*/ 1546860 w 2339340"/>
              <a:gd name="connsiteY80" fmla="*/ 5078730 h 6236970"/>
              <a:gd name="connsiteX81" fmla="*/ 1600200 w 2339340"/>
              <a:gd name="connsiteY81" fmla="*/ 4507230 h 6236970"/>
              <a:gd name="connsiteX82" fmla="*/ 1684020 w 2339340"/>
              <a:gd name="connsiteY82" fmla="*/ 4027170 h 6236970"/>
              <a:gd name="connsiteX83" fmla="*/ 1703070 w 2339340"/>
              <a:gd name="connsiteY83" fmla="*/ 3688080 h 6236970"/>
              <a:gd name="connsiteX84" fmla="*/ 1673305 w 2339340"/>
              <a:gd name="connsiteY84" fmla="*/ 3083005 h 6236970"/>
              <a:gd name="connsiteX85" fmla="*/ 1630680 w 2339340"/>
              <a:gd name="connsiteY85" fmla="*/ 2868930 h 6236970"/>
              <a:gd name="connsiteX86" fmla="*/ 1607820 w 2339340"/>
              <a:gd name="connsiteY86" fmla="*/ 2750820 h 6236970"/>
              <a:gd name="connsiteX87" fmla="*/ 1584960 w 2339340"/>
              <a:gd name="connsiteY87" fmla="*/ 2423160 h 6236970"/>
              <a:gd name="connsiteX88" fmla="*/ 1584960 w 2339340"/>
              <a:gd name="connsiteY88" fmla="*/ 2072640 h 6236970"/>
              <a:gd name="connsiteX89" fmla="*/ 1619250 w 2339340"/>
              <a:gd name="connsiteY89" fmla="*/ 1771650 h 6236970"/>
              <a:gd name="connsiteX90" fmla="*/ 1691640 w 2339340"/>
              <a:gd name="connsiteY90" fmla="*/ 1501140 h 6236970"/>
              <a:gd name="connsiteX91" fmla="*/ 1954530 w 2339340"/>
              <a:gd name="connsiteY91" fmla="*/ 1924050 h 6236970"/>
              <a:gd name="connsiteX92" fmla="*/ 2045970 w 2339340"/>
              <a:gd name="connsiteY92" fmla="*/ 2045970 h 6236970"/>
              <a:gd name="connsiteX93" fmla="*/ 1840230 w 2339340"/>
              <a:gd name="connsiteY93" fmla="*/ 2358390 h 6236970"/>
              <a:gd name="connsiteX94" fmla="*/ 1729740 w 2339340"/>
              <a:gd name="connsiteY94" fmla="*/ 2545080 h 6236970"/>
              <a:gd name="connsiteX95" fmla="*/ 1672590 w 2339340"/>
              <a:gd name="connsiteY95" fmla="*/ 2674620 h 6236970"/>
              <a:gd name="connsiteX96" fmla="*/ 1606391 w 2339340"/>
              <a:gd name="connsiteY96" fmla="*/ 2746296 h 6236970"/>
              <a:gd name="connsiteX97" fmla="*/ 1658302 w 2339340"/>
              <a:gd name="connsiteY97" fmla="*/ 3010615 h 6236970"/>
              <a:gd name="connsiteX98" fmla="*/ 1729740 w 2339340"/>
              <a:gd name="connsiteY98" fmla="*/ 2891790 h 6236970"/>
              <a:gd name="connsiteX99" fmla="*/ 1927860 w 2339340"/>
              <a:gd name="connsiteY99" fmla="*/ 2689860 h 6236970"/>
              <a:gd name="connsiteX100" fmla="*/ 2065020 w 2339340"/>
              <a:gd name="connsiteY100" fmla="*/ 2548890 h 6236970"/>
              <a:gd name="connsiteX101" fmla="*/ 2202180 w 2339340"/>
              <a:gd name="connsiteY101" fmla="*/ 2339340 h 6236970"/>
              <a:gd name="connsiteX102" fmla="*/ 2339340 w 2339340"/>
              <a:gd name="connsiteY102" fmla="*/ 2049780 h 6236970"/>
              <a:gd name="connsiteX103" fmla="*/ 2293620 w 2339340"/>
              <a:gd name="connsiteY103" fmla="*/ 1958340 h 6236970"/>
              <a:gd name="connsiteX104" fmla="*/ 2232660 w 2339340"/>
              <a:gd name="connsiteY104" fmla="*/ 1752600 h 6236970"/>
              <a:gd name="connsiteX105" fmla="*/ 2175510 w 2339340"/>
              <a:gd name="connsiteY105" fmla="*/ 1565910 h 6236970"/>
              <a:gd name="connsiteX106" fmla="*/ 2065020 w 2339340"/>
              <a:gd name="connsiteY106" fmla="*/ 1352550 h 6236970"/>
              <a:gd name="connsiteX107" fmla="*/ 1958340 w 2339340"/>
              <a:gd name="connsiteY107" fmla="*/ 1169670 h 6236970"/>
              <a:gd name="connsiteX108" fmla="*/ 1878330 w 2339340"/>
              <a:gd name="connsiteY108" fmla="*/ 1043940 h 6236970"/>
              <a:gd name="connsiteX109" fmla="*/ 1752600 w 2339340"/>
              <a:gd name="connsiteY109" fmla="*/ 975360 h 6236970"/>
              <a:gd name="connsiteX110" fmla="*/ 1645920 w 2339340"/>
              <a:gd name="connsiteY110" fmla="*/ 956310 h 6236970"/>
              <a:gd name="connsiteX111" fmla="*/ 1546860 w 2339340"/>
              <a:gd name="connsiteY111" fmla="*/ 922020 h 6236970"/>
              <a:gd name="connsiteX112" fmla="*/ 1276350 w 2339340"/>
              <a:gd name="connsiteY112" fmla="*/ 861060 h 6236970"/>
              <a:gd name="connsiteX113" fmla="*/ 1257300 w 2339340"/>
              <a:gd name="connsiteY113" fmla="*/ 739140 h 6236970"/>
              <a:gd name="connsiteX114" fmla="*/ 1325880 w 2339340"/>
              <a:gd name="connsiteY114" fmla="*/ 594360 h 6236970"/>
              <a:gd name="connsiteX115" fmla="*/ 1363980 w 2339340"/>
              <a:gd name="connsiteY115" fmla="*/ 537210 h 6236970"/>
              <a:gd name="connsiteX116" fmla="*/ 1352550 w 2339340"/>
              <a:gd name="connsiteY116" fmla="*/ 438150 h 6236970"/>
              <a:gd name="connsiteX117" fmla="*/ 1348740 w 2339340"/>
              <a:gd name="connsiteY117" fmla="*/ 308610 h 6236970"/>
              <a:gd name="connsiteX118" fmla="*/ 1306830 w 2339340"/>
              <a:gd name="connsiteY118" fmla="*/ 114300 h 6236970"/>
              <a:gd name="connsiteX119" fmla="*/ 1188720 w 2339340"/>
              <a:gd name="connsiteY119" fmla="*/ 38100 h 6236970"/>
              <a:gd name="connsiteX120" fmla="*/ 1143000 w 2339340"/>
              <a:gd name="connsiteY120" fmla="*/ 11430 h 6236970"/>
              <a:gd name="connsiteX121" fmla="*/ 1093470 w 2339340"/>
              <a:gd name="connsiteY121" fmla="*/ 22860 h 6236970"/>
              <a:gd name="connsiteX0" fmla="*/ 1093470 w 2339340"/>
              <a:gd name="connsiteY0" fmla="*/ 22860 h 6236970"/>
              <a:gd name="connsiteX1" fmla="*/ 971550 w 2339340"/>
              <a:gd name="connsiteY1" fmla="*/ 68580 h 6236970"/>
              <a:gd name="connsiteX2" fmla="*/ 967740 w 2339340"/>
              <a:gd name="connsiteY2" fmla="*/ 0 h 6236970"/>
              <a:gd name="connsiteX3" fmla="*/ 872490 w 2339340"/>
              <a:gd name="connsiteY3" fmla="*/ 121920 h 6236970"/>
              <a:gd name="connsiteX4" fmla="*/ 849630 w 2339340"/>
              <a:gd name="connsiteY4" fmla="*/ 86916 h 6236970"/>
              <a:gd name="connsiteX5" fmla="*/ 804863 w 2339340"/>
              <a:gd name="connsiteY5" fmla="*/ 216455 h 6236970"/>
              <a:gd name="connsiteX6" fmla="*/ 782955 w 2339340"/>
              <a:gd name="connsiteY6" fmla="*/ 450294 h 6236970"/>
              <a:gd name="connsiteX7" fmla="*/ 754380 w 2339340"/>
              <a:gd name="connsiteY7" fmla="*/ 464820 h 6236970"/>
              <a:gd name="connsiteX8" fmla="*/ 781050 w 2339340"/>
              <a:gd name="connsiteY8" fmla="*/ 548640 h 6236970"/>
              <a:gd name="connsiteX9" fmla="*/ 822960 w 2339340"/>
              <a:gd name="connsiteY9" fmla="*/ 624840 h 6236970"/>
              <a:gd name="connsiteX10" fmla="*/ 887730 w 2339340"/>
              <a:gd name="connsiteY10" fmla="*/ 689610 h 6236970"/>
              <a:gd name="connsiteX11" fmla="*/ 925830 w 2339340"/>
              <a:gd name="connsiteY11" fmla="*/ 769620 h 6236970"/>
              <a:gd name="connsiteX12" fmla="*/ 925830 w 2339340"/>
              <a:gd name="connsiteY12" fmla="*/ 861060 h 6236970"/>
              <a:gd name="connsiteX13" fmla="*/ 803910 w 2339340"/>
              <a:gd name="connsiteY13" fmla="*/ 922020 h 6236970"/>
              <a:gd name="connsiteX14" fmla="*/ 701040 w 2339340"/>
              <a:gd name="connsiteY14" fmla="*/ 948690 h 6236970"/>
              <a:gd name="connsiteX15" fmla="*/ 556260 w 2339340"/>
              <a:gd name="connsiteY15" fmla="*/ 952500 h 6236970"/>
              <a:gd name="connsiteX16" fmla="*/ 403860 w 2339340"/>
              <a:gd name="connsiteY16" fmla="*/ 1002030 h 6236970"/>
              <a:gd name="connsiteX17" fmla="*/ 320040 w 2339340"/>
              <a:gd name="connsiteY17" fmla="*/ 1085850 h 6236970"/>
              <a:gd name="connsiteX18" fmla="*/ 247650 w 2339340"/>
              <a:gd name="connsiteY18" fmla="*/ 1276350 h 6236970"/>
              <a:gd name="connsiteX19" fmla="*/ 163830 w 2339340"/>
              <a:gd name="connsiteY19" fmla="*/ 1569720 h 6236970"/>
              <a:gd name="connsiteX20" fmla="*/ 83820 w 2339340"/>
              <a:gd name="connsiteY20" fmla="*/ 1783080 h 6236970"/>
              <a:gd name="connsiteX21" fmla="*/ 72390 w 2339340"/>
              <a:gd name="connsiteY21" fmla="*/ 1962150 h 6236970"/>
              <a:gd name="connsiteX22" fmla="*/ 0 w 2339340"/>
              <a:gd name="connsiteY22" fmla="*/ 2145030 h 6236970"/>
              <a:gd name="connsiteX23" fmla="*/ 11430 w 2339340"/>
              <a:gd name="connsiteY23" fmla="*/ 2251710 h 6236970"/>
              <a:gd name="connsiteX24" fmla="*/ 106680 w 2339340"/>
              <a:gd name="connsiteY24" fmla="*/ 2426970 h 6236970"/>
              <a:gd name="connsiteX25" fmla="*/ 243840 w 2339340"/>
              <a:gd name="connsiteY25" fmla="*/ 2594610 h 6236970"/>
              <a:gd name="connsiteX26" fmla="*/ 422910 w 2339340"/>
              <a:gd name="connsiteY26" fmla="*/ 2769870 h 6236970"/>
              <a:gd name="connsiteX27" fmla="*/ 609600 w 2339340"/>
              <a:gd name="connsiteY27" fmla="*/ 2929890 h 6236970"/>
              <a:gd name="connsiteX28" fmla="*/ 703183 w 2339340"/>
              <a:gd name="connsiteY28" fmla="*/ 3062525 h 6236970"/>
              <a:gd name="connsiteX29" fmla="*/ 711517 w 2339340"/>
              <a:gd name="connsiteY29" fmla="*/ 2784396 h 6236970"/>
              <a:gd name="connsiteX30" fmla="*/ 647700 w 2339340"/>
              <a:gd name="connsiteY30" fmla="*/ 2731770 h 6236970"/>
              <a:gd name="connsiteX31" fmla="*/ 541020 w 2339340"/>
              <a:gd name="connsiteY31" fmla="*/ 2537460 h 6236970"/>
              <a:gd name="connsiteX32" fmla="*/ 487680 w 2339340"/>
              <a:gd name="connsiteY32" fmla="*/ 2426970 h 6236970"/>
              <a:gd name="connsiteX33" fmla="*/ 293370 w 2339340"/>
              <a:gd name="connsiteY33" fmla="*/ 2205990 h 6236970"/>
              <a:gd name="connsiteX34" fmla="*/ 426720 w 2339340"/>
              <a:gd name="connsiteY34" fmla="*/ 1988820 h 6236970"/>
              <a:gd name="connsiteX35" fmla="*/ 483870 w 2339340"/>
              <a:gd name="connsiteY35" fmla="*/ 1878330 h 6236970"/>
              <a:gd name="connsiteX36" fmla="*/ 544830 w 2339340"/>
              <a:gd name="connsiteY36" fmla="*/ 1642110 h 6236970"/>
              <a:gd name="connsiteX37" fmla="*/ 636270 w 2339340"/>
              <a:gd name="connsiteY37" fmla="*/ 1897380 h 6236970"/>
              <a:gd name="connsiteX38" fmla="*/ 678180 w 2339340"/>
              <a:gd name="connsiteY38" fmla="*/ 2202180 h 6236970"/>
              <a:gd name="connsiteX39" fmla="*/ 689610 w 2339340"/>
              <a:gd name="connsiteY39" fmla="*/ 2487930 h 6236970"/>
              <a:gd name="connsiteX40" fmla="*/ 712470 w 2339340"/>
              <a:gd name="connsiteY40" fmla="*/ 2762250 h 6236970"/>
              <a:gd name="connsiteX41" fmla="*/ 701040 w 2339340"/>
              <a:gd name="connsiteY41" fmla="*/ 3177540 h 6236970"/>
              <a:gd name="connsiteX42" fmla="*/ 643890 w 2339340"/>
              <a:gd name="connsiteY42" fmla="*/ 3783330 h 6236970"/>
              <a:gd name="connsiteX43" fmla="*/ 613410 w 2339340"/>
              <a:gd name="connsiteY43" fmla="*/ 4255770 h 6236970"/>
              <a:gd name="connsiteX44" fmla="*/ 689610 w 2339340"/>
              <a:gd name="connsiteY44" fmla="*/ 4617720 h 6236970"/>
              <a:gd name="connsiteX45" fmla="*/ 803910 w 2339340"/>
              <a:gd name="connsiteY45" fmla="*/ 5215890 h 6236970"/>
              <a:gd name="connsiteX46" fmla="*/ 883920 w 2339340"/>
              <a:gd name="connsiteY46" fmla="*/ 5657850 h 6236970"/>
              <a:gd name="connsiteX47" fmla="*/ 872490 w 2339340"/>
              <a:gd name="connsiteY47" fmla="*/ 5684520 h 6236970"/>
              <a:gd name="connsiteX48" fmla="*/ 693420 w 2339340"/>
              <a:gd name="connsiteY48" fmla="*/ 5894070 h 6236970"/>
              <a:gd name="connsiteX49" fmla="*/ 541020 w 2339340"/>
              <a:gd name="connsiteY49" fmla="*/ 6092190 h 6236970"/>
              <a:gd name="connsiteX50" fmla="*/ 510540 w 2339340"/>
              <a:gd name="connsiteY50" fmla="*/ 6156960 h 6236970"/>
              <a:gd name="connsiteX51" fmla="*/ 701040 w 2339340"/>
              <a:gd name="connsiteY51" fmla="*/ 6092190 h 6236970"/>
              <a:gd name="connsiteX52" fmla="*/ 830580 w 2339340"/>
              <a:gd name="connsiteY52" fmla="*/ 6065520 h 6236970"/>
              <a:gd name="connsiteX53" fmla="*/ 952500 w 2339340"/>
              <a:gd name="connsiteY53" fmla="*/ 5974080 h 6236970"/>
              <a:gd name="connsiteX54" fmla="*/ 963930 w 2339340"/>
              <a:gd name="connsiteY54" fmla="*/ 5871210 h 6236970"/>
              <a:gd name="connsiteX55" fmla="*/ 1108710 w 2339340"/>
              <a:gd name="connsiteY55" fmla="*/ 5817870 h 6236970"/>
              <a:gd name="connsiteX56" fmla="*/ 1108710 w 2339340"/>
              <a:gd name="connsiteY56" fmla="*/ 5791200 h 6236970"/>
              <a:gd name="connsiteX57" fmla="*/ 1032510 w 2339340"/>
              <a:gd name="connsiteY57" fmla="*/ 5634990 h 6236970"/>
              <a:gd name="connsiteX58" fmla="*/ 1043940 w 2339340"/>
              <a:gd name="connsiteY58" fmla="*/ 5280660 h 6236970"/>
              <a:gd name="connsiteX59" fmla="*/ 1074420 w 2339340"/>
              <a:gd name="connsiteY59" fmla="*/ 4888230 h 6236970"/>
              <a:gd name="connsiteX60" fmla="*/ 1002030 w 2339340"/>
              <a:gd name="connsiteY60" fmla="*/ 4423410 h 6236970"/>
              <a:gd name="connsiteX61" fmla="*/ 1066800 w 2339340"/>
              <a:gd name="connsiteY61" fmla="*/ 4130040 h 6236970"/>
              <a:gd name="connsiteX62" fmla="*/ 1116330 w 2339340"/>
              <a:gd name="connsiteY62" fmla="*/ 3775710 h 6236970"/>
              <a:gd name="connsiteX63" fmla="*/ 1165860 w 2339340"/>
              <a:gd name="connsiteY63" fmla="*/ 3375660 h 6236970"/>
              <a:gd name="connsiteX64" fmla="*/ 1238250 w 2339340"/>
              <a:gd name="connsiteY64" fmla="*/ 3882390 h 6236970"/>
              <a:gd name="connsiteX65" fmla="*/ 1280160 w 2339340"/>
              <a:gd name="connsiteY65" fmla="*/ 4366260 h 6236970"/>
              <a:gd name="connsiteX66" fmla="*/ 1310640 w 2339340"/>
              <a:gd name="connsiteY66" fmla="*/ 4533900 h 6236970"/>
              <a:gd name="connsiteX67" fmla="*/ 1272540 w 2339340"/>
              <a:gd name="connsiteY67" fmla="*/ 4838700 h 6236970"/>
              <a:gd name="connsiteX68" fmla="*/ 1242060 w 2339340"/>
              <a:gd name="connsiteY68" fmla="*/ 5059680 h 6236970"/>
              <a:gd name="connsiteX69" fmla="*/ 1276350 w 2339340"/>
              <a:gd name="connsiteY69" fmla="*/ 5288280 h 6236970"/>
              <a:gd name="connsiteX70" fmla="*/ 1333500 w 2339340"/>
              <a:gd name="connsiteY70" fmla="*/ 5494020 h 6236970"/>
              <a:gd name="connsiteX71" fmla="*/ 1314450 w 2339340"/>
              <a:gd name="connsiteY71" fmla="*/ 5615940 h 6236970"/>
              <a:gd name="connsiteX72" fmla="*/ 1264920 w 2339340"/>
              <a:gd name="connsiteY72" fmla="*/ 5795010 h 6236970"/>
              <a:gd name="connsiteX73" fmla="*/ 1264920 w 2339340"/>
              <a:gd name="connsiteY73" fmla="*/ 5901690 h 6236970"/>
              <a:gd name="connsiteX74" fmla="*/ 1424940 w 2339340"/>
              <a:gd name="connsiteY74" fmla="*/ 6236970 h 6236970"/>
              <a:gd name="connsiteX75" fmla="*/ 1565910 w 2339340"/>
              <a:gd name="connsiteY75" fmla="*/ 6065520 h 6236970"/>
              <a:gd name="connsiteX76" fmla="*/ 1604010 w 2339340"/>
              <a:gd name="connsiteY76" fmla="*/ 6012180 h 6236970"/>
              <a:gd name="connsiteX77" fmla="*/ 1524000 w 2339340"/>
              <a:gd name="connsiteY77" fmla="*/ 5844540 h 6236970"/>
              <a:gd name="connsiteX78" fmla="*/ 1466850 w 2339340"/>
              <a:gd name="connsiteY78" fmla="*/ 5718810 h 6236970"/>
              <a:gd name="connsiteX79" fmla="*/ 1440180 w 2339340"/>
              <a:gd name="connsiteY79" fmla="*/ 5638800 h 6236970"/>
              <a:gd name="connsiteX80" fmla="*/ 1546860 w 2339340"/>
              <a:gd name="connsiteY80" fmla="*/ 5078730 h 6236970"/>
              <a:gd name="connsiteX81" fmla="*/ 1600200 w 2339340"/>
              <a:gd name="connsiteY81" fmla="*/ 4507230 h 6236970"/>
              <a:gd name="connsiteX82" fmla="*/ 1684020 w 2339340"/>
              <a:gd name="connsiteY82" fmla="*/ 4027170 h 6236970"/>
              <a:gd name="connsiteX83" fmla="*/ 1703070 w 2339340"/>
              <a:gd name="connsiteY83" fmla="*/ 3688080 h 6236970"/>
              <a:gd name="connsiteX84" fmla="*/ 1673305 w 2339340"/>
              <a:gd name="connsiteY84" fmla="*/ 3083005 h 6236970"/>
              <a:gd name="connsiteX85" fmla="*/ 1630680 w 2339340"/>
              <a:gd name="connsiteY85" fmla="*/ 2868930 h 6236970"/>
              <a:gd name="connsiteX86" fmla="*/ 1607820 w 2339340"/>
              <a:gd name="connsiteY86" fmla="*/ 2750820 h 6236970"/>
              <a:gd name="connsiteX87" fmla="*/ 1584960 w 2339340"/>
              <a:gd name="connsiteY87" fmla="*/ 2423160 h 6236970"/>
              <a:gd name="connsiteX88" fmla="*/ 1584960 w 2339340"/>
              <a:gd name="connsiteY88" fmla="*/ 2072640 h 6236970"/>
              <a:gd name="connsiteX89" fmla="*/ 1619250 w 2339340"/>
              <a:gd name="connsiteY89" fmla="*/ 1771650 h 6236970"/>
              <a:gd name="connsiteX90" fmla="*/ 1691640 w 2339340"/>
              <a:gd name="connsiteY90" fmla="*/ 1501140 h 6236970"/>
              <a:gd name="connsiteX91" fmla="*/ 1954530 w 2339340"/>
              <a:gd name="connsiteY91" fmla="*/ 1924050 h 6236970"/>
              <a:gd name="connsiteX92" fmla="*/ 2045970 w 2339340"/>
              <a:gd name="connsiteY92" fmla="*/ 2045970 h 6236970"/>
              <a:gd name="connsiteX93" fmla="*/ 1840230 w 2339340"/>
              <a:gd name="connsiteY93" fmla="*/ 2358390 h 6236970"/>
              <a:gd name="connsiteX94" fmla="*/ 1729740 w 2339340"/>
              <a:gd name="connsiteY94" fmla="*/ 2545080 h 6236970"/>
              <a:gd name="connsiteX95" fmla="*/ 1672590 w 2339340"/>
              <a:gd name="connsiteY95" fmla="*/ 2674620 h 6236970"/>
              <a:gd name="connsiteX96" fmla="*/ 1606391 w 2339340"/>
              <a:gd name="connsiteY96" fmla="*/ 2746296 h 6236970"/>
              <a:gd name="connsiteX97" fmla="*/ 1658302 w 2339340"/>
              <a:gd name="connsiteY97" fmla="*/ 3010615 h 6236970"/>
              <a:gd name="connsiteX98" fmla="*/ 1729740 w 2339340"/>
              <a:gd name="connsiteY98" fmla="*/ 2891790 h 6236970"/>
              <a:gd name="connsiteX99" fmla="*/ 1927860 w 2339340"/>
              <a:gd name="connsiteY99" fmla="*/ 2689860 h 6236970"/>
              <a:gd name="connsiteX100" fmla="*/ 2065020 w 2339340"/>
              <a:gd name="connsiteY100" fmla="*/ 2548890 h 6236970"/>
              <a:gd name="connsiteX101" fmla="*/ 2202180 w 2339340"/>
              <a:gd name="connsiteY101" fmla="*/ 2339340 h 6236970"/>
              <a:gd name="connsiteX102" fmla="*/ 2339340 w 2339340"/>
              <a:gd name="connsiteY102" fmla="*/ 2049780 h 6236970"/>
              <a:gd name="connsiteX103" fmla="*/ 2293620 w 2339340"/>
              <a:gd name="connsiteY103" fmla="*/ 1958340 h 6236970"/>
              <a:gd name="connsiteX104" fmla="*/ 2232660 w 2339340"/>
              <a:gd name="connsiteY104" fmla="*/ 1752600 h 6236970"/>
              <a:gd name="connsiteX105" fmla="*/ 2175510 w 2339340"/>
              <a:gd name="connsiteY105" fmla="*/ 1565910 h 6236970"/>
              <a:gd name="connsiteX106" fmla="*/ 2065020 w 2339340"/>
              <a:gd name="connsiteY106" fmla="*/ 1352550 h 6236970"/>
              <a:gd name="connsiteX107" fmla="*/ 1958340 w 2339340"/>
              <a:gd name="connsiteY107" fmla="*/ 1169670 h 6236970"/>
              <a:gd name="connsiteX108" fmla="*/ 1878330 w 2339340"/>
              <a:gd name="connsiteY108" fmla="*/ 1043940 h 6236970"/>
              <a:gd name="connsiteX109" fmla="*/ 1752600 w 2339340"/>
              <a:gd name="connsiteY109" fmla="*/ 975360 h 6236970"/>
              <a:gd name="connsiteX110" fmla="*/ 1645920 w 2339340"/>
              <a:gd name="connsiteY110" fmla="*/ 956310 h 6236970"/>
              <a:gd name="connsiteX111" fmla="*/ 1546860 w 2339340"/>
              <a:gd name="connsiteY111" fmla="*/ 922020 h 6236970"/>
              <a:gd name="connsiteX112" fmla="*/ 1276350 w 2339340"/>
              <a:gd name="connsiteY112" fmla="*/ 861060 h 6236970"/>
              <a:gd name="connsiteX113" fmla="*/ 1257300 w 2339340"/>
              <a:gd name="connsiteY113" fmla="*/ 739140 h 6236970"/>
              <a:gd name="connsiteX114" fmla="*/ 1325880 w 2339340"/>
              <a:gd name="connsiteY114" fmla="*/ 594360 h 6236970"/>
              <a:gd name="connsiteX115" fmla="*/ 1363980 w 2339340"/>
              <a:gd name="connsiteY115" fmla="*/ 537210 h 6236970"/>
              <a:gd name="connsiteX116" fmla="*/ 1352550 w 2339340"/>
              <a:gd name="connsiteY116" fmla="*/ 438150 h 6236970"/>
              <a:gd name="connsiteX117" fmla="*/ 1348740 w 2339340"/>
              <a:gd name="connsiteY117" fmla="*/ 308610 h 6236970"/>
              <a:gd name="connsiteX118" fmla="*/ 1306830 w 2339340"/>
              <a:gd name="connsiteY118" fmla="*/ 114300 h 6236970"/>
              <a:gd name="connsiteX119" fmla="*/ 1188720 w 2339340"/>
              <a:gd name="connsiteY119" fmla="*/ 38100 h 6236970"/>
              <a:gd name="connsiteX120" fmla="*/ 1143000 w 2339340"/>
              <a:gd name="connsiteY120" fmla="*/ 11430 h 6236970"/>
              <a:gd name="connsiteX121" fmla="*/ 1093470 w 2339340"/>
              <a:gd name="connsiteY121" fmla="*/ 22860 h 6236970"/>
              <a:gd name="connsiteX0" fmla="*/ 1093470 w 2339340"/>
              <a:gd name="connsiteY0" fmla="*/ 22860 h 6236970"/>
              <a:gd name="connsiteX1" fmla="*/ 970359 w 2339340"/>
              <a:gd name="connsiteY1" fmla="*/ 61436 h 6236970"/>
              <a:gd name="connsiteX2" fmla="*/ 967740 w 2339340"/>
              <a:gd name="connsiteY2" fmla="*/ 0 h 6236970"/>
              <a:gd name="connsiteX3" fmla="*/ 872490 w 2339340"/>
              <a:gd name="connsiteY3" fmla="*/ 121920 h 6236970"/>
              <a:gd name="connsiteX4" fmla="*/ 849630 w 2339340"/>
              <a:gd name="connsiteY4" fmla="*/ 86916 h 6236970"/>
              <a:gd name="connsiteX5" fmla="*/ 804863 w 2339340"/>
              <a:gd name="connsiteY5" fmla="*/ 216455 h 6236970"/>
              <a:gd name="connsiteX6" fmla="*/ 782955 w 2339340"/>
              <a:gd name="connsiteY6" fmla="*/ 450294 h 6236970"/>
              <a:gd name="connsiteX7" fmla="*/ 754380 w 2339340"/>
              <a:gd name="connsiteY7" fmla="*/ 464820 h 6236970"/>
              <a:gd name="connsiteX8" fmla="*/ 781050 w 2339340"/>
              <a:gd name="connsiteY8" fmla="*/ 548640 h 6236970"/>
              <a:gd name="connsiteX9" fmla="*/ 822960 w 2339340"/>
              <a:gd name="connsiteY9" fmla="*/ 624840 h 6236970"/>
              <a:gd name="connsiteX10" fmla="*/ 887730 w 2339340"/>
              <a:gd name="connsiteY10" fmla="*/ 689610 h 6236970"/>
              <a:gd name="connsiteX11" fmla="*/ 925830 w 2339340"/>
              <a:gd name="connsiteY11" fmla="*/ 769620 h 6236970"/>
              <a:gd name="connsiteX12" fmla="*/ 925830 w 2339340"/>
              <a:gd name="connsiteY12" fmla="*/ 861060 h 6236970"/>
              <a:gd name="connsiteX13" fmla="*/ 803910 w 2339340"/>
              <a:gd name="connsiteY13" fmla="*/ 922020 h 6236970"/>
              <a:gd name="connsiteX14" fmla="*/ 701040 w 2339340"/>
              <a:gd name="connsiteY14" fmla="*/ 948690 h 6236970"/>
              <a:gd name="connsiteX15" fmla="*/ 556260 w 2339340"/>
              <a:gd name="connsiteY15" fmla="*/ 952500 h 6236970"/>
              <a:gd name="connsiteX16" fmla="*/ 403860 w 2339340"/>
              <a:gd name="connsiteY16" fmla="*/ 1002030 h 6236970"/>
              <a:gd name="connsiteX17" fmla="*/ 320040 w 2339340"/>
              <a:gd name="connsiteY17" fmla="*/ 1085850 h 6236970"/>
              <a:gd name="connsiteX18" fmla="*/ 247650 w 2339340"/>
              <a:gd name="connsiteY18" fmla="*/ 1276350 h 6236970"/>
              <a:gd name="connsiteX19" fmla="*/ 163830 w 2339340"/>
              <a:gd name="connsiteY19" fmla="*/ 1569720 h 6236970"/>
              <a:gd name="connsiteX20" fmla="*/ 83820 w 2339340"/>
              <a:gd name="connsiteY20" fmla="*/ 1783080 h 6236970"/>
              <a:gd name="connsiteX21" fmla="*/ 72390 w 2339340"/>
              <a:gd name="connsiteY21" fmla="*/ 1962150 h 6236970"/>
              <a:gd name="connsiteX22" fmla="*/ 0 w 2339340"/>
              <a:gd name="connsiteY22" fmla="*/ 2145030 h 6236970"/>
              <a:gd name="connsiteX23" fmla="*/ 11430 w 2339340"/>
              <a:gd name="connsiteY23" fmla="*/ 2251710 h 6236970"/>
              <a:gd name="connsiteX24" fmla="*/ 106680 w 2339340"/>
              <a:gd name="connsiteY24" fmla="*/ 2426970 h 6236970"/>
              <a:gd name="connsiteX25" fmla="*/ 243840 w 2339340"/>
              <a:gd name="connsiteY25" fmla="*/ 2594610 h 6236970"/>
              <a:gd name="connsiteX26" fmla="*/ 422910 w 2339340"/>
              <a:gd name="connsiteY26" fmla="*/ 2769870 h 6236970"/>
              <a:gd name="connsiteX27" fmla="*/ 609600 w 2339340"/>
              <a:gd name="connsiteY27" fmla="*/ 2929890 h 6236970"/>
              <a:gd name="connsiteX28" fmla="*/ 703183 w 2339340"/>
              <a:gd name="connsiteY28" fmla="*/ 3062525 h 6236970"/>
              <a:gd name="connsiteX29" fmla="*/ 711517 w 2339340"/>
              <a:gd name="connsiteY29" fmla="*/ 2784396 h 6236970"/>
              <a:gd name="connsiteX30" fmla="*/ 647700 w 2339340"/>
              <a:gd name="connsiteY30" fmla="*/ 2731770 h 6236970"/>
              <a:gd name="connsiteX31" fmla="*/ 541020 w 2339340"/>
              <a:gd name="connsiteY31" fmla="*/ 2537460 h 6236970"/>
              <a:gd name="connsiteX32" fmla="*/ 487680 w 2339340"/>
              <a:gd name="connsiteY32" fmla="*/ 2426970 h 6236970"/>
              <a:gd name="connsiteX33" fmla="*/ 293370 w 2339340"/>
              <a:gd name="connsiteY33" fmla="*/ 2205990 h 6236970"/>
              <a:gd name="connsiteX34" fmla="*/ 426720 w 2339340"/>
              <a:gd name="connsiteY34" fmla="*/ 1988820 h 6236970"/>
              <a:gd name="connsiteX35" fmla="*/ 483870 w 2339340"/>
              <a:gd name="connsiteY35" fmla="*/ 1878330 h 6236970"/>
              <a:gd name="connsiteX36" fmla="*/ 544830 w 2339340"/>
              <a:gd name="connsiteY36" fmla="*/ 1642110 h 6236970"/>
              <a:gd name="connsiteX37" fmla="*/ 636270 w 2339340"/>
              <a:gd name="connsiteY37" fmla="*/ 1897380 h 6236970"/>
              <a:gd name="connsiteX38" fmla="*/ 678180 w 2339340"/>
              <a:gd name="connsiteY38" fmla="*/ 2202180 h 6236970"/>
              <a:gd name="connsiteX39" fmla="*/ 689610 w 2339340"/>
              <a:gd name="connsiteY39" fmla="*/ 2487930 h 6236970"/>
              <a:gd name="connsiteX40" fmla="*/ 712470 w 2339340"/>
              <a:gd name="connsiteY40" fmla="*/ 2762250 h 6236970"/>
              <a:gd name="connsiteX41" fmla="*/ 701040 w 2339340"/>
              <a:gd name="connsiteY41" fmla="*/ 3177540 h 6236970"/>
              <a:gd name="connsiteX42" fmla="*/ 643890 w 2339340"/>
              <a:gd name="connsiteY42" fmla="*/ 3783330 h 6236970"/>
              <a:gd name="connsiteX43" fmla="*/ 613410 w 2339340"/>
              <a:gd name="connsiteY43" fmla="*/ 4255770 h 6236970"/>
              <a:gd name="connsiteX44" fmla="*/ 689610 w 2339340"/>
              <a:gd name="connsiteY44" fmla="*/ 4617720 h 6236970"/>
              <a:gd name="connsiteX45" fmla="*/ 803910 w 2339340"/>
              <a:gd name="connsiteY45" fmla="*/ 5215890 h 6236970"/>
              <a:gd name="connsiteX46" fmla="*/ 883920 w 2339340"/>
              <a:gd name="connsiteY46" fmla="*/ 5657850 h 6236970"/>
              <a:gd name="connsiteX47" fmla="*/ 872490 w 2339340"/>
              <a:gd name="connsiteY47" fmla="*/ 5684520 h 6236970"/>
              <a:gd name="connsiteX48" fmla="*/ 693420 w 2339340"/>
              <a:gd name="connsiteY48" fmla="*/ 5894070 h 6236970"/>
              <a:gd name="connsiteX49" fmla="*/ 541020 w 2339340"/>
              <a:gd name="connsiteY49" fmla="*/ 6092190 h 6236970"/>
              <a:gd name="connsiteX50" fmla="*/ 510540 w 2339340"/>
              <a:gd name="connsiteY50" fmla="*/ 6156960 h 6236970"/>
              <a:gd name="connsiteX51" fmla="*/ 701040 w 2339340"/>
              <a:gd name="connsiteY51" fmla="*/ 6092190 h 6236970"/>
              <a:gd name="connsiteX52" fmla="*/ 830580 w 2339340"/>
              <a:gd name="connsiteY52" fmla="*/ 6065520 h 6236970"/>
              <a:gd name="connsiteX53" fmla="*/ 952500 w 2339340"/>
              <a:gd name="connsiteY53" fmla="*/ 5974080 h 6236970"/>
              <a:gd name="connsiteX54" fmla="*/ 963930 w 2339340"/>
              <a:gd name="connsiteY54" fmla="*/ 5871210 h 6236970"/>
              <a:gd name="connsiteX55" fmla="*/ 1108710 w 2339340"/>
              <a:gd name="connsiteY55" fmla="*/ 5817870 h 6236970"/>
              <a:gd name="connsiteX56" fmla="*/ 1108710 w 2339340"/>
              <a:gd name="connsiteY56" fmla="*/ 5791200 h 6236970"/>
              <a:gd name="connsiteX57" fmla="*/ 1032510 w 2339340"/>
              <a:gd name="connsiteY57" fmla="*/ 5634990 h 6236970"/>
              <a:gd name="connsiteX58" fmla="*/ 1043940 w 2339340"/>
              <a:gd name="connsiteY58" fmla="*/ 5280660 h 6236970"/>
              <a:gd name="connsiteX59" fmla="*/ 1074420 w 2339340"/>
              <a:gd name="connsiteY59" fmla="*/ 4888230 h 6236970"/>
              <a:gd name="connsiteX60" fmla="*/ 1002030 w 2339340"/>
              <a:gd name="connsiteY60" fmla="*/ 4423410 h 6236970"/>
              <a:gd name="connsiteX61" fmla="*/ 1066800 w 2339340"/>
              <a:gd name="connsiteY61" fmla="*/ 4130040 h 6236970"/>
              <a:gd name="connsiteX62" fmla="*/ 1116330 w 2339340"/>
              <a:gd name="connsiteY62" fmla="*/ 3775710 h 6236970"/>
              <a:gd name="connsiteX63" fmla="*/ 1165860 w 2339340"/>
              <a:gd name="connsiteY63" fmla="*/ 3375660 h 6236970"/>
              <a:gd name="connsiteX64" fmla="*/ 1238250 w 2339340"/>
              <a:gd name="connsiteY64" fmla="*/ 3882390 h 6236970"/>
              <a:gd name="connsiteX65" fmla="*/ 1280160 w 2339340"/>
              <a:gd name="connsiteY65" fmla="*/ 4366260 h 6236970"/>
              <a:gd name="connsiteX66" fmla="*/ 1310640 w 2339340"/>
              <a:gd name="connsiteY66" fmla="*/ 4533900 h 6236970"/>
              <a:gd name="connsiteX67" fmla="*/ 1272540 w 2339340"/>
              <a:gd name="connsiteY67" fmla="*/ 4838700 h 6236970"/>
              <a:gd name="connsiteX68" fmla="*/ 1242060 w 2339340"/>
              <a:gd name="connsiteY68" fmla="*/ 5059680 h 6236970"/>
              <a:gd name="connsiteX69" fmla="*/ 1276350 w 2339340"/>
              <a:gd name="connsiteY69" fmla="*/ 5288280 h 6236970"/>
              <a:gd name="connsiteX70" fmla="*/ 1333500 w 2339340"/>
              <a:gd name="connsiteY70" fmla="*/ 5494020 h 6236970"/>
              <a:gd name="connsiteX71" fmla="*/ 1314450 w 2339340"/>
              <a:gd name="connsiteY71" fmla="*/ 5615940 h 6236970"/>
              <a:gd name="connsiteX72" fmla="*/ 1264920 w 2339340"/>
              <a:gd name="connsiteY72" fmla="*/ 5795010 h 6236970"/>
              <a:gd name="connsiteX73" fmla="*/ 1264920 w 2339340"/>
              <a:gd name="connsiteY73" fmla="*/ 5901690 h 6236970"/>
              <a:gd name="connsiteX74" fmla="*/ 1424940 w 2339340"/>
              <a:gd name="connsiteY74" fmla="*/ 6236970 h 6236970"/>
              <a:gd name="connsiteX75" fmla="*/ 1565910 w 2339340"/>
              <a:gd name="connsiteY75" fmla="*/ 6065520 h 6236970"/>
              <a:gd name="connsiteX76" fmla="*/ 1604010 w 2339340"/>
              <a:gd name="connsiteY76" fmla="*/ 6012180 h 6236970"/>
              <a:gd name="connsiteX77" fmla="*/ 1524000 w 2339340"/>
              <a:gd name="connsiteY77" fmla="*/ 5844540 h 6236970"/>
              <a:gd name="connsiteX78" fmla="*/ 1466850 w 2339340"/>
              <a:gd name="connsiteY78" fmla="*/ 5718810 h 6236970"/>
              <a:gd name="connsiteX79" fmla="*/ 1440180 w 2339340"/>
              <a:gd name="connsiteY79" fmla="*/ 5638800 h 6236970"/>
              <a:gd name="connsiteX80" fmla="*/ 1546860 w 2339340"/>
              <a:gd name="connsiteY80" fmla="*/ 5078730 h 6236970"/>
              <a:gd name="connsiteX81" fmla="*/ 1600200 w 2339340"/>
              <a:gd name="connsiteY81" fmla="*/ 4507230 h 6236970"/>
              <a:gd name="connsiteX82" fmla="*/ 1684020 w 2339340"/>
              <a:gd name="connsiteY82" fmla="*/ 4027170 h 6236970"/>
              <a:gd name="connsiteX83" fmla="*/ 1703070 w 2339340"/>
              <a:gd name="connsiteY83" fmla="*/ 3688080 h 6236970"/>
              <a:gd name="connsiteX84" fmla="*/ 1673305 w 2339340"/>
              <a:gd name="connsiteY84" fmla="*/ 3083005 h 6236970"/>
              <a:gd name="connsiteX85" fmla="*/ 1630680 w 2339340"/>
              <a:gd name="connsiteY85" fmla="*/ 2868930 h 6236970"/>
              <a:gd name="connsiteX86" fmla="*/ 1607820 w 2339340"/>
              <a:gd name="connsiteY86" fmla="*/ 2750820 h 6236970"/>
              <a:gd name="connsiteX87" fmla="*/ 1584960 w 2339340"/>
              <a:gd name="connsiteY87" fmla="*/ 2423160 h 6236970"/>
              <a:gd name="connsiteX88" fmla="*/ 1584960 w 2339340"/>
              <a:gd name="connsiteY88" fmla="*/ 2072640 h 6236970"/>
              <a:gd name="connsiteX89" fmla="*/ 1619250 w 2339340"/>
              <a:gd name="connsiteY89" fmla="*/ 1771650 h 6236970"/>
              <a:gd name="connsiteX90" fmla="*/ 1691640 w 2339340"/>
              <a:gd name="connsiteY90" fmla="*/ 1501140 h 6236970"/>
              <a:gd name="connsiteX91" fmla="*/ 1954530 w 2339340"/>
              <a:gd name="connsiteY91" fmla="*/ 1924050 h 6236970"/>
              <a:gd name="connsiteX92" fmla="*/ 2045970 w 2339340"/>
              <a:gd name="connsiteY92" fmla="*/ 2045970 h 6236970"/>
              <a:gd name="connsiteX93" fmla="*/ 1840230 w 2339340"/>
              <a:gd name="connsiteY93" fmla="*/ 2358390 h 6236970"/>
              <a:gd name="connsiteX94" fmla="*/ 1729740 w 2339340"/>
              <a:gd name="connsiteY94" fmla="*/ 2545080 h 6236970"/>
              <a:gd name="connsiteX95" fmla="*/ 1672590 w 2339340"/>
              <a:gd name="connsiteY95" fmla="*/ 2674620 h 6236970"/>
              <a:gd name="connsiteX96" fmla="*/ 1606391 w 2339340"/>
              <a:gd name="connsiteY96" fmla="*/ 2746296 h 6236970"/>
              <a:gd name="connsiteX97" fmla="*/ 1658302 w 2339340"/>
              <a:gd name="connsiteY97" fmla="*/ 3010615 h 6236970"/>
              <a:gd name="connsiteX98" fmla="*/ 1729740 w 2339340"/>
              <a:gd name="connsiteY98" fmla="*/ 2891790 h 6236970"/>
              <a:gd name="connsiteX99" fmla="*/ 1927860 w 2339340"/>
              <a:gd name="connsiteY99" fmla="*/ 2689860 h 6236970"/>
              <a:gd name="connsiteX100" fmla="*/ 2065020 w 2339340"/>
              <a:gd name="connsiteY100" fmla="*/ 2548890 h 6236970"/>
              <a:gd name="connsiteX101" fmla="*/ 2202180 w 2339340"/>
              <a:gd name="connsiteY101" fmla="*/ 2339340 h 6236970"/>
              <a:gd name="connsiteX102" fmla="*/ 2339340 w 2339340"/>
              <a:gd name="connsiteY102" fmla="*/ 2049780 h 6236970"/>
              <a:gd name="connsiteX103" fmla="*/ 2293620 w 2339340"/>
              <a:gd name="connsiteY103" fmla="*/ 1958340 h 6236970"/>
              <a:gd name="connsiteX104" fmla="*/ 2232660 w 2339340"/>
              <a:gd name="connsiteY104" fmla="*/ 1752600 h 6236970"/>
              <a:gd name="connsiteX105" fmla="*/ 2175510 w 2339340"/>
              <a:gd name="connsiteY105" fmla="*/ 1565910 h 6236970"/>
              <a:gd name="connsiteX106" fmla="*/ 2065020 w 2339340"/>
              <a:gd name="connsiteY106" fmla="*/ 1352550 h 6236970"/>
              <a:gd name="connsiteX107" fmla="*/ 1958340 w 2339340"/>
              <a:gd name="connsiteY107" fmla="*/ 1169670 h 6236970"/>
              <a:gd name="connsiteX108" fmla="*/ 1878330 w 2339340"/>
              <a:gd name="connsiteY108" fmla="*/ 1043940 h 6236970"/>
              <a:gd name="connsiteX109" fmla="*/ 1752600 w 2339340"/>
              <a:gd name="connsiteY109" fmla="*/ 975360 h 6236970"/>
              <a:gd name="connsiteX110" fmla="*/ 1645920 w 2339340"/>
              <a:gd name="connsiteY110" fmla="*/ 956310 h 6236970"/>
              <a:gd name="connsiteX111" fmla="*/ 1546860 w 2339340"/>
              <a:gd name="connsiteY111" fmla="*/ 922020 h 6236970"/>
              <a:gd name="connsiteX112" fmla="*/ 1276350 w 2339340"/>
              <a:gd name="connsiteY112" fmla="*/ 861060 h 6236970"/>
              <a:gd name="connsiteX113" fmla="*/ 1257300 w 2339340"/>
              <a:gd name="connsiteY113" fmla="*/ 739140 h 6236970"/>
              <a:gd name="connsiteX114" fmla="*/ 1325880 w 2339340"/>
              <a:gd name="connsiteY114" fmla="*/ 594360 h 6236970"/>
              <a:gd name="connsiteX115" fmla="*/ 1363980 w 2339340"/>
              <a:gd name="connsiteY115" fmla="*/ 537210 h 6236970"/>
              <a:gd name="connsiteX116" fmla="*/ 1352550 w 2339340"/>
              <a:gd name="connsiteY116" fmla="*/ 438150 h 6236970"/>
              <a:gd name="connsiteX117" fmla="*/ 1348740 w 2339340"/>
              <a:gd name="connsiteY117" fmla="*/ 308610 h 6236970"/>
              <a:gd name="connsiteX118" fmla="*/ 1306830 w 2339340"/>
              <a:gd name="connsiteY118" fmla="*/ 114300 h 6236970"/>
              <a:gd name="connsiteX119" fmla="*/ 1188720 w 2339340"/>
              <a:gd name="connsiteY119" fmla="*/ 38100 h 6236970"/>
              <a:gd name="connsiteX120" fmla="*/ 1143000 w 2339340"/>
              <a:gd name="connsiteY120" fmla="*/ 11430 h 6236970"/>
              <a:gd name="connsiteX121" fmla="*/ 1093470 w 2339340"/>
              <a:gd name="connsiteY121" fmla="*/ 22860 h 6236970"/>
              <a:gd name="connsiteX0" fmla="*/ 1077992 w 2339340"/>
              <a:gd name="connsiteY0" fmla="*/ 0 h 6253401"/>
              <a:gd name="connsiteX1" fmla="*/ 970359 w 2339340"/>
              <a:gd name="connsiteY1" fmla="*/ 77867 h 6253401"/>
              <a:gd name="connsiteX2" fmla="*/ 967740 w 2339340"/>
              <a:gd name="connsiteY2" fmla="*/ 16431 h 6253401"/>
              <a:gd name="connsiteX3" fmla="*/ 872490 w 2339340"/>
              <a:gd name="connsiteY3" fmla="*/ 138351 h 6253401"/>
              <a:gd name="connsiteX4" fmla="*/ 849630 w 2339340"/>
              <a:gd name="connsiteY4" fmla="*/ 103347 h 6253401"/>
              <a:gd name="connsiteX5" fmla="*/ 804863 w 2339340"/>
              <a:gd name="connsiteY5" fmla="*/ 232886 h 6253401"/>
              <a:gd name="connsiteX6" fmla="*/ 782955 w 2339340"/>
              <a:gd name="connsiteY6" fmla="*/ 466725 h 6253401"/>
              <a:gd name="connsiteX7" fmla="*/ 754380 w 2339340"/>
              <a:gd name="connsiteY7" fmla="*/ 481251 h 6253401"/>
              <a:gd name="connsiteX8" fmla="*/ 781050 w 2339340"/>
              <a:gd name="connsiteY8" fmla="*/ 565071 h 6253401"/>
              <a:gd name="connsiteX9" fmla="*/ 822960 w 2339340"/>
              <a:gd name="connsiteY9" fmla="*/ 641271 h 6253401"/>
              <a:gd name="connsiteX10" fmla="*/ 887730 w 2339340"/>
              <a:gd name="connsiteY10" fmla="*/ 706041 h 6253401"/>
              <a:gd name="connsiteX11" fmla="*/ 925830 w 2339340"/>
              <a:gd name="connsiteY11" fmla="*/ 786051 h 6253401"/>
              <a:gd name="connsiteX12" fmla="*/ 925830 w 2339340"/>
              <a:gd name="connsiteY12" fmla="*/ 877491 h 6253401"/>
              <a:gd name="connsiteX13" fmla="*/ 803910 w 2339340"/>
              <a:gd name="connsiteY13" fmla="*/ 938451 h 6253401"/>
              <a:gd name="connsiteX14" fmla="*/ 701040 w 2339340"/>
              <a:gd name="connsiteY14" fmla="*/ 965121 h 6253401"/>
              <a:gd name="connsiteX15" fmla="*/ 556260 w 2339340"/>
              <a:gd name="connsiteY15" fmla="*/ 968931 h 6253401"/>
              <a:gd name="connsiteX16" fmla="*/ 403860 w 2339340"/>
              <a:gd name="connsiteY16" fmla="*/ 1018461 h 6253401"/>
              <a:gd name="connsiteX17" fmla="*/ 320040 w 2339340"/>
              <a:gd name="connsiteY17" fmla="*/ 1102281 h 6253401"/>
              <a:gd name="connsiteX18" fmla="*/ 247650 w 2339340"/>
              <a:gd name="connsiteY18" fmla="*/ 1292781 h 6253401"/>
              <a:gd name="connsiteX19" fmla="*/ 163830 w 2339340"/>
              <a:gd name="connsiteY19" fmla="*/ 1586151 h 6253401"/>
              <a:gd name="connsiteX20" fmla="*/ 83820 w 2339340"/>
              <a:gd name="connsiteY20" fmla="*/ 1799511 h 6253401"/>
              <a:gd name="connsiteX21" fmla="*/ 72390 w 2339340"/>
              <a:gd name="connsiteY21" fmla="*/ 1978581 h 6253401"/>
              <a:gd name="connsiteX22" fmla="*/ 0 w 2339340"/>
              <a:gd name="connsiteY22" fmla="*/ 2161461 h 6253401"/>
              <a:gd name="connsiteX23" fmla="*/ 11430 w 2339340"/>
              <a:gd name="connsiteY23" fmla="*/ 2268141 h 6253401"/>
              <a:gd name="connsiteX24" fmla="*/ 106680 w 2339340"/>
              <a:gd name="connsiteY24" fmla="*/ 2443401 h 6253401"/>
              <a:gd name="connsiteX25" fmla="*/ 243840 w 2339340"/>
              <a:gd name="connsiteY25" fmla="*/ 2611041 h 6253401"/>
              <a:gd name="connsiteX26" fmla="*/ 422910 w 2339340"/>
              <a:gd name="connsiteY26" fmla="*/ 2786301 h 6253401"/>
              <a:gd name="connsiteX27" fmla="*/ 609600 w 2339340"/>
              <a:gd name="connsiteY27" fmla="*/ 2946321 h 6253401"/>
              <a:gd name="connsiteX28" fmla="*/ 703183 w 2339340"/>
              <a:gd name="connsiteY28" fmla="*/ 3078956 h 6253401"/>
              <a:gd name="connsiteX29" fmla="*/ 711517 w 2339340"/>
              <a:gd name="connsiteY29" fmla="*/ 2800827 h 6253401"/>
              <a:gd name="connsiteX30" fmla="*/ 647700 w 2339340"/>
              <a:gd name="connsiteY30" fmla="*/ 2748201 h 6253401"/>
              <a:gd name="connsiteX31" fmla="*/ 541020 w 2339340"/>
              <a:gd name="connsiteY31" fmla="*/ 2553891 h 6253401"/>
              <a:gd name="connsiteX32" fmla="*/ 487680 w 2339340"/>
              <a:gd name="connsiteY32" fmla="*/ 2443401 h 6253401"/>
              <a:gd name="connsiteX33" fmla="*/ 293370 w 2339340"/>
              <a:gd name="connsiteY33" fmla="*/ 2222421 h 6253401"/>
              <a:gd name="connsiteX34" fmla="*/ 426720 w 2339340"/>
              <a:gd name="connsiteY34" fmla="*/ 2005251 h 6253401"/>
              <a:gd name="connsiteX35" fmla="*/ 483870 w 2339340"/>
              <a:gd name="connsiteY35" fmla="*/ 1894761 h 6253401"/>
              <a:gd name="connsiteX36" fmla="*/ 544830 w 2339340"/>
              <a:gd name="connsiteY36" fmla="*/ 1658541 h 6253401"/>
              <a:gd name="connsiteX37" fmla="*/ 636270 w 2339340"/>
              <a:gd name="connsiteY37" fmla="*/ 1913811 h 6253401"/>
              <a:gd name="connsiteX38" fmla="*/ 678180 w 2339340"/>
              <a:gd name="connsiteY38" fmla="*/ 2218611 h 6253401"/>
              <a:gd name="connsiteX39" fmla="*/ 689610 w 2339340"/>
              <a:gd name="connsiteY39" fmla="*/ 2504361 h 6253401"/>
              <a:gd name="connsiteX40" fmla="*/ 712470 w 2339340"/>
              <a:gd name="connsiteY40" fmla="*/ 2778681 h 6253401"/>
              <a:gd name="connsiteX41" fmla="*/ 701040 w 2339340"/>
              <a:gd name="connsiteY41" fmla="*/ 3193971 h 6253401"/>
              <a:gd name="connsiteX42" fmla="*/ 643890 w 2339340"/>
              <a:gd name="connsiteY42" fmla="*/ 3799761 h 6253401"/>
              <a:gd name="connsiteX43" fmla="*/ 613410 w 2339340"/>
              <a:gd name="connsiteY43" fmla="*/ 4272201 h 6253401"/>
              <a:gd name="connsiteX44" fmla="*/ 689610 w 2339340"/>
              <a:gd name="connsiteY44" fmla="*/ 4634151 h 6253401"/>
              <a:gd name="connsiteX45" fmla="*/ 803910 w 2339340"/>
              <a:gd name="connsiteY45" fmla="*/ 5232321 h 6253401"/>
              <a:gd name="connsiteX46" fmla="*/ 883920 w 2339340"/>
              <a:gd name="connsiteY46" fmla="*/ 5674281 h 6253401"/>
              <a:gd name="connsiteX47" fmla="*/ 872490 w 2339340"/>
              <a:gd name="connsiteY47" fmla="*/ 5700951 h 6253401"/>
              <a:gd name="connsiteX48" fmla="*/ 693420 w 2339340"/>
              <a:gd name="connsiteY48" fmla="*/ 5910501 h 6253401"/>
              <a:gd name="connsiteX49" fmla="*/ 541020 w 2339340"/>
              <a:gd name="connsiteY49" fmla="*/ 6108621 h 6253401"/>
              <a:gd name="connsiteX50" fmla="*/ 510540 w 2339340"/>
              <a:gd name="connsiteY50" fmla="*/ 6173391 h 6253401"/>
              <a:gd name="connsiteX51" fmla="*/ 701040 w 2339340"/>
              <a:gd name="connsiteY51" fmla="*/ 6108621 h 6253401"/>
              <a:gd name="connsiteX52" fmla="*/ 830580 w 2339340"/>
              <a:gd name="connsiteY52" fmla="*/ 6081951 h 6253401"/>
              <a:gd name="connsiteX53" fmla="*/ 952500 w 2339340"/>
              <a:gd name="connsiteY53" fmla="*/ 5990511 h 6253401"/>
              <a:gd name="connsiteX54" fmla="*/ 963930 w 2339340"/>
              <a:gd name="connsiteY54" fmla="*/ 5887641 h 6253401"/>
              <a:gd name="connsiteX55" fmla="*/ 1108710 w 2339340"/>
              <a:gd name="connsiteY55" fmla="*/ 5834301 h 6253401"/>
              <a:gd name="connsiteX56" fmla="*/ 1108710 w 2339340"/>
              <a:gd name="connsiteY56" fmla="*/ 5807631 h 6253401"/>
              <a:gd name="connsiteX57" fmla="*/ 1032510 w 2339340"/>
              <a:gd name="connsiteY57" fmla="*/ 5651421 h 6253401"/>
              <a:gd name="connsiteX58" fmla="*/ 1043940 w 2339340"/>
              <a:gd name="connsiteY58" fmla="*/ 5297091 h 6253401"/>
              <a:gd name="connsiteX59" fmla="*/ 1074420 w 2339340"/>
              <a:gd name="connsiteY59" fmla="*/ 4904661 h 6253401"/>
              <a:gd name="connsiteX60" fmla="*/ 1002030 w 2339340"/>
              <a:gd name="connsiteY60" fmla="*/ 4439841 h 6253401"/>
              <a:gd name="connsiteX61" fmla="*/ 1066800 w 2339340"/>
              <a:gd name="connsiteY61" fmla="*/ 4146471 h 6253401"/>
              <a:gd name="connsiteX62" fmla="*/ 1116330 w 2339340"/>
              <a:gd name="connsiteY62" fmla="*/ 3792141 h 6253401"/>
              <a:gd name="connsiteX63" fmla="*/ 1165860 w 2339340"/>
              <a:gd name="connsiteY63" fmla="*/ 3392091 h 6253401"/>
              <a:gd name="connsiteX64" fmla="*/ 1238250 w 2339340"/>
              <a:gd name="connsiteY64" fmla="*/ 3898821 h 6253401"/>
              <a:gd name="connsiteX65" fmla="*/ 1280160 w 2339340"/>
              <a:gd name="connsiteY65" fmla="*/ 4382691 h 6253401"/>
              <a:gd name="connsiteX66" fmla="*/ 1310640 w 2339340"/>
              <a:gd name="connsiteY66" fmla="*/ 4550331 h 6253401"/>
              <a:gd name="connsiteX67" fmla="*/ 1272540 w 2339340"/>
              <a:gd name="connsiteY67" fmla="*/ 4855131 h 6253401"/>
              <a:gd name="connsiteX68" fmla="*/ 1242060 w 2339340"/>
              <a:gd name="connsiteY68" fmla="*/ 5076111 h 6253401"/>
              <a:gd name="connsiteX69" fmla="*/ 1276350 w 2339340"/>
              <a:gd name="connsiteY69" fmla="*/ 5304711 h 6253401"/>
              <a:gd name="connsiteX70" fmla="*/ 1333500 w 2339340"/>
              <a:gd name="connsiteY70" fmla="*/ 5510451 h 6253401"/>
              <a:gd name="connsiteX71" fmla="*/ 1314450 w 2339340"/>
              <a:gd name="connsiteY71" fmla="*/ 5632371 h 6253401"/>
              <a:gd name="connsiteX72" fmla="*/ 1264920 w 2339340"/>
              <a:gd name="connsiteY72" fmla="*/ 5811441 h 6253401"/>
              <a:gd name="connsiteX73" fmla="*/ 1264920 w 2339340"/>
              <a:gd name="connsiteY73" fmla="*/ 5918121 h 6253401"/>
              <a:gd name="connsiteX74" fmla="*/ 1424940 w 2339340"/>
              <a:gd name="connsiteY74" fmla="*/ 6253401 h 6253401"/>
              <a:gd name="connsiteX75" fmla="*/ 1565910 w 2339340"/>
              <a:gd name="connsiteY75" fmla="*/ 6081951 h 6253401"/>
              <a:gd name="connsiteX76" fmla="*/ 1604010 w 2339340"/>
              <a:gd name="connsiteY76" fmla="*/ 6028611 h 6253401"/>
              <a:gd name="connsiteX77" fmla="*/ 1524000 w 2339340"/>
              <a:gd name="connsiteY77" fmla="*/ 5860971 h 6253401"/>
              <a:gd name="connsiteX78" fmla="*/ 1466850 w 2339340"/>
              <a:gd name="connsiteY78" fmla="*/ 5735241 h 6253401"/>
              <a:gd name="connsiteX79" fmla="*/ 1440180 w 2339340"/>
              <a:gd name="connsiteY79" fmla="*/ 5655231 h 6253401"/>
              <a:gd name="connsiteX80" fmla="*/ 1546860 w 2339340"/>
              <a:gd name="connsiteY80" fmla="*/ 5095161 h 6253401"/>
              <a:gd name="connsiteX81" fmla="*/ 1600200 w 2339340"/>
              <a:gd name="connsiteY81" fmla="*/ 4523661 h 6253401"/>
              <a:gd name="connsiteX82" fmla="*/ 1684020 w 2339340"/>
              <a:gd name="connsiteY82" fmla="*/ 4043601 h 6253401"/>
              <a:gd name="connsiteX83" fmla="*/ 1703070 w 2339340"/>
              <a:gd name="connsiteY83" fmla="*/ 3704511 h 6253401"/>
              <a:gd name="connsiteX84" fmla="*/ 1673305 w 2339340"/>
              <a:gd name="connsiteY84" fmla="*/ 3099436 h 6253401"/>
              <a:gd name="connsiteX85" fmla="*/ 1630680 w 2339340"/>
              <a:gd name="connsiteY85" fmla="*/ 2885361 h 6253401"/>
              <a:gd name="connsiteX86" fmla="*/ 1607820 w 2339340"/>
              <a:gd name="connsiteY86" fmla="*/ 2767251 h 6253401"/>
              <a:gd name="connsiteX87" fmla="*/ 1584960 w 2339340"/>
              <a:gd name="connsiteY87" fmla="*/ 2439591 h 6253401"/>
              <a:gd name="connsiteX88" fmla="*/ 1584960 w 2339340"/>
              <a:gd name="connsiteY88" fmla="*/ 2089071 h 6253401"/>
              <a:gd name="connsiteX89" fmla="*/ 1619250 w 2339340"/>
              <a:gd name="connsiteY89" fmla="*/ 1788081 h 6253401"/>
              <a:gd name="connsiteX90" fmla="*/ 1691640 w 2339340"/>
              <a:gd name="connsiteY90" fmla="*/ 1517571 h 6253401"/>
              <a:gd name="connsiteX91" fmla="*/ 1954530 w 2339340"/>
              <a:gd name="connsiteY91" fmla="*/ 1940481 h 6253401"/>
              <a:gd name="connsiteX92" fmla="*/ 2045970 w 2339340"/>
              <a:gd name="connsiteY92" fmla="*/ 2062401 h 6253401"/>
              <a:gd name="connsiteX93" fmla="*/ 1840230 w 2339340"/>
              <a:gd name="connsiteY93" fmla="*/ 2374821 h 6253401"/>
              <a:gd name="connsiteX94" fmla="*/ 1729740 w 2339340"/>
              <a:gd name="connsiteY94" fmla="*/ 2561511 h 6253401"/>
              <a:gd name="connsiteX95" fmla="*/ 1672590 w 2339340"/>
              <a:gd name="connsiteY95" fmla="*/ 2691051 h 6253401"/>
              <a:gd name="connsiteX96" fmla="*/ 1606391 w 2339340"/>
              <a:gd name="connsiteY96" fmla="*/ 2762727 h 6253401"/>
              <a:gd name="connsiteX97" fmla="*/ 1658302 w 2339340"/>
              <a:gd name="connsiteY97" fmla="*/ 3027046 h 6253401"/>
              <a:gd name="connsiteX98" fmla="*/ 1729740 w 2339340"/>
              <a:gd name="connsiteY98" fmla="*/ 2908221 h 6253401"/>
              <a:gd name="connsiteX99" fmla="*/ 1927860 w 2339340"/>
              <a:gd name="connsiteY99" fmla="*/ 2706291 h 6253401"/>
              <a:gd name="connsiteX100" fmla="*/ 2065020 w 2339340"/>
              <a:gd name="connsiteY100" fmla="*/ 2565321 h 6253401"/>
              <a:gd name="connsiteX101" fmla="*/ 2202180 w 2339340"/>
              <a:gd name="connsiteY101" fmla="*/ 2355771 h 6253401"/>
              <a:gd name="connsiteX102" fmla="*/ 2339340 w 2339340"/>
              <a:gd name="connsiteY102" fmla="*/ 2066211 h 6253401"/>
              <a:gd name="connsiteX103" fmla="*/ 2293620 w 2339340"/>
              <a:gd name="connsiteY103" fmla="*/ 1974771 h 6253401"/>
              <a:gd name="connsiteX104" fmla="*/ 2232660 w 2339340"/>
              <a:gd name="connsiteY104" fmla="*/ 1769031 h 6253401"/>
              <a:gd name="connsiteX105" fmla="*/ 2175510 w 2339340"/>
              <a:gd name="connsiteY105" fmla="*/ 1582341 h 6253401"/>
              <a:gd name="connsiteX106" fmla="*/ 2065020 w 2339340"/>
              <a:gd name="connsiteY106" fmla="*/ 1368981 h 6253401"/>
              <a:gd name="connsiteX107" fmla="*/ 1958340 w 2339340"/>
              <a:gd name="connsiteY107" fmla="*/ 1186101 h 6253401"/>
              <a:gd name="connsiteX108" fmla="*/ 1878330 w 2339340"/>
              <a:gd name="connsiteY108" fmla="*/ 1060371 h 6253401"/>
              <a:gd name="connsiteX109" fmla="*/ 1752600 w 2339340"/>
              <a:gd name="connsiteY109" fmla="*/ 991791 h 6253401"/>
              <a:gd name="connsiteX110" fmla="*/ 1645920 w 2339340"/>
              <a:gd name="connsiteY110" fmla="*/ 972741 h 6253401"/>
              <a:gd name="connsiteX111" fmla="*/ 1546860 w 2339340"/>
              <a:gd name="connsiteY111" fmla="*/ 938451 h 6253401"/>
              <a:gd name="connsiteX112" fmla="*/ 1276350 w 2339340"/>
              <a:gd name="connsiteY112" fmla="*/ 877491 h 6253401"/>
              <a:gd name="connsiteX113" fmla="*/ 1257300 w 2339340"/>
              <a:gd name="connsiteY113" fmla="*/ 755571 h 6253401"/>
              <a:gd name="connsiteX114" fmla="*/ 1325880 w 2339340"/>
              <a:gd name="connsiteY114" fmla="*/ 610791 h 6253401"/>
              <a:gd name="connsiteX115" fmla="*/ 1363980 w 2339340"/>
              <a:gd name="connsiteY115" fmla="*/ 553641 h 6253401"/>
              <a:gd name="connsiteX116" fmla="*/ 1352550 w 2339340"/>
              <a:gd name="connsiteY116" fmla="*/ 454581 h 6253401"/>
              <a:gd name="connsiteX117" fmla="*/ 1348740 w 2339340"/>
              <a:gd name="connsiteY117" fmla="*/ 325041 h 6253401"/>
              <a:gd name="connsiteX118" fmla="*/ 1306830 w 2339340"/>
              <a:gd name="connsiteY118" fmla="*/ 130731 h 6253401"/>
              <a:gd name="connsiteX119" fmla="*/ 1188720 w 2339340"/>
              <a:gd name="connsiteY119" fmla="*/ 54531 h 6253401"/>
              <a:gd name="connsiteX120" fmla="*/ 1143000 w 2339340"/>
              <a:gd name="connsiteY120" fmla="*/ 27861 h 6253401"/>
              <a:gd name="connsiteX121" fmla="*/ 1077992 w 2339340"/>
              <a:gd name="connsiteY121" fmla="*/ 0 h 6253401"/>
              <a:gd name="connsiteX0" fmla="*/ 1077992 w 2339340"/>
              <a:gd name="connsiteY0" fmla="*/ 0 h 6253401"/>
              <a:gd name="connsiteX1" fmla="*/ 970359 w 2339340"/>
              <a:gd name="connsiteY1" fmla="*/ 77867 h 6253401"/>
              <a:gd name="connsiteX2" fmla="*/ 967740 w 2339340"/>
              <a:gd name="connsiteY2" fmla="*/ 16431 h 6253401"/>
              <a:gd name="connsiteX3" fmla="*/ 872490 w 2339340"/>
              <a:gd name="connsiteY3" fmla="*/ 138351 h 6253401"/>
              <a:gd name="connsiteX4" fmla="*/ 849630 w 2339340"/>
              <a:gd name="connsiteY4" fmla="*/ 103347 h 6253401"/>
              <a:gd name="connsiteX5" fmla="*/ 804863 w 2339340"/>
              <a:gd name="connsiteY5" fmla="*/ 232886 h 6253401"/>
              <a:gd name="connsiteX6" fmla="*/ 782955 w 2339340"/>
              <a:gd name="connsiteY6" fmla="*/ 466725 h 6253401"/>
              <a:gd name="connsiteX7" fmla="*/ 754380 w 2339340"/>
              <a:gd name="connsiteY7" fmla="*/ 481251 h 6253401"/>
              <a:gd name="connsiteX8" fmla="*/ 781050 w 2339340"/>
              <a:gd name="connsiteY8" fmla="*/ 565071 h 6253401"/>
              <a:gd name="connsiteX9" fmla="*/ 822960 w 2339340"/>
              <a:gd name="connsiteY9" fmla="*/ 641271 h 6253401"/>
              <a:gd name="connsiteX10" fmla="*/ 887730 w 2339340"/>
              <a:gd name="connsiteY10" fmla="*/ 706041 h 6253401"/>
              <a:gd name="connsiteX11" fmla="*/ 925830 w 2339340"/>
              <a:gd name="connsiteY11" fmla="*/ 786051 h 6253401"/>
              <a:gd name="connsiteX12" fmla="*/ 925830 w 2339340"/>
              <a:gd name="connsiteY12" fmla="*/ 877491 h 6253401"/>
              <a:gd name="connsiteX13" fmla="*/ 803910 w 2339340"/>
              <a:gd name="connsiteY13" fmla="*/ 938451 h 6253401"/>
              <a:gd name="connsiteX14" fmla="*/ 701040 w 2339340"/>
              <a:gd name="connsiteY14" fmla="*/ 965121 h 6253401"/>
              <a:gd name="connsiteX15" fmla="*/ 556260 w 2339340"/>
              <a:gd name="connsiteY15" fmla="*/ 968931 h 6253401"/>
              <a:gd name="connsiteX16" fmla="*/ 403860 w 2339340"/>
              <a:gd name="connsiteY16" fmla="*/ 1018461 h 6253401"/>
              <a:gd name="connsiteX17" fmla="*/ 320040 w 2339340"/>
              <a:gd name="connsiteY17" fmla="*/ 1102281 h 6253401"/>
              <a:gd name="connsiteX18" fmla="*/ 247650 w 2339340"/>
              <a:gd name="connsiteY18" fmla="*/ 1292781 h 6253401"/>
              <a:gd name="connsiteX19" fmla="*/ 163830 w 2339340"/>
              <a:gd name="connsiteY19" fmla="*/ 1586151 h 6253401"/>
              <a:gd name="connsiteX20" fmla="*/ 83820 w 2339340"/>
              <a:gd name="connsiteY20" fmla="*/ 1799511 h 6253401"/>
              <a:gd name="connsiteX21" fmla="*/ 72390 w 2339340"/>
              <a:gd name="connsiteY21" fmla="*/ 1978581 h 6253401"/>
              <a:gd name="connsiteX22" fmla="*/ 0 w 2339340"/>
              <a:gd name="connsiteY22" fmla="*/ 2161461 h 6253401"/>
              <a:gd name="connsiteX23" fmla="*/ 11430 w 2339340"/>
              <a:gd name="connsiteY23" fmla="*/ 2268141 h 6253401"/>
              <a:gd name="connsiteX24" fmla="*/ 106680 w 2339340"/>
              <a:gd name="connsiteY24" fmla="*/ 2443401 h 6253401"/>
              <a:gd name="connsiteX25" fmla="*/ 243840 w 2339340"/>
              <a:gd name="connsiteY25" fmla="*/ 2611041 h 6253401"/>
              <a:gd name="connsiteX26" fmla="*/ 422910 w 2339340"/>
              <a:gd name="connsiteY26" fmla="*/ 2786301 h 6253401"/>
              <a:gd name="connsiteX27" fmla="*/ 609600 w 2339340"/>
              <a:gd name="connsiteY27" fmla="*/ 2946321 h 6253401"/>
              <a:gd name="connsiteX28" fmla="*/ 703183 w 2339340"/>
              <a:gd name="connsiteY28" fmla="*/ 3078956 h 6253401"/>
              <a:gd name="connsiteX29" fmla="*/ 711517 w 2339340"/>
              <a:gd name="connsiteY29" fmla="*/ 2800827 h 6253401"/>
              <a:gd name="connsiteX30" fmla="*/ 647700 w 2339340"/>
              <a:gd name="connsiteY30" fmla="*/ 2748201 h 6253401"/>
              <a:gd name="connsiteX31" fmla="*/ 541020 w 2339340"/>
              <a:gd name="connsiteY31" fmla="*/ 2553891 h 6253401"/>
              <a:gd name="connsiteX32" fmla="*/ 487680 w 2339340"/>
              <a:gd name="connsiteY32" fmla="*/ 2443401 h 6253401"/>
              <a:gd name="connsiteX33" fmla="*/ 293370 w 2339340"/>
              <a:gd name="connsiteY33" fmla="*/ 2222421 h 6253401"/>
              <a:gd name="connsiteX34" fmla="*/ 426720 w 2339340"/>
              <a:gd name="connsiteY34" fmla="*/ 2005251 h 6253401"/>
              <a:gd name="connsiteX35" fmla="*/ 483870 w 2339340"/>
              <a:gd name="connsiteY35" fmla="*/ 1894761 h 6253401"/>
              <a:gd name="connsiteX36" fmla="*/ 544830 w 2339340"/>
              <a:gd name="connsiteY36" fmla="*/ 1658541 h 6253401"/>
              <a:gd name="connsiteX37" fmla="*/ 636270 w 2339340"/>
              <a:gd name="connsiteY37" fmla="*/ 1913811 h 6253401"/>
              <a:gd name="connsiteX38" fmla="*/ 678180 w 2339340"/>
              <a:gd name="connsiteY38" fmla="*/ 2218611 h 6253401"/>
              <a:gd name="connsiteX39" fmla="*/ 689610 w 2339340"/>
              <a:gd name="connsiteY39" fmla="*/ 2504361 h 6253401"/>
              <a:gd name="connsiteX40" fmla="*/ 712470 w 2339340"/>
              <a:gd name="connsiteY40" fmla="*/ 2778681 h 6253401"/>
              <a:gd name="connsiteX41" fmla="*/ 701040 w 2339340"/>
              <a:gd name="connsiteY41" fmla="*/ 3193971 h 6253401"/>
              <a:gd name="connsiteX42" fmla="*/ 643890 w 2339340"/>
              <a:gd name="connsiteY42" fmla="*/ 3799761 h 6253401"/>
              <a:gd name="connsiteX43" fmla="*/ 613410 w 2339340"/>
              <a:gd name="connsiteY43" fmla="*/ 4272201 h 6253401"/>
              <a:gd name="connsiteX44" fmla="*/ 689610 w 2339340"/>
              <a:gd name="connsiteY44" fmla="*/ 4634151 h 6253401"/>
              <a:gd name="connsiteX45" fmla="*/ 803910 w 2339340"/>
              <a:gd name="connsiteY45" fmla="*/ 5232321 h 6253401"/>
              <a:gd name="connsiteX46" fmla="*/ 883920 w 2339340"/>
              <a:gd name="connsiteY46" fmla="*/ 5674281 h 6253401"/>
              <a:gd name="connsiteX47" fmla="*/ 872490 w 2339340"/>
              <a:gd name="connsiteY47" fmla="*/ 5700951 h 6253401"/>
              <a:gd name="connsiteX48" fmla="*/ 693420 w 2339340"/>
              <a:gd name="connsiteY48" fmla="*/ 5910501 h 6253401"/>
              <a:gd name="connsiteX49" fmla="*/ 541020 w 2339340"/>
              <a:gd name="connsiteY49" fmla="*/ 6108621 h 6253401"/>
              <a:gd name="connsiteX50" fmla="*/ 510540 w 2339340"/>
              <a:gd name="connsiteY50" fmla="*/ 6173391 h 6253401"/>
              <a:gd name="connsiteX51" fmla="*/ 701040 w 2339340"/>
              <a:gd name="connsiteY51" fmla="*/ 6108621 h 6253401"/>
              <a:gd name="connsiteX52" fmla="*/ 830580 w 2339340"/>
              <a:gd name="connsiteY52" fmla="*/ 6081951 h 6253401"/>
              <a:gd name="connsiteX53" fmla="*/ 952500 w 2339340"/>
              <a:gd name="connsiteY53" fmla="*/ 5990511 h 6253401"/>
              <a:gd name="connsiteX54" fmla="*/ 963930 w 2339340"/>
              <a:gd name="connsiteY54" fmla="*/ 5887641 h 6253401"/>
              <a:gd name="connsiteX55" fmla="*/ 1108710 w 2339340"/>
              <a:gd name="connsiteY55" fmla="*/ 5834301 h 6253401"/>
              <a:gd name="connsiteX56" fmla="*/ 1108710 w 2339340"/>
              <a:gd name="connsiteY56" fmla="*/ 5807631 h 6253401"/>
              <a:gd name="connsiteX57" fmla="*/ 1032510 w 2339340"/>
              <a:gd name="connsiteY57" fmla="*/ 5651421 h 6253401"/>
              <a:gd name="connsiteX58" fmla="*/ 1043940 w 2339340"/>
              <a:gd name="connsiteY58" fmla="*/ 5297091 h 6253401"/>
              <a:gd name="connsiteX59" fmla="*/ 1074420 w 2339340"/>
              <a:gd name="connsiteY59" fmla="*/ 4904661 h 6253401"/>
              <a:gd name="connsiteX60" fmla="*/ 1002030 w 2339340"/>
              <a:gd name="connsiteY60" fmla="*/ 4439841 h 6253401"/>
              <a:gd name="connsiteX61" fmla="*/ 1066800 w 2339340"/>
              <a:gd name="connsiteY61" fmla="*/ 4146471 h 6253401"/>
              <a:gd name="connsiteX62" fmla="*/ 1116330 w 2339340"/>
              <a:gd name="connsiteY62" fmla="*/ 3792141 h 6253401"/>
              <a:gd name="connsiteX63" fmla="*/ 1165860 w 2339340"/>
              <a:gd name="connsiteY63" fmla="*/ 3392091 h 6253401"/>
              <a:gd name="connsiteX64" fmla="*/ 1238250 w 2339340"/>
              <a:gd name="connsiteY64" fmla="*/ 3898821 h 6253401"/>
              <a:gd name="connsiteX65" fmla="*/ 1280160 w 2339340"/>
              <a:gd name="connsiteY65" fmla="*/ 4382691 h 6253401"/>
              <a:gd name="connsiteX66" fmla="*/ 1310640 w 2339340"/>
              <a:gd name="connsiteY66" fmla="*/ 4550331 h 6253401"/>
              <a:gd name="connsiteX67" fmla="*/ 1272540 w 2339340"/>
              <a:gd name="connsiteY67" fmla="*/ 4855131 h 6253401"/>
              <a:gd name="connsiteX68" fmla="*/ 1242060 w 2339340"/>
              <a:gd name="connsiteY68" fmla="*/ 5076111 h 6253401"/>
              <a:gd name="connsiteX69" fmla="*/ 1276350 w 2339340"/>
              <a:gd name="connsiteY69" fmla="*/ 5304711 h 6253401"/>
              <a:gd name="connsiteX70" fmla="*/ 1333500 w 2339340"/>
              <a:gd name="connsiteY70" fmla="*/ 5510451 h 6253401"/>
              <a:gd name="connsiteX71" fmla="*/ 1314450 w 2339340"/>
              <a:gd name="connsiteY71" fmla="*/ 5632371 h 6253401"/>
              <a:gd name="connsiteX72" fmla="*/ 1264920 w 2339340"/>
              <a:gd name="connsiteY72" fmla="*/ 5811441 h 6253401"/>
              <a:gd name="connsiteX73" fmla="*/ 1264920 w 2339340"/>
              <a:gd name="connsiteY73" fmla="*/ 5918121 h 6253401"/>
              <a:gd name="connsiteX74" fmla="*/ 1424940 w 2339340"/>
              <a:gd name="connsiteY74" fmla="*/ 6253401 h 6253401"/>
              <a:gd name="connsiteX75" fmla="*/ 1565910 w 2339340"/>
              <a:gd name="connsiteY75" fmla="*/ 6081951 h 6253401"/>
              <a:gd name="connsiteX76" fmla="*/ 1604010 w 2339340"/>
              <a:gd name="connsiteY76" fmla="*/ 6028611 h 6253401"/>
              <a:gd name="connsiteX77" fmla="*/ 1524000 w 2339340"/>
              <a:gd name="connsiteY77" fmla="*/ 5860971 h 6253401"/>
              <a:gd name="connsiteX78" fmla="*/ 1466850 w 2339340"/>
              <a:gd name="connsiteY78" fmla="*/ 5735241 h 6253401"/>
              <a:gd name="connsiteX79" fmla="*/ 1440180 w 2339340"/>
              <a:gd name="connsiteY79" fmla="*/ 5655231 h 6253401"/>
              <a:gd name="connsiteX80" fmla="*/ 1546860 w 2339340"/>
              <a:gd name="connsiteY80" fmla="*/ 5095161 h 6253401"/>
              <a:gd name="connsiteX81" fmla="*/ 1600200 w 2339340"/>
              <a:gd name="connsiteY81" fmla="*/ 4523661 h 6253401"/>
              <a:gd name="connsiteX82" fmla="*/ 1684020 w 2339340"/>
              <a:gd name="connsiteY82" fmla="*/ 4043601 h 6253401"/>
              <a:gd name="connsiteX83" fmla="*/ 1703070 w 2339340"/>
              <a:gd name="connsiteY83" fmla="*/ 3704511 h 6253401"/>
              <a:gd name="connsiteX84" fmla="*/ 1673305 w 2339340"/>
              <a:gd name="connsiteY84" fmla="*/ 3099436 h 6253401"/>
              <a:gd name="connsiteX85" fmla="*/ 1630680 w 2339340"/>
              <a:gd name="connsiteY85" fmla="*/ 2885361 h 6253401"/>
              <a:gd name="connsiteX86" fmla="*/ 1607820 w 2339340"/>
              <a:gd name="connsiteY86" fmla="*/ 2767251 h 6253401"/>
              <a:gd name="connsiteX87" fmla="*/ 1584960 w 2339340"/>
              <a:gd name="connsiteY87" fmla="*/ 2439591 h 6253401"/>
              <a:gd name="connsiteX88" fmla="*/ 1584960 w 2339340"/>
              <a:gd name="connsiteY88" fmla="*/ 2089071 h 6253401"/>
              <a:gd name="connsiteX89" fmla="*/ 1619250 w 2339340"/>
              <a:gd name="connsiteY89" fmla="*/ 1788081 h 6253401"/>
              <a:gd name="connsiteX90" fmla="*/ 1691640 w 2339340"/>
              <a:gd name="connsiteY90" fmla="*/ 1517571 h 6253401"/>
              <a:gd name="connsiteX91" fmla="*/ 1954530 w 2339340"/>
              <a:gd name="connsiteY91" fmla="*/ 1940481 h 6253401"/>
              <a:gd name="connsiteX92" fmla="*/ 2045970 w 2339340"/>
              <a:gd name="connsiteY92" fmla="*/ 2062401 h 6253401"/>
              <a:gd name="connsiteX93" fmla="*/ 1840230 w 2339340"/>
              <a:gd name="connsiteY93" fmla="*/ 2374821 h 6253401"/>
              <a:gd name="connsiteX94" fmla="*/ 1729740 w 2339340"/>
              <a:gd name="connsiteY94" fmla="*/ 2561511 h 6253401"/>
              <a:gd name="connsiteX95" fmla="*/ 1672590 w 2339340"/>
              <a:gd name="connsiteY95" fmla="*/ 2691051 h 6253401"/>
              <a:gd name="connsiteX96" fmla="*/ 1606391 w 2339340"/>
              <a:gd name="connsiteY96" fmla="*/ 2762727 h 6253401"/>
              <a:gd name="connsiteX97" fmla="*/ 1658302 w 2339340"/>
              <a:gd name="connsiteY97" fmla="*/ 3027046 h 6253401"/>
              <a:gd name="connsiteX98" fmla="*/ 1729740 w 2339340"/>
              <a:gd name="connsiteY98" fmla="*/ 2908221 h 6253401"/>
              <a:gd name="connsiteX99" fmla="*/ 1927860 w 2339340"/>
              <a:gd name="connsiteY99" fmla="*/ 2706291 h 6253401"/>
              <a:gd name="connsiteX100" fmla="*/ 2065020 w 2339340"/>
              <a:gd name="connsiteY100" fmla="*/ 2565321 h 6253401"/>
              <a:gd name="connsiteX101" fmla="*/ 2202180 w 2339340"/>
              <a:gd name="connsiteY101" fmla="*/ 2355771 h 6253401"/>
              <a:gd name="connsiteX102" fmla="*/ 2339340 w 2339340"/>
              <a:gd name="connsiteY102" fmla="*/ 2066211 h 6253401"/>
              <a:gd name="connsiteX103" fmla="*/ 2293620 w 2339340"/>
              <a:gd name="connsiteY103" fmla="*/ 1974771 h 6253401"/>
              <a:gd name="connsiteX104" fmla="*/ 2232660 w 2339340"/>
              <a:gd name="connsiteY104" fmla="*/ 1769031 h 6253401"/>
              <a:gd name="connsiteX105" fmla="*/ 2175510 w 2339340"/>
              <a:gd name="connsiteY105" fmla="*/ 1582341 h 6253401"/>
              <a:gd name="connsiteX106" fmla="*/ 2065020 w 2339340"/>
              <a:gd name="connsiteY106" fmla="*/ 1368981 h 6253401"/>
              <a:gd name="connsiteX107" fmla="*/ 1958340 w 2339340"/>
              <a:gd name="connsiteY107" fmla="*/ 1186101 h 6253401"/>
              <a:gd name="connsiteX108" fmla="*/ 1878330 w 2339340"/>
              <a:gd name="connsiteY108" fmla="*/ 1060371 h 6253401"/>
              <a:gd name="connsiteX109" fmla="*/ 1752600 w 2339340"/>
              <a:gd name="connsiteY109" fmla="*/ 991791 h 6253401"/>
              <a:gd name="connsiteX110" fmla="*/ 1645920 w 2339340"/>
              <a:gd name="connsiteY110" fmla="*/ 972741 h 6253401"/>
              <a:gd name="connsiteX111" fmla="*/ 1546860 w 2339340"/>
              <a:gd name="connsiteY111" fmla="*/ 938451 h 6253401"/>
              <a:gd name="connsiteX112" fmla="*/ 1276350 w 2339340"/>
              <a:gd name="connsiteY112" fmla="*/ 877491 h 6253401"/>
              <a:gd name="connsiteX113" fmla="*/ 1257300 w 2339340"/>
              <a:gd name="connsiteY113" fmla="*/ 755571 h 6253401"/>
              <a:gd name="connsiteX114" fmla="*/ 1325880 w 2339340"/>
              <a:gd name="connsiteY114" fmla="*/ 610791 h 6253401"/>
              <a:gd name="connsiteX115" fmla="*/ 1363980 w 2339340"/>
              <a:gd name="connsiteY115" fmla="*/ 553641 h 6253401"/>
              <a:gd name="connsiteX116" fmla="*/ 1352550 w 2339340"/>
              <a:gd name="connsiteY116" fmla="*/ 454581 h 6253401"/>
              <a:gd name="connsiteX117" fmla="*/ 1348740 w 2339340"/>
              <a:gd name="connsiteY117" fmla="*/ 325041 h 6253401"/>
              <a:gd name="connsiteX118" fmla="*/ 1311592 w 2339340"/>
              <a:gd name="connsiteY118" fmla="*/ 99775 h 6253401"/>
              <a:gd name="connsiteX119" fmla="*/ 1188720 w 2339340"/>
              <a:gd name="connsiteY119" fmla="*/ 54531 h 6253401"/>
              <a:gd name="connsiteX120" fmla="*/ 1143000 w 2339340"/>
              <a:gd name="connsiteY120" fmla="*/ 27861 h 6253401"/>
              <a:gd name="connsiteX121" fmla="*/ 1077992 w 2339340"/>
              <a:gd name="connsiteY121" fmla="*/ 0 h 6253401"/>
              <a:gd name="connsiteX0" fmla="*/ 1077992 w 2339340"/>
              <a:gd name="connsiteY0" fmla="*/ 0 h 6253401"/>
              <a:gd name="connsiteX1" fmla="*/ 970359 w 2339340"/>
              <a:gd name="connsiteY1" fmla="*/ 77867 h 6253401"/>
              <a:gd name="connsiteX2" fmla="*/ 967740 w 2339340"/>
              <a:gd name="connsiteY2" fmla="*/ 16431 h 6253401"/>
              <a:gd name="connsiteX3" fmla="*/ 872490 w 2339340"/>
              <a:gd name="connsiteY3" fmla="*/ 138351 h 6253401"/>
              <a:gd name="connsiteX4" fmla="*/ 849630 w 2339340"/>
              <a:gd name="connsiteY4" fmla="*/ 103347 h 6253401"/>
              <a:gd name="connsiteX5" fmla="*/ 804863 w 2339340"/>
              <a:gd name="connsiteY5" fmla="*/ 232886 h 6253401"/>
              <a:gd name="connsiteX6" fmla="*/ 782955 w 2339340"/>
              <a:gd name="connsiteY6" fmla="*/ 466725 h 6253401"/>
              <a:gd name="connsiteX7" fmla="*/ 754380 w 2339340"/>
              <a:gd name="connsiteY7" fmla="*/ 481251 h 6253401"/>
              <a:gd name="connsiteX8" fmla="*/ 781050 w 2339340"/>
              <a:gd name="connsiteY8" fmla="*/ 565071 h 6253401"/>
              <a:gd name="connsiteX9" fmla="*/ 822960 w 2339340"/>
              <a:gd name="connsiteY9" fmla="*/ 641271 h 6253401"/>
              <a:gd name="connsiteX10" fmla="*/ 887730 w 2339340"/>
              <a:gd name="connsiteY10" fmla="*/ 706041 h 6253401"/>
              <a:gd name="connsiteX11" fmla="*/ 925830 w 2339340"/>
              <a:gd name="connsiteY11" fmla="*/ 786051 h 6253401"/>
              <a:gd name="connsiteX12" fmla="*/ 925830 w 2339340"/>
              <a:gd name="connsiteY12" fmla="*/ 877491 h 6253401"/>
              <a:gd name="connsiteX13" fmla="*/ 803910 w 2339340"/>
              <a:gd name="connsiteY13" fmla="*/ 938451 h 6253401"/>
              <a:gd name="connsiteX14" fmla="*/ 701040 w 2339340"/>
              <a:gd name="connsiteY14" fmla="*/ 965121 h 6253401"/>
              <a:gd name="connsiteX15" fmla="*/ 556260 w 2339340"/>
              <a:gd name="connsiteY15" fmla="*/ 968931 h 6253401"/>
              <a:gd name="connsiteX16" fmla="*/ 403860 w 2339340"/>
              <a:gd name="connsiteY16" fmla="*/ 1018461 h 6253401"/>
              <a:gd name="connsiteX17" fmla="*/ 320040 w 2339340"/>
              <a:gd name="connsiteY17" fmla="*/ 1102281 h 6253401"/>
              <a:gd name="connsiteX18" fmla="*/ 247650 w 2339340"/>
              <a:gd name="connsiteY18" fmla="*/ 1292781 h 6253401"/>
              <a:gd name="connsiteX19" fmla="*/ 163830 w 2339340"/>
              <a:gd name="connsiteY19" fmla="*/ 1586151 h 6253401"/>
              <a:gd name="connsiteX20" fmla="*/ 83820 w 2339340"/>
              <a:gd name="connsiteY20" fmla="*/ 1799511 h 6253401"/>
              <a:gd name="connsiteX21" fmla="*/ 72390 w 2339340"/>
              <a:gd name="connsiteY21" fmla="*/ 1978581 h 6253401"/>
              <a:gd name="connsiteX22" fmla="*/ 0 w 2339340"/>
              <a:gd name="connsiteY22" fmla="*/ 2161461 h 6253401"/>
              <a:gd name="connsiteX23" fmla="*/ 11430 w 2339340"/>
              <a:gd name="connsiteY23" fmla="*/ 2268141 h 6253401"/>
              <a:gd name="connsiteX24" fmla="*/ 106680 w 2339340"/>
              <a:gd name="connsiteY24" fmla="*/ 2443401 h 6253401"/>
              <a:gd name="connsiteX25" fmla="*/ 243840 w 2339340"/>
              <a:gd name="connsiteY25" fmla="*/ 2611041 h 6253401"/>
              <a:gd name="connsiteX26" fmla="*/ 422910 w 2339340"/>
              <a:gd name="connsiteY26" fmla="*/ 2786301 h 6253401"/>
              <a:gd name="connsiteX27" fmla="*/ 609600 w 2339340"/>
              <a:gd name="connsiteY27" fmla="*/ 2946321 h 6253401"/>
              <a:gd name="connsiteX28" fmla="*/ 703183 w 2339340"/>
              <a:gd name="connsiteY28" fmla="*/ 3078956 h 6253401"/>
              <a:gd name="connsiteX29" fmla="*/ 711517 w 2339340"/>
              <a:gd name="connsiteY29" fmla="*/ 2800827 h 6253401"/>
              <a:gd name="connsiteX30" fmla="*/ 647700 w 2339340"/>
              <a:gd name="connsiteY30" fmla="*/ 2748201 h 6253401"/>
              <a:gd name="connsiteX31" fmla="*/ 541020 w 2339340"/>
              <a:gd name="connsiteY31" fmla="*/ 2553891 h 6253401"/>
              <a:gd name="connsiteX32" fmla="*/ 487680 w 2339340"/>
              <a:gd name="connsiteY32" fmla="*/ 2443401 h 6253401"/>
              <a:gd name="connsiteX33" fmla="*/ 293370 w 2339340"/>
              <a:gd name="connsiteY33" fmla="*/ 2222421 h 6253401"/>
              <a:gd name="connsiteX34" fmla="*/ 426720 w 2339340"/>
              <a:gd name="connsiteY34" fmla="*/ 2005251 h 6253401"/>
              <a:gd name="connsiteX35" fmla="*/ 483870 w 2339340"/>
              <a:gd name="connsiteY35" fmla="*/ 1894761 h 6253401"/>
              <a:gd name="connsiteX36" fmla="*/ 544830 w 2339340"/>
              <a:gd name="connsiteY36" fmla="*/ 1658541 h 6253401"/>
              <a:gd name="connsiteX37" fmla="*/ 636270 w 2339340"/>
              <a:gd name="connsiteY37" fmla="*/ 1913811 h 6253401"/>
              <a:gd name="connsiteX38" fmla="*/ 678180 w 2339340"/>
              <a:gd name="connsiteY38" fmla="*/ 2218611 h 6253401"/>
              <a:gd name="connsiteX39" fmla="*/ 689610 w 2339340"/>
              <a:gd name="connsiteY39" fmla="*/ 2504361 h 6253401"/>
              <a:gd name="connsiteX40" fmla="*/ 712470 w 2339340"/>
              <a:gd name="connsiteY40" fmla="*/ 2778681 h 6253401"/>
              <a:gd name="connsiteX41" fmla="*/ 701040 w 2339340"/>
              <a:gd name="connsiteY41" fmla="*/ 3193971 h 6253401"/>
              <a:gd name="connsiteX42" fmla="*/ 643890 w 2339340"/>
              <a:gd name="connsiteY42" fmla="*/ 3799761 h 6253401"/>
              <a:gd name="connsiteX43" fmla="*/ 613410 w 2339340"/>
              <a:gd name="connsiteY43" fmla="*/ 4272201 h 6253401"/>
              <a:gd name="connsiteX44" fmla="*/ 689610 w 2339340"/>
              <a:gd name="connsiteY44" fmla="*/ 4634151 h 6253401"/>
              <a:gd name="connsiteX45" fmla="*/ 803910 w 2339340"/>
              <a:gd name="connsiteY45" fmla="*/ 5232321 h 6253401"/>
              <a:gd name="connsiteX46" fmla="*/ 883920 w 2339340"/>
              <a:gd name="connsiteY46" fmla="*/ 5674281 h 6253401"/>
              <a:gd name="connsiteX47" fmla="*/ 872490 w 2339340"/>
              <a:gd name="connsiteY47" fmla="*/ 5700951 h 6253401"/>
              <a:gd name="connsiteX48" fmla="*/ 693420 w 2339340"/>
              <a:gd name="connsiteY48" fmla="*/ 5910501 h 6253401"/>
              <a:gd name="connsiteX49" fmla="*/ 541020 w 2339340"/>
              <a:gd name="connsiteY49" fmla="*/ 6108621 h 6253401"/>
              <a:gd name="connsiteX50" fmla="*/ 510540 w 2339340"/>
              <a:gd name="connsiteY50" fmla="*/ 6173391 h 6253401"/>
              <a:gd name="connsiteX51" fmla="*/ 701040 w 2339340"/>
              <a:gd name="connsiteY51" fmla="*/ 6108621 h 6253401"/>
              <a:gd name="connsiteX52" fmla="*/ 830580 w 2339340"/>
              <a:gd name="connsiteY52" fmla="*/ 6081951 h 6253401"/>
              <a:gd name="connsiteX53" fmla="*/ 952500 w 2339340"/>
              <a:gd name="connsiteY53" fmla="*/ 5990511 h 6253401"/>
              <a:gd name="connsiteX54" fmla="*/ 963930 w 2339340"/>
              <a:gd name="connsiteY54" fmla="*/ 5887641 h 6253401"/>
              <a:gd name="connsiteX55" fmla="*/ 1108710 w 2339340"/>
              <a:gd name="connsiteY55" fmla="*/ 5834301 h 6253401"/>
              <a:gd name="connsiteX56" fmla="*/ 1108710 w 2339340"/>
              <a:gd name="connsiteY56" fmla="*/ 5807631 h 6253401"/>
              <a:gd name="connsiteX57" fmla="*/ 1032510 w 2339340"/>
              <a:gd name="connsiteY57" fmla="*/ 5651421 h 6253401"/>
              <a:gd name="connsiteX58" fmla="*/ 1043940 w 2339340"/>
              <a:gd name="connsiteY58" fmla="*/ 5297091 h 6253401"/>
              <a:gd name="connsiteX59" fmla="*/ 1074420 w 2339340"/>
              <a:gd name="connsiteY59" fmla="*/ 4904661 h 6253401"/>
              <a:gd name="connsiteX60" fmla="*/ 1002030 w 2339340"/>
              <a:gd name="connsiteY60" fmla="*/ 4439841 h 6253401"/>
              <a:gd name="connsiteX61" fmla="*/ 1066800 w 2339340"/>
              <a:gd name="connsiteY61" fmla="*/ 4146471 h 6253401"/>
              <a:gd name="connsiteX62" fmla="*/ 1116330 w 2339340"/>
              <a:gd name="connsiteY62" fmla="*/ 3792141 h 6253401"/>
              <a:gd name="connsiteX63" fmla="*/ 1165860 w 2339340"/>
              <a:gd name="connsiteY63" fmla="*/ 3392091 h 6253401"/>
              <a:gd name="connsiteX64" fmla="*/ 1238250 w 2339340"/>
              <a:gd name="connsiteY64" fmla="*/ 3898821 h 6253401"/>
              <a:gd name="connsiteX65" fmla="*/ 1280160 w 2339340"/>
              <a:gd name="connsiteY65" fmla="*/ 4382691 h 6253401"/>
              <a:gd name="connsiteX66" fmla="*/ 1310640 w 2339340"/>
              <a:gd name="connsiteY66" fmla="*/ 4550331 h 6253401"/>
              <a:gd name="connsiteX67" fmla="*/ 1272540 w 2339340"/>
              <a:gd name="connsiteY67" fmla="*/ 4855131 h 6253401"/>
              <a:gd name="connsiteX68" fmla="*/ 1242060 w 2339340"/>
              <a:gd name="connsiteY68" fmla="*/ 5076111 h 6253401"/>
              <a:gd name="connsiteX69" fmla="*/ 1276350 w 2339340"/>
              <a:gd name="connsiteY69" fmla="*/ 5304711 h 6253401"/>
              <a:gd name="connsiteX70" fmla="*/ 1333500 w 2339340"/>
              <a:gd name="connsiteY70" fmla="*/ 5510451 h 6253401"/>
              <a:gd name="connsiteX71" fmla="*/ 1314450 w 2339340"/>
              <a:gd name="connsiteY71" fmla="*/ 5632371 h 6253401"/>
              <a:gd name="connsiteX72" fmla="*/ 1264920 w 2339340"/>
              <a:gd name="connsiteY72" fmla="*/ 5811441 h 6253401"/>
              <a:gd name="connsiteX73" fmla="*/ 1264920 w 2339340"/>
              <a:gd name="connsiteY73" fmla="*/ 5918121 h 6253401"/>
              <a:gd name="connsiteX74" fmla="*/ 1424940 w 2339340"/>
              <a:gd name="connsiteY74" fmla="*/ 6253401 h 6253401"/>
              <a:gd name="connsiteX75" fmla="*/ 1565910 w 2339340"/>
              <a:gd name="connsiteY75" fmla="*/ 6081951 h 6253401"/>
              <a:gd name="connsiteX76" fmla="*/ 1604010 w 2339340"/>
              <a:gd name="connsiteY76" fmla="*/ 6028611 h 6253401"/>
              <a:gd name="connsiteX77" fmla="*/ 1524000 w 2339340"/>
              <a:gd name="connsiteY77" fmla="*/ 5860971 h 6253401"/>
              <a:gd name="connsiteX78" fmla="*/ 1466850 w 2339340"/>
              <a:gd name="connsiteY78" fmla="*/ 5735241 h 6253401"/>
              <a:gd name="connsiteX79" fmla="*/ 1440180 w 2339340"/>
              <a:gd name="connsiteY79" fmla="*/ 5655231 h 6253401"/>
              <a:gd name="connsiteX80" fmla="*/ 1546860 w 2339340"/>
              <a:gd name="connsiteY80" fmla="*/ 5095161 h 6253401"/>
              <a:gd name="connsiteX81" fmla="*/ 1600200 w 2339340"/>
              <a:gd name="connsiteY81" fmla="*/ 4523661 h 6253401"/>
              <a:gd name="connsiteX82" fmla="*/ 1684020 w 2339340"/>
              <a:gd name="connsiteY82" fmla="*/ 4043601 h 6253401"/>
              <a:gd name="connsiteX83" fmla="*/ 1703070 w 2339340"/>
              <a:gd name="connsiteY83" fmla="*/ 3704511 h 6253401"/>
              <a:gd name="connsiteX84" fmla="*/ 1673305 w 2339340"/>
              <a:gd name="connsiteY84" fmla="*/ 3099436 h 6253401"/>
              <a:gd name="connsiteX85" fmla="*/ 1630680 w 2339340"/>
              <a:gd name="connsiteY85" fmla="*/ 2885361 h 6253401"/>
              <a:gd name="connsiteX86" fmla="*/ 1607820 w 2339340"/>
              <a:gd name="connsiteY86" fmla="*/ 2767251 h 6253401"/>
              <a:gd name="connsiteX87" fmla="*/ 1584960 w 2339340"/>
              <a:gd name="connsiteY87" fmla="*/ 2439591 h 6253401"/>
              <a:gd name="connsiteX88" fmla="*/ 1584960 w 2339340"/>
              <a:gd name="connsiteY88" fmla="*/ 2089071 h 6253401"/>
              <a:gd name="connsiteX89" fmla="*/ 1619250 w 2339340"/>
              <a:gd name="connsiteY89" fmla="*/ 1788081 h 6253401"/>
              <a:gd name="connsiteX90" fmla="*/ 1691640 w 2339340"/>
              <a:gd name="connsiteY90" fmla="*/ 1517571 h 6253401"/>
              <a:gd name="connsiteX91" fmla="*/ 1954530 w 2339340"/>
              <a:gd name="connsiteY91" fmla="*/ 1940481 h 6253401"/>
              <a:gd name="connsiteX92" fmla="*/ 2045970 w 2339340"/>
              <a:gd name="connsiteY92" fmla="*/ 2062401 h 6253401"/>
              <a:gd name="connsiteX93" fmla="*/ 1840230 w 2339340"/>
              <a:gd name="connsiteY93" fmla="*/ 2374821 h 6253401"/>
              <a:gd name="connsiteX94" fmla="*/ 1729740 w 2339340"/>
              <a:gd name="connsiteY94" fmla="*/ 2561511 h 6253401"/>
              <a:gd name="connsiteX95" fmla="*/ 1672590 w 2339340"/>
              <a:gd name="connsiteY95" fmla="*/ 2691051 h 6253401"/>
              <a:gd name="connsiteX96" fmla="*/ 1606391 w 2339340"/>
              <a:gd name="connsiteY96" fmla="*/ 2762727 h 6253401"/>
              <a:gd name="connsiteX97" fmla="*/ 1658302 w 2339340"/>
              <a:gd name="connsiteY97" fmla="*/ 3027046 h 6253401"/>
              <a:gd name="connsiteX98" fmla="*/ 1729740 w 2339340"/>
              <a:gd name="connsiteY98" fmla="*/ 2908221 h 6253401"/>
              <a:gd name="connsiteX99" fmla="*/ 1927860 w 2339340"/>
              <a:gd name="connsiteY99" fmla="*/ 2706291 h 6253401"/>
              <a:gd name="connsiteX100" fmla="*/ 2065020 w 2339340"/>
              <a:gd name="connsiteY100" fmla="*/ 2565321 h 6253401"/>
              <a:gd name="connsiteX101" fmla="*/ 2202180 w 2339340"/>
              <a:gd name="connsiteY101" fmla="*/ 2355771 h 6253401"/>
              <a:gd name="connsiteX102" fmla="*/ 2339340 w 2339340"/>
              <a:gd name="connsiteY102" fmla="*/ 2066211 h 6253401"/>
              <a:gd name="connsiteX103" fmla="*/ 2293620 w 2339340"/>
              <a:gd name="connsiteY103" fmla="*/ 1974771 h 6253401"/>
              <a:gd name="connsiteX104" fmla="*/ 2232660 w 2339340"/>
              <a:gd name="connsiteY104" fmla="*/ 1769031 h 6253401"/>
              <a:gd name="connsiteX105" fmla="*/ 2175510 w 2339340"/>
              <a:gd name="connsiteY105" fmla="*/ 1582341 h 6253401"/>
              <a:gd name="connsiteX106" fmla="*/ 2065020 w 2339340"/>
              <a:gd name="connsiteY106" fmla="*/ 1368981 h 6253401"/>
              <a:gd name="connsiteX107" fmla="*/ 1958340 w 2339340"/>
              <a:gd name="connsiteY107" fmla="*/ 1186101 h 6253401"/>
              <a:gd name="connsiteX108" fmla="*/ 1878330 w 2339340"/>
              <a:gd name="connsiteY108" fmla="*/ 1060371 h 6253401"/>
              <a:gd name="connsiteX109" fmla="*/ 1752600 w 2339340"/>
              <a:gd name="connsiteY109" fmla="*/ 991791 h 6253401"/>
              <a:gd name="connsiteX110" fmla="*/ 1645920 w 2339340"/>
              <a:gd name="connsiteY110" fmla="*/ 972741 h 6253401"/>
              <a:gd name="connsiteX111" fmla="*/ 1546860 w 2339340"/>
              <a:gd name="connsiteY111" fmla="*/ 938451 h 6253401"/>
              <a:gd name="connsiteX112" fmla="*/ 1276350 w 2339340"/>
              <a:gd name="connsiteY112" fmla="*/ 877491 h 6253401"/>
              <a:gd name="connsiteX113" fmla="*/ 1257300 w 2339340"/>
              <a:gd name="connsiteY113" fmla="*/ 755571 h 6253401"/>
              <a:gd name="connsiteX114" fmla="*/ 1325880 w 2339340"/>
              <a:gd name="connsiteY114" fmla="*/ 610791 h 6253401"/>
              <a:gd name="connsiteX115" fmla="*/ 1363980 w 2339340"/>
              <a:gd name="connsiteY115" fmla="*/ 553641 h 6253401"/>
              <a:gd name="connsiteX116" fmla="*/ 1352550 w 2339340"/>
              <a:gd name="connsiteY116" fmla="*/ 454581 h 6253401"/>
              <a:gd name="connsiteX117" fmla="*/ 1359455 w 2339340"/>
              <a:gd name="connsiteY117" fmla="*/ 267891 h 6253401"/>
              <a:gd name="connsiteX118" fmla="*/ 1311592 w 2339340"/>
              <a:gd name="connsiteY118" fmla="*/ 99775 h 6253401"/>
              <a:gd name="connsiteX119" fmla="*/ 1188720 w 2339340"/>
              <a:gd name="connsiteY119" fmla="*/ 54531 h 6253401"/>
              <a:gd name="connsiteX120" fmla="*/ 1143000 w 2339340"/>
              <a:gd name="connsiteY120" fmla="*/ 27861 h 6253401"/>
              <a:gd name="connsiteX121" fmla="*/ 1077992 w 2339340"/>
              <a:gd name="connsiteY121" fmla="*/ 0 h 6253401"/>
              <a:gd name="connsiteX0" fmla="*/ 1077992 w 2339340"/>
              <a:gd name="connsiteY0" fmla="*/ 0 h 6253401"/>
              <a:gd name="connsiteX1" fmla="*/ 970359 w 2339340"/>
              <a:gd name="connsiteY1" fmla="*/ 77867 h 6253401"/>
              <a:gd name="connsiteX2" fmla="*/ 967740 w 2339340"/>
              <a:gd name="connsiteY2" fmla="*/ 16431 h 6253401"/>
              <a:gd name="connsiteX3" fmla="*/ 872490 w 2339340"/>
              <a:gd name="connsiteY3" fmla="*/ 138351 h 6253401"/>
              <a:gd name="connsiteX4" fmla="*/ 849630 w 2339340"/>
              <a:gd name="connsiteY4" fmla="*/ 103347 h 6253401"/>
              <a:gd name="connsiteX5" fmla="*/ 804863 w 2339340"/>
              <a:gd name="connsiteY5" fmla="*/ 232886 h 6253401"/>
              <a:gd name="connsiteX6" fmla="*/ 782955 w 2339340"/>
              <a:gd name="connsiteY6" fmla="*/ 466725 h 6253401"/>
              <a:gd name="connsiteX7" fmla="*/ 754380 w 2339340"/>
              <a:gd name="connsiteY7" fmla="*/ 481251 h 6253401"/>
              <a:gd name="connsiteX8" fmla="*/ 781050 w 2339340"/>
              <a:gd name="connsiteY8" fmla="*/ 565071 h 6253401"/>
              <a:gd name="connsiteX9" fmla="*/ 822960 w 2339340"/>
              <a:gd name="connsiteY9" fmla="*/ 641271 h 6253401"/>
              <a:gd name="connsiteX10" fmla="*/ 887730 w 2339340"/>
              <a:gd name="connsiteY10" fmla="*/ 706041 h 6253401"/>
              <a:gd name="connsiteX11" fmla="*/ 925830 w 2339340"/>
              <a:gd name="connsiteY11" fmla="*/ 786051 h 6253401"/>
              <a:gd name="connsiteX12" fmla="*/ 925830 w 2339340"/>
              <a:gd name="connsiteY12" fmla="*/ 877491 h 6253401"/>
              <a:gd name="connsiteX13" fmla="*/ 803910 w 2339340"/>
              <a:gd name="connsiteY13" fmla="*/ 938451 h 6253401"/>
              <a:gd name="connsiteX14" fmla="*/ 701040 w 2339340"/>
              <a:gd name="connsiteY14" fmla="*/ 965121 h 6253401"/>
              <a:gd name="connsiteX15" fmla="*/ 556260 w 2339340"/>
              <a:gd name="connsiteY15" fmla="*/ 968931 h 6253401"/>
              <a:gd name="connsiteX16" fmla="*/ 403860 w 2339340"/>
              <a:gd name="connsiteY16" fmla="*/ 1018461 h 6253401"/>
              <a:gd name="connsiteX17" fmla="*/ 320040 w 2339340"/>
              <a:gd name="connsiteY17" fmla="*/ 1102281 h 6253401"/>
              <a:gd name="connsiteX18" fmla="*/ 247650 w 2339340"/>
              <a:gd name="connsiteY18" fmla="*/ 1292781 h 6253401"/>
              <a:gd name="connsiteX19" fmla="*/ 163830 w 2339340"/>
              <a:gd name="connsiteY19" fmla="*/ 1586151 h 6253401"/>
              <a:gd name="connsiteX20" fmla="*/ 83820 w 2339340"/>
              <a:gd name="connsiteY20" fmla="*/ 1799511 h 6253401"/>
              <a:gd name="connsiteX21" fmla="*/ 72390 w 2339340"/>
              <a:gd name="connsiteY21" fmla="*/ 1978581 h 6253401"/>
              <a:gd name="connsiteX22" fmla="*/ 0 w 2339340"/>
              <a:gd name="connsiteY22" fmla="*/ 2161461 h 6253401"/>
              <a:gd name="connsiteX23" fmla="*/ 11430 w 2339340"/>
              <a:gd name="connsiteY23" fmla="*/ 2268141 h 6253401"/>
              <a:gd name="connsiteX24" fmla="*/ 106680 w 2339340"/>
              <a:gd name="connsiteY24" fmla="*/ 2443401 h 6253401"/>
              <a:gd name="connsiteX25" fmla="*/ 243840 w 2339340"/>
              <a:gd name="connsiteY25" fmla="*/ 2611041 h 6253401"/>
              <a:gd name="connsiteX26" fmla="*/ 422910 w 2339340"/>
              <a:gd name="connsiteY26" fmla="*/ 2786301 h 6253401"/>
              <a:gd name="connsiteX27" fmla="*/ 609600 w 2339340"/>
              <a:gd name="connsiteY27" fmla="*/ 2946321 h 6253401"/>
              <a:gd name="connsiteX28" fmla="*/ 703183 w 2339340"/>
              <a:gd name="connsiteY28" fmla="*/ 3078956 h 6253401"/>
              <a:gd name="connsiteX29" fmla="*/ 711517 w 2339340"/>
              <a:gd name="connsiteY29" fmla="*/ 2800827 h 6253401"/>
              <a:gd name="connsiteX30" fmla="*/ 647700 w 2339340"/>
              <a:gd name="connsiteY30" fmla="*/ 2748201 h 6253401"/>
              <a:gd name="connsiteX31" fmla="*/ 541020 w 2339340"/>
              <a:gd name="connsiteY31" fmla="*/ 2553891 h 6253401"/>
              <a:gd name="connsiteX32" fmla="*/ 487680 w 2339340"/>
              <a:gd name="connsiteY32" fmla="*/ 2443401 h 6253401"/>
              <a:gd name="connsiteX33" fmla="*/ 293370 w 2339340"/>
              <a:gd name="connsiteY33" fmla="*/ 2222421 h 6253401"/>
              <a:gd name="connsiteX34" fmla="*/ 426720 w 2339340"/>
              <a:gd name="connsiteY34" fmla="*/ 2005251 h 6253401"/>
              <a:gd name="connsiteX35" fmla="*/ 483870 w 2339340"/>
              <a:gd name="connsiteY35" fmla="*/ 1894761 h 6253401"/>
              <a:gd name="connsiteX36" fmla="*/ 544830 w 2339340"/>
              <a:gd name="connsiteY36" fmla="*/ 1658541 h 6253401"/>
              <a:gd name="connsiteX37" fmla="*/ 636270 w 2339340"/>
              <a:gd name="connsiteY37" fmla="*/ 1913811 h 6253401"/>
              <a:gd name="connsiteX38" fmla="*/ 678180 w 2339340"/>
              <a:gd name="connsiteY38" fmla="*/ 2218611 h 6253401"/>
              <a:gd name="connsiteX39" fmla="*/ 689610 w 2339340"/>
              <a:gd name="connsiteY39" fmla="*/ 2504361 h 6253401"/>
              <a:gd name="connsiteX40" fmla="*/ 712470 w 2339340"/>
              <a:gd name="connsiteY40" fmla="*/ 2778681 h 6253401"/>
              <a:gd name="connsiteX41" fmla="*/ 701040 w 2339340"/>
              <a:gd name="connsiteY41" fmla="*/ 3193971 h 6253401"/>
              <a:gd name="connsiteX42" fmla="*/ 643890 w 2339340"/>
              <a:gd name="connsiteY42" fmla="*/ 3799761 h 6253401"/>
              <a:gd name="connsiteX43" fmla="*/ 613410 w 2339340"/>
              <a:gd name="connsiteY43" fmla="*/ 4272201 h 6253401"/>
              <a:gd name="connsiteX44" fmla="*/ 689610 w 2339340"/>
              <a:gd name="connsiteY44" fmla="*/ 4634151 h 6253401"/>
              <a:gd name="connsiteX45" fmla="*/ 803910 w 2339340"/>
              <a:gd name="connsiteY45" fmla="*/ 5232321 h 6253401"/>
              <a:gd name="connsiteX46" fmla="*/ 883920 w 2339340"/>
              <a:gd name="connsiteY46" fmla="*/ 5674281 h 6253401"/>
              <a:gd name="connsiteX47" fmla="*/ 872490 w 2339340"/>
              <a:gd name="connsiteY47" fmla="*/ 5700951 h 6253401"/>
              <a:gd name="connsiteX48" fmla="*/ 693420 w 2339340"/>
              <a:gd name="connsiteY48" fmla="*/ 5910501 h 6253401"/>
              <a:gd name="connsiteX49" fmla="*/ 541020 w 2339340"/>
              <a:gd name="connsiteY49" fmla="*/ 6108621 h 6253401"/>
              <a:gd name="connsiteX50" fmla="*/ 510540 w 2339340"/>
              <a:gd name="connsiteY50" fmla="*/ 6173391 h 6253401"/>
              <a:gd name="connsiteX51" fmla="*/ 701040 w 2339340"/>
              <a:gd name="connsiteY51" fmla="*/ 6108621 h 6253401"/>
              <a:gd name="connsiteX52" fmla="*/ 830580 w 2339340"/>
              <a:gd name="connsiteY52" fmla="*/ 6081951 h 6253401"/>
              <a:gd name="connsiteX53" fmla="*/ 952500 w 2339340"/>
              <a:gd name="connsiteY53" fmla="*/ 5990511 h 6253401"/>
              <a:gd name="connsiteX54" fmla="*/ 963930 w 2339340"/>
              <a:gd name="connsiteY54" fmla="*/ 5887641 h 6253401"/>
              <a:gd name="connsiteX55" fmla="*/ 1108710 w 2339340"/>
              <a:gd name="connsiteY55" fmla="*/ 5834301 h 6253401"/>
              <a:gd name="connsiteX56" fmla="*/ 1108710 w 2339340"/>
              <a:gd name="connsiteY56" fmla="*/ 5807631 h 6253401"/>
              <a:gd name="connsiteX57" fmla="*/ 1032510 w 2339340"/>
              <a:gd name="connsiteY57" fmla="*/ 5651421 h 6253401"/>
              <a:gd name="connsiteX58" fmla="*/ 1043940 w 2339340"/>
              <a:gd name="connsiteY58" fmla="*/ 5297091 h 6253401"/>
              <a:gd name="connsiteX59" fmla="*/ 1074420 w 2339340"/>
              <a:gd name="connsiteY59" fmla="*/ 4904661 h 6253401"/>
              <a:gd name="connsiteX60" fmla="*/ 1002030 w 2339340"/>
              <a:gd name="connsiteY60" fmla="*/ 4439841 h 6253401"/>
              <a:gd name="connsiteX61" fmla="*/ 1066800 w 2339340"/>
              <a:gd name="connsiteY61" fmla="*/ 4146471 h 6253401"/>
              <a:gd name="connsiteX62" fmla="*/ 1116330 w 2339340"/>
              <a:gd name="connsiteY62" fmla="*/ 3792141 h 6253401"/>
              <a:gd name="connsiteX63" fmla="*/ 1165860 w 2339340"/>
              <a:gd name="connsiteY63" fmla="*/ 3392091 h 6253401"/>
              <a:gd name="connsiteX64" fmla="*/ 1238250 w 2339340"/>
              <a:gd name="connsiteY64" fmla="*/ 3898821 h 6253401"/>
              <a:gd name="connsiteX65" fmla="*/ 1280160 w 2339340"/>
              <a:gd name="connsiteY65" fmla="*/ 4382691 h 6253401"/>
              <a:gd name="connsiteX66" fmla="*/ 1310640 w 2339340"/>
              <a:gd name="connsiteY66" fmla="*/ 4550331 h 6253401"/>
              <a:gd name="connsiteX67" fmla="*/ 1272540 w 2339340"/>
              <a:gd name="connsiteY67" fmla="*/ 4855131 h 6253401"/>
              <a:gd name="connsiteX68" fmla="*/ 1242060 w 2339340"/>
              <a:gd name="connsiteY68" fmla="*/ 5076111 h 6253401"/>
              <a:gd name="connsiteX69" fmla="*/ 1276350 w 2339340"/>
              <a:gd name="connsiteY69" fmla="*/ 5304711 h 6253401"/>
              <a:gd name="connsiteX70" fmla="*/ 1333500 w 2339340"/>
              <a:gd name="connsiteY70" fmla="*/ 5510451 h 6253401"/>
              <a:gd name="connsiteX71" fmla="*/ 1314450 w 2339340"/>
              <a:gd name="connsiteY71" fmla="*/ 5632371 h 6253401"/>
              <a:gd name="connsiteX72" fmla="*/ 1264920 w 2339340"/>
              <a:gd name="connsiteY72" fmla="*/ 5811441 h 6253401"/>
              <a:gd name="connsiteX73" fmla="*/ 1264920 w 2339340"/>
              <a:gd name="connsiteY73" fmla="*/ 5918121 h 6253401"/>
              <a:gd name="connsiteX74" fmla="*/ 1424940 w 2339340"/>
              <a:gd name="connsiteY74" fmla="*/ 6253401 h 6253401"/>
              <a:gd name="connsiteX75" fmla="*/ 1565910 w 2339340"/>
              <a:gd name="connsiteY75" fmla="*/ 6081951 h 6253401"/>
              <a:gd name="connsiteX76" fmla="*/ 1604010 w 2339340"/>
              <a:gd name="connsiteY76" fmla="*/ 6028611 h 6253401"/>
              <a:gd name="connsiteX77" fmla="*/ 1524000 w 2339340"/>
              <a:gd name="connsiteY77" fmla="*/ 5860971 h 6253401"/>
              <a:gd name="connsiteX78" fmla="*/ 1466850 w 2339340"/>
              <a:gd name="connsiteY78" fmla="*/ 5735241 h 6253401"/>
              <a:gd name="connsiteX79" fmla="*/ 1440180 w 2339340"/>
              <a:gd name="connsiteY79" fmla="*/ 5655231 h 6253401"/>
              <a:gd name="connsiteX80" fmla="*/ 1546860 w 2339340"/>
              <a:gd name="connsiteY80" fmla="*/ 5095161 h 6253401"/>
              <a:gd name="connsiteX81" fmla="*/ 1600200 w 2339340"/>
              <a:gd name="connsiteY81" fmla="*/ 4523661 h 6253401"/>
              <a:gd name="connsiteX82" fmla="*/ 1684020 w 2339340"/>
              <a:gd name="connsiteY82" fmla="*/ 4043601 h 6253401"/>
              <a:gd name="connsiteX83" fmla="*/ 1703070 w 2339340"/>
              <a:gd name="connsiteY83" fmla="*/ 3704511 h 6253401"/>
              <a:gd name="connsiteX84" fmla="*/ 1673305 w 2339340"/>
              <a:gd name="connsiteY84" fmla="*/ 3099436 h 6253401"/>
              <a:gd name="connsiteX85" fmla="*/ 1630680 w 2339340"/>
              <a:gd name="connsiteY85" fmla="*/ 2885361 h 6253401"/>
              <a:gd name="connsiteX86" fmla="*/ 1607820 w 2339340"/>
              <a:gd name="connsiteY86" fmla="*/ 2767251 h 6253401"/>
              <a:gd name="connsiteX87" fmla="*/ 1584960 w 2339340"/>
              <a:gd name="connsiteY87" fmla="*/ 2439591 h 6253401"/>
              <a:gd name="connsiteX88" fmla="*/ 1584960 w 2339340"/>
              <a:gd name="connsiteY88" fmla="*/ 2089071 h 6253401"/>
              <a:gd name="connsiteX89" fmla="*/ 1619250 w 2339340"/>
              <a:gd name="connsiteY89" fmla="*/ 1788081 h 6253401"/>
              <a:gd name="connsiteX90" fmla="*/ 1691640 w 2339340"/>
              <a:gd name="connsiteY90" fmla="*/ 1517571 h 6253401"/>
              <a:gd name="connsiteX91" fmla="*/ 1954530 w 2339340"/>
              <a:gd name="connsiteY91" fmla="*/ 1940481 h 6253401"/>
              <a:gd name="connsiteX92" fmla="*/ 2045970 w 2339340"/>
              <a:gd name="connsiteY92" fmla="*/ 2062401 h 6253401"/>
              <a:gd name="connsiteX93" fmla="*/ 1840230 w 2339340"/>
              <a:gd name="connsiteY93" fmla="*/ 2374821 h 6253401"/>
              <a:gd name="connsiteX94" fmla="*/ 1729740 w 2339340"/>
              <a:gd name="connsiteY94" fmla="*/ 2561511 h 6253401"/>
              <a:gd name="connsiteX95" fmla="*/ 1672590 w 2339340"/>
              <a:gd name="connsiteY95" fmla="*/ 2691051 h 6253401"/>
              <a:gd name="connsiteX96" fmla="*/ 1606391 w 2339340"/>
              <a:gd name="connsiteY96" fmla="*/ 2762727 h 6253401"/>
              <a:gd name="connsiteX97" fmla="*/ 1658302 w 2339340"/>
              <a:gd name="connsiteY97" fmla="*/ 3027046 h 6253401"/>
              <a:gd name="connsiteX98" fmla="*/ 1729740 w 2339340"/>
              <a:gd name="connsiteY98" fmla="*/ 2908221 h 6253401"/>
              <a:gd name="connsiteX99" fmla="*/ 1927860 w 2339340"/>
              <a:gd name="connsiteY99" fmla="*/ 2706291 h 6253401"/>
              <a:gd name="connsiteX100" fmla="*/ 2065020 w 2339340"/>
              <a:gd name="connsiteY100" fmla="*/ 2565321 h 6253401"/>
              <a:gd name="connsiteX101" fmla="*/ 2202180 w 2339340"/>
              <a:gd name="connsiteY101" fmla="*/ 2355771 h 6253401"/>
              <a:gd name="connsiteX102" fmla="*/ 2339340 w 2339340"/>
              <a:gd name="connsiteY102" fmla="*/ 2066211 h 6253401"/>
              <a:gd name="connsiteX103" fmla="*/ 2293620 w 2339340"/>
              <a:gd name="connsiteY103" fmla="*/ 1974771 h 6253401"/>
              <a:gd name="connsiteX104" fmla="*/ 2232660 w 2339340"/>
              <a:gd name="connsiteY104" fmla="*/ 1769031 h 6253401"/>
              <a:gd name="connsiteX105" fmla="*/ 2175510 w 2339340"/>
              <a:gd name="connsiteY105" fmla="*/ 1582341 h 6253401"/>
              <a:gd name="connsiteX106" fmla="*/ 2065020 w 2339340"/>
              <a:gd name="connsiteY106" fmla="*/ 1368981 h 6253401"/>
              <a:gd name="connsiteX107" fmla="*/ 1958340 w 2339340"/>
              <a:gd name="connsiteY107" fmla="*/ 1186101 h 6253401"/>
              <a:gd name="connsiteX108" fmla="*/ 1878330 w 2339340"/>
              <a:gd name="connsiteY108" fmla="*/ 1060371 h 6253401"/>
              <a:gd name="connsiteX109" fmla="*/ 1752600 w 2339340"/>
              <a:gd name="connsiteY109" fmla="*/ 991791 h 6253401"/>
              <a:gd name="connsiteX110" fmla="*/ 1645920 w 2339340"/>
              <a:gd name="connsiteY110" fmla="*/ 972741 h 6253401"/>
              <a:gd name="connsiteX111" fmla="*/ 1546860 w 2339340"/>
              <a:gd name="connsiteY111" fmla="*/ 938451 h 6253401"/>
              <a:gd name="connsiteX112" fmla="*/ 1276350 w 2339340"/>
              <a:gd name="connsiteY112" fmla="*/ 877491 h 6253401"/>
              <a:gd name="connsiteX113" fmla="*/ 1257300 w 2339340"/>
              <a:gd name="connsiteY113" fmla="*/ 755571 h 6253401"/>
              <a:gd name="connsiteX114" fmla="*/ 1325880 w 2339340"/>
              <a:gd name="connsiteY114" fmla="*/ 610791 h 6253401"/>
              <a:gd name="connsiteX115" fmla="*/ 1363980 w 2339340"/>
              <a:gd name="connsiteY115" fmla="*/ 553641 h 6253401"/>
              <a:gd name="connsiteX116" fmla="*/ 1352550 w 2339340"/>
              <a:gd name="connsiteY116" fmla="*/ 454581 h 6253401"/>
              <a:gd name="connsiteX117" fmla="*/ 1359455 w 2339340"/>
              <a:gd name="connsiteY117" fmla="*/ 267891 h 6253401"/>
              <a:gd name="connsiteX118" fmla="*/ 1311592 w 2339340"/>
              <a:gd name="connsiteY118" fmla="*/ 99775 h 6253401"/>
              <a:gd name="connsiteX119" fmla="*/ 1188720 w 2339340"/>
              <a:gd name="connsiteY119" fmla="*/ 54531 h 6253401"/>
              <a:gd name="connsiteX120" fmla="*/ 1143000 w 2339340"/>
              <a:gd name="connsiteY120" fmla="*/ 27861 h 6253401"/>
              <a:gd name="connsiteX121" fmla="*/ 1077992 w 2339340"/>
              <a:gd name="connsiteY121" fmla="*/ 0 h 6253401"/>
              <a:gd name="connsiteX0" fmla="*/ 1077992 w 2339340"/>
              <a:gd name="connsiteY0" fmla="*/ 0 h 6253401"/>
              <a:gd name="connsiteX1" fmla="*/ 970359 w 2339340"/>
              <a:gd name="connsiteY1" fmla="*/ 77867 h 6253401"/>
              <a:gd name="connsiteX2" fmla="*/ 967740 w 2339340"/>
              <a:gd name="connsiteY2" fmla="*/ 16431 h 6253401"/>
              <a:gd name="connsiteX3" fmla="*/ 872490 w 2339340"/>
              <a:gd name="connsiteY3" fmla="*/ 138351 h 6253401"/>
              <a:gd name="connsiteX4" fmla="*/ 849630 w 2339340"/>
              <a:gd name="connsiteY4" fmla="*/ 103347 h 6253401"/>
              <a:gd name="connsiteX5" fmla="*/ 804863 w 2339340"/>
              <a:gd name="connsiteY5" fmla="*/ 232886 h 6253401"/>
              <a:gd name="connsiteX6" fmla="*/ 782955 w 2339340"/>
              <a:gd name="connsiteY6" fmla="*/ 466725 h 6253401"/>
              <a:gd name="connsiteX7" fmla="*/ 754380 w 2339340"/>
              <a:gd name="connsiteY7" fmla="*/ 481251 h 6253401"/>
              <a:gd name="connsiteX8" fmla="*/ 781050 w 2339340"/>
              <a:gd name="connsiteY8" fmla="*/ 565071 h 6253401"/>
              <a:gd name="connsiteX9" fmla="*/ 822960 w 2339340"/>
              <a:gd name="connsiteY9" fmla="*/ 641271 h 6253401"/>
              <a:gd name="connsiteX10" fmla="*/ 887730 w 2339340"/>
              <a:gd name="connsiteY10" fmla="*/ 706041 h 6253401"/>
              <a:gd name="connsiteX11" fmla="*/ 925830 w 2339340"/>
              <a:gd name="connsiteY11" fmla="*/ 786051 h 6253401"/>
              <a:gd name="connsiteX12" fmla="*/ 925830 w 2339340"/>
              <a:gd name="connsiteY12" fmla="*/ 877491 h 6253401"/>
              <a:gd name="connsiteX13" fmla="*/ 803910 w 2339340"/>
              <a:gd name="connsiteY13" fmla="*/ 938451 h 6253401"/>
              <a:gd name="connsiteX14" fmla="*/ 701040 w 2339340"/>
              <a:gd name="connsiteY14" fmla="*/ 965121 h 6253401"/>
              <a:gd name="connsiteX15" fmla="*/ 556260 w 2339340"/>
              <a:gd name="connsiteY15" fmla="*/ 968931 h 6253401"/>
              <a:gd name="connsiteX16" fmla="*/ 403860 w 2339340"/>
              <a:gd name="connsiteY16" fmla="*/ 1018461 h 6253401"/>
              <a:gd name="connsiteX17" fmla="*/ 320040 w 2339340"/>
              <a:gd name="connsiteY17" fmla="*/ 1102281 h 6253401"/>
              <a:gd name="connsiteX18" fmla="*/ 247650 w 2339340"/>
              <a:gd name="connsiteY18" fmla="*/ 1292781 h 6253401"/>
              <a:gd name="connsiteX19" fmla="*/ 163830 w 2339340"/>
              <a:gd name="connsiteY19" fmla="*/ 1586151 h 6253401"/>
              <a:gd name="connsiteX20" fmla="*/ 83820 w 2339340"/>
              <a:gd name="connsiteY20" fmla="*/ 1799511 h 6253401"/>
              <a:gd name="connsiteX21" fmla="*/ 72390 w 2339340"/>
              <a:gd name="connsiteY21" fmla="*/ 1978581 h 6253401"/>
              <a:gd name="connsiteX22" fmla="*/ 0 w 2339340"/>
              <a:gd name="connsiteY22" fmla="*/ 2161461 h 6253401"/>
              <a:gd name="connsiteX23" fmla="*/ 11430 w 2339340"/>
              <a:gd name="connsiteY23" fmla="*/ 2268141 h 6253401"/>
              <a:gd name="connsiteX24" fmla="*/ 106680 w 2339340"/>
              <a:gd name="connsiteY24" fmla="*/ 2443401 h 6253401"/>
              <a:gd name="connsiteX25" fmla="*/ 243840 w 2339340"/>
              <a:gd name="connsiteY25" fmla="*/ 2611041 h 6253401"/>
              <a:gd name="connsiteX26" fmla="*/ 422910 w 2339340"/>
              <a:gd name="connsiteY26" fmla="*/ 2786301 h 6253401"/>
              <a:gd name="connsiteX27" fmla="*/ 609600 w 2339340"/>
              <a:gd name="connsiteY27" fmla="*/ 2946321 h 6253401"/>
              <a:gd name="connsiteX28" fmla="*/ 703183 w 2339340"/>
              <a:gd name="connsiteY28" fmla="*/ 3078956 h 6253401"/>
              <a:gd name="connsiteX29" fmla="*/ 711517 w 2339340"/>
              <a:gd name="connsiteY29" fmla="*/ 2800827 h 6253401"/>
              <a:gd name="connsiteX30" fmla="*/ 647700 w 2339340"/>
              <a:gd name="connsiteY30" fmla="*/ 2748201 h 6253401"/>
              <a:gd name="connsiteX31" fmla="*/ 541020 w 2339340"/>
              <a:gd name="connsiteY31" fmla="*/ 2553891 h 6253401"/>
              <a:gd name="connsiteX32" fmla="*/ 487680 w 2339340"/>
              <a:gd name="connsiteY32" fmla="*/ 2443401 h 6253401"/>
              <a:gd name="connsiteX33" fmla="*/ 293370 w 2339340"/>
              <a:gd name="connsiteY33" fmla="*/ 2222421 h 6253401"/>
              <a:gd name="connsiteX34" fmla="*/ 426720 w 2339340"/>
              <a:gd name="connsiteY34" fmla="*/ 2005251 h 6253401"/>
              <a:gd name="connsiteX35" fmla="*/ 483870 w 2339340"/>
              <a:gd name="connsiteY35" fmla="*/ 1894761 h 6253401"/>
              <a:gd name="connsiteX36" fmla="*/ 544830 w 2339340"/>
              <a:gd name="connsiteY36" fmla="*/ 1658541 h 6253401"/>
              <a:gd name="connsiteX37" fmla="*/ 636270 w 2339340"/>
              <a:gd name="connsiteY37" fmla="*/ 1913811 h 6253401"/>
              <a:gd name="connsiteX38" fmla="*/ 678180 w 2339340"/>
              <a:gd name="connsiteY38" fmla="*/ 2218611 h 6253401"/>
              <a:gd name="connsiteX39" fmla="*/ 689610 w 2339340"/>
              <a:gd name="connsiteY39" fmla="*/ 2504361 h 6253401"/>
              <a:gd name="connsiteX40" fmla="*/ 712470 w 2339340"/>
              <a:gd name="connsiteY40" fmla="*/ 2778681 h 6253401"/>
              <a:gd name="connsiteX41" fmla="*/ 701040 w 2339340"/>
              <a:gd name="connsiteY41" fmla="*/ 3193971 h 6253401"/>
              <a:gd name="connsiteX42" fmla="*/ 643890 w 2339340"/>
              <a:gd name="connsiteY42" fmla="*/ 3799761 h 6253401"/>
              <a:gd name="connsiteX43" fmla="*/ 613410 w 2339340"/>
              <a:gd name="connsiteY43" fmla="*/ 4272201 h 6253401"/>
              <a:gd name="connsiteX44" fmla="*/ 689610 w 2339340"/>
              <a:gd name="connsiteY44" fmla="*/ 4634151 h 6253401"/>
              <a:gd name="connsiteX45" fmla="*/ 803910 w 2339340"/>
              <a:gd name="connsiteY45" fmla="*/ 5232321 h 6253401"/>
              <a:gd name="connsiteX46" fmla="*/ 883920 w 2339340"/>
              <a:gd name="connsiteY46" fmla="*/ 5674281 h 6253401"/>
              <a:gd name="connsiteX47" fmla="*/ 872490 w 2339340"/>
              <a:gd name="connsiteY47" fmla="*/ 5700951 h 6253401"/>
              <a:gd name="connsiteX48" fmla="*/ 693420 w 2339340"/>
              <a:gd name="connsiteY48" fmla="*/ 5910501 h 6253401"/>
              <a:gd name="connsiteX49" fmla="*/ 541020 w 2339340"/>
              <a:gd name="connsiteY49" fmla="*/ 6108621 h 6253401"/>
              <a:gd name="connsiteX50" fmla="*/ 510540 w 2339340"/>
              <a:gd name="connsiteY50" fmla="*/ 6173391 h 6253401"/>
              <a:gd name="connsiteX51" fmla="*/ 701040 w 2339340"/>
              <a:gd name="connsiteY51" fmla="*/ 6108621 h 6253401"/>
              <a:gd name="connsiteX52" fmla="*/ 830580 w 2339340"/>
              <a:gd name="connsiteY52" fmla="*/ 6081951 h 6253401"/>
              <a:gd name="connsiteX53" fmla="*/ 952500 w 2339340"/>
              <a:gd name="connsiteY53" fmla="*/ 5990511 h 6253401"/>
              <a:gd name="connsiteX54" fmla="*/ 963930 w 2339340"/>
              <a:gd name="connsiteY54" fmla="*/ 5887641 h 6253401"/>
              <a:gd name="connsiteX55" fmla="*/ 1108710 w 2339340"/>
              <a:gd name="connsiteY55" fmla="*/ 5834301 h 6253401"/>
              <a:gd name="connsiteX56" fmla="*/ 1108710 w 2339340"/>
              <a:gd name="connsiteY56" fmla="*/ 5807631 h 6253401"/>
              <a:gd name="connsiteX57" fmla="*/ 1032510 w 2339340"/>
              <a:gd name="connsiteY57" fmla="*/ 5651421 h 6253401"/>
              <a:gd name="connsiteX58" fmla="*/ 1043940 w 2339340"/>
              <a:gd name="connsiteY58" fmla="*/ 5297091 h 6253401"/>
              <a:gd name="connsiteX59" fmla="*/ 1074420 w 2339340"/>
              <a:gd name="connsiteY59" fmla="*/ 4904661 h 6253401"/>
              <a:gd name="connsiteX60" fmla="*/ 1002030 w 2339340"/>
              <a:gd name="connsiteY60" fmla="*/ 4439841 h 6253401"/>
              <a:gd name="connsiteX61" fmla="*/ 1066800 w 2339340"/>
              <a:gd name="connsiteY61" fmla="*/ 4146471 h 6253401"/>
              <a:gd name="connsiteX62" fmla="*/ 1116330 w 2339340"/>
              <a:gd name="connsiteY62" fmla="*/ 3792141 h 6253401"/>
              <a:gd name="connsiteX63" fmla="*/ 1165860 w 2339340"/>
              <a:gd name="connsiteY63" fmla="*/ 3392091 h 6253401"/>
              <a:gd name="connsiteX64" fmla="*/ 1238250 w 2339340"/>
              <a:gd name="connsiteY64" fmla="*/ 3898821 h 6253401"/>
              <a:gd name="connsiteX65" fmla="*/ 1280160 w 2339340"/>
              <a:gd name="connsiteY65" fmla="*/ 4382691 h 6253401"/>
              <a:gd name="connsiteX66" fmla="*/ 1310640 w 2339340"/>
              <a:gd name="connsiteY66" fmla="*/ 4550331 h 6253401"/>
              <a:gd name="connsiteX67" fmla="*/ 1272540 w 2339340"/>
              <a:gd name="connsiteY67" fmla="*/ 4855131 h 6253401"/>
              <a:gd name="connsiteX68" fmla="*/ 1242060 w 2339340"/>
              <a:gd name="connsiteY68" fmla="*/ 5076111 h 6253401"/>
              <a:gd name="connsiteX69" fmla="*/ 1276350 w 2339340"/>
              <a:gd name="connsiteY69" fmla="*/ 5304711 h 6253401"/>
              <a:gd name="connsiteX70" fmla="*/ 1333500 w 2339340"/>
              <a:gd name="connsiteY70" fmla="*/ 5510451 h 6253401"/>
              <a:gd name="connsiteX71" fmla="*/ 1314450 w 2339340"/>
              <a:gd name="connsiteY71" fmla="*/ 5632371 h 6253401"/>
              <a:gd name="connsiteX72" fmla="*/ 1264920 w 2339340"/>
              <a:gd name="connsiteY72" fmla="*/ 5811441 h 6253401"/>
              <a:gd name="connsiteX73" fmla="*/ 1264920 w 2339340"/>
              <a:gd name="connsiteY73" fmla="*/ 5918121 h 6253401"/>
              <a:gd name="connsiteX74" fmla="*/ 1424940 w 2339340"/>
              <a:gd name="connsiteY74" fmla="*/ 6253401 h 6253401"/>
              <a:gd name="connsiteX75" fmla="*/ 1565910 w 2339340"/>
              <a:gd name="connsiteY75" fmla="*/ 6081951 h 6253401"/>
              <a:gd name="connsiteX76" fmla="*/ 1604010 w 2339340"/>
              <a:gd name="connsiteY76" fmla="*/ 6028611 h 6253401"/>
              <a:gd name="connsiteX77" fmla="*/ 1524000 w 2339340"/>
              <a:gd name="connsiteY77" fmla="*/ 5860971 h 6253401"/>
              <a:gd name="connsiteX78" fmla="*/ 1466850 w 2339340"/>
              <a:gd name="connsiteY78" fmla="*/ 5735241 h 6253401"/>
              <a:gd name="connsiteX79" fmla="*/ 1440180 w 2339340"/>
              <a:gd name="connsiteY79" fmla="*/ 5655231 h 6253401"/>
              <a:gd name="connsiteX80" fmla="*/ 1546860 w 2339340"/>
              <a:gd name="connsiteY80" fmla="*/ 5095161 h 6253401"/>
              <a:gd name="connsiteX81" fmla="*/ 1600200 w 2339340"/>
              <a:gd name="connsiteY81" fmla="*/ 4523661 h 6253401"/>
              <a:gd name="connsiteX82" fmla="*/ 1684020 w 2339340"/>
              <a:gd name="connsiteY82" fmla="*/ 4043601 h 6253401"/>
              <a:gd name="connsiteX83" fmla="*/ 1703070 w 2339340"/>
              <a:gd name="connsiteY83" fmla="*/ 3704511 h 6253401"/>
              <a:gd name="connsiteX84" fmla="*/ 1673305 w 2339340"/>
              <a:gd name="connsiteY84" fmla="*/ 3099436 h 6253401"/>
              <a:gd name="connsiteX85" fmla="*/ 1630680 w 2339340"/>
              <a:gd name="connsiteY85" fmla="*/ 2885361 h 6253401"/>
              <a:gd name="connsiteX86" fmla="*/ 1607820 w 2339340"/>
              <a:gd name="connsiteY86" fmla="*/ 2767251 h 6253401"/>
              <a:gd name="connsiteX87" fmla="*/ 1584960 w 2339340"/>
              <a:gd name="connsiteY87" fmla="*/ 2439591 h 6253401"/>
              <a:gd name="connsiteX88" fmla="*/ 1584960 w 2339340"/>
              <a:gd name="connsiteY88" fmla="*/ 2089071 h 6253401"/>
              <a:gd name="connsiteX89" fmla="*/ 1619250 w 2339340"/>
              <a:gd name="connsiteY89" fmla="*/ 1788081 h 6253401"/>
              <a:gd name="connsiteX90" fmla="*/ 1691640 w 2339340"/>
              <a:gd name="connsiteY90" fmla="*/ 1517571 h 6253401"/>
              <a:gd name="connsiteX91" fmla="*/ 1954530 w 2339340"/>
              <a:gd name="connsiteY91" fmla="*/ 1940481 h 6253401"/>
              <a:gd name="connsiteX92" fmla="*/ 2045970 w 2339340"/>
              <a:gd name="connsiteY92" fmla="*/ 2062401 h 6253401"/>
              <a:gd name="connsiteX93" fmla="*/ 1840230 w 2339340"/>
              <a:gd name="connsiteY93" fmla="*/ 2374821 h 6253401"/>
              <a:gd name="connsiteX94" fmla="*/ 1729740 w 2339340"/>
              <a:gd name="connsiteY94" fmla="*/ 2561511 h 6253401"/>
              <a:gd name="connsiteX95" fmla="*/ 1672590 w 2339340"/>
              <a:gd name="connsiteY95" fmla="*/ 2691051 h 6253401"/>
              <a:gd name="connsiteX96" fmla="*/ 1606391 w 2339340"/>
              <a:gd name="connsiteY96" fmla="*/ 2762727 h 6253401"/>
              <a:gd name="connsiteX97" fmla="*/ 1658302 w 2339340"/>
              <a:gd name="connsiteY97" fmla="*/ 3027046 h 6253401"/>
              <a:gd name="connsiteX98" fmla="*/ 1729740 w 2339340"/>
              <a:gd name="connsiteY98" fmla="*/ 2908221 h 6253401"/>
              <a:gd name="connsiteX99" fmla="*/ 1927860 w 2339340"/>
              <a:gd name="connsiteY99" fmla="*/ 2706291 h 6253401"/>
              <a:gd name="connsiteX100" fmla="*/ 2065020 w 2339340"/>
              <a:gd name="connsiteY100" fmla="*/ 2565321 h 6253401"/>
              <a:gd name="connsiteX101" fmla="*/ 2202180 w 2339340"/>
              <a:gd name="connsiteY101" fmla="*/ 2355771 h 6253401"/>
              <a:gd name="connsiteX102" fmla="*/ 2339340 w 2339340"/>
              <a:gd name="connsiteY102" fmla="*/ 2066211 h 6253401"/>
              <a:gd name="connsiteX103" fmla="*/ 2293620 w 2339340"/>
              <a:gd name="connsiteY103" fmla="*/ 1974771 h 6253401"/>
              <a:gd name="connsiteX104" fmla="*/ 2232660 w 2339340"/>
              <a:gd name="connsiteY104" fmla="*/ 1769031 h 6253401"/>
              <a:gd name="connsiteX105" fmla="*/ 2175510 w 2339340"/>
              <a:gd name="connsiteY105" fmla="*/ 1582341 h 6253401"/>
              <a:gd name="connsiteX106" fmla="*/ 2065020 w 2339340"/>
              <a:gd name="connsiteY106" fmla="*/ 1368981 h 6253401"/>
              <a:gd name="connsiteX107" fmla="*/ 1958340 w 2339340"/>
              <a:gd name="connsiteY107" fmla="*/ 1186101 h 6253401"/>
              <a:gd name="connsiteX108" fmla="*/ 1878330 w 2339340"/>
              <a:gd name="connsiteY108" fmla="*/ 1060371 h 6253401"/>
              <a:gd name="connsiteX109" fmla="*/ 1752600 w 2339340"/>
              <a:gd name="connsiteY109" fmla="*/ 991791 h 6253401"/>
              <a:gd name="connsiteX110" fmla="*/ 1645920 w 2339340"/>
              <a:gd name="connsiteY110" fmla="*/ 972741 h 6253401"/>
              <a:gd name="connsiteX111" fmla="*/ 1546860 w 2339340"/>
              <a:gd name="connsiteY111" fmla="*/ 938451 h 6253401"/>
              <a:gd name="connsiteX112" fmla="*/ 1276350 w 2339340"/>
              <a:gd name="connsiteY112" fmla="*/ 877491 h 6253401"/>
              <a:gd name="connsiteX113" fmla="*/ 1257300 w 2339340"/>
              <a:gd name="connsiteY113" fmla="*/ 755571 h 6253401"/>
              <a:gd name="connsiteX114" fmla="*/ 1325880 w 2339340"/>
              <a:gd name="connsiteY114" fmla="*/ 610791 h 6253401"/>
              <a:gd name="connsiteX115" fmla="*/ 1363980 w 2339340"/>
              <a:gd name="connsiteY115" fmla="*/ 553641 h 6253401"/>
              <a:gd name="connsiteX116" fmla="*/ 1352550 w 2339340"/>
              <a:gd name="connsiteY116" fmla="*/ 454581 h 6253401"/>
              <a:gd name="connsiteX117" fmla="*/ 1359455 w 2339340"/>
              <a:gd name="connsiteY117" fmla="*/ 267891 h 6253401"/>
              <a:gd name="connsiteX118" fmla="*/ 1311592 w 2339340"/>
              <a:gd name="connsiteY118" fmla="*/ 99775 h 6253401"/>
              <a:gd name="connsiteX119" fmla="*/ 1188720 w 2339340"/>
              <a:gd name="connsiteY119" fmla="*/ 54531 h 6253401"/>
              <a:gd name="connsiteX120" fmla="*/ 1115616 w 2339340"/>
              <a:gd name="connsiteY120" fmla="*/ 49293 h 6253401"/>
              <a:gd name="connsiteX121" fmla="*/ 1077992 w 2339340"/>
              <a:gd name="connsiteY121" fmla="*/ 0 h 6253401"/>
              <a:gd name="connsiteX0" fmla="*/ 1077992 w 2339340"/>
              <a:gd name="connsiteY0" fmla="*/ 0 h 6253401"/>
              <a:gd name="connsiteX1" fmla="*/ 970359 w 2339340"/>
              <a:gd name="connsiteY1" fmla="*/ 77867 h 6253401"/>
              <a:gd name="connsiteX2" fmla="*/ 967740 w 2339340"/>
              <a:gd name="connsiteY2" fmla="*/ 16431 h 6253401"/>
              <a:gd name="connsiteX3" fmla="*/ 872490 w 2339340"/>
              <a:gd name="connsiteY3" fmla="*/ 138351 h 6253401"/>
              <a:gd name="connsiteX4" fmla="*/ 849630 w 2339340"/>
              <a:gd name="connsiteY4" fmla="*/ 103347 h 6253401"/>
              <a:gd name="connsiteX5" fmla="*/ 804863 w 2339340"/>
              <a:gd name="connsiteY5" fmla="*/ 232886 h 6253401"/>
              <a:gd name="connsiteX6" fmla="*/ 782955 w 2339340"/>
              <a:gd name="connsiteY6" fmla="*/ 466725 h 6253401"/>
              <a:gd name="connsiteX7" fmla="*/ 754380 w 2339340"/>
              <a:gd name="connsiteY7" fmla="*/ 481251 h 6253401"/>
              <a:gd name="connsiteX8" fmla="*/ 781050 w 2339340"/>
              <a:gd name="connsiteY8" fmla="*/ 565071 h 6253401"/>
              <a:gd name="connsiteX9" fmla="*/ 822960 w 2339340"/>
              <a:gd name="connsiteY9" fmla="*/ 641271 h 6253401"/>
              <a:gd name="connsiteX10" fmla="*/ 887730 w 2339340"/>
              <a:gd name="connsiteY10" fmla="*/ 706041 h 6253401"/>
              <a:gd name="connsiteX11" fmla="*/ 925830 w 2339340"/>
              <a:gd name="connsiteY11" fmla="*/ 786051 h 6253401"/>
              <a:gd name="connsiteX12" fmla="*/ 925830 w 2339340"/>
              <a:gd name="connsiteY12" fmla="*/ 877491 h 6253401"/>
              <a:gd name="connsiteX13" fmla="*/ 803910 w 2339340"/>
              <a:gd name="connsiteY13" fmla="*/ 938451 h 6253401"/>
              <a:gd name="connsiteX14" fmla="*/ 701040 w 2339340"/>
              <a:gd name="connsiteY14" fmla="*/ 965121 h 6253401"/>
              <a:gd name="connsiteX15" fmla="*/ 556260 w 2339340"/>
              <a:gd name="connsiteY15" fmla="*/ 968931 h 6253401"/>
              <a:gd name="connsiteX16" fmla="*/ 403860 w 2339340"/>
              <a:gd name="connsiteY16" fmla="*/ 1018461 h 6253401"/>
              <a:gd name="connsiteX17" fmla="*/ 320040 w 2339340"/>
              <a:gd name="connsiteY17" fmla="*/ 1102281 h 6253401"/>
              <a:gd name="connsiteX18" fmla="*/ 247650 w 2339340"/>
              <a:gd name="connsiteY18" fmla="*/ 1292781 h 6253401"/>
              <a:gd name="connsiteX19" fmla="*/ 163830 w 2339340"/>
              <a:gd name="connsiteY19" fmla="*/ 1586151 h 6253401"/>
              <a:gd name="connsiteX20" fmla="*/ 83820 w 2339340"/>
              <a:gd name="connsiteY20" fmla="*/ 1799511 h 6253401"/>
              <a:gd name="connsiteX21" fmla="*/ 72390 w 2339340"/>
              <a:gd name="connsiteY21" fmla="*/ 1978581 h 6253401"/>
              <a:gd name="connsiteX22" fmla="*/ 0 w 2339340"/>
              <a:gd name="connsiteY22" fmla="*/ 2161461 h 6253401"/>
              <a:gd name="connsiteX23" fmla="*/ 11430 w 2339340"/>
              <a:gd name="connsiteY23" fmla="*/ 2268141 h 6253401"/>
              <a:gd name="connsiteX24" fmla="*/ 106680 w 2339340"/>
              <a:gd name="connsiteY24" fmla="*/ 2443401 h 6253401"/>
              <a:gd name="connsiteX25" fmla="*/ 243840 w 2339340"/>
              <a:gd name="connsiteY25" fmla="*/ 2611041 h 6253401"/>
              <a:gd name="connsiteX26" fmla="*/ 422910 w 2339340"/>
              <a:gd name="connsiteY26" fmla="*/ 2786301 h 6253401"/>
              <a:gd name="connsiteX27" fmla="*/ 609600 w 2339340"/>
              <a:gd name="connsiteY27" fmla="*/ 2946321 h 6253401"/>
              <a:gd name="connsiteX28" fmla="*/ 703183 w 2339340"/>
              <a:gd name="connsiteY28" fmla="*/ 3078956 h 6253401"/>
              <a:gd name="connsiteX29" fmla="*/ 711517 w 2339340"/>
              <a:gd name="connsiteY29" fmla="*/ 2800827 h 6253401"/>
              <a:gd name="connsiteX30" fmla="*/ 647700 w 2339340"/>
              <a:gd name="connsiteY30" fmla="*/ 2748201 h 6253401"/>
              <a:gd name="connsiteX31" fmla="*/ 541020 w 2339340"/>
              <a:gd name="connsiteY31" fmla="*/ 2553891 h 6253401"/>
              <a:gd name="connsiteX32" fmla="*/ 487680 w 2339340"/>
              <a:gd name="connsiteY32" fmla="*/ 2443401 h 6253401"/>
              <a:gd name="connsiteX33" fmla="*/ 293370 w 2339340"/>
              <a:gd name="connsiteY33" fmla="*/ 2222421 h 6253401"/>
              <a:gd name="connsiteX34" fmla="*/ 426720 w 2339340"/>
              <a:gd name="connsiteY34" fmla="*/ 2005251 h 6253401"/>
              <a:gd name="connsiteX35" fmla="*/ 483870 w 2339340"/>
              <a:gd name="connsiteY35" fmla="*/ 1894761 h 6253401"/>
              <a:gd name="connsiteX36" fmla="*/ 544830 w 2339340"/>
              <a:gd name="connsiteY36" fmla="*/ 1658541 h 6253401"/>
              <a:gd name="connsiteX37" fmla="*/ 636270 w 2339340"/>
              <a:gd name="connsiteY37" fmla="*/ 1913811 h 6253401"/>
              <a:gd name="connsiteX38" fmla="*/ 678180 w 2339340"/>
              <a:gd name="connsiteY38" fmla="*/ 2218611 h 6253401"/>
              <a:gd name="connsiteX39" fmla="*/ 689610 w 2339340"/>
              <a:gd name="connsiteY39" fmla="*/ 2504361 h 6253401"/>
              <a:gd name="connsiteX40" fmla="*/ 712470 w 2339340"/>
              <a:gd name="connsiteY40" fmla="*/ 2778681 h 6253401"/>
              <a:gd name="connsiteX41" fmla="*/ 701040 w 2339340"/>
              <a:gd name="connsiteY41" fmla="*/ 3193971 h 6253401"/>
              <a:gd name="connsiteX42" fmla="*/ 643890 w 2339340"/>
              <a:gd name="connsiteY42" fmla="*/ 3799761 h 6253401"/>
              <a:gd name="connsiteX43" fmla="*/ 613410 w 2339340"/>
              <a:gd name="connsiteY43" fmla="*/ 4272201 h 6253401"/>
              <a:gd name="connsiteX44" fmla="*/ 689610 w 2339340"/>
              <a:gd name="connsiteY44" fmla="*/ 4634151 h 6253401"/>
              <a:gd name="connsiteX45" fmla="*/ 803910 w 2339340"/>
              <a:gd name="connsiteY45" fmla="*/ 5232321 h 6253401"/>
              <a:gd name="connsiteX46" fmla="*/ 883920 w 2339340"/>
              <a:gd name="connsiteY46" fmla="*/ 5674281 h 6253401"/>
              <a:gd name="connsiteX47" fmla="*/ 872490 w 2339340"/>
              <a:gd name="connsiteY47" fmla="*/ 5700951 h 6253401"/>
              <a:gd name="connsiteX48" fmla="*/ 693420 w 2339340"/>
              <a:gd name="connsiteY48" fmla="*/ 5910501 h 6253401"/>
              <a:gd name="connsiteX49" fmla="*/ 541020 w 2339340"/>
              <a:gd name="connsiteY49" fmla="*/ 6108621 h 6253401"/>
              <a:gd name="connsiteX50" fmla="*/ 510540 w 2339340"/>
              <a:gd name="connsiteY50" fmla="*/ 6173391 h 6253401"/>
              <a:gd name="connsiteX51" fmla="*/ 701040 w 2339340"/>
              <a:gd name="connsiteY51" fmla="*/ 6108621 h 6253401"/>
              <a:gd name="connsiteX52" fmla="*/ 830580 w 2339340"/>
              <a:gd name="connsiteY52" fmla="*/ 6081951 h 6253401"/>
              <a:gd name="connsiteX53" fmla="*/ 952500 w 2339340"/>
              <a:gd name="connsiteY53" fmla="*/ 5990511 h 6253401"/>
              <a:gd name="connsiteX54" fmla="*/ 963930 w 2339340"/>
              <a:gd name="connsiteY54" fmla="*/ 5887641 h 6253401"/>
              <a:gd name="connsiteX55" fmla="*/ 1108710 w 2339340"/>
              <a:gd name="connsiteY55" fmla="*/ 5834301 h 6253401"/>
              <a:gd name="connsiteX56" fmla="*/ 1108710 w 2339340"/>
              <a:gd name="connsiteY56" fmla="*/ 5807631 h 6253401"/>
              <a:gd name="connsiteX57" fmla="*/ 1032510 w 2339340"/>
              <a:gd name="connsiteY57" fmla="*/ 5651421 h 6253401"/>
              <a:gd name="connsiteX58" fmla="*/ 1043940 w 2339340"/>
              <a:gd name="connsiteY58" fmla="*/ 5297091 h 6253401"/>
              <a:gd name="connsiteX59" fmla="*/ 1074420 w 2339340"/>
              <a:gd name="connsiteY59" fmla="*/ 4904661 h 6253401"/>
              <a:gd name="connsiteX60" fmla="*/ 1002030 w 2339340"/>
              <a:gd name="connsiteY60" fmla="*/ 4439841 h 6253401"/>
              <a:gd name="connsiteX61" fmla="*/ 1066800 w 2339340"/>
              <a:gd name="connsiteY61" fmla="*/ 4146471 h 6253401"/>
              <a:gd name="connsiteX62" fmla="*/ 1116330 w 2339340"/>
              <a:gd name="connsiteY62" fmla="*/ 3792141 h 6253401"/>
              <a:gd name="connsiteX63" fmla="*/ 1165860 w 2339340"/>
              <a:gd name="connsiteY63" fmla="*/ 3392091 h 6253401"/>
              <a:gd name="connsiteX64" fmla="*/ 1238250 w 2339340"/>
              <a:gd name="connsiteY64" fmla="*/ 3898821 h 6253401"/>
              <a:gd name="connsiteX65" fmla="*/ 1280160 w 2339340"/>
              <a:gd name="connsiteY65" fmla="*/ 4382691 h 6253401"/>
              <a:gd name="connsiteX66" fmla="*/ 1310640 w 2339340"/>
              <a:gd name="connsiteY66" fmla="*/ 4550331 h 6253401"/>
              <a:gd name="connsiteX67" fmla="*/ 1272540 w 2339340"/>
              <a:gd name="connsiteY67" fmla="*/ 4855131 h 6253401"/>
              <a:gd name="connsiteX68" fmla="*/ 1242060 w 2339340"/>
              <a:gd name="connsiteY68" fmla="*/ 5076111 h 6253401"/>
              <a:gd name="connsiteX69" fmla="*/ 1276350 w 2339340"/>
              <a:gd name="connsiteY69" fmla="*/ 5304711 h 6253401"/>
              <a:gd name="connsiteX70" fmla="*/ 1333500 w 2339340"/>
              <a:gd name="connsiteY70" fmla="*/ 5510451 h 6253401"/>
              <a:gd name="connsiteX71" fmla="*/ 1314450 w 2339340"/>
              <a:gd name="connsiteY71" fmla="*/ 5632371 h 6253401"/>
              <a:gd name="connsiteX72" fmla="*/ 1264920 w 2339340"/>
              <a:gd name="connsiteY72" fmla="*/ 5811441 h 6253401"/>
              <a:gd name="connsiteX73" fmla="*/ 1264920 w 2339340"/>
              <a:gd name="connsiteY73" fmla="*/ 5918121 h 6253401"/>
              <a:gd name="connsiteX74" fmla="*/ 1424940 w 2339340"/>
              <a:gd name="connsiteY74" fmla="*/ 6253401 h 6253401"/>
              <a:gd name="connsiteX75" fmla="*/ 1565910 w 2339340"/>
              <a:gd name="connsiteY75" fmla="*/ 6081951 h 6253401"/>
              <a:gd name="connsiteX76" fmla="*/ 1604010 w 2339340"/>
              <a:gd name="connsiteY76" fmla="*/ 6028611 h 6253401"/>
              <a:gd name="connsiteX77" fmla="*/ 1524000 w 2339340"/>
              <a:gd name="connsiteY77" fmla="*/ 5860971 h 6253401"/>
              <a:gd name="connsiteX78" fmla="*/ 1466850 w 2339340"/>
              <a:gd name="connsiteY78" fmla="*/ 5735241 h 6253401"/>
              <a:gd name="connsiteX79" fmla="*/ 1440180 w 2339340"/>
              <a:gd name="connsiteY79" fmla="*/ 5655231 h 6253401"/>
              <a:gd name="connsiteX80" fmla="*/ 1546860 w 2339340"/>
              <a:gd name="connsiteY80" fmla="*/ 5095161 h 6253401"/>
              <a:gd name="connsiteX81" fmla="*/ 1600200 w 2339340"/>
              <a:gd name="connsiteY81" fmla="*/ 4523661 h 6253401"/>
              <a:gd name="connsiteX82" fmla="*/ 1684020 w 2339340"/>
              <a:gd name="connsiteY82" fmla="*/ 4043601 h 6253401"/>
              <a:gd name="connsiteX83" fmla="*/ 1703070 w 2339340"/>
              <a:gd name="connsiteY83" fmla="*/ 3704511 h 6253401"/>
              <a:gd name="connsiteX84" fmla="*/ 1673305 w 2339340"/>
              <a:gd name="connsiteY84" fmla="*/ 3099436 h 6253401"/>
              <a:gd name="connsiteX85" fmla="*/ 1630680 w 2339340"/>
              <a:gd name="connsiteY85" fmla="*/ 2885361 h 6253401"/>
              <a:gd name="connsiteX86" fmla="*/ 1607820 w 2339340"/>
              <a:gd name="connsiteY86" fmla="*/ 2767251 h 6253401"/>
              <a:gd name="connsiteX87" fmla="*/ 1584960 w 2339340"/>
              <a:gd name="connsiteY87" fmla="*/ 2439591 h 6253401"/>
              <a:gd name="connsiteX88" fmla="*/ 1584960 w 2339340"/>
              <a:gd name="connsiteY88" fmla="*/ 2089071 h 6253401"/>
              <a:gd name="connsiteX89" fmla="*/ 1619250 w 2339340"/>
              <a:gd name="connsiteY89" fmla="*/ 1788081 h 6253401"/>
              <a:gd name="connsiteX90" fmla="*/ 1691640 w 2339340"/>
              <a:gd name="connsiteY90" fmla="*/ 1517571 h 6253401"/>
              <a:gd name="connsiteX91" fmla="*/ 1954530 w 2339340"/>
              <a:gd name="connsiteY91" fmla="*/ 1940481 h 6253401"/>
              <a:gd name="connsiteX92" fmla="*/ 2045970 w 2339340"/>
              <a:gd name="connsiteY92" fmla="*/ 2062401 h 6253401"/>
              <a:gd name="connsiteX93" fmla="*/ 1840230 w 2339340"/>
              <a:gd name="connsiteY93" fmla="*/ 2374821 h 6253401"/>
              <a:gd name="connsiteX94" fmla="*/ 1729740 w 2339340"/>
              <a:gd name="connsiteY94" fmla="*/ 2561511 h 6253401"/>
              <a:gd name="connsiteX95" fmla="*/ 1672590 w 2339340"/>
              <a:gd name="connsiteY95" fmla="*/ 2691051 h 6253401"/>
              <a:gd name="connsiteX96" fmla="*/ 1606391 w 2339340"/>
              <a:gd name="connsiteY96" fmla="*/ 2762727 h 6253401"/>
              <a:gd name="connsiteX97" fmla="*/ 1658302 w 2339340"/>
              <a:gd name="connsiteY97" fmla="*/ 3027046 h 6253401"/>
              <a:gd name="connsiteX98" fmla="*/ 1729740 w 2339340"/>
              <a:gd name="connsiteY98" fmla="*/ 2908221 h 6253401"/>
              <a:gd name="connsiteX99" fmla="*/ 1927860 w 2339340"/>
              <a:gd name="connsiteY99" fmla="*/ 2706291 h 6253401"/>
              <a:gd name="connsiteX100" fmla="*/ 2065020 w 2339340"/>
              <a:gd name="connsiteY100" fmla="*/ 2565321 h 6253401"/>
              <a:gd name="connsiteX101" fmla="*/ 2202180 w 2339340"/>
              <a:gd name="connsiteY101" fmla="*/ 2355771 h 6253401"/>
              <a:gd name="connsiteX102" fmla="*/ 2339340 w 2339340"/>
              <a:gd name="connsiteY102" fmla="*/ 2066211 h 6253401"/>
              <a:gd name="connsiteX103" fmla="*/ 2293620 w 2339340"/>
              <a:gd name="connsiteY103" fmla="*/ 1974771 h 6253401"/>
              <a:gd name="connsiteX104" fmla="*/ 2232660 w 2339340"/>
              <a:gd name="connsiteY104" fmla="*/ 1769031 h 6253401"/>
              <a:gd name="connsiteX105" fmla="*/ 2175510 w 2339340"/>
              <a:gd name="connsiteY105" fmla="*/ 1582341 h 6253401"/>
              <a:gd name="connsiteX106" fmla="*/ 2065020 w 2339340"/>
              <a:gd name="connsiteY106" fmla="*/ 1368981 h 6253401"/>
              <a:gd name="connsiteX107" fmla="*/ 1958340 w 2339340"/>
              <a:gd name="connsiteY107" fmla="*/ 1186101 h 6253401"/>
              <a:gd name="connsiteX108" fmla="*/ 1878330 w 2339340"/>
              <a:gd name="connsiteY108" fmla="*/ 1060371 h 6253401"/>
              <a:gd name="connsiteX109" fmla="*/ 1752600 w 2339340"/>
              <a:gd name="connsiteY109" fmla="*/ 991791 h 6253401"/>
              <a:gd name="connsiteX110" fmla="*/ 1645920 w 2339340"/>
              <a:gd name="connsiteY110" fmla="*/ 972741 h 6253401"/>
              <a:gd name="connsiteX111" fmla="*/ 1546860 w 2339340"/>
              <a:gd name="connsiteY111" fmla="*/ 938451 h 6253401"/>
              <a:gd name="connsiteX112" fmla="*/ 1276350 w 2339340"/>
              <a:gd name="connsiteY112" fmla="*/ 877491 h 6253401"/>
              <a:gd name="connsiteX113" fmla="*/ 1257300 w 2339340"/>
              <a:gd name="connsiteY113" fmla="*/ 755571 h 6253401"/>
              <a:gd name="connsiteX114" fmla="*/ 1325880 w 2339340"/>
              <a:gd name="connsiteY114" fmla="*/ 610791 h 6253401"/>
              <a:gd name="connsiteX115" fmla="*/ 1363980 w 2339340"/>
              <a:gd name="connsiteY115" fmla="*/ 553641 h 6253401"/>
              <a:gd name="connsiteX116" fmla="*/ 1352550 w 2339340"/>
              <a:gd name="connsiteY116" fmla="*/ 454581 h 6253401"/>
              <a:gd name="connsiteX117" fmla="*/ 1359455 w 2339340"/>
              <a:gd name="connsiteY117" fmla="*/ 267891 h 6253401"/>
              <a:gd name="connsiteX118" fmla="*/ 1311592 w 2339340"/>
              <a:gd name="connsiteY118" fmla="*/ 99775 h 6253401"/>
              <a:gd name="connsiteX119" fmla="*/ 1188720 w 2339340"/>
              <a:gd name="connsiteY119" fmla="*/ 54531 h 6253401"/>
              <a:gd name="connsiteX120" fmla="*/ 1094184 w 2339340"/>
              <a:gd name="connsiteY120" fmla="*/ 81439 h 6253401"/>
              <a:gd name="connsiteX121" fmla="*/ 1077992 w 2339340"/>
              <a:gd name="connsiteY121" fmla="*/ 0 h 6253401"/>
              <a:gd name="connsiteX0" fmla="*/ 1077992 w 2339340"/>
              <a:gd name="connsiteY0" fmla="*/ 0 h 6253401"/>
              <a:gd name="connsiteX1" fmla="*/ 970359 w 2339340"/>
              <a:gd name="connsiteY1" fmla="*/ 77867 h 6253401"/>
              <a:gd name="connsiteX2" fmla="*/ 967740 w 2339340"/>
              <a:gd name="connsiteY2" fmla="*/ 16431 h 6253401"/>
              <a:gd name="connsiteX3" fmla="*/ 872490 w 2339340"/>
              <a:gd name="connsiteY3" fmla="*/ 138351 h 6253401"/>
              <a:gd name="connsiteX4" fmla="*/ 849630 w 2339340"/>
              <a:gd name="connsiteY4" fmla="*/ 103347 h 6253401"/>
              <a:gd name="connsiteX5" fmla="*/ 804863 w 2339340"/>
              <a:gd name="connsiteY5" fmla="*/ 232886 h 6253401"/>
              <a:gd name="connsiteX6" fmla="*/ 782955 w 2339340"/>
              <a:gd name="connsiteY6" fmla="*/ 466725 h 6253401"/>
              <a:gd name="connsiteX7" fmla="*/ 754380 w 2339340"/>
              <a:gd name="connsiteY7" fmla="*/ 481251 h 6253401"/>
              <a:gd name="connsiteX8" fmla="*/ 781050 w 2339340"/>
              <a:gd name="connsiteY8" fmla="*/ 565071 h 6253401"/>
              <a:gd name="connsiteX9" fmla="*/ 822960 w 2339340"/>
              <a:gd name="connsiteY9" fmla="*/ 641271 h 6253401"/>
              <a:gd name="connsiteX10" fmla="*/ 887730 w 2339340"/>
              <a:gd name="connsiteY10" fmla="*/ 706041 h 6253401"/>
              <a:gd name="connsiteX11" fmla="*/ 925830 w 2339340"/>
              <a:gd name="connsiteY11" fmla="*/ 786051 h 6253401"/>
              <a:gd name="connsiteX12" fmla="*/ 925830 w 2339340"/>
              <a:gd name="connsiteY12" fmla="*/ 877491 h 6253401"/>
              <a:gd name="connsiteX13" fmla="*/ 803910 w 2339340"/>
              <a:gd name="connsiteY13" fmla="*/ 938451 h 6253401"/>
              <a:gd name="connsiteX14" fmla="*/ 701040 w 2339340"/>
              <a:gd name="connsiteY14" fmla="*/ 965121 h 6253401"/>
              <a:gd name="connsiteX15" fmla="*/ 556260 w 2339340"/>
              <a:gd name="connsiteY15" fmla="*/ 968931 h 6253401"/>
              <a:gd name="connsiteX16" fmla="*/ 403860 w 2339340"/>
              <a:gd name="connsiteY16" fmla="*/ 1018461 h 6253401"/>
              <a:gd name="connsiteX17" fmla="*/ 320040 w 2339340"/>
              <a:gd name="connsiteY17" fmla="*/ 1102281 h 6253401"/>
              <a:gd name="connsiteX18" fmla="*/ 247650 w 2339340"/>
              <a:gd name="connsiteY18" fmla="*/ 1292781 h 6253401"/>
              <a:gd name="connsiteX19" fmla="*/ 163830 w 2339340"/>
              <a:gd name="connsiteY19" fmla="*/ 1586151 h 6253401"/>
              <a:gd name="connsiteX20" fmla="*/ 83820 w 2339340"/>
              <a:gd name="connsiteY20" fmla="*/ 1799511 h 6253401"/>
              <a:gd name="connsiteX21" fmla="*/ 72390 w 2339340"/>
              <a:gd name="connsiteY21" fmla="*/ 1978581 h 6253401"/>
              <a:gd name="connsiteX22" fmla="*/ 0 w 2339340"/>
              <a:gd name="connsiteY22" fmla="*/ 2161461 h 6253401"/>
              <a:gd name="connsiteX23" fmla="*/ 11430 w 2339340"/>
              <a:gd name="connsiteY23" fmla="*/ 2268141 h 6253401"/>
              <a:gd name="connsiteX24" fmla="*/ 106680 w 2339340"/>
              <a:gd name="connsiteY24" fmla="*/ 2443401 h 6253401"/>
              <a:gd name="connsiteX25" fmla="*/ 243840 w 2339340"/>
              <a:gd name="connsiteY25" fmla="*/ 2611041 h 6253401"/>
              <a:gd name="connsiteX26" fmla="*/ 422910 w 2339340"/>
              <a:gd name="connsiteY26" fmla="*/ 2786301 h 6253401"/>
              <a:gd name="connsiteX27" fmla="*/ 609600 w 2339340"/>
              <a:gd name="connsiteY27" fmla="*/ 2946321 h 6253401"/>
              <a:gd name="connsiteX28" fmla="*/ 703183 w 2339340"/>
              <a:gd name="connsiteY28" fmla="*/ 3078956 h 6253401"/>
              <a:gd name="connsiteX29" fmla="*/ 711517 w 2339340"/>
              <a:gd name="connsiteY29" fmla="*/ 2800827 h 6253401"/>
              <a:gd name="connsiteX30" fmla="*/ 647700 w 2339340"/>
              <a:gd name="connsiteY30" fmla="*/ 2748201 h 6253401"/>
              <a:gd name="connsiteX31" fmla="*/ 541020 w 2339340"/>
              <a:gd name="connsiteY31" fmla="*/ 2553891 h 6253401"/>
              <a:gd name="connsiteX32" fmla="*/ 487680 w 2339340"/>
              <a:gd name="connsiteY32" fmla="*/ 2443401 h 6253401"/>
              <a:gd name="connsiteX33" fmla="*/ 293370 w 2339340"/>
              <a:gd name="connsiteY33" fmla="*/ 2222421 h 6253401"/>
              <a:gd name="connsiteX34" fmla="*/ 426720 w 2339340"/>
              <a:gd name="connsiteY34" fmla="*/ 2005251 h 6253401"/>
              <a:gd name="connsiteX35" fmla="*/ 483870 w 2339340"/>
              <a:gd name="connsiteY35" fmla="*/ 1894761 h 6253401"/>
              <a:gd name="connsiteX36" fmla="*/ 544830 w 2339340"/>
              <a:gd name="connsiteY36" fmla="*/ 1658541 h 6253401"/>
              <a:gd name="connsiteX37" fmla="*/ 636270 w 2339340"/>
              <a:gd name="connsiteY37" fmla="*/ 1913811 h 6253401"/>
              <a:gd name="connsiteX38" fmla="*/ 678180 w 2339340"/>
              <a:gd name="connsiteY38" fmla="*/ 2218611 h 6253401"/>
              <a:gd name="connsiteX39" fmla="*/ 689610 w 2339340"/>
              <a:gd name="connsiteY39" fmla="*/ 2504361 h 6253401"/>
              <a:gd name="connsiteX40" fmla="*/ 712470 w 2339340"/>
              <a:gd name="connsiteY40" fmla="*/ 2778681 h 6253401"/>
              <a:gd name="connsiteX41" fmla="*/ 701040 w 2339340"/>
              <a:gd name="connsiteY41" fmla="*/ 3193971 h 6253401"/>
              <a:gd name="connsiteX42" fmla="*/ 643890 w 2339340"/>
              <a:gd name="connsiteY42" fmla="*/ 3799761 h 6253401"/>
              <a:gd name="connsiteX43" fmla="*/ 613410 w 2339340"/>
              <a:gd name="connsiteY43" fmla="*/ 4272201 h 6253401"/>
              <a:gd name="connsiteX44" fmla="*/ 689610 w 2339340"/>
              <a:gd name="connsiteY44" fmla="*/ 4634151 h 6253401"/>
              <a:gd name="connsiteX45" fmla="*/ 803910 w 2339340"/>
              <a:gd name="connsiteY45" fmla="*/ 5232321 h 6253401"/>
              <a:gd name="connsiteX46" fmla="*/ 883920 w 2339340"/>
              <a:gd name="connsiteY46" fmla="*/ 5674281 h 6253401"/>
              <a:gd name="connsiteX47" fmla="*/ 872490 w 2339340"/>
              <a:gd name="connsiteY47" fmla="*/ 5700951 h 6253401"/>
              <a:gd name="connsiteX48" fmla="*/ 693420 w 2339340"/>
              <a:gd name="connsiteY48" fmla="*/ 5910501 h 6253401"/>
              <a:gd name="connsiteX49" fmla="*/ 541020 w 2339340"/>
              <a:gd name="connsiteY49" fmla="*/ 6108621 h 6253401"/>
              <a:gd name="connsiteX50" fmla="*/ 510540 w 2339340"/>
              <a:gd name="connsiteY50" fmla="*/ 6173391 h 6253401"/>
              <a:gd name="connsiteX51" fmla="*/ 701040 w 2339340"/>
              <a:gd name="connsiteY51" fmla="*/ 6108621 h 6253401"/>
              <a:gd name="connsiteX52" fmla="*/ 830580 w 2339340"/>
              <a:gd name="connsiteY52" fmla="*/ 6081951 h 6253401"/>
              <a:gd name="connsiteX53" fmla="*/ 952500 w 2339340"/>
              <a:gd name="connsiteY53" fmla="*/ 5990511 h 6253401"/>
              <a:gd name="connsiteX54" fmla="*/ 963930 w 2339340"/>
              <a:gd name="connsiteY54" fmla="*/ 5887641 h 6253401"/>
              <a:gd name="connsiteX55" fmla="*/ 1108710 w 2339340"/>
              <a:gd name="connsiteY55" fmla="*/ 5834301 h 6253401"/>
              <a:gd name="connsiteX56" fmla="*/ 1108710 w 2339340"/>
              <a:gd name="connsiteY56" fmla="*/ 5807631 h 6253401"/>
              <a:gd name="connsiteX57" fmla="*/ 1032510 w 2339340"/>
              <a:gd name="connsiteY57" fmla="*/ 5651421 h 6253401"/>
              <a:gd name="connsiteX58" fmla="*/ 1043940 w 2339340"/>
              <a:gd name="connsiteY58" fmla="*/ 5297091 h 6253401"/>
              <a:gd name="connsiteX59" fmla="*/ 1074420 w 2339340"/>
              <a:gd name="connsiteY59" fmla="*/ 4904661 h 6253401"/>
              <a:gd name="connsiteX60" fmla="*/ 1002030 w 2339340"/>
              <a:gd name="connsiteY60" fmla="*/ 4439841 h 6253401"/>
              <a:gd name="connsiteX61" fmla="*/ 1066800 w 2339340"/>
              <a:gd name="connsiteY61" fmla="*/ 4146471 h 6253401"/>
              <a:gd name="connsiteX62" fmla="*/ 1116330 w 2339340"/>
              <a:gd name="connsiteY62" fmla="*/ 3792141 h 6253401"/>
              <a:gd name="connsiteX63" fmla="*/ 1165860 w 2339340"/>
              <a:gd name="connsiteY63" fmla="*/ 3392091 h 6253401"/>
              <a:gd name="connsiteX64" fmla="*/ 1238250 w 2339340"/>
              <a:gd name="connsiteY64" fmla="*/ 3898821 h 6253401"/>
              <a:gd name="connsiteX65" fmla="*/ 1280160 w 2339340"/>
              <a:gd name="connsiteY65" fmla="*/ 4382691 h 6253401"/>
              <a:gd name="connsiteX66" fmla="*/ 1310640 w 2339340"/>
              <a:gd name="connsiteY66" fmla="*/ 4550331 h 6253401"/>
              <a:gd name="connsiteX67" fmla="*/ 1272540 w 2339340"/>
              <a:gd name="connsiteY67" fmla="*/ 4855131 h 6253401"/>
              <a:gd name="connsiteX68" fmla="*/ 1242060 w 2339340"/>
              <a:gd name="connsiteY68" fmla="*/ 5076111 h 6253401"/>
              <a:gd name="connsiteX69" fmla="*/ 1276350 w 2339340"/>
              <a:gd name="connsiteY69" fmla="*/ 5304711 h 6253401"/>
              <a:gd name="connsiteX70" fmla="*/ 1333500 w 2339340"/>
              <a:gd name="connsiteY70" fmla="*/ 5510451 h 6253401"/>
              <a:gd name="connsiteX71" fmla="*/ 1314450 w 2339340"/>
              <a:gd name="connsiteY71" fmla="*/ 5632371 h 6253401"/>
              <a:gd name="connsiteX72" fmla="*/ 1264920 w 2339340"/>
              <a:gd name="connsiteY72" fmla="*/ 5811441 h 6253401"/>
              <a:gd name="connsiteX73" fmla="*/ 1264920 w 2339340"/>
              <a:gd name="connsiteY73" fmla="*/ 5918121 h 6253401"/>
              <a:gd name="connsiteX74" fmla="*/ 1424940 w 2339340"/>
              <a:gd name="connsiteY74" fmla="*/ 6253401 h 6253401"/>
              <a:gd name="connsiteX75" fmla="*/ 1565910 w 2339340"/>
              <a:gd name="connsiteY75" fmla="*/ 6081951 h 6253401"/>
              <a:gd name="connsiteX76" fmla="*/ 1604010 w 2339340"/>
              <a:gd name="connsiteY76" fmla="*/ 6028611 h 6253401"/>
              <a:gd name="connsiteX77" fmla="*/ 1524000 w 2339340"/>
              <a:gd name="connsiteY77" fmla="*/ 5860971 h 6253401"/>
              <a:gd name="connsiteX78" fmla="*/ 1466850 w 2339340"/>
              <a:gd name="connsiteY78" fmla="*/ 5735241 h 6253401"/>
              <a:gd name="connsiteX79" fmla="*/ 1440180 w 2339340"/>
              <a:gd name="connsiteY79" fmla="*/ 5655231 h 6253401"/>
              <a:gd name="connsiteX80" fmla="*/ 1546860 w 2339340"/>
              <a:gd name="connsiteY80" fmla="*/ 5095161 h 6253401"/>
              <a:gd name="connsiteX81" fmla="*/ 1600200 w 2339340"/>
              <a:gd name="connsiteY81" fmla="*/ 4523661 h 6253401"/>
              <a:gd name="connsiteX82" fmla="*/ 1684020 w 2339340"/>
              <a:gd name="connsiteY82" fmla="*/ 4043601 h 6253401"/>
              <a:gd name="connsiteX83" fmla="*/ 1703070 w 2339340"/>
              <a:gd name="connsiteY83" fmla="*/ 3704511 h 6253401"/>
              <a:gd name="connsiteX84" fmla="*/ 1673305 w 2339340"/>
              <a:gd name="connsiteY84" fmla="*/ 3099436 h 6253401"/>
              <a:gd name="connsiteX85" fmla="*/ 1630680 w 2339340"/>
              <a:gd name="connsiteY85" fmla="*/ 2885361 h 6253401"/>
              <a:gd name="connsiteX86" fmla="*/ 1607820 w 2339340"/>
              <a:gd name="connsiteY86" fmla="*/ 2767251 h 6253401"/>
              <a:gd name="connsiteX87" fmla="*/ 1584960 w 2339340"/>
              <a:gd name="connsiteY87" fmla="*/ 2439591 h 6253401"/>
              <a:gd name="connsiteX88" fmla="*/ 1584960 w 2339340"/>
              <a:gd name="connsiteY88" fmla="*/ 2089071 h 6253401"/>
              <a:gd name="connsiteX89" fmla="*/ 1619250 w 2339340"/>
              <a:gd name="connsiteY89" fmla="*/ 1788081 h 6253401"/>
              <a:gd name="connsiteX90" fmla="*/ 1691640 w 2339340"/>
              <a:gd name="connsiteY90" fmla="*/ 1517571 h 6253401"/>
              <a:gd name="connsiteX91" fmla="*/ 1954530 w 2339340"/>
              <a:gd name="connsiteY91" fmla="*/ 1940481 h 6253401"/>
              <a:gd name="connsiteX92" fmla="*/ 2045970 w 2339340"/>
              <a:gd name="connsiteY92" fmla="*/ 2062401 h 6253401"/>
              <a:gd name="connsiteX93" fmla="*/ 1840230 w 2339340"/>
              <a:gd name="connsiteY93" fmla="*/ 2374821 h 6253401"/>
              <a:gd name="connsiteX94" fmla="*/ 1729740 w 2339340"/>
              <a:gd name="connsiteY94" fmla="*/ 2561511 h 6253401"/>
              <a:gd name="connsiteX95" fmla="*/ 1672590 w 2339340"/>
              <a:gd name="connsiteY95" fmla="*/ 2691051 h 6253401"/>
              <a:gd name="connsiteX96" fmla="*/ 1606391 w 2339340"/>
              <a:gd name="connsiteY96" fmla="*/ 2762727 h 6253401"/>
              <a:gd name="connsiteX97" fmla="*/ 1658302 w 2339340"/>
              <a:gd name="connsiteY97" fmla="*/ 3027046 h 6253401"/>
              <a:gd name="connsiteX98" fmla="*/ 1729740 w 2339340"/>
              <a:gd name="connsiteY98" fmla="*/ 2908221 h 6253401"/>
              <a:gd name="connsiteX99" fmla="*/ 1927860 w 2339340"/>
              <a:gd name="connsiteY99" fmla="*/ 2706291 h 6253401"/>
              <a:gd name="connsiteX100" fmla="*/ 2065020 w 2339340"/>
              <a:gd name="connsiteY100" fmla="*/ 2565321 h 6253401"/>
              <a:gd name="connsiteX101" fmla="*/ 2202180 w 2339340"/>
              <a:gd name="connsiteY101" fmla="*/ 2355771 h 6253401"/>
              <a:gd name="connsiteX102" fmla="*/ 2339340 w 2339340"/>
              <a:gd name="connsiteY102" fmla="*/ 2066211 h 6253401"/>
              <a:gd name="connsiteX103" fmla="*/ 2293620 w 2339340"/>
              <a:gd name="connsiteY103" fmla="*/ 1974771 h 6253401"/>
              <a:gd name="connsiteX104" fmla="*/ 2232660 w 2339340"/>
              <a:gd name="connsiteY104" fmla="*/ 1769031 h 6253401"/>
              <a:gd name="connsiteX105" fmla="*/ 2175510 w 2339340"/>
              <a:gd name="connsiteY105" fmla="*/ 1582341 h 6253401"/>
              <a:gd name="connsiteX106" fmla="*/ 2065020 w 2339340"/>
              <a:gd name="connsiteY106" fmla="*/ 1368981 h 6253401"/>
              <a:gd name="connsiteX107" fmla="*/ 1958340 w 2339340"/>
              <a:gd name="connsiteY107" fmla="*/ 1186101 h 6253401"/>
              <a:gd name="connsiteX108" fmla="*/ 1878330 w 2339340"/>
              <a:gd name="connsiteY108" fmla="*/ 1060371 h 6253401"/>
              <a:gd name="connsiteX109" fmla="*/ 1752600 w 2339340"/>
              <a:gd name="connsiteY109" fmla="*/ 991791 h 6253401"/>
              <a:gd name="connsiteX110" fmla="*/ 1645920 w 2339340"/>
              <a:gd name="connsiteY110" fmla="*/ 972741 h 6253401"/>
              <a:gd name="connsiteX111" fmla="*/ 1546860 w 2339340"/>
              <a:gd name="connsiteY111" fmla="*/ 938451 h 6253401"/>
              <a:gd name="connsiteX112" fmla="*/ 1276350 w 2339340"/>
              <a:gd name="connsiteY112" fmla="*/ 877491 h 6253401"/>
              <a:gd name="connsiteX113" fmla="*/ 1257300 w 2339340"/>
              <a:gd name="connsiteY113" fmla="*/ 755571 h 6253401"/>
              <a:gd name="connsiteX114" fmla="*/ 1325880 w 2339340"/>
              <a:gd name="connsiteY114" fmla="*/ 610791 h 6253401"/>
              <a:gd name="connsiteX115" fmla="*/ 1363980 w 2339340"/>
              <a:gd name="connsiteY115" fmla="*/ 553641 h 6253401"/>
              <a:gd name="connsiteX116" fmla="*/ 1352550 w 2339340"/>
              <a:gd name="connsiteY116" fmla="*/ 454581 h 6253401"/>
              <a:gd name="connsiteX117" fmla="*/ 1359455 w 2339340"/>
              <a:gd name="connsiteY117" fmla="*/ 267891 h 6253401"/>
              <a:gd name="connsiteX118" fmla="*/ 1311592 w 2339340"/>
              <a:gd name="connsiteY118" fmla="*/ 99775 h 6253401"/>
              <a:gd name="connsiteX119" fmla="*/ 1188720 w 2339340"/>
              <a:gd name="connsiteY119" fmla="*/ 54531 h 6253401"/>
              <a:gd name="connsiteX120" fmla="*/ 1021556 w 2339340"/>
              <a:gd name="connsiteY120" fmla="*/ 130255 h 6253401"/>
              <a:gd name="connsiteX121" fmla="*/ 1077992 w 2339340"/>
              <a:gd name="connsiteY121" fmla="*/ 0 h 6253401"/>
              <a:gd name="connsiteX0" fmla="*/ 1077992 w 2339340"/>
              <a:gd name="connsiteY0" fmla="*/ 0 h 6253401"/>
              <a:gd name="connsiteX1" fmla="*/ 970359 w 2339340"/>
              <a:gd name="connsiteY1" fmla="*/ 77867 h 6253401"/>
              <a:gd name="connsiteX2" fmla="*/ 967740 w 2339340"/>
              <a:gd name="connsiteY2" fmla="*/ 16431 h 6253401"/>
              <a:gd name="connsiteX3" fmla="*/ 872490 w 2339340"/>
              <a:gd name="connsiteY3" fmla="*/ 138351 h 6253401"/>
              <a:gd name="connsiteX4" fmla="*/ 849630 w 2339340"/>
              <a:gd name="connsiteY4" fmla="*/ 103347 h 6253401"/>
              <a:gd name="connsiteX5" fmla="*/ 804863 w 2339340"/>
              <a:gd name="connsiteY5" fmla="*/ 232886 h 6253401"/>
              <a:gd name="connsiteX6" fmla="*/ 782955 w 2339340"/>
              <a:gd name="connsiteY6" fmla="*/ 466725 h 6253401"/>
              <a:gd name="connsiteX7" fmla="*/ 754380 w 2339340"/>
              <a:gd name="connsiteY7" fmla="*/ 481251 h 6253401"/>
              <a:gd name="connsiteX8" fmla="*/ 781050 w 2339340"/>
              <a:gd name="connsiteY8" fmla="*/ 565071 h 6253401"/>
              <a:gd name="connsiteX9" fmla="*/ 822960 w 2339340"/>
              <a:gd name="connsiteY9" fmla="*/ 641271 h 6253401"/>
              <a:gd name="connsiteX10" fmla="*/ 887730 w 2339340"/>
              <a:gd name="connsiteY10" fmla="*/ 706041 h 6253401"/>
              <a:gd name="connsiteX11" fmla="*/ 925830 w 2339340"/>
              <a:gd name="connsiteY11" fmla="*/ 786051 h 6253401"/>
              <a:gd name="connsiteX12" fmla="*/ 925830 w 2339340"/>
              <a:gd name="connsiteY12" fmla="*/ 877491 h 6253401"/>
              <a:gd name="connsiteX13" fmla="*/ 803910 w 2339340"/>
              <a:gd name="connsiteY13" fmla="*/ 938451 h 6253401"/>
              <a:gd name="connsiteX14" fmla="*/ 701040 w 2339340"/>
              <a:gd name="connsiteY14" fmla="*/ 965121 h 6253401"/>
              <a:gd name="connsiteX15" fmla="*/ 556260 w 2339340"/>
              <a:gd name="connsiteY15" fmla="*/ 968931 h 6253401"/>
              <a:gd name="connsiteX16" fmla="*/ 403860 w 2339340"/>
              <a:gd name="connsiteY16" fmla="*/ 1018461 h 6253401"/>
              <a:gd name="connsiteX17" fmla="*/ 320040 w 2339340"/>
              <a:gd name="connsiteY17" fmla="*/ 1102281 h 6253401"/>
              <a:gd name="connsiteX18" fmla="*/ 247650 w 2339340"/>
              <a:gd name="connsiteY18" fmla="*/ 1292781 h 6253401"/>
              <a:gd name="connsiteX19" fmla="*/ 163830 w 2339340"/>
              <a:gd name="connsiteY19" fmla="*/ 1586151 h 6253401"/>
              <a:gd name="connsiteX20" fmla="*/ 83820 w 2339340"/>
              <a:gd name="connsiteY20" fmla="*/ 1799511 h 6253401"/>
              <a:gd name="connsiteX21" fmla="*/ 72390 w 2339340"/>
              <a:gd name="connsiteY21" fmla="*/ 1978581 h 6253401"/>
              <a:gd name="connsiteX22" fmla="*/ 0 w 2339340"/>
              <a:gd name="connsiteY22" fmla="*/ 2161461 h 6253401"/>
              <a:gd name="connsiteX23" fmla="*/ 11430 w 2339340"/>
              <a:gd name="connsiteY23" fmla="*/ 2268141 h 6253401"/>
              <a:gd name="connsiteX24" fmla="*/ 106680 w 2339340"/>
              <a:gd name="connsiteY24" fmla="*/ 2443401 h 6253401"/>
              <a:gd name="connsiteX25" fmla="*/ 243840 w 2339340"/>
              <a:gd name="connsiteY25" fmla="*/ 2611041 h 6253401"/>
              <a:gd name="connsiteX26" fmla="*/ 422910 w 2339340"/>
              <a:gd name="connsiteY26" fmla="*/ 2786301 h 6253401"/>
              <a:gd name="connsiteX27" fmla="*/ 609600 w 2339340"/>
              <a:gd name="connsiteY27" fmla="*/ 2946321 h 6253401"/>
              <a:gd name="connsiteX28" fmla="*/ 703183 w 2339340"/>
              <a:gd name="connsiteY28" fmla="*/ 3078956 h 6253401"/>
              <a:gd name="connsiteX29" fmla="*/ 711517 w 2339340"/>
              <a:gd name="connsiteY29" fmla="*/ 2800827 h 6253401"/>
              <a:gd name="connsiteX30" fmla="*/ 647700 w 2339340"/>
              <a:gd name="connsiteY30" fmla="*/ 2748201 h 6253401"/>
              <a:gd name="connsiteX31" fmla="*/ 541020 w 2339340"/>
              <a:gd name="connsiteY31" fmla="*/ 2553891 h 6253401"/>
              <a:gd name="connsiteX32" fmla="*/ 487680 w 2339340"/>
              <a:gd name="connsiteY32" fmla="*/ 2443401 h 6253401"/>
              <a:gd name="connsiteX33" fmla="*/ 293370 w 2339340"/>
              <a:gd name="connsiteY33" fmla="*/ 2222421 h 6253401"/>
              <a:gd name="connsiteX34" fmla="*/ 426720 w 2339340"/>
              <a:gd name="connsiteY34" fmla="*/ 2005251 h 6253401"/>
              <a:gd name="connsiteX35" fmla="*/ 483870 w 2339340"/>
              <a:gd name="connsiteY35" fmla="*/ 1894761 h 6253401"/>
              <a:gd name="connsiteX36" fmla="*/ 544830 w 2339340"/>
              <a:gd name="connsiteY36" fmla="*/ 1658541 h 6253401"/>
              <a:gd name="connsiteX37" fmla="*/ 636270 w 2339340"/>
              <a:gd name="connsiteY37" fmla="*/ 1913811 h 6253401"/>
              <a:gd name="connsiteX38" fmla="*/ 678180 w 2339340"/>
              <a:gd name="connsiteY38" fmla="*/ 2218611 h 6253401"/>
              <a:gd name="connsiteX39" fmla="*/ 689610 w 2339340"/>
              <a:gd name="connsiteY39" fmla="*/ 2504361 h 6253401"/>
              <a:gd name="connsiteX40" fmla="*/ 712470 w 2339340"/>
              <a:gd name="connsiteY40" fmla="*/ 2778681 h 6253401"/>
              <a:gd name="connsiteX41" fmla="*/ 701040 w 2339340"/>
              <a:gd name="connsiteY41" fmla="*/ 3193971 h 6253401"/>
              <a:gd name="connsiteX42" fmla="*/ 643890 w 2339340"/>
              <a:gd name="connsiteY42" fmla="*/ 3799761 h 6253401"/>
              <a:gd name="connsiteX43" fmla="*/ 613410 w 2339340"/>
              <a:gd name="connsiteY43" fmla="*/ 4272201 h 6253401"/>
              <a:gd name="connsiteX44" fmla="*/ 689610 w 2339340"/>
              <a:gd name="connsiteY44" fmla="*/ 4634151 h 6253401"/>
              <a:gd name="connsiteX45" fmla="*/ 803910 w 2339340"/>
              <a:gd name="connsiteY45" fmla="*/ 5232321 h 6253401"/>
              <a:gd name="connsiteX46" fmla="*/ 883920 w 2339340"/>
              <a:gd name="connsiteY46" fmla="*/ 5674281 h 6253401"/>
              <a:gd name="connsiteX47" fmla="*/ 872490 w 2339340"/>
              <a:gd name="connsiteY47" fmla="*/ 5700951 h 6253401"/>
              <a:gd name="connsiteX48" fmla="*/ 693420 w 2339340"/>
              <a:gd name="connsiteY48" fmla="*/ 5910501 h 6253401"/>
              <a:gd name="connsiteX49" fmla="*/ 541020 w 2339340"/>
              <a:gd name="connsiteY49" fmla="*/ 6108621 h 6253401"/>
              <a:gd name="connsiteX50" fmla="*/ 510540 w 2339340"/>
              <a:gd name="connsiteY50" fmla="*/ 6173391 h 6253401"/>
              <a:gd name="connsiteX51" fmla="*/ 701040 w 2339340"/>
              <a:gd name="connsiteY51" fmla="*/ 6108621 h 6253401"/>
              <a:gd name="connsiteX52" fmla="*/ 830580 w 2339340"/>
              <a:gd name="connsiteY52" fmla="*/ 6081951 h 6253401"/>
              <a:gd name="connsiteX53" fmla="*/ 952500 w 2339340"/>
              <a:gd name="connsiteY53" fmla="*/ 5990511 h 6253401"/>
              <a:gd name="connsiteX54" fmla="*/ 963930 w 2339340"/>
              <a:gd name="connsiteY54" fmla="*/ 5887641 h 6253401"/>
              <a:gd name="connsiteX55" fmla="*/ 1108710 w 2339340"/>
              <a:gd name="connsiteY55" fmla="*/ 5834301 h 6253401"/>
              <a:gd name="connsiteX56" fmla="*/ 1108710 w 2339340"/>
              <a:gd name="connsiteY56" fmla="*/ 5807631 h 6253401"/>
              <a:gd name="connsiteX57" fmla="*/ 1032510 w 2339340"/>
              <a:gd name="connsiteY57" fmla="*/ 5651421 h 6253401"/>
              <a:gd name="connsiteX58" fmla="*/ 1043940 w 2339340"/>
              <a:gd name="connsiteY58" fmla="*/ 5297091 h 6253401"/>
              <a:gd name="connsiteX59" fmla="*/ 1074420 w 2339340"/>
              <a:gd name="connsiteY59" fmla="*/ 4904661 h 6253401"/>
              <a:gd name="connsiteX60" fmla="*/ 1002030 w 2339340"/>
              <a:gd name="connsiteY60" fmla="*/ 4439841 h 6253401"/>
              <a:gd name="connsiteX61" fmla="*/ 1066800 w 2339340"/>
              <a:gd name="connsiteY61" fmla="*/ 4146471 h 6253401"/>
              <a:gd name="connsiteX62" fmla="*/ 1116330 w 2339340"/>
              <a:gd name="connsiteY62" fmla="*/ 3792141 h 6253401"/>
              <a:gd name="connsiteX63" fmla="*/ 1165860 w 2339340"/>
              <a:gd name="connsiteY63" fmla="*/ 3392091 h 6253401"/>
              <a:gd name="connsiteX64" fmla="*/ 1238250 w 2339340"/>
              <a:gd name="connsiteY64" fmla="*/ 3898821 h 6253401"/>
              <a:gd name="connsiteX65" fmla="*/ 1280160 w 2339340"/>
              <a:gd name="connsiteY65" fmla="*/ 4382691 h 6253401"/>
              <a:gd name="connsiteX66" fmla="*/ 1310640 w 2339340"/>
              <a:gd name="connsiteY66" fmla="*/ 4550331 h 6253401"/>
              <a:gd name="connsiteX67" fmla="*/ 1272540 w 2339340"/>
              <a:gd name="connsiteY67" fmla="*/ 4855131 h 6253401"/>
              <a:gd name="connsiteX68" fmla="*/ 1242060 w 2339340"/>
              <a:gd name="connsiteY68" fmla="*/ 5076111 h 6253401"/>
              <a:gd name="connsiteX69" fmla="*/ 1276350 w 2339340"/>
              <a:gd name="connsiteY69" fmla="*/ 5304711 h 6253401"/>
              <a:gd name="connsiteX70" fmla="*/ 1333500 w 2339340"/>
              <a:gd name="connsiteY70" fmla="*/ 5510451 h 6253401"/>
              <a:gd name="connsiteX71" fmla="*/ 1314450 w 2339340"/>
              <a:gd name="connsiteY71" fmla="*/ 5632371 h 6253401"/>
              <a:gd name="connsiteX72" fmla="*/ 1264920 w 2339340"/>
              <a:gd name="connsiteY72" fmla="*/ 5811441 h 6253401"/>
              <a:gd name="connsiteX73" fmla="*/ 1264920 w 2339340"/>
              <a:gd name="connsiteY73" fmla="*/ 5918121 h 6253401"/>
              <a:gd name="connsiteX74" fmla="*/ 1424940 w 2339340"/>
              <a:gd name="connsiteY74" fmla="*/ 6253401 h 6253401"/>
              <a:gd name="connsiteX75" fmla="*/ 1565910 w 2339340"/>
              <a:gd name="connsiteY75" fmla="*/ 6081951 h 6253401"/>
              <a:gd name="connsiteX76" fmla="*/ 1604010 w 2339340"/>
              <a:gd name="connsiteY76" fmla="*/ 6028611 h 6253401"/>
              <a:gd name="connsiteX77" fmla="*/ 1524000 w 2339340"/>
              <a:gd name="connsiteY77" fmla="*/ 5860971 h 6253401"/>
              <a:gd name="connsiteX78" fmla="*/ 1466850 w 2339340"/>
              <a:gd name="connsiteY78" fmla="*/ 5735241 h 6253401"/>
              <a:gd name="connsiteX79" fmla="*/ 1440180 w 2339340"/>
              <a:gd name="connsiteY79" fmla="*/ 5655231 h 6253401"/>
              <a:gd name="connsiteX80" fmla="*/ 1546860 w 2339340"/>
              <a:gd name="connsiteY80" fmla="*/ 5095161 h 6253401"/>
              <a:gd name="connsiteX81" fmla="*/ 1600200 w 2339340"/>
              <a:gd name="connsiteY81" fmla="*/ 4523661 h 6253401"/>
              <a:gd name="connsiteX82" fmla="*/ 1684020 w 2339340"/>
              <a:gd name="connsiteY82" fmla="*/ 4043601 h 6253401"/>
              <a:gd name="connsiteX83" fmla="*/ 1703070 w 2339340"/>
              <a:gd name="connsiteY83" fmla="*/ 3704511 h 6253401"/>
              <a:gd name="connsiteX84" fmla="*/ 1673305 w 2339340"/>
              <a:gd name="connsiteY84" fmla="*/ 3099436 h 6253401"/>
              <a:gd name="connsiteX85" fmla="*/ 1630680 w 2339340"/>
              <a:gd name="connsiteY85" fmla="*/ 2885361 h 6253401"/>
              <a:gd name="connsiteX86" fmla="*/ 1607820 w 2339340"/>
              <a:gd name="connsiteY86" fmla="*/ 2767251 h 6253401"/>
              <a:gd name="connsiteX87" fmla="*/ 1584960 w 2339340"/>
              <a:gd name="connsiteY87" fmla="*/ 2439591 h 6253401"/>
              <a:gd name="connsiteX88" fmla="*/ 1584960 w 2339340"/>
              <a:gd name="connsiteY88" fmla="*/ 2089071 h 6253401"/>
              <a:gd name="connsiteX89" fmla="*/ 1619250 w 2339340"/>
              <a:gd name="connsiteY89" fmla="*/ 1788081 h 6253401"/>
              <a:gd name="connsiteX90" fmla="*/ 1691640 w 2339340"/>
              <a:gd name="connsiteY90" fmla="*/ 1517571 h 6253401"/>
              <a:gd name="connsiteX91" fmla="*/ 1954530 w 2339340"/>
              <a:gd name="connsiteY91" fmla="*/ 1940481 h 6253401"/>
              <a:gd name="connsiteX92" fmla="*/ 2045970 w 2339340"/>
              <a:gd name="connsiteY92" fmla="*/ 2062401 h 6253401"/>
              <a:gd name="connsiteX93" fmla="*/ 1840230 w 2339340"/>
              <a:gd name="connsiteY93" fmla="*/ 2374821 h 6253401"/>
              <a:gd name="connsiteX94" fmla="*/ 1729740 w 2339340"/>
              <a:gd name="connsiteY94" fmla="*/ 2561511 h 6253401"/>
              <a:gd name="connsiteX95" fmla="*/ 1672590 w 2339340"/>
              <a:gd name="connsiteY95" fmla="*/ 2691051 h 6253401"/>
              <a:gd name="connsiteX96" fmla="*/ 1606391 w 2339340"/>
              <a:gd name="connsiteY96" fmla="*/ 2762727 h 6253401"/>
              <a:gd name="connsiteX97" fmla="*/ 1658302 w 2339340"/>
              <a:gd name="connsiteY97" fmla="*/ 3027046 h 6253401"/>
              <a:gd name="connsiteX98" fmla="*/ 1729740 w 2339340"/>
              <a:gd name="connsiteY98" fmla="*/ 2908221 h 6253401"/>
              <a:gd name="connsiteX99" fmla="*/ 1927860 w 2339340"/>
              <a:gd name="connsiteY99" fmla="*/ 2706291 h 6253401"/>
              <a:gd name="connsiteX100" fmla="*/ 2065020 w 2339340"/>
              <a:gd name="connsiteY100" fmla="*/ 2565321 h 6253401"/>
              <a:gd name="connsiteX101" fmla="*/ 2202180 w 2339340"/>
              <a:gd name="connsiteY101" fmla="*/ 2355771 h 6253401"/>
              <a:gd name="connsiteX102" fmla="*/ 2339340 w 2339340"/>
              <a:gd name="connsiteY102" fmla="*/ 2066211 h 6253401"/>
              <a:gd name="connsiteX103" fmla="*/ 2293620 w 2339340"/>
              <a:gd name="connsiteY103" fmla="*/ 1974771 h 6253401"/>
              <a:gd name="connsiteX104" fmla="*/ 2232660 w 2339340"/>
              <a:gd name="connsiteY104" fmla="*/ 1769031 h 6253401"/>
              <a:gd name="connsiteX105" fmla="*/ 2175510 w 2339340"/>
              <a:gd name="connsiteY105" fmla="*/ 1582341 h 6253401"/>
              <a:gd name="connsiteX106" fmla="*/ 2065020 w 2339340"/>
              <a:gd name="connsiteY106" fmla="*/ 1368981 h 6253401"/>
              <a:gd name="connsiteX107" fmla="*/ 1958340 w 2339340"/>
              <a:gd name="connsiteY107" fmla="*/ 1186101 h 6253401"/>
              <a:gd name="connsiteX108" fmla="*/ 1878330 w 2339340"/>
              <a:gd name="connsiteY108" fmla="*/ 1060371 h 6253401"/>
              <a:gd name="connsiteX109" fmla="*/ 1752600 w 2339340"/>
              <a:gd name="connsiteY109" fmla="*/ 991791 h 6253401"/>
              <a:gd name="connsiteX110" fmla="*/ 1645920 w 2339340"/>
              <a:gd name="connsiteY110" fmla="*/ 972741 h 6253401"/>
              <a:gd name="connsiteX111" fmla="*/ 1546860 w 2339340"/>
              <a:gd name="connsiteY111" fmla="*/ 938451 h 6253401"/>
              <a:gd name="connsiteX112" fmla="*/ 1276350 w 2339340"/>
              <a:gd name="connsiteY112" fmla="*/ 877491 h 6253401"/>
              <a:gd name="connsiteX113" fmla="*/ 1257300 w 2339340"/>
              <a:gd name="connsiteY113" fmla="*/ 755571 h 6253401"/>
              <a:gd name="connsiteX114" fmla="*/ 1325880 w 2339340"/>
              <a:gd name="connsiteY114" fmla="*/ 610791 h 6253401"/>
              <a:gd name="connsiteX115" fmla="*/ 1363980 w 2339340"/>
              <a:gd name="connsiteY115" fmla="*/ 553641 h 6253401"/>
              <a:gd name="connsiteX116" fmla="*/ 1352550 w 2339340"/>
              <a:gd name="connsiteY116" fmla="*/ 454581 h 6253401"/>
              <a:gd name="connsiteX117" fmla="*/ 1359455 w 2339340"/>
              <a:gd name="connsiteY117" fmla="*/ 267891 h 6253401"/>
              <a:gd name="connsiteX118" fmla="*/ 1311592 w 2339340"/>
              <a:gd name="connsiteY118" fmla="*/ 99775 h 6253401"/>
              <a:gd name="connsiteX119" fmla="*/ 1188720 w 2339340"/>
              <a:gd name="connsiteY119" fmla="*/ 54531 h 6253401"/>
              <a:gd name="connsiteX120" fmla="*/ 1072753 w 2339340"/>
              <a:gd name="connsiteY120" fmla="*/ 58817 h 6253401"/>
              <a:gd name="connsiteX121" fmla="*/ 1077992 w 2339340"/>
              <a:gd name="connsiteY121" fmla="*/ 0 h 62534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</a:cxnLst>
            <a:rect l="l" t="t" r="r" b="b"/>
            <a:pathLst>
              <a:path w="2339340" h="6253401">
                <a:moveTo>
                  <a:pt x="1077992" y="0"/>
                </a:moveTo>
                <a:lnTo>
                  <a:pt x="970359" y="77867"/>
                </a:lnTo>
                <a:lnTo>
                  <a:pt x="967740" y="16431"/>
                </a:lnTo>
                <a:lnTo>
                  <a:pt x="872490" y="138351"/>
                </a:lnTo>
                <a:lnTo>
                  <a:pt x="849630" y="103347"/>
                </a:lnTo>
                <a:lnTo>
                  <a:pt x="804863" y="232886"/>
                </a:lnTo>
                <a:lnTo>
                  <a:pt x="782955" y="466725"/>
                </a:lnTo>
                <a:lnTo>
                  <a:pt x="754380" y="481251"/>
                </a:lnTo>
                <a:lnTo>
                  <a:pt x="781050" y="565071"/>
                </a:lnTo>
                <a:lnTo>
                  <a:pt x="822960" y="641271"/>
                </a:lnTo>
                <a:lnTo>
                  <a:pt x="887730" y="706041"/>
                </a:lnTo>
                <a:lnTo>
                  <a:pt x="925830" y="786051"/>
                </a:lnTo>
                <a:lnTo>
                  <a:pt x="925830" y="877491"/>
                </a:lnTo>
                <a:lnTo>
                  <a:pt x="803910" y="938451"/>
                </a:lnTo>
                <a:lnTo>
                  <a:pt x="701040" y="965121"/>
                </a:lnTo>
                <a:lnTo>
                  <a:pt x="556260" y="968931"/>
                </a:lnTo>
                <a:lnTo>
                  <a:pt x="403860" y="1018461"/>
                </a:lnTo>
                <a:lnTo>
                  <a:pt x="320040" y="1102281"/>
                </a:lnTo>
                <a:lnTo>
                  <a:pt x="247650" y="1292781"/>
                </a:lnTo>
                <a:lnTo>
                  <a:pt x="163830" y="1586151"/>
                </a:lnTo>
                <a:lnTo>
                  <a:pt x="83820" y="1799511"/>
                </a:lnTo>
                <a:lnTo>
                  <a:pt x="72390" y="1978581"/>
                </a:lnTo>
                <a:lnTo>
                  <a:pt x="0" y="2161461"/>
                </a:lnTo>
                <a:lnTo>
                  <a:pt x="11430" y="2268141"/>
                </a:lnTo>
                <a:lnTo>
                  <a:pt x="106680" y="2443401"/>
                </a:lnTo>
                <a:lnTo>
                  <a:pt x="243840" y="2611041"/>
                </a:lnTo>
                <a:lnTo>
                  <a:pt x="422910" y="2786301"/>
                </a:lnTo>
                <a:lnTo>
                  <a:pt x="609600" y="2946321"/>
                </a:lnTo>
                <a:lnTo>
                  <a:pt x="703183" y="3078956"/>
                </a:lnTo>
                <a:lnTo>
                  <a:pt x="711517" y="2800827"/>
                </a:lnTo>
                <a:lnTo>
                  <a:pt x="647700" y="2748201"/>
                </a:lnTo>
                <a:lnTo>
                  <a:pt x="541020" y="2553891"/>
                </a:lnTo>
                <a:lnTo>
                  <a:pt x="487680" y="2443401"/>
                </a:lnTo>
                <a:lnTo>
                  <a:pt x="293370" y="2222421"/>
                </a:lnTo>
                <a:lnTo>
                  <a:pt x="426720" y="2005251"/>
                </a:lnTo>
                <a:lnTo>
                  <a:pt x="483870" y="1894761"/>
                </a:lnTo>
                <a:lnTo>
                  <a:pt x="544830" y="1658541"/>
                </a:lnTo>
                <a:lnTo>
                  <a:pt x="636270" y="1913811"/>
                </a:lnTo>
                <a:lnTo>
                  <a:pt x="678180" y="2218611"/>
                </a:lnTo>
                <a:lnTo>
                  <a:pt x="689610" y="2504361"/>
                </a:lnTo>
                <a:lnTo>
                  <a:pt x="712470" y="2778681"/>
                </a:lnTo>
                <a:lnTo>
                  <a:pt x="701040" y="3193971"/>
                </a:lnTo>
                <a:lnTo>
                  <a:pt x="643890" y="3799761"/>
                </a:lnTo>
                <a:lnTo>
                  <a:pt x="613410" y="4272201"/>
                </a:lnTo>
                <a:lnTo>
                  <a:pt x="689610" y="4634151"/>
                </a:lnTo>
                <a:lnTo>
                  <a:pt x="803910" y="5232321"/>
                </a:lnTo>
                <a:lnTo>
                  <a:pt x="883920" y="5674281"/>
                </a:lnTo>
                <a:lnTo>
                  <a:pt x="872490" y="5700951"/>
                </a:lnTo>
                <a:lnTo>
                  <a:pt x="693420" y="5910501"/>
                </a:lnTo>
                <a:lnTo>
                  <a:pt x="541020" y="6108621"/>
                </a:lnTo>
                <a:lnTo>
                  <a:pt x="510540" y="6173391"/>
                </a:lnTo>
                <a:lnTo>
                  <a:pt x="701040" y="6108621"/>
                </a:lnTo>
                <a:lnTo>
                  <a:pt x="830580" y="6081951"/>
                </a:lnTo>
                <a:lnTo>
                  <a:pt x="952500" y="5990511"/>
                </a:lnTo>
                <a:lnTo>
                  <a:pt x="963930" y="5887641"/>
                </a:lnTo>
                <a:lnTo>
                  <a:pt x="1108710" y="5834301"/>
                </a:lnTo>
                <a:lnTo>
                  <a:pt x="1108710" y="5807631"/>
                </a:lnTo>
                <a:lnTo>
                  <a:pt x="1032510" y="5651421"/>
                </a:lnTo>
                <a:lnTo>
                  <a:pt x="1043940" y="5297091"/>
                </a:lnTo>
                <a:lnTo>
                  <a:pt x="1074420" y="4904661"/>
                </a:lnTo>
                <a:lnTo>
                  <a:pt x="1002030" y="4439841"/>
                </a:lnTo>
                <a:lnTo>
                  <a:pt x="1066800" y="4146471"/>
                </a:lnTo>
                <a:lnTo>
                  <a:pt x="1116330" y="3792141"/>
                </a:lnTo>
                <a:lnTo>
                  <a:pt x="1165860" y="3392091"/>
                </a:lnTo>
                <a:lnTo>
                  <a:pt x="1238250" y="3898821"/>
                </a:lnTo>
                <a:lnTo>
                  <a:pt x="1280160" y="4382691"/>
                </a:lnTo>
                <a:lnTo>
                  <a:pt x="1310640" y="4550331"/>
                </a:lnTo>
                <a:lnTo>
                  <a:pt x="1272540" y="4855131"/>
                </a:lnTo>
                <a:lnTo>
                  <a:pt x="1242060" y="5076111"/>
                </a:lnTo>
                <a:lnTo>
                  <a:pt x="1276350" y="5304711"/>
                </a:lnTo>
                <a:lnTo>
                  <a:pt x="1333500" y="5510451"/>
                </a:lnTo>
                <a:lnTo>
                  <a:pt x="1314450" y="5632371"/>
                </a:lnTo>
                <a:lnTo>
                  <a:pt x="1264920" y="5811441"/>
                </a:lnTo>
                <a:lnTo>
                  <a:pt x="1264920" y="5918121"/>
                </a:lnTo>
                <a:lnTo>
                  <a:pt x="1424940" y="6253401"/>
                </a:lnTo>
                <a:lnTo>
                  <a:pt x="1565910" y="6081951"/>
                </a:lnTo>
                <a:lnTo>
                  <a:pt x="1604010" y="6028611"/>
                </a:lnTo>
                <a:lnTo>
                  <a:pt x="1524000" y="5860971"/>
                </a:lnTo>
                <a:lnTo>
                  <a:pt x="1466850" y="5735241"/>
                </a:lnTo>
                <a:lnTo>
                  <a:pt x="1440180" y="5655231"/>
                </a:lnTo>
                <a:lnTo>
                  <a:pt x="1546860" y="5095161"/>
                </a:lnTo>
                <a:lnTo>
                  <a:pt x="1600200" y="4523661"/>
                </a:lnTo>
                <a:lnTo>
                  <a:pt x="1684020" y="4043601"/>
                </a:lnTo>
                <a:lnTo>
                  <a:pt x="1703070" y="3704511"/>
                </a:lnTo>
                <a:lnTo>
                  <a:pt x="1673305" y="3099436"/>
                </a:lnTo>
                <a:lnTo>
                  <a:pt x="1630680" y="2885361"/>
                </a:lnTo>
                <a:lnTo>
                  <a:pt x="1607820" y="2767251"/>
                </a:lnTo>
                <a:lnTo>
                  <a:pt x="1584960" y="2439591"/>
                </a:lnTo>
                <a:lnTo>
                  <a:pt x="1584960" y="2089071"/>
                </a:lnTo>
                <a:lnTo>
                  <a:pt x="1619250" y="1788081"/>
                </a:lnTo>
                <a:lnTo>
                  <a:pt x="1691640" y="1517571"/>
                </a:lnTo>
                <a:lnTo>
                  <a:pt x="1954530" y="1940481"/>
                </a:lnTo>
                <a:lnTo>
                  <a:pt x="2045970" y="2062401"/>
                </a:lnTo>
                <a:lnTo>
                  <a:pt x="1840230" y="2374821"/>
                </a:lnTo>
                <a:lnTo>
                  <a:pt x="1729740" y="2561511"/>
                </a:lnTo>
                <a:lnTo>
                  <a:pt x="1672590" y="2691051"/>
                </a:lnTo>
                <a:lnTo>
                  <a:pt x="1606391" y="2762727"/>
                </a:lnTo>
                <a:lnTo>
                  <a:pt x="1658302" y="3027046"/>
                </a:lnTo>
                <a:lnTo>
                  <a:pt x="1729740" y="2908221"/>
                </a:lnTo>
                <a:lnTo>
                  <a:pt x="1927860" y="2706291"/>
                </a:lnTo>
                <a:lnTo>
                  <a:pt x="2065020" y="2565321"/>
                </a:lnTo>
                <a:lnTo>
                  <a:pt x="2202180" y="2355771"/>
                </a:lnTo>
                <a:lnTo>
                  <a:pt x="2339340" y="2066211"/>
                </a:lnTo>
                <a:lnTo>
                  <a:pt x="2293620" y="1974771"/>
                </a:lnTo>
                <a:lnTo>
                  <a:pt x="2232660" y="1769031"/>
                </a:lnTo>
                <a:lnTo>
                  <a:pt x="2175510" y="1582341"/>
                </a:lnTo>
                <a:lnTo>
                  <a:pt x="2065020" y="1368981"/>
                </a:lnTo>
                <a:lnTo>
                  <a:pt x="1958340" y="1186101"/>
                </a:lnTo>
                <a:lnTo>
                  <a:pt x="1878330" y="1060371"/>
                </a:lnTo>
                <a:lnTo>
                  <a:pt x="1752600" y="991791"/>
                </a:lnTo>
                <a:lnTo>
                  <a:pt x="1645920" y="972741"/>
                </a:lnTo>
                <a:lnTo>
                  <a:pt x="1546860" y="938451"/>
                </a:lnTo>
                <a:lnTo>
                  <a:pt x="1276350" y="877491"/>
                </a:lnTo>
                <a:lnTo>
                  <a:pt x="1257300" y="755571"/>
                </a:lnTo>
                <a:lnTo>
                  <a:pt x="1325880" y="610791"/>
                </a:lnTo>
                <a:lnTo>
                  <a:pt x="1363980" y="553641"/>
                </a:lnTo>
                <a:lnTo>
                  <a:pt x="1352550" y="454581"/>
                </a:lnTo>
                <a:lnTo>
                  <a:pt x="1359455" y="267891"/>
                </a:lnTo>
                <a:cubicBezTo>
                  <a:pt x="1341119" y="213043"/>
                  <a:pt x="1327546" y="155814"/>
                  <a:pt x="1311592" y="99775"/>
                </a:cubicBezTo>
                <a:lnTo>
                  <a:pt x="1188720" y="54531"/>
                </a:lnTo>
                <a:lnTo>
                  <a:pt x="1072753" y="58817"/>
                </a:lnTo>
                <a:lnTo>
                  <a:pt x="1077992" y="0"/>
                </a:lnTo>
                <a:close/>
              </a:path>
            </a:pathLst>
          </a:custGeom>
          <a:gradFill flip="none" rotWithShape="1">
            <a:gsLst>
              <a:gs pos="45000">
                <a:srgbClr val="FFD85B"/>
              </a:gs>
              <a:gs pos="100000">
                <a:srgbClr val="C00000"/>
              </a:gs>
            </a:gsLst>
            <a:lin ang="162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l-PL"/>
          </a:p>
        </p:txBody>
      </p:sp>
      <p:pic>
        <p:nvPicPr>
          <p:cNvPr id="37" name="Obraz 36">
            <a:extLst>
              <a:ext uri="{FF2B5EF4-FFF2-40B4-BE49-F238E27FC236}">
                <a16:creationId xmlns:a16="http://schemas.microsoft.com/office/drawing/2014/main" id="{C84F0724-FA97-4EA1-BCAC-D714F7EADAE9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91398" y="811624"/>
            <a:ext cx="2327494" cy="6134352"/>
          </a:xfrm>
          <a:prstGeom prst="rect">
            <a:avLst/>
          </a:prstGeom>
        </p:spPr>
      </p:pic>
      <p:sp>
        <p:nvSpPr>
          <p:cNvPr id="33" name="Dowolny kształt: kształt 32">
            <a:extLst>
              <a:ext uri="{FF2B5EF4-FFF2-40B4-BE49-F238E27FC236}">
                <a16:creationId xmlns:a16="http://schemas.microsoft.com/office/drawing/2014/main" id="{8815E69C-AA26-4D24-9BE7-B6AE83AA524C}"/>
              </a:ext>
            </a:extLst>
          </p:cNvPr>
          <p:cNvSpPr/>
          <p:nvPr/>
        </p:nvSpPr>
        <p:spPr>
          <a:xfrm flipH="1">
            <a:off x="9894872" y="1680572"/>
            <a:ext cx="2071668" cy="4974939"/>
          </a:xfrm>
          <a:custGeom>
            <a:avLst/>
            <a:gdLst>
              <a:gd name="connsiteX0" fmla="*/ 1381125 w 2271713"/>
              <a:gd name="connsiteY0" fmla="*/ 85725 h 5453063"/>
              <a:gd name="connsiteX1" fmla="*/ 1457325 w 2271713"/>
              <a:gd name="connsiteY1" fmla="*/ 200025 h 5453063"/>
              <a:gd name="connsiteX2" fmla="*/ 1443038 w 2271713"/>
              <a:gd name="connsiteY2" fmla="*/ 266700 h 5453063"/>
              <a:gd name="connsiteX3" fmla="*/ 1509713 w 2271713"/>
              <a:gd name="connsiteY3" fmla="*/ 466725 h 5453063"/>
              <a:gd name="connsiteX4" fmla="*/ 1495425 w 2271713"/>
              <a:gd name="connsiteY4" fmla="*/ 757238 h 5453063"/>
              <a:gd name="connsiteX5" fmla="*/ 1428750 w 2271713"/>
              <a:gd name="connsiteY5" fmla="*/ 928688 h 5453063"/>
              <a:gd name="connsiteX6" fmla="*/ 1581150 w 2271713"/>
              <a:gd name="connsiteY6" fmla="*/ 919163 h 5453063"/>
              <a:gd name="connsiteX7" fmla="*/ 1947863 w 2271713"/>
              <a:gd name="connsiteY7" fmla="*/ 1176338 h 5453063"/>
              <a:gd name="connsiteX8" fmla="*/ 2271713 w 2271713"/>
              <a:gd name="connsiteY8" fmla="*/ 1504950 h 5453063"/>
              <a:gd name="connsiteX9" fmla="*/ 2271713 w 2271713"/>
              <a:gd name="connsiteY9" fmla="*/ 1552575 h 5453063"/>
              <a:gd name="connsiteX10" fmla="*/ 1962150 w 2271713"/>
              <a:gd name="connsiteY10" fmla="*/ 1871663 h 5453063"/>
              <a:gd name="connsiteX11" fmla="*/ 1809750 w 2271713"/>
              <a:gd name="connsiteY11" fmla="*/ 1995488 h 5453063"/>
              <a:gd name="connsiteX12" fmla="*/ 1724025 w 2271713"/>
              <a:gd name="connsiteY12" fmla="*/ 1947863 h 5453063"/>
              <a:gd name="connsiteX13" fmla="*/ 2038350 w 2271713"/>
              <a:gd name="connsiteY13" fmla="*/ 1528763 h 5453063"/>
              <a:gd name="connsiteX14" fmla="*/ 1695450 w 2271713"/>
              <a:gd name="connsiteY14" fmla="*/ 1252538 h 5453063"/>
              <a:gd name="connsiteX15" fmla="*/ 1652588 w 2271713"/>
              <a:gd name="connsiteY15" fmla="*/ 1428750 h 5453063"/>
              <a:gd name="connsiteX16" fmla="*/ 1595438 w 2271713"/>
              <a:gd name="connsiteY16" fmla="*/ 1566863 h 5453063"/>
              <a:gd name="connsiteX17" fmla="*/ 1628775 w 2271713"/>
              <a:gd name="connsiteY17" fmla="*/ 1800225 h 5453063"/>
              <a:gd name="connsiteX18" fmla="*/ 1747838 w 2271713"/>
              <a:gd name="connsiteY18" fmla="*/ 1990725 h 5453063"/>
              <a:gd name="connsiteX19" fmla="*/ 1824038 w 2271713"/>
              <a:gd name="connsiteY19" fmla="*/ 2105025 h 5453063"/>
              <a:gd name="connsiteX20" fmla="*/ 1990725 w 2271713"/>
              <a:gd name="connsiteY20" fmla="*/ 2428875 h 5453063"/>
              <a:gd name="connsiteX21" fmla="*/ 1990725 w 2271713"/>
              <a:gd name="connsiteY21" fmla="*/ 2795588 h 5453063"/>
              <a:gd name="connsiteX22" fmla="*/ 1857375 w 2271713"/>
              <a:gd name="connsiteY22" fmla="*/ 3167063 h 5453063"/>
              <a:gd name="connsiteX23" fmla="*/ 1790700 w 2271713"/>
              <a:gd name="connsiteY23" fmla="*/ 3624263 h 5453063"/>
              <a:gd name="connsiteX24" fmla="*/ 1495425 w 2271713"/>
              <a:gd name="connsiteY24" fmla="*/ 4500563 h 5453063"/>
              <a:gd name="connsiteX25" fmla="*/ 1404938 w 2271713"/>
              <a:gd name="connsiteY25" fmla="*/ 4824413 h 5453063"/>
              <a:gd name="connsiteX26" fmla="*/ 1585913 w 2271713"/>
              <a:gd name="connsiteY26" fmla="*/ 5129213 h 5453063"/>
              <a:gd name="connsiteX27" fmla="*/ 1728788 w 2271713"/>
              <a:gd name="connsiteY27" fmla="*/ 5219700 h 5453063"/>
              <a:gd name="connsiteX28" fmla="*/ 1733550 w 2271713"/>
              <a:gd name="connsiteY28" fmla="*/ 5243513 h 5453063"/>
              <a:gd name="connsiteX29" fmla="*/ 1643063 w 2271713"/>
              <a:gd name="connsiteY29" fmla="*/ 5262563 h 5453063"/>
              <a:gd name="connsiteX30" fmla="*/ 1404938 w 2271713"/>
              <a:gd name="connsiteY30" fmla="*/ 5143500 h 5453063"/>
              <a:gd name="connsiteX31" fmla="*/ 1333500 w 2271713"/>
              <a:gd name="connsiteY31" fmla="*/ 5167313 h 5453063"/>
              <a:gd name="connsiteX32" fmla="*/ 1243013 w 2271713"/>
              <a:gd name="connsiteY32" fmla="*/ 5110163 h 5453063"/>
              <a:gd name="connsiteX33" fmla="*/ 1238250 w 2271713"/>
              <a:gd name="connsiteY33" fmla="*/ 5224463 h 5453063"/>
              <a:gd name="connsiteX34" fmla="*/ 1100138 w 2271713"/>
              <a:gd name="connsiteY34" fmla="*/ 5453063 h 5453063"/>
              <a:gd name="connsiteX35" fmla="*/ 1038225 w 2271713"/>
              <a:gd name="connsiteY35" fmla="*/ 5453063 h 5453063"/>
              <a:gd name="connsiteX36" fmla="*/ 1023938 w 2271713"/>
              <a:gd name="connsiteY36" fmla="*/ 5148263 h 5453063"/>
              <a:gd name="connsiteX37" fmla="*/ 1185863 w 2271713"/>
              <a:gd name="connsiteY37" fmla="*/ 4848225 h 5453063"/>
              <a:gd name="connsiteX38" fmla="*/ 1271588 w 2271713"/>
              <a:gd name="connsiteY38" fmla="*/ 4095750 h 5453063"/>
              <a:gd name="connsiteX39" fmla="*/ 1419225 w 2271713"/>
              <a:gd name="connsiteY39" fmla="*/ 3509963 h 5453063"/>
              <a:gd name="connsiteX40" fmla="*/ 1262063 w 2271713"/>
              <a:gd name="connsiteY40" fmla="*/ 3328988 h 5453063"/>
              <a:gd name="connsiteX41" fmla="*/ 1147763 w 2271713"/>
              <a:gd name="connsiteY41" fmla="*/ 2981325 h 5453063"/>
              <a:gd name="connsiteX42" fmla="*/ 1066800 w 2271713"/>
              <a:gd name="connsiteY42" fmla="*/ 2671763 h 5453063"/>
              <a:gd name="connsiteX43" fmla="*/ 1128713 w 2271713"/>
              <a:gd name="connsiteY43" fmla="*/ 2085975 h 5453063"/>
              <a:gd name="connsiteX44" fmla="*/ 957263 w 2271713"/>
              <a:gd name="connsiteY44" fmla="*/ 1604963 h 5453063"/>
              <a:gd name="connsiteX45" fmla="*/ 852488 w 2271713"/>
              <a:gd name="connsiteY45" fmla="*/ 1490663 h 5453063"/>
              <a:gd name="connsiteX46" fmla="*/ 785813 w 2271713"/>
              <a:gd name="connsiteY46" fmla="*/ 2143125 h 5453063"/>
              <a:gd name="connsiteX47" fmla="*/ 962025 w 2271713"/>
              <a:gd name="connsiteY47" fmla="*/ 2586038 h 5453063"/>
              <a:gd name="connsiteX48" fmla="*/ 1004888 w 2271713"/>
              <a:gd name="connsiteY48" fmla="*/ 2790825 h 5453063"/>
              <a:gd name="connsiteX49" fmla="*/ 1066800 w 2271713"/>
              <a:gd name="connsiteY49" fmla="*/ 2843213 h 5453063"/>
              <a:gd name="connsiteX50" fmla="*/ 1066800 w 2271713"/>
              <a:gd name="connsiteY50" fmla="*/ 3071813 h 5453063"/>
              <a:gd name="connsiteX51" fmla="*/ 1023938 w 2271713"/>
              <a:gd name="connsiteY51" fmla="*/ 3167063 h 5453063"/>
              <a:gd name="connsiteX52" fmla="*/ 828675 w 2271713"/>
              <a:gd name="connsiteY52" fmla="*/ 3171825 h 5453063"/>
              <a:gd name="connsiteX53" fmla="*/ 766763 w 2271713"/>
              <a:gd name="connsiteY53" fmla="*/ 3062288 h 5453063"/>
              <a:gd name="connsiteX54" fmla="*/ 828675 w 2271713"/>
              <a:gd name="connsiteY54" fmla="*/ 2947988 h 5453063"/>
              <a:gd name="connsiteX55" fmla="*/ 904875 w 2271713"/>
              <a:gd name="connsiteY55" fmla="*/ 2957513 h 5453063"/>
              <a:gd name="connsiteX56" fmla="*/ 914400 w 2271713"/>
              <a:gd name="connsiteY56" fmla="*/ 2909888 h 5453063"/>
              <a:gd name="connsiteX57" fmla="*/ 738188 w 2271713"/>
              <a:gd name="connsiteY57" fmla="*/ 2481263 h 5453063"/>
              <a:gd name="connsiteX58" fmla="*/ 619125 w 2271713"/>
              <a:gd name="connsiteY58" fmla="*/ 2209800 h 5453063"/>
              <a:gd name="connsiteX59" fmla="*/ 619125 w 2271713"/>
              <a:gd name="connsiteY59" fmla="*/ 1395413 h 5453063"/>
              <a:gd name="connsiteX60" fmla="*/ 523875 w 2271713"/>
              <a:gd name="connsiteY60" fmla="*/ 1600200 h 5453063"/>
              <a:gd name="connsiteX61" fmla="*/ 357188 w 2271713"/>
              <a:gd name="connsiteY61" fmla="*/ 1747838 h 5453063"/>
              <a:gd name="connsiteX62" fmla="*/ 161925 w 2271713"/>
              <a:gd name="connsiteY62" fmla="*/ 1938338 h 5453063"/>
              <a:gd name="connsiteX63" fmla="*/ 152400 w 2271713"/>
              <a:gd name="connsiteY63" fmla="*/ 1981200 h 5453063"/>
              <a:gd name="connsiteX64" fmla="*/ 133350 w 2271713"/>
              <a:gd name="connsiteY64" fmla="*/ 2176463 h 5453063"/>
              <a:gd name="connsiteX65" fmla="*/ 142875 w 2271713"/>
              <a:gd name="connsiteY65" fmla="*/ 2271713 h 5453063"/>
              <a:gd name="connsiteX66" fmla="*/ 23813 w 2271713"/>
              <a:gd name="connsiteY66" fmla="*/ 2128838 h 5453063"/>
              <a:gd name="connsiteX67" fmla="*/ 0 w 2271713"/>
              <a:gd name="connsiteY67" fmla="*/ 1824038 h 5453063"/>
              <a:gd name="connsiteX68" fmla="*/ 114300 w 2271713"/>
              <a:gd name="connsiteY68" fmla="*/ 1576388 h 5453063"/>
              <a:gd name="connsiteX69" fmla="*/ 233363 w 2271713"/>
              <a:gd name="connsiteY69" fmla="*/ 1343025 h 5453063"/>
              <a:gd name="connsiteX70" fmla="*/ 566738 w 2271713"/>
              <a:gd name="connsiteY70" fmla="*/ 1152525 h 5453063"/>
              <a:gd name="connsiteX71" fmla="*/ 585788 w 2271713"/>
              <a:gd name="connsiteY71" fmla="*/ 990600 h 5453063"/>
              <a:gd name="connsiteX72" fmla="*/ 585788 w 2271713"/>
              <a:gd name="connsiteY72" fmla="*/ 742950 h 5453063"/>
              <a:gd name="connsiteX73" fmla="*/ 676275 w 2271713"/>
              <a:gd name="connsiteY73" fmla="*/ 404813 h 5453063"/>
              <a:gd name="connsiteX74" fmla="*/ 866775 w 2271713"/>
              <a:gd name="connsiteY74" fmla="*/ 119063 h 5453063"/>
              <a:gd name="connsiteX75" fmla="*/ 1123950 w 2271713"/>
              <a:gd name="connsiteY75" fmla="*/ 0 h 5453063"/>
              <a:gd name="connsiteX76" fmla="*/ 1381125 w 2271713"/>
              <a:gd name="connsiteY76" fmla="*/ 85725 h 5453063"/>
              <a:gd name="connsiteX0" fmla="*/ 1381125 w 2271713"/>
              <a:gd name="connsiteY0" fmla="*/ 85725 h 5453063"/>
              <a:gd name="connsiteX1" fmla="*/ 1457325 w 2271713"/>
              <a:gd name="connsiteY1" fmla="*/ 200025 h 5453063"/>
              <a:gd name="connsiteX2" fmla="*/ 1443038 w 2271713"/>
              <a:gd name="connsiteY2" fmla="*/ 266700 h 5453063"/>
              <a:gd name="connsiteX3" fmla="*/ 1509713 w 2271713"/>
              <a:gd name="connsiteY3" fmla="*/ 466725 h 5453063"/>
              <a:gd name="connsiteX4" fmla="*/ 1495425 w 2271713"/>
              <a:gd name="connsiteY4" fmla="*/ 757238 h 5453063"/>
              <a:gd name="connsiteX5" fmla="*/ 1428750 w 2271713"/>
              <a:gd name="connsiteY5" fmla="*/ 928688 h 5453063"/>
              <a:gd name="connsiteX6" fmla="*/ 1581150 w 2271713"/>
              <a:gd name="connsiteY6" fmla="*/ 919163 h 5453063"/>
              <a:gd name="connsiteX7" fmla="*/ 1947863 w 2271713"/>
              <a:gd name="connsiteY7" fmla="*/ 1176338 h 5453063"/>
              <a:gd name="connsiteX8" fmla="*/ 2271713 w 2271713"/>
              <a:gd name="connsiteY8" fmla="*/ 1504950 h 5453063"/>
              <a:gd name="connsiteX9" fmla="*/ 2271713 w 2271713"/>
              <a:gd name="connsiteY9" fmla="*/ 1552575 h 5453063"/>
              <a:gd name="connsiteX10" fmla="*/ 1962150 w 2271713"/>
              <a:gd name="connsiteY10" fmla="*/ 1871663 h 5453063"/>
              <a:gd name="connsiteX11" fmla="*/ 1809750 w 2271713"/>
              <a:gd name="connsiteY11" fmla="*/ 1995488 h 5453063"/>
              <a:gd name="connsiteX12" fmla="*/ 1724025 w 2271713"/>
              <a:gd name="connsiteY12" fmla="*/ 1947863 h 5453063"/>
              <a:gd name="connsiteX13" fmla="*/ 2038350 w 2271713"/>
              <a:gd name="connsiteY13" fmla="*/ 1528763 h 5453063"/>
              <a:gd name="connsiteX14" fmla="*/ 1695450 w 2271713"/>
              <a:gd name="connsiteY14" fmla="*/ 1252538 h 5453063"/>
              <a:gd name="connsiteX15" fmla="*/ 1652588 w 2271713"/>
              <a:gd name="connsiteY15" fmla="*/ 1428750 h 5453063"/>
              <a:gd name="connsiteX16" fmla="*/ 1595438 w 2271713"/>
              <a:gd name="connsiteY16" fmla="*/ 1566863 h 5453063"/>
              <a:gd name="connsiteX17" fmla="*/ 1628775 w 2271713"/>
              <a:gd name="connsiteY17" fmla="*/ 1800225 h 5453063"/>
              <a:gd name="connsiteX18" fmla="*/ 1747838 w 2271713"/>
              <a:gd name="connsiteY18" fmla="*/ 1990725 h 5453063"/>
              <a:gd name="connsiteX19" fmla="*/ 1824038 w 2271713"/>
              <a:gd name="connsiteY19" fmla="*/ 2105025 h 5453063"/>
              <a:gd name="connsiteX20" fmla="*/ 1990725 w 2271713"/>
              <a:gd name="connsiteY20" fmla="*/ 2428875 h 5453063"/>
              <a:gd name="connsiteX21" fmla="*/ 1990725 w 2271713"/>
              <a:gd name="connsiteY21" fmla="*/ 2795588 h 5453063"/>
              <a:gd name="connsiteX22" fmla="*/ 1857375 w 2271713"/>
              <a:gd name="connsiteY22" fmla="*/ 3167063 h 5453063"/>
              <a:gd name="connsiteX23" fmla="*/ 1790700 w 2271713"/>
              <a:gd name="connsiteY23" fmla="*/ 3624263 h 5453063"/>
              <a:gd name="connsiteX24" fmla="*/ 1495425 w 2271713"/>
              <a:gd name="connsiteY24" fmla="*/ 4500563 h 5453063"/>
              <a:gd name="connsiteX25" fmla="*/ 1404938 w 2271713"/>
              <a:gd name="connsiteY25" fmla="*/ 4824413 h 5453063"/>
              <a:gd name="connsiteX26" fmla="*/ 1585913 w 2271713"/>
              <a:gd name="connsiteY26" fmla="*/ 5129213 h 5453063"/>
              <a:gd name="connsiteX27" fmla="*/ 1728788 w 2271713"/>
              <a:gd name="connsiteY27" fmla="*/ 5219700 h 5453063"/>
              <a:gd name="connsiteX28" fmla="*/ 1733550 w 2271713"/>
              <a:gd name="connsiteY28" fmla="*/ 5243513 h 5453063"/>
              <a:gd name="connsiteX29" fmla="*/ 1643063 w 2271713"/>
              <a:gd name="connsiteY29" fmla="*/ 5262563 h 5453063"/>
              <a:gd name="connsiteX30" fmla="*/ 1404938 w 2271713"/>
              <a:gd name="connsiteY30" fmla="*/ 5143500 h 5453063"/>
              <a:gd name="connsiteX31" fmla="*/ 1333500 w 2271713"/>
              <a:gd name="connsiteY31" fmla="*/ 5167313 h 5453063"/>
              <a:gd name="connsiteX32" fmla="*/ 1243013 w 2271713"/>
              <a:gd name="connsiteY32" fmla="*/ 5110163 h 5453063"/>
              <a:gd name="connsiteX33" fmla="*/ 1238250 w 2271713"/>
              <a:gd name="connsiteY33" fmla="*/ 5224463 h 5453063"/>
              <a:gd name="connsiteX34" fmla="*/ 1100138 w 2271713"/>
              <a:gd name="connsiteY34" fmla="*/ 5453063 h 5453063"/>
              <a:gd name="connsiteX35" fmla="*/ 1038225 w 2271713"/>
              <a:gd name="connsiteY35" fmla="*/ 5453063 h 5453063"/>
              <a:gd name="connsiteX36" fmla="*/ 1023938 w 2271713"/>
              <a:gd name="connsiteY36" fmla="*/ 5148263 h 5453063"/>
              <a:gd name="connsiteX37" fmla="*/ 1185863 w 2271713"/>
              <a:gd name="connsiteY37" fmla="*/ 4848225 h 5453063"/>
              <a:gd name="connsiteX38" fmla="*/ 1271588 w 2271713"/>
              <a:gd name="connsiteY38" fmla="*/ 4095750 h 5453063"/>
              <a:gd name="connsiteX39" fmla="*/ 1419225 w 2271713"/>
              <a:gd name="connsiteY39" fmla="*/ 3509963 h 5453063"/>
              <a:gd name="connsiteX40" fmla="*/ 1262063 w 2271713"/>
              <a:gd name="connsiteY40" fmla="*/ 3328988 h 5453063"/>
              <a:gd name="connsiteX41" fmla="*/ 1147763 w 2271713"/>
              <a:gd name="connsiteY41" fmla="*/ 2981325 h 5453063"/>
              <a:gd name="connsiteX42" fmla="*/ 1066800 w 2271713"/>
              <a:gd name="connsiteY42" fmla="*/ 2671763 h 5453063"/>
              <a:gd name="connsiteX43" fmla="*/ 1128713 w 2271713"/>
              <a:gd name="connsiteY43" fmla="*/ 2085975 h 5453063"/>
              <a:gd name="connsiteX44" fmla="*/ 957263 w 2271713"/>
              <a:gd name="connsiteY44" fmla="*/ 1604963 h 5453063"/>
              <a:gd name="connsiteX45" fmla="*/ 852488 w 2271713"/>
              <a:gd name="connsiteY45" fmla="*/ 1490663 h 5453063"/>
              <a:gd name="connsiteX46" fmla="*/ 785813 w 2271713"/>
              <a:gd name="connsiteY46" fmla="*/ 2143125 h 5453063"/>
              <a:gd name="connsiteX47" fmla="*/ 962025 w 2271713"/>
              <a:gd name="connsiteY47" fmla="*/ 2586038 h 5453063"/>
              <a:gd name="connsiteX48" fmla="*/ 1004888 w 2271713"/>
              <a:gd name="connsiteY48" fmla="*/ 2790825 h 5453063"/>
              <a:gd name="connsiteX49" fmla="*/ 1066800 w 2271713"/>
              <a:gd name="connsiteY49" fmla="*/ 2843213 h 5453063"/>
              <a:gd name="connsiteX50" fmla="*/ 1066800 w 2271713"/>
              <a:gd name="connsiteY50" fmla="*/ 3071813 h 5453063"/>
              <a:gd name="connsiteX51" fmla="*/ 1023938 w 2271713"/>
              <a:gd name="connsiteY51" fmla="*/ 3167063 h 5453063"/>
              <a:gd name="connsiteX52" fmla="*/ 828675 w 2271713"/>
              <a:gd name="connsiteY52" fmla="*/ 3171825 h 5453063"/>
              <a:gd name="connsiteX53" fmla="*/ 766763 w 2271713"/>
              <a:gd name="connsiteY53" fmla="*/ 3062288 h 5453063"/>
              <a:gd name="connsiteX54" fmla="*/ 828675 w 2271713"/>
              <a:gd name="connsiteY54" fmla="*/ 2947988 h 5453063"/>
              <a:gd name="connsiteX55" fmla="*/ 904875 w 2271713"/>
              <a:gd name="connsiteY55" fmla="*/ 2957513 h 5453063"/>
              <a:gd name="connsiteX56" fmla="*/ 914400 w 2271713"/>
              <a:gd name="connsiteY56" fmla="*/ 2909888 h 5453063"/>
              <a:gd name="connsiteX57" fmla="*/ 738188 w 2271713"/>
              <a:gd name="connsiteY57" fmla="*/ 2481263 h 5453063"/>
              <a:gd name="connsiteX58" fmla="*/ 619125 w 2271713"/>
              <a:gd name="connsiteY58" fmla="*/ 2209800 h 5453063"/>
              <a:gd name="connsiteX59" fmla="*/ 619125 w 2271713"/>
              <a:gd name="connsiteY59" fmla="*/ 1395413 h 5453063"/>
              <a:gd name="connsiteX60" fmla="*/ 523875 w 2271713"/>
              <a:gd name="connsiteY60" fmla="*/ 1600200 h 5453063"/>
              <a:gd name="connsiteX61" fmla="*/ 357188 w 2271713"/>
              <a:gd name="connsiteY61" fmla="*/ 1747838 h 5453063"/>
              <a:gd name="connsiteX62" fmla="*/ 161925 w 2271713"/>
              <a:gd name="connsiteY62" fmla="*/ 1938338 h 5453063"/>
              <a:gd name="connsiteX63" fmla="*/ 152400 w 2271713"/>
              <a:gd name="connsiteY63" fmla="*/ 1981200 h 5453063"/>
              <a:gd name="connsiteX64" fmla="*/ 133350 w 2271713"/>
              <a:gd name="connsiteY64" fmla="*/ 2176463 h 5453063"/>
              <a:gd name="connsiteX65" fmla="*/ 142875 w 2271713"/>
              <a:gd name="connsiteY65" fmla="*/ 2271713 h 5453063"/>
              <a:gd name="connsiteX66" fmla="*/ 23813 w 2271713"/>
              <a:gd name="connsiteY66" fmla="*/ 2128838 h 5453063"/>
              <a:gd name="connsiteX67" fmla="*/ 0 w 2271713"/>
              <a:gd name="connsiteY67" fmla="*/ 1824038 h 5453063"/>
              <a:gd name="connsiteX68" fmla="*/ 114300 w 2271713"/>
              <a:gd name="connsiteY68" fmla="*/ 1576388 h 5453063"/>
              <a:gd name="connsiteX69" fmla="*/ 233363 w 2271713"/>
              <a:gd name="connsiteY69" fmla="*/ 1376362 h 5453063"/>
              <a:gd name="connsiteX70" fmla="*/ 566738 w 2271713"/>
              <a:gd name="connsiteY70" fmla="*/ 1152525 h 5453063"/>
              <a:gd name="connsiteX71" fmla="*/ 585788 w 2271713"/>
              <a:gd name="connsiteY71" fmla="*/ 990600 h 5453063"/>
              <a:gd name="connsiteX72" fmla="*/ 585788 w 2271713"/>
              <a:gd name="connsiteY72" fmla="*/ 742950 h 5453063"/>
              <a:gd name="connsiteX73" fmla="*/ 676275 w 2271713"/>
              <a:gd name="connsiteY73" fmla="*/ 404813 h 5453063"/>
              <a:gd name="connsiteX74" fmla="*/ 866775 w 2271713"/>
              <a:gd name="connsiteY74" fmla="*/ 119063 h 5453063"/>
              <a:gd name="connsiteX75" fmla="*/ 1123950 w 2271713"/>
              <a:gd name="connsiteY75" fmla="*/ 0 h 5453063"/>
              <a:gd name="connsiteX76" fmla="*/ 1381125 w 2271713"/>
              <a:gd name="connsiteY76" fmla="*/ 85725 h 5453063"/>
              <a:gd name="connsiteX0" fmla="*/ 1381125 w 2271713"/>
              <a:gd name="connsiteY0" fmla="*/ 85725 h 5453063"/>
              <a:gd name="connsiteX1" fmla="*/ 1457325 w 2271713"/>
              <a:gd name="connsiteY1" fmla="*/ 200025 h 5453063"/>
              <a:gd name="connsiteX2" fmla="*/ 1443038 w 2271713"/>
              <a:gd name="connsiteY2" fmla="*/ 266700 h 5453063"/>
              <a:gd name="connsiteX3" fmla="*/ 1509713 w 2271713"/>
              <a:gd name="connsiteY3" fmla="*/ 466725 h 5453063"/>
              <a:gd name="connsiteX4" fmla="*/ 1495425 w 2271713"/>
              <a:gd name="connsiteY4" fmla="*/ 757238 h 5453063"/>
              <a:gd name="connsiteX5" fmla="*/ 1428750 w 2271713"/>
              <a:gd name="connsiteY5" fmla="*/ 928688 h 5453063"/>
              <a:gd name="connsiteX6" fmla="*/ 1581150 w 2271713"/>
              <a:gd name="connsiteY6" fmla="*/ 919163 h 5453063"/>
              <a:gd name="connsiteX7" fmla="*/ 1947863 w 2271713"/>
              <a:gd name="connsiteY7" fmla="*/ 1176338 h 5453063"/>
              <a:gd name="connsiteX8" fmla="*/ 2271713 w 2271713"/>
              <a:gd name="connsiteY8" fmla="*/ 1504950 h 5453063"/>
              <a:gd name="connsiteX9" fmla="*/ 2271713 w 2271713"/>
              <a:gd name="connsiteY9" fmla="*/ 1552575 h 5453063"/>
              <a:gd name="connsiteX10" fmla="*/ 1962150 w 2271713"/>
              <a:gd name="connsiteY10" fmla="*/ 1871663 h 5453063"/>
              <a:gd name="connsiteX11" fmla="*/ 1809750 w 2271713"/>
              <a:gd name="connsiteY11" fmla="*/ 1995488 h 5453063"/>
              <a:gd name="connsiteX12" fmla="*/ 1724025 w 2271713"/>
              <a:gd name="connsiteY12" fmla="*/ 1947863 h 5453063"/>
              <a:gd name="connsiteX13" fmla="*/ 2038350 w 2271713"/>
              <a:gd name="connsiteY13" fmla="*/ 1528763 h 5453063"/>
              <a:gd name="connsiteX14" fmla="*/ 1695450 w 2271713"/>
              <a:gd name="connsiteY14" fmla="*/ 1252538 h 5453063"/>
              <a:gd name="connsiteX15" fmla="*/ 1652588 w 2271713"/>
              <a:gd name="connsiteY15" fmla="*/ 1428750 h 5453063"/>
              <a:gd name="connsiteX16" fmla="*/ 1595438 w 2271713"/>
              <a:gd name="connsiteY16" fmla="*/ 1566863 h 5453063"/>
              <a:gd name="connsiteX17" fmla="*/ 1628775 w 2271713"/>
              <a:gd name="connsiteY17" fmla="*/ 1800225 h 5453063"/>
              <a:gd name="connsiteX18" fmla="*/ 1747838 w 2271713"/>
              <a:gd name="connsiteY18" fmla="*/ 1990725 h 5453063"/>
              <a:gd name="connsiteX19" fmla="*/ 1824038 w 2271713"/>
              <a:gd name="connsiteY19" fmla="*/ 2105025 h 5453063"/>
              <a:gd name="connsiteX20" fmla="*/ 1990725 w 2271713"/>
              <a:gd name="connsiteY20" fmla="*/ 2428875 h 5453063"/>
              <a:gd name="connsiteX21" fmla="*/ 1990725 w 2271713"/>
              <a:gd name="connsiteY21" fmla="*/ 2795588 h 5453063"/>
              <a:gd name="connsiteX22" fmla="*/ 1857375 w 2271713"/>
              <a:gd name="connsiteY22" fmla="*/ 3167063 h 5453063"/>
              <a:gd name="connsiteX23" fmla="*/ 1790700 w 2271713"/>
              <a:gd name="connsiteY23" fmla="*/ 3624263 h 5453063"/>
              <a:gd name="connsiteX24" fmla="*/ 1495425 w 2271713"/>
              <a:gd name="connsiteY24" fmla="*/ 4500563 h 5453063"/>
              <a:gd name="connsiteX25" fmla="*/ 1404938 w 2271713"/>
              <a:gd name="connsiteY25" fmla="*/ 4824413 h 5453063"/>
              <a:gd name="connsiteX26" fmla="*/ 1585913 w 2271713"/>
              <a:gd name="connsiteY26" fmla="*/ 5129213 h 5453063"/>
              <a:gd name="connsiteX27" fmla="*/ 1728788 w 2271713"/>
              <a:gd name="connsiteY27" fmla="*/ 5219700 h 5453063"/>
              <a:gd name="connsiteX28" fmla="*/ 1733550 w 2271713"/>
              <a:gd name="connsiteY28" fmla="*/ 5243513 h 5453063"/>
              <a:gd name="connsiteX29" fmla="*/ 1643063 w 2271713"/>
              <a:gd name="connsiteY29" fmla="*/ 5262563 h 5453063"/>
              <a:gd name="connsiteX30" fmla="*/ 1404938 w 2271713"/>
              <a:gd name="connsiteY30" fmla="*/ 5143500 h 5453063"/>
              <a:gd name="connsiteX31" fmla="*/ 1333500 w 2271713"/>
              <a:gd name="connsiteY31" fmla="*/ 5167313 h 5453063"/>
              <a:gd name="connsiteX32" fmla="*/ 1243013 w 2271713"/>
              <a:gd name="connsiteY32" fmla="*/ 5110163 h 5453063"/>
              <a:gd name="connsiteX33" fmla="*/ 1238250 w 2271713"/>
              <a:gd name="connsiteY33" fmla="*/ 5224463 h 5453063"/>
              <a:gd name="connsiteX34" fmla="*/ 1100138 w 2271713"/>
              <a:gd name="connsiteY34" fmla="*/ 5453063 h 5453063"/>
              <a:gd name="connsiteX35" fmla="*/ 1038225 w 2271713"/>
              <a:gd name="connsiteY35" fmla="*/ 5453063 h 5453063"/>
              <a:gd name="connsiteX36" fmla="*/ 1023938 w 2271713"/>
              <a:gd name="connsiteY36" fmla="*/ 5148263 h 5453063"/>
              <a:gd name="connsiteX37" fmla="*/ 1185863 w 2271713"/>
              <a:gd name="connsiteY37" fmla="*/ 4848225 h 5453063"/>
              <a:gd name="connsiteX38" fmla="*/ 1271588 w 2271713"/>
              <a:gd name="connsiteY38" fmla="*/ 4095750 h 5453063"/>
              <a:gd name="connsiteX39" fmla="*/ 1419225 w 2271713"/>
              <a:gd name="connsiteY39" fmla="*/ 3509963 h 5453063"/>
              <a:gd name="connsiteX40" fmla="*/ 1262063 w 2271713"/>
              <a:gd name="connsiteY40" fmla="*/ 3328988 h 5453063"/>
              <a:gd name="connsiteX41" fmla="*/ 1147763 w 2271713"/>
              <a:gd name="connsiteY41" fmla="*/ 2981325 h 5453063"/>
              <a:gd name="connsiteX42" fmla="*/ 1066800 w 2271713"/>
              <a:gd name="connsiteY42" fmla="*/ 2671763 h 5453063"/>
              <a:gd name="connsiteX43" fmla="*/ 1128713 w 2271713"/>
              <a:gd name="connsiteY43" fmla="*/ 2085975 h 5453063"/>
              <a:gd name="connsiteX44" fmla="*/ 957263 w 2271713"/>
              <a:gd name="connsiteY44" fmla="*/ 1604963 h 5453063"/>
              <a:gd name="connsiteX45" fmla="*/ 852488 w 2271713"/>
              <a:gd name="connsiteY45" fmla="*/ 1490663 h 5453063"/>
              <a:gd name="connsiteX46" fmla="*/ 785813 w 2271713"/>
              <a:gd name="connsiteY46" fmla="*/ 2143125 h 5453063"/>
              <a:gd name="connsiteX47" fmla="*/ 962025 w 2271713"/>
              <a:gd name="connsiteY47" fmla="*/ 2586038 h 5453063"/>
              <a:gd name="connsiteX48" fmla="*/ 1004888 w 2271713"/>
              <a:gd name="connsiteY48" fmla="*/ 2790825 h 5453063"/>
              <a:gd name="connsiteX49" fmla="*/ 1066800 w 2271713"/>
              <a:gd name="connsiteY49" fmla="*/ 2843213 h 5453063"/>
              <a:gd name="connsiteX50" fmla="*/ 1066800 w 2271713"/>
              <a:gd name="connsiteY50" fmla="*/ 3071813 h 5453063"/>
              <a:gd name="connsiteX51" fmla="*/ 1023938 w 2271713"/>
              <a:gd name="connsiteY51" fmla="*/ 3167063 h 5453063"/>
              <a:gd name="connsiteX52" fmla="*/ 828675 w 2271713"/>
              <a:gd name="connsiteY52" fmla="*/ 3171825 h 5453063"/>
              <a:gd name="connsiteX53" fmla="*/ 766763 w 2271713"/>
              <a:gd name="connsiteY53" fmla="*/ 3062288 h 5453063"/>
              <a:gd name="connsiteX54" fmla="*/ 828675 w 2271713"/>
              <a:gd name="connsiteY54" fmla="*/ 2947988 h 5453063"/>
              <a:gd name="connsiteX55" fmla="*/ 904875 w 2271713"/>
              <a:gd name="connsiteY55" fmla="*/ 2957513 h 5453063"/>
              <a:gd name="connsiteX56" fmla="*/ 914400 w 2271713"/>
              <a:gd name="connsiteY56" fmla="*/ 2909888 h 5453063"/>
              <a:gd name="connsiteX57" fmla="*/ 738188 w 2271713"/>
              <a:gd name="connsiteY57" fmla="*/ 2481263 h 5453063"/>
              <a:gd name="connsiteX58" fmla="*/ 619125 w 2271713"/>
              <a:gd name="connsiteY58" fmla="*/ 2209800 h 5453063"/>
              <a:gd name="connsiteX59" fmla="*/ 619125 w 2271713"/>
              <a:gd name="connsiteY59" fmla="*/ 1395413 h 5453063"/>
              <a:gd name="connsiteX60" fmla="*/ 523875 w 2271713"/>
              <a:gd name="connsiteY60" fmla="*/ 1600200 h 5453063"/>
              <a:gd name="connsiteX61" fmla="*/ 357188 w 2271713"/>
              <a:gd name="connsiteY61" fmla="*/ 1747838 h 5453063"/>
              <a:gd name="connsiteX62" fmla="*/ 161925 w 2271713"/>
              <a:gd name="connsiteY62" fmla="*/ 1938338 h 5453063"/>
              <a:gd name="connsiteX63" fmla="*/ 152400 w 2271713"/>
              <a:gd name="connsiteY63" fmla="*/ 1981200 h 5453063"/>
              <a:gd name="connsiteX64" fmla="*/ 133350 w 2271713"/>
              <a:gd name="connsiteY64" fmla="*/ 2176463 h 5453063"/>
              <a:gd name="connsiteX65" fmla="*/ 142875 w 2271713"/>
              <a:gd name="connsiteY65" fmla="*/ 2271713 h 5453063"/>
              <a:gd name="connsiteX66" fmla="*/ 23813 w 2271713"/>
              <a:gd name="connsiteY66" fmla="*/ 2128838 h 5453063"/>
              <a:gd name="connsiteX67" fmla="*/ 0 w 2271713"/>
              <a:gd name="connsiteY67" fmla="*/ 1824038 h 5453063"/>
              <a:gd name="connsiteX68" fmla="*/ 114300 w 2271713"/>
              <a:gd name="connsiteY68" fmla="*/ 1576388 h 5453063"/>
              <a:gd name="connsiteX69" fmla="*/ 233363 w 2271713"/>
              <a:gd name="connsiteY69" fmla="*/ 1376362 h 5453063"/>
              <a:gd name="connsiteX70" fmla="*/ 566738 w 2271713"/>
              <a:gd name="connsiteY70" fmla="*/ 1152525 h 5453063"/>
              <a:gd name="connsiteX71" fmla="*/ 585788 w 2271713"/>
              <a:gd name="connsiteY71" fmla="*/ 990600 h 5453063"/>
              <a:gd name="connsiteX72" fmla="*/ 585788 w 2271713"/>
              <a:gd name="connsiteY72" fmla="*/ 742950 h 5453063"/>
              <a:gd name="connsiteX73" fmla="*/ 676275 w 2271713"/>
              <a:gd name="connsiteY73" fmla="*/ 404813 h 5453063"/>
              <a:gd name="connsiteX74" fmla="*/ 866775 w 2271713"/>
              <a:gd name="connsiteY74" fmla="*/ 119063 h 5453063"/>
              <a:gd name="connsiteX75" fmla="*/ 1123950 w 2271713"/>
              <a:gd name="connsiteY75" fmla="*/ 0 h 5453063"/>
              <a:gd name="connsiteX76" fmla="*/ 1381125 w 2271713"/>
              <a:gd name="connsiteY76" fmla="*/ 85725 h 5453063"/>
              <a:gd name="connsiteX0" fmla="*/ 1381125 w 2271713"/>
              <a:gd name="connsiteY0" fmla="*/ 85725 h 5453063"/>
              <a:gd name="connsiteX1" fmla="*/ 1457325 w 2271713"/>
              <a:gd name="connsiteY1" fmla="*/ 200025 h 5453063"/>
              <a:gd name="connsiteX2" fmla="*/ 1443038 w 2271713"/>
              <a:gd name="connsiteY2" fmla="*/ 266700 h 5453063"/>
              <a:gd name="connsiteX3" fmla="*/ 1509713 w 2271713"/>
              <a:gd name="connsiteY3" fmla="*/ 466725 h 5453063"/>
              <a:gd name="connsiteX4" fmla="*/ 1495425 w 2271713"/>
              <a:gd name="connsiteY4" fmla="*/ 757238 h 5453063"/>
              <a:gd name="connsiteX5" fmla="*/ 1428750 w 2271713"/>
              <a:gd name="connsiteY5" fmla="*/ 928688 h 5453063"/>
              <a:gd name="connsiteX6" fmla="*/ 1581150 w 2271713"/>
              <a:gd name="connsiteY6" fmla="*/ 919163 h 5453063"/>
              <a:gd name="connsiteX7" fmla="*/ 1947863 w 2271713"/>
              <a:gd name="connsiteY7" fmla="*/ 1176338 h 5453063"/>
              <a:gd name="connsiteX8" fmla="*/ 2271713 w 2271713"/>
              <a:gd name="connsiteY8" fmla="*/ 1504950 h 5453063"/>
              <a:gd name="connsiteX9" fmla="*/ 2271713 w 2271713"/>
              <a:gd name="connsiteY9" fmla="*/ 1552575 h 5453063"/>
              <a:gd name="connsiteX10" fmla="*/ 1962150 w 2271713"/>
              <a:gd name="connsiteY10" fmla="*/ 1871663 h 5453063"/>
              <a:gd name="connsiteX11" fmla="*/ 1809750 w 2271713"/>
              <a:gd name="connsiteY11" fmla="*/ 1995488 h 5453063"/>
              <a:gd name="connsiteX12" fmla="*/ 1724025 w 2271713"/>
              <a:gd name="connsiteY12" fmla="*/ 1947863 h 5453063"/>
              <a:gd name="connsiteX13" fmla="*/ 2038350 w 2271713"/>
              <a:gd name="connsiteY13" fmla="*/ 1528763 h 5453063"/>
              <a:gd name="connsiteX14" fmla="*/ 1695450 w 2271713"/>
              <a:gd name="connsiteY14" fmla="*/ 1252538 h 5453063"/>
              <a:gd name="connsiteX15" fmla="*/ 1652588 w 2271713"/>
              <a:gd name="connsiteY15" fmla="*/ 1428750 h 5453063"/>
              <a:gd name="connsiteX16" fmla="*/ 1595438 w 2271713"/>
              <a:gd name="connsiteY16" fmla="*/ 1566863 h 5453063"/>
              <a:gd name="connsiteX17" fmla="*/ 1628775 w 2271713"/>
              <a:gd name="connsiteY17" fmla="*/ 1800225 h 5453063"/>
              <a:gd name="connsiteX18" fmla="*/ 1747838 w 2271713"/>
              <a:gd name="connsiteY18" fmla="*/ 1990725 h 5453063"/>
              <a:gd name="connsiteX19" fmla="*/ 1824038 w 2271713"/>
              <a:gd name="connsiteY19" fmla="*/ 2105025 h 5453063"/>
              <a:gd name="connsiteX20" fmla="*/ 1990725 w 2271713"/>
              <a:gd name="connsiteY20" fmla="*/ 2428875 h 5453063"/>
              <a:gd name="connsiteX21" fmla="*/ 1990725 w 2271713"/>
              <a:gd name="connsiteY21" fmla="*/ 2795588 h 5453063"/>
              <a:gd name="connsiteX22" fmla="*/ 1857375 w 2271713"/>
              <a:gd name="connsiteY22" fmla="*/ 3167063 h 5453063"/>
              <a:gd name="connsiteX23" fmla="*/ 1790700 w 2271713"/>
              <a:gd name="connsiteY23" fmla="*/ 3624263 h 5453063"/>
              <a:gd name="connsiteX24" fmla="*/ 1495425 w 2271713"/>
              <a:gd name="connsiteY24" fmla="*/ 4500563 h 5453063"/>
              <a:gd name="connsiteX25" fmla="*/ 1404938 w 2271713"/>
              <a:gd name="connsiteY25" fmla="*/ 4824413 h 5453063"/>
              <a:gd name="connsiteX26" fmla="*/ 1585913 w 2271713"/>
              <a:gd name="connsiteY26" fmla="*/ 5129213 h 5453063"/>
              <a:gd name="connsiteX27" fmla="*/ 1728788 w 2271713"/>
              <a:gd name="connsiteY27" fmla="*/ 5219700 h 5453063"/>
              <a:gd name="connsiteX28" fmla="*/ 1733550 w 2271713"/>
              <a:gd name="connsiteY28" fmla="*/ 5243513 h 5453063"/>
              <a:gd name="connsiteX29" fmla="*/ 1643063 w 2271713"/>
              <a:gd name="connsiteY29" fmla="*/ 5262563 h 5453063"/>
              <a:gd name="connsiteX30" fmla="*/ 1404938 w 2271713"/>
              <a:gd name="connsiteY30" fmla="*/ 5143500 h 5453063"/>
              <a:gd name="connsiteX31" fmla="*/ 1333500 w 2271713"/>
              <a:gd name="connsiteY31" fmla="*/ 5167313 h 5453063"/>
              <a:gd name="connsiteX32" fmla="*/ 1243013 w 2271713"/>
              <a:gd name="connsiteY32" fmla="*/ 5110163 h 5453063"/>
              <a:gd name="connsiteX33" fmla="*/ 1238250 w 2271713"/>
              <a:gd name="connsiteY33" fmla="*/ 5224463 h 5453063"/>
              <a:gd name="connsiteX34" fmla="*/ 1100138 w 2271713"/>
              <a:gd name="connsiteY34" fmla="*/ 5453063 h 5453063"/>
              <a:gd name="connsiteX35" fmla="*/ 1038225 w 2271713"/>
              <a:gd name="connsiteY35" fmla="*/ 5453063 h 5453063"/>
              <a:gd name="connsiteX36" fmla="*/ 1023938 w 2271713"/>
              <a:gd name="connsiteY36" fmla="*/ 5148263 h 5453063"/>
              <a:gd name="connsiteX37" fmla="*/ 1185863 w 2271713"/>
              <a:gd name="connsiteY37" fmla="*/ 4848225 h 5453063"/>
              <a:gd name="connsiteX38" fmla="*/ 1271588 w 2271713"/>
              <a:gd name="connsiteY38" fmla="*/ 4095750 h 5453063"/>
              <a:gd name="connsiteX39" fmla="*/ 1419225 w 2271713"/>
              <a:gd name="connsiteY39" fmla="*/ 3509963 h 5453063"/>
              <a:gd name="connsiteX40" fmla="*/ 1262063 w 2271713"/>
              <a:gd name="connsiteY40" fmla="*/ 3328988 h 5453063"/>
              <a:gd name="connsiteX41" fmla="*/ 1147763 w 2271713"/>
              <a:gd name="connsiteY41" fmla="*/ 2981325 h 5453063"/>
              <a:gd name="connsiteX42" fmla="*/ 1066800 w 2271713"/>
              <a:gd name="connsiteY42" fmla="*/ 2671763 h 5453063"/>
              <a:gd name="connsiteX43" fmla="*/ 1128713 w 2271713"/>
              <a:gd name="connsiteY43" fmla="*/ 2085975 h 5453063"/>
              <a:gd name="connsiteX44" fmla="*/ 957263 w 2271713"/>
              <a:gd name="connsiteY44" fmla="*/ 1604963 h 5453063"/>
              <a:gd name="connsiteX45" fmla="*/ 852488 w 2271713"/>
              <a:gd name="connsiteY45" fmla="*/ 1490663 h 5453063"/>
              <a:gd name="connsiteX46" fmla="*/ 785813 w 2271713"/>
              <a:gd name="connsiteY46" fmla="*/ 2143125 h 5453063"/>
              <a:gd name="connsiteX47" fmla="*/ 962025 w 2271713"/>
              <a:gd name="connsiteY47" fmla="*/ 2586038 h 5453063"/>
              <a:gd name="connsiteX48" fmla="*/ 1004888 w 2271713"/>
              <a:gd name="connsiteY48" fmla="*/ 2790825 h 5453063"/>
              <a:gd name="connsiteX49" fmla="*/ 1066800 w 2271713"/>
              <a:gd name="connsiteY49" fmla="*/ 2843213 h 5453063"/>
              <a:gd name="connsiteX50" fmla="*/ 1066800 w 2271713"/>
              <a:gd name="connsiteY50" fmla="*/ 3071813 h 5453063"/>
              <a:gd name="connsiteX51" fmla="*/ 1023938 w 2271713"/>
              <a:gd name="connsiteY51" fmla="*/ 3167063 h 5453063"/>
              <a:gd name="connsiteX52" fmla="*/ 828675 w 2271713"/>
              <a:gd name="connsiteY52" fmla="*/ 3171825 h 5453063"/>
              <a:gd name="connsiteX53" fmla="*/ 766763 w 2271713"/>
              <a:gd name="connsiteY53" fmla="*/ 3062288 h 5453063"/>
              <a:gd name="connsiteX54" fmla="*/ 828675 w 2271713"/>
              <a:gd name="connsiteY54" fmla="*/ 2947988 h 5453063"/>
              <a:gd name="connsiteX55" fmla="*/ 904875 w 2271713"/>
              <a:gd name="connsiteY55" fmla="*/ 2957513 h 5453063"/>
              <a:gd name="connsiteX56" fmla="*/ 914400 w 2271713"/>
              <a:gd name="connsiteY56" fmla="*/ 2909888 h 5453063"/>
              <a:gd name="connsiteX57" fmla="*/ 738188 w 2271713"/>
              <a:gd name="connsiteY57" fmla="*/ 2481263 h 5453063"/>
              <a:gd name="connsiteX58" fmla="*/ 619125 w 2271713"/>
              <a:gd name="connsiteY58" fmla="*/ 2209800 h 5453063"/>
              <a:gd name="connsiteX59" fmla="*/ 619125 w 2271713"/>
              <a:gd name="connsiteY59" fmla="*/ 1395413 h 5453063"/>
              <a:gd name="connsiteX60" fmla="*/ 523875 w 2271713"/>
              <a:gd name="connsiteY60" fmla="*/ 1600200 h 5453063"/>
              <a:gd name="connsiteX61" fmla="*/ 357188 w 2271713"/>
              <a:gd name="connsiteY61" fmla="*/ 1747838 h 5453063"/>
              <a:gd name="connsiteX62" fmla="*/ 161925 w 2271713"/>
              <a:gd name="connsiteY62" fmla="*/ 1938338 h 5453063"/>
              <a:gd name="connsiteX63" fmla="*/ 152400 w 2271713"/>
              <a:gd name="connsiteY63" fmla="*/ 1981200 h 5453063"/>
              <a:gd name="connsiteX64" fmla="*/ 133350 w 2271713"/>
              <a:gd name="connsiteY64" fmla="*/ 2176463 h 5453063"/>
              <a:gd name="connsiteX65" fmla="*/ 142875 w 2271713"/>
              <a:gd name="connsiteY65" fmla="*/ 2271713 h 5453063"/>
              <a:gd name="connsiteX66" fmla="*/ 23813 w 2271713"/>
              <a:gd name="connsiteY66" fmla="*/ 2128838 h 5453063"/>
              <a:gd name="connsiteX67" fmla="*/ 0 w 2271713"/>
              <a:gd name="connsiteY67" fmla="*/ 1824038 h 5453063"/>
              <a:gd name="connsiteX68" fmla="*/ 114300 w 2271713"/>
              <a:gd name="connsiteY68" fmla="*/ 1576388 h 5453063"/>
              <a:gd name="connsiteX69" fmla="*/ 230982 w 2271713"/>
              <a:gd name="connsiteY69" fmla="*/ 1345406 h 5453063"/>
              <a:gd name="connsiteX70" fmla="*/ 566738 w 2271713"/>
              <a:gd name="connsiteY70" fmla="*/ 1152525 h 5453063"/>
              <a:gd name="connsiteX71" fmla="*/ 585788 w 2271713"/>
              <a:gd name="connsiteY71" fmla="*/ 990600 h 5453063"/>
              <a:gd name="connsiteX72" fmla="*/ 585788 w 2271713"/>
              <a:gd name="connsiteY72" fmla="*/ 742950 h 5453063"/>
              <a:gd name="connsiteX73" fmla="*/ 676275 w 2271713"/>
              <a:gd name="connsiteY73" fmla="*/ 404813 h 5453063"/>
              <a:gd name="connsiteX74" fmla="*/ 866775 w 2271713"/>
              <a:gd name="connsiteY74" fmla="*/ 119063 h 5453063"/>
              <a:gd name="connsiteX75" fmla="*/ 1123950 w 2271713"/>
              <a:gd name="connsiteY75" fmla="*/ 0 h 5453063"/>
              <a:gd name="connsiteX76" fmla="*/ 1381125 w 2271713"/>
              <a:gd name="connsiteY76" fmla="*/ 85725 h 5453063"/>
              <a:gd name="connsiteX0" fmla="*/ 1381125 w 2271713"/>
              <a:gd name="connsiteY0" fmla="*/ 85725 h 5453063"/>
              <a:gd name="connsiteX1" fmla="*/ 1457325 w 2271713"/>
              <a:gd name="connsiteY1" fmla="*/ 200025 h 5453063"/>
              <a:gd name="connsiteX2" fmla="*/ 1443038 w 2271713"/>
              <a:gd name="connsiteY2" fmla="*/ 266700 h 5453063"/>
              <a:gd name="connsiteX3" fmla="*/ 1509713 w 2271713"/>
              <a:gd name="connsiteY3" fmla="*/ 466725 h 5453063"/>
              <a:gd name="connsiteX4" fmla="*/ 1495425 w 2271713"/>
              <a:gd name="connsiteY4" fmla="*/ 757238 h 5453063"/>
              <a:gd name="connsiteX5" fmla="*/ 1428750 w 2271713"/>
              <a:gd name="connsiteY5" fmla="*/ 928688 h 5453063"/>
              <a:gd name="connsiteX6" fmla="*/ 1581150 w 2271713"/>
              <a:gd name="connsiteY6" fmla="*/ 919163 h 5453063"/>
              <a:gd name="connsiteX7" fmla="*/ 1947863 w 2271713"/>
              <a:gd name="connsiteY7" fmla="*/ 1176338 h 5453063"/>
              <a:gd name="connsiteX8" fmla="*/ 2271713 w 2271713"/>
              <a:gd name="connsiteY8" fmla="*/ 1504950 h 5453063"/>
              <a:gd name="connsiteX9" fmla="*/ 2271713 w 2271713"/>
              <a:gd name="connsiteY9" fmla="*/ 1552575 h 5453063"/>
              <a:gd name="connsiteX10" fmla="*/ 1962150 w 2271713"/>
              <a:gd name="connsiteY10" fmla="*/ 1871663 h 5453063"/>
              <a:gd name="connsiteX11" fmla="*/ 1809750 w 2271713"/>
              <a:gd name="connsiteY11" fmla="*/ 1995488 h 5453063"/>
              <a:gd name="connsiteX12" fmla="*/ 1724025 w 2271713"/>
              <a:gd name="connsiteY12" fmla="*/ 1947863 h 5453063"/>
              <a:gd name="connsiteX13" fmla="*/ 2038350 w 2271713"/>
              <a:gd name="connsiteY13" fmla="*/ 1528763 h 5453063"/>
              <a:gd name="connsiteX14" fmla="*/ 1695450 w 2271713"/>
              <a:gd name="connsiteY14" fmla="*/ 1252538 h 5453063"/>
              <a:gd name="connsiteX15" fmla="*/ 1652588 w 2271713"/>
              <a:gd name="connsiteY15" fmla="*/ 1428750 h 5453063"/>
              <a:gd name="connsiteX16" fmla="*/ 1595438 w 2271713"/>
              <a:gd name="connsiteY16" fmla="*/ 1566863 h 5453063"/>
              <a:gd name="connsiteX17" fmla="*/ 1628775 w 2271713"/>
              <a:gd name="connsiteY17" fmla="*/ 1800225 h 5453063"/>
              <a:gd name="connsiteX18" fmla="*/ 1747838 w 2271713"/>
              <a:gd name="connsiteY18" fmla="*/ 1990725 h 5453063"/>
              <a:gd name="connsiteX19" fmla="*/ 1824038 w 2271713"/>
              <a:gd name="connsiteY19" fmla="*/ 2105025 h 5453063"/>
              <a:gd name="connsiteX20" fmla="*/ 1990725 w 2271713"/>
              <a:gd name="connsiteY20" fmla="*/ 2428875 h 5453063"/>
              <a:gd name="connsiteX21" fmla="*/ 1990725 w 2271713"/>
              <a:gd name="connsiteY21" fmla="*/ 2795588 h 5453063"/>
              <a:gd name="connsiteX22" fmla="*/ 1857375 w 2271713"/>
              <a:gd name="connsiteY22" fmla="*/ 3167063 h 5453063"/>
              <a:gd name="connsiteX23" fmla="*/ 1790700 w 2271713"/>
              <a:gd name="connsiteY23" fmla="*/ 3624263 h 5453063"/>
              <a:gd name="connsiteX24" fmla="*/ 1495425 w 2271713"/>
              <a:gd name="connsiteY24" fmla="*/ 4500563 h 5453063"/>
              <a:gd name="connsiteX25" fmla="*/ 1404938 w 2271713"/>
              <a:gd name="connsiteY25" fmla="*/ 4824413 h 5453063"/>
              <a:gd name="connsiteX26" fmla="*/ 1585913 w 2271713"/>
              <a:gd name="connsiteY26" fmla="*/ 5129213 h 5453063"/>
              <a:gd name="connsiteX27" fmla="*/ 1728788 w 2271713"/>
              <a:gd name="connsiteY27" fmla="*/ 5219700 h 5453063"/>
              <a:gd name="connsiteX28" fmla="*/ 1733550 w 2271713"/>
              <a:gd name="connsiteY28" fmla="*/ 5243513 h 5453063"/>
              <a:gd name="connsiteX29" fmla="*/ 1643063 w 2271713"/>
              <a:gd name="connsiteY29" fmla="*/ 5262563 h 5453063"/>
              <a:gd name="connsiteX30" fmla="*/ 1404938 w 2271713"/>
              <a:gd name="connsiteY30" fmla="*/ 5143500 h 5453063"/>
              <a:gd name="connsiteX31" fmla="*/ 1333500 w 2271713"/>
              <a:gd name="connsiteY31" fmla="*/ 5167313 h 5453063"/>
              <a:gd name="connsiteX32" fmla="*/ 1243013 w 2271713"/>
              <a:gd name="connsiteY32" fmla="*/ 5110163 h 5453063"/>
              <a:gd name="connsiteX33" fmla="*/ 1238250 w 2271713"/>
              <a:gd name="connsiteY33" fmla="*/ 5224463 h 5453063"/>
              <a:gd name="connsiteX34" fmla="*/ 1100138 w 2271713"/>
              <a:gd name="connsiteY34" fmla="*/ 5453063 h 5453063"/>
              <a:gd name="connsiteX35" fmla="*/ 1038225 w 2271713"/>
              <a:gd name="connsiteY35" fmla="*/ 5453063 h 5453063"/>
              <a:gd name="connsiteX36" fmla="*/ 1023938 w 2271713"/>
              <a:gd name="connsiteY36" fmla="*/ 5148263 h 5453063"/>
              <a:gd name="connsiteX37" fmla="*/ 1185863 w 2271713"/>
              <a:gd name="connsiteY37" fmla="*/ 4848225 h 5453063"/>
              <a:gd name="connsiteX38" fmla="*/ 1271588 w 2271713"/>
              <a:gd name="connsiteY38" fmla="*/ 4095750 h 5453063"/>
              <a:gd name="connsiteX39" fmla="*/ 1419225 w 2271713"/>
              <a:gd name="connsiteY39" fmla="*/ 3509963 h 5453063"/>
              <a:gd name="connsiteX40" fmla="*/ 1262063 w 2271713"/>
              <a:gd name="connsiteY40" fmla="*/ 3328988 h 5453063"/>
              <a:gd name="connsiteX41" fmla="*/ 1147763 w 2271713"/>
              <a:gd name="connsiteY41" fmla="*/ 2981325 h 5453063"/>
              <a:gd name="connsiteX42" fmla="*/ 1066800 w 2271713"/>
              <a:gd name="connsiteY42" fmla="*/ 2671763 h 5453063"/>
              <a:gd name="connsiteX43" fmla="*/ 1128713 w 2271713"/>
              <a:gd name="connsiteY43" fmla="*/ 2085975 h 5453063"/>
              <a:gd name="connsiteX44" fmla="*/ 957263 w 2271713"/>
              <a:gd name="connsiteY44" fmla="*/ 1604963 h 5453063"/>
              <a:gd name="connsiteX45" fmla="*/ 852488 w 2271713"/>
              <a:gd name="connsiteY45" fmla="*/ 1490663 h 5453063"/>
              <a:gd name="connsiteX46" fmla="*/ 785813 w 2271713"/>
              <a:gd name="connsiteY46" fmla="*/ 2143125 h 5453063"/>
              <a:gd name="connsiteX47" fmla="*/ 962025 w 2271713"/>
              <a:gd name="connsiteY47" fmla="*/ 2586038 h 5453063"/>
              <a:gd name="connsiteX48" fmla="*/ 1004888 w 2271713"/>
              <a:gd name="connsiteY48" fmla="*/ 2790825 h 5453063"/>
              <a:gd name="connsiteX49" fmla="*/ 1066800 w 2271713"/>
              <a:gd name="connsiteY49" fmla="*/ 2843213 h 5453063"/>
              <a:gd name="connsiteX50" fmla="*/ 1066800 w 2271713"/>
              <a:gd name="connsiteY50" fmla="*/ 3071813 h 5453063"/>
              <a:gd name="connsiteX51" fmla="*/ 1023938 w 2271713"/>
              <a:gd name="connsiteY51" fmla="*/ 3167063 h 5453063"/>
              <a:gd name="connsiteX52" fmla="*/ 828675 w 2271713"/>
              <a:gd name="connsiteY52" fmla="*/ 3171825 h 5453063"/>
              <a:gd name="connsiteX53" fmla="*/ 766763 w 2271713"/>
              <a:gd name="connsiteY53" fmla="*/ 3062288 h 5453063"/>
              <a:gd name="connsiteX54" fmla="*/ 828675 w 2271713"/>
              <a:gd name="connsiteY54" fmla="*/ 2947988 h 5453063"/>
              <a:gd name="connsiteX55" fmla="*/ 904875 w 2271713"/>
              <a:gd name="connsiteY55" fmla="*/ 2957513 h 5453063"/>
              <a:gd name="connsiteX56" fmla="*/ 914400 w 2271713"/>
              <a:gd name="connsiteY56" fmla="*/ 2909888 h 5453063"/>
              <a:gd name="connsiteX57" fmla="*/ 738188 w 2271713"/>
              <a:gd name="connsiteY57" fmla="*/ 2481263 h 5453063"/>
              <a:gd name="connsiteX58" fmla="*/ 619125 w 2271713"/>
              <a:gd name="connsiteY58" fmla="*/ 2209800 h 5453063"/>
              <a:gd name="connsiteX59" fmla="*/ 619125 w 2271713"/>
              <a:gd name="connsiteY59" fmla="*/ 1395413 h 5453063"/>
              <a:gd name="connsiteX60" fmla="*/ 523875 w 2271713"/>
              <a:gd name="connsiteY60" fmla="*/ 1600200 h 5453063"/>
              <a:gd name="connsiteX61" fmla="*/ 357188 w 2271713"/>
              <a:gd name="connsiteY61" fmla="*/ 1747838 h 5453063"/>
              <a:gd name="connsiteX62" fmla="*/ 161925 w 2271713"/>
              <a:gd name="connsiteY62" fmla="*/ 1938338 h 5453063"/>
              <a:gd name="connsiteX63" fmla="*/ 152400 w 2271713"/>
              <a:gd name="connsiteY63" fmla="*/ 1981200 h 5453063"/>
              <a:gd name="connsiteX64" fmla="*/ 133350 w 2271713"/>
              <a:gd name="connsiteY64" fmla="*/ 2176463 h 5453063"/>
              <a:gd name="connsiteX65" fmla="*/ 142875 w 2271713"/>
              <a:gd name="connsiteY65" fmla="*/ 2271713 h 5453063"/>
              <a:gd name="connsiteX66" fmla="*/ 23813 w 2271713"/>
              <a:gd name="connsiteY66" fmla="*/ 2128838 h 5453063"/>
              <a:gd name="connsiteX67" fmla="*/ 0 w 2271713"/>
              <a:gd name="connsiteY67" fmla="*/ 1824038 h 5453063"/>
              <a:gd name="connsiteX68" fmla="*/ 85725 w 2271713"/>
              <a:gd name="connsiteY68" fmla="*/ 1576388 h 5453063"/>
              <a:gd name="connsiteX69" fmla="*/ 230982 w 2271713"/>
              <a:gd name="connsiteY69" fmla="*/ 1345406 h 5453063"/>
              <a:gd name="connsiteX70" fmla="*/ 566738 w 2271713"/>
              <a:gd name="connsiteY70" fmla="*/ 1152525 h 5453063"/>
              <a:gd name="connsiteX71" fmla="*/ 585788 w 2271713"/>
              <a:gd name="connsiteY71" fmla="*/ 990600 h 5453063"/>
              <a:gd name="connsiteX72" fmla="*/ 585788 w 2271713"/>
              <a:gd name="connsiteY72" fmla="*/ 742950 h 5453063"/>
              <a:gd name="connsiteX73" fmla="*/ 676275 w 2271713"/>
              <a:gd name="connsiteY73" fmla="*/ 404813 h 5453063"/>
              <a:gd name="connsiteX74" fmla="*/ 866775 w 2271713"/>
              <a:gd name="connsiteY74" fmla="*/ 119063 h 5453063"/>
              <a:gd name="connsiteX75" fmla="*/ 1123950 w 2271713"/>
              <a:gd name="connsiteY75" fmla="*/ 0 h 5453063"/>
              <a:gd name="connsiteX76" fmla="*/ 1381125 w 2271713"/>
              <a:gd name="connsiteY76" fmla="*/ 85725 h 5453063"/>
              <a:gd name="connsiteX0" fmla="*/ 1381125 w 2271713"/>
              <a:gd name="connsiteY0" fmla="*/ 85725 h 5453063"/>
              <a:gd name="connsiteX1" fmla="*/ 1457325 w 2271713"/>
              <a:gd name="connsiteY1" fmla="*/ 200025 h 5453063"/>
              <a:gd name="connsiteX2" fmla="*/ 1443038 w 2271713"/>
              <a:gd name="connsiteY2" fmla="*/ 266700 h 5453063"/>
              <a:gd name="connsiteX3" fmla="*/ 1509713 w 2271713"/>
              <a:gd name="connsiteY3" fmla="*/ 466725 h 5453063"/>
              <a:gd name="connsiteX4" fmla="*/ 1495425 w 2271713"/>
              <a:gd name="connsiteY4" fmla="*/ 757238 h 5453063"/>
              <a:gd name="connsiteX5" fmla="*/ 1428750 w 2271713"/>
              <a:gd name="connsiteY5" fmla="*/ 928688 h 5453063"/>
              <a:gd name="connsiteX6" fmla="*/ 1581150 w 2271713"/>
              <a:gd name="connsiteY6" fmla="*/ 919163 h 5453063"/>
              <a:gd name="connsiteX7" fmla="*/ 1947863 w 2271713"/>
              <a:gd name="connsiteY7" fmla="*/ 1176338 h 5453063"/>
              <a:gd name="connsiteX8" fmla="*/ 2271713 w 2271713"/>
              <a:gd name="connsiteY8" fmla="*/ 1504950 h 5453063"/>
              <a:gd name="connsiteX9" fmla="*/ 2271713 w 2271713"/>
              <a:gd name="connsiteY9" fmla="*/ 1552575 h 5453063"/>
              <a:gd name="connsiteX10" fmla="*/ 1962150 w 2271713"/>
              <a:gd name="connsiteY10" fmla="*/ 1871663 h 5453063"/>
              <a:gd name="connsiteX11" fmla="*/ 1809750 w 2271713"/>
              <a:gd name="connsiteY11" fmla="*/ 1995488 h 5453063"/>
              <a:gd name="connsiteX12" fmla="*/ 1724025 w 2271713"/>
              <a:gd name="connsiteY12" fmla="*/ 1947863 h 5453063"/>
              <a:gd name="connsiteX13" fmla="*/ 2038350 w 2271713"/>
              <a:gd name="connsiteY13" fmla="*/ 1528763 h 5453063"/>
              <a:gd name="connsiteX14" fmla="*/ 1695450 w 2271713"/>
              <a:gd name="connsiteY14" fmla="*/ 1252538 h 5453063"/>
              <a:gd name="connsiteX15" fmla="*/ 1652588 w 2271713"/>
              <a:gd name="connsiteY15" fmla="*/ 1428750 h 5453063"/>
              <a:gd name="connsiteX16" fmla="*/ 1595438 w 2271713"/>
              <a:gd name="connsiteY16" fmla="*/ 1566863 h 5453063"/>
              <a:gd name="connsiteX17" fmla="*/ 1628775 w 2271713"/>
              <a:gd name="connsiteY17" fmla="*/ 1800225 h 5453063"/>
              <a:gd name="connsiteX18" fmla="*/ 1747838 w 2271713"/>
              <a:gd name="connsiteY18" fmla="*/ 1990725 h 5453063"/>
              <a:gd name="connsiteX19" fmla="*/ 1824038 w 2271713"/>
              <a:gd name="connsiteY19" fmla="*/ 2105025 h 5453063"/>
              <a:gd name="connsiteX20" fmla="*/ 1990725 w 2271713"/>
              <a:gd name="connsiteY20" fmla="*/ 2428875 h 5453063"/>
              <a:gd name="connsiteX21" fmla="*/ 1990725 w 2271713"/>
              <a:gd name="connsiteY21" fmla="*/ 2795588 h 5453063"/>
              <a:gd name="connsiteX22" fmla="*/ 1857375 w 2271713"/>
              <a:gd name="connsiteY22" fmla="*/ 3167063 h 5453063"/>
              <a:gd name="connsiteX23" fmla="*/ 1790700 w 2271713"/>
              <a:gd name="connsiteY23" fmla="*/ 3624263 h 5453063"/>
              <a:gd name="connsiteX24" fmla="*/ 1495425 w 2271713"/>
              <a:gd name="connsiteY24" fmla="*/ 4500563 h 5453063"/>
              <a:gd name="connsiteX25" fmla="*/ 1404938 w 2271713"/>
              <a:gd name="connsiteY25" fmla="*/ 4824413 h 5453063"/>
              <a:gd name="connsiteX26" fmla="*/ 1585913 w 2271713"/>
              <a:gd name="connsiteY26" fmla="*/ 5129213 h 5453063"/>
              <a:gd name="connsiteX27" fmla="*/ 1728788 w 2271713"/>
              <a:gd name="connsiteY27" fmla="*/ 5219700 h 5453063"/>
              <a:gd name="connsiteX28" fmla="*/ 1733550 w 2271713"/>
              <a:gd name="connsiteY28" fmla="*/ 5243513 h 5453063"/>
              <a:gd name="connsiteX29" fmla="*/ 1643063 w 2271713"/>
              <a:gd name="connsiteY29" fmla="*/ 5262563 h 5453063"/>
              <a:gd name="connsiteX30" fmla="*/ 1404938 w 2271713"/>
              <a:gd name="connsiteY30" fmla="*/ 5143500 h 5453063"/>
              <a:gd name="connsiteX31" fmla="*/ 1333500 w 2271713"/>
              <a:gd name="connsiteY31" fmla="*/ 5167313 h 5453063"/>
              <a:gd name="connsiteX32" fmla="*/ 1243013 w 2271713"/>
              <a:gd name="connsiteY32" fmla="*/ 5110163 h 5453063"/>
              <a:gd name="connsiteX33" fmla="*/ 1238250 w 2271713"/>
              <a:gd name="connsiteY33" fmla="*/ 5224463 h 5453063"/>
              <a:gd name="connsiteX34" fmla="*/ 1100138 w 2271713"/>
              <a:gd name="connsiteY34" fmla="*/ 5453063 h 5453063"/>
              <a:gd name="connsiteX35" fmla="*/ 1038225 w 2271713"/>
              <a:gd name="connsiteY35" fmla="*/ 5453063 h 5453063"/>
              <a:gd name="connsiteX36" fmla="*/ 1023938 w 2271713"/>
              <a:gd name="connsiteY36" fmla="*/ 5148263 h 5453063"/>
              <a:gd name="connsiteX37" fmla="*/ 1185863 w 2271713"/>
              <a:gd name="connsiteY37" fmla="*/ 4848225 h 5453063"/>
              <a:gd name="connsiteX38" fmla="*/ 1271588 w 2271713"/>
              <a:gd name="connsiteY38" fmla="*/ 4095750 h 5453063"/>
              <a:gd name="connsiteX39" fmla="*/ 1419225 w 2271713"/>
              <a:gd name="connsiteY39" fmla="*/ 3509963 h 5453063"/>
              <a:gd name="connsiteX40" fmla="*/ 1262063 w 2271713"/>
              <a:gd name="connsiteY40" fmla="*/ 3328988 h 5453063"/>
              <a:gd name="connsiteX41" fmla="*/ 1147763 w 2271713"/>
              <a:gd name="connsiteY41" fmla="*/ 2981325 h 5453063"/>
              <a:gd name="connsiteX42" fmla="*/ 1066800 w 2271713"/>
              <a:gd name="connsiteY42" fmla="*/ 2671763 h 5453063"/>
              <a:gd name="connsiteX43" fmla="*/ 1128713 w 2271713"/>
              <a:gd name="connsiteY43" fmla="*/ 2085975 h 5453063"/>
              <a:gd name="connsiteX44" fmla="*/ 957263 w 2271713"/>
              <a:gd name="connsiteY44" fmla="*/ 1604963 h 5453063"/>
              <a:gd name="connsiteX45" fmla="*/ 852488 w 2271713"/>
              <a:gd name="connsiteY45" fmla="*/ 1490663 h 5453063"/>
              <a:gd name="connsiteX46" fmla="*/ 785813 w 2271713"/>
              <a:gd name="connsiteY46" fmla="*/ 2143125 h 5453063"/>
              <a:gd name="connsiteX47" fmla="*/ 962025 w 2271713"/>
              <a:gd name="connsiteY47" fmla="*/ 2586038 h 5453063"/>
              <a:gd name="connsiteX48" fmla="*/ 1004888 w 2271713"/>
              <a:gd name="connsiteY48" fmla="*/ 2790825 h 5453063"/>
              <a:gd name="connsiteX49" fmla="*/ 1066800 w 2271713"/>
              <a:gd name="connsiteY49" fmla="*/ 2843213 h 5453063"/>
              <a:gd name="connsiteX50" fmla="*/ 1066800 w 2271713"/>
              <a:gd name="connsiteY50" fmla="*/ 3071813 h 5453063"/>
              <a:gd name="connsiteX51" fmla="*/ 1023938 w 2271713"/>
              <a:gd name="connsiteY51" fmla="*/ 3167063 h 5453063"/>
              <a:gd name="connsiteX52" fmla="*/ 828675 w 2271713"/>
              <a:gd name="connsiteY52" fmla="*/ 3171825 h 5453063"/>
              <a:gd name="connsiteX53" fmla="*/ 766763 w 2271713"/>
              <a:gd name="connsiteY53" fmla="*/ 3062288 h 5453063"/>
              <a:gd name="connsiteX54" fmla="*/ 828675 w 2271713"/>
              <a:gd name="connsiteY54" fmla="*/ 2947988 h 5453063"/>
              <a:gd name="connsiteX55" fmla="*/ 904875 w 2271713"/>
              <a:gd name="connsiteY55" fmla="*/ 2957513 h 5453063"/>
              <a:gd name="connsiteX56" fmla="*/ 914400 w 2271713"/>
              <a:gd name="connsiteY56" fmla="*/ 2909888 h 5453063"/>
              <a:gd name="connsiteX57" fmla="*/ 738188 w 2271713"/>
              <a:gd name="connsiteY57" fmla="*/ 2481263 h 5453063"/>
              <a:gd name="connsiteX58" fmla="*/ 619125 w 2271713"/>
              <a:gd name="connsiteY58" fmla="*/ 2209800 h 5453063"/>
              <a:gd name="connsiteX59" fmla="*/ 619125 w 2271713"/>
              <a:gd name="connsiteY59" fmla="*/ 1395413 h 5453063"/>
              <a:gd name="connsiteX60" fmla="*/ 523875 w 2271713"/>
              <a:gd name="connsiteY60" fmla="*/ 1600200 h 5453063"/>
              <a:gd name="connsiteX61" fmla="*/ 357188 w 2271713"/>
              <a:gd name="connsiteY61" fmla="*/ 1747838 h 5453063"/>
              <a:gd name="connsiteX62" fmla="*/ 161925 w 2271713"/>
              <a:gd name="connsiteY62" fmla="*/ 1938338 h 5453063"/>
              <a:gd name="connsiteX63" fmla="*/ 152400 w 2271713"/>
              <a:gd name="connsiteY63" fmla="*/ 1981200 h 5453063"/>
              <a:gd name="connsiteX64" fmla="*/ 133350 w 2271713"/>
              <a:gd name="connsiteY64" fmla="*/ 2176463 h 5453063"/>
              <a:gd name="connsiteX65" fmla="*/ 142875 w 2271713"/>
              <a:gd name="connsiteY65" fmla="*/ 2271713 h 5453063"/>
              <a:gd name="connsiteX66" fmla="*/ 23813 w 2271713"/>
              <a:gd name="connsiteY66" fmla="*/ 2128838 h 5453063"/>
              <a:gd name="connsiteX67" fmla="*/ 0 w 2271713"/>
              <a:gd name="connsiteY67" fmla="*/ 1824038 h 5453063"/>
              <a:gd name="connsiteX68" fmla="*/ 85725 w 2271713"/>
              <a:gd name="connsiteY68" fmla="*/ 1576388 h 5453063"/>
              <a:gd name="connsiteX69" fmla="*/ 230982 w 2271713"/>
              <a:gd name="connsiteY69" fmla="*/ 1345406 h 5453063"/>
              <a:gd name="connsiteX70" fmla="*/ 566738 w 2271713"/>
              <a:gd name="connsiteY70" fmla="*/ 1152525 h 5453063"/>
              <a:gd name="connsiteX71" fmla="*/ 585788 w 2271713"/>
              <a:gd name="connsiteY71" fmla="*/ 990600 h 5453063"/>
              <a:gd name="connsiteX72" fmla="*/ 585788 w 2271713"/>
              <a:gd name="connsiteY72" fmla="*/ 742950 h 5453063"/>
              <a:gd name="connsiteX73" fmla="*/ 676275 w 2271713"/>
              <a:gd name="connsiteY73" fmla="*/ 404813 h 5453063"/>
              <a:gd name="connsiteX74" fmla="*/ 866775 w 2271713"/>
              <a:gd name="connsiteY74" fmla="*/ 119063 h 5453063"/>
              <a:gd name="connsiteX75" fmla="*/ 1123950 w 2271713"/>
              <a:gd name="connsiteY75" fmla="*/ 0 h 5453063"/>
              <a:gd name="connsiteX76" fmla="*/ 1381125 w 2271713"/>
              <a:gd name="connsiteY76" fmla="*/ 85725 h 5453063"/>
              <a:gd name="connsiteX0" fmla="*/ 1381125 w 2271713"/>
              <a:gd name="connsiteY0" fmla="*/ 85725 h 5453063"/>
              <a:gd name="connsiteX1" fmla="*/ 1457325 w 2271713"/>
              <a:gd name="connsiteY1" fmla="*/ 200025 h 5453063"/>
              <a:gd name="connsiteX2" fmla="*/ 1443038 w 2271713"/>
              <a:gd name="connsiteY2" fmla="*/ 266700 h 5453063"/>
              <a:gd name="connsiteX3" fmla="*/ 1509713 w 2271713"/>
              <a:gd name="connsiteY3" fmla="*/ 466725 h 5453063"/>
              <a:gd name="connsiteX4" fmla="*/ 1495425 w 2271713"/>
              <a:gd name="connsiteY4" fmla="*/ 757238 h 5453063"/>
              <a:gd name="connsiteX5" fmla="*/ 1428750 w 2271713"/>
              <a:gd name="connsiteY5" fmla="*/ 928688 h 5453063"/>
              <a:gd name="connsiteX6" fmla="*/ 1581150 w 2271713"/>
              <a:gd name="connsiteY6" fmla="*/ 919163 h 5453063"/>
              <a:gd name="connsiteX7" fmla="*/ 1947863 w 2271713"/>
              <a:gd name="connsiteY7" fmla="*/ 1176338 h 5453063"/>
              <a:gd name="connsiteX8" fmla="*/ 2271713 w 2271713"/>
              <a:gd name="connsiteY8" fmla="*/ 1504950 h 5453063"/>
              <a:gd name="connsiteX9" fmla="*/ 2271713 w 2271713"/>
              <a:gd name="connsiteY9" fmla="*/ 1552575 h 5453063"/>
              <a:gd name="connsiteX10" fmla="*/ 1962150 w 2271713"/>
              <a:gd name="connsiteY10" fmla="*/ 1871663 h 5453063"/>
              <a:gd name="connsiteX11" fmla="*/ 1809750 w 2271713"/>
              <a:gd name="connsiteY11" fmla="*/ 1995488 h 5453063"/>
              <a:gd name="connsiteX12" fmla="*/ 1724025 w 2271713"/>
              <a:gd name="connsiteY12" fmla="*/ 1947863 h 5453063"/>
              <a:gd name="connsiteX13" fmla="*/ 2038350 w 2271713"/>
              <a:gd name="connsiteY13" fmla="*/ 1528763 h 5453063"/>
              <a:gd name="connsiteX14" fmla="*/ 1695450 w 2271713"/>
              <a:gd name="connsiteY14" fmla="*/ 1252538 h 5453063"/>
              <a:gd name="connsiteX15" fmla="*/ 1652588 w 2271713"/>
              <a:gd name="connsiteY15" fmla="*/ 1428750 h 5453063"/>
              <a:gd name="connsiteX16" fmla="*/ 1595438 w 2271713"/>
              <a:gd name="connsiteY16" fmla="*/ 1566863 h 5453063"/>
              <a:gd name="connsiteX17" fmla="*/ 1628775 w 2271713"/>
              <a:gd name="connsiteY17" fmla="*/ 1800225 h 5453063"/>
              <a:gd name="connsiteX18" fmla="*/ 1747838 w 2271713"/>
              <a:gd name="connsiteY18" fmla="*/ 1990725 h 5453063"/>
              <a:gd name="connsiteX19" fmla="*/ 1824038 w 2271713"/>
              <a:gd name="connsiteY19" fmla="*/ 2105025 h 5453063"/>
              <a:gd name="connsiteX20" fmla="*/ 1990725 w 2271713"/>
              <a:gd name="connsiteY20" fmla="*/ 2428875 h 5453063"/>
              <a:gd name="connsiteX21" fmla="*/ 1990725 w 2271713"/>
              <a:gd name="connsiteY21" fmla="*/ 2795588 h 5453063"/>
              <a:gd name="connsiteX22" fmla="*/ 1857375 w 2271713"/>
              <a:gd name="connsiteY22" fmla="*/ 3167063 h 5453063"/>
              <a:gd name="connsiteX23" fmla="*/ 1790700 w 2271713"/>
              <a:gd name="connsiteY23" fmla="*/ 3624263 h 5453063"/>
              <a:gd name="connsiteX24" fmla="*/ 1495425 w 2271713"/>
              <a:gd name="connsiteY24" fmla="*/ 4500563 h 5453063"/>
              <a:gd name="connsiteX25" fmla="*/ 1404938 w 2271713"/>
              <a:gd name="connsiteY25" fmla="*/ 4824413 h 5453063"/>
              <a:gd name="connsiteX26" fmla="*/ 1585913 w 2271713"/>
              <a:gd name="connsiteY26" fmla="*/ 5129213 h 5453063"/>
              <a:gd name="connsiteX27" fmla="*/ 1728788 w 2271713"/>
              <a:gd name="connsiteY27" fmla="*/ 5219700 h 5453063"/>
              <a:gd name="connsiteX28" fmla="*/ 1733550 w 2271713"/>
              <a:gd name="connsiteY28" fmla="*/ 5243513 h 5453063"/>
              <a:gd name="connsiteX29" fmla="*/ 1643063 w 2271713"/>
              <a:gd name="connsiteY29" fmla="*/ 5262563 h 5453063"/>
              <a:gd name="connsiteX30" fmla="*/ 1404938 w 2271713"/>
              <a:gd name="connsiteY30" fmla="*/ 5143500 h 5453063"/>
              <a:gd name="connsiteX31" fmla="*/ 1333500 w 2271713"/>
              <a:gd name="connsiteY31" fmla="*/ 5167313 h 5453063"/>
              <a:gd name="connsiteX32" fmla="*/ 1243013 w 2271713"/>
              <a:gd name="connsiteY32" fmla="*/ 5110163 h 5453063"/>
              <a:gd name="connsiteX33" fmla="*/ 1238250 w 2271713"/>
              <a:gd name="connsiteY33" fmla="*/ 5224463 h 5453063"/>
              <a:gd name="connsiteX34" fmla="*/ 1100138 w 2271713"/>
              <a:gd name="connsiteY34" fmla="*/ 5453063 h 5453063"/>
              <a:gd name="connsiteX35" fmla="*/ 1038225 w 2271713"/>
              <a:gd name="connsiteY35" fmla="*/ 5453063 h 5453063"/>
              <a:gd name="connsiteX36" fmla="*/ 1023938 w 2271713"/>
              <a:gd name="connsiteY36" fmla="*/ 5148263 h 5453063"/>
              <a:gd name="connsiteX37" fmla="*/ 1185863 w 2271713"/>
              <a:gd name="connsiteY37" fmla="*/ 4848225 h 5453063"/>
              <a:gd name="connsiteX38" fmla="*/ 1271588 w 2271713"/>
              <a:gd name="connsiteY38" fmla="*/ 4095750 h 5453063"/>
              <a:gd name="connsiteX39" fmla="*/ 1419225 w 2271713"/>
              <a:gd name="connsiteY39" fmla="*/ 3509963 h 5453063"/>
              <a:gd name="connsiteX40" fmla="*/ 1262063 w 2271713"/>
              <a:gd name="connsiteY40" fmla="*/ 3328988 h 5453063"/>
              <a:gd name="connsiteX41" fmla="*/ 1147763 w 2271713"/>
              <a:gd name="connsiteY41" fmla="*/ 2981325 h 5453063"/>
              <a:gd name="connsiteX42" fmla="*/ 1066800 w 2271713"/>
              <a:gd name="connsiteY42" fmla="*/ 2671763 h 5453063"/>
              <a:gd name="connsiteX43" fmla="*/ 1128713 w 2271713"/>
              <a:gd name="connsiteY43" fmla="*/ 2085975 h 5453063"/>
              <a:gd name="connsiteX44" fmla="*/ 957263 w 2271713"/>
              <a:gd name="connsiteY44" fmla="*/ 1604963 h 5453063"/>
              <a:gd name="connsiteX45" fmla="*/ 852488 w 2271713"/>
              <a:gd name="connsiteY45" fmla="*/ 1490663 h 5453063"/>
              <a:gd name="connsiteX46" fmla="*/ 785813 w 2271713"/>
              <a:gd name="connsiteY46" fmla="*/ 2143125 h 5453063"/>
              <a:gd name="connsiteX47" fmla="*/ 962025 w 2271713"/>
              <a:gd name="connsiteY47" fmla="*/ 2586038 h 5453063"/>
              <a:gd name="connsiteX48" fmla="*/ 1004888 w 2271713"/>
              <a:gd name="connsiteY48" fmla="*/ 2790825 h 5453063"/>
              <a:gd name="connsiteX49" fmla="*/ 1066800 w 2271713"/>
              <a:gd name="connsiteY49" fmla="*/ 2843213 h 5453063"/>
              <a:gd name="connsiteX50" fmla="*/ 1066800 w 2271713"/>
              <a:gd name="connsiteY50" fmla="*/ 3071813 h 5453063"/>
              <a:gd name="connsiteX51" fmla="*/ 1023938 w 2271713"/>
              <a:gd name="connsiteY51" fmla="*/ 3167063 h 5453063"/>
              <a:gd name="connsiteX52" fmla="*/ 828675 w 2271713"/>
              <a:gd name="connsiteY52" fmla="*/ 3171825 h 5453063"/>
              <a:gd name="connsiteX53" fmla="*/ 766763 w 2271713"/>
              <a:gd name="connsiteY53" fmla="*/ 3062288 h 5453063"/>
              <a:gd name="connsiteX54" fmla="*/ 828675 w 2271713"/>
              <a:gd name="connsiteY54" fmla="*/ 2947988 h 5453063"/>
              <a:gd name="connsiteX55" fmla="*/ 904875 w 2271713"/>
              <a:gd name="connsiteY55" fmla="*/ 2957513 h 5453063"/>
              <a:gd name="connsiteX56" fmla="*/ 914400 w 2271713"/>
              <a:gd name="connsiteY56" fmla="*/ 2909888 h 5453063"/>
              <a:gd name="connsiteX57" fmla="*/ 738188 w 2271713"/>
              <a:gd name="connsiteY57" fmla="*/ 2481263 h 5453063"/>
              <a:gd name="connsiteX58" fmla="*/ 619125 w 2271713"/>
              <a:gd name="connsiteY58" fmla="*/ 2209800 h 5453063"/>
              <a:gd name="connsiteX59" fmla="*/ 619125 w 2271713"/>
              <a:gd name="connsiteY59" fmla="*/ 1395413 h 5453063"/>
              <a:gd name="connsiteX60" fmla="*/ 523875 w 2271713"/>
              <a:gd name="connsiteY60" fmla="*/ 1600200 h 5453063"/>
              <a:gd name="connsiteX61" fmla="*/ 357188 w 2271713"/>
              <a:gd name="connsiteY61" fmla="*/ 1747838 h 5453063"/>
              <a:gd name="connsiteX62" fmla="*/ 161925 w 2271713"/>
              <a:gd name="connsiteY62" fmla="*/ 1938338 h 5453063"/>
              <a:gd name="connsiteX63" fmla="*/ 152400 w 2271713"/>
              <a:gd name="connsiteY63" fmla="*/ 1981200 h 5453063"/>
              <a:gd name="connsiteX64" fmla="*/ 133350 w 2271713"/>
              <a:gd name="connsiteY64" fmla="*/ 2176463 h 5453063"/>
              <a:gd name="connsiteX65" fmla="*/ 142875 w 2271713"/>
              <a:gd name="connsiteY65" fmla="*/ 2271713 h 5453063"/>
              <a:gd name="connsiteX66" fmla="*/ 23813 w 2271713"/>
              <a:gd name="connsiteY66" fmla="*/ 2128838 h 5453063"/>
              <a:gd name="connsiteX67" fmla="*/ 0 w 2271713"/>
              <a:gd name="connsiteY67" fmla="*/ 1824038 h 5453063"/>
              <a:gd name="connsiteX68" fmla="*/ 85725 w 2271713"/>
              <a:gd name="connsiteY68" fmla="*/ 1576388 h 5453063"/>
              <a:gd name="connsiteX69" fmla="*/ 230982 w 2271713"/>
              <a:gd name="connsiteY69" fmla="*/ 1345406 h 5453063"/>
              <a:gd name="connsiteX70" fmla="*/ 566738 w 2271713"/>
              <a:gd name="connsiteY70" fmla="*/ 1152525 h 5453063"/>
              <a:gd name="connsiteX71" fmla="*/ 585788 w 2271713"/>
              <a:gd name="connsiteY71" fmla="*/ 990600 h 5453063"/>
              <a:gd name="connsiteX72" fmla="*/ 585788 w 2271713"/>
              <a:gd name="connsiteY72" fmla="*/ 742950 h 5453063"/>
              <a:gd name="connsiteX73" fmla="*/ 676275 w 2271713"/>
              <a:gd name="connsiteY73" fmla="*/ 404813 h 5453063"/>
              <a:gd name="connsiteX74" fmla="*/ 866775 w 2271713"/>
              <a:gd name="connsiteY74" fmla="*/ 119063 h 5453063"/>
              <a:gd name="connsiteX75" fmla="*/ 1123950 w 2271713"/>
              <a:gd name="connsiteY75" fmla="*/ 0 h 5453063"/>
              <a:gd name="connsiteX76" fmla="*/ 1381125 w 2271713"/>
              <a:gd name="connsiteY76" fmla="*/ 85725 h 5453063"/>
              <a:gd name="connsiteX0" fmla="*/ 1381125 w 2271713"/>
              <a:gd name="connsiteY0" fmla="*/ 85725 h 5453063"/>
              <a:gd name="connsiteX1" fmla="*/ 1457325 w 2271713"/>
              <a:gd name="connsiteY1" fmla="*/ 200025 h 5453063"/>
              <a:gd name="connsiteX2" fmla="*/ 1443038 w 2271713"/>
              <a:gd name="connsiteY2" fmla="*/ 266700 h 5453063"/>
              <a:gd name="connsiteX3" fmla="*/ 1509713 w 2271713"/>
              <a:gd name="connsiteY3" fmla="*/ 466725 h 5453063"/>
              <a:gd name="connsiteX4" fmla="*/ 1495425 w 2271713"/>
              <a:gd name="connsiteY4" fmla="*/ 757238 h 5453063"/>
              <a:gd name="connsiteX5" fmla="*/ 1428750 w 2271713"/>
              <a:gd name="connsiteY5" fmla="*/ 928688 h 5453063"/>
              <a:gd name="connsiteX6" fmla="*/ 1581150 w 2271713"/>
              <a:gd name="connsiteY6" fmla="*/ 919163 h 5453063"/>
              <a:gd name="connsiteX7" fmla="*/ 1947863 w 2271713"/>
              <a:gd name="connsiteY7" fmla="*/ 1176338 h 5453063"/>
              <a:gd name="connsiteX8" fmla="*/ 2271713 w 2271713"/>
              <a:gd name="connsiteY8" fmla="*/ 1504950 h 5453063"/>
              <a:gd name="connsiteX9" fmla="*/ 2271713 w 2271713"/>
              <a:gd name="connsiteY9" fmla="*/ 1552575 h 5453063"/>
              <a:gd name="connsiteX10" fmla="*/ 1962150 w 2271713"/>
              <a:gd name="connsiteY10" fmla="*/ 1871663 h 5453063"/>
              <a:gd name="connsiteX11" fmla="*/ 1809750 w 2271713"/>
              <a:gd name="connsiteY11" fmla="*/ 1995488 h 5453063"/>
              <a:gd name="connsiteX12" fmla="*/ 1724025 w 2271713"/>
              <a:gd name="connsiteY12" fmla="*/ 1947863 h 5453063"/>
              <a:gd name="connsiteX13" fmla="*/ 2038350 w 2271713"/>
              <a:gd name="connsiteY13" fmla="*/ 1528763 h 5453063"/>
              <a:gd name="connsiteX14" fmla="*/ 1695450 w 2271713"/>
              <a:gd name="connsiteY14" fmla="*/ 1252538 h 5453063"/>
              <a:gd name="connsiteX15" fmla="*/ 1652588 w 2271713"/>
              <a:gd name="connsiteY15" fmla="*/ 1428750 h 5453063"/>
              <a:gd name="connsiteX16" fmla="*/ 1595438 w 2271713"/>
              <a:gd name="connsiteY16" fmla="*/ 1566863 h 5453063"/>
              <a:gd name="connsiteX17" fmla="*/ 1628775 w 2271713"/>
              <a:gd name="connsiteY17" fmla="*/ 1800225 h 5453063"/>
              <a:gd name="connsiteX18" fmla="*/ 1747838 w 2271713"/>
              <a:gd name="connsiteY18" fmla="*/ 1990725 h 5453063"/>
              <a:gd name="connsiteX19" fmla="*/ 1824038 w 2271713"/>
              <a:gd name="connsiteY19" fmla="*/ 2105025 h 5453063"/>
              <a:gd name="connsiteX20" fmla="*/ 1990725 w 2271713"/>
              <a:gd name="connsiteY20" fmla="*/ 2428875 h 5453063"/>
              <a:gd name="connsiteX21" fmla="*/ 1990725 w 2271713"/>
              <a:gd name="connsiteY21" fmla="*/ 2795588 h 5453063"/>
              <a:gd name="connsiteX22" fmla="*/ 1857375 w 2271713"/>
              <a:gd name="connsiteY22" fmla="*/ 3167063 h 5453063"/>
              <a:gd name="connsiteX23" fmla="*/ 1790700 w 2271713"/>
              <a:gd name="connsiteY23" fmla="*/ 3624263 h 5453063"/>
              <a:gd name="connsiteX24" fmla="*/ 1495425 w 2271713"/>
              <a:gd name="connsiteY24" fmla="*/ 4500563 h 5453063"/>
              <a:gd name="connsiteX25" fmla="*/ 1404938 w 2271713"/>
              <a:gd name="connsiteY25" fmla="*/ 4824413 h 5453063"/>
              <a:gd name="connsiteX26" fmla="*/ 1585913 w 2271713"/>
              <a:gd name="connsiteY26" fmla="*/ 5129213 h 5453063"/>
              <a:gd name="connsiteX27" fmla="*/ 1728788 w 2271713"/>
              <a:gd name="connsiteY27" fmla="*/ 5219700 h 5453063"/>
              <a:gd name="connsiteX28" fmla="*/ 1733550 w 2271713"/>
              <a:gd name="connsiteY28" fmla="*/ 5243513 h 5453063"/>
              <a:gd name="connsiteX29" fmla="*/ 1643063 w 2271713"/>
              <a:gd name="connsiteY29" fmla="*/ 5262563 h 5453063"/>
              <a:gd name="connsiteX30" fmla="*/ 1404938 w 2271713"/>
              <a:gd name="connsiteY30" fmla="*/ 5143500 h 5453063"/>
              <a:gd name="connsiteX31" fmla="*/ 1333500 w 2271713"/>
              <a:gd name="connsiteY31" fmla="*/ 5167313 h 5453063"/>
              <a:gd name="connsiteX32" fmla="*/ 1243013 w 2271713"/>
              <a:gd name="connsiteY32" fmla="*/ 5110163 h 5453063"/>
              <a:gd name="connsiteX33" fmla="*/ 1238250 w 2271713"/>
              <a:gd name="connsiteY33" fmla="*/ 5224463 h 5453063"/>
              <a:gd name="connsiteX34" fmla="*/ 1100138 w 2271713"/>
              <a:gd name="connsiteY34" fmla="*/ 5453063 h 5453063"/>
              <a:gd name="connsiteX35" fmla="*/ 1038225 w 2271713"/>
              <a:gd name="connsiteY35" fmla="*/ 5453063 h 5453063"/>
              <a:gd name="connsiteX36" fmla="*/ 1023938 w 2271713"/>
              <a:gd name="connsiteY36" fmla="*/ 5148263 h 5453063"/>
              <a:gd name="connsiteX37" fmla="*/ 1185863 w 2271713"/>
              <a:gd name="connsiteY37" fmla="*/ 4848225 h 5453063"/>
              <a:gd name="connsiteX38" fmla="*/ 1271588 w 2271713"/>
              <a:gd name="connsiteY38" fmla="*/ 4095750 h 5453063"/>
              <a:gd name="connsiteX39" fmla="*/ 1419225 w 2271713"/>
              <a:gd name="connsiteY39" fmla="*/ 3509963 h 5453063"/>
              <a:gd name="connsiteX40" fmla="*/ 1262063 w 2271713"/>
              <a:gd name="connsiteY40" fmla="*/ 3328988 h 5453063"/>
              <a:gd name="connsiteX41" fmla="*/ 1147763 w 2271713"/>
              <a:gd name="connsiteY41" fmla="*/ 2981325 h 5453063"/>
              <a:gd name="connsiteX42" fmla="*/ 1066800 w 2271713"/>
              <a:gd name="connsiteY42" fmla="*/ 2671763 h 5453063"/>
              <a:gd name="connsiteX43" fmla="*/ 1128713 w 2271713"/>
              <a:gd name="connsiteY43" fmla="*/ 2085975 h 5453063"/>
              <a:gd name="connsiteX44" fmla="*/ 957263 w 2271713"/>
              <a:gd name="connsiteY44" fmla="*/ 1604963 h 5453063"/>
              <a:gd name="connsiteX45" fmla="*/ 852488 w 2271713"/>
              <a:gd name="connsiteY45" fmla="*/ 1490663 h 5453063"/>
              <a:gd name="connsiteX46" fmla="*/ 785813 w 2271713"/>
              <a:gd name="connsiteY46" fmla="*/ 2143125 h 5453063"/>
              <a:gd name="connsiteX47" fmla="*/ 962025 w 2271713"/>
              <a:gd name="connsiteY47" fmla="*/ 2586038 h 5453063"/>
              <a:gd name="connsiteX48" fmla="*/ 1004888 w 2271713"/>
              <a:gd name="connsiteY48" fmla="*/ 2790825 h 5453063"/>
              <a:gd name="connsiteX49" fmla="*/ 1066800 w 2271713"/>
              <a:gd name="connsiteY49" fmla="*/ 2843213 h 5453063"/>
              <a:gd name="connsiteX50" fmla="*/ 1066800 w 2271713"/>
              <a:gd name="connsiteY50" fmla="*/ 3071813 h 5453063"/>
              <a:gd name="connsiteX51" fmla="*/ 1023938 w 2271713"/>
              <a:gd name="connsiteY51" fmla="*/ 3167063 h 5453063"/>
              <a:gd name="connsiteX52" fmla="*/ 828675 w 2271713"/>
              <a:gd name="connsiteY52" fmla="*/ 3171825 h 5453063"/>
              <a:gd name="connsiteX53" fmla="*/ 766763 w 2271713"/>
              <a:gd name="connsiteY53" fmla="*/ 3062288 h 5453063"/>
              <a:gd name="connsiteX54" fmla="*/ 828675 w 2271713"/>
              <a:gd name="connsiteY54" fmla="*/ 2947988 h 5453063"/>
              <a:gd name="connsiteX55" fmla="*/ 904875 w 2271713"/>
              <a:gd name="connsiteY55" fmla="*/ 2957513 h 5453063"/>
              <a:gd name="connsiteX56" fmla="*/ 914400 w 2271713"/>
              <a:gd name="connsiteY56" fmla="*/ 2909888 h 5453063"/>
              <a:gd name="connsiteX57" fmla="*/ 738188 w 2271713"/>
              <a:gd name="connsiteY57" fmla="*/ 2481263 h 5453063"/>
              <a:gd name="connsiteX58" fmla="*/ 619125 w 2271713"/>
              <a:gd name="connsiteY58" fmla="*/ 2209800 h 5453063"/>
              <a:gd name="connsiteX59" fmla="*/ 619125 w 2271713"/>
              <a:gd name="connsiteY59" fmla="*/ 1395413 h 5453063"/>
              <a:gd name="connsiteX60" fmla="*/ 523875 w 2271713"/>
              <a:gd name="connsiteY60" fmla="*/ 1600200 h 5453063"/>
              <a:gd name="connsiteX61" fmla="*/ 357188 w 2271713"/>
              <a:gd name="connsiteY61" fmla="*/ 1747838 h 5453063"/>
              <a:gd name="connsiteX62" fmla="*/ 161925 w 2271713"/>
              <a:gd name="connsiteY62" fmla="*/ 1938338 h 5453063"/>
              <a:gd name="connsiteX63" fmla="*/ 152400 w 2271713"/>
              <a:gd name="connsiteY63" fmla="*/ 1981200 h 5453063"/>
              <a:gd name="connsiteX64" fmla="*/ 133350 w 2271713"/>
              <a:gd name="connsiteY64" fmla="*/ 2176463 h 5453063"/>
              <a:gd name="connsiteX65" fmla="*/ 142875 w 2271713"/>
              <a:gd name="connsiteY65" fmla="*/ 2271713 h 5453063"/>
              <a:gd name="connsiteX66" fmla="*/ 23813 w 2271713"/>
              <a:gd name="connsiteY66" fmla="*/ 2128838 h 5453063"/>
              <a:gd name="connsiteX67" fmla="*/ 0 w 2271713"/>
              <a:gd name="connsiteY67" fmla="*/ 1824038 h 5453063"/>
              <a:gd name="connsiteX68" fmla="*/ 85725 w 2271713"/>
              <a:gd name="connsiteY68" fmla="*/ 1576388 h 5453063"/>
              <a:gd name="connsiteX69" fmla="*/ 230982 w 2271713"/>
              <a:gd name="connsiteY69" fmla="*/ 1345406 h 5453063"/>
              <a:gd name="connsiteX70" fmla="*/ 566738 w 2271713"/>
              <a:gd name="connsiteY70" fmla="*/ 1152525 h 5453063"/>
              <a:gd name="connsiteX71" fmla="*/ 585788 w 2271713"/>
              <a:gd name="connsiteY71" fmla="*/ 990600 h 5453063"/>
              <a:gd name="connsiteX72" fmla="*/ 585788 w 2271713"/>
              <a:gd name="connsiteY72" fmla="*/ 742950 h 5453063"/>
              <a:gd name="connsiteX73" fmla="*/ 676275 w 2271713"/>
              <a:gd name="connsiteY73" fmla="*/ 404813 h 5453063"/>
              <a:gd name="connsiteX74" fmla="*/ 866775 w 2271713"/>
              <a:gd name="connsiteY74" fmla="*/ 119063 h 5453063"/>
              <a:gd name="connsiteX75" fmla="*/ 1123950 w 2271713"/>
              <a:gd name="connsiteY75" fmla="*/ 0 h 5453063"/>
              <a:gd name="connsiteX76" fmla="*/ 1381125 w 2271713"/>
              <a:gd name="connsiteY76" fmla="*/ 85725 h 5453063"/>
              <a:gd name="connsiteX0" fmla="*/ 1381125 w 2271713"/>
              <a:gd name="connsiteY0" fmla="*/ 85725 h 5453063"/>
              <a:gd name="connsiteX1" fmla="*/ 1457325 w 2271713"/>
              <a:gd name="connsiteY1" fmla="*/ 200025 h 5453063"/>
              <a:gd name="connsiteX2" fmla="*/ 1443038 w 2271713"/>
              <a:gd name="connsiteY2" fmla="*/ 266700 h 5453063"/>
              <a:gd name="connsiteX3" fmla="*/ 1509713 w 2271713"/>
              <a:gd name="connsiteY3" fmla="*/ 466725 h 5453063"/>
              <a:gd name="connsiteX4" fmla="*/ 1495425 w 2271713"/>
              <a:gd name="connsiteY4" fmla="*/ 757238 h 5453063"/>
              <a:gd name="connsiteX5" fmla="*/ 1428750 w 2271713"/>
              <a:gd name="connsiteY5" fmla="*/ 928688 h 5453063"/>
              <a:gd name="connsiteX6" fmla="*/ 1581150 w 2271713"/>
              <a:gd name="connsiteY6" fmla="*/ 919163 h 5453063"/>
              <a:gd name="connsiteX7" fmla="*/ 1947863 w 2271713"/>
              <a:gd name="connsiteY7" fmla="*/ 1176338 h 5453063"/>
              <a:gd name="connsiteX8" fmla="*/ 2271713 w 2271713"/>
              <a:gd name="connsiteY8" fmla="*/ 1504950 h 5453063"/>
              <a:gd name="connsiteX9" fmla="*/ 2271713 w 2271713"/>
              <a:gd name="connsiteY9" fmla="*/ 1552575 h 5453063"/>
              <a:gd name="connsiteX10" fmla="*/ 1962150 w 2271713"/>
              <a:gd name="connsiteY10" fmla="*/ 1871663 h 5453063"/>
              <a:gd name="connsiteX11" fmla="*/ 1809750 w 2271713"/>
              <a:gd name="connsiteY11" fmla="*/ 1995488 h 5453063"/>
              <a:gd name="connsiteX12" fmla="*/ 1724025 w 2271713"/>
              <a:gd name="connsiteY12" fmla="*/ 1947863 h 5453063"/>
              <a:gd name="connsiteX13" fmla="*/ 2038350 w 2271713"/>
              <a:gd name="connsiteY13" fmla="*/ 1528763 h 5453063"/>
              <a:gd name="connsiteX14" fmla="*/ 1695450 w 2271713"/>
              <a:gd name="connsiteY14" fmla="*/ 1252538 h 5453063"/>
              <a:gd name="connsiteX15" fmla="*/ 1652588 w 2271713"/>
              <a:gd name="connsiteY15" fmla="*/ 1428750 h 5453063"/>
              <a:gd name="connsiteX16" fmla="*/ 1595438 w 2271713"/>
              <a:gd name="connsiteY16" fmla="*/ 1566863 h 5453063"/>
              <a:gd name="connsiteX17" fmla="*/ 1628775 w 2271713"/>
              <a:gd name="connsiteY17" fmla="*/ 1800225 h 5453063"/>
              <a:gd name="connsiteX18" fmla="*/ 1747838 w 2271713"/>
              <a:gd name="connsiteY18" fmla="*/ 1990725 h 5453063"/>
              <a:gd name="connsiteX19" fmla="*/ 1824038 w 2271713"/>
              <a:gd name="connsiteY19" fmla="*/ 2105025 h 5453063"/>
              <a:gd name="connsiteX20" fmla="*/ 1990725 w 2271713"/>
              <a:gd name="connsiteY20" fmla="*/ 2428875 h 5453063"/>
              <a:gd name="connsiteX21" fmla="*/ 1990725 w 2271713"/>
              <a:gd name="connsiteY21" fmla="*/ 2795588 h 5453063"/>
              <a:gd name="connsiteX22" fmla="*/ 1857375 w 2271713"/>
              <a:gd name="connsiteY22" fmla="*/ 3167063 h 5453063"/>
              <a:gd name="connsiteX23" fmla="*/ 1790700 w 2271713"/>
              <a:gd name="connsiteY23" fmla="*/ 3624263 h 5453063"/>
              <a:gd name="connsiteX24" fmla="*/ 1495425 w 2271713"/>
              <a:gd name="connsiteY24" fmla="*/ 4500563 h 5453063"/>
              <a:gd name="connsiteX25" fmla="*/ 1404938 w 2271713"/>
              <a:gd name="connsiteY25" fmla="*/ 4824413 h 5453063"/>
              <a:gd name="connsiteX26" fmla="*/ 1585913 w 2271713"/>
              <a:gd name="connsiteY26" fmla="*/ 5129213 h 5453063"/>
              <a:gd name="connsiteX27" fmla="*/ 1728788 w 2271713"/>
              <a:gd name="connsiteY27" fmla="*/ 5219700 h 5453063"/>
              <a:gd name="connsiteX28" fmla="*/ 1733550 w 2271713"/>
              <a:gd name="connsiteY28" fmla="*/ 5243513 h 5453063"/>
              <a:gd name="connsiteX29" fmla="*/ 1643063 w 2271713"/>
              <a:gd name="connsiteY29" fmla="*/ 5262563 h 5453063"/>
              <a:gd name="connsiteX30" fmla="*/ 1404938 w 2271713"/>
              <a:gd name="connsiteY30" fmla="*/ 5143500 h 5453063"/>
              <a:gd name="connsiteX31" fmla="*/ 1333500 w 2271713"/>
              <a:gd name="connsiteY31" fmla="*/ 5167313 h 5453063"/>
              <a:gd name="connsiteX32" fmla="*/ 1243013 w 2271713"/>
              <a:gd name="connsiteY32" fmla="*/ 5110163 h 5453063"/>
              <a:gd name="connsiteX33" fmla="*/ 1238250 w 2271713"/>
              <a:gd name="connsiteY33" fmla="*/ 5224463 h 5453063"/>
              <a:gd name="connsiteX34" fmla="*/ 1100138 w 2271713"/>
              <a:gd name="connsiteY34" fmla="*/ 5453063 h 5453063"/>
              <a:gd name="connsiteX35" fmla="*/ 1038225 w 2271713"/>
              <a:gd name="connsiteY35" fmla="*/ 5453063 h 5453063"/>
              <a:gd name="connsiteX36" fmla="*/ 1023938 w 2271713"/>
              <a:gd name="connsiteY36" fmla="*/ 5148263 h 5453063"/>
              <a:gd name="connsiteX37" fmla="*/ 1185863 w 2271713"/>
              <a:gd name="connsiteY37" fmla="*/ 4848225 h 5453063"/>
              <a:gd name="connsiteX38" fmla="*/ 1271588 w 2271713"/>
              <a:gd name="connsiteY38" fmla="*/ 4095750 h 5453063"/>
              <a:gd name="connsiteX39" fmla="*/ 1419225 w 2271713"/>
              <a:gd name="connsiteY39" fmla="*/ 3509963 h 5453063"/>
              <a:gd name="connsiteX40" fmla="*/ 1262063 w 2271713"/>
              <a:gd name="connsiteY40" fmla="*/ 3328988 h 5453063"/>
              <a:gd name="connsiteX41" fmla="*/ 1147763 w 2271713"/>
              <a:gd name="connsiteY41" fmla="*/ 2981325 h 5453063"/>
              <a:gd name="connsiteX42" fmla="*/ 1066800 w 2271713"/>
              <a:gd name="connsiteY42" fmla="*/ 2671763 h 5453063"/>
              <a:gd name="connsiteX43" fmla="*/ 1128713 w 2271713"/>
              <a:gd name="connsiteY43" fmla="*/ 2085975 h 5453063"/>
              <a:gd name="connsiteX44" fmla="*/ 957263 w 2271713"/>
              <a:gd name="connsiteY44" fmla="*/ 1604963 h 5453063"/>
              <a:gd name="connsiteX45" fmla="*/ 852488 w 2271713"/>
              <a:gd name="connsiteY45" fmla="*/ 1490663 h 5453063"/>
              <a:gd name="connsiteX46" fmla="*/ 785813 w 2271713"/>
              <a:gd name="connsiteY46" fmla="*/ 2143125 h 5453063"/>
              <a:gd name="connsiteX47" fmla="*/ 962025 w 2271713"/>
              <a:gd name="connsiteY47" fmla="*/ 2586038 h 5453063"/>
              <a:gd name="connsiteX48" fmla="*/ 1004888 w 2271713"/>
              <a:gd name="connsiteY48" fmla="*/ 2790825 h 5453063"/>
              <a:gd name="connsiteX49" fmla="*/ 1066800 w 2271713"/>
              <a:gd name="connsiteY49" fmla="*/ 2843213 h 5453063"/>
              <a:gd name="connsiteX50" fmla="*/ 1066800 w 2271713"/>
              <a:gd name="connsiteY50" fmla="*/ 3071813 h 5453063"/>
              <a:gd name="connsiteX51" fmla="*/ 1023938 w 2271713"/>
              <a:gd name="connsiteY51" fmla="*/ 3167063 h 5453063"/>
              <a:gd name="connsiteX52" fmla="*/ 828675 w 2271713"/>
              <a:gd name="connsiteY52" fmla="*/ 3171825 h 5453063"/>
              <a:gd name="connsiteX53" fmla="*/ 766763 w 2271713"/>
              <a:gd name="connsiteY53" fmla="*/ 3062288 h 5453063"/>
              <a:gd name="connsiteX54" fmla="*/ 828675 w 2271713"/>
              <a:gd name="connsiteY54" fmla="*/ 2947988 h 5453063"/>
              <a:gd name="connsiteX55" fmla="*/ 904875 w 2271713"/>
              <a:gd name="connsiteY55" fmla="*/ 2957513 h 5453063"/>
              <a:gd name="connsiteX56" fmla="*/ 914400 w 2271713"/>
              <a:gd name="connsiteY56" fmla="*/ 2909888 h 5453063"/>
              <a:gd name="connsiteX57" fmla="*/ 738188 w 2271713"/>
              <a:gd name="connsiteY57" fmla="*/ 2481263 h 5453063"/>
              <a:gd name="connsiteX58" fmla="*/ 619125 w 2271713"/>
              <a:gd name="connsiteY58" fmla="*/ 2209800 h 5453063"/>
              <a:gd name="connsiteX59" fmla="*/ 619125 w 2271713"/>
              <a:gd name="connsiteY59" fmla="*/ 1395413 h 5453063"/>
              <a:gd name="connsiteX60" fmla="*/ 523875 w 2271713"/>
              <a:gd name="connsiteY60" fmla="*/ 1600200 h 5453063"/>
              <a:gd name="connsiteX61" fmla="*/ 357188 w 2271713"/>
              <a:gd name="connsiteY61" fmla="*/ 1747838 h 5453063"/>
              <a:gd name="connsiteX62" fmla="*/ 161925 w 2271713"/>
              <a:gd name="connsiteY62" fmla="*/ 1938338 h 5453063"/>
              <a:gd name="connsiteX63" fmla="*/ 152400 w 2271713"/>
              <a:gd name="connsiteY63" fmla="*/ 1981200 h 5453063"/>
              <a:gd name="connsiteX64" fmla="*/ 133350 w 2271713"/>
              <a:gd name="connsiteY64" fmla="*/ 2176463 h 5453063"/>
              <a:gd name="connsiteX65" fmla="*/ 142875 w 2271713"/>
              <a:gd name="connsiteY65" fmla="*/ 2271713 h 5453063"/>
              <a:gd name="connsiteX66" fmla="*/ 23813 w 2271713"/>
              <a:gd name="connsiteY66" fmla="*/ 2128838 h 5453063"/>
              <a:gd name="connsiteX67" fmla="*/ 0 w 2271713"/>
              <a:gd name="connsiteY67" fmla="*/ 1824038 h 5453063"/>
              <a:gd name="connsiteX68" fmla="*/ 150019 w 2271713"/>
              <a:gd name="connsiteY68" fmla="*/ 1564482 h 5453063"/>
              <a:gd name="connsiteX69" fmla="*/ 230982 w 2271713"/>
              <a:gd name="connsiteY69" fmla="*/ 1345406 h 5453063"/>
              <a:gd name="connsiteX70" fmla="*/ 566738 w 2271713"/>
              <a:gd name="connsiteY70" fmla="*/ 1152525 h 5453063"/>
              <a:gd name="connsiteX71" fmla="*/ 585788 w 2271713"/>
              <a:gd name="connsiteY71" fmla="*/ 990600 h 5453063"/>
              <a:gd name="connsiteX72" fmla="*/ 585788 w 2271713"/>
              <a:gd name="connsiteY72" fmla="*/ 742950 h 5453063"/>
              <a:gd name="connsiteX73" fmla="*/ 676275 w 2271713"/>
              <a:gd name="connsiteY73" fmla="*/ 404813 h 5453063"/>
              <a:gd name="connsiteX74" fmla="*/ 866775 w 2271713"/>
              <a:gd name="connsiteY74" fmla="*/ 119063 h 5453063"/>
              <a:gd name="connsiteX75" fmla="*/ 1123950 w 2271713"/>
              <a:gd name="connsiteY75" fmla="*/ 0 h 5453063"/>
              <a:gd name="connsiteX76" fmla="*/ 1381125 w 2271713"/>
              <a:gd name="connsiteY76" fmla="*/ 85725 h 5453063"/>
              <a:gd name="connsiteX0" fmla="*/ 1381125 w 2271713"/>
              <a:gd name="connsiteY0" fmla="*/ 85725 h 5453063"/>
              <a:gd name="connsiteX1" fmla="*/ 1457325 w 2271713"/>
              <a:gd name="connsiteY1" fmla="*/ 200025 h 5453063"/>
              <a:gd name="connsiteX2" fmla="*/ 1443038 w 2271713"/>
              <a:gd name="connsiteY2" fmla="*/ 266700 h 5453063"/>
              <a:gd name="connsiteX3" fmla="*/ 1509713 w 2271713"/>
              <a:gd name="connsiteY3" fmla="*/ 466725 h 5453063"/>
              <a:gd name="connsiteX4" fmla="*/ 1495425 w 2271713"/>
              <a:gd name="connsiteY4" fmla="*/ 757238 h 5453063"/>
              <a:gd name="connsiteX5" fmla="*/ 1428750 w 2271713"/>
              <a:gd name="connsiteY5" fmla="*/ 928688 h 5453063"/>
              <a:gd name="connsiteX6" fmla="*/ 1581150 w 2271713"/>
              <a:gd name="connsiteY6" fmla="*/ 919163 h 5453063"/>
              <a:gd name="connsiteX7" fmla="*/ 1947863 w 2271713"/>
              <a:gd name="connsiteY7" fmla="*/ 1176338 h 5453063"/>
              <a:gd name="connsiteX8" fmla="*/ 2271713 w 2271713"/>
              <a:gd name="connsiteY8" fmla="*/ 1504950 h 5453063"/>
              <a:gd name="connsiteX9" fmla="*/ 2271713 w 2271713"/>
              <a:gd name="connsiteY9" fmla="*/ 1552575 h 5453063"/>
              <a:gd name="connsiteX10" fmla="*/ 1962150 w 2271713"/>
              <a:gd name="connsiteY10" fmla="*/ 1871663 h 5453063"/>
              <a:gd name="connsiteX11" fmla="*/ 1809750 w 2271713"/>
              <a:gd name="connsiteY11" fmla="*/ 1995488 h 5453063"/>
              <a:gd name="connsiteX12" fmla="*/ 1724025 w 2271713"/>
              <a:gd name="connsiteY12" fmla="*/ 1947863 h 5453063"/>
              <a:gd name="connsiteX13" fmla="*/ 2038350 w 2271713"/>
              <a:gd name="connsiteY13" fmla="*/ 1528763 h 5453063"/>
              <a:gd name="connsiteX14" fmla="*/ 1695450 w 2271713"/>
              <a:gd name="connsiteY14" fmla="*/ 1252538 h 5453063"/>
              <a:gd name="connsiteX15" fmla="*/ 1652588 w 2271713"/>
              <a:gd name="connsiteY15" fmla="*/ 1428750 h 5453063"/>
              <a:gd name="connsiteX16" fmla="*/ 1595438 w 2271713"/>
              <a:gd name="connsiteY16" fmla="*/ 1566863 h 5453063"/>
              <a:gd name="connsiteX17" fmla="*/ 1628775 w 2271713"/>
              <a:gd name="connsiteY17" fmla="*/ 1800225 h 5453063"/>
              <a:gd name="connsiteX18" fmla="*/ 1747838 w 2271713"/>
              <a:gd name="connsiteY18" fmla="*/ 1990725 h 5453063"/>
              <a:gd name="connsiteX19" fmla="*/ 1824038 w 2271713"/>
              <a:gd name="connsiteY19" fmla="*/ 2105025 h 5453063"/>
              <a:gd name="connsiteX20" fmla="*/ 1990725 w 2271713"/>
              <a:gd name="connsiteY20" fmla="*/ 2428875 h 5453063"/>
              <a:gd name="connsiteX21" fmla="*/ 1990725 w 2271713"/>
              <a:gd name="connsiteY21" fmla="*/ 2795588 h 5453063"/>
              <a:gd name="connsiteX22" fmla="*/ 1857375 w 2271713"/>
              <a:gd name="connsiteY22" fmla="*/ 3167063 h 5453063"/>
              <a:gd name="connsiteX23" fmla="*/ 1790700 w 2271713"/>
              <a:gd name="connsiteY23" fmla="*/ 3624263 h 5453063"/>
              <a:gd name="connsiteX24" fmla="*/ 1495425 w 2271713"/>
              <a:gd name="connsiteY24" fmla="*/ 4500563 h 5453063"/>
              <a:gd name="connsiteX25" fmla="*/ 1404938 w 2271713"/>
              <a:gd name="connsiteY25" fmla="*/ 4824413 h 5453063"/>
              <a:gd name="connsiteX26" fmla="*/ 1585913 w 2271713"/>
              <a:gd name="connsiteY26" fmla="*/ 5129213 h 5453063"/>
              <a:gd name="connsiteX27" fmla="*/ 1728788 w 2271713"/>
              <a:gd name="connsiteY27" fmla="*/ 5219700 h 5453063"/>
              <a:gd name="connsiteX28" fmla="*/ 1733550 w 2271713"/>
              <a:gd name="connsiteY28" fmla="*/ 5243513 h 5453063"/>
              <a:gd name="connsiteX29" fmla="*/ 1643063 w 2271713"/>
              <a:gd name="connsiteY29" fmla="*/ 5262563 h 5453063"/>
              <a:gd name="connsiteX30" fmla="*/ 1404938 w 2271713"/>
              <a:gd name="connsiteY30" fmla="*/ 5143500 h 5453063"/>
              <a:gd name="connsiteX31" fmla="*/ 1333500 w 2271713"/>
              <a:gd name="connsiteY31" fmla="*/ 5167313 h 5453063"/>
              <a:gd name="connsiteX32" fmla="*/ 1243013 w 2271713"/>
              <a:gd name="connsiteY32" fmla="*/ 5110163 h 5453063"/>
              <a:gd name="connsiteX33" fmla="*/ 1238250 w 2271713"/>
              <a:gd name="connsiteY33" fmla="*/ 5224463 h 5453063"/>
              <a:gd name="connsiteX34" fmla="*/ 1100138 w 2271713"/>
              <a:gd name="connsiteY34" fmla="*/ 5453063 h 5453063"/>
              <a:gd name="connsiteX35" fmla="*/ 1038225 w 2271713"/>
              <a:gd name="connsiteY35" fmla="*/ 5453063 h 5453063"/>
              <a:gd name="connsiteX36" fmla="*/ 1023938 w 2271713"/>
              <a:gd name="connsiteY36" fmla="*/ 5148263 h 5453063"/>
              <a:gd name="connsiteX37" fmla="*/ 1185863 w 2271713"/>
              <a:gd name="connsiteY37" fmla="*/ 4848225 h 5453063"/>
              <a:gd name="connsiteX38" fmla="*/ 1271588 w 2271713"/>
              <a:gd name="connsiteY38" fmla="*/ 4095750 h 5453063"/>
              <a:gd name="connsiteX39" fmla="*/ 1419225 w 2271713"/>
              <a:gd name="connsiteY39" fmla="*/ 3509963 h 5453063"/>
              <a:gd name="connsiteX40" fmla="*/ 1262063 w 2271713"/>
              <a:gd name="connsiteY40" fmla="*/ 3328988 h 5453063"/>
              <a:gd name="connsiteX41" fmla="*/ 1147763 w 2271713"/>
              <a:gd name="connsiteY41" fmla="*/ 2981325 h 5453063"/>
              <a:gd name="connsiteX42" fmla="*/ 1066800 w 2271713"/>
              <a:gd name="connsiteY42" fmla="*/ 2671763 h 5453063"/>
              <a:gd name="connsiteX43" fmla="*/ 1128713 w 2271713"/>
              <a:gd name="connsiteY43" fmla="*/ 2085975 h 5453063"/>
              <a:gd name="connsiteX44" fmla="*/ 957263 w 2271713"/>
              <a:gd name="connsiteY44" fmla="*/ 1604963 h 5453063"/>
              <a:gd name="connsiteX45" fmla="*/ 852488 w 2271713"/>
              <a:gd name="connsiteY45" fmla="*/ 1490663 h 5453063"/>
              <a:gd name="connsiteX46" fmla="*/ 785813 w 2271713"/>
              <a:gd name="connsiteY46" fmla="*/ 2143125 h 5453063"/>
              <a:gd name="connsiteX47" fmla="*/ 962025 w 2271713"/>
              <a:gd name="connsiteY47" fmla="*/ 2586038 h 5453063"/>
              <a:gd name="connsiteX48" fmla="*/ 1004888 w 2271713"/>
              <a:gd name="connsiteY48" fmla="*/ 2790825 h 5453063"/>
              <a:gd name="connsiteX49" fmla="*/ 1066800 w 2271713"/>
              <a:gd name="connsiteY49" fmla="*/ 2843213 h 5453063"/>
              <a:gd name="connsiteX50" fmla="*/ 1066800 w 2271713"/>
              <a:gd name="connsiteY50" fmla="*/ 3071813 h 5453063"/>
              <a:gd name="connsiteX51" fmla="*/ 1023938 w 2271713"/>
              <a:gd name="connsiteY51" fmla="*/ 3167063 h 5453063"/>
              <a:gd name="connsiteX52" fmla="*/ 828675 w 2271713"/>
              <a:gd name="connsiteY52" fmla="*/ 3171825 h 5453063"/>
              <a:gd name="connsiteX53" fmla="*/ 766763 w 2271713"/>
              <a:gd name="connsiteY53" fmla="*/ 3062288 h 5453063"/>
              <a:gd name="connsiteX54" fmla="*/ 828675 w 2271713"/>
              <a:gd name="connsiteY54" fmla="*/ 2947988 h 5453063"/>
              <a:gd name="connsiteX55" fmla="*/ 904875 w 2271713"/>
              <a:gd name="connsiteY55" fmla="*/ 2957513 h 5453063"/>
              <a:gd name="connsiteX56" fmla="*/ 914400 w 2271713"/>
              <a:gd name="connsiteY56" fmla="*/ 2909888 h 5453063"/>
              <a:gd name="connsiteX57" fmla="*/ 738188 w 2271713"/>
              <a:gd name="connsiteY57" fmla="*/ 2481263 h 5453063"/>
              <a:gd name="connsiteX58" fmla="*/ 619125 w 2271713"/>
              <a:gd name="connsiteY58" fmla="*/ 2209800 h 5453063"/>
              <a:gd name="connsiteX59" fmla="*/ 619125 w 2271713"/>
              <a:gd name="connsiteY59" fmla="*/ 1395413 h 5453063"/>
              <a:gd name="connsiteX60" fmla="*/ 523875 w 2271713"/>
              <a:gd name="connsiteY60" fmla="*/ 1600200 h 5453063"/>
              <a:gd name="connsiteX61" fmla="*/ 357188 w 2271713"/>
              <a:gd name="connsiteY61" fmla="*/ 1747838 h 5453063"/>
              <a:gd name="connsiteX62" fmla="*/ 161925 w 2271713"/>
              <a:gd name="connsiteY62" fmla="*/ 1938338 h 5453063"/>
              <a:gd name="connsiteX63" fmla="*/ 152400 w 2271713"/>
              <a:gd name="connsiteY63" fmla="*/ 1981200 h 5453063"/>
              <a:gd name="connsiteX64" fmla="*/ 133350 w 2271713"/>
              <a:gd name="connsiteY64" fmla="*/ 2176463 h 5453063"/>
              <a:gd name="connsiteX65" fmla="*/ 142875 w 2271713"/>
              <a:gd name="connsiteY65" fmla="*/ 2271713 h 5453063"/>
              <a:gd name="connsiteX66" fmla="*/ 23813 w 2271713"/>
              <a:gd name="connsiteY66" fmla="*/ 2128838 h 5453063"/>
              <a:gd name="connsiteX67" fmla="*/ 0 w 2271713"/>
              <a:gd name="connsiteY67" fmla="*/ 1824038 h 5453063"/>
              <a:gd name="connsiteX68" fmla="*/ 92869 w 2271713"/>
              <a:gd name="connsiteY68" fmla="*/ 1585913 h 5453063"/>
              <a:gd name="connsiteX69" fmla="*/ 230982 w 2271713"/>
              <a:gd name="connsiteY69" fmla="*/ 1345406 h 5453063"/>
              <a:gd name="connsiteX70" fmla="*/ 566738 w 2271713"/>
              <a:gd name="connsiteY70" fmla="*/ 1152525 h 5453063"/>
              <a:gd name="connsiteX71" fmla="*/ 585788 w 2271713"/>
              <a:gd name="connsiteY71" fmla="*/ 990600 h 5453063"/>
              <a:gd name="connsiteX72" fmla="*/ 585788 w 2271713"/>
              <a:gd name="connsiteY72" fmla="*/ 742950 h 5453063"/>
              <a:gd name="connsiteX73" fmla="*/ 676275 w 2271713"/>
              <a:gd name="connsiteY73" fmla="*/ 404813 h 5453063"/>
              <a:gd name="connsiteX74" fmla="*/ 866775 w 2271713"/>
              <a:gd name="connsiteY74" fmla="*/ 119063 h 5453063"/>
              <a:gd name="connsiteX75" fmla="*/ 1123950 w 2271713"/>
              <a:gd name="connsiteY75" fmla="*/ 0 h 5453063"/>
              <a:gd name="connsiteX76" fmla="*/ 1381125 w 2271713"/>
              <a:gd name="connsiteY76" fmla="*/ 85725 h 5453063"/>
              <a:gd name="connsiteX0" fmla="*/ 1378743 w 2269331"/>
              <a:gd name="connsiteY0" fmla="*/ 85725 h 5453063"/>
              <a:gd name="connsiteX1" fmla="*/ 1454943 w 2269331"/>
              <a:gd name="connsiteY1" fmla="*/ 200025 h 5453063"/>
              <a:gd name="connsiteX2" fmla="*/ 1440656 w 2269331"/>
              <a:gd name="connsiteY2" fmla="*/ 266700 h 5453063"/>
              <a:gd name="connsiteX3" fmla="*/ 1507331 w 2269331"/>
              <a:gd name="connsiteY3" fmla="*/ 466725 h 5453063"/>
              <a:gd name="connsiteX4" fmla="*/ 1493043 w 2269331"/>
              <a:gd name="connsiteY4" fmla="*/ 757238 h 5453063"/>
              <a:gd name="connsiteX5" fmla="*/ 1426368 w 2269331"/>
              <a:gd name="connsiteY5" fmla="*/ 928688 h 5453063"/>
              <a:gd name="connsiteX6" fmla="*/ 1578768 w 2269331"/>
              <a:gd name="connsiteY6" fmla="*/ 919163 h 5453063"/>
              <a:gd name="connsiteX7" fmla="*/ 1945481 w 2269331"/>
              <a:gd name="connsiteY7" fmla="*/ 1176338 h 5453063"/>
              <a:gd name="connsiteX8" fmla="*/ 2269331 w 2269331"/>
              <a:gd name="connsiteY8" fmla="*/ 1504950 h 5453063"/>
              <a:gd name="connsiteX9" fmla="*/ 2269331 w 2269331"/>
              <a:gd name="connsiteY9" fmla="*/ 1552575 h 5453063"/>
              <a:gd name="connsiteX10" fmla="*/ 1959768 w 2269331"/>
              <a:gd name="connsiteY10" fmla="*/ 1871663 h 5453063"/>
              <a:gd name="connsiteX11" fmla="*/ 1807368 w 2269331"/>
              <a:gd name="connsiteY11" fmla="*/ 1995488 h 5453063"/>
              <a:gd name="connsiteX12" fmla="*/ 1721643 w 2269331"/>
              <a:gd name="connsiteY12" fmla="*/ 1947863 h 5453063"/>
              <a:gd name="connsiteX13" fmla="*/ 2035968 w 2269331"/>
              <a:gd name="connsiteY13" fmla="*/ 1528763 h 5453063"/>
              <a:gd name="connsiteX14" fmla="*/ 1693068 w 2269331"/>
              <a:gd name="connsiteY14" fmla="*/ 1252538 h 5453063"/>
              <a:gd name="connsiteX15" fmla="*/ 1650206 w 2269331"/>
              <a:gd name="connsiteY15" fmla="*/ 1428750 h 5453063"/>
              <a:gd name="connsiteX16" fmla="*/ 1593056 w 2269331"/>
              <a:gd name="connsiteY16" fmla="*/ 1566863 h 5453063"/>
              <a:gd name="connsiteX17" fmla="*/ 1626393 w 2269331"/>
              <a:gd name="connsiteY17" fmla="*/ 1800225 h 5453063"/>
              <a:gd name="connsiteX18" fmla="*/ 1745456 w 2269331"/>
              <a:gd name="connsiteY18" fmla="*/ 1990725 h 5453063"/>
              <a:gd name="connsiteX19" fmla="*/ 1821656 w 2269331"/>
              <a:gd name="connsiteY19" fmla="*/ 2105025 h 5453063"/>
              <a:gd name="connsiteX20" fmla="*/ 1988343 w 2269331"/>
              <a:gd name="connsiteY20" fmla="*/ 2428875 h 5453063"/>
              <a:gd name="connsiteX21" fmla="*/ 1988343 w 2269331"/>
              <a:gd name="connsiteY21" fmla="*/ 2795588 h 5453063"/>
              <a:gd name="connsiteX22" fmla="*/ 1854993 w 2269331"/>
              <a:gd name="connsiteY22" fmla="*/ 3167063 h 5453063"/>
              <a:gd name="connsiteX23" fmla="*/ 1788318 w 2269331"/>
              <a:gd name="connsiteY23" fmla="*/ 3624263 h 5453063"/>
              <a:gd name="connsiteX24" fmla="*/ 1493043 w 2269331"/>
              <a:gd name="connsiteY24" fmla="*/ 4500563 h 5453063"/>
              <a:gd name="connsiteX25" fmla="*/ 1402556 w 2269331"/>
              <a:gd name="connsiteY25" fmla="*/ 4824413 h 5453063"/>
              <a:gd name="connsiteX26" fmla="*/ 1583531 w 2269331"/>
              <a:gd name="connsiteY26" fmla="*/ 5129213 h 5453063"/>
              <a:gd name="connsiteX27" fmla="*/ 1726406 w 2269331"/>
              <a:gd name="connsiteY27" fmla="*/ 5219700 h 5453063"/>
              <a:gd name="connsiteX28" fmla="*/ 1731168 w 2269331"/>
              <a:gd name="connsiteY28" fmla="*/ 5243513 h 5453063"/>
              <a:gd name="connsiteX29" fmla="*/ 1640681 w 2269331"/>
              <a:gd name="connsiteY29" fmla="*/ 5262563 h 5453063"/>
              <a:gd name="connsiteX30" fmla="*/ 1402556 w 2269331"/>
              <a:gd name="connsiteY30" fmla="*/ 5143500 h 5453063"/>
              <a:gd name="connsiteX31" fmla="*/ 1331118 w 2269331"/>
              <a:gd name="connsiteY31" fmla="*/ 5167313 h 5453063"/>
              <a:gd name="connsiteX32" fmla="*/ 1240631 w 2269331"/>
              <a:gd name="connsiteY32" fmla="*/ 5110163 h 5453063"/>
              <a:gd name="connsiteX33" fmla="*/ 1235868 w 2269331"/>
              <a:gd name="connsiteY33" fmla="*/ 5224463 h 5453063"/>
              <a:gd name="connsiteX34" fmla="*/ 1097756 w 2269331"/>
              <a:gd name="connsiteY34" fmla="*/ 5453063 h 5453063"/>
              <a:gd name="connsiteX35" fmla="*/ 1035843 w 2269331"/>
              <a:gd name="connsiteY35" fmla="*/ 5453063 h 5453063"/>
              <a:gd name="connsiteX36" fmla="*/ 1021556 w 2269331"/>
              <a:gd name="connsiteY36" fmla="*/ 5148263 h 5453063"/>
              <a:gd name="connsiteX37" fmla="*/ 1183481 w 2269331"/>
              <a:gd name="connsiteY37" fmla="*/ 4848225 h 5453063"/>
              <a:gd name="connsiteX38" fmla="*/ 1269206 w 2269331"/>
              <a:gd name="connsiteY38" fmla="*/ 4095750 h 5453063"/>
              <a:gd name="connsiteX39" fmla="*/ 1416843 w 2269331"/>
              <a:gd name="connsiteY39" fmla="*/ 3509963 h 5453063"/>
              <a:gd name="connsiteX40" fmla="*/ 1259681 w 2269331"/>
              <a:gd name="connsiteY40" fmla="*/ 3328988 h 5453063"/>
              <a:gd name="connsiteX41" fmla="*/ 1145381 w 2269331"/>
              <a:gd name="connsiteY41" fmla="*/ 2981325 h 5453063"/>
              <a:gd name="connsiteX42" fmla="*/ 1064418 w 2269331"/>
              <a:gd name="connsiteY42" fmla="*/ 2671763 h 5453063"/>
              <a:gd name="connsiteX43" fmla="*/ 1126331 w 2269331"/>
              <a:gd name="connsiteY43" fmla="*/ 2085975 h 5453063"/>
              <a:gd name="connsiteX44" fmla="*/ 954881 w 2269331"/>
              <a:gd name="connsiteY44" fmla="*/ 1604963 h 5453063"/>
              <a:gd name="connsiteX45" fmla="*/ 850106 w 2269331"/>
              <a:gd name="connsiteY45" fmla="*/ 1490663 h 5453063"/>
              <a:gd name="connsiteX46" fmla="*/ 783431 w 2269331"/>
              <a:gd name="connsiteY46" fmla="*/ 2143125 h 5453063"/>
              <a:gd name="connsiteX47" fmla="*/ 959643 w 2269331"/>
              <a:gd name="connsiteY47" fmla="*/ 2586038 h 5453063"/>
              <a:gd name="connsiteX48" fmla="*/ 1002506 w 2269331"/>
              <a:gd name="connsiteY48" fmla="*/ 2790825 h 5453063"/>
              <a:gd name="connsiteX49" fmla="*/ 1064418 w 2269331"/>
              <a:gd name="connsiteY49" fmla="*/ 2843213 h 5453063"/>
              <a:gd name="connsiteX50" fmla="*/ 1064418 w 2269331"/>
              <a:gd name="connsiteY50" fmla="*/ 3071813 h 5453063"/>
              <a:gd name="connsiteX51" fmla="*/ 1021556 w 2269331"/>
              <a:gd name="connsiteY51" fmla="*/ 3167063 h 5453063"/>
              <a:gd name="connsiteX52" fmla="*/ 826293 w 2269331"/>
              <a:gd name="connsiteY52" fmla="*/ 3171825 h 5453063"/>
              <a:gd name="connsiteX53" fmla="*/ 764381 w 2269331"/>
              <a:gd name="connsiteY53" fmla="*/ 3062288 h 5453063"/>
              <a:gd name="connsiteX54" fmla="*/ 826293 w 2269331"/>
              <a:gd name="connsiteY54" fmla="*/ 2947988 h 5453063"/>
              <a:gd name="connsiteX55" fmla="*/ 902493 w 2269331"/>
              <a:gd name="connsiteY55" fmla="*/ 2957513 h 5453063"/>
              <a:gd name="connsiteX56" fmla="*/ 912018 w 2269331"/>
              <a:gd name="connsiteY56" fmla="*/ 2909888 h 5453063"/>
              <a:gd name="connsiteX57" fmla="*/ 735806 w 2269331"/>
              <a:gd name="connsiteY57" fmla="*/ 2481263 h 5453063"/>
              <a:gd name="connsiteX58" fmla="*/ 616743 w 2269331"/>
              <a:gd name="connsiteY58" fmla="*/ 2209800 h 5453063"/>
              <a:gd name="connsiteX59" fmla="*/ 616743 w 2269331"/>
              <a:gd name="connsiteY59" fmla="*/ 1395413 h 5453063"/>
              <a:gd name="connsiteX60" fmla="*/ 521493 w 2269331"/>
              <a:gd name="connsiteY60" fmla="*/ 1600200 h 5453063"/>
              <a:gd name="connsiteX61" fmla="*/ 354806 w 2269331"/>
              <a:gd name="connsiteY61" fmla="*/ 1747838 h 5453063"/>
              <a:gd name="connsiteX62" fmla="*/ 159543 w 2269331"/>
              <a:gd name="connsiteY62" fmla="*/ 1938338 h 5453063"/>
              <a:gd name="connsiteX63" fmla="*/ 150018 w 2269331"/>
              <a:gd name="connsiteY63" fmla="*/ 1981200 h 5453063"/>
              <a:gd name="connsiteX64" fmla="*/ 130968 w 2269331"/>
              <a:gd name="connsiteY64" fmla="*/ 2176463 h 5453063"/>
              <a:gd name="connsiteX65" fmla="*/ 140493 w 2269331"/>
              <a:gd name="connsiteY65" fmla="*/ 2271713 h 5453063"/>
              <a:gd name="connsiteX66" fmla="*/ 21431 w 2269331"/>
              <a:gd name="connsiteY66" fmla="*/ 2128838 h 5453063"/>
              <a:gd name="connsiteX67" fmla="*/ 0 w 2269331"/>
              <a:gd name="connsiteY67" fmla="*/ 1845469 h 5453063"/>
              <a:gd name="connsiteX68" fmla="*/ 90487 w 2269331"/>
              <a:gd name="connsiteY68" fmla="*/ 1585913 h 5453063"/>
              <a:gd name="connsiteX69" fmla="*/ 228600 w 2269331"/>
              <a:gd name="connsiteY69" fmla="*/ 1345406 h 5453063"/>
              <a:gd name="connsiteX70" fmla="*/ 564356 w 2269331"/>
              <a:gd name="connsiteY70" fmla="*/ 1152525 h 5453063"/>
              <a:gd name="connsiteX71" fmla="*/ 583406 w 2269331"/>
              <a:gd name="connsiteY71" fmla="*/ 990600 h 5453063"/>
              <a:gd name="connsiteX72" fmla="*/ 583406 w 2269331"/>
              <a:gd name="connsiteY72" fmla="*/ 742950 h 5453063"/>
              <a:gd name="connsiteX73" fmla="*/ 673893 w 2269331"/>
              <a:gd name="connsiteY73" fmla="*/ 404813 h 5453063"/>
              <a:gd name="connsiteX74" fmla="*/ 864393 w 2269331"/>
              <a:gd name="connsiteY74" fmla="*/ 119063 h 5453063"/>
              <a:gd name="connsiteX75" fmla="*/ 1121568 w 2269331"/>
              <a:gd name="connsiteY75" fmla="*/ 0 h 5453063"/>
              <a:gd name="connsiteX76" fmla="*/ 1378743 w 2269331"/>
              <a:gd name="connsiteY76" fmla="*/ 85725 h 5453063"/>
              <a:gd name="connsiteX0" fmla="*/ 1378743 w 2269331"/>
              <a:gd name="connsiteY0" fmla="*/ 85725 h 5453063"/>
              <a:gd name="connsiteX1" fmla="*/ 1454943 w 2269331"/>
              <a:gd name="connsiteY1" fmla="*/ 200025 h 5453063"/>
              <a:gd name="connsiteX2" fmla="*/ 1440656 w 2269331"/>
              <a:gd name="connsiteY2" fmla="*/ 266700 h 5453063"/>
              <a:gd name="connsiteX3" fmla="*/ 1507331 w 2269331"/>
              <a:gd name="connsiteY3" fmla="*/ 466725 h 5453063"/>
              <a:gd name="connsiteX4" fmla="*/ 1493043 w 2269331"/>
              <a:gd name="connsiteY4" fmla="*/ 757238 h 5453063"/>
              <a:gd name="connsiteX5" fmla="*/ 1426368 w 2269331"/>
              <a:gd name="connsiteY5" fmla="*/ 928688 h 5453063"/>
              <a:gd name="connsiteX6" fmla="*/ 1578768 w 2269331"/>
              <a:gd name="connsiteY6" fmla="*/ 919163 h 5453063"/>
              <a:gd name="connsiteX7" fmla="*/ 1945481 w 2269331"/>
              <a:gd name="connsiteY7" fmla="*/ 1176338 h 5453063"/>
              <a:gd name="connsiteX8" fmla="*/ 2269331 w 2269331"/>
              <a:gd name="connsiteY8" fmla="*/ 1504950 h 5453063"/>
              <a:gd name="connsiteX9" fmla="*/ 2269331 w 2269331"/>
              <a:gd name="connsiteY9" fmla="*/ 1552575 h 5453063"/>
              <a:gd name="connsiteX10" fmla="*/ 1959768 w 2269331"/>
              <a:gd name="connsiteY10" fmla="*/ 1871663 h 5453063"/>
              <a:gd name="connsiteX11" fmla="*/ 1807368 w 2269331"/>
              <a:gd name="connsiteY11" fmla="*/ 1995488 h 5453063"/>
              <a:gd name="connsiteX12" fmla="*/ 1721643 w 2269331"/>
              <a:gd name="connsiteY12" fmla="*/ 1947863 h 5453063"/>
              <a:gd name="connsiteX13" fmla="*/ 2035968 w 2269331"/>
              <a:gd name="connsiteY13" fmla="*/ 1528763 h 5453063"/>
              <a:gd name="connsiteX14" fmla="*/ 1693068 w 2269331"/>
              <a:gd name="connsiteY14" fmla="*/ 1252538 h 5453063"/>
              <a:gd name="connsiteX15" fmla="*/ 1650206 w 2269331"/>
              <a:gd name="connsiteY15" fmla="*/ 1428750 h 5453063"/>
              <a:gd name="connsiteX16" fmla="*/ 1593056 w 2269331"/>
              <a:gd name="connsiteY16" fmla="*/ 1566863 h 5453063"/>
              <a:gd name="connsiteX17" fmla="*/ 1626393 w 2269331"/>
              <a:gd name="connsiteY17" fmla="*/ 1800225 h 5453063"/>
              <a:gd name="connsiteX18" fmla="*/ 1745456 w 2269331"/>
              <a:gd name="connsiteY18" fmla="*/ 1990725 h 5453063"/>
              <a:gd name="connsiteX19" fmla="*/ 1821656 w 2269331"/>
              <a:gd name="connsiteY19" fmla="*/ 2105025 h 5453063"/>
              <a:gd name="connsiteX20" fmla="*/ 1988343 w 2269331"/>
              <a:gd name="connsiteY20" fmla="*/ 2428875 h 5453063"/>
              <a:gd name="connsiteX21" fmla="*/ 1988343 w 2269331"/>
              <a:gd name="connsiteY21" fmla="*/ 2795588 h 5453063"/>
              <a:gd name="connsiteX22" fmla="*/ 1854993 w 2269331"/>
              <a:gd name="connsiteY22" fmla="*/ 3167063 h 5453063"/>
              <a:gd name="connsiteX23" fmla="*/ 1788318 w 2269331"/>
              <a:gd name="connsiteY23" fmla="*/ 3624263 h 5453063"/>
              <a:gd name="connsiteX24" fmla="*/ 1493043 w 2269331"/>
              <a:gd name="connsiteY24" fmla="*/ 4500563 h 5453063"/>
              <a:gd name="connsiteX25" fmla="*/ 1402556 w 2269331"/>
              <a:gd name="connsiteY25" fmla="*/ 4824413 h 5453063"/>
              <a:gd name="connsiteX26" fmla="*/ 1583531 w 2269331"/>
              <a:gd name="connsiteY26" fmla="*/ 5129213 h 5453063"/>
              <a:gd name="connsiteX27" fmla="*/ 1726406 w 2269331"/>
              <a:gd name="connsiteY27" fmla="*/ 5219700 h 5453063"/>
              <a:gd name="connsiteX28" fmla="*/ 1731168 w 2269331"/>
              <a:gd name="connsiteY28" fmla="*/ 5243513 h 5453063"/>
              <a:gd name="connsiteX29" fmla="*/ 1640681 w 2269331"/>
              <a:gd name="connsiteY29" fmla="*/ 5262563 h 5453063"/>
              <a:gd name="connsiteX30" fmla="*/ 1402556 w 2269331"/>
              <a:gd name="connsiteY30" fmla="*/ 5143500 h 5453063"/>
              <a:gd name="connsiteX31" fmla="*/ 1331118 w 2269331"/>
              <a:gd name="connsiteY31" fmla="*/ 5167313 h 5453063"/>
              <a:gd name="connsiteX32" fmla="*/ 1240631 w 2269331"/>
              <a:gd name="connsiteY32" fmla="*/ 5110163 h 5453063"/>
              <a:gd name="connsiteX33" fmla="*/ 1235868 w 2269331"/>
              <a:gd name="connsiteY33" fmla="*/ 5224463 h 5453063"/>
              <a:gd name="connsiteX34" fmla="*/ 1097756 w 2269331"/>
              <a:gd name="connsiteY34" fmla="*/ 5453063 h 5453063"/>
              <a:gd name="connsiteX35" fmla="*/ 1035843 w 2269331"/>
              <a:gd name="connsiteY35" fmla="*/ 5453063 h 5453063"/>
              <a:gd name="connsiteX36" fmla="*/ 1021556 w 2269331"/>
              <a:gd name="connsiteY36" fmla="*/ 5148263 h 5453063"/>
              <a:gd name="connsiteX37" fmla="*/ 1183481 w 2269331"/>
              <a:gd name="connsiteY37" fmla="*/ 4848225 h 5453063"/>
              <a:gd name="connsiteX38" fmla="*/ 1269206 w 2269331"/>
              <a:gd name="connsiteY38" fmla="*/ 4095750 h 5453063"/>
              <a:gd name="connsiteX39" fmla="*/ 1416843 w 2269331"/>
              <a:gd name="connsiteY39" fmla="*/ 3509963 h 5453063"/>
              <a:gd name="connsiteX40" fmla="*/ 1259681 w 2269331"/>
              <a:gd name="connsiteY40" fmla="*/ 3328988 h 5453063"/>
              <a:gd name="connsiteX41" fmla="*/ 1145381 w 2269331"/>
              <a:gd name="connsiteY41" fmla="*/ 2981325 h 5453063"/>
              <a:gd name="connsiteX42" fmla="*/ 1064418 w 2269331"/>
              <a:gd name="connsiteY42" fmla="*/ 2671763 h 5453063"/>
              <a:gd name="connsiteX43" fmla="*/ 1126331 w 2269331"/>
              <a:gd name="connsiteY43" fmla="*/ 2085975 h 5453063"/>
              <a:gd name="connsiteX44" fmla="*/ 954881 w 2269331"/>
              <a:gd name="connsiteY44" fmla="*/ 1604963 h 5453063"/>
              <a:gd name="connsiteX45" fmla="*/ 850106 w 2269331"/>
              <a:gd name="connsiteY45" fmla="*/ 1490663 h 5453063"/>
              <a:gd name="connsiteX46" fmla="*/ 783431 w 2269331"/>
              <a:gd name="connsiteY46" fmla="*/ 2143125 h 5453063"/>
              <a:gd name="connsiteX47" fmla="*/ 959643 w 2269331"/>
              <a:gd name="connsiteY47" fmla="*/ 2586038 h 5453063"/>
              <a:gd name="connsiteX48" fmla="*/ 1002506 w 2269331"/>
              <a:gd name="connsiteY48" fmla="*/ 2790825 h 5453063"/>
              <a:gd name="connsiteX49" fmla="*/ 1064418 w 2269331"/>
              <a:gd name="connsiteY49" fmla="*/ 2843213 h 5453063"/>
              <a:gd name="connsiteX50" fmla="*/ 1064418 w 2269331"/>
              <a:gd name="connsiteY50" fmla="*/ 3071813 h 5453063"/>
              <a:gd name="connsiteX51" fmla="*/ 1021556 w 2269331"/>
              <a:gd name="connsiteY51" fmla="*/ 3167063 h 5453063"/>
              <a:gd name="connsiteX52" fmla="*/ 826293 w 2269331"/>
              <a:gd name="connsiteY52" fmla="*/ 3171825 h 5453063"/>
              <a:gd name="connsiteX53" fmla="*/ 764381 w 2269331"/>
              <a:gd name="connsiteY53" fmla="*/ 3062288 h 5453063"/>
              <a:gd name="connsiteX54" fmla="*/ 826293 w 2269331"/>
              <a:gd name="connsiteY54" fmla="*/ 2947988 h 5453063"/>
              <a:gd name="connsiteX55" fmla="*/ 902493 w 2269331"/>
              <a:gd name="connsiteY55" fmla="*/ 2957513 h 5453063"/>
              <a:gd name="connsiteX56" fmla="*/ 912018 w 2269331"/>
              <a:gd name="connsiteY56" fmla="*/ 2909888 h 5453063"/>
              <a:gd name="connsiteX57" fmla="*/ 735806 w 2269331"/>
              <a:gd name="connsiteY57" fmla="*/ 2481263 h 5453063"/>
              <a:gd name="connsiteX58" fmla="*/ 616743 w 2269331"/>
              <a:gd name="connsiteY58" fmla="*/ 2209800 h 5453063"/>
              <a:gd name="connsiteX59" fmla="*/ 616743 w 2269331"/>
              <a:gd name="connsiteY59" fmla="*/ 1395413 h 5453063"/>
              <a:gd name="connsiteX60" fmla="*/ 521493 w 2269331"/>
              <a:gd name="connsiteY60" fmla="*/ 1600200 h 5453063"/>
              <a:gd name="connsiteX61" fmla="*/ 354806 w 2269331"/>
              <a:gd name="connsiteY61" fmla="*/ 1747838 h 5453063"/>
              <a:gd name="connsiteX62" fmla="*/ 159543 w 2269331"/>
              <a:gd name="connsiteY62" fmla="*/ 1938338 h 5453063"/>
              <a:gd name="connsiteX63" fmla="*/ 150018 w 2269331"/>
              <a:gd name="connsiteY63" fmla="*/ 1981200 h 5453063"/>
              <a:gd name="connsiteX64" fmla="*/ 130968 w 2269331"/>
              <a:gd name="connsiteY64" fmla="*/ 2176463 h 5453063"/>
              <a:gd name="connsiteX65" fmla="*/ 140493 w 2269331"/>
              <a:gd name="connsiteY65" fmla="*/ 2271713 h 5453063"/>
              <a:gd name="connsiteX66" fmla="*/ 21431 w 2269331"/>
              <a:gd name="connsiteY66" fmla="*/ 2128838 h 5453063"/>
              <a:gd name="connsiteX67" fmla="*/ 0 w 2269331"/>
              <a:gd name="connsiteY67" fmla="*/ 1845469 h 5453063"/>
              <a:gd name="connsiteX68" fmla="*/ 90487 w 2269331"/>
              <a:gd name="connsiteY68" fmla="*/ 1585913 h 5453063"/>
              <a:gd name="connsiteX69" fmla="*/ 228600 w 2269331"/>
              <a:gd name="connsiteY69" fmla="*/ 1345406 h 5453063"/>
              <a:gd name="connsiteX70" fmla="*/ 564356 w 2269331"/>
              <a:gd name="connsiteY70" fmla="*/ 1152525 h 5453063"/>
              <a:gd name="connsiteX71" fmla="*/ 583406 w 2269331"/>
              <a:gd name="connsiteY71" fmla="*/ 990600 h 5453063"/>
              <a:gd name="connsiteX72" fmla="*/ 583406 w 2269331"/>
              <a:gd name="connsiteY72" fmla="*/ 742950 h 5453063"/>
              <a:gd name="connsiteX73" fmla="*/ 673893 w 2269331"/>
              <a:gd name="connsiteY73" fmla="*/ 404813 h 5453063"/>
              <a:gd name="connsiteX74" fmla="*/ 864393 w 2269331"/>
              <a:gd name="connsiteY74" fmla="*/ 119063 h 5453063"/>
              <a:gd name="connsiteX75" fmla="*/ 1121568 w 2269331"/>
              <a:gd name="connsiteY75" fmla="*/ 0 h 5453063"/>
              <a:gd name="connsiteX76" fmla="*/ 1378743 w 2269331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65855 w 2270768"/>
              <a:gd name="connsiteY49" fmla="*/ 2843213 h 5453063"/>
              <a:gd name="connsiteX50" fmla="*/ 1065855 w 2270768"/>
              <a:gd name="connsiteY50" fmla="*/ 3071813 h 5453063"/>
              <a:gd name="connsiteX51" fmla="*/ 1022993 w 2270768"/>
              <a:gd name="connsiteY51" fmla="*/ 3167063 h 5453063"/>
              <a:gd name="connsiteX52" fmla="*/ 827730 w 2270768"/>
              <a:gd name="connsiteY52" fmla="*/ 3171825 h 5453063"/>
              <a:gd name="connsiteX53" fmla="*/ 765818 w 2270768"/>
              <a:gd name="connsiteY53" fmla="*/ 3062288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37243 w 2270768"/>
              <a:gd name="connsiteY57" fmla="*/ 2481263 h 5453063"/>
              <a:gd name="connsiteX58" fmla="*/ 618180 w 2270768"/>
              <a:gd name="connsiteY58" fmla="*/ 2209800 h 5453063"/>
              <a:gd name="connsiteX59" fmla="*/ 618180 w 2270768"/>
              <a:gd name="connsiteY59" fmla="*/ 1395413 h 5453063"/>
              <a:gd name="connsiteX60" fmla="*/ 522930 w 2270768"/>
              <a:gd name="connsiteY60" fmla="*/ 1600200 h 5453063"/>
              <a:gd name="connsiteX61" fmla="*/ 356243 w 2270768"/>
              <a:gd name="connsiteY61" fmla="*/ 1747838 h 5453063"/>
              <a:gd name="connsiteX62" fmla="*/ 160980 w 2270768"/>
              <a:gd name="connsiteY62" fmla="*/ 1938338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71713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65855 w 2270768"/>
              <a:gd name="connsiteY49" fmla="*/ 2843213 h 5453063"/>
              <a:gd name="connsiteX50" fmla="*/ 1065855 w 2270768"/>
              <a:gd name="connsiteY50" fmla="*/ 3071813 h 5453063"/>
              <a:gd name="connsiteX51" fmla="*/ 1022993 w 2270768"/>
              <a:gd name="connsiteY51" fmla="*/ 3167063 h 5453063"/>
              <a:gd name="connsiteX52" fmla="*/ 827730 w 2270768"/>
              <a:gd name="connsiteY52" fmla="*/ 3171825 h 5453063"/>
              <a:gd name="connsiteX53" fmla="*/ 765818 w 2270768"/>
              <a:gd name="connsiteY53" fmla="*/ 3062288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37243 w 2270768"/>
              <a:gd name="connsiteY57" fmla="*/ 2481263 h 5453063"/>
              <a:gd name="connsiteX58" fmla="*/ 618180 w 2270768"/>
              <a:gd name="connsiteY58" fmla="*/ 2209800 h 5453063"/>
              <a:gd name="connsiteX59" fmla="*/ 618180 w 2270768"/>
              <a:gd name="connsiteY59" fmla="*/ 1395413 h 5453063"/>
              <a:gd name="connsiteX60" fmla="*/ 522930 w 2270768"/>
              <a:gd name="connsiteY60" fmla="*/ 1600200 h 5453063"/>
              <a:gd name="connsiteX61" fmla="*/ 356243 w 2270768"/>
              <a:gd name="connsiteY61" fmla="*/ 174783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71713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65855 w 2270768"/>
              <a:gd name="connsiteY49" fmla="*/ 2843213 h 5453063"/>
              <a:gd name="connsiteX50" fmla="*/ 1065855 w 2270768"/>
              <a:gd name="connsiteY50" fmla="*/ 3071813 h 5453063"/>
              <a:gd name="connsiteX51" fmla="*/ 1022993 w 2270768"/>
              <a:gd name="connsiteY51" fmla="*/ 3167063 h 5453063"/>
              <a:gd name="connsiteX52" fmla="*/ 827730 w 2270768"/>
              <a:gd name="connsiteY52" fmla="*/ 3171825 h 5453063"/>
              <a:gd name="connsiteX53" fmla="*/ 765818 w 2270768"/>
              <a:gd name="connsiteY53" fmla="*/ 3062288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37243 w 2270768"/>
              <a:gd name="connsiteY57" fmla="*/ 2481263 h 5453063"/>
              <a:gd name="connsiteX58" fmla="*/ 618180 w 2270768"/>
              <a:gd name="connsiteY58" fmla="*/ 2209800 h 5453063"/>
              <a:gd name="connsiteX59" fmla="*/ 618180 w 2270768"/>
              <a:gd name="connsiteY59" fmla="*/ 1395413 h 5453063"/>
              <a:gd name="connsiteX60" fmla="*/ 522930 w 2270768"/>
              <a:gd name="connsiteY60" fmla="*/ 1600200 h 5453063"/>
              <a:gd name="connsiteX61" fmla="*/ 356243 w 2270768"/>
              <a:gd name="connsiteY61" fmla="*/ 174783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71713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65855 w 2270768"/>
              <a:gd name="connsiteY49" fmla="*/ 2843213 h 5453063"/>
              <a:gd name="connsiteX50" fmla="*/ 1065855 w 2270768"/>
              <a:gd name="connsiteY50" fmla="*/ 3071813 h 5453063"/>
              <a:gd name="connsiteX51" fmla="*/ 1022993 w 2270768"/>
              <a:gd name="connsiteY51" fmla="*/ 3167063 h 5453063"/>
              <a:gd name="connsiteX52" fmla="*/ 827730 w 2270768"/>
              <a:gd name="connsiteY52" fmla="*/ 3171825 h 5453063"/>
              <a:gd name="connsiteX53" fmla="*/ 765818 w 2270768"/>
              <a:gd name="connsiteY53" fmla="*/ 3062288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37243 w 2270768"/>
              <a:gd name="connsiteY57" fmla="*/ 2481263 h 5453063"/>
              <a:gd name="connsiteX58" fmla="*/ 618180 w 2270768"/>
              <a:gd name="connsiteY58" fmla="*/ 2209800 h 5453063"/>
              <a:gd name="connsiteX59" fmla="*/ 618180 w 2270768"/>
              <a:gd name="connsiteY59" fmla="*/ 1395413 h 5453063"/>
              <a:gd name="connsiteX60" fmla="*/ 522930 w 2270768"/>
              <a:gd name="connsiteY60" fmla="*/ 1600200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71713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65855 w 2270768"/>
              <a:gd name="connsiteY49" fmla="*/ 2843213 h 5453063"/>
              <a:gd name="connsiteX50" fmla="*/ 1065855 w 2270768"/>
              <a:gd name="connsiteY50" fmla="*/ 3071813 h 5453063"/>
              <a:gd name="connsiteX51" fmla="*/ 1022993 w 2270768"/>
              <a:gd name="connsiteY51" fmla="*/ 3167063 h 5453063"/>
              <a:gd name="connsiteX52" fmla="*/ 827730 w 2270768"/>
              <a:gd name="connsiteY52" fmla="*/ 3171825 h 5453063"/>
              <a:gd name="connsiteX53" fmla="*/ 765818 w 2270768"/>
              <a:gd name="connsiteY53" fmla="*/ 3062288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37243 w 2270768"/>
              <a:gd name="connsiteY57" fmla="*/ 2481263 h 5453063"/>
              <a:gd name="connsiteX58" fmla="*/ 618180 w 2270768"/>
              <a:gd name="connsiteY58" fmla="*/ 2209800 h 5453063"/>
              <a:gd name="connsiteX59" fmla="*/ 618180 w 2270768"/>
              <a:gd name="connsiteY59" fmla="*/ 1395413 h 5453063"/>
              <a:gd name="connsiteX60" fmla="*/ 522930 w 2270768"/>
              <a:gd name="connsiteY60" fmla="*/ 1600200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71713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65855 w 2270768"/>
              <a:gd name="connsiteY49" fmla="*/ 2843213 h 5453063"/>
              <a:gd name="connsiteX50" fmla="*/ 1065855 w 2270768"/>
              <a:gd name="connsiteY50" fmla="*/ 3071813 h 5453063"/>
              <a:gd name="connsiteX51" fmla="*/ 1022993 w 2270768"/>
              <a:gd name="connsiteY51" fmla="*/ 3167063 h 5453063"/>
              <a:gd name="connsiteX52" fmla="*/ 827730 w 2270768"/>
              <a:gd name="connsiteY52" fmla="*/ 3171825 h 5453063"/>
              <a:gd name="connsiteX53" fmla="*/ 765818 w 2270768"/>
              <a:gd name="connsiteY53" fmla="*/ 3062288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37243 w 2270768"/>
              <a:gd name="connsiteY57" fmla="*/ 2481263 h 5453063"/>
              <a:gd name="connsiteX58" fmla="*/ 618180 w 2270768"/>
              <a:gd name="connsiteY58" fmla="*/ 2209800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71713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65855 w 2270768"/>
              <a:gd name="connsiteY49" fmla="*/ 2843213 h 5453063"/>
              <a:gd name="connsiteX50" fmla="*/ 1065855 w 2270768"/>
              <a:gd name="connsiteY50" fmla="*/ 3071813 h 5453063"/>
              <a:gd name="connsiteX51" fmla="*/ 1022993 w 2270768"/>
              <a:gd name="connsiteY51" fmla="*/ 3167063 h 5453063"/>
              <a:gd name="connsiteX52" fmla="*/ 827730 w 2270768"/>
              <a:gd name="connsiteY52" fmla="*/ 3171825 h 5453063"/>
              <a:gd name="connsiteX53" fmla="*/ 765818 w 2270768"/>
              <a:gd name="connsiteY53" fmla="*/ 3062288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37243 w 2270768"/>
              <a:gd name="connsiteY57" fmla="*/ 2481263 h 5453063"/>
              <a:gd name="connsiteX58" fmla="*/ 618180 w 2270768"/>
              <a:gd name="connsiteY58" fmla="*/ 2209800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65855 w 2270768"/>
              <a:gd name="connsiteY49" fmla="*/ 2843213 h 5453063"/>
              <a:gd name="connsiteX50" fmla="*/ 1065855 w 2270768"/>
              <a:gd name="connsiteY50" fmla="*/ 3071813 h 5453063"/>
              <a:gd name="connsiteX51" fmla="*/ 1022993 w 2270768"/>
              <a:gd name="connsiteY51" fmla="*/ 3167063 h 5453063"/>
              <a:gd name="connsiteX52" fmla="*/ 827730 w 2270768"/>
              <a:gd name="connsiteY52" fmla="*/ 3171825 h 5453063"/>
              <a:gd name="connsiteX53" fmla="*/ 765818 w 2270768"/>
              <a:gd name="connsiteY53" fmla="*/ 3062288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37243 w 2270768"/>
              <a:gd name="connsiteY57" fmla="*/ 2481263 h 5453063"/>
              <a:gd name="connsiteX58" fmla="*/ 618180 w 2270768"/>
              <a:gd name="connsiteY58" fmla="*/ 2209800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65855 w 2270768"/>
              <a:gd name="connsiteY49" fmla="*/ 2843213 h 5453063"/>
              <a:gd name="connsiteX50" fmla="*/ 1065855 w 2270768"/>
              <a:gd name="connsiteY50" fmla="*/ 3071813 h 5453063"/>
              <a:gd name="connsiteX51" fmla="*/ 1022993 w 2270768"/>
              <a:gd name="connsiteY51" fmla="*/ 3167063 h 5453063"/>
              <a:gd name="connsiteX52" fmla="*/ 827730 w 2270768"/>
              <a:gd name="connsiteY52" fmla="*/ 3171825 h 5453063"/>
              <a:gd name="connsiteX53" fmla="*/ 765818 w 2270768"/>
              <a:gd name="connsiteY53" fmla="*/ 3062288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37243 w 2270768"/>
              <a:gd name="connsiteY57" fmla="*/ 2481263 h 5453063"/>
              <a:gd name="connsiteX58" fmla="*/ 630086 w 2270768"/>
              <a:gd name="connsiteY58" fmla="*/ 2187178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65855 w 2270768"/>
              <a:gd name="connsiteY49" fmla="*/ 2843213 h 5453063"/>
              <a:gd name="connsiteX50" fmla="*/ 1065855 w 2270768"/>
              <a:gd name="connsiteY50" fmla="*/ 3071813 h 5453063"/>
              <a:gd name="connsiteX51" fmla="*/ 1022993 w 2270768"/>
              <a:gd name="connsiteY51" fmla="*/ 3167063 h 5453063"/>
              <a:gd name="connsiteX52" fmla="*/ 827730 w 2270768"/>
              <a:gd name="connsiteY52" fmla="*/ 3171825 h 5453063"/>
              <a:gd name="connsiteX53" fmla="*/ 765818 w 2270768"/>
              <a:gd name="connsiteY53" fmla="*/ 3062288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37243 w 2270768"/>
              <a:gd name="connsiteY57" fmla="*/ 2481263 h 5453063"/>
              <a:gd name="connsiteX58" fmla="*/ 639611 w 2270768"/>
              <a:gd name="connsiteY58" fmla="*/ 217646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65855 w 2270768"/>
              <a:gd name="connsiteY49" fmla="*/ 2843213 h 5453063"/>
              <a:gd name="connsiteX50" fmla="*/ 1065855 w 2270768"/>
              <a:gd name="connsiteY50" fmla="*/ 3071813 h 5453063"/>
              <a:gd name="connsiteX51" fmla="*/ 1022993 w 2270768"/>
              <a:gd name="connsiteY51" fmla="*/ 3167063 h 5453063"/>
              <a:gd name="connsiteX52" fmla="*/ 827730 w 2270768"/>
              <a:gd name="connsiteY52" fmla="*/ 3171825 h 5453063"/>
              <a:gd name="connsiteX53" fmla="*/ 765818 w 2270768"/>
              <a:gd name="connsiteY53" fmla="*/ 3062288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37243 w 2270768"/>
              <a:gd name="connsiteY57" fmla="*/ 2481263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65855 w 2270768"/>
              <a:gd name="connsiteY49" fmla="*/ 2843213 h 5453063"/>
              <a:gd name="connsiteX50" fmla="*/ 1065855 w 2270768"/>
              <a:gd name="connsiteY50" fmla="*/ 3071813 h 5453063"/>
              <a:gd name="connsiteX51" fmla="*/ 1022993 w 2270768"/>
              <a:gd name="connsiteY51" fmla="*/ 3167063 h 5453063"/>
              <a:gd name="connsiteX52" fmla="*/ 827730 w 2270768"/>
              <a:gd name="connsiteY52" fmla="*/ 3171825 h 5453063"/>
              <a:gd name="connsiteX53" fmla="*/ 765818 w 2270768"/>
              <a:gd name="connsiteY53" fmla="*/ 3062288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37243 w 2270768"/>
              <a:gd name="connsiteY57" fmla="*/ 2481263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65855 w 2270768"/>
              <a:gd name="connsiteY49" fmla="*/ 2843213 h 5453063"/>
              <a:gd name="connsiteX50" fmla="*/ 1065855 w 2270768"/>
              <a:gd name="connsiteY50" fmla="*/ 3071813 h 5453063"/>
              <a:gd name="connsiteX51" fmla="*/ 1022993 w 2270768"/>
              <a:gd name="connsiteY51" fmla="*/ 3167063 h 5453063"/>
              <a:gd name="connsiteX52" fmla="*/ 827730 w 2270768"/>
              <a:gd name="connsiteY52" fmla="*/ 3171825 h 5453063"/>
              <a:gd name="connsiteX53" fmla="*/ 765818 w 2270768"/>
              <a:gd name="connsiteY53" fmla="*/ 3062288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65855 w 2270768"/>
              <a:gd name="connsiteY49" fmla="*/ 2843213 h 5453063"/>
              <a:gd name="connsiteX50" fmla="*/ 1065855 w 2270768"/>
              <a:gd name="connsiteY50" fmla="*/ 3071813 h 5453063"/>
              <a:gd name="connsiteX51" fmla="*/ 1022993 w 2270768"/>
              <a:gd name="connsiteY51" fmla="*/ 3167063 h 5453063"/>
              <a:gd name="connsiteX52" fmla="*/ 827730 w 2270768"/>
              <a:gd name="connsiteY52" fmla="*/ 3171825 h 5453063"/>
              <a:gd name="connsiteX53" fmla="*/ 765818 w 2270768"/>
              <a:gd name="connsiteY53" fmla="*/ 3062288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65855 w 2270768"/>
              <a:gd name="connsiteY49" fmla="*/ 2843213 h 5453063"/>
              <a:gd name="connsiteX50" fmla="*/ 1065855 w 2270768"/>
              <a:gd name="connsiteY50" fmla="*/ 3071813 h 5453063"/>
              <a:gd name="connsiteX51" fmla="*/ 1022993 w 2270768"/>
              <a:gd name="connsiteY51" fmla="*/ 3167063 h 5453063"/>
              <a:gd name="connsiteX52" fmla="*/ 827730 w 2270768"/>
              <a:gd name="connsiteY52" fmla="*/ 3171825 h 5453063"/>
              <a:gd name="connsiteX53" fmla="*/ 765818 w 2270768"/>
              <a:gd name="connsiteY53" fmla="*/ 3062288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65855 w 2270768"/>
              <a:gd name="connsiteY49" fmla="*/ 2843213 h 5453063"/>
              <a:gd name="connsiteX50" fmla="*/ 1065855 w 2270768"/>
              <a:gd name="connsiteY50" fmla="*/ 3071813 h 5453063"/>
              <a:gd name="connsiteX51" fmla="*/ 1022993 w 2270768"/>
              <a:gd name="connsiteY51" fmla="*/ 3167063 h 5453063"/>
              <a:gd name="connsiteX52" fmla="*/ 827730 w 2270768"/>
              <a:gd name="connsiteY52" fmla="*/ 3171825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65855 w 2270768"/>
              <a:gd name="connsiteY49" fmla="*/ 2843213 h 5453063"/>
              <a:gd name="connsiteX50" fmla="*/ 1065855 w 2270768"/>
              <a:gd name="connsiteY50" fmla="*/ 3071813 h 5453063"/>
              <a:gd name="connsiteX51" fmla="*/ 1022993 w 2270768"/>
              <a:gd name="connsiteY51" fmla="*/ 3167063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65855 w 2270768"/>
              <a:gd name="connsiteY49" fmla="*/ 2843213 h 5453063"/>
              <a:gd name="connsiteX50" fmla="*/ 1065855 w 2270768"/>
              <a:gd name="connsiteY50" fmla="*/ 3071813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65855 w 2270768"/>
              <a:gd name="connsiteY49" fmla="*/ 2843213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301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40839 w 2270768"/>
              <a:gd name="connsiteY47" fmla="*/ 2588419 h 5453063"/>
              <a:gd name="connsiteX48" fmla="*/ 1003943 w 2270768"/>
              <a:gd name="connsiteY48" fmla="*/ 2790825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1003943 w 2270768"/>
              <a:gd name="connsiteY48" fmla="*/ 2790825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47972 w 2270768"/>
              <a:gd name="connsiteY45" fmla="*/ 1459707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84880 w 2270768"/>
              <a:gd name="connsiteY74" fmla="*/ 132160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56367 w 2270768"/>
              <a:gd name="connsiteY0" fmla="*/ 6667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37331 w 2270768"/>
              <a:gd name="connsiteY2" fmla="*/ 28455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1871 w 2270768"/>
              <a:gd name="connsiteY16" fmla="*/ 1570434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89730 w 2270768"/>
              <a:gd name="connsiteY16" fmla="*/ 1571625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89730 w 2270768"/>
              <a:gd name="connsiteY16" fmla="*/ 1571625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02827 w 2270768"/>
              <a:gd name="connsiteY17" fmla="*/ 181927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13568 w 2270768"/>
              <a:gd name="connsiteY11" fmla="*/ 2013348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13568 w 2270768"/>
              <a:gd name="connsiteY11" fmla="*/ 2013348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5949 w 2270768"/>
              <a:gd name="connsiteY18" fmla="*/ 1999060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13568 w 2270768"/>
              <a:gd name="connsiteY11" fmla="*/ 2013348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5949 w 2270768"/>
              <a:gd name="connsiteY18" fmla="*/ 1999060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13568 w 2270768"/>
              <a:gd name="connsiteY11" fmla="*/ 2013348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5949 w 2270768"/>
              <a:gd name="connsiteY18" fmla="*/ 1999060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13568 w 2270768"/>
              <a:gd name="connsiteY11" fmla="*/ 2013348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07614 w 2270768"/>
              <a:gd name="connsiteY18" fmla="*/ 1995488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13568 w 2270768"/>
              <a:gd name="connsiteY11" fmla="*/ 2013348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794517 w 2270768"/>
              <a:gd name="connsiteY18" fmla="*/ 2035969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794517 w 2270768"/>
              <a:gd name="connsiteY18" fmla="*/ 2035969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69540 w 2270768"/>
              <a:gd name="connsiteY21" fmla="*/ 2764632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69540 w 2270768"/>
              <a:gd name="connsiteY21" fmla="*/ 2764632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76684 w 2270768"/>
              <a:gd name="connsiteY21" fmla="*/ 2782492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76684 w 2270768"/>
              <a:gd name="connsiteY21" fmla="*/ 2782492 h 5453063"/>
              <a:gd name="connsiteX22" fmla="*/ 1856430 w 2270768"/>
              <a:gd name="connsiteY22" fmla="*/ 3167063 h 5453063"/>
              <a:gd name="connsiteX23" fmla="*/ 1774277 w 2270768"/>
              <a:gd name="connsiteY23" fmla="*/ 3626644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76684 w 2270768"/>
              <a:gd name="connsiteY21" fmla="*/ 2782492 h 5453063"/>
              <a:gd name="connsiteX22" fmla="*/ 1856430 w 2270768"/>
              <a:gd name="connsiteY22" fmla="*/ 3167063 h 5453063"/>
              <a:gd name="connsiteX23" fmla="*/ 1775468 w 2270768"/>
              <a:gd name="connsiteY23" fmla="*/ 3673078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76684 w 2270768"/>
              <a:gd name="connsiteY21" fmla="*/ 2782492 h 5453063"/>
              <a:gd name="connsiteX22" fmla="*/ 1856430 w 2270768"/>
              <a:gd name="connsiteY22" fmla="*/ 3167063 h 5453063"/>
              <a:gd name="connsiteX23" fmla="*/ 1775468 w 2270768"/>
              <a:gd name="connsiteY23" fmla="*/ 3673078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76684 w 2270768"/>
              <a:gd name="connsiteY21" fmla="*/ 2782492 h 5453063"/>
              <a:gd name="connsiteX22" fmla="*/ 1856430 w 2270768"/>
              <a:gd name="connsiteY22" fmla="*/ 3167063 h 5453063"/>
              <a:gd name="connsiteX23" fmla="*/ 1775468 w 2270768"/>
              <a:gd name="connsiteY23" fmla="*/ 3673078 h 5453063"/>
              <a:gd name="connsiteX24" fmla="*/ 1477811 w 2270768"/>
              <a:gd name="connsiteY24" fmla="*/ 4510088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76684 w 2270768"/>
              <a:gd name="connsiteY21" fmla="*/ 2782492 h 5453063"/>
              <a:gd name="connsiteX22" fmla="*/ 1856430 w 2270768"/>
              <a:gd name="connsiteY22" fmla="*/ 3167063 h 5453063"/>
              <a:gd name="connsiteX23" fmla="*/ 1775468 w 2270768"/>
              <a:gd name="connsiteY23" fmla="*/ 3673078 h 5453063"/>
              <a:gd name="connsiteX24" fmla="*/ 1477811 w 2270768"/>
              <a:gd name="connsiteY24" fmla="*/ 4510088 h 5453063"/>
              <a:gd name="connsiteX25" fmla="*/ 1389705 w 2270768"/>
              <a:gd name="connsiteY25" fmla="*/ 4826794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76684 w 2270768"/>
              <a:gd name="connsiteY21" fmla="*/ 2782492 h 5453063"/>
              <a:gd name="connsiteX22" fmla="*/ 1856430 w 2270768"/>
              <a:gd name="connsiteY22" fmla="*/ 3167063 h 5453063"/>
              <a:gd name="connsiteX23" fmla="*/ 1775468 w 2270768"/>
              <a:gd name="connsiteY23" fmla="*/ 3673078 h 5453063"/>
              <a:gd name="connsiteX24" fmla="*/ 1477811 w 2270768"/>
              <a:gd name="connsiteY24" fmla="*/ 4510088 h 5453063"/>
              <a:gd name="connsiteX25" fmla="*/ 1389705 w 2270768"/>
              <a:gd name="connsiteY25" fmla="*/ 4826794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76684 w 2270768"/>
              <a:gd name="connsiteY21" fmla="*/ 2782492 h 5453063"/>
              <a:gd name="connsiteX22" fmla="*/ 1856430 w 2270768"/>
              <a:gd name="connsiteY22" fmla="*/ 3167063 h 5453063"/>
              <a:gd name="connsiteX23" fmla="*/ 1775468 w 2270768"/>
              <a:gd name="connsiteY23" fmla="*/ 3673078 h 5453063"/>
              <a:gd name="connsiteX24" fmla="*/ 1477811 w 2270768"/>
              <a:gd name="connsiteY24" fmla="*/ 4510088 h 5453063"/>
              <a:gd name="connsiteX25" fmla="*/ 1389705 w 2270768"/>
              <a:gd name="connsiteY25" fmla="*/ 4826794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3795 w 2270768"/>
              <a:gd name="connsiteY28" fmla="*/ 526375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76684 w 2270768"/>
              <a:gd name="connsiteY21" fmla="*/ 2782492 h 5453063"/>
              <a:gd name="connsiteX22" fmla="*/ 1856430 w 2270768"/>
              <a:gd name="connsiteY22" fmla="*/ 3167063 h 5453063"/>
              <a:gd name="connsiteX23" fmla="*/ 1775468 w 2270768"/>
              <a:gd name="connsiteY23" fmla="*/ 3673078 h 5453063"/>
              <a:gd name="connsiteX24" fmla="*/ 1477811 w 2270768"/>
              <a:gd name="connsiteY24" fmla="*/ 4510088 h 5453063"/>
              <a:gd name="connsiteX25" fmla="*/ 1389705 w 2270768"/>
              <a:gd name="connsiteY25" fmla="*/ 4826794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3795 w 2270768"/>
              <a:gd name="connsiteY28" fmla="*/ 5263753 h 5453063"/>
              <a:gd name="connsiteX29" fmla="*/ 1642118 w 2270768"/>
              <a:gd name="connsiteY29" fmla="*/ 5262563 h 5453063"/>
              <a:gd name="connsiteX30" fmla="*/ 1395658 w 2270768"/>
              <a:gd name="connsiteY30" fmla="*/ 5138737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76684 w 2270768"/>
              <a:gd name="connsiteY21" fmla="*/ 2782492 h 5453063"/>
              <a:gd name="connsiteX22" fmla="*/ 1856430 w 2270768"/>
              <a:gd name="connsiteY22" fmla="*/ 3167063 h 5453063"/>
              <a:gd name="connsiteX23" fmla="*/ 1775468 w 2270768"/>
              <a:gd name="connsiteY23" fmla="*/ 3673078 h 5453063"/>
              <a:gd name="connsiteX24" fmla="*/ 1477811 w 2270768"/>
              <a:gd name="connsiteY24" fmla="*/ 4510088 h 5453063"/>
              <a:gd name="connsiteX25" fmla="*/ 1389705 w 2270768"/>
              <a:gd name="connsiteY25" fmla="*/ 4826794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3795 w 2270768"/>
              <a:gd name="connsiteY28" fmla="*/ 5263753 h 5453063"/>
              <a:gd name="connsiteX29" fmla="*/ 1642118 w 2270768"/>
              <a:gd name="connsiteY29" fmla="*/ 5262563 h 5453063"/>
              <a:gd name="connsiteX30" fmla="*/ 1395658 w 2270768"/>
              <a:gd name="connsiteY30" fmla="*/ 5138737 h 5453063"/>
              <a:gd name="connsiteX31" fmla="*/ 1332555 w 2270768"/>
              <a:gd name="connsiteY31" fmla="*/ 5167313 h 5453063"/>
              <a:gd name="connsiteX32" fmla="*/ 1232543 w 2270768"/>
              <a:gd name="connsiteY32" fmla="*/ 5120879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76684 w 2270768"/>
              <a:gd name="connsiteY21" fmla="*/ 2782492 h 5453063"/>
              <a:gd name="connsiteX22" fmla="*/ 1856430 w 2270768"/>
              <a:gd name="connsiteY22" fmla="*/ 3167063 h 5453063"/>
              <a:gd name="connsiteX23" fmla="*/ 1775468 w 2270768"/>
              <a:gd name="connsiteY23" fmla="*/ 3673078 h 5453063"/>
              <a:gd name="connsiteX24" fmla="*/ 1477811 w 2270768"/>
              <a:gd name="connsiteY24" fmla="*/ 4510088 h 5453063"/>
              <a:gd name="connsiteX25" fmla="*/ 1389705 w 2270768"/>
              <a:gd name="connsiteY25" fmla="*/ 4826794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3795 w 2270768"/>
              <a:gd name="connsiteY28" fmla="*/ 5263753 h 5453063"/>
              <a:gd name="connsiteX29" fmla="*/ 1642118 w 2270768"/>
              <a:gd name="connsiteY29" fmla="*/ 5262563 h 5453063"/>
              <a:gd name="connsiteX30" fmla="*/ 1395658 w 2270768"/>
              <a:gd name="connsiteY30" fmla="*/ 5138737 h 5453063"/>
              <a:gd name="connsiteX31" fmla="*/ 1332555 w 2270768"/>
              <a:gd name="connsiteY31" fmla="*/ 5167313 h 5453063"/>
              <a:gd name="connsiteX32" fmla="*/ 1232543 w 2270768"/>
              <a:gd name="connsiteY32" fmla="*/ 5120879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76684 w 2270768"/>
              <a:gd name="connsiteY21" fmla="*/ 2782492 h 5453063"/>
              <a:gd name="connsiteX22" fmla="*/ 1856430 w 2270768"/>
              <a:gd name="connsiteY22" fmla="*/ 3167063 h 5453063"/>
              <a:gd name="connsiteX23" fmla="*/ 1775468 w 2270768"/>
              <a:gd name="connsiteY23" fmla="*/ 3673078 h 5453063"/>
              <a:gd name="connsiteX24" fmla="*/ 1477811 w 2270768"/>
              <a:gd name="connsiteY24" fmla="*/ 4510088 h 5453063"/>
              <a:gd name="connsiteX25" fmla="*/ 1389705 w 2270768"/>
              <a:gd name="connsiteY25" fmla="*/ 4826794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3795 w 2270768"/>
              <a:gd name="connsiteY28" fmla="*/ 5263753 h 5453063"/>
              <a:gd name="connsiteX29" fmla="*/ 1642118 w 2270768"/>
              <a:gd name="connsiteY29" fmla="*/ 5262563 h 5453063"/>
              <a:gd name="connsiteX30" fmla="*/ 1395658 w 2270768"/>
              <a:gd name="connsiteY30" fmla="*/ 5138737 h 5453063"/>
              <a:gd name="connsiteX31" fmla="*/ 1332555 w 2270768"/>
              <a:gd name="connsiteY31" fmla="*/ 5167313 h 5453063"/>
              <a:gd name="connsiteX32" fmla="*/ 1232543 w 2270768"/>
              <a:gd name="connsiteY32" fmla="*/ 5120879 h 5453063"/>
              <a:gd name="connsiteX33" fmla="*/ 1221827 w 2270768"/>
              <a:gd name="connsiteY33" fmla="*/ 5212557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76684 w 2270768"/>
              <a:gd name="connsiteY21" fmla="*/ 2782492 h 5453063"/>
              <a:gd name="connsiteX22" fmla="*/ 1856430 w 2270768"/>
              <a:gd name="connsiteY22" fmla="*/ 3167063 h 5453063"/>
              <a:gd name="connsiteX23" fmla="*/ 1775468 w 2270768"/>
              <a:gd name="connsiteY23" fmla="*/ 3673078 h 5453063"/>
              <a:gd name="connsiteX24" fmla="*/ 1477811 w 2270768"/>
              <a:gd name="connsiteY24" fmla="*/ 4510088 h 5453063"/>
              <a:gd name="connsiteX25" fmla="*/ 1389705 w 2270768"/>
              <a:gd name="connsiteY25" fmla="*/ 4826794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3795 w 2270768"/>
              <a:gd name="connsiteY28" fmla="*/ 5263753 h 5453063"/>
              <a:gd name="connsiteX29" fmla="*/ 1642118 w 2270768"/>
              <a:gd name="connsiteY29" fmla="*/ 5262563 h 5453063"/>
              <a:gd name="connsiteX30" fmla="*/ 1395658 w 2270768"/>
              <a:gd name="connsiteY30" fmla="*/ 5138737 h 5453063"/>
              <a:gd name="connsiteX31" fmla="*/ 1332555 w 2270768"/>
              <a:gd name="connsiteY31" fmla="*/ 5167313 h 5453063"/>
              <a:gd name="connsiteX32" fmla="*/ 1213493 w 2270768"/>
              <a:gd name="connsiteY32" fmla="*/ 5082779 h 5453063"/>
              <a:gd name="connsiteX33" fmla="*/ 1221827 w 2270768"/>
              <a:gd name="connsiteY33" fmla="*/ 5212557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76684 w 2270768"/>
              <a:gd name="connsiteY21" fmla="*/ 2782492 h 5453063"/>
              <a:gd name="connsiteX22" fmla="*/ 1856430 w 2270768"/>
              <a:gd name="connsiteY22" fmla="*/ 3167063 h 5453063"/>
              <a:gd name="connsiteX23" fmla="*/ 1775468 w 2270768"/>
              <a:gd name="connsiteY23" fmla="*/ 3673078 h 5453063"/>
              <a:gd name="connsiteX24" fmla="*/ 1477811 w 2270768"/>
              <a:gd name="connsiteY24" fmla="*/ 4510088 h 5453063"/>
              <a:gd name="connsiteX25" fmla="*/ 1389705 w 2270768"/>
              <a:gd name="connsiteY25" fmla="*/ 4826794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3795 w 2270768"/>
              <a:gd name="connsiteY28" fmla="*/ 5263753 h 5453063"/>
              <a:gd name="connsiteX29" fmla="*/ 1642118 w 2270768"/>
              <a:gd name="connsiteY29" fmla="*/ 5262563 h 5453063"/>
              <a:gd name="connsiteX30" fmla="*/ 1395658 w 2270768"/>
              <a:gd name="connsiteY30" fmla="*/ 5138737 h 5453063"/>
              <a:gd name="connsiteX31" fmla="*/ 1332555 w 2270768"/>
              <a:gd name="connsiteY31" fmla="*/ 5167313 h 5453063"/>
              <a:gd name="connsiteX32" fmla="*/ 1213493 w 2270768"/>
              <a:gd name="connsiteY32" fmla="*/ 5082779 h 5453063"/>
              <a:gd name="connsiteX33" fmla="*/ 1224208 w 2270768"/>
              <a:gd name="connsiteY33" fmla="*/ 5239942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76684 w 2270768"/>
              <a:gd name="connsiteY21" fmla="*/ 2782492 h 5453063"/>
              <a:gd name="connsiteX22" fmla="*/ 1856430 w 2270768"/>
              <a:gd name="connsiteY22" fmla="*/ 3167063 h 5453063"/>
              <a:gd name="connsiteX23" fmla="*/ 1775468 w 2270768"/>
              <a:gd name="connsiteY23" fmla="*/ 3673078 h 5453063"/>
              <a:gd name="connsiteX24" fmla="*/ 1477811 w 2270768"/>
              <a:gd name="connsiteY24" fmla="*/ 4510088 h 5453063"/>
              <a:gd name="connsiteX25" fmla="*/ 1389705 w 2270768"/>
              <a:gd name="connsiteY25" fmla="*/ 4826794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3795 w 2270768"/>
              <a:gd name="connsiteY28" fmla="*/ 5263753 h 5453063"/>
              <a:gd name="connsiteX29" fmla="*/ 1642118 w 2270768"/>
              <a:gd name="connsiteY29" fmla="*/ 5262563 h 5453063"/>
              <a:gd name="connsiteX30" fmla="*/ 1395658 w 2270768"/>
              <a:gd name="connsiteY30" fmla="*/ 5138737 h 5453063"/>
              <a:gd name="connsiteX31" fmla="*/ 1332555 w 2270768"/>
              <a:gd name="connsiteY31" fmla="*/ 5167313 h 5453063"/>
              <a:gd name="connsiteX32" fmla="*/ 1213493 w 2270768"/>
              <a:gd name="connsiteY32" fmla="*/ 5082779 h 5453063"/>
              <a:gd name="connsiteX33" fmla="*/ 1224208 w 2270768"/>
              <a:gd name="connsiteY33" fmla="*/ 5239942 h 5453063"/>
              <a:gd name="connsiteX34" fmla="*/ 1099193 w 2270768"/>
              <a:gd name="connsiteY34" fmla="*/ 5453063 h 5453063"/>
              <a:gd name="connsiteX35" fmla="*/ 1022993 w 2270768"/>
              <a:gd name="connsiteY35" fmla="*/ 5406629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76684 w 2270768"/>
              <a:gd name="connsiteY21" fmla="*/ 2782492 h 5453063"/>
              <a:gd name="connsiteX22" fmla="*/ 1856430 w 2270768"/>
              <a:gd name="connsiteY22" fmla="*/ 3167063 h 5453063"/>
              <a:gd name="connsiteX23" fmla="*/ 1775468 w 2270768"/>
              <a:gd name="connsiteY23" fmla="*/ 3673078 h 5453063"/>
              <a:gd name="connsiteX24" fmla="*/ 1477811 w 2270768"/>
              <a:gd name="connsiteY24" fmla="*/ 4510088 h 5453063"/>
              <a:gd name="connsiteX25" fmla="*/ 1389705 w 2270768"/>
              <a:gd name="connsiteY25" fmla="*/ 4826794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3795 w 2270768"/>
              <a:gd name="connsiteY28" fmla="*/ 5263753 h 5453063"/>
              <a:gd name="connsiteX29" fmla="*/ 1642118 w 2270768"/>
              <a:gd name="connsiteY29" fmla="*/ 5262563 h 5453063"/>
              <a:gd name="connsiteX30" fmla="*/ 1395658 w 2270768"/>
              <a:gd name="connsiteY30" fmla="*/ 5138737 h 5453063"/>
              <a:gd name="connsiteX31" fmla="*/ 1332555 w 2270768"/>
              <a:gd name="connsiteY31" fmla="*/ 5167313 h 5453063"/>
              <a:gd name="connsiteX32" fmla="*/ 1213493 w 2270768"/>
              <a:gd name="connsiteY32" fmla="*/ 5082779 h 5453063"/>
              <a:gd name="connsiteX33" fmla="*/ 1224208 w 2270768"/>
              <a:gd name="connsiteY33" fmla="*/ 5239942 h 5453063"/>
              <a:gd name="connsiteX34" fmla="*/ 1099193 w 2270768"/>
              <a:gd name="connsiteY34" fmla="*/ 5453063 h 5453063"/>
              <a:gd name="connsiteX35" fmla="*/ 1022993 w 2270768"/>
              <a:gd name="connsiteY35" fmla="*/ 5406629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76684 w 2270768"/>
              <a:gd name="connsiteY21" fmla="*/ 2782492 h 5453063"/>
              <a:gd name="connsiteX22" fmla="*/ 1856430 w 2270768"/>
              <a:gd name="connsiteY22" fmla="*/ 3167063 h 5453063"/>
              <a:gd name="connsiteX23" fmla="*/ 1775468 w 2270768"/>
              <a:gd name="connsiteY23" fmla="*/ 3673078 h 5453063"/>
              <a:gd name="connsiteX24" fmla="*/ 1477811 w 2270768"/>
              <a:gd name="connsiteY24" fmla="*/ 4510088 h 5453063"/>
              <a:gd name="connsiteX25" fmla="*/ 1389705 w 2270768"/>
              <a:gd name="connsiteY25" fmla="*/ 4826794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3795 w 2270768"/>
              <a:gd name="connsiteY28" fmla="*/ 5263753 h 5453063"/>
              <a:gd name="connsiteX29" fmla="*/ 1642118 w 2270768"/>
              <a:gd name="connsiteY29" fmla="*/ 5262563 h 5453063"/>
              <a:gd name="connsiteX30" fmla="*/ 1395658 w 2270768"/>
              <a:gd name="connsiteY30" fmla="*/ 5138737 h 5453063"/>
              <a:gd name="connsiteX31" fmla="*/ 1332555 w 2270768"/>
              <a:gd name="connsiteY31" fmla="*/ 5167313 h 5453063"/>
              <a:gd name="connsiteX32" fmla="*/ 1213493 w 2270768"/>
              <a:gd name="connsiteY32" fmla="*/ 5082779 h 5453063"/>
              <a:gd name="connsiteX33" fmla="*/ 1224208 w 2270768"/>
              <a:gd name="connsiteY33" fmla="*/ 5239942 h 5453063"/>
              <a:gd name="connsiteX34" fmla="*/ 1099193 w 2270768"/>
              <a:gd name="connsiteY34" fmla="*/ 5453063 h 5453063"/>
              <a:gd name="connsiteX35" fmla="*/ 1022993 w 2270768"/>
              <a:gd name="connsiteY35" fmla="*/ 5406629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58736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76684 w 2270768"/>
              <a:gd name="connsiteY21" fmla="*/ 2782492 h 5453063"/>
              <a:gd name="connsiteX22" fmla="*/ 1856430 w 2270768"/>
              <a:gd name="connsiteY22" fmla="*/ 3167063 h 5453063"/>
              <a:gd name="connsiteX23" fmla="*/ 1775468 w 2270768"/>
              <a:gd name="connsiteY23" fmla="*/ 3673078 h 5453063"/>
              <a:gd name="connsiteX24" fmla="*/ 1477811 w 2270768"/>
              <a:gd name="connsiteY24" fmla="*/ 4510088 h 5453063"/>
              <a:gd name="connsiteX25" fmla="*/ 1389705 w 2270768"/>
              <a:gd name="connsiteY25" fmla="*/ 4826794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3795 w 2270768"/>
              <a:gd name="connsiteY28" fmla="*/ 5263753 h 5453063"/>
              <a:gd name="connsiteX29" fmla="*/ 1642118 w 2270768"/>
              <a:gd name="connsiteY29" fmla="*/ 5262563 h 5453063"/>
              <a:gd name="connsiteX30" fmla="*/ 1395658 w 2270768"/>
              <a:gd name="connsiteY30" fmla="*/ 5138737 h 5453063"/>
              <a:gd name="connsiteX31" fmla="*/ 1332555 w 2270768"/>
              <a:gd name="connsiteY31" fmla="*/ 5167313 h 5453063"/>
              <a:gd name="connsiteX32" fmla="*/ 1213493 w 2270768"/>
              <a:gd name="connsiteY32" fmla="*/ 5082779 h 5453063"/>
              <a:gd name="connsiteX33" fmla="*/ 1224208 w 2270768"/>
              <a:gd name="connsiteY33" fmla="*/ 5239942 h 5453063"/>
              <a:gd name="connsiteX34" fmla="*/ 1099193 w 2270768"/>
              <a:gd name="connsiteY34" fmla="*/ 5453063 h 5453063"/>
              <a:gd name="connsiteX35" fmla="*/ 1022993 w 2270768"/>
              <a:gd name="connsiteY35" fmla="*/ 5406629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58736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76684 w 2270768"/>
              <a:gd name="connsiteY21" fmla="*/ 2782492 h 5453063"/>
              <a:gd name="connsiteX22" fmla="*/ 1856430 w 2270768"/>
              <a:gd name="connsiteY22" fmla="*/ 3167063 h 5453063"/>
              <a:gd name="connsiteX23" fmla="*/ 1775468 w 2270768"/>
              <a:gd name="connsiteY23" fmla="*/ 3673078 h 5453063"/>
              <a:gd name="connsiteX24" fmla="*/ 1477811 w 2270768"/>
              <a:gd name="connsiteY24" fmla="*/ 4510088 h 5453063"/>
              <a:gd name="connsiteX25" fmla="*/ 1389705 w 2270768"/>
              <a:gd name="connsiteY25" fmla="*/ 4826794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3795 w 2270768"/>
              <a:gd name="connsiteY28" fmla="*/ 5263753 h 5453063"/>
              <a:gd name="connsiteX29" fmla="*/ 1642118 w 2270768"/>
              <a:gd name="connsiteY29" fmla="*/ 5262563 h 5453063"/>
              <a:gd name="connsiteX30" fmla="*/ 1395658 w 2270768"/>
              <a:gd name="connsiteY30" fmla="*/ 5138737 h 5453063"/>
              <a:gd name="connsiteX31" fmla="*/ 1332555 w 2270768"/>
              <a:gd name="connsiteY31" fmla="*/ 5167313 h 5453063"/>
              <a:gd name="connsiteX32" fmla="*/ 1213493 w 2270768"/>
              <a:gd name="connsiteY32" fmla="*/ 5082779 h 5453063"/>
              <a:gd name="connsiteX33" fmla="*/ 1224208 w 2270768"/>
              <a:gd name="connsiteY33" fmla="*/ 5239942 h 5453063"/>
              <a:gd name="connsiteX34" fmla="*/ 1099193 w 2270768"/>
              <a:gd name="connsiteY34" fmla="*/ 5453063 h 5453063"/>
              <a:gd name="connsiteX35" fmla="*/ 1022993 w 2270768"/>
              <a:gd name="connsiteY35" fmla="*/ 5406629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58736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</a:cxnLst>
            <a:rect l="l" t="t" r="r" b="b"/>
            <a:pathLst>
              <a:path w="2270768" h="5453063">
                <a:moveTo>
                  <a:pt x="1356367" y="66675"/>
                </a:moveTo>
                <a:lnTo>
                  <a:pt x="1449236" y="196453"/>
                </a:lnTo>
                <a:lnTo>
                  <a:pt x="1427806" y="304799"/>
                </a:lnTo>
                <a:lnTo>
                  <a:pt x="1508768" y="466725"/>
                </a:lnTo>
                <a:cubicBezTo>
                  <a:pt x="1539724" y="652861"/>
                  <a:pt x="1499243" y="660400"/>
                  <a:pt x="1494480" y="757238"/>
                </a:cubicBezTo>
                <a:lnTo>
                  <a:pt x="1427805" y="928688"/>
                </a:lnTo>
                <a:lnTo>
                  <a:pt x="1589730" y="917973"/>
                </a:lnTo>
                <a:cubicBezTo>
                  <a:pt x="1736178" y="1002904"/>
                  <a:pt x="1819521" y="1097360"/>
                  <a:pt x="1938584" y="1183482"/>
                </a:cubicBezTo>
                <a:lnTo>
                  <a:pt x="2252909" y="1508522"/>
                </a:lnTo>
                <a:lnTo>
                  <a:pt x="2270768" y="1552575"/>
                </a:lnTo>
                <a:lnTo>
                  <a:pt x="1961205" y="1871663"/>
                </a:lnTo>
                <a:lnTo>
                  <a:pt x="1820711" y="1999061"/>
                </a:lnTo>
                <a:lnTo>
                  <a:pt x="1723080" y="1947863"/>
                </a:lnTo>
                <a:lnTo>
                  <a:pt x="2030261" y="1552576"/>
                </a:lnTo>
                <a:cubicBezTo>
                  <a:pt x="1905245" y="1456532"/>
                  <a:pt x="1813568" y="1347391"/>
                  <a:pt x="1655214" y="1264444"/>
                </a:cubicBezTo>
                <a:cubicBezTo>
                  <a:pt x="1654024" y="1319213"/>
                  <a:pt x="1652833" y="1373981"/>
                  <a:pt x="1651643" y="1428750"/>
                </a:cubicBezTo>
                <a:cubicBezTo>
                  <a:pt x="1631005" y="1476375"/>
                  <a:pt x="1611558" y="1533525"/>
                  <a:pt x="1573061" y="1571625"/>
                </a:cubicBezTo>
                <a:cubicBezTo>
                  <a:pt x="1588142" y="1648222"/>
                  <a:pt x="1586556" y="1739105"/>
                  <a:pt x="1618305" y="1801415"/>
                </a:cubicBezTo>
                <a:cubicBezTo>
                  <a:pt x="1655215" y="1909761"/>
                  <a:pt x="1729032" y="1952625"/>
                  <a:pt x="1817139" y="1997869"/>
                </a:cubicBezTo>
                <a:lnTo>
                  <a:pt x="1823093" y="2105025"/>
                </a:lnTo>
                <a:cubicBezTo>
                  <a:pt x="1876671" y="2209006"/>
                  <a:pt x="1931440" y="2271316"/>
                  <a:pt x="1983827" y="2416969"/>
                </a:cubicBezTo>
                <a:cubicBezTo>
                  <a:pt x="2015577" y="2596754"/>
                  <a:pt x="2008038" y="2647951"/>
                  <a:pt x="1976684" y="2782492"/>
                </a:cubicBezTo>
                <a:lnTo>
                  <a:pt x="1856430" y="3167063"/>
                </a:lnTo>
                <a:cubicBezTo>
                  <a:pt x="1829443" y="3335735"/>
                  <a:pt x="1783405" y="3407965"/>
                  <a:pt x="1775468" y="3673078"/>
                </a:cubicBezTo>
                <a:lnTo>
                  <a:pt x="1477811" y="4510088"/>
                </a:lnTo>
                <a:lnTo>
                  <a:pt x="1389705" y="4826794"/>
                </a:lnTo>
                <a:cubicBezTo>
                  <a:pt x="1454793" y="4939506"/>
                  <a:pt x="1519880" y="5028407"/>
                  <a:pt x="1584968" y="5129213"/>
                </a:cubicBezTo>
                <a:lnTo>
                  <a:pt x="1727843" y="5219700"/>
                </a:lnTo>
                <a:lnTo>
                  <a:pt x="1733795" y="5263753"/>
                </a:lnTo>
                <a:lnTo>
                  <a:pt x="1642118" y="5262563"/>
                </a:lnTo>
                <a:lnTo>
                  <a:pt x="1395658" y="5138737"/>
                </a:lnTo>
                <a:lnTo>
                  <a:pt x="1332555" y="5167313"/>
                </a:lnTo>
                <a:cubicBezTo>
                  <a:pt x="1261118" y="5166123"/>
                  <a:pt x="1246830" y="5098257"/>
                  <a:pt x="1213493" y="5082779"/>
                </a:cubicBezTo>
                <a:lnTo>
                  <a:pt x="1224208" y="5239942"/>
                </a:lnTo>
                <a:lnTo>
                  <a:pt x="1099193" y="5453063"/>
                </a:lnTo>
                <a:cubicBezTo>
                  <a:pt x="1073793" y="5437585"/>
                  <a:pt x="1065061" y="5461398"/>
                  <a:pt x="1022993" y="5406629"/>
                </a:cubicBezTo>
                <a:lnTo>
                  <a:pt x="1022993" y="5148263"/>
                </a:lnTo>
                <a:lnTo>
                  <a:pt x="1184918" y="4848225"/>
                </a:lnTo>
                <a:cubicBezTo>
                  <a:pt x="1209524" y="4597400"/>
                  <a:pt x="1207936" y="4473972"/>
                  <a:pt x="1258736" y="4095750"/>
                </a:cubicBezTo>
                <a:cubicBezTo>
                  <a:pt x="1312712" y="3857228"/>
                  <a:pt x="1369068" y="3716338"/>
                  <a:pt x="1424234" y="3526632"/>
                </a:cubicBezTo>
                <a:lnTo>
                  <a:pt x="1261118" y="3328988"/>
                </a:lnTo>
                <a:lnTo>
                  <a:pt x="1146818" y="2981325"/>
                </a:lnTo>
                <a:lnTo>
                  <a:pt x="1089668" y="2671763"/>
                </a:lnTo>
                <a:cubicBezTo>
                  <a:pt x="1089271" y="2424112"/>
                  <a:pt x="1115068" y="2281238"/>
                  <a:pt x="1127768" y="2085975"/>
                </a:cubicBezTo>
                <a:lnTo>
                  <a:pt x="946793" y="1640681"/>
                </a:lnTo>
                <a:lnTo>
                  <a:pt x="859878" y="1462088"/>
                </a:lnTo>
                <a:lnTo>
                  <a:pt x="784868" y="2143125"/>
                </a:lnTo>
                <a:lnTo>
                  <a:pt x="940839" y="2565797"/>
                </a:lnTo>
                <a:lnTo>
                  <a:pt x="981321" y="2778919"/>
                </a:lnTo>
                <a:lnTo>
                  <a:pt x="1068236" y="2896791"/>
                </a:lnTo>
                <a:cubicBezTo>
                  <a:pt x="1069427" y="2960688"/>
                  <a:pt x="1068236" y="2971007"/>
                  <a:pt x="1069427" y="3034904"/>
                </a:cubicBezTo>
                <a:lnTo>
                  <a:pt x="1039662" y="3155156"/>
                </a:lnTo>
                <a:lnTo>
                  <a:pt x="808680" y="3183731"/>
                </a:lnTo>
                <a:lnTo>
                  <a:pt x="749149" y="3074195"/>
                </a:lnTo>
                <a:lnTo>
                  <a:pt x="827730" y="2947988"/>
                </a:lnTo>
                <a:lnTo>
                  <a:pt x="903930" y="2957513"/>
                </a:lnTo>
                <a:lnTo>
                  <a:pt x="913455" y="2909888"/>
                </a:lnTo>
                <a:cubicBezTo>
                  <a:pt x="867815" y="2811860"/>
                  <a:pt x="813840" y="2732882"/>
                  <a:pt x="776534" y="2615804"/>
                </a:cubicBezTo>
                <a:cubicBezTo>
                  <a:pt x="734861" y="2455467"/>
                  <a:pt x="676521" y="2335609"/>
                  <a:pt x="626514" y="2195512"/>
                </a:cubicBezTo>
                <a:cubicBezTo>
                  <a:pt x="613020" y="1921668"/>
                  <a:pt x="620958" y="1662113"/>
                  <a:pt x="618180" y="1395413"/>
                </a:cubicBezTo>
                <a:lnTo>
                  <a:pt x="543171" y="1590675"/>
                </a:lnTo>
                <a:cubicBezTo>
                  <a:pt x="501499" y="1627584"/>
                  <a:pt x="490784" y="1651398"/>
                  <a:pt x="397915" y="1710928"/>
                </a:cubicBezTo>
                <a:cubicBezTo>
                  <a:pt x="338780" y="1754187"/>
                  <a:pt x="259405" y="1798639"/>
                  <a:pt x="178839" y="1877616"/>
                </a:cubicBezTo>
                <a:cubicBezTo>
                  <a:pt x="169711" y="1912144"/>
                  <a:pt x="159194" y="1931392"/>
                  <a:pt x="151455" y="1981200"/>
                </a:cubicBezTo>
                <a:cubicBezTo>
                  <a:pt x="143716" y="2031008"/>
                  <a:pt x="138755" y="2111375"/>
                  <a:pt x="132405" y="2176463"/>
                </a:cubicBezTo>
                <a:lnTo>
                  <a:pt x="141930" y="2260998"/>
                </a:lnTo>
                <a:cubicBezTo>
                  <a:pt x="73668" y="2228851"/>
                  <a:pt x="62555" y="2172891"/>
                  <a:pt x="22868" y="2128838"/>
                </a:cubicBezTo>
                <a:cubicBezTo>
                  <a:pt x="15724" y="2034382"/>
                  <a:pt x="-5707" y="1975644"/>
                  <a:pt x="1437" y="1845469"/>
                </a:cubicBezTo>
                <a:cubicBezTo>
                  <a:pt x="41918" y="1710531"/>
                  <a:pt x="160980" y="1568451"/>
                  <a:pt x="91924" y="1585913"/>
                </a:cubicBezTo>
                <a:cubicBezTo>
                  <a:pt x="90336" y="1477962"/>
                  <a:pt x="181618" y="1422400"/>
                  <a:pt x="230037" y="1345406"/>
                </a:cubicBezTo>
                <a:cubicBezTo>
                  <a:pt x="460224" y="1237457"/>
                  <a:pt x="454668" y="1227137"/>
                  <a:pt x="565793" y="1152525"/>
                </a:cubicBezTo>
                <a:lnTo>
                  <a:pt x="584843" y="990600"/>
                </a:lnTo>
                <a:lnTo>
                  <a:pt x="565793" y="758428"/>
                </a:lnTo>
                <a:cubicBezTo>
                  <a:pt x="654692" y="596503"/>
                  <a:pt x="657868" y="517923"/>
                  <a:pt x="694380" y="400051"/>
                </a:cubicBezTo>
                <a:cubicBezTo>
                  <a:pt x="754308" y="311151"/>
                  <a:pt x="783280" y="216298"/>
                  <a:pt x="874164" y="133351"/>
                </a:cubicBezTo>
                <a:cubicBezTo>
                  <a:pt x="970208" y="41276"/>
                  <a:pt x="1026961" y="28971"/>
                  <a:pt x="1123005" y="0"/>
                </a:cubicBezTo>
                <a:cubicBezTo>
                  <a:pt x="1231352" y="25003"/>
                  <a:pt x="1270642" y="38100"/>
                  <a:pt x="1356367" y="66675"/>
                </a:cubicBezTo>
                <a:close/>
              </a:path>
            </a:pathLst>
          </a:custGeom>
          <a:gradFill flip="none" rotWithShape="1">
            <a:gsLst>
              <a:gs pos="45000">
                <a:srgbClr val="FFD85B"/>
              </a:gs>
              <a:gs pos="100000">
                <a:srgbClr val="C00000"/>
              </a:gs>
            </a:gsLst>
            <a:lin ang="162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l-PL"/>
          </a:p>
        </p:txBody>
      </p:sp>
      <p:pic>
        <p:nvPicPr>
          <p:cNvPr id="34" name="Obraz 33">
            <a:extLst>
              <a:ext uri="{FF2B5EF4-FFF2-40B4-BE49-F238E27FC236}">
                <a16:creationId xmlns:a16="http://schemas.microsoft.com/office/drawing/2014/main" id="{55B0123D-6AF8-4D63-8EF9-E574EF187EAA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9743957" y="838619"/>
            <a:ext cx="2271879" cy="6237239"/>
          </a:xfrm>
          <a:prstGeom prst="rect">
            <a:avLst/>
          </a:prstGeom>
        </p:spPr>
      </p:pic>
      <p:sp>
        <p:nvSpPr>
          <p:cNvPr id="2" name="Symbol zastępczy numeru slajdu 1">
            <a:extLst>
              <a:ext uri="{FF2B5EF4-FFF2-40B4-BE49-F238E27FC236}">
                <a16:creationId xmlns:a16="http://schemas.microsoft.com/office/drawing/2014/main" id="{DD7D0E57-D313-4B20-B71A-253D34F5E29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9677609" y="6696000"/>
            <a:ext cx="2986299" cy="499952"/>
          </a:xfrm>
        </p:spPr>
        <p:txBody>
          <a:bodyPr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fld id="{738616D8-309D-44F8-869A-17BF40B11BFA}" type="slidenum">
              <a:rPr lang="pl-PL" sz="1701" kern="0" smtClean="0">
                <a:solidFill>
                  <a:schemeClr val="bg2"/>
                </a:solidFill>
              </a:rPr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t>7</a:t>
            </a:fld>
            <a:endParaRPr lang="pl-PL" sz="1701" kern="0" dirty="0">
              <a:solidFill>
                <a:schemeClr val="bg2"/>
              </a:solidFill>
            </a:endParaRPr>
          </a:p>
        </p:txBody>
      </p:sp>
      <p:sp>
        <p:nvSpPr>
          <p:cNvPr id="20" name="Prostokąt 19">
            <a:extLst>
              <a:ext uri="{FF2B5EF4-FFF2-40B4-BE49-F238E27FC236}">
                <a16:creationId xmlns:a16="http://schemas.microsoft.com/office/drawing/2014/main" id="{A647CBC5-52C9-45ED-9546-89B57880EFCD}"/>
              </a:ext>
            </a:extLst>
          </p:cNvPr>
          <p:cNvSpPr/>
          <p:nvPr/>
        </p:nvSpPr>
        <p:spPr>
          <a:xfrm>
            <a:off x="31884" y="288025"/>
            <a:ext cx="12992064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pl-PL" sz="3200" b="1" dirty="0">
                <a:solidFill>
                  <a:schemeClr val="bg1">
                    <a:lumMod val="95000"/>
                  </a:schemeClr>
                </a:solidFill>
              </a:rPr>
              <a:t>U ludzi i zwierząt życie </a:t>
            </a:r>
            <a:r>
              <a:rPr lang="pl-PL" sz="3200" b="1" dirty="0">
                <a:solidFill>
                  <a:srgbClr val="FFD85B"/>
                </a:solidFill>
              </a:rPr>
              <a:t>wegetatywne</a:t>
            </a:r>
            <a:r>
              <a:rPr lang="pl-PL" sz="3200" b="1" dirty="0">
                <a:solidFill>
                  <a:schemeClr val="bg1">
                    <a:lumMod val="95000"/>
                  </a:schemeClr>
                </a:solidFill>
              </a:rPr>
              <a:t> jest powiązane ze </a:t>
            </a:r>
            <a:r>
              <a:rPr lang="pl-PL" sz="3200" b="1" dirty="0">
                <a:solidFill>
                  <a:srgbClr val="C00000"/>
                </a:solidFill>
              </a:rPr>
              <a:t>zmysłami</a:t>
            </a:r>
          </a:p>
        </p:txBody>
      </p:sp>
      <p:sp>
        <p:nvSpPr>
          <p:cNvPr id="22" name="pole tekstowe 21">
            <a:extLst>
              <a:ext uri="{FF2B5EF4-FFF2-40B4-BE49-F238E27FC236}">
                <a16:creationId xmlns:a16="http://schemas.microsoft.com/office/drawing/2014/main" id="{BD37368E-1F2C-4D08-B8B9-2BAE213C0960}"/>
              </a:ext>
            </a:extLst>
          </p:cNvPr>
          <p:cNvSpPr txBox="1"/>
          <p:nvPr/>
        </p:nvSpPr>
        <p:spPr>
          <a:xfrm>
            <a:off x="4500000" y="5422513"/>
            <a:ext cx="4055832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eaLnBrk="1" hangingPunct="1">
              <a:defRPr/>
            </a:pPr>
            <a:r>
              <a:rPr lang="pl-PL" sz="3600" b="1" dirty="0">
                <a:solidFill>
                  <a:srgbClr val="FFD85B"/>
                </a:solidFill>
              </a:rPr>
              <a:t>chromosomy</a:t>
            </a:r>
          </a:p>
        </p:txBody>
      </p:sp>
      <p:sp>
        <p:nvSpPr>
          <p:cNvPr id="23" name="pole tekstowe 22">
            <a:extLst>
              <a:ext uri="{FF2B5EF4-FFF2-40B4-BE49-F238E27FC236}">
                <a16:creationId xmlns:a16="http://schemas.microsoft.com/office/drawing/2014/main" id="{A417F66D-E5EE-49E9-B23B-02AA8075BEFE}"/>
              </a:ext>
            </a:extLst>
          </p:cNvPr>
          <p:cNvSpPr txBox="1"/>
          <p:nvPr/>
        </p:nvSpPr>
        <p:spPr>
          <a:xfrm>
            <a:off x="4680000" y="4872178"/>
            <a:ext cx="3708285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eaLnBrk="1" hangingPunct="1">
              <a:defRPr/>
            </a:pPr>
            <a:r>
              <a:rPr lang="pl-PL" sz="3600" b="1" dirty="0">
                <a:solidFill>
                  <a:srgbClr val="FFD85B"/>
                </a:solidFill>
              </a:rPr>
              <a:t>chromatyna</a:t>
            </a:r>
          </a:p>
        </p:txBody>
      </p:sp>
      <p:sp>
        <p:nvSpPr>
          <p:cNvPr id="24" name="pole tekstowe 23">
            <a:extLst>
              <a:ext uri="{FF2B5EF4-FFF2-40B4-BE49-F238E27FC236}">
                <a16:creationId xmlns:a16="http://schemas.microsoft.com/office/drawing/2014/main" id="{7A365BF1-080C-4C53-AB23-39F39750CA82}"/>
              </a:ext>
            </a:extLst>
          </p:cNvPr>
          <p:cNvSpPr txBox="1"/>
          <p:nvPr/>
        </p:nvSpPr>
        <p:spPr>
          <a:xfrm>
            <a:off x="5023755" y="4321839"/>
            <a:ext cx="3035203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eaLnBrk="1" hangingPunct="1">
              <a:defRPr/>
            </a:pPr>
            <a:r>
              <a:rPr lang="pl-PL" sz="3600" b="1" dirty="0">
                <a:solidFill>
                  <a:srgbClr val="FFD85B"/>
                </a:solidFill>
              </a:rPr>
              <a:t>gonady</a:t>
            </a:r>
          </a:p>
        </p:txBody>
      </p:sp>
      <p:sp>
        <p:nvSpPr>
          <p:cNvPr id="25" name="pole tekstowe 24">
            <a:extLst>
              <a:ext uri="{FF2B5EF4-FFF2-40B4-BE49-F238E27FC236}">
                <a16:creationId xmlns:a16="http://schemas.microsoft.com/office/drawing/2014/main" id="{1857ADAF-FC2A-49D1-9436-348A4E7D7ACB}"/>
              </a:ext>
            </a:extLst>
          </p:cNvPr>
          <p:cNvSpPr txBox="1"/>
          <p:nvPr/>
        </p:nvSpPr>
        <p:spPr>
          <a:xfrm>
            <a:off x="5023755" y="3771500"/>
            <a:ext cx="3035203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eaLnBrk="1" hangingPunct="1">
              <a:defRPr/>
            </a:pPr>
            <a:r>
              <a:rPr lang="pl-PL" sz="3600" b="1" dirty="0">
                <a:solidFill>
                  <a:srgbClr val="FFD85B"/>
                </a:solidFill>
              </a:rPr>
              <a:t>genitalia</a:t>
            </a:r>
          </a:p>
        </p:txBody>
      </p:sp>
      <p:sp>
        <p:nvSpPr>
          <p:cNvPr id="32" name="pole tekstowe 31">
            <a:extLst>
              <a:ext uri="{FF2B5EF4-FFF2-40B4-BE49-F238E27FC236}">
                <a16:creationId xmlns:a16="http://schemas.microsoft.com/office/drawing/2014/main" id="{8CCB14CF-88CF-44D0-BBDE-CF9B3220686F}"/>
              </a:ext>
            </a:extLst>
          </p:cNvPr>
          <p:cNvSpPr txBox="1"/>
          <p:nvPr/>
        </p:nvSpPr>
        <p:spPr>
          <a:xfrm>
            <a:off x="5023755" y="3221161"/>
            <a:ext cx="3035203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eaLnBrk="1" hangingPunct="1">
              <a:defRPr/>
            </a:pPr>
            <a:r>
              <a:rPr lang="pl-PL" sz="3600" b="1" dirty="0">
                <a:solidFill>
                  <a:srgbClr val="FFD85B"/>
                </a:solidFill>
              </a:rPr>
              <a:t>hormony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186067458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" grpId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0" name="Grupa 39">
            <a:extLst>
              <a:ext uri="{FF2B5EF4-FFF2-40B4-BE49-F238E27FC236}">
                <a16:creationId xmlns:a16="http://schemas.microsoft.com/office/drawing/2014/main" id="{682BAF2F-7E23-4F04-8599-1C0EE90A0940}"/>
              </a:ext>
            </a:extLst>
          </p:cNvPr>
          <p:cNvGrpSpPr/>
          <p:nvPr/>
        </p:nvGrpSpPr>
        <p:grpSpPr>
          <a:xfrm flipH="1">
            <a:off x="9743957" y="838618"/>
            <a:ext cx="2271879" cy="6237239"/>
            <a:chOff x="6623936" y="239180"/>
            <a:chExt cx="2490221" cy="6836678"/>
          </a:xfrm>
        </p:grpSpPr>
        <p:sp>
          <p:nvSpPr>
            <p:cNvPr id="41" name="Dowolny kształt: kształt 40">
              <a:extLst>
                <a:ext uri="{FF2B5EF4-FFF2-40B4-BE49-F238E27FC236}">
                  <a16:creationId xmlns:a16="http://schemas.microsoft.com/office/drawing/2014/main" id="{936DAF51-97AF-43D2-9933-CAA28AAACC11}"/>
                </a:ext>
              </a:extLst>
            </p:cNvPr>
            <p:cNvSpPr/>
            <p:nvPr/>
          </p:nvSpPr>
          <p:spPr>
            <a:xfrm>
              <a:off x="6677970" y="1162050"/>
              <a:ext cx="2270768" cy="5453063"/>
            </a:xfrm>
            <a:custGeom>
              <a:avLst/>
              <a:gdLst>
                <a:gd name="connsiteX0" fmla="*/ 1381125 w 2271713"/>
                <a:gd name="connsiteY0" fmla="*/ 85725 h 5453063"/>
                <a:gd name="connsiteX1" fmla="*/ 1457325 w 2271713"/>
                <a:gd name="connsiteY1" fmla="*/ 200025 h 5453063"/>
                <a:gd name="connsiteX2" fmla="*/ 1443038 w 2271713"/>
                <a:gd name="connsiteY2" fmla="*/ 266700 h 5453063"/>
                <a:gd name="connsiteX3" fmla="*/ 1509713 w 2271713"/>
                <a:gd name="connsiteY3" fmla="*/ 466725 h 5453063"/>
                <a:gd name="connsiteX4" fmla="*/ 1495425 w 2271713"/>
                <a:gd name="connsiteY4" fmla="*/ 757238 h 5453063"/>
                <a:gd name="connsiteX5" fmla="*/ 1428750 w 2271713"/>
                <a:gd name="connsiteY5" fmla="*/ 928688 h 5453063"/>
                <a:gd name="connsiteX6" fmla="*/ 1581150 w 2271713"/>
                <a:gd name="connsiteY6" fmla="*/ 919163 h 5453063"/>
                <a:gd name="connsiteX7" fmla="*/ 1947863 w 2271713"/>
                <a:gd name="connsiteY7" fmla="*/ 1176338 h 5453063"/>
                <a:gd name="connsiteX8" fmla="*/ 2271713 w 2271713"/>
                <a:gd name="connsiteY8" fmla="*/ 1504950 h 5453063"/>
                <a:gd name="connsiteX9" fmla="*/ 2271713 w 2271713"/>
                <a:gd name="connsiteY9" fmla="*/ 1552575 h 5453063"/>
                <a:gd name="connsiteX10" fmla="*/ 1962150 w 2271713"/>
                <a:gd name="connsiteY10" fmla="*/ 1871663 h 5453063"/>
                <a:gd name="connsiteX11" fmla="*/ 1809750 w 2271713"/>
                <a:gd name="connsiteY11" fmla="*/ 1995488 h 5453063"/>
                <a:gd name="connsiteX12" fmla="*/ 1724025 w 2271713"/>
                <a:gd name="connsiteY12" fmla="*/ 1947863 h 5453063"/>
                <a:gd name="connsiteX13" fmla="*/ 2038350 w 2271713"/>
                <a:gd name="connsiteY13" fmla="*/ 1528763 h 5453063"/>
                <a:gd name="connsiteX14" fmla="*/ 1695450 w 2271713"/>
                <a:gd name="connsiteY14" fmla="*/ 1252538 h 5453063"/>
                <a:gd name="connsiteX15" fmla="*/ 1652588 w 2271713"/>
                <a:gd name="connsiteY15" fmla="*/ 1428750 h 5453063"/>
                <a:gd name="connsiteX16" fmla="*/ 1595438 w 2271713"/>
                <a:gd name="connsiteY16" fmla="*/ 1566863 h 5453063"/>
                <a:gd name="connsiteX17" fmla="*/ 1628775 w 2271713"/>
                <a:gd name="connsiteY17" fmla="*/ 1800225 h 5453063"/>
                <a:gd name="connsiteX18" fmla="*/ 1747838 w 2271713"/>
                <a:gd name="connsiteY18" fmla="*/ 1990725 h 5453063"/>
                <a:gd name="connsiteX19" fmla="*/ 1824038 w 2271713"/>
                <a:gd name="connsiteY19" fmla="*/ 2105025 h 5453063"/>
                <a:gd name="connsiteX20" fmla="*/ 1990725 w 2271713"/>
                <a:gd name="connsiteY20" fmla="*/ 2428875 h 5453063"/>
                <a:gd name="connsiteX21" fmla="*/ 1990725 w 2271713"/>
                <a:gd name="connsiteY21" fmla="*/ 2795588 h 5453063"/>
                <a:gd name="connsiteX22" fmla="*/ 1857375 w 2271713"/>
                <a:gd name="connsiteY22" fmla="*/ 3167063 h 5453063"/>
                <a:gd name="connsiteX23" fmla="*/ 1790700 w 2271713"/>
                <a:gd name="connsiteY23" fmla="*/ 3624263 h 5453063"/>
                <a:gd name="connsiteX24" fmla="*/ 1495425 w 2271713"/>
                <a:gd name="connsiteY24" fmla="*/ 4500563 h 5453063"/>
                <a:gd name="connsiteX25" fmla="*/ 1404938 w 2271713"/>
                <a:gd name="connsiteY25" fmla="*/ 4824413 h 5453063"/>
                <a:gd name="connsiteX26" fmla="*/ 1585913 w 2271713"/>
                <a:gd name="connsiteY26" fmla="*/ 5129213 h 5453063"/>
                <a:gd name="connsiteX27" fmla="*/ 1728788 w 2271713"/>
                <a:gd name="connsiteY27" fmla="*/ 5219700 h 5453063"/>
                <a:gd name="connsiteX28" fmla="*/ 1733550 w 2271713"/>
                <a:gd name="connsiteY28" fmla="*/ 5243513 h 5453063"/>
                <a:gd name="connsiteX29" fmla="*/ 1643063 w 2271713"/>
                <a:gd name="connsiteY29" fmla="*/ 5262563 h 5453063"/>
                <a:gd name="connsiteX30" fmla="*/ 1404938 w 2271713"/>
                <a:gd name="connsiteY30" fmla="*/ 5143500 h 5453063"/>
                <a:gd name="connsiteX31" fmla="*/ 1333500 w 2271713"/>
                <a:gd name="connsiteY31" fmla="*/ 5167313 h 5453063"/>
                <a:gd name="connsiteX32" fmla="*/ 1243013 w 2271713"/>
                <a:gd name="connsiteY32" fmla="*/ 5110163 h 5453063"/>
                <a:gd name="connsiteX33" fmla="*/ 1238250 w 2271713"/>
                <a:gd name="connsiteY33" fmla="*/ 5224463 h 5453063"/>
                <a:gd name="connsiteX34" fmla="*/ 1100138 w 2271713"/>
                <a:gd name="connsiteY34" fmla="*/ 5453063 h 5453063"/>
                <a:gd name="connsiteX35" fmla="*/ 1038225 w 2271713"/>
                <a:gd name="connsiteY35" fmla="*/ 5453063 h 5453063"/>
                <a:gd name="connsiteX36" fmla="*/ 1023938 w 2271713"/>
                <a:gd name="connsiteY36" fmla="*/ 5148263 h 5453063"/>
                <a:gd name="connsiteX37" fmla="*/ 1185863 w 2271713"/>
                <a:gd name="connsiteY37" fmla="*/ 4848225 h 5453063"/>
                <a:gd name="connsiteX38" fmla="*/ 1271588 w 2271713"/>
                <a:gd name="connsiteY38" fmla="*/ 4095750 h 5453063"/>
                <a:gd name="connsiteX39" fmla="*/ 1419225 w 2271713"/>
                <a:gd name="connsiteY39" fmla="*/ 3509963 h 5453063"/>
                <a:gd name="connsiteX40" fmla="*/ 1262063 w 2271713"/>
                <a:gd name="connsiteY40" fmla="*/ 3328988 h 5453063"/>
                <a:gd name="connsiteX41" fmla="*/ 1147763 w 2271713"/>
                <a:gd name="connsiteY41" fmla="*/ 2981325 h 5453063"/>
                <a:gd name="connsiteX42" fmla="*/ 1066800 w 2271713"/>
                <a:gd name="connsiteY42" fmla="*/ 2671763 h 5453063"/>
                <a:gd name="connsiteX43" fmla="*/ 1128713 w 2271713"/>
                <a:gd name="connsiteY43" fmla="*/ 2085975 h 5453063"/>
                <a:gd name="connsiteX44" fmla="*/ 957263 w 2271713"/>
                <a:gd name="connsiteY44" fmla="*/ 1604963 h 5453063"/>
                <a:gd name="connsiteX45" fmla="*/ 852488 w 2271713"/>
                <a:gd name="connsiteY45" fmla="*/ 1490663 h 5453063"/>
                <a:gd name="connsiteX46" fmla="*/ 785813 w 2271713"/>
                <a:gd name="connsiteY46" fmla="*/ 2143125 h 5453063"/>
                <a:gd name="connsiteX47" fmla="*/ 962025 w 2271713"/>
                <a:gd name="connsiteY47" fmla="*/ 2586038 h 5453063"/>
                <a:gd name="connsiteX48" fmla="*/ 1004888 w 2271713"/>
                <a:gd name="connsiteY48" fmla="*/ 2790825 h 5453063"/>
                <a:gd name="connsiteX49" fmla="*/ 1066800 w 2271713"/>
                <a:gd name="connsiteY49" fmla="*/ 2843213 h 5453063"/>
                <a:gd name="connsiteX50" fmla="*/ 1066800 w 2271713"/>
                <a:gd name="connsiteY50" fmla="*/ 3071813 h 5453063"/>
                <a:gd name="connsiteX51" fmla="*/ 1023938 w 2271713"/>
                <a:gd name="connsiteY51" fmla="*/ 3167063 h 5453063"/>
                <a:gd name="connsiteX52" fmla="*/ 828675 w 2271713"/>
                <a:gd name="connsiteY52" fmla="*/ 3171825 h 5453063"/>
                <a:gd name="connsiteX53" fmla="*/ 766763 w 2271713"/>
                <a:gd name="connsiteY53" fmla="*/ 3062288 h 5453063"/>
                <a:gd name="connsiteX54" fmla="*/ 828675 w 2271713"/>
                <a:gd name="connsiteY54" fmla="*/ 2947988 h 5453063"/>
                <a:gd name="connsiteX55" fmla="*/ 904875 w 2271713"/>
                <a:gd name="connsiteY55" fmla="*/ 2957513 h 5453063"/>
                <a:gd name="connsiteX56" fmla="*/ 914400 w 2271713"/>
                <a:gd name="connsiteY56" fmla="*/ 2909888 h 5453063"/>
                <a:gd name="connsiteX57" fmla="*/ 738188 w 2271713"/>
                <a:gd name="connsiteY57" fmla="*/ 2481263 h 5453063"/>
                <a:gd name="connsiteX58" fmla="*/ 619125 w 2271713"/>
                <a:gd name="connsiteY58" fmla="*/ 2209800 h 5453063"/>
                <a:gd name="connsiteX59" fmla="*/ 619125 w 2271713"/>
                <a:gd name="connsiteY59" fmla="*/ 1395413 h 5453063"/>
                <a:gd name="connsiteX60" fmla="*/ 523875 w 2271713"/>
                <a:gd name="connsiteY60" fmla="*/ 1600200 h 5453063"/>
                <a:gd name="connsiteX61" fmla="*/ 357188 w 2271713"/>
                <a:gd name="connsiteY61" fmla="*/ 1747838 h 5453063"/>
                <a:gd name="connsiteX62" fmla="*/ 161925 w 2271713"/>
                <a:gd name="connsiteY62" fmla="*/ 1938338 h 5453063"/>
                <a:gd name="connsiteX63" fmla="*/ 152400 w 2271713"/>
                <a:gd name="connsiteY63" fmla="*/ 1981200 h 5453063"/>
                <a:gd name="connsiteX64" fmla="*/ 133350 w 2271713"/>
                <a:gd name="connsiteY64" fmla="*/ 2176463 h 5453063"/>
                <a:gd name="connsiteX65" fmla="*/ 142875 w 2271713"/>
                <a:gd name="connsiteY65" fmla="*/ 2271713 h 5453063"/>
                <a:gd name="connsiteX66" fmla="*/ 23813 w 2271713"/>
                <a:gd name="connsiteY66" fmla="*/ 2128838 h 5453063"/>
                <a:gd name="connsiteX67" fmla="*/ 0 w 2271713"/>
                <a:gd name="connsiteY67" fmla="*/ 1824038 h 5453063"/>
                <a:gd name="connsiteX68" fmla="*/ 114300 w 2271713"/>
                <a:gd name="connsiteY68" fmla="*/ 1576388 h 5453063"/>
                <a:gd name="connsiteX69" fmla="*/ 233363 w 2271713"/>
                <a:gd name="connsiteY69" fmla="*/ 1343025 h 5453063"/>
                <a:gd name="connsiteX70" fmla="*/ 566738 w 2271713"/>
                <a:gd name="connsiteY70" fmla="*/ 1152525 h 5453063"/>
                <a:gd name="connsiteX71" fmla="*/ 585788 w 2271713"/>
                <a:gd name="connsiteY71" fmla="*/ 990600 h 5453063"/>
                <a:gd name="connsiteX72" fmla="*/ 585788 w 2271713"/>
                <a:gd name="connsiteY72" fmla="*/ 742950 h 5453063"/>
                <a:gd name="connsiteX73" fmla="*/ 676275 w 2271713"/>
                <a:gd name="connsiteY73" fmla="*/ 404813 h 5453063"/>
                <a:gd name="connsiteX74" fmla="*/ 866775 w 2271713"/>
                <a:gd name="connsiteY74" fmla="*/ 119063 h 5453063"/>
                <a:gd name="connsiteX75" fmla="*/ 1123950 w 2271713"/>
                <a:gd name="connsiteY75" fmla="*/ 0 h 5453063"/>
                <a:gd name="connsiteX76" fmla="*/ 1381125 w 2271713"/>
                <a:gd name="connsiteY76" fmla="*/ 85725 h 5453063"/>
                <a:gd name="connsiteX0" fmla="*/ 1381125 w 2271713"/>
                <a:gd name="connsiteY0" fmla="*/ 85725 h 5453063"/>
                <a:gd name="connsiteX1" fmla="*/ 1457325 w 2271713"/>
                <a:gd name="connsiteY1" fmla="*/ 200025 h 5453063"/>
                <a:gd name="connsiteX2" fmla="*/ 1443038 w 2271713"/>
                <a:gd name="connsiteY2" fmla="*/ 266700 h 5453063"/>
                <a:gd name="connsiteX3" fmla="*/ 1509713 w 2271713"/>
                <a:gd name="connsiteY3" fmla="*/ 466725 h 5453063"/>
                <a:gd name="connsiteX4" fmla="*/ 1495425 w 2271713"/>
                <a:gd name="connsiteY4" fmla="*/ 757238 h 5453063"/>
                <a:gd name="connsiteX5" fmla="*/ 1428750 w 2271713"/>
                <a:gd name="connsiteY5" fmla="*/ 928688 h 5453063"/>
                <a:gd name="connsiteX6" fmla="*/ 1581150 w 2271713"/>
                <a:gd name="connsiteY6" fmla="*/ 919163 h 5453063"/>
                <a:gd name="connsiteX7" fmla="*/ 1947863 w 2271713"/>
                <a:gd name="connsiteY7" fmla="*/ 1176338 h 5453063"/>
                <a:gd name="connsiteX8" fmla="*/ 2271713 w 2271713"/>
                <a:gd name="connsiteY8" fmla="*/ 1504950 h 5453063"/>
                <a:gd name="connsiteX9" fmla="*/ 2271713 w 2271713"/>
                <a:gd name="connsiteY9" fmla="*/ 1552575 h 5453063"/>
                <a:gd name="connsiteX10" fmla="*/ 1962150 w 2271713"/>
                <a:gd name="connsiteY10" fmla="*/ 1871663 h 5453063"/>
                <a:gd name="connsiteX11" fmla="*/ 1809750 w 2271713"/>
                <a:gd name="connsiteY11" fmla="*/ 1995488 h 5453063"/>
                <a:gd name="connsiteX12" fmla="*/ 1724025 w 2271713"/>
                <a:gd name="connsiteY12" fmla="*/ 1947863 h 5453063"/>
                <a:gd name="connsiteX13" fmla="*/ 2038350 w 2271713"/>
                <a:gd name="connsiteY13" fmla="*/ 1528763 h 5453063"/>
                <a:gd name="connsiteX14" fmla="*/ 1695450 w 2271713"/>
                <a:gd name="connsiteY14" fmla="*/ 1252538 h 5453063"/>
                <a:gd name="connsiteX15" fmla="*/ 1652588 w 2271713"/>
                <a:gd name="connsiteY15" fmla="*/ 1428750 h 5453063"/>
                <a:gd name="connsiteX16" fmla="*/ 1595438 w 2271713"/>
                <a:gd name="connsiteY16" fmla="*/ 1566863 h 5453063"/>
                <a:gd name="connsiteX17" fmla="*/ 1628775 w 2271713"/>
                <a:gd name="connsiteY17" fmla="*/ 1800225 h 5453063"/>
                <a:gd name="connsiteX18" fmla="*/ 1747838 w 2271713"/>
                <a:gd name="connsiteY18" fmla="*/ 1990725 h 5453063"/>
                <a:gd name="connsiteX19" fmla="*/ 1824038 w 2271713"/>
                <a:gd name="connsiteY19" fmla="*/ 2105025 h 5453063"/>
                <a:gd name="connsiteX20" fmla="*/ 1990725 w 2271713"/>
                <a:gd name="connsiteY20" fmla="*/ 2428875 h 5453063"/>
                <a:gd name="connsiteX21" fmla="*/ 1990725 w 2271713"/>
                <a:gd name="connsiteY21" fmla="*/ 2795588 h 5453063"/>
                <a:gd name="connsiteX22" fmla="*/ 1857375 w 2271713"/>
                <a:gd name="connsiteY22" fmla="*/ 3167063 h 5453063"/>
                <a:gd name="connsiteX23" fmla="*/ 1790700 w 2271713"/>
                <a:gd name="connsiteY23" fmla="*/ 3624263 h 5453063"/>
                <a:gd name="connsiteX24" fmla="*/ 1495425 w 2271713"/>
                <a:gd name="connsiteY24" fmla="*/ 4500563 h 5453063"/>
                <a:gd name="connsiteX25" fmla="*/ 1404938 w 2271713"/>
                <a:gd name="connsiteY25" fmla="*/ 4824413 h 5453063"/>
                <a:gd name="connsiteX26" fmla="*/ 1585913 w 2271713"/>
                <a:gd name="connsiteY26" fmla="*/ 5129213 h 5453063"/>
                <a:gd name="connsiteX27" fmla="*/ 1728788 w 2271713"/>
                <a:gd name="connsiteY27" fmla="*/ 5219700 h 5453063"/>
                <a:gd name="connsiteX28" fmla="*/ 1733550 w 2271713"/>
                <a:gd name="connsiteY28" fmla="*/ 5243513 h 5453063"/>
                <a:gd name="connsiteX29" fmla="*/ 1643063 w 2271713"/>
                <a:gd name="connsiteY29" fmla="*/ 5262563 h 5453063"/>
                <a:gd name="connsiteX30" fmla="*/ 1404938 w 2271713"/>
                <a:gd name="connsiteY30" fmla="*/ 5143500 h 5453063"/>
                <a:gd name="connsiteX31" fmla="*/ 1333500 w 2271713"/>
                <a:gd name="connsiteY31" fmla="*/ 5167313 h 5453063"/>
                <a:gd name="connsiteX32" fmla="*/ 1243013 w 2271713"/>
                <a:gd name="connsiteY32" fmla="*/ 5110163 h 5453063"/>
                <a:gd name="connsiteX33" fmla="*/ 1238250 w 2271713"/>
                <a:gd name="connsiteY33" fmla="*/ 5224463 h 5453063"/>
                <a:gd name="connsiteX34" fmla="*/ 1100138 w 2271713"/>
                <a:gd name="connsiteY34" fmla="*/ 5453063 h 5453063"/>
                <a:gd name="connsiteX35" fmla="*/ 1038225 w 2271713"/>
                <a:gd name="connsiteY35" fmla="*/ 5453063 h 5453063"/>
                <a:gd name="connsiteX36" fmla="*/ 1023938 w 2271713"/>
                <a:gd name="connsiteY36" fmla="*/ 5148263 h 5453063"/>
                <a:gd name="connsiteX37" fmla="*/ 1185863 w 2271713"/>
                <a:gd name="connsiteY37" fmla="*/ 4848225 h 5453063"/>
                <a:gd name="connsiteX38" fmla="*/ 1271588 w 2271713"/>
                <a:gd name="connsiteY38" fmla="*/ 4095750 h 5453063"/>
                <a:gd name="connsiteX39" fmla="*/ 1419225 w 2271713"/>
                <a:gd name="connsiteY39" fmla="*/ 3509963 h 5453063"/>
                <a:gd name="connsiteX40" fmla="*/ 1262063 w 2271713"/>
                <a:gd name="connsiteY40" fmla="*/ 3328988 h 5453063"/>
                <a:gd name="connsiteX41" fmla="*/ 1147763 w 2271713"/>
                <a:gd name="connsiteY41" fmla="*/ 2981325 h 5453063"/>
                <a:gd name="connsiteX42" fmla="*/ 1066800 w 2271713"/>
                <a:gd name="connsiteY42" fmla="*/ 2671763 h 5453063"/>
                <a:gd name="connsiteX43" fmla="*/ 1128713 w 2271713"/>
                <a:gd name="connsiteY43" fmla="*/ 2085975 h 5453063"/>
                <a:gd name="connsiteX44" fmla="*/ 957263 w 2271713"/>
                <a:gd name="connsiteY44" fmla="*/ 1604963 h 5453063"/>
                <a:gd name="connsiteX45" fmla="*/ 852488 w 2271713"/>
                <a:gd name="connsiteY45" fmla="*/ 1490663 h 5453063"/>
                <a:gd name="connsiteX46" fmla="*/ 785813 w 2271713"/>
                <a:gd name="connsiteY46" fmla="*/ 2143125 h 5453063"/>
                <a:gd name="connsiteX47" fmla="*/ 962025 w 2271713"/>
                <a:gd name="connsiteY47" fmla="*/ 2586038 h 5453063"/>
                <a:gd name="connsiteX48" fmla="*/ 1004888 w 2271713"/>
                <a:gd name="connsiteY48" fmla="*/ 2790825 h 5453063"/>
                <a:gd name="connsiteX49" fmla="*/ 1066800 w 2271713"/>
                <a:gd name="connsiteY49" fmla="*/ 2843213 h 5453063"/>
                <a:gd name="connsiteX50" fmla="*/ 1066800 w 2271713"/>
                <a:gd name="connsiteY50" fmla="*/ 3071813 h 5453063"/>
                <a:gd name="connsiteX51" fmla="*/ 1023938 w 2271713"/>
                <a:gd name="connsiteY51" fmla="*/ 3167063 h 5453063"/>
                <a:gd name="connsiteX52" fmla="*/ 828675 w 2271713"/>
                <a:gd name="connsiteY52" fmla="*/ 3171825 h 5453063"/>
                <a:gd name="connsiteX53" fmla="*/ 766763 w 2271713"/>
                <a:gd name="connsiteY53" fmla="*/ 3062288 h 5453063"/>
                <a:gd name="connsiteX54" fmla="*/ 828675 w 2271713"/>
                <a:gd name="connsiteY54" fmla="*/ 2947988 h 5453063"/>
                <a:gd name="connsiteX55" fmla="*/ 904875 w 2271713"/>
                <a:gd name="connsiteY55" fmla="*/ 2957513 h 5453063"/>
                <a:gd name="connsiteX56" fmla="*/ 914400 w 2271713"/>
                <a:gd name="connsiteY56" fmla="*/ 2909888 h 5453063"/>
                <a:gd name="connsiteX57" fmla="*/ 738188 w 2271713"/>
                <a:gd name="connsiteY57" fmla="*/ 2481263 h 5453063"/>
                <a:gd name="connsiteX58" fmla="*/ 619125 w 2271713"/>
                <a:gd name="connsiteY58" fmla="*/ 2209800 h 5453063"/>
                <a:gd name="connsiteX59" fmla="*/ 619125 w 2271713"/>
                <a:gd name="connsiteY59" fmla="*/ 1395413 h 5453063"/>
                <a:gd name="connsiteX60" fmla="*/ 523875 w 2271713"/>
                <a:gd name="connsiteY60" fmla="*/ 1600200 h 5453063"/>
                <a:gd name="connsiteX61" fmla="*/ 357188 w 2271713"/>
                <a:gd name="connsiteY61" fmla="*/ 1747838 h 5453063"/>
                <a:gd name="connsiteX62" fmla="*/ 161925 w 2271713"/>
                <a:gd name="connsiteY62" fmla="*/ 1938338 h 5453063"/>
                <a:gd name="connsiteX63" fmla="*/ 152400 w 2271713"/>
                <a:gd name="connsiteY63" fmla="*/ 1981200 h 5453063"/>
                <a:gd name="connsiteX64" fmla="*/ 133350 w 2271713"/>
                <a:gd name="connsiteY64" fmla="*/ 2176463 h 5453063"/>
                <a:gd name="connsiteX65" fmla="*/ 142875 w 2271713"/>
                <a:gd name="connsiteY65" fmla="*/ 2271713 h 5453063"/>
                <a:gd name="connsiteX66" fmla="*/ 23813 w 2271713"/>
                <a:gd name="connsiteY66" fmla="*/ 2128838 h 5453063"/>
                <a:gd name="connsiteX67" fmla="*/ 0 w 2271713"/>
                <a:gd name="connsiteY67" fmla="*/ 1824038 h 5453063"/>
                <a:gd name="connsiteX68" fmla="*/ 114300 w 2271713"/>
                <a:gd name="connsiteY68" fmla="*/ 1576388 h 5453063"/>
                <a:gd name="connsiteX69" fmla="*/ 233363 w 2271713"/>
                <a:gd name="connsiteY69" fmla="*/ 1376362 h 5453063"/>
                <a:gd name="connsiteX70" fmla="*/ 566738 w 2271713"/>
                <a:gd name="connsiteY70" fmla="*/ 1152525 h 5453063"/>
                <a:gd name="connsiteX71" fmla="*/ 585788 w 2271713"/>
                <a:gd name="connsiteY71" fmla="*/ 990600 h 5453063"/>
                <a:gd name="connsiteX72" fmla="*/ 585788 w 2271713"/>
                <a:gd name="connsiteY72" fmla="*/ 742950 h 5453063"/>
                <a:gd name="connsiteX73" fmla="*/ 676275 w 2271713"/>
                <a:gd name="connsiteY73" fmla="*/ 404813 h 5453063"/>
                <a:gd name="connsiteX74" fmla="*/ 866775 w 2271713"/>
                <a:gd name="connsiteY74" fmla="*/ 119063 h 5453063"/>
                <a:gd name="connsiteX75" fmla="*/ 1123950 w 2271713"/>
                <a:gd name="connsiteY75" fmla="*/ 0 h 5453063"/>
                <a:gd name="connsiteX76" fmla="*/ 1381125 w 2271713"/>
                <a:gd name="connsiteY76" fmla="*/ 85725 h 5453063"/>
                <a:gd name="connsiteX0" fmla="*/ 1381125 w 2271713"/>
                <a:gd name="connsiteY0" fmla="*/ 85725 h 5453063"/>
                <a:gd name="connsiteX1" fmla="*/ 1457325 w 2271713"/>
                <a:gd name="connsiteY1" fmla="*/ 200025 h 5453063"/>
                <a:gd name="connsiteX2" fmla="*/ 1443038 w 2271713"/>
                <a:gd name="connsiteY2" fmla="*/ 266700 h 5453063"/>
                <a:gd name="connsiteX3" fmla="*/ 1509713 w 2271713"/>
                <a:gd name="connsiteY3" fmla="*/ 466725 h 5453063"/>
                <a:gd name="connsiteX4" fmla="*/ 1495425 w 2271713"/>
                <a:gd name="connsiteY4" fmla="*/ 757238 h 5453063"/>
                <a:gd name="connsiteX5" fmla="*/ 1428750 w 2271713"/>
                <a:gd name="connsiteY5" fmla="*/ 928688 h 5453063"/>
                <a:gd name="connsiteX6" fmla="*/ 1581150 w 2271713"/>
                <a:gd name="connsiteY6" fmla="*/ 919163 h 5453063"/>
                <a:gd name="connsiteX7" fmla="*/ 1947863 w 2271713"/>
                <a:gd name="connsiteY7" fmla="*/ 1176338 h 5453063"/>
                <a:gd name="connsiteX8" fmla="*/ 2271713 w 2271713"/>
                <a:gd name="connsiteY8" fmla="*/ 1504950 h 5453063"/>
                <a:gd name="connsiteX9" fmla="*/ 2271713 w 2271713"/>
                <a:gd name="connsiteY9" fmla="*/ 1552575 h 5453063"/>
                <a:gd name="connsiteX10" fmla="*/ 1962150 w 2271713"/>
                <a:gd name="connsiteY10" fmla="*/ 1871663 h 5453063"/>
                <a:gd name="connsiteX11" fmla="*/ 1809750 w 2271713"/>
                <a:gd name="connsiteY11" fmla="*/ 1995488 h 5453063"/>
                <a:gd name="connsiteX12" fmla="*/ 1724025 w 2271713"/>
                <a:gd name="connsiteY12" fmla="*/ 1947863 h 5453063"/>
                <a:gd name="connsiteX13" fmla="*/ 2038350 w 2271713"/>
                <a:gd name="connsiteY13" fmla="*/ 1528763 h 5453063"/>
                <a:gd name="connsiteX14" fmla="*/ 1695450 w 2271713"/>
                <a:gd name="connsiteY14" fmla="*/ 1252538 h 5453063"/>
                <a:gd name="connsiteX15" fmla="*/ 1652588 w 2271713"/>
                <a:gd name="connsiteY15" fmla="*/ 1428750 h 5453063"/>
                <a:gd name="connsiteX16" fmla="*/ 1595438 w 2271713"/>
                <a:gd name="connsiteY16" fmla="*/ 1566863 h 5453063"/>
                <a:gd name="connsiteX17" fmla="*/ 1628775 w 2271713"/>
                <a:gd name="connsiteY17" fmla="*/ 1800225 h 5453063"/>
                <a:gd name="connsiteX18" fmla="*/ 1747838 w 2271713"/>
                <a:gd name="connsiteY18" fmla="*/ 1990725 h 5453063"/>
                <a:gd name="connsiteX19" fmla="*/ 1824038 w 2271713"/>
                <a:gd name="connsiteY19" fmla="*/ 2105025 h 5453063"/>
                <a:gd name="connsiteX20" fmla="*/ 1990725 w 2271713"/>
                <a:gd name="connsiteY20" fmla="*/ 2428875 h 5453063"/>
                <a:gd name="connsiteX21" fmla="*/ 1990725 w 2271713"/>
                <a:gd name="connsiteY21" fmla="*/ 2795588 h 5453063"/>
                <a:gd name="connsiteX22" fmla="*/ 1857375 w 2271713"/>
                <a:gd name="connsiteY22" fmla="*/ 3167063 h 5453063"/>
                <a:gd name="connsiteX23" fmla="*/ 1790700 w 2271713"/>
                <a:gd name="connsiteY23" fmla="*/ 3624263 h 5453063"/>
                <a:gd name="connsiteX24" fmla="*/ 1495425 w 2271713"/>
                <a:gd name="connsiteY24" fmla="*/ 4500563 h 5453063"/>
                <a:gd name="connsiteX25" fmla="*/ 1404938 w 2271713"/>
                <a:gd name="connsiteY25" fmla="*/ 4824413 h 5453063"/>
                <a:gd name="connsiteX26" fmla="*/ 1585913 w 2271713"/>
                <a:gd name="connsiteY26" fmla="*/ 5129213 h 5453063"/>
                <a:gd name="connsiteX27" fmla="*/ 1728788 w 2271713"/>
                <a:gd name="connsiteY27" fmla="*/ 5219700 h 5453063"/>
                <a:gd name="connsiteX28" fmla="*/ 1733550 w 2271713"/>
                <a:gd name="connsiteY28" fmla="*/ 5243513 h 5453063"/>
                <a:gd name="connsiteX29" fmla="*/ 1643063 w 2271713"/>
                <a:gd name="connsiteY29" fmla="*/ 5262563 h 5453063"/>
                <a:gd name="connsiteX30" fmla="*/ 1404938 w 2271713"/>
                <a:gd name="connsiteY30" fmla="*/ 5143500 h 5453063"/>
                <a:gd name="connsiteX31" fmla="*/ 1333500 w 2271713"/>
                <a:gd name="connsiteY31" fmla="*/ 5167313 h 5453063"/>
                <a:gd name="connsiteX32" fmla="*/ 1243013 w 2271713"/>
                <a:gd name="connsiteY32" fmla="*/ 5110163 h 5453063"/>
                <a:gd name="connsiteX33" fmla="*/ 1238250 w 2271713"/>
                <a:gd name="connsiteY33" fmla="*/ 5224463 h 5453063"/>
                <a:gd name="connsiteX34" fmla="*/ 1100138 w 2271713"/>
                <a:gd name="connsiteY34" fmla="*/ 5453063 h 5453063"/>
                <a:gd name="connsiteX35" fmla="*/ 1038225 w 2271713"/>
                <a:gd name="connsiteY35" fmla="*/ 5453063 h 5453063"/>
                <a:gd name="connsiteX36" fmla="*/ 1023938 w 2271713"/>
                <a:gd name="connsiteY36" fmla="*/ 5148263 h 5453063"/>
                <a:gd name="connsiteX37" fmla="*/ 1185863 w 2271713"/>
                <a:gd name="connsiteY37" fmla="*/ 4848225 h 5453063"/>
                <a:gd name="connsiteX38" fmla="*/ 1271588 w 2271713"/>
                <a:gd name="connsiteY38" fmla="*/ 4095750 h 5453063"/>
                <a:gd name="connsiteX39" fmla="*/ 1419225 w 2271713"/>
                <a:gd name="connsiteY39" fmla="*/ 3509963 h 5453063"/>
                <a:gd name="connsiteX40" fmla="*/ 1262063 w 2271713"/>
                <a:gd name="connsiteY40" fmla="*/ 3328988 h 5453063"/>
                <a:gd name="connsiteX41" fmla="*/ 1147763 w 2271713"/>
                <a:gd name="connsiteY41" fmla="*/ 2981325 h 5453063"/>
                <a:gd name="connsiteX42" fmla="*/ 1066800 w 2271713"/>
                <a:gd name="connsiteY42" fmla="*/ 2671763 h 5453063"/>
                <a:gd name="connsiteX43" fmla="*/ 1128713 w 2271713"/>
                <a:gd name="connsiteY43" fmla="*/ 2085975 h 5453063"/>
                <a:gd name="connsiteX44" fmla="*/ 957263 w 2271713"/>
                <a:gd name="connsiteY44" fmla="*/ 1604963 h 5453063"/>
                <a:gd name="connsiteX45" fmla="*/ 852488 w 2271713"/>
                <a:gd name="connsiteY45" fmla="*/ 1490663 h 5453063"/>
                <a:gd name="connsiteX46" fmla="*/ 785813 w 2271713"/>
                <a:gd name="connsiteY46" fmla="*/ 2143125 h 5453063"/>
                <a:gd name="connsiteX47" fmla="*/ 962025 w 2271713"/>
                <a:gd name="connsiteY47" fmla="*/ 2586038 h 5453063"/>
                <a:gd name="connsiteX48" fmla="*/ 1004888 w 2271713"/>
                <a:gd name="connsiteY48" fmla="*/ 2790825 h 5453063"/>
                <a:gd name="connsiteX49" fmla="*/ 1066800 w 2271713"/>
                <a:gd name="connsiteY49" fmla="*/ 2843213 h 5453063"/>
                <a:gd name="connsiteX50" fmla="*/ 1066800 w 2271713"/>
                <a:gd name="connsiteY50" fmla="*/ 3071813 h 5453063"/>
                <a:gd name="connsiteX51" fmla="*/ 1023938 w 2271713"/>
                <a:gd name="connsiteY51" fmla="*/ 3167063 h 5453063"/>
                <a:gd name="connsiteX52" fmla="*/ 828675 w 2271713"/>
                <a:gd name="connsiteY52" fmla="*/ 3171825 h 5453063"/>
                <a:gd name="connsiteX53" fmla="*/ 766763 w 2271713"/>
                <a:gd name="connsiteY53" fmla="*/ 3062288 h 5453063"/>
                <a:gd name="connsiteX54" fmla="*/ 828675 w 2271713"/>
                <a:gd name="connsiteY54" fmla="*/ 2947988 h 5453063"/>
                <a:gd name="connsiteX55" fmla="*/ 904875 w 2271713"/>
                <a:gd name="connsiteY55" fmla="*/ 2957513 h 5453063"/>
                <a:gd name="connsiteX56" fmla="*/ 914400 w 2271713"/>
                <a:gd name="connsiteY56" fmla="*/ 2909888 h 5453063"/>
                <a:gd name="connsiteX57" fmla="*/ 738188 w 2271713"/>
                <a:gd name="connsiteY57" fmla="*/ 2481263 h 5453063"/>
                <a:gd name="connsiteX58" fmla="*/ 619125 w 2271713"/>
                <a:gd name="connsiteY58" fmla="*/ 2209800 h 5453063"/>
                <a:gd name="connsiteX59" fmla="*/ 619125 w 2271713"/>
                <a:gd name="connsiteY59" fmla="*/ 1395413 h 5453063"/>
                <a:gd name="connsiteX60" fmla="*/ 523875 w 2271713"/>
                <a:gd name="connsiteY60" fmla="*/ 1600200 h 5453063"/>
                <a:gd name="connsiteX61" fmla="*/ 357188 w 2271713"/>
                <a:gd name="connsiteY61" fmla="*/ 1747838 h 5453063"/>
                <a:gd name="connsiteX62" fmla="*/ 161925 w 2271713"/>
                <a:gd name="connsiteY62" fmla="*/ 1938338 h 5453063"/>
                <a:gd name="connsiteX63" fmla="*/ 152400 w 2271713"/>
                <a:gd name="connsiteY63" fmla="*/ 1981200 h 5453063"/>
                <a:gd name="connsiteX64" fmla="*/ 133350 w 2271713"/>
                <a:gd name="connsiteY64" fmla="*/ 2176463 h 5453063"/>
                <a:gd name="connsiteX65" fmla="*/ 142875 w 2271713"/>
                <a:gd name="connsiteY65" fmla="*/ 2271713 h 5453063"/>
                <a:gd name="connsiteX66" fmla="*/ 23813 w 2271713"/>
                <a:gd name="connsiteY66" fmla="*/ 2128838 h 5453063"/>
                <a:gd name="connsiteX67" fmla="*/ 0 w 2271713"/>
                <a:gd name="connsiteY67" fmla="*/ 1824038 h 5453063"/>
                <a:gd name="connsiteX68" fmla="*/ 114300 w 2271713"/>
                <a:gd name="connsiteY68" fmla="*/ 1576388 h 5453063"/>
                <a:gd name="connsiteX69" fmla="*/ 233363 w 2271713"/>
                <a:gd name="connsiteY69" fmla="*/ 1376362 h 5453063"/>
                <a:gd name="connsiteX70" fmla="*/ 566738 w 2271713"/>
                <a:gd name="connsiteY70" fmla="*/ 1152525 h 5453063"/>
                <a:gd name="connsiteX71" fmla="*/ 585788 w 2271713"/>
                <a:gd name="connsiteY71" fmla="*/ 990600 h 5453063"/>
                <a:gd name="connsiteX72" fmla="*/ 585788 w 2271713"/>
                <a:gd name="connsiteY72" fmla="*/ 742950 h 5453063"/>
                <a:gd name="connsiteX73" fmla="*/ 676275 w 2271713"/>
                <a:gd name="connsiteY73" fmla="*/ 404813 h 5453063"/>
                <a:gd name="connsiteX74" fmla="*/ 866775 w 2271713"/>
                <a:gd name="connsiteY74" fmla="*/ 119063 h 5453063"/>
                <a:gd name="connsiteX75" fmla="*/ 1123950 w 2271713"/>
                <a:gd name="connsiteY75" fmla="*/ 0 h 5453063"/>
                <a:gd name="connsiteX76" fmla="*/ 1381125 w 2271713"/>
                <a:gd name="connsiteY76" fmla="*/ 85725 h 5453063"/>
                <a:gd name="connsiteX0" fmla="*/ 1381125 w 2271713"/>
                <a:gd name="connsiteY0" fmla="*/ 85725 h 5453063"/>
                <a:gd name="connsiteX1" fmla="*/ 1457325 w 2271713"/>
                <a:gd name="connsiteY1" fmla="*/ 200025 h 5453063"/>
                <a:gd name="connsiteX2" fmla="*/ 1443038 w 2271713"/>
                <a:gd name="connsiteY2" fmla="*/ 266700 h 5453063"/>
                <a:gd name="connsiteX3" fmla="*/ 1509713 w 2271713"/>
                <a:gd name="connsiteY3" fmla="*/ 466725 h 5453063"/>
                <a:gd name="connsiteX4" fmla="*/ 1495425 w 2271713"/>
                <a:gd name="connsiteY4" fmla="*/ 757238 h 5453063"/>
                <a:gd name="connsiteX5" fmla="*/ 1428750 w 2271713"/>
                <a:gd name="connsiteY5" fmla="*/ 928688 h 5453063"/>
                <a:gd name="connsiteX6" fmla="*/ 1581150 w 2271713"/>
                <a:gd name="connsiteY6" fmla="*/ 919163 h 5453063"/>
                <a:gd name="connsiteX7" fmla="*/ 1947863 w 2271713"/>
                <a:gd name="connsiteY7" fmla="*/ 1176338 h 5453063"/>
                <a:gd name="connsiteX8" fmla="*/ 2271713 w 2271713"/>
                <a:gd name="connsiteY8" fmla="*/ 1504950 h 5453063"/>
                <a:gd name="connsiteX9" fmla="*/ 2271713 w 2271713"/>
                <a:gd name="connsiteY9" fmla="*/ 1552575 h 5453063"/>
                <a:gd name="connsiteX10" fmla="*/ 1962150 w 2271713"/>
                <a:gd name="connsiteY10" fmla="*/ 1871663 h 5453063"/>
                <a:gd name="connsiteX11" fmla="*/ 1809750 w 2271713"/>
                <a:gd name="connsiteY11" fmla="*/ 1995488 h 5453063"/>
                <a:gd name="connsiteX12" fmla="*/ 1724025 w 2271713"/>
                <a:gd name="connsiteY12" fmla="*/ 1947863 h 5453063"/>
                <a:gd name="connsiteX13" fmla="*/ 2038350 w 2271713"/>
                <a:gd name="connsiteY13" fmla="*/ 1528763 h 5453063"/>
                <a:gd name="connsiteX14" fmla="*/ 1695450 w 2271713"/>
                <a:gd name="connsiteY14" fmla="*/ 1252538 h 5453063"/>
                <a:gd name="connsiteX15" fmla="*/ 1652588 w 2271713"/>
                <a:gd name="connsiteY15" fmla="*/ 1428750 h 5453063"/>
                <a:gd name="connsiteX16" fmla="*/ 1595438 w 2271713"/>
                <a:gd name="connsiteY16" fmla="*/ 1566863 h 5453063"/>
                <a:gd name="connsiteX17" fmla="*/ 1628775 w 2271713"/>
                <a:gd name="connsiteY17" fmla="*/ 1800225 h 5453063"/>
                <a:gd name="connsiteX18" fmla="*/ 1747838 w 2271713"/>
                <a:gd name="connsiteY18" fmla="*/ 1990725 h 5453063"/>
                <a:gd name="connsiteX19" fmla="*/ 1824038 w 2271713"/>
                <a:gd name="connsiteY19" fmla="*/ 2105025 h 5453063"/>
                <a:gd name="connsiteX20" fmla="*/ 1990725 w 2271713"/>
                <a:gd name="connsiteY20" fmla="*/ 2428875 h 5453063"/>
                <a:gd name="connsiteX21" fmla="*/ 1990725 w 2271713"/>
                <a:gd name="connsiteY21" fmla="*/ 2795588 h 5453063"/>
                <a:gd name="connsiteX22" fmla="*/ 1857375 w 2271713"/>
                <a:gd name="connsiteY22" fmla="*/ 3167063 h 5453063"/>
                <a:gd name="connsiteX23" fmla="*/ 1790700 w 2271713"/>
                <a:gd name="connsiteY23" fmla="*/ 3624263 h 5453063"/>
                <a:gd name="connsiteX24" fmla="*/ 1495425 w 2271713"/>
                <a:gd name="connsiteY24" fmla="*/ 4500563 h 5453063"/>
                <a:gd name="connsiteX25" fmla="*/ 1404938 w 2271713"/>
                <a:gd name="connsiteY25" fmla="*/ 4824413 h 5453063"/>
                <a:gd name="connsiteX26" fmla="*/ 1585913 w 2271713"/>
                <a:gd name="connsiteY26" fmla="*/ 5129213 h 5453063"/>
                <a:gd name="connsiteX27" fmla="*/ 1728788 w 2271713"/>
                <a:gd name="connsiteY27" fmla="*/ 5219700 h 5453063"/>
                <a:gd name="connsiteX28" fmla="*/ 1733550 w 2271713"/>
                <a:gd name="connsiteY28" fmla="*/ 5243513 h 5453063"/>
                <a:gd name="connsiteX29" fmla="*/ 1643063 w 2271713"/>
                <a:gd name="connsiteY29" fmla="*/ 5262563 h 5453063"/>
                <a:gd name="connsiteX30" fmla="*/ 1404938 w 2271713"/>
                <a:gd name="connsiteY30" fmla="*/ 5143500 h 5453063"/>
                <a:gd name="connsiteX31" fmla="*/ 1333500 w 2271713"/>
                <a:gd name="connsiteY31" fmla="*/ 5167313 h 5453063"/>
                <a:gd name="connsiteX32" fmla="*/ 1243013 w 2271713"/>
                <a:gd name="connsiteY32" fmla="*/ 5110163 h 5453063"/>
                <a:gd name="connsiteX33" fmla="*/ 1238250 w 2271713"/>
                <a:gd name="connsiteY33" fmla="*/ 5224463 h 5453063"/>
                <a:gd name="connsiteX34" fmla="*/ 1100138 w 2271713"/>
                <a:gd name="connsiteY34" fmla="*/ 5453063 h 5453063"/>
                <a:gd name="connsiteX35" fmla="*/ 1038225 w 2271713"/>
                <a:gd name="connsiteY35" fmla="*/ 5453063 h 5453063"/>
                <a:gd name="connsiteX36" fmla="*/ 1023938 w 2271713"/>
                <a:gd name="connsiteY36" fmla="*/ 5148263 h 5453063"/>
                <a:gd name="connsiteX37" fmla="*/ 1185863 w 2271713"/>
                <a:gd name="connsiteY37" fmla="*/ 4848225 h 5453063"/>
                <a:gd name="connsiteX38" fmla="*/ 1271588 w 2271713"/>
                <a:gd name="connsiteY38" fmla="*/ 4095750 h 5453063"/>
                <a:gd name="connsiteX39" fmla="*/ 1419225 w 2271713"/>
                <a:gd name="connsiteY39" fmla="*/ 3509963 h 5453063"/>
                <a:gd name="connsiteX40" fmla="*/ 1262063 w 2271713"/>
                <a:gd name="connsiteY40" fmla="*/ 3328988 h 5453063"/>
                <a:gd name="connsiteX41" fmla="*/ 1147763 w 2271713"/>
                <a:gd name="connsiteY41" fmla="*/ 2981325 h 5453063"/>
                <a:gd name="connsiteX42" fmla="*/ 1066800 w 2271713"/>
                <a:gd name="connsiteY42" fmla="*/ 2671763 h 5453063"/>
                <a:gd name="connsiteX43" fmla="*/ 1128713 w 2271713"/>
                <a:gd name="connsiteY43" fmla="*/ 2085975 h 5453063"/>
                <a:gd name="connsiteX44" fmla="*/ 957263 w 2271713"/>
                <a:gd name="connsiteY44" fmla="*/ 1604963 h 5453063"/>
                <a:gd name="connsiteX45" fmla="*/ 852488 w 2271713"/>
                <a:gd name="connsiteY45" fmla="*/ 1490663 h 5453063"/>
                <a:gd name="connsiteX46" fmla="*/ 785813 w 2271713"/>
                <a:gd name="connsiteY46" fmla="*/ 2143125 h 5453063"/>
                <a:gd name="connsiteX47" fmla="*/ 962025 w 2271713"/>
                <a:gd name="connsiteY47" fmla="*/ 2586038 h 5453063"/>
                <a:gd name="connsiteX48" fmla="*/ 1004888 w 2271713"/>
                <a:gd name="connsiteY48" fmla="*/ 2790825 h 5453063"/>
                <a:gd name="connsiteX49" fmla="*/ 1066800 w 2271713"/>
                <a:gd name="connsiteY49" fmla="*/ 2843213 h 5453063"/>
                <a:gd name="connsiteX50" fmla="*/ 1066800 w 2271713"/>
                <a:gd name="connsiteY50" fmla="*/ 3071813 h 5453063"/>
                <a:gd name="connsiteX51" fmla="*/ 1023938 w 2271713"/>
                <a:gd name="connsiteY51" fmla="*/ 3167063 h 5453063"/>
                <a:gd name="connsiteX52" fmla="*/ 828675 w 2271713"/>
                <a:gd name="connsiteY52" fmla="*/ 3171825 h 5453063"/>
                <a:gd name="connsiteX53" fmla="*/ 766763 w 2271713"/>
                <a:gd name="connsiteY53" fmla="*/ 3062288 h 5453063"/>
                <a:gd name="connsiteX54" fmla="*/ 828675 w 2271713"/>
                <a:gd name="connsiteY54" fmla="*/ 2947988 h 5453063"/>
                <a:gd name="connsiteX55" fmla="*/ 904875 w 2271713"/>
                <a:gd name="connsiteY55" fmla="*/ 2957513 h 5453063"/>
                <a:gd name="connsiteX56" fmla="*/ 914400 w 2271713"/>
                <a:gd name="connsiteY56" fmla="*/ 2909888 h 5453063"/>
                <a:gd name="connsiteX57" fmla="*/ 738188 w 2271713"/>
                <a:gd name="connsiteY57" fmla="*/ 2481263 h 5453063"/>
                <a:gd name="connsiteX58" fmla="*/ 619125 w 2271713"/>
                <a:gd name="connsiteY58" fmla="*/ 2209800 h 5453063"/>
                <a:gd name="connsiteX59" fmla="*/ 619125 w 2271713"/>
                <a:gd name="connsiteY59" fmla="*/ 1395413 h 5453063"/>
                <a:gd name="connsiteX60" fmla="*/ 523875 w 2271713"/>
                <a:gd name="connsiteY60" fmla="*/ 1600200 h 5453063"/>
                <a:gd name="connsiteX61" fmla="*/ 357188 w 2271713"/>
                <a:gd name="connsiteY61" fmla="*/ 1747838 h 5453063"/>
                <a:gd name="connsiteX62" fmla="*/ 161925 w 2271713"/>
                <a:gd name="connsiteY62" fmla="*/ 1938338 h 5453063"/>
                <a:gd name="connsiteX63" fmla="*/ 152400 w 2271713"/>
                <a:gd name="connsiteY63" fmla="*/ 1981200 h 5453063"/>
                <a:gd name="connsiteX64" fmla="*/ 133350 w 2271713"/>
                <a:gd name="connsiteY64" fmla="*/ 2176463 h 5453063"/>
                <a:gd name="connsiteX65" fmla="*/ 142875 w 2271713"/>
                <a:gd name="connsiteY65" fmla="*/ 2271713 h 5453063"/>
                <a:gd name="connsiteX66" fmla="*/ 23813 w 2271713"/>
                <a:gd name="connsiteY66" fmla="*/ 2128838 h 5453063"/>
                <a:gd name="connsiteX67" fmla="*/ 0 w 2271713"/>
                <a:gd name="connsiteY67" fmla="*/ 1824038 h 5453063"/>
                <a:gd name="connsiteX68" fmla="*/ 114300 w 2271713"/>
                <a:gd name="connsiteY68" fmla="*/ 1576388 h 5453063"/>
                <a:gd name="connsiteX69" fmla="*/ 230982 w 2271713"/>
                <a:gd name="connsiteY69" fmla="*/ 1345406 h 5453063"/>
                <a:gd name="connsiteX70" fmla="*/ 566738 w 2271713"/>
                <a:gd name="connsiteY70" fmla="*/ 1152525 h 5453063"/>
                <a:gd name="connsiteX71" fmla="*/ 585788 w 2271713"/>
                <a:gd name="connsiteY71" fmla="*/ 990600 h 5453063"/>
                <a:gd name="connsiteX72" fmla="*/ 585788 w 2271713"/>
                <a:gd name="connsiteY72" fmla="*/ 742950 h 5453063"/>
                <a:gd name="connsiteX73" fmla="*/ 676275 w 2271713"/>
                <a:gd name="connsiteY73" fmla="*/ 404813 h 5453063"/>
                <a:gd name="connsiteX74" fmla="*/ 866775 w 2271713"/>
                <a:gd name="connsiteY74" fmla="*/ 119063 h 5453063"/>
                <a:gd name="connsiteX75" fmla="*/ 1123950 w 2271713"/>
                <a:gd name="connsiteY75" fmla="*/ 0 h 5453063"/>
                <a:gd name="connsiteX76" fmla="*/ 1381125 w 2271713"/>
                <a:gd name="connsiteY76" fmla="*/ 85725 h 5453063"/>
                <a:gd name="connsiteX0" fmla="*/ 1381125 w 2271713"/>
                <a:gd name="connsiteY0" fmla="*/ 85725 h 5453063"/>
                <a:gd name="connsiteX1" fmla="*/ 1457325 w 2271713"/>
                <a:gd name="connsiteY1" fmla="*/ 200025 h 5453063"/>
                <a:gd name="connsiteX2" fmla="*/ 1443038 w 2271713"/>
                <a:gd name="connsiteY2" fmla="*/ 266700 h 5453063"/>
                <a:gd name="connsiteX3" fmla="*/ 1509713 w 2271713"/>
                <a:gd name="connsiteY3" fmla="*/ 466725 h 5453063"/>
                <a:gd name="connsiteX4" fmla="*/ 1495425 w 2271713"/>
                <a:gd name="connsiteY4" fmla="*/ 757238 h 5453063"/>
                <a:gd name="connsiteX5" fmla="*/ 1428750 w 2271713"/>
                <a:gd name="connsiteY5" fmla="*/ 928688 h 5453063"/>
                <a:gd name="connsiteX6" fmla="*/ 1581150 w 2271713"/>
                <a:gd name="connsiteY6" fmla="*/ 919163 h 5453063"/>
                <a:gd name="connsiteX7" fmla="*/ 1947863 w 2271713"/>
                <a:gd name="connsiteY7" fmla="*/ 1176338 h 5453063"/>
                <a:gd name="connsiteX8" fmla="*/ 2271713 w 2271713"/>
                <a:gd name="connsiteY8" fmla="*/ 1504950 h 5453063"/>
                <a:gd name="connsiteX9" fmla="*/ 2271713 w 2271713"/>
                <a:gd name="connsiteY9" fmla="*/ 1552575 h 5453063"/>
                <a:gd name="connsiteX10" fmla="*/ 1962150 w 2271713"/>
                <a:gd name="connsiteY10" fmla="*/ 1871663 h 5453063"/>
                <a:gd name="connsiteX11" fmla="*/ 1809750 w 2271713"/>
                <a:gd name="connsiteY11" fmla="*/ 1995488 h 5453063"/>
                <a:gd name="connsiteX12" fmla="*/ 1724025 w 2271713"/>
                <a:gd name="connsiteY12" fmla="*/ 1947863 h 5453063"/>
                <a:gd name="connsiteX13" fmla="*/ 2038350 w 2271713"/>
                <a:gd name="connsiteY13" fmla="*/ 1528763 h 5453063"/>
                <a:gd name="connsiteX14" fmla="*/ 1695450 w 2271713"/>
                <a:gd name="connsiteY14" fmla="*/ 1252538 h 5453063"/>
                <a:gd name="connsiteX15" fmla="*/ 1652588 w 2271713"/>
                <a:gd name="connsiteY15" fmla="*/ 1428750 h 5453063"/>
                <a:gd name="connsiteX16" fmla="*/ 1595438 w 2271713"/>
                <a:gd name="connsiteY16" fmla="*/ 1566863 h 5453063"/>
                <a:gd name="connsiteX17" fmla="*/ 1628775 w 2271713"/>
                <a:gd name="connsiteY17" fmla="*/ 1800225 h 5453063"/>
                <a:gd name="connsiteX18" fmla="*/ 1747838 w 2271713"/>
                <a:gd name="connsiteY18" fmla="*/ 1990725 h 5453063"/>
                <a:gd name="connsiteX19" fmla="*/ 1824038 w 2271713"/>
                <a:gd name="connsiteY19" fmla="*/ 2105025 h 5453063"/>
                <a:gd name="connsiteX20" fmla="*/ 1990725 w 2271713"/>
                <a:gd name="connsiteY20" fmla="*/ 2428875 h 5453063"/>
                <a:gd name="connsiteX21" fmla="*/ 1990725 w 2271713"/>
                <a:gd name="connsiteY21" fmla="*/ 2795588 h 5453063"/>
                <a:gd name="connsiteX22" fmla="*/ 1857375 w 2271713"/>
                <a:gd name="connsiteY22" fmla="*/ 3167063 h 5453063"/>
                <a:gd name="connsiteX23" fmla="*/ 1790700 w 2271713"/>
                <a:gd name="connsiteY23" fmla="*/ 3624263 h 5453063"/>
                <a:gd name="connsiteX24" fmla="*/ 1495425 w 2271713"/>
                <a:gd name="connsiteY24" fmla="*/ 4500563 h 5453063"/>
                <a:gd name="connsiteX25" fmla="*/ 1404938 w 2271713"/>
                <a:gd name="connsiteY25" fmla="*/ 4824413 h 5453063"/>
                <a:gd name="connsiteX26" fmla="*/ 1585913 w 2271713"/>
                <a:gd name="connsiteY26" fmla="*/ 5129213 h 5453063"/>
                <a:gd name="connsiteX27" fmla="*/ 1728788 w 2271713"/>
                <a:gd name="connsiteY27" fmla="*/ 5219700 h 5453063"/>
                <a:gd name="connsiteX28" fmla="*/ 1733550 w 2271713"/>
                <a:gd name="connsiteY28" fmla="*/ 5243513 h 5453063"/>
                <a:gd name="connsiteX29" fmla="*/ 1643063 w 2271713"/>
                <a:gd name="connsiteY29" fmla="*/ 5262563 h 5453063"/>
                <a:gd name="connsiteX30" fmla="*/ 1404938 w 2271713"/>
                <a:gd name="connsiteY30" fmla="*/ 5143500 h 5453063"/>
                <a:gd name="connsiteX31" fmla="*/ 1333500 w 2271713"/>
                <a:gd name="connsiteY31" fmla="*/ 5167313 h 5453063"/>
                <a:gd name="connsiteX32" fmla="*/ 1243013 w 2271713"/>
                <a:gd name="connsiteY32" fmla="*/ 5110163 h 5453063"/>
                <a:gd name="connsiteX33" fmla="*/ 1238250 w 2271713"/>
                <a:gd name="connsiteY33" fmla="*/ 5224463 h 5453063"/>
                <a:gd name="connsiteX34" fmla="*/ 1100138 w 2271713"/>
                <a:gd name="connsiteY34" fmla="*/ 5453063 h 5453063"/>
                <a:gd name="connsiteX35" fmla="*/ 1038225 w 2271713"/>
                <a:gd name="connsiteY35" fmla="*/ 5453063 h 5453063"/>
                <a:gd name="connsiteX36" fmla="*/ 1023938 w 2271713"/>
                <a:gd name="connsiteY36" fmla="*/ 5148263 h 5453063"/>
                <a:gd name="connsiteX37" fmla="*/ 1185863 w 2271713"/>
                <a:gd name="connsiteY37" fmla="*/ 4848225 h 5453063"/>
                <a:gd name="connsiteX38" fmla="*/ 1271588 w 2271713"/>
                <a:gd name="connsiteY38" fmla="*/ 4095750 h 5453063"/>
                <a:gd name="connsiteX39" fmla="*/ 1419225 w 2271713"/>
                <a:gd name="connsiteY39" fmla="*/ 3509963 h 5453063"/>
                <a:gd name="connsiteX40" fmla="*/ 1262063 w 2271713"/>
                <a:gd name="connsiteY40" fmla="*/ 3328988 h 5453063"/>
                <a:gd name="connsiteX41" fmla="*/ 1147763 w 2271713"/>
                <a:gd name="connsiteY41" fmla="*/ 2981325 h 5453063"/>
                <a:gd name="connsiteX42" fmla="*/ 1066800 w 2271713"/>
                <a:gd name="connsiteY42" fmla="*/ 2671763 h 5453063"/>
                <a:gd name="connsiteX43" fmla="*/ 1128713 w 2271713"/>
                <a:gd name="connsiteY43" fmla="*/ 2085975 h 5453063"/>
                <a:gd name="connsiteX44" fmla="*/ 957263 w 2271713"/>
                <a:gd name="connsiteY44" fmla="*/ 1604963 h 5453063"/>
                <a:gd name="connsiteX45" fmla="*/ 852488 w 2271713"/>
                <a:gd name="connsiteY45" fmla="*/ 1490663 h 5453063"/>
                <a:gd name="connsiteX46" fmla="*/ 785813 w 2271713"/>
                <a:gd name="connsiteY46" fmla="*/ 2143125 h 5453063"/>
                <a:gd name="connsiteX47" fmla="*/ 962025 w 2271713"/>
                <a:gd name="connsiteY47" fmla="*/ 2586038 h 5453063"/>
                <a:gd name="connsiteX48" fmla="*/ 1004888 w 2271713"/>
                <a:gd name="connsiteY48" fmla="*/ 2790825 h 5453063"/>
                <a:gd name="connsiteX49" fmla="*/ 1066800 w 2271713"/>
                <a:gd name="connsiteY49" fmla="*/ 2843213 h 5453063"/>
                <a:gd name="connsiteX50" fmla="*/ 1066800 w 2271713"/>
                <a:gd name="connsiteY50" fmla="*/ 3071813 h 5453063"/>
                <a:gd name="connsiteX51" fmla="*/ 1023938 w 2271713"/>
                <a:gd name="connsiteY51" fmla="*/ 3167063 h 5453063"/>
                <a:gd name="connsiteX52" fmla="*/ 828675 w 2271713"/>
                <a:gd name="connsiteY52" fmla="*/ 3171825 h 5453063"/>
                <a:gd name="connsiteX53" fmla="*/ 766763 w 2271713"/>
                <a:gd name="connsiteY53" fmla="*/ 3062288 h 5453063"/>
                <a:gd name="connsiteX54" fmla="*/ 828675 w 2271713"/>
                <a:gd name="connsiteY54" fmla="*/ 2947988 h 5453063"/>
                <a:gd name="connsiteX55" fmla="*/ 904875 w 2271713"/>
                <a:gd name="connsiteY55" fmla="*/ 2957513 h 5453063"/>
                <a:gd name="connsiteX56" fmla="*/ 914400 w 2271713"/>
                <a:gd name="connsiteY56" fmla="*/ 2909888 h 5453063"/>
                <a:gd name="connsiteX57" fmla="*/ 738188 w 2271713"/>
                <a:gd name="connsiteY57" fmla="*/ 2481263 h 5453063"/>
                <a:gd name="connsiteX58" fmla="*/ 619125 w 2271713"/>
                <a:gd name="connsiteY58" fmla="*/ 2209800 h 5453063"/>
                <a:gd name="connsiteX59" fmla="*/ 619125 w 2271713"/>
                <a:gd name="connsiteY59" fmla="*/ 1395413 h 5453063"/>
                <a:gd name="connsiteX60" fmla="*/ 523875 w 2271713"/>
                <a:gd name="connsiteY60" fmla="*/ 1600200 h 5453063"/>
                <a:gd name="connsiteX61" fmla="*/ 357188 w 2271713"/>
                <a:gd name="connsiteY61" fmla="*/ 1747838 h 5453063"/>
                <a:gd name="connsiteX62" fmla="*/ 161925 w 2271713"/>
                <a:gd name="connsiteY62" fmla="*/ 1938338 h 5453063"/>
                <a:gd name="connsiteX63" fmla="*/ 152400 w 2271713"/>
                <a:gd name="connsiteY63" fmla="*/ 1981200 h 5453063"/>
                <a:gd name="connsiteX64" fmla="*/ 133350 w 2271713"/>
                <a:gd name="connsiteY64" fmla="*/ 2176463 h 5453063"/>
                <a:gd name="connsiteX65" fmla="*/ 142875 w 2271713"/>
                <a:gd name="connsiteY65" fmla="*/ 2271713 h 5453063"/>
                <a:gd name="connsiteX66" fmla="*/ 23813 w 2271713"/>
                <a:gd name="connsiteY66" fmla="*/ 2128838 h 5453063"/>
                <a:gd name="connsiteX67" fmla="*/ 0 w 2271713"/>
                <a:gd name="connsiteY67" fmla="*/ 1824038 h 5453063"/>
                <a:gd name="connsiteX68" fmla="*/ 85725 w 2271713"/>
                <a:gd name="connsiteY68" fmla="*/ 1576388 h 5453063"/>
                <a:gd name="connsiteX69" fmla="*/ 230982 w 2271713"/>
                <a:gd name="connsiteY69" fmla="*/ 1345406 h 5453063"/>
                <a:gd name="connsiteX70" fmla="*/ 566738 w 2271713"/>
                <a:gd name="connsiteY70" fmla="*/ 1152525 h 5453063"/>
                <a:gd name="connsiteX71" fmla="*/ 585788 w 2271713"/>
                <a:gd name="connsiteY71" fmla="*/ 990600 h 5453063"/>
                <a:gd name="connsiteX72" fmla="*/ 585788 w 2271713"/>
                <a:gd name="connsiteY72" fmla="*/ 742950 h 5453063"/>
                <a:gd name="connsiteX73" fmla="*/ 676275 w 2271713"/>
                <a:gd name="connsiteY73" fmla="*/ 404813 h 5453063"/>
                <a:gd name="connsiteX74" fmla="*/ 866775 w 2271713"/>
                <a:gd name="connsiteY74" fmla="*/ 119063 h 5453063"/>
                <a:gd name="connsiteX75" fmla="*/ 1123950 w 2271713"/>
                <a:gd name="connsiteY75" fmla="*/ 0 h 5453063"/>
                <a:gd name="connsiteX76" fmla="*/ 1381125 w 2271713"/>
                <a:gd name="connsiteY76" fmla="*/ 85725 h 5453063"/>
                <a:gd name="connsiteX0" fmla="*/ 1381125 w 2271713"/>
                <a:gd name="connsiteY0" fmla="*/ 85725 h 5453063"/>
                <a:gd name="connsiteX1" fmla="*/ 1457325 w 2271713"/>
                <a:gd name="connsiteY1" fmla="*/ 200025 h 5453063"/>
                <a:gd name="connsiteX2" fmla="*/ 1443038 w 2271713"/>
                <a:gd name="connsiteY2" fmla="*/ 266700 h 5453063"/>
                <a:gd name="connsiteX3" fmla="*/ 1509713 w 2271713"/>
                <a:gd name="connsiteY3" fmla="*/ 466725 h 5453063"/>
                <a:gd name="connsiteX4" fmla="*/ 1495425 w 2271713"/>
                <a:gd name="connsiteY4" fmla="*/ 757238 h 5453063"/>
                <a:gd name="connsiteX5" fmla="*/ 1428750 w 2271713"/>
                <a:gd name="connsiteY5" fmla="*/ 928688 h 5453063"/>
                <a:gd name="connsiteX6" fmla="*/ 1581150 w 2271713"/>
                <a:gd name="connsiteY6" fmla="*/ 919163 h 5453063"/>
                <a:gd name="connsiteX7" fmla="*/ 1947863 w 2271713"/>
                <a:gd name="connsiteY7" fmla="*/ 1176338 h 5453063"/>
                <a:gd name="connsiteX8" fmla="*/ 2271713 w 2271713"/>
                <a:gd name="connsiteY8" fmla="*/ 1504950 h 5453063"/>
                <a:gd name="connsiteX9" fmla="*/ 2271713 w 2271713"/>
                <a:gd name="connsiteY9" fmla="*/ 1552575 h 5453063"/>
                <a:gd name="connsiteX10" fmla="*/ 1962150 w 2271713"/>
                <a:gd name="connsiteY10" fmla="*/ 1871663 h 5453063"/>
                <a:gd name="connsiteX11" fmla="*/ 1809750 w 2271713"/>
                <a:gd name="connsiteY11" fmla="*/ 1995488 h 5453063"/>
                <a:gd name="connsiteX12" fmla="*/ 1724025 w 2271713"/>
                <a:gd name="connsiteY12" fmla="*/ 1947863 h 5453063"/>
                <a:gd name="connsiteX13" fmla="*/ 2038350 w 2271713"/>
                <a:gd name="connsiteY13" fmla="*/ 1528763 h 5453063"/>
                <a:gd name="connsiteX14" fmla="*/ 1695450 w 2271713"/>
                <a:gd name="connsiteY14" fmla="*/ 1252538 h 5453063"/>
                <a:gd name="connsiteX15" fmla="*/ 1652588 w 2271713"/>
                <a:gd name="connsiteY15" fmla="*/ 1428750 h 5453063"/>
                <a:gd name="connsiteX16" fmla="*/ 1595438 w 2271713"/>
                <a:gd name="connsiteY16" fmla="*/ 1566863 h 5453063"/>
                <a:gd name="connsiteX17" fmla="*/ 1628775 w 2271713"/>
                <a:gd name="connsiteY17" fmla="*/ 1800225 h 5453063"/>
                <a:gd name="connsiteX18" fmla="*/ 1747838 w 2271713"/>
                <a:gd name="connsiteY18" fmla="*/ 1990725 h 5453063"/>
                <a:gd name="connsiteX19" fmla="*/ 1824038 w 2271713"/>
                <a:gd name="connsiteY19" fmla="*/ 2105025 h 5453063"/>
                <a:gd name="connsiteX20" fmla="*/ 1990725 w 2271713"/>
                <a:gd name="connsiteY20" fmla="*/ 2428875 h 5453063"/>
                <a:gd name="connsiteX21" fmla="*/ 1990725 w 2271713"/>
                <a:gd name="connsiteY21" fmla="*/ 2795588 h 5453063"/>
                <a:gd name="connsiteX22" fmla="*/ 1857375 w 2271713"/>
                <a:gd name="connsiteY22" fmla="*/ 3167063 h 5453063"/>
                <a:gd name="connsiteX23" fmla="*/ 1790700 w 2271713"/>
                <a:gd name="connsiteY23" fmla="*/ 3624263 h 5453063"/>
                <a:gd name="connsiteX24" fmla="*/ 1495425 w 2271713"/>
                <a:gd name="connsiteY24" fmla="*/ 4500563 h 5453063"/>
                <a:gd name="connsiteX25" fmla="*/ 1404938 w 2271713"/>
                <a:gd name="connsiteY25" fmla="*/ 4824413 h 5453063"/>
                <a:gd name="connsiteX26" fmla="*/ 1585913 w 2271713"/>
                <a:gd name="connsiteY26" fmla="*/ 5129213 h 5453063"/>
                <a:gd name="connsiteX27" fmla="*/ 1728788 w 2271713"/>
                <a:gd name="connsiteY27" fmla="*/ 5219700 h 5453063"/>
                <a:gd name="connsiteX28" fmla="*/ 1733550 w 2271713"/>
                <a:gd name="connsiteY28" fmla="*/ 5243513 h 5453063"/>
                <a:gd name="connsiteX29" fmla="*/ 1643063 w 2271713"/>
                <a:gd name="connsiteY29" fmla="*/ 5262563 h 5453063"/>
                <a:gd name="connsiteX30" fmla="*/ 1404938 w 2271713"/>
                <a:gd name="connsiteY30" fmla="*/ 5143500 h 5453063"/>
                <a:gd name="connsiteX31" fmla="*/ 1333500 w 2271713"/>
                <a:gd name="connsiteY31" fmla="*/ 5167313 h 5453063"/>
                <a:gd name="connsiteX32" fmla="*/ 1243013 w 2271713"/>
                <a:gd name="connsiteY32" fmla="*/ 5110163 h 5453063"/>
                <a:gd name="connsiteX33" fmla="*/ 1238250 w 2271713"/>
                <a:gd name="connsiteY33" fmla="*/ 5224463 h 5453063"/>
                <a:gd name="connsiteX34" fmla="*/ 1100138 w 2271713"/>
                <a:gd name="connsiteY34" fmla="*/ 5453063 h 5453063"/>
                <a:gd name="connsiteX35" fmla="*/ 1038225 w 2271713"/>
                <a:gd name="connsiteY35" fmla="*/ 5453063 h 5453063"/>
                <a:gd name="connsiteX36" fmla="*/ 1023938 w 2271713"/>
                <a:gd name="connsiteY36" fmla="*/ 5148263 h 5453063"/>
                <a:gd name="connsiteX37" fmla="*/ 1185863 w 2271713"/>
                <a:gd name="connsiteY37" fmla="*/ 4848225 h 5453063"/>
                <a:gd name="connsiteX38" fmla="*/ 1271588 w 2271713"/>
                <a:gd name="connsiteY38" fmla="*/ 4095750 h 5453063"/>
                <a:gd name="connsiteX39" fmla="*/ 1419225 w 2271713"/>
                <a:gd name="connsiteY39" fmla="*/ 3509963 h 5453063"/>
                <a:gd name="connsiteX40" fmla="*/ 1262063 w 2271713"/>
                <a:gd name="connsiteY40" fmla="*/ 3328988 h 5453063"/>
                <a:gd name="connsiteX41" fmla="*/ 1147763 w 2271713"/>
                <a:gd name="connsiteY41" fmla="*/ 2981325 h 5453063"/>
                <a:gd name="connsiteX42" fmla="*/ 1066800 w 2271713"/>
                <a:gd name="connsiteY42" fmla="*/ 2671763 h 5453063"/>
                <a:gd name="connsiteX43" fmla="*/ 1128713 w 2271713"/>
                <a:gd name="connsiteY43" fmla="*/ 2085975 h 5453063"/>
                <a:gd name="connsiteX44" fmla="*/ 957263 w 2271713"/>
                <a:gd name="connsiteY44" fmla="*/ 1604963 h 5453063"/>
                <a:gd name="connsiteX45" fmla="*/ 852488 w 2271713"/>
                <a:gd name="connsiteY45" fmla="*/ 1490663 h 5453063"/>
                <a:gd name="connsiteX46" fmla="*/ 785813 w 2271713"/>
                <a:gd name="connsiteY46" fmla="*/ 2143125 h 5453063"/>
                <a:gd name="connsiteX47" fmla="*/ 962025 w 2271713"/>
                <a:gd name="connsiteY47" fmla="*/ 2586038 h 5453063"/>
                <a:gd name="connsiteX48" fmla="*/ 1004888 w 2271713"/>
                <a:gd name="connsiteY48" fmla="*/ 2790825 h 5453063"/>
                <a:gd name="connsiteX49" fmla="*/ 1066800 w 2271713"/>
                <a:gd name="connsiteY49" fmla="*/ 2843213 h 5453063"/>
                <a:gd name="connsiteX50" fmla="*/ 1066800 w 2271713"/>
                <a:gd name="connsiteY50" fmla="*/ 3071813 h 5453063"/>
                <a:gd name="connsiteX51" fmla="*/ 1023938 w 2271713"/>
                <a:gd name="connsiteY51" fmla="*/ 3167063 h 5453063"/>
                <a:gd name="connsiteX52" fmla="*/ 828675 w 2271713"/>
                <a:gd name="connsiteY52" fmla="*/ 3171825 h 5453063"/>
                <a:gd name="connsiteX53" fmla="*/ 766763 w 2271713"/>
                <a:gd name="connsiteY53" fmla="*/ 3062288 h 5453063"/>
                <a:gd name="connsiteX54" fmla="*/ 828675 w 2271713"/>
                <a:gd name="connsiteY54" fmla="*/ 2947988 h 5453063"/>
                <a:gd name="connsiteX55" fmla="*/ 904875 w 2271713"/>
                <a:gd name="connsiteY55" fmla="*/ 2957513 h 5453063"/>
                <a:gd name="connsiteX56" fmla="*/ 914400 w 2271713"/>
                <a:gd name="connsiteY56" fmla="*/ 2909888 h 5453063"/>
                <a:gd name="connsiteX57" fmla="*/ 738188 w 2271713"/>
                <a:gd name="connsiteY57" fmla="*/ 2481263 h 5453063"/>
                <a:gd name="connsiteX58" fmla="*/ 619125 w 2271713"/>
                <a:gd name="connsiteY58" fmla="*/ 2209800 h 5453063"/>
                <a:gd name="connsiteX59" fmla="*/ 619125 w 2271713"/>
                <a:gd name="connsiteY59" fmla="*/ 1395413 h 5453063"/>
                <a:gd name="connsiteX60" fmla="*/ 523875 w 2271713"/>
                <a:gd name="connsiteY60" fmla="*/ 1600200 h 5453063"/>
                <a:gd name="connsiteX61" fmla="*/ 357188 w 2271713"/>
                <a:gd name="connsiteY61" fmla="*/ 1747838 h 5453063"/>
                <a:gd name="connsiteX62" fmla="*/ 161925 w 2271713"/>
                <a:gd name="connsiteY62" fmla="*/ 1938338 h 5453063"/>
                <a:gd name="connsiteX63" fmla="*/ 152400 w 2271713"/>
                <a:gd name="connsiteY63" fmla="*/ 1981200 h 5453063"/>
                <a:gd name="connsiteX64" fmla="*/ 133350 w 2271713"/>
                <a:gd name="connsiteY64" fmla="*/ 2176463 h 5453063"/>
                <a:gd name="connsiteX65" fmla="*/ 142875 w 2271713"/>
                <a:gd name="connsiteY65" fmla="*/ 2271713 h 5453063"/>
                <a:gd name="connsiteX66" fmla="*/ 23813 w 2271713"/>
                <a:gd name="connsiteY66" fmla="*/ 2128838 h 5453063"/>
                <a:gd name="connsiteX67" fmla="*/ 0 w 2271713"/>
                <a:gd name="connsiteY67" fmla="*/ 1824038 h 5453063"/>
                <a:gd name="connsiteX68" fmla="*/ 85725 w 2271713"/>
                <a:gd name="connsiteY68" fmla="*/ 1576388 h 5453063"/>
                <a:gd name="connsiteX69" fmla="*/ 230982 w 2271713"/>
                <a:gd name="connsiteY69" fmla="*/ 1345406 h 5453063"/>
                <a:gd name="connsiteX70" fmla="*/ 566738 w 2271713"/>
                <a:gd name="connsiteY70" fmla="*/ 1152525 h 5453063"/>
                <a:gd name="connsiteX71" fmla="*/ 585788 w 2271713"/>
                <a:gd name="connsiteY71" fmla="*/ 990600 h 5453063"/>
                <a:gd name="connsiteX72" fmla="*/ 585788 w 2271713"/>
                <a:gd name="connsiteY72" fmla="*/ 742950 h 5453063"/>
                <a:gd name="connsiteX73" fmla="*/ 676275 w 2271713"/>
                <a:gd name="connsiteY73" fmla="*/ 404813 h 5453063"/>
                <a:gd name="connsiteX74" fmla="*/ 866775 w 2271713"/>
                <a:gd name="connsiteY74" fmla="*/ 119063 h 5453063"/>
                <a:gd name="connsiteX75" fmla="*/ 1123950 w 2271713"/>
                <a:gd name="connsiteY75" fmla="*/ 0 h 5453063"/>
                <a:gd name="connsiteX76" fmla="*/ 1381125 w 2271713"/>
                <a:gd name="connsiteY76" fmla="*/ 85725 h 5453063"/>
                <a:gd name="connsiteX0" fmla="*/ 1381125 w 2271713"/>
                <a:gd name="connsiteY0" fmla="*/ 85725 h 5453063"/>
                <a:gd name="connsiteX1" fmla="*/ 1457325 w 2271713"/>
                <a:gd name="connsiteY1" fmla="*/ 200025 h 5453063"/>
                <a:gd name="connsiteX2" fmla="*/ 1443038 w 2271713"/>
                <a:gd name="connsiteY2" fmla="*/ 266700 h 5453063"/>
                <a:gd name="connsiteX3" fmla="*/ 1509713 w 2271713"/>
                <a:gd name="connsiteY3" fmla="*/ 466725 h 5453063"/>
                <a:gd name="connsiteX4" fmla="*/ 1495425 w 2271713"/>
                <a:gd name="connsiteY4" fmla="*/ 757238 h 5453063"/>
                <a:gd name="connsiteX5" fmla="*/ 1428750 w 2271713"/>
                <a:gd name="connsiteY5" fmla="*/ 928688 h 5453063"/>
                <a:gd name="connsiteX6" fmla="*/ 1581150 w 2271713"/>
                <a:gd name="connsiteY6" fmla="*/ 919163 h 5453063"/>
                <a:gd name="connsiteX7" fmla="*/ 1947863 w 2271713"/>
                <a:gd name="connsiteY7" fmla="*/ 1176338 h 5453063"/>
                <a:gd name="connsiteX8" fmla="*/ 2271713 w 2271713"/>
                <a:gd name="connsiteY8" fmla="*/ 1504950 h 5453063"/>
                <a:gd name="connsiteX9" fmla="*/ 2271713 w 2271713"/>
                <a:gd name="connsiteY9" fmla="*/ 1552575 h 5453063"/>
                <a:gd name="connsiteX10" fmla="*/ 1962150 w 2271713"/>
                <a:gd name="connsiteY10" fmla="*/ 1871663 h 5453063"/>
                <a:gd name="connsiteX11" fmla="*/ 1809750 w 2271713"/>
                <a:gd name="connsiteY11" fmla="*/ 1995488 h 5453063"/>
                <a:gd name="connsiteX12" fmla="*/ 1724025 w 2271713"/>
                <a:gd name="connsiteY12" fmla="*/ 1947863 h 5453063"/>
                <a:gd name="connsiteX13" fmla="*/ 2038350 w 2271713"/>
                <a:gd name="connsiteY13" fmla="*/ 1528763 h 5453063"/>
                <a:gd name="connsiteX14" fmla="*/ 1695450 w 2271713"/>
                <a:gd name="connsiteY14" fmla="*/ 1252538 h 5453063"/>
                <a:gd name="connsiteX15" fmla="*/ 1652588 w 2271713"/>
                <a:gd name="connsiteY15" fmla="*/ 1428750 h 5453063"/>
                <a:gd name="connsiteX16" fmla="*/ 1595438 w 2271713"/>
                <a:gd name="connsiteY16" fmla="*/ 1566863 h 5453063"/>
                <a:gd name="connsiteX17" fmla="*/ 1628775 w 2271713"/>
                <a:gd name="connsiteY17" fmla="*/ 1800225 h 5453063"/>
                <a:gd name="connsiteX18" fmla="*/ 1747838 w 2271713"/>
                <a:gd name="connsiteY18" fmla="*/ 1990725 h 5453063"/>
                <a:gd name="connsiteX19" fmla="*/ 1824038 w 2271713"/>
                <a:gd name="connsiteY19" fmla="*/ 2105025 h 5453063"/>
                <a:gd name="connsiteX20" fmla="*/ 1990725 w 2271713"/>
                <a:gd name="connsiteY20" fmla="*/ 2428875 h 5453063"/>
                <a:gd name="connsiteX21" fmla="*/ 1990725 w 2271713"/>
                <a:gd name="connsiteY21" fmla="*/ 2795588 h 5453063"/>
                <a:gd name="connsiteX22" fmla="*/ 1857375 w 2271713"/>
                <a:gd name="connsiteY22" fmla="*/ 3167063 h 5453063"/>
                <a:gd name="connsiteX23" fmla="*/ 1790700 w 2271713"/>
                <a:gd name="connsiteY23" fmla="*/ 3624263 h 5453063"/>
                <a:gd name="connsiteX24" fmla="*/ 1495425 w 2271713"/>
                <a:gd name="connsiteY24" fmla="*/ 4500563 h 5453063"/>
                <a:gd name="connsiteX25" fmla="*/ 1404938 w 2271713"/>
                <a:gd name="connsiteY25" fmla="*/ 4824413 h 5453063"/>
                <a:gd name="connsiteX26" fmla="*/ 1585913 w 2271713"/>
                <a:gd name="connsiteY26" fmla="*/ 5129213 h 5453063"/>
                <a:gd name="connsiteX27" fmla="*/ 1728788 w 2271713"/>
                <a:gd name="connsiteY27" fmla="*/ 5219700 h 5453063"/>
                <a:gd name="connsiteX28" fmla="*/ 1733550 w 2271713"/>
                <a:gd name="connsiteY28" fmla="*/ 5243513 h 5453063"/>
                <a:gd name="connsiteX29" fmla="*/ 1643063 w 2271713"/>
                <a:gd name="connsiteY29" fmla="*/ 5262563 h 5453063"/>
                <a:gd name="connsiteX30" fmla="*/ 1404938 w 2271713"/>
                <a:gd name="connsiteY30" fmla="*/ 5143500 h 5453063"/>
                <a:gd name="connsiteX31" fmla="*/ 1333500 w 2271713"/>
                <a:gd name="connsiteY31" fmla="*/ 5167313 h 5453063"/>
                <a:gd name="connsiteX32" fmla="*/ 1243013 w 2271713"/>
                <a:gd name="connsiteY32" fmla="*/ 5110163 h 5453063"/>
                <a:gd name="connsiteX33" fmla="*/ 1238250 w 2271713"/>
                <a:gd name="connsiteY33" fmla="*/ 5224463 h 5453063"/>
                <a:gd name="connsiteX34" fmla="*/ 1100138 w 2271713"/>
                <a:gd name="connsiteY34" fmla="*/ 5453063 h 5453063"/>
                <a:gd name="connsiteX35" fmla="*/ 1038225 w 2271713"/>
                <a:gd name="connsiteY35" fmla="*/ 5453063 h 5453063"/>
                <a:gd name="connsiteX36" fmla="*/ 1023938 w 2271713"/>
                <a:gd name="connsiteY36" fmla="*/ 5148263 h 5453063"/>
                <a:gd name="connsiteX37" fmla="*/ 1185863 w 2271713"/>
                <a:gd name="connsiteY37" fmla="*/ 4848225 h 5453063"/>
                <a:gd name="connsiteX38" fmla="*/ 1271588 w 2271713"/>
                <a:gd name="connsiteY38" fmla="*/ 4095750 h 5453063"/>
                <a:gd name="connsiteX39" fmla="*/ 1419225 w 2271713"/>
                <a:gd name="connsiteY39" fmla="*/ 3509963 h 5453063"/>
                <a:gd name="connsiteX40" fmla="*/ 1262063 w 2271713"/>
                <a:gd name="connsiteY40" fmla="*/ 3328988 h 5453063"/>
                <a:gd name="connsiteX41" fmla="*/ 1147763 w 2271713"/>
                <a:gd name="connsiteY41" fmla="*/ 2981325 h 5453063"/>
                <a:gd name="connsiteX42" fmla="*/ 1066800 w 2271713"/>
                <a:gd name="connsiteY42" fmla="*/ 2671763 h 5453063"/>
                <a:gd name="connsiteX43" fmla="*/ 1128713 w 2271713"/>
                <a:gd name="connsiteY43" fmla="*/ 2085975 h 5453063"/>
                <a:gd name="connsiteX44" fmla="*/ 957263 w 2271713"/>
                <a:gd name="connsiteY44" fmla="*/ 1604963 h 5453063"/>
                <a:gd name="connsiteX45" fmla="*/ 852488 w 2271713"/>
                <a:gd name="connsiteY45" fmla="*/ 1490663 h 5453063"/>
                <a:gd name="connsiteX46" fmla="*/ 785813 w 2271713"/>
                <a:gd name="connsiteY46" fmla="*/ 2143125 h 5453063"/>
                <a:gd name="connsiteX47" fmla="*/ 962025 w 2271713"/>
                <a:gd name="connsiteY47" fmla="*/ 2586038 h 5453063"/>
                <a:gd name="connsiteX48" fmla="*/ 1004888 w 2271713"/>
                <a:gd name="connsiteY48" fmla="*/ 2790825 h 5453063"/>
                <a:gd name="connsiteX49" fmla="*/ 1066800 w 2271713"/>
                <a:gd name="connsiteY49" fmla="*/ 2843213 h 5453063"/>
                <a:gd name="connsiteX50" fmla="*/ 1066800 w 2271713"/>
                <a:gd name="connsiteY50" fmla="*/ 3071813 h 5453063"/>
                <a:gd name="connsiteX51" fmla="*/ 1023938 w 2271713"/>
                <a:gd name="connsiteY51" fmla="*/ 3167063 h 5453063"/>
                <a:gd name="connsiteX52" fmla="*/ 828675 w 2271713"/>
                <a:gd name="connsiteY52" fmla="*/ 3171825 h 5453063"/>
                <a:gd name="connsiteX53" fmla="*/ 766763 w 2271713"/>
                <a:gd name="connsiteY53" fmla="*/ 3062288 h 5453063"/>
                <a:gd name="connsiteX54" fmla="*/ 828675 w 2271713"/>
                <a:gd name="connsiteY54" fmla="*/ 2947988 h 5453063"/>
                <a:gd name="connsiteX55" fmla="*/ 904875 w 2271713"/>
                <a:gd name="connsiteY55" fmla="*/ 2957513 h 5453063"/>
                <a:gd name="connsiteX56" fmla="*/ 914400 w 2271713"/>
                <a:gd name="connsiteY56" fmla="*/ 2909888 h 5453063"/>
                <a:gd name="connsiteX57" fmla="*/ 738188 w 2271713"/>
                <a:gd name="connsiteY57" fmla="*/ 2481263 h 5453063"/>
                <a:gd name="connsiteX58" fmla="*/ 619125 w 2271713"/>
                <a:gd name="connsiteY58" fmla="*/ 2209800 h 5453063"/>
                <a:gd name="connsiteX59" fmla="*/ 619125 w 2271713"/>
                <a:gd name="connsiteY59" fmla="*/ 1395413 h 5453063"/>
                <a:gd name="connsiteX60" fmla="*/ 523875 w 2271713"/>
                <a:gd name="connsiteY60" fmla="*/ 1600200 h 5453063"/>
                <a:gd name="connsiteX61" fmla="*/ 357188 w 2271713"/>
                <a:gd name="connsiteY61" fmla="*/ 1747838 h 5453063"/>
                <a:gd name="connsiteX62" fmla="*/ 161925 w 2271713"/>
                <a:gd name="connsiteY62" fmla="*/ 1938338 h 5453063"/>
                <a:gd name="connsiteX63" fmla="*/ 152400 w 2271713"/>
                <a:gd name="connsiteY63" fmla="*/ 1981200 h 5453063"/>
                <a:gd name="connsiteX64" fmla="*/ 133350 w 2271713"/>
                <a:gd name="connsiteY64" fmla="*/ 2176463 h 5453063"/>
                <a:gd name="connsiteX65" fmla="*/ 142875 w 2271713"/>
                <a:gd name="connsiteY65" fmla="*/ 2271713 h 5453063"/>
                <a:gd name="connsiteX66" fmla="*/ 23813 w 2271713"/>
                <a:gd name="connsiteY66" fmla="*/ 2128838 h 5453063"/>
                <a:gd name="connsiteX67" fmla="*/ 0 w 2271713"/>
                <a:gd name="connsiteY67" fmla="*/ 1824038 h 5453063"/>
                <a:gd name="connsiteX68" fmla="*/ 85725 w 2271713"/>
                <a:gd name="connsiteY68" fmla="*/ 1576388 h 5453063"/>
                <a:gd name="connsiteX69" fmla="*/ 230982 w 2271713"/>
                <a:gd name="connsiteY69" fmla="*/ 1345406 h 5453063"/>
                <a:gd name="connsiteX70" fmla="*/ 566738 w 2271713"/>
                <a:gd name="connsiteY70" fmla="*/ 1152525 h 5453063"/>
                <a:gd name="connsiteX71" fmla="*/ 585788 w 2271713"/>
                <a:gd name="connsiteY71" fmla="*/ 990600 h 5453063"/>
                <a:gd name="connsiteX72" fmla="*/ 585788 w 2271713"/>
                <a:gd name="connsiteY72" fmla="*/ 742950 h 5453063"/>
                <a:gd name="connsiteX73" fmla="*/ 676275 w 2271713"/>
                <a:gd name="connsiteY73" fmla="*/ 404813 h 5453063"/>
                <a:gd name="connsiteX74" fmla="*/ 866775 w 2271713"/>
                <a:gd name="connsiteY74" fmla="*/ 119063 h 5453063"/>
                <a:gd name="connsiteX75" fmla="*/ 1123950 w 2271713"/>
                <a:gd name="connsiteY75" fmla="*/ 0 h 5453063"/>
                <a:gd name="connsiteX76" fmla="*/ 1381125 w 2271713"/>
                <a:gd name="connsiteY76" fmla="*/ 85725 h 5453063"/>
                <a:gd name="connsiteX0" fmla="*/ 1381125 w 2271713"/>
                <a:gd name="connsiteY0" fmla="*/ 85725 h 5453063"/>
                <a:gd name="connsiteX1" fmla="*/ 1457325 w 2271713"/>
                <a:gd name="connsiteY1" fmla="*/ 200025 h 5453063"/>
                <a:gd name="connsiteX2" fmla="*/ 1443038 w 2271713"/>
                <a:gd name="connsiteY2" fmla="*/ 266700 h 5453063"/>
                <a:gd name="connsiteX3" fmla="*/ 1509713 w 2271713"/>
                <a:gd name="connsiteY3" fmla="*/ 466725 h 5453063"/>
                <a:gd name="connsiteX4" fmla="*/ 1495425 w 2271713"/>
                <a:gd name="connsiteY4" fmla="*/ 757238 h 5453063"/>
                <a:gd name="connsiteX5" fmla="*/ 1428750 w 2271713"/>
                <a:gd name="connsiteY5" fmla="*/ 928688 h 5453063"/>
                <a:gd name="connsiteX6" fmla="*/ 1581150 w 2271713"/>
                <a:gd name="connsiteY6" fmla="*/ 919163 h 5453063"/>
                <a:gd name="connsiteX7" fmla="*/ 1947863 w 2271713"/>
                <a:gd name="connsiteY7" fmla="*/ 1176338 h 5453063"/>
                <a:gd name="connsiteX8" fmla="*/ 2271713 w 2271713"/>
                <a:gd name="connsiteY8" fmla="*/ 1504950 h 5453063"/>
                <a:gd name="connsiteX9" fmla="*/ 2271713 w 2271713"/>
                <a:gd name="connsiteY9" fmla="*/ 1552575 h 5453063"/>
                <a:gd name="connsiteX10" fmla="*/ 1962150 w 2271713"/>
                <a:gd name="connsiteY10" fmla="*/ 1871663 h 5453063"/>
                <a:gd name="connsiteX11" fmla="*/ 1809750 w 2271713"/>
                <a:gd name="connsiteY11" fmla="*/ 1995488 h 5453063"/>
                <a:gd name="connsiteX12" fmla="*/ 1724025 w 2271713"/>
                <a:gd name="connsiteY12" fmla="*/ 1947863 h 5453063"/>
                <a:gd name="connsiteX13" fmla="*/ 2038350 w 2271713"/>
                <a:gd name="connsiteY13" fmla="*/ 1528763 h 5453063"/>
                <a:gd name="connsiteX14" fmla="*/ 1695450 w 2271713"/>
                <a:gd name="connsiteY14" fmla="*/ 1252538 h 5453063"/>
                <a:gd name="connsiteX15" fmla="*/ 1652588 w 2271713"/>
                <a:gd name="connsiteY15" fmla="*/ 1428750 h 5453063"/>
                <a:gd name="connsiteX16" fmla="*/ 1595438 w 2271713"/>
                <a:gd name="connsiteY16" fmla="*/ 1566863 h 5453063"/>
                <a:gd name="connsiteX17" fmla="*/ 1628775 w 2271713"/>
                <a:gd name="connsiteY17" fmla="*/ 1800225 h 5453063"/>
                <a:gd name="connsiteX18" fmla="*/ 1747838 w 2271713"/>
                <a:gd name="connsiteY18" fmla="*/ 1990725 h 5453063"/>
                <a:gd name="connsiteX19" fmla="*/ 1824038 w 2271713"/>
                <a:gd name="connsiteY19" fmla="*/ 2105025 h 5453063"/>
                <a:gd name="connsiteX20" fmla="*/ 1990725 w 2271713"/>
                <a:gd name="connsiteY20" fmla="*/ 2428875 h 5453063"/>
                <a:gd name="connsiteX21" fmla="*/ 1990725 w 2271713"/>
                <a:gd name="connsiteY21" fmla="*/ 2795588 h 5453063"/>
                <a:gd name="connsiteX22" fmla="*/ 1857375 w 2271713"/>
                <a:gd name="connsiteY22" fmla="*/ 3167063 h 5453063"/>
                <a:gd name="connsiteX23" fmla="*/ 1790700 w 2271713"/>
                <a:gd name="connsiteY23" fmla="*/ 3624263 h 5453063"/>
                <a:gd name="connsiteX24" fmla="*/ 1495425 w 2271713"/>
                <a:gd name="connsiteY24" fmla="*/ 4500563 h 5453063"/>
                <a:gd name="connsiteX25" fmla="*/ 1404938 w 2271713"/>
                <a:gd name="connsiteY25" fmla="*/ 4824413 h 5453063"/>
                <a:gd name="connsiteX26" fmla="*/ 1585913 w 2271713"/>
                <a:gd name="connsiteY26" fmla="*/ 5129213 h 5453063"/>
                <a:gd name="connsiteX27" fmla="*/ 1728788 w 2271713"/>
                <a:gd name="connsiteY27" fmla="*/ 5219700 h 5453063"/>
                <a:gd name="connsiteX28" fmla="*/ 1733550 w 2271713"/>
                <a:gd name="connsiteY28" fmla="*/ 5243513 h 5453063"/>
                <a:gd name="connsiteX29" fmla="*/ 1643063 w 2271713"/>
                <a:gd name="connsiteY29" fmla="*/ 5262563 h 5453063"/>
                <a:gd name="connsiteX30" fmla="*/ 1404938 w 2271713"/>
                <a:gd name="connsiteY30" fmla="*/ 5143500 h 5453063"/>
                <a:gd name="connsiteX31" fmla="*/ 1333500 w 2271713"/>
                <a:gd name="connsiteY31" fmla="*/ 5167313 h 5453063"/>
                <a:gd name="connsiteX32" fmla="*/ 1243013 w 2271713"/>
                <a:gd name="connsiteY32" fmla="*/ 5110163 h 5453063"/>
                <a:gd name="connsiteX33" fmla="*/ 1238250 w 2271713"/>
                <a:gd name="connsiteY33" fmla="*/ 5224463 h 5453063"/>
                <a:gd name="connsiteX34" fmla="*/ 1100138 w 2271713"/>
                <a:gd name="connsiteY34" fmla="*/ 5453063 h 5453063"/>
                <a:gd name="connsiteX35" fmla="*/ 1038225 w 2271713"/>
                <a:gd name="connsiteY35" fmla="*/ 5453063 h 5453063"/>
                <a:gd name="connsiteX36" fmla="*/ 1023938 w 2271713"/>
                <a:gd name="connsiteY36" fmla="*/ 5148263 h 5453063"/>
                <a:gd name="connsiteX37" fmla="*/ 1185863 w 2271713"/>
                <a:gd name="connsiteY37" fmla="*/ 4848225 h 5453063"/>
                <a:gd name="connsiteX38" fmla="*/ 1271588 w 2271713"/>
                <a:gd name="connsiteY38" fmla="*/ 4095750 h 5453063"/>
                <a:gd name="connsiteX39" fmla="*/ 1419225 w 2271713"/>
                <a:gd name="connsiteY39" fmla="*/ 3509963 h 5453063"/>
                <a:gd name="connsiteX40" fmla="*/ 1262063 w 2271713"/>
                <a:gd name="connsiteY40" fmla="*/ 3328988 h 5453063"/>
                <a:gd name="connsiteX41" fmla="*/ 1147763 w 2271713"/>
                <a:gd name="connsiteY41" fmla="*/ 2981325 h 5453063"/>
                <a:gd name="connsiteX42" fmla="*/ 1066800 w 2271713"/>
                <a:gd name="connsiteY42" fmla="*/ 2671763 h 5453063"/>
                <a:gd name="connsiteX43" fmla="*/ 1128713 w 2271713"/>
                <a:gd name="connsiteY43" fmla="*/ 2085975 h 5453063"/>
                <a:gd name="connsiteX44" fmla="*/ 957263 w 2271713"/>
                <a:gd name="connsiteY44" fmla="*/ 1604963 h 5453063"/>
                <a:gd name="connsiteX45" fmla="*/ 852488 w 2271713"/>
                <a:gd name="connsiteY45" fmla="*/ 1490663 h 5453063"/>
                <a:gd name="connsiteX46" fmla="*/ 785813 w 2271713"/>
                <a:gd name="connsiteY46" fmla="*/ 2143125 h 5453063"/>
                <a:gd name="connsiteX47" fmla="*/ 962025 w 2271713"/>
                <a:gd name="connsiteY47" fmla="*/ 2586038 h 5453063"/>
                <a:gd name="connsiteX48" fmla="*/ 1004888 w 2271713"/>
                <a:gd name="connsiteY48" fmla="*/ 2790825 h 5453063"/>
                <a:gd name="connsiteX49" fmla="*/ 1066800 w 2271713"/>
                <a:gd name="connsiteY49" fmla="*/ 2843213 h 5453063"/>
                <a:gd name="connsiteX50" fmla="*/ 1066800 w 2271713"/>
                <a:gd name="connsiteY50" fmla="*/ 3071813 h 5453063"/>
                <a:gd name="connsiteX51" fmla="*/ 1023938 w 2271713"/>
                <a:gd name="connsiteY51" fmla="*/ 3167063 h 5453063"/>
                <a:gd name="connsiteX52" fmla="*/ 828675 w 2271713"/>
                <a:gd name="connsiteY52" fmla="*/ 3171825 h 5453063"/>
                <a:gd name="connsiteX53" fmla="*/ 766763 w 2271713"/>
                <a:gd name="connsiteY53" fmla="*/ 3062288 h 5453063"/>
                <a:gd name="connsiteX54" fmla="*/ 828675 w 2271713"/>
                <a:gd name="connsiteY54" fmla="*/ 2947988 h 5453063"/>
                <a:gd name="connsiteX55" fmla="*/ 904875 w 2271713"/>
                <a:gd name="connsiteY55" fmla="*/ 2957513 h 5453063"/>
                <a:gd name="connsiteX56" fmla="*/ 914400 w 2271713"/>
                <a:gd name="connsiteY56" fmla="*/ 2909888 h 5453063"/>
                <a:gd name="connsiteX57" fmla="*/ 738188 w 2271713"/>
                <a:gd name="connsiteY57" fmla="*/ 2481263 h 5453063"/>
                <a:gd name="connsiteX58" fmla="*/ 619125 w 2271713"/>
                <a:gd name="connsiteY58" fmla="*/ 2209800 h 5453063"/>
                <a:gd name="connsiteX59" fmla="*/ 619125 w 2271713"/>
                <a:gd name="connsiteY59" fmla="*/ 1395413 h 5453063"/>
                <a:gd name="connsiteX60" fmla="*/ 523875 w 2271713"/>
                <a:gd name="connsiteY60" fmla="*/ 1600200 h 5453063"/>
                <a:gd name="connsiteX61" fmla="*/ 357188 w 2271713"/>
                <a:gd name="connsiteY61" fmla="*/ 1747838 h 5453063"/>
                <a:gd name="connsiteX62" fmla="*/ 161925 w 2271713"/>
                <a:gd name="connsiteY62" fmla="*/ 1938338 h 5453063"/>
                <a:gd name="connsiteX63" fmla="*/ 152400 w 2271713"/>
                <a:gd name="connsiteY63" fmla="*/ 1981200 h 5453063"/>
                <a:gd name="connsiteX64" fmla="*/ 133350 w 2271713"/>
                <a:gd name="connsiteY64" fmla="*/ 2176463 h 5453063"/>
                <a:gd name="connsiteX65" fmla="*/ 142875 w 2271713"/>
                <a:gd name="connsiteY65" fmla="*/ 2271713 h 5453063"/>
                <a:gd name="connsiteX66" fmla="*/ 23813 w 2271713"/>
                <a:gd name="connsiteY66" fmla="*/ 2128838 h 5453063"/>
                <a:gd name="connsiteX67" fmla="*/ 0 w 2271713"/>
                <a:gd name="connsiteY67" fmla="*/ 1824038 h 5453063"/>
                <a:gd name="connsiteX68" fmla="*/ 85725 w 2271713"/>
                <a:gd name="connsiteY68" fmla="*/ 1576388 h 5453063"/>
                <a:gd name="connsiteX69" fmla="*/ 230982 w 2271713"/>
                <a:gd name="connsiteY69" fmla="*/ 1345406 h 5453063"/>
                <a:gd name="connsiteX70" fmla="*/ 566738 w 2271713"/>
                <a:gd name="connsiteY70" fmla="*/ 1152525 h 5453063"/>
                <a:gd name="connsiteX71" fmla="*/ 585788 w 2271713"/>
                <a:gd name="connsiteY71" fmla="*/ 990600 h 5453063"/>
                <a:gd name="connsiteX72" fmla="*/ 585788 w 2271713"/>
                <a:gd name="connsiteY72" fmla="*/ 742950 h 5453063"/>
                <a:gd name="connsiteX73" fmla="*/ 676275 w 2271713"/>
                <a:gd name="connsiteY73" fmla="*/ 404813 h 5453063"/>
                <a:gd name="connsiteX74" fmla="*/ 866775 w 2271713"/>
                <a:gd name="connsiteY74" fmla="*/ 119063 h 5453063"/>
                <a:gd name="connsiteX75" fmla="*/ 1123950 w 2271713"/>
                <a:gd name="connsiteY75" fmla="*/ 0 h 5453063"/>
                <a:gd name="connsiteX76" fmla="*/ 1381125 w 2271713"/>
                <a:gd name="connsiteY76" fmla="*/ 85725 h 5453063"/>
                <a:gd name="connsiteX0" fmla="*/ 1381125 w 2271713"/>
                <a:gd name="connsiteY0" fmla="*/ 85725 h 5453063"/>
                <a:gd name="connsiteX1" fmla="*/ 1457325 w 2271713"/>
                <a:gd name="connsiteY1" fmla="*/ 200025 h 5453063"/>
                <a:gd name="connsiteX2" fmla="*/ 1443038 w 2271713"/>
                <a:gd name="connsiteY2" fmla="*/ 266700 h 5453063"/>
                <a:gd name="connsiteX3" fmla="*/ 1509713 w 2271713"/>
                <a:gd name="connsiteY3" fmla="*/ 466725 h 5453063"/>
                <a:gd name="connsiteX4" fmla="*/ 1495425 w 2271713"/>
                <a:gd name="connsiteY4" fmla="*/ 757238 h 5453063"/>
                <a:gd name="connsiteX5" fmla="*/ 1428750 w 2271713"/>
                <a:gd name="connsiteY5" fmla="*/ 928688 h 5453063"/>
                <a:gd name="connsiteX6" fmla="*/ 1581150 w 2271713"/>
                <a:gd name="connsiteY6" fmla="*/ 919163 h 5453063"/>
                <a:gd name="connsiteX7" fmla="*/ 1947863 w 2271713"/>
                <a:gd name="connsiteY7" fmla="*/ 1176338 h 5453063"/>
                <a:gd name="connsiteX8" fmla="*/ 2271713 w 2271713"/>
                <a:gd name="connsiteY8" fmla="*/ 1504950 h 5453063"/>
                <a:gd name="connsiteX9" fmla="*/ 2271713 w 2271713"/>
                <a:gd name="connsiteY9" fmla="*/ 1552575 h 5453063"/>
                <a:gd name="connsiteX10" fmla="*/ 1962150 w 2271713"/>
                <a:gd name="connsiteY10" fmla="*/ 1871663 h 5453063"/>
                <a:gd name="connsiteX11" fmla="*/ 1809750 w 2271713"/>
                <a:gd name="connsiteY11" fmla="*/ 1995488 h 5453063"/>
                <a:gd name="connsiteX12" fmla="*/ 1724025 w 2271713"/>
                <a:gd name="connsiteY12" fmla="*/ 1947863 h 5453063"/>
                <a:gd name="connsiteX13" fmla="*/ 2038350 w 2271713"/>
                <a:gd name="connsiteY13" fmla="*/ 1528763 h 5453063"/>
                <a:gd name="connsiteX14" fmla="*/ 1695450 w 2271713"/>
                <a:gd name="connsiteY14" fmla="*/ 1252538 h 5453063"/>
                <a:gd name="connsiteX15" fmla="*/ 1652588 w 2271713"/>
                <a:gd name="connsiteY15" fmla="*/ 1428750 h 5453063"/>
                <a:gd name="connsiteX16" fmla="*/ 1595438 w 2271713"/>
                <a:gd name="connsiteY16" fmla="*/ 1566863 h 5453063"/>
                <a:gd name="connsiteX17" fmla="*/ 1628775 w 2271713"/>
                <a:gd name="connsiteY17" fmla="*/ 1800225 h 5453063"/>
                <a:gd name="connsiteX18" fmla="*/ 1747838 w 2271713"/>
                <a:gd name="connsiteY18" fmla="*/ 1990725 h 5453063"/>
                <a:gd name="connsiteX19" fmla="*/ 1824038 w 2271713"/>
                <a:gd name="connsiteY19" fmla="*/ 2105025 h 5453063"/>
                <a:gd name="connsiteX20" fmla="*/ 1990725 w 2271713"/>
                <a:gd name="connsiteY20" fmla="*/ 2428875 h 5453063"/>
                <a:gd name="connsiteX21" fmla="*/ 1990725 w 2271713"/>
                <a:gd name="connsiteY21" fmla="*/ 2795588 h 5453063"/>
                <a:gd name="connsiteX22" fmla="*/ 1857375 w 2271713"/>
                <a:gd name="connsiteY22" fmla="*/ 3167063 h 5453063"/>
                <a:gd name="connsiteX23" fmla="*/ 1790700 w 2271713"/>
                <a:gd name="connsiteY23" fmla="*/ 3624263 h 5453063"/>
                <a:gd name="connsiteX24" fmla="*/ 1495425 w 2271713"/>
                <a:gd name="connsiteY24" fmla="*/ 4500563 h 5453063"/>
                <a:gd name="connsiteX25" fmla="*/ 1404938 w 2271713"/>
                <a:gd name="connsiteY25" fmla="*/ 4824413 h 5453063"/>
                <a:gd name="connsiteX26" fmla="*/ 1585913 w 2271713"/>
                <a:gd name="connsiteY26" fmla="*/ 5129213 h 5453063"/>
                <a:gd name="connsiteX27" fmla="*/ 1728788 w 2271713"/>
                <a:gd name="connsiteY27" fmla="*/ 5219700 h 5453063"/>
                <a:gd name="connsiteX28" fmla="*/ 1733550 w 2271713"/>
                <a:gd name="connsiteY28" fmla="*/ 5243513 h 5453063"/>
                <a:gd name="connsiteX29" fmla="*/ 1643063 w 2271713"/>
                <a:gd name="connsiteY29" fmla="*/ 5262563 h 5453063"/>
                <a:gd name="connsiteX30" fmla="*/ 1404938 w 2271713"/>
                <a:gd name="connsiteY30" fmla="*/ 5143500 h 5453063"/>
                <a:gd name="connsiteX31" fmla="*/ 1333500 w 2271713"/>
                <a:gd name="connsiteY31" fmla="*/ 5167313 h 5453063"/>
                <a:gd name="connsiteX32" fmla="*/ 1243013 w 2271713"/>
                <a:gd name="connsiteY32" fmla="*/ 5110163 h 5453063"/>
                <a:gd name="connsiteX33" fmla="*/ 1238250 w 2271713"/>
                <a:gd name="connsiteY33" fmla="*/ 5224463 h 5453063"/>
                <a:gd name="connsiteX34" fmla="*/ 1100138 w 2271713"/>
                <a:gd name="connsiteY34" fmla="*/ 5453063 h 5453063"/>
                <a:gd name="connsiteX35" fmla="*/ 1038225 w 2271713"/>
                <a:gd name="connsiteY35" fmla="*/ 5453063 h 5453063"/>
                <a:gd name="connsiteX36" fmla="*/ 1023938 w 2271713"/>
                <a:gd name="connsiteY36" fmla="*/ 5148263 h 5453063"/>
                <a:gd name="connsiteX37" fmla="*/ 1185863 w 2271713"/>
                <a:gd name="connsiteY37" fmla="*/ 4848225 h 5453063"/>
                <a:gd name="connsiteX38" fmla="*/ 1271588 w 2271713"/>
                <a:gd name="connsiteY38" fmla="*/ 4095750 h 5453063"/>
                <a:gd name="connsiteX39" fmla="*/ 1419225 w 2271713"/>
                <a:gd name="connsiteY39" fmla="*/ 3509963 h 5453063"/>
                <a:gd name="connsiteX40" fmla="*/ 1262063 w 2271713"/>
                <a:gd name="connsiteY40" fmla="*/ 3328988 h 5453063"/>
                <a:gd name="connsiteX41" fmla="*/ 1147763 w 2271713"/>
                <a:gd name="connsiteY41" fmla="*/ 2981325 h 5453063"/>
                <a:gd name="connsiteX42" fmla="*/ 1066800 w 2271713"/>
                <a:gd name="connsiteY42" fmla="*/ 2671763 h 5453063"/>
                <a:gd name="connsiteX43" fmla="*/ 1128713 w 2271713"/>
                <a:gd name="connsiteY43" fmla="*/ 2085975 h 5453063"/>
                <a:gd name="connsiteX44" fmla="*/ 957263 w 2271713"/>
                <a:gd name="connsiteY44" fmla="*/ 1604963 h 5453063"/>
                <a:gd name="connsiteX45" fmla="*/ 852488 w 2271713"/>
                <a:gd name="connsiteY45" fmla="*/ 1490663 h 5453063"/>
                <a:gd name="connsiteX46" fmla="*/ 785813 w 2271713"/>
                <a:gd name="connsiteY46" fmla="*/ 2143125 h 5453063"/>
                <a:gd name="connsiteX47" fmla="*/ 962025 w 2271713"/>
                <a:gd name="connsiteY47" fmla="*/ 2586038 h 5453063"/>
                <a:gd name="connsiteX48" fmla="*/ 1004888 w 2271713"/>
                <a:gd name="connsiteY48" fmla="*/ 2790825 h 5453063"/>
                <a:gd name="connsiteX49" fmla="*/ 1066800 w 2271713"/>
                <a:gd name="connsiteY49" fmla="*/ 2843213 h 5453063"/>
                <a:gd name="connsiteX50" fmla="*/ 1066800 w 2271713"/>
                <a:gd name="connsiteY50" fmla="*/ 3071813 h 5453063"/>
                <a:gd name="connsiteX51" fmla="*/ 1023938 w 2271713"/>
                <a:gd name="connsiteY51" fmla="*/ 3167063 h 5453063"/>
                <a:gd name="connsiteX52" fmla="*/ 828675 w 2271713"/>
                <a:gd name="connsiteY52" fmla="*/ 3171825 h 5453063"/>
                <a:gd name="connsiteX53" fmla="*/ 766763 w 2271713"/>
                <a:gd name="connsiteY53" fmla="*/ 3062288 h 5453063"/>
                <a:gd name="connsiteX54" fmla="*/ 828675 w 2271713"/>
                <a:gd name="connsiteY54" fmla="*/ 2947988 h 5453063"/>
                <a:gd name="connsiteX55" fmla="*/ 904875 w 2271713"/>
                <a:gd name="connsiteY55" fmla="*/ 2957513 h 5453063"/>
                <a:gd name="connsiteX56" fmla="*/ 914400 w 2271713"/>
                <a:gd name="connsiteY56" fmla="*/ 2909888 h 5453063"/>
                <a:gd name="connsiteX57" fmla="*/ 738188 w 2271713"/>
                <a:gd name="connsiteY57" fmla="*/ 2481263 h 5453063"/>
                <a:gd name="connsiteX58" fmla="*/ 619125 w 2271713"/>
                <a:gd name="connsiteY58" fmla="*/ 2209800 h 5453063"/>
                <a:gd name="connsiteX59" fmla="*/ 619125 w 2271713"/>
                <a:gd name="connsiteY59" fmla="*/ 1395413 h 5453063"/>
                <a:gd name="connsiteX60" fmla="*/ 523875 w 2271713"/>
                <a:gd name="connsiteY60" fmla="*/ 1600200 h 5453063"/>
                <a:gd name="connsiteX61" fmla="*/ 357188 w 2271713"/>
                <a:gd name="connsiteY61" fmla="*/ 1747838 h 5453063"/>
                <a:gd name="connsiteX62" fmla="*/ 161925 w 2271713"/>
                <a:gd name="connsiteY62" fmla="*/ 1938338 h 5453063"/>
                <a:gd name="connsiteX63" fmla="*/ 152400 w 2271713"/>
                <a:gd name="connsiteY63" fmla="*/ 1981200 h 5453063"/>
                <a:gd name="connsiteX64" fmla="*/ 133350 w 2271713"/>
                <a:gd name="connsiteY64" fmla="*/ 2176463 h 5453063"/>
                <a:gd name="connsiteX65" fmla="*/ 142875 w 2271713"/>
                <a:gd name="connsiteY65" fmla="*/ 2271713 h 5453063"/>
                <a:gd name="connsiteX66" fmla="*/ 23813 w 2271713"/>
                <a:gd name="connsiteY66" fmla="*/ 2128838 h 5453063"/>
                <a:gd name="connsiteX67" fmla="*/ 0 w 2271713"/>
                <a:gd name="connsiteY67" fmla="*/ 1824038 h 5453063"/>
                <a:gd name="connsiteX68" fmla="*/ 150019 w 2271713"/>
                <a:gd name="connsiteY68" fmla="*/ 1564482 h 5453063"/>
                <a:gd name="connsiteX69" fmla="*/ 230982 w 2271713"/>
                <a:gd name="connsiteY69" fmla="*/ 1345406 h 5453063"/>
                <a:gd name="connsiteX70" fmla="*/ 566738 w 2271713"/>
                <a:gd name="connsiteY70" fmla="*/ 1152525 h 5453063"/>
                <a:gd name="connsiteX71" fmla="*/ 585788 w 2271713"/>
                <a:gd name="connsiteY71" fmla="*/ 990600 h 5453063"/>
                <a:gd name="connsiteX72" fmla="*/ 585788 w 2271713"/>
                <a:gd name="connsiteY72" fmla="*/ 742950 h 5453063"/>
                <a:gd name="connsiteX73" fmla="*/ 676275 w 2271713"/>
                <a:gd name="connsiteY73" fmla="*/ 404813 h 5453063"/>
                <a:gd name="connsiteX74" fmla="*/ 866775 w 2271713"/>
                <a:gd name="connsiteY74" fmla="*/ 119063 h 5453063"/>
                <a:gd name="connsiteX75" fmla="*/ 1123950 w 2271713"/>
                <a:gd name="connsiteY75" fmla="*/ 0 h 5453063"/>
                <a:gd name="connsiteX76" fmla="*/ 1381125 w 2271713"/>
                <a:gd name="connsiteY76" fmla="*/ 85725 h 5453063"/>
                <a:gd name="connsiteX0" fmla="*/ 1381125 w 2271713"/>
                <a:gd name="connsiteY0" fmla="*/ 85725 h 5453063"/>
                <a:gd name="connsiteX1" fmla="*/ 1457325 w 2271713"/>
                <a:gd name="connsiteY1" fmla="*/ 200025 h 5453063"/>
                <a:gd name="connsiteX2" fmla="*/ 1443038 w 2271713"/>
                <a:gd name="connsiteY2" fmla="*/ 266700 h 5453063"/>
                <a:gd name="connsiteX3" fmla="*/ 1509713 w 2271713"/>
                <a:gd name="connsiteY3" fmla="*/ 466725 h 5453063"/>
                <a:gd name="connsiteX4" fmla="*/ 1495425 w 2271713"/>
                <a:gd name="connsiteY4" fmla="*/ 757238 h 5453063"/>
                <a:gd name="connsiteX5" fmla="*/ 1428750 w 2271713"/>
                <a:gd name="connsiteY5" fmla="*/ 928688 h 5453063"/>
                <a:gd name="connsiteX6" fmla="*/ 1581150 w 2271713"/>
                <a:gd name="connsiteY6" fmla="*/ 919163 h 5453063"/>
                <a:gd name="connsiteX7" fmla="*/ 1947863 w 2271713"/>
                <a:gd name="connsiteY7" fmla="*/ 1176338 h 5453063"/>
                <a:gd name="connsiteX8" fmla="*/ 2271713 w 2271713"/>
                <a:gd name="connsiteY8" fmla="*/ 1504950 h 5453063"/>
                <a:gd name="connsiteX9" fmla="*/ 2271713 w 2271713"/>
                <a:gd name="connsiteY9" fmla="*/ 1552575 h 5453063"/>
                <a:gd name="connsiteX10" fmla="*/ 1962150 w 2271713"/>
                <a:gd name="connsiteY10" fmla="*/ 1871663 h 5453063"/>
                <a:gd name="connsiteX11" fmla="*/ 1809750 w 2271713"/>
                <a:gd name="connsiteY11" fmla="*/ 1995488 h 5453063"/>
                <a:gd name="connsiteX12" fmla="*/ 1724025 w 2271713"/>
                <a:gd name="connsiteY12" fmla="*/ 1947863 h 5453063"/>
                <a:gd name="connsiteX13" fmla="*/ 2038350 w 2271713"/>
                <a:gd name="connsiteY13" fmla="*/ 1528763 h 5453063"/>
                <a:gd name="connsiteX14" fmla="*/ 1695450 w 2271713"/>
                <a:gd name="connsiteY14" fmla="*/ 1252538 h 5453063"/>
                <a:gd name="connsiteX15" fmla="*/ 1652588 w 2271713"/>
                <a:gd name="connsiteY15" fmla="*/ 1428750 h 5453063"/>
                <a:gd name="connsiteX16" fmla="*/ 1595438 w 2271713"/>
                <a:gd name="connsiteY16" fmla="*/ 1566863 h 5453063"/>
                <a:gd name="connsiteX17" fmla="*/ 1628775 w 2271713"/>
                <a:gd name="connsiteY17" fmla="*/ 1800225 h 5453063"/>
                <a:gd name="connsiteX18" fmla="*/ 1747838 w 2271713"/>
                <a:gd name="connsiteY18" fmla="*/ 1990725 h 5453063"/>
                <a:gd name="connsiteX19" fmla="*/ 1824038 w 2271713"/>
                <a:gd name="connsiteY19" fmla="*/ 2105025 h 5453063"/>
                <a:gd name="connsiteX20" fmla="*/ 1990725 w 2271713"/>
                <a:gd name="connsiteY20" fmla="*/ 2428875 h 5453063"/>
                <a:gd name="connsiteX21" fmla="*/ 1990725 w 2271713"/>
                <a:gd name="connsiteY21" fmla="*/ 2795588 h 5453063"/>
                <a:gd name="connsiteX22" fmla="*/ 1857375 w 2271713"/>
                <a:gd name="connsiteY22" fmla="*/ 3167063 h 5453063"/>
                <a:gd name="connsiteX23" fmla="*/ 1790700 w 2271713"/>
                <a:gd name="connsiteY23" fmla="*/ 3624263 h 5453063"/>
                <a:gd name="connsiteX24" fmla="*/ 1495425 w 2271713"/>
                <a:gd name="connsiteY24" fmla="*/ 4500563 h 5453063"/>
                <a:gd name="connsiteX25" fmla="*/ 1404938 w 2271713"/>
                <a:gd name="connsiteY25" fmla="*/ 4824413 h 5453063"/>
                <a:gd name="connsiteX26" fmla="*/ 1585913 w 2271713"/>
                <a:gd name="connsiteY26" fmla="*/ 5129213 h 5453063"/>
                <a:gd name="connsiteX27" fmla="*/ 1728788 w 2271713"/>
                <a:gd name="connsiteY27" fmla="*/ 5219700 h 5453063"/>
                <a:gd name="connsiteX28" fmla="*/ 1733550 w 2271713"/>
                <a:gd name="connsiteY28" fmla="*/ 5243513 h 5453063"/>
                <a:gd name="connsiteX29" fmla="*/ 1643063 w 2271713"/>
                <a:gd name="connsiteY29" fmla="*/ 5262563 h 5453063"/>
                <a:gd name="connsiteX30" fmla="*/ 1404938 w 2271713"/>
                <a:gd name="connsiteY30" fmla="*/ 5143500 h 5453063"/>
                <a:gd name="connsiteX31" fmla="*/ 1333500 w 2271713"/>
                <a:gd name="connsiteY31" fmla="*/ 5167313 h 5453063"/>
                <a:gd name="connsiteX32" fmla="*/ 1243013 w 2271713"/>
                <a:gd name="connsiteY32" fmla="*/ 5110163 h 5453063"/>
                <a:gd name="connsiteX33" fmla="*/ 1238250 w 2271713"/>
                <a:gd name="connsiteY33" fmla="*/ 5224463 h 5453063"/>
                <a:gd name="connsiteX34" fmla="*/ 1100138 w 2271713"/>
                <a:gd name="connsiteY34" fmla="*/ 5453063 h 5453063"/>
                <a:gd name="connsiteX35" fmla="*/ 1038225 w 2271713"/>
                <a:gd name="connsiteY35" fmla="*/ 5453063 h 5453063"/>
                <a:gd name="connsiteX36" fmla="*/ 1023938 w 2271713"/>
                <a:gd name="connsiteY36" fmla="*/ 5148263 h 5453063"/>
                <a:gd name="connsiteX37" fmla="*/ 1185863 w 2271713"/>
                <a:gd name="connsiteY37" fmla="*/ 4848225 h 5453063"/>
                <a:gd name="connsiteX38" fmla="*/ 1271588 w 2271713"/>
                <a:gd name="connsiteY38" fmla="*/ 4095750 h 5453063"/>
                <a:gd name="connsiteX39" fmla="*/ 1419225 w 2271713"/>
                <a:gd name="connsiteY39" fmla="*/ 3509963 h 5453063"/>
                <a:gd name="connsiteX40" fmla="*/ 1262063 w 2271713"/>
                <a:gd name="connsiteY40" fmla="*/ 3328988 h 5453063"/>
                <a:gd name="connsiteX41" fmla="*/ 1147763 w 2271713"/>
                <a:gd name="connsiteY41" fmla="*/ 2981325 h 5453063"/>
                <a:gd name="connsiteX42" fmla="*/ 1066800 w 2271713"/>
                <a:gd name="connsiteY42" fmla="*/ 2671763 h 5453063"/>
                <a:gd name="connsiteX43" fmla="*/ 1128713 w 2271713"/>
                <a:gd name="connsiteY43" fmla="*/ 2085975 h 5453063"/>
                <a:gd name="connsiteX44" fmla="*/ 957263 w 2271713"/>
                <a:gd name="connsiteY44" fmla="*/ 1604963 h 5453063"/>
                <a:gd name="connsiteX45" fmla="*/ 852488 w 2271713"/>
                <a:gd name="connsiteY45" fmla="*/ 1490663 h 5453063"/>
                <a:gd name="connsiteX46" fmla="*/ 785813 w 2271713"/>
                <a:gd name="connsiteY46" fmla="*/ 2143125 h 5453063"/>
                <a:gd name="connsiteX47" fmla="*/ 962025 w 2271713"/>
                <a:gd name="connsiteY47" fmla="*/ 2586038 h 5453063"/>
                <a:gd name="connsiteX48" fmla="*/ 1004888 w 2271713"/>
                <a:gd name="connsiteY48" fmla="*/ 2790825 h 5453063"/>
                <a:gd name="connsiteX49" fmla="*/ 1066800 w 2271713"/>
                <a:gd name="connsiteY49" fmla="*/ 2843213 h 5453063"/>
                <a:gd name="connsiteX50" fmla="*/ 1066800 w 2271713"/>
                <a:gd name="connsiteY50" fmla="*/ 3071813 h 5453063"/>
                <a:gd name="connsiteX51" fmla="*/ 1023938 w 2271713"/>
                <a:gd name="connsiteY51" fmla="*/ 3167063 h 5453063"/>
                <a:gd name="connsiteX52" fmla="*/ 828675 w 2271713"/>
                <a:gd name="connsiteY52" fmla="*/ 3171825 h 5453063"/>
                <a:gd name="connsiteX53" fmla="*/ 766763 w 2271713"/>
                <a:gd name="connsiteY53" fmla="*/ 3062288 h 5453063"/>
                <a:gd name="connsiteX54" fmla="*/ 828675 w 2271713"/>
                <a:gd name="connsiteY54" fmla="*/ 2947988 h 5453063"/>
                <a:gd name="connsiteX55" fmla="*/ 904875 w 2271713"/>
                <a:gd name="connsiteY55" fmla="*/ 2957513 h 5453063"/>
                <a:gd name="connsiteX56" fmla="*/ 914400 w 2271713"/>
                <a:gd name="connsiteY56" fmla="*/ 2909888 h 5453063"/>
                <a:gd name="connsiteX57" fmla="*/ 738188 w 2271713"/>
                <a:gd name="connsiteY57" fmla="*/ 2481263 h 5453063"/>
                <a:gd name="connsiteX58" fmla="*/ 619125 w 2271713"/>
                <a:gd name="connsiteY58" fmla="*/ 2209800 h 5453063"/>
                <a:gd name="connsiteX59" fmla="*/ 619125 w 2271713"/>
                <a:gd name="connsiteY59" fmla="*/ 1395413 h 5453063"/>
                <a:gd name="connsiteX60" fmla="*/ 523875 w 2271713"/>
                <a:gd name="connsiteY60" fmla="*/ 1600200 h 5453063"/>
                <a:gd name="connsiteX61" fmla="*/ 357188 w 2271713"/>
                <a:gd name="connsiteY61" fmla="*/ 1747838 h 5453063"/>
                <a:gd name="connsiteX62" fmla="*/ 161925 w 2271713"/>
                <a:gd name="connsiteY62" fmla="*/ 1938338 h 5453063"/>
                <a:gd name="connsiteX63" fmla="*/ 152400 w 2271713"/>
                <a:gd name="connsiteY63" fmla="*/ 1981200 h 5453063"/>
                <a:gd name="connsiteX64" fmla="*/ 133350 w 2271713"/>
                <a:gd name="connsiteY64" fmla="*/ 2176463 h 5453063"/>
                <a:gd name="connsiteX65" fmla="*/ 142875 w 2271713"/>
                <a:gd name="connsiteY65" fmla="*/ 2271713 h 5453063"/>
                <a:gd name="connsiteX66" fmla="*/ 23813 w 2271713"/>
                <a:gd name="connsiteY66" fmla="*/ 2128838 h 5453063"/>
                <a:gd name="connsiteX67" fmla="*/ 0 w 2271713"/>
                <a:gd name="connsiteY67" fmla="*/ 1824038 h 5453063"/>
                <a:gd name="connsiteX68" fmla="*/ 92869 w 2271713"/>
                <a:gd name="connsiteY68" fmla="*/ 1585913 h 5453063"/>
                <a:gd name="connsiteX69" fmla="*/ 230982 w 2271713"/>
                <a:gd name="connsiteY69" fmla="*/ 1345406 h 5453063"/>
                <a:gd name="connsiteX70" fmla="*/ 566738 w 2271713"/>
                <a:gd name="connsiteY70" fmla="*/ 1152525 h 5453063"/>
                <a:gd name="connsiteX71" fmla="*/ 585788 w 2271713"/>
                <a:gd name="connsiteY71" fmla="*/ 990600 h 5453063"/>
                <a:gd name="connsiteX72" fmla="*/ 585788 w 2271713"/>
                <a:gd name="connsiteY72" fmla="*/ 742950 h 5453063"/>
                <a:gd name="connsiteX73" fmla="*/ 676275 w 2271713"/>
                <a:gd name="connsiteY73" fmla="*/ 404813 h 5453063"/>
                <a:gd name="connsiteX74" fmla="*/ 866775 w 2271713"/>
                <a:gd name="connsiteY74" fmla="*/ 119063 h 5453063"/>
                <a:gd name="connsiteX75" fmla="*/ 1123950 w 2271713"/>
                <a:gd name="connsiteY75" fmla="*/ 0 h 5453063"/>
                <a:gd name="connsiteX76" fmla="*/ 1381125 w 2271713"/>
                <a:gd name="connsiteY76" fmla="*/ 85725 h 5453063"/>
                <a:gd name="connsiteX0" fmla="*/ 1378743 w 2269331"/>
                <a:gd name="connsiteY0" fmla="*/ 85725 h 5453063"/>
                <a:gd name="connsiteX1" fmla="*/ 1454943 w 2269331"/>
                <a:gd name="connsiteY1" fmla="*/ 200025 h 5453063"/>
                <a:gd name="connsiteX2" fmla="*/ 1440656 w 2269331"/>
                <a:gd name="connsiteY2" fmla="*/ 266700 h 5453063"/>
                <a:gd name="connsiteX3" fmla="*/ 1507331 w 2269331"/>
                <a:gd name="connsiteY3" fmla="*/ 466725 h 5453063"/>
                <a:gd name="connsiteX4" fmla="*/ 1493043 w 2269331"/>
                <a:gd name="connsiteY4" fmla="*/ 757238 h 5453063"/>
                <a:gd name="connsiteX5" fmla="*/ 1426368 w 2269331"/>
                <a:gd name="connsiteY5" fmla="*/ 928688 h 5453063"/>
                <a:gd name="connsiteX6" fmla="*/ 1578768 w 2269331"/>
                <a:gd name="connsiteY6" fmla="*/ 919163 h 5453063"/>
                <a:gd name="connsiteX7" fmla="*/ 1945481 w 2269331"/>
                <a:gd name="connsiteY7" fmla="*/ 1176338 h 5453063"/>
                <a:gd name="connsiteX8" fmla="*/ 2269331 w 2269331"/>
                <a:gd name="connsiteY8" fmla="*/ 1504950 h 5453063"/>
                <a:gd name="connsiteX9" fmla="*/ 2269331 w 2269331"/>
                <a:gd name="connsiteY9" fmla="*/ 1552575 h 5453063"/>
                <a:gd name="connsiteX10" fmla="*/ 1959768 w 2269331"/>
                <a:gd name="connsiteY10" fmla="*/ 1871663 h 5453063"/>
                <a:gd name="connsiteX11" fmla="*/ 1807368 w 2269331"/>
                <a:gd name="connsiteY11" fmla="*/ 1995488 h 5453063"/>
                <a:gd name="connsiteX12" fmla="*/ 1721643 w 2269331"/>
                <a:gd name="connsiteY12" fmla="*/ 1947863 h 5453063"/>
                <a:gd name="connsiteX13" fmla="*/ 2035968 w 2269331"/>
                <a:gd name="connsiteY13" fmla="*/ 1528763 h 5453063"/>
                <a:gd name="connsiteX14" fmla="*/ 1693068 w 2269331"/>
                <a:gd name="connsiteY14" fmla="*/ 1252538 h 5453063"/>
                <a:gd name="connsiteX15" fmla="*/ 1650206 w 2269331"/>
                <a:gd name="connsiteY15" fmla="*/ 1428750 h 5453063"/>
                <a:gd name="connsiteX16" fmla="*/ 1593056 w 2269331"/>
                <a:gd name="connsiteY16" fmla="*/ 1566863 h 5453063"/>
                <a:gd name="connsiteX17" fmla="*/ 1626393 w 2269331"/>
                <a:gd name="connsiteY17" fmla="*/ 1800225 h 5453063"/>
                <a:gd name="connsiteX18" fmla="*/ 1745456 w 2269331"/>
                <a:gd name="connsiteY18" fmla="*/ 1990725 h 5453063"/>
                <a:gd name="connsiteX19" fmla="*/ 1821656 w 2269331"/>
                <a:gd name="connsiteY19" fmla="*/ 2105025 h 5453063"/>
                <a:gd name="connsiteX20" fmla="*/ 1988343 w 2269331"/>
                <a:gd name="connsiteY20" fmla="*/ 2428875 h 5453063"/>
                <a:gd name="connsiteX21" fmla="*/ 1988343 w 2269331"/>
                <a:gd name="connsiteY21" fmla="*/ 2795588 h 5453063"/>
                <a:gd name="connsiteX22" fmla="*/ 1854993 w 2269331"/>
                <a:gd name="connsiteY22" fmla="*/ 3167063 h 5453063"/>
                <a:gd name="connsiteX23" fmla="*/ 1788318 w 2269331"/>
                <a:gd name="connsiteY23" fmla="*/ 3624263 h 5453063"/>
                <a:gd name="connsiteX24" fmla="*/ 1493043 w 2269331"/>
                <a:gd name="connsiteY24" fmla="*/ 4500563 h 5453063"/>
                <a:gd name="connsiteX25" fmla="*/ 1402556 w 2269331"/>
                <a:gd name="connsiteY25" fmla="*/ 4824413 h 5453063"/>
                <a:gd name="connsiteX26" fmla="*/ 1583531 w 2269331"/>
                <a:gd name="connsiteY26" fmla="*/ 5129213 h 5453063"/>
                <a:gd name="connsiteX27" fmla="*/ 1726406 w 2269331"/>
                <a:gd name="connsiteY27" fmla="*/ 5219700 h 5453063"/>
                <a:gd name="connsiteX28" fmla="*/ 1731168 w 2269331"/>
                <a:gd name="connsiteY28" fmla="*/ 5243513 h 5453063"/>
                <a:gd name="connsiteX29" fmla="*/ 1640681 w 2269331"/>
                <a:gd name="connsiteY29" fmla="*/ 5262563 h 5453063"/>
                <a:gd name="connsiteX30" fmla="*/ 1402556 w 2269331"/>
                <a:gd name="connsiteY30" fmla="*/ 5143500 h 5453063"/>
                <a:gd name="connsiteX31" fmla="*/ 1331118 w 2269331"/>
                <a:gd name="connsiteY31" fmla="*/ 5167313 h 5453063"/>
                <a:gd name="connsiteX32" fmla="*/ 1240631 w 2269331"/>
                <a:gd name="connsiteY32" fmla="*/ 5110163 h 5453063"/>
                <a:gd name="connsiteX33" fmla="*/ 1235868 w 2269331"/>
                <a:gd name="connsiteY33" fmla="*/ 5224463 h 5453063"/>
                <a:gd name="connsiteX34" fmla="*/ 1097756 w 2269331"/>
                <a:gd name="connsiteY34" fmla="*/ 5453063 h 5453063"/>
                <a:gd name="connsiteX35" fmla="*/ 1035843 w 2269331"/>
                <a:gd name="connsiteY35" fmla="*/ 5453063 h 5453063"/>
                <a:gd name="connsiteX36" fmla="*/ 1021556 w 2269331"/>
                <a:gd name="connsiteY36" fmla="*/ 5148263 h 5453063"/>
                <a:gd name="connsiteX37" fmla="*/ 1183481 w 2269331"/>
                <a:gd name="connsiteY37" fmla="*/ 4848225 h 5453063"/>
                <a:gd name="connsiteX38" fmla="*/ 1269206 w 2269331"/>
                <a:gd name="connsiteY38" fmla="*/ 4095750 h 5453063"/>
                <a:gd name="connsiteX39" fmla="*/ 1416843 w 2269331"/>
                <a:gd name="connsiteY39" fmla="*/ 3509963 h 5453063"/>
                <a:gd name="connsiteX40" fmla="*/ 1259681 w 2269331"/>
                <a:gd name="connsiteY40" fmla="*/ 3328988 h 5453063"/>
                <a:gd name="connsiteX41" fmla="*/ 1145381 w 2269331"/>
                <a:gd name="connsiteY41" fmla="*/ 2981325 h 5453063"/>
                <a:gd name="connsiteX42" fmla="*/ 1064418 w 2269331"/>
                <a:gd name="connsiteY42" fmla="*/ 2671763 h 5453063"/>
                <a:gd name="connsiteX43" fmla="*/ 1126331 w 2269331"/>
                <a:gd name="connsiteY43" fmla="*/ 2085975 h 5453063"/>
                <a:gd name="connsiteX44" fmla="*/ 954881 w 2269331"/>
                <a:gd name="connsiteY44" fmla="*/ 1604963 h 5453063"/>
                <a:gd name="connsiteX45" fmla="*/ 850106 w 2269331"/>
                <a:gd name="connsiteY45" fmla="*/ 1490663 h 5453063"/>
                <a:gd name="connsiteX46" fmla="*/ 783431 w 2269331"/>
                <a:gd name="connsiteY46" fmla="*/ 2143125 h 5453063"/>
                <a:gd name="connsiteX47" fmla="*/ 959643 w 2269331"/>
                <a:gd name="connsiteY47" fmla="*/ 2586038 h 5453063"/>
                <a:gd name="connsiteX48" fmla="*/ 1002506 w 2269331"/>
                <a:gd name="connsiteY48" fmla="*/ 2790825 h 5453063"/>
                <a:gd name="connsiteX49" fmla="*/ 1064418 w 2269331"/>
                <a:gd name="connsiteY49" fmla="*/ 2843213 h 5453063"/>
                <a:gd name="connsiteX50" fmla="*/ 1064418 w 2269331"/>
                <a:gd name="connsiteY50" fmla="*/ 3071813 h 5453063"/>
                <a:gd name="connsiteX51" fmla="*/ 1021556 w 2269331"/>
                <a:gd name="connsiteY51" fmla="*/ 3167063 h 5453063"/>
                <a:gd name="connsiteX52" fmla="*/ 826293 w 2269331"/>
                <a:gd name="connsiteY52" fmla="*/ 3171825 h 5453063"/>
                <a:gd name="connsiteX53" fmla="*/ 764381 w 2269331"/>
                <a:gd name="connsiteY53" fmla="*/ 3062288 h 5453063"/>
                <a:gd name="connsiteX54" fmla="*/ 826293 w 2269331"/>
                <a:gd name="connsiteY54" fmla="*/ 2947988 h 5453063"/>
                <a:gd name="connsiteX55" fmla="*/ 902493 w 2269331"/>
                <a:gd name="connsiteY55" fmla="*/ 2957513 h 5453063"/>
                <a:gd name="connsiteX56" fmla="*/ 912018 w 2269331"/>
                <a:gd name="connsiteY56" fmla="*/ 2909888 h 5453063"/>
                <a:gd name="connsiteX57" fmla="*/ 735806 w 2269331"/>
                <a:gd name="connsiteY57" fmla="*/ 2481263 h 5453063"/>
                <a:gd name="connsiteX58" fmla="*/ 616743 w 2269331"/>
                <a:gd name="connsiteY58" fmla="*/ 2209800 h 5453063"/>
                <a:gd name="connsiteX59" fmla="*/ 616743 w 2269331"/>
                <a:gd name="connsiteY59" fmla="*/ 1395413 h 5453063"/>
                <a:gd name="connsiteX60" fmla="*/ 521493 w 2269331"/>
                <a:gd name="connsiteY60" fmla="*/ 1600200 h 5453063"/>
                <a:gd name="connsiteX61" fmla="*/ 354806 w 2269331"/>
                <a:gd name="connsiteY61" fmla="*/ 1747838 h 5453063"/>
                <a:gd name="connsiteX62" fmla="*/ 159543 w 2269331"/>
                <a:gd name="connsiteY62" fmla="*/ 1938338 h 5453063"/>
                <a:gd name="connsiteX63" fmla="*/ 150018 w 2269331"/>
                <a:gd name="connsiteY63" fmla="*/ 1981200 h 5453063"/>
                <a:gd name="connsiteX64" fmla="*/ 130968 w 2269331"/>
                <a:gd name="connsiteY64" fmla="*/ 2176463 h 5453063"/>
                <a:gd name="connsiteX65" fmla="*/ 140493 w 2269331"/>
                <a:gd name="connsiteY65" fmla="*/ 2271713 h 5453063"/>
                <a:gd name="connsiteX66" fmla="*/ 21431 w 2269331"/>
                <a:gd name="connsiteY66" fmla="*/ 2128838 h 5453063"/>
                <a:gd name="connsiteX67" fmla="*/ 0 w 2269331"/>
                <a:gd name="connsiteY67" fmla="*/ 1845469 h 5453063"/>
                <a:gd name="connsiteX68" fmla="*/ 90487 w 2269331"/>
                <a:gd name="connsiteY68" fmla="*/ 1585913 h 5453063"/>
                <a:gd name="connsiteX69" fmla="*/ 228600 w 2269331"/>
                <a:gd name="connsiteY69" fmla="*/ 1345406 h 5453063"/>
                <a:gd name="connsiteX70" fmla="*/ 564356 w 2269331"/>
                <a:gd name="connsiteY70" fmla="*/ 1152525 h 5453063"/>
                <a:gd name="connsiteX71" fmla="*/ 583406 w 2269331"/>
                <a:gd name="connsiteY71" fmla="*/ 990600 h 5453063"/>
                <a:gd name="connsiteX72" fmla="*/ 583406 w 2269331"/>
                <a:gd name="connsiteY72" fmla="*/ 742950 h 5453063"/>
                <a:gd name="connsiteX73" fmla="*/ 673893 w 2269331"/>
                <a:gd name="connsiteY73" fmla="*/ 404813 h 5453063"/>
                <a:gd name="connsiteX74" fmla="*/ 864393 w 2269331"/>
                <a:gd name="connsiteY74" fmla="*/ 119063 h 5453063"/>
                <a:gd name="connsiteX75" fmla="*/ 1121568 w 2269331"/>
                <a:gd name="connsiteY75" fmla="*/ 0 h 5453063"/>
                <a:gd name="connsiteX76" fmla="*/ 1378743 w 2269331"/>
                <a:gd name="connsiteY76" fmla="*/ 85725 h 5453063"/>
                <a:gd name="connsiteX0" fmla="*/ 1378743 w 2269331"/>
                <a:gd name="connsiteY0" fmla="*/ 85725 h 5453063"/>
                <a:gd name="connsiteX1" fmla="*/ 1454943 w 2269331"/>
                <a:gd name="connsiteY1" fmla="*/ 200025 h 5453063"/>
                <a:gd name="connsiteX2" fmla="*/ 1440656 w 2269331"/>
                <a:gd name="connsiteY2" fmla="*/ 266700 h 5453063"/>
                <a:gd name="connsiteX3" fmla="*/ 1507331 w 2269331"/>
                <a:gd name="connsiteY3" fmla="*/ 466725 h 5453063"/>
                <a:gd name="connsiteX4" fmla="*/ 1493043 w 2269331"/>
                <a:gd name="connsiteY4" fmla="*/ 757238 h 5453063"/>
                <a:gd name="connsiteX5" fmla="*/ 1426368 w 2269331"/>
                <a:gd name="connsiteY5" fmla="*/ 928688 h 5453063"/>
                <a:gd name="connsiteX6" fmla="*/ 1578768 w 2269331"/>
                <a:gd name="connsiteY6" fmla="*/ 919163 h 5453063"/>
                <a:gd name="connsiteX7" fmla="*/ 1945481 w 2269331"/>
                <a:gd name="connsiteY7" fmla="*/ 1176338 h 5453063"/>
                <a:gd name="connsiteX8" fmla="*/ 2269331 w 2269331"/>
                <a:gd name="connsiteY8" fmla="*/ 1504950 h 5453063"/>
                <a:gd name="connsiteX9" fmla="*/ 2269331 w 2269331"/>
                <a:gd name="connsiteY9" fmla="*/ 1552575 h 5453063"/>
                <a:gd name="connsiteX10" fmla="*/ 1959768 w 2269331"/>
                <a:gd name="connsiteY10" fmla="*/ 1871663 h 5453063"/>
                <a:gd name="connsiteX11" fmla="*/ 1807368 w 2269331"/>
                <a:gd name="connsiteY11" fmla="*/ 1995488 h 5453063"/>
                <a:gd name="connsiteX12" fmla="*/ 1721643 w 2269331"/>
                <a:gd name="connsiteY12" fmla="*/ 1947863 h 5453063"/>
                <a:gd name="connsiteX13" fmla="*/ 2035968 w 2269331"/>
                <a:gd name="connsiteY13" fmla="*/ 1528763 h 5453063"/>
                <a:gd name="connsiteX14" fmla="*/ 1693068 w 2269331"/>
                <a:gd name="connsiteY14" fmla="*/ 1252538 h 5453063"/>
                <a:gd name="connsiteX15" fmla="*/ 1650206 w 2269331"/>
                <a:gd name="connsiteY15" fmla="*/ 1428750 h 5453063"/>
                <a:gd name="connsiteX16" fmla="*/ 1593056 w 2269331"/>
                <a:gd name="connsiteY16" fmla="*/ 1566863 h 5453063"/>
                <a:gd name="connsiteX17" fmla="*/ 1626393 w 2269331"/>
                <a:gd name="connsiteY17" fmla="*/ 1800225 h 5453063"/>
                <a:gd name="connsiteX18" fmla="*/ 1745456 w 2269331"/>
                <a:gd name="connsiteY18" fmla="*/ 1990725 h 5453063"/>
                <a:gd name="connsiteX19" fmla="*/ 1821656 w 2269331"/>
                <a:gd name="connsiteY19" fmla="*/ 2105025 h 5453063"/>
                <a:gd name="connsiteX20" fmla="*/ 1988343 w 2269331"/>
                <a:gd name="connsiteY20" fmla="*/ 2428875 h 5453063"/>
                <a:gd name="connsiteX21" fmla="*/ 1988343 w 2269331"/>
                <a:gd name="connsiteY21" fmla="*/ 2795588 h 5453063"/>
                <a:gd name="connsiteX22" fmla="*/ 1854993 w 2269331"/>
                <a:gd name="connsiteY22" fmla="*/ 3167063 h 5453063"/>
                <a:gd name="connsiteX23" fmla="*/ 1788318 w 2269331"/>
                <a:gd name="connsiteY23" fmla="*/ 3624263 h 5453063"/>
                <a:gd name="connsiteX24" fmla="*/ 1493043 w 2269331"/>
                <a:gd name="connsiteY24" fmla="*/ 4500563 h 5453063"/>
                <a:gd name="connsiteX25" fmla="*/ 1402556 w 2269331"/>
                <a:gd name="connsiteY25" fmla="*/ 4824413 h 5453063"/>
                <a:gd name="connsiteX26" fmla="*/ 1583531 w 2269331"/>
                <a:gd name="connsiteY26" fmla="*/ 5129213 h 5453063"/>
                <a:gd name="connsiteX27" fmla="*/ 1726406 w 2269331"/>
                <a:gd name="connsiteY27" fmla="*/ 5219700 h 5453063"/>
                <a:gd name="connsiteX28" fmla="*/ 1731168 w 2269331"/>
                <a:gd name="connsiteY28" fmla="*/ 5243513 h 5453063"/>
                <a:gd name="connsiteX29" fmla="*/ 1640681 w 2269331"/>
                <a:gd name="connsiteY29" fmla="*/ 5262563 h 5453063"/>
                <a:gd name="connsiteX30" fmla="*/ 1402556 w 2269331"/>
                <a:gd name="connsiteY30" fmla="*/ 5143500 h 5453063"/>
                <a:gd name="connsiteX31" fmla="*/ 1331118 w 2269331"/>
                <a:gd name="connsiteY31" fmla="*/ 5167313 h 5453063"/>
                <a:gd name="connsiteX32" fmla="*/ 1240631 w 2269331"/>
                <a:gd name="connsiteY32" fmla="*/ 5110163 h 5453063"/>
                <a:gd name="connsiteX33" fmla="*/ 1235868 w 2269331"/>
                <a:gd name="connsiteY33" fmla="*/ 5224463 h 5453063"/>
                <a:gd name="connsiteX34" fmla="*/ 1097756 w 2269331"/>
                <a:gd name="connsiteY34" fmla="*/ 5453063 h 5453063"/>
                <a:gd name="connsiteX35" fmla="*/ 1035843 w 2269331"/>
                <a:gd name="connsiteY35" fmla="*/ 5453063 h 5453063"/>
                <a:gd name="connsiteX36" fmla="*/ 1021556 w 2269331"/>
                <a:gd name="connsiteY36" fmla="*/ 5148263 h 5453063"/>
                <a:gd name="connsiteX37" fmla="*/ 1183481 w 2269331"/>
                <a:gd name="connsiteY37" fmla="*/ 4848225 h 5453063"/>
                <a:gd name="connsiteX38" fmla="*/ 1269206 w 2269331"/>
                <a:gd name="connsiteY38" fmla="*/ 4095750 h 5453063"/>
                <a:gd name="connsiteX39" fmla="*/ 1416843 w 2269331"/>
                <a:gd name="connsiteY39" fmla="*/ 3509963 h 5453063"/>
                <a:gd name="connsiteX40" fmla="*/ 1259681 w 2269331"/>
                <a:gd name="connsiteY40" fmla="*/ 3328988 h 5453063"/>
                <a:gd name="connsiteX41" fmla="*/ 1145381 w 2269331"/>
                <a:gd name="connsiteY41" fmla="*/ 2981325 h 5453063"/>
                <a:gd name="connsiteX42" fmla="*/ 1064418 w 2269331"/>
                <a:gd name="connsiteY42" fmla="*/ 2671763 h 5453063"/>
                <a:gd name="connsiteX43" fmla="*/ 1126331 w 2269331"/>
                <a:gd name="connsiteY43" fmla="*/ 2085975 h 5453063"/>
                <a:gd name="connsiteX44" fmla="*/ 954881 w 2269331"/>
                <a:gd name="connsiteY44" fmla="*/ 1604963 h 5453063"/>
                <a:gd name="connsiteX45" fmla="*/ 850106 w 2269331"/>
                <a:gd name="connsiteY45" fmla="*/ 1490663 h 5453063"/>
                <a:gd name="connsiteX46" fmla="*/ 783431 w 2269331"/>
                <a:gd name="connsiteY46" fmla="*/ 2143125 h 5453063"/>
                <a:gd name="connsiteX47" fmla="*/ 959643 w 2269331"/>
                <a:gd name="connsiteY47" fmla="*/ 2586038 h 5453063"/>
                <a:gd name="connsiteX48" fmla="*/ 1002506 w 2269331"/>
                <a:gd name="connsiteY48" fmla="*/ 2790825 h 5453063"/>
                <a:gd name="connsiteX49" fmla="*/ 1064418 w 2269331"/>
                <a:gd name="connsiteY49" fmla="*/ 2843213 h 5453063"/>
                <a:gd name="connsiteX50" fmla="*/ 1064418 w 2269331"/>
                <a:gd name="connsiteY50" fmla="*/ 3071813 h 5453063"/>
                <a:gd name="connsiteX51" fmla="*/ 1021556 w 2269331"/>
                <a:gd name="connsiteY51" fmla="*/ 3167063 h 5453063"/>
                <a:gd name="connsiteX52" fmla="*/ 826293 w 2269331"/>
                <a:gd name="connsiteY52" fmla="*/ 3171825 h 5453063"/>
                <a:gd name="connsiteX53" fmla="*/ 764381 w 2269331"/>
                <a:gd name="connsiteY53" fmla="*/ 3062288 h 5453063"/>
                <a:gd name="connsiteX54" fmla="*/ 826293 w 2269331"/>
                <a:gd name="connsiteY54" fmla="*/ 2947988 h 5453063"/>
                <a:gd name="connsiteX55" fmla="*/ 902493 w 2269331"/>
                <a:gd name="connsiteY55" fmla="*/ 2957513 h 5453063"/>
                <a:gd name="connsiteX56" fmla="*/ 912018 w 2269331"/>
                <a:gd name="connsiteY56" fmla="*/ 2909888 h 5453063"/>
                <a:gd name="connsiteX57" fmla="*/ 735806 w 2269331"/>
                <a:gd name="connsiteY57" fmla="*/ 2481263 h 5453063"/>
                <a:gd name="connsiteX58" fmla="*/ 616743 w 2269331"/>
                <a:gd name="connsiteY58" fmla="*/ 2209800 h 5453063"/>
                <a:gd name="connsiteX59" fmla="*/ 616743 w 2269331"/>
                <a:gd name="connsiteY59" fmla="*/ 1395413 h 5453063"/>
                <a:gd name="connsiteX60" fmla="*/ 521493 w 2269331"/>
                <a:gd name="connsiteY60" fmla="*/ 1600200 h 5453063"/>
                <a:gd name="connsiteX61" fmla="*/ 354806 w 2269331"/>
                <a:gd name="connsiteY61" fmla="*/ 1747838 h 5453063"/>
                <a:gd name="connsiteX62" fmla="*/ 159543 w 2269331"/>
                <a:gd name="connsiteY62" fmla="*/ 1938338 h 5453063"/>
                <a:gd name="connsiteX63" fmla="*/ 150018 w 2269331"/>
                <a:gd name="connsiteY63" fmla="*/ 1981200 h 5453063"/>
                <a:gd name="connsiteX64" fmla="*/ 130968 w 2269331"/>
                <a:gd name="connsiteY64" fmla="*/ 2176463 h 5453063"/>
                <a:gd name="connsiteX65" fmla="*/ 140493 w 2269331"/>
                <a:gd name="connsiteY65" fmla="*/ 2271713 h 5453063"/>
                <a:gd name="connsiteX66" fmla="*/ 21431 w 2269331"/>
                <a:gd name="connsiteY66" fmla="*/ 2128838 h 5453063"/>
                <a:gd name="connsiteX67" fmla="*/ 0 w 2269331"/>
                <a:gd name="connsiteY67" fmla="*/ 1845469 h 5453063"/>
                <a:gd name="connsiteX68" fmla="*/ 90487 w 2269331"/>
                <a:gd name="connsiteY68" fmla="*/ 1585913 h 5453063"/>
                <a:gd name="connsiteX69" fmla="*/ 228600 w 2269331"/>
                <a:gd name="connsiteY69" fmla="*/ 1345406 h 5453063"/>
                <a:gd name="connsiteX70" fmla="*/ 564356 w 2269331"/>
                <a:gd name="connsiteY70" fmla="*/ 1152525 h 5453063"/>
                <a:gd name="connsiteX71" fmla="*/ 583406 w 2269331"/>
                <a:gd name="connsiteY71" fmla="*/ 990600 h 5453063"/>
                <a:gd name="connsiteX72" fmla="*/ 583406 w 2269331"/>
                <a:gd name="connsiteY72" fmla="*/ 742950 h 5453063"/>
                <a:gd name="connsiteX73" fmla="*/ 673893 w 2269331"/>
                <a:gd name="connsiteY73" fmla="*/ 404813 h 5453063"/>
                <a:gd name="connsiteX74" fmla="*/ 864393 w 2269331"/>
                <a:gd name="connsiteY74" fmla="*/ 119063 h 5453063"/>
                <a:gd name="connsiteX75" fmla="*/ 1121568 w 2269331"/>
                <a:gd name="connsiteY75" fmla="*/ 0 h 5453063"/>
                <a:gd name="connsiteX76" fmla="*/ 1378743 w 2269331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18280 w 2270768"/>
                <a:gd name="connsiteY39" fmla="*/ 3509963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65855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51543 w 2270768"/>
                <a:gd name="connsiteY45" fmla="*/ 1490663 h 5453063"/>
                <a:gd name="connsiteX46" fmla="*/ 784868 w 2270768"/>
                <a:gd name="connsiteY46" fmla="*/ 2143125 h 5453063"/>
                <a:gd name="connsiteX47" fmla="*/ 961080 w 2270768"/>
                <a:gd name="connsiteY47" fmla="*/ 2586038 h 5453063"/>
                <a:gd name="connsiteX48" fmla="*/ 1003943 w 2270768"/>
                <a:gd name="connsiteY48" fmla="*/ 2790825 h 5453063"/>
                <a:gd name="connsiteX49" fmla="*/ 1065855 w 2270768"/>
                <a:gd name="connsiteY49" fmla="*/ 2843213 h 5453063"/>
                <a:gd name="connsiteX50" fmla="*/ 1065855 w 2270768"/>
                <a:gd name="connsiteY50" fmla="*/ 3071813 h 5453063"/>
                <a:gd name="connsiteX51" fmla="*/ 1022993 w 2270768"/>
                <a:gd name="connsiteY51" fmla="*/ 3167063 h 5453063"/>
                <a:gd name="connsiteX52" fmla="*/ 827730 w 2270768"/>
                <a:gd name="connsiteY52" fmla="*/ 3171825 h 5453063"/>
                <a:gd name="connsiteX53" fmla="*/ 765818 w 2270768"/>
                <a:gd name="connsiteY53" fmla="*/ 3062288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37243 w 2270768"/>
                <a:gd name="connsiteY57" fmla="*/ 2481263 h 5453063"/>
                <a:gd name="connsiteX58" fmla="*/ 618180 w 2270768"/>
                <a:gd name="connsiteY58" fmla="*/ 2209800 h 5453063"/>
                <a:gd name="connsiteX59" fmla="*/ 618180 w 2270768"/>
                <a:gd name="connsiteY59" fmla="*/ 1395413 h 5453063"/>
                <a:gd name="connsiteX60" fmla="*/ 522930 w 2270768"/>
                <a:gd name="connsiteY60" fmla="*/ 1600200 h 5453063"/>
                <a:gd name="connsiteX61" fmla="*/ 356243 w 2270768"/>
                <a:gd name="connsiteY61" fmla="*/ 1747838 h 5453063"/>
                <a:gd name="connsiteX62" fmla="*/ 160980 w 2270768"/>
                <a:gd name="connsiteY62" fmla="*/ 1938338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71713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18280 w 2270768"/>
                <a:gd name="connsiteY39" fmla="*/ 3509963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65855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51543 w 2270768"/>
                <a:gd name="connsiteY45" fmla="*/ 1490663 h 5453063"/>
                <a:gd name="connsiteX46" fmla="*/ 784868 w 2270768"/>
                <a:gd name="connsiteY46" fmla="*/ 2143125 h 5453063"/>
                <a:gd name="connsiteX47" fmla="*/ 961080 w 2270768"/>
                <a:gd name="connsiteY47" fmla="*/ 2586038 h 5453063"/>
                <a:gd name="connsiteX48" fmla="*/ 1003943 w 2270768"/>
                <a:gd name="connsiteY48" fmla="*/ 2790825 h 5453063"/>
                <a:gd name="connsiteX49" fmla="*/ 1065855 w 2270768"/>
                <a:gd name="connsiteY49" fmla="*/ 2843213 h 5453063"/>
                <a:gd name="connsiteX50" fmla="*/ 1065855 w 2270768"/>
                <a:gd name="connsiteY50" fmla="*/ 3071813 h 5453063"/>
                <a:gd name="connsiteX51" fmla="*/ 1022993 w 2270768"/>
                <a:gd name="connsiteY51" fmla="*/ 3167063 h 5453063"/>
                <a:gd name="connsiteX52" fmla="*/ 827730 w 2270768"/>
                <a:gd name="connsiteY52" fmla="*/ 3171825 h 5453063"/>
                <a:gd name="connsiteX53" fmla="*/ 765818 w 2270768"/>
                <a:gd name="connsiteY53" fmla="*/ 3062288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37243 w 2270768"/>
                <a:gd name="connsiteY57" fmla="*/ 2481263 h 5453063"/>
                <a:gd name="connsiteX58" fmla="*/ 618180 w 2270768"/>
                <a:gd name="connsiteY58" fmla="*/ 2209800 h 5453063"/>
                <a:gd name="connsiteX59" fmla="*/ 618180 w 2270768"/>
                <a:gd name="connsiteY59" fmla="*/ 1395413 h 5453063"/>
                <a:gd name="connsiteX60" fmla="*/ 522930 w 2270768"/>
                <a:gd name="connsiteY60" fmla="*/ 1600200 h 5453063"/>
                <a:gd name="connsiteX61" fmla="*/ 356243 w 2270768"/>
                <a:gd name="connsiteY61" fmla="*/ 174783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71713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18280 w 2270768"/>
                <a:gd name="connsiteY39" fmla="*/ 3509963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65855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51543 w 2270768"/>
                <a:gd name="connsiteY45" fmla="*/ 1490663 h 5453063"/>
                <a:gd name="connsiteX46" fmla="*/ 784868 w 2270768"/>
                <a:gd name="connsiteY46" fmla="*/ 2143125 h 5453063"/>
                <a:gd name="connsiteX47" fmla="*/ 961080 w 2270768"/>
                <a:gd name="connsiteY47" fmla="*/ 2586038 h 5453063"/>
                <a:gd name="connsiteX48" fmla="*/ 1003943 w 2270768"/>
                <a:gd name="connsiteY48" fmla="*/ 2790825 h 5453063"/>
                <a:gd name="connsiteX49" fmla="*/ 1065855 w 2270768"/>
                <a:gd name="connsiteY49" fmla="*/ 2843213 h 5453063"/>
                <a:gd name="connsiteX50" fmla="*/ 1065855 w 2270768"/>
                <a:gd name="connsiteY50" fmla="*/ 3071813 h 5453063"/>
                <a:gd name="connsiteX51" fmla="*/ 1022993 w 2270768"/>
                <a:gd name="connsiteY51" fmla="*/ 3167063 h 5453063"/>
                <a:gd name="connsiteX52" fmla="*/ 827730 w 2270768"/>
                <a:gd name="connsiteY52" fmla="*/ 3171825 h 5453063"/>
                <a:gd name="connsiteX53" fmla="*/ 765818 w 2270768"/>
                <a:gd name="connsiteY53" fmla="*/ 3062288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37243 w 2270768"/>
                <a:gd name="connsiteY57" fmla="*/ 2481263 h 5453063"/>
                <a:gd name="connsiteX58" fmla="*/ 618180 w 2270768"/>
                <a:gd name="connsiteY58" fmla="*/ 2209800 h 5453063"/>
                <a:gd name="connsiteX59" fmla="*/ 618180 w 2270768"/>
                <a:gd name="connsiteY59" fmla="*/ 1395413 h 5453063"/>
                <a:gd name="connsiteX60" fmla="*/ 522930 w 2270768"/>
                <a:gd name="connsiteY60" fmla="*/ 1600200 h 5453063"/>
                <a:gd name="connsiteX61" fmla="*/ 356243 w 2270768"/>
                <a:gd name="connsiteY61" fmla="*/ 174783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71713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18280 w 2270768"/>
                <a:gd name="connsiteY39" fmla="*/ 3509963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65855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51543 w 2270768"/>
                <a:gd name="connsiteY45" fmla="*/ 1490663 h 5453063"/>
                <a:gd name="connsiteX46" fmla="*/ 784868 w 2270768"/>
                <a:gd name="connsiteY46" fmla="*/ 2143125 h 5453063"/>
                <a:gd name="connsiteX47" fmla="*/ 961080 w 2270768"/>
                <a:gd name="connsiteY47" fmla="*/ 2586038 h 5453063"/>
                <a:gd name="connsiteX48" fmla="*/ 1003943 w 2270768"/>
                <a:gd name="connsiteY48" fmla="*/ 2790825 h 5453063"/>
                <a:gd name="connsiteX49" fmla="*/ 1065855 w 2270768"/>
                <a:gd name="connsiteY49" fmla="*/ 2843213 h 5453063"/>
                <a:gd name="connsiteX50" fmla="*/ 1065855 w 2270768"/>
                <a:gd name="connsiteY50" fmla="*/ 3071813 h 5453063"/>
                <a:gd name="connsiteX51" fmla="*/ 1022993 w 2270768"/>
                <a:gd name="connsiteY51" fmla="*/ 3167063 h 5453063"/>
                <a:gd name="connsiteX52" fmla="*/ 827730 w 2270768"/>
                <a:gd name="connsiteY52" fmla="*/ 3171825 h 5453063"/>
                <a:gd name="connsiteX53" fmla="*/ 765818 w 2270768"/>
                <a:gd name="connsiteY53" fmla="*/ 3062288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37243 w 2270768"/>
                <a:gd name="connsiteY57" fmla="*/ 2481263 h 5453063"/>
                <a:gd name="connsiteX58" fmla="*/ 618180 w 2270768"/>
                <a:gd name="connsiteY58" fmla="*/ 2209800 h 5453063"/>
                <a:gd name="connsiteX59" fmla="*/ 618180 w 2270768"/>
                <a:gd name="connsiteY59" fmla="*/ 1395413 h 5453063"/>
                <a:gd name="connsiteX60" fmla="*/ 522930 w 2270768"/>
                <a:gd name="connsiteY60" fmla="*/ 1600200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71713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18280 w 2270768"/>
                <a:gd name="connsiteY39" fmla="*/ 3509963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65855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51543 w 2270768"/>
                <a:gd name="connsiteY45" fmla="*/ 1490663 h 5453063"/>
                <a:gd name="connsiteX46" fmla="*/ 784868 w 2270768"/>
                <a:gd name="connsiteY46" fmla="*/ 2143125 h 5453063"/>
                <a:gd name="connsiteX47" fmla="*/ 961080 w 2270768"/>
                <a:gd name="connsiteY47" fmla="*/ 2586038 h 5453063"/>
                <a:gd name="connsiteX48" fmla="*/ 1003943 w 2270768"/>
                <a:gd name="connsiteY48" fmla="*/ 2790825 h 5453063"/>
                <a:gd name="connsiteX49" fmla="*/ 1065855 w 2270768"/>
                <a:gd name="connsiteY49" fmla="*/ 2843213 h 5453063"/>
                <a:gd name="connsiteX50" fmla="*/ 1065855 w 2270768"/>
                <a:gd name="connsiteY50" fmla="*/ 3071813 h 5453063"/>
                <a:gd name="connsiteX51" fmla="*/ 1022993 w 2270768"/>
                <a:gd name="connsiteY51" fmla="*/ 3167063 h 5453063"/>
                <a:gd name="connsiteX52" fmla="*/ 827730 w 2270768"/>
                <a:gd name="connsiteY52" fmla="*/ 3171825 h 5453063"/>
                <a:gd name="connsiteX53" fmla="*/ 765818 w 2270768"/>
                <a:gd name="connsiteY53" fmla="*/ 3062288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37243 w 2270768"/>
                <a:gd name="connsiteY57" fmla="*/ 2481263 h 5453063"/>
                <a:gd name="connsiteX58" fmla="*/ 618180 w 2270768"/>
                <a:gd name="connsiteY58" fmla="*/ 2209800 h 5453063"/>
                <a:gd name="connsiteX59" fmla="*/ 618180 w 2270768"/>
                <a:gd name="connsiteY59" fmla="*/ 1395413 h 5453063"/>
                <a:gd name="connsiteX60" fmla="*/ 522930 w 2270768"/>
                <a:gd name="connsiteY60" fmla="*/ 1600200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71713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18280 w 2270768"/>
                <a:gd name="connsiteY39" fmla="*/ 3509963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65855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51543 w 2270768"/>
                <a:gd name="connsiteY45" fmla="*/ 1490663 h 5453063"/>
                <a:gd name="connsiteX46" fmla="*/ 784868 w 2270768"/>
                <a:gd name="connsiteY46" fmla="*/ 2143125 h 5453063"/>
                <a:gd name="connsiteX47" fmla="*/ 961080 w 2270768"/>
                <a:gd name="connsiteY47" fmla="*/ 2586038 h 5453063"/>
                <a:gd name="connsiteX48" fmla="*/ 1003943 w 2270768"/>
                <a:gd name="connsiteY48" fmla="*/ 2790825 h 5453063"/>
                <a:gd name="connsiteX49" fmla="*/ 1065855 w 2270768"/>
                <a:gd name="connsiteY49" fmla="*/ 2843213 h 5453063"/>
                <a:gd name="connsiteX50" fmla="*/ 1065855 w 2270768"/>
                <a:gd name="connsiteY50" fmla="*/ 3071813 h 5453063"/>
                <a:gd name="connsiteX51" fmla="*/ 1022993 w 2270768"/>
                <a:gd name="connsiteY51" fmla="*/ 3167063 h 5453063"/>
                <a:gd name="connsiteX52" fmla="*/ 827730 w 2270768"/>
                <a:gd name="connsiteY52" fmla="*/ 3171825 h 5453063"/>
                <a:gd name="connsiteX53" fmla="*/ 765818 w 2270768"/>
                <a:gd name="connsiteY53" fmla="*/ 3062288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37243 w 2270768"/>
                <a:gd name="connsiteY57" fmla="*/ 2481263 h 5453063"/>
                <a:gd name="connsiteX58" fmla="*/ 618180 w 2270768"/>
                <a:gd name="connsiteY58" fmla="*/ 2209800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71713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18280 w 2270768"/>
                <a:gd name="connsiteY39" fmla="*/ 3509963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65855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51543 w 2270768"/>
                <a:gd name="connsiteY45" fmla="*/ 1490663 h 5453063"/>
                <a:gd name="connsiteX46" fmla="*/ 784868 w 2270768"/>
                <a:gd name="connsiteY46" fmla="*/ 2143125 h 5453063"/>
                <a:gd name="connsiteX47" fmla="*/ 961080 w 2270768"/>
                <a:gd name="connsiteY47" fmla="*/ 2586038 h 5453063"/>
                <a:gd name="connsiteX48" fmla="*/ 1003943 w 2270768"/>
                <a:gd name="connsiteY48" fmla="*/ 2790825 h 5453063"/>
                <a:gd name="connsiteX49" fmla="*/ 1065855 w 2270768"/>
                <a:gd name="connsiteY49" fmla="*/ 2843213 h 5453063"/>
                <a:gd name="connsiteX50" fmla="*/ 1065855 w 2270768"/>
                <a:gd name="connsiteY50" fmla="*/ 3071813 h 5453063"/>
                <a:gd name="connsiteX51" fmla="*/ 1022993 w 2270768"/>
                <a:gd name="connsiteY51" fmla="*/ 3167063 h 5453063"/>
                <a:gd name="connsiteX52" fmla="*/ 827730 w 2270768"/>
                <a:gd name="connsiteY52" fmla="*/ 3171825 h 5453063"/>
                <a:gd name="connsiteX53" fmla="*/ 765818 w 2270768"/>
                <a:gd name="connsiteY53" fmla="*/ 3062288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37243 w 2270768"/>
                <a:gd name="connsiteY57" fmla="*/ 2481263 h 5453063"/>
                <a:gd name="connsiteX58" fmla="*/ 618180 w 2270768"/>
                <a:gd name="connsiteY58" fmla="*/ 2209800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18280 w 2270768"/>
                <a:gd name="connsiteY39" fmla="*/ 3509963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65855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51543 w 2270768"/>
                <a:gd name="connsiteY45" fmla="*/ 1490663 h 5453063"/>
                <a:gd name="connsiteX46" fmla="*/ 784868 w 2270768"/>
                <a:gd name="connsiteY46" fmla="*/ 2143125 h 5453063"/>
                <a:gd name="connsiteX47" fmla="*/ 961080 w 2270768"/>
                <a:gd name="connsiteY47" fmla="*/ 2586038 h 5453063"/>
                <a:gd name="connsiteX48" fmla="*/ 1003943 w 2270768"/>
                <a:gd name="connsiteY48" fmla="*/ 2790825 h 5453063"/>
                <a:gd name="connsiteX49" fmla="*/ 1065855 w 2270768"/>
                <a:gd name="connsiteY49" fmla="*/ 2843213 h 5453063"/>
                <a:gd name="connsiteX50" fmla="*/ 1065855 w 2270768"/>
                <a:gd name="connsiteY50" fmla="*/ 3071813 h 5453063"/>
                <a:gd name="connsiteX51" fmla="*/ 1022993 w 2270768"/>
                <a:gd name="connsiteY51" fmla="*/ 3167063 h 5453063"/>
                <a:gd name="connsiteX52" fmla="*/ 827730 w 2270768"/>
                <a:gd name="connsiteY52" fmla="*/ 3171825 h 5453063"/>
                <a:gd name="connsiteX53" fmla="*/ 765818 w 2270768"/>
                <a:gd name="connsiteY53" fmla="*/ 3062288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37243 w 2270768"/>
                <a:gd name="connsiteY57" fmla="*/ 2481263 h 5453063"/>
                <a:gd name="connsiteX58" fmla="*/ 618180 w 2270768"/>
                <a:gd name="connsiteY58" fmla="*/ 2209800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18280 w 2270768"/>
                <a:gd name="connsiteY39" fmla="*/ 3509963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65855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51543 w 2270768"/>
                <a:gd name="connsiteY45" fmla="*/ 1490663 h 5453063"/>
                <a:gd name="connsiteX46" fmla="*/ 784868 w 2270768"/>
                <a:gd name="connsiteY46" fmla="*/ 2143125 h 5453063"/>
                <a:gd name="connsiteX47" fmla="*/ 961080 w 2270768"/>
                <a:gd name="connsiteY47" fmla="*/ 2586038 h 5453063"/>
                <a:gd name="connsiteX48" fmla="*/ 1003943 w 2270768"/>
                <a:gd name="connsiteY48" fmla="*/ 2790825 h 5453063"/>
                <a:gd name="connsiteX49" fmla="*/ 1065855 w 2270768"/>
                <a:gd name="connsiteY49" fmla="*/ 2843213 h 5453063"/>
                <a:gd name="connsiteX50" fmla="*/ 1065855 w 2270768"/>
                <a:gd name="connsiteY50" fmla="*/ 3071813 h 5453063"/>
                <a:gd name="connsiteX51" fmla="*/ 1022993 w 2270768"/>
                <a:gd name="connsiteY51" fmla="*/ 3167063 h 5453063"/>
                <a:gd name="connsiteX52" fmla="*/ 827730 w 2270768"/>
                <a:gd name="connsiteY52" fmla="*/ 3171825 h 5453063"/>
                <a:gd name="connsiteX53" fmla="*/ 765818 w 2270768"/>
                <a:gd name="connsiteY53" fmla="*/ 3062288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37243 w 2270768"/>
                <a:gd name="connsiteY57" fmla="*/ 2481263 h 5453063"/>
                <a:gd name="connsiteX58" fmla="*/ 630086 w 2270768"/>
                <a:gd name="connsiteY58" fmla="*/ 2187178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18280 w 2270768"/>
                <a:gd name="connsiteY39" fmla="*/ 3509963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65855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51543 w 2270768"/>
                <a:gd name="connsiteY45" fmla="*/ 1490663 h 5453063"/>
                <a:gd name="connsiteX46" fmla="*/ 784868 w 2270768"/>
                <a:gd name="connsiteY46" fmla="*/ 2143125 h 5453063"/>
                <a:gd name="connsiteX47" fmla="*/ 961080 w 2270768"/>
                <a:gd name="connsiteY47" fmla="*/ 2586038 h 5453063"/>
                <a:gd name="connsiteX48" fmla="*/ 1003943 w 2270768"/>
                <a:gd name="connsiteY48" fmla="*/ 2790825 h 5453063"/>
                <a:gd name="connsiteX49" fmla="*/ 1065855 w 2270768"/>
                <a:gd name="connsiteY49" fmla="*/ 2843213 h 5453063"/>
                <a:gd name="connsiteX50" fmla="*/ 1065855 w 2270768"/>
                <a:gd name="connsiteY50" fmla="*/ 3071813 h 5453063"/>
                <a:gd name="connsiteX51" fmla="*/ 1022993 w 2270768"/>
                <a:gd name="connsiteY51" fmla="*/ 3167063 h 5453063"/>
                <a:gd name="connsiteX52" fmla="*/ 827730 w 2270768"/>
                <a:gd name="connsiteY52" fmla="*/ 3171825 h 5453063"/>
                <a:gd name="connsiteX53" fmla="*/ 765818 w 2270768"/>
                <a:gd name="connsiteY53" fmla="*/ 3062288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37243 w 2270768"/>
                <a:gd name="connsiteY57" fmla="*/ 2481263 h 5453063"/>
                <a:gd name="connsiteX58" fmla="*/ 639611 w 2270768"/>
                <a:gd name="connsiteY58" fmla="*/ 217646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18280 w 2270768"/>
                <a:gd name="connsiteY39" fmla="*/ 3509963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65855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51543 w 2270768"/>
                <a:gd name="connsiteY45" fmla="*/ 1490663 h 5453063"/>
                <a:gd name="connsiteX46" fmla="*/ 784868 w 2270768"/>
                <a:gd name="connsiteY46" fmla="*/ 2143125 h 5453063"/>
                <a:gd name="connsiteX47" fmla="*/ 961080 w 2270768"/>
                <a:gd name="connsiteY47" fmla="*/ 2586038 h 5453063"/>
                <a:gd name="connsiteX48" fmla="*/ 1003943 w 2270768"/>
                <a:gd name="connsiteY48" fmla="*/ 2790825 h 5453063"/>
                <a:gd name="connsiteX49" fmla="*/ 1065855 w 2270768"/>
                <a:gd name="connsiteY49" fmla="*/ 2843213 h 5453063"/>
                <a:gd name="connsiteX50" fmla="*/ 1065855 w 2270768"/>
                <a:gd name="connsiteY50" fmla="*/ 3071813 h 5453063"/>
                <a:gd name="connsiteX51" fmla="*/ 1022993 w 2270768"/>
                <a:gd name="connsiteY51" fmla="*/ 3167063 h 5453063"/>
                <a:gd name="connsiteX52" fmla="*/ 827730 w 2270768"/>
                <a:gd name="connsiteY52" fmla="*/ 3171825 h 5453063"/>
                <a:gd name="connsiteX53" fmla="*/ 765818 w 2270768"/>
                <a:gd name="connsiteY53" fmla="*/ 3062288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37243 w 2270768"/>
                <a:gd name="connsiteY57" fmla="*/ 2481263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18280 w 2270768"/>
                <a:gd name="connsiteY39" fmla="*/ 3509963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65855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51543 w 2270768"/>
                <a:gd name="connsiteY45" fmla="*/ 1490663 h 5453063"/>
                <a:gd name="connsiteX46" fmla="*/ 784868 w 2270768"/>
                <a:gd name="connsiteY46" fmla="*/ 2143125 h 5453063"/>
                <a:gd name="connsiteX47" fmla="*/ 961080 w 2270768"/>
                <a:gd name="connsiteY47" fmla="*/ 2586038 h 5453063"/>
                <a:gd name="connsiteX48" fmla="*/ 1003943 w 2270768"/>
                <a:gd name="connsiteY48" fmla="*/ 2790825 h 5453063"/>
                <a:gd name="connsiteX49" fmla="*/ 1065855 w 2270768"/>
                <a:gd name="connsiteY49" fmla="*/ 2843213 h 5453063"/>
                <a:gd name="connsiteX50" fmla="*/ 1065855 w 2270768"/>
                <a:gd name="connsiteY50" fmla="*/ 3071813 h 5453063"/>
                <a:gd name="connsiteX51" fmla="*/ 1022993 w 2270768"/>
                <a:gd name="connsiteY51" fmla="*/ 3167063 h 5453063"/>
                <a:gd name="connsiteX52" fmla="*/ 827730 w 2270768"/>
                <a:gd name="connsiteY52" fmla="*/ 3171825 h 5453063"/>
                <a:gd name="connsiteX53" fmla="*/ 765818 w 2270768"/>
                <a:gd name="connsiteY53" fmla="*/ 3062288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37243 w 2270768"/>
                <a:gd name="connsiteY57" fmla="*/ 2481263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18280 w 2270768"/>
                <a:gd name="connsiteY39" fmla="*/ 3509963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65855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51543 w 2270768"/>
                <a:gd name="connsiteY45" fmla="*/ 1490663 h 5453063"/>
                <a:gd name="connsiteX46" fmla="*/ 784868 w 2270768"/>
                <a:gd name="connsiteY46" fmla="*/ 2143125 h 5453063"/>
                <a:gd name="connsiteX47" fmla="*/ 961080 w 2270768"/>
                <a:gd name="connsiteY47" fmla="*/ 2586038 h 5453063"/>
                <a:gd name="connsiteX48" fmla="*/ 1003943 w 2270768"/>
                <a:gd name="connsiteY48" fmla="*/ 2790825 h 5453063"/>
                <a:gd name="connsiteX49" fmla="*/ 1065855 w 2270768"/>
                <a:gd name="connsiteY49" fmla="*/ 2843213 h 5453063"/>
                <a:gd name="connsiteX50" fmla="*/ 1065855 w 2270768"/>
                <a:gd name="connsiteY50" fmla="*/ 3071813 h 5453063"/>
                <a:gd name="connsiteX51" fmla="*/ 1022993 w 2270768"/>
                <a:gd name="connsiteY51" fmla="*/ 3167063 h 5453063"/>
                <a:gd name="connsiteX52" fmla="*/ 827730 w 2270768"/>
                <a:gd name="connsiteY52" fmla="*/ 3171825 h 5453063"/>
                <a:gd name="connsiteX53" fmla="*/ 765818 w 2270768"/>
                <a:gd name="connsiteY53" fmla="*/ 3062288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18280 w 2270768"/>
                <a:gd name="connsiteY39" fmla="*/ 3509963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65855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51543 w 2270768"/>
                <a:gd name="connsiteY45" fmla="*/ 1490663 h 5453063"/>
                <a:gd name="connsiteX46" fmla="*/ 784868 w 2270768"/>
                <a:gd name="connsiteY46" fmla="*/ 2143125 h 5453063"/>
                <a:gd name="connsiteX47" fmla="*/ 961080 w 2270768"/>
                <a:gd name="connsiteY47" fmla="*/ 2586038 h 5453063"/>
                <a:gd name="connsiteX48" fmla="*/ 1003943 w 2270768"/>
                <a:gd name="connsiteY48" fmla="*/ 2790825 h 5453063"/>
                <a:gd name="connsiteX49" fmla="*/ 1065855 w 2270768"/>
                <a:gd name="connsiteY49" fmla="*/ 2843213 h 5453063"/>
                <a:gd name="connsiteX50" fmla="*/ 1065855 w 2270768"/>
                <a:gd name="connsiteY50" fmla="*/ 3071813 h 5453063"/>
                <a:gd name="connsiteX51" fmla="*/ 1022993 w 2270768"/>
                <a:gd name="connsiteY51" fmla="*/ 3167063 h 5453063"/>
                <a:gd name="connsiteX52" fmla="*/ 827730 w 2270768"/>
                <a:gd name="connsiteY52" fmla="*/ 3171825 h 5453063"/>
                <a:gd name="connsiteX53" fmla="*/ 765818 w 2270768"/>
                <a:gd name="connsiteY53" fmla="*/ 3062288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18280 w 2270768"/>
                <a:gd name="connsiteY39" fmla="*/ 3509963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65855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51543 w 2270768"/>
                <a:gd name="connsiteY45" fmla="*/ 1490663 h 5453063"/>
                <a:gd name="connsiteX46" fmla="*/ 784868 w 2270768"/>
                <a:gd name="connsiteY46" fmla="*/ 2143125 h 5453063"/>
                <a:gd name="connsiteX47" fmla="*/ 961080 w 2270768"/>
                <a:gd name="connsiteY47" fmla="*/ 2586038 h 5453063"/>
                <a:gd name="connsiteX48" fmla="*/ 1003943 w 2270768"/>
                <a:gd name="connsiteY48" fmla="*/ 2790825 h 5453063"/>
                <a:gd name="connsiteX49" fmla="*/ 1065855 w 2270768"/>
                <a:gd name="connsiteY49" fmla="*/ 2843213 h 5453063"/>
                <a:gd name="connsiteX50" fmla="*/ 1065855 w 2270768"/>
                <a:gd name="connsiteY50" fmla="*/ 3071813 h 5453063"/>
                <a:gd name="connsiteX51" fmla="*/ 1022993 w 2270768"/>
                <a:gd name="connsiteY51" fmla="*/ 3167063 h 5453063"/>
                <a:gd name="connsiteX52" fmla="*/ 827730 w 2270768"/>
                <a:gd name="connsiteY52" fmla="*/ 3171825 h 5453063"/>
                <a:gd name="connsiteX53" fmla="*/ 765818 w 2270768"/>
                <a:gd name="connsiteY53" fmla="*/ 3062288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18280 w 2270768"/>
                <a:gd name="connsiteY39" fmla="*/ 3509963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65855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51543 w 2270768"/>
                <a:gd name="connsiteY45" fmla="*/ 1490663 h 5453063"/>
                <a:gd name="connsiteX46" fmla="*/ 784868 w 2270768"/>
                <a:gd name="connsiteY46" fmla="*/ 2143125 h 5453063"/>
                <a:gd name="connsiteX47" fmla="*/ 961080 w 2270768"/>
                <a:gd name="connsiteY47" fmla="*/ 2586038 h 5453063"/>
                <a:gd name="connsiteX48" fmla="*/ 1003943 w 2270768"/>
                <a:gd name="connsiteY48" fmla="*/ 2790825 h 5453063"/>
                <a:gd name="connsiteX49" fmla="*/ 1065855 w 2270768"/>
                <a:gd name="connsiteY49" fmla="*/ 2843213 h 5453063"/>
                <a:gd name="connsiteX50" fmla="*/ 1065855 w 2270768"/>
                <a:gd name="connsiteY50" fmla="*/ 3071813 h 5453063"/>
                <a:gd name="connsiteX51" fmla="*/ 1022993 w 2270768"/>
                <a:gd name="connsiteY51" fmla="*/ 3167063 h 5453063"/>
                <a:gd name="connsiteX52" fmla="*/ 827730 w 2270768"/>
                <a:gd name="connsiteY52" fmla="*/ 3171825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18280 w 2270768"/>
                <a:gd name="connsiteY39" fmla="*/ 3509963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65855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51543 w 2270768"/>
                <a:gd name="connsiteY45" fmla="*/ 1490663 h 5453063"/>
                <a:gd name="connsiteX46" fmla="*/ 784868 w 2270768"/>
                <a:gd name="connsiteY46" fmla="*/ 2143125 h 5453063"/>
                <a:gd name="connsiteX47" fmla="*/ 961080 w 2270768"/>
                <a:gd name="connsiteY47" fmla="*/ 2586038 h 5453063"/>
                <a:gd name="connsiteX48" fmla="*/ 1003943 w 2270768"/>
                <a:gd name="connsiteY48" fmla="*/ 2790825 h 5453063"/>
                <a:gd name="connsiteX49" fmla="*/ 1065855 w 2270768"/>
                <a:gd name="connsiteY49" fmla="*/ 2843213 h 5453063"/>
                <a:gd name="connsiteX50" fmla="*/ 1065855 w 2270768"/>
                <a:gd name="connsiteY50" fmla="*/ 3071813 h 5453063"/>
                <a:gd name="connsiteX51" fmla="*/ 1022993 w 2270768"/>
                <a:gd name="connsiteY51" fmla="*/ 3167063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18280 w 2270768"/>
                <a:gd name="connsiteY39" fmla="*/ 3509963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65855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51543 w 2270768"/>
                <a:gd name="connsiteY45" fmla="*/ 1490663 h 5453063"/>
                <a:gd name="connsiteX46" fmla="*/ 784868 w 2270768"/>
                <a:gd name="connsiteY46" fmla="*/ 2143125 h 5453063"/>
                <a:gd name="connsiteX47" fmla="*/ 961080 w 2270768"/>
                <a:gd name="connsiteY47" fmla="*/ 2586038 h 5453063"/>
                <a:gd name="connsiteX48" fmla="*/ 1003943 w 2270768"/>
                <a:gd name="connsiteY48" fmla="*/ 2790825 h 5453063"/>
                <a:gd name="connsiteX49" fmla="*/ 1065855 w 2270768"/>
                <a:gd name="connsiteY49" fmla="*/ 2843213 h 5453063"/>
                <a:gd name="connsiteX50" fmla="*/ 1065855 w 2270768"/>
                <a:gd name="connsiteY50" fmla="*/ 3071813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18280 w 2270768"/>
                <a:gd name="connsiteY39" fmla="*/ 3509963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65855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51543 w 2270768"/>
                <a:gd name="connsiteY45" fmla="*/ 1490663 h 5453063"/>
                <a:gd name="connsiteX46" fmla="*/ 784868 w 2270768"/>
                <a:gd name="connsiteY46" fmla="*/ 2143125 h 5453063"/>
                <a:gd name="connsiteX47" fmla="*/ 961080 w 2270768"/>
                <a:gd name="connsiteY47" fmla="*/ 2586038 h 5453063"/>
                <a:gd name="connsiteX48" fmla="*/ 1003943 w 2270768"/>
                <a:gd name="connsiteY48" fmla="*/ 2790825 h 5453063"/>
                <a:gd name="connsiteX49" fmla="*/ 1065855 w 2270768"/>
                <a:gd name="connsiteY49" fmla="*/ 2843213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18280 w 2270768"/>
                <a:gd name="connsiteY39" fmla="*/ 3509963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65855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51543 w 2270768"/>
                <a:gd name="connsiteY45" fmla="*/ 1490663 h 5453063"/>
                <a:gd name="connsiteX46" fmla="*/ 784868 w 2270768"/>
                <a:gd name="connsiteY46" fmla="*/ 2143125 h 5453063"/>
                <a:gd name="connsiteX47" fmla="*/ 961080 w 2270768"/>
                <a:gd name="connsiteY47" fmla="*/ 2586038 h 5453063"/>
                <a:gd name="connsiteX48" fmla="*/ 1003943 w 2270768"/>
                <a:gd name="connsiteY48" fmla="*/ 2790825 h 5453063"/>
                <a:gd name="connsiteX49" fmla="*/ 10301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18280 w 2270768"/>
                <a:gd name="connsiteY39" fmla="*/ 3509963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65855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51543 w 2270768"/>
                <a:gd name="connsiteY45" fmla="*/ 1490663 h 5453063"/>
                <a:gd name="connsiteX46" fmla="*/ 784868 w 2270768"/>
                <a:gd name="connsiteY46" fmla="*/ 2143125 h 5453063"/>
                <a:gd name="connsiteX47" fmla="*/ 961080 w 2270768"/>
                <a:gd name="connsiteY47" fmla="*/ 2586038 h 5453063"/>
                <a:gd name="connsiteX48" fmla="*/ 1003943 w 2270768"/>
                <a:gd name="connsiteY48" fmla="*/ 2790825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18280 w 2270768"/>
                <a:gd name="connsiteY39" fmla="*/ 3509963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65855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51543 w 2270768"/>
                <a:gd name="connsiteY45" fmla="*/ 1490663 h 5453063"/>
                <a:gd name="connsiteX46" fmla="*/ 784868 w 2270768"/>
                <a:gd name="connsiteY46" fmla="*/ 2143125 h 5453063"/>
                <a:gd name="connsiteX47" fmla="*/ 940839 w 2270768"/>
                <a:gd name="connsiteY47" fmla="*/ 2588419 h 5453063"/>
                <a:gd name="connsiteX48" fmla="*/ 1003943 w 2270768"/>
                <a:gd name="connsiteY48" fmla="*/ 2790825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18280 w 2270768"/>
                <a:gd name="connsiteY39" fmla="*/ 3509963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65855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51543 w 2270768"/>
                <a:gd name="connsiteY45" fmla="*/ 1490663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1003943 w 2270768"/>
                <a:gd name="connsiteY48" fmla="*/ 2790825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18280 w 2270768"/>
                <a:gd name="connsiteY39" fmla="*/ 3509963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65855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51543 w 2270768"/>
                <a:gd name="connsiteY45" fmla="*/ 1490663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18280 w 2270768"/>
                <a:gd name="connsiteY39" fmla="*/ 3509963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51543 w 2270768"/>
                <a:gd name="connsiteY45" fmla="*/ 1490663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18280 w 2270768"/>
                <a:gd name="connsiteY39" fmla="*/ 3509963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51543 w 2270768"/>
                <a:gd name="connsiteY45" fmla="*/ 1490663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51543 w 2270768"/>
                <a:gd name="connsiteY45" fmla="*/ 1490663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47972 w 2270768"/>
                <a:gd name="connsiteY45" fmla="*/ 1459707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84880 w 2270768"/>
                <a:gd name="connsiteY74" fmla="*/ 132160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56367 w 2270768"/>
                <a:gd name="connsiteY0" fmla="*/ 6667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37331 w 2270768"/>
                <a:gd name="connsiteY2" fmla="*/ 28455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1871 w 2270768"/>
                <a:gd name="connsiteY16" fmla="*/ 1570434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89730 w 2270768"/>
                <a:gd name="connsiteY16" fmla="*/ 1571625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89730 w 2270768"/>
                <a:gd name="connsiteY16" fmla="*/ 1571625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02827 w 2270768"/>
                <a:gd name="connsiteY17" fmla="*/ 181927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13568 w 2270768"/>
                <a:gd name="connsiteY11" fmla="*/ 2013348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13568 w 2270768"/>
                <a:gd name="connsiteY11" fmla="*/ 2013348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15949 w 2270768"/>
                <a:gd name="connsiteY18" fmla="*/ 1999060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13568 w 2270768"/>
                <a:gd name="connsiteY11" fmla="*/ 2013348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15949 w 2270768"/>
                <a:gd name="connsiteY18" fmla="*/ 1999060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13568 w 2270768"/>
                <a:gd name="connsiteY11" fmla="*/ 2013348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15949 w 2270768"/>
                <a:gd name="connsiteY18" fmla="*/ 1999060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13568 w 2270768"/>
                <a:gd name="connsiteY11" fmla="*/ 2013348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07614 w 2270768"/>
                <a:gd name="connsiteY18" fmla="*/ 1995488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13568 w 2270768"/>
                <a:gd name="connsiteY11" fmla="*/ 2013348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794517 w 2270768"/>
                <a:gd name="connsiteY18" fmla="*/ 2035969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20711 w 2270768"/>
                <a:gd name="connsiteY11" fmla="*/ 1999061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794517 w 2270768"/>
                <a:gd name="connsiteY18" fmla="*/ 2035969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20711 w 2270768"/>
                <a:gd name="connsiteY11" fmla="*/ 1999061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17139 w 2270768"/>
                <a:gd name="connsiteY18" fmla="*/ 1997869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20711 w 2270768"/>
                <a:gd name="connsiteY11" fmla="*/ 1999061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17139 w 2270768"/>
                <a:gd name="connsiteY18" fmla="*/ 1997869 h 5453063"/>
                <a:gd name="connsiteX19" fmla="*/ 1823093 w 2270768"/>
                <a:gd name="connsiteY19" fmla="*/ 2105025 h 5453063"/>
                <a:gd name="connsiteX20" fmla="*/ 1983827 w 2270768"/>
                <a:gd name="connsiteY20" fmla="*/ 2416969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20711 w 2270768"/>
                <a:gd name="connsiteY11" fmla="*/ 1999061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17139 w 2270768"/>
                <a:gd name="connsiteY18" fmla="*/ 1997869 h 5453063"/>
                <a:gd name="connsiteX19" fmla="*/ 1823093 w 2270768"/>
                <a:gd name="connsiteY19" fmla="*/ 2105025 h 5453063"/>
                <a:gd name="connsiteX20" fmla="*/ 1983827 w 2270768"/>
                <a:gd name="connsiteY20" fmla="*/ 2416969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20711 w 2270768"/>
                <a:gd name="connsiteY11" fmla="*/ 1999061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17139 w 2270768"/>
                <a:gd name="connsiteY18" fmla="*/ 1997869 h 5453063"/>
                <a:gd name="connsiteX19" fmla="*/ 1823093 w 2270768"/>
                <a:gd name="connsiteY19" fmla="*/ 2105025 h 5453063"/>
                <a:gd name="connsiteX20" fmla="*/ 1983827 w 2270768"/>
                <a:gd name="connsiteY20" fmla="*/ 2416969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20711 w 2270768"/>
                <a:gd name="connsiteY11" fmla="*/ 1999061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17139 w 2270768"/>
                <a:gd name="connsiteY18" fmla="*/ 1997869 h 5453063"/>
                <a:gd name="connsiteX19" fmla="*/ 1823093 w 2270768"/>
                <a:gd name="connsiteY19" fmla="*/ 2105025 h 5453063"/>
                <a:gd name="connsiteX20" fmla="*/ 1983827 w 2270768"/>
                <a:gd name="connsiteY20" fmla="*/ 2416969 h 5453063"/>
                <a:gd name="connsiteX21" fmla="*/ 1969540 w 2270768"/>
                <a:gd name="connsiteY21" fmla="*/ 2764632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20711 w 2270768"/>
                <a:gd name="connsiteY11" fmla="*/ 1999061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17139 w 2270768"/>
                <a:gd name="connsiteY18" fmla="*/ 1997869 h 5453063"/>
                <a:gd name="connsiteX19" fmla="*/ 1823093 w 2270768"/>
                <a:gd name="connsiteY19" fmla="*/ 2105025 h 5453063"/>
                <a:gd name="connsiteX20" fmla="*/ 1983827 w 2270768"/>
                <a:gd name="connsiteY20" fmla="*/ 2416969 h 5453063"/>
                <a:gd name="connsiteX21" fmla="*/ 1969540 w 2270768"/>
                <a:gd name="connsiteY21" fmla="*/ 2764632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20711 w 2270768"/>
                <a:gd name="connsiteY11" fmla="*/ 1999061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17139 w 2270768"/>
                <a:gd name="connsiteY18" fmla="*/ 1997869 h 5453063"/>
                <a:gd name="connsiteX19" fmla="*/ 1823093 w 2270768"/>
                <a:gd name="connsiteY19" fmla="*/ 2105025 h 5453063"/>
                <a:gd name="connsiteX20" fmla="*/ 1983827 w 2270768"/>
                <a:gd name="connsiteY20" fmla="*/ 2416969 h 5453063"/>
                <a:gd name="connsiteX21" fmla="*/ 1976684 w 2270768"/>
                <a:gd name="connsiteY21" fmla="*/ 2782492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20711 w 2270768"/>
                <a:gd name="connsiteY11" fmla="*/ 1999061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17139 w 2270768"/>
                <a:gd name="connsiteY18" fmla="*/ 1997869 h 5453063"/>
                <a:gd name="connsiteX19" fmla="*/ 1823093 w 2270768"/>
                <a:gd name="connsiteY19" fmla="*/ 2105025 h 5453063"/>
                <a:gd name="connsiteX20" fmla="*/ 1983827 w 2270768"/>
                <a:gd name="connsiteY20" fmla="*/ 2416969 h 5453063"/>
                <a:gd name="connsiteX21" fmla="*/ 1976684 w 2270768"/>
                <a:gd name="connsiteY21" fmla="*/ 2782492 h 5453063"/>
                <a:gd name="connsiteX22" fmla="*/ 1856430 w 2270768"/>
                <a:gd name="connsiteY22" fmla="*/ 3167063 h 5453063"/>
                <a:gd name="connsiteX23" fmla="*/ 1774277 w 2270768"/>
                <a:gd name="connsiteY23" fmla="*/ 3626644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20711 w 2270768"/>
                <a:gd name="connsiteY11" fmla="*/ 1999061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17139 w 2270768"/>
                <a:gd name="connsiteY18" fmla="*/ 1997869 h 5453063"/>
                <a:gd name="connsiteX19" fmla="*/ 1823093 w 2270768"/>
                <a:gd name="connsiteY19" fmla="*/ 2105025 h 5453063"/>
                <a:gd name="connsiteX20" fmla="*/ 1983827 w 2270768"/>
                <a:gd name="connsiteY20" fmla="*/ 2416969 h 5453063"/>
                <a:gd name="connsiteX21" fmla="*/ 1976684 w 2270768"/>
                <a:gd name="connsiteY21" fmla="*/ 2782492 h 5453063"/>
                <a:gd name="connsiteX22" fmla="*/ 1856430 w 2270768"/>
                <a:gd name="connsiteY22" fmla="*/ 3167063 h 5453063"/>
                <a:gd name="connsiteX23" fmla="*/ 1775468 w 2270768"/>
                <a:gd name="connsiteY23" fmla="*/ 3673078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20711 w 2270768"/>
                <a:gd name="connsiteY11" fmla="*/ 1999061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17139 w 2270768"/>
                <a:gd name="connsiteY18" fmla="*/ 1997869 h 5453063"/>
                <a:gd name="connsiteX19" fmla="*/ 1823093 w 2270768"/>
                <a:gd name="connsiteY19" fmla="*/ 2105025 h 5453063"/>
                <a:gd name="connsiteX20" fmla="*/ 1983827 w 2270768"/>
                <a:gd name="connsiteY20" fmla="*/ 2416969 h 5453063"/>
                <a:gd name="connsiteX21" fmla="*/ 1976684 w 2270768"/>
                <a:gd name="connsiteY21" fmla="*/ 2782492 h 5453063"/>
                <a:gd name="connsiteX22" fmla="*/ 1856430 w 2270768"/>
                <a:gd name="connsiteY22" fmla="*/ 3167063 h 5453063"/>
                <a:gd name="connsiteX23" fmla="*/ 1775468 w 2270768"/>
                <a:gd name="connsiteY23" fmla="*/ 3673078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20711 w 2270768"/>
                <a:gd name="connsiteY11" fmla="*/ 1999061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17139 w 2270768"/>
                <a:gd name="connsiteY18" fmla="*/ 1997869 h 5453063"/>
                <a:gd name="connsiteX19" fmla="*/ 1823093 w 2270768"/>
                <a:gd name="connsiteY19" fmla="*/ 2105025 h 5453063"/>
                <a:gd name="connsiteX20" fmla="*/ 1983827 w 2270768"/>
                <a:gd name="connsiteY20" fmla="*/ 2416969 h 5453063"/>
                <a:gd name="connsiteX21" fmla="*/ 1976684 w 2270768"/>
                <a:gd name="connsiteY21" fmla="*/ 2782492 h 5453063"/>
                <a:gd name="connsiteX22" fmla="*/ 1856430 w 2270768"/>
                <a:gd name="connsiteY22" fmla="*/ 3167063 h 5453063"/>
                <a:gd name="connsiteX23" fmla="*/ 1775468 w 2270768"/>
                <a:gd name="connsiteY23" fmla="*/ 3673078 h 5453063"/>
                <a:gd name="connsiteX24" fmla="*/ 1477811 w 2270768"/>
                <a:gd name="connsiteY24" fmla="*/ 4510088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20711 w 2270768"/>
                <a:gd name="connsiteY11" fmla="*/ 1999061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17139 w 2270768"/>
                <a:gd name="connsiteY18" fmla="*/ 1997869 h 5453063"/>
                <a:gd name="connsiteX19" fmla="*/ 1823093 w 2270768"/>
                <a:gd name="connsiteY19" fmla="*/ 2105025 h 5453063"/>
                <a:gd name="connsiteX20" fmla="*/ 1983827 w 2270768"/>
                <a:gd name="connsiteY20" fmla="*/ 2416969 h 5453063"/>
                <a:gd name="connsiteX21" fmla="*/ 1976684 w 2270768"/>
                <a:gd name="connsiteY21" fmla="*/ 2782492 h 5453063"/>
                <a:gd name="connsiteX22" fmla="*/ 1856430 w 2270768"/>
                <a:gd name="connsiteY22" fmla="*/ 3167063 h 5453063"/>
                <a:gd name="connsiteX23" fmla="*/ 1775468 w 2270768"/>
                <a:gd name="connsiteY23" fmla="*/ 3673078 h 5453063"/>
                <a:gd name="connsiteX24" fmla="*/ 1477811 w 2270768"/>
                <a:gd name="connsiteY24" fmla="*/ 4510088 h 5453063"/>
                <a:gd name="connsiteX25" fmla="*/ 1389705 w 2270768"/>
                <a:gd name="connsiteY25" fmla="*/ 4826794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20711 w 2270768"/>
                <a:gd name="connsiteY11" fmla="*/ 1999061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17139 w 2270768"/>
                <a:gd name="connsiteY18" fmla="*/ 1997869 h 5453063"/>
                <a:gd name="connsiteX19" fmla="*/ 1823093 w 2270768"/>
                <a:gd name="connsiteY19" fmla="*/ 2105025 h 5453063"/>
                <a:gd name="connsiteX20" fmla="*/ 1983827 w 2270768"/>
                <a:gd name="connsiteY20" fmla="*/ 2416969 h 5453063"/>
                <a:gd name="connsiteX21" fmla="*/ 1976684 w 2270768"/>
                <a:gd name="connsiteY21" fmla="*/ 2782492 h 5453063"/>
                <a:gd name="connsiteX22" fmla="*/ 1856430 w 2270768"/>
                <a:gd name="connsiteY22" fmla="*/ 3167063 h 5453063"/>
                <a:gd name="connsiteX23" fmla="*/ 1775468 w 2270768"/>
                <a:gd name="connsiteY23" fmla="*/ 3673078 h 5453063"/>
                <a:gd name="connsiteX24" fmla="*/ 1477811 w 2270768"/>
                <a:gd name="connsiteY24" fmla="*/ 4510088 h 5453063"/>
                <a:gd name="connsiteX25" fmla="*/ 1389705 w 2270768"/>
                <a:gd name="connsiteY25" fmla="*/ 4826794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20711 w 2270768"/>
                <a:gd name="connsiteY11" fmla="*/ 1999061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17139 w 2270768"/>
                <a:gd name="connsiteY18" fmla="*/ 1997869 h 5453063"/>
                <a:gd name="connsiteX19" fmla="*/ 1823093 w 2270768"/>
                <a:gd name="connsiteY19" fmla="*/ 2105025 h 5453063"/>
                <a:gd name="connsiteX20" fmla="*/ 1983827 w 2270768"/>
                <a:gd name="connsiteY20" fmla="*/ 2416969 h 5453063"/>
                <a:gd name="connsiteX21" fmla="*/ 1976684 w 2270768"/>
                <a:gd name="connsiteY21" fmla="*/ 2782492 h 5453063"/>
                <a:gd name="connsiteX22" fmla="*/ 1856430 w 2270768"/>
                <a:gd name="connsiteY22" fmla="*/ 3167063 h 5453063"/>
                <a:gd name="connsiteX23" fmla="*/ 1775468 w 2270768"/>
                <a:gd name="connsiteY23" fmla="*/ 3673078 h 5453063"/>
                <a:gd name="connsiteX24" fmla="*/ 1477811 w 2270768"/>
                <a:gd name="connsiteY24" fmla="*/ 4510088 h 5453063"/>
                <a:gd name="connsiteX25" fmla="*/ 1389705 w 2270768"/>
                <a:gd name="connsiteY25" fmla="*/ 4826794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3795 w 2270768"/>
                <a:gd name="connsiteY28" fmla="*/ 526375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20711 w 2270768"/>
                <a:gd name="connsiteY11" fmla="*/ 1999061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17139 w 2270768"/>
                <a:gd name="connsiteY18" fmla="*/ 1997869 h 5453063"/>
                <a:gd name="connsiteX19" fmla="*/ 1823093 w 2270768"/>
                <a:gd name="connsiteY19" fmla="*/ 2105025 h 5453063"/>
                <a:gd name="connsiteX20" fmla="*/ 1983827 w 2270768"/>
                <a:gd name="connsiteY20" fmla="*/ 2416969 h 5453063"/>
                <a:gd name="connsiteX21" fmla="*/ 1976684 w 2270768"/>
                <a:gd name="connsiteY21" fmla="*/ 2782492 h 5453063"/>
                <a:gd name="connsiteX22" fmla="*/ 1856430 w 2270768"/>
                <a:gd name="connsiteY22" fmla="*/ 3167063 h 5453063"/>
                <a:gd name="connsiteX23" fmla="*/ 1775468 w 2270768"/>
                <a:gd name="connsiteY23" fmla="*/ 3673078 h 5453063"/>
                <a:gd name="connsiteX24" fmla="*/ 1477811 w 2270768"/>
                <a:gd name="connsiteY24" fmla="*/ 4510088 h 5453063"/>
                <a:gd name="connsiteX25" fmla="*/ 1389705 w 2270768"/>
                <a:gd name="connsiteY25" fmla="*/ 4826794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3795 w 2270768"/>
                <a:gd name="connsiteY28" fmla="*/ 5263753 h 5453063"/>
                <a:gd name="connsiteX29" fmla="*/ 1642118 w 2270768"/>
                <a:gd name="connsiteY29" fmla="*/ 5262563 h 5453063"/>
                <a:gd name="connsiteX30" fmla="*/ 1395658 w 2270768"/>
                <a:gd name="connsiteY30" fmla="*/ 5138737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20711 w 2270768"/>
                <a:gd name="connsiteY11" fmla="*/ 1999061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17139 w 2270768"/>
                <a:gd name="connsiteY18" fmla="*/ 1997869 h 5453063"/>
                <a:gd name="connsiteX19" fmla="*/ 1823093 w 2270768"/>
                <a:gd name="connsiteY19" fmla="*/ 2105025 h 5453063"/>
                <a:gd name="connsiteX20" fmla="*/ 1983827 w 2270768"/>
                <a:gd name="connsiteY20" fmla="*/ 2416969 h 5453063"/>
                <a:gd name="connsiteX21" fmla="*/ 1976684 w 2270768"/>
                <a:gd name="connsiteY21" fmla="*/ 2782492 h 5453063"/>
                <a:gd name="connsiteX22" fmla="*/ 1856430 w 2270768"/>
                <a:gd name="connsiteY22" fmla="*/ 3167063 h 5453063"/>
                <a:gd name="connsiteX23" fmla="*/ 1775468 w 2270768"/>
                <a:gd name="connsiteY23" fmla="*/ 3673078 h 5453063"/>
                <a:gd name="connsiteX24" fmla="*/ 1477811 w 2270768"/>
                <a:gd name="connsiteY24" fmla="*/ 4510088 h 5453063"/>
                <a:gd name="connsiteX25" fmla="*/ 1389705 w 2270768"/>
                <a:gd name="connsiteY25" fmla="*/ 4826794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3795 w 2270768"/>
                <a:gd name="connsiteY28" fmla="*/ 5263753 h 5453063"/>
                <a:gd name="connsiteX29" fmla="*/ 1642118 w 2270768"/>
                <a:gd name="connsiteY29" fmla="*/ 5262563 h 5453063"/>
                <a:gd name="connsiteX30" fmla="*/ 1395658 w 2270768"/>
                <a:gd name="connsiteY30" fmla="*/ 5138737 h 5453063"/>
                <a:gd name="connsiteX31" fmla="*/ 1332555 w 2270768"/>
                <a:gd name="connsiteY31" fmla="*/ 5167313 h 5453063"/>
                <a:gd name="connsiteX32" fmla="*/ 1232543 w 2270768"/>
                <a:gd name="connsiteY32" fmla="*/ 5120879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20711 w 2270768"/>
                <a:gd name="connsiteY11" fmla="*/ 1999061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17139 w 2270768"/>
                <a:gd name="connsiteY18" fmla="*/ 1997869 h 5453063"/>
                <a:gd name="connsiteX19" fmla="*/ 1823093 w 2270768"/>
                <a:gd name="connsiteY19" fmla="*/ 2105025 h 5453063"/>
                <a:gd name="connsiteX20" fmla="*/ 1983827 w 2270768"/>
                <a:gd name="connsiteY20" fmla="*/ 2416969 h 5453063"/>
                <a:gd name="connsiteX21" fmla="*/ 1976684 w 2270768"/>
                <a:gd name="connsiteY21" fmla="*/ 2782492 h 5453063"/>
                <a:gd name="connsiteX22" fmla="*/ 1856430 w 2270768"/>
                <a:gd name="connsiteY22" fmla="*/ 3167063 h 5453063"/>
                <a:gd name="connsiteX23" fmla="*/ 1775468 w 2270768"/>
                <a:gd name="connsiteY23" fmla="*/ 3673078 h 5453063"/>
                <a:gd name="connsiteX24" fmla="*/ 1477811 w 2270768"/>
                <a:gd name="connsiteY24" fmla="*/ 4510088 h 5453063"/>
                <a:gd name="connsiteX25" fmla="*/ 1389705 w 2270768"/>
                <a:gd name="connsiteY25" fmla="*/ 4826794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3795 w 2270768"/>
                <a:gd name="connsiteY28" fmla="*/ 5263753 h 5453063"/>
                <a:gd name="connsiteX29" fmla="*/ 1642118 w 2270768"/>
                <a:gd name="connsiteY29" fmla="*/ 5262563 h 5453063"/>
                <a:gd name="connsiteX30" fmla="*/ 1395658 w 2270768"/>
                <a:gd name="connsiteY30" fmla="*/ 5138737 h 5453063"/>
                <a:gd name="connsiteX31" fmla="*/ 1332555 w 2270768"/>
                <a:gd name="connsiteY31" fmla="*/ 5167313 h 5453063"/>
                <a:gd name="connsiteX32" fmla="*/ 1232543 w 2270768"/>
                <a:gd name="connsiteY32" fmla="*/ 5120879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20711 w 2270768"/>
                <a:gd name="connsiteY11" fmla="*/ 1999061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17139 w 2270768"/>
                <a:gd name="connsiteY18" fmla="*/ 1997869 h 5453063"/>
                <a:gd name="connsiteX19" fmla="*/ 1823093 w 2270768"/>
                <a:gd name="connsiteY19" fmla="*/ 2105025 h 5453063"/>
                <a:gd name="connsiteX20" fmla="*/ 1983827 w 2270768"/>
                <a:gd name="connsiteY20" fmla="*/ 2416969 h 5453063"/>
                <a:gd name="connsiteX21" fmla="*/ 1976684 w 2270768"/>
                <a:gd name="connsiteY21" fmla="*/ 2782492 h 5453063"/>
                <a:gd name="connsiteX22" fmla="*/ 1856430 w 2270768"/>
                <a:gd name="connsiteY22" fmla="*/ 3167063 h 5453063"/>
                <a:gd name="connsiteX23" fmla="*/ 1775468 w 2270768"/>
                <a:gd name="connsiteY23" fmla="*/ 3673078 h 5453063"/>
                <a:gd name="connsiteX24" fmla="*/ 1477811 w 2270768"/>
                <a:gd name="connsiteY24" fmla="*/ 4510088 h 5453063"/>
                <a:gd name="connsiteX25" fmla="*/ 1389705 w 2270768"/>
                <a:gd name="connsiteY25" fmla="*/ 4826794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3795 w 2270768"/>
                <a:gd name="connsiteY28" fmla="*/ 5263753 h 5453063"/>
                <a:gd name="connsiteX29" fmla="*/ 1642118 w 2270768"/>
                <a:gd name="connsiteY29" fmla="*/ 5262563 h 5453063"/>
                <a:gd name="connsiteX30" fmla="*/ 1395658 w 2270768"/>
                <a:gd name="connsiteY30" fmla="*/ 5138737 h 5453063"/>
                <a:gd name="connsiteX31" fmla="*/ 1332555 w 2270768"/>
                <a:gd name="connsiteY31" fmla="*/ 5167313 h 5453063"/>
                <a:gd name="connsiteX32" fmla="*/ 1232543 w 2270768"/>
                <a:gd name="connsiteY32" fmla="*/ 5120879 h 5453063"/>
                <a:gd name="connsiteX33" fmla="*/ 1221827 w 2270768"/>
                <a:gd name="connsiteY33" fmla="*/ 5212557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20711 w 2270768"/>
                <a:gd name="connsiteY11" fmla="*/ 1999061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17139 w 2270768"/>
                <a:gd name="connsiteY18" fmla="*/ 1997869 h 5453063"/>
                <a:gd name="connsiteX19" fmla="*/ 1823093 w 2270768"/>
                <a:gd name="connsiteY19" fmla="*/ 2105025 h 5453063"/>
                <a:gd name="connsiteX20" fmla="*/ 1983827 w 2270768"/>
                <a:gd name="connsiteY20" fmla="*/ 2416969 h 5453063"/>
                <a:gd name="connsiteX21" fmla="*/ 1976684 w 2270768"/>
                <a:gd name="connsiteY21" fmla="*/ 2782492 h 5453063"/>
                <a:gd name="connsiteX22" fmla="*/ 1856430 w 2270768"/>
                <a:gd name="connsiteY22" fmla="*/ 3167063 h 5453063"/>
                <a:gd name="connsiteX23" fmla="*/ 1775468 w 2270768"/>
                <a:gd name="connsiteY23" fmla="*/ 3673078 h 5453063"/>
                <a:gd name="connsiteX24" fmla="*/ 1477811 w 2270768"/>
                <a:gd name="connsiteY24" fmla="*/ 4510088 h 5453063"/>
                <a:gd name="connsiteX25" fmla="*/ 1389705 w 2270768"/>
                <a:gd name="connsiteY25" fmla="*/ 4826794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3795 w 2270768"/>
                <a:gd name="connsiteY28" fmla="*/ 5263753 h 5453063"/>
                <a:gd name="connsiteX29" fmla="*/ 1642118 w 2270768"/>
                <a:gd name="connsiteY29" fmla="*/ 5262563 h 5453063"/>
                <a:gd name="connsiteX30" fmla="*/ 1395658 w 2270768"/>
                <a:gd name="connsiteY30" fmla="*/ 5138737 h 5453063"/>
                <a:gd name="connsiteX31" fmla="*/ 1332555 w 2270768"/>
                <a:gd name="connsiteY31" fmla="*/ 5167313 h 5453063"/>
                <a:gd name="connsiteX32" fmla="*/ 1213493 w 2270768"/>
                <a:gd name="connsiteY32" fmla="*/ 5082779 h 5453063"/>
                <a:gd name="connsiteX33" fmla="*/ 1221827 w 2270768"/>
                <a:gd name="connsiteY33" fmla="*/ 5212557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20711 w 2270768"/>
                <a:gd name="connsiteY11" fmla="*/ 1999061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17139 w 2270768"/>
                <a:gd name="connsiteY18" fmla="*/ 1997869 h 5453063"/>
                <a:gd name="connsiteX19" fmla="*/ 1823093 w 2270768"/>
                <a:gd name="connsiteY19" fmla="*/ 2105025 h 5453063"/>
                <a:gd name="connsiteX20" fmla="*/ 1983827 w 2270768"/>
                <a:gd name="connsiteY20" fmla="*/ 2416969 h 5453063"/>
                <a:gd name="connsiteX21" fmla="*/ 1976684 w 2270768"/>
                <a:gd name="connsiteY21" fmla="*/ 2782492 h 5453063"/>
                <a:gd name="connsiteX22" fmla="*/ 1856430 w 2270768"/>
                <a:gd name="connsiteY22" fmla="*/ 3167063 h 5453063"/>
                <a:gd name="connsiteX23" fmla="*/ 1775468 w 2270768"/>
                <a:gd name="connsiteY23" fmla="*/ 3673078 h 5453063"/>
                <a:gd name="connsiteX24" fmla="*/ 1477811 w 2270768"/>
                <a:gd name="connsiteY24" fmla="*/ 4510088 h 5453063"/>
                <a:gd name="connsiteX25" fmla="*/ 1389705 w 2270768"/>
                <a:gd name="connsiteY25" fmla="*/ 4826794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3795 w 2270768"/>
                <a:gd name="connsiteY28" fmla="*/ 5263753 h 5453063"/>
                <a:gd name="connsiteX29" fmla="*/ 1642118 w 2270768"/>
                <a:gd name="connsiteY29" fmla="*/ 5262563 h 5453063"/>
                <a:gd name="connsiteX30" fmla="*/ 1395658 w 2270768"/>
                <a:gd name="connsiteY30" fmla="*/ 5138737 h 5453063"/>
                <a:gd name="connsiteX31" fmla="*/ 1332555 w 2270768"/>
                <a:gd name="connsiteY31" fmla="*/ 5167313 h 5453063"/>
                <a:gd name="connsiteX32" fmla="*/ 1213493 w 2270768"/>
                <a:gd name="connsiteY32" fmla="*/ 5082779 h 5453063"/>
                <a:gd name="connsiteX33" fmla="*/ 1224208 w 2270768"/>
                <a:gd name="connsiteY33" fmla="*/ 5239942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20711 w 2270768"/>
                <a:gd name="connsiteY11" fmla="*/ 1999061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17139 w 2270768"/>
                <a:gd name="connsiteY18" fmla="*/ 1997869 h 5453063"/>
                <a:gd name="connsiteX19" fmla="*/ 1823093 w 2270768"/>
                <a:gd name="connsiteY19" fmla="*/ 2105025 h 5453063"/>
                <a:gd name="connsiteX20" fmla="*/ 1983827 w 2270768"/>
                <a:gd name="connsiteY20" fmla="*/ 2416969 h 5453063"/>
                <a:gd name="connsiteX21" fmla="*/ 1976684 w 2270768"/>
                <a:gd name="connsiteY21" fmla="*/ 2782492 h 5453063"/>
                <a:gd name="connsiteX22" fmla="*/ 1856430 w 2270768"/>
                <a:gd name="connsiteY22" fmla="*/ 3167063 h 5453063"/>
                <a:gd name="connsiteX23" fmla="*/ 1775468 w 2270768"/>
                <a:gd name="connsiteY23" fmla="*/ 3673078 h 5453063"/>
                <a:gd name="connsiteX24" fmla="*/ 1477811 w 2270768"/>
                <a:gd name="connsiteY24" fmla="*/ 4510088 h 5453063"/>
                <a:gd name="connsiteX25" fmla="*/ 1389705 w 2270768"/>
                <a:gd name="connsiteY25" fmla="*/ 4826794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3795 w 2270768"/>
                <a:gd name="connsiteY28" fmla="*/ 5263753 h 5453063"/>
                <a:gd name="connsiteX29" fmla="*/ 1642118 w 2270768"/>
                <a:gd name="connsiteY29" fmla="*/ 5262563 h 5453063"/>
                <a:gd name="connsiteX30" fmla="*/ 1395658 w 2270768"/>
                <a:gd name="connsiteY30" fmla="*/ 5138737 h 5453063"/>
                <a:gd name="connsiteX31" fmla="*/ 1332555 w 2270768"/>
                <a:gd name="connsiteY31" fmla="*/ 5167313 h 5453063"/>
                <a:gd name="connsiteX32" fmla="*/ 1213493 w 2270768"/>
                <a:gd name="connsiteY32" fmla="*/ 5082779 h 5453063"/>
                <a:gd name="connsiteX33" fmla="*/ 1224208 w 2270768"/>
                <a:gd name="connsiteY33" fmla="*/ 5239942 h 5453063"/>
                <a:gd name="connsiteX34" fmla="*/ 1099193 w 2270768"/>
                <a:gd name="connsiteY34" fmla="*/ 5453063 h 5453063"/>
                <a:gd name="connsiteX35" fmla="*/ 1022993 w 2270768"/>
                <a:gd name="connsiteY35" fmla="*/ 5406629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20711 w 2270768"/>
                <a:gd name="connsiteY11" fmla="*/ 1999061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17139 w 2270768"/>
                <a:gd name="connsiteY18" fmla="*/ 1997869 h 5453063"/>
                <a:gd name="connsiteX19" fmla="*/ 1823093 w 2270768"/>
                <a:gd name="connsiteY19" fmla="*/ 2105025 h 5453063"/>
                <a:gd name="connsiteX20" fmla="*/ 1983827 w 2270768"/>
                <a:gd name="connsiteY20" fmla="*/ 2416969 h 5453063"/>
                <a:gd name="connsiteX21" fmla="*/ 1976684 w 2270768"/>
                <a:gd name="connsiteY21" fmla="*/ 2782492 h 5453063"/>
                <a:gd name="connsiteX22" fmla="*/ 1856430 w 2270768"/>
                <a:gd name="connsiteY22" fmla="*/ 3167063 h 5453063"/>
                <a:gd name="connsiteX23" fmla="*/ 1775468 w 2270768"/>
                <a:gd name="connsiteY23" fmla="*/ 3673078 h 5453063"/>
                <a:gd name="connsiteX24" fmla="*/ 1477811 w 2270768"/>
                <a:gd name="connsiteY24" fmla="*/ 4510088 h 5453063"/>
                <a:gd name="connsiteX25" fmla="*/ 1389705 w 2270768"/>
                <a:gd name="connsiteY25" fmla="*/ 4826794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3795 w 2270768"/>
                <a:gd name="connsiteY28" fmla="*/ 5263753 h 5453063"/>
                <a:gd name="connsiteX29" fmla="*/ 1642118 w 2270768"/>
                <a:gd name="connsiteY29" fmla="*/ 5262563 h 5453063"/>
                <a:gd name="connsiteX30" fmla="*/ 1395658 w 2270768"/>
                <a:gd name="connsiteY30" fmla="*/ 5138737 h 5453063"/>
                <a:gd name="connsiteX31" fmla="*/ 1332555 w 2270768"/>
                <a:gd name="connsiteY31" fmla="*/ 5167313 h 5453063"/>
                <a:gd name="connsiteX32" fmla="*/ 1213493 w 2270768"/>
                <a:gd name="connsiteY32" fmla="*/ 5082779 h 5453063"/>
                <a:gd name="connsiteX33" fmla="*/ 1224208 w 2270768"/>
                <a:gd name="connsiteY33" fmla="*/ 5239942 h 5453063"/>
                <a:gd name="connsiteX34" fmla="*/ 1099193 w 2270768"/>
                <a:gd name="connsiteY34" fmla="*/ 5453063 h 5453063"/>
                <a:gd name="connsiteX35" fmla="*/ 1022993 w 2270768"/>
                <a:gd name="connsiteY35" fmla="*/ 5406629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20711 w 2270768"/>
                <a:gd name="connsiteY11" fmla="*/ 1999061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17139 w 2270768"/>
                <a:gd name="connsiteY18" fmla="*/ 1997869 h 5453063"/>
                <a:gd name="connsiteX19" fmla="*/ 1823093 w 2270768"/>
                <a:gd name="connsiteY19" fmla="*/ 2105025 h 5453063"/>
                <a:gd name="connsiteX20" fmla="*/ 1983827 w 2270768"/>
                <a:gd name="connsiteY20" fmla="*/ 2416969 h 5453063"/>
                <a:gd name="connsiteX21" fmla="*/ 1976684 w 2270768"/>
                <a:gd name="connsiteY21" fmla="*/ 2782492 h 5453063"/>
                <a:gd name="connsiteX22" fmla="*/ 1856430 w 2270768"/>
                <a:gd name="connsiteY22" fmla="*/ 3167063 h 5453063"/>
                <a:gd name="connsiteX23" fmla="*/ 1775468 w 2270768"/>
                <a:gd name="connsiteY23" fmla="*/ 3673078 h 5453063"/>
                <a:gd name="connsiteX24" fmla="*/ 1477811 w 2270768"/>
                <a:gd name="connsiteY24" fmla="*/ 4510088 h 5453063"/>
                <a:gd name="connsiteX25" fmla="*/ 1389705 w 2270768"/>
                <a:gd name="connsiteY25" fmla="*/ 4826794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3795 w 2270768"/>
                <a:gd name="connsiteY28" fmla="*/ 5263753 h 5453063"/>
                <a:gd name="connsiteX29" fmla="*/ 1642118 w 2270768"/>
                <a:gd name="connsiteY29" fmla="*/ 5262563 h 5453063"/>
                <a:gd name="connsiteX30" fmla="*/ 1395658 w 2270768"/>
                <a:gd name="connsiteY30" fmla="*/ 5138737 h 5453063"/>
                <a:gd name="connsiteX31" fmla="*/ 1332555 w 2270768"/>
                <a:gd name="connsiteY31" fmla="*/ 5167313 h 5453063"/>
                <a:gd name="connsiteX32" fmla="*/ 1213493 w 2270768"/>
                <a:gd name="connsiteY32" fmla="*/ 5082779 h 5453063"/>
                <a:gd name="connsiteX33" fmla="*/ 1224208 w 2270768"/>
                <a:gd name="connsiteY33" fmla="*/ 5239942 h 5453063"/>
                <a:gd name="connsiteX34" fmla="*/ 1099193 w 2270768"/>
                <a:gd name="connsiteY34" fmla="*/ 5453063 h 5453063"/>
                <a:gd name="connsiteX35" fmla="*/ 1022993 w 2270768"/>
                <a:gd name="connsiteY35" fmla="*/ 5406629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58736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20711 w 2270768"/>
                <a:gd name="connsiteY11" fmla="*/ 1999061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17139 w 2270768"/>
                <a:gd name="connsiteY18" fmla="*/ 1997869 h 5453063"/>
                <a:gd name="connsiteX19" fmla="*/ 1823093 w 2270768"/>
                <a:gd name="connsiteY19" fmla="*/ 2105025 h 5453063"/>
                <a:gd name="connsiteX20" fmla="*/ 1983827 w 2270768"/>
                <a:gd name="connsiteY20" fmla="*/ 2416969 h 5453063"/>
                <a:gd name="connsiteX21" fmla="*/ 1976684 w 2270768"/>
                <a:gd name="connsiteY21" fmla="*/ 2782492 h 5453063"/>
                <a:gd name="connsiteX22" fmla="*/ 1856430 w 2270768"/>
                <a:gd name="connsiteY22" fmla="*/ 3167063 h 5453063"/>
                <a:gd name="connsiteX23" fmla="*/ 1775468 w 2270768"/>
                <a:gd name="connsiteY23" fmla="*/ 3673078 h 5453063"/>
                <a:gd name="connsiteX24" fmla="*/ 1477811 w 2270768"/>
                <a:gd name="connsiteY24" fmla="*/ 4510088 h 5453063"/>
                <a:gd name="connsiteX25" fmla="*/ 1389705 w 2270768"/>
                <a:gd name="connsiteY25" fmla="*/ 4826794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3795 w 2270768"/>
                <a:gd name="connsiteY28" fmla="*/ 5263753 h 5453063"/>
                <a:gd name="connsiteX29" fmla="*/ 1642118 w 2270768"/>
                <a:gd name="connsiteY29" fmla="*/ 5262563 h 5453063"/>
                <a:gd name="connsiteX30" fmla="*/ 1395658 w 2270768"/>
                <a:gd name="connsiteY30" fmla="*/ 5138737 h 5453063"/>
                <a:gd name="connsiteX31" fmla="*/ 1332555 w 2270768"/>
                <a:gd name="connsiteY31" fmla="*/ 5167313 h 5453063"/>
                <a:gd name="connsiteX32" fmla="*/ 1213493 w 2270768"/>
                <a:gd name="connsiteY32" fmla="*/ 5082779 h 5453063"/>
                <a:gd name="connsiteX33" fmla="*/ 1224208 w 2270768"/>
                <a:gd name="connsiteY33" fmla="*/ 5239942 h 5453063"/>
                <a:gd name="connsiteX34" fmla="*/ 1099193 w 2270768"/>
                <a:gd name="connsiteY34" fmla="*/ 5453063 h 5453063"/>
                <a:gd name="connsiteX35" fmla="*/ 1022993 w 2270768"/>
                <a:gd name="connsiteY35" fmla="*/ 5406629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58736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20711 w 2270768"/>
                <a:gd name="connsiteY11" fmla="*/ 1999061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17139 w 2270768"/>
                <a:gd name="connsiteY18" fmla="*/ 1997869 h 5453063"/>
                <a:gd name="connsiteX19" fmla="*/ 1823093 w 2270768"/>
                <a:gd name="connsiteY19" fmla="*/ 2105025 h 5453063"/>
                <a:gd name="connsiteX20" fmla="*/ 1983827 w 2270768"/>
                <a:gd name="connsiteY20" fmla="*/ 2416969 h 5453063"/>
                <a:gd name="connsiteX21" fmla="*/ 1976684 w 2270768"/>
                <a:gd name="connsiteY21" fmla="*/ 2782492 h 5453063"/>
                <a:gd name="connsiteX22" fmla="*/ 1856430 w 2270768"/>
                <a:gd name="connsiteY22" fmla="*/ 3167063 h 5453063"/>
                <a:gd name="connsiteX23" fmla="*/ 1775468 w 2270768"/>
                <a:gd name="connsiteY23" fmla="*/ 3673078 h 5453063"/>
                <a:gd name="connsiteX24" fmla="*/ 1477811 w 2270768"/>
                <a:gd name="connsiteY24" fmla="*/ 4510088 h 5453063"/>
                <a:gd name="connsiteX25" fmla="*/ 1389705 w 2270768"/>
                <a:gd name="connsiteY25" fmla="*/ 4826794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3795 w 2270768"/>
                <a:gd name="connsiteY28" fmla="*/ 5263753 h 5453063"/>
                <a:gd name="connsiteX29" fmla="*/ 1642118 w 2270768"/>
                <a:gd name="connsiteY29" fmla="*/ 5262563 h 5453063"/>
                <a:gd name="connsiteX30" fmla="*/ 1395658 w 2270768"/>
                <a:gd name="connsiteY30" fmla="*/ 5138737 h 5453063"/>
                <a:gd name="connsiteX31" fmla="*/ 1332555 w 2270768"/>
                <a:gd name="connsiteY31" fmla="*/ 5167313 h 5453063"/>
                <a:gd name="connsiteX32" fmla="*/ 1213493 w 2270768"/>
                <a:gd name="connsiteY32" fmla="*/ 5082779 h 5453063"/>
                <a:gd name="connsiteX33" fmla="*/ 1224208 w 2270768"/>
                <a:gd name="connsiteY33" fmla="*/ 5239942 h 5453063"/>
                <a:gd name="connsiteX34" fmla="*/ 1099193 w 2270768"/>
                <a:gd name="connsiteY34" fmla="*/ 5453063 h 5453063"/>
                <a:gd name="connsiteX35" fmla="*/ 1022993 w 2270768"/>
                <a:gd name="connsiteY35" fmla="*/ 5406629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58736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</a:cxnLst>
              <a:rect l="l" t="t" r="r" b="b"/>
              <a:pathLst>
                <a:path w="2270768" h="5453063">
                  <a:moveTo>
                    <a:pt x="1356367" y="66675"/>
                  </a:moveTo>
                  <a:lnTo>
                    <a:pt x="1449236" y="196453"/>
                  </a:lnTo>
                  <a:lnTo>
                    <a:pt x="1427806" y="304799"/>
                  </a:lnTo>
                  <a:lnTo>
                    <a:pt x="1508768" y="466725"/>
                  </a:lnTo>
                  <a:cubicBezTo>
                    <a:pt x="1539724" y="652861"/>
                    <a:pt x="1499243" y="660400"/>
                    <a:pt x="1494480" y="757238"/>
                  </a:cubicBezTo>
                  <a:lnTo>
                    <a:pt x="1427805" y="928688"/>
                  </a:lnTo>
                  <a:lnTo>
                    <a:pt x="1589730" y="917973"/>
                  </a:lnTo>
                  <a:cubicBezTo>
                    <a:pt x="1736178" y="1002904"/>
                    <a:pt x="1819521" y="1097360"/>
                    <a:pt x="1938584" y="1183482"/>
                  </a:cubicBezTo>
                  <a:lnTo>
                    <a:pt x="2252909" y="1508522"/>
                  </a:lnTo>
                  <a:lnTo>
                    <a:pt x="2270768" y="1552575"/>
                  </a:lnTo>
                  <a:lnTo>
                    <a:pt x="1961205" y="1871663"/>
                  </a:lnTo>
                  <a:lnTo>
                    <a:pt x="1820711" y="1999061"/>
                  </a:lnTo>
                  <a:lnTo>
                    <a:pt x="1723080" y="1947863"/>
                  </a:lnTo>
                  <a:lnTo>
                    <a:pt x="2030261" y="1552576"/>
                  </a:lnTo>
                  <a:cubicBezTo>
                    <a:pt x="1905245" y="1456532"/>
                    <a:pt x="1813568" y="1347391"/>
                    <a:pt x="1655214" y="1264444"/>
                  </a:cubicBezTo>
                  <a:cubicBezTo>
                    <a:pt x="1654024" y="1319213"/>
                    <a:pt x="1652833" y="1373981"/>
                    <a:pt x="1651643" y="1428750"/>
                  </a:cubicBezTo>
                  <a:cubicBezTo>
                    <a:pt x="1631005" y="1476375"/>
                    <a:pt x="1611558" y="1533525"/>
                    <a:pt x="1573061" y="1571625"/>
                  </a:cubicBezTo>
                  <a:cubicBezTo>
                    <a:pt x="1588142" y="1648222"/>
                    <a:pt x="1586556" y="1739105"/>
                    <a:pt x="1618305" y="1801415"/>
                  </a:cubicBezTo>
                  <a:cubicBezTo>
                    <a:pt x="1655215" y="1909761"/>
                    <a:pt x="1729032" y="1952625"/>
                    <a:pt x="1817139" y="1997869"/>
                  </a:cubicBezTo>
                  <a:lnTo>
                    <a:pt x="1823093" y="2105025"/>
                  </a:lnTo>
                  <a:cubicBezTo>
                    <a:pt x="1876671" y="2209006"/>
                    <a:pt x="1931440" y="2271316"/>
                    <a:pt x="1983827" y="2416969"/>
                  </a:cubicBezTo>
                  <a:cubicBezTo>
                    <a:pt x="2015577" y="2596754"/>
                    <a:pt x="2008038" y="2647951"/>
                    <a:pt x="1976684" y="2782492"/>
                  </a:cubicBezTo>
                  <a:lnTo>
                    <a:pt x="1856430" y="3167063"/>
                  </a:lnTo>
                  <a:cubicBezTo>
                    <a:pt x="1829443" y="3335735"/>
                    <a:pt x="1783405" y="3407965"/>
                    <a:pt x="1775468" y="3673078"/>
                  </a:cubicBezTo>
                  <a:lnTo>
                    <a:pt x="1477811" y="4510088"/>
                  </a:lnTo>
                  <a:lnTo>
                    <a:pt x="1389705" y="4826794"/>
                  </a:lnTo>
                  <a:cubicBezTo>
                    <a:pt x="1454793" y="4939506"/>
                    <a:pt x="1519880" y="5028407"/>
                    <a:pt x="1584968" y="5129213"/>
                  </a:cubicBezTo>
                  <a:lnTo>
                    <a:pt x="1727843" y="5219700"/>
                  </a:lnTo>
                  <a:lnTo>
                    <a:pt x="1733795" y="5263753"/>
                  </a:lnTo>
                  <a:lnTo>
                    <a:pt x="1642118" y="5262563"/>
                  </a:lnTo>
                  <a:lnTo>
                    <a:pt x="1395658" y="5138737"/>
                  </a:lnTo>
                  <a:lnTo>
                    <a:pt x="1332555" y="5167313"/>
                  </a:lnTo>
                  <a:cubicBezTo>
                    <a:pt x="1261118" y="5166123"/>
                    <a:pt x="1246830" y="5098257"/>
                    <a:pt x="1213493" y="5082779"/>
                  </a:cubicBezTo>
                  <a:lnTo>
                    <a:pt x="1224208" y="5239942"/>
                  </a:lnTo>
                  <a:lnTo>
                    <a:pt x="1099193" y="5453063"/>
                  </a:lnTo>
                  <a:cubicBezTo>
                    <a:pt x="1073793" y="5437585"/>
                    <a:pt x="1065061" y="5461398"/>
                    <a:pt x="1022993" y="5406629"/>
                  </a:cubicBezTo>
                  <a:lnTo>
                    <a:pt x="1022993" y="5148263"/>
                  </a:lnTo>
                  <a:lnTo>
                    <a:pt x="1184918" y="4848225"/>
                  </a:lnTo>
                  <a:cubicBezTo>
                    <a:pt x="1209524" y="4597400"/>
                    <a:pt x="1207936" y="4473972"/>
                    <a:pt x="1258736" y="4095750"/>
                  </a:cubicBezTo>
                  <a:cubicBezTo>
                    <a:pt x="1312712" y="3857228"/>
                    <a:pt x="1369068" y="3716338"/>
                    <a:pt x="1424234" y="3526632"/>
                  </a:cubicBezTo>
                  <a:lnTo>
                    <a:pt x="1261118" y="3328988"/>
                  </a:lnTo>
                  <a:lnTo>
                    <a:pt x="1146818" y="2981325"/>
                  </a:lnTo>
                  <a:lnTo>
                    <a:pt x="1089668" y="2671763"/>
                  </a:lnTo>
                  <a:cubicBezTo>
                    <a:pt x="1089271" y="2424112"/>
                    <a:pt x="1115068" y="2281238"/>
                    <a:pt x="1127768" y="2085975"/>
                  </a:cubicBezTo>
                  <a:lnTo>
                    <a:pt x="946793" y="1640681"/>
                  </a:lnTo>
                  <a:lnTo>
                    <a:pt x="859878" y="1462088"/>
                  </a:lnTo>
                  <a:lnTo>
                    <a:pt x="784868" y="2143125"/>
                  </a:lnTo>
                  <a:lnTo>
                    <a:pt x="940839" y="2565797"/>
                  </a:lnTo>
                  <a:lnTo>
                    <a:pt x="981321" y="2778919"/>
                  </a:lnTo>
                  <a:lnTo>
                    <a:pt x="1068236" y="2896791"/>
                  </a:lnTo>
                  <a:cubicBezTo>
                    <a:pt x="1069427" y="2960688"/>
                    <a:pt x="1068236" y="2971007"/>
                    <a:pt x="1069427" y="3034904"/>
                  </a:cubicBezTo>
                  <a:lnTo>
                    <a:pt x="1039662" y="3155156"/>
                  </a:lnTo>
                  <a:lnTo>
                    <a:pt x="808680" y="3183731"/>
                  </a:lnTo>
                  <a:lnTo>
                    <a:pt x="749149" y="3074195"/>
                  </a:lnTo>
                  <a:lnTo>
                    <a:pt x="827730" y="2947988"/>
                  </a:lnTo>
                  <a:lnTo>
                    <a:pt x="903930" y="2957513"/>
                  </a:lnTo>
                  <a:lnTo>
                    <a:pt x="913455" y="2909888"/>
                  </a:lnTo>
                  <a:cubicBezTo>
                    <a:pt x="867815" y="2811860"/>
                    <a:pt x="813840" y="2732882"/>
                    <a:pt x="776534" y="2615804"/>
                  </a:cubicBezTo>
                  <a:cubicBezTo>
                    <a:pt x="734861" y="2455467"/>
                    <a:pt x="676521" y="2335609"/>
                    <a:pt x="626514" y="2195512"/>
                  </a:cubicBezTo>
                  <a:cubicBezTo>
                    <a:pt x="613020" y="1921668"/>
                    <a:pt x="620958" y="1662113"/>
                    <a:pt x="618180" y="1395413"/>
                  </a:cubicBezTo>
                  <a:lnTo>
                    <a:pt x="543171" y="1590675"/>
                  </a:lnTo>
                  <a:cubicBezTo>
                    <a:pt x="501499" y="1627584"/>
                    <a:pt x="490784" y="1651398"/>
                    <a:pt x="397915" y="1710928"/>
                  </a:cubicBezTo>
                  <a:cubicBezTo>
                    <a:pt x="338780" y="1754187"/>
                    <a:pt x="259405" y="1798639"/>
                    <a:pt x="178839" y="1877616"/>
                  </a:cubicBezTo>
                  <a:cubicBezTo>
                    <a:pt x="169711" y="1912144"/>
                    <a:pt x="159194" y="1931392"/>
                    <a:pt x="151455" y="1981200"/>
                  </a:cubicBezTo>
                  <a:cubicBezTo>
                    <a:pt x="143716" y="2031008"/>
                    <a:pt x="138755" y="2111375"/>
                    <a:pt x="132405" y="2176463"/>
                  </a:cubicBezTo>
                  <a:lnTo>
                    <a:pt x="141930" y="2260998"/>
                  </a:lnTo>
                  <a:cubicBezTo>
                    <a:pt x="73668" y="2228851"/>
                    <a:pt x="62555" y="2172891"/>
                    <a:pt x="22868" y="2128838"/>
                  </a:cubicBezTo>
                  <a:cubicBezTo>
                    <a:pt x="15724" y="2034382"/>
                    <a:pt x="-5707" y="1975644"/>
                    <a:pt x="1437" y="1845469"/>
                  </a:cubicBezTo>
                  <a:cubicBezTo>
                    <a:pt x="41918" y="1710531"/>
                    <a:pt x="160980" y="1568451"/>
                    <a:pt x="91924" y="1585913"/>
                  </a:cubicBezTo>
                  <a:cubicBezTo>
                    <a:pt x="90336" y="1477962"/>
                    <a:pt x="181618" y="1422400"/>
                    <a:pt x="230037" y="1345406"/>
                  </a:cubicBezTo>
                  <a:cubicBezTo>
                    <a:pt x="460224" y="1237457"/>
                    <a:pt x="454668" y="1227137"/>
                    <a:pt x="565793" y="1152525"/>
                  </a:cubicBezTo>
                  <a:lnTo>
                    <a:pt x="584843" y="990600"/>
                  </a:lnTo>
                  <a:lnTo>
                    <a:pt x="565793" y="758428"/>
                  </a:lnTo>
                  <a:cubicBezTo>
                    <a:pt x="654692" y="596503"/>
                    <a:pt x="657868" y="517923"/>
                    <a:pt x="694380" y="400051"/>
                  </a:cubicBezTo>
                  <a:cubicBezTo>
                    <a:pt x="754308" y="311151"/>
                    <a:pt x="783280" y="216298"/>
                    <a:pt x="874164" y="133351"/>
                  </a:cubicBezTo>
                  <a:cubicBezTo>
                    <a:pt x="970208" y="41276"/>
                    <a:pt x="1026961" y="28971"/>
                    <a:pt x="1123005" y="0"/>
                  </a:cubicBezTo>
                  <a:cubicBezTo>
                    <a:pt x="1231352" y="25003"/>
                    <a:pt x="1270642" y="38100"/>
                    <a:pt x="1356367" y="66675"/>
                  </a:cubicBezTo>
                  <a:close/>
                </a:path>
              </a:pathLst>
            </a:custGeom>
            <a:solidFill>
              <a:srgbClr val="FFD85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l-PL"/>
            </a:p>
          </p:txBody>
        </p:sp>
        <p:pic>
          <p:nvPicPr>
            <p:cNvPr id="42" name="Obraz 41">
              <a:extLst>
                <a:ext uri="{FF2B5EF4-FFF2-40B4-BE49-F238E27FC236}">
                  <a16:creationId xmlns:a16="http://schemas.microsoft.com/office/drawing/2014/main" id="{BE035460-6F00-4DF4-BDE0-BB1FFFA6021B}"/>
                </a:ext>
              </a:extLst>
            </p:cNvPr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623936" y="239180"/>
              <a:ext cx="2490221" cy="6836678"/>
            </a:xfrm>
            <a:prstGeom prst="rect">
              <a:avLst/>
            </a:prstGeom>
          </p:spPr>
        </p:pic>
      </p:grpSp>
      <p:grpSp>
        <p:nvGrpSpPr>
          <p:cNvPr id="26" name="Grupa 25">
            <a:extLst>
              <a:ext uri="{FF2B5EF4-FFF2-40B4-BE49-F238E27FC236}">
                <a16:creationId xmlns:a16="http://schemas.microsoft.com/office/drawing/2014/main" id="{B5D78A38-CEE2-4A3B-BDEB-B45AE899AE67}"/>
              </a:ext>
            </a:extLst>
          </p:cNvPr>
          <p:cNvGrpSpPr/>
          <p:nvPr/>
        </p:nvGrpSpPr>
        <p:grpSpPr>
          <a:xfrm>
            <a:off x="1191398" y="811624"/>
            <a:ext cx="2327494" cy="6134352"/>
            <a:chOff x="4094956" y="222074"/>
            <a:chExt cx="2551181" cy="6723902"/>
          </a:xfrm>
        </p:grpSpPr>
        <p:sp>
          <p:nvSpPr>
            <p:cNvPr id="27" name="Dowolny kształt: kształt 26">
              <a:extLst>
                <a:ext uri="{FF2B5EF4-FFF2-40B4-BE49-F238E27FC236}">
                  <a16:creationId xmlns:a16="http://schemas.microsoft.com/office/drawing/2014/main" id="{7287D32D-FBE3-4601-A5FE-F7BC38B2636F}"/>
                </a:ext>
              </a:extLst>
            </p:cNvPr>
            <p:cNvSpPr/>
            <p:nvPr/>
          </p:nvSpPr>
          <p:spPr>
            <a:xfrm>
              <a:off x="4225290" y="524588"/>
              <a:ext cx="2339340" cy="6253401"/>
            </a:xfrm>
            <a:custGeom>
              <a:avLst/>
              <a:gdLst>
                <a:gd name="connsiteX0" fmla="*/ 1093470 w 2339340"/>
                <a:gd name="connsiteY0" fmla="*/ 22860 h 6236970"/>
                <a:gd name="connsiteX1" fmla="*/ 971550 w 2339340"/>
                <a:gd name="connsiteY1" fmla="*/ 68580 h 6236970"/>
                <a:gd name="connsiteX2" fmla="*/ 967740 w 2339340"/>
                <a:gd name="connsiteY2" fmla="*/ 0 h 6236970"/>
                <a:gd name="connsiteX3" fmla="*/ 872490 w 2339340"/>
                <a:gd name="connsiteY3" fmla="*/ 121920 h 6236970"/>
                <a:gd name="connsiteX4" fmla="*/ 849630 w 2339340"/>
                <a:gd name="connsiteY4" fmla="*/ 95250 h 6236970"/>
                <a:gd name="connsiteX5" fmla="*/ 800100 w 2339340"/>
                <a:gd name="connsiteY5" fmla="*/ 320040 h 6236970"/>
                <a:gd name="connsiteX6" fmla="*/ 811530 w 2339340"/>
                <a:gd name="connsiteY6" fmla="*/ 461010 h 6236970"/>
                <a:gd name="connsiteX7" fmla="*/ 754380 w 2339340"/>
                <a:gd name="connsiteY7" fmla="*/ 464820 h 6236970"/>
                <a:gd name="connsiteX8" fmla="*/ 781050 w 2339340"/>
                <a:gd name="connsiteY8" fmla="*/ 548640 h 6236970"/>
                <a:gd name="connsiteX9" fmla="*/ 822960 w 2339340"/>
                <a:gd name="connsiteY9" fmla="*/ 624840 h 6236970"/>
                <a:gd name="connsiteX10" fmla="*/ 887730 w 2339340"/>
                <a:gd name="connsiteY10" fmla="*/ 689610 h 6236970"/>
                <a:gd name="connsiteX11" fmla="*/ 925830 w 2339340"/>
                <a:gd name="connsiteY11" fmla="*/ 769620 h 6236970"/>
                <a:gd name="connsiteX12" fmla="*/ 925830 w 2339340"/>
                <a:gd name="connsiteY12" fmla="*/ 861060 h 6236970"/>
                <a:gd name="connsiteX13" fmla="*/ 803910 w 2339340"/>
                <a:gd name="connsiteY13" fmla="*/ 922020 h 6236970"/>
                <a:gd name="connsiteX14" fmla="*/ 701040 w 2339340"/>
                <a:gd name="connsiteY14" fmla="*/ 948690 h 6236970"/>
                <a:gd name="connsiteX15" fmla="*/ 556260 w 2339340"/>
                <a:gd name="connsiteY15" fmla="*/ 952500 h 6236970"/>
                <a:gd name="connsiteX16" fmla="*/ 403860 w 2339340"/>
                <a:gd name="connsiteY16" fmla="*/ 1002030 h 6236970"/>
                <a:gd name="connsiteX17" fmla="*/ 320040 w 2339340"/>
                <a:gd name="connsiteY17" fmla="*/ 1085850 h 6236970"/>
                <a:gd name="connsiteX18" fmla="*/ 247650 w 2339340"/>
                <a:gd name="connsiteY18" fmla="*/ 1276350 h 6236970"/>
                <a:gd name="connsiteX19" fmla="*/ 163830 w 2339340"/>
                <a:gd name="connsiteY19" fmla="*/ 1569720 h 6236970"/>
                <a:gd name="connsiteX20" fmla="*/ 83820 w 2339340"/>
                <a:gd name="connsiteY20" fmla="*/ 1783080 h 6236970"/>
                <a:gd name="connsiteX21" fmla="*/ 72390 w 2339340"/>
                <a:gd name="connsiteY21" fmla="*/ 1962150 h 6236970"/>
                <a:gd name="connsiteX22" fmla="*/ 0 w 2339340"/>
                <a:gd name="connsiteY22" fmla="*/ 2145030 h 6236970"/>
                <a:gd name="connsiteX23" fmla="*/ 11430 w 2339340"/>
                <a:gd name="connsiteY23" fmla="*/ 2251710 h 6236970"/>
                <a:gd name="connsiteX24" fmla="*/ 106680 w 2339340"/>
                <a:gd name="connsiteY24" fmla="*/ 2426970 h 6236970"/>
                <a:gd name="connsiteX25" fmla="*/ 243840 w 2339340"/>
                <a:gd name="connsiteY25" fmla="*/ 2594610 h 6236970"/>
                <a:gd name="connsiteX26" fmla="*/ 422910 w 2339340"/>
                <a:gd name="connsiteY26" fmla="*/ 2769870 h 6236970"/>
                <a:gd name="connsiteX27" fmla="*/ 609600 w 2339340"/>
                <a:gd name="connsiteY27" fmla="*/ 2929890 h 6236970"/>
                <a:gd name="connsiteX28" fmla="*/ 735330 w 2339340"/>
                <a:gd name="connsiteY28" fmla="*/ 3108960 h 6236970"/>
                <a:gd name="connsiteX29" fmla="*/ 735330 w 2339340"/>
                <a:gd name="connsiteY29" fmla="*/ 2792730 h 6236970"/>
                <a:gd name="connsiteX30" fmla="*/ 647700 w 2339340"/>
                <a:gd name="connsiteY30" fmla="*/ 2731770 h 6236970"/>
                <a:gd name="connsiteX31" fmla="*/ 541020 w 2339340"/>
                <a:gd name="connsiteY31" fmla="*/ 2537460 h 6236970"/>
                <a:gd name="connsiteX32" fmla="*/ 487680 w 2339340"/>
                <a:gd name="connsiteY32" fmla="*/ 2426970 h 6236970"/>
                <a:gd name="connsiteX33" fmla="*/ 293370 w 2339340"/>
                <a:gd name="connsiteY33" fmla="*/ 2205990 h 6236970"/>
                <a:gd name="connsiteX34" fmla="*/ 426720 w 2339340"/>
                <a:gd name="connsiteY34" fmla="*/ 1988820 h 6236970"/>
                <a:gd name="connsiteX35" fmla="*/ 483870 w 2339340"/>
                <a:gd name="connsiteY35" fmla="*/ 1878330 h 6236970"/>
                <a:gd name="connsiteX36" fmla="*/ 544830 w 2339340"/>
                <a:gd name="connsiteY36" fmla="*/ 1642110 h 6236970"/>
                <a:gd name="connsiteX37" fmla="*/ 636270 w 2339340"/>
                <a:gd name="connsiteY37" fmla="*/ 1897380 h 6236970"/>
                <a:gd name="connsiteX38" fmla="*/ 678180 w 2339340"/>
                <a:gd name="connsiteY38" fmla="*/ 2202180 h 6236970"/>
                <a:gd name="connsiteX39" fmla="*/ 689610 w 2339340"/>
                <a:gd name="connsiteY39" fmla="*/ 2487930 h 6236970"/>
                <a:gd name="connsiteX40" fmla="*/ 712470 w 2339340"/>
                <a:gd name="connsiteY40" fmla="*/ 2762250 h 6236970"/>
                <a:gd name="connsiteX41" fmla="*/ 701040 w 2339340"/>
                <a:gd name="connsiteY41" fmla="*/ 3177540 h 6236970"/>
                <a:gd name="connsiteX42" fmla="*/ 643890 w 2339340"/>
                <a:gd name="connsiteY42" fmla="*/ 3783330 h 6236970"/>
                <a:gd name="connsiteX43" fmla="*/ 613410 w 2339340"/>
                <a:gd name="connsiteY43" fmla="*/ 4255770 h 6236970"/>
                <a:gd name="connsiteX44" fmla="*/ 689610 w 2339340"/>
                <a:gd name="connsiteY44" fmla="*/ 4617720 h 6236970"/>
                <a:gd name="connsiteX45" fmla="*/ 803910 w 2339340"/>
                <a:gd name="connsiteY45" fmla="*/ 5215890 h 6236970"/>
                <a:gd name="connsiteX46" fmla="*/ 883920 w 2339340"/>
                <a:gd name="connsiteY46" fmla="*/ 5657850 h 6236970"/>
                <a:gd name="connsiteX47" fmla="*/ 872490 w 2339340"/>
                <a:gd name="connsiteY47" fmla="*/ 5684520 h 6236970"/>
                <a:gd name="connsiteX48" fmla="*/ 693420 w 2339340"/>
                <a:gd name="connsiteY48" fmla="*/ 5894070 h 6236970"/>
                <a:gd name="connsiteX49" fmla="*/ 541020 w 2339340"/>
                <a:gd name="connsiteY49" fmla="*/ 6092190 h 6236970"/>
                <a:gd name="connsiteX50" fmla="*/ 510540 w 2339340"/>
                <a:gd name="connsiteY50" fmla="*/ 6156960 h 6236970"/>
                <a:gd name="connsiteX51" fmla="*/ 701040 w 2339340"/>
                <a:gd name="connsiteY51" fmla="*/ 6092190 h 6236970"/>
                <a:gd name="connsiteX52" fmla="*/ 830580 w 2339340"/>
                <a:gd name="connsiteY52" fmla="*/ 6065520 h 6236970"/>
                <a:gd name="connsiteX53" fmla="*/ 952500 w 2339340"/>
                <a:gd name="connsiteY53" fmla="*/ 5974080 h 6236970"/>
                <a:gd name="connsiteX54" fmla="*/ 963930 w 2339340"/>
                <a:gd name="connsiteY54" fmla="*/ 5871210 h 6236970"/>
                <a:gd name="connsiteX55" fmla="*/ 1108710 w 2339340"/>
                <a:gd name="connsiteY55" fmla="*/ 5817870 h 6236970"/>
                <a:gd name="connsiteX56" fmla="*/ 1108710 w 2339340"/>
                <a:gd name="connsiteY56" fmla="*/ 5791200 h 6236970"/>
                <a:gd name="connsiteX57" fmla="*/ 1032510 w 2339340"/>
                <a:gd name="connsiteY57" fmla="*/ 5634990 h 6236970"/>
                <a:gd name="connsiteX58" fmla="*/ 1043940 w 2339340"/>
                <a:gd name="connsiteY58" fmla="*/ 5280660 h 6236970"/>
                <a:gd name="connsiteX59" fmla="*/ 1074420 w 2339340"/>
                <a:gd name="connsiteY59" fmla="*/ 4888230 h 6236970"/>
                <a:gd name="connsiteX60" fmla="*/ 1002030 w 2339340"/>
                <a:gd name="connsiteY60" fmla="*/ 4423410 h 6236970"/>
                <a:gd name="connsiteX61" fmla="*/ 1066800 w 2339340"/>
                <a:gd name="connsiteY61" fmla="*/ 4130040 h 6236970"/>
                <a:gd name="connsiteX62" fmla="*/ 1116330 w 2339340"/>
                <a:gd name="connsiteY62" fmla="*/ 3775710 h 6236970"/>
                <a:gd name="connsiteX63" fmla="*/ 1165860 w 2339340"/>
                <a:gd name="connsiteY63" fmla="*/ 3375660 h 6236970"/>
                <a:gd name="connsiteX64" fmla="*/ 1238250 w 2339340"/>
                <a:gd name="connsiteY64" fmla="*/ 3882390 h 6236970"/>
                <a:gd name="connsiteX65" fmla="*/ 1280160 w 2339340"/>
                <a:gd name="connsiteY65" fmla="*/ 4366260 h 6236970"/>
                <a:gd name="connsiteX66" fmla="*/ 1310640 w 2339340"/>
                <a:gd name="connsiteY66" fmla="*/ 4533900 h 6236970"/>
                <a:gd name="connsiteX67" fmla="*/ 1272540 w 2339340"/>
                <a:gd name="connsiteY67" fmla="*/ 4838700 h 6236970"/>
                <a:gd name="connsiteX68" fmla="*/ 1242060 w 2339340"/>
                <a:gd name="connsiteY68" fmla="*/ 5059680 h 6236970"/>
                <a:gd name="connsiteX69" fmla="*/ 1276350 w 2339340"/>
                <a:gd name="connsiteY69" fmla="*/ 5288280 h 6236970"/>
                <a:gd name="connsiteX70" fmla="*/ 1333500 w 2339340"/>
                <a:gd name="connsiteY70" fmla="*/ 5494020 h 6236970"/>
                <a:gd name="connsiteX71" fmla="*/ 1314450 w 2339340"/>
                <a:gd name="connsiteY71" fmla="*/ 5615940 h 6236970"/>
                <a:gd name="connsiteX72" fmla="*/ 1264920 w 2339340"/>
                <a:gd name="connsiteY72" fmla="*/ 5795010 h 6236970"/>
                <a:gd name="connsiteX73" fmla="*/ 1264920 w 2339340"/>
                <a:gd name="connsiteY73" fmla="*/ 5901690 h 6236970"/>
                <a:gd name="connsiteX74" fmla="*/ 1424940 w 2339340"/>
                <a:gd name="connsiteY74" fmla="*/ 6236970 h 6236970"/>
                <a:gd name="connsiteX75" fmla="*/ 1565910 w 2339340"/>
                <a:gd name="connsiteY75" fmla="*/ 6065520 h 6236970"/>
                <a:gd name="connsiteX76" fmla="*/ 1604010 w 2339340"/>
                <a:gd name="connsiteY76" fmla="*/ 6012180 h 6236970"/>
                <a:gd name="connsiteX77" fmla="*/ 1524000 w 2339340"/>
                <a:gd name="connsiteY77" fmla="*/ 5844540 h 6236970"/>
                <a:gd name="connsiteX78" fmla="*/ 1466850 w 2339340"/>
                <a:gd name="connsiteY78" fmla="*/ 5718810 h 6236970"/>
                <a:gd name="connsiteX79" fmla="*/ 1440180 w 2339340"/>
                <a:gd name="connsiteY79" fmla="*/ 5638800 h 6236970"/>
                <a:gd name="connsiteX80" fmla="*/ 1546860 w 2339340"/>
                <a:gd name="connsiteY80" fmla="*/ 5078730 h 6236970"/>
                <a:gd name="connsiteX81" fmla="*/ 1600200 w 2339340"/>
                <a:gd name="connsiteY81" fmla="*/ 4507230 h 6236970"/>
                <a:gd name="connsiteX82" fmla="*/ 1684020 w 2339340"/>
                <a:gd name="connsiteY82" fmla="*/ 4027170 h 6236970"/>
                <a:gd name="connsiteX83" fmla="*/ 1703070 w 2339340"/>
                <a:gd name="connsiteY83" fmla="*/ 3688080 h 6236970"/>
                <a:gd name="connsiteX84" fmla="*/ 1645920 w 2339340"/>
                <a:gd name="connsiteY84" fmla="*/ 2884170 h 6236970"/>
                <a:gd name="connsiteX85" fmla="*/ 1630680 w 2339340"/>
                <a:gd name="connsiteY85" fmla="*/ 2868930 h 6236970"/>
                <a:gd name="connsiteX86" fmla="*/ 1607820 w 2339340"/>
                <a:gd name="connsiteY86" fmla="*/ 2750820 h 6236970"/>
                <a:gd name="connsiteX87" fmla="*/ 1584960 w 2339340"/>
                <a:gd name="connsiteY87" fmla="*/ 2423160 h 6236970"/>
                <a:gd name="connsiteX88" fmla="*/ 1584960 w 2339340"/>
                <a:gd name="connsiteY88" fmla="*/ 2072640 h 6236970"/>
                <a:gd name="connsiteX89" fmla="*/ 1619250 w 2339340"/>
                <a:gd name="connsiteY89" fmla="*/ 1771650 h 6236970"/>
                <a:gd name="connsiteX90" fmla="*/ 1691640 w 2339340"/>
                <a:gd name="connsiteY90" fmla="*/ 1501140 h 6236970"/>
                <a:gd name="connsiteX91" fmla="*/ 1954530 w 2339340"/>
                <a:gd name="connsiteY91" fmla="*/ 1924050 h 6236970"/>
                <a:gd name="connsiteX92" fmla="*/ 2045970 w 2339340"/>
                <a:gd name="connsiteY92" fmla="*/ 2045970 h 6236970"/>
                <a:gd name="connsiteX93" fmla="*/ 1840230 w 2339340"/>
                <a:gd name="connsiteY93" fmla="*/ 2358390 h 6236970"/>
                <a:gd name="connsiteX94" fmla="*/ 1729740 w 2339340"/>
                <a:gd name="connsiteY94" fmla="*/ 2545080 h 6236970"/>
                <a:gd name="connsiteX95" fmla="*/ 1672590 w 2339340"/>
                <a:gd name="connsiteY95" fmla="*/ 2674620 h 6236970"/>
                <a:gd name="connsiteX96" fmla="*/ 1604010 w 2339340"/>
                <a:gd name="connsiteY96" fmla="*/ 2754630 h 6236970"/>
                <a:gd name="connsiteX97" fmla="*/ 1634490 w 2339340"/>
                <a:gd name="connsiteY97" fmla="*/ 3040380 h 6236970"/>
                <a:gd name="connsiteX98" fmla="*/ 1729740 w 2339340"/>
                <a:gd name="connsiteY98" fmla="*/ 2891790 h 6236970"/>
                <a:gd name="connsiteX99" fmla="*/ 1927860 w 2339340"/>
                <a:gd name="connsiteY99" fmla="*/ 2689860 h 6236970"/>
                <a:gd name="connsiteX100" fmla="*/ 2065020 w 2339340"/>
                <a:gd name="connsiteY100" fmla="*/ 2548890 h 6236970"/>
                <a:gd name="connsiteX101" fmla="*/ 2202180 w 2339340"/>
                <a:gd name="connsiteY101" fmla="*/ 2339340 h 6236970"/>
                <a:gd name="connsiteX102" fmla="*/ 2339340 w 2339340"/>
                <a:gd name="connsiteY102" fmla="*/ 2049780 h 6236970"/>
                <a:gd name="connsiteX103" fmla="*/ 2293620 w 2339340"/>
                <a:gd name="connsiteY103" fmla="*/ 1958340 h 6236970"/>
                <a:gd name="connsiteX104" fmla="*/ 2232660 w 2339340"/>
                <a:gd name="connsiteY104" fmla="*/ 1752600 h 6236970"/>
                <a:gd name="connsiteX105" fmla="*/ 2175510 w 2339340"/>
                <a:gd name="connsiteY105" fmla="*/ 1565910 h 6236970"/>
                <a:gd name="connsiteX106" fmla="*/ 2065020 w 2339340"/>
                <a:gd name="connsiteY106" fmla="*/ 1352550 h 6236970"/>
                <a:gd name="connsiteX107" fmla="*/ 1958340 w 2339340"/>
                <a:gd name="connsiteY107" fmla="*/ 1169670 h 6236970"/>
                <a:gd name="connsiteX108" fmla="*/ 1878330 w 2339340"/>
                <a:gd name="connsiteY108" fmla="*/ 1043940 h 6236970"/>
                <a:gd name="connsiteX109" fmla="*/ 1752600 w 2339340"/>
                <a:gd name="connsiteY109" fmla="*/ 975360 h 6236970"/>
                <a:gd name="connsiteX110" fmla="*/ 1645920 w 2339340"/>
                <a:gd name="connsiteY110" fmla="*/ 956310 h 6236970"/>
                <a:gd name="connsiteX111" fmla="*/ 1546860 w 2339340"/>
                <a:gd name="connsiteY111" fmla="*/ 922020 h 6236970"/>
                <a:gd name="connsiteX112" fmla="*/ 1276350 w 2339340"/>
                <a:gd name="connsiteY112" fmla="*/ 861060 h 6236970"/>
                <a:gd name="connsiteX113" fmla="*/ 1257300 w 2339340"/>
                <a:gd name="connsiteY113" fmla="*/ 739140 h 6236970"/>
                <a:gd name="connsiteX114" fmla="*/ 1325880 w 2339340"/>
                <a:gd name="connsiteY114" fmla="*/ 594360 h 6236970"/>
                <a:gd name="connsiteX115" fmla="*/ 1363980 w 2339340"/>
                <a:gd name="connsiteY115" fmla="*/ 537210 h 6236970"/>
                <a:gd name="connsiteX116" fmla="*/ 1352550 w 2339340"/>
                <a:gd name="connsiteY116" fmla="*/ 438150 h 6236970"/>
                <a:gd name="connsiteX117" fmla="*/ 1348740 w 2339340"/>
                <a:gd name="connsiteY117" fmla="*/ 308610 h 6236970"/>
                <a:gd name="connsiteX118" fmla="*/ 1306830 w 2339340"/>
                <a:gd name="connsiteY118" fmla="*/ 114300 h 6236970"/>
                <a:gd name="connsiteX119" fmla="*/ 1188720 w 2339340"/>
                <a:gd name="connsiteY119" fmla="*/ 38100 h 6236970"/>
                <a:gd name="connsiteX120" fmla="*/ 1143000 w 2339340"/>
                <a:gd name="connsiteY120" fmla="*/ 11430 h 6236970"/>
                <a:gd name="connsiteX121" fmla="*/ 1093470 w 2339340"/>
                <a:gd name="connsiteY121" fmla="*/ 22860 h 6236970"/>
                <a:gd name="connsiteX0" fmla="*/ 1093470 w 2339340"/>
                <a:gd name="connsiteY0" fmla="*/ 22860 h 6236970"/>
                <a:gd name="connsiteX1" fmla="*/ 971550 w 2339340"/>
                <a:gd name="connsiteY1" fmla="*/ 68580 h 6236970"/>
                <a:gd name="connsiteX2" fmla="*/ 967740 w 2339340"/>
                <a:gd name="connsiteY2" fmla="*/ 0 h 6236970"/>
                <a:gd name="connsiteX3" fmla="*/ 872490 w 2339340"/>
                <a:gd name="connsiteY3" fmla="*/ 121920 h 6236970"/>
                <a:gd name="connsiteX4" fmla="*/ 849630 w 2339340"/>
                <a:gd name="connsiteY4" fmla="*/ 95250 h 6236970"/>
                <a:gd name="connsiteX5" fmla="*/ 800100 w 2339340"/>
                <a:gd name="connsiteY5" fmla="*/ 320040 h 6236970"/>
                <a:gd name="connsiteX6" fmla="*/ 811530 w 2339340"/>
                <a:gd name="connsiteY6" fmla="*/ 461010 h 6236970"/>
                <a:gd name="connsiteX7" fmla="*/ 754380 w 2339340"/>
                <a:gd name="connsiteY7" fmla="*/ 464820 h 6236970"/>
                <a:gd name="connsiteX8" fmla="*/ 781050 w 2339340"/>
                <a:gd name="connsiteY8" fmla="*/ 548640 h 6236970"/>
                <a:gd name="connsiteX9" fmla="*/ 822960 w 2339340"/>
                <a:gd name="connsiteY9" fmla="*/ 624840 h 6236970"/>
                <a:gd name="connsiteX10" fmla="*/ 887730 w 2339340"/>
                <a:gd name="connsiteY10" fmla="*/ 689610 h 6236970"/>
                <a:gd name="connsiteX11" fmla="*/ 925830 w 2339340"/>
                <a:gd name="connsiteY11" fmla="*/ 769620 h 6236970"/>
                <a:gd name="connsiteX12" fmla="*/ 925830 w 2339340"/>
                <a:gd name="connsiteY12" fmla="*/ 861060 h 6236970"/>
                <a:gd name="connsiteX13" fmla="*/ 803910 w 2339340"/>
                <a:gd name="connsiteY13" fmla="*/ 922020 h 6236970"/>
                <a:gd name="connsiteX14" fmla="*/ 701040 w 2339340"/>
                <a:gd name="connsiteY14" fmla="*/ 948690 h 6236970"/>
                <a:gd name="connsiteX15" fmla="*/ 556260 w 2339340"/>
                <a:gd name="connsiteY15" fmla="*/ 952500 h 6236970"/>
                <a:gd name="connsiteX16" fmla="*/ 403860 w 2339340"/>
                <a:gd name="connsiteY16" fmla="*/ 1002030 h 6236970"/>
                <a:gd name="connsiteX17" fmla="*/ 320040 w 2339340"/>
                <a:gd name="connsiteY17" fmla="*/ 1085850 h 6236970"/>
                <a:gd name="connsiteX18" fmla="*/ 247650 w 2339340"/>
                <a:gd name="connsiteY18" fmla="*/ 1276350 h 6236970"/>
                <a:gd name="connsiteX19" fmla="*/ 163830 w 2339340"/>
                <a:gd name="connsiteY19" fmla="*/ 1569720 h 6236970"/>
                <a:gd name="connsiteX20" fmla="*/ 83820 w 2339340"/>
                <a:gd name="connsiteY20" fmla="*/ 1783080 h 6236970"/>
                <a:gd name="connsiteX21" fmla="*/ 72390 w 2339340"/>
                <a:gd name="connsiteY21" fmla="*/ 1962150 h 6236970"/>
                <a:gd name="connsiteX22" fmla="*/ 0 w 2339340"/>
                <a:gd name="connsiteY22" fmla="*/ 2145030 h 6236970"/>
                <a:gd name="connsiteX23" fmla="*/ 11430 w 2339340"/>
                <a:gd name="connsiteY23" fmla="*/ 2251710 h 6236970"/>
                <a:gd name="connsiteX24" fmla="*/ 106680 w 2339340"/>
                <a:gd name="connsiteY24" fmla="*/ 2426970 h 6236970"/>
                <a:gd name="connsiteX25" fmla="*/ 243840 w 2339340"/>
                <a:gd name="connsiteY25" fmla="*/ 2594610 h 6236970"/>
                <a:gd name="connsiteX26" fmla="*/ 422910 w 2339340"/>
                <a:gd name="connsiteY26" fmla="*/ 2769870 h 6236970"/>
                <a:gd name="connsiteX27" fmla="*/ 609600 w 2339340"/>
                <a:gd name="connsiteY27" fmla="*/ 2929890 h 6236970"/>
                <a:gd name="connsiteX28" fmla="*/ 735330 w 2339340"/>
                <a:gd name="connsiteY28" fmla="*/ 3108960 h 6236970"/>
                <a:gd name="connsiteX29" fmla="*/ 709136 w 2339340"/>
                <a:gd name="connsiteY29" fmla="*/ 2771299 h 6236970"/>
                <a:gd name="connsiteX30" fmla="*/ 647700 w 2339340"/>
                <a:gd name="connsiteY30" fmla="*/ 2731770 h 6236970"/>
                <a:gd name="connsiteX31" fmla="*/ 541020 w 2339340"/>
                <a:gd name="connsiteY31" fmla="*/ 2537460 h 6236970"/>
                <a:gd name="connsiteX32" fmla="*/ 487680 w 2339340"/>
                <a:gd name="connsiteY32" fmla="*/ 2426970 h 6236970"/>
                <a:gd name="connsiteX33" fmla="*/ 293370 w 2339340"/>
                <a:gd name="connsiteY33" fmla="*/ 2205990 h 6236970"/>
                <a:gd name="connsiteX34" fmla="*/ 426720 w 2339340"/>
                <a:gd name="connsiteY34" fmla="*/ 1988820 h 6236970"/>
                <a:gd name="connsiteX35" fmla="*/ 483870 w 2339340"/>
                <a:gd name="connsiteY35" fmla="*/ 1878330 h 6236970"/>
                <a:gd name="connsiteX36" fmla="*/ 544830 w 2339340"/>
                <a:gd name="connsiteY36" fmla="*/ 1642110 h 6236970"/>
                <a:gd name="connsiteX37" fmla="*/ 636270 w 2339340"/>
                <a:gd name="connsiteY37" fmla="*/ 1897380 h 6236970"/>
                <a:gd name="connsiteX38" fmla="*/ 678180 w 2339340"/>
                <a:gd name="connsiteY38" fmla="*/ 2202180 h 6236970"/>
                <a:gd name="connsiteX39" fmla="*/ 689610 w 2339340"/>
                <a:gd name="connsiteY39" fmla="*/ 2487930 h 6236970"/>
                <a:gd name="connsiteX40" fmla="*/ 712470 w 2339340"/>
                <a:gd name="connsiteY40" fmla="*/ 2762250 h 6236970"/>
                <a:gd name="connsiteX41" fmla="*/ 701040 w 2339340"/>
                <a:gd name="connsiteY41" fmla="*/ 3177540 h 6236970"/>
                <a:gd name="connsiteX42" fmla="*/ 643890 w 2339340"/>
                <a:gd name="connsiteY42" fmla="*/ 3783330 h 6236970"/>
                <a:gd name="connsiteX43" fmla="*/ 613410 w 2339340"/>
                <a:gd name="connsiteY43" fmla="*/ 4255770 h 6236970"/>
                <a:gd name="connsiteX44" fmla="*/ 689610 w 2339340"/>
                <a:gd name="connsiteY44" fmla="*/ 4617720 h 6236970"/>
                <a:gd name="connsiteX45" fmla="*/ 803910 w 2339340"/>
                <a:gd name="connsiteY45" fmla="*/ 5215890 h 6236970"/>
                <a:gd name="connsiteX46" fmla="*/ 883920 w 2339340"/>
                <a:gd name="connsiteY46" fmla="*/ 5657850 h 6236970"/>
                <a:gd name="connsiteX47" fmla="*/ 872490 w 2339340"/>
                <a:gd name="connsiteY47" fmla="*/ 5684520 h 6236970"/>
                <a:gd name="connsiteX48" fmla="*/ 693420 w 2339340"/>
                <a:gd name="connsiteY48" fmla="*/ 5894070 h 6236970"/>
                <a:gd name="connsiteX49" fmla="*/ 541020 w 2339340"/>
                <a:gd name="connsiteY49" fmla="*/ 6092190 h 6236970"/>
                <a:gd name="connsiteX50" fmla="*/ 510540 w 2339340"/>
                <a:gd name="connsiteY50" fmla="*/ 6156960 h 6236970"/>
                <a:gd name="connsiteX51" fmla="*/ 701040 w 2339340"/>
                <a:gd name="connsiteY51" fmla="*/ 6092190 h 6236970"/>
                <a:gd name="connsiteX52" fmla="*/ 830580 w 2339340"/>
                <a:gd name="connsiteY52" fmla="*/ 6065520 h 6236970"/>
                <a:gd name="connsiteX53" fmla="*/ 952500 w 2339340"/>
                <a:gd name="connsiteY53" fmla="*/ 5974080 h 6236970"/>
                <a:gd name="connsiteX54" fmla="*/ 963930 w 2339340"/>
                <a:gd name="connsiteY54" fmla="*/ 5871210 h 6236970"/>
                <a:gd name="connsiteX55" fmla="*/ 1108710 w 2339340"/>
                <a:gd name="connsiteY55" fmla="*/ 5817870 h 6236970"/>
                <a:gd name="connsiteX56" fmla="*/ 1108710 w 2339340"/>
                <a:gd name="connsiteY56" fmla="*/ 5791200 h 6236970"/>
                <a:gd name="connsiteX57" fmla="*/ 1032510 w 2339340"/>
                <a:gd name="connsiteY57" fmla="*/ 5634990 h 6236970"/>
                <a:gd name="connsiteX58" fmla="*/ 1043940 w 2339340"/>
                <a:gd name="connsiteY58" fmla="*/ 5280660 h 6236970"/>
                <a:gd name="connsiteX59" fmla="*/ 1074420 w 2339340"/>
                <a:gd name="connsiteY59" fmla="*/ 4888230 h 6236970"/>
                <a:gd name="connsiteX60" fmla="*/ 1002030 w 2339340"/>
                <a:gd name="connsiteY60" fmla="*/ 4423410 h 6236970"/>
                <a:gd name="connsiteX61" fmla="*/ 1066800 w 2339340"/>
                <a:gd name="connsiteY61" fmla="*/ 4130040 h 6236970"/>
                <a:gd name="connsiteX62" fmla="*/ 1116330 w 2339340"/>
                <a:gd name="connsiteY62" fmla="*/ 3775710 h 6236970"/>
                <a:gd name="connsiteX63" fmla="*/ 1165860 w 2339340"/>
                <a:gd name="connsiteY63" fmla="*/ 3375660 h 6236970"/>
                <a:gd name="connsiteX64" fmla="*/ 1238250 w 2339340"/>
                <a:gd name="connsiteY64" fmla="*/ 3882390 h 6236970"/>
                <a:gd name="connsiteX65" fmla="*/ 1280160 w 2339340"/>
                <a:gd name="connsiteY65" fmla="*/ 4366260 h 6236970"/>
                <a:gd name="connsiteX66" fmla="*/ 1310640 w 2339340"/>
                <a:gd name="connsiteY66" fmla="*/ 4533900 h 6236970"/>
                <a:gd name="connsiteX67" fmla="*/ 1272540 w 2339340"/>
                <a:gd name="connsiteY67" fmla="*/ 4838700 h 6236970"/>
                <a:gd name="connsiteX68" fmla="*/ 1242060 w 2339340"/>
                <a:gd name="connsiteY68" fmla="*/ 5059680 h 6236970"/>
                <a:gd name="connsiteX69" fmla="*/ 1276350 w 2339340"/>
                <a:gd name="connsiteY69" fmla="*/ 5288280 h 6236970"/>
                <a:gd name="connsiteX70" fmla="*/ 1333500 w 2339340"/>
                <a:gd name="connsiteY70" fmla="*/ 5494020 h 6236970"/>
                <a:gd name="connsiteX71" fmla="*/ 1314450 w 2339340"/>
                <a:gd name="connsiteY71" fmla="*/ 5615940 h 6236970"/>
                <a:gd name="connsiteX72" fmla="*/ 1264920 w 2339340"/>
                <a:gd name="connsiteY72" fmla="*/ 5795010 h 6236970"/>
                <a:gd name="connsiteX73" fmla="*/ 1264920 w 2339340"/>
                <a:gd name="connsiteY73" fmla="*/ 5901690 h 6236970"/>
                <a:gd name="connsiteX74" fmla="*/ 1424940 w 2339340"/>
                <a:gd name="connsiteY74" fmla="*/ 6236970 h 6236970"/>
                <a:gd name="connsiteX75" fmla="*/ 1565910 w 2339340"/>
                <a:gd name="connsiteY75" fmla="*/ 6065520 h 6236970"/>
                <a:gd name="connsiteX76" fmla="*/ 1604010 w 2339340"/>
                <a:gd name="connsiteY76" fmla="*/ 6012180 h 6236970"/>
                <a:gd name="connsiteX77" fmla="*/ 1524000 w 2339340"/>
                <a:gd name="connsiteY77" fmla="*/ 5844540 h 6236970"/>
                <a:gd name="connsiteX78" fmla="*/ 1466850 w 2339340"/>
                <a:gd name="connsiteY78" fmla="*/ 5718810 h 6236970"/>
                <a:gd name="connsiteX79" fmla="*/ 1440180 w 2339340"/>
                <a:gd name="connsiteY79" fmla="*/ 5638800 h 6236970"/>
                <a:gd name="connsiteX80" fmla="*/ 1546860 w 2339340"/>
                <a:gd name="connsiteY80" fmla="*/ 5078730 h 6236970"/>
                <a:gd name="connsiteX81" fmla="*/ 1600200 w 2339340"/>
                <a:gd name="connsiteY81" fmla="*/ 4507230 h 6236970"/>
                <a:gd name="connsiteX82" fmla="*/ 1684020 w 2339340"/>
                <a:gd name="connsiteY82" fmla="*/ 4027170 h 6236970"/>
                <a:gd name="connsiteX83" fmla="*/ 1703070 w 2339340"/>
                <a:gd name="connsiteY83" fmla="*/ 3688080 h 6236970"/>
                <a:gd name="connsiteX84" fmla="*/ 1645920 w 2339340"/>
                <a:gd name="connsiteY84" fmla="*/ 2884170 h 6236970"/>
                <a:gd name="connsiteX85" fmla="*/ 1630680 w 2339340"/>
                <a:gd name="connsiteY85" fmla="*/ 2868930 h 6236970"/>
                <a:gd name="connsiteX86" fmla="*/ 1607820 w 2339340"/>
                <a:gd name="connsiteY86" fmla="*/ 2750820 h 6236970"/>
                <a:gd name="connsiteX87" fmla="*/ 1584960 w 2339340"/>
                <a:gd name="connsiteY87" fmla="*/ 2423160 h 6236970"/>
                <a:gd name="connsiteX88" fmla="*/ 1584960 w 2339340"/>
                <a:gd name="connsiteY88" fmla="*/ 2072640 h 6236970"/>
                <a:gd name="connsiteX89" fmla="*/ 1619250 w 2339340"/>
                <a:gd name="connsiteY89" fmla="*/ 1771650 h 6236970"/>
                <a:gd name="connsiteX90" fmla="*/ 1691640 w 2339340"/>
                <a:gd name="connsiteY90" fmla="*/ 1501140 h 6236970"/>
                <a:gd name="connsiteX91" fmla="*/ 1954530 w 2339340"/>
                <a:gd name="connsiteY91" fmla="*/ 1924050 h 6236970"/>
                <a:gd name="connsiteX92" fmla="*/ 2045970 w 2339340"/>
                <a:gd name="connsiteY92" fmla="*/ 2045970 h 6236970"/>
                <a:gd name="connsiteX93" fmla="*/ 1840230 w 2339340"/>
                <a:gd name="connsiteY93" fmla="*/ 2358390 h 6236970"/>
                <a:gd name="connsiteX94" fmla="*/ 1729740 w 2339340"/>
                <a:gd name="connsiteY94" fmla="*/ 2545080 h 6236970"/>
                <a:gd name="connsiteX95" fmla="*/ 1672590 w 2339340"/>
                <a:gd name="connsiteY95" fmla="*/ 2674620 h 6236970"/>
                <a:gd name="connsiteX96" fmla="*/ 1604010 w 2339340"/>
                <a:gd name="connsiteY96" fmla="*/ 2754630 h 6236970"/>
                <a:gd name="connsiteX97" fmla="*/ 1634490 w 2339340"/>
                <a:gd name="connsiteY97" fmla="*/ 3040380 h 6236970"/>
                <a:gd name="connsiteX98" fmla="*/ 1729740 w 2339340"/>
                <a:gd name="connsiteY98" fmla="*/ 2891790 h 6236970"/>
                <a:gd name="connsiteX99" fmla="*/ 1927860 w 2339340"/>
                <a:gd name="connsiteY99" fmla="*/ 2689860 h 6236970"/>
                <a:gd name="connsiteX100" fmla="*/ 2065020 w 2339340"/>
                <a:gd name="connsiteY100" fmla="*/ 2548890 h 6236970"/>
                <a:gd name="connsiteX101" fmla="*/ 2202180 w 2339340"/>
                <a:gd name="connsiteY101" fmla="*/ 2339340 h 6236970"/>
                <a:gd name="connsiteX102" fmla="*/ 2339340 w 2339340"/>
                <a:gd name="connsiteY102" fmla="*/ 2049780 h 6236970"/>
                <a:gd name="connsiteX103" fmla="*/ 2293620 w 2339340"/>
                <a:gd name="connsiteY103" fmla="*/ 1958340 h 6236970"/>
                <a:gd name="connsiteX104" fmla="*/ 2232660 w 2339340"/>
                <a:gd name="connsiteY104" fmla="*/ 1752600 h 6236970"/>
                <a:gd name="connsiteX105" fmla="*/ 2175510 w 2339340"/>
                <a:gd name="connsiteY105" fmla="*/ 1565910 h 6236970"/>
                <a:gd name="connsiteX106" fmla="*/ 2065020 w 2339340"/>
                <a:gd name="connsiteY106" fmla="*/ 1352550 h 6236970"/>
                <a:gd name="connsiteX107" fmla="*/ 1958340 w 2339340"/>
                <a:gd name="connsiteY107" fmla="*/ 1169670 h 6236970"/>
                <a:gd name="connsiteX108" fmla="*/ 1878330 w 2339340"/>
                <a:gd name="connsiteY108" fmla="*/ 1043940 h 6236970"/>
                <a:gd name="connsiteX109" fmla="*/ 1752600 w 2339340"/>
                <a:gd name="connsiteY109" fmla="*/ 975360 h 6236970"/>
                <a:gd name="connsiteX110" fmla="*/ 1645920 w 2339340"/>
                <a:gd name="connsiteY110" fmla="*/ 956310 h 6236970"/>
                <a:gd name="connsiteX111" fmla="*/ 1546860 w 2339340"/>
                <a:gd name="connsiteY111" fmla="*/ 922020 h 6236970"/>
                <a:gd name="connsiteX112" fmla="*/ 1276350 w 2339340"/>
                <a:gd name="connsiteY112" fmla="*/ 861060 h 6236970"/>
                <a:gd name="connsiteX113" fmla="*/ 1257300 w 2339340"/>
                <a:gd name="connsiteY113" fmla="*/ 739140 h 6236970"/>
                <a:gd name="connsiteX114" fmla="*/ 1325880 w 2339340"/>
                <a:gd name="connsiteY114" fmla="*/ 594360 h 6236970"/>
                <a:gd name="connsiteX115" fmla="*/ 1363980 w 2339340"/>
                <a:gd name="connsiteY115" fmla="*/ 537210 h 6236970"/>
                <a:gd name="connsiteX116" fmla="*/ 1352550 w 2339340"/>
                <a:gd name="connsiteY116" fmla="*/ 438150 h 6236970"/>
                <a:gd name="connsiteX117" fmla="*/ 1348740 w 2339340"/>
                <a:gd name="connsiteY117" fmla="*/ 308610 h 6236970"/>
                <a:gd name="connsiteX118" fmla="*/ 1306830 w 2339340"/>
                <a:gd name="connsiteY118" fmla="*/ 114300 h 6236970"/>
                <a:gd name="connsiteX119" fmla="*/ 1188720 w 2339340"/>
                <a:gd name="connsiteY119" fmla="*/ 38100 h 6236970"/>
                <a:gd name="connsiteX120" fmla="*/ 1143000 w 2339340"/>
                <a:gd name="connsiteY120" fmla="*/ 11430 h 6236970"/>
                <a:gd name="connsiteX121" fmla="*/ 1093470 w 2339340"/>
                <a:gd name="connsiteY121" fmla="*/ 22860 h 6236970"/>
                <a:gd name="connsiteX0" fmla="*/ 1093470 w 2339340"/>
                <a:gd name="connsiteY0" fmla="*/ 22860 h 6236970"/>
                <a:gd name="connsiteX1" fmla="*/ 971550 w 2339340"/>
                <a:gd name="connsiteY1" fmla="*/ 68580 h 6236970"/>
                <a:gd name="connsiteX2" fmla="*/ 967740 w 2339340"/>
                <a:gd name="connsiteY2" fmla="*/ 0 h 6236970"/>
                <a:gd name="connsiteX3" fmla="*/ 872490 w 2339340"/>
                <a:gd name="connsiteY3" fmla="*/ 121920 h 6236970"/>
                <a:gd name="connsiteX4" fmla="*/ 849630 w 2339340"/>
                <a:gd name="connsiteY4" fmla="*/ 95250 h 6236970"/>
                <a:gd name="connsiteX5" fmla="*/ 800100 w 2339340"/>
                <a:gd name="connsiteY5" fmla="*/ 320040 h 6236970"/>
                <a:gd name="connsiteX6" fmla="*/ 811530 w 2339340"/>
                <a:gd name="connsiteY6" fmla="*/ 461010 h 6236970"/>
                <a:gd name="connsiteX7" fmla="*/ 754380 w 2339340"/>
                <a:gd name="connsiteY7" fmla="*/ 464820 h 6236970"/>
                <a:gd name="connsiteX8" fmla="*/ 781050 w 2339340"/>
                <a:gd name="connsiteY8" fmla="*/ 548640 h 6236970"/>
                <a:gd name="connsiteX9" fmla="*/ 822960 w 2339340"/>
                <a:gd name="connsiteY9" fmla="*/ 624840 h 6236970"/>
                <a:gd name="connsiteX10" fmla="*/ 887730 w 2339340"/>
                <a:gd name="connsiteY10" fmla="*/ 689610 h 6236970"/>
                <a:gd name="connsiteX11" fmla="*/ 925830 w 2339340"/>
                <a:gd name="connsiteY11" fmla="*/ 769620 h 6236970"/>
                <a:gd name="connsiteX12" fmla="*/ 925830 w 2339340"/>
                <a:gd name="connsiteY12" fmla="*/ 861060 h 6236970"/>
                <a:gd name="connsiteX13" fmla="*/ 803910 w 2339340"/>
                <a:gd name="connsiteY13" fmla="*/ 922020 h 6236970"/>
                <a:gd name="connsiteX14" fmla="*/ 701040 w 2339340"/>
                <a:gd name="connsiteY14" fmla="*/ 948690 h 6236970"/>
                <a:gd name="connsiteX15" fmla="*/ 556260 w 2339340"/>
                <a:gd name="connsiteY15" fmla="*/ 952500 h 6236970"/>
                <a:gd name="connsiteX16" fmla="*/ 403860 w 2339340"/>
                <a:gd name="connsiteY16" fmla="*/ 1002030 h 6236970"/>
                <a:gd name="connsiteX17" fmla="*/ 320040 w 2339340"/>
                <a:gd name="connsiteY17" fmla="*/ 1085850 h 6236970"/>
                <a:gd name="connsiteX18" fmla="*/ 247650 w 2339340"/>
                <a:gd name="connsiteY18" fmla="*/ 1276350 h 6236970"/>
                <a:gd name="connsiteX19" fmla="*/ 163830 w 2339340"/>
                <a:gd name="connsiteY19" fmla="*/ 1569720 h 6236970"/>
                <a:gd name="connsiteX20" fmla="*/ 83820 w 2339340"/>
                <a:gd name="connsiteY20" fmla="*/ 1783080 h 6236970"/>
                <a:gd name="connsiteX21" fmla="*/ 72390 w 2339340"/>
                <a:gd name="connsiteY21" fmla="*/ 1962150 h 6236970"/>
                <a:gd name="connsiteX22" fmla="*/ 0 w 2339340"/>
                <a:gd name="connsiteY22" fmla="*/ 2145030 h 6236970"/>
                <a:gd name="connsiteX23" fmla="*/ 11430 w 2339340"/>
                <a:gd name="connsiteY23" fmla="*/ 2251710 h 6236970"/>
                <a:gd name="connsiteX24" fmla="*/ 106680 w 2339340"/>
                <a:gd name="connsiteY24" fmla="*/ 2426970 h 6236970"/>
                <a:gd name="connsiteX25" fmla="*/ 243840 w 2339340"/>
                <a:gd name="connsiteY25" fmla="*/ 2594610 h 6236970"/>
                <a:gd name="connsiteX26" fmla="*/ 422910 w 2339340"/>
                <a:gd name="connsiteY26" fmla="*/ 2769870 h 6236970"/>
                <a:gd name="connsiteX27" fmla="*/ 609600 w 2339340"/>
                <a:gd name="connsiteY27" fmla="*/ 2929890 h 6236970"/>
                <a:gd name="connsiteX28" fmla="*/ 703183 w 2339340"/>
                <a:gd name="connsiteY28" fmla="*/ 3062525 h 6236970"/>
                <a:gd name="connsiteX29" fmla="*/ 709136 w 2339340"/>
                <a:gd name="connsiteY29" fmla="*/ 2771299 h 6236970"/>
                <a:gd name="connsiteX30" fmla="*/ 647700 w 2339340"/>
                <a:gd name="connsiteY30" fmla="*/ 2731770 h 6236970"/>
                <a:gd name="connsiteX31" fmla="*/ 541020 w 2339340"/>
                <a:gd name="connsiteY31" fmla="*/ 2537460 h 6236970"/>
                <a:gd name="connsiteX32" fmla="*/ 487680 w 2339340"/>
                <a:gd name="connsiteY32" fmla="*/ 2426970 h 6236970"/>
                <a:gd name="connsiteX33" fmla="*/ 293370 w 2339340"/>
                <a:gd name="connsiteY33" fmla="*/ 2205990 h 6236970"/>
                <a:gd name="connsiteX34" fmla="*/ 426720 w 2339340"/>
                <a:gd name="connsiteY34" fmla="*/ 1988820 h 6236970"/>
                <a:gd name="connsiteX35" fmla="*/ 483870 w 2339340"/>
                <a:gd name="connsiteY35" fmla="*/ 1878330 h 6236970"/>
                <a:gd name="connsiteX36" fmla="*/ 544830 w 2339340"/>
                <a:gd name="connsiteY36" fmla="*/ 1642110 h 6236970"/>
                <a:gd name="connsiteX37" fmla="*/ 636270 w 2339340"/>
                <a:gd name="connsiteY37" fmla="*/ 1897380 h 6236970"/>
                <a:gd name="connsiteX38" fmla="*/ 678180 w 2339340"/>
                <a:gd name="connsiteY38" fmla="*/ 2202180 h 6236970"/>
                <a:gd name="connsiteX39" fmla="*/ 689610 w 2339340"/>
                <a:gd name="connsiteY39" fmla="*/ 2487930 h 6236970"/>
                <a:gd name="connsiteX40" fmla="*/ 712470 w 2339340"/>
                <a:gd name="connsiteY40" fmla="*/ 2762250 h 6236970"/>
                <a:gd name="connsiteX41" fmla="*/ 701040 w 2339340"/>
                <a:gd name="connsiteY41" fmla="*/ 3177540 h 6236970"/>
                <a:gd name="connsiteX42" fmla="*/ 643890 w 2339340"/>
                <a:gd name="connsiteY42" fmla="*/ 3783330 h 6236970"/>
                <a:gd name="connsiteX43" fmla="*/ 613410 w 2339340"/>
                <a:gd name="connsiteY43" fmla="*/ 4255770 h 6236970"/>
                <a:gd name="connsiteX44" fmla="*/ 689610 w 2339340"/>
                <a:gd name="connsiteY44" fmla="*/ 4617720 h 6236970"/>
                <a:gd name="connsiteX45" fmla="*/ 803910 w 2339340"/>
                <a:gd name="connsiteY45" fmla="*/ 5215890 h 6236970"/>
                <a:gd name="connsiteX46" fmla="*/ 883920 w 2339340"/>
                <a:gd name="connsiteY46" fmla="*/ 5657850 h 6236970"/>
                <a:gd name="connsiteX47" fmla="*/ 872490 w 2339340"/>
                <a:gd name="connsiteY47" fmla="*/ 5684520 h 6236970"/>
                <a:gd name="connsiteX48" fmla="*/ 693420 w 2339340"/>
                <a:gd name="connsiteY48" fmla="*/ 5894070 h 6236970"/>
                <a:gd name="connsiteX49" fmla="*/ 541020 w 2339340"/>
                <a:gd name="connsiteY49" fmla="*/ 6092190 h 6236970"/>
                <a:gd name="connsiteX50" fmla="*/ 510540 w 2339340"/>
                <a:gd name="connsiteY50" fmla="*/ 6156960 h 6236970"/>
                <a:gd name="connsiteX51" fmla="*/ 701040 w 2339340"/>
                <a:gd name="connsiteY51" fmla="*/ 6092190 h 6236970"/>
                <a:gd name="connsiteX52" fmla="*/ 830580 w 2339340"/>
                <a:gd name="connsiteY52" fmla="*/ 6065520 h 6236970"/>
                <a:gd name="connsiteX53" fmla="*/ 952500 w 2339340"/>
                <a:gd name="connsiteY53" fmla="*/ 5974080 h 6236970"/>
                <a:gd name="connsiteX54" fmla="*/ 963930 w 2339340"/>
                <a:gd name="connsiteY54" fmla="*/ 5871210 h 6236970"/>
                <a:gd name="connsiteX55" fmla="*/ 1108710 w 2339340"/>
                <a:gd name="connsiteY55" fmla="*/ 5817870 h 6236970"/>
                <a:gd name="connsiteX56" fmla="*/ 1108710 w 2339340"/>
                <a:gd name="connsiteY56" fmla="*/ 5791200 h 6236970"/>
                <a:gd name="connsiteX57" fmla="*/ 1032510 w 2339340"/>
                <a:gd name="connsiteY57" fmla="*/ 5634990 h 6236970"/>
                <a:gd name="connsiteX58" fmla="*/ 1043940 w 2339340"/>
                <a:gd name="connsiteY58" fmla="*/ 5280660 h 6236970"/>
                <a:gd name="connsiteX59" fmla="*/ 1074420 w 2339340"/>
                <a:gd name="connsiteY59" fmla="*/ 4888230 h 6236970"/>
                <a:gd name="connsiteX60" fmla="*/ 1002030 w 2339340"/>
                <a:gd name="connsiteY60" fmla="*/ 4423410 h 6236970"/>
                <a:gd name="connsiteX61" fmla="*/ 1066800 w 2339340"/>
                <a:gd name="connsiteY61" fmla="*/ 4130040 h 6236970"/>
                <a:gd name="connsiteX62" fmla="*/ 1116330 w 2339340"/>
                <a:gd name="connsiteY62" fmla="*/ 3775710 h 6236970"/>
                <a:gd name="connsiteX63" fmla="*/ 1165860 w 2339340"/>
                <a:gd name="connsiteY63" fmla="*/ 3375660 h 6236970"/>
                <a:gd name="connsiteX64" fmla="*/ 1238250 w 2339340"/>
                <a:gd name="connsiteY64" fmla="*/ 3882390 h 6236970"/>
                <a:gd name="connsiteX65" fmla="*/ 1280160 w 2339340"/>
                <a:gd name="connsiteY65" fmla="*/ 4366260 h 6236970"/>
                <a:gd name="connsiteX66" fmla="*/ 1310640 w 2339340"/>
                <a:gd name="connsiteY66" fmla="*/ 4533900 h 6236970"/>
                <a:gd name="connsiteX67" fmla="*/ 1272540 w 2339340"/>
                <a:gd name="connsiteY67" fmla="*/ 4838700 h 6236970"/>
                <a:gd name="connsiteX68" fmla="*/ 1242060 w 2339340"/>
                <a:gd name="connsiteY68" fmla="*/ 5059680 h 6236970"/>
                <a:gd name="connsiteX69" fmla="*/ 1276350 w 2339340"/>
                <a:gd name="connsiteY69" fmla="*/ 5288280 h 6236970"/>
                <a:gd name="connsiteX70" fmla="*/ 1333500 w 2339340"/>
                <a:gd name="connsiteY70" fmla="*/ 5494020 h 6236970"/>
                <a:gd name="connsiteX71" fmla="*/ 1314450 w 2339340"/>
                <a:gd name="connsiteY71" fmla="*/ 5615940 h 6236970"/>
                <a:gd name="connsiteX72" fmla="*/ 1264920 w 2339340"/>
                <a:gd name="connsiteY72" fmla="*/ 5795010 h 6236970"/>
                <a:gd name="connsiteX73" fmla="*/ 1264920 w 2339340"/>
                <a:gd name="connsiteY73" fmla="*/ 5901690 h 6236970"/>
                <a:gd name="connsiteX74" fmla="*/ 1424940 w 2339340"/>
                <a:gd name="connsiteY74" fmla="*/ 6236970 h 6236970"/>
                <a:gd name="connsiteX75" fmla="*/ 1565910 w 2339340"/>
                <a:gd name="connsiteY75" fmla="*/ 6065520 h 6236970"/>
                <a:gd name="connsiteX76" fmla="*/ 1604010 w 2339340"/>
                <a:gd name="connsiteY76" fmla="*/ 6012180 h 6236970"/>
                <a:gd name="connsiteX77" fmla="*/ 1524000 w 2339340"/>
                <a:gd name="connsiteY77" fmla="*/ 5844540 h 6236970"/>
                <a:gd name="connsiteX78" fmla="*/ 1466850 w 2339340"/>
                <a:gd name="connsiteY78" fmla="*/ 5718810 h 6236970"/>
                <a:gd name="connsiteX79" fmla="*/ 1440180 w 2339340"/>
                <a:gd name="connsiteY79" fmla="*/ 5638800 h 6236970"/>
                <a:gd name="connsiteX80" fmla="*/ 1546860 w 2339340"/>
                <a:gd name="connsiteY80" fmla="*/ 5078730 h 6236970"/>
                <a:gd name="connsiteX81" fmla="*/ 1600200 w 2339340"/>
                <a:gd name="connsiteY81" fmla="*/ 4507230 h 6236970"/>
                <a:gd name="connsiteX82" fmla="*/ 1684020 w 2339340"/>
                <a:gd name="connsiteY82" fmla="*/ 4027170 h 6236970"/>
                <a:gd name="connsiteX83" fmla="*/ 1703070 w 2339340"/>
                <a:gd name="connsiteY83" fmla="*/ 3688080 h 6236970"/>
                <a:gd name="connsiteX84" fmla="*/ 1645920 w 2339340"/>
                <a:gd name="connsiteY84" fmla="*/ 2884170 h 6236970"/>
                <a:gd name="connsiteX85" fmla="*/ 1630680 w 2339340"/>
                <a:gd name="connsiteY85" fmla="*/ 2868930 h 6236970"/>
                <a:gd name="connsiteX86" fmla="*/ 1607820 w 2339340"/>
                <a:gd name="connsiteY86" fmla="*/ 2750820 h 6236970"/>
                <a:gd name="connsiteX87" fmla="*/ 1584960 w 2339340"/>
                <a:gd name="connsiteY87" fmla="*/ 2423160 h 6236970"/>
                <a:gd name="connsiteX88" fmla="*/ 1584960 w 2339340"/>
                <a:gd name="connsiteY88" fmla="*/ 2072640 h 6236970"/>
                <a:gd name="connsiteX89" fmla="*/ 1619250 w 2339340"/>
                <a:gd name="connsiteY89" fmla="*/ 1771650 h 6236970"/>
                <a:gd name="connsiteX90" fmla="*/ 1691640 w 2339340"/>
                <a:gd name="connsiteY90" fmla="*/ 1501140 h 6236970"/>
                <a:gd name="connsiteX91" fmla="*/ 1954530 w 2339340"/>
                <a:gd name="connsiteY91" fmla="*/ 1924050 h 6236970"/>
                <a:gd name="connsiteX92" fmla="*/ 2045970 w 2339340"/>
                <a:gd name="connsiteY92" fmla="*/ 2045970 h 6236970"/>
                <a:gd name="connsiteX93" fmla="*/ 1840230 w 2339340"/>
                <a:gd name="connsiteY93" fmla="*/ 2358390 h 6236970"/>
                <a:gd name="connsiteX94" fmla="*/ 1729740 w 2339340"/>
                <a:gd name="connsiteY94" fmla="*/ 2545080 h 6236970"/>
                <a:gd name="connsiteX95" fmla="*/ 1672590 w 2339340"/>
                <a:gd name="connsiteY95" fmla="*/ 2674620 h 6236970"/>
                <a:gd name="connsiteX96" fmla="*/ 1604010 w 2339340"/>
                <a:gd name="connsiteY96" fmla="*/ 2754630 h 6236970"/>
                <a:gd name="connsiteX97" fmla="*/ 1634490 w 2339340"/>
                <a:gd name="connsiteY97" fmla="*/ 3040380 h 6236970"/>
                <a:gd name="connsiteX98" fmla="*/ 1729740 w 2339340"/>
                <a:gd name="connsiteY98" fmla="*/ 2891790 h 6236970"/>
                <a:gd name="connsiteX99" fmla="*/ 1927860 w 2339340"/>
                <a:gd name="connsiteY99" fmla="*/ 2689860 h 6236970"/>
                <a:gd name="connsiteX100" fmla="*/ 2065020 w 2339340"/>
                <a:gd name="connsiteY100" fmla="*/ 2548890 h 6236970"/>
                <a:gd name="connsiteX101" fmla="*/ 2202180 w 2339340"/>
                <a:gd name="connsiteY101" fmla="*/ 2339340 h 6236970"/>
                <a:gd name="connsiteX102" fmla="*/ 2339340 w 2339340"/>
                <a:gd name="connsiteY102" fmla="*/ 2049780 h 6236970"/>
                <a:gd name="connsiteX103" fmla="*/ 2293620 w 2339340"/>
                <a:gd name="connsiteY103" fmla="*/ 1958340 h 6236970"/>
                <a:gd name="connsiteX104" fmla="*/ 2232660 w 2339340"/>
                <a:gd name="connsiteY104" fmla="*/ 1752600 h 6236970"/>
                <a:gd name="connsiteX105" fmla="*/ 2175510 w 2339340"/>
                <a:gd name="connsiteY105" fmla="*/ 1565910 h 6236970"/>
                <a:gd name="connsiteX106" fmla="*/ 2065020 w 2339340"/>
                <a:gd name="connsiteY106" fmla="*/ 1352550 h 6236970"/>
                <a:gd name="connsiteX107" fmla="*/ 1958340 w 2339340"/>
                <a:gd name="connsiteY107" fmla="*/ 1169670 h 6236970"/>
                <a:gd name="connsiteX108" fmla="*/ 1878330 w 2339340"/>
                <a:gd name="connsiteY108" fmla="*/ 1043940 h 6236970"/>
                <a:gd name="connsiteX109" fmla="*/ 1752600 w 2339340"/>
                <a:gd name="connsiteY109" fmla="*/ 975360 h 6236970"/>
                <a:gd name="connsiteX110" fmla="*/ 1645920 w 2339340"/>
                <a:gd name="connsiteY110" fmla="*/ 956310 h 6236970"/>
                <a:gd name="connsiteX111" fmla="*/ 1546860 w 2339340"/>
                <a:gd name="connsiteY111" fmla="*/ 922020 h 6236970"/>
                <a:gd name="connsiteX112" fmla="*/ 1276350 w 2339340"/>
                <a:gd name="connsiteY112" fmla="*/ 861060 h 6236970"/>
                <a:gd name="connsiteX113" fmla="*/ 1257300 w 2339340"/>
                <a:gd name="connsiteY113" fmla="*/ 739140 h 6236970"/>
                <a:gd name="connsiteX114" fmla="*/ 1325880 w 2339340"/>
                <a:gd name="connsiteY114" fmla="*/ 594360 h 6236970"/>
                <a:gd name="connsiteX115" fmla="*/ 1363980 w 2339340"/>
                <a:gd name="connsiteY115" fmla="*/ 537210 h 6236970"/>
                <a:gd name="connsiteX116" fmla="*/ 1352550 w 2339340"/>
                <a:gd name="connsiteY116" fmla="*/ 438150 h 6236970"/>
                <a:gd name="connsiteX117" fmla="*/ 1348740 w 2339340"/>
                <a:gd name="connsiteY117" fmla="*/ 308610 h 6236970"/>
                <a:gd name="connsiteX118" fmla="*/ 1306830 w 2339340"/>
                <a:gd name="connsiteY118" fmla="*/ 114300 h 6236970"/>
                <a:gd name="connsiteX119" fmla="*/ 1188720 w 2339340"/>
                <a:gd name="connsiteY119" fmla="*/ 38100 h 6236970"/>
                <a:gd name="connsiteX120" fmla="*/ 1143000 w 2339340"/>
                <a:gd name="connsiteY120" fmla="*/ 11430 h 6236970"/>
                <a:gd name="connsiteX121" fmla="*/ 1093470 w 2339340"/>
                <a:gd name="connsiteY121" fmla="*/ 22860 h 6236970"/>
                <a:gd name="connsiteX0" fmla="*/ 1093470 w 2339340"/>
                <a:gd name="connsiteY0" fmla="*/ 22860 h 6236970"/>
                <a:gd name="connsiteX1" fmla="*/ 971550 w 2339340"/>
                <a:gd name="connsiteY1" fmla="*/ 68580 h 6236970"/>
                <a:gd name="connsiteX2" fmla="*/ 967740 w 2339340"/>
                <a:gd name="connsiteY2" fmla="*/ 0 h 6236970"/>
                <a:gd name="connsiteX3" fmla="*/ 872490 w 2339340"/>
                <a:gd name="connsiteY3" fmla="*/ 121920 h 6236970"/>
                <a:gd name="connsiteX4" fmla="*/ 849630 w 2339340"/>
                <a:gd name="connsiteY4" fmla="*/ 95250 h 6236970"/>
                <a:gd name="connsiteX5" fmla="*/ 800100 w 2339340"/>
                <a:gd name="connsiteY5" fmla="*/ 320040 h 6236970"/>
                <a:gd name="connsiteX6" fmla="*/ 811530 w 2339340"/>
                <a:gd name="connsiteY6" fmla="*/ 461010 h 6236970"/>
                <a:gd name="connsiteX7" fmla="*/ 754380 w 2339340"/>
                <a:gd name="connsiteY7" fmla="*/ 464820 h 6236970"/>
                <a:gd name="connsiteX8" fmla="*/ 781050 w 2339340"/>
                <a:gd name="connsiteY8" fmla="*/ 548640 h 6236970"/>
                <a:gd name="connsiteX9" fmla="*/ 822960 w 2339340"/>
                <a:gd name="connsiteY9" fmla="*/ 624840 h 6236970"/>
                <a:gd name="connsiteX10" fmla="*/ 887730 w 2339340"/>
                <a:gd name="connsiteY10" fmla="*/ 689610 h 6236970"/>
                <a:gd name="connsiteX11" fmla="*/ 925830 w 2339340"/>
                <a:gd name="connsiteY11" fmla="*/ 769620 h 6236970"/>
                <a:gd name="connsiteX12" fmla="*/ 925830 w 2339340"/>
                <a:gd name="connsiteY12" fmla="*/ 861060 h 6236970"/>
                <a:gd name="connsiteX13" fmla="*/ 803910 w 2339340"/>
                <a:gd name="connsiteY13" fmla="*/ 922020 h 6236970"/>
                <a:gd name="connsiteX14" fmla="*/ 701040 w 2339340"/>
                <a:gd name="connsiteY14" fmla="*/ 948690 h 6236970"/>
                <a:gd name="connsiteX15" fmla="*/ 556260 w 2339340"/>
                <a:gd name="connsiteY15" fmla="*/ 952500 h 6236970"/>
                <a:gd name="connsiteX16" fmla="*/ 403860 w 2339340"/>
                <a:gd name="connsiteY16" fmla="*/ 1002030 h 6236970"/>
                <a:gd name="connsiteX17" fmla="*/ 320040 w 2339340"/>
                <a:gd name="connsiteY17" fmla="*/ 1085850 h 6236970"/>
                <a:gd name="connsiteX18" fmla="*/ 247650 w 2339340"/>
                <a:gd name="connsiteY18" fmla="*/ 1276350 h 6236970"/>
                <a:gd name="connsiteX19" fmla="*/ 163830 w 2339340"/>
                <a:gd name="connsiteY19" fmla="*/ 1569720 h 6236970"/>
                <a:gd name="connsiteX20" fmla="*/ 83820 w 2339340"/>
                <a:gd name="connsiteY20" fmla="*/ 1783080 h 6236970"/>
                <a:gd name="connsiteX21" fmla="*/ 72390 w 2339340"/>
                <a:gd name="connsiteY21" fmla="*/ 1962150 h 6236970"/>
                <a:gd name="connsiteX22" fmla="*/ 0 w 2339340"/>
                <a:gd name="connsiteY22" fmla="*/ 2145030 h 6236970"/>
                <a:gd name="connsiteX23" fmla="*/ 11430 w 2339340"/>
                <a:gd name="connsiteY23" fmla="*/ 2251710 h 6236970"/>
                <a:gd name="connsiteX24" fmla="*/ 106680 w 2339340"/>
                <a:gd name="connsiteY24" fmla="*/ 2426970 h 6236970"/>
                <a:gd name="connsiteX25" fmla="*/ 243840 w 2339340"/>
                <a:gd name="connsiteY25" fmla="*/ 2594610 h 6236970"/>
                <a:gd name="connsiteX26" fmla="*/ 422910 w 2339340"/>
                <a:gd name="connsiteY26" fmla="*/ 2769870 h 6236970"/>
                <a:gd name="connsiteX27" fmla="*/ 609600 w 2339340"/>
                <a:gd name="connsiteY27" fmla="*/ 2929890 h 6236970"/>
                <a:gd name="connsiteX28" fmla="*/ 703183 w 2339340"/>
                <a:gd name="connsiteY28" fmla="*/ 3062525 h 6236970"/>
                <a:gd name="connsiteX29" fmla="*/ 711517 w 2339340"/>
                <a:gd name="connsiteY29" fmla="*/ 2784396 h 6236970"/>
                <a:gd name="connsiteX30" fmla="*/ 647700 w 2339340"/>
                <a:gd name="connsiteY30" fmla="*/ 2731770 h 6236970"/>
                <a:gd name="connsiteX31" fmla="*/ 541020 w 2339340"/>
                <a:gd name="connsiteY31" fmla="*/ 2537460 h 6236970"/>
                <a:gd name="connsiteX32" fmla="*/ 487680 w 2339340"/>
                <a:gd name="connsiteY32" fmla="*/ 2426970 h 6236970"/>
                <a:gd name="connsiteX33" fmla="*/ 293370 w 2339340"/>
                <a:gd name="connsiteY33" fmla="*/ 2205990 h 6236970"/>
                <a:gd name="connsiteX34" fmla="*/ 426720 w 2339340"/>
                <a:gd name="connsiteY34" fmla="*/ 1988820 h 6236970"/>
                <a:gd name="connsiteX35" fmla="*/ 483870 w 2339340"/>
                <a:gd name="connsiteY35" fmla="*/ 1878330 h 6236970"/>
                <a:gd name="connsiteX36" fmla="*/ 544830 w 2339340"/>
                <a:gd name="connsiteY36" fmla="*/ 1642110 h 6236970"/>
                <a:gd name="connsiteX37" fmla="*/ 636270 w 2339340"/>
                <a:gd name="connsiteY37" fmla="*/ 1897380 h 6236970"/>
                <a:gd name="connsiteX38" fmla="*/ 678180 w 2339340"/>
                <a:gd name="connsiteY38" fmla="*/ 2202180 h 6236970"/>
                <a:gd name="connsiteX39" fmla="*/ 689610 w 2339340"/>
                <a:gd name="connsiteY39" fmla="*/ 2487930 h 6236970"/>
                <a:gd name="connsiteX40" fmla="*/ 712470 w 2339340"/>
                <a:gd name="connsiteY40" fmla="*/ 2762250 h 6236970"/>
                <a:gd name="connsiteX41" fmla="*/ 701040 w 2339340"/>
                <a:gd name="connsiteY41" fmla="*/ 3177540 h 6236970"/>
                <a:gd name="connsiteX42" fmla="*/ 643890 w 2339340"/>
                <a:gd name="connsiteY42" fmla="*/ 3783330 h 6236970"/>
                <a:gd name="connsiteX43" fmla="*/ 613410 w 2339340"/>
                <a:gd name="connsiteY43" fmla="*/ 4255770 h 6236970"/>
                <a:gd name="connsiteX44" fmla="*/ 689610 w 2339340"/>
                <a:gd name="connsiteY44" fmla="*/ 4617720 h 6236970"/>
                <a:gd name="connsiteX45" fmla="*/ 803910 w 2339340"/>
                <a:gd name="connsiteY45" fmla="*/ 5215890 h 6236970"/>
                <a:gd name="connsiteX46" fmla="*/ 883920 w 2339340"/>
                <a:gd name="connsiteY46" fmla="*/ 5657850 h 6236970"/>
                <a:gd name="connsiteX47" fmla="*/ 872490 w 2339340"/>
                <a:gd name="connsiteY47" fmla="*/ 5684520 h 6236970"/>
                <a:gd name="connsiteX48" fmla="*/ 693420 w 2339340"/>
                <a:gd name="connsiteY48" fmla="*/ 5894070 h 6236970"/>
                <a:gd name="connsiteX49" fmla="*/ 541020 w 2339340"/>
                <a:gd name="connsiteY49" fmla="*/ 6092190 h 6236970"/>
                <a:gd name="connsiteX50" fmla="*/ 510540 w 2339340"/>
                <a:gd name="connsiteY50" fmla="*/ 6156960 h 6236970"/>
                <a:gd name="connsiteX51" fmla="*/ 701040 w 2339340"/>
                <a:gd name="connsiteY51" fmla="*/ 6092190 h 6236970"/>
                <a:gd name="connsiteX52" fmla="*/ 830580 w 2339340"/>
                <a:gd name="connsiteY52" fmla="*/ 6065520 h 6236970"/>
                <a:gd name="connsiteX53" fmla="*/ 952500 w 2339340"/>
                <a:gd name="connsiteY53" fmla="*/ 5974080 h 6236970"/>
                <a:gd name="connsiteX54" fmla="*/ 963930 w 2339340"/>
                <a:gd name="connsiteY54" fmla="*/ 5871210 h 6236970"/>
                <a:gd name="connsiteX55" fmla="*/ 1108710 w 2339340"/>
                <a:gd name="connsiteY55" fmla="*/ 5817870 h 6236970"/>
                <a:gd name="connsiteX56" fmla="*/ 1108710 w 2339340"/>
                <a:gd name="connsiteY56" fmla="*/ 5791200 h 6236970"/>
                <a:gd name="connsiteX57" fmla="*/ 1032510 w 2339340"/>
                <a:gd name="connsiteY57" fmla="*/ 5634990 h 6236970"/>
                <a:gd name="connsiteX58" fmla="*/ 1043940 w 2339340"/>
                <a:gd name="connsiteY58" fmla="*/ 5280660 h 6236970"/>
                <a:gd name="connsiteX59" fmla="*/ 1074420 w 2339340"/>
                <a:gd name="connsiteY59" fmla="*/ 4888230 h 6236970"/>
                <a:gd name="connsiteX60" fmla="*/ 1002030 w 2339340"/>
                <a:gd name="connsiteY60" fmla="*/ 4423410 h 6236970"/>
                <a:gd name="connsiteX61" fmla="*/ 1066800 w 2339340"/>
                <a:gd name="connsiteY61" fmla="*/ 4130040 h 6236970"/>
                <a:gd name="connsiteX62" fmla="*/ 1116330 w 2339340"/>
                <a:gd name="connsiteY62" fmla="*/ 3775710 h 6236970"/>
                <a:gd name="connsiteX63" fmla="*/ 1165860 w 2339340"/>
                <a:gd name="connsiteY63" fmla="*/ 3375660 h 6236970"/>
                <a:gd name="connsiteX64" fmla="*/ 1238250 w 2339340"/>
                <a:gd name="connsiteY64" fmla="*/ 3882390 h 6236970"/>
                <a:gd name="connsiteX65" fmla="*/ 1280160 w 2339340"/>
                <a:gd name="connsiteY65" fmla="*/ 4366260 h 6236970"/>
                <a:gd name="connsiteX66" fmla="*/ 1310640 w 2339340"/>
                <a:gd name="connsiteY66" fmla="*/ 4533900 h 6236970"/>
                <a:gd name="connsiteX67" fmla="*/ 1272540 w 2339340"/>
                <a:gd name="connsiteY67" fmla="*/ 4838700 h 6236970"/>
                <a:gd name="connsiteX68" fmla="*/ 1242060 w 2339340"/>
                <a:gd name="connsiteY68" fmla="*/ 5059680 h 6236970"/>
                <a:gd name="connsiteX69" fmla="*/ 1276350 w 2339340"/>
                <a:gd name="connsiteY69" fmla="*/ 5288280 h 6236970"/>
                <a:gd name="connsiteX70" fmla="*/ 1333500 w 2339340"/>
                <a:gd name="connsiteY70" fmla="*/ 5494020 h 6236970"/>
                <a:gd name="connsiteX71" fmla="*/ 1314450 w 2339340"/>
                <a:gd name="connsiteY71" fmla="*/ 5615940 h 6236970"/>
                <a:gd name="connsiteX72" fmla="*/ 1264920 w 2339340"/>
                <a:gd name="connsiteY72" fmla="*/ 5795010 h 6236970"/>
                <a:gd name="connsiteX73" fmla="*/ 1264920 w 2339340"/>
                <a:gd name="connsiteY73" fmla="*/ 5901690 h 6236970"/>
                <a:gd name="connsiteX74" fmla="*/ 1424940 w 2339340"/>
                <a:gd name="connsiteY74" fmla="*/ 6236970 h 6236970"/>
                <a:gd name="connsiteX75" fmla="*/ 1565910 w 2339340"/>
                <a:gd name="connsiteY75" fmla="*/ 6065520 h 6236970"/>
                <a:gd name="connsiteX76" fmla="*/ 1604010 w 2339340"/>
                <a:gd name="connsiteY76" fmla="*/ 6012180 h 6236970"/>
                <a:gd name="connsiteX77" fmla="*/ 1524000 w 2339340"/>
                <a:gd name="connsiteY77" fmla="*/ 5844540 h 6236970"/>
                <a:gd name="connsiteX78" fmla="*/ 1466850 w 2339340"/>
                <a:gd name="connsiteY78" fmla="*/ 5718810 h 6236970"/>
                <a:gd name="connsiteX79" fmla="*/ 1440180 w 2339340"/>
                <a:gd name="connsiteY79" fmla="*/ 5638800 h 6236970"/>
                <a:gd name="connsiteX80" fmla="*/ 1546860 w 2339340"/>
                <a:gd name="connsiteY80" fmla="*/ 5078730 h 6236970"/>
                <a:gd name="connsiteX81" fmla="*/ 1600200 w 2339340"/>
                <a:gd name="connsiteY81" fmla="*/ 4507230 h 6236970"/>
                <a:gd name="connsiteX82" fmla="*/ 1684020 w 2339340"/>
                <a:gd name="connsiteY82" fmla="*/ 4027170 h 6236970"/>
                <a:gd name="connsiteX83" fmla="*/ 1703070 w 2339340"/>
                <a:gd name="connsiteY83" fmla="*/ 3688080 h 6236970"/>
                <a:gd name="connsiteX84" fmla="*/ 1645920 w 2339340"/>
                <a:gd name="connsiteY84" fmla="*/ 2884170 h 6236970"/>
                <a:gd name="connsiteX85" fmla="*/ 1630680 w 2339340"/>
                <a:gd name="connsiteY85" fmla="*/ 2868930 h 6236970"/>
                <a:gd name="connsiteX86" fmla="*/ 1607820 w 2339340"/>
                <a:gd name="connsiteY86" fmla="*/ 2750820 h 6236970"/>
                <a:gd name="connsiteX87" fmla="*/ 1584960 w 2339340"/>
                <a:gd name="connsiteY87" fmla="*/ 2423160 h 6236970"/>
                <a:gd name="connsiteX88" fmla="*/ 1584960 w 2339340"/>
                <a:gd name="connsiteY88" fmla="*/ 2072640 h 6236970"/>
                <a:gd name="connsiteX89" fmla="*/ 1619250 w 2339340"/>
                <a:gd name="connsiteY89" fmla="*/ 1771650 h 6236970"/>
                <a:gd name="connsiteX90" fmla="*/ 1691640 w 2339340"/>
                <a:gd name="connsiteY90" fmla="*/ 1501140 h 6236970"/>
                <a:gd name="connsiteX91" fmla="*/ 1954530 w 2339340"/>
                <a:gd name="connsiteY91" fmla="*/ 1924050 h 6236970"/>
                <a:gd name="connsiteX92" fmla="*/ 2045970 w 2339340"/>
                <a:gd name="connsiteY92" fmla="*/ 2045970 h 6236970"/>
                <a:gd name="connsiteX93" fmla="*/ 1840230 w 2339340"/>
                <a:gd name="connsiteY93" fmla="*/ 2358390 h 6236970"/>
                <a:gd name="connsiteX94" fmla="*/ 1729740 w 2339340"/>
                <a:gd name="connsiteY94" fmla="*/ 2545080 h 6236970"/>
                <a:gd name="connsiteX95" fmla="*/ 1672590 w 2339340"/>
                <a:gd name="connsiteY95" fmla="*/ 2674620 h 6236970"/>
                <a:gd name="connsiteX96" fmla="*/ 1604010 w 2339340"/>
                <a:gd name="connsiteY96" fmla="*/ 2754630 h 6236970"/>
                <a:gd name="connsiteX97" fmla="*/ 1634490 w 2339340"/>
                <a:gd name="connsiteY97" fmla="*/ 3040380 h 6236970"/>
                <a:gd name="connsiteX98" fmla="*/ 1729740 w 2339340"/>
                <a:gd name="connsiteY98" fmla="*/ 2891790 h 6236970"/>
                <a:gd name="connsiteX99" fmla="*/ 1927860 w 2339340"/>
                <a:gd name="connsiteY99" fmla="*/ 2689860 h 6236970"/>
                <a:gd name="connsiteX100" fmla="*/ 2065020 w 2339340"/>
                <a:gd name="connsiteY100" fmla="*/ 2548890 h 6236970"/>
                <a:gd name="connsiteX101" fmla="*/ 2202180 w 2339340"/>
                <a:gd name="connsiteY101" fmla="*/ 2339340 h 6236970"/>
                <a:gd name="connsiteX102" fmla="*/ 2339340 w 2339340"/>
                <a:gd name="connsiteY102" fmla="*/ 2049780 h 6236970"/>
                <a:gd name="connsiteX103" fmla="*/ 2293620 w 2339340"/>
                <a:gd name="connsiteY103" fmla="*/ 1958340 h 6236970"/>
                <a:gd name="connsiteX104" fmla="*/ 2232660 w 2339340"/>
                <a:gd name="connsiteY104" fmla="*/ 1752600 h 6236970"/>
                <a:gd name="connsiteX105" fmla="*/ 2175510 w 2339340"/>
                <a:gd name="connsiteY105" fmla="*/ 1565910 h 6236970"/>
                <a:gd name="connsiteX106" fmla="*/ 2065020 w 2339340"/>
                <a:gd name="connsiteY106" fmla="*/ 1352550 h 6236970"/>
                <a:gd name="connsiteX107" fmla="*/ 1958340 w 2339340"/>
                <a:gd name="connsiteY107" fmla="*/ 1169670 h 6236970"/>
                <a:gd name="connsiteX108" fmla="*/ 1878330 w 2339340"/>
                <a:gd name="connsiteY108" fmla="*/ 1043940 h 6236970"/>
                <a:gd name="connsiteX109" fmla="*/ 1752600 w 2339340"/>
                <a:gd name="connsiteY109" fmla="*/ 975360 h 6236970"/>
                <a:gd name="connsiteX110" fmla="*/ 1645920 w 2339340"/>
                <a:gd name="connsiteY110" fmla="*/ 956310 h 6236970"/>
                <a:gd name="connsiteX111" fmla="*/ 1546860 w 2339340"/>
                <a:gd name="connsiteY111" fmla="*/ 922020 h 6236970"/>
                <a:gd name="connsiteX112" fmla="*/ 1276350 w 2339340"/>
                <a:gd name="connsiteY112" fmla="*/ 861060 h 6236970"/>
                <a:gd name="connsiteX113" fmla="*/ 1257300 w 2339340"/>
                <a:gd name="connsiteY113" fmla="*/ 739140 h 6236970"/>
                <a:gd name="connsiteX114" fmla="*/ 1325880 w 2339340"/>
                <a:gd name="connsiteY114" fmla="*/ 594360 h 6236970"/>
                <a:gd name="connsiteX115" fmla="*/ 1363980 w 2339340"/>
                <a:gd name="connsiteY115" fmla="*/ 537210 h 6236970"/>
                <a:gd name="connsiteX116" fmla="*/ 1352550 w 2339340"/>
                <a:gd name="connsiteY116" fmla="*/ 438150 h 6236970"/>
                <a:gd name="connsiteX117" fmla="*/ 1348740 w 2339340"/>
                <a:gd name="connsiteY117" fmla="*/ 308610 h 6236970"/>
                <a:gd name="connsiteX118" fmla="*/ 1306830 w 2339340"/>
                <a:gd name="connsiteY118" fmla="*/ 114300 h 6236970"/>
                <a:gd name="connsiteX119" fmla="*/ 1188720 w 2339340"/>
                <a:gd name="connsiteY119" fmla="*/ 38100 h 6236970"/>
                <a:gd name="connsiteX120" fmla="*/ 1143000 w 2339340"/>
                <a:gd name="connsiteY120" fmla="*/ 11430 h 6236970"/>
                <a:gd name="connsiteX121" fmla="*/ 1093470 w 2339340"/>
                <a:gd name="connsiteY121" fmla="*/ 22860 h 6236970"/>
                <a:gd name="connsiteX0" fmla="*/ 1093470 w 2339340"/>
                <a:gd name="connsiteY0" fmla="*/ 22860 h 6236970"/>
                <a:gd name="connsiteX1" fmla="*/ 971550 w 2339340"/>
                <a:gd name="connsiteY1" fmla="*/ 68580 h 6236970"/>
                <a:gd name="connsiteX2" fmla="*/ 967740 w 2339340"/>
                <a:gd name="connsiteY2" fmla="*/ 0 h 6236970"/>
                <a:gd name="connsiteX3" fmla="*/ 872490 w 2339340"/>
                <a:gd name="connsiteY3" fmla="*/ 121920 h 6236970"/>
                <a:gd name="connsiteX4" fmla="*/ 849630 w 2339340"/>
                <a:gd name="connsiteY4" fmla="*/ 95250 h 6236970"/>
                <a:gd name="connsiteX5" fmla="*/ 800100 w 2339340"/>
                <a:gd name="connsiteY5" fmla="*/ 320040 h 6236970"/>
                <a:gd name="connsiteX6" fmla="*/ 811530 w 2339340"/>
                <a:gd name="connsiteY6" fmla="*/ 461010 h 6236970"/>
                <a:gd name="connsiteX7" fmla="*/ 754380 w 2339340"/>
                <a:gd name="connsiteY7" fmla="*/ 464820 h 6236970"/>
                <a:gd name="connsiteX8" fmla="*/ 781050 w 2339340"/>
                <a:gd name="connsiteY8" fmla="*/ 548640 h 6236970"/>
                <a:gd name="connsiteX9" fmla="*/ 822960 w 2339340"/>
                <a:gd name="connsiteY9" fmla="*/ 624840 h 6236970"/>
                <a:gd name="connsiteX10" fmla="*/ 887730 w 2339340"/>
                <a:gd name="connsiteY10" fmla="*/ 689610 h 6236970"/>
                <a:gd name="connsiteX11" fmla="*/ 925830 w 2339340"/>
                <a:gd name="connsiteY11" fmla="*/ 769620 h 6236970"/>
                <a:gd name="connsiteX12" fmla="*/ 925830 w 2339340"/>
                <a:gd name="connsiteY12" fmla="*/ 861060 h 6236970"/>
                <a:gd name="connsiteX13" fmla="*/ 803910 w 2339340"/>
                <a:gd name="connsiteY13" fmla="*/ 922020 h 6236970"/>
                <a:gd name="connsiteX14" fmla="*/ 701040 w 2339340"/>
                <a:gd name="connsiteY14" fmla="*/ 948690 h 6236970"/>
                <a:gd name="connsiteX15" fmla="*/ 556260 w 2339340"/>
                <a:gd name="connsiteY15" fmla="*/ 952500 h 6236970"/>
                <a:gd name="connsiteX16" fmla="*/ 403860 w 2339340"/>
                <a:gd name="connsiteY16" fmla="*/ 1002030 h 6236970"/>
                <a:gd name="connsiteX17" fmla="*/ 320040 w 2339340"/>
                <a:gd name="connsiteY17" fmla="*/ 1085850 h 6236970"/>
                <a:gd name="connsiteX18" fmla="*/ 247650 w 2339340"/>
                <a:gd name="connsiteY18" fmla="*/ 1276350 h 6236970"/>
                <a:gd name="connsiteX19" fmla="*/ 163830 w 2339340"/>
                <a:gd name="connsiteY19" fmla="*/ 1569720 h 6236970"/>
                <a:gd name="connsiteX20" fmla="*/ 83820 w 2339340"/>
                <a:gd name="connsiteY20" fmla="*/ 1783080 h 6236970"/>
                <a:gd name="connsiteX21" fmla="*/ 72390 w 2339340"/>
                <a:gd name="connsiteY21" fmla="*/ 1962150 h 6236970"/>
                <a:gd name="connsiteX22" fmla="*/ 0 w 2339340"/>
                <a:gd name="connsiteY22" fmla="*/ 2145030 h 6236970"/>
                <a:gd name="connsiteX23" fmla="*/ 11430 w 2339340"/>
                <a:gd name="connsiteY23" fmla="*/ 2251710 h 6236970"/>
                <a:gd name="connsiteX24" fmla="*/ 106680 w 2339340"/>
                <a:gd name="connsiteY24" fmla="*/ 2426970 h 6236970"/>
                <a:gd name="connsiteX25" fmla="*/ 243840 w 2339340"/>
                <a:gd name="connsiteY25" fmla="*/ 2594610 h 6236970"/>
                <a:gd name="connsiteX26" fmla="*/ 422910 w 2339340"/>
                <a:gd name="connsiteY26" fmla="*/ 2769870 h 6236970"/>
                <a:gd name="connsiteX27" fmla="*/ 609600 w 2339340"/>
                <a:gd name="connsiteY27" fmla="*/ 2929890 h 6236970"/>
                <a:gd name="connsiteX28" fmla="*/ 703183 w 2339340"/>
                <a:gd name="connsiteY28" fmla="*/ 3062525 h 6236970"/>
                <a:gd name="connsiteX29" fmla="*/ 711517 w 2339340"/>
                <a:gd name="connsiteY29" fmla="*/ 2784396 h 6236970"/>
                <a:gd name="connsiteX30" fmla="*/ 647700 w 2339340"/>
                <a:gd name="connsiteY30" fmla="*/ 2731770 h 6236970"/>
                <a:gd name="connsiteX31" fmla="*/ 541020 w 2339340"/>
                <a:gd name="connsiteY31" fmla="*/ 2537460 h 6236970"/>
                <a:gd name="connsiteX32" fmla="*/ 487680 w 2339340"/>
                <a:gd name="connsiteY32" fmla="*/ 2426970 h 6236970"/>
                <a:gd name="connsiteX33" fmla="*/ 293370 w 2339340"/>
                <a:gd name="connsiteY33" fmla="*/ 2205990 h 6236970"/>
                <a:gd name="connsiteX34" fmla="*/ 426720 w 2339340"/>
                <a:gd name="connsiteY34" fmla="*/ 1988820 h 6236970"/>
                <a:gd name="connsiteX35" fmla="*/ 483870 w 2339340"/>
                <a:gd name="connsiteY35" fmla="*/ 1878330 h 6236970"/>
                <a:gd name="connsiteX36" fmla="*/ 544830 w 2339340"/>
                <a:gd name="connsiteY36" fmla="*/ 1642110 h 6236970"/>
                <a:gd name="connsiteX37" fmla="*/ 636270 w 2339340"/>
                <a:gd name="connsiteY37" fmla="*/ 1897380 h 6236970"/>
                <a:gd name="connsiteX38" fmla="*/ 678180 w 2339340"/>
                <a:gd name="connsiteY38" fmla="*/ 2202180 h 6236970"/>
                <a:gd name="connsiteX39" fmla="*/ 689610 w 2339340"/>
                <a:gd name="connsiteY39" fmla="*/ 2487930 h 6236970"/>
                <a:gd name="connsiteX40" fmla="*/ 712470 w 2339340"/>
                <a:gd name="connsiteY40" fmla="*/ 2762250 h 6236970"/>
                <a:gd name="connsiteX41" fmla="*/ 701040 w 2339340"/>
                <a:gd name="connsiteY41" fmla="*/ 3177540 h 6236970"/>
                <a:gd name="connsiteX42" fmla="*/ 643890 w 2339340"/>
                <a:gd name="connsiteY42" fmla="*/ 3783330 h 6236970"/>
                <a:gd name="connsiteX43" fmla="*/ 613410 w 2339340"/>
                <a:gd name="connsiteY43" fmla="*/ 4255770 h 6236970"/>
                <a:gd name="connsiteX44" fmla="*/ 689610 w 2339340"/>
                <a:gd name="connsiteY44" fmla="*/ 4617720 h 6236970"/>
                <a:gd name="connsiteX45" fmla="*/ 803910 w 2339340"/>
                <a:gd name="connsiteY45" fmla="*/ 5215890 h 6236970"/>
                <a:gd name="connsiteX46" fmla="*/ 883920 w 2339340"/>
                <a:gd name="connsiteY46" fmla="*/ 5657850 h 6236970"/>
                <a:gd name="connsiteX47" fmla="*/ 872490 w 2339340"/>
                <a:gd name="connsiteY47" fmla="*/ 5684520 h 6236970"/>
                <a:gd name="connsiteX48" fmla="*/ 693420 w 2339340"/>
                <a:gd name="connsiteY48" fmla="*/ 5894070 h 6236970"/>
                <a:gd name="connsiteX49" fmla="*/ 541020 w 2339340"/>
                <a:gd name="connsiteY49" fmla="*/ 6092190 h 6236970"/>
                <a:gd name="connsiteX50" fmla="*/ 510540 w 2339340"/>
                <a:gd name="connsiteY50" fmla="*/ 6156960 h 6236970"/>
                <a:gd name="connsiteX51" fmla="*/ 701040 w 2339340"/>
                <a:gd name="connsiteY51" fmla="*/ 6092190 h 6236970"/>
                <a:gd name="connsiteX52" fmla="*/ 830580 w 2339340"/>
                <a:gd name="connsiteY52" fmla="*/ 6065520 h 6236970"/>
                <a:gd name="connsiteX53" fmla="*/ 952500 w 2339340"/>
                <a:gd name="connsiteY53" fmla="*/ 5974080 h 6236970"/>
                <a:gd name="connsiteX54" fmla="*/ 963930 w 2339340"/>
                <a:gd name="connsiteY54" fmla="*/ 5871210 h 6236970"/>
                <a:gd name="connsiteX55" fmla="*/ 1108710 w 2339340"/>
                <a:gd name="connsiteY55" fmla="*/ 5817870 h 6236970"/>
                <a:gd name="connsiteX56" fmla="*/ 1108710 w 2339340"/>
                <a:gd name="connsiteY56" fmla="*/ 5791200 h 6236970"/>
                <a:gd name="connsiteX57" fmla="*/ 1032510 w 2339340"/>
                <a:gd name="connsiteY57" fmla="*/ 5634990 h 6236970"/>
                <a:gd name="connsiteX58" fmla="*/ 1043940 w 2339340"/>
                <a:gd name="connsiteY58" fmla="*/ 5280660 h 6236970"/>
                <a:gd name="connsiteX59" fmla="*/ 1074420 w 2339340"/>
                <a:gd name="connsiteY59" fmla="*/ 4888230 h 6236970"/>
                <a:gd name="connsiteX60" fmla="*/ 1002030 w 2339340"/>
                <a:gd name="connsiteY60" fmla="*/ 4423410 h 6236970"/>
                <a:gd name="connsiteX61" fmla="*/ 1066800 w 2339340"/>
                <a:gd name="connsiteY61" fmla="*/ 4130040 h 6236970"/>
                <a:gd name="connsiteX62" fmla="*/ 1116330 w 2339340"/>
                <a:gd name="connsiteY62" fmla="*/ 3775710 h 6236970"/>
                <a:gd name="connsiteX63" fmla="*/ 1165860 w 2339340"/>
                <a:gd name="connsiteY63" fmla="*/ 3375660 h 6236970"/>
                <a:gd name="connsiteX64" fmla="*/ 1238250 w 2339340"/>
                <a:gd name="connsiteY64" fmla="*/ 3882390 h 6236970"/>
                <a:gd name="connsiteX65" fmla="*/ 1280160 w 2339340"/>
                <a:gd name="connsiteY65" fmla="*/ 4366260 h 6236970"/>
                <a:gd name="connsiteX66" fmla="*/ 1310640 w 2339340"/>
                <a:gd name="connsiteY66" fmla="*/ 4533900 h 6236970"/>
                <a:gd name="connsiteX67" fmla="*/ 1272540 w 2339340"/>
                <a:gd name="connsiteY67" fmla="*/ 4838700 h 6236970"/>
                <a:gd name="connsiteX68" fmla="*/ 1242060 w 2339340"/>
                <a:gd name="connsiteY68" fmla="*/ 5059680 h 6236970"/>
                <a:gd name="connsiteX69" fmla="*/ 1276350 w 2339340"/>
                <a:gd name="connsiteY69" fmla="*/ 5288280 h 6236970"/>
                <a:gd name="connsiteX70" fmla="*/ 1333500 w 2339340"/>
                <a:gd name="connsiteY70" fmla="*/ 5494020 h 6236970"/>
                <a:gd name="connsiteX71" fmla="*/ 1314450 w 2339340"/>
                <a:gd name="connsiteY71" fmla="*/ 5615940 h 6236970"/>
                <a:gd name="connsiteX72" fmla="*/ 1264920 w 2339340"/>
                <a:gd name="connsiteY72" fmla="*/ 5795010 h 6236970"/>
                <a:gd name="connsiteX73" fmla="*/ 1264920 w 2339340"/>
                <a:gd name="connsiteY73" fmla="*/ 5901690 h 6236970"/>
                <a:gd name="connsiteX74" fmla="*/ 1424940 w 2339340"/>
                <a:gd name="connsiteY74" fmla="*/ 6236970 h 6236970"/>
                <a:gd name="connsiteX75" fmla="*/ 1565910 w 2339340"/>
                <a:gd name="connsiteY75" fmla="*/ 6065520 h 6236970"/>
                <a:gd name="connsiteX76" fmla="*/ 1604010 w 2339340"/>
                <a:gd name="connsiteY76" fmla="*/ 6012180 h 6236970"/>
                <a:gd name="connsiteX77" fmla="*/ 1524000 w 2339340"/>
                <a:gd name="connsiteY77" fmla="*/ 5844540 h 6236970"/>
                <a:gd name="connsiteX78" fmla="*/ 1466850 w 2339340"/>
                <a:gd name="connsiteY78" fmla="*/ 5718810 h 6236970"/>
                <a:gd name="connsiteX79" fmla="*/ 1440180 w 2339340"/>
                <a:gd name="connsiteY79" fmla="*/ 5638800 h 6236970"/>
                <a:gd name="connsiteX80" fmla="*/ 1546860 w 2339340"/>
                <a:gd name="connsiteY80" fmla="*/ 5078730 h 6236970"/>
                <a:gd name="connsiteX81" fmla="*/ 1600200 w 2339340"/>
                <a:gd name="connsiteY81" fmla="*/ 4507230 h 6236970"/>
                <a:gd name="connsiteX82" fmla="*/ 1684020 w 2339340"/>
                <a:gd name="connsiteY82" fmla="*/ 4027170 h 6236970"/>
                <a:gd name="connsiteX83" fmla="*/ 1703070 w 2339340"/>
                <a:gd name="connsiteY83" fmla="*/ 3688080 h 6236970"/>
                <a:gd name="connsiteX84" fmla="*/ 1645920 w 2339340"/>
                <a:gd name="connsiteY84" fmla="*/ 2884170 h 6236970"/>
                <a:gd name="connsiteX85" fmla="*/ 1630680 w 2339340"/>
                <a:gd name="connsiteY85" fmla="*/ 2868930 h 6236970"/>
                <a:gd name="connsiteX86" fmla="*/ 1607820 w 2339340"/>
                <a:gd name="connsiteY86" fmla="*/ 2750820 h 6236970"/>
                <a:gd name="connsiteX87" fmla="*/ 1584960 w 2339340"/>
                <a:gd name="connsiteY87" fmla="*/ 2423160 h 6236970"/>
                <a:gd name="connsiteX88" fmla="*/ 1584960 w 2339340"/>
                <a:gd name="connsiteY88" fmla="*/ 2072640 h 6236970"/>
                <a:gd name="connsiteX89" fmla="*/ 1619250 w 2339340"/>
                <a:gd name="connsiteY89" fmla="*/ 1771650 h 6236970"/>
                <a:gd name="connsiteX90" fmla="*/ 1691640 w 2339340"/>
                <a:gd name="connsiteY90" fmla="*/ 1501140 h 6236970"/>
                <a:gd name="connsiteX91" fmla="*/ 1954530 w 2339340"/>
                <a:gd name="connsiteY91" fmla="*/ 1924050 h 6236970"/>
                <a:gd name="connsiteX92" fmla="*/ 2045970 w 2339340"/>
                <a:gd name="connsiteY92" fmla="*/ 2045970 h 6236970"/>
                <a:gd name="connsiteX93" fmla="*/ 1840230 w 2339340"/>
                <a:gd name="connsiteY93" fmla="*/ 2358390 h 6236970"/>
                <a:gd name="connsiteX94" fmla="*/ 1729740 w 2339340"/>
                <a:gd name="connsiteY94" fmla="*/ 2545080 h 6236970"/>
                <a:gd name="connsiteX95" fmla="*/ 1672590 w 2339340"/>
                <a:gd name="connsiteY95" fmla="*/ 2674620 h 6236970"/>
                <a:gd name="connsiteX96" fmla="*/ 1604010 w 2339340"/>
                <a:gd name="connsiteY96" fmla="*/ 2754630 h 6236970"/>
                <a:gd name="connsiteX97" fmla="*/ 1658302 w 2339340"/>
                <a:gd name="connsiteY97" fmla="*/ 3010615 h 6236970"/>
                <a:gd name="connsiteX98" fmla="*/ 1729740 w 2339340"/>
                <a:gd name="connsiteY98" fmla="*/ 2891790 h 6236970"/>
                <a:gd name="connsiteX99" fmla="*/ 1927860 w 2339340"/>
                <a:gd name="connsiteY99" fmla="*/ 2689860 h 6236970"/>
                <a:gd name="connsiteX100" fmla="*/ 2065020 w 2339340"/>
                <a:gd name="connsiteY100" fmla="*/ 2548890 h 6236970"/>
                <a:gd name="connsiteX101" fmla="*/ 2202180 w 2339340"/>
                <a:gd name="connsiteY101" fmla="*/ 2339340 h 6236970"/>
                <a:gd name="connsiteX102" fmla="*/ 2339340 w 2339340"/>
                <a:gd name="connsiteY102" fmla="*/ 2049780 h 6236970"/>
                <a:gd name="connsiteX103" fmla="*/ 2293620 w 2339340"/>
                <a:gd name="connsiteY103" fmla="*/ 1958340 h 6236970"/>
                <a:gd name="connsiteX104" fmla="*/ 2232660 w 2339340"/>
                <a:gd name="connsiteY104" fmla="*/ 1752600 h 6236970"/>
                <a:gd name="connsiteX105" fmla="*/ 2175510 w 2339340"/>
                <a:gd name="connsiteY105" fmla="*/ 1565910 h 6236970"/>
                <a:gd name="connsiteX106" fmla="*/ 2065020 w 2339340"/>
                <a:gd name="connsiteY106" fmla="*/ 1352550 h 6236970"/>
                <a:gd name="connsiteX107" fmla="*/ 1958340 w 2339340"/>
                <a:gd name="connsiteY107" fmla="*/ 1169670 h 6236970"/>
                <a:gd name="connsiteX108" fmla="*/ 1878330 w 2339340"/>
                <a:gd name="connsiteY108" fmla="*/ 1043940 h 6236970"/>
                <a:gd name="connsiteX109" fmla="*/ 1752600 w 2339340"/>
                <a:gd name="connsiteY109" fmla="*/ 975360 h 6236970"/>
                <a:gd name="connsiteX110" fmla="*/ 1645920 w 2339340"/>
                <a:gd name="connsiteY110" fmla="*/ 956310 h 6236970"/>
                <a:gd name="connsiteX111" fmla="*/ 1546860 w 2339340"/>
                <a:gd name="connsiteY111" fmla="*/ 922020 h 6236970"/>
                <a:gd name="connsiteX112" fmla="*/ 1276350 w 2339340"/>
                <a:gd name="connsiteY112" fmla="*/ 861060 h 6236970"/>
                <a:gd name="connsiteX113" fmla="*/ 1257300 w 2339340"/>
                <a:gd name="connsiteY113" fmla="*/ 739140 h 6236970"/>
                <a:gd name="connsiteX114" fmla="*/ 1325880 w 2339340"/>
                <a:gd name="connsiteY114" fmla="*/ 594360 h 6236970"/>
                <a:gd name="connsiteX115" fmla="*/ 1363980 w 2339340"/>
                <a:gd name="connsiteY115" fmla="*/ 537210 h 6236970"/>
                <a:gd name="connsiteX116" fmla="*/ 1352550 w 2339340"/>
                <a:gd name="connsiteY116" fmla="*/ 438150 h 6236970"/>
                <a:gd name="connsiteX117" fmla="*/ 1348740 w 2339340"/>
                <a:gd name="connsiteY117" fmla="*/ 308610 h 6236970"/>
                <a:gd name="connsiteX118" fmla="*/ 1306830 w 2339340"/>
                <a:gd name="connsiteY118" fmla="*/ 114300 h 6236970"/>
                <a:gd name="connsiteX119" fmla="*/ 1188720 w 2339340"/>
                <a:gd name="connsiteY119" fmla="*/ 38100 h 6236970"/>
                <a:gd name="connsiteX120" fmla="*/ 1143000 w 2339340"/>
                <a:gd name="connsiteY120" fmla="*/ 11430 h 6236970"/>
                <a:gd name="connsiteX121" fmla="*/ 1093470 w 2339340"/>
                <a:gd name="connsiteY121" fmla="*/ 22860 h 6236970"/>
                <a:gd name="connsiteX0" fmla="*/ 1093470 w 2339340"/>
                <a:gd name="connsiteY0" fmla="*/ 22860 h 6236970"/>
                <a:gd name="connsiteX1" fmla="*/ 971550 w 2339340"/>
                <a:gd name="connsiteY1" fmla="*/ 68580 h 6236970"/>
                <a:gd name="connsiteX2" fmla="*/ 967740 w 2339340"/>
                <a:gd name="connsiteY2" fmla="*/ 0 h 6236970"/>
                <a:gd name="connsiteX3" fmla="*/ 872490 w 2339340"/>
                <a:gd name="connsiteY3" fmla="*/ 121920 h 6236970"/>
                <a:gd name="connsiteX4" fmla="*/ 849630 w 2339340"/>
                <a:gd name="connsiteY4" fmla="*/ 95250 h 6236970"/>
                <a:gd name="connsiteX5" fmla="*/ 800100 w 2339340"/>
                <a:gd name="connsiteY5" fmla="*/ 320040 h 6236970"/>
                <a:gd name="connsiteX6" fmla="*/ 811530 w 2339340"/>
                <a:gd name="connsiteY6" fmla="*/ 461010 h 6236970"/>
                <a:gd name="connsiteX7" fmla="*/ 754380 w 2339340"/>
                <a:gd name="connsiteY7" fmla="*/ 464820 h 6236970"/>
                <a:gd name="connsiteX8" fmla="*/ 781050 w 2339340"/>
                <a:gd name="connsiteY8" fmla="*/ 548640 h 6236970"/>
                <a:gd name="connsiteX9" fmla="*/ 822960 w 2339340"/>
                <a:gd name="connsiteY9" fmla="*/ 624840 h 6236970"/>
                <a:gd name="connsiteX10" fmla="*/ 887730 w 2339340"/>
                <a:gd name="connsiteY10" fmla="*/ 689610 h 6236970"/>
                <a:gd name="connsiteX11" fmla="*/ 925830 w 2339340"/>
                <a:gd name="connsiteY11" fmla="*/ 769620 h 6236970"/>
                <a:gd name="connsiteX12" fmla="*/ 925830 w 2339340"/>
                <a:gd name="connsiteY12" fmla="*/ 861060 h 6236970"/>
                <a:gd name="connsiteX13" fmla="*/ 803910 w 2339340"/>
                <a:gd name="connsiteY13" fmla="*/ 922020 h 6236970"/>
                <a:gd name="connsiteX14" fmla="*/ 701040 w 2339340"/>
                <a:gd name="connsiteY14" fmla="*/ 948690 h 6236970"/>
                <a:gd name="connsiteX15" fmla="*/ 556260 w 2339340"/>
                <a:gd name="connsiteY15" fmla="*/ 952500 h 6236970"/>
                <a:gd name="connsiteX16" fmla="*/ 403860 w 2339340"/>
                <a:gd name="connsiteY16" fmla="*/ 1002030 h 6236970"/>
                <a:gd name="connsiteX17" fmla="*/ 320040 w 2339340"/>
                <a:gd name="connsiteY17" fmla="*/ 1085850 h 6236970"/>
                <a:gd name="connsiteX18" fmla="*/ 247650 w 2339340"/>
                <a:gd name="connsiteY18" fmla="*/ 1276350 h 6236970"/>
                <a:gd name="connsiteX19" fmla="*/ 163830 w 2339340"/>
                <a:gd name="connsiteY19" fmla="*/ 1569720 h 6236970"/>
                <a:gd name="connsiteX20" fmla="*/ 83820 w 2339340"/>
                <a:gd name="connsiteY20" fmla="*/ 1783080 h 6236970"/>
                <a:gd name="connsiteX21" fmla="*/ 72390 w 2339340"/>
                <a:gd name="connsiteY21" fmla="*/ 1962150 h 6236970"/>
                <a:gd name="connsiteX22" fmla="*/ 0 w 2339340"/>
                <a:gd name="connsiteY22" fmla="*/ 2145030 h 6236970"/>
                <a:gd name="connsiteX23" fmla="*/ 11430 w 2339340"/>
                <a:gd name="connsiteY23" fmla="*/ 2251710 h 6236970"/>
                <a:gd name="connsiteX24" fmla="*/ 106680 w 2339340"/>
                <a:gd name="connsiteY24" fmla="*/ 2426970 h 6236970"/>
                <a:gd name="connsiteX25" fmla="*/ 243840 w 2339340"/>
                <a:gd name="connsiteY25" fmla="*/ 2594610 h 6236970"/>
                <a:gd name="connsiteX26" fmla="*/ 422910 w 2339340"/>
                <a:gd name="connsiteY26" fmla="*/ 2769870 h 6236970"/>
                <a:gd name="connsiteX27" fmla="*/ 609600 w 2339340"/>
                <a:gd name="connsiteY27" fmla="*/ 2929890 h 6236970"/>
                <a:gd name="connsiteX28" fmla="*/ 703183 w 2339340"/>
                <a:gd name="connsiteY28" fmla="*/ 3062525 h 6236970"/>
                <a:gd name="connsiteX29" fmla="*/ 711517 w 2339340"/>
                <a:gd name="connsiteY29" fmla="*/ 2784396 h 6236970"/>
                <a:gd name="connsiteX30" fmla="*/ 647700 w 2339340"/>
                <a:gd name="connsiteY30" fmla="*/ 2731770 h 6236970"/>
                <a:gd name="connsiteX31" fmla="*/ 541020 w 2339340"/>
                <a:gd name="connsiteY31" fmla="*/ 2537460 h 6236970"/>
                <a:gd name="connsiteX32" fmla="*/ 487680 w 2339340"/>
                <a:gd name="connsiteY32" fmla="*/ 2426970 h 6236970"/>
                <a:gd name="connsiteX33" fmla="*/ 293370 w 2339340"/>
                <a:gd name="connsiteY33" fmla="*/ 2205990 h 6236970"/>
                <a:gd name="connsiteX34" fmla="*/ 426720 w 2339340"/>
                <a:gd name="connsiteY34" fmla="*/ 1988820 h 6236970"/>
                <a:gd name="connsiteX35" fmla="*/ 483870 w 2339340"/>
                <a:gd name="connsiteY35" fmla="*/ 1878330 h 6236970"/>
                <a:gd name="connsiteX36" fmla="*/ 544830 w 2339340"/>
                <a:gd name="connsiteY36" fmla="*/ 1642110 h 6236970"/>
                <a:gd name="connsiteX37" fmla="*/ 636270 w 2339340"/>
                <a:gd name="connsiteY37" fmla="*/ 1897380 h 6236970"/>
                <a:gd name="connsiteX38" fmla="*/ 678180 w 2339340"/>
                <a:gd name="connsiteY38" fmla="*/ 2202180 h 6236970"/>
                <a:gd name="connsiteX39" fmla="*/ 689610 w 2339340"/>
                <a:gd name="connsiteY39" fmla="*/ 2487930 h 6236970"/>
                <a:gd name="connsiteX40" fmla="*/ 712470 w 2339340"/>
                <a:gd name="connsiteY40" fmla="*/ 2762250 h 6236970"/>
                <a:gd name="connsiteX41" fmla="*/ 701040 w 2339340"/>
                <a:gd name="connsiteY41" fmla="*/ 3177540 h 6236970"/>
                <a:gd name="connsiteX42" fmla="*/ 643890 w 2339340"/>
                <a:gd name="connsiteY42" fmla="*/ 3783330 h 6236970"/>
                <a:gd name="connsiteX43" fmla="*/ 613410 w 2339340"/>
                <a:gd name="connsiteY43" fmla="*/ 4255770 h 6236970"/>
                <a:gd name="connsiteX44" fmla="*/ 689610 w 2339340"/>
                <a:gd name="connsiteY44" fmla="*/ 4617720 h 6236970"/>
                <a:gd name="connsiteX45" fmla="*/ 803910 w 2339340"/>
                <a:gd name="connsiteY45" fmla="*/ 5215890 h 6236970"/>
                <a:gd name="connsiteX46" fmla="*/ 883920 w 2339340"/>
                <a:gd name="connsiteY46" fmla="*/ 5657850 h 6236970"/>
                <a:gd name="connsiteX47" fmla="*/ 872490 w 2339340"/>
                <a:gd name="connsiteY47" fmla="*/ 5684520 h 6236970"/>
                <a:gd name="connsiteX48" fmla="*/ 693420 w 2339340"/>
                <a:gd name="connsiteY48" fmla="*/ 5894070 h 6236970"/>
                <a:gd name="connsiteX49" fmla="*/ 541020 w 2339340"/>
                <a:gd name="connsiteY49" fmla="*/ 6092190 h 6236970"/>
                <a:gd name="connsiteX50" fmla="*/ 510540 w 2339340"/>
                <a:gd name="connsiteY50" fmla="*/ 6156960 h 6236970"/>
                <a:gd name="connsiteX51" fmla="*/ 701040 w 2339340"/>
                <a:gd name="connsiteY51" fmla="*/ 6092190 h 6236970"/>
                <a:gd name="connsiteX52" fmla="*/ 830580 w 2339340"/>
                <a:gd name="connsiteY52" fmla="*/ 6065520 h 6236970"/>
                <a:gd name="connsiteX53" fmla="*/ 952500 w 2339340"/>
                <a:gd name="connsiteY53" fmla="*/ 5974080 h 6236970"/>
                <a:gd name="connsiteX54" fmla="*/ 963930 w 2339340"/>
                <a:gd name="connsiteY54" fmla="*/ 5871210 h 6236970"/>
                <a:gd name="connsiteX55" fmla="*/ 1108710 w 2339340"/>
                <a:gd name="connsiteY55" fmla="*/ 5817870 h 6236970"/>
                <a:gd name="connsiteX56" fmla="*/ 1108710 w 2339340"/>
                <a:gd name="connsiteY56" fmla="*/ 5791200 h 6236970"/>
                <a:gd name="connsiteX57" fmla="*/ 1032510 w 2339340"/>
                <a:gd name="connsiteY57" fmla="*/ 5634990 h 6236970"/>
                <a:gd name="connsiteX58" fmla="*/ 1043940 w 2339340"/>
                <a:gd name="connsiteY58" fmla="*/ 5280660 h 6236970"/>
                <a:gd name="connsiteX59" fmla="*/ 1074420 w 2339340"/>
                <a:gd name="connsiteY59" fmla="*/ 4888230 h 6236970"/>
                <a:gd name="connsiteX60" fmla="*/ 1002030 w 2339340"/>
                <a:gd name="connsiteY60" fmla="*/ 4423410 h 6236970"/>
                <a:gd name="connsiteX61" fmla="*/ 1066800 w 2339340"/>
                <a:gd name="connsiteY61" fmla="*/ 4130040 h 6236970"/>
                <a:gd name="connsiteX62" fmla="*/ 1116330 w 2339340"/>
                <a:gd name="connsiteY62" fmla="*/ 3775710 h 6236970"/>
                <a:gd name="connsiteX63" fmla="*/ 1165860 w 2339340"/>
                <a:gd name="connsiteY63" fmla="*/ 3375660 h 6236970"/>
                <a:gd name="connsiteX64" fmla="*/ 1238250 w 2339340"/>
                <a:gd name="connsiteY64" fmla="*/ 3882390 h 6236970"/>
                <a:gd name="connsiteX65" fmla="*/ 1280160 w 2339340"/>
                <a:gd name="connsiteY65" fmla="*/ 4366260 h 6236970"/>
                <a:gd name="connsiteX66" fmla="*/ 1310640 w 2339340"/>
                <a:gd name="connsiteY66" fmla="*/ 4533900 h 6236970"/>
                <a:gd name="connsiteX67" fmla="*/ 1272540 w 2339340"/>
                <a:gd name="connsiteY67" fmla="*/ 4838700 h 6236970"/>
                <a:gd name="connsiteX68" fmla="*/ 1242060 w 2339340"/>
                <a:gd name="connsiteY68" fmla="*/ 5059680 h 6236970"/>
                <a:gd name="connsiteX69" fmla="*/ 1276350 w 2339340"/>
                <a:gd name="connsiteY69" fmla="*/ 5288280 h 6236970"/>
                <a:gd name="connsiteX70" fmla="*/ 1333500 w 2339340"/>
                <a:gd name="connsiteY70" fmla="*/ 5494020 h 6236970"/>
                <a:gd name="connsiteX71" fmla="*/ 1314450 w 2339340"/>
                <a:gd name="connsiteY71" fmla="*/ 5615940 h 6236970"/>
                <a:gd name="connsiteX72" fmla="*/ 1264920 w 2339340"/>
                <a:gd name="connsiteY72" fmla="*/ 5795010 h 6236970"/>
                <a:gd name="connsiteX73" fmla="*/ 1264920 w 2339340"/>
                <a:gd name="connsiteY73" fmla="*/ 5901690 h 6236970"/>
                <a:gd name="connsiteX74" fmla="*/ 1424940 w 2339340"/>
                <a:gd name="connsiteY74" fmla="*/ 6236970 h 6236970"/>
                <a:gd name="connsiteX75" fmla="*/ 1565910 w 2339340"/>
                <a:gd name="connsiteY75" fmla="*/ 6065520 h 6236970"/>
                <a:gd name="connsiteX76" fmla="*/ 1604010 w 2339340"/>
                <a:gd name="connsiteY76" fmla="*/ 6012180 h 6236970"/>
                <a:gd name="connsiteX77" fmla="*/ 1524000 w 2339340"/>
                <a:gd name="connsiteY77" fmla="*/ 5844540 h 6236970"/>
                <a:gd name="connsiteX78" fmla="*/ 1466850 w 2339340"/>
                <a:gd name="connsiteY78" fmla="*/ 5718810 h 6236970"/>
                <a:gd name="connsiteX79" fmla="*/ 1440180 w 2339340"/>
                <a:gd name="connsiteY79" fmla="*/ 5638800 h 6236970"/>
                <a:gd name="connsiteX80" fmla="*/ 1546860 w 2339340"/>
                <a:gd name="connsiteY80" fmla="*/ 5078730 h 6236970"/>
                <a:gd name="connsiteX81" fmla="*/ 1600200 w 2339340"/>
                <a:gd name="connsiteY81" fmla="*/ 4507230 h 6236970"/>
                <a:gd name="connsiteX82" fmla="*/ 1684020 w 2339340"/>
                <a:gd name="connsiteY82" fmla="*/ 4027170 h 6236970"/>
                <a:gd name="connsiteX83" fmla="*/ 1703070 w 2339340"/>
                <a:gd name="connsiteY83" fmla="*/ 3688080 h 6236970"/>
                <a:gd name="connsiteX84" fmla="*/ 1673305 w 2339340"/>
                <a:gd name="connsiteY84" fmla="*/ 3083005 h 6236970"/>
                <a:gd name="connsiteX85" fmla="*/ 1630680 w 2339340"/>
                <a:gd name="connsiteY85" fmla="*/ 2868930 h 6236970"/>
                <a:gd name="connsiteX86" fmla="*/ 1607820 w 2339340"/>
                <a:gd name="connsiteY86" fmla="*/ 2750820 h 6236970"/>
                <a:gd name="connsiteX87" fmla="*/ 1584960 w 2339340"/>
                <a:gd name="connsiteY87" fmla="*/ 2423160 h 6236970"/>
                <a:gd name="connsiteX88" fmla="*/ 1584960 w 2339340"/>
                <a:gd name="connsiteY88" fmla="*/ 2072640 h 6236970"/>
                <a:gd name="connsiteX89" fmla="*/ 1619250 w 2339340"/>
                <a:gd name="connsiteY89" fmla="*/ 1771650 h 6236970"/>
                <a:gd name="connsiteX90" fmla="*/ 1691640 w 2339340"/>
                <a:gd name="connsiteY90" fmla="*/ 1501140 h 6236970"/>
                <a:gd name="connsiteX91" fmla="*/ 1954530 w 2339340"/>
                <a:gd name="connsiteY91" fmla="*/ 1924050 h 6236970"/>
                <a:gd name="connsiteX92" fmla="*/ 2045970 w 2339340"/>
                <a:gd name="connsiteY92" fmla="*/ 2045970 h 6236970"/>
                <a:gd name="connsiteX93" fmla="*/ 1840230 w 2339340"/>
                <a:gd name="connsiteY93" fmla="*/ 2358390 h 6236970"/>
                <a:gd name="connsiteX94" fmla="*/ 1729740 w 2339340"/>
                <a:gd name="connsiteY94" fmla="*/ 2545080 h 6236970"/>
                <a:gd name="connsiteX95" fmla="*/ 1672590 w 2339340"/>
                <a:gd name="connsiteY95" fmla="*/ 2674620 h 6236970"/>
                <a:gd name="connsiteX96" fmla="*/ 1604010 w 2339340"/>
                <a:gd name="connsiteY96" fmla="*/ 2754630 h 6236970"/>
                <a:gd name="connsiteX97" fmla="*/ 1658302 w 2339340"/>
                <a:gd name="connsiteY97" fmla="*/ 3010615 h 6236970"/>
                <a:gd name="connsiteX98" fmla="*/ 1729740 w 2339340"/>
                <a:gd name="connsiteY98" fmla="*/ 2891790 h 6236970"/>
                <a:gd name="connsiteX99" fmla="*/ 1927860 w 2339340"/>
                <a:gd name="connsiteY99" fmla="*/ 2689860 h 6236970"/>
                <a:gd name="connsiteX100" fmla="*/ 2065020 w 2339340"/>
                <a:gd name="connsiteY100" fmla="*/ 2548890 h 6236970"/>
                <a:gd name="connsiteX101" fmla="*/ 2202180 w 2339340"/>
                <a:gd name="connsiteY101" fmla="*/ 2339340 h 6236970"/>
                <a:gd name="connsiteX102" fmla="*/ 2339340 w 2339340"/>
                <a:gd name="connsiteY102" fmla="*/ 2049780 h 6236970"/>
                <a:gd name="connsiteX103" fmla="*/ 2293620 w 2339340"/>
                <a:gd name="connsiteY103" fmla="*/ 1958340 h 6236970"/>
                <a:gd name="connsiteX104" fmla="*/ 2232660 w 2339340"/>
                <a:gd name="connsiteY104" fmla="*/ 1752600 h 6236970"/>
                <a:gd name="connsiteX105" fmla="*/ 2175510 w 2339340"/>
                <a:gd name="connsiteY105" fmla="*/ 1565910 h 6236970"/>
                <a:gd name="connsiteX106" fmla="*/ 2065020 w 2339340"/>
                <a:gd name="connsiteY106" fmla="*/ 1352550 h 6236970"/>
                <a:gd name="connsiteX107" fmla="*/ 1958340 w 2339340"/>
                <a:gd name="connsiteY107" fmla="*/ 1169670 h 6236970"/>
                <a:gd name="connsiteX108" fmla="*/ 1878330 w 2339340"/>
                <a:gd name="connsiteY108" fmla="*/ 1043940 h 6236970"/>
                <a:gd name="connsiteX109" fmla="*/ 1752600 w 2339340"/>
                <a:gd name="connsiteY109" fmla="*/ 975360 h 6236970"/>
                <a:gd name="connsiteX110" fmla="*/ 1645920 w 2339340"/>
                <a:gd name="connsiteY110" fmla="*/ 956310 h 6236970"/>
                <a:gd name="connsiteX111" fmla="*/ 1546860 w 2339340"/>
                <a:gd name="connsiteY111" fmla="*/ 922020 h 6236970"/>
                <a:gd name="connsiteX112" fmla="*/ 1276350 w 2339340"/>
                <a:gd name="connsiteY112" fmla="*/ 861060 h 6236970"/>
                <a:gd name="connsiteX113" fmla="*/ 1257300 w 2339340"/>
                <a:gd name="connsiteY113" fmla="*/ 739140 h 6236970"/>
                <a:gd name="connsiteX114" fmla="*/ 1325880 w 2339340"/>
                <a:gd name="connsiteY114" fmla="*/ 594360 h 6236970"/>
                <a:gd name="connsiteX115" fmla="*/ 1363980 w 2339340"/>
                <a:gd name="connsiteY115" fmla="*/ 537210 h 6236970"/>
                <a:gd name="connsiteX116" fmla="*/ 1352550 w 2339340"/>
                <a:gd name="connsiteY116" fmla="*/ 438150 h 6236970"/>
                <a:gd name="connsiteX117" fmla="*/ 1348740 w 2339340"/>
                <a:gd name="connsiteY117" fmla="*/ 308610 h 6236970"/>
                <a:gd name="connsiteX118" fmla="*/ 1306830 w 2339340"/>
                <a:gd name="connsiteY118" fmla="*/ 114300 h 6236970"/>
                <a:gd name="connsiteX119" fmla="*/ 1188720 w 2339340"/>
                <a:gd name="connsiteY119" fmla="*/ 38100 h 6236970"/>
                <a:gd name="connsiteX120" fmla="*/ 1143000 w 2339340"/>
                <a:gd name="connsiteY120" fmla="*/ 11430 h 6236970"/>
                <a:gd name="connsiteX121" fmla="*/ 1093470 w 2339340"/>
                <a:gd name="connsiteY121" fmla="*/ 22860 h 6236970"/>
                <a:gd name="connsiteX0" fmla="*/ 1093470 w 2339340"/>
                <a:gd name="connsiteY0" fmla="*/ 22860 h 6236970"/>
                <a:gd name="connsiteX1" fmla="*/ 971550 w 2339340"/>
                <a:gd name="connsiteY1" fmla="*/ 68580 h 6236970"/>
                <a:gd name="connsiteX2" fmla="*/ 967740 w 2339340"/>
                <a:gd name="connsiteY2" fmla="*/ 0 h 6236970"/>
                <a:gd name="connsiteX3" fmla="*/ 872490 w 2339340"/>
                <a:gd name="connsiteY3" fmla="*/ 121920 h 6236970"/>
                <a:gd name="connsiteX4" fmla="*/ 849630 w 2339340"/>
                <a:gd name="connsiteY4" fmla="*/ 95250 h 6236970"/>
                <a:gd name="connsiteX5" fmla="*/ 800100 w 2339340"/>
                <a:gd name="connsiteY5" fmla="*/ 320040 h 6236970"/>
                <a:gd name="connsiteX6" fmla="*/ 811530 w 2339340"/>
                <a:gd name="connsiteY6" fmla="*/ 461010 h 6236970"/>
                <a:gd name="connsiteX7" fmla="*/ 754380 w 2339340"/>
                <a:gd name="connsiteY7" fmla="*/ 464820 h 6236970"/>
                <a:gd name="connsiteX8" fmla="*/ 781050 w 2339340"/>
                <a:gd name="connsiteY8" fmla="*/ 548640 h 6236970"/>
                <a:gd name="connsiteX9" fmla="*/ 822960 w 2339340"/>
                <a:gd name="connsiteY9" fmla="*/ 624840 h 6236970"/>
                <a:gd name="connsiteX10" fmla="*/ 887730 w 2339340"/>
                <a:gd name="connsiteY10" fmla="*/ 689610 h 6236970"/>
                <a:gd name="connsiteX11" fmla="*/ 925830 w 2339340"/>
                <a:gd name="connsiteY11" fmla="*/ 769620 h 6236970"/>
                <a:gd name="connsiteX12" fmla="*/ 925830 w 2339340"/>
                <a:gd name="connsiteY12" fmla="*/ 861060 h 6236970"/>
                <a:gd name="connsiteX13" fmla="*/ 803910 w 2339340"/>
                <a:gd name="connsiteY13" fmla="*/ 922020 h 6236970"/>
                <a:gd name="connsiteX14" fmla="*/ 701040 w 2339340"/>
                <a:gd name="connsiteY14" fmla="*/ 948690 h 6236970"/>
                <a:gd name="connsiteX15" fmla="*/ 556260 w 2339340"/>
                <a:gd name="connsiteY15" fmla="*/ 952500 h 6236970"/>
                <a:gd name="connsiteX16" fmla="*/ 403860 w 2339340"/>
                <a:gd name="connsiteY16" fmla="*/ 1002030 h 6236970"/>
                <a:gd name="connsiteX17" fmla="*/ 320040 w 2339340"/>
                <a:gd name="connsiteY17" fmla="*/ 1085850 h 6236970"/>
                <a:gd name="connsiteX18" fmla="*/ 247650 w 2339340"/>
                <a:gd name="connsiteY18" fmla="*/ 1276350 h 6236970"/>
                <a:gd name="connsiteX19" fmla="*/ 163830 w 2339340"/>
                <a:gd name="connsiteY19" fmla="*/ 1569720 h 6236970"/>
                <a:gd name="connsiteX20" fmla="*/ 83820 w 2339340"/>
                <a:gd name="connsiteY20" fmla="*/ 1783080 h 6236970"/>
                <a:gd name="connsiteX21" fmla="*/ 72390 w 2339340"/>
                <a:gd name="connsiteY21" fmla="*/ 1962150 h 6236970"/>
                <a:gd name="connsiteX22" fmla="*/ 0 w 2339340"/>
                <a:gd name="connsiteY22" fmla="*/ 2145030 h 6236970"/>
                <a:gd name="connsiteX23" fmla="*/ 11430 w 2339340"/>
                <a:gd name="connsiteY23" fmla="*/ 2251710 h 6236970"/>
                <a:gd name="connsiteX24" fmla="*/ 106680 w 2339340"/>
                <a:gd name="connsiteY24" fmla="*/ 2426970 h 6236970"/>
                <a:gd name="connsiteX25" fmla="*/ 243840 w 2339340"/>
                <a:gd name="connsiteY25" fmla="*/ 2594610 h 6236970"/>
                <a:gd name="connsiteX26" fmla="*/ 422910 w 2339340"/>
                <a:gd name="connsiteY26" fmla="*/ 2769870 h 6236970"/>
                <a:gd name="connsiteX27" fmla="*/ 609600 w 2339340"/>
                <a:gd name="connsiteY27" fmla="*/ 2929890 h 6236970"/>
                <a:gd name="connsiteX28" fmla="*/ 703183 w 2339340"/>
                <a:gd name="connsiteY28" fmla="*/ 3062525 h 6236970"/>
                <a:gd name="connsiteX29" fmla="*/ 711517 w 2339340"/>
                <a:gd name="connsiteY29" fmla="*/ 2784396 h 6236970"/>
                <a:gd name="connsiteX30" fmla="*/ 647700 w 2339340"/>
                <a:gd name="connsiteY30" fmla="*/ 2731770 h 6236970"/>
                <a:gd name="connsiteX31" fmla="*/ 541020 w 2339340"/>
                <a:gd name="connsiteY31" fmla="*/ 2537460 h 6236970"/>
                <a:gd name="connsiteX32" fmla="*/ 487680 w 2339340"/>
                <a:gd name="connsiteY32" fmla="*/ 2426970 h 6236970"/>
                <a:gd name="connsiteX33" fmla="*/ 293370 w 2339340"/>
                <a:gd name="connsiteY33" fmla="*/ 2205990 h 6236970"/>
                <a:gd name="connsiteX34" fmla="*/ 426720 w 2339340"/>
                <a:gd name="connsiteY34" fmla="*/ 1988820 h 6236970"/>
                <a:gd name="connsiteX35" fmla="*/ 483870 w 2339340"/>
                <a:gd name="connsiteY35" fmla="*/ 1878330 h 6236970"/>
                <a:gd name="connsiteX36" fmla="*/ 544830 w 2339340"/>
                <a:gd name="connsiteY36" fmla="*/ 1642110 h 6236970"/>
                <a:gd name="connsiteX37" fmla="*/ 636270 w 2339340"/>
                <a:gd name="connsiteY37" fmla="*/ 1897380 h 6236970"/>
                <a:gd name="connsiteX38" fmla="*/ 678180 w 2339340"/>
                <a:gd name="connsiteY38" fmla="*/ 2202180 h 6236970"/>
                <a:gd name="connsiteX39" fmla="*/ 689610 w 2339340"/>
                <a:gd name="connsiteY39" fmla="*/ 2487930 h 6236970"/>
                <a:gd name="connsiteX40" fmla="*/ 712470 w 2339340"/>
                <a:gd name="connsiteY40" fmla="*/ 2762250 h 6236970"/>
                <a:gd name="connsiteX41" fmla="*/ 701040 w 2339340"/>
                <a:gd name="connsiteY41" fmla="*/ 3177540 h 6236970"/>
                <a:gd name="connsiteX42" fmla="*/ 643890 w 2339340"/>
                <a:gd name="connsiteY42" fmla="*/ 3783330 h 6236970"/>
                <a:gd name="connsiteX43" fmla="*/ 613410 w 2339340"/>
                <a:gd name="connsiteY43" fmla="*/ 4255770 h 6236970"/>
                <a:gd name="connsiteX44" fmla="*/ 689610 w 2339340"/>
                <a:gd name="connsiteY44" fmla="*/ 4617720 h 6236970"/>
                <a:gd name="connsiteX45" fmla="*/ 803910 w 2339340"/>
                <a:gd name="connsiteY45" fmla="*/ 5215890 h 6236970"/>
                <a:gd name="connsiteX46" fmla="*/ 883920 w 2339340"/>
                <a:gd name="connsiteY46" fmla="*/ 5657850 h 6236970"/>
                <a:gd name="connsiteX47" fmla="*/ 872490 w 2339340"/>
                <a:gd name="connsiteY47" fmla="*/ 5684520 h 6236970"/>
                <a:gd name="connsiteX48" fmla="*/ 693420 w 2339340"/>
                <a:gd name="connsiteY48" fmla="*/ 5894070 h 6236970"/>
                <a:gd name="connsiteX49" fmla="*/ 541020 w 2339340"/>
                <a:gd name="connsiteY49" fmla="*/ 6092190 h 6236970"/>
                <a:gd name="connsiteX50" fmla="*/ 510540 w 2339340"/>
                <a:gd name="connsiteY50" fmla="*/ 6156960 h 6236970"/>
                <a:gd name="connsiteX51" fmla="*/ 701040 w 2339340"/>
                <a:gd name="connsiteY51" fmla="*/ 6092190 h 6236970"/>
                <a:gd name="connsiteX52" fmla="*/ 830580 w 2339340"/>
                <a:gd name="connsiteY52" fmla="*/ 6065520 h 6236970"/>
                <a:gd name="connsiteX53" fmla="*/ 952500 w 2339340"/>
                <a:gd name="connsiteY53" fmla="*/ 5974080 h 6236970"/>
                <a:gd name="connsiteX54" fmla="*/ 963930 w 2339340"/>
                <a:gd name="connsiteY54" fmla="*/ 5871210 h 6236970"/>
                <a:gd name="connsiteX55" fmla="*/ 1108710 w 2339340"/>
                <a:gd name="connsiteY55" fmla="*/ 5817870 h 6236970"/>
                <a:gd name="connsiteX56" fmla="*/ 1108710 w 2339340"/>
                <a:gd name="connsiteY56" fmla="*/ 5791200 h 6236970"/>
                <a:gd name="connsiteX57" fmla="*/ 1032510 w 2339340"/>
                <a:gd name="connsiteY57" fmla="*/ 5634990 h 6236970"/>
                <a:gd name="connsiteX58" fmla="*/ 1043940 w 2339340"/>
                <a:gd name="connsiteY58" fmla="*/ 5280660 h 6236970"/>
                <a:gd name="connsiteX59" fmla="*/ 1074420 w 2339340"/>
                <a:gd name="connsiteY59" fmla="*/ 4888230 h 6236970"/>
                <a:gd name="connsiteX60" fmla="*/ 1002030 w 2339340"/>
                <a:gd name="connsiteY60" fmla="*/ 4423410 h 6236970"/>
                <a:gd name="connsiteX61" fmla="*/ 1066800 w 2339340"/>
                <a:gd name="connsiteY61" fmla="*/ 4130040 h 6236970"/>
                <a:gd name="connsiteX62" fmla="*/ 1116330 w 2339340"/>
                <a:gd name="connsiteY62" fmla="*/ 3775710 h 6236970"/>
                <a:gd name="connsiteX63" fmla="*/ 1165860 w 2339340"/>
                <a:gd name="connsiteY63" fmla="*/ 3375660 h 6236970"/>
                <a:gd name="connsiteX64" fmla="*/ 1238250 w 2339340"/>
                <a:gd name="connsiteY64" fmla="*/ 3882390 h 6236970"/>
                <a:gd name="connsiteX65" fmla="*/ 1280160 w 2339340"/>
                <a:gd name="connsiteY65" fmla="*/ 4366260 h 6236970"/>
                <a:gd name="connsiteX66" fmla="*/ 1310640 w 2339340"/>
                <a:gd name="connsiteY66" fmla="*/ 4533900 h 6236970"/>
                <a:gd name="connsiteX67" fmla="*/ 1272540 w 2339340"/>
                <a:gd name="connsiteY67" fmla="*/ 4838700 h 6236970"/>
                <a:gd name="connsiteX68" fmla="*/ 1242060 w 2339340"/>
                <a:gd name="connsiteY68" fmla="*/ 5059680 h 6236970"/>
                <a:gd name="connsiteX69" fmla="*/ 1276350 w 2339340"/>
                <a:gd name="connsiteY69" fmla="*/ 5288280 h 6236970"/>
                <a:gd name="connsiteX70" fmla="*/ 1333500 w 2339340"/>
                <a:gd name="connsiteY70" fmla="*/ 5494020 h 6236970"/>
                <a:gd name="connsiteX71" fmla="*/ 1314450 w 2339340"/>
                <a:gd name="connsiteY71" fmla="*/ 5615940 h 6236970"/>
                <a:gd name="connsiteX72" fmla="*/ 1264920 w 2339340"/>
                <a:gd name="connsiteY72" fmla="*/ 5795010 h 6236970"/>
                <a:gd name="connsiteX73" fmla="*/ 1264920 w 2339340"/>
                <a:gd name="connsiteY73" fmla="*/ 5901690 h 6236970"/>
                <a:gd name="connsiteX74" fmla="*/ 1424940 w 2339340"/>
                <a:gd name="connsiteY74" fmla="*/ 6236970 h 6236970"/>
                <a:gd name="connsiteX75" fmla="*/ 1565910 w 2339340"/>
                <a:gd name="connsiteY75" fmla="*/ 6065520 h 6236970"/>
                <a:gd name="connsiteX76" fmla="*/ 1604010 w 2339340"/>
                <a:gd name="connsiteY76" fmla="*/ 6012180 h 6236970"/>
                <a:gd name="connsiteX77" fmla="*/ 1524000 w 2339340"/>
                <a:gd name="connsiteY77" fmla="*/ 5844540 h 6236970"/>
                <a:gd name="connsiteX78" fmla="*/ 1466850 w 2339340"/>
                <a:gd name="connsiteY78" fmla="*/ 5718810 h 6236970"/>
                <a:gd name="connsiteX79" fmla="*/ 1440180 w 2339340"/>
                <a:gd name="connsiteY79" fmla="*/ 5638800 h 6236970"/>
                <a:gd name="connsiteX80" fmla="*/ 1546860 w 2339340"/>
                <a:gd name="connsiteY80" fmla="*/ 5078730 h 6236970"/>
                <a:gd name="connsiteX81" fmla="*/ 1600200 w 2339340"/>
                <a:gd name="connsiteY81" fmla="*/ 4507230 h 6236970"/>
                <a:gd name="connsiteX82" fmla="*/ 1684020 w 2339340"/>
                <a:gd name="connsiteY82" fmla="*/ 4027170 h 6236970"/>
                <a:gd name="connsiteX83" fmla="*/ 1703070 w 2339340"/>
                <a:gd name="connsiteY83" fmla="*/ 3688080 h 6236970"/>
                <a:gd name="connsiteX84" fmla="*/ 1673305 w 2339340"/>
                <a:gd name="connsiteY84" fmla="*/ 3083005 h 6236970"/>
                <a:gd name="connsiteX85" fmla="*/ 1630680 w 2339340"/>
                <a:gd name="connsiteY85" fmla="*/ 2868930 h 6236970"/>
                <a:gd name="connsiteX86" fmla="*/ 1607820 w 2339340"/>
                <a:gd name="connsiteY86" fmla="*/ 2750820 h 6236970"/>
                <a:gd name="connsiteX87" fmla="*/ 1584960 w 2339340"/>
                <a:gd name="connsiteY87" fmla="*/ 2423160 h 6236970"/>
                <a:gd name="connsiteX88" fmla="*/ 1584960 w 2339340"/>
                <a:gd name="connsiteY88" fmla="*/ 2072640 h 6236970"/>
                <a:gd name="connsiteX89" fmla="*/ 1619250 w 2339340"/>
                <a:gd name="connsiteY89" fmla="*/ 1771650 h 6236970"/>
                <a:gd name="connsiteX90" fmla="*/ 1691640 w 2339340"/>
                <a:gd name="connsiteY90" fmla="*/ 1501140 h 6236970"/>
                <a:gd name="connsiteX91" fmla="*/ 1954530 w 2339340"/>
                <a:gd name="connsiteY91" fmla="*/ 1924050 h 6236970"/>
                <a:gd name="connsiteX92" fmla="*/ 2045970 w 2339340"/>
                <a:gd name="connsiteY92" fmla="*/ 2045970 h 6236970"/>
                <a:gd name="connsiteX93" fmla="*/ 1840230 w 2339340"/>
                <a:gd name="connsiteY93" fmla="*/ 2358390 h 6236970"/>
                <a:gd name="connsiteX94" fmla="*/ 1729740 w 2339340"/>
                <a:gd name="connsiteY94" fmla="*/ 2545080 h 6236970"/>
                <a:gd name="connsiteX95" fmla="*/ 1672590 w 2339340"/>
                <a:gd name="connsiteY95" fmla="*/ 2674620 h 6236970"/>
                <a:gd name="connsiteX96" fmla="*/ 1606391 w 2339340"/>
                <a:gd name="connsiteY96" fmla="*/ 2746296 h 6236970"/>
                <a:gd name="connsiteX97" fmla="*/ 1658302 w 2339340"/>
                <a:gd name="connsiteY97" fmla="*/ 3010615 h 6236970"/>
                <a:gd name="connsiteX98" fmla="*/ 1729740 w 2339340"/>
                <a:gd name="connsiteY98" fmla="*/ 2891790 h 6236970"/>
                <a:gd name="connsiteX99" fmla="*/ 1927860 w 2339340"/>
                <a:gd name="connsiteY99" fmla="*/ 2689860 h 6236970"/>
                <a:gd name="connsiteX100" fmla="*/ 2065020 w 2339340"/>
                <a:gd name="connsiteY100" fmla="*/ 2548890 h 6236970"/>
                <a:gd name="connsiteX101" fmla="*/ 2202180 w 2339340"/>
                <a:gd name="connsiteY101" fmla="*/ 2339340 h 6236970"/>
                <a:gd name="connsiteX102" fmla="*/ 2339340 w 2339340"/>
                <a:gd name="connsiteY102" fmla="*/ 2049780 h 6236970"/>
                <a:gd name="connsiteX103" fmla="*/ 2293620 w 2339340"/>
                <a:gd name="connsiteY103" fmla="*/ 1958340 h 6236970"/>
                <a:gd name="connsiteX104" fmla="*/ 2232660 w 2339340"/>
                <a:gd name="connsiteY104" fmla="*/ 1752600 h 6236970"/>
                <a:gd name="connsiteX105" fmla="*/ 2175510 w 2339340"/>
                <a:gd name="connsiteY105" fmla="*/ 1565910 h 6236970"/>
                <a:gd name="connsiteX106" fmla="*/ 2065020 w 2339340"/>
                <a:gd name="connsiteY106" fmla="*/ 1352550 h 6236970"/>
                <a:gd name="connsiteX107" fmla="*/ 1958340 w 2339340"/>
                <a:gd name="connsiteY107" fmla="*/ 1169670 h 6236970"/>
                <a:gd name="connsiteX108" fmla="*/ 1878330 w 2339340"/>
                <a:gd name="connsiteY108" fmla="*/ 1043940 h 6236970"/>
                <a:gd name="connsiteX109" fmla="*/ 1752600 w 2339340"/>
                <a:gd name="connsiteY109" fmla="*/ 975360 h 6236970"/>
                <a:gd name="connsiteX110" fmla="*/ 1645920 w 2339340"/>
                <a:gd name="connsiteY110" fmla="*/ 956310 h 6236970"/>
                <a:gd name="connsiteX111" fmla="*/ 1546860 w 2339340"/>
                <a:gd name="connsiteY111" fmla="*/ 922020 h 6236970"/>
                <a:gd name="connsiteX112" fmla="*/ 1276350 w 2339340"/>
                <a:gd name="connsiteY112" fmla="*/ 861060 h 6236970"/>
                <a:gd name="connsiteX113" fmla="*/ 1257300 w 2339340"/>
                <a:gd name="connsiteY113" fmla="*/ 739140 h 6236970"/>
                <a:gd name="connsiteX114" fmla="*/ 1325880 w 2339340"/>
                <a:gd name="connsiteY114" fmla="*/ 594360 h 6236970"/>
                <a:gd name="connsiteX115" fmla="*/ 1363980 w 2339340"/>
                <a:gd name="connsiteY115" fmla="*/ 537210 h 6236970"/>
                <a:gd name="connsiteX116" fmla="*/ 1352550 w 2339340"/>
                <a:gd name="connsiteY116" fmla="*/ 438150 h 6236970"/>
                <a:gd name="connsiteX117" fmla="*/ 1348740 w 2339340"/>
                <a:gd name="connsiteY117" fmla="*/ 308610 h 6236970"/>
                <a:gd name="connsiteX118" fmla="*/ 1306830 w 2339340"/>
                <a:gd name="connsiteY118" fmla="*/ 114300 h 6236970"/>
                <a:gd name="connsiteX119" fmla="*/ 1188720 w 2339340"/>
                <a:gd name="connsiteY119" fmla="*/ 38100 h 6236970"/>
                <a:gd name="connsiteX120" fmla="*/ 1143000 w 2339340"/>
                <a:gd name="connsiteY120" fmla="*/ 11430 h 6236970"/>
                <a:gd name="connsiteX121" fmla="*/ 1093470 w 2339340"/>
                <a:gd name="connsiteY121" fmla="*/ 22860 h 6236970"/>
                <a:gd name="connsiteX0" fmla="*/ 1093470 w 2339340"/>
                <a:gd name="connsiteY0" fmla="*/ 22860 h 6236970"/>
                <a:gd name="connsiteX1" fmla="*/ 971550 w 2339340"/>
                <a:gd name="connsiteY1" fmla="*/ 68580 h 6236970"/>
                <a:gd name="connsiteX2" fmla="*/ 967740 w 2339340"/>
                <a:gd name="connsiteY2" fmla="*/ 0 h 6236970"/>
                <a:gd name="connsiteX3" fmla="*/ 872490 w 2339340"/>
                <a:gd name="connsiteY3" fmla="*/ 121920 h 6236970"/>
                <a:gd name="connsiteX4" fmla="*/ 849630 w 2339340"/>
                <a:gd name="connsiteY4" fmla="*/ 95250 h 6236970"/>
                <a:gd name="connsiteX5" fmla="*/ 804863 w 2339340"/>
                <a:gd name="connsiteY5" fmla="*/ 216455 h 6236970"/>
                <a:gd name="connsiteX6" fmla="*/ 811530 w 2339340"/>
                <a:gd name="connsiteY6" fmla="*/ 461010 h 6236970"/>
                <a:gd name="connsiteX7" fmla="*/ 754380 w 2339340"/>
                <a:gd name="connsiteY7" fmla="*/ 464820 h 6236970"/>
                <a:gd name="connsiteX8" fmla="*/ 781050 w 2339340"/>
                <a:gd name="connsiteY8" fmla="*/ 548640 h 6236970"/>
                <a:gd name="connsiteX9" fmla="*/ 822960 w 2339340"/>
                <a:gd name="connsiteY9" fmla="*/ 624840 h 6236970"/>
                <a:gd name="connsiteX10" fmla="*/ 887730 w 2339340"/>
                <a:gd name="connsiteY10" fmla="*/ 689610 h 6236970"/>
                <a:gd name="connsiteX11" fmla="*/ 925830 w 2339340"/>
                <a:gd name="connsiteY11" fmla="*/ 769620 h 6236970"/>
                <a:gd name="connsiteX12" fmla="*/ 925830 w 2339340"/>
                <a:gd name="connsiteY12" fmla="*/ 861060 h 6236970"/>
                <a:gd name="connsiteX13" fmla="*/ 803910 w 2339340"/>
                <a:gd name="connsiteY13" fmla="*/ 922020 h 6236970"/>
                <a:gd name="connsiteX14" fmla="*/ 701040 w 2339340"/>
                <a:gd name="connsiteY14" fmla="*/ 948690 h 6236970"/>
                <a:gd name="connsiteX15" fmla="*/ 556260 w 2339340"/>
                <a:gd name="connsiteY15" fmla="*/ 952500 h 6236970"/>
                <a:gd name="connsiteX16" fmla="*/ 403860 w 2339340"/>
                <a:gd name="connsiteY16" fmla="*/ 1002030 h 6236970"/>
                <a:gd name="connsiteX17" fmla="*/ 320040 w 2339340"/>
                <a:gd name="connsiteY17" fmla="*/ 1085850 h 6236970"/>
                <a:gd name="connsiteX18" fmla="*/ 247650 w 2339340"/>
                <a:gd name="connsiteY18" fmla="*/ 1276350 h 6236970"/>
                <a:gd name="connsiteX19" fmla="*/ 163830 w 2339340"/>
                <a:gd name="connsiteY19" fmla="*/ 1569720 h 6236970"/>
                <a:gd name="connsiteX20" fmla="*/ 83820 w 2339340"/>
                <a:gd name="connsiteY20" fmla="*/ 1783080 h 6236970"/>
                <a:gd name="connsiteX21" fmla="*/ 72390 w 2339340"/>
                <a:gd name="connsiteY21" fmla="*/ 1962150 h 6236970"/>
                <a:gd name="connsiteX22" fmla="*/ 0 w 2339340"/>
                <a:gd name="connsiteY22" fmla="*/ 2145030 h 6236970"/>
                <a:gd name="connsiteX23" fmla="*/ 11430 w 2339340"/>
                <a:gd name="connsiteY23" fmla="*/ 2251710 h 6236970"/>
                <a:gd name="connsiteX24" fmla="*/ 106680 w 2339340"/>
                <a:gd name="connsiteY24" fmla="*/ 2426970 h 6236970"/>
                <a:gd name="connsiteX25" fmla="*/ 243840 w 2339340"/>
                <a:gd name="connsiteY25" fmla="*/ 2594610 h 6236970"/>
                <a:gd name="connsiteX26" fmla="*/ 422910 w 2339340"/>
                <a:gd name="connsiteY26" fmla="*/ 2769870 h 6236970"/>
                <a:gd name="connsiteX27" fmla="*/ 609600 w 2339340"/>
                <a:gd name="connsiteY27" fmla="*/ 2929890 h 6236970"/>
                <a:gd name="connsiteX28" fmla="*/ 703183 w 2339340"/>
                <a:gd name="connsiteY28" fmla="*/ 3062525 h 6236970"/>
                <a:gd name="connsiteX29" fmla="*/ 711517 w 2339340"/>
                <a:gd name="connsiteY29" fmla="*/ 2784396 h 6236970"/>
                <a:gd name="connsiteX30" fmla="*/ 647700 w 2339340"/>
                <a:gd name="connsiteY30" fmla="*/ 2731770 h 6236970"/>
                <a:gd name="connsiteX31" fmla="*/ 541020 w 2339340"/>
                <a:gd name="connsiteY31" fmla="*/ 2537460 h 6236970"/>
                <a:gd name="connsiteX32" fmla="*/ 487680 w 2339340"/>
                <a:gd name="connsiteY32" fmla="*/ 2426970 h 6236970"/>
                <a:gd name="connsiteX33" fmla="*/ 293370 w 2339340"/>
                <a:gd name="connsiteY33" fmla="*/ 2205990 h 6236970"/>
                <a:gd name="connsiteX34" fmla="*/ 426720 w 2339340"/>
                <a:gd name="connsiteY34" fmla="*/ 1988820 h 6236970"/>
                <a:gd name="connsiteX35" fmla="*/ 483870 w 2339340"/>
                <a:gd name="connsiteY35" fmla="*/ 1878330 h 6236970"/>
                <a:gd name="connsiteX36" fmla="*/ 544830 w 2339340"/>
                <a:gd name="connsiteY36" fmla="*/ 1642110 h 6236970"/>
                <a:gd name="connsiteX37" fmla="*/ 636270 w 2339340"/>
                <a:gd name="connsiteY37" fmla="*/ 1897380 h 6236970"/>
                <a:gd name="connsiteX38" fmla="*/ 678180 w 2339340"/>
                <a:gd name="connsiteY38" fmla="*/ 2202180 h 6236970"/>
                <a:gd name="connsiteX39" fmla="*/ 689610 w 2339340"/>
                <a:gd name="connsiteY39" fmla="*/ 2487930 h 6236970"/>
                <a:gd name="connsiteX40" fmla="*/ 712470 w 2339340"/>
                <a:gd name="connsiteY40" fmla="*/ 2762250 h 6236970"/>
                <a:gd name="connsiteX41" fmla="*/ 701040 w 2339340"/>
                <a:gd name="connsiteY41" fmla="*/ 3177540 h 6236970"/>
                <a:gd name="connsiteX42" fmla="*/ 643890 w 2339340"/>
                <a:gd name="connsiteY42" fmla="*/ 3783330 h 6236970"/>
                <a:gd name="connsiteX43" fmla="*/ 613410 w 2339340"/>
                <a:gd name="connsiteY43" fmla="*/ 4255770 h 6236970"/>
                <a:gd name="connsiteX44" fmla="*/ 689610 w 2339340"/>
                <a:gd name="connsiteY44" fmla="*/ 4617720 h 6236970"/>
                <a:gd name="connsiteX45" fmla="*/ 803910 w 2339340"/>
                <a:gd name="connsiteY45" fmla="*/ 5215890 h 6236970"/>
                <a:gd name="connsiteX46" fmla="*/ 883920 w 2339340"/>
                <a:gd name="connsiteY46" fmla="*/ 5657850 h 6236970"/>
                <a:gd name="connsiteX47" fmla="*/ 872490 w 2339340"/>
                <a:gd name="connsiteY47" fmla="*/ 5684520 h 6236970"/>
                <a:gd name="connsiteX48" fmla="*/ 693420 w 2339340"/>
                <a:gd name="connsiteY48" fmla="*/ 5894070 h 6236970"/>
                <a:gd name="connsiteX49" fmla="*/ 541020 w 2339340"/>
                <a:gd name="connsiteY49" fmla="*/ 6092190 h 6236970"/>
                <a:gd name="connsiteX50" fmla="*/ 510540 w 2339340"/>
                <a:gd name="connsiteY50" fmla="*/ 6156960 h 6236970"/>
                <a:gd name="connsiteX51" fmla="*/ 701040 w 2339340"/>
                <a:gd name="connsiteY51" fmla="*/ 6092190 h 6236970"/>
                <a:gd name="connsiteX52" fmla="*/ 830580 w 2339340"/>
                <a:gd name="connsiteY52" fmla="*/ 6065520 h 6236970"/>
                <a:gd name="connsiteX53" fmla="*/ 952500 w 2339340"/>
                <a:gd name="connsiteY53" fmla="*/ 5974080 h 6236970"/>
                <a:gd name="connsiteX54" fmla="*/ 963930 w 2339340"/>
                <a:gd name="connsiteY54" fmla="*/ 5871210 h 6236970"/>
                <a:gd name="connsiteX55" fmla="*/ 1108710 w 2339340"/>
                <a:gd name="connsiteY55" fmla="*/ 5817870 h 6236970"/>
                <a:gd name="connsiteX56" fmla="*/ 1108710 w 2339340"/>
                <a:gd name="connsiteY56" fmla="*/ 5791200 h 6236970"/>
                <a:gd name="connsiteX57" fmla="*/ 1032510 w 2339340"/>
                <a:gd name="connsiteY57" fmla="*/ 5634990 h 6236970"/>
                <a:gd name="connsiteX58" fmla="*/ 1043940 w 2339340"/>
                <a:gd name="connsiteY58" fmla="*/ 5280660 h 6236970"/>
                <a:gd name="connsiteX59" fmla="*/ 1074420 w 2339340"/>
                <a:gd name="connsiteY59" fmla="*/ 4888230 h 6236970"/>
                <a:gd name="connsiteX60" fmla="*/ 1002030 w 2339340"/>
                <a:gd name="connsiteY60" fmla="*/ 4423410 h 6236970"/>
                <a:gd name="connsiteX61" fmla="*/ 1066800 w 2339340"/>
                <a:gd name="connsiteY61" fmla="*/ 4130040 h 6236970"/>
                <a:gd name="connsiteX62" fmla="*/ 1116330 w 2339340"/>
                <a:gd name="connsiteY62" fmla="*/ 3775710 h 6236970"/>
                <a:gd name="connsiteX63" fmla="*/ 1165860 w 2339340"/>
                <a:gd name="connsiteY63" fmla="*/ 3375660 h 6236970"/>
                <a:gd name="connsiteX64" fmla="*/ 1238250 w 2339340"/>
                <a:gd name="connsiteY64" fmla="*/ 3882390 h 6236970"/>
                <a:gd name="connsiteX65" fmla="*/ 1280160 w 2339340"/>
                <a:gd name="connsiteY65" fmla="*/ 4366260 h 6236970"/>
                <a:gd name="connsiteX66" fmla="*/ 1310640 w 2339340"/>
                <a:gd name="connsiteY66" fmla="*/ 4533900 h 6236970"/>
                <a:gd name="connsiteX67" fmla="*/ 1272540 w 2339340"/>
                <a:gd name="connsiteY67" fmla="*/ 4838700 h 6236970"/>
                <a:gd name="connsiteX68" fmla="*/ 1242060 w 2339340"/>
                <a:gd name="connsiteY68" fmla="*/ 5059680 h 6236970"/>
                <a:gd name="connsiteX69" fmla="*/ 1276350 w 2339340"/>
                <a:gd name="connsiteY69" fmla="*/ 5288280 h 6236970"/>
                <a:gd name="connsiteX70" fmla="*/ 1333500 w 2339340"/>
                <a:gd name="connsiteY70" fmla="*/ 5494020 h 6236970"/>
                <a:gd name="connsiteX71" fmla="*/ 1314450 w 2339340"/>
                <a:gd name="connsiteY71" fmla="*/ 5615940 h 6236970"/>
                <a:gd name="connsiteX72" fmla="*/ 1264920 w 2339340"/>
                <a:gd name="connsiteY72" fmla="*/ 5795010 h 6236970"/>
                <a:gd name="connsiteX73" fmla="*/ 1264920 w 2339340"/>
                <a:gd name="connsiteY73" fmla="*/ 5901690 h 6236970"/>
                <a:gd name="connsiteX74" fmla="*/ 1424940 w 2339340"/>
                <a:gd name="connsiteY74" fmla="*/ 6236970 h 6236970"/>
                <a:gd name="connsiteX75" fmla="*/ 1565910 w 2339340"/>
                <a:gd name="connsiteY75" fmla="*/ 6065520 h 6236970"/>
                <a:gd name="connsiteX76" fmla="*/ 1604010 w 2339340"/>
                <a:gd name="connsiteY76" fmla="*/ 6012180 h 6236970"/>
                <a:gd name="connsiteX77" fmla="*/ 1524000 w 2339340"/>
                <a:gd name="connsiteY77" fmla="*/ 5844540 h 6236970"/>
                <a:gd name="connsiteX78" fmla="*/ 1466850 w 2339340"/>
                <a:gd name="connsiteY78" fmla="*/ 5718810 h 6236970"/>
                <a:gd name="connsiteX79" fmla="*/ 1440180 w 2339340"/>
                <a:gd name="connsiteY79" fmla="*/ 5638800 h 6236970"/>
                <a:gd name="connsiteX80" fmla="*/ 1546860 w 2339340"/>
                <a:gd name="connsiteY80" fmla="*/ 5078730 h 6236970"/>
                <a:gd name="connsiteX81" fmla="*/ 1600200 w 2339340"/>
                <a:gd name="connsiteY81" fmla="*/ 4507230 h 6236970"/>
                <a:gd name="connsiteX82" fmla="*/ 1684020 w 2339340"/>
                <a:gd name="connsiteY82" fmla="*/ 4027170 h 6236970"/>
                <a:gd name="connsiteX83" fmla="*/ 1703070 w 2339340"/>
                <a:gd name="connsiteY83" fmla="*/ 3688080 h 6236970"/>
                <a:gd name="connsiteX84" fmla="*/ 1673305 w 2339340"/>
                <a:gd name="connsiteY84" fmla="*/ 3083005 h 6236970"/>
                <a:gd name="connsiteX85" fmla="*/ 1630680 w 2339340"/>
                <a:gd name="connsiteY85" fmla="*/ 2868930 h 6236970"/>
                <a:gd name="connsiteX86" fmla="*/ 1607820 w 2339340"/>
                <a:gd name="connsiteY86" fmla="*/ 2750820 h 6236970"/>
                <a:gd name="connsiteX87" fmla="*/ 1584960 w 2339340"/>
                <a:gd name="connsiteY87" fmla="*/ 2423160 h 6236970"/>
                <a:gd name="connsiteX88" fmla="*/ 1584960 w 2339340"/>
                <a:gd name="connsiteY88" fmla="*/ 2072640 h 6236970"/>
                <a:gd name="connsiteX89" fmla="*/ 1619250 w 2339340"/>
                <a:gd name="connsiteY89" fmla="*/ 1771650 h 6236970"/>
                <a:gd name="connsiteX90" fmla="*/ 1691640 w 2339340"/>
                <a:gd name="connsiteY90" fmla="*/ 1501140 h 6236970"/>
                <a:gd name="connsiteX91" fmla="*/ 1954530 w 2339340"/>
                <a:gd name="connsiteY91" fmla="*/ 1924050 h 6236970"/>
                <a:gd name="connsiteX92" fmla="*/ 2045970 w 2339340"/>
                <a:gd name="connsiteY92" fmla="*/ 2045970 h 6236970"/>
                <a:gd name="connsiteX93" fmla="*/ 1840230 w 2339340"/>
                <a:gd name="connsiteY93" fmla="*/ 2358390 h 6236970"/>
                <a:gd name="connsiteX94" fmla="*/ 1729740 w 2339340"/>
                <a:gd name="connsiteY94" fmla="*/ 2545080 h 6236970"/>
                <a:gd name="connsiteX95" fmla="*/ 1672590 w 2339340"/>
                <a:gd name="connsiteY95" fmla="*/ 2674620 h 6236970"/>
                <a:gd name="connsiteX96" fmla="*/ 1606391 w 2339340"/>
                <a:gd name="connsiteY96" fmla="*/ 2746296 h 6236970"/>
                <a:gd name="connsiteX97" fmla="*/ 1658302 w 2339340"/>
                <a:gd name="connsiteY97" fmla="*/ 3010615 h 6236970"/>
                <a:gd name="connsiteX98" fmla="*/ 1729740 w 2339340"/>
                <a:gd name="connsiteY98" fmla="*/ 2891790 h 6236970"/>
                <a:gd name="connsiteX99" fmla="*/ 1927860 w 2339340"/>
                <a:gd name="connsiteY99" fmla="*/ 2689860 h 6236970"/>
                <a:gd name="connsiteX100" fmla="*/ 2065020 w 2339340"/>
                <a:gd name="connsiteY100" fmla="*/ 2548890 h 6236970"/>
                <a:gd name="connsiteX101" fmla="*/ 2202180 w 2339340"/>
                <a:gd name="connsiteY101" fmla="*/ 2339340 h 6236970"/>
                <a:gd name="connsiteX102" fmla="*/ 2339340 w 2339340"/>
                <a:gd name="connsiteY102" fmla="*/ 2049780 h 6236970"/>
                <a:gd name="connsiteX103" fmla="*/ 2293620 w 2339340"/>
                <a:gd name="connsiteY103" fmla="*/ 1958340 h 6236970"/>
                <a:gd name="connsiteX104" fmla="*/ 2232660 w 2339340"/>
                <a:gd name="connsiteY104" fmla="*/ 1752600 h 6236970"/>
                <a:gd name="connsiteX105" fmla="*/ 2175510 w 2339340"/>
                <a:gd name="connsiteY105" fmla="*/ 1565910 h 6236970"/>
                <a:gd name="connsiteX106" fmla="*/ 2065020 w 2339340"/>
                <a:gd name="connsiteY106" fmla="*/ 1352550 h 6236970"/>
                <a:gd name="connsiteX107" fmla="*/ 1958340 w 2339340"/>
                <a:gd name="connsiteY107" fmla="*/ 1169670 h 6236970"/>
                <a:gd name="connsiteX108" fmla="*/ 1878330 w 2339340"/>
                <a:gd name="connsiteY108" fmla="*/ 1043940 h 6236970"/>
                <a:gd name="connsiteX109" fmla="*/ 1752600 w 2339340"/>
                <a:gd name="connsiteY109" fmla="*/ 975360 h 6236970"/>
                <a:gd name="connsiteX110" fmla="*/ 1645920 w 2339340"/>
                <a:gd name="connsiteY110" fmla="*/ 956310 h 6236970"/>
                <a:gd name="connsiteX111" fmla="*/ 1546860 w 2339340"/>
                <a:gd name="connsiteY111" fmla="*/ 922020 h 6236970"/>
                <a:gd name="connsiteX112" fmla="*/ 1276350 w 2339340"/>
                <a:gd name="connsiteY112" fmla="*/ 861060 h 6236970"/>
                <a:gd name="connsiteX113" fmla="*/ 1257300 w 2339340"/>
                <a:gd name="connsiteY113" fmla="*/ 739140 h 6236970"/>
                <a:gd name="connsiteX114" fmla="*/ 1325880 w 2339340"/>
                <a:gd name="connsiteY114" fmla="*/ 594360 h 6236970"/>
                <a:gd name="connsiteX115" fmla="*/ 1363980 w 2339340"/>
                <a:gd name="connsiteY115" fmla="*/ 537210 h 6236970"/>
                <a:gd name="connsiteX116" fmla="*/ 1352550 w 2339340"/>
                <a:gd name="connsiteY116" fmla="*/ 438150 h 6236970"/>
                <a:gd name="connsiteX117" fmla="*/ 1348740 w 2339340"/>
                <a:gd name="connsiteY117" fmla="*/ 308610 h 6236970"/>
                <a:gd name="connsiteX118" fmla="*/ 1306830 w 2339340"/>
                <a:gd name="connsiteY118" fmla="*/ 114300 h 6236970"/>
                <a:gd name="connsiteX119" fmla="*/ 1188720 w 2339340"/>
                <a:gd name="connsiteY119" fmla="*/ 38100 h 6236970"/>
                <a:gd name="connsiteX120" fmla="*/ 1143000 w 2339340"/>
                <a:gd name="connsiteY120" fmla="*/ 11430 h 6236970"/>
                <a:gd name="connsiteX121" fmla="*/ 1093470 w 2339340"/>
                <a:gd name="connsiteY121" fmla="*/ 22860 h 6236970"/>
                <a:gd name="connsiteX0" fmla="*/ 1093470 w 2339340"/>
                <a:gd name="connsiteY0" fmla="*/ 22860 h 6236970"/>
                <a:gd name="connsiteX1" fmla="*/ 971550 w 2339340"/>
                <a:gd name="connsiteY1" fmla="*/ 68580 h 6236970"/>
                <a:gd name="connsiteX2" fmla="*/ 967740 w 2339340"/>
                <a:gd name="connsiteY2" fmla="*/ 0 h 6236970"/>
                <a:gd name="connsiteX3" fmla="*/ 872490 w 2339340"/>
                <a:gd name="connsiteY3" fmla="*/ 121920 h 6236970"/>
                <a:gd name="connsiteX4" fmla="*/ 849630 w 2339340"/>
                <a:gd name="connsiteY4" fmla="*/ 86916 h 6236970"/>
                <a:gd name="connsiteX5" fmla="*/ 804863 w 2339340"/>
                <a:gd name="connsiteY5" fmla="*/ 216455 h 6236970"/>
                <a:gd name="connsiteX6" fmla="*/ 811530 w 2339340"/>
                <a:gd name="connsiteY6" fmla="*/ 461010 h 6236970"/>
                <a:gd name="connsiteX7" fmla="*/ 754380 w 2339340"/>
                <a:gd name="connsiteY7" fmla="*/ 464820 h 6236970"/>
                <a:gd name="connsiteX8" fmla="*/ 781050 w 2339340"/>
                <a:gd name="connsiteY8" fmla="*/ 548640 h 6236970"/>
                <a:gd name="connsiteX9" fmla="*/ 822960 w 2339340"/>
                <a:gd name="connsiteY9" fmla="*/ 624840 h 6236970"/>
                <a:gd name="connsiteX10" fmla="*/ 887730 w 2339340"/>
                <a:gd name="connsiteY10" fmla="*/ 689610 h 6236970"/>
                <a:gd name="connsiteX11" fmla="*/ 925830 w 2339340"/>
                <a:gd name="connsiteY11" fmla="*/ 769620 h 6236970"/>
                <a:gd name="connsiteX12" fmla="*/ 925830 w 2339340"/>
                <a:gd name="connsiteY12" fmla="*/ 861060 h 6236970"/>
                <a:gd name="connsiteX13" fmla="*/ 803910 w 2339340"/>
                <a:gd name="connsiteY13" fmla="*/ 922020 h 6236970"/>
                <a:gd name="connsiteX14" fmla="*/ 701040 w 2339340"/>
                <a:gd name="connsiteY14" fmla="*/ 948690 h 6236970"/>
                <a:gd name="connsiteX15" fmla="*/ 556260 w 2339340"/>
                <a:gd name="connsiteY15" fmla="*/ 952500 h 6236970"/>
                <a:gd name="connsiteX16" fmla="*/ 403860 w 2339340"/>
                <a:gd name="connsiteY16" fmla="*/ 1002030 h 6236970"/>
                <a:gd name="connsiteX17" fmla="*/ 320040 w 2339340"/>
                <a:gd name="connsiteY17" fmla="*/ 1085850 h 6236970"/>
                <a:gd name="connsiteX18" fmla="*/ 247650 w 2339340"/>
                <a:gd name="connsiteY18" fmla="*/ 1276350 h 6236970"/>
                <a:gd name="connsiteX19" fmla="*/ 163830 w 2339340"/>
                <a:gd name="connsiteY19" fmla="*/ 1569720 h 6236970"/>
                <a:gd name="connsiteX20" fmla="*/ 83820 w 2339340"/>
                <a:gd name="connsiteY20" fmla="*/ 1783080 h 6236970"/>
                <a:gd name="connsiteX21" fmla="*/ 72390 w 2339340"/>
                <a:gd name="connsiteY21" fmla="*/ 1962150 h 6236970"/>
                <a:gd name="connsiteX22" fmla="*/ 0 w 2339340"/>
                <a:gd name="connsiteY22" fmla="*/ 2145030 h 6236970"/>
                <a:gd name="connsiteX23" fmla="*/ 11430 w 2339340"/>
                <a:gd name="connsiteY23" fmla="*/ 2251710 h 6236970"/>
                <a:gd name="connsiteX24" fmla="*/ 106680 w 2339340"/>
                <a:gd name="connsiteY24" fmla="*/ 2426970 h 6236970"/>
                <a:gd name="connsiteX25" fmla="*/ 243840 w 2339340"/>
                <a:gd name="connsiteY25" fmla="*/ 2594610 h 6236970"/>
                <a:gd name="connsiteX26" fmla="*/ 422910 w 2339340"/>
                <a:gd name="connsiteY26" fmla="*/ 2769870 h 6236970"/>
                <a:gd name="connsiteX27" fmla="*/ 609600 w 2339340"/>
                <a:gd name="connsiteY27" fmla="*/ 2929890 h 6236970"/>
                <a:gd name="connsiteX28" fmla="*/ 703183 w 2339340"/>
                <a:gd name="connsiteY28" fmla="*/ 3062525 h 6236970"/>
                <a:gd name="connsiteX29" fmla="*/ 711517 w 2339340"/>
                <a:gd name="connsiteY29" fmla="*/ 2784396 h 6236970"/>
                <a:gd name="connsiteX30" fmla="*/ 647700 w 2339340"/>
                <a:gd name="connsiteY30" fmla="*/ 2731770 h 6236970"/>
                <a:gd name="connsiteX31" fmla="*/ 541020 w 2339340"/>
                <a:gd name="connsiteY31" fmla="*/ 2537460 h 6236970"/>
                <a:gd name="connsiteX32" fmla="*/ 487680 w 2339340"/>
                <a:gd name="connsiteY32" fmla="*/ 2426970 h 6236970"/>
                <a:gd name="connsiteX33" fmla="*/ 293370 w 2339340"/>
                <a:gd name="connsiteY33" fmla="*/ 2205990 h 6236970"/>
                <a:gd name="connsiteX34" fmla="*/ 426720 w 2339340"/>
                <a:gd name="connsiteY34" fmla="*/ 1988820 h 6236970"/>
                <a:gd name="connsiteX35" fmla="*/ 483870 w 2339340"/>
                <a:gd name="connsiteY35" fmla="*/ 1878330 h 6236970"/>
                <a:gd name="connsiteX36" fmla="*/ 544830 w 2339340"/>
                <a:gd name="connsiteY36" fmla="*/ 1642110 h 6236970"/>
                <a:gd name="connsiteX37" fmla="*/ 636270 w 2339340"/>
                <a:gd name="connsiteY37" fmla="*/ 1897380 h 6236970"/>
                <a:gd name="connsiteX38" fmla="*/ 678180 w 2339340"/>
                <a:gd name="connsiteY38" fmla="*/ 2202180 h 6236970"/>
                <a:gd name="connsiteX39" fmla="*/ 689610 w 2339340"/>
                <a:gd name="connsiteY39" fmla="*/ 2487930 h 6236970"/>
                <a:gd name="connsiteX40" fmla="*/ 712470 w 2339340"/>
                <a:gd name="connsiteY40" fmla="*/ 2762250 h 6236970"/>
                <a:gd name="connsiteX41" fmla="*/ 701040 w 2339340"/>
                <a:gd name="connsiteY41" fmla="*/ 3177540 h 6236970"/>
                <a:gd name="connsiteX42" fmla="*/ 643890 w 2339340"/>
                <a:gd name="connsiteY42" fmla="*/ 3783330 h 6236970"/>
                <a:gd name="connsiteX43" fmla="*/ 613410 w 2339340"/>
                <a:gd name="connsiteY43" fmla="*/ 4255770 h 6236970"/>
                <a:gd name="connsiteX44" fmla="*/ 689610 w 2339340"/>
                <a:gd name="connsiteY44" fmla="*/ 4617720 h 6236970"/>
                <a:gd name="connsiteX45" fmla="*/ 803910 w 2339340"/>
                <a:gd name="connsiteY45" fmla="*/ 5215890 h 6236970"/>
                <a:gd name="connsiteX46" fmla="*/ 883920 w 2339340"/>
                <a:gd name="connsiteY46" fmla="*/ 5657850 h 6236970"/>
                <a:gd name="connsiteX47" fmla="*/ 872490 w 2339340"/>
                <a:gd name="connsiteY47" fmla="*/ 5684520 h 6236970"/>
                <a:gd name="connsiteX48" fmla="*/ 693420 w 2339340"/>
                <a:gd name="connsiteY48" fmla="*/ 5894070 h 6236970"/>
                <a:gd name="connsiteX49" fmla="*/ 541020 w 2339340"/>
                <a:gd name="connsiteY49" fmla="*/ 6092190 h 6236970"/>
                <a:gd name="connsiteX50" fmla="*/ 510540 w 2339340"/>
                <a:gd name="connsiteY50" fmla="*/ 6156960 h 6236970"/>
                <a:gd name="connsiteX51" fmla="*/ 701040 w 2339340"/>
                <a:gd name="connsiteY51" fmla="*/ 6092190 h 6236970"/>
                <a:gd name="connsiteX52" fmla="*/ 830580 w 2339340"/>
                <a:gd name="connsiteY52" fmla="*/ 6065520 h 6236970"/>
                <a:gd name="connsiteX53" fmla="*/ 952500 w 2339340"/>
                <a:gd name="connsiteY53" fmla="*/ 5974080 h 6236970"/>
                <a:gd name="connsiteX54" fmla="*/ 963930 w 2339340"/>
                <a:gd name="connsiteY54" fmla="*/ 5871210 h 6236970"/>
                <a:gd name="connsiteX55" fmla="*/ 1108710 w 2339340"/>
                <a:gd name="connsiteY55" fmla="*/ 5817870 h 6236970"/>
                <a:gd name="connsiteX56" fmla="*/ 1108710 w 2339340"/>
                <a:gd name="connsiteY56" fmla="*/ 5791200 h 6236970"/>
                <a:gd name="connsiteX57" fmla="*/ 1032510 w 2339340"/>
                <a:gd name="connsiteY57" fmla="*/ 5634990 h 6236970"/>
                <a:gd name="connsiteX58" fmla="*/ 1043940 w 2339340"/>
                <a:gd name="connsiteY58" fmla="*/ 5280660 h 6236970"/>
                <a:gd name="connsiteX59" fmla="*/ 1074420 w 2339340"/>
                <a:gd name="connsiteY59" fmla="*/ 4888230 h 6236970"/>
                <a:gd name="connsiteX60" fmla="*/ 1002030 w 2339340"/>
                <a:gd name="connsiteY60" fmla="*/ 4423410 h 6236970"/>
                <a:gd name="connsiteX61" fmla="*/ 1066800 w 2339340"/>
                <a:gd name="connsiteY61" fmla="*/ 4130040 h 6236970"/>
                <a:gd name="connsiteX62" fmla="*/ 1116330 w 2339340"/>
                <a:gd name="connsiteY62" fmla="*/ 3775710 h 6236970"/>
                <a:gd name="connsiteX63" fmla="*/ 1165860 w 2339340"/>
                <a:gd name="connsiteY63" fmla="*/ 3375660 h 6236970"/>
                <a:gd name="connsiteX64" fmla="*/ 1238250 w 2339340"/>
                <a:gd name="connsiteY64" fmla="*/ 3882390 h 6236970"/>
                <a:gd name="connsiteX65" fmla="*/ 1280160 w 2339340"/>
                <a:gd name="connsiteY65" fmla="*/ 4366260 h 6236970"/>
                <a:gd name="connsiteX66" fmla="*/ 1310640 w 2339340"/>
                <a:gd name="connsiteY66" fmla="*/ 4533900 h 6236970"/>
                <a:gd name="connsiteX67" fmla="*/ 1272540 w 2339340"/>
                <a:gd name="connsiteY67" fmla="*/ 4838700 h 6236970"/>
                <a:gd name="connsiteX68" fmla="*/ 1242060 w 2339340"/>
                <a:gd name="connsiteY68" fmla="*/ 5059680 h 6236970"/>
                <a:gd name="connsiteX69" fmla="*/ 1276350 w 2339340"/>
                <a:gd name="connsiteY69" fmla="*/ 5288280 h 6236970"/>
                <a:gd name="connsiteX70" fmla="*/ 1333500 w 2339340"/>
                <a:gd name="connsiteY70" fmla="*/ 5494020 h 6236970"/>
                <a:gd name="connsiteX71" fmla="*/ 1314450 w 2339340"/>
                <a:gd name="connsiteY71" fmla="*/ 5615940 h 6236970"/>
                <a:gd name="connsiteX72" fmla="*/ 1264920 w 2339340"/>
                <a:gd name="connsiteY72" fmla="*/ 5795010 h 6236970"/>
                <a:gd name="connsiteX73" fmla="*/ 1264920 w 2339340"/>
                <a:gd name="connsiteY73" fmla="*/ 5901690 h 6236970"/>
                <a:gd name="connsiteX74" fmla="*/ 1424940 w 2339340"/>
                <a:gd name="connsiteY74" fmla="*/ 6236970 h 6236970"/>
                <a:gd name="connsiteX75" fmla="*/ 1565910 w 2339340"/>
                <a:gd name="connsiteY75" fmla="*/ 6065520 h 6236970"/>
                <a:gd name="connsiteX76" fmla="*/ 1604010 w 2339340"/>
                <a:gd name="connsiteY76" fmla="*/ 6012180 h 6236970"/>
                <a:gd name="connsiteX77" fmla="*/ 1524000 w 2339340"/>
                <a:gd name="connsiteY77" fmla="*/ 5844540 h 6236970"/>
                <a:gd name="connsiteX78" fmla="*/ 1466850 w 2339340"/>
                <a:gd name="connsiteY78" fmla="*/ 5718810 h 6236970"/>
                <a:gd name="connsiteX79" fmla="*/ 1440180 w 2339340"/>
                <a:gd name="connsiteY79" fmla="*/ 5638800 h 6236970"/>
                <a:gd name="connsiteX80" fmla="*/ 1546860 w 2339340"/>
                <a:gd name="connsiteY80" fmla="*/ 5078730 h 6236970"/>
                <a:gd name="connsiteX81" fmla="*/ 1600200 w 2339340"/>
                <a:gd name="connsiteY81" fmla="*/ 4507230 h 6236970"/>
                <a:gd name="connsiteX82" fmla="*/ 1684020 w 2339340"/>
                <a:gd name="connsiteY82" fmla="*/ 4027170 h 6236970"/>
                <a:gd name="connsiteX83" fmla="*/ 1703070 w 2339340"/>
                <a:gd name="connsiteY83" fmla="*/ 3688080 h 6236970"/>
                <a:gd name="connsiteX84" fmla="*/ 1673305 w 2339340"/>
                <a:gd name="connsiteY84" fmla="*/ 3083005 h 6236970"/>
                <a:gd name="connsiteX85" fmla="*/ 1630680 w 2339340"/>
                <a:gd name="connsiteY85" fmla="*/ 2868930 h 6236970"/>
                <a:gd name="connsiteX86" fmla="*/ 1607820 w 2339340"/>
                <a:gd name="connsiteY86" fmla="*/ 2750820 h 6236970"/>
                <a:gd name="connsiteX87" fmla="*/ 1584960 w 2339340"/>
                <a:gd name="connsiteY87" fmla="*/ 2423160 h 6236970"/>
                <a:gd name="connsiteX88" fmla="*/ 1584960 w 2339340"/>
                <a:gd name="connsiteY88" fmla="*/ 2072640 h 6236970"/>
                <a:gd name="connsiteX89" fmla="*/ 1619250 w 2339340"/>
                <a:gd name="connsiteY89" fmla="*/ 1771650 h 6236970"/>
                <a:gd name="connsiteX90" fmla="*/ 1691640 w 2339340"/>
                <a:gd name="connsiteY90" fmla="*/ 1501140 h 6236970"/>
                <a:gd name="connsiteX91" fmla="*/ 1954530 w 2339340"/>
                <a:gd name="connsiteY91" fmla="*/ 1924050 h 6236970"/>
                <a:gd name="connsiteX92" fmla="*/ 2045970 w 2339340"/>
                <a:gd name="connsiteY92" fmla="*/ 2045970 h 6236970"/>
                <a:gd name="connsiteX93" fmla="*/ 1840230 w 2339340"/>
                <a:gd name="connsiteY93" fmla="*/ 2358390 h 6236970"/>
                <a:gd name="connsiteX94" fmla="*/ 1729740 w 2339340"/>
                <a:gd name="connsiteY94" fmla="*/ 2545080 h 6236970"/>
                <a:gd name="connsiteX95" fmla="*/ 1672590 w 2339340"/>
                <a:gd name="connsiteY95" fmla="*/ 2674620 h 6236970"/>
                <a:gd name="connsiteX96" fmla="*/ 1606391 w 2339340"/>
                <a:gd name="connsiteY96" fmla="*/ 2746296 h 6236970"/>
                <a:gd name="connsiteX97" fmla="*/ 1658302 w 2339340"/>
                <a:gd name="connsiteY97" fmla="*/ 3010615 h 6236970"/>
                <a:gd name="connsiteX98" fmla="*/ 1729740 w 2339340"/>
                <a:gd name="connsiteY98" fmla="*/ 2891790 h 6236970"/>
                <a:gd name="connsiteX99" fmla="*/ 1927860 w 2339340"/>
                <a:gd name="connsiteY99" fmla="*/ 2689860 h 6236970"/>
                <a:gd name="connsiteX100" fmla="*/ 2065020 w 2339340"/>
                <a:gd name="connsiteY100" fmla="*/ 2548890 h 6236970"/>
                <a:gd name="connsiteX101" fmla="*/ 2202180 w 2339340"/>
                <a:gd name="connsiteY101" fmla="*/ 2339340 h 6236970"/>
                <a:gd name="connsiteX102" fmla="*/ 2339340 w 2339340"/>
                <a:gd name="connsiteY102" fmla="*/ 2049780 h 6236970"/>
                <a:gd name="connsiteX103" fmla="*/ 2293620 w 2339340"/>
                <a:gd name="connsiteY103" fmla="*/ 1958340 h 6236970"/>
                <a:gd name="connsiteX104" fmla="*/ 2232660 w 2339340"/>
                <a:gd name="connsiteY104" fmla="*/ 1752600 h 6236970"/>
                <a:gd name="connsiteX105" fmla="*/ 2175510 w 2339340"/>
                <a:gd name="connsiteY105" fmla="*/ 1565910 h 6236970"/>
                <a:gd name="connsiteX106" fmla="*/ 2065020 w 2339340"/>
                <a:gd name="connsiteY106" fmla="*/ 1352550 h 6236970"/>
                <a:gd name="connsiteX107" fmla="*/ 1958340 w 2339340"/>
                <a:gd name="connsiteY107" fmla="*/ 1169670 h 6236970"/>
                <a:gd name="connsiteX108" fmla="*/ 1878330 w 2339340"/>
                <a:gd name="connsiteY108" fmla="*/ 1043940 h 6236970"/>
                <a:gd name="connsiteX109" fmla="*/ 1752600 w 2339340"/>
                <a:gd name="connsiteY109" fmla="*/ 975360 h 6236970"/>
                <a:gd name="connsiteX110" fmla="*/ 1645920 w 2339340"/>
                <a:gd name="connsiteY110" fmla="*/ 956310 h 6236970"/>
                <a:gd name="connsiteX111" fmla="*/ 1546860 w 2339340"/>
                <a:gd name="connsiteY111" fmla="*/ 922020 h 6236970"/>
                <a:gd name="connsiteX112" fmla="*/ 1276350 w 2339340"/>
                <a:gd name="connsiteY112" fmla="*/ 861060 h 6236970"/>
                <a:gd name="connsiteX113" fmla="*/ 1257300 w 2339340"/>
                <a:gd name="connsiteY113" fmla="*/ 739140 h 6236970"/>
                <a:gd name="connsiteX114" fmla="*/ 1325880 w 2339340"/>
                <a:gd name="connsiteY114" fmla="*/ 594360 h 6236970"/>
                <a:gd name="connsiteX115" fmla="*/ 1363980 w 2339340"/>
                <a:gd name="connsiteY115" fmla="*/ 537210 h 6236970"/>
                <a:gd name="connsiteX116" fmla="*/ 1352550 w 2339340"/>
                <a:gd name="connsiteY116" fmla="*/ 438150 h 6236970"/>
                <a:gd name="connsiteX117" fmla="*/ 1348740 w 2339340"/>
                <a:gd name="connsiteY117" fmla="*/ 308610 h 6236970"/>
                <a:gd name="connsiteX118" fmla="*/ 1306830 w 2339340"/>
                <a:gd name="connsiteY118" fmla="*/ 114300 h 6236970"/>
                <a:gd name="connsiteX119" fmla="*/ 1188720 w 2339340"/>
                <a:gd name="connsiteY119" fmla="*/ 38100 h 6236970"/>
                <a:gd name="connsiteX120" fmla="*/ 1143000 w 2339340"/>
                <a:gd name="connsiteY120" fmla="*/ 11430 h 6236970"/>
                <a:gd name="connsiteX121" fmla="*/ 1093470 w 2339340"/>
                <a:gd name="connsiteY121" fmla="*/ 22860 h 6236970"/>
                <a:gd name="connsiteX0" fmla="*/ 1093470 w 2339340"/>
                <a:gd name="connsiteY0" fmla="*/ 22860 h 6236970"/>
                <a:gd name="connsiteX1" fmla="*/ 971550 w 2339340"/>
                <a:gd name="connsiteY1" fmla="*/ 68580 h 6236970"/>
                <a:gd name="connsiteX2" fmla="*/ 967740 w 2339340"/>
                <a:gd name="connsiteY2" fmla="*/ 0 h 6236970"/>
                <a:gd name="connsiteX3" fmla="*/ 872490 w 2339340"/>
                <a:gd name="connsiteY3" fmla="*/ 121920 h 6236970"/>
                <a:gd name="connsiteX4" fmla="*/ 849630 w 2339340"/>
                <a:gd name="connsiteY4" fmla="*/ 86916 h 6236970"/>
                <a:gd name="connsiteX5" fmla="*/ 804863 w 2339340"/>
                <a:gd name="connsiteY5" fmla="*/ 216455 h 6236970"/>
                <a:gd name="connsiteX6" fmla="*/ 782955 w 2339340"/>
                <a:gd name="connsiteY6" fmla="*/ 450294 h 6236970"/>
                <a:gd name="connsiteX7" fmla="*/ 754380 w 2339340"/>
                <a:gd name="connsiteY7" fmla="*/ 464820 h 6236970"/>
                <a:gd name="connsiteX8" fmla="*/ 781050 w 2339340"/>
                <a:gd name="connsiteY8" fmla="*/ 548640 h 6236970"/>
                <a:gd name="connsiteX9" fmla="*/ 822960 w 2339340"/>
                <a:gd name="connsiteY9" fmla="*/ 624840 h 6236970"/>
                <a:gd name="connsiteX10" fmla="*/ 887730 w 2339340"/>
                <a:gd name="connsiteY10" fmla="*/ 689610 h 6236970"/>
                <a:gd name="connsiteX11" fmla="*/ 925830 w 2339340"/>
                <a:gd name="connsiteY11" fmla="*/ 769620 h 6236970"/>
                <a:gd name="connsiteX12" fmla="*/ 925830 w 2339340"/>
                <a:gd name="connsiteY12" fmla="*/ 861060 h 6236970"/>
                <a:gd name="connsiteX13" fmla="*/ 803910 w 2339340"/>
                <a:gd name="connsiteY13" fmla="*/ 922020 h 6236970"/>
                <a:gd name="connsiteX14" fmla="*/ 701040 w 2339340"/>
                <a:gd name="connsiteY14" fmla="*/ 948690 h 6236970"/>
                <a:gd name="connsiteX15" fmla="*/ 556260 w 2339340"/>
                <a:gd name="connsiteY15" fmla="*/ 952500 h 6236970"/>
                <a:gd name="connsiteX16" fmla="*/ 403860 w 2339340"/>
                <a:gd name="connsiteY16" fmla="*/ 1002030 h 6236970"/>
                <a:gd name="connsiteX17" fmla="*/ 320040 w 2339340"/>
                <a:gd name="connsiteY17" fmla="*/ 1085850 h 6236970"/>
                <a:gd name="connsiteX18" fmla="*/ 247650 w 2339340"/>
                <a:gd name="connsiteY18" fmla="*/ 1276350 h 6236970"/>
                <a:gd name="connsiteX19" fmla="*/ 163830 w 2339340"/>
                <a:gd name="connsiteY19" fmla="*/ 1569720 h 6236970"/>
                <a:gd name="connsiteX20" fmla="*/ 83820 w 2339340"/>
                <a:gd name="connsiteY20" fmla="*/ 1783080 h 6236970"/>
                <a:gd name="connsiteX21" fmla="*/ 72390 w 2339340"/>
                <a:gd name="connsiteY21" fmla="*/ 1962150 h 6236970"/>
                <a:gd name="connsiteX22" fmla="*/ 0 w 2339340"/>
                <a:gd name="connsiteY22" fmla="*/ 2145030 h 6236970"/>
                <a:gd name="connsiteX23" fmla="*/ 11430 w 2339340"/>
                <a:gd name="connsiteY23" fmla="*/ 2251710 h 6236970"/>
                <a:gd name="connsiteX24" fmla="*/ 106680 w 2339340"/>
                <a:gd name="connsiteY24" fmla="*/ 2426970 h 6236970"/>
                <a:gd name="connsiteX25" fmla="*/ 243840 w 2339340"/>
                <a:gd name="connsiteY25" fmla="*/ 2594610 h 6236970"/>
                <a:gd name="connsiteX26" fmla="*/ 422910 w 2339340"/>
                <a:gd name="connsiteY26" fmla="*/ 2769870 h 6236970"/>
                <a:gd name="connsiteX27" fmla="*/ 609600 w 2339340"/>
                <a:gd name="connsiteY27" fmla="*/ 2929890 h 6236970"/>
                <a:gd name="connsiteX28" fmla="*/ 703183 w 2339340"/>
                <a:gd name="connsiteY28" fmla="*/ 3062525 h 6236970"/>
                <a:gd name="connsiteX29" fmla="*/ 711517 w 2339340"/>
                <a:gd name="connsiteY29" fmla="*/ 2784396 h 6236970"/>
                <a:gd name="connsiteX30" fmla="*/ 647700 w 2339340"/>
                <a:gd name="connsiteY30" fmla="*/ 2731770 h 6236970"/>
                <a:gd name="connsiteX31" fmla="*/ 541020 w 2339340"/>
                <a:gd name="connsiteY31" fmla="*/ 2537460 h 6236970"/>
                <a:gd name="connsiteX32" fmla="*/ 487680 w 2339340"/>
                <a:gd name="connsiteY32" fmla="*/ 2426970 h 6236970"/>
                <a:gd name="connsiteX33" fmla="*/ 293370 w 2339340"/>
                <a:gd name="connsiteY33" fmla="*/ 2205990 h 6236970"/>
                <a:gd name="connsiteX34" fmla="*/ 426720 w 2339340"/>
                <a:gd name="connsiteY34" fmla="*/ 1988820 h 6236970"/>
                <a:gd name="connsiteX35" fmla="*/ 483870 w 2339340"/>
                <a:gd name="connsiteY35" fmla="*/ 1878330 h 6236970"/>
                <a:gd name="connsiteX36" fmla="*/ 544830 w 2339340"/>
                <a:gd name="connsiteY36" fmla="*/ 1642110 h 6236970"/>
                <a:gd name="connsiteX37" fmla="*/ 636270 w 2339340"/>
                <a:gd name="connsiteY37" fmla="*/ 1897380 h 6236970"/>
                <a:gd name="connsiteX38" fmla="*/ 678180 w 2339340"/>
                <a:gd name="connsiteY38" fmla="*/ 2202180 h 6236970"/>
                <a:gd name="connsiteX39" fmla="*/ 689610 w 2339340"/>
                <a:gd name="connsiteY39" fmla="*/ 2487930 h 6236970"/>
                <a:gd name="connsiteX40" fmla="*/ 712470 w 2339340"/>
                <a:gd name="connsiteY40" fmla="*/ 2762250 h 6236970"/>
                <a:gd name="connsiteX41" fmla="*/ 701040 w 2339340"/>
                <a:gd name="connsiteY41" fmla="*/ 3177540 h 6236970"/>
                <a:gd name="connsiteX42" fmla="*/ 643890 w 2339340"/>
                <a:gd name="connsiteY42" fmla="*/ 3783330 h 6236970"/>
                <a:gd name="connsiteX43" fmla="*/ 613410 w 2339340"/>
                <a:gd name="connsiteY43" fmla="*/ 4255770 h 6236970"/>
                <a:gd name="connsiteX44" fmla="*/ 689610 w 2339340"/>
                <a:gd name="connsiteY44" fmla="*/ 4617720 h 6236970"/>
                <a:gd name="connsiteX45" fmla="*/ 803910 w 2339340"/>
                <a:gd name="connsiteY45" fmla="*/ 5215890 h 6236970"/>
                <a:gd name="connsiteX46" fmla="*/ 883920 w 2339340"/>
                <a:gd name="connsiteY46" fmla="*/ 5657850 h 6236970"/>
                <a:gd name="connsiteX47" fmla="*/ 872490 w 2339340"/>
                <a:gd name="connsiteY47" fmla="*/ 5684520 h 6236970"/>
                <a:gd name="connsiteX48" fmla="*/ 693420 w 2339340"/>
                <a:gd name="connsiteY48" fmla="*/ 5894070 h 6236970"/>
                <a:gd name="connsiteX49" fmla="*/ 541020 w 2339340"/>
                <a:gd name="connsiteY49" fmla="*/ 6092190 h 6236970"/>
                <a:gd name="connsiteX50" fmla="*/ 510540 w 2339340"/>
                <a:gd name="connsiteY50" fmla="*/ 6156960 h 6236970"/>
                <a:gd name="connsiteX51" fmla="*/ 701040 w 2339340"/>
                <a:gd name="connsiteY51" fmla="*/ 6092190 h 6236970"/>
                <a:gd name="connsiteX52" fmla="*/ 830580 w 2339340"/>
                <a:gd name="connsiteY52" fmla="*/ 6065520 h 6236970"/>
                <a:gd name="connsiteX53" fmla="*/ 952500 w 2339340"/>
                <a:gd name="connsiteY53" fmla="*/ 5974080 h 6236970"/>
                <a:gd name="connsiteX54" fmla="*/ 963930 w 2339340"/>
                <a:gd name="connsiteY54" fmla="*/ 5871210 h 6236970"/>
                <a:gd name="connsiteX55" fmla="*/ 1108710 w 2339340"/>
                <a:gd name="connsiteY55" fmla="*/ 5817870 h 6236970"/>
                <a:gd name="connsiteX56" fmla="*/ 1108710 w 2339340"/>
                <a:gd name="connsiteY56" fmla="*/ 5791200 h 6236970"/>
                <a:gd name="connsiteX57" fmla="*/ 1032510 w 2339340"/>
                <a:gd name="connsiteY57" fmla="*/ 5634990 h 6236970"/>
                <a:gd name="connsiteX58" fmla="*/ 1043940 w 2339340"/>
                <a:gd name="connsiteY58" fmla="*/ 5280660 h 6236970"/>
                <a:gd name="connsiteX59" fmla="*/ 1074420 w 2339340"/>
                <a:gd name="connsiteY59" fmla="*/ 4888230 h 6236970"/>
                <a:gd name="connsiteX60" fmla="*/ 1002030 w 2339340"/>
                <a:gd name="connsiteY60" fmla="*/ 4423410 h 6236970"/>
                <a:gd name="connsiteX61" fmla="*/ 1066800 w 2339340"/>
                <a:gd name="connsiteY61" fmla="*/ 4130040 h 6236970"/>
                <a:gd name="connsiteX62" fmla="*/ 1116330 w 2339340"/>
                <a:gd name="connsiteY62" fmla="*/ 3775710 h 6236970"/>
                <a:gd name="connsiteX63" fmla="*/ 1165860 w 2339340"/>
                <a:gd name="connsiteY63" fmla="*/ 3375660 h 6236970"/>
                <a:gd name="connsiteX64" fmla="*/ 1238250 w 2339340"/>
                <a:gd name="connsiteY64" fmla="*/ 3882390 h 6236970"/>
                <a:gd name="connsiteX65" fmla="*/ 1280160 w 2339340"/>
                <a:gd name="connsiteY65" fmla="*/ 4366260 h 6236970"/>
                <a:gd name="connsiteX66" fmla="*/ 1310640 w 2339340"/>
                <a:gd name="connsiteY66" fmla="*/ 4533900 h 6236970"/>
                <a:gd name="connsiteX67" fmla="*/ 1272540 w 2339340"/>
                <a:gd name="connsiteY67" fmla="*/ 4838700 h 6236970"/>
                <a:gd name="connsiteX68" fmla="*/ 1242060 w 2339340"/>
                <a:gd name="connsiteY68" fmla="*/ 5059680 h 6236970"/>
                <a:gd name="connsiteX69" fmla="*/ 1276350 w 2339340"/>
                <a:gd name="connsiteY69" fmla="*/ 5288280 h 6236970"/>
                <a:gd name="connsiteX70" fmla="*/ 1333500 w 2339340"/>
                <a:gd name="connsiteY70" fmla="*/ 5494020 h 6236970"/>
                <a:gd name="connsiteX71" fmla="*/ 1314450 w 2339340"/>
                <a:gd name="connsiteY71" fmla="*/ 5615940 h 6236970"/>
                <a:gd name="connsiteX72" fmla="*/ 1264920 w 2339340"/>
                <a:gd name="connsiteY72" fmla="*/ 5795010 h 6236970"/>
                <a:gd name="connsiteX73" fmla="*/ 1264920 w 2339340"/>
                <a:gd name="connsiteY73" fmla="*/ 5901690 h 6236970"/>
                <a:gd name="connsiteX74" fmla="*/ 1424940 w 2339340"/>
                <a:gd name="connsiteY74" fmla="*/ 6236970 h 6236970"/>
                <a:gd name="connsiteX75" fmla="*/ 1565910 w 2339340"/>
                <a:gd name="connsiteY75" fmla="*/ 6065520 h 6236970"/>
                <a:gd name="connsiteX76" fmla="*/ 1604010 w 2339340"/>
                <a:gd name="connsiteY76" fmla="*/ 6012180 h 6236970"/>
                <a:gd name="connsiteX77" fmla="*/ 1524000 w 2339340"/>
                <a:gd name="connsiteY77" fmla="*/ 5844540 h 6236970"/>
                <a:gd name="connsiteX78" fmla="*/ 1466850 w 2339340"/>
                <a:gd name="connsiteY78" fmla="*/ 5718810 h 6236970"/>
                <a:gd name="connsiteX79" fmla="*/ 1440180 w 2339340"/>
                <a:gd name="connsiteY79" fmla="*/ 5638800 h 6236970"/>
                <a:gd name="connsiteX80" fmla="*/ 1546860 w 2339340"/>
                <a:gd name="connsiteY80" fmla="*/ 5078730 h 6236970"/>
                <a:gd name="connsiteX81" fmla="*/ 1600200 w 2339340"/>
                <a:gd name="connsiteY81" fmla="*/ 4507230 h 6236970"/>
                <a:gd name="connsiteX82" fmla="*/ 1684020 w 2339340"/>
                <a:gd name="connsiteY82" fmla="*/ 4027170 h 6236970"/>
                <a:gd name="connsiteX83" fmla="*/ 1703070 w 2339340"/>
                <a:gd name="connsiteY83" fmla="*/ 3688080 h 6236970"/>
                <a:gd name="connsiteX84" fmla="*/ 1673305 w 2339340"/>
                <a:gd name="connsiteY84" fmla="*/ 3083005 h 6236970"/>
                <a:gd name="connsiteX85" fmla="*/ 1630680 w 2339340"/>
                <a:gd name="connsiteY85" fmla="*/ 2868930 h 6236970"/>
                <a:gd name="connsiteX86" fmla="*/ 1607820 w 2339340"/>
                <a:gd name="connsiteY86" fmla="*/ 2750820 h 6236970"/>
                <a:gd name="connsiteX87" fmla="*/ 1584960 w 2339340"/>
                <a:gd name="connsiteY87" fmla="*/ 2423160 h 6236970"/>
                <a:gd name="connsiteX88" fmla="*/ 1584960 w 2339340"/>
                <a:gd name="connsiteY88" fmla="*/ 2072640 h 6236970"/>
                <a:gd name="connsiteX89" fmla="*/ 1619250 w 2339340"/>
                <a:gd name="connsiteY89" fmla="*/ 1771650 h 6236970"/>
                <a:gd name="connsiteX90" fmla="*/ 1691640 w 2339340"/>
                <a:gd name="connsiteY90" fmla="*/ 1501140 h 6236970"/>
                <a:gd name="connsiteX91" fmla="*/ 1954530 w 2339340"/>
                <a:gd name="connsiteY91" fmla="*/ 1924050 h 6236970"/>
                <a:gd name="connsiteX92" fmla="*/ 2045970 w 2339340"/>
                <a:gd name="connsiteY92" fmla="*/ 2045970 h 6236970"/>
                <a:gd name="connsiteX93" fmla="*/ 1840230 w 2339340"/>
                <a:gd name="connsiteY93" fmla="*/ 2358390 h 6236970"/>
                <a:gd name="connsiteX94" fmla="*/ 1729740 w 2339340"/>
                <a:gd name="connsiteY94" fmla="*/ 2545080 h 6236970"/>
                <a:gd name="connsiteX95" fmla="*/ 1672590 w 2339340"/>
                <a:gd name="connsiteY95" fmla="*/ 2674620 h 6236970"/>
                <a:gd name="connsiteX96" fmla="*/ 1606391 w 2339340"/>
                <a:gd name="connsiteY96" fmla="*/ 2746296 h 6236970"/>
                <a:gd name="connsiteX97" fmla="*/ 1658302 w 2339340"/>
                <a:gd name="connsiteY97" fmla="*/ 3010615 h 6236970"/>
                <a:gd name="connsiteX98" fmla="*/ 1729740 w 2339340"/>
                <a:gd name="connsiteY98" fmla="*/ 2891790 h 6236970"/>
                <a:gd name="connsiteX99" fmla="*/ 1927860 w 2339340"/>
                <a:gd name="connsiteY99" fmla="*/ 2689860 h 6236970"/>
                <a:gd name="connsiteX100" fmla="*/ 2065020 w 2339340"/>
                <a:gd name="connsiteY100" fmla="*/ 2548890 h 6236970"/>
                <a:gd name="connsiteX101" fmla="*/ 2202180 w 2339340"/>
                <a:gd name="connsiteY101" fmla="*/ 2339340 h 6236970"/>
                <a:gd name="connsiteX102" fmla="*/ 2339340 w 2339340"/>
                <a:gd name="connsiteY102" fmla="*/ 2049780 h 6236970"/>
                <a:gd name="connsiteX103" fmla="*/ 2293620 w 2339340"/>
                <a:gd name="connsiteY103" fmla="*/ 1958340 h 6236970"/>
                <a:gd name="connsiteX104" fmla="*/ 2232660 w 2339340"/>
                <a:gd name="connsiteY104" fmla="*/ 1752600 h 6236970"/>
                <a:gd name="connsiteX105" fmla="*/ 2175510 w 2339340"/>
                <a:gd name="connsiteY105" fmla="*/ 1565910 h 6236970"/>
                <a:gd name="connsiteX106" fmla="*/ 2065020 w 2339340"/>
                <a:gd name="connsiteY106" fmla="*/ 1352550 h 6236970"/>
                <a:gd name="connsiteX107" fmla="*/ 1958340 w 2339340"/>
                <a:gd name="connsiteY107" fmla="*/ 1169670 h 6236970"/>
                <a:gd name="connsiteX108" fmla="*/ 1878330 w 2339340"/>
                <a:gd name="connsiteY108" fmla="*/ 1043940 h 6236970"/>
                <a:gd name="connsiteX109" fmla="*/ 1752600 w 2339340"/>
                <a:gd name="connsiteY109" fmla="*/ 975360 h 6236970"/>
                <a:gd name="connsiteX110" fmla="*/ 1645920 w 2339340"/>
                <a:gd name="connsiteY110" fmla="*/ 956310 h 6236970"/>
                <a:gd name="connsiteX111" fmla="*/ 1546860 w 2339340"/>
                <a:gd name="connsiteY111" fmla="*/ 922020 h 6236970"/>
                <a:gd name="connsiteX112" fmla="*/ 1276350 w 2339340"/>
                <a:gd name="connsiteY112" fmla="*/ 861060 h 6236970"/>
                <a:gd name="connsiteX113" fmla="*/ 1257300 w 2339340"/>
                <a:gd name="connsiteY113" fmla="*/ 739140 h 6236970"/>
                <a:gd name="connsiteX114" fmla="*/ 1325880 w 2339340"/>
                <a:gd name="connsiteY114" fmla="*/ 594360 h 6236970"/>
                <a:gd name="connsiteX115" fmla="*/ 1363980 w 2339340"/>
                <a:gd name="connsiteY115" fmla="*/ 537210 h 6236970"/>
                <a:gd name="connsiteX116" fmla="*/ 1352550 w 2339340"/>
                <a:gd name="connsiteY116" fmla="*/ 438150 h 6236970"/>
                <a:gd name="connsiteX117" fmla="*/ 1348740 w 2339340"/>
                <a:gd name="connsiteY117" fmla="*/ 308610 h 6236970"/>
                <a:gd name="connsiteX118" fmla="*/ 1306830 w 2339340"/>
                <a:gd name="connsiteY118" fmla="*/ 114300 h 6236970"/>
                <a:gd name="connsiteX119" fmla="*/ 1188720 w 2339340"/>
                <a:gd name="connsiteY119" fmla="*/ 38100 h 6236970"/>
                <a:gd name="connsiteX120" fmla="*/ 1143000 w 2339340"/>
                <a:gd name="connsiteY120" fmla="*/ 11430 h 6236970"/>
                <a:gd name="connsiteX121" fmla="*/ 1093470 w 2339340"/>
                <a:gd name="connsiteY121" fmla="*/ 22860 h 6236970"/>
                <a:gd name="connsiteX0" fmla="*/ 1093470 w 2339340"/>
                <a:gd name="connsiteY0" fmla="*/ 22860 h 6236970"/>
                <a:gd name="connsiteX1" fmla="*/ 970359 w 2339340"/>
                <a:gd name="connsiteY1" fmla="*/ 61436 h 6236970"/>
                <a:gd name="connsiteX2" fmla="*/ 967740 w 2339340"/>
                <a:gd name="connsiteY2" fmla="*/ 0 h 6236970"/>
                <a:gd name="connsiteX3" fmla="*/ 872490 w 2339340"/>
                <a:gd name="connsiteY3" fmla="*/ 121920 h 6236970"/>
                <a:gd name="connsiteX4" fmla="*/ 849630 w 2339340"/>
                <a:gd name="connsiteY4" fmla="*/ 86916 h 6236970"/>
                <a:gd name="connsiteX5" fmla="*/ 804863 w 2339340"/>
                <a:gd name="connsiteY5" fmla="*/ 216455 h 6236970"/>
                <a:gd name="connsiteX6" fmla="*/ 782955 w 2339340"/>
                <a:gd name="connsiteY6" fmla="*/ 450294 h 6236970"/>
                <a:gd name="connsiteX7" fmla="*/ 754380 w 2339340"/>
                <a:gd name="connsiteY7" fmla="*/ 464820 h 6236970"/>
                <a:gd name="connsiteX8" fmla="*/ 781050 w 2339340"/>
                <a:gd name="connsiteY8" fmla="*/ 548640 h 6236970"/>
                <a:gd name="connsiteX9" fmla="*/ 822960 w 2339340"/>
                <a:gd name="connsiteY9" fmla="*/ 624840 h 6236970"/>
                <a:gd name="connsiteX10" fmla="*/ 887730 w 2339340"/>
                <a:gd name="connsiteY10" fmla="*/ 689610 h 6236970"/>
                <a:gd name="connsiteX11" fmla="*/ 925830 w 2339340"/>
                <a:gd name="connsiteY11" fmla="*/ 769620 h 6236970"/>
                <a:gd name="connsiteX12" fmla="*/ 925830 w 2339340"/>
                <a:gd name="connsiteY12" fmla="*/ 861060 h 6236970"/>
                <a:gd name="connsiteX13" fmla="*/ 803910 w 2339340"/>
                <a:gd name="connsiteY13" fmla="*/ 922020 h 6236970"/>
                <a:gd name="connsiteX14" fmla="*/ 701040 w 2339340"/>
                <a:gd name="connsiteY14" fmla="*/ 948690 h 6236970"/>
                <a:gd name="connsiteX15" fmla="*/ 556260 w 2339340"/>
                <a:gd name="connsiteY15" fmla="*/ 952500 h 6236970"/>
                <a:gd name="connsiteX16" fmla="*/ 403860 w 2339340"/>
                <a:gd name="connsiteY16" fmla="*/ 1002030 h 6236970"/>
                <a:gd name="connsiteX17" fmla="*/ 320040 w 2339340"/>
                <a:gd name="connsiteY17" fmla="*/ 1085850 h 6236970"/>
                <a:gd name="connsiteX18" fmla="*/ 247650 w 2339340"/>
                <a:gd name="connsiteY18" fmla="*/ 1276350 h 6236970"/>
                <a:gd name="connsiteX19" fmla="*/ 163830 w 2339340"/>
                <a:gd name="connsiteY19" fmla="*/ 1569720 h 6236970"/>
                <a:gd name="connsiteX20" fmla="*/ 83820 w 2339340"/>
                <a:gd name="connsiteY20" fmla="*/ 1783080 h 6236970"/>
                <a:gd name="connsiteX21" fmla="*/ 72390 w 2339340"/>
                <a:gd name="connsiteY21" fmla="*/ 1962150 h 6236970"/>
                <a:gd name="connsiteX22" fmla="*/ 0 w 2339340"/>
                <a:gd name="connsiteY22" fmla="*/ 2145030 h 6236970"/>
                <a:gd name="connsiteX23" fmla="*/ 11430 w 2339340"/>
                <a:gd name="connsiteY23" fmla="*/ 2251710 h 6236970"/>
                <a:gd name="connsiteX24" fmla="*/ 106680 w 2339340"/>
                <a:gd name="connsiteY24" fmla="*/ 2426970 h 6236970"/>
                <a:gd name="connsiteX25" fmla="*/ 243840 w 2339340"/>
                <a:gd name="connsiteY25" fmla="*/ 2594610 h 6236970"/>
                <a:gd name="connsiteX26" fmla="*/ 422910 w 2339340"/>
                <a:gd name="connsiteY26" fmla="*/ 2769870 h 6236970"/>
                <a:gd name="connsiteX27" fmla="*/ 609600 w 2339340"/>
                <a:gd name="connsiteY27" fmla="*/ 2929890 h 6236970"/>
                <a:gd name="connsiteX28" fmla="*/ 703183 w 2339340"/>
                <a:gd name="connsiteY28" fmla="*/ 3062525 h 6236970"/>
                <a:gd name="connsiteX29" fmla="*/ 711517 w 2339340"/>
                <a:gd name="connsiteY29" fmla="*/ 2784396 h 6236970"/>
                <a:gd name="connsiteX30" fmla="*/ 647700 w 2339340"/>
                <a:gd name="connsiteY30" fmla="*/ 2731770 h 6236970"/>
                <a:gd name="connsiteX31" fmla="*/ 541020 w 2339340"/>
                <a:gd name="connsiteY31" fmla="*/ 2537460 h 6236970"/>
                <a:gd name="connsiteX32" fmla="*/ 487680 w 2339340"/>
                <a:gd name="connsiteY32" fmla="*/ 2426970 h 6236970"/>
                <a:gd name="connsiteX33" fmla="*/ 293370 w 2339340"/>
                <a:gd name="connsiteY33" fmla="*/ 2205990 h 6236970"/>
                <a:gd name="connsiteX34" fmla="*/ 426720 w 2339340"/>
                <a:gd name="connsiteY34" fmla="*/ 1988820 h 6236970"/>
                <a:gd name="connsiteX35" fmla="*/ 483870 w 2339340"/>
                <a:gd name="connsiteY35" fmla="*/ 1878330 h 6236970"/>
                <a:gd name="connsiteX36" fmla="*/ 544830 w 2339340"/>
                <a:gd name="connsiteY36" fmla="*/ 1642110 h 6236970"/>
                <a:gd name="connsiteX37" fmla="*/ 636270 w 2339340"/>
                <a:gd name="connsiteY37" fmla="*/ 1897380 h 6236970"/>
                <a:gd name="connsiteX38" fmla="*/ 678180 w 2339340"/>
                <a:gd name="connsiteY38" fmla="*/ 2202180 h 6236970"/>
                <a:gd name="connsiteX39" fmla="*/ 689610 w 2339340"/>
                <a:gd name="connsiteY39" fmla="*/ 2487930 h 6236970"/>
                <a:gd name="connsiteX40" fmla="*/ 712470 w 2339340"/>
                <a:gd name="connsiteY40" fmla="*/ 2762250 h 6236970"/>
                <a:gd name="connsiteX41" fmla="*/ 701040 w 2339340"/>
                <a:gd name="connsiteY41" fmla="*/ 3177540 h 6236970"/>
                <a:gd name="connsiteX42" fmla="*/ 643890 w 2339340"/>
                <a:gd name="connsiteY42" fmla="*/ 3783330 h 6236970"/>
                <a:gd name="connsiteX43" fmla="*/ 613410 w 2339340"/>
                <a:gd name="connsiteY43" fmla="*/ 4255770 h 6236970"/>
                <a:gd name="connsiteX44" fmla="*/ 689610 w 2339340"/>
                <a:gd name="connsiteY44" fmla="*/ 4617720 h 6236970"/>
                <a:gd name="connsiteX45" fmla="*/ 803910 w 2339340"/>
                <a:gd name="connsiteY45" fmla="*/ 5215890 h 6236970"/>
                <a:gd name="connsiteX46" fmla="*/ 883920 w 2339340"/>
                <a:gd name="connsiteY46" fmla="*/ 5657850 h 6236970"/>
                <a:gd name="connsiteX47" fmla="*/ 872490 w 2339340"/>
                <a:gd name="connsiteY47" fmla="*/ 5684520 h 6236970"/>
                <a:gd name="connsiteX48" fmla="*/ 693420 w 2339340"/>
                <a:gd name="connsiteY48" fmla="*/ 5894070 h 6236970"/>
                <a:gd name="connsiteX49" fmla="*/ 541020 w 2339340"/>
                <a:gd name="connsiteY49" fmla="*/ 6092190 h 6236970"/>
                <a:gd name="connsiteX50" fmla="*/ 510540 w 2339340"/>
                <a:gd name="connsiteY50" fmla="*/ 6156960 h 6236970"/>
                <a:gd name="connsiteX51" fmla="*/ 701040 w 2339340"/>
                <a:gd name="connsiteY51" fmla="*/ 6092190 h 6236970"/>
                <a:gd name="connsiteX52" fmla="*/ 830580 w 2339340"/>
                <a:gd name="connsiteY52" fmla="*/ 6065520 h 6236970"/>
                <a:gd name="connsiteX53" fmla="*/ 952500 w 2339340"/>
                <a:gd name="connsiteY53" fmla="*/ 5974080 h 6236970"/>
                <a:gd name="connsiteX54" fmla="*/ 963930 w 2339340"/>
                <a:gd name="connsiteY54" fmla="*/ 5871210 h 6236970"/>
                <a:gd name="connsiteX55" fmla="*/ 1108710 w 2339340"/>
                <a:gd name="connsiteY55" fmla="*/ 5817870 h 6236970"/>
                <a:gd name="connsiteX56" fmla="*/ 1108710 w 2339340"/>
                <a:gd name="connsiteY56" fmla="*/ 5791200 h 6236970"/>
                <a:gd name="connsiteX57" fmla="*/ 1032510 w 2339340"/>
                <a:gd name="connsiteY57" fmla="*/ 5634990 h 6236970"/>
                <a:gd name="connsiteX58" fmla="*/ 1043940 w 2339340"/>
                <a:gd name="connsiteY58" fmla="*/ 5280660 h 6236970"/>
                <a:gd name="connsiteX59" fmla="*/ 1074420 w 2339340"/>
                <a:gd name="connsiteY59" fmla="*/ 4888230 h 6236970"/>
                <a:gd name="connsiteX60" fmla="*/ 1002030 w 2339340"/>
                <a:gd name="connsiteY60" fmla="*/ 4423410 h 6236970"/>
                <a:gd name="connsiteX61" fmla="*/ 1066800 w 2339340"/>
                <a:gd name="connsiteY61" fmla="*/ 4130040 h 6236970"/>
                <a:gd name="connsiteX62" fmla="*/ 1116330 w 2339340"/>
                <a:gd name="connsiteY62" fmla="*/ 3775710 h 6236970"/>
                <a:gd name="connsiteX63" fmla="*/ 1165860 w 2339340"/>
                <a:gd name="connsiteY63" fmla="*/ 3375660 h 6236970"/>
                <a:gd name="connsiteX64" fmla="*/ 1238250 w 2339340"/>
                <a:gd name="connsiteY64" fmla="*/ 3882390 h 6236970"/>
                <a:gd name="connsiteX65" fmla="*/ 1280160 w 2339340"/>
                <a:gd name="connsiteY65" fmla="*/ 4366260 h 6236970"/>
                <a:gd name="connsiteX66" fmla="*/ 1310640 w 2339340"/>
                <a:gd name="connsiteY66" fmla="*/ 4533900 h 6236970"/>
                <a:gd name="connsiteX67" fmla="*/ 1272540 w 2339340"/>
                <a:gd name="connsiteY67" fmla="*/ 4838700 h 6236970"/>
                <a:gd name="connsiteX68" fmla="*/ 1242060 w 2339340"/>
                <a:gd name="connsiteY68" fmla="*/ 5059680 h 6236970"/>
                <a:gd name="connsiteX69" fmla="*/ 1276350 w 2339340"/>
                <a:gd name="connsiteY69" fmla="*/ 5288280 h 6236970"/>
                <a:gd name="connsiteX70" fmla="*/ 1333500 w 2339340"/>
                <a:gd name="connsiteY70" fmla="*/ 5494020 h 6236970"/>
                <a:gd name="connsiteX71" fmla="*/ 1314450 w 2339340"/>
                <a:gd name="connsiteY71" fmla="*/ 5615940 h 6236970"/>
                <a:gd name="connsiteX72" fmla="*/ 1264920 w 2339340"/>
                <a:gd name="connsiteY72" fmla="*/ 5795010 h 6236970"/>
                <a:gd name="connsiteX73" fmla="*/ 1264920 w 2339340"/>
                <a:gd name="connsiteY73" fmla="*/ 5901690 h 6236970"/>
                <a:gd name="connsiteX74" fmla="*/ 1424940 w 2339340"/>
                <a:gd name="connsiteY74" fmla="*/ 6236970 h 6236970"/>
                <a:gd name="connsiteX75" fmla="*/ 1565910 w 2339340"/>
                <a:gd name="connsiteY75" fmla="*/ 6065520 h 6236970"/>
                <a:gd name="connsiteX76" fmla="*/ 1604010 w 2339340"/>
                <a:gd name="connsiteY76" fmla="*/ 6012180 h 6236970"/>
                <a:gd name="connsiteX77" fmla="*/ 1524000 w 2339340"/>
                <a:gd name="connsiteY77" fmla="*/ 5844540 h 6236970"/>
                <a:gd name="connsiteX78" fmla="*/ 1466850 w 2339340"/>
                <a:gd name="connsiteY78" fmla="*/ 5718810 h 6236970"/>
                <a:gd name="connsiteX79" fmla="*/ 1440180 w 2339340"/>
                <a:gd name="connsiteY79" fmla="*/ 5638800 h 6236970"/>
                <a:gd name="connsiteX80" fmla="*/ 1546860 w 2339340"/>
                <a:gd name="connsiteY80" fmla="*/ 5078730 h 6236970"/>
                <a:gd name="connsiteX81" fmla="*/ 1600200 w 2339340"/>
                <a:gd name="connsiteY81" fmla="*/ 4507230 h 6236970"/>
                <a:gd name="connsiteX82" fmla="*/ 1684020 w 2339340"/>
                <a:gd name="connsiteY82" fmla="*/ 4027170 h 6236970"/>
                <a:gd name="connsiteX83" fmla="*/ 1703070 w 2339340"/>
                <a:gd name="connsiteY83" fmla="*/ 3688080 h 6236970"/>
                <a:gd name="connsiteX84" fmla="*/ 1673305 w 2339340"/>
                <a:gd name="connsiteY84" fmla="*/ 3083005 h 6236970"/>
                <a:gd name="connsiteX85" fmla="*/ 1630680 w 2339340"/>
                <a:gd name="connsiteY85" fmla="*/ 2868930 h 6236970"/>
                <a:gd name="connsiteX86" fmla="*/ 1607820 w 2339340"/>
                <a:gd name="connsiteY86" fmla="*/ 2750820 h 6236970"/>
                <a:gd name="connsiteX87" fmla="*/ 1584960 w 2339340"/>
                <a:gd name="connsiteY87" fmla="*/ 2423160 h 6236970"/>
                <a:gd name="connsiteX88" fmla="*/ 1584960 w 2339340"/>
                <a:gd name="connsiteY88" fmla="*/ 2072640 h 6236970"/>
                <a:gd name="connsiteX89" fmla="*/ 1619250 w 2339340"/>
                <a:gd name="connsiteY89" fmla="*/ 1771650 h 6236970"/>
                <a:gd name="connsiteX90" fmla="*/ 1691640 w 2339340"/>
                <a:gd name="connsiteY90" fmla="*/ 1501140 h 6236970"/>
                <a:gd name="connsiteX91" fmla="*/ 1954530 w 2339340"/>
                <a:gd name="connsiteY91" fmla="*/ 1924050 h 6236970"/>
                <a:gd name="connsiteX92" fmla="*/ 2045970 w 2339340"/>
                <a:gd name="connsiteY92" fmla="*/ 2045970 h 6236970"/>
                <a:gd name="connsiteX93" fmla="*/ 1840230 w 2339340"/>
                <a:gd name="connsiteY93" fmla="*/ 2358390 h 6236970"/>
                <a:gd name="connsiteX94" fmla="*/ 1729740 w 2339340"/>
                <a:gd name="connsiteY94" fmla="*/ 2545080 h 6236970"/>
                <a:gd name="connsiteX95" fmla="*/ 1672590 w 2339340"/>
                <a:gd name="connsiteY95" fmla="*/ 2674620 h 6236970"/>
                <a:gd name="connsiteX96" fmla="*/ 1606391 w 2339340"/>
                <a:gd name="connsiteY96" fmla="*/ 2746296 h 6236970"/>
                <a:gd name="connsiteX97" fmla="*/ 1658302 w 2339340"/>
                <a:gd name="connsiteY97" fmla="*/ 3010615 h 6236970"/>
                <a:gd name="connsiteX98" fmla="*/ 1729740 w 2339340"/>
                <a:gd name="connsiteY98" fmla="*/ 2891790 h 6236970"/>
                <a:gd name="connsiteX99" fmla="*/ 1927860 w 2339340"/>
                <a:gd name="connsiteY99" fmla="*/ 2689860 h 6236970"/>
                <a:gd name="connsiteX100" fmla="*/ 2065020 w 2339340"/>
                <a:gd name="connsiteY100" fmla="*/ 2548890 h 6236970"/>
                <a:gd name="connsiteX101" fmla="*/ 2202180 w 2339340"/>
                <a:gd name="connsiteY101" fmla="*/ 2339340 h 6236970"/>
                <a:gd name="connsiteX102" fmla="*/ 2339340 w 2339340"/>
                <a:gd name="connsiteY102" fmla="*/ 2049780 h 6236970"/>
                <a:gd name="connsiteX103" fmla="*/ 2293620 w 2339340"/>
                <a:gd name="connsiteY103" fmla="*/ 1958340 h 6236970"/>
                <a:gd name="connsiteX104" fmla="*/ 2232660 w 2339340"/>
                <a:gd name="connsiteY104" fmla="*/ 1752600 h 6236970"/>
                <a:gd name="connsiteX105" fmla="*/ 2175510 w 2339340"/>
                <a:gd name="connsiteY105" fmla="*/ 1565910 h 6236970"/>
                <a:gd name="connsiteX106" fmla="*/ 2065020 w 2339340"/>
                <a:gd name="connsiteY106" fmla="*/ 1352550 h 6236970"/>
                <a:gd name="connsiteX107" fmla="*/ 1958340 w 2339340"/>
                <a:gd name="connsiteY107" fmla="*/ 1169670 h 6236970"/>
                <a:gd name="connsiteX108" fmla="*/ 1878330 w 2339340"/>
                <a:gd name="connsiteY108" fmla="*/ 1043940 h 6236970"/>
                <a:gd name="connsiteX109" fmla="*/ 1752600 w 2339340"/>
                <a:gd name="connsiteY109" fmla="*/ 975360 h 6236970"/>
                <a:gd name="connsiteX110" fmla="*/ 1645920 w 2339340"/>
                <a:gd name="connsiteY110" fmla="*/ 956310 h 6236970"/>
                <a:gd name="connsiteX111" fmla="*/ 1546860 w 2339340"/>
                <a:gd name="connsiteY111" fmla="*/ 922020 h 6236970"/>
                <a:gd name="connsiteX112" fmla="*/ 1276350 w 2339340"/>
                <a:gd name="connsiteY112" fmla="*/ 861060 h 6236970"/>
                <a:gd name="connsiteX113" fmla="*/ 1257300 w 2339340"/>
                <a:gd name="connsiteY113" fmla="*/ 739140 h 6236970"/>
                <a:gd name="connsiteX114" fmla="*/ 1325880 w 2339340"/>
                <a:gd name="connsiteY114" fmla="*/ 594360 h 6236970"/>
                <a:gd name="connsiteX115" fmla="*/ 1363980 w 2339340"/>
                <a:gd name="connsiteY115" fmla="*/ 537210 h 6236970"/>
                <a:gd name="connsiteX116" fmla="*/ 1352550 w 2339340"/>
                <a:gd name="connsiteY116" fmla="*/ 438150 h 6236970"/>
                <a:gd name="connsiteX117" fmla="*/ 1348740 w 2339340"/>
                <a:gd name="connsiteY117" fmla="*/ 308610 h 6236970"/>
                <a:gd name="connsiteX118" fmla="*/ 1306830 w 2339340"/>
                <a:gd name="connsiteY118" fmla="*/ 114300 h 6236970"/>
                <a:gd name="connsiteX119" fmla="*/ 1188720 w 2339340"/>
                <a:gd name="connsiteY119" fmla="*/ 38100 h 6236970"/>
                <a:gd name="connsiteX120" fmla="*/ 1143000 w 2339340"/>
                <a:gd name="connsiteY120" fmla="*/ 11430 h 6236970"/>
                <a:gd name="connsiteX121" fmla="*/ 1093470 w 2339340"/>
                <a:gd name="connsiteY121" fmla="*/ 22860 h 6236970"/>
                <a:gd name="connsiteX0" fmla="*/ 1077992 w 2339340"/>
                <a:gd name="connsiteY0" fmla="*/ 0 h 6253401"/>
                <a:gd name="connsiteX1" fmla="*/ 970359 w 2339340"/>
                <a:gd name="connsiteY1" fmla="*/ 77867 h 6253401"/>
                <a:gd name="connsiteX2" fmla="*/ 967740 w 2339340"/>
                <a:gd name="connsiteY2" fmla="*/ 16431 h 6253401"/>
                <a:gd name="connsiteX3" fmla="*/ 872490 w 2339340"/>
                <a:gd name="connsiteY3" fmla="*/ 138351 h 6253401"/>
                <a:gd name="connsiteX4" fmla="*/ 849630 w 2339340"/>
                <a:gd name="connsiteY4" fmla="*/ 103347 h 6253401"/>
                <a:gd name="connsiteX5" fmla="*/ 804863 w 2339340"/>
                <a:gd name="connsiteY5" fmla="*/ 232886 h 6253401"/>
                <a:gd name="connsiteX6" fmla="*/ 782955 w 2339340"/>
                <a:gd name="connsiteY6" fmla="*/ 466725 h 6253401"/>
                <a:gd name="connsiteX7" fmla="*/ 754380 w 2339340"/>
                <a:gd name="connsiteY7" fmla="*/ 481251 h 6253401"/>
                <a:gd name="connsiteX8" fmla="*/ 781050 w 2339340"/>
                <a:gd name="connsiteY8" fmla="*/ 565071 h 6253401"/>
                <a:gd name="connsiteX9" fmla="*/ 822960 w 2339340"/>
                <a:gd name="connsiteY9" fmla="*/ 641271 h 6253401"/>
                <a:gd name="connsiteX10" fmla="*/ 887730 w 2339340"/>
                <a:gd name="connsiteY10" fmla="*/ 706041 h 6253401"/>
                <a:gd name="connsiteX11" fmla="*/ 925830 w 2339340"/>
                <a:gd name="connsiteY11" fmla="*/ 786051 h 6253401"/>
                <a:gd name="connsiteX12" fmla="*/ 925830 w 2339340"/>
                <a:gd name="connsiteY12" fmla="*/ 877491 h 6253401"/>
                <a:gd name="connsiteX13" fmla="*/ 803910 w 2339340"/>
                <a:gd name="connsiteY13" fmla="*/ 938451 h 6253401"/>
                <a:gd name="connsiteX14" fmla="*/ 701040 w 2339340"/>
                <a:gd name="connsiteY14" fmla="*/ 965121 h 6253401"/>
                <a:gd name="connsiteX15" fmla="*/ 556260 w 2339340"/>
                <a:gd name="connsiteY15" fmla="*/ 968931 h 6253401"/>
                <a:gd name="connsiteX16" fmla="*/ 403860 w 2339340"/>
                <a:gd name="connsiteY16" fmla="*/ 1018461 h 6253401"/>
                <a:gd name="connsiteX17" fmla="*/ 320040 w 2339340"/>
                <a:gd name="connsiteY17" fmla="*/ 1102281 h 6253401"/>
                <a:gd name="connsiteX18" fmla="*/ 247650 w 2339340"/>
                <a:gd name="connsiteY18" fmla="*/ 1292781 h 6253401"/>
                <a:gd name="connsiteX19" fmla="*/ 163830 w 2339340"/>
                <a:gd name="connsiteY19" fmla="*/ 1586151 h 6253401"/>
                <a:gd name="connsiteX20" fmla="*/ 83820 w 2339340"/>
                <a:gd name="connsiteY20" fmla="*/ 1799511 h 6253401"/>
                <a:gd name="connsiteX21" fmla="*/ 72390 w 2339340"/>
                <a:gd name="connsiteY21" fmla="*/ 1978581 h 6253401"/>
                <a:gd name="connsiteX22" fmla="*/ 0 w 2339340"/>
                <a:gd name="connsiteY22" fmla="*/ 2161461 h 6253401"/>
                <a:gd name="connsiteX23" fmla="*/ 11430 w 2339340"/>
                <a:gd name="connsiteY23" fmla="*/ 2268141 h 6253401"/>
                <a:gd name="connsiteX24" fmla="*/ 106680 w 2339340"/>
                <a:gd name="connsiteY24" fmla="*/ 2443401 h 6253401"/>
                <a:gd name="connsiteX25" fmla="*/ 243840 w 2339340"/>
                <a:gd name="connsiteY25" fmla="*/ 2611041 h 6253401"/>
                <a:gd name="connsiteX26" fmla="*/ 422910 w 2339340"/>
                <a:gd name="connsiteY26" fmla="*/ 2786301 h 6253401"/>
                <a:gd name="connsiteX27" fmla="*/ 609600 w 2339340"/>
                <a:gd name="connsiteY27" fmla="*/ 2946321 h 6253401"/>
                <a:gd name="connsiteX28" fmla="*/ 703183 w 2339340"/>
                <a:gd name="connsiteY28" fmla="*/ 3078956 h 6253401"/>
                <a:gd name="connsiteX29" fmla="*/ 711517 w 2339340"/>
                <a:gd name="connsiteY29" fmla="*/ 2800827 h 6253401"/>
                <a:gd name="connsiteX30" fmla="*/ 647700 w 2339340"/>
                <a:gd name="connsiteY30" fmla="*/ 2748201 h 6253401"/>
                <a:gd name="connsiteX31" fmla="*/ 541020 w 2339340"/>
                <a:gd name="connsiteY31" fmla="*/ 2553891 h 6253401"/>
                <a:gd name="connsiteX32" fmla="*/ 487680 w 2339340"/>
                <a:gd name="connsiteY32" fmla="*/ 2443401 h 6253401"/>
                <a:gd name="connsiteX33" fmla="*/ 293370 w 2339340"/>
                <a:gd name="connsiteY33" fmla="*/ 2222421 h 6253401"/>
                <a:gd name="connsiteX34" fmla="*/ 426720 w 2339340"/>
                <a:gd name="connsiteY34" fmla="*/ 2005251 h 6253401"/>
                <a:gd name="connsiteX35" fmla="*/ 483870 w 2339340"/>
                <a:gd name="connsiteY35" fmla="*/ 1894761 h 6253401"/>
                <a:gd name="connsiteX36" fmla="*/ 544830 w 2339340"/>
                <a:gd name="connsiteY36" fmla="*/ 1658541 h 6253401"/>
                <a:gd name="connsiteX37" fmla="*/ 636270 w 2339340"/>
                <a:gd name="connsiteY37" fmla="*/ 1913811 h 6253401"/>
                <a:gd name="connsiteX38" fmla="*/ 678180 w 2339340"/>
                <a:gd name="connsiteY38" fmla="*/ 2218611 h 6253401"/>
                <a:gd name="connsiteX39" fmla="*/ 689610 w 2339340"/>
                <a:gd name="connsiteY39" fmla="*/ 2504361 h 6253401"/>
                <a:gd name="connsiteX40" fmla="*/ 712470 w 2339340"/>
                <a:gd name="connsiteY40" fmla="*/ 2778681 h 6253401"/>
                <a:gd name="connsiteX41" fmla="*/ 701040 w 2339340"/>
                <a:gd name="connsiteY41" fmla="*/ 3193971 h 6253401"/>
                <a:gd name="connsiteX42" fmla="*/ 643890 w 2339340"/>
                <a:gd name="connsiteY42" fmla="*/ 3799761 h 6253401"/>
                <a:gd name="connsiteX43" fmla="*/ 613410 w 2339340"/>
                <a:gd name="connsiteY43" fmla="*/ 4272201 h 6253401"/>
                <a:gd name="connsiteX44" fmla="*/ 689610 w 2339340"/>
                <a:gd name="connsiteY44" fmla="*/ 4634151 h 6253401"/>
                <a:gd name="connsiteX45" fmla="*/ 803910 w 2339340"/>
                <a:gd name="connsiteY45" fmla="*/ 5232321 h 6253401"/>
                <a:gd name="connsiteX46" fmla="*/ 883920 w 2339340"/>
                <a:gd name="connsiteY46" fmla="*/ 5674281 h 6253401"/>
                <a:gd name="connsiteX47" fmla="*/ 872490 w 2339340"/>
                <a:gd name="connsiteY47" fmla="*/ 5700951 h 6253401"/>
                <a:gd name="connsiteX48" fmla="*/ 693420 w 2339340"/>
                <a:gd name="connsiteY48" fmla="*/ 5910501 h 6253401"/>
                <a:gd name="connsiteX49" fmla="*/ 541020 w 2339340"/>
                <a:gd name="connsiteY49" fmla="*/ 6108621 h 6253401"/>
                <a:gd name="connsiteX50" fmla="*/ 510540 w 2339340"/>
                <a:gd name="connsiteY50" fmla="*/ 6173391 h 6253401"/>
                <a:gd name="connsiteX51" fmla="*/ 701040 w 2339340"/>
                <a:gd name="connsiteY51" fmla="*/ 6108621 h 6253401"/>
                <a:gd name="connsiteX52" fmla="*/ 830580 w 2339340"/>
                <a:gd name="connsiteY52" fmla="*/ 6081951 h 6253401"/>
                <a:gd name="connsiteX53" fmla="*/ 952500 w 2339340"/>
                <a:gd name="connsiteY53" fmla="*/ 5990511 h 6253401"/>
                <a:gd name="connsiteX54" fmla="*/ 963930 w 2339340"/>
                <a:gd name="connsiteY54" fmla="*/ 5887641 h 6253401"/>
                <a:gd name="connsiteX55" fmla="*/ 1108710 w 2339340"/>
                <a:gd name="connsiteY55" fmla="*/ 5834301 h 6253401"/>
                <a:gd name="connsiteX56" fmla="*/ 1108710 w 2339340"/>
                <a:gd name="connsiteY56" fmla="*/ 5807631 h 6253401"/>
                <a:gd name="connsiteX57" fmla="*/ 1032510 w 2339340"/>
                <a:gd name="connsiteY57" fmla="*/ 5651421 h 6253401"/>
                <a:gd name="connsiteX58" fmla="*/ 1043940 w 2339340"/>
                <a:gd name="connsiteY58" fmla="*/ 5297091 h 6253401"/>
                <a:gd name="connsiteX59" fmla="*/ 1074420 w 2339340"/>
                <a:gd name="connsiteY59" fmla="*/ 4904661 h 6253401"/>
                <a:gd name="connsiteX60" fmla="*/ 1002030 w 2339340"/>
                <a:gd name="connsiteY60" fmla="*/ 4439841 h 6253401"/>
                <a:gd name="connsiteX61" fmla="*/ 1066800 w 2339340"/>
                <a:gd name="connsiteY61" fmla="*/ 4146471 h 6253401"/>
                <a:gd name="connsiteX62" fmla="*/ 1116330 w 2339340"/>
                <a:gd name="connsiteY62" fmla="*/ 3792141 h 6253401"/>
                <a:gd name="connsiteX63" fmla="*/ 1165860 w 2339340"/>
                <a:gd name="connsiteY63" fmla="*/ 3392091 h 6253401"/>
                <a:gd name="connsiteX64" fmla="*/ 1238250 w 2339340"/>
                <a:gd name="connsiteY64" fmla="*/ 3898821 h 6253401"/>
                <a:gd name="connsiteX65" fmla="*/ 1280160 w 2339340"/>
                <a:gd name="connsiteY65" fmla="*/ 4382691 h 6253401"/>
                <a:gd name="connsiteX66" fmla="*/ 1310640 w 2339340"/>
                <a:gd name="connsiteY66" fmla="*/ 4550331 h 6253401"/>
                <a:gd name="connsiteX67" fmla="*/ 1272540 w 2339340"/>
                <a:gd name="connsiteY67" fmla="*/ 4855131 h 6253401"/>
                <a:gd name="connsiteX68" fmla="*/ 1242060 w 2339340"/>
                <a:gd name="connsiteY68" fmla="*/ 5076111 h 6253401"/>
                <a:gd name="connsiteX69" fmla="*/ 1276350 w 2339340"/>
                <a:gd name="connsiteY69" fmla="*/ 5304711 h 6253401"/>
                <a:gd name="connsiteX70" fmla="*/ 1333500 w 2339340"/>
                <a:gd name="connsiteY70" fmla="*/ 5510451 h 6253401"/>
                <a:gd name="connsiteX71" fmla="*/ 1314450 w 2339340"/>
                <a:gd name="connsiteY71" fmla="*/ 5632371 h 6253401"/>
                <a:gd name="connsiteX72" fmla="*/ 1264920 w 2339340"/>
                <a:gd name="connsiteY72" fmla="*/ 5811441 h 6253401"/>
                <a:gd name="connsiteX73" fmla="*/ 1264920 w 2339340"/>
                <a:gd name="connsiteY73" fmla="*/ 5918121 h 6253401"/>
                <a:gd name="connsiteX74" fmla="*/ 1424940 w 2339340"/>
                <a:gd name="connsiteY74" fmla="*/ 6253401 h 6253401"/>
                <a:gd name="connsiteX75" fmla="*/ 1565910 w 2339340"/>
                <a:gd name="connsiteY75" fmla="*/ 6081951 h 6253401"/>
                <a:gd name="connsiteX76" fmla="*/ 1604010 w 2339340"/>
                <a:gd name="connsiteY76" fmla="*/ 6028611 h 6253401"/>
                <a:gd name="connsiteX77" fmla="*/ 1524000 w 2339340"/>
                <a:gd name="connsiteY77" fmla="*/ 5860971 h 6253401"/>
                <a:gd name="connsiteX78" fmla="*/ 1466850 w 2339340"/>
                <a:gd name="connsiteY78" fmla="*/ 5735241 h 6253401"/>
                <a:gd name="connsiteX79" fmla="*/ 1440180 w 2339340"/>
                <a:gd name="connsiteY79" fmla="*/ 5655231 h 6253401"/>
                <a:gd name="connsiteX80" fmla="*/ 1546860 w 2339340"/>
                <a:gd name="connsiteY80" fmla="*/ 5095161 h 6253401"/>
                <a:gd name="connsiteX81" fmla="*/ 1600200 w 2339340"/>
                <a:gd name="connsiteY81" fmla="*/ 4523661 h 6253401"/>
                <a:gd name="connsiteX82" fmla="*/ 1684020 w 2339340"/>
                <a:gd name="connsiteY82" fmla="*/ 4043601 h 6253401"/>
                <a:gd name="connsiteX83" fmla="*/ 1703070 w 2339340"/>
                <a:gd name="connsiteY83" fmla="*/ 3704511 h 6253401"/>
                <a:gd name="connsiteX84" fmla="*/ 1673305 w 2339340"/>
                <a:gd name="connsiteY84" fmla="*/ 3099436 h 6253401"/>
                <a:gd name="connsiteX85" fmla="*/ 1630680 w 2339340"/>
                <a:gd name="connsiteY85" fmla="*/ 2885361 h 6253401"/>
                <a:gd name="connsiteX86" fmla="*/ 1607820 w 2339340"/>
                <a:gd name="connsiteY86" fmla="*/ 2767251 h 6253401"/>
                <a:gd name="connsiteX87" fmla="*/ 1584960 w 2339340"/>
                <a:gd name="connsiteY87" fmla="*/ 2439591 h 6253401"/>
                <a:gd name="connsiteX88" fmla="*/ 1584960 w 2339340"/>
                <a:gd name="connsiteY88" fmla="*/ 2089071 h 6253401"/>
                <a:gd name="connsiteX89" fmla="*/ 1619250 w 2339340"/>
                <a:gd name="connsiteY89" fmla="*/ 1788081 h 6253401"/>
                <a:gd name="connsiteX90" fmla="*/ 1691640 w 2339340"/>
                <a:gd name="connsiteY90" fmla="*/ 1517571 h 6253401"/>
                <a:gd name="connsiteX91" fmla="*/ 1954530 w 2339340"/>
                <a:gd name="connsiteY91" fmla="*/ 1940481 h 6253401"/>
                <a:gd name="connsiteX92" fmla="*/ 2045970 w 2339340"/>
                <a:gd name="connsiteY92" fmla="*/ 2062401 h 6253401"/>
                <a:gd name="connsiteX93" fmla="*/ 1840230 w 2339340"/>
                <a:gd name="connsiteY93" fmla="*/ 2374821 h 6253401"/>
                <a:gd name="connsiteX94" fmla="*/ 1729740 w 2339340"/>
                <a:gd name="connsiteY94" fmla="*/ 2561511 h 6253401"/>
                <a:gd name="connsiteX95" fmla="*/ 1672590 w 2339340"/>
                <a:gd name="connsiteY95" fmla="*/ 2691051 h 6253401"/>
                <a:gd name="connsiteX96" fmla="*/ 1606391 w 2339340"/>
                <a:gd name="connsiteY96" fmla="*/ 2762727 h 6253401"/>
                <a:gd name="connsiteX97" fmla="*/ 1658302 w 2339340"/>
                <a:gd name="connsiteY97" fmla="*/ 3027046 h 6253401"/>
                <a:gd name="connsiteX98" fmla="*/ 1729740 w 2339340"/>
                <a:gd name="connsiteY98" fmla="*/ 2908221 h 6253401"/>
                <a:gd name="connsiteX99" fmla="*/ 1927860 w 2339340"/>
                <a:gd name="connsiteY99" fmla="*/ 2706291 h 6253401"/>
                <a:gd name="connsiteX100" fmla="*/ 2065020 w 2339340"/>
                <a:gd name="connsiteY100" fmla="*/ 2565321 h 6253401"/>
                <a:gd name="connsiteX101" fmla="*/ 2202180 w 2339340"/>
                <a:gd name="connsiteY101" fmla="*/ 2355771 h 6253401"/>
                <a:gd name="connsiteX102" fmla="*/ 2339340 w 2339340"/>
                <a:gd name="connsiteY102" fmla="*/ 2066211 h 6253401"/>
                <a:gd name="connsiteX103" fmla="*/ 2293620 w 2339340"/>
                <a:gd name="connsiteY103" fmla="*/ 1974771 h 6253401"/>
                <a:gd name="connsiteX104" fmla="*/ 2232660 w 2339340"/>
                <a:gd name="connsiteY104" fmla="*/ 1769031 h 6253401"/>
                <a:gd name="connsiteX105" fmla="*/ 2175510 w 2339340"/>
                <a:gd name="connsiteY105" fmla="*/ 1582341 h 6253401"/>
                <a:gd name="connsiteX106" fmla="*/ 2065020 w 2339340"/>
                <a:gd name="connsiteY106" fmla="*/ 1368981 h 6253401"/>
                <a:gd name="connsiteX107" fmla="*/ 1958340 w 2339340"/>
                <a:gd name="connsiteY107" fmla="*/ 1186101 h 6253401"/>
                <a:gd name="connsiteX108" fmla="*/ 1878330 w 2339340"/>
                <a:gd name="connsiteY108" fmla="*/ 1060371 h 6253401"/>
                <a:gd name="connsiteX109" fmla="*/ 1752600 w 2339340"/>
                <a:gd name="connsiteY109" fmla="*/ 991791 h 6253401"/>
                <a:gd name="connsiteX110" fmla="*/ 1645920 w 2339340"/>
                <a:gd name="connsiteY110" fmla="*/ 972741 h 6253401"/>
                <a:gd name="connsiteX111" fmla="*/ 1546860 w 2339340"/>
                <a:gd name="connsiteY111" fmla="*/ 938451 h 6253401"/>
                <a:gd name="connsiteX112" fmla="*/ 1276350 w 2339340"/>
                <a:gd name="connsiteY112" fmla="*/ 877491 h 6253401"/>
                <a:gd name="connsiteX113" fmla="*/ 1257300 w 2339340"/>
                <a:gd name="connsiteY113" fmla="*/ 755571 h 6253401"/>
                <a:gd name="connsiteX114" fmla="*/ 1325880 w 2339340"/>
                <a:gd name="connsiteY114" fmla="*/ 610791 h 6253401"/>
                <a:gd name="connsiteX115" fmla="*/ 1363980 w 2339340"/>
                <a:gd name="connsiteY115" fmla="*/ 553641 h 6253401"/>
                <a:gd name="connsiteX116" fmla="*/ 1352550 w 2339340"/>
                <a:gd name="connsiteY116" fmla="*/ 454581 h 6253401"/>
                <a:gd name="connsiteX117" fmla="*/ 1348740 w 2339340"/>
                <a:gd name="connsiteY117" fmla="*/ 325041 h 6253401"/>
                <a:gd name="connsiteX118" fmla="*/ 1306830 w 2339340"/>
                <a:gd name="connsiteY118" fmla="*/ 130731 h 6253401"/>
                <a:gd name="connsiteX119" fmla="*/ 1188720 w 2339340"/>
                <a:gd name="connsiteY119" fmla="*/ 54531 h 6253401"/>
                <a:gd name="connsiteX120" fmla="*/ 1143000 w 2339340"/>
                <a:gd name="connsiteY120" fmla="*/ 27861 h 6253401"/>
                <a:gd name="connsiteX121" fmla="*/ 1077992 w 2339340"/>
                <a:gd name="connsiteY121" fmla="*/ 0 h 6253401"/>
                <a:gd name="connsiteX0" fmla="*/ 1077992 w 2339340"/>
                <a:gd name="connsiteY0" fmla="*/ 0 h 6253401"/>
                <a:gd name="connsiteX1" fmla="*/ 970359 w 2339340"/>
                <a:gd name="connsiteY1" fmla="*/ 77867 h 6253401"/>
                <a:gd name="connsiteX2" fmla="*/ 967740 w 2339340"/>
                <a:gd name="connsiteY2" fmla="*/ 16431 h 6253401"/>
                <a:gd name="connsiteX3" fmla="*/ 872490 w 2339340"/>
                <a:gd name="connsiteY3" fmla="*/ 138351 h 6253401"/>
                <a:gd name="connsiteX4" fmla="*/ 849630 w 2339340"/>
                <a:gd name="connsiteY4" fmla="*/ 103347 h 6253401"/>
                <a:gd name="connsiteX5" fmla="*/ 804863 w 2339340"/>
                <a:gd name="connsiteY5" fmla="*/ 232886 h 6253401"/>
                <a:gd name="connsiteX6" fmla="*/ 782955 w 2339340"/>
                <a:gd name="connsiteY6" fmla="*/ 466725 h 6253401"/>
                <a:gd name="connsiteX7" fmla="*/ 754380 w 2339340"/>
                <a:gd name="connsiteY7" fmla="*/ 481251 h 6253401"/>
                <a:gd name="connsiteX8" fmla="*/ 781050 w 2339340"/>
                <a:gd name="connsiteY8" fmla="*/ 565071 h 6253401"/>
                <a:gd name="connsiteX9" fmla="*/ 822960 w 2339340"/>
                <a:gd name="connsiteY9" fmla="*/ 641271 h 6253401"/>
                <a:gd name="connsiteX10" fmla="*/ 887730 w 2339340"/>
                <a:gd name="connsiteY10" fmla="*/ 706041 h 6253401"/>
                <a:gd name="connsiteX11" fmla="*/ 925830 w 2339340"/>
                <a:gd name="connsiteY11" fmla="*/ 786051 h 6253401"/>
                <a:gd name="connsiteX12" fmla="*/ 925830 w 2339340"/>
                <a:gd name="connsiteY12" fmla="*/ 877491 h 6253401"/>
                <a:gd name="connsiteX13" fmla="*/ 803910 w 2339340"/>
                <a:gd name="connsiteY13" fmla="*/ 938451 h 6253401"/>
                <a:gd name="connsiteX14" fmla="*/ 701040 w 2339340"/>
                <a:gd name="connsiteY14" fmla="*/ 965121 h 6253401"/>
                <a:gd name="connsiteX15" fmla="*/ 556260 w 2339340"/>
                <a:gd name="connsiteY15" fmla="*/ 968931 h 6253401"/>
                <a:gd name="connsiteX16" fmla="*/ 403860 w 2339340"/>
                <a:gd name="connsiteY16" fmla="*/ 1018461 h 6253401"/>
                <a:gd name="connsiteX17" fmla="*/ 320040 w 2339340"/>
                <a:gd name="connsiteY17" fmla="*/ 1102281 h 6253401"/>
                <a:gd name="connsiteX18" fmla="*/ 247650 w 2339340"/>
                <a:gd name="connsiteY18" fmla="*/ 1292781 h 6253401"/>
                <a:gd name="connsiteX19" fmla="*/ 163830 w 2339340"/>
                <a:gd name="connsiteY19" fmla="*/ 1586151 h 6253401"/>
                <a:gd name="connsiteX20" fmla="*/ 83820 w 2339340"/>
                <a:gd name="connsiteY20" fmla="*/ 1799511 h 6253401"/>
                <a:gd name="connsiteX21" fmla="*/ 72390 w 2339340"/>
                <a:gd name="connsiteY21" fmla="*/ 1978581 h 6253401"/>
                <a:gd name="connsiteX22" fmla="*/ 0 w 2339340"/>
                <a:gd name="connsiteY22" fmla="*/ 2161461 h 6253401"/>
                <a:gd name="connsiteX23" fmla="*/ 11430 w 2339340"/>
                <a:gd name="connsiteY23" fmla="*/ 2268141 h 6253401"/>
                <a:gd name="connsiteX24" fmla="*/ 106680 w 2339340"/>
                <a:gd name="connsiteY24" fmla="*/ 2443401 h 6253401"/>
                <a:gd name="connsiteX25" fmla="*/ 243840 w 2339340"/>
                <a:gd name="connsiteY25" fmla="*/ 2611041 h 6253401"/>
                <a:gd name="connsiteX26" fmla="*/ 422910 w 2339340"/>
                <a:gd name="connsiteY26" fmla="*/ 2786301 h 6253401"/>
                <a:gd name="connsiteX27" fmla="*/ 609600 w 2339340"/>
                <a:gd name="connsiteY27" fmla="*/ 2946321 h 6253401"/>
                <a:gd name="connsiteX28" fmla="*/ 703183 w 2339340"/>
                <a:gd name="connsiteY28" fmla="*/ 3078956 h 6253401"/>
                <a:gd name="connsiteX29" fmla="*/ 711517 w 2339340"/>
                <a:gd name="connsiteY29" fmla="*/ 2800827 h 6253401"/>
                <a:gd name="connsiteX30" fmla="*/ 647700 w 2339340"/>
                <a:gd name="connsiteY30" fmla="*/ 2748201 h 6253401"/>
                <a:gd name="connsiteX31" fmla="*/ 541020 w 2339340"/>
                <a:gd name="connsiteY31" fmla="*/ 2553891 h 6253401"/>
                <a:gd name="connsiteX32" fmla="*/ 487680 w 2339340"/>
                <a:gd name="connsiteY32" fmla="*/ 2443401 h 6253401"/>
                <a:gd name="connsiteX33" fmla="*/ 293370 w 2339340"/>
                <a:gd name="connsiteY33" fmla="*/ 2222421 h 6253401"/>
                <a:gd name="connsiteX34" fmla="*/ 426720 w 2339340"/>
                <a:gd name="connsiteY34" fmla="*/ 2005251 h 6253401"/>
                <a:gd name="connsiteX35" fmla="*/ 483870 w 2339340"/>
                <a:gd name="connsiteY35" fmla="*/ 1894761 h 6253401"/>
                <a:gd name="connsiteX36" fmla="*/ 544830 w 2339340"/>
                <a:gd name="connsiteY36" fmla="*/ 1658541 h 6253401"/>
                <a:gd name="connsiteX37" fmla="*/ 636270 w 2339340"/>
                <a:gd name="connsiteY37" fmla="*/ 1913811 h 6253401"/>
                <a:gd name="connsiteX38" fmla="*/ 678180 w 2339340"/>
                <a:gd name="connsiteY38" fmla="*/ 2218611 h 6253401"/>
                <a:gd name="connsiteX39" fmla="*/ 689610 w 2339340"/>
                <a:gd name="connsiteY39" fmla="*/ 2504361 h 6253401"/>
                <a:gd name="connsiteX40" fmla="*/ 712470 w 2339340"/>
                <a:gd name="connsiteY40" fmla="*/ 2778681 h 6253401"/>
                <a:gd name="connsiteX41" fmla="*/ 701040 w 2339340"/>
                <a:gd name="connsiteY41" fmla="*/ 3193971 h 6253401"/>
                <a:gd name="connsiteX42" fmla="*/ 643890 w 2339340"/>
                <a:gd name="connsiteY42" fmla="*/ 3799761 h 6253401"/>
                <a:gd name="connsiteX43" fmla="*/ 613410 w 2339340"/>
                <a:gd name="connsiteY43" fmla="*/ 4272201 h 6253401"/>
                <a:gd name="connsiteX44" fmla="*/ 689610 w 2339340"/>
                <a:gd name="connsiteY44" fmla="*/ 4634151 h 6253401"/>
                <a:gd name="connsiteX45" fmla="*/ 803910 w 2339340"/>
                <a:gd name="connsiteY45" fmla="*/ 5232321 h 6253401"/>
                <a:gd name="connsiteX46" fmla="*/ 883920 w 2339340"/>
                <a:gd name="connsiteY46" fmla="*/ 5674281 h 6253401"/>
                <a:gd name="connsiteX47" fmla="*/ 872490 w 2339340"/>
                <a:gd name="connsiteY47" fmla="*/ 5700951 h 6253401"/>
                <a:gd name="connsiteX48" fmla="*/ 693420 w 2339340"/>
                <a:gd name="connsiteY48" fmla="*/ 5910501 h 6253401"/>
                <a:gd name="connsiteX49" fmla="*/ 541020 w 2339340"/>
                <a:gd name="connsiteY49" fmla="*/ 6108621 h 6253401"/>
                <a:gd name="connsiteX50" fmla="*/ 510540 w 2339340"/>
                <a:gd name="connsiteY50" fmla="*/ 6173391 h 6253401"/>
                <a:gd name="connsiteX51" fmla="*/ 701040 w 2339340"/>
                <a:gd name="connsiteY51" fmla="*/ 6108621 h 6253401"/>
                <a:gd name="connsiteX52" fmla="*/ 830580 w 2339340"/>
                <a:gd name="connsiteY52" fmla="*/ 6081951 h 6253401"/>
                <a:gd name="connsiteX53" fmla="*/ 952500 w 2339340"/>
                <a:gd name="connsiteY53" fmla="*/ 5990511 h 6253401"/>
                <a:gd name="connsiteX54" fmla="*/ 963930 w 2339340"/>
                <a:gd name="connsiteY54" fmla="*/ 5887641 h 6253401"/>
                <a:gd name="connsiteX55" fmla="*/ 1108710 w 2339340"/>
                <a:gd name="connsiteY55" fmla="*/ 5834301 h 6253401"/>
                <a:gd name="connsiteX56" fmla="*/ 1108710 w 2339340"/>
                <a:gd name="connsiteY56" fmla="*/ 5807631 h 6253401"/>
                <a:gd name="connsiteX57" fmla="*/ 1032510 w 2339340"/>
                <a:gd name="connsiteY57" fmla="*/ 5651421 h 6253401"/>
                <a:gd name="connsiteX58" fmla="*/ 1043940 w 2339340"/>
                <a:gd name="connsiteY58" fmla="*/ 5297091 h 6253401"/>
                <a:gd name="connsiteX59" fmla="*/ 1074420 w 2339340"/>
                <a:gd name="connsiteY59" fmla="*/ 4904661 h 6253401"/>
                <a:gd name="connsiteX60" fmla="*/ 1002030 w 2339340"/>
                <a:gd name="connsiteY60" fmla="*/ 4439841 h 6253401"/>
                <a:gd name="connsiteX61" fmla="*/ 1066800 w 2339340"/>
                <a:gd name="connsiteY61" fmla="*/ 4146471 h 6253401"/>
                <a:gd name="connsiteX62" fmla="*/ 1116330 w 2339340"/>
                <a:gd name="connsiteY62" fmla="*/ 3792141 h 6253401"/>
                <a:gd name="connsiteX63" fmla="*/ 1165860 w 2339340"/>
                <a:gd name="connsiteY63" fmla="*/ 3392091 h 6253401"/>
                <a:gd name="connsiteX64" fmla="*/ 1238250 w 2339340"/>
                <a:gd name="connsiteY64" fmla="*/ 3898821 h 6253401"/>
                <a:gd name="connsiteX65" fmla="*/ 1280160 w 2339340"/>
                <a:gd name="connsiteY65" fmla="*/ 4382691 h 6253401"/>
                <a:gd name="connsiteX66" fmla="*/ 1310640 w 2339340"/>
                <a:gd name="connsiteY66" fmla="*/ 4550331 h 6253401"/>
                <a:gd name="connsiteX67" fmla="*/ 1272540 w 2339340"/>
                <a:gd name="connsiteY67" fmla="*/ 4855131 h 6253401"/>
                <a:gd name="connsiteX68" fmla="*/ 1242060 w 2339340"/>
                <a:gd name="connsiteY68" fmla="*/ 5076111 h 6253401"/>
                <a:gd name="connsiteX69" fmla="*/ 1276350 w 2339340"/>
                <a:gd name="connsiteY69" fmla="*/ 5304711 h 6253401"/>
                <a:gd name="connsiteX70" fmla="*/ 1333500 w 2339340"/>
                <a:gd name="connsiteY70" fmla="*/ 5510451 h 6253401"/>
                <a:gd name="connsiteX71" fmla="*/ 1314450 w 2339340"/>
                <a:gd name="connsiteY71" fmla="*/ 5632371 h 6253401"/>
                <a:gd name="connsiteX72" fmla="*/ 1264920 w 2339340"/>
                <a:gd name="connsiteY72" fmla="*/ 5811441 h 6253401"/>
                <a:gd name="connsiteX73" fmla="*/ 1264920 w 2339340"/>
                <a:gd name="connsiteY73" fmla="*/ 5918121 h 6253401"/>
                <a:gd name="connsiteX74" fmla="*/ 1424940 w 2339340"/>
                <a:gd name="connsiteY74" fmla="*/ 6253401 h 6253401"/>
                <a:gd name="connsiteX75" fmla="*/ 1565910 w 2339340"/>
                <a:gd name="connsiteY75" fmla="*/ 6081951 h 6253401"/>
                <a:gd name="connsiteX76" fmla="*/ 1604010 w 2339340"/>
                <a:gd name="connsiteY76" fmla="*/ 6028611 h 6253401"/>
                <a:gd name="connsiteX77" fmla="*/ 1524000 w 2339340"/>
                <a:gd name="connsiteY77" fmla="*/ 5860971 h 6253401"/>
                <a:gd name="connsiteX78" fmla="*/ 1466850 w 2339340"/>
                <a:gd name="connsiteY78" fmla="*/ 5735241 h 6253401"/>
                <a:gd name="connsiteX79" fmla="*/ 1440180 w 2339340"/>
                <a:gd name="connsiteY79" fmla="*/ 5655231 h 6253401"/>
                <a:gd name="connsiteX80" fmla="*/ 1546860 w 2339340"/>
                <a:gd name="connsiteY80" fmla="*/ 5095161 h 6253401"/>
                <a:gd name="connsiteX81" fmla="*/ 1600200 w 2339340"/>
                <a:gd name="connsiteY81" fmla="*/ 4523661 h 6253401"/>
                <a:gd name="connsiteX82" fmla="*/ 1684020 w 2339340"/>
                <a:gd name="connsiteY82" fmla="*/ 4043601 h 6253401"/>
                <a:gd name="connsiteX83" fmla="*/ 1703070 w 2339340"/>
                <a:gd name="connsiteY83" fmla="*/ 3704511 h 6253401"/>
                <a:gd name="connsiteX84" fmla="*/ 1673305 w 2339340"/>
                <a:gd name="connsiteY84" fmla="*/ 3099436 h 6253401"/>
                <a:gd name="connsiteX85" fmla="*/ 1630680 w 2339340"/>
                <a:gd name="connsiteY85" fmla="*/ 2885361 h 6253401"/>
                <a:gd name="connsiteX86" fmla="*/ 1607820 w 2339340"/>
                <a:gd name="connsiteY86" fmla="*/ 2767251 h 6253401"/>
                <a:gd name="connsiteX87" fmla="*/ 1584960 w 2339340"/>
                <a:gd name="connsiteY87" fmla="*/ 2439591 h 6253401"/>
                <a:gd name="connsiteX88" fmla="*/ 1584960 w 2339340"/>
                <a:gd name="connsiteY88" fmla="*/ 2089071 h 6253401"/>
                <a:gd name="connsiteX89" fmla="*/ 1619250 w 2339340"/>
                <a:gd name="connsiteY89" fmla="*/ 1788081 h 6253401"/>
                <a:gd name="connsiteX90" fmla="*/ 1691640 w 2339340"/>
                <a:gd name="connsiteY90" fmla="*/ 1517571 h 6253401"/>
                <a:gd name="connsiteX91" fmla="*/ 1954530 w 2339340"/>
                <a:gd name="connsiteY91" fmla="*/ 1940481 h 6253401"/>
                <a:gd name="connsiteX92" fmla="*/ 2045970 w 2339340"/>
                <a:gd name="connsiteY92" fmla="*/ 2062401 h 6253401"/>
                <a:gd name="connsiteX93" fmla="*/ 1840230 w 2339340"/>
                <a:gd name="connsiteY93" fmla="*/ 2374821 h 6253401"/>
                <a:gd name="connsiteX94" fmla="*/ 1729740 w 2339340"/>
                <a:gd name="connsiteY94" fmla="*/ 2561511 h 6253401"/>
                <a:gd name="connsiteX95" fmla="*/ 1672590 w 2339340"/>
                <a:gd name="connsiteY95" fmla="*/ 2691051 h 6253401"/>
                <a:gd name="connsiteX96" fmla="*/ 1606391 w 2339340"/>
                <a:gd name="connsiteY96" fmla="*/ 2762727 h 6253401"/>
                <a:gd name="connsiteX97" fmla="*/ 1658302 w 2339340"/>
                <a:gd name="connsiteY97" fmla="*/ 3027046 h 6253401"/>
                <a:gd name="connsiteX98" fmla="*/ 1729740 w 2339340"/>
                <a:gd name="connsiteY98" fmla="*/ 2908221 h 6253401"/>
                <a:gd name="connsiteX99" fmla="*/ 1927860 w 2339340"/>
                <a:gd name="connsiteY99" fmla="*/ 2706291 h 6253401"/>
                <a:gd name="connsiteX100" fmla="*/ 2065020 w 2339340"/>
                <a:gd name="connsiteY100" fmla="*/ 2565321 h 6253401"/>
                <a:gd name="connsiteX101" fmla="*/ 2202180 w 2339340"/>
                <a:gd name="connsiteY101" fmla="*/ 2355771 h 6253401"/>
                <a:gd name="connsiteX102" fmla="*/ 2339340 w 2339340"/>
                <a:gd name="connsiteY102" fmla="*/ 2066211 h 6253401"/>
                <a:gd name="connsiteX103" fmla="*/ 2293620 w 2339340"/>
                <a:gd name="connsiteY103" fmla="*/ 1974771 h 6253401"/>
                <a:gd name="connsiteX104" fmla="*/ 2232660 w 2339340"/>
                <a:gd name="connsiteY104" fmla="*/ 1769031 h 6253401"/>
                <a:gd name="connsiteX105" fmla="*/ 2175510 w 2339340"/>
                <a:gd name="connsiteY105" fmla="*/ 1582341 h 6253401"/>
                <a:gd name="connsiteX106" fmla="*/ 2065020 w 2339340"/>
                <a:gd name="connsiteY106" fmla="*/ 1368981 h 6253401"/>
                <a:gd name="connsiteX107" fmla="*/ 1958340 w 2339340"/>
                <a:gd name="connsiteY107" fmla="*/ 1186101 h 6253401"/>
                <a:gd name="connsiteX108" fmla="*/ 1878330 w 2339340"/>
                <a:gd name="connsiteY108" fmla="*/ 1060371 h 6253401"/>
                <a:gd name="connsiteX109" fmla="*/ 1752600 w 2339340"/>
                <a:gd name="connsiteY109" fmla="*/ 991791 h 6253401"/>
                <a:gd name="connsiteX110" fmla="*/ 1645920 w 2339340"/>
                <a:gd name="connsiteY110" fmla="*/ 972741 h 6253401"/>
                <a:gd name="connsiteX111" fmla="*/ 1546860 w 2339340"/>
                <a:gd name="connsiteY111" fmla="*/ 938451 h 6253401"/>
                <a:gd name="connsiteX112" fmla="*/ 1276350 w 2339340"/>
                <a:gd name="connsiteY112" fmla="*/ 877491 h 6253401"/>
                <a:gd name="connsiteX113" fmla="*/ 1257300 w 2339340"/>
                <a:gd name="connsiteY113" fmla="*/ 755571 h 6253401"/>
                <a:gd name="connsiteX114" fmla="*/ 1325880 w 2339340"/>
                <a:gd name="connsiteY114" fmla="*/ 610791 h 6253401"/>
                <a:gd name="connsiteX115" fmla="*/ 1363980 w 2339340"/>
                <a:gd name="connsiteY115" fmla="*/ 553641 h 6253401"/>
                <a:gd name="connsiteX116" fmla="*/ 1352550 w 2339340"/>
                <a:gd name="connsiteY116" fmla="*/ 454581 h 6253401"/>
                <a:gd name="connsiteX117" fmla="*/ 1348740 w 2339340"/>
                <a:gd name="connsiteY117" fmla="*/ 325041 h 6253401"/>
                <a:gd name="connsiteX118" fmla="*/ 1311592 w 2339340"/>
                <a:gd name="connsiteY118" fmla="*/ 99775 h 6253401"/>
                <a:gd name="connsiteX119" fmla="*/ 1188720 w 2339340"/>
                <a:gd name="connsiteY119" fmla="*/ 54531 h 6253401"/>
                <a:gd name="connsiteX120" fmla="*/ 1143000 w 2339340"/>
                <a:gd name="connsiteY120" fmla="*/ 27861 h 6253401"/>
                <a:gd name="connsiteX121" fmla="*/ 1077992 w 2339340"/>
                <a:gd name="connsiteY121" fmla="*/ 0 h 6253401"/>
                <a:gd name="connsiteX0" fmla="*/ 1077992 w 2339340"/>
                <a:gd name="connsiteY0" fmla="*/ 0 h 6253401"/>
                <a:gd name="connsiteX1" fmla="*/ 970359 w 2339340"/>
                <a:gd name="connsiteY1" fmla="*/ 77867 h 6253401"/>
                <a:gd name="connsiteX2" fmla="*/ 967740 w 2339340"/>
                <a:gd name="connsiteY2" fmla="*/ 16431 h 6253401"/>
                <a:gd name="connsiteX3" fmla="*/ 872490 w 2339340"/>
                <a:gd name="connsiteY3" fmla="*/ 138351 h 6253401"/>
                <a:gd name="connsiteX4" fmla="*/ 849630 w 2339340"/>
                <a:gd name="connsiteY4" fmla="*/ 103347 h 6253401"/>
                <a:gd name="connsiteX5" fmla="*/ 804863 w 2339340"/>
                <a:gd name="connsiteY5" fmla="*/ 232886 h 6253401"/>
                <a:gd name="connsiteX6" fmla="*/ 782955 w 2339340"/>
                <a:gd name="connsiteY6" fmla="*/ 466725 h 6253401"/>
                <a:gd name="connsiteX7" fmla="*/ 754380 w 2339340"/>
                <a:gd name="connsiteY7" fmla="*/ 481251 h 6253401"/>
                <a:gd name="connsiteX8" fmla="*/ 781050 w 2339340"/>
                <a:gd name="connsiteY8" fmla="*/ 565071 h 6253401"/>
                <a:gd name="connsiteX9" fmla="*/ 822960 w 2339340"/>
                <a:gd name="connsiteY9" fmla="*/ 641271 h 6253401"/>
                <a:gd name="connsiteX10" fmla="*/ 887730 w 2339340"/>
                <a:gd name="connsiteY10" fmla="*/ 706041 h 6253401"/>
                <a:gd name="connsiteX11" fmla="*/ 925830 w 2339340"/>
                <a:gd name="connsiteY11" fmla="*/ 786051 h 6253401"/>
                <a:gd name="connsiteX12" fmla="*/ 925830 w 2339340"/>
                <a:gd name="connsiteY12" fmla="*/ 877491 h 6253401"/>
                <a:gd name="connsiteX13" fmla="*/ 803910 w 2339340"/>
                <a:gd name="connsiteY13" fmla="*/ 938451 h 6253401"/>
                <a:gd name="connsiteX14" fmla="*/ 701040 w 2339340"/>
                <a:gd name="connsiteY14" fmla="*/ 965121 h 6253401"/>
                <a:gd name="connsiteX15" fmla="*/ 556260 w 2339340"/>
                <a:gd name="connsiteY15" fmla="*/ 968931 h 6253401"/>
                <a:gd name="connsiteX16" fmla="*/ 403860 w 2339340"/>
                <a:gd name="connsiteY16" fmla="*/ 1018461 h 6253401"/>
                <a:gd name="connsiteX17" fmla="*/ 320040 w 2339340"/>
                <a:gd name="connsiteY17" fmla="*/ 1102281 h 6253401"/>
                <a:gd name="connsiteX18" fmla="*/ 247650 w 2339340"/>
                <a:gd name="connsiteY18" fmla="*/ 1292781 h 6253401"/>
                <a:gd name="connsiteX19" fmla="*/ 163830 w 2339340"/>
                <a:gd name="connsiteY19" fmla="*/ 1586151 h 6253401"/>
                <a:gd name="connsiteX20" fmla="*/ 83820 w 2339340"/>
                <a:gd name="connsiteY20" fmla="*/ 1799511 h 6253401"/>
                <a:gd name="connsiteX21" fmla="*/ 72390 w 2339340"/>
                <a:gd name="connsiteY21" fmla="*/ 1978581 h 6253401"/>
                <a:gd name="connsiteX22" fmla="*/ 0 w 2339340"/>
                <a:gd name="connsiteY22" fmla="*/ 2161461 h 6253401"/>
                <a:gd name="connsiteX23" fmla="*/ 11430 w 2339340"/>
                <a:gd name="connsiteY23" fmla="*/ 2268141 h 6253401"/>
                <a:gd name="connsiteX24" fmla="*/ 106680 w 2339340"/>
                <a:gd name="connsiteY24" fmla="*/ 2443401 h 6253401"/>
                <a:gd name="connsiteX25" fmla="*/ 243840 w 2339340"/>
                <a:gd name="connsiteY25" fmla="*/ 2611041 h 6253401"/>
                <a:gd name="connsiteX26" fmla="*/ 422910 w 2339340"/>
                <a:gd name="connsiteY26" fmla="*/ 2786301 h 6253401"/>
                <a:gd name="connsiteX27" fmla="*/ 609600 w 2339340"/>
                <a:gd name="connsiteY27" fmla="*/ 2946321 h 6253401"/>
                <a:gd name="connsiteX28" fmla="*/ 703183 w 2339340"/>
                <a:gd name="connsiteY28" fmla="*/ 3078956 h 6253401"/>
                <a:gd name="connsiteX29" fmla="*/ 711517 w 2339340"/>
                <a:gd name="connsiteY29" fmla="*/ 2800827 h 6253401"/>
                <a:gd name="connsiteX30" fmla="*/ 647700 w 2339340"/>
                <a:gd name="connsiteY30" fmla="*/ 2748201 h 6253401"/>
                <a:gd name="connsiteX31" fmla="*/ 541020 w 2339340"/>
                <a:gd name="connsiteY31" fmla="*/ 2553891 h 6253401"/>
                <a:gd name="connsiteX32" fmla="*/ 487680 w 2339340"/>
                <a:gd name="connsiteY32" fmla="*/ 2443401 h 6253401"/>
                <a:gd name="connsiteX33" fmla="*/ 293370 w 2339340"/>
                <a:gd name="connsiteY33" fmla="*/ 2222421 h 6253401"/>
                <a:gd name="connsiteX34" fmla="*/ 426720 w 2339340"/>
                <a:gd name="connsiteY34" fmla="*/ 2005251 h 6253401"/>
                <a:gd name="connsiteX35" fmla="*/ 483870 w 2339340"/>
                <a:gd name="connsiteY35" fmla="*/ 1894761 h 6253401"/>
                <a:gd name="connsiteX36" fmla="*/ 544830 w 2339340"/>
                <a:gd name="connsiteY36" fmla="*/ 1658541 h 6253401"/>
                <a:gd name="connsiteX37" fmla="*/ 636270 w 2339340"/>
                <a:gd name="connsiteY37" fmla="*/ 1913811 h 6253401"/>
                <a:gd name="connsiteX38" fmla="*/ 678180 w 2339340"/>
                <a:gd name="connsiteY38" fmla="*/ 2218611 h 6253401"/>
                <a:gd name="connsiteX39" fmla="*/ 689610 w 2339340"/>
                <a:gd name="connsiteY39" fmla="*/ 2504361 h 6253401"/>
                <a:gd name="connsiteX40" fmla="*/ 712470 w 2339340"/>
                <a:gd name="connsiteY40" fmla="*/ 2778681 h 6253401"/>
                <a:gd name="connsiteX41" fmla="*/ 701040 w 2339340"/>
                <a:gd name="connsiteY41" fmla="*/ 3193971 h 6253401"/>
                <a:gd name="connsiteX42" fmla="*/ 643890 w 2339340"/>
                <a:gd name="connsiteY42" fmla="*/ 3799761 h 6253401"/>
                <a:gd name="connsiteX43" fmla="*/ 613410 w 2339340"/>
                <a:gd name="connsiteY43" fmla="*/ 4272201 h 6253401"/>
                <a:gd name="connsiteX44" fmla="*/ 689610 w 2339340"/>
                <a:gd name="connsiteY44" fmla="*/ 4634151 h 6253401"/>
                <a:gd name="connsiteX45" fmla="*/ 803910 w 2339340"/>
                <a:gd name="connsiteY45" fmla="*/ 5232321 h 6253401"/>
                <a:gd name="connsiteX46" fmla="*/ 883920 w 2339340"/>
                <a:gd name="connsiteY46" fmla="*/ 5674281 h 6253401"/>
                <a:gd name="connsiteX47" fmla="*/ 872490 w 2339340"/>
                <a:gd name="connsiteY47" fmla="*/ 5700951 h 6253401"/>
                <a:gd name="connsiteX48" fmla="*/ 693420 w 2339340"/>
                <a:gd name="connsiteY48" fmla="*/ 5910501 h 6253401"/>
                <a:gd name="connsiteX49" fmla="*/ 541020 w 2339340"/>
                <a:gd name="connsiteY49" fmla="*/ 6108621 h 6253401"/>
                <a:gd name="connsiteX50" fmla="*/ 510540 w 2339340"/>
                <a:gd name="connsiteY50" fmla="*/ 6173391 h 6253401"/>
                <a:gd name="connsiteX51" fmla="*/ 701040 w 2339340"/>
                <a:gd name="connsiteY51" fmla="*/ 6108621 h 6253401"/>
                <a:gd name="connsiteX52" fmla="*/ 830580 w 2339340"/>
                <a:gd name="connsiteY52" fmla="*/ 6081951 h 6253401"/>
                <a:gd name="connsiteX53" fmla="*/ 952500 w 2339340"/>
                <a:gd name="connsiteY53" fmla="*/ 5990511 h 6253401"/>
                <a:gd name="connsiteX54" fmla="*/ 963930 w 2339340"/>
                <a:gd name="connsiteY54" fmla="*/ 5887641 h 6253401"/>
                <a:gd name="connsiteX55" fmla="*/ 1108710 w 2339340"/>
                <a:gd name="connsiteY55" fmla="*/ 5834301 h 6253401"/>
                <a:gd name="connsiteX56" fmla="*/ 1108710 w 2339340"/>
                <a:gd name="connsiteY56" fmla="*/ 5807631 h 6253401"/>
                <a:gd name="connsiteX57" fmla="*/ 1032510 w 2339340"/>
                <a:gd name="connsiteY57" fmla="*/ 5651421 h 6253401"/>
                <a:gd name="connsiteX58" fmla="*/ 1043940 w 2339340"/>
                <a:gd name="connsiteY58" fmla="*/ 5297091 h 6253401"/>
                <a:gd name="connsiteX59" fmla="*/ 1074420 w 2339340"/>
                <a:gd name="connsiteY59" fmla="*/ 4904661 h 6253401"/>
                <a:gd name="connsiteX60" fmla="*/ 1002030 w 2339340"/>
                <a:gd name="connsiteY60" fmla="*/ 4439841 h 6253401"/>
                <a:gd name="connsiteX61" fmla="*/ 1066800 w 2339340"/>
                <a:gd name="connsiteY61" fmla="*/ 4146471 h 6253401"/>
                <a:gd name="connsiteX62" fmla="*/ 1116330 w 2339340"/>
                <a:gd name="connsiteY62" fmla="*/ 3792141 h 6253401"/>
                <a:gd name="connsiteX63" fmla="*/ 1165860 w 2339340"/>
                <a:gd name="connsiteY63" fmla="*/ 3392091 h 6253401"/>
                <a:gd name="connsiteX64" fmla="*/ 1238250 w 2339340"/>
                <a:gd name="connsiteY64" fmla="*/ 3898821 h 6253401"/>
                <a:gd name="connsiteX65" fmla="*/ 1280160 w 2339340"/>
                <a:gd name="connsiteY65" fmla="*/ 4382691 h 6253401"/>
                <a:gd name="connsiteX66" fmla="*/ 1310640 w 2339340"/>
                <a:gd name="connsiteY66" fmla="*/ 4550331 h 6253401"/>
                <a:gd name="connsiteX67" fmla="*/ 1272540 w 2339340"/>
                <a:gd name="connsiteY67" fmla="*/ 4855131 h 6253401"/>
                <a:gd name="connsiteX68" fmla="*/ 1242060 w 2339340"/>
                <a:gd name="connsiteY68" fmla="*/ 5076111 h 6253401"/>
                <a:gd name="connsiteX69" fmla="*/ 1276350 w 2339340"/>
                <a:gd name="connsiteY69" fmla="*/ 5304711 h 6253401"/>
                <a:gd name="connsiteX70" fmla="*/ 1333500 w 2339340"/>
                <a:gd name="connsiteY70" fmla="*/ 5510451 h 6253401"/>
                <a:gd name="connsiteX71" fmla="*/ 1314450 w 2339340"/>
                <a:gd name="connsiteY71" fmla="*/ 5632371 h 6253401"/>
                <a:gd name="connsiteX72" fmla="*/ 1264920 w 2339340"/>
                <a:gd name="connsiteY72" fmla="*/ 5811441 h 6253401"/>
                <a:gd name="connsiteX73" fmla="*/ 1264920 w 2339340"/>
                <a:gd name="connsiteY73" fmla="*/ 5918121 h 6253401"/>
                <a:gd name="connsiteX74" fmla="*/ 1424940 w 2339340"/>
                <a:gd name="connsiteY74" fmla="*/ 6253401 h 6253401"/>
                <a:gd name="connsiteX75" fmla="*/ 1565910 w 2339340"/>
                <a:gd name="connsiteY75" fmla="*/ 6081951 h 6253401"/>
                <a:gd name="connsiteX76" fmla="*/ 1604010 w 2339340"/>
                <a:gd name="connsiteY76" fmla="*/ 6028611 h 6253401"/>
                <a:gd name="connsiteX77" fmla="*/ 1524000 w 2339340"/>
                <a:gd name="connsiteY77" fmla="*/ 5860971 h 6253401"/>
                <a:gd name="connsiteX78" fmla="*/ 1466850 w 2339340"/>
                <a:gd name="connsiteY78" fmla="*/ 5735241 h 6253401"/>
                <a:gd name="connsiteX79" fmla="*/ 1440180 w 2339340"/>
                <a:gd name="connsiteY79" fmla="*/ 5655231 h 6253401"/>
                <a:gd name="connsiteX80" fmla="*/ 1546860 w 2339340"/>
                <a:gd name="connsiteY80" fmla="*/ 5095161 h 6253401"/>
                <a:gd name="connsiteX81" fmla="*/ 1600200 w 2339340"/>
                <a:gd name="connsiteY81" fmla="*/ 4523661 h 6253401"/>
                <a:gd name="connsiteX82" fmla="*/ 1684020 w 2339340"/>
                <a:gd name="connsiteY82" fmla="*/ 4043601 h 6253401"/>
                <a:gd name="connsiteX83" fmla="*/ 1703070 w 2339340"/>
                <a:gd name="connsiteY83" fmla="*/ 3704511 h 6253401"/>
                <a:gd name="connsiteX84" fmla="*/ 1673305 w 2339340"/>
                <a:gd name="connsiteY84" fmla="*/ 3099436 h 6253401"/>
                <a:gd name="connsiteX85" fmla="*/ 1630680 w 2339340"/>
                <a:gd name="connsiteY85" fmla="*/ 2885361 h 6253401"/>
                <a:gd name="connsiteX86" fmla="*/ 1607820 w 2339340"/>
                <a:gd name="connsiteY86" fmla="*/ 2767251 h 6253401"/>
                <a:gd name="connsiteX87" fmla="*/ 1584960 w 2339340"/>
                <a:gd name="connsiteY87" fmla="*/ 2439591 h 6253401"/>
                <a:gd name="connsiteX88" fmla="*/ 1584960 w 2339340"/>
                <a:gd name="connsiteY88" fmla="*/ 2089071 h 6253401"/>
                <a:gd name="connsiteX89" fmla="*/ 1619250 w 2339340"/>
                <a:gd name="connsiteY89" fmla="*/ 1788081 h 6253401"/>
                <a:gd name="connsiteX90" fmla="*/ 1691640 w 2339340"/>
                <a:gd name="connsiteY90" fmla="*/ 1517571 h 6253401"/>
                <a:gd name="connsiteX91" fmla="*/ 1954530 w 2339340"/>
                <a:gd name="connsiteY91" fmla="*/ 1940481 h 6253401"/>
                <a:gd name="connsiteX92" fmla="*/ 2045970 w 2339340"/>
                <a:gd name="connsiteY92" fmla="*/ 2062401 h 6253401"/>
                <a:gd name="connsiteX93" fmla="*/ 1840230 w 2339340"/>
                <a:gd name="connsiteY93" fmla="*/ 2374821 h 6253401"/>
                <a:gd name="connsiteX94" fmla="*/ 1729740 w 2339340"/>
                <a:gd name="connsiteY94" fmla="*/ 2561511 h 6253401"/>
                <a:gd name="connsiteX95" fmla="*/ 1672590 w 2339340"/>
                <a:gd name="connsiteY95" fmla="*/ 2691051 h 6253401"/>
                <a:gd name="connsiteX96" fmla="*/ 1606391 w 2339340"/>
                <a:gd name="connsiteY96" fmla="*/ 2762727 h 6253401"/>
                <a:gd name="connsiteX97" fmla="*/ 1658302 w 2339340"/>
                <a:gd name="connsiteY97" fmla="*/ 3027046 h 6253401"/>
                <a:gd name="connsiteX98" fmla="*/ 1729740 w 2339340"/>
                <a:gd name="connsiteY98" fmla="*/ 2908221 h 6253401"/>
                <a:gd name="connsiteX99" fmla="*/ 1927860 w 2339340"/>
                <a:gd name="connsiteY99" fmla="*/ 2706291 h 6253401"/>
                <a:gd name="connsiteX100" fmla="*/ 2065020 w 2339340"/>
                <a:gd name="connsiteY100" fmla="*/ 2565321 h 6253401"/>
                <a:gd name="connsiteX101" fmla="*/ 2202180 w 2339340"/>
                <a:gd name="connsiteY101" fmla="*/ 2355771 h 6253401"/>
                <a:gd name="connsiteX102" fmla="*/ 2339340 w 2339340"/>
                <a:gd name="connsiteY102" fmla="*/ 2066211 h 6253401"/>
                <a:gd name="connsiteX103" fmla="*/ 2293620 w 2339340"/>
                <a:gd name="connsiteY103" fmla="*/ 1974771 h 6253401"/>
                <a:gd name="connsiteX104" fmla="*/ 2232660 w 2339340"/>
                <a:gd name="connsiteY104" fmla="*/ 1769031 h 6253401"/>
                <a:gd name="connsiteX105" fmla="*/ 2175510 w 2339340"/>
                <a:gd name="connsiteY105" fmla="*/ 1582341 h 6253401"/>
                <a:gd name="connsiteX106" fmla="*/ 2065020 w 2339340"/>
                <a:gd name="connsiteY106" fmla="*/ 1368981 h 6253401"/>
                <a:gd name="connsiteX107" fmla="*/ 1958340 w 2339340"/>
                <a:gd name="connsiteY107" fmla="*/ 1186101 h 6253401"/>
                <a:gd name="connsiteX108" fmla="*/ 1878330 w 2339340"/>
                <a:gd name="connsiteY108" fmla="*/ 1060371 h 6253401"/>
                <a:gd name="connsiteX109" fmla="*/ 1752600 w 2339340"/>
                <a:gd name="connsiteY109" fmla="*/ 991791 h 6253401"/>
                <a:gd name="connsiteX110" fmla="*/ 1645920 w 2339340"/>
                <a:gd name="connsiteY110" fmla="*/ 972741 h 6253401"/>
                <a:gd name="connsiteX111" fmla="*/ 1546860 w 2339340"/>
                <a:gd name="connsiteY111" fmla="*/ 938451 h 6253401"/>
                <a:gd name="connsiteX112" fmla="*/ 1276350 w 2339340"/>
                <a:gd name="connsiteY112" fmla="*/ 877491 h 6253401"/>
                <a:gd name="connsiteX113" fmla="*/ 1257300 w 2339340"/>
                <a:gd name="connsiteY113" fmla="*/ 755571 h 6253401"/>
                <a:gd name="connsiteX114" fmla="*/ 1325880 w 2339340"/>
                <a:gd name="connsiteY114" fmla="*/ 610791 h 6253401"/>
                <a:gd name="connsiteX115" fmla="*/ 1363980 w 2339340"/>
                <a:gd name="connsiteY115" fmla="*/ 553641 h 6253401"/>
                <a:gd name="connsiteX116" fmla="*/ 1352550 w 2339340"/>
                <a:gd name="connsiteY116" fmla="*/ 454581 h 6253401"/>
                <a:gd name="connsiteX117" fmla="*/ 1359455 w 2339340"/>
                <a:gd name="connsiteY117" fmla="*/ 267891 h 6253401"/>
                <a:gd name="connsiteX118" fmla="*/ 1311592 w 2339340"/>
                <a:gd name="connsiteY118" fmla="*/ 99775 h 6253401"/>
                <a:gd name="connsiteX119" fmla="*/ 1188720 w 2339340"/>
                <a:gd name="connsiteY119" fmla="*/ 54531 h 6253401"/>
                <a:gd name="connsiteX120" fmla="*/ 1143000 w 2339340"/>
                <a:gd name="connsiteY120" fmla="*/ 27861 h 6253401"/>
                <a:gd name="connsiteX121" fmla="*/ 1077992 w 2339340"/>
                <a:gd name="connsiteY121" fmla="*/ 0 h 6253401"/>
                <a:gd name="connsiteX0" fmla="*/ 1077992 w 2339340"/>
                <a:gd name="connsiteY0" fmla="*/ 0 h 6253401"/>
                <a:gd name="connsiteX1" fmla="*/ 970359 w 2339340"/>
                <a:gd name="connsiteY1" fmla="*/ 77867 h 6253401"/>
                <a:gd name="connsiteX2" fmla="*/ 967740 w 2339340"/>
                <a:gd name="connsiteY2" fmla="*/ 16431 h 6253401"/>
                <a:gd name="connsiteX3" fmla="*/ 872490 w 2339340"/>
                <a:gd name="connsiteY3" fmla="*/ 138351 h 6253401"/>
                <a:gd name="connsiteX4" fmla="*/ 849630 w 2339340"/>
                <a:gd name="connsiteY4" fmla="*/ 103347 h 6253401"/>
                <a:gd name="connsiteX5" fmla="*/ 804863 w 2339340"/>
                <a:gd name="connsiteY5" fmla="*/ 232886 h 6253401"/>
                <a:gd name="connsiteX6" fmla="*/ 782955 w 2339340"/>
                <a:gd name="connsiteY6" fmla="*/ 466725 h 6253401"/>
                <a:gd name="connsiteX7" fmla="*/ 754380 w 2339340"/>
                <a:gd name="connsiteY7" fmla="*/ 481251 h 6253401"/>
                <a:gd name="connsiteX8" fmla="*/ 781050 w 2339340"/>
                <a:gd name="connsiteY8" fmla="*/ 565071 h 6253401"/>
                <a:gd name="connsiteX9" fmla="*/ 822960 w 2339340"/>
                <a:gd name="connsiteY9" fmla="*/ 641271 h 6253401"/>
                <a:gd name="connsiteX10" fmla="*/ 887730 w 2339340"/>
                <a:gd name="connsiteY10" fmla="*/ 706041 h 6253401"/>
                <a:gd name="connsiteX11" fmla="*/ 925830 w 2339340"/>
                <a:gd name="connsiteY11" fmla="*/ 786051 h 6253401"/>
                <a:gd name="connsiteX12" fmla="*/ 925830 w 2339340"/>
                <a:gd name="connsiteY12" fmla="*/ 877491 h 6253401"/>
                <a:gd name="connsiteX13" fmla="*/ 803910 w 2339340"/>
                <a:gd name="connsiteY13" fmla="*/ 938451 h 6253401"/>
                <a:gd name="connsiteX14" fmla="*/ 701040 w 2339340"/>
                <a:gd name="connsiteY14" fmla="*/ 965121 h 6253401"/>
                <a:gd name="connsiteX15" fmla="*/ 556260 w 2339340"/>
                <a:gd name="connsiteY15" fmla="*/ 968931 h 6253401"/>
                <a:gd name="connsiteX16" fmla="*/ 403860 w 2339340"/>
                <a:gd name="connsiteY16" fmla="*/ 1018461 h 6253401"/>
                <a:gd name="connsiteX17" fmla="*/ 320040 w 2339340"/>
                <a:gd name="connsiteY17" fmla="*/ 1102281 h 6253401"/>
                <a:gd name="connsiteX18" fmla="*/ 247650 w 2339340"/>
                <a:gd name="connsiteY18" fmla="*/ 1292781 h 6253401"/>
                <a:gd name="connsiteX19" fmla="*/ 163830 w 2339340"/>
                <a:gd name="connsiteY19" fmla="*/ 1586151 h 6253401"/>
                <a:gd name="connsiteX20" fmla="*/ 83820 w 2339340"/>
                <a:gd name="connsiteY20" fmla="*/ 1799511 h 6253401"/>
                <a:gd name="connsiteX21" fmla="*/ 72390 w 2339340"/>
                <a:gd name="connsiteY21" fmla="*/ 1978581 h 6253401"/>
                <a:gd name="connsiteX22" fmla="*/ 0 w 2339340"/>
                <a:gd name="connsiteY22" fmla="*/ 2161461 h 6253401"/>
                <a:gd name="connsiteX23" fmla="*/ 11430 w 2339340"/>
                <a:gd name="connsiteY23" fmla="*/ 2268141 h 6253401"/>
                <a:gd name="connsiteX24" fmla="*/ 106680 w 2339340"/>
                <a:gd name="connsiteY24" fmla="*/ 2443401 h 6253401"/>
                <a:gd name="connsiteX25" fmla="*/ 243840 w 2339340"/>
                <a:gd name="connsiteY25" fmla="*/ 2611041 h 6253401"/>
                <a:gd name="connsiteX26" fmla="*/ 422910 w 2339340"/>
                <a:gd name="connsiteY26" fmla="*/ 2786301 h 6253401"/>
                <a:gd name="connsiteX27" fmla="*/ 609600 w 2339340"/>
                <a:gd name="connsiteY27" fmla="*/ 2946321 h 6253401"/>
                <a:gd name="connsiteX28" fmla="*/ 703183 w 2339340"/>
                <a:gd name="connsiteY28" fmla="*/ 3078956 h 6253401"/>
                <a:gd name="connsiteX29" fmla="*/ 711517 w 2339340"/>
                <a:gd name="connsiteY29" fmla="*/ 2800827 h 6253401"/>
                <a:gd name="connsiteX30" fmla="*/ 647700 w 2339340"/>
                <a:gd name="connsiteY30" fmla="*/ 2748201 h 6253401"/>
                <a:gd name="connsiteX31" fmla="*/ 541020 w 2339340"/>
                <a:gd name="connsiteY31" fmla="*/ 2553891 h 6253401"/>
                <a:gd name="connsiteX32" fmla="*/ 487680 w 2339340"/>
                <a:gd name="connsiteY32" fmla="*/ 2443401 h 6253401"/>
                <a:gd name="connsiteX33" fmla="*/ 293370 w 2339340"/>
                <a:gd name="connsiteY33" fmla="*/ 2222421 h 6253401"/>
                <a:gd name="connsiteX34" fmla="*/ 426720 w 2339340"/>
                <a:gd name="connsiteY34" fmla="*/ 2005251 h 6253401"/>
                <a:gd name="connsiteX35" fmla="*/ 483870 w 2339340"/>
                <a:gd name="connsiteY35" fmla="*/ 1894761 h 6253401"/>
                <a:gd name="connsiteX36" fmla="*/ 544830 w 2339340"/>
                <a:gd name="connsiteY36" fmla="*/ 1658541 h 6253401"/>
                <a:gd name="connsiteX37" fmla="*/ 636270 w 2339340"/>
                <a:gd name="connsiteY37" fmla="*/ 1913811 h 6253401"/>
                <a:gd name="connsiteX38" fmla="*/ 678180 w 2339340"/>
                <a:gd name="connsiteY38" fmla="*/ 2218611 h 6253401"/>
                <a:gd name="connsiteX39" fmla="*/ 689610 w 2339340"/>
                <a:gd name="connsiteY39" fmla="*/ 2504361 h 6253401"/>
                <a:gd name="connsiteX40" fmla="*/ 712470 w 2339340"/>
                <a:gd name="connsiteY40" fmla="*/ 2778681 h 6253401"/>
                <a:gd name="connsiteX41" fmla="*/ 701040 w 2339340"/>
                <a:gd name="connsiteY41" fmla="*/ 3193971 h 6253401"/>
                <a:gd name="connsiteX42" fmla="*/ 643890 w 2339340"/>
                <a:gd name="connsiteY42" fmla="*/ 3799761 h 6253401"/>
                <a:gd name="connsiteX43" fmla="*/ 613410 w 2339340"/>
                <a:gd name="connsiteY43" fmla="*/ 4272201 h 6253401"/>
                <a:gd name="connsiteX44" fmla="*/ 689610 w 2339340"/>
                <a:gd name="connsiteY44" fmla="*/ 4634151 h 6253401"/>
                <a:gd name="connsiteX45" fmla="*/ 803910 w 2339340"/>
                <a:gd name="connsiteY45" fmla="*/ 5232321 h 6253401"/>
                <a:gd name="connsiteX46" fmla="*/ 883920 w 2339340"/>
                <a:gd name="connsiteY46" fmla="*/ 5674281 h 6253401"/>
                <a:gd name="connsiteX47" fmla="*/ 872490 w 2339340"/>
                <a:gd name="connsiteY47" fmla="*/ 5700951 h 6253401"/>
                <a:gd name="connsiteX48" fmla="*/ 693420 w 2339340"/>
                <a:gd name="connsiteY48" fmla="*/ 5910501 h 6253401"/>
                <a:gd name="connsiteX49" fmla="*/ 541020 w 2339340"/>
                <a:gd name="connsiteY49" fmla="*/ 6108621 h 6253401"/>
                <a:gd name="connsiteX50" fmla="*/ 510540 w 2339340"/>
                <a:gd name="connsiteY50" fmla="*/ 6173391 h 6253401"/>
                <a:gd name="connsiteX51" fmla="*/ 701040 w 2339340"/>
                <a:gd name="connsiteY51" fmla="*/ 6108621 h 6253401"/>
                <a:gd name="connsiteX52" fmla="*/ 830580 w 2339340"/>
                <a:gd name="connsiteY52" fmla="*/ 6081951 h 6253401"/>
                <a:gd name="connsiteX53" fmla="*/ 952500 w 2339340"/>
                <a:gd name="connsiteY53" fmla="*/ 5990511 h 6253401"/>
                <a:gd name="connsiteX54" fmla="*/ 963930 w 2339340"/>
                <a:gd name="connsiteY54" fmla="*/ 5887641 h 6253401"/>
                <a:gd name="connsiteX55" fmla="*/ 1108710 w 2339340"/>
                <a:gd name="connsiteY55" fmla="*/ 5834301 h 6253401"/>
                <a:gd name="connsiteX56" fmla="*/ 1108710 w 2339340"/>
                <a:gd name="connsiteY56" fmla="*/ 5807631 h 6253401"/>
                <a:gd name="connsiteX57" fmla="*/ 1032510 w 2339340"/>
                <a:gd name="connsiteY57" fmla="*/ 5651421 h 6253401"/>
                <a:gd name="connsiteX58" fmla="*/ 1043940 w 2339340"/>
                <a:gd name="connsiteY58" fmla="*/ 5297091 h 6253401"/>
                <a:gd name="connsiteX59" fmla="*/ 1074420 w 2339340"/>
                <a:gd name="connsiteY59" fmla="*/ 4904661 h 6253401"/>
                <a:gd name="connsiteX60" fmla="*/ 1002030 w 2339340"/>
                <a:gd name="connsiteY60" fmla="*/ 4439841 h 6253401"/>
                <a:gd name="connsiteX61" fmla="*/ 1066800 w 2339340"/>
                <a:gd name="connsiteY61" fmla="*/ 4146471 h 6253401"/>
                <a:gd name="connsiteX62" fmla="*/ 1116330 w 2339340"/>
                <a:gd name="connsiteY62" fmla="*/ 3792141 h 6253401"/>
                <a:gd name="connsiteX63" fmla="*/ 1165860 w 2339340"/>
                <a:gd name="connsiteY63" fmla="*/ 3392091 h 6253401"/>
                <a:gd name="connsiteX64" fmla="*/ 1238250 w 2339340"/>
                <a:gd name="connsiteY64" fmla="*/ 3898821 h 6253401"/>
                <a:gd name="connsiteX65" fmla="*/ 1280160 w 2339340"/>
                <a:gd name="connsiteY65" fmla="*/ 4382691 h 6253401"/>
                <a:gd name="connsiteX66" fmla="*/ 1310640 w 2339340"/>
                <a:gd name="connsiteY66" fmla="*/ 4550331 h 6253401"/>
                <a:gd name="connsiteX67" fmla="*/ 1272540 w 2339340"/>
                <a:gd name="connsiteY67" fmla="*/ 4855131 h 6253401"/>
                <a:gd name="connsiteX68" fmla="*/ 1242060 w 2339340"/>
                <a:gd name="connsiteY68" fmla="*/ 5076111 h 6253401"/>
                <a:gd name="connsiteX69" fmla="*/ 1276350 w 2339340"/>
                <a:gd name="connsiteY69" fmla="*/ 5304711 h 6253401"/>
                <a:gd name="connsiteX70" fmla="*/ 1333500 w 2339340"/>
                <a:gd name="connsiteY70" fmla="*/ 5510451 h 6253401"/>
                <a:gd name="connsiteX71" fmla="*/ 1314450 w 2339340"/>
                <a:gd name="connsiteY71" fmla="*/ 5632371 h 6253401"/>
                <a:gd name="connsiteX72" fmla="*/ 1264920 w 2339340"/>
                <a:gd name="connsiteY72" fmla="*/ 5811441 h 6253401"/>
                <a:gd name="connsiteX73" fmla="*/ 1264920 w 2339340"/>
                <a:gd name="connsiteY73" fmla="*/ 5918121 h 6253401"/>
                <a:gd name="connsiteX74" fmla="*/ 1424940 w 2339340"/>
                <a:gd name="connsiteY74" fmla="*/ 6253401 h 6253401"/>
                <a:gd name="connsiteX75" fmla="*/ 1565910 w 2339340"/>
                <a:gd name="connsiteY75" fmla="*/ 6081951 h 6253401"/>
                <a:gd name="connsiteX76" fmla="*/ 1604010 w 2339340"/>
                <a:gd name="connsiteY76" fmla="*/ 6028611 h 6253401"/>
                <a:gd name="connsiteX77" fmla="*/ 1524000 w 2339340"/>
                <a:gd name="connsiteY77" fmla="*/ 5860971 h 6253401"/>
                <a:gd name="connsiteX78" fmla="*/ 1466850 w 2339340"/>
                <a:gd name="connsiteY78" fmla="*/ 5735241 h 6253401"/>
                <a:gd name="connsiteX79" fmla="*/ 1440180 w 2339340"/>
                <a:gd name="connsiteY79" fmla="*/ 5655231 h 6253401"/>
                <a:gd name="connsiteX80" fmla="*/ 1546860 w 2339340"/>
                <a:gd name="connsiteY80" fmla="*/ 5095161 h 6253401"/>
                <a:gd name="connsiteX81" fmla="*/ 1600200 w 2339340"/>
                <a:gd name="connsiteY81" fmla="*/ 4523661 h 6253401"/>
                <a:gd name="connsiteX82" fmla="*/ 1684020 w 2339340"/>
                <a:gd name="connsiteY82" fmla="*/ 4043601 h 6253401"/>
                <a:gd name="connsiteX83" fmla="*/ 1703070 w 2339340"/>
                <a:gd name="connsiteY83" fmla="*/ 3704511 h 6253401"/>
                <a:gd name="connsiteX84" fmla="*/ 1673305 w 2339340"/>
                <a:gd name="connsiteY84" fmla="*/ 3099436 h 6253401"/>
                <a:gd name="connsiteX85" fmla="*/ 1630680 w 2339340"/>
                <a:gd name="connsiteY85" fmla="*/ 2885361 h 6253401"/>
                <a:gd name="connsiteX86" fmla="*/ 1607820 w 2339340"/>
                <a:gd name="connsiteY86" fmla="*/ 2767251 h 6253401"/>
                <a:gd name="connsiteX87" fmla="*/ 1584960 w 2339340"/>
                <a:gd name="connsiteY87" fmla="*/ 2439591 h 6253401"/>
                <a:gd name="connsiteX88" fmla="*/ 1584960 w 2339340"/>
                <a:gd name="connsiteY88" fmla="*/ 2089071 h 6253401"/>
                <a:gd name="connsiteX89" fmla="*/ 1619250 w 2339340"/>
                <a:gd name="connsiteY89" fmla="*/ 1788081 h 6253401"/>
                <a:gd name="connsiteX90" fmla="*/ 1691640 w 2339340"/>
                <a:gd name="connsiteY90" fmla="*/ 1517571 h 6253401"/>
                <a:gd name="connsiteX91" fmla="*/ 1954530 w 2339340"/>
                <a:gd name="connsiteY91" fmla="*/ 1940481 h 6253401"/>
                <a:gd name="connsiteX92" fmla="*/ 2045970 w 2339340"/>
                <a:gd name="connsiteY92" fmla="*/ 2062401 h 6253401"/>
                <a:gd name="connsiteX93" fmla="*/ 1840230 w 2339340"/>
                <a:gd name="connsiteY93" fmla="*/ 2374821 h 6253401"/>
                <a:gd name="connsiteX94" fmla="*/ 1729740 w 2339340"/>
                <a:gd name="connsiteY94" fmla="*/ 2561511 h 6253401"/>
                <a:gd name="connsiteX95" fmla="*/ 1672590 w 2339340"/>
                <a:gd name="connsiteY95" fmla="*/ 2691051 h 6253401"/>
                <a:gd name="connsiteX96" fmla="*/ 1606391 w 2339340"/>
                <a:gd name="connsiteY96" fmla="*/ 2762727 h 6253401"/>
                <a:gd name="connsiteX97" fmla="*/ 1658302 w 2339340"/>
                <a:gd name="connsiteY97" fmla="*/ 3027046 h 6253401"/>
                <a:gd name="connsiteX98" fmla="*/ 1729740 w 2339340"/>
                <a:gd name="connsiteY98" fmla="*/ 2908221 h 6253401"/>
                <a:gd name="connsiteX99" fmla="*/ 1927860 w 2339340"/>
                <a:gd name="connsiteY99" fmla="*/ 2706291 h 6253401"/>
                <a:gd name="connsiteX100" fmla="*/ 2065020 w 2339340"/>
                <a:gd name="connsiteY100" fmla="*/ 2565321 h 6253401"/>
                <a:gd name="connsiteX101" fmla="*/ 2202180 w 2339340"/>
                <a:gd name="connsiteY101" fmla="*/ 2355771 h 6253401"/>
                <a:gd name="connsiteX102" fmla="*/ 2339340 w 2339340"/>
                <a:gd name="connsiteY102" fmla="*/ 2066211 h 6253401"/>
                <a:gd name="connsiteX103" fmla="*/ 2293620 w 2339340"/>
                <a:gd name="connsiteY103" fmla="*/ 1974771 h 6253401"/>
                <a:gd name="connsiteX104" fmla="*/ 2232660 w 2339340"/>
                <a:gd name="connsiteY104" fmla="*/ 1769031 h 6253401"/>
                <a:gd name="connsiteX105" fmla="*/ 2175510 w 2339340"/>
                <a:gd name="connsiteY105" fmla="*/ 1582341 h 6253401"/>
                <a:gd name="connsiteX106" fmla="*/ 2065020 w 2339340"/>
                <a:gd name="connsiteY106" fmla="*/ 1368981 h 6253401"/>
                <a:gd name="connsiteX107" fmla="*/ 1958340 w 2339340"/>
                <a:gd name="connsiteY107" fmla="*/ 1186101 h 6253401"/>
                <a:gd name="connsiteX108" fmla="*/ 1878330 w 2339340"/>
                <a:gd name="connsiteY108" fmla="*/ 1060371 h 6253401"/>
                <a:gd name="connsiteX109" fmla="*/ 1752600 w 2339340"/>
                <a:gd name="connsiteY109" fmla="*/ 991791 h 6253401"/>
                <a:gd name="connsiteX110" fmla="*/ 1645920 w 2339340"/>
                <a:gd name="connsiteY110" fmla="*/ 972741 h 6253401"/>
                <a:gd name="connsiteX111" fmla="*/ 1546860 w 2339340"/>
                <a:gd name="connsiteY111" fmla="*/ 938451 h 6253401"/>
                <a:gd name="connsiteX112" fmla="*/ 1276350 w 2339340"/>
                <a:gd name="connsiteY112" fmla="*/ 877491 h 6253401"/>
                <a:gd name="connsiteX113" fmla="*/ 1257300 w 2339340"/>
                <a:gd name="connsiteY113" fmla="*/ 755571 h 6253401"/>
                <a:gd name="connsiteX114" fmla="*/ 1325880 w 2339340"/>
                <a:gd name="connsiteY114" fmla="*/ 610791 h 6253401"/>
                <a:gd name="connsiteX115" fmla="*/ 1363980 w 2339340"/>
                <a:gd name="connsiteY115" fmla="*/ 553641 h 6253401"/>
                <a:gd name="connsiteX116" fmla="*/ 1352550 w 2339340"/>
                <a:gd name="connsiteY116" fmla="*/ 454581 h 6253401"/>
                <a:gd name="connsiteX117" fmla="*/ 1359455 w 2339340"/>
                <a:gd name="connsiteY117" fmla="*/ 267891 h 6253401"/>
                <a:gd name="connsiteX118" fmla="*/ 1311592 w 2339340"/>
                <a:gd name="connsiteY118" fmla="*/ 99775 h 6253401"/>
                <a:gd name="connsiteX119" fmla="*/ 1188720 w 2339340"/>
                <a:gd name="connsiteY119" fmla="*/ 54531 h 6253401"/>
                <a:gd name="connsiteX120" fmla="*/ 1143000 w 2339340"/>
                <a:gd name="connsiteY120" fmla="*/ 27861 h 6253401"/>
                <a:gd name="connsiteX121" fmla="*/ 1077992 w 2339340"/>
                <a:gd name="connsiteY121" fmla="*/ 0 h 6253401"/>
                <a:gd name="connsiteX0" fmla="*/ 1077992 w 2339340"/>
                <a:gd name="connsiteY0" fmla="*/ 0 h 6253401"/>
                <a:gd name="connsiteX1" fmla="*/ 970359 w 2339340"/>
                <a:gd name="connsiteY1" fmla="*/ 77867 h 6253401"/>
                <a:gd name="connsiteX2" fmla="*/ 967740 w 2339340"/>
                <a:gd name="connsiteY2" fmla="*/ 16431 h 6253401"/>
                <a:gd name="connsiteX3" fmla="*/ 872490 w 2339340"/>
                <a:gd name="connsiteY3" fmla="*/ 138351 h 6253401"/>
                <a:gd name="connsiteX4" fmla="*/ 849630 w 2339340"/>
                <a:gd name="connsiteY4" fmla="*/ 103347 h 6253401"/>
                <a:gd name="connsiteX5" fmla="*/ 804863 w 2339340"/>
                <a:gd name="connsiteY5" fmla="*/ 232886 h 6253401"/>
                <a:gd name="connsiteX6" fmla="*/ 782955 w 2339340"/>
                <a:gd name="connsiteY6" fmla="*/ 466725 h 6253401"/>
                <a:gd name="connsiteX7" fmla="*/ 754380 w 2339340"/>
                <a:gd name="connsiteY7" fmla="*/ 481251 h 6253401"/>
                <a:gd name="connsiteX8" fmla="*/ 781050 w 2339340"/>
                <a:gd name="connsiteY8" fmla="*/ 565071 h 6253401"/>
                <a:gd name="connsiteX9" fmla="*/ 822960 w 2339340"/>
                <a:gd name="connsiteY9" fmla="*/ 641271 h 6253401"/>
                <a:gd name="connsiteX10" fmla="*/ 887730 w 2339340"/>
                <a:gd name="connsiteY10" fmla="*/ 706041 h 6253401"/>
                <a:gd name="connsiteX11" fmla="*/ 925830 w 2339340"/>
                <a:gd name="connsiteY11" fmla="*/ 786051 h 6253401"/>
                <a:gd name="connsiteX12" fmla="*/ 925830 w 2339340"/>
                <a:gd name="connsiteY12" fmla="*/ 877491 h 6253401"/>
                <a:gd name="connsiteX13" fmla="*/ 803910 w 2339340"/>
                <a:gd name="connsiteY13" fmla="*/ 938451 h 6253401"/>
                <a:gd name="connsiteX14" fmla="*/ 701040 w 2339340"/>
                <a:gd name="connsiteY14" fmla="*/ 965121 h 6253401"/>
                <a:gd name="connsiteX15" fmla="*/ 556260 w 2339340"/>
                <a:gd name="connsiteY15" fmla="*/ 968931 h 6253401"/>
                <a:gd name="connsiteX16" fmla="*/ 403860 w 2339340"/>
                <a:gd name="connsiteY16" fmla="*/ 1018461 h 6253401"/>
                <a:gd name="connsiteX17" fmla="*/ 320040 w 2339340"/>
                <a:gd name="connsiteY17" fmla="*/ 1102281 h 6253401"/>
                <a:gd name="connsiteX18" fmla="*/ 247650 w 2339340"/>
                <a:gd name="connsiteY18" fmla="*/ 1292781 h 6253401"/>
                <a:gd name="connsiteX19" fmla="*/ 163830 w 2339340"/>
                <a:gd name="connsiteY19" fmla="*/ 1586151 h 6253401"/>
                <a:gd name="connsiteX20" fmla="*/ 83820 w 2339340"/>
                <a:gd name="connsiteY20" fmla="*/ 1799511 h 6253401"/>
                <a:gd name="connsiteX21" fmla="*/ 72390 w 2339340"/>
                <a:gd name="connsiteY21" fmla="*/ 1978581 h 6253401"/>
                <a:gd name="connsiteX22" fmla="*/ 0 w 2339340"/>
                <a:gd name="connsiteY22" fmla="*/ 2161461 h 6253401"/>
                <a:gd name="connsiteX23" fmla="*/ 11430 w 2339340"/>
                <a:gd name="connsiteY23" fmla="*/ 2268141 h 6253401"/>
                <a:gd name="connsiteX24" fmla="*/ 106680 w 2339340"/>
                <a:gd name="connsiteY24" fmla="*/ 2443401 h 6253401"/>
                <a:gd name="connsiteX25" fmla="*/ 243840 w 2339340"/>
                <a:gd name="connsiteY25" fmla="*/ 2611041 h 6253401"/>
                <a:gd name="connsiteX26" fmla="*/ 422910 w 2339340"/>
                <a:gd name="connsiteY26" fmla="*/ 2786301 h 6253401"/>
                <a:gd name="connsiteX27" fmla="*/ 609600 w 2339340"/>
                <a:gd name="connsiteY27" fmla="*/ 2946321 h 6253401"/>
                <a:gd name="connsiteX28" fmla="*/ 703183 w 2339340"/>
                <a:gd name="connsiteY28" fmla="*/ 3078956 h 6253401"/>
                <a:gd name="connsiteX29" fmla="*/ 711517 w 2339340"/>
                <a:gd name="connsiteY29" fmla="*/ 2800827 h 6253401"/>
                <a:gd name="connsiteX30" fmla="*/ 647700 w 2339340"/>
                <a:gd name="connsiteY30" fmla="*/ 2748201 h 6253401"/>
                <a:gd name="connsiteX31" fmla="*/ 541020 w 2339340"/>
                <a:gd name="connsiteY31" fmla="*/ 2553891 h 6253401"/>
                <a:gd name="connsiteX32" fmla="*/ 487680 w 2339340"/>
                <a:gd name="connsiteY32" fmla="*/ 2443401 h 6253401"/>
                <a:gd name="connsiteX33" fmla="*/ 293370 w 2339340"/>
                <a:gd name="connsiteY33" fmla="*/ 2222421 h 6253401"/>
                <a:gd name="connsiteX34" fmla="*/ 426720 w 2339340"/>
                <a:gd name="connsiteY34" fmla="*/ 2005251 h 6253401"/>
                <a:gd name="connsiteX35" fmla="*/ 483870 w 2339340"/>
                <a:gd name="connsiteY35" fmla="*/ 1894761 h 6253401"/>
                <a:gd name="connsiteX36" fmla="*/ 544830 w 2339340"/>
                <a:gd name="connsiteY36" fmla="*/ 1658541 h 6253401"/>
                <a:gd name="connsiteX37" fmla="*/ 636270 w 2339340"/>
                <a:gd name="connsiteY37" fmla="*/ 1913811 h 6253401"/>
                <a:gd name="connsiteX38" fmla="*/ 678180 w 2339340"/>
                <a:gd name="connsiteY38" fmla="*/ 2218611 h 6253401"/>
                <a:gd name="connsiteX39" fmla="*/ 689610 w 2339340"/>
                <a:gd name="connsiteY39" fmla="*/ 2504361 h 6253401"/>
                <a:gd name="connsiteX40" fmla="*/ 712470 w 2339340"/>
                <a:gd name="connsiteY40" fmla="*/ 2778681 h 6253401"/>
                <a:gd name="connsiteX41" fmla="*/ 701040 w 2339340"/>
                <a:gd name="connsiteY41" fmla="*/ 3193971 h 6253401"/>
                <a:gd name="connsiteX42" fmla="*/ 643890 w 2339340"/>
                <a:gd name="connsiteY42" fmla="*/ 3799761 h 6253401"/>
                <a:gd name="connsiteX43" fmla="*/ 613410 w 2339340"/>
                <a:gd name="connsiteY43" fmla="*/ 4272201 h 6253401"/>
                <a:gd name="connsiteX44" fmla="*/ 689610 w 2339340"/>
                <a:gd name="connsiteY44" fmla="*/ 4634151 h 6253401"/>
                <a:gd name="connsiteX45" fmla="*/ 803910 w 2339340"/>
                <a:gd name="connsiteY45" fmla="*/ 5232321 h 6253401"/>
                <a:gd name="connsiteX46" fmla="*/ 883920 w 2339340"/>
                <a:gd name="connsiteY46" fmla="*/ 5674281 h 6253401"/>
                <a:gd name="connsiteX47" fmla="*/ 872490 w 2339340"/>
                <a:gd name="connsiteY47" fmla="*/ 5700951 h 6253401"/>
                <a:gd name="connsiteX48" fmla="*/ 693420 w 2339340"/>
                <a:gd name="connsiteY48" fmla="*/ 5910501 h 6253401"/>
                <a:gd name="connsiteX49" fmla="*/ 541020 w 2339340"/>
                <a:gd name="connsiteY49" fmla="*/ 6108621 h 6253401"/>
                <a:gd name="connsiteX50" fmla="*/ 510540 w 2339340"/>
                <a:gd name="connsiteY50" fmla="*/ 6173391 h 6253401"/>
                <a:gd name="connsiteX51" fmla="*/ 701040 w 2339340"/>
                <a:gd name="connsiteY51" fmla="*/ 6108621 h 6253401"/>
                <a:gd name="connsiteX52" fmla="*/ 830580 w 2339340"/>
                <a:gd name="connsiteY52" fmla="*/ 6081951 h 6253401"/>
                <a:gd name="connsiteX53" fmla="*/ 952500 w 2339340"/>
                <a:gd name="connsiteY53" fmla="*/ 5990511 h 6253401"/>
                <a:gd name="connsiteX54" fmla="*/ 963930 w 2339340"/>
                <a:gd name="connsiteY54" fmla="*/ 5887641 h 6253401"/>
                <a:gd name="connsiteX55" fmla="*/ 1108710 w 2339340"/>
                <a:gd name="connsiteY55" fmla="*/ 5834301 h 6253401"/>
                <a:gd name="connsiteX56" fmla="*/ 1108710 w 2339340"/>
                <a:gd name="connsiteY56" fmla="*/ 5807631 h 6253401"/>
                <a:gd name="connsiteX57" fmla="*/ 1032510 w 2339340"/>
                <a:gd name="connsiteY57" fmla="*/ 5651421 h 6253401"/>
                <a:gd name="connsiteX58" fmla="*/ 1043940 w 2339340"/>
                <a:gd name="connsiteY58" fmla="*/ 5297091 h 6253401"/>
                <a:gd name="connsiteX59" fmla="*/ 1074420 w 2339340"/>
                <a:gd name="connsiteY59" fmla="*/ 4904661 h 6253401"/>
                <a:gd name="connsiteX60" fmla="*/ 1002030 w 2339340"/>
                <a:gd name="connsiteY60" fmla="*/ 4439841 h 6253401"/>
                <a:gd name="connsiteX61" fmla="*/ 1066800 w 2339340"/>
                <a:gd name="connsiteY61" fmla="*/ 4146471 h 6253401"/>
                <a:gd name="connsiteX62" fmla="*/ 1116330 w 2339340"/>
                <a:gd name="connsiteY62" fmla="*/ 3792141 h 6253401"/>
                <a:gd name="connsiteX63" fmla="*/ 1165860 w 2339340"/>
                <a:gd name="connsiteY63" fmla="*/ 3392091 h 6253401"/>
                <a:gd name="connsiteX64" fmla="*/ 1238250 w 2339340"/>
                <a:gd name="connsiteY64" fmla="*/ 3898821 h 6253401"/>
                <a:gd name="connsiteX65" fmla="*/ 1280160 w 2339340"/>
                <a:gd name="connsiteY65" fmla="*/ 4382691 h 6253401"/>
                <a:gd name="connsiteX66" fmla="*/ 1310640 w 2339340"/>
                <a:gd name="connsiteY66" fmla="*/ 4550331 h 6253401"/>
                <a:gd name="connsiteX67" fmla="*/ 1272540 w 2339340"/>
                <a:gd name="connsiteY67" fmla="*/ 4855131 h 6253401"/>
                <a:gd name="connsiteX68" fmla="*/ 1242060 w 2339340"/>
                <a:gd name="connsiteY68" fmla="*/ 5076111 h 6253401"/>
                <a:gd name="connsiteX69" fmla="*/ 1276350 w 2339340"/>
                <a:gd name="connsiteY69" fmla="*/ 5304711 h 6253401"/>
                <a:gd name="connsiteX70" fmla="*/ 1333500 w 2339340"/>
                <a:gd name="connsiteY70" fmla="*/ 5510451 h 6253401"/>
                <a:gd name="connsiteX71" fmla="*/ 1314450 w 2339340"/>
                <a:gd name="connsiteY71" fmla="*/ 5632371 h 6253401"/>
                <a:gd name="connsiteX72" fmla="*/ 1264920 w 2339340"/>
                <a:gd name="connsiteY72" fmla="*/ 5811441 h 6253401"/>
                <a:gd name="connsiteX73" fmla="*/ 1264920 w 2339340"/>
                <a:gd name="connsiteY73" fmla="*/ 5918121 h 6253401"/>
                <a:gd name="connsiteX74" fmla="*/ 1424940 w 2339340"/>
                <a:gd name="connsiteY74" fmla="*/ 6253401 h 6253401"/>
                <a:gd name="connsiteX75" fmla="*/ 1565910 w 2339340"/>
                <a:gd name="connsiteY75" fmla="*/ 6081951 h 6253401"/>
                <a:gd name="connsiteX76" fmla="*/ 1604010 w 2339340"/>
                <a:gd name="connsiteY76" fmla="*/ 6028611 h 6253401"/>
                <a:gd name="connsiteX77" fmla="*/ 1524000 w 2339340"/>
                <a:gd name="connsiteY77" fmla="*/ 5860971 h 6253401"/>
                <a:gd name="connsiteX78" fmla="*/ 1466850 w 2339340"/>
                <a:gd name="connsiteY78" fmla="*/ 5735241 h 6253401"/>
                <a:gd name="connsiteX79" fmla="*/ 1440180 w 2339340"/>
                <a:gd name="connsiteY79" fmla="*/ 5655231 h 6253401"/>
                <a:gd name="connsiteX80" fmla="*/ 1546860 w 2339340"/>
                <a:gd name="connsiteY80" fmla="*/ 5095161 h 6253401"/>
                <a:gd name="connsiteX81" fmla="*/ 1600200 w 2339340"/>
                <a:gd name="connsiteY81" fmla="*/ 4523661 h 6253401"/>
                <a:gd name="connsiteX82" fmla="*/ 1684020 w 2339340"/>
                <a:gd name="connsiteY82" fmla="*/ 4043601 h 6253401"/>
                <a:gd name="connsiteX83" fmla="*/ 1703070 w 2339340"/>
                <a:gd name="connsiteY83" fmla="*/ 3704511 h 6253401"/>
                <a:gd name="connsiteX84" fmla="*/ 1673305 w 2339340"/>
                <a:gd name="connsiteY84" fmla="*/ 3099436 h 6253401"/>
                <a:gd name="connsiteX85" fmla="*/ 1630680 w 2339340"/>
                <a:gd name="connsiteY85" fmla="*/ 2885361 h 6253401"/>
                <a:gd name="connsiteX86" fmla="*/ 1607820 w 2339340"/>
                <a:gd name="connsiteY86" fmla="*/ 2767251 h 6253401"/>
                <a:gd name="connsiteX87" fmla="*/ 1584960 w 2339340"/>
                <a:gd name="connsiteY87" fmla="*/ 2439591 h 6253401"/>
                <a:gd name="connsiteX88" fmla="*/ 1584960 w 2339340"/>
                <a:gd name="connsiteY88" fmla="*/ 2089071 h 6253401"/>
                <a:gd name="connsiteX89" fmla="*/ 1619250 w 2339340"/>
                <a:gd name="connsiteY89" fmla="*/ 1788081 h 6253401"/>
                <a:gd name="connsiteX90" fmla="*/ 1691640 w 2339340"/>
                <a:gd name="connsiteY90" fmla="*/ 1517571 h 6253401"/>
                <a:gd name="connsiteX91" fmla="*/ 1954530 w 2339340"/>
                <a:gd name="connsiteY91" fmla="*/ 1940481 h 6253401"/>
                <a:gd name="connsiteX92" fmla="*/ 2045970 w 2339340"/>
                <a:gd name="connsiteY92" fmla="*/ 2062401 h 6253401"/>
                <a:gd name="connsiteX93" fmla="*/ 1840230 w 2339340"/>
                <a:gd name="connsiteY93" fmla="*/ 2374821 h 6253401"/>
                <a:gd name="connsiteX94" fmla="*/ 1729740 w 2339340"/>
                <a:gd name="connsiteY94" fmla="*/ 2561511 h 6253401"/>
                <a:gd name="connsiteX95" fmla="*/ 1672590 w 2339340"/>
                <a:gd name="connsiteY95" fmla="*/ 2691051 h 6253401"/>
                <a:gd name="connsiteX96" fmla="*/ 1606391 w 2339340"/>
                <a:gd name="connsiteY96" fmla="*/ 2762727 h 6253401"/>
                <a:gd name="connsiteX97" fmla="*/ 1658302 w 2339340"/>
                <a:gd name="connsiteY97" fmla="*/ 3027046 h 6253401"/>
                <a:gd name="connsiteX98" fmla="*/ 1729740 w 2339340"/>
                <a:gd name="connsiteY98" fmla="*/ 2908221 h 6253401"/>
                <a:gd name="connsiteX99" fmla="*/ 1927860 w 2339340"/>
                <a:gd name="connsiteY99" fmla="*/ 2706291 h 6253401"/>
                <a:gd name="connsiteX100" fmla="*/ 2065020 w 2339340"/>
                <a:gd name="connsiteY100" fmla="*/ 2565321 h 6253401"/>
                <a:gd name="connsiteX101" fmla="*/ 2202180 w 2339340"/>
                <a:gd name="connsiteY101" fmla="*/ 2355771 h 6253401"/>
                <a:gd name="connsiteX102" fmla="*/ 2339340 w 2339340"/>
                <a:gd name="connsiteY102" fmla="*/ 2066211 h 6253401"/>
                <a:gd name="connsiteX103" fmla="*/ 2293620 w 2339340"/>
                <a:gd name="connsiteY103" fmla="*/ 1974771 h 6253401"/>
                <a:gd name="connsiteX104" fmla="*/ 2232660 w 2339340"/>
                <a:gd name="connsiteY104" fmla="*/ 1769031 h 6253401"/>
                <a:gd name="connsiteX105" fmla="*/ 2175510 w 2339340"/>
                <a:gd name="connsiteY105" fmla="*/ 1582341 h 6253401"/>
                <a:gd name="connsiteX106" fmla="*/ 2065020 w 2339340"/>
                <a:gd name="connsiteY106" fmla="*/ 1368981 h 6253401"/>
                <a:gd name="connsiteX107" fmla="*/ 1958340 w 2339340"/>
                <a:gd name="connsiteY107" fmla="*/ 1186101 h 6253401"/>
                <a:gd name="connsiteX108" fmla="*/ 1878330 w 2339340"/>
                <a:gd name="connsiteY108" fmla="*/ 1060371 h 6253401"/>
                <a:gd name="connsiteX109" fmla="*/ 1752600 w 2339340"/>
                <a:gd name="connsiteY109" fmla="*/ 991791 h 6253401"/>
                <a:gd name="connsiteX110" fmla="*/ 1645920 w 2339340"/>
                <a:gd name="connsiteY110" fmla="*/ 972741 h 6253401"/>
                <a:gd name="connsiteX111" fmla="*/ 1546860 w 2339340"/>
                <a:gd name="connsiteY111" fmla="*/ 938451 h 6253401"/>
                <a:gd name="connsiteX112" fmla="*/ 1276350 w 2339340"/>
                <a:gd name="connsiteY112" fmla="*/ 877491 h 6253401"/>
                <a:gd name="connsiteX113" fmla="*/ 1257300 w 2339340"/>
                <a:gd name="connsiteY113" fmla="*/ 755571 h 6253401"/>
                <a:gd name="connsiteX114" fmla="*/ 1325880 w 2339340"/>
                <a:gd name="connsiteY114" fmla="*/ 610791 h 6253401"/>
                <a:gd name="connsiteX115" fmla="*/ 1363980 w 2339340"/>
                <a:gd name="connsiteY115" fmla="*/ 553641 h 6253401"/>
                <a:gd name="connsiteX116" fmla="*/ 1352550 w 2339340"/>
                <a:gd name="connsiteY116" fmla="*/ 454581 h 6253401"/>
                <a:gd name="connsiteX117" fmla="*/ 1359455 w 2339340"/>
                <a:gd name="connsiteY117" fmla="*/ 267891 h 6253401"/>
                <a:gd name="connsiteX118" fmla="*/ 1311592 w 2339340"/>
                <a:gd name="connsiteY118" fmla="*/ 99775 h 6253401"/>
                <a:gd name="connsiteX119" fmla="*/ 1188720 w 2339340"/>
                <a:gd name="connsiteY119" fmla="*/ 54531 h 6253401"/>
                <a:gd name="connsiteX120" fmla="*/ 1115616 w 2339340"/>
                <a:gd name="connsiteY120" fmla="*/ 49293 h 6253401"/>
                <a:gd name="connsiteX121" fmla="*/ 1077992 w 2339340"/>
                <a:gd name="connsiteY121" fmla="*/ 0 h 6253401"/>
                <a:gd name="connsiteX0" fmla="*/ 1077992 w 2339340"/>
                <a:gd name="connsiteY0" fmla="*/ 0 h 6253401"/>
                <a:gd name="connsiteX1" fmla="*/ 970359 w 2339340"/>
                <a:gd name="connsiteY1" fmla="*/ 77867 h 6253401"/>
                <a:gd name="connsiteX2" fmla="*/ 967740 w 2339340"/>
                <a:gd name="connsiteY2" fmla="*/ 16431 h 6253401"/>
                <a:gd name="connsiteX3" fmla="*/ 872490 w 2339340"/>
                <a:gd name="connsiteY3" fmla="*/ 138351 h 6253401"/>
                <a:gd name="connsiteX4" fmla="*/ 849630 w 2339340"/>
                <a:gd name="connsiteY4" fmla="*/ 103347 h 6253401"/>
                <a:gd name="connsiteX5" fmla="*/ 804863 w 2339340"/>
                <a:gd name="connsiteY5" fmla="*/ 232886 h 6253401"/>
                <a:gd name="connsiteX6" fmla="*/ 782955 w 2339340"/>
                <a:gd name="connsiteY6" fmla="*/ 466725 h 6253401"/>
                <a:gd name="connsiteX7" fmla="*/ 754380 w 2339340"/>
                <a:gd name="connsiteY7" fmla="*/ 481251 h 6253401"/>
                <a:gd name="connsiteX8" fmla="*/ 781050 w 2339340"/>
                <a:gd name="connsiteY8" fmla="*/ 565071 h 6253401"/>
                <a:gd name="connsiteX9" fmla="*/ 822960 w 2339340"/>
                <a:gd name="connsiteY9" fmla="*/ 641271 h 6253401"/>
                <a:gd name="connsiteX10" fmla="*/ 887730 w 2339340"/>
                <a:gd name="connsiteY10" fmla="*/ 706041 h 6253401"/>
                <a:gd name="connsiteX11" fmla="*/ 925830 w 2339340"/>
                <a:gd name="connsiteY11" fmla="*/ 786051 h 6253401"/>
                <a:gd name="connsiteX12" fmla="*/ 925830 w 2339340"/>
                <a:gd name="connsiteY12" fmla="*/ 877491 h 6253401"/>
                <a:gd name="connsiteX13" fmla="*/ 803910 w 2339340"/>
                <a:gd name="connsiteY13" fmla="*/ 938451 h 6253401"/>
                <a:gd name="connsiteX14" fmla="*/ 701040 w 2339340"/>
                <a:gd name="connsiteY14" fmla="*/ 965121 h 6253401"/>
                <a:gd name="connsiteX15" fmla="*/ 556260 w 2339340"/>
                <a:gd name="connsiteY15" fmla="*/ 968931 h 6253401"/>
                <a:gd name="connsiteX16" fmla="*/ 403860 w 2339340"/>
                <a:gd name="connsiteY16" fmla="*/ 1018461 h 6253401"/>
                <a:gd name="connsiteX17" fmla="*/ 320040 w 2339340"/>
                <a:gd name="connsiteY17" fmla="*/ 1102281 h 6253401"/>
                <a:gd name="connsiteX18" fmla="*/ 247650 w 2339340"/>
                <a:gd name="connsiteY18" fmla="*/ 1292781 h 6253401"/>
                <a:gd name="connsiteX19" fmla="*/ 163830 w 2339340"/>
                <a:gd name="connsiteY19" fmla="*/ 1586151 h 6253401"/>
                <a:gd name="connsiteX20" fmla="*/ 83820 w 2339340"/>
                <a:gd name="connsiteY20" fmla="*/ 1799511 h 6253401"/>
                <a:gd name="connsiteX21" fmla="*/ 72390 w 2339340"/>
                <a:gd name="connsiteY21" fmla="*/ 1978581 h 6253401"/>
                <a:gd name="connsiteX22" fmla="*/ 0 w 2339340"/>
                <a:gd name="connsiteY22" fmla="*/ 2161461 h 6253401"/>
                <a:gd name="connsiteX23" fmla="*/ 11430 w 2339340"/>
                <a:gd name="connsiteY23" fmla="*/ 2268141 h 6253401"/>
                <a:gd name="connsiteX24" fmla="*/ 106680 w 2339340"/>
                <a:gd name="connsiteY24" fmla="*/ 2443401 h 6253401"/>
                <a:gd name="connsiteX25" fmla="*/ 243840 w 2339340"/>
                <a:gd name="connsiteY25" fmla="*/ 2611041 h 6253401"/>
                <a:gd name="connsiteX26" fmla="*/ 422910 w 2339340"/>
                <a:gd name="connsiteY26" fmla="*/ 2786301 h 6253401"/>
                <a:gd name="connsiteX27" fmla="*/ 609600 w 2339340"/>
                <a:gd name="connsiteY27" fmla="*/ 2946321 h 6253401"/>
                <a:gd name="connsiteX28" fmla="*/ 703183 w 2339340"/>
                <a:gd name="connsiteY28" fmla="*/ 3078956 h 6253401"/>
                <a:gd name="connsiteX29" fmla="*/ 711517 w 2339340"/>
                <a:gd name="connsiteY29" fmla="*/ 2800827 h 6253401"/>
                <a:gd name="connsiteX30" fmla="*/ 647700 w 2339340"/>
                <a:gd name="connsiteY30" fmla="*/ 2748201 h 6253401"/>
                <a:gd name="connsiteX31" fmla="*/ 541020 w 2339340"/>
                <a:gd name="connsiteY31" fmla="*/ 2553891 h 6253401"/>
                <a:gd name="connsiteX32" fmla="*/ 487680 w 2339340"/>
                <a:gd name="connsiteY32" fmla="*/ 2443401 h 6253401"/>
                <a:gd name="connsiteX33" fmla="*/ 293370 w 2339340"/>
                <a:gd name="connsiteY33" fmla="*/ 2222421 h 6253401"/>
                <a:gd name="connsiteX34" fmla="*/ 426720 w 2339340"/>
                <a:gd name="connsiteY34" fmla="*/ 2005251 h 6253401"/>
                <a:gd name="connsiteX35" fmla="*/ 483870 w 2339340"/>
                <a:gd name="connsiteY35" fmla="*/ 1894761 h 6253401"/>
                <a:gd name="connsiteX36" fmla="*/ 544830 w 2339340"/>
                <a:gd name="connsiteY36" fmla="*/ 1658541 h 6253401"/>
                <a:gd name="connsiteX37" fmla="*/ 636270 w 2339340"/>
                <a:gd name="connsiteY37" fmla="*/ 1913811 h 6253401"/>
                <a:gd name="connsiteX38" fmla="*/ 678180 w 2339340"/>
                <a:gd name="connsiteY38" fmla="*/ 2218611 h 6253401"/>
                <a:gd name="connsiteX39" fmla="*/ 689610 w 2339340"/>
                <a:gd name="connsiteY39" fmla="*/ 2504361 h 6253401"/>
                <a:gd name="connsiteX40" fmla="*/ 712470 w 2339340"/>
                <a:gd name="connsiteY40" fmla="*/ 2778681 h 6253401"/>
                <a:gd name="connsiteX41" fmla="*/ 701040 w 2339340"/>
                <a:gd name="connsiteY41" fmla="*/ 3193971 h 6253401"/>
                <a:gd name="connsiteX42" fmla="*/ 643890 w 2339340"/>
                <a:gd name="connsiteY42" fmla="*/ 3799761 h 6253401"/>
                <a:gd name="connsiteX43" fmla="*/ 613410 w 2339340"/>
                <a:gd name="connsiteY43" fmla="*/ 4272201 h 6253401"/>
                <a:gd name="connsiteX44" fmla="*/ 689610 w 2339340"/>
                <a:gd name="connsiteY44" fmla="*/ 4634151 h 6253401"/>
                <a:gd name="connsiteX45" fmla="*/ 803910 w 2339340"/>
                <a:gd name="connsiteY45" fmla="*/ 5232321 h 6253401"/>
                <a:gd name="connsiteX46" fmla="*/ 883920 w 2339340"/>
                <a:gd name="connsiteY46" fmla="*/ 5674281 h 6253401"/>
                <a:gd name="connsiteX47" fmla="*/ 872490 w 2339340"/>
                <a:gd name="connsiteY47" fmla="*/ 5700951 h 6253401"/>
                <a:gd name="connsiteX48" fmla="*/ 693420 w 2339340"/>
                <a:gd name="connsiteY48" fmla="*/ 5910501 h 6253401"/>
                <a:gd name="connsiteX49" fmla="*/ 541020 w 2339340"/>
                <a:gd name="connsiteY49" fmla="*/ 6108621 h 6253401"/>
                <a:gd name="connsiteX50" fmla="*/ 510540 w 2339340"/>
                <a:gd name="connsiteY50" fmla="*/ 6173391 h 6253401"/>
                <a:gd name="connsiteX51" fmla="*/ 701040 w 2339340"/>
                <a:gd name="connsiteY51" fmla="*/ 6108621 h 6253401"/>
                <a:gd name="connsiteX52" fmla="*/ 830580 w 2339340"/>
                <a:gd name="connsiteY52" fmla="*/ 6081951 h 6253401"/>
                <a:gd name="connsiteX53" fmla="*/ 952500 w 2339340"/>
                <a:gd name="connsiteY53" fmla="*/ 5990511 h 6253401"/>
                <a:gd name="connsiteX54" fmla="*/ 963930 w 2339340"/>
                <a:gd name="connsiteY54" fmla="*/ 5887641 h 6253401"/>
                <a:gd name="connsiteX55" fmla="*/ 1108710 w 2339340"/>
                <a:gd name="connsiteY55" fmla="*/ 5834301 h 6253401"/>
                <a:gd name="connsiteX56" fmla="*/ 1108710 w 2339340"/>
                <a:gd name="connsiteY56" fmla="*/ 5807631 h 6253401"/>
                <a:gd name="connsiteX57" fmla="*/ 1032510 w 2339340"/>
                <a:gd name="connsiteY57" fmla="*/ 5651421 h 6253401"/>
                <a:gd name="connsiteX58" fmla="*/ 1043940 w 2339340"/>
                <a:gd name="connsiteY58" fmla="*/ 5297091 h 6253401"/>
                <a:gd name="connsiteX59" fmla="*/ 1074420 w 2339340"/>
                <a:gd name="connsiteY59" fmla="*/ 4904661 h 6253401"/>
                <a:gd name="connsiteX60" fmla="*/ 1002030 w 2339340"/>
                <a:gd name="connsiteY60" fmla="*/ 4439841 h 6253401"/>
                <a:gd name="connsiteX61" fmla="*/ 1066800 w 2339340"/>
                <a:gd name="connsiteY61" fmla="*/ 4146471 h 6253401"/>
                <a:gd name="connsiteX62" fmla="*/ 1116330 w 2339340"/>
                <a:gd name="connsiteY62" fmla="*/ 3792141 h 6253401"/>
                <a:gd name="connsiteX63" fmla="*/ 1165860 w 2339340"/>
                <a:gd name="connsiteY63" fmla="*/ 3392091 h 6253401"/>
                <a:gd name="connsiteX64" fmla="*/ 1238250 w 2339340"/>
                <a:gd name="connsiteY64" fmla="*/ 3898821 h 6253401"/>
                <a:gd name="connsiteX65" fmla="*/ 1280160 w 2339340"/>
                <a:gd name="connsiteY65" fmla="*/ 4382691 h 6253401"/>
                <a:gd name="connsiteX66" fmla="*/ 1310640 w 2339340"/>
                <a:gd name="connsiteY66" fmla="*/ 4550331 h 6253401"/>
                <a:gd name="connsiteX67" fmla="*/ 1272540 w 2339340"/>
                <a:gd name="connsiteY67" fmla="*/ 4855131 h 6253401"/>
                <a:gd name="connsiteX68" fmla="*/ 1242060 w 2339340"/>
                <a:gd name="connsiteY68" fmla="*/ 5076111 h 6253401"/>
                <a:gd name="connsiteX69" fmla="*/ 1276350 w 2339340"/>
                <a:gd name="connsiteY69" fmla="*/ 5304711 h 6253401"/>
                <a:gd name="connsiteX70" fmla="*/ 1333500 w 2339340"/>
                <a:gd name="connsiteY70" fmla="*/ 5510451 h 6253401"/>
                <a:gd name="connsiteX71" fmla="*/ 1314450 w 2339340"/>
                <a:gd name="connsiteY71" fmla="*/ 5632371 h 6253401"/>
                <a:gd name="connsiteX72" fmla="*/ 1264920 w 2339340"/>
                <a:gd name="connsiteY72" fmla="*/ 5811441 h 6253401"/>
                <a:gd name="connsiteX73" fmla="*/ 1264920 w 2339340"/>
                <a:gd name="connsiteY73" fmla="*/ 5918121 h 6253401"/>
                <a:gd name="connsiteX74" fmla="*/ 1424940 w 2339340"/>
                <a:gd name="connsiteY74" fmla="*/ 6253401 h 6253401"/>
                <a:gd name="connsiteX75" fmla="*/ 1565910 w 2339340"/>
                <a:gd name="connsiteY75" fmla="*/ 6081951 h 6253401"/>
                <a:gd name="connsiteX76" fmla="*/ 1604010 w 2339340"/>
                <a:gd name="connsiteY76" fmla="*/ 6028611 h 6253401"/>
                <a:gd name="connsiteX77" fmla="*/ 1524000 w 2339340"/>
                <a:gd name="connsiteY77" fmla="*/ 5860971 h 6253401"/>
                <a:gd name="connsiteX78" fmla="*/ 1466850 w 2339340"/>
                <a:gd name="connsiteY78" fmla="*/ 5735241 h 6253401"/>
                <a:gd name="connsiteX79" fmla="*/ 1440180 w 2339340"/>
                <a:gd name="connsiteY79" fmla="*/ 5655231 h 6253401"/>
                <a:gd name="connsiteX80" fmla="*/ 1546860 w 2339340"/>
                <a:gd name="connsiteY80" fmla="*/ 5095161 h 6253401"/>
                <a:gd name="connsiteX81" fmla="*/ 1600200 w 2339340"/>
                <a:gd name="connsiteY81" fmla="*/ 4523661 h 6253401"/>
                <a:gd name="connsiteX82" fmla="*/ 1684020 w 2339340"/>
                <a:gd name="connsiteY82" fmla="*/ 4043601 h 6253401"/>
                <a:gd name="connsiteX83" fmla="*/ 1703070 w 2339340"/>
                <a:gd name="connsiteY83" fmla="*/ 3704511 h 6253401"/>
                <a:gd name="connsiteX84" fmla="*/ 1673305 w 2339340"/>
                <a:gd name="connsiteY84" fmla="*/ 3099436 h 6253401"/>
                <a:gd name="connsiteX85" fmla="*/ 1630680 w 2339340"/>
                <a:gd name="connsiteY85" fmla="*/ 2885361 h 6253401"/>
                <a:gd name="connsiteX86" fmla="*/ 1607820 w 2339340"/>
                <a:gd name="connsiteY86" fmla="*/ 2767251 h 6253401"/>
                <a:gd name="connsiteX87" fmla="*/ 1584960 w 2339340"/>
                <a:gd name="connsiteY87" fmla="*/ 2439591 h 6253401"/>
                <a:gd name="connsiteX88" fmla="*/ 1584960 w 2339340"/>
                <a:gd name="connsiteY88" fmla="*/ 2089071 h 6253401"/>
                <a:gd name="connsiteX89" fmla="*/ 1619250 w 2339340"/>
                <a:gd name="connsiteY89" fmla="*/ 1788081 h 6253401"/>
                <a:gd name="connsiteX90" fmla="*/ 1691640 w 2339340"/>
                <a:gd name="connsiteY90" fmla="*/ 1517571 h 6253401"/>
                <a:gd name="connsiteX91" fmla="*/ 1954530 w 2339340"/>
                <a:gd name="connsiteY91" fmla="*/ 1940481 h 6253401"/>
                <a:gd name="connsiteX92" fmla="*/ 2045970 w 2339340"/>
                <a:gd name="connsiteY92" fmla="*/ 2062401 h 6253401"/>
                <a:gd name="connsiteX93" fmla="*/ 1840230 w 2339340"/>
                <a:gd name="connsiteY93" fmla="*/ 2374821 h 6253401"/>
                <a:gd name="connsiteX94" fmla="*/ 1729740 w 2339340"/>
                <a:gd name="connsiteY94" fmla="*/ 2561511 h 6253401"/>
                <a:gd name="connsiteX95" fmla="*/ 1672590 w 2339340"/>
                <a:gd name="connsiteY95" fmla="*/ 2691051 h 6253401"/>
                <a:gd name="connsiteX96" fmla="*/ 1606391 w 2339340"/>
                <a:gd name="connsiteY96" fmla="*/ 2762727 h 6253401"/>
                <a:gd name="connsiteX97" fmla="*/ 1658302 w 2339340"/>
                <a:gd name="connsiteY97" fmla="*/ 3027046 h 6253401"/>
                <a:gd name="connsiteX98" fmla="*/ 1729740 w 2339340"/>
                <a:gd name="connsiteY98" fmla="*/ 2908221 h 6253401"/>
                <a:gd name="connsiteX99" fmla="*/ 1927860 w 2339340"/>
                <a:gd name="connsiteY99" fmla="*/ 2706291 h 6253401"/>
                <a:gd name="connsiteX100" fmla="*/ 2065020 w 2339340"/>
                <a:gd name="connsiteY100" fmla="*/ 2565321 h 6253401"/>
                <a:gd name="connsiteX101" fmla="*/ 2202180 w 2339340"/>
                <a:gd name="connsiteY101" fmla="*/ 2355771 h 6253401"/>
                <a:gd name="connsiteX102" fmla="*/ 2339340 w 2339340"/>
                <a:gd name="connsiteY102" fmla="*/ 2066211 h 6253401"/>
                <a:gd name="connsiteX103" fmla="*/ 2293620 w 2339340"/>
                <a:gd name="connsiteY103" fmla="*/ 1974771 h 6253401"/>
                <a:gd name="connsiteX104" fmla="*/ 2232660 w 2339340"/>
                <a:gd name="connsiteY104" fmla="*/ 1769031 h 6253401"/>
                <a:gd name="connsiteX105" fmla="*/ 2175510 w 2339340"/>
                <a:gd name="connsiteY105" fmla="*/ 1582341 h 6253401"/>
                <a:gd name="connsiteX106" fmla="*/ 2065020 w 2339340"/>
                <a:gd name="connsiteY106" fmla="*/ 1368981 h 6253401"/>
                <a:gd name="connsiteX107" fmla="*/ 1958340 w 2339340"/>
                <a:gd name="connsiteY107" fmla="*/ 1186101 h 6253401"/>
                <a:gd name="connsiteX108" fmla="*/ 1878330 w 2339340"/>
                <a:gd name="connsiteY108" fmla="*/ 1060371 h 6253401"/>
                <a:gd name="connsiteX109" fmla="*/ 1752600 w 2339340"/>
                <a:gd name="connsiteY109" fmla="*/ 991791 h 6253401"/>
                <a:gd name="connsiteX110" fmla="*/ 1645920 w 2339340"/>
                <a:gd name="connsiteY110" fmla="*/ 972741 h 6253401"/>
                <a:gd name="connsiteX111" fmla="*/ 1546860 w 2339340"/>
                <a:gd name="connsiteY111" fmla="*/ 938451 h 6253401"/>
                <a:gd name="connsiteX112" fmla="*/ 1276350 w 2339340"/>
                <a:gd name="connsiteY112" fmla="*/ 877491 h 6253401"/>
                <a:gd name="connsiteX113" fmla="*/ 1257300 w 2339340"/>
                <a:gd name="connsiteY113" fmla="*/ 755571 h 6253401"/>
                <a:gd name="connsiteX114" fmla="*/ 1325880 w 2339340"/>
                <a:gd name="connsiteY114" fmla="*/ 610791 h 6253401"/>
                <a:gd name="connsiteX115" fmla="*/ 1363980 w 2339340"/>
                <a:gd name="connsiteY115" fmla="*/ 553641 h 6253401"/>
                <a:gd name="connsiteX116" fmla="*/ 1352550 w 2339340"/>
                <a:gd name="connsiteY116" fmla="*/ 454581 h 6253401"/>
                <a:gd name="connsiteX117" fmla="*/ 1359455 w 2339340"/>
                <a:gd name="connsiteY117" fmla="*/ 267891 h 6253401"/>
                <a:gd name="connsiteX118" fmla="*/ 1311592 w 2339340"/>
                <a:gd name="connsiteY118" fmla="*/ 99775 h 6253401"/>
                <a:gd name="connsiteX119" fmla="*/ 1188720 w 2339340"/>
                <a:gd name="connsiteY119" fmla="*/ 54531 h 6253401"/>
                <a:gd name="connsiteX120" fmla="*/ 1094184 w 2339340"/>
                <a:gd name="connsiteY120" fmla="*/ 81439 h 6253401"/>
                <a:gd name="connsiteX121" fmla="*/ 1077992 w 2339340"/>
                <a:gd name="connsiteY121" fmla="*/ 0 h 6253401"/>
                <a:gd name="connsiteX0" fmla="*/ 1077992 w 2339340"/>
                <a:gd name="connsiteY0" fmla="*/ 0 h 6253401"/>
                <a:gd name="connsiteX1" fmla="*/ 970359 w 2339340"/>
                <a:gd name="connsiteY1" fmla="*/ 77867 h 6253401"/>
                <a:gd name="connsiteX2" fmla="*/ 967740 w 2339340"/>
                <a:gd name="connsiteY2" fmla="*/ 16431 h 6253401"/>
                <a:gd name="connsiteX3" fmla="*/ 872490 w 2339340"/>
                <a:gd name="connsiteY3" fmla="*/ 138351 h 6253401"/>
                <a:gd name="connsiteX4" fmla="*/ 849630 w 2339340"/>
                <a:gd name="connsiteY4" fmla="*/ 103347 h 6253401"/>
                <a:gd name="connsiteX5" fmla="*/ 804863 w 2339340"/>
                <a:gd name="connsiteY5" fmla="*/ 232886 h 6253401"/>
                <a:gd name="connsiteX6" fmla="*/ 782955 w 2339340"/>
                <a:gd name="connsiteY6" fmla="*/ 466725 h 6253401"/>
                <a:gd name="connsiteX7" fmla="*/ 754380 w 2339340"/>
                <a:gd name="connsiteY7" fmla="*/ 481251 h 6253401"/>
                <a:gd name="connsiteX8" fmla="*/ 781050 w 2339340"/>
                <a:gd name="connsiteY8" fmla="*/ 565071 h 6253401"/>
                <a:gd name="connsiteX9" fmla="*/ 822960 w 2339340"/>
                <a:gd name="connsiteY9" fmla="*/ 641271 h 6253401"/>
                <a:gd name="connsiteX10" fmla="*/ 887730 w 2339340"/>
                <a:gd name="connsiteY10" fmla="*/ 706041 h 6253401"/>
                <a:gd name="connsiteX11" fmla="*/ 925830 w 2339340"/>
                <a:gd name="connsiteY11" fmla="*/ 786051 h 6253401"/>
                <a:gd name="connsiteX12" fmla="*/ 925830 w 2339340"/>
                <a:gd name="connsiteY12" fmla="*/ 877491 h 6253401"/>
                <a:gd name="connsiteX13" fmla="*/ 803910 w 2339340"/>
                <a:gd name="connsiteY13" fmla="*/ 938451 h 6253401"/>
                <a:gd name="connsiteX14" fmla="*/ 701040 w 2339340"/>
                <a:gd name="connsiteY14" fmla="*/ 965121 h 6253401"/>
                <a:gd name="connsiteX15" fmla="*/ 556260 w 2339340"/>
                <a:gd name="connsiteY15" fmla="*/ 968931 h 6253401"/>
                <a:gd name="connsiteX16" fmla="*/ 403860 w 2339340"/>
                <a:gd name="connsiteY16" fmla="*/ 1018461 h 6253401"/>
                <a:gd name="connsiteX17" fmla="*/ 320040 w 2339340"/>
                <a:gd name="connsiteY17" fmla="*/ 1102281 h 6253401"/>
                <a:gd name="connsiteX18" fmla="*/ 247650 w 2339340"/>
                <a:gd name="connsiteY18" fmla="*/ 1292781 h 6253401"/>
                <a:gd name="connsiteX19" fmla="*/ 163830 w 2339340"/>
                <a:gd name="connsiteY19" fmla="*/ 1586151 h 6253401"/>
                <a:gd name="connsiteX20" fmla="*/ 83820 w 2339340"/>
                <a:gd name="connsiteY20" fmla="*/ 1799511 h 6253401"/>
                <a:gd name="connsiteX21" fmla="*/ 72390 w 2339340"/>
                <a:gd name="connsiteY21" fmla="*/ 1978581 h 6253401"/>
                <a:gd name="connsiteX22" fmla="*/ 0 w 2339340"/>
                <a:gd name="connsiteY22" fmla="*/ 2161461 h 6253401"/>
                <a:gd name="connsiteX23" fmla="*/ 11430 w 2339340"/>
                <a:gd name="connsiteY23" fmla="*/ 2268141 h 6253401"/>
                <a:gd name="connsiteX24" fmla="*/ 106680 w 2339340"/>
                <a:gd name="connsiteY24" fmla="*/ 2443401 h 6253401"/>
                <a:gd name="connsiteX25" fmla="*/ 243840 w 2339340"/>
                <a:gd name="connsiteY25" fmla="*/ 2611041 h 6253401"/>
                <a:gd name="connsiteX26" fmla="*/ 422910 w 2339340"/>
                <a:gd name="connsiteY26" fmla="*/ 2786301 h 6253401"/>
                <a:gd name="connsiteX27" fmla="*/ 609600 w 2339340"/>
                <a:gd name="connsiteY27" fmla="*/ 2946321 h 6253401"/>
                <a:gd name="connsiteX28" fmla="*/ 703183 w 2339340"/>
                <a:gd name="connsiteY28" fmla="*/ 3078956 h 6253401"/>
                <a:gd name="connsiteX29" fmla="*/ 711517 w 2339340"/>
                <a:gd name="connsiteY29" fmla="*/ 2800827 h 6253401"/>
                <a:gd name="connsiteX30" fmla="*/ 647700 w 2339340"/>
                <a:gd name="connsiteY30" fmla="*/ 2748201 h 6253401"/>
                <a:gd name="connsiteX31" fmla="*/ 541020 w 2339340"/>
                <a:gd name="connsiteY31" fmla="*/ 2553891 h 6253401"/>
                <a:gd name="connsiteX32" fmla="*/ 487680 w 2339340"/>
                <a:gd name="connsiteY32" fmla="*/ 2443401 h 6253401"/>
                <a:gd name="connsiteX33" fmla="*/ 293370 w 2339340"/>
                <a:gd name="connsiteY33" fmla="*/ 2222421 h 6253401"/>
                <a:gd name="connsiteX34" fmla="*/ 426720 w 2339340"/>
                <a:gd name="connsiteY34" fmla="*/ 2005251 h 6253401"/>
                <a:gd name="connsiteX35" fmla="*/ 483870 w 2339340"/>
                <a:gd name="connsiteY35" fmla="*/ 1894761 h 6253401"/>
                <a:gd name="connsiteX36" fmla="*/ 544830 w 2339340"/>
                <a:gd name="connsiteY36" fmla="*/ 1658541 h 6253401"/>
                <a:gd name="connsiteX37" fmla="*/ 636270 w 2339340"/>
                <a:gd name="connsiteY37" fmla="*/ 1913811 h 6253401"/>
                <a:gd name="connsiteX38" fmla="*/ 678180 w 2339340"/>
                <a:gd name="connsiteY38" fmla="*/ 2218611 h 6253401"/>
                <a:gd name="connsiteX39" fmla="*/ 689610 w 2339340"/>
                <a:gd name="connsiteY39" fmla="*/ 2504361 h 6253401"/>
                <a:gd name="connsiteX40" fmla="*/ 712470 w 2339340"/>
                <a:gd name="connsiteY40" fmla="*/ 2778681 h 6253401"/>
                <a:gd name="connsiteX41" fmla="*/ 701040 w 2339340"/>
                <a:gd name="connsiteY41" fmla="*/ 3193971 h 6253401"/>
                <a:gd name="connsiteX42" fmla="*/ 643890 w 2339340"/>
                <a:gd name="connsiteY42" fmla="*/ 3799761 h 6253401"/>
                <a:gd name="connsiteX43" fmla="*/ 613410 w 2339340"/>
                <a:gd name="connsiteY43" fmla="*/ 4272201 h 6253401"/>
                <a:gd name="connsiteX44" fmla="*/ 689610 w 2339340"/>
                <a:gd name="connsiteY44" fmla="*/ 4634151 h 6253401"/>
                <a:gd name="connsiteX45" fmla="*/ 803910 w 2339340"/>
                <a:gd name="connsiteY45" fmla="*/ 5232321 h 6253401"/>
                <a:gd name="connsiteX46" fmla="*/ 883920 w 2339340"/>
                <a:gd name="connsiteY46" fmla="*/ 5674281 h 6253401"/>
                <a:gd name="connsiteX47" fmla="*/ 872490 w 2339340"/>
                <a:gd name="connsiteY47" fmla="*/ 5700951 h 6253401"/>
                <a:gd name="connsiteX48" fmla="*/ 693420 w 2339340"/>
                <a:gd name="connsiteY48" fmla="*/ 5910501 h 6253401"/>
                <a:gd name="connsiteX49" fmla="*/ 541020 w 2339340"/>
                <a:gd name="connsiteY49" fmla="*/ 6108621 h 6253401"/>
                <a:gd name="connsiteX50" fmla="*/ 510540 w 2339340"/>
                <a:gd name="connsiteY50" fmla="*/ 6173391 h 6253401"/>
                <a:gd name="connsiteX51" fmla="*/ 701040 w 2339340"/>
                <a:gd name="connsiteY51" fmla="*/ 6108621 h 6253401"/>
                <a:gd name="connsiteX52" fmla="*/ 830580 w 2339340"/>
                <a:gd name="connsiteY52" fmla="*/ 6081951 h 6253401"/>
                <a:gd name="connsiteX53" fmla="*/ 952500 w 2339340"/>
                <a:gd name="connsiteY53" fmla="*/ 5990511 h 6253401"/>
                <a:gd name="connsiteX54" fmla="*/ 963930 w 2339340"/>
                <a:gd name="connsiteY54" fmla="*/ 5887641 h 6253401"/>
                <a:gd name="connsiteX55" fmla="*/ 1108710 w 2339340"/>
                <a:gd name="connsiteY55" fmla="*/ 5834301 h 6253401"/>
                <a:gd name="connsiteX56" fmla="*/ 1108710 w 2339340"/>
                <a:gd name="connsiteY56" fmla="*/ 5807631 h 6253401"/>
                <a:gd name="connsiteX57" fmla="*/ 1032510 w 2339340"/>
                <a:gd name="connsiteY57" fmla="*/ 5651421 h 6253401"/>
                <a:gd name="connsiteX58" fmla="*/ 1043940 w 2339340"/>
                <a:gd name="connsiteY58" fmla="*/ 5297091 h 6253401"/>
                <a:gd name="connsiteX59" fmla="*/ 1074420 w 2339340"/>
                <a:gd name="connsiteY59" fmla="*/ 4904661 h 6253401"/>
                <a:gd name="connsiteX60" fmla="*/ 1002030 w 2339340"/>
                <a:gd name="connsiteY60" fmla="*/ 4439841 h 6253401"/>
                <a:gd name="connsiteX61" fmla="*/ 1066800 w 2339340"/>
                <a:gd name="connsiteY61" fmla="*/ 4146471 h 6253401"/>
                <a:gd name="connsiteX62" fmla="*/ 1116330 w 2339340"/>
                <a:gd name="connsiteY62" fmla="*/ 3792141 h 6253401"/>
                <a:gd name="connsiteX63" fmla="*/ 1165860 w 2339340"/>
                <a:gd name="connsiteY63" fmla="*/ 3392091 h 6253401"/>
                <a:gd name="connsiteX64" fmla="*/ 1238250 w 2339340"/>
                <a:gd name="connsiteY64" fmla="*/ 3898821 h 6253401"/>
                <a:gd name="connsiteX65" fmla="*/ 1280160 w 2339340"/>
                <a:gd name="connsiteY65" fmla="*/ 4382691 h 6253401"/>
                <a:gd name="connsiteX66" fmla="*/ 1310640 w 2339340"/>
                <a:gd name="connsiteY66" fmla="*/ 4550331 h 6253401"/>
                <a:gd name="connsiteX67" fmla="*/ 1272540 w 2339340"/>
                <a:gd name="connsiteY67" fmla="*/ 4855131 h 6253401"/>
                <a:gd name="connsiteX68" fmla="*/ 1242060 w 2339340"/>
                <a:gd name="connsiteY68" fmla="*/ 5076111 h 6253401"/>
                <a:gd name="connsiteX69" fmla="*/ 1276350 w 2339340"/>
                <a:gd name="connsiteY69" fmla="*/ 5304711 h 6253401"/>
                <a:gd name="connsiteX70" fmla="*/ 1333500 w 2339340"/>
                <a:gd name="connsiteY70" fmla="*/ 5510451 h 6253401"/>
                <a:gd name="connsiteX71" fmla="*/ 1314450 w 2339340"/>
                <a:gd name="connsiteY71" fmla="*/ 5632371 h 6253401"/>
                <a:gd name="connsiteX72" fmla="*/ 1264920 w 2339340"/>
                <a:gd name="connsiteY72" fmla="*/ 5811441 h 6253401"/>
                <a:gd name="connsiteX73" fmla="*/ 1264920 w 2339340"/>
                <a:gd name="connsiteY73" fmla="*/ 5918121 h 6253401"/>
                <a:gd name="connsiteX74" fmla="*/ 1424940 w 2339340"/>
                <a:gd name="connsiteY74" fmla="*/ 6253401 h 6253401"/>
                <a:gd name="connsiteX75" fmla="*/ 1565910 w 2339340"/>
                <a:gd name="connsiteY75" fmla="*/ 6081951 h 6253401"/>
                <a:gd name="connsiteX76" fmla="*/ 1604010 w 2339340"/>
                <a:gd name="connsiteY76" fmla="*/ 6028611 h 6253401"/>
                <a:gd name="connsiteX77" fmla="*/ 1524000 w 2339340"/>
                <a:gd name="connsiteY77" fmla="*/ 5860971 h 6253401"/>
                <a:gd name="connsiteX78" fmla="*/ 1466850 w 2339340"/>
                <a:gd name="connsiteY78" fmla="*/ 5735241 h 6253401"/>
                <a:gd name="connsiteX79" fmla="*/ 1440180 w 2339340"/>
                <a:gd name="connsiteY79" fmla="*/ 5655231 h 6253401"/>
                <a:gd name="connsiteX80" fmla="*/ 1546860 w 2339340"/>
                <a:gd name="connsiteY80" fmla="*/ 5095161 h 6253401"/>
                <a:gd name="connsiteX81" fmla="*/ 1600200 w 2339340"/>
                <a:gd name="connsiteY81" fmla="*/ 4523661 h 6253401"/>
                <a:gd name="connsiteX82" fmla="*/ 1684020 w 2339340"/>
                <a:gd name="connsiteY82" fmla="*/ 4043601 h 6253401"/>
                <a:gd name="connsiteX83" fmla="*/ 1703070 w 2339340"/>
                <a:gd name="connsiteY83" fmla="*/ 3704511 h 6253401"/>
                <a:gd name="connsiteX84" fmla="*/ 1673305 w 2339340"/>
                <a:gd name="connsiteY84" fmla="*/ 3099436 h 6253401"/>
                <a:gd name="connsiteX85" fmla="*/ 1630680 w 2339340"/>
                <a:gd name="connsiteY85" fmla="*/ 2885361 h 6253401"/>
                <a:gd name="connsiteX86" fmla="*/ 1607820 w 2339340"/>
                <a:gd name="connsiteY86" fmla="*/ 2767251 h 6253401"/>
                <a:gd name="connsiteX87" fmla="*/ 1584960 w 2339340"/>
                <a:gd name="connsiteY87" fmla="*/ 2439591 h 6253401"/>
                <a:gd name="connsiteX88" fmla="*/ 1584960 w 2339340"/>
                <a:gd name="connsiteY88" fmla="*/ 2089071 h 6253401"/>
                <a:gd name="connsiteX89" fmla="*/ 1619250 w 2339340"/>
                <a:gd name="connsiteY89" fmla="*/ 1788081 h 6253401"/>
                <a:gd name="connsiteX90" fmla="*/ 1691640 w 2339340"/>
                <a:gd name="connsiteY90" fmla="*/ 1517571 h 6253401"/>
                <a:gd name="connsiteX91" fmla="*/ 1954530 w 2339340"/>
                <a:gd name="connsiteY91" fmla="*/ 1940481 h 6253401"/>
                <a:gd name="connsiteX92" fmla="*/ 2045970 w 2339340"/>
                <a:gd name="connsiteY92" fmla="*/ 2062401 h 6253401"/>
                <a:gd name="connsiteX93" fmla="*/ 1840230 w 2339340"/>
                <a:gd name="connsiteY93" fmla="*/ 2374821 h 6253401"/>
                <a:gd name="connsiteX94" fmla="*/ 1729740 w 2339340"/>
                <a:gd name="connsiteY94" fmla="*/ 2561511 h 6253401"/>
                <a:gd name="connsiteX95" fmla="*/ 1672590 w 2339340"/>
                <a:gd name="connsiteY95" fmla="*/ 2691051 h 6253401"/>
                <a:gd name="connsiteX96" fmla="*/ 1606391 w 2339340"/>
                <a:gd name="connsiteY96" fmla="*/ 2762727 h 6253401"/>
                <a:gd name="connsiteX97" fmla="*/ 1658302 w 2339340"/>
                <a:gd name="connsiteY97" fmla="*/ 3027046 h 6253401"/>
                <a:gd name="connsiteX98" fmla="*/ 1729740 w 2339340"/>
                <a:gd name="connsiteY98" fmla="*/ 2908221 h 6253401"/>
                <a:gd name="connsiteX99" fmla="*/ 1927860 w 2339340"/>
                <a:gd name="connsiteY99" fmla="*/ 2706291 h 6253401"/>
                <a:gd name="connsiteX100" fmla="*/ 2065020 w 2339340"/>
                <a:gd name="connsiteY100" fmla="*/ 2565321 h 6253401"/>
                <a:gd name="connsiteX101" fmla="*/ 2202180 w 2339340"/>
                <a:gd name="connsiteY101" fmla="*/ 2355771 h 6253401"/>
                <a:gd name="connsiteX102" fmla="*/ 2339340 w 2339340"/>
                <a:gd name="connsiteY102" fmla="*/ 2066211 h 6253401"/>
                <a:gd name="connsiteX103" fmla="*/ 2293620 w 2339340"/>
                <a:gd name="connsiteY103" fmla="*/ 1974771 h 6253401"/>
                <a:gd name="connsiteX104" fmla="*/ 2232660 w 2339340"/>
                <a:gd name="connsiteY104" fmla="*/ 1769031 h 6253401"/>
                <a:gd name="connsiteX105" fmla="*/ 2175510 w 2339340"/>
                <a:gd name="connsiteY105" fmla="*/ 1582341 h 6253401"/>
                <a:gd name="connsiteX106" fmla="*/ 2065020 w 2339340"/>
                <a:gd name="connsiteY106" fmla="*/ 1368981 h 6253401"/>
                <a:gd name="connsiteX107" fmla="*/ 1958340 w 2339340"/>
                <a:gd name="connsiteY107" fmla="*/ 1186101 h 6253401"/>
                <a:gd name="connsiteX108" fmla="*/ 1878330 w 2339340"/>
                <a:gd name="connsiteY108" fmla="*/ 1060371 h 6253401"/>
                <a:gd name="connsiteX109" fmla="*/ 1752600 w 2339340"/>
                <a:gd name="connsiteY109" fmla="*/ 991791 h 6253401"/>
                <a:gd name="connsiteX110" fmla="*/ 1645920 w 2339340"/>
                <a:gd name="connsiteY110" fmla="*/ 972741 h 6253401"/>
                <a:gd name="connsiteX111" fmla="*/ 1546860 w 2339340"/>
                <a:gd name="connsiteY111" fmla="*/ 938451 h 6253401"/>
                <a:gd name="connsiteX112" fmla="*/ 1276350 w 2339340"/>
                <a:gd name="connsiteY112" fmla="*/ 877491 h 6253401"/>
                <a:gd name="connsiteX113" fmla="*/ 1257300 w 2339340"/>
                <a:gd name="connsiteY113" fmla="*/ 755571 h 6253401"/>
                <a:gd name="connsiteX114" fmla="*/ 1325880 w 2339340"/>
                <a:gd name="connsiteY114" fmla="*/ 610791 h 6253401"/>
                <a:gd name="connsiteX115" fmla="*/ 1363980 w 2339340"/>
                <a:gd name="connsiteY115" fmla="*/ 553641 h 6253401"/>
                <a:gd name="connsiteX116" fmla="*/ 1352550 w 2339340"/>
                <a:gd name="connsiteY116" fmla="*/ 454581 h 6253401"/>
                <a:gd name="connsiteX117" fmla="*/ 1359455 w 2339340"/>
                <a:gd name="connsiteY117" fmla="*/ 267891 h 6253401"/>
                <a:gd name="connsiteX118" fmla="*/ 1311592 w 2339340"/>
                <a:gd name="connsiteY118" fmla="*/ 99775 h 6253401"/>
                <a:gd name="connsiteX119" fmla="*/ 1188720 w 2339340"/>
                <a:gd name="connsiteY119" fmla="*/ 54531 h 6253401"/>
                <a:gd name="connsiteX120" fmla="*/ 1021556 w 2339340"/>
                <a:gd name="connsiteY120" fmla="*/ 130255 h 6253401"/>
                <a:gd name="connsiteX121" fmla="*/ 1077992 w 2339340"/>
                <a:gd name="connsiteY121" fmla="*/ 0 h 6253401"/>
                <a:gd name="connsiteX0" fmla="*/ 1077992 w 2339340"/>
                <a:gd name="connsiteY0" fmla="*/ 0 h 6253401"/>
                <a:gd name="connsiteX1" fmla="*/ 970359 w 2339340"/>
                <a:gd name="connsiteY1" fmla="*/ 77867 h 6253401"/>
                <a:gd name="connsiteX2" fmla="*/ 967740 w 2339340"/>
                <a:gd name="connsiteY2" fmla="*/ 16431 h 6253401"/>
                <a:gd name="connsiteX3" fmla="*/ 872490 w 2339340"/>
                <a:gd name="connsiteY3" fmla="*/ 138351 h 6253401"/>
                <a:gd name="connsiteX4" fmla="*/ 849630 w 2339340"/>
                <a:gd name="connsiteY4" fmla="*/ 103347 h 6253401"/>
                <a:gd name="connsiteX5" fmla="*/ 804863 w 2339340"/>
                <a:gd name="connsiteY5" fmla="*/ 232886 h 6253401"/>
                <a:gd name="connsiteX6" fmla="*/ 782955 w 2339340"/>
                <a:gd name="connsiteY6" fmla="*/ 466725 h 6253401"/>
                <a:gd name="connsiteX7" fmla="*/ 754380 w 2339340"/>
                <a:gd name="connsiteY7" fmla="*/ 481251 h 6253401"/>
                <a:gd name="connsiteX8" fmla="*/ 781050 w 2339340"/>
                <a:gd name="connsiteY8" fmla="*/ 565071 h 6253401"/>
                <a:gd name="connsiteX9" fmla="*/ 822960 w 2339340"/>
                <a:gd name="connsiteY9" fmla="*/ 641271 h 6253401"/>
                <a:gd name="connsiteX10" fmla="*/ 887730 w 2339340"/>
                <a:gd name="connsiteY10" fmla="*/ 706041 h 6253401"/>
                <a:gd name="connsiteX11" fmla="*/ 925830 w 2339340"/>
                <a:gd name="connsiteY11" fmla="*/ 786051 h 6253401"/>
                <a:gd name="connsiteX12" fmla="*/ 925830 w 2339340"/>
                <a:gd name="connsiteY12" fmla="*/ 877491 h 6253401"/>
                <a:gd name="connsiteX13" fmla="*/ 803910 w 2339340"/>
                <a:gd name="connsiteY13" fmla="*/ 938451 h 6253401"/>
                <a:gd name="connsiteX14" fmla="*/ 701040 w 2339340"/>
                <a:gd name="connsiteY14" fmla="*/ 965121 h 6253401"/>
                <a:gd name="connsiteX15" fmla="*/ 556260 w 2339340"/>
                <a:gd name="connsiteY15" fmla="*/ 968931 h 6253401"/>
                <a:gd name="connsiteX16" fmla="*/ 403860 w 2339340"/>
                <a:gd name="connsiteY16" fmla="*/ 1018461 h 6253401"/>
                <a:gd name="connsiteX17" fmla="*/ 320040 w 2339340"/>
                <a:gd name="connsiteY17" fmla="*/ 1102281 h 6253401"/>
                <a:gd name="connsiteX18" fmla="*/ 247650 w 2339340"/>
                <a:gd name="connsiteY18" fmla="*/ 1292781 h 6253401"/>
                <a:gd name="connsiteX19" fmla="*/ 163830 w 2339340"/>
                <a:gd name="connsiteY19" fmla="*/ 1586151 h 6253401"/>
                <a:gd name="connsiteX20" fmla="*/ 83820 w 2339340"/>
                <a:gd name="connsiteY20" fmla="*/ 1799511 h 6253401"/>
                <a:gd name="connsiteX21" fmla="*/ 72390 w 2339340"/>
                <a:gd name="connsiteY21" fmla="*/ 1978581 h 6253401"/>
                <a:gd name="connsiteX22" fmla="*/ 0 w 2339340"/>
                <a:gd name="connsiteY22" fmla="*/ 2161461 h 6253401"/>
                <a:gd name="connsiteX23" fmla="*/ 11430 w 2339340"/>
                <a:gd name="connsiteY23" fmla="*/ 2268141 h 6253401"/>
                <a:gd name="connsiteX24" fmla="*/ 106680 w 2339340"/>
                <a:gd name="connsiteY24" fmla="*/ 2443401 h 6253401"/>
                <a:gd name="connsiteX25" fmla="*/ 243840 w 2339340"/>
                <a:gd name="connsiteY25" fmla="*/ 2611041 h 6253401"/>
                <a:gd name="connsiteX26" fmla="*/ 422910 w 2339340"/>
                <a:gd name="connsiteY26" fmla="*/ 2786301 h 6253401"/>
                <a:gd name="connsiteX27" fmla="*/ 609600 w 2339340"/>
                <a:gd name="connsiteY27" fmla="*/ 2946321 h 6253401"/>
                <a:gd name="connsiteX28" fmla="*/ 703183 w 2339340"/>
                <a:gd name="connsiteY28" fmla="*/ 3078956 h 6253401"/>
                <a:gd name="connsiteX29" fmla="*/ 711517 w 2339340"/>
                <a:gd name="connsiteY29" fmla="*/ 2800827 h 6253401"/>
                <a:gd name="connsiteX30" fmla="*/ 647700 w 2339340"/>
                <a:gd name="connsiteY30" fmla="*/ 2748201 h 6253401"/>
                <a:gd name="connsiteX31" fmla="*/ 541020 w 2339340"/>
                <a:gd name="connsiteY31" fmla="*/ 2553891 h 6253401"/>
                <a:gd name="connsiteX32" fmla="*/ 487680 w 2339340"/>
                <a:gd name="connsiteY32" fmla="*/ 2443401 h 6253401"/>
                <a:gd name="connsiteX33" fmla="*/ 293370 w 2339340"/>
                <a:gd name="connsiteY33" fmla="*/ 2222421 h 6253401"/>
                <a:gd name="connsiteX34" fmla="*/ 426720 w 2339340"/>
                <a:gd name="connsiteY34" fmla="*/ 2005251 h 6253401"/>
                <a:gd name="connsiteX35" fmla="*/ 483870 w 2339340"/>
                <a:gd name="connsiteY35" fmla="*/ 1894761 h 6253401"/>
                <a:gd name="connsiteX36" fmla="*/ 544830 w 2339340"/>
                <a:gd name="connsiteY36" fmla="*/ 1658541 h 6253401"/>
                <a:gd name="connsiteX37" fmla="*/ 636270 w 2339340"/>
                <a:gd name="connsiteY37" fmla="*/ 1913811 h 6253401"/>
                <a:gd name="connsiteX38" fmla="*/ 678180 w 2339340"/>
                <a:gd name="connsiteY38" fmla="*/ 2218611 h 6253401"/>
                <a:gd name="connsiteX39" fmla="*/ 689610 w 2339340"/>
                <a:gd name="connsiteY39" fmla="*/ 2504361 h 6253401"/>
                <a:gd name="connsiteX40" fmla="*/ 712470 w 2339340"/>
                <a:gd name="connsiteY40" fmla="*/ 2778681 h 6253401"/>
                <a:gd name="connsiteX41" fmla="*/ 701040 w 2339340"/>
                <a:gd name="connsiteY41" fmla="*/ 3193971 h 6253401"/>
                <a:gd name="connsiteX42" fmla="*/ 643890 w 2339340"/>
                <a:gd name="connsiteY42" fmla="*/ 3799761 h 6253401"/>
                <a:gd name="connsiteX43" fmla="*/ 613410 w 2339340"/>
                <a:gd name="connsiteY43" fmla="*/ 4272201 h 6253401"/>
                <a:gd name="connsiteX44" fmla="*/ 689610 w 2339340"/>
                <a:gd name="connsiteY44" fmla="*/ 4634151 h 6253401"/>
                <a:gd name="connsiteX45" fmla="*/ 803910 w 2339340"/>
                <a:gd name="connsiteY45" fmla="*/ 5232321 h 6253401"/>
                <a:gd name="connsiteX46" fmla="*/ 883920 w 2339340"/>
                <a:gd name="connsiteY46" fmla="*/ 5674281 h 6253401"/>
                <a:gd name="connsiteX47" fmla="*/ 872490 w 2339340"/>
                <a:gd name="connsiteY47" fmla="*/ 5700951 h 6253401"/>
                <a:gd name="connsiteX48" fmla="*/ 693420 w 2339340"/>
                <a:gd name="connsiteY48" fmla="*/ 5910501 h 6253401"/>
                <a:gd name="connsiteX49" fmla="*/ 541020 w 2339340"/>
                <a:gd name="connsiteY49" fmla="*/ 6108621 h 6253401"/>
                <a:gd name="connsiteX50" fmla="*/ 510540 w 2339340"/>
                <a:gd name="connsiteY50" fmla="*/ 6173391 h 6253401"/>
                <a:gd name="connsiteX51" fmla="*/ 701040 w 2339340"/>
                <a:gd name="connsiteY51" fmla="*/ 6108621 h 6253401"/>
                <a:gd name="connsiteX52" fmla="*/ 830580 w 2339340"/>
                <a:gd name="connsiteY52" fmla="*/ 6081951 h 6253401"/>
                <a:gd name="connsiteX53" fmla="*/ 952500 w 2339340"/>
                <a:gd name="connsiteY53" fmla="*/ 5990511 h 6253401"/>
                <a:gd name="connsiteX54" fmla="*/ 963930 w 2339340"/>
                <a:gd name="connsiteY54" fmla="*/ 5887641 h 6253401"/>
                <a:gd name="connsiteX55" fmla="*/ 1108710 w 2339340"/>
                <a:gd name="connsiteY55" fmla="*/ 5834301 h 6253401"/>
                <a:gd name="connsiteX56" fmla="*/ 1108710 w 2339340"/>
                <a:gd name="connsiteY56" fmla="*/ 5807631 h 6253401"/>
                <a:gd name="connsiteX57" fmla="*/ 1032510 w 2339340"/>
                <a:gd name="connsiteY57" fmla="*/ 5651421 h 6253401"/>
                <a:gd name="connsiteX58" fmla="*/ 1043940 w 2339340"/>
                <a:gd name="connsiteY58" fmla="*/ 5297091 h 6253401"/>
                <a:gd name="connsiteX59" fmla="*/ 1074420 w 2339340"/>
                <a:gd name="connsiteY59" fmla="*/ 4904661 h 6253401"/>
                <a:gd name="connsiteX60" fmla="*/ 1002030 w 2339340"/>
                <a:gd name="connsiteY60" fmla="*/ 4439841 h 6253401"/>
                <a:gd name="connsiteX61" fmla="*/ 1066800 w 2339340"/>
                <a:gd name="connsiteY61" fmla="*/ 4146471 h 6253401"/>
                <a:gd name="connsiteX62" fmla="*/ 1116330 w 2339340"/>
                <a:gd name="connsiteY62" fmla="*/ 3792141 h 6253401"/>
                <a:gd name="connsiteX63" fmla="*/ 1165860 w 2339340"/>
                <a:gd name="connsiteY63" fmla="*/ 3392091 h 6253401"/>
                <a:gd name="connsiteX64" fmla="*/ 1238250 w 2339340"/>
                <a:gd name="connsiteY64" fmla="*/ 3898821 h 6253401"/>
                <a:gd name="connsiteX65" fmla="*/ 1280160 w 2339340"/>
                <a:gd name="connsiteY65" fmla="*/ 4382691 h 6253401"/>
                <a:gd name="connsiteX66" fmla="*/ 1310640 w 2339340"/>
                <a:gd name="connsiteY66" fmla="*/ 4550331 h 6253401"/>
                <a:gd name="connsiteX67" fmla="*/ 1272540 w 2339340"/>
                <a:gd name="connsiteY67" fmla="*/ 4855131 h 6253401"/>
                <a:gd name="connsiteX68" fmla="*/ 1242060 w 2339340"/>
                <a:gd name="connsiteY68" fmla="*/ 5076111 h 6253401"/>
                <a:gd name="connsiteX69" fmla="*/ 1276350 w 2339340"/>
                <a:gd name="connsiteY69" fmla="*/ 5304711 h 6253401"/>
                <a:gd name="connsiteX70" fmla="*/ 1333500 w 2339340"/>
                <a:gd name="connsiteY70" fmla="*/ 5510451 h 6253401"/>
                <a:gd name="connsiteX71" fmla="*/ 1314450 w 2339340"/>
                <a:gd name="connsiteY71" fmla="*/ 5632371 h 6253401"/>
                <a:gd name="connsiteX72" fmla="*/ 1264920 w 2339340"/>
                <a:gd name="connsiteY72" fmla="*/ 5811441 h 6253401"/>
                <a:gd name="connsiteX73" fmla="*/ 1264920 w 2339340"/>
                <a:gd name="connsiteY73" fmla="*/ 5918121 h 6253401"/>
                <a:gd name="connsiteX74" fmla="*/ 1424940 w 2339340"/>
                <a:gd name="connsiteY74" fmla="*/ 6253401 h 6253401"/>
                <a:gd name="connsiteX75" fmla="*/ 1565910 w 2339340"/>
                <a:gd name="connsiteY75" fmla="*/ 6081951 h 6253401"/>
                <a:gd name="connsiteX76" fmla="*/ 1604010 w 2339340"/>
                <a:gd name="connsiteY76" fmla="*/ 6028611 h 6253401"/>
                <a:gd name="connsiteX77" fmla="*/ 1524000 w 2339340"/>
                <a:gd name="connsiteY77" fmla="*/ 5860971 h 6253401"/>
                <a:gd name="connsiteX78" fmla="*/ 1466850 w 2339340"/>
                <a:gd name="connsiteY78" fmla="*/ 5735241 h 6253401"/>
                <a:gd name="connsiteX79" fmla="*/ 1440180 w 2339340"/>
                <a:gd name="connsiteY79" fmla="*/ 5655231 h 6253401"/>
                <a:gd name="connsiteX80" fmla="*/ 1546860 w 2339340"/>
                <a:gd name="connsiteY80" fmla="*/ 5095161 h 6253401"/>
                <a:gd name="connsiteX81" fmla="*/ 1600200 w 2339340"/>
                <a:gd name="connsiteY81" fmla="*/ 4523661 h 6253401"/>
                <a:gd name="connsiteX82" fmla="*/ 1684020 w 2339340"/>
                <a:gd name="connsiteY82" fmla="*/ 4043601 h 6253401"/>
                <a:gd name="connsiteX83" fmla="*/ 1703070 w 2339340"/>
                <a:gd name="connsiteY83" fmla="*/ 3704511 h 6253401"/>
                <a:gd name="connsiteX84" fmla="*/ 1673305 w 2339340"/>
                <a:gd name="connsiteY84" fmla="*/ 3099436 h 6253401"/>
                <a:gd name="connsiteX85" fmla="*/ 1630680 w 2339340"/>
                <a:gd name="connsiteY85" fmla="*/ 2885361 h 6253401"/>
                <a:gd name="connsiteX86" fmla="*/ 1607820 w 2339340"/>
                <a:gd name="connsiteY86" fmla="*/ 2767251 h 6253401"/>
                <a:gd name="connsiteX87" fmla="*/ 1584960 w 2339340"/>
                <a:gd name="connsiteY87" fmla="*/ 2439591 h 6253401"/>
                <a:gd name="connsiteX88" fmla="*/ 1584960 w 2339340"/>
                <a:gd name="connsiteY88" fmla="*/ 2089071 h 6253401"/>
                <a:gd name="connsiteX89" fmla="*/ 1619250 w 2339340"/>
                <a:gd name="connsiteY89" fmla="*/ 1788081 h 6253401"/>
                <a:gd name="connsiteX90" fmla="*/ 1691640 w 2339340"/>
                <a:gd name="connsiteY90" fmla="*/ 1517571 h 6253401"/>
                <a:gd name="connsiteX91" fmla="*/ 1954530 w 2339340"/>
                <a:gd name="connsiteY91" fmla="*/ 1940481 h 6253401"/>
                <a:gd name="connsiteX92" fmla="*/ 2045970 w 2339340"/>
                <a:gd name="connsiteY92" fmla="*/ 2062401 h 6253401"/>
                <a:gd name="connsiteX93" fmla="*/ 1840230 w 2339340"/>
                <a:gd name="connsiteY93" fmla="*/ 2374821 h 6253401"/>
                <a:gd name="connsiteX94" fmla="*/ 1729740 w 2339340"/>
                <a:gd name="connsiteY94" fmla="*/ 2561511 h 6253401"/>
                <a:gd name="connsiteX95" fmla="*/ 1672590 w 2339340"/>
                <a:gd name="connsiteY95" fmla="*/ 2691051 h 6253401"/>
                <a:gd name="connsiteX96" fmla="*/ 1606391 w 2339340"/>
                <a:gd name="connsiteY96" fmla="*/ 2762727 h 6253401"/>
                <a:gd name="connsiteX97" fmla="*/ 1658302 w 2339340"/>
                <a:gd name="connsiteY97" fmla="*/ 3027046 h 6253401"/>
                <a:gd name="connsiteX98" fmla="*/ 1729740 w 2339340"/>
                <a:gd name="connsiteY98" fmla="*/ 2908221 h 6253401"/>
                <a:gd name="connsiteX99" fmla="*/ 1927860 w 2339340"/>
                <a:gd name="connsiteY99" fmla="*/ 2706291 h 6253401"/>
                <a:gd name="connsiteX100" fmla="*/ 2065020 w 2339340"/>
                <a:gd name="connsiteY100" fmla="*/ 2565321 h 6253401"/>
                <a:gd name="connsiteX101" fmla="*/ 2202180 w 2339340"/>
                <a:gd name="connsiteY101" fmla="*/ 2355771 h 6253401"/>
                <a:gd name="connsiteX102" fmla="*/ 2339340 w 2339340"/>
                <a:gd name="connsiteY102" fmla="*/ 2066211 h 6253401"/>
                <a:gd name="connsiteX103" fmla="*/ 2293620 w 2339340"/>
                <a:gd name="connsiteY103" fmla="*/ 1974771 h 6253401"/>
                <a:gd name="connsiteX104" fmla="*/ 2232660 w 2339340"/>
                <a:gd name="connsiteY104" fmla="*/ 1769031 h 6253401"/>
                <a:gd name="connsiteX105" fmla="*/ 2175510 w 2339340"/>
                <a:gd name="connsiteY105" fmla="*/ 1582341 h 6253401"/>
                <a:gd name="connsiteX106" fmla="*/ 2065020 w 2339340"/>
                <a:gd name="connsiteY106" fmla="*/ 1368981 h 6253401"/>
                <a:gd name="connsiteX107" fmla="*/ 1958340 w 2339340"/>
                <a:gd name="connsiteY107" fmla="*/ 1186101 h 6253401"/>
                <a:gd name="connsiteX108" fmla="*/ 1878330 w 2339340"/>
                <a:gd name="connsiteY108" fmla="*/ 1060371 h 6253401"/>
                <a:gd name="connsiteX109" fmla="*/ 1752600 w 2339340"/>
                <a:gd name="connsiteY109" fmla="*/ 991791 h 6253401"/>
                <a:gd name="connsiteX110" fmla="*/ 1645920 w 2339340"/>
                <a:gd name="connsiteY110" fmla="*/ 972741 h 6253401"/>
                <a:gd name="connsiteX111" fmla="*/ 1546860 w 2339340"/>
                <a:gd name="connsiteY111" fmla="*/ 938451 h 6253401"/>
                <a:gd name="connsiteX112" fmla="*/ 1276350 w 2339340"/>
                <a:gd name="connsiteY112" fmla="*/ 877491 h 6253401"/>
                <a:gd name="connsiteX113" fmla="*/ 1257300 w 2339340"/>
                <a:gd name="connsiteY113" fmla="*/ 755571 h 6253401"/>
                <a:gd name="connsiteX114" fmla="*/ 1325880 w 2339340"/>
                <a:gd name="connsiteY114" fmla="*/ 610791 h 6253401"/>
                <a:gd name="connsiteX115" fmla="*/ 1363980 w 2339340"/>
                <a:gd name="connsiteY115" fmla="*/ 553641 h 6253401"/>
                <a:gd name="connsiteX116" fmla="*/ 1352550 w 2339340"/>
                <a:gd name="connsiteY116" fmla="*/ 454581 h 6253401"/>
                <a:gd name="connsiteX117" fmla="*/ 1359455 w 2339340"/>
                <a:gd name="connsiteY117" fmla="*/ 267891 h 6253401"/>
                <a:gd name="connsiteX118" fmla="*/ 1311592 w 2339340"/>
                <a:gd name="connsiteY118" fmla="*/ 99775 h 6253401"/>
                <a:gd name="connsiteX119" fmla="*/ 1188720 w 2339340"/>
                <a:gd name="connsiteY119" fmla="*/ 54531 h 6253401"/>
                <a:gd name="connsiteX120" fmla="*/ 1072753 w 2339340"/>
                <a:gd name="connsiteY120" fmla="*/ 58817 h 6253401"/>
                <a:gd name="connsiteX121" fmla="*/ 1077992 w 2339340"/>
                <a:gd name="connsiteY121" fmla="*/ 0 h 6253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</a:cxnLst>
              <a:rect l="l" t="t" r="r" b="b"/>
              <a:pathLst>
                <a:path w="2339340" h="6253401">
                  <a:moveTo>
                    <a:pt x="1077992" y="0"/>
                  </a:moveTo>
                  <a:lnTo>
                    <a:pt x="970359" y="77867"/>
                  </a:lnTo>
                  <a:lnTo>
                    <a:pt x="967740" y="16431"/>
                  </a:lnTo>
                  <a:lnTo>
                    <a:pt x="872490" y="138351"/>
                  </a:lnTo>
                  <a:lnTo>
                    <a:pt x="849630" y="103347"/>
                  </a:lnTo>
                  <a:lnTo>
                    <a:pt x="804863" y="232886"/>
                  </a:lnTo>
                  <a:lnTo>
                    <a:pt x="782955" y="466725"/>
                  </a:lnTo>
                  <a:lnTo>
                    <a:pt x="754380" y="481251"/>
                  </a:lnTo>
                  <a:lnTo>
                    <a:pt x="781050" y="565071"/>
                  </a:lnTo>
                  <a:lnTo>
                    <a:pt x="822960" y="641271"/>
                  </a:lnTo>
                  <a:lnTo>
                    <a:pt x="887730" y="706041"/>
                  </a:lnTo>
                  <a:lnTo>
                    <a:pt x="925830" y="786051"/>
                  </a:lnTo>
                  <a:lnTo>
                    <a:pt x="925830" y="877491"/>
                  </a:lnTo>
                  <a:lnTo>
                    <a:pt x="803910" y="938451"/>
                  </a:lnTo>
                  <a:lnTo>
                    <a:pt x="701040" y="965121"/>
                  </a:lnTo>
                  <a:lnTo>
                    <a:pt x="556260" y="968931"/>
                  </a:lnTo>
                  <a:lnTo>
                    <a:pt x="403860" y="1018461"/>
                  </a:lnTo>
                  <a:lnTo>
                    <a:pt x="320040" y="1102281"/>
                  </a:lnTo>
                  <a:lnTo>
                    <a:pt x="247650" y="1292781"/>
                  </a:lnTo>
                  <a:lnTo>
                    <a:pt x="163830" y="1586151"/>
                  </a:lnTo>
                  <a:lnTo>
                    <a:pt x="83820" y="1799511"/>
                  </a:lnTo>
                  <a:lnTo>
                    <a:pt x="72390" y="1978581"/>
                  </a:lnTo>
                  <a:lnTo>
                    <a:pt x="0" y="2161461"/>
                  </a:lnTo>
                  <a:lnTo>
                    <a:pt x="11430" y="2268141"/>
                  </a:lnTo>
                  <a:lnTo>
                    <a:pt x="106680" y="2443401"/>
                  </a:lnTo>
                  <a:lnTo>
                    <a:pt x="243840" y="2611041"/>
                  </a:lnTo>
                  <a:lnTo>
                    <a:pt x="422910" y="2786301"/>
                  </a:lnTo>
                  <a:lnTo>
                    <a:pt x="609600" y="2946321"/>
                  </a:lnTo>
                  <a:lnTo>
                    <a:pt x="703183" y="3078956"/>
                  </a:lnTo>
                  <a:lnTo>
                    <a:pt x="711517" y="2800827"/>
                  </a:lnTo>
                  <a:lnTo>
                    <a:pt x="647700" y="2748201"/>
                  </a:lnTo>
                  <a:lnTo>
                    <a:pt x="541020" y="2553891"/>
                  </a:lnTo>
                  <a:lnTo>
                    <a:pt x="487680" y="2443401"/>
                  </a:lnTo>
                  <a:lnTo>
                    <a:pt x="293370" y="2222421"/>
                  </a:lnTo>
                  <a:lnTo>
                    <a:pt x="426720" y="2005251"/>
                  </a:lnTo>
                  <a:lnTo>
                    <a:pt x="483870" y="1894761"/>
                  </a:lnTo>
                  <a:lnTo>
                    <a:pt x="544830" y="1658541"/>
                  </a:lnTo>
                  <a:lnTo>
                    <a:pt x="636270" y="1913811"/>
                  </a:lnTo>
                  <a:lnTo>
                    <a:pt x="678180" y="2218611"/>
                  </a:lnTo>
                  <a:lnTo>
                    <a:pt x="689610" y="2504361"/>
                  </a:lnTo>
                  <a:lnTo>
                    <a:pt x="712470" y="2778681"/>
                  </a:lnTo>
                  <a:lnTo>
                    <a:pt x="701040" y="3193971"/>
                  </a:lnTo>
                  <a:lnTo>
                    <a:pt x="643890" y="3799761"/>
                  </a:lnTo>
                  <a:lnTo>
                    <a:pt x="613410" y="4272201"/>
                  </a:lnTo>
                  <a:lnTo>
                    <a:pt x="689610" y="4634151"/>
                  </a:lnTo>
                  <a:lnTo>
                    <a:pt x="803910" y="5232321"/>
                  </a:lnTo>
                  <a:lnTo>
                    <a:pt x="883920" y="5674281"/>
                  </a:lnTo>
                  <a:lnTo>
                    <a:pt x="872490" y="5700951"/>
                  </a:lnTo>
                  <a:lnTo>
                    <a:pt x="693420" y="5910501"/>
                  </a:lnTo>
                  <a:lnTo>
                    <a:pt x="541020" y="6108621"/>
                  </a:lnTo>
                  <a:lnTo>
                    <a:pt x="510540" y="6173391"/>
                  </a:lnTo>
                  <a:lnTo>
                    <a:pt x="701040" y="6108621"/>
                  </a:lnTo>
                  <a:lnTo>
                    <a:pt x="830580" y="6081951"/>
                  </a:lnTo>
                  <a:lnTo>
                    <a:pt x="952500" y="5990511"/>
                  </a:lnTo>
                  <a:lnTo>
                    <a:pt x="963930" y="5887641"/>
                  </a:lnTo>
                  <a:lnTo>
                    <a:pt x="1108710" y="5834301"/>
                  </a:lnTo>
                  <a:lnTo>
                    <a:pt x="1108710" y="5807631"/>
                  </a:lnTo>
                  <a:lnTo>
                    <a:pt x="1032510" y="5651421"/>
                  </a:lnTo>
                  <a:lnTo>
                    <a:pt x="1043940" y="5297091"/>
                  </a:lnTo>
                  <a:lnTo>
                    <a:pt x="1074420" y="4904661"/>
                  </a:lnTo>
                  <a:lnTo>
                    <a:pt x="1002030" y="4439841"/>
                  </a:lnTo>
                  <a:lnTo>
                    <a:pt x="1066800" y="4146471"/>
                  </a:lnTo>
                  <a:lnTo>
                    <a:pt x="1116330" y="3792141"/>
                  </a:lnTo>
                  <a:lnTo>
                    <a:pt x="1165860" y="3392091"/>
                  </a:lnTo>
                  <a:lnTo>
                    <a:pt x="1238250" y="3898821"/>
                  </a:lnTo>
                  <a:lnTo>
                    <a:pt x="1280160" y="4382691"/>
                  </a:lnTo>
                  <a:lnTo>
                    <a:pt x="1310640" y="4550331"/>
                  </a:lnTo>
                  <a:lnTo>
                    <a:pt x="1272540" y="4855131"/>
                  </a:lnTo>
                  <a:lnTo>
                    <a:pt x="1242060" y="5076111"/>
                  </a:lnTo>
                  <a:lnTo>
                    <a:pt x="1276350" y="5304711"/>
                  </a:lnTo>
                  <a:lnTo>
                    <a:pt x="1333500" y="5510451"/>
                  </a:lnTo>
                  <a:lnTo>
                    <a:pt x="1314450" y="5632371"/>
                  </a:lnTo>
                  <a:lnTo>
                    <a:pt x="1264920" y="5811441"/>
                  </a:lnTo>
                  <a:lnTo>
                    <a:pt x="1264920" y="5918121"/>
                  </a:lnTo>
                  <a:lnTo>
                    <a:pt x="1424940" y="6253401"/>
                  </a:lnTo>
                  <a:lnTo>
                    <a:pt x="1565910" y="6081951"/>
                  </a:lnTo>
                  <a:lnTo>
                    <a:pt x="1604010" y="6028611"/>
                  </a:lnTo>
                  <a:lnTo>
                    <a:pt x="1524000" y="5860971"/>
                  </a:lnTo>
                  <a:lnTo>
                    <a:pt x="1466850" y="5735241"/>
                  </a:lnTo>
                  <a:lnTo>
                    <a:pt x="1440180" y="5655231"/>
                  </a:lnTo>
                  <a:lnTo>
                    <a:pt x="1546860" y="5095161"/>
                  </a:lnTo>
                  <a:lnTo>
                    <a:pt x="1600200" y="4523661"/>
                  </a:lnTo>
                  <a:lnTo>
                    <a:pt x="1684020" y="4043601"/>
                  </a:lnTo>
                  <a:lnTo>
                    <a:pt x="1703070" y="3704511"/>
                  </a:lnTo>
                  <a:lnTo>
                    <a:pt x="1673305" y="3099436"/>
                  </a:lnTo>
                  <a:lnTo>
                    <a:pt x="1630680" y="2885361"/>
                  </a:lnTo>
                  <a:lnTo>
                    <a:pt x="1607820" y="2767251"/>
                  </a:lnTo>
                  <a:lnTo>
                    <a:pt x="1584960" y="2439591"/>
                  </a:lnTo>
                  <a:lnTo>
                    <a:pt x="1584960" y="2089071"/>
                  </a:lnTo>
                  <a:lnTo>
                    <a:pt x="1619250" y="1788081"/>
                  </a:lnTo>
                  <a:lnTo>
                    <a:pt x="1691640" y="1517571"/>
                  </a:lnTo>
                  <a:lnTo>
                    <a:pt x="1954530" y="1940481"/>
                  </a:lnTo>
                  <a:lnTo>
                    <a:pt x="2045970" y="2062401"/>
                  </a:lnTo>
                  <a:lnTo>
                    <a:pt x="1840230" y="2374821"/>
                  </a:lnTo>
                  <a:lnTo>
                    <a:pt x="1729740" y="2561511"/>
                  </a:lnTo>
                  <a:lnTo>
                    <a:pt x="1672590" y="2691051"/>
                  </a:lnTo>
                  <a:lnTo>
                    <a:pt x="1606391" y="2762727"/>
                  </a:lnTo>
                  <a:lnTo>
                    <a:pt x="1658302" y="3027046"/>
                  </a:lnTo>
                  <a:lnTo>
                    <a:pt x="1729740" y="2908221"/>
                  </a:lnTo>
                  <a:lnTo>
                    <a:pt x="1927860" y="2706291"/>
                  </a:lnTo>
                  <a:lnTo>
                    <a:pt x="2065020" y="2565321"/>
                  </a:lnTo>
                  <a:lnTo>
                    <a:pt x="2202180" y="2355771"/>
                  </a:lnTo>
                  <a:lnTo>
                    <a:pt x="2339340" y="2066211"/>
                  </a:lnTo>
                  <a:lnTo>
                    <a:pt x="2293620" y="1974771"/>
                  </a:lnTo>
                  <a:lnTo>
                    <a:pt x="2232660" y="1769031"/>
                  </a:lnTo>
                  <a:lnTo>
                    <a:pt x="2175510" y="1582341"/>
                  </a:lnTo>
                  <a:lnTo>
                    <a:pt x="2065020" y="1368981"/>
                  </a:lnTo>
                  <a:lnTo>
                    <a:pt x="1958340" y="1186101"/>
                  </a:lnTo>
                  <a:lnTo>
                    <a:pt x="1878330" y="1060371"/>
                  </a:lnTo>
                  <a:lnTo>
                    <a:pt x="1752600" y="991791"/>
                  </a:lnTo>
                  <a:lnTo>
                    <a:pt x="1645920" y="972741"/>
                  </a:lnTo>
                  <a:lnTo>
                    <a:pt x="1546860" y="938451"/>
                  </a:lnTo>
                  <a:lnTo>
                    <a:pt x="1276350" y="877491"/>
                  </a:lnTo>
                  <a:lnTo>
                    <a:pt x="1257300" y="755571"/>
                  </a:lnTo>
                  <a:lnTo>
                    <a:pt x="1325880" y="610791"/>
                  </a:lnTo>
                  <a:lnTo>
                    <a:pt x="1363980" y="553641"/>
                  </a:lnTo>
                  <a:lnTo>
                    <a:pt x="1352550" y="454581"/>
                  </a:lnTo>
                  <a:lnTo>
                    <a:pt x="1359455" y="267891"/>
                  </a:lnTo>
                  <a:cubicBezTo>
                    <a:pt x="1341119" y="213043"/>
                    <a:pt x="1327546" y="155814"/>
                    <a:pt x="1311592" y="99775"/>
                  </a:cubicBezTo>
                  <a:lnTo>
                    <a:pt x="1188720" y="54531"/>
                  </a:lnTo>
                  <a:lnTo>
                    <a:pt x="1072753" y="58817"/>
                  </a:lnTo>
                  <a:lnTo>
                    <a:pt x="1077992" y="0"/>
                  </a:lnTo>
                  <a:close/>
                </a:path>
              </a:pathLst>
            </a:custGeom>
            <a:solidFill>
              <a:srgbClr val="FFD85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l-PL"/>
            </a:p>
          </p:txBody>
        </p:sp>
        <p:pic>
          <p:nvPicPr>
            <p:cNvPr id="28" name="Obraz 27">
              <a:extLst>
                <a:ext uri="{FF2B5EF4-FFF2-40B4-BE49-F238E27FC236}">
                  <a16:creationId xmlns:a16="http://schemas.microsoft.com/office/drawing/2014/main" id="{7F5F6556-B0C1-48FC-BADB-C36E4651C513}"/>
                </a:ext>
              </a:extLst>
            </p:cNvPr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094956" y="222074"/>
              <a:ext cx="2551181" cy="6723902"/>
            </a:xfrm>
            <a:prstGeom prst="rect">
              <a:avLst/>
            </a:prstGeom>
          </p:spPr>
        </p:pic>
      </p:grpSp>
      <p:sp>
        <p:nvSpPr>
          <p:cNvPr id="36" name="Dowolny kształt: kształt 35">
            <a:extLst>
              <a:ext uri="{FF2B5EF4-FFF2-40B4-BE49-F238E27FC236}">
                <a16:creationId xmlns:a16="http://schemas.microsoft.com/office/drawing/2014/main" id="{D5D64161-39A0-494C-B04E-37CC0A95FC17}"/>
              </a:ext>
            </a:extLst>
          </p:cNvPr>
          <p:cNvSpPr/>
          <p:nvPr/>
        </p:nvSpPr>
        <p:spPr>
          <a:xfrm>
            <a:off x="1310304" y="1087614"/>
            <a:ext cx="2134227" cy="5705104"/>
          </a:xfrm>
          <a:custGeom>
            <a:avLst/>
            <a:gdLst>
              <a:gd name="connsiteX0" fmla="*/ 1093470 w 2339340"/>
              <a:gd name="connsiteY0" fmla="*/ 22860 h 6236970"/>
              <a:gd name="connsiteX1" fmla="*/ 971550 w 2339340"/>
              <a:gd name="connsiteY1" fmla="*/ 68580 h 6236970"/>
              <a:gd name="connsiteX2" fmla="*/ 967740 w 2339340"/>
              <a:gd name="connsiteY2" fmla="*/ 0 h 6236970"/>
              <a:gd name="connsiteX3" fmla="*/ 872490 w 2339340"/>
              <a:gd name="connsiteY3" fmla="*/ 121920 h 6236970"/>
              <a:gd name="connsiteX4" fmla="*/ 849630 w 2339340"/>
              <a:gd name="connsiteY4" fmla="*/ 95250 h 6236970"/>
              <a:gd name="connsiteX5" fmla="*/ 800100 w 2339340"/>
              <a:gd name="connsiteY5" fmla="*/ 320040 h 6236970"/>
              <a:gd name="connsiteX6" fmla="*/ 811530 w 2339340"/>
              <a:gd name="connsiteY6" fmla="*/ 461010 h 6236970"/>
              <a:gd name="connsiteX7" fmla="*/ 754380 w 2339340"/>
              <a:gd name="connsiteY7" fmla="*/ 464820 h 6236970"/>
              <a:gd name="connsiteX8" fmla="*/ 781050 w 2339340"/>
              <a:gd name="connsiteY8" fmla="*/ 548640 h 6236970"/>
              <a:gd name="connsiteX9" fmla="*/ 822960 w 2339340"/>
              <a:gd name="connsiteY9" fmla="*/ 624840 h 6236970"/>
              <a:gd name="connsiteX10" fmla="*/ 887730 w 2339340"/>
              <a:gd name="connsiteY10" fmla="*/ 689610 h 6236970"/>
              <a:gd name="connsiteX11" fmla="*/ 925830 w 2339340"/>
              <a:gd name="connsiteY11" fmla="*/ 769620 h 6236970"/>
              <a:gd name="connsiteX12" fmla="*/ 925830 w 2339340"/>
              <a:gd name="connsiteY12" fmla="*/ 861060 h 6236970"/>
              <a:gd name="connsiteX13" fmla="*/ 803910 w 2339340"/>
              <a:gd name="connsiteY13" fmla="*/ 922020 h 6236970"/>
              <a:gd name="connsiteX14" fmla="*/ 701040 w 2339340"/>
              <a:gd name="connsiteY14" fmla="*/ 948690 h 6236970"/>
              <a:gd name="connsiteX15" fmla="*/ 556260 w 2339340"/>
              <a:gd name="connsiteY15" fmla="*/ 952500 h 6236970"/>
              <a:gd name="connsiteX16" fmla="*/ 403860 w 2339340"/>
              <a:gd name="connsiteY16" fmla="*/ 1002030 h 6236970"/>
              <a:gd name="connsiteX17" fmla="*/ 320040 w 2339340"/>
              <a:gd name="connsiteY17" fmla="*/ 1085850 h 6236970"/>
              <a:gd name="connsiteX18" fmla="*/ 247650 w 2339340"/>
              <a:gd name="connsiteY18" fmla="*/ 1276350 h 6236970"/>
              <a:gd name="connsiteX19" fmla="*/ 163830 w 2339340"/>
              <a:gd name="connsiteY19" fmla="*/ 1569720 h 6236970"/>
              <a:gd name="connsiteX20" fmla="*/ 83820 w 2339340"/>
              <a:gd name="connsiteY20" fmla="*/ 1783080 h 6236970"/>
              <a:gd name="connsiteX21" fmla="*/ 72390 w 2339340"/>
              <a:gd name="connsiteY21" fmla="*/ 1962150 h 6236970"/>
              <a:gd name="connsiteX22" fmla="*/ 0 w 2339340"/>
              <a:gd name="connsiteY22" fmla="*/ 2145030 h 6236970"/>
              <a:gd name="connsiteX23" fmla="*/ 11430 w 2339340"/>
              <a:gd name="connsiteY23" fmla="*/ 2251710 h 6236970"/>
              <a:gd name="connsiteX24" fmla="*/ 106680 w 2339340"/>
              <a:gd name="connsiteY24" fmla="*/ 2426970 h 6236970"/>
              <a:gd name="connsiteX25" fmla="*/ 243840 w 2339340"/>
              <a:gd name="connsiteY25" fmla="*/ 2594610 h 6236970"/>
              <a:gd name="connsiteX26" fmla="*/ 422910 w 2339340"/>
              <a:gd name="connsiteY26" fmla="*/ 2769870 h 6236970"/>
              <a:gd name="connsiteX27" fmla="*/ 609600 w 2339340"/>
              <a:gd name="connsiteY27" fmla="*/ 2929890 h 6236970"/>
              <a:gd name="connsiteX28" fmla="*/ 735330 w 2339340"/>
              <a:gd name="connsiteY28" fmla="*/ 3108960 h 6236970"/>
              <a:gd name="connsiteX29" fmla="*/ 735330 w 2339340"/>
              <a:gd name="connsiteY29" fmla="*/ 2792730 h 6236970"/>
              <a:gd name="connsiteX30" fmla="*/ 647700 w 2339340"/>
              <a:gd name="connsiteY30" fmla="*/ 2731770 h 6236970"/>
              <a:gd name="connsiteX31" fmla="*/ 541020 w 2339340"/>
              <a:gd name="connsiteY31" fmla="*/ 2537460 h 6236970"/>
              <a:gd name="connsiteX32" fmla="*/ 487680 w 2339340"/>
              <a:gd name="connsiteY32" fmla="*/ 2426970 h 6236970"/>
              <a:gd name="connsiteX33" fmla="*/ 293370 w 2339340"/>
              <a:gd name="connsiteY33" fmla="*/ 2205990 h 6236970"/>
              <a:gd name="connsiteX34" fmla="*/ 426720 w 2339340"/>
              <a:gd name="connsiteY34" fmla="*/ 1988820 h 6236970"/>
              <a:gd name="connsiteX35" fmla="*/ 483870 w 2339340"/>
              <a:gd name="connsiteY35" fmla="*/ 1878330 h 6236970"/>
              <a:gd name="connsiteX36" fmla="*/ 544830 w 2339340"/>
              <a:gd name="connsiteY36" fmla="*/ 1642110 h 6236970"/>
              <a:gd name="connsiteX37" fmla="*/ 636270 w 2339340"/>
              <a:gd name="connsiteY37" fmla="*/ 1897380 h 6236970"/>
              <a:gd name="connsiteX38" fmla="*/ 678180 w 2339340"/>
              <a:gd name="connsiteY38" fmla="*/ 2202180 h 6236970"/>
              <a:gd name="connsiteX39" fmla="*/ 689610 w 2339340"/>
              <a:gd name="connsiteY39" fmla="*/ 2487930 h 6236970"/>
              <a:gd name="connsiteX40" fmla="*/ 712470 w 2339340"/>
              <a:gd name="connsiteY40" fmla="*/ 2762250 h 6236970"/>
              <a:gd name="connsiteX41" fmla="*/ 701040 w 2339340"/>
              <a:gd name="connsiteY41" fmla="*/ 3177540 h 6236970"/>
              <a:gd name="connsiteX42" fmla="*/ 643890 w 2339340"/>
              <a:gd name="connsiteY42" fmla="*/ 3783330 h 6236970"/>
              <a:gd name="connsiteX43" fmla="*/ 613410 w 2339340"/>
              <a:gd name="connsiteY43" fmla="*/ 4255770 h 6236970"/>
              <a:gd name="connsiteX44" fmla="*/ 689610 w 2339340"/>
              <a:gd name="connsiteY44" fmla="*/ 4617720 h 6236970"/>
              <a:gd name="connsiteX45" fmla="*/ 803910 w 2339340"/>
              <a:gd name="connsiteY45" fmla="*/ 5215890 h 6236970"/>
              <a:gd name="connsiteX46" fmla="*/ 883920 w 2339340"/>
              <a:gd name="connsiteY46" fmla="*/ 5657850 h 6236970"/>
              <a:gd name="connsiteX47" fmla="*/ 872490 w 2339340"/>
              <a:gd name="connsiteY47" fmla="*/ 5684520 h 6236970"/>
              <a:gd name="connsiteX48" fmla="*/ 693420 w 2339340"/>
              <a:gd name="connsiteY48" fmla="*/ 5894070 h 6236970"/>
              <a:gd name="connsiteX49" fmla="*/ 541020 w 2339340"/>
              <a:gd name="connsiteY49" fmla="*/ 6092190 h 6236970"/>
              <a:gd name="connsiteX50" fmla="*/ 510540 w 2339340"/>
              <a:gd name="connsiteY50" fmla="*/ 6156960 h 6236970"/>
              <a:gd name="connsiteX51" fmla="*/ 701040 w 2339340"/>
              <a:gd name="connsiteY51" fmla="*/ 6092190 h 6236970"/>
              <a:gd name="connsiteX52" fmla="*/ 830580 w 2339340"/>
              <a:gd name="connsiteY52" fmla="*/ 6065520 h 6236970"/>
              <a:gd name="connsiteX53" fmla="*/ 952500 w 2339340"/>
              <a:gd name="connsiteY53" fmla="*/ 5974080 h 6236970"/>
              <a:gd name="connsiteX54" fmla="*/ 963930 w 2339340"/>
              <a:gd name="connsiteY54" fmla="*/ 5871210 h 6236970"/>
              <a:gd name="connsiteX55" fmla="*/ 1108710 w 2339340"/>
              <a:gd name="connsiteY55" fmla="*/ 5817870 h 6236970"/>
              <a:gd name="connsiteX56" fmla="*/ 1108710 w 2339340"/>
              <a:gd name="connsiteY56" fmla="*/ 5791200 h 6236970"/>
              <a:gd name="connsiteX57" fmla="*/ 1032510 w 2339340"/>
              <a:gd name="connsiteY57" fmla="*/ 5634990 h 6236970"/>
              <a:gd name="connsiteX58" fmla="*/ 1043940 w 2339340"/>
              <a:gd name="connsiteY58" fmla="*/ 5280660 h 6236970"/>
              <a:gd name="connsiteX59" fmla="*/ 1074420 w 2339340"/>
              <a:gd name="connsiteY59" fmla="*/ 4888230 h 6236970"/>
              <a:gd name="connsiteX60" fmla="*/ 1002030 w 2339340"/>
              <a:gd name="connsiteY60" fmla="*/ 4423410 h 6236970"/>
              <a:gd name="connsiteX61" fmla="*/ 1066800 w 2339340"/>
              <a:gd name="connsiteY61" fmla="*/ 4130040 h 6236970"/>
              <a:gd name="connsiteX62" fmla="*/ 1116330 w 2339340"/>
              <a:gd name="connsiteY62" fmla="*/ 3775710 h 6236970"/>
              <a:gd name="connsiteX63" fmla="*/ 1165860 w 2339340"/>
              <a:gd name="connsiteY63" fmla="*/ 3375660 h 6236970"/>
              <a:gd name="connsiteX64" fmla="*/ 1238250 w 2339340"/>
              <a:gd name="connsiteY64" fmla="*/ 3882390 h 6236970"/>
              <a:gd name="connsiteX65" fmla="*/ 1280160 w 2339340"/>
              <a:gd name="connsiteY65" fmla="*/ 4366260 h 6236970"/>
              <a:gd name="connsiteX66" fmla="*/ 1310640 w 2339340"/>
              <a:gd name="connsiteY66" fmla="*/ 4533900 h 6236970"/>
              <a:gd name="connsiteX67" fmla="*/ 1272540 w 2339340"/>
              <a:gd name="connsiteY67" fmla="*/ 4838700 h 6236970"/>
              <a:gd name="connsiteX68" fmla="*/ 1242060 w 2339340"/>
              <a:gd name="connsiteY68" fmla="*/ 5059680 h 6236970"/>
              <a:gd name="connsiteX69" fmla="*/ 1276350 w 2339340"/>
              <a:gd name="connsiteY69" fmla="*/ 5288280 h 6236970"/>
              <a:gd name="connsiteX70" fmla="*/ 1333500 w 2339340"/>
              <a:gd name="connsiteY70" fmla="*/ 5494020 h 6236970"/>
              <a:gd name="connsiteX71" fmla="*/ 1314450 w 2339340"/>
              <a:gd name="connsiteY71" fmla="*/ 5615940 h 6236970"/>
              <a:gd name="connsiteX72" fmla="*/ 1264920 w 2339340"/>
              <a:gd name="connsiteY72" fmla="*/ 5795010 h 6236970"/>
              <a:gd name="connsiteX73" fmla="*/ 1264920 w 2339340"/>
              <a:gd name="connsiteY73" fmla="*/ 5901690 h 6236970"/>
              <a:gd name="connsiteX74" fmla="*/ 1424940 w 2339340"/>
              <a:gd name="connsiteY74" fmla="*/ 6236970 h 6236970"/>
              <a:gd name="connsiteX75" fmla="*/ 1565910 w 2339340"/>
              <a:gd name="connsiteY75" fmla="*/ 6065520 h 6236970"/>
              <a:gd name="connsiteX76" fmla="*/ 1604010 w 2339340"/>
              <a:gd name="connsiteY76" fmla="*/ 6012180 h 6236970"/>
              <a:gd name="connsiteX77" fmla="*/ 1524000 w 2339340"/>
              <a:gd name="connsiteY77" fmla="*/ 5844540 h 6236970"/>
              <a:gd name="connsiteX78" fmla="*/ 1466850 w 2339340"/>
              <a:gd name="connsiteY78" fmla="*/ 5718810 h 6236970"/>
              <a:gd name="connsiteX79" fmla="*/ 1440180 w 2339340"/>
              <a:gd name="connsiteY79" fmla="*/ 5638800 h 6236970"/>
              <a:gd name="connsiteX80" fmla="*/ 1546860 w 2339340"/>
              <a:gd name="connsiteY80" fmla="*/ 5078730 h 6236970"/>
              <a:gd name="connsiteX81" fmla="*/ 1600200 w 2339340"/>
              <a:gd name="connsiteY81" fmla="*/ 4507230 h 6236970"/>
              <a:gd name="connsiteX82" fmla="*/ 1684020 w 2339340"/>
              <a:gd name="connsiteY82" fmla="*/ 4027170 h 6236970"/>
              <a:gd name="connsiteX83" fmla="*/ 1703070 w 2339340"/>
              <a:gd name="connsiteY83" fmla="*/ 3688080 h 6236970"/>
              <a:gd name="connsiteX84" fmla="*/ 1645920 w 2339340"/>
              <a:gd name="connsiteY84" fmla="*/ 2884170 h 6236970"/>
              <a:gd name="connsiteX85" fmla="*/ 1630680 w 2339340"/>
              <a:gd name="connsiteY85" fmla="*/ 2868930 h 6236970"/>
              <a:gd name="connsiteX86" fmla="*/ 1607820 w 2339340"/>
              <a:gd name="connsiteY86" fmla="*/ 2750820 h 6236970"/>
              <a:gd name="connsiteX87" fmla="*/ 1584960 w 2339340"/>
              <a:gd name="connsiteY87" fmla="*/ 2423160 h 6236970"/>
              <a:gd name="connsiteX88" fmla="*/ 1584960 w 2339340"/>
              <a:gd name="connsiteY88" fmla="*/ 2072640 h 6236970"/>
              <a:gd name="connsiteX89" fmla="*/ 1619250 w 2339340"/>
              <a:gd name="connsiteY89" fmla="*/ 1771650 h 6236970"/>
              <a:gd name="connsiteX90" fmla="*/ 1691640 w 2339340"/>
              <a:gd name="connsiteY90" fmla="*/ 1501140 h 6236970"/>
              <a:gd name="connsiteX91" fmla="*/ 1954530 w 2339340"/>
              <a:gd name="connsiteY91" fmla="*/ 1924050 h 6236970"/>
              <a:gd name="connsiteX92" fmla="*/ 2045970 w 2339340"/>
              <a:gd name="connsiteY92" fmla="*/ 2045970 h 6236970"/>
              <a:gd name="connsiteX93" fmla="*/ 1840230 w 2339340"/>
              <a:gd name="connsiteY93" fmla="*/ 2358390 h 6236970"/>
              <a:gd name="connsiteX94" fmla="*/ 1729740 w 2339340"/>
              <a:gd name="connsiteY94" fmla="*/ 2545080 h 6236970"/>
              <a:gd name="connsiteX95" fmla="*/ 1672590 w 2339340"/>
              <a:gd name="connsiteY95" fmla="*/ 2674620 h 6236970"/>
              <a:gd name="connsiteX96" fmla="*/ 1604010 w 2339340"/>
              <a:gd name="connsiteY96" fmla="*/ 2754630 h 6236970"/>
              <a:gd name="connsiteX97" fmla="*/ 1634490 w 2339340"/>
              <a:gd name="connsiteY97" fmla="*/ 3040380 h 6236970"/>
              <a:gd name="connsiteX98" fmla="*/ 1729740 w 2339340"/>
              <a:gd name="connsiteY98" fmla="*/ 2891790 h 6236970"/>
              <a:gd name="connsiteX99" fmla="*/ 1927860 w 2339340"/>
              <a:gd name="connsiteY99" fmla="*/ 2689860 h 6236970"/>
              <a:gd name="connsiteX100" fmla="*/ 2065020 w 2339340"/>
              <a:gd name="connsiteY100" fmla="*/ 2548890 h 6236970"/>
              <a:gd name="connsiteX101" fmla="*/ 2202180 w 2339340"/>
              <a:gd name="connsiteY101" fmla="*/ 2339340 h 6236970"/>
              <a:gd name="connsiteX102" fmla="*/ 2339340 w 2339340"/>
              <a:gd name="connsiteY102" fmla="*/ 2049780 h 6236970"/>
              <a:gd name="connsiteX103" fmla="*/ 2293620 w 2339340"/>
              <a:gd name="connsiteY103" fmla="*/ 1958340 h 6236970"/>
              <a:gd name="connsiteX104" fmla="*/ 2232660 w 2339340"/>
              <a:gd name="connsiteY104" fmla="*/ 1752600 h 6236970"/>
              <a:gd name="connsiteX105" fmla="*/ 2175510 w 2339340"/>
              <a:gd name="connsiteY105" fmla="*/ 1565910 h 6236970"/>
              <a:gd name="connsiteX106" fmla="*/ 2065020 w 2339340"/>
              <a:gd name="connsiteY106" fmla="*/ 1352550 h 6236970"/>
              <a:gd name="connsiteX107" fmla="*/ 1958340 w 2339340"/>
              <a:gd name="connsiteY107" fmla="*/ 1169670 h 6236970"/>
              <a:gd name="connsiteX108" fmla="*/ 1878330 w 2339340"/>
              <a:gd name="connsiteY108" fmla="*/ 1043940 h 6236970"/>
              <a:gd name="connsiteX109" fmla="*/ 1752600 w 2339340"/>
              <a:gd name="connsiteY109" fmla="*/ 975360 h 6236970"/>
              <a:gd name="connsiteX110" fmla="*/ 1645920 w 2339340"/>
              <a:gd name="connsiteY110" fmla="*/ 956310 h 6236970"/>
              <a:gd name="connsiteX111" fmla="*/ 1546860 w 2339340"/>
              <a:gd name="connsiteY111" fmla="*/ 922020 h 6236970"/>
              <a:gd name="connsiteX112" fmla="*/ 1276350 w 2339340"/>
              <a:gd name="connsiteY112" fmla="*/ 861060 h 6236970"/>
              <a:gd name="connsiteX113" fmla="*/ 1257300 w 2339340"/>
              <a:gd name="connsiteY113" fmla="*/ 739140 h 6236970"/>
              <a:gd name="connsiteX114" fmla="*/ 1325880 w 2339340"/>
              <a:gd name="connsiteY114" fmla="*/ 594360 h 6236970"/>
              <a:gd name="connsiteX115" fmla="*/ 1363980 w 2339340"/>
              <a:gd name="connsiteY115" fmla="*/ 537210 h 6236970"/>
              <a:gd name="connsiteX116" fmla="*/ 1352550 w 2339340"/>
              <a:gd name="connsiteY116" fmla="*/ 438150 h 6236970"/>
              <a:gd name="connsiteX117" fmla="*/ 1348740 w 2339340"/>
              <a:gd name="connsiteY117" fmla="*/ 308610 h 6236970"/>
              <a:gd name="connsiteX118" fmla="*/ 1306830 w 2339340"/>
              <a:gd name="connsiteY118" fmla="*/ 114300 h 6236970"/>
              <a:gd name="connsiteX119" fmla="*/ 1188720 w 2339340"/>
              <a:gd name="connsiteY119" fmla="*/ 38100 h 6236970"/>
              <a:gd name="connsiteX120" fmla="*/ 1143000 w 2339340"/>
              <a:gd name="connsiteY120" fmla="*/ 11430 h 6236970"/>
              <a:gd name="connsiteX121" fmla="*/ 1093470 w 2339340"/>
              <a:gd name="connsiteY121" fmla="*/ 22860 h 6236970"/>
              <a:gd name="connsiteX0" fmla="*/ 1093470 w 2339340"/>
              <a:gd name="connsiteY0" fmla="*/ 22860 h 6236970"/>
              <a:gd name="connsiteX1" fmla="*/ 971550 w 2339340"/>
              <a:gd name="connsiteY1" fmla="*/ 68580 h 6236970"/>
              <a:gd name="connsiteX2" fmla="*/ 967740 w 2339340"/>
              <a:gd name="connsiteY2" fmla="*/ 0 h 6236970"/>
              <a:gd name="connsiteX3" fmla="*/ 872490 w 2339340"/>
              <a:gd name="connsiteY3" fmla="*/ 121920 h 6236970"/>
              <a:gd name="connsiteX4" fmla="*/ 849630 w 2339340"/>
              <a:gd name="connsiteY4" fmla="*/ 95250 h 6236970"/>
              <a:gd name="connsiteX5" fmla="*/ 800100 w 2339340"/>
              <a:gd name="connsiteY5" fmla="*/ 320040 h 6236970"/>
              <a:gd name="connsiteX6" fmla="*/ 811530 w 2339340"/>
              <a:gd name="connsiteY6" fmla="*/ 461010 h 6236970"/>
              <a:gd name="connsiteX7" fmla="*/ 754380 w 2339340"/>
              <a:gd name="connsiteY7" fmla="*/ 464820 h 6236970"/>
              <a:gd name="connsiteX8" fmla="*/ 781050 w 2339340"/>
              <a:gd name="connsiteY8" fmla="*/ 548640 h 6236970"/>
              <a:gd name="connsiteX9" fmla="*/ 822960 w 2339340"/>
              <a:gd name="connsiteY9" fmla="*/ 624840 h 6236970"/>
              <a:gd name="connsiteX10" fmla="*/ 887730 w 2339340"/>
              <a:gd name="connsiteY10" fmla="*/ 689610 h 6236970"/>
              <a:gd name="connsiteX11" fmla="*/ 925830 w 2339340"/>
              <a:gd name="connsiteY11" fmla="*/ 769620 h 6236970"/>
              <a:gd name="connsiteX12" fmla="*/ 925830 w 2339340"/>
              <a:gd name="connsiteY12" fmla="*/ 861060 h 6236970"/>
              <a:gd name="connsiteX13" fmla="*/ 803910 w 2339340"/>
              <a:gd name="connsiteY13" fmla="*/ 922020 h 6236970"/>
              <a:gd name="connsiteX14" fmla="*/ 701040 w 2339340"/>
              <a:gd name="connsiteY14" fmla="*/ 948690 h 6236970"/>
              <a:gd name="connsiteX15" fmla="*/ 556260 w 2339340"/>
              <a:gd name="connsiteY15" fmla="*/ 952500 h 6236970"/>
              <a:gd name="connsiteX16" fmla="*/ 403860 w 2339340"/>
              <a:gd name="connsiteY16" fmla="*/ 1002030 h 6236970"/>
              <a:gd name="connsiteX17" fmla="*/ 320040 w 2339340"/>
              <a:gd name="connsiteY17" fmla="*/ 1085850 h 6236970"/>
              <a:gd name="connsiteX18" fmla="*/ 247650 w 2339340"/>
              <a:gd name="connsiteY18" fmla="*/ 1276350 h 6236970"/>
              <a:gd name="connsiteX19" fmla="*/ 163830 w 2339340"/>
              <a:gd name="connsiteY19" fmla="*/ 1569720 h 6236970"/>
              <a:gd name="connsiteX20" fmla="*/ 83820 w 2339340"/>
              <a:gd name="connsiteY20" fmla="*/ 1783080 h 6236970"/>
              <a:gd name="connsiteX21" fmla="*/ 72390 w 2339340"/>
              <a:gd name="connsiteY21" fmla="*/ 1962150 h 6236970"/>
              <a:gd name="connsiteX22" fmla="*/ 0 w 2339340"/>
              <a:gd name="connsiteY22" fmla="*/ 2145030 h 6236970"/>
              <a:gd name="connsiteX23" fmla="*/ 11430 w 2339340"/>
              <a:gd name="connsiteY23" fmla="*/ 2251710 h 6236970"/>
              <a:gd name="connsiteX24" fmla="*/ 106680 w 2339340"/>
              <a:gd name="connsiteY24" fmla="*/ 2426970 h 6236970"/>
              <a:gd name="connsiteX25" fmla="*/ 243840 w 2339340"/>
              <a:gd name="connsiteY25" fmla="*/ 2594610 h 6236970"/>
              <a:gd name="connsiteX26" fmla="*/ 422910 w 2339340"/>
              <a:gd name="connsiteY26" fmla="*/ 2769870 h 6236970"/>
              <a:gd name="connsiteX27" fmla="*/ 609600 w 2339340"/>
              <a:gd name="connsiteY27" fmla="*/ 2929890 h 6236970"/>
              <a:gd name="connsiteX28" fmla="*/ 735330 w 2339340"/>
              <a:gd name="connsiteY28" fmla="*/ 3108960 h 6236970"/>
              <a:gd name="connsiteX29" fmla="*/ 709136 w 2339340"/>
              <a:gd name="connsiteY29" fmla="*/ 2771299 h 6236970"/>
              <a:gd name="connsiteX30" fmla="*/ 647700 w 2339340"/>
              <a:gd name="connsiteY30" fmla="*/ 2731770 h 6236970"/>
              <a:gd name="connsiteX31" fmla="*/ 541020 w 2339340"/>
              <a:gd name="connsiteY31" fmla="*/ 2537460 h 6236970"/>
              <a:gd name="connsiteX32" fmla="*/ 487680 w 2339340"/>
              <a:gd name="connsiteY32" fmla="*/ 2426970 h 6236970"/>
              <a:gd name="connsiteX33" fmla="*/ 293370 w 2339340"/>
              <a:gd name="connsiteY33" fmla="*/ 2205990 h 6236970"/>
              <a:gd name="connsiteX34" fmla="*/ 426720 w 2339340"/>
              <a:gd name="connsiteY34" fmla="*/ 1988820 h 6236970"/>
              <a:gd name="connsiteX35" fmla="*/ 483870 w 2339340"/>
              <a:gd name="connsiteY35" fmla="*/ 1878330 h 6236970"/>
              <a:gd name="connsiteX36" fmla="*/ 544830 w 2339340"/>
              <a:gd name="connsiteY36" fmla="*/ 1642110 h 6236970"/>
              <a:gd name="connsiteX37" fmla="*/ 636270 w 2339340"/>
              <a:gd name="connsiteY37" fmla="*/ 1897380 h 6236970"/>
              <a:gd name="connsiteX38" fmla="*/ 678180 w 2339340"/>
              <a:gd name="connsiteY38" fmla="*/ 2202180 h 6236970"/>
              <a:gd name="connsiteX39" fmla="*/ 689610 w 2339340"/>
              <a:gd name="connsiteY39" fmla="*/ 2487930 h 6236970"/>
              <a:gd name="connsiteX40" fmla="*/ 712470 w 2339340"/>
              <a:gd name="connsiteY40" fmla="*/ 2762250 h 6236970"/>
              <a:gd name="connsiteX41" fmla="*/ 701040 w 2339340"/>
              <a:gd name="connsiteY41" fmla="*/ 3177540 h 6236970"/>
              <a:gd name="connsiteX42" fmla="*/ 643890 w 2339340"/>
              <a:gd name="connsiteY42" fmla="*/ 3783330 h 6236970"/>
              <a:gd name="connsiteX43" fmla="*/ 613410 w 2339340"/>
              <a:gd name="connsiteY43" fmla="*/ 4255770 h 6236970"/>
              <a:gd name="connsiteX44" fmla="*/ 689610 w 2339340"/>
              <a:gd name="connsiteY44" fmla="*/ 4617720 h 6236970"/>
              <a:gd name="connsiteX45" fmla="*/ 803910 w 2339340"/>
              <a:gd name="connsiteY45" fmla="*/ 5215890 h 6236970"/>
              <a:gd name="connsiteX46" fmla="*/ 883920 w 2339340"/>
              <a:gd name="connsiteY46" fmla="*/ 5657850 h 6236970"/>
              <a:gd name="connsiteX47" fmla="*/ 872490 w 2339340"/>
              <a:gd name="connsiteY47" fmla="*/ 5684520 h 6236970"/>
              <a:gd name="connsiteX48" fmla="*/ 693420 w 2339340"/>
              <a:gd name="connsiteY48" fmla="*/ 5894070 h 6236970"/>
              <a:gd name="connsiteX49" fmla="*/ 541020 w 2339340"/>
              <a:gd name="connsiteY49" fmla="*/ 6092190 h 6236970"/>
              <a:gd name="connsiteX50" fmla="*/ 510540 w 2339340"/>
              <a:gd name="connsiteY50" fmla="*/ 6156960 h 6236970"/>
              <a:gd name="connsiteX51" fmla="*/ 701040 w 2339340"/>
              <a:gd name="connsiteY51" fmla="*/ 6092190 h 6236970"/>
              <a:gd name="connsiteX52" fmla="*/ 830580 w 2339340"/>
              <a:gd name="connsiteY52" fmla="*/ 6065520 h 6236970"/>
              <a:gd name="connsiteX53" fmla="*/ 952500 w 2339340"/>
              <a:gd name="connsiteY53" fmla="*/ 5974080 h 6236970"/>
              <a:gd name="connsiteX54" fmla="*/ 963930 w 2339340"/>
              <a:gd name="connsiteY54" fmla="*/ 5871210 h 6236970"/>
              <a:gd name="connsiteX55" fmla="*/ 1108710 w 2339340"/>
              <a:gd name="connsiteY55" fmla="*/ 5817870 h 6236970"/>
              <a:gd name="connsiteX56" fmla="*/ 1108710 w 2339340"/>
              <a:gd name="connsiteY56" fmla="*/ 5791200 h 6236970"/>
              <a:gd name="connsiteX57" fmla="*/ 1032510 w 2339340"/>
              <a:gd name="connsiteY57" fmla="*/ 5634990 h 6236970"/>
              <a:gd name="connsiteX58" fmla="*/ 1043940 w 2339340"/>
              <a:gd name="connsiteY58" fmla="*/ 5280660 h 6236970"/>
              <a:gd name="connsiteX59" fmla="*/ 1074420 w 2339340"/>
              <a:gd name="connsiteY59" fmla="*/ 4888230 h 6236970"/>
              <a:gd name="connsiteX60" fmla="*/ 1002030 w 2339340"/>
              <a:gd name="connsiteY60" fmla="*/ 4423410 h 6236970"/>
              <a:gd name="connsiteX61" fmla="*/ 1066800 w 2339340"/>
              <a:gd name="connsiteY61" fmla="*/ 4130040 h 6236970"/>
              <a:gd name="connsiteX62" fmla="*/ 1116330 w 2339340"/>
              <a:gd name="connsiteY62" fmla="*/ 3775710 h 6236970"/>
              <a:gd name="connsiteX63" fmla="*/ 1165860 w 2339340"/>
              <a:gd name="connsiteY63" fmla="*/ 3375660 h 6236970"/>
              <a:gd name="connsiteX64" fmla="*/ 1238250 w 2339340"/>
              <a:gd name="connsiteY64" fmla="*/ 3882390 h 6236970"/>
              <a:gd name="connsiteX65" fmla="*/ 1280160 w 2339340"/>
              <a:gd name="connsiteY65" fmla="*/ 4366260 h 6236970"/>
              <a:gd name="connsiteX66" fmla="*/ 1310640 w 2339340"/>
              <a:gd name="connsiteY66" fmla="*/ 4533900 h 6236970"/>
              <a:gd name="connsiteX67" fmla="*/ 1272540 w 2339340"/>
              <a:gd name="connsiteY67" fmla="*/ 4838700 h 6236970"/>
              <a:gd name="connsiteX68" fmla="*/ 1242060 w 2339340"/>
              <a:gd name="connsiteY68" fmla="*/ 5059680 h 6236970"/>
              <a:gd name="connsiteX69" fmla="*/ 1276350 w 2339340"/>
              <a:gd name="connsiteY69" fmla="*/ 5288280 h 6236970"/>
              <a:gd name="connsiteX70" fmla="*/ 1333500 w 2339340"/>
              <a:gd name="connsiteY70" fmla="*/ 5494020 h 6236970"/>
              <a:gd name="connsiteX71" fmla="*/ 1314450 w 2339340"/>
              <a:gd name="connsiteY71" fmla="*/ 5615940 h 6236970"/>
              <a:gd name="connsiteX72" fmla="*/ 1264920 w 2339340"/>
              <a:gd name="connsiteY72" fmla="*/ 5795010 h 6236970"/>
              <a:gd name="connsiteX73" fmla="*/ 1264920 w 2339340"/>
              <a:gd name="connsiteY73" fmla="*/ 5901690 h 6236970"/>
              <a:gd name="connsiteX74" fmla="*/ 1424940 w 2339340"/>
              <a:gd name="connsiteY74" fmla="*/ 6236970 h 6236970"/>
              <a:gd name="connsiteX75" fmla="*/ 1565910 w 2339340"/>
              <a:gd name="connsiteY75" fmla="*/ 6065520 h 6236970"/>
              <a:gd name="connsiteX76" fmla="*/ 1604010 w 2339340"/>
              <a:gd name="connsiteY76" fmla="*/ 6012180 h 6236970"/>
              <a:gd name="connsiteX77" fmla="*/ 1524000 w 2339340"/>
              <a:gd name="connsiteY77" fmla="*/ 5844540 h 6236970"/>
              <a:gd name="connsiteX78" fmla="*/ 1466850 w 2339340"/>
              <a:gd name="connsiteY78" fmla="*/ 5718810 h 6236970"/>
              <a:gd name="connsiteX79" fmla="*/ 1440180 w 2339340"/>
              <a:gd name="connsiteY79" fmla="*/ 5638800 h 6236970"/>
              <a:gd name="connsiteX80" fmla="*/ 1546860 w 2339340"/>
              <a:gd name="connsiteY80" fmla="*/ 5078730 h 6236970"/>
              <a:gd name="connsiteX81" fmla="*/ 1600200 w 2339340"/>
              <a:gd name="connsiteY81" fmla="*/ 4507230 h 6236970"/>
              <a:gd name="connsiteX82" fmla="*/ 1684020 w 2339340"/>
              <a:gd name="connsiteY82" fmla="*/ 4027170 h 6236970"/>
              <a:gd name="connsiteX83" fmla="*/ 1703070 w 2339340"/>
              <a:gd name="connsiteY83" fmla="*/ 3688080 h 6236970"/>
              <a:gd name="connsiteX84" fmla="*/ 1645920 w 2339340"/>
              <a:gd name="connsiteY84" fmla="*/ 2884170 h 6236970"/>
              <a:gd name="connsiteX85" fmla="*/ 1630680 w 2339340"/>
              <a:gd name="connsiteY85" fmla="*/ 2868930 h 6236970"/>
              <a:gd name="connsiteX86" fmla="*/ 1607820 w 2339340"/>
              <a:gd name="connsiteY86" fmla="*/ 2750820 h 6236970"/>
              <a:gd name="connsiteX87" fmla="*/ 1584960 w 2339340"/>
              <a:gd name="connsiteY87" fmla="*/ 2423160 h 6236970"/>
              <a:gd name="connsiteX88" fmla="*/ 1584960 w 2339340"/>
              <a:gd name="connsiteY88" fmla="*/ 2072640 h 6236970"/>
              <a:gd name="connsiteX89" fmla="*/ 1619250 w 2339340"/>
              <a:gd name="connsiteY89" fmla="*/ 1771650 h 6236970"/>
              <a:gd name="connsiteX90" fmla="*/ 1691640 w 2339340"/>
              <a:gd name="connsiteY90" fmla="*/ 1501140 h 6236970"/>
              <a:gd name="connsiteX91" fmla="*/ 1954530 w 2339340"/>
              <a:gd name="connsiteY91" fmla="*/ 1924050 h 6236970"/>
              <a:gd name="connsiteX92" fmla="*/ 2045970 w 2339340"/>
              <a:gd name="connsiteY92" fmla="*/ 2045970 h 6236970"/>
              <a:gd name="connsiteX93" fmla="*/ 1840230 w 2339340"/>
              <a:gd name="connsiteY93" fmla="*/ 2358390 h 6236970"/>
              <a:gd name="connsiteX94" fmla="*/ 1729740 w 2339340"/>
              <a:gd name="connsiteY94" fmla="*/ 2545080 h 6236970"/>
              <a:gd name="connsiteX95" fmla="*/ 1672590 w 2339340"/>
              <a:gd name="connsiteY95" fmla="*/ 2674620 h 6236970"/>
              <a:gd name="connsiteX96" fmla="*/ 1604010 w 2339340"/>
              <a:gd name="connsiteY96" fmla="*/ 2754630 h 6236970"/>
              <a:gd name="connsiteX97" fmla="*/ 1634490 w 2339340"/>
              <a:gd name="connsiteY97" fmla="*/ 3040380 h 6236970"/>
              <a:gd name="connsiteX98" fmla="*/ 1729740 w 2339340"/>
              <a:gd name="connsiteY98" fmla="*/ 2891790 h 6236970"/>
              <a:gd name="connsiteX99" fmla="*/ 1927860 w 2339340"/>
              <a:gd name="connsiteY99" fmla="*/ 2689860 h 6236970"/>
              <a:gd name="connsiteX100" fmla="*/ 2065020 w 2339340"/>
              <a:gd name="connsiteY100" fmla="*/ 2548890 h 6236970"/>
              <a:gd name="connsiteX101" fmla="*/ 2202180 w 2339340"/>
              <a:gd name="connsiteY101" fmla="*/ 2339340 h 6236970"/>
              <a:gd name="connsiteX102" fmla="*/ 2339340 w 2339340"/>
              <a:gd name="connsiteY102" fmla="*/ 2049780 h 6236970"/>
              <a:gd name="connsiteX103" fmla="*/ 2293620 w 2339340"/>
              <a:gd name="connsiteY103" fmla="*/ 1958340 h 6236970"/>
              <a:gd name="connsiteX104" fmla="*/ 2232660 w 2339340"/>
              <a:gd name="connsiteY104" fmla="*/ 1752600 h 6236970"/>
              <a:gd name="connsiteX105" fmla="*/ 2175510 w 2339340"/>
              <a:gd name="connsiteY105" fmla="*/ 1565910 h 6236970"/>
              <a:gd name="connsiteX106" fmla="*/ 2065020 w 2339340"/>
              <a:gd name="connsiteY106" fmla="*/ 1352550 h 6236970"/>
              <a:gd name="connsiteX107" fmla="*/ 1958340 w 2339340"/>
              <a:gd name="connsiteY107" fmla="*/ 1169670 h 6236970"/>
              <a:gd name="connsiteX108" fmla="*/ 1878330 w 2339340"/>
              <a:gd name="connsiteY108" fmla="*/ 1043940 h 6236970"/>
              <a:gd name="connsiteX109" fmla="*/ 1752600 w 2339340"/>
              <a:gd name="connsiteY109" fmla="*/ 975360 h 6236970"/>
              <a:gd name="connsiteX110" fmla="*/ 1645920 w 2339340"/>
              <a:gd name="connsiteY110" fmla="*/ 956310 h 6236970"/>
              <a:gd name="connsiteX111" fmla="*/ 1546860 w 2339340"/>
              <a:gd name="connsiteY111" fmla="*/ 922020 h 6236970"/>
              <a:gd name="connsiteX112" fmla="*/ 1276350 w 2339340"/>
              <a:gd name="connsiteY112" fmla="*/ 861060 h 6236970"/>
              <a:gd name="connsiteX113" fmla="*/ 1257300 w 2339340"/>
              <a:gd name="connsiteY113" fmla="*/ 739140 h 6236970"/>
              <a:gd name="connsiteX114" fmla="*/ 1325880 w 2339340"/>
              <a:gd name="connsiteY114" fmla="*/ 594360 h 6236970"/>
              <a:gd name="connsiteX115" fmla="*/ 1363980 w 2339340"/>
              <a:gd name="connsiteY115" fmla="*/ 537210 h 6236970"/>
              <a:gd name="connsiteX116" fmla="*/ 1352550 w 2339340"/>
              <a:gd name="connsiteY116" fmla="*/ 438150 h 6236970"/>
              <a:gd name="connsiteX117" fmla="*/ 1348740 w 2339340"/>
              <a:gd name="connsiteY117" fmla="*/ 308610 h 6236970"/>
              <a:gd name="connsiteX118" fmla="*/ 1306830 w 2339340"/>
              <a:gd name="connsiteY118" fmla="*/ 114300 h 6236970"/>
              <a:gd name="connsiteX119" fmla="*/ 1188720 w 2339340"/>
              <a:gd name="connsiteY119" fmla="*/ 38100 h 6236970"/>
              <a:gd name="connsiteX120" fmla="*/ 1143000 w 2339340"/>
              <a:gd name="connsiteY120" fmla="*/ 11430 h 6236970"/>
              <a:gd name="connsiteX121" fmla="*/ 1093470 w 2339340"/>
              <a:gd name="connsiteY121" fmla="*/ 22860 h 6236970"/>
              <a:gd name="connsiteX0" fmla="*/ 1093470 w 2339340"/>
              <a:gd name="connsiteY0" fmla="*/ 22860 h 6236970"/>
              <a:gd name="connsiteX1" fmla="*/ 971550 w 2339340"/>
              <a:gd name="connsiteY1" fmla="*/ 68580 h 6236970"/>
              <a:gd name="connsiteX2" fmla="*/ 967740 w 2339340"/>
              <a:gd name="connsiteY2" fmla="*/ 0 h 6236970"/>
              <a:gd name="connsiteX3" fmla="*/ 872490 w 2339340"/>
              <a:gd name="connsiteY3" fmla="*/ 121920 h 6236970"/>
              <a:gd name="connsiteX4" fmla="*/ 849630 w 2339340"/>
              <a:gd name="connsiteY4" fmla="*/ 95250 h 6236970"/>
              <a:gd name="connsiteX5" fmla="*/ 800100 w 2339340"/>
              <a:gd name="connsiteY5" fmla="*/ 320040 h 6236970"/>
              <a:gd name="connsiteX6" fmla="*/ 811530 w 2339340"/>
              <a:gd name="connsiteY6" fmla="*/ 461010 h 6236970"/>
              <a:gd name="connsiteX7" fmla="*/ 754380 w 2339340"/>
              <a:gd name="connsiteY7" fmla="*/ 464820 h 6236970"/>
              <a:gd name="connsiteX8" fmla="*/ 781050 w 2339340"/>
              <a:gd name="connsiteY8" fmla="*/ 548640 h 6236970"/>
              <a:gd name="connsiteX9" fmla="*/ 822960 w 2339340"/>
              <a:gd name="connsiteY9" fmla="*/ 624840 h 6236970"/>
              <a:gd name="connsiteX10" fmla="*/ 887730 w 2339340"/>
              <a:gd name="connsiteY10" fmla="*/ 689610 h 6236970"/>
              <a:gd name="connsiteX11" fmla="*/ 925830 w 2339340"/>
              <a:gd name="connsiteY11" fmla="*/ 769620 h 6236970"/>
              <a:gd name="connsiteX12" fmla="*/ 925830 w 2339340"/>
              <a:gd name="connsiteY12" fmla="*/ 861060 h 6236970"/>
              <a:gd name="connsiteX13" fmla="*/ 803910 w 2339340"/>
              <a:gd name="connsiteY13" fmla="*/ 922020 h 6236970"/>
              <a:gd name="connsiteX14" fmla="*/ 701040 w 2339340"/>
              <a:gd name="connsiteY14" fmla="*/ 948690 h 6236970"/>
              <a:gd name="connsiteX15" fmla="*/ 556260 w 2339340"/>
              <a:gd name="connsiteY15" fmla="*/ 952500 h 6236970"/>
              <a:gd name="connsiteX16" fmla="*/ 403860 w 2339340"/>
              <a:gd name="connsiteY16" fmla="*/ 1002030 h 6236970"/>
              <a:gd name="connsiteX17" fmla="*/ 320040 w 2339340"/>
              <a:gd name="connsiteY17" fmla="*/ 1085850 h 6236970"/>
              <a:gd name="connsiteX18" fmla="*/ 247650 w 2339340"/>
              <a:gd name="connsiteY18" fmla="*/ 1276350 h 6236970"/>
              <a:gd name="connsiteX19" fmla="*/ 163830 w 2339340"/>
              <a:gd name="connsiteY19" fmla="*/ 1569720 h 6236970"/>
              <a:gd name="connsiteX20" fmla="*/ 83820 w 2339340"/>
              <a:gd name="connsiteY20" fmla="*/ 1783080 h 6236970"/>
              <a:gd name="connsiteX21" fmla="*/ 72390 w 2339340"/>
              <a:gd name="connsiteY21" fmla="*/ 1962150 h 6236970"/>
              <a:gd name="connsiteX22" fmla="*/ 0 w 2339340"/>
              <a:gd name="connsiteY22" fmla="*/ 2145030 h 6236970"/>
              <a:gd name="connsiteX23" fmla="*/ 11430 w 2339340"/>
              <a:gd name="connsiteY23" fmla="*/ 2251710 h 6236970"/>
              <a:gd name="connsiteX24" fmla="*/ 106680 w 2339340"/>
              <a:gd name="connsiteY24" fmla="*/ 2426970 h 6236970"/>
              <a:gd name="connsiteX25" fmla="*/ 243840 w 2339340"/>
              <a:gd name="connsiteY25" fmla="*/ 2594610 h 6236970"/>
              <a:gd name="connsiteX26" fmla="*/ 422910 w 2339340"/>
              <a:gd name="connsiteY26" fmla="*/ 2769870 h 6236970"/>
              <a:gd name="connsiteX27" fmla="*/ 609600 w 2339340"/>
              <a:gd name="connsiteY27" fmla="*/ 2929890 h 6236970"/>
              <a:gd name="connsiteX28" fmla="*/ 703183 w 2339340"/>
              <a:gd name="connsiteY28" fmla="*/ 3062525 h 6236970"/>
              <a:gd name="connsiteX29" fmla="*/ 709136 w 2339340"/>
              <a:gd name="connsiteY29" fmla="*/ 2771299 h 6236970"/>
              <a:gd name="connsiteX30" fmla="*/ 647700 w 2339340"/>
              <a:gd name="connsiteY30" fmla="*/ 2731770 h 6236970"/>
              <a:gd name="connsiteX31" fmla="*/ 541020 w 2339340"/>
              <a:gd name="connsiteY31" fmla="*/ 2537460 h 6236970"/>
              <a:gd name="connsiteX32" fmla="*/ 487680 w 2339340"/>
              <a:gd name="connsiteY32" fmla="*/ 2426970 h 6236970"/>
              <a:gd name="connsiteX33" fmla="*/ 293370 w 2339340"/>
              <a:gd name="connsiteY33" fmla="*/ 2205990 h 6236970"/>
              <a:gd name="connsiteX34" fmla="*/ 426720 w 2339340"/>
              <a:gd name="connsiteY34" fmla="*/ 1988820 h 6236970"/>
              <a:gd name="connsiteX35" fmla="*/ 483870 w 2339340"/>
              <a:gd name="connsiteY35" fmla="*/ 1878330 h 6236970"/>
              <a:gd name="connsiteX36" fmla="*/ 544830 w 2339340"/>
              <a:gd name="connsiteY36" fmla="*/ 1642110 h 6236970"/>
              <a:gd name="connsiteX37" fmla="*/ 636270 w 2339340"/>
              <a:gd name="connsiteY37" fmla="*/ 1897380 h 6236970"/>
              <a:gd name="connsiteX38" fmla="*/ 678180 w 2339340"/>
              <a:gd name="connsiteY38" fmla="*/ 2202180 h 6236970"/>
              <a:gd name="connsiteX39" fmla="*/ 689610 w 2339340"/>
              <a:gd name="connsiteY39" fmla="*/ 2487930 h 6236970"/>
              <a:gd name="connsiteX40" fmla="*/ 712470 w 2339340"/>
              <a:gd name="connsiteY40" fmla="*/ 2762250 h 6236970"/>
              <a:gd name="connsiteX41" fmla="*/ 701040 w 2339340"/>
              <a:gd name="connsiteY41" fmla="*/ 3177540 h 6236970"/>
              <a:gd name="connsiteX42" fmla="*/ 643890 w 2339340"/>
              <a:gd name="connsiteY42" fmla="*/ 3783330 h 6236970"/>
              <a:gd name="connsiteX43" fmla="*/ 613410 w 2339340"/>
              <a:gd name="connsiteY43" fmla="*/ 4255770 h 6236970"/>
              <a:gd name="connsiteX44" fmla="*/ 689610 w 2339340"/>
              <a:gd name="connsiteY44" fmla="*/ 4617720 h 6236970"/>
              <a:gd name="connsiteX45" fmla="*/ 803910 w 2339340"/>
              <a:gd name="connsiteY45" fmla="*/ 5215890 h 6236970"/>
              <a:gd name="connsiteX46" fmla="*/ 883920 w 2339340"/>
              <a:gd name="connsiteY46" fmla="*/ 5657850 h 6236970"/>
              <a:gd name="connsiteX47" fmla="*/ 872490 w 2339340"/>
              <a:gd name="connsiteY47" fmla="*/ 5684520 h 6236970"/>
              <a:gd name="connsiteX48" fmla="*/ 693420 w 2339340"/>
              <a:gd name="connsiteY48" fmla="*/ 5894070 h 6236970"/>
              <a:gd name="connsiteX49" fmla="*/ 541020 w 2339340"/>
              <a:gd name="connsiteY49" fmla="*/ 6092190 h 6236970"/>
              <a:gd name="connsiteX50" fmla="*/ 510540 w 2339340"/>
              <a:gd name="connsiteY50" fmla="*/ 6156960 h 6236970"/>
              <a:gd name="connsiteX51" fmla="*/ 701040 w 2339340"/>
              <a:gd name="connsiteY51" fmla="*/ 6092190 h 6236970"/>
              <a:gd name="connsiteX52" fmla="*/ 830580 w 2339340"/>
              <a:gd name="connsiteY52" fmla="*/ 6065520 h 6236970"/>
              <a:gd name="connsiteX53" fmla="*/ 952500 w 2339340"/>
              <a:gd name="connsiteY53" fmla="*/ 5974080 h 6236970"/>
              <a:gd name="connsiteX54" fmla="*/ 963930 w 2339340"/>
              <a:gd name="connsiteY54" fmla="*/ 5871210 h 6236970"/>
              <a:gd name="connsiteX55" fmla="*/ 1108710 w 2339340"/>
              <a:gd name="connsiteY55" fmla="*/ 5817870 h 6236970"/>
              <a:gd name="connsiteX56" fmla="*/ 1108710 w 2339340"/>
              <a:gd name="connsiteY56" fmla="*/ 5791200 h 6236970"/>
              <a:gd name="connsiteX57" fmla="*/ 1032510 w 2339340"/>
              <a:gd name="connsiteY57" fmla="*/ 5634990 h 6236970"/>
              <a:gd name="connsiteX58" fmla="*/ 1043940 w 2339340"/>
              <a:gd name="connsiteY58" fmla="*/ 5280660 h 6236970"/>
              <a:gd name="connsiteX59" fmla="*/ 1074420 w 2339340"/>
              <a:gd name="connsiteY59" fmla="*/ 4888230 h 6236970"/>
              <a:gd name="connsiteX60" fmla="*/ 1002030 w 2339340"/>
              <a:gd name="connsiteY60" fmla="*/ 4423410 h 6236970"/>
              <a:gd name="connsiteX61" fmla="*/ 1066800 w 2339340"/>
              <a:gd name="connsiteY61" fmla="*/ 4130040 h 6236970"/>
              <a:gd name="connsiteX62" fmla="*/ 1116330 w 2339340"/>
              <a:gd name="connsiteY62" fmla="*/ 3775710 h 6236970"/>
              <a:gd name="connsiteX63" fmla="*/ 1165860 w 2339340"/>
              <a:gd name="connsiteY63" fmla="*/ 3375660 h 6236970"/>
              <a:gd name="connsiteX64" fmla="*/ 1238250 w 2339340"/>
              <a:gd name="connsiteY64" fmla="*/ 3882390 h 6236970"/>
              <a:gd name="connsiteX65" fmla="*/ 1280160 w 2339340"/>
              <a:gd name="connsiteY65" fmla="*/ 4366260 h 6236970"/>
              <a:gd name="connsiteX66" fmla="*/ 1310640 w 2339340"/>
              <a:gd name="connsiteY66" fmla="*/ 4533900 h 6236970"/>
              <a:gd name="connsiteX67" fmla="*/ 1272540 w 2339340"/>
              <a:gd name="connsiteY67" fmla="*/ 4838700 h 6236970"/>
              <a:gd name="connsiteX68" fmla="*/ 1242060 w 2339340"/>
              <a:gd name="connsiteY68" fmla="*/ 5059680 h 6236970"/>
              <a:gd name="connsiteX69" fmla="*/ 1276350 w 2339340"/>
              <a:gd name="connsiteY69" fmla="*/ 5288280 h 6236970"/>
              <a:gd name="connsiteX70" fmla="*/ 1333500 w 2339340"/>
              <a:gd name="connsiteY70" fmla="*/ 5494020 h 6236970"/>
              <a:gd name="connsiteX71" fmla="*/ 1314450 w 2339340"/>
              <a:gd name="connsiteY71" fmla="*/ 5615940 h 6236970"/>
              <a:gd name="connsiteX72" fmla="*/ 1264920 w 2339340"/>
              <a:gd name="connsiteY72" fmla="*/ 5795010 h 6236970"/>
              <a:gd name="connsiteX73" fmla="*/ 1264920 w 2339340"/>
              <a:gd name="connsiteY73" fmla="*/ 5901690 h 6236970"/>
              <a:gd name="connsiteX74" fmla="*/ 1424940 w 2339340"/>
              <a:gd name="connsiteY74" fmla="*/ 6236970 h 6236970"/>
              <a:gd name="connsiteX75" fmla="*/ 1565910 w 2339340"/>
              <a:gd name="connsiteY75" fmla="*/ 6065520 h 6236970"/>
              <a:gd name="connsiteX76" fmla="*/ 1604010 w 2339340"/>
              <a:gd name="connsiteY76" fmla="*/ 6012180 h 6236970"/>
              <a:gd name="connsiteX77" fmla="*/ 1524000 w 2339340"/>
              <a:gd name="connsiteY77" fmla="*/ 5844540 h 6236970"/>
              <a:gd name="connsiteX78" fmla="*/ 1466850 w 2339340"/>
              <a:gd name="connsiteY78" fmla="*/ 5718810 h 6236970"/>
              <a:gd name="connsiteX79" fmla="*/ 1440180 w 2339340"/>
              <a:gd name="connsiteY79" fmla="*/ 5638800 h 6236970"/>
              <a:gd name="connsiteX80" fmla="*/ 1546860 w 2339340"/>
              <a:gd name="connsiteY80" fmla="*/ 5078730 h 6236970"/>
              <a:gd name="connsiteX81" fmla="*/ 1600200 w 2339340"/>
              <a:gd name="connsiteY81" fmla="*/ 4507230 h 6236970"/>
              <a:gd name="connsiteX82" fmla="*/ 1684020 w 2339340"/>
              <a:gd name="connsiteY82" fmla="*/ 4027170 h 6236970"/>
              <a:gd name="connsiteX83" fmla="*/ 1703070 w 2339340"/>
              <a:gd name="connsiteY83" fmla="*/ 3688080 h 6236970"/>
              <a:gd name="connsiteX84" fmla="*/ 1645920 w 2339340"/>
              <a:gd name="connsiteY84" fmla="*/ 2884170 h 6236970"/>
              <a:gd name="connsiteX85" fmla="*/ 1630680 w 2339340"/>
              <a:gd name="connsiteY85" fmla="*/ 2868930 h 6236970"/>
              <a:gd name="connsiteX86" fmla="*/ 1607820 w 2339340"/>
              <a:gd name="connsiteY86" fmla="*/ 2750820 h 6236970"/>
              <a:gd name="connsiteX87" fmla="*/ 1584960 w 2339340"/>
              <a:gd name="connsiteY87" fmla="*/ 2423160 h 6236970"/>
              <a:gd name="connsiteX88" fmla="*/ 1584960 w 2339340"/>
              <a:gd name="connsiteY88" fmla="*/ 2072640 h 6236970"/>
              <a:gd name="connsiteX89" fmla="*/ 1619250 w 2339340"/>
              <a:gd name="connsiteY89" fmla="*/ 1771650 h 6236970"/>
              <a:gd name="connsiteX90" fmla="*/ 1691640 w 2339340"/>
              <a:gd name="connsiteY90" fmla="*/ 1501140 h 6236970"/>
              <a:gd name="connsiteX91" fmla="*/ 1954530 w 2339340"/>
              <a:gd name="connsiteY91" fmla="*/ 1924050 h 6236970"/>
              <a:gd name="connsiteX92" fmla="*/ 2045970 w 2339340"/>
              <a:gd name="connsiteY92" fmla="*/ 2045970 h 6236970"/>
              <a:gd name="connsiteX93" fmla="*/ 1840230 w 2339340"/>
              <a:gd name="connsiteY93" fmla="*/ 2358390 h 6236970"/>
              <a:gd name="connsiteX94" fmla="*/ 1729740 w 2339340"/>
              <a:gd name="connsiteY94" fmla="*/ 2545080 h 6236970"/>
              <a:gd name="connsiteX95" fmla="*/ 1672590 w 2339340"/>
              <a:gd name="connsiteY95" fmla="*/ 2674620 h 6236970"/>
              <a:gd name="connsiteX96" fmla="*/ 1604010 w 2339340"/>
              <a:gd name="connsiteY96" fmla="*/ 2754630 h 6236970"/>
              <a:gd name="connsiteX97" fmla="*/ 1634490 w 2339340"/>
              <a:gd name="connsiteY97" fmla="*/ 3040380 h 6236970"/>
              <a:gd name="connsiteX98" fmla="*/ 1729740 w 2339340"/>
              <a:gd name="connsiteY98" fmla="*/ 2891790 h 6236970"/>
              <a:gd name="connsiteX99" fmla="*/ 1927860 w 2339340"/>
              <a:gd name="connsiteY99" fmla="*/ 2689860 h 6236970"/>
              <a:gd name="connsiteX100" fmla="*/ 2065020 w 2339340"/>
              <a:gd name="connsiteY100" fmla="*/ 2548890 h 6236970"/>
              <a:gd name="connsiteX101" fmla="*/ 2202180 w 2339340"/>
              <a:gd name="connsiteY101" fmla="*/ 2339340 h 6236970"/>
              <a:gd name="connsiteX102" fmla="*/ 2339340 w 2339340"/>
              <a:gd name="connsiteY102" fmla="*/ 2049780 h 6236970"/>
              <a:gd name="connsiteX103" fmla="*/ 2293620 w 2339340"/>
              <a:gd name="connsiteY103" fmla="*/ 1958340 h 6236970"/>
              <a:gd name="connsiteX104" fmla="*/ 2232660 w 2339340"/>
              <a:gd name="connsiteY104" fmla="*/ 1752600 h 6236970"/>
              <a:gd name="connsiteX105" fmla="*/ 2175510 w 2339340"/>
              <a:gd name="connsiteY105" fmla="*/ 1565910 h 6236970"/>
              <a:gd name="connsiteX106" fmla="*/ 2065020 w 2339340"/>
              <a:gd name="connsiteY106" fmla="*/ 1352550 h 6236970"/>
              <a:gd name="connsiteX107" fmla="*/ 1958340 w 2339340"/>
              <a:gd name="connsiteY107" fmla="*/ 1169670 h 6236970"/>
              <a:gd name="connsiteX108" fmla="*/ 1878330 w 2339340"/>
              <a:gd name="connsiteY108" fmla="*/ 1043940 h 6236970"/>
              <a:gd name="connsiteX109" fmla="*/ 1752600 w 2339340"/>
              <a:gd name="connsiteY109" fmla="*/ 975360 h 6236970"/>
              <a:gd name="connsiteX110" fmla="*/ 1645920 w 2339340"/>
              <a:gd name="connsiteY110" fmla="*/ 956310 h 6236970"/>
              <a:gd name="connsiteX111" fmla="*/ 1546860 w 2339340"/>
              <a:gd name="connsiteY111" fmla="*/ 922020 h 6236970"/>
              <a:gd name="connsiteX112" fmla="*/ 1276350 w 2339340"/>
              <a:gd name="connsiteY112" fmla="*/ 861060 h 6236970"/>
              <a:gd name="connsiteX113" fmla="*/ 1257300 w 2339340"/>
              <a:gd name="connsiteY113" fmla="*/ 739140 h 6236970"/>
              <a:gd name="connsiteX114" fmla="*/ 1325880 w 2339340"/>
              <a:gd name="connsiteY114" fmla="*/ 594360 h 6236970"/>
              <a:gd name="connsiteX115" fmla="*/ 1363980 w 2339340"/>
              <a:gd name="connsiteY115" fmla="*/ 537210 h 6236970"/>
              <a:gd name="connsiteX116" fmla="*/ 1352550 w 2339340"/>
              <a:gd name="connsiteY116" fmla="*/ 438150 h 6236970"/>
              <a:gd name="connsiteX117" fmla="*/ 1348740 w 2339340"/>
              <a:gd name="connsiteY117" fmla="*/ 308610 h 6236970"/>
              <a:gd name="connsiteX118" fmla="*/ 1306830 w 2339340"/>
              <a:gd name="connsiteY118" fmla="*/ 114300 h 6236970"/>
              <a:gd name="connsiteX119" fmla="*/ 1188720 w 2339340"/>
              <a:gd name="connsiteY119" fmla="*/ 38100 h 6236970"/>
              <a:gd name="connsiteX120" fmla="*/ 1143000 w 2339340"/>
              <a:gd name="connsiteY120" fmla="*/ 11430 h 6236970"/>
              <a:gd name="connsiteX121" fmla="*/ 1093470 w 2339340"/>
              <a:gd name="connsiteY121" fmla="*/ 22860 h 6236970"/>
              <a:gd name="connsiteX0" fmla="*/ 1093470 w 2339340"/>
              <a:gd name="connsiteY0" fmla="*/ 22860 h 6236970"/>
              <a:gd name="connsiteX1" fmla="*/ 971550 w 2339340"/>
              <a:gd name="connsiteY1" fmla="*/ 68580 h 6236970"/>
              <a:gd name="connsiteX2" fmla="*/ 967740 w 2339340"/>
              <a:gd name="connsiteY2" fmla="*/ 0 h 6236970"/>
              <a:gd name="connsiteX3" fmla="*/ 872490 w 2339340"/>
              <a:gd name="connsiteY3" fmla="*/ 121920 h 6236970"/>
              <a:gd name="connsiteX4" fmla="*/ 849630 w 2339340"/>
              <a:gd name="connsiteY4" fmla="*/ 95250 h 6236970"/>
              <a:gd name="connsiteX5" fmla="*/ 800100 w 2339340"/>
              <a:gd name="connsiteY5" fmla="*/ 320040 h 6236970"/>
              <a:gd name="connsiteX6" fmla="*/ 811530 w 2339340"/>
              <a:gd name="connsiteY6" fmla="*/ 461010 h 6236970"/>
              <a:gd name="connsiteX7" fmla="*/ 754380 w 2339340"/>
              <a:gd name="connsiteY7" fmla="*/ 464820 h 6236970"/>
              <a:gd name="connsiteX8" fmla="*/ 781050 w 2339340"/>
              <a:gd name="connsiteY8" fmla="*/ 548640 h 6236970"/>
              <a:gd name="connsiteX9" fmla="*/ 822960 w 2339340"/>
              <a:gd name="connsiteY9" fmla="*/ 624840 h 6236970"/>
              <a:gd name="connsiteX10" fmla="*/ 887730 w 2339340"/>
              <a:gd name="connsiteY10" fmla="*/ 689610 h 6236970"/>
              <a:gd name="connsiteX11" fmla="*/ 925830 w 2339340"/>
              <a:gd name="connsiteY11" fmla="*/ 769620 h 6236970"/>
              <a:gd name="connsiteX12" fmla="*/ 925830 w 2339340"/>
              <a:gd name="connsiteY12" fmla="*/ 861060 h 6236970"/>
              <a:gd name="connsiteX13" fmla="*/ 803910 w 2339340"/>
              <a:gd name="connsiteY13" fmla="*/ 922020 h 6236970"/>
              <a:gd name="connsiteX14" fmla="*/ 701040 w 2339340"/>
              <a:gd name="connsiteY14" fmla="*/ 948690 h 6236970"/>
              <a:gd name="connsiteX15" fmla="*/ 556260 w 2339340"/>
              <a:gd name="connsiteY15" fmla="*/ 952500 h 6236970"/>
              <a:gd name="connsiteX16" fmla="*/ 403860 w 2339340"/>
              <a:gd name="connsiteY16" fmla="*/ 1002030 h 6236970"/>
              <a:gd name="connsiteX17" fmla="*/ 320040 w 2339340"/>
              <a:gd name="connsiteY17" fmla="*/ 1085850 h 6236970"/>
              <a:gd name="connsiteX18" fmla="*/ 247650 w 2339340"/>
              <a:gd name="connsiteY18" fmla="*/ 1276350 h 6236970"/>
              <a:gd name="connsiteX19" fmla="*/ 163830 w 2339340"/>
              <a:gd name="connsiteY19" fmla="*/ 1569720 h 6236970"/>
              <a:gd name="connsiteX20" fmla="*/ 83820 w 2339340"/>
              <a:gd name="connsiteY20" fmla="*/ 1783080 h 6236970"/>
              <a:gd name="connsiteX21" fmla="*/ 72390 w 2339340"/>
              <a:gd name="connsiteY21" fmla="*/ 1962150 h 6236970"/>
              <a:gd name="connsiteX22" fmla="*/ 0 w 2339340"/>
              <a:gd name="connsiteY22" fmla="*/ 2145030 h 6236970"/>
              <a:gd name="connsiteX23" fmla="*/ 11430 w 2339340"/>
              <a:gd name="connsiteY23" fmla="*/ 2251710 h 6236970"/>
              <a:gd name="connsiteX24" fmla="*/ 106680 w 2339340"/>
              <a:gd name="connsiteY24" fmla="*/ 2426970 h 6236970"/>
              <a:gd name="connsiteX25" fmla="*/ 243840 w 2339340"/>
              <a:gd name="connsiteY25" fmla="*/ 2594610 h 6236970"/>
              <a:gd name="connsiteX26" fmla="*/ 422910 w 2339340"/>
              <a:gd name="connsiteY26" fmla="*/ 2769870 h 6236970"/>
              <a:gd name="connsiteX27" fmla="*/ 609600 w 2339340"/>
              <a:gd name="connsiteY27" fmla="*/ 2929890 h 6236970"/>
              <a:gd name="connsiteX28" fmla="*/ 703183 w 2339340"/>
              <a:gd name="connsiteY28" fmla="*/ 3062525 h 6236970"/>
              <a:gd name="connsiteX29" fmla="*/ 711517 w 2339340"/>
              <a:gd name="connsiteY29" fmla="*/ 2784396 h 6236970"/>
              <a:gd name="connsiteX30" fmla="*/ 647700 w 2339340"/>
              <a:gd name="connsiteY30" fmla="*/ 2731770 h 6236970"/>
              <a:gd name="connsiteX31" fmla="*/ 541020 w 2339340"/>
              <a:gd name="connsiteY31" fmla="*/ 2537460 h 6236970"/>
              <a:gd name="connsiteX32" fmla="*/ 487680 w 2339340"/>
              <a:gd name="connsiteY32" fmla="*/ 2426970 h 6236970"/>
              <a:gd name="connsiteX33" fmla="*/ 293370 w 2339340"/>
              <a:gd name="connsiteY33" fmla="*/ 2205990 h 6236970"/>
              <a:gd name="connsiteX34" fmla="*/ 426720 w 2339340"/>
              <a:gd name="connsiteY34" fmla="*/ 1988820 h 6236970"/>
              <a:gd name="connsiteX35" fmla="*/ 483870 w 2339340"/>
              <a:gd name="connsiteY35" fmla="*/ 1878330 h 6236970"/>
              <a:gd name="connsiteX36" fmla="*/ 544830 w 2339340"/>
              <a:gd name="connsiteY36" fmla="*/ 1642110 h 6236970"/>
              <a:gd name="connsiteX37" fmla="*/ 636270 w 2339340"/>
              <a:gd name="connsiteY37" fmla="*/ 1897380 h 6236970"/>
              <a:gd name="connsiteX38" fmla="*/ 678180 w 2339340"/>
              <a:gd name="connsiteY38" fmla="*/ 2202180 h 6236970"/>
              <a:gd name="connsiteX39" fmla="*/ 689610 w 2339340"/>
              <a:gd name="connsiteY39" fmla="*/ 2487930 h 6236970"/>
              <a:gd name="connsiteX40" fmla="*/ 712470 w 2339340"/>
              <a:gd name="connsiteY40" fmla="*/ 2762250 h 6236970"/>
              <a:gd name="connsiteX41" fmla="*/ 701040 w 2339340"/>
              <a:gd name="connsiteY41" fmla="*/ 3177540 h 6236970"/>
              <a:gd name="connsiteX42" fmla="*/ 643890 w 2339340"/>
              <a:gd name="connsiteY42" fmla="*/ 3783330 h 6236970"/>
              <a:gd name="connsiteX43" fmla="*/ 613410 w 2339340"/>
              <a:gd name="connsiteY43" fmla="*/ 4255770 h 6236970"/>
              <a:gd name="connsiteX44" fmla="*/ 689610 w 2339340"/>
              <a:gd name="connsiteY44" fmla="*/ 4617720 h 6236970"/>
              <a:gd name="connsiteX45" fmla="*/ 803910 w 2339340"/>
              <a:gd name="connsiteY45" fmla="*/ 5215890 h 6236970"/>
              <a:gd name="connsiteX46" fmla="*/ 883920 w 2339340"/>
              <a:gd name="connsiteY46" fmla="*/ 5657850 h 6236970"/>
              <a:gd name="connsiteX47" fmla="*/ 872490 w 2339340"/>
              <a:gd name="connsiteY47" fmla="*/ 5684520 h 6236970"/>
              <a:gd name="connsiteX48" fmla="*/ 693420 w 2339340"/>
              <a:gd name="connsiteY48" fmla="*/ 5894070 h 6236970"/>
              <a:gd name="connsiteX49" fmla="*/ 541020 w 2339340"/>
              <a:gd name="connsiteY49" fmla="*/ 6092190 h 6236970"/>
              <a:gd name="connsiteX50" fmla="*/ 510540 w 2339340"/>
              <a:gd name="connsiteY50" fmla="*/ 6156960 h 6236970"/>
              <a:gd name="connsiteX51" fmla="*/ 701040 w 2339340"/>
              <a:gd name="connsiteY51" fmla="*/ 6092190 h 6236970"/>
              <a:gd name="connsiteX52" fmla="*/ 830580 w 2339340"/>
              <a:gd name="connsiteY52" fmla="*/ 6065520 h 6236970"/>
              <a:gd name="connsiteX53" fmla="*/ 952500 w 2339340"/>
              <a:gd name="connsiteY53" fmla="*/ 5974080 h 6236970"/>
              <a:gd name="connsiteX54" fmla="*/ 963930 w 2339340"/>
              <a:gd name="connsiteY54" fmla="*/ 5871210 h 6236970"/>
              <a:gd name="connsiteX55" fmla="*/ 1108710 w 2339340"/>
              <a:gd name="connsiteY55" fmla="*/ 5817870 h 6236970"/>
              <a:gd name="connsiteX56" fmla="*/ 1108710 w 2339340"/>
              <a:gd name="connsiteY56" fmla="*/ 5791200 h 6236970"/>
              <a:gd name="connsiteX57" fmla="*/ 1032510 w 2339340"/>
              <a:gd name="connsiteY57" fmla="*/ 5634990 h 6236970"/>
              <a:gd name="connsiteX58" fmla="*/ 1043940 w 2339340"/>
              <a:gd name="connsiteY58" fmla="*/ 5280660 h 6236970"/>
              <a:gd name="connsiteX59" fmla="*/ 1074420 w 2339340"/>
              <a:gd name="connsiteY59" fmla="*/ 4888230 h 6236970"/>
              <a:gd name="connsiteX60" fmla="*/ 1002030 w 2339340"/>
              <a:gd name="connsiteY60" fmla="*/ 4423410 h 6236970"/>
              <a:gd name="connsiteX61" fmla="*/ 1066800 w 2339340"/>
              <a:gd name="connsiteY61" fmla="*/ 4130040 h 6236970"/>
              <a:gd name="connsiteX62" fmla="*/ 1116330 w 2339340"/>
              <a:gd name="connsiteY62" fmla="*/ 3775710 h 6236970"/>
              <a:gd name="connsiteX63" fmla="*/ 1165860 w 2339340"/>
              <a:gd name="connsiteY63" fmla="*/ 3375660 h 6236970"/>
              <a:gd name="connsiteX64" fmla="*/ 1238250 w 2339340"/>
              <a:gd name="connsiteY64" fmla="*/ 3882390 h 6236970"/>
              <a:gd name="connsiteX65" fmla="*/ 1280160 w 2339340"/>
              <a:gd name="connsiteY65" fmla="*/ 4366260 h 6236970"/>
              <a:gd name="connsiteX66" fmla="*/ 1310640 w 2339340"/>
              <a:gd name="connsiteY66" fmla="*/ 4533900 h 6236970"/>
              <a:gd name="connsiteX67" fmla="*/ 1272540 w 2339340"/>
              <a:gd name="connsiteY67" fmla="*/ 4838700 h 6236970"/>
              <a:gd name="connsiteX68" fmla="*/ 1242060 w 2339340"/>
              <a:gd name="connsiteY68" fmla="*/ 5059680 h 6236970"/>
              <a:gd name="connsiteX69" fmla="*/ 1276350 w 2339340"/>
              <a:gd name="connsiteY69" fmla="*/ 5288280 h 6236970"/>
              <a:gd name="connsiteX70" fmla="*/ 1333500 w 2339340"/>
              <a:gd name="connsiteY70" fmla="*/ 5494020 h 6236970"/>
              <a:gd name="connsiteX71" fmla="*/ 1314450 w 2339340"/>
              <a:gd name="connsiteY71" fmla="*/ 5615940 h 6236970"/>
              <a:gd name="connsiteX72" fmla="*/ 1264920 w 2339340"/>
              <a:gd name="connsiteY72" fmla="*/ 5795010 h 6236970"/>
              <a:gd name="connsiteX73" fmla="*/ 1264920 w 2339340"/>
              <a:gd name="connsiteY73" fmla="*/ 5901690 h 6236970"/>
              <a:gd name="connsiteX74" fmla="*/ 1424940 w 2339340"/>
              <a:gd name="connsiteY74" fmla="*/ 6236970 h 6236970"/>
              <a:gd name="connsiteX75" fmla="*/ 1565910 w 2339340"/>
              <a:gd name="connsiteY75" fmla="*/ 6065520 h 6236970"/>
              <a:gd name="connsiteX76" fmla="*/ 1604010 w 2339340"/>
              <a:gd name="connsiteY76" fmla="*/ 6012180 h 6236970"/>
              <a:gd name="connsiteX77" fmla="*/ 1524000 w 2339340"/>
              <a:gd name="connsiteY77" fmla="*/ 5844540 h 6236970"/>
              <a:gd name="connsiteX78" fmla="*/ 1466850 w 2339340"/>
              <a:gd name="connsiteY78" fmla="*/ 5718810 h 6236970"/>
              <a:gd name="connsiteX79" fmla="*/ 1440180 w 2339340"/>
              <a:gd name="connsiteY79" fmla="*/ 5638800 h 6236970"/>
              <a:gd name="connsiteX80" fmla="*/ 1546860 w 2339340"/>
              <a:gd name="connsiteY80" fmla="*/ 5078730 h 6236970"/>
              <a:gd name="connsiteX81" fmla="*/ 1600200 w 2339340"/>
              <a:gd name="connsiteY81" fmla="*/ 4507230 h 6236970"/>
              <a:gd name="connsiteX82" fmla="*/ 1684020 w 2339340"/>
              <a:gd name="connsiteY82" fmla="*/ 4027170 h 6236970"/>
              <a:gd name="connsiteX83" fmla="*/ 1703070 w 2339340"/>
              <a:gd name="connsiteY83" fmla="*/ 3688080 h 6236970"/>
              <a:gd name="connsiteX84" fmla="*/ 1645920 w 2339340"/>
              <a:gd name="connsiteY84" fmla="*/ 2884170 h 6236970"/>
              <a:gd name="connsiteX85" fmla="*/ 1630680 w 2339340"/>
              <a:gd name="connsiteY85" fmla="*/ 2868930 h 6236970"/>
              <a:gd name="connsiteX86" fmla="*/ 1607820 w 2339340"/>
              <a:gd name="connsiteY86" fmla="*/ 2750820 h 6236970"/>
              <a:gd name="connsiteX87" fmla="*/ 1584960 w 2339340"/>
              <a:gd name="connsiteY87" fmla="*/ 2423160 h 6236970"/>
              <a:gd name="connsiteX88" fmla="*/ 1584960 w 2339340"/>
              <a:gd name="connsiteY88" fmla="*/ 2072640 h 6236970"/>
              <a:gd name="connsiteX89" fmla="*/ 1619250 w 2339340"/>
              <a:gd name="connsiteY89" fmla="*/ 1771650 h 6236970"/>
              <a:gd name="connsiteX90" fmla="*/ 1691640 w 2339340"/>
              <a:gd name="connsiteY90" fmla="*/ 1501140 h 6236970"/>
              <a:gd name="connsiteX91" fmla="*/ 1954530 w 2339340"/>
              <a:gd name="connsiteY91" fmla="*/ 1924050 h 6236970"/>
              <a:gd name="connsiteX92" fmla="*/ 2045970 w 2339340"/>
              <a:gd name="connsiteY92" fmla="*/ 2045970 h 6236970"/>
              <a:gd name="connsiteX93" fmla="*/ 1840230 w 2339340"/>
              <a:gd name="connsiteY93" fmla="*/ 2358390 h 6236970"/>
              <a:gd name="connsiteX94" fmla="*/ 1729740 w 2339340"/>
              <a:gd name="connsiteY94" fmla="*/ 2545080 h 6236970"/>
              <a:gd name="connsiteX95" fmla="*/ 1672590 w 2339340"/>
              <a:gd name="connsiteY95" fmla="*/ 2674620 h 6236970"/>
              <a:gd name="connsiteX96" fmla="*/ 1604010 w 2339340"/>
              <a:gd name="connsiteY96" fmla="*/ 2754630 h 6236970"/>
              <a:gd name="connsiteX97" fmla="*/ 1634490 w 2339340"/>
              <a:gd name="connsiteY97" fmla="*/ 3040380 h 6236970"/>
              <a:gd name="connsiteX98" fmla="*/ 1729740 w 2339340"/>
              <a:gd name="connsiteY98" fmla="*/ 2891790 h 6236970"/>
              <a:gd name="connsiteX99" fmla="*/ 1927860 w 2339340"/>
              <a:gd name="connsiteY99" fmla="*/ 2689860 h 6236970"/>
              <a:gd name="connsiteX100" fmla="*/ 2065020 w 2339340"/>
              <a:gd name="connsiteY100" fmla="*/ 2548890 h 6236970"/>
              <a:gd name="connsiteX101" fmla="*/ 2202180 w 2339340"/>
              <a:gd name="connsiteY101" fmla="*/ 2339340 h 6236970"/>
              <a:gd name="connsiteX102" fmla="*/ 2339340 w 2339340"/>
              <a:gd name="connsiteY102" fmla="*/ 2049780 h 6236970"/>
              <a:gd name="connsiteX103" fmla="*/ 2293620 w 2339340"/>
              <a:gd name="connsiteY103" fmla="*/ 1958340 h 6236970"/>
              <a:gd name="connsiteX104" fmla="*/ 2232660 w 2339340"/>
              <a:gd name="connsiteY104" fmla="*/ 1752600 h 6236970"/>
              <a:gd name="connsiteX105" fmla="*/ 2175510 w 2339340"/>
              <a:gd name="connsiteY105" fmla="*/ 1565910 h 6236970"/>
              <a:gd name="connsiteX106" fmla="*/ 2065020 w 2339340"/>
              <a:gd name="connsiteY106" fmla="*/ 1352550 h 6236970"/>
              <a:gd name="connsiteX107" fmla="*/ 1958340 w 2339340"/>
              <a:gd name="connsiteY107" fmla="*/ 1169670 h 6236970"/>
              <a:gd name="connsiteX108" fmla="*/ 1878330 w 2339340"/>
              <a:gd name="connsiteY108" fmla="*/ 1043940 h 6236970"/>
              <a:gd name="connsiteX109" fmla="*/ 1752600 w 2339340"/>
              <a:gd name="connsiteY109" fmla="*/ 975360 h 6236970"/>
              <a:gd name="connsiteX110" fmla="*/ 1645920 w 2339340"/>
              <a:gd name="connsiteY110" fmla="*/ 956310 h 6236970"/>
              <a:gd name="connsiteX111" fmla="*/ 1546860 w 2339340"/>
              <a:gd name="connsiteY111" fmla="*/ 922020 h 6236970"/>
              <a:gd name="connsiteX112" fmla="*/ 1276350 w 2339340"/>
              <a:gd name="connsiteY112" fmla="*/ 861060 h 6236970"/>
              <a:gd name="connsiteX113" fmla="*/ 1257300 w 2339340"/>
              <a:gd name="connsiteY113" fmla="*/ 739140 h 6236970"/>
              <a:gd name="connsiteX114" fmla="*/ 1325880 w 2339340"/>
              <a:gd name="connsiteY114" fmla="*/ 594360 h 6236970"/>
              <a:gd name="connsiteX115" fmla="*/ 1363980 w 2339340"/>
              <a:gd name="connsiteY115" fmla="*/ 537210 h 6236970"/>
              <a:gd name="connsiteX116" fmla="*/ 1352550 w 2339340"/>
              <a:gd name="connsiteY116" fmla="*/ 438150 h 6236970"/>
              <a:gd name="connsiteX117" fmla="*/ 1348740 w 2339340"/>
              <a:gd name="connsiteY117" fmla="*/ 308610 h 6236970"/>
              <a:gd name="connsiteX118" fmla="*/ 1306830 w 2339340"/>
              <a:gd name="connsiteY118" fmla="*/ 114300 h 6236970"/>
              <a:gd name="connsiteX119" fmla="*/ 1188720 w 2339340"/>
              <a:gd name="connsiteY119" fmla="*/ 38100 h 6236970"/>
              <a:gd name="connsiteX120" fmla="*/ 1143000 w 2339340"/>
              <a:gd name="connsiteY120" fmla="*/ 11430 h 6236970"/>
              <a:gd name="connsiteX121" fmla="*/ 1093470 w 2339340"/>
              <a:gd name="connsiteY121" fmla="*/ 22860 h 6236970"/>
              <a:gd name="connsiteX0" fmla="*/ 1093470 w 2339340"/>
              <a:gd name="connsiteY0" fmla="*/ 22860 h 6236970"/>
              <a:gd name="connsiteX1" fmla="*/ 971550 w 2339340"/>
              <a:gd name="connsiteY1" fmla="*/ 68580 h 6236970"/>
              <a:gd name="connsiteX2" fmla="*/ 967740 w 2339340"/>
              <a:gd name="connsiteY2" fmla="*/ 0 h 6236970"/>
              <a:gd name="connsiteX3" fmla="*/ 872490 w 2339340"/>
              <a:gd name="connsiteY3" fmla="*/ 121920 h 6236970"/>
              <a:gd name="connsiteX4" fmla="*/ 849630 w 2339340"/>
              <a:gd name="connsiteY4" fmla="*/ 95250 h 6236970"/>
              <a:gd name="connsiteX5" fmla="*/ 800100 w 2339340"/>
              <a:gd name="connsiteY5" fmla="*/ 320040 h 6236970"/>
              <a:gd name="connsiteX6" fmla="*/ 811530 w 2339340"/>
              <a:gd name="connsiteY6" fmla="*/ 461010 h 6236970"/>
              <a:gd name="connsiteX7" fmla="*/ 754380 w 2339340"/>
              <a:gd name="connsiteY7" fmla="*/ 464820 h 6236970"/>
              <a:gd name="connsiteX8" fmla="*/ 781050 w 2339340"/>
              <a:gd name="connsiteY8" fmla="*/ 548640 h 6236970"/>
              <a:gd name="connsiteX9" fmla="*/ 822960 w 2339340"/>
              <a:gd name="connsiteY9" fmla="*/ 624840 h 6236970"/>
              <a:gd name="connsiteX10" fmla="*/ 887730 w 2339340"/>
              <a:gd name="connsiteY10" fmla="*/ 689610 h 6236970"/>
              <a:gd name="connsiteX11" fmla="*/ 925830 w 2339340"/>
              <a:gd name="connsiteY11" fmla="*/ 769620 h 6236970"/>
              <a:gd name="connsiteX12" fmla="*/ 925830 w 2339340"/>
              <a:gd name="connsiteY12" fmla="*/ 861060 h 6236970"/>
              <a:gd name="connsiteX13" fmla="*/ 803910 w 2339340"/>
              <a:gd name="connsiteY13" fmla="*/ 922020 h 6236970"/>
              <a:gd name="connsiteX14" fmla="*/ 701040 w 2339340"/>
              <a:gd name="connsiteY14" fmla="*/ 948690 h 6236970"/>
              <a:gd name="connsiteX15" fmla="*/ 556260 w 2339340"/>
              <a:gd name="connsiteY15" fmla="*/ 952500 h 6236970"/>
              <a:gd name="connsiteX16" fmla="*/ 403860 w 2339340"/>
              <a:gd name="connsiteY16" fmla="*/ 1002030 h 6236970"/>
              <a:gd name="connsiteX17" fmla="*/ 320040 w 2339340"/>
              <a:gd name="connsiteY17" fmla="*/ 1085850 h 6236970"/>
              <a:gd name="connsiteX18" fmla="*/ 247650 w 2339340"/>
              <a:gd name="connsiteY18" fmla="*/ 1276350 h 6236970"/>
              <a:gd name="connsiteX19" fmla="*/ 163830 w 2339340"/>
              <a:gd name="connsiteY19" fmla="*/ 1569720 h 6236970"/>
              <a:gd name="connsiteX20" fmla="*/ 83820 w 2339340"/>
              <a:gd name="connsiteY20" fmla="*/ 1783080 h 6236970"/>
              <a:gd name="connsiteX21" fmla="*/ 72390 w 2339340"/>
              <a:gd name="connsiteY21" fmla="*/ 1962150 h 6236970"/>
              <a:gd name="connsiteX22" fmla="*/ 0 w 2339340"/>
              <a:gd name="connsiteY22" fmla="*/ 2145030 h 6236970"/>
              <a:gd name="connsiteX23" fmla="*/ 11430 w 2339340"/>
              <a:gd name="connsiteY23" fmla="*/ 2251710 h 6236970"/>
              <a:gd name="connsiteX24" fmla="*/ 106680 w 2339340"/>
              <a:gd name="connsiteY24" fmla="*/ 2426970 h 6236970"/>
              <a:gd name="connsiteX25" fmla="*/ 243840 w 2339340"/>
              <a:gd name="connsiteY25" fmla="*/ 2594610 h 6236970"/>
              <a:gd name="connsiteX26" fmla="*/ 422910 w 2339340"/>
              <a:gd name="connsiteY26" fmla="*/ 2769870 h 6236970"/>
              <a:gd name="connsiteX27" fmla="*/ 609600 w 2339340"/>
              <a:gd name="connsiteY27" fmla="*/ 2929890 h 6236970"/>
              <a:gd name="connsiteX28" fmla="*/ 703183 w 2339340"/>
              <a:gd name="connsiteY28" fmla="*/ 3062525 h 6236970"/>
              <a:gd name="connsiteX29" fmla="*/ 711517 w 2339340"/>
              <a:gd name="connsiteY29" fmla="*/ 2784396 h 6236970"/>
              <a:gd name="connsiteX30" fmla="*/ 647700 w 2339340"/>
              <a:gd name="connsiteY30" fmla="*/ 2731770 h 6236970"/>
              <a:gd name="connsiteX31" fmla="*/ 541020 w 2339340"/>
              <a:gd name="connsiteY31" fmla="*/ 2537460 h 6236970"/>
              <a:gd name="connsiteX32" fmla="*/ 487680 w 2339340"/>
              <a:gd name="connsiteY32" fmla="*/ 2426970 h 6236970"/>
              <a:gd name="connsiteX33" fmla="*/ 293370 w 2339340"/>
              <a:gd name="connsiteY33" fmla="*/ 2205990 h 6236970"/>
              <a:gd name="connsiteX34" fmla="*/ 426720 w 2339340"/>
              <a:gd name="connsiteY34" fmla="*/ 1988820 h 6236970"/>
              <a:gd name="connsiteX35" fmla="*/ 483870 w 2339340"/>
              <a:gd name="connsiteY35" fmla="*/ 1878330 h 6236970"/>
              <a:gd name="connsiteX36" fmla="*/ 544830 w 2339340"/>
              <a:gd name="connsiteY36" fmla="*/ 1642110 h 6236970"/>
              <a:gd name="connsiteX37" fmla="*/ 636270 w 2339340"/>
              <a:gd name="connsiteY37" fmla="*/ 1897380 h 6236970"/>
              <a:gd name="connsiteX38" fmla="*/ 678180 w 2339340"/>
              <a:gd name="connsiteY38" fmla="*/ 2202180 h 6236970"/>
              <a:gd name="connsiteX39" fmla="*/ 689610 w 2339340"/>
              <a:gd name="connsiteY39" fmla="*/ 2487930 h 6236970"/>
              <a:gd name="connsiteX40" fmla="*/ 712470 w 2339340"/>
              <a:gd name="connsiteY40" fmla="*/ 2762250 h 6236970"/>
              <a:gd name="connsiteX41" fmla="*/ 701040 w 2339340"/>
              <a:gd name="connsiteY41" fmla="*/ 3177540 h 6236970"/>
              <a:gd name="connsiteX42" fmla="*/ 643890 w 2339340"/>
              <a:gd name="connsiteY42" fmla="*/ 3783330 h 6236970"/>
              <a:gd name="connsiteX43" fmla="*/ 613410 w 2339340"/>
              <a:gd name="connsiteY43" fmla="*/ 4255770 h 6236970"/>
              <a:gd name="connsiteX44" fmla="*/ 689610 w 2339340"/>
              <a:gd name="connsiteY44" fmla="*/ 4617720 h 6236970"/>
              <a:gd name="connsiteX45" fmla="*/ 803910 w 2339340"/>
              <a:gd name="connsiteY45" fmla="*/ 5215890 h 6236970"/>
              <a:gd name="connsiteX46" fmla="*/ 883920 w 2339340"/>
              <a:gd name="connsiteY46" fmla="*/ 5657850 h 6236970"/>
              <a:gd name="connsiteX47" fmla="*/ 872490 w 2339340"/>
              <a:gd name="connsiteY47" fmla="*/ 5684520 h 6236970"/>
              <a:gd name="connsiteX48" fmla="*/ 693420 w 2339340"/>
              <a:gd name="connsiteY48" fmla="*/ 5894070 h 6236970"/>
              <a:gd name="connsiteX49" fmla="*/ 541020 w 2339340"/>
              <a:gd name="connsiteY49" fmla="*/ 6092190 h 6236970"/>
              <a:gd name="connsiteX50" fmla="*/ 510540 w 2339340"/>
              <a:gd name="connsiteY50" fmla="*/ 6156960 h 6236970"/>
              <a:gd name="connsiteX51" fmla="*/ 701040 w 2339340"/>
              <a:gd name="connsiteY51" fmla="*/ 6092190 h 6236970"/>
              <a:gd name="connsiteX52" fmla="*/ 830580 w 2339340"/>
              <a:gd name="connsiteY52" fmla="*/ 6065520 h 6236970"/>
              <a:gd name="connsiteX53" fmla="*/ 952500 w 2339340"/>
              <a:gd name="connsiteY53" fmla="*/ 5974080 h 6236970"/>
              <a:gd name="connsiteX54" fmla="*/ 963930 w 2339340"/>
              <a:gd name="connsiteY54" fmla="*/ 5871210 h 6236970"/>
              <a:gd name="connsiteX55" fmla="*/ 1108710 w 2339340"/>
              <a:gd name="connsiteY55" fmla="*/ 5817870 h 6236970"/>
              <a:gd name="connsiteX56" fmla="*/ 1108710 w 2339340"/>
              <a:gd name="connsiteY56" fmla="*/ 5791200 h 6236970"/>
              <a:gd name="connsiteX57" fmla="*/ 1032510 w 2339340"/>
              <a:gd name="connsiteY57" fmla="*/ 5634990 h 6236970"/>
              <a:gd name="connsiteX58" fmla="*/ 1043940 w 2339340"/>
              <a:gd name="connsiteY58" fmla="*/ 5280660 h 6236970"/>
              <a:gd name="connsiteX59" fmla="*/ 1074420 w 2339340"/>
              <a:gd name="connsiteY59" fmla="*/ 4888230 h 6236970"/>
              <a:gd name="connsiteX60" fmla="*/ 1002030 w 2339340"/>
              <a:gd name="connsiteY60" fmla="*/ 4423410 h 6236970"/>
              <a:gd name="connsiteX61" fmla="*/ 1066800 w 2339340"/>
              <a:gd name="connsiteY61" fmla="*/ 4130040 h 6236970"/>
              <a:gd name="connsiteX62" fmla="*/ 1116330 w 2339340"/>
              <a:gd name="connsiteY62" fmla="*/ 3775710 h 6236970"/>
              <a:gd name="connsiteX63" fmla="*/ 1165860 w 2339340"/>
              <a:gd name="connsiteY63" fmla="*/ 3375660 h 6236970"/>
              <a:gd name="connsiteX64" fmla="*/ 1238250 w 2339340"/>
              <a:gd name="connsiteY64" fmla="*/ 3882390 h 6236970"/>
              <a:gd name="connsiteX65" fmla="*/ 1280160 w 2339340"/>
              <a:gd name="connsiteY65" fmla="*/ 4366260 h 6236970"/>
              <a:gd name="connsiteX66" fmla="*/ 1310640 w 2339340"/>
              <a:gd name="connsiteY66" fmla="*/ 4533900 h 6236970"/>
              <a:gd name="connsiteX67" fmla="*/ 1272540 w 2339340"/>
              <a:gd name="connsiteY67" fmla="*/ 4838700 h 6236970"/>
              <a:gd name="connsiteX68" fmla="*/ 1242060 w 2339340"/>
              <a:gd name="connsiteY68" fmla="*/ 5059680 h 6236970"/>
              <a:gd name="connsiteX69" fmla="*/ 1276350 w 2339340"/>
              <a:gd name="connsiteY69" fmla="*/ 5288280 h 6236970"/>
              <a:gd name="connsiteX70" fmla="*/ 1333500 w 2339340"/>
              <a:gd name="connsiteY70" fmla="*/ 5494020 h 6236970"/>
              <a:gd name="connsiteX71" fmla="*/ 1314450 w 2339340"/>
              <a:gd name="connsiteY71" fmla="*/ 5615940 h 6236970"/>
              <a:gd name="connsiteX72" fmla="*/ 1264920 w 2339340"/>
              <a:gd name="connsiteY72" fmla="*/ 5795010 h 6236970"/>
              <a:gd name="connsiteX73" fmla="*/ 1264920 w 2339340"/>
              <a:gd name="connsiteY73" fmla="*/ 5901690 h 6236970"/>
              <a:gd name="connsiteX74" fmla="*/ 1424940 w 2339340"/>
              <a:gd name="connsiteY74" fmla="*/ 6236970 h 6236970"/>
              <a:gd name="connsiteX75" fmla="*/ 1565910 w 2339340"/>
              <a:gd name="connsiteY75" fmla="*/ 6065520 h 6236970"/>
              <a:gd name="connsiteX76" fmla="*/ 1604010 w 2339340"/>
              <a:gd name="connsiteY76" fmla="*/ 6012180 h 6236970"/>
              <a:gd name="connsiteX77" fmla="*/ 1524000 w 2339340"/>
              <a:gd name="connsiteY77" fmla="*/ 5844540 h 6236970"/>
              <a:gd name="connsiteX78" fmla="*/ 1466850 w 2339340"/>
              <a:gd name="connsiteY78" fmla="*/ 5718810 h 6236970"/>
              <a:gd name="connsiteX79" fmla="*/ 1440180 w 2339340"/>
              <a:gd name="connsiteY79" fmla="*/ 5638800 h 6236970"/>
              <a:gd name="connsiteX80" fmla="*/ 1546860 w 2339340"/>
              <a:gd name="connsiteY80" fmla="*/ 5078730 h 6236970"/>
              <a:gd name="connsiteX81" fmla="*/ 1600200 w 2339340"/>
              <a:gd name="connsiteY81" fmla="*/ 4507230 h 6236970"/>
              <a:gd name="connsiteX82" fmla="*/ 1684020 w 2339340"/>
              <a:gd name="connsiteY82" fmla="*/ 4027170 h 6236970"/>
              <a:gd name="connsiteX83" fmla="*/ 1703070 w 2339340"/>
              <a:gd name="connsiteY83" fmla="*/ 3688080 h 6236970"/>
              <a:gd name="connsiteX84" fmla="*/ 1645920 w 2339340"/>
              <a:gd name="connsiteY84" fmla="*/ 2884170 h 6236970"/>
              <a:gd name="connsiteX85" fmla="*/ 1630680 w 2339340"/>
              <a:gd name="connsiteY85" fmla="*/ 2868930 h 6236970"/>
              <a:gd name="connsiteX86" fmla="*/ 1607820 w 2339340"/>
              <a:gd name="connsiteY86" fmla="*/ 2750820 h 6236970"/>
              <a:gd name="connsiteX87" fmla="*/ 1584960 w 2339340"/>
              <a:gd name="connsiteY87" fmla="*/ 2423160 h 6236970"/>
              <a:gd name="connsiteX88" fmla="*/ 1584960 w 2339340"/>
              <a:gd name="connsiteY88" fmla="*/ 2072640 h 6236970"/>
              <a:gd name="connsiteX89" fmla="*/ 1619250 w 2339340"/>
              <a:gd name="connsiteY89" fmla="*/ 1771650 h 6236970"/>
              <a:gd name="connsiteX90" fmla="*/ 1691640 w 2339340"/>
              <a:gd name="connsiteY90" fmla="*/ 1501140 h 6236970"/>
              <a:gd name="connsiteX91" fmla="*/ 1954530 w 2339340"/>
              <a:gd name="connsiteY91" fmla="*/ 1924050 h 6236970"/>
              <a:gd name="connsiteX92" fmla="*/ 2045970 w 2339340"/>
              <a:gd name="connsiteY92" fmla="*/ 2045970 h 6236970"/>
              <a:gd name="connsiteX93" fmla="*/ 1840230 w 2339340"/>
              <a:gd name="connsiteY93" fmla="*/ 2358390 h 6236970"/>
              <a:gd name="connsiteX94" fmla="*/ 1729740 w 2339340"/>
              <a:gd name="connsiteY94" fmla="*/ 2545080 h 6236970"/>
              <a:gd name="connsiteX95" fmla="*/ 1672590 w 2339340"/>
              <a:gd name="connsiteY95" fmla="*/ 2674620 h 6236970"/>
              <a:gd name="connsiteX96" fmla="*/ 1604010 w 2339340"/>
              <a:gd name="connsiteY96" fmla="*/ 2754630 h 6236970"/>
              <a:gd name="connsiteX97" fmla="*/ 1658302 w 2339340"/>
              <a:gd name="connsiteY97" fmla="*/ 3010615 h 6236970"/>
              <a:gd name="connsiteX98" fmla="*/ 1729740 w 2339340"/>
              <a:gd name="connsiteY98" fmla="*/ 2891790 h 6236970"/>
              <a:gd name="connsiteX99" fmla="*/ 1927860 w 2339340"/>
              <a:gd name="connsiteY99" fmla="*/ 2689860 h 6236970"/>
              <a:gd name="connsiteX100" fmla="*/ 2065020 w 2339340"/>
              <a:gd name="connsiteY100" fmla="*/ 2548890 h 6236970"/>
              <a:gd name="connsiteX101" fmla="*/ 2202180 w 2339340"/>
              <a:gd name="connsiteY101" fmla="*/ 2339340 h 6236970"/>
              <a:gd name="connsiteX102" fmla="*/ 2339340 w 2339340"/>
              <a:gd name="connsiteY102" fmla="*/ 2049780 h 6236970"/>
              <a:gd name="connsiteX103" fmla="*/ 2293620 w 2339340"/>
              <a:gd name="connsiteY103" fmla="*/ 1958340 h 6236970"/>
              <a:gd name="connsiteX104" fmla="*/ 2232660 w 2339340"/>
              <a:gd name="connsiteY104" fmla="*/ 1752600 h 6236970"/>
              <a:gd name="connsiteX105" fmla="*/ 2175510 w 2339340"/>
              <a:gd name="connsiteY105" fmla="*/ 1565910 h 6236970"/>
              <a:gd name="connsiteX106" fmla="*/ 2065020 w 2339340"/>
              <a:gd name="connsiteY106" fmla="*/ 1352550 h 6236970"/>
              <a:gd name="connsiteX107" fmla="*/ 1958340 w 2339340"/>
              <a:gd name="connsiteY107" fmla="*/ 1169670 h 6236970"/>
              <a:gd name="connsiteX108" fmla="*/ 1878330 w 2339340"/>
              <a:gd name="connsiteY108" fmla="*/ 1043940 h 6236970"/>
              <a:gd name="connsiteX109" fmla="*/ 1752600 w 2339340"/>
              <a:gd name="connsiteY109" fmla="*/ 975360 h 6236970"/>
              <a:gd name="connsiteX110" fmla="*/ 1645920 w 2339340"/>
              <a:gd name="connsiteY110" fmla="*/ 956310 h 6236970"/>
              <a:gd name="connsiteX111" fmla="*/ 1546860 w 2339340"/>
              <a:gd name="connsiteY111" fmla="*/ 922020 h 6236970"/>
              <a:gd name="connsiteX112" fmla="*/ 1276350 w 2339340"/>
              <a:gd name="connsiteY112" fmla="*/ 861060 h 6236970"/>
              <a:gd name="connsiteX113" fmla="*/ 1257300 w 2339340"/>
              <a:gd name="connsiteY113" fmla="*/ 739140 h 6236970"/>
              <a:gd name="connsiteX114" fmla="*/ 1325880 w 2339340"/>
              <a:gd name="connsiteY114" fmla="*/ 594360 h 6236970"/>
              <a:gd name="connsiteX115" fmla="*/ 1363980 w 2339340"/>
              <a:gd name="connsiteY115" fmla="*/ 537210 h 6236970"/>
              <a:gd name="connsiteX116" fmla="*/ 1352550 w 2339340"/>
              <a:gd name="connsiteY116" fmla="*/ 438150 h 6236970"/>
              <a:gd name="connsiteX117" fmla="*/ 1348740 w 2339340"/>
              <a:gd name="connsiteY117" fmla="*/ 308610 h 6236970"/>
              <a:gd name="connsiteX118" fmla="*/ 1306830 w 2339340"/>
              <a:gd name="connsiteY118" fmla="*/ 114300 h 6236970"/>
              <a:gd name="connsiteX119" fmla="*/ 1188720 w 2339340"/>
              <a:gd name="connsiteY119" fmla="*/ 38100 h 6236970"/>
              <a:gd name="connsiteX120" fmla="*/ 1143000 w 2339340"/>
              <a:gd name="connsiteY120" fmla="*/ 11430 h 6236970"/>
              <a:gd name="connsiteX121" fmla="*/ 1093470 w 2339340"/>
              <a:gd name="connsiteY121" fmla="*/ 22860 h 6236970"/>
              <a:gd name="connsiteX0" fmla="*/ 1093470 w 2339340"/>
              <a:gd name="connsiteY0" fmla="*/ 22860 h 6236970"/>
              <a:gd name="connsiteX1" fmla="*/ 971550 w 2339340"/>
              <a:gd name="connsiteY1" fmla="*/ 68580 h 6236970"/>
              <a:gd name="connsiteX2" fmla="*/ 967740 w 2339340"/>
              <a:gd name="connsiteY2" fmla="*/ 0 h 6236970"/>
              <a:gd name="connsiteX3" fmla="*/ 872490 w 2339340"/>
              <a:gd name="connsiteY3" fmla="*/ 121920 h 6236970"/>
              <a:gd name="connsiteX4" fmla="*/ 849630 w 2339340"/>
              <a:gd name="connsiteY4" fmla="*/ 95250 h 6236970"/>
              <a:gd name="connsiteX5" fmla="*/ 800100 w 2339340"/>
              <a:gd name="connsiteY5" fmla="*/ 320040 h 6236970"/>
              <a:gd name="connsiteX6" fmla="*/ 811530 w 2339340"/>
              <a:gd name="connsiteY6" fmla="*/ 461010 h 6236970"/>
              <a:gd name="connsiteX7" fmla="*/ 754380 w 2339340"/>
              <a:gd name="connsiteY7" fmla="*/ 464820 h 6236970"/>
              <a:gd name="connsiteX8" fmla="*/ 781050 w 2339340"/>
              <a:gd name="connsiteY8" fmla="*/ 548640 h 6236970"/>
              <a:gd name="connsiteX9" fmla="*/ 822960 w 2339340"/>
              <a:gd name="connsiteY9" fmla="*/ 624840 h 6236970"/>
              <a:gd name="connsiteX10" fmla="*/ 887730 w 2339340"/>
              <a:gd name="connsiteY10" fmla="*/ 689610 h 6236970"/>
              <a:gd name="connsiteX11" fmla="*/ 925830 w 2339340"/>
              <a:gd name="connsiteY11" fmla="*/ 769620 h 6236970"/>
              <a:gd name="connsiteX12" fmla="*/ 925830 w 2339340"/>
              <a:gd name="connsiteY12" fmla="*/ 861060 h 6236970"/>
              <a:gd name="connsiteX13" fmla="*/ 803910 w 2339340"/>
              <a:gd name="connsiteY13" fmla="*/ 922020 h 6236970"/>
              <a:gd name="connsiteX14" fmla="*/ 701040 w 2339340"/>
              <a:gd name="connsiteY14" fmla="*/ 948690 h 6236970"/>
              <a:gd name="connsiteX15" fmla="*/ 556260 w 2339340"/>
              <a:gd name="connsiteY15" fmla="*/ 952500 h 6236970"/>
              <a:gd name="connsiteX16" fmla="*/ 403860 w 2339340"/>
              <a:gd name="connsiteY16" fmla="*/ 1002030 h 6236970"/>
              <a:gd name="connsiteX17" fmla="*/ 320040 w 2339340"/>
              <a:gd name="connsiteY17" fmla="*/ 1085850 h 6236970"/>
              <a:gd name="connsiteX18" fmla="*/ 247650 w 2339340"/>
              <a:gd name="connsiteY18" fmla="*/ 1276350 h 6236970"/>
              <a:gd name="connsiteX19" fmla="*/ 163830 w 2339340"/>
              <a:gd name="connsiteY19" fmla="*/ 1569720 h 6236970"/>
              <a:gd name="connsiteX20" fmla="*/ 83820 w 2339340"/>
              <a:gd name="connsiteY20" fmla="*/ 1783080 h 6236970"/>
              <a:gd name="connsiteX21" fmla="*/ 72390 w 2339340"/>
              <a:gd name="connsiteY21" fmla="*/ 1962150 h 6236970"/>
              <a:gd name="connsiteX22" fmla="*/ 0 w 2339340"/>
              <a:gd name="connsiteY22" fmla="*/ 2145030 h 6236970"/>
              <a:gd name="connsiteX23" fmla="*/ 11430 w 2339340"/>
              <a:gd name="connsiteY23" fmla="*/ 2251710 h 6236970"/>
              <a:gd name="connsiteX24" fmla="*/ 106680 w 2339340"/>
              <a:gd name="connsiteY24" fmla="*/ 2426970 h 6236970"/>
              <a:gd name="connsiteX25" fmla="*/ 243840 w 2339340"/>
              <a:gd name="connsiteY25" fmla="*/ 2594610 h 6236970"/>
              <a:gd name="connsiteX26" fmla="*/ 422910 w 2339340"/>
              <a:gd name="connsiteY26" fmla="*/ 2769870 h 6236970"/>
              <a:gd name="connsiteX27" fmla="*/ 609600 w 2339340"/>
              <a:gd name="connsiteY27" fmla="*/ 2929890 h 6236970"/>
              <a:gd name="connsiteX28" fmla="*/ 703183 w 2339340"/>
              <a:gd name="connsiteY28" fmla="*/ 3062525 h 6236970"/>
              <a:gd name="connsiteX29" fmla="*/ 711517 w 2339340"/>
              <a:gd name="connsiteY29" fmla="*/ 2784396 h 6236970"/>
              <a:gd name="connsiteX30" fmla="*/ 647700 w 2339340"/>
              <a:gd name="connsiteY30" fmla="*/ 2731770 h 6236970"/>
              <a:gd name="connsiteX31" fmla="*/ 541020 w 2339340"/>
              <a:gd name="connsiteY31" fmla="*/ 2537460 h 6236970"/>
              <a:gd name="connsiteX32" fmla="*/ 487680 w 2339340"/>
              <a:gd name="connsiteY32" fmla="*/ 2426970 h 6236970"/>
              <a:gd name="connsiteX33" fmla="*/ 293370 w 2339340"/>
              <a:gd name="connsiteY33" fmla="*/ 2205990 h 6236970"/>
              <a:gd name="connsiteX34" fmla="*/ 426720 w 2339340"/>
              <a:gd name="connsiteY34" fmla="*/ 1988820 h 6236970"/>
              <a:gd name="connsiteX35" fmla="*/ 483870 w 2339340"/>
              <a:gd name="connsiteY35" fmla="*/ 1878330 h 6236970"/>
              <a:gd name="connsiteX36" fmla="*/ 544830 w 2339340"/>
              <a:gd name="connsiteY36" fmla="*/ 1642110 h 6236970"/>
              <a:gd name="connsiteX37" fmla="*/ 636270 w 2339340"/>
              <a:gd name="connsiteY37" fmla="*/ 1897380 h 6236970"/>
              <a:gd name="connsiteX38" fmla="*/ 678180 w 2339340"/>
              <a:gd name="connsiteY38" fmla="*/ 2202180 h 6236970"/>
              <a:gd name="connsiteX39" fmla="*/ 689610 w 2339340"/>
              <a:gd name="connsiteY39" fmla="*/ 2487930 h 6236970"/>
              <a:gd name="connsiteX40" fmla="*/ 712470 w 2339340"/>
              <a:gd name="connsiteY40" fmla="*/ 2762250 h 6236970"/>
              <a:gd name="connsiteX41" fmla="*/ 701040 w 2339340"/>
              <a:gd name="connsiteY41" fmla="*/ 3177540 h 6236970"/>
              <a:gd name="connsiteX42" fmla="*/ 643890 w 2339340"/>
              <a:gd name="connsiteY42" fmla="*/ 3783330 h 6236970"/>
              <a:gd name="connsiteX43" fmla="*/ 613410 w 2339340"/>
              <a:gd name="connsiteY43" fmla="*/ 4255770 h 6236970"/>
              <a:gd name="connsiteX44" fmla="*/ 689610 w 2339340"/>
              <a:gd name="connsiteY44" fmla="*/ 4617720 h 6236970"/>
              <a:gd name="connsiteX45" fmla="*/ 803910 w 2339340"/>
              <a:gd name="connsiteY45" fmla="*/ 5215890 h 6236970"/>
              <a:gd name="connsiteX46" fmla="*/ 883920 w 2339340"/>
              <a:gd name="connsiteY46" fmla="*/ 5657850 h 6236970"/>
              <a:gd name="connsiteX47" fmla="*/ 872490 w 2339340"/>
              <a:gd name="connsiteY47" fmla="*/ 5684520 h 6236970"/>
              <a:gd name="connsiteX48" fmla="*/ 693420 w 2339340"/>
              <a:gd name="connsiteY48" fmla="*/ 5894070 h 6236970"/>
              <a:gd name="connsiteX49" fmla="*/ 541020 w 2339340"/>
              <a:gd name="connsiteY49" fmla="*/ 6092190 h 6236970"/>
              <a:gd name="connsiteX50" fmla="*/ 510540 w 2339340"/>
              <a:gd name="connsiteY50" fmla="*/ 6156960 h 6236970"/>
              <a:gd name="connsiteX51" fmla="*/ 701040 w 2339340"/>
              <a:gd name="connsiteY51" fmla="*/ 6092190 h 6236970"/>
              <a:gd name="connsiteX52" fmla="*/ 830580 w 2339340"/>
              <a:gd name="connsiteY52" fmla="*/ 6065520 h 6236970"/>
              <a:gd name="connsiteX53" fmla="*/ 952500 w 2339340"/>
              <a:gd name="connsiteY53" fmla="*/ 5974080 h 6236970"/>
              <a:gd name="connsiteX54" fmla="*/ 963930 w 2339340"/>
              <a:gd name="connsiteY54" fmla="*/ 5871210 h 6236970"/>
              <a:gd name="connsiteX55" fmla="*/ 1108710 w 2339340"/>
              <a:gd name="connsiteY55" fmla="*/ 5817870 h 6236970"/>
              <a:gd name="connsiteX56" fmla="*/ 1108710 w 2339340"/>
              <a:gd name="connsiteY56" fmla="*/ 5791200 h 6236970"/>
              <a:gd name="connsiteX57" fmla="*/ 1032510 w 2339340"/>
              <a:gd name="connsiteY57" fmla="*/ 5634990 h 6236970"/>
              <a:gd name="connsiteX58" fmla="*/ 1043940 w 2339340"/>
              <a:gd name="connsiteY58" fmla="*/ 5280660 h 6236970"/>
              <a:gd name="connsiteX59" fmla="*/ 1074420 w 2339340"/>
              <a:gd name="connsiteY59" fmla="*/ 4888230 h 6236970"/>
              <a:gd name="connsiteX60" fmla="*/ 1002030 w 2339340"/>
              <a:gd name="connsiteY60" fmla="*/ 4423410 h 6236970"/>
              <a:gd name="connsiteX61" fmla="*/ 1066800 w 2339340"/>
              <a:gd name="connsiteY61" fmla="*/ 4130040 h 6236970"/>
              <a:gd name="connsiteX62" fmla="*/ 1116330 w 2339340"/>
              <a:gd name="connsiteY62" fmla="*/ 3775710 h 6236970"/>
              <a:gd name="connsiteX63" fmla="*/ 1165860 w 2339340"/>
              <a:gd name="connsiteY63" fmla="*/ 3375660 h 6236970"/>
              <a:gd name="connsiteX64" fmla="*/ 1238250 w 2339340"/>
              <a:gd name="connsiteY64" fmla="*/ 3882390 h 6236970"/>
              <a:gd name="connsiteX65" fmla="*/ 1280160 w 2339340"/>
              <a:gd name="connsiteY65" fmla="*/ 4366260 h 6236970"/>
              <a:gd name="connsiteX66" fmla="*/ 1310640 w 2339340"/>
              <a:gd name="connsiteY66" fmla="*/ 4533900 h 6236970"/>
              <a:gd name="connsiteX67" fmla="*/ 1272540 w 2339340"/>
              <a:gd name="connsiteY67" fmla="*/ 4838700 h 6236970"/>
              <a:gd name="connsiteX68" fmla="*/ 1242060 w 2339340"/>
              <a:gd name="connsiteY68" fmla="*/ 5059680 h 6236970"/>
              <a:gd name="connsiteX69" fmla="*/ 1276350 w 2339340"/>
              <a:gd name="connsiteY69" fmla="*/ 5288280 h 6236970"/>
              <a:gd name="connsiteX70" fmla="*/ 1333500 w 2339340"/>
              <a:gd name="connsiteY70" fmla="*/ 5494020 h 6236970"/>
              <a:gd name="connsiteX71" fmla="*/ 1314450 w 2339340"/>
              <a:gd name="connsiteY71" fmla="*/ 5615940 h 6236970"/>
              <a:gd name="connsiteX72" fmla="*/ 1264920 w 2339340"/>
              <a:gd name="connsiteY72" fmla="*/ 5795010 h 6236970"/>
              <a:gd name="connsiteX73" fmla="*/ 1264920 w 2339340"/>
              <a:gd name="connsiteY73" fmla="*/ 5901690 h 6236970"/>
              <a:gd name="connsiteX74" fmla="*/ 1424940 w 2339340"/>
              <a:gd name="connsiteY74" fmla="*/ 6236970 h 6236970"/>
              <a:gd name="connsiteX75" fmla="*/ 1565910 w 2339340"/>
              <a:gd name="connsiteY75" fmla="*/ 6065520 h 6236970"/>
              <a:gd name="connsiteX76" fmla="*/ 1604010 w 2339340"/>
              <a:gd name="connsiteY76" fmla="*/ 6012180 h 6236970"/>
              <a:gd name="connsiteX77" fmla="*/ 1524000 w 2339340"/>
              <a:gd name="connsiteY77" fmla="*/ 5844540 h 6236970"/>
              <a:gd name="connsiteX78" fmla="*/ 1466850 w 2339340"/>
              <a:gd name="connsiteY78" fmla="*/ 5718810 h 6236970"/>
              <a:gd name="connsiteX79" fmla="*/ 1440180 w 2339340"/>
              <a:gd name="connsiteY79" fmla="*/ 5638800 h 6236970"/>
              <a:gd name="connsiteX80" fmla="*/ 1546860 w 2339340"/>
              <a:gd name="connsiteY80" fmla="*/ 5078730 h 6236970"/>
              <a:gd name="connsiteX81" fmla="*/ 1600200 w 2339340"/>
              <a:gd name="connsiteY81" fmla="*/ 4507230 h 6236970"/>
              <a:gd name="connsiteX82" fmla="*/ 1684020 w 2339340"/>
              <a:gd name="connsiteY82" fmla="*/ 4027170 h 6236970"/>
              <a:gd name="connsiteX83" fmla="*/ 1703070 w 2339340"/>
              <a:gd name="connsiteY83" fmla="*/ 3688080 h 6236970"/>
              <a:gd name="connsiteX84" fmla="*/ 1673305 w 2339340"/>
              <a:gd name="connsiteY84" fmla="*/ 3083005 h 6236970"/>
              <a:gd name="connsiteX85" fmla="*/ 1630680 w 2339340"/>
              <a:gd name="connsiteY85" fmla="*/ 2868930 h 6236970"/>
              <a:gd name="connsiteX86" fmla="*/ 1607820 w 2339340"/>
              <a:gd name="connsiteY86" fmla="*/ 2750820 h 6236970"/>
              <a:gd name="connsiteX87" fmla="*/ 1584960 w 2339340"/>
              <a:gd name="connsiteY87" fmla="*/ 2423160 h 6236970"/>
              <a:gd name="connsiteX88" fmla="*/ 1584960 w 2339340"/>
              <a:gd name="connsiteY88" fmla="*/ 2072640 h 6236970"/>
              <a:gd name="connsiteX89" fmla="*/ 1619250 w 2339340"/>
              <a:gd name="connsiteY89" fmla="*/ 1771650 h 6236970"/>
              <a:gd name="connsiteX90" fmla="*/ 1691640 w 2339340"/>
              <a:gd name="connsiteY90" fmla="*/ 1501140 h 6236970"/>
              <a:gd name="connsiteX91" fmla="*/ 1954530 w 2339340"/>
              <a:gd name="connsiteY91" fmla="*/ 1924050 h 6236970"/>
              <a:gd name="connsiteX92" fmla="*/ 2045970 w 2339340"/>
              <a:gd name="connsiteY92" fmla="*/ 2045970 h 6236970"/>
              <a:gd name="connsiteX93" fmla="*/ 1840230 w 2339340"/>
              <a:gd name="connsiteY93" fmla="*/ 2358390 h 6236970"/>
              <a:gd name="connsiteX94" fmla="*/ 1729740 w 2339340"/>
              <a:gd name="connsiteY94" fmla="*/ 2545080 h 6236970"/>
              <a:gd name="connsiteX95" fmla="*/ 1672590 w 2339340"/>
              <a:gd name="connsiteY95" fmla="*/ 2674620 h 6236970"/>
              <a:gd name="connsiteX96" fmla="*/ 1604010 w 2339340"/>
              <a:gd name="connsiteY96" fmla="*/ 2754630 h 6236970"/>
              <a:gd name="connsiteX97" fmla="*/ 1658302 w 2339340"/>
              <a:gd name="connsiteY97" fmla="*/ 3010615 h 6236970"/>
              <a:gd name="connsiteX98" fmla="*/ 1729740 w 2339340"/>
              <a:gd name="connsiteY98" fmla="*/ 2891790 h 6236970"/>
              <a:gd name="connsiteX99" fmla="*/ 1927860 w 2339340"/>
              <a:gd name="connsiteY99" fmla="*/ 2689860 h 6236970"/>
              <a:gd name="connsiteX100" fmla="*/ 2065020 w 2339340"/>
              <a:gd name="connsiteY100" fmla="*/ 2548890 h 6236970"/>
              <a:gd name="connsiteX101" fmla="*/ 2202180 w 2339340"/>
              <a:gd name="connsiteY101" fmla="*/ 2339340 h 6236970"/>
              <a:gd name="connsiteX102" fmla="*/ 2339340 w 2339340"/>
              <a:gd name="connsiteY102" fmla="*/ 2049780 h 6236970"/>
              <a:gd name="connsiteX103" fmla="*/ 2293620 w 2339340"/>
              <a:gd name="connsiteY103" fmla="*/ 1958340 h 6236970"/>
              <a:gd name="connsiteX104" fmla="*/ 2232660 w 2339340"/>
              <a:gd name="connsiteY104" fmla="*/ 1752600 h 6236970"/>
              <a:gd name="connsiteX105" fmla="*/ 2175510 w 2339340"/>
              <a:gd name="connsiteY105" fmla="*/ 1565910 h 6236970"/>
              <a:gd name="connsiteX106" fmla="*/ 2065020 w 2339340"/>
              <a:gd name="connsiteY106" fmla="*/ 1352550 h 6236970"/>
              <a:gd name="connsiteX107" fmla="*/ 1958340 w 2339340"/>
              <a:gd name="connsiteY107" fmla="*/ 1169670 h 6236970"/>
              <a:gd name="connsiteX108" fmla="*/ 1878330 w 2339340"/>
              <a:gd name="connsiteY108" fmla="*/ 1043940 h 6236970"/>
              <a:gd name="connsiteX109" fmla="*/ 1752600 w 2339340"/>
              <a:gd name="connsiteY109" fmla="*/ 975360 h 6236970"/>
              <a:gd name="connsiteX110" fmla="*/ 1645920 w 2339340"/>
              <a:gd name="connsiteY110" fmla="*/ 956310 h 6236970"/>
              <a:gd name="connsiteX111" fmla="*/ 1546860 w 2339340"/>
              <a:gd name="connsiteY111" fmla="*/ 922020 h 6236970"/>
              <a:gd name="connsiteX112" fmla="*/ 1276350 w 2339340"/>
              <a:gd name="connsiteY112" fmla="*/ 861060 h 6236970"/>
              <a:gd name="connsiteX113" fmla="*/ 1257300 w 2339340"/>
              <a:gd name="connsiteY113" fmla="*/ 739140 h 6236970"/>
              <a:gd name="connsiteX114" fmla="*/ 1325880 w 2339340"/>
              <a:gd name="connsiteY114" fmla="*/ 594360 h 6236970"/>
              <a:gd name="connsiteX115" fmla="*/ 1363980 w 2339340"/>
              <a:gd name="connsiteY115" fmla="*/ 537210 h 6236970"/>
              <a:gd name="connsiteX116" fmla="*/ 1352550 w 2339340"/>
              <a:gd name="connsiteY116" fmla="*/ 438150 h 6236970"/>
              <a:gd name="connsiteX117" fmla="*/ 1348740 w 2339340"/>
              <a:gd name="connsiteY117" fmla="*/ 308610 h 6236970"/>
              <a:gd name="connsiteX118" fmla="*/ 1306830 w 2339340"/>
              <a:gd name="connsiteY118" fmla="*/ 114300 h 6236970"/>
              <a:gd name="connsiteX119" fmla="*/ 1188720 w 2339340"/>
              <a:gd name="connsiteY119" fmla="*/ 38100 h 6236970"/>
              <a:gd name="connsiteX120" fmla="*/ 1143000 w 2339340"/>
              <a:gd name="connsiteY120" fmla="*/ 11430 h 6236970"/>
              <a:gd name="connsiteX121" fmla="*/ 1093470 w 2339340"/>
              <a:gd name="connsiteY121" fmla="*/ 22860 h 6236970"/>
              <a:gd name="connsiteX0" fmla="*/ 1093470 w 2339340"/>
              <a:gd name="connsiteY0" fmla="*/ 22860 h 6236970"/>
              <a:gd name="connsiteX1" fmla="*/ 971550 w 2339340"/>
              <a:gd name="connsiteY1" fmla="*/ 68580 h 6236970"/>
              <a:gd name="connsiteX2" fmla="*/ 967740 w 2339340"/>
              <a:gd name="connsiteY2" fmla="*/ 0 h 6236970"/>
              <a:gd name="connsiteX3" fmla="*/ 872490 w 2339340"/>
              <a:gd name="connsiteY3" fmla="*/ 121920 h 6236970"/>
              <a:gd name="connsiteX4" fmla="*/ 849630 w 2339340"/>
              <a:gd name="connsiteY4" fmla="*/ 95250 h 6236970"/>
              <a:gd name="connsiteX5" fmla="*/ 800100 w 2339340"/>
              <a:gd name="connsiteY5" fmla="*/ 320040 h 6236970"/>
              <a:gd name="connsiteX6" fmla="*/ 811530 w 2339340"/>
              <a:gd name="connsiteY6" fmla="*/ 461010 h 6236970"/>
              <a:gd name="connsiteX7" fmla="*/ 754380 w 2339340"/>
              <a:gd name="connsiteY7" fmla="*/ 464820 h 6236970"/>
              <a:gd name="connsiteX8" fmla="*/ 781050 w 2339340"/>
              <a:gd name="connsiteY8" fmla="*/ 548640 h 6236970"/>
              <a:gd name="connsiteX9" fmla="*/ 822960 w 2339340"/>
              <a:gd name="connsiteY9" fmla="*/ 624840 h 6236970"/>
              <a:gd name="connsiteX10" fmla="*/ 887730 w 2339340"/>
              <a:gd name="connsiteY10" fmla="*/ 689610 h 6236970"/>
              <a:gd name="connsiteX11" fmla="*/ 925830 w 2339340"/>
              <a:gd name="connsiteY11" fmla="*/ 769620 h 6236970"/>
              <a:gd name="connsiteX12" fmla="*/ 925830 w 2339340"/>
              <a:gd name="connsiteY12" fmla="*/ 861060 h 6236970"/>
              <a:gd name="connsiteX13" fmla="*/ 803910 w 2339340"/>
              <a:gd name="connsiteY13" fmla="*/ 922020 h 6236970"/>
              <a:gd name="connsiteX14" fmla="*/ 701040 w 2339340"/>
              <a:gd name="connsiteY14" fmla="*/ 948690 h 6236970"/>
              <a:gd name="connsiteX15" fmla="*/ 556260 w 2339340"/>
              <a:gd name="connsiteY15" fmla="*/ 952500 h 6236970"/>
              <a:gd name="connsiteX16" fmla="*/ 403860 w 2339340"/>
              <a:gd name="connsiteY16" fmla="*/ 1002030 h 6236970"/>
              <a:gd name="connsiteX17" fmla="*/ 320040 w 2339340"/>
              <a:gd name="connsiteY17" fmla="*/ 1085850 h 6236970"/>
              <a:gd name="connsiteX18" fmla="*/ 247650 w 2339340"/>
              <a:gd name="connsiteY18" fmla="*/ 1276350 h 6236970"/>
              <a:gd name="connsiteX19" fmla="*/ 163830 w 2339340"/>
              <a:gd name="connsiteY19" fmla="*/ 1569720 h 6236970"/>
              <a:gd name="connsiteX20" fmla="*/ 83820 w 2339340"/>
              <a:gd name="connsiteY20" fmla="*/ 1783080 h 6236970"/>
              <a:gd name="connsiteX21" fmla="*/ 72390 w 2339340"/>
              <a:gd name="connsiteY21" fmla="*/ 1962150 h 6236970"/>
              <a:gd name="connsiteX22" fmla="*/ 0 w 2339340"/>
              <a:gd name="connsiteY22" fmla="*/ 2145030 h 6236970"/>
              <a:gd name="connsiteX23" fmla="*/ 11430 w 2339340"/>
              <a:gd name="connsiteY23" fmla="*/ 2251710 h 6236970"/>
              <a:gd name="connsiteX24" fmla="*/ 106680 w 2339340"/>
              <a:gd name="connsiteY24" fmla="*/ 2426970 h 6236970"/>
              <a:gd name="connsiteX25" fmla="*/ 243840 w 2339340"/>
              <a:gd name="connsiteY25" fmla="*/ 2594610 h 6236970"/>
              <a:gd name="connsiteX26" fmla="*/ 422910 w 2339340"/>
              <a:gd name="connsiteY26" fmla="*/ 2769870 h 6236970"/>
              <a:gd name="connsiteX27" fmla="*/ 609600 w 2339340"/>
              <a:gd name="connsiteY27" fmla="*/ 2929890 h 6236970"/>
              <a:gd name="connsiteX28" fmla="*/ 703183 w 2339340"/>
              <a:gd name="connsiteY28" fmla="*/ 3062525 h 6236970"/>
              <a:gd name="connsiteX29" fmla="*/ 711517 w 2339340"/>
              <a:gd name="connsiteY29" fmla="*/ 2784396 h 6236970"/>
              <a:gd name="connsiteX30" fmla="*/ 647700 w 2339340"/>
              <a:gd name="connsiteY30" fmla="*/ 2731770 h 6236970"/>
              <a:gd name="connsiteX31" fmla="*/ 541020 w 2339340"/>
              <a:gd name="connsiteY31" fmla="*/ 2537460 h 6236970"/>
              <a:gd name="connsiteX32" fmla="*/ 487680 w 2339340"/>
              <a:gd name="connsiteY32" fmla="*/ 2426970 h 6236970"/>
              <a:gd name="connsiteX33" fmla="*/ 293370 w 2339340"/>
              <a:gd name="connsiteY33" fmla="*/ 2205990 h 6236970"/>
              <a:gd name="connsiteX34" fmla="*/ 426720 w 2339340"/>
              <a:gd name="connsiteY34" fmla="*/ 1988820 h 6236970"/>
              <a:gd name="connsiteX35" fmla="*/ 483870 w 2339340"/>
              <a:gd name="connsiteY35" fmla="*/ 1878330 h 6236970"/>
              <a:gd name="connsiteX36" fmla="*/ 544830 w 2339340"/>
              <a:gd name="connsiteY36" fmla="*/ 1642110 h 6236970"/>
              <a:gd name="connsiteX37" fmla="*/ 636270 w 2339340"/>
              <a:gd name="connsiteY37" fmla="*/ 1897380 h 6236970"/>
              <a:gd name="connsiteX38" fmla="*/ 678180 w 2339340"/>
              <a:gd name="connsiteY38" fmla="*/ 2202180 h 6236970"/>
              <a:gd name="connsiteX39" fmla="*/ 689610 w 2339340"/>
              <a:gd name="connsiteY39" fmla="*/ 2487930 h 6236970"/>
              <a:gd name="connsiteX40" fmla="*/ 712470 w 2339340"/>
              <a:gd name="connsiteY40" fmla="*/ 2762250 h 6236970"/>
              <a:gd name="connsiteX41" fmla="*/ 701040 w 2339340"/>
              <a:gd name="connsiteY41" fmla="*/ 3177540 h 6236970"/>
              <a:gd name="connsiteX42" fmla="*/ 643890 w 2339340"/>
              <a:gd name="connsiteY42" fmla="*/ 3783330 h 6236970"/>
              <a:gd name="connsiteX43" fmla="*/ 613410 w 2339340"/>
              <a:gd name="connsiteY43" fmla="*/ 4255770 h 6236970"/>
              <a:gd name="connsiteX44" fmla="*/ 689610 w 2339340"/>
              <a:gd name="connsiteY44" fmla="*/ 4617720 h 6236970"/>
              <a:gd name="connsiteX45" fmla="*/ 803910 w 2339340"/>
              <a:gd name="connsiteY45" fmla="*/ 5215890 h 6236970"/>
              <a:gd name="connsiteX46" fmla="*/ 883920 w 2339340"/>
              <a:gd name="connsiteY46" fmla="*/ 5657850 h 6236970"/>
              <a:gd name="connsiteX47" fmla="*/ 872490 w 2339340"/>
              <a:gd name="connsiteY47" fmla="*/ 5684520 h 6236970"/>
              <a:gd name="connsiteX48" fmla="*/ 693420 w 2339340"/>
              <a:gd name="connsiteY48" fmla="*/ 5894070 h 6236970"/>
              <a:gd name="connsiteX49" fmla="*/ 541020 w 2339340"/>
              <a:gd name="connsiteY49" fmla="*/ 6092190 h 6236970"/>
              <a:gd name="connsiteX50" fmla="*/ 510540 w 2339340"/>
              <a:gd name="connsiteY50" fmla="*/ 6156960 h 6236970"/>
              <a:gd name="connsiteX51" fmla="*/ 701040 w 2339340"/>
              <a:gd name="connsiteY51" fmla="*/ 6092190 h 6236970"/>
              <a:gd name="connsiteX52" fmla="*/ 830580 w 2339340"/>
              <a:gd name="connsiteY52" fmla="*/ 6065520 h 6236970"/>
              <a:gd name="connsiteX53" fmla="*/ 952500 w 2339340"/>
              <a:gd name="connsiteY53" fmla="*/ 5974080 h 6236970"/>
              <a:gd name="connsiteX54" fmla="*/ 963930 w 2339340"/>
              <a:gd name="connsiteY54" fmla="*/ 5871210 h 6236970"/>
              <a:gd name="connsiteX55" fmla="*/ 1108710 w 2339340"/>
              <a:gd name="connsiteY55" fmla="*/ 5817870 h 6236970"/>
              <a:gd name="connsiteX56" fmla="*/ 1108710 w 2339340"/>
              <a:gd name="connsiteY56" fmla="*/ 5791200 h 6236970"/>
              <a:gd name="connsiteX57" fmla="*/ 1032510 w 2339340"/>
              <a:gd name="connsiteY57" fmla="*/ 5634990 h 6236970"/>
              <a:gd name="connsiteX58" fmla="*/ 1043940 w 2339340"/>
              <a:gd name="connsiteY58" fmla="*/ 5280660 h 6236970"/>
              <a:gd name="connsiteX59" fmla="*/ 1074420 w 2339340"/>
              <a:gd name="connsiteY59" fmla="*/ 4888230 h 6236970"/>
              <a:gd name="connsiteX60" fmla="*/ 1002030 w 2339340"/>
              <a:gd name="connsiteY60" fmla="*/ 4423410 h 6236970"/>
              <a:gd name="connsiteX61" fmla="*/ 1066800 w 2339340"/>
              <a:gd name="connsiteY61" fmla="*/ 4130040 h 6236970"/>
              <a:gd name="connsiteX62" fmla="*/ 1116330 w 2339340"/>
              <a:gd name="connsiteY62" fmla="*/ 3775710 h 6236970"/>
              <a:gd name="connsiteX63" fmla="*/ 1165860 w 2339340"/>
              <a:gd name="connsiteY63" fmla="*/ 3375660 h 6236970"/>
              <a:gd name="connsiteX64" fmla="*/ 1238250 w 2339340"/>
              <a:gd name="connsiteY64" fmla="*/ 3882390 h 6236970"/>
              <a:gd name="connsiteX65" fmla="*/ 1280160 w 2339340"/>
              <a:gd name="connsiteY65" fmla="*/ 4366260 h 6236970"/>
              <a:gd name="connsiteX66" fmla="*/ 1310640 w 2339340"/>
              <a:gd name="connsiteY66" fmla="*/ 4533900 h 6236970"/>
              <a:gd name="connsiteX67" fmla="*/ 1272540 w 2339340"/>
              <a:gd name="connsiteY67" fmla="*/ 4838700 h 6236970"/>
              <a:gd name="connsiteX68" fmla="*/ 1242060 w 2339340"/>
              <a:gd name="connsiteY68" fmla="*/ 5059680 h 6236970"/>
              <a:gd name="connsiteX69" fmla="*/ 1276350 w 2339340"/>
              <a:gd name="connsiteY69" fmla="*/ 5288280 h 6236970"/>
              <a:gd name="connsiteX70" fmla="*/ 1333500 w 2339340"/>
              <a:gd name="connsiteY70" fmla="*/ 5494020 h 6236970"/>
              <a:gd name="connsiteX71" fmla="*/ 1314450 w 2339340"/>
              <a:gd name="connsiteY71" fmla="*/ 5615940 h 6236970"/>
              <a:gd name="connsiteX72" fmla="*/ 1264920 w 2339340"/>
              <a:gd name="connsiteY72" fmla="*/ 5795010 h 6236970"/>
              <a:gd name="connsiteX73" fmla="*/ 1264920 w 2339340"/>
              <a:gd name="connsiteY73" fmla="*/ 5901690 h 6236970"/>
              <a:gd name="connsiteX74" fmla="*/ 1424940 w 2339340"/>
              <a:gd name="connsiteY74" fmla="*/ 6236970 h 6236970"/>
              <a:gd name="connsiteX75" fmla="*/ 1565910 w 2339340"/>
              <a:gd name="connsiteY75" fmla="*/ 6065520 h 6236970"/>
              <a:gd name="connsiteX76" fmla="*/ 1604010 w 2339340"/>
              <a:gd name="connsiteY76" fmla="*/ 6012180 h 6236970"/>
              <a:gd name="connsiteX77" fmla="*/ 1524000 w 2339340"/>
              <a:gd name="connsiteY77" fmla="*/ 5844540 h 6236970"/>
              <a:gd name="connsiteX78" fmla="*/ 1466850 w 2339340"/>
              <a:gd name="connsiteY78" fmla="*/ 5718810 h 6236970"/>
              <a:gd name="connsiteX79" fmla="*/ 1440180 w 2339340"/>
              <a:gd name="connsiteY79" fmla="*/ 5638800 h 6236970"/>
              <a:gd name="connsiteX80" fmla="*/ 1546860 w 2339340"/>
              <a:gd name="connsiteY80" fmla="*/ 5078730 h 6236970"/>
              <a:gd name="connsiteX81" fmla="*/ 1600200 w 2339340"/>
              <a:gd name="connsiteY81" fmla="*/ 4507230 h 6236970"/>
              <a:gd name="connsiteX82" fmla="*/ 1684020 w 2339340"/>
              <a:gd name="connsiteY82" fmla="*/ 4027170 h 6236970"/>
              <a:gd name="connsiteX83" fmla="*/ 1703070 w 2339340"/>
              <a:gd name="connsiteY83" fmla="*/ 3688080 h 6236970"/>
              <a:gd name="connsiteX84" fmla="*/ 1673305 w 2339340"/>
              <a:gd name="connsiteY84" fmla="*/ 3083005 h 6236970"/>
              <a:gd name="connsiteX85" fmla="*/ 1630680 w 2339340"/>
              <a:gd name="connsiteY85" fmla="*/ 2868930 h 6236970"/>
              <a:gd name="connsiteX86" fmla="*/ 1607820 w 2339340"/>
              <a:gd name="connsiteY86" fmla="*/ 2750820 h 6236970"/>
              <a:gd name="connsiteX87" fmla="*/ 1584960 w 2339340"/>
              <a:gd name="connsiteY87" fmla="*/ 2423160 h 6236970"/>
              <a:gd name="connsiteX88" fmla="*/ 1584960 w 2339340"/>
              <a:gd name="connsiteY88" fmla="*/ 2072640 h 6236970"/>
              <a:gd name="connsiteX89" fmla="*/ 1619250 w 2339340"/>
              <a:gd name="connsiteY89" fmla="*/ 1771650 h 6236970"/>
              <a:gd name="connsiteX90" fmla="*/ 1691640 w 2339340"/>
              <a:gd name="connsiteY90" fmla="*/ 1501140 h 6236970"/>
              <a:gd name="connsiteX91" fmla="*/ 1954530 w 2339340"/>
              <a:gd name="connsiteY91" fmla="*/ 1924050 h 6236970"/>
              <a:gd name="connsiteX92" fmla="*/ 2045970 w 2339340"/>
              <a:gd name="connsiteY92" fmla="*/ 2045970 h 6236970"/>
              <a:gd name="connsiteX93" fmla="*/ 1840230 w 2339340"/>
              <a:gd name="connsiteY93" fmla="*/ 2358390 h 6236970"/>
              <a:gd name="connsiteX94" fmla="*/ 1729740 w 2339340"/>
              <a:gd name="connsiteY94" fmla="*/ 2545080 h 6236970"/>
              <a:gd name="connsiteX95" fmla="*/ 1672590 w 2339340"/>
              <a:gd name="connsiteY95" fmla="*/ 2674620 h 6236970"/>
              <a:gd name="connsiteX96" fmla="*/ 1606391 w 2339340"/>
              <a:gd name="connsiteY96" fmla="*/ 2746296 h 6236970"/>
              <a:gd name="connsiteX97" fmla="*/ 1658302 w 2339340"/>
              <a:gd name="connsiteY97" fmla="*/ 3010615 h 6236970"/>
              <a:gd name="connsiteX98" fmla="*/ 1729740 w 2339340"/>
              <a:gd name="connsiteY98" fmla="*/ 2891790 h 6236970"/>
              <a:gd name="connsiteX99" fmla="*/ 1927860 w 2339340"/>
              <a:gd name="connsiteY99" fmla="*/ 2689860 h 6236970"/>
              <a:gd name="connsiteX100" fmla="*/ 2065020 w 2339340"/>
              <a:gd name="connsiteY100" fmla="*/ 2548890 h 6236970"/>
              <a:gd name="connsiteX101" fmla="*/ 2202180 w 2339340"/>
              <a:gd name="connsiteY101" fmla="*/ 2339340 h 6236970"/>
              <a:gd name="connsiteX102" fmla="*/ 2339340 w 2339340"/>
              <a:gd name="connsiteY102" fmla="*/ 2049780 h 6236970"/>
              <a:gd name="connsiteX103" fmla="*/ 2293620 w 2339340"/>
              <a:gd name="connsiteY103" fmla="*/ 1958340 h 6236970"/>
              <a:gd name="connsiteX104" fmla="*/ 2232660 w 2339340"/>
              <a:gd name="connsiteY104" fmla="*/ 1752600 h 6236970"/>
              <a:gd name="connsiteX105" fmla="*/ 2175510 w 2339340"/>
              <a:gd name="connsiteY105" fmla="*/ 1565910 h 6236970"/>
              <a:gd name="connsiteX106" fmla="*/ 2065020 w 2339340"/>
              <a:gd name="connsiteY106" fmla="*/ 1352550 h 6236970"/>
              <a:gd name="connsiteX107" fmla="*/ 1958340 w 2339340"/>
              <a:gd name="connsiteY107" fmla="*/ 1169670 h 6236970"/>
              <a:gd name="connsiteX108" fmla="*/ 1878330 w 2339340"/>
              <a:gd name="connsiteY108" fmla="*/ 1043940 h 6236970"/>
              <a:gd name="connsiteX109" fmla="*/ 1752600 w 2339340"/>
              <a:gd name="connsiteY109" fmla="*/ 975360 h 6236970"/>
              <a:gd name="connsiteX110" fmla="*/ 1645920 w 2339340"/>
              <a:gd name="connsiteY110" fmla="*/ 956310 h 6236970"/>
              <a:gd name="connsiteX111" fmla="*/ 1546860 w 2339340"/>
              <a:gd name="connsiteY111" fmla="*/ 922020 h 6236970"/>
              <a:gd name="connsiteX112" fmla="*/ 1276350 w 2339340"/>
              <a:gd name="connsiteY112" fmla="*/ 861060 h 6236970"/>
              <a:gd name="connsiteX113" fmla="*/ 1257300 w 2339340"/>
              <a:gd name="connsiteY113" fmla="*/ 739140 h 6236970"/>
              <a:gd name="connsiteX114" fmla="*/ 1325880 w 2339340"/>
              <a:gd name="connsiteY114" fmla="*/ 594360 h 6236970"/>
              <a:gd name="connsiteX115" fmla="*/ 1363980 w 2339340"/>
              <a:gd name="connsiteY115" fmla="*/ 537210 h 6236970"/>
              <a:gd name="connsiteX116" fmla="*/ 1352550 w 2339340"/>
              <a:gd name="connsiteY116" fmla="*/ 438150 h 6236970"/>
              <a:gd name="connsiteX117" fmla="*/ 1348740 w 2339340"/>
              <a:gd name="connsiteY117" fmla="*/ 308610 h 6236970"/>
              <a:gd name="connsiteX118" fmla="*/ 1306830 w 2339340"/>
              <a:gd name="connsiteY118" fmla="*/ 114300 h 6236970"/>
              <a:gd name="connsiteX119" fmla="*/ 1188720 w 2339340"/>
              <a:gd name="connsiteY119" fmla="*/ 38100 h 6236970"/>
              <a:gd name="connsiteX120" fmla="*/ 1143000 w 2339340"/>
              <a:gd name="connsiteY120" fmla="*/ 11430 h 6236970"/>
              <a:gd name="connsiteX121" fmla="*/ 1093470 w 2339340"/>
              <a:gd name="connsiteY121" fmla="*/ 22860 h 6236970"/>
              <a:gd name="connsiteX0" fmla="*/ 1093470 w 2339340"/>
              <a:gd name="connsiteY0" fmla="*/ 22860 h 6236970"/>
              <a:gd name="connsiteX1" fmla="*/ 971550 w 2339340"/>
              <a:gd name="connsiteY1" fmla="*/ 68580 h 6236970"/>
              <a:gd name="connsiteX2" fmla="*/ 967740 w 2339340"/>
              <a:gd name="connsiteY2" fmla="*/ 0 h 6236970"/>
              <a:gd name="connsiteX3" fmla="*/ 872490 w 2339340"/>
              <a:gd name="connsiteY3" fmla="*/ 121920 h 6236970"/>
              <a:gd name="connsiteX4" fmla="*/ 849630 w 2339340"/>
              <a:gd name="connsiteY4" fmla="*/ 95250 h 6236970"/>
              <a:gd name="connsiteX5" fmla="*/ 804863 w 2339340"/>
              <a:gd name="connsiteY5" fmla="*/ 216455 h 6236970"/>
              <a:gd name="connsiteX6" fmla="*/ 811530 w 2339340"/>
              <a:gd name="connsiteY6" fmla="*/ 461010 h 6236970"/>
              <a:gd name="connsiteX7" fmla="*/ 754380 w 2339340"/>
              <a:gd name="connsiteY7" fmla="*/ 464820 h 6236970"/>
              <a:gd name="connsiteX8" fmla="*/ 781050 w 2339340"/>
              <a:gd name="connsiteY8" fmla="*/ 548640 h 6236970"/>
              <a:gd name="connsiteX9" fmla="*/ 822960 w 2339340"/>
              <a:gd name="connsiteY9" fmla="*/ 624840 h 6236970"/>
              <a:gd name="connsiteX10" fmla="*/ 887730 w 2339340"/>
              <a:gd name="connsiteY10" fmla="*/ 689610 h 6236970"/>
              <a:gd name="connsiteX11" fmla="*/ 925830 w 2339340"/>
              <a:gd name="connsiteY11" fmla="*/ 769620 h 6236970"/>
              <a:gd name="connsiteX12" fmla="*/ 925830 w 2339340"/>
              <a:gd name="connsiteY12" fmla="*/ 861060 h 6236970"/>
              <a:gd name="connsiteX13" fmla="*/ 803910 w 2339340"/>
              <a:gd name="connsiteY13" fmla="*/ 922020 h 6236970"/>
              <a:gd name="connsiteX14" fmla="*/ 701040 w 2339340"/>
              <a:gd name="connsiteY14" fmla="*/ 948690 h 6236970"/>
              <a:gd name="connsiteX15" fmla="*/ 556260 w 2339340"/>
              <a:gd name="connsiteY15" fmla="*/ 952500 h 6236970"/>
              <a:gd name="connsiteX16" fmla="*/ 403860 w 2339340"/>
              <a:gd name="connsiteY16" fmla="*/ 1002030 h 6236970"/>
              <a:gd name="connsiteX17" fmla="*/ 320040 w 2339340"/>
              <a:gd name="connsiteY17" fmla="*/ 1085850 h 6236970"/>
              <a:gd name="connsiteX18" fmla="*/ 247650 w 2339340"/>
              <a:gd name="connsiteY18" fmla="*/ 1276350 h 6236970"/>
              <a:gd name="connsiteX19" fmla="*/ 163830 w 2339340"/>
              <a:gd name="connsiteY19" fmla="*/ 1569720 h 6236970"/>
              <a:gd name="connsiteX20" fmla="*/ 83820 w 2339340"/>
              <a:gd name="connsiteY20" fmla="*/ 1783080 h 6236970"/>
              <a:gd name="connsiteX21" fmla="*/ 72390 w 2339340"/>
              <a:gd name="connsiteY21" fmla="*/ 1962150 h 6236970"/>
              <a:gd name="connsiteX22" fmla="*/ 0 w 2339340"/>
              <a:gd name="connsiteY22" fmla="*/ 2145030 h 6236970"/>
              <a:gd name="connsiteX23" fmla="*/ 11430 w 2339340"/>
              <a:gd name="connsiteY23" fmla="*/ 2251710 h 6236970"/>
              <a:gd name="connsiteX24" fmla="*/ 106680 w 2339340"/>
              <a:gd name="connsiteY24" fmla="*/ 2426970 h 6236970"/>
              <a:gd name="connsiteX25" fmla="*/ 243840 w 2339340"/>
              <a:gd name="connsiteY25" fmla="*/ 2594610 h 6236970"/>
              <a:gd name="connsiteX26" fmla="*/ 422910 w 2339340"/>
              <a:gd name="connsiteY26" fmla="*/ 2769870 h 6236970"/>
              <a:gd name="connsiteX27" fmla="*/ 609600 w 2339340"/>
              <a:gd name="connsiteY27" fmla="*/ 2929890 h 6236970"/>
              <a:gd name="connsiteX28" fmla="*/ 703183 w 2339340"/>
              <a:gd name="connsiteY28" fmla="*/ 3062525 h 6236970"/>
              <a:gd name="connsiteX29" fmla="*/ 711517 w 2339340"/>
              <a:gd name="connsiteY29" fmla="*/ 2784396 h 6236970"/>
              <a:gd name="connsiteX30" fmla="*/ 647700 w 2339340"/>
              <a:gd name="connsiteY30" fmla="*/ 2731770 h 6236970"/>
              <a:gd name="connsiteX31" fmla="*/ 541020 w 2339340"/>
              <a:gd name="connsiteY31" fmla="*/ 2537460 h 6236970"/>
              <a:gd name="connsiteX32" fmla="*/ 487680 w 2339340"/>
              <a:gd name="connsiteY32" fmla="*/ 2426970 h 6236970"/>
              <a:gd name="connsiteX33" fmla="*/ 293370 w 2339340"/>
              <a:gd name="connsiteY33" fmla="*/ 2205990 h 6236970"/>
              <a:gd name="connsiteX34" fmla="*/ 426720 w 2339340"/>
              <a:gd name="connsiteY34" fmla="*/ 1988820 h 6236970"/>
              <a:gd name="connsiteX35" fmla="*/ 483870 w 2339340"/>
              <a:gd name="connsiteY35" fmla="*/ 1878330 h 6236970"/>
              <a:gd name="connsiteX36" fmla="*/ 544830 w 2339340"/>
              <a:gd name="connsiteY36" fmla="*/ 1642110 h 6236970"/>
              <a:gd name="connsiteX37" fmla="*/ 636270 w 2339340"/>
              <a:gd name="connsiteY37" fmla="*/ 1897380 h 6236970"/>
              <a:gd name="connsiteX38" fmla="*/ 678180 w 2339340"/>
              <a:gd name="connsiteY38" fmla="*/ 2202180 h 6236970"/>
              <a:gd name="connsiteX39" fmla="*/ 689610 w 2339340"/>
              <a:gd name="connsiteY39" fmla="*/ 2487930 h 6236970"/>
              <a:gd name="connsiteX40" fmla="*/ 712470 w 2339340"/>
              <a:gd name="connsiteY40" fmla="*/ 2762250 h 6236970"/>
              <a:gd name="connsiteX41" fmla="*/ 701040 w 2339340"/>
              <a:gd name="connsiteY41" fmla="*/ 3177540 h 6236970"/>
              <a:gd name="connsiteX42" fmla="*/ 643890 w 2339340"/>
              <a:gd name="connsiteY42" fmla="*/ 3783330 h 6236970"/>
              <a:gd name="connsiteX43" fmla="*/ 613410 w 2339340"/>
              <a:gd name="connsiteY43" fmla="*/ 4255770 h 6236970"/>
              <a:gd name="connsiteX44" fmla="*/ 689610 w 2339340"/>
              <a:gd name="connsiteY44" fmla="*/ 4617720 h 6236970"/>
              <a:gd name="connsiteX45" fmla="*/ 803910 w 2339340"/>
              <a:gd name="connsiteY45" fmla="*/ 5215890 h 6236970"/>
              <a:gd name="connsiteX46" fmla="*/ 883920 w 2339340"/>
              <a:gd name="connsiteY46" fmla="*/ 5657850 h 6236970"/>
              <a:gd name="connsiteX47" fmla="*/ 872490 w 2339340"/>
              <a:gd name="connsiteY47" fmla="*/ 5684520 h 6236970"/>
              <a:gd name="connsiteX48" fmla="*/ 693420 w 2339340"/>
              <a:gd name="connsiteY48" fmla="*/ 5894070 h 6236970"/>
              <a:gd name="connsiteX49" fmla="*/ 541020 w 2339340"/>
              <a:gd name="connsiteY49" fmla="*/ 6092190 h 6236970"/>
              <a:gd name="connsiteX50" fmla="*/ 510540 w 2339340"/>
              <a:gd name="connsiteY50" fmla="*/ 6156960 h 6236970"/>
              <a:gd name="connsiteX51" fmla="*/ 701040 w 2339340"/>
              <a:gd name="connsiteY51" fmla="*/ 6092190 h 6236970"/>
              <a:gd name="connsiteX52" fmla="*/ 830580 w 2339340"/>
              <a:gd name="connsiteY52" fmla="*/ 6065520 h 6236970"/>
              <a:gd name="connsiteX53" fmla="*/ 952500 w 2339340"/>
              <a:gd name="connsiteY53" fmla="*/ 5974080 h 6236970"/>
              <a:gd name="connsiteX54" fmla="*/ 963930 w 2339340"/>
              <a:gd name="connsiteY54" fmla="*/ 5871210 h 6236970"/>
              <a:gd name="connsiteX55" fmla="*/ 1108710 w 2339340"/>
              <a:gd name="connsiteY55" fmla="*/ 5817870 h 6236970"/>
              <a:gd name="connsiteX56" fmla="*/ 1108710 w 2339340"/>
              <a:gd name="connsiteY56" fmla="*/ 5791200 h 6236970"/>
              <a:gd name="connsiteX57" fmla="*/ 1032510 w 2339340"/>
              <a:gd name="connsiteY57" fmla="*/ 5634990 h 6236970"/>
              <a:gd name="connsiteX58" fmla="*/ 1043940 w 2339340"/>
              <a:gd name="connsiteY58" fmla="*/ 5280660 h 6236970"/>
              <a:gd name="connsiteX59" fmla="*/ 1074420 w 2339340"/>
              <a:gd name="connsiteY59" fmla="*/ 4888230 h 6236970"/>
              <a:gd name="connsiteX60" fmla="*/ 1002030 w 2339340"/>
              <a:gd name="connsiteY60" fmla="*/ 4423410 h 6236970"/>
              <a:gd name="connsiteX61" fmla="*/ 1066800 w 2339340"/>
              <a:gd name="connsiteY61" fmla="*/ 4130040 h 6236970"/>
              <a:gd name="connsiteX62" fmla="*/ 1116330 w 2339340"/>
              <a:gd name="connsiteY62" fmla="*/ 3775710 h 6236970"/>
              <a:gd name="connsiteX63" fmla="*/ 1165860 w 2339340"/>
              <a:gd name="connsiteY63" fmla="*/ 3375660 h 6236970"/>
              <a:gd name="connsiteX64" fmla="*/ 1238250 w 2339340"/>
              <a:gd name="connsiteY64" fmla="*/ 3882390 h 6236970"/>
              <a:gd name="connsiteX65" fmla="*/ 1280160 w 2339340"/>
              <a:gd name="connsiteY65" fmla="*/ 4366260 h 6236970"/>
              <a:gd name="connsiteX66" fmla="*/ 1310640 w 2339340"/>
              <a:gd name="connsiteY66" fmla="*/ 4533900 h 6236970"/>
              <a:gd name="connsiteX67" fmla="*/ 1272540 w 2339340"/>
              <a:gd name="connsiteY67" fmla="*/ 4838700 h 6236970"/>
              <a:gd name="connsiteX68" fmla="*/ 1242060 w 2339340"/>
              <a:gd name="connsiteY68" fmla="*/ 5059680 h 6236970"/>
              <a:gd name="connsiteX69" fmla="*/ 1276350 w 2339340"/>
              <a:gd name="connsiteY69" fmla="*/ 5288280 h 6236970"/>
              <a:gd name="connsiteX70" fmla="*/ 1333500 w 2339340"/>
              <a:gd name="connsiteY70" fmla="*/ 5494020 h 6236970"/>
              <a:gd name="connsiteX71" fmla="*/ 1314450 w 2339340"/>
              <a:gd name="connsiteY71" fmla="*/ 5615940 h 6236970"/>
              <a:gd name="connsiteX72" fmla="*/ 1264920 w 2339340"/>
              <a:gd name="connsiteY72" fmla="*/ 5795010 h 6236970"/>
              <a:gd name="connsiteX73" fmla="*/ 1264920 w 2339340"/>
              <a:gd name="connsiteY73" fmla="*/ 5901690 h 6236970"/>
              <a:gd name="connsiteX74" fmla="*/ 1424940 w 2339340"/>
              <a:gd name="connsiteY74" fmla="*/ 6236970 h 6236970"/>
              <a:gd name="connsiteX75" fmla="*/ 1565910 w 2339340"/>
              <a:gd name="connsiteY75" fmla="*/ 6065520 h 6236970"/>
              <a:gd name="connsiteX76" fmla="*/ 1604010 w 2339340"/>
              <a:gd name="connsiteY76" fmla="*/ 6012180 h 6236970"/>
              <a:gd name="connsiteX77" fmla="*/ 1524000 w 2339340"/>
              <a:gd name="connsiteY77" fmla="*/ 5844540 h 6236970"/>
              <a:gd name="connsiteX78" fmla="*/ 1466850 w 2339340"/>
              <a:gd name="connsiteY78" fmla="*/ 5718810 h 6236970"/>
              <a:gd name="connsiteX79" fmla="*/ 1440180 w 2339340"/>
              <a:gd name="connsiteY79" fmla="*/ 5638800 h 6236970"/>
              <a:gd name="connsiteX80" fmla="*/ 1546860 w 2339340"/>
              <a:gd name="connsiteY80" fmla="*/ 5078730 h 6236970"/>
              <a:gd name="connsiteX81" fmla="*/ 1600200 w 2339340"/>
              <a:gd name="connsiteY81" fmla="*/ 4507230 h 6236970"/>
              <a:gd name="connsiteX82" fmla="*/ 1684020 w 2339340"/>
              <a:gd name="connsiteY82" fmla="*/ 4027170 h 6236970"/>
              <a:gd name="connsiteX83" fmla="*/ 1703070 w 2339340"/>
              <a:gd name="connsiteY83" fmla="*/ 3688080 h 6236970"/>
              <a:gd name="connsiteX84" fmla="*/ 1673305 w 2339340"/>
              <a:gd name="connsiteY84" fmla="*/ 3083005 h 6236970"/>
              <a:gd name="connsiteX85" fmla="*/ 1630680 w 2339340"/>
              <a:gd name="connsiteY85" fmla="*/ 2868930 h 6236970"/>
              <a:gd name="connsiteX86" fmla="*/ 1607820 w 2339340"/>
              <a:gd name="connsiteY86" fmla="*/ 2750820 h 6236970"/>
              <a:gd name="connsiteX87" fmla="*/ 1584960 w 2339340"/>
              <a:gd name="connsiteY87" fmla="*/ 2423160 h 6236970"/>
              <a:gd name="connsiteX88" fmla="*/ 1584960 w 2339340"/>
              <a:gd name="connsiteY88" fmla="*/ 2072640 h 6236970"/>
              <a:gd name="connsiteX89" fmla="*/ 1619250 w 2339340"/>
              <a:gd name="connsiteY89" fmla="*/ 1771650 h 6236970"/>
              <a:gd name="connsiteX90" fmla="*/ 1691640 w 2339340"/>
              <a:gd name="connsiteY90" fmla="*/ 1501140 h 6236970"/>
              <a:gd name="connsiteX91" fmla="*/ 1954530 w 2339340"/>
              <a:gd name="connsiteY91" fmla="*/ 1924050 h 6236970"/>
              <a:gd name="connsiteX92" fmla="*/ 2045970 w 2339340"/>
              <a:gd name="connsiteY92" fmla="*/ 2045970 h 6236970"/>
              <a:gd name="connsiteX93" fmla="*/ 1840230 w 2339340"/>
              <a:gd name="connsiteY93" fmla="*/ 2358390 h 6236970"/>
              <a:gd name="connsiteX94" fmla="*/ 1729740 w 2339340"/>
              <a:gd name="connsiteY94" fmla="*/ 2545080 h 6236970"/>
              <a:gd name="connsiteX95" fmla="*/ 1672590 w 2339340"/>
              <a:gd name="connsiteY95" fmla="*/ 2674620 h 6236970"/>
              <a:gd name="connsiteX96" fmla="*/ 1606391 w 2339340"/>
              <a:gd name="connsiteY96" fmla="*/ 2746296 h 6236970"/>
              <a:gd name="connsiteX97" fmla="*/ 1658302 w 2339340"/>
              <a:gd name="connsiteY97" fmla="*/ 3010615 h 6236970"/>
              <a:gd name="connsiteX98" fmla="*/ 1729740 w 2339340"/>
              <a:gd name="connsiteY98" fmla="*/ 2891790 h 6236970"/>
              <a:gd name="connsiteX99" fmla="*/ 1927860 w 2339340"/>
              <a:gd name="connsiteY99" fmla="*/ 2689860 h 6236970"/>
              <a:gd name="connsiteX100" fmla="*/ 2065020 w 2339340"/>
              <a:gd name="connsiteY100" fmla="*/ 2548890 h 6236970"/>
              <a:gd name="connsiteX101" fmla="*/ 2202180 w 2339340"/>
              <a:gd name="connsiteY101" fmla="*/ 2339340 h 6236970"/>
              <a:gd name="connsiteX102" fmla="*/ 2339340 w 2339340"/>
              <a:gd name="connsiteY102" fmla="*/ 2049780 h 6236970"/>
              <a:gd name="connsiteX103" fmla="*/ 2293620 w 2339340"/>
              <a:gd name="connsiteY103" fmla="*/ 1958340 h 6236970"/>
              <a:gd name="connsiteX104" fmla="*/ 2232660 w 2339340"/>
              <a:gd name="connsiteY104" fmla="*/ 1752600 h 6236970"/>
              <a:gd name="connsiteX105" fmla="*/ 2175510 w 2339340"/>
              <a:gd name="connsiteY105" fmla="*/ 1565910 h 6236970"/>
              <a:gd name="connsiteX106" fmla="*/ 2065020 w 2339340"/>
              <a:gd name="connsiteY106" fmla="*/ 1352550 h 6236970"/>
              <a:gd name="connsiteX107" fmla="*/ 1958340 w 2339340"/>
              <a:gd name="connsiteY107" fmla="*/ 1169670 h 6236970"/>
              <a:gd name="connsiteX108" fmla="*/ 1878330 w 2339340"/>
              <a:gd name="connsiteY108" fmla="*/ 1043940 h 6236970"/>
              <a:gd name="connsiteX109" fmla="*/ 1752600 w 2339340"/>
              <a:gd name="connsiteY109" fmla="*/ 975360 h 6236970"/>
              <a:gd name="connsiteX110" fmla="*/ 1645920 w 2339340"/>
              <a:gd name="connsiteY110" fmla="*/ 956310 h 6236970"/>
              <a:gd name="connsiteX111" fmla="*/ 1546860 w 2339340"/>
              <a:gd name="connsiteY111" fmla="*/ 922020 h 6236970"/>
              <a:gd name="connsiteX112" fmla="*/ 1276350 w 2339340"/>
              <a:gd name="connsiteY112" fmla="*/ 861060 h 6236970"/>
              <a:gd name="connsiteX113" fmla="*/ 1257300 w 2339340"/>
              <a:gd name="connsiteY113" fmla="*/ 739140 h 6236970"/>
              <a:gd name="connsiteX114" fmla="*/ 1325880 w 2339340"/>
              <a:gd name="connsiteY114" fmla="*/ 594360 h 6236970"/>
              <a:gd name="connsiteX115" fmla="*/ 1363980 w 2339340"/>
              <a:gd name="connsiteY115" fmla="*/ 537210 h 6236970"/>
              <a:gd name="connsiteX116" fmla="*/ 1352550 w 2339340"/>
              <a:gd name="connsiteY116" fmla="*/ 438150 h 6236970"/>
              <a:gd name="connsiteX117" fmla="*/ 1348740 w 2339340"/>
              <a:gd name="connsiteY117" fmla="*/ 308610 h 6236970"/>
              <a:gd name="connsiteX118" fmla="*/ 1306830 w 2339340"/>
              <a:gd name="connsiteY118" fmla="*/ 114300 h 6236970"/>
              <a:gd name="connsiteX119" fmla="*/ 1188720 w 2339340"/>
              <a:gd name="connsiteY119" fmla="*/ 38100 h 6236970"/>
              <a:gd name="connsiteX120" fmla="*/ 1143000 w 2339340"/>
              <a:gd name="connsiteY120" fmla="*/ 11430 h 6236970"/>
              <a:gd name="connsiteX121" fmla="*/ 1093470 w 2339340"/>
              <a:gd name="connsiteY121" fmla="*/ 22860 h 6236970"/>
              <a:gd name="connsiteX0" fmla="*/ 1093470 w 2339340"/>
              <a:gd name="connsiteY0" fmla="*/ 22860 h 6236970"/>
              <a:gd name="connsiteX1" fmla="*/ 971550 w 2339340"/>
              <a:gd name="connsiteY1" fmla="*/ 68580 h 6236970"/>
              <a:gd name="connsiteX2" fmla="*/ 967740 w 2339340"/>
              <a:gd name="connsiteY2" fmla="*/ 0 h 6236970"/>
              <a:gd name="connsiteX3" fmla="*/ 872490 w 2339340"/>
              <a:gd name="connsiteY3" fmla="*/ 121920 h 6236970"/>
              <a:gd name="connsiteX4" fmla="*/ 849630 w 2339340"/>
              <a:gd name="connsiteY4" fmla="*/ 86916 h 6236970"/>
              <a:gd name="connsiteX5" fmla="*/ 804863 w 2339340"/>
              <a:gd name="connsiteY5" fmla="*/ 216455 h 6236970"/>
              <a:gd name="connsiteX6" fmla="*/ 811530 w 2339340"/>
              <a:gd name="connsiteY6" fmla="*/ 461010 h 6236970"/>
              <a:gd name="connsiteX7" fmla="*/ 754380 w 2339340"/>
              <a:gd name="connsiteY7" fmla="*/ 464820 h 6236970"/>
              <a:gd name="connsiteX8" fmla="*/ 781050 w 2339340"/>
              <a:gd name="connsiteY8" fmla="*/ 548640 h 6236970"/>
              <a:gd name="connsiteX9" fmla="*/ 822960 w 2339340"/>
              <a:gd name="connsiteY9" fmla="*/ 624840 h 6236970"/>
              <a:gd name="connsiteX10" fmla="*/ 887730 w 2339340"/>
              <a:gd name="connsiteY10" fmla="*/ 689610 h 6236970"/>
              <a:gd name="connsiteX11" fmla="*/ 925830 w 2339340"/>
              <a:gd name="connsiteY11" fmla="*/ 769620 h 6236970"/>
              <a:gd name="connsiteX12" fmla="*/ 925830 w 2339340"/>
              <a:gd name="connsiteY12" fmla="*/ 861060 h 6236970"/>
              <a:gd name="connsiteX13" fmla="*/ 803910 w 2339340"/>
              <a:gd name="connsiteY13" fmla="*/ 922020 h 6236970"/>
              <a:gd name="connsiteX14" fmla="*/ 701040 w 2339340"/>
              <a:gd name="connsiteY14" fmla="*/ 948690 h 6236970"/>
              <a:gd name="connsiteX15" fmla="*/ 556260 w 2339340"/>
              <a:gd name="connsiteY15" fmla="*/ 952500 h 6236970"/>
              <a:gd name="connsiteX16" fmla="*/ 403860 w 2339340"/>
              <a:gd name="connsiteY16" fmla="*/ 1002030 h 6236970"/>
              <a:gd name="connsiteX17" fmla="*/ 320040 w 2339340"/>
              <a:gd name="connsiteY17" fmla="*/ 1085850 h 6236970"/>
              <a:gd name="connsiteX18" fmla="*/ 247650 w 2339340"/>
              <a:gd name="connsiteY18" fmla="*/ 1276350 h 6236970"/>
              <a:gd name="connsiteX19" fmla="*/ 163830 w 2339340"/>
              <a:gd name="connsiteY19" fmla="*/ 1569720 h 6236970"/>
              <a:gd name="connsiteX20" fmla="*/ 83820 w 2339340"/>
              <a:gd name="connsiteY20" fmla="*/ 1783080 h 6236970"/>
              <a:gd name="connsiteX21" fmla="*/ 72390 w 2339340"/>
              <a:gd name="connsiteY21" fmla="*/ 1962150 h 6236970"/>
              <a:gd name="connsiteX22" fmla="*/ 0 w 2339340"/>
              <a:gd name="connsiteY22" fmla="*/ 2145030 h 6236970"/>
              <a:gd name="connsiteX23" fmla="*/ 11430 w 2339340"/>
              <a:gd name="connsiteY23" fmla="*/ 2251710 h 6236970"/>
              <a:gd name="connsiteX24" fmla="*/ 106680 w 2339340"/>
              <a:gd name="connsiteY24" fmla="*/ 2426970 h 6236970"/>
              <a:gd name="connsiteX25" fmla="*/ 243840 w 2339340"/>
              <a:gd name="connsiteY25" fmla="*/ 2594610 h 6236970"/>
              <a:gd name="connsiteX26" fmla="*/ 422910 w 2339340"/>
              <a:gd name="connsiteY26" fmla="*/ 2769870 h 6236970"/>
              <a:gd name="connsiteX27" fmla="*/ 609600 w 2339340"/>
              <a:gd name="connsiteY27" fmla="*/ 2929890 h 6236970"/>
              <a:gd name="connsiteX28" fmla="*/ 703183 w 2339340"/>
              <a:gd name="connsiteY28" fmla="*/ 3062525 h 6236970"/>
              <a:gd name="connsiteX29" fmla="*/ 711517 w 2339340"/>
              <a:gd name="connsiteY29" fmla="*/ 2784396 h 6236970"/>
              <a:gd name="connsiteX30" fmla="*/ 647700 w 2339340"/>
              <a:gd name="connsiteY30" fmla="*/ 2731770 h 6236970"/>
              <a:gd name="connsiteX31" fmla="*/ 541020 w 2339340"/>
              <a:gd name="connsiteY31" fmla="*/ 2537460 h 6236970"/>
              <a:gd name="connsiteX32" fmla="*/ 487680 w 2339340"/>
              <a:gd name="connsiteY32" fmla="*/ 2426970 h 6236970"/>
              <a:gd name="connsiteX33" fmla="*/ 293370 w 2339340"/>
              <a:gd name="connsiteY33" fmla="*/ 2205990 h 6236970"/>
              <a:gd name="connsiteX34" fmla="*/ 426720 w 2339340"/>
              <a:gd name="connsiteY34" fmla="*/ 1988820 h 6236970"/>
              <a:gd name="connsiteX35" fmla="*/ 483870 w 2339340"/>
              <a:gd name="connsiteY35" fmla="*/ 1878330 h 6236970"/>
              <a:gd name="connsiteX36" fmla="*/ 544830 w 2339340"/>
              <a:gd name="connsiteY36" fmla="*/ 1642110 h 6236970"/>
              <a:gd name="connsiteX37" fmla="*/ 636270 w 2339340"/>
              <a:gd name="connsiteY37" fmla="*/ 1897380 h 6236970"/>
              <a:gd name="connsiteX38" fmla="*/ 678180 w 2339340"/>
              <a:gd name="connsiteY38" fmla="*/ 2202180 h 6236970"/>
              <a:gd name="connsiteX39" fmla="*/ 689610 w 2339340"/>
              <a:gd name="connsiteY39" fmla="*/ 2487930 h 6236970"/>
              <a:gd name="connsiteX40" fmla="*/ 712470 w 2339340"/>
              <a:gd name="connsiteY40" fmla="*/ 2762250 h 6236970"/>
              <a:gd name="connsiteX41" fmla="*/ 701040 w 2339340"/>
              <a:gd name="connsiteY41" fmla="*/ 3177540 h 6236970"/>
              <a:gd name="connsiteX42" fmla="*/ 643890 w 2339340"/>
              <a:gd name="connsiteY42" fmla="*/ 3783330 h 6236970"/>
              <a:gd name="connsiteX43" fmla="*/ 613410 w 2339340"/>
              <a:gd name="connsiteY43" fmla="*/ 4255770 h 6236970"/>
              <a:gd name="connsiteX44" fmla="*/ 689610 w 2339340"/>
              <a:gd name="connsiteY44" fmla="*/ 4617720 h 6236970"/>
              <a:gd name="connsiteX45" fmla="*/ 803910 w 2339340"/>
              <a:gd name="connsiteY45" fmla="*/ 5215890 h 6236970"/>
              <a:gd name="connsiteX46" fmla="*/ 883920 w 2339340"/>
              <a:gd name="connsiteY46" fmla="*/ 5657850 h 6236970"/>
              <a:gd name="connsiteX47" fmla="*/ 872490 w 2339340"/>
              <a:gd name="connsiteY47" fmla="*/ 5684520 h 6236970"/>
              <a:gd name="connsiteX48" fmla="*/ 693420 w 2339340"/>
              <a:gd name="connsiteY48" fmla="*/ 5894070 h 6236970"/>
              <a:gd name="connsiteX49" fmla="*/ 541020 w 2339340"/>
              <a:gd name="connsiteY49" fmla="*/ 6092190 h 6236970"/>
              <a:gd name="connsiteX50" fmla="*/ 510540 w 2339340"/>
              <a:gd name="connsiteY50" fmla="*/ 6156960 h 6236970"/>
              <a:gd name="connsiteX51" fmla="*/ 701040 w 2339340"/>
              <a:gd name="connsiteY51" fmla="*/ 6092190 h 6236970"/>
              <a:gd name="connsiteX52" fmla="*/ 830580 w 2339340"/>
              <a:gd name="connsiteY52" fmla="*/ 6065520 h 6236970"/>
              <a:gd name="connsiteX53" fmla="*/ 952500 w 2339340"/>
              <a:gd name="connsiteY53" fmla="*/ 5974080 h 6236970"/>
              <a:gd name="connsiteX54" fmla="*/ 963930 w 2339340"/>
              <a:gd name="connsiteY54" fmla="*/ 5871210 h 6236970"/>
              <a:gd name="connsiteX55" fmla="*/ 1108710 w 2339340"/>
              <a:gd name="connsiteY55" fmla="*/ 5817870 h 6236970"/>
              <a:gd name="connsiteX56" fmla="*/ 1108710 w 2339340"/>
              <a:gd name="connsiteY56" fmla="*/ 5791200 h 6236970"/>
              <a:gd name="connsiteX57" fmla="*/ 1032510 w 2339340"/>
              <a:gd name="connsiteY57" fmla="*/ 5634990 h 6236970"/>
              <a:gd name="connsiteX58" fmla="*/ 1043940 w 2339340"/>
              <a:gd name="connsiteY58" fmla="*/ 5280660 h 6236970"/>
              <a:gd name="connsiteX59" fmla="*/ 1074420 w 2339340"/>
              <a:gd name="connsiteY59" fmla="*/ 4888230 h 6236970"/>
              <a:gd name="connsiteX60" fmla="*/ 1002030 w 2339340"/>
              <a:gd name="connsiteY60" fmla="*/ 4423410 h 6236970"/>
              <a:gd name="connsiteX61" fmla="*/ 1066800 w 2339340"/>
              <a:gd name="connsiteY61" fmla="*/ 4130040 h 6236970"/>
              <a:gd name="connsiteX62" fmla="*/ 1116330 w 2339340"/>
              <a:gd name="connsiteY62" fmla="*/ 3775710 h 6236970"/>
              <a:gd name="connsiteX63" fmla="*/ 1165860 w 2339340"/>
              <a:gd name="connsiteY63" fmla="*/ 3375660 h 6236970"/>
              <a:gd name="connsiteX64" fmla="*/ 1238250 w 2339340"/>
              <a:gd name="connsiteY64" fmla="*/ 3882390 h 6236970"/>
              <a:gd name="connsiteX65" fmla="*/ 1280160 w 2339340"/>
              <a:gd name="connsiteY65" fmla="*/ 4366260 h 6236970"/>
              <a:gd name="connsiteX66" fmla="*/ 1310640 w 2339340"/>
              <a:gd name="connsiteY66" fmla="*/ 4533900 h 6236970"/>
              <a:gd name="connsiteX67" fmla="*/ 1272540 w 2339340"/>
              <a:gd name="connsiteY67" fmla="*/ 4838700 h 6236970"/>
              <a:gd name="connsiteX68" fmla="*/ 1242060 w 2339340"/>
              <a:gd name="connsiteY68" fmla="*/ 5059680 h 6236970"/>
              <a:gd name="connsiteX69" fmla="*/ 1276350 w 2339340"/>
              <a:gd name="connsiteY69" fmla="*/ 5288280 h 6236970"/>
              <a:gd name="connsiteX70" fmla="*/ 1333500 w 2339340"/>
              <a:gd name="connsiteY70" fmla="*/ 5494020 h 6236970"/>
              <a:gd name="connsiteX71" fmla="*/ 1314450 w 2339340"/>
              <a:gd name="connsiteY71" fmla="*/ 5615940 h 6236970"/>
              <a:gd name="connsiteX72" fmla="*/ 1264920 w 2339340"/>
              <a:gd name="connsiteY72" fmla="*/ 5795010 h 6236970"/>
              <a:gd name="connsiteX73" fmla="*/ 1264920 w 2339340"/>
              <a:gd name="connsiteY73" fmla="*/ 5901690 h 6236970"/>
              <a:gd name="connsiteX74" fmla="*/ 1424940 w 2339340"/>
              <a:gd name="connsiteY74" fmla="*/ 6236970 h 6236970"/>
              <a:gd name="connsiteX75" fmla="*/ 1565910 w 2339340"/>
              <a:gd name="connsiteY75" fmla="*/ 6065520 h 6236970"/>
              <a:gd name="connsiteX76" fmla="*/ 1604010 w 2339340"/>
              <a:gd name="connsiteY76" fmla="*/ 6012180 h 6236970"/>
              <a:gd name="connsiteX77" fmla="*/ 1524000 w 2339340"/>
              <a:gd name="connsiteY77" fmla="*/ 5844540 h 6236970"/>
              <a:gd name="connsiteX78" fmla="*/ 1466850 w 2339340"/>
              <a:gd name="connsiteY78" fmla="*/ 5718810 h 6236970"/>
              <a:gd name="connsiteX79" fmla="*/ 1440180 w 2339340"/>
              <a:gd name="connsiteY79" fmla="*/ 5638800 h 6236970"/>
              <a:gd name="connsiteX80" fmla="*/ 1546860 w 2339340"/>
              <a:gd name="connsiteY80" fmla="*/ 5078730 h 6236970"/>
              <a:gd name="connsiteX81" fmla="*/ 1600200 w 2339340"/>
              <a:gd name="connsiteY81" fmla="*/ 4507230 h 6236970"/>
              <a:gd name="connsiteX82" fmla="*/ 1684020 w 2339340"/>
              <a:gd name="connsiteY82" fmla="*/ 4027170 h 6236970"/>
              <a:gd name="connsiteX83" fmla="*/ 1703070 w 2339340"/>
              <a:gd name="connsiteY83" fmla="*/ 3688080 h 6236970"/>
              <a:gd name="connsiteX84" fmla="*/ 1673305 w 2339340"/>
              <a:gd name="connsiteY84" fmla="*/ 3083005 h 6236970"/>
              <a:gd name="connsiteX85" fmla="*/ 1630680 w 2339340"/>
              <a:gd name="connsiteY85" fmla="*/ 2868930 h 6236970"/>
              <a:gd name="connsiteX86" fmla="*/ 1607820 w 2339340"/>
              <a:gd name="connsiteY86" fmla="*/ 2750820 h 6236970"/>
              <a:gd name="connsiteX87" fmla="*/ 1584960 w 2339340"/>
              <a:gd name="connsiteY87" fmla="*/ 2423160 h 6236970"/>
              <a:gd name="connsiteX88" fmla="*/ 1584960 w 2339340"/>
              <a:gd name="connsiteY88" fmla="*/ 2072640 h 6236970"/>
              <a:gd name="connsiteX89" fmla="*/ 1619250 w 2339340"/>
              <a:gd name="connsiteY89" fmla="*/ 1771650 h 6236970"/>
              <a:gd name="connsiteX90" fmla="*/ 1691640 w 2339340"/>
              <a:gd name="connsiteY90" fmla="*/ 1501140 h 6236970"/>
              <a:gd name="connsiteX91" fmla="*/ 1954530 w 2339340"/>
              <a:gd name="connsiteY91" fmla="*/ 1924050 h 6236970"/>
              <a:gd name="connsiteX92" fmla="*/ 2045970 w 2339340"/>
              <a:gd name="connsiteY92" fmla="*/ 2045970 h 6236970"/>
              <a:gd name="connsiteX93" fmla="*/ 1840230 w 2339340"/>
              <a:gd name="connsiteY93" fmla="*/ 2358390 h 6236970"/>
              <a:gd name="connsiteX94" fmla="*/ 1729740 w 2339340"/>
              <a:gd name="connsiteY94" fmla="*/ 2545080 h 6236970"/>
              <a:gd name="connsiteX95" fmla="*/ 1672590 w 2339340"/>
              <a:gd name="connsiteY95" fmla="*/ 2674620 h 6236970"/>
              <a:gd name="connsiteX96" fmla="*/ 1606391 w 2339340"/>
              <a:gd name="connsiteY96" fmla="*/ 2746296 h 6236970"/>
              <a:gd name="connsiteX97" fmla="*/ 1658302 w 2339340"/>
              <a:gd name="connsiteY97" fmla="*/ 3010615 h 6236970"/>
              <a:gd name="connsiteX98" fmla="*/ 1729740 w 2339340"/>
              <a:gd name="connsiteY98" fmla="*/ 2891790 h 6236970"/>
              <a:gd name="connsiteX99" fmla="*/ 1927860 w 2339340"/>
              <a:gd name="connsiteY99" fmla="*/ 2689860 h 6236970"/>
              <a:gd name="connsiteX100" fmla="*/ 2065020 w 2339340"/>
              <a:gd name="connsiteY100" fmla="*/ 2548890 h 6236970"/>
              <a:gd name="connsiteX101" fmla="*/ 2202180 w 2339340"/>
              <a:gd name="connsiteY101" fmla="*/ 2339340 h 6236970"/>
              <a:gd name="connsiteX102" fmla="*/ 2339340 w 2339340"/>
              <a:gd name="connsiteY102" fmla="*/ 2049780 h 6236970"/>
              <a:gd name="connsiteX103" fmla="*/ 2293620 w 2339340"/>
              <a:gd name="connsiteY103" fmla="*/ 1958340 h 6236970"/>
              <a:gd name="connsiteX104" fmla="*/ 2232660 w 2339340"/>
              <a:gd name="connsiteY104" fmla="*/ 1752600 h 6236970"/>
              <a:gd name="connsiteX105" fmla="*/ 2175510 w 2339340"/>
              <a:gd name="connsiteY105" fmla="*/ 1565910 h 6236970"/>
              <a:gd name="connsiteX106" fmla="*/ 2065020 w 2339340"/>
              <a:gd name="connsiteY106" fmla="*/ 1352550 h 6236970"/>
              <a:gd name="connsiteX107" fmla="*/ 1958340 w 2339340"/>
              <a:gd name="connsiteY107" fmla="*/ 1169670 h 6236970"/>
              <a:gd name="connsiteX108" fmla="*/ 1878330 w 2339340"/>
              <a:gd name="connsiteY108" fmla="*/ 1043940 h 6236970"/>
              <a:gd name="connsiteX109" fmla="*/ 1752600 w 2339340"/>
              <a:gd name="connsiteY109" fmla="*/ 975360 h 6236970"/>
              <a:gd name="connsiteX110" fmla="*/ 1645920 w 2339340"/>
              <a:gd name="connsiteY110" fmla="*/ 956310 h 6236970"/>
              <a:gd name="connsiteX111" fmla="*/ 1546860 w 2339340"/>
              <a:gd name="connsiteY111" fmla="*/ 922020 h 6236970"/>
              <a:gd name="connsiteX112" fmla="*/ 1276350 w 2339340"/>
              <a:gd name="connsiteY112" fmla="*/ 861060 h 6236970"/>
              <a:gd name="connsiteX113" fmla="*/ 1257300 w 2339340"/>
              <a:gd name="connsiteY113" fmla="*/ 739140 h 6236970"/>
              <a:gd name="connsiteX114" fmla="*/ 1325880 w 2339340"/>
              <a:gd name="connsiteY114" fmla="*/ 594360 h 6236970"/>
              <a:gd name="connsiteX115" fmla="*/ 1363980 w 2339340"/>
              <a:gd name="connsiteY115" fmla="*/ 537210 h 6236970"/>
              <a:gd name="connsiteX116" fmla="*/ 1352550 w 2339340"/>
              <a:gd name="connsiteY116" fmla="*/ 438150 h 6236970"/>
              <a:gd name="connsiteX117" fmla="*/ 1348740 w 2339340"/>
              <a:gd name="connsiteY117" fmla="*/ 308610 h 6236970"/>
              <a:gd name="connsiteX118" fmla="*/ 1306830 w 2339340"/>
              <a:gd name="connsiteY118" fmla="*/ 114300 h 6236970"/>
              <a:gd name="connsiteX119" fmla="*/ 1188720 w 2339340"/>
              <a:gd name="connsiteY119" fmla="*/ 38100 h 6236970"/>
              <a:gd name="connsiteX120" fmla="*/ 1143000 w 2339340"/>
              <a:gd name="connsiteY120" fmla="*/ 11430 h 6236970"/>
              <a:gd name="connsiteX121" fmla="*/ 1093470 w 2339340"/>
              <a:gd name="connsiteY121" fmla="*/ 22860 h 6236970"/>
              <a:gd name="connsiteX0" fmla="*/ 1093470 w 2339340"/>
              <a:gd name="connsiteY0" fmla="*/ 22860 h 6236970"/>
              <a:gd name="connsiteX1" fmla="*/ 971550 w 2339340"/>
              <a:gd name="connsiteY1" fmla="*/ 68580 h 6236970"/>
              <a:gd name="connsiteX2" fmla="*/ 967740 w 2339340"/>
              <a:gd name="connsiteY2" fmla="*/ 0 h 6236970"/>
              <a:gd name="connsiteX3" fmla="*/ 872490 w 2339340"/>
              <a:gd name="connsiteY3" fmla="*/ 121920 h 6236970"/>
              <a:gd name="connsiteX4" fmla="*/ 849630 w 2339340"/>
              <a:gd name="connsiteY4" fmla="*/ 86916 h 6236970"/>
              <a:gd name="connsiteX5" fmla="*/ 804863 w 2339340"/>
              <a:gd name="connsiteY5" fmla="*/ 216455 h 6236970"/>
              <a:gd name="connsiteX6" fmla="*/ 782955 w 2339340"/>
              <a:gd name="connsiteY6" fmla="*/ 450294 h 6236970"/>
              <a:gd name="connsiteX7" fmla="*/ 754380 w 2339340"/>
              <a:gd name="connsiteY7" fmla="*/ 464820 h 6236970"/>
              <a:gd name="connsiteX8" fmla="*/ 781050 w 2339340"/>
              <a:gd name="connsiteY8" fmla="*/ 548640 h 6236970"/>
              <a:gd name="connsiteX9" fmla="*/ 822960 w 2339340"/>
              <a:gd name="connsiteY9" fmla="*/ 624840 h 6236970"/>
              <a:gd name="connsiteX10" fmla="*/ 887730 w 2339340"/>
              <a:gd name="connsiteY10" fmla="*/ 689610 h 6236970"/>
              <a:gd name="connsiteX11" fmla="*/ 925830 w 2339340"/>
              <a:gd name="connsiteY11" fmla="*/ 769620 h 6236970"/>
              <a:gd name="connsiteX12" fmla="*/ 925830 w 2339340"/>
              <a:gd name="connsiteY12" fmla="*/ 861060 h 6236970"/>
              <a:gd name="connsiteX13" fmla="*/ 803910 w 2339340"/>
              <a:gd name="connsiteY13" fmla="*/ 922020 h 6236970"/>
              <a:gd name="connsiteX14" fmla="*/ 701040 w 2339340"/>
              <a:gd name="connsiteY14" fmla="*/ 948690 h 6236970"/>
              <a:gd name="connsiteX15" fmla="*/ 556260 w 2339340"/>
              <a:gd name="connsiteY15" fmla="*/ 952500 h 6236970"/>
              <a:gd name="connsiteX16" fmla="*/ 403860 w 2339340"/>
              <a:gd name="connsiteY16" fmla="*/ 1002030 h 6236970"/>
              <a:gd name="connsiteX17" fmla="*/ 320040 w 2339340"/>
              <a:gd name="connsiteY17" fmla="*/ 1085850 h 6236970"/>
              <a:gd name="connsiteX18" fmla="*/ 247650 w 2339340"/>
              <a:gd name="connsiteY18" fmla="*/ 1276350 h 6236970"/>
              <a:gd name="connsiteX19" fmla="*/ 163830 w 2339340"/>
              <a:gd name="connsiteY19" fmla="*/ 1569720 h 6236970"/>
              <a:gd name="connsiteX20" fmla="*/ 83820 w 2339340"/>
              <a:gd name="connsiteY20" fmla="*/ 1783080 h 6236970"/>
              <a:gd name="connsiteX21" fmla="*/ 72390 w 2339340"/>
              <a:gd name="connsiteY21" fmla="*/ 1962150 h 6236970"/>
              <a:gd name="connsiteX22" fmla="*/ 0 w 2339340"/>
              <a:gd name="connsiteY22" fmla="*/ 2145030 h 6236970"/>
              <a:gd name="connsiteX23" fmla="*/ 11430 w 2339340"/>
              <a:gd name="connsiteY23" fmla="*/ 2251710 h 6236970"/>
              <a:gd name="connsiteX24" fmla="*/ 106680 w 2339340"/>
              <a:gd name="connsiteY24" fmla="*/ 2426970 h 6236970"/>
              <a:gd name="connsiteX25" fmla="*/ 243840 w 2339340"/>
              <a:gd name="connsiteY25" fmla="*/ 2594610 h 6236970"/>
              <a:gd name="connsiteX26" fmla="*/ 422910 w 2339340"/>
              <a:gd name="connsiteY26" fmla="*/ 2769870 h 6236970"/>
              <a:gd name="connsiteX27" fmla="*/ 609600 w 2339340"/>
              <a:gd name="connsiteY27" fmla="*/ 2929890 h 6236970"/>
              <a:gd name="connsiteX28" fmla="*/ 703183 w 2339340"/>
              <a:gd name="connsiteY28" fmla="*/ 3062525 h 6236970"/>
              <a:gd name="connsiteX29" fmla="*/ 711517 w 2339340"/>
              <a:gd name="connsiteY29" fmla="*/ 2784396 h 6236970"/>
              <a:gd name="connsiteX30" fmla="*/ 647700 w 2339340"/>
              <a:gd name="connsiteY30" fmla="*/ 2731770 h 6236970"/>
              <a:gd name="connsiteX31" fmla="*/ 541020 w 2339340"/>
              <a:gd name="connsiteY31" fmla="*/ 2537460 h 6236970"/>
              <a:gd name="connsiteX32" fmla="*/ 487680 w 2339340"/>
              <a:gd name="connsiteY32" fmla="*/ 2426970 h 6236970"/>
              <a:gd name="connsiteX33" fmla="*/ 293370 w 2339340"/>
              <a:gd name="connsiteY33" fmla="*/ 2205990 h 6236970"/>
              <a:gd name="connsiteX34" fmla="*/ 426720 w 2339340"/>
              <a:gd name="connsiteY34" fmla="*/ 1988820 h 6236970"/>
              <a:gd name="connsiteX35" fmla="*/ 483870 w 2339340"/>
              <a:gd name="connsiteY35" fmla="*/ 1878330 h 6236970"/>
              <a:gd name="connsiteX36" fmla="*/ 544830 w 2339340"/>
              <a:gd name="connsiteY36" fmla="*/ 1642110 h 6236970"/>
              <a:gd name="connsiteX37" fmla="*/ 636270 w 2339340"/>
              <a:gd name="connsiteY37" fmla="*/ 1897380 h 6236970"/>
              <a:gd name="connsiteX38" fmla="*/ 678180 w 2339340"/>
              <a:gd name="connsiteY38" fmla="*/ 2202180 h 6236970"/>
              <a:gd name="connsiteX39" fmla="*/ 689610 w 2339340"/>
              <a:gd name="connsiteY39" fmla="*/ 2487930 h 6236970"/>
              <a:gd name="connsiteX40" fmla="*/ 712470 w 2339340"/>
              <a:gd name="connsiteY40" fmla="*/ 2762250 h 6236970"/>
              <a:gd name="connsiteX41" fmla="*/ 701040 w 2339340"/>
              <a:gd name="connsiteY41" fmla="*/ 3177540 h 6236970"/>
              <a:gd name="connsiteX42" fmla="*/ 643890 w 2339340"/>
              <a:gd name="connsiteY42" fmla="*/ 3783330 h 6236970"/>
              <a:gd name="connsiteX43" fmla="*/ 613410 w 2339340"/>
              <a:gd name="connsiteY43" fmla="*/ 4255770 h 6236970"/>
              <a:gd name="connsiteX44" fmla="*/ 689610 w 2339340"/>
              <a:gd name="connsiteY44" fmla="*/ 4617720 h 6236970"/>
              <a:gd name="connsiteX45" fmla="*/ 803910 w 2339340"/>
              <a:gd name="connsiteY45" fmla="*/ 5215890 h 6236970"/>
              <a:gd name="connsiteX46" fmla="*/ 883920 w 2339340"/>
              <a:gd name="connsiteY46" fmla="*/ 5657850 h 6236970"/>
              <a:gd name="connsiteX47" fmla="*/ 872490 w 2339340"/>
              <a:gd name="connsiteY47" fmla="*/ 5684520 h 6236970"/>
              <a:gd name="connsiteX48" fmla="*/ 693420 w 2339340"/>
              <a:gd name="connsiteY48" fmla="*/ 5894070 h 6236970"/>
              <a:gd name="connsiteX49" fmla="*/ 541020 w 2339340"/>
              <a:gd name="connsiteY49" fmla="*/ 6092190 h 6236970"/>
              <a:gd name="connsiteX50" fmla="*/ 510540 w 2339340"/>
              <a:gd name="connsiteY50" fmla="*/ 6156960 h 6236970"/>
              <a:gd name="connsiteX51" fmla="*/ 701040 w 2339340"/>
              <a:gd name="connsiteY51" fmla="*/ 6092190 h 6236970"/>
              <a:gd name="connsiteX52" fmla="*/ 830580 w 2339340"/>
              <a:gd name="connsiteY52" fmla="*/ 6065520 h 6236970"/>
              <a:gd name="connsiteX53" fmla="*/ 952500 w 2339340"/>
              <a:gd name="connsiteY53" fmla="*/ 5974080 h 6236970"/>
              <a:gd name="connsiteX54" fmla="*/ 963930 w 2339340"/>
              <a:gd name="connsiteY54" fmla="*/ 5871210 h 6236970"/>
              <a:gd name="connsiteX55" fmla="*/ 1108710 w 2339340"/>
              <a:gd name="connsiteY55" fmla="*/ 5817870 h 6236970"/>
              <a:gd name="connsiteX56" fmla="*/ 1108710 w 2339340"/>
              <a:gd name="connsiteY56" fmla="*/ 5791200 h 6236970"/>
              <a:gd name="connsiteX57" fmla="*/ 1032510 w 2339340"/>
              <a:gd name="connsiteY57" fmla="*/ 5634990 h 6236970"/>
              <a:gd name="connsiteX58" fmla="*/ 1043940 w 2339340"/>
              <a:gd name="connsiteY58" fmla="*/ 5280660 h 6236970"/>
              <a:gd name="connsiteX59" fmla="*/ 1074420 w 2339340"/>
              <a:gd name="connsiteY59" fmla="*/ 4888230 h 6236970"/>
              <a:gd name="connsiteX60" fmla="*/ 1002030 w 2339340"/>
              <a:gd name="connsiteY60" fmla="*/ 4423410 h 6236970"/>
              <a:gd name="connsiteX61" fmla="*/ 1066800 w 2339340"/>
              <a:gd name="connsiteY61" fmla="*/ 4130040 h 6236970"/>
              <a:gd name="connsiteX62" fmla="*/ 1116330 w 2339340"/>
              <a:gd name="connsiteY62" fmla="*/ 3775710 h 6236970"/>
              <a:gd name="connsiteX63" fmla="*/ 1165860 w 2339340"/>
              <a:gd name="connsiteY63" fmla="*/ 3375660 h 6236970"/>
              <a:gd name="connsiteX64" fmla="*/ 1238250 w 2339340"/>
              <a:gd name="connsiteY64" fmla="*/ 3882390 h 6236970"/>
              <a:gd name="connsiteX65" fmla="*/ 1280160 w 2339340"/>
              <a:gd name="connsiteY65" fmla="*/ 4366260 h 6236970"/>
              <a:gd name="connsiteX66" fmla="*/ 1310640 w 2339340"/>
              <a:gd name="connsiteY66" fmla="*/ 4533900 h 6236970"/>
              <a:gd name="connsiteX67" fmla="*/ 1272540 w 2339340"/>
              <a:gd name="connsiteY67" fmla="*/ 4838700 h 6236970"/>
              <a:gd name="connsiteX68" fmla="*/ 1242060 w 2339340"/>
              <a:gd name="connsiteY68" fmla="*/ 5059680 h 6236970"/>
              <a:gd name="connsiteX69" fmla="*/ 1276350 w 2339340"/>
              <a:gd name="connsiteY69" fmla="*/ 5288280 h 6236970"/>
              <a:gd name="connsiteX70" fmla="*/ 1333500 w 2339340"/>
              <a:gd name="connsiteY70" fmla="*/ 5494020 h 6236970"/>
              <a:gd name="connsiteX71" fmla="*/ 1314450 w 2339340"/>
              <a:gd name="connsiteY71" fmla="*/ 5615940 h 6236970"/>
              <a:gd name="connsiteX72" fmla="*/ 1264920 w 2339340"/>
              <a:gd name="connsiteY72" fmla="*/ 5795010 h 6236970"/>
              <a:gd name="connsiteX73" fmla="*/ 1264920 w 2339340"/>
              <a:gd name="connsiteY73" fmla="*/ 5901690 h 6236970"/>
              <a:gd name="connsiteX74" fmla="*/ 1424940 w 2339340"/>
              <a:gd name="connsiteY74" fmla="*/ 6236970 h 6236970"/>
              <a:gd name="connsiteX75" fmla="*/ 1565910 w 2339340"/>
              <a:gd name="connsiteY75" fmla="*/ 6065520 h 6236970"/>
              <a:gd name="connsiteX76" fmla="*/ 1604010 w 2339340"/>
              <a:gd name="connsiteY76" fmla="*/ 6012180 h 6236970"/>
              <a:gd name="connsiteX77" fmla="*/ 1524000 w 2339340"/>
              <a:gd name="connsiteY77" fmla="*/ 5844540 h 6236970"/>
              <a:gd name="connsiteX78" fmla="*/ 1466850 w 2339340"/>
              <a:gd name="connsiteY78" fmla="*/ 5718810 h 6236970"/>
              <a:gd name="connsiteX79" fmla="*/ 1440180 w 2339340"/>
              <a:gd name="connsiteY79" fmla="*/ 5638800 h 6236970"/>
              <a:gd name="connsiteX80" fmla="*/ 1546860 w 2339340"/>
              <a:gd name="connsiteY80" fmla="*/ 5078730 h 6236970"/>
              <a:gd name="connsiteX81" fmla="*/ 1600200 w 2339340"/>
              <a:gd name="connsiteY81" fmla="*/ 4507230 h 6236970"/>
              <a:gd name="connsiteX82" fmla="*/ 1684020 w 2339340"/>
              <a:gd name="connsiteY82" fmla="*/ 4027170 h 6236970"/>
              <a:gd name="connsiteX83" fmla="*/ 1703070 w 2339340"/>
              <a:gd name="connsiteY83" fmla="*/ 3688080 h 6236970"/>
              <a:gd name="connsiteX84" fmla="*/ 1673305 w 2339340"/>
              <a:gd name="connsiteY84" fmla="*/ 3083005 h 6236970"/>
              <a:gd name="connsiteX85" fmla="*/ 1630680 w 2339340"/>
              <a:gd name="connsiteY85" fmla="*/ 2868930 h 6236970"/>
              <a:gd name="connsiteX86" fmla="*/ 1607820 w 2339340"/>
              <a:gd name="connsiteY86" fmla="*/ 2750820 h 6236970"/>
              <a:gd name="connsiteX87" fmla="*/ 1584960 w 2339340"/>
              <a:gd name="connsiteY87" fmla="*/ 2423160 h 6236970"/>
              <a:gd name="connsiteX88" fmla="*/ 1584960 w 2339340"/>
              <a:gd name="connsiteY88" fmla="*/ 2072640 h 6236970"/>
              <a:gd name="connsiteX89" fmla="*/ 1619250 w 2339340"/>
              <a:gd name="connsiteY89" fmla="*/ 1771650 h 6236970"/>
              <a:gd name="connsiteX90" fmla="*/ 1691640 w 2339340"/>
              <a:gd name="connsiteY90" fmla="*/ 1501140 h 6236970"/>
              <a:gd name="connsiteX91" fmla="*/ 1954530 w 2339340"/>
              <a:gd name="connsiteY91" fmla="*/ 1924050 h 6236970"/>
              <a:gd name="connsiteX92" fmla="*/ 2045970 w 2339340"/>
              <a:gd name="connsiteY92" fmla="*/ 2045970 h 6236970"/>
              <a:gd name="connsiteX93" fmla="*/ 1840230 w 2339340"/>
              <a:gd name="connsiteY93" fmla="*/ 2358390 h 6236970"/>
              <a:gd name="connsiteX94" fmla="*/ 1729740 w 2339340"/>
              <a:gd name="connsiteY94" fmla="*/ 2545080 h 6236970"/>
              <a:gd name="connsiteX95" fmla="*/ 1672590 w 2339340"/>
              <a:gd name="connsiteY95" fmla="*/ 2674620 h 6236970"/>
              <a:gd name="connsiteX96" fmla="*/ 1606391 w 2339340"/>
              <a:gd name="connsiteY96" fmla="*/ 2746296 h 6236970"/>
              <a:gd name="connsiteX97" fmla="*/ 1658302 w 2339340"/>
              <a:gd name="connsiteY97" fmla="*/ 3010615 h 6236970"/>
              <a:gd name="connsiteX98" fmla="*/ 1729740 w 2339340"/>
              <a:gd name="connsiteY98" fmla="*/ 2891790 h 6236970"/>
              <a:gd name="connsiteX99" fmla="*/ 1927860 w 2339340"/>
              <a:gd name="connsiteY99" fmla="*/ 2689860 h 6236970"/>
              <a:gd name="connsiteX100" fmla="*/ 2065020 w 2339340"/>
              <a:gd name="connsiteY100" fmla="*/ 2548890 h 6236970"/>
              <a:gd name="connsiteX101" fmla="*/ 2202180 w 2339340"/>
              <a:gd name="connsiteY101" fmla="*/ 2339340 h 6236970"/>
              <a:gd name="connsiteX102" fmla="*/ 2339340 w 2339340"/>
              <a:gd name="connsiteY102" fmla="*/ 2049780 h 6236970"/>
              <a:gd name="connsiteX103" fmla="*/ 2293620 w 2339340"/>
              <a:gd name="connsiteY103" fmla="*/ 1958340 h 6236970"/>
              <a:gd name="connsiteX104" fmla="*/ 2232660 w 2339340"/>
              <a:gd name="connsiteY104" fmla="*/ 1752600 h 6236970"/>
              <a:gd name="connsiteX105" fmla="*/ 2175510 w 2339340"/>
              <a:gd name="connsiteY105" fmla="*/ 1565910 h 6236970"/>
              <a:gd name="connsiteX106" fmla="*/ 2065020 w 2339340"/>
              <a:gd name="connsiteY106" fmla="*/ 1352550 h 6236970"/>
              <a:gd name="connsiteX107" fmla="*/ 1958340 w 2339340"/>
              <a:gd name="connsiteY107" fmla="*/ 1169670 h 6236970"/>
              <a:gd name="connsiteX108" fmla="*/ 1878330 w 2339340"/>
              <a:gd name="connsiteY108" fmla="*/ 1043940 h 6236970"/>
              <a:gd name="connsiteX109" fmla="*/ 1752600 w 2339340"/>
              <a:gd name="connsiteY109" fmla="*/ 975360 h 6236970"/>
              <a:gd name="connsiteX110" fmla="*/ 1645920 w 2339340"/>
              <a:gd name="connsiteY110" fmla="*/ 956310 h 6236970"/>
              <a:gd name="connsiteX111" fmla="*/ 1546860 w 2339340"/>
              <a:gd name="connsiteY111" fmla="*/ 922020 h 6236970"/>
              <a:gd name="connsiteX112" fmla="*/ 1276350 w 2339340"/>
              <a:gd name="connsiteY112" fmla="*/ 861060 h 6236970"/>
              <a:gd name="connsiteX113" fmla="*/ 1257300 w 2339340"/>
              <a:gd name="connsiteY113" fmla="*/ 739140 h 6236970"/>
              <a:gd name="connsiteX114" fmla="*/ 1325880 w 2339340"/>
              <a:gd name="connsiteY114" fmla="*/ 594360 h 6236970"/>
              <a:gd name="connsiteX115" fmla="*/ 1363980 w 2339340"/>
              <a:gd name="connsiteY115" fmla="*/ 537210 h 6236970"/>
              <a:gd name="connsiteX116" fmla="*/ 1352550 w 2339340"/>
              <a:gd name="connsiteY116" fmla="*/ 438150 h 6236970"/>
              <a:gd name="connsiteX117" fmla="*/ 1348740 w 2339340"/>
              <a:gd name="connsiteY117" fmla="*/ 308610 h 6236970"/>
              <a:gd name="connsiteX118" fmla="*/ 1306830 w 2339340"/>
              <a:gd name="connsiteY118" fmla="*/ 114300 h 6236970"/>
              <a:gd name="connsiteX119" fmla="*/ 1188720 w 2339340"/>
              <a:gd name="connsiteY119" fmla="*/ 38100 h 6236970"/>
              <a:gd name="connsiteX120" fmla="*/ 1143000 w 2339340"/>
              <a:gd name="connsiteY120" fmla="*/ 11430 h 6236970"/>
              <a:gd name="connsiteX121" fmla="*/ 1093470 w 2339340"/>
              <a:gd name="connsiteY121" fmla="*/ 22860 h 6236970"/>
              <a:gd name="connsiteX0" fmla="*/ 1093470 w 2339340"/>
              <a:gd name="connsiteY0" fmla="*/ 22860 h 6236970"/>
              <a:gd name="connsiteX1" fmla="*/ 970359 w 2339340"/>
              <a:gd name="connsiteY1" fmla="*/ 61436 h 6236970"/>
              <a:gd name="connsiteX2" fmla="*/ 967740 w 2339340"/>
              <a:gd name="connsiteY2" fmla="*/ 0 h 6236970"/>
              <a:gd name="connsiteX3" fmla="*/ 872490 w 2339340"/>
              <a:gd name="connsiteY3" fmla="*/ 121920 h 6236970"/>
              <a:gd name="connsiteX4" fmla="*/ 849630 w 2339340"/>
              <a:gd name="connsiteY4" fmla="*/ 86916 h 6236970"/>
              <a:gd name="connsiteX5" fmla="*/ 804863 w 2339340"/>
              <a:gd name="connsiteY5" fmla="*/ 216455 h 6236970"/>
              <a:gd name="connsiteX6" fmla="*/ 782955 w 2339340"/>
              <a:gd name="connsiteY6" fmla="*/ 450294 h 6236970"/>
              <a:gd name="connsiteX7" fmla="*/ 754380 w 2339340"/>
              <a:gd name="connsiteY7" fmla="*/ 464820 h 6236970"/>
              <a:gd name="connsiteX8" fmla="*/ 781050 w 2339340"/>
              <a:gd name="connsiteY8" fmla="*/ 548640 h 6236970"/>
              <a:gd name="connsiteX9" fmla="*/ 822960 w 2339340"/>
              <a:gd name="connsiteY9" fmla="*/ 624840 h 6236970"/>
              <a:gd name="connsiteX10" fmla="*/ 887730 w 2339340"/>
              <a:gd name="connsiteY10" fmla="*/ 689610 h 6236970"/>
              <a:gd name="connsiteX11" fmla="*/ 925830 w 2339340"/>
              <a:gd name="connsiteY11" fmla="*/ 769620 h 6236970"/>
              <a:gd name="connsiteX12" fmla="*/ 925830 w 2339340"/>
              <a:gd name="connsiteY12" fmla="*/ 861060 h 6236970"/>
              <a:gd name="connsiteX13" fmla="*/ 803910 w 2339340"/>
              <a:gd name="connsiteY13" fmla="*/ 922020 h 6236970"/>
              <a:gd name="connsiteX14" fmla="*/ 701040 w 2339340"/>
              <a:gd name="connsiteY14" fmla="*/ 948690 h 6236970"/>
              <a:gd name="connsiteX15" fmla="*/ 556260 w 2339340"/>
              <a:gd name="connsiteY15" fmla="*/ 952500 h 6236970"/>
              <a:gd name="connsiteX16" fmla="*/ 403860 w 2339340"/>
              <a:gd name="connsiteY16" fmla="*/ 1002030 h 6236970"/>
              <a:gd name="connsiteX17" fmla="*/ 320040 w 2339340"/>
              <a:gd name="connsiteY17" fmla="*/ 1085850 h 6236970"/>
              <a:gd name="connsiteX18" fmla="*/ 247650 w 2339340"/>
              <a:gd name="connsiteY18" fmla="*/ 1276350 h 6236970"/>
              <a:gd name="connsiteX19" fmla="*/ 163830 w 2339340"/>
              <a:gd name="connsiteY19" fmla="*/ 1569720 h 6236970"/>
              <a:gd name="connsiteX20" fmla="*/ 83820 w 2339340"/>
              <a:gd name="connsiteY20" fmla="*/ 1783080 h 6236970"/>
              <a:gd name="connsiteX21" fmla="*/ 72390 w 2339340"/>
              <a:gd name="connsiteY21" fmla="*/ 1962150 h 6236970"/>
              <a:gd name="connsiteX22" fmla="*/ 0 w 2339340"/>
              <a:gd name="connsiteY22" fmla="*/ 2145030 h 6236970"/>
              <a:gd name="connsiteX23" fmla="*/ 11430 w 2339340"/>
              <a:gd name="connsiteY23" fmla="*/ 2251710 h 6236970"/>
              <a:gd name="connsiteX24" fmla="*/ 106680 w 2339340"/>
              <a:gd name="connsiteY24" fmla="*/ 2426970 h 6236970"/>
              <a:gd name="connsiteX25" fmla="*/ 243840 w 2339340"/>
              <a:gd name="connsiteY25" fmla="*/ 2594610 h 6236970"/>
              <a:gd name="connsiteX26" fmla="*/ 422910 w 2339340"/>
              <a:gd name="connsiteY26" fmla="*/ 2769870 h 6236970"/>
              <a:gd name="connsiteX27" fmla="*/ 609600 w 2339340"/>
              <a:gd name="connsiteY27" fmla="*/ 2929890 h 6236970"/>
              <a:gd name="connsiteX28" fmla="*/ 703183 w 2339340"/>
              <a:gd name="connsiteY28" fmla="*/ 3062525 h 6236970"/>
              <a:gd name="connsiteX29" fmla="*/ 711517 w 2339340"/>
              <a:gd name="connsiteY29" fmla="*/ 2784396 h 6236970"/>
              <a:gd name="connsiteX30" fmla="*/ 647700 w 2339340"/>
              <a:gd name="connsiteY30" fmla="*/ 2731770 h 6236970"/>
              <a:gd name="connsiteX31" fmla="*/ 541020 w 2339340"/>
              <a:gd name="connsiteY31" fmla="*/ 2537460 h 6236970"/>
              <a:gd name="connsiteX32" fmla="*/ 487680 w 2339340"/>
              <a:gd name="connsiteY32" fmla="*/ 2426970 h 6236970"/>
              <a:gd name="connsiteX33" fmla="*/ 293370 w 2339340"/>
              <a:gd name="connsiteY33" fmla="*/ 2205990 h 6236970"/>
              <a:gd name="connsiteX34" fmla="*/ 426720 w 2339340"/>
              <a:gd name="connsiteY34" fmla="*/ 1988820 h 6236970"/>
              <a:gd name="connsiteX35" fmla="*/ 483870 w 2339340"/>
              <a:gd name="connsiteY35" fmla="*/ 1878330 h 6236970"/>
              <a:gd name="connsiteX36" fmla="*/ 544830 w 2339340"/>
              <a:gd name="connsiteY36" fmla="*/ 1642110 h 6236970"/>
              <a:gd name="connsiteX37" fmla="*/ 636270 w 2339340"/>
              <a:gd name="connsiteY37" fmla="*/ 1897380 h 6236970"/>
              <a:gd name="connsiteX38" fmla="*/ 678180 w 2339340"/>
              <a:gd name="connsiteY38" fmla="*/ 2202180 h 6236970"/>
              <a:gd name="connsiteX39" fmla="*/ 689610 w 2339340"/>
              <a:gd name="connsiteY39" fmla="*/ 2487930 h 6236970"/>
              <a:gd name="connsiteX40" fmla="*/ 712470 w 2339340"/>
              <a:gd name="connsiteY40" fmla="*/ 2762250 h 6236970"/>
              <a:gd name="connsiteX41" fmla="*/ 701040 w 2339340"/>
              <a:gd name="connsiteY41" fmla="*/ 3177540 h 6236970"/>
              <a:gd name="connsiteX42" fmla="*/ 643890 w 2339340"/>
              <a:gd name="connsiteY42" fmla="*/ 3783330 h 6236970"/>
              <a:gd name="connsiteX43" fmla="*/ 613410 w 2339340"/>
              <a:gd name="connsiteY43" fmla="*/ 4255770 h 6236970"/>
              <a:gd name="connsiteX44" fmla="*/ 689610 w 2339340"/>
              <a:gd name="connsiteY44" fmla="*/ 4617720 h 6236970"/>
              <a:gd name="connsiteX45" fmla="*/ 803910 w 2339340"/>
              <a:gd name="connsiteY45" fmla="*/ 5215890 h 6236970"/>
              <a:gd name="connsiteX46" fmla="*/ 883920 w 2339340"/>
              <a:gd name="connsiteY46" fmla="*/ 5657850 h 6236970"/>
              <a:gd name="connsiteX47" fmla="*/ 872490 w 2339340"/>
              <a:gd name="connsiteY47" fmla="*/ 5684520 h 6236970"/>
              <a:gd name="connsiteX48" fmla="*/ 693420 w 2339340"/>
              <a:gd name="connsiteY48" fmla="*/ 5894070 h 6236970"/>
              <a:gd name="connsiteX49" fmla="*/ 541020 w 2339340"/>
              <a:gd name="connsiteY49" fmla="*/ 6092190 h 6236970"/>
              <a:gd name="connsiteX50" fmla="*/ 510540 w 2339340"/>
              <a:gd name="connsiteY50" fmla="*/ 6156960 h 6236970"/>
              <a:gd name="connsiteX51" fmla="*/ 701040 w 2339340"/>
              <a:gd name="connsiteY51" fmla="*/ 6092190 h 6236970"/>
              <a:gd name="connsiteX52" fmla="*/ 830580 w 2339340"/>
              <a:gd name="connsiteY52" fmla="*/ 6065520 h 6236970"/>
              <a:gd name="connsiteX53" fmla="*/ 952500 w 2339340"/>
              <a:gd name="connsiteY53" fmla="*/ 5974080 h 6236970"/>
              <a:gd name="connsiteX54" fmla="*/ 963930 w 2339340"/>
              <a:gd name="connsiteY54" fmla="*/ 5871210 h 6236970"/>
              <a:gd name="connsiteX55" fmla="*/ 1108710 w 2339340"/>
              <a:gd name="connsiteY55" fmla="*/ 5817870 h 6236970"/>
              <a:gd name="connsiteX56" fmla="*/ 1108710 w 2339340"/>
              <a:gd name="connsiteY56" fmla="*/ 5791200 h 6236970"/>
              <a:gd name="connsiteX57" fmla="*/ 1032510 w 2339340"/>
              <a:gd name="connsiteY57" fmla="*/ 5634990 h 6236970"/>
              <a:gd name="connsiteX58" fmla="*/ 1043940 w 2339340"/>
              <a:gd name="connsiteY58" fmla="*/ 5280660 h 6236970"/>
              <a:gd name="connsiteX59" fmla="*/ 1074420 w 2339340"/>
              <a:gd name="connsiteY59" fmla="*/ 4888230 h 6236970"/>
              <a:gd name="connsiteX60" fmla="*/ 1002030 w 2339340"/>
              <a:gd name="connsiteY60" fmla="*/ 4423410 h 6236970"/>
              <a:gd name="connsiteX61" fmla="*/ 1066800 w 2339340"/>
              <a:gd name="connsiteY61" fmla="*/ 4130040 h 6236970"/>
              <a:gd name="connsiteX62" fmla="*/ 1116330 w 2339340"/>
              <a:gd name="connsiteY62" fmla="*/ 3775710 h 6236970"/>
              <a:gd name="connsiteX63" fmla="*/ 1165860 w 2339340"/>
              <a:gd name="connsiteY63" fmla="*/ 3375660 h 6236970"/>
              <a:gd name="connsiteX64" fmla="*/ 1238250 w 2339340"/>
              <a:gd name="connsiteY64" fmla="*/ 3882390 h 6236970"/>
              <a:gd name="connsiteX65" fmla="*/ 1280160 w 2339340"/>
              <a:gd name="connsiteY65" fmla="*/ 4366260 h 6236970"/>
              <a:gd name="connsiteX66" fmla="*/ 1310640 w 2339340"/>
              <a:gd name="connsiteY66" fmla="*/ 4533900 h 6236970"/>
              <a:gd name="connsiteX67" fmla="*/ 1272540 w 2339340"/>
              <a:gd name="connsiteY67" fmla="*/ 4838700 h 6236970"/>
              <a:gd name="connsiteX68" fmla="*/ 1242060 w 2339340"/>
              <a:gd name="connsiteY68" fmla="*/ 5059680 h 6236970"/>
              <a:gd name="connsiteX69" fmla="*/ 1276350 w 2339340"/>
              <a:gd name="connsiteY69" fmla="*/ 5288280 h 6236970"/>
              <a:gd name="connsiteX70" fmla="*/ 1333500 w 2339340"/>
              <a:gd name="connsiteY70" fmla="*/ 5494020 h 6236970"/>
              <a:gd name="connsiteX71" fmla="*/ 1314450 w 2339340"/>
              <a:gd name="connsiteY71" fmla="*/ 5615940 h 6236970"/>
              <a:gd name="connsiteX72" fmla="*/ 1264920 w 2339340"/>
              <a:gd name="connsiteY72" fmla="*/ 5795010 h 6236970"/>
              <a:gd name="connsiteX73" fmla="*/ 1264920 w 2339340"/>
              <a:gd name="connsiteY73" fmla="*/ 5901690 h 6236970"/>
              <a:gd name="connsiteX74" fmla="*/ 1424940 w 2339340"/>
              <a:gd name="connsiteY74" fmla="*/ 6236970 h 6236970"/>
              <a:gd name="connsiteX75" fmla="*/ 1565910 w 2339340"/>
              <a:gd name="connsiteY75" fmla="*/ 6065520 h 6236970"/>
              <a:gd name="connsiteX76" fmla="*/ 1604010 w 2339340"/>
              <a:gd name="connsiteY76" fmla="*/ 6012180 h 6236970"/>
              <a:gd name="connsiteX77" fmla="*/ 1524000 w 2339340"/>
              <a:gd name="connsiteY77" fmla="*/ 5844540 h 6236970"/>
              <a:gd name="connsiteX78" fmla="*/ 1466850 w 2339340"/>
              <a:gd name="connsiteY78" fmla="*/ 5718810 h 6236970"/>
              <a:gd name="connsiteX79" fmla="*/ 1440180 w 2339340"/>
              <a:gd name="connsiteY79" fmla="*/ 5638800 h 6236970"/>
              <a:gd name="connsiteX80" fmla="*/ 1546860 w 2339340"/>
              <a:gd name="connsiteY80" fmla="*/ 5078730 h 6236970"/>
              <a:gd name="connsiteX81" fmla="*/ 1600200 w 2339340"/>
              <a:gd name="connsiteY81" fmla="*/ 4507230 h 6236970"/>
              <a:gd name="connsiteX82" fmla="*/ 1684020 w 2339340"/>
              <a:gd name="connsiteY82" fmla="*/ 4027170 h 6236970"/>
              <a:gd name="connsiteX83" fmla="*/ 1703070 w 2339340"/>
              <a:gd name="connsiteY83" fmla="*/ 3688080 h 6236970"/>
              <a:gd name="connsiteX84" fmla="*/ 1673305 w 2339340"/>
              <a:gd name="connsiteY84" fmla="*/ 3083005 h 6236970"/>
              <a:gd name="connsiteX85" fmla="*/ 1630680 w 2339340"/>
              <a:gd name="connsiteY85" fmla="*/ 2868930 h 6236970"/>
              <a:gd name="connsiteX86" fmla="*/ 1607820 w 2339340"/>
              <a:gd name="connsiteY86" fmla="*/ 2750820 h 6236970"/>
              <a:gd name="connsiteX87" fmla="*/ 1584960 w 2339340"/>
              <a:gd name="connsiteY87" fmla="*/ 2423160 h 6236970"/>
              <a:gd name="connsiteX88" fmla="*/ 1584960 w 2339340"/>
              <a:gd name="connsiteY88" fmla="*/ 2072640 h 6236970"/>
              <a:gd name="connsiteX89" fmla="*/ 1619250 w 2339340"/>
              <a:gd name="connsiteY89" fmla="*/ 1771650 h 6236970"/>
              <a:gd name="connsiteX90" fmla="*/ 1691640 w 2339340"/>
              <a:gd name="connsiteY90" fmla="*/ 1501140 h 6236970"/>
              <a:gd name="connsiteX91" fmla="*/ 1954530 w 2339340"/>
              <a:gd name="connsiteY91" fmla="*/ 1924050 h 6236970"/>
              <a:gd name="connsiteX92" fmla="*/ 2045970 w 2339340"/>
              <a:gd name="connsiteY92" fmla="*/ 2045970 h 6236970"/>
              <a:gd name="connsiteX93" fmla="*/ 1840230 w 2339340"/>
              <a:gd name="connsiteY93" fmla="*/ 2358390 h 6236970"/>
              <a:gd name="connsiteX94" fmla="*/ 1729740 w 2339340"/>
              <a:gd name="connsiteY94" fmla="*/ 2545080 h 6236970"/>
              <a:gd name="connsiteX95" fmla="*/ 1672590 w 2339340"/>
              <a:gd name="connsiteY95" fmla="*/ 2674620 h 6236970"/>
              <a:gd name="connsiteX96" fmla="*/ 1606391 w 2339340"/>
              <a:gd name="connsiteY96" fmla="*/ 2746296 h 6236970"/>
              <a:gd name="connsiteX97" fmla="*/ 1658302 w 2339340"/>
              <a:gd name="connsiteY97" fmla="*/ 3010615 h 6236970"/>
              <a:gd name="connsiteX98" fmla="*/ 1729740 w 2339340"/>
              <a:gd name="connsiteY98" fmla="*/ 2891790 h 6236970"/>
              <a:gd name="connsiteX99" fmla="*/ 1927860 w 2339340"/>
              <a:gd name="connsiteY99" fmla="*/ 2689860 h 6236970"/>
              <a:gd name="connsiteX100" fmla="*/ 2065020 w 2339340"/>
              <a:gd name="connsiteY100" fmla="*/ 2548890 h 6236970"/>
              <a:gd name="connsiteX101" fmla="*/ 2202180 w 2339340"/>
              <a:gd name="connsiteY101" fmla="*/ 2339340 h 6236970"/>
              <a:gd name="connsiteX102" fmla="*/ 2339340 w 2339340"/>
              <a:gd name="connsiteY102" fmla="*/ 2049780 h 6236970"/>
              <a:gd name="connsiteX103" fmla="*/ 2293620 w 2339340"/>
              <a:gd name="connsiteY103" fmla="*/ 1958340 h 6236970"/>
              <a:gd name="connsiteX104" fmla="*/ 2232660 w 2339340"/>
              <a:gd name="connsiteY104" fmla="*/ 1752600 h 6236970"/>
              <a:gd name="connsiteX105" fmla="*/ 2175510 w 2339340"/>
              <a:gd name="connsiteY105" fmla="*/ 1565910 h 6236970"/>
              <a:gd name="connsiteX106" fmla="*/ 2065020 w 2339340"/>
              <a:gd name="connsiteY106" fmla="*/ 1352550 h 6236970"/>
              <a:gd name="connsiteX107" fmla="*/ 1958340 w 2339340"/>
              <a:gd name="connsiteY107" fmla="*/ 1169670 h 6236970"/>
              <a:gd name="connsiteX108" fmla="*/ 1878330 w 2339340"/>
              <a:gd name="connsiteY108" fmla="*/ 1043940 h 6236970"/>
              <a:gd name="connsiteX109" fmla="*/ 1752600 w 2339340"/>
              <a:gd name="connsiteY109" fmla="*/ 975360 h 6236970"/>
              <a:gd name="connsiteX110" fmla="*/ 1645920 w 2339340"/>
              <a:gd name="connsiteY110" fmla="*/ 956310 h 6236970"/>
              <a:gd name="connsiteX111" fmla="*/ 1546860 w 2339340"/>
              <a:gd name="connsiteY111" fmla="*/ 922020 h 6236970"/>
              <a:gd name="connsiteX112" fmla="*/ 1276350 w 2339340"/>
              <a:gd name="connsiteY112" fmla="*/ 861060 h 6236970"/>
              <a:gd name="connsiteX113" fmla="*/ 1257300 w 2339340"/>
              <a:gd name="connsiteY113" fmla="*/ 739140 h 6236970"/>
              <a:gd name="connsiteX114" fmla="*/ 1325880 w 2339340"/>
              <a:gd name="connsiteY114" fmla="*/ 594360 h 6236970"/>
              <a:gd name="connsiteX115" fmla="*/ 1363980 w 2339340"/>
              <a:gd name="connsiteY115" fmla="*/ 537210 h 6236970"/>
              <a:gd name="connsiteX116" fmla="*/ 1352550 w 2339340"/>
              <a:gd name="connsiteY116" fmla="*/ 438150 h 6236970"/>
              <a:gd name="connsiteX117" fmla="*/ 1348740 w 2339340"/>
              <a:gd name="connsiteY117" fmla="*/ 308610 h 6236970"/>
              <a:gd name="connsiteX118" fmla="*/ 1306830 w 2339340"/>
              <a:gd name="connsiteY118" fmla="*/ 114300 h 6236970"/>
              <a:gd name="connsiteX119" fmla="*/ 1188720 w 2339340"/>
              <a:gd name="connsiteY119" fmla="*/ 38100 h 6236970"/>
              <a:gd name="connsiteX120" fmla="*/ 1143000 w 2339340"/>
              <a:gd name="connsiteY120" fmla="*/ 11430 h 6236970"/>
              <a:gd name="connsiteX121" fmla="*/ 1093470 w 2339340"/>
              <a:gd name="connsiteY121" fmla="*/ 22860 h 6236970"/>
              <a:gd name="connsiteX0" fmla="*/ 1077992 w 2339340"/>
              <a:gd name="connsiteY0" fmla="*/ 0 h 6253401"/>
              <a:gd name="connsiteX1" fmla="*/ 970359 w 2339340"/>
              <a:gd name="connsiteY1" fmla="*/ 77867 h 6253401"/>
              <a:gd name="connsiteX2" fmla="*/ 967740 w 2339340"/>
              <a:gd name="connsiteY2" fmla="*/ 16431 h 6253401"/>
              <a:gd name="connsiteX3" fmla="*/ 872490 w 2339340"/>
              <a:gd name="connsiteY3" fmla="*/ 138351 h 6253401"/>
              <a:gd name="connsiteX4" fmla="*/ 849630 w 2339340"/>
              <a:gd name="connsiteY4" fmla="*/ 103347 h 6253401"/>
              <a:gd name="connsiteX5" fmla="*/ 804863 w 2339340"/>
              <a:gd name="connsiteY5" fmla="*/ 232886 h 6253401"/>
              <a:gd name="connsiteX6" fmla="*/ 782955 w 2339340"/>
              <a:gd name="connsiteY6" fmla="*/ 466725 h 6253401"/>
              <a:gd name="connsiteX7" fmla="*/ 754380 w 2339340"/>
              <a:gd name="connsiteY7" fmla="*/ 481251 h 6253401"/>
              <a:gd name="connsiteX8" fmla="*/ 781050 w 2339340"/>
              <a:gd name="connsiteY8" fmla="*/ 565071 h 6253401"/>
              <a:gd name="connsiteX9" fmla="*/ 822960 w 2339340"/>
              <a:gd name="connsiteY9" fmla="*/ 641271 h 6253401"/>
              <a:gd name="connsiteX10" fmla="*/ 887730 w 2339340"/>
              <a:gd name="connsiteY10" fmla="*/ 706041 h 6253401"/>
              <a:gd name="connsiteX11" fmla="*/ 925830 w 2339340"/>
              <a:gd name="connsiteY11" fmla="*/ 786051 h 6253401"/>
              <a:gd name="connsiteX12" fmla="*/ 925830 w 2339340"/>
              <a:gd name="connsiteY12" fmla="*/ 877491 h 6253401"/>
              <a:gd name="connsiteX13" fmla="*/ 803910 w 2339340"/>
              <a:gd name="connsiteY13" fmla="*/ 938451 h 6253401"/>
              <a:gd name="connsiteX14" fmla="*/ 701040 w 2339340"/>
              <a:gd name="connsiteY14" fmla="*/ 965121 h 6253401"/>
              <a:gd name="connsiteX15" fmla="*/ 556260 w 2339340"/>
              <a:gd name="connsiteY15" fmla="*/ 968931 h 6253401"/>
              <a:gd name="connsiteX16" fmla="*/ 403860 w 2339340"/>
              <a:gd name="connsiteY16" fmla="*/ 1018461 h 6253401"/>
              <a:gd name="connsiteX17" fmla="*/ 320040 w 2339340"/>
              <a:gd name="connsiteY17" fmla="*/ 1102281 h 6253401"/>
              <a:gd name="connsiteX18" fmla="*/ 247650 w 2339340"/>
              <a:gd name="connsiteY18" fmla="*/ 1292781 h 6253401"/>
              <a:gd name="connsiteX19" fmla="*/ 163830 w 2339340"/>
              <a:gd name="connsiteY19" fmla="*/ 1586151 h 6253401"/>
              <a:gd name="connsiteX20" fmla="*/ 83820 w 2339340"/>
              <a:gd name="connsiteY20" fmla="*/ 1799511 h 6253401"/>
              <a:gd name="connsiteX21" fmla="*/ 72390 w 2339340"/>
              <a:gd name="connsiteY21" fmla="*/ 1978581 h 6253401"/>
              <a:gd name="connsiteX22" fmla="*/ 0 w 2339340"/>
              <a:gd name="connsiteY22" fmla="*/ 2161461 h 6253401"/>
              <a:gd name="connsiteX23" fmla="*/ 11430 w 2339340"/>
              <a:gd name="connsiteY23" fmla="*/ 2268141 h 6253401"/>
              <a:gd name="connsiteX24" fmla="*/ 106680 w 2339340"/>
              <a:gd name="connsiteY24" fmla="*/ 2443401 h 6253401"/>
              <a:gd name="connsiteX25" fmla="*/ 243840 w 2339340"/>
              <a:gd name="connsiteY25" fmla="*/ 2611041 h 6253401"/>
              <a:gd name="connsiteX26" fmla="*/ 422910 w 2339340"/>
              <a:gd name="connsiteY26" fmla="*/ 2786301 h 6253401"/>
              <a:gd name="connsiteX27" fmla="*/ 609600 w 2339340"/>
              <a:gd name="connsiteY27" fmla="*/ 2946321 h 6253401"/>
              <a:gd name="connsiteX28" fmla="*/ 703183 w 2339340"/>
              <a:gd name="connsiteY28" fmla="*/ 3078956 h 6253401"/>
              <a:gd name="connsiteX29" fmla="*/ 711517 w 2339340"/>
              <a:gd name="connsiteY29" fmla="*/ 2800827 h 6253401"/>
              <a:gd name="connsiteX30" fmla="*/ 647700 w 2339340"/>
              <a:gd name="connsiteY30" fmla="*/ 2748201 h 6253401"/>
              <a:gd name="connsiteX31" fmla="*/ 541020 w 2339340"/>
              <a:gd name="connsiteY31" fmla="*/ 2553891 h 6253401"/>
              <a:gd name="connsiteX32" fmla="*/ 487680 w 2339340"/>
              <a:gd name="connsiteY32" fmla="*/ 2443401 h 6253401"/>
              <a:gd name="connsiteX33" fmla="*/ 293370 w 2339340"/>
              <a:gd name="connsiteY33" fmla="*/ 2222421 h 6253401"/>
              <a:gd name="connsiteX34" fmla="*/ 426720 w 2339340"/>
              <a:gd name="connsiteY34" fmla="*/ 2005251 h 6253401"/>
              <a:gd name="connsiteX35" fmla="*/ 483870 w 2339340"/>
              <a:gd name="connsiteY35" fmla="*/ 1894761 h 6253401"/>
              <a:gd name="connsiteX36" fmla="*/ 544830 w 2339340"/>
              <a:gd name="connsiteY36" fmla="*/ 1658541 h 6253401"/>
              <a:gd name="connsiteX37" fmla="*/ 636270 w 2339340"/>
              <a:gd name="connsiteY37" fmla="*/ 1913811 h 6253401"/>
              <a:gd name="connsiteX38" fmla="*/ 678180 w 2339340"/>
              <a:gd name="connsiteY38" fmla="*/ 2218611 h 6253401"/>
              <a:gd name="connsiteX39" fmla="*/ 689610 w 2339340"/>
              <a:gd name="connsiteY39" fmla="*/ 2504361 h 6253401"/>
              <a:gd name="connsiteX40" fmla="*/ 712470 w 2339340"/>
              <a:gd name="connsiteY40" fmla="*/ 2778681 h 6253401"/>
              <a:gd name="connsiteX41" fmla="*/ 701040 w 2339340"/>
              <a:gd name="connsiteY41" fmla="*/ 3193971 h 6253401"/>
              <a:gd name="connsiteX42" fmla="*/ 643890 w 2339340"/>
              <a:gd name="connsiteY42" fmla="*/ 3799761 h 6253401"/>
              <a:gd name="connsiteX43" fmla="*/ 613410 w 2339340"/>
              <a:gd name="connsiteY43" fmla="*/ 4272201 h 6253401"/>
              <a:gd name="connsiteX44" fmla="*/ 689610 w 2339340"/>
              <a:gd name="connsiteY44" fmla="*/ 4634151 h 6253401"/>
              <a:gd name="connsiteX45" fmla="*/ 803910 w 2339340"/>
              <a:gd name="connsiteY45" fmla="*/ 5232321 h 6253401"/>
              <a:gd name="connsiteX46" fmla="*/ 883920 w 2339340"/>
              <a:gd name="connsiteY46" fmla="*/ 5674281 h 6253401"/>
              <a:gd name="connsiteX47" fmla="*/ 872490 w 2339340"/>
              <a:gd name="connsiteY47" fmla="*/ 5700951 h 6253401"/>
              <a:gd name="connsiteX48" fmla="*/ 693420 w 2339340"/>
              <a:gd name="connsiteY48" fmla="*/ 5910501 h 6253401"/>
              <a:gd name="connsiteX49" fmla="*/ 541020 w 2339340"/>
              <a:gd name="connsiteY49" fmla="*/ 6108621 h 6253401"/>
              <a:gd name="connsiteX50" fmla="*/ 510540 w 2339340"/>
              <a:gd name="connsiteY50" fmla="*/ 6173391 h 6253401"/>
              <a:gd name="connsiteX51" fmla="*/ 701040 w 2339340"/>
              <a:gd name="connsiteY51" fmla="*/ 6108621 h 6253401"/>
              <a:gd name="connsiteX52" fmla="*/ 830580 w 2339340"/>
              <a:gd name="connsiteY52" fmla="*/ 6081951 h 6253401"/>
              <a:gd name="connsiteX53" fmla="*/ 952500 w 2339340"/>
              <a:gd name="connsiteY53" fmla="*/ 5990511 h 6253401"/>
              <a:gd name="connsiteX54" fmla="*/ 963930 w 2339340"/>
              <a:gd name="connsiteY54" fmla="*/ 5887641 h 6253401"/>
              <a:gd name="connsiteX55" fmla="*/ 1108710 w 2339340"/>
              <a:gd name="connsiteY55" fmla="*/ 5834301 h 6253401"/>
              <a:gd name="connsiteX56" fmla="*/ 1108710 w 2339340"/>
              <a:gd name="connsiteY56" fmla="*/ 5807631 h 6253401"/>
              <a:gd name="connsiteX57" fmla="*/ 1032510 w 2339340"/>
              <a:gd name="connsiteY57" fmla="*/ 5651421 h 6253401"/>
              <a:gd name="connsiteX58" fmla="*/ 1043940 w 2339340"/>
              <a:gd name="connsiteY58" fmla="*/ 5297091 h 6253401"/>
              <a:gd name="connsiteX59" fmla="*/ 1074420 w 2339340"/>
              <a:gd name="connsiteY59" fmla="*/ 4904661 h 6253401"/>
              <a:gd name="connsiteX60" fmla="*/ 1002030 w 2339340"/>
              <a:gd name="connsiteY60" fmla="*/ 4439841 h 6253401"/>
              <a:gd name="connsiteX61" fmla="*/ 1066800 w 2339340"/>
              <a:gd name="connsiteY61" fmla="*/ 4146471 h 6253401"/>
              <a:gd name="connsiteX62" fmla="*/ 1116330 w 2339340"/>
              <a:gd name="connsiteY62" fmla="*/ 3792141 h 6253401"/>
              <a:gd name="connsiteX63" fmla="*/ 1165860 w 2339340"/>
              <a:gd name="connsiteY63" fmla="*/ 3392091 h 6253401"/>
              <a:gd name="connsiteX64" fmla="*/ 1238250 w 2339340"/>
              <a:gd name="connsiteY64" fmla="*/ 3898821 h 6253401"/>
              <a:gd name="connsiteX65" fmla="*/ 1280160 w 2339340"/>
              <a:gd name="connsiteY65" fmla="*/ 4382691 h 6253401"/>
              <a:gd name="connsiteX66" fmla="*/ 1310640 w 2339340"/>
              <a:gd name="connsiteY66" fmla="*/ 4550331 h 6253401"/>
              <a:gd name="connsiteX67" fmla="*/ 1272540 w 2339340"/>
              <a:gd name="connsiteY67" fmla="*/ 4855131 h 6253401"/>
              <a:gd name="connsiteX68" fmla="*/ 1242060 w 2339340"/>
              <a:gd name="connsiteY68" fmla="*/ 5076111 h 6253401"/>
              <a:gd name="connsiteX69" fmla="*/ 1276350 w 2339340"/>
              <a:gd name="connsiteY69" fmla="*/ 5304711 h 6253401"/>
              <a:gd name="connsiteX70" fmla="*/ 1333500 w 2339340"/>
              <a:gd name="connsiteY70" fmla="*/ 5510451 h 6253401"/>
              <a:gd name="connsiteX71" fmla="*/ 1314450 w 2339340"/>
              <a:gd name="connsiteY71" fmla="*/ 5632371 h 6253401"/>
              <a:gd name="connsiteX72" fmla="*/ 1264920 w 2339340"/>
              <a:gd name="connsiteY72" fmla="*/ 5811441 h 6253401"/>
              <a:gd name="connsiteX73" fmla="*/ 1264920 w 2339340"/>
              <a:gd name="connsiteY73" fmla="*/ 5918121 h 6253401"/>
              <a:gd name="connsiteX74" fmla="*/ 1424940 w 2339340"/>
              <a:gd name="connsiteY74" fmla="*/ 6253401 h 6253401"/>
              <a:gd name="connsiteX75" fmla="*/ 1565910 w 2339340"/>
              <a:gd name="connsiteY75" fmla="*/ 6081951 h 6253401"/>
              <a:gd name="connsiteX76" fmla="*/ 1604010 w 2339340"/>
              <a:gd name="connsiteY76" fmla="*/ 6028611 h 6253401"/>
              <a:gd name="connsiteX77" fmla="*/ 1524000 w 2339340"/>
              <a:gd name="connsiteY77" fmla="*/ 5860971 h 6253401"/>
              <a:gd name="connsiteX78" fmla="*/ 1466850 w 2339340"/>
              <a:gd name="connsiteY78" fmla="*/ 5735241 h 6253401"/>
              <a:gd name="connsiteX79" fmla="*/ 1440180 w 2339340"/>
              <a:gd name="connsiteY79" fmla="*/ 5655231 h 6253401"/>
              <a:gd name="connsiteX80" fmla="*/ 1546860 w 2339340"/>
              <a:gd name="connsiteY80" fmla="*/ 5095161 h 6253401"/>
              <a:gd name="connsiteX81" fmla="*/ 1600200 w 2339340"/>
              <a:gd name="connsiteY81" fmla="*/ 4523661 h 6253401"/>
              <a:gd name="connsiteX82" fmla="*/ 1684020 w 2339340"/>
              <a:gd name="connsiteY82" fmla="*/ 4043601 h 6253401"/>
              <a:gd name="connsiteX83" fmla="*/ 1703070 w 2339340"/>
              <a:gd name="connsiteY83" fmla="*/ 3704511 h 6253401"/>
              <a:gd name="connsiteX84" fmla="*/ 1673305 w 2339340"/>
              <a:gd name="connsiteY84" fmla="*/ 3099436 h 6253401"/>
              <a:gd name="connsiteX85" fmla="*/ 1630680 w 2339340"/>
              <a:gd name="connsiteY85" fmla="*/ 2885361 h 6253401"/>
              <a:gd name="connsiteX86" fmla="*/ 1607820 w 2339340"/>
              <a:gd name="connsiteY86" fmla="*/ 2767251 h 6253401"/>
              <a:gd name="connsiteX87" fmla="*/ 1584960 w 2339340"/>
              <a:gd name="connsiteY87" fmla="*/ 2439591 h 6253401"/>
              <a:gd name="connsiteX88" fmla="*/ 1584960 w 2339340"/>
              <a:gd name="connsiteY88" fmla="*/ 2089071 h 6253401"/>
              <a:gd name="connsiteX89" fmla="*/ 1619250 w 2339340"/>
              <a:gd name="connsiteY89" fmla="*/ 1788081 h 6253401"/>
              <a:gd name="connsiteX90" fmla="*/ 1691640 w 2339340"/>
              <a:gd name="connsiteY90" fmla="*/ 1517571 h 6253401"/>
              <a:gd name="connsiteX91" fmla="*/ 1954530 w 2339340"/>
              <a:gd name="connsiteY91" fmla="*/ 1940481 h 6253401"/>
              <a:gd name="connsiteX92" fmla="*/ 2045970 w 2339340"/>
              <a:gd name="connsiteY92" fmla="*/ 2062401 h 6253401"/>
              <a:gd name="connsiteX93" fmla="*/ 1840230 w 2339340"/>
              <a:gd name="connsiteY93" fmla="*/ 2374821 h 6253401"/>
              <a:gd name="connsiteX94" fmla="*/ 1729740 w 2339340"/>
              <a:gd name="connsiteY94" fmla="*/ 2561511 h 6253401"/>
              <a:gd name="connsiteX95" fmla="*/ 1672590 w 2339340"/>
              <a:gd name="connsiteY95" fmla="*/ 2691051 h 6253401"/>
              <a:gd name="connsiteX96" fmla="*/ 1606391 w 2339340"/>
              <a:gd name="connsiteY96" fmla="*/ 2762727 h 6253401"/>
              <a:gd name="connsiteX97" fmla="*/ 1658302 w 2339340"/>
              <a:gd name="connsiteY97" fmla="*/ 3027046 h 6253401"/>
              <a:gd name="connsiteX98" fmla="*/ 1729740 w 2339340"/>
              <a:gd name="connsiteY98" fmla="*/ 2908221 h 6253401"/>
              <a:gd name="connsiteX99" fmla="*/ 1927860 w 2339340"/>
              <a:gd name="connsiteY99" fmla="*/ 2706291 h 6253401"/>
              <a:gd name="connsiteX100" fmla="*/ 2065020 w 2339340"/>
              <a:gd name="connsiteY100" fmla="*/ 2565321 h 6253401"/>
              <a:gd name="connsiteX101" fmla="*/ 2202180 w 2339340"/>
              <a:gd name="connsiteY101" fmla="*/ 2355771 h 6253401"/>
              <a:gd name="connsiteX102" fmla="*/ 2339340 w 2339340"/>
              <a:gd name="connsiteY102" fmla="*/ 2066211 h 6253401"/>
              <a:gd name="connsiteX103" fmla="*/ 2293620 w 2339340"/>
              <a:gd name="connsiteY103" fmla="*/ 1974771 h 6253401"/>
              <a:gd name="connsiteX104" fmla="*/ 2232660 w 2339340"/>
              <a:gd name="connsiteY104" fmla="*/ 1769031 h 6253401"/>
              <a:gd name="connsiteX105" fmla="*/ 2175510 w 2339340"/>
              <a:gd name="connsiteY105" fmla="*/ 1582341 h 6253401"/>
              <a:gd name="connsiteX106" fmla="*/ 2065020 w 2339340"/>
              <a:gd name="connsiteY106" fmla="*/ 1368981 h 6253401"/>
              <a:gd name="connsiteX107" fmla="*/ 1958340 w 2339340"/>
              <a:gd name="connsiteY107" fmla="*/ 1186101 h 6253401"/>
              <a:gd name="connsiteX108" fmla="*/ 1878330 w 2339340"/>
              <a:gd name="connsiteY108" fmla="*/ 1060371 h 6253401"/>
              <a:gd name="connsiteX109" fmla="*/ 1752600 w 2339340"/>
              <a:gd name="connsiteY109" fmla="*/ 991791 h 6253401"/>
              <a:gd name="connsiteX110" fmla="*/ 1645920 w 2339340"/>
              <a:gd name="connsiteY110" fmla="*/ 972741 h 6253401"/>
              <a:gd name="connsiteX111" fmla="*/ 1546860 w 2339340"/>
              <a:gd name="connsiteY111" fmla="*/ 938451 h 6253401"/>
              <a:gd name="connsiteX112" fmla="*/ 1276350 w 2339340"/>
              <a:gd name="connsiteY112" fmla="*/ 877491 h 6253401"/>
              <a:gd name="connsiteX113" fmla="*/ 1257300 w 2339340"/>
              <a:gd name="connsiteY113" fmla="*/ 755571 h 6253401"/>
              <a:gd name="connsiteX114" fmla="*/ 1325880 w 2339340"/>
              <a:gd name="connsiteY114" fmla="*/ 610791 h 6253401"/>
              <a:gd name="connsiteX115" fmla="*/ 1363980 w 2339340"/>
              <a:gd name="connsiteY115" fmla="*/ 553641 h 6253401"/>
              <a:gd name="connsiteX116" fmla="*/ 1352550 w 2339340"/>
              <a:gd name="connsiteY116" fmla="*/ 454581 h 6253401"/>
              <a:gd name="connsiteX117" fmla="*/ 1348740 w 2339340"/>
              <a:gd name="connsiteY117" fmla="*/ 325041 h 6253401"/>
              <a:gd name="connsiteX118" fmla="*/ 1306830 w 2339340"/>
              <a:gd name="connsiteY118" fmla="*/ 130731 h 6253401"/>
              <a:gd name="connsiteX119" fmla="*/ 1188720 w 2339340"/>
              <a:gd name="connsiteY119" fmla="*/ 54531 h 6253401"/>
              <a:gd name="connsiteX120" fmla="*/ 1143000 w 2339340"/>
              <a:gd name="connsiteY120" fmla="*/ 27861 h 6253401"/>
              <a:gd name="connsiteX121" fmla="*/ 1077992 w 2339340"/>
              <a:gd name="connsiteY121" fmla="*/ 0 h 6253401"/>
              <a:gd name="connsiteX0" fmla="*/ 1077992 w 2339340"/>
              <a:gd name="connsiteY0" fmla="*/ 0 h 6253401"/>
              <a:gd name="connsiteX1" fmla="*/ 970359 w 2339340"/>
              <a:gd name="connsiteY1" fmla="*/ 77867 h 6253401"/>
              <a:gd name="connsiteX2" fmla="*/ 967740 w 2339340"/>
              <a:gd name="connsiteY2" fmla="*/ 16431 h 6253401"/>
              <a:gd name="connsiteX3" fmla="*/ 872490 w 2339340"/>
              <a:gd name="connsiteY3" fmla="*/ 138351 h 6253401"/>
              <a:gd name="connsiteX4" fmla="*/ 849630 w 2339340"/>
              <a:gd name="connsiteY4" fmla="*/ 103347 h 6253401"/>
              <a:gd name="connsiteX5" fmla="*/ 804863 w 2339340"/>
              <a:gd name="connsiteY5" fmla="*/ 232886 h 6253401"/>
              <a:gd name="connsiteX6" fmla="*/ 782955 w 2339340"/>
              <a:gd name="connsiteY6" fmla="*/ 466725 h 6253401"/>
              <a:gd name="connsiteX7" fmla="*/ 754380 w 2339340"/>
              <a:gd name="connsiteY7" fmla="*/ 481251 h 6253401"/>
              <a:gd name="connsiteX8" fmla="*/ 781050 w 2339340"/>
              <a:gd name="connsiteY8" fmla="*/ 565071 h 6253401"/>
              <a:gd name="connsiteX9" fmla="*/ 822960 w 2339340"/>
              <a:gd name="connsiteY9" fmla="*/ 641271 h 6253401"/>
              <a:gd name="connsiteX10" fmla="*/ 887730 w 2339340"/>
              <a:gd name="connsiteY10" fmla="*/ 706041 h 6253401"/>
              <a:gd name="connsiteX11" fmla="*/ 925830 w 2339340"/>
              <a:gd name="connsiteY11" fmla="*/ 786051 h 6253401"/>
              <a:gd name="connsiteX12" fmla="*/ 925830 w 2339340"/>
              <a:gd name="connsiteY12" fmla="*/ 877491 h 6253401"/>
              <a:gd name="connsiteX13" fmla="*/ 803910 w 2339340"/>
              <a:gd name="connsiteY13" fmla="*/ 938451 h 6253401"/>
              <a:gd name="connsiteX14" fmla="*/ 701040 w 2339340"/>
              <a:gd name="connsiteY14" fmla="*/ 965121 h 6253401"/>
              <a:gd name="connsiteX15" fmla="*/ 556260 w 2339340"/>
              <a:gd name="connsiteY15" fmla="*/ 968931 h 6253401"/>
              <a:gd name="connsiteX16" fmla="*/ 403860 w 2339340"/>
              <a:gd name="connsiteY16" fmla="*/ 1018461 h 6253401"/>
              <a:gd name="connsiteX17" fmla="*/ 320040 w 2339340"/>
              <a:gd name="connsiteY17" fmla="*/ 1102281 h 6253401"/>
              <a:gd name="connsiteX18" fmla="*/ 247650 w 2339340"/>
              <a:gd name="connsiteY18" fmla="*/ 1292781 h 6253401"/>
              <a:gd name="connsiteX19" fmla="*/ 163830 w 2339340"/>
              <a:gd name="connsiteY19" fmla="*/ 1586151 h 6253401"/>
              <a:gd name="connsiteX20" fmla="*/ 83820 w 2339340"/>
              <a:gd name="connsiteY20" fmla="*/ 1799511 h 6253401"/>
              <a:gd name="connsiteX21" fmla="*/ 72390 w 2339340"/>
              <a:gd name="connsiteY21" fmla="*/ 1978581 h 6253401"/>
              <a:gd name="connsiteX22" fmla="*/ 0 w 2339340"/>
              <a:gd name="connsiteY22" fmla="*/ 2161461 h 6253401"/>
              <a:gd name="connsiteX23" fmla="*/ 11430 w 2339340"/>
              <a:gd name="connsiteY23" fmla="*/ 2268141 h 6253401"/>
              <a:gd name="connsiteX24" fmla="*/ 106680 w 2339340"/>
              <a:gd name="connsiteY24" fmla="*/ 2443401 h 6253401"/>
              <a:gd name="connsiteX25" fmla="*/ 243840 w 2339340"/>
              <a:gd name="connsiteY25" fmla="*/ 2611041 h 6253401"/>
              <a:gd name="connsiteX26" fmla="*/ 422910 w 2339340"/>
              <a:gd name="connsiteY26" fmla="*/ 2786301 h 6253401"/>
              <a:gd name="connsiteX27" fmla="*/ 609600 w 2339340"/>
              <a:gd name="connsiteY27" fmla="*/ 2946321 h 6253401"/>
              <a:gd name="connsiteX28" fmla="*/ 703183 w 2339340"/>
              <a:gd name="connsiteY28" fmla="*/ 3078956 h 6253401"/>
              <a:gd name="connsiteX29" fmla="*/ 711517 w 2339340"/>
              <a:gd name="connsiteY29" fmla="*/ 2800827 h 6253401"/>
              <a:gd name="connsiteX30" fmla="*/ 647700 w 2339340"/>
              <a:gd name="connsiteY30" fmla="*/ 2748201 h 6253401"/>
              <a:gd name="connsiteX31" fmla="*/ 541020 w 2339340"/>
              <a:gd name="connsiteY31" fmla="*/ 2553891 h 6253401"/>
              <a:gd name="connsiteX32" fmla="*/ 487680 w 2339340"/>
              <a:gd name="connsiteY32" fmla="*/ 2443401 h 6253401"/>
              <a:gd name="connsiteX33" fmla="*/ 293370 w 2339340"/>
              <a:gd name="connsiteY33" fmla="*/ 2222421 h 6253401"/>
              <a:gd name="connsiteX34" fmla="*/ 426720 w 2339340"/>
              <a:gd name="connsiteY34" fmla="*/ 2005251 h 6253401"/>
              <a:gd name="connsiteX35" fmla="*/ 483870 w 2339340"/>
              <a:gd name="connsiteY35" fmla="*/ 1894761 h 6253401"/>
              <a:gd name="connsiteX36" fmla="*/ 544830 w 2339340"/>
              <a:gd name="connsiteY36" fmla="*/ 1658541 h 6253401"/>
              <a:gd name="connsiteX37" fmla="*/ 636270 w 2339340"/>
              <a:gd name="connsiteY37" fmla="*/ 1913811 h 6253401"/>
              <a:gd name="connsiteX38" fmla="*/ 678180 w 2339340"/>
              <a:gd name="connsiteY38" fmla="*/ 2218611 h 6253401"/>
              <a:gd name="connsiteX39" fmla="*/ 689610 w 2339340"/>
              <a:gd name="connsiteY39" fmla="*/ 2504361 h 6253401"/>
              <a:gd name="connsiteX40" fmla="*/ 712470 w 2339340"/>
              <a:gd name="connsiteY40" fmla="*/ 2778681 h 6253401"/>
              <a:gd name="connsiteX41" fmla="*/ 701040 w 2339340"/>
              <a:gd name="connsiteY41" fmla="*/ 3193971 h 6253401"/>
              <a:gd name="connsiteX42" fmla="*/ 643890 w 2339340"/>
              <a:gd name="connsiteY42" fmla="*/ 3799761 h 6253401"/>
              <a:gd name="connsiteX43" fmla="*/ 613410 w 2339340"/>
              <a:gd name="connsiteY43" fmla="*/ 4272201 h 6253401"/>
              <a:gd name="connsiteX44" fmla="*/ 689610 w 2339340"/>
              <a:gd name="connsiteY44" fmla="*/ 4634151 h 6253401"/>
              <a:gd name="connsiteX45" fmla="*/ 803910 w 2339340"/>
              <a:gd name="connsiteY45" fmla="*/ 5232321 h 6253401"/>
              <a:gd name="connsiteX46" fmla="*/ 883920 w 2339340"/>
              <a:gd name="connsiteY46" fmla="*/ 5674281 h 6253401"/>
              <a:gd name="connsiteX47" fmla="*/ 872490 w 2339340"/>
              <a:gd name="connsiteY47" fmla="*/ 5700951 h 6253401"/>
              <a:gd name="connsiteX48" fmla="*/ 693420 w 2339340"/>
              <a:gd name="connsiteY48" fmla="*/ 5910501 h 6253401"/>
              <a:gd name="connsiteX49" fmla="*/ 541020 w 2339340"/>
              <a:gd name="connsiteY49" fmla="*/ 6108621 h 6253401"/>
              <a:gd name="connsiteX50" fmla="*/ 510540 w 2339340"/>
              <a:gd name="connsiteY50" fmla="*/ 6173391 h 6253401"/>
              <a:gd name="connsiteX51" fmla="*/ 701040 w 2339340"/>
              <a:gd name="connsiteY51" fmla="*/ 6108621 h 6253401"/>
              <a:gd name="connsiteX52" fmla="*/ 830580 w 2339340"/>
              <a:gd name="connsiteY52" fmla="*/ 6081951 h 6253401"/>
              <a:gd name="connsiteX53" fmla="*/ 952500 w 2339340"/>
              <a:gd name="connsiteY53" fmla="*/ 5990511 h 6253401"/>
              <a:gd name="connsiteX54" fmla="*/ 963930 w 2339340"/>
              <a:gd name="connsiteY54" fmla="*/ 5887641 h 6253401"/>
              <a:gd name="connsiteX55" fmla="*/ 1108710 w 2339340"/>
              <a:gd name="connsiteY55" fmla="*/ 5834301 h 6253401"/>
              <a:gd name="connsiteX56" fmla="*/ 1108710 w 2339340"/>
              <a:gd name="connsiteY56" fmla="*/ 5807631 h 6253401"/>
              <a:gd name="connsiteX57" fmla="*/ 1032510 w 2339340"/>
              <a:gd name="connsiteY57" fmla="*/ 5651421 h 6253401"/>
              <a:gd name="connsiteX58" fmla="*/ 1043940 w 2339340"/>
              <a:gd name="connsiteY58" fmla="*/ 5297091 h 6253401"/>
              <a:gd name="connsiteX59" fmla="*/ 1074420 w 2339340"/>
              <a:gd name="connsiteY59" fmla="*/ 4904661 h 6253401"/>
              <a:gd name="connsiteX60" fmla="*/ 1002030 w 2339340"/>
              <a:gd name="connsiteY60" fmla="*/ 4439841 h 6253401"/>
              <a:gd name="connsiteX61" fmla="*/ 1066800 w 2339340"/>
              <a:gd name="connsiteY61" fmla="*/ 4146471 h 6253401"/>
              <a:gd name="connsiteX62" fmla="*/ 1116330 w 2339340"/>
              <a:gd name="connsiteY62" fmla="*/ 3792141 h 6253401"/>
              <a:gd name="connsiteX63" fmla="*/ 1165860 w 2339340"/>
              <a:gd name="connsiteY63" fmla="*/ 3392091 h 6253401"/>
              <a:gd name="connsiteX64" fmla="*/ 1238250 w 2339340"/>
              <a:gd name="connsiteY64" fmla="*/ 3898821 h 6253401"/>
              <a:gd name="connsiteX65" fmla="*/ 1280160 w 2339340"/>
              <a:gd name="connsiteY65" fmla="*/ 4382691 h 6253401"/>
              <a:gd name="connsiteX66" fmla="*/ 1310640 w 2339340"/>
              <a:gd name="connsiteY66" fmla="*/ 4550331 h 6253401"/>
              <a:gd name="connsiteX67" fmla="*/ 1272540 w 2339340"/>
              <a:gd name="connsiteY67" fmla="*/ 4855131 h 6253401"/>
              <a:gd name="connsiteX68" fmla="*/ 1242060 w 2339340"/>
              <a:gd name="connsiteY68" fmla="*/ 5076111 h 6253401"/>
              <a:gd name="connsiteX69" fmla="*/ 1276350 w 2339340"/>
              <a:gd name="connsiteY69" fmla="*/ 5304711 h 6253401"/>
              <a:gd name="connsiteX70" fmla="*/ 1333500 w 2339340"/>
              <a:gd name="connsiteY70" fmla="*/ 5510451 h 6253401"/>
              <a:gd name="connsiteX71" fmla="*/ 1314450 w 2339340"/>
              <a:gd name="connsiteY71" fmla="*/ 5632371 h 6253401"/>
              <a:gd name="connsiteX72" fmla="*/ 1264920 w 2339340"/>
              <a:gd name="connsiteY72" fmla="*/ 5811441 h 6253401"/>
              <a:gd name="connsiteX73" fmla="*/ 1264920 w 2339340"/>
              <a:gd name="connsiteY73" fmla="*/ 5918121 h 6253401"/>
              <a:gd name="connsiteX74" fmla="*/ 1424940 w 2339340"/>
              <a:gd name="connsiteY74" fmla="*/ 6253401 h 6253401"/>
              <a:gd name="connsiteX75" fmla="*/ 1565910 w 2339340"/>
              <a:gd name="connsiteY75" fmla="*/ 6081951 h 6253401"/>
              <a:gd name="connsiteX76" fmla="*/ 1604010 w 2339340"/>
              <a:gd name="connsiteY76" fmla="*/ 6028611 h 6253401"/>
              <a:gd name="connsiteX77" fmla="*/ 1524000 w 2339340"/>
              <a:gd name="connsiteY77" fmla="*/ 5860971 h 6253401"/>
              <a:gd name="connsiteX78" fmla="*/ 1466850 w 2339340"/>
              <a:gd name="connsiteY78" fmla="*/ 5735241 h 6253401"/>
              <a:gd name="connsiteX79" fmla="*/ 1440180 w 2339340"/>
              <a:gd name="connsiteY79" fmla="*/ 5655231 h 6253401"/>
              <a:gd name="connsiteX80" fmla="*/ 1546860 w 2339340"/>
              <a:gd name="connsiteY80" fmla="*/ 5095161 h 6253401"/>
              <a:gd name="connsiteX81" fmla="*/ 1600200 w 2339340"/>
              <a:gd name="connsiteY81" fmla="*/ 4523661 h 6253401"/>
              <a:gd name="connsiteX82" fmla="*/ 1684020 w 2339340"/>
              <a:gd name="connsiteY82" fmla="*/ 4043601 h 6253401"/>
              <a:gd name="connsiteX83" fmla="*/ 1703070 w 2339340"/>
              <a:gd name="connsiteY83" fmla="*/ 3704511 h 6253401"/>
              <a:gd name="connsiteX84" fmla="*/ 1673305 w 2339340"/>
              <a:gd name="connsiteY84" fmla="*/ 3099436 h 6253401"/>
              <a:gd name="connsiteX85" fmla="*/ 1630680 w 2339340"/>
              <a:gd name="connsiteY85" fmla="*/ 2885361 h 6253401"/>
              <a:gd name="connsiteX86" fmla="*/ 1607820 w 2339340"/>
              <a:gd name="connsiteY86" fmla="*/ 2767251 h 6253401"/>
              <a:gd name="connsiteX87" fmla="*/ 1584960 w 2339340"/>
              <a:gd name="connsiteY87" fmla="*/ 2439591 h 6253401"/>
              <a:gd name="connsiteX88" fmla="*/ 1584960 w 2339340"/>
              <a:gd name="connsiteY88" fmla="*/ 2089071 h 6253401"/>
              <a:gd name="connsiteX89" fmla="*/ 1619250 w 2339340"/>
              <a:gd name="connsiteY89" fmla="*/ 1788081 h 6253401"/>
              <a:gd name="connsiteX90" fmla="*/ 1691640 w 2339340"/>
              <a:gd name="connsiteY90" fmla="*/ 1517571 h 6253401"/>
              <a:gd name="connsiteX91" fmla="*/ 1954530 w 2339340"/>
              <a:gd name="connsiteY91" fmla="*/ 1940481 h 6253401"/>
              <a:gd name="connsiteX92" fmla="*/ 2045970 w 2339340"/>
              <a:gd name="connsiteY92" fmla="*/ 2062401 h 6253401"/>
              <a:gd name="connsiteX93" fmla="*/ 1840230 w 2339340"/>
              <a:gd name="connsiteY93" fmla="*/ 2374821 h 6253401"/>
              <a:gd name="connsiteX94" fmla="*/ 1729740 w 2339340"/>
              <a:gd name="connsiteY94" fmla="*/ 2561511 h 6253401"/>
              <a:gd name="connsiteX95" fmla="*/ 1672590 w 2339340"/>
              <a:gd name="connsiteY95" fmla="*/ 2691051 h 6253401"/>
              <a:gd name="connsiteX96" fmla="*/ 1606391 w 2339340"/>
              <a:gd name="connsiteY96" fmla="*/ 2762727 h 6253401"/>
              <a:gd name="connsiteX97" fmla="*/ 1658302 w 2339340"/>
              <a:gd name="connsiteY97" fmla="*/ 3027046 h 6253401"/>
              <a:gd name="connsiteX98" fmla="*/ 1729740 w 2339340"/>
              <a:gd name="connsiteY98" fmla="*/ 2908221 h 6253401"/>
              <a:gd name="connsiteX99" fmla="*/ 1927860 w 2339340"/>
              <a:gd name="connsiteY99" fmla="*/ 2706291 h 6253401"/>
              <a:gd name="connsiteX100" fmla="*/ 2065020 w 2339340"/>
              <a:gd name="connsiteY100" fmla="*/ 2565321 h 6253401"/>
              <a:gd name="connsiteX101" fmla="*/ 2202180 w 2339340"/>
              <a:gd name="connsiteY101" fmla="*/ 2355771 h 6253401"/>
              <a:gd name="connsiteX102" fmla="*/ 2339340 w 2339340"/>
              <a:gd name="connsiteY102" fmla="*/ 2066211 h 6253401"/>
              <a:gd name="connsiteX103" fmla="*/ 2293620 w 2339340"/>
              <a:gd name="connsiteY103" fmla="*/ 1974771 h 6253401"/>
              <a:gd name="connsiteX104" fmla="*/ 2232660 w 2339340"/>
              <a:gd name="connsiteY104" fmla="*/ 1769031 h 6253401"/>
              <a:gd name="connsiteX105" fmla="*/ 2175510 w 2339340"/>
              <a:gd name="connsiteY105" fmla="*/ 1582341 h 6253401"/>
              <a:gd name="connsiteX106" fmla="*/ 2065020 w 2339340"/>
              <a:gd name="connsiteY106" fmla="*/ 1368981 h 6253401"/>
              <a:gd name="connsiteX107" fmla="*/ 1958340 w 2339340"/>
              <a:gd name="connsiteY107" fmla="*/ 1186101 h 6253401"/>
              <a:gd name="connsiteX108" fmla="*/ 1878330 w 2339340"/>
              <a:gd name="connsiteY108" fmla="*/ 1060371 h 6253401"/>
              <a:gd name="connsiteX109" fmla="*/ 1752600 w 2339340"/>
              <a:gd name="connsiteY109" fmla="*/ 991791 h 6253401"/>
              <a:gd name="connsiteX110" fmla="*/ 1645920 w 2339340"/>
              <a:gd name="connsiteY110" fmla="*/ 972741 h 6253401"/>
              <a:gd name="connsiteX111" fmla="*/ 1546860 w 2339340"/>
              <a:gd name="connsiteY111" fmla="*/ 938451 h 6253401"/>
              <a:gd name="connsiteX112" fmla="*/ 1276350 w 2339340"/>
              <a:gd name="connsiteY112" fmla="*/ 877491 h 6253401"/>
              <a:gd name="connsiteX113" fmla="*/ 1257300 w 2339340"/>
              <a:gd name="connsiteY113" fmla="*/ 755571 h 6253401"/>
              <a:gd name="connsiteX114" fmla="*/ 1325880 w 2339340"/>
              <a:gd name="connsiteY114" fmla="*/ 610791 h 6253401"/>
              <a:gd name="connsiteX115" fmla="*/ 1363980 w 2339340"/>
              <a:gd name="connsiteY115" fmla="*/ 553641 h 6253401"/>
              <a:gd name="connsiteX116" fmla="*/ 1352550 w 2339340"/>
              <a:gd name="connsiteY116" fmla="*/ 454581 h 6253401"/>
              <a:gd name="connsiteX117" fmla="*/ 1348740 w 2339340"/>
              <a:gd name="connsiteY117" fmla="*/ 325041 h 6253401"/>
              <a:gd name="connsiteX118" fmla="*/ 1311592 w 2339340"/>
              <a:gd name="connsiteY118" fmla="*/ 99775 h 6253401"/>
              <a:gd name="connsiteX119" fmla="*/ 1188720 w 2339340"/>
              <a:gd name="connsiteY119" fmla="*/ 54531 h 6253401"/>
              <a:gd name="connsiteX120" fmla="*/ 1143000 w 2339340"/>
              <a:gd name="connsiteY120" fmla="*/ 27861 h 6253401"/>
              <a:gd name="connsiteX121" fmla="*/ 1077992 w 2339340"/>
              <a:gd name="connsiteY121" fmla="*/ 0 h 6253401"/>
              <a:gd name="connsiteX0" fmla="*/ 1077992 w 2339340"/>
              <a:gd name="connsiteY0" fmla="*/ 0 h 6253401"/>
              <a:gd name="connsiteX1" fmla="*/ 970359 w 2339340"/>
              <a:gd name="connsiteY1" fmla="*/ 77867 h 6253401"/>
              <a:gd name="connsiteX2" fmla="*/ 967740 w 2339340"/>
              <a:gd name="connsiteY2" fmla="*/ 16431 h 6253401"/>
              <a:gd name="connsiteX3" fmla="*/ 872490 w 2339340"/>
              <a:gd name="connsiteY3" fmla="*/ 138351 h 6253401"/>
              <a:gd name="connsiteX4" fmla="*/ 849630 w 2339340"/>
              <a:gd name="connsiteY4" fmla="*/ 103347 h 6253401"/>
              <a:gd name="connsiteX5" fmla="*/ 804863 w 2339340"/>
              <a:gd name="connsiteY5" fmla="*/ 232886 h 6253401"/>
              <a:gd name="connsiteX6" fmla="*/ 782955 w 2339340"/>
              <a:gd name="connsiteY6" fmla="*/ 466725 h 6253401"/>
              <a:gd name="connsiteX7" fmla="*/ 754380 w 2339340"/>
              <a:gd name="connsiteY7" fmla="*/ 481251 h 6253401"/>
              <a:gd name="connsiteX8" fmla="*/ 781050 w 2339340"/>
              <a:gd name="connsiteY8" fmla="*/ 565071 h 6253401"/>
              <a:gd name="connsiteX9" fmla="*/ 822960 w 2339340"/>
              <a:gd name="connsiteY9" fmla="*/ 641271 h 6253401"/>
              <a:gd name="connsiteX10" fmla="*/ 887730 w 2339340"/>
              <a:gd name="connsiteY10" fmla="*/ 706041 h 6253401"/>
              <a:gd name="connsiteX11" fmla="*/ 925830 w 2339340"/>
              <a:gd name="connsiteY11" fmla="*/ 786051 h 6253401"/>
              <a:gd name="connsiteX12" fmla="*/ 925830 w 2339340"/>
              <a:gd name="connsiteY12" fmla="*/ 877491 h 6253401"/>
              <a:gd name="connsiteX13" fmla="*/ 803910 w 2339340"/>
              <a:gd name="connsiteY13" fmla="*/ 938451 h 6253401"/>
              <a:gd name="connsiteX14" fmla="*/ 701040 w 2339340"/>
              <a:gd name="connsiteY14" fmla="*/ 965121 h 6253401"/>
              <a:gd name="connsiteX15" fmla="*/ 556260 w 2339340"/>
              <a:gd name="connsiteY15" fmla="*/ 968931 h 6253401"/>
              <a:gd name="connsiteX16" fmla="*/ 403860 w 2339340"/>
              <a:gd name="connsiteY16" fmla="*/ 1018461 h 6253401"/>
              <a:gd name="connsiteX17" fmla="*/ 320040 w 2339340"/>
              <a:gd name="connsiteY17" fmla="*/ 1102281 h 6253401"/>
              <a:gd name="connsiteX18" fmla="*/ 247650 w 2339340"/>
              <a:gd name="connsiteY18" fmla="*/ 1292781 h 6253401"/>
              <a:gd name="connsiteX19" fmla="*/ 163830 w 2339340"/>
              <a:gd name="connsiteY19" fmla="*/ 1586151 h 6253401"/>
              <a:gd name="connsiteX20" fmla="*/ 83820 w 2339340"/>
              <a:gd name="connsiteY20" fmla="*/ 1799511 h 6253401"/>
              <a:gd name="connsiteX21" fmla="*/ 72390 w 2339340"/>
              <a:gd name="connsiteY21" fmla="*/ 1978581 h 6253401"/>
              <a:gd name="connsiteX22" fmla="*/ 0 w 2339340"/>
              <a:gd name="connsiteY22" fmla="*/ 2161461 h 6253401"/>
              <a:gd name="connsiteX23" fmla="*/ 11430 w 2339340"/>
              <a:gd name="connsiteY23" fmla="*/ 2268141 h 6253401"/>
              <a:gd name="connsiteX24" fmla="*/ 106680 w 2339340"/>
              <a:gd name="connsiteY24" fmla="*/ 2443401 h 6253401"/>
              <a:gd name="connsiteX25" fmla="*/ 243840 w 2339340"/>
              <a:gd name="connsiteY25" fmla="*/ 2611041 h 6253401"/>
              <a:gd name="connsiteX26" fmla="*/ 422910 w 2339340"/>
              <a:gd name="connsiteY26" fmla="*/ 2786301 h 6253401"/>
              <a:gd name="connsiteX27" fmla="*/ 609600 w 2339340"/>
              <a:gd name="connsiteY27" fmla="*/ 2946321 h 6253401"/>
              <a:gd name="connsiteX28" fmla="*/ 703183 w 2339340"/>
              <a:gd name="connsiteY28" fmla="*/ 3078956 h 6253401"/>
              <a:gd name="connsiteX29" fmla="*/ 711517 w 2339340"/>
              <a:gd name="connsiteY29" fmla="*/ 2800827 h 6253401"/>
              <a:gd name="connsiteX30" fmla="*/ 647700 w 2339340"/>
              <a:gd name="connsiteY30" fmla="*/ 2748201 h 6253401"/>
              <a:gd name="connsiteX31" fmla="*/ 541020 w 2339340"/>
              <a:gd name="connsiteY31" fmla="*/ 2553891 h 6253401"/>
              <a:gd name="connsiteX32" fmla="*/ 487680 w 2339340"/>
              <a:gd name="connsiteY32" fmla="*/ 2443401 h 6253401"/>
              <a:gd name="connsiteX33" fmla="*/ 293370 w 2339340"/>
              <a:gd name="connsiteY33" fmla="*/ 2222421 h 6253401"/>
              <a:gd name="connsiteX34" fmla="*/ 426720 w 2339340"/>
              <a:gd name="connsiteY34" fmla="*/ 2005251 h 6253401"/>
              <a:gd name="connsiteX35" fmla="*/ 483870 w 2339340"/>
              <a:gd name="connsiteY35" fmla="*/ 1894761 h 6253401"/>
              <a:gd name="connsiteX36" fmla="*/ 544830 w 2339340"/>
              <a:gd name="connsiteY36" fmla="*/ 1658541 h 6253401"/>
              <a:gd name="connsiteX37" fmla="*/ 636270 w 2339340"/>
              <a:gd name="connsiteY37" fmla="*/ 1913811 h 6253401"/>
              <a:gd name="connsiteX38" fmla="*/ 678180 w 2339340"/>
              <a:gd name="connsiteY38" fmla="*/ 2218611 h 6253401"/>
              <a:gd name="connsiteX39" fmla="*/ 689610 w 2339340"/>
              <a:gd name="connsiteY39" fmla="*/ 2504361 h 6253401"/>
              <a:gd name="connsiteX40" fmla="*/ 712470 w 2339340"/>
              <a:gd name="connsiteY40" fmla="*/ 2778681 h 6253401"/>
              <a:gd name="connsiteX41" fmla="*/ 701040 w 2339340"/>
              <a:gd name="connsiteY41" fmla="*/ 3193971 h 6253401"/>
              <a:gd name="connsiteX42" fmla="*/ 643890 w 2339340"/>
              <a:gd name="connsiteY42" fmla="*/ 3799761 h 6253401"/>
              <a:gd name="connsiteX43" fmla="*/ 613410 w 2339340"/>
              <a:gd name="connsiteY43" fmla="*/ 4272201 h 6253401"/>
              <a:gd name="connsiteX44" fmla="*/ 689610 w 2339340"/>
              <a:gd name="connsiteY44" fmla="*/ 4634151 h 6253401"/>
              <a:gd name="connsiteX45" fmla="*/ 803910 w 2339340"/>
              <a:gd name="connsiteY45" fmla="*/ 5232321 h 6253401"/>
              <a:gd name="connsiteX46" fmla="*/ 883920 w 2339340"/>
              <a:gd name="connsiteY46" fmla="*/ 5674281 h 6253401"/>
              <a:gd name="connsiteX47" fmla="*/ 872490 w 2339340"/>
              <a:gd name="connsiteY47" fmla="*/ 5700951 h 6253401"/>
              <a:gd name="connsiteX48" fmla="*/ 693420 w 2339340"/>
              <a:gd name="connsiteY48" fmla="*/ 5910501 h 6253401"/>
              <a:gd name="connsiteX49" fmla="*/ 541020 w 2339340"/>
              <a:gd name="connsiteY49" fmla="*/ 6108621 h 6253401"/>
              <a:gd name="connsiteX50" fmla="*/ 510540 w 2339340"/>
              <a:gd name="connsiteY50" fmla="*/ 6173391 h 6253401"/>
              <a:gd name="connsiteX51" fmla="*/ 701040 w 2339340"/>
              <a:gd name="connsiteY51" fmla="*/ 6108621 h 6253401"/>
              <a:gd name="connsiteX52" fmla="*/ 830580 w 2339340"/>
              <a:gd name="connsiteY52" fmla="*/ 6081951 h 6253401"/>
              <a:gd name="connsiteX53" fmla="*/ 952500 w 2339340"/>
              <a:gd name="connsiteY53" fmla="*/ 5990511 h 6253401"/>
              <a:gd name="connsiteX54" fmla="*/ 963930 w 2339340"/>
              <a:gd name="connsiteY54" fmla="*/ 5887641 h 6253401"/>
              <a:gd name="connsiteX55" fmla="*/ 1108710 w 2339340"/>
              <a:gd name="connsiteY55" fmla="*/ 5834301 h 6253401"/>
              <a:gd name="connsiteX56" fmla="*/ 1108710 w 2339340"/>
              <a:gd name="connsiteY56" fmla="*/ 5807631 h 6253401"/>
              <a:gd name="connsiteX57" fmla="*/ 1032510 w 2339340"/>
              <a:gd name="connsiteY57" fmla="*/ 5651421 h 6253401"/>
              <a:gd name="connsiteX58" fmla="*/ 1043940 w 2339340"/>
              <a:gd name="connsiteY58" fmla="*/ 5297091 h 6253401"/>
              <a:gd name="connsiteX59" fmla="*/ 1074420 w 2339340"/>
              <a:gd name="connsiteY59" fmla="*/ 4904661 h 6253401"/>
              <a:gd name="connsiteX60" fmla="*/ 1002030 w 2339340"/>
              <a:gd name="connsiteY60" fmla="*/ 4439841 h 6253401"/>
              <a:gd name="connsiteX61" fmla="*/ 1066800 w 2339340"/>
              <a:gd name="connsiteY61" fmla="*/ 4146471 h 6253401"/>
              <a:gd name="connsiteX62" fmla="*/ 1116330 w 2339340"/>
              <a:gd name="connsiteY62" fmla="*/ 3792141 h 6253401"/>
              <a:gd name="connsiteX63" fmla="*/ 1165860 w 2339340"/>
              <a:gd name="connsiteY63" fmla="*/ 3392091 h 6253401"/>
              <a:gd name="connsiteX64" fmla="*/ 1238250 w 2339340"/>
              <a:gd name="connsiteY64" fmla="*/ 3898821 h 6253401"/>
              <a:gd name="connsiteX65" fmla="*/ 1280160 w 2339340"/>
              <a:gd name="connsiteY65" fmla="*/ 4382691 h 6253401"/>
              <a:gd name="connsiteX66" fmla="*/ 1310640 w 2339340"/>
              <a:gd name="connsiteY66" fmla="*/ 4550331 h 6253401"/>
              <a:gd name="connsiteX67" fmla="*/ 1272540 w 2339340"/>
              <a:gd name="connsiteY67" fmla="*/ 4855131 h 6253401"/>
              <a:gd name="connsiteX68" fmla="*/ 1242060 w 2339340"/>
              <a:gd name="connsiteY68" fmla="*/ 5076111 h 6253401"/>
              <a:gd name="connsiteX69" fmla="*/ 1276350 w 2339340"/>
              <a:gd name="connsiteY69" fmla="*/ 5304711 h 6253401"/>
              <a:gd name="connsiteX70" fmla="*/ 1333500 w 2339340"/>
              <a:gd name="connsiteY70" fmla="*/ 5510451 h 6253401"/>
              <a:gd name="connsiteX71" fmla="*/ 1314450 w 2339340"/>
              <a:gd name="connsiteY71" fmla="*/ 5632371 h 6253401"/>
              <a:gd name="connsiteX72" fmla="*/ 1264920 w 2339340"/>
              <a:gd name="connsiteY72" fmla="*/ 5811441 h 6253401"/>
              <a:gd name="connsiteX73" fmla="*/ 1264920 w 2339340"/>
              <a:gd name="connsiteY73" fmla="*/ 5918121 h 6253401"/>
              <a:gd name="connsiteX74" fmla="*/ 1424940 w 2339340"/>
              <a:gd name="connsiteY74" fmla="*/ 6253401 h 6253401"/>
              <a:gd name="connsiteX75" fmla="*/ 1565910 w 2339340"/>
              <a:gd name="connsiteY75" fmla="*/ 6081951 h 6253401"/>
              <a:gd name="connsiteX76" fmla="*/ 1604010 w 2339340"/>
              <a:gd name="connsiteY76" fmla="*/ 6028611 h 6253401"/>
              <a:gd name="connsiteX77" fmla="*/ 1524000 w 2339340"/>
              <a:gd name="connsiteY77" fmla="*/ 5860971 h 6253401"/>
              <a:gd name="connsiteX78" fmla="*/ 1466850 w 2339340"/>
              <a:gd name="connsiteY78" fmla="*/ 5735241 h 6253401"/>
              <a:gd name="connsiteX79" fmla="*/ 1440180 w 2339340"/>
              <a:gd name="connsiteY79" fmla="*/ 5655231 h 6253401"/>
              <a:gd name="connsiteX80" fmla="*/ 1546860 w 2339340"/>
              <a:gd name="connsiteY80" fmla="*/ 5095161 h 6253401"/>
              <a:gd name="connsiteX81" fmla="*/ 1600200 w 2339340"/>
              <a:gd name="connsiteY81" fmla="*/ 4523661 h 6253401"/>
              <a:gd name="connsiteX82" fmla="*/ 1684020 w 2339340"/>
              <a:gd name="connsiteY82" fmla="*/ 4043601 h 6253401"/>
              <a:gd name="connsiteX83" fmla="*/ 1703070 w 2339340"/>
              <a:gd name="connsiteY83" fmla="*/ 3704511 h 6253401"/>
              <a:gd name="connsiteX84" fmla="*/ 1673305 w 2339340"/>
              <a:gd name="connsiteY84" fmla="*/ 3099436 h 6253401"/>
              <a:gd name="connsiteX85" fmla="*/ 1630680 w 2339340"/>
              <a:gd name="connsiteY85" fmla="*/ 2885361 h 6253401"/>
              <a:gd name="connsiteX86" fmla="*/ 1607820 w 2339340"/>
              <a:gd name="connsiteY86" fmla="*/ 2767251 h 6253401"/>
              <a:gd name="connsiteX87" fmla="*/ 1584960 w 2339340"/>
              <a:gd name="connsiteY87" fmla="*/ 2439591 h 6253401"/>
              <a:gd name="connsiteX88" fmla="*/ 1584960 w 2339340"/>
              <a:gd name="connsiteY88" fmla="*/ 2089071 h 6253401"/>
              <a:gd name="connsiteX89" fmla="*/ 1619250 w 2339340"/>
              <a:gd name="connsiteY89" fmla="*/ 1788081 h 6253401"/>
              <a:gd name="connsiteX90" fmla="*/ 1691640 w 2339340"/>
              <a:gd name="connsiteY90" fmla="*/ 1517571 h 6253401"/>
              <a:gd name="connsiteX91" fmla="*/ 1954530 w 2339340"/>
              <a:gd name="connsiteY91" fmla="*/ 1940481 h 6253401"/>
              <a:gd name="connsiteX92" fmla="*/ 2045970 w 2339340"/>
              <a:gd name="connsiteY92" fmla="*/ 2062401 h 6253401"/>
              <a:gd name="connsiteX93" fmla="*/ 1840230 w 2339340"/>
              <a:gd name="connsiteY93" fmla="*/ 2374821 h 6253401"/>
              <a:gd name="connsiteX94" fmla="*/ 1729740 w 2339340"/>
              <a:gd name="connsiteY94" fmla="*/ 2561511 h 6253401"/>
              <a:gd name="connsiteX95" fmla="*/ 1672590 w 2339340"/>
              <a:gd name="connsiteY95" fmla="*/ 2691051 h 6253401"/>
              <a:gd name="connsiteX96" fmla="*/ 1606391 w 2339340"/>
              <a:gd name="connsiteY96" fmla="*/ 2762727 h 6253401"/>
              <a:gd name="connsiteX97" fmla="*/ 1658302 w 2339340"/>
              <a:gd name="connsiteY97" fmla="*/ 3027046 h 6253401"/>
              <a:gd name="connsiteX98" fmla="*/ 1729740 w 2339340"/>
              <a:gd name="connsiteY98" fmla="*/ 2908221 h 6253401"/>
              <a:gd name="connsiteX99" fmla="*/ 1927860 w 2339340"/>
              <a:gd name="connsiteY99" fmla="*/ 2706291 h 6253401"/>
              <a:gd name="connsiteX100" fmla="*/ 2065020 w 2339340"/>
              <a:gd name="connsiteY100" fmla="*/ 2565321 h 6253401"/>
              <a:gd name="connsiteX101" fmla="*/ 2202180 w 2339340"/>
              <a:gd name="connsiteY101" fmla="*/ 2355771 h 6253401"/>
              <a:gd name="connsiteX102" fmla="*/ 2339340 w 2339340"/>
              <a:gd name="connsiteY102" fmla="*/ 2066211 h 6253401"/>
              <a:gd name="connsiteX103" fmla="*/ 2293620 w 2339340"/>
              <a:gd name="connsiteY103" fmla="*/ 1974771 h 6253401"/>
              <a:gd name="connsiteX104" fmla="*/ 2232660 w 2339340"/>
              <a:gd name="connsiteY104" fmla="*/ 1769031 h 6253401"/>
              <a:gd name="connsiteX105" fmla="*/ 2175510 w 2339340"/>
              <a:gd name="connsiteY105" fmla="*/ 1582341 h 6253401"/>
              <a:gd name="connsiteX106" fmla="*/ 2065020 w 2339340"/>
              <a:gd name="connsiteY106" fmla="*/ 1368981 h 6253401"/>
              <a:gd name="connsiteX107" fmla="*/ 1958340 w 2339340"/>
              <a:gd name="connsiteY107" fmla="*/ 1186101 h 6253401"/>
              <a:gd name="connsiteX108" fmla="*/ 1878330 w 2339340"/>
              <a:gd name="connsiteY108" fmla="*/ 1060371 h 6253401"/>
              <a:gd name="connsiteX109" fmla="*/ 1752600 w 2339340"/>
              <a:gd name="connsiteY109" fmla="*/ 991791 h 6253401"/>
              <a:gd name="connsiteX110" fmla="*/ 1645920 w 2339340"/>
              <a:gd name="connsiteY110" fmla="*/ 972741 h 6253401"/>
              <a:gd name="connsiteX111" fmla="*/ 1546860 w 2339340"/>
              <a:gd name="connsiteY111" fmla="*/ 938451 h 6253401"/>
              <a:gd name="connsiteX112" fmla="*/ 1276350 w 2339340"/>
              <a:gd name="connsiteY112" fmla="*/ 877491 h 6253401"/>
              <a:gd name="connsiteX113" fmla="*/ 1257300 w 2339340"/>
              <a:gd name="connsiteY113" fmla="*/ 755571 h 6253401"/>
              <a:gd name="connsiteX114" fmla="*/ 1325880 w 2339340"/>
              <a:gd name="connsiteY114" fmla="*/ 610791 h 6253401"/>
              <a:gd name="connsiteX115" fmla="*/ 1363980 w 2339340"/>
              <a:gd name="connsiteY115" fmla="*/ 553641 h 6253401"/>
              <a:gd name="connsiteX116" fmla="*/ 1352550 w 2339340"/>
              <a:gd name="connsiteY116" fmla="*/ 454581 h 6253401"/>
              <a:gd name="connsiteX117" fmla="*/ 1359455 w 2339340"/>
              <a:gd name="connsiteY117" fmla="*/ 267891 h 6253401"/>
              <a:gd name="connsiteX118" fmla="*/ 1311592 w 2339340"/>
              <a:gd name="connsiteY118" fmla="*/ 99775 h 6253401"/>
              <a:gd name="connsiteX119" fmla="*/ 1188720 w 2339340"/>
              <a:gd name="connsiteY119" fmla="*/ 54531 h 6253401"/>
              <a:gd name="connsiteX120" fmla="*/ 1143000 w 2339340"/>
              <a:gd name="connsiteY120" fmla="*/ 27861 h 6253401"/>
              <a:gd name="connsiteX121" fmla="*/ 1077992 w 2339340"/>
              <a:gd name="connsiteY121" fmla="*/ 0 h 6253401"/>
              <a:gd name="connsiteX0" fmla="*/ 1077992 w 2339340"/>
              <a:gd name="connsiteY0" fmla="*/ 0 h 6253401"/>
              <a:gd name="connsiteX1" fmla="*/ 970359 w 2339340"/>
              <a:gd name="connsiteY1" fmla="*/ 77867 h 6253401"/>
              <a:gd name="connsiteX2" fmla="*/ 967740 w 2339340"/>
              <a:gd name="connsiteY2" fmla="*/ 16431 h 6253401"/>
              <a:gd name="connsiteX3" fmla="*/ 872490 w 2339340"/>
              <a:gd name="connsiteY3" fmla="*/ 138351 h 6253401"/>
              <a:gd name="connsiteX4" fmla="*/ 849630 w 2339340"/>
              <a:gd name="connsiteY4" fmla="*/ 103347 h 6253401"/>
              <a:gd name="connsiteX5" fmla="*/ 804863 w 2339340"/>
              <a:gd name="connsiteY5" fmla="*/ 232886 h 6253401"/>
              <a:gd name="connsiteX6" fmla="*/ 782955 w 2339340"/>
              <a:gd name="connsiteY6" fmla="*/ 466725 h 6253401"/>
              <a:gd name="connsiteX7" fmla="*/ 754380 w 2339340"/>
              <a:gd name="connsiteY7" fmla="*/ 481251 h 6253401"/>
              <a:gd name="connsiteX8" fmla="*/ 781050 w 2339340"/>
              <a:gd name="connsiteY8" fmla="*/ 565071 h 6253401"/>
              <a:gd name="connsiteX9" fmla="*/ 822960 w 2339340"/>
              <a:gd name="connsiteY9" fmla="*/ 641271 h 6253401"/>
              <a:gd name="connsiteX10" fmla="*/ 887730 w 2339340"/>
              <a:gd name="connsiteY10" fmla="*/ 706041 h 6253401"/>
              <a:gd name="connsiteX11" fmla="*/ 925830 w 2339340"/>
              <a:gd name="connsiteY11" fmla="*/ 786051 h 6253401"/>
              <a:gd name="connsiteX12" fmla="*/ 925830 w 2339340"/>
              <a:gd name="connsiteY12" fmla="*/ 877491 h 6253401"/>
              <a:gd name="connsiteX13" fmla="*/ 803910 w 2339340"/>
              <a:gd name="connsiteY13" fmla="*/ 938451 h 6253401"/>
              <a:gd name="connsiteX14" fmla="*/ 701040 w 2339340"/>
              <a:gd name="connsiteY14" fmla="*/ 965121 h 6253401"/>
              <a:gd name="connsiteX15" fmla="*/ 556260 w 2339340"/>
              <a:gd name="connsiteY15" fmla="*/ 968931 h 6253401"/>
              <a:gd name="connsiteX16" fmla="*/ 403860 w 2339340"/>
              <a:gd name="connsiteY16" fmla="*/ 1018461 h 6253401"/>
              <a:gd name="connsiteX17" fmla="*/ 320040 w 2339340"/>
              <a:gd name="connsiteY17" fmla="*/ 1102281 h 6253401"/>
              <a:gd name="connsiteX18" fmla="*/ 247650 w 2339340"/>
              <a:gd name="connsiteY18" fmla="*/ 1292781 h 6253401"/>
              <a:gd name="connsiteX19" fmla="*/ 163830 w 2339340"/>
              <a:gd name="connsiteY19" fmla="*/ 1586151 h 6253401"/>
              <a:gd name="connsiteX20" fmla="*/ 83820 w 2339340"/>
              <a:gd name="connsiteY20" fmla="*/ 1799511 h 6253401"/>
              <a:gd name="connsiteX21" fmla="*/ 72390 w 2339340"/>
              <a:gd name="connsiteY21" fmla="*/ 1978581 h 6253401"/>
              <a:gd name="connsiteX22" fmla="*/ 0 w 2339340"/>
              <a:gd name="connsiteY22" fmla="*/ 2161461 h 6253401"/>
              <a:gd name="connsiteX23" fmla="*/ 11430 w 2339340"/>
              <a:gd name="connsiteY23" fmla="*/ 2268141 h 6253401"/>
              <a:gd name="connsiteX24" fmla="*/ 106680 w 2339340"/>
              <a:gd name="connsiteY24" fmla="*/ 2443401 h 6253401"/>
              <a:gd name="connsiteX25" fmla="*/ 243840 w 2339340"/>
              <a:gd name="connsiteY25" fmla="*/ 2611041 h 6253401"/>
              <a:gd name="connsiteX26" fmla="*/ 422910 w 2339340"/>
              <a:gd name="connsiteY26" fmla="*/ 2786301 h 6253401"/>
              <a:gd name="connsiteX27" fmla="*/ 609600 w 2339340"/>
              <a:gd name="connsiteY27" fmla="*/ 2946321 h 6253401"/>
              <a:gd name="connsiteX28" fmla="*/ 703183 w 2339340"/>
              <a:gd name="connsiteY28" fmla="*/ 3078956 h 6253401"/>
              <a:gd name="connsiteX29" fmla="*/ 711517 w 2339340"/>
              <a:gd name="connsiteY29" fmla="*/ 2800827 h 6253401"/>
              <a:gd name="connsiteX30" fmla="*/ 647700 w 2339340"/>
              <a:gd name="connsiteY30" fmla="*/ 2748201 h 6253401"/>
              <a:gd name="connsiteX31" fmla="*/ 541020 w 2339340"/>
              <a:gd name="connsiteY31" fmla="*/ 2553891 h 6253401"/>
              <a:gd name="connsiteX32" fmla="*/ 487680 w 2339340"/>
              <a:gd name="connsiteY32" fmla="*/ 2443401 h 6253401"/>
              <a:gd name="connsiteX33" fmla="*/ 293370 w 2339340"/>
              <a:gd name="connsiteY33" fmla="*/ 2222421 h 6253401"/>
              <a:gd name="connsiteX34" fmla="*/ 426720 w 2339340"/>
              <a:gd name="connsiteY34" fmla="*/ 2005251 h 6253401"/>
              <a:gd name="connsiteX35" fmla="*/ 483870 w 2339340"/>
              <a:gd name="connsiteY35" fmla="*/ 1894761 h 6253401"/>
              <a:gd name="connsiteX36" fmla="*/ 544830 w 2339340"/>
              <a:gd name="connsiteY36" fmla="*/ 1658541 h 6253401"/>
              <a:gd name="connsiteX37" fmla="*/ 636270 w 2339340"/>
              <a:gd name="connsiteY37" fmla="*/ 1913811 h 6253401"/>
              <a:gd name="connsiteX38" fmla="*/ 678180 w 2339340"/>
              <a:gd name="connsiteY38" fmla="*/ 2218611 h 6253401"/>
              <a:gd name="connsiteX39" fmla="*/ 689610 w 2339340"/>
              <a:gd name="connsiteY39" fmla="*/ 2504361 h 6253401"/>
              <a:gd name="connsiteX40" fmla="*/ 712470 w 2339340"/>
              <a:gd name="connsiteY40" fmla="*/ 2778681 h 6253401"/>
              <a:gd name="connsiteX41" fmla="*/ 701040 w 2339340"/>
              <a:gd name="connsiteY41" fmla="*/ 3193971 h 6253401"/>
              <a:gd name="connsiteX42" fmla="*/ 643890 w 2339340"/>
              <a:gd name="connsiteY42" fmla="*/ 3799761 h 6253401"/>
              <a:gd name="connsiteX43" fmla="*/ 613410 w 2339340"/>
              <a:gd name="connsiteY43" fmla="*/ 4272201 h 6253401"/>
              <a:gd name="connsiteX44" fmla="*/ 689610 w 2339340"/>
              <a:gd name="connsiteY44" fmla="*/ 4634151 h 6253401"/>
              <a:gd name="connsiteX45" fmla="*/ 803910 w 2339340"/>
              <a:gd name="connsiteY45" fmla="*/ 5232321 h 6253401"/>
              <a:gd name="connsiteX46" fmla="*/ 883920 w 2339340"/>
              <a:gd name="connsiteY46" fmla="*/ 5674281 h 6253401"/>
              <a:gd name="connsiteX47" fmla="*/ 872490 w 2339340"/>
              <a:gd name="connsiteY47" fmla="*/ 5700951 h 6253401"/>
              <a:gd name="connsiteX48" fmla="*/ 693420 w 2339340"/>
              <a:gd name="connsiteY48" fmla="*/ 5910501 h 6253401"/>
              <a:gd name="connsiteX49" fmla="*/ 541020 w 2339340"/>
              <a:gd name="connsiteY49" fmla="*/ 6108621 h 6253401"/>
              <a:gd name="connsiteX50" fmla="*/ 510540 w 2339340"/>
              <a:gd name="connsiteY50" fmla="*/ 6173391 h 6253401"/>
              <a:gd name="connsiteX51" fmla="*/ 701040 w 2339340"/>
              <a:gd name="connsiteY51" fmla="*/ 6108621 h 6253401"/>
              <a:gd name="connsiteX52" fmla="*/ 830580 w 2339340"/>
              <a:gd name="connsiteY52" fmla="*/ 6081951 h 6253401"/>
              <a:gd name="connsiteX53" fmla="*/ 952500 w 2339340"/>
              <a:gd name="connsiteY53" fmla="*/ 5990511 h 6253401"/>
              <a:gd name="connsiteX54" fmla="*/ 963930 w 2339340"/>
              <a:gd name="connsiteY54" fmla="*/ 5887641 h 6253401"/>
              <a:gd name="connsiteX55" fmla="*/ 1108710 w 2339340"/>
              <a:gd name="connsiteY55" fmla="*/ 5834301 h 6253401"/>
              <a:gd name="connsiteX56" fmla="*/ 1108710 w 2339340"/>
              <a:gd name="connsiteY56" fmla="*/ 5807631 h 6253401"/>
              <a:gd name="connsiteX57" fmla="*/ 1032510 w 2339340"/>
              <a:gd name="connsiteY57" fmla="*/ 5651421 h 6253401"/>
              <a:gd name="connsiteX58" fmla="*/ 1043940 w 2339340"/>
              <a:gd name="connsiteY58" fmla="*/ 5297091 h 6253401"/>
              <a:gd name="connsiteX59" fmla="*/ 1074420 w 2339340"/>
              <a:gd name="connsiteY59" fmla="*/ 4904661 h 6253401"/>
              <a:gd name="connsiteX60" fmla="*/ 1002030 w 2339340"/>
              <a:gd name="connsiteY60" fmla="*/ 4439841 h 6253401"/>
              <a:gd name="connsiteX61" fmla="*/ 1066800 w 2339340"/>
              <a:gd name="connsiteY61" fmla="*/ 4146471 h 6253401"/>
              <a:gd name="connsiteX62" fmla="*/ 1116330 w 2339340"/>
              <a:gd name="connsiteY62" fmla="*/ 3792141 h 6253401"/>
              <a:gd name="connsiteX63" fmla="*/ 1165860 w 2339340"/>
              <a:gd name="connsiteY63" fmla="*/ 3392091 h 6253401"/>
              <a:gd name="connsiteX64" fmla="*/ 1238250 w 2339340"/>
              <a:gd name="connsiteY64" fmla="*/ 3898821 h 6253401"/>
              <a:gd name="connsiteX65" fmla="*/ 1280160 w 2339340"/>
              <a:gd name="connsiteY65" fmla="*/ 4382691 h 6253401"/>
              <a:gd name="connsiteX66" fmla="*/ 1310640 w 2339340"/>
              <a:gd name="connsiteY66" fmla="*/ 4550331 h 6253401"/>
              <a:gd name="connsiteX67" fmla="*/ 1272540 w 2339340"/>
              <a:gd name="connsiteY67" fmla="*/ 4855131 h 6253401"/>
              <a:gd name="connsiteX68" fmla="*/ 1242060 w 2339340"/>
              <a:gd name="connsiteY68" fmla="*/ 5076111 h 6253401"/>
              <a:gd name="connsiteX69" fmla="*/ 1276350 w 2339340"/>
              <a:gd name="connsiteY69" fmla="*/ 5304711 h 6253401"/>
              <a:gd name="connsiteX70" fmla="*/ 1333500 w 2339340"/>
              <a:gd name="connsiteY70" fmla="*/ 5510451 h 6253401"/>
              <a:gd name="connsiteX71" fmla="*/ 1314450 w 2339340"/>
              <a:gd name="connsiteY71" fmla="*/ 5632371 h 6253401"/>
              <a:gd name="connsiteX72" fmla="*/ 1264920 w 2339340"/>
              <a:gd name="connsiteY72" fmla="*/ 5811441 h 6253401"/>
              <a:gd name="connsiteX73" fmla="*/ 1264920 w 2339340"/>
              <a:gd name="connsiteY73" fmla="*/ 5918121 h 6253401"/>
              <a:gd name="connsiteX74" fmla="*/ 1424940 w 2339340"/>
              <a:gd name="connsiteY74" fmla="*/ 6253401 h 6253401"/>
              <a:gd name="connsiteX75" fmla="*/ 1565910 w 2339340"/>
              <a:gd name="connsiteY75" fmla="*/ 6081951 h 6253401"/>
              <a:gd name="connsiteX76" fmla="*/ 1604010 w 2339340"/>
              <a:gd name="connsiteY76" fmla="*/ 6028611 h 6253401"/>
              <a:gd name="connsiteX77" fmla="*/ 1524000 w 2339340"/>
              <a:gd name="connsiteY77" fmla="*/ 5860971 h 6253401"/>
              <a:gd name="connsiteX78" fmla="*/ 1466850 w 2339340"/>
              <a:gd name="connsiteY78" fmla="*/ 5735241 h 6253401"/>
              <a:gd name="connsiteX79" fmla="*/ 1440180 w 2339340"/>
              <a:gd name="connsiteY79" fmla="*/ 5655231 h 6253401"/>
              <a:gd name="connsiteX80" fmla="*/ 1546860 w 2339340"/>
              <a:gd name="connsiteY80" fmla="*/ 5095161 h 6253401"/>
              <a:gd name="connsiteX81" fmla="*/ 1600200 w 2339340"/>
              <a:gd name="connsiteY81" fmla="*/ 4523661 h 6253401"/>
              <a:gd name="connsiteX82" fmla="*/ 1684020 w 2339340"/>
              <a:gd name="connsiteY82" fmla="*/ 4043601 h 6253401"/>
              <a:gd name="connsiteX83" fmla="*/ 1703070 w 2339340"/>
              <a:gd name="connsiteY83" fmla="*/ 3704511 h 6253401"/>
              <a:gd name="connsiteX84" fmla="*/ 1673305 w 2339340"/>
              <a:gd name="connsiteY84" fmla="*/ 3099436 h 6253401"/>
              <a:gd name="connsiteX85" fmla="*/ 1630680 w 2339340"/>
              <a:gd name="connsiteY85" fmla="*/ 2885361 h 6253401"/>
              <a:gd name="connsiteX86" fmla="*/ 1607820 w 2339340"/>
              <a:gd name="connsiteY86" fmla="*/ 2767251 h 6253401"/>
              <a:gd name="connsiteX87" fmla="*/ 1584960 w 2339340"/>
              <a:gd name="connsiteY87" fmla="*/ 2439591 h 6253401"/>
              <a:gd name="connsiteX88" fmla="*/ 1584960 w 2339340"/>
              <a:gd name="connsiteY88" fmla="*/ 2089071 h 6253401"/>
              <a:gd name="connsiteX89" fmla="*/ 1619250 w 2339340"/>
              <a:gd name="connsiteY89" fmla="*/ 1788081 h 6253401"/>
              <a:gd name="connsiteX90" fmla="*/ 1691640 w 2339340"/>
              <a:gd name="connsiteY90" fmla="*/ 1517571 h 6253401"/>
              <a:gd name="connsiteX91" fmla="*/ 1954530 w 2339340"/>
              <a:gd name="connsiteY91" fmla="*/ 1940481 h 6253401"/>
              <a:gd name="connsiteX92" fmla="*/ 2045970 w 2339340"/>
              <a:gd name="connsiteY92" fmla="*/ 2062401 h 6253401"/>
              <a:gd name="connsiteX93" fmla="*/ 1840230 w 2339340"/>
              <a:gd name="connsiteY93" fmla="*/ 2374821 h 6253401"/>
              <a:gd name="connsiteX94" fmla="*/ 1729740 w 2339340"/>
              <a:gd name="connsiteY94" fmla="*/ 2561511 h 6253401"/>
              <a:gd name="connsiteX95" fmla="*/ 1672590 w 2339340"/>
              <a:gd name="connsiteY95" fmla="*/ 2691051 h 6253401"/>
              <a:gd name="connsiteX96" fmla="*/ 1606391 w 2339340"/>
              <a:gd name="connsiteY96" fmla="*/ 2762727 h 6253401"/>
              <a:gd name="connsiteX97" fmla="*/ 1658302 w 2339340"/>
              <a:gd name="connsiteY97" fmla="*/ 3027046 h 6253401"/>
              <a:gd name="connsiteX98" fmla="*/ 1729740 w 2339340"/>
              <a:gd name="connsiteY98" fmla="*/ 2908221 h 6253401"/>
              <a:gd name="connsiteX99" fmla="*/ 1927860 w 2339340"/>
              <a:gd name="connsiteY99" fmla="*/ 2706291 h 6253401"/>
              <a:gd name="connsiteX100" fmla="*/ 2065020 w 2339340"/>
              <a:gd name="connsiteY100" fmla="*/ 2565321 h 6253401"/>
              <a:gd name="connsiteX101" fmla="*/ 2202180 w 2339340"/>
              <a:gd name="connsiteY101" fmla="*/ 2355771 h 6253401"/>
              <a:gd name="connsiteX102" fmla="*/ 2339340 w 2339340"/>
              <a:gd name="connsiteY102" fmla="*/ 2066211 h 6253401"/>
              <a:gd name="connsiteX103" fmla="*/ 2293620 w 2339340"/>
              <a:gd name="connsiteY103" fmla="*/ 1974771 h 6253401"/>
              <a:gd name="connsiteX104" fmla="*/ 2232660 w 2339340"/>
              <a:gd name="connsiteY104" fmla="*/ 1769031 h 6253401"/>
              <a:gd name="connsiteX105" fmla="*/ 2175510 w 2339340"/>
              <a:gd name="connsiteY105" fmla="*/ 1582341 h 6253401"/>
              <a:gd name="connsiteX106" fmla="*/ 2065020 w 2339340"/>
              <a:gd name="connsiteY106" fmla="*/ 1368981 h 6253401"/>
              <a:gd name="connsiteX107" fmla="*/ 1958340 w 2339340"/>
              <a:gd name="connsiteY107" fmla="*/ 1186101 h 6253401"/>
              <a:gd name="connsiteX108" fmla="*/ 1878330 w 2339340"/>
              <a:gd name="connsiteY108" fmla="*/ 1060371 h 6253401"/>
              <a:gd name="connsiteX109" fmla="*/ 1752600 w 2339340"/>
              <a:gd name="connsiteY109" fmla="*/ 991791 h 6253401"/>
              <a:gd name="connsiteX110" fmla="*/ 1645920 w 2339340"/>
              <a:gd name="connsiteY110" fmla="*/ 972741 h 6253401"/>
              <a:gd name="connsiteX111" fmla="*/ 1546860 w 2339340"/>
              <a:gd name="connsiteY111" fmla="*/ 938451 h 6253401"/>
              <a:gd name="connsiteX112" fmla="*/ 1276350 w 2339340"/>
              <a:gd name="connsiteY112" fmla="*/ 877491 h 6253401"/>
              <a:gd name="connsiteX113" fmla="*/ 1257300 w 2339340"/>
              <a:gd name="connsiteY113" fmla="*/ 755571 h 6253401"/>
              <a:gd name="connsiteX114" fmla="*/ 1325880 w 2339340"/>
              <a:gd name="connsiteY114" fmla="*/ 610791 h 6253401"/>
              <a:gd name="connsiteX115" fmla="*/ 1363980 w 2339340"/>
              <a:gd name="connsiteY115" fmla="*/ 553641 h 6253401"/>
              <a:gd name="connsiteX116" fmla="*/ 1352550 w 2339340"/>
              <a:gd name="connsiteY116" fmla="*/ 454581 h 6253401"/>
              <a:gd name="connsiteX117" fmla="*/ 1359455 w 2339340"/>
              <a:gd name="connsiteY117" fmla="*/ 267891 h 6253401"/>
              <a:gd name="connsiteX118" fmla="*/ 1311592 w 2339340"/>
              <a:gd name="connsiteY118" fmla="*/ 99775 h 6253401"/>
              <a:gd name="connsiteX119" fmla="*/ 1188720 w 2339340"/>
              <a:gd name="connsiteY119" fmla="*/ 54531 h 6253401"/>
              <a:gd name="connsiteX120" fmla="*/ 1143000 w 2339340"/>
              <a:gd name="connsiteY120" fmla="*/ 27861 h 6253401"/>
              <a:gd name="connsiteX121" fmla="*/ 1077992 w 2339340"/>
              <a:gd name="connsiteY121" fmla="*/ 0 h 6253401"/>
              <a:gd name="connsiteX0" fmla="*/ 1077992 w 2339340"/>
              <a:gd name="connsiteY0" fmla="*/ 0 h 6253401"/>
              <a:gd name="connsiteX1" fmla="*/ 970359 w 2339340"/>
              <a:gd name="connsiteY1" fmla="*/ 77867 h 6253401"/>
              <a:gd name="connsiteX2" fmla="*/ 967740 w 2339340"/>
              <a:gd name="connsiteY2" fmla="*/ 16431 h 6253401"/>
              <a:gd name="connsiteX3" fmla="*/ 872490 w 2339340"/>
              <a:gd name="connsiteY3" fmla="*/ 138351 h 6253401"/>
              <a:gd name="connsiteX4" fmla="*/ 849630 w 2339340"/>
              <a:gd name="connsiteY4" fmla="*/ 103347 h 6253401"/>
              <a:gd name="connsiteX5" fmla="*/ 804863 w 2339340"/>
              <a:gd name="connsiteY5" fmla="*/ 232886 h 6253401"/>
              <a:gd name="connsiteX6" fmla="*/ 782955 w 2339340"/>
              <a:gd name="connsiteY6" fmla="*/ 466725 h 6253401"/>
              <a:gd name="connsiteX7" fmla="*/ 754380 w 2339340"/>
              <a:gd name="connsiteY7" fmla="*/ 481251 h 6253401"/>
              <a:gd name="connsiteX8" fmla="*/ 781050 w 2339340"/>
              <a:gd name="connsiteY8" fmla="*/ 565071 h 6253401"/>
              <a:gd name="connsiteX9" fmla="*/ 822960 w 2339340"/>
              <a:gd name="connsiteY9" fmla="*/ 641271 h 6253401"/>
              <a:gd name="connsiteX10" fmla="*/ 887730 w 2339340"/>
              <a:gd name="connsiteY10" fmla="*/ 706041 h 6253401"/>
              <a:gd name="connsiteX11" fmla="*/ 925830 w 2339340"/>
              <a:gd name="connsiteY11" fmla="*/ 786051 h 6253401"/>
              <a:gd name="connsiteX12" fmla="*/ 925830 w 2339340"/>
              <a:gd name="connsiteY12" fmla="*/ 877491 h 6253401"/>
              <a:gd name="connsiteX13" fmla="*/ 803910 w 2339340"/>
              <a:gd name="connsiteY13" fmla="*/ 938451 h 6253401"/>
              <a:gd name="connsiteX14" fmla="*/ 701040 w 2339340"/>
              <a:gd name="connsiteY14" fmla="*/ 965121 h 6253401"/>
              <a:gd name="connsiteX15" fmla="*/ 556260 w 2339340"/>
              <a:gd name="connsiteY15" fmla="*/ 968931 h 6253401"/>
              <a:gd name="connsiteX16" fmla="*/ 403860 w 2339340"/>
              <a:gd name="connsiteY16" fmla="*/ 1018461 h 6253401"/>
              <a:gd name="connsiteX17" fmla="*/ 320040 w 2339340"/>
              <a:gd name="connsiteY17" fmla="*/ 1102281 h 6253401"/>
              <a:gd name="connsiteX18" fmla="*/ 247650 w 2339340"/>
              <a:gd name="connsiteY18" fmla="*/ 1292781 h 6253401"/>
              <a:gd name="connsiteX19" fmla="*/ 163830 w 2339340"/>
              <a:gd name="connsiteY19" fmla="*/ 1586151 h 6253401"/>
              <a:gd name="connsiteX20" fmla="*/ 83820 w 2339340"/>
              <a:gd name="connsiteY20" fmla="*/ 1799511 h 6253401"/>
              <a:gd name="connsiteX21" fmla="*/ 72390 w 2339340"/>
              <a:gd name="connsiteY21" fmla="*/ 1978581 h 6253401"/>
              <a:gd name="connsiteX22" fmla="*/ 0 w 2339340"/>
              <a:gd name="connsiteY22" fmla="*/ 2161461 h 6253401"/>
              <a:gd name="connsiteX23" fmla="*/ 11430 w 2339340"/>
              <a:gd name="connsiteY23" fmla="*/ 2268141 h 6253401"/>
              <a:gd name="connsiteX24" fmla="*/ 106680 w 2339340"/>
              <a:gd name="connsiteY24" fmla="*/ 2443401 h 6253401"/>
              <a:gd name="connsiteX25" fmla="*/ 243840 w 2339340"/>
              <a:gd name="connsiteY25" fmla="*/ 2611041 h 6253401"/>
              <a:gd name="connsiteX26" fmla="*/ 422910 w 2339340"/>
              <a:gd name="connsiteY26" fmla="*/ 2786301 h 6253401"/>
              <a:gd name="connsiteX27" fmla="*/ 609600 w 2339340"/>
              <a:gd name="connsiteY27" fmla="*/ 2946321 h 6253401"/>
              <a:gd name="connsiteX28" fmla="*/ 703183 w 2339340"/>
              <a:gd name="connsiteY28" fmla="*/ 3078956 h 6253401"/>
              <a:gd name="connsiteX29" fmla="*/ 711517 w 2339340"/>
              <a:gd name="connsiteY29" fmla="*/ 2800827 h 6253401"/>
              <a:gd name="connsiteX30" fmla="*/ 647700 w 2339340"/>
              <a:gd name="connsiteY30" fmla="*/ 2748201 h 6253401"/>
              <a:gd name="connsiteX31" fmla="*/ 541020 w 2339340"/>
              <a:gd name="connsiteY31" fmla="*/ 2553891 h 6253401"/>
              <a:gd name="connsiteX32" fmla="*/ 487680 w 2339340"/>
              <a:gd name="connsiteY32" fmla="*/ 2443401 h 6253401"/>
              <a:gd name="connsiteX33" fmla="*/ 293370 w 2339340"/>
              <a:gd name="connsiteY33" fmla="*/ 2222421 h 6253401"/>
              <a:gd name="connsiteX34" fmla="*/ 426720 w 2339340"/>
              <a:gd name="connsiteY34" fmla="*/ 2005251 h 6253401"/>
              <a:gd name="connsiteX35" fmla="*/ 483870 w 2339340"/>
              <a:gd name="connsiteY35" fmla="*/ 1894761 h 6253401"/>
              <a:gd name="connsiteX36" fmla="*/ 544830 w 2339340"/>
              <a:gd name="connsiteY36" fmla="*/ 1658541 h 6253401"/>
              <a:gd name="connsiteX37" fmla="*/ 636270 w 2339340"/>
              <a:gd name="connsiteY37" fmla="*/ 1913811 h 6253401"/>
              <a:gd name="connsiteX38" fmla="*/ 678180 w 2339340"/>
              <a:gd name="connsiteY38" fmla="*/ 2218611 h 6253401"/>
              <a:gd name="connsiteX39" fmla="*/ 689610 w 2339340"/>
              <a:gd name="connsiteY39" fmla="*/ 2504361 h 6253401"/>
              <a:gd name="connsiteX40" fmla="*/ 712470 w 2339340"/>
              <a:gd name="connsiteY40" fmla="*/ 2778681 h 6253401"/>
              <a:gd name="connsiteX41" fmla="*/ 701040 w 2339340"/>
              <a:gd name="connsiteY41" fmla="*/ 3193971 h 6253401"/>
              <a:gd name="connsiteX42" fmla="*/ 643890 w 2339340"/>
              <a:gd name="connsiteY42" fmla="*/ 3799761 h 6253401"/>
              <a:gd name="connsiteX43" fmla="*/ 613410 w 2339340"/>
              <a:gd name="connsiteY43" fmla="*/ 4272201 h 6253401"/>
              <a:gd name="connsiteX44" fmla="*/ 689610 w 2339340"/>
              <a:gd name="connsiteY44" fmla="*/ 4634151 h 6253401"/>
              <a:gd name="connsiteX45" fmla="*/ 803910 w 2339340"/>
              <a:gd name="connsiteY45" fmla="*/ 5232321 h 6253401"/>
              <a:gd name="connsiteX46" fmla="*/ 883920 w 2339340"/>
              <a:gd name="connsiteY46" fmla="*/ 5674281 h 6253401"/>
              <a:gd name="connsiteX47" fmla="*/ 872490 w 2339340"/>
              <a:gd name="connsiteY47" fmla="*/ 5700951 h 6253401"/>
              <a:gd name="connsiteX48" fmla="*/ 693420 w 2339340"/>
              <a:gd name="connsiteY48" fmla="*/ 5910501 h 6253401"/>
              <a:gd name="connsiteX49" fmla="*/ 541020 w 2339340"/>
              <a:gd name="connsiteY49" fmla="*/ 6108621 h 6253401"/>
              <a:gd name="connsiteX50" fmla="*/ 510540 w 2339340"/>
              <a:gd name="connsiteY50" fmla="*/ 6173391 h 6253401"/>
              <a:gd name="connsiteX51" fmla="*/ 701040 w 2339340"/>
              <a:gd name="connsiteY51" fmla="*/ 6108621 h 6253401"/>
              <a:gd name="connsiteX52" fmla="*/ 830580 w 2339340"/>
              <a:gd name="connsiteY52" fmla="*/ 6081951 h 6253401"/>
              <a:gd name="connsiteX53" fmla="*/ 952500 w 2339340"/>
              <a:gd name="connsiteY53" fmla="*/ 5990511 h 6253401"/>
              <a:gd name="connsiteX54" fmla="*/ 963930 w 2339340"/>
              <a:gd name="connsiteY54" fmla="*/ 5887641 h 6253401"/>
              <a:gd name="connsiteX55" fmla="*/ 1108710 w 2339340"/>
              <a:gd name="connsiteY55" fmla="*/ 5834301 h 6253401"/>
              <a:gd name="connsiteX56" fmla="*/ 1108710 w 2339340"/>
              <a:gd name="connsiteY56" fmla="*/ 5807631 h 6253401"/>
              <a:gd name="connsiteX57" fmla="*/ 1032510 w 2339340"/>
              <a:gd name="connsiteY57" fmla="*/ 5651421 h 6253401"/>
              <a:gd name="connsiteX58" fmla="*/ 1043940 w 2339340"/>
              <a:gd name="connsiteY58" fmla="*/ 5297091 h 6253401"/>
              <a:gd name="connsiteX59" fmla="*/ 1074420 w 2339340"/>
              <a:gd name="connsiteY59" fmla="*/ 4904661 h 6253401"/>
              <a:gd name="connsiteX60" fmla="*/ 1002030 w 2339340"/>
              <a:gd name="connsiteY60" fmla="*/ 4439841 h 6253401"/>
              <a:gd name="connsiteX61" fmla="*/ 1066800 w 2339340"/>
              <a:gd name="connsiteY61" fmla="*/ 4146471 h 6253401"/>
              <a:gd name="connsiteX62" fmla="*/ 1116330 w 2339340"/>
              <a:gd name="connsiteY62" fmla="*/ 3792141 h 6253401"/>
              <a:gd name="connsiteX63" fmla="*/ 1165860 w 2339340"/>
              <a:gd name="connsiteY63" fmla="*/ 3392091 h 6253401"/>
              <a:gd name="connsiteX64" fmla="*/ 1238250 w 2339340"/>
              <a:gd name="connsiteY64" fmla="*/ 3898821 h 6253401"/>
              <a:gd name="connsiteX65" fmla="*/ 1280160 w 2339340"/>
              <a:gd name="connsiteY65" fmla="*/ 4382691 h 6253401"/>
              <a:gd name="connsiteX66" fmla="*/ 1310640 w 2339340"/>
              <a:gd name="connsiteY66" fmla="*/ 4550331 h 6253401"/>
              <a:gd name="connsiteX67" fmla="*/ 1272540 w 2339340"/>
              <a:gd name="connsiteY67" fmla="*/ 4855131 h 6253401"/>
              <a:gd name="connsiteX68" fmla="*/ 1242060 w 2339340"/>
              <a:gd name="connsiteY68" fmla="*/ 5076111 h 6253401"/>
              <a:gd name="connsiteX69" fmla="*/ 1276350 w 2339340"/>
              <a:gd name="connsiteY69" fmla="*/ 5304711 h 6253401"/>
              <a:gd name="connsiteX70" fmla="*/ 1333500 w 2339340"/>
              <a:gd name="connsiteY70" fmla="*/ 5510451 h 6253401"/>
              <a:gd name="connsiteX71" fmla="*/ 1314450 w 2339340"/>
              <a:gd name="connsiteY71" fmla="*/ 5632371 h 6253401"/>
              <a:gd name="connsiteX72" fmla="*/ 1264920 w 2339340"/>
              <a:gd name="connsiteY72" fmla="*/ 5811441 h 6253401"/>
              <a:gd name="connsiteX73" fmla="*/ 1264920 w 2339340"/>
              <a:gd name="connsiteY73" fmla="*/ 5918121 h 6253401"/>
              <a:gd name="connsiteX74" fmla="*/ 1424940 w 2339340"/>
              <a:gd name="connsiteY74" fmla="*/ 6253401 h 6253401"/>
              <a:gd name="connsiteX75" fmla="*/ 1565910 w 2339340"/>
              <a:gd name="connsiteY75" fmla="*/ 6081951 h 6253401"/>
              <a:gd name="connsiteX76" fmla="*/ 1604010 w 2339340"/>
              <a:gd name="connsiteY76" fmla="*/ 6028611 h 6253401"/>
              <a:gd name="connsiteX77" fmla="*/ 1524000 w 2339340"/>
              <a:gd name="connsiteY77" fmla="*/ 5860971 h 6253401"/>
              <a:gd name="connsiteX78" fmla="*/ 1466850 w 2339340"/>
              <a:gd name="connsiteY78" fmla="*/ 5735241 h 6253401"/>
              <a:gd name="connsiteX79" fmla="*/ 1440180 w 2339340"/>
              <a:gd name="connsiteY79" fmla="*/ 5655231 h 6253401"/>
              <a:gd name="connsiteX80" fmla="*/ 1546860 w 2339340"/>
              <a:gd name="connsiteY80" fmla="*/ 5095161 h 6253401"/>
              <a:gd name="connsiteX81" fmla="*/ 1600200 w 2339340"/>
              <a:gd name="connsiteY81" fmla="*/ 4523661 h 6253401"/>
              <a:gd name="connsiteX82" fmla="*/ 1684020 w 2339340"/>
              <a:gd name="connsiteY82" fmla="*/ 4043601 h 6253401"/>
              <a:gd name="connsiteX83" fmla="*/ 1703070 w 2339340"/>
              <a:gd name="connsiteY83" fmla="*/ 3704511 h 6253401"/>
              <a:gd name="connsiteX84" fmla="*/ 1673305 w 2339340"/>
              <a:gd name="connsiteY84" fmla="*/ 3099436 h 6253401"/>
              <a:gd name="connsiteX85" fmla="*/ 1630680 w 2339340"/>
              <a:gd name="connsiteY85" fmla="*/ 2885361 h 6253401"/>
              <a:gd name="connsiteX86" fmla="*/ 1607820 w 2339340"/>
              <a:gd name="connsiteY86" fmla="*/ 2767251 h 6253401"/>
              <a:gd name="connsiteX87" fmla="*/ 1584960 w 2339340"/>
              <a:gd name="connsiteY87" fmla="*/ 2439591 h 6253401"/>
              <a:gd name="connsiteX88" fmla="*/ 1584960 w 2339340"/>
              <a:gd name="connsiteY88" fmla="*/ 2089071 h 6253401"/>
              <a:gd name="connsiteX89" fmla="*/ 1619250 w 2339340"/>
              <a:gd name="connsiteY89" fmla="*/ 1788081 h 6253401"/>
              <a:gd name="connsiteX90" fmla="*/ 1691640 w 2339340"/>
              <a:gd name="connsiteY90" fmla="*/ 1517571 h 6253401"/>
              <a:gd name="connsiteX91" fmla="*/ 1954530 w 2339340"/>
              <a:gd name="connsiteY91" fmla="*/ 1940481 h 6253401"/>
              <a:gd name="connsiteX92" fmla="*/ 2045970 w 2339340"/>
              <a:gd name="connsiteY92" fmla="*/ 2062401 h 6253401"/>
              <a:gd name="connsiteX93" fmla="*/ 1840230 w 2339340"/>
              <a:gd name="connsiteY93" fmla="*/ 2374821 h 6253401"/>
              <a:gd name="connsiteX94" fmla="*/ 1729740 w 2339340"/>
              <a:gd name="connsiteY94" fmla="*/ 2561511 h 6253401"/>
              <a:gd name="connsiteX95" fmla="*/ 1672590 w 2339340"/>
              <a:gd name="connsiteY95" fmla="*/ 2691051 h 6253401"/>
              <a:gd name="connsiteX96" fmla="*/ 1606391 w 2339340"/>
              <a:gd name="connsiteY96" fmla="*/ 2762727 h 6253401"/>
              <a:gd name="connsiteX97" fmla="*/ 1658302 w 2339340"/>
              <a:gd name="connsiteY97" fmla="*/ 3027046 h 6253401"/>
              <a:gd name="connsiteX98" fmla="*/ 1729740 w 2339340"/>
              <a:gd name="connsiteY98" fmla="*/ 2908221 h 6253401"/>
              <a:gd name="connsiteX99" fmla="*/ 1927860 w 2339340"/>
              <a:gd name="connsiteY99" fmla="*/ 2706291 h 6253401"/>
              <a:gd name="connsiteX100" fmla="*/ 2065020 w 2339340"/>
              <a:gd name="connsiteY100" fmla="*/ 2565321 h 6253401"/>
              <a:gd name="connsiteX101" fmla="*/ 2202180 w 2339340"/>
              <a:gd name="connsiteY101" fmla="*/ 2355771 h 6253401"/>
              <a:gd name="connsiteX102" fmla="*/ 2339340 w 2339340"/>
              <a:gd name="connsiteY102" fmla="*/ 2066211 h 6253401"/>
              <a:gd name="connsiteX103" fmla="*/ 2293620 w 2339340"/>
              <a:gd name="connsiteY103" fmla="*/ 1974771 h 6253401"/>
              <a:gd name="connsiteX104" fmla="*/ 2232660 w 2339340"/>
              <a:gd name="connsiteY104" fmla="*/ 1769031 h 6253401"/>
              <a:gd name="connsiteX105" fmla="*/ 2175510 w 2339340"/>
              <a:gd name="connsiteY105" fmla="*/ 1582341 h 6253401"/>
              <a:gd name="connsiteX106" fmla="*/ 2065020 w 2339340"/>
              <a:gd name="connsiteY106" fmla="*/ 1368981 h 6253401"/>
              <a:gd name="connsiteX107" fmla="*/ 1958340 w 2339340"/>
              <a:gd name="connsiteY107" fmla="*/ 1186101 h 6253401"/>
              <a:gd name="connsiteX108" fmla="*/ 1878330 w 2339340"/>
              <a:gd name="connsiteY108" fmla="*/ 1060371 h 6253401"/>
              <a:gd name="connsiteX109" fmla="*/ 1752600 w 2339340"/>
              <a:gd name="connsiteY109" fmla="*/ 991791 h 6253401"/>
              <a:gd name="connsiteX110" fmla="*/ 1645920 w 2339340"/>
              <a:gd name="connsiteY110" fmla="*/ 972741 h 6253401"/>
              <a:gd name="connsiteX111" fmla="*/ 1546860 w 2339340"/>
              <a:gd name="connsiteY111" fmla="*/ 938451 h 6253401"/>
              <a:gd name="connsiteX112" fmla="*/ 1276350 w 2339340"/>
              <a:gd name="connsiteY112" fmla="*/ 877491 h 6253401"/>
              <a:gd name="connsiteX113" fmla="*/ 1257300 w 2339340"/>
              <a:gd name="connsiteY113" fmla="*/ 755571 h 6253401"/>
              <a:gd name="connsiteX114" fmla="*/ 1325880 w 2339340"/>
              <a:gd name="connsiteY114" fmla="*/ 610791 h 6253401"/>
              <a:gd name="connsiteX115" fmla="*/ 1363980 w 2339340"/>
              <a:gd name="connsiteY115" fmla="*/ 553641 h 6253401"/>
              <a:gd name="connsiteX116" fmla="*/ 1352550 w 2339340"/>
              <a:gd name="connsiteY116" fmla="*/ 454581 h 6253401"/>
              <a:gd name="connsiteX117" fmla="*/ 1359455 w 2339340"/>
              <a:gd name="connsiteY117" fmla="*/ 267891 h 6253401"/>
              <a:gd name="connsiteX118" fmla="*/ 1311592 w 2339340"/>
              <a:gd name="connsiteY118" fmla="*/ 99775 h 6253401"/>
              <a:gd name="connsiteX119" fmla="*/ 1188720 w 2339340"/>
              <a:gd name="connsiteY119" fmla="*/ 54531 h 6253401"/>
              <a:gd name="connsiteX120" fmla="*/ 1115616 w 2339340"/>
              <a:gd name="connsiteY120" fmla="*/ 49293 h 6253401"/>
              <a:gd name="connsiteX121" fmla="*/ 1077992 w 2339340"/>
              <a:gd name="connsiteY121" fmla="*/ 0 h 6253401"/>
              <a:gd name="connsiteX0" fmla="*/ 1077992 w 2339340"/>
              <a:gd name="connsiteY0" fmla="*/ 0 h 6253401"/>
              <a:gd name="connsiteX1" fmla="*/ 970359 w 2339340"/>
              <a:gd name="connsiteY1" fmla="*/ 77867 h 6253401"/>
              <a:gd name="connsiteX2" fmla="*/ 967740 w 2339340"/>
              <a:gd name="connsiteY2" fmla="*/ 16431 h 6253401"/>
              <a:gd name="connsiteX3" fmla="*/ 872490 w 2339340"/>
              <a:gd name="connsiteY3" fmla="*/ 138351 h 6253401"/>
              <a:gd name="connsiteX4" fmla="*/ 849630 w 2339340"/>
              <a:gd name="connsiteY4" fmla="*/ 103347 h 6253401"/>
              <a:gd name="connsiteX5" fmla="*/ 804863 w 2339340"/>
              <a:gd name="connsiteY5" fmla="*/ 232886 h 6253401"/>
              <a:gd name="connsiteX6" fmla="*/ 782955 w 2339340"/>
              <a:gd name="connsiteY6" fmla="*/ 466725 h 6253401"/>
              <a:gd name="connsiteX7" fmla="*/ 754380 w 2339340"/>
              <a:gd name="connsiteY7" fmla="*/ 481251 h 6253401"/>
              <a:gd name="connsiteX8" fmla="*/ 781050 w 2339340"/>
              <a:gd name="connsiteY8" fmla="*/ 565071 h 6253401"/>
              <a:gd name="connsiteX9" fmla="*/ 822960 w 2339340"/>
              <a:gd name="connsiteY9" fmla="*/ 641271 h 6253401"/>
              <a:gd name="connsiteX10" fmla="*/ 887730 w 2339340"/>
              <a:gd name="connsiteY10" fmla="*/ 706041 h 6253401"/>
              <a:gd name="connsiteX11" fmla="*/ 925830 w 2339340"/>
              <a:gd name="connsiteY11" fmla="*/ 786051 h 6253401"/>
              <a:gd name="connsiteX12" fmla="*/ 925830 w 2339340"/>
              <a:gd name="connsiteY12" fmla="*/ 877491 h 6253401"/>
              <a:gd name="connsiteX13" fmla="*/ 803910 w 2339340"/>
              <a:gd name="connsiteY13" fmla="*/ 938451 h 6253401"/>
              <a:gd name="connsiteX14" fmla="*/ 701040 w 2339340"/>
              <a:gd name="connsiteY14" fmla="*/ 965121 h 6253401"/>
              <a:gd name="connsiteX15" fmla="*/ 556260 w 2339340"/>
              <a:gd name="connsiteY15" fmla="*/ 968931 h 6253401"/>
              <a:gd name="connsiteX16" fmla="*/ 403860 w 2339340"/>
              <a:gd name="connsiteY16" fmla="*/ 1018461 h 6253401"/>
              <a:gd name="connsiteX17" fmla="*/ 320040 w 2339340"/>
              <a:gd name="connsiteY17" fmla="*/ 1102281 h 6253401"/>
              <a:gd name="connsiteX18" fmla="*/ 247650 w 2339340"/>
              <a:gd name="connsiteY18" fmla="*/ 1292781 h 6253401"/>
              <a:gd name="connsiteX19" fmla="*/ 163830 w 2339340"/>
              <a:gd name="connsiteY19" fmla="*/ 1586151 h 6253401"/>
              <a:gd name="connsiteX20" fmla="*/ 83820 w 2339340"/>
              <a:gd name="connsiteY20" fmla="*/ 1799511 h 6253401"/>
              <a:gd name="connsiteX21" fmla="*/ 72390 w 2339340"/>
              <a:gd name="connsiteY21" fmla="*/ 1978581 h 6253401"/>
              <a:gd name="connsiteX22" fmla="*/ 0 w 2339340"/>
              <a:gd name="connsiteY22" fmla="*/ 2161461 h 6253401"/>
              <a:gd name="connsiteX23" fmla="*/ 11430 w 2339340"/>
              <a:gd name="connsiteY23" fmla="*/ 2268141 h 6253401"/>
              <a:gd name="connsiteX24" fmla="*/ 106680 w 2339340"/>
              <a:gd name="connsiteY24" fmla="*/ 2443401 h 6253401"/>
              <a:gd name="connsiteX25" fmla="*/ 243840 w 2339340"/>
              <a:gd name="connsiteY25" fmla="*/ 2611041 h 6253401"/>
              <a:gd name="connsiteX26" fmla="*/ 422910 w 2339340"/>
              <a:gd name="connsiteY26" fmla="*/ 2786301 h 6253401"/>
              <a:gd name="connsiteX27" fmla="*/ 609600 w 2339340"/>
              <a:gd name="connsiteY27" fmla="*/ 2946321 h 6253401"/>
              <a:gd name="connsiteX28" fmla="*/ 703183 w 2339340"/>
              <a:gd name="connsiteY28" fmla="*/ 3078956 h 6253401"/>
              <a:gd name="connsiteX29" fmla="*/ 711517 w 2339340"/>
              <a:gd name="connsiteY29" fmla="*/ 2800827 h 6253401"/>
              <a:gd name="connsiteX30" fmla="*/ 647700 w 2339340"/>
              <a:gd name="connsiteY30" fmla="*/ 2748201 h 6253401"/>
              <a:gd name="connsiteX31" fmla="*/ 541020 w 2339340"/>
              <a:gd name="connsiteY31" fmla="*/ 2553891 h 6253401"/>
              <a:gd name="connsiteX32" fmla="*/ 487680 w 2339340"/>
              <a:gd name="connsiteY32" fmla="*/ 2443401 h 6253401"/>
              <a:gd name="connsiteX33" fmla="*/ 293370 w 2339340"/>
              <a:gd name="connsiteY33" fmla="*/ 2222421 h 6253401"/>
              <a:gd name="connsiteX34" fmla="*/ 426720 w 2339340"/>
              <a:gd name="connsiteY34" fmla="*/ 2005251 h 6253401"/>
              <a:gd name="connsiteX35" fmla="*/ 483870 w 2339340"/>
              <a:gd name="connsiteY35" fmla="*/ 1894761 h 6253401"/>
              <a:gd name="connsiteX36" fmla="*/ 544830 w 2339340"/>
              <a:gd name="connsiteY36" fmla="*/ 1658541 h 6253401"/>
              <a:gd name="connsiteX37" fmla="*/ 636270 w 2339340"/>
              <a:gd name="connsiteY37" fmla="*/ 1913811 h 6253401"/>
              <a:gd name="connsiteX38" fmla="*/ 678180 w 2339340"/>
              <a:gd name="connsiteY38" fmla="*/ 2218611 h 6253401"/>
              <a:gd name="connsiteX39" fmla="*/ 689610 w 2339340"/>
              <a:gd name="connsiteY39" fmla="*/ 2504361 h 6253401"/>
              <a:gd name="connsiteX40" fmla="*/ 712470 w 2339340"/>
              <a:gd name="connsiteY40" fmla="*/ 2778681 h 6253401"/>
              <a:gd name="connsiteX41" fmla="*/ 701040 w 2339340"/>
              <a:gd name="connsiteY41" fmla="*/ 3193971 h 6253401"/>
              <a:gd name="connsiteX42" fmla="*/ 643890 w 2339340"/>
              <a:gd name="connsiteY42" fmla="*/ 3799761 h 6253401"/>
              <a:gd name="connsiteX43" fmla="*/ 613410 w 2339340"/>
              <a:gd name="connsiteY43" fmla="*/ 4272201 h 6253401"/>
              <a:gd name="connsiteX44" fmla="*/ 689610 w 2339340"/>
              <a:gd name="connsiteY44" fmla="*/ 4634151 h 6253401"/>
              <a:gd name="connsiteX45" fmla="*/ 803910 w 2339340"/>
              <a:gd name="connsiteY45" fmla="*/ 5232321 h 6253401"/>
              <a:gd name="connsiteX46" fmla="*/ 883920 w 2339340"/>
              <a:gd name="connsiteY46" fmla="*/ 5674281 h 6253401"/>
              <a:gd name="connsiteX47" fmla="*/ 872490 w 2339340"/>
              <a:gd name="connsiteY47" fmla="*/ 5700951 h 6253401"/>
              <a:gd name="connsiteX48" fmla="*/ 693420 w 2339340"/>
              <a:gd name="connsiteY48" fmla="*/ 5910501 h 6253401"/>
              <a:gd name="connsiteX49" fmla="*/ 541020 w 2339340"/>
              <a:gd name="connsiteY49" fmla="*/ 6108621 h 6253401"/>
              <a:gd name="connsiteX50" fmla="*/ 510540 w 2339340"/>
              <a:gd name="connsiteY50" fmla="*/ 6173391 h 6253401"/>
              <a:gd name="connsiteX51" fmla="*/ 701040 w 2339340"/>
              <a:gd name="connsiteY51" fmla="*/ 6108621 h 6253401"/>
              <a:gd name="connsiteX52" fmla="*/ 830580 w 2339340"/>
              <a:gd name="connsiteY52" fmla="*/ 6081951 h 6253401"/>
              <a:gd name="connsiteX53" fmla="*/ 952500 w 2339340"/>
              <a:gd name="connsiteY53" fmla="*/ 5990511 h 6253401"/>
              <a:gd name="connsiteX54" fmla="*/ 963930 w 2339340"/>
              <a:gd name="connsiteY54" fmla="*/ 5887641 h 6253401"/>
              <a:gd name="connsiteX55" fmla="*/ 1108710 w 2339340"/>
              <a:gd name="connsiteY55" fmla="*/ 5834301 h 6253401"/>
              <a:gd name="connsiteX56" fmla="*/ 1108710 w 2339340"/>
              <a:gd name="connsiteY56" fmla="*/ 5807631 h 6253401"/>
              <a:gd name="connsiteX57" fmla="*/ 1032510 w 2339340"/>
              <a:gd name="connsiteY57" fmla="*/ 5651421 h 6253401"/>
              <a:gd name="connsiteX58" fmla="*/ 1043940 w 2339340"/>
              <a:gd name="connsiteY58" fmla="*/ 5297091 h 6253401"/>
              <a:gd name="connsiteX59" fmla="*/ 1074420 w 2339340"/>
              <a:gd name="connsiteY59" fmla="*/ 4904661 h 6253401"/>
              <a:gd name="connsiteX60" fmla="*/ 1002030 w 2339340"/>
              <a:gd name="connsiteY60" fmla="*/ 4439841 h 6253401"/>
              <a:gd name="connsiteX61" fmla="*/ 1066800 w 2339340"/>
              <a:gd name="connsiteY61" fmla="*/ 4146471 h 6253401"/>
              <a:gd name="connsiteX62" fmla="*/ 1116330 w 2339340"/>
              <a:gd name="connsiteY62" fmla="*/ 3792141 h 6253401"/>
              <a:gd name="connsiteX63" fmla="*/ 1165860 w 2339340"/>
              <a:gd name="connsiteY63" fmla="*/ 3392091 h 6253401"/>
              <a:gd name="connsiteX64" fmla="*/ 1238250 w 2339340"/>
              <a:gd name="connsiteY64" fmla="*/ 3898821 h 6253401"/>
              <a:gd name="connsiteX65" fmla="*/ 1280160 w 2339340"/>
              <a:gd name="connsiteY65" fmla="*/ 4382691 h 6253401"/>
              <a:gd name="connsiteX66" fmla="*/ 1310640 w 2339340"/>
              <a:gd name="connsiteY66" fmla="*/ 4550331 h 6253401"/>
              <a:gd name="connsiteX67" fmla="*/ 1272540 w 2339340"/>
              <a:gd name="connsiteY67" fmla="*/ 4855131 h 6253401"/>
              <a:gd name="connsiteX68" fmla="*/ 1242060 w 2339340"/>
              <a:gd name="connsiteY68" fmla="*/ 5076111 h 6253401"/>
              <a:gd name="connsiteX69" fmla="*/ 1276350 w 2339340"/>
              <a:gd name="connsiteY69" fmla="*/ 5304711 h 6253401"/>
              <a:gd name="connsiteX70" fmla="*/ 1333500 w 2339340"/>
              <a:gd name="connsiteY70" fmla="*/ 5510451 h 6253401"/>
              <a:gd name="connsiteX71" fmla="*/ 1314450 w 2339340"/>
              <a:gd name="connsiteY71" fmla="*/ 5632371 h 6253401"/>
              <a:gd name="connsiteX72" fmla="*/ 1264920 w 2339340"/>
              <a:gd name="connsiteY72" fmla="*/ 5811441 h 6253401"/>
              <a:gd name="connsiteX73" fmla="*/ 1264920 w 2339340"/>
              <a:gd name="connsiteY73" fmla="*/ 5918121 h 6253401"/>
              <a:gd name="connsiteX74" fmla="*/ 1424940 w 2339340"/>
              <a:gd name="connsiteY74" fmla="*/ 6253401 h 6253401"/>
              <a:gd name="connsiteX75" fmla="*/ 1565910 w 2339340"/>
              <a:gd name="connsiteY75" fmla="*/ 6081951 h 6253401"/>
              <a:gd name="connsiteX76" fmla="*/ 1604010 w 2339340"/>
              <a:gd name="connsiteY76" fmla="*/ 6028611 h 6253401"/>
              <a:gd name="connsiteX77" fmla="*/ 1524000 w 2339340"/>
              <a:gd name="connsiteY77" fmla="*/ 5860971 h 6253401"/>
              <a:gd name="connsiteX78" fmla="*/ 1466850 w 2339340"/>
              <a:gd name="connsiteY78" fmla="*/ 5735241 h 6253401"/>
              <a:gd name="connsiteX79" fmla="*/ 1440180 w 2339340"/>
              <a:gd name="connsiteY79" fmla="*/ 5655231 h 6253401"/>
              <a:gd name="connsiteX80" fmla="*/ 1546860 w 2339340"/>
              <a:gd name="connsiteY80" fmla="*/ 5095161 h 6253401"/>
              <a:gd name="connsiteX81" fmla="*/ 1600200 w 2339340"/>
              <a:gd name="connsiteY81" fmla="*/ 4523661 h 6253401"/>
              <a:gd name="connsiteX82" fmla="*/ 1684020 w 2339340"/>
              <a:gd name="connsiteY82" fmla="*/ 4043601 h 6253401"/>
              <a:gd name="connsiteX83" fmla="*/ 1703070 w 2339340"/>
              <a:gd name="connsiteY83" fmla="*/ 3704511 h 6253401"/>
              <a:gd name="connsiteX84" fmla="*/ 1673305 w 2339340"/>
              <a:gd name="connsiteY84" fmla="*/ 3099436 h 6253401"/>
              <a:gd name="connsiteX85" fmla="*/ 1630680 w 2339340"/>
              <a:gd name="connsiteY85" fmla="*/ 2885361 h 6253401"/>
              <a:gd name="connsiteX86" fmla="*/ 1607820 w 2339340"/>
              <a:gd name="connsiteY86" fmla="*/ 2767251 h 6253401"/>
              <a:gd name="connsiteX87" fmla="*/ 1584960 w 2339340"/>
              <a:gd name="connsiteY87" fmla="*/ 2439591 h 6253401"/>
              <a:gd name="connsiteX88" fmla="*/ 1584960 w 2339340"/>
              <a:gd name="connsiteY88" fmla="*/ 2089071 h 6253401"/>
              <a:gd name="connsiteX89" fmla="*/ 1619250 w 2339340"/>
              <a:gd name="connsiteY89" fmla="*/ 1788081 h 6253401"/>
              <a:gd name="connsiteX90" fmla="*/ 1691640 w 2339340"/>
              <a:gd name="connsiteY90" fmla="*/ 1517571 h 6253401"/>
              <a:gd name="connsiteX91" fmla="*/ 1954530 w 2339340"/>
              <a:gd name="connsiteY91" fmla="*/ 1940481 h 6253401"/>
              <a:gd name="connsiteX92" fmla="*/ 2045970 w 2339340"/>
              <a:gd name="connsiteY92" fmla="*/ 2062401 h 6253401"/>
              <a:gd name="connsiteX93" fmla="*/ 1840230 w 2339340"/>
              <a:gd name="connsiteY93" fmla="*/ 2374821 h 6253401"/>
              <a:gd name="connsiteX94" fmla="*/ 1729740 w 2339340"/>
              <a:gd name="connsiteY94" fmla="*/ 2561511 h 6253401"/>
              <a:gd name="connsiteX95" fmla="*/ 1672590 w 2339340"/>
              <a:gd name="connsiteY95" fmla="*/ 2691051 h 6253401"/>
              <a:gd name="connsiteX96" fmla="*/ 1606391 w 2339340"/>
              <a:gd name="connsiteY96" fmla="*/ 2762727 h 6253401"/>
              <a:gd name="connsiteX97" fmla="*/ 1658302 w 2339340"/>
              <a:gd name="connsiteY97" fmla="*/ 3027046 h 6253401"/>
              <a:gd name="connsiteX98" fmla="*/ 1729740 w 2339340"/>
              <a:gd name="connsiteY98" fmla="*/ 2908221 h 6253401"/>
              <a:gd name="connsiteX99" fmla="*/ 1927860 w 2339340"/>
              <a:gd name="connsiteY99" fmla="*/ 2706291 h 6253401"/>
              <a:gd name="connsiteX100" fmla="*/ 2065020 w 2339340"/>
              <a:gd name="connsiteY100" fmla="*/ 2565321 h 6253401"/>
              <a:gd name="connsiteX101" fmla="*/ 2202180 w 2339340"/>
              <a:gd name="connsiteY101" fmla="*/ 2355771 h 6253401"/>
              <a:gd name="connsiteX102" fmla="*/ 2339340 w 2339340"/>
              <a:gd name="connsiteY102" fmla="*/ 2066211 h 6253401"/>
              <a:gd name="connsiteX103" fmla="*/ 2293620 w 2339340"/>
              <a:gd name="connsiteY103" fmla="*/ 1974771 h 6253401"/>
              <a:gd name="connsiteX104" fmla="*/ 2232660 w 2339340"/>
              <a:gd name="connsiteY104" fmla="*/ 1769031 h 6253401"/>
              <a:gd name="connsiteX105" fmla="*/ 2175510 w 2339340"/>
              <a:gd name="connsiteY105" fmla="*/ 1582341 h 6253401"/>
              <a:gd name="connsiteX106" fmla="*/ 2065020 w 2339340"/>
              <a:gd name="connsiteY106" fmla="*/ 1368981 h 6253401"/>
              <a:gd name="connsiteX107" fmla="*/ 1958340 w 2339340"/>
              <a:gd name="connsiteY107" fmla="*/ 1186101 h 6253401"/>
              <a:gd name="connsiteX108" fmla="*/ 1878330 w 2339340"/>
              <a:gd name="connsiteY108" fmla="*/ 1060371 h 6253401"/>
              <a:gd name="connsiteX109" fmla="*/ 1752600 w 2339340"/>
              <a:gd name="connsiteY109" fmla="*/ 991791 h 6253401"/>
              <a:gd name="connsiteX110" fmla="*/ 1645920 w 2339340"/>
              <a:gd name="connsiteY110" fmla="*/ 972741 h 6253401"/>
              <a:gd name="connsiteX111" fmla="*/ 1546860 w 2339340"/>
              <a:gd name="connsiteY111" fmla="*/ 938451 h 6253401"/>
              <a:gd name="connsiteX112" fmla="*/ 1276350 w 2339340"/>
              <a:gd name="connsiteY112" fmla="*/ 877491 h 6253401"/>
              <a:gd name="connsiteX113" fmla="*/ 1257300 w 2339340"/>
              <a:gd name="connsiteY113" fmla="*/ 755571 h 6253401"/>
              <a:gd name="connsiteX114" fmla="*/ 1325880 w 2339340"/>
              <a:gd name="connsiteY114" fmla="*/ 610791 h 6253401"/>
              <a:gd name="connsiteX115" fmla="*/ 1363980 w 2339340"/>
              <a:gd name="connsiteY115" fmla="*/ 553641 h 6253401"/>
              <a:gd name="connsiteX116" fmla="*/ 1352550 w 2339340"/>
              <a:gd name="connsiteY116" fmla="*/ 454581 h 6253401"/>
              <a:gd name="connsiteX117" fmla="*/ 1359455 w 2339340"/>
              <a:gd name="connsiteY117" fmla="*/ 267891 h 6253401"/>
              <a:gd name="connsiteX118" fmla="*/ 1311592 w 2339340"/>
              <a:gd name="connsiteY118" fmla="*/ 99775 h 6253401"/>
              <a:gd name="connsiteX119" fmla="*/ 1188720 w 2339340"/>
              <a:gd name="connsiteY119" fmla="*/ 54531 h 6253401"/>
              <a:gd name="connsiteX120" fmla="*/ 1094184 w 2339340"/>
              <a:gd name="connsiteY120" fmla="*/ 81439 h 6253401"/>
              <a:gd name="connsiteX121" fmla="*/ 1077992 w 2339340"/>
              <a:gd name="connsiteY121" fmla="*/ 0 h 6253401"/>
              <a:gd name="connsiteX0" fmla="*/ 1077992 w 2339340"/>
              <a:gd name="connsiteY0" fmla="*/ 0 h 6253401"/>
              <a:gd name="connsiteX1" fmla="*/ 970359 w 2339340"/>
              <a:gd name="connsiteY1" fmla="*/ 77867 h 6253401"/>
              <a:gd name="connsiteX2" fmla="*/ 967740 w 2339340"/>
              <a:gd name="connsiteY2" fmla="*/ 16431 h 6253401"/>
              <a:gd name="connsiteX3" fmla="*/ 872490 w 2339340"/>
              <a:gd name="connsiteY3" fmla="*/ 138351 h 6253401"/>
              <a:gd name="connsiteX4" fmla="*/ 849630 w 2339340"/>
              <a:gd name="connsiteY4" fmla="*/ 103347 h 6253401"/>
              <a:gd name="connsiteX5" fmla="*/ 804863 w 2339340"/>
              <a:gd name="connsiteY5" fmla="*/ 232886 h 6253401"/>
              <a:gd name="connsiteX6" fmla="*/ 782955 w 2339340"/>
              <a:gd name="connsiteY6" fmla="*/ 466725 h 6253401"/>
              <a:gd name="connsiteX7" fmla="*/ 754380 w 2339340"/>
              <a:gd name="connsiteY7" fmla="*/ 481251 h 6253401"/>
              <a:gd name="connsiteX8" fmla="*/ 781050 w 2339340"/>
              <a:gd name="connsiteY8" fmla="*/ 565071 h 6253401"/>
              <a:gd name="connsiteX9" fmla="*/ 822960 w 2339340"/>
              <a:gd name="connsiteY9" fmla="*/ 641271 h 6253401"/>
              <a:gd name="connsiteX10" fmla="*/ 887730 w 2339340"/>
              <a:gd name="connsiteY10" fmla="*/ 706041 h 6253401"/>
              <a:gd name="connsiteX11" fmla="*/ 925830 w 2339340"/>
              <a:gd name="connsiteY11" fmla="*/ 786051 h 6253401"/>
              <a:gd name="connsiteX12" fmla="*/ 925830 w 2339340"/>
              <a:gd name="connsiteY12" fmla="*/ 877491 h 6253401"/>
              <a:gd name="connsiteX13" fmla="*/ 803910 w 2339340"/>
              <a:gd name="connsiteY13" fmla="*/ 938451 h 6253401"/>
              <a:gd name="connsiteX14" fmla="*/ 701040 w 2339340"/>
              <a:gd name="connsiteY14" fmla="*/ 965121 h 6253401"/>
              <a:gd name="connsiteX15" fmla="*/ 556260 w 2339340"/>
              <a:gd name="connsiteY15" fmla="*/ 968931 h 6253401"/>
              <a:gd name="connsiteX16" fmla="*/ 403860 w 2339340"/>
              <a:gd name="connsiteY16" fmla="*/ 1018461 h 6253401"/>
              <a:gd name="connsiteX17" fmla="*/ 320040 w 2339340"/>
              <a:gd name="connsiteY17" fmla="*/ 1102281 h 6253401"/>
              <a:gd name="connsiteX18" fmla="*/ 247650 w 2339340"/>
              <a:gd name="connsiteY18" fmla="*/ 1292781 h 6253401"/>
              <a:gd name="connsiteX19" fmla="*/ 163830 w 2339340"/>
              <a:gd name="connsiteY19" fmla="*/ 1586151 h 6253401"/>
              <a:gd name="connsiteX20" fmla="*/ 83820 w 2339340"/>
              <a:gd name="connsiteY20" fmla="*/ 1799511 h 6253401"/>
              <a:gd name="connsiteX21" fmla="*/ 72390 w 2339340"/>
              <a:gd name="connsiteY21" fmla="*/ 1978581 h 6253401"/>
              <a:gd name="connsiteX22" fmla="*/ 0 w 2339340"/>
              <a:gd name="connsiteY22" fmla="*/ 2161461 h 6253401"/>
              <a:gd name="connsiteX23" fmla="*/ 11430 w 2339340"/>
              <a:gd name="connsiteY23" fmla="*/ 2268141 h 6253401"/>
              <a:gd name="connsiteX24" fmla="*/ 106680 w 2339340"/>
              <a:gd name="connsiteY24" fmla="*/ 2443401 h 6253401"/>
              <a:gd name="connsiteX25" fmla="*/ 243840 w 2339340"/>
              <a:gd name="connsiteY25" fmla="*/ 2611041 h 6253401"/>
              <a:gd name="connsiteX26" fmla="*/ 422910 w 2339340"/>
              <a:gd name="connsiteY26" fmla="*/ 2786301 h 6253401"/>
              <a:gd name="connsiteX27" fmla="*/ 609600 w 2339340"/>
              <a:gd name="connsiteY27" fmla="*/ 2946321 h 6253401"/>
              <a:gd name="connsiteX28" fmla="*/ 703183 w 2339340"/>
              <a:gd name="connsiteY28" fmla="*/ 3078956 h 6253401"/>
              <a:gd name="connsiteX29" fmla="*/ 711517 w 2339340"/>
              <a:gd name="connsiteY29" fmla="*/ 2800827 h 6253401"/>
              <a:gd name="connsiteX30" fmla="*/ 647700 w 2339340"/>
              <a:gd name="connsiteY30" fmla="*/ 2748201 h 6253401"/>
              <a:gd name="connsiteX31" fmla="*/ 541020 w 2339340"/>
              <a:gd name="connsiteY31" fmla="*/ 2553891 h 6253401"/>
              <a:gd name="connsiteX32" fmla="*/ 487680 w 2339340"/>
              <a:gd name="connsiteY32" fmla="*/ 2443401 h 6253401"/>
              <a:gd name="connsiteX33" fmla="*/ 293370 w 2339340"/>
              <a:gd name="connsiteY33" fmla="*/ 2222421 h 6253401"/>
              <a:gd name="connsiteX34" fmla="*/ 426720 w 2339340"/>
              <a:gd name="connsiteY34" fmla="*/ 2005251 h 6253401"/>
              <a:gd name="connsiteX35" fmla="*/ 483870 w 2339340"/>
              <a:gd name="connsiteY35" fmla="*/ 1894761 h 6253401"/>
              <a:gd name="connsiteX36" fmla="*/ 544830 w 2339340"/>
              <a:gd name="connsiteY36" fmla="*/ 1658541 h 6253401"/>
              <a:gd name="connsiteX37" fmla="*/ 636270 w 2339340"/>
              <a:gd name="connsiteY37" fmla="*/ 1913811 h 6253401"/>
              <a:gd name="connsiteX38" fmla="*/ 678180 w 2339340"/>
              <a:gd name="connsiteY38" fmla="*/ 2218611 h 6253401"/>
              <a:gd name="connsiteX39" fmla="*/ 689610 w 2339340"/>
              <a:gd name="connsiteY39" fmla="*/ 2504361 h 6253401"/>
              <a:gd name="connsiteX40" fmla="*/ 712470 w 2339340"/>
              <a:gd name="connsiteY40" fmla="*/ 2778681 h 6253401"/>
              <a:gd name="connsiteX41" fmla="*/ 701040 w 2339340"/>
              <a:gd name="connsiteY41" fmla="*/ 3193971 h 6253401"/>
              <a:gd name="connsiteX42" fmla="*/ 643890 w 2339340"/>
              <a:gd name="connsiteY42" fmla="*/ 3799761 h 6253401"/>
              <a:gd name="connsiteX43" fmla="*/ 613410 w 2339340"/>
              <a:gd name="connsiteY43" fmla="*/ 4272201 h 6253401"/>
              <a:gd name="connsiteX44" fmla="*/ 689610 w 2339340"/>
              <a:gd name="connsiteY44" fmla="*/ 4634151 h 6253401"/>
              <a:gd name="connsiteX45" fmla="*/ 803910 w 2339340"/>
              <a:gd name="connsiteY45" fmla="*/ 5232321 h 6253401"/>
              <a:gd name="connsiteX46" fmla="*/ 883920 w 2339340"/>
              <a:gd name="connsiteY46" fmla="*/ 5674281 h 6253401"/>
              <a:gd name="connsiteX47" fmla="*/ 872490 w 2339340"/>
              <a:gd name="connsiteY47" fmla="*/ 5700951 h 6253401"/>
              <a:gd name="connsiteX48" fmla="*/ 693420 w 2339340"/>
              <a:gd name="connsiteY48" fmla="*/ 5910501 h 6253401"/>
              <a:gd name="connsiteX49" fmla="*/ 541020 w 2339340"/>
              <a:gd name="connsiteY49" fmla="*/ 6108621 h 6253401"/>
              <a:gd name="connsiteX50" fmla="*/ 510540 w 2339340"/>
              <a:gd name="connsiteY50" fmla="*/ 6173391 h 6253401"/>
              <a:gd name="connsiteX51" fmla="*/ 701040 w 2339340"/>
              <a:gd name="connsiteY51" fmla="*/ 6108621 h 6253401"/>
              <a:gd name="connsiteX52" fmla="*/ 830580 w 2339340"/>
              <a:gd name="connsiteY52" fmla="*/ 6081951 h 6253401"/>
              <a:gd name="connsiteX53" fmla="*/ 952500 w 2339340"/>
              <a:gd name="connsiteY53" fmla="*/ 5990511 h 6253401"/>
              <a:gd name="connsiteX54" fmla="*/ 963930 w 2339340"/>
              <a:gd name="connsiteY54" fmla="*/ 5887641 h 6253401"/>
              <a:gd name="connsiteX55" fmla="*/ 1108710 w 2339340"/>
              <a:gd name="connsiteY55" fmla="*/ 5834301 h 6253401"/>
              <a:gd name="connsiteX56" fmla="*/ 1108710 w 2339340"/>
              <a:gd name="connsiteY56" fmla="*/ 5807631 h 6253401"/>
              <a:gd name="connsiteX57" fmla="*/ 1032510 w 2339340"/>
              <a:gd name="connsiteY57" fmla="*/ 5651421 h 6253401"/>
              <a:gd name="connsiteX58" fmla="*/ 1043940 w 2339340"/>
              <a:gd name="connsiteY58" fmla="*/ 5297091 h 6253401"/>
              <a:gd name="connsiteX59" fmla="*/ 1074420 w 2339340"/>
              <a:gd name="connsiteY59" fmla="*/ 4904661 h 6253401"/>
              <a:gd name="connsiteX60" fmla="*/ 1002030 w 2339340"/>
              <a:gd name="connsiteY60" fmla="*/ 4439841 h 6253401"/>
              <a:gd name="connsiteX61" fmla="*/ 1066800 w 2339340"/>
              <a:gd name="connsiteY61" fmla="*/ 4146471 h 6253401"/>
              <a:gd name="connsiteX62" fmla="*/ 1116330 w 2339340"/>
              <a:gd name="connsiteY62" fmla="*/ 3792141 h 6253401"/>
              <a:gd name="connsiteX63" fmla="*/ 1165860 w 2339340"/>
              <a:gd name="connsiteY63" fmla="*/ 3392091 h 6253401"/>
              <a:gd name="connsiteX64" fmla="*/ 1238250 w 2339340"/>
              <a:gd name="connsiteY64" fmla="*/ 3898821 h 6253401"/>
              <a:gd name="connsiteX65" fmla="*/ 1280160 w 2339340"/>
              <a:gd name="connsiteY65" fmla="*/ 4382691 h 6253401"/>
              <a:gd name="connsiteX66" fmla="*/ 1310640 w 2339340"/>
              <a:gd name="connsiteY66" fmla="*/ 4550331 h 6253401"/>
              <a:gd name="connsiteX67" fmla="*/ 1272540 w 2339340"/>
              <a:gd name="connsiteY67" fmla="*/ 4855131 h 6253401"/>
              <a:gd name="connsiteX68" fmla="*/ 1242060 w 2339340"/>
              <a:gd name="connsiteY68" fmla="*/ 5076111 h 6253401"/>
              <a:gd name="connsiteX69" fmla="*/ 1276350 w 2339340"/>
              <a:gd name="connsiteY69" fmla="*/ 5304711 h 6253401"/>
              <a:gd name="connsiteX70" fmla="*/ 1333500 w 2339340"/>
              <a:gd name="connsiteY70" fmla="*/ 5510451 h 6253401"/>
              <a:gd name="connsiteX71" fmla="*/ 1314450 w 2339340"/>
              <a:gd name="connsiteY71" fmla="*/ 5632371 h 6253401"/>
              <a:gd name="connsiteX72" fmla="*/ 1264920 w 2339340"/>
              <a:gd name="connsiteY72" fmla="*/ 5811441 h 6253401"/>
              <a:gd name="connsiteX73" fmla="*/ 1264920 w 2339340"/>
              <a:gd name="connsiteY73" fmla="*/ 5918121 h 6253401"/>
              <a:gd name="connsiteX74" fmla="*/ 1424940 w 2339340"/>
              <a:gd name="connsiteY74" fmla="*/ 6253401 h 6253401"/>
              <a:gd name="connsiteX75" fmla="*/ 1565910 w 2339340"/>
              <a:gd name="connsiteY75" fmla="*/ 6081951 h 6253401"/>
              <a:gd name="connsiteX76" fmla="*/ 1604010 w 2339340"/>
              <a:gd name="connsiteY76" fmla="*/ 6028611 h 6253401"/>
              <a:gd name="connsiteX77" fmla="*/ 1524000 w 2339340"/>
              <a:gd name="connsiteY77" fmla="*/ 5860971 h 6253401"/>
              <a:gd name="connsiteX78" fmla="*/ 1466850 w 2339340"/>
              <a:gd name="connsiteY78" fmla="*/ 5735241 h 6253401"/>
              <a:gd name="connsiteX79" fmla="*/ 1440180 w 2339340"/>
              <a:gd name="connsiteY79" fmla="*/ 5655231 h 6253401"/>
              <a:gd name="connsiteX80" fmla="*/ 1546860 w 2339340"/>
              <a:gd name="connsiteY80" fmla="*/ 5095161 h 6253401"/>
              <a:gd name="connsiteX81" fmla="*/ 1600200 w 2339340"/>
              <a:gd name="connsiteY81" fmla="*/ 4523661 h 6253401"/>
              <a:gd name="connsiteX82" fmla="*/ 1684020 w 2339340"/>
              <a:gd name="connsiteY82" fmla="*/ 4043601 h 6253401"/>
              <a:gd name="connsiteX83" fmla="*/ 1703070 w 2339340"/>
              <a:gd name="connsiteY83" fmla="*/ 3704511 h 6253401"/>
              <a:gd name="connsiteX84" fmla="*/ 1673305 w 2339340"/>
              <a:gd name="connsiteY84" fmla="*/ 3099436 h 6253401"/>
              <a:gd name="connsiteX85" fmla="*/ 1630680 w 2339340"/>
              <a:gd name="connsiteY85" fmla="*/ 2885361 h 6253401"/>
              <a:gd name="connsiteX86" fmla="*/ 1607820 w 2339340"/>
              <a:gd name="connsiteY86" fmla="*/ 2767251 h 6253401"/>
              <a:gd name="connsiteX87" fmla="*/ 1584960 w 2339340"/>
              <a:gd name="connsiteY87" fmla="*/ 2439591 h 6253401"/>
              <a:gd name="connsiteX88" fmla="*/ 1584960 w 2339340"/>
              <a:gd name="connsiteY88" fmla="*/ 2089071 h 6253401"/>
              <a:gd name="connsiteX89" fmla="*/ 1619250 w 2339340"/>
              <a:gd name="connsiteY89" fmla="*/ 1788081 h 6253401"/>
              <a:gd name="connsiteX90" fmla="*/ 1691640 w 2339340"/>
              <a:gd name="connsiteY90" fmla="*/ 1517571 h 6253401"/>
              <a:gd name="connsiteX91" fmla="*/ 1954530 w 2339340"/>
              <a:gd name="connsiteY91" fmla="*/ 1940481 h 6253401"/>
              <a:gd name="connsiteX92" fmla="*/ 2045970 w 2339340"/>
              <a:gd name="connsiteY92" fmla="*/ 2062401 h 6253401"/>
              <a:gd name="connsiteX93" fmla="*/ 1840230 w 2339340"/>
              <a:gd name="connsiteY93" fmla="*/ 2374821 h 6253401"/>
              <a:gd name="connsiteX94" fmla="*/ 1729740 w 2339340"/>
              <a:gd name="connsiteY94" fmla="*/ 2561511 h 6253401"/>
              <a:gd name="connsiteX95" fmla="*/ 1672590 w 2339340"/>
              <a:gd name="connsiteY95" fmla="*/ 2691051 h 6253401"/>
              <a:gd name="connsiteX96" fmla="*/ 1606391 w 2339340"/>
              <a:gd name="connsiteY96" fmla="*/ 2762727 h 6253401"/>
              <a:gd name="connsiteX97" fmla="*/ 1658302 w 2339340"/>
              <a:gd name="connsiteY97" fmla="*/ 3027046 h 6253401"/>
              <a:gd name="connsiteX98" fmla="*/ 1729740 w 2339340"/>
              <a:gd name="connsiteY98" fmla="*/ 2908221 h 6253401"/>
              <a:gd name="connsiteX99" fmla="*/ 1927860 w 2339340"/>
              <a:gd name="connsiteY99" fmla="*/ 2706291 h 6253401"/>
              <a:gd name="connsiteX100" fmla="*/ 2065020 w 2339340"/>
              <a:gd name="connsiteY100" fmla="*/ 2565321 h 6253401"/>
              <a:gd name="connsiteX101" fmla="*/ 2202180 w 2339340"/>
              <a:gd name="connsiteY101" fmla="*/ 2355771 h 6253401"/>
              <a:gd name="connsiteX102" fmla="*/ 2339340 w 2339340"/>
              <a:gd name="connsiteY102" fmla="*/ 2066211 h 6253401"/>
              <a:gd name="connsiteX103" fmla="*/ 2293620 w 2339340"/>
              <a:gd name="connsiteY103" fmla="*/ 1974771 h 6253401"/>
              <a:gd name="connsiteX104" fmla="*/ 2232660 w 2339340"/>
              <a:gd name="connsiteY104" fmla="*/ 1769031 h 6253401"/>
              <a:gd name="connsiteX105" fmla="*/ 2175510 w 2339340"/>
              <a:gd name="connsiteY105" fmla="*/ 1582341 h 6253401"/>
              <a:gd name="connsiteX106" fmla="*/ 2065020 w 2339340"/>
              <a:gd name="connsiteY106" fmla="*/ 1368981 h 6253401"/>
              <a:gd name="connsiteX107" fmla="*/ 1958340 w 2339340"/>
              <a:gd name="connsiteY107" fmla="*/ 1186101 h 6253401"/>
              <a:gd name="connsiteX108" fmla="*/ 1878330 w 2339340"/>
              <a:gd name="connsiteY108" fmla="*/ 1060371 h 6253401"/>
              <a:gd name="connsiteX109" fmla="*/ 1752600 w 2339340"/>
              <a:gd name="connsiteY109" fmla="*/ 991791 h 6253401"/>
              <a:gd name="connsiteX110" fmla="*/ 1645920 w 2339340"/>
              <a:gd name="connsiteY110" fmla="*/ 972741 h 6253401"/>
              <a:gd name="connsiteX111" fmla="*/ 1546860 w 2339340"/>
              <a:gd name="connsiteY111" fmla="*/ 938451 h 6253401"/>
              <a:gd name="connsiteX112" fmla="*/ 1276350 w 2339340"/>
              <a:gd name="connsiteY112" fmla="*/ 877491 h 6253401"/>
              <a:gd name="connsiteX113" fmla="*/ 1257300 w 2339340"/>
              <a:gd name="connsiteY113" fmla="*/ 755571 h 6253401"/>
              <a:gd name="connsiteX114" fmla="*/ 1325880 w 2339340"/>
              <a:gd name="connsiteY114" fmla="*/ 610791 h 6253401"/>
              <a:gd name="connsiteX115" fmla="*/ 1363980 w 2339340"/>
              <a:gd name="connsiteY115" fmla="*/ 553641 h 6253401"/>
              <a:gd name="connsiteX116" fmla="*/ 1352550 w 2339340"/>
              <a:gd name="connsiteY116" fmla="*/ 454581 h 6253401"/>
              <a:gd name="connsiteX117" fmla="*/ 1359455 w 2339340"/>
              <a:gd name="connsiteY117" fmla="*/ 267891 h 6253401"/>
              <a:gd name="connsiteX118" fmla="*/ 1311592 w 2339340"/>
              <a:gd name="connsiteY118" fmla="*/ 99775 h 6253401"/>
              <a:gd name="connsiteX119" fmla="*/ 1188720 w 2339340"/>
              <a:gd name="connsiteY119" fmla="*/ 54531 h 6253401"/>
              <a:gd name="connsiteX120" fmla="*/ 1021556 w 2339340"/>
              <a:gd name="connsiteY120" fmla="*/ 130255 h 6253401"/>
              <a:gd name="connsiteX121" fmla="*/ 1077992 w 2339340"/>
              <a:gd name="connsiteY121" fmla="*/ 0 h 6253401"/>
              <a:gd name="connsiteX0" fmla="*/ 1077992 w 2339340"/>
              <a:gd name="connsiteY0" fmla="*/ 0 h 6253401"/>
              <a:gd name="connsiteX1" fmla="*/ 970359 w 2339340"/>
              <a:gd name="connsiteY1" fmla="*/ 77867 h 6253401"/>
              <a:gd name="connsiteX2" fmla="*/ 967740 w 2339340"/>
              <a:gd name="connsiteY2" fmla="*/ 16431 h 6253401"/>
              <a:gd name="connsiteX3" fmla="*/ 872490 w 2339340"/>
              <a:gd name="connsiteY3" fmla="*/ 138351 h 6253401"/>
              <a:gd name="connsiteX4" fmla="*/ 849630 w 2339340"/>
              <a:gd name="connsiteY4" fmla="*/ 103347 h 6253401"/>
              <a:gd name="connsiteX5" fmla="*/ 804863 w 2339340"/>
              <a:gd name="connsiteY5" fmla="*/ 232886 h 6253401"/>
              <a:gd name="connsiteX6" fmla="*/ 782955 w 2339340"/>
              <a:gd name="connsiteY6" fmla="*/ 466725 h 6253401"/>
              <a:gd name="connsiteX7" fmla="*/ 754380 w 2339340"/>
              <a:gd name="connsiteY7" fmla="*/ 481251 h 6253401"/>
              <a:gd name="connsiteX8" fmla="*/ 781050 w 2339340"/>
              <a:gd name="connsiteY8" fmla="*/ 565071 h 6253401"/>
              <a:gd name="connsiteX9" fmla="*/ 822960 w 2339340"/>
              <a:gd name="connsiteY9" fmla="*/ 641271 h 6253401"/>
              <a:gd name="connsiteX10" fmla="*/ 887730 w 2339340"/>
              <a:gd name="connsiteY10" fmla="*/ 706041 h 6253401"/>
              <a:gd name="connsiteX11" fmla="*/ 925830 w 2339340"/>
              <a:gd name="connsiteY11" fmla="*/ 786051 h 6253401"/>
              <a:gd name="connsiteX12" fmla="*/ 925830 w 2339340"/>
              <a:gd name="connsiteY12" fmla="*/ 877491 h 6253401"/>
              <a:gd name="connsiteX13" fmla="*/ 803910 w 2339340"/>
              <a:gd name="connsiteY13" fmla="*/ 938451 h 6253401"/>
              <a:gd name="connsiteX14" fmla="*/ 701040 w 2339340"/>
              <a:gd name="connsiteY14" fmla="*/ 965121 h 6253401"/>
              <a:gd name="connsiteX15" fmla="*/ 556260 w 2339340"/>
              <a:gd name="connsiteY15" fmla="*/ 968931 h 6253401"/>
              <a:gd name="connsiteX16" fmla="*/ 403860 w 2339340"/>
              <a:gd name="connsiteY16" fmla="*/ 1018461 h 6253401"/>
              <a:gd name="connsiteX17" fmla="*/ 320040 w 2339340"/>
              <a:gd name="connsiteY17" fmla="*/ 1102281 h 6253401"/>
              <a:gd name="connsiteX18" fmla="*/ 247650 w 2339340"/>
              <a:gd name="connsiteY18" fmla="*/ 1292781 h 6253401"/>
              <a:gd name="connsiteX19" fmla="*/ 163830 w 2339340"/>
              <a:gd name="connsiteY19" fmla="*/ 1586151 h 6253401"/>
              <a:gd name="connsiteX20" fmla="*/ 83820 w 2339340"/>
              <a:gd name="connsiteY20" fmla="*/ 1799511 h 6253401"/>
              <a:gd name="connsiteX21" fmla="*/ 72390 w 2339340"/>
              <a:gd name="connsiteY21" fmla="*/ 1978581 h 6253401"/>
              <a:gd name="connsiteX22" fmla="*/ 0 w 2339340"/>
              <a:gd name="connsiteY22" fmla="*/ 2161461 h 6253401"/>
              <a:gd name="connsiteX23" fmla="*/ 11430 w 2339340"/>
              <a:gd name="connsiteY23" fmla="*/ 2268141 h 6253401"/>
              <a:gd name="connsiteX24" fmla="*/ 106680 w 2339340"/>
              <a:gd name="connsiteY24" fmla="*/ 2443401 h 6253401"/>
              <a:gd name="connsiteX25" fmla="*/ 243840 w 2339340"/>
              <a:gd name="connsiteY25" fmla="*/ 2611041 h 6253401"/>
              <a:gd name="connsiteX26" fmla="*/ 422910 w 2339340"/>
              <a:gd name="connsiteY26" fmla="*/ 2786301 h 6253401"/>
              <a:gd name="connsiteX27" fmla="*/ 609600 w 2339340"/>
              <a:gd name="connsiteY27" fmla="*/ 2946321 h 6253401"/>
              <a:gd name="connsiteX28" fmla="*/ 703183 w 2339340"/>
              <a:gd name="connsiteY28" fmla="*/ 3078956 h 6253401"/>
              <a:gd name="connsiteX29" fmla="*/ 711517 w 2339340"/>
              <a:gd name="connsiteY29" fmla="*/ 2800827 h 6253401"/>
              <a:gd name="connsiteX30" fmla="*/ 647700 w 2339340"/>
              <a:gd name="connsiteY30" fmla="*/ 2748201 h 6253401"/>
              <a:gd name="connsiteX31" fmla="*/ 541020 w 2339340"/>
              <a:gd name="connsiteY31" fmla="*/ 2553891 h 6253401"/>
              <a:gd name="connsiteX32" fmla="*/ 487680 w 2339340"/>
              <a:gd name="connsiteY32" fmla="*/ 2443401 h 6253401"/>
              <a:gd name="connsiteX33" fmla="*/ 293370 w 2339340"/>
              <a:gd name="connsiteY33" fmla="*/ 2222421 h 6253401"/>
              <a:gd name="connsiteX34" fmla="*/ 426720 w 2339340"/>
              <a:gd name="connsiteY34" fmla="*/ 2005251 h 6253401"/>
              <a:gd name="connsiteX35" fmla="*/ 483870 w 2339340"/>
              <a:gd name="connsiteY35" fmla="*/ 1894761 h 6253401"/>
              <a:gd name="connsiteX36" fmla="*/ 544830 w 2339340"/>
              <a:gd name="connsiteY36" fmla="*/ 1658541 h 6253401"/>
              <a:gd name="connsiteX37" fmla="*/ 636270 w 2339340"/>
              <a:gd name="connsiteY37" fmla="*/ 1913811 h 6253401"/>
              <a:gd name="connsiteX38" fmla="*/ 678180 w 2339340"/>
              <a:gd name="connsiteY38" fmla="*/ 2218611 h 6253401"/>
              <a:gd name="connsiteX39" fmla="*/ 689610 w 2339340"/>
              <a:gd name="connsiteY39" fmla="*/ 2504361 h 6253401"/>
              <a:gd name="connsiteX40" fmla="*/ 712470 w 2339340"/>
              <a:gd name="connsiteY40" fmla="*/ 2778681 h 6253401"/>
              <a:gd name="connsiteX41" fmla="*/ 701040 w 2339340"/>
              <a:gd name="connsiteY41" fmla="*/ 3193971 h 6253401"/>
              <a:gd name="connsiteX42" fmla="*/ 643890 w 2339340"/>
              <a:gd name="connsiteY42" fmla="*/ 3799761 h 6253401"/>
              <a:gd name="connsiteX43" fmla="*/ 613410 w 2339340"/>
              <a:gd name="connsiteY43" fmla="*/ 4272201 h 6253401"/>
              <a:gd name="connsiteX44" fmla="*/ 689610 w 2339340"/>
              <a:gd name="connsiteY44" fmla="*/ 4634151 h 6253401"/>
              <a:gd name="connsiteX45" fmla="*/ 803910 w 2339340"/>
              <a:gd name="connsiteY45" fmla="*/ 5232321 h 6253401"/>
              <a:gd name="connsiteX46" fmla="*/ 883920 w 2339340"/>
              <a:gd name="connsiteY46" fmla="*/ 5674281 h 6253401"/>
              <a:gd name="connsiteX47" fmla="*/ 872490 w 2339340"/>
              <a:gd name="connsiteY47" fmla="*/ 5700951 h 6253401"/>
              <a:gd name="connsiteX48" fmla="*/ 693420 w 2339340"/>
              <a:gd name="connsiteY48" fmla="*/ 5910501 h 6253401"/>
              <a:gd name="connsiteX49" fmla="*/ 541020 w 2339340"/>
              <a:gd name="connsiteY49" fmla="*/ 6108621 h 6253401"/>
              <a:gd name="connsiteX50" fmla="*/ 510540 w 2339340"/>
              <a:gd name="connsiteY50" fmla="*/ 6173391 h 6253401"/>
              <a:gd name="connsiteX51" fmla="*/ 701040 w 2339340"/>
              <a:gd name="connsiteY51" fmla="*/ 6108621 h 6253401"/>
              <a:gd name="connsiteX52" fmla="*/ 830580 w 2339340"/>
              <a:gd name="connsiteY52" fmla="*/ 6081951 h 6253401"/>
              <a:gd name="connsiteX53" fmla="*/ 952500 w 2339340"/>
              <a:gd name="connsiteY53" fmla="*/ 5990511 h 6253401"/>
              <a:gd name="connsiteX54" fmla="*/ 963930 w 2339340"/>
              <a:gd name="connsiteY54" fmla="*/ 5887641 h 6253401"/>
              <a:gd name="connsiteX55" fmla="*/ 1108710 w 2339340"/>
              <a:gd name="connsiteY55" fmla="*/ 5834301 h 6253401"/>
              <a:gd name="connsiteX56" fmla="*/ 1108710 w 2339340"/>
              <a:gd name="connsiteY56" fmla="*/ 5807631 h 6253401"/>
              <a:gd name="connsiteX57" fmla="*/ 1032510 w 2339340"/>
              <a:gd name="connsiteY57" fmla="*/ 5651421 h 6253401"/>
              <a:gd name="connsiteX58" fmla="*/ 1043940 w 2339340"/>
              <a:gd name="connsiteY58" fmla="*/ 5297091 h 6253401"/>
              <a:gd name="connsiteX59" fmla="*/ 1074420 w 2339340"/>
              <a:gd name="connsiteY59" fmla="*/ 4904661 h 6253401"/>
              <a:gd name="connsiteX60" fmla="*/ 1002030 w 2339340"/>
              <a:gd name="connsiteY60" fmla="*/ 4439841 h 6253401"/>
              <a:gd name="connsiteX61" fmla="*/ 1066800 w 2339340"/>
              <a:gd name="connsiteY61" fmla="*/ 4146471 h 6253401"/>
              <a:gd name="connsiteX62" fmla="*/ 1116330 w 2339340"/>
              <a:gd name="connsiteY62" fmla="*/ 3792141 h 6253401"/>
              <a:gd name="connsiteX63" fmla="*/ 1165860 w 2339340"/>
              <a:gd name="connsiteY63" fmla="*/ 3392091 h 6253401"/>
              <a:gd name="connsiteX64" fmla="*/ 1238250 w 2339340"/>
              <a:gd name="connsiteY64" fmla="*/ 3898821 h 6253401"/>
              <a:gd name="connsiteX65" fmla="*/ 1280160 w 2339340"/>
              <a:gd name="connsiteY65" fmla="*/ 4382691 h 6253401"/>
              <a:gd name="connsiteX66" fmla="*/ 1310640 w 2339340"/>
              <a:gd name="connsiteY66" fmla="*/ 4550331 h 6253401"/>
              <a:gd name="connsiteX67" fmla="*/ 1272540 w 2339340"/>
              <a:gd name="connsiteY67" fmla="*/ 4855131 h 6253401"/>
              <a:gd name="connsiteX68" fmla="*/ 1242060 w 2339340"/>
              <a:gd name="connsiteY68" fmla="*/ 5076111 h 6253401"/>
              <a:gd name="connsiteX69" fmla="*/ 1276350 w 2339340"/>
              <a:gd name="connsiteY69" fmla="*/ 5304711 h 6253401"/>
              <a:gd name="connsiteX70" fmla="*/ 1333500 w 2339340"/>
              <a:gd name="connsiteY70" fmla="*/ 5510451 h 6253401"/>
              <a:gd name="connsiteX71" fmla="*/ 1314450 w 2339340"/>
              <a:gd name="connsiteY71" fmla="*/ 5632371 h 6253401"/>
              <a:gd name="connsiteX72" fmla="*/ 1264920 w 2339340"/>
              <a:gd name="connsiteY72" fmla="*/ 5811441 h 6253401"/>
              <a:gd name="connsiteX73" fmla="*/ 1264920 w 2339340"/>
              <a:gd name="connsiteY73" fmla="*/ 5918121 h 6253401"/>
              <a:gd name="connsiteX74" fmla="*/ 1424940 w 2339340"/>
              <a:gd name="connsiteY74" fmla="*/ 6253401 h 6253401"/>
              <a:gd name="connsiteX75" fmla="*/ 1565910 w 2339340"/>
              <a:gd name="connsiteY75" fmla="*/ 6081951 h 6253401"/>
              <a:gd name="connsiteX76" fmla="*/ 1604010 w 2339340"/>
              <a:gd name="connsiteY76" fmla="*/ 6028611 h 6253401"/>
              <a:gd name="connsiteX77" fmla="*/ 1524000 w 2339340"/>
              <a:gd name="connsiteY77" fmla="*/ 5860971 h 6253401"/>
              <a:gd name="connsiteX78" fmla="*/ 1466850 w 2339340"/>
              <a:gd name="connsiteY78" fmla="*/ 5735241 h 6253401"/>
              <a:gd name="connsiteX79" fmla="*/ 1440180 w 2339340"/>
              <a:gd name="connsiteY79" fmla="*/ 5655231 h 6253401"/>
              <a:gd name="connsiteX80" fmla="*/ 1546860 w 2339340"/>
              <a:gd name="connsiteY80" fmla="*/ 5095161 h 6253401"/>
              <a:gd name="connsiteX81" fmla="*/ 1600200 w 2339340"/>
              <a:gd name="connsiteY81" fmla="*/ 4523661 h 6253401"/>
              <a:gd name="connsiteX82" fmla="*/ 1684020 w 2339340"/>
              <a:gd name="connsiteY82" fmla="*/ 4043601 h 6253401"/>
              <a:gd name="connsiteX83" fmla="*/ 1703070 w 2339340"/>
              <a:gd name="connsiteY83" fmla="*/ 3704511 h 6253401"/>
              <a:gd name="connsiteX84" fmla="*/ 1673305 w 2339340"/>
              <a:gd name="connsiteY84" fmla="*/ 3099436 h 6253401"/>
              <a:gd name="connsiteX85" fmla="*/ 1630680 w 2339340"/>
              <a:gd name="connsiteY85" fmla="*/ 2885361 h 6253401"/>
              <a:gd name="connsiteX86" fmla="*/ 1607820 w 2339340"/>
              <a:gd name="connsiteY86" fmla="*/ 2767251 h 6253401"/>
              <a:gd name="connsiteX87" fmla="*/ 1584960 w 2339340"/>
              <a:gd name="connsiteY87" fmla="*/ 2439591 h 6253401"/>
              <a:gd name="connsiteX88" fmla="*/ 1584960 w 2339340"/>
              <a:gd name="connsiteY88" fmla="*/ 2089071 h 6253401"/>
              <a:gd name="connsiteX89" fmla="*/ 1619250 w 2339340"/>
              <a:gd name="connsiteY89" fmla="*/ 1788081 h 6253401"/>
              <a:gd name="connsiteX90" fmla="*/ 1691640 w 2339340"/>
              <a:gd name="connsiteY90" fmla="*/ 1517571 h 6253401"/>
              <a:gd name="connsiteX91" fmla="*/ 1954530 w 2339340"/>
              <a:gd name="connsiteY91" fmla="*/ 1940481 h 6253401"/>
              <a:gd name="connsiteX92" fmla="*/ 2045970 w 2339340"/>
              <a:gd name="connsiteY92" fmla="*/ 2062401 h 6253401"/>
              <a:gd name="connsiteX93" fmla="*/ 1840230 w 2339340"/>
              <a:gd name="connsiteY93" fmla="*/ 2374821 h 6253401"/>
              <a:gd name="connsiteX94" fmla="*/ 1729740 w 2339340"/>
              <a:gd name="connsiteY94" fmla="*/ 2561511 h 6253401"/>
              <a:gd name="connsiteX95" fmla="*/ 1672590 w 2339340"/>
              <a:gd name="connsiteY95" fmla="*/ 2691051 h 6253401"/>
              <a:gd name="connsiteX96" fmla="*/ 1606391 w 2339340"/>
              <a:gd name="connsiteY96" fmla="*/ 2762727 h 6253401"/>
              <a:gd name="connsiteX97" fmla="*/ 1658302 w 2339340"/>
              <a:gd name="connsiteY97" fmla="*/ 3027046 h 6253401"/>
              <a:gd name="connsiteX98" fmla="*/ 1729740 w 2339340"/>
              <a:gd name="connsiteY98" fmla="*/ 2908221 h 6253401"/>
              <a:gd name="connsiteX99" fmla="*/ 1927860 w 2339340"/>
              <a:gd name="connsiteY99" fmla="*/ 2706291 h 6253401"/>
              <a:gd name="connsiteX100" fmla="*/ 2065020 w 2339340"/>
              <a:gd name="connsiteY100" fmla="*/ 2565321 h 6253401"/>
              <a:gd name="connsiteX101" fmla="*/ 2202180 w 2339340"/>
              <a:gd name="connsiteY101" fmla="*/ 2355771 h 6253401"/>
              <a:gd name="connsiteX102" fmla="*/ 2339340 w 2339340"/>
              <a:gd name="connsiteY102" fmla="*/ 2066211 h 6253401"/>
              <a:gd name="connsiteX103" fmla="*/ 2293620 w 2339340"/>
              <a:gd name="connsiteY103" fmla="*/ 1974771 h 6253401"/>
              <a:gd name="connsiteX104" fmla="*/ 2232660 w 2339340"/>
              <a:gd name="connsiteY104" fmla="*/ 1769031 h 6253401"/>
              <a:gd name="connsiteX105" fmla="*/ 2175510 w 2339340"/>
              <a:gd name="connsiteY105" fmla="*/ 1582341 h 6253401"/>
              <a:gd name="connsiteX106" fmla="*/ 2065020 w 2339340"/>
              <a:gd name="connsiteY106" fmla="*/ 1368981 h 6253401"/>
              <a:gd name="connsiteX107" fmla="*/ 1958340 w 2339340"/>
              <a:gd name="connsiteY107" fmla="*/ 1186101 h 6253401"/>
              <a:gd name="connsiteX108" fmla="*/ 1878330 w 2339340"/>
              <a:gd name="connsiteY108" fmla="*/ 1060371 h 6253401"/>
              <a:gd name="connsiteX109" fmla="*/ 1752600 w 2339340"/>
              <a:gd name="connsiteY109" fmla="*/ 991791 h 6253401"/>
              <a:gd name="connsiteX110" fmla="*/ 1645920 w 2339340"/>
              <a:gd name="connsiteY110" fmla="*/ 972741 h 6253401"/>
              <a:gd name="connsiteX111" fmla="*/ 1546860 w 2339340"/>
              <a:gd name="connsiteY111" fmla="*/ 938451 h 6253401"/>
              <a:gd name="connsiteX112" fmla="*/ 1276350 w 2339340"/>
              <a:gd name="connsiteY112" fmla="*/ 877491 h 6253401"/>
              <a:gd name="connsiteX113" fmla="*/ 1257300 w 2339340"/>
              <a:gd name="connsiteY113" fmla="*/ 755571 h 6253401"/>
              <a:gd name="connsiteX114" fmla="*/ 1325880 w 2339340"/>
              <a:gd name="connsiteY114" fmla="*/ 610791 h 6253401"/>
              <a:gd name="connsiteX115" fmla="*/ 1363980 w 2339340"/>
              <a:gd name="connsiteY115" fmla="*/ 553641 h 6253401"/>
              <a:gd name="connsiteX116" fmla="*/ 1352550 w 2339340"/>
              <a:gd name="connsiteY116" fmla="*/ 454581 h 6253401"/>
              <a:gd name="connsiteX117" fmla="*/ 1359455 w 2339340"/>
              <a:gd name="connsiteY117" fmla="*/ 267891 h 6253401"/>
              <a:gd name="connsiteX118" fmla="*/ 1311592 w 2339340"/>
              <a:gd name="connsiteY118" fmla="*/ 99775 h 6253401"/>
              <a:gd name="connsiteX119" fmla="*/ 1188720 w 2339340"/>
              <a:gd name="connsiteY119" fmla="*/ 54531 h 6253401"/>
              <a:gd name="connsiteX120" fmla="*/ 1072753 w 2339340"/>
              <a:gd name="connsiteY120" fmla="*/ 58817 h 6253401"/>
              <a:gd name="connsiteX121" fmla="*/ 1077992 w 2339340"/>
              <a:gd name="connsiteY121" fmla="*/ 0 h 62534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</a:cxnLst>
            <a:rect l="l" t="t" r="r" b="b"/>
            <a:pathLst>
              <a:path w="2339340" h="6253401">
                <a:moveTo>
                  <a:pt x="1077992" y="0"/>
                </a:moveTo>
                <a:lnTo>
                  <a:pt x="970359" y="77867"/>
                </a:lnTo>
                <a:lnTo>
                  <a:pt x="967740" y="16431"/>
                </a:lnTo>
                <a:lnTo>
                  <a:pt x="872490" y="138351"/>
                </a:lnTo>
                <a:lnTo>
                  <a:pt x="849630" y="103347"/>
                </a:lnTo>
                <a:lnTo>
                  <a:pt x="804863" y="232886"/>
                </a:lnTo>
                <a:lnTo>
                  <a:pt x="782955" y="466725"/>
                </a:lnTo>
                <a:lnTo>
                  <a:pt x="754380" y="481251"/>
                </a:lnTo>
                <a:lnTo>
                  <a:pt x="781050" y="565071"/>
                </a:lnTo>
                <a:lnTo>
                  <a:pt x="822960" y="641271"/>
                </a:lnTo>
                <a:lnTo>
                  <a:pt x="887730" y="706041"/>
                </a:lnTo>
                <a:lnTo>
                  <a:pt x="925830" y="786051"/>
                </a:lnTo>
                <a:lnTo>
                  <a:pt x="925830" y="877491"/>
                </a:lnTo>
                <a:lnTo>
                  <a:pt x="803910" y="938451"/>
                </a:lnTo>
                <a:lnTo>
                  <a:pt x="701040" y="965121"/>
                </a:lnTo>
                <a:lnTo>
                  <a:pt x="556260" y="968931"/>
                </a:lnTo>
                <a:lnTo>
                  <a:pt x="403860" y="1018461"/>
                </a:lnTo>
                <a:lnTo>
                  <a:pt x="320040" y="1102281"/>
                </a:lnTo>
                <a:lnTo>
                  <a:pt x="247650" y="1292781"/>
                </a:lnTo>
                <a:lnTo>
                  <a:pt x="163830" y="1586151"/>
                </a:lnTo>
                <a:lnTo>
                  <a:pt x="83820" y="1799511"/>
                </a:lnTo>
                <a:lnTo>
                  <a:pt x="72390" y="1978581"/>
                </a:lnTo>
                <a:lnTo>
                  <a:pt x="0" y="2161461"/>
                </a:lnTo>
                <a:lnTo>
                  <a:pt x="11430" y="2268141"/>
                </a:lnTo>
                <a:lnTo>
                  <a:pt x="106680" y="2443401"/>
                </a:lnTo>
                <a:lnTo>
                  <a:pt x="243840" y="2611041"/>
                </a:lnTo>
                <a:lnTo>
                  <a:pt x="422910" y="2786301"/>
                </a:lnTo>
                <a:lnTo>
                  <a:pt x="609600" y="2946321"/>
                </a:lnTo>
                <a:lnTo>
                  <a:pt x="703183" y="3078956"/>
                </a:lnTo>
                <a:lnTo>
                  <a:pt x="711517" y="2800827"/>
                </a:lnTo>
                <a:lnTo>
                  <a:pt x="647700" y="2748201"/>
                </a:lnTo>
                <a:lnTo>
                  <a:pt x="541020" y="2553891"/>
                </a:lnTo>
                <a:lnTo>
                  <a:pt x="487680" y="2443401"/>
                </a:lnTo>
                <a:lnTo>
                  <a:pt x="293370" y="2222421"/>
                </a:lnTo>
                <a:lnTo>
                  <a:pt x="426720" y="2005251"/>
                </a:lnTo>
                <a:lnTo>
                  <a:pt x="483870" y="1894761"/>
                </a:lnTo>
                <a:lnTo>
                  <a:pt x="544830" y="1658541"/>
                </a:lnTo>
                <a:lnTo>
                  <a:pt x="636270" y="1913811"/>
                </a:lnTo>
                <a:lnTo>
                  <a:pt x="678180" y="2218611"/>
                </a:lnTo>
                <a:lnTo>
                  <a:pt x="689610" y="2504361"/>
                </a:lnTo>
                <a:lnTo>
                  <a:pt x="712470" y="2778681"/>
                </a:lnTo>
                <a:lnTo>
                  <a:pt x="701040" y="3193971"/>
                </a:lnTo>
                <a:lnTo>
                  <a:pt x="643890" y="3799761"/>
                </a:lnTo>
                <a:lnTo>
                  <a:pt x="613410" y="4272201"/>
                </a:lnTo>
                <a:lnTo>
                  <a:pt x="689610" y="4634151"/>
                </a:lnTo>
                <a:lnTo>
                  <a:pt x="803910" y="5232321"/>
                </a:lnTo>
                <a:lnTo>
                  <a:pt x="883920" y="5674281"/>
                </a:lnTo>
                <a:lnTo>
                  <a:pt x="872490" y="5700951"/>
                </a:lnTo>
                <a:lnTo>
                  <a:pt x="693420" y="5910501"/>
                </a:lnTo>
                <a:lnTo>
                  <a:pt x="541020" y="6108621"/>
                </a:lnTo>
                <a:lnTo>
                  <a:pt x="510540" y="6173391"/>
                </a:lnTo>
                <a:lnTo>
                  <a:pt x="701040" y="6108621"/>
                </a:lnTo>
                <a:lnTo>
                  <a:pt x="830580" y="6081951"/>
                </a:lnTo>
                <a:lnTo>
                  <a:pt x="952500" y="5990511"/>
                </a:lnTo>
                <a:lnTo>
                  <a:pt x="963930" y="5887641"/>
                </a:lnTo>
                <a:lnTo>
                  <a:pt x="1108710" y="5834301"/>
                </a:lnTo>
                <a:lnTo>
                  <a:pt x="1108710" y="5807631"/>
                </a:lnTo>
                <a:lnTo>
                  <a:pt x="1032510" y="5651421"/>
                </a:lnTo>
                <a:lnTo>
                  <a:pt x="1043940" y="5297091"/>
                </a:lnTo>
                <a:lnTo>
                  <a:pt x="1074420" y="4904661"/>
                </a:lnTo>
                <a:lnTo>
                  <a:pt x="1002030" y="4439841"/>
                </a:lnTo>
                <a:lnTo>
                  <a:pt x="1066800" y="4146471"/>
                </a:lnTo>
                <a:lnTo>
                  <a:pt x="1116330" y="3792141"/>
                </a:lnTo>
                <a:lnTo>
                  <a:pt x="1165860" y="3392091"/>
                </a:lnTo>
                <a:lnTo>
                  <a:pt x="1238250" y="3898821"/>
                </a:lnTo>
                <a:lnTo>
                  <a:pt x="1280160" y="4382691"/>
                </a:lnTo>
                <a:lnTo>
                  <a:pt x="1310640" y="4550331"/>
                </a:lnTo>
                <a:lnTo>
                  <a:pt x="1272540" y="4855131"/>
                </a:lnTo>
                <a:lnTo>
                  <a:pt x="1242060" y="5076111"/>
                </a:lnTo>
                <a:lnTo>
                  <a:pt x="1276350" y="5304711"/>
                </a:lnTo>
                <a:lnTo>
                  <a:pt x="1333500" y="5510451"/>
                </a:lnTo>
                <a:lnTo>
                  <a:pt x="1314450" y="5632371"/>
                </a:lnTo>
                <a:lnTo>
                  <a:pt x="1264920" y="5811441"/>
                </a:lnTo>
                <a:lnTo>
                  <a:pt x="1264920" y="5918121"/>
                </a:lnTo>
                <a:lnTo>
                  <a:pt x="1424940" y="6253401"/>
                </a:lnTo>
                <a:lnTo>
                  <a:pt x="1565910" y="6081951"/>
                </a:lnTo>
                <a:lnTo>
                  <a:pt x="1604010" y="6028611"/>
                </a:lnTo>
                <a:lnTo>
                  <a:pt x="1524000" y="5860971"/>
                </a:lnTo>
                <a:lnTo>
                  <a:pt x="1466850" y="5735241"/>
                </a:lnTo>
                <a:lnTo>
                  <a:pt x="1440180" y="5655231"/>
                </a:lnTo>
                <a:lnTo>
                  <a:pt x="1546860" y="5095161"/>
                </a:lnTo>
                <a:lnTo>
                  <a:pt x="1600200" y="4523661"/>
                </a:lnTo>
                <a:lnTo>
                  <a:pt x="1684020" y="4043601"/>
                </a:lnTo>
                <a:lnTo>
                  <a:pt x="1703070" y="3704511"/>
                </a:lnTo>
                <a:lnTo>
                  <a:pt x="1673305" y="3099436"/>
                </a:lnTo>
                <a:lnTo>
                  <a:pt x="1630680" y="2885361"/>
                </a:lnTo>
                <a:lnTo>
                  <a:pt x="1607820" y="2767251"/>
                </a:lnTo>
                <a:lnTo>
                  <a:pt x="1584960" y="2439591"/>
                </a:lnTo>
                <a:lnTo>
                  <a:pt x="1584960" y="2089071"/>
                </a:lnTo>
                <a:lnTo>
                  <a:pt x="1619250" y="1788081"/>
                </a:lnTo>
                <a:lnTo>
                  <a:pt x="1691640" y="1517571"/>
                </a:lnTo>
                <a:lnTo>
                  <a:pt x="1954530" y="1940481"/>
                </a:lnTo>
                <a:lnTo>
                  <a:pt x="2045970" y="2062401"/>
                </a:lnTo>
                <a:lnTo>
                  <a:pt x="1840230" y="2374821"/>
                </a:lnTo>
                <a:lnTo>
                  <a:pt x="1729740" y="2561511"/>
                </a:lnTo>
                <a:lnTo>
                  <a:pt x="1672590" y="2691051"/>
                </a:lnTo>
                <a:lnTo>
                  <a:pt x="1606391" y="2762727"/>
                </a:lnTo>
                <a:lnTo>
                  <a:pt x="1658302" y="3027046"/>
                </a:lnTo>
                <a:lnTo>
                  <a:pt x="1729740" y="2908221"/>
                </a:lnTo>
                <a:lnTo>
                  <a:pt x="1927860" y="2706291"/>
                </a:lnTo>
                <a:lnTo>
                  <a:pt x="2065020" y="2565321"/>
                </a:lnTo>
                <a:lnTo>
                  <a:pt x="2202180" y="2355771"/>
                </a:lnTo>
                <a:lnTo>
                  <a:pt x="2339340" y="2066211"/>
                </a:lnTo>
                <a:lnTo>
                  <a:pt x="2293620" y="1974771"/>
                </a:lnTo>
                <a:lnTo>
                  <a:pt x="2232660" y="1769031"/>
                </a:lnTo>
                <a:lnTo>
                  <a:pt x="2175510" y="1582341"/>
                </a:lnTo>
                <a:lnTo>
                  <a:pt x="2065020" y="1368981"/>
                </a:lnTo>
                <a:lnTo>
                  <a:pt x="1958340" y="1186101"/>
                </a:lnTo>
                <a:lnTo>
                  <a:pt x="1878330" y="1060371"/>
                </a:lnTo>
                <a:lnTo>
                  <a:pt x="1752600" y="991791"/>
                </a:lnTo>
                <a:lnTo>
                  <a:pt x="1645920" y="972741"/>
                </a:lnTo>
                <a:lnTo>
                  <a:pt x="1546860" y="938451"/>
                </a:lnTo>
                <a:lnTo>
                  <a:pt x="1276350" y="877491"/>
                </a:lnTo>
                <a:lnTo>
                  <a:pt x="1257300" y="755571"/>
                </a:lnTo>
                <a:lnTo>
                  <a:pt x="1325880" y="610791"/>
                </a:lnTo>
                <a:lnTo>
                  <a:pt x="1363980" y="553641"/>
                </a:lnTo>
                <a:lnTo>
                  <a:pt x="1352550" y="454581"/>
                </a:lnTo>
                <a:lnTo>
                  <a:pt x="1359455" y="267891"/>
                </a:lnTo>
                <a:cubicBezTo>
                  <a:pt x="1341119" y="213043"/>
                  <a:pt x="1327546" y="155814"/>
                  <a:pt x="1311592" y="99775"/>
                </a:cubicBezTo>
                <a:lnTo>
                  <a:pt x="1188720" y="54531"/>
                </a:lnTo>
                <a:lnTo>
                  <a:pt x="1072753" y="58817"/>
                </a:lnTo>
                <a:lnTo>
                  <a:pt x="1077992" y="0"/>
                </a:lnTo>
                <a:close/>
              </a:path>
            </a:pathLst>
          </a:custGeom>
          <a:gradFill flip="none" rotWithShape="1">
            <a:gsLst>
              <a:gs pos="45000">
                <a:srgbClr val="FFD85B"/>
              </a:gs>
              <a:gs pos="100000">
                <a:srgbClr val="C00000"/>
              </a:gs>
            </a:gsLst>
            <a:lin ang="162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l-PL"/>
          </a:p>
        </p:txBody>
      </p:sp>
      <p:pic>
        <p:nvPicPr>
          <p:cNvPr id="37" name="Obraz 36">
            <a:extLst>
              <a:ext uri="{FF2B5EF4-FFF2-40B4-BE49-F238E27FC236}">
                <a16:creationId xmlns:a16="http://schemas.microsoft.com/office/drawing/2014/main" id="{C84F0724-FA97-4EA1-BCAC-D714F7EADAE9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91398" y="811624"/>
            <a:ext cx="2327494" cy="6134352"/>
          </a:xfrm>
          <a:prstGeom prst="rect">
            <a:avLst/>
          </a:prstGeom>
        </p:spPr>
      </p:pic>
      <p:sp>
        <p:nvSpPr>
          <p:cNvPr id="33" name="Dowolny kształt: kształt 32">
            <a:extLst>
              <a:ext uri="{FF2B5EF4-FFF2-40B4-BE49-F238E27FC236}">
                <a16:creationId xmlns:a16="http://schemas.microsoft.com/office/drawing/2014/main" id="{8815E69C-AA26-4D24-9BE7-B6AE83AA524C}"/>
              </a:ext>
            </a:extLst>
          </p:cNvPr>
          <p:cNvSpPr/>
          <p:nvPr/>
        </p:nvSpPr>
        <p:spPr>
          <a:xfrm flipH="1">
            <a:off x="9894872" y="1680572"/>
            <a:ext cx="2071668" cy="4974939"/>
          </a:xfrm>
          <a:custGeom>
            <a:avLst/>
            <a:gdLst>
              <a:gd name="connsiteX0" fmla="*/ 1381125 w 2271713"/>
              <a:gd name="connsiteY0" fmla="*/ 85725 h 5453063"/>
              <a:gd name="connsiteX1" fmla="*/ 1457325 w 2271713"/>
              <a:gd name="connsiteY1" fmla="*/ 200025 h 5453063"/>
              <a:gd name="connsiteX2" fmla="*/ 1443038 w 2271713"/>
              <a:gd name="connsiteY2" fmla="*/ 266700 h 5453063"/>
              <a:gd name="connsiteX3" fmla="*/ 1509713 w 2271713"/>
              <a:gd name="connsiteY3" fmla="*/ 466725 h 5453063"/>
              <a:gd name="connsiteX4" fmla="*/ 1495425 w 2271713"/>
              <a:gd name="connsiteY4" fmla="*/ 757238 h 5453063"/>
              <a:gd name="connsiteX5" fmla="*/ 1428750 w 2271713"/>
              <a:gd name="connsiteY5" fmla="*/ 928688 h 5453063"/>
              <a:gd name="connsiteX6" fmla="*/ 1581150 w 2271713"/>
              <a:gd name="connsiteY6" fmla="*/ 919163 h 5453063"/>
              <a:gd name="connsiteX7" fmla="*/ 1947863 w 2271713"/>
              <a:gd name="connsiteY7" fmla="*/ 1176338 h 5453063"/>
              <a:gd name="connsiteX8" fmla="*/ 2271713 w 2271713"/>
              <a:gd name="connsiteY8" fmla="*/ 1504950 h 5453063"/>
              <a:gd name="connsiteX9" fmla="*/ 2271713 w 2271713"/>
              <a:gd name="connsiteY9" fmla="*/ 1552575 h 5453063"/>
              <a:gd name="connsiteX10" fmla="*/ 1962150 w 2271713"/>
              <a:gd name="connsiteY10" fmla="*/ 1871663 h 5453063"/>
              <a:gd name="connsiteX11" fmla="*/ 1809750 w 2271713"/>
              <a:gd name="connsiteY11" fmla="*/ 1995488 h 5453063"/>
              <a:gd name="connsiteX12" fmla="*/ 1724025 w 2271713"/>
              <a:gd name="connsiteY12" fmla="*/ 1947863 h 5453063"/>
              <a:gd name="connsiteX13" fmla="*/ 2038350 w 2271713"/>
              <a:gd name="connsiteY13" fmla="*/ 1528763 h 5453063"/>
              <a:gd name="connsiteX14" fmla="*/ 1695450 w 2271713"/>
              <a:gd name="connsiteY14" fmla="*/ 1252538 h 5453063"/>
              <a:gd name="connsiteX15" fmla="*/ 1652588 w 2271713"/>
              <a:gd name="connsiteY15" fmla="*/ 1428750 h 5453063"/>
              <a:gd name="connsiteX16" fmla="*/ 1595438 w 2271713"/>
              <a:gd name="connsiteY16" fmla="*/ 1566863 h 5453063"/>
              <a:gd name="connsiteX17" fmla="*/ 1628775 w 2271713"/>
              <a:gd name="connsiteY17" fmla="*/ 1800225 h 5453063"/>
              <a:gd name="connsiteX18" fmla="*/ 1747838 w 2271713"/>
              <a:gd name="connsiteY18" fmla="*/ 1990725 h 5453063"/>
              <a:gd name="connsiteX19" fmla="*/ 1824038 w 2271713"/>
              <a:gd name="connsiteY19" fmla="*/ 2105025 h 5453063"/>
              <a:gd name="connsiteX20" fmla="*/ 1990725 w 2271713"/>
              <a:gd name="connsiteY20" fmla="*/ 2428875 h 5453063"/>
              <a:gd name="connsiteX21" fmla="*/ 1990725 w 2271713"/>
              <a:gd name="connsiteY21" fmla="*/ 2795588 h 5453063"/>
              <a:gd name="connsiteX22" fmla="*/ 1857375 w 2271713"/>
              <a:gd name="connsiteY22" fmla="*/ 3167063 h 5453063"/>
              <a:gd name="connsiteX23" fmla="*/ 1790700 w 2271713"/>
              <a:gd name="connsiteY23" fmla="*/ 3624263 h 5453063"/>
              <a:gd name="connsiteX24" fmla="*/ 1495425 w 2271713"/>
              <a:gd name="connsiteY24" fmla="*/ 4500563 h 5453063"/>
              <a:gd name="connsiteX25" fmla="*/ 1404938 w 2271713"/>
              <a:gd name="connsiteY25" fmla="*/ 4824413 h 5453063"/>
              <a:gd name="connsiteX26" fmla="*/ 1585913 w 2271713"/>
              <a:gd name="connsiteY26" fmla="*/ 5129213 h 5453063"/>
              <a:gd name="connsiteX27" fmla="*/ 1728788 w 2271713"/>
              <a:gd name="connsiteY27" fmla="*/ 5219700 h 5453063"/>
              <a:gd name="connsiteX28" fmla="*/ 1733550 w 2271713"/>
              <a:gd name="connsiteY28" fmla="*/ 5243513 h 5453063"/>
              <a:gd name="connsiteX29" fmla="*/ 1643063 w 2271713"/>
              <a:gd name="connsiteY29" fmla="*/ 5262563 h 5453063"/>
              <a:gd name="connsiteX30" fmla="*/ 1404938 w 2271713"/>
              <a:gd name="connsiteY30" fmla="*/ 5143500 h 5453063"/>
              <a:gd name="connsiteX31" fmla="*/ 1333500 w 2271713"/>
              <a:gd name="connsiteY31" fmla="*/ 5167313 h 5453063"/>
              <a:gd name="connsiteX32" fmla="*/ 1243013 w 2271713"/>
              <a:gd name="connsiteY32" fmla="*/ 5110163 h 5453063"/>
              <a:gd name="connsiteX33" fmla="*/ 1238250 w 2271713"/>
              <a:gd name="connsiteY33" fmla="*/ 5224463 h 5453063"/>
              <a:gd name="connsiteX34" fmla="*/ 1100138 w 2271713"/>
              <a:gd name="connsiteY34" fmla="*/ 5453063 h 5453063"/>
              <a:gd name="connsiteX35" fmla="*/ 1038225 w 2271713"/>
              <a:gd name="connsiteY35" fmla="*/ 5453063 h 5453063"/>
              <a:gd name="connsiteX36" fmla="*/ 1023938 w 2271713"/>
              <a:gd name="connsiteY36" fmla="*/ 5148263 h 5453063"/>
              <a:gd name="connsiteX37" fmla="*/ 1185863 w 2271713"/>
              <a:gd name="connsiteY37" fmla="*/ 4848225 h 5453063"/>
              <a:gd name="connsiteX38" fmla="*/ 1271588 w 2271713"/>
              <a:gd name="connsiteY38" fmla="*/ 4095750 h 5453063"/>
              <a:gd name="connsiteX39" fmla="*/ 1419225 w 2271713"/>
              <a:gd name="connsiteY39" fmla="*/ 3509963 h 5453063"/>
              <a:gd name="connsiteX40" fmla="*/ 1262063 w 2271713"/>
              <a:gd name="connsiteY40" fmla="*/ 3328988 h 5453063"/>
              <a:gd name="connsiteX41" fmla="*/ 1147763 w 2271713"/>
              <a:gd name="connsiteY41" fmla="*/ 2981325 h 5453063"/>
              <a:gd name="connsiteX42" fmla="*/ 1066800 w 2271713"/>
              <a:gd name="connsiteY42" fmla="*/ 2671763 h 5453063"/>
              <a:gd name="connsiteX43" fmla="*/ 1128713 w 2271713"/>
              <a:gd name="connsiteY43" fmla="*/ 2085975 h 5453063"/>
              <a:gd name="connsiteX44" fmla="*/ 957263 w 2271713"/>
              <a:gd name="connsiteY44" fmla="*/ 1604963 h 5453063"/>
              <a:gd name="connsiteX45" fmla="*/ 852488 w 2271713"/>
              <a:gd name="connsiteY45" fmla="*/ 1490663 h 5453063"/>
              <a:gd name="connsiteX46" fmla="*/ 785813 w 2271713"/>
              <a:gd name="connsiteY46" fmla="*/ 2143125 h 5453063"/>
              <a:gd name="connsiteX47" fmla="*/ 962025 w 2271713"/>
              <a:gd name="connsiteY47" fmla="*/ 2586038 h 5453063"/>
              <a:gd name="connsiteX48" fmla="*/ 1004888 w 2271713"/>
              <a:gd name="connsiteY48" fmla="*/ 2790825 h 5453063"/>
              <a:gd name="connsiteX49" fmla="*/ 1066800 w 2271713"/>
              <a:gd name="connsiteY49" fmla="*/ 2843213 h 5453063"/>
              <a:gd name="connsiteX50" fmla="*/ 1066800 w 2271713"/>
              <a:gd name="connsiteY50" fmla="*/ 3071813 h 5453063"/>
              <a:gd name="connsiteX51" fmla="*/ 1023938 w 2271713"/>
              <a:gd name="connsiteY51" fmla="*/ 3167063 h 5453063"/>
              <a:gd name="connsiteX52" fmla="*/ 828675 w 2271713"/>
              <a:gd name="connsiteY52" fmla="*/ 3171825 h 5453063"/>
              <a:gd name="connsiteX53" fmla="*/ 766763 w 2271713"/>
              <a:gd name="connsiteY53" fmla="*/ 3062288 h 5453063"/>
              <a:gd name="connsiteX54" fmla="*/ 828675 w 2271713"/>
              <a:gd name="connsiteY54" fmla="*/ 2947988 h 5453063"/>
              <a:gd name="connsiteX55" fmla="*/ 904875 w 2271713"/>
              <a:gd name="connsiteY55" fmla="*/ 2957513 h 5453063"/>
              <a:gd name="connsiteX56" fmla="*/ 914400 w 2271713"/>
              <a:gd name="connsiteY56" fmla="*/ 2909888 h 5453063"/>
              <a:gd name="connsiteX57" fmla="*/ 738188 w 2271713"/>
              <a:gd name="connsiteY57" fmla="*/ 2481263 h 5453063"/>
              <a:gd name="connsiteX58" fmla="*/ 619125 w 2271713"/>
              <a:gd name="connsiteY58" fmla="*/ 2209800 h 5453063"/>
              <a:gd name="connsiteX59" fmla="*/ 619125 w 2271713"/>
              <a:gd name="connsiteY59" fmla="*/ 1395413 h 5453063"/>
              <a:gd name="connsiteX60" fmla="*/ 523875 w 2271713"/>
              <a:gd name="connsiteY60" fmla="*/ 1600200 h 5453063"/>
              <a:gd name="connsiteX61" fmla="*/ 357188 w 2271713"/>
              <a:gd name="connsiteY61" fmla="*/ 1747838 h 5453063"/>
              <a:gd name="connsiteX62" fmla="*/ 161925 w 2271713"/>
              <a:gd name="connsiteY62" fmla="*/ 1938338 h 5453063"/>
              <a:gd name="connsiteX63" fmla="*/ 152400 w 2271713"/>
              <a:gd name="connsiteY63" fmla="*/ 1981200 h 5453063"/>
              <a:gd name="connsiteX64" fmla="*/ 133350 w 2271713"/>
              <a:gd name="connsiteY64" fmla="*/ 2176463 h 5453063"/>
              <a:gd name="connsiteX65" fmla="*/ 142875 w 2271713"/>
              <a:gd name="connsiteY65" fmla="*/ 2271713 h 5453063"/>
              <a:gd name="connsiteX66" fmla="*/ 23813 w 2271713"/>
              <a:gd name="connsiteY66" fmla="*/ 2128838 h 5453063"/>
              <a:gd name="connsiteX67" fmla="*/ 0 w 2271713"/>
              <a:gd name="connsiteY67" fmla="*/ 1824038 h 5453063"/>
              <a:gd name="connsiteX68" fmla="*/ 114300 w 2271713"/>
              <a:gd name="connsiteY68" fmla="*/ 1576388 h 5453063"/>
              <a:gd name="connsiteX69" fmla="*/ 233363 w 2271713"/>
              <a:gd name="connsiteY69" fmla="*/ 1343025 h 5453063"/>
              <a:gd name="connsiteX70" fmla="*/ 566738 w 2271713"/>
              <a:gd name="connsiteY70" fmla="*/ 1152525 h 5453063"/>
              <a:gd name="connsiteX71" fmla="*/ 585788 w 2271713"/>
              <a:gd name="connsiteY71" fmla="*/ 990600 h 5453063"/>
              <a:gd name="connsiteX72" fmla="*/ 585788 w 2271713"/>
              <a:gd name="connsiteY72" fmla="*/ 742950 h 5453063"/>
              <a:gd name="connsiteX73" fmla="*/ 676275 w 2271713"/>
              <a:gd name="connsiteY73" fmla="*/ 404813 h 5453063"/>
              <a:gd name="connsiteX74" fmla="*/ 866775 w 2271713"/>
              <a:gd name="connsiteY74" fmla="*/ 119063 h 5453063"/>
              <a:gd name="connsiteX75" fmla="*/ 1123950 w 2271713"/>
              <a:gd name="connsiteY75" fmla="*/ 0 h 5453063"/>
              <a:gd name="connsiteX76" fmla="*/ 1381125 w 2271713"/>
              <a:gd name="connsiteY76" fmla="*/ 85725 h 5453063"/>
              <a:gd name="connsiteX0" fmla="*/ 1381125 w 2271713"/>
              <a:gd name="connsiteY0" fmla="*/ 85725 h 5453063"/>
              <a:gd name="connsiteX1" fmla="*/ 1457325 w 2271713"/>
              <a:gd name="connsiteY1" fmla="*/ 200025 h 5453063"/>
              <a:gd name="connsiteX2" fmla="*/ 1443038 w 2271713"/>
              <a:gd name="connsiteY2" fmla="*/ 266700 h 5453063"/>
              <a:gd name="connsiteX3" fmla="*/ 1509713 w 2271713"/>
              <a:gd name="connsiteY3" fmla="*/ 466725 h 5453063"/>
              <a:gd name="connsiteX4" fmla="*/ 1495425 w 2271713"/>
              <a:gd name="connsiteY4" fmla="*/ 757238 h 5453063"/>
              <a:gd name="connsiteX5" fmla="*/ 1428750 w 2271713"/>
              <a:gd name="connsiteY5" fmla="*/ 928688 h 5453063"/>
              <a:gd name="connsiteX6" fmla="*/ 1581150 w 2271713"/>
              <a:gd name="connsiteY6" fmla="*/ 919163 h 5453063"/>
              <a:gd name="connsiteX7" fmla="*/ 1947863 w 2271713"/>
              <a:gd name="connsiteY7" fmla="*/ 1176338 h 5453063"/>
              <a:gd name="connsiteX8" fmla="*/ 2271713 w 2271713"/>
              <a:gd name="connsiteY8" fmla="*/ 1504950 h 5453063"/>
              <a:gd name="connsiteX9" fmla="*/ 2271713 w 2271713"/>
              <a:gd name="connsiteY9" fmla="*/ 1552575 h 5453063"/>
              <a:gd name="connsiteX10" fmla="*/ 1962150 w 2271713"/>
              <a:gd name="connsiteY10" fmla="*/ 1871663 h 5453063"/>
              <a:gd name="connsiteX11" fmla="*/ 1809750 w 2271713"/>
              <a:gd name="connsiteY11" fmla="*/ 1995488 h 5453063"/>
              <a:gd name="connsiteX12" fmla="*/ 1724025 w 2271713"/>
              <a:gd name="connsiteY12" fmla="*/ 1947863 h 5453063"/>
              <a:gd name="connsiteX13" fmla="*/ 2038350 w 2271713"/>
              <a:gd name="connsiteY13" fmla="*/ 1528763 h 5453063"/>
              <a:gd name="connsiteX14" fmla="*/ 1695450 w 2271713"/>
              <a:gd name="connsiteY14" fmla="*/ 1252538 h 5453063"/>
              <a:gd name="connsiteX15" fmla="*/ 1652588 w 2271713"/>
              <a:gd name="connsiteY15" fmla="*/ 1428750 h 5453063"/>
              <a:gd name="connsiteX16" fmla="*/ 1595438 w 2271713"/>
              <a:gd name="connsiteY16" fmla="*/ 1566863 h 5453063"/>
              <a:gd name="connsiteX17" fmla="*/ 1628775 w 2271713"/>
              <a:gd name="connsiteY17" fmla="*/ 1800225 h 5453063"/>
              <a:gd name="connsiteX18" fmla="*/ 1747838 w 2271713"/>
              <a:gd name="connsiteY18" fmla="*/ 1990725 h 5453063"/>
              <a:gd name="connsiteX19" fmla="*/ 1824038 w 2271713"/>
              <a:gd name="connsiteY19" fmla="*/ 2105025 h 5453063"/>
              <a:gd name="connsiteX20" fmla="*/ 1990725 w 2271713"/>
              <a:gd name="connsiteY20" fmla="*/ 2428875 h 5453063"/>
              <a:gd name="connsiteX21" fmla="*/ 1990725 w 2271713"/>
              <a:gd name="connsiteY21" fmla="*/ 2795588 h 5453063"/>
              <a:gd name="connsiteX22" fmla="*/ 1857375 w 2271713"/>
              <a:gd name="connsiteY22" fmla="*/ 3167063 h 5453063"/>
              <a:gd name="connsiteX23" fmla="*/ 1790700 w 2271713"/>
              <a:gd name="connsiteY23" fmla="*/ 3624263 h 5453063"/>
              <a:gd name="connsiteX24" fmla="*/ 1495425 w 2271713"/>
              <a:gd name="connsiteY24" fmla="*/ 4500563 h 5453063"/>
              <a:gd name="connsiteX25" fmla="*/ 1404938 w 2271713"/>
              <a:gd name="connsiteY25" fmla="*/ 4824413 h 5453063"/>
              <a:gd name="connsiteX26" fmla="*/ 1585913 w 2271713"/>
              <a:gd name="connsiteY26" fmla="*/ 5129213 h 5453063"/>
              <a:gd name="connsiteX27" fmla="*/ 1728788 w 2271713"/>
              <a:gd name="connsiteY27" fmla="*/ 5219700 h 5453063"/>
              <a:gd name="connsiteX28" fmla="*/ 1733550 w 2271713"/>
              <a:gd name="connsiteY28" fmla="*/ 5243513 h 5453063"/>
              <a:gd name="connsiteX29" fmla="*/ 1643063 w 2271713"/>
              <a:gd name="connsiteY29" fmla="*/ 5262563 h 5453063"/>
              <a:gd name="connsiteX30" fmla="*/ 1404938 w 2271713"/>
              <a:gd name="connsiteY30" fmla="*/ 5143500 h 5453063"/>
              <a:gd name="connsiteX31" fmla="*/ 1333500 w 2271713"/>
              <a:gd name="connsiteY31" fmla="*/ 5167313 h 5453063"/>
              <a:gd name="connsiteX32" fmla="*/ 1243013 w 2271713"/>
              <a:gd name="connsiteY32" fmla="*/ 5110163 h 5453063"/>
              <a:gd name="connsiteX33" fmla="*/ 1238250 w 2271713"/>
              <a:gd name="connsiteY33" fmla="*/ 5224463 h 5453063"/>
              <a:gd name="connsiteX34" fmla="*/ 1100138 w 2271713"/>
              <a:gd name="connsiteY34" fmla="*/ 5453063 h 5453063"/>
              <a:gd name="connsiteX35" fmla="*/ 1038225 w 2271713"/>
              <a:gd name="connsiteY35" fmla="*/ 5453063 h 5453063"/>
              <a:gd name="connsiteX36" fmla="*/ 1023938 w 2271713"/>
              <a:gd name="connsiteY36" fmla="*/ 5148263 h 5453063"/>
              <a:gd name="connsiteX37" fmla="*/ 1185863 w 2271713"/>
              <a:gd name="connsiteY37" fmla="*/ 4848225 h 5453063"/>
              <a:gd name="connsiteX38" fmla="*/ 1271588 w 2271713"/>
              <a:gd name="connsiteY38" fmla="*/ 4095750 h 5453063"/>
              <a:gd name="connsiteX39" fmla="*/ 1419225 w 2271713"/>
              <a:gd name="connsiteY39" fmla="*/ 3509963 h 5453063"/>
              <a:gd name="connsiteX40" fmla="*/ 1262063 w 2271713"/>
              <a:gd name="connsiteY40" fmla="*/ 3328988 h 5453063"/>
              <a:gd name="connsiteX41" fmla="*/ 1147763 w 2271713"/>
              <a:gd name="connsiteY41" fmla="*/ 2981325 h 5453063"/>
              <a:gd name="connsiteX42" fmla="*/ 1066800 w 2271713"/>
              <a:gd name="connsiteY42" fmla="*/ 2671763 h 5453063"/>
              <a:gd name="connsiteX43" fmla="*/ 1128713 w 2271713"/>
              <a:gd name="connsiteY43" fmla="*/ 2085975 h 5453063"/>
              <a:gd name="connsiteX44" fmla="*/ 957263 w 2271713"/>
              <a:gd name="connsiteY44" fmla="*/ 1604963 h 5453063"/>
              <a:gd name="connsiteX45" fmla="*/ 852488 w 2271713"/>
              <a:gd name="connsiteY45" fmla="*/ 1490663 h 5453063"/>
              <a:gd name="connsiteX46" fmla="*/ 785813 w 2271713"/>
              <a:gd name="connsiteY46" fmla="*/ 2143125 h 5453063"/>
              <a:gd name="connsiteX47" fmla="*/ 962025 w 2271713"/>
              <a:gd name="connsiteY47" fmla="*/ 2586038 h 5453063"/>
              <a:gd name="connsiteX48" fmla="*/ 1004888 w 2271713"/>
              <a:gd name="connsiteY48" fmla="*/ 2790825 h 5453063"/>
              <a:gd name="connsiteX49" fmla="*/ 1066800 w 2271713"/>
              <a:gd name="connsiteY49" fmla="*/ 2843213 h 5453063"/>
              <a:gd name="connsiteX50" fmla="*/ 1066800 w 2271713"/>
              <a:gd name="connsiteY50" fmla="*/ 3071813 h 5453063"/>
              <a:gd name="connsiteX51" fmla="*/ 1023938 w 2271713"/>
              <a:gd name="connsiteY51" fmla="*/ 3167063 h 5453063"/>
              <a:gd name="connsiteX52" fmla="*/ 828675 w 2271713"/>
              <a:gd name="connsiteY52" fmla="*/ 3171825 h 5453063"/>
              <a:gd name="connsiteX53" fmla="*/ 766763 w 2271713"/>
              <a:gd name="connsiteY53" fmla="*/ 3062288 h 5453063"/>
              <a:gd name="connsiteX54" fmla="*/ 828675 w 2271713"/>
              <a:gd name="connsiteY54" fmla="*/ 2947988 h 5453063"/>
              <a:gd name="connsiteX55" fmla="*/ 904875 w 2271713"/>
              <a:gd name="connsiteY55" fmla="*/ 2957513 h 5453063"/>
              <a:gd name="connsiteX56" fmla="*/ 914400 w 2271713"/>
              <a:gd name="connsiteY56" fmla="*/ 2909888 h 5453063"/>
              <a:gd name="connsiteX57" fmla="*/ 738188 w 2271713"/>
              <a:gd name="connsiteY57" fmla="*/ 2481263 h 5453063"/>
              <a:gd name="connsiteX58" fmla="*/ 619125 w 2271713"/>
              <a:gd name="connsiteY58" fmla="*/ 2209800 h 5453063"/>
              <a:gd name="connsiteX59" fmla="*/ 619125 w 2271713"/>
              <a:gd name="connsiteY59" fmla="*/ 1395413 h 5453063"/>
              <a:gd name="connsiteX60" fmla="*/ 523875 w 2271713"/>
              <a:gd name="connsiteY60" fmla="*/ 1600200 h 5453063"/>
              <a:gd name="connsiteX61" fmla="*/ 357188 w 2271713"/>
              <a:gd name="connsiteY61" fmla="*/ 1747838 h 5453063"/>
              <a:gd name="connsiteX62" fmla="*/ 161925 w 2271713"/>
              <a:gd name="connsiteY62" fmla="*/ 1938338 h 5453063"/>
              <a:gd name="connsiteX63" fmla="*/ 152400 w 2271713"/>
              <a:gd name="connsiteY63" fmla="*/ 1981200 h 5453063"/>
              <a:gd name="connsiteX64" fmla="*/ 133350 w 2271713"/>
              <a:gd name="connsiteY64" fmla="*/ 2176463 h 5453063"/>
              <a:gd name="connsiteX65" fmla="*/ 142875 w 2271713"/>
              <a:gd name="connsiteY65" fmla="*/ 2271713 h 5453063"/>
              <a:gd name="connsiteX66" fmla="*/ 23813 w 2271713"/>
              <a:gd name="connsiteY66" fmla="*/ 2128838 h 5453063"/>
              <a:gd name="connsiteX67" fmla="*/ 0 w 2271713"/>
              <a:gd name="connsiteY67" fmla="*/ 1824038 h 5453063"/>
              <a:gd name="connsiteX68" fmla="*/ 114300 w 2271713"/>
              <a:gd name="connsiteY68" fmla="*/ 1576388 h 5453063"/>
              <a:gd name="connsiteX69" fmla="*/ 233363 w 2271713"/>
              <a:gd name="connsiteY69" fmla="*/ 1376362 h 5453063"/>
              <a:gd name="connsiteX70" fmla="*/ 566738 w 2271713"/>
              <a:gd name="connsiteY70" fmla="*/ 1152525 h 5453063"/>
              <a:gd name="connsiteX71" fmla="*/ 585788 w 2271713"/>
              <a:gd name="connsiteY71" fmla="*/ 990600 h 5453063"/>
              <a:gd name="connsiteX72" fmla="*/ 585788 w 2271713"/>
              <a:gd name="connsiteY72" fmla="*/ 742950 h 5453063"/>
              <a:gd name="connsiteX73" fmla="*/ 676275 w 2271713"/>
              <a:gd name="connsiteY73" fmla="*/ 404813 h 5453063"/>
              <a:gd name="connsiteX74" fmla="*/ 866775 w 2271713"/>
              <a:gd name="connsiteY74" fmla="*/ 119063 h 5453063"/>
              <a:gd name="connsiteX75" fmla="*/ 1123950 w 2271713"/>
              <a:gd name="connsiteY75" fmla="*/ 0 h 5453063"/>
              <a:gd name="connsiteX76" fmla="*/ 1381125 w 2271713"/>
              <a:gd name="connsiteY76" fmla="*/ 85725 h 5453063"/>
              <a:gd name="connsiteX0" fmla="*/ 1381125 w 2271713"/>
              <a:gd name="connsiteY0" fmla="*/ 85725 h 5453063"/>
              <a:gd name="connsiteX1" fmla="*/ 1457325 w 2271713"/>
              <a:gd name="connsiteY1" fmla="*/ 200025 h 5453063"/>
              <a:gd name="connsiteX2" fmla="*/ 1443038 w 2271713"/>
              <a:gd name="connsiteY2" fmla="*/ 266700 h 5453063"/>
              <a:gd name="connsiteX3" fmla="*/ 1509713 w 2271713"/>
              <a:gd name="connsiteY3" fmla="*/ 466725 h 5453063"/>
              <a:gd name="connsiteX4" fmla="*/ 1495425 w 2271713"/>
              <a:gd name="connsiteY4" fmla="*/ 757238 h 5453063"/>
              <a:gd name="connsiteX5" fmla="*/ 1428750 w 2271713"/>
              <a:gd name="connsiteY5" fmla="*/ 928688 h 5453063"/>
              <a:gd name="connsiteX6" fmla="*/ 1581150 w 2271713"/>
              <a:gd name="connsiteY6" fmla="*/ 919163 h 5453063"/>
              <a:gd name="connsiteX7" fmla="*/ 1947863 w 2271713"/>
              <a:gd name="connsiteY7" fmla="*/ 1176338 h 5453063"/>
              <a:gd name="connsiteX8" fmla="*/ 2271713 w 2271713"/>
              <a:gd name="connsiteY8" fmla="*/ 1504950 h 5453063"/>
              <a:gd name="connsiteX9" fmla="*/ 2271713 w 2271713"/>
              <a:gd name="connsiteY9" fmla="*/ 1552575 h 5453063"/>
              <a:gd name="connsiteX10" fmla="*/ 1962150 w 2271713"/>
              <a:gd name="connsiteY10" fmla="*/ 1871663 h 5453063"/>
              <a:gd name="connsiteX11" fmla="*/ 1809750 w 2271713"/>
              <a:gd name="connsiteY11" fmla="*/ 1995488 h 5453063"/>
              <a:gd name="connsiteX12" fmla="*/ 1724025 w 2271713"/>
              <a:gd name="connsiteY12" fmla="*/ 1947863 h 5453063"/>
              <a:gd name="connsiteX13" fmla="*/ 2038350 w 2271713"/>
              <a:gd name="connsiteY13" fmla="*/ 1528763 h 5453063"/>
              <a:gd name="connsiteX14" fmla="*/ 1695450 w 2271713"/>
              <a:gd name="connsiteY14" fmla="*/ 1252538 h 5453063"/>
              <a:gd name="connsiteX15" fmla="*/ 1652588 w 2271713"/>
              <a:gd name="connsiteY15" fmla="*/ 1428750 h 5453063"/>
              <a:gd name="connsiteX16" fmla="*/ 1595438 w 2271713"/>
              <a:gd name="connsiteY16" fmla="*/ 1566863 h 5453063"/>
              <a:gd name="connsiteX17" fmla="*/ 1628775 w 2271713"/>
              <a:gd name="connsiteY17" fmla="*/ 1800225 h 5453063"/>
              <a:gd name="connsiteX18" fmla="*/ 1747838 w 2271713"/>
              <a:gd name="connsiteY18" fmla="*/ 1990725 h 5453063"/>
              <a:gd name="connsiteX19" fmla="*/ 1824038 w 2271713"/>
              <a:gd name="connsiteY19" fmla="*/ 2105025 h 5453063"/>
              <a:gd name="connsiteX20" fmla="*/ 1990725 w 2271713"/>
              <a:gd name="connsiteY20" fmla="*/ 2428875 h 5453063"/>
              <a:gd name="connsiteX21" fmla="*/ 1990725 w 2271713"/>
              <a:gd name="connsiteY21" fmla="*/ 2795588 h 5453063"/>
              <a:gd name="connsiteX22" fmla="*/ 1857375 w 2271713"/>
              <a:gd name="connsiteY22" fmla="*/ 3167063 h 5453063"/>
              <a:gd name="connsiteX23" fmla="*/ 1790700 w 2271713"/>
              <a:gd name="connsiteY23" fmla="*/ 3624263 h 5453063"/>
              <a:gd name="connsiteX24" fmla="*/ 1495425 w 2271713"/>
              <a:gd name="connsiteY24" fmla="*/ 4500563 h 5453063"/>
              <a:gd name="connsiteX25" fmla="*/ 1404938 w 2271713"/>
              <a:gd name="connsiteY25" fmla="*/ 4824413 h 5453063"/>
              <a:gd name="connsiteX26" fmla="*/ 1585913 w 2271713"/>
              <a:gd name="connsiteY26" fmla="*/ 5129213 h 5453063"/>
              <a:gd name="connsiteX27" fmla="*/ 1728788 w 2271713"/>
              <a:gd name="connsiteY27" fmla="*/ 5219700 h 5453063"/>
              <a:gd name="connsiteX28" fmla="*/ 1733550 w 2271713"/>
              <a:gd name="connsiteY28" fmla="*/ 5243513 h 5453063"/>
              <a:gd name="connsiteX29" fmla="*/ 1643063 w 2271713"/>
              <a:gd name="connsiteY29" fmla="*/ 5262563 h 5453063"/>
              <a:gd name="connsiteX30" fmla="*/ 1404938 w 2271713"/>
              <a:gd name="connsiteY30" fmla="*/ 5143500 h 5453063"/>
              <a:gd name="connsiteX31" fmla="*/ 1333500 w 2271713"/>
              <a:gd name="connsiteY31" fmla="*/ 5167313 h 5453063"/>
              <a:gd name="connsiteX32" fmla="*/ 1243013 w 2271713"/>
              <a:gd name="connsiteY32" fmla="*/ 5110163 h 5453063"/>
              <a:gd name="connsiteX33" fmla="*/ 1238250 w 2271713"/>
              <a:gd name="connsiteY33" fmla="*/ 5224463 h 5453063"/>
              <a:gd name="connsiteX34" fmla="*/ 1100138 w 2271713"/>
              <a:gd name="connsiteY34" fmla="*/ 5453063 h 5453063"/>
              <a:gd name="connsiteX35" fmla="*/ 1038225 w 2271713"/>
              <a:gd name="connsiteY35" fmla="*/ 5453063 h 5453063"/>
              <a:gd name="connsiteX36" fmla="*/ 1023938 w 2271713"/>
              <a:gd name="connsiteY36" fmla="*/ 5148263 h 5453063"/>
              <a:gd name="connsiteX37" fmla="*/ 1185863 w 2271713"/>
              <a:gd name="connsiteY37" fmla="*/ 4848225 h 5453063"/>
              <a:gd name="connsiteX38" fmla="*/ 1271588 w 2271713"/>
              <a:gd name="connsiteY38" fmla="*/ 4095750 h 5453063"/>
              <a:gd name="connsiteX39" fmla="*/ 1419225 w 2271713"/>
              <a:gd name="connsiteY39" fmla="*/ 3509963 h 5453063"/>
              <a:gd name="connsiteX40" fmla="*/ 1262063 w 2271713"/>
              <a:gd name="connsiteY40" fmla="*/ 3328988 h 5453063"/>
              <a:gd name="connsiteX41" fmla="*/ 1147763 w 2271713"/>
              <a:gd name="connsiteY41" fmla="*/ 2981325 h 5453063"/>
              <a:gd name="connsiteX42" fmla="*/ 1066800 w 2271713"/>
              <a:gd name="connsiteY42" fmla="*/ 2671763 h 5453063"/>
              <a:gd name="connsiteX43" fmla="*/ 1128713 w 2271713"/>
              <a:gd name="connsiteY43" fmla="*/ 2085975 h 5453063"/>
              <a:gd name="connsiteX44" fmla="*/ 957263 w 2271713"/>
              <a:gd name="connsiteY44" fmla="*/ 1604963 h 5453063"/>
              <a:gd name="connsiteX45" fmla="*/ 852488 w 2271713"/>
              <a:gd name="connsiteY45" fmla="*/ 1490663 h 5453063"/>
              <a:gd name="connsiteX46" fmla="*/ 785813 w 2271713"/>
              <a:gd name="connsiteY46" fmla="*/ 2143125 h 5453063"/>
              <a:gd name="connsiteX47" fmla="*/ 962025 w 2271713"/>
              <a:gd name="connsiteY47" fmla="*/ 2586038 h 5453063"/>
              <a:gd name="connsiteX48" fmla="*/ 1004888 w 2271713"/>
              <a:gd name="connsiteY48" fmla="*/ 2790825 h 5453063"/>
              <a:gd name="connsiteX49" fmla="*/ 1066800 w 2271713"/>
              <a:gd name="connsiteY49" fmla="*/ 2843213 h 5453063"/>
              <a:gd name="connsiteX50" fmla="*/ 1066800 w 2271713"/>
              <a:gd name="connsiteY50" fmla="*/ 3071813 h 5453063"/>
              <a:gd name="connsiteX51" fmla="*/ 1023938 w 2271713"/>
              <a:gd name="connsiteY51" fmla="*/ 3167063 h 5453063"/>
              <a:gd name="connsiteX52" fmla="*/ 828675 w 2271713"/>
              <a:gd name="connsiteY52" fmla="*/ 3171825 h 5453063"/>
              <a:gd name="connsiteX53" fmla="*/ 766763 w 2271713"/>
              <a:gd name="connsiteY53" fmla="*/ 3062288 h 5453063"/>
              <a:gd name="connsiteX54" fmla="*/ 828675 w 2271713"/>
              <a:gd name="connsiteY54" fmla="*/ 2947988 h 5453063"/>
              <a:gd name="connsiteX55" fmla="*/ 904875 w 2271713"/>
              <a:gd name="connsiteY55" fmla="*/ 2957513 h 5453063"/>
              <a:gd name="connsiteX56" fmla="*/ 914400 w 2271713"/>
              <a:gd name="connsiteY56" fmla="*/ 2909888 h 5453063"/>
              <a:gd name="connsiteX57" fmla="*/ 738188 w 2271713"/>
              <a:gd name="connsiteY57" fmla="*/ 2481263 h 5453063"/>
              <a:gd name="connsiteX58" fmla="*/ 619125 w 2271713"/>
              <a:gd name="connsiteY58" fmla="*/ 2209800 h 5453063"/>
              <a:gd name="connsiteX59" fmla="*/ 619125 w 2271713"/>
              <a:gd name="connsiteY59" fmla="*/ 1395413 h 5453063"/>
              <a:gd name="connsiteX60" fmla="*/ 523875 w 2271713"/>
              <a:gd name="connsiteY60" fmla="*/ 1600200 h 5453063"/>
              <a:gd name="connsiteX61" fmla="*/ 357188 w 2271713"/>
              <a:gd name="connsiteY61" fmla="*/ 1747838 h 5453063"/>
              <a:gd name="connsiteX62" fmla="*/ 161925 w 2271713"/>
              <a:gd name="connsiteY62" fmla="*/ 1938338 h 5453063"/>
              <a:gd name="connsiteX63" fmla="*/ 152400 w 2271713"/>
              <a:gd name="connsiteY63" fmla="*/ 1981200 h 5453063"/>
              <a:gd name="connsiteX64" fmla="*/ 133350 w 2271713"/>
              <a:gd name="connsiteY64" fmla="*/ 2176463 h 5453063"/>
              <a:gd name="connsiteX65" fmla="*/ 142875 w 2271713"/>
              <a:gd name="connsiteY65" fmla="*/ 2271713 h 5453063"/>
              <a:gd name="connsiteX66" fmla="*/ 23813 w 2271713"/>
              <a:gd name="connsiteY66" fmla="*/ 2128838 h 5453063"/>
              <a:gd name="connsiteX67" fmla="*/ 0 w 2271713"/>
              <a:gd name="connsiteY67" fmla="*/ 1824038 h 5453063"/>
              <a:gd name="connsiteX68" fmla="*/ 114300 w 2271713"/>
              <a:gd name="connsiteY68" fmla="*/ 1576388 h 5453063"/>
              <a:gd name="connsiteX69" fmla="*/ 233363 w 2271713"/>
              <a:gd name="connsiteY69" fmla="*/ 1376362 h 5453063"/>
              <a:gd name="connsiteX70" fmla="*/ 566738 w 2271713"/>
              <a:gd name="connsiteY70" fmla="*/ 1152525 h 5453063"/>
              <a:gd name="connsiteX71" fmla="*/ 585788 w 2271713"/>
              <a:gd name="connsiteY71" fmla="*/ 990600 h 5453063"/>
              <a:gd name="connsiteX72" fmla="*/ 585788 w 2271713"/>
              <a:gd name="connsiteY72" fmla="*/ 742950 h 5453063"/>
              <a:gd name="connsiteX73" fmla="*/ 676275 w 2271713"/>
              <a:gd name="connsiteY73" fmla="*/ 404813 h 5453063"/>
              <a:gd name="connsiteX74" fmla="*/ 866775 w 2271713"/>
              <a:gd name="connsiteY74" fmla="*/ 119063 h 5453063"/>
              <a:gd name="connsiteX75" fmla="*/ 1123950 w 2271713"/>
              <a:gd name="connsiteY75" fmla="*/ 0 h 5453063"/>
              <a:gd name="connsiteX76" fmla="*/ 1381125 w 2271713"/>
              <a:gd name="connsiteY76" fmla="*/ 85725 h 5453063"/>
              <a:gd name="connsiteX0" fmla="*/ 1381125 w 2271713"/>
              <a:gd name="connsiteY0" fmla="*/ 85725 h 5453063"/>
              <a:gd name="connsiteX1" fmla="*/ 1457325 w 2271713"/>
              <a:gd name="connsiteY1" fmla="*/ 200025 h 5453063"/>
              <a:gd name="connsiteX2" fmla="*/ 1443038 w 2271713"/>
              <a:gd name="connsiteY2" fmla="*/ 266700 h 5453063"/>
              <a:gd name="connsiteX3" fmla="*/ 1509713 w 2271713"/>
              <a:gd name="connsiteY3" fmla="*/ 466725 h 5453063"/>
              <a:gd name="connsiteX4" fmla="*/ 1495425 w 2271713"/>
              <a:gd name="connsiteY4" fmla="*/ 757238 h 5453063"/>
              <a:gd name="connsiteX5" fmla="*/ 1428750 w 2271713"/>
              <a:gd name="connsiteY5" fmla="*/ 928688 h 5453063"/>
              <a:gd name="connsiteX6" fmla="*/ 1581150 w 2271713"/>
              <a:gd name="connsiteY6" fmla="*/ 919163 h 5453063"/>
              <a:gd name="connsiteX7" fmla="*/ 1947863 w 2271713"/>
              <a:gd name="connsiteY7" fmla="*/ 1176338 h 5453063"/>
              <a:gd name="connsiteX8" fmla="*/ 2271713 w 2271713"/>
              <a:gd name="connsiteY8" fmla="*/ 1504950 h 5453063"/>
              <a:gd name="connsiteX9" fmla="*/ 2271713 w 2271713"/>
              <a:gd name="connsiteY9" fmla="*/ 1552575 h 5453063"/>
              <a:gd name="connsiteX10" fmla="*/ 1962150 w 2271713"/>
              <a:gd name="connsiteY10" fmla="*/ 1871663 h 5453063"/>
              <a:gd name="connsiteX11" fmla="*/ 1809750 w 2271713"/>
              <a:gd name="connsiteY11" fmla="*/ 1995488 h 5453063"/>
              <a:gd name="connsiteX12" fmla="*/ 1724025 w 2271713"/>
              <a:gd name="connsiteY12" fmla="*/ 1947863 h 5453063"/>
              <a:gd name="connsiteX13" fmla="*/ 2038350 w 2271713"/>
              <a:gd name="connsiteY13" fmla="*/ 1528763 h 5453063"/>
              <a:gd name="connsiteX14" fmla="*/ 1695450 w 2271713"/>
              <a:gd name="connsiteY14" fmla="*/ 1252538 h 5453063"/>
              <a:gd name="connsiteX15" fmla="*/ 1652588 w 2271713"/>
              <a:gd name="connsiteY15" fmla="*/ 1428750 h 5453063"/>
              <a:gd name="connsiteX16" fmla="*/ 1595438 w 2271713"/>
              <a:gd name="connsiteY16" fmla="*/ 1566863 h 5453063"/>
              <a:gd name="connsiteX17" fmla="*/ 1628775 w 2271713"/>
              <a:gd name="connsiteY17" fmla="*/ 1800225 h 5453063"/>
              <a:gd name="connsiteX18" fmla="*/ 1747838 w 2271713"/>
              <a:gd name="connsiteY18" fmla="*/ 1990725 h 5453063"/>
              <a:gd name="connsiteX19" fmla="*/ 1824038 w 2271713"/>
              <a:gd name="connsiteY19" fmla="*/ 2105025 h 5453063"/>
              <a:gd name="connsiteX20" fmla="*/ 1990725 w 2271713"/>
              <a:gd name="connsiteY20" fmla="*/ 2428875 h 5453063"/>
              <a:gd name="connsiteX21" fmla="*/ 1990725 w 2271713"/>
              <a:gd name="connsiteY21" fmla="*/ 2795588 h 5453063"/>
              <a:gd name="connsiteX22" fmla="*/ 1857375 w 2271713"/>
              <a:gd name="connsiteY22" fmla="*/ 3167063 h 5453063"/>
              <a:gd name="connsiteX23" fmla="*/ 1790700 w 2271713"/>
              <a:gd name="connsiteY23" fmla="*/ 3624263 h 5453063"/>
              <a:gd name="connsiteX24" fmla="*/ 1495425 w 2271713"/>
              <a:gd name="connsiteY24" fmla="*/ 4500563 h 5453063"/>
              <a:gd name="connsiteX25" fmla="*/ 1404938 w 2271713"/>
              <a:gd name="connsiteY25" fmla="*/ 4824413 h 5453063"/>
              <a:gd name="connsiteX26" fmla="*/ 1585913 w 2271713"/>
              <a:gd name="connsiteY26" fmla="*/ 5129213 h 5453063"/>
              <a:gd name="connsiteX27" fmla="*/ 1728788 w 2271713"/>
              <a:gd name="connsiteY27" fmla="*/ 5219700 h 5453063"/>
              <a:gd name="connsiteX28" fmla="*/ 1733550 w 2271713"/>
              <a:gd name="connsiteY28" fmla="*/ 5243513 h 5453063"/>
              <a:gd name="connsiteX29" fmla="*/ 1643063 w 2271713"/>
              <a:gd name="connsiteY29" fmla="*/ 5262563 h 5453063"/>
              <a:gd name="connsiteX30" fmla="*/ 1404938 w 2271713"/>
              <a:gd name="connsiteY30" fmla="*/ 5143500 h 5453063"/>
              <a:gd name="connsiteX31" fmla="*/ 1333500 w 2271713"/>
              <a:gd name="connsiteY31" fmla="*/ 5167313 h 5453063"/>
              <a:gd name="connsiteX32" fmla="*/ 1243013 w 2271713"/>
              <a:gd name="connsiteY32" fmla="*/ 5110163 h 5453063"/>
              <a:gd name="connsiteX33" fmla="*/ 1238250 w 2271713"/>
              <a:gd name="connsiteY33" fmla="*/ 5224463 h 5453063"/>
              <a:gd name="connsiteX34" fmla="*/ 1100138 w 2271713"/>
              <a:gd name="connsiteY34" fmla="*/ 5453063 h 5453063"/>
              <a:gd name="connsiteX35" fmla="*/ 1038225 w 2271713"/>
              <a:gd name="connsiteY35" fmla="*/ 5453063 h 5453063"/>
              <a:gd name="connsiteX36" fmla="*/ 1023938 w 2271713"/>
              <a:gd name="connsiteY36" fmla="*/ 5148263 h 5453063"/>
              <a:gd name="connsiteX37" fmla="*/ 1185863 w 2271713"/>
              <a:gd name="connsiteY37" fmla="*/ 4848225 h 5453063"/>
              <a:gd name="connsiteX38" fmla="*/ 1271588 w 2271713"/>
              <a:gd name="connsiteY38" fmla="*/ 4095750 h 5453063"/>
              <a:gd name="connsiteX39" fmla="*/ 1419225 w 2271713"/>
              <a:gd name="connsiteY39" fmla="*/ 3509963 h 5453063"/>
              <a:gd name="connsiteX40" fmla="*/ 1262063 w 2271713"/>
              <a:gd name="connsiteY40" fmla="*/ 3328988 h 5453063"/>
              <a:gd name="connsiteX41" fmla="*/ 1147763 w 2271713"/>
              <a:gd name="connsiteY41" fmla="*/ 2981325 h 5453063"/>
              <a:gd name="connsiteX42" fmla="*/ 1066800 w 2271713"/>
              <a:gd name="connsiteY42" fmla="*/ 2671763 h 5453063"/>
              <a:gd name="connsiteX43" fmla="*/ 1128713 w 2271713"/>
              <a:gd name="connsiteY43" fmla="*/ 2085975 h 5453063"/>
              <a:gd name="connsiteX44" fmla="*/ 957263 w 2271713"/>
              <a:gd name="connsiteY44" fmla="*/ 1604963 h 5453063"/>
              <a:gd name="connsiteX45" fmla="*/ 852488 w 2271713"/>
              <a:gd name="connsiteY45" fmla="*/ 1490663 h 5453063"/>
              <a:gd name="connsiteX46" fmla="*/ 785813 w 2271713"/>
              <a:gd name="connsiteY46" fmla="*/ 2143125 h 5453063"/>
              <a:gd name="connsiteX47" fmla="*/ 962025 w 2271713"/>
              <a:gd name="connsiteY47" fmla="*/ 2586038 h 5453063"/>
              <a:gd name="connsiteX48" fmla="*/ 1004888 w 2271713"/>
              <a:gd name="connsiteY48" fmla="*/ 2790825 h 5453063"/>
              <a:gd name="connsiteX49" fmla="*/ 1066800 w 2271713"/>
              <a:gd name="connsiteY49" fmla="*/ 2843213 h 5453063"/>
              <a:gd name="connsiteX50" fmla="*/ 1066800 w 2271713"/>
              <a:gd name="connsiteY50" fmla="*/ 3071813 h 5453063"/>
              <a:gd name="connsiteX51" fmla="*/ 1023938 w 2271713"/>
              <a:gd name="connsiteY51" fmla="*/ 3167063 h 5453063"/>
              <a:gd name="connsiteX52" fmla="*/ 828675 w 2271713"/>
              <a:gd name="connsiteY52" fmla="*/ 3171825 h 5453063"/>
              <a:gd name="connsiteX53" fmla="*/ 766763 w 2271713"/>
              <a:gd name="connsiteY53" fmla="*/ 3062288 h 5453063"/>
              <a:gd name="connsiteX54" fmla="*/ 828675 w 2271713"/>
              <a:gd name="connsiteY54" fmla="*/ 2947988 h 5453063"/>
              <a:gd name="connsiteX55" fmla="*/ 904875 w 2271713"/>
              <a:gd name="connsiteY55" fmla="*/ 2957513 h 5453063"/>
              <a:gd name="connsiteX56" fmla="*/ 914400 w 2271713"/>
              <a:gd name="connsiteY56" fmla="*/ 2909888 h 5453063"/>
              <a:gd name="connsiteX57" fmla="*/ 738188 w 2271713"/>
              <a:gd name="connsiteY57" fmla="*/ 2481263 h 5453063"/>
              <a:gd name="connsiteX58" fmla="*/ 619125 w 2271713"/>
              <a:gd name="connsiteY58" fmla="*/ 2209800 h 5453063"/>
              <a:gd name="connsiteX59" fmla="*/ 619125 w 2271713"/>
              <a:gd name="connsiteY59" fmla="*/ 1395413 h 5453063"/>
              <a:gd name="connsiteX60" fmla="*/ 523875 w 2271713"/>
              <a:gd name="connsiteY60" fmla="*/ 1600200 h 5453063"/>
              <a:gd name="connsiteX61" fmla="*/ 357188 w 2271713"/>
              <a:gd name="connsiteY61" fmla="*/ 1747838 h 5453063"/>
              <a:gd name="connsiteX62" fmla="*/ 161925 w 2271713"/>
              <a:gd name="connsiteY62" fmla="*/ 1938338 h 5453063"/>
              <a:gd name="connsiteX63" fmla="*/ 152400 w 2271713"/>
              <a:gd name="connsiteY63" fmla="*/ 1981200 h 5453063"/>
              <a:gd name="connsiteX64" fmla="*/ 133350 w 2271713"/>
              <a:gd name="connsiteY64" fmla="*/ 2176463 h 5453063"/>
              <a:gd name="connsiteX65" fmla="*/ 142875 w 2271713"/>
              <a:gd name="connsiteY65" fmla="*/ 2271713 h 5453063"/>
              <a:gd name="connsiteX66" fmla="*/ 23813 w 2271713"/>
              <a:gd name="connsiteY66" fmla="*/ 2128838 h 5453063"/>
              <a:gd name="connsiteX67" fmla="*/ 0 w 2271713"/>
              <a:gd name="connsiteY67" fmla="*/ 1824038 h 5453063"/>
              <a:gd name="connsiteX68" fmla="*/ 114300 w 2271713"/>
              <a:gd name="connsiteY68" fmla="*/ 1576388 h 5453063"/>
              <a:gd name="connsiteX69" fmla="*/ 230982 w 2271713"/>
              <a:gd name="connsiteY69" fmla="*/ 1345406 h 5453063"/>
              <a:gd name="connsiteX70" fmla="*/ 566738 w 2271713"/>
              <a:gd name="connsiteY70" fmla="*/ 1152525 h 5453063"/>
              <a:gd name="connsiteX71" fmla="*/ 585788 w 2271713"/>
              <a:gd name="connsiteY71" fmla="*/ 990600 h 5453063"/>
              <a:gd name="connsiteX72" fmla="*/ 585788 w 2271713"/>
              <a:gd name="connsiteY72" fmla="*/ 742950 h 5453063"/>
              <a:gd name="connsiteX73" fmla="*/ 676275 w 2271713"/>
              <a:gd name="connsiteY73" fmla="*/ 404813 h 5453063"/>
              <a:gd name="connsiteX74" fmla="*/ 866775 w 2271713"/>
              <a:gd name="connsiteY74" fmla="*/ 119063 h 5453063"/>
              <a:gd name="connsiteX75" fmla="*/ 1123950 w 2271713"/>
              <a:gd name="connsiteY75" fmla="*/ 0 h 5453063"/>
              <a:gd name="connsiteX76" fmla="*/ 1381125 w 2271713"/>
              <a:gd name="connsiteY76" fmla="*/ 85725 h 5453063"/>
              <a:gd name="connsiteX0" fmla="*/ 1381125 w 2271713"/>
              <a:gd name="connsiteY0" fmla="*/ 85725 h 5453063"/>
              <a:gd name="connsiteX1" fmla="*/ 1457325 w 2271713"/>
              <a:gd name="connsiteY1" fmla="*/ 200025 h 5453063"/>
              <a:gd name="connsiteX2" fmla="*/ 1443038 w 2271713"/>
              <a:gd name="connsiteY2" fmla="*/ 266700 h 5453063"/>
              <a:gd name="connsiteX3" fmla="*/ 1509713 w 2271713"/>
              <a:gd name="connsiteY3" fmla="*/ 466725 h 5453063"/>
              <a:gd name="connsiteX4" fmla="*/ 1495425 w 2271713"/>
              <a:gd name="connsiteY4" fmla="*/ 757238 h 5453063"/>
              <a:gd name="connsiteX5" fmla="*/ 1428750 w 2271713"/>
              <a:gd name="connsiteY5" fmla="*/ 928688 h 5453063"/>
              <a:gd name="connsiteX6" fmla="*/ 1581150 w 2271713"/>
              <a:gd name="connsiteY6" fmla="*/ 919163 h 5453063"/>
              <a:gd name="connsiteX7" fmla="*/ 1947863 w 2271713"/>
              <a:gd name="connsiteY7" fmla="*/ 1176338 h 5453063"/>
              <a:gd name="connsiteX8" fmla="*/ 2271713 w 2271713"/>
              <a:gd name="connsiteY8" fmla="*/ 1504950 h 5453063"/>
              <a:gd name="connsiteX9" fmla="*/ 2271713 w 2271713"/>
              <a:gd name="connsiteY9" fmla="*/ 1552575 h 5453063"/>
              <a:gd name="connsiteX10" fmla="*/ 1962150 w 2271713"/>
              <a:gd name="connsiteY10" fmla="*/ 1871663 h 5453063"/>
              <a:gd name="connsiteX11" fmla="*/ 1809750 w 2271713"/>
              <a:gd name="connsiteY11" fmla="*/ 1995488 h 5453063"/>
              <a:gd name="connsiteX12" fmla="*/ 1724025 w 2271713"/>
              <a:gd name="connsiteY12" fmla="*/ 1947863 h 5453063"/>
              <a:gd name="connsiteX13" fmla="*/ 2038350 w 2271713"/>
              <a:gd name="connsiteY13" fmla="*/ 1528763 h 5453063"/>
              <a:gd name="connsiteX14" fmla="*/ 1695450 w 2271713"/>
              <a:gd name="connsiteY14" fmla="*/ 1252538 h 5453063"/>
              <a:gd name="connsiteX15" fmla="*/ 1652588 w 2271713"/>
              <a:gd name="connsiteY15" fmla="*/ 1428750 h 5453063"/>
              <a:gd name="connsiteX16" fmla="*/ 1595438 w 2271713"/>
              <a:gd name="connsiteY16" fmla="*/ 1566863 h 5453063"/>
              <a:gd name="connsiteX17" fmla="*/ 1628775 w 2271713"/>
              <a:gd name="connsiteY17" fmla="*/ 1800225 h 5453063"/>
              <a:gd name="connsiteX18" fmla="*/ 1747838 w 2271713"/>
              <a:gd name="connsiteY18" fmla="*/ 1990725 h 5453063"/>
              <a:gd name="connsiteX19" fmla="*/ 1824038 w 2271713"/>
              <a:gd name="connsiteY19" fmla="*/ 2105025 h 5453063"/>
              <a:gd name="connsiteX20" fmla="*/ 1990725 w 2271713"/>
              <a:gd name="connsiteY20" fmla="*/ 2428875 h 5453063"/>
              <a:gd name="connsiteX21" fmla="*/ 1990725 w 2271713"/>
              <a:gd name="connsiteY21" fmla="*/ 2795588 h 5453063"/>
              <a:gd name="connsiteX22" fmla="*/ 1857375 w 2271713"/>
              <a:gd name="connsiteY22" fmla="*/ 3167063 h 5453063"/>
              <a:gd name="connsiteX23" fmla="*/ 1790700 w 2271713"/>
              <a:gd name="connsiteY23" fmla="*/ 3624263 h 5453063"/>
              <a:gd name="connsiteX24" fmla="*/ 1495425 w 2271713"/>
              <a:gd name="connsiteY24" fmla="*/ 4500563 h 5453063"/>
              <a:gd name="connsiteX25" fmla="*/ 1404938 w 2271713"/>
              <a:gd name="connsiteY25" fmla="*/ 4824413 h 5453063"/>
              <a:gd name="connsiteX26" fmla="*/ 1585913 w 2271713"/>
              <a:gd name="connsiteY26" fmla="*/ 5129213 h 5453063"/>
              <a:gd name="connsiteX27" fmla="*/ 1728788 w 2271713"/>
              <a:gd name="connsiteY27" fmla="*/ 5219700 h 5453063"/>
              <a:gd name="connsiteX28" fmla="*/ 1733550 w 2271713"/>
              <a:gd name="connsiteY28" fmla="*/ 5243513 h 5453063"/>
              <a:gd name="connsiteX29" fmla="*/ 1643063 w 2271713"/>
              <a:gd name="connsiteY29" fmla="*/ 5262563 h 5453063"/>
              <a:gd name="connsiteX30" fmla="*/ 1404938 w 2271713"/>
              <a:gd name="connsiteY30" fmla="*/ 5143500 h 5453063"/>
              <a:gd name="connsiteX31" fmla="*/ 1333500 w 2271713"/>
              <a:gd name="connsiteY31" fmla="*/ 5167313 h 5453063"/>
              <a:gd name="connsiteX32" fmla="*/ 1243013 w 2271713"/>
              <a:gd name="connsiteY32" fmla="*/ 5110163 h 5453063"/>
              <a:gd name="connsiteX33" fmla="*/ 1238250 w 2271713"/>
              <a:gd name="connsiteY33" fmla="*/ 5224463 h 5453063"/>
              <a:gd name="connsiteX34" fmla="*/ 1100138 w 2271713"/>
              <a:gd name="connsiteY34" fmla="*/ 5453063 h 5453063"/>
              <a:gd name="connsiteX35" fmla="*/ 1038225 w 2271713"/>
              <a:gd name="connsiteY35" fmla="*/ 5453063 h 5453063"/>
              <a:gd name="connsiteX36" fmla="*/ 1023938 w 2271713"/>
              <a:gd name="connsiteY36" fmla="*/ 5148263 h 5453063"/>
              <a:gd name="connsiteX37" fmla="*/ 1185863 w 2271713"/>
              <a:gd name="connsiteY37" fmla="*/ 4848225 h 5453063"/>
              <a:gd name="connsiteX38" fmla="*/ 1271588 w 2271713"/>
              <a:gd name="connsiteY38" fmla="*/ 4095750 h 5453063"/>
              <a:gd name="connsiteX39" fmla="*/ 1419225 w 2271713"/>
              <a:gd name="connsiteY39" fmla="*/ 3509963 h 5453063"/>
              <a:gd name="connsiteX40" fmla="*/ 1262063 w 2271713"/>
              <a:gd name="connsiteY40" fmla="*/ 3328988 h 5453063"/>
              <a:gd name="connsiteX41" fmla="*/ 1147763 w 2271713"/>
              <a:gd name="connsiteY41" fmla="*/ 2981325 h 5453063"/>
              <a:gd name="connsiteX42" fmla="*/ 1066800 w 2271713"/>
              <a:gd name="connsiteY42" fmla="*/ 2671763 h 5453063"/>
              <a:gd name="connsiteX43" fmla="*/ 1128713 w 2271713"/>
              <a:gd name="connsiteY43" fmla="*/ 2085975 h 5453063"/>
              <a:gd name="connsiteX44" fmla="*/ 957263 w 2271713"/>
              <a:gd name="connsiteY44" fmla="*/ 1604963 h 5453063"/>
              <a:gd name="connsiteX45" fmla="*/ 852488 w 2271713"/>
              <a:gd name="connsiteY45" fmla="*/ 1490663 h 5453063"/>
              <a:gd name="connsiteX46" fmla="*/ 785813 w 2271713"/>
              <a:gd name="connsiteY46" fmla="*/ 2143125 h 5453063"/>
              <a:gd name="connsiteX47" fmla="*/ 962025 w 2271713"/>
              <a:gd name="connsiteY47" fmla="*/ 2586038 h 5453063"/>
              <a:gd name="connsiteX48" fmla="*/ 1004888 w 2271713"/>
              <a:gd name="connsiteY48" fmla="*/ 2790825 h 5453063"/>
              <a:gd name="connsiteX49" fmla="*/ 1066800 w 2271713"/>
              <a:gd name="connsiteY49" fmla="*/ 2843213 h 5453063"/>
              <a:gd name="connsiteX50" fmla="*/ 1066800 w 2271713"/>
              <a:gd name="connsiteY50" fmla="*/ 3071813 h 5453063"/>
              <a:gd name="connsiteX51" fmla="*/ 1023938 w 2271713"/>
              <a:gd name="connsiteY51" fmla="*/ 3167063 h 5453063"/>
              <a:gd name="connsiteX52" fmla="*/ 828675 w 2271713"/>
              <a:gd name="connsiteY52" fmla="*/ 3171825 h 5453063"/>
              <a:gd name="connsiteX53" fmla="*/ 766763 w 2271713"/>
              <a:gd name="connsiteY53" fmla="*/ 3062288 h 5453063"/>
              <a:gd name="connsiteX54" fmla="*/ 828675 w 2271713"/>
              <a:gd name="connsiteY54" fmla="*/ 2947988 h 5453063"/>
              <a:gd name="connsiteX55" fmla="*/ 904875 w 2271713"/>
              <a:gd name="connsiteY55" fmla="*/ 2957513 h 5453063"/>
              <a:gd name="connsiteX56" fmla="*/ 914400 w 2271713"/>
              <a:gd name="connsiteY56" fmla="*/ 2909888 h 5453063"/>
              <a:gd name="connsiteX57" fmla="*/ 738188 w 2271713"/>
              <a:gd name="connsiteY57" fmla="*/ 2481263 h 5453063"/>
              <a:gd name="connsiteX58" fmla="*/ 619125 w 2271713"/>
              <a:gd name="connsiteY58" fmla="*/ 2209800 h 5453063"/>
              <a:gd name="connsiteX59" fmla="*/ 619125 w 2271713"/>
              <a:gd name="connsiteY59" fmla="*/ 1395413 h 5453063"/>
              <a:gd name="connsiteX60" fmla="*/ 523875 w 2271713"/>
              <a:gd name="connsiteY60" fmla="*/ 1600200 h 5453063"/>
              <a:gd name="connsiteX61" fmla="*/ 357188 w 2271713"/>
              <a:gd name="connsiteY61" fmla="*/ 1747838 h 5453063"/>
              <a:gd name="connsiteX62" fmla="*/ 161925 w 2271713"/>
              <a:gd name="connsiteY62" fmla="*/ 1938338 h 5453063"/>
              <a:gd name="connsiteX63" fmla="*/ 152400 w 2271713"/>
              <a:gd name="connsiteY63" fmla="*/ 1981200 h 5453063"/>
              <a:gd name="connsiteX64" fmla="*/ 133350 w 2271713"/>
              <a:gd name="connsiteY64" fmla="*/ 2176463 h 5453063"/>
              <a:gd name="connsiteX65" fmla="*/ 142875 w 2271713"/>
              <a:gd name="connsiteY65" fmla="*/ 2271713 h 5453063"/>
              <a:gd name="connsiteX66" fmla="*/ 23813 w 2271713"/>
              <a:gd name="connsiteY66" fmla="*/ 2128838 h 5453063"/>
              <a:gd name="connsiteX67" fmla="*/ 0 w 2271713"/>
              <a:gd name="connsiteY67" fmla="*/ 1824038 h 5453063"/>
              <a:gd name="connsiteX68" fmla="*/ 85725 w 2271713"/>
              <a:gd name="connsiteY68" fmla="*/ 1576388 h 5453063"/>
              <a:gd name="connsiteX69" fmla="*/ 230982 w 2271713"/>
              <a:gd name="connsiteY69" fmla="*/ 1345406 h 5453063"/>
              <a:gd name="connsiteX70" fmla="*/ 566738 w 2271713"/>
              <a:gd name="connsiteY70" fmla="*/ 1152525 h 5453063"/>
              <a:gd name="connsiteX71" fmla="*/ 585788 w 2271713"/>
              <a:gd name="connsiteY71" fmla="*/ 990600 h 5453063"/>
              <a:gd name="connsiteX72" fmla="*/ 585788 w 2271713"/>
              <a:gd name="connsiteY72" fmla="*/ 742950 h 5453063"/>
              <a:gd name="connsiteX73" fmla="*/ 676275 w 2271713"/>
              <a:gd name="connsiteY73" fmla="*/ 404813 h 5453063"/>
              <a:gd name="connsiteX74" fmla="*/ 866775 w 2271713"/>
              <a:gd name="connsiteY74" fmla="*/ 119063 h 5453063"/>
              <a:gd name="connsiteX75" fmla="*/ 1123950 w 2271713"/>
              <a:gd name="connsiteY75" fmla="*/ 0 h 5453063"/>
              <a:gd name="connsiteX76" fmla="*/ 1381125 w 2271713"/>
              <a:gd name="connsiteY76" fmla="*/ 85725 h 5453063"/>
              <a:gd name="connsiteX0" fmla="*/ 1381125 w 2271713"/>
              <a:gd name="connsiteY0" fmla="*/ 85725 h 5453063"/>
              <a:gd name="connsiteX1" fmla="*/ 1457325 w 2271713"/>
              <a:gd name="connsiteY1" fmla="*/ 200025 h 5453063"/>
              <a:gd name="connsiteX2" fmla="*/ 1443038 w 2271713"/>
              <a:gd name="connsiteY2" fmla="*/ 266700 h 5453063"/>
              <a:gd name="connsiteX3" fmla="*/ 1509713 w 2271713"/>
              <a:gd name="connsiteY3" fmla="*/ 466725 h 5453063"/>
              <a:gd name="connsiteX4" fmla="*/ 1495425 w 2271713"/>
              <a:gd name="connsiteY4" fmla="*/ 757238 h 5453063"/>
              <a:gd name="connsiteX5" fmla="*/ 1428750 w 2271713"/>
              <a:gd name="connsiteY5" fmla="*/ 928688 h 5453063"/>
              <a:gd name="connsiteX6" fmla="*/ 1581150 w 2271713"/>
              <a:gd name="connsiteY6" fmla="*/ 919163 h 5453063"/>
              <a:gd name="connsiteX7" fmla="*/ 1947863 w 2271713"/>
              <a:gd name="connsiteY7" fmla="*/ 1176338 h 5453063"/>
              <a:gd name="connsiteX8" fmla="*/ 2271713 w 2271713"/>
              <a:gd name="connsiteY8" fmla="*/ 1504950 h 5453063"/>
              <a:gd name="connsiteX9" fmla="*/ 2271713 w 2271713"/>
              <a:gd name="connsiteY9" fmla="*/ 1552575 h 5453063"/>
              <a:gd name="connsiteX10" fmla="*/ 1962150 w 2271713"/>
              <a:gd name="connsiteY10" fmla="*/ 1871663 h 5453063"/>
              <a:gd name="connsiteX11" fmla="*/ 1809750 w 2271713"/>
              <a:gd name="connsiteY11" fmla="*/ 1995488 h 5453063"/>
              <a:gd name="connsiteX12" fmla="*/ 1724025 w 2271713"/>
              <a:gd name="connsiteY12" fmla="*/ 1947863 h 5453063"/>
              <a:gd name="connsiteX13" fmla="*/ 2038350 w 2271713"/>
              <a:gd name="connsiteY13" fmla="*/ 1528763 h 5453063"/>
              <a:gd name="connsiteX14" fmla="*/ 1695450 w 2271713"/>
              <a:gd name="connsiteY14" fmla="*/ 1252538 h 5453063"/>
              <a:gd name="connsiteX15" fmla="*/ 1652588 w 2271713"/>
              <a:gd name="connsiteY15" fmla="*/ 1428750 h 5453063"/>
              <a:gd name="connsiteX16" fmla="*/ 1595438 w 2271713"/>
              <a:gd name="connsiteY16" fmla="*/ 1566863 h 5453063"/>
              <a:gd name="connsiteX17" fmla="*/ 1628775 w 2271713"/>
              <a:gd name="connsiteY17" fmla="*/ 1800225 h 5453063"/>
              <a:gd name="connsiteX18" fmla="*/ 1747838 w 2271713"/>
              <a:gd name="connsiteY18" fmla="*/ 1990725 h 5453063"/>
              <a:gd name="connsiteX19" fmla="*/ 1824038 w 2271713"/>
              <a:gd name="connsiteY19" fmla="*/ 2105025 h 5453063"/>
              <a:gd name="connsiteX20" fmla="*/ 1990725 w 2271713"/>
              <a:gd name="connsiteY20" fmla="*/ 2428875 h 5453063"/>
              <a:gd name="connsiteX21" fmla="*/ 1990725 w 2271713"/>
              <a:gd name="connsiteY21" fmla="*/ 2795588 h 5453063"/>
              <a:gd name="connsiteX22" fmla="*/ 1857375 w 2271713"/>
              <a:gd name="connsiteY22" fmla="*/ 3167063 h 5453063"/>
              <a:gd name="connsiteX23" fmla="*/ 1790700 w 2271713"/>
              <a:gd name="connsiteY23" fmla="*/ 3624263 h 5453063"/>
              <a:gd name="connsiteX24" fmla="*/ 1495425 w 2271713"/>
              <a:gd name="connsiteY24" fmla="*/ 4500563 h 5453063"/>
              <a:gd name="connsiteX25" fmla="*/ 1404938 w 2271713"/>
              <a:gd name="connsiteY25" fmla="*/ 4824413 h 5453063"/>
              <a:gd name="connsiteX26" fmla="*/ 1585913 w 2271713"/>
              <a:gd name="connsiteY26" fmla="*/ 5129213 h 5453063"/>
              <a:gd name="connsiteX27" fmla="*/ 1728788 w 2271713"/>
              <a:gd name="connsiteY27" fmla="*/ 5219700 h 5453063"/>
              <a:gd name="connsiteX28" fmla="*/ 1733550 w 2271713"/>
              <a:gd name="connsiteY28" fmla="*/ 5243513 h 5453063"/>
              <a:gd name="connsiteX29" fmla="*/ 1643063 w 2271713"/>
              <a:gd name="connsiteY29" fmla="*/ 5262563 h 5453063"/>
              <a:gd name="connsiteX30" fmla="*/ 1404938 w 2271713"/>
              <a:gd name="connsiteY30" fmla="*/ 5143500 h 5453063"/>
              <a:gd name="connsiteX31" fmla="*/ 1333500 w 2271713"/>
              <a:gd name="connsiteY31" fmla="*/ 5167313 h 5453063"/>
              <a:gd name="connsiteX32" fmla="*/ 1243013 w 2271713"/>
              <a:gd name="connsiteY32" fmla="*/ 5110163 h 5453063"/>
              <a:gd name="connsiteX33" fmla="*/ 1238250 w 2271713"/>
              <a:gd name="connsiteY33" fmla="*/ 5224463 h 5453063"/>
              <a:gd name="connsiteX34" fmla="*/ 1100138 w 2271713"/>
              <a:gd name="connsiteY34" fmla="*/ 5453063 h 5453063"/>
              <a:gd name="connsiteX35" fmla="*/ 1038225 w 2271713"/>
              <a:gd name="connsiteY35" fmla="*/ 5453063 h 5453063"/>
              <a:gd name="connsiteX36" fmla="*/ 1023938 w 2271713"/>
              <a:gd name="connsiteY36" fmla="*/ 5148263 h 5453063"/>
              <a:gd name="connsiteX37" fmla="*/ 1185863 w 2271713"/>
              <a:gd name="connsiteY37" fmla="*/ 4848225 h 5453063"/>
              <a:gd name="connsiteX38" fmla="*/ 1271588 w 2271713"/>
              <a:gd name="connsiteY38" fmla="*/ 4095750 h 5453063"/>
              <a:gd name="connsiteX39" fmla="*/ 1419225 w 2271713"/>
              <a:gd name="connsiteY39" fmla="*/ 3509963 h 5453063"/>
              <a:gd name="connsiteX40" fmla="*/ 1262063 w 2271713"/>
              <a:gd name="connsiteY40" fmla="*/ 3328988 h 5453063"/>
              <a:gd name="connsiteX41" fmla="*/ 1147763 w 2271713"/>
              <a:gd name="connsiteY41" fmla="*/ 2981325 h 5453063"/>
              <a:gd name="connsiteX42" fmla="*/ 1066800 w 2271713"/>
              <a:gd name="connsiteY42" fmla="*/ 2671763 h 5453063"/>
              <a:gd name="connsiteX43" fmla="*/ 1128713 w 2271713"/>
              <a:gd name="connsiteY43" fmla="*/ 2085975 h 5453063"/>
              <a:gd name="connsiteX44" fmla="*/ 957263 w 2271713"/>
              <a:gd name="connsiteY44" fmla="*/ 1604963 h 5453063"/>
              <a:gd name="connsiteX45" fmla="*/ 852488 w 2271713"/>
              <a:gd name="connsiteY45" fmla="*/ 1490663 h 5453063"/>
              <a:gd name="connsiteX46" fmla="*/ 785813 w 2271713"/>
              <a:gd name="connsiteY46" fmla="*/ 2143125 h 5453063"/>
              <a:gd name="connsiteX47" fmla="*/ 962025 w 2271713"/>
              <a:gd name="connsiteY47" fmla="*/ 2586038 h 5453063"/>
              <a:gd name="connsiteX48" fmla="*/ 1004888 w 2271713"/>
              <a:gd name="connsiteY48" fmla="*/ 2790825 h 5453063"/>
              <a:gd name="connsiteX49" fmla="*/ 1066800 w 2271713"/>
              <a:gd name="connsiteY49" fmla="*/ 2843213 h 5453063"/>
              <a:gd name="connsiteX50" fmla="*/ 1066800 w 2271713"/>
              <a:gd name="connsiteY50" fmla="*/ 3071813 h 5453063"/>
              <a:gd name="connsiteX51" fmla="*/ 1023938 w 2271713"/>
              <a:gd name="connsiteY51" fmla="*/ 3167063 h 5453063"/>
              <a:gd name="connsiteX52" fmla="*/ 828675 w 2271713"/>
              <a:gd name="connsiteY52" fmla="*/ 3171825 h 5453063"/>
              <a:gd name="connsiteX53" fmla="*/ 766763 w 2271713"/>
              <a:gd name="connsiteY53" fmla="*/ 3062288 h 5453063"/>
              <a:gd name="connsiteX54" fmla="*/ 828675 w 2271713"/>
              <a:gd name="connsiteY54" fmla="*/ 2947988 h 5453063"/>
              <a:gd name="connsiteX55" fmla="*/ 904875 w 2271713"/>
              <a:gd name="connsiteY55" fmla="*/ 2957513 h 5453063"/>
              <a:gd name="connsiteX56" fmla="*/ 914400 w 2271713"/>
              <a:gd name="connsiteY56" fmla="*/ 2909888 h 5453063"/>
              <a:gd name="connsiteX57" fmla="*/ 738188 w 2271713"/>
              <a:gd name="connsiteY57" fmla="*/ 2481263 h 5453063"/>
              <a:gd name="connsiteX58" fmla="*/ 619125 w 2271713"/>
              <a:gd name="connsiteY58" fmla="*/ 2209800 h 5453063"/>
              <a:gd name="connsiteX59" fmla="*/ 619125 w 2271713"/>
              <a:gd name="connsiteY59" fmla="*/ 1395413 h 5453063"/>
              <a:gd name="connsiteX60" fmla="*/ 523875 w 2271713"/>
              <a:gd name="connsiteY60" fmla="*/ 1600200 h 5453063"/>
              <a:gd name="connsiteX61" fmla="*/ 357188 w 2271713"/>
              <a:gd name="connsiteY61" fmla="*/ 1747838 h 5453063"/>
              <a:gd name="connsiteX62" fmla="*/ 161925 w 2271713"/>
              <a:gd name="connsiteY62" fmla="*/ 1938338 h 5453063"/>
              <a:gd name="connsiteX63" fmla="*/ 152400 w 2271713"/>
              <a:gd name="connsiteY63" fmla="*/ 1981200 h 5453063"/>
              <a:gd name="connsiteX64" fmla="*/ 133350 w 2271713"/>
              <a:gd name="connsiteY64" fmla="*/ 2176463 h 5453063"/>
              <a:gd name="connsiteX65" fmla="*/ 142875 w 2271713"/>
              <a:gd name="connsiteY65" fmla="*/ 2271713 h 5453063"/>
              <a:gd name="connsiteX66" fmla="*/ 23813 w 2271713"/>
              <a:gd name="connsiteY66" fmla="*/ 2128838 h 5453063"/>
              <a:gd name="connsiteX67" fmla="*/ 0 w 2271713"/>
              <a:gd name="connsiteY67" fmla="*/ 1824038 h 5453063"/>
              <a:gd name="connsiteX68" fmla="*/ 85725 w 2271713"/>
              <a:gd name="connsiteY68" fmla="*/ 1576388 h 5453063"/>
              <a:gd name="connsiteX69" fmla="*/ 230982 w 2271713"/>
              <a:gd name="connsiteY69" fmla="*/ 1345406 h 5453063"/>
              <a:gd name="connsiteX70" fmla="*/ 566738 w 2271713"/>
              <a:gd name="connsiteY70" fmla="*/ 1152525 h 5453063"/>
              <a:gd name="connsiteX71" fmla="*/ 585788 w 2271713"/>
              <a:gd name="connsiteY71" fmla="*/ 990600 h 5453063"/>
              <a:gd name="connsiteX72" fmla="*/ 585788 w 2271713"/>
              <a:gd name="connsiteY72" fmla="*/ 742950 h 5453063"/>
              <a:gd name="connsiteX73" fmla="*/ 676275 w 2271713"/>
              <a:gd name="connsiteY73" fmla="*/ 404813 h 5453063"/>
              <a:gd name="connsiteX74" fmla="*/ 866775 w 2271713"/>
              <a:gd name="connsiteY74" fmla="*/ 119063 h 5453063"/>
              <a:gd name="connsiteX75" fmla="*/ 1123950 w 2271713"/>
              <a:gd name="connsiteY75" fmla="*/ 0 h 5453063"/>
              <a:gd name="connsiteX76" fmla="*/ 1381125 w 2271713"/>
              <a:gd name="connsiteY76" fmla="*/ 85725 h 5453063"/>
              <a:gd name="connsiteX0" fmla="*/ 1381125 w 2271713"/>
              <a:gd name="connsiteY0" fmla="*/ 85725 h 5453063"/>
              <a:gd name="connsiteX1" fmla="*/ 1457325 w 2271713"/>
              <a:gd name="connsiteY1" fmla="*/ 200025 h 5453063"/>
              <a:gd name="connsiteX2" fmla="*/ 1443038 w 2271713"/>
              <a:gd name="connsiteY2" fmla="*/ 266700 h 5453063"/>
              <a:gd name="connsiteX3" fmla="*/ 1509713 w 2271713"/>
              <a:gd name="connsiteY3" fmla="*/ 466725 h 5453063"/>
              <a:gd name="connsiteX4" fmla="*/ 1495425 w 2271713"/>
              <a:gd name="connsiteY4" fmla="*/ 757238 h 5453063"/>
              <a:gd name="connsiteX5" fmla="*/ 1428750 w 2271713"/>
              <a:gd name="connsiteY5" fmla="*/ 928688 h 5453063"/>
              <a:gd name="connsiteX6" fmla="*/ 1581150 w 2271713"/>
              <a:gd name="connsiteY6" fmla="*/ 919163 h 5453063"/>
              <a:gd name="connsiteX7" fmla="*/ 1947863 w 2271713"/>
              <a:gd name="connsiteY7" fmla="*/ 1176338 h 5453063"/>
              <a:gd name="connsiteX8" fmla="*/ 2271713 w 2271713"/>
              <a:gd name="connsiteY8" fmla="*/ 1504950 h 5453063"/>
              <a:gd name="connsiteX9" fmla="*/ 2271713 w 2271713"/>
              <a:gd name="connsiteY9" fmla="*/ 1552575 h 5453063"/>
              <a:gd name="connsiteX10" fmla="*/ 1962150 w 2271713"/>
              <a:gd name="connsiteY10" fmla="*/ 1871663 h 5453063"/>
              <a:gd name="connsiteX11" fmla="*/ 1809750 w 2271713"/>
              <a:gd name="connsiteY11" fmla="*/ 1995488 h 5453063"/>
              <a:gd name="connsiteX12" fmla="*/ 1724025 w 2271713"/>
              <a:gd name="connsiteY12" fmla="*/ 1947863 h 5453063"/>
              <a:gd name="connsiteX13" fmla="*/ 2038350 w 2271713"/>
              <a:gd name="connsiteY13" fmla="*/ 1528763 h 5453063"/>
              <a:gd name="connsiteX14" fmla="*/ 1695450 w 2271713"/>
              <a:gd name="connsiteY14" fmla="*/ 1252538 h 5453063"/>
              <a:gd name="connsiteX15" fmla="*/ 1652588 w 2271713"/>
              <a:gd name="connsiteY15" fmla="*/ 1428750 h 5453063"/>
              <a:gd name="connsiteX16" fmla="*/ 1595438 w 2271713"/>
              <a:gd name="connsiteY16" fmla="*/ 1566863 h 5453063"/>
              <a:gd name="connsiteX17" fmla="*/ 1628775 w 2271713"/>
              <a:gd name="connsiteY17" fmla="*/ 1800225 h 5453063"/>
              <a:gd name="connsiteX18" fmla="*/ 1747838 w 2271713"/>
              <a:gd name="connsiteY18" fmla="*/ 1990725 h 5453063"/>
              <a:gd name="connsiteX19" fmla="*/ 1824038 w 2271713"/>
              <a:gd name="connsiteY19" fmla="*/ 2105025 h 5453063"/>
              <a:gd name="connsiteX20" fmla="*/ 1990725 w 2271713"/>
              <a:gd name="connsiteY20" fmla="*/ 2428875 h 5453063"/>
              <a:gd name="connsiteX21" fmla="*/ 1990725 w 2271713"/>
              <a:gd name="connsiteY21" fmla="*/ 2795588 h 5453063"/>
              <a:gd name="connsiteX22" fmla="*/ 1857375 w 2271713"/>
              <a:gd name="connsiteY22" fmla="*/ 3167063 h 5453063"/>
              <a:gd name="connsiteX23" fmla="*/ 1790700 w 2271713"/>
              <a:gd name="connsiteY23" fmla="*/ 3624263 h 5453063"/>
              <a:gd name="connsiteX24" fmla="*/ 1495425 w 2271713"/>
              <a:gd name="connsiteY24" fmla="*/ 4500563 h 5453063"/>
              <a:gd name="connsiteX25" fmla="*/ 1404938 w 2271713"/>
              <a:gd name="connsiteY25" fmla="*/ 4824413 h 5453063"/>
              <a:gd name="connsiteX26" fmla="*/ 1585913 w 2271713"/>
              <a:gd name="connsiteY26" fmla="*/ 5129213 h 5453063"/>
              <a:gd name="connsiteX27" fmla="*/ 1728788 w 2271713"/>
              <a:gd name="connsiteY27" fmla="*/ 5219700 h 5453063"/>
              <a:gd name="connsiteX28" fmla="*/ 1733550 w 2271713"/>
              <a:gd name="connsiteY28" fmla="*/ 5243513 h 5453063"/>
              <a:gd name="connsiteX29" fmla="*/ 1643063 w 2271713"/>
              <a:gd name="connsiteY29" fmla="*/ 5262563 h 5453063"/>
              <a:gd name="connsiteX30" fmla="*/ 1404938 w 2271713"/>
              <a:gd name="connsiteY30" fmla="*/ 5143500 h 5453063"/>
              <a:gd name="connsiteX31" fmla="*/ 1333500 w 2271713"/>
              <a:gd name="connsiteY31" fmla="*/ 5167313 h 5453063"/>
              <a:gd name="connsiteX32" fmla="*/ 1243013 w 2271713"/>
              <a:gd name="connsiteY32" fmla="*/ 5110163 h 5453063"/>
              <a:gd name="connsiteX33" fmla="*/ 1238250 w 2271713"/>
              <a:gd name="connsiteY33" fmla="*/ 5224463 h 5453063"/>
              <a:gd name="connsiteX34" fmla="*/ 1100138 w 2271713"/>
              <a:gd name="connsiteY34" fmla="*/ 5453063 h 5453063"/>
              <a:gd name="connsiteX35" fmla="*/ 1038225 w 2271713"/>
              <a:gd name="connsiteY35" fmla="*/ 5453063 h 5453063"/>
              <a:gd name="connsiteX36" fmla="*/ 1023938 w 2271713"/>
              <a:gd name="connsiteY36" fmla="*/ 5148263 h 5453063"/>
              <a:gd name="connsiteX37" fmla="*/ 1185863 w 2271713"/>
              <a:gd name="connsiteY37" fmla="*/ 4848225 h 5453063"/>
              <a:gd name="connsiteX38" fmla="*/ 1271588 w 2271713"/>
              <a:gd name="connsiteY38" fmla="*/ 4095750 h 5453063"/>
              <a:gd name="connsiteX39" fmla="*/ 1419225 w 2271713"/>
              <a:gd name="connsiteY39" fmla="*/ 3509963 h 5453063"/>
              <a:gd name="connsiteX40" fmla="*/ 1262063 w 2271713"/>
              <a:gd name="connsiteY40" fmla="*/ 3328988 h 5453063"/>
              <a:gd name="connsiteX41" fmla="*/ 1147763 w 2271713"/>
              <a:gd name="connsiteY41" fmla="*/ 2981325 h 5453063"/>
              <a:gd name="connsiteX42" fmla="*/ 1066800 w 2271713"/>
              <a:gd name="connsiteY42" fmla="*/ 2671763 h 5453063"/>
              <a:gd name="connsiteX43" fmla="*/ 1128713 w 2271713"/>
              <a:gd name="connsiteY43" fmla="*/ 2085975 h 5453063"/>
              <a:gd name="connsiteX44" fmla="*/ 957263 w 2271713"/>
              <a:gd name="connsiteY44" fmla="*/ 1604963 h 5453063"/>
              <a:gd name="connsiteX45" fmla="*/ 852488 w 2271713"/>
              <a:gd name="connsiteY45" fmla="*/ 1490663 h 5453063"/>
              <a:gd name="connsiteX46" fmla="*/ 785813 w 2271713"/>
              <a:gd name="connsiteY46" fmla="*/ 2143125 h 5453063"/>
              <a:gd name="connsiteX47" fmla="*/ 962025 w 2271713"/>
              <a:gd name="connsiteY47" fmla="*/ 2586038 h 5453063"/>
              <a:gd name="connsiteX48" fmla="*/ 1004888 w 2271713"/>
              <a:gd name="connsiteY48" fmla="*/ 2790825 h 5453063"/>
              <a:gd name="connsiteX49" fmla="*/ 1066800 w 2271713"/>
              <a:gd name="connsiteY49" fmla="*/ 2843213 h 5453063"/>
              <a:gd name="connsiteX50" fmla="*/ 1066800 w 2271713"/>
              <a:gd name="connsiteY50" fmla="*/ 3071813 h 5453063"/>
              <a:gd name="connsiteX51" fmla="*/ 1023938 w 2271713"/>
              <a:gd name="connsiteY51" fmla="*/ 3167063 h 5453063"/>
              <a:gd name="connsiteX52" fmla="*/ 828675 w 2271713"/>
              <a:gd name="connsiteY52" fmla="*/ 3171825 h 5453063"/>
              <a:gd name="connsiteX53" fmla="*/ 766763 w 2271713"/>
              <a:gd name="connsiteY53" fmla="*/ 3062288 h 5453063"/>
              <a:gd name="connsiteX54" fmla="*/ 828675 w 2271713"/>
              <a:gd name="connsiteY54" fmla="*/ 2947988 h 5453063"/>
              <a:gd name="connsiteX55" fmla="*/ 904875 w 2271713"/>
              <a:gd name="connsiteY55" fmla="*/ 2957513 h 5453063"/>
              <a:gd name="connsiteX56" fmla="*/ 914400 w 2271713"/>
              <a:gd name="connsiteY56" fmla="*/ 2909888 h 5453063"/>
              <a:gd name="connsiteX57" fmla="*/ 738188 w 2271713"/>
              <a:gd name="connsiteY57" fmla="*/ 2481263 h 5453063"/>
              <a:gd name="connsiteX58" fmla="*/ 619125 w 2271713"/>
              <a:gd name="connsiteY58" fmla="*/ 2209800 h 5453063"/>
              <a:gd name="connsiteX59" fmla="*/ 619125 w 2271713"/>
              <a:gd name="connsiteY59" fmla="*/ 1395413 h 5453063"/>
              <a:gd name="connsiteX60" fmla="*/ 523875 w 2271713"/>
              <a:gd name="connsiteY60" fmla="*/ 1600200 h 5453063"/>
              <a:gd name="connsiteX61" fmla="*/ 357188 w 2271713"/>
              <a:gd name="connsiteY61" fmla="*/ 1747838 h 5453063"/>
              <a:gd name="connsiteX62" fmla="*/ 161925 w 2271713"/>
              <a:gd name="connsiteY62" fmla="*/ 1938338 h 5453063"/>
              <a:gd name="connsiteX63" fmla="*/ 152400 w 2271713"/>
              <a:gd name="connsiteY63" fmla="*/ 1981200 h 5453063"/>
              <a:gd name="connsiteX64" fmla="*/ 133350 w 2271713"/>
              <a:gd name="connsiteY64" fmla="*/ 2176463 h 5453063"/>
              <a:gd name="connsiteX65" fmla="*/ 142875 w 2271713"/>
              <a:gd name="connsiteY65" fmla="*/ 2271713 h 5453063"/>
              <a:gd name="connsiteX66" fmla="*/ 23813 w 2271713"/>
              <a:gd name="connsiteY66" fmla="*/ 2128838 h 5453063"/>
              <a:gd name="connsiteX67" fmla="*/ 0 w 2271713"/>
              <a:gd name="connsiteY67" fmla="*/ 1824038 h 5453063"/>
              <a:gd name="connsiteX68" fmla="*/ 85725 w 2271713"/>
              <a:gd name="connsiteY68" fmla="*/ 1576388 h 5453063"/>
              <a:gd name="connsiteX69" fmla="*/ 230982 w 2271713"/>
              <a:gd name="connsiteY69" fmla="*/ 1345406 h 5453063"/>
              <a:gd name="connsiteX70" fmla="*/ 566738 w 2271713"/>
              <a:gd name="connsiteY70" fmla="*/ 1152525 h 5453063"/>
              <a:gd name="connsiteX71" fmla="*/ 585788 w 2271713"/>
              <a:gd name="connsiteY71" fmla="*/ 990600 h 5453063"/>
              <a:gd name="connsiteX72" fmla="*/ 585788 w 2271713"/>
              <a:gd name="connsiteY72" fmla="*/ 742950 h 5453063"/>
              <a:gd name="connsiteX73" fmla="*/ 676275 w 2271713"/>
              <a:gd name="connsiteY73" fmla="*/ 404813 h 5453063"/>
              <a:gd name="connsiteX74" fmla="*/ 866775 w 2271713"/>
              <a:gd name="connsiteY74" fmla="*/ 119063 h 5453063"/>
              <a:gd name="connsiteX75" fmla="*/ 1123950 w 2271713"/>
              <a:gd name="connsiteY75" fmla="*/ 0 h 5453063"/>
              <a:gd name="connsiteX76" fmla="*/ 1381125 w 2271713"/>
              <a:gd name="connsiteY76" fmla="*/ 85725 h 5453063"/>
              <a:gd name="connsiteX0" fmla="*/ 1381125 w 2271713"/>
              <a:gd name="connsiteY0" fmla="*/ 85725 h 5453063"/>
              <a:gd name="connsiteX1" fmla="*/ 1457325 w 2271713"/>
              <a:gd name="connsiteY1" fmla="*/ 200025 h 5453063"/>
              <a:gd name="connsiteX2" fmla="*/ 1443038 w 2271713"/>
              <a:gd name="connsiteY2" fmla="*/ 266700 h 5453063"/>
              <a:gd name="connsiteX3" fmla="*/ 1509713 w 2271713"/>
              <a:gd name="connsiteY3" fmla="*/ 466725 h 5453063"/>
              <a:gd name="connsiteX4" fmla="*/ 1495425 w 2271713"/>
              <a:gd name="connsiteY4" fmla="*/ 757238 h 5453063"/>
              <a:gd name="connsiteX5" fmla="*/ 1428750 w 2271713"/>
              <a:gd name="connsiteY5" fmla="*/ 928688 h 5453063"/>
              <a:gd name="connsiteX6" fmla="*/ 1581150 w 2271713"/>
              <a:gd name="connsiteY6" fmla="*/ 919163 h 5453063"/>
              <a:gd name="connsiteX7" fmla="*/ 1947863 w 2271713"/>
              <a:gd name="connsiteY7" fmla="*/ 1176338 h 5453063"/>
              <a:gd name="connsiteX8" fmla="*/ 2271713 w 2271713"/>
              <a:gd name="connsiteY8" fmla="*/ 1504950 h 5453063"/>
              <a:gd name="connsiteX9" fmla="*/ 2271713 w 2271713"/>
              <a:gd name="connsiteY9" fmla="*/ 1552575 h 5453063"/>
              <a:gd name="connsiteX10" fmla="*/ 1962150 w 2271713"/>
              <a:gd name="connsiteY10" fmla="*/ 1871663 h 5453063"/>
              <a:gd name="connsiteX11" fmla="*/ 1809750 w 2271713"/>
              <a:gd name="connsiteY11" fmla="*/ 1995488 h 5453063"/>
              <a:gd name="connsiteX12" fmla="*/ 1724025 w 2271713"/>
              <a:gd name="connsiteY12" fmla="*/ 1947863 h 5453063"/>
              <a:gd name="connsiteX13" fmla="*/ 2038350 w 2271713"/>
              <a:gd name="connsiteY13" fmla="*/ 1528763 h 5453063"/>
              <a:gd name="connsiteX14" fmla="*/ 1695450 w 2271713"/>
              <a:gd name="connsiteY14" fmla="*/ 1252538 h 5453063"/>
              <a:gd name="connsiteX15" fmla="*/ 1652588 w 2271713"/>
              <a:gd name="connsiteY15" fmla="*/ 1428750 h 5453063"/>
              <a:gd name="connsiteX16" fmla="*/ 1595438 w 2271713"/>
              <a:gd name="connsiteY16" fmla="*/ 1566863 h 5453063"/>
              <a:gd name="connsiteX17" fmla="*/ 1628775 w 2271713"/>
              <a:gd name="connsiteY17" fmla="*/ 1800225 h 5453063"/>
              <a:gd name="connsiteX18" fmla="*/ 1747838 w 2271713"/>
              <a:gd name="connsiteY18" fmla="*/ 1990725 h 5453063"/>
              <a:gd name="connsiteX19" fmla="*/ 1824038 w 2271713"/>
              <a:gd name="connsiteY19" fmla="*/ 2105025 h 5453063"/>
              <a:gd name="connsiteX20" fmla="*/ 1990725 w 2271713"/>
              <a:gd name="connsiteY20" fmla="*/ 2428875 h 5453063"/>
              <a:gd name="connsiteX21" fmla="*/ 1990725 w 2271713"/>
              <a:gd name="connsiteY21" fmla="*/ 2795588 h 5453063"/>
              <a:gd name="connsiteX22" fmla="*/ 1857375 w 2271713"/>
              <a:gd name="connsiteY22" fmla="*/ 3167063 h 5453063"/>
              <a:gd name="connsiteX23" fmla="*/ 1790700 w 2271713"/>
              <a:gd name="connsiteY23" fmla="*/ 3624263 h 5453063"/>
              <a:gd name="connsiteX24" fmla="*/ 1495425 w 2271713"/>
              <a:gd name="connsiteY24" fmla="*/ 4500563 h 5453063"/>
              <a:gd name="connsiteX25" fmla="*/ 1404938 w 2271713"/>
              <a:gd name="connsiteY25" fmla="*/ 4824413 h 5453063"/>
              <a:gd name="connsiteX26" fmla="*/ 1585913 w 2271713"/>
              <a:gd name="connsiteY26" fmla="*/ 5129213 h 5453063"/>
              <a:gd name="connsiteX27" fmla="*/ 1728788 w 2271713"/>
              <a:gd name="connsiteY27" fmla="*/ 5219700 h 5453063"/>
              <a:gd name="connsiteX28" fmla="*/ 1733550 w 2271713"/>
              <a:gd name="connsiteY28" fmla="*/ 5243513 h 5453063"/>
              <a:gd name="connsiteX29" fmla="*/ 1643063 w 2271713"/>
              <a:gd name="connsiteY29" fmla="*/ 5262563 h 5453063"/>
              <a:gd name="connsiteX30" fmla="*/ 1404938 w 2271713"/>
              <a:gd name="connsiteY30" fmla="*/ 5143500 h 5453063"/>
              <a:gd name="connsiteX31" fmla="*/ 1333500 w 2271713"/>
              <a:gd name="connsiteY31" fmla="*/ 5167313 h 5453063"/>
              <a:gd name="connsiteX32" fmla="*/ 1243013 w 2271713"/>
              <a:gd name="connsiteY32" fmla="*/ 5110163 h 5453063"/>
              <a:gd name="connsiteX33" fmla="*/ 1238250 w 2271713"/>
              <a:gd name="connsiteY33" fmla="*/ 5224463 h 5453063"/>
              <a:gd name="connsiteX34" fmla="*/ 1100138 w 2271713"/>
              <a:gd name="connsiteY34" fmla="*/ 5453063 h 5453063"/>
              <a:gd name="connsiteX35" fmla="*/ 1038225 w 2271713"/>
              <a:gd name="connsiteY35" fmla="*/ 5453063 h 5453063"/>
              <a:gd name="connsiteX36" fmla="*/ 1023938 w 2271713"/>
              <a:gd name="connsiteY36" fmla="*/ 5148263 h 5453063"/>
              <a:gd name="connsiteX37" fmla="*/ 1185863 w 2271713"/>
              <a:gd name="connsiteY37" fmla="*/ 4848225 h 5453063"/>
              <a:gd name="connsiteX38" fmla="*/ 1271588 w 2271713"/>
              <a:gd name="connsiteY38" fmla="*/ 4095750 h 5453063"/>
              <a:gd name="connsiteX39" fmla="*/ 1419225 w 2271713"/>
              <a:gd name="connsiteY39" fmla="*/ 3509963 h 5453063"/>
              <a:gd name="connsiteX40" fmla="*/ 1262063 w 2271713"/>
              <a:gd name="connsiteY40" fmla="*/ 3328988 h 5453063"/>
              <a:gd name="connsiteX41" fmla="*/ 1147763 w 2271713"/>
              <a:gd name="connsiteY41" fmla="*/ 2981325 h 5453063"/>
              <a:gd name="connsiteX42" fmla="*/ 1066800 w 2271713"/>
              <a:gd name="connsiteY42" fmla="*/ 2671763 h 5453063"/>
              <a:gd name="connsiteX43" fmla="*/ 1128713 w 2271713"/>
              <a:gd name="connsiteY43" fmla="*/ 2085975 h 5453063"/>
              <a:gd name="connsiteX44" fmla="*/ 957263 w 2271713"/>
              <a:gd name="connsiteY44" fmla="*/ 1604963 h 5453063"/>
              <a:gd name="connsiteX45" fmla="*/ 852488 w 2271713"/>
              <a:gd name="connsiteY45" fmla="*/ 1490663 h 5453063"/>
              <a:gd name="connsiteX46" fmla="*/ 785813 w 2271713"/>
              <a:gd name="connsiteY46" fmla="*/ 2143125 h 5453063"/>
              <a:gd name="connsiteX47" fmla="*/ 962025 w 2271713"/>
              <a:gd name="connsiteY47" fmla="*/ 2586038 h 5453063"/>
              <a:gd name="connsiteX48" fmla="*/ 1004888 w 2271713"/>
              <a:gd name="connsiteY48" fmla="*/ 2790825 h 5453063"/>
              <a:gd name="connsiteX49" fmla="*/ 1066800 w 2271713"/>
              <a:gd name="connsiteY49" fmla="*/ 2843213 h 5453063"/>
              <a:gd name="connsiteX50" fmla="*/ 1066800 w 2271713"/>
              <a:gd name="connsiteY50" fmla="*/ 3071813 h 5453063"/>
              <a:gd name="connsiteX51" fmla="*/ 1023938 w 2271713"/>
              <a:gd name="connsiteY51" fmla="*/ 3167063 h 5453063"/>
              <a:gd name="connsiteX52" fmla="*/ 828675 w 2271713"/>
              <a:gd name="connsiteY52" fmla="*/ 3171825 h 5453063"/>
              <a:gd name="connsiteX53" fmla="*/ 766763 w 2271713"/>
              <a:gd name="connsiteY53" fmla="*/ 3062288 h 5453063"/>
              <a:gd name="connsiteX54" fmla="*/ 828675 w 2271713"/>
              <a:gd name="connsiteY54" fmla="*/ 2947988 h 5453063"/>
              <a:gd name="connsiteX55" fmla="*/ 904875 w 2271713"/>
              <a:gd name="connsiteY55" fmla="*/ 2957513 h 5453063"/>
              <a:gd name="connsiteX56" fmla="*/ 914400 w 2271713"/>
              <a:gd name="connsiteY56" fmla="*/ 2909888 h 5453063"/>
              <a:gd name="connsiteX57" fmla="*/ 738188 w 2271713"/>
              <a:gd name="connsiteY57" fmla="*/ 2481263 h 5453063"/>
              <a:gd name="connsiteX58" fmla="*/ 619125 w 2271713"/>
              <a:gd name="connsiteY58" fmla="*/ 2209800 h 5453063"/>
              <a:gd name="connsiteX59" fmla="*/ 619125 w 2271713"/>
              <a:gd name="connsiteY59" fmla="*/ 1395413 h 5453063"/>
              <a:gd name="connsiteX60" fmla="*/ 523875 w 2271713"/>
              <a:gd name="connsiteY60" fmla="*/ 1600200 h 5453063"/>
              <a:gd name="connsiteX61" fmla="*/ 357188 w 2271713"/>
              <a:gd name="connsiteY61" fmla="*/ 1747838 h 5453063"/>
              <a:gd name="connsiteX62" fmla="*/ 161925 w 2271713"/>
              <a:gd name="connsiteY62" fmla="*/ 1938338 h 5453063"/>
              <a:gd name="connsiteX63" fmla="*/ 152400 w 2271713"/>
              <a:gd name="connsiteY63" fmla="*/ 1981200 h 5453063"/>
              <a:gd name="connsiteX64" fmla="*/ 133350 w 2271713"/>
              <a:gd name="connsiteY64" fmla="*/ 2176463 h 5453063"/>
              <a:gd name="connsiteX65" fmla="*/ 142875 w 2271713"/>
              <a:gd name="connsiteY65" fmla="*/ 2271713 h 5453063"/>
              <a:gd name="connsiteX66" fmla="*/ 23813 w 2271713"/>
              <a:gd name="connsiteY66" fmla="*/ 2128838 h 5453063"/>
              <a:gd name="connsiteX67" fmla="*/ 0 w 2271713"/>
              <a:gd name="connsiteY67" fmla="*/ 1824038 h 5453063"/>
              <a:gd name="connsiteX68" fmla="*/ 85725 w 2271713"/>
              <a:gd name="connsiteY68" fmla="*/ 1576388 h 5453063"/>
              <a:gd name="connsiteX69" fmla="*/ 230982 w 2271713"/>
              <a:gd name="connsiteY69" fmla="*/ 1345406 h 5453063"/>
              <a:gd name="connsiteX70" fmla="*/ 566738 w 2271713"/>
              <a:gd name="connsiteY70" fmla="*/ 1152525 h 5453063"/>
              <a:gd name="connsiteX71" fmla="*/ 585788 w 2271713"/>
              <a:gd name="connsiteY71" fmla="*/ 990600 h 5453063"/>
              <a:gd name="connsiteX72" fmla="*/ 585788 w 2271713"/>
              <a:gd name="connsiteY72" fmla="*/ 742950 h 5453063"/>
              <a:gd name="connsiteX73" fmla="*/ 676275 w 2271713"/>
              <a:gd name="connsiteY73" fmla="*/ 404813 h 5453063"/>
              <a:gd name="connsiteX74" fmla="*/ 866775 w 2271713"/>
              <a:gd name="connsiteY74" fmla="*/ 119063 h 5453063"/>
              <a:gd name="connsiteX75" fmla="*/ 1123950 w 2271713"/>
              <a:gd name="connsiteY75" fmla="*/ 0 h 5453063"/>
              <a:gd name="connsiteX76" fmla="*/ 1381125 w 2271713"/>
              <a:gd name="connsiteY76" fmla="*/ 85725 h 5453063"/>
              <a:gd name="connsiteX0" fmla="*/ 1381125 w 2271713"/>
              <a:gd name="connsiteY0" fmla="*/ 85725 h 5453063"/>
              <a:gd name="connsiteX1" fmla="*/ 1457325 w 2271713"/>
              <a:gd name="connsiteY1" fmla="*/ 200025 h 5453063"/>
              <a:gd name="connsiteX2" fmla="*/ 1443038 w 2271713"/>
              <a:gd name="connsiteY2" fmla="*/ 266700 h 5453063"/>
              <a:gd name="connsiteX3" fmla="*/ 1509713 w 2271713"/>
              <a:gd name="connsiteY3" fmla="*/ 466725 h 5453063"/>
              <a:gd name="connsiteX4" fmla="*/ 1495425 w 2271713"/>
              <a:gd name="connsiteY4" fmla="*/ 757238 h 5453063"/>
              <a:gd name="connsiteX5" fmla="*/ 1428750 w 2271713"/>
              <a:gd name="connsiteY5" fmla="*/ 928688 h 5453063"/>
              <a:gd name="connsiteX6" fmla="*/ 1581150 w 2271713"/>
              <a:gd name="connsiteY6" fmla="*/ 919163 h 5453063"/>
              <a:gd name="connsiteX7" fmla="*/ 1947863 w 2271713"/>
              <a:gd name="connsiteY7" fmla="*/ 1176338 h 5453063"/>
              <a:gd name="connsiteX8" fmla="*/ 2271713 w 2271713"/>
              <a:gd name="connsiteY8" fmla="*/ 1504950 h 5453063"/>
              <a:gd name="connsiteX9" fmla="*/ 2271713 w 2271713"/>
              <a:gd name="connsiteY9" fmla="*/ 1552575 h 5453063"/>
              <a:gd name="connsiteX10" fmla="*/ 1962150 w 2271713"/>
              <a:gd name="connsiteY10" fmla="*/ 1871663 h 5453063"/>
              <a:gd name="connsiteX11" fmla="*/ 1809750 w 2271713"/>
              <a:gd name="connsiteY11" fmla="*/ 1995488 h 5453063"/>
              <a:gd name="connsiteX12" fmla="*/ 1724025 w 2271713"/>
              <a:gd name="connsiteY12" fmla="*/ 1947863 h 5453063"/>
              <a:gd name="connsiteX13" fmla="*/ 2038350 w 2271713"/>
              <a:gd name="connsiteY13" fmla="*/ 1528763 h 5453063"/>
              <a:gd name="connsiteX14" fmla="*/ 1695450 w 2271713"/>
              <a:gd name="connsiteY14" fmla="*/ 1252538 h 5453063"/>
              <a:gd name="connsiteX15" fmla="*/ 1652588 w 2271713"/>
              <a:gd name="connsiteY15" fmla="*/ 1428750 h 5453063"/>
              <a:gd name="connsiteX16" fmla="*/ 1595438 w 2271713"/>
              <a:gd name="connsiteY16" fmla="*/ 1566863 h 5453063"/>
              <a:gd name="connsiteX17" fmla="*/ 1628775 w 2271713"/>
              <a:gd name="connsiteY17" fmla="*/ 1800225 h 5453063"/>
              <a:gd name="connsiteX18" fmla="*/ 1747838 w 2271713"/>
              <a:gd name="connsiteY18" fmla="*/ 1990725 h 5453063"/>
              <a:gd name="connsiteX19" fmla="*/ 1824038 w 2271713"/>
              <a:gd name="connsiteY19" fmla="*/ 2105025 h 5453063"/>
              <a:gd name="connsiteX20" fmla="*/ 1990725 w 2271713"/>
              <a:gd name="connsiteY20" fmla="*/ 2428875 h 5453063"/>
              <a:gd name="connsiteX21" fmla="*/ 1990725 w 2271713"/>
              <a:gd name="connsiteY21" fmla="*/ 2795588 h 5453063"/>
              <a:gd name="connsiteX22" fmla="*/ 1857375 w 2271713"/>
              <a:gd name="connsiteY22" fmla="*/ 3167063 h 5453063"/>
              <a:gd name="connsiteX23" fmla="*/ 1790700 w 2271713"/>
              <a:gd name="connsiteY23" fmla="*/ 3624263 h 5453063"/>
              <a:gd name="connsiteX24" fmla="*/ 1495425 w 2271713"/>
              <a:gd name="connsiteY24" fmla="*/ 4500563 h 5453063"/>
              <a:gd name="connsiteX25" fmla="*/ 1404938 w 2271713"/>
              <a:gd name="connsiteY25" fmla="*/ 4824413 h 5453063"/>
              <a:gd name="connsiteX26" fmla="*/ 1585913 w 2271713"/>
              <a:gd name="connsiteY26" fmla="*/ 5129213 h 5453063"/>
              <a:gd name="connsiteX27" fmla="*/ 1728788 w 2271713"/>
              <a:gd name="connsiteY27" fmla="*/ 5219700 h 5453063"/>
              <a:gd name="connsiteX28" fmla="*/ 1733550 w 2271713"/>
              <a:gd name="connsiteY28" fmla="*/ 5243513 h 5453063"/>
              <a:gd name="connsiteX29" fmla="*/ 1643063 w 2271713"/>
              <a:gd name="connsiteY29" fmla="*/ 5262563 h 5453063"/>
              <a:gd name="connsiteX30" fmla="*/ 1404938 w 2271713"/>
              <a:gd name="connsiteY30" fmla="*/ 5143500 h 5453063"/>
              <a:gd name="connsiteX31" fmla="*/ 1333500 w 2271713"/>
              <a:gd name="connsiteY31" fmla="*/ 5167313 h 5453063"/>
              <a:gd name="connsiteX32" fmla="*/ 1243013 w 2271713"/>
              <a:gd name="connsiteY32" fmla="*/ 5110163 h 5453063"/>
              <a:gd name="connsiteX33" fmla="*/ 1238250 w 2271713"/>
              <a:gd name="connsiteY33" fmla="*/ 5224463 h 5453063"/>
              <a:gd name="connsiteX34" fmla="*/ 1100138 w 2271713"/>
              <a:gd name="connsiteY34" fmla="*/ 5453063 h 5453063"/>
              <a:gd name="connsiteX35" fmla="*/ 1038225 w 2271713"/>
              <a:gd name="connsiteY35" fmla="*/ 5453063 h 5453063"/>
              <a:gd name="connsiteX36" fmla="*/ 1023938 w 2271713"/>
              <a:gd name="connsiteY36" fmla="*/ 5148263 h 5453063"/>
              <a:gd name="connsiteX37" fmla="*/ 1185863 w 2271713"/>
              <a:gd name="connsiteY37" fmla="*/ 4848225 h 5453063"/>
              <a:gd name="connsiteX38" fmla="*/ 1271588 w 2271713"/>
              <a:gd name="connsiteY38" fmla="*/ 4095750 h 5453063"/>
              <a:gd name="connsiteX39" fmla="*/ 1419225 w 2271713"/>
              <a:gd name="connsiteY39" fmla="*/ 3509963 h 5453063"/>
              <a:gd name="connsiteX40" fmla="*/ 1262063 w 2271713"/>
              <a:gd name="connsiteY40" fmla="*/ 3328988 h 5453063"/>
              <a:gd name="connsiteX41" fmla="*/ 1147763 w 2271713"/>
              <a:gd name="connsiteY41" fmla="*/ 2981325 h 5453063"/>
              <a:gd name="connsiteX42" fmla="*/ 1066800 w 2271713"/>
              <a:gd name="connsiteY42" fmla="*/ 2671763 h 5453063"/>
              <a:gd name="connsiteX43" fmla="*/ 1128713 w 2271713"/>
              <a:gd name="connsiteY43" fmla="*/ 2085975 h 5453063"/>
              <a:gd name="connsiteX44" fmla="*/ 957263 w 2271713"/>
              <a:gd name="connsiteY44" fmla="*/ 1604963 h 5453063"/>
              <a:gd name="connsiteX45" fmla="*/ 852488 w 2271713"/>
              <a:gd name="connsiteY45" fmla="*/ 1490663 h 5453063"/>
              <a:gd name="connsiteX46" fmla="*/ 785813 w 2271713"/>
              <a:gd name="connsiteY46" fmla="*/ 2143125 h 5453063"/>
              <a:gd name="connsiteX47" fmla="*/ 962025 w 2271713"/>
              <a:gd name="connsiteY47" fmla="*/ 2586038 h 5453063"/>
              <a:gd name="connsiteX48" fmla="*/ 1004888 w 2271713"/>
              <a:gd name="connsiteY48" fmla="*/ 2790825 h 5453063"/>
              <a:gd name="connsiteX49" fmla="*/ 1066800 w 2271713"/>
              <a:gd name="connsiteY49" fmla="*/ 2843213 h 5453063"/>
              <a:gd name="connsiteX50" fmla="*/ 1066800 w 2271713"/>
              <a:gd name="connsiteY50" fmla="*/ 3071813 h 5453063"/>
              <a:gd name="connsiteX51" fmla="*/ 1023938 w 2271713"/>
              <a:gd name="connsiteY51" fmla="*/ 3167063 h 5453063"/>
              <a:gd name="connsiteX52" fmla="*/ 828675 w 2271713"/>
              <a:gd name="connsiteY52" fmla="*/ 3171825 h 5453063"/>
              <a:gd name="connsiteX53" fmla="*/ 766763 w 2271713"/>
              <a:gd name="connsiteY53" fmla="*/ 3062288 h 5453063"/>
              <a:gd name="connsiteX54" fmla="*/ 828675 w 2271713"/>
              <a:gd name="connsiteY54" fmla="*/ 2947988 h 5453063"/>
              <a:gd name="connsiteX55" fmla="*/ 904875 w 2271713"/>
              <a:gd name="connsiteY55" fmla="*/ 2957513 h 5453063"/>
              <a:gd name="connsiteX56" fmla="*/ 914400 w 2271713"/>
              <a:gd name="connsiteY56" fmla="*/ 2909888 h 5453063"/>
              <a:gd name="connsiteX57" fmla="*/ 738188 w 2271713"/>
              <a:gd name="connsiteY57" fmla="*/ 2481263 h 5453063"/>
              <a:gd name="connsiteX58" fmla="*/ 619125 w 2271713"/>
              <a:gd name="connsiteY58" fmla="*/ 2209800 h 5453063"/>
              <a:gd name="connsiteX59" fmla="*/ 619125 w 2271713"/>
              <a:gd name="connsiteY59" fmla="*/ 1395413 h 5453063"/>
              <a:gd name="connsiteX60" fmla="*/ 523875 w 2271713"/>
              <a:gd name="connsiteY60" fmla="*/ 1600200 h 5453063"/>
              <a:gd name="connsiteX61" fmla="*/ 357188 w 2271713"/>
              <a:gd name="connsiteY61" fmla="*/ 1747838 h 5453063"/>
              <a:gd name="connsiteX62" fmla="*/ 161925 w 2271713"/>
              <a:gd name="connsiteY62" fmla="*/ 1938338 h 5453063"/>
              <a:gd name="connsiteX63" fmla="*/ 152400 w 2271713"/>
              <a:gd name="connsiteY63" fmla="*/ 1981200 h 5453063"/>
              <a:gd name="connsiteX64" fmla="*/ 133350 w 2271713"/>
              <a:gd name="connsiteY64" fmla="*/ 2176463 h 5453063"/>
              <a:gd name="connsiteX65" fmla="*/ 142875 w 2271713"/>
              <a:gd name="connsiteY65" fmla="*/ 2271713 h 5453063"/>
              <a:gd name="connsiteX66" fmla="*/ 23813 w 2271713"/>
              <a:gd name="connsiteY66" fmla="*/ 2128838 h 5453063"/>
              <a:gd name="connsiteX67" fmla="*/ 0 w 2271713"/>
              <a:gd name="connsiteY67" fmla="*/ 1824038 h 5453063"/>
              <a:gd name="connsiteX68" fmla="*/ 150019 w 2271713"/>
              <a:gd name="connsiteY68" fmla="*/ 1564482 h 5453063"/>
              <a:gd name="connsiteX69" fmla="*/ 230982 w 2271713"/>
              <a:gd name="connsiteY69" fmla="*/ 1345406 h 5453063"/>
              <a:gd name="connsiteX70" fmla="*/ 566738 w 2271713"/>
              <a:gd name="connsiteY70" fmla="*/ 1152525 h 5453063"/>
              <a:gd name="connsiteX71" fmla="*/ 585788 w 2271713"/>
              <a:gd name="connsiteY71" fmla="*/ 990600 h 5453063"/>
              <a:gd name="connsiteX72" fmla="*/ 585788 w 2271713"/>
              <a:gd name="connsiteY72" fmla="*/ 742950 h 5453063"/>
              <a:gd name="connsiteX73" fmla="*/ 676275 w 2271713"/>
              <a:gd name="connsiteY73" fmla="*/ 404813 h 5453063"/>
              <a:gd name="connsiteX74" fmla="*/ 866775 w 2271713"/>
              <a:gd name="connsiteY74" fmla="*/ 119063 h 5453063"/>
              <a:gd name="connsiteX75" fmla="*/ 1123950 w 2271713"/>
              <a:gd name="connsiteY75" fmla="*/ 0 h 5453063"/>
              <a:gd name="connsiteX76" fmla="*/ 1381125 w 2271713"/>
              <a:gd name="connsiteY76" fmla="*/ 85725 h 5453063"/>
              <a:gd name="connsiteX0" fmla="*/ 1381125 w 2271713"/>
              <a:gd name="connsiteY0" fmla="*/ 85725 h 5453063"/>
              <a:gd name="connsiteX1" fmla="*/ 1457325 w 2271713"/>
              <a:gd name="connsiteY1" fmla="*/ 200025 h 5453063"/>
              <a:gd name="connsiteX2" fmla="*/ 1443038 w 2271713"/>
              <a:gd name="connsiteY2" fmla="*/ 266700 h 5453063"/>
              <a:gd name="connsiteX3" fmla="*/ 1509713 w 2271713"/>
              <a:gd name="connsiteY3" fmla="*/ 466725 h 5453063"/>
              <a:gd name="connsiteX4" fmla="*/ 1495425 w 2271713"/>
              <a:gd name="connsiteY4" fmla="*/ 757238 h 5453063"/>
              <a:gd name="connsiteX5" fmla="*/ 1428750 w 2271713"/>
              <a:gd name="connsiteY5" fmla="*/ 928688 h 5453063"/>
              <a:gd name="connsiteX6" fmla="*/ 1581150 w 2271713"/>
              <a:gd name="connsiteY6" fmla="*/ 919163 h 5453063"/>
              <a:gd name="connsiteX7" fmla="*/ 1947863 w 2271713"/>
              <a:gd name="connsiteY7" fmla="*/ 1176338 h 5453063"/>
              <a:gd name="connsiteX8" fmla="*/ 2271713 w 2271713"/>
              <a:gd name="connsiteY8" fmla="*/ 1504950 h 5453063"/>
              <a:gd name="connsiteX9" fmla="*/ 2271713 w 2271713"/>
              <a:gd name="connsiteY9" fmla="*/ 1552575 h 5453063"/>
              <a:gd name="connsiteX10" fmla="*/ 1962150 w 2271713"/>
              <a:gd name="connsiteY10" fmla="*/ 1871663 h 5453063"/>
              <a:gd name="connsiteX11" fmla="*/ 1809750 w 2271713"/>
              <a:gd name="connsiteY11" fmla="*/ 1995488 h 5453063"/>
              <a:gd name="connsiteX12" fmla="*/ 1724025 w 2271713"/>
              <a:gd name="connsiteY12" fmla="*/ 1947863 h 5453063"/>
              <a:gd name="connsiteX13" fmla="*/ 2038350 w 2271713"/>
              <a:gd name="connsiteY13" fmla="*/ 1528763 h 5453063"/>
              <a:gd name="connsiteX14" fmla="*/ 1695450 w 2271713"/>
              <a:gd name="connsiteY14" fmla="*/ 1252538 h 5453063"/>
              <a:gd name="connsiteX15" fmla="*/ 1652588 w 2271713"/>
              <a:gd name="connsiteY15" fmla="*/ 1428750 h 5453063"/>
              <a:gd name="connsiteX16" fmla="*/ 1595438 w 2271713"/>
              <a:gd name="connsiteY16" fmla="*/ 1566863 h 5453063"/>
              <a:gd name="connsiteX17" fmla="*/ 1628775 w 2271713"/>
              <a:gd name="connsiteY17" fmla="*/ 1800225 h 5453063"/>
              <a:gd name="connsiteX18" fmla="*/ 1747838 w 2271713"/>
              <a:gd name="connsiteY18" fmla="*/ 1990725 h 5453063"/>
              <a:gd name="connsiteX19" fmla="*/ 1824038 w 2271713"/>
              <a:gd name="connsiteY19" fmla="*/ 2105025 h 5453063"/>
              <a:gd name="connsiteX20" fmla="*/ 1990725 w 2271713"/>
              <a:gd name="connsiteY20" fmla="*/ 2428875 h 5453063"/>
              <a:gd name="connsiteX21" fmla="*/ 1990725 w 2271713"/>
              <a:gd name="connsiteY21" fmla="*/ 2795588 h 5453063"/>
              <a:gd name="connsiteX22" fmla="*/ 1857375 w 2271713"/>
              <a:gd name="connsiteY22" fmla="*/ 3167063 h 5453063"/>
              <a:gd name="connsiteX23" fmla="*/ 1790700 w 2271713"/>
              <a:gd name="connsiteY23" fmla="*/ 3624263 h 5453063"/>
              <a:gd name="connsiteX24" fmla="*/ 1495425 w 2271713"/>
              <a:gd name="connsiteY24" fmla="*/ 4500563 h 5453063"/>
              <a:gd name="connsiteX25" fmla="*/ 1404938 w 2271713"/>
              <a:gd name="connsiteY25" fmla="*/ 4824413 h 5453063"/>
              <a:gd name="connsiteX26" fmla="*/ 1585913 w 2271713"/>
              <a:gd name="connsiteY26" fmla="*/ 5129213 h 5453063"/>
              <a:gd name="connsiteX27" fmla="*/ 1728788 w 2271713"/>
              <a:gd name="connsiteY27" fmla="*/ 5219700 h 5453063"/>
              <a:gd name="connsiteX28" fmla="*/ 1733550 w 2271713"/>
              <a:gd name="connsiteY28" fmla="*/ 5243513 h 5453063"/>
              <a:gd name="connsiteX29" fmla="*/ 1643063 w 2271713"/>
              <a:gd name="connsiteY29" fmla="*/ 5262563 h 5453063"/>
              <a:gd name="connsiteX30" fmla="*/ 1404938 w 2271713"/>
              <a:gd name="connsiteY30" fmla="*/ 5143500 h 5453063"/>
              <a:gd name="connsiteX31" fmla="*/ 1333500 w 2271713"/>
              <a:gd name="connsiteY31" fmla="*/ 5167313 h 5453063"/>
              <a:gd name="connsiteX32" fmla="*/ 1243013 w 2271713"/>
              <a:gd name="connsiteY32" fmla="*/ 5110163 h 5453063"/>
              <a:gd name="connsiteX33" fmla="*/ 1238250 w 2271713"/>
              <a:gd name="connsiteY33" fmla="*/ 5224463 h 5453063"/>
              <a:gd name="connsiteX34" fmla="*/ 1100138 w 2271713"/>
              <a:gd name="connsiteY34" fmla="*/ 5453063 h 5453063"/>
              <a:gd name="connsiteX35" fmla="*/ 1038225 w 2271713"/>
              <a:gd name="connsiteY35" fmla="*/ 5453063 h 5453063"/>
              <a:gd name="connsiteX36" fmla="*/ 1023938 w 2271713"/>
              <a:gd name="connsiteY36" fmla="*/ 5148263 h 5453063"/>
              <a:gd name="connsiteX37" fmla="*/ 1185863 w 2271713"/>
              <a:gd name="connsiteY37" fmla="*/ 4848225 h 5453063"/>
              <a:gd name="connsiteX38" fmla="*/ 1271588 w 2271713"/>
              <a:gd name="connsiteY38" fmla="*/ 4095750 h 5453063"/>
              <a:gd name="connsiteX39" fmla="*/ 1419225 w 2271713"/>
              <a:gd name="connsiteY39" fmla="*/ 3509963 h 5453063"/>
              <a:gd name="connsiteX40" fmla="*/ 1262063 w 2271713"/>
              <a:gd name="connsiteY40" fmla="*/ 3328988 h 5453063"/>
              <a:gd name="connsiteX41" fmla="*/ 1147763 w 2271713"/>
              <a:gd name="connsiteY41" fmla="*/ 2981325 h 5453063"/>
              <a:gd name="connsiteX42" fmla="*/ 1066800 w 2271713"/>
              <a:gd name="connsiteY42" fmla="*/ 2671763 h 5453063"/>
              <a:gd name="connsiteX43" fmla="*/ 1128713 w 2271713"/>
              <a:gd name="connsiteY43" fmla="*/ 2085975 h 5453063"/>
              <a:gd name="connsiteX44" fmla="*/ 957263 w 2271713"/>
              <a:gd name="connsiteY44" fmla="*/ 1604963 h 5453063"/>
              <a:gd name="connsiteX45" fmla="*/ 852488 w 2271713"/>
              <a:gd name="connsiteY45" fmla="*/ 1490663 h 5453063"/>
              <a:gd name="connsiteX46" fmla="*/ 785813 w 2271713"/>
              <a:gd name="connsiteY46" fmla="*/ 2143125 h 5453063"/>
              <a:gd name="connsiteX47" fmla="*/ 962025 w 2271713"/>
              <a:gd name="connsiteY47" fmla="*/ 2586038 h 5453063"/>
              <a:gd name="connsiteX48" fmla="*/ 1004888 w 2271713"/>
              <a:gd name="connsiteY48" fmla="*/ 2790825 h 5453063"/>
              <a:gd name="connsiteX49" fmla="*/ 1066800 w 2271713"/>
              <a:gd name="connsiteY49" fmla="*/ 2843213 h 5453063"/>
              <a:gd name="connsiteX50" fmla="*/ 1066800 w 2271713"/>
              <a:gd name="connsiteY50" fmla="*/ 3071813 h 5453063"/>
              <a:gd name="connsiteX51" fmla="*/ 1023938 w 2271713"/>
              <a:gd name="connsiteY51" fmla="*/ 3167063 h 5453063"/>
              <a:gd name="connsiteX52" fmla="*/ 828675 w 2271713"/>
              <a:gd name="connsiteY52" fmla="*/ 3171825 h 5453063"/>
              <a:gd name="connsiteX53" fmla="*/ 766763 w 2271713"/>
              <a:gd name="connsiteY53" fmla="*/ 3062288 h 5453063"/>
              <a:gd name="connsiteX54" fmla="*/ 828675 w 2271713"/>
              <a:gd name="connsiteY54" fmla="*/ 2947988 h 5453063"/>
              <a:gd name="connsiteX55" fmla="*/ 904875 w 2271713"/>
              <a:gd name="connsiteY55" fmla="*/ 2957513 h 5453063"/>
              <a:gd name="connsiteX56" fmla="*/ 914400 w 2271713"/>
              <a:gd name="connsiteY56" fmla="*/ 2909888 h 5453063"/>
              <a:gd name="connsiteX57" fmla="*/ 738188 w 2271713"/>
              <a:gd name="connsiteY57" fmla="*/ 2481263 h 5453063"/>
              <a:gd name="connsiteX58" fmla="*/ 619125 w 2271713"/>
              <a:gd name="connsiteY58" fmla="*/ 2209800 h 5453063"/>
              <a:gd name="connsiteX59" fmla="*/ 619125 w 2271713"/>
              <a:gd name="connsiteY59" fmla="*/ 1395413 h 5453063"/>
              <a:gd name="connsiteX60" fmla="*/ 523875 w 2271713"/>
              <a:gd name="connsiteY60" fmla="*/ 1600200 h 5453063"/>
              <a:gd name="connsiteX61" fmla="*/ 357188 w 2271713"/>
              <a:gd name="connsiteY61" fmla="*/ 1747838 h 5453063"/>
              <a:gd name="connsiteX62" fmla="*/ 161925 w 2271713"/>
              <a:gd name="connsiteY62" fmla="*/ 1938338 h 5453063"/>
              <a:gd name="connsiteX63" fmla="*/ 152400 w 2271713"/>
              <a:gd name="connsiteY63" fmla="*/ 1981200 h 5453063"/>
              <a:gd name="connsiteX64" fmla="*/ 133350 w 2271713"/>
              <a:gd name="connsiteY64" fmla="*/ 2176463 h 5453063"/>
              <a:gd name="connsiteX65" fmla="*/ 142875 w 2271713"/>
              <a:gd name="connsiteY65" fmla="*/ 2271713 h 5453063"/>
              <a:gd name="connsiteX66" fmla="*/ 23813 w 2271713"/>
              <a:gd name="connsiteY66" fmla="*/ 2128838 h 5453063"/>
              <a:gd name="connsiteX67" fmla="*/ 0 w 2271713"/>
              <a:gd name="connsiteY67" fmla="*/ 1824038 h 5453063"/>
              <a:gd name="connsiteX68" fmla="*/ 92869 w 2271713"/>
              <a:gd name="connsiteY68" fmla="*/ 1585913 h 5453063"/>
              <a:gd name="connsiteX69" fmla="*/ 230982 w 2271713"/>
              <a:gd name="connsiteY69" fmla="*/ 1345406 h 5453063"/>
              <a:gd name="connsiteX70" fmla="*/ 566738 w 2271713"/>
              <a:gd name="connsiteY70" fmla="*/ 1152525 h 5453063"/>
              <a:gd name="connsiteX71" fmla="*/ 585788 w 2271713"/>
              <a:gd name="connsiteY71" fmla="*/ 990600 h 5453063"/>
              <a:gd name="connsiteX72" fmla="*/ 585788 w 2271713"/>
              <a:gd name="connsiteY72" fmla="*/ 742950 h 5453063"/>
              <a:gd name="connsiteX73" fmla="*/ 676275 w 2271713"/>
              <a:gd name="connsiteY73" fmla="*/ 404813 h 5453063"/>
              <a:gd name="connsiteX74" fmla="*/ 866775 w 2271713"/>
              <a:gd name="connsiteY74" fmla="*/ 119063 h 5453063"/>
              <a:gd name="connsiteX75" fmla="*/ 1123950 w 2271713"/>
              <a:gd name="connsiteY75" fmla="*/ 0 h 5453063"/>
              <a:gd name="connsiteX76" fmla="*/ 1381125 w 2271713"/>
              <a:gd name="connsiteY76" fmla="*/ 85725 h 5453063"/>
              <a:gd name="connsiteX0" fmla="*/ 1378743 w 2269331"/>
              <a:gd name="connsiteY0" fmla="*/ 85725 h 5453063"/>
              <a:gd name="connsiteX1" fmla="*/ 1454943 w 2269331"/>
              <a:gd name="connsiteY1" fmla="*/ 200025 h 5453063"/>
              <a:gd name="connsiteX2" fmla="*/ 1440656 w 2269331"/>
              <a:gd name="connsiteY2" fmla="*/ 266700 h 5453063"/>
              <a:gd name="connsiteX3" fmla="*/ 1507331 w 2269331"/>
              <a:gd name="connsiteY3" fmla="*/ 466725 h 5453063"/>
              <a:gd name="connsiteX4" fmla="*/ 1493043 w 2269331"/>
              <a:gd name="connsiteY4" fmla="*/ 757238 h 5453063"/>
              <a:gd name="connsiteX5" fmla="*/ 1426368 w 2269331"/>
              <a:gd name="connsiteY5" fmla="*/ 928688 h 5453063"/>
              <a:gd name="connsiteX6" fmla="*/ 1578768 w 2269331"/>
              <a:gd name="connsiteY6" fmla="*/ 919163 h 5453063"/>
              <a:gd name="connsiteX7" fmla="*/ 1945481 w 2269331"/>
              <a:gd name="connsiteY7" fmla="*/ 1176338 h 5453063"/>
              <a:gd name="connsiteX8" fmla="*/ 2269331 w 2269331"/>
              <a:gd name="connsiteY8" fmla="*/ 1504950 h 5453063"/>
              <a:gd name="connsiteX9" fmla="*/ 2269331 w 2269331"/>
              <a:gd name="connsiteY9" fmla="*/ 1552575 h 5453063"/>
              <a:gd name="connsiteX10" fmla="*/ 1959768 w 2269331"/>
              <a:gd name="connsiteY10" fmla="*/ 1871663 h 5453063"/>
              <a:gd name="connsiteX11" fmla="*/ 1807368 w 2269331"/>
              <a:gd name="connsiteY11" fmla="*/ 1995488 h 5453063"/>
              <a:gd name="connsiteX12" fmla="*/ 1721643 w 2269331"/>
              <a:gd name="connsiteY12" fmla="*/ 1947863 h 5453063"/>
              <a:gd name="connsiteX13" fmla="*/ 2035968 w 2269331"/>
              <a:gd name="connsiteY13" fmla="*/ 1528763 h 5453063"/>
              <a:gd name="connsiteX14" fmla="*/ 1693068 w 2269331"/>
              <a:gd name="connsiteY14" fmla="*/ 1252538 h 5453063"/>
              <a:gd name="connsiteX15" fmla="*/ 1650206 w 2269331"/>
              <a:gd name="connsiteY15" fmla="*/ 1428750 h 5453063"/>
              <a:gd name="connsiteX16" fmla="*/ 1593056 w 2269331"/>
              <a:gd name="connsiteY16" fmla="*/ 1566863 h 5453063"/>
              <a:gd name="connsiteX17" fmla="*/ 1626393 w 2269331"/>
              <a:gd name="connsiteY17" fmla="*/ 1800225 h 5453063"/>
              <a:gd name="connsiteX18" fmla="*/ 1745456 w 2269331"/>
              <a:gd name="connsiteY18" fmla="*/ 1990725 h 5453063"/>
              <a:gd name="connsiteX19" fmla="*/ 1821656 w 2269331"/>
              <a:gd name="connsiteY19" fmla="*/ 2105025 h 5453063"/>
              <a:gd name="connsiteX20" fmla="*/ 1988343 w 2269331"/>
              <a:gd name="connsiteY20" fmla="*/ 2428875 h 5453063"/>
              <a:gd name="connsiteX21" fmla="*/ 1988343 w 2269331"/>
              <a:gd name="connsiteY21" fmla="*/ 2795588 h 5453063"/>
              <a:gd name="connsiteX22" fmla="*/ 1854993 w 2269331"/>
              <a:gd name="connsiteY22" fmla="*/ 3167063 h 5453063"/>
              <a:gd name="connsiteX23" fmla="*/ 1788318 w 2269331"/>
              <a:gd name="connsiteY23" fmla="*/ 3624263 h 5453063"/>
              <a:gd name="connsiteX24" fmla="*/ 1493043 w 2269331"/>
              <a:gd name="connsiteY24" fmla="*/ 4500563 h 5453063"/>
              <a:gd name="connsiteX25" fmla="*/ 1402556 w 2269331"/>
              <a:gd name="connsiteY25" fmla="*/ 4824413 h 5453063"/>
              <a:gd name="connsiteX26" fmla="*/ 1583531 w 2269331"/>
              <a:gd name="connsiteY26" fmla="*/ 5129213 h 5453063"/>
              <a:gd name="connsiteX27" fmla="*/ 1726406 w 2269331"/>
              <a:gd name="connsiteY27" fmla="*/ 5219700 h 5453063"/>
              <a:gd name="connsiteX28" fmla="*/ 1731168 w 2269331"/>
              <a:gd name="connsiteY28" fmla="*/ 5243513 h 5453063"/>
              <a:gd name="connsiteX29" fmla="*/ 1640681 w 2269331"/>
              <a:gd name="connsiteY29" fmla="*/ 5262563 h 5453063"/>
              <a:gd name="connsiteX30" fmla="*/ 1402556 w 2269331"/>
              <a:gd name="connsiteY30" fmla="*/ 5143500 h 5453063"/>
              <a:gd name="connsiteX31" fmla="*/ 1331118 w 2269331"/>
              <a:gd name="connsiteY31" fmla="*/ 5167313 h 5453063"/>
              <a:gd name="connsiteX32" fmla="*/ 1240631 w 2269331"/>
              <a:gd name="connsiteY32" fmla="*/ 5110163 h 5453063"/>
              <a:gd name="connsiteX33" fmla="*/ 1235868 w 2269331"/>
              <a:gd name="connsiteY33" fmla="*/ 5224463 h 5453063"/>
              <a:gd name="connsiteX34" fmla="*/ 1097756 w 2269331"/>
              <a:gd name="connsiteY34" fmla="*/ 5453063 h 5453063"/>
              <a:gd name="connsiteX35" fmla="*/ 1035843 w 2269331"/>
              <a:gd name="connsiteY35" fmla="*/ 5453063 h 5453063"/>
              <a:gd name="connsiteX36" fmla="*/ 1021556 w 2269331"/>
              <a:gd name="connsiteY36" fmla="*/ 5148263 h 5453063"/>
              <a:gd name="connsiteX37" fmla="*/ 1183481 w 2269331"/>
              <a:gd name="connsiteY37" fmla="*/ 4848225 h 5453063"/>
              <a:gd name="connsiteX38" fmla="*/ 1269206 w 2269331"/>
              <a:gd name="connsiteY38" fmla="*/ 4095750 h 5453063"/>
              <a:gd name="connsiteX39" fmla="*/ 1416843 w 2269331"/>
              <a:gd name="connsiteY39" fmla="*/ 3509963 h 5453063"/>
              <a:gd name="connsiteX40" fmla="*/ 1259681 w 2269331"/>
              <a:gd name="connsiteY40" fmla="*/ 3328988 h 5453063"/>
              <a:gd name="connsiteX41" fmla="*/ 1145381 w 2269331"/>
              <a:gd name="connsiteY41" fmla="*/ 2981325 h 5453063"/>
              <a:gd name="connsiteX42" fmla="*/ 1064418 w 2269331"/>
              <a:gd name="connsiteY42" fmla="*/ 2671763 h 5453063"/>
              <a:gd name="connsiteX43" fmla="*/ 1126331 w 2269331"/>
              <a:gd name="connsiteY43" fmla="*/ 2085975 h 5453063"/>
              <a:gd name="connsiteX44" fmla="*/ 954881 w 2269331"/>
              <a:gd name="connsiteY44" fmla="*/ 1604963 h 5453063"/>
              <a:gd name="connsiteX45" fmla="*/ 850106 w 2269331"/>
              <a:gd name="connsiteY45" fmla="*/ 1490663 h 5453063"/>
              <a:gd name="connsiteX46" fmla="*/ 783431 w 2269331"/>
              <a:gd name="connsiteY46" fmla="*/ 2143125 h 5453063"/>
              <a:gd name="connsiteX47" fmla="*/ 959643 w 2269331"/>
              <a:gd name="connsiteY47" fmla="*/ 2586038 h 5453063"/>
              <a:gd name="connsiteX48" fmla="*/ 1002506 w 2269331"/>
              <a:gd name="connsiteY48" fmla="*/ 2790825 h 5453063"/>
              <a:gd name="connsiteX49" fmla="*/ 1064418 w 2269331"/>
              <a:gd name="connsiteY49" fmla="*/ 2843213 h 5453063"/>
              <a:gd name="connsiteX50" fmla="*/ 1064418 w 2269331"/>
              <a:gd name="connsiteY50" fmla="*/ 3071813 h 5453063"/>
              <a:gd name="connsiteX51" fmla="*/ 1021556 w 2269331"/>
              <a:gd name="connsiteY51" fmla="*/ 3167063 h 5453063"/>
              <a:gd name="connsiteX52" fmla="*/ 826293 w 2269331"/>
              <a:gd name="connsiteY52" fmla="*/ 3171825 h 5453063"/>
              <a:gd name="connsiteX53" fmla="*/ 764381 w 2269331"/>
              <a:gd name="connsiteY53" fmla="*/ 3062288 h 5453063"/>
              <a:gd name="connsiteX54" fmla="*/ 826293 w 2269331"/>
              <a:gd name="connsiteY54" fmla="*/ 2947988 h 5453063"/>
              <a:gd name="connsiteX55" fmla="*/ 902493 w 2269331"/>
              <a:gd name="connsiteY55" fmla="*/ 2957513 h 5453063"/>
              <a:gd name="connsiteX56" fmla="*/ 912018 w 2269331"/>
              <a:gd name="connsiteY56" fmla="*/ 2909888 h 5453063"/>
              <a:gd name="connsiteX57" fmla="*/ 735806 w 2269331"/>
              <a:gd name="connsiteY57" fmla="*/ 2481263 h 5453063"/>
              <a:gd name="connsiteX58" fmla="*/ 616743 w 2269331"/>
              <a:gd name="connsiteY58" fmla="*/ 2209800 h 5453063"/>
              <a:gd name="connsiteX59" fmla="*/ 616743 w 2269331"/>
              <a:gd name="connsiteY59" fmla="*/ 1395413 h 5453063"/>
              <a:gd name="connsiteX60" fmla="*/ 521493 w 2269331"/>
              <a:gd name="connsiteY60" fmla="*/ 1600200 h 5453063"/>
              <a:gd name="connsiteX61" fmla="*/ 354806 w 2269331"/>
              <a:gd name="connsiteY61" fmla="*/ 1747838 h 5453063"/>
              <a:gd name="connsiteX62" fmla="*/ 159543 w 2269331"/>
              <a:gd name="connsiteY62" fmla="*/ 1938338 h 5453063"/>
              <a:gd name="connsiteX63" fmla="*/ 150018 w 2269331"/>
              <a:gd name="connsiteY63" fmla="*/ 1981200 h 5453063"/>
              <a:gd name="connsiteX64" fmla="*/ 130968 w 2269331"/>
              <a:gd name="connsiteY64" fmla="*/ 2176463 h 5453063"/>
              <a:gd name="connsiteX65" fmla="*/ 140493 w 2269331"/>
              <a:gd name="connsiteY65" fmla="*/ 2271713 h 5453063"/>
              <a:gd name="connsiteX66" fmla="*/ 21431 w 2269331"/>
              <a:gd name="connsiteY66" fmla="*/ 2128838 h 5453063"/>
              <a:gd name="connsiteX67" fmla="*/ 0 w 2269331"/>
              <a:gd name="connsiteY67" fmla="*/ 1845469 h 5453063"/>
              <a:gd name="connsiteX68" fmla="*/ 90487 w 2269331"/>
              <a:gd name="connsiteY68" fmla="*/ 1585913 h 5453063"/>
              <a:gd name="connsiteX69" fmla="*/ 228600 w 2269331"/>
              <a:gd name="connsiteY69" fmla="*/ 1345406 h 5453063"/>
              <a:gd name="connsiteX70" fmla="*/ 564356 w 2269331"/>
              <a:gd name="connsiteY70" fmla="*/ 1152525 h 5453063"/>
              <a:gd name="connsiteX71" fmla="*/ 583406 w 2269331"/>
              <a:gd name="connsiteY71" fmla="*/ 990600 h 5453063"/>
              <a:gd name="connsiteX72" fmla="*/ 583406 w 2269331"/>
              <a:gd name="connsiteY72" fmla="*/ 742950 h 5453063"/>
              <a:gd name="connsiteX73" fmla="*/ 673893 w 2269331"/>
              <a:gd name="connsiteY73" fmla="*/ 404813 h 5453063"/>
              <a:gd name="connsiteX74" fmla="*/ 864393 w 2269331"/>
              <a:gd name="connsiteY74" fmla="*/ 119063 h 5453063"/>
              <a:gd name="connsiteX75" fmla="*/ 1121568 w 2269331"/>
              <a:gd name="connsiteY75" fmla="*/ 0 h 5453063"/>
              <a:gd name="connsiteX76" fmla="*/ 1378743 w 2269331"/>
              <a:gd name="connsiteY76" fmla="*/ 85725 h 5453063"/>
              <a:gd name="connsiteX0" fmla="*/ 1378743 w 2269331"/>
              <a:gd name="connsiteY0" fmla="*/ 85725 h 5453063"/>
              <a:gd name="connsiteX1" fmla="*/ 1454943 w 2269331"/>
              <a:gd name="connsiteY1" fmla="*/ 200025 h 5453063"/>
              <a:gd name="connsiteX2" fmla="*/ 1440656 w 2269331"/>
              <a:gd name="connsiteY2" fmla="*/ 266700 h 5453063"/>
              <a:gd name="connsiteX3" fmla="*/ 1507331 w 2269331"/>
              <a:gd name="connsiteY3" fmla="*/ 466725 h 5453063"/>
              <a:gd name="connsiteX4" fmla="*/ 1493043 w 2269331"/>
              <a:gd name="connsiteY4" fmla="*/ 757238 h 5453063"/>
              <a:gd name="connsiteX5" fmla="*/ 1426368 w 2269331"/>
              <a:gd name="connsiteY5" fmla="*/ 928688 h 5453063"/>
              <a:gd name="connsiteX6" fmla="*/ 1578768 w 2269331"/>
              <a:gd name="connsiteY6" fmla="*/ 919163 h 5453063"/>
              <a:gd name="connsiteX7" fmla="*/ 1945481 w 2269331"/>
              <a:gd name="connsiteY7" fmla="*/ 1176338 h 5453063"/>
              <a:gd name="connsiteX8" fmla="*/ 2269331 w 2269331"/>
              <a:gd name="connsiteY8" fmla="*/ 1504950 h 5453063"/>
              <a:gd name="connsiteX9" fmla="*/ 2269331 w 2269331"/>
              <a:gd name="connsiteY9" fmla="*/ 1552575 h 5453063"/>
              <a:gd name="connsiteX10" fmla="*/ 1959768 w 2269331"/>
              <a:gd name="connsiteY10" fmla="*/ 1871663 h 5453063"/>
              <a:gd name="connsiteX11" fmla="*/ 1807368 w 2269331"/>
              <a:gd name="connsiteY11" fmla="*/ 1995488 h 5453063"/>
              <a:gd name="connsiteX12" fmla="*/ 1721643 w 2269331"/>
              <a:gd name="connsiteY12" fmla="*/ 1947863 h 5453063"/>
              <a:gd name="connsiteX13" fmla="*/ 2035968 w 2269331"/>
              <a:gd name="connsiteY13" fmla="*/ 1528763 h 5453063"/>
              <a:gd name="connsiteX14" fmla="*/ 1693068 w 2269331"/>
              <a:gd name="connsiteY14" fmla="*/ 1252538 h 5453063"/>
              <a:gd name="connsiteX15" fmla="*/ 1650206 w 2269331"/>
              <a:gd name="connsiteY15" fmla="*/ 1428750 h 5453063"/>
              <a:gd name="connsiteX16" fmla="*/ 1593056 w 2269331"/>
              <a:gd name="connsiteY16" fmla="*/ 1566863 h 5453063"/>
              <a:gd name="connsiteX17" fmla="*/ 1626393 w 2269331"/>
              <a:gd name="connsiteY17" fmla="*/ 1800225 h 5453063"/>
              <a:gd name="connsiteX18" fmla="*/ 1745456 w 2269331"/>
              <a:gd name="connsiteY18" fmla="*/ 1990725 h 5453063"/>
              <a:gd name="connsiteX19" fmla="*/ 1821656 w 2269331"/>
              <a:gd name="connsiteY19" fmla="*/ 2105025 h 5453063"/>
              <a:gd name="connsiteX20" fmla="*/ 1988343 w 2269331"/>
              <a:gd name="connsiteY20" fmla="*/ 2428875 h 5453063"/>
              <a:gd name="connsiteX21" fmla="*/ 1988343 w 2269331"/>
              <a:gd name="connsiteY21" fmla="*/ 2795588 h 5453063"/>
              <a:gd name="connsiteX22" fmla="*/ 1854993 w 2269331"/>
              <a:gd name="connsiteY22" fmla="*/ 3167063 h 5453063"/>
              <a:gd name="connsiteX23" fmla="*/ 1788318 w 2269331"/>
              <a:gd name="connsiteY23" fmla="*/ 3624263 h 5453063"/>
              <a:gd name="connsiteX24" fmla="*/ 1493043 w 2269331"/>
              <a:gd name="connsiteY24" fmla="*/ 4500563 h 5453063"/>
              <a:gd name="connsiteX25" fmla="*/ 1402556 w 2269331"/>
              <a:gd name="connsiteY25" fmla="*/ 4824413 h 5453063"/>
              <a:gd name="connsiteX26" fmla="*/ 1583531 w 2269331"/>
              <a:gd name="connsiteY26" fmla="*/ 5129213 h 5453063"/>
              <a:gd name="connsiteX27" fmla="*/ 1726406 w 2269331"/>
              <a:gd name="connsiteY27" fmla="*/ 5219700 h 5453063"/>
              <a:gd name="connsiteX28" fmla="*/ 1731168 w 2269331"/>
              <a:gd name="connsiteY28" fmla="*/ 5243513 h 5453063"/>
              <a:gd name="connsiteX29" fmla="*/ 1640681 w 2269331"/>
              <a:gd name="connsiteY29" fmla="*/ 5262563 h 5453063"/>
              <a:gd name="connsiteX30" fmla="*/ 1402556 w 2269331"/>
              <a:gd name="connsiteY30" fmla="*/ 5143500 h 5453063"/>
              <a:gd name="connsiteX31" fmla="*/ 1331118 w 2269331"/>
              <a:gd name="connsiteY31" fmla="*/ 5167313 h 5453063"/>
              <a:gd name="connsiteX32" fmla="*/ 1240631 w 2269331"/>
              <a:gd name="connsiteY32" fmla="*/ 5110163 h 5453063"/>
              <a:gd name="connsiteX33" fmla="*/ 1235868 w 2269331"/>
              <a:gd name="connsiteY33" fmla="*/ 5224463 h 5453063"/>
              <a:gd name="connsiteX34" fmla="*/ 1097756 w 2269331"/>
              <a:gd name="connsiteY34" fmla="*/ 5453063 h 5453063"/>
              <a:gd name="connsiteX35" fmla="*/ 1035843 w 2269331"/>
              <a:gd name="connsiteY35" fmla="*/ 5453063 h 5453063"/>
              <a:gd name="connsiteX36" fmla="*/ 1021556 w 2269331"/>
              <a:gd name="connsiteY36" fmla="*/ 5148263 h 5453063"/>
              <a:gd name="connsiteX37" fmla="*/ 1183481 w 2269331"/>
              <a:gd name="connsiteY37" fmla="*/ 4848225 h 5453063"/>
              <a:gd name="connsiteX38" fmla="*/ 1269206 w 2269331"/>
              <a:gd name="connsiteY38" fmla="*/ 4095750 h 5453063"/>
              <a:gd name="connsiteX39" fmla="*/ 1416843 w 2269331"/>
              <a:gd name="connsiteY39" fmla="*/ 3509963 h 5453063"/>
              <a:gd name="connsiteX40" fmla="*/ 1259681 w 2269331"/>
              <a:gd name="connsiteY40" fmla="*/ 3328988 h 5453063"/>
              <a:gd name="connsiteX41" fmla="*/ 1145381 w 2269331"/>
              <a:gd name="connsiteY41" fmla="*/ 2981325 h 5453063"/>
              <a:gd name="connsiteX42" fmla="*/ 1064418 w 2269331"/>
              <a:gd name="connsiteY42" fmla="*/ 2671763 h 5453063"/>
              <a:gd name="connsiteX43" fmla="*/ 1126331 w 2269331"/>
              <a:gd name="connsiteY43" fmla="*/ 2085975 h 5453063"/>
              <a:gd name="connsiteX44" fmla="*/ 954881 w 2269331"/>
              <a:gd name="connsiteY44" fmla="*/ 1604963 h 5453063"/>
              <a:gd name="connsiteX45" fmla="*/ 850106 w 2269331"/>
              <a:gd name="connsiteY45" fmla="*/ 1490663 h 5453063"/>
              <a:gd name="connsiteX46" fmla="*/ 783431 w 2269331"/>
              <a:gd name="connsiteY46" fmla="*/ 2143125 h 5453063"/>
              <a:gd name="connsiteX47" fmla="*/ 959643 w 2269331"/>
              <a:gd name="connsiteY47" fmla="*/ 2586038 h 5453063"/>
              <a:gd name="connsiteX48" fmla="*/ 1002506 w 2269331"/>
              <a:gd name="connsiteY48" fmla="*/ 2790825 h 5453063"/>
              <a:gd name="connsiteX49" fmla="*/ 1064418 w 2269331"/>
              <a:gd name="connsiteY49" fmla="*/ 2843213 h 5453063"/>
              <a:gd name="connsiteX50" fmla="*/ 1064418 w 2269331"/>
              <a:gd name="connsiteY50" fmla="*/ 3071813 h 5453063"/>
              <a:gd name="connsiteX51" fmla="*/ 1021556 w 2269331"/>
              <a:gd name="connsiteY51" fmla="*/ 3167063 h 5453063"/>
              <a:gd name="connsiteX52" fmla="*/ 826293 w 2269331"/>
              <a:gd name="connsiteY52" fmla="*/ 3171825 h 5453063"/>
              <a:gd name="connsiteX53" fmla="*/ 764381 w 2269331"/>
              <a:gd name="connsiteY53" fmla="*/ 3062288 h 5453063"/>
              <a:gd name="connsiteX54" fmla="*/ 826293 w 2269331"/>
              <a:gd name="connsiteY54" fmla="*/ 2947988 h 5453063"/>
              <a:gd name="connsiteX55" fmla="*/ 902493 w 2269331"/>
              <a:gd name="connsiteY55" fmla="*/ 2957513 h 5453063"/>
              <a:gd name="connsiteX56" fmla="*/ 912018 w 2269331"/>
              <a:gd name="connsiteY56" fmla="*/ 2909888 h 5453063"/>
              <a:gd name="connsiteX57" fmla="*/ 735806 w 2269331"/>
              <a:gd name="connsiteY57" fmla="*/ 2481263 h 5453063"/>
              <a:gd name="connsiteX58" fmla="*/ 616743 w 2269331"/>
              <a:gd name="connsiteY58" fmla="*/ 2209800 h 5453063"/>
              <a:gd name="connsiteX59" fmla="*/ 616743 w 2269331"/>
              <a:gd name="connsiteY59" fmla="*/ 1395413 h 5453063"/>
              <a:gd name="connsiteX60" fmla="*/ 521493 w 2269331"/>
              <a:gd name="connsiteY60" fmla="*/ 1600200 h 5453063"/>
              <a:gd name="connsiteX61" fmla="*/ 354806 w 2269331"/>
              <a:gd name="connsiteY61" fmla="*/ 1747838 h 5453063"/>
              <a:gd name="connsiteX62" fmla="*/ 159543 w 2269331"/>
              <a:gd name="connsiteY62" fmla="*/ 1938338 h 5453063"/>
              <a:gd name="connsiteX63" fmla="*/ 150018 w 2269331"/>
              <a:gd name="connsiteY63" fmla="*/ 1981200 h 5453063"/>
              <a:gd name="connsiteX64" fmla="*/ 130968 w 2269331"/>
              <a:gd name="connsiteY64" fmla="*/ 2176463 h 5453063"/>
              <a:gd name="connsiteX65" fmla="*/ 140493 w 2269331"/>
              <a:gd name="connsiteY65" fmla="*/ 2271713 h 5453063"/>
              <a:gd name="connsiteX66" fmla="*/ 21431 w 2269331"/>
              <a:gd name="connsiteY66" fmla="*/ 2128838 h 5453063"/>
              <a:gd name="connsiteX67" fmla="*/ 0 w 2269331"/>
              <a:gd name="connsiteY67" fmla="*/ 1845469 h 5453063"/>
              <a:gd name="connsiteX68" fmla="*/ 90487 w 2269331"/>
              <a:gd name="connsiteY68" fmla="*/ 1585913 h 5453063"/>
              <a:gd name="connsiteX69" fmla="*/ 228600 w 2269331"/>
              <a:gd name="connsiteY69" fmla="*/ 1345406 h 5453063"/>
              <a:gd name="connsiteX70" fmla="*/ 564356 w 2269331"/>
              <a:gd name="connsiteY70" fmla="*/ 1152525 h 5453063"/>
              <a:gd name="connsiteX71" fmla="*/ 583406 w 2269331"/>
              <a:gd name="connsiteY71" fmla="*/ 990600 h 5453063"/>
              <a:gd name="connsiteX72" fmla="*/ 583406 w 2269331"/>
              <a:gd name="connsiteY72" fmla="*/ 742950 h 5453063"/>
              <a:gd name="connsiteX73" fmla="*/ 673893 w 2269331"/>
              <a:gd name="connsiteY73" fmla="*/ 404813 h 5453063"/>
              <a:gd name="connsiteX74" fmla="*/ 864393 w 2269331"/>
              <a:gd name="connsiteY74" fmla="*/ 119063 h 5453063"/>
              <a:gd name="connsiteX75" fmla="*/ 1121568 w 2269331"/>
              <a:gd name="connsiteY75" fmla="*/ 0 h 5453063"/>
              <a:gd name="connsiteX76" fmla="*/ 1378743 w 2269331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65855 w 2270768"/>
              <a:gd name="connsiteY49" fmla="*/ 2843213 h 5453063"/>
              <a:gd name="connsiteX50" fmla="*/ 1065855 w 2270768"/>
              <a:gd name="connsiteY50" fmla="*/ 3071813 h 5453063"/>
              <a:gd name="connsiteX51" fmla="*/ 1022993 w 2270768"/>
              <a:gd name="connsiteY51" fmla="*/ 3167063 h 5453063"/>
              <a:gd name="connsiteX52" fmla="*/ 827730 w 2270768"/>
              <a:gd name="connsiteY52" fmla="*/ 3171825 h 5453063"/>
              <a:gd name="connsiteX53" fmla="*/ 765818 w 2270768"/>
              <a:gd name="connsiteY53" fmla="*/ 3062288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37243 w 2270768"/>
              <a:gd name="connsiteY57" fmla="*/ 2481263 h 5453063"/>
              <a:gd name="connsiteX58" fmla="*/ 618180 w 2270768"/>
              <a:gd name="connsiteY58" fmla="*/ 2209800 h 5453063"/>
              <a:gd name="connsiteX59" fmla="*/ 618180 w 2270768"/>
              <a:gd name="connsiteY59" fmla="*/ 1395413 h 5453063"/>
              <a:gd name="connsiteX60" fmla="*/ 522930 w 2270768"/>
              <a:gd name="connsiteY60" fmla="*/ 1600200 h 5453063"/>
              <a:gd name="connsiteX61" fmla="*/ 356243 w 2270768"/>
              <a:gd name="connsiteY61" fmla="*/ 1747838 h 5453063"/>
              <a:gd name="connsiteX62" fmla="*/ 160980 w 2270768"/>
              <a:gd name="connsiteY62" fmla="*/ 1938338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71713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65855 w 2270768"/>
              <a:gd name="connsiteY49" fmla="*/ 2843213 h 5453063"/>
              <a:gd name="connsiteX50" fmla="*/ 1065855 w 2270768"/>
              <a:gd name="connsiteY50" fmla="*/ 3071813 h 5453063"/>
              <a:gd name="connsiteX51" fmla="*/ 1022993 w 2270768"/>
              <a:gd name="connsiteY51" fmla="*/ 3167063 h 5453063"/>
              <a:gd name="connsiteX52" fmla="*/ 827730 w 2270768"/>
              <a:gd name="connsiteY52" fmla="*/ 3171825 h 5453063"/>
              <a:gd name="connsiteX53" fmla="*/ 765818 w 2270768"/>
              <a:gd name="connsiteY53" fmla="*/ 3062288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37243 w 2270768"/>
              <a:gd name="connsiteY57" fmla="*/ 2481263 h 5453063"/>
              <a:gd name="connsiteX58" fmla="*/ 618180 w 2270768"/>
              <a:gd name="connsiteY58" fmla="*/ 2209800 h 5453063"/>
              <a:gd name="connsiteX59" fmla="*/ 618180 w 2270768"/>
              <a:gd name="connsiteY59" fmla="*/ 1395413 h 5453063"/>
              <a:gd name="connsiteX60" fmla="*/ 522930 w 2270768"/>
              <a:gd name="connsiteY60" fmla="*/ 1600200 h 5453063"/>
              <a:gd name="connsiteX61" fmla="*/ 356243 w 2270768"/>
              <a:gd name="connsiteY61" fmla="*/ 174783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71713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65855 w 2270768"/>
              <a:gd name="connsiteY49" fmla="*/ 2843213 h 5453063"/>
              <a:gd name="connsiteX50" fmla="*/ 1065855 w 2270768"/>
              <a:gd name="connsiteY50" fmla="*/ 3071813 h 5453063"/>
              <a:gd name="connsiteX51" fmla="*/ 1022993 w 2270768"/>
              <a:gd name="connsiteY51" fmla="*/ 3167063 h 5453063"/>
              <a:gd name="connsiteX52" fmla="*/ 827730 w 2270768"/>
              <a:gd name="connsiteY52" fmla="*/ 3171825 h 5453063"/>
              <a:gd name="connsiteX53" fmla="*/ 765818 w 2270768"/>
              <a:gd name="connsiteY53" fmla="*/ 3062288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37243 w 2270768"/>
              <a:gd name="connsiteY57" fmla="*/ 2481263 h 5453063"/>
              <a:gd name="connsiteX58" fmla="*/ 618180 w 2270768"/>
              <a:gd name="connsiteY58" fmla="*/ 2209800 h 5453063"/>
              <a:gd name="connsiteX59" fmla="*/ 618180 w 2270768"/>
              <a:gd name="connsiteY59" fmla="*/ 1395413 h 5453063"/>
              <a:gd name="connsiteX60" fmla="*/ 522930 w 2270768"/>
              <a:gd name="connsiteY60" fmla="*/ 1600200 h 5453063"/>
              <a:gd name="connsiteX61" fmla="*/ 356243 w 2270768"/>
              <a:gd name="connsiteY61" fmla="*/ 174783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71713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65855 w 2270768"/>
              <a:gd name="connsiteY49" fmla="*/ 2843213 h 5453063"/>
              <a:gd name="connsiteX50" fmla="*/ 1065855 w 2270768"/>
              <a:gd name="connsiteY50" fmla="*/ 3071813 h 5453063"/>
              <a:gd name="connsiteX51" fmla="*/ 1022993 w 2270768"/>
              <a:gd name="connsiteY51" fmla="*/ 3167063 h 5453063"/>
              <a:gd name="connsiteX52" fmla="*/ 827730 w 2270768"/>
              <a:gd name="connsiteY52" fmla="*/ 3171825 h 5453063"/>
              <a:gd name="connsiteX53" fmla="*/ 765818 w 2270768"/>
              <a:gd name="connsiteY53" fmla="*/ 3062288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37243 w 2270768"/>
              <a:gd name="connsiteY57" fmla="*/ 2481263 h 5453063"/>
              <a:gd name="connsiteX58" fmla="*/ 618180 w 2270768"/>
              <a:gd name="connsiteY58" fmla="*/ 2209800 h 5453063"/>
              <a:gd name="connsiteX59" fmla="*/ 618180 w 2270768"/>
              <a:gd name="connsiteY59" fmla="*/ 1395413 h 5453063"/>
              <a:gd name="connsiteX60" fmla="*/ 522930 w 2270768"/>
              <a:gd name="connsiteY60" fmla="*/ 1600200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71713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65855 w 2270768"/>
              <a:gd name="connsiteY49" fmla="*/ 2843213 h 5453063"/>
              <a:gd name="connsiteX50" fmla="*/ 1065855 w 2270768"/>
              <a:gd name="connsiteY50" fmla="*/ 3071813 h 5453063"/>
              <a:gd name="connsiteX51" fmla="*/ 1022993 w 2270768"/>
              <a:gd name="connsiteY51" fmla="*/ 3167063 h 5453063"/>
              <a:gd name="connsiteX52" fmla="*/ 827730 w 2270768"/>
              <a:gd name="connsiteY52" fmla="*/ 3171825 h 5453063"/>
              <a:gd name="connsiteX53" fmla="*/ 765818 w 2270768"/>
              <a:gd name="connsiteY53" fmla="*/ 3062288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37243 w 2270768"/>
              <a:gd name="connsiteY57" fmla="*/ 2481263 h 5453063"/>
              <a:gd name="connsiteX58" fmla="*/ 618180 w 2270768"/>
              <a:gd name="connsiteY58" fmla="*/ 2209800 h 5453063"/>
              <a:gd name="connsiteX59" fmla="*/ 618180 w 2270768"/>
              <a:gd name="connsiteY59" fmla="*/ 1395413 h 5453063"/>
              <a:gd name="connsiteX60" fmla="*/ 522930 w 2270768"/>
              <a:gd name="connsiteY60" fmla="*/ 1600200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71713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65855 w 2270768"/>
              <a:gd name="connsiteY49" fmla="*/ 2843213 h 5453063"/>
              <a:gd name="connsiteX50" fmla="*/ 1065855 w 2270768"/>
              <a:gd name="connsiteY50" fmla="*/ 3071813 h 5453063"/>
              <a:gd name="connsiteX51" fmla="*/ 1022993 w 2270768"/>
              <a:gd name="connsiteY51" fmla="*/ 3167063 h 5453063"/>
              <a:gd name="connsiteX52" fmla="*/ 827730 w 2270768"/>
              <a:gd name="connsiteY52" fmla="*/ 3171825 h 5453063"/>
              <a:gd name="connsiteX53" fmla="*/ 765818 w 2270768"/>
              <a:gd name="connsiteY53" fmla="*/ 3062288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37243 w 2270768"/>
              <a:gd name="connsiteY57" fmla="*/ 2481263 h 5453063"/>
              <a:gd name="connsiteX58" fmla="*/ 618180 w 2270768"/>
              <a:gd name="connsiteY58" fmla="*/ 2209800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71713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65855 w 2270768"/>
              <a:gd name="connsiteY49" fmla="*/ 2843213 h 5453063"/>
              <a:gd name="connsiteX50" fmla="*/ 1065855 w 2270768"/>
              <a:gd name="connsiteY50" fmla="*/ 3071813 h 5453063"/>
              <a:gd name="connsiteX51" fmla="*/ 1022993 w 2270768"/>
              <a:gd name="connsiteY51" fmla="*/ 3167063 h 5453063"/>
              <a:gd name="connsiteX52" fmla="*/ 827730 w 2270768"/>
              <a:gd name="connsiteY52" fmla="*/ 3171825 h 5453063"/>
              <a:gd name="connsiteX53" fmla="*/ 765818 w 2270768"/>
              <a:gd name="connsiteY53" fmla="*/ 3062288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37243 w 2270768"/>
              <a:gd name="connsiteY57" fmla="*/ 2481263 h 5453063"/>
              <a:gd name="connsiteX58" fmla="*/ 618180 w 2270768"/>
              <a:gd name="connsiteY58" fmla="*/ 2209800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65855 w 2270768"/>
              <a:gd name="connsiteY49" fmla="*/ 2843213 h 5453063"/>
              <a:gd name="connsiteX50" fmla="*/ 1065855 w 2270768"/>
              <a:gd name="connsiteY50" fmla="*/ 3071813 h 5453063"/>
              <a:gd name="connsiteX51" fmla="*/ 1022993 w 2270768"/>
              <a:gd name="connsiteY51" fmla="*/ 3167063 h 5453063"/>
              <a:gd name="connsiteX52" fmla="*/ 827730 w 2270768"/>
              <a:gd name="connsiteY52" fmla="*/ 3171825 h 5453063"/>
              <a:gd name="connsiteX53" fmla="*/ 765818 w 2270768"/>
              <a:gd name="connsiteY53" fmla="*/ 3062288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37243 w 2270768"/>
              <a:gd name="connsiteY57" fmla="*/ 2481263 h 5453063"/>
              <a:gd name="connsiteX58" fmla="*/ 618180 w 2270768"/>
              <a:gd name="connsiteY58" fmla="*/ 2209800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65855 w 2270768"/>
              <a:gd name="connsiteY49" fmla="*/ 2843213 h 5453063"/>
              <a:gd name="connsiteX50" fmla="*/ 1065855 w 2270768"/>
              <a:gd name="connsiteY50" fmla="*/ 3071813 h 5453063"/>
              <a:gd name="connsiteX51" fmla="*/ 1022993 w 2270768"/>
              <a:gd name="connsiteY51" fmla="*/ 3167063 h 5453063"/>
              <a:gd name="connsiteX52" fmla="*/ 827730 w 2270768"/>
              <a:gd name="connsiteY52" fmla="*/ 3171825 h 5453063"/>
              <a:gd name="connsiteX53" fmla="*/ 765818 w 2270768"/>
              <a:gd name="connsiteY53" fmla="*/ 3062288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37243 w 2270768"/>
              <a:gd name="connsiteY57" fmla="*/ 2481263 h 5453063"/>
              <a:gd name="connsiteX58" fmla="*/ 630086 w 2270768"/>
              <a:gd name="connsiteY58" fmla="*/ 2187178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65855 w 2270768"/>
              <a:gd name="connsiteY49" fmla="*/ 2843213 h 5453063"/>
              <a:gd name="connsiteX50" fmla="*/ 1065855 w 2270768"/>
              <a:gd name="connsiteY50" fmla="*/ 3071813 h 5453063"/>
              <a:gd name="connsiteX51" fmla="*/ 1022993 w 2270768"/>
              <a:gd name="connsiteY51" fmla="*/ 3167063 h 5453063"/>
              <a:gd name="connsiteX52" fmla="*/ 827730 w 2270768"/>
              <a:gd name="connsiteY52" fmla="*/ 3171825 h 5453063"/>
              <a:gd name="connsiteX53" fmla="*/ 765818 w 2270768"/>
              <a:gd name="connsiteY53" fmla="*/ 3062288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37243 w 2270768"/>
              <a:gd name="connsiteY57" fmla="*/ 2481263 h 5453063"/>
              <a:gd name="connsiteX58" fmla="*/ 639611 w 2270768"/>
              <a:gd name="connsiteY58" fmla="*/ 217646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65855 w 2270768"/>
              <a:gd name="connsiteY49" fmla="*/ 2843213 h 5453063"/>
              <a:gd name="connsiteX50" fmla="*/ 1065855 w 2270768"/>
              <a:gd name="connsiteY50" fmla="*/ 3071813 h 5453063"/>
              <a:gd name="connsiteX51" fmla="*/ 1022993 w 2270768"/>
              <a:gd name="connsiteY51" fmla="*/ 3167063 h 5453063"/>
              <a:gd name="connsiteX52" fmla="*/ 827730 w 2270768"/>
              <a:gd name="connsiteY52" fmla="*/ 3171825 h 5453063"/>
              <a:gd name="connsiteX53" fmla="*/ 765818 w 2270768"/>
              <a:gd name="connsiteY53" fmla="*/ 3062288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37243 w 2270768"/>
              <a:gd name="connsiteY57" fmla="*/ 2481263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65855 w 2270768"/>
              <a:gd name="connsiteY49" fmla="*/ 2843213 h 5453063"/>
              <a:gd name="connsiteX50" fmla="*/ 1065855 w 2270768"/>
              <a:gd name="connsiteY50" fmla="*/ 3071813 h 5453063"/>
              <a:gd name="connsiteX51" fmla="*/ 1022993 w 2270768"/>
              <a:gd name="connsiteY51" fmla="*/ 3167063 h 5453063"/>
              <a:gd name="connsiteX52" fmla="*/ 827730 w 2270768"/>
              <a:gd name="connsiteY52" fmla="*/ 3171825 h 5453063"/>
              <a:gd name="connsiteX53" fmla="*/ 765818 w 2270768"/>
              <a:gd name="connsiteY53" fmla="*/ 3062288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37243 w 2270768"/>
              <a:gd name="connsiteY57" fmla="*/ 2481263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65855 w 2270768"/>
              <a:gd name="connsiteY49" fmla="*/ 2843213 h 5453063"/>
              <a:gd name="connsiteX50" fmla="*/ 1065855 w 2270768"/>
              <a:gd name="connsiteY50" fmla="*/ 3071813 h 5453063"/>
              <a:gd name="connsiteX51" fmla="*/ 1022993 w 2270768"/>
              <a:gd name="connsiteY51" fmla="*/ 3167063 h 5453063"/>
              <a:gd name="connsiteX52" fmla="*/ 827730 w 2270768"/>
              <a:gd name="connsiteY52" fmla="*/ 3171825 h 5453063"/>
              <a:gd name="connsiteX53" fmla="*/ 765818 w 2270768"/>
              <a:gd name="connsiteY53" fmla="*/ 3062288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65855 w 2270768"/>
              <a:gd name="connsiteY49" fmla="*/ 2843213 h 5453063"/>
              <a:gd name="connsiteX50" fmla="*/ 1065855 w 2270768"/>
              <a:gd name="connsiteY50" fmla="*/ 3071813 h 5453063"/>
              <a:gd name="connsiteX51" fmla="*/ 1022993 w 2270768"/>
              <a:gd name="connsiteY51" fmla="*/ 3167063 h 5453063"/>
              <a:gd name="connsiteX52" fmla="*/ 827730 w 2270768"/>
              <a:gd name="connsiteY52" fmla="*/ 3171825 h 5453063"/>
              <a:gd name="connsiteX53" fmla="*/ 765818 w 2270768"/>
              <a:gd name="connsiteY53" fmla="*/ 3062288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65855 w 2270768"/>
              <a:gd name="connsiteY49" fmla="*/ 2843213 h 5453063"/>
              <a:gd name="connsiteX50" fmla="*/ 1065855 w 2270768"/>
              <a:gd name="connsiteY50" fmla="*/ 3071813 h 5453063"/>
              <a:gd name="connsiteX51" fmla="*/ 1022993 w 2270768"/>
              <a:gd name="connsiteY51" fmla="*/ 3167063 h 5453063"/>
              <a:gd name="connsiteX52" fmla="*/ 827730 w 2270768"/>
              <a:gd name="connsiteY52" fmla="*/ 3171825 h 5453063"/>
              <a:gd name="connsiteX53" fmla="*/ 765818 w 2270768"/>
              <a:gd name="connsiteY53" fmla="*/ 3062288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65855 w 2270768"/>
              <a:gd name="connsiteY49" fmla="*/ 2843213 h 5453063"/>
              <a:gd name="connsiteX50" fmla="*/ 1065855 w 2270768"/>
              <a:gd name="connsiteY50" fmla="*/ 3071813 h 5453063"/>
              <a:gd name="connsiteX51" fmla="*/ 1022993 w 2270768"/>
              <a:gd name="connsiteY51" fmla="*/ 3167063 h 5453063"/>
              <a:gd name="connsiteX52" fmla="*/ 827730 w 2270768"/>
              <a:gd name="connsiteY52" fmla="*/ 3171825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65855 w 2270768"/>
              <a:gd name="connsiteY49" fmla="*/ 2843213 h 5453063"/>
              <a:gd name="connsiteX50" fmla="*/ 1065855 w 2270768"/>
              <a:gd name="connsiteY50" fmla="*/ 3071813 h 5453063"/>
              <a:gd name="connsiteX51" fmla="*/ 1022993 w 2270768"/>
              <a:gd name="connsiteY51" fmla="*/ 3167063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65855 w 2270768"/>
              <a:gd name="connsiteY49" fmla="*/ 2843213 h 5453063"/>
              <a:gd name="connsiteX50" fmla="*/ 1065855 w 2270768"/>
              <a:gd name="connsiteY50" fmla="*/ 3071813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65855 w 2270768"/>
              <a:gd name="connsiteY49" fmla="*/ 2843213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301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40839 w 2270768"/>
              <a:gd name="connsiteY47" fmla="*/ 2588419 h 5453063"/>
              <a:gd name="connsiteX48" fmla="*/ 1003943 w 2270768"/>
              <a:gd name="connsiteY48" fmla="*/ 2790825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1003943 w 2270768"/>
              <a:gd name="connsiteY48" fmla="*/ 2790825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47972 w 2270768"/>
              <a:gd name="connsiteY45" fmla="*/ 1459707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84880 w 2270768"/>
              <a:gd name="connsiteY74" fmla="*/ 132160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56367 w 2270768"/>
              <a:gd name="connsiteY0" fmla="*/ 6667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37331 w 2270768"/>
              <a:gd name="connsiteY2" fmla="*/ 28455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1871 w 2270768"/>
              <a:gd name="connsiteY16" fmla="*/ 1570434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89730 w 2270768"/>
              <a:gd name="connsiteY16" fmla="*/ 1571625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89730 w 2270768"/>
              <a:gd name="connsiteY16" fmla="*/ 1571625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02827 w 2270768"/>
              <a:gd name="connsiteY17" fmla="*/ 181927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13568 w 2270768"/>
              <a:gd name="connsiteY11" fmla="*/ 2013348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13568 w 2270768"/>
              <a:gd name="connsiteY11" fmla="*/ 2013348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5949 w 2270768"/>
              <a:gd name="connsiteY18" fmla="*/ 1999060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13568 w 2270768"/>
              <a:gd name="connsiteY11" fmla="*/ 2013348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5949 w 2270768"/>
              <a:gd name="connsiteY18" fmla="*/ 1999060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13568 w 2270768"/>
              <a:gd name="connsiteY11" fmla="*/ 2013348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5949 w 2270768"/>
              <a:gd name="connsiteY18" fmla="*/ 1999060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13568 w 2270768"/>
              <a:gd name="connsiteY11" fmla="*/ 2013348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07614 w 2270768"/>
              <a:gd name="connsiteY18" fmla="*/ 1995488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13568 w 2270768"/>
              <a:gd name="connsiteY11" fmla="*/ 2013348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794517 w 2270768"/>
              <a:gd name="connsiteY18" fmla="*/ 2035969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794517 w 2270768"/>
              <a:gd name="connsiteY18" fmla="*/ 2035969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69540 w 2270768"/>
              <a:gd name="connsiteY21" fmla="*/ 2764632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69540 w 2270768"/>
              <a:gd name="connsiteY21" fmla="*/ 2764632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76684 w 2270768"/>
              <a:gd name="connsiteY21" fmla="*/ 2782492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76684 w 2270768"/>
              <a:gd name="connsiteY21" fmla="*/ 2782492 h 5453063"/>
              <a:gd name="connsiteX22" fmla="*/ 1856430 w 2270768"/>
              <a:gd name="connsiteY22" fmla="*/ 3167063 h 5453063"/>
              <a:gd name="connsiteX23" fmla="*/ 1774277 w 2270768"/>
              <a:gd name="connsiteY23" fmla="*/ 3626644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76684 w 2270768"/>
              <a:gd name="connsiteY21" fmla="*/ 2782492 h 5453063"/>
              <a:gd name="connsiteX22" fmla="*/ 1856430 w 2270768"/>
              <a:gd name="connsiteY22" fmla="*/ 3167063 h 5453063"/>
              <a:gd name="connsiteX23" fmla="*/ 1775468 w 2270768"/>
              <a:gd name="connsiteY23" fmla="*/ 3673078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76684 w 2270768"/>
              <a:gd name="connsiteY21" fmla="*/ 2782492 h 5453063"/>
              <a:gd name="connsiteX22" fmla="*/ 1856430 w 2270768"/>
              <a:gd name="connsiteY22" fmla="*/ 3167063 h 5453063"/>
              <a:gd name="connsiteX23" fmla="*/ 1775468 w 2270768"/>
              <a:gd name="connsiteY23" fmla="*/ 3673078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76684 w 2270768"/>
              <a:gd name="connsiteY21" fmla="*/ 2782492 h 5453063"/>
              <a:gd name="connsiteX22" fmla="*/ 1856430 w 2270768"/>
              <a:gd name="connsiteY22" fmla="*/ 3167063 h 5453063"/>
              <a:gd name="connsiteX23" fmla="*/ 1775468 w 2270768"/>
              <a:gd name="connsiteY23" fmla="*/ 3673078 h 5453063"/>
              <a:gd name="connsiteX24" fmla="*/ 1477811 w 2270768"/>
              <a:gd name="connsiteY24" fmla="*/ 4510088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76684 w 2270768"/>
              <a:gd name="connsiteY21" fmla="*/ 2782492 h 5453063"/>
              <a:gd name="connsiteX22" fmla="*/ 1856430 w 2270768"/>
              <a:gd name="connsiteY22" fmla="*/ 3167063 h 5453063"/>
              <a:gd name="connsiteX23" fmla="*/ 1775468 w 2270768"/>
              <a:gd name="connsiteY23" fmla="*/ 3673078 h 5453063"/>
              <a:gd name="connsiteX24" fmla="*/ 1477811 w 2270768"/>
              <a:gd name="connsiteY24" fmla="*/ 4510088 h 5453063"/>
              <a:gd name="connsiteX25" fmla="*/ 1389705 w 2270768"/>
              <a:gd name="connsiteY25" fmla="*/ 4826794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76684 w 2270768"/>
              <a:gd name="connsiteY21" fmla="*/ 2782492 h 5453063"/>
              <a:gd name="connsiteX22" fmla="*/ 1856430 w 2270768"/>
              <a:gd name="connsiteY22" fmla="*/ 3167063 h 5453063"/>
              <a:gd name="connsiteX23" fmla="*/ 1775468 w 2270768"/>
              <a:gd name="connsiteY23" fmla="*/ 3673078 h 5453063"/>
              <a:gd name="connsiteX24" fmla="*/ 1477811 w 2270768"/>
              <a:gd name="connsiteY24" fmla="*/ 4510088 h 5453063"/>
              <a:gd name="connsiteX25" fmla="*/ 1389705 w 2270768"/>
              <a:gd name="connsiteY25" fmla="*/ 4826794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76684 w 2270768"/>
              <a:gd name="connsiteY21" fmla="*/ 2782492 h 5453063"/>
              <a:gd name="connsiteX22" fmla="*/ 1856430 w 2270768"/>
              <a:gd name="connsiteY22" fmla="*/ 3167063 h 5453063"/>
              <a:gd name="connsiteX23" fmla="*/ 1775468 w 2270768"/>
              <a:gd name="connsiteY23" fmla="*/ 3673078 h 5453063"/>
              <a:gd name="connsiteX24" fmla="*/ 1477811 w 2270768"/>
              <a:gd name="connsiteY24" fmla="*/ 4510088 h 5453063"/>
              <a:gd name="connsiteX25" fmla="*/ 1389705 w 2270768"/>
              <a:gd name="connsiteY25" fmla="*/ 4826794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3795 w 2270768"/>
              <a:gd name="connsiteY28" fmla="*/ 526375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76684 w 2270768"/>
              <a:gd name="connsiteY21" fmla="*/ 2782492 h 5453063"/>
              <a:gd name="connsiteX22" fmla="*/ 1856430 w 2270768"/>
              <a:gd name="connsiteY22" fmla="*/ 3167063 h 5453063"/>
              <a:gd name="connsiteX23" fmla="*/ 1775468 w 2270768"/>
              <a:gd name="connsiteY23" fmla="*/ 3673078 h 5453063"/>
              <a:gd name="connsiteX24" fmla="*/ 1477811 w 2270768"/>
              <a:gd name="connsiteY24" fmla="*/ 4510088 h 5453063"/>
              <a:gd name="connsiteX25" fmla="*/ 1389705 w 2270768"/>
              <a:gd name="connsiteY25" fmla="*/ 4826794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3795 w 2270768"/>
              <a:gd name="connsiteY28" fmla="*/ 5263753 h 5453063"/>
              <a:gd name="connsiteX29" fmla="*/ 1642118 w 2270768"/>
              <a:gd name="connsiteY29" fmla="*/ 5262563 h 5453063"/>
              <a:gd name="connsiteX30" fmla="*/ 1395658 w 2270768"/>
              <a:gd name="connsiteY30" fmla="*/ 5138737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76684 w 2270768"/>
              <a:gd name="connsiteY21" fmla="*/ 2782492 h 5453063"/>
              <a:gd name="connsiteX22" fmla="*/ 1856430 w 2270768"/>
              <a:gd name="connsiteY22" fmla="*/ 3167063 h 5453063"/>
              <a:gd name="connsiteX23" fmla="*/ 1775468 w 2270768"/>
              <a:gd name="connsiteY23" fmla="*/ 3673078 h 5453063"/>
              <a:gd name="connsiteX24" fmla="*/ 1477811 w 2270768"/>
              <a:gd name="connsiteY24" fmla="*/ 4510088 h 5453063"/>
              <a:gd name="connsiteX25" fmla="*/ 1389705 w 2270768"/>
              <a:gd name="connsiteY25" fmla="*/ 4826794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3795 w 2270768"/>
              <a:gd name="connsiteY28" fmla="*/ 5263753 h 5453063"/>
              <a:gd name="connsiteX29" fmla="*/ 1642118 w 2270768"/>
              <a:gd name="connsiteY29" fmla="*/ 5262563 h 5453063"/>
              <a:gd name="connsiteX30" fmla="*/ 1395658 w 2270768"/>
              <a:gd name="connsiteY30" fmla="*/ 5138737 h 5453063"/>
              <a:gd name="connsiteX31" fmla="*/ 1332555 w 2270768"/>
              <a:gd name="connsiteY31" fmla="*/ 5167313 h 5453063"/>
              <a:gd name="connsiteX32" fmla="*/ 1232543 w 2270768"/>
              <a:gd name="connsiteY32" fmla="*/ 5120879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76684 w 2270768"/>
              <a:gd name="connsiteY21" fmla="*/ 2782492 h 5453063"/>
              <a:gd name="connsiteX22" fmla="*/ 1856430 w 2270768"/>
              <a:gd name="connsiteY22" fmla="*/ 3167063 h 5453063"/>
              <a:gd name="connsiteX23" fmla="*/ 1775468 w 2270768"/>
              <a:gd name="connsiteY23" fmla="*/ 3673078 h 5453063"/>
              <a:gd name="connsiteX24" fmla="*/ 1477811 w 2270768"/>
              <a:gd name="connsiteY24" fmla="*/ 4510088 h 5453063"/>
              <a:gd name="connsiteX25" fmla="*/ 1389705 w 2270768"/>
              <a:gd name="connsiteY25" fmla="*/ 4826794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3795 w 2270768"/>
              <a:gd name="connsiteY28" fmla="*/ 5263753 h 5453063"/>
              <a:gd name="connsiteX29" fmla="*/ 1642118 w 2270768"/>
              <a:gd name="connsiteY29" fmla="*/ 5262563 h 5453063"/>
              <a:gd name="connsiteX30" fmla="*/ 1395658 w 2270768"/>
              <a:gd name="connsiteY30" fmla="*/ 5138737 h 5453063"/>
              <a:gd name="connsiteX31" fmla="*/ 1332555 w 2270768"/>
              <a:gd name="connsiteY31" fmla="*/ 5167313 h 5453063"/>
              <a:gd name="connsiteX32" fmla="*/ 1232543 w 2270768"/>
              <a:gd name="connsiteY32" fmla="*/ 5120879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76684 w 2270768"/>
              <a:gd name="connsiteY21" fmla="*/ 2782492 h 5453063"/>
              <a:gd name="connsiteX22" fmla="*/ 1856430 w 2270768"/>
              <a:gd name="connsiteY22" fmla="*/ 3167063 h 5453063"/>
              <a:gd name="connsiteX23" fmla="*/ 1775468 w 2270768"/>
              <a:gd name="connsiteY23" fmla="*/ 3673078 h 5453063"/>
              <a:gd name="connsiteX24" fmla="*/ 1477811 w 2270768"/>
              <a:gd name="connsiteY24" fmla="*/ 4510088 h 5453063"/>
              <a:gd name="connsiteX25" fmla="*/ 1389705 w 2270768"/>
              <a:gd name="connsiteY25" fmla="*/ 4826794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3795 w 2270768"/>
              <a:gd name="connsiteY28" fmla="*/ 5263753 h 5453063"/>
              <a:gd name="connsiteX29" fmla="*/ 1642118 w 2270768"/>
              <a:gd name="connsiteY29" fmla="*/ 5262563 h 5453063"/>
              <a:gd name="connsiteX30" fmla="*/ 1395658 w 2270768"/>
              <a:gd name="connsiteY30" fmla="*/ 5138737 h 5453063"/>
              <a:gd name="connsiteX31" fmla="*/ 1332555 w 2270768"/>
              <a:gd name="connsiteY31" fmla="*/ 5167313 h 5453063"/>
              <a:gd name="connsiteX32" fmla="*/ 1232543 w 2270768"/>
              <a:gd name="connsiteY32" fmla="*/ 5120879 h 5453063"/>
              <a:gd name="connsiteX33" fmla="*/ 1221827 w 2270768"/>
              <a:gd name="connsiteY33" fmla="*/ 5212557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76684 w 2270768"/>
              <a:gd name="connsiteY21" fmla="*/ 2782492 h 5453063"/>
              <a:gd name="connsiteX22" fmla="*/ 1856430 w 2270768"/>
              <a:gd name="connsiteY22" fmla="*/ 3167063 h 5453063"/>
              <a:gd name="connsiteX23" fmla="*/ 1775468 w 2270768"/>
              <a:gd name="connsiteY23" fmla="*/ 3673078 h 5453063"/>
              <a:gd name="connsiteX24" fmla="*/ 1477811 w 2270768"/>
              <a:gd name="connsiteY24" fmla="*/ 4510088 h 5453063"/>
              <a:gd name="connsiteX25" fmla="*/ 1389705 w 2270768"/>
              <a:gd name="connsiteY25" fmla="*/ 4826794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3795 w 2270768"/>
              <a:gd name="connsiteY28" fmla="*/ 5263753 h 5453063"/>
              <a:gd name="connsiteX29" fmla="*/ 1642118 w 2270768"/>
              <a:gd name="connsiteY29" fmla="*/ 5262563 h 5453063"/>
              <a:gd name="connsiteX30" fmla="*/ 1395658 w 2270768"/>
              <a:gd name="connsiteY30" fmla="*/ 5138737 h 5453063"/>
              <a:gd name="connsiteX31" fmla="*/ 1332555 w 2270768"/>
              <a:gd name="connsiteY31" fmla="*/ 5167313 h 5453063"/>
              <a:gd name="connsiteX32" fmla="*/ 1213493 w 2270768"/>
              <a:gd name="connsiteY32" fmla="*/ 5082779 h 5453063"/>
              <a:gd name="connsiteX33" fmla="*/ 1221827 w 2270768"/>
              <a:gd name="connsiteY33" fmla="*/ 5212557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76684 w 2270768"/>
              <a:gd name="connsiteY21" fmla="*/ 2782492 h 5453063"/>
              <a:gd name="connsiteX22" fmla="*/ 1856430 w 2270768"/>
              <a:gd name="connsiteY22" fmla="*/ 3167063 h 5453063"/>
              <a:gd name="connsiteX23" fmla="*/ 1775468 w 2270768"/>
              <a:gd name="connsiteY23" fmla="*/ 3673078 h 5453063"/>
              <a:gd name="connsiteX24" fmla="*/ 1477811 w 2270768"/>
              <a:gd name="connsiteY24" fmla="*/ 4510088 h 5453063"/>
              <a:gd name="connsiteX25" fmla="*/ 1389705 w 2270768"/>
              <a:gd name="connsiteY25" fmla="*/ 4826794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3795 w 2270768"/>
              <a:gd name="connsiteY28" fmla="*/ 5263753 h 5453063"/>
              <a:gd name="connsiteX29" fmla="*/ 1642118 w 2270768"/>
              <a:gd name="connsiteY29" fmla="*/ 5262563 h 5453063"/>
              <a:gd name="connsiteX30" fmla="*/ 1395658 w 2270768"/>
              <a:gd name="connsiteY30" fmla="*/ 5138737 h 5453063"/>
              <a:gd name="connsiteX31" fmla="*/ 1332555 w 2270768"/>
              <a:gd name="connsiteY31" fmla="*/ 5167313 h 5453063"/>
              <a:gd name="connsiteX32" fmla="*/ 1213493 w 2270768"/>
              <a:gd name="connsiteY32" fmla="*/ 5082779 h 5453063"/>
              <a:gd name="connsiteX33" fmla="*/ 1224208 w 2270768"/>
              <a:gd name="connsiteY33" fmla="*/ 5239942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76684 w 2270768"/>
              <a:gd name="connsiteY21" fmla="*/ 2782492 h 5453063"/>
              <a:gd name="connsiteX22" fmla="*/ 1856430 w 2270768"/>
              <a:gd name="connsiteY22" fmla="*/ 3167063 h 5453063"/>
              <a:gd name="connsiteX23" fmla="*/ 1775468 w 2270768"/>
              <a:gd name="connsiteY23" fmla="*/ 3673078 h 5453063"/>
              <a:gd name="connsiteX24" fmla="*/ 1477811 w 2270768"/>
              <a:gd name="connsiteY24" fmla="*/ 4510088 h 5453063"/>
              <a:gd name="connsiteX25" fmla="*/ 1389705 w 2270768"/>
              <a:gd name="connsiteY25" fmla="*/ 4826794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3795 w 2270768"/>
              <a:gd name="connsiteY28" fmla="*/ 5263753 h 5453063"/>
              <a:gd name="connsiteX29" fmla="*/ 1642118 w 2270768"/>
              <a:gd name="connsiteY29" fmla="*/ 5262563 h 5453063"/>
              <a:gd name="connsiteX30" fmla="*/ 1395658 w 2270768"/>
              <a:gd name="connsiteY30" fmla="*/ 5138737 h 5453063"/>
              <a:gd name="connsiteX31" fmla="*/ 1332555 w 2270768"/>
              <a:gd name="connsiteY31" fmla="*/ 5167313 h 5453063"/>
              <a:gd name="connsiteX32" fmla="*/ 1213493 w 2270768"/>
              <a:gd name="connsiteY32" fmla="*/ 5082779 h 5453063"/>
              <a:gd name="connsiteX33" fmla="*/ 1224208 w 2270768"/>
              <a:gd name="connsiteY33" fmla="*/ 5239942 h 5453063"/>
              <a:gd name="connsiteX34" fmla="*/ 1099193 w 2270768"/>
              <a:gd name="connsiteY34" fmla="*/ 5453063 h 5453063"/>
              <a:gd name="connsiteX35" fmla="*/ 1022993 w 2270768"/>
              <a:gd name="connsiteY35" fmla="*/ 5406629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76684 w 2270768"/>
              <a:gd name="connsiteY21" fmla="*/ 2782492 h 5453063"/>
              <a:gd name="connsiteX22" fmla="*/ 1856430 w 2270768"/>
              <a:gd name="connsiteY22" fmla="*/ 3167063 h 5453063"/>
              <a:gd name="connsiteX23" fmla="*/ 1775468 w 2270768"/>
              <a:gd name="connsiteY23" fmla="*/ 3673078 h 5453063"/>
              <a:gd name="connsiteX24" fmla="*/ 1477811 w 2270768"/>
              <a:gd name="connsiteY24" fmla="*/ 4510088 h 5453063"/>
              <a:gd name="connsiteX25" fmla="*/ 1389705 w 2270768"/>
              <a:gd name="connsiteY25" fmla="*/ 4826794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3795 w 2270768"/>
              <a:gd name="connsiteY28" fmla="*/ 5263753 h 5453063"/>
              <a:gd name="connsiteX29" fmla="*/ 1642118 w 2270768"/>
              <a:gd name="connsiteY29" fmla="*/ 5262563 h 5453063"/>
              <a:gd name="connsiteX30" fmla="*/ 1395658 w 2270768"/>
              <a:gd name="connsiteY30" fmla="*/ 5138737 h 5453063"/>
              <a:gd name="connsiteX31" fmla="*/ 1332555 w 2270768"/>
              <a:gd name="connsiteY31" fmla="*/ 5167313 h 5453063"/>
              <a:gd name="connsiteX32" fmla="*/ 1213493 w 2270768"/>
              <a:gd name="connsiteY32" fmla="*/ 5082779 h 5453063"/>
              <a:gd name="connsiteX33" fmla="*/ 1224208 w 2270768"/>
              <a:gd name="connsiteY33" fmla="*/ 5239942 h 5453063"/>
              <a:gd name="connsiteX34" fmla="*/ 1099193 w 2270768"/>
              <a:gd name="connsiteY34" fmla="*/ 5453063 h 5453063"/>
              <a:gd name="connsiteX35" fmla="*/ 1022993 w 2270768"/>
              <a:gd name="connsiteY35" fmla="*/ 5406629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76684 w 2270768"/>
              <a:gd name="connsiteY21" fmla="*/ 2782492 h 5453063"/>
              <a:gd name="connsiteX22" fmla="*/ 1856430 w 2270768"/>
              <a:gd name="connsiteY22" fmla="*/ 3167063 h 5453063"/>
              <a:gd name="connsiteX23" fmla="*/ 1775468 w 2270768"/>
              <a:gd name="connsiteY23" fmla="*/ 3673078 h 5453063"/>
              <a:gd name="connsiteX24" fmla="*/ 1477811 w 2270768"/>
              <a:gd name="connsiteY24" fmla="*/ 4510088 h 5453063"/>
              <a:gd name="connsiteX25" fmla="*/ 1389705 w 2270768"/>
              <a:gd name="connsiteY25" fmla="*/ 4826794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3795 w 2270768"/>
              <a:gd name="connsiteY28" fmla="*/ 5263753 h 5453063"/>
              <a:gd name="connsiteX29" fmla="*/ 1642118 w 2270768"/>
              <a:gd name="connsiteY29" fmla="*/ 5262563 h 5453063"/>
              <a:gd name="connsiteX30" fmla="*/ 1395658 w 2270768"/>
              <a:gd name="connsiteY30" fmla="*/ 5138737 h 5453063"/>
              <a:gd name="connsiteX31" fmla="*/ 1332555 w 2270768"/>
              <a:gd name="connsiteY31" fmla="*/ 5167313 h 5453063"/>
              <a:gd name="connsiteX32" fmla="*/ 1213493 w 2270768"/>
              <a:gd name="connsiteY32" fmla="*/ 5082779 h 5453063"/>
              <a:gd name="connsiteX33" fmla="*/ 1224208 w 2270768"/>
              <a:gd name="connsiteY33" fmla="*/ 5239942 h 5453063"/>
              <a:gd name="connsiteX34" fmla="*/ 1099193 w 2270768"/>
              <a:gd name="connsiteY34" fmla="*/ 5453063 h 5453063"/>
              <a:gd name="connsiteX35" fmla="*/ 1022993 w 2270768"/>
              <a:gd name="connsiteY35" fmla="*/ 5406629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58736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76684 w 2270768"/>
              <a:gd name="connsiteY21" fmla="*/ 2782492 h 5453063"/>
              <a:gd name="connsiteX22" fmla="*/ 1856430 w 2270768"/>
              <a:gd name="connsiteY22" fmla="*/ 3167063 h 5453063"/>
              <a:gd name="connsiteX23" fmla="*/ 1775468 w 2270768"/>
              <a:gd name="connsiteY23" fmla="*/ 3673078 h 5453063"/>
              <a:gd name="connsiteX24" fmla="*/ 1477811 w 2270768"/>
              <a:gd name="connsiteY24" fmla="*/ 4510088 h 5453063"/>
              <a:gd name="connsiteX25" fmla="*/ 1389705 w 2270768"/>
              <a:gd name="connsiteY25" fmla="*/ 4826794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3795 w 2270768"/>
              <a:gd name="connsiteY28" fmla="*/ 5263753 h 5453063"/>
              <a:gd name="connsiteX29" fmla="*/ 1642118 w 2270768"/>
              <a:gd name="connsiteY29" fmla="*/ 5262563 h 5453063"/>
              <a:gd name="connsiteX30" fmla="*/ 1395658 w 2270768"/>
              <a:gd name="connsiteY30" fmla="*/ 5138737 h 5453063"/>
              <a:gd name="connsiteX31" fmla="*/ 1332555 w 2270768"/>
              <a:gd name="connsiteY31" fmla="*/ 5167313 h 5453063"/>
              <a:gd name="connsiteX32" fmla="*/ 1213493 w 2270768"/>
              <a:gd name="connsiteY32" fmla="*/ 5082779 h 5453063"/>
              <a:gd name="connsiteX33" fmla="*/ 1224208 w 2270768"/>
              <a:gd name="connsiteY33" fmla="*/ 5239942 h 5453063"/>
              <a:gd name="connsiteX34" fmla="*/ 1099193 w 2270768"/>
              <a:gd name="connsiteY34" fmla="*/ 5453063 h 5453063"/>
              <a:gd name="connsiteX35" fmla="*/ 1022993 w 2270768"/>
              <a:gd name="connsiteY35" fmla="*/ 5406629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58736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76684 w 2270768"/>
              <a:gd name="connsiteY21" fmla="*/ 2782492 h 5453063"/>
              <a:gd name="connsiteX22" fmla="*/ 1856430 w 2270768"/>
              <a:gd name="connsiteY22" fmla="*/ 3167063 h 5453063"/>
              <a:gd name="connsiteX23" fmla="*/ 1775468 w 2270768"/>
              <a:gd name="connsiteY23" fmla="*/ 3673078 h 5453063"/>
              <a:gd name="connsiteX24" fmla="*/ 1477811 w 2270768"/>
              <a:gd name="connsiteY24" fmla="*/ 4510088 h 5453063"/>
              <a:gd name="connsiteX25" fmla="*/ 1389705 w 2270768"/>
              <a:gd name="connsiteY25" fmla="*/ 4826794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3795 w 2270768"/>
              <a:gd name="connsiteY28" fmla="*/ 5263753 h 5453063"/>
              <a:gd name="connsiteX29" fmla="*/ 1642118 w 2270768"/>
              <a:gd name="connsiteY29" fmla="*/ 5262563 h 5453063"/>
              <a:gd name="connsiteX30" fmla="*/ 1395658 w 2270768"/>
              <a:gd name="connsiteY30" fmla="*/ 5138737 h 5453063"/>
              <a:gd name="connsiteX31" fmla="*/ 1332555 w 2270768"/>
              <a:gd name="connsiteY31" fmla="*/ 5167313 h 5453063"/>
              <a:gd name="connsiteX32" fmla="*/ 1213493 w 2270768"/>
              <a:gd name="connsiteY32" fmla="*/ 5082779 h 5453063"/>
              <a:gd name="connsiteX33" fmla="*/ 1224208 w 2270768"/>
              <a:gd name="connsiteY33" fmla="*/ 5239942 h 5453063"/>
              <a:gd name="connsiteX34" fmla="*/ 1099193 w 2270768"/>
              <a:gd name="connsiteY34" fmla="*/ 5453063 h 5453063"/>
              <a:gd name="connsiteX35" fmla="*/ 1022993 w 2270768"/>
              <a:gd name="connsiteY35" fmla="*/ 5406629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58736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</a:cxnLst>
            <a:rect l="l" t="t" r="r" b="b"/>
            <a:pathLst>
              <a:path w="2270768" h="5453063">
                <a:moveTo>
                  <a:pt x="1356367" y="66675"/>
                </a:moveTo>
                <a:lnTo>
                  <a:pt x="1449236" y="196453"/>
                </a:lnTo>
                <a:lnTo>
                  <a:pt x="1427806" y="304799"/>
                </a:lnTo>
                <a:lnTo>
                  <a:pt x="1508768" y="466725"/>
                </a:lnTo>
                <a:cubicBezTo>
                  <a:pt x="1539724" y="652861"/>
                  <a:pt x="1499243" y="660400"/>
                  <a:pt x="1494480" y="757238"/>
                </a:cubicBezTo>
                <a:lnTo>
                  <a:pt x="1427805" y="928688"/>
                </a:lnTo>
                <a:lnTo>
                  <a:pt x="1589730" y="917973"/>
                </a:lnTo>
                <a:cubicBezTo>
                  <a:pt x="1736178" y="1002904"/>
                  <a:pt x="1819521" y="1097360"/>
                  <a:pt x="1938584" y="1183482"/>
                </a:cubicBezTo>
                <a:lnTo>
                  <a:pt x="2252909" y="1508522"/>
                </a:lnTo>
                <a:lnTo>
                  <a:pt x="2270768" y="1552575"/>
                </a:lnTo>
                <a:lnTo>
                  <a:pt x="1961205" y="1871663"/>
                </a:lnTo>
                <a:lnTo>
                  <a:pt x="1820711" y="1999061"/>
                </a:lnTo>
                <a:lnTo>
                  <a:pt x="1723080" y="1947863"/>
                </a:lnTo>
                <a:lnTo>
                  <a:pt x="2030261" y="1552576"/>
                </a:lnTo>
                <a:cubicBezTo>
                  <a:pt x="1905245" y="1456532"/>
                  <a:pt x="1813568" y="1347391"/>
                  <a:pt x="1655214" y="1264444"/>
                </a:cubicBezTo>
                <a:cubicBezTo>
                  <a:pt x="1654024" y="1319213"/>
                  <a:pt x="1652833" y="1373981"/>
                  <a:pt x="1651643" y="1428750"/>
                </a:cubicBezTo>
                <a:cubicBezTo>
                  <a:pt x="1631005" y="1476375"/>
                  <a:pt x="1611558" y="1533525"/>
                  <a:pt x="1573061" y="1571625"/>
                </a:cubicBezTo>
                <a:cubicBezTo>
                  <a:pt x="1588142" y="1648222"/>
                  <a:pt x="1586556" y="1739105"/>
                  <a:pt x="1618305" y="1801415"/>
                </a:cubicBezTo>
                <a:cubicBezTo>
                  <a:pt x="1655215" y="1909761"/>
                  <a:pt x="1729032" y="1952625"/>
                  <a:pt x="1817139" y="1997869"/>
                </a:cubicBezTo>
                <a:lnTo>
                  <a:pt x="1823093" y="2105025"/>
                </a:lnTo>
                <a:cubicBezTo>
                  <a:pt x="1876671" y="2209006"/>
                  <a:pt x="1931440" y="2271316"/>
                  <a:pt x="1983827" y="2416969"/>
                </a:cubicBezTo>
                <a:cubicBezTo>
                  <a:pt x="2015577" y="2596754"/>
                  <a:pt x="2008038" y="2647951"/>
                  <a:pt x="1976684" y="2782492"/>
                </a:cubicBezTo>
                <a:lnTo>
                  <a:pt x="1856430" y="3167063"/>
                </a:lnTo>
                <a:cubicBezTo>
                  <a:pt x="1829443" y="3335735"/>
                  <a:pt x="1783405" y="3407965"/>
                  <a:pt x="1775468" y="3673078"/>
                </a:cubicBezTo>
                <a:lnTo>
                  <a:pt x="1477811" y="4510088"/>
                </a:lnTo>
                <a:lnTo>
                  <a:pt x="1389705" y="4826794"/>
                </a:lnTo>
                <a:cubicBezTo>
                  <a:pt x="1454793" y="4939506"/>
                  <a:pt x="1519880" y="5028407"/>
                  <a:pt x="1584968" y="5129213"/>
                </a:cubicBezTo>
                <a:lnTo>
                  <a:pt x="1727843" y="5219700"/>
                </a:lnTo>
                <a:lnTo>
                  <a:pt x="1733795" y="5263753"/>
                </a:lnTo>
                <a:lnTo>
                  <a:pt x="1642118" y="5262563"/>
                </a:lnTo>
                <a:lnTo>
                  <a:pt x="1395658" y="5138737"/>
                </a:lnTo>
                <a:lnTo>
                  <a:pt x="1332555" y="5167313"/>
                </a:lnTo>
                <a:cubicBezTo>
                  <a:pt x="1261118" y="5166123"/>
                  <a:pt x="1246830" y="5098257"/>
                  <a:pt x="1213493" y="5082779"/>
                </a:cubicBezTo>
                <a:lnTo>
                  <a:pt x="1224208" y="5239942"/>
                </a:lnTo>
                <a:lnTo>
                  <a:pt x="1099193" y="5453063"/>
                </a:lnTo>
                <a:cubicBezTo>
                  <a:pt x="1073793" y="5437585"/>
                  <a:pt x="1065061" y="5461398"/>
                  <a:pt x="1022993" y="5406629"/>
                </a:cubicBezTo>
                <a:lnTo>
                  <a:pt x="1022993" y="5148263"/>
                </a:lnTo>
                <a:lnTo>
                  <a:pt x="1184918" y="4848225"/>
                </a:lnTo>
                <a:cubicBezTo>
                  <a:pt x="1209524" y="4597400"/>
                  <a:pt x="1207936" y="4473972"/>
                  <a:pt x="1258736" y="4095750"/>
                </a:cubicBezTo>
                <a:cubicBezTo>
                  <a:pt x="1312712" y="3857228"/>
                  <a:pt x="1369068" y="3716338"/>
                  <a:pt x="1424234" y="3526632"/>
                </a:cubicBezTo>
                <a:lnTo>
                  <a:pt x="1261118" y="3328988"/>
                </a:lnTo>
                <a:lnTo>
                  <a:pt x="1146818" y="2981325"/>
                </a:lnTo>
                <a:lnTo>
                  <a:pt x="1089668" y="2671763"/>
                </a:lnTo>
                <a:cubicBezTo>
                  <a:pt x="1089271" y="2424112"/>
                  <a:pt x="1115068" y="2281238"/>
                  <a:pt x="1127768" y="2085975"/>
                </a:cubicBezTo>
                <a:lnTo>
                  <a:pt x="946793" y="1640681"/>
                </a:lnTo>
                <a:lnTo>
                  <a:pt x="859878" y="1462088"/>
                </a:lnTo>
                <a:lnTo>
                  <a:pt x="784868" y="2143125"/>
                </a:lnTo>
                <a:lnTo>
                  <a:pt x="940839" y="2565797"/>
                </a:lnTo>
                <a:lnTo>
                  <a:pt x="981321" y="2778919"/>
                </a:lnTo>
                <a:lnTo>
                  <a:pt x="1068236" y="2896791"/>
                </a:lnTo>
                <a:cubicBezTo>
                  <a:pt x="1069427" y="2960688"/>
                  <a:pt x="1068236" y="2971007"/>
                  <a:pt x="1069427" y="3034904"/>
                </a:cubicBezTo>
                <a:lnTo>
                  <a:pt x="1039662" y="3155156"/>
                </a:lnTo>
                <a:lnTo>
                  <a:pt x="808680" y="3183731"/>
                </a:lnTo>
                <a:lnTo>
                  <a:pt x="749149" y="3074195"/>
                </a:lnTo>
                <a:lnTo>
                  <a:pt x="827730" y="2947988"/>
                </a:lnTo>
                <a:lnTo>
                  <a:pt x="903930" y="2957513"/>
                </a:lnTo>
                <a:lnTo>
                  <a:pt x="913455" y="2909888"/>
                </a:lnTo>
                <a:cubicBezTo>
                  <a:pt x="867815" y="2811860"/>
                  <a:pt x="813840" y="2732882"/>
                  <a:pt x="776534" y="2615804"/>
                </a:cubicBezTo>
                <a:cubicBezTo>
                  <a:pt x="734861" y="2455467"/>
                  <a:pt x="676521" y="2335609"/>
                  <a:pt x="626514" y="2195512"/>
                </a:cubicBezTo>
                <a:cubicBezTo>
                  <a:pt x="613020" y="1921668"/>
                  <a:pt x="620958" y="1662113"/>
                  <a:pt x="618180" y="1395413"/>
                </a:cubicBezTo>
                <a:lnTo>
                  <a:pt x="543171" y="1590675"/>
                </a:lnTo>
                <a:cubicBezTo>
                  <a:pt x="501499" y="1627584"/>
                  <a:pt x="490784" y="1651398"/>
                  <a:pt x="397915" y="1710928"/>
                </a:cubicBezTo>
                <a:cubicBezTo>
                  <a:pt x="338780" y="1754187"/>
                  <a:pt x="259405" y="1798639"/>
                  <a:pt x="178839" y="1877616"/>
                </a:cubicBezTo>
                <a:cubicBezTo>
                  <a:pt x="169711" y="1912144"/>
                  <a:pt x="159194" y="1931392"/>
                  <a:pt x="151455" y="1981200"/>
                </a:cubicBezTo>
                <a:cubicBezTo>
                  <a:pt x="143716" y="2031008"/>
                  <a:pt x="138755" y="2111375"/>
                  <a:pt x="132405" y="2176463"/>
                </a:cubicBezTo>
                <a:lnTo>
                  <a:pt x="141930" y="2260998"/>
                </a:lnTo>
                <a:cubicBezTo>
                  <a:pt x="73668" y="2228851"/>
                  <a:pt x="62555" y="2172891"/>
                  <a:pt x="22868" y="2128838"/>
                </a:cubicBezTo>
                <a:cubicBezTo>
                  <a:pt x="15724" y="2034382"/>
                  <a:pt x="-5707" y="1975644"/>
                  <a:pt x="1437" y="1845469"/>
                </a:cubicBezTo>
                <a:cubicBezTo>
                  <a:pt x="41918" y="1710531"/>
                  <a:pt x="160980" y="1568451"/>
                  <a:pt x="91924" y="1585913"/>
                </a:cubicBezTo>
                <a:cubicBezTo>
                  <a:pt x="90336" y="1477962"/>
                  <a:pt x="181618" y="1422400"/>
                  <a:pt x="230037" y="1345406"/>
                </a:cubicBezTo>
                <a:cubicBezTo>
                  <a:pt x="460224" y="1237457"/>
                  <a:pt x="454668" y="1227137"/>
                  <a:pt x="565793" y="1152525"/>
                </a:cubicBezTo>
                <a:lnTo>
                  <a:pt x="584843" y="990600"/>
                </a:lnTo>
                <a:lnTo>
                  <a:pt x="565793" y="758428"/>
                </a:lnTo>
                <a:cubicBezTo>
                  <a:pt x="654692" y="596503"/>
                  <a:pt x="657868" y="517923"/>
                  <a:pt x="694380" y="400051"/>
                </a:cubicBezTo>
                <a:cubicBezTo>
                  <a:pt x="754308" y="311151"/>
                  <a:pt x="783280" y="216298"/>
                  <a:pt x="874164" y="133351"/>
                </a:cubicBezTo>
                <a:cubicBezTo>
                  <a:pt x="970208" y="41276"/>
                  <a:pt x="1026961" y="28971"/>
                  <a:pt x="1123005" y="0"/>
                </a:cubicBezTo>
                <a:cubicBezTo>
                  <a:pt x="1231352" y="25003"/>
                  <a:pt x="1270642" y="38100"/>
                  <a:pt x="1356367" y="66675"/>
                </a:cubicBezTo>
                <a:close/>
              </a:path>
            </a:pathLst>
          </a:custGeom>
          <a:gradFill flip="none" rotWithShape="1">
            <a:gsLst>
              <a:gs pos="45000">
                <a:srgbClr val="FFD85B"/>
              </a:gs>
              <a:gs pos="100000">
                <a:srgbClr val="C00000"/>
              </a:gs>
            </a:gsLst>
            <a:lin ang="162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l-PL"/>
          </a:p>
        </p:txBody>
      </p:sp>
      <p:pic>
        <p:nvPicPr>
          <p:cNvPr id="34" name="Obraz 33">
            <a:extLst>
              <a:ext uri="{FF2B5EF4-FFF2-40B4-BE49-F238E27FC236}">
                <a16:creationId xmlns:a16="http://schemas.microsoft.com/office/drawing/2014/main" id="{55B0123D-6AF8-4D63-8EF9-E574EF187EAA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9743957" y="838619"/>
            <a:ext cx="2271879" cy="6237239"/>
          </a:xfrm>
          <a:prstGeom prst="rect">
            <a:avLst/>
          </a:prstGeom>
        </p:spPr>
      </p:pic>
      <p:sp>
        <p:nvSpPr>
          <p:cNvPr id="2" name="Symbol zastępczy numeru slajdu 1">
            <a:extLst>
              <a:ext uri="{FF2B5EF4-FFF2-40B4-BE49-F238E27FC236}">
                <a16:creationId xmlns:a16="http://schemas.microsoft.com/office/drawing/2014/main" id="{DD7D0E57-D313-4B20-B71A-253D34F5E29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9677609" y="6696000"/>
            <a:ext cx="2986299" cy="499952"/>
          </a:xfrm>
        </p:spPr>
        <p:txBody>
          <a:bodyPr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fld id="{738616D8-309D-44F8-869A-17BF40B11BFA}" type="slidenum">
              <a:rPr lang="pl-PL" sz="1701" kern="0" smtClean="0">
                <a:solidFill>
                  <a:schemeClr val="bg2"/>
                </a:solidFill>
              </a:rPr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t>8</a:t>
            </a:fld>
            <a:endParaRPr lang="pl-PL" sz="1701" kern="0" dirty="0">
              <a:solidFill>
                <a:schemeClr val="bg2"/>
              </a:solidFill>
            </a:endParaRPr>
          </a:p>
        </p:txBody>
      </p:sp>
      <p:sp>
        <p:nvSpPr>
          <p:cNvPr id="20" name="Prostokąt 19">
            <a:extLst>
              <a:ext uri="{FF2B5EF4-FFF2-40B4-BE49-F238E27FC236}">
                <a16:creationId xmlns:a16="http://schemas.microsoft.com/office/drawing/2014/main" id="{A647CBC5-52C9-45ED-9546-89B57880EFCD}"/>
              </a:ext>
            </a:extLst>
          </p:cNvPr>
          <p:cNvSpPr/>
          <p:nvPr/>
        </p:nvSpPr>
        <p:spPr>
          <a:xfrm>
            <a:off x="31884" y="288025"/>
            <a:ext cx="12992064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pl-PL" sz="3200" b="1" dirty="0">
                <a:solidFill>
                  <a:schemeClr val="bg1">
                    <a:lumMod val="95000"/>
                  </a:schemeClr>
                </a:solidFill>
              </a:rPr>
              <a:t>U ludzi i zwierząt życie </a:t>
            </a:r>
            <a:r>
              <a:rPr lang="pl-PL" sz="3200" b="1" dirty="0">
                <a:solidFill>
                  <a:srgbClr val="FFD85B"/>
                </a:solidFill>
              </a:rPr>
              <a:t>wegetatywne</a:t>
            </a:r>
            <a:r>
              <a:rPr lang="pl-PL" sz="3200" b="1" dirty="0">
                <a:solidFill>
                  <a:schemeClr val="bg1">
                    <a:lumMod val="95000"/>
                  </a:schemeClr>
                </a:solidFill>
              </a:rPr>
              <a:t> jest powiązane ze </a:t>
            </a:r>
            <a:r>
              <a:rPr lang="pl-PL" sz="3200" b="1" dirty="0">
                <a:solidFill>
                  <a:srgbClr val="C00000"/>
                </a:solidFill>
              </a:rPr>
              <a:t>zmysłami</a:t>
            </a:r>
          </a:p>
        </p:txBody>
      </p:sp>
      <p:sp>
        <p:nvSpPr>
          <p:cNvPr id="22" name="pole tekstowe 21">
            <a:extLst>
              <a:ext uri="{FF2B5EF4-FFF2-40B4-BE49-F238E27FC236}">
                <a16:creationId xmlns:a16="http://schemas.microsoft.com/office/drawing/2014/main" id="{BD37368E-1F2C-4D08-B8B9-2BAE213C0960}"/>
              </a:ext>
            </a:extLst>
          </p:cNvPr>
          <p:cNvSpPr txBox="1"/>
          <p:nvPr/>
        </p:nvSpPr>
        <p:spPr>
          <a:xfrm>
            <a:off x="4500000" y="5422513"/>
            <a:ext cx="4055832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eaLnBrk="1" hangingPunct="1">
              <a:defRPr/>
            </a:pPr>
            <a:r>
              <a:rPr lang="pl-PL" sz="3600" b="1" dirty="0">
                <a:solidFill>
                  <a:srgbClr val="FFD85B"/>
                </a:solidFill>
              </a:rPr>
              <a:t>chromosomy</a:t>
            </a:r>
          </a:p>
        </p:txBody>
      </p:sp>
      <p:sp>
        <p:nvSpPr>
          <p:cNvPr id="23" name="pole tekstowe 22">
            <a:extLst>
              <a:ext uri="{FF2B5EF4-FFF2-40B4-BE49-F238E27FC236}">
                <a16:creationId xmlns:a16="http://schemas.microsoft.com/office/drawing/2014/main" id="{A417F66D-E5EE-49E9-B23B-02AA8075BEFE}"/>
              </a:ext>
            </a:extLst>
          </p:cNvPr>
          <p:cNvSpPr txBox="1"/>
          <p:nvPr/>
        </p:nvSpPr>
        <p:spPr>
          <a:xfrm>
            <a:off x="4680000" y="4872178"/>
            <a:ext cx="3708285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eaLnBrk="1" hangingPunct="1">
              <a:defRPr/>
            </a:pPr>
            <a:r>
              <a:rPr lang="pl-PL" sz="3600" b="1" dirty="0">
                <a:solidFill>
                  <a:srgbClr val="FFD85B"/>
                </a:solidFill>
              </a:rPr>
              <a:t>chromatyna</a:t>
            </a:r>
          </a:p>
        </p:txBody>
      </p:sp>
      <p:sp>
        <p:nvSpPr>
          <p:cNvPr id="24" name="pole tekstowe 23">
            <a:extLst>
              <a:ext uri="{FF2B5EF4-FFF2-40B4-BE49-F238E27FC236}">
                <a16:creationId xmlns:a16="http://schemas.microsoft.com/office/drawing/2014/main" id="{7A365BF1-080C-4C53-AB23-39F39750CA82}"/>
              </a:ext>
            </a:extLst>
          </p:cNvPr>
          <p:cNvSpPr txBox="1"/>
          <p:nvPr/>
        </p:nvSpPr>
        <p:spPr>
          <a:xfrm>
            <a:off x="5023755" y="4321839"/>
            <a:ext cx="3035203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eaLnBrk="1" hangingPunct="1">
              <a:defRPr/>
            </a:pPr>
            <a:r>
              <a:rPr lang="pl-PL" sz="3600" b="1" dirty="0">
                <a:solidFill>
                  <a:srgbClr val="FFD85B"/>
                </a:solidFill>
              </a:rPr>
              <a:t>gonady</a:t>
            </a:r>
          </a:p>
        </p:txBody>
      </p:sp>
      <p:sp>
        <p:nvSpPr>
          <p:cNvPr id="25" name="pole tekstowe 24">
            <a:extLst>
              <a:ext uri="{FF2B5EF4-FFF2-40B4-BE49-F238E27FC236}">
                <a16:creationId xmlns:a16="http://schemas.microsoft.com/office/drawing/2014/main" id="{1857ADAF-FC2A-49D1-9436-348A4E7D7ACB}"/>
              </a:ext>
            </a:extLst>
          </p:cNvPr>
          <p:cNvSpPr txBox="1"/>
          <p:nvPr/>
        </p:nvSpPr>
        <p:spPr>
          <a:xfrm>
            <a:off x="5023755" y="3771500"/>
            <a:ext cx="3035203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eaLnBrk="1" hangingPunct="1">
              <a:defRPr/>
            </a:pPr>
            <a:r>
              <a:rPr lang="pl-PL" sz="3600" b="1" dirty="0">
                <a:solidFill>
                  <a:srgbClr val="FFD85B"/>
                </a:solidFill>
              </a:rPr>
              <a:t>genitalia</a:t>
            </a:r>
          </a:p>
        </p:txBody>
      </p:sp>
      <p:sp>
        <p:nvSpPr>
          <p:cNvPr id="32" name="pole tekstowe 31">
            <a:extLst>
              <a:ext uri="{FF2B5EF4-FFF2-40B4-BE49-F238E27FC236}">
                <a16:creationId xmlns:a16="http://schemas.microsoft.com/office/drawing/2014/main" id="{8CCB14CF-88CF-44D0-BBDE-CF9B3220686F}"/>
              </a:ext>
            </a:extLst>
          </p:cNvPr>
          <p:cNvSpPr txBox="1"/>
          <p:nvPr/>
        </p:nvSpPr>
        <p:spPr>
          <a:xfrm>
            <a:off x="5023755" y="3221161"/>
            <a:ext cx="3035203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eaLnBrk="1" hangingPunct="1">
              <a:defRPr/>
            </a:pPr>
            <a:r>
              <a:rPr lang="pl-PL" sz="3600" b="1" dirty="0">
                <a:solidFill>
                  <a:srgbClr val="FFD85B"/>
                </a:solidFill>
              </a:rPr>
              <a:t>hormony</a:t>
            </a:r>
          </a:p>
        </p:txBody>
      </p:sp>
      <p:sp>
        <p:nvSpPr>
          <p:cNvPr id="19" name="pole tekstowe 18">
            <a:extLst>
              <a:ext uri="{FF2B5EF4-FFF2-40B4-BE49-F238E27FC236}">
                <a16:creationId xmlns:a16="http://schemas.microsoft.com/office/drawing/2014/main" id="{B360CE5D-0262-49D6-A4FD-FC83BA95EF77}"/>
              </a:ext>
            </a:extLst>
          </p:cNvPr>
          <p:cNvSpPr txBox="1"/>
          <p:nvPr/>
        </p:nvSpPr>
        <p:spPr>
          <a:xfrm>
            <a:off x="4577582" y="2120483"/>
            <a:ext cx="3970690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eaLnBrk="1" hangingPunct="1">
              <a:defRPr/>
            </a:pPr>
            <a:r>
              <a:rPr lang="pl-PL" sz="3600" b="1" dirty="0">
                <a:solidFill>
                  <a:srgbClr val="C00000"/>
                </a:solidFill>
              </a:rPr>
              <a:t>wyobrażenia</a:t>
            </a:r>
          </a:p>
        </p:txBody>
      </p:sp>
      <p:sp>
        <p:nvSpPr>
          <p:cNvPr id="21" name="pole tekstowe 20">
            <a:extLst>
              <a:ext uri="{FF2B5EF4-FFF2-40B4-BE49-F238E27FC236}">
                <a16:creationId xmlns:a16="http://schemas.microsoft.com/office/drawing/2014/main" id="{635EBFFD-DA87-4162-A4EA-9872C9391A96}"/>
              </a:ext>
            </a:extLst>
          </p:cNvPr>
          <p:cNvSpPr txBox="1"/>
          <p:nvPr/>
        </p:nvSpPr>
        <p:spPr>
          <a:xfrm>
            <a:off x="5045326" y="2670822"/>
            <a:ext cx="3035203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eaLnBrk="1" hangingPunct="1">
              <a:defRPr/>
            </a:pPr>
            <a:r>
              <a:rPr lang="pl-PL" sz="3600" b="1" dirty="0">
                <a:solidFill>
                  <a:srgbClr val="C00000"/>
                </a:solidFill>
              </a:rPr>
              <a:t>wrażenia</a:t>
            </a:r>
          </a:p>
        </p:txBody>
      </p:sp>
      <p:sp>
        <p:nvSpPr>
          <p:cNvPr id="29" name="pole tekstowe 28">
            <a:extLst>
              <a:ext uri="{FF2B5EF4-FFF2-40B4-BE49-F238E27FC236}">
                <a16:creationId xmlns:a16="http://schemas.microsoft.com/office/drawing/2014/main" id="{096D2311-8AC2-4C18-8E04-7288788BB6DA}"/>
              </a:ext>
            </a:extLst>
          </p:cNvPr>
          <p:cNvSpPr txBox="1"/>
          <p:nvPr/>
        </p:nvSpPr>
        <p:spPr>
          <a:xfrm>
            <a:off x="5267394" y="1570144"/>
            <a:ext cx="2591066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eaLnBrk="1" hangingPunct="1">
              <a:defRPr/>
            </a:pPr>
            <a:r>
              <a:rPr lang="pl-PL" sz="3600" b="1" dirty="0">
                <a:solidFill>
                  <a:srgbClr val="C00000"/>
                </a:solidFill>
              </a:rPr>
              <a:t>emocje</a:t>
            </a:r>
          </a:p>
        </p:txBody>
      </p:sp>
      <p:sp>
        <p:nvSpPr>
          <p:cNvPr id="30" name="pole tekstowe 29">
            <a:extLst>
              <a:ext uri="{FF2B5EF4-FFF2-40B4-BE49-F238E27FC236}">
                <a16:creationId xmlns:a16="http://schemas.microsoft.com/office/drawing/2014/main" id="{F3EE84DF-9164-4F8A-B10E-CF80BCCC7323}"/>
              </a:ext>
            </a:extLst>
          </p:cNvPr>
          <p:cNvSpPr txBox="1"/>
          <p:nvPr/>
        </p:nvSpPr>
        <p:spPr>
          <a:xfrm>
            <a:off x="5304151" y="1019805"/>
            <a:ext cx="2517552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eaLnBrk="1" hangingPunct="1">
              <a:defRPr/>
            </a:pPr>
            <a:r>
              <a:rPr lang="pl-PL" sz="3600" b="1" dirty="0">
                <a:solidFill>
                  <a:srgbClr val="C00000"/>
                </a:solidFill>
              </a:rPr>
              <a:t>uczucia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203485782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20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10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3000"/>
                            </p:stCondLst>
                            <p:childTnLst>
                              <p:par>
                                <p:cTn id="1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" grpId="0"/>
      <p:bldP spid="21" grpId="0"/>
      <p:bldP spid="29" grpId="0"/>
      <p:bldP spid="30" grpId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" name="Dowolny kształt: kształt 34">
            <a:extLst>
              <a:ext uri="{FF2B5EF4-FFF2-40B4-BE49-F238E27FC236}">
                <a16:creationId xmlns:a16="http://schemas.microsoft.com/office/drawing/2014/main" id="{328F73FE-17B9-48ED-B5E9-02663ED1EF92}"/>
              </a:ext>
            </a:extLst>
          </p:cNvPr>
          <p:cNvSpPr/>
          <p:nvPr/>
        </p:nvSpPr>
        <p:spPr>
          <a:xfrm flipH="1">
            <a:off x="10032069" y="1575892"/>
            <a:ext cx="2071668" cy="4974939"/>
          </a:xfrm>
          <a:custGeom>
            <a:avLst/>
            <a:gdLst>
              <a:gd name="connsiteX0" fmla="*/ 1381125 w 2271713"/>
              <a:gd name="connsiteY0" fmla="*/ 85725 h 5453063"/>
              <a:gd name="connsiteX1" fmla="*/ 1457325 w 2271713"/>
              <a:gd name="connsiteY1" fmla="*/ 200025 h 5453063"/>
              <a:gd name="connsiteX2" fmla="*/ 1443038 w 2271713"/>
              <a:gd name="connsiteY2" fmla="*/ 266700 h 5453063"/>
              <a:gd name="connsiteX3" fmla="*/ 1509713 w 2271713"/>
              <a:gd name="connsiteY3" fmla="*/ 466725 h 5453063"/>
              <a:gd name="connsiteX4" fmla="*/ 1495425 w 2271713"/>
              <a:gd name="connsiteY4" fmla="*/ 757238 h 5453063"/>
              <a:gd name="connsiteX5" fmla="*/ 1428750 w 2271713"/>
              <a:gd name="connsiteY5" fmla="*/ 928688 h 5453063"/>
              <a:gd name="connsiteX6" fmla="*/ 1581150 w 2271713"/>
              <a:gd name="connsiteY6" fmla="*/ 919163 h 5453063"/>
              <a:gd name="connsiteX7" fmla="*/ 1947863 w 2271713"/>
              <a:gd name="connsiteY7" fmla="*/ 1176338 h 5453063"/>
              <a:gd name="connsiteX8" fmla="*/ 2271713 w 2271713"/>
              <a:gd name="connsiteY8" fmla="*/ 1504950 h 5453063"/>
              <a:gd name="connsiteX9" fmla="*/ 2271713 w 2271713"/>
              <a:gd name="connsiteY9" fmla="*/ 1552575 h 5453063"/>
              <a:gd name="connsiteX10" fmla="*/ 1962150 w 2271713"/>
              <a:gd name="connsiteY10" fmla="*/ 1871663 h 5453063"/>
              <a:gd name="connsiteX11" fmla="*/ 1809750 w 2271713"/>
              <a:gd name="connsiteY11" fmla="*/ 1995488 h 5453063"/>
              <a:gd name="connsiteX12" fmla="*/ 1724025 w 2271713"/>
              <a:gd name="connsiteY12" fmla="*/ 1947863 h 5453063"/>
              <a:gd name="connsiteX13" fmla="*/ 2038350 w 2271713"/>
              <a:gd name="connsiteY13" fmla="*/ 1528763 h 5453063"/>
              <a:gd name="connsiteX14" fmla="*/ 1695450 w 2271713"/>
              <a:gd name="connsiteY14" fmla="*/ 1252538 h 5453063"/>
              <a:gd name="connsiteX15" fmla="*/ 1652588 w 2271713"/>
              <a:gd name="connsiteY15" fmla="*/ 1428750 h 5453063"/>
              <a:gd name="connsiteX16" fmla="*/ 1595438 w 2271713"/>
              <a:gd name="connsiteY16" fmla="*/ 1566863 h 5453063"/>
              <a:gd name="connsiteX17" fmla="*/ 1628775 w 2271713"/>
              <a:gd name="connsiteY17" fmla="*/ 1800225 h 5453063"/>
              <a:gd name="connsiteX18" fmla="*/ 1747838 w 2271713"/>
              <a:gd name="connsiteY18" fmla="*/ 1990725 h 5453063"/>
              <a:gd name="connsiteX19" fmla="*/ 1824038 w 2271713"/>
              <a:gd name="connsiteY19" fmla="*/ 2105025 h 5453063"/>
              <a:gd name="connsiteX20" fmla="*/ 1990725 w 2271713"/>
              <a:gd name="connsiteY20" fmla="*/ 2428875 h 5453063"/>
              <a:gd name="connsiteX21" fmla="*/ 1990725 w 2271713"/>
              <a:gd name="connsiteY21" fmla="*/ 2795588 h 5453063"/>
              <a:gd name="connsiteX22" fmla="*/ 1857375 w 2271713"/>
              <a:gd name="connsiteY22" fmla="*/ 3167063 h 5453063"/>
              <a:gd name="connsiteX23" fmla="*/ 1790700 w 2271713"/>
              <a:gd name="connsiteY23" fmla="*/ 3624263 h 5453063"/>
              <a:gd name="connsiteX24" fmla="*/ 1495425 w 2271713"/>
              <a:gd name="connsiteY24" fmla="*/ 4500563 h 5453063"/>
              <a:gd name="connsiteX25" fmla="*/ 1404938 w 2271713"/>
              <a:gd name="connsiteY25" fmla="*/ 4824413 h 5453063"/>
              <a:gd name="connsiteX26" fmla="*/ 1585913 w 2271713"/>
              <a:gd name="connsiteY26" fmla="*/ 5129213 h 5453063"/>
              <a:gd name="connsiteX27" fmla="*/ 1728788 w 2271713"/>
              <a:gd name="connsiteY27" fmla="*/ 5219700 h 5453063"/>
              <a:gd name="connsiteX28" fmla="*/ 1733550 w 2271713"/>
              <a:gd name="connsiteY28" fmla="*/ 5243513 h 5453063"/>
              <a:gd name="connsiteX29" fmla="*/ 1643063 w 2271713"/>
              <a:gd name="connsiteY29" fmla="*/ 5262563 h 5453063"/>
              <a:gd name="connsiteX30" fmla="*/ 1404938 w 2271713"/>
              <a:gd name="connsiteY30" fmla="*/ 5143500 h 5453063"/>
              <a:gd name="connsiteX31" fmla="*/ 1333500 w 2271713"/>
              <a:gd name="connsiteY31" fmla="*/ 5167313 h 5453063"/>
              <a:gd name="connsiteX32" fmla="*/ 1243013 w 2271713"/>
              <a:gd name="connsiteY32" fmla="*/ 5110163 h 5453063"/>
              <a:gd name="connsiteX33" fmla="*/ 1238250 w 2271713"/>
              <a:gd name="connsiteY33" fmla="*/ 5224463 h 5453063"/>
              <a:gd name="connsiteX34" fmla="*/ 1100138 w 2271713"/>
              <a:gd name="connsiteY34" fmla="*/ 5453063 h 5453063"/>
              <a:gd name="connsiteX35" fmla="*/ 1038225 w 2271713"/>
              <a:gd name="connsiteY35" fmla="*/ 5453063 h 5453063"/>
              <a:gd name="connsiteX36" fmla="*/ 1023938 w 2271713"/>
              <a:gd name="connsiteY36" fmla="*/ 5148263 h 5453063"/>
              <a:gd name="connsiteX37" fmla="*/ 1185863 w 2271713"/>
              <a:gd name="connsiteY37" fmla="*/ 4848225 h 5453063"/>
              <a:gd name="connsiteX38" fmla="*/ 1271588 w 2271713"/>
              <a:gd name="connsiteY38" fmla="*/ 4095750 h 5453063"/>
              <a:gd name="connsiteX39" fmla="*/ 1419225 w 2271713"/>
              <a:gd name="connsiteY39" fmla="*/ 3509963 h 5453063"/>
              <a:gd name="connsiteX40" fmla="*/ 1262063 w 2271713"/>
              <a:gd name="connsiteY40" fmla="*/ 3328988 h 5453063"/>
              <a:gd name="connsiteX41" fmla="*/ 1147763 w 2271713"/>
              <a:gd name="connsiteY41" fmla="*/ 2981325 h 5453063"/>
              <a:gd name="connsiteX42" fmla="*/ 1066800 w 2271713"/>
              <a:gd name="connsiteY42" fmla="*/ 2671763 h 5453063"/>
              <a:gd name="connsiteX43" fmla="*/ 1128713 w 2271713"/>
              <a:gd name="connsiteY43" fmla="*/ 2085975 h 5453063"/>
              <a:gd name="connsiteX44" fmla="*/ 957263 w 2271713"/>
              <a:gd name="connsiteY44" fmla="*/ 1604963 h 5453063"/>
              <a:gd name="connsiteX45" fmla="*/ 852488 w 2271713"/>
              <a:gd name="connsiteY45" fmla="*/ 1490663 h 5453063"/>
              <a:gd name="connsiteX46" fmla="*/ 785813 w 2271713"/>
              <a:gd name="connsiteY46" fmla="*/ 2143125 h 5453063"/>
              <a:gd name="connsiteX47" fmla="*/ 962025 w 2271713"/>
              <a:gd name="connsiteY47" fmla="*/ 2586038 h 5453063"/>
              <a:gd name="connsiteX48" fmla="*/ 1004888 w 2271713"/>
              <a:gd name="connsiteY48" fmla="*/ 2790825 h 5453063"/>
              <a:gd name="connsiteX49" fmla="*/ 1066800 w 2271713"/>
              <a:gd name="connsiteY49" fmla="*/ 2843213 h 5453063"/>
              <a:gd name="connsiteX50" fmla="*/ 1066800 w 2271713"/>
              <a:gd name="connsiteY50" fmla="*/ 3071813 h 5453063"/>
              <a:gd name="connsiteX51" fmla="*/ 1023938 w 2271713"/>
              <a:gd name="connsiteY51" fmla="*/ 3167063 h 5453063"/>
              <a:gd name="connsiteX52" fmla="*/ 828675 w 2271713"/>
              <a:gd name="connsiteY52" fmla="*/ 3171825 h 5453063"/>
              <a:gd name="connsiteX53" fmla="*/ 766763 w 2271713"/>
              <a:gd name="connsiteY53" fmla="*/ 3062288 h 5453063"/>
              <a:gd name="connsiteX54" fmla="*/ 828675 w 2271713"/>
              <a:gd name="connsiteY54" fmla="*/ 2947988 h 5453063"/>
              <a:gd name="connsiteX55" fmla="*/ 904875 w 2271713"/>
              <a:gd name="connsiteY55" fmla="*/ 2957513 h 5453063"/>
              <a:gd name="connsiteX56" fmla="*/ 914400 w 2271713"/>
              <a:gd name="connsiteY56" fmla="*/ 2909888 h 5453063"/>
              <a:gd name="connsiteX57" fmla="*/ 738188 w 2271713"/>
              <a:gd name="connsiteY57" fmla="*/ 2481263 h 5453063"/>
              <a:gd name="connsiteX58" fmla="*/ 619125 w 2271713"/>
              <a:gd name="connsiteY58" fmla="*/ 2209800 h 5453063"/>
              <a:gd name="connsiteX59" fmla="*/ 619125 w 2271713"/>
              <a:gd name="connsiteY59" fmla="*/ 1395413 h 5453063"/>
              <a:gd name="connsiteX60" fmla="*/ 523875 w 2271713"/>
              <a:gd name="connsiteY60" fmla="*/ 1600200 h 5453063"/>
              <a:gd name="connsiteX61" fmla="*/ 357188 w 2271713"/>
              <a:gd name="connsiteY61" fmla="*/ 1747838 h 5453063"/>
              <a:gd name="connsiteX62" fmla="*/ 161925 w 2271713"/>
              <a:gd name="connsiteY62" fmla="*/ 1938338 h 5453063"/>
              <a:gd name="connsiteX63" fmla="*/ 152400 w 2271713"/>
              <a:gd name="connsiteY63" fmla="*/ 1981200 h 5453063"/>
              <a:gd name="connsiteX64" fmla="*/ 133350 w 2271713"/>
              <a:gd name="connsiteY64" fmla="*/ 2176463 h 5453063"/>
              <a:gd name="connsiteX65" fmla="*/ 142875 w 2271713"/>
              <a:gd name="connsiteY65" fmla="*/ 2271713 h 5453063"/>
              <a:gd name="connsiteX66" fmla="*/ 23813 w 2271713"/>
              <a:gd name="connsiteY66" fmla="*/ 2128838 h 5453063"/>
              <a:gd name="connsiteX67" fmla="*/ 0 w 2271713"/>
              <a:gd name="connsiteY67" fmla="*/ 1824038 h 5453063"/>
              <a:gd name="connsiteX68" fmla="*/ 114300 w 2271713"/>
              <a:gd name="connsiteY68" fmla="*/ 1576388 h 5453063"/>
              <a:gd name="connsiteX69" fmla="*/ 233363 w 2271713"/>
              <a:gd name="connsiteY69" fmla="*/ 1343025 h 5453063"/>
              <a:gd name="connsiteX70" fmla="*/ 566738 w 2271713"/>
              <a:gd name="connsiteY70" fmla="*/ 1152525 h 5453063"/>
              <a:gd name="connsiteX71" fmla="*/ 585788 w 2271713"/>
              <a:gd name="connsiteY71" fmla="*/ 990600 h 5453063"/>
              <a:gd name="connsiteX72" fmla="*/ 585788 w 2271713"/>
              <a:gd name="connsiteY72" fmla="*/ 742950 h 5453063"/>
              <a:gd name="connsiteX73" fmla="*/ 676275 w 2271713"/>
              <a:gd name="connsiteY73" fmla="*/ 404813 h 5453063"/>
              <a:gd name="connsiteX74" fmla="*/ 866775 w 2271713"/>
              <a:gd name="connsiteY74" fmla="*/ 119063 h 5453063"/>
              <a:gd name="connsiteX75" fmla="*/ 1123950 w 2271713"/>
              <a:gd name="connsiteY75" fmla="*/ 0 h 5453063"/>
              <a:gd name="connsiteX76" fmla="*/ 1381125 w 2271713"/>
              <a:gd name="connsiteY76" fmla="*/ 85725 h 5453063"/>
              <a:gd name="connsiteX0" fmla="*/ 1381125 w 2271713"/>
              <a:gd name="connsiteY0" fmla="*/ 85725 h 5453063"/>
              <a:gd name="connsiteX1" fmla="*/ 1457325 w 2271713"/>
              <a:gd name="connsiteY1" fmla="*/ 200025 h 5453063"/>
              <a:gd name="connsiteX2" fmla="*/ 1443038 w 2271713"/>
              <a:gd name="connsiteY2" fmla="*/ 266700 h 5453063"/>
              <a:gd name="connsiteX3" fmla="*/ 1509713 w 2271713"/>
              <a:gd name="connsiteY3" fmla="*/ 466725 h 5453063"/>
              <a:gd name="connsiteX4" fmla="*/ 1495425 w 2271713"/>
              <a:gd name="connsiteY4" fmla="*/ 757238 h 5453063"/>
              <a:gd name="connsiteX5" fmla="*/ 1428750 w 2271713"/>
              <a:gd name="connsiteY5" fmla="*/ 928688 h 5453063"/>
              <a:gd name="connsiteX6" fmla="*/ 1581150 w 2271713"/>
              <a:gd name="connsiteY6" fmla="*/ 919163 h 5453063"/>
              <a:gd name="connsiteX7" fmla="*/ 1947863 w 2271713"/>
              <a:gd name="connsiteY7" fmla="*/ 1176338 h 5453063"/>
              <a:gd name="connsiteX8" fmla="*/ 2271713 w 2271713"/>
              <a:gd name="connsiteY8" fmla="*/ 1504950 h 5453063"/>
              <a:gd name="connsiteX9" fmla="*/ 2271713 w 2271713"/>
              <a:gd name="connsiteY9" fmla="*/ 1552575 h 5453063"/>
              <a:gd name="connsiteX10" fmla="*/ 1962150 w 2271713"/>
              <a:gd name="connsiteY10" fmla="*/ 1871663 h 5453063"/>
              <a:gd name="connsiteX11" fmla="*/ 1809750 w 2271713"/>
              <a:gd name="connsiteY11" fmla="*/ 1995488 h 5453063"/>
              <a:gd name="connsiteX12" fmla="*/ 1724025 w 2271713"/>
              <a:gd name="connsiteY12" fmla="*/ 1947863 h 5453063"/>
              <a:gd name="connsiteX13" fmla="*/ 2038350 w 2271713"/>
              <a:gd name="connsiteY13" fmla="*/ 1528763 h 5453063"/>
              <a:gd name="connsiteX14" fmla="*/ 1695450 w 2271713"/>
              <a:gd name="connsiteY14" fmla="*/ 1252538 h 5453063"/>
              <a:gd name="connsiteX15" fmla="*/ 1652588 w 2271713"/>
              <a:gd name="connsiteY15" fmla="*/ 1428750 h 5453063"/>
              <a:gd name="connsiteX16" fmla="*/ 1595438 w 2271713"/>
              <a:gd name="connsiteY16" fmla="*/ 1566863 h 5453063"/>
              <a:gd name="connsiteX17" fmla="*/ 1628775 w 2271713"/>
              <a:gd name="connsiteY17" fmla="*/ 1800225 h 5453063"/>
              <a:gd name="connsiteX18" fmla="*/ 1747838 w 2271713"/>
              <a:gd name="connsiteY18" fmla="*/ 1990725 h 5453063"/>
              <a:gd name="connsiteX19" fmla="*/ 1824038 w 2271713"/>
              <a:gd name="connsiteY19" fmla="*/ 2105025 h 5453063"/>
              <a:gd name="connsiteX20" fmla="*/ 1990725 w 2271713"/>
              <a:gd name="connsiteY20" fmla="*/ 2428875 h 5453063"/>
              <a:gd name="connsiteX21" fmla="*/ 1990725 w 2271713"/>
              <a:gd name="connsiteY21" fmla="*/ 2795588 h 5453063"/>
              <a:gd name="connsiteX22" fmla="*/ 1857375 w 2271713"/>
              <a:gd name="connsiteY22" fmla="*/ 3167063 h 5453063"/>
              <a:gd name="connsiteX23" fmla="*/ 1790700 w 2271713"/>
              <a:gd name="connsiteY23" fmla="*/ 3624263 h 5453063"/>
              <a:gd name="connsiteX24" fmla="*/ 1495425 w 2271713"/>
              <a:gd name="connsiteY24" fmla="*/ 4500563 h 5453063"/>
              <a:gd name="connsiteX25" fmla="*/ 1404938 w 2271713"/>
              <a:gd name="connsiteY25" fmla="*/ 4824413 h 5453063"/>
              <a:gd name="connsiteX26" fmla="*/ 1585913 w 2271713"/>
              <a:gd name="connsiteY26" fmla="*/ 5129213 h 5453063"/>
              <a:gd name="connsiteX27" fmla="*/ 1728788 w 2271713"/>
              <a:gd name="connsiteY27" fmla="*/ 5219700 h 5453063"/>
              <a:gd name="connsiteX28" fmla="*/ 1733550 w 2271713"/>
              <a:gd name="connsiteY28" fmla="*/ 5243513 h 5453063"/>
              <a:gd name="connsiteX29" fmla="*/ 1643063 w 2271713"/>
              <a:gd name="connsiteY29" fmla="*/ 5262563 h 5453063"/>
              <a:gd name="connsiteX30" fmla="*/ 1404938 w 2271713"/>
              <a:gd name="connsiteY30" fmla="*/ 5143500 h 5453063"/>
              <a:gd name="connsiteX31" fmla="*/ 1333500 w 2271713"/>
              <a:gd name="connsiteY31" fmla="*/ 5167313 h 5453063"/>
              <a:gd name="connsiteX32" fmla="*/ 1243013 w 2271713"/>
              <a:gd name="connsiteY32" fmla="*/ 5110163 h 5453063"/>
              <a:gd name="connsiteX33" fmla="*/ 1238250 w 2271713"/>
              <a:gd name="connsiteY33" fmla="*/ 5224463 h 5453063"/>
              <a:gd name="connsiteX34" fmla="*/ 1100138 w 2271713"/>
              <a:gd name="connsiteY34" fmla="*/ 5453063 h 5453063"/>
              <a:gd name="connsiteX35" fmla="*/ 1038225 w 2271713"/>
              <a:gd name="connsiteY35" fmla="*/ 5453063 h 5453063"/>
              <a:gd name="connsiteX36" fmla="*/ 1023938 w 2271713"/>
              <a:gd name="connsiteY36" fmla="*/ 5148263 h 5453063"/>
              <a:gd name="connsiteX37" fmla="*/ 1185863 w 2271713"/>
              <a:gd name="connsiteY37" fmla="*/ 4848225 h 5453063"/>
              <a:gd name="connsiteX38" fmla="*/ 1271588 w 2271713"/>
              <a:gd name="connsiteY38" fmla="*/ 4095750 h 5453063"/>
              <a:gd name="connsiteX39" fmla="*/ 1419225 w 2271713"/>
              <a:gd name="connsiteY39" fmla="*/ 3509963 h 5453063"/>
              <a:gd name="connsiteX40" fmla="*/ 1262063 w 2271713"/>
              <a:gd name="connsiteY40" fmla="*/ 3328988 h 5453063"/>
              <a:gd name="connsiteX41" fmla="*/ 1147763 w 2271713"/>
              <a:gd name="connsiteY41" fmla="*/ 2981325 h 5453063"/>
              <a:gd name="connsiteX42" fmla="*/ 1066800 w 2271713"/>
              <a:gd name="connsiteY42" fmla="*/ 2671763 h 5453063"/>
              <a:gd name="connsiteX43" fmla="*/ 1128713 w 2271713"/>
              <a:gd name="connsiteY43" fmla="*/ 2085975 h 5453063"/>
              <a:gd name="connsiteX44" fmla="*/ 957263 w 2271713"/>
              <a:gd name="connsiteY44" fmla="*/ 1604963 h 5453063"/>
              <a:gd name="connsiteX45" fmla="*/ 852488 w 2271713"/>
              <a:gd name="connsiteY45" fmla="*/ 1490663 h 5453063"/>
              <a:gd name="connsiteX46" fmla="*/ 785813 w 2271713"/>
              <a:gd name="connsiteY46" fmla="*/ 2143125 h 5453063"/>
              <a:gd name="connsiteX47" fmla="*/ 962025 w 2271713"/>
              <a:gd name="connsiteY47" fmla="*/ 2586038 h 5453063"/>
              <a:gd name="connsiteX48" fmla="*/ 1004888 w 2271713"/>
              <a:gd name="connsiteY48" fmla="*/ 2790825 h 5453063"/>
              <a:gd name="connsiteX49" fmla="*/ 1066800 w 2271713"/>
              <a:gd name="connsiteY49" fmla="*/ 2843213 h 5453063"/>
              <a:gd name="connsiteX50" fmla="*/ 1066800 w 2271713"/>
              <a:gd name="connsiteY50" fmla="*/ 3071813 h 5453063"/>
              <a:gd name="connsiteX51" fmla="*/ 1023938 w 2271713"/>
              <a:gd name="connsiteY51" fmla="*/ 3167063 h 5453063"/>
              <a:gd name="connsiteX52" fmla="*/ 828675 w 2271713"/>
              <a:gd name="connsiteY52" fmla="*/ 3171825 h 5453063"/>
              <a:gd name="connsiteX53" fmla="*/ 766763 w 2271713"/>
              <a:gd name="connsiteY53" fmla="*/ 3062288 h 5453063"/>
              <a:gd name="connsiteX54" fmla="*/ 828675 w 2271713"/>
              <a:gd name="connsiteY54" fmla="*/ 2947988 h 5453063"/>
              <a:gd name="connsiteX55" fmla="*/ 904875 w 2271713"/>
              <a:gd name="connsiteY55" fmla="*/ 2957513 h 5453063"/>
              <a:gd name="connsiteX56" fmla="*/ 914400 w 2271713"/>
              <a:gd name="connsiteY56" fmla="*/ 2909888 h 5453063"/>
              <a:gd name="connsiteX57" fmla="*/ 738188 w 2271713"/>
              <a:gd name="connsiteY57" fmla="*/ 2481263 h 5453063"/>
              <a:gd name="connsiteX58" fmla="*/ 619125 w 2271713"/>
              <a:gd name="connsiteY58" fmla="*/ 2209800 h 5453063"/>
              <a:gd name="connsiteX59" fmla="*/ 619125 w 2271713"/>
              <a:gd name="connsiteY59" fmla="*/ 1395413 h 5453063"/>
              <a:gd name="connsiteX60" fmla="*/ 523875 w 2271713"/>
              <a:gd name="connsiteY60" fmla="*/ 1600200 h 5453063"/>
              <a:gd name="connsiteX61" fmla="*/ 357188 w 2271713"/>
              <a:gd name="connsiteY61" fmla="*/ 1747838 h 5453063"/>
              <a:gd name="connsiteX62" fmla="*/ 161925 w 2271713"/>
              <a:gd name="connsiteY62" fmla="*/ 1938338 h 5453063"/>
              <a:gd name="connsiteX63" fmla="*/ 152400 w 2271713"/>
              <a:gd name="connsiteY63" fmla="*/ 1981200 h 5453063"/>
              <a:gd name="connsiteX64" fmla="*/ 133350 w 2271713"/>
              <a:gd name="connsiteY64" fmla="*/ 2176463 h 5453063"/>
              <a:gd name="connsiteX65" fmla="*/ 142875 w 2271713"/>
              <a:gd name="connsiteY65" fmla="*/ 2271713 h 5453063"/>
              <a:gd name="connsiteX66" fmla="*/ 23813 w 2271713"/>
              <a:gd name="connsiteY66" fmla="*/ 2128838 h 5453063"/>
              <a:gd name="connsiteX67" fmla="*/ 0 w 2271713"/>
              <a:gd name="connsiteY67" fmla="*/ 1824038 h 5453063"/>
              <a:gd name="connsiteX68" fmla="*/ 114300 w 2271713"/>
              <a:gd name="connsiteY68" fmla="*/ 1576388 h 5453063"/>
              <a:gd name="connsiteX69" fmla="*/ 233363 w 2271713"/>
              <a:gd name="connsiteY69" fmla="*/ 1376362 h 5453063"/>
              <a:gd name="connsiteX70" fmla="*/ 566738 w 2271713"/>
              <a:gd name="connsiteY70" fmla="*/ 1152525 h 5453063"/>
              <a:gd name="connsiteX71" fmla="*/ 585788 w 2271713"/>
              <a:gd name="connsiteY71" fmla="*/ 990600 h 5453063"/>
              <a:gd name="connsiteX72" fmla="*/ 585788 w 2271713"/>
              <a:gd name="connsiteY72" fmla="*/ 742950 h 5453063"/>
              <a:gd name="connsiteX73" fmla="*/ 676275 w 2271713"/>
              <a:gd name="connsiteY73" fmla="*/ 404813 h 5453063"/>
              <a:gd name="connsiteX74" fmla="*/ 866775 w 2271713"/>
              <a:gd name="connsiteY74" fmla="*/ 119063 h 5453063"/>
              <a:gd name="connsiteX75" fmla="*/ 1123950 w 2271713"/>
              <a:gd name="connsiteY75" fmla="*/ 0 h 5453063"/>
              <a:gd name="connsiteX76" fmla="*/ 1381125 w 2271713"/>
              <a:gd name="connsiteY76" fmla="*/ 85725 h 5453063"/>
              <a:gd name="connsiteX0" fmla="*/ 1381125 w 2271713"/>
              <a:gd name="connsiteY0" fmla="*/ 85725 h 5453063"/>
              <a:gd name="connsiteX1" fmla="*/ 1457325 w 2271713"/>
              <a:gd name="connsiteY1" fmla="*/ 200025 h 5453063"/>
              <a:gd name="connsiteX2" fmla="*/ 1443038 w 2271713"/>
              <a:gd name="connsiteY2" fmla="*/ 266700 h 5453063"/>
              <a:gd name="connsiteX3" fmla="*/ 1509713 w 2271713"/>
              <a:gd name="connsiteY3" fmla="*/ 466725 h 5453063"/>
              <a:gd name="connsiteX4" fmla="*/ 1495425 w 2271713"/>
              <a:gd name="connsiteY4" fmla="*/ 757238 h 5453063"/>
              <a:gd name="connsiteX5" fmla="*/ 1428750 w 2271713"/>
              <a:gd name="connsiteY5" fmla="*/ 928688 h 5453063"/>
              <a:gd name="connsiteX6" fmla="*/ 1581150 w 2271713"/>
              <a:gd name="connsiteY6" fmla="*/ 919163 h 5453063"/>
              <a:gd name="connsiteX7" fmla="*/ 1947863 w 2271713"/>
              <a:gd name="connsiteY7" fmla="*/ 1176338 h 5453063"/>
              <a:gd name="connsiteX8" fmla="*/ 2271713 w 2271713"/>
              <a:gd name="connsiteY8" fmla="*/ 1504950 h 5453063"/>
              <a:gd name="connsiteX9" fmla="*/ 2271713 w 2271713"/>
              <a:gd name="connsiteY9" fmla="*/ 1552575 h 5453063"/>
              <a:gd name="connsiteX10" fmla="*/ 1962150 w 2271713"/>
              <a:gd name="connsiteY10" fmla="*/ 1871663 h 5453063"/>
              <a:gd name="connsiteX11" fmla="*/ 1809750 w 2271713"/>
              <a:gd name="connsiteY11" fmla="*/ 1995488 h 5453063"/>
              <a:gd name="connsiteX12" fmla="*/ 1724025 w 2271713"/>
              <a:gd name="connsiteY12" fmla="*/ 1947863 h 5453063"/>
              <a:gd name="connsiteX13" fmla="*/ 2038350 w 2271713"/>
              <a:gd name="connsiteY13" fmla="*/ 1528763 h 5453063"/>
              <a:gd name="connsiteX14" fmla="*/ 1695450 w 2271713"/>
              <a:gd name="connsiteY14" fmla="*/ 1252538 h 5453063"/>
              <a:gd name="connsiteX15" fmla="*/ 1652588 w 2271713"/>
              <a:gd name="connsiteY15" fmla="*/ 1428750 h 5453063"/>
              <a:gd name="connsiteX16" fmla="*/ 1595438 w 2271713"/>
              <a:gd name="connsiteY16" fmla="*/ 1566863 h 5453063"/>
              <a:gd name="connsiteX17" fmla="*/ 1628775 w 2271713"/>
              <a:gd name="connsiteY17" fmla="*/ 1800225 h 5453063"/>
              <a:gd name="connsiteX18" fmla="*/ 1747838 w 2271713"/>
              <a:gd name="connsiteY18" fmla="*/ 1990725 h 5453063"/>
              <a:gd name="connsiteX19" fmla="*/ 1824038 w 2271713"/>
              <a:gd name="connsiteY19" fmla="*/ 2105025 h 5453063"/>
              <a:gd name="connsiteX20" fmla="*/ 1990725 w 2271713"/>
              <a:gd name="connsiteY20" fmla="*/ 2428875 h 5453063"/>
              <a:gd name="connsiteX21" fmla="*/ 1990725 w 2271713"/>
              <a:gd name="connsiteY21" fmla="*/ 2795588 h 5453063"/>
              <a:gd name="connsiteX22" fmla="*/ 1857375 w 2271713"/>
              <a:gd name="connsiteY22" fmla="*/ 3167063 h 5453063"/>
              <a:gd name="connsiteX23" fmla="*/ 1790700 w 2271713"/>
              <a:gd name="connsiteY23" fmla="*/ 3624263 h 5453063"/>
              <a:gd name="connsiteX24" fmla="*/ 1495425 w 2271713"/>
              <a:gd name="connsiteY24" fmla="*/ 4500563 h 5453063"/>
              <a:gd name="connsiteX25" fmla="*/ 1404938 w 2271713"/>
              <a:gd name="connsiteY25" fmla="*/ 4824413 h 5453063"/>
              <a:gd name="connsiteX26" fmla="*/ 1585913 w 2271713"/>
              <a:gd name="connsiteY26" fmla="*/ 5129213 h 5453063"/>
              <a:gd name="connsiteX27" fmla="*/ 1728788 w 2271713"/>
              <a:gd name="connsiteY27" fmla="*/ 5219700 h 5453063"/>
              <a:gd name="connsiteX28" fmla="*/ 1733550 w 2271713"/>
              <a:gd name="connsiteY28" fmla="*/ 5243513 h 5453063"/>
              <a:gd name="connsiteX29" fmla="*/ 1643063 w 2271713"/>
              <a:gd name="connsiteY29" fmla="*/ 5262563 h 5453063"/>
              <a:gd name="connsiteX30" fmla="*/ 1404938 w 2271713"/>
              <a:gd name="connsiteY30" fmla="*/ 5143500 h 5453063"/>
              <a:gd name="connsiteX31" fmla="*/ 1333500 w 2271713"/>
              <a:gd name="connsiteY31" fmla="*/ 5167313 h 5453063"/>
              <a:gd name="connsiteX32" fmla="*/ 1243013 w 2271713"/>
              <a:gd name="connsiteY32" fmla="*/ 5110163 h 5453063"/>
              <a:gd name="connsiteX33" fmla="*/ 1238250 w 2271713"/>
              <a:gd name="connsiteY33" fmla="*/ 5224463 h 5453063"/>
              <a:gd name="connsiteX34" fmla="*/ 1100138 w 2271713"/>
              <a:gd name="connsiteY34" fmla="*/ 5453063 h 5453063"/>
              <a:gd name="connsiteX35" fmla="*/ 1038225 w 2271713"/>
              <a:gd name="connsiteY35" fmla="*/ 5453063 h 5453063"/>
              <a:gd name="connsiteX36" fmla="*/ 1023938 w 2271713"/>
              <a:gd name="connsiteY36" fmla="*/ 5148263 h 5453063"/>
              <a:gd name="connsiteX37" fmla="*/ 1185863 w 2271713"/>
              <a:gd name="connsiteY37" fmla="*/ 4848225 h 5453063"/>
              <a:gd name="connsiteX38" fmla="*/ 1271588 w 2271713"/>
              <a:gd name="connsiteY38" fmla="*/ 4095750 h 5453063"/>
              <a:gd name="connsiteX39" fmla="*/ 1419225 w 2271713"/>
              <a:gd name="connsiteY39" fmla="*/ 3509963 h 5453063"/>
              <a:gd name="connsiteX40" fmla="*/ 1262063 w 2271713"/>
              <a:gd name="connsiteY40" fmla="*/ 3328988 h 5453063"/>
              <a:gd name="connsiteX41" fmla="*/ 1147763 w 2271713"/>
              <a:gd name="connsiteY41" fmla="*/ 2981325 h 5453063"/>
              <a:gd name="connsiteX42" fmla="*/ 1066800 w 2271713"/>
              <a:gd name="connsiteY42" fmla="*/ 2671763 h 5453063"/>
              <a:gd name="connsiteX43" fmla="*/ 1128713 w 2271713"/>
              <a:gd name="connsiteY43" fmla="*/ 2085975 h 5453063"/>
              <a:gd name="connsiteX44" fmla="*/ 957263 w 2271713"/>
              <a:gd name="connsiteY44" fmla="*/ 1604963 h 5453063"/>
              <a:gd name="connsiteX45" fmla="*/ 852488 w 2271713"/>
              <a:gd name="connsiteY45" fmla="*/ 1490663 h 5453063"/>
              <a:gd name="connsiteX46" fmla="*/ 785813 w 2271713"/>
              <a:gd name="connsiteY46" fmla="*/ 2143125 h 5453063"/>
              <a:gd name="connsiteX47" fmla="*/ 962025 w 2271713"/>
              <a:gd name="connsiteY47" fmla="*/ 2586038 h 5453063"/>
              <a:gd name="connsiteX48" fmla="*/ 1004888 w 2271713"/>
              <a:gd name="connsiteY48" fmla="*/ 2790825 h 5453063"/>
              <a:gd name="connsiteX49" fmla="*/ 1066800 w 2271713"/>
              <a:gd name="connsiteY49" fmla="*/ 2843213 h 5453063"/>
              <a:gd name="connsiteX50" fmla="*/ 1066800 w 2271713"/>
              <a:gd name="connsiteY50" fmla="*/ 3071813 h 5453063"/>
              <a:gd name="connsiteX51" fmla="*/ 1023938 w 2271713"/>
              <a:gd name="connsiteY51" fmla="*/ 3167063 h 5453063"/>
              <a:gd name="connsiteX52" fmla="*/ 828675 w 2271713"/>
              <a:gd name="connsiteY52" fmla="*/ 3171825 h 5453063"/>
              <a:gd name="connsiteX53" fmla="*/ 766763 w 2271713"/>
              <a:gd name="connsiteY53" fmla="*/ 3062288 h 5453063"/>
              <a:gd name="connsiteX54" fmla="*/ 828675 w 2271713"/>
              <a:gd name="connsiteY54" fmla="*/ 2947988 h 5453063"/>
              <a:gd name="connsiteX55" fmla="*/ 904875 w 2271713"/>
              <a:gd name="connsiteY55" fmla="*/ 2957513 h 5453063"/>
              <a:gd name="connsiteX56" fmla="*/ 914400 w 2271713"/>
              <a:gd name="connsiteY56" fmla="*/ 2909888 h 5453063"/>
              <a:gd name="connsiteX57" fmla="*/ 738188 w 2271713"/>
              <a:gd name="connsiteY57" fmla="*/ 2481263 h 5453063"/>
              <a:gd name="connsiteX58" fmla="*/ 619125 w 2271713"/>
              <a:gd name="connsiteY58" fmla="*/ 2209800 h 5453063"/>
              <a:gd name="connsiteX59" fmla="*/ 619125 w 2271713"/>
              <a:gd name="connsiteY59" fmla="*/ 1395413 h 5453063"/>
              <a:gd name="connsiteX60" fmla="*/ 523875 w 2271713"/>
              <a:gd name="connsiteY60" fmla="*/ 1600200 h 5453063"/>
              <a:gd name="connsiteX61" fmla="*/ 357188 w 2271713"/>
              <a:gd name="connsiteY61" fmla="*/ 1747838 h 5453063"/>
              <a:gd name="connsiteX62" fmla="*/ 161925 w 2271713"/>
              <a:gd name="connsiteY62" fmla="*/ 1938338 h 5453063"/>
              <a:gd name="connsiteX63" fmla="*/ 152400 w 2271713"/>
              <a:gd name="connsiteY63" fmla="*/ 1981200 h 5453063"/>
              <a:gd name="connsiteX64" fmla="*/ 133350 w 2271713"/>
              <a:gd name="connsiteY64" fmla="*/ 2176463 h 5453063"/>
              <a:gd name="connsiteX65" fmla="*/ 142875 w 2271713"/>
              <a:gd name="connsiteY65" fmla="*/ 2271713 h 5453063"/>
              <a:gd name="connsiteX66" fmla="*/ 23813 w 2271713"/>
              <a:gd name="connsiteY66" fmla="*/ 2128838 h 5453063"/>
              <a:gd name="connsiteX67" fmla="*/ 0 w 2271713"/>
              <a:gd name="connsiteY67" fmla="*/ 1824038 h 5453063"/>
              <a:gd name="connsiteX68" fmla="*/ 114300 w 2271713"/>
              <a:gd name="connsiteY68" fmla="*/ 1576388 h 5453063"/>
              <a:gd name="connsiteX69" fmla="*/ 233363 w 2271713"/>
              <a:gd name="connsiteY69" fmla="*/ 1376362 h 5453063"/>
              <a:gd name="connsiteX70" fmla="*/ 566738 w 2271713"/>
              <a:gd name="connsiteY70" fmla="*/ 1152525 h 5453063"/>
              <a:gd name="connsiteX71" fmla="*/ 585788 w 2271713"/>
              <a:gd name="connsiteY71" fmla="*/ 990600 h 5453063"/>
              <a:gd name="connsiteX72" fmla="*/ 585788 w 2271713"/>
              <a:gd name="connsiteY72" fmla="*/ 742950 h 5453063"/>
              <a:gd name="connsiteX73" fmla="*/ 676275 w 2271713"/>
              <a:gd name="connsiteY73" fmla="*/ 404813 h 5453063"/>
              <a:gd name="connsiteX74" fmla="*/ 866775 w 2271713"/>
              <a:gd name="connsiteY74" fmla="*/ 119063 h 5453063"/>
              <a:gd name="connsiteX75" fmla="*/ 1123950 w 2271713"/>
              <a:gd name="connsiteY75" fmla="*/ 0 h 5453063"/>
              <a:gd name="connsiteX76" fmla="*/ 1381125 w 2271713"/>
              <a:gd name="connsiteY76" fmla="*/ 85725 h 5453063"/>
              <a:gd name="connsiteX0" fmla="*/ 1381125 w 2271713"/>
              <a:gd name="connsiteY0" fmla="*/ 85725 h 5453063"/>
              <a:gd name="connsiteX1" fmla="*/ 1457325 w 2271713"/>
              <a:gd name="connsiteY1" fmla="*/ 200025 h 5453063"/>
              <a:gd name="connsiteX2" fmla="*/ 1443038 w 2271713"/>
              <a:gd name="connsiteY2" fmla="*/ 266700 h 5453063"/>
              <a:gd name="connsiteX3" fmla="*/ 1509713 w 2271713"/>
              <a:gd name="connsiteY3" fmla="*/ 466725 h 5453063"/>
              <a:gd name="connsiteX4" fmla="*/ 1495425 w 2271713"/>
              <a:gd name="connsiteY4" fmla="*/ 757238 h 5453063"/>
              <a:gd name="connsiteX5" fmla="*/ 1428750 w 2271713"/>
              <a:gd name="connsiteY5" fmla="*/ 928688 h 5453063"/>
              <a:gd name="connsiteX6" fmla="*/ 1581150 w 2271713"/>
              <a:gd name="connsiteY6" fmla="*/ 919163 h 5453063"/>
              <a:gd name="connsiteX7" fmla="*/ 1947863 w 2271713"/>
              <a:gd name="connsiteY7" fmla="*/ 1176338 h 5453063"/>
              <a:gd name="connsiteX8" fmla="*/ 2271713 w 2271713"/>
              <a:gd name="connsiteY8" fmla="*/ 1504950 h 5453063"/>
              <a:gd name="connsiteX9" fmla="*/ 2271713 w 2271713"/>
              <a:gd name="connsiteY9" fmla="*/ 1552575 h 5453063"/>
              <a:gd name="connsiteX10" fmla="*/ 1962150 w 2271713"/>
              <a:gd name="connsiteY10" fmla="*/ 1871663 h 5453063"/>
              <a:gd name="connsiteX11" fmla="*/ 1809750 w 2271713"/>
              <a:gd name="connsiteY11" fmla="*/ 1995488 h 5453063"/>
              <a:gd name="connsiteX12" fmla="*/ 1724025 w 2271713"/>
              <a:gd name="connsiteY12" fmla="*/ 1947863 h 5453063"/>
              <a:gd name="connsiteX13" fmla="*/ 2038350 w 2271713"/>
              <a:gd name="connsiteY13" fmla="*/ 1528763 h 5453063"/>
              <a:gd name="connsiteX14" fmla="*/ 1695450 w 2271713"/>
              <a:gd name="connsiteY14" fmla="*/ 1252538 h 5453063"/>
              <a:gd name="connsiteX15" fmla="*/ 1652588 w 2271713"/>
              <a:gd name="connsiteY15" fmla="*/ 1428750 h 5453063"/>
              <a:gd name="connsiteX16" fmla="*/ 1595438 w 2271713"/>
              <a:gd name="connsiteY16" fmla="*/ 1566863 h 5453063"/>
              <a:gd name="connsiteX17" fmla="*/ 1628775 w 2271713"/>
              <a:gd name="connsiteY17" fmla="*/ 1800225 h 5453063"/>
              <a:gd name="connsiteX18" fmla="*/ 1747838 w 2271713"/>
              <a:gd name="connsiteY18" fmla="*/ 1990725 h 5453063"/>
              <a:gd name="connsiteX19" fmla="*/ 1824038 w 2271713"/>
              <a:gd name="connsiteY19" fmla="*/ 2105025 h 5453063"/>
              <a:gd name="connsiteX20" fmla="*/ 1990725 w 2271713"/>
              <a:gd name="connsiteY20" fmla="*/ 2428875 h 5453063"/>
              <a:gd name="connsiteX21" fmla="*/ 1990725 w 2271713"/>
              <a:gd name="connsiteY21" fmla="*/ 2795588 h 5453063"/>
              <a:gd name="connsiteX22" fmla="*/ 1857375 w 2271713"/>
              <a:gd name="connsiteY22" fmla="*/ 3167063 h 5453063"/>
              <a:gd name="connsiteX23" fmla="*/ 1790700 w 2271713"/>
              <a:gd name="connsiteY23" fmla="*/ 3624263 h 5453063"/>
              <a:gd name="connsiteX24" fmla="*/ 1495425 w 2271713"/>
              <a:gd name="connsiteY24" fmla="*/ 4500563 h 5453063"/>
              <a:gd name="connsiteX25" fmla="*/ 1404938 w 2271713"/>
              <a:gd name="connsiteY25" fmla="*/ 4824413 h 5453063"/>
              <a:gd name="connsiteX26" fmla="*/ 1585913 w 2271713"/>
              <a:gd name="connsiteY26" fmla="*/ 5129213 h 5453063"/>
              <a:gd name="connsiteX27" fmla="*/ 1728788 w 2271713"/>
              <a:gd name="connsiteY27" fmla="*/ 5219700 h 5453063"/>
              <a:gd name="connsiteX28" fmla="*/ 1733550 w 2271713"/>
              <a:gd name="connsiteY28" fmla="*/ 5243513 h 5453063"/>
              <a:gd name="connsiteX29" fmla="*/ 1643063 w 2271713"/>
              <a:gd name="connsiteY29" fmla="*/ 5262563 h 5453063"/>
              <a:gd name="connsiteX30" fmla="*/ 1404938 w 2271713"/>
              <a:gd name="connsiteY30" fmla="*/ 5143500 h 5453063"/>
              <a:gd name="connsiteX31" fmla="*/ 1333500 w 2271713"/>
              <a:gd name="connsiteY31" fmla="*/ 5167313 h 5453063"/>
              <a:gd name="connsiteX32" fmla="*/ 1243013 w 2271713"/>
              <a:gd name="connsiteY32" fmla="*/ 5110163 h 5453063"/>
              <a:gd name="connsiteX33" fmla="*/ 1238250 w 2271713"/>
              <a:gd name="connsiteY33" fmla="*/ 5224463 h 5453063"/>
              <a:gd name="connsiteX34" fmla="*/ 1100138 w 2271713"/>
              <a:gd name="connsiteY34" fmla="*/ 5453063 h 5453063"/>
              <a:gd name="connsiteX35" fmla="*/ 1038225 w 2271713"/>
              <a:gd name="connsiteY35" fmla="*/ 5453063 h 5453063"/>
              <a:gd name="connsiteX36" fmla="*/ 1023938 w 2271713"/>
              <a:gd name="connsiteY36" fmla="*/ 5148263 h 5453063"/>
              <a:gd name="connsiteX37" fmla="*/ 1185863 w 2271713"/>
              <a:gd name="connsiteY37" fmla="*/ 4848225 h 5453063"/>
              <a:gd name="connsiteX38" fmla="*/ 1271588 w 2271713"/>
              <a:gd name="connsiteY38" fmla="*/ 4095750 h 5453063"/>
              <a:gd name="connsiteX39" fmla="*/ 1419225 w 2271713"/>
              <a:gd name="connsiteY39" fmla="*/ 3509963 h 5453063"/>
              <a:gd name="connsiteX40" fmla="*/ 1262063 w 2271713"/>
              <a:gd name="connsiteY40" fmla="*/ 3328988 h 5453063"/>
              <a:gd name="connsiteX41" fmla="*/ 1147763 w 2271713"/>
              <a:gd name="connsiteY41" fmla="*/ 2981325 h 5453063"/>
              <a:gd name="connsiteX42" fmla="*/ 1066800 w 2271713"/>
              <a:gd name="connsiteY42" fmla="*/ 2671763 h 5453063"/>
              <a:gd name="connsiteX43" fmla="*/ 1128713 w 2271713"/>
              <a:gd name="connsiteY43" fmla="*/ 2085975 h 5453063"/>
              <a:gd name="connsiteX44" fmla="*/ 957263 w 2271713"/>
              <a:gd name="connsiteY44" fmla="*/ 1604963 h 5453063"/>
              <a:gd name="connsiteX45" fmla="*/ 852488 w 2271713"/>
              <a:gd name="connsiteY45" fmla="*/ 1490663 h 5453063"/>
              <a:gd name="connsiteX46" fmla="*/ 785813 w 2271713"/>
              <a:gd name="connsiteY46" fmla="*/ 2143125 h 5453063"/>
              <a:gd name="connsiteX47" fmla="*/ 962025 w 2271713"/>
              <a:gd name="connsiteY47" fmla="*/ 2586038 h 5453063"/>
              <a:gd name="connsiteX48" fmla="*/ 1004888 w 2271713"/>
              <a:gd name="connsiteY48" fmla="*/ 2790825 h 5453063"/>
              <a:gd name="connsiteX49" fmla="*/ 1066800 w 2271713"/>
              <a:gd name="connsiteY49" fmla="*/ 2843213 h 5453063"/>
              <a:gd name="connsiteX50" fmla="*/ 1066800 w 2271713"/>
              <a:gd name="connsiteY50" fmla="*/ 3071813 h 5453063"/>
              <a:gd name="connsiteX51" fmla="*/ 1023938 w 2271713"/>
              <a:gd name="connsiteY51" fmla="*/ 3167063 h 5453063"/>
              <a:gd name="connsiteX52" fmla="*/ 828675 w 2271713"/>
              <a:gd name="connsiteY52" fmla="*/ 3171825 h 5453063"/>
              <a:gd name="connsiteX53" fmla="*/ 766763 w 2271713"/>
              <a:gd name="connsiteY53" fmla="*/ 3062288 h 5453063"/>
              <a:gd name="connsiteX54" fmla="*/ 828675 w 2271713"/>
              <a:gd name="connsiteY54" fmla="*/ 2947988 h 5453063"/>
              <a:gd name="connsiteX55" fmla="*/ 904875 w 2271713"/>
              <a:gd name="connsiteY55" fmla="*/ 2957513 h 5453063"/>
              <a:gd name="connsiteX56" fmla="*/ 914400 w 2271713"/>
              <a:gd name="connsiteY56" fmla="*/ 2909888 h 5453063"/>
              <a:gd name="connsiteX57" fmla="*/ 738188 w 2271713"/>
              <a:gd name="connsiteY57" fmla="*/ 2481263 h 5453063"/>
              <a:gd name="connsiteX58" fmla="*/ 619125 w 2271713"/>
              <a:gd name="connsiteY58" fmla="*/ 2209800 h 5453063"/>
              <a:gd name="connsiteX59" fmla="*/ 619125 w 2271713"/>
              <a:gd name="connsiteY59" fmla="*/ 1395413 h 5453063"/>
              <a:gd name="connsiteX60" fmla="*/ 523875 w 2271713"/>
              <a:gd name="connsiteY60" fmla="*/ 1600200 h 5453063"/>
              <a:gd name="connsiteX61" fmla="*/ 357188 w 2271713"/>
              <a:gd name="connsiteY61" fmla="*/ 1747838 h 5453063"/>
              <a:gd name="connsiteX62" fmla="*/ 161925 w 2271713"/>
              <a:gd name="connsiteY62" fmla="*/ 1938338 h 5453063"/>
              <a:gd name="connsiteX63" fmla="*/ 152400 w 2271713"/>
              <a:gd name="connsiteY63" fmla="*/ 1981200 h 5453063"/>
              <a:gd name="connsiteX64" fmla="*/ 133350 w 2271713"/>
              <a:gd name="connsiteY64" fmla="*/ 2176463 h 5453063"/>
              <a:gd name="connsiteX65" fmla="*/ 142875 w 2271713"/>
              <a:gd name="connsiteY65" fmla="*/ 2271713 h 5453063"/>
              <a:gd name="connsiteX66" fmla="*/ 23813 w 2271713"/>
              <a:gd name="connsiteY66" fmla="*/ 2128838 h 5453063"/>
              <a:gd name="connsiteX67" fmla="*/ 0 w 2271713"/>
              <a:gd name="connsiteY67" fmla="*/ 1824038 h 5453063"/>
              <a:gd name="connsiteX68" fmla="*/ 114300 w 2271713"/>
              <a:gd name="connsiteY68" fmla="*/ 1576388 h 5453063"/>
              <a:gd name="connsiteX69" fmla="*/ 230982 w 2271713"/>
              <a:gd name="connsiteY69" fmla="*/ 1345406 h 5453063"/>
              <a:gd name="connsiteX70" fmla="*/ 566738 w 2271713"/>
              <a:gd name="connsiteY70" fmla="*/ 1152525 h 5453063"/>
              <a:gd name="connsiteX71" fmla="*/ 585788 w 2271713"/>
              <a:gd name="connsiteY71" fmla="*/ 990600 h 5453063"/>
              <a:gd name="connsiteX72" fmla="*/ 585788 w 2271713"/>
              <a:gd name="connsiteY72" fmla="*/ 742950 h 5453063"/>
              <a:gd name="connsiteX73" fmla="*/ 676275 w 2271713"/>
              <a:gd name="connsiteY73" fmla="*/ 404813 h 5453063"/>
              <a:gd name="connsiteX74" fmla="*/ 866775 w 2271713"/>
              <a:gd name="connsiteY74" fmla="*/ 119063 h 5453063"/>
              <a:gd name="connsiteX75" fmla="*/ 1123950 w 2271713"/>
              <a:gd name="connsiteY75" fmla="*/ 0 h 5453063"/>
              <a:gd name="connsiteX76" fmla="*/ 1381125 w 2271713"/>
              <a:gd name="connsiteY76" fmla="*/ 85725 h 5453063"/>
              <a:gd name="connsiteX0" fmla="*/ 1381125 w 2271713"/>
              <a:gd name="connsiteY0" fmla="*/ 85725 h 5453063"/>
              <a:gd name="connsiteX1" fmla="*/ 1457325 w 2271713"/>
              <a:gd name="connsiteY1" fmla="*/ 200025 h 5453063"/>
              <a:gd name="connsiteX2" fmla="*/ 1443038 w 2271713"/>
              <a:gd name="connsiteY2" fmla="*/ 266700 h 5453063"/>
              <a:gd name="connsiteX3" fmla="*/ 1509713 w 2271713"/>
              <a:gd name="connsiteY3" fmla="*/ 466725 h 5453063"/>
              <a:gd name="connsiteX4" fmla="*/ 1495425 w 2271713"/>
              <a:gd name="connsiteY4" fmla="*/ 757238 h 5453063"/>
              <a:gd name="connsiteX5" fmla="*/ 1428750 w 2271713"/>
              <a:gd name="connsiteY5" fmla="*/ 928688 h 5453063"/>
              <a:gd name="connsiteX6" fmla="*/ 1581150 w 2271713"/>
              <a:gd name="connsiteY6" fmla="*/ 919163 h 5453063"/>
              <a:gd name="connsiteX7" fmla="*/ 1947863 w 2271713"/>
              <a:gd name="connsiteY7" fmla="*/ 1176338 h 5453063"/>
              <a:gd name="connsiteX8" fmla="*/ 2271713 w 2271713"/>
              <a:gd name="connsiteY8" fmla="*/ 1504950 h 5453063"/>
              <a:gd name="connsiteX9" fmla="*/ 2271713 w 2271713"/>
              <a:gd name="connsiteY9" fmla="*/ 1552575 h 5453063"/>
              <a:gd name="connsiteX10" fmla="*/ 1962150 w 2271713"/>
              <a:gd name="connsiteY10" fmla="*/ 1871663 h 5453063"/>
              <a:gd name="connsiteX11" fmla="*/ 1809750 w 2271713"/>
              <a:gd name="connsiteY11" fmla="*/ 1995488 h 5453063"/>
              <a:gd name="connsiteX12" fmla="*/ 1724025 w 2271713"/>
              <a:gd name="connsiteY12" fmla="*/ 1947863 h 5453063"/>
              <a:gd name="connsiteX13" fmla="*/ 2038350 w 2271713"/>
              <a:gd name="connsiteY13" fmla="*/ 1528763 h 5453063"/>
              <a:gd name="connsiteX14" fmla="*/ 1695450 w 2271713"/>
              <a:gd name="connsiteY14" fmla="*/ 1252538 h 5453063"/>
              <a:gd name="connsiteX15" fmla="*/ 1652588 w 2271713"/>
              <a:gd name="connsiteY15" fmla="*/ 1428750 h 5453063"/>
              <a:gd name="connsiteX16" fmla="*/ 1595438 w 2271713"/>
              <a:gd name="connsiteY16" fmla="*/ 1566863 h 5453063"/>
              <a:gd name="connsiteX17" fmla="*/ 1628775 w 2271713"/>
              <a:gd name="connsiteY17" fmla="*/ 1800225 h 5453063"/>
              <a:gd name="connsiteX18" fmla="*/ 1747838 w 2271713"/>
              <a:gd name="connsiteY18" fmla="*/ 1990725 h 5453063"/>
              <a:gd name="connsiteX19" fmla="*/ 1824038 w 2271713"/>
              <a:gd name="connsiteY19" fmla="*/ 2105025 h 5453063"/>
              <a:gd name="connsiteX20" fmla="*/ 1990725 w 2271713"/>
              <a:gd name="connsiteY20" fmla="*/ 2428875 h 5453063"/>
              <a:gd name="connsiteX21" fmla="*/ 1990725 w 2271713"/>
              <a:gd name="connsiteY21" fmla="*/ 2795588 h 5453063"/>
              <a:gd name="connsiteX22" fmla="*/ 1857375 w 2271713"/>
              <a:gd name="connsiteY22" fmla="*/ 3167063 h 5453063"/>
              <a:gd name="connsiteX23" fmla="*/ 1790700 w 2271713"/>
              <a:gd name="connsiteY23" fmla="*/ 3624263 h 5453063"/>
              <a:gd name="connsiteX24" fmla="*/ 1495425 w 2271713"/>
              <a:gd name="connsiteY24" fmla="*/ 4500563 h 5453063"/>
              <a:gd name="connsiteX25" fmla="*/ 1404938 w 2271713"/>
              <a:gd name="connsiteY25" fmla="*/ 4824413 h 5453063"/>
              <a:gd name="connsiteX26" fmla="*/ 1585913 w 2271713"/>
              <a:gd name="connsiteY26" fmla="*/ 5129213 h 5453063"/>
              <a:gd name="connsiteX27" fmla="*/ 1728788 w 2271713"/>
              <a:gd name="connsiteY27" fmla="*/ 5219700 h 5453063"/>
              <a:gd name="connsiteX28" fmla="*/ 1733550 w 2271713"/>
              <a:gd name="connsiteY28" fmla="*/ 5243513 h 5453063"/>
              <a:gd name="connsiteX29" fmla="*/ 1643063 w 2271713"/>
              <a:gd name="connsiteY29" fmla="*/ 5262563 h 5453063"/>
              <a:gd name="connsiteX30" fmla="*/ 1404938 w 2271713"/>
              <a:gd name="connsiteY30" fmla="*/ 5143500 h 5453063"/>
              <a:gd name="connsiteX31" fmla="*/ 1333500 w 2271713"/>
              <a:gd name="connsiteY31" fmla="*/ 5167313 h 5453063"/>
              <a:gd name="connsiteX32" fmla="*/ 1243013 w 2271713"/>
              <a:gd name="connsiteY32" fmla="*/ 5110163 h 5453063"/>
              <a:gd name="connsiteX33" fmla="*/ 1238250 w 2271713"/>
              <a:gd name="connsiteY33" fmla="*/ 5224463 h 5453063"/>
              <a:gd name="connsiteX34" fmla="*/ 1100138 w 2271713"/>
              <a:gd name="connsiteY34" fmla="*/ 5453063 h 5453063"/>
              <a:gd name="connsiteX35" fmla="*/ 1038225 w 2271713"/>
              <a:gd name="connsiteY35" fmla="*/ 5453063 h 5453063"/>
              <a:gd name="connsiteX36" fmla="*/ 1023938 w 2271713"/>
              <a:gd name="connsiteY36" fmla="*/ 5148263 h 5453063"/>
              <a:gd name="connsiteX37" fmla="*/ 1185863 w 2271713"/>
              <a:gd name="connsiteY37" fmla="*/ 4848225 h 5453063"/>
              <a:gd name="connsiteX38" fmla="*/ 1271588 w 2271713"/>
              <a:gd name="connsiteY38" fmla="*/ 4095750 h 5453063"/>
              <a:gd name="connsiteX39" fmla="*/ 1419225 w 2271713"/>
              <a:gd name="connsiteY39" fmla="*/ 3509963 h 5453063"/>
              <a:gd name="connsiteX40" fmla="*/ 1262063 w 2271713"/>
              <a:gd name="connsiteY40" fmla="*/ 3328988 h 5453063"/>
              <a:gd name="connsiteX41" fmla="*/ 1147763 w 2271713"/>
              <a:gd name="connsiteY41" fmla="*/ 2981325 h 5453063"/>
              <a:gd name="connsiteX42" fmla="*/ 1066800 w 2271713"/>
              <a:gd name="connsiteY42" fmla="*/ 2671763 h 5453063"/>
              <a:gd name="connsiteX43" fmla="*/ 1128713 w 2271713"/>
              <a:gd name="connsiteY43" fmla="*/ 2085975 h 5453063"/>
              <a:gd name="connsiteX44" fmla="*/ 957263 w 2271713"/>
              <a:gd name="connsiteY44" fmla="*/ 1604963 h 5453063"/>
              <a:gd name="connsiteX45" fmla="*/ 852488 w 2271713"/>
              <a:gd name="connsiteY45" fmla="*/ 1490663 h 5453063"/>
              <a:gd name="connsiteX46" fmla="*/ 785813 w 2271713"/>
              <a:gd name="connsiteY46" fmla="*/ 2143125 h 5453063"/>
              <a:gd name="connsiteX47" fmla="*/ 962025 w 2271713"/>
              <a:gd name="connsiteY47" fmla="*/ 2586038 h 5453063"/>
              <a:gd name="connsiteX48" fmla="*/ 1004888 w 2271713"/>
              <a:gd name="connsiteY48" fmla="*/ 2790825 h 5453063"/>
              <a:gd name="connsiteX49" fmla="*/ 1066800 w 2271713"/>
              <a:gd name="connsiteY49" fmla="*/ 2843213 h 5453063"/>
              <a:gd name="connsiteX50" fmla="*/ 1066800 w 2271713"/>
              <a:gd name="connsiteY50" fmla="*/ 3071813 h 5453063"/>
              <a:gd name="connsiteX51" fmla="*/ 1023938 w 2271713"/>
              <a:gd name="connsiteY51" fmla="*/ 3167063 h 5453063"/>
              <a:gd name="connsiteX52" fmla="*/ 828675 w 2271713"/>
              <a:gd name="connsiteY52" fmla="*/ 3171825 h 5453063"/>
              <a:gd name="connsiteX53" fmla="*/ 766763 w 2271713"/>
              <a:gd name="connsiteY53" fmla="*/ 3062288 h 5453063"/>
              <a:gd name="connsiteX54" fmla="*/ 828675 w 2271713"/>
              <a:gd name="connsiteY54" fmla="*/ 2947988 h 5453063"/>
              <a:gd name="connsiteX55" fmla="*/ 904875 w 2271713"/>
              <a:gd name="connsiteY55" fmla="*/ 2957513 h 5453063"/>
              <a:gd name="connsiteX56" fmla="*/ 914400 w 2271713"/>
              <a:gd name="connsiteY56" fmla="*/ 2909888 h 5453063"/>
              <a:gd name="connsiteX57" fmla="*/ 738188 w 2271713"/>
              <a:gd name="connsiteY57" fmla="*/ 2481263 h 5453063"/>
              <a:gd name="connsiteX58" fmla="*/ 619125 w 2271713"/>
              <a:gd name="connsiteY58" fmla="*/ 2209800 h 5453063"/>
              <a:gd name="connsiteX59" fmla="*/ 619125 w 2271713"/>
              <a:gd name="connsiteY59" fmla="*/ 1395413 h 5453063"/>
              <a:gd name="connsiteX60" fmla="*/ 523875 w 2271713"/>
              <a:gd name="connsiteY60" fmla="*/ 1600200 h 5453063"/>
              <a:gd name="connsiteX61" fmla="*/ 357188 w 2271713"/>
              <a:gd name="connsiteY61" fmla="*/ 1747838 h 5453063"/>
              <a:gd name="connsiteX62" fmla="*/ 161925 w 2271713"/>
              <a:gd name="connsiteY62" fmla="*/ 1938338 h 5453063"/>
              <a:gd name="connsiteX63" fmla="*/ 152400 w 2271713"/>
              <a:gd name="connsiteY63" fmla="*/ 1981200 h 5453063"/>
              <a:gd name="connsiteX64" fmla="*/ 133350 w 2271713"/>
              <a:gd name="connsiteY64" fmla="*/ 2176463 h 5453063"/>
              <a:gd name="connsiteX65" fmla="*/ 142875 w 2271713"/>
              <a:gd name="connsiteY65" fmla="*/ 2271713 h 5453063"/>
              <a:gd name="connsiteX66" fmla="*/ 23813 w 2271713"/>
              <a:gd name="connsiteY66" fmla="*/ 2128838 h 5453063"/>
              <a:gd name="connsiteX67" fmla="*/ 0 w 2271713"/>
              <a:gd name="connsiteY67" fmla="*/ 1824038 h 5453063"/>
              <a:gd name="connsiteX68" fmla="*/ 85725 w 2271713"/>
              <a:gd name="connsiteY68" fmla="*/ 1576388 h 5453063"/>
              <a:gd name="connsiteX69" fmla="*/ 230982 w 2271713"/>
              <a:gd name="connsiteY69" fmla="*/ 1345406 h 5453063"/>
              <a:gd name="connsiteX70" fmla="*/ 566738 w 2271713"/>
              <a:gd name="connsiteY70" fmla="*/ 1152525 h 5453063"/>
              <a:gd name="connsiteX71" fmla="*/ 585788 w 2271713"/>
              <a:gd name="connsiteY71" fmla="*/ 990600 h 5453063"/>
              <a:gd name="connsiteX72" fmla="*/ 585788 w 2271713"/>
              <a:gd name="connsiteY72" fmla="*/ 742950 h 5453063"/>
              <a:gd name="connsiteX73" fmla="*/ 676275 w 2271713"/>
              <a:gd name="connsiteY73" fmla="*/ 404813 h 5453063"/>
              <a:gd name="connsiteX74" fmla="*/ 866775 w 2271713"/>
              <a:gd name="connsiteY74" fmla="*/ 119063 h 5453063"/>
              <a:gd name="connsiteX75" fmla="*/ 1123950 w 2271713"/>
              <a:gd name="connsiteY75" fmla="*/ 0 h 5453063"/>
              <a:gd name="connsiteX76" fmla="*/ 1381125 w 2271713"/>
              <a:gd name="connsiteY76" fmla="*/ 85725 h 5453063"/>
              <a:gd name="connsiteX0" fmla="*/ 1381125 w 2271713"/>
              <a:gd name="connsiteY0" fmla="*/ 85725 h 5453063"/>
              <a:gd name="connsiteX1" fmla="*/ 1457325 w 2271713"/>
              <a:gd name="connsiteY1" fmla="*/ 200025 h 5453063"/>
              <a:gd name="connsiteX2" fmla="*/ 1443038 w 2271713"/>
              <a:gd name="connsiteY2" fmla="*/ 266700 h 5453063"/>
              <a:gd name="connsiteX3" fmla="*/ 1509713 w 2271713"/>
              <a:gd name="connsiteY3" fmla="*/ 466725 h 5453063"/>
              <a:gd name="connsiteX4" fmla="*/ 1495425 w 2271713"/>
              <a:gd name="connsiteY4" fmla="*/ 757238 h 5453063"/>
              <a:gd name="connsiteX5" fmla="*/ 1428750 w 2271713"/>
              <a:gd name="connsiteY5" fmla="*/ 928688 h 5453063"/>
              <a:gd name="connsiteX6" fmla="*/ 1581150 w 2271713"/>
              <a:gd name="connsiteY6" fmla="*/ 919163 h 5453063"/>
              <a:gd name="connsiteX7" fmla="*/ 1947863 w 2271713"/>
              <a:gd name="connsiteY7" fmla="*/ 1176338 h 5453063"/>
              <a:gd name="connsiteX8" fmla="*/ 2271713 w 2271713"/>
              <a:gd name="connsiteY8" fmla="*/ 1504950 h 5453063"/>
              <a:gd name="connsiteX9" fmla="*/ 2271713 w 2271713"/>
              <a:gd name="connsiteY9" fmla="*/ 1552575 h 5453063"/>
              <a:gd name="connsiteX10" fmla="*/ 1962150 w 2271713"/>
              <a:gd name="connsiteY10" fmla="*/ 1871663 h 5453063"/>
              <a:gd name="connsiteX11" fmla="*/ 1809750 w 2271713"/>
              <a:gd name="connsiteY11" fmla="*/ 1995488 h 5453063"/>
              <a:gd name="connsiteX12" fmla="*/ 1724025 w 2271713"/>
              <a:gd name="connsiteY12" fmla="*/ 1947863 h 5453063"/>
              <a:gd name="connsiteX13" fmla="*/ 2038350 w 2271713"/>
              <a:gd name="connsiteY13" fmla="*/ 1528763 h 5453063"/>
              <a:gd name="connsiteX14" fmla="*/ 1695450 w 2271713"/>
              <a:gd name="connsiteY14" fmla="*/ 1252538 h 5453063"/>
              <a:gd name="connsiteX15" fmla="*/ 1652588 w 2271713"/>
              <a:gd name="connsiteY15" fmla="*/ 1428750 h 5453063"/>
              <a:gd name="connsiteX16" fmla="*/ 1595438 w 2271713"/>
              <a:gd name="connsiteY16" fmla="*/ 1566863 h 5453063"/>
              <a:gd name="connsiteX17" fmla="*/ 1628775 w 2271713"/>
              <a:gd name="connsiteY17" fmla="*/ 1800225 h 5453063"/>
              <a:gd name="connsiteX18" fmla="*/ 1747838 w 2271713"/>
              <a:gd name="connsiteY18" fmla="*/ 1990725 h 5453063"/>
              <a:gd name="connsiteX19" fmla="*/ 1824038 w 2271713"/>
              <a:gd name="connsiteY19" fmla="*/ 2105025 h 5453063"/>
              <a:gd name="connsiteX20" fmla="*/ 1990725 w 2271713"/>
              <a:gd name="connsiteY20" fmla="*/ 2428875 h 5453063"/>
              <a:gd name="connsiteX21" fmla="*/ 1990725 w 2271713"/>
              <a:gd name="connsiteY21" fmla="*/ 2795588 h 5453063"/>
              <a:gd name="connsiteX22" fmla="*/ 1857375 w 2271713"/>
              <a:gd name="connsiteY22" fmla="*/ 3167063 h 5453063"/>
              <a:gd name="connsiteX23" fmla="*/ 1790700 w 2271713"/>
              <a:gd name="connsiteY23" fmla="*/ 3624263 h 5453063"/>
              <a:gd name="connsiteX24" fmla="*/ 1495425 w 2271713"/>
              <a:gd name="connsiteY24" fmla="*/ 4500563 h 5453063"/>
              <a:gd name="connsiteX25" fmla="*/ 1404938 w 2271713"/>
              <a:gd name="connsiteY25" fmla="*/ 4824413 h 5453063"/>
              <a:gd name="connsiteX26" fmla="*/ 1585913 w 2271713"/>
              <a:gd name="connsiteY26" fmla="*/ 5129213 h 5453063"/>
              <a:gd name="connsiteX27" fmla="*/ 1728788 w 2271713"/>
              <a:gd name="connsiteY27" fmla="*/ 5219700 h 5453063"/>
              <a:gd name="connsiteX28" fmla="*/ 1733550 w 2271713"/>
              <a:gd name="connsiteY28" fmla="*/ 5243513 h 5453063"/>
              <a:gd name="connsiteX29" fmla="*/ 1643063 w 2271713"/>
              <a:gd name="connsiteY29" fmla="*/ 5262563 h 5453063"/>
              <a:gd name="connsiteX30" fmla="*/ 1404938 w 2271713"/>
              <a:gd name="connsiteY30" fmla="*/ 5143500 h 5453063"/>
              <a:gd name="connsiteX31" fmla="*/ 1333500 w 2271713"/>
              <a:gd name="connsiteY31" fmla="*/ 5167313 h 5453063"/>
              <a:gd name="connsiteX32" fmla="*/ 1243013 w 2271713"/>
              <a:gd name="connsiteY32" fmla="*/ 5110163 h 5453063"/>
              <a:gd name="connsiteX33" fmla="*/ 1238250 w 2271713"/>
              <a:gd name="connsiteY33" fmla="*/ 5224463 h 5453063"/>
              <a:gd name="connsiteX34" fmla="*/ 1100138 w 2271713"/>
              <a:gd name="connsiteY34" fmla="*/ 5453063 h 5453063"/>
              <a:gd name="connsiteX35" fmla="*/ 1038225 w 2271713"/>
              <a:gd name="connsiteY35" fmla="*/ 5453063 h 5453063"/>
              <a:gd name="connsiteX36" fmla="*/ 1023938 w 2271713"/>
              <a:gd name="connsiteY36" fmla="*/ 5148263 h 5453063"/>
              <a:gd name="connsiteX37" fmla="*/ 1185863 w 2271713"/>
              <a:gd name="connsiteY37" fmla="*/ 4848225 h 5453063"/>
              <a:gd name="connsiteX38" fmla="*/ 1271588 w 2271713"/>
              <a:gd name="connsiteY38" fmla="*/ 4095750 h 5453063"/>
              <a:gd name="connsiteX39" fmla="*/ 1419225 w 2271713"/>
              <a:gd name="connsiteY39" fmla="*/ 3509963 h 5453063"/>
              <a:gd name="connsiteX40" fmla="*/ 1262063 w 2271713"/>
              <a:gd name="connsiteY40" fmla="*/ 3328988 h 5453063"/>
              <a:gd name="connsiteX41" fmla="*/ 1147763 w 2271713"/>
              <a:gd name="connsiteY41" fmla="*/ 2981325 h 5453063"/>
              <a:gd name="connsiteX42" fmla="*/ 1066800 w 2271713"/>
              <a:gd name="connsiteY42" fmla="*/ 2671763 h 5453063"/>
              <a:gd name="connsiteX43" fmla="*/ 1128713 w 2271713"/>
              <a:gd name="connsiteY43" fmla="*/ 2085975 h 5453063"/>
              <a:gd name="connsiteX44" fmla="*/ 957263 w 2271713"/>
              <a:gd name="connsiteY44" fmla="*/ 1604963 h 5453063"/>
              <a:gd name="connsiteX45" fmla="*/ 852488 w 2271713"/>
              <a:gd name="connsiteY45" fmla="*/ 1490663 h 5453063"/>
              <a:gd name="connsiteX46" fmla="*/ 785813 w 2271713"/>
              <a:gd name="connsiteY46" fmla="*/ 2143125 h 5453063"/>
              <a:gd name="connsiteX47" fmla="*/ 962025 w 2271713"/>
              <a:gd name="connsiteY47" fmla="*/ 2586038 h 5453063"/>
              <a:gd name="connsiteX48" fmla="*/ 1004888 w 2271713"/>
              <a:gd name="connsiteY48" fmla="*/ 2790825 h 5453063"/>
              <a:gd name="connsiteX49" fmla="*/ 1066800 w 2271713"/>
              <a:gd name="connsiteY49" fmla="*/ 2843213 h 5453063"/>
              <a:gd name="connsiteX50" fmla="*/ 1066800 w 2271713"/>
              <a:gd name="connsiteY50" fmla="*/ 3071813 h 5453063"/>
              <a:gd name="connsiteX51" fmla="*/ 1023938 w 2271713"/>
              <a:gd name="connsiteY51" fmla="*/ 3167063 h 5453063"/>
              <a:gd name="connsiteX52" fmla="*/ 828675 w 2271713"/>
              <a:gd name="connsiteY52" fmla="*/ 3171825 h 5453063"/>
              <a:gd name="connsiteX53" fmla="*/ 766763 w 2271713"/>
              <a:gd name="connsiteY53" fmla="*/ 3062288 h 5453063"/>
              <a:gd name="connsiteX54" fmla="*/ 828675 w 2271713"/>
              <a:gd name="connsiteY54" fmla="*/ 2947988 h 5453063"/>
              <a:gd name="connsiteX55" fmla="*/ 904875 w 2271713"/>
              <a:gd name="connsiteY55" fmla="*/ 2957513 h 5453063"/>
              <a:gd name="connsiteX56" fmla="*/ 914400 w 2271713"/>
              <a:gd name="connsiteY56" fmla="*/ 2909888 h 5453063"/>
              <a:gd name="connsiteX57" fmla="*/ 738188 w 2271713"/>
              <a:gd name="connsiteY57" fmla="*/ 2481263 h 5453063"/>
              <a:gd name="connsiteX58" fmla="*/ 619125 w 2271713"/>
              <a:gd name="connsiteY58" fmla="*/ 2209800 h 5453063"/>
              <a:gd name="connsiteX59" fmla="*/ 619125 w 2271713"/>
              <a:gd name="connsiteY59" fmla="*/ 1395413 h 5453063"/>
              <a:gd name="connsiteX60" fmla="*/ 523875 w 2271713"/>
              <a:gd name="connsiteY60" fmla="*/ 1600200 h 5453063"/>
              <a:gd name="connsiteX61" fmla="*/ 357188 w 2271713"/>
              <a:gd name="connsiteY61" fmla="*/ 1747838 h 5453063"/>
              <a:gd name="connsiteX62" fmla="*/ 161925 w 2271713"/>
              <a:gd name="connsiteY62" fmla="*/ 1938338 h 5453063"/>
              <a:gd name="connsiteX63" fmla="*/ 152400 w 2271713"/>
              <a:gd name="connsiteY63" fmla="*/ 1981200 h 5453063"/>
              <a:gd name="connsiteX64" fmla="*/ 133350 w 2271713"/>
              <a:gd name="connsiteY64" fmla="*/ 2176463 h 5453063"/>
              <a:gd name="connsiteX65" fmla="*/ 142875 w 2271713"/>
              <a:gd name="connsiteY65" fmla="*/ 2271713 h 5453063"/>
              <a:gd name="connsiteX66" fmla="*/ 23813 w 2271713"/>
              <a:gd name="connsiteY66" fmla="*/ 2128838 h 5453063"/>
              <a:gd name="connsiteX67" fmla="*/ 0 w 2271713"/>
              <a:gd name="connsiteY67" fmla="*/ 1824038 h 5453063"/>
              <a:gd name="connsiteX68" fmla="*/ 85725 w 2271713"/>
              <a:gd name="connsiteY68" fmla="*/ 1576388 h 5453063"/>
              <a:gd name="connsiteX69" fmla="*/ 230982 w 2271713"/>
              <a:gd name="connsiteY69" fmla="*/ 1345406 h 5453063"/>
              <a:gd name="connsiteX70" fmla="*/ 566738 w 2271713"/>
              <a:gd name="connsiteY70" fmla="*/ 1152525 h 5453063"/>
              <a:gd name="connsiteX71" fmla="*/ 585788 w 2271713"/>
              <a:gd name="connsiteY71" fmla="*/ 990600 h 5453063"/>
              <a:gd name="connsiteX72" fmla="*/ 585788 w 2271713"/>
              <a:gd name="connsiteY72" fmla="*/ 742950 h 5453063"/>
              <a:gd name="connsiteX73" fmla="*/ 676275 w 2271713"/>
              <a:gd name="connsiteY73" fmla="*/ 404813 h 5453063"/>
              <a:gd name="connsiteX74" fmla="*/ 866775 w 2271713"/>
              <a:gd name="connsiteY74" fmla="*/ 119063 h 5453063"/>
              <a:gd name="connsiteX75" fmla="*/ 1123950 w 2271713"/>
              <a:gd name="connsiteY75" fmla="*/ 0 h 5453063"/>
              <a:gd name="connsiteX76" fmla="*/ 1381125 w 2271713"/>
              <a:gd name="connsiteY76" fmla="*/ 85725 h 5453063"/>
              <a:gd name="connsiteX0" fmla="*/ 1381125 w 2271713"/>
              <a:gd name="connsiteY0" fmla="*/ 85725 h 5453063"/>
              <a:gd name="connsiteX1" fmla="*/ 1457325 w 2271713"/>
              <a:gd name="connsiteY1" fmla="*/ 200025 h 5453063"/>
              <a:gd name="connsiteX2" fmla="*/ 1443038 w 2271713"/>
              <a:gd name="connsiteY2" fmla="*/ 266700 h 5453063"/>
              <a:gd name="connsiteX3" fmla="*/ 1509713 w 2271713"/>
              <a:gd name="connsiteY3" fmla="*/ 466725 h 5453063"/>
              <a:gd name="connsiteX4" fmla="*/ 1495425 w 2271713"/>
              <a:gd name="connsiteY4" fmla="*/ 757238 h 5453063"/>
              <a:gd name="connsiteX5" fmla="*/ 1428750 w 2271713"/>
              <a:gd name="connsiteY5" fmla="*/ 928688 h 5453063"/>
              <a:gd name="connsiteX6" fmla="*/ 1581150 w 2271713"/>
              <a:gd name="connsiteY6" fmla="*/ 919163 h 5453063"/>
              <a:gd name="connsiteX7" fmla="*/ 1947863 w 2271713"/>
              <a:gd name="connsiteY7" fmla="*/ 1176338 h 5453063"/>
              <a:gd name="connsiteX8" fmla="*/ 2271713 w 2271713"/>
              <a:gd name="connsiteY8" fmla="*/ 1504950 h 5453063"/>
              <a:gd name="connsiteX9" fmla="*/ 2271713 w 2271713"/>
              <a:gd name="connsiteY9" fmla="*/ 1552575 h 5453063"/>
              <a:gd name="connsiteX10" fmla="*/ 1962150 w 2271713"/>
              <a:gd name="connsiteY10" fmla="*/ 1871663 h 5453063"/>
              <a:gd name="connsiteX11" fmla="*/ 1809750 w 2271713"/>
              <a:gd name="connsiteY11" fmla="*/ 1995488 h 5453063"/>
              <a:gd name="connsiteX12" fmla="*/ 1724025 w 2271713"/>
              <a:gd name="connsiteY12" fmla="*/ 1947863 h 5453063"/>
              <a:gd name="connsiteX13" fmla="*/ 2038350 w 2271713"/>
              <a:gd name="connsiteY13" fmla="*/ 1528763 h 5453063"/>
              <a:gd name="connsiteX14" fmla="*/ 1695450 w 2271713"/>
              <a:gd name="connsiteY14" fmla="*/ 1252538 h 5453063"/>
              <a:gd name="connsiteX15" fmla="*/ 1652588 w 2271713"/>
              <a:gd name="connsiteY15" fmla="*/ 1428750 h 5453063"/>
              <a:gd name="connsiteX16" fmla="*/ 1595438 w 2271713"/>
              <a:gd name="connsiteY16" fmla="*/ 1566863 h 5453063"/>
              <a:gd name="connsiteX17" fmla="*/ 1628775 w 2271713"/>
              <a:gd name="connsiteY17" fmla="*/ 1800225 h 5453063"/>
              <a:gd name="connsiteX18" fmla="*/ 1747838 w 2271713"/>
              <a:gd name="connsiteY18" fmla="*/ 1990725 h 5453063"/>
              <a:gd name="connsiteX19" fmla="*/ 1824038 w 2271713"/>
              <a:gd name="connsiteY19" fmla="*/ 2105025 h 5453063"/>
              <a:gd name="connsiteX20" fmla="*/ 1990725 w 2271713"/>
              <a:gd name="connsiteY20" fmla="*/ 2428875 h 5453063"/>
              <a:gd name="connsiteX21" fmla="*/ 1990725 w 2271713"/>
              <a:gd name="connsiteY21" fmla="*/ 2795588 h 5453063"/>
              <a:gd name="connsiteX22" fmla="*/ 1857375 w 2271713"/>
              <a:gd name="connsiteY22" fmla="*/ 3167063 h 5453063"/>
              <a:gd name="connsiteX23" fmla="*/ 1790700 w 2271713"/>
              <a:gd name="connsiteY23" fmla="*/ 3624263 h 5453063"/>
              <a:gd name="connsiteX24" fmla="*/ 1495425 w 2271713"/>
              <a:gd name="connsiteY24" fmla="*/ 4500563 h 5453063"/>
              <a:gd name="connsiteX25" fmla="*/ 1404938 w 2271713"/>
              <a:gd name="connsiteY25" fmla="*/ 4824413 h 5453063"/>
              <a:gd name="connsiteX26" fmla="*/ 1585913 w 2271713"/>
              <a:gd name="connsiteY26" fmla="*/ 5129213 h 5453063"/>
              <a:gd name="connsiteX27" fmla="*/ 1728788 w 2271713"/>
              <a:gd name="connsiteY27" fmla="*/ 5219700 h 5453063"/>
              <a:gd name="connsiteX28" fmla="*/ 1733550 w 2271713"/>
              <a:gd name="connsiteY28" fmla="*/ 5243513 h 5453063"/>
              <a:gd name="connsiteX29" fmla="*/ 1643063 w 2271713"/>
              <a:gd name="connsiteY29" fmla="*/ 5262563 h 5453063"/>
              <a:gd name="connsiteX30" fmla="*/ 1404938 w 2271713"/>
              <a:gd name="connsiteY30" fmla="*/ 5143500 h 5453063"/>
              <a:gd name="connsiteX31" fmla="*/ 1333500 w 2271713"/>
              <a:gd name="connsiteY31" fmla="*/ 5167313 h 5453063"/>
              <a:gd name="connsiteX32" fmla="*/ 1243013 w 2271713"/>
              <a:gd name="connsiteY32" fmla="*/ 5110163 h 5453063"/>
              <a:gd name="connsiteX33" fmla="*/ 1238250 w 2271713"/>
              <a:gd name="connsiteY33" fmla="*/ 5224463 h 5453063"/>
              <a:gd name="connsiteX34" fmla="*/ 1100138 w 2271713"/>
              <a:gd name="connsiteY34" fmla="*/ 5453063 h 5453063"/>
              <a:gd name="connsiteX35" fmla="*/ 1038225 w 2271713"/>
              <a:gd name="connsiteY35" fmla="*/ 5453063 h 5453063"/>
              <a:gd name="connsiteX36" fmla="*/ 1023938 w 2271713"/>
              <a:gd name="connsiteY36" fmla="*/ 5148263 h 5453063"/>
              <a:gd name="connsiteX37" fmla="*/ 1185863 w 2271713"/>
              <a:gd name="connsiteY37" fmla="*/ 4848225 h 5453063"/>
              <a:gd name="connsiteX38" fmla="*/ 1271588 w 2271713"/>
              <a:gd name="connsiteY38" fmla="*/ 4095750 h 5453063"/>
              <a:gd name="connsiteX39" fmla="*/ 1419225 w 2271713"/>
              <a:gd name="connsiteY39" fmla="*/ 3509963 h 5453063"/>
              <a:gd name="connsiteX40" fmla="*/ 1262063 w 2271713"/>
              <a:gd name="connsiteY40" fmla="*/ 3328988 h 5453063"/>
              <a:gd name="connsiteX41" fmla="*/ 1147763 w 2271713"/>
              <a:gd name="connsiteY41" fmla="*/ 2981325 h 5453063"/>
              <a:gd name="connsiteX42" fmla="*/ 1066800 w 2271713"/>
              <a:gd name="connsiteY42" fmla="*/ 2671763 h 5453063"/>
              <a:gd name="connsiteX43" fmla="*/ 1128713 w 2271713"/>
              <a:gd name="connsiteY43" fmla="*/ 2085975 h 5453063"/>
              <a:gd name="connsiteX44" fmla="*/ 957263 w 2271713"/>
              <a:gd name="connsiteY44" fmla="*/ 1604963 h 5453063"/>
              <a:gd name="connsiteX45" fmla="*/ 852488 w 2271713"/>
              <a:gd name="connsiteY45" fmla="*/ 1490663 h 5453063"/>
              <a:gd name="connsiteX46" fmla="*/ 785813 w 2271713"/>
              <a:gd name="connsiteY46" fmla="*/ 2143125 h 5453063"/>
              <a:gd name="connsiteX47" fmla="*/ 962025 w 2271713"/>
              <a:gd name="connsiteY47" fmla="*/ 2586038 h 5453063"/>
              <a:gd name="connsiteX48" fmla="*/ 1004888 w 2271713"/>
              <a:gd name="connsiteY48" fmla="*/ 2790825 h 5453063"/>
              <a:gd name="connsiteX49" fmla="*/ 1066800 w 2271713"/>
              <a:gd name="connsiteY49" fmla="*/ 2843213 h 5453063"/>
              <a:gd name="connsiteX50" fmla="*/ 1066800 w 2271713"/>
              <a:gd name="connsiteY50" fmla="*/ 3071813 h 5453063"/>
              <a:gd name="connsiteX51" fmla="*/ 1023938 w 2271713"/>
              <a:gd name="connsiteY51" fmla="*/ 3167063 h 5453063"/>
              <a:gd name="connsiteX52" fmla="*/ 828675 w 2271713"/>
              <a:gd name="connsiteY52" fmla="*/ 3171825 h 5453063"/>
              <a:gd name="connsiteX53" fmla="*/ 766763 w 2271713"/>
              <a:gd name="connsiteY53" fmla="*/ 3062288 h 5453063"/>
              <a:gd name="connsiteX54" fmla="*/ 828675 w 2271713"/>
              <a:gd name="connsiteY54" fmla="*/ 2947988 h 5453063"/>
              <a:gd name="connsiteX55" fmla="*/ 904875 w 2271713"/>
              <a:gd name="connsiteY55" fmla="*/ 2957513 h 5453063"/>
              <a:gd name="connsiteX56" fmla="*/ 914400 w 2271713"/>
              <a:gd name="connsiteY56" fmla="*/ 2909888 h 5453063"/>
              <a:gd name="connsiteX57" fmla="*/ 738188 w 2271713"/>
              <a:gd name="connsiteY57" fmla="*/ 2481263 h 5453063"/>
              <a:gd name="connsiteX58" fmla="*/ 619125 w 2271713"/>
              <a:gd name="connsiteY58" fmla="*/ 2209800 h 5453063"/>
              <a:gd name="connsiteX59" fmla="*/ 619125 w 2271713"/>
              <a:gd name="connsiteY59" fmla="*/ 1395413 h 5453063"/>
              <a:gd name="connsiteX60" fmla="*/ 523875 w 2271713"/>
              <a:gd name="connsiteY60" fmla="*/ 1600200 h 5453063"/>
              <a:gd name="connsiteX61" fmla="*/ 357188 w 2271713"/>
              <a:gd name="connsiteY61" fmla="*/ 1747838 h 5453063"/>
              <a:gd name="connsiteX62" fmla="*/ 161925 w 2271713"/>
              <a:gd name="connsiteY62" fmla="*/ 1938338 h 5453063"/>
              <a:gd name="connsiteX63" fmla="*/ 152400 w 2271713"/>
              <a:gd name="connsiteY63" fmla="*/ 1981200 h 5453063"/>
              <a:gd name="connsiteX64" fmla="*/ 133350 w 2271713"/>
              <a:gd name="connsiteY64" fmla="*/ 2176463 h 5453063"/>
              <a:gd name="connsiteX65" fmla="*/ 142875 w 2271713"/>
              <a:gd name="connsiteY65" fmla="*/ 2271713 h 5453063"/>
              <a:gd name="connsiteX66" fmla="*/ 23813 w 2271713"/>
              <a:gd name="connsiteY66" fmla="*/ 2128838 h 5453063"/>
              <a:gd name="connsiteX67" fmla="*/ 0 w 2271713"/>
              <a:gd name="connsiteY67" fmla="*/ 1824038 h 5453063"/>
              <a:gd name="connsiteX68" fmla="*/ 85725 w 2271713"/>
              <a:gd name="connsiteY68" fmla="*/ 1576388 h 5453063"/>
              <a:gd name="connsiteX69" fmla="*/ 230982 w 2271713"/>
              <a:gd name="connsiteY69" fmla="*/ 1345406 h 5453063"/>
              <a:gd name="connsiteX70" fmla="*/ 566738 w 2271713"/>
              <a:gd name="connsiteY70" fmla="*/ 1152525 h 5453063"/>
              <a:gd name="connsiteX71" fmla="*/ 585788 w 2271713"/>
              <a:gd name="connsiteY71" fmla="*/ 990600 h 5453063"/>
              <a:gd name="connsiteX72" fmla="*/ 585788 w 2271713"/>
              <a:gd name="connsiteY72" fmla="*/ 742950 h 5453063"/>
              <a:gd name="connsiteX73" fmla="*/ 676275 w 2271713"/>
              <a:gd name="connsiteY73" fmla="*/ 404813 h 5453063"/>
              <a:gd name="connsiteX74" fmla="*/ 866775 w 2271713"/>
              <a:gd name="connsiteY74" fmla="*/ 119063 h 5453063"/>
              <a:gd name="connsiteX75" fmla="*/ 1123950 w 2271713"/>
              <a:gd name="connsiteY75" fmla="*/ 0 h 5453063"/>
              <a:gd name="connsiteX76" fmla="*/ 1381125 w 2271713"/>
              <a:gd name="connsiteY76" fmla="*/ 85725 h 5453063"/>
              <a:gd name="connsiteX0" fmla="*/ 1381125 w 2271713"/>
              <a:gd name="connsiteY0" fmla="*/ 85725 h 5453063"/>
              <a:gd name="connsiteX1" fmla="*/ 1457325 w 2271713"/>
              <a:gd name="connsiteY1" fmla="*/ 200025 h 5453063"/>
              <a:gd name="connsiteX2" fmla="*/ 1443038 w 2271713"/>
              <a:gd name="connsiteY2" fmla="*/ 266700 h 5453063"/>
              <a:gd name="connsiteX3" fmla="*/ 1509713 w 2271713"/>
              <a:gd name="connsiteY3" fmla="*/ 466725 h 5453063"/>
              <a:gd name="connsiteX4" fmla="*/ 1495425 w 2271713"/>
              <a:gd name="connsiteY4" fmla="*/ 757238 h 5453063"/>
              <a:gd name="connsiteX5" fmla="*/ 1428750 w 2271713"/>
              <a:gd name="connsiteY5" fmla="*/ 928688 h 5453063"/>
              <a:gd name="connsiteX6" fmla="*/ 1581150 w 2271713"/>
              <a:gd name="connsiteY6" fmla="*/ 919163 h 5453063"/>
              <a:gd name="connsiteX7" fmla="*/ 1947863 w 2271713"/>
              <a:gd name="connsiteY7" fmla="*/ 1176338 h 5453063"/>
              <a:gd name="connsiteX8" fmla="*/ 2271713 w 2271713"/>
              <a:gd name="connsiteY8" fmla="*/ 1504950 h 5453063"/>
              <a:gd name="connsiteX9" fmla="*/ 2271713 w 2271713"/>
              <a:gd name="connsiteY9" fmla="*/ 1552575 h 5453063"/>
              <a:gd name="connsiteX10" fmla="*/ 1962150 w 2271713"/>
              <a:gd name="connsiteY10" fmla="*/ 1871663 h 5453063"/>
              <a:gd name="connsiteX11" fmla="*/ 1809750 w 2271713"/>
              <a:gd name="connsiteY11" fmla="*/ 1995488 h 5453063"/>
              <a:gd name="connsiteX12" fmla="*/ 1724025 w 2271713"/>
              <a:gd name="connsiteY12" fmla="*/ 1947863 h 5453063"/>
              <a:gd name="connsiteX13" fmla="*/ 2038350 w 2271713"/>
              <a:gd name="connsiteY13" fmla="*/ 1528763 h 5453063"/>
              <a:gd name="connsiteX14" fmla="*/ 1695450 w 2271713"/>
              <a:gd name="connsiteY14" fmla="*/ 1252538 h 5453063"/>
              <a:gd name="connsiteX15" fmla="*/ 1652588 w 2271713"/>
              <a:gd name="connsiteY15" fmla="*/ 1428750 h 5453063"/>
              <a:gd name="connsiteX16" fmla="*/ 1595438 w 2271713"/>
              <a:gd name="connsiteY16" fmla="*/ 1566863 h 5453063"/>
              <a:gd name="connsiteX17" fmla="*/ 1628775 w 2271713"/>
              <a:gd name="connsiteY17" fmla="*/ 1800225 h 5453063"/>
              <a:gd name="connsiteX18" fmla="*/ 1747838 w 2271713"/>
              <a:gd name="connsiteY18" fmla="*/ 1990725 h 5453063"/>
              <a:gd name="connsiteX19" fmla="*/ 1824038 w 2271713"/>
              <a:gd name="connsiteY19" fmla="*/ 2105025 h 5453063"/>
              <a:gd name="connsiteX20" fmla="*/ 1990725 w 2271713"/>
              <a:gd name="connsiteY20" fmla="*/ 2428875 h 5453063"/>
              <a:gd name="connsiteX21" fmla="*/ 1990725 w 2271713"/>
              <a:gd name="connsiteY21" fmla="*/ 2795588 h 5453063"/>
              <a:gd name="connsiteX22" fmla="*/ 1857375 w 2271713"/>
              <a:gd name="connsiteY22" fmla="*/ 3167063 h 5453063"/>
              <a:gd name="connsiteX23" fmla="*/ 1790700 w 2271713"/>
              <a:gd name="connsiteY23" fmla="*/ 3624263 h 5453063"/>
              <a:gd name="connsiteX24" fmla="*/ 1495425 w 2271713"/>
              <a:gd name="connsiteY24" fmla="*/ 4500563 h 5453063"/>
              <a:gd name="connsiteX25" fmla="*/ 1404938 w 2271713"/>
              <a:gd name="connsiteY25" fmla="*/ 4824413 h 5453063"/>
              <a:gd name="connsiteX26" fmla="*/ 1585913 w 2271713"/>
              <a:gd name="connsiteY26" fmla="*/ 5129213 h 5453063"/>
              <a:gd name="connsiteX27" fmla="*/ 1728788 w 2271713"/>
              <a:gd name="connsiteY27" fmla="*/ 5219700 h 5453063"/>
              <a:gd name="connsiteX28" fmla="*/ 1733550 w 2271713"/>
              <a:gd name="connsiteY28" fmla="*/ 5243513 h 5453063"/>
              <a:gd name="connsiteX29" fmla="*/ 1643063 w 2271713"/>
              <a:gd name="connsiteY29" fmla="*/ 5262563 h 5453063"/>
              <a:gd name="connsiteX30" fmla="*/ 1404938 w 2271713"/>
              <a:gd name="connsiteY30" fmla="*/ 5143500 h 5453063"/>
              <a:gd name="connsiteX31" fmla="*/ 1333500 w 2271713"/>
              <a:gd name="connsiteY31" fmla="*/ 5167313 h 5453063"/>
              <a:gd name="connsiteX32" fmla="*/ 1243013 w 2271713"/>
              <a:gd name="connsiteY32" fmla="*/ 5110163 h 5453063"/>
              <a:gd name="connsiteX33" fmla="*/ 1238250 w 2271713"/>
              <a:gd name="connsiteY33" fmla="*/ 5224463 h 5453063"/>
              <a:gd name="connsiteX34" fmla="*/ 1100138 w 2271713"/>
              <a:gd name="connsiteY34" fmla="*/ 5453063 h 5453063"/>
              <a:gd name="connsiteX35" fmla="*/ 1038225 w 2271713"/>
              <a:gd name="connsiteY35" fmla="*/ 5453063 h 5453063"/>
              <a:gd name="connsiteX36" fmla="*/ 1023938 w 2271713"/>
              <a:gd name="connsiteY36" fmla="*/ 5148263 h 5453063"/>
              <a:gd name="connsiteX37" fmla="*/ 1185863 w 2271713"/>
              <a:gd name="connsiteY37" fmla="*/ 4848225 h 5453063"/>
              <a:gd name="connsiteX38" fmla="*/ 1271588 w 2271713"/>
              <a:gd name="connsiteY38" fmla="*/ 4095750 h 5453063"/>
              <a:gd name="connsiteX39" fmla="*/ 1419225 w 2271713"/>
              <a:gd name="connsiteY39" fmla="*/ 3509963 h 5453063"/>
              <a:gd name="connsiteX40" fmla="*/ 1262063 w 2271713"/>
              <a:gd name="connsiteY40" fmla="*/ 3328988 h 5453063"/>
              <a:gd name="connsiteX41" fmla="*/ 1147763 w 2271713"/>
              <a:gd name="connsiteY41" fmla="*/ 2981325 h 5453063"/>
              <a:gd name="connsiteX42" fmla="*/ 1066800 w 2271713"/>
              <a:gd name="connsiteY42" fmla="*/ 2671763 h 5453063"/>
              <a:gd name="connsiteX43" fmla="*/ 1128713 w 2271713"/>
              <a:gd name="connsiteY43" fmla="*/ 2085975 h 5453063"/>
              <a:gd name="connsiteX44" fmla="*/ 957263 w 2271713"/>
              <a:gd name="connsiteY44" fmla="*/ 1604963 h 5453063"/>
              <a:gd name="connsiteX45" fmla="*/ 852488 w 2271713"/>
              <a:gd name="connsiteY45" fmla="*/ 1490663 h 5453063"/>
              <a:gd name="connsiteX46" fmla="*/ 785813 w 2271713"/>
              <a:gd name="connsiteY46" fmla="*/ 2143125 h 5453063"/>
              <a:gd name="connsiteX47" fmla="*/ 962025 w 2271713"/>
              <a:gd name="connsiteY47" fmla="*/ 2586038 h 5453063"/>
              <a:gd name="connsiteX48" fmla="*/ 1004888 w 2271713"/>
              <a:gd name="connsiteY48" fmla="*/ 2790825 h 5453063"/>
              <a:gd name="connsiteX49" fmla="*/ 1066800 w 2271713"/>
              <a:gd name="connsiteY49" fmla="*/ 2843213 h 5453063"/>
              <a:gd name="connsiteX50" fmla="*/ 1066800 w 2271713"/>
              <a:gd name="connsiteY50" fmla="*/ 3071813 h 5453063"/>
              <a:gd name="connsiteX51" fmla="*/ 1023938 w 2271713"/>
              <a:gd name="connsiteY51" fmla="*/ 3167063 h 5453063"/>
              <a:gd name="connsiteX52" fmla="*/ 828675 w 2271713"/>
              <a:gd name="connsiteY52" fmla="*/ 3171825 h 5453063"/>
              <a:gd name="connsiteX53" fmla="*/ 766763 w 2271713"/>
              <a:gd name="connsiteY53" fmla="*/ 3062288 h 5453063"/>
              <a:gd name="connsiteX54" fmla="*/ 828675 w 2271713"/>
              <a:gd name="connsiteY54" fmla="*/ 2947988 h 5453063"/>
              <a:gd name="connsiteX55" fmla="*/ 904875 w 2271713"/>
              <a:gd name="connsiteY55" fmla="*/ 2957513 h 5453063"/>
              <a:gd name="connsiteX56" fmla="*/ 914400 w 2271713"/>
              <a:gd name="connsiteY56" fmla="*/ 2909888 h 5453063"/>
              <a:gd name="connsiteX57" fmla="*/ 738188 w 2271713"/>
              <a:gd name="connsiteY57" fmla="*/ 2481263 h 5453063"/>
              <a:gd name="connsiteX58" fmla="*/ 619125 w 2271713"/>
              <a:gd name="connsiteY58" fmla="*/ 2209800 h 5453063"/>
              <a:gd name="connsiteX59" fmla="*/ 619125 w 2271713"/>
              <a:gd name="connsiteY59" fmla="*/ 1395413 h 5453063"/>
              <a:gd name="connsiteX60" fmla="*/ 523875 w 2271713"/>
              <a:gd name="connsiteY60" fmla="*/ 1600200 h 5453063"/>
              <a:gd name="connsiteX61" fmla="*/ 357188 w 2271713"/>
              <a:gd name="connsiteY61" fmla="*/ 1747838 h 5453063"/>
              <a:gd name="connsiteX62" fmla="*/ 161925 w 2271713"/>
              <a:gd name="connsiteY62" fmla="*/ 1938338 h 5453063"/>
              <a:gd name="connsiteX63" fmla="*/ 152400 w 2271713"/>
              <a:gd name="connsiteY63" fmla="*/ 1981200 h 5453063"/>
              <a:gd name="connsiteX64" fmla="*/ 133350 w 2271713"/>
              <a:gd name="connsiteY64" fmla="*/ 2176463 h 5453063"/>
              <a:gd name="connsiteX65" fmla="*/ 142875 w 2271713"/>
              <a:gd name="connsiteY65" fmla="*/ 2271713 h 5453063"/>
              <a:gd name="connsiteX66" fmla="*/ 23813 w 2271713"/>
              <a:gd name="connsiteY66" fmla="*/ 2128838 h 5453063"/>
              <a:gd name="connsiteX67" fmla="*/ 0 w 2271713"/>
              <a:gd name="connsiteY67" fmla="*/ 1824038 h 5453063"/>
              <a:gd name="connsiteX68" fmla="*/ 85725 w 2271713"/>
              <a:gd name="connsiteY68" fmla="*/ 1576388 h 5453063"/>
              <a:gd name="connsiteX69" fmla="*/ 230982 w 2271713"/>
              <a:gd name="connsiteY69" fmla="*/ 1345406 h 5453063"/>
              <a:gd name="connsiteX70" fmla="*/ 566738 w 2271713"/>
              <a:gd name="connsiteY70" fmla="*/ 1152525 h 5453063"/>
              <a:gd name="connsiteX71" fmla="*/ 585788 w 2271713"/>
              <a:gd name="connsiteY71" fmla="*/ 990600 h 5453063"/>
              <a:gd name="connsiteX72" fmla="*/ 585788 w 2271713"/>
              <a:gd name="connsiteY72" fmla="*/ 742950 h 5453063"/>
              <a:gd name="connsiteX73" fmla="*/ 676275 w 2271713"/>
              <a:gd name="connsiteY73" fmla="*/ 404813 h 5453063"/>
              <a:gd name="connsiteX74" fmla="*/ 866775 w 2271713"/>
              <a:gd name="connsiteY74" fmla="*/ 119063 h 5453063"/>
              <a:gd name="connsiteX75" fmla="*/ 1123950 w 2271713"/>
              <a:gd name="connsiteY75" fmla="*/ 0 h 5453063"/>
              <a:gd name="connsiteX76" fmla="*/ 1381125 w 2271713"/>
              <a:gd name="connsiteY76" fmla="*/ 85725 h 5453063"/>
              <a:gd name="connsiteX0" fmla="*/ 1381125 w 2271713"/>
              <a:gd name="connsiteY0" fmla="*/ 85725 h 5453063"/>
              <a:gd name="connsiteX1" fmla="*/ 1457325 w 2271713"/>
              <a:gd name="connsiteY1" fmla="*/ 200025 h 5453063"/>
              <a:gd name="connsiteX2" fmla="*/ 1443038 w 2271713"/>
              <a:gd name="connsiteY2" fmla="*/ 266700 h 5453063"/>
              <a:gd name="connsiteX3" fmla="*/ 1509713 w 2271713"/>
              <a:gd name="connsiteY3" fmla="*/ 466725 h 5453063"/>
              <a:gd name="connsiteX4" fmla="*/ 1495425 w 2271713"/>
              <a:gd name="connsiteY4" fmla="*/ 757238 h 5453063"/>
              <a:gd name="connsiteX5" fmla="*/ 1428750 w 2271713"/>
              <a:gd name="connsiteY5" fmla="*/ 928688 h 5453063"/>
              <a:gd name="connsiteX6" fmla="*/ 1581150 w 2271713"/>
              <a:gd name="connsiteY6" fmla="*/ 919163 h 5453063"/>
              <a:gd name="connsiteX7" fmla="*/ 1947863 w 2271713"/>
              <a:gd name="connsiteY7" fmla="*/ 1176338 h 5453063"/>
              <a:gd name="connsiteX8" fmla="*/ 2271713 w 2271713"/>
              <a:gd name="connsiteY8" fmla="*/ 1504950 h 5453063"/>
              <a:gd name="connsiteX9" fmla="*/ 2271713 w 2271713"/>
              <a:gd name="connsiteY9" fmla="*/ 1552575 h 5453063"/>
              <a:gd name="connsiteX10" fmla="*/ 1962150 w 2271713"/>
              <a:gd name="connsiteY10" fmla="*/ 1871663 h 5453063"/>
              <a:gd name="connsiteX11" fmla="*/ 1809750 w 2271713"/>
              <a:gd name="connsiteY11" fmla="*/ 1995488 h 5453063"/>
              <a:gd name="connsiteX12" fmla="*/ 1724025 w 2271713"/>
              <a:gd name="connsiteY12" fmla="*/ 1947863 h 5453063"/>
              <a:gd name="connsiteX13" fmla="*/ 2038350 w 2271713"/>
              <a:gd name="connsiteY13" fmla="*/ 1528763 h 5453063"/>
              <a:gd name="connsiteX14" fmla="*/ 1695450 w 2271713"/>
              <a:gd name="connsiteY14" fmla="*/ 1252538 h 5453063"/>
              <a:gd name="connsiteX15" fmla="*/ 1652588 w 2271713"/>
              <a:gd name="connsiteY15" fmla="*/ 1428750 h 5453063"/>
              <a:gd name="connsiteX16" fmla="*/ 1595438 w 2271713"/>
              <a:gd name="connsiteY16" fmla="*/ 1566863 h 5453063"/>
              <a:gd name="connsiteX17" fmla="*/ 1628775 w 2271713"/>
              <a:gd name="connsiteY17" fmla="*/ 1800225 h 5453063"/>
              <a:gd name="connsiteX18" fmla="*/ 1747838 w 2271713"/>
              <a:gd name="connsiteY18" fmla="*/ 1990725 h 5453063"/>
              <a:gd name="connsiteX19" fmla="*/ 1824038 w 2271713"/>
              <a:gd name="connsiteY19" fmla="*/ 2105025 h 5453063"/>
              <a:gd name="connsiteX20" fmla="*/ 1990725 w 2271713"/>
              <a:gd name="connsiteY20" fmla="*/ 2428875 h 5453063"/>
              <a:gd name="connsiteX21" fmla="*/ 1990725 w 2271713"/>
              <a:gd name="connsiteY21" fmla="*/ 2795588 h 5453063"/>
              <a:gd name="connsiteX22" fmla="*/ 1857375 w 2271713"/>
              <a:gd name="connsiteY22" fmla="*/ 3167063 h 5453063"/>
              <a:gd name="connsiteX23" fmla="*/ 1790700 w 2271713"/>
              <a:gd name="connsiteY23" fmla="*/ 3624263 h 5453063"/>
              <a:gd name="connsiteX24" fmla="*/ 1495425 w 2271713"/>
              <a:gd name="connsiteY24" fmla="*/ 4500563 h 5453063"/>
              <a:gd name="connsiteX25" fmla="*/ 1404938 w 2271713"/>
              <a:gd name="connsiteY25" fmla="*/ 4824413 h 5453063"/>
              <a:gd name="connsiteX26" fmla="*/ 1585913 w 2271713"/>
              <a:gd name="connsiteY26" fmla="*/ 5129213 h 5453063"/>
              <a:gd name="connsiteX27" fmla="*/ 1728788 w 2271713"/>
              <a:gd name="connsiteY27" fmla="*/ 5219700 h 5453063"/>
              <a:gd name="connsiteX28" fmla="*/ 1733550 w 2271713"/>
              <a:gd name="connsiteY28" fmla="*/ 5243513 h 5453063"/>
              <a:gd name="connsiteX29" fmla="*/ 1643063 w 2271713"/>
              <a:gd name="connsiteY29" fmla="*/ 5262563 h 5453063"/>
              <a:gd name="connsiteX30" fmla="*/ 1404938 w 2271713"/>
              <a:gd name="connsiteY30" fmla="*/ 5143500 h 5453063"/>
              <a:gd name="connsiteX31" fmla="*/ 1333500 w 2271713"/>
              <a:gd name="connsiteY31" fmla="*/ 5167313 h 5453063"/>
              <a:gd name="connsiteX32" fmla="*/ 1243013 w 2271713"/>
              <a:gd name="connsiteY32" fmla="*/ 5110163 h 5453063"/>
              <a:gd name="connsiteX33" fmla="*/ 1238250 w 2271713"/>
              <a:gd name="connsiteY33" fmla="*/ 5224463 h 5453063"/>
              <a:gd name="connsiteX34" fmla="*/ 1100138 w 2271713"/>
              <a:gd name="connsiteY34" fmla="*/ 5453063 h 5453063"/>
              <a:gd name="connsiteX35" fmla="*/ 1038225 w 2271713"/>
              <a:gd name="connsiteY35" fmla="*/ 5453063 h 5453063"/>
              <a:gd name="connsiteX36" fmla="*/ 1023938 w 2271713"/>
              <a:gd name="connsiteY36" fmla="*/ 5148263 h 5453063"/>
              <a:gd name="connsiteX37" fmla="*/ 1185863 w 2271713"/>
              <a:gd name="connsiteY37" fmla="*/ 4848225 h 5453063"/>
              <a:gd name="connsiteX38" fmla="*/ 1271588 w 2271713"/>
              <a:gd name="connsiteY38" fmla="*/ 4095750 h 5453063"/>
              <a:gd name="connsiteX39" fmla="*/ 1419225 w 2271713"/>
              <a:gd name="connsiteY39" fmla="*/ 3509963 h 5453063"/>
              <a:gd name="connsiteX40" fmla="*/ 1262063 w 2271713"/>
              <a:gd name="connsiteY40" fmla="*/ 3328988 h 5453063"/>
              <a:gd name="connsiteX41" fmla="*/ 1147763 w 2271713"/>
              <a:gd name="connsiteY41" fmla="*/ 2981325 h 5453063"/>
              <a:gd name="connsiteX42" fmla="*/ 1066800 w 2271713"/>
              <a:gd name="connsiteY42" fmla="*/ 2671763 h 5453063"/>
              <a:gd name="connsiteX43" fmla="*/ 1128713 w 2271713"/>
              <a:gd name="connsiteY43" fmla="*/ 2085975 h 5453063"/>
              <a:gd name="connsiteX44" fmla="*/ 957263 w 2271713"/>
              <a:gd name="connsiteY44" fmla="*/ 1604963 h 5453063"/>
              <a:gd name="connsiteX45" fmla="*/ 852488 w 2271713"/>
              <a:gd name="connsiteY45" fmla="*/ 1490663 h 5453063"/>
              <a:gd name="connsiteX46" fmla="*/ 785813 w 2271713"/>
              <a:gd name="connsiteY46" fmla="*/ 2143125 h 5453063"/>
              <a:gd name="connsiteX47" fmla="*/ 962025 w 2271713"/>
              <a:gd name="connsiteY47" fmla="*/ 2586038 h 5453063"/>
              <a:gd name="connsiteX48" fmla="*/ 1004888 w 2271713"/>
              <a:gd name="connsiteY48" fmla="*/ 2790825 h 5453063"/>
              <a:gd name="connsiteX49" fmla="*/ 1066800 w 2271713"/>
              <a:gd name="connsiteY49" fmla="*/ 2843213 h 5453063"/>
              <a:gd name="connsiteX50" fmla="*/ 1066800 w 2271713"/>
              <a:gd name="connsiteY50" fmla="*/ 3071813 h 5453063"/>
              <a:gd name="connsiteX51" fmla="*/ 1023938 w 2271713"/>
              <a:gd name="connsiteY51" fmla="*/ 3167063 h 5453063"/>
              <a:gd name="connsiteX52" fmla="*/ 828675 w 2271713"/>
              <a:gd name="connsiteY52" fmla="*/ 3171825 h 5453063"/>
              <a:gd name="connsiteX53" fmla="*/ 766763 w 2271713"/>
              <a:gd name="connsiteY53" fmla="*/ 3062288 h 5453063"/>
              <a:gd name="connsiteX54" fmla="*/ 828675 w 2271713"/>
              <a:gd name="connsiteY54" fmla="*/ 2947988 h 5453063"/>
              <a:gd name="connsiteX55" fmla="*/ 904875 w 2271713"/>
              <a:gd name="connsiteY55" fmla="*/ 2957513 h 5453063"/>
              <a:gd name="connsiteX56" fmla="*/ 914400 w 2271713"/>
              <a:gd name="connsiteY56" fmla="*/ 2909888 h 5453063"/>
              <a:gd name="connsiteX57" fmla="*/ 738188 w 2271713"/>
              <a:gd name="connsiteY57" fmla="*/ 2481263 h 5453063"/>
              <a:gd name="connsiteX58" fmla="*/ 619125 w 2271713"/>
              <a:gd name="connsiteY58" fmla="*/ 2209800 h 5453063"/>
              <a:gd name="connsiteX59" fmla="*/ 619125 w 2271713"/>
              <a:gd name="connsiteY59" fmla="*/ 1395413 h 5453063"/>
              <a:gd name="connsiteX60" fmla="*/ 523875 w 2271713"/>
              <a:gd name="connsiteY60" fmla="*/ 1600200 h 5453063"/>
              <a:gd name="connsiteX61" fmla="*/ 357188 w 2271713"/>
              <a:gd name="connsiteY61" fmla="*/ 1747838 h 5453063"/>
              <a:gd name="connsiteX62" fmla="*/ 161925 w 2271713"/>
              <a:gd name="connsiteY62" fmla="*/ 1938338 h 5453063"/>
              <a:gd name="connsiteX63" fmla="*/ 152400 w 2271713"/>
              <a:gd name="connsiteY63" fmla="*/ 1981200 h 5453063"/>
              <a:gd name="connsiteX64" fmla="*/ 133350 w 2271713"/>
              <a:gd name="connsiteY64" fmla="*/ 2176463 h 5453063"/>
              <a:gd name="connsiteX65" fmla="*/ 142875 w 2271713"/>
              <a:gd name="connsiteY65" fmla="*/ 2271713 h 5453063"/>
              <a:gd name="connsiteX66" fmla="*/ 23813 w 2271713"/>
              <a:gd name="connsiteY66" fmla="*/ 2128838 h 5453063"/>
              <a:gd name="connsiteX67" fmla="*/ 0 w 2271713"/>
              <a:gd name="connsiteY67" fmla="*/ 1824038 h 5453063"/>
              <a:gd name="connsiteX68" fmla="*/ 150019 w 2271713"/>
              <a:gd name="connsiteY68" fmla="*/ 1564482 h 5453063"/>
              <a:gd name="connsiteX69" fmla="*/ 230982 w 2271713"/>
              <a:gd name="connsiteY69" fmla="*/ 1345406 h 5453063"/>
              <a:gd name="connsiteX70" fmla="*/ 566738 w 2271713"/>
              <a:gd name="connsiteY70" fmla="*/ 1152525 h 5453063"/>
              <a:gd name="connsiteX71" fmla="*/ 585788 w 2271713"/>
              <a:gd name="connsiteY71" fmla="*/ 990600 h 5453063"/>
              <a:gd name="connsiteX72" fmla="*/ 585788 w 2271713"/>
              <a:gd name="connsiteY72" fmla="*/ 742950 h 5453063"/>
              <a:gd name="connsiteX73" fmla="*/ 676275 w 2271713"/>
              <a:gd name="connsiteY73" fmla="*/ 404813 h 5453063"/>
              <a:gd name="connsiteX74" fmla="*/ 866775 w 2271713"/>
              <a:gd name="connsiteY74" fmla="*/ 119063 h 5453063"/>
              <a:gd name="connsiteX75" fmla="*/ 1123950 w 2271713"/>
              <a:gd name="connsiteY75" fmla="*/ 0 h 5453063"/>
              <a:gd name="connsiteX76" fmla="*/ 1381125 w 2271713"/>
              <a:gd name="connsiteY76" fmla="*/ 85725 h 5453063"/>
              <a:gd name="connsiteX0" fmla="*/ 1381125 w 2271713"/>
              <a:gd name="connsiteY0" fmla="*/ 85725 h 5453063"/>
              <a:gd name="connsiteX1" fmla="*/ 1457325 w 2271713"/>
              <a:gd name="connsiteY1" fmla="*/ 200025 h 5453063"/>
              <a:gd name="connsiteX2" fmla="*/ 1443038 w 2271713"/>
              <a:gd name="connsiteY2" fmla="*/ 266700 h 5453063"/>
              <a:gd name="connsiteX3" fmla="*/ 1509713 w 2271713"/>
              <a:gd name="connsiteY3" fmla="*/ 466725 h 5453063"/>
              <a:gd name="connsiteX4" fmla="*/ 1495425 w 2271713"/>
              <a:gd name="connsiteY4" fmla="*/ 757238 h 5453063"/>
              <a:gd name="connsiteX5" fmla="*/ 1428750 w 2271713"/>
              <a:gd name="connsiteY5" fmla="*/ 928688 h 5453063"/>
              <a:gd name="connsiteX6" fmla="*/ 1581150 w 2271713"/>
              <a:gd name="connsiteY6" fmla="*/ 919163 h 5453063"/>
              <a:gd name="connsiteX7" fmla="*/ 1947863 w 2271713"/>
              <a:gd name="connsiteY7" fmla="*/ 1176338 h 5453063"/>
              <a:gd name="connsiteX8" fmla="*/ 2271713 w 2271713"/>
              <a:gd name="connsiteY8" fmla="*/ 1504950 h 5453063"/>
              <a:gd name="connsiteX9" fmla="*/ 2271713 w 2271713"/>
              <a:gd name="connsiteY9" fmla="*/ 1552575 h 5453063"/>
              <a:gd name="connsiteX10" fmla="*/ 1962150 w 2271713"/>
              <a:gd name="connsiteY10" fmla="*/ 1871663 h 5453063"/>
              <a:gd name="connsiteX11" fmla="*/ 1809750 w 2271713"/>
              <a:gd name="connsiteY11" fmla="*/ 1995488 h 5453063"/>
              <a:gd name="connsiteX12" fmla="*/ 1724025 w 2271713"/>
              <a:gd name="connsiteY12" fmla="*/ 1947863 h 5453063"/>
              <a:gd name="connsiteX13" fmla="*/ 2038350 w 2271713"/>
              <a:gd name="connsiteY13" fmla="*/ 1528763 h 5453063"/>
              <a:gd name="connsiteX14" fmla="*/ 1695450 w 2271713"/>
              <a:gd name="connsiteY14" fmla="*/ 1252538 h 5453063"/>
              <a:gd name="connsiteX15" fmla="*/ 1652588 w 2271713"/>
              <a:gd name="connsiteY15" fmla="*/ 1428750 h 5453063"/>
              <a:gd name="connsiteX16" fmla="*/ 1595438 w 2271713"/>
              <a:gd name="connsiteY16" fmla="*/ 1566863 h 5453063"/>
              <a:gd name="connsiteX17" fmla="*/ 1628775 w 2271713"/>
              <a:gd name="connsiteY17" fmla="*/ 1800225 h 5453063"/>
              <a:gd name="connsiteX18" fmla="*/ 1747838 w 2271713"/>
              <a:gd name="connsiteY18" fmla="*/ 1990725 h 5453063"/>
              <a:gd name="connsiteX19" fmla="*/ 1824038 w 2271713"/>
              <a:gd name="connsiteY19" fmla="*/ 2105025 h 5453063"/>
              <a:gd name="connsiteX20" fmla="*/ 1990725 w 2271713"/>
              <a:gd name="connsiteY20" fmla="*/ 2428875 h 5453063"/>
              <a:gd name="connsiteX21" fmla="*/ 1990725 w 2271713"/>
              <a:gd name="connsiteY21" fmla="*/ 2795588 h 5453063"/>
              <a:gd name="connsiteX22" fmla="*/ 1857375 w 2271713"/>
              <a:gd name="connsiteY22" fmla="*/ 3167063 h 5453063"/>
              <a:gd name="connsiteX23" fmla="*/ 1790700 w 2271713"/>
              <a:gd name="connsiteY23" fmla="*/ 3624263 h 5453063"/>
              <a:gd name="connsiteX24" fmla="*/ 1495425 w 2271713"/>
              <a:gd name="connsiteY24" fmla="*/ 4500563 h 5453063"/>
              <a:gd name="connsiteX25" fmla="*/ 1404938 w 2271713"/>
              <a:gd name="connsiteY25" fmla="*/ 4824413 h 5453063"/>
              <a:gd name="connsiteX26" fmla="*/ 1585913 w 2271713"/>
              <a:gd name="connsiteY26" fmla="*/ 5129213 h 5453063"/>
              <a:gd name="connsiteX27" fmla="*/ 1728788 w 2271713"/>
              <a:gd name="connsiteY27" fmla="*/ 5219700 h 5453063"/>
              <a:gd name="connsiteX28" fmla="*/ 1733550 w 2271713"/>
              <a:gd name="connsiteY28" fmla="*/ 5243513 h 5453063"/>
              <a:gd name="connsiteX29" fmla="*/ 1643063 w 2271713"/>
              <a:gd name="connsiteY29" fmla="*/ 5262563 h 5453063"/>
              <a:gd name="connsiteX30" fmla="*/ 1404938 w 2271713"/>
              <a:gd name="connsiteY30" fmla="*/ 5143500 h 5453063"/>
              <a:gd name="connsiteX31" fmla="*/ 1333500 w 2271713"/>
              <a:gd name="connsiteY31" fmla="*/ 5167313 h 5453063"/>
              <a:gd name="connsiteX32" fmla="*/ 1243013 w 2271713"/>
              <a:gd name="connsiteY32" fmla="*/ 5110163 h 5453063"/>
              <a:gd name="connsiteX33" fmla="*/ 1238250 w 2271713"/>
              <a:gd name="connsiteY33" fmla="*/ 5224463 h 5453063"/>
              <a:gd name="connsiteX34" fmla="*/ 1100138 w 2271713"/>
              <a:gd name="connsiteY34" fmla="*/ 5453063 h 5453063"/>
              <a:gd name="connsiteX35" fmla="*/ 1038225 w 2271713"/>
              <a:gd name="connsiteY35" fmla="*/ 5453063 h 5453063"/>
              <a:gd name="connsiteX36" fmla="*/ 1023938 w 2271713"/>
              <a:gd name="connsiteY36" fmla="*/ 5148263 h 5453063"/>
              <a:gd name="connsiteX37" fmla="*/ 1185863 w 2271713"/>
              <a:gd name="connsiteY37" fmla="*/ 4848225 h 5453063"/>
              <a:gd name="connsiteX38" fmla="*/ 1271588 w 2271713"/>
              <a:gd name="connsiteY38" fmla="*/ 4095750 h 5453063"/>
              <a:gd name="connsiteX39" fmla="*/ 1419225 w 2271713"/>
              <a:gd name="connsiteY39" fmla="*/ 3509963 h 5453063"/>
              <a:gd name="connsiteX40" fmla="*/ 1262063 w 2271713"/>
              <a:gd name="connsiteY40" fmla="*/ 3328988 h 5453063"/>
              <a:gd name="connsiteX41" fmla="*/ 1147763 w 2271713"/>
              <a:gd name="connsiteY41" fmla="*/ 2981325 h 5453063"/>
              <a:gd name="connsiteX42" fmla="*/ 1066800 w 2271713"/>
              <a:gd name="connsiteY42" fmla="*/ 2671763 h 5453063"/>
              <a:gd name="connsiteX43" fmla="*/ 1128713 w 2271713"/>
              <a:gd name="connsiteY43" fmla="*/ 2085975 h 5453063"/>
              <a:gd name="connsiteX44" fmla="*/ 957263 w 2271713"/>
              <a:gd name="connsiteY44" fmla="*/ 1604963 h 5453063"/>
              <a:gd name="connsiteX45" fmla="*/ 852488 w 2271713"/>
              <a:gd name="connsiteY45" fmla="*/ 1490663 h 5453063"/>
              <a:gd name="connsiteX46" fmla="*/ 785813 w 2271713"/>
              <a:gd name="connsiteY46" fmla="*/ 2143125 h 5453063"/>
              <a:gd name="connsiteX47" fmla="*/ 962025 w 2271713"/>
              <a:gd name="connsiteY47" fmla="*/ 2586038 h 5453063"/>
              <a:gd name="connsiteX48" fmla="*/ 1004888 w 2271713"/>
              <a:gd name="connsiteY48" fmla="*/ 2790825 h 5453063"/>
              <a:gd name="connsiteX49" fmla="*/ 1066800 w 2271713"/>
              <a:gd name="connsiteY49" fmla="*/ 2843213 h 5453063"/>
              <a:gd name="connsiteX50" fmla="*/ 1066800 w 2271713"/>
              <a:gd name="connsiteY50" fmla="*/ 3071813 h 5453063"/>
              <a:gd name="connsiteX51" fmla="*/ 1023938 w 2271713"/>
              <a:gd name="connsiteY51" fmla="*/ 3167063 h 5453063"/>
              <a:gd name="connsiteX52" fmla="*/ 828675 w 2271713"/>
              <a:gd name="connsiteY52" fmla="*/ 3171825 h 5453063"/>
              <a:gd name="connsiteX53" fmla="*/ 766763 w 2271713"/>
              <a:gd name="connsiteY53" fmla="*/ 3062288 h 5453063"/>
              <a:gd name="connsiteX54" fmla="*/ 828675 w 2271713"/>
              <a:gd name="connsiteY54" fmla="*/ 2947988 h 5453063"/>
              <a:gd name="connsiteX55" fmla="*/ 904875 w 2271713"/>
              <a:gd name="connsiteY55" fmla="*/ 2957513 h 5453063"/>
              <a:gd name="connsiteX56" fmla="*/ 914400 w 2271713"/>
              <a:gd name="connsiteY56" fmla="*/ 2909888 h 5453063"/>
              <a:gd name="connsiteX57" fmla="*/ 738188 w 2271713"/>
              <a:gd name="connsiteY57" fmla="*/ 2481263 h 5453063"/>
              <a:gd name="connsiteX58" fmla="*/ 619125 w 2271713"/>
              <a:gd name="connsiteY58" fmla="*/ 2209800 h 5453063"/>
              <a:gd name="connsiteX59" fmla="*/ 619125 w 2271713"/>
              <a:gd name="connsiteY59" fmla="*/ 1395413 h 5453063"/>
              <a:gd name="connsiteX60" fmla="*/ 523875 w 2271713"/>
              <a:gd name="connsiteY60" fmla="*/ 1600200 h 5453063"/>
              <a:gd name="connsiteX61" fmla="*/ 357188 w 2271713"/>
              <a:gd name="connsiteY61" fmla="*/ 1747838 h 5453063"/>
              <a:gd name="connsiteX62" fmla="*/ 161925 w 2271713"/>
              <a:gd name="connsiteY62" fmla="*/ 1938338 h 5453063"/>
              <a:gd name="connsiteX63" fmla="*/ 152400 w 2271713"/>
              <a:gd name="connsiteY63" fmla="*/ 1981200 h 5453063"/>
              <a:gd name="connsiteX64" fmla="*/ 133350 w 2271713"/>
              <a:gd name="connsiteY64" fmla="*/ 2176463 h 5453063"/>
              <a:gd name="connsiteX65" fmla="*/ 142875 w 2271713"/>
              <a:gd name="connsiteY65" fmla="*/ 2271713 h 5453063"/>
              <a:gd name="connsiteX66" fmla="*/ 23813 w 2271713"/>
              <a:gd name="connsiteY66" fmla="*/ 2128838 h 5453063"/>
              <a:gd name="connsiteX67" fmla="*/ 0 w 2271713"/>
              <a:gd name="connsiteY67" fmla="*/ 1824038 h 5453063"/>
              <a:gd name="connsiteX68" fmla="*/ 92869 w 2271713"/>
              <a:gd name="connsiteY68" fmla="*/ 1585913 h 5453063"/>
              <a:gd name="connsiteX69" fmla="*/ 230982 w 2271713"/>
              <a:gd name="connsiteY69" fmla="*/ 1345406 h 5453063"/>
              <a:gd name="connsiteX70" fmla="*/ 566738 w 2271713"/>
              <a:gd name="connsiteY70" fmla="*/ 1152525 h 5453063"/>
              <a:gd name="connsiteX71" fmla="*/ 585788 w 2271713"/>
              <a:gd name="connsiteY71" fmla="*/ 990600 h 5453063"/>
              <a:gd name="connsiteX72" fmla="*/ 585788 w 2271713"/>
              <a:gd name="connsiteY72" fmla="*/ 742950 h 5453063"/>
              <a:gd name="connsiteX73" fmla="*/ 676275 w 2271713"/>
              <a:gd name="connsiteY73" fmla="*/ 404813 h 5453063"/>
              <a:gd name="connsiteX74" fmla="*/ 866775 w 2271713"/>
              <a:gd name="connsiteY74" fmla="*/ 119063 h 5453063"/>
              <a:gd name="connsiteX75" fmla="*/ 1123950 w 2271713"/>
              <a:gd name="connsiteY75" fmla="*/ 0 h 5453063"/>
              <a:gd name="connsiteX76" fmla="*/ 1381125 w 2271713"/>
              <a:gd name="connsiteY76" fmla="*/ 85725 h 5453063"/>
              <a:gd name="connsiteX0" fmla="*/ 1378743 w 2269331"/>
              <a:gd name="connsiteY0" fmla="*/ 85725 h 5453063"/>
              <a:gd name="connsiteX1" fmla="*/ 1454943 w 2269331"/>
              <a:gd name="connsiteY1" fmla="*/ 200025 h 5453063"/>
              <a:gd name="connsiteX2" fmla="*/ 1440656 w 2269331"/>
              <a:gd name="connsiteY2" fmla="*/ 266700 h 5453063"/>
              <a:gd name="connsiteX3" fmla="*/ 1507331 w 2269331"/>
              <a:gd name="connsiteY3" fmla="*/ 466725 h 5453063"/>
              <a:gd name="connsiteX4" fmla="*/ 1493043 w 2269331"/>
              <a:gd name="connsiteY4" fmla="*/ 757238 h 5453063"/>
              <a:gd name="connsiteX5" fmla="*/ 1426368 w 2269331"/>
              <a:gd name="connsiteY5" fmla="*/ 928688 h 5453063"/>
              <a:gd name="connsiteX6" fmla="*/ 1578768 w 2269331"/>
              <a:gd name="connsiteY6" fmla="*/ 919163 h 5453063"/>
              <a:gd name="connsiteX7" fmla="*/ 1945481 w 2269331"/>
              <a:gd name="connsiteY7" fmla="*/ 1176338 h 5453063"/>
              <a:gd name="connsiteX8" fmla="*/ 2269331 w 2269331"/>
              <a:gd name="connsiteY8" fmla="*/ 1504950 h 5453063"/>
              <a:gd name="connsiteX9" fmla="*/ 2269331 w 2269331"/>
              <a:gd name="connsiteY9" fmla="*/ 1552575 h 5453063"/>
              <a:gd name="connsiteX10" fmla="*/ 1959768 w 2269331"/>
              <a:gd name="connsiteY10" fmla="*/ 1871663 h 5453063"/>
              <a:gd name="connsiteX11" fmla="*/ 1807368 w 2269331"/>
              <a:gd name="connsiteY11" fmla="*/ 1995488 h 5453063"/>
              <a:gd name="connsiteX12" fmla="*/ 1721643 w 2269331"/>
              <a:gd name="connsiteY12" fmla="*/ 1947863 h 5453063"/>
              <a:gd name="connsiteX13" fmla="*/ 2035968 w 2269331"/>
              <a:gd name="connsiteY13" fmla="*/ 1528763 h 5453063"/>
              <a:gd name="connsiteX14" fmla="*/ 1693068 w 2269331"/>
              <a:gd name="connsiteY14" fmla="*/ 1252538 h 5453063"/>
              <a:gd name="connsiteX15" fmla="*/ 1650206 w 2269331"/>
              <a:gd name="connsiteY15" fmla="*/ 1428750 h 5453063"/>
              <a:gd name="connsiteX16" fmla="*/ 1593056 w 2269331"/>
              <a:gd name="connsiteY16" fmla="*/ 1566863 h 5453063"/>
              <a:gd name="connsiteX17" fmla="*/ 1626393 w 2269331"/>
              <a:gd name="connsiteY17" fmla="*/ 1800225 h 5453063"/>
              <a:gd name="connsiteX18" fmla="*/ 1745456 w 2269331"/>
              <a:gd name="connsiteY18" fmla="*/ 1990725 h 5453063"/>
              <a:gd name="connsiteX19" fmla="*/ 1821656 w 2269331"/>
              <a:gd name="connsiteY19" fmla="*/ 2105025 h 5453063"/>
              <a:gd name="connsiteX20" fmla="*/ 1988343 w 2269331"/>
              <a:gd name="connsiteY20" fmla="*/ 2428875 h 5453063"/>
              <a:gd name="connsiteX21" fmla="*/ 1988343 w 2269331"/>
              <a:gd name="connsiteY21" fmla="*/ 2795588 h 5453063"/>
              <a:gd name="connsiteX22" fmla="*/ 1854993 w 2269331"/>
              <a:gd name="connsiteY22" fmla="*/ 3167063 h 5453063"/>
              <a:gd name="connsiteX23" fmla="*/ 1788318 w 2269331"/>
              <a:gd name="connsiteY23" fmla="*/ 3624263 h 5453063"/>
              <a:gd name="connsiteX24" fmla="*/ 1493043 w 2269331"/>
              <a:gd name="connsiteY24" fmla="*/ 4500563 h 5453063"/>
              <a:gd name="connsiteX25" fmla="*/ 1402556 w 2269331"/>
              <a:gd name="connsiteY25" fmla="*/ 4824413 h 5453063"/>
              <a:gd name="connsiteX26" fmla="*/ 1583531 w 2269331"/>
              <a:gd name="connsiteY26" fmla="*/ 5129213 h 5453063"/>
              <a:gd name="connsiteX27" fmla="*/ 1726406 w 2269331"/>
              <a:gd name="connsiteY27" fmla="*/ 5219700 h 5453063"/>
              <a:gd name="connsiteX28" fmla="*/ 1731168 w 2269331"/>
              <a:gd name="connsiteY28" fmla="*/ 5243513 h 5453063"/>
              <a:gd name="connsiteX29" fmla="*/ 1640681 w 2269331"/>
              <a:gd name="connsiteY29" fmla="*/ 5262563 h 5453063"/>
              <a:gd name="connsiteX30" fmla="*/ 1402556 w 2269331"/>
              <a:gd name="connsiteY30" fmla="*/ 5143500 h 5453063"/>
              <a:gd name="connsiteX31" fmla="*/ 1331118 w 2269331"/>
              <a:gd name="connsiteY31" fmla="*/ 5167313 h 5453063"/>
              <a:gd name="connsiteX32" fmla="*/ 1240631 w 2269331"/>
              <a:gd name="connsiteY32" fmla="*/ 5110163 h 5453063"/>
              <a:gd name="connsiteX33" fmla="*/ 1235868 w 2269331"/>
              <a:gd name="connsiteY33" fmla="*/ 5224463 h 5453063"/>
              <a:gd name="connsiteX34" fmla="*/ 1097756 w 2269331"/>
              <a:gd name="connsiteY34" fmla="*/ 5453063 h 5453063"/>
              <a:gd name="connsiteX35" fmla="*/ 1035843 w 2269331"/>
              <a:gd name="connsiteY35" fmla="*/ 5453063 h 5453063"/>
              <a:gd name="connsiteX36" fmla="*/ 1021556 w 2269331"/>
              <a:gd name="connsiteY36" fmla="*/ 5148263 h 5453063"/>
              <a:gd name="connsiteX37" fmla="*/ 1183481 w 2269331"/>
              <a:gd name="connsiteY37" fmla="*/ 4848225 h 5453063"/>
              <a:gd name="connsiteX38" fmla="*/ 1269206 w 2269331"/>
              <a:gd name="connsiteY38" fmla="*/ 4095750 h 5453063"/>
              <a:gd name="connsiteX39" fmla="*/ 1416843 w 2269331"/>
              <a:gd name="connsiteY39" fmla="*/ 3509963 h 5453063"/>
              <a:gd name="connsiteX40" fmla="*/ 1259681 w 2269331"/>
              <a:gd name="connsiteY40" fmla="*/ 3328988 h 5453063"/>
              <a:gd name="connsiteX41" fmla="*/ 1145381 w 2269331"/>
              <a:gd name="connsiteY41" fmla="*/ 2981325 h 5453063"/>
              <a:gd name="connsiteX42" fmla="*/ 1064418 w 2269331"/>
              <a:gd name="connsiteY42" fmla="*/ 2671763 h 5453063"/>
              <a:gd name="connsiteX43" fmla="*/ 1126331 w 2269331"/>
              <a:gd name="connsiteY43" fmla="*/ 2085975 h 5453063"/>
              <a:gd name="connsiteX44" fmla="*/ 954881 w 2269331"/>
              <a:gd name="connsiteY44" fmla="*/ 1604963 h 5453063"/>
              <a:gd name="connsiteX45" fmla="*/ 850106 w 2269331"/>
              <a:gd name="connsiteY45" fmla="*/ 1490663 h 5453063"/>
              <a:gd name="connsiteX46" fmla="*/ 783431 w 2269331"/>
              <a:gd name="connsiteY46" fmla="*/ 2143125 h 5453063"/>
              <a:gd name="connsiteX47" fmla="*/ 959643 w 2269331"/>
              <a:gd name="connsiteY47" fmla="*/ 2586038 h 5453063"/>
              <a:gd name="connsiteX48" fmla="*/ 1002506 w 2269331"/>
              <a:gd name="connsiteY48" fmla="*/ 2790825 h 5453063"/>
              <a:gd name="connsiteX49" fmla="*/ 1064418 w 2269331"/>
              <a:gd name="connsiteY49" fmla="*/ 2843213 h 5453063"/>
              <a:gd name="connsiteX50" fmla="*/ 1064418 w 2269331"/>
              <a:gd name="connsiteY50" fmla="*/ 3071813 h 5453063"/>
              <a:gd name="connsiteX51" fmla="*/ 1021556 w 2269331"/>
              <a:gd name="connsiteY51" fmla="*/ 3167063 h 5453063"/>
              <a:gd name="connsiteX52" fmla="*/ 826293 w 2269331"/>
              <a:gd name="connsiteY52" fmla="*/ 3171825 h 5453063"/>
              <a:gd name="connsiteX53" fmla="*/ 764381 w 2269331"/>
              <a:gd name="connsiteY53" fmla="*/ 3062288 h 5453063"/>
              <a:gd name="connsiteX54" fmla="*/ 826293 w 2269331"/>
              <a:gd name="connsiteY54" fmla="*/ 2947988 h 5453063"/>
              <a:gd name="connsiteX55" fmla="*/ 902493 w 2269331"/>
              <a:gd name="connsiteY55" fmla="*/ 2957513 h 5453063"/>
              <a:gd name="connsiteX56" fmla="*/ 912018 w 2269331"/>
              <a:gd name="connsiteY56" fmla="*/ 2909888 h 5453063"/>
              <a:gd name="connsiteX57" fmla="*/ 735806 w 2269331"/>
              <a:gd name="connsiteY57" fmla="*/ 2481263 h 5453063"/>
              <a:gd name="connsiteX58" fmla="*/ 616743 w 2269331"/>
              <a:gd name="connsiteY58" fmla="*/ 2209800 h 5453063"/>
              <a:gd name="connsiteX59" fmla="*/ 616743 w 2269331"/>
              <a:gd name="connsiteY59" fmla="*/ 1395413 h 5453063"/>
              <a:gd name="connsiteX60" fmla="*/ 521493 w 2269331"/>
              <a:gd name="connsiteY60" fmla="*/ 1600200 h 5453063"/>
              <a:gd name="connsiteX61" fmla="*/ 354806 w 2269331"/>
              <a:gd name="connsiteY61" fmla="*/ 1747838 h 5453063"/>
              <a:gd name="connsiteX62" fmla="*/ 159543 w 2269331"/>
              <a:gd name="connsiteY62" fmla="*/ 1938338 h 5453063"/>
              <a:gd name="connsiteX63" fmla="*/ 150018 w 2269331"/>
              <a:gd name="connsiteY63" fmla="*/ 1981200 h 5453063"/>
              <a:gd name="connsiteX64" fmla="*/ 130968 w 2269331"/>
              <a:gd name="connsiteY64" fmla="*/ 2176463 h 5453063"/>
              <a:gd name="connsiteX65" fmla="*/ 140493 w 2269331"/>
              <a:gd name="connsiteY65" fmla="*/ 2271713 h 5453063"/>
              <a:gd name="connsiteX66" fmla="*/ 21431 w 2269331"/>
              <a:gd name="connsiteY66" fmla="*/ 2128838 h 5453063"/>
              <a:gd name="connsiteX67" fmla="*/ 0 w 2269331"/>
              <a:gd name="connsiteY67" fmla="*/ 1845469 h 5453063"/>
              <a:gd name="connsiteX68" fmla="*/ 90487 w 2269331"/>
              <a:gd name="connsiteY68" fmla="*/ 1585913 h 5453063"/>
              <a:gd name="connsiteX69" fmla="*/ 228600 w 2269331"/>
              <a:gd name="connsiteY69" fmla="*/ 1345406 h 5453063"/>
              <a:gd name="connsiteX70" fmla="*/ 564356 w 2269331"/>
              <a:gd name="connsiteY70" fmla="*/ 1152525 h 5453063"/>
              <a:gd name="connsiteX71" fmla="*/ 583406 w 2269331"/>
              <a:gd name="connsiteY71" fmla="*/ 990600 h 5453063"/>
              <a:gd name="connsiteX72" fmla="*/ 583406 w 2269331"/>
              <a:gd name="connsiteY72" fmla="*/ 742950 h 5453063"/>
              <a:gd name="connsiteX73" fmla="*/ 673893 w 2269331"/>
              <a:gd name="connsiteY73" fmla="*/ 404813 h 5453063"/>
              <a:gd name="connsiteX74" fmla="*/ 864393 w 2269331"/>
              <a:gd name="connsiteY74" fmla="*/ 119063 h 5453063"/>
              <a:gd name="connsiteX75" fmla="*/ 1121568 w 2269331"/>
              <a:gd name="connsiteY75" fmla="*/ 0 h 5453063"/>
              <a:gd name="connsiteX76" fmla="*/ 1378743 w 2269331"/>
              <a:gd name="connsiteY76" fmla="*/ 85725 h 5453063"/>
              <a:gd name="connsiteX0" fmla="*/ 1378743 w 2269331"/>
              <a:gd name="connsiteY0" fmla="*/ 85725 h 5453063"/>
              <a:gd name="connsiteX1" fmla="*/ 1454943 w 2269331"/>
              <a:gd name="connsiteY1" fmla="*/ 200025 h 5453063"/>
              <a:gd name="connsiteX2" fmla="*/ 1440656 w 2269331"/>
              <a:gd name="connsiteY2" fmla="*/ 266700 h 5453063"/>
              <a:gd name="connsiteX3" fmla="*/ 1507331 w 2269331"/>
              <a:gd name="connsiteY3" fmla="*/ 466725 h 5453063"/>
              <a:gd name="connsiteX4" fmla="*/ 1493043 w 2269331"/>
              <a:gd name="connsiteY4" fmla="*/ 757238 h 5453063"/>
              <a:gd name="connsiteX5" fmla="*/ 1426368 w 2269331"/>
              <a:gd name="connsiteY5" fmla="*/ 928688 h 5453063"/>
              <a:gd name="connsiteX6" fmla="*/ 1578768 w 2269331"/>
              <a:gd name="connsiteY6" fmla="*/ 919163 h 5453063"/>
              <a:gd name="connsiteX7" fmla="*/ 1945481 w 2269331"/>
              <a:gd name="connsiteY7" fmla="*/ 1176338 h 5453063"/>
              <a:gd name="connsiteX8" fmla="*/ 2269331 w 2269331"/>
              <a:gd name="connsiteY8" fmla="*/ 1504950 h 5453063"/>
              <a:gd name="connsiteX9" fmla="*/ 2269331 w 2269331"/>
              <a:gd name="connsiteY9" fmla="*/ 1552575 h 5453063"/>
              <a:gd name="connsiteX10" fmla="*/ 1959768 w 2269331"/>
              <a:gd name="connsiteY10" fmla="*/ 1871663 h 5453063"/>
              <a:gd name="connsiteX11" fmla="*/ 1807368 w 2269331"/>
              <a:gd name="connsiteY11" fmla="*/ 1995488 h 5453063"/>
              <a:gd name="connsiteX12" fmla="*/ 1721643 w 2269331"/>
              <a:gd name="connsiteY12" fmla="*/ 1947863 h 5453063"/>
              <a:gd name="connsiteX13" fmla="*/ 2035968 w 2269331"/>
              <a:gd name="connsiteY13" fmla="*/ 1528763 h 5453063"/>
              <a:gd name="connsiteX14" fmla="*/ 1693068 w 2269331"/>
              <a:gd name="connsiteY14" fmla="*/ 1252538 h 5453063"/>
              <a:gd name="connsiteX15" fmla="*/ 1650206 w 2269331"/>
              <a:gd name="connsiteY15" fmla="*/ 1428750 h 5453063"/>
              <a:gd name="connsiteX16" fmla="*/ 1593056 w 2269331"/>
              <a:gd name="connsiteY16" fmla="*/ 1566863 h 5453063"/>
              <a:gd name="connsiteX17" fmla="*/ 1626393 w 2269331"/>
              <a:gd name="connsiteY17" fmla="*/ 1800225 h 5453063"/>
              <a:gd name="connsiteX18" fmla="*/ 1745456 w 2269331"/>
              <a:gd name="connsiteY18" fmla="*/ 1990725 h 5453063"/>
              <a:gd name="connsiteX19" fmla="*/ 1821656 w 2269331"/>
              <a:gd name="connsiteY19" fmla="*/ 2105025 h 5453063"/>
              <a:gd name="connsiteX20" fmla="*/ 1988343 w 2269331"/>
              <a:gd name="connsiteY20" fmla="*/ 2428875 h 5453063"/>
              <a:gd name="connsiteX21" fmla="*/ 1988343 w 2269331"/>
              <a:gd name="connsiteY21" fmla="*/ 2795588 h 5453063"/>
              <a:gd name="connsiteX22" fmla="*/ 1854993 w 2269331"/>
              <a:gd name="connsiteY22" fmla="*/ 3167063 h 5453063"/>
              <a:gd name="connsiteX23" fmla="*/ 1788318 w 2269331"/>
              <a:gd name="connsiteY23" fmla="*/ 3624263 h 5453063"/>
              <a:gd name="connsiteX24" fmla="*/ 1493043 w 2269331"/>
              <a:gd name="connsiteY24" fmla="*/ 4500563 h 5453063"/>
              <a:gd name="connsiteX25" fmla="*/ 1402556 w 2269331"/>
              <a:gd name="connsiteY25" fmla="*/ 4824413 h 5453063"/>
              <a:gd name="connsiteX26" fmla="*/ 1583531 w 2269331"/>
              <a:gd name="connsiteY26" fmla="*/ 5129213 h 5453063"/>
              <a:gd name="connsiteX27" fmla="*/ 1726406 w 2269331"/>
              <a:gd name="connsiteY27" fmla="*/ 5219700 h 5453063"/>
              <a:gd name="connsiteX28" fmla="*/ 1731168 w 2269331"/>
              <a:gd name="connsiteY28" fmla="*/ 5243513 h 5453063"/>
              <a:gd name="connsiteX29" fmla="*/ 1640681 w 2269331"/>
              <a:gd name="connsiteY29" fmla="*/ 5262563 h 5453063"/>
              <a:gd name="connsiteX30" fmla="*/ 1402556 w 2269331"/>
              <a:gd name="connsiteY30" fmla="*/ 5143500 h 5453063"/>
              <a:gd name="connsiteX31" fmla="*/ 1331118 w 2269331"/>
              <a:gd name="connsiteY31" fmla="*/ 5167313 h 5453063"/>
              <a:gd name="connsiteX32" fmla="*/ 1240631 w 2269331"/>
              <a:gd name="connsiteY32" fmla="*/ 5110163 h 5453063"/>
              <a:gd name="connsiteX33" fmla="*/ 1235868 w 2269331"/>
              <a:gd name="connsiteY33" fmla="*/ 5224463 h 5453063"/>
              <a:gd name="connsiteX34" fmla="*/ 1097756 w 2269331"/>
              <a:gd name="connsiteY34" fmla="*/ 5453063 h 5453063"/>
              <a:gd name="connsiteX35" fmla="*/ 1035843 w 2269331"/>
              <a:gd name="connsiteY35" fmla="*/ 5453063 h 5453063"/>
              <a:gd name="connsiteX36" fmla="*/ 1021556 w 2269331"/>
              <a:gd name="connsiteY36" fmla="*/ 5148263 h 5453063"/>
              <a:gd name="connsiteX37" fmla="*/ 1183481 w 2269331"/>
              <a:gd name="connsiteY37" fmla="*/ 4848225 h 5453063"/>
              <a:gd name="connsiteX38" fmla="*/ 1269206 w 2269331"/>
              <a:gd name="connsiteY38" fmla="*/ 4095750 h 5453063"/>
              <a:gd name="connsiteX39" fmla="*/ 1416843 w 2269331"/>
              <a:gd name="connsiteY39" fmla="*/ 3509963 h 5453063"/>
              <a:gd name="connsiteX40" fmla="*/ 1259681 w 2269331"/>
              <a:gd name="connsiteY40" fmla="*/ 3328988 h 5453063"/>
              <a:gd name="connsiteX41" fmla="*/ 1145381 w 2269331"/>
              <a:gd name="connsiteY41" fmla="*/ 2981325 h 5453063"/>
              <a:gd name="connsiteX42" fmla="*/ 1064418 w 2269331"/>
              <a:gd name="connsiteY42" fmla="*/ 2671763 h 5453063"/>
              <a:gd name="connsiteX43" fmla="*/ 1126331 w 2269331"/>
              <a:gd name="connsiteY43" fmla="*/ 2085975 h 5453063"/>
              <a:gd name="connsiteX44" fmla="*/ 954881 w 2269331"/>
              <a:gd name="connsiteY44" fmla="*/ 1604963 h 5453063"/>
              <a:gd name="connsiteX45" fmla="*/ 850106 w 2269331"/>
              <a:gd name="connsiteY45" fmla="*/ 1490663 h 5453063"/>
              <a:gd name="connsiteX46" fmla="*/ 783431 w 2269331"/>
              <a:gd name="connsiteY46" fmla="*/ 2143125 h 5453063"/>
              <a:gd name="connsiteX47" fmla="*/ 959643 w 2269331"/>
              <a:gd name="connsiteY47" fmla="*/ 2586038 h 5453063"/>
              <a:gd name="connsiteX48" fmla="*/ 1002506 w 2269331"/>
              <a:gd name="connsiteY48" fmla="*/ 2790825 h 5453063"/>
              <a:gd name="connsiteX49" fmla="*/ 1064418 w 2269331"/>
              <a:gd name="connsiteY49" fmla="*/ 2843213 h 5453063"/>
              <a:gd name="connsiteX50" fmla="*/ 1064418 w 2269331"/>
              <a:gd name="connsiteY50" fmla="*/ 3071813 h 5453063"/>
              <a:gd name="connsiteX51" fmla="*/ 1021556 w 2269331"/>
              <a:gd name="connsiteY51" fmla="*/ 3167063 h 5453063"/>
              <a:gd name="connsiteX52" fmla="*/ 826293 w 2269331"/>
              <a:gd name="connsiteY52" fmla="*/ 3171825 h 5453063"/>
              <a:gd name="connsiteX53" fmla="*/ 764381 w 2269331"/>
              <a:gd name="connsiteY53" fmla="*/ 3062288 h 5453063"/>
              <a:gd name="connsiteX54" fmla="*/ 826293 w 2269331"/>
              <a:gd name="connsiteY54" fmla="*/ 2947988 h 5453063"/>
              <a:gd name="connsiteX55" fmla="*/ 902493 w 2269331"/>
              <a:gd name="connsiteY55" fmla="*/ 2957513 h 5453063"/>
              <a:gd name="connsiteX56" fmla="*/ 912018 w 2269331"/>
              <a:gd name="connsiteY56" fmla="*/ 2909888 h 5453063"/>
              <a:gd name="connsiteX57" fmla="*/ 735806 w 2269331"/>
              <a:gd name="connsiteY57" fmla="*/ 2481263 h 5453063"/>
              <a:gd name="connsiteX58" fmla="*/ 616743 w 2269331"/>
              <a:gd name="connsiteY58" fmla="*/ 2209800 h 5453063"/>
              <a:gd name="connsiteX59" fmla="*/ 616743 w 2269331"/>
              <a:gd name="connsiteY59" fmla="*/ 1395413 h 5453063"/>
              <a:gd name="connsiteX60" fmla="*/ 521493 w 2269331"/>
              <a:gd name="connsiteY60" fmla="*/ 1600200 h 5453063"/>
              <a:gd name="connsiteX61" fmla="*/ 354806 w 2269331"/>
              <a:gd name="connsiteY61" fmla="*/ 1747838 h 5453063"/>
              <a:gd name="connsiteX62" fmla="*/ 159543 w 2269331"/>
              <a:gd name="connsiteY62" fmla="*/ 1938338 h 5453063"/>
              <a:gd name="connsiteX63" fmla="*/ 150018 w 2269331"/>
              <a:gd name="connsiteY63" fmla="*/ 1981200 h 5453063"/>
              <a:gd name="connsiteX64" fmla="*/ 130968 w 2269331"/>
              <a:gd name="connsiteY64" fmla="*/ 2176463 h 5453063"/>
              <a:gd name="connsiteX65" fmla="*/ 140493 w 2269331"/>
              <a:gd name="connsiteY65" fmla="*/ 2271713 h 5453063"/>
              <a:gd name="connsiteX66" fmla="*/ 21431 w 2269331"/>
              <a:gd name="connsiteY66" fmla="*/ 2128838 h 5453063"/>
              <a:gd name="connsiteX67" fmla="*/ 0 w 2269331"/>
              <a:gd name="connsiteY67" fmla="*/ 1845469 h 5453063"/>
              <a:gd name="connsiteX68" fmla="*/ 90487 w 2269331"/>
              <a:gd name="connsiteY68" fmla="*/ 1585913 h 5453063"/>
              <a:gd name="connsiteX69" fmla="*/ 228600 w 2269331"/>
              <a:gd name="connsiteY69" fmla="*/ 1345406 h 5453063"/>
              <a:gd name="connsiteX70" fmla="*/ 564356 w 2269331"/>
              <a:gd name="connsiteY70" fmla="*/ 1152525 h 5453063"/>
              <a:gd name="connsiteX71" fmla="*/ 583406 w 2269331"/>
              <a:gd name="connsiteY71" fmla="*/ 990600 h 5453063"/>
              <a:gd name="connsiteX72" fmla="*/ 583406 w 2269331"/>
              <a:gd name="connsiteY72" fmla="*/ 742950 h 5453063"/>
              <a:gd name="connsiteX73" fmla="*/ 673893 w 2269331"/>
              <a:gd name="connsiteY73" fmla="*/ 404813 h 5453063"/>
              <a:gd name="connsiteX74" fmla="*/ 864393 w 2269331"/>
              <a:gd name="connsiteY74" fmla="*/ 119063 h 5453063"/>
              <a:gd name="connsiteX75" fmla="*/ 1121568 w 2269331"/>
              <a:gd name="connsiteY75" fmla="*/ 0 h 5453063"/>
              <a:gd name="connsiteX76" fmla="*/ 1378743 w 2269331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65855 w 2270768"/>
              <a:gd name="connsiteY49" fmla="*/ 2843213 h 5453063"/>
              <a:gd name="connsiteX50" fmla="*/ 1065855 w 2270768"/>
              <a:gd name="connsiteY50" fmla="*/ 3071813 h 5453063"/>
              <a:gd name="connsiteX51" fmla="*/ 1022993 w 2270768"/>
              <a:gd name="connsiteY51" fmla="*/ 3167063 h 5453063"/>
              <a:gd name="connsiteX52" fmla="*/ 827730 w 2270768"/>
              <a:gd name="connsiteY52" fmla="*/ 3171825 h 5453063"/>
              <a:gd name="connsiteX53" fmla="*/ 765818 w 2270768"/>
              <a:gd name="connsiteY53" fmla="*/ 3062288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37243 w 2270768"/>
              <a:gd name="connsiteY57" fmla="*/ 2481263 h 5453063"/>
              <a:gd name="connsiteX58" fmla="*/ 618180 w 2270768"/>
              <a:gd name="connsiteY58" fmla="*/ 2209800 h 5453063"/>
              <a:gd name="connsiteX59" fmla="*/ 618180 w 2270768"/>
              <a:gd name="connsiteY59" fmla="*/ 1395413 h 5453063"/>
              <a:gd name="connsiteX60" fmla="*/ 522930 w 2270768"/>
              <a:gd name="connsiteY60" fmla="*/ 1600200 h 5453063"/>
              <a:gd name="connsiteX61" fmla="*/ 356243 w 2270768"/>
              <a:gd name="connsiteY61" fmla="*/ 1747838 h 5453063"/>
              <a:gd name="connsiteX62" fmla="*/ 160980 w 2270768"/>
              <a:gd name="connsiteY62" fmla="*/ 1938338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71713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65855 w 2270768"/>
              <a:gd name="connsiteY49" fmla="*/ 2843213 h 5453063"/>
              <a:gd name="connsiteX50" fmla="*/ 1065855 w 2270768"/>
              <a:gd name="connsiteY50" fmla="*/ 3071813 h 5453063"/>
              <a:gd name="connsiteX51" fmla="*/ 1022993 w 2270768"/>
              <a:gd name="connsiteY51" fmla="*/ 3167063 h 5453063"/>
              <a:gd name="connsiteX52" fmla="*/ 827730 w 2270768"/>
              <a:gd name="connsiteY52" fmla="*/ 3171825 h 5453063"/>
              <a:gd name="connsiteX53" fmla="*/ 765818 w 2270768"/>
              <a:gd name="connsiteY53" fmla="*/ 3062288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37243 w 2270768"/>
              <a:gd name="connsiteY57" fmla="*/ 2481263 h 5453063"/>
              <a:gd name="connsiteX58" fmla="*/ 618180 w 2270768"/>
              <a:gd name="connsiteY58" fmla="*/ 2209800 h 5453063"/>
              <a:gd name="connsiteX59" fmla="*/ 618180 w 2270768"/>
              <a:gd name="connsiteY59" fmla="*/ 1395413 h 5453063"/>
              <a:gd name="connsiteX60" fmla="*/ 522930 w 2270768"/>
              <a:gd name="connsiteY60" fmla="*/ 1600200 h 5453063"/>
              <a:gd name="connsiteX61" fmla="*/ 356243 w 2270768"/>
              <a:gd name="connsiteY61" fmla="*/ 174783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71713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65855 w 2270768"/>
              <a:gd name="connsiteY49" fmla="*/ 2843213 h 5453063"/>
              <a:gd name="connsiteX50" fmla="*/ 1065855 w 2270768"/>
              <a:gd name="connsiteY50" fmla="*/ 3071813 h 5453063"/>
              <a:gd name="connsiteX51" fmla="*/ 1022993 w 2270768"/>
              <a:gd name="connsiteY51" fmla="*/ 3167063 h 5453063"/>
              <a:gd name="connsiteX52" fmla="*/ 827730 w 2270768"/>
              <a:gd name="connsiteY52" fmla="*/ 3171825 h 5453063"/>
              <a:gd name="connsiteX53" fmla="*/ 765818 w 2270768"/>
              <a:gd name="connsiteY53" fmla="*/ 3062288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37243 w 2270768"/>
              <a:gd name="connsiteY57" fmla="*/ 2481263 h 5453063"/>
              <a:gd name="connsiteX58" fmla="*/ 618180 w 2270768"/>
              <a:gd name="connsiteY58" fmla="*/ 2209800 h 5453063"/>
              <a:gd name="connsiteX59" fmla="*/ 618180 w 2270768"/>
              <a:gd name="connsiteY59" fmla="*/ 1395413 h 5453063"/>
              <a:gd name="connsiteX60" fmla="*/ 522930 w 2270768"/>
              <a:gd name="connsiteY60" fmla="*/ 1600200 h 5453063"/>
              <a:gd name="connsiteX61" fmla="*/ 356243 w 2270768"/>
              <a:gd name="connsiteY61" fmla="*/ 174783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71713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65855 w 2270768"/>
              <a:gd name="connsiteY49" fmla="*/ 2843213 h 5453063"/>
              <a:gd name="connsiteX50" fmla="*/ 1065855 w 2270768"/>
              <a:gd name="connsiteY50" fmla="*/ 3071813 h 5453063"/>
              <a:gd name="connsiteX51" fmla="*/ 1022993 w 2270768"/>
              <a:gd name="connsiteY51" fmla="*/ 3167063 h 5453063"/>
              <a:gd name="connsiteX52" fmla="*/ 827730 w 2270768"/>
              <a:gd name="connsiteY52" fmla="*/ 3171825 h 5453063"/>
              <a:gd name="connsiteX53" fmla="*/ 765818 w 2270768"/>
              <a:gd name="connsiteY53" fmla="*/ 3062288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37243 w 2270768"/>
              <a:gd name="connsiteY57" fmla="*/ 2481263 h 5453063"/>
              <a:gd name="connsiteX58" fmla="*/ 618180 w 2270768"/>
              <a:gd name="connsiteY58" fmla="*/ 2209800 h 5453063"/>
              <a:gd name="connsiteX59" fmla="*/ 618180 w 2270768"/>
              <a:gd name="connsiteY59" fmla="*/ 1395413 h 5453063"/>
              <a:gd name="connsiteX60" fmla="*/ 522930 w 2270768"/>
              <a:gd name="connsiteY60" fmla="*/ 1600200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71713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65855 w 2270768"/>
              <a:gd name="connsiteY49" fmla="*/ 2843213 h 5453063"/>
              <a:gd name="connsiteX50" fmla="*/ 1065855 w 2270768"/>
              <a:gd name="connsiteY50" fmla="*/ 3071813 h 5453063"/>
              <a:gd name="connsiteX51" fmla="*/ 1022993 w 2270768"/>
              <a:gd name="connsiteY51" fmla="*/ 3167063 h 5453063"/>
              <a:gd name="connsiteX52" fmla="*/ 827730 w 2270768"/>
              <a:gd name="connsiteY52" fmla="*/ 3171825 h 5453063"/>
              <a:gd name="connsiteX53" fmla="*/ 765818 w 2270768"/>
              <a:gd name="connsiteY53" fmla="*/ 3062288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37243 w 2270768"/>
              <a:gd name="connsiteY57" fmla="*/ 2481263 h 5453063"/>
              <a:gd name="connsiteX58" fmla="*/ 618180 w 2270768"/>
              <a:gd name="connsiteY58" fmla="*/ 2209800 h 5453063"/>
              <a:gd name="connsiteX59" fmla="*/ 618180 w 2270768"/>
              <a:gd name="connsiteY59" fmla="*/ 1395413 h 5453063"/>
              <a:gd name="connsiteX60" fmla="*/ 522930 w 2270768"/>
              <a:gd name="connsiteY60" fmla="*/ 1600200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71713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65855 w 2270768"/>
              <a:gd name="connsiteY49" fmla="*/ 2843213 h 5453063"/>
              <a:gd name="connsiteX50" fmla="*/ 1065855 w 2270768"/>
              <a:gd name="connsiteY50" fmla="*/ 3071813 h 5453063"/>
              <a:gd name="connsiteX51" fmla="*/ 1022993 w 2270768"/>
              <a:gd name="connsiteY51" fmla="*/ 3167063 h 5453063"/>
              <a:gd name="connsiteX52" fmla="*/ 827730 w 2270768"/>
              <a:gd name="connsiteY52" fmla="*/ 3171825 h 5453063"/>
              <a:gd name="connsiteX53" fmla="*/ 765818 w 2270768"/>
              <a:gd name="connsiteY53" fmla="*/ 3062288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37243 w 2270768"/>
              <a:gd name="connsiteY57" fmla="*/ 2481263 h 5453063"/>
              <a:gd name="connsiteX58" fmla="*/ 618180 w 2270768"/>
              <a:gd name="connsiteY58" fmla="*/ 2209800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71713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65855 w 2270768"/>
              <a:gd name="connsiteY49" fmla="*/ 2843213 h 5453063"/>
              <a:gd name="connsiteX50" fmla="*/ 1065855 w 2270768"/>
              <a:gd name="connsiteY50" fmla="*/ 3071813 h 5453063"/>
              <a:gd name="connsiteX51" fmla="*/ 1022993 w 2270768"/>
              <a:gd name="connsiteY51" fmla="*/ 3167063 h 5453063"/>
              <a:gd name="connsiteX52" fmla="*/ 827730 w 2270768"/>
              <a:gd name="connsiteY52" fmla="*/ 3171825 h 5453063"/>
              <a:gd name="connsiteX53" fmla="*/ 765818 w 2270768"/>
              <a:gd name="connsiteY53" fmla="*/ 3062288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37243 w 2270768"/>
              <a:gd name="connsiteY57" fmla="*/ 2481263 h 5453063"/>
              <a:gd name="connsiteX58" fmla="*/ 618180 w 2270768"/>
              <a:gd name="connsiteY58" fmla="*/ 2209800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65855 w 2270768"/>
              <a:gd name="connsiteY49" fmla="*/ 2843213 h 5453063"/>
              <a:gd name="connsiteX50" fmla="*/ 1065855 w 2270768"/>
              <a:gd name="connsiteY50" fmla="*/ 3071813 h 5453063"/>
              <a:gd name="connsiteX51" fmla="*/ 1022993 w 2270768"/>
              <a:gd name="connsiteY51" fmla="*/ 3167063 h 5453063"/>
              <a:gd name="connsiteX52" fmla="*/ 827730 w 2270768"/>
              <a:gd name="connsiteY52" fmla="*/ 3171825 h 5453063"/>
              <a:gd name="connsiteX53" fmla="*/ 765818 w 2270768"/>
              <a:gd name="connsiteY53" fmla="*/ 3062288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37243 w 2270768"/>
              <a:gd name="connsiteY57" fmla="*/ 2481263 h 5453063"/>
              <a:gd name="connsiteX58" fmla="*/ 618180 w 2270768"/>
              <a:gd name="connsiteY58" fmla="*/ 2209800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65855 w 2270768"/>
              <a:gd name="connsiteY49" fmla="*/ 2843213 h 5453063"/>
              <a:gd name="connsiteX50" fmla="*/ 1065855 w 2270768"/>
              <a:gd name="connsiteY50" fmla="*/ 3071813 h 5453063"/>
              <a:gd name="connsiteX51" fmla="*/ 1022993 w 2270768"/>
              <a:gd name="connsiteY51" fmla="*/ 3167063 h 5453063"/>
              <a:gd name="connsiteX52" fmla="*/ 827730 w 2270768"/>
              <a:gd name="connsiteY52" fmla="*/ 3171825 h 5453063"/>
              <a:gd name="connsiteX53" fmla="*/ 765818 w 2270768"/>
              <a:gd name="connsiteY53" fmla="*/ 3062288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37243 w 2270768"/>
              <a:gd name="connsiteY57" fmla="*/ 2481263 h 5453063"/>
              <a:gd name="connsiteX58" fmla="*/ 630086 w 2270768"/>
              <a:gd name="connsiteY58" fmla="*/ 2187178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65855 w 2270768"/>
              <a:gd name="connsiteY49" fmla="*/ 2843213 h 5453063"/>
              <a:gd name="connsiteX50" fmla="*/ 1065855 w 2270768"/>
              <a:gd name="connsiteY50" fmla="*/ 3071813 h 5453063"/>
              <a:gd name="connsiteX51" fmla="*/ 1022993 w 2270768"/>
              <a:gd name="connsiteY51" fmla="*/ 3167063 h 5453063"/>
              <a:gd name="connsiteX52" fmla="*/ 827730 w 2270768"/>
              <a:gd name="connsiteY52" fmla="*/ 3171825 h 5453063"/>
              <a:gd name="connsiteX53" fmla="*/ 765818 w 2270768"/>
              <a:gd name="connsiteY53" fmla="*/ 3062288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37243 w 2270768"/>
              <a:gd name="connsiteY57" fmla="*/ 2481263 h 5453063"/>
              <a:gd name="connsiteX58" fmla="*/ 639611 w 2270768"/>
              <a:gd name="connsiteY58" fmla="*/ 217646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65855 w 2270768"/>
              <a:gd name="connsiteY49" fmla="*/ 2843213 h 5453063"/>
              <a:gd name="connsiteX50" fmla="*/ 1065855 w 2270768"/>
              <a:gd name="connsiteY50" fmla="*/ 3071813 h 5453063"/>
              <a:gd name="connsiteX51" fmla="*/ 1022993 w 2270768"/>
              <a:gd name="connsiteY51" fmla="*/ 3167063 h 5453063"/>
              <a:gd name="connsiteX52" fmla="*/ 827730 w 2270768"/>
              <a:gd name="connsiteY52" fmla="*/ 3171825 h 5453063"/>
              <a:gd name="connsiteX53" fmla="*/ 765818 w 2270768"/>
              <a:gd name="connsiteY53" fmla="*/ 3062288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37243 w 2270768"/>
              <a:gd name="connsiteY57" fmla="*/ 2481263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65855 w 2270768"/>
              <a:gd name="connsiteY49" fmla="*/ 2843213 h 5453063"/>
              <a:gd name="connsiteX50" fmla="*/ 1065855 w 2270768"/>
              <a:gd name="connsiteY50" fmla="*/ 3071813 h 5453063"/>
              <a:gd name="connsiteX51" fmla="*/ 1022993 w 2270768"/>
              <a:gd name="connsiteY51" fmla="*/ 3167063 h 5453063"/>
              <a:gd name="connsiteX52" fmla="*/ 827730 w 2270768"/>
              <a:gd name="connsiteY52" fmla="*/ 3171825 h 5453063"/>
              <a:gd name="connsiteX53" fmla="*/ 765818 w 2270768"/>
              <a:gd name="connsiteY53" fmla="*/ 3062288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37243 w 2270768"/>
              <a:gd name="connsiteY57" fmla="*/ 2481263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65855 w 2270768"/>
              <a:gd name="connsiteY49" fmla="*/ 2843213 h 5453063"/>
              <a:gd name="connsiteX50" fmla="*/ 1065855 w 2270768"/>
              <a:gd name="connsiteY50" fmla="*/ 3071813 h 5453063"/>
              <a:gd name="connsiteX51" fmla="*/ 1022993 w 2270768"/>
              <a:gd name="connsiteY51" fmla="*/ 3167063 h 5453063"/>
              <a:gd name="connsiteX52" fmla="*/ 827730 w 2270768"/>
              <a:gd name="connsiteY52" fmla="*/ 3171825 h 5453063"/>
              <a:gd name="connsiteX53" fmla="*/ 765818 w 2270768"/>
              <a:gd name="connsiteY53" fmla="*/ 3062288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65855 w 2270768"/>
              <a:gd name="connsiteY49" fmla="*/ 2843213 h 5453063"/>
              <a:gd name="connsiteX50" fmla="*/ 1065855 w 2270768"/>
              <a:gd name="connsiteY50" fmla="*/ 3071813 h 5453063"/>
              <a:gd name="connsiteX51" fmla="*/ 1022993 w 2270768"/>
              <a:gd name="connsiteY51" fmla="*/ 3167063 h 5453063"/>
              <a:gd name="connsiteX52" fmla="*/ 827730 w 2270768"/>
              <a:gd name="connsiteY52" fmla="*/ 3171825 h 5453063"/>
              <a:gd name="connsiteX53" fmla="*/ 765818 w 2270768"/>
              <a:gd name="connsiteY53" fmla="*/ 3062288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65855 w 2270768"/>
              <a:gd name="connsiteY49" fmla="*/ 2843213 h 5453063"/>
              <a:gd name="connsiteX50" fmla="*/ 1065855 w 2270768"/>
              <a:gd name="connsiteY50" fmla="*/ 3071813 h 5453063"/>
              <a:gd name="connsiteX51" fmla="*/ 1022993 w 2270768"/>
              <a:gd name="connsiteY51" fmla="*/ 3167063 h 5453063"/>
              <a:gd name="connsiteX52" fmla="*/ 827730 w 2270768"/>
              <a:gd name="connsiteY52" fmla="*/ 3171825 h 5453063"/>
              <a:gd name="connsiteX53" fmla="*/ 765818 w 2270768"/>
              <a:gd name="connsiteY53" fmla="*/ 3062288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65855 w 2270768"/>
              <a:gd name="connsiteY49" fmla="*/ 2843213 h 5453063"/>
              <a:gd name="connsiteX50" fmla="*/ 1065855 w 2270768"/>
              <a:gd name="connsiteY50" fmla="*/ 3071813 h 5453063"/>
              <a:gd name="connsiteX51" fmla="*/ 1022993 w 2270768"/>
              <a:gd name="connsiteY51" fmla="*/ 3167063 h 5453063"/>
              <a:gd name="connsiteX52" fmla="*/ 827730 w 2270768"/>
              <a:gd name="connsiteY52" fmla="*/ 3171825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65855 w 2270768"/>
              <a:gd name="connsiteY49" fmla="*/ 2843213 h 5453063"/>
              <a:gd name="connsiteX50" fmla="*/ 1065855 w 2270768"/>
              <a:gd name="connsiteY50" fmla="*/ 3071813 h 5453063"/>
              <a:gd name="connsiteX51" fmla="*/ 1022993 w 2270768"/>
              <a:gd name="connsiteY51" fmla="*/ 3167063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65855 w 2270768"/>
              <a:gd name="connsiteY49" fmla="*/ 2843213 h 5453063"/>
              <a:gd name="connsiteX50" fmla="*/ 1065855 w 2270768"/>
              <a:gd name="connsiteY50" fmla="*/ 3071813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65855 w 2270768"/>
              <a:gd name="connsiteY49" fmla="*/ 2843213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301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40839 w 2270768"/>
              <a:gd name="connsiteY47" fmla="*/ 2588419 h 5453063"/>
              <a:gd name="connsiteX48" fmla="*/ 1003943 w 2270768"/>
              <a:gd name="connsiteY48" fmla="*/ 2790825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1003943 w 2270768"/>
              <a:gd name="connsiteY48" fmla="*/ 2790825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47972 w 2270768"/>
              <a:gd name="connsiteY45" fmla="*/ 1459707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84880 w 2270768"/>
              <a:gd name="connsiteY74" fmla="*/ 132160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56367 w 2270768"/>
              <a:gd name="connsiteY0" fmla="*/ 6667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37331 w 2270768"/>
              <a:gd name="connsiteY2" fmla="*/ 28455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1871 w 2270768"/>
              <a:gd name="connsiteY16" fmla="*/ 1570434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89730 w 2270768"/>
              <a:gd name="connsiteY16" fmla="*/ 1571625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89730 w 2270768"/>
              <a:gd name="connsiteY16" fmla="*/ 1571625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02827 w 2270768"/>
              <a:gd name="connsiteY17" fmla="*/ 181927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13568 w 2270768"/>
              <a:gd name="connsiteY11" fmla="*/ 2013348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13568 w 2270768"/>
              <a:gd name="connsiteY11" fmla="*/ 2013348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5949 w 2270768"/>
              <a:gd name="connsiteY18" fmla="*/ 1999060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13568 w 2270768"/>
              <a:gd name="connsiteY11" fmla="*/ 2013348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5949 w 2270768"/>
              <a:gd name="connsiteY18" fmla="*/ 1999060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13568 w 2270768"/>
              <a:gd name="connsiteY11" fmla="*/ 2013348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5949 w 2270768"/>
              <a:gd name="connsiteY18" fmla="*/ 1999060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13568 w 2270768"/>
              <a:gd name="connsiteY11" fmla="*/ 2013348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07614 w 2270768"/>
              <a:gd name="connsiteY18" fmla="*/ 1995488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13568 w 2270768"/>
              <a:gd name="connsiteY11" fmla="*/ 2013348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794517 w 2270768"/>
              <a:gd name="connsiteY18" fmla="*/ 2035969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794517 w 2270768"/>
              <a:gd name="connsiteY18" fmla="*/ 2035969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69540 w 2270768"/>
              <a:gd name="connsiteY21" fmla="*/ 2764632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69540 w 2270768"/>
              <a:gd name="connsiteY21" fmla="*/ 2764632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76684 w 2270768"/>
              <a:gd name="connsiteY21" fmla="*/ 2782492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76684 w 2270768"/>
              <a:gd name="connsiteY21" fmla="*/ 2782492 h 5453063"/>
              <a:gd name="connsiteX22" fmla="*/ 1856430 w 2270768"/>
              <a:gd name="connsiteY22" fmla="*/ 3167063 h 5453063"/>
              <a:gd name="connsiteX23" fmla="*/ 1774277 w 2270768"/>
              <a:gd name="connsiteY23" fmla="*/ 3626644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76684 w 2270768"/>
              <a:gd name="connsiteY21" fmla="*/ 2782492 h 5453063"/>
              <a:gd name="connsiteX22" fmla="*/ 1856430 w 2270768"/>
              <a:gd name="connsiteY22" fmla="*/ 3167063 h 5453063"/>
              <a:gd name="connsiteX23" fmla="*/ 1775468 w 2270768"/>
              <a:gd name="connsiteY23" fmla="*/ 3673078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76684 w 2270768"/>
              <a:gd name="connsiteY21" fmla="*/ 2782492 h 5453063"/>
              <a:gd name="connsiteX22" fmla="*/ 1856430 w 2270768"/>
              <a:gd name="connsiteY22" fmla="*/ 3167063 h 5453063"/>
              <a:gd name="connsiteX23" fmla="*/ 1775468 w 2270768"/>
              <a:gd name="connsiteY23" fmla="*/ 3673078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76684 w 2270768"/>
              <a:gd name="connsiteY21" fmla="*/ 2782492 h 5453063"/>
              <a:gd name="connsiteX22" fmla="*/ 1856430 w 2270768"/>
              <a:gd name="connsiteY22" fmla="*/ 3167063 h 5453063"/>
              <a:gd name="connsiteX23" fmla="*/ 1775468 w 2270768"/>
              <a:gd name="connsiteY23" fmla="*/ 3673078 h 5453063"/>
              <a:gd name="connsiteX24" fmla="*/ 1477811 w 2270768"/>
              <a:gd name="connsiteY24" fmla="*/ 4510088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76684 w 2270768"/>
              <a:gd name="connsiteY21" fmla="*/ 2782492 h 5453063"/>
              <a:gd name="connsiteX22" fmla="*/ 1856430 w 2270768"/>
              <a:gd name="connsiteY22" fmla="*/ 3167063 h 5453063"/>
              <a:gd name="connsiteX23" fmla="*/ 1775468 w 2270768"/>
              <a:gd name="connsiteY23" fmla="*/ 3673078 h 5453063"/>
              <a:gd name="connsiteX24" fmla="*/ 1477811 w 2270768"/>
              <a:gd name="connsiteY24" fmla="*/ 4510088 h 5453063"/>
              <a:gd name="connsiteX25" fmla="*/ 1389705 w 2270768"/>
              <a:gd name="connsiteY25" fmla="*/ 4826794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76684 w 2270768"/>
              <a:gd name="connsiteY21" fmla="*/ 2782492 h 5453063"/>
              <a:gd name="connsiteX22" fmla="*/ 1856430 w 2270768"/>
              <a:gd name="connsiteY22" fmla="*/ 3167063 h 5453063"/>
              <a:gd name="connsiteX23" fmla="*/ 1775468 w 2270768"/>
              <a:gd name="connsiteY23" fmla="*/ 3673078 h 5453063"/>
              <a:gd name="connsiteX24" fmla="*/ 1477811 w 2270768"/>
              <a:gd name="connsiteY24" fmla="*/ 4510088 h 5453063"/>
              <a:gd name="connsiteX25" fmla="*/ 1389705 w 2270768"/>
              <a:gd name="connsiteY25" fmla="*/ 4826794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76684 w 2270768"/>
              <a:gd name="connsiteY21" fmla="*/ 2782492 h 5453063"/>
              <a:gd name="connsiteX22" fmla="*/ 1856430 w 2270768"/>
              <a:gd name="connsiteY22" fmla="*/ 3167063 h 5453063"/>
              <a:gd name="connsiteX23" fmla="*/ 1775468 w 2270768"/>
              <a:gd name="connsiteY23" fmla="*/ 3673078 h 5453063"/>
              <a:gd name="connsiteX24" fmla="*/ 1477811 w 2270768"/>
              <a:gd name="connsiteY24" fmla="*/ 4510088 h 5453063"/>
              <a:gd name="connsiteX25" fmla="*/ 1389705 w 2270768"/>
              <a:gd name="connsiteY25" fmla="*/ 4826794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3795 w 2270768"/>
              <a:gd name="connsiteY28" fmla="*/ 526375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76684 w 2270768"/>
              <a:gd name="connsiteY21" fmla="*/ 2782492 h 5453063"/>
              <a:gd name="connsiteX22" fmla="*/ 1856430 w 2270768"/>
              <a:gd name="connsiteY22" fmla="*/ 3167063 h 5453063"/>
              <a:gd name="connsiteX23" fmla="*/ 1775468 w 2270768"/>
              <a:gd name="connsiteY23" fmla="*/ 3673078 h 5453063"/>
              <a:gd name="connsiteX24" fmla="*/ 1477811 w 2270768"/>
              <a:gd name="connsiteY24" fmla="*/ 4510088 h 5453063"/>
              <a:gd name="connsiteX25" fmla="*/ 1389705 w 2270768"/>
              <a:gd name="connsiteY25" fmla="*/ 4826794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3795 w 2270768"/>
              <a:gd name="connsiteY28" fmla="*/ 5263753 h 5453063"/>
              <a:gd name="connsiteX29" fmla="*/ 1642118 w 2270768"/>
              <a:gd name="connsiteY29" fmla="*/ 5262563 h 5453063"/>
              <a:gd name="connsiteX30" fmla="*/ 1395658 w 2270768"/>
              <a:gd name="connsiteY30" fmla="*/ 5138737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76684 w 2270768"/>
              <a:gd name="connsiteY21" fmla="*/ 2782492 h 5453063"/>
              <a:gd name="connsiteX22" fmla="*/ 1856430 w 2270768"/>
              <a:gd name="connsiteY22" fmla="*/ 3167063 h 5453063"/>
              <a:gd name="connsiteX23" fmla="*/ 1775468 w 2270768"/>
              <a:gd name="connsiteY23" fmla="*/ 3673078 h 5453063"/>
              <a:gd name="connsiteX24" fmla="*/ 1477811 w 2270768"/>
              <a:gd name="connsiteY24" fmla="*/ 4510088 h 5453063"/>
              <a:gd name="connsiteX25" fmla="*/ 1389705 w 2270768"/>
              <a:gd name="connsiteY25" fmla="*/ 4826794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3795 w 2270768"/>
              <a:gd name="connsiteY28" fmla="*/ 5263753 h 5453063"/>
              <a:gd name="connsiteX29" fmla="*/ 1642118 w 2270768"/>
              <a:gd name="connsiteY29" fmla="*/ 5262563 h 5453063"/>
              <a:gd name="connsiteX30" fmla="*/ 1395658 w 2270768"/>
              <a:gd name="connsiteY30" fmla="*/ 5138737 h 5453063"/>
              <a:gd name="connsiteX31" fmla="*/ 1332555 w 2270768"/>
              <a:gd name="connsiteY31" fmla="*/ 5167313 h 5453063"/>
              <a:gd name="connsiteX32" fmla="*/ 1232543 w 2270768"/>
              <a:gd name="connsiteY32" fmla="*/ 5120879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76684 w 2270768"/>
              <a:gd name="connsiteY21" fmla="*/ 2782492 h 5453063"/>
              <a:gd name="connsiteX22" fmla="*/ 1856430 w 2270768"/>
              <a:gd name="connsiteY22" fmla="*/ 3167063 h 5453063"/>
              <a:gd name="connsiteX23" fmla="*/ 1775468 w 2270768"/>
              <a:gd name="connsiteY23" fmla="*/ 3673078 h 5453063"/>
              <a:gd name="connsiteX24" fmla="*/ 1477811 w 2270768"/>
              <a:gd name="connsiteY24" fmla="*/ 4510088 h 5453063"/>
              <a:gd name="connsiteX25" fmla="*/ 1389705 w 2270768"/>
              <a:gd name="connsiteY25" fmla="*/ 4826794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3795 w 2270768"/>
              <a:gd name="connsiteY28" fmla="*/ 5263753 h 5453063"/>
              <a:gd name="connsiteX29" fmla="*/ 1642118 w 2270768"/>
              <a:gd name="connsiteY29" fmla="*/ 5262563 h 5453063"/>
              <a:gd name="connsiteX30" fmla="*/ 1395658 w 2270768"/>
              <a:gd name="connsiteY30" fmla="*/ 5138737 h 5453063"/>
              <a:gd name="connsiteX31" fmla="*/ 1332555 w 2270768"/>
              <a:gd name="connsiteY31" fmla="*/ 5167313 h 5453063"/>
              <a:gd name="connsiteX32" fmla="*/ 1232543 w 2270768"/>
              <a:gd name="connsiteY32" fmla="*/ 5120879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76684 w 2270768"/>
              <a:gd name="connsiteY21" fmla="*/ 2782492 h 5453063"/>
              <a:gd name="connsiteX22" fmla="*/ 1856430 w 2270768"/>
              <a:gd name="connsiteY22" fmla="*/ 3167063 h 5453063"/>
              <a:gd name="connsiteX23" fmla="*/ 1775468 w 2270768"/>
              <a:gd name="connsiteY23" fmla="*/ 3673078 h 5453063"/>
              <a:gd name="connsiteX24" fmla="*/ 1477811 w 2270768"/>
              <a:gd name="connsiteY24" fmla="*/ 4510088 h 5453063"/>
              <a:gd name="connsiteX25" fmla="*/ 1389705 w 2270768"/>
              <a:gd name="connsiteY25" fmla="*/ 4826794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3795 w 2270768"/>
              <a:gd name="connsiteY28" fmla="*/ 5263753 h 5453063"/>
              <a:gd name="connsiteX29" fmla="*/ 1642118 w 2270768"/>
              <a:gd name="connsiteY29" fmla="*/ 5262563 h 5453063"/>
              <a:gd name="connsiteX30" fmla="*/ 1395658 w 2270768"/>
              <a:gd name="connsiteY30" fmla="*/ 5138737 h 5453063"/>
              <a:gd name="connsiteX31" fmla="*/ 1332555 w 2270768"/>
              <a:gd name="connsiteY31" fmla="*/ 5167313 h 5453063"/>
              <a:gd name="connsiteX32" fmla="*/ 1232543 w 2270768"/>
              <a:gd name="connsiteY32" fmla="*/ 5120879 h 5453063"/>
              <a:gd name="connsiteX33" fmla="*/ 1221827 w 2270768"/>
              <a:gd name="connsiteY33" fmla="*/ 5212557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76684 w 2270768"/>
              <a:gd name="connsiteY21" fmla="*/ 2782492 h 5453063"/>
              <a:gd name="connsiteX22" fmla="*/ 1856430 w 2270768"/>
              <a:gd name="connsiteY22" fmla="*/ 3167063 h 5453063"/>
              <a:gd name="connsiteX23" fmla="*/ 1775468 w 2270768"/>
              <a:gd name="connsiteY23" fmla="*/ 3673078 h 5453063"/>
              <a:gd name="connsiteX24" fmla="*/ 1477811 w 2270768"/>
              <a:gd name="connsiteY24" fmla="*/ 4510088 h 5453063"/>
              <a:gd name="connsiteX25" fmla="*/ 1389705 w 2270768"/>
              <a:gd name="connsiteY25" fmla="*/ 4826794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3795 w 2270768"/>
              <a:gd name="connsiteY28" fmla="*/ 5263753 h 5453063"/>
              <a:gd name="connsiteX29" fmla="*/ 1642118 w 2270768"/>
              <a:gd name="connsiteY29" fmla="*/ 5262563 h 5453063"/>
              <a:gd name="connsiteX30" fmla="*/ 1395658 w 2270768"/>
              <a:gd name="connsiteY30" fmla="*/ 5138737 h 5453063"/>
              <a:gd name="connsiteX31" fmla="*/ 1332555 w 2270768"/>
              <a:gd name="connsiteY31" fmla="*/ 5167313 h 5453063"/>
              <a:gd name="connsiteX32" fmla="*/ 1213493 w 2270768"/>
              <a:gd name="connsiteY32" fmla="*/ 5082779 h 5453063"/>
              <a:gd name="connsiteX33" fmla="*/ 1221827 w 2270768"/>
              <a:gd name="connsiteY33" fmla="*/ 5212557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76684 w 2270768"/>
              <a:gd name="connsiteY21" fmla="*/ 2782492 h 5453063"/>
              <a:gd name="connsiteX22" fmla="*/ 1856430 w 2270768"/>
              <a:gd name="connsiteY22" fmla="*/ 3167063 h 5453063"/>
              <a:gd name="connsiteX23" fmla="*/ 1775468 w 2270768"/>
              <a:gd name="connsiteY23" fmla="*/ 3673078 h 5453063"/>
              <a:gd name="connsiteX24" fmla="*/ 1477811 w 2270768"/>
              <a:gd name="connsiteY24" fmla="*/ 4510088 h 5453063"/>
              <a:gd name="connsiteX25" fmla="*/ 1389705 w 2270768"/>
              <a:gd name="connsiteY25" fmla="*/ 4826794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3795 w 2270768"/>
              <a:gd name="connsiteY28" fmla="*/ 5263753 h 5453063"/>
              <a:gd name="connsiteX29" fmla="*/ 1642118 w 2270768"/>
              <a:gd name="connsiteY29" fmla="*/ 5262563 h 5453063"/>
              <a:gd name="connsiteX30" fmla="*/ 1395658 w 2270768"/>
              <a:gd name="connsiteY30" fmla="*/ 5138737 h 5453063"/>
              <a:gd name="connsiteX31" fmla="*/ 1332555 w 2270768"/>
              <a:gd name="connsiteY31" fmla="*/ 5167313 h 5453063"/>
              <a:gd name="connsiteX32" fmla="*/ 1213493 w 2270768"/>
              <a:gd name="connsiteY32" fmla="*/ 5082779 h 5453063"/>
              <a:gd name="connsiteX33" fmla="*/ 1224208 w 2270768"/>
              <a:gd name="connsiteY33" fmla="*/ 5239942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76684 w 2270768"/>
              <a:gd name="connsiteY21" fmla="*/ 2782492 h 5453063"/>
              <a:gd name="connsiteX22" fmla="*/ 1856430 w 2270768"/>
              <a:gd name="connsiteY22" fmla="*/ 3167063 h 5453063"/>
              <a:gd name="connsiteX23" fmla="*/ 1775468 w 2270768"/>
              <a:gd name="connsiteY23" fmla="*/ 3673078 h 5453063"/>
              <a:gd name="connsiteX24" fmla="*/ 1477811 w 2270768"/>
              <a:gd name="connsiteY24" fmla="*/ 4510088 h 5453063"/>
              <a:gd name="connsiteX25" fmla="*/ 1389705 w 2270768"/>
              <a:gd name="connsiteY25" fmla="*/ 4826794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3795 w 2270768"/>
              <a:gd name="connsiteY28" fmla="*/ 5263753 h 5453063"/>
              <a:gd name="connsiteX29" fmla="*/ 1642118 w 2270768"/>
              <a:gd name="connsiteY29" fmla="*/ 5262563 h 5453063"/>
              <a:gd name="connsiteX30" fmla="*/ 1395658 w 2270768"/>
              <a:gd name="connsiteY30" fmla="*/ 5138737 h 5453063"/>
              <a:gd name="connsiteX31" fmla="*/ 1332555 w 2270768"/>
              <a:gd name="connsiteY31" fmla="*/ 5167313 h 5453063"/>
              <a:gd name="connsiteX32" fmla="*/ 1213493 w 2270768"/>
              <a:gd name="connsiteY32" fmla="*/ 5082779 h 5453063"/>
              <a:gd name="connsiteX33" fmla="*/ 1224208 w 2270768"/>
              <a:gd name="connsiteY33" fmla="*/ 5239942 h 5453063"/>
              <a:gd name="connsiteX34" fmla="*/ 1099193 w 2270768"/>
              <a:gd name="connsiteY34" fmla="*/ 5453063 h 5453063"/>
              <a:gd name="connsiteX35" fmla="*/ 1022993 w 2270768"/>
              <a:gd name="connsiteY35" fmla="*/ 5406629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76684 w 2270768"/>
              <a:gd name="connsiteY21" fmla="*/ 2782492 h 5453063"/>
              <a:gd name="connsiteX22" fmla="*/ 1856430 w 2270768"/>
              <a:gd name="connsiteY22" fmla="*/ 3167063 h 5453063"/>
              <a:gd name="connsiteX23" fmla="*/ 1775468 w 2270768"/>
              <a:gd name="connsiteY23" fmla="*/ 3673078 h 5453063"/>
              <a:gd name="connsiteX24" fmla="*/ 1477811 w 2270768"/>
              <a:gd name="connsiteY24" fmla="*/ 4510088 h 5453063"/>
              <a:gd name="connsiteX25" fmla="*/ 1389705 w 2270768"/>
              <a:gd name="connsiteY25" fmla="*/ 4826794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3795 w 2270768"/>
              <a:gd name="connsiteY28" fmla="*/ 5263753 h 5453063"/>
              <a:gd name="connsiteX29" fmla="*/ 1642118 w 2270768"/>
              <a:gd name="connsiteY29" fmla="*/ 5262563 h 5453063"/>
              <a:gd name="connsiteX30" fmla="*/ 1395658 w 2270768"/>
              <a:gd name="connsiteY30" fmla="*/ 5138737 h 5453063"/>
              <a:gd name="connsiteX31" fmla="*/ 1332555 w 2270768"/>
              <a:gd name="connsiteY31" fmla="*/ 5167313 h 5453063"/>
              <a:gd name="connsiteX32" fmla="*/ 1213493 w 2270768"/>
              <a:gd name="connsiteY32" fmla="*/ 5082779 h 5453063"/>
              <a:gd name="connsiteX33" fmla="*/ 1224208 w 2270768"/>
              <a:gd name="connsiteY33" fmla="*/ 5239942 h 5453063"/>
              <a:gd name="connsiteX34" fmla="*/ 1099193 w 2270768"/>
              <a:gd name="connsiteY34" fmla="*/ 5453063 h 5453063"/>
              <a:gd name="connsiteX35" fmla="*/ 1022993 w 2270768"/>
              <a:gd name="connsiteY35" fmla="*/ 5406629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76684 w 2270768"/>
              <a:gd name="connsiteY21" fmla="*/ 2782492 h 5453063"/>
              <a:gd name="connsiteX22" fmla="*/ 1856430 w 2270768"/>
              <a:gd name="connsiteY22" fmla="*/ 3167063 h 5453063"/>
              <a:gd name="connsiteX23" fmla="*/ 1775468 w 2270768"/>
              <a:gd name="connsiteY23" fmla="*/ 3673078 h 5453063"/>
              <a:gd name="connsiteX24" fmla="*/ 1477811 w 2270768"/>
              <a:gd name="connsiteY24" fmla="*/ 4510088 h 5453063"/>
              <a:gd name="connsiteX25" fmla="*/ 1389705 w 2270768"/>
              <a:gd name="connsiteY25" fmla="*/ 4826794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3795 w 2270768"/>
              <a:gd name="connsiteY28" fmla="*/ 5263753 h 5453063"/>
              <a:gd name="connsiteX29" fmla="*/ 1642118 w 2270768"/>
              <a:gd name="connsiteY29" fmla="*/ 5262563 h 5453063"/>
              <a:gd name="connsiteX30" fmla="*/ 1395658 w 2270768"/>
              <a:gd name="connsiteY30" fmla="*/ 5138737 h 5453063"/>
              <a:gd name="connsiteX31" fmla="*/ 1332555 w 2270768"/>
              <a:gd name="connsiteY31" fmla="*/ 5167313 h 5453063"/>
              <a:gd name="connsiteX32" fmla="*/ 1213493 w 2270768"/>
              <a:gd name="connsiteY32" fmla="*/ 5082779 h 5453063"/>
              <a:gd name="connsiteX33" fmla="*/ 1224208 w 2270768"/>
              <a:gd name="connsiteY33" fmla="*/ 5239942 h 5453063"/>
              <a:gd name="connsiteX34" fmla="*/ 1099193 w 2270768"/>
              <a:gd name="connsiteY34" fmla="*/ 5453063 h 5453063"/>
              <a:gd name="connsiteX35" fmla="*/ 1022993 w 2270768"/>
              <a:gd name="connsiteY35" fmla="*/ 5406629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58736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76684 w 2270768"/>
              <a:gd name="connsiteY21" fmla="*/ 2782492 h 5453063"/>
              <a:gd name="connsiteX22" fmla="*/ 1856430 w 2270768"/>
              <a:gd name="connsiteY22" fmla="*/ 3167063 h 5453063"/>
              <a:gd name="connsiteX23" fmla="*/ 1775468 w 2270768"/>
              <a:gd name="connsiteY23" fmla="*/ 3673078 h 5453063"/>
              <a:gd name="connsiteX24" fmla="*/ 1477811 w 2270768"/>
              <a:gd name="connsiteY24" fmla="*/ 4510088 h 5453063"/>
              <a:gd name="connsiteX25" fmla="*/ 1389705 w 2270768"/>
              <a:gd name="connsiteY25" fmla="*/ 4826794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3795 w 2270768"/>
              <a:gd name="connsiteY28" fmla="*/ 5263753 h 5453063"/>
              <a:gd name="connsiteX29" fmla="*/ 1642118 w 2270768"/>
              <a:gd name="connsiteY29" fmla="*/ 5262563 h 5453063"/>
              <a:gd name="connsiteX30" fmla="*/ 1395658 w 2270768"/>
              <a:gd name="connsiteY30" fmla="*/ 5138737 h 5453063"/>
              <a:gd name="connsiteX31" fmla="*/ 1332555 w 2270768"/>
              <a:gd name="connsiteY31" fmla="*/ 5167313 h 5453063"/>
              <a:gd name="connsiteX32" fmla="*/ 1213493 w 2270768"/>
              <a:gd name="connsiteY32" fmla="*/ 5082779 h 5453063"/>
              <a:gd name="connsiteX33" fmla="*/ 1224208 w 2270768"/>
              <a:gd name="connsiteY33" fmla="*/ 5239942 h 5453063"/>
              <a:gd name="connsiteX34" fmla="*/ 1099193 w 2270768"/>
              <a:gd name="connsiteY34" fmla="*/ 5453063 h 5453063"/>
              <a:gd name="connsiteX35" fmla="*/ 1022993 w 2270768"/>
              <a:gd name="connsiteY35" fmla="*/ 5406629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58736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76684 w 2270768"/>
              <a:gd name="connsiteY21" fmla="*/ 2782492 h 5453063"/>
              <a:gd name="connsiteX22" fmla="*/ 1856430 w 2270768"/>
              <a:gd name="connsiteY22" fmla="*/ 3167063 h 5453063"/>
              <a:gd name="connsiteX23" fmla="*/ 1775468 w 2270768"/>
              <a:gd name="connsiteY23" fmla="*/ 3673078 h 5453063"/>
              <a:gd name="connsiteX24" fmla="*/ 1477811 w 2270768"/>
              <a:gd name="connsiteY24" fmla="*/ 4510088 h 5453063"/>
              <a:gd name="connsiteX25" fmla="*/ 1389705 w 2270768"/>
              <a:gd name="connsiteY25" fmla="*/ 4826794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3795 w 2270768"/>
              <a:gd name="connsiteY28" fmla="*/ 5263753 h 5453063"/>
              <a:gd name="connsiteX29" fmla="*/ 1642118 w 2270768"/>
              <a:gd name="connsiteY29" fmla="*/ 5262563 h 5453063"/>
              <a:gd name="connsiteX30" fmla="*/ 1395658 w 2270768"/>
              <a:gd name="connsiteY30" fmla="*/ 5138737 h 5453063"/>
              <a:gd name="connsiteX31" fmla="*/ 1332555 w 2270768"/>
              <a:gd name="connsiteY31" fmla="*/ 5167313 h 5453063"/>
              <a:gd name="connsiteX32" fmla="*/ 1213493 w 2270768"/>
              <a:gd name="connsiteY32" fmla="*/ 5082779 h 5453063"/>
              <a:gd name="connsiteX33" fmla="*/ 1224208 w 2270768"/>
              <a:gd name="connsiteY33" fmla="*/ 5239942 h 5453063"/>
              <a:gd name="connsiteX34" fmla="*/ 1099193 w 2270768"/>
              <a:gd name="connsiteY34" fmla="*/ 5453063 h 5453063"/>
              <a:gd name="connsiteX35" fmla="*/ 1022993 w 2270768"/>
              <a:gd name="connsiteY35" fmla="*/ 5406629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58736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</a:cxnLst>
            <a:rect l="l" t="t" r="r" b="b"/>
            <a:pathLst>
              <a:path w="2270768" h="5453063">
                <a:moveTo>
                  <a:pt x="1356367" y="66675"/>
                </a:moveTo>
                <a:lnTo>
                  <a:pt x="1449236" y="196453"/>
                </a:lnTo>
                <a:lnTo>
                  <a:pt x="1427806" y="304799"/>
                </a:lnTo>
                <a:lnTo>
                  <a:pt x="1508768" y="466725"/>
                </a:lnTo>
                <a:cubicBezTo>
                  <a:pt x="1539724" y="652861"/>
                  <a:pt x="1499243" y="660400"/>
                  <a:pt x="1494480" y="757238"/>
                </a:cubicBezTo>
                <a:lnTo>
                  <a:pt x="1427805" y="928688"/>
                </a:lnTo>
                <a:lnTo>
                  <a:pt x="1589730" y="917973"/>
                </a:lnTo>
                <a:cubicBezTo>
                  <a:pt x="1736178" y="1002904"/>
                  <a:pt x="1819521" y="1097360"/>
                  <a:pt x="1938584" y="1183482"/>
                </a:cubicBezTo>
                <a:lnTo>
                  <a:pt x="2252909" y="1508522"/>
                </a:lnTo>
                <a:lnTo>
                  <a:pt x="2270768" y="1552575"/>
                </a:lnTo>
                <a:lnTo>
                  <a:pt x="1961205" y="1871663"/>
                </a:lnTo>
                <a:lnTo>
                  <a:pt x="1820711" y="1999061"/>
                </a:lnTo>
                <a:lnTo>
                  <a:pt x="1723080" y="1947863"/>
                </a:lnTo>
                <a:lnTo>
                  <a:pt x="2030261" y="1552576"/>
                </a:lnTo>
                <a:cubicBezTo>
                  <a:pt x="1905245" y="1456532"/>
                  <a:pt x="1813568" y="1347391"/>
                  <a:pt x="1655214" y="1264444"/>
                </a:cubicBezTo>
                <a:cubicBezTo>
                  <a:pt x="1654024" y="1319213"/>
                  <a:pt x="1652833" y="1373981"/>
                  <a:pt x="1651643" y="1428750"/>
                </a:cubicBezTo>
                <a:cubicBezTo>
                  <a:pt x="1631005" y="1476375"/>
                  <a:pt x="1611558" y="1533525"/>
                  <a:pt x="1573061" y="1571625"/>
                </a:cubicBezTo>
                <a:cubicBezTo>
                  <a:pt x="1588142" y="1648222"/>
                  <a:pt x="1586556" y="1739105"/>
                  <a:pt x="1618305" y="1801415"/>
                </a:cubicBezTo>
                <a:cubicBezTo>
                  <a:pt x="1655215" y="1909761"/>
                  <a:pt x="1729032" y="1952625"/>
                  <a:pt x="1817139" y="1997869"/>
                </a:cubicBezTo>
                <a:lnTo>
                  <a:pt x="1823093" y="2105025"/>
                </a:lnTo>
                <a:cubicBezTo>
                  <a:pt x="1876671" y="2209006"/>
                  <a:pt x="1931440" y="2271316"/>
                  <a:pt x="1983827" y="2416969"/>
                </a:cubicBezTo>
                <a:cubicBezTo>
                  <a:pt x="2015577" y="2596754"/>
                  <a:pt x="2008038" y="2647951"/>
                  <a:pt x="1976684" y="2782492"/>
                </a:cubicBezTo>
                <a:lnTo>
                  <a:pt x="1856430" y="3167063"/>
                </a:lnTo>
                <a:cubicBezTo>
                  <a:pt x="1829443" y="3335735"/>
                  <a:pt x="1783405" y="3407965"/>
                  <a:pt x="1775468" y="3673078"/>
                </a:cubicBezTo>
                <a:lnTo>
                  <a:pt x="1477811" y="4510088"/>
                </a:lnTo>
                <a:lnTo>
                  <a:pt x="1389705" y="4826794"/>
                </a:lnTo>
                <a:cubicBezTo>
                  <a:pt x="1454793" y="4939506"/>
                  <a:pt x="1519880" y="5028407"/>
                  <a:pt x="1584968" y="5129213"/>
                </a:cubicBezTo>
                <a:lnTo>
                  <a:pt x="1727843" y="5219700"/>
                </a:lnTo>
                <a:lnTo>
                  <a:pt x="1733795" y="5263753"/>
                </a:lnTo>
                <a:lnTo>
                  <a:pt x="1642118" y="5262563"/>
                </a:lnTo>
                <a:lnTo>
                  <a:pt x="1395658" y="5138737"/>
                </a:lnTo>
                <a:lnTo>
                  <a:pt x="1332555" y="5167313"/>
                </a:lnTo>
                <a:cubicBezTo>
                  <a:pt x="1261118" y="5166123"/>
                  <a:pt x="1246830" y="5098257"/>
                  <a:pt x="1213493" y="5082779"/>
                </a:cubicBezTo>
                <a:lnTo>
                  <a:pt x="1224208" y="5239942"/>
                </a:lnTo>
                <a:lnTo>
                  <a:pt x="1099193" y="5453063"/>
                </a:lnTo>
                <a:cubicBezTo>
                  <a:pt x="1073793" y="5437585"/>
                  <a:pt x="1065061" y="5461398"/>
                  <a:pt x="1022993" y="5406629"/>
                </a:cubicBezTo>
                <a:lnTo>
                  <a:pt x="1022993" y="5148263"/>
                </a:lnTo>
                <a:lnTo>
                  <a:pt x="1184918" y="4848225"/>
                </a:lnTo>
                <a:cubicBezTo>
                  <a:pt x="1209524" y="4597400"/>
                  <a:pt x="1207936" y="4473972"/>
                  <a:pt x="1258736" y="4095750"/>
                </a:cubicBezTo>
                <a:cubicBezTo>
                  <a:pt x="1312712" y="3857228"/>
                  <a:pt x="1369068" y="3716338"/>
                  <a:pt x="1424234" y="3526632"/>
                </a:cubicBezTo>
                <a:lnTo>
                  <a:pt x="1261118" y="3328988"/>
                </a:lnTo>
                <a:lnTo>
                  <a:pt x="1146818" y="2981325"/>
                </a:lnTo>
                <a:lnTo>
                  <a:pt x="1089668" y="2671763"/>
                </a:lnTo>
                <a:cubicBezTo>
                  <a:pt x="1089271" y="2424112"/>
                  <a:pt x="1115068" y="2281238"/>
                  <a:pt x="1127768" y="2085975"/>
                </a:cubicBezTo>
                <a:lnTo>
                  <a:pt x="946793" y="1640681"/>
                </a:lnTo>
                <a:lnTo>
                  <a:pt x="859878" y="1462088"/>
                </a:lnTo>
                <a:lnTo>
                  <a:pt x="784868" y="2143125"/>
                </a:lnTo>
                <a:lnTo>
                  <a:pt x="940839" y="2565797"/>
                </a:lnTo>
                <a:lnTo>
                  <a:pt x="981321" y="2778919"/>
                </a:lnTo>
                <a:lnTo>
                  <a:pt x="1068236" y="2896791"/>
                </a:lnTo>
                <a:cubicBezTo>
                  <a:pt x="1069427" y="2960688"/>
                  <a:pt x="1068236" y="2971007"/>
                  <a:pt x="1069427" y="3034904"/>
                </a:cubicBezTo>
                <a:lnTo>
                  <a:pt x="1039662" y="3155156"/>
                </a:lnTo>
                <a:lnTo>
                  <a:pt x="808680" y="3183731"/>
                </a:lnTo>
                <a:lnTo>
                  <a:pt x="749149" y="3074195"/>
                </a:lnTo>
                <a:lnTo>
                  <a:pt x="827730" y="2947988"/>
                </a:lnTo>
                <a:lnTo>
                  <a:pt x="903930" y="2957513"/>
                </a:lnTo>
                <a:lnTo>
                  <a:pt x="913455" y="2909888"/>
                </a:lnTo>
                <a:cubicBezTo>
                  <a:pt x="867815" y="2811860"/>
                  <a:pt x="813840" y="2732882"/>
                  <a:pt x="776534" y="2615804"/>
                </a:cubicBezTo>
                <a:cubicBezTo>
                  <a:pt x="734861" y="2455467"/>
                  <a:pt x="676521" y="2335609"/>
                  <a:pt x="626514" y="2195512"/>
                </a:cubicBezTo>
                <a:cubicBezTo>
                  <a:pt x="613020" y="1921668"/>
                  <a:pt x="620958" y="1662113"/>
                  <a:pt x="618180" y="1395413"/>
                </a:cubicBezTo>
                <a:lnTo>
                  <a:pt x="543171" y="1590675"/>
                </a:lnTo>
                <a:cubicBezTo>
                  <a:pt x="501499" y="1627584"/>
                  <a:pt x="490784" y="1651398"/>
                  <a:pt x="397915" y="1710928"/>
                </a:cubicBezTo>
                <a:cubicBezTo>
                  <a:pt x="338780" y="1754187"/>
                  <a:pt x="259405" y="1798639"/>
                  <a:pt x="178839" y="1877616"/>
                </a:cubicBezTo>
                <a:cubicBezTo>
                  <a:pt x="169711" y="1912144"/>
                  <a:pt x="159194" y="1931392"/>
                  <a:pt x="151455" y="1981200"/>
                </a:cubicBezTo>
                <a:cubicBezTo>
                  <a:pt x="143716" y="2031008"/>
                  <a:pt x="138755" y="2111375"/>
                  <a:pt x="132405" y="2176463"/>
                </a:cubicBezTo>
                <a:lnTo>
                  <a:pt x="141930" y="2260998"/>
                </a:lnTo>
                <a:cubicBezTo>
                  <a:pt x="73668" y="2228851"/>
                  <a:pt x="62555" y="2172891"/>
                  <a:pt x="22868" y="2128838"/>
                </a:cubicBezTo>
                <a:cubicBezTo>
                  <a:pt x="15724" y="2034382"/>
                  <a:pt x="-5707" y="1975644"/>
                  <a:pt x="1437" y="1845469"/>
                </a:cubicBezTo>
                <a:cubicBezTo>
                  <a:pt x="41918" y="1710531"/>
                  <a:pt x="160980" y="1568451"/>
                  <a:pt x="91924" y="1585913"/>
                </a:cubicBezTo>
                <a:cubicBezTo>
                  <a:pt x="90336" y="1477962"/>
                  <a:pt x="181618" y="1422400"/>
                  <a:pt x="230037" y="1345406"/>
                </a:cubicBezTo>
                <a:cubicBezTo>
                  <a:pt x="460224" y="1237457"/>
                  <a:pt x="454668" y="1227137"/>
                  <a:pt x="565793" y="1152525"/>
                </a:cubicBezTo>
                <a:lnTo>
                  <a:pt x="584843" y="990600"/>
                </a:lnTo>
                <a:lnTo>
                  <a:pt x="565793" y="758428"/>
                </a:lnTo>
                <a:cubicBezTo>
                  <a:pt x="654692" y="596503"/>
                  <a:pt x="657868" y="517923"/>
                  <a:pt x="694380" y="400051"/>
                </a:cubicBezTo>
                <a:cubicBezTo>
                  <a:pt x="754308" y="311151"/>
                  <a:pt x="783280" y="216298"/>
                  <a:pt x="874164" y="133351"/>
                </a:cubicBezTo>
                <a:cubicBezTo>
                  <a:pt x="970208" y="41276"/>
                  <a:pt x="1026961" y="28971"/>
                  <a:pt x="1123005" y="0"/>
                </a:cubicBezTo>
                <a:cubicBezTo>
                  <a:pt x="1231352" y="25003"/>
                  <a:pt x="1270642" y="38100"/>
                  <a:pt x="1356367" y="66675"/>
                </a:cubicBezTo>
                <a:close/>
              </a:path>
            </a:pathLst>
          </a:custGeom>
          <a:solidFill>
            <a:srgbClr val="2078D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l-PL"/>
          </a:p>
        </p:txBody>
      </p:sp>
      <p:sp>
        <p:nvSpPr>
          <p:cNvPr id="31" name="Dowolny kształt: kształt 30">
            <a:extLst>
              <a:ext uri="{FF2B5EF4-FFF2-40B4-BE49-F238E27FC236}">
                <a16:creationId xmlns:a16="http://schemas.microsoft.com/office/drawing/2014/main" id="{F628D19B-DBEB-4BF1-95FA-879E4B9AA488}"/>
              </a:ext>
            </a:extLst>
          </p:cNvPr>
          <p:cNvSpPr/>
          <p:nvPr/>
        </p:nvSpPr>
        <p:spPr>
          <a:xfrm>
            <a:off x="1460281" y="1014940"/>
            <a:ext cx="2134227" cy="5705104"/>
          </a:xfrm>
          <a:custGeom>
            <a:avLst/>
            <a:gdLst>
              <a:gd name="connsiteX0" fmla="*/ 1093470 w 2339340"/>
              <a:gd name="connsiteY0" fmla="*/ 22860 h 6236970"/>
              <a:gd name="connsiteX1" fmla="*/ 971550 w 2339340"/>
              <a:gd name="connsiteY1" fmla="*/ 68580 h 6236970"/>
              <a:gd name="connsiteX2" fmla="*/ 967740 w 2339340"/>
              <a:gd name="connsiteY2" fmla="*/ 0 h 6236970"/>
              <a:gd name="connsiteX3" fmla="*/ 872490 w 2339340"/>
              <a:gd name="connsiteY3" fmla="*/ 121920 h 6236970"/>
              <a:gd name="connsiteX4" fmla="*/ 849630 w 2339340"/>
              <a:gd name="connsiteY4" fmla="*/ 95250 h 6236970"/>
              <a:gd name="connsiteX5" fmla="*/ 800100 w 2339340"/>
              <a:gd name="connsiteY5" fmla="*/ 320040 h 6236970"/>
              <a:gd name="connsiteX6" fmla="*/ 811530 w 2339340"/>
              <a:gd name="connsiteY6" fmla="*/ 461010 h 6236970"/>
              <a:gd name="connsiteX7" fmla="*/ 754380 w 2339340"/>
              <a:gd name="connsiteY7" fmla="*/ 464820 h 6236970"/>
              <a:gd name="connsiteX8" fmla="*/ 781050 w 2339340"/>
              <a:gd name="connsiteY8" fmla="*/ 548640 h 6236970"/>
              <a:gd name="connsiteX9" fmla="*/ 822960 w 2339340"/>
              <a:gd name="connsiteY9" fmla="*/ 624840 h 6236970"/>
              <a:gd name="connsiteX10" fmla="*/ 887730 w 2339340"/>
              <a:gd name="connsiteY10" fmla="*/ 689610 h 6236970"/>
              <a:gd name="connsiteX11" fmla="*/ 925830 w 2339340"/>
              <a:gd name="connsiteY11" fmla="*/ 769620 h 6236970"/>
              <a:gd name="connsiteX12" fmla="*/ 925830 w 2339340"/>
              <a:gd name="connsiteY12" fmla="*/ 861060 h 6236970"/>
              <a:gd name="connsiteX13" fmla="*/ 803910 w 2339340"/>
              <a:gd name="connsiteY13" fmla="*/ 922020 h 6236970"/>
              <a:gd name="connsiteX14" fmla="*/ 701040 w 2339340"/>
              <a:gd name="connsiteY14" fmla="*/ 948690 h 6236970"/>
              <a:gd name="connsiteX15" fmla="*/ 556260 w 2339340"/>
              <a:gd name="connsiteY15" fmla="*/ 952500 h 6236970"/>
              <a:gd name="connsiteX16" fmla="*/ 403860 w 2339340"/>
              <a:gd name="connsiteY16" fmla="*/ 1002030 h 6236970"/>
              <a:gd name="connsiteX17" fmla="*/ 320040 w 2339340"/>
              <a:gd name="connsiteY17" fmla="*/ 1085850 h 6236970"/>
              <a:gd name="connsiteX18" fmla="*/ 247650 w 2339340"/>
              <a:gd name="connsiteY18" fmla="*/ 1276350 h 6236970"/>
              <a:gd name="connsiteX19" fmla="*/ 163830 w 2339340"/>
              <a:gd name="connsiteY19" fmla="*/ 1569720 h 6236970"/>
              <a:gd name="connsiteX20" fmla="*/ 83820 w 2339340"/>
              <a:gd name="connsiteY20" fmla="*/ 1783080 h 6236970"/>
              <a:gd name="connsiteX21" fmla="*/ 72390 w 2339340"/>
              <a:gd name="connsiteY21" fmla="*/ 1962150 h 6236970"/>
              <a:gd name="connsiteX22" fmla="*/ 0 w 2339340"/>
              <a:gd name="connsiteY22" fmla="*/ 2145030 h 6236970"/>
              <a:gd name="connsiteX23" fmla="*/ 11430 w 2339340"/>
              <a:gd name="connsiteY23" fmla="*/ 2251710 h 6236970"/>
              <a:gd name="connsiteX24" fmla="*/ 106680 w 2339340"/>
              <a:gd name="connsiteY24" fmla="*/ 2426970 h 6236970"/>
              <a:gd name="connsiteX25" fmla="*/ 243840 w 2339340"/>
              <a:gd name="connsiteY25" fmla="*/ 2594610 h 6236970"/>
              <a:gd name="connsiteX26" fmla="*/ 422910 w 2339340"/>
              <a:gd name="connsiteY26" fmla="*/ 2769870 h 6236970"/>
              <a:gd name="connsiteX27" fmla="*/ 609600 w 2339340"/>
              <a:gd name="connsiteY27" fmla="*/ 2929890 h 6236970"/>
              <a:gd name="connsiteX28" fmla="*/ 735330 w 2339340"/>
              <a:gd name="connsiteY28" fmla="*/ 3108960 h 6236970"/>
              <a:gd name="connsiteX29" fmla="*/ 735330 w 2339340"/>
              <a:gd name="connsiteY29" fmla="*/ 2792730 h 6236970"/>
              <a:gd name="connsiteX30" fmla="*/ 647700 w 2339340"/>
              <a:gd name="connsiteY30" fmla="*/ 2731770 h 6236970"/>
              <a:gd name="connsiteX31" fmla="*/ 541020 w 2339340"/>
              <a:gd name="connsiteY31" fmla="*/ 2537460 h 6236970"/>
              <a:gd name="connsiteX32" fmla="*/ 487680 w 2339340"/>
              <a:gd name="connsiteY32" fmla="*/ 2426970 h 6236970"/>
              <a:gd name="connsiteX33" fmla="*/ 293370 w 2339340"/>
              <a:gd name="connsiteY33" fmla="*/ 2205990 h 6236970"/>
              <a:gd name="connsiteX34" fmla="*/ 426720 w 2339340"/>
              <a:gd name="connsiteY34" fmla="*/ 1988820 h 6236970"/>
              <a:gd name="connsiteX35" fmla="*/ 483870 w 2339340"/>
              <a:gd name="connsiteY35" fmla="*/ 1878330 h 6236970"/>
              <a:gd name="connsiteX36" fmla="*/ 544830 w 2339340"/>
              <a:gd name="connsiteY36" fmla="*/ 1642110 h 6236970"/>
              <a:gd name="connsiteX37" fmla="*/ 636270 w 2339340"/>
              <a:gd name="connsiteY37" fmla="*/ 1897380 h 6236970"/>
              <a:gd name="connsiteX38" fmla="*/ 678180 w 2339340"/>
              <a:gd name="connsiteY38" fmla="*/ 2202180 h 6236970"/>
              <a:gd name="connsiteX39" fmla="*/ 689610 w 2339340"/>
              <a:gd name="connsiteY39" fmla="*/ 2487930 h 6236970"/>
              <a:gd name="connsiteX40" fmla="*/ 712470 w 2339340"/>
              <a:gd name="connsiteY40" fmla="*/ 2762250 h 6236970"/>
              <a:gd name="connsiteX41" fmla="*/ 701040 w 2339340"/>
              <a:gd name="connsiteY41" fmla="*/ 3177540 h 6236970"/>
              <a:gd name="connsiteX42" fmla="*/ 643890 w 2339340"/>
              <a:gd name="connsiteY42" fmla="*/ 3783330 h 6236970"/>
              <a:gd name="connsiteX43" fmla="*/ 613410 w 2339340"/>
              <a:gd name="connsiteY43" fmla="*/ 4255770 h 6236970"/>
              <a:gd name="connsiteX44" fmla="*/ 689610 w 2339340"/>
              <a:gd name="connsiteY44" fmla="*/ 4617720 h 6236970"/>
              <a:gd name="connsiteX45" fmla="*/ 803910 w 2339340"/>
              <a:gd name="connsiteY45" fmla="*/ 5215890 h 6236970"/>
              <a:gd name="connsiteX46" fmla="*/ 883920 w 2339340"/>
              <a:gd name="connsiteY46" fmla="*/ 5657850 h 6236970"/>
              <a:gd name="connsiteX47" fmla="*/ 872490 w 2339340"/>
              <a:gd name="connsiteY47" fmla="*/ 5684520 h 6236970"/>
              <a:gd name="connsiteX48" fmla="*/ 693420 w 2339340"/>
              <a:gd name="connsiteY48" fmla="*/ 5894070 h 6236970"/>
              <a:gd name="connsiteX49" fmla="*/ 541020 w 2339340"/>
              <a:gd name="connsiteY49" fmla="*/ 6092190 h 6236970"/>
              <a:gd name="connsiteX50" fmla="*/ 510540 w 2339340"/>
              <a:gd name="connsiteY50" fmla="*/ 6156960 h 6236970"/>
              <a:gd name="connsiteX51" fmla="*/ 701040 w 2339340"/>
              <a:gd name="connsiteY51" fmla="*/ 6092190 h 6236970"/>
              <a:gd name="connsiteX52" fmla="*/ 830580 w 2339340"/>
              <a:gd name="connsiteY52" fmla="*/ 6065520 h 6236970"/>
              <a:gd name="connsiteX53" fmla="*/ 952500 w 2339340"/>
              <a:gd name="connsiteY53" fmla="*/ 5974080 h 6236970"/>
              <a:gd name="connsiteX54" fmla="*/ 963930 w 2339340"/>
              <a:gd name="connsiteY54" fmla="*/ 5871210 h 6236970"/>
              <a:gd name="connsiteX55" fmla="*/ 1108710 w 2339340"/>
              <a:gd name="connsiteY55" fmla="*/ 5817870 h 6236970"/>
              <a:gd name="connsiteX56" fmla="*/ 1108710 w 2339340"/>
              <a:gd name="connsiteY56" fmla="*/ 5791200 h 6236970"/>
              <a:gd name="connsiteX57" fmla="*/ 1032510 w 2339340"/>
              <a:gd name="connsiteY57" fmla="*/ 5634990 h 6236970"/>
              <a:gd name="connsiteX58" fmla="*/ 1043940 w 2339340"/>
              <a:gd name="connsiteY58" fmla="*/ 5280660 h 6236970"/>
              <a:gd name="connsiteX59" fmla="*/ 1074420 w 2339340"/>
              <a:gd name="connsiteY59" fmla="*/ 4888230 h 6236970"/>
              <a:gd name="connsiteX60" fmla="*/ 1002030 w 2339340"/>
              <a:gd name="connsiteY60" fmla="*/ 4423410 h 6236970"/>
              <a:gd name="connsiteX61" fmla="*/ 1066800 w 2339340"/>
              <a:gd name="connsiteY61" fmla="*/ 4130040 h 6236970"/>
              <a:gd name="connsiteX62" fmla="*/ 1116330 w 2339340"/>
              <a:gd name="connsiteY62" fmla="*/ 3775710 h 6236970"/>
              <a:gd name="connsiteX63" fmla="*/ 1165860 w 2339340"/>
              <a:gd name="connsiteY63" fmla="*/ 3375660 h 6236970"/>
              <a:gd name="connsiteX64" fmla="*/ 1238250 w 2339340"/>
              <a:gd name="connsiteY64" fmla="*/ 3882390 h 6236970"/>
              <a:gd name="connsiteX65" fmla="*/ 1280160 w 2339340"/>
              <a:gd name="connsiteY65" fmla="*/ 4366260 h 6236970"/>
              <a:gd name="connsiteX66" fmla="*/ 1310640 w 2339340"/>
              <a:gd name="connsiteY66" fmla="*/ 4533900 h 6236970"/>
              <a:gd name="connsiteX67" fmla="*/ 1272540 w 2339340"/>
              <a:gd name="connsiteY67" fmla="*/ 4838700 h 6236970"/>
              <a:gd name="connsiteX68" fmla="*/ 1242060 w 2339340"/>
              <a:gd name="connsiteY68" fmla="*/ 5059680 h 6236970"/>
              <a:gd name="connsiteX69" fmla="*/ 1276350 w 2339340"/>
              <a:gd name="connsiteY69" fmla="*/ 5288280 h 6236970"/>
              <a:gd name="connsiteX70" fmla="*/ 1333500 w 2339340"/>
              <a:gd name="connsiteY70" fmla="*/ 5494020 h 6236970"/>
              <a:gd name="connsiteX71" fmla="*/ 1314450 w 2339340"/>
              <a:gd name="connsiteY71" fmla="*/ 5615940 h 6236970"/>
              <a:gd name="connsiteX72" fmla="*/ 1264920 w 2339340"/>
              <a:gd name="connsiteY72" fmla="*/ 5795010 h 6236970"/>
              <a:gd name="connsiteX73" fmla="*/ 1264920 w 2339340"/>
              <a:gd name="connsiteY73" fmla="*/ 5901690 h 6236970"/>
              <a:gd name="connsiteX74" fmla="*/ 1424940 w 2339340"/>
              <a:gd name="connsiteY74" fmla="*/ 6236970 h 6236970"/>
              <a:gd name="connsiteX75" fmla="*/ 1565910 w 2339340"/>
              <a:gd name="connsiteY75" fmla="*/ 6065520 h 6236970"/>
              <a:gd name="connsiteX76" fmla="*/ 1604010 w 2339340"/>
              <a:gd name="connsiteY76" fmla="*/ 6012180 h 6236970"/>
              <a:gd name="connsiteX77" fmla="*/ 1524000 w 2339340"/>
              <a:gd name="connsiteY77" fmla="*/ 5844540 h 6236970"/>
              <a:gd name="connsiteX78" fmla="*/ 1466850 w 2339340"/>
              <a:gd name="connsiteY78" fmla="*/ 5718810 h 6236970"/>
              <a:gd name="connsiteX79" fmla="*/ 1440180 w 2339340"/>
              <a:gd name="connsiteY79" fmla="*/ 5638800 h 6236970"/>
              <a:gd name="connsiteX80" fmla="*/ 1546860 w 2339340"/>
              <a:gd name="connsiteY80" fmla="*/ 5078730 h 6236970"/>
              <a:gd name="connsiteX81" fmla="*/ 1600200 w 2339340"/>
              <a:gd name="connsiteY81" fmla="*/ 4507230 h 6236970"/>
              <a:gd name="connsiteX82" fmla="*/ 1684020 w 2339340"/>
              <a:gd name="connsiteY82" fmla="*/ 4027170 h 6236970"/>
              <a:gd name="connsiteX83" fmla="*/ 1703070 w 2339340"/>
              <a:gd name="connsiteY83" fmla="*/ 3688080 h 6236970"/>
              <a:gd name="connsiteX84" fmla="*/ 1645920 w 2339340"/>
              <a:gd name="connsiteY84" fmla="*/ 2884170 h 6236970"/>
              <a:gd name="connsiteX85" fmla="*/ 1630680 w 2339340"/>
              <a:gd name="connsiteY85" fmla="*/ 2868930 h 6236970"/>
              <a:gd name="connsiteX86" fmla="*/ 1607820 w 2339340"/>
              <a:gd name="connsiteY86" fmla="*/ 2750820 h 6236970"/>
              <a:gd name="connsiteX87" fmla="*/ 1584960 w 2339340"/>
              <a:gd name="connsiteY87" fmla="*/ 2423160 h 6236970"/>
              <a:gd name="connsiteX88" fmla="*/ 1584960 w 2339340"/>
              <a:gd name="connsiteY88" fmla="*/ 2072640 h 6236970"/>
              <a:gd name="connsiteX89" fmla="*/ 1619250 w 2339340"/>
              <a:gd name="connsiteY89" fmla="*/ 1771650 h 6236970"/>
              <a:gd name="connsiteX90" fmla="*/ 1691640 w 2339340"/>
              <a:gd name="connsiteY90" fmla="*/ 1501140 h 6236970"/>
              <a:gd name="connsiteX91" fmla="*/ 1954530 w 2339340"/>
              <a:gd name="connsiteY91" fmla="*/ 1924050 h 6236970"/>
              <a:gd name="connsiteX92" fmla="*/ 2045970 w 2339340"/>
              <a:gd name="connsiteY92" fmla="*/ 2045970 h 6236970"/>
              <a:gd name="connsiteX93" fmla="*/ 1840230 w 2339340"/>
              <a:gd name="connsiteY93" fmla="*/ 2358390 h 6236970"/>
              <a:gd name="connsiteX94" fmla="*/ 1729740 w 2339340"/>
              <a:gd name="connsiteY94" fmla="*/ 2545080 h 6236970"/>
              <a:gd name="connsiteX95" fmla="*/ 1672590 w 2339340"/>
              <a:gd name="connsiteY95" fmla="*/ 2674620 h 6236970"/>
              <a:gd name="connsiteX96" fmla="*/ 1604010 w 2339340"/>
              <a:gd name="connsiteY96" fmla="*/ 2754630 h 6236970"/>
              <a:gd name="connsiteX97" fmla="*/ 1634490 w 2339340"/>
              <a:gd name="connsiteY97" fmla="*/ 3040380 h 6236970"/>
              <a:gd name="connsiteX98" fmla="*/ 1729740 w 2339340"/>
              <a:gd name="connsiteY98" fmla="*/ 2891790 h 6236970"/>
              <a:gd name="connsiteX99" fmla="*/ 1927860 w 2339340"/>
              <a:gd name="connsiteY99" fmla="*/ 2689860 h 6236970"/>
              <a:gd name="connsiteX100" fmla="*/ 2065020 w 2339340"/>
              <a:gd name="connsiteY100" fmla="*/ 2548890 h 6236970"/>
              <a:gd name="connsiteX101" fmla="*/ 2202180 w 2339340"/>
              <a:gd name="connsiteY101" fmla="*/ 2339340 h 6236970"/>
              <a:gd name="connsiteX102" fmla="*/ 2339340 w 2339340"/>
              <a:gd name="connsiteY102" fmla="*/ 2049780 h 6236970"/>
              <a:gd name="connsiteX103" fmla="*/ 2293620 w 2339340"/>
              <a:gd name="connsiteY103" fmla="*/ 1958340 h 6236970"/>
              <a:gd name="connsiteX104" fmla="*/ 2232660 w 2339340"/>
              <a:gd name="connsiteY104" fmla="*/ 1752600 h 6236970"/>
              <a:gd name="connsiteX105" fmla="*/ 2175510 w 2339340"/>
              <a:gd name="connsiteY105" fmla="*/ 1565910 h 6236970"/>
              <a:gd name="connsiteX106" fmla="*/ 2065020 w 2339340"/>
              <a:gd name="connsiteY106" fmla="*/ 1352550 h 6236970"/>
              <a:gd name="connsiteX107" fmla="*/ 1958340 w 2339340"/>
              <a:gd name="connsiteY107" fmla="*/ 1169670 h 6236970"/>
              <a:gd name="connsiteX108" fmla="*/ 1878330 w 2339340"/>
              <a:gd name="connsiteY108" fmla="*/ 1043940 h 6236970"/>
              <a:gd name="connsiteX109" fmla="*/ 1752600 w 2339340"/>
              <a:gd name="connsiteY109" fmla="*/ 975360 h 6236970"/>
              <a:gd name="connsiteX110" fmla="*/ 1645920 w 2339340"/>
              <a:gd name="connsiteY110" fmla="*/ 956310 h 6236970"/>
              <a:gd name="connsiteX111" fmla="*/ 1546860 w 2339340"/>
              <a:gd name="connsiteY111" fmla="*/ 922020 h 6236970"/>
              <a:gd name="connsiteX112" fmla="*/ 1276350 w 2339340"/>
              <a:gd name="connsiteY112" fmla="*/ 861060 h 6236970"/>
              <a:gd name="connsiteX113" fmla="*/ 1257300 w 2339340"/>
              <a:gd name="connsiteY113" fmla="*/ 739140 h 6236970"/>
              <a:gd name="connsiteX114" fmla="*/ 1325880 w 2339340"/>
              <a:gd name="connsiteY114" fmla="*/ 594360 h 6236970"/>
              <a:gd name="connsiteX115" fmla="*/ 1363980 w 2339340"/>
              <a:gd name="connsiteY115" fmla="*/ 537210 h 6236970"/>
              <a:gd name="connsiteX116" fmla="*/ 1352550 w 2339340"/>
              <a:gd name="connsiteY116" fmla="*/ 438150 h 6236970"/>
              <a:gd name="connsiteX117" fmla="*/ 1348740 w 2339340"/>
              <a:gd name="connsiteY117" fmla="*/ 308610 h 6236970"/>
              <a:gd name="connsiteX118" fmla="*/ 1306830 w 2339340"/>
              <a:gd name="connsiteY118" fmla="*/ 114300 h 6236970"/>
              <a:gd name="connsiteX119" fmla="*/ 1188720 w 2339340"/>
              <a:gd name="connsiteY119" fmla="*/ 38100 h 6236970"/>
              <a:gd name="connsiteX120" fmla="*/ 1143000 w 2339340"/>
              <a:gd name="connsiteY120" fmla="*/ 11430 h 6236970"/>
              <a:gd name="connsiteX121" fmla="*/ 1093470 w 2339340"/>
              <a:gd name="connsiteY121" fmla="*/ 22860 h 6236970"/>
              <a:gd name="connsiteX0" fmla="*/ 1093470 w 2339340"/>
              <a:gd name="connsiteY0" fmla="*/ 22860 h 6236970"/>
              <a:gd name="connsiteX1" fmla="*/ 971550 w 2339340"/>
              <a:gd name="connsiteY1" fmla="*/ 68580 h 6236970"/>
              <a:gd name="connsiteX2" fmla="*/ 967740 w 2339340"/>
              <a:gd name="connsiteY2" fmla="*/ 0 h 6236970"/>
              <a:gd name="connsiteX3" fmla="*/ 872490 w 2339340"/>
              <a:gd name="connsiteY3" fmla="*/ 121920 h 6236970"/>
              <a:gd name="connsiteX4" fmla="*/ 849630 w 2339340"/>
              <a:gd name="connsiteY4" fmla="*/ 95250 h 6236970"/>
              <a:gd name="connsiteX5" fmla="*/ 800100 w 2339340"/>
              <a:gd name="connsiteY5" fmla="*/ 320040 h 6236970"/>
              <a:gd name="connsiteX6" fmla="*/ 811530 w 2339340"/>
              <a:gd name="connsiteY6" fmla="*/ 461010 h 6236970"/>
              <a:gd name="connsiteX7" fmla="*/ 754380 w 2339340"/>
              <a:gd name="connsiteY7" fmla="*/ 464820 h 6236970"/>
              <a:gd name="connsiteX8" fmla="*/ 781050 w 2339340"/>
              <a:gd name="connsiteY8" fmla="*/ 548640 h 6236970"/>
              <a:gd name="connsiteX9" fmla="*/ 822960 w 2339340"/>
              <a:gd name="connsiteY9" fmla="*/ 624840 h 6236970"/>
              <a:gd name="connsiteX10" fmla="*/ 887730 w 2339340"/>
              <a:gd name="connsiteY10" fmla="*/ 689610 h 6236970"/>
              <a:gd name="connsiteX11" fmla="*/ 925830 w 2339340"/>
              <a:gd name="connsiteY11" fmla="*/ 769620 h 6236970"/>
              <a:gd name="connsiteX12" fmla="*/ 925830 w 2339340"/>
              <a:gd name="connsiteY12" fmla="*/ 861060 h 6236970"/>
              <a:gd name="connsiteX13" fmla="*/ 803910 w 2339340"/>
              <a:gd name="connsiteY13" fmla="*/ 922020 h 6236970"/>
              <a:gd name="connsiteX14" fmla="*/ 701040 w 2339340"/>
              <a:gd name="connsiteY14" fmla="*/ 948690 h 6236970"/>
              <a:gd name="connsiteX15" fmla="*/ 556260 w 2339340"/>
              <a:gd name="connsiteY15" fmla="*/ 952500 h 6236970"/>
              <a:gd name="connsiteX16" fmla="*/ 403860 w 2339340"/>
              <a:gd name="connsiteY16" fmla="*/ 1002030 h 6236970"/>
              <a:gd name="connsiteX17" fmla="*/ 320040 w 2339340"/>
              <a:gd name="connsiteY17" fmla="*/ 1085850 h 6236970"/>
              <a:gd name="connsiteX18" fmla="*/ 247650 w 2339340"/>
              <a:gd name="connsiteY18" fmla="*/ 1276350 h 6236970"/>
              <a:gd name="connsiteX19" fmla="*/ 163830 w 2339340"/>
              <a:gd name="connsiteY19" fmla="*/ 1569720 h 6236970"/>
              <a:gd name="connsiteX20" fmla="*/ 83820 w 2339340"/>
              <a:gd name="connsiteY20" fmla="*/ 1783080 h 6236970"/>
              <a:gd name="connsiteX21" fmla="*/ 72390 w 2339340"/>
              <a:gd name="connsiteY21" fmla="*/ 1962150 h 6236970"/>
              <a:gd name="connsiteX22" fmla="*/ 0 w 2339340"/>
              <a:gd name="connsiteY22" fmla="*/ 2145030 h 6236970"/>
              <a:gd name="connsiteX23" fmla="*/ 11430 w 2339340"/>
              <a:gd name="connsiteY23" fmla="*/ 2251710 h 6236970"/>
              <a:gd name="connsiteX24" fmla="*/ 106680 w 2339340"/>
              <a:gd name="connsiteY24" fmla="*/ 2426970 h 6236970"/>
              <a:gd name="connsiteX25" fmla="*/ 243840 w 2339340"/>
              <a:gd name="connsiteY25" fmla="*/ 2594610 h 6236970"/>
              <a:gd name="connsiteX26" fmla="*/ 422910 w 2339340"/>
              <a:gd name="connsiteY26" fmla="*/ 2769870 h 6236970"/>
              <a:gd name="connsiteX27" fmla="*/ 609600 w 2339340"/>
              <a:gd name="connsiteY27" fmla="*/ 2929890 h 6236970"/>
              <a:gd name="connsiteX28" fmla="*/ 735330 w 2339340"/>
              <a:gd name="connsiteY28" fmla="*/ 3108960 h 6236970"/>
              <a:gd name="connsiteX29" fmla="*/ 709136 w 2339340"/>
              <a:gd name="connsiteY29" fmla="*/ 2771299 h 6236970"/>
              <a:gd name="connsiteX30" fmla="*/ 647700 w 2339340"/>
              <a:gd name="connsiteY30" fmla="*/ 2731770 h 6236970"/>
              <a:gd name="connsiteX31" fmla="*/ 541020 w 2339340"/>
              <a:gd name="connsiteY31" fmla="*/ 2537460 h 6236970"/>
              <a:gd name="connsiteX32" fmla="*/ 487680 w 2339340"/>
              <a:gd name="connsiteY32" fmla="*/ 2426970 h 6236970"/>
              <a:gd name="connsiteX33" fmla="*/ 293370 w 2339340"/>
              <a:gd name="connsiteY33" fmla="*/ 2205990 h 6236970"/>
              <a:gd name="connsiteX34" fmla="*/ 426720 w 2339340"/>
              <a:gd name="connsiteY34" fmla="*/ 1988820 h 6236970"/>
              <a:gd name="connsiteX35" fmla="*/ 483870 w 2339340"/>
              <a:gd name="connsiteY35" fmla="*/ 1878330 h 6236970"/>
              <a:gd name="connsiteX36" fmla="*/ 544830 w 2339340"/>
              <a:gd name="connsiteY36" fmla="*/ 1642110 h 6236970"/>
              <a:gd name="connsiteX37" fmla="*/ 636270 w 2339340"/>
              <a:gd name="connsiteY37" fmla="*/ 1897380 h 6236970"/>
              <a:gd name="connsiteX38" fmla="*/ 678180 w 2339340"/>
              <a:gd name="connsiteY38" fmla="*/ 2202180 h 6236970"/>
              <a:gd name="connsiteX39" fmla="*/ 689610 w 2339340"/>
              <a:gd name="connsiteY39" fmla="*/ 2487930 h 6236970"/>
              <a:gd name="connsiteX40" fmla="*/ 712470 w 2339340"/>
              <a:gd name="connsiteY40" fmla="*/ 2762250 h 6236970"/>
              <a:gd name="connsiteX41" fmla="*/ 701040 w 2339340"/>
              <a:gd name="connsiteY41" fmla="*/ 3177540 h 6236970"/>
              <a:gd name="connsiteX42" fmla="*/ 643890 w 2339340"/>
              <a:gd name="connsiteY42" fmla="*/ 3783330 h 6236970"/>
              <a:gd name="connsiteX43" fmla="*/ 613410 w 2339340"/>
              <a:gd name="connsiteY43" fmla="*/ 4255770 h 6236970"/>
              <a:gd name="connsiteX44" fmla="*/ 689610 w 2339340"/>
              <a:gd name="connsiteY44" fmla="*/ 4617720 h 6236970"/>
              <a:gd name="connsiteX45" fmla="*/ 803910 w 2339340"/>
              <a:gd name="connsiteY45" fmla="*/ 5215890 h 6236970"/>
              <a:gd name="connsiteX46" fmla="*/ 883920 w 2339340"/>
              <a:gd name="connsiteY46" fmla="*/ 5657850 h 6236970"/>
              <a:gd name="connsiteX47" fmla="*/ 872490 w 2339340"/>
              <a:gd name="connsiteY47" fmla="*/ 5684520 h 6236970"/>
              <a:gd name="connsiteX48" fmla="*/ 693420 w 2339340"/>
              <a:gd name="connsiteY48" fmla="*/ 5894070 h 6236970"/>
              <a:gd name="connsiteX49" fmla="*/ 541020 w 2339340"/>
              <a:gd name="connsiteY49" fmla="*/ 6092190 h 6236970"/>
              <a:gd name="connsiteX50" fmla="*/ 510540 w 2339340"/>
              <a:gd name="connsiteY50" fmla="*/ 6156960 h 6236970"/>
              <a:gd name="connsiteX51" fmla="*/ 701040 w 2339340"/>
              <a:gd name="connsiteY51" fmla="*/ 6092190 h 6236970"/>
              <a:gd name="connsiteX52" fmla="*/ 830580 w 2339340"/>
              <a:gd name="connsiteY52" fmla="*/ 6065520 h 6236970"/>
              <a:gd name="connsiteX53" fmla="*/ 952500 w 2339340"/>
              <a:gd name="connsiteY53" fmla="*/ 5974080 h 6236970"/>
              <a:gd name="connsiteX54" fmla="*/ 963930 w 2339340"/>
              <a:gd name="connsiteY54" fmla="*/ 5871210 h 6236970"/>
              <a:gd name="connsiteX55" fmla="*/ 1108710 w 2339340"/>
              <a:gd name="connsiteY55" fmla="*/ 5817870 h 6236970"/>
              <a:gd name="connsiteX56" fmla="*/ 1108710 w 2339340"/>
              <a:gd name="connsiteY56" fmla="*/ 5791200 h 6236970"/>
              <a:gd name="connsiteX57" fmla="*/ 1032510 w 2339340"/>
              <a:gd name="connsiteY57" fmla="*/ 5634990 h 6236970"/>
              <a:gd name="connsiteX58" fmla="*/ 1043940 w 2339340"/>
              <a:gd name="connsiteY58" fmla="*/ 5280660 h 6236970"/>
              <a:gd name="connsiteX59" fmla="*/ 1074420 w 2339340"/>
              <a:gd name="connsiteY59" fmla="*/ 4888230 h 6236970"/>
              <a:gd name="connsiteX60" fmla="*/ 1002030 w 2339340"/>
              <a:gd name="connsiteY60" fmla="*/ 4423410 h 6236970"/>
              <a:gd name="connsiteX61" fmla="*/ 1066800 w 2339340"/>
              <a:gd name="connsiteY61" fmla="*/ 4130040 h 6236970"/>
              <a:gd name="connsiteX62" fmla="*/ 1116330 w 2339340"/>
              <a:gd name="connsiteY62" fmla="*/ 3775710 h 6236970"/>
              <a:gd name="connsiteX63" fmla="*/ 1165860 w 2339340"/>
              <a:gd name="connsiteY63" fmla="*/ 3375660 h 6236970"/>
              <a:gd name="connsiteX64" fmla="*/ 1238250 w 2339340"/>
              <a:gd name="connsiteY64" fmla="*/ 3882390 h 6236970"/>
              <a:gd name="connsiteX65" fmla="*/ 1280160 w 2339340"/>
              <a:gd name="connsiteY65" fmla="*/ 4366260 h 6236970"/>
              <a:gd name="connsiteX66" fmla="*/ 1310640 w 2339340"/>
              <a:gd name="connsiteY66" fmla="*/ 4533900 h 6236970"/>
              <a:gd name="connsiteX67" fmla="*/ 1272540 w 2339340"/>
              <a:gd name="connsiteY67" fmla="*/ 4838700 h 6236970"/>
              <a:gd name="connsiteX68" fmla="*/ 1242060 w 2339340"/>
              <a:gd name="connsiteY68" fmla="*/ 5059680 h 6236970"/>
              <a:gd name="connsiteX69" fmla="*/ 1276350 w 2339340"/>
              <a:gd name="connsiteY69" fmla="*/ 5288280 h 6236970"/>
              <a:gd name="connsiteX70" fmla="*/ 1333500 w 2339340"/>
              <a:gd name="connsiteY70" fmla="*/ 5494020 h 6236970"/>
              <a:gd name="connsiteX71" fmla="*/ 1314450 w 2339340"/>
              <a:gd name="connsiteY71" fmla="*/ 5615940 h 6236970"/>
              <a:gd name="connsiteX72" fmla="*/ 1264920 w 2339340"/>
              <a:gd name="connsiteY72" fmla="*/ 5795010 h 6236970"/>
              <a:gd name="connsiteX73" fmla="*/ 1264920 w 2339340"/>
              <a:gd name="connsiteY73" fmla="*/ 5901690 h 6236970"/>
              <a:gd name="connsiteX74" fmla="*/ 1424940 w 2339340"/>
              <a:gd name="connsiteY74" fmla="*/ 6236970 h 6236970"/>
              <a:gd name="connsiteX75" fmla="*/ 1565910 w 2339340"/>
              <a:gd name="connsiteY75" fmla="*/ 6065520 h 6236970"/>
              <a:gd name="connsiteX76" fmla="*/ 1604010 w 2339340"/>
              <a:gd name="connsiteY76" fmla="*/ 6012180 h 6236970"/>
              <a:gd name="connsiteX77" fmla="*/ 1524000 w 2339340"/>
              <a:gd name="connsiteY77" fmla="*/ 5844540 h 6236970"/>
              <a:gd name="connsiteX78" fmla="*/ 1466850 w 2339340"/>
              <a:gd name="connsiteY78" fmla="*/ 5718810 h 6236970"/>
              <a:gd name="connsiteX79" fmla="*/ 1440180 w 2339340"/>
              <a:gd name="connsiteY79" fmla="*/ 5638800 h 6236970"/>
              <a:gd name="connsiteX80" fmla="*/ 1546860 w 2339340"/>
              <a:gd name="connsiteY80" fmla="*/ 5078730 h 6236970"/>
              <a:gd name="connsiteX81" fmla="*/ 1600200 w 2339340"/>
              <a:gd name="connsiteY81" fmla="*/ 4507230 h 6236970"/>
              <a:gd name="connsiteX82" fmla="*/ 1684020 w 2339340"/>
              <a:gd name="connsiteY82" fmla="*/ 4027170 h 6236970"/>
              <a:gd name="connsiteX83" fmla="*/ 1703070 w 2339340"/>
              <a:gd name="connsiteY83" fmla="*/ 3688080 h 6236970"/>
              <a:gd name="connsiteX84" fmla="*/ 1645920 w 2339340"/>
              <a:gd name="connsiteY84" fmla="*/ 2884170 h 6236970"/>
              <a:gd name="connsiteX85" fmla="*/ 1630680 w 2339340"/>
              <a:gd name="connsiteY85" fmla="*/ 2868930 h 6236970"/>
              <a:gd name="connsiteX86" fmla="*/ 1607820 w 2339340"/>
              <a:gd name="connsiteY86" fmla="*/ 2750820 h 6236970"/>
              <a:gd name="connsiteX87" fmla="*/ 1584960 w 2339340"/>
              <a:gd name="connsiteY87" fmla="*/ 2423160 h 6236970"/>
              <a:gd name="connsiteX88" fmla="*/ 1584960 w 2339340"/>
              <a:gd name="connsiteY88" fmla="*/ 2072640 h 6236970"/>
              <a:gd name="connsiteX89" fmla="*/ 1619250 w 2339340"/>
              <a:gd name="connsiteY89" fmla="*/ 1771650 h 6236970"/>
              <a:gd name="connsiteX90" fmla="*/ 1691640 w 2339340"/>
              <a:gd name="connsiteY90" fmla="*/ 1501140 h 6236970"/>
              <a:gd name="connsiteX91" fmla="*/ 1954530 w 2339340"/>
              <a:gd name="connsiteY91" fmla="*/ 1924050 h 6236970"/>
              <a:gd name="connsiteX92" fmla="*/ 2045970 w 2339340"/>
              <a:gd name="connsiteY92" fmla="*/ 2045970 h 6236970"/>
              <a:gd name="connsiteX93" fmla="*/ 1840230 w 2339340"/>
              <a:gd name="connsiteY93" fmla="*/ 2358390 h 6236970"/>
              <a:gd name="connsiteX94" fmla="*/ 1729740 w 2339340"/>
              <a:gd name="connsiteY94" fmla="*/ 2545080 h 6236970"/>
              <a:gd name="connsiteX95" fmla="*/ 1672590 w 2339340"/>
              <a:gd name="connsiteY95" fmla="*/ 2674620 h 6236970"/>
              <a:gd name="connsiteX96" fmla="*/ 1604010 w 2339340"/>
              <a:gd name="connsiteY96" fmla="*/ 2754630 h 6236970"/>
              <a:gd name="connsiteX97" fmla="*/ 1634490 w 2339340"/>
              <a:gd name="connsiteY97" fmla="*/ 3040380 h 6236970"/>
              <a:gd name="connsiteX98" fmla="*/ 1729740 w 2339340"/>
              <a:gd name="connsiteY98" fmla="*/ 2891790 h 6236970"/>
              <a:gd name="connsiteX99" fmla="*/ 1927860 w 2339340"/>
              <a:gd name="connsiteY99" fmla="*/ 2689860 h 6236970"/>
              <a:gd name="connsiteX100" fmla="*/ 2065020 w 2339340"/>
              <a:gd name="connsiteY100" fmla="*/ 2548890 h 6236970"/>
              <a:gd name="connsiteX101" fmla="*/ 2202180 w 2339340"/>
              <a:gd name="connsiteY101" fmla="*/ 2339340 h 6236970"/>
              <a:gd name="connsiteX102" fmla="*/ 2339340 w 2339340"/>
              <a:gd name="connsiteY102" fmla="*/ 2049780 h 6236970"/>
              <a:gd name="connsiteX103" fmla="*/ 2293620 w 2339340"/>
              <a:gd name="connsiteY103" fmla="*/ 1958340 h 6236970"/>
              <a:gd name="connsiteX104" fmla="*/ 2232660 w 2339340"/>
              <a:gd name="connsiteY104" fmla="*/ 1752600 h 6236970"/>
              <a:gd name="connsiteX105" fmla="*/ 2175510 w 2339340"/>
              <a:gd name="connsiteY105" fmla="*/ 1565910 h 6236970"/>
              <a:gd name="connsiteX106" fmla="*/ 2065020 w 2339340"/>
              <a:gd name="connsiteY106" fmla="*/ 1352550 h 6236970"/>
              <a:gd name="connsiteX107" fmla="*/ 1958340 w 2339340"/>
              <a:gd name="connsiteY107" fmla="*/ 1169670 h 6236970"/>
              <a:gd name="connsiteX108" fmla="*/ 1878330 w 2339340"/>
              <a:gd name="connsiteY108" fmla="*/ 1043940 h 6236970"/>
              <a:gd name="connsiteX109" fmla="*/ 1752600 w 2339340"/>
              <a:gd name="connsiteY109" fmla="*/ 975360 h 6236970"/>
              <a:gd name="connsiteX110" fmla="*/ 1645920 w 2339340"/>
              <a:gd name="connsiteY110" fmla="*/ 956310 h 6236970"/>
              <a:gd name="connsiteX111" fmla="*/ 1546860 w 2339340"/>
              <a:gd name="connsiteY111" fmla="*/ 922020 h 6236970"/>
              <a:gd name="connsiteX112" fmla="*/ 1276350 w 2339340"/>
              <a:gd name="connsiteY112" fmla="*/ 861060 h 6236970"/>
              <a:gd name="connsiteX113" fmla="*/ 1257300 w 2339340"/>
              <a:gd name="connsiteY113" fmla="*/ 739140 h 6236970"/>
              <a:gd name="connsiteX114" fmla="*/ 1325880 w 2339340"/>
              <a:gd name="connsiteY114" fmla="*/ 594360 h 6236970"/>
              <a:gd name="connsiteX115" fmla="*/ 1363980 w 2339340"/>
              <a:gd name="connsiteY115" fmla="*/ 537210 h 6236970"/>
              <a:gd name="connsiteX116" fmla="*/ 1352550 w 2339340"/>
              <a:gd name="connsiteY116" fmla="*/ 438150 h 6236970"/>
              <a:gd name="connsiteX117" fmla="*/ 1348740 w 2339340"/>
              <a:gd name="connsiteY117" fmla="*/ 308610 h 6236970"/>
              <a:gd name="connsiteX118" fmla="*/ 1306830 w 2339340"/>
              <a:gd name="connsiteY118" fmla="*/ 114300 h 6236970"/>
              <a:gd name="connsiteX119" fmla="*/ 1188720 w 2339340"/>
              <a:gd name="connsiteY119" fmla="*/ 38100 h 6236970"/>
              <a:gd name="connsiteX120" fmla="*/ 1143000 w 2339340"/>
              <a:gd name="connsiteY120" fmla="*/ 11430 h 6236970"/>
              <a:gd name="connsiteX121" fmla="*/ 1093470 w 2339340"/>
              <a:gd name="connsiteY121" fmla="*/ 22860 h 6236970"/>
              <a:gd name="connsiteX0" fmla="*/ 1093470 w 2339340"/>
              <a:gd name="connsiteY0" fmla="*/ 22860 h 6236970"/>
              <a:gd name="connsiteX1" fmla="*/ 971550 w 2339340"/>
              <a:gd name="connsiteY1" fmla="*/ 68580 h 6236970"/>
              <a:gd name="connsiteX2" fmla="*/ 967740 w 2339340"/>
              <a:gd name="connsiteY2" fmla="*/ 0 h 6236970"/>
              <a:gd name="connsiteX3" fmla="*/ 872490 w 2339340"/>
              <a:gd name="connsiteY3" fmla="*/ 121920 h 6236970"/>
              <a:gd name="connsiteX4" fmla="*/ 849630 w 2339340"/>
              <a:gd name="connsiteY4" fmla="*/ 95250 h 6236970"/>
              <a:gd name="connsiteX5" fmla="*/ 800100 w 2339340"/>
              <a:gd name="connsiteY5" fmla="*/ 320040 h 6236970"/>
              <a:gd name="connsiteX6" fmla="*/ 811530 w 2339340"/>
              <a:gd name="connsiteY6" fmla="*/ 461010 h 6236970"/>
              <a:gd name="connsiteX7" fmla="*/ 754380 w 2339340"/>
              <a:gd name="connsiteY7" fmla="*/ 464820 h 6236970"/>
              <a:gd name="connsiteX8" fmla="*/ 781050 w 2339340"/>
              <a:gd name="connsiteY8" fmla="*/ 548640 h 6236970"/>
              <a:gd name="connsiteX9" fmla="*/ 822960 w 2339340"/>
              <a:gd name="connsiteY9" fmla="*/ 624840 h 6236970"/>
              <a:gd name="connsiteX10" fmla="*/ 887730 w 2339340"/>
              <a:gd name="connsiteY10" fmla="*/ 689610 h 6236970"/>
              <a:gd name="connsiteX11" fmla="*/ 925830 w 2339340"/>
              <a:gd name="connsiteY11" fmla="*/ 769620 h 6236970"/>
              <a:gd name="connsiteX12" fmla="*/ 925830 w 2339340"/>
              <a:gd name="connsiteY12" fmla="*/ 861060 h 6236970"/>
              <a:gd name="connsiteX13" fmla="*/ 803910 w 2339340"/>
              <a:gd name="connsiteY13" fmla="*/ 922020 h 6236970"/>
              <a:gd name="connsiteX14" fmla="*/ 701040 w 2339340"/>
              <a:gd name="connsiteY14" fmla="*/ 948690 h 6236970"/>
              <a:gd name="connsiteX15" fmla="*/ 556260 w 2339340"/>
              <a:gd name="connsiteY15" fmla="*/ 952500 h 6236970"/>
              <a:gd name="connsiteX16" fmla="*/ 403860 w 2339340"/>
              <a:gd name="connsiteY16" fmla="*/ 1002030 h 6236970"/>
              <a:gd name="connsiteX17" fmla="*/ 320040 w 2339340"/>
              <a:gd name="connsiteY17" fmla="*/ 1085850 h 6236970"/>
              <a:gd name="connsiteX18" fmla="*/ 247650 w 2339340"/>
              <a:gd name="connsiteY18" fmla="*/ 1276350 h 6236970"/>
              <a:gd name="connsiteX19" fmla="*/ 163830 w 2339340"/>
              <a:gd name="connsiteY19" fmla="*/ 1569720 h 6236970"/>
              <a:gd name="connsiteX20" fmla="*/ 83820 w 2339340"/>
              <a:gd name="connsiteY20" fmla="*/ 1783080 h 6236970"/>
              <a:gd name="connsiteX21" fmla="*/ 72390 w 2339340"/>
              <a:gd name="connsiteY21" fmla="*/ 1962150 h 6236970"/>
              <a:gd name="connsiteX22" fmla="*/ 0 w 2339340"/>
              <a:gd name="connsiteY22" fmla="*/ 2145030 h 6236970"/>
              <a:gd name="connsiteX23" fmla="*/ 11430 w 2339340"/>
              <a:gd name="connsiteY23" fmla="*/ 2251710 h 6236970"/>
              <a:gd name="connsiteX24" fmla="*/ 106680 w 2339340"/>
              <a:gd name="connsiteY24" fmla="*/ 2426970 h 6236970"/>
              <a:gd name="connsiteX25" fmla="*/ 243840 w 2339340"/>
              <a:gd name="connsiteY25" fmla="*/ 2594610 h 6236970"/>
              <a:gd name="connsiteX26" fmla="*/ 422910 w 2339340"/>
              <a:gd name="connsiteY26" fmla="*/ 2769870 h 6236970"/>
              <a:gd name="connsiteX27" fmla="*/ 609600 w 2339340"/>
              <a:gd name="connsiteY27" fmla="*/ 2929890 h 6236970"/>
              <a:gd name="connsiteX28" fmla="*/ 703183 w 2339340"/>
              <a:gd name="connsiteY28" fmla="*/ 3062525 h 6236970"/>
              <a:gd name="connsiteX29" fmla="*/ 709136 w 2339340"/>
              <a:gd name="connsiteY29" fmla="*/ 2771299 h 6236970"/>
              <a:gd name="connsiteX30" fmla="*/ 647700 w 2339340"/>
              <a:gd name="connsiteY30" fmla="*/ 2731770 h 6236970"/>
              <a:gd name="connsiteX31" fmla="*/ 541020 w 2339340"/>
              <a:gd name="connsiteY31" fmla="*/ 2537460 h 6236970"/>
              <a:gd name="connsiteX32" fmla="*/ 487680 w 2339340"/>
              <a:gd name="connsiteY32" fmla="*/ 2426970 h 6236970"/>
              <a:gd name="connsiteX33" fmla="*/ 293370 w 2339340"/>
              <a:gd name="connsiteY33" fmla="*/ 2205990 h 6236970"/>
              <a:gd name="connsiteX34" fmla="*/ 426720 w 2339340"/>
              <a:gd name="connsiteY34" fmla="*/ 1988820 h 6236970"/>
              <a:gd name="connsiteX35" fmla="*/ 483870 w 2339340"/>
              <a:gd name="connsiteY35" fmla="*/ 1878330 h 6236970"/>
              <a:gd name="connsiteX36" fmla="*/ 544830 w 2339340"/>
              <a:gd name="connsiteY36" fmla="*/ 1642110 h 6236970"/>
              <a:gd name="connsiteX37" fmla="*/ 636270 w 2339340"/>
              <a:gd name="connsiteY37" fmla="*/ 1897380 h 6236970"/>
              <a:gd name="connsiteX38" fmla="*/ 678180 w 2339340"/>
              <a:gd name="connsiteY38" fmla="*/ 2202180 h 6236970"/>
              <a:gd name="connsiteX39" fmla="*/ 689610 w 2339340"/>
              <a:gd name="connsiteY39" fmla="*/ 2487930 h 6236970"/>
              <a:gd name="connsiteX40" fmla="*/ 712470 w 2339340"/>
              <a:gd name="connsiteY40" fmla="*/ 2762250 h 6236970"/>
              <a:gd name="connsiteX41" fmla="*/ 701040 w 2339340"/>
              <a:gd name="connsiteY41" fmla="*/ 3177540 h 6236970"/>
              <a:gd name="connsiteX42" fmla="*/ 643890 w 2339340"/>
              <a:gd name="connsiteY42" fmla="*/ 3783330 h 6236970"/>
              <a:gd name="connsiteX43" fmla="*/ 613410 w 2339340"/>
              <a:gd name="connsiteY43" fmla="*/ 4255770 h 6236970"/>
              <a:gd name="connsiteX44" fmla="*/ 689610 w 2339340"/>
              <a:gd name="connsiteY44" fmla="*/ 4617720 h 6236970"/>
              <a:gd name="connsiteX45" fmla="*/ 803910 w 2339340"/>
              <a:gd name="connsiteY45" fmla="*/ 5215890 h 6236970"/>
              <a:gd name="connsiteX46" fmla="*/ 883920 w 2339340"/>
              <a:gd name="connsiteY46" fmla="*/ 5657850 h 6236970"/>
              <a:gd name="connsiteX47" fmla="*/ 872490 w 2339340"/>
              <a:gd name="connsiteY47" fmla="*/ 5684520 h 6236970"/>
              <a:gd name="connsiteX48" fmla="*/ 693420 w 2339340"/>
              <a:gd name="connsiteY48" fmla="*/ 5894070 h 6236970"/>
              <a:gd name="connsiteX49" fmla="*/ 541020 w 2339340"/>
              <a:gd name="connsiteY49" fmla="*/ 6092190 h 6236970"/>
              <a:gd name="connsiteX50" fmla="*/ 510540 w 2339340"/>
              <a:gd name="connsiteY50" fmla="*/ 6156960 h 6236970"/>
              <a:gd name="connsiteX51" fmla="*/ 701040 w 2339340"/>
              <a:gd name="connsiteY51" fmla="*/ 6092190 h 6236970"/>
              <a:gd name="connsiteX52" fmla="*/ 830580 w 2339340"/>
              <a:gd name="connsiteY52" fmla="*/ 6065520 h 6236970"/>
              <a:gd name="connsiteX53" fmla="*/ 952500 w 2339340"/>
              <a:gd name="connsiteY53" fmla="*/ 5974080 h 6236970"/>
              <a:gd name="connsiteX54" fmla="*/ 963930 w 2339340"/>
              <a:gd name="connsiteY54" fmla="*/ 5871210 h 6236970"/>
              <a:gd name="connsiteX55" fmla="*/ 1108710 w 2339340"/>
              <a:gd name="connsiteY55" fmla="*/ 5817870 h 6236970"/>
              <a:gd name="connsiteX56" fmla="*/ 1108710 w 2339340"/>
              <a:gd name="connsiteY56" fmla="*/ 5791200 h 6236970"/>
              <a:gd name="connsiteX57" fmla="*/ 1032510 w 2339340"/>
              <a:gd name="connsiteY57" fmla="*/ 5634990 h 6236970"/>
              <a:gd name="connsiteX58" fmla="*/ 1043940 w 2339340"/>
              <a:gd name="connsiteY58" fmla="*/ 5280660 h 6236970"/>
              <a:gd name="connsiteX59" fmla="*/ 1074420 w 2339340"/>
              <a:gd name="connsiteY59" fmla="*/ 4888230 h 6236970"/>
              <a:gd name="connsiteX60" fmla="*/ 1002030 w 2339340"/>
              <a:gd name="connsiteY60" fmla="*/ 4423410 h 6236970"/>
              <a:gd name="connsiteX61" fmla="*/ 1066800 w 2339340"/>
              <a:gd name="connsiteY61" fmla="*/ 4130040 h 6236970"/>
              <a:gd name="connsiteX62" fmla="*/ 1116330 w 2339340"/>
              <a:gd name="connsiteY62" fmla="*/ 3775710 h 6236970"/>
              <a:gd name="connsiteX63" fmla="*/ 1165860 w 2339340"/>
              <a:gd name="connsiteY63" fmla="*/ 3375660 h 6236970"/>
              <a:gd name="connsiteX64" fmla="*/ 1238250 w 2339340"/>
              <a:gd name="connsiteY64" fmla="*/ 3882390 h 6236970"/>
              <a:gd name="connsiteX65" fmla="*/ 1280160 w 2339340"/>
              <a:gd name="connsiteY65" fmla="*/ 4366260 h 6236970"/>
              <a:gd name="connsiteX66" fmla="*/ 1310640 w 2339340"/>
              <a:gd name="connsiteY66" fmla="*/ 4533900 h 6236970"/>
              <a:gd name="connsiteX67" fmla="*/ 1272540 w 2339340"/>
              <a:gd name="connsiteY67" fmla="*/ 4838700 h 6236970"/>
              <a:gd name="connsiteX68" fmla="*/ 1242060 w 2339340"/>
              <a:gd name="connsiteY68" fmla="*/ 5059680 h 6236970"/>
              <a:gd name="connsiteX69" fmla="*/ 1276350 w 2339340"/>
              <a:gd name="connsiteY69" fmla="*/ 5288280 h 6236970"/>
              <a:gd name="connsiteX70" fmla="*/ 1333500 w 2339340"/>
              <a:gd name="connsiteY70" fmla="*/ 5494020 h 6236970"/>
              <a:gd name="connsiteX71" fmla="*/ 1314450 w 2339340"/>
              <a:gd name="connsiteY71" fmla="*/ 5615940 h 6236970"/>
              <a:gd name="connsiteX72" fmla="*/ 1264920 w 2339340"/>
              <a:gd name="connsiteY72" fmla="*/ 5795010 h 6236970"/>
              <a:gd name="connsiteX73" fmla="*/ 1264920 w 2339340"/>
              <a:gd name="connsiteY73" fmla="*/ 5901690 h 6236970"/>
              <a:gd name="connsiteX74" fmla="*/ 1424940 w 2339340"/>
              <a:gd name="connsiteY74" fmla="*/ 6236970 h 6236970"/>
              <a:gd name="connsiteX75" fmla="*/ 1565910 w 2339340"/>
              <a:gd name="connsiteY75" fmla="*/ 6065520 h 6236970"/>
              <a:gd name="connsiteX76" fmla="*/ 1604010 w 2339340"/>
              <a:gd name="connsiteY76" fmla="*/ 6012180 h 6236970"/>
              <a:gd name="connsiteX77" fmla="*/ 1524000 w 2339340"/>
              <a:gd name="connsiteY77" fmla="*/ 5844540 h 6236970"/>
              <a:gd name="connsiteX78" fmla="*/ 1466850 w 2339340"/>
              <a:gd name="connsiteY78" fmla="*/ 5718810 h 6236970"/>
              <a:gd name="connsiteX79" fmla="*/ 1440180 w 2339340"/>
              <a:gd name="connsiteY79" fmla="*/ 5638800 h 6236970"/>
              <a:gd name="connsiteX80" fmla="*/ 1546860 w 2339340"/>
              <a:gd name="connsiteY80" fmla="*/ 5078730 h 6236970"/>
              <a:gd name="connsiteX81" fmla="*/ 1600200 w 2339340"/>
              <a:gd name="connsiteY81" fmla="*/ 4507230 h 6236970"/>
              <a:gd name="connsiteX82" fmla="*/ 1684020 w 2339340"/>
              <a:gd name="connsiteY82" fmla="*/ 4027170 h 6236970"/>
              <a:gd name="connsiteX83" fmla="*/ 1703070 w 2339340"/>
              <a:gd name="connsiteY83" fmla="*/ 3688080 h 6236970"/>
              <a:gd name="connsiteX84" fmla="*/ 1645920 w 2339340"/>
              <a:gd name="connsiteY84" fmla="*/ 2884170 h 6236970"/>
              <a:gd name="connsiteX85" fmla="*/ 1630680 w 2339340"/>
              <a:gd name="connsiteY85" fmla="*/ 2868930 h 6236970"/>
              <a:gd name="connsiteX86" fmla="*/ 1607820 w 2339340"/>
              <a:gd name="connsiteY86" fmla="*/ 2750820 h 6236970"/>
              <a:gd name="connsiteX87" fmla="*/ 1584960 w 2339340"/>
              <a:gd name="connsiteY87" fmla="*/ 2423160 h 6236970"/>
              <a:gd name="connsiteX88" fmla="*/ 1584960 w 2339340"/>
              <a:gd name="connsiteY88" fmla="*/ 2072640 h 6236970"/>
              <a:gd name="connsiteX89" fmla="*/ 1619250 w 2339340"/>
              <a:gd name="connsiteY89" fmla="*/ 1771650 h 6236970"/>
              <a:gd name="connsiteX90" fmla="*/ 1691640 w 2339340"/>
              <a:gd name="connsiteY90" fmla="*/ 1501140 h 6236970"/>
              <a:gd name="connsiteX91" fmla="*/ 1954530 w 2339340"/>
              <a:gd name="connsiteY91" fmla="*/ 1924050 h 6236970"/>
              <a:gd name="connsiteX92" fmla="*/ 2045970 w 2339340"/>
              <a:gd name="connsiteY92" fmla="*/ 2045970 h 6236970"/>
              <a:gd name="connsiteX93" fmla="*/ 1840230 w 2339340"/>
              <a:gd name="connsiteY93" fmla="*/ 2358390 h 6236970"/>
              <a:gd name="connsiteX94" fmla="*/ 1729740 w 2339340"/>
              <a:gd name="connsiteY94" fmla="*/ 2545080 h 6236970"/>
              <a:gd name="connsiteX95" fmla="*/ 1672590 w 2339340"/>
              <a:gd name="connsiteY95" fmla="*/ 2674620 h 6236970"/>
              <a:gd name="connsiteX96" fmla="*/ 1604010 w 2339340"/>
              <a:gd name="connsiteY96" fmla="*/ 2754630 h 6236970"/>
              <a:gd name="connsiteX97" fmla="*/ 1634490 w 2339340"/>
              <a:gd name="connsiteY97" fmla="*/ 3040380 h 6236970"/>
              <a:gd name="connsiteX98" fmla="*/ 1729740 w 2339340"/>
              <a:gd name="connsiteY98" fmla="*/ 2891790 h 6236970"/>
              <a:gd name="connsiteX99" fmla="*/ 1927860 w 2339340"/>
              <a:gd name="connsiteY99" fmla="*/ 2689860 h 6236970"/>
              <a:gd name="connsiteX100" fmla="*/ 2065020 w 2339340"/>
              <a:gd name="connsiteY100" fmla="*/ 2548890 h 6236970"/>
              <a:gd name="connsiteX101" fmla="*/ 2202180 w 2339340"/>
              <a:gd name="connsiteY101" fmla="*/ 2339340 h 6236970"/>
              <a:gd name="connsiteX102" fmla="*/ 2339340 w 2339340"/>
              <a:gd name="connsiteY102" fmla="*/ 2049780 h 6236970"/>
              <a:gd name="connsiteX103" fmla="*/ 2293620 w 2339340"/>
              <a:gd name="connsiteY103" fmla="*/ 1958340 h 6236970"/>
              <a:gd name="connsiteX104" fmla="*/ 2232660 w 2339340"/>
              <a:gd name="connsiteY104" fmla="*/ 1752600 h 6236970"/>
              <a:gd name="connsiteX105" fmla="*/ 2175510 w 2339340"/>
              <a:gd name="connsiteY105" fmla="*/ 1565910 h 6236970"/>
              <a:gd name="connsiteX106" fmla="*/ 2065020 w 2339340"/>
              <a:gd name="connsiteY106" fmla="*/ 1352550 h 6236970"/>
              <a:gd name="connsiteX107" fmla="*/ 1958340 w 2339340"/>
              <a:gd name="connsiteY107" fmla="*/ 1169670 h 6236970"/>
              <a:gd name="connsiteX108" fmla="*/ 1878330 w 2339340"/>
              <a:gd name="connsiteY108" fmla="*/ 1043940 h 6236970"/>
              <a:gd name="connsiteX109" fmla="*/ 1752600 w 2339340"/>
              <a:gd name="connsiteY109" fmla="*/ 975360 h 6236970"/>
              <a:gd name="connsiteX110" fmla="*/ 1645920 w 2339340"/>
              <a:gd name="connsiteY110" fmla="*/ 956310 h 6236970"/>
              <a:gd name="connsiteX111" fmla="*/ 1546860 w 2339340"/>
              <a:gd name="connsiteY111" fmla="*/ 922020 h 6236970"/>
              <a:gd name="connsiteX112" fmla="*/ 1276350 w 2339340"/>
              <a:gd name="connsiteY112" fmla="*/ 861060 h 6236970"/>
              <a:gd name="connsiteX113" fmla="*/ 1257300 w 2339340"/>
              <a:gd name="connsiteY113" fmla="*/ 739140 h 6236970"/>
              <a:gd name="connsiteX114" fmla="*/ 1325880 w 2339340"/>
              <a:gd name="connsiteY114" fmla="*/ 594360 h 6236970"/>
              <a:gd name="connsiteX115" fmla="*/ 1363980 w 2339340"/>
              <a:gd name="connsiteY115" fmla="*/ 537210 h 6236970"/>
              <a:gd name="connsiteX116" fmla="*/ 1352550 w 2339340"/>
              <a:gd name="connsiteY116" fmla="*/ 438150 h 6236970"/>
              <a:gd name="connsiteX117" fmla="*/ 1348740 w 2339340"/>
              <a:gd name="connsiteY117" fmla="*/ 308610 h 6236970"/>
              <a:gd name="connsiteX118" fmla="*/ 1306830 w 2339340"/>
              <a:gd name="connsiteY118" fmla="*/ 114300 h 6236970"/>
              <a:gd name="connsiteX119" fmla="*/ 1188720 w 2339340"/>
              <a:gd name="connsiteY119" fmla="*/ 38100 h 6236970"/>
              <a:gd name="connsiteX120" fmla="*/ 1143000 w 2339340"/>
              <a:gd name="connsiteY120" fmla="*/ 11430 h 6236970"/>
              <a:gd name="connsiteX121" fmla="*/ 1093470 w 2339340"/>
              <a:gd name="connsiteY121" fmla="*/ 22860 h 6236970"/>
              <a:gd name="connsiteX0" fmla="*/ 1093470 w 2339340"/>
              <a:gd name="connsiteY0" fmla="*/ 22860 h 6236970"/>
              <a:gd name="connsiteX1" fmla="*/ 971550 w 2339340"/>
              <a:gd name="connsiteY1" fmla="*/ 68580 h 6236970"/>
              <a:gd name="connsiteX2" fmla="*/ 967740 w 2339340"/>
              <a:gd name="connsiteY2" fmla="*/ 0 h 6236970"/>
              <a:gd name="connsiteX3" fmla="*/ 872490 w 2339340"/>
              <a:gd name="connsiteY3" fmla="*/ 121920 h 6236970"/>
              <a:gd name="connsiteX4" fmla="*/ 849630 w 2339340"/>
              <a:gd name="connsiteY4" fmla="*/ 95250 h 6236970"/>
              <a:gd name="connsiteX5" fmla="*/ 800100 w 2339340"/>
              <a:gd name="connsiteY5" fmla="*/ 320040 h 6236970"/>
              <a:gd name="connsiteX6" fmla="*/ 811530 w 2339340"/>
              <a:gd name="connsiteY6" fmla="*/ 461010 h 6236970"/>
              <a:gd name="connsiteX7" fmla="*/ 754380 w 2339340"/>
              <a:gd name="connsiteY7" fmla="*/ 464820 h 6236970"/>
              <a:gd name="connsiteX8" fmla="*/ 781050 w 2339340"/>
              <a:gd name="connsiteY8" fmla="*/ 548640 h 6236970"/>
              <a:gd name="connsiteX9" fmla="*/ 822960 w 2339340"/>
              <a:gd name="connsiteY9" fmla="*/ 624840 h 6236970"/>
              <a:gd name="connsiteX10" fmla="*/ 887730 w 2339340"/>
              <a:gd name="connsiteY10" fmla="*/ 689610 h 6236970"/>
              <a:gd name="connsiteX11" fmla="*/ 925830 w 2339340"/>
              <a:gd name="connsiteY11" fmla="*/ 769620 h 6236970"/>
              <a:gd name="connsiteX12" fmla="*/ 925830 w 2339340"/>
              <a:gd name="connsiteY12" fmla="*/ 861060 h 6236970"/>
              <a:gd name="connsiteX13" fmla="*/ 803910 w 2339340"/>
              <a:gd name="connsiteY13" fmla="*/ 922020 h 6236970"/>
              <a:gd name="connsiteX14" fmla="*/ 701040 w 2339340"/>
              <a:gd name="connsiteY14" fmla="*/ 948690 h 6236970"/>
              <a:gd name="connsiteX15" fmla="*/ 556260 w 2339340"/>
              <a:gd name="connsiteY15" fmla="*/ 952500 h 6236970"/>
              <a:gd name="connsiteX16" fmla="*/ 403860 w 2339340"/>
              <a:gd name="connsiteY16" fmla="*/ 1002030 h 6236970"/>
              <a:gd name="connsiteX17" fmla="*/ 320040 w 2339340"/>
              <a:gd name="connsiteY17" fmla="*/ 1085850 h 6236970"/>
              <a:gd name="connsiteX18" fmla="*/ 247650 w 2339340"/>
              <a:gd name="connsiteY18" fmla="*/ 1276350 h 6236970"/>
              <a:gd name="connsiteX19" fmla="*/ 163830 w 2339340"/>
              <a:gd name="connsiteY19" fmla="*/ 1569720 h 6236970"/>
              <a:gd name="connsiteX20" fmla="*/ 83820 w 2339340"/>
              <a:gd name="connsiteY20" fmla="*/ 1783080 h 6236970"/>
              <a:gd name="connsiteX21" fmla="*/ 72390 w 2339340"/>
              <a:gd name="connsiteY21" fmla="*/ 1962150 h 6236970"/>
              <a:gd name="connsiteX22" fmla="*/ 0 w 2339340"/>
              <a:gd name="connsiteY22" fmla="*/ 2145030 h 6236970"/>
              <a:gd name="connsiteX23" fmla="*/ 11430 w 2339340"/>
              <a:gd name="connsiteY23" fmla="*/ 2251710 h 6236970"/>
              <a:gd name="connsiteX24" fmla="*/ 106680 w 2339340"/>
              <a:gd name="connsiteY24" fmla="*/ 2426970 h 6236970"/>
              <a:gd name="connsiteX25" fmla="*/ 243840 w 2339340"/>
              <a:gd name="connsiteY25" fmla="*/ 2594610 h 6236970"/>
              <a:gd name="connsiteX26" fmla="*/ 422910 w 2339340"/>
              <a:gd name="connsiteY26" fmla="*/ 2769870 h 6236970"/>
              <a:gd name="connsiteX27" fmla="*/ 609600 w 2339340"/>
              <a:gd name="connsiteY27" fmla="*/ 2929890 h 6236970"/>
              <a:gd name="connsiteX28" fmla="*/ 703183 w 2339340"/>
              <a:gd name="connsiteY28" fmla="*/ 3062525 h 6236970"/>
              <a:gd name="connsiteX29" fmla="*/ 711517 w 2339340"/>
              <a:gd name="connsiteY29" fmla="*/ 2784396 h 6236970"/>
              <a:gd name="connsiteX30" fmla="*/ 647700 w 2339340"/>
              <a:gd name="connsiteY30" fmla="*/ 2731770 h 6236970"/>
              <a:gd name="connsiteX31" fmla="*/ 541020 w 2339340"/>
              <a:gd name="connsiteY31" fmla="*/ 2537460 h 6236970"/>
              <a:gd name="connsiteX32" fmla="*/ 487680 w 2339340"/>
              <a:gd name="connsiteY32" fmla="*/ 2426970 h 6236970"/>
              <a:gd name="connsiteX33" fmla="*/ 293370 w 2339340"/>
              <a:gd name="connsiteY33" fmla="*/ 2205990 h 6236970"/>
              <a:gd name="connsiteX34" fmla="*/ 426720 w 2339340"/>
              <a:gd name="connsiteY34" fmla="*/ 1988820 h 6236970"/>
              <a:gd name="connsiteX35" fmla="*/ 483870 w 2339340"/>
              <a:gd name="connsiteY35" fmla="*/ 1878330 h 6236970"/>
              <a:gd name="connsiteX36" fmla="*/ 544830 w 2339340"/>
              <a:gd name="connsiteY36" fmla="*/ 1642110 h 6236970"/>
              <a:gd name="connsiteX37" fmla="*/ 636270 w 2339340"/>
              <a:gd name="connsiteY37" fmla="*/ 1897380 h 6236970"/>
              <a:gd name="connsiteX38" fmla="*/ 678180 w 2339340"/>
              <a:gd name="connsiteY38" fmla="*/ 2202180 h 6236970"/>
              <a:gd name="connsiteX39" fmla="*/ 689610 w 2339340"/>
              <a:gd name="connsiteY39" fmla="*/ 2487930 h 6236970"/>
              <a:gd name="connsiteX40" fmla="*/ 712470 w 2339340"/>
              <a:gd name="connsiteY40" fmla="*/ 2762250 h 6236970"/>
              <a:gd name="connsiteX41" fmla="*/ 701040 w 2339340"/>
              <a:gd name="connsiteY41" fmla="*/ 3177540 h 6236970"/>
              <a:gd name="connsiteX42" fmla="*/ 643890 w 2339340"/>
              <a:gd name="connsiteY42" fmla="*/ 3783330 h 6236970"/>
              <a:gd name="connsiteX43" fmla="*/ 613410 w 2339340"/>
              <a:gd name="connsiteY43" fmla="*/ 4255770 h 6236970"/>
              <a:gd name="connsiteX44" fmla="*/ 689610 w 2339340"/>
              <a:gd name="connsiteY44" fmla="*/ 4617720 h 6236970"/>
              <a:gd name="connsiteX45" fmla="*/ 803910 w 2339340"/>
              <a:gd name="connsiteY45" fmla="*/ 5215890 h 6236970"/>
              <a:gd name="connsiteX46" fmla="*/ 883920 w 2339340"/>
              <a:gd name="connsiteY46" fmla="*/ 5657850 h 6236970"/>
              <a:gd name="connsiteX47" fmla="*/ 872490 w 2339340"/>
              <a:gd name="connsiteY47" fmla="*/ 5684520 h 6236970"/>
              <a:gd name="connsiteX48" fmla="*/ 693420 w 2339340"/>
              <a:gd name="connsiteY48" fmla="*/ 5894070 h 6236970"/>
              <a:gd name="connsiteX49" fmla="*/ 541020 w 2339340"/>
              <a:gd name="connsiteY49" fmla="*/ 6092190 h 6236970"/>
              <a:gd name="connsiteX50" fmla="*/ 510540 w 2339340"/>
              <a:gd name="connsiteY50" fmla="*/ 6156960 h 6236970"/>
              <a:gd name="connsiteX51" fmla="*/ 701040 w 2339340"/>
              <a:gd name="connsiteY51" fmla="*/ 6092190 h 6236970"/>
              <a:gd name="connsiteX52" fmla="*/ 830580 w 2339340"/>
              <a:gd name="connsiteY52" fmla="*/ 6065520 h 6236970"/>
              <a:gd name="connsiteX53" fmla="*/ 952500 w 2339340"/>
              <a:gd name="connsiteY53" fmla="*/ 5974080 h 6236970"/>
              <a:gd name="connsiteX54" fmla="*/ 963930 w 2339340"/>
              <a:gd name="connsiteY54" fmla="*/ 5871210 h 6236970"/>
              <a:gd name="connsiteX55" fmla="*/ 1108710 w 2339340"/>
              <a:gd name="connsiteY55" fmla="*/ 5817870 h 6236970"/>
              <a:gd name="connsiteX56" fmla="*/ 1108710 w 2339340"/>
              <a:gd name="connsiteY56" fmla="*/ 5791200 h 6236970"/>
              <a:gd name="connsiteX57" fmla="*/ 1032510 w 2339340"/>
              <a:gd name="connsiteY57" fmla="*/ 5634990 h 6236970"/>
              <a:gd name="connsiteX58" fmla="*/ 1043940 w 2339340"/>
              <a:gd name="connsiteY58" fmla="*/ 5280660 h 6236970"/>
              <a:gd name="connsiteX59" fmla="*/ 1074420 w 2339340"/>
              <a:gd name="connsiteY59" fmla="*/ 4888230 h 6236970"/>
              <a:gd name="connsiteX60" fmla="*/ 1002030 w 2339340"/>
              <a:gd name="connsiteY60" fmla="*/ 4423410 h 6236970"/>
              <a:gd name="connsiteX61" fmla="*/ 1066800 w 2339340"/>
              <a:gd name="connsiteY61" fmla="*/ 4130040 h 6236970"/>
              <a:gd name="connsiteX62" fmla="*/ 1116330 w 2339340"/>
              <a:gd name="connsiteY62" fmla="*/ 3775710 h 6236970"/>
              <a:gd name="connsiteX63" fmla="*/ 1165860 w 2339340"/>
              <a:gd name="connsiteY63" fmla="*/ 3375660 h 6236970"/>
              <a:gd name="connsiteX64" fmla="*/ 1238250 w 2339340"/>
              <a:gd name="connsiteY64" fmla="*/ 3882390 h 6236970"/>
              <a:gd name="connsiteX65" fmla="*/ 1280160 w 2339340"/>
              <a:gd name="connsiteY65" fmla="*/ 4366260 h 6236970"/>
              <a:gd name="connsiteX66" fmla="*/ 1310640 w 2339340"/>
              <a:gd name="connsiteY66" fmla="*/ 4533900 h 6236970"/>
              <a:gd name="connsiteX67" fmla="*/ 1272540 w 2339340"/>
              <a:gd name="connsiteY67" fmla="*/ 4838700 h 6236970"/>
              <a:gd name="connsiteX68" fmla="*/ 1242060 w 2339340"/>
              <a:gd name="connsiteY68" fmla="*/ 5059680 h 6236970"/>
              <a:gd name="connsiteX69" fmla="*/ 1276350 w 2339340"/>
              <a:gd name="connsiteY69" fmla="*/ 5288280 h 6236970"/>
              <a:gd name="connsiteX70" fmla="*/ 1333500 w 2339340"/>
              <a:gd name="connsiteY70" fmla="*/ 5494020 h 6236970"/>
              <a:gd name="connsiteX71" fmla="*/ 1314450 w 2339340"/>
              <a:gd name="connsiteY71" fmla="*/ 5615940 h 6236970"/>
              <a:gd name="connsiteX72" fmla="*/ 1264920 w 2339340"/>
              <a:gd name="connsiteY72" fmla="*/ 5795010 h 6236970"/>
              <a:gd name="connsiteX73" fmla="*/ 1264920 w 2339340"/>
              <a:gd name="connsiteY73" fmla="*/ 5901690 h 6236970"/>
              <a:gd name="connsiteX74" fmla="*/ 1424940 w 2339340"/>
              <a:gd name="connsiteY74" fmla="*/ 6236970 h 6236970"/>
              <a:gd name="connsiteX75" fmla="*/ 1565910 w 2339340"/>
              <a:gd name="connsiteY75" fmla="*/ 6065520 h 6236970"/>
              <a:gd name="connsiteX76" fmla="*/ 1604010 w 2339340"/>
              <a:gd name="connsiteY76" fmla="*/ 6012180 h 6236970"/>
              <a:gd name="connsiteX77" fmla="*/ 1524000 w 2339340"/>
              <a:gd name="connsiteY77" fmla="*/ 5844540 h 6236970"/>
              <a:gd name="connsiteX78" fmla="*/ 1466850 w 2339340"/>
              <a:gd name="connsiteY78" fmla="*/ 5718810 h 6236970"/>
              <a:gd name="connsiteX79" fmla="*/ 1440180 w 2339340"/>
              <a:gd name="connsiteY79" fmla="*/ 5638800 h 6236970"/>
              <a:gd name="connsiteX80" fmla="*/ 1546860 w 2339340"/>
              <a:gd name="connsiteY80" fmla="*/ 5078730 h 6236970"/>
              <a:gd name="connsiteX81" fmla="*/ 1600200 w 2339340"/>
              <a:gd name="connsiteY81" fmla="*/ 4507230 h 6236970"/>
              <a:gd name="connsiteX82" fmla="*/ 1684020 w 2339340"/>
              <a:gd name="connsiteY82" fmla="*/ 4027170 h 6236970"/>
              <a:gd name="connsiteX83" fmla="*/ 1703070 w 2339340"/>
              <a:gd name="connsiteY83" fmla="*/ 3688080 h 6236970"/>
              <a:gd name="connsiteX84" fmla="*/ 1645920 w 2339340"/>
              <a:gd name="connsiteY84" fmla="*/ 2884170 h 6236970"/>
              <a:gd name="connsiteX85" fmla="*/ 1630680 w 2339340"/>
              <a:gd name="connsiteY85" fmla="*/ 2868930 h 6236970"/>
              <a:gd name="connsiteX86" fmla="*/ 1607820 w 2339340"/>
              <a:gd name="connsiteY86" fmla="*/ 2750820 h 6236970"/>
              <a:gd name="connsiteX87" fmla="*/ 1584960 w 2339340"/>
              <a:gd name="connsiteY87" fmla="*/ 2423160 h 6236970"/>
              <a:gd name="connsiteX88" fmla="*/ 1584960 w 2339340"/>
              <a:gd name="connsiteY88" fmla="*/ 2072640 h 6236970"/>
              <a:gd name="connsiteX89" fmla="*/ 1619250 w 2339340"/>
              <a:gd name="connsiteY89" fmla="*/ 1771650 h 6236970"/>
              <a:gd name="connsiteX90" fmla="*/ 1691640 w 2339340"/>
              <a:gd name="connsiteY90" fmla="*/ 1501140 h 6236970"/>
              <a:gd name="connsiteX91" fmla="*/ 1954530 w 2339340"/>
              <a:gd name="connsiteY91" fmla="*/ 1924050 h 6236970"/>
              <a:gd name="connsiteX92" fmla="*/ 2045970 w 2339340"/>
              <a:gd name="connsiteY92" fmla="*/ 2045970 h 6236970"/>
              <a:gd name="connsiteX93" fmla="*/ 1840230 w 2339340"/>
              <a:gd name="connsiteY93" fmla="*/ 2358390 h 6236970"/>
              <a:gd name="connsiteX94" fmla="*/ 1729740 w 2339340"/>
              <a:gd name="connsiteY94" fmla="*/ 2545080 h 6236970"/>
              <a:gd name="connsiteX95" fmla="*/ 1672590 w 2339340"/>
              <a:gd name="connsiteY95" fmla="*/ 2674620 h 6236970"/>
              <a:gd name="connsiteX96" fmla="*/ 1604010 w 2339340"/>
              <a:gd name="connsiteY96" fmla="*/ 2754630 h 6236970"/>
              <a:gd name="connsiteX97" fmla="*/ 1634490 w 2339340"/>
              <a:gd name="connsiteY97" fmla="*/ 3040380 h 6236970"/>
              <a:gd name="connsiteX98" fmla="*/ 1729740 w 2339340"/>
              <a:gd name="connsiteY98" fmla="*/ 2891790 h 6236970"/>
              <a:gd name="connsiteX99" fmla="*/ 1927860 w 2339340"/>
              <a:gd name="connsiteY99" fmla="*/ 2689860 h 6236970"/>
              <a:gd name="connsiteX100" fmla="*/ 2065020 w 2339340"/>
              <a:gd name="connsiteY100" fmla="*/ 2548890 h 6236970"/>
              <a:gd name="connsiteX101" fmla="*/ 2202180 w 2339340"/>
              <a:gd name="connsiteY101" fmla="*/ 2339340 h 6236970"/>
              <a:gd name="connsiteX102" fmla="*/ 2339340 w 2339340"/>
              <a:gd name="connsiteY102" fmla="*/ 2049780 h 6236970"/>
              <a:gd name="connsiteX103" fmla="*/ 2293620 w 2339340"/>
              <a:gd name="connsiteY103" fmla="*/ 1958340 h 6236970"/>
              <a:gd name="connsiteX104" fmla="*/ 2232660 w 2339340"/>
              <a:gd name="connsiteY104" fmla="*/ 1752600 h 6236970"/>
              <a:gd name="connsiteX105" fmla="*/ 2175510 w 2339340"/>
              <a:gd name="connsiteY105" fmla="*/ 1565910 h 6236970"/>
              <a:gd name="connsiteX106" fmla="*/ 2065020 w 2339340"/>
              <a:gd name="connsiteY106" fmla="*/ 1352550 h 6236970"/>
              <a:gd name="connsiteX107" fmla="*/ 1958340 w 2339340"/>
              <a:gd name="connsiteY107" fmla="*/ 1169670 h 6236970"/>
              <a:gd name="connsiteX108" fmla="*/ 1878330 w 2339340"/>
              <a:gd name="connsiteY108" fmla="*/ 1043940 h 6236970"/>
              <a:gd name="connsiteX109" fmla="*/ 1752600 w 2339340"/>
              <a:gd name="connsiteY109" fmla="*/ 975360 h 6236970"/>
              <a:gd name="connsiteX110" fmla="*/ 1645920 w 2339340"/>
              <a:gd name="connsiteY110" fmla="*/ 956310 h 6236970"/>
              <a:gd name="connsiteX111" fmla="*/ 1546860 w 2339340"/>
              <a:gd name="connsiteY111" fmla="*/ 922020 h 6236970"/>
              <a:gd name="connsiteX112" fmla="*/ 1276350 w 2339340"/>
              <a:gd name="connsiteY112" fmla="*/ 861060 h 6236970"/>
              <a:gd name="connsiteX113" fmla="*/ 1257300 w 2339340"/>
              <a:gd name="connsiteY113" fmla="*/ 739140 h 6236970"/>
              <a:gd name="connsiteX114" fmla="*/ 1325880 w 2339340"/>
              <a:gd name="connsiteY114" fmla="*/ 594360 h 6236970"/>
              <a:gd name="connsiteX115" fmla="*/ 1363980 w 2339340"/>
              <a:gd name="connsiteY115" fmla="*/ 537210 h 6236970"/>
              <a:gd name="connsiteX116" fmla="*/ 1352550 w 2339340"/>
              <a:gd name="connsiteY116" fmla="*/ 438150 h 6236970"/>
              <a:gd name="connsiteX117" fmla="*/ 1348740 w 2339340"/>
              <a:gd name="connsiteY117" fmla="*/ 308610 h 6236970"/>
              <a:gd name="connsiteX118" fmla="*/ 1306830 w 2339340"/>
              <a:gd name="connsiteY118" fmla="*/ 114300 h 6236970"/>
              <a:gd name="connsiteX119" fmla="*/ 1188720 w 2339340"/>
              <a:gd name="connsiteY119" fmla="*/ 38100 h 6236970"/>
              <a:gd name="connsiteX120" fmla="*/ 1143000 w 2339340"/>
              <a:gd name="connsiteY120" fmla="*/ 11430 h 6236970"/>
              <a:gd name="connsiteX121" fmla="*/ 1093470 w 2339340"/>
              <a:gd name="connsiteY121" fmla="*/ 22860 h 6236970"/>
              <a:gd name="connsiteX0" fmla="*/ 1093470 w 2339340"/>
              <a:gd name="connsiteY0" fmla="*/ 22860 h 6236970"/>
              <a:gd name="connsiteX1" fmla="*/ 971550 w 2339340"/>
              <a:gd name="connsiteY1" fmla="*/ 68580 h 6236970"/>
              <a:gd name="connsiteX2" fmla="*/ 967740 w 2339340"/>
              <a:gd name="connsiteY2" fmla="*/ 0 h 6236970"/>
              <a:gd name="connsiteX3" fmla="*/ 872490 w 2339340"/>
              <a:gd name="connsiteY3" fmla="*/ 121920 h 6236970"/>
              <a:gd name="connsiteX4" fmla="*/ 849630 w 2339340"/>
              <a:gd name="connsiteY4" fmla="*/ 95250 h 6236970"/>
              <a:gd name="connsiteX5" fmla="*/ 800100 w 2339340"/>
              <a:gd name="connsiteY5" fmla="*/ 320040 h 6236970"/>
              <a:gd name="connsiteX6" fmla="*/ 811530 w 2339340"/>
              <a:gd name="connsiteY6" fmla="*/ 461010 h 6236970"/>
              <a:gd name="connsiteX7" fmla="*/ 754380 w 2339340"/>
              <a:gd name="connsiteY7" fmla="*/ 464820 h 6236970"/>
              <a:gd name="connsiteX8" fmla="*/ 781050 w 2339340"/>
              <a:gd name="connsiteY8" fmla="*/ 548640 h 6236970"/>
              <a:gd name="connsiteX9" fmla="*/ 822960 w 2339340"/>
              <a:gd name="connsiteY9" fmla="*/ 624840 h 6236970"/>
              <a:gd name="connsiteX10" fmla="*/ 887730 w 2339340"/>
              <a:gd name="connsiteY10" fmla="*/ 689610 h 6236970"/>
              <a:gd name="connsiteX11" fmla="*/ 925830 w 2339340"/>
              <a:gd name="connsiteY11" fmla="*/ 769620 h 6236970"/>
              <a:gd name="connsiteX12" fmla="*/ 925830 w 2339340"/>
              <a:gd name="connsiteY12" fmla="*/ 861060 h 6236970"/>
              <a:gd name="connsiteX13" fmla="*/ 803910 w 2339340"/>
              <a:gd name="connsiteY13" fmla="*/ 922020 h 6236970"/>
              <a:gd name="connsiteX14" fmla="*/ 701040 w 2339340"/>
              <a:gd name="connsiteY14" fmla="*/ 948690 h 6236970"/>
              <a:gd name="connsiteX15" fmla="*/ 556260 w 2339340"/>
              <a:gd name="connsiteY15" fmla="*/ 952500 h 6236970"/>
              <a:gd name="connsiteX16" fmla="*/ 403860 w 2339340"/>
              <a:gd name="connsiteY16" fmla="*/ 1002030 h 6236970"/>
              <a:gd name="connsiteX17" fmla="*/ 320040 w 2339340"/>
              <a:gd name="connsiteY17" fmla="*/ 1085850 h 6236970"/>
              <a:gd name="connsiteX18" fmla="*/ 247650 w 2339340"/>
              <a:gd name="connsiteY18" fmla="*/ 1276350 h 6236970"/>
              <a:gd name="connsiteX19" fmla="*/ 163830 w 2339340"/>
              <a:gd name="connsiteY19" fmla="*/ 1569720 h 6236970"/>
              <a:gd name="connsiteX20" fmla="*/ 83820 w 2339340"/>
              <a:gd name="connsiteY20" fmla="*/ 1783080 h 6236970"/>
              <a:gd name="connsiteX21" fmla="*/ 72390 w 2339340"/>
              <a:gd name="connsiteY21" fmla="*/ 1962150 h 6236970"/>
              <a:gd name="connsiteX22" fmla="*/ 0 w 2339340"/>
              <a:gd name="connsiteY22" fmla="*/ 2145030 h 6236970"/>
              <a:gd name="connsiteX23" fmla="*/ 11430 w 2339340"/>
              <a:gd name="connsiteY23" fmla="*/ 2251710 h 6236970"/>
              <a:gd name="connsiteX24" fmla="*/ 106680 w 2339340"/>
              <a:gd name="connsiteY24" fmla="*/ 2426970 h 6236970"/>
              <a:gd name="connsiteX25" fmla="*/ 243840 w 2339340"/>
              <a:gd name="connsiteY25" fmla="*/ 2594610 h 6236970"/>
              <a:gd name="connsiteX26" fmla="*/ 422910 w 2339340"/>
              <a:gd name="connsiteY26" fmla="*/ 2769870 h 6236970"/>
              <a:gd name="connsiteX27" fmla="*/ 609600 w 2339340"/>
              <a:gd name="connsiteY27" fmla="*/ 2929890 h 6236970"/>
              <a:gd name="connsiteX28" fmla="*/ 703183 w 2339340"/>
              <a:gd name="connsiteY28" fmla="*/ 3062525 h 6236970"/>
              <a:gd name="connsiteX29" fmla="*/ 711517 w 2339340"/>
              <a:gd name="connsiteY29" fmla="*/ 2784396 h 6236970"/>
              <a:gd name="connsiteX30" fmla="*/ 647700 w 2339340"/>
              <a:gd name="connsiteY30" fmla="*/ 2731770 h 6236970"/>
              <a:gd name="connsiteX31" fmla="*/ 541020 w 2339340"/>
              <a:gd name="connsiteY31" fmla="*/ 2537460 h 6236970"/>
              <a:gd name="connsiteX32" fmla="*/ 487680 w 2339340"/>
              <a:gd name="connsiteY32" fmla="*/ 2426970 h 6236970"/>
              <a:gd name="connsiteX33" fmla="*/ 293370 w 2339340"/>
              <a:gd name="connsiteY33" fmla="*/ 2205990 h 6236970"/>
              <a:gd name="connsiteX34" fmla="*/ 426720 w 2339340"/>
              <a:gd name="connsiteY34" fmla="*/ 1988820 h 6236970"/>
              <a:gd name="connsiteX35" fmla="*/ 483870 w 2339340"/>
              <a:gd name="connsiteY35" fmla="*/ 1878330 h 6236970"/>
              <a:gd name="connsiteX36" fmla="*/ 544830 w 2339340"/>
              <a:gd name="connsiteY36" fmla="*/ 1642110 h 6236970"/>
              <a:gd name="connsiteX37" fmla="*/ 636270 w 2339340"/>
              <a:gd name="connsiteY37" fmla="*/ 1897380 h 6236970"/>
              <a:gd name="connsiteX38" fmla="*/ 678180 w 2339340"/>
              <a:gd name="connsiteY38" fmla="*/ 2202180 h 6236970"/>
              <a:gd name="connsiteX39" fmla="*/ 689610 w 2339340"/>
              <a:gd name="connsiteY39" fmla="*/ 2487930 h 6236970"/>
              <a:gd name="connsiteX40" fmla="*/ 712470 w 2339340"/>
              <a:gd name="connsiteY40" fmla="*/ 2762250 h 6236970"/>
              <a:gd name="connsiteX41" fmla="*/ 701040 w 2339340"/>
              <a:gd name="connsiteY41" fmla="*/ 3177540 h 6236970"/>
              <a:gd name="connsiteX42" fmla="*/ 643890 w 2339340"/>
              <a:gd name="connsiteY42" fmla="*/ 3783330 h 6236970"/>
              <a:gd name="connsiteX43" fmla="*/ 613410 w 2339340"/>
              <a:gd name="connsiteY43" fmla="*/ 4255770 h 6236970"/>
              <a:gd name="connsiteX44" fmla="*/ 689610 w 2339340"/>
              <a:gd name="connsiteY44" fmla="*/ 4617720 h 6236970"/>
              <a:gd name="connsiteX45" fmla="*/ 803910 w 2339340"/>
              <a:gd name="connsiteY45" fmla="*/ 5215890 h 6236970"/>
              <a:gd name="connsiteX46" fmla="*/ 883920 w 2339340"/>
              <a:gd name="connsiteY46" fmla="*/ 5657850 h 6236970"/>
              <a:gd name="connsiteX47" fmla="*/ 872490 w 2339340"/>
              <a:gd name="connsiteY47" fmla="*/ 5684520 h 6236970"/>
              <a:gd name="connsiteX48" fmla="*/ 693420 w 2339340"/>
              <a:gd name="connsiteY48" fmla="*/ 5894070 h 6236970"/>
              <a:gd name="connsiteX49" fmla="*/ 541020 w 2339340"/>
              <a:gd name="connsiteY49" fmla="*/ 6092190 h 6236970"/>
              <a:gd name="connsiteX50" fmla="*/ 510540 w 2339340"/>
              <a:gd name="connsiteY50" fmla="*/ 6156960 h 6236970"/>
              <a:gd name="connsiteX51" fmla="*/ 701040 w 2339340"/>
              <a:gd name="connsiteY51" fmla="*/ 6092190 h 6236970"/>
              <a:gd name="connsiteX52" fmla="*/ 830580 w 2339340"/>
              <a:gd name="connsiteY52" fmla="*/ 6065520 h 6236970"/>
              <a:gd name="connsiteX53" fmla="*/ 952500 w 2339340"/>
              <a:gd name="connsiteY53" fmla="*/ 5974080 h 6236970"/>
              <a:gd name="connsiteX54" fmla="*/ 963930 w 2339340"/>
              <a:gd name="connsiteY54" fmla="*/ 5871210 h 6236970"/>
              <a:gd name="connsiteX55" fmla="*/ 1108710 w 2339340"/>
              <a:gd name="connsiteY55" fmla="*/ 5817870 h 6236970"/>
              <a:gd name="connsiteX56" fmla="*/ 1108710 w 2339340"/>
              <a:gd name="connsiteY56" fmla="*/ 5791200 h 6236970"/>
              <a:gd name="connsiteX57" fmla="*/ 1032510 w 2339340"/>
              <a:gd name="connsiteY57" fmla="*/ 5634990 h 6236970"/>
              <a:gd name="connsiteX58" fmla="*/ 1043940 w 2339340"/>
              <a:gd name="connsiteY58" fmla="*/ 5280660 h 6236970"/>
              <a:gd name="connsiteX59" fmla="*/ 1074420 w 2339340"/>
              <a:gd name="connsiteY59" fmla="*/ 4888230 h 6236970"/>
              <a:gd name="connsiteX60" fmla="*/ 1002030 w 2339340"/>
              <a:gd name="connsiteY60" fmla="*/ 4423410 h 6236970"/>
              <a:gd name="connsiteX61" fmla="*/ 1066800 w 2339340"/>
              <a:gd name="connsiteY61" fmla="*/ 4130040 h 6236970"/>
              <a:gd name="connsiteX62" fmla="*/ 1116330 w 2339340"/>
              <a:gd name="connsiteY62" fmla="*/ 3775710 h 6236970"/>
              <a:gd name="connsiteX63" fmla="*/ 1165860 w 2339340"/>
              <a:gd name="connsiteY63" fmla="*/ 3375660 h 6236970"/>
              <a:gd name="connsiteX64" fmla="*/ 1238250 w 2339340"/>
              <a:gd name="connsiteY64" fmla="*/ 3882390 h 6236970"/>
              <a:gd name="connsiteX65" fmla="*/ 1280160 w 2339340"/>
              <a:gd name="connsiteY65" fmla="*/ 4366260 h 6236970"/>
              <a:gd name="connsiteX66" fmla="*/ 1310640 w 2339340"/>
              <a:gd name="connsiteY66" fmla="*/ 4533900 h 6236970"/>
              <a:gd name="connsiteX67" fmla="*/ 1272540 w 2339340"/>
              <a:gd name="connsiteY67" fmla="*/ 4838700 h 6236970"/>
              <a:gd name="connsiteX68" fmla="*/ 1242060 w 2339340"/>
              <a:gd name="connsiteY68" fmla="*/ 5059680 h 6236970"/>
              <a:gd name="connsiteX69" fmla="*/ 1276350 w 2339340"/>
              <a:gd name="connsiteY69" fmla="*/ 5288280 h 6236970"/>
              <a:gd name="connsiteX70" fmla="*/ 1333500 w 2339340"/>
              <a:gd name="connsiteY70" fmla="*/ 5494020 h 6236970"/>
              <a:gd name="connsiteX71" fmla="*/ 1314450 w 2339340"/>
              <a:gd name="connsiteY71" fmla="*/ 5615940 h 6236970"/>
              <a:gd name="connsiteX72" fmla="*/ 1264920 w 2339340"/>
              <a:gd name="connsiteY72" fmla="*/ 5795010 h 6236970"/>
              <a:gd name="connsiteX73" fmla="*/ 1264920 w 2339340"/>
              <a:gd name="connsiteY73" fmla="*/ 5901690 h 6236970"/>
              <a:gd name="connsiteX74" fmla="*/ 1424940 w 2339340"/>
              <a:gd name="connsiteY74" fmla="*/ 6236970 h 6236970"/>
              <a:gd name="connsiteX75" fmla="*/ 1565910 w 2339340"/>
              <a:gd name="connsiteY75" fmla="*/ 6065520 h 6236970"/>
              <a:gd name="connsiteX76" fmla="*/ 1604010 w 2339340"/>
              <a:gd name="connsiteY76" fmla="*/ 6012180 h 6236970"/>
              <a:gd name="connsiteX77" fmla="*/ 1524000 w 2339340"/>
              <a:gd name="connsiteY77" fmla="*/ 5844540 h 6236970"/>
              <a:gd name="connsiteX78" fmla="*/ 1466850 w 2339340"/>
              <a:gd name="connsiteY78" fmla="*/ 5718810 h 6236970"/>
              <a:gd name="connsiteX79" fmla="*/ 1440180 w 2339340"/>
              <a:gd name="connsiteY79" fmla="*/ 5638800 h 6236970"/>
              <a:gd name="connsiteX80" fmla="*/ 1546860 w 2339340"/>
              <a:gd name="connsiteY80" fmla="*/ 5078730 h 6236970"/>
              <a:gd name="connsiteX81" fmla="*/ 1600200 w 2339340"/>
              <a:gd name="connsiteY81" fmla="*/ 4507230 h 6236970"/>
              <a:gd name="connsiteX82" fmla="*/ 1684020 w 2339340"/>
              <a:gd name="connsiteY82" fmla="*/ 4027170 h 6236970"/>
              <a:gd name="connsiteX83" fmla="*/ 1703070 w 2339340"/>
              <a:gd name="connsiteY83" fmla="*/ 3688080 h 6236970"/>
              <a:gd name="connsiteX84" fmla="*/ 1645920 w 2339340"/>
              <a:gd name="connsiteY84" fmla="*/ 2884170 h 6236970"/>
              <a:gd name="connsiteX85" fmla="*/ 1630680 w 2339340"/>
              <a:gd name="connsiteY85" fmla="*/ 2868930 h 6236970"/>
              <a:gd name="connsiteX86" fmla="*/ 1607820 w 2339340"/>
              <a:gd name="connsiteY86" fmla="*/ 2750820 h 6236970"/>
              <a:gd name="connsiteX87" fmla="*/ 1584960 w 2339340"/>
              <a:gd name="connsiteY87" fmla="*/ 2423160 h 6236970"/>
              <a:gd name="connsiteX88" fmla="*/ 1584960 w 2339340"/>
              <a:gd name="connsiteY88" fmla="*/ 2072640 h 6236970"/>
              <a:gd name="connsiteX89" fmla="*/ 1619250 w 2339340"/>
              <a:gd name="connsiteY89" fmla="*/ 1771650 h 6236970"/>
              <a:gd name="connsiteX90" fmla="*/ 1691640 w 2339340"/>
              <a:gd name="connsiteY90" fmla="*/ 1501140 h 6236970"/>
              <a:gd name="connsiteX91" fmla="*/ 1954530 w 2339340"/>
              <a:gd name="connsiteY91" fmla="*/ 1924050 h 6236970"/>
              <a:gd name="connsiteX92" fmla="*/ 2045970 w 2339340"/>
              <a:gd name="connsiteY92" fmla="*/ 2045970 h 6236970"/>
              <a:gd name="connsiteX93" fmla="*/ 1840230 w 2339340"/>
              <a:gd name="connsiteY93" fmla="*/ 2358390 h 6236970"/>
              <a:gd name="connsiteX94" fmla="*/ 1729740 w 2339340"/>
              <a:gd name="connsiteY94" fmla="*/ 2545080 h 6236970"/>
              <a:gd name="connsiteX95" fmla="*/ 1672590 w 2339340"/>
              <a:gd name="connsiteY95" fmla="*/ 2674620 h 6236970"/>
              <a:gd name="connsiteX96" fmla="*/ 1604010 w 2339340"/>
              <a:gd name="connsiteY96" fmla="*/ 2754630 h 6236970"/>
              <a:gd name="connsiteX97" fmla="*/ 1658302 w 2339340"/>
              <a:gd name="connsiteY97" fmla="*/ 3010615 h 6236970"/>
              <a:gd name="connsiteX98" fmla="*/ 1729740 w 2339340"/>
              <a:gd name="connsiteY98" fmla="*/ 2891790 h 6236970"/>
              <a:gd name="connsiteX99" fmla="*/ 1927860 w 2339340"/>
              <a:gd name="connsiteY99" fmla="*/ 2689860 h 6236970"/>
              <a:gd name="connsiteX100" fmla="*/ 2065020 w 2339340"/>
              <a:gd name="connsiteY100" fmla="*/ 2548890 h 6236970"/>
              <a:gd name="connsiteX101" fmla="*/ 2202180 w 2339340"/>
              <a:gd name="connsiteY101" fmla="*/ 2339340 h 6236970"/>
              <a:gd name="connsiteX102" fmla="*/ 2339340 w 2339340"/>
              <a:gd name="connsiteY102" fmla="*/ 2049780 h 6236970"/>
              <a:gd name="connsiteX103" fmla="*/ 2293620 w 2339340"/>
              <a:gd name="connsiteY103" fmla="*/ 1958340 h 6236970"/>
              <a:gd name="connsiteX104" fmla="*/ 2232660 w 2339340"/>
              <a:gd name="connsiteY104" fmla="*/ 1752600 h 6236970"/>
              <a:gd name="connsiteX105" fmla="*/ 2175510 w 2339340"/>
              <a:gd name="connsiteY105" fmla="*/ 1565910 h 6236970"/>
              <a:gd name="connsiteX106" fmla="*/ 2065020 w 2339340"/>
              <a:gd name="connsiteY106" fmla="*/ 1352550 h 6236970"/>
              <a:gd name="connsiteX107" fmla="*/ 1958340 w 2339340"/>
              <a:gd name="connsiteY107" fmla="*/ 1169670 h 6236970"/>
              <a:gd name="connsiteX108" fmla="*/ 1878330 w 2339340"/>
              <a:gd name="connsiteY108" fmla="*/ 1043940 h 6236970"/>
              <a:gd name="connsiteX109" fmla="*/ 1752600 w 2339340"/>
              <a:gd name="connsiteY109" fmla="*/ 975360 h 6236970"/>
              <a:gd name="connsiteX110" fmla="*/ 1645920 w 2339340"/>
              <a:gd name="connsiteY110" fmla="*/ 956310 h 6236970"/>
              <a:gd name="connsiteX111" fmla="*/ 1546860 w 2339340"/>
              <a:gd name="connsiteY111" fmla="*/ 922020 h 6236970"/>
              <a:gd name="connsiteX112" fmla="*/ 1276350 w 2339340"/>
              <a:gd name="connsiteY112" fmla="*/ 861060 h 6236970"/>
              <a:gd name="connsiteX113" fmla="*/ 1257300 w 2339340"/>
              <a:gd name="connsiteY113" fmla="*/ 739140 h 6236970"/>
              <a:gd name="connsiteX114" fmla="*/ 1325880 w 2339340"/>
              <a:gd name="connsiteY114" fmla="*/ 594360 h 6236970"/>
              <a:gd name="connsiteX115" fmla="*/ 1363980 w 2339340"/>
              <a:gd name="connsiteY115" fmla="*/ 537210 h 6236970"/>
              <a:gd name="connsiteX116" fmla="*/ 1352550 w 2339340"/>
              <a:gd name="connsiteY116" fmla="*/ 438150 h 6236970"/>
              <a:gd name="connsiteX117" fmla="*/ 1348740 w 2339340"/>
              <a:gd name="connsiteY117" fmla="*/ 308610 h 6236970"/>
              <a:gd name="connsiteX118" fmla="*/ 1306830 w 2339340"/>
              <a:gd name="connsiteY118" fmla="*/ 114300 h 6236970"/>
              <a:gd name="connsiteX119" fmla="*/ 1188720 w 2339340"/>
              <a:gd name="connsiteY119" fmla="*/ 38100 h 6236970"/>
              <a:gd name="connsiteX120" fmla="*/ 1143000 w 2339340"/>
              <a:gd name="connsiteY120" fmla="*/ 11430 h 6236970"/>
              <a:gd name="connsiteX121" fmla="*/ 1093470 w 2339340"/>
              <a:gd name="connsiteY121" fmla="*/ 22860 h 6236970"/>
              <a:gd name="connsiteX0" fmla="*/ 1093470 w 2339340"/>
              <a:gd name="connsiteY0" fmla="*/ 22860 h 6236970"/>
              <a:gd name="connsiteX1" fmla="*/ 971550 w 2339340"/>
              <a:gd name="connsiteY1" fmla="*/ 68580 h 6236970"/>
              <a:gd name="connsiteX2" fmla="*/ 967740 w 2339340"/>
              <a:gd name="connsiteY2" fmla="*/ 0 h 6236970"/>
              <a:gd name="connsiteX3" fmla="*/ 872490 w 2339340"/>
              <a:gd name="connsiteY3" fmla="*/ 121920 h 6236970"/>
              <a:gd name="connsiteX4" fmla="*/ 849630 w 2339340"/>
              <a:gd name="connsiteY4" fmla="*/ 95250 h 6236970"/>
              <a:gd name="connsiteX5" fmla="*/ 800100 w 2339340"/>
              <a:gd name="connsiteY5" fmla="*/ 320040 h 6236970"/>
              <a:gd name="connsiteX6" fmla="*/ 811530 w 2339340"/>
              <a:gd name="connsiteY6" fmla="*/ 461010 h 6236970"/>
              <a:gd name="connsiteX7" fmla="*/ 754380 w 2339340"/>
              <a:gd name="connsiteY7" fmla="*/ 464820 h 6236970"/>
              <a:gd name="connsiteX8" fmla="*/ 781050 w 2339340"/>
              <a:gd name="connsiteY8" fmla="*/ 548640 h 6236970"/>
              <a:gd name="connsiteX9" fmla="*/ 822960 w 2339340"/>
              <a:gd name="connsiteY9" fmla="*/ 624840 h 6236970"/>
              <a:gd name="connsiteX10" fmla="*/ 887730 w 2339340"/>
              <a:gd name="connsiteY10" fmla="*/ 689610 h 6236970"/>
              <a:gd name="connsiteX11" fmla="*/ 925830 w 2339340"/>
              <a:gd name="connsiteY11" fmla="*/ 769620 h 6236970"/>
              <a:gd name="connsiteX12" fmla="*/ 925830 w 2339340"/>
              <a:gd name="connsiteY12" fmla="*/ 861060 h 6236970"/>
              <a:gd name="connsiteX13" fmla="*/ 803910 w 2339340"/>
              <a:gd name="connsiteY13" fmla="*/ 922020 h 6236970"/>
              <a:gd name="connsiteX14" fmla="*/ 701040 w 2339340"/>
              <a:gd name="connsiteY14" fmla="*/ 948690 h 6236970"/>
              <a:gd name="connsiteX15" fmla="*/ 556260 w 2339340"/>
              <a:gd name="connsiteY15" fmla="*/ 952500 h 6236970"/>
              <a:gd name="connsiteX16" fmla="*/ 403860 w 2339340"/>
              <a:gd name="connsiteY16" fmla="*/ 1002030 h 6236970"/>
              <a:gd name="connsiteX17" fmla="*/ 320040 w 2339340"/>
              <a:gd name="connsiteY17" fmla="*/ 1085850 h 6236970"/>
              <a:gd name="connsiteX18" fmla="*/ 247650 w 2339340"/>
              <a:gd name="connsiteY18" fmla="*/ 1276350 h 6236970"/>
              <a:gd name="connsiteX19" fmla="*/ 163830 w 2339340"/>
              <a:gd name="connsiteY19" fmla="*/ 1569720 h 6236970"/>
              <a:gd name="connsiteX20" fmla="*/ 83820 w 2339340"/>
              <a:gd name="connsiteY20" fmla="*/ 1783080 h 6236970"/>
              <a:gd name="connsiteX21" fmla="*/ 72390 w 2339340"/>
              <a:gd name="connsiteY21" fmla="*/ 1962150 h 6236970"/>
              <a:gd name="connsiteX22" fmla="*/ 0 w 2339340"/>
              <a:gd name="connsiteY22" fmla="*/ 2145030 h 6236970"/>
              <a:gd name="connsiteX23" fmla="*/ 11430 w 2339340"/>
              <a:gd name="connsiteY23" fmla="*/ 2251710 h 6236970"/>
              <a:gd name="connsiteX24" fmla="*/ 106680 w 2339340"/>
              <a:gd name="connsiteY24" fmla="*/ 2426970 h 6236970"/>
              <a:gd name="connsiteX25" fmla="*/ 243840 w 2339340"/>
              <a:gd name="connsiteY25" fmla="*/ 2594610 h 6236970"/>
              <a:gd name="connsiteX26" fmla="*/ 422910 w 2339340"/>
              <a:gd name="connsiteY26" fmla="*/ 2769870 h 6236970"/>
              <a:gd name="connsiteX27" fmla="*/ 609600 w 2339340"/>
              <a:gd name="connsiteY27" fmla="*/ 2929890 h 6236970"/>
              <a:gd name="connsiteX28" fmla="*/ 703183 w 2339340"/>
              <a:gd name="connsiteY28" fmla="*/ 3062525 h 6236970"/>
              <a:gd name="connsiteX29" fmla="*/ 711517 w 2339340"/>
              <a:gd name="connsiteY29" fmla="*/ 2784396 h 6236970"/>
              <a:gd name="connsiteX30" fmla="*/ 647700 w 2339340"/>
              <a:gd name="connsiteY30" fmla="*/ 2731770 h 6236970"/>
              <a:gd name="connsiteX31" fmla="*/ 541020 w 2339340"/>
              <a:gd name="connsiteY31" fmla="*/ 2537460 h 6236970"/>
              <a:gd name="connsiteX32" fmla="*/ 487680 w 2339340"/>
              <a:gd name="connsiteY32" fmla="*/ 2426970 h 6236970"/>
              <a:gd name="connsiteX33" fmla="*/ 293370 w 2339340"/>
              <a:gd name="connsiteY33" fmla="*/ 2205990 h 6236970"/>
              <a:gd name="connsiteX34" fmla="*/ 426720 w 2339340"/>
              <a:gd name="connsiteY34" fmla="*/ 1988820 h 6236970"/>
              <a:gd name="connsiteX35" fmla="*/ 483870 w 2339340"/>
              <a:gd name="connsiteY35" fmla="*/ 1878330 h 6236970"/>
              <a:gd name="connsiteX36" fmla="*/ 544830 w 2339340"/>
              <a:gd name="connsiteY36" fmla="*/ 1642110 h 6236970"/>
              <a:gd name="connsiteX37" fmla="*/ 636270 w 2339340"/>
              <a:gd name="connsiteY37" fmla="*/ 1897380 h 6236970"/>
              <a:gd name="connsiteX38" fmla="*/ 678180 w 2339340"/>
              <a:gd name="connsiteY38" fmla="*/ 2202180 h 6236970"/>
              <a:gd name="connsiteX39" fmla="*/ 689610 w 2339340"/>
              <a:gd name="connsiteY39" fmla="*/ 2487930 h 6236970"/>
              <a:gd name="connsiteX40" fmla="*/ 712470 w 2339340"/>
              <a:gd name="connsiteY40" fmla="*/ 2762250 h 6236970"/>
              <a:gd name="connsiteX41" fmla="*/ 701040 w 2339340"/>
              <a:gd name="connsiteY41" fmla="*/ 3177540 h 6236970"/>
              <a:gd name="connsiteX42" fmla="*/ 643890 w 2339340"/>
              <a:gd name="connsiteY42" fmla="*/ 3783330 h 6236970"/>
              <a:gd name="connsiteX43" fmla="*/ 613410 w 2339340"/>
              <a:gd name="connsiteY43" fmla="*/ 4255770 h 6236970"/>
              <a:gd name="connsiteX44" fmla="*/ 689610 w 2339340"/>
              <a:gd name="connsiteY44" fmla="*/ 4617720 h 6236970"/>
              <a:gd name="connsiteX45" fmla="*/ 803910 w 2339340"/>
              <a:gd name="connsiteY45" fmla="*/ 5215890 h 6236970"/>
              <a:gd name="connsiteX46" fmla="*/ 883920 w 2339340"/>
              <a:gd name="connsiteY46" fmla="*/ 5657850 h 6236970"/>
              <a:gd name="connsiteX47" fmla="*/ 872490 w 2339340"/>
              <a:gd name="connsiteY47" fmla="*/ 5684520 h 6236970"/>
              <a:gd name="connsiteX48" fmla="*/ 693420 w 2339340"/>
              <a:gd name="connsiteY48" fmla="*/ 5894070 h 6236970"/>
              <a:gd name="connsiteX49" fmla="*/ 541020 w 2339340"/>
              <a:gd name="connsiteY49" fmla="*/ 6092190 h 6236970"/>
              <a:gd name="connsiteX50" fmla="*/ 510540 w 2339340"/>
              <a:gd name="connsiteY50" fmla="*/ 6156960 h 6236970"/>
              <a:gd name="connsiteX51" fmla="*/ 701040 w 2339340"/>
              <a:gd name="connsiteY51" fmla="*/ 6092190 h 6236970"/>
              <a:gd name="connsiteX52" fmla="*/ 830580 w 2339340"/>
              <a:gd name="connsiteY52" fmla="*/ 6065520 h 6236970"/>
              <a:gd name="connsiteX53" fmla="*/ 952500 w 2339340"/>
              <a:gd name="connsiteY53" fmla="*/ 5974080 h 6236970"/>
              <a:gd name="connsiteX54" fmla="*/ 963930 w 2339340"/>
              <a:gd name="connsiteY54" fmla="*/ 5871210 h 6236970"/>
              <a:gd name="connsiteX55" fmla="*/ 1108710 w 2339340"/>
              <a:gd name="connsiteY55" fmla="*/ 5817870 h 6236970"/>
              <a:gd name="connsiteX56" fmla="*/ 1108710 w 2339340"/>
              <a:gd name="connsiteY56" fmla="*/ 5791200 h 6236970"/>
              <a:gd name="connsiteX57" fmla="*/ 1032510 w 2339340"/>
              <a:gd name="connsiteY57" fmla="*/ 5634990 h 6236970"/>
              <a:gd name="connsiteX58" fmla="*/ 1043940 w 2339340"/>
              <a:gd name="connsiteY58" fmla="*/ 5280660 h 6236970"/>
              <a:gd name="connsiteX59" fmla="*/ 1074420 w 2339340"/>
              <a:gd name="connsiteY59" fmla="*/ 4888230 h 6236970"/>
              <a:gd name="connsiteX60" fmla="*/ 1002030 w 2339340"/>
              <a:gd name="connsiteY60" fmla="*/ 4423410 h 6236970"/>
              <a:gd name="connsiteX61" fmla="*/ 1066800 w 2339340"/>
              <a:gd name="connsiteY61" fmla="*/ 4130040 h 6236970"/>
              <a:gd name="connsiteX62" fmla="*/ 1116330 w 2339340"/>
              <a:gd name="connsiteY62" fmla="*/ 3775710 h 6236970"/>
              <a:gd name="connsiteX63" fmla="*/ 1165860 w 2339340"/>
              <a:gd name="connsiteY63" fmla="*/ 3375660 h 6236970"/>
              <a:gd name="connsiteX64" fmla="*/ 1238250 w 2339340"/>
              <a:gd name="connsiteY64" fmla="*/ 3882390 h 6236970"/>
              <a:gd name="connsiteX65" fmla="*/ 1280160 w 2339340"/>
              <a:gd name="connsiteY65" fmla="*/ 4366260 h 6236970"/>
              <a:gd name="connsiteX66" fmla="*/ 1310640 w 2339340"/>
              <a:gd name="connsiteY66" fmla="*/ 4533900 h 6236970"/>
              <a:gd name="connsiteX67" fmla="*/ 1272540 w 2339340"/>
              <a:gd name="connsiteY67" fmla="*/ 4838700 h 6236970"/>
              <a:gd name="connsiteX68" fmla="*/ 1242060 w 2339340"/>
              <a:gd name="connsiteY68" fmla="*/ 5059680 h 6236970"/>
              <a:gd name="connsiteX69" fmla="*/ 1276350 w 2339340"/>
              <a:gd name="connsiteY69" fmla="*/ 5288280 h 6236970"/>
              <a:gd name="connsiteX70" fmla="*/ 1333500 w 2339340"/>
              <a:gd name="connsiteY70" fmla="*/ 5494020 h 6236970"/>
              <a:gd name="connsiteX71" fmla="*/ 1314450 w 2339340"/>
              <a:gd name="connsiteY71" fmla="*/ 5615940 h 6236970"/>
              <a:gd name="connsiteX72" fmla="*/ 1264920 w 2339340"/>
              <a:gd name="connsiteY72" fmla="*/ 5795010 h 6236970"/>
              <a:gd name="connsiteX73" fmla="*/ 1264920 w 2339340"/>
              <a:gd name="connsiteY73" fmla="*/ 5901690 h 6236970"/>
              <a:gd name="connsiteX74" fmla="*/ 1424940 w 2339340"/>
              <a:gd name="connsiteY74" fmla="*/ 6236970 h 6236970"/>
              <a:gd name="connsiteX75" fmla="*/ 1565910 w 2339340"/>
              <a:gd name="connsiteY75" fmla="*/ 6065520 h 6236970"/>
              <a:gd name="connsiteX76" fmla="*/ 1604010 w 2339340"/>
              <a:gd name="connsiteY76" fmla="*/ 6012180 h 6236970"/>
              <a:gd name="connsiteX77" fmla="*/ 1524000 w 2339340"/>
              <a:gd name="connsiteY77" fmla="*/ 5844540 h 6236970"/>
              <a:gd name="connsiteX78" fmla="*/ 1466850 w 2339340"/>
              <a:gd name="connsiteY78" fmla="*/ 5718810 h 6236970"/>
              <a:gd name="connsiteX79" fmla="*/ 1440180 w 2339340"/>
              <a:gd name="connsiteY79" fmla="*/ 5638800 h 6236970"/>
              <a:gd name="connsiteX80" fmla="*/ 1546860 w 2339340"/>
              <a:gd name="connsiteY80" fmla="*/ 5078730 h 6236970"/>
              <a:gd name="connsiteX81" fmla="*/ 1600200 w 2339340"/>
              <a:gd name="connsiteY81" fmla="*/ 4507230 h 6236970"/>
              <a:gd name="connsiteX82" fmla="*/ 1684020 w 2339340"/>
              <a:gd name="connsiteY82" fmla="*/ 4027170 h 6236970"/>
              <a:gd name="connsiteX83" fmla="*/ 1703070 w 2339340"/>
              <a:gd name="connsiteY83" fmla="*/ 3688080 h 6236970"/>
              <a:gd name="connsiteX84" fmla="*/ 1673305 w 2339340"/>
              <a:gd name="connsiteY84" fmla="*/ 3083005 h 6236970"/>
              <a:gd name="connsiteX85" fmla="*/ 1630680 w 2339340"/>
              <a:gd name="connsiteY85" fmla="*/ 2868930 h 6236970"/>
              <a:gd name="connsiteX86" fmla="*/ 1607820 w 2339340"/>
              <a:gd name="connsiteY86" fmla="*/ 2750820 h 6236970"/>
              <a:gd name="connsiteX87" fmla="*/ 1584960 w 2339340"/>
              <a:gd name="connsiteY87" fmla="*/ 2423160 h 6236970"/>
              <a:gd name="connsiteX88" fmla="*/ 1584960 w 2339340"/>
              <a:gd name="connsiteY88" fmla="*/ 2072640 h 6236970"/>
              <a:gd name="connsiteX89" fmla="*/ 1619250 w 2339340"/>
              <a:gd name="connsiteY89" fmla="*/ 1771650 h 6236970"/>
              <a:gd name="connsiteX90" fmla="*/ 1691640 w 2339340"/>
              <a:gd name="connsiteY90" fmla="*/ 1501140 h 6236970"/>
              <a:gd name="connsiteX91" fmla="*/ 1954530 w 2339340"/>
              <a:gd name="connsiteY91" fmla="*/ 1924050 h 6236970"/>
              <a:gd name="connsiteX92" fmla="*/ 2045970 w 2339340"/>
              <a:gd name="connsiteY92" fmla="*/ 2045970 h 6236970"/>
              <a:gd name="connsiteX93" fmla="*/ 1840230 w 2339340"/>
              <a:gd name="connsiteY93" fmla="*/ 2358390 h 6236970"/>
              <a:gd name="connsiteX94" fmla="*/ 1729740 w 2339340"/>
              <a:gd name="connsiteY94" fmla="*/ 2545080 h 6236970"/>
              <a:gd name="connsiteX95" fmla="*/ 1672590 w 2339340"/>
              <a:gd name="connsiteY95" fmla="*/ 2674620 h 6236970"/>
              <a:gd name="connsiteX96" fmla="*/ 1604010 w 2339340"/>
              <a:gd name="connsiteY96" fmla="*/ 2754630 h 6236970"/>
              <a:gd name="connsiteX97" fmla="*/ 1658302 w 2339340"/>
              <a:gd name="connsiteY97" fmla="*/ 3010615 h 6236970"/>
              <a:gd name="connsiteX98" fmla="*/ 1729740 w 2339340"/>
              <a:gd name="connsiteY98" fmla="*/ 2891790 h 6236970"/>
              <a:gd name="connsiteX99" fmla="*/ 1927860 w 2339340"/>
              <a:gd name="connsiteY99" fmla="*/ 2689860 h 6236970"/>
              <a:gd name="connsiteX100" fmla="*/ 2065020 w 2339340"/>
              <a:gd name="connsiteY100" fmla="*/ 2548890 h 6236970"/>
              <a:gd name="connsiteX101" fmla="*/ 2202180 w 2339340"/>
              <a:gd name="connsiteY101" fmla="*/ 2339340 h 6236970"/>
              <a:gd name="connsiteX102" fmla="*/ 2339340 w 2339340"/>
              <a:gd name="connsiteY102" fmla="*/ 2049780 h 6236970"/>
              <a:gd name="connsiteX103" fmla="*/ 2293620 w 2339340"/>
              <a:gd name="connsiteY103" fmla="*/ 1958340 h 6236970"/>
              <a:gd name="connsiteX104" fmla="*/ 2232660 w 2339340"/>
              <a:gd name="connsiteY104" fmla="*/ 1752600 h 6236970"/>
              <a:gd name="connsiteX105" fmla="*/ 2175510 w 2339340"/>
              <a:gd name="connsiteY105" fmla="*/ 1565910 h 6236970"/>
              <a:gd name="connsiteX106" fmla="*/ 2065020 w 2339340"/>
              <a:gd name="connsiteY106" fmla="*/ 1352550 h 6236970"/>
              <a:gd name="connsiteX107" fmla="*/ 1958340 w 2339340"/>
              <a:gd name="connsiteY107" fmla="*/ 1169670 h 6236970"/>
              <a:gd name="connsiteX108" fmla="*/ 1878330 w 2339340"/>
              <a:gd name="connsiteY108" fmla="*/ 1043940 h 6236970"/>
              <a:gd name="connsiteX109" fmla="*/ 1752600 w 2339340"/>
              <a:gd name="connsiteY109" fmla="*/ 975360 h 6236970"/>
              <a:gd name="connsiteX110" fmla="*/ 1645920 w 2339340"/>
              <a:gd name="connsiteY110" fmla="*/ 956310 h 6236970"/>
              <a:gd name="connsiteX111" fmla="*/ 1546860 w 2339340"/>
              <a:gd name="connsiteY111" fmla="*/ 922020 h 6236970"/>
              <a:gd name="connsiteX112" fmla="*/ 1276350 w 2339340"/>
              <a:gd name="connsiteY112" fmla="*/ 861060 h 6236970"/>
              <a:gd name="connsiteX113" fmla="*/ 1257300 w 2339340"/>
              <a:gd name="connsiteY113" fmla="*/ 739140 h 6236970"/>
              <a:gd name="connsiteX114" fmla="*/ 1325880 w 2339340"/>
              <a:gd name="connsiteY114" fmla="*/ 594360 h 6236970"/>
              <a:gd name="connsiteX115" fmla="*/ 1363980 w 2339340"/>
              <a:gd name="connsiteY115" fmla="*/ 537210 h 6236970"/>
              <a:gd name="connsiteX116" fmla="*/ 1352550 w 2339340"/>
              <a:gd name="connsiteY116" fmla="*/ 438150 h 6236970"/>
              <a:gd name="connsiteX117" fmla="*/ 1348740 w 2339340"/>
              <a:gd name="connsiteY117" fmla="*/ 308610 h 6236970"/>
              <a:gd name="connsiteX118" fmla="*/ 1306830 w 2339340"/>
              <a:gd name="connsiteY118" fmla="*/ 114300 h 6236970"/>
              <a:gd name="connsiteX119" fmla="*/ 1188720 w 2339340"/>
              <a:gd name="connsiteY119" fmla="*/ 38100 h 6236970"/>
              <a:gd name="connsiteX120" fmla="*/ 1143000 w 2339340"/>
              <a:gd name="connsiteY120" fmla="*/ 11430 h 6236970"/>
              <a:gd name="connsiteX121" fmla="*/ 1093470 w 2339340"/>
              <a:gd name="connsiteY121" fmla="*/ 22860 h 6236970"/>
              <a:gd name="connsiteX0" fmla="*/ 1093470 w 2339340"/>
              <a:gd name="connsiteY0" fmla="*/ 22860 h 6236970"/>
              <a:gd name="connsiteX1" fmla="*/ 971550 w 2339340"/>
              <a:gd name="connsiteY1" fmla="*/ 68580 h 6236970"/>
              <a:gd name="connsiteX2" fmla="*/ 967740 w 2339340"/>
              <a:gd name="connsiteY2" fmla="*/ 0 h 6236970"/>
              <a:gd name="connsiteX3" fmla="*/ 872490 w 2339340"/>
              <a:gd name="connsiteY3" fmla="*/ 121920 h 6236970"/>
              <a:gd name="connsiteX4" fmla="*/ 849630 w 2339340"/>
              <a:gd name="connsiteY4" fmla="*/ 95250 h 6236970"/>
              <a:gd name="connsiteX5" fmla="*/ 800100 w 2339340"/>
              <a:gd name="connsiteY5" fmla="*/ 320040 h 6236970"/>
              <a:gd name="connsiteX6" fmla="*/ 811530 w 2339340"/>
              <a:gd name="connsiteY6" fmla="*/ 461010 h 6236970"/>
              <a:gd name="connsiteX7" fmla="*/ 754380 w 2339340"/>
              <a:gd name="connsiteY7" fmla="*/ 464820 h 6236970"/>
              <a:gd name="connsiteX8" fmla="*/ 781050 w 2339340"/>
              <a:gd name="connsiteY8" fmla="*/ 548640 h 6236970"/>
              <a:gd name="connsiteX9" fmla="*/ 822960 w 2339340"/>
              <a:gd name="connsiteY9" fmla="*/ 624840 h 6236970"/>
              <a:gd name="connsiteX10" fmla="*/ 887730 w 2339340"/>
              <a:gd name="connsiteY10" fmla="*/ 689610 h 6236970"/>
              <a:gd name="connsiteX11" fmla="*/ 925830 w 2339340"/>
              <a:gd name="connsiteY11" fmla="*/ 769620 h 6236970"/>
              <a:gd name="connsiteX12" fmla="*/ 925830 w 2339340"/>
              <a:gd name="connsiteY12" fmla="*/ 861060 h 6236970"/>
              <a:gd name="connsiteX13" fmla="*/ 803910 w 2339340"/>
              <a:gd name="connsiteY13" fmla="*/ 922020 h 6236970"/>
              <a:gd name="connsiteX14" fmla="*/ 701040 w 2339340"/>
              <a:gd name="connsiteY14" fmla="*/ 948690 h 6236970"/>
              <a:gd name="connsiteX15" fmla="*/ 556260 w 2339340"/>
              <a:gd name="connsiteY15" fmla="*/ 952500 h 6236970"/>
              <a:gd name="connsiteX16" fmla="*/ 403860 w 2339340"/>
              <a:gd name="connsiteY16" fmla="*/ 1002030 h 6236970"/>
              <a:gd name="connsiteX17" fmla="*/ 320040 w 2339340"/>
              <a:gd name="connsiteY17" fmla="*/ 1085850 h 6236970"/>
              <a:gd name="connsiteX18" fmla="*/ 247650 w 2339340"/>
              <a:gd name="connsiteY18" fmla="*/ 1276350 h 6236970"/>
              <a:gd name="connsiteX19" fmla="*/ 163830 w 2339340"/>
              <a:gd name="connsiteY19" fmla="*/ 1569720 h 6236970"/>
              <a:gd name="connsiteX20" fmla="*/ 83820 w 2339340"/>
              <a:gd name="connsiteY20" fmla="*/ 1783080 h 6236970"/>
              <a:gd name="connsiteX21" fmla="*/ 72390 w 2339340"/>
              <a:gd name="connsiteY21" fmla="*/ 1962150 h 6236970"/>
              <a:gd name="connsiteX22" fmla="*/ 0 w 2339340"/>
              <a:gd name="connsiteY22" fmla="*/ 2145030 h 6236970"/>
              <a:gd name="connsiteX23" fmla="*/ 11430 w 2339340"/>
              <a:gd name="connsiteY23" fmla="*/ 2251710 h 6236970"/>
              <a:gd name="connsiteX24" fmla="*/ 106680 w 2339340"/>
              <a:gd name="connsiteY24" fmla="*/ 2426970 h 6236970"/>
              <a:gd name="connsiteX25" fmla="*/ 243840 w 2339340"/>
              <a:gd name="connsiteY25" fmla="*/ 2594610 h 6236970"/>
              <a:gd name="connsiteX26" fmla="*/ 422910 w 2339340"/>
              <a:gd name="connsiteY26" fmla="*/ 2769870 h 6236970"/>
              <a:gd name="connsiteX27" fmla="*/ 609600 w 2339340"/>
              <a:gd name="connsiteY27" fmla="*/ 2929890 h 6236970"/>
              <a:gd name="connsiteX28" fmla="*/ 703183 w 2339340"/>
              <a:gd name="connsiteY28" fmla="*/ 3062525 h 6236970"/>
              <a:gd name="connsiteX29" fmla="*/ 711517 w 2339340"/>
              <a:gd name="connsiteY29" fmla="*/ 2784396 h 6236970"/>
              <a:gd name="connsiteX30" fmla="*/ 647700 w 2339340"/>
              <a:gd name="connsiteY30" fmla="*/ 2731770 h 6236970"/>
              <a:gd name="connsiteX31" fmla="*/ 541020 w 2339340"/>
              <a:gd name="connsiteY31" fmla="*/ 2537460 h 6236970"/>
              <a:gd name="connsiteX32" fmla="*/ 487680 w 2339340"/>
              <a:gd name="connsiteY32" fmla="*/ 2426970 h 6236970"/>
              <a:gd name="connsiteX33" fmla="*/ 293370 w 2339340"/>
              <a:gd name="connsiteY33" fmla="*/ 2205990 h 6236970"/>
              <a:gd name="connsiteX34" fmla="*/ 426720 w 2339340"/>
              <a:gd name="connsiteY34" fmla="*/ 1988820 h 6236970"/>
              <a:gd name="connsiteX35" fmla="*/ 483870 w 2339340"/>
              <a:gd name="connsiteY35" fmla="*/ 1878330 h 6236970"/>
              <a:gd name="connsiteX36" fmla="*/ 544830 w 2339340"/>
              <a:gd name="connsiteY36" fmla="*/ 1642110 h 6236970"/>
              <a:gd name="connsiteX37" fmla="*/ 636270 w 2339340"/>
              <a:gd name="connsiteY37" fmla="*/ 1897380 h 6236970"/>
              <a:gd name="connsiteX38" fmla="*/ 678180 w 2339340"/>
              <a:gd name="connsiteY38" fmla="*/ 2202180 h 6236970"/>
              <a:gd name="connsiteX39" fmla="*/ 689610 w 2339340"/>
              <a:gd name="connsiteY39" fmla="*/ 2487930 h 6236970"/>
              <a:gd name="connsiteX40" fmla="*/ 712470 w 2339340"/>
              <a:gd name="connsiteY40" fmla="*/ 2762250 h 6236970"/>
              <a:gd name="connsiteX41" fmla="*/ 701040 w 2339340"/>
              <a:gd name="connsiteY41" fmla="*/ 3177540 h 6236970"/>
              <a:gd name="connsiteX42" fmla="*/ 643890 w 2339340"/>
              <a:gd name="connsiteY42" fmla="*/ 3783330 h 6236970"/>
              <a:gd name="connsiteX43" fmla="*/ 613410 w 2339340"/>
              <a:gd name="connsiteY43" fmla="*/ 4255770 h 6236970"/>
              <a:gd name="connsiteX44" fmla="*/ 689610 w 2339340"/>
              <a:gd name="connsiteY44" fmla="*/ 4617720 h 6236970"/>
              <a:gd name="connsiteX45" fmla="*/ 803910 w 2339340"/>
              <a:gd name="connsiteY45" fmla="*/ 5215890 h 6236970"/>
              <a:gd name="connsiteX46" fmla="*/ 883920 w 2339340"/>
              <a:gd name="connsiteY46" fmla="*/ 5657850 h 6236970"/>
              <a:gd name="connsiteX47" fmla="*/ 872490 w 2339340"/>
              <a:gd name="connsiteY47" fmla="*/ 5684520 h 6236970"/>
              <a:gd name="connsiteX48" fmla="*/ 693420 w 2339340"/>
              <a:gd name="connsiteY48" fmla="*/ 5894070 h 6236970"/>
              <a:gd name="connsiteX49" fmla="*/ 541020 w 2339340"/>
              <a:gd name="connsiteY49" fmla="*/ 6092190 h 6236970"/>
              <a:gd name="connsiteX50" fmla="*/ 510540 w 2339340"/>
              <a:gd name="connsiteY50" fmla="*/ 6156960 h 6236970"/>
              <a:gd name="connsiteX51" fmla="*/ 701040 w 2339340"/>
              <a:gd name="connsiteY51" fmla="*/ 6092190 h 6236970"/>
              <a:gd name="connsiteX52" fmla="*/ 830580 w 2339340"/>
              <a:gd name="connsiteY52" fmla="*/ 6065520 h 6236970"/>
              <a:gd name="connsiteX53" fmla="*/ 952500 w 2339340"/>
              <a:gd name="connsiteY53" fmla="*/ 5974080 h 6236970"/>
              <a:gd name="connsiteX54" fmla="*/ 963930 w 2339340"/>
              <a:gd name="connsiteY54" fmla="*/ 5871210 h 6236970"/>
              <a:gd name="connsiteX55" fmla="*/ 1108710 w 2339340"/>
              <a:gd name="connsiteY55" fmla="*/ 5817870 h 6236970"/>
              <a:gd name="connsiteX56" fmla="*/ 1108710 w 2339340"/>
              <a:gd name="connsiteY56" fmla="*/ 5791200 h 6236970"/>
              <a:gd name="connsiteX57" fmla="*/ 1032510 w 2339340"/>
              <a:gd name="connsiteY57" fmla="*/ 5634990 h 6236970"/>
              <a:gd name="connsiteX58" fmla="*/ 1043940 w 2339340"/>
              <a:gd name="connsiteY58" fmla="*/ 5280660 h 6236970"/>
              <a:gd name="connsiteX59" fmla="*/ 1074420 w 2339340"/>
              <a:gd name="connsiteY59" fmla="*/ 4888230 h 6236970"/>
              <a:gd name="connsiteX60" fmla="*/ 1002030 w 2339340"/>
              <a:gd name="connsiteY60" fmla="*/ 4423410 h 6236970"/>
              <a:gd name="connsiteX61" fmla="*/ 1066800 w 2339340"/>
              <a:gd name="connsiteY61" fmla="*/ 4130040 h 6236970"/>
              <a:gd name="connsiteX62" fmla="*/ 1116330 w 2339340"/>
              <a:gd name="connsiteY62" fmla="*/ 3775710 h 6236970"/>
              <a:gd name="connsiteX63" fmla="*/ 1165860 w 2339340"/>
              <a:gd name="connsiteY63" fmla="*/ 3375660 h 6236970"/>
              <a:gd name="connsiteX64" fmla="*/ 1238250 w 2339340"/>
              <a:gd name="connsiteY64" fmla="*/ 3882390 h 6236970"/>
              <a:gd name="connsiteX65" fmla="*/ 1280160 w 2339340"/>
              <a:gd name="connsiteY65" fmla="*/ 4366260 h 6236970"/>
              <a:gd name="connsiteX66" fmla="*/ 1310640 w 2339340"/>
              <a:gd name="connsiteY66" fmla="*/ 4533900 h 6236970"/>
              <a:gd name="connsiteX67" fmla="*/ 1272540 w 2339340"/>
              <a:gd name="connsiteY67" fmla="*/ 4838700 h 6236970"/>
              <a:gd name="connsiteX68" fmla="*/ 1242060 w 2339340"/>
              <a:gd name="connsiteY68" fmla="*/ 5059680 h 6236970"/>
              <a:gd name="connsiteX69" fmla="*/ 1276350 w 2339340"/>
              <a:gd name="connsiteY69" fmla="*/ 5288280 h 6236970"/>
              <a:gd name="connsiteX70" fmla="*/ 1333500 w 2339340"/>
              <a:gd name="connsiteY70" fmla="*/ 5494020 h 6236970"/>
              <a:gd name="connsiteX71" fmla="*/ 1314450 w 2339340"/>
              <a:gd name="connsiteY71" fmla="*/ 5615940 h 6236970"/>
              <a:gd name="connsiteX72" fmla="*/ 1264920 w 2339340"/>
              <a:gd name="connsiteY72" fmla="*/ 5795010 h 6236970"/>
              <a:gd name="connsiteX73" fmla="*/ 1264920 w 2339340"/>
              <a:gd name="connsiteY73" fmla="*/ 5901690 h 6236970"/>
              <a:gd name="connsiteX74" fmla="*/ 1424940 w 2339340"/>
              <a:gd name="connsiteY74" fmla="*/ 6236970 h 6236970"/>
              <a:gd name="connsiteX75" fmla="*/ 1565910 w 2339340"/>
              <a:gd name="connsiteY75" fmla="*/ 6065520 h 6236970"/>
              <a:gd name="connsiteX76" fmla="*/ 1604010 w 2339340"/>
              <a:gd name="connsiteY76" fmla="*/ 6012180 h 6236970"/>
              <a:gd name="connsiteX77" fmla="*/ 1524000 w 2339340"/>
              <a:gd name="connsiteY77" fmla="*/ 5844540 h 6236970"/>
              <a:gd name="connsiteX78" fmla="*/ 1466850 w 2339340"/>
              <a:gd name="connsiteY78" fmla="*/ 5718810 h 6236970"/>
              <a:gd name="connsiteX79" fmla="*/ 1440180 w 2339340"/>
              <a:gd name="connsiteY79" fmla="*/ 5638800 h 6236970"/>
              <a:gd name="connsiteX80" fmla="*/ 1546860 w 2339340"/>
              <a:gd name="connsiteY80" fmla="*/ 5078730 h 6236970"/>
              <a:gd name="connsiteX81" fmla="*/ 1600200 w 2339340"/>
              <a:gd name="connsiteY81" fmla="*/ 4507230 h 6236970"/>
              <a:gd name="connsiteX82" fmla="*/ 1684020 w 2339340"/>
              <a:gd name="connsiteY82" fmla="*/ 4027170 h 6236970"/>
              <a:gd name="connsiteX83" fmla="*/ 1703070 w 2339340"/>
              <a:gd name="connsiteY83" fmla="*/ 3688080 h 6236970"/>
              <a:gd name="connsiteX84" fmla="*/ 1673305 w 2339340"/>
              <a:gd name="connsiteY84" fmla="*/ 3083005 h 6236970"/>
              <a:gd name="connsiteX85" fmla="*/ 1630680 w 2339340"/>
              <a:gd name="connsiteY85" fmla="*/ 2868930 h 6236970"/>
              <a:gd name="connsiteX86" fmla="*/ 1607820 w 2339340"/>
              <a:gd name="connsiteY86" fmla="*/ 2750820 h 6236970"/>
              <a:gd name="connsiteX87" fmla="*/ 1584960 w 2339340"/>
              <a:gd name="connsiteY87" fmla="*/ 2423160 h 6236970"/>
              <a:gd name="connsiteX88" fmla="*/ 1584960 w 2339340"/>
              <a:gd name="connsiteY88" fmla="*/ 2072640 h 6236970"/>
              <a:gd name="connsiteX89" fmla="*/ 1619250 w 2339340"/>
              <a:gd name="connsiteY89" fmla="*/ 1771650 h 6236970"/>
              <a:gd name="connsiteX90" fmla="*/ 1691640 w 2339340"/>
              <a:gd name="connsiteY90" fmla="*/ 1501140 h 6236970"/>
              <a:gd name="connsiteX91" fmla="*/ 1954530 w 2339340"/>
              <a:gd name="connsiteY91" fmla="*/ 1924050 h 6236970"/>
              <a:gd name="connsiteX92" fmla="*/ 2045970 w 2339340"/>
              <a:gd name="connsiteY92" fmla="*/ 2045970 h 6236970"/>
              <a:gd name="connsiteX93" fmla="*/ 1840230 w 2339340"/>
              <a:gd name="connsiteY93" fmla="*/ 2358390 h 6236970"/>
              <a:gd name="connsiteX94" fmla="*/ 1729740 w 2339340"/>
              <a:gd name="connsiteY94" fmla="*/ 2545080 h 6236970"/>
              <a:gd name="connsiteX95" fmla="*/ 1672590 w 2339340"/>
              <a:gd name="connsiteY95" fmla="*/ 2674620 h 6236970"/>
              <a:gd name="connsiteX96" fmla="*/ 1606391 w 2339340"/>
              <a:gd name="connsiteY96" fmla="*/ 2746296 h 6236970"/>
              <a:gd name="connsiteX97" fmla="*/ 1658302 w 2339340"/>
              <a:gd name="connsiteY97" fmla="*/ 3010615 h 6236970"/>
              <a:gd name="connsiteX98" fmla="*/ 1729740 w 2339340"/>
              <a:gd name="connsiteY98" fmla="*/ 2891790 h 6236970"/>
              <a:gd name="connsiteX99" fmla="*/ 1927860 w 2339340"/>
              <a:gd name="connsiteY99" fmla="*/ 2689860 h 6236970"/>
              <a:gd name="connsiteX100" fmla="*/ 2065020 w 2339340"/>
              <a:gd name="connsiteY100" fmla="*/ 2548890 h 6236970"/>
              <a:gd name="connsiteX101" fmla="*/ 2202180 w 2339340"/>
              <a:gd name="connsiteY101" fmla="*/ 2339340 h 6236970"/>
              <a:gd name="connsiteX102" fmla="*/ 2339340 w 2339340"/>
              <a:gd name="connsiteY102" fmla="*/ 2049780 h 6236970"/>
              <a:gd name="connsiteX103" fmla="*/ 2293620 w 2339340"/>
              <a:gd name="connsiteY103" fmla="*/ 1958340 h 6236970"/>
              <a:gd name="connsiteX104" fmla="*/ 2232660 w 2339340"/>
              <a:gd name="connsiteY104" fmla="*/ 1752600 h 6236970"/>
              <a:gd name="connsiteX105" fmla="*/ 2175510 w 2339340"/>
              <a:gd name="connsiteY105" fmla="*/ 1565910 h 6236970"/>
              <a:gd name="connsiteX106" fmla="*/ 2065020 w 2339340"/>
              <a:gd name="connsiteY106" fmla="*/ 1352550 h 6236970"/>
              <a:gd name="connsiteX107" fmla="*/ 1958340 w 2339340"/>
              <a:gd name="connsiteY107" fmla="*/ 1169670 h 6236970"/>
              <a:gd name="connsiteX108" fmla="*/ 1878330 w 2339340"/>
              <a:gd name="connsiteY108" fmla="*/ 1043940 h 6236970"/>
              <a:gd name="connsiteX109" fmla="*/ 1752600 w 2339340"/>
              <a:gd name="connsiteY109" fmla="*/ 975360 h 6236970"/>
              <a:gd name="connsiteX110" fmla="*/ 1645920 w 2339340"/>
              <a:gd name="connsiteY110" fmla="*/ 956310 h 6236970"/>
              <a:gd name="connsiteX111" fmla="*/ 1546860 w 2339340"/>
              <a:gd name="connsiteY111" fmla="*/ 922020 h 6236970"/>
              <a:gd name="connsiteX112" fmla="*/ 1276350 w 2339340"/>
              <a:gd name="connsiteY112" fmla="*/ 861060 h 6236970"/>
              <a:gd name="connsiteX113" fmla="*/ 1257300 w 2339340"/>
              <a:gd name="connsiteY113" fmla="*/ 739140 h 6236970"/>
              <a:gd name="connsiteX114" fmla="*/ 1325880 w 2339340"/>
              <a:gd name="connsiteY114" fmla="*/ 594360 h 6236970"/>
              <a:gd name="connsiteX115" fmla="*/ 1363980 w 2339340"/>
              <a:gd name="connsiteY115" fmla="*/ 537210 h 6236970"/>
              <a:gd name="connsiteX116" fmla="*/ 1352550 w 2339340"/>
              <a:gd name="connsiteY116" fmla="*/ 438150 h 6236970"/>
              <a:gd name="connsiteX117" fmla="*/ 1348740 w 2339340"/>
              <a:gd name="connsiteY117" fmla="*/ 308610 h 6236970"/>
              <a:gd name="connsiteX118" fmla="*/ 1306830 w 2339340"/>
              <a:gd name="connsiteY118" fmla="*/ 114300 h 6236970"/>
              <a:gd name="connsiteX119" fmla="*/ 1188720 w 2339340"/>
              <a:gd name="connsiteY119" fmla="*/ 38100 h 6236970"/>
              <a:gd name="connsiteX120" fmla="*/ 1143000 w 2339340"/>
              <a:gd name="connsiteY120" fmla="*/ 11430 h 6236970"/>
              <a:gd name="connsiteX121" fmla="*/ 1093470 w 2339340"/>
              <a:gd name="connsiteY121" fmla="*/ 22860 h 6236970"/>
              <a:gd name="connsiteX0" fmla="*/ 1093470 w 2339340"/>
              <a:gd name="connsiteY0" fmla="*/ 22860 h 6236970"/>
              <a:gd name="connsiteX1" fmla="*/ 971550 w 2339340"/>
              <a:gd name="connsiteY1" fmla="*/ 68580 h 6236970"/>
              <a:gd name="connsiteX2" fmla="*/ 967740 w 2339340"/>
              <a:gd name="connsiteY2" fmla="*/ 0 h 6236970"/>
              <a:gd name="connsiteX3" fmla="*/ 872490 w 2339340"/>
              <a:gd name="connsiteY3" fmla="*/ 121920 h 6236970"/>
              <a:gd name="connsiteX4" fmla="*/ 849630 w 2339340"/>
              <a:gd name="connsiteY4" fmla="*/ 95250 h 6236970"/>
              <a:gd name="connsiteX5" fmla="*/ 804863 w 2339340"/>
              <a:gd name="connsiteY5" fmla="*/ 216455 h 6236970"/>
              <a:gd name="connsiteX6" fmla="*/ 811530 w 2339340"/>
              <a:gd name="connsiteY6" fmla="*/ 461010 h 6236970"/>
              <a:gd name="connsiteX7" fmla="*/ 754380 w 2339340"/>
              <a:gd name="connsiteY7" fmla="*/ 464820 h 6236970"/>
              <a:gd name="connsiteX8" fmla="*/ 781050 w 2339340"/>
              <a:gd name="connsiteY8" fmla="*/ 548640 h 6236970"/>
              <a:gd name="connsiteX9" fmla="*/ 822960 w 2339340"/>
              <a:gd name="connsiteY9" fmla="*/ 624840 h 6236970"/>
              <a:gd name="connsiteX10" fmla="*/ 887730 w 2339340"/>
              <a:gd name="connsiteY10" fmla="*/ 689610 h 6236970"/>
              <a:gd name="connsiteX11" fmla="*/ 925830 w 2339340"/>
              <a:gd name="connsiteY11" fmla="*/ 769620 h 6236970"/>
              <a:gd name="connsiteX12" fmla="*/ 925830 w 2339340"/>
              <a:gd name="connsiteY12" fmla="*/ 861060 h 6236970"/>
              <a:gd name="connsiteX13" fmla="*/ 803910 w 2339340"/>
              <a:gd name="connsiteY13" fmla="*/ 922020 h 6236970"/>
              <a:gd name="connsiteX14" fmla="*/ 701040 w 2339340"/>
              <a:gd name="connsiteY14" fmla="*/ 948690 h 6236970"/>
              <a:gd name="connsiteX15" fmla="*/ 556260 w 2339340"/>
              <a:gd name="connsiteY15" fmla="*/ 952500 h 6236970"/>
              <a:gd name="connsiteX16" fmla="*/ 403860 w 2339340"/>
              <a:gd name="connsiteY16" fmla="*/ 1002030 h 6236970"/>
              <a:gd name="connsiteX17" fmla="*/ 320040 w 2339340"/>
              <a:gd name="connsiteY17" fmla="*/ 1085850 h 6236970"/>
              <a:gd name="connsiteX18" fmla="*/ 247650 w 2339340"/>
              <a:gd name="connsiteY18" fmla="*/ 1276350 h 6236970"/>
              <a:gd name="connsiteX19" fmla="*/ 163830 w 2339340"/>
              <a:gd name="connsiteY19" fmla="*/ 1569720 h 6236970"/>
              <a:gd name="connsiteX20" fmla="*/ 83820 w 2339340"/>
              <a:gd name="connsiteY20" fmla="*/ 1783080 h 6236970"/>
              <a:gd name="connsiteX21" fmla="*/ 72390 w 2339340"/>
              <a:gd name="connsiteY21" fmla="*/ 1962150 h 6236970"/>
              <a:gd name="connsiteX22" fmla="*/ 0 w 2339340"/>
              <a:gd name="connsiteY22" fmla="*/ 2145030 h 6236970"/>
              <a:gd name="connsiteX23" fmla="*/ 11430 w 2339340"/>
              <a:gd name="connsiteY23" fmla="*/ 2251710 h 6236970"/>
              <a:gd name="connsiteX24" fmla="*/ 106680 w 2339340"/>
              <a:gd name="connsiteY24" fmla="*/ 2426970 h 6236970"/>
              <a:gd name="connsiteX25" fmla="*/ 243840 w 2339340"/>
              <a:gd name="connsiteY25" fmla="*/ 2594610 h 6236970"/>
              <a:gd name="connsiteX26" fmla="*/ 422910 w 2339340"/>
              <a:gd name="connsiteY26" fmla="*/ 2769870 h 6236970"/>
              <a:gd name="connsiteX27" fmla="*/ 609600 w 2339340"/>
              <a:gd name="connsiteY27" fmla="*/ 2929890 h 6236970"/>
              <a:gd name="connsiteX28" fmla="*/ 703183 w 2339340"/>
              <a:gd name="connsiteY28" fmla="*/ 3062525 h 6236970"/>
              <a:gd name="connsiteX29" fmla="*/ 711517 w 2339340"/>
              <a:gd name="connsiteY29" fmla="*/ 2784396 h 6236970"/>
              <a:gd name="connsiteX30" fmla="*/ 647700 w 2339340"/>
              <a:gd name="connsiteY30" fmla="*/ 2731770 h 6236970"/>
              <a:gd name="connsiteX31" fmla="*/ 541020 w 2339340"/>
              <a:gd name="connsiteY31" fmla="*/ 2537460 h 6236970"/>
              <a:gd name="connsiteX32" fmla="*/ 487680 w 2339340"/>
              <a:gd name="connsiteY32" fmla="*/ 2426970 h 6236970"/>
              <a:gd name="connsiteX33" fmla="*/ 293370 w 2339340"/>
              <a:gd name="connsiteY33" fmla="*/ 2205990 h 6236970"/>
              <a:gd name="connsiteX34" fmla="*/ 426720 w 2339340"/>
              <a:gd name="connsiteY34" fmla="*/ 1988820 h 6236970"/>
              <a:gd name="connsiteX35" fmla="*/ 483870 w 2339340"/>
              <a:gd name="connsiteY35" fmla="*/ 1878330 h 6236970"/>
              <a:gd name="connsiteX36" fmla="*/ 544830 w 2339340"/>
              <a:gd name="connsiteY36" fmla="*/ 1642110 h 6236970"/>
              <a:gd name="connsiteX37" fmla="*/ 636270 w 2339340"/>
              <a:gd name="connsiteY37" fmla="*/ 1897380 h 6236970"/>
              <a:gd name="connsiteX38" fmla="*/ 678180 w 2339340"/>
              <a:gd name="connsiteY38" fmla="*/ 2202180 h 6236970"/>
              <a:gd name="connsiteX39" fmla="*/ 689610 w 2339340"/>
              <a:gd name="connsiteY39" fmla="*/ 2487930 h 6236970"/>
              <a:gd name="connsiteX40" fmla="*/ 712470 w 2339340"/>
              <a:gd name="connsiteY40" fmla="*/ 2762250 h 6236970"/>
              <a:gd name="connsiteX41" fmla="*/ 701040 w 2339340"/>
              <a:gd name="connsiteY41" fmla="*/ 3177540 h 6236970"/>
              <a:gd name="connsiteX42" fmla="*/ 643890 w 2339340"/>
              <a:gd name="connsiteY42" fmla="*/ 3783330 h 6236970"/>
              <a:gd name="connsiteX43" fmla="*/ 613410 w 2339340"/>
              <a:gd name="connsiteY43" fmla="*/ 4255770 h 6236970"/>
              <a:gd name="connsiteX44" fmla="*/ 689610 w 2339340"/>
              <a:gd name="connsiteY44" fmla="*/ 4617720 h 6236970"/>
              <a:gd name="connsiteX45" fmla="*/ 803910 w 2339340"/>
              <a:gd name="connsiteY45" fmla="*/ 5215890 h 6236970"/>
              <a:gd name="connsiteX46" fmla="*/ 883920 w 2339340"/>
              <a:gd name="connsiteY46" fmla="*/ 5657850 h 6236970"/>
              <a:gd name="connsiteX47" fmla="*/ 872490 w 2339340"/>
              <a:gd name="connsiteY47" fmla="*/ 5684520 h 6236970"/>
              <a:gd name="connsiteX48" fmla="*/ 693420 w 2339340"/>
              <a:gd name="connsiteY48" fmla="*/ 5894070 h 6236970"/>
              <a:gd name="connsiteX49" fmla="*/ 541020 w 2339340"/>
              <a:gd name="connsiteY49" fmla="*/ 6092190 h 6236970"/>
              <a:gd name="connsiteX50" fmla="*/ 510540 w 2339340"/>
              <a:gd name="connsiteY50" fmla="*/ 6156960 h 6236970"/>
              <a:gd name="connsiteX51" fmla="*/ 701040 w 2339340"/>
              <a:gd name="connsiteY51" fmla="*/ 6092190 h 6236970"/>
              <a:gd name="connsiteX52" fmla="*/ 830580 w 2339340"/>
              <a:gd name="connsiteY52" fmla="*/ 6065520 h 6236970"/>
              <a:gd name="connsiteX53" fmla="*/ 952500 w 2339340"/>
              <a:gd name="connsiteY53" fmla="*/ 5974080 h 6236970"/>
              <a:gd name="connsiteX54" fmla="*/ 963930 w 2339340"/>
              <a:gd name="connsiteY54" fmla="*/ 5871210 h 6236970"/>
              <a:gd name="connsiteX55" fmla="*/ 1108710 w 2339340"/>
              <a:gd name="connsiteY55" fmla="*/ 5817870 h 6236970"/>
              <a:gd name="connsiteX56" fmla="*/ 1108710 w 2339340"/>
              <a:gd name="connsiteY56" fmla="*/ 5791200 h 6236970"/>
              <a:gd name="connsiteX57" fmla="*/ 1032510 w 2339340"/>
              <a:gd name="connsiteY57" fmla="*/ 5634990 h 6236970"/>
              <a:gd name="connsiteX58" fmla="*/ 1043940 w 2339340"/>
              <a:gd name="connsiteY58" fmla="*/ 5280660 h 6236970"/>
              <a:gd name="connsiteX59" fmla="*/ 1074420 w 2339340"/>
              <a:gd name="connsiteY59" fmla="*/ 4888230 h 6236970"/>
              <a:gd name="connsiteX60" fmla="*/ 1002030 w 2339340"/>
              <a:gd name="connsiteY60" fmla="*/ 4423410 h 6236970"/>
              <a:gd name="connsiteX61" fmla="*/ 1066800 w 2339340"/>
              <a:gd name="connsiteY61" fmla="*/ 4130040 h 6236970"/>
              <a:gd name="connsiteX62" fmla="*/ 1116330 w 2339340"/>
              <a:gd name="connsiteY62" fmla="*/ 3775710 h 6236970"/>
              <a:gd name="connsiteX63" fmla="*/ 1165860 w 2339340"/>
              <a:gd name="connsiteY63" fmla="*/ 3375660 h 6236970"/>
              <a:gd name="connsiteX64" fmla="*/ 1238250 w 2339340"/>
              <a:gd name="connsiteY64" fmla="*/ 3882390 h 6236970"/>
              <a:gd name="connsiteX65" fmla="*/ 1280160 w 2339340"/>
              <a:gd name="connsiteY65" fmla="*/ 4366260 h 6236970"/>
              <a:gd name="connsiteX66" fmla="*/ 1310640 w 2339340"/>
              <a:gd name="connsiteY66" fmla="*/ 4533900 h 6236970"/>
              <a:gd name="connsiteX67" fmla="*/ 1272540 w 2339340"/>
              <a:gd name="connsiteY67" fmla="*/ 4838700 h 6236970"/>
              <a:gd name="connsiteX68" fmla="*/ 1242060 w 2339340"/>
              <a:gd name="connsiteY68" fmla="*/ 5059680 h 6236970"/>
              <a:gd name="connsiteX69" fmla="*/ 1276350 w 2339340"/>
              <a:gd name="connsiteY69" fmla="*/ 5288280 h 6236970"/>
              <a:gd name="connsiteX70" fmla="*/ 1333500 w 2339340"/>
              <a:gd name="connsiteY70" fmla="*/ 5494020 h 6236970"/>
              <a:gd name="connsiteX71" fmla="*/ 1314450 w 2339340"/>
              <a:gd name="connsiteY71" fmla="*/ 5615940 h 6236970"/>
              <a:gd name="connsiteX72" fmla="*/ 1264920 w 2339340"/>
              <a:gd name="connsiteY72" fmla="*/ 5795010 h 6236970"/>
              <a:gd name="connsiteX73" fmla="*/ 1264920 w 2339340"/>
              <a:gd name="connsiteY73" fmla="*/ 5901690 h 6236970"/>
              <a:gd name="connsiteX74" fmla="*/ 1424940 w 2339340"/>
              <a:gd name="connsiteY74" fmla="*/ 6236970 h 6236970"/>
              <a:gd name="connsiteX75" fmla="*/ 1565910 w 2339340"/>
              <a:gd name="connsiteY75" fmla="*/ 6065520 h 6236970"/>
              <a:gd name="connsiteX76" fmla="*/ 1604010 w 2339340"/>
              <a:gd name="connsiteY76" fmla="*/ 6012180 h 6236970"/>
              <a:gd name="connsiteX77" fmla="*/ 1524000 w 2339340"/>
              <a:gd name="connsiteY77" fmla="*/ 5844540 h 6236970"/>
              <a:gd name="connsiteX78" fmla="*/ 1466850 w 2339340"/>
              <a:gd name="connsiteY78" fmla="*/ 5718810 h 6236970"/>
              <a:gd name="connsiteX79" fmla="*/ 1440180 w 2339340"/>
              <a:gd name="connsiteY79" fmla="*/ 5638800 h 6236970"/>
              <a:gd name="connsiteX80" fmla="*/ 1546860 w 2339340"/>
              <a:gd name="connsiteY80" fmla="*/ 5078730 h 6236970"/>
              <a:gd name="connsiteX81" fmla="*/ 1600200 w 2339340"/>
              <a:gd name="connsiteY81" fmla="*/ 4507230 h 6236970"/>
              <a:gd name="connsiteX82" fmla="*/ 1684020 w 2339340"/>
              <a:gd name="connsiteY82" fmla="*/ 4027170 h 6236970"/>
              <a:gd name="connsiteX83" fmla="*/ 1703070 w 2339340"/>
              <a:gd name="connsiteY83" fmla="*/ 3688080 h 6236970"/>
              <a:gd name="connsiteX84" fmla="*/ 1673305 w 2339340"/>
              <a:gd name="connsiteY84" fmla="*/ 3083005 h 6236970"/>
              <a:gd name="connsiteX85" fmla="*/ 1630680 w 2339340"/>
              <a:gd name="connsiteY85" fmla="*/ 2868930 h 6236970"/>
              <a:gd name="connsiteX86" fmla="*/ 1607820 w 2339340"/>
              <a:gd name="connsiteY86" fmla="*/ 2750820 h 6236970"/>
              <a:gd name="connsiteX87" fmla="*/ 1584960 w 2339340"/>
              <a:gd name="connsiteY87" fmla="*/ 2423160 h 6236970"/>
              <a:gd name="connsiteX88" fmla="*/ 1584960 w 2339340"/>
              <a:gd name="connsiteY88" fmla="*/ 2072640 h 6236970"/>
              <a:gd name="connsiteX89" fmla="*/ 1619250 w 2339340"/>
              <a:gd name="connsiteY89" fmla="*/ 1771650 h 6236970"/>
              <a:gd name="connsiteX90" fmla="*/ 1691640 w 2339340"/>
              <a:gd name="connsiteY90" fmla="*/ 1501140 h 6236970"/>
              <a:gd name="connsiteX91" fmla="*/ 1954530 w 2339340"/>
              <a:gd name="connsiteY91" fmla="*/ 1924050 h 6236970"/>
              <a:gd name="connsiteX92" fmla="*/ 2045970 w 2339340"/>
              <a:gd name="connsiteY92" fmla="*/ 2045970 h 6236970"/>
              <a:gd name="connsiteX93" fmla="*/ 1840230 w 2339340"/>
              <a:gd name="connsiteY93" fmla="*/ 2358390 h 6236970"/>
              <a:gd name="connsiteX94" fmla="*/ 1729740 w 2339340"/>
              <a:gd name="connsiteY94" fmla="*/ 2545080 h 6236970"/>
              <a:gd name="connsiteX95" fmla="*/ 1672590 w 2339340"/>
              <a:gd name="connsiteY95" fmla="*/ 2674620 h 6236970"/>
              <a:gd name="connsiteX96" fmla="*/ 1606391 w 2339340"/>
              <a:gd name="connsiteY96" fmla="*/ 2746296 h 6236970"/>
              <a:gd name="connsiteX97" fmla="*/ 1658302 w 2339340"/>
              <a:gd name="connsiteY97" fmla="*/ 3010615 h 6236970"/>
              <a:gd name="connsiteX98" fmla="*/ 1729740 w 2339340"/>
              <a:gd name="connsiteY98" fmla="*/ 2891790 h 6236970"/>
              <a:gd name="connsiteX99" fmla="*/ 1927860 w 2339340"/>
              <a:gd name="connsiteY99" fmla="*/ 2689860 h 6236970"/>
              <a:gd name="connsiteX100" fmla="*/ 2065020 w 2339340"/>
              <a:gd name="connsiteY100" fmla="*/ 2548890 h 6236970"/>
              <a:gd name="connsiteX101" fmla="*/ 2202180 w 2339340"/>
              <a:gd name="connsiteY101" fmla="*/ 2339340 h 6236970"/>
              <a:gd name="connsiteX102" fmla="*/ 2339340 w 2339340"/>
              <a:gd name="connsiteY102" fmla="*/ 2049780 h 6236970"/>
              <a:gd name="connsiteX103" fmla="*/ 2293620 w 2339340"/>
              <a:gd name="connsiteY103" fmla="*/ 1958340 h 6236970"/>
              <a:gd name="connsiteX104" fmla="*/ 2232660 w 2339340"/>
              <a:gd name="connsiteY104" fmla="*/ 1752600 h 6236970"/>
              <a:gd name="connsiteX105" fmla="*/ 2175510 w 2339340"/>
              <a:gd name="connsiteY105" fmla="*/ 1565910 h 6236970"/>
              <a:gd name="connsiteX106" fmla="*/ 2065020 w 2339340"/>
              <a:gd name="connsiteY106" fmla="*/ 1352550 h 6236970"/>
              <a:gd name="connsiteX107" fmla="*/ 1958340 w 2339340"/>
              <a:gd name="connsiteY107" fmla="*/ 1169670 h 6236970"/>
              <a:gd name="connsiteX108" fmla="*/ 1878330 w 2339340"/>
              <a:gd name="connsiteY108" fmla="*/ 1043940 h 6236970"/>
              <a:gd name="connsiteX109" fmla="*/ 1752600 w 2339340"/>
              <a:gd name="connsiteY109" fmla="*/ 975360 h 6236970"/>
              <a:gd name="connsiteX110" fmla="*/ 1645920 w 2339340"/>
              <a:gd name="connsiteY110" fmla="*/ 956310 h 6236970"/>
              <a:gd name="connsiteX111" fmla="*/ 1546860 w 2339340"/>
              <a:gd name="connsiteY111" fmla="*/ 922020 h 6236970"/>
              <a:gd name="connsiteX112" fmla="*/ 1276350 w 2339340"/>
              <a:gd name="connsiteY112" fmla="*/ 861060 h 6236970"/>
              <a:gd name="connsiteX113" fmla="*/ 1257300 w 2339340"/>
              <a:gd name="connsiteY113" fmla="*/ 739140 h 6236970"/>
              <a:gd name="connsiteX114" fmla="*/ 1325880 w 2339340"/>
              <a:gd name="connsiteY114" fmla="*/ 594360 h 6236970"/>
              <a:gd name="connsiteX115" fmla="*/ 1363980 w 2339340"/>
              <a:gd name="connsiteY115" fmla="*/ 537210 h 6236970"/>
              <a:gd name="connsiteX116" fmla="*/ 1352550 w 2339340"/>
              <a:gd name="connsiteY116" fmla="*/ 438150 h 6236970"/>
              <a:gd name="connsiteX117" fmla="*/ 1348740 w 2339340"/>
              <a:gd name="connsiteY117" fmla="*/ 308610 h 6236970"/>
              <a:gd name="connsiteX118" fmla="*/ 1306830 w 2339340"/>
              <a:gd name="connsiteY118" fmla="*/ 114300 h 6236970"/>
              <a:gd name="connsiteX119" fmla="*/ 1188720 w 2339340"/>
              <a:gd name="connsiteY119" fmla="*/ 38100 h 6236970"/>
              <a:gd name="connsiteX120" fmla="*/ 1143000 w 2339340"/>
              <a:gd name="connsiteY120" fmla="*/ 11430 h 6236970"/>
              <a:gd name="connsiteX121" fmla="*/ 1093470 w 2339340"/>
              <a:gd name="connsiteY121" fmla="*/ 22860 h 6236970"/>
              <a:gd name="connsiteX0" fmla="*/ 1093470 w 2339340"/>
              <a:gd name="connsiteY0" fmla="*/ 22860 h 6236970"/>
              <a:gd name="connsiteX1" fmla="*/ 971550 w 2339340"/>
              <a:gd name="connsiteY1" fmla="*/ 68580 h 6236970"/>
              <a:gd name="connsiteX2" fmla="*/ 967740 w 2339340"/>
              <a:gd name="connsiteY2" fmla="*/ 0 h 6236970"/>
              <a:gd name="connsiteX3" fmla="*/ 872490 w 2339340"/>
              <a:gd name="connsiteY3" fmla="*/ 121920 h 6236970"/>
              <a:gd name="connsiteX4" fmla="*/ 849630 w 2339340"/>
              <a:gd name="connsiteY4" fmla="*/ 86916 h 6236970"/>
              <a:gd name="connsiteX5" fmla="*/ 804863 w 2339340"/>
              <a:gd name="connsiteY5" fmla="*/ 216455 h 6236970"/>
              <a:gd name="connsiteX6" fmla="*/ 811530 w 2339340"/>
              <a:gd name="connsiteY6" fmla="*/ 461010 h 6236970"/>
              <a:gd name="connsiteX7" fmla="*/ 754380 w 2339340"/>
              <a:gd name="connsiteY7" fmla="*/ 464820 h 6236970"/>
              <a:gd name="connsiteX8" fmla="*/ 781050 w 2339340"/>
              <a:gd name="connsiteY8" fmla="*/ 548640 h 6236970"/>
              <a:gd name="connsiteX9" fmla="*/ 822960 w 2339340"/>
              <a:gd name="connsiteY9" fmla="*/ 624840 h 6236970"/>
              <a:gd name="connsiteX10" fmla="*/ 887730 w 2339340"/>
              <a:gd name="connsiteY10" fmla="*/ 689610 h 6236970"/>
              <a:gd name="connsiteX11" fmla="*/ 925830 w 2339340"/>
              <a:gd name="connsiteY11" fmla="*/ 769620 h 6236970"/>
              <a:gd name="connsiteX12" fmla="*/ 925830 w 2339340"/>
              <a:gd name="connsiteY12" fmla="*/ 861060 h 6236970"/>
              <a:gd name="connsiteX13" fmla="*/ 803910 w 2339340"/>
              <a:gd name="connsiteY13" fmla="*/ 922020 h 6236970"/>
              <a:gd name="connsiteX14" fmla="*/ 701040 w 2339340"/>
              <a:gd name="connsiteY14" fmla="*/ 948690 h 6236970"/>
              <a:gd name="connsiteX15" fmla="*/ 556260 w 2339340"/>
              <a:gd name="connsiteY15" fmla="*/ 952500 h 6236970"/>
              <a:gd name="connsiteX16" fmla="*/ 403860 w 2339340"/>
              <a:gd name="connsiteY16" fmla="*/ 1002030 h 6236970"/>
              <a:gd name="connsiteX17" fmla="*/ 320040 w 2339340"/>
              <a:gd name="connsiteY17" fmla="*/ 1085850 h 6236970"/>
              <a:gd name="connsiteX18" fmla="*/ 247650 w 2339340"/>
              <a:gd name="connsiteY18" fmla="*/ 1276350 h 6236970"/>
              <a:gd name="connsiteX19" fmla="*/ 163830 w 2339340"/>
              <a:gd name="connsiteY19" fmla="*/ 1569720 h 6236970"/>
              <a:gd name="connsiteX20" fmla="*/ 83820 w 2339340"/>
              <a:gd name="connsiteY20" fmla="*/ 1783080 h 6236970"/>
              <a:gd name="connsiteX21" fmla="*/ 72390 w 2339340"/>
              <a:gd name="connsiteY21" fmla="*/ 1962150 h 6236970"/>
              <a:gd name="connsiteX22" fmla="*/ 0 w 2339340"/>
              <a:gd name="connsiteY22" fmla="*/ 2145030 h 6236970"/>
              <a:gd name="connsiteX23" fmla="*/ 11430 w 2339340"/>
              <a:gd name="connsiteY23" fmla="*/ 2251710 h 6236970"/>
              <a:gd name="connsiteX24" fmla="*/ 106680 w 2339340"/>
              <a:gd name="connsiteY24" fmla="*/ 2426970 h 6236970"/>
              <a:gd name="connsiteX25" fmla="*/ 243840 w 2339340"/>
              <a:gd name="connsiteY25" fmla="*/ 2594610 h 6236970"/>
              <a:gd name="connsiteX26" fmla="*/ 422910 w 2339340"/>
              <a:gd name="connsiteY26" fmla="*/ 2769870 h 6236970"/>
              <a:gd name="connsiteX27" fmla="*/ 609600 w 2339340"/>
              <a:gd name="connsiteY27" fmla="*/ 2929890 h 6236970"/>
              <a:gd name="connsiteX28" fmla="*/ 703183 w 2339340"/>
              <a:gd name="connsiteY28" fmla="*/ 3062525 h 6236970"/>
              <a:gd name="connsiteX29" fmla="*/ 711517 w 2339340"/>
              <a:gd name="connsiteY29" fmla="*/ 2784396 h 6236970"/>
              <a:gd name="connsiteX30" fmla="*/ 647700 w 2339340"/>
              <a:gd name="connsiteY30" fmla="*/ 2731770 h 6236970"/>
              <a:gd name="connsiteX31" fmla="*/ 541020 w 2339340"/>
              <a:gd name="connsiteY31" fmla="*/ 2537460 h 6236970"/>
              <a:gd name="connsiteX32" fmla="*/ 487680 w 2339340"/>
              <a:gd name="connsiteY32" fmla="*/ 2426970 h 6236970"/>
              <a:gd name="connsiteX33" fmla="*/ 293370 w 2339340"/>
              <a:gd name="connsiteY33" fmla="*/ 2205990 h 6236970"/>
              <a:gd name="connsiteX34" fmla="*/ 426720 w 2339340"/>
              <a:gd name="connsiteY34" fmla="*/ 1988820 h 6236970"/>
              <a:gd name="connsiteX35" fmla="*/ 483870 w 2339340"/>
              <a:gd name="connsiteY35" fmla="*/ 1878330 h 6236970"/>
              <a:gd name="connsiteX36" fmla="*/ 544830 w 2339340"/>
              <a:gd name="connsiteY36" fmla="*/ 1642110 h 6236970"/>
              <a:gd name="connsiteX37" fmla="*/ 636270 w 2339340"/>
              <a:gd name="connsiteY37" fmla="*/ 1897380 h 6236970"/>
              <a:gd name="connsiteX38" fmla="*/ 678180 w 2339340"/>
              <a:gd name="connsiteY38" fmla="*/ 2202180 h 6236970"/>
              <a:gd name="connsiteX39" fmla="*/ 689610 w 2339340"/>
              <a:gd name="connsiteY39" fmla="*/ 2487930 h 6236970"/>
              <a:gd name="connsiteX40" fmla="*/ 712470 w 2339340"/>
              <a:gd name="connsiteY40" fmla="*/ 2762250 h 6236970"/>
              <a:gd name="connsiteX41" fmla="*/ 701040 w 2339340"/>
              <a:gd name="connsiteY41" fmla="*/ 3177540 h 6236970"/>
              <a:gd name="connsiteX42" fmla="*/ 643890 w 2339340"/>
              <a:gd name="connsiteY42" fmla="*/ 3783330 h 6236970"/>
              <a:gd name="connsiteX43" fmla="*/ 613410 w 2339340"/>
              <a:gd name="connsiteY43" fmla="*/ 4255770 h 6236970"/>
              <a:gd name="connsiteX44" fmla="*/ 689610 w 2339340"/>
              <a:gd name="connsiteY44" fmla="*/ 4617720 h 6236970"/>
              <a:gd name="connsiteX45" fmla="*/ 803910 w 2339340"/>
              <a:gd name="connsiteY45" fmla="*/ 5215890 h 6236970"/>
              <a:gd name="connsiteX46" fmla="*/ 883920 w 2339340"/>
              <a:gd name="connsiteY46" fmla="*/ 5657850 h 6236970"/>
              <a:gd name="connsiteX47" fmla="*/ 872490 w 2339340"/>
              <a:gd name="connsiteY47" fmla="*/ 5684520 h 6236970"/>
              <a:gd name="connsiteX48" fmla="*/ 693420 w 2339340"/>
              <a:gd name="connsiteY48" fmla="*/ 5894070 h 6236970"/>
              <a:gd name="connsiteX49" fmla="*/ 541020 w 2339340"/>
              <a:gd name="connsiteY49" fmla="*/ 6092190 h 6236970"/>
              <a:gd name="connsiteX50" fmla="*/ 510540 w 2339340"/>
              <a:gd name="connsiteY50" fmla="*/ 6156960 h 6236970"/>
              <a:gd name="connsiteX51" fmla="*/ 701040 w 2339340"/>
              <a:gd name="connsiteY51" fmla="*/ 6092190 h 6236970"/>
              <a:gd name="connsiteX52" fmla="*/ 830580 w 2339340"/>
              <a:gd name="connsiteY52" fmla="*/ 6065520 h 6236970"/>
              <a:gd name="connsiteX53" fmla="*/ 952500 w 2339340"/>
              <a:gd name="connsiteY53" fmla="*/ 5974080 h 6236970"/>
              <a:gd name="connsiteX54" fmla="*/ 963930 w 2339340"/>
              <a:gd name="connsiteY54" fmla="*/ 5871210 h 6236970"/>
              <a:gd name="connsiteX55" fmla="*/ 1108710 w 2339340"/>
              <a:gd name="connsiteY55" fmla="*/ 5817870 h 6236970"/>
              <a:gd name="connsiteX56" fmla="*/ 1108710 w 2339340"/>
              <a:gd name="connsiteY56" fmla="*/ 5791200 h 6236970"/>
              <a:gd name="connsiteX57" fmla="*/ 1032510 w 2339340"/>
              <a:gd name="connsiteY57" fmla="*/ 5634990 h 6236970"/>
              <a:gd name="connsiteX58" fmla="*/ 1043940 w 2339340"/>
              <a:gd name="connsiteY58" fmla="*/ 5280660 h 6236970"/>
              <a:gd name="connsiteX59" fmla="*/ 1074420 w 2339340"/>
              <a:gd name="connsiteY59" fmla="*/ 4888230 h 6236970"/>
              <a:gd name="connsiteX60" fmla="*/ 1002030 w 2339340"/>
              <a:gd name="connsiteY60" fmla="*/ 4423410 h 6236970"/>
              <a:gd name="connsiteX61" fmla="*/ 1066800 w 2339340"/>
              <a:gd name="connsiteY61" fmla="*/ 4130040 h 6236970"/>
              <a:gd name="connsiteX62" fmla="*/ 1116330 w 2339340"/>
              <a:gd name="connsiteY62" fmla="*/ 3775710 h 6236970"/>
              <a:gd name="connsiteX63" fmla="*/ 1165860 w 2339340"/>
              <a:gd name="connsiteY63" fmla="*/ 3375660 h 6236970"/>
              <a:gd name="connsiteX64" fmla="*/ 1238250 w 2339340"/>
              <a:gd name="connsiteY64" fmla="*/ 3882390 h 6236970"/>
              <a:gd name="connsiteX65" fmla="*/ 1280160 w 2339340"/>
              <a:gd name="connsiteY65" fmla="*/ 4366260 h 6236970"/>
              <a:gd name="connsiteX66" fmla="*/ 1310640 w 2339340"/>
              <a:gd name="connsiteY66" fmla="*/ 4533900 h 6236970"/>
              <a:gd name="connsiteX67" fmla="*/ 1272540 w 2339340"/>
              <a:gd name="connsiteY67" fmla="*/ 4838700 h 6236970"/>
              <a:gd name="connsiteX68" fmla="*/ 1242060 w 2339340"/>
              <a:gd name="connsiteY68" fmla="*/ 5059680 h 6236970"/>
              <a:gd name="connsiteX69" fmla="*/ 1276350 w 2339340"/>
              <a:gd name="connsiteY69" fmla="*/ 5288280 h 6236970"/>
              <a:gd name="connsiteX70" fmla="*/ 1333500 w 2339340"/>
              <a:gd name="connsiteY70" fmla="*/ 5494020 h 6236970"/>
              <a:gd name="connsiteX71" fmla="*/ 1314450 w 2339340"/>
              <a:gd name="connsiteY71" fmla="*/ 5615940 h 6236970"/>
              <a:gd name="connsiteX72" fmla="*/ 1264920 w 2339340"/>
              <a:gd name="connsiteY72" fmla="*/ 5795010 h 6236970"/>
              <a:gd name="connsiteX73" fmla="*/ 1264920 w 2339340"/>
              <a:gd name="connsiteY73" fmla="*/ 5901690 h 6236970"/>
              <a:gd name="connsiteX74" fmla="*/ 1424940 w 2339340"/>
              <a:gd name="connsiteY74" fmla="*/ 6236970 h 6236970"/>
              <a:gd name="connsiteX75" fmla="*/ 1565910 w 2339340"/>
              <a:gd name="connsiteY75" fmla="*/ 6065520 h 6236970"/>
              <a:gd name="connsiteX76" fmla="*/ 1604010 w 2339340"/>
              <a:gd name="connsiteY76" fmla="*/ 6012180 h 6236970"/>
              <a:gd name="connsiteX77" fmla="*/ 1524000 w 2339340"/>
              <a:gd name="connsiteY77" fmla="*/ 5844540 h 6236970"/>
              <a:gd name="connsiteX78" fmla="*/ 1466850 w 2339340"/>
              <a:gd name="connsiteY78" fmla="*/ 5718810 h 6236970"/>
              <a:gd name="connsiteX79" fmla="*/ 1440180 w 2339340"/>
              <a:gd name="connsiteY79" fmla="*/ 5638800 h 6236970"/>
              <a:gd name="connsiteX80" fmla="*/ 1546860 w 2339340"/>
              <a:gd name="connsiteY80" fmla="*/ 5078730 h 6236970"/>
              <a:gd name="connsiteX81" fmla="*/ 1600200 w 2339340"/>
              <a:gd name="connsiteY81" fmla="*/ 4507230 h 6236970"/>
              <a:gd name="connsiteX82" fmla="*/ 1684020 w 2339340"/>
              <a:gd name="connsiteY82" fmla="*/ 4027170 h 6236970"/>
              <a:gd name="connsiteX83" fmla="*/ 1703070 w 2339340"/>
              <a:gd name="connsiteY83" fmla="*/ 3688080 h 6236970"/>
              <a:gd name="connsiteX84" fmla="*/ 1673305 w 2339340"/>
              <a:gd name="connsiteY84" fmla="*/ 3083005 h 6236970"/>
              <a:gd name="connsiteX85" fmla="*/ 1630680 w 2339340"/>
              <a:gd name="connsiteY85" fmla="*/ 2868930 h 6236970"/>
              <a:gd name="connsiteX86" fmla="*/ 1607820 w 2339340"/>
              <a:gd name="connsiteY86" fmla="*/ 2750820 h 6236970"/>
              <a:gd name="connsiteX87" fmla="*/ 1584960 w 2339340"/>
              <a:gd name="connsiteY87" fmla="*/ 2423160 h 6236970"/>
              <a:gd name="connsiteX88" fmla="*/ 1584960 w 2339340"/>
              <a:gd name="connsiteY88" fmla="*/ 2072640 h 6236970"/>
              <a:gd name="connsiteX89" fmla="*/ 1619250 w 2339340"/>
              <a:gd name="connsiteY89" fmla="*/ 1771650 h 6236970"/>
              <a:gd name="connsiteX90" fmla="*/ 1691640 w 2339340"/>
              <a:gd name="connsiteY90" fmla="*/ 1501140 h 6236970"/>
              <a:gd name="connsiteX91" fmla="*/ 1954530 w 2339340"/>
              <a:gd name="connsiteY91" fmla="*/ 1924050 h 6236970"/>
              <a:gd name="connsiteX92" fmla="*/ 2045970 w 2339340"/>
              <a:gd name="connsiteY92" fmla="*/ 2045970 h 6236970"/>
              <a:gd name="connsiteX93" fmla="*/ 1840230 w 2339340"/>
              <a:gd name="connsiteY93" fmla="*/ 2358390 h 6236970"/>
              <a:gd name="connsiteX94" fmla="*/ 1729740 w 2339340"/>
              <a:gd name="connsiteY94" fmla="*/ 2545080 h 6236970"/>
              <a:gd name="connsiteX95" fmla="*/ 1672590 w 2339340"/>
              <a:gd name="connsiteY95" fmla="*/ 2674620 h 6236970"/>
              <a:gd name="connsiteX96" fmla="*/ 1606391 w 2339340"/>
              <a:gd name="connsiteY96" fmla="*/ 2746296 h 6236970"/>
              <a:gd name="connsiteX97" fmla="*/ 1658302 w 2339340"/>
              <a:gd name="connsiteY97" fmla="*/ 3010615 h 6236970"/>
              <a:gd name="connsiteX98" fmla="*/ 1729740 w 2339340"/>
              <a:gd name="connsiteY98" fmla="*/ 2891790 h 6236970"/>
              <a:gd name="connsiteX99" fmla="*/ 1927860 w 2339340"/>
              <a:gd name="connsiteY99" fmla="*/ 2689860 h 6236970"/>
              <a:gd name="connsiteX100" fmla="*/ 2065020 w 2339340"/>
              <a:gd name="connsiteY100" fmla="*/ 2548890 h 6236970"/>
              <a:gd name="connsiteX101" fmla="*/ 2202180 w 2339340"/>
              <a:gd name="connsiteY101" fmla="*/ 2339340 h 6236970"/>
              <a:gd name="connsiteX102" fmla="*/ 2339340 w 2339340"/>
              <a:gd name="connsiteY102" fmla="*/ 2049780 h 6236970"/>
              <a:gd name="connsiteX103" fmla="*/ 2293620 w 2339340"/>
              <a:gd name="connsiteY103" fmla="*/ 1958340 h 6236970"/>
              <a:gd name="connsiteX104" fmla="*/ 2232660 w 2339340"/>
              <a:gd name="connsiteY104" fmla="*/ 1752600 h 6236970"/>
              <a:gd name="connsiteX105" fmla="*/ 2175510 w 2339340"/>
              <a:gd name="connsiteY105" fmla="*/ 1565910 h 6236970"/>
              <a:gd name="connsiteX106" fmla="*/ 2065020 w 2339340"/>
              <a:gd name="connsiteY106" fmla="*/ 1352550 h 6236970"/>
              <a:gd name="connsiteX107" fmla="*/ 1958340 w 2339340"/>
              <a:gd name="connsiteY107" fmla="*/ 1169670 h 6236970"/>
              <a:gd name="connsiteX108" fmla="*/ 1878330 w 2339340"/>
              <a:gd name="connsiteY108" fmla="*/ 1043940 h 6236970"/>
              <a:gd name="connsiteX109" fmla="*/ 1752600 w 2339340"/>
              <a:gd name="connsiteY109" fmla="*/ 975360 h 6236970"/>
              <a:gd name="connsiteX110" fmla="*/ 1645920 w 2339340"/>
              <a:gd name="connsiteY110" fmla="*/ 956310 h 6236970"/>
              <a:gd name="connsiteX111" fmla="*/ 1546860 w 2339340"/>
              <a:gd name="connsiteY111" fmla="*/ 922020 h 6236970"/>
              <a:gd name="connsiteX112" fmla="*/ 1276350 w 2339340"/>
              <a:gd name="connsiteY112" fmla="*/ 861060 h 6236970"/>
              <a:gd name="connsiteX113" fmla="*/ 1257300 w 2339340"/>
              <a:gd name="connsiteY113" fmla="*/ 739140 h 6236970"/>
              <a:gd name="connsiteX114" fmla="*/ 1325880 w 2339340"/>
              <a:gd name="connsiteY114" fmla="*/ 594360 h 6236970"/>
              <a:gd name="connsiteX115" fmla="*/ 1363980 w 2339340"/>
              <a:gd name="connsiteY115" fmla="*/ 537210 h 6236970"/>
              <a:gd name="connsiteX116" fmla="*/ 1352550 w 2339340"/>
              <a:gd name="connsiteY116" fmla="*/ 438150 h 6236970"/>
              <a:gd name="connsiteX117" fmla="*/ 1348740 w 2339340"/>
              <a:gd name="connsiteY117" fmla="*/ 308610 h 6236970"/>
              <a:gd name="connsiteX118" fmla="*/ 1306830 w 2339340"/>
              <a:gd name="connsiteY118" fmla="*/ 114300 h 6236970"/>
              <a:gd name="connsiteX119" fmla="*/ 1188720 w 2339340"/>
              <a:gd name="connsiteY119" fmla="*/ 38100 h 6236970"/>
              <a:gd name="connsiteX120" fmla="*/ 1143000 w 2339340"/>
              <a:gd name="connsiteY120" fmla="*/ 11430 h 6236970"/>
              <a:gd name="connsiteX121" fmla="*/ 1093470 w 2339340"/>
              <a:gd name="connsiteY121" fmla="*/ 22860 h 6236970"/>
              <a:gd name="connsiteX0" fmla="*/ 1093470 w 2339340"/>
              <a:gd name="connsiteY0" fmla="*/ 22860 h 6236970"/>
              <a:gd name="connsiteX1" fmla="*/ 971550 w 2339340"/>
              <a:gd name="connsiteY1" fmla="*/ 68580 h 6236970"/>
              <a:gd name="connsiteX2" fmla="*/ 967740 w 2339340"/>
              <a:gd name="connsiteY2" fmla="*/ 0 h 6236970"/>
              <a:gd name="connsiteX3" fmla="*/ 872490 w 2339340"/>
              <a:gd name="connsiteY3" fmla="*/ 121920 h 6236970"/>
              <a:gd name="connsiteX4" fmla="*/ 849630 w 2339340"/>
              <a:gd name="connsiteY4" fmla="*/ 86916 h 6236970"/>
              <a:gd name="connsiteX5" fmla="*/ 804863 w 2339340"/>
              <a:gd name="connsiteY5" fmla="*/ 216455 h 6236970"/>
              <a:gd name="connsiteX6" fmla="*/ 782955 w 2339340"/>
              <a:gd name="connsiteY6" fmla="*/ 450294 h 6236970"/>
              <a:gd name="connsiteX7" fmla="*/ 754380 w 2339340"/>
              <a:gd name="connsiteY7" fmla="*/ 464820 h 6236970"/>
              <a:gd name="connsiteX8" fmla="*/ 781050 w 2339340"/>
              <a:gd name="connsiteY8" fmla="*/ 548640 h 6236970"/>
              <a:gd name="connsiteX9" fmla="*/ 822960 w 2339340"/>
              <a:gd name="connsiteY9" fmla="*/ 624840 h 6236970"/>
              <a:gd name="connsiteX10" fmla="*/ 887730 w 2339340"/>
              <a:gd name="connsiteY10" fmla="*/ 689610 h 6236970"/>
              <a:gd name="connsiteX11" fmla="*/ 925830 w 2339340"/>
              <a:gd name="connsiteY11" fmla="*/ 769620 h 6236970"/>
              <a:gd name="connsiteX12" fmla="*/ 925830 w 2339340"/>
              <a:gd name="connsiteY12" fmla="*/ 861060 h 6236970"/>
              <a:gd name="connsiteX13" fmla="*/ 803910 w 2339340"/>
              <a:gd name="connsiteY13" fmla="*/ 922020 h 6236970"/>
              <a:gd name="connsiteX14" fmla="*/ 701040 w 2339340"/>
              <a:gd name="connsiteY14" fmla="*/ 948690 h 6236970"/>
              <a:gd name="connsiteX15" fmla="*/ 556260 w 2339340"/>
              <a:gd name="connsiteY15" fmla="*/ 952500 h 6236970"/>
              <a:gd name="connsiteX16" fmla="*/ 403860 w 2339340"/>
              <a:gd name="connsiteY16" fmla="*/ 1002030 h 6236970"/>
              <a:gd name="connsiteX17" fmla="*/ 320040 w 2339340"/>
              <a:gd name="connsiteY17" fmla="*/ 1085850 h 6236970"/>
              <a:gd name="connsiteX18" fmla="*/ 247650 w 2339340"/>
              <a:gd name="connsiteY18" fmla="*/ 1276350 h 6236970"/>
              <a:gd name="connsiteX19" fmla="*/ 163830 w 2339340"/>
              <a:gd name="connsiteY19" fmla="*/ 1569720 h 6236970"/>
              <a:gd name="connsiteX20" fmla="*/ 83820 w 2339340"/>
              <a:gd name="connsiteY20" fmla="*/ 1783080 h 6236970"/>
              <a:gd name="connsiteX21" fmla="*/ 72390 w 2339340"/>
              <a:gd name="connsiteY21" fmla="*/ 1962150 h 6236970"/>
              <a:gd name="connsiteX22" fmla="*/ 0 w 2339340"/>
              <a:gd name="connsiteY22" fmla="*/ 2145030 h 6236970"/>
              <a:gd name="connsiteX23" fmla="*/ 11430 w 2339340"/>
              <a:gd name="connsiteY23" fmla="*/ 2251710 h 6236970"/>
              <a:gd name="connsiteX24" fmla="*/ 106680 w 2339340"/>
              <a:gd name="connsiteY24" fmla="*/ 2426970 h 6236970"/>
              <a:gd name="connsiteX25" fmla="*/ 243840 w 2339340"/>
              <a:gd name="connsiteY25" fmla="*/ 2594610 h 6236970"/>
              <a:gd name="connsiteX26" fmla="*/ 422910 w 2339340"/>
              <a:gd name="connsiteY26" fmla="*/ 2769870 h 6236970"/>
              <a:gd name="connsiteX27" fmla="*/ 609600 w 2339340"/>
              <a:gd name="connsiteY27" fmla="*/ 2929890 h 6236970"/>
              <a:gd name="connsiteX28" fmla="*/ 703183 w 2339340"/>
              <a:gd name="connsiteY28" fmla="*/ 3062525 h 6236970"/>
              <a:gd name="connsiteX29" fmla="*/ 711517 w 2339340"/>
              <a:gd name="connsiteY29" fmla="*/ 2784396 h 6236970"/>
              <a:gd name="connsiteX30" fmla="*/ 647700 w 2339340"/>
              <a:gd name="connsiteY30" fmla="*/ 2731770 h 6236970"/>
              <a:gd name="connsiteX31" fmla="*/ 541020 w 2339340"/>
              <a:gd name="connsiteY31" fmla="*/ 2537460 h 6236970"/>
              <a:gd name="connsiteX32" fmla="*/ 487680 w 2339340"/>
              <a:gd name="connsiteY32" fmla="*/ 2426970 h 6236970"/>
              <a:gd name="connsiteX33" fmla="*/ 293370 w 2339340"/>
              <a:gd name="connsiteY33" fmla="*/ 2205990 h 6236970"/>
              <a:gd name="connsiteX34" fmla="*/ 426720 w 2339340"/>
              <a:gd name="connsiteY34" fmla="*/ 1988820 h 6236970"/>
              <a:gd name="connsiteX35" fmla="*/ 483870 w 2339340"/>
              <a:gd name="connsiteY35" fmla="*/ 1878330 h 6236970"/>
              <a:gd name="connsiteX36" fmla="*/ 544830 w 2339340"/>
              <a:gd name="connsiteY36" fmla="*/ 1642110 h 6236970"/>
              <a:gd name="connsiteX37" fmla="*/ 636270 w 2339340"/>
              <a:gd name="connsiteY37" fmla="*/ 1897380 h 6236970"/>
              <a:gd name="connsiteX38" fmla="*/ 678180 w 2339340"/>
              <a:gd name="connsiteY38" fmla="*/ 2202180 h 6236970"/>
              <a:gd name="connsiteX39" fmla="*/ 689610 w 2339340"/>
              <a:gd name="connsiteY39" fmla="*/ 2487930 h 6236970"/>
              <a:gd name="connsiteX40" fmla="*/ 712470 w 2339340"/>
              <a:gd name="connsiteY40" fmla="*/ 2762250 h 6236970"/>
              <a:gd name="connsiteX41" fmla="*/ 701040 w 2339340"/>
              <a:gd name="connsiteY41" fmla="*/ 3177540 h 6236970"/>
              <a:gd name="connsiteX42" fmla="*/ 643890 w 2339340"/>
              <a:gd name="connsiteY42" fmla="*/ 3783330 h 6236970"/>
              <a:gd name="connsiteX43" fmla="*/ 613410 w 2339340"/>
              <a:gd name="connsiteY43" fmla="*/ 4255770 h 6236970"/>
              <a:gd name="connsiteX44" fmla="*/ 689610 w 2339340"/>
              <a:gd name="connsiteY44" fmla="*/ 4617720 h 6236970"/>
              <a:gd name="connsiteX45" fmla="*/ 803910 w 2339340"/>
              <a:gd name="connsiteY45" fmla="*/ 5215890 h 6236970"/>
              <a:gd name="connsiteX46" fmla="*/ 883920 w 2339340"/>
              <a:gd name="connsiteY46" fmla="*/ 5657850 h 6236970"/>
              <a:gd name="connsiteX47" fmla="*/ 872490 w 2339340"/>
              <a:gd name="connsiteY47" fmla="*/ 5684520 h 6236970"/>
              <a:gd name="connsiteX48" fmla="*/ 693420 w 2339340"/>
              <a:gd name="connsiteY48" fmla="*/ 5894070 h 6236970"/>
              <a:gd name="connsiteX49" fmla="*/ 541020 w 2339340"/>
              <a:gd name="connsiteY49" fmla="*/ 6092190 h 6236970"/>
              <a:gd name="connsiteX50" fmla="*/ 510540 w 2339340"/>
              <a:gd name="connsiteY50" fmla="*/ 6156960 h 6236970"/>
              <a:gd name="connsiteX51" fmla="*/ 701040 w 2339340"/>
              <a:gd name="connsiteY51" fmla="*/ 6092190 h 6236970"/>
              <a:gd name="connsiteX52" fmla="*/ 830580 w 2339340"/>
              <a:gd name="connsiteY52" fmla="*/ 6065520 h 6236970"/>
              <a:gd name="connsiteX53" fmla="*/ 952500 w 2339340"/>
              <a:gd name="connsiteY53" fmla="*/ 5974080 h 6236970"/>
              <a:gd name="connsiteX54" fmla="*/ 963930 w 2339340"/>
              <a:gd name="connsiteY54" fmla="*/ 5871210 h 6236970"/>
              <a:gd name="connsiteX55" fmla="*/ 1108710 w 2339340"/>
              <a:gd name="connsiteY55" fmla="*/ 5817870 h 6236970"/>
              <a:gd name="connsiteX56" fmla="*/ 1108710 w 2339340"/>
              <a:gd name="connsiteY56" fmla="*/ 5791200 h 6236970"/>
              <a:gd name="connsiteX57" fmla="*/ 1032510 w 2339340"/>
              <a:gd name="connsiteY57" fmla="*/ 5634990 h 6236970"/>
              <a:gd name="connsiteX58" fmla="*/ 1043940 w 2339340"/>
              <a:gd name="connsiteY58" fmla="*/ 5280660 h 6236970"/>
              <a:gd name="connsiteX59" fmla="*/ 1074420 w 2339340"/>
              <a:gd name="connsiteY59" fmla="*/ 4888230 h 6236970"/>
              <a:gd name="connsiteX60" fmla="*/ 1002030 w 2339340"/>
              <a:gd name="connsiteY60" fmla="*/ 4423410 h 6236970"/>
              <a:gd name="connsiteX61" fmla="*/ 1066800 w 2339340"/>
              <a:gd name="connsiteY61" fmla="*/ 4130040 h 6236970"/>
              <a:gd name="connsiteX62" fmla="*/ 1116330 w 2339340"/>
              <a:gd name="connsiteY62" fmla="*/ 3775710 h 6236970"/>
              <a:gd name="connsiteX63" fmla="*/ 1165860 w 2339340"/>
              <a:gd name="connsiteY63" fmla="*/ 3375660 h 6236970"/>
              <a:gd name="connsiteX64" fmla="*/ 1238250 w 2339340"/>
              <a:gd name="connsiteY64" fmla="*/ 3882390 h 6236970"/>
              <a:gd name="connsiteX65" fmla="*/ 1280160 w 2339340"/>
              <a:gd name="connsiteY65" fmla="*/ 4366260 h 6236970"/>
              <a:gd name="connsiteX66" fmla="*/ 1310640 w 2339340"/>
              <a:gd name="connsiteY66" fmla="*/ 4533900 h 6236970"/>
              <a:gd name="connsiteX67" fmla="*/ 1272540 w 2339340"/>
              <a:gd name="connsiteY67" fmla="*/ 4838700 h 6236970"/>
              <a:gd name="connsiteX68" fmla="*/ 1242060 w 2339340"/>
              <a:gd name="connsiteY68" fmla="*/ 5059680 h 6236970"/>
              <a:gd name="connsiteX69" fmla="*/ 1276350 w 2339340"/>
              <a:gd name="connsiteY69" fmla="*/ 5288280 h 6236970"/>
              <a:gd name="connsiteX70" fmla="*/ 1333500 w 2339340"/>
              <a:gd name="connsiteY70" fmla="*/ 5494020 h 6236970"/>
              <a:gd name="connsiteX71" fmla="*/ 1314450 w 2339340"/>
              <a:gd name="connsiteY71" fmla="*/ 5615940 h 6236970"/>
              <a:gd name="connsiteX72" fmla="*/ 1264920 w 2339340"/>
              <a:gd name="connsiteY72" fmla="*/ 5795010 h 6236970"/>
              <a:gd name="connsiteX73" fmla="*/ 1264920 w 2339340"/>
              <a:gd name="connsiteY73" fmla="*/ 5901690 h 6236970"/>
              <a:gd name="connsiteX74" fmla="*/ 1424940 w 2339340"/>
              <a:gd name="connsiteY74" fmla="*/ 6236970 h 6236970"/>
              <a:gd name="connsiteX75" fmla="*/ 1565910 w 2339340"/>
              <a:gd name="connsiteY75" fmla="*/ 6065520 h 6236970"/>
              <a:gd name="connsiteX76" fmla="*/ 1604010 w 2339340"/>
              <a:gd name="connsiteY76" fmla="*/ 6012180 h 6236970"/>
              <a:gd name="connsiteX77" fmla="*/ 1524000 w 2339340"/>
              <a:gd name="connsiteY77" fmla="*/ 5844540 h 6236970"/>
              <a:gd name="connsiteX78" fmla="*/ 1466850 w 2339340"/>
              <a:gd name="connsiteY78" fmla="*/ 5718810 h 6236970"/>
              <a:gd name="connsiteX79" fmla="*/ 1440180 w 2339340"/>
              <a:gd name="connsiteY79" fmla="*/ 5638800 h 6236970"/>
              <a:gd name="connsiteX80" fmla="*/ 1546860 w 2339340"/>
              <a:gd name="connsiteY80" fmla="*/ 5078730 h 6236970"/>
              <a:gd name="connsiteX81" fmla="*/ 1600200 w 2339340"/>
              <a:gd name="connsiteY81" fmla="*/ 4507230 h 6236970"/>
              <a:gd name="connsiteX82" fmla="*/ 1684020 w 2339340"/>
              <a:gd name="connsiteY82" fmla="*/ 4027170 h 6236970"/>
              <a:gd name="connsiteX83" fmla="*/ 1703070 w 2339340"/>
              <a:gd name="connsiteY83" fmla="*/ 3688080 h 6236970"/>
              <a:gd name="connsiteX84" fmla="*/ 1673305 w 2339340"/>
              <a:gd name="connsiteY84" fmla="*/ 3083005 h 6236970"/>
              <a:gd name="connsiteX85" fmla="*/ 1630680 w 2339340"/>
              <a:gd name="connsiteY85" fmla="*/ 2868930 h 6236970"/>
              <a:gd name="connsiteX86" fmla="*/ 1607820 w 2339340"/>
              <a:gd name="connsiteY86" fmla="*/ 2750820 h 6236970"/>
              <a:gd name="connsiteX87" fmla="*/ 1584960 w 2339340"/>
              <a:gd name="connsiteY87" fmla="*/ 2423160 h 6236970"/>
              <a:gd name="connsiteX88" fmla="*/ 1584960 w 2339340"/>
              <a:gd name="connsiteY88" fmla="*/ 2072640 h 6236970"/>
              <a:gd name="connsiteX89" fmla="*/ 1619250 w 2339340"/>
              <a:gd name="connsiteY89" fmla="*/ 1771650 h 6236970"/>
              <a:gd name="connsiteX90" fmla="*/ 1691640 w 2339340"/>
              <a:gd name="connsiteY90" fmla="*/ 1501140 h 6236970"/>
              <a:gd name="connsiteX91" fmla="*/ 1954530 w 2339340"/>
              <a:gd name="connsiteY91" fmla="*/ 1924050 h 6236970"/>
              <a:gd name="connsiteX92" fmla="*/ 2045970 w 2339340"/>
              <a:gd name="connsiteY92" fmla="*/ 2045970 h 6236970"/>
              <a:gd name="connsiteX93" fmla="*/ 1840230 w 2339340"/>
              <a:gd name="connsiteY93" fmla="*/ 2358390 h 6236970"/>
              <a:gd name="connsiteX94" fmla="*/ 1729740 w 2339340"/>
              <a:gd name="connsiteY94" fmla="*/ 2545080 h 6236970"/>
              <a:gd name="connsiteX95" fmla="*/ 1672590 w 2339340"/>
              <a:gd name="connsiteY95" fmla="*/ 2674620 h 6236970"/>
              <a:gd name="connsiteX96" fmla="*/ 1606391 w 2339340"/>
              <a:gd name="connsiteY96" fmla="*/ 2746296 h 6236970"/>
              <a:gd name="connsiteX97" fmla="*/ 1658302 w 2339340"/>
              <a:gd name="connsiteY97" fmla="*/ 3010615 h 6236970"/>
              <a:gd name="connsiteX98" fmla="*/ 1729740 w 2339340"/>
              <a:gd name="connsiteY98" fmla="*/ 2891790 h 6236970"/>
              <a:gd name="connsiteX99" fmla="*/ 1927860 w 2339340"/>
              <a:gd name="connsiteY99" fmla="*/ 2689860 h 6236970"/>
              <a:gd name="connsiteX100" fmla="*/ 2065020 w 2339340"/>
              <a:gd name="connsiteY100" fmla="*/ 2548890 h 6236970"/>
              <a:gd name="connsiteX101" fmla="*/ 2202180 w 2339340"/>
              <a:gd name="connsiteY101" fmla="*/ 2339340 h 6236970"/>
              <a:gd name="connsiteX102" fmla="*/ 2339340 w 2339340"/>
              <a:gd name="connsiteY102" fmla="*/ 2049780 h 6236970"/>
              <a:gd name="connsiteX103" fmla="*/ 2293620 w 2339340"/>
              <a:gd name="connsiteY103" fmla="*/ 1958340 h 6236970"/>
              <a:gd name="connsiteX104" fmla="*/ 2232660 w 2339340"/>
              <a:gd name="connsiteY104" fmla="*/ 1752600 h 6236970"/>
              <a:gd name="connsiteX105" fmla="*/ 2175510 w 2339340"/>
              <a:gd name="connsiteY105" fmla="*/ 1565910 h 6236970"/>
              <a:gd name="connsiteX106" fmla="*/ 2065020 w 2339340"/>
              <a:gd name="connsiteY106" fmla="*/ 1352550 h 6236970"/>
              <a:gd name="connsiteX107" fmla="*/ 1958340 w 2339340"/>
              <a:gd name="connsiteY107" fmla="*/ 1169670 h 6236970"/>
              <a:gd name="connsiteX108" fmla="*/ 1878330 w 2339340"/>
              <a:gd name="connsiteY108" fmla="*/ 1043940 h 6236970"/>
              <a:gd name="connsiteX109" fmla="*/ 1752600 w 2339340"/>
              <a:gd name="connsiteY109" fmla="*/ 975360 h 6236970"/>
              <a:gd name="connsiteX110" fmla="*/ 1645920 w 2339340"/>
              <a:gd name="connsiteY110" fmla="*/ 956310 h 6236970"/>
              <a:gd name="connsiteX111" fmla="*/ 1546860 w 2339340"/>
              <a:gd name="connsiteY111" fmla="*/ 922020 h 6236970"/>
              <a:gd name="connsiteX112" fmla="*/ 1276350 w 2339340"/>
              <a:gd name="connsiteY112" fmla="*/ 861060 h 6236970"/>
              <a:gd name="connsiteX113" fmla="*/ 1257300 w 2339340"/>
              <a:gd name="connsiteY113" fmla="*/ 739140 h 6236970"/>
              <a:gd name="connsiteX114" fmla="*/ 1325880 w 2339340"/>
              <a:gd name="connsiteY114" fmla="*/ 594360 h 6236970"/>
              <a:gd name="connsiteX115" fmla="*/ 1363980 w 2339340"/>
              <a:gd name="connsiteY115" fmla="*/ 537210 h 6236970"/>
              <a:gd name="connsiteX116" fmla="*/ 1352550 w 2339340"/>
              <a:gd name="connsiteY116" fmla="*/ 438150 h 6236970"/>
              <a:gd name="connsiteX117" fmla="*/ 1348740 w 2339340"/>
              <a:gd name="connsiteY117" fmla="*/ 308610 h 6236970"/>
              <a:gd name="connsiteX118" fmla="*/ 1306830 w 2339340"/>
              <a:gd name="connsiteY118" fmla="*/ 114300 h 6236970"/>
              <a:gd name="connsiteX119" fmla="*/ 1188720 w 2339340"/>
              <a:gd name="connsiteY119" fmla="*/ 38100 h 6236970"/>
              <a:gd name="connsiteX120" fmla="*/ 1143000 w 2339340"/>
              <a:gd name="connsiteY120" fmla="*/ 11430 h 6236970"/>
              <a:gd name="connsiteX121" fmla="*/ 1093470 w 2339340"/>
              <a:gd name="connsiteY121" fmla="*/ 22860 h 6236970"/>
              <a:gd name="connsiteX0" fmla="*/ 1093470 w 2339340"/>
              <a:gd name="connsiteY0" fmla="*/ 22860 h 6236970"/>
              <a:gd name="connsiteX1" fmla="*/ 970359 w 2339340"/>
              <a:gd name="connsiteY1" fmla="*/ 61436 h 6236970"/>
              <a:gd name="connsiteX2" fmla="*/ 967740 w 2339340"/>
              <a:gd name="connsiteY2" fmla="*/ 0 h 6236970"/>
              <a:gd name="connsiteX3" fmla="*/ 872490 w 2339340"/>
              <a:gd name="connsiteY3" fmla="*/ 121920 h 6236970"/>
              <a:gd name="connsiteX4" fmla="*/ 849630 w 2339340"/>
              <a:gd name="connsiteY4" fmla="*/ 86916 h 6236970"/>
              <a:gd name="connsiteX5" fmla="*/ 804863 w 2339340"/>
              <a:gd name="connsiteY5" fmla="*/ 216455 h 6236970"/>
              <a:gd name="connsiteX6" fmla="*/ 782955 w 2339340"/>
              <a:gd name="connsiteY6" fmla="*/ 450294 h 6236970"/>
              <a:gd name="connsiteX7" fmla="*/ 754380 w 2339340"/>
              <a:gd name="connsiteY7" fmla="*/ 464820 h 6236970"/>
              <a:gd name="connsiteX8" fmla="*/ 781050 w 2339340"/>
              <a:gd name="connsiteY8" fmla="*/ 548640 h 6236970"/>
              <a:gd name="connsiteX9" fmla="*/ 822960 w 2339340"/>
              <a:gd name="connsiteY9" fmla="*/ 624840 h 6236970"/>
              <a:gd name="connsiteX10" fmla="*/ 887730 w 2339340"/>
              <a:gd name="connsiteY10" fmla="*/ 689610 h 6236970"/>
              <a:gd name="connsiteX11" fmla="*/ 925830 w 2339340"/>
              <a:gd name="connsiteY11" fmla="*/ 769620 h 6236970"/>
              <a:gd name="connsiteX12" fmla="*/ 925830 w 2339340"/>
              <a:gd name="connsiteY12" fmla="*/ 861060 h 6236970"/>
              <a:gd name="connsiteX13" fmla="*/ 803910 w 2339340"/>
              <a:gd name="connsiteY13" fmla="*/ 922020 h 6236970"/>
              <a:gd name="connsiteX14" fmla="*/ 701040 w 2339340"/>
              <a:gd name="connsiteY14" fmla="*/ 948690 h 6236970"/>
              <a:gd name="connsiteX15" fmla="*/ 556260 w 2339340"/>
              <a:gd name="connsiteY15" fmla="*/ 952500 h 6236970"/>
              <a:gd name="connsiteX16" fmla="*/ 403860 w 2339340"/>
              <a:gd name="connsiteY16" fmla="*/ 1002030 h 6236970"/>
              <a:gd name="connsiteX17" fmla="*/ 320040 w 2339340"/>
              <a:gd name="connsiteY17" fmla="*/ 1085850 h 6236970"/>
              <a:gd name="connsiteX18" fmla="*/ 247650 w 2339340"/>
              <a:gd name="connsiteY18" fmla="*/ 1276350 h 6236970"/>
              <a:gd name="connsiteX19" fmla="*/ 163830 w 2339340"/>
              <a:gd name="connsiteY19" fmla="*/ 1569720 h 6236970"/>
              <a:gd name="connsiteX20" fmla="*/ 83820 w 2339340"/>
              <a:gd name="connsiteY20" fmla="*/ 1783080 h 6236970"/>
              <a:gd name="connsiteX21" fmla="*/ 72390 w 2339340"/>
              <a:gd name="connsiteY21" fmla="*/ 1962150 h 6236970"/>
              <a:gd name="connsiteX22" fmla="*/ 0 w 2339340"/>
              <a:gd name="connsiteY22" fmla="*/ 2145030 h 6236970"/>
              <a:gd name="connsiteX23" fmla="*/ 11430 w 2339340"/>
              <a:gd name="connsiteY23" fmla="*/ 2251710 h 6236970"/>
              <a:gd name="connsiteX24" fmla="*/ 106680 w 2339340"/>
              <a:gd name="connsiteY24" fmla="*/ 2426970 h 6236970"/>
              <a:gd name="connsiteX25" fmla="*/ 243840 w 2339340"/>
              <a:gd name="connsiteY25" fmla="*/ 2594610 h 6236970"/>
              <a:gd name="connsiteX26" fmla="*/ 422910 w 2339340"/>
              <a:gd name="connsiteY26" fmla="*/ 2769870 h 6236970"/>
              <a:gd name="connsiteX27" fmla="*/ 609600 w 2339340"/>
              <a:gd name="connsiteY27" fmla="*/ 2929890 h 6236970"/>
              <a:gd name="connsiteX28" fmla="*/ 703183 w 2339340"/>
              <a:gd name="connsiteY28" fmla="*/ 3062525 h 6236970"/>
              <a:gd name="connsiteX29" fmla="*/ 711517 w 2339340"/>
              <a:gd name="connsiteY29" fmla="*/ 2784396 h 6236970"/>
              <a:gd name="connsiteX30" fmla="*/ 647700 w 2339340"/>
              <a:gd name="connsiteY30" fmla="*/ 2731770 h 6236970"/>
              <a:gd name="connsiteX31" fmla="*/ 541020 w 2339340"/>
              <a:gd name="connsiteY31" fmla="*/ 2537460 h 6236970"/>
              <a:gd name="connsiteX32" fmla="*/ 487680 w 2339340"/>
              <a:gd name="connsiteY32" fmla="*/ 2426970 h 6236970"/>
              <a:gd name="connsiteX33" fmla="*/ 293370 w 2339340"/>
              <a:gd name="connsiteY33" fmla="*/ 2205990 h 6236970"/>
              <a:gd name="connsiteX34" fmla="*/ 426720 w 2339340"/>
              <a:gd name="connsiteY34" fmla="*/ 1988820 h 6236970"/>
              <a:gd name="connsiteX35" fmla="*/ 483870 w 2339340"/>
              <a:gd name="connsiteY35" fmla="*/ 1878330 h 6236970"/>
              <a:gd name="connsiteX36" fmla="*/ 544830 w 2339340"/>
              <a:gd name="connsiteY36" fmla="*/ 1642110 h 6236970"/>
              <a:gd name="connsiteX37" fmla="*/ 636270 w 2339340"/>
              <a:gd name="connsiteY37" fmla="*/ 1897380 h 6236970"/>
              <a:gd name="connsiteX38" fmla="*/ 678180 w 2339340"/>
              <a:gd name="connsiteY38" fmla="*/ 2202180 h 6236970"/>
              <a:gd name="connsiteX39" fmla="*/ 689610 w 2339340"/>
              <a:gd name="connsiteY39" fmla="*/ 2487930 h 6236970"/>
              <a:gd name="connsiteX40" fmla="*/ 712470 w 2339340"/>
              <a:gd name="connsiteY40" fmla="*/ 2762250 h 6236970"/>
              <a:gd name="connsiteX41" fmla="*/ 701040 w 2339340"/>
              <a:gd name="connsiteY41" fmla="*/ 3177540 h 6236970"/>
              <a:gd name="connsiteX42" fmla="*/ 643890 w 2339340"/>
              <a:gd name="connsiteY42" fmla="*/ 3783330 h 6236970"/>
              <a:gd name="connsiteX43" fmla="*/ 613410 w 2339340"/>
              <a:gd name="connsiteY43" fmla="*/ 4255770 h 6236970"/>
              <a:gd name="connsiteX44" fmla="*/ 689610 w 2339340"/>
              <a:gd name="connsiteY44" fmla="*/ 4617720 h 6236970"/>
              <a:gd name="connsiteX45" fmla="*/ 803910 w 2339340"/>
              <a:gd name="connsiteY45" fmla="*/ 5215890 h 6236970"/>
              <a:gd name="connsiteX46" fmla="*/ 883920 w 2339340"/>
              <a:gd name="connsiteY46" fmla="*/ 5657850 h 6236970"/>
              <a:gd name="connsiteX47" fmla="*/ 872490 w 2339340"/>
              <a:gd name="connsiteY47" fmla="*/ 5684520 h 6236970"/>
              <a:gd name="connsiteX48" fmla="*/ 693420 w 2339340"/>
              <a:gd name="connsiteY48" fmla="*/ 5894070 h 6236970"/>
              <a:gd name="connsiteX49" fmla="*/ 541020 w 2339340"/>
              <a:gd name="connsiteY49" fmla="*/ 6092190 h 6236970"/>
              <a:gd name="connsiteX50" fmla="*/ 510540 w 2339340"/>
              <a:gd name="connsiteY50" fmla="*/ 6156960 h 6236970"/>
              <a:gd name="connsiteX51" fmla="*/ 701040 w 2339340"/>
              <a:gd name="connsiteY51" fmla="*/ 6092190 h 6236970"/>
              <a:gd name="connsiteX52" fmla="*/ 830580 w 2339340"/>
              <a:gd name="connsiteY52" fmla="*/ 6065520 h 6236970"/>
              <a:gd name="connsiteX53" fmla="*/ 952500 w 2339340"/>
              <a:gd name="connsiteY53" fmla="*/ 5974080 h 6236970"/>
              <a:gd name="connsiteX54" fmla="*/ 963930 w 2339340"/>
              <a:gd name="connsiteY54" fmla="*/ 5871210 h 6236970"/>
              <a:gd name="connsiteX55" fmla="*/ 1108710 w 2339340"/>
              <a:gd name="connsiteY55" fmla="*/ 5817870 h 6236970"/>
              <a:gd name="connsiteX56" fmla="*/ 1108710 w 2339340"/>
              <a:gd name="connsiteY56" fmla="*/ 5791200 h 6236970"/>
              <a:gd name="connsiteX57" fmla="*/ 1032510 w 2339340"/>
              <a:gd name="connsiteY57" fmla="*/ 5634990 h 6236970"/>
              <a:gd name="connsiteX58" fmla="*/ 1043940 w 2339340"/>
              <a:gd name="connsiteY58" fmla="*/ 5280660 h 6236970"/>
              <a:gd name="connsiteX59" fmla="*/ 1074420 w 2339340"/>
              <a:gd name="connsiteY59" fmla="*/ 4888230 h 6236970"/>
              <a:gd name="connsiteX60" fmla="*/ 1002030 w 2339340"/>
              <a:gd name="connsiteY60" fmla="*/ 4423410 h 6236970"/>
              <a:gd name="connsiteX61" fmla="*/ 1066800 w 2339340"/>
              <a:gd name="connsiteY61" fmla="*/ 4130040 h 6236970"/>
              <a:gd name="connsiteX62" fmla="*/ 1116330 w 2339340"/>
              <a:gd name="connsiteY62" fmla="*/ 3775710 h 6236970"/>
              <a:gd name="connsiteX63" fmla="*/ 1165860 w 2339340"/>
              <a:gd name="connsiteY63" fmla="*/ 3375660 h 6236970"/>
              <a:gd name="connsiteX64" fmla="*/ 1238250 w 2339340"/>
              <a:gd name="connsiteY64" fmla="*/ 3882390 h 6236970"/>
              <a:gd name="connsiteX65" fmla="*/ 1280160 w 2339340"/>
              <a:gd name="connsiteY65" fmla="*/ 4366260 h 6236970"/>
              <a:gd name="connsiteX66" fmla="*/ 1310640 w 2339340"/>
              <a:gd name="connsiteY66" fmla="*/ 4533900 h 6236970"/>
              <a:gd name="connsiteX67" fmla="*/ 1272540 w 2339340"/>
              <a:gd name="connsiteY67" fmla="*/ 4838700 h 6236970"/>
              <a:gd name="connsiteX68" fmla="*/ 1242060 w 2339340"/>
              <a:gd name="connsiteY68" fmla="*/ 5059680 h 6236970"/>
              <a:gd name="connsiteX69" fmla="*/ 1276350 w 2339340"/>
              <a:gd name="connsiteY69" fmla="*/ 5288280 h 6236970"/>
              <a:gd name="connsiteX70" fmla="*/ 1333500 w 2339340"/>
              <a:gd name="connsiteY70" fmla="*/ 5494020 h 6236970"/>
              <a:gd name="connsiteX71" fmla="*/ 1314450 w 2339340"/>
              <a:gd name="connsiteY71" fmla="*/ 5615940 h 6236970"/>
              <a:gd name="connsiteX72" fmla="*/ 1264920 w 2339340"/>
              <a:gd name="connsiteY72" fmla="*/ 5795010 h 6236970"/>
              <a:gd name="connsiteX73" fmla="*/ 1264920 w 2339340"/>
              <a:gd name="connsiteY73" fmla="*/ 5901690 h 6236970"/>
              <a:gd name="connsiteX74" fmla="*/ 1424940 w 2339340"/>
              <a:gd name="connsiteY74" fmla="*/ 6236970 h 6236970"/>
              <a:gd name="connsiteX75" fmla="*/ 1565910 w 2339340"/>
              <a:gd name="connsiteY75" fmla="*/ 6065520 h 6236970"/>
              <a:gd name="connsiteX76" fmla="*/ 1604010 w 2339340"/>
              <a:gd name="connsiteY76" fmla="*/ 6012180 h 6236970"/>
              <a:gd name="connsiteX77" fmla="*/ 1524000 w 2339340"/>
              <a:gd name="connsiteY77" fmla="*/ 5844540 h 6236970"/>
              <a:gd name="connsiteX78" fmla="*/ 1466850 w 2339340"/>
              <a:gd name="connsiteY78" fmla="*/ 5718810 h 6236970"/>
              <a:gd name="connsiteX79" fmla="*/ 1440180 w 2339340"/>
              <a:gd name="connsiteY79" fmla="*/ 5638800 h 6236970"/>
              <a:gd name="connsiteX80" fmla="*/ 1546860 w 2339340"/>
              <a:gd name="connsiteY80" fmla="*/ 5078730 h 6236970"/>
              <a:gd name="connsiteX81" fmla="*/ 1600200 w 2339340"/>
              <a:gd name="connsiteY81" fmla="*/ 4507230 h 6236970"/>
              <a:gd name="connsiteX82" fmla="*/ 1684020 w 2339340"/>
              <a:gd name="connsiteY82" fmla="*/ 4027170 h 6236970"/>
              <a:gd name="connsiteX83" fmla="*/ 1703070 w 2339340"/>
              <a:gd name="connsiteY83" fmla="*/ 3688080 h 6236970"/>
              <a:gd name="connsiteX84" fmla="*/ 1673305 w 2339340"/>
              <a:gd name="connsiteY84" fmla="*/ 3083005 h 6236970"/>
              <a:gd name="connsiteX85" fmla="*/ 1630680 w 2339340"/>
              <a:gd name="connsiteY85" fmla="*/ 2868930 h 6236970"/>
              <a:gd name="connsiteX86" fmla="*/ 1607820 w 2339340"/>
              <a:gd name="connsiteY86" fmla="*/ 2750820 h 6236970"/>
              <a:gd name="connsiteX87" fmla="*/ 1584960 w 2339340"/>
              <a:gd name="connsiteY87" fmla="*/ 2423160 h 6236970"/>
              <a:gd name="connsiteX88" fmla="*/ 1584960 w 2339340"/>
              <a:gd name="connsiteY88" fmla="*/ 2072640 h 6236970"/>
              <a:gd name="connsiteX89" fmla="*/ 1619250 w 2339340"/>
              <a:gd name="connsiteY89" fmla="*/ 1771650 h 6236970"/>
              <a:gd name="connsiteX90" fmla="*/ 1691640 w 2339340"/>
              <a:gd name="connsiteY90" fmla="*/ 1501140 h 6236970"/>
              <a:gd name="connsiteX91" fmla="*/ 1954530 w 2339340"/>
              <a:gd name="connsiteY91" fmla="*/ 1924050 h 6236970"/>
              <a:gd name="connsiteX92" fmla="*/ 2045970 w 2339340"/>
              <a:gd name="connsiteY92" fmla="*/ 2045970 h 6236970"/>
              <a:gd name="connsiteX93" fmla="*/ 1840230 w 2339340"/>
              <a:gd name="connsiteY93" fmla="*/ 2358390 h 6236970"/>
              <a:gd name="connsiteX94" fmla="*/ 1729740 w 2339340"/>
              <a:gd name="connsiteY94" fmla="*/ 2545080 h 6236970"/>
              <a:gd name="connsiteX95" fmla="*/ 1672590 w 2339340"/>
              <a:gd name="connsiteY95" fmla="*/ 2674620 h 6236970"/>
              <a:gd name="connsiteX96" fmla="*/ 1606391 w 2339340"/>
              <a:gd name="connsiteY96" fmla="*/ 2746296 h 6236970"/>
              <a:gd name="connsiteX97" fmla="*/ 1658302 w 2339340"/>
              <a:gd name="connsiteY97" fmla="*/ 3010615 h 6236970"/>
              <a:gd name="connsiteX98" fmla="*/ 1729740 w 2339340"/>
              <a:gd name="connsiteY98" fmla="*/ 2891790 h 6236970"/>
              <a:gd name="connsiteX99" fmla="*/ 1927860 w 2339340"/>
              <a:gd name="connsiteY99" fmla="*/ 2689860 h 6236970"/>
              <a:gd name="connsiteX100" fmla="*/ 2065020 w 2339340"/>
              <a:gd name="connsiteY100" fmla="*/ 2548890 h 6236970"/>
              <a:gd name="connsiteX101" fmla="*/ 2202180 w 2339340"/>
              <a:gd name="connsiteY101" fmla="*/ 2339340 h 6236970"/>
              <a:gd name="connsiteX102" fmla="*/ 2339340 w 2339340"/>
              <a:gd name="connsiteY102" fmla="*/ 2049780 h 6236970"/>
              <a:gd name="connsiteX103" fmla="*/ 2293620 w 2339340"/>
              <a:gd name="connsiteY103" fmla="*/ 1958340 h 6236970"/>
              <a:gd name="connsiteX104" fmla="*/ 2232660 w 2339340"/>
              <a:gd name="connsiteY104" fmla="*/ 1752600 h 6236970"/>
              <a:gd name="connsiteX105" fmla="*/ 2175510 w 2339340"/>
              <a:gd name="connsiteY105" fmla="*/ 1565910 h 6236970"/>
              <a:gd name="connsiteX106" fmla="*/ 2065020 w 2339340"/>
              <a:gd name="connsiteY106" fmla="*/ 1352550 h 6236970"/>
              <a:gd name="connsiteX107" fmla="*/ 1958340 w 2339340"/>
              <a:gd name="connsiteY107" fmla="*/ 1169670 h 6236970"/>
              <a:gd name="connsiteX108" fmla="*/ 1878330 w 2339340"/>
              <a:gd name="connsiteY108" fmla="*/ 1043940 h 6236970"/>
              <a:gd name="connsiteX109" fmla="*/ 1752600 w 2339340"/>
              <a:gd name="connsiteY109" fmla="*/ 975360 h 6236970"/>
              <a:gd name="connsiteX110" fmla="*/ 1645920 w 2339340"/>
              <a:gd name="connsiteY110" fmla="*/ 956310 h 6236970"/>
              <a:gd name="connsiteX111" fmla="*/ 1546860 w 2339340"/>
              <a:gd name="connsiteY111" fmla="*/ 922020 h 6236970"/>
              <a:gd name="connsiteX112" fmla="*/ 1276350 w 2339340"/>
              <a:gd name="connsiteY112" fmla="*/ 861060 h 6236970"/>
              <a:gd name="connsiteX113" fmla="*/ 1257300 w 2339340"/>
              <a:gd name="connsiteY113" fmla="*/ 739140 h 6236970"/>
              <a:gd name="connsiteX114" fmla="*/ 1325880 w 2339340"/>
              <a:gd name="connsiteY114" fmla="*/ 594360 h 6236970"/>
              <a:gd name="connsiteX115" fmla="*/ 1363980 w 2339340"/>
              <a:gd name="connsiteY115" fmla="*/ 537210 h 6236970"/>
              <a:gd name="connsiteX116" fmla="*/ 1352550 w 2339340"/>
              <a:gd name="connsiteY116" fmla="*/ 438150 h 6236970"/>
              <a:gd name="connsiteX117" fmla="*/ 1348740 w 2339340"/>
              <a:gd name="connsiteY117" fmla="*/ 308610 h 6236970"/>
              <a:gd name="connsiteX118" fmla="*/ 1306830 w 2339340"/>
              <a:gd name="connsiteY118" fmla="*/ 114300 h 6236970"/>
              <a:gd name="connsiteX119" fmla="*/ 1188720 w 2339340"/>
              <a:gd name="connsiteY119" fmla="*/ 38100 h 6236970"/>
              <a:gd name="connsiteX120" fmla="*/ 1143000 w 2339340"/>
              <a:gd name="connsiteY120" fmla="*/ 11430 h 6236970"/>
              <a:gd name="connsiteX121" fmla="*/ 1093470 w 2339340"/>
              <a:gd name="connsiteY121" fmla="*/ 22860 h 6236970"/>
              <a:gd name="connsiteX0" fmla="*/ 1077992 w 2339340"/>
              <a:gd name="connsiteY0" fmla="*/ 0 h 6253401"/>
              <a:gd name="connsiteX1" fmla="*/ 970359 w 2339340"/>
              <a:gd name="connsiteY1" fmla="*/ 77867 h 6253401"/>
              <a:gd name="connsiteX2" fmla="*/ 967740 w 2339340"/>
              <a:gd name="connsiteY2" fmla="*/ 16431 h 6253401"/>
              <a:gd name="connsiteX3" fmla="*/ 872490 w 2339340"/>
              <a:gd name="connsiteY3" fmla="*/ 138351 h 6253401"/>
              <a:gd name="connsiteX4" fmla="*/ 849630 w 2339340"/>
              <a:gd name="connsiteY4" fmla="*/ 103347 h 6253401"/>
              <a:gd name="connsiteX5" fmla="*/ 804863 w 2339340"/>
              <a:gd name="connsiteY5" fmla="*/ 232886 h 6253401"/>
              <a:gd name="connsiteX6" fmla="*/ 782955 w 2339340"/>
              <a:gd name="connsiteY6" fmla="*/ 466725 h 6253401"/>
              <a:gd name="connsiteX7" fmla="*/ 754380 w 2339340"/>
              <a:gd name="connsiteY7" fmla="*/ 481251 h 6253401"/>
              <a:gd name="connsiteX8" fmla="*/ 781050 w 2339340"/>
              <a:gd name="connsiteY8" fmla="*/ 565071 h 6253401"/>
              <a:gd name="connsiteX9" fmla="*/ 822960 w 2339340"/>
              <a:gd name="connsiteY9" fmla="*/ 641271 h 6253401"/>
              <a:gd name="connsiteX10" fmla="*/ 887730 w 2339340"/>
              <a:gd name="connsiteY10" fmla="*/ 706041 h 6253401"/>
              <a:gd name="connsiteX11" fmla="*/ 925830 w 2339340"/>
              <a:gd name="connsiteY11" fmla="*/ 786051 h 6253401"/>
              <a:gd name="connsiteX12" fmla="*/ 925830 w 2339340"/>
              <a:gd name="connsiteY12" fmla="*/ 877491 h 6253401"/>
              <a:gd name="connsiteX13" fmla="*/ 803910 w 2339340"/>
              <a:gd name="connsiteY13" fmla="*/ 938451 h 6253401"/>
              <a:gd name="connsiteX14" fmla="*/ 701040 w 2339340"/>
              <a:gd name="connsiteY14" fmla="*/ 965121 h 6253401"/>
              <a:gd name="connsiteX15" fmla="*/ 556260 w 2339340"/>
              <a:gd name="connsiteY15" fmla="*/ 968931 h 6253401"/>
              <a:gd name="connsiteX16" fmla="*/ 403860 w 2339340"/>
              <a:gd name="connsiteY16" fmla="*/ 1018461 h 6253401"/>
              <a:gd name="connsiteX17" fmla="*/ 320040 w 2339340"/>
              <a:gd name="connsiteY17" fmla="*/ 1102281 h 6253401"/>
              <a:gd name="connsiteX18" fmla="*/ 247650 w 2339340"/>
              <a:gd name="connsiteY18" fmla="*/ 1292781 h 6253401"/>
              <a:gd name="connsiteX19" fmla="*/ 163830 w 2339340"/>
              <a:gd name="connsiteY19" fmla="*/ 1586151 h 6253401"/>
              <a:gd name="connsiteX20" fmla="*/ 83820 w 2339340"/>
              <a:gd name="connsiteY20" fmla="*/ 1799511 h 6253401"/>
              <a:gd name="connsiteX21" fmla="*/ 72390 w 2339340"/>
              <a:gd name="connsiteY21" fmla="*/ 1978581 h 6253401"/>
              <a:gd name="connsiteX22" fmla="*/ 0 w 2339340"/>
              <a:gd name="connsiteY22" fmla="*/ 2161461 h 6253401"/>
              <a:gd name="connsiteX23" fmla="*/ 11430 w 2339340"/>
              <a:gd name="connsiteY23" fmla="*/ 2268141 h 6253401"/>
              <a:gd name="connsiteX24" fmla="*/ 106680 w 2339340"/>
              <a:gd name="connsiteY24" fmla="*/ 2443401 h 6253401"/>
              <a:gd name="connsiteX25" fmla="*/ 243840 w 2339340"/>
              <a:gd name="connsiteY25" fmla="*/ 2611041 h 6253401"/>
              <a:gd name="connsiteX26" fmla="*/ 422910 w 2339340"/>
              <a:gd name="connsiteY26" fmla="*/ 2786301 h 6253401"/>
              <a:gd name="connsiteX27" fmla="*/ 609600 w 2339340"/>
              <a:gd name="connsiteY27" fmla="*/ 2946321 h 6253401"/>
              <a:gd name="connsiteX28" fmla="*/ 703183 w 2339340"/>
              <a:gd name="connsiteY28" fmla="*/ 3078956 h 6253401"/>
              <a:gd name="connsiteX29" fmla="*/ 711517 w 2339340"/>
              <a:gd name="connsiteY29" fmla="*/ 2800827 h 6253401"/>
              <a:gd name="connsiteX30" fmla="*/ 647700 w 2339340"/>
              <a:gd name="connsiteY30" fmla="*/ 2748201 h 6253401"/>
              <a:gd name="connsiteX31" fmla="*/ 541020 w 2339340"/>
              <a:gd name="connsiteY31" fmla="*/ 2553891 h 6253401"/>
              <a:gd name="connsiteX32" fmla="*/ 487680 w 2339340"/>
              <a:gd name="connsiteY32" fmla="*/ 2443401 h 6253401"/>
              <a:gd name="connsiteX33" fmla="*/ 293370 w 2339340"/>
              <a:gd name="connsiteY33" fmla="*/ 2222421 h 6253401"/>
              <a:gd name="connsiteX34" fmla="*/ 426720 w 2339340"/>
              <a:gd name="connsiteY34" fmla="*/ 2005251 h 6253401"/>
              <a:gd name="connsiteX35" fmla="*/ 483870 w 2339340"/>
              <a:gd name="connsiteY35" fmla="*/ 1894761 h 6253401"/>
              <a:gd name="connsiteX36" fmla="*/ 544830 w 2339340"/>
              <a:gd name="connsiteY36" fmla="*/ 1658541 h 6253401"/>
              <a:gd name="connsiteX37" fmla="*/ 636270 w 2339340"/>
              <a:gd name="connsiteY37" fmla="*/ 1913811 h 6253401"/>
              <a:gd name="connsiteX38" fmla="*/ 678180 w 2339340"/>
              <a:gd name="connsiteY38" fmla="*/ 2218611 h 6253401"/>
              <a:gd name="connsiteX39" fmla="*/ 689610 w 2339340"/>
              <a:gd name="connsiteY39" fmla="*/ 2504361 h 6253401"/>
              <a:gd name="connsiteX40" fmla="*/ 712470 w 2339340"/>
              <a:gd name="connsiteY40" fmla="*/ 2778681 h 6253401"/>
              <a:gd name="connsiteX41" fmla="*/ 701040 w 2339340"/>
              <a:gd name="connsiteY41" fmla="*/ 3193971 h 6253401"/>
              <a:gd name="connsiteX42" fmla="*/ 643890 w 2339340"/>
              <a:gd name="connsiteY42" fmla="*/ 3799761 h 6253401"/>
              <a:gd name="connsiteX43" fmla="*/ 613410 w 2339340"/>
              <a:gd name="connsiteY43" fmla="*/ 4272201 h 6253401"/>
              <a:gd name="connsiteX44" fmla="*/ 689610 w 2339340"/>
              <a:gd name="connsiteY44" fmla="*/ 4634151 h 6253401"/>
              <a:gd name="connsiteX45" fmla="*/ 803910 w 2339340"/>
              <a:gd name="connsiteY45" fmla="*/ 5232321 h 6253401"/>
              <a:gd name="connsiteX46" fmla="*/ 883920 w 2339340"/>
              <a:gd name="connsiteY46" fmla="*/ 5674281 h 6253401"/>
              <a:gd name="connsiteX47" fmla="*/ 872490 w 2339340"/>
              <a:gd name="connsiteY47" fmla="*/ 5700951 h 6253401"/>
              <a:gd name="connsiteX48" fmla="*/ 693420 w 2339340"/>
              <a:gd name="connsiteY48" fmla="*/ 5910501 h 6253401"/>
              <a:gd name="connsiteX49" fmla="*/ 541020 w 2339340"/>
              <a:gd name="connsiteY49" fmla="*/ 6108621 h 6253401"/>
              <a:gd name="connsiteX50" fmla="*/ 510540 w 2339340"/>
              <a:gd name="connsiteY50" fmla="*/ 6173391 h 6253401"/>
              <a:gd name="connsiteX51" fmla="*/ 701040 w 2339340"/>
              <a:gd name="connsiteY51" fmla="*/ 6108621 h 6253401"/>
              <a:gd name="connsiteX52" fmla="*/ 830580 w 2339340"/>
              <a:gd name="connsiteY52" fmla="*/ 6081951 h 6253401"/>
              <a:gd name="connsiteX53" fmla="*/ 952500 w 2339340"/>
              <a:gd name="connsiteY53" fmla="*/ 5990511 h 6253401"/>
              <a:gd name="connsiteX54" fmla="*/ 963930 w 2339340"/>
              <a:gd name="connsiteY54" fmla="*/ 5887641 h 6253401"/>
              <a:gd name="connsiteX55" fmla="*/ 1108710 w 2339340"/>
              <a:gd name="connsiteY55" fmla="*/ 5834301 h 6253401"/>
              <a:gd name="connsiteX56" fmla="*/ 1108710 w 2339340"/>
              <a:gd name="connsiteY56" fmla="*/ 5807631 h 6253401"/>
              <a:gd name="connsiteX57" fmla="*/ 1032510 w 2339340"/>
              <a:gd name="connsiteY57" fmla="*/ 5651421 h 6253401"/>
              <a:gd name="connsiteX58" fmla="*/ 1043940 w 2339340"/>
              <a:gd name="connsiteY58" fmla="*/ 5297091 h 6253401"/>
              <a:gd name="connsiteX59" fmla="*/ 1074420 w 2339340"/>
              <a:gd name="connsiteY59" fmla="*/ 4904661 h 6253401"/>
              <a:gd name="connsiteX60" fmla="*/ 1002030 w 2339340"/>
              <a:gd name="connsiteY60" fmla="*/ 4439841 h 6253401"/>
              <a:gd name="connsiteX61" fmla="*/ 1066800 w 2339340"/>
              <a:gd name="connsiteY61" fmla="*/ 4146471 h 6253401"/>
              <a:gd name="connsiteX62" fmla="*/ 1116330 w 2339340"/>
              <a:gd name="connsiteY62" fmla="*/ 3792141 h 6253401"/>
              <a:gd name="connsiteX63" fmla="*/ 1165860 w 2339340"/>
              <a:gd name="connsiteY63" fmla="*/ 3392091 h 6253401"/>
              <a:gd name="connsiteX64" fmla="*/ 1238250 w 2339340"/>
              <a:gd name="connsiteY64" fmla="*/ 3898821 h 6253401"/>
              <a:gd name="connsiteX65" fmla="*/ 1280160 w 2339340"/>
              <a:gd name="connsiteY65" fmla="*/ 4382691 h 6253401"/>
              <a:gd name="connsiteX66" fmla="*/ 1310640 w 2339340"/>
              <a:gd name="connsiteY66" fmla="*/ 4550331 h 6253401"/>
              <a:gd name="connsiteX67" fmla="*/ 1272540 w 2339340"/>
              <a:gd name="connsiteY67" fmla="*/ 4855131 h 6253401"/>
              <a:gd name="connsiteX68" fmla="*/ 1242060 w 2339340"/>
              <a:gd name="connsiteY68" fmla="*/ 5076111 h 6253401"/>
              <a:gd name="connsiteX69" fmla="*/ 1276350 w 2339340"/>
              <a:gd name="connsiteY69" fmla="*/ 5304711 h 6253401"/>
              <a:gd name="connsiteX70" fmla="*/ 1333500 w 2339340"/>
              <a:gd name="connsiteY70" fmla="*/ 5510451 h 6253401"/>
              <a:gd name="connsiteX71" fmla="*/ 1314450 w 2339340"/>
              <a:gd name="connsiteY71" fmla="*/ 5632371 h 6253401"/>
              <a:gd name="connsiteX72" fmla="*/ 1264920 w 2339340"/>
              <a:gd name="connsiteY72" fmla="*/ 5811441 h 6253401"/>
              <a:gd name="connsiteX73" fmla="*/ 1264920 w 2339340"/>
              <a:gd name="connsiteY73" fmla="*/ 5918121 h 6253401"/>
              <a:gd name="connsiteX74" fmla="*/ 1424940 w 2339340"/>
              <a:gd name="connsiteY74" fmla="*/ 6253401 h 6253401"/>
              <a:gd name="connsiteX75" fmla="*/ 1565910 w 2339340"/>
              <a:gd name="connsiteY75" fmla="*/ 6081951 h 6253401"/>
              <a:gd name="connsiteX76" fmla="*/ 1604010 w 2339340"/>
              <a:gd name="connsiteY76" fmla="*/ 6028611 h 6253401"/>
              <a:gd name="connsiteX77" fmla="*/ 1524000 w 2339340"/>
              <a:gd name="connsiteY77" fmla="*/ 5860971 h 6253401"/>
              <a:gd name="connsiteX78" fmla="*/ 1466850 w 2339340"/>
              <a:gd name="connsiteY78" fmla="*/ 5735241 h 6253401"/>
              <a:gd name="connsiteX79" fmla="*/ 1440180 w 2339340"/>
              <a:gd name="connsiteY79" fmla="*/ 5655231 h 6253401"/>
              <a:gd name="connsiteX80" fmla="*/ 1546860 w 2339340"/>
              <a:gd name="connsiteY80" fmla="*/ 5095161 h 6253401"/>
              <a:gd name="connsiteX81" fmla="*/ 1600200 w 2339340"/>
              <a:gd name="connsiteY81" fmla="*/ 4523661 h 6253401"/>
              <a:gd name="connsiteX82" fmla="*/ 1684020 w 2339340"/>
              <a:gd name="connsiteY82" fmla="*/ 4043601 h 6253401"/>
              <a:gd name="connsiteX83" fmla="*/ 1703070 w 2339340"/>
              <a:gd name="connsiteY83" fmla="*/ 3704511 h 6253401"/>
              <a:gd name="connsiteX84" fmla="*/ 1673305 w 2339340"/>
              <a:gd name="connsiteY84" fmla="*/ 3099436 h 6253401"/>
              <a:gd name="connsiteX85" fmla="*/ 1630680 w 2339340"/>
              <a:gd name="connsiteY85" fmla="*/ 2885361 h 6253401"/>
              <a:gd name="connsiteX86" fmla="*/ 1607820 w 2339340"/>
              <a:gd name="connsiteY86" fmla="*/ 2767251 h 6253401"/>
              <a:gd name="connsiteX87" fmla="*/ 1584960 w 2339340"/>
              <a:gd name="connsiteY87" fmla="*/ 2439591 h 6253401"/>
              <a:gd name="connsiteX88" fmla="*/ 1584960 w 2339340"/>
              <a:gd name="connsiteY88" fmla="*/ 2089071 h 6253401"/>
              <a:gd name="connsiteX89" fmla="*/ 1619250 w 2339340"/>
              <a:gd name="connsiteY89" fmla="*/ 1788081 h 6253401"/>
              <a:gd name="connsiteX90" fmla="*/ 1691640 w 2339340"/>
              <a:gd name="connsiteY90" fmla="*/ 1517571 h 6253401"/>
              <a:gd name="connsiteX91" fmla="*/ 1954530 w 2339340"/>
              <a:gd name="connsiteY91" fmla="*/ 1940481 h 6253401"/>
              <a:gd name="connsiteX92" fmla="*/ 2045970 w 2339340"/>
              <a:gd name="connsiteY92" fmla="*/ 2062401 h 6253401"/>
              <a:gd name="connsiteX93" fmla="*/ 1840230 w 2339340"/>
              <a:gd name="connsiteY93" fmla="*/ 2374821 h 6253401"/>
              <a:gd name="connsiteX94" fmla="*/ 1729740 w 2339340"/>
              <a:gd name="connsiteY94" fmla="*/ 2561511 h 6253401"/>
              <a:gd name="connsiteX95" fmla="*/ 1672590 w 2339340"/>
              <a:gd name="connsiteY95" fmla="*/ 2691051 h 6253401"/>
              <a:gd name="connsiteX96" fmla="*/ 1606391 w 2339340"/>
              <a:gd name="connsiteY96" fmla="*/ 2762727 h 6253401"/>
              <a:gd name="connsiteX97" fmla="*/ 1658302 w 2339340"/>
              <a:gd name="connsiteY97" fmla="*/ 3027046 h 6253401"/>
              <a:gd name="connsiteX98" fmla="*/ 1729740 w 2339340"/>
              <a:gd name="connsiteY98" fmla="*/ 2908221 h 6253401"/>
              <a:gd name="connsiteX99" fmla="*/ 1927860 w 2339340"/>
              <a:gd name="connsiteY99" fmla="*/ 2706291 h 6253401"/>
              <a:gd name="connsiteX100" fmla="*/ 2065020 w 2339340"/>
              <a:gd name="connsiteY100" fmla="*/ 2565321 h 6253401"/>
              <a:gd name="connsiteX101" fmla="*/ 2202180 w 2339340"/>
              <a:gd name="connsiteY101" fmla="*/ 2355771 h 6253401"/>
              <a:gd name="connsiteX102" fmla="*/ 2339340 w 2339340"/>
              <a:gd name="connsiteY102" fmla="*/ 2066211 h 6253401"/>
              <a:gd name="connsiteX103" fmla="*/ 2293620 w 2339340"/>
              <a:gd name="connsiteY103" fmla="*/ 1974771 h 6253401"/>
              <a:gd name="connsiteX104" fmla="*/ 2232660 w 2339340"/>
              <a:gd name="connsiteY104" fmla="*/ 1769031 h 6253401"/>
              <a:gd name="connsiteX105" fmla="*/ 2175510 w 2339340"/>
              <a:gd name="connsiteY105" fmla="*/ 1582341 h 6253401"/>
              <a:gd name="connsiteX106" fmla="*/ 2065020 w 2339340"/>
              <a:gd name="connsiteY106" fmla="*/ 1368981 h 6253401"/>
              <a:gd name="connsiteX107" fmla="*/ 1958340 w 2339340"/>
              <a:gd name="connsiteY107" fmla="*/ 1186101 h 6253401"/>
              <a:gd name="connsiteX108" fmla="*/ 1878330 w 2339340"/>
              <a:gd name="connsiteY108" fmla="*/ 1060371 h 6253401"/>
              <a:gd name="connsiteX109" fmla="*/ 1752600 w 2339340"/>
              <a:gd name="connsiteY109" fmla="*/ 991791 h 6253401"/>
              <a:gd name="connsiteX110" fmla="*/ 1645920 w 2339340"/>
              <a:gd name="connsiteY110" fmla="*/ 972741 h 6253401"/>
              <a:gd name="connsiteX111" fmla="*/ 1546860 w 2339340"/>
              <a:gd name="connsiteY111" fmla="*/ 938451 h 6253401"/>
              <a:gd name="connsiteX112" fmla="*/ 1276350 w 2339340"/>
              <a:gd name="connsiteY112" fmla="*/ 877491 h 6253401"/>
              <a:gd name="connsiteX113" fmla="*/ 1257300 w 2339340"/>
              <a:gd name="connsiteY113" fmla="*/ 755571 h 6253401"/>
              <a:gd name="connsiteX114" fmla="*/ 1325880 w 2339340"/>
              <a:gd name="connsiteY114" fmla="*/ 610791 h 6253401"/>
              <a:gd name="connsiteX115" fmla="*/ 1363980 w 2339340"/>
              <a:gd name="connsiteY115" fmla="*/ 553641 h 6253401"/>
              <a:gd name="connsiteX116" fmla="*/ 1352550 w 2339340"/>
              <a:gd name="connsiteY116" fmla="*/ 454581 h 6253401"/>
              <a:gd name="connsiteX117" fmla="*/ 1348740 w 2339340"/>
              <a:gd name="connsiteY117" fmla="*/ 325041 h 6253401"/>
              <a:gd name="connsiteX118" fmla="*/ 1306830 w 2339340"/>
              <a:gd name="connsiteY118" fmla="*/ 130731 h 6253401"/>
              <a:gd name="connsiteX119" fmla="*/ 1188720 w 2339340"/>
              <a:gd name="connsiteY119" fmla="*/ 54531 h 6253401"/>
              <a:gd name="connsiteX120" fmla="*/ 1143000 w 2339340"/>
              <a:gd name="connsiteY120" fmla="*/ 27861 h 6253401"/>
              <a:gd name="connsiteX121" fmla="*/ 1077992 w 2339340"/>
              <a:gd name="connsiteY121" fmla="*/ 0 h 6253401"/>
              <a:gd name="connsiteX0" fmla="*/ 1077992 w 2339340"/>
              <a:gd name="connsiteY0" fmla="*/ 0 h 6253401"/>
              <a:gd name="connsiteX1" fmla="*/ 970359 w 2339340"/>
              <a:gd name="connsiteY1" fmla="*/ 77867 h 6253401"/>
              <a:gd name="connsiteX2" fmla="*/ 967740 w 2339340"/>
              <a:gd name="connsiteY2" fmla="*/ 16431 h 6253401"/>
              <a:gd name="connsiteX3" fmla="*/ 872490 w 2339340"/>
              <a:gd name="connsiteY3" fmla="*/ 138351 h 6253401"/>
              <a:gd name="connsiteX4" fmla="*/ 849630 w 2339340"/>
              <a:gd name="connsiteY4" fmla="*/ 103347 h 6253401"/>
              <a:gd name="connsiteX5" fmla="*/ 804863 w 2339340"/>
              <a:gd name="connsiteY5" fmla="*/ 232886 h 6253401"/>
              <a:gd name="connsiteX6" fmla="*/ 782955 w 2339340"/>
              <a:gd name="connsiteY6" fmla="*/ 466725 h 6253401"/>
              <a:gd name="connsiteX7" fmla="*/ 754380 w 2339340"/>
              <a:gd name="connsiteY7" fmla="*/ 481251 h 6253401"/>
              <a:gd name="connsiteX8" fmla="*/ 781050 w 2339340"/>
              <a:gd name="connsiteY8" fmla="*/ 565071 h 6253401"/>
              <a:gd name="connsiteX9" fmla="*/ 822960 w 2339340"/>
              <a:gd name="connsiteY9" fmla="*/ 641271 h 6253401"/>
              <a:gd name="connsiteX10" fmla="*/ 887730 w 2339340"/>
              <a:gd name="connsiteY10" fmla="*/ 706041 h 6253401"/>
              <a:gd name="connsiteX11" fmla="*/ 925830 w 2339340"/>
              <a:gd name="connsiteY11" fmla="*/ 786051 h 6253401"/>
              <a:gd name="connsiteX12" fmla="*/ 925830 w 2339340"/>
              <a:gd name="connsiteY12" fmla="*/ 877491 h 6253401"/>
              <a:gd name="connsiteX13" fmla="*/ 803910 w 2339340"/>
              <a:gd name="connsiteY13" fmla="*/ 938451 h 6253401"/>
              <a:gd name="connsiteX14" fmla="*/ 701040 w 2339340"/>
              <a:gd name="connsiteY14" fmla="*/ 965121 h 6253401"/>
              <a:gd name="connsiteX15" fmla="*/ 556260 w 2339340"/>
              <a:gd name="connsiteY15" fmla="*/ 968931 h 6253401"/>
              <a:gd name="connsiteX16" fmla="*/ 403860 w 2339340"/>
              <a:gd name="connsiteY16" fmla="*/ 1018461 h 6253401"/>
              <a:gd name="connsiteX17" fmla="*/ 320040 w 2339340"/>
              <a:gd name="connsiteY17" fmla="*/ 1102281 h 6253401"/>
              <a:gd name="connsiteX18" fmla="*/ 247650 w 2339340"/>
              <a:gd name="connsiteY18" fmla="*/ 1292781 h 6253401"/>
              <a:gd name="connsiteX19" fmla="*/ 163830 w 2339340"/>
              <a:gd name="connsiteY19" fmla="*/ 1586151 h 6253401"/>
              <a:gd name="connsiteX20" fmla="*/ 83820 w 2339340"/>
              <a:gd name="connsiteY20" fmla="*/ 1799511 h 6253401"/>
              <a:gd name="connsiteX21" fmla="*/ 72390 w 2339340"/>
              <a:gd name="connsiteY21" fmla="*/ 1978581 h 6253401"/>
              <a:gd name="connsiteX22" fmla="*/ 0 w 2339340"/>
              <a:gd name="connsiteY22" fmla="*/ 2161461 h 6253401"/>
              <a:gd name="connsiteX23" fmla="*/ 11430 w 2339340"/>
              <a:gd name="connsiteY23" fmla="*/ 2268141 h 6253401"/>
              <a:gd name="connsiteX24" fmla="*/ 106680 w 2339340"/>
              <a:gd name="connsiteY24" fmla="*/ 2443401 h 6253401"/>
              <a:gd name="connsiteX25" fmla="*/ 243840 w 2339340"/>
              <a:gd name="connsiteY25" fmla="*/ 2611041 h 6253401"/>
              <a:gd name="connsiteX26" fmla="*/ 422910 w 2339340"/>
              <a:gd name="connsiteY26" fmla="*/ 2786301 h 6253401"/>
              <a:gd name="connsiteX27" fmla="*/ 609600 w 2339340"/>
              <a:gd name="connsiteY27" fmla="*/ 2946321 h 6253401"/>
              <a:gd name="connsiteX28" fmla="*/ 703183 w 2339340"/>
              <a:gd name="connsiteY28" fmla="*/ 3078956 h 6253401"/>
              <a:gd name="connsiteX29" fmla="*/ 711517 w 2339340"/>
              <a:gd name="connsiteY29" fmla="*/ 2800827 h 6253401"/>
              <a:gd name="connsiteX30" fmla="*/ 647700 w 2339340"/>
              <a:gd name="connsiteY30" fmla="*/ 2748201 h 6253401"/>
              <a:gd name="connsiteX31" fmla="*/ 541020 w 2339340"/>
              <a:gd name="connsiteY31" fmla="*/ 2553891 h 6253401"/>
              <a:gd name="connsiteX32" fmla="*/ 487680 w 2339340"/>
              <a:gd name="connsiteY32" fmla="*/ 2443401 h 6253401"/>
              <a:gd name="connsiteX33" fmla="*/ 293370 w 2339340"/>
              <a:gd name="connsiteY33" fmla="*/ 2222421 h 6253401"/>
              <a:gd name="connsiteX34" fmla="*/ 426720 w 2339340"/>
              <a:gd name="connsiteY34" fmla="*/ 2005251 h 6253401"/>
              <a:gd name="connsiteX35" fmla="*/ 483870 w 2339340"/>
              <a:gd name="connsiteY35" fmla="*/ 1894761 h 6253401"/>
              <a:gd name="connsiteX36" fmla="*/ 544830 w 2339340"/>
              <a:gd name="connsiteY36" fmla="*/ 1658541 h 6253401"/>
              <a:gd name="connsiteX37" fmla="*/ 636270 w 2339340"/>
              <a:gd name="connsiteY37" fmla="*/ 1913811 h 6253401"/>
              <a:gd name="connsiteX38" fmla="*/ 678180 w 2339340"/>
              <a:gd name="connsiteY38" fmla="*/ 2218611 h 6253401"/>
              <a:gd name="connsiteX39" fmla="*/ 689610 w 2339340"/>
              <a:gd name="connsiteY39" fmla="*/ 2504361 h 6253401"/>
              <a:gd name="connsiteX40" fmla="*/ 712470 w 2339340"/>
              <a:gd name="connsiteY40" fmla="*/ 2778681 h 6253401"/>
              <a:gd name="connsiteX41" fmla="*/ 701040 w 2339340"/>
              <a:gd name="connsiteY41" fmla="*/ 3193971 h 6253401"/>
              <a:gd name="connsiteX42" fmla="*/ 643890 w 2339340"/>
              <a:gd name="connsiteY42" fmla="*/ 3799761 h 6253401"/>
              <a:gd name="connsiteX43" fmla="*/ 613410 w 2339340"/>
              <a:gd name="connsiteY43" fmla="*/ 4272201 h 6253401"/>
              <a:gd name="connsiteX44" fmla="*/ 689610 w 2339340"/>
              <a:gd name="connsiteY44" fmla="*/ 4634151 h 6253401"/>
              <a:gd name="connsiteX45" fmla="*/ 803910 w 2339340"/>
              <a:gd name="connsiteY45" fmla="*/ 5232321 h 6253401"/>
              <a:gd name="connsiteX46" fmla="*/ 883920 w 2339340"/>
              <a:gd name="connsiteY46" fmla="*/ 5674281 h 6253401"/>
              <a:gd name="connsiteX47" fmla="*/ 872490 w 2339340"/>
              <a:gd name="connsiteY47" fmla="*/ 5700951 h 6253401"/>
              <a:gd name="connsiteX48" fmla="*/ 693420 w 2339340"/>
              <a:gd name="connsiteY48" fmla="*/ 5910501 h 6253401"/>
              <a:gd name="connsiteX49" fmla="*/ 541020 w 2339340"/>
              <a:gd name="connsiteY49" fmla="*/ 6108621 h 6253401"/>
              <a:gd name="connsiteX50" fmla="*/ 510540 w 2339340"/>
              <a:gd name="connsiteY50" fmla="*/ 6173391 h 6253401"/>
              <a:gd name="connsiteX51" fmla="*/ 701040 w 2339340"/>
              <a:gd name="connsiteY51" fmla="*/ 6108621 h 6253401"/>
              <a:gd name="connsiteX52" fmla="*/ 830580 w 2339340"/>
              <a:gd name="connsiteY52" fmla="*/ 6081951 h 6253401"/>
              <a:gd name="connsiteX53" fmla="*/ 952500 w 2339340"/>
              <a:gd name="connsiteY53" fmla="*/ 5990511 h 6253401"/>
              <a:gd name="connsiteX54" fmla="*/ 963930 w 2339340"/>
              <a:gd name="connsiteY54" fmla="*/ 5887641 h 6253401"/>
              <a:gd name="connsiteX55" fmla="*/ 1108710 w 2339340"/>
              <a:gd name="connsiteY55" fmla="*/ 5834301 h 6253401"/>
              <a:gd name="connsiteX56" fmla="*/ 1108710 w 2339340"/>
              <a:gd name="connsiteY56" fmla="*/ 5807631 h 6253401"/>
              <a:gd name="connsiteX57" fmla="*/ 1032510 w 2339340"/>
              <a:gd name="connsiteY57" fmla="*/ 5651421 h 6253401"/>
              <a:gd name="connsiteX58" fmla="*/ 1043940 w 2339340"/>
              <a:gd name="connsiteY58" fmla="*/ 5297091 h 6253401"/>
              <a:gd name="connsiteX59" fmla="*/ 1074420 w 2339340"/>
              <a:gd name="connsiteY59" fmla="*/ 4904661 h 6253401"/>
              <a:gd name="connsiteX60" fmla="*/ 1002030 w 2339340"/>
              <a:gd name="connsiteY60" fmla="*/ 4439841 h 6253401"/>
              <a:gd name="connsiteX61" fmla="*/ 1066800 w 2339340"/>
              <a:gd name="connsiteY61" fmla="*/ 4146471 h 6253401"/>
              <a:gd name="connsiteX62" fmla="*/ 1116330 w 2339340"/>
              <a:gd name="connsiteY62" fmla="*/ 3792141 h 6253401"/>
              <a:gd name="connsiteX63" fmla="*/ 1165860 w 2339340"/>
              <a:gd name="connsiteY63" fmla="*/ 3392091 h 6253401"/>
              <a:gd name="connsiteX64" fmla="*/ 1238250 w 2339340"/>
              <a:gd name="connsiteY64" fmla="*/ 3898821 h 6253401"/>
              <a:gd name="connsiteX65" fmla="*/ 1280160 w 2339340"/>
              <a:gd name="connsiteY65" fmla="*/ 4382691 h 6253401"/>
              <a:gd name="connsiteX66" fmla="*/ 1310640 w 2339340"/>
              <a:gd name="connsiteY66" fmla="*/ 4550331 h 6253401"/>
              <a:gd name="connsiteX67" fmla="*/ 1272540 w 2339340"/>
              <a:gd name="connsiteY67" fmla="*/ 4855131 h 6253401"/>
              <a:gd name="connsiteX68" fmla="*/ 1242060 w 2339340"/>
              <a:gd name="connsiteY68" fmla="*/ 5076111 h 6253401"/>
              <a:gd name="connsiteX69" fmla="*/ 1276350 w 2339340"/>
              <a:gd name="connsiteY69" fmla="*/ 5304711 h 6253401"/>
              <a:gd name="connsiteX70" fmla="*/ 1333500 w 2339340"/>
              <a:gd name="connsiteY70" fmla="*/ 5510451 h 6253401"/>
              <a:gd name="connsiteX71" fmla="*/ 1314450 w 2339340"/>
              <a:gd name="connsiteY71" fmla="*/ 5632371 h 6253401"/>
              <a:gd name="connsiteX72" fmla="*/ 1264920 w 2339340"/>
              <a:gd name="connsiteY72" fmla="*/ 5811441 h 6253401"/>
              <a:gd name="connsiteX73" fmla="*/ 1264920 w 2339340"/>
              <a:gd name="connsiteY73" fmla="*/ 5918121 h 6253401"/>
              <a:gd name="connsiteX74" fmla="*/ 1424940 w 2339340"/>
              <a:gd name="connsiteY74" fmla="*/ 6253401 h 6253401"/>
              <a:gd name="connsiteX75" fmla="*/ 1565910 w 2339340"/>
              <a:gd name="connsiteY75" fmla="*/ 6081951 h 6253401"/>
              <a:gd name="connsiteX76" fmla="*/ 1604010 w 2339340"/>
              <a:gd name="connsiteY76" fmla="*/ 6028611 h 6253401"/>
              <a:gd name="connsiteX77" fmla="*/ 1524000 w 2339340"/>
              <a:gd name="connsiteY77" fmla="*/ 5860971 h 6253401"/>
              <a:gd name="connsiteX78" fmla="*/ 1466850 w 2339340"/>
              <a:gd name="connsiteY78" fmla="*/ 5735241 h 6253401"/>
              <a:gd name="connsiteX79" fmla="*/ 1440180 w 2339340"/>
              <a:gd name="connsiteY79" fmla="*/ 5655231 h 6253401"/>
              <a:gd name="connsiteX80" fmla="*/ 1546860 w 2339340"/>
              <a:gd name="connsiteY80" fmla="*/ 5095161 h 6253401"/>
              <a:gd name="connsiteX81" fmla="*/ 1600200 w 2339340"/>
              <a:gd name="connsiteY81" fmla="*/ 4523661 h 6253401"/>
              <a:gd name="connsiteX82" fmla="*/ 1684020 w 2339340"/>
              <a:gd name="connsiteY82" fmla="*/ 4043601 h 6253401"/>
              <a:gd name="connsiteX83" fmla="*/ 1703070 w 2339340"/>
              <a:gd name="connsiteY83" fmla="*/ 3704511 h 6253401"/>
              <a:gd name="connsiteX84" fmla="*/ 1673305 w 2339340"/>
              <a:gd name="connsiteY84" fmla="*/ 3099436 h 6253401"/>
              <a:gd name="connsiteX85" fmla="*/ 1630680 w 2339340"/>
              <a:gd name="connsiteY85" fmla="*/ 2885361 h 6253401"/>
              <a:gd name="connsiteX86" fmla="*/ 1607820 w 2339340"/>
              <a:gd name="connsiteY86" fmla="*/ 2767251 h 6253401"/>
              <a:gd name="connsiteX87" fmla="*/ 1584960 w 2339340"/>
              <a:gd name="connsiteY87" fmla="*/ 2439591 h 6253401"/>
              <a:gd name="connsiteX88" fmla="*/ 1584960 w 2339340"/>
              <a:gd name="connsiteY88" fmla="*/ 2089071 h 6253401"/>
              <a:gd name="connsiteX89" fmla="*/ 1619250 w 2339340"/>
              <a:gd name="connsiteY89" fmla="*/ 1788081 h 6253401"/>
              <a:gd name="connsiteX90" fmla="*/ 1691640 w 2339340"/>
              <a:gd name="connsiteY90" fmla="*/ 1517571 h 6253401"/>
              <a:gd name="connsiteX91" fmla="*/ 1954530 w 2339340"/>
              <a:gd name="connsiteY91" fmla="*/ 1940481 h 6253401"/>
              <a:gd name="connsiteX92" fmla="*/ 2045970 w 2339340"/>
              <a:gd name="connsiteY92" fmla="*/ 2062401 h 6253401"/>
              <a:gd name="connsiteX93" fmla="*/ 1840230 w 2339340"/>
              <a:gd name="connsiteY93" fmla="*/ 2374821 h 6253401"/>
              <a:gd name="connsiteX94" fmla="*/ 1729740 w 2339340"/>
              <a:gd name="connsiteY94" fmla="*/ 2561511 h 6253401"/>
              <a:gd name="connsiteX95" fmla="*/ 1672590 w 2339340"/>
              <a:gd name="connsiteY95" fmla="*/ 2691051 h 6253401"/>
              <a:gd name="connsiteX96" fmla="*/ 1606391 w 2339340"/>
              <a:gd name="connsiteY96" fmla="*/ 2762727 h 6253401"/>
              <a:gd name="connsiteX97" fmla="*/ 1658302 w 2339340"/>
              <a:gd name="connsiteY97" fmla="*/ 3027046 h 6253401"/>
              <a:gd name="connsiteX98" fmla="*/ 1729740 w 2339340"/>
              <a:gd name="connsiteY98" fmla="*/ 2908221 h 6253401"/>
              <a:gd name="connsiteX99" fmla="*/ 1927860 w 2339340"/>
              <a:gd name="connsiteY99" fmla="*/ 2706291 h 6253401"/>
              <a:gd name="connsiteX100" fmla="*/ 2065020 w 2339340"/>
              <a:gd name="connsiteY100" fmla="*/ 2565321 h 6253401"/>
              <a:gd name="connsiteX101" fmla="*/ 2202180 w 2339340"/>
              <a:gd name="connsiteY101" fmla="*/ 2355771 h 6253401"/>
              <a:gd name="connsiteX102" fmla="*/ 2339340 w 2339340"/>
              <a:gd name="connsiteY102" fmla="*/ 2066211 h 6253401"/>
              <a:gd name="connsiteX103" fmla="*/ 2293620 w 2339340"/>
              <a:gd name="connsiteY103" fmla="*/ 1974771 h 6253401"/>
              <a:gd name="connsiteX104" fmla="*/ 2232660 w 2339340"/>
              <a:gd name="connsiteY104" fmla="*/ 1769031 h 6253401"/>
              <a:gd name="connsiteX105" fmla="*/ 2175510 w 2339340"/>
              <a:gd name="connsiteY105" fmla="*/ 1582341 h 6253401"/>
              <a:gd name="connsiteX106" fmla="*/ 2065020 w 2339340"/>
              <a:gd name="connsiteY106" fmla="*/ 1368981 h 6253401"/>
              <a:gd name="connsiteX107" fmla="*/ 1958340 w 2339340"/>
              <a:gd name="connsiteY107" fmla="*/ 1186101 h 6253401"/>
              <a:gd name="connsiteX108" fmla="*/ 1878330 w 2339340"/>
              <a:gd name="connsiteY108" fmla="*/ 1060371 h 6253401"/>
              <a:gd name="connsiteX109" fmla="*/ 1752600 w 2339340"/>
              <a:gd name="connsiteY109" fmla="*/ 991791 h 6253401"/>
              <a:gd name="connsiteX110" fmla="*/ 1645920 w 2339340"/>
              <a:gd name="connsiteY110" fmla="*/ 972741 h 6253401"/>
              <a:gd name="connsiteX111" fmla="*/ 1546860 w 2339340"/>
              <a:gd name="connsiteY111" fmla="*/ 938451 h 6253401"/>
              <a:gd name="connsiteX112" fmla="*/ 1276350 w 2339340"/>
              <a:gd name="connsiteY112" fmla="*/ 877491 h 6253401"/>
              <a:gd name="connsiteX113" fmla="*/ 1257300 w 2339340"/>
              <a:gd name="connsiteY113" fmla="*/ 755571 h 6253401"/>
              <a:gd name="connsiteX114" fmla="*/ 1325880 w 2339340"/>
              <a:gd name="connsiteY114" fmla="*/ 610791 h 6253401"/>
              <a:gd name="connsiteX115" fmla="*/ 1363980 w 2339340"/>
              <a:gd name="connsiteY115" fmla="*/ 553641 h 6253401"/>
              <a:gd name="connsiteX116" fmla="*/ 1352550 w 2339340"/>
              <a:gd name="connsiteY116" fmla="*/ 454581 h 6253401"/>
              <a:gd name="connsiteX117" fmla="*/ 1348740 w 2339340"/>
              <a:gd name="connsiteY117" fmla="*/ 325041 h 6253401"/>
              <a:gd name="connsiteX118" fmla="*/ 1311592 w 2339340"/>
              <a:gd name="connsiteY118" fmla="*/ 99775 h 6253401"/>
              <a:gd name="connsiteX119" fmla="*/ 1188720 w 2339340"/>
              <a:gd name="connsiteY119" fmla="*/ 54531 h 6253401"/>
              <a:gd name="connsiteX120" fmla="*/ 1143000 w 2339340"/>
              <a:gd name="connsiteY120" fmla="*/ 27861 h 6253401"/>
              <a:gd name="connsiteX121" fmla="*/ 1077992 w 2339340"/>
              <a:gd name="connsiteY121" fmla="*/ 0 h 6253401"/>
              <a:gd name="connsiteX0" fmla="*/ 1077992 w 2339340"/>
              <a:gd name="connsiteY0" fmla="*/ 0 h 6253401"/>
              <a:gd name="connsiteX1" fmla="*/ 970359 w 2339340"/>
              <a:gd name="connsiteY1" fmla="*/ 77867 h 6253401"/>
              <a:gd name="connsiteX2" fmla="*/ 967740 w 2339340"/>
              <a:gd name="connsiteY2" fmla="*/ 16431 h 6253401"/>
              <a:gd name="connsiteX3" fmla="*/ 872490 w 2339340"/>
              <a:gd name="connsiteY3" fmla="*/ 138351 h 6253401"/>
              <a:gd name="connsiteX4" fmla="*/ 849630 w 2339340"/>
              <a:gd name="connsiteY4" fmla="*/ 103347 h 6253401"/>
              <a:gd name="connsiteX5" fmla="*/ 804863 w 2339340"/>
              <a:gd name="connsiteY5" fmla="*/ 232886 h 6253401"/>
              <a:gd name="connsiteX6" fmla="*/ 782955 w 2339340"/>
              <a:gd name="connsiteY6" fmla="*/ 466725 h 6253401"/>
              <a:gd name="connsiteX7" fmla="*/ 754380 w 2339340"/>
              <a:gd name="connsiteY7" fmla="*/ 481251 h 6253401"/>
              <a:gd name="connsiteX8" fmla="*/ 781050 w 2339340"/>
              <a:gd name="connsiteY8" fmla="*/ 565071 h 6253401"/>
              <a:gd name="connsiteX9" fmla="*/ 822960 w 2339340"/>
              <a:gd name="connsiteY9" fmla="*/ 641271 h 6253401"/>
              <a:gd name="connsiteX10" fmla="*/ 887730 w 2339340"/>
              <a:gd name="connsiteY10" fmla="*/ 706041 h 6253401"/>
              <a:gd name="connsiteX11" fmla="*/ 925830 w 2339340"/>
              <a:gd name="connsiteY11" fmla="*/ 786051 h 6253401"/>
              <a:gd name="connsiteX12" fmla="*/ 925830 w 2339340"/>
              <a:gd name="connsiteY12" fmla="*/ 877491 h 6253401"/>
              <a:gd name="connsiteX13" fmla="*/ 803910 w 2339340"/>
              <a:gd name="connsiteY13" fmla="*/ 938451 h 6253401"/>
              <a:gd name="connsiteX14" fmla="*/ 701040 w 2339340"/>
              <a:gd name="connsiteY14" fmla="*/ 965121 h 6253401"/>
              <a:gd name="connsiteX15" fmla="*/ 556260 w 2339340"/>
              <a:gd name="connsiteY15" fmla="*/ 968931 h 6253401"/>
              <a:gd name="connsiteX16" fmla="*/ 403860 w 2339340"/>
              <a:gd name="connsiteY16" fmla="*/ 1018461 h 6253401"/>
              <a:gd name="connsiteX17" fmla="*/ 320040 w 2339340"/>
              <a:gd name="connsiteY17" fmla="*/ 1102281 h 6253401"/>
              <a:gd name="connsiteX18" fmla="*/ 247650 w 2339340"/>
              <a:gd name="connsiteY18" fmla="*/ 1292781 h 6253401"/>
              <a:gd name="connsiteX19" fmla="*/ 163830 w 2339340"/>
              <a:gd name="connsiteY19" fmla="*/ 1586151 h 6253401"/>
              <a:gd name="connsiteX20" fmla="*/ 83820 w 2339340"/>
              <a:gd name="connsiteY20" fmla="*/ 1799511 h 6253401"/>
              <a:gd name="connsiteX21" fmla="*/ 72390 w 2339340"/>
              <a:gd name="connsiteY21" fmla="*/ 1978581 h 6253401"/>
              <a:gd name="connsiteX22" fmla="*/ 0 w 2339340"/>
              <a:gd name="connsiteY22" fmla="*/ 2161461 h 6253401"/>
              <a:gd name="connsiteX23" fmla="*/ 11430 w 2339340"/>
              <a:gd name="connsiteY23" fmla="*/ 2268141 h 6253401"/>
              <a:gd name="connsiteX24" fmla="*/ 106680 w 2339340"/>
              <a:gd name="connsiteY24" fmla="*/ 2443401 h 6253401"/>
              <a:gd name="connsiteX25" fmla="*/ 243840 w 2339340"/>
              <a:gd name="connsiteY25" fmla="*/ 2611041 h 6253401"/>
              <a:gd name="connsiteX26" fmla="*/ 422910 w 2339340"/>
              <a:gd name="connsiteY26" fmla="*/ 2786301 h 6253401"/>
              <a:gd name="connsiteX27" fmla="*/ 609600 w 2339340"/>
              <a:gd name="connsiteY27" fmla="*/ 2946321 h 6253401"/>
              <a:gd name="connsiteX28" fmla="*/ 703183 w 2339340"/>
              <a:gd name="connsiteY28" fmla="*/ 3078956 h 6253401"/>
              <a:gd name="connsiteX29" fmla="*/ 711517 w 2339340"/>
              <a:gd name="connsiteY29" fmla="*/ 2800827 h 6253401"/>
              <a:gd name="connsiteX30" fmla="*/ 647700 w 2339340"/>
              <a:gd name="connsiteY30" fmla="*/ 2748201 h 6253401"/>
              <a:gd name="connsiteX31" fmla="*/ 541020 w 2339340"/>
              <a:gd name="connsiteY31" fmla="*/ 2553891 h 6253401"/>
              <a:gd name="connsiteX32" fmla="*/ 487680 w 2339340"/>
              <a:gd name="connsiteY32" fmla="*/ 2443401 h 6253401"/>
              <a:gd name="connsiteX33" fmla="*/ 293370 w 2339340"/>
              <a:gd name="connsiteY33" fmla="*/ 2222421 h 6253401"/>
              <a:gd name="connsiteX34" fmla="*/ 426720 w 2339340"/>
              <a:gd name="connsiteY34" fmla="*/ 2005251 h 6253401"/>
              <a:gd name="connsiteX35" fmla="*/ 483870 w 2339340"/>
              <a:gd name="connsiteY35" fmla="*/ 1894761 h 6253401"/>
              <a:gd name="connsiteX36" fmla="*/ 544830 w 2339340"/>
              <a:gd name="connsiteY36" fmla="*/ 1658541 h 6253401"/>
              <a:gd name="connsiteX37" fmla="*/ 636270 w 2339340"/>
              <a:gd name="connsiteY37" fmla="*/ 1913811 h 6253401"/>
              <a:gd name="connsiteX38" fmla="*/ 678180 w 2339340"/>
              <a:gd name="connsiteY38" fmla="*/ 2218611 h 6253401"/>
              <a:gd name="connsiteX39" fmla="*/ 689610 w 2339340"/>
              <a:gd name="connsiteY39" fmla="*/ 2504361 h 6253401"/>
              <a:gd name="connsiteX40" fmla="*/ 712470 w 2339340"/>
              <a:gd name="connsiteY40" fmla="*/ 2778681 h 6253401"/>
              <a:gd name="connsiteX41" fmla="*/ 701040 w 2339340"/>
              <a:gd name="connsiteY41" fmla="*/ 3193971 h 6253401"/>
              <a:gd name="connsiteX42" fmla="*/ 643890 w 2339340"/>
              <a:gd name="connsiteY42" fmla="*/ 3799761 h 6253401"/>
              <a:gd name="connsiteX43" fmla="*/ 613410 w 2339340"/>
              <a:gd name="connsiteY43" fmla="*/ 4272201 h 6253401"/>
              <a:gd name="connsiteX44" fmla="*/ 689610 w 2339340"/>
              <a:gd name="connsiteY44" fmla="*/ 4634151 h 6253401"/>
              <a:gd name="connsiteX45" fmla="*/ 803910 w 2339340"/>
              <a:gd name="connsiteY45" fmla="*/ 5232321 h 6253401"/>
              <a:gd name="connsiteX46" fmla="*/ 883920 w 2339340"/>
              <a:gd name="connsiteY46" fmla="*/ 5674281 h 6253401"/>
              <a:gd name="connsiteX47" fmla="*/ 872490 w 2339340"/>
              <a:gd name="connsiteY47" fmla="*/ 5700951 h 6253401"/>
              <a:gd name="connsiteX48" fmla="*/ 693420 w 2339340"/>
              <a:gd name="connsiteY48" fmla="*/ 5910501 h 6253401"/>
              <a:gd name="connsiteX49" fmla="*/ 541020 w 2339340"/>
              <a:gd name="connsiteY49" fmla="*/ 6108621 h 6253401"/>
              <a:gd name="connsiteX50" fmla="*/ 510540 w 2339340"/>
              <a:gd name="connsiteY50" fmla="*/ 6173391 h 6253401"/>
              <a:gd name="connsiteX51" fmla="*/ 701040 w 2339340"/>
              <a:gd name="connsiteY51" fmla="*/ 6108621 h 6253401"/>
              <a:gd name="connsiteX52" fmla="*/ 830580 w 2339340"/>
              <a:gd name="connsiteY52" fmla="*/ 6081951 h 6253401"/>
              <a:gd name="connsiteX53" fmla="*/ 952500 w 2339340"/>
              <a:gd name="connsiteY53" fmla="*/ 5990511 h 6253401"/>
              <a:gd name="connsiteX54" fmla="*/ 963930 w 2339340"/>
              <a:gd name="connsiteY54" fmla="*/ 5887641 h 6253401"/>
              <a:gd name="connsiteX55" fmla="*/ 1108710 w 2339340"/>
              <a:gd name="connsiteY55" fmla="*/ 5834301 h 6253401"/>
              <a:gd name="connsiteX56" fmla="*/ 1108710 w 2339340"/>
              <a:gd name="connsiteY56" fmla="*/ 5807631 h 6253401"/>
              <a:gd name="connsiteX57" fmla="*/ 1032510 w 2339340"/>
              <a:gd name="connsiteY57" fmla="*/ 5651421 h 6253401"/>
              <a:gd name="connsiteX58" fmla="*/ 1043940 w 2339340"/>
              <a:gd name="connsiteY58" fmla="*/ 5297091 h 6253401"/>
              <a:gd name="connsiteX59" fmla="*/ 1074420 w 2339340"/>
              <a:gd name="connsiteY59" fmla="*/ 4904661 h 6253401"/>
              <a:gd name="connsiteX60" fmla="*/ 1002030 w 2339340"/>
              <a:gd name="connsiteY60" fmla="*/ 4439841 h 6253401"/>
              <a:gd name="connsiteX61" fmla="*/ 1066800 w 2339340"/>
              <a:gd name="connsiteY61" fmla="*/ 4146471 h 6253401"/>
              <a:gd name="connsiteX62" fmla="*/ 1116330 w 2339340"/>
              <a:gd name="connsiteY62" fmla="*/ 3792141 h 6253401"/>
              <a:gd name="connsiteX63" fmla="*/ 1165860 w 2339340"/>
              <a:gd name="connsiteY63" fmla="*/ 3392091 h 6253401"/>
              <a:gd name="connsiteX64" fmla="*/ 1238250 w 2339340"/>
              <a:gd name="connsiteY64" fmla="*/ 3898821 h 6253401"/>
              <a:gd name="connsiteX65" fmla="*/ 1280160 w 2339340"/>
              <a:gd name="connsiteY65" fmla="*/ 4382691 h 6253401"/>
              <a:gd name="connsiteX66" fmla="*/ 1310640 w 2339340"/>
              <a:gd name="connsiteY66" fmla="*/ 4550331 h 6253401"/>
              <a:gd name="connsiteX67" fmla="*/ 1272540 w 2339340"/>
              <a:gd name="connsiteY67" fmla="*/ 4855131 h 6253401"/>
              <a:gd name="connsiteX68" fmla="*/ 1242060 w 2339340"/>
              <a:gd name="connsiteY68" fmla="*/ 5076111 h 6253401"/>
              <a:gd name="connsiteX69" fmla="*/ 1276350 w 2339340"/>
              <a:gd name="connsiteY69" fmla="*/ 5304711 h 6253401"/>
              <a:gd name="connsiteX70" fmla="*/ 1333500 w 2339340"/>
              <a:gd name="connsiteY70" fmla="*/ 5510451 h 6253401"/>
              <a:gd name="connsiteX71" fmla="*/ 1314450 w 2339340"/>
              <a:gd name="connsiteY71" fmla="*/ 5632371 h 6253401"/>
              <a:gd name="connsiteX72" fmla="*/ 1264920 w 2339340"/>
              <a:gd name="connsiteY72" fmla="*/ 5811441 h 6253401"/>
              <a:gd name="connsiteX73" fmla="*/ 1264920 w 2339340"/>
              <a:gd name="connsiteY73" fmla="*/ 5918121 h 6253401"/>
              <a:gd name="connsiteX74" fmla="*/ 1424940 w 2339340"/>
              <a:gd name="connsiteY74" fmla="*/ 6253401 h 6253401"/>
              <a:gd name="connsiteX75" fmla="*/ 1565910 w 2339340"/>
              <a:gd name="connsiteY75" fmla="*/ 6081951 h 6253401"/>
              <a:gd name="connsiteX76" fmla="*/ 1604010 w 2339340"/>
              <a:gd name="connsiteY76" fmla="*/ 6028611 h 6253401"/>
              <a:gd name="connsiteX77" fmla="*/ 1524000 w 2339340"/>
              <a:gd name="connsiteY77" fmla="*/ 5860971 h 6253401"/>
              <a:gd name="connsiteX78" fmla="*/ 1466850 w 2339340"/>
              <a:gd name="connsiteY78" fmla="*/ 5735241 h 6253401"/>
              <a:gd name="connsiteX79" fmla="*/ 1440180 w 2339340"/>
              <a:gd name="connsiteY79" fmla="*/ 5655231 h 6253401"/>
              <a:gd name="connsiteX80" fmla="*/ 1546860 w 2339340"/>
              <a:gd name="connsiteY80" fmla="*/ 5095161 h 6253401"/>
              <a:gd name="connsiteX81" fmla="*/ 1600200 w 2339340"/>
              <a:gd name="connsiteY81" fmla="*/ 4523661 h 6253401"/>
              <a:gd name="connsiteX82" fmla="*/ 1684020 w 2339340"/>
              <a:gd name="connsiteY82" fmla="*/ 4043601 h 6253401"/>
              <a:gd name="connsiteX83" fmla="*/ 1703070 w 2339340"/>
              <a:gd name="connsiteY83" fmla="*/ 3704511 h 6253401"/>
              <a:gd name="connsiteX84" fmla="*/ 1673305 w 2339340"/>
              <a:gd name="connsiteY84" fmla="*/ 3099436 h 6253401"/>
              <a:gd name="connsiteX85" fmla="*/ 1630680 w 2339340"/>
              <a:gd name="connsiteY85" fmla="*/ 2885361 h 6253401"/>
              <a:gd name="connsiteX86" fmla="*/ 1607820 w 2339340"/>
              <a:gd name="connsiteY86" fmla="*/ 2767251 h 6253401"/>
              <a:gd name="connsiteX87" fmla="*/ 1584960 w 2339340"/>
              <a:gd name="connsiteY87" fmla="*/ 2439591 h 6253401"/>
              <a:gd name="connsiteX88" fmla="*/ 1584960 w 2339340"/>
              <a:gd name="connsiteY88" fmla="*/ 2089071 h 6253401"/>
              <a:gd name="connsiteX89" fmla="*/ 1619250 w 2339340"/>
              <a:gd name="connsiteY89" fmla="*/ 1788081 h 6253401"/>
              <a:gd name="connsiteX90" fmla="*/ 1691640 w 2339340"/>
              <a:gd name="connsiteY90" fmla="*/ 1517571 h 6253401"/>
              <a:gd name="connsiteX91" fmla="*/ 1954530 w 2339340"/>
              <a:gd name="connsiteY91" fmla="*/ 1940481 h 6253401"/>
              <a:gd name="connsiteX92" fmla="*/ 2045970 w 2339340"/>
              <a:gd name="connsiteY92" fmla="*/ 2062401 h 6253401"/>
              <a:gd name="connsiteX93" fmla="*/ 1840230 w 2339340"/>
              <a:gd name="connsiteY93" fmla="*/ 2374821 h 6253401"/>
              <a:gd name="connsiteX94" fmla="*/ 1729740 w 2339340"/>
              <a:gd name="connsiteY94" fmla="*/ 2561511 h 6253401"/>
              <a:gd name="connsiteX95" fmla="*/ 1672590 w 2339340"/>
              <a:gd name="connsiteY95" fmla="*/ 2691051 h 6253401"/>
              <a:gd name="connsiteX96" fmla="*/ 1606391 w 2339340"/>
              <a:gd name="connsiteY96" fmla="*/ 2762727 h 6253401"/>
              <a:gd name="connsiteX97" fmla="*/ 1658302 w 2339340"/>
              <a:gd name="connsiteY97" fmla="*/ 3027046 h 6253401"/>
              <a:gd name="connsiteX98" fmla="*/ 1729740 w 2339340"/>
              <a:gd name="connsiteY98" fmla="*/ 2908221 h 6253401"/>
              <a:gd name="connsiteX99" fmla="*/ 1927860 w 2339340"/>
              <a:gd name="connsiteY99" fmla="*/ 2706291 h 6253401"/>
              <a:gd name="connsiteX100" fmla="*/ 2065020 w 2339340"/>
              <a:gd name="connsiteY100" fmla="*/ 2565321 h 6253401"/>
              <a:gd name="connsiteX101" fmla="*/ 2202180 w 2339340"/>
              <a:gd name="connsiteY101" fmla="*/ 2355771 h 6253401"/>
              <a:gd name="connsiteX102" fmla="*/ 2339340 w 2339340"/>
              <a:gd name="connsiteY102" fmla="*/ 2066211 h 6253401"/>
              <a:gd name="connsiteX103" fmla="*/ 2293620 w 2339340"/>
              <a:gd name="connsiteY103" fmla="*/ 1974771 h 6253401"/>
              <a:gd name="connsiteX104" fmla="*/ 2232660 w 2339340"/>
              <a:gd name="connsiteY104" fmla="*/ 1769031 h 6253401"/>
              <a:gd name="connsiteX105" fmla="*/ 2175510 w 2339340"/>
              <a:gd name="connsiteY105" fmla="*/ 1582341 h 6253401"/>
              <a:gd name="connsiteX106" fmla="*/ 2065020 w 2339340"/>
              <a:gd name="connsiteY106" fmla="*/ 1368981 h 6253401"/>
              <a:gd name="connsiteX107" fmla="*/ 1958340 w 2339340"/>
              <a:gd name="connsiteY107" fmla="*/ 1186101 h 6253401"/>
              <a:gd name="connsiteX108" fmla="*/ 1878330 w 2339340"/>
              <a:gd name="connsiteY108" fmla="*/ 1060371 h 6253401"/>
              <a:gd name="connsiteX109" fmla="*/ 1752600 w 2339340"/>
              <a:gd name="connsiteY109" fmla="*/ 991791 h 6253401"/>
              <a:gd name="connsiteX110" fmla="*/ 1645920 w 2339340"/>
              <a:gd name="connsiteY110" fmla="*/ 972741 h 6253401"/>
              <a:gd name="connsiteX111" fmla="*/ 1546860 w 2339340"/>
              <a:gd name="connsiteY111" fmla="*/ 938451 h 6253401"/>
              <a:gd name="connsiteX112" fmla="*/ 1276350 w 2339340"/>
              <a:gd name="connsiteY112" fmla="*/ 877491 h 6253401"/>
              <a:gd name="connsiteX113" fmla="*/ 1257300 w 2339340"/>
              <a:gd name="connsiteY113" fmla="*/ 755571 h 6253401"/>
              <a:gd name="connsiteX114" fmla="*/ 1325880 w 2339340"/>
              <a:gd name="connsiteY114" fmla="*/ 610791 h 6253401"/>
              <a:gd name="connsiteX115" fmla="*/ 1363980 w 2339340"/>
              <a:gd name="connsiteY115" fmla="*/ 553641 h 6253401"/>
              <a:gd name="connsiteX116" fmla="*/ 1352550 w 2339340"/>
              <a:gd name="connsiteY116" fmla="*/ 454581 h 6253401"/>
              <a:gd name="connsiteX117" fmla="*/ 1359455 w 2339340"/>
              <a:gd name="connsiteY117" fmla="*/ 267891 h 6253401"/>
              <a:gd name="connsiteX118" fmla="*/ 1311592 w 2339340"/>
              <a:gd name="connsiteY118" fmla="*/ 99775 h 6253401"/>
              <a:gd name="connsiteX119" fmla="*/ 1188720 w 2339340"/>
              <a:gd name="connsiteY119" fmla="*/ 54531 h 6253401"/>
              <a:gd name="connsiteX120" fmla="*/ 1143000 w 2339340"/>
              <a:gd name="connsiteY120" fmla="*/ 27861 h 6253401"/>
              <a:gd name="connsiteX121" fmla="*/ 1077992 w 2339340"/>
              <a:gd name="connsiteY121" fmla="*/ 0 h 6253401"/>
              <a:gd name="connsiteX0" fmla="*/ 1077992 w 2339340"/>
              <a:gd name="connsiteY0" fmla="*/ 0 h 6253401"/>
              <a:gd name="connsiteX1" fmla="*/ 970359 w 2339340"/>
              <a:gd name="connsiteY1" fmla="*/ 77867 h 6253401"/>
              <a:gd name="connsiteX2" fmla="*/ 967740 w 2339340"/>
              <a:gd name="connsiteY2" fmla="*/ 16431 h 6253401"/>
              <a:gd name="connsiteX3" fmla="*/ 872490 w 2339340"/>
              <a:gd name="connsiteY3" fmla="*/ 138351 h 6253401"/>
              <a:gd name="connsiteX4" fmla="*/ 849630 w 2339340"/>
              <a:gd name="connsiteY4" fmla="*/ 103347 h 6253401"/>
              <a:gd name="connsiteX5" fmla="*/ 804863 w 2339340"/>
              <a:gd name="connsiteY5" fmla="*/ 232886 h 6253401"/>
              <a:gd name="connsiteX6" fmla="*/ 782955 w 2339340"/>
              <a:gd name="connsiteY6" fmla="*/ 466725 h 6253401"/>
              <a:gd name="connsiteX7" fmla="*/ 754380 w 2339340"/>
              <a:gd name="connsiteY7" fmla="*/ 481251 h 6253401"/>
              <a:gd name="connsiteX8" fmla="*/ 781050 w 2339340"/>
              <a:gd name="connsiteY8" fmla="*/ 565071 h 6253401"/>
              <a:gd name="connsiteX9" fmla="*/ 822960 w 2339340"/>
              <a:gd name="connsiteY9" fmla="*/ 641271 h 6253401"/>
              <a:gd name="connsiteX10" fmla="*/ 887730 w 2339340"/>
              <a:gd name="connsiteY10" fmla="*/ 706041 h 6253401"/>
              <a:gd name="connsiteX11" fmla="*/ 925830 w 2339340"/>
              <a:gd name="connsiteY11" fmla="*/ 786051 h 6253401"/>
              <a:gd name="connsiteX12" fmla="*/ 925830 w 2339340"/>
              <a:gd name="connsiteY12" fmla="*/ 877491 h 6253401"/>
              <a:gd name="connsiteX13" fmla="*/ 803910 w 2339340"/>
              <a:gd name="connsiteY13" fmla="*/ 938451 h 6253401"/>
              <a:gd name="connsiteX14" fmla="*/ 701040 w 2339340"/>
              <a:gd name="connsiteY14" fmla="*/ 965121 h 6253401"/>
              <a:gd name="connsiteX15" fmla="*/ 556260 w 2339340"/>
              <a:gd name="connsiteY15" fmla="*/ 968931 h 6253401"/>
              <a:gd name="connsiteX16" fmla="*/ 403860 w 2339340"/>
              <a:gd name="connsiteY16" fmla="*/ 1018461 h 6253401"/>
              <a:gd name="connsiteX17" fmla="*/ 320040 w 2339340"/>
              <a:gd name="connsiteY17" fmla="*/ 1102281 h 6253401"/>
              <a:gd name="connsiteX18" fmla="*/ 247650 w 2339340"/>
              <a:gd name="connsiteY18" fmla="*/ 1292781 h 6253401"/>
              <a:gd name="connsiteX19" fmla="*/ 163830 w 2339340"/>
              <a:gd name="connsiteY19" fmla="*/ 1586151 h 6253401"/>
              <a:gd name="connsiteX20" fmla="*/ 83820 w 2339340"/>
              <a:gd name="connsiteY20" fmla="*/ 1799511 h 6253401"/>
              <a:gd name="connsiteX21" fmla="*/ 72390 w 2339340"/>
              <a:gd name="connsiteY21" fmla="*/ 1978581 h 6253401"/>
              <a:gd name="connsiteX22" fmla="*/ 0 w 2339340"/>
              <a:gd name="connsiteY22" fmla="*/ 2161461 h 6253401"/>
              <a:gd name="connsiteX23" fmla="*/ 11430 w 2339340"/>
              <a:gd name="connsiteY23" fmla="*/ 2268141 h 6253401"/>
              <a:gd name="connsiteX24" fmla="*/ 106680 w 2339340"/>
              <a:gd name="connsiteY24" fmla="*/ 2443401 h 6253401"/>
              <a:gd name="connsiteX25" fmla="*/ 243840 w 2339340"/>
              <a:gd name="connsiteY25" fmla="*/ 2611041 h 6253401"/>
              <a:gd name="connsiteX26" fmla="*/ 422910 w 2339340"/>
              <a:gd name="connsiteY26" fmla="*/ 2786301 h 6253401"/>
              <a:gd name="connsiteX27" fmla="*/ 609600 w 2339340"/>
              <a:gd name="connsiteY27" fmla="*/ 2946321 h 6253401"/>
              <a:gd name="connsiteX28" fmla="*/ 703183 w 2339340"/>
              <a:gd name="connsiteY28" fmla="*/ 3078956 h 6253401"/>
              <a:gd name="connsiteX29" fmla="*/ 711517 w 2339340"/>
              <a:gd name="connsiteY29" fmla="*/ 2800827 h 6253401"/>
              <a:gd name="connsiteX30" fmla="*/ 647700 w 2339340"/>
              <a:gd name="connsiteY30" fmla="*/ 2748201 h 6253401"/>
              <a:gd name="connsiteX31" fmla="*/ 541020 w 2339340"/>
              <a:gd name="connsiteY31" fmla="*/ 2553891 h 6253401"/>
              <a:gd name="connsiteX32" fmla="*/ 487680 w 2339340"/>
              <a:gd name="connsiteY32" fmla="*/ 2443401 h 6253401"/>
              <a:gd name="connsiteX33" fmla="*/ 293370 w 2339340"/>
              <a:gd name="connsiteY33" fmla="*/ 2222421 h 6253401"/>
              <a:gd name="connsiteX34" fmla="*/ 426720 w 2339340"/>
              <a:gd name="connsiteY34" fmla="*/ 2005251 h 6253401"/>
              <a:gd name="connsiteX35" fmla="*/ 483870 w 2339340"/>
              <a:gd name="connsiteY35" fmla="*/ 1894761 h 6253401"/>
              <a:gd name="connsiteX36" fmla="*/ 544830 w 2339340"/>
              <a:gd name="connsiteY36" fmla="*/ 1658541 h 6253401"/>
              <a:gd name="connsiteX37" fmla="*/ 636270 w 2339340"/>
              <a:gd name="connsiteY37" fmla="*/ 1913811 h 6253401"/>
              <a:gd name="connsiteX38" fmla="*/ 678180 w 2339340"/>
              <a:gd name="connsiteY38" fmla="*/ 2218611 h 6253401"/>
              <a:gd name="connsiteX39" fmla="*/ 689610 w 2339340"/>
              <a:gd name="connsiteY39" fmla="*/ 2504361 h 6253401"/>
              <a:gd name="connsiteX40" fmla="*/ 712470 w 2339340"/>
              <a:gd name="connsiteY40" fmla="*/ 2778681 h 6253401"/>
              <a:gd name="connsiteX41" fmla="*/ 701040 w 2339340"/>
              <a:gd name="connsiteY41" fmla="*/ 3193971 h 6253401"/>
              <a:gd name="connsiteX42" fmla="*/ 643890 w 2339340"/>
              <a:gd name="connsiteY42" fmla="*/ 3799761 h 6253401"/>
              <a:gd name="connsiteX43" fmla="*/ 613410 w 2339340"/>
              <a:gd name="connsiteY43" fmla="*/ 4272201 h 6253401"/>
              <a:gd name="connsiteX44" fmla="*/ 689610 w 2339340"/>
              <a:gd name="connsiteY44" fmla="*/ 4634151 h 6253401"/>
              <a:gd name="connsiteX45" fmla="*/ 803910 w 2339340"/>
              <a:gd name="connsiteY45" fmla="*/ 5232321 h 6253401"/>
              <a:gd name="connsiteX46" fmla="*/ 883920 w 2339340"/>
              <a:gd name="connsiteY46" fmla="*/ 5674281 h 6253401"/>
              <a:gd name="connsiteX47" fmla="*/ 872490 w 2339340"/>
              <a:gd name="connsiteY47" fmla="*/ 5700951 h 6253401"/>
              <a:gd name="connsiteX48" fmla="*/ 693420 w 2339340"/>
              <a:gd name="connsiteY48" fmla="*/ 5910501 h 6253401"/>
              <a:gd name="connsiteX49" fmla="*/ 541020 w 2339340"/>
              <a:gd name="connsiteY49" fmla="*/ 6108621 h 6253401"/>
              <a:gd name="connsiteX50" fmla="*/ 510540 w 2339340"/>
              <a:gd name="connsiteY50" fmla="*/ 6173391 h 6253401"/>
              <a:gd name="connsiteX51" fmla="*/ 701040 w 2339340"/>
              <a:gd name="connsiteY51" fmla="*/ 6108621 h 6253401"/>
              <a:gd name="connsiteX52" fmla="*/ 830580 w 2339340"/>
              <a:gd name="connsiteY52" fmla="*/ 6081951 h 6253401"/>
              <a:gd name="connsiteX53" fmla="*/ 952500 w 2339340"/>
              <a:gd name="connsiteY53" fmla="*/ 5990511 h 6253401"/>
              <a:gd name="connsiteX54" fmla="*/ 963930 w 2339340"/>
              <a:gd name="connsiteY54" fmla="*/ 5887641 h 6253401"/>
              <a:gd name="connsiteX55" fmla="*/ 1108710 w 2339340"/>
              <a:gd name="connsiteY55" fmla="*/ 5834301 h 6253401"/>
              <a:gd name="connsiteX56" fmla="*/ 1108710 w 2339340"/>
              <a:gd name="connsiteY56" fmla="*/ 5807631 h 6253401"/>
              <a:gd name="connsiteX57" fmla="*/ 1032510 w 2339340"/>
              <a:gd name="connsiteY57" fmla="*/ 5651421 h 6253401"/>
              <a:gd name="connsiteX58" fmla="*/ 1043940 w 2339340"/>
              <a:gd name="connsiteY58" fmla="*/ 5297091 h 6253401"/>
              <a:gd name="connsiteX59" fmla="*/ 1074420 w 2339340"/>
              <a:gd name="connsiteY59" fmla="*/ 4904661 h 6253401"/>
              <a:gd name="connsiteX60" fmla="*/ 1002030 w 2339340"/>
              <a:gd name="connsiteY60" fmla="*/ 4439841 h 6253401"/>
              <a:gd name="connsiteX61" fmla="*/ 1066800 w 2339340"/>
              <a:gd name="connsiteY61" fmla="*/ 4146471 h 6253401"/>
              <a:gd name="connsiteX62" fmla="*/ 1116330 w 2339340"/>
              <a:gd name="connsiteY62" fmla="*/ 3792141 h 6253401"/>
              <a:gd name="connsiteX63" fmla="*/ 1165860 w 2339340"/>
              <a:gd name="connsiteY63" fmla="*/ 3392091 h 6253401"/>
              <a:gd name="connsiteX64" fmla="*/ 1238250 w 2339340"/>
              <a:gd name="connsiteY64" fmla="*/ 3898821 h 6253401"/>
              <a:gd name="connsiteX65" fmla="*/ 1280160 w 2339340"/>
              <a:gd name="connsiteY65" fmla="*/ 4382691 h 6253401"/>
              <a:gd name="connsiteX66" fmla="*/ 1310640 w 2339340"/>
              <a:gd name="connsiteY66" fmla="*/ 4550331 h 6253401"/>
              <a:gd name="connsiteX67" fmla="*/ 1272540 w 2339340"/>
              <a:gd name="connsiteY67" fmla="*/ 4855131 h 6253401"/>
              <a:gd name="connsiteX68" fmla="*/ 1242060 w 2339340"/>
              <a:gd name="connsiteY68" fmla="*/ 5076111 h 6253401"/>
              <a:gd name="connsiteX69" fmla="*/ 1276350 w 2339340"/>
              <a:gd name="connsiteY69" fmla="*/ 5304711 h 6253401"/>
              <a:gd name="connsiteX70" fmla="*/ 1333500 w 2339340"/>
              <a:gd name="connsiteY70" fmla="*/ 5510451 h 6253401"/>
              <a:gd name="connsiteX71" fmla="*/ 1314450 w 2339340"/>
              <a:gd name="connsiteY71" fmla="*/ 5632371 h 6253401"/>
              <a:gd name="connsiteX72" fmla="*/ 1264920 w 2339340"/>
              <a:gd name="connsiteY72" fmla="*/ 5811441 h 6253401"/>
              <a:gd name="connsiteX73" fmla="*/ 1264920 w 2339340"/>
              <a:gd name="connsiteY73" fmla="*/ 5918121 h 6253401"/>
              <a:gd name="connsiteX74" fmla="*/ 1424940 w 2339340"/>
              <a:gd name="connsiteY74" fmla="*/ 6253401 h 6253401"/>
              <a:gd name="connsiteX75" fmla="*/ 1565910 w 2339340"/>
              <a:gd name="connsiteY75" fmla="*/ 6081951 h 6253401"/>
              <a:gd name="connsiteX76" fmla="*/ 1604010 w 2339340"/>
              <a:gd name="connsiteY76" fmla="*/ 6028611 h 6253401"/>
              <a:gd name="connsiteX77" fmla="*/ 1524000 w 2339340"/>
              <a:gd name="connsiteY77" fmla="*/ 5860971 h 6253401"/>
              <a:gd name="connsiteX78" fmla="*/ 1466850 w 2339340"/>
              <a:gd name="connsiteY78" fmla="*/ 5735241 h 6253401"/>
              <a:gd name="connsiteX79" fmla="*/ 1440180 w 2339340"/>
              <a:gd name="connsiteY79" fmla="*/ 5655231 h 6253401"/>
              <a:gd name="connsiteX80" fmla="*/ 1546860 w 2339340"/>
              <a:gd name="connsiteY80" fmla="*/ 5095161 h 6253401"/>
              <a:gd name="connsiteX81" fmla="*/ 1600200 w 2339340"/>
              <a:gd name="connsiteY81" fmla="*/ 4523661 h 6253401"/>
              <a:gd name="connsiteX82" fmla="*/ 1684020 w 2339340"/>
              <a:gd name="connsiteY82" fmla="*/ 4043601 h 6253401"/>
              <a:gd name="connsiteX83" fmla="*/ 1703070 w 2339340"/>
              <a:gd name="connsiteY83" fmla="*/ 3704511 h 6253401"/>
              <a:gd name="connsiteX84" fmla="*/ 1673305 w 2339340"/>
              <a:gd name="connsiteY84" fmla="*/ 3099436 h 6253401"/>
              <a:gd name="connsiteX85" fmla="*/ 1630680 w 2339340"/>
              <a:gd name="connsiteY85" fmla="*/ 2885361 h 6253401"/>
              <a:gd name="connsiteX86" fmla="*/ 1607820 w 2339340"/>
              <a:gd name="connsiteY86" fmla="*/ 2767251 h 6253401"/>
              <a:gd name="connsiteX87" fmla="*/ 1584960 w 2339340"/>
              <a:gd name="connsiteY87" fmla="*/ 2439591 h 6253401"/>
              <a:gd name="connsiteX88" fmla="*/ 1584960 w 2339340"/>
              <a:gd name="connsiteY88" fmla="*/ 2089071 h 6253401"/>
              <a:gd name="connsiteX89" fmla="*/ 1619250 w 2339340"/>
              <a:gd name="connsiteY89" fmla="*/ 1788081 h 6253401"/>
              <a:gd name="connsiteX90" fmla="*/ 1691640 w 2339340"/>
              <a:gd name="connsiteY90" fmla="*/ 1517571 h 6253401"/>
              <a:gd name="connsiteX91" fmla="*/ 1954530 w 2339340"/>
              <a:gd name="connsiteY91" fmla="*/ 1940481 h 6253401"/>
              <a:gd name="connsiteX92" fmla="*/ 2045970 w 2339340"/>
              <a:gd name="connsiteY92" fmla="*/ 2062401 h 6253401"/>
              <a:gd name="connsiteX93" fmla="*/ 1840230 w 2339340"/>
              <a:gd name="connsiteY93" fmla="*/ 2374821 h 6253401"/>
              <a:gd name="connsiteX94" fmla="*/ 1729740 w 2339340"/>
              <a:gd name="connsiteY94" fmla="*/ 2561511 h 6253401"/>
              <a:gd name="connsiteX95" fmla="*/ 1672590 w 2339340"/>
              <a:gd name="connsiteY95" fmla="*/ 2691051 h 6253401"/>
              <a:gd name="connsiteX96" fmla="*/ 1606391 w 2339340"/>
              <a:gd name="connsiteY96" fmla="*/ 2762727 h 6253401"/>
              <a:gd name="connsiteX97" fmla="*/ 1658302 w 2339340"/>
              <a:gd name="connsiteY97" fmla="*/ 3027046 h 6253401"/>
              <a:gd name="connsiteX98" fmla="*/ 1729740 w 2339340"/>
              <a:gd name="connsiteY98" fmla="*/ 2908221 h 6253401"/>
              <a:gd name="connsiteX99" fmla="*/ 1927860 w 2339340"/>
              <a:gd name="connsiteY99" fmla="*/ 2706291 h 6253401"/>
              <a:gd name="connsiteX100" fmla="*/ 2065020 w 2339340"/>
              <a:gd name="connsiteY100" fmla="*/ 2565321 h 6253401"/>
              <a:gd name="connsiteX101" fmla="*/ 2202180 w 2339340"/>
              <a:gd name="connsiteY101" fmla="*/ 2355771 h 6253401"/>
              <a:gd name="connsiteX102" fmla="*/ 2339340 w 2339340"/>
              <a:gd name="connsiteY102" fmla="*/ 2066211 h 6253401"/>
              <a:gd name="connsiteX103" fmla="*/ 2293620 w 2339340"/>
              <a:gd name="connsiteY103" fmla="*/ 1974771 h 6253401"/>
              <a:gd name="connsiteX104" fmla="*/ 2232660 w 2339340"/>
              <a:gd name="connsiteY104" fmla="*/ 1769031 h 6253401"/>
              <a:gd name="connsiteX105" fmla="*/ 2175510 w 2339340"/>
              <a:gd name="connsiteY105" fmla="*/ 1582341 h 6253401"/>
              <a:gd name="connsiteX106" fmla="*/ 2065020 w 2339340"/>
              <a:gd name="connsiteY106" fmla="*/ 1368981 h 6253401"/>
              <a:gd name="connsiteX107" fmla="*/ 1958340 w 2339340"/>
              <a:gd name="connsiteY107" fmla="*/ 1186101 h 6253401"/>
              <a:gd name="connsiteX108" fmla="*/ 1878330 w 2339340"/>
              <a:gd name="connsiteY108" fmla="*/ 1060371 h 6253401"/>
              <a:gd name="connsiteX109" fmla="*/ 1752600 w 2339340"/>
              <a:gd name="connsiteY109" fmla="*/ 991791 h 6253401"/>
              <a:gd name="connsiteX110" fmla="*/ 1645920 w 2339340"/>
              <a:gd name="connsiteY110" fmla="*/ 972741 h 6253401"/>
              <a:gd name="connsiteX111" fmla="*/ 1546860 w 2339340"/>
              <a:gd name="connsiteY111" fmla="*/ 938451 h 6253401"/>
              <a:gd name="connsiteX112" fmla="*/ 1276350 w 2339340"/>
              <a:gd name="connsiteY112" fmla="*/ 877491 h 6253401"/>
              <a:gd name="connsiteX113" fmla="*/ 1257300 w 2339340"/>
              <a:gd name="connsiteY113" fmla="*/ 755571 h 6253401"/>
              <a:gd name="connsiteX114" fmla="*/ 1325880 w 2339340"/>
              <a:gd name="connsiteY114" fmla="*/ 610791 h 6253401"/>
              <a:gd name="connsiteX115" fmla="*/ 1363980 w 2339340"/>
              <a:gd name="connsiteY115" fmla="*/ 553641 h 6253401"/>
              <a:gd name="connsiteX116" fmla="*/ 1352550 w 2339340"/>
              <a:gd name="connsiteY116" fmla="*/ 454581 h 6253401"/>
              <a:gd name="connsiteX117" fmla="*/ 1359455 w 2339340"/>
              <a:gd name="connsiteY117" fmla="*/ 267891 h 6253401"/>
              <a:gd name="connsiteX118" fmla="*/ 1311592 w 2339340"/>
              <a:gd name="connsiteY118" fmla="*/ 99775 h 6253401"/>
              <a:gd name="connsiteX119" fmla="*/ 1188720 w 2339340"/>
              <a:gd name="connsiteY119" fmla="*/ 54531 h 6253401"/>
              <a:gd name="connsiteX120" fmla="*/ 1143000 w 2339340"/>
              <a:gd name="connsiteY120" fmla="*/ 27861 h 6253401"/>
              <a:gd name="connsiteX121" fmla="*/ 1077992 w 2339340"/>
              <a:gd name="connsiteY121" fmla="*/ 0 h 6253401"/>
              <a:gd name="connsiteX0" fmla="*/ 1077992 w 2339340"/>
              <a:gd name="connsiteY0" fmla="*/ 0 h 6253401"/>
              <a:gd name="connsiteX1" fmla="*/ 970359 w 2339340"/>
              <a:gd name="connsiteY1" fmla="*/ 77867 h 6253401"/>
              <a:gd name="connsiteX2" fmla="*/ 967740 w 2339340"/>
              <a:gd name="connsiteY2" fmla="*/ 16431 h 6253401"/>
              <a:gd name="connsiteX3" fmla="*/ 872490 w 2339340"/>
              <a:gd name="connsiteY3" fmla="*/ 138351 h 6253401"/>
              <a:gd name="connsiteX4" fmla="*/ 849630 w 2339340"/>
              <a:gd name="connsiteY4" fmla="*/ 103347 h 6253401"/>
              <a:gd name="connsiteX5" fmla="*/ 804863 w 2339340"/>
              <a:gd name="connsiteY5" fmla="*/ 232886 h 6253401"/>
              <a:gd name="connsiteX6" fmla="*/ 782955 w 2339340"/>
              <a:gd name="connsiteY6" fmla="*/ 466725 h 6253401"/>
              <a:gd name="connsiteX7" fmla="*/ 754380 w 2339340"/>
              <a:gd name="connsiteY7" fmla="*/ 481251 h 6253401"/>
              <a:gd name="connsiteX8" fmla="*/ 781050 w 2339340"/>
              <a:gd name="connsiteY8" fmla="*/ 565071 h 6253401"/>
              <a:gd name="connsiteX9" fmla="*/ 822960 w 2339340"/>
              <a:gd name="connsiteY9" fmla="*/ 641271 h 6253401"/>
              <a:gd name="connsiteX10" fmla="*/ 887730 w 2339340"/>
              <a:gd name="connsiteY10" fmla="*/ 706041 h 6253401"/>
              <a:gd name="connsiteX11" fmla="*/ 925830 w 2339340"/>
              <a:gd name="connsiteY11" fmla="*/ 786051 h 6253401"/>
              <a:gd name="connsiteX12" fmla="*/ 925830 w 2339340"/>
              <a:gd name="connsiteY12" fmla="*/ 877491 h 6253401"/>
              <a:gd name="connsiteX13" fmla="*/ 803910 w 2339340"/>
              <a:gd name="connsiteY13" fmla="*/ 938451 h 6253401"/>
              <a:gd name="connsiteX14" fmla="*/ 701040 w 2339340"/>
              <a:gd name="connsiteY14" fmla="*/ 965121 h 6253401"/>
              <a:gd name="connsiteX15" fmla="*/ 556260 w 2339340"/>
              <a:gd name="connsiteY15" fmla="*/ 968931 h 6253401"/>
              <a:gd name="connsiteX16" fmla="*/ 403860 w 2339340"/>
              <a:gd name="connsiteY16" fmla="*/ 1018461 h 6253401"/>
              <a:gd name="connsiteX17" fmla="*/ 320040 w 2339340"/>
              <a:gd name="connsiteY17" fmla="*/ 1102281 h 6253401"/>
              <a:gd name="connsiteX18" fmla="*/ 247650 w 2339340"/>
              <a:gd name="connsiteY18" fmla="*/ 1292781 h 6253401"/>
              <a:gd name="connsiteX19" fmla="*/ 163830 w 2339340"/>
              <a:gd name="connsiteY19" fmla="*/ 1586151 h 6253401"/>
              <a:gd name="connsiteX20" fmla="*/ 83820 w 2339340"/>
              <a:gd name="connsiteY20" fmla="*/ 1799511 h 6253401"/>
              <a:gd name="connsiteX21" fmla="*/ 72390 w 2339340"/>
              <a:gd name="connsiteY21" fmla="*/ 1978581 h 6253401"/>
              <a:gd name="connsiteX22" fmla="*/ 0 w 2339340"/>
              <a:gd name="connsiteY22" fmla="*/ 2161461 h 6253401"/>
              <a:gd name="connsiteX23" fmla="*/ 11430 w 2339340"/>
              <a:gd name="connsiteY23" fmla="*/ 2268141 h 6253401"/>
              <a:gd name="connsiteX24" fmla="*/ 106680 w 2339340"/>
              <a:gd name="connsiteY24" fmla="*/ 2443401 h 6253401"/>
              <a:gd name="connsiteX25" fmla="*/ 243840 w 2339340"/>
              <a:gd name="connsiteY25" fmla="*/ 2611041 h 6253401"/>
              <a:gd name="connsiteX26" fmla="*/ 422910 w 2339340"/>
              <a:gd name="connsiteY26" fmla="*/ 2786301 h 6253401"/>
              <a:gd name="connsiteX27" fmla="*/ 609600 w 2339340"/>
              <a:gd name="connsiteY27" fmla="*/ 2946321 h 6253401"/>
              <a:gd name="connsiteX28" fmla="*/ 703183 w 2339340"/>
              <a:gd name="connsiteY28" fmla="*/ 3078956 h 6253401"/>
              <a:gd name="connsiteX29" fmla="*/ 711517 w 2339340"/>
              <a:gd name="connsiteY29" fmla="*/ 2800827 h 6253401"/>
              <a:gd name="connsiteX30" fmla="*/ 647700 w 2339340"/>
              <a:gd name="connsiteY30" fmla="*/ 2748201 h 6253401"/>
              <a:gd name="connsiteX31" fmla="*/ 541020 w 2339340"/>
              <a:gd name="connsiteY31" fmla="*/ 2553891 h 6253401"/>
              <a:gd name="connsiteX32" fmla="*/ 487680 w 2339340"/>
              <a:gd name="connsiteY32" fmla="*/ 2443401 h 6253401"/>
              <a:gd name="connsiteX33" fmla="*/ 293370 w 2339340"/>
              <a:gd name="connsiteY33" fmla="*/ 2222421 h 6253401"/>
              <a:gd name="connsiteX34" fmla="*/ 426720 w 2339340"/>
              <a:gd name="connsiteY34" fmla="*/ 2005251 h 6253401"/>
              <a:gd name="connsiteX35" fmla="*/ 483870 w 2339340"/>
              <a:gd name="connsiteY35" fmla="*/ 1894761 h 6253401"/>
              <a:gd name="connsiteX36" fmla="*/ 544830 w 2339340"/>
              <a:gd name="connsiteY36" fmla="*/ 1658541 h 6253401"/>
              <a:gd name="connsiteX37" fmla="*/ 636270 w 2339340"/>
              <a:gd name="connsiteY37" fmla="*/ 1913811 h 6253401"/>
              <a:gd name="connsiteX38" fmla="*/ 678180 w 2339340"/>
              <a:gd name="connsiteY38" fmla="*/ 2218611 h 6253401"/>
              <a:gd name="connsiteX39" fmla="*/ 689610 w 2339340"/>
              <a:gd name="connsiteY39" fmla="*/ 2504361 h 6253401"/>
              <a:gd name="connsiteX40" fmla="*/ 712470 w 2339340"/>
              <a:gd name="connsiteY40" fmla="*/ 2778681 h 6253401"/>
              <a:gd name="connsiteX41" fmla="*/ 701040 w 2339340"/>
              <a:gd name="connsiteY41" fmla="*/ 3193971 h 6253401"/>
              <a:gd name="connsiteX42" fmla="*/ 643890 w 2339340"/>
              <a:gd name="connsiteY42" fmla="*/ 3799761 h 6253401"/>
              <a:gd name="connsiteX43" fmla="*/ 613410 w 2339340"/>
              <a:gd name="connsiteY43" fmla="*/ 4272201 h 6253401"/>
              <a:gd name="connsiteX44" fmla="*/ 689610 w 2339340"/>
              <a:gd name="connsiteY44" fmla="*/ 4634151 h 6253401"/>
              <a:gd name="connsiteX45" fmla="*/ 803910 w 2339340"/>
              <a:gd name="connsiteY45" fmla="*/ 5232321 h 6253401"/>
              <a:gd name="connsiteX46" fmla="*/ 883920 w 2339340"/>
              <a:gd name="connsiteY46" fmla="*/ 5674281 h 6253401"/>
              <a:gd name="connsiteX47" fmla="*/ 872490 w 2339340"/>
              <a:gd name="connsiteY47" fmla="*/ 5700951 h 6253401"/>
              <a:gd name="connsiteX48" fmla="*/ 693420 w 2339340"/>
              <a:gd name="connsiteY48" fmla="*/ 5910501 h 6253401"/>
              <a:gd name="connsiteX49" fmla="*/ 541020 w 2339340"/>
              <a:gd name="connsiteY49" fmla="*/ 6108621 h 6253401"/>
              <a:gd name="connsiteX50" fmla="*/ 510540 w 2339340"/>
              <a:gd name="connsiteY50" fmla="*/ 6173391 h 6253401"/>
              <a:gd name="connsiteX51" fmla="*/ 701040 w 2339340"/>
              <a:gd name="connsiteY51" fmla="*/ 6108621 h 6253401"/>
              <a:gd name="connsiteX52" fmla="*/ 830580 w 2339340"/>
              <a:gd name="connsiteY52" fmla="*/ 6081951 h 6253401"/>
              <a:gd name="connsiteX53" fmla="*/ 952500 w 2339340"/>
              <a:gd name="connsiteY53" fmla="*/ 5990511 h 6253401"/>
              <a:gd name="connsiteX54" fmla="*/ 963930 w 2339340"/>
              <a:gd name="connsiteY54" fmla="*/ 5887641 h 6253401"/>
              <a:gd name="connsiteX55" fmla="*/ 1108710 w 2339340"/>
              <a:gd name="connsiteY55" fmla="*/ 5834301 h 6253401"/>
              <a:gd name="connsiteX56" fmla="*/ 1108710 w 2339340"/>
              <a:gd name="connsiteY56" fmla="*/ 5807631 h 6253401"/>
              <a:gd name="connsiteX57" fmla="*/ 1032510 w 2339340"/>
              <a:gd name="connsiteY57" fmla="*/ 5651421 h 6253401"/>
              <a:gd name="connsiteX58" fmla="*/ 1043940 w 2339340"/>
              <a:gd name="connsiteY58" fmla="*/ 5297091 h 6253401"/>
              <a:gd name="connsiteX59" fmla="*/ 1074420 w 2339340"/>
              <a:gd name="connsiteY59" fmla="*/ 4904661 h 6253401"/>
              <a:gd name="connsiteX60" fmla="*/ 1002030 w 2339340"/>
              <a:gd name="connsiteY60" fmla="*/ 4439841 h 6253401"/>
              <a:gd name="connsiteX61" fmla="*/ 1066800 w 2339340"/>
              <a:gd name="connsiteY61" fmla="*/ 4146471 h 6253401"/>
              <a:gd name="connsiteX62" fmla="*/ 1116330 w 2339340"/>
              <a:gd name="connsiteY62" fmla="*/ 3792141 h 6253401"/>
              <a:gd name="connsiteX63" fmla="*/ 1165860 w 2339340"/>
              <a:gd name="connsiteY63" fmla="*/ 3392091 h 6253401"/>
              <a:gd name="connsiteX64" fmla="*/ 1238250 w 2339340"/>
              <a:gd name="connsiteY64" fmla="*/ 3898821 h 6253401"/>
              <a:gd name="connsiteX65" fmla="*/ 1280160 w 2339340"/>
              <a:gd name="connsiteY65" fmla="*/ 4382691 h 6253401"/>
              <a:gd name="connsiteX66" fmla="*/ 1310640 w 2339340"/>
              <a:gd name="connsiteY66" fmla="*/ 4550331 h 6253401"/>
              <a:gd name="connsiteX67" fmla="*/ 1272540 w 2339340"/>
              <a:gd name="connsiteY67" fmla="*/ 4855131 h 6253401"/>
              <a:gd name="connsiteX68" fmla="*/ 1242060 w 2339340"/>
              <a:gd name="connsiteY68" fmla="*/ 5076111 h 6253401"/>
              <a:gd name="connsiteX69" fmla="*/ 1276350 w 2339340"/>
              <a:gd name="connsiteY69" fmla="*/ 5304711 h 6253401"/>
              <a:gd name="connsiteX70" fmla="*/ 1333500 w 2339340"/>
              <a:gd name="connsiteY70" fmla="*/ 5510451 h 6253401"/>
              <a:gd name="connsiteX71" fmla="*/ 1314450 w 2339340"/>
              <a:gd name="connsiteY71" fmla="*/ 5632371 h 6253401"/>
              <a:gd name="connsiteX72" fmla="*/ 1264920 w 2339340"/>
              <a:gd name="connsiteY72" fmla="*/ 5811441 h 6253401"/>
              <a:gd name="connsiteX73" fmla="*/ 1264920 w 2339340"/>
              <a:gd name="connsiteY73" fmla="*/ 5918121 h 6253401"/>
              <a:gd name="connsiteX74" fmla="*/ 1424940 w 2339340"/>
              <a:gd name="connsiteY74" fmla="*/ 6253401 h 6253401"/>
              <a:gd name="connsiteX75" fmla="*/ 1565910 w 2339340"/>
              <a:gd name="connsiteY75" fmla="*/ 6081951 h 6253401"/>
              <a:gd name="connsiteX76" fmla="*/ 1604010 w 2339340"/>
              <a:gd name="connsiteY76" fmla="*/ 6028611 h 6253401"/>
              <a:gd name="connsiteX77" fmla="*/ 1524000 w 2339340"/>
              <a:gd name="connsiteY77" fmla="*/ 5860971 h 6253401"/>
              <a:gd name="connsiteX78" fmla="*/ 1466850 w 2339340"/>
              <a:gd name="connsiteY78" fmla="*/ 5735241 h 6253401"/>
              <a:gd name="connsiteX79" fmla="*/ 1440180 w 2339340"/>
              <a:gd name="connsiteY79" fmla="*/ 5655231 h 6253401"/>
              <a:gd name="connsiteX80" fmla="*/ 1546860 w 2339340"/>
              <a:gd name="connsiteY80" fmla="*/ 5095161 h 6253401"/>
              <a:gd name="connsiteX81" fmla="*/ 1600200 w 2339340"/>
              <a:gd name="connsiteY81" fmla="*/ 4523661 h 6253401"/>
              <a:gd name="connsiteX82" fmla="*/ 1684020 w 2339340"/>
              <a:gd name="connsiteY82" fmla="*/ 4043601 h 6253401"/>
              <a:gd name="connsiteX83" fmla="*/ 1703070 w 2339340"/>
              <a:gd name="connsiteY83" fmla="*/ 3704511 h 6253401"/>
              <a:gd name="connsiteX84" fmla="*/ 1673305 w 2339340"/>
              <a:gd name="connsiteY84" fmla="*/ 3099436 h 6253401"/>
              <a:gd name="connsiteX85" fmla="*/ 1630680 w 2339340"/>
              <a:gd name="connsiteY85" fmla="*/ 2885361 h 6253401"/>
              <a:gd name="connsiteX86" fmla="*/ 1607820 w 2339340"/>
              <a:gd name="connsiteY86" fmla="*/ 2767251 h 6253401"/>
              <a:gd name="connsiteX87" fmla="*/ 1584960 w 2339340"/>
              <a:gd name="connsiteY87" fmla="*/ 2439591 h 6253401"/>
              <a:gd name="connsiteX88" fmla="*/ 1584960 w 2339340"/>
              <a:gd name="connsiteY88" fmla="*/ 2089071 h 6253401"/>
              <a:gd name="connsiteX89" fmla="*/ 1619250 w 2339340"/>
              <a:gd name="connsiteY89" fmla="*/ 1788081 h 6253401"/>
              <a:gd name="connsiteX90" fmla="*/ 1691640 w 2339340"/>
              <a:gd name="connsiteY90" fmla="*/ 1517571 h 6253401"/>
              <a:gd name="connsiteX91" fmla="*/ 1954530 w 2339340"/>
              <a:gd name="connsiteY91" fmla="*/ 1940481 h 6253401"/>
              <a:gd name="connsiteX92" fmla="*/ 2045970 w 2339340"/>
              <a:gd name="connsiteY92" fmla="*/ 2062401 h 6253401"/>
              <a:gd name="connsiteX93" fmla="*/ 1840230 w 2339340"/>
              <a:gd name="connsiteY93" fmla="*/ 2374821 h 6253401"/>
              <a:gd name="connsiteX94" fmla="*/ 1729740 w 2339340"/>
              <a:gd name="connsiteY94" fmla="*/ 2561511 h 6253401"/>
              <a:gd name="connsiteX95" fmla="*/ 1672590 w 2339340"/>
              <a:gd name="connsiteY95" fmla="*/ 2691051 h 6253401"/>
              <a:gd name="connsiteX96" fmla="*/ 1606391 w 2339340"/>
              <a:gd name="connsiteY96" fmla="*/ 2762727 h 6253401"/>
              <a:gd name="connsiteX97" fmla="*/ 1658302 w 2339340"/>
              <a:gd name="connsiteY97" fmla="*/ 3027046 h 6253401"/>
              <a:gd name="connsiteX98" fmla="*/ 1729740 w 2339340"/>
              <a:gd name="connsiteY98" fmla="*/ 2908221 h 6253401"/>
              <a:gd name="connsiteX99" fmla="*/ 1927860 w 2339340"/>
              <a:gd name="connsiteY99" fmla="*/ 2706291 h 6253401"/>
              <a:gd name="connsiteX100" fmla="*/ 2065020 w 2339340"/>
              <a:gd name="connsiteY100" fmla="*/ 2565321 h 6253401"/>
              <a:gd name="connsiteX101" fmla="*/ 2202180 w 2339340"/>
              <a:gd name="connsiteY101" fmla="*/ 2355771 h 6253401"/>
              <a:gd name="connsiteX102" fmla="*/ 2339340 w 2339340"/>
              <a:gd name="connsiteY102" fmla="*/ 2066211 h 6253401"/>
              <a:gd name="connsiteX103" fmla="*/ 2293620 w 2339340"/>
              <a:gd name="connsiteY103" fmla="*/ 1974771 h 6253401"/>
              <a:gd name="connsiteX104" fmla="*/ 2232660 w 2339340"/>
              <a:gd name="connsiteY104" fmla="*/ 1769031 h 6253401"/>
              <a:gd name="connsiteX105" fmla="*/ 2175510 w 2339340"/>
              <a:gd name="connsiteY105" fmla="*/ 1582341 h 6253401"/>
              <a:gd name="connsiteX106" fmla="*/ 2065020 w 2339340"/>
              <a:gd name="connsiteY106" fmla="*/ 1368981 h 6253401"/>
              <a:gd name="connsiteX107" fmla="*/ 1958340 w 2339340"/>
              <a:gd name="connsiteY107" fmla="*/ 1186101 h 6253401"/>
              <a:gd name="connsiteX108" fmla="*/ 1878330 w 2339340"/>
              <a:gd name="connsiteY108" fmla="*/ 1060371 h 6253401"/>
              <a:gd name="connsiteX109" fmla="*/ 1752600 w 2339340"/>
              <a:gd name="connsiteY109" fmla="*/ 991791 h 6253401"/>
              <a:gd name="connsiteX110" fmla="*/ 1645920 w 2339340"/>
              <a:gd name="connsiteY110" fmla="*/ 972741 h 6253401"/>
              <a:gd name="connsiteX111" fmla="*/ 1546860 w 2339340"/>
              <a:gd name="connsiteY111" fmla="*/ 938451 h 6253401"/>
              <a:gd name="connsiteX112" fmla="*/ 1276350 w 2339340"/>
              <a:gd name="connsiteY112" fmla="*/ 877491 h 6253401"/>
              <a:gd name="connsiteX113" fmla="*/ 1257300 w 2339340"/>
              <a:gd name="connsiteY113" fmla="*/ 755571 h 6253401"/>
              <a:gd name="connsiteX114" fmla="*/ 1325880 w 2339340"/>
              <a:gd name="connsiteY114" fmla="*/ 610791 h 6253401"/>
              <a:gd name="connsiteX115" fmla="*/ 1363980 w 2339340"/>
              <a:gd name="connsiteY115" fmla="*/ 553641 h 6253401"/>
              <a:gd name="connsiteX116" fmla="*/ 1352550 w 2339340"/>
              <a:gd name="connsiteY116" fmla="*/ 454581 h 6253401"/>
              <a:gd name="connsiteX117" fmla="*/ 1359455 w 2339340"/>
              <a:gd name="connsiteY117" fmla="*/ 267891 h 6253401"/>
              <a:gd name="connsiteX118" fmla="*/ 1311592 w 2339340"/>
              <a:gd name="connsiteY118" fmla="*/ 99775 h 6253401"/>
              <a:gd name="connsiteX119" fmla="*/ 1188720 w 2339340"/>
              <a:gd name="connsiteY119" fmla="*/ 54531 h 6253401"/>
              <a:gd name="connsiteX120" fmla="*/ 1115616 w 2339340"/>
              <a:gd name="connsiteY120" fmla="*/ 49293 h 6253401"/>
              <a:gd name="connsiteX121" fmla="*/ 1077992 w 2339340"/>
              <a:gd name="connsiteY121" fmla="*/ 0 h 6253401"/>
              <a:gd name="connsiteX0" fmla="*/ 1077992 w 2339340"/>
              <a:gd name="connsiteY0" fmla="*/ 0 h 6253401"/>
              <a:gd name="connsiteX1" fmla="*/ 970359 w 2339340"/>
              <a:gd name="connsiteY1" fmla="*/ 77867 h 6253401"/>
              <a:gd name="connsiteX2" fmla="*/ 967740 w 2339340"/>
              <a:gd name="connsiteY2" fmla="*/ 16431 h 6253401"/>
              <a:gd name="connsiteX3" fmla="*/ 872490 w 2339340"/>
              <a:gd name="connsiteY3" fmla="*/ 138351 h 6253401"/>
              <a:gd name="connsiteX4" fmla="*/ 849630 w 2339340"/>
              <a:gd name="connsiteY4" fmla="*/ 103347 h 6253401"/>
              <a:gd name="connsiteX5" fmla="*/ 804863 w 2339340"/>
              <a:gd name="connsiteY5" fmla="*/ 232886 h 6253401"/>
              <a:gd name="connsiteX6" fmla="*/ 782955 w 2339340"/>
              <a:gd name="connsiteY6" fmla="*/ 466725 h 6253401"/>
              <a:gd name="connsiteX7" fmla="*/ 754380 w 2339340"/>
              <a:gd name="connsiteY7" fmla="*/ 481251 h 6253401"/>
              <a:gd name="connsiteX8" fmla="*/ 781050 w 2339340"/>
              <a:gd name="connsiteY8" fmla="*/ 565071 h 6253401"/>
              <a:gd name="connsiteX9" fmla="*/ 822960 w 2339340"/>
              <a:gd name="connsiteY9" fmla="*/ 641271 h 6253401"/>
              <a:gd name="connsiteX10" fmla="*/ 887730 w 2339340"/>
              <a:gd name="connsiteY10" fmla="*/ 706041 h 6253401"/>
              <a:gd name="connsiteX11" fmla="*/ 925830 w 2339340"/>
              <a:gd name="connsiteY11" fmla="*/ 786051 h 6253401"/>
              <a:gd name="connsiteX12" fmla="*/ 925830 w 2339340"/>
              <a:gd name="connsiteY12" fmla="*/ 877491 h 6253401"/>
              <a:gd name="connsiteX13" fmla="*/ 803910 w 2339340"/>
              <a:gd name="connsiteY13" fmla="*/ 938451 h 6253401"/>
              <a:gd name="connsiteX14" fmla="*/ 701040 w 2339340"/>
              <a:gd name="connsiteY14" fmla="*/ 965121 h 6253401"/>
              <a:gd name="connsiteX15" fmla="*/ 556260 w 2339340"/>
              <a:gd name="connsiteY15" fmla="*/ 968931 h 6253401"/>
              <a:gd name="connsiteX16" fmla="*/ 403860 w 2339340"/>
              <a:gd name="connsiteY16" fmla="*/ 1018461 h 6253401"/>
              <a:gd name="connsiteX17" fmla="*/ 320040 w 2339340"/>
              <a:gd name="connsiteY17" fmla="*/ 1102281 h 6253401"/>
              <a:gd name="connsiteX18" fmla="*/ 247650 w 2339340"/>
              <a:gd name="connsiteY18" fmla="*/ 1292781 h 6253401"/>
              <a:gd name="connsiteX19" fmla="*/ 163830 w 2339340"/>
              <a:gd name="connsiteY19" fmla="*/ 1586151 h 6253401"/>
              <a:gd name="connsiteX20" fmla="*/ 83820 w 2339340"/>
              <a:gd name="connsiteY20" fmla="*/ 1799511 h 6253401"/>
              <a:gd name="connsiteX21" fmla="*/ 72390 w 2339340"/>
              <a:gd name="connsiteY21" fmla="*/ 1978581 h 6253401"/>
              <a:gd name="connsiteX22" fmla="*/ 0 w 2339340"/>
              <a:gd name="connsiteY22" fmla="*/ 2161461 h 6253401"/>
              <a:gd name="connsiteX23" fmla="*/ 11430 w 2339340"/>
              <a:gd name="connsiteY23" fmla="*/ 2268141 h 6253401"/>
              <a:gd name="connsiteX24" fmla="*/ 106680 w 2339340"/>
              <a:gd name="connsiteY24" fmla="*/ 2443401 h 6253401"/>
              <a:gd name="connsiteX25" fmla="*/ 243840 w 2339340"/>
              <a:gd name="connsiteY25" fmla="*/ 2611041 h 6253401"/>
              <a:gd name="connsiteX26" fmla="*/ 422910 w 2339340"/>
              <a:gd name="connsiteY26" fmla="*/ 2786301 h 6253401"/>
              <a:gd name="connsiteX27" fmla="*/ 609600 w 2339340"/>
              <a:gd name="connsiteY27" fmla="*/ 2946321 h 6253401"/>
              <a:gd name="connsiteX28" fmla="*/ 703183 w 2339340"/>
              <a:gd name="connsiteY28" fmla="*/ 3078956 h 6253401"/>
              <a:gd name="connsiteX29" fmla="*/ 711517 w 2339340"/>
              <a:gd name="connsiteY29" fmla="*/ 2800827 h 6253401"/>
              <a:gd name="connsiteX30" fmla="*/ 647700 w 2339340"/>
              <a:gd name="connsiteY30" fmla="*/ 2748201 h 6253401"/>
              <a:gd name="connsiteX31" fmla="*/ 541020 w 2339340"/>
              <a:gd name="connsiteY31" fmla="*/ 2553891 h 6253401"/>
              <a:gd name="connsiteX32" fmla="*/ 487680 w 2339340"/>
              <a:gd name="connsiteY32" fmla="*/ 2443401 h 6253401"/>
              <a:gd name="connsiteX33" fmla="*/ 293370 w 2339340"/>
              <a:gd name="connsiteY33" fmla="*/ 2222421 h 6253401"/>
              <a:gd name="connsiteX34" fmla="*/ 426720 w 2339340"/>
              <a:gd name="connsiteY34" fmla="*/ 2005251 h 6253401"/>
              <a:gd name="connsiteX35" fmla="*/ 483870 w 2339340"/>
              <a:gd name="connsiteY35" fmla="*/ 1894761 h 6253401"/>
              <a:gd name="connsiteX36" fmla="*/ 544830 w 2339340"/>
              <a:gd name="connsiteY36" fmla="*/ 1658541 h 6253401"/>
              <a:gd name="connsiteX37" fmla="*/ 636270 w 2339340"/>
              <a:gd name="connsiteY37" fmla="*/ 1913811 h 6253401"/>
              <a:gd name="connsiteX38" fmla="*/ 678180 w 2339340"/>
              <a:gd name="connsiteY38" fmla="*/ 2218611 h 6253401"/>
              <a:gd name="connsiteX39" fmla="*/ 689610 w 2339340"/>
              <a:gd name="connsiteY39" fmla="*/ 2504361 h 6253401"/>
              <a:gd name="connsiteX40" fmla="*/ 712470 w 2339340"/>
              <a:gd name="connsiteY40" fmla="*/ 2778681 h 6253401"/>
              <a:gd name="connsiteX41" fmla="*/ 701040 w 2339340"/>
              <a:gd name="connsiteY41" fmla="*/ 3193971 h 6253401"/>
              <a:gd name="connsiteX42" fmla="*/ 643890 w 2339340"/>
              <a:gd name="connsiteY42" fmla="*/ 3799761 h 6253401"/>
              <a:gd name="connsiteX43" fmla="*/ 613410 w 2339340"/>
              <a:gd name="connsiteY43" fmla="*/ 4272201 h 6253401"/>
              <a:gd name="connsiteX44" fmla="*/ 689610 w 2339340"/>
              <a:gd name="connsiteY44" fmla="*/ 4634151 h 6253401"/>
              <a:gd name="connsiteX45" fmla="*/ 803910 w 2339340"/>
              <a:gd name="connsiteY45" fmla="*/ 5232321 h 6253401"/>
              <a:gd name="connsiteX46" fmla="*/ 883920 w 2339340"/>
              <a:gd name="connsiteY46" fmla="*/ 5674281 h 6253401"/>
              <a:gd name="connsiteX47" fmla="*/ 872490 w 2339340"/>
              <a:gd name="connsiteY47" fmla="*/ 5700951 h 6253401"/>
              <a:gd name="connsiteX48" fmla="*/ 693420 w 2339340"/>
              <a:gd name="connsiteY48" fmla="*/ 5910501 h 6253401"/>
              <a:gd name="connsiteX49" fmla="*/ 541020 w 2339340"/>
              <a:gd name="connsiteY49" fmla="*/ 6108621 h 6253401"/>
              <a:gd name="connsiteX50" fmla="*/ 510540 w 2339340"/>
              <a:gd name="connsiteY50" fmla="*/ 6173391 h 6253401"/>
              <a:gd name="connsiteX51" fmla="*/ 701040 w 2339340"/>
              <a:gd name="connsiteY51" fmla="*/ 6108621 h 6253401"/>
              <a:gd name="connsiteX52" fmla="*/ 830580 w 2339340"/>
              <a:gd name="connsiteY52" fmla="*/ 6081951 h 6253401"/>
              <a:gd name="connsiteX53" fmla="*/ 952500 w 2339340"/>
              <a:gd name="connsiteY53" fmla="*/ 5990511 h 6253401"/>
              <a:gd name="connsiteX54" fmla="*/ 963930 w 2339340"/>
              <a:gd name="connsiteY54" fmla="*/ 5887641 h 6253401"/>
              <a:gd name="connsiteX55" fmla="*/ 1108710 w 2339340"/>
              <a:gd name="connsiteY55" fmla="*/ 5834301 h 6253401"/>
              <a:gd name="connsiteX56" fmla="*/ 1108710 w 2339340"/>
              <a:gd name="connsiteY56" fmla="*/ 5807631 h 6253401"/>
              <a:gd name="connsiteX57" fmla="*/ 1032510 w 2339340"/>
              <a:gd name="connsiteY57" fmla="*/ 5651421 h 6253401"/>
              <a:gd name="connsiteX58" fmla="*/ 1043940 w 2339340"/>
              <a:gd name="connsiteY58" fmla="*/ 5297091 h 6253401"/>
              <a:gd name="connsiteX59" fmla="*/ 1074420 w 2339340"/>
              <a:gd name="connsiteY59" fmla="*/ 4904661 h 6253401"/>
              <a:gd name="connsiteX60" fmla="*/ 1002030 w 2339340"/>
              <a:gd name="connsiteY60" fmla="*/ 4439841 h 6253401"/>
              <a:gd name="connsiteX61" fmla="*/ 1066800 w 2339340"/>
              <a:gd name="connsiteY61" fmla="*/ 4146471 h 6253401"/>
              <a:gd name="connsiteX62" fmla="*/ 1116330 w 2339340"/>
              <a:gd name="connsiteY62" fmla="*/ 3792141 h 6253401"/>
              <a:gd name="connsiteX63" fmla="*/ 1165860 w 2339340"/>
              <a:gd name="connsiteY63" fmla="*/ 3392091 h 6253401"/>
              <a:gd name="connsiteX64" fmla="*/ 1238250 w 2339340"/>
              <a:gd name="connsiteY64" fmla="*/ 3898821 h 6253401"/>
              <a:gd name="connsiteX65" fmla="*/ 1280160 w 2339340"/>
              <a:gd name="connsiteY65" fmla="*/ 4382691 h 6253401"/>
              <a:gd name="connsiteX66" fmla="*/ 1310640 w 2339340"/>
              <a:gd name="connsiteY66" fmla="*/ 4550331 h 6253401"/>
              <a:gd name="connsiteX67" fmla="*/ 1272540 w 2339340"/>
              <a:gd name="connsiteY67" fmla="*/ 4855131 h 6253401"/>
              <a:gd name="connsiteX68" fmla="*/ 1242060 w 2339340"/>
              <a:gd name="connsiteY68" fmla="*/ 5076111 h 6253401"/>
              <a:gd name="connsiteX69" fmla="*/ 1276350 w 2339340"/>
              <a:gd name="connsiteY69" fmla="*/ 5304711 h 6253401"/>
              <a:gd name="connsiteX70" fmla="*/ 1333500 w 2339340"/>
              <a:gd name="connsiteY70" fmla="*/ 5510451 h 6253401"/>
              <a:gd name="connsiteX71" fmla="*/ 1314450 w 2339340"/>
              <a:gd name="connsiteY71" fmla="*/ 5632371 h 6253401"/>
              <a:gd name="connsiteX72" fmla="*/ 1264920 w 2339340"/>
              <a:gd name="connsiteY72" fmla="*/ 5811441 h 6253401"/>
              <a:gd name="connsiteX73" fmla="*/ 1264920 w 2339340"/>
              <a:gd name="connsiteY73" fmla="*/ 5918121 h 6253401"/>
              <a:gd name="connsiteX74" fmla="*/ 1424940 w 2339340"/>
              <a:gd name="connsiteY74" fmla="*/ 6253401 h 6253401"/>
              <a:gd name="connsiteX75" fmla="*/ 1565910 w 2339340"/>
              <a:gd name="connsiteY75" fmla="*/ 6081951 h 6253401"/>
              <a:gd name="connsiteX76" fmla="*/ 1604010 w 2339340"/>
              <a:gd name="connsiteY76" fmla="*/ 6028611 h 6253401"/>
              <a:gd name="connsiteX77" fmla="*/ 1524000 w 2339340"/>
              <a:gd name="connsiteY77" fmla="*/ 5860971 h 6253401"/>
              <a:gd name="connsiteX78" fmla="*/ 1466850 w 2339340"/>
              <a:gd name="connsiteY78" fmla="*/ 5735241 h 6253401"/>
              <a:gd name="connsiteX79" fmla="*/ 1440180 w 2339340"/>
              <a:gd name="connsiteY79" fmla="*/ 5655231 h 6253401"/>
              <a:gd name="connsiteX80" fmla="*/ 1546860 w 2339340"/>
              <a:gd name="connsiteY80" fmla="*/ 5095161 h 6253401"/>
              <a:gd name="connsiteX81" fmla="*/ 1600200 w 2339340"/>
              <a:gd name="connsiteY81" fmla="*/ 4523661 h 6253401"/>
              <a:gd name="connsiteX82" fmla="*/ 1684020 w 2339340"/>
              <a:gd name="connsiteY82" fmla="*/ 4043601 h 6253401"/>
              <a:gd name="connsiteX83" fmla="*/ 1703070 w 2339340"/>
              <a:gd name="connsiteY83" fmla="*/ 3704511 h 6253401"/>
              <a:gd name="connsiteX84" fmla="*/ 1673305 w 2339340"/>
              <a:gd name="connsiteY84" fmla="*/ 3099436 h 6253401"/>
              <a:gd name="connsiteX85" fmla="*/ 1630680 w 2339340"/>
              <a:gd name="connsiteY85" fmla="*/ 2885361 h 6253401"/>
              <a:gd name="connsiteX86" fmla="*/ 1607820 w 2339340"/>
              <a:gd name="connsiteY86" fmla="*/ 2767251 h 6253401"/>
              <a:gd name="connsiteX87" fmla="*/ 1584960 w 2339340"/>
              <a:gd name="connsiteY87" fmla="*/ 2439591 h 6253401"/>
              <a:gd name="connsiteX88" fmla="*/ 1584960 w 2339340"/>
              <a:gd name="connsiteY88" fmla="*/ 2089071 h 6253401"/>
              <a:gd name="connsiteX89" fmla="*/ 1619250 w 2339340"/>
              <a:gd name="connsiteY89" fmla="*/ 1788081 h 6253401"/>
              <a:gd name="connsiteX90" fmla="*/ 1691640 w 2339340"/>
              <a:gd name="connsiteY90" fmla="*/ 1517571 h 6253401"/>
              <a:gd name="connsiteX91" fmla="*/ 1954530 w 2339340"/>
              <a:gd name="connsiteY91" fmla="*/ 1940481 h 6253401"/>
              <a:gd name="connsiteX92" fmla="*/ 2045970 w 2339340"/>
              <a:gd name="connsiteY92" fmla="*/ 2062401 h 6253401"/>
              <a:gd name="connsiteX93" fmla="*/ 1840230 w 2339340"/>
              <a:gd name="connsiteY93" fmla="*/ 2374821 h 6253401"/>
              <a:gd name="connsiteX94" fmla="*/ 1729740 w 2339340"/>
              <a:gd name="connsiteY94" fmla="*/ 2561511 h 6253401"/>
              <a:gd name="connsiteX95" fmla="*/ 1672590 w 2339340"/>
              <a:gd name="connsiteY95" fmla="*/ 2691051 h 6253401"/>
              <a:gd name="connsiteX96" fmla="*/ 1606391 w 2339340"/>
              <a:gd name="connsiteY96" fmla="*/ 2762727 h 6253401"/>
              <a:gd name="connsiteX97" fmla="*/ 1658302 w 2339340"/>
              <a:gd name="connsiteY97" fmla="*/ 3027046 h 6253401"/>
              <a:gd name="connsiteX98" fmla="*/ 1729740 w 2339340"/>
              <a:gd name="connsiteY98" fmla="*/ 2908221 h 6253401"/>
              <a:gd name="connsiteX99" fmla="*/ 1927860 w 2339340"/>
              <a:gd name="connsiteY99" fmla="*/ 2706291 h 6253401"/>
              <a:gd name="connsiteX100" fmla="*/ 2065020 w 2339340"/>
              <a:gd name="connsiteY100" fmla="*/ 2565321 h 6253401"/>
              <a:gd name="connsiteX101" fmla="*/ 2202180 w 2339340"/>
              <a:gd name="connsiteY101" fmla="*/ 2355771 h 6253401"/>
              <a:gd name="connsiteX102" fmla="*/ 2339340 w 2339340"/>
              <a:gd name="connsiteY102" fmla="*/ 2066211 h 6253401"/>
              <a:gd name="connsiteX103" fmla="*/ 2293620 w 2339340"/>
              <a:gd name="connsiteY103" fmla="*/ 1974771 h 6253401"/>
              <a:gd name="connsiteX104" fmla="*/ 2232660 w 2339340"/>
              <a:gd name="connsiteY104" fmla="*/ 1769031 h 6253401"/>
              <a:gd name="connsiteX105" fmla="*/ 2175510 w 2339340"/>
              <a:gd name="connsiteY105" fmla="*/ 1582341 h 6253401"/>
              <a:gd name="connsiteX106" fmla="*/ 2065020 w 2339340"/>
              <a:gd name="connsiteY106" fmla="*/ 1368981 h 6253401"/>
              <a:gd name="connsiteX107" fmla="*/ 1958340 w 2339340"/>
              <a:gd name="connsiteY107" fmla="*/ 1186101 h 6253401"/>
              <a:gd name="connsiteX108" fmla="*/ 1878330 w 2339340"/>
              <a:gd name="connsiteY108" fmla="*/ 1060371 h 6253401"/>
              <a:gd name="connsiteX109" fmla="*/ 1752600 w 2339340"/>
              <a:gd name="connsiteY109" fmla="*/ 991791 h 6253401"/>
              <a:gd name="connsiteX110" fmla="*/ 1645920 w 2339340"/>
              <a:gd name="connsiteY110" fmla="*/ 972741 h 6253401"/>
              <a:gd name="connsiteX111" fmla="*/ 1546860 w 2339340"/>
              <a:gd name="connsiteY111" fmla="*/ 938451 h 6253401"/>
              <a:gd name="connsiteX112" fmla="*/ 1276350 w 2339340"/>
              <a:gd name="connsiteY112" fmla="*/ 877491 h 6253401"/>
              <a:gd name="connsiteX113" fmla="*/ 1257300 w 2339340"/>
              <a:gd name="connsiteY113" fmla="*/ 755571 h 6253401"/>
              <a:gd name="connsiteX114" fmla="*/ 1325880 w 2339340"/>
              <a:gd name="connsiteY114" fmla="*/ 610791 h 6253401"/>
              <a:gd name="connsiteX115" fmla="*/ 1363980 w 2339340"/>
              <a:gd name="connsiteY115" fmla="*/ 553641 h 6253401"/>
              <a:gd name="connsiteX116" fmla="*/ 1352550 w 2339340"/>
              <a:gd name="connsiteY116" fmla="*/ 454581 h 6253401"/>
              <a:gd name="connsiteX117" fmla="*/ 1359455 w 2339340"/>
              <a:gd name="connsiteY117" fmla="*/ 267891 h 6253401"/>
              <a:gd name="connsiteX118" fmla="*/ 1311592 w 2339340"/>
              <a:gd name="connsiteY118" fmla="*/ 99775 h 6253401"/>
              <a:gd name="connsiteX119" fmla="*/ 1188720 w 2339340"/>
              <a:gd name="connsiteY119" fmla="*/ 54531 h 6253401"/>
              <a:gd name="connsiteX120" fmla="*/ 1094184 w 2339340"/>
              <a:gd name="connsiteY120" fmla="*/ 81439 h 6253401"/>
              <a:gd name="connsiteX121" fmla="*/ 1077992 w 2339340"/>
              <a:gd name="connsiteY121" fmla="*/ 0 h 6253401"/>
              <a:gd name="connsiteX0" fmla="*/ 1077992 w 2339340"/>
              <a:gd name="connsiteY0" fmla="*/ 0 h 6253401"/>
              <a:gd name="connsiteX1" fmla="*/ 970359 w 2339340"/>
              <a:gd name="connsiteY1" fmla="*/ 77867 h 6253401"/>
              <a:gd name="connsiteX2" fmla="*/ 967740 w 2339340"/>
              <a:gd name="connsiteY2" fmla="*/ 16431 h 6253401"/>
              <a:gd name="connsiteX3" fmla="*/ 872490 w 2339340"/>
              <a:gd name="connsiteY3" fmla="*/ 138351 h 6253401"/>
              <a:gd name="connsiteX4" fmla="*/ 849630 w 2339340"/>
              <a:gd name="connsiteY4" fmla="*/ 103347 h 6253401"/>
              <a:gd name="connsiteX5" fmla="*/ 804863 w 2339340"/>
              <a:gd name="connsiteY5" fmla="*/ 232886 h 6253401"/>
              <a:gd name="connsiteX6" fmla="*/ 782955 w 2339340"/>
              <a:gd name="connsiteY6" fmla="*/ 466725 h 6253401"/>
              <a:gd name="connsiteX7" fmla="*/ 754380 w 2339340"/>
              <a:gd name="connsiteY7" fmla="*/ 481251 h 6253401"/>
              <a:gd name="connsiteX8" fmla="*/ 781050 w 2339340"/>
              <a:gd name="connsiteY8" fmla="*/ 565071 h 6253401"/>
              <a:gd name="connsiteX9" fmla="*/ 822960 w 2339340"/>
              <a:gd name="connsiteY9" fmla="*/ 641271 h 6253401"/>
              <a:gd name="connsiteX10" fmla="*/ 887730 w 2339340"/>
              <a:gd name="connsiteY10" fmla="*/ 706041 h 6253401"/>
              <a:gd name="connsiteX11" fmla="*/ 925830 w 2339340"/>
              <a:gd name="connsiteY11" fmla="*/ 786051 h 6253401"/>
              <a:gd name="connsiteX12" fmla="*/ 925830 w 2339340"/>
              <a:gd name="connsiteY12" fmla="*/ 877491 h 6253401"/>
              <a:gd name="connsiteX13" fmla="*/ 803910 w 2339340"/>
              <a:gd name="connsiteY13" fmla="*/ 938451 h 6253401"/>
              <a:gd name="connsiteX14" fmla="*/ 701040 w 2339340"/>
              <a:gd name="connsiteY14" fmla="*/ 965121 h 6253401"/>
              <a:gd name="connsiteX15" fmla="*/ 556260 w 2339340"/>
              <a:gd name="connsiteY15" fmla="*/ 968931 h 6253401"/>
              <a:gd name="connsiteX16" fmla="*/ 403860 w 2339340"/>
              <a:gd name="connsiteY16" fmla="*/ 1018461 h 6253401"/>
              <a:gd name="connsiteX17" fmla="*/ 320040 w 2339340"/>
              <a:gd name="connsiteY17" fmla="*/ 1102281 h 6253401"/>
              <a:gd name="connsiteX18" fmla="*/ 247650 w 2339340"/>
              <a:gd name="connsiteY18" fmla="*/ 1292781 h 6253401"/>
              <a:gd name="connsiteX19" fmla="*/ 163830 w 2339340"/>
              <a:gd name="connsiteY19" fmla="*/ 1586151 h 6253401"/>
              <a:gd name="connsiteX20" fmla="*/ 83820 w 2339340"/>
              <a:gd name="connsiteY20" fmla="*/ 1799511 h 6253401"/>
              <a:gd name="connsiteX21" fmla="*/ 72390 w 2339340"/>
              <a:gd name="connsiteY21" fmla="*/ 1978581 h 6253401"/>
              <a:gd name="connsiteX22" fmla="*/ 0 w 2339340"/>
              <a:gd name="connsiteY22" fmla="*/ 2161461 h 6253401"/>
              <a:gd name="connsiteX23" fmla="*/ 11430 w 2339340"/>
              <a:gd name="connsiteY23" fmla="*/ 2268141 h 6253401"/>
              <a:gd name="connsiteX24" fmla="*/ 106680 w 2339340"/>
              <a:gd name="connsiteY24" fmla="*/ 2443401 h 6253401"/>
              <a:gd name="connsiteX25" fmla="*/ 243840 w 2339340"/>
              <a:gd name="connsiteY25" fmla="*/ 2611041 h 6253401"/>
              <a:gd name="connsiteX26" fmla="*/ 422910 w 2339340"/>
              <a:gd name="connsiteY26" fmla="*/ 2786301 h 6253401"/>
              <a:gd name="connsiteX27" fmla="*/ 609600 w 2339340"/>
              <a:gd name="connsiteY27" fmla="*/ 2946321 h 6253401"/>
              <a:gd name="connsiteX28" fmla="*/ 703183 w 2339340"/>
              <a:gd name="connsiteY28" fmla="*/ 3078956 h 6253401"/>
              <a:gd name="connsiteX29" fmla="*/ 711517 w 2339340"/>
              <a:gd name="connsiteY29" fmla="*/ 2800827 h 6253401"/>
              <a:gd name="connsiteX30" fmla="*/ 647700 w 2339340"/>
              <a:gd name="connsiteY30" fmla="*/ 2748201 h 6253401"/>
              <a:gd name="connsiteX31" fmla="*/ 541020 w 2339340"/>
              <a:gd name="connsiteY31" fmla="*/ 2553891 h 6253401"/>
              <a:gd name="connsiteX32" fmla="*/ 487680 w 2339340"/>
              <a:gd name="connsiteY32" fmla="*/ 2443401 h 6253401"/>
              <a:gd name="connsiteX33" fmla="*/ 293370 w 2339340"/>
              <a:gd name="connsiteY33" fmla="*/ 2222421 h 6253401"/>
              <a:gd name="connsiteX34" fmla="*/ 426720 w 2339340"/>
              <a:gd name="connsiteY34" fmla="*/ 2005251 h 6253401"/>
              <a:gd name="connsiteX35" fmla="*/ 483870 w 2339340"/>
              <a:gd name="connsiteY35" fmla="*/ 1894761 h 6253401"/>
              <a:gd name="connsiteX36" fmla="*/ 544830 w 2339340"/>
              <a:gd name="connsiteY36" fmla="*/ 1658541 h 6253401"/>
              <a:gd name="connsiteX37" fmla="*/ 636270 w 2339340"/>
              <a:gd name="connsiteY37" fmla="*/ 1913811 h 6253401"/>
              <a:gd name="connsiteX38" fmla="*/ 678180 w 2339340"/>
              <a:gd name="connsiteY38" fmla="*/ 2218611 h 6253401"/>
              <a:gd name="connsiteX39" fmla="*/ 689610 w 2339340"/>
              <a:gd name="connsiteY39" fmla="*/ 2504361 h 6253401"/>
              <a:gd name="connsiteX40" fmla="*/ 712470 w 2339340"/>
              <a:gd name="connsiteY40" fmla="*/ 2778681 h 6253401"/>
              <a:gd name="connsiteX41" fmla="*/ 701040 w 2339340"/>
              <a:gd name="connsiteY41" fmla="*/ 3193971 h 6253401"/>
              <a:gd name="connsiteX42" fmla="*/ 643890 w 2339340"/>
              <a:gd name="connsiteY42" fmla="*/ 3799761 h 6253401"/>
              <a:gd name="connsiteX43" fmla="*/ 613410 w 2339340"/>
              <a:gd name="connsiteY43" fmla="*/ 4272201 h 6253401"/>
              <a:gd name="connsiteX44" fmla="*/ 689610 w 2339340"/>
              <a:gd name="connsiteY44" fmla="*/ 4634151 h 6253401"/>
              <a:gd name="connsiteX45" fmla="*/ 803910 w 2339340"/>
              <a:gd name="connsiteY45" fmla="*/ 5232321 h 6253401"/>
              <a:gd name="connsiteX46" fmla="*/ 883920 w 2339340"/>
              <a:gd name="connsiteY46" fmla="*/ 5674281 h 6253401"/>
              <a:gd name="connsiteX47" fmla="*/ 872490 w 2339340"/>
              <a:gd name="connsiteY47" fmla="*/ 5700951 h 6253401"/>
              <a:gd name="connsiteX48" fmla="*/ 693420 w 2339340"/>
              <a:gd name="connsiteY48" fmla="*/ 5910501 h 6253401"/>
              <a:gd name="connsiteX49" fmla="*/ 541020 w 2339340"/>
              <a:gd name="connsiteY49" fmla="*/ 6108621 h 6253401"/>
              <a:gd name="connsiteX50" fmla="*/ 510540 w 2339340"/>
              <a:gd name="connsiteY50" fmla="*/ 6173391 h 6253401"/>
              <a:gd name="connsiteX51" fmla="*/ 701040 w 2339340"/>
              <a:gd name="connsiteY51" fmla="*/ 6108621 h 6253401"/>
              <a:gd name="connsiteX52" fmla="*/ 830580 w 2339340"/>
              <a:gd name="connsiteY52" fmla="*/ 6081951 h 6253401"/>
              <a:gd name="connsiteX53" fmla="*/ 952500 w 2339340"/>
              <a:gd name="connsiteY53" fmla="*/ 5990511 h 6253401"/>
              <a:gd name="connsiteX54" fmla="*/ 963930 w 2339340"/>
              <a:gd name="connsiteY54" fmla="*/ 5887641 h 6253401"/>
              <a:gd name="connsiteX55" fmla="*/ 1108710 w 2339340"/>
              <a:gd name="connsiteY55" fmla="*/ 5834301 h 6253401"/>
              <a:gd name="connsiteX56" fmla="*/ 1108710 w 2339340"/>
              <a:gd name="connsiteY56" fmla="*/ 5807631 h 6253401"/>
              <a:gd name="connsiteX57" fmla="*/ 1032510 w 2339340"/>
              <a:gd name="connsiteY57" fmla="*/ 5651421 h 6253401"/>
              <a:gd name="connsiteX58" fmla="*/ 1043940 w 2339340"/>
              <a:gd name="connsiteY58" fmla="*/ 5297091 h 6253401"/>
              <a:gd name="connsiteX59" fmla="*/ 1074420 w 2339340"/>
              <a:gd name="connsiteY59" fmla="*/ 4904661 h 6253401"/>
              <a:gd name="connsiteX60" fmla="*/ 1002030 w 2339340"/>
              <a:gd name="connsiteY60" fmla="*/ 4439841 h 6253401"/>
              <a:gd name="connsiteX61" fmla="*/ 1066800 w 2339340"/>
              <a:gd name="connsiteY61" fmla="*/ 4146471 h 6253401"/>
              <a:gd name="connsiteX62" fmla="*/ 1116330 w 2339340"/>
              <a:gd name="connsiteY62" fmla="*/ 3792141 h 6253401"/>
              <a:gd name="connsiteX63" fmla="*/ 1165860 w 2339340"/>
              <a:gd name="connsiteY63" fmla="*/ 3392091 h 6253401"/>
              <a:gd name="connsiteX64" fmla="*/ 1238250 w 2339340"/>
              <a:gd name="connsiteY64" fmla="*/ 3898821 h 6253401"/>
              <a:gd name="connsiteX65" fmla="*/ 1280160 w 2339340"/>
              <a:gd name="connsiteY65" fmla="*/ 4382691 h 6253401"/>
              <a:gd name="connsiteX66" fmla="*/ 1310640 w 2339340"/>
              <a:gd name="connsiteY66" fmla="*/ 4550331 h 6253401"/>
              <a:gd name="connsiteX67" fmla="*/ 1272540 w 2339340"/>
              <a:gd name="connsiteY67" fmla="*/ 4855131 h 6253401"/>
              <a:gd name="connsiteX68" fmla="*/ 1242060 w 2339340"/>
              <a:gd name="connsiteY68" fmla="*/ 5076111 h 6253401"/>
              <a:gd name="connsiteX69" fmla="*/ 1276350 w 2339340"/>
              <a:gd name="connsiteY69" fmla="*/ 5304711 h 6253401"/>
              <a:gd name="connsiteX70" fmla="*/ 1333500 w 2339340"/>
              <a:gd name="connsiteY70" fmla="*/ 5510451 h 6253401"/>
              <a:gd name="connsiteX71" fmla="*/ 1314450 w 2339340"/>
              <a:gd name="connsiteY71" fmla="*/ 5632371 h 6253401"/>
              <a:gd name="connsiteX72" fmla="*/ 1264920 w 2339340"/>
              <a:gd name="connsiteY72" fmla="*/ 5811441 h 6253401"/>
              <a:gd name="connsiteX73" fmla="*/ 1264920 w 2339340"/>
              <a:gd name="connsiteY73" fmla="*/ 5918121 h 6253401"/>
              <a:gd name="connsiteX74" fmla="*/ 1424940 w 2339340"/>
              <a:gd name="connsiteY74" fmla="*/ 6253401 h 6253401"/>
              <a:gd name="connsiteX75" fmla="*/ 1565910 w 2339340"/>
              <a:gd name="connsiteY75" fmla="*/ 6081951 h 6253401"/>
              <a:gd name="connsiteX76" fmla="*/ 1604010 w 2339340"/>
              <a:gd name="connsiteY76" fmla="*/ 6028611 h 6253401"/>
              <a:gd name="connsiteX77" fmla="*/ 1524000 w 2339340"/>
              <a:gd name="connsiteY77" fmla="*/ 5860971 h 6253401"/>
              <a:gd name="connsiteX78" fmla="*/ 1466850 w 2339340"/>
              <a:gd name="connsiteY78" fmla="*/ 5735241 h 6253401"/>
              <a:gd name="connsiteX79" fmla="*/ 1440180 w 2339340"/>
              <a:gd name="connsiteY79" fmla="*/ 5655231 h 6253401"/>
              <a:gd name="connsiteX80" fmla="*/ 1546860 w 2339340"/>
              <a:gd name="connsiteY80" fmla="*/ 5095161 h 6253401"/>
              <a:gd name="connsiteX81" fmla="*/ 1600200 w 2339340"/>
              <a:gd name="connsiteY81" fmla="*/ 4523661 h 6253401"/>
              <a:gd name="connsiteX82" fmla="*/ 1684020 w 2339340"/>
              <a:gd name="connsiteY82" fmla="*/ 4043601 h 6253401"/>
              <a:gd name="connsiteX83" fmla="*/ 1703070 w 2339340"/>
              <a:gd name="connsiteY83" fmla="*/ 3704511 h 6253401"/>
              <a:gd name="connsiteX84" fmla="*/ 1673305 w 2339340"/>
              <a:gd name="connsiteY84" fmla="*/ 3099436 h 6253401"/>
              <a:gd name="connsiteX85" fmla="*/ 1630680 w 2339340"/>
              <a:gd name="connsiteY85" fmla="*/ 2885361 h 6253401"/>
              <a:gd name="connsiteX86" fmla="*/ 1607820 w 2339340"/>
              <a:gd name="connsiteY86" fmla="*/ 2767251 h 6253401"/>
              <a:gd name="connsiteX87" fmla="*/ 1584960 w 2339340"/>
              <a:gd name="connsiteY87" fmla="*/ 2439591 h 6253401"/>
              <a:gd name="connsiteX88" fmla="*/ 1584960 w 2339340"/>
              <a:gd name="connsiteY88" fmla="*/ 2089071 h 6253401"/>
              <a:gd name="connsiteX89" fmla="*/ 1619250 w 2339340"/>
              <a:gd name="connsiteY89" fmla="*/ 1788081 h 6253401"/>
              <a:gd name="connsiteX90" fmla="*/ 1691640 w 2339340"/>
              <a:gd name="connsiteY90" fmla="*/ 1517571 h 6253401"/>
              <a:gd name="connsiteX91" fmla="*/ 1954530 w 2339340"/>
              <a:gd name="connsiteY91" fmla="*/ 1940481 h 6253401"/>
              <a:gd name="connsiteX92" fmla="*/ 2045970 w 2339340"/>
              <a:gd name="connsiteY92" fmla="*/ 2062401 h 6253401"/>
              <a:gd name="connsiteX93" fmla="*/ 1840230 w 2339340"/>
              <a:gd name="connsiteY93" fmla="*/ 2374821 h 6253401"/>
              <a:gd name="connsiteX94" fmla="*/ 1729740 w 2339340"/>
              <a:gd name="connsiteY94" fmla="*/ 2561511 h 6253401"/>
              <a:gd name="connsiteX95" fmla="*/ 1672590 w 2339340"/>
              <a:gd name="connsiteY95" fmla="*/ 2691051 h 6253401"/>
              <a:gd name="connsiteX96" fmla="*/ 1606391 w 2339340"/>
              <a:gd name="connsiteY96" fmla="*/ 2762727 h 6253401"/>
              <a:gd name="connsiteX97" fmla="*/ 1658302 w 2339340"/>
              <a:gd name="connsiteY97" fmla="*/ 3027046 h 6253401"/>
              <a:gd name="connsiteX98" fmla="*/ 1729740 w 2339340"/>
              <a:gd name="connsiteY98" fmla="*/ 2908221 h 6253401"/>
              <a:gd name="connsiteX99" fmla="*/ 1927860 w 2339340"/>
              <a:gd name="connsiteY99" fmla="*/ 2706291 h 6253401"/>
              <a:gd name="connsiteX100" fmla="*/ 2065020 w 2339340"/>
              <a:gd name="connsiteY100" fmla="*/ 2565321 h 6253401"/>
              <a:gd name="connsiteX101" fmla="*/ 2202180 w 2339340"/>
              <a:gd name="connsiteY101" fmla="*/ 2355771 h 6253401"/>
              <a:gd name="connsiteX102" fmla="*/ 2339340 w 2339340"/>
              <a:gd name="connsiteY102" fmla="*/ 2066211 h 6253401"/>
              <a:gd name="connsiteX103" fmla="*/ 2293620 w 2339340"/>
              <a:gd name="connsiteY103" fmla="*/ 1974771 h 6253401"/>
              <a:gd name="connsiteX104" fmla="*/ 2232660 w 2339340"/>
              <a:gd name="connsiteY104" fmla="*/ 1769031 h 6253401"/>
              <a:gd name="connsiteX105" fmla="*/ 2175510 w 2339340"/>
              <a:gd name="connsiteY105" fmla="*/ 1582341 h 6253401"/>
              <a:gd name="connsiteX106" fmla="*/ 2065020 w 2339340"/>
              <a:gd name="connsiteY106" fmla="*/ 1368981 h 6253401"/>
              <a:gd name="connsiteX107" fmla="*/ 1958340 w 2339340"/>
              <a:gd name="connsiteY107" fmla="*/ 1186101 h 6253401"/>
              <a:gd name="connsiteX108" fmla="*/ 1878330 w 2339340"/>
              <a:gd name="connsiteY108" fmla="*/ 1060371 h 6253401"/>
              <a:gd name="connsiteX109" fmla="*/ 1752600 w 2339340"/>
              <a:gd name="connsiteY109" fmla="*/ 991791 h 6253401"/>
              <a:gd name="connsiteX110" fmla="*/ 1645920 w 2339340"/>
              <a:gd name="connsiteY110" fmla="*/ 972741 h 6253401"/>
              <a:gd name="connsiteX111" fmla="*/ 1546860 w 2339340"/>
              <a:gd name="connsiteY111" fmla="*/ 938451 h 6253401"/>
              <a:gd name="connsiteX112" fmla="*/ 1276350 w 2339340"/>
              <a:gd name="connsiteY112" fmla="*/ 877491 h 6253401"/>
              <a:gd name="connsiteX113" fmla="*/ 1257300 w 2339340"/>
              <a:gd name="connsiteY113" fmla="*/ 755571 h 6253401"/>
              <a:gd name="connsiteX114" fmla="*/ 1325880 w 2339340"/>
              <a:gd name="connsiteY114" fmla="*/ 610791 h 6253401"/>
              <a:gd name="connsiteX115" fmla="*/ 1363980 w 2339340"/>
              <a:gd name="connsiteY115" fmla="*/ 553641 h 6253401"/>
              <a:gd name="connsiteX116" fmla="*/ 1352550 w 2339340"/>
              <a:gd name="connsiteY116" fmla="*/ 454581 h 6253401"/>
              <a:gd name="connsiteX117" fmla="*/ 1359455 w 2339340"/>
              <a:gd name="connsiteY117" fmla="*/ 267891 h 6253401"/>
              <a:gd name="connsiteX118" fmla="*/ 1311592 w 2339340"/>
              <a:gd name="connsiteY118" fmla="*/ 99775 h 6253401"/>
              <a:gd name="connsiteX119" fmla="*/ 1188720 w 2339340"/>
              <a:gd name="connsiteY119" fmla="*/ 54531 h 6253401"/>
              <a:gd name="connsiteX120" fmla="*/ 1021556 w 2339340"/>
              <a:gd name="connsiteY120" fmla="*/ 130255 h 6253401"/>
              <a:gd name="connsiteX121" fmla="*/ 1077992 w 2339340"/>
              <a:gd name="connsiteY121" fmla="*/ 0 h 6253401"/>
              <a:gd name="connsiteX0" fmla="*/ 1077992 w 2339340"/>
              <a:gd name="connsiteY0" fmla="*/ 0 h 6253401"/>
              <a:gd name="connsiteX1" fmla="*/ 970359 w 2339340"/>
              <a:gd name="connsiteY1" fmla="*/ 77867 h 6253401"/>
              <a:gd name="connsiteX2" fmla="*/ 967740 w 2339340"/>
              <a:gd name="connsiteY2" fmla="*/ 16431 h 6253401"/>
              <a:gd name="connsiteX3" fmla="*/ 872490 w 2339340"/>
              <a:gd name="connsiteY3" fmla="*/ 138351 h 6253401"/>
              <a:gd name="connsiteX4" fmla="*/ 849630 w 2339340"/>
              <a:gd name="connsiteY4" fmla="*/ 103347 h 6253401"/>
              <a:gd name="connsiteX5" fmla="*/ 804863 w 2339340"/>
              <a:gd name="connsiteY5" fmla="*/ 232886 h 6253401"/>
              <a:gd name="connsiteX6" fmla="*/ 782955 w 2339340"/>
              <a:gd name="connsiteY6" fmla="*/ 466725 h 6253401"/>
              <a:gd name="connsiteX7" fmla="*/ 754380 w 2339340"/>
              <a:gd name="connsiteY7" fmla="*/ 481251 h 6253401"/>
              <a:gd name="connsiteX8" fmla="*/ 781050 w 2339340"/>
              <a:gd name="connsiteY8" fmla="*/ 565071 h 6253401"/>
              <a:gd name="connsiteX9" fmla="*/ 822960 w 2339340"/>
              <a:gd name="connsiteY9" fmla="*/ 641271 h 6253401"/>
              <a:gd name="connsiteX10" fmla="*/ 887730 w 2339340"/>
              <a:gd name="connsiteY10" fmla="*/ 706041 h 6253401"/>
              <a:gd name="connsiteX11" fmla="*/ 925830 w 2339340"/>
              <a:gd name="connsiteY11" fmla="*/ 786051 h 6253401"/>
              <a:gd name="connsiteX12" fmla="*/ 925830 w 2339340"/>
              <a:gd name="connsiteY12" fmla="*/ 877491 h 6253401"/>
              <a:gd name="connsiteX13" fmla="*/ 803910 w 2339340"/>
              <a:gd name="connsiteY13" fmla="*/ 938451 h 6253401"/>
              <a:gd name="connsiteX14" fmla="*/ 701040 w 2339340"/>
              <a:gd name="connsiteY14" fmla="*/ 965121 h 6253401"/>
              <a:gd name="connsiteX15" fmla="*/ 556260 w 2339340"/>
              <a:gd name="connsiteY15" fmla="*/ 968931 h 6253401"/>
              <a:gd name="connsiteX16" fmla="*/ 403860 w 2339340"/>
              <a:gd name="connsiteY16" fmla="*/ 1018461 h 6253401"/>
              <a:gd name="connsiteX17" fmla="*/ 320040 w 2339340"/>
              <a:gd name="connsiteY17" fmla="*/ 1102281 h 6253401"/>
              <a:gd name="connsiteX18" fmla="*/ 247650 w 2339340"/>
              <a:gd name="connsiteY18" fmla="*/ 1292781 h 6253401"/>
              <a:gd name="connsiteX19" fmla="*/ 163830 w 2339340"/>
              <a:gd name="connsiteY19" fmla="*/ 1586151 h 6253401"/>
              <a:gd name="connsiteX20" fmla="*/ 83820 w 2339340"/>
              <a:gd name="connsiteY20" fmla="*/ 1799511 h 6253401"/>
              <a:gd name="connsiteX21" fmla="*/ 72390 w 2339340"/>
              <a:gd name="connsiteY21" fmla="*/ 1978581 h 6253401"/>
              <a:gd name="connsiteX22" fmla="*/ 0 w 2339340"/>
              <a:gd name="connsiteY22" fmla="*/ 2161461 h 6253401"/>
              <a:gd name="connsiteX23" fmla="*/ 11430 w 2339340"/>
              <a:gd name="connsiteY23" fmla="*/ 2268141 h 6253401"/>
              <a:gd name="connsiteX24" fmla="*/ 106680 w 2339340"/>
              <a:gd name="connsiteY24" fmla="*/ 2443401 h 6253401"/>
              <a:gd name="connsiteX25" fmla="*/ 243840 w 2339340"/>
              <a:gd name="connsiteY25" fmla="*/ 2611041 h 6253401"/>
              <a:gd name="connsiteX26" fmla="*/ 422910 w 2339340"/>
              <a:gd name="connsiteY26" fmla="*/ 2786301 h 6253401"/>
              <a:gd name="connsiteX27" fmla="*/ 609600 w 2339340"/>
              <a:gd name="connsiteY27" fmla="*/ 2946321 h 6253401"/>
              <a:gd name="connsiteX28" fmla="*/ 703183 w 2339340"/>
              <a:gd name="connsiteY28" fmla="*/ 3078956 h 6253401"/>
              <a:gd name="connsiteX29" fmla="*/ 711517 w 2339340"/>
              <a:gd name="connsiteY29" fmla="*/ 2800827 h 6253401"/>
              <a:gd name="connsiteX30" fmla="*/ 647700 w 2339340"/>
              <a:gd name="connsiteY30" fmla="*/ 2748201 h 6253401"/>
              <a:gd name="connsiteX31" fmla="*/ 541020 w 2339340"/>
              <a:gd name="connsiteY31" fmla="*/ 2553891 h 6253401"/>
              <a:gd name="connsiteX32" fmla="*/ 487680 w 2339340"/>
              <a:gd name="connsiteY32" fmla="*/ 2443401 h 6253401"/>
              <a:gd name="connsiteX33" fmla="*/ 293370 w 2339340"/>
              <a:gd name="connsiteY33" fmla="*/ 2222421 h 6253401"/>
              <a:gd name="connsiteX34" fmla="*/ 426720 w 2339340"/>
              <a:gd name="connsiteY34" fmla="*/ 2005251 h 6253401"/>
              <a:gd name="connsiteX35" fmla="*/ 483870 w 2339340"/>
              <a:gd name="connsiteY35" fmla="*/ 1894761 h 6253401"/>
              <a:gd name="connsiteX36" fmla="*/ 544830 w 2339340"/>
              <a:gd name="connsiteY36" fmla="*/ 1658541 h 6253401"/>
              <a:gd name="connsiteX37" fmla="*/ 636270 w 2339340"/>
              <a:gd name="connsiteY37" fmla="*/ 1913811 h 6253401"/>
              <a:gd name="connsiteX38" fmla="*/ 678180 w 2339340"/>
              <a:gd name="connsiteY38" fmla="*/ 2218611 h 6253401"/>
              <a:gd name="connsiteX39" fmla="*/ 689610 w 2339340"/>
              <a:gd name="connsiteY39" fmla="*/ 2504361 h 6253401"/>
              <a:gd name="connsiteX40" fmla="*/ 712470 w 2339340"/>
              <a:gd name="connsiteY40" fmla="*/ 2778681 h 6253401"/>
              <a:gd name="connsiteX41" fmla="*/ 701040 w 2339340"/>
              <a:gd name="connsiteY41" fmla="*/ 3193971 h 6253401"/>
              <a:gd name="connsiteX42" fmla="*/ 643890 w 2339340"/>
              <a:gd name="connsiteY42" fmla="*/ 3799761 h 6253401"/>
              <a:gd name="connsiteX43" fmla="*/ 613410 w 2339340"/>
              <a:gd name="connsiteY43" fmla="*/ 4272201 h 6253401"/>
              <a:gd name="connsiteX44" fmla="*/ 689610 w 2339340"/>
              <a:gd name="connsiteY44" fmla="*/ 4634151 h 6253401"/>
              <a:gd name="connsiteX45" fmla="*/ 803910 w 2339340"/>
              <a:gd name="connsiteY45" fmla="*/ 5232321 h 6253401"/>
              <a:gd name="connsiteX46" fmla="*/ 883920 w 2339340"/>
              <a:gd name="connsiteY46" fmla="*/ 5674281 h 6253401"/>
              <a:gd name="connsiteX47" fmla="*/ 872490 w 2339340"/>
              <a:gd name="connsiteY47" fmla="*/ 5700951 h 6253401"/>
              <a:gd name="connsiteX48" fmla="*/ 693420 w 2339340"/>
              <a:gd name="connsiteY48" fmla="*/ 5910501 h 6253401"/>
              <a:gd name="connsiteX49" fmla="*/ 541020 w 2339340"/>
              <a:gd name="connsiteY49" fmla="*/ 6108621 h 6253401"/>
              <a:gd name="connsiteX50" fmla="*/ 510540 w 2339340"/>
              <a:gd name="connsiteY50" fmla="*/ 6173391 h 6253401"/>
              <a:gd name="connsiteX51" fmla="*/ 701040 w 2339340"/>
              <a:gd name="connsiteY51" fmla="*/ 6108621 h 6253401"/>
              <a:gd name="connsiteX52" fmla="*/ 830580 w 2339340"/>
              <a:gd name="connsiteY52" fmla="*/ 6081951 h 6253401"/>
              <a:gd name="connsiteX53" fmla="*/ 952500 w 2339340"/>
              <a:gd name="connsiteY53" fmla="*/ 5990511 h 6253401"/>
              <a:gd name="connsiteX54" fmla="*/ 963930 w 2339340"/>
              <a:gd name="connsiteY54" fmla="*/ 5887641 h 6253401"/>
              <a:gd name="connsiteX55" fmla="*/ 1108710 w 2339340"/>
              <a:gd name="connsiteY55" fmla="*/ 5834301 h 6253401"/>
              <a:gd name="connsiteX56" fmla="*/ 1108710 w 2339340"/>
              <a:gd name="connsiteY56" fmla="*/ 5807631 h 6253401"/>
              <a:gd name="connsiteX57" fmla="*/ 1032510 w 2339340"/>
              <a:gd name="connsiteY57" fmla="*/ 5651421 h 6253401"/>
              <a:gd name="connsiteX58" fmla="*/ 1043940 w 2339340"/>
              <a:gd name="connsiteY58" fmla="*/ 5297091 h 6253401"/>
              <a:gd name="connsiteX59" fmla="*/ 1074420 w 2339340"/>
              <a:gd name="connsiteY59" fmla="*/ 4904661 h 6253401"/>
              <a:gd name="connsiteX60" fmla="*/ 1002030 w 2339340"/>
              <a:gd name="connsiteY60" fmla="*/ 4439841 h 6253401"/>
              <a:gd name="connsiteX61" fmla="*/ 1066800 w 2339340"/>
              <a:gd name="connsiteY61" fmla="*/ 4146471 h 6253401"/>
              <a:gd name="connsiteX62" fmla="*/ 1116330 w 2339340"/>
              <a:gd name="connsiteY62" fmla="*/ 3792141 h 6253401"/>
              <a:gd name="connsiteX63" fmla="*/ 1165860 w 2339340"/>
              <a:gd name="connsiteY63" fmla="*/ 3392091 h 6253401"/>
              <a:gd name="connsiteX64" fmla="*/ 1238250 w 2339340"/>
              <a:gd name="connsiteY64" fmla="*/ 3898821 h 6253401"/>
              <a:gd name="connsiteX65" fmla="*/ 1280160 w 2339340"/>
              <a:gd name="connsiteY65" fmla="*/ 4382691 h 6253401"/>
              <a:gd name="connsiteX66" fmla="*/ 1310640 w 2339340"/>
              <a:gd name="connsiteY66" fmla="*/ 4550331 h 6253401"/>
              <a:gd name="connsiteX67" fmla="*/ 1272540 w 2339340"/>
              <a:gd name="connsiteY67" fmla="*/ 4855131 h 6253401"/>
              <a:gd name="connsiteX68" fmla="*/ 1242060 w 2339340"/>
              <a:gd name="connsiteY68" fmla="*/ 5076111 h 6253401"/>
              <a:gd name="connsiteX69" fmla="*/ 1276350 w 2339340"/>
              <a:gd name="connsiteY69" fmla="*/ 5304711 h 6253401"/>
              <a:gd name="connsiteX70" fmla="*/ 1333500 w 2339340"/>
              <a:gd name="connsiteY70" fmla="*/ 5510451 h 6253401"/>
              <a:gd name="connsiteX71" fmla="*/ 1314450 w 2339340"/>
              <a:gd name="connsiteY71" fmla="*/ 5632371 h 6253401"/>
              <a:gd name="connsiteX72" fmla="*/ 1264920 w 2339340"/>
              <a:gd name="connsiteY72" fmla="*/ 5811441 h 6253401"/>
              <a:gd name="connsiteX73" fmla="*/ 1264920 w 2339340"/>
              <a:gd name="connsiteY73" fmla="*/ 5918121 h 6253401"/>
              <a:gd name="connsiteX74" fmla="*/ 1424940 w 2339340"/>
              <a:gd name="connsiteY74" fmla="*/ 6253401 h 6253401"/>
              <a:gd name="connsiteX75" fmla="*/ 1565910 w 2339340"/>
              <a:gd name="connsiteY75" fmla="*/ 6081951 h 6253401"/>
              <a:gd name="connsiteX76" fmla="*/ 1604010 w 2339340"/>
              <a:gd name="connsiteY76" fmla="*/ 6028611 h 6253401"/>
              <a:gd name="connsiteX77" fmla="*/ 1524000 w 2339340"/>
              <a:gd name="connsiteY77" fmla="*/ 5860971 h 6253401"/>
              <a:gd name="connsiteX78" fmla="*/ 1466850 w 2339340"/>
              <a:gd name="connsiteY78" fmla="*/ 5735241 h 6253401"/>
              <a:gd name="connsiteX79" fmla="*/ 1440180 w 2339340"/>
              <a:gd name="connsiteY79" fmla="*/ 5655231 h 6253401"/>
              <a:gd name="connsiteX80" fmla="*/ 1546860 w 2339340"/>
              <a:gd name="connsiteY80" fmla="*/ 5095161 h 6253401"/>
              <a:gd name="connsiteX81" fmla="*/ 1600200 w 2339340"/>
              <a:gd name="connsiteY81" fmla="*/ 4523661 h 6253401"/>
              <a:gd name="connsiteX82" fmla="*/ 1684020 w 2339340"/>
              <a:gd name="connsiteY82" fmla="*/ 4043601 h 6253401"/>
              <a:gd name="connsiteX83" fmla="*/ 1703070 w 2339340"/>
              <a:gd name="connsiteY83" fmla="*/ 3704511 h 6253401"/>
              <a:gd name="connsiteX84" fmla="*/ 1673305 w 2339340"/>
              <a:gd name="connsiteY84" fmla="*/ 3099436 h 6253401"/>
              <a:gd name="connsiteX85" fmla="*/ 1630680 w 2339340"/>
              <a:gd name="connsiteY85" fmla="*/ 2885361 h 6253401"/>
              <a:gd name="connsiteX86" fmla="*/ 1607820 w 2339340"/>
              <a:gd name="connsiteY86" fmla="*/ 2767251 h 6253401"/>
              <a:gd name="connsiteX87" fmla="*/ 1584960 w 2339340"/>
              <a:gd name="connsiteY87" fmla="*/ 2439591 h 6253401"/>
              <a:gd name="connsiteX88" fmla="*/ 1584960 w 2339340"/>
              <a:gd name="connsiteY88" fmla="*/ 2089071 h 6253401"/>
              <a:gd name="connsiteX89" fmla="*/ 1619250 w 2339340"/>
              <a:gd name="connsiteY89" fmla="*/ 1788081 h 6253401"/>
              <a:gd name="connsiteX90" fmla="*/ 1691640 w 2339340"/>
              <a:gd name="connsiteY90" fmla="*/ 1517571 h 6253401"/>
              <a:gd name="connsiteX91" fmla="*/ 1954530 w 2339340"/>
              <a:gd name="connsiteY91" fmla="*/ 1940481 h 6253401"/>
              <a:gd name="connsiteX92" fmla="*/ 2045970 w 2339340"/>
              <a:gd name="connsiteY92" fmla="*/ 2062401 h 6253401"/>
              <a:gd name="connsiteX93" fmla="*/ 1840230 w 2339340"/>
              <a:gd name="connsiteY93" fmla="*/ 2374821 h 6253401"/>
              <a:gd name="connsiteX94" fmla="*/ 1729740 w 2339340"/>
              <a:gd name="connsiteY94" fmla="*/ 2561511 h 6253401"/>
              <a:gd name="connsiteX95" fmla="*/ 1672590 w 2339340"/>
              <a:gd name="connsiteY95" fmla="*/ 2691051 h 6253401"/>
              <a:gd name="connsiteX96" fmla="*/ 1606391 w 2339340"/>
              <a:gd name="connsiteY96" fmla="*/ 2762727 h 6253401"/>
              <a:gd name="connsiteX97" fmla="*/ 1658302 w 2339340"/>
              <a:gd name="connsiteY97" fmla="*/ 3027046 h 6253401"/>
              <a:gd name="connsiteX98" fmla="*/ 1729740 w 2339340"/>
              <a:gd name="connsiteY98" fmla="*/ 2908221 h 6253401"/>
              <a:gd name="connsiteX99" fmla="*/ 1927860 w 2339340"/>
              <a:gd name="connsiteY99" fmla="*/ 2706291 h 6253401"/>
              <a:gd name="connsiteX100" fmla="*/ 2065020 w 2339340"/>
              <a:gd name="connsiteY100" fmla="*/ 2565321 h 6253401"/>
              <a:gd name="connsiteX101" fmla="*/ 2202180 w 2339340"/>
              <a:gd name="connsiteY101" fmla="*/ 2355771 h 6253401"/>
              <a:gd name="connsiteX102" fmla="*/ 2339340 w 2339340"/>
              <a:gd name="connsiteY102" fmla="*/ 2066211 h 6253401"/>
              <a:gd name="connsiteX103" fmla="*/ 2293620 w 2339340"/>
              <a:gd name="connsiteY103" fmla="*/ 1974771 h 6253401"/>
              <a:gd name="connsiteX104" fmla="*/ 2232660 w 2339340"/>
              <a:gd name="connsiteY104" fmla="*/ 1769031 h 6253401"/>
              <a:gd name="connsiteX105" fmla="*/ 2175510 w 2339340"/>
              <a:gd name="connsiteY105" fmla="*/ 1582341 h 6253401"/>
              <a:gd name="connsiteX106" fmla="*/ 2065020 w 2339340"/>
              <a:gd name="connsiteY106" fmla="*/ 1368981 h 6253401"/>
              <a:gd name="connsiteX107" fmla="*/ 1958340 w 2339340"/>
              <a:gd name="connsiteY107" fmla="*/ 1186101 h 6253401"/>
              <a:gd name="connsiteX108" fmla="*/ 1878330 w 2339340"/>
              <a:gd name="connsiteY108" fmla="*/ 1060371 h 6253401"/>
              <a:gd name="connsiteX109" fmla="*/ 1752600 w 2339340"/>
              <a:gd name="connsiteY109" fmla="*/ 991791 h 6253401"/>
              <a:gd name="connsiteX110" fmla="*/ 1645920 w 2339340"/>
              <a:gd name="connsiteY110" fmla="*/ 972741 h 6253401"/>
              <a:gd name="connsiteX111" fmla="*/ 1546860 w 2339340"/>
              <a:gd name="connsiteY111" fmla="*/ 938451 h 6253401"/>
              <a:gd name="connsiteX112" fmla="*/ 1276350 w 2339340"/>
              <a:gd name="connsiteY112" fmla="*/ 877491 h 6253401"/>
              <a:gd name="connsiteX113" fmla="*/ 1257300 w 2339340"/>
              <a:gd name="connsiteY113" fmla="*/ 755571 h 6253401"/>
              <a:gd name="connsiteX114" fmla="*/ 1325880 w 2339340"/>
              <a:gd name="connsiteY114" fmla="*/ 610791 h 6253401"/>
              <a:gd name="connsiteX115" fmla="*/ 1363980 w 2339340"/>
              <a:gd name="connsiteY115" fmla="*/ 553641 h 6253401"/>
              <a:gd name="connsiteX116" fmla="*/ 1352550 w 2339340"/>
              <a:gd name="connsiteY116" fmla="*/ 454581 h 6253401"/>
              <a:gd name="connsiteX117" fmla="*/ 1359455 w 2339340"/>
              <a:gd name="connsiteY117" fmla="*/ 267891 h 6253401"/>
              <a:gd name="connsiteX118" fmla="*/ 1311592 w 2339340"/>
              <a:gd name="connsiteY118" fmla="*/ 99775 h 6253401"/>
              <a:gd name="connsiteX119" fmla="*/ 1188720 w 2339340"/>
              <a:gd name="connsiteY119" fmla="*/ 54531 h 6253401"/>
              <a:gd name="connsiteX120" fmla="*/ 1072753 w 2339340"/>
              <a:gd name="connsiteY120" fmla="*/ 58817 h 6253401"/>
              <a:gd name="connsiteX121" fmla="*/ 1077992 w 2339340"/>
              <a:gd name="connsiteY121" fmla="*/ 0 h 62534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</a:cxnLst>
            <a:rect l="l" t="t" r="r" b="b"/>
            <a:pathLst>
              <a:path w="2339340" h="6253401">
                <a:moveTo>
                  <a:pt x="1077992" y="0"/>
                </a:moveTo>
                <a:lnTo>
                  <a:pt x="970359" y="77867"/>
                </a:lnTo>
                <a:lnTo>
                  <a:pt x="967740" y="16431"/>
                </a:lnTo>
                <a:lnTo>
                  <a:pt x="872490" y="138351"/>
                </a:lnTo>
                <a:lnTo>
                  <a:pt x="849630" y="103347"/>
                </a:lnTo>
                <a:lnTo>
                  <a:pt x="804863" y="232886"/>
                </a:lnTo>
                <a:lnTo>
                  <a:pt x="782955" y="466725"/>
                </a:lnTo>
                <a:lnTo>
                  <a:pt x="754380" y="481251"/>
                </a:lnTo>
                <a:lnTo>
                  <a:pt x="781050" y="565071"/>
                </a:lnTo>
                <a:lnTo>
                  <a:pt x="822960" y="641271"/>
                </a:lnTo>
                <a:lnTo>
                  <a:pt x="887730" y="706041"/>
                </a:lnTo>
                <a:lnTo>
                  <a:pt x="925830" y="786051"/>
                </a:lnTo>
                <a:lnTo>
                  <a:pt x="925830" y="877491"/>
                </a:lnTo>
                <a:lnTo>
                  <a:pt x="803910" y="938451"/>
                </a:lnTo>
                <a:lnTo>
                  <a:pt x="701040" y="965121"/>
                </a:lnTo>
                <a:lnTo>
                  <a:pt x="556260" y="968931"/>
                </a:lnTo>
                <a:lnTo>
                  <a:pt x="403860" y="1018461"/>
                </a:lnTo>
                <a:lnTo>
                  <a:pt x="320040" y="1102281"/>
                </a:lnTo>
                <a:lnTo>
                  <a:pt x="247650" y="1292781"/>
                </a:lnTo>
                <a:lnTo>
                  <a:pt x="163830" y="1586151"/>
                </a:lnTo>
                <a:lnTo>
                  <a:pt x="83820" y="1799511"/>
                </a:lnTo>
                <a:lnTo>
                  <a:pt x="72390" y="1978581"/>
                </a:lnTo>
                <a:lnTo>
                  <a:pt x="0" y="2161461"/>
                </a:lnTo>
                <a:lnTo>
                  <a:pt x="11430" y="2268141"/>
                </a:lnTo>
                <a:lnTo>
                  <a:pt x="106680" y="2443401"/>
                </a:lnTo>
                <a:lnTo>
                  <a:pt x="243840" y="2611041"/>
                </a:lnTo>
                <a:lnTo>
                  <a:pt x="422910" y="2786301"/>
                </a:lnTo>
                <a:lnTo>
                  <a:pt x="609600" y="2946321"/>
                </a:lnTo>
                <a:lnTo>
                  <a:pt x="703183" y="3078956"/>
                </a:lnTo>
                <a:lnTo>
                  <a:pt x="711517" y="2800827"/>
                </a:lnTo>
                <a:lnTo>
                  <a:pt x="647700" y="2748201"/>
                </a:lnTo>
                <a:lnTo>
                  <a:pt x="541020" y="2553891"/>
                </a:lnTo>
                <a:lnTo>
                  <a:pt x="487680" y="2443401"/>
                </a:lnTo>
                <a:lnTo>
                  <a:pt x="293370" y="2222421"/>
                </a:lnTo>
                <a:lnTo>
                  <a:pt x="426720" y="2005251"/>
                </a:lnTo>
                <a:lnTo>
                  <a:pt x="483870" y="1894761"/>
                </a:lnTo>
                <a:lnTo>
                  <a:pt x="544830" y="1658541"/>
                </a:lnTo>
                <a:lnTo>
                  <a:pt x="636270" y="1913811"/>
                </a:lnTo>
                <a:lnTo>
                  <a:pt x="678180" y="2218611"/>
                </a:lnTo>
                <a:lnTo>
                  <a:pt x="689610" y="2504361"/>
                </a:lnTo>
                <a:lnTo>
                  <a:pt x="712470" y="2778681"/>
                </a:lnTo>
                <a:lnTo>
                  <a:pt x="701040" y="3193971"/>
                </a:lnTo>
                <a:lnTo>
                  <a:pt x="643890" y="3799761"/>
                </a:lnTo>
                <a:lnTo>
                  <a:pt x="613410" y="4272201"/>
                </a:lnTo>
                <a:lnTo>
                  <a:pt x="689610" y="4634151"/>
                </a:lnTo>
                <a:lnTo>
                  <a:pt x="803910" y="5232321"/>
                </a:lnTo>
                <a:lnTo>
                  <a:pt x="883920" y="5674281"/>
                </a:lnTo>
                <a:lnTo>
                  <a:pt x="872490" y="5700951"/>
                </a:lnTo>
                <a:lnTo>
                  <a:pt x="693420" y="5910501"/>
                </a:lnTo>
                <a:lnTo>
                  <a:pt x="541020" y="6108621"/>
                </a:lnTo>
                <a:lnTo>
                  <a:pt x="510540" y="6173391"/>
                </a:lnTo>
                <a:lnTo>
                  <a:pt x="701040" y="6108621"/>
                </a:lnTo>
                <a:lnTo>
                  <a:pt x="830580" y="6081951"/>
                </a:lnTo>
                <a:lnTo>
                  <a:pt x="952500" y="5990511"/>
                </a:lnTo>
                <a:lnTo>
                  <a:pt x="963930" y="5887641"/>
                </a:lnTo>
                <a:lnTo>
                  <a:pt x="1108710" y="5834301"/>
                </a:lnTo>
                <a:lnTo>
                  <a:pt x="1108710" y="5807631"/>
                </a:lnTo>
                <a:lnTo>
                  <a:pt x="1032510" y="5651421"/>
                </a:lnTo>
                <a:lnTo>
                  <a:pt x="1043940" y="5297091"/>
                </a:lnTo>
                <a:lnTo>
                  <a:pt x="1074420" y="4904661"/>
                </a:lnTo>
                <a:lnTo>
                  <a:pt x="1002030" y="4439841"/>
                </a:lnTo>
                <a:lnTo>
                  <a:pt x="1066800" y="4146471"/>
                </a:lnTo>
                <a:lnTo>
                  <a:pt x="1116330" y="3792141"/>
                </a:lnTo>
                <a:lnTo>
                  <a:pt x="1165860" y="3392091"/>
                </a:lnTo>
                <a:lnTo>
                  <a:pt x="1238250" y="3898821"/>
                </a:lnTo>
                <a:lnTo>
                  <a:pt x="1280160" y="4382691"/>
                </a:lnTo>
                <a:lnTo>
                  <a:pt x="1310640" y="4550331"/>
                </a:lnTo>
                <a:lnTo>
                  <a:pt x="1272540" y="4855131"/>
                </a:lnTo>
                <a:lnTo>
                  <a:pt x="1242060" y="5076111"/>
                </a:lnTo>
                <a:lnTo>
                  <a:pt x="1276350" y="5304711"/>
                </a:lnTo>
                <a:lnTo>
                  <a:pt x="1333500" y="5510451"/>
                </a:lnTo>
                <a:lnTo>
                  <a:pt x="1314450" y="5632371"/>
                </a:lnTo>
                <a:lnTo>
                  <a:pt x="1264920" y="5811441"/>
                </a:lnTo>
                <a:lnTo>
                  <a:pt x="1264920" y="5918121"/>
                </a:lnTo>
                <a:lnTo>
                  <a:pt x="1424940" y="6253401"/>
                </a:lnTo>
                <a:lnTo>
                  <a:pt x="1565910" y="6081951"/>
                </a:lnTo>
                <a:lnTo>
                  <a:pt x="1604010" y="6028611"/>
                </a:lnTo>
                <a:lnTo>
                  <a:pt x="1524000" y="5860971"/>
                </a:lnTo>
                <a:lnTo>
                  <a:pt x="1466850" y="5735241"/>
                </a:lnTo>
                <a:lnTo>
                  <a:pt x="1440180" y="5655231"/>
                </a:lnTo>
                <a:lnTo>
                  <a:pt x="1546860" y="5095161"/>
                </a:lnTo>
                <a:lnTo>
                  <a:pt x="1600200" y="4523661"/>
                </a:lnTo>
                <a:lnTo>
                  <a:pt x="1684020" y="4043601"/>
                </a:lnTo>
                <a:lnTo>
                  <a:pt x="1703070" y="3704511"/>
                </a:lnTo>
                <a:lnTo>
                  <a:pt x="1673305" y="3099436"/>
                </a:lnTo>
                <a:lnTo>
                  <a:pt x="1630680" y="2885361"/>
                </a:lnTo>
                <a:lnTo>
                  <a:pt x="1607820" y="2767251"/>
                </a:lnTo>
                <a:lnTo>
                  <a:pt x="1584960" y="2439591"/>
                </a:lnTo>
                <a:lnTo>
                  <a:pt x="1584960" y="2089071"/>
                </a:lnTo>
                <a:lnTo>
                  <a:pt x="1619250" y="1788081"/>
                </a:lnTo>
                <a:lnTo>
                  <a:pt x="1691640" y="1517571"/>
                </a:lnTo>
                <a:lnTo>
                  <a:pt x="1954530" y="1940481"/>
                </a:lnTo>
                <a:lnTo>
                  <a:pt x="2045970" y="2062401"/>
                </a:lnTo>
                <a:lnTo>
                  <a:pt x="1840230" y="2374821"/>
                </a:lnTo>
                <a:lnTo>
                  <a:pt x="1729740" y="2561511"/>
                </a:lnTo>
                <a:lnTo>
                  <a:pt x="1672590" y="2691051"/>
                </a:lnTo>
                <a:lnTo>
                  <a:pt x="1606391" y="2762727"/>
                </a:lnTo>
                <a:lnTo>
                  <a:pt x="1658302" y="3027046"/>
                </a:lnTo>
                <a:lnTo>
                  <a:pt x="1729740" y="2908221"/>
                </a:lnTo>
                <a:lnTo>
                  <a:pt x="1927860" y="2706291"/>
                </a:lnTo>
                <a:lnTo>
                  <a:pt x="2065020" y="2565321"/>
                </a:lnTo>
                <a:lnTo>
                  <a:pt x="2202180" y="2355771"/>
                </a:lnTo>
                <a:lnTo>
                  <a:pt x="2339340" y="2066211"/>
                </a:lnTo>
                <a:lnTo>
                  <a:pt x="2293620" y="1974771"/>
                </a:lnTo>
                <a:lnTo>
                  <a:pt x="2232660" y="1769031"/>
                </a:lnTo>
                <a:lnTo>
                  <a:pt x="2175510" y="1582341"/>
                </a:lnTo>
                <a:lnTo>
                  <a:pt x="2065020" y="1368981"/>
                </a:lnTo>
                <a:lnTo>
                  <a:pt x="1958340" y="1186101"/>
                </a:lnTo>
                <a:lnTo>
                  <a:pt x="1878330" y="1060371"/>
                </a:lnTo>
                <a:lnTo>
                  <a:pt x="1752600" y="991791"/>
                </a:lnTo>
                <a:lnTo>
                  <a:pt x="1645920" y="972741"/>
                </a:lnTo>
                <a:lnTo>
                  <a:pt x="1546860" y="938451"/>
                </a:lnTo>
                <a:lnTo>
                  <a:pt x="1276350" y="877491"/>
                </a:lnTo>
                <a:lnTo>
                  <a:pt x="1257300" y="755571"/>
                </a:lnTo>
                <a:lnTo>
                  <a:pt x="1325880" y="610791"/>
                </a:lnTo>
                <a:lnTo>
                  <a:pt x="1363980" y="553641"/>
                </a:lnTo>
                <a:lnTo>
                  <a:pt x="1352550" y="454581"/>
                </a:lnTo>
                <a:lnTo>
                  <a:pt x="1359455" y="267891"/>
                </a:lnTo>
                <a:cubicBezTo>
                  <a:pt x="1341119" y="213043"/>
                  <a:pt x="1327546" y="155814"/>
                  <a:pt x="1311592" y="99775"/>
                </a:cubicBezTo>
                <a:lnTo>
                  <a:pt x="1188720" y="54531"/>
                </a:lnTo>
                <a:lnTo>
                  <a:pt x="1072753" y="58817"/>
                </a:lnTo>
                <a:lnTo>
                  <a:pt x="1077992" y="0"/>
                </a:lnTo>
                <a:close/>
              </a:path>
            </a:pathLst>
          </a:custGeom>
          <a:solidFill>
            <a:srgbClr val="2078D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l-PL"/>
          </a:p>
        </p:txBody>
      </p:sp>
      <p:grpSp>
        <p:nvGrpSpPr>
          <p:cNvPr id="40" name="Grupa 39">
            <a:extLst>
              <a:ext uri="{FF2B5EF4-FFF2-40B4-BE49-F238E27FC236}">
                <a16:creationId xmlns:a16="http://schemas.microsoft.com/office/drawing/2014/main" id="{682BAF2F-7E23-4F04-8599-1C0EE90A0940}"/>
              </a:ext>
            </a:extLst>
          </p:cNvPr>
          <p:cNvGrpSpPr/>
          <p:nvPr/>
        </p:nvGrpSpPr>
        <p:grpSpPr>
          <a:xfrm flipH="1">
            <a:off x="9743957" y="838618"/>
            <a:ext cx="2271879" cy="6237239"/>
            <a:chOff x="6623936" y="239180"/>
            <a:chExt cx="2490221" cy="6836678"/>
          </a:xfrm>
        </p:grpSpPr>
        <p:sp>
          <p:nvSpPr>
            <p:cNvPr id="41" name="Dowolny kształt: kształt 40">
              <a:extLst>
                <a:ext uri="{FF2B5EF4-FFF2-40B4-BE49-F238E27FC236}">
                  <a16:creationId xmlns:a16="http://schemas.microsoft.com/office/drawing/2014/main" id="{936DAF51-97AF-43D2-9933-CAA28AAACC11}"/>
                </a:ext>
              </a:extLst>
            </p:cNvPr>
            <p:cNvSpPr/>
            <p:nvPr/>
          </p:nvSpPr>
          <p:spPr>
            <a:xfrm>
              <a:off x="6677970" y="1162050"/>
              <a:ext cx="2270768" cy="5453063"/>
            </a:xfrm>
            <a:custGeom>
              <a:avLst/>
              <a:gdLst>
                <a:gd name="connsiteX0" fmla="*/ 1381125 w 2271713"/>
                <a:gd name="connsiteY0" fmla="*/ 85725 h 5453063"/>
                <a:gd name="connsiteX1" fmla="*/ 1457325 w 2271713"/>
                <a:gd name="connsiteY1" fmla="*/ 200025 h 5453063"/>
                <a:gd name="connsiteX2" fmla="*/ 1443038 w 2271713"/>
                <a:gd name="connsiteY2" fmla="*/ 266700 h 5453063"/>
                <a:gd name="connsiteX3" fmla="*/ 1509713 w 2271713"/>
                <a:gd name="connsiteY3" fmla="*/ 466725 h 5453063"/>
                <a:gd name="connsiteX4" fmla="*/ 1495425 w 2271713"/>
                <a:gd name="connsiteY4" fmla="*/ 757238 h 5453063"/>
                <a:gd name="connsiteX5" fmla="*/ 1428750 w 2271713"/>
                <a:gd name="connsiteY5" fmla="*/ 928688 h 5453063"/>
                <a:gd name="connsiteX6" fmla="*/ 1581150 w 2271713"/>
                <a:gd name="connsiteY6" fmla="*/ 919163 h 5453063"/>
                <a:gd name="connsiteX7" fmla="*/ 1947863 w 2271713"/>
                <a:gd name="connsiteY7" fmla="*/ 1176338 h 5453063"/>
                <a:gd name="connsiteX8" fmla="*/ 2271713 w 2271713"/>
                <a:gd name="connsiteY8" fmla="*/ 1504950 h 5453063"/>
                <a:gd name="connsiteX9" fmla="*/ 2271713 w 2271713"/>
                <a:gd name="connsiteY9" fmla="*/ 1552575 h 5453063"/>
                <a:gd name="connsiteX10" fmla="*/ 1962150 w 2271713"/>
                <a:gd name="connsiteY10" fmla="*/ 1871663 h 5453063"/>
                <a:gd name="connsiteX11" fmla="*/ 1809750 w 2271713"/>
                <a:gd name="connsiteY11" fmla="*/ 1995488 h 5453063"/>
                <a:gd name="connsiteX12" fmla="*/ 1724025 w 2271713"/>
                <a:gd name="connsiteY12" fmla="*/ 1947863 h 5453063"/>
                <a:gd name="connsiteX13" fmla="*/ 2038350 w 2271713"/>
                <a:gd name="connsiteY13" fmla="*/ 1528763 h 5453063"/>
                <a:gd name="connsiteX14" fmla="*/ 1695450 w 2271713"/>
                <a:gd name="connsiteY14" fmla="*/ 1252538 h 5453063"/>
                <a:gd name="connsiteX15" fmla="*/ 1652588 w 2271713"/>
                <a:gd name="connsiteY15" fmla="*/ 1428750 h 5453063"/>
                <a:gd name="connsiteX16" fmla="*/ 1595438 w 2271713"/>
                <a:gd name="connsiteY16" fmla="*/ 1566863 h 5453063"/>
                <a:gd name="connsiteX17" fmla="*/ 1628775 w 2271713"/>
                <a:gd name="connsiteY17" fmla="*/ 1800225 h 5453063"/>
                <a:gd name="connsiteX18" fmla="*/ 1747838 w 2271713"/>
                <a:gd name="connsiteY18" fmla="*/ 1990725 h 5453063"/>
                <a:gd name="connsiteX19" fmla="*/ 1824038 w 2271713"/>
                <a:gd name="connsiteY19" fmla="*/ 2105025 h 5453063"/>
                <a:gd name="connsiteX20" fmla="*/ 1990725 w 2271713"/>
                <a:gd name="connsiteY20" fmla="*/ 2428875 h 5453063"/>
                <a:gd name="connsiteX21" fmla="*/ 1990725 w 2271713"/>
                <a:gd name="connsiteY21" fmla="*/ 2795588 h 5453063"/>
                <a:gd name="connsiteX22" fmla="*/ 1857375 w 2271713"/>
                <a:gd name="connsiteY22" fmla="*/ 3167063 h 5453063"/>
                <a:gd name="connsiteX23" fmla="*/ 1790700 w 2271713"/>
                <a:gd name="connsiteY23" fmla="*/ 3624263 h 5453063"/>
                <a:gd name="connsiteX24" fmla="*/ 1495425 w 2271713"/>
                <a:gd name="connsiteY24" fmla="*/ 4500563 h 5453063"/>
                <a:gd name="connsiteX25" fmla="*/ 1404938 w 2271713"/>
                <a:gd name="connsiteY25" fmla="*/ 4824413 h 5453063"/>
                <a:gd name="connsiteX26" fmla="*/ 1585913 w 2271713"/>
                <a:gd name="connsiteY26" fmla="*/ 5129213 h 5453063"/>
                <a:gd name="connsiteX27" fmla="*/ 1728788 w 2271713"/>
                <a:gd name="connsiteY27" fmla="*/ 5219700 h 5453063"/>
                <a:gd name="connsiteX28" fmla="*/ 1733550 w 2271713"/>
                <a:gd name="connsiteY28" fmla="*/ 5243513 h 5453063"/>
                <a:gd name="connsiteX29" fmla="*/ 1643063 w 2271713"/>
                <a:gd name="connsiteY29" fmla="*/ 5262563 h 5453063"/>
                <a:gd name="connsiteX30" fmla="*/ 1404938 w 2271713"/>
                <a:gd name="connsiteY30" fmla="*/ 5143500 h 5453063"/>
                <a:gd name="connsiteX31" fmla="*/ 1333500 w 2271713"/>
                <a:gd name="connsiteY31" fmla="*/ 5167313 h 5453063"/>
                <a:gd name="connsiteX32" fmla="*/ 1243013 w 2271713"/>
                <a:gd name="connsiteY32" fmla="*/ 5110163 h 5453063"/>
                <a:gd name="connsiteX33" fmla="*/ 1238250 w 2271713"/>
                <a:gd name="connsiteY33" fmla="*/ 5224463 h 5453063"/>
                <a:gd name="connsiteX34" fmla="*/ 1100138 w 2271713"/>
                <a:gd name="connsiteY34" fmla="*/ 5453063 h 5453063"/>
                <a:gd name="connsiteX35" fmla="*/ 1038225 w 2271713"/>
                <a:gd name="connsiteY35" fmla="*/ 5453063 h 5453063"/>
                <a:gd name="connsiteX36" fmla="*/ 1023938 w 2271713"/>
                <a:gd name="connsiteY36" fmla="*/ 5148263 h 5453063"/>
                <a:gd name="connsiteX37" fmla="*/ 1185863 w 2271713"/>
                <a:gd name="connsiteY37" fmla="*/ 4848225 h 5453063"/>
                <a:gd name="connsiteX38" fmla="*/ 1271588 w 2271713"/>
                <a:gd name="connsiteY38" fmla="*/ 4095750 h 5453063"/>
                <a:gd name="connsiteX39" fmla="*/ 1419225 w 2271713"/>
                <a:gd name="connsiteY39" fmla="*/ 3509963 h 5453063"/>
                <a:gd name="connsiteX40" fmla="*/ 1262063 w 2271713"/>
                <a:gd name="connsiteY40" fmla="*/ 3328988 h 5453063"/>
                <a:gd name="connsiteX41" fmla="*/ 1147763 w 2271713"/>
                <a:gd name="connsiteY41" fmla="*/ 2981325 h 5453063"/>
                <a:gd name="connsiteX42" fmla="*/ 1066800 w 2271713"/>
                <a:gd name="connsiteY42" fmla="*/ 2671763 h 5453063"/>
                <a:gd name="connsiteX43" fmla="*/ 1128713 w 2271713"/>
                <a:gd name="connsiteY43" fmla="*/ 2085975 h 5453063"/>
                <a:gd name="connsiteX44" fmla="*/ 957263 w 2271713"/>
                <a:gd name="connsiteY44" fmla="*/ 1604963 h 5453063"/>
                <a:gd name="connsiteX45" fmla="*/ 852488 w 2271713"/>
                <a:gd name="connsiteY45" fmla="*/ 1490663 h 5453063"/>
                <a:gd name="connsiteX46" fmla="*/ 785813 w 2271713"/>
                <a:gd name="connsiteY46" fmla="*/ 2143125 h 5453063"/>
                <a:gd name="connsiteX47" fmla="*/ 962025 w 2271713"/>
                <a:gd name="connsiteY47" fmla="*/ 2586038 h 5453063"/>
                <a:gd name="connsiteX48" fmla="*/ 1004888 w 2271713"/>
                <a:gd name="connsiteY48" fmla="*/ 2790825 h 5453063"/>
                <a:gd name="connsiteX49" fmla="*/ 1066800 w 2271713"/>
                <a:gd name="connsiteY49" fmla="*/ 2843213 h 5453063"/>
                <a:gd name="connsiteX50" fmla="*/ 1066800 w 2271713"/>
                <a:gd name="connsiteY50" fmla="*/ 3071813 h 5453063"/>
                <a:gd name="connsiteX51" fmla="*/ 1023938 w 2271713"/>
                <a:gd name="connsiteY51" fmla="*/ 3167063 h 5453063"/>
                <a:gd name="connsiteX52" fmla="*/ 828675 w 2271713"/>
                <a:gd name="connsiteY52" fmla="*/ 3171825 h 5453063"/>
                <a:gd name="connsiteX53" fmla="*/ 766763 w 2271713"/>
                <a:gd name="connsiteY53" fmla="*/ 3062288 h 5453063"/>
                <a:gd name="connsiteX54" fmla="*/ 828675 w 2271713"/>
                <a:gd name="connsiteY54" fmla="*/ 2947988 h 5453063"/>
                <a:gd name="connsiteX55" fmla="*/ 904875 w 2271713"/>
                <a:gd name="connsiteY55" fmla="*/ 2957513 h 5453063"/>
                <a:gd name="connsiteX56" fmla="*/ 914400 w 2271713"/>
                <a:gd name="connsiteY56" fmla="*/ 2909888 h 5453063"/>
                <a:gd name="connsiteX57" fmla="*/ 738188 w 2271713"/>
                <a:gd name="connsiteY57" fmla="*/ 2481263 h 5453063"/>
                <a:gd name="connsiteX58" fmla="*/ 619125 w 2271713"/>
                <a:gd name="connsiteY58" fmla="*/ 2209800 h 5453063"/>
                <a:gd name="connsiteX59" fmla="*/ 619125 w 2271713"/>
                <a:gd name="connsiteY59" fmla="*/ 1395413 h 5453063"/>
                <a:gd name="connsiteX60" fmla="*/ 523875 w 2271713"/>
                <a:gd name="connsiteY60" fmla="*/ 1600200 h 5453063"/>
                <a:gd name="connsiteX61" fmla="*/ 357188 w 2271713"/>
                <a:gd name="connsiteY61" fmla="*/ 1747838 h 5453063"/>
                <a:gd name="connsiteX62" fmla="*/ 161925 w 2271713"/>
                <a:gd name="connsiteY62" fmla="*/ 1938338 h 5453063"/>
                <a:gd name="connsiteX63" fmla="*/ 152400 w 2271713"/>
                <a:gd name="connsiteY63" fmla="*/ 1981200 h 5453063"/>
                <a:gd name="connsiteX64" fmla="*/ 133350 w 2271713"/>
                <a:gd name="connsiteY64" fmla="*/ 2176463 h 5453063"/>
                <a:gd name="connsiteX65" fmla="*/ 142875 w 2271713"/>
                <a:gd name="connsiteY65" fmla="*/ 2271713 h 5453063"/>
                <a:gd name="connsiteX66" fmla="*/ 23813 w 2271713"/>
                <a:gd name="connsiteY66" fmla="*/ 2128838 h 5453063"/>
                <a:gd name="connsiteX67" fmla="*/ 0 w 2271713"/>
                <a:gd name="connsiteY67" fmla="*/ 1824038 h 5453063"/>
                <a:gd name="connsiteX68" fmla="*/ 114300 w 2271713"/>
                <a:gd name="connsiteY68" fmla="*/ 1576388 h 5453063"/>
                <a:gd name="connsiteX69" fmla="*/ 233363 w 2271713"/>
                <a:gd name="connsiteY69" fmla="*/ 1343025 h 5453063"/>
                <a:gd name="connsiteX70" fmla="*/ 566738 w 2271713"/>
                <a:gd name="connsiteY70" fmla="*/ 1152525 h 5453063"/>
                <a:gd name="connsiteX71" fmla="*/ 585788 w 2271713"/>
                <a:gd name="connsiteY71" fmla="*/ 990600 h 5453063"/>
                <a:gd name="connsiteX72" fmla="*/ 585788 w 2271713"/>
                <a:gd name="connsiteY72" fmla="*/ 742950 h 5453063"/>
                <a:gd name="connsiteX73" fmla="*/ 676275 w 2271713"/>
                <a:gd name="connsiteY73" fmla="*/ 404813 h 5453063"/>
                <a:gd name="connsiteX74" fmla="*/ 866775 w 2271713"/>
                <a:gd name="connsiteY74" fmla="*/ 119063 h 5453063"/>
                <a:gd name="connsiteX75" fmla="*/ 1123950 w 2271713"/>
                <a:gd name="connsiteY75" fmla="*/ 0 h 5453063"/>
                <a:gd name="connsiteX76" fmla="*/ 1381125 w 2271713"/>
                <a:gd name="connsiteY76" fmla="*/ 85725 h 5453063"/>
                <a:gd name="connsiteX0" fmla="*/ 1381125 w 2271713"/>
                <a:gd name="connsiteY0" fmla="*/ 85725 h 5453063"/>
                <a:gd name="connsiteX1" fmla="*/ 1457325 w 2271713"/>
                <a:gd name="connsiteY1" fmla="*/ 200025 h 5453063"/>
                <a:gd name="connsiteX2" fmla="*/ 1443038 w 2271713"/>
                <a:gd name="connsiteY2" fmla="*/ 266700 h 5453063"/>
                <a:gd name="connsiteX3" fmla="*/ 1509713 w 2271713"/>
                <a:gd name="connsiteY3" fmla="*/ 466725 h 5453063"/>
                <a:gd name="connsiteX4" fmla="*/ 1495425 w 2271713"/>
                <a:gd name="connsiteY4" fmla="*/ 757238 h 5453063"/>
                <a:gd name="connsiteX5" fmla="*/ 1428750 w 2271713"/>
                <a:gd name="connsiteY5" fmla="*/ 928688 h 5453063"/>
                <a:gd name="connsiteX6" fmla="*/ 1581150 w 2271713"/>
                <a:gd name="connsiteY6" fmla="*/ 919163 h 5453063"/>
                <a:gd name="connsiteX7" fmla="*/ 1947863 w 2271713"/>
                <a:gd name="connsiteY7" fmla="*/ 1176338 h 5453063"/>
                <a:gd name="connsiteX8" fmla="*/ 2271713 w 2271713"/>
                <a:gd name="connsiteY8" fmla="*/ 1504950 h 5453063"/>
                <a:gd name="connsiteX9" fmla="*/ 2271713 w 2271713"/>
                <a:gd name="connsiteY9" fmla="*/ 1552575 h 5453063"/>
                <a:gd name="connsiteX10" fmla="*/ 1962150 w 2271713"/>
                <a:gd name="connsiteY10" fmla="*/ 1871663 h 5453063"/>
                <a:gd name="connsiteX11" fmla="*/ 1809750 w 2271713"/>
                <a:gd name="connsiteY11" fmla="*/ 1995488 h 5453063"/>
                <a:gd name="connsiteX12" fmla="*/ 1724025 w 2271713"/>
                <a:gd name="connsiteY12" fmla="*/ 1947863 h 5453063"/>
                <a:gd name="connsiteX13" fmla="*/ 2038350 w 2271713"/>
                <a:gd name="connsiteY13" fmla="*/ 1528763 h 5453063"/>
                <a:gd name="connsiteX14" fmla="*/ 1695450 w 2271713"/>
                <a:gd name="connsiteY14" fmla="*/ 1252538 h 5453063"/>
                <a:gd name="connsiteX15" fmla="*/ 1652588 w 2271713"/>
                <a:gd name="connsiteY15" fmla="*/ 1428750 h 5453063"/>
                <a:gd name="connsiteX16" fmla="*/ 1595438 w 2271713"/>
                <a:gd name="connsiteY16" fmla="*/ 1566863 h 5453063"/>
                <a:gd name="connsiteX17" fmla="*/ 1628775 w 2271713"/>
                <a:gd name="connsiteY17" fmla="*/ 1800225 h 5453063"/>
                <a:gd name="connsiteX18" fmla="*/ 1747838 w 2271713"/>
                <a:gd name="connsiteY18" fmla="*/ 1990725 h 5453063"/>
                <a:gd name="connsiteX19" fmla="*/ 1824038 w 2271713"/>
                <a:gd name="connsiteY19" fmla="*/ 2105025 h 5453063"/>
                <a:gd name="connsiteX20" fmla="*/ 1990725 w 2271713"/>
                <a:gd name="connsiteY20" fmla="*/ 2428875 h 5453063"/>
                <a:gd name="connsiteX21" fmla="*/ 1990725 w 2271713"/>
                <a:gd name="connsiteY21" fmla="*/ 2795588 h 5453063"/>
                <a:gd name="connsiteX22" fmla="*/ 1857375 w 2271713"/>
                <a:gd name="connsiteY22" fmla="*/ 3167063 h 5453063"/>
                <a:gd name="connsiteX23" fmla="*/ 1790700 w 2271713"/>
                <a:gd name="connsiteY23" fmla="*/ 3624263 h 5453063"/>
                <a:gd name="connsiteX24" fmla="*/ 1495425 w 2271713"/>
                <a:gd name="connsiteY24" fmla="*/ 4500563 h 5453063"/>
                <a:gd name="connsiteX25" fmla="*/ 1404938 w 2271713"/>
                <a:gd name="connsiteY25" fmla="*/ 4824413 h 5453063"/>
                <a:gd name="connsiteX26" fmla="*/ 1585913 w 2271713"/>
                <a:gd name="connsiteY26" fmla="*/ 5129213 h 5453063"/>
                <a:gd name="connsiteX27" fmla="*/ 1728788 w 2271713"/>
                <a:gd name="connsiteY27" fmla="*/ 5219700 h 5453063"/>
                <a:gd name="connsiteX28" fmla="*/ 1733550 w 2271713"/>
                <a:gd name="connsiteY28" fmla="*/ 5243513 h 5453063"/>
                <a:gd name="connsiteX29" fmla="*/ 1643063 w 2271713"/>
                <a:gd name="connsiteY29" fmla="*/ 5262563 h 5453063"/>
                <a:gd name="connsiteX30" fmla="*/ 1404938 w 2271713"/>
                <a:gd name="connsiteY30" fmla="*/ 5143500 h 5453063"/>
                <a:gd name="connsiteX31" fmla="*/ 1333500 w 2271713"/>
                <a:gd name="connsiteY31" fmla="*/ 5167313 h 5453063"/>
                <a:gd name="connsiteX32" fmla="*/ 1243013 w 2271713"/>
                <a:gd name="connsiteY32" fmla="*/ 5110163 h 5453063"/>
                <a:gd name="connsiteX33" fmla="*/ 1238250 w 2271713"/>
                <a:gd name="connsiteY33" fmla="*/ 5224463 h 5453063"/>
                <a:gd name="connsiteX34" fmla="*/ 1100138 w 2271713"/>
                <a:gd name="connsiteY34" fmla="*/ 5453063 h 5453063"/>
                <a:gd name="connsiteX35" fmla="*/ 1038225 w 2271713"/>
                <a:gd name="connsiteY35" fmla="*/ 5453063 h 5453063"/>
                <a:gd name="connsiteX36" fmla="*/ 1023938 w 2271713"/>
                <a:gd name="connsiteY36" fmla="*/ 5148263 h 5453063"/>
                <a:gd name="connsiteX37" fmla="*/ 1185863 w 2271713"/>
                <a:gd name="connsiteY37" fmla="*/ 4848225 h 5453063"/>
                <a:gd name="connsiteX38" fmla="*/ 1271588 w 2271713"/>
                <a:gd name="connsiteY38" fmla="*/ 4095750 h 5453063"/>
                <a:gd name="connsiteX39" fmla="*/ 1419225 w 2271713"/>
                <a:gd name="connsiteY39" fmla="*/ 3509963 h 5453063"/>
                <a:gd name="connsiteX40" fmla="*/ 1262063 w 2271713"/>
                <a:gd name="connsiteY40" fmla="*/ 3328988 h 5453063"/>
                <a:gd name="connsiteX41" fmla="*/ 1147763 w 2271713"/>
                <a:gd name="connsiteY41" fmla="*/ 2981325 h 5453063"/>
                <a:gd name="connsiteX42" fmla="*/ 1066800 w 2271713"/>
                <a:gd name="connsiteY42" fmla="*/ 2671763 h 5453063"/>
                <a:gd name="connsiteX43" fmla="*/ 1128713 w 2271713"/>
                <a:gd name="connsiteY43" fmla="*/ 2085975 h 5453063"/>
                <a:gd name="connsiteX44" fmla="*/ 957263 w 2271713"/>
                <a:gd name="connsiteY44" fmla="*/ 1604963 h 5453063"/>
                <a:gd name="connsiteX45" fmla="*/ 852488 w 2271713"/>
                <a:gd name="connsiteY45" fmla="*/ 1490663 h 5453063"/>
                <a:gd name="connsiteX46" fmla="*/ 785813 w 2271713"/>
                <a:gd name="connsiteY46" fmla="*/ 2143125 h 5453063"/>
                <a:gd name="connsiteX47" fmla="*/ 962025 w 2271713"/>
                <a:gd name="connsiteY47" fmla="*/ 2586038 h 5453063"/>
                <a:gd name="connsiteX48" fmla="*/ 1004888 w 2271713"/>
                <a:gd name="connsiteY48" fmla="*/ 2790825 h 5453063"/>
                <a:gd name="connsiteX49" fmla="*/ 1066800 w 2271713"/>
                <a:gd name="connsiteY49" fmla="*/ 2843213 h 5453063"/>
                <a:gd name="connsiteX50" fmla="*/ 1066800 w 2271713"/>
                <a:gd name="connsiteY50" fmla="*/ 3071813 h 5453063"/>
                <a:gd name="connsiteX51" fmla="*/ 1023938 w 2271713"/>
                <a:gd name="connsiteY51" fmla="*/ 3167063 h 5453063"/>
                <a:gd name="connsiteX52" fmla="*/ 828675 w 2271713"/>
                <a:gd name="connsiteY52" fmla="*/ 3171825 h 5453063"/>
                <a:gd name="connsiteX53" fmla="*/ 766763 w 2271713"/>
                <a:gd name="connsiteY53" fmla="*/ 3062288 h 5453063"/>
                <a:gd name="connsiteX54" fmla="*/ 828675 w 2271713"/>
                <a:gd name="connsiteY54" fmla="*/ 2947988 h 5453063"/>
                <a:gd name="connsiteX55" fmla="*/ 904875 w 2271713"/>
                <a:gd name="connsiteY55" fmla="*/ 2957513 h 5453063"/>
                <a:gd name="connsiteX56" fmla="*/ 914400 w 2271713"/>
                <a:gd name="connsiteY56" fmla="*/ 2909888 h 5453063"/>
                <a:gd name="connsiteX57" fmla="*/ 738188 w 2271713"/>
                <a:gd name="connsiteY57" fmla="*/ 2481263 h 5453063"/>
                <a:gd name="connsiteX58" fmla="*/ 619125 w 2271713"/>
                <a:gd name="connsiteY58" fmla="*/ 2209800 h 5453063"/>
                <a:gd name="connsiteX59" fmla="*/ 619125 w 2271713"/>
                <a:gd name="connsiteY59" fmla="*/ 1395413 h 5453063"/>
                <a:gd name="connsiteX60" fmla="*/ 523875 w 2271713"/>
                <a:gd name="connsiteY60" fmla="*/ 1600200 h 5453063"/>
                <a:gd name="connsiteX61" fmla="*/ 357188 w 2271713"/>
                <a:gd name="connsiteY61" fmla="*/ 1747838 h 5453063"/>
                <a:gd name="connsiteX62" fmla="*/ 161925 w 2271713"/>
                <a:gd name="connsiteY62" fmla="*/ 1938338 h 5453063"/>
                <a:gd name="connsiteX63" fmla="*/ 152400 w 2271713"/>
                <a:gd name="connsiteY63" fmla="*/ 1981200 h 5453063"/>
                <a:gd name="connsiteX64" fmla="*/ 133350 w 2271713"/>
                <a:gd name="connsiteY64" fmla="*/ 2176463 h 5453063"/>
                <a:gd name="connsiteX65" fmla="*/ 142875 w 2271713"/>
                <a:gd name="connsiteY65" fmla="*/ 2271713 h 5453063"/>
                <a:gd name="connsiteX66" fmla="*/ 23813 w 2271713"/>
                <a:gd name="connsiteY66" fmla="*/ 2128838 h 5453063"/>
                <a:gd name="connsiteX67" fmla="*/ 0 w 2271713"/>
                <a:gd name="connsiteY67" fmla="*/ 1824038 h 5453063"/>
                <a:gd name="connsiteX68" fmla="*/ 114300 w 2271713"/>
                <a:gd name="connsiteY68" fmla="*/ 1576388 h 5453063"/>
                <a:gd name="connsiteX69" fmla="*/ 233363 w 2271713"/>
                <a:gd name="connsiteY69" fmla="*/ 1376362 h 5453063"/>
                <a:gd name="connsiteX70" fmla="*/ 566738 w 2271713"/>
                <a:gd name="connsiteY70" fmla="*/ 1152525 h 5453063"/>
                <a:gd name="connsiteX71" fmla="*/ 585788 w 2271713"/>
                <a:gd name="connsiteY71" fmla="*/ 990600 h 5453063"/>
                <a:gd name="connsiteX72" fmla="*/ 585788 w 2271713"/>
                <a:gd name="connsiteY72" fmla="*/ 742950 h 5453063"/>
                <a:gd name="connsiteX73" fmla="*/ 676275 w 2271713"/>
                <a:gd name="connsiteY73" fmla="*/ 404813 h 5453063"/>
                <a:gd name="connsiteX74" fmla="*/ 866775 w 2271713"/>
                <a:gd name="connsiteY74" fmla="*/ 119063 h 5453063"/>
                <a:gd name="connsiteX75" fmla="*/ 1123950 w 2271713"/>
                <a:gd name="connsiteY75" fmla="*/ 0 h 5453063"/>
                <a:gd name="connsiteX76" fmla="*/ 1381125 w 2271713"/>
                <a:gd name="connsiteY76" fmla="*/ 85725 h 5453063"/>
                <a:gd name="connsiteX0" fmla="*/ 1381125 w 2271713"/>
                <a:gd name="connsiteY0" fmla="*/ 85725 h 5453063"/>
                <a:gd name="connsiteX1" fmla="*/ 1457325 w 2271713"/>
                <a:gd name="connsiteY1" fmla="*/ 200025 h 5453063"/>
                <a:gd name="connsiteX2" fmla="*/ 1443038 w 2271713"/>
                <a:gd name="connsiteY2" fmla="*/ 266700 h 5453063"/>
                <a:gd name="connsiteX3" fmla="*/ 1509713 w 2271713"/>
                <a:gd name="connsiteY3" fmla="*/ 466725 h 5453063"/>
                <a:gd name="connsiteX4" fmla="*/ 1495425 w 2271713"/>
                <a:gd name="connsiteY4" fmla="*/ 757238 h 5453063"/>
                <a:gd name="connsiteX5" fmla="*/ 1428750 w 2271713"/>
                <a:gd name="connsiteY5" fmla="*/ 928688 h 5453063"/>
                <a:gd name="connsiteX6" fmla="*/ 1581150 w 2271713"/>
                <a:gd name="connsiteY6" fmla="*/ 919163 h 5453063"/>
                <a:gd name="connsiteX7" fmla="*/ 1947863 w 2271713"/>
                <a:gd name="connsiteY7" fmla="*/ 1176338 h 5453063"/>
                <a:gd name="connsiteX8" fmla="*/ 2271713 w 2271713"/>
                <a:gd name="connsiteY8" fmla="*/ 1504950 h 5453063"/>
                <a:gd name="connsiteX9" fmla="*/ 2271713 w 2271713"/>
                <a:gd name="connsiteY9" fmla="*/ 1552575 h 5453063"/>
                <a:gd name="connsiteX10" fmla="*/ 1962150 w 2271713"/>
                <a:gd name="connsiteY10" fmla="*/ 1871663 h 5453063"/>
                <a:gd name="connsiteX11" fmla="*/ 1809750 w 2271713"/>
                <a:gd name="connsiteY11" fmla="*/ 1995488 h 5453063"/>
                <a:gd name="connsiteX12" fmla="*/ 1724025 w 2271713"/>
                <a:gd name="connsiteY12" fmla="*/ 1947863 h 5453063"/>
                <a:gd name="connsiteX13" fmla="*/ 2038350 w 2271713"/>
                <a:gd name="connsiteY13" fmla="*/ 1528763 h 5453063"/>
                <a:gd name="connsiteX14" fmla="*/ 1695450 w 2271713"/>
                <a:gd name="connsiteY14" fmla="*/ 1252538 h 5453063"/>
                <a:gd name="connsiteX15" fmla="*/ 1652588 w 2271713"/>
                <a:gd name="connsiteY15" fmla="*/ 1428750 h 5453063"/>
                <a:gd name="connsiteX16" fmla="*/ 1595438 w 2271713"/>
                <a:gd name="connsiteY16" fmla="*/ 1566863 h 5453063"/>
                <a:gd name="connsiteX17" fmla="*/ 1628775 w 2271713"/>
                <a:gd name="connsiteY17" fmla="*/ 1800225 h 5453063"/>
                <a:gd name="connsiteX18" fmla="*/ 1747838 w 2271713"/>
                <a:gd name="connsiteY18" fmla="*/ 1990725 h 5453063"/>
                <a:gd name="connsiteX19" fmla="*/ 1824038 w 2271713"/>
                <a:gd name="connsiteY19" fmla="*/ 2105025 h 5453063"/>
                <a:gd name="connsiteX20" fmla="*/ 1990725 w 2271713"/>
                <a:gd name="connsiteY20" fmla="*/ 2428875 h 5453063"/>
                <a:gd name="connsiteX21" fmla="*/ 1990725 w 2271713"/>
                <a:gd name="connsiteY21" fmla="*/ 2795588 h 5453063"/>
                <a:gd name="connsiteX22" fmla="*/ 1857375 w 2271713"/>
                <a:gd name="connsiteY22" fmla="*/ 3167063 h 5453063"/>
                <a:gd name="connsiteX23" fmla="*/ 1790700 w 2271713"/>
                <a:gd name="connsiteY23" fmla="*/ 3624263 h 5453063"/>
                <a:gd name="connsiteX24" fmla="*/ 1495425 w 2271713"/>
                <a:gd name="connsiteY24" fmla="*/ 4500563 h 5453063"/>
                <a:gd name="connsiteX25" fmla="*/ 1404938 w 2271713"/>
                <a:gd name="connsiteY25" fmla="*/ 4824413 h 5453063"/>
                <a:gd name="connsiteX26" fmla="*/ 1585913 w 2271713"/>
                <a:gd name="connsiteY26" fmla="*/ 5129213 h 5453063"/>
                <a:gd name="connsiteX27" fmla="*/ 1728788 w 2271713"/>
                <a:gd name="connsiteY27" fmla="*/ 5219700 h 5453063"/>
                <a:gd name="connsiteX28" fmla="*/ 1733550 w 2271713"/>
                <a:gd name="connsiteY28" fmla="*/ 5243513 h 5453063"/>
                <a:gd name="connsiteX29" fmla="*/ 1643063 w 2271713"/>
                <a:gd name="connsiteY29" fmla="*/ 5262563 h 5453063"/>
                <a:gd name="connsiteX30" fmla="*/ 1404938 w 2271713"/>
                <a:gd name="connsiteY30" fmla="*/ 5143500 h 5453063"/>
                <a:gd name="connsiteX31" fmla="*/ 1333500 w 2271713"/>
                <a:gd name="connsiteY31" fmla="*/ 5167313 h 5453063"/>
                <a:gd name="connsiteX32" fmla="*/ 1243013 w 2271713"/>
                <a:gd name="connsiteY32" fmla="*/ 5110163 h 5453063"/>
                <a:gd name="connsiteX33" fmla="*/ 1238250 w 2271713"/>
                <a:gd name="connsiteY33" fmla="*/ 5224463 h 5453063"/>
                <a:gd name="connsiteX34" fmla="*/ 1100138 w 2271713"/>
                <a:gd name="connsiteY34" fmla="*/ 5453063 h 5453063"/>
                <a:gd name="connsiteX35" fmla="*/ 1038225 w 2271713"/>
                <a:gd name="connsiteY35" fmla="*/ 5453063 h 5453063"/>
                <a:gd name="connsiteX36" fmla="*/ 1023938 w 2271713"/>
                <a:gd name="connsiteY36" fmla="*/ 5148263 h 5453063"/>
                <a:gd name="connsiteX37" fmla="*/ 1185863 w 2271713"/>
                <a:gd name="connsiteY37" fmla="*/ 4848225 h 5453063"/>
                <a:gd name="connsiteX38" fmla="*/ 1271588 w 2271713"/>
                <a:gd name="connsiteY38" fmla="*/ 4095750 h 5453063"/>
                <a:gd name="connsiteX39" fmla="*/ 1419225 w 2271713"/>
                <a:gd name="connsiteY39" fmla="*/ 3509963 h 5453063"/>
                <a:gd name="connsiteX40" fmla="*/ 1262063 w 2271713"/>
                <a:gd name="connsiteY40" fmla="*/ 3328988 h 5453063"/>
                <a:gd name="connsiteX41" fmla="*/ 1147763 w 2271713"/>
                <a:gd name="connsiteY41" fmla="*/ 2981325 h 5453063"/>
                <a:gd name="connsiteX42" fmla="*/ 1066800 w 2271713"/>
                <a:gd name="connsiteY42" fmla="*/ 2671763 h 5453063"/>
                <a:gd name="connsiteX43" fmla="*/ 1128713 w 2271713"/>
                <a:gd name="connsiteY43" fmla="*/ 2085975 h 5453063"/>
                <a:gd name="connsiteX44" fmla="*/ 957263 w 2271713"/>
                <a:gd name="connsiteY44" fmla="*/ 1604963 h 5453063"/>
                <a:gd name="connsiteX45" fmla="*/ 852488 w 2271713"/>
                <a:gd name="connsiteY45" fmla="*/ 1490663 h 5453063"/>
                <a:gd name="connsiteX46" fmla="*/ 785813 w 2271713"/>
                <a:gd name="connsiteY46" fmla="*/ 2143125 h 5453063"/>
                <a:gd name="connsiteX47" fmla="*/ 962025 w 2271713"/>
                <a:gd name="connsiteY47" fmla="*/ 2586038 h 5453063"/>
                <a:gd name="connsiteX48" fmla="*/ 1004888 w 2271713"/>
                <a:gd name="connsiteY48" fmla="*/ 2790825 h 5453063"/>
                <a:gd name="connsiteX49" fmla="*/ 1066800 w 2271713"/>
                <a:gd name="connsiteY49" fmla="*/ 2843213 h 5453063"/>
                <a:gd name="connsiteX50" fmla="*/ 1066800 w 2271713"/>
                <a:gd name="connsiteY50" fmla="*/ 3071813 h 5453063"/>
                <a:gd name="connsiteX51" fmla="*/ 1023938 w 2271713"/>
                <a:gd name="connsiteY51" fmla="*/ 3167063 h 5453063"/>
                <a:gd name="connsiteX52" fmla="*/ 828675 w 2271713"/>
                <a:gd name="connsiteY52" fmla="*/ 3171825 h 5453063"/>
                <a:gd name="connsiteX53" fmla="*/ 766763 w 2271713"/>
                <a:gd name="connsiteY53" fmla="*/ 3062288 h 5453063"/>
                <a:gd name="connsiteX54" fmla="*/ 828675 w 2271713"/>
                <a:gd name="connsiteY54" fmla="*/ 2947988 h 5453063"/>
                <a:gd name="connsiteX55" fmla="*/ 904875 w 2271713"/>
                <a:gd name="connsiteY55" fmla="*/ 2957513 h 5453063"/>
                <a:gd name="connsiteX56" fmla="*/ 914400 w 2271713"/>
                <a:gd name="connsiteY56" fmla="*/ 2909888 h 5453063"/>
                <a:gd name="connsiteX57" fmla="*/ 738188 w 2271713"/>
                <a:gd name="connsiteY57" fmla="*/ 2481263 h 5453063"/>
                <a:gd name="connsiteX58" fmla="*/ 619125 w 2271713"/>
                <a:gd name="connsiteY58" fmla="*/ 2209800 h 5453063"/>
                <a:gd name="connsiteX59" fmla="*/ 619125 w 2271713"/>
                <a:gd name="connsiteY59" fmla="*/ 1395413 h 5453063"/>
                <a:gd name="connsiteX60" fmla="*/ 523875 w 2271713"/>
                <a:gd name="connsiteY60" fmla="*/ 1600200 h 5453063"/>
                <a:gd name="connsiteX61" fmla="*/ 357188 w 2271713"/>
                <a:gd name="connsiteY61" fmla="*/ 1747838 h 5453063"/>
                <a:gd name="connsiteX62" fmla="*/ 161925 w 2271713"/>
                <a:gd name="connsiteY62" fmla="*/ 1938338 h 5453063"/>
                <a:gd name="connsiteX63" fmla="*/ 152400 w 2271713"/>
                <a:gd name="connsiteY63" fmla="*/ 1981200 h 5453063"/>
                <a:gd name="connsiteX64" fmla="*/ 133350 w 2271713"/>
                <a:gd name="connsiteY64" fmla="*/ 2176463 h 5453063"/>
                <a:gd name="connsiteX65" fmla="*/ 142875 w 2271713"/>
                <a:gd name="connsiteY65" fmla="*/ 2271713 h 5453063"/>
                <a:gd name="connsiteX66" fmla="*/ 23813 w 2271713"/>
                <a:gd name="connsiteY66" fmla="*/ 2128838 h 5453063"/>
                <a:gd name="connsiteX67" fmla="*/ 0 w 2271713"/>
                <a:gd name="connsiteY67" fmla="*/ 1824038 h 5453063"/>
                <a:gd name="connsiteX68" fmla="*/ 114300 w 2271713"/>
                <a:gd name="connsiteY68" fmla="*/ 1576388 h 5453063"/>
                <a:gd name="connsiteX69" fmla="*/ 233363 w 2271713"/>
                <a:gd name="connsiteY69" fmla="*/ 1376362 h 5453063"/>
                <a:gd name="connsiteX70" fmla="*/ 566738 w 2271713"/>
                <a:gd name="connsiteY70" fmla="*/ 1152525 h 5453063"/>
                <a:gd name="connsiteX71" fmla="*/ 585788 w 2271713"/>
                <a:gd name="connsiteY71" fmla="*/ 990600 h 5453063"/>
                <a:gd name="connsiteX72" fmla="*/ 585788 w 2271713"/>
                <a:gd name="connsiteY72" fmla="*/ 742950 h 5453063"/>
                <a:gd name="connsiteX73" fmla="*/ 676275 w 2271713"/>
                <a:gd name="connsiteY73" fmla="*/ 404813 h 5453063"/>
                <a:gd name="connsiteX74" fmla="*/ 866775 w 2271713"/>
                <a:gd name="connsiteY74" fmla="*/ 119063 h 5453063"/>
                <a:gd name="connsiteX75" fmla="*/ 1123950 w 2271713"/>
                <a:gd name="connsiteY75" fmla="*/ 0 h 5453063"/>
                <a:gd name="connsiteX76" fmla="*/ 1381125 w 2271713"/>
                <a:gd name="connsiteY76" fmla="*/ 85725 h 5453063"/>
                <a:gd name="connsiteX0" fmla="*/ 1381125 w 2271713"/>
                <a:gd name="connsiteY0" fmla="*/ 85725 h 5453063"/>
                <a:gd name="connsiteX1" fmla="*/ 1457325 w 2271713"/>
                <a:gd name="connsiteY1" fmla="*/ 200025 h 5453063"/>
                <a:gd name="connsiteX2" fmla="*/ 1443038 w 2271713"/>
                <a:gd name="connsiteY2" fmla="*/ 266700 h 5453063"/>
                <a:gd name="connsiteX3" fmla="*/ 1509713 w 2271713"/>
                <a:gd name="connsiteY3" fmla="*/ 466725 h 5453063"/>
                <a:gd name="connsiteX4" fmla="*/ 1495425 w 2271713"/>
                <a:gd name="connsiteY4" fmla="*/ 757238 h 5453063"/>
                <a:gd name="connsiteX5" fmla="*/ 1428750 w 2271713"/>
                <a:gd name="connsiteY5" fmla="*/ 928688 h 5453063"/>
                <a:gd name="connsiteX6" fmla="*/ 1581150 w 2271713"/>
                <a:gd name="connsiteY6" fmla="*/ 919163 h 5453063"/>
                <a:gd name="connsiteX7" fmla="*/ 1947863 w 2271713"/>
                <a:gd name="connsiteY7" fmla="*/ 1176338 h 5453063"/>
                <a:gd name="connsiteX8" fmla="*/ 2271713 w 2271713"/>
                <a:gd name="connsiteY8" fmla="*/ 1504950 h 5453063"/>
                <a:gd name="connsiteX9" fmla="*/ 2271713 w 2271713"/>
                <a:gd name="connsiteY9" fmla="*/ 1552575 h 5453063"/>
                <a:gd name="connsiteX10" fmla="*/ 1962150 w 2271713"/>
                <a:gd name="connsiteY10" fmla="*/ 1871663 h 5453063"/>
                <a:gd name="connsiteX11" fmla="*/ 1809750 w 2271713"/>
                <a:gd name="connsiteY11" fmla="*/ 1995488 h 5453063"/>
                <a:gd name="connsiteX12" fmla="*/ 1724025 w 2271713"/>
                <a:gd name="connsiteY12" fmla="*/ 1947863 h 5453063"/>
                <a:gd name="connsiteX13" fmla="*/ 2038350 w 2271713"/>
                <a:gd name="connsiteY13" fmla="*/ 1528763 h 5453063"/>
                <a:gd name="connsiteX14" fmla="*/ 1695450 w 2271713"/>
                <a:gd name="connsiteY14" fmla="*/ 1252538 h 5453063"/>
                <a:gd name="connsiteX15" fmla="*/ 1652588 w 2271713"/>
                <a:gd name="connsiteY15" fmla="*/ 1428750 h 5453063"/>
                <a:gd name="connsiteX16" fmla="*/ 1595438 w 2271713"/>
                <a:gd name="connsiteY16" fmla="*/ 1566863 h 5453063"/>
                <a:gd name="connsiteX17" fmla="*/ 1628775 w 2271713"/>
                <a:gd name="connsiteY17" fmla="*/ 1800225 h 5453063"/>
                <a:gd name="connsiteX18" fmla="*/ 1747838 w 2271713"/>
                <a:gd name="connsiteY18" fmla="*/ 1990725 h 5453063"/>
                <a:gd name="connsiteX19" fmla="*/ 1824038 w 2271713"/>
                <a:gd name="connsiteY19" fmla="*/ 2105025 h 5453063"/>
                <a:gd name="connsiteX20" fmla="*/ 1990725 w 2271713"/>
                <a:gd name="connsiteY20" fmla="*/ 2428875 h 5453063"/>
                <a:gd name="connsiteX21" fmla="*/ 1990725 w 2271713"/>
                <a:gd name="connsiteY21" fmla="*/ 2795588 h 5453063"/>
                <a:gd name="connsiteX22" fmla="*/ 1857375 w 2271713"/>
                <a:gd name="connsiteY22" fmla="*/ 3167063 h 5453063"/>
                <a:gd name="connsiteX23" fmla="*/ 1790700 w 2271713"/>
                <a:gd name="connsiteY23" fmla="*/ 3624263 h 5453063"/>
                <a:gd name="connsiteX24" fmla="*/ 1495425 w 2271713"/>
                <a:gd name="connsiteY24" fmla="*/ 4500563 h 5453063"/>
                <a:gd name="connsiteX25" fmla="*/ 1404938 w 2271713"/>
                <a:gd name="connsiteY25" fmla="*/ 4824413 h 5453063"/>
                <a:gd name="connsiteX26" fmla="*/ 1585913 w 2271713"/>
                <a:gd name="connsiteY26" fmla="*/ 5129213 h 5453063"/>
                <a:gd name="connsiteX27" fmla="*/ 1728788 w 2271713"/>
                <a:gd name="connsiteY27" fmla="*/ 5219700 h 5453063"/>
                <a:gd name="connsiteX28" fmla="*/ 1733550 w 2271713"/>
                <a:gd name="connsiteY28" fmla="*/ 5243513 h 5453063"/>
                <a:gd name="connsiteX29" fmla="*/ 1643063 w 2271713"/>
                <a:gd name="connsiteY29" fmla="*/ 5262563 h 5453063"/>
                <a:gd name="connsiteX30" fmla="*/ 1404938 w 2271713"/>
                <a:gd name="connsiteY30" fmla="*/ 5143500 h 5453063"/>
                <a:gd name="connsiteX31" fmla="*/ 1333500 w 2271713"/>
                <a:gd name="connsiteY31" fmla="*/ 5167313 h 5453063"/>
                <a:gd name="connsiteX32" fmla="*/ 1243013 w 2271713"/>
                <a:gd name="connsiteY32" fmla="*/ 5110163 h 5453063"/>
                <a:gd name="connsiteX33" fmla="*/ 1238250 w 2271713"/>
                <a:gd name="connsiteY33" fmla="*/ 5224463 h 5453063"/>
                <a:gd name="connsiteX34" fmla="*/ 1100138 w 2271713"/>
                <a:gd name="connsiteY34" fmla="*/ 5453063 h 5453063"/>
                <a:gd name="connsiteX35" fmla="*/ 1038225 w 2271713"/>
                <a:gd name="connsiteY35" fmla="*/ 5453063 h 5453063"/>
                <a:gd name="connsiteX36" fmla="*/ 1023938 w 2271713"/>
                <a:gd name="connsiteY36" fmla="*/ 5148263 h 5453063"/>
                <a:gd name="connsiteX37" fmla="*/ 1185863 w 2271713"/>
                <a:gd name="connsiteY37" fmla="*/ 4848225 h 5453063"/>
                <a:gd name="connsiteX38" fmla="*/ 1271588 w 2271713"/>
                <a:gd name="connsiteY38" fmla="*/ 4095750 h 5453063"/>
                <a:gd name="connsiteX39" fmla="*/ 1419225 w 2271713"/>
                <a:gd name="connsiteY39" fmla="*/ 3509963 h 5453063"/>
                <a:gd name="connsiteX40" fmla="*/ 1262063 w 2271713"/>
                <a:gd name="connsiteY40" fmla="*/ 3328988 h 5453063"/>
                <a:gd name="connsiteX41" fmla="*/ 1147763 w 2271713"/>
                <a:gd name="connsiteY41" fmla="*/ 2981325 h 5453063"/>
                <a:gd name="connsiteX42" fmla="*/ 1066800 w 2271713"/>
                <a:gd name="connsiteY42" fmla="*/ 2671763 h 5453063"/>
                <a:gd name="connsiteX43" fmla="*/ 1128713 w 2271713"/>
                <a:gd name="connsiteY43" fmla="*/ 2085975 h 5453063"/>
                <a:gd name="connsiteX44" fmla="*/ 957263 w 2271713"/>
                <a:gd name="connsiteY44" fmla="*/ 1604963 h 5453063"/>
                <a:gd name="connsiteX45" fmla="*/ 852488 w 2271713"/>
                <a:gd name="connsiteY45" fmla="*/ 1490663 h 5453063"/>
                <a:gd name="connsiteX46" fmla="*/ 785813 w 2271713"/>
                <a:gd name="connsiteY46" fmla="*/ 2143125 h 5453063"/>
                <a:gd name="connsiteX47" fmla="*/ 962025 w 2271713"/>
                <a:gd name="connsiteY47" fmla="*/ 2586038 h 5453063"/>
                <a:gd name="connsiteX48" fmla="*/ 1004888 w 2271713"/>
                <a:gd name="connsiteY48" fmla="*/ 2790825 h 5453063"/>
                <a:gd name="connsiteX49" fmla="*/ 1066800 w 2271713"/>
                <a:gd name="connsiteY49" fmla="*/ 2843213 h 5453063"/>
                <a:gd name="connsiteX50" fmla="*/ 1066800 w 2271713"/>
                <a:gd name="connsiteY50" fmla="*/ 3071813 h 5453063"/>
                <a:gd name="connsiteX51" fmla="*/ 1023938 w 2271713"/>
                <a:gd name="connsiteY51" fmla="*/ 3167063 h 5453063"/>
                <a:gd name="connsiteX52" fmla="*/ 828675 w 2271713"/>
                <a:gd name="connsiteY52" fmla="*/ 3171825 h 5453063"/>
                <a:gd name="connsiteX53" fmla="*/ 766763 w 2271713"/>
                <a:gd name="connsiteY53" fmla="*/ 3062288 h 5453063"/>
                <a:gd name="connsiteX54" fmla="*/ 828675 w 2271713"/>
                <a:gd name="connsiteY54" fmla="*/ 2947988 h 5453063"/>
                <a:gd name="connsiteX55" fmla="*/ 904875 w 2271713"/>
                <a:gd name="connsiteY55" fmla="*/ 2957513 h 5453063"/>
                <a:gd name="connsiteX56" fmla="*/ 914400 w 2271713"/>
                <a:gd name="connsiteY56" fmla="*/ 2909888 h 5453063"/>
                <a:gd name="connsiteX57" fmla="*/ 738188 w 2271713"/>
                <a:gd name="connsiteY57" fmla="*/ 2481263 h 5453063"/>
                <a:gd name="connsiteX58" fmla="*/ 619125 w 2271713"/>
                <a:gd name="connsiteY58" fmla="*/ 2209800 h 5453063"/>
                <a:gd name="connsiteX59" fmla="*/ 619125 w 2271713"/>
                <a:gd name="connsiteY59" fmla="*/ 1395413 h 5453063"/>
                <a:gd name="connsiteX60" fmla="*/ 523875 w 2271713"/>
                <a:gd name="connsiteY60" fmla="*/ 1600200 h 5453063"/>
                <a:gd name="connsiteX61" fmla="*/ 357188 w 2271713"/>
                <a:gd name="connsiteY61" fmla="*/ 1747838 h 5453063"/>
                <a:gd name="connsiteX62" fmla="*/ 161925 w 2271713"/>
                <a:gd name="connsiteY62" fmla="*/ 1938338 h 5453063"/>
                <a:gd name="connsiteX63" fmla="*/ 152400 w 2271713"/>
                <a:gd name="connsiteY63" fmla="*/ 1981200 h 5453063"/>
                <a:gd name="connsiteX64" fmla="*/ 133350 w 2271713"/>
                <a:gd name="connsiteY64" fmla="*/ 2176463 h 5453063"/>
                <a:gd name="connsiteX65" fmla="*/ 142875 w 2271713"/>
                <a:gd name="connsiteY65" fmla="*/ 2271713 h 5453063"/>
                <a:gd name="connsiteX66" fmla="*/ 23813 w 2271713"/>
                <a:gd name="connsiteY66" fmla="*/ 2128838 h 5453063"/>
                <a:gd name="connsiteX67" fmla="*/ 0 w 2271713"/>
                <a:gd name="connsiteY67" fmla="*/ 1824038 h 5453063"/>
                <a:gd name="connsiteX68" fmla="*/ 114300 w 2271713"/>
                <a:gd name="connsiteY68" fmla="*/ 1576388 h 5453063"/>
                <a:gd name="connsiteX69" fmla="*/ 230982 w 2271713"/>
                <a:gd name="connsiteY69" fmla="*/ 1345406 h 5453063"/>
                <a:gd name="connsiteX70" fmla="*/ 566738 w 2271713"/>
                <a:gd name="connsiteY70" fmla="*/ 1152525 h 5453063"/>
                <a:gd name="connsiteX71" fmla="*/ 585788 w 2271713"/>
                <a:gd name="connsiteY71" fmla="*/ 990600 h 5453063"/>
                <a:gd name="connsiteX72" fmla="*/ 585788 w 2271713"/>
                <a:gd name="connsiteY72" fmla="*/ 742950 h 5453063"/>
                <a:gd name="connsiteX73" fmla="*/ 676275 w 2271713"/>
                <a:gd name="connsiteY73" fmla="*/ 404813 h 5453063"/>
                <a:gd name="connsiteX74" fmla="*/ 866775 w 2271713"/>
                <a:gd name="connsiteY74" fmla="*/ 119063 h 5453063"/>
                <a:gd name="connsiteX75" fmla="*/ 1123950 w 2271713"/>
                <a:gd name="connsiteY75" fmla="*/ 0 h 5453063"/>
                <a:gd name="connsiteX76" fmla="*/ 1381125 w 2271713"/>
                <a:gd name="connsiteY76" fmla="*/ 85725 h 5453063"/>
                <a:gd name="connsiteX0" fmla="*/ 1381125 w 2271713"/>
                <a:gd name="connsiteY0" fmla="*/ 85725 h 5453063"/>
                <a:gd name="connsiteX1" fmla="*/ 1457325 w 2271713"/>
                <a:gd name="connsiteY1" fmla="*/ 200025 h 5453063"/>
                <a:gd name="connsiteX2" fmla="*/ 1443038 w 2271713"/>
                <a:gd name="connsiteY2" fmla="*/ 266700 h 5453063"/>
                <a:gd name="connsiteX3" fmla="*/ 1509713 w 2271713"/>
                <a:gd name="connsiteY3" fmla="*/ 466725 h 5453063"/>
                <a:gd name="connsiteX4" fmla="*/ 1495425 w 2271713"/>
                <a:gd name="connsiteY4" fmla="*/ 757238 h 5453063"/>
                <a:gd name="connsiteX5" fmla="*/ 1428750 w 2271713"/>
                <a:gd name="connsiteY5" fmla="*/ 928688 h 5453063"/>
                <a:gd name="connsiteX6" fmla="*/ 1581150 w 2271713"/>
                <a:gd name="connsiteY6" fmla="*/ 919163 h 5453063"/>
                <a:gd name="connsiteX7" fmla="*/ 1947863 w 2271713"/>
                <a:gd name="connsiteY7" fmla="*/ 1176338 h 5453063"/>
                <a:gd name="connsiteX8" fmla="*/ 2271713 w 2271713"/>
                <a:gd name="connsiteY8" fmla="*/ 1504950 h 5453063"/>
                <a:gd name="connsiteX9" fmla="*/ 2271713 w 2271713"/>
                <a:gd name="connsiteY9" fmla="*/ 1552575 h 5453063"/>
                <a:gd name="connsiteX10" fmla="*/ 1962150 w 2271713"/>
                <a:gd name="connsiteY10" fmla="*/ 1871663 h 5453063"/>
                <a:gd name="connsiteX11" fmla="*/ 1809750 w 2271713"/>
                <a:gd name="connsiteY11" fmla="*/ 1995488 h 5453063"/>
                <a:gd name="connsiteX12" fmla="*/ 1724025 w 2271713"/>
                <a:gd name="connsiteY12" fmla="*/ 1947863 h 5453063"/>
                <a:gd name="connsiteX13" fmla="*/ 2038350 w 2271713"/>
                <a:gd name="connsiteY13" fmla="*/ 1528763 h 5453063"/>
                <a:gd name="connsiteX14" fmla="*/ 1695450 w 2271713"/>
                <a:gd name="connsiteY14" fmla="*/ 1252538 h 5453063"/>
                <a:gd name="connsiteX15" fmla="*/ 1652588 w 2271713"/>
                <a:gd name="connsiteY15" fmla="*/ 1428750 h 5453063"/>
                <a:gd name="connsiteX16" fmla="*/ 1595438 w 2271713"/>
                <a:gd name="connsiteY16" fmla="*/ 1566863 h 5453063"/>
                <a:gd name="connsiteX17" fmla="*/ 1628775 w 2271713"/>
                <a:gd name="connsiteY17" fmla="*/ 1800225 h 5453063"/>
                <a:gd name="connsiteX18" fmla="*/ 1747838 w 2271713"/>
                <a:gd name="connsiteY18" fmla="*/ 1990725 h 5453063"/>
                <a:gd name="connsiteX19" fmla="*/ 1824038 w 2271713"/>
                <a:gd name="connsiteY19" fmla="*/ 2105025 h 5453063"/>
                <a:gd name="connsiteX20" fmla="*/ 1990725 w 2271713"/>
                <a:gd name="connsiteY20" fmla="*/ 2428875 h 5453063"/>
                <a:gd name="connsiteX21" fmla="*/ 1990725 w 2271713"/>
                <a:gd name="connsiteY21" fmla="*/ 2795588 h 5453063"/>
                <a:gd name="connsiteX22" fmla="*/ 1857375 w 2271713"/>
                <a:gd name="connsiteY22" fmla="*/ 3167063 h 5453063"/>
                <a:gd name="connsiteX23" fmla="*/ 1790700 w 2271713"/>
                <a:gd name="connsiteY23" fmla="*/ 3624263 h 5453063"/>
                <a:gd name="connsiteX24" fmla="*/ 1495425 w 2271713"/>
                <a:gd name="connsiteY24" fmla="*/ 4500563 h 5453063"/>
                <a:gd name="connsiteX25" fmla="*/ 1404938 w 2271713"/>
                <a:gd name="connsiteY25" fmla="*/ 4824413 h 5453063"/>
                <a:gd name="connsiteX26" fmla="*/ 1585913 w 2271713"/>
                <a:gd name="connsiteY26" fmla="*/ 5129213 h 5453063"/>
                <a:gd name="connsiteX27" fmla="*/ 1728788 w 2271713"/>
                <a:gd name="connsiteY27" fmla="*/ 5219700 h 5453063"/>
                <a:gd name="connsiteX28" fmla="*/ 1733550 w 2271713"/>
                <a:gd name="connsiteY28" fmla="*/ 5243513 h 5453063"/>
                <a:gd name="connsiteX29" fmla="*/ 1643063 w 2271713"/>
                <a:gd name="connsiteY29" fmla="*/ 5262563 h 5453063"/>
                <a:gd name="connsiteX30" fmla="*/ 1404938 w 2271713"/>
                <a:gd name="connsiteY30" fmla="*/ 5143500 h 5453063"/>
                <a:gd name="connsiteX31" fmla="*/ 1333500 w 2271713"/>
                <a:gd name="connsiteY31" fmla="*/ 5167313 h 5453063"/>
                <a:gd name="connsiteX32" fmla="*/ 1243013 w 2271713"/>
                <a:gd name="connsiteY32" fmla="*/ 5110163 h 5453063"/>
                <a:gd name="connsiteX33" fmla="*/ 1238250 w 2271713"/>
                <a:gd name="connsiteY33" fmla="*/ 5224463 h 5453063"/>
                <a:gd name="connsiteX34" fmla="*/ 1100138 w 2271713"/>
                <a:gd name="connsiteY34" fmla="*/ 5453063 h 5453063"/>
                <a:gd name="connsiteX35" fmla="*/ 1038225 w 2271713"/>
                <a:gd name="connsiteY35" fmla="*/ 5453063 h 5453063"/>
                <a:gd name="connsiteX36" fmla="*/ 1023938 w 2271713"/>
                <a:gd name="connsiteY36" fmla="*/ 5148263 h 5453063"/>
                <a:gd name="connsiteX37" fmla="*/ 1185863 w 2271713"/>
                <a:gd name="connsiteY37" fmla="*/ 4848225 h 5453063"/>
                <a:gd name="connsiteX38" fmla="*/ 1271588 w 2271713"/>
                <a:gd name="connsiteY38" fmla="*/ 4095750 h 5453063"/>
                <a:gd name="connsiteX39" fmla="*/ 1419225 w 2271713"/>
                <a:gd name="connsiteY39" fmla="*/ 3509963 h 5453063"/>
                <a:gd name="connsiteX40" fmla="*/ 1262063 w 2271713"/>
                <a:gd name="connsiteY40" fmla="*/ 3328988 h 5453063"/>
                <a:gd name="connsiteX41" fmla="*/ 1147763 w 2271713"/>
                <a:gd name="connsiteY41" fmla="*/ 2981325 h 5453063"/>
                <a:gd name="connsiteX42" fmla="*/ 1066800 w 2271713"/>
                <a:gd name="connsiteY42" fmla="*/ 2671763 h 5453063"/>
                <a:gd name="connsiteX43" fmla="*/ 1128713 w 2271713"/>
                <a:gd name="connsiteY43" fmla="*/ 2085975 h 5453063"/>
                <a:gd name="connsiteX44" fmla="*/ 957263 w 2271713"/>
                <a:gd name="connsiteY44" fmla="*/ 1604963 h 5453063"/>
                <a:gd name="connsiteX45" fmla="*/ 852488 w 2271713"/>
                <a:gd name="connsiteY45" fmla="*/ 1490663 h 5453063"/>
                <a:gd name="connsiteX46" fmla="*/ 785813 w 2271713"/>
                <a:gd name="connsiteY46" fmla="*/ 2143125 h 5453063"/>
                <a:gd name="connsiteX47" fmla="*/ 962025 w 2271713"/>
                <a:gd name="connsiteY47" fmla="*/ 2586038 h 5453063"/>
                <a:gd name="connsiteX48" fmla="*/ 1004888 w 2271713"/>
                <a:gd name="connsiteY48" fmla="*/ 2790825 h 5453063"/>
                <a:gd name="connsiteX49" fmla="*/ 1066800 w 2271713"/>
                <a:gd name="connsiteY49" fmla="*/ 2843213 h 5453063"/>
                <a:gd name="connsiteX50" fmla="*/ 1066800 w 2271713"/>
                <a:gd name="connsiteY50" fmla="*/ 3071813 h 5453063"/>
                <a:gd name="connsiteX51" fmla="*/ 1023938 w 2271713"/>
                <a:gd name="connsiteY51" fmla="*/ 3167063 h 5453063"/>
                <a:gd name="connsiteX52" fmla="*/ 828675 w 2271713"/>
                <a:gd name="connsiteY52" fmla="*/ 3171825 h 5453063"/>
                <a:gd name="connsiteX53" fmla="*/ 766763 w 2271713"/>
                <a:gd name="connsiteY53" fmla="*/ 3062288 h 5453063"/>
                <a:gd name="connsiteX54" fmla="*/ 828675 w 2271713"/>
                <a:gd name="connsiteY54" fmla="*/ 2947988 h 5453063"/>
                <a:gd name="connsiteX55" fmla="*/ 904875 w 2271713"/>
                <a:gd name="connsiteY55" fmla="*/ 2957513 h 5453063"/>
                <a:gd name="connsiteX56" fmla="*/ 914400 w 2271713"/>
                <a:gd name="connsiteY56" fmla="*/ 2909888 h 5453063"/>
                <a:gd name="connsiteX57" fmla="*/ 738188 w 2271713"/>
                <a:gd name="connsiteY57" fmla="*/ 2481263 h 5453063"/>
                <a:gd name="connsiteX58" fmla="*/ 619125 w 2271713"/>
                <a:gd name="connsiteY58" fmla="*/ 2209800 h 5453063"/>
                <a:gd name="connsiteX59" fmla="*/ 619125 w 2271713"/>
                <a:gd name="connsiteY59" fmla="*/ 1395413 h 5453063"/>
                <a:gd name="connsiteX60" fmla="*/ 523875 w 2271713"/>
                <a:gd name="connsiteY60" fmla="*/ 1600200 h 5453063"/>
                <a:gd name="connsiteX61" fmla="*/ 357188 w 2271713"/>
                <a:gd name="connsiteY61" fmla="*/ 1747838 h 5453063"/>
                <a:gd name="connsiteX62" fmla="*/ 161925 w 2271713"/>
                <a:gd name="connsiteY62" fmla="*/ 1938338 h 5453063"/>
                <a:gd name="connsiteX63" fmla="*/ 152400 w 2271713"/>
                <a:gd name="connsiteY63" fmla="*/ 1981200 h 5453063"/>
                <a:gd name="connsiteX64" fmla="*/ 133350 w 2271713"/>
                <a:gd name="connsiteY64" fmla="*/ 2176463 h 5453063"/>
                <a:gd name="connsiteX65" fmla="*/ 142875 w 2271713"/>
                <a:gd name="connsiteY65" fmla="*/ 2271713 h 5453063"/>
                <a:gd name="connsiteX66" fmla="*/ 23813 w 2271713"/>
                <a:gd name="connsiteY66" fmla="*/ 2128838 h 5453063"/>
                <a:gd name="connsiteX67" fmla="*/ 0 w 2271713"/>
                <a:gd name="connsiteY67" fmla="*/ 1824038 h 5453063"/>
                <a:gd name="connsiteX68" fmla="*/ 85725 w 2271713"/>
                <a:gd name="connsiteY68" fmla="*/ 1576388 h 5453063"/>
                <a:gd name="connsiteX69" fmla="*/ 230982 w 2271713"/>
                <a:gd name="connsiteY69" fmla="*/ 1345406 h 5453063"/>
                <a:gd name="connsiteX70" fmla="*/ 566738 w 2271713"/>
                <a:gd name="connsiteY70" fmla="*/ 1152525 h 5453063"/>
                <a:gd name="connsiteX71" fmla="*/ 585788 w 2271713"/>
                <a:gd name="connsiteY71" fmla="*/ 990600 h 5453063"/>
                <a:gd name="connsiteX72" fmla="*/ 585788 w 2271713"/>
                <a:gd name="connsiteY72" fmla="*/ 742950 h 5453063"/>
                <a:gd name="connsiteX73" fmla="*/ 676275 w 2271713"/>
                <a:gd name="connsiteY73" fmla="*/ 404813 h 5453063"/>
                <a:gd name="connsiteX74" fmla="*/ 866775 w 2271713"/>
                <a:gd name="connsiteY74" fmla="*/ 119063 h 5453063"/>
                <a:gd name="connsiteX75" fmla="*/ 1123950 w 2271713"/>
                <a:gd name="connsiteY75" fmla="*/ 0 h 5453063"/>
                <a:gd name="connsiteX76" fmla="*/ 1381125 w 2271713"/>
                <a:gd name="connsiteY76" fmla="*/ 85725 h 5453063"/>
                <a:gd name="connsiteX0" fmla="*/ 1381125 w 2271713"/>
                <a:gd name="connsiteY0" fmla="*/ 85725 h 5453063"/>
                <a:gd name="connsiteX1" fmla="*/ 1457325 w 2271713"/>
                <a:gd name="connsiteY1" fmla="*/ 200025 h 5453063"/>
                <a:gd name="connsiteX2" fmla="*/ 1443038 w 2271713"/>
                <a:gd name="connsiteY2" fmla="*/ 266700 h 5453063"/>
                <a:gd name="connsiteX3" fmla="*/ 1509713 w 2271713"/>
                <a:gd name="connsiteY3" fmla="*/ 466725 h 5453063"/>
                <a:gd name="connsiteX4" fmla="*/ 1495425 w 2271713"/>
                <a:gd name="connsiteY4" fmla="*/ 757238 h 5453063"/>
                <a:gd name="connsiteX5" fmla="*/ 1428750 w 2271713"/>
                <a:gd name="connsiteY5" fmla="*/ 928688 h 5453063"/>
                <a:gd name="connsiteX6" fmla="*/ 1581150 w 2271713"/>
                <a:gd name="connsiteY6" fmla="*/ 919163 h 5453063"/>
                <a:gd name="connsiteX7" fmla="*/ 1947863 w 2271713"/>
                <a:gd name="connsiteY7" fmla="*/ 1176338 h 5453063"/>
                <a:gd name="connsiteX8" fmla="*/ 2271713 w 2271713"/>
                <a:gd name="connsiteY8" fmla="*/ 1504950 h 5453063"/>
                <a:gd name="connsiteX9" fmla="*/ 2271713 w 2271713"/>
                <a:gd name="connsiteY9" fmla="*/ 1552575 h 5453063"/>
                <a:gd name="connsiteX10" fmla="*/ 1962150 w 2271713"/>
                <a:gd name="connsiteY10" fmla="*/ 1871663 h 5453063"/>
                <a:gd name="connsiteX11" fmla="*/ 1809750 w 2271713"/>
                <a:gd name="connsiteY11" fmla="*/ 1995488 h 5453063"/>
                <a:gd name="connsiteX12" fmla="*/ 1724025 w 2271713"/>
                <a:gd name="connsiteY12" fmla="*/ 1947863 h 5453063"/>
                <a:gd name="connsiteX13" fmla="*/ 2038350 w 2271713"/>
                <a:gd name="connsiteY13" fmla="*/ 1528763 h 5453063"/>
                <a:gd name="connsiteX14" fmla="*/ 1695450 w 2271713"/>
                <a:gd name="connsiteY14" fmla="*/ 1252538 h 5453063"/>
                <a:gd name="connsiteX15" fmla="*/ 1652588 w 2271713"/>
                <a:gd name="connsiteY15" fmla="*/ 1428750 h 5453063"/>
                <a:gd name="connsiteX16" fmla="*/ 1595438 w 2271713"/>
                <a:gd name="connsiteY16" fmla="*/ 1566863 h 5453063"/>
                <a:gd name="connsiteX17" fmla="*/ 1628775 w 2271713"/>
                <a:gd name="connsiteY17" fmla="*/ 1800225 h 5453063"/>
                <a:gd name="connsiteX18" fmla="*/ 1747838 w 2271713"/>
                <a:gd name="connsiteY18" fmla="*/ 1990725 h 5453063"/>
                <a:gd name="connsiteX19" fmla="*/ 1824038 w 2271713"/>
                <a:gd name="connsiteY19" fmla="*/ 2105025 h 5453063"/>
                <a:gd name="connsiteX20" fmla="*/ 1990725 w 2271713"/>
                <a:gd name="connsiteY20" fmla="*/ 2428875 h 5453063"/>
                <a:gd name="connsiteX21" fmla="*/ 1990725 w 2271713"/>
                <a:gd name="connsiteY21" fmla="*/ 2795588 h 5453063"/>
                <a:gd name="connsiteX22" fmla="*/ 1857375 w 2271713"/>
                <a:gd name="connsiteY22" fmla="*/ 3167063 h 5453063"/>
                <a:gd name="connsiteX23" fmla="*/ 1790700 w 2271713"/>
                <a:gd name="connsiteY23" fmla="*/ 3624263 h 5453063"/>
                <a:gd name="connsiteX24" fmla="*/ 1495425 w 2271713"/>
                <a:gd name="connsiteY24" fmla="*/ 4500563 h 5453063"/>
                <a:gd name="connsiteX25" fmla="*/ 1404938 w 2271713"/>
                <a:gd name="connsiteY25" fmla="*/ 4824413 h 5453063"/>
                <a:gd name="connsiteX26" fmla="*/ 1585913 w 2271713"/>
                <a:gd name="connsiteY26" fmla="*/ 5129213 h 5453063"/>
                <a:gd name="connsiteX27" fmla="*/ 1728788 w 2271713"/>
                <a:gd name="connsiteY27" fmla="*/ 5219700 h 5453063"/>
                <a:gd name="connsiteX28" fmla="*/ 1733550 w 2271713"/>
                <a:gd name="connsiteY28" fmla="*/ 5243513 h 5453063"/>
                <a:gd name="connsiteX29" fmla="*/ 1643063 w 2271713"/>
                <a:gd name="connsiteY29" fmla="*/ 5262563 h 5453063"/>
                <a:gd name="connsiteX30" fmla="*/ 1404938 w 2271713"/>
                <a:gd name="connsiteY30" fmla="*/ 5143500 h 5453063"/>
                <a:gd name="connsiteX31" fmla="*/ 1333500 w 2271713"/>
                <a:gd name="connsiteY31" fmla="*/ 5167313 h 5453063"/>
                <a:gd name="connsiteX32" fmla="*/ 1243013 w 2271713"/>
                <a:gd name="connsiteY32" fmla="*/ 5110163 h 5453063"/>
                <a:gd name="connsiteX33" fmla="*/ 1238250 w 2271713"/>
                <a:gd name="connsiteY33" fmla="*/ 5224463 h 5453063"/>
                <a:gd name="connsiteX34" fmla="*/ 1100138 w 2271713"/>
                <a:gd name="connsiteY34" fmla="*/ 5453063 h 5453063"/>
                <a:gd name="connsiteX35" fmla="*/ 1038225 w 2271713"/>
                <a:gd name="connsiteY35" fmla="*/ 5453063 h 5453063"/>
                <a:gd name="connsiteX36" fmla="*/ 1023938 w 2271713"/>
                <a:gd name="connsiteY36" fmla="*/ 5148263 h 5453063"/>
                <a:gd name="connsiteX37" fmla="*/ 1185863 w 2271713"/>
                <a:gd name="connsiteY37" fmla="*/ 4848225 h 5453063"/>
                <a:gd name="connsiteX38" fmla="*/ 1271588 w 2271713"/>
                <a:gd name="connsiteY38" fmla="*/ 4095750 h 5453063"/>
                <a:gd name="connsiteX39" fmla="*/ 1419225 w 2271713"/>
                <a:gd name="connsiteY39" fmla="*/ 3509963 h 5453063"/>
                <a:gd name="connsiteX40" fmla="*/ 1262063 w 2271713"/>
                <a:gd name="connsiteY40" fmla="*/ 3328988 h 5453063"/>
                <a:gd name="connsiteX41" fmla="*/ 1147763 w 2271713"/>
                <a:gd name="connsiteY41" fmla="*/ 2981325 h 5453063"/>
                <a:gd name="connsiteX42" fmla="*/ 1066800 w 2271713"/>
                <a:gd name="connsiteY42" fmla="*/ 2671763 h 5453063"/>
                <a:gd name="connsiteX43" fmla="*/ 1128713 w 2271713"/>
                <a:gd name="connsiteY43" fmla="*/ 2085975 h 5453063"/>
                <a:gd name="connsiteX44" fmla="*/ 957263 w 2271713"/>
                <a:gd name="connsiteY44" fmla="*/ 1604963 h 5453063"/>
                <a:gd name="connsiteX45" fmla="*/ 852488 w 2271713"/>
                <a:gd name="connsiteY45" fmla="*/ 1490663 h 5453063"/>
                <a:gd name="connsiteX46" fmla="*/ 785813 w 2271713"/>
                <a:gd name="connsiteY46" fmla="*/ 2143125 h 5453063"/>
                <a:gd name="connsiteX47" fmla="*/ 962025 w 2271713"/>
                <a:gd name="connsiteY47" fmla="*/ 2586038 h 5453063"/>
                <a:gd name="connsiteX48" fmla="*/ 1004888 w 2271713"/>
                <a:gd name="connsiteY48" fmla="*/ 2790825 h 5453063"/>
                <a:gd name="connsiteX49" fmla="*/ 1066800 w 2271713"/>
                <a:gd name="connsiteY49" fmla="*/ 2843213 h 5453063"/>
                <a:gd name="connsiteX50" fmla="*/ 1066800 w 2271713"/>
                <a:gd name="connsiteY50" fmla="*/ 3071813 h 5453063"/>
                <a:gd name="connsiteX51" fmla="*/ 1023938 w 2271713"/>
                <a:gd name="connsiteY51" fmla="*/ 3167063 h 5453063"/>
                <a:gd name="connsiteX52" fmla="*/ 828675 w 2271713"/>
                <a:gd name="connsiteY52" fmla="*/ 3171825 h 5453063"/>
                <a:gd name="connsiteX53" fmla="*/ 766763 w 2271713"/>
                <a:gd name="connsiteY53" fmla="*/ 3062288 h 5453063"/>
                <a:gd name="connsiteX54" fmla="*/ 828675 w 2271713"/>
                <a:gd name="connsiteY54" fmla="*/ 2947988 h 5453063"/>
                <a:gd name="connsiteX55" fmla="*/ 904875 w 2271713"/>
                <a:gd name="connsiteY55" fmla="*/ 2957513 h 5453063"/>
                <a:gd name="connsiteX56" fmla="*/ 914400 w 2271713"/>
                <a:gd name="connsiteY56" fmla="*/ 2909888 h 5453063"/>
                <a:gd name="connsiteX57" fmla="*/ 738188 w 2271713"/>
                <a:gd name="connsiteY57" fmla="*/ 2481263 h 5453063"/>
                <a:gd name="connsiteX58" fmla="*/ 619125 w 2271713"/>
                <a:gd name="connsiteY58" fmla="*/ 2209800 h 5453063"/>
                <a:gd name="connsiteX59" fmla="*/ 619125 w 2271713"/>
                <a:gd name="connsiteY59" fmla="*/ 1395413 h 5453063"/>
                <a:gd name="connsiteX60" fmla="*/ 523875 w 2271713"/>
                <a:gd name="connsiteY60" fmla="*/ 1600200 h 5453063"/>
                <a:gd name="connsiteX61" fmla="*/ 357188 w 2271713"/>
                <a:gd name="connsiteY61" fmla="*/ 1747838 h 5453063"/>
                <a:gd name="connsiteX62" fmla="*/ 161925 w 2271713"/>
                <a:gd name="connsiteY62" fmla="*/ 1938338 h 5453063"/>
                <a:gd name="connsiteX63" fmla="*/ 152400 w 2271713"/>
                <a:gd name="connsiteY63" fmla="*/ 1981200 h 5453063"/>
                <a:gd name="connsiteX64" fmla="*/ 133350 w 2271713"/>
                <a:gd name="connsiteY64" fmla="*/ 2176463 h 5453063"/>
                <a:gd name="connsiteX65" fmla="*/ 142875 w 2271713"/>
                <a:gd name="connsiteY65" fmla="*/ 2271713 h 5453063"/>
                <a:gd name="connsiteX66" fmla="*/ 23813 w 2271713"/>
                <a:gd name="connsiteY66" fmla="*/ 2128838 h 5453063"/>
                <a:gd name="connsiteX67" fmla="*/ 0 w 2271713"/>
                <a:gd name="connsiteY67" fmla="*/ 1824038 h 5453063"/>
                <a:gd name="connsiteX68" fmla="*/ 85725 w 2271713"/>
                <a:gd name="connsiteY68" fmla="*/ 1576388 h 5453063"/>
                <a:gd name="connsiteX69" fmla="*/ 230982 w 2271713"/>
                <a:gd name="connsiteY69" fmla="*/ 1345406 h 5453063"/>
                <a:gd name="connsiteX70" fmla="*/ 566738 w 2271713"/>
                <a:gd name="connsiteY70" fmla="*/ 1152525 h 5453063"/>
                <a:gd name="connsiteX71" fmla="*/ 585788 w 2271713"/>
                <a:gd name="connsiteY71" fmla="*/ 990600 h 5453063"/>
                <a:gd name="connsiteX72" fmla="*/ 585788 w 2271713"/>
                <a:gd name="connsiteY72" fmla="*/ 742950 h 5453063"/>
                <a:gd name="connsiteX73" fmla="*/ 676275 w 2271713"/>
                <a:gd name="connsiteY73" fmla="*/ 404813 h 5453063"/>
                <a:gd name="connsiteX74" fmla="*/ 866775 w 2271713"/>
                <a:gd name="connsiteY74" fmla="*/ 119063 h 5453063"/>
                <a:gd name="connsiteX75" fmla="*/ 1123950 w 2271713"/>
                <a:gd name="connsiteY75" fmla="*/ 0 h 5453063"/>
                <a:gd name="connsiteX76" fmla="*/ 1381125 w 2271713"/>
                <a:gd name="connsiteY76" fmla="*/ 85725 h 5453063"/>
                <a:gd name="connsiteX0" fmla="*/ 1381125 w 2271713"/>
                <a:gd name="connsiteY0" fmla="*/ 85725 h 5453063"/>
                <a:gd name="connsiteX1" fmla="*/ 1457325 w 2271713"/>
                <a:gd name="connsiteY1" fmla="*/ 200025 h 5453063"/>
                <a:gd name="connsiteX2" fmla="*/ 1443038 w 2271713"/>
                <a:gd name="connsiteY2" fmla="*/ 266700 h 5453063"/>
                <a:gd name="connsiteX3" fmla="*/ 1509713 w 2271713"/>
                <a:gd name="connsiteY3" fmla="*/ 466725 h 5453063"/>
                <a:gd name="connsiteX4" fmla="*/ 1495425 w 2271713"/>
                <a:gd name="connsiteY4" fmla="*/ 757238 h 5453063"/>
                <a:gd name="connsiteX5" fmla="*/ 1428750 w 2271713"/>
                <a:gd name="connsiteY5" fmla="*/ 928688 h 5453063"/>
                <a:gd name="connsiteX6" fmla="*/ 1581150 w 2271713"/>
                <a:gd name="connsiteY6" fmla="*/ 919163 h 5453063"/>
                <a:gd name="connsiteX7" fmla="*/ 1947863 w 2271713"/>
                <a:gd name="connsiteY7" fmla="*/ 1176338 h 5453063"/>
                <a:gd name="connsiteX8" fmla="*/ 2271713 w 2271713"/>
                <a:gd name="connsiteY8" fmla="*/ 1504950 h 5453063"/>
                <a:gd name="connsiteX9" fmla="*/ 2271713 w 2271713"/>
                <a:gd name="connsiteY9" fmla="*/ 1552575 h 5453063"/>
                <a:gd name="connsiteX10" fmla="*/ 1962150 w 2271713"/>
                <a:gd name="connsiteY10" fmla="*/ 1871663 h 5453063"/>
                <a:gd name="connsiteX11" fmla="*/ 1809750 w 2271713"/>
                <a:gd name="connsiteY11" fmla="*/ 1995488 h 5453063"/>
                <a:gd name="connsiteX12" fmla="*/ 1724025 w 2271713"/>
                <a:gd name="connsiteY12" fmla="*/ 1947863 h 5453063"/>
                <a:gd name="connsiteX13" fmla="*/ 2038350 w 2271713"/>
                <a:gd name="connsiteY13" fmla="*/ 1528763 h 5453063"/>
                <a:gd name="connsiteX14" fmla="*/ 1695450 w 2271713"/>
                <a:gd name="connsiteY14" fmla="*/ 1252538 h 5453063"/>
                <a:gd name="connsiteX15" fmla="*/ 1652588 w 2271713"/>
                <a:gd name="connsiteY15" fmla="*/ 1428750 h 5453063"/>
                <a:gd name="connsiteX16" fmla="*/ 1595438 w 2271713"/>
                <a:gd name="connsiteY16" fmla="*/ 1566863 h 5453063"/>
                <a:gd name="connsiteX17" fmla="*/ 1628775 w 2271713"/>
                <a:gd name="connsiteY17" fmla="*/ 1800225 h 5453063"/>
                <a:gd name="connsiteX18" fmla="*/ 1747838 w 2271713"/>
                <a:gd name="connsiteY18" fmla="*/ 1990725 h 5453063"/>
                <a:gd name="connsiteX19" fmla="*/ 1824038 w 2271713"/>
                <a:gd name="connsiteY19" fmla="*/ 2105025 h 5453063"/>
                <a:gd name="connsiteX20" fmla="*/ 1990725 w 2271713"/>
                <a:gd name="connsiteY20" fmla="*/ 2428875 h 5453063"/>
                <a:gd name="connsiteX21" fmla="*/ 1990725 w 2271713"/>
                <a:gd name="connsiteY21" fmla="*/ 2795588 h 5453063"/>
                <a:gd name="connsiteX22" fmla="*/ 1857375 w 2271713"/>
                <a:gd name="connsiteY22" fmla="*/ 3167063 h 5453063"/>
                <a:gd name="connsiteX23" fmla="*/ 1790700 w 2271713"/>
                <a:gd name="connsiteY23" fmla="*/ 3624263 h 5453063"/>
                <a:gd name="connsiteX24" fmla="*/ 1495425 w 2271713"/>
                <a:gd name="connsiteY24" fmla="*/ 4500563 h 5453063"/>
                <a:gd name="connsiteX25" fmla="*/ 1404938 w 2271713"/>
                <a:gd name="connsiteY25" fmla="*/ 4824413 h 5453063"/>
                <a:gd name="connsiteX26" fmla="*/ 1585913 w 2271713"/>
                <a:gd name="connsiteY26" fmla="*/ 5129213 h 5453063"/>
                <a:gd name="connsiteX27" fmla="*/ 1728788 w 2271713"/>
                <a:gd name="connsiteY27" fmla="*/ 5219700 h 5453063"/>
                <a:gd name="connsiteX28" fmla="*/ 1733550 w 2271713"/>
                <a:gd name="connsiteY28" fmla="*/ 5243513 h 5453063"/>
                <a:gd name="connsiteX29" fmla="*/ 1643063 w 2271713"/>
                <a:gd name="connsiteY29" fmla="*/ 5262563 h 5453063"/>
                <a:gd name="connsiteX30" fmla="*/ 1404938 w 2271713"/>
                <a:gd name="connsiteY30" fmla="*/ 5143500 h 5453063"/>
                <a:gd name="connsiteX31" fmla="*/ 1333500 w 2271713"/>
                <a:gd name="connsiteY31" fmla="*/ 5167313 h 5453063"/>
                <a:gd name="connsiteX32" fmla="*/ 1243013 w 2271713"/>
                <a:gd name="connsiteY32" fmla="*/ 5110163 h 5453063"/>
                <a:gd name="connsiteX33" fmla="*/ 1238250 w 2271713"/>
                <a:gd name="connsiteY33" fmla="*/ 5224463 h 5453063"/>
                <a:gd name="connsiteX34" fmla="*/ 1100138 w 2271713"/>
                <a:gd name="connsiteY34" fmla="*/ 5453063 h 5453063"/>
                <a:gd name="connsiteX35" fmla="*/ 1038225 w 2271713"/>
                <a:gd name="connsiteY35" fmla="*/ 5453063 h 5453063"/>
                <a:gd name="connsiteX36" fmla="*/ 1023938 w 2271713"/>
                <a:gd name="connsiteY36" fmla="*/ 5148263 h 5453063"/>
                <a:gd name="connsiteX37" fmla="*/ 1185863 w 2271713"/>
                <a:gd name="connsiteY37" fmla="*/ 4848225 h 5453063"/>
                <a:gd name="connsiteX38" fmla="*/ 1271588 w 2271713"/>
                <a:gd name="connsiteY38" fmla="*/ 4095750 h 5453063"/>
                <a:gd name="connsiteX39" fmla="*/ 1419225 w 2271713"/>
                <a:gd name="connsiteY39" fmla="*/ 3509963 h 5453063"/>
                <a:gd name="connsiteX40" fmla="*/ 1262063 w 2271713"/>
                <a:gd name="connsiteY40" fmla="*/ 3328988 h 5453063"/>
                <a:gd name="connsiteX41" fmla="*/ 1147763 w 2271713"/>
                <a:gd name="connsiteY41" fmla="*/ 2981325 h 5453063"/>
                <a:gd name="connsiteX42" fmla="*/ 1066800 w 2271713"/>
                <a:gd name="connsiteY42" fmla="*/ 2671763 h 5453063"/>
                <a:gd name="connsiteX43" fmla="*/ 1128713 w 2271713"/>
                <a:gd name="connsiteY43" fmla="*/ 2085975 h 5453063"/>
                <a:gd name="connsiteX44" fmla="*/ 957263 w 2271713"/>
                <a:gd name="connsiteY44" fmla="*/ 1604963 h 5453063"/>
                <a:gd name="connsiteX45" fmla="*/ 852488 w 2271713"/>
                <a:gd name="connsiteY45" fmla="*/ 1490663 h 5453063"/>
                <a:gd name="connsiteX46" fmla="*/ 785813 w 2271713"/>
                <a:gd name="connsiteY46" fmla="*/ 2143125 h 5453063"/>
                <a:gd name="connsiteX47" fmla="*/ 962025 w 2271713"/>
                <a:gd name="connsiteY47" fmla="*/ 2586038 h 5453063"/>
                <a:gd name="connsiteX48" fmla="*/ 1004888 w 2271713"/>
                <a:gd name="connsiteY48" fmla="*/ 2790825 h 5453063"/>
                <a:gd name="connsiteX49" fmla="*/ 1066800 w 2271713"/>
                <a:gd name="connsiteY49" fmla="*/ 2843213 h 5453063"/>
                <a:gd name="connsiteX50" fmla="*/ 1066800 w 2271713"/>
                <a:gd name="connsiteY50" fmla="*/ 3071813 h 5453063"/>
                <a:gd name="connsiteX51" fmla="*/ 1023938 w 2271713"/>
                <a:gd name="connsiteY51" fmla="*/ 3167063 h 5453063"/>
                <a:gd name="connsiteX52" fmla="*/ 828675 w 2271713"/>
                <a:gd name="connsiteY52" fmla="*/ 3171825 h 5453063"/>
                <a:gd name="connsiteX53" fmla="*/ 766763 w 2271713"/>
                <a:gd name="connsiteY53" fmla="*/ 3062288 h 5453063"/>
                <a:gd name="connsiteX54" fmla="*/ 828675 w 2271713"/>
                <a:gd name="connsiteY54" fmla="*/ 2947988 h 5453063"/>
                <a:gd name="connsiteX55" fmla="*/ 904875 w 2271713"/>
                <a:gd name="connsiteY55" fmla="*/ 2957513 h 5453063"/>
                <a:gd name="connsiteX56" fmla="*/ 914400 w 2271713"/>
                <a:gd name="connsiteY56" fmla="*/ 2909888 h 5453063"/>
                <a:gd name="connsiteX57" fmla="*/ 738188 w 2271713"/>
                <a:gd name="connsiteY57" fmla="*/ 2481263 h 5453063"/>
                <a:gd name="connsiteX58" fmla="*/ 619125 w 2271713"/>
                <a:gd name="connsiteY58" fmla="*/ 2209800 h 5453063"/>
                <a:gd name="connsiteX59" fmla="*/ 619125 w 2271713"/>
                <a:gd name="connsiteY59" fmla="*/ 1395413 h 5453063"/>
                <a:gd name="connsiteX60" fmla="*/ 523875 w 2271713"/>
                <a:gd name="connsiteY60" fmla="*/ 1600200 h 5453063"/>
                <a:gd name="connsiteX61" fmla="*/ 357188 w 2271713"/>
                <a:gd name="connsiteY61" fmla="*/ 1747838 h 5453063"/>
                <a:gd name="connsiteX62" fmla="*/ 161925 w 2271713"/>
                <a:gd name="connsiteY62" fmla="*/ 1938338 h 5453063"/>
                <a:gd name="connsiteX63" fmla="*/ 152400 w 2271713"/>
                <a:gd name="connsiteY63" fmla="*/ 1981200 h 5453063"/>
                <a:gd name="connsiteX64" fmla="*/ 133350 w 2271713"/>
                <a:gd name="connsiteY64" fmla="*/ 2176463 h 5453063"/>
                <a:gd name="connsiteX65" fmla="*/ 142875 w 2271713"/>
                <a:gd name="connsiteY65" fmla="*/ 2271713 h 5453063"/>
                <a:gd name="connsiteX66" fmla="*/ 23813 w 2271713"/>
                <a:gd name="connsiteY66" fmla="*/ 2128838 h 5453063"/>
                <a:gd name="connsiteX67" fmla="*/ 0 w 2271713"/>
                <a:gd name="connsiteY67" fmla="*/ 1824038 h 5453063"/>
                <a:gd name="connsiteX68" fmla="*/ 85725 w 2271713"/>
                <a:gd name="connsiteY68" fmla="*/ 1576388 h 5453063"/>
                <a:gd name="connsiteX69" fmla="*/ 230982 w 2271713"/>
                <a:gd name="connsiteY69" fmla="*/ 1345406 h 5453063"/>
                <a:gd name="connsiteX70" fmla="*/ 566738 w 2271713"/>
                <a:gd name="connsiteY70" fmla="*/ 1152525 h 5453063"/>
                <a:gd name="connsiteX71" fmla="*/ 585788 w 2271713"/>
                <a:gd name="connsiteY71" fmla="*/ 990600 h 5453063"/>
                <a:gd name="connsiteX72" fmla="*/ 585788 w 2271713"/>
                <a:gd name="connsiteY72" fmla="*/ 742950 h 5453063"/>
                <a:gd name="connsiteX73" fmla="*/ 676275 w 2271713"/>
                <a:gd name="connsiteY73" fmla="*/ 404813 h 5453063"/>
                <a:gd name="connsiteX74" fmla="*/ 866775 w 2271713"/>
                <a:gd name="connsiteY74" fmla="*/ 119063 h 5453063"/>
                <a:gd name="connsiteX75" fmla="*/ 1123950 w 2271713"/>
                <a:gd name="connsiteY75" fmla="*/ 0 h 5453063"/>
                <a:gd name="connsiteX76" fmla="*/ 1381125 w 2271713"/>
                <a:gd name="connsiteY76" fmla="*/ 85725 h 5453063"/>
                <a:gd name="connsiteX0" fmla="*/ 1381125 w 2271713"/>
                <a:gd name="connsiteY0" fmla="*/ 85725 h 5453063"/>
                <a:gd name="connsiteX1" fmla="*/ 1457325 w 2271713"/>
                <a:gd name="connsiteY1" fmla="*/ 200025 h 5453063"/>
                <a:gd name="connsiteX2" fmla="*/ 1443038 w 2271713"/>
                <a:gd name="connsiteY2" fmla="*/ 266700 h 5453063"/>
                <a:gd name="connsiteX3" fmla="*/ 1509713 w 2271713"/>
                <a:gd name="connsiteY3" fmla="*/ 466725 h 5453063"/>
                <a:gd name="connsiteX4" fmla="*/ 1495425 w 2271713"/>
                <a:gd name="connsiteY4" fmla="*/ 757238 h 5453063"/>
                <a:gd name="connsiteX5" fmla="*/ 1428750 w 2271713"/>
                <a:gd name="connsiteY5" fmla="*/ 928688 h 5453063"/>
                <a:gd name="connsiteX6" fmla="*/ 1581150 w 2271713"/>
                <a:gd name="connsiteY6" fmla="*/ 919163 h 5453063"/>
                <a:gd name="connsiteX7" fmla="*/ 1947863 w 2271713"/>
                <a:gd name="connsiteY7" fmla="*/ 1176338 h 5453063"/>
                <a:gd name="connsiteX8" fmla="*/ 2271713 w 2271713"/>
                <a:gd name="connsiteY8" fmla="*/ 1504950 h 5453063"/>
                <a:gd name="connsiteX9" fmla="*/ 2271713 w 2271713"/>
                <a:gd name="connsiteY9" fmla="*/ 1552575 h 5453063"/>
                <a:gd name="connsiteX10" fmla="*/ 1962150 w 2271713"/>
                <a:gd name="connsiteY10" fmla="*/ 1871663 h 5453063"/>
                <a:gd name="connsiteX11" fmla="*/ 1809750 w 2271713"/>
                <a:gd name="connsiteY11" fmla="*/ 1995488 h 5453063"/>
                <a:gd name="connsiteX12" fmla="*/ 1724025 w 2271713"/>
                <a:gd name="connsiteY12" fmla="*/ 1947863 h 5453063"/>
                <a:gd name="connsiteX13" fmla="*/ 2038350 w 2271713"/>
                <a:gd name="connsiteY13" fmla="*/ 1528763 h 5453063"/>
                <a:gd name="connsiteX14" fmla="*/ 1695450 w 2271713"/>
                <a:gd name="connsiteY14" fmla="*/ 1252538 h 5453063"/>
                <a:gd name="connsiteX15" fmla="*/ 1652588 w 2271713"/>
                <a:gd name="connsiteY15" fmla="*/ 1428750 h 5453063"/>
                <a:gd name="connsiteX16" fmla="*/ 1595438 w 2271713"/>
                <a:gd name="connsiteY16" fmla="*/ 1566863 h 5453063"/>
                <a:gd name="connsiteX17" fmla="*/ 1628775 w 2271713"/>
                <a:gd name="connsiteY17" fmla="*/ 1800225 h 5453063"/>
                <a:gd name="connsiteX18" fmla="*/ 1747838 w 2271713"/>
                <a:gd name="connsiteY18" fmla="*/ 1990725 h 5453063"/>
                <a:gd name="connsiteX19" fmla="*/ 1824038 w 2271713"/>
                <a:gd name="connsiteY19" fmla="*/ 2105025 h 5453063"/>
                <a:gd name="connsiteX20" fmla="*/ 1990725 w 2271713"/>
                <a:gd name="connsiteY20" fmla="*/ 2428875 h 5453063"/>
                <a:gd name="connsiteX21" fmla="*/ 1990725 w 2271713"/>
                <a:gd name="connsiteY21" fmla="*/ 2795588 h 5453063"/>
                <a:gd name="connsiteX22" fmla="*/ 1857375 w 2271713"/>
                <a:gd name="connsiteY22" fmla="*/ 3167063 h 5453063"/>
                <a:gd name="connsiteX23" fmla="*/ 1790700 w 2271713"/>
                <a:gd name="connsiteY23" fmla="*/ 3624263 h 5453063"/>
                <a:gd name="connsiteX24" fmla="*/ 1495425 w 2271713"/>
                <a:gd name="connsiteY24" fmla="*/ 4500563 h 5453063"/>
                <a:gd name="connsiteX25" fmla="*/ 1404938 w 2271713"/>
                <a:gd name="connsiteY25" fmla="*/ 4824413 h 5453063"/>
                <a:gd name="connsiteX26" fmla="*/ 1585913 w 2271713"/>
                <a:gd name="connsiteY26" fmla="*/ 5129213 h 5453063"/>
                <a:gd name="connsiteX27" fmla="*/ 1728788 w 2271713"/>
                <a:gd name="connsiteY27" fmla="*/ 5219700 h 5453063"/>
                <a:gd name="connsiteX28" fmla="*/ 1733550 w 2271713"/>
                <a:gd name="connsiteY28" fmla="*/ 5243513 h 5453063"/>
                <a:gd name="connsiteX29" fmla="*/ 1643063 w 2271713"/>
                <a:gd name="connsiteY29" fmla="*/ 5262563 h 5453063"/>
                <a:gd name="connsiteX30" fmla="*/ 1404938 w 2271713"/>
                <a:gd name="connsiteY30" fmla="*/ 5143500 h 5453063"/>
                <a:gd name="connsiteX31" fmla="*/ 1333500 w 2271713"/>
                <a:gd name="connsiteY31" fmla="*/ 5167313 h 5453063"/>
                <a:gd name="connsiteX32" fmla="*/ 1243013 w 2271713"/>
                <a:gd name="connsiteY32" fmla="*/ 5110163 h 5453063"/>
                <a:gd name="connsiteX33" fmla="*/ 1238250 w 2271713"/>
                <a:gd name="connsiteY33" fmla="*/ 5224463 h 5453063"/>
                <a:gd name="connsiteX34" fmla="*/ 1100138 w 2271713"/>
                <a:gd name="connsiteY34" fmla="*/ 5453063 h 5453063"/>
                <a:gd name="connsiteX35" fmla="*/ 1038225 w 2271713"/>
                <a:gd name="connsiteY35" fmla="*/ 5453063 h 5453063"/>
                <a:gd name="connsiteX36" fmla="*/ 1023938 w 2271713"/>
                <a:gd name="connsiteY36" fmla="*/ 5148263 h 5453063"/>
                <a:gd name="connsiteX37" fmla="*/ 1185863 w 2271713"/>
                <a:gd name="connsiteY37" fmla="*/ 4848225 h 5453063"/>
                <a:gd name="connsiteX38" fmla="*/ 1271588 w 2271713"/>
                <a:gd name="connsiteY38" fmla="*/ 4095750 h 5453063"/>
                <a:gd name="connsiteX39" fmla="*/ 1419225 w 2271713"/>
                <a:gd name="connsiteY39" fmla="*/ 3509963 h 5453063"/>
                <a:gd name="connsiteX40" fmla="*/ 1262063 w 2271713"/>
                <a:gd name="connsiteY40" fmla="*/ 3328988 h 5453063"/>
                <a:gd name="connsiteX41" fmla="*/ 1147763 w 2271713"/>
                <a:gd name="connsiteY41" fmla="*/ 2981325 h 5453063"/>
                <a:gd name="connsiteX42" fmla="*/ 1066800 w 2271713"/>
                <a:gd name="connsiteY42" fmla="*/ 2671763 h 5453063"/>
                <a:gd name="connsiteX43" fmla="*/ 1128713 w 2271713"/>
                <a:gd name="connsiteY43" fmla="*/ 2085975 h 5453063"/>
                <a:gd name="connsiteX44" fmla="*/ 957263 w 2271713"/>
                <a:gd name="connsiteY44" fmla="*/ 1604963 h 5453063"/>
                <a:gd name="connsiteX45" fmla="*/ 852488 w 2271713"/>
                <a:gd name="connsiteY45" fmla="*/ 1490663 h 5453063"/>
                <a:gd name="connsiteX46" fmla="*/ 785813 w 2271713"/>
                <a:gd name="connsiteY46" fmla="*/ 2143125 h 5453063"/>
                <a:gd name="connsiteX47" fmla="*/ 962025 w 2271713"/>
                <a:gd name="connsiteY47" fmla="*/ 2586038 h 5453063"/>
                <a:gd name="connsiteX48" fmla="*/ 1004888 w 2271713"/>
                <a:gd name="connsiteY48" fmla="*/ 2790825 h 5453063"/>
                <a:gd name="connsiteX49" fmla="*/ 1066800 w 2271713"/>
                <a:gd name="connsiteY49" fmla="*/ 2843213 h 5453063"/>
                <a:gd name="connsiteX50" fmla="*/ 1066800 w 2271713"/>
                <a:gd name="connsiteY50" fmla="*/ 3071813 h 5453063"/>
                <a:gd name="connsiteX51" fmla="*/ 1023938 w 2271713"/>
                <a:gd name="connsiteY51" fmla="*/ 3167063 h 5453063"/>
                <a:gd name="connsiteX52" fmla="*/ 828675 w 2271713"/>
                <a:gd name="connsiteY52" fmla="*/ 3171825 h 5453063"/>
                <a:gd name="connsiteX53" fmla="*/ 766763 w 2271713"/>
                <a:gd name="connsiteY53" fmla="*/ 3062288 h 5453063"/>
                <a:gd name="connsiteX54" fmla="*/ 828675 w 2271713"/>
                <a:gd name="connsiteY54" fmla="*/ 2947988 h 5453063"/>
                <a:gd name="connsiteX55" fmla="*/ 904875 w 2271713"/>
                <a:gd name="connsiteY55" fmla="*/ 2957513 h 5453063"/>
                <a:gd name="connsiteX56" fmla="*/ 914400 w 2271713"/>
                <a:gd name="connsiteY56" fmla="*/ 2909888 h 5453063"/>
                <a:gd name="connsiteX57" fmla="*/ 738188 w 2271713"/>
                <a:gd name="connsiteY57" fmla="*/ 2481263 h 5453063"/>
                <a:gd name="connsiteX58" fmla="*/ 619125 w 2271713"/>
                <a:gd name="connsiteY58" fmla="*/ 2209800 h 5453063"/>
                <a:gd name="connsiteX59" fmla="*/ 619125 w 2271713"/>
                <a:gd name="connsiteY59" fmla="*/ 1395413 h 5453063"/>
                <a:gd name="connsiteX60" fmla="*/ 523875 w 2271713"/>
                <a:gd name="connsiteY60" fmla="*/ 1600200 h 5453063"/>
                <a:gd name="connsiteX61" fmla="*/ 357188 w 2271713"/>
                <a:gd name="connsiteY61" fmla="*/ 1747838 h 5453063"/>
                <a:gd name="connsiteX62" fmla="*/ 161925 w 2271713"/>
                <a:gd name="connsiteY62" fmla="*/ 1938338 h 5453063"/>
                <a:gd name="connsiteX63" fmla="*/ 152400 w 2271713"/>
                <a:gd name="connsiteY63" fmla="*/ 1981200 h 5453063"/>
                <a:gd name="connsiteX64" fmla="*/ 133350 w 2271713"/>
                <a:gd name="connsiteY64" fmla="*/ 2176463 h 5453063"/>
                <a:gd name="connsiteX65" fmla="*/ 142875 w 2271713"/>
                <a:gd name="connsiteY65" fmla="*/ 2271713 h 5453063"/>
                <a:gd name="connsiteX66" fmla="*/ 23813 w 2271713"/>
                <a:gd name="connsiteY66" fmla="*/ 2128838 h 5453063"/>
                <a:gd name="connsiteX67" fmla="*/ 0 w 2271713"/>
                <a:gd name="connsiteY67" fmla="*/ 1824038 h 5453063"/>
                <a:gd name="connsiteX68" fmla="*/ 85725 w 2271713"/>
                <a:gd name="connsiteY68" fmla="*/ 1576388 h 5453063"/>
                <a:gd name="connsiteX69" fmla="*/ 230982 w 2271713"/>
                <a:gd name="connsiteY69" fmla="*/ 1345406 h 5453063"/>
                <a:gd name="connsiteX70" fmla="*/ 566738 w 2271713"/>
                <a:gd name="connsiteY70" fmla="*/ 1152525 h 5453063"/>
                <a:gd name="connsiteX71" fmla="*/ 585788 w 2271713"/>
                <a:gd name="connsiteY71" fmla="*/ 990600 h 5453063"/>
                <a:gd name="connsiteX72" fmla="*/ 585788 w 2271713"/>
                <a:gd name="connsiteY72" fmla="*/ 742950 h 5453063"/>
                <a:gd name="connsiteX73" fmla="*/ 676275 w 2271713"/>
                <a:gd name="connsiteY73" fmla="*/ 404813 h 5453063"/>
                <a:gd name="connsiteX74" fmla="*/ 866775 w 2271713"/>
                <a:gd name="connsiteY74" fmla="*/ 119063 h 5453063"/>
                <a:gd name="connsiteX75" fmla="*/ 1123950 w 2271713"/>
                <a:gd name="connsiteY75" fmla="*/ 0 h 5453063"/>
                <a:gd name="connsiteX76" fmla="*/ 1381125 w 2271713"/>
                <a:gd name="connsiteY76" fmla="*/ 85725 h 5453063"/>
                <a:gd name="connsiteX0" fmla="*/ 1381125 w 2271713"/>
                <a:gd name="connsiteY0" fmla="*/ 85725 h 5453063"/>
                <a:gd name="connsiteX1" fmla="*/ 1457325 w 2271713"/>
                <a:gd name="connsiteY1" fmla="*/ 200025 h 5453063"/>
                <a:gd name="connsiteX2" fmla="*/ 1443038 w 2271713"/>
                <a:gd name="connsiteY2" fmla="*/ 266700 h 5453063"/>
                <a:gd name="connsiteX3" fmla="*/ 1509713 w 2271713"/>
                <a:gd name="connsiteY3" fmla="*/ 466725 h 5453063"/>
                <a:gd name="connsiteX4" fmla="*/ 1495425 w 2271713"/>
                <a:gd name="connsiteY4" fmla="*/ 757238 h 5453063"/>
                <a:gd name="connsiteX5" fmla="*/ 1428750 w 2271713"/>
                <a:gd name="connsiteY5" fmla="*/ 928688 h 5453063"/>
                <a:gd name="connsiteX6" fmla="*/ 1581150 w 2271713"/>
                <a:gd name="connsiteY6" fmla="*/ 919163 h 5453063"/>
                <a:gd name="connsiteX7" fmla="*/ 1947863 w 2271713"/>
                <a:gd name="connsiteY7" fmla="*/ 1176338 h 5453063"/>
                <a:gd name="connsiteX8" fmla="*/ 2271713 w 2271713"/>
                <a:gd name="connsiteY8" fmla="*/ 1504950 h 5453063"/>
                <a:gd name="connsiteX9" fmla="*/ 2271713 w 2271713"/>
                <a:gd name="connsiteY9" fmla="*/ 1552575 h 5453063"/>
                <a:gd name="connsiteX10" fmla="*/ 1962150 w 2271713"/>
                <a:gd name="connsiteY10" fmla="*/ 1871663 h 5453063"/>
                <a:gd name="connsiteX11" fmla="*/ 1809750 w 2271713"/>
                <a:gd name="connsiteY11" fmla="*/ 1995488 h 5453063"/>
                <a:gd name="connsiteX12" fmla="*/ 1724025 w 2271713"/>
                <a:gd name="connsiteY12" fmla="*/ 1947863 h 5453063"/>
                <a:gd name="connsiteX13" fmla="*/ 2038350 w 2271713"/>
                <a:gd name="connsiteY13" fmla="*/ 1528763 h 5453063"/>
                <a:gd name="connsiteX14" fmla="*/ 1695450 w 2271713"/>
                <a:gd name="connsiteY14" fmla="*/ 1252538 h 5453063"/>
                <a:gd name="connsiteX15" fmla="*/ 1652588 w 2271713"/>
                <a:gd name="connsiteY15" fmla="*/ 1428750 h 5453063"/>
                <a:gd name="connsiteX16" fmla="*/ 1595438 w 2271713"/>
                <a:gd name="connsiteY16" fmla="*/ 1566863 h 5453063"/>
                <a:gd name="connsiteX17" fmla="*/ 1628775 w 2271713"/>
                <a:gd name="connsiteY17" fmla="*/ 1800225 h 5453063"/>
                <a:gd name="connsiteX18" fmla="*/ 1747838 w 2271713"/>
                <a:gd name="connsiteY18" fmla="*/ 1990725 h 5453063"/>
                <a:gd name="connsiteX19" fmla="*/ 1824038 w 2271713"/>
                <a:gd name="connsiteY19" fmla="*/ 2105025 h 5453063"/>
                <a:gd name="connsiteX20" fmla="*/ 1990725 w 2271713"/>
                <a:gd name="connsiteY20" fmla="*/ 2428875 h 5453063"/>
                <a:gd name="connsiteX21" fmla="*/ 1990725 w 2271713"/>
                <a:gd name="connsiteY21" fmla="*/ 2795588 h 5453063"/>
                <a:gd name="connsiteX22" fmla="*/ 1857375 w 2271713"/>
                <a:gd name="connsiteY22" fmla="*/ 3167063 h 5453063"/>
                <a:gd name="connsiteX23" fmla="*/ 1790700 w 2271713"/>
                <a:gd name="connsiteY23" fmla="*/ 3624263 h 5453063"/>
                <a:gd name="connsiteX24" fmla="*/ 1495425 w 2271713"/>
                <a:gd name="connsiteY24" fmla="*/ 4500563 h 5453063"/>
                <a:gd name="connsiteX25" fmla="*/ 1404938 w 2271713"/>
                <a:gd name="connsiteY25" fmla="*/ 4824413 h 5453063"/>
                <a:gd name="connsiteX26" fmla="*/ 1585913 w 2271713"/>
                <a:gd name="connsiteY26" fmla="*/ 5129213 h 5453063"/>
                <a:gd name="connsiteX27" fmla="*/ 1728788 w 2271713"/>
                <a:gd name="connsiteY27" fmla="*/ 5219700 h 5453063"/>
                <a:gd name="connsiteX28" fmla="*/ 1733550 w 2271713"/>
                <a:gd name="connsiteY28" fmla="*/ 5243513 h 5453063"/>
                <a:gd name="connsiteX29" fmla="*/ 1643063 w 2271713"/>
                <a:gd name="connsiteY29" fmla="*/ 5262563 h 5453063"/>
                <a:gd name="connsiteX30" fmla="*/ 1404938 w 2271713"/>
                <a:gd name="connsiteY30" fmla="*/ 5143500 h 5453063"/>
                <a:gd name="connsiteX31" fmla="*/ 1333500 w 2271713"/>
                <a:gd name="connsiteY31" fmla="*/ 5167313 h 5453063"/>
                <a:gd name="connsiteX32" fmla="*/ 1243013 w 2271713"/>
                <a:gd name="connsiteY32" fmla="*/ 5110163 h 5453063"/>
                <a:gd name="connsiteX33" fmla="*/ 1238250 w 2271713"/>
                <a:gd name="connsiteY33" fmla="*/ 5224463 h 5453063"/>
                <a:gd name="connsiteX34" fmla="*/ 1100138 w 2271713"/>
                <a:gd name="connsiteY34" fmla="*/ 5453063 h 5453063"/>
                <a:gd name="connsiteX35" fmla="*/ 1038225 w 2271713"/>
                <a:gd name="connsiteY35" fmla="*/ 5453063 h 5453063"/>
                <a:gd name="connsiteX36" fmla="*/ 1023938 w 2271713"/>
                <a:gd name="connsiteY36" fmla="*/ 5148263 h 5453063"/>
                <a:gd name="connsiteX37" fmla="*/ 1185863 w 2271713"/>
                <a:gd name="connsiteY37" fmla="*/ 4848225 h 5453063"/>
                <a:gd name="connsiteX38" fmla="*/ 1271588 w 2271713"/>
                <a:gd name="connsiteY38" fmla="*/ 4095750 h 5453063"/>
                <a:gd name="connsiteX39" fmla="*/ 1419225 w 2271713"/>
                <a:gd name="connsiteY39" fmla="*/ 3509963 h 5453063"/>
                <a:gd name="connsiteX40" fmla="*/ 1262063 w 2271713"/>
                <a:gd name="connsiteY40" fmla="*/ 3328988 h 5453063"/>
                <a:gd name="connsiteX41" fmla="*/ 1147763 w 2271713"/>
                <a:gd name="connsiteY41" fmla="*/ 2981325 h 5453063"/>
                <a:gd name="connsiteX42" fmla="*/ 1066800 w 2271713"/>
                <a:gd name="connsiteY42" fmla="*/ 2671763 h 5453063"/>
                <a:gd name="connsiteX43" fmla="*/ 1128713 w 2271713"/>
                <a:gd name="connsiteY43" fmla="*/ 2085975 h 5453063"/>
                <a:gd name="connsiteX44" fmla="*/ 957263 w 2271713"/>
                <a:gd name="connsiteY44" fmla="*/ 1604963 h 5453063"/>
                <a:gd name="connsiteX45" fmla="*/ 852488 w 2271713"/>
                <a:gd name="connsiteY45" fmla="*/ 1490663 h 5453063"/>
                <a:gd name="connsiteX46" fmla="*/ 785813 w 2271713"/>
                <a:gd name="connsiteY46" fmla="*/ 2143125 h 5453063"/>
                <a:gd name="connsiteX47" fmla="*/ 962025 w 2271713"/>
                <a:gd name="connsiteY47" fmla="*/ 2586038 h 5453063"/>
                <a:gd name="connsiteX48" fmla="*/ 1004888 w 2271713"/>
                <a:gd name="connsiteY48" fmla="*/ 2790825 h 5453063"/>
                <a:gd name="connsiteX49" fmla="*/ 1066800 w 2271713"/>
                <a:gd name="connsiteY49" fmla="*/ 2843213 h 5453063"/>
                <a:gd name="connsiteX50" fmla="*/ 1066800 w 2271713"/>
                <a:gd name="connsiteY50" fmla="*/ 3071813 h 5453063"/>
                <a:gd name="connsiteX51" fmla="*/ 1023938 w 2271713"/>
                <a:gd name="connsiteY51" fmla="*/ 3167063 h 5453063"/>
                <a:gd name="connsiteX52" fmla="*/ 828675 w 2271713"/>
                <a:gd name="connsiteY52" fmla="*/ 3171825 h 5453063"/>
                <a:gd name="connsiteX53" fmla="*/ 766763 w 2271713"/>
                <a:gd name="connsiteY53" fmla="*/ 3062288 h 5453063"/>
                <a:gd name="connsiteX54" fmla="*/ 828675 w 2271713"/>
                <a:gd name="connsiteY54" fmla="*/ 2947988 h 5453063"/>
                <a:gd name="connsiteX55" fmla="*/ 904875 w 2271713"/>
                <a:gd name="connsiteY55" fmla="*/ 2957513 h 5453063"/>
                <a:gd name="connsiteX56" fmla="*/ 914400 w 2271713"/>
                <a:gd name="connsiteY56" fmla="*/ 2909888 h 5453063"/>
                <a:gd name="connsiteX57" fmla="*/ 738188 w 2271713"/>
                <a:gd name="connsiteY57" fmla="*/ 2481263 h 5453063"/>
                <a:gd name="connsiteX58" fmla="*/ 619125 w 2271713"/>
                <a:gd name="connsiteY58" fmla="*/ 2209800 h 5453063"/>
                <a:gd name="connsiteX59" fmla="*/ 619125 w 2271713"/>
                <a:gd name="connsiteY59" fmla="*/ 1395413 h 5453063"/>
                <a:gd name="connsiteX60" fmla="*/ 523875 w 2271713"/>
                <a:gd name="connsiteY60" fmla="*/ 1600200 h 5453063"/>
                <a:gd name="connsiteX61" fmla="*/ 357188 w 2271713"/>
                <a:gd name="connsiteY61" fmla="*/ 1747838 h 5453063"/>
                <a:gd name="connsiteX62" fmla="*/ 161925 w 2271713"/>
                <a:gd name="connsiteY62" fmla="*/ 1938338 h 5453063"/>
                <a:gd name="connsiteX63" fmla="*/ 152400 w 2271713"/>
                <a:gd name="connsiteY63" fmla="*/ 1981200 h 5453063"/>
                <a:gd name="connsiteX64" fmla="*/ 133350 w 2271713"/>
                <a:gd name="connsiteY64" fmla="*/ 2176463 h 5453063"/>
                <a:gd name="connsiteX65" fmla="*/ 142875 w 2271713"/>
                <a:gd name="connsiteY65" fmla="*/ 2271713 h 5453063"/>
                <a:gd name="connsiteX66" fmla="*/ 23813 w 2271713"/>
                <a:gd name="connsiteY66" fmla="*/ 2128838 h 5453063"/>
                <a:gd name="connsiteX67" fmla="*/ 0 w 2271713"/>
                <a:gd name="connsiteY67" fmla="*/ 1824038 h 5453063"/>
                <a:gd name="connsiteX68" fmla="*/ 150019 w 2271713"/>
                <a:gd name="connsiteY68" fmla="*/ 1564482 h 5453063"/>
                <a:gd name="connsiteX69" fmla="*/ 230982 w 2271713"/>
                <a:gd name="connsiteY69" fmla="*/ 1345406 h 5453063"/>
                <a:gd name="connsiteX70" fmla="*/ 566738 w 2271713"/>
                <a:gd name="connsiteY70" fmla="*/ 1152525 h 5453063"/>
                <a:gd name="connsiteX71" fmla="*/ 585788 w 2271713"/>
                <a:gd name="connsiteY71" fmla="*/ 990600 h 5453063"/>
                <a:gd name="connsiteX72" fmla="*/ 585788 w 2271713"/>
                <a:gd name="connsiteY72" fmla="*/ 742950 h 5453063"/>
                <a:gd name="connsiteX73" fmla="*/ 676275 w 2271713"/>
                <a:gd name="connsiteY73" fmla="*/ 404813 h 5453063"/>
                <a:gd name="connsiteX74" fmla="*/ 866775 w 2271713"/>
                <a:gd name="connsiteY74" fmla="*/ 119063 h 5453063"/>
                <a:gd name="connsiteX75" fmla="*/ 1123950 w 2271713"/>
                <a:gd name="connsiteY75" fmla="*/ 0 h 5453063"/>
                <a:gd name="connsiteX76" fmla="*/ 1381125 w 2271713"/>
                <a:gd name="connsiteY76" fmla="*/ 85725 h 5453063"/>
                <a:gd name="connsiteX0" fmla="*/ 1381125 w 2271713"/>
                <a:gd name="connsiteY0" fmla="*/ 85725 h 5453063"/>
                <a:gd name="connsiteX1" fmla="*/ 1457325 w 2271713"/>
                <a:gd name="connsiteY1" fmla="*/ 200025 h 5453063"/>
                <a:gd name="connsiteX2" fmla="*/ 1443038 w 2271713"/>
                <a:gd name="connsiteY2" fmla="*/ 266700 h 5453063"/>
                <a:gd name="connsiteX3" fmla="*/ 1509713 w 2271713"/>
                <a:gd name="connsiteY3" fmla="*/ 466725 h 5453063"/>
                <a:gd name="connsiteX4" fmla="*/ 1495425 w 2271713"/>
                <a:gd name="connsiteY4" fmla="*/ 757238 h 5453063"/>
                <a:gd name="connsiteX5" fmla="*/ 1428750 w 2271713"/>
                <a:gd name="connsiteY5" fmla="*/ 928688 h 5453063"/>
                <a:gd name="connsiteX6" fmla="*/ 1581150 w 2271713"/>
                <a:gd name="connsiteY6" fmla="*/ 919163 h 5453063"/>
                <a:gd name="connsiteX7" fmla="*/ 1947863 w 2271713"/>
                <a:gd name="connsiteY7" fmla="*/ 1176338 h 5453063"/>
                <a:gd name="connsiteX8" fmla="*/ 2271713 w 2271713"/>
                <a:gd name="connsiteY8" fmla="*/ 1504950 h 5453063"/>
                <a:gd name="connsiteX9" fmla="*/ 2271713 w 2271713"/>
                <a:gd name="connsiteY9" fmla="*/ 1552575 h 5453063"/>
                <a:gd name="connsiteX10" fmla="*/ 1962150 w 2271713"/>
                <a:gd name="connsiteY10" fmla="*/ 1871663 h 5453063"/>
                <a:gd name="connsiteX11" fmla="*/ 1809750 w 2271713"/>
                <a:gd name="connsiteY11" fmla="*/ 1995488 h 5453063"/>
                <a:gd name="connsiteX12" fmla="*/ 1724025 w 2271713"/>
                <a:gd name="connsiteY12" fmla="*/ 1947863 h 5453063"/>
                <a:gd name="connsiteX13" fmla="*/ 2038350 w 2271713"/>
                <a:gd name="connsiteY13" fmla="*/ 1528763 h 5453063"/>
                <a:gd name="connsiteX14" fmla="*/ 1695450 w 2271713"/>
                <a:gd name="connsiteY14" fmla="*/ 1252538 h 5453063"/>
                <a:gd name="connsiteX15" fmla="*/ 1652588 w 2271713"/>
                <a:gd name="connsiteY15" fmla="*/ 1428750 h 5453063"/>
                <a:gd name="connsiteX16" fmla="*/ 1595438 w 2271713"/>
                <a:gd name="connsiteY16" fmla="*/ 1566863 h 5453063"/>
                <a:gd name="connsiteX17" fmla="*/ 1628775 w 2271713"/>
                <a:gd name="connsiteY17" fmla="*/ 1800225 h 5453063"/>
                <a:gd name="connsiteX18" fmla="*/ 1747838 w 2271713"/>
                <a:gd name="connsiteY18" fmla="*/ 1990725 h 5453063"/>
                <a:gd name="connsiteX19" fmla="*/ 1824038 w 2271713"/>
                <a:gd name="connsiteY19" fmla="*/ 2105025 h 5453063"/>
                <a:gd name="connsiteX20" fmla="*/ 1990725 w 2271713"/>
                <a:gd name="connsiteY20" fmla="*/ 2428875 h 5453063"/>
                <a:gd name="connsiteX21" fmla="*/ 1990725 w 2271713"/>
                <a:gd name="connsiteY21" fmla="*/ 2795588 h 5453063"/>
                <a:gd name="connsiteX22" fmla="*/ 1857375 w 2271713"/>
                <a:gd name="connsiteY22" fmla="*/ 3167063 h 5453063"/>
                <a:gd name="connsiteX23" fmla="*/ 1790700 w 2271713"/>
                <a:gd name="connsiteY23" fmla="*/ 3624263 h 5453063"/>
                <a:gd name="connsiteX24" fmla="*/ 1495425 w 2271713"/>
                <a:gd name="connsiteY24" fmla="*/ 4500563 h 5453063"/>
                <a:gd name="connsiteX25" fmla="*/ 1404938 w 2271713"/>
                <a:gd name="connsiteY25" fmla="*/ 4824413 h 5453063"/>
                <a:gd name="connsiteX26" fmla="*/ 1585913 w 2271713"/>
                <a:gd name="connsiteY26" fmla="*/ 5129213 h 5453063"/>
                <a:gd name="connsiteX27" fmla="*/ 1728788 w 2271713"/>
                <a:gd name="connsiteY27" fmla="*/ 5219700 h 5453063"/>
                <a:gd name="connsiteX28" fmla="*/ 1733550 w 2271713"/>
                <a:gd name="connsiteY28" fmla="*/ 5243513 h 5453063"/>
                <a:gd name="connsiteX29" fmla="*/ 1643063 w 2271713"/>
                <a:gd name="connsiteY29" fmla="*/ 5262563 h 5453063"/>
                <a:gd name="connsiteX30" fmla="*/ 1404938 w 2271713"/>
                <a:gd name="connsiteY30" fmla="*/ 5143500 h 5453063"/>
                <a:gd name="connsiteX31" fmla="*/ 1333500 w 2271713"/>
                <a:gd name="connsiteY31" fmla="*/ 5167313 h 5453063"/>
                <a:gd name="connsiteX32" fmla="*/ 1243013 w 2271713"/>
                <a:gd name="connsiteY32" fmla="*/ 5110163 h 5453063"/>
                <a:gd name="connsiteX33" fmla="*/ 1238250 w 2271713"/>
                <a:gd name="connsiteY33" fmla="*/ 5224463 h 5453063"/>
                <a:gd name="connsiteX34" fmla="*/ 1100138 w 2271713"/>
                <a:gd name="connsiteY34" fmla="*/ 5453063 h 5453063"/>
                <a:gd name="connsiteX35" fmla="*/ 1038225 w 2271713"/>
                <a:gd name="connsiteY35" fmla="*/ 5453063 h 5453063"/>
                <a:gd name="connsiteX36" fmla="*/ 1023938 w 2271713"/>
                <a:gd name="connsiteY36" fmla="*/ 5148263 h 5453063"/>
                <a:gd name="connsiteX37" fmla="*/ 1185863 w 2271713"/>
                <a:gd name="connsiteY37" fmla="*/ 4848225 h 5453063"/>
                <a:gd name="connsiteX38" fmla="*/ 1271588 w 2271713"/>
                <a:gd name="connsiteY38" fmla="*/ 4095750 h 5453063"/>
                <a:gd name="connsiteX39" fmla="*/ 1419225 w 2271713"/>
                <a:gd name="connsiteY39" fmla="*/ 3509963 h 5453063"/>
                <a:gd name="connsiteX40" fmla="*/ 1262063 w 2271713"/>
                <a:gd name="connsiteY40" fmla="*/ 3328988 h 5453063"/>
                <a:gd name="connsiteX41" fmla="*/ 1147763 w 2271713"/>
                <a:gd name="connsiteY41" fmla="*/ 2981325 h 5453063"/>
                <a:gd name="connsiteX42" fmla="*/ 1066800 w 2271713"/>
                <a:gd name="connsiteY42" fmla="*/ 2671763 h 5453063"/>
                <a:gd name="connsiteX43" fmla="*/ 1128713 w 2271713"/>
                <a:gd name="connsiteY43" fmla="*/ 2085975 h 5453063"/>
                <a:gd name="connsiteX44" fmla="*/ 957263 w 2271713"/>
                <a:gd name="connsiteY44" fmla="*/ 1604963 h 5453063"/>
                <a:gd name="connsiteX45" fmla="*/ 852488 w 2271713"/>
                <a:gd name="connsiteY45" fmla="*/ 1490663 h 5453063"/>
                <a:gd name="connsiteX46" fmla="*/ 785813 w 2271713"/>
                <a:gd name="connsiteY46" fmla="*/ 2143125 h 5453063"/>
                <a:gd name="connsiteX47" fmla="*/ 962025 w 2271713"/>
                <a:gd name="connsiteY47" fmla="*/ 2586038 h 5453063"/>
                <a:gd name="connsiteX48" fmla="*/ 1004888 w 2271713"/>
                <a:gd name="connsiteY48" fmla="*/ 2790825 h 5453063"/>
                <a:gd name="connsiteX49" fmla="*/ 1066800 w 2271713"/>
                <a:gd name="connsiteY49" fmla="*/ 2843213 h 5453063"/>
                <a:gd name="connsiteX50" fmla="*/ 1066800 w 2271713"/>
                <a:gd name="connsiteY50" fmla="*/ 3071813 h 5453063"/>
                <a:gd name="connsiteX51" fmla="*/ 1023938 w 2271713"/>
                <a:gd name="connsiteY51" fmla="*/ 3167063 h 5453063"/>
                <a:gd name="connsiteX52" fmla="*/ 828675 w 2271713"/>
                <a:gd name="connsiteY52" fmla="*/ 3171825 h 5453063"/>
                <a:gd name="connsiteX53" fmla="*/ 766763 w 2271713"/>
                <a:gd name="connsiteY53" fmla="*/ 3062288 h 5453063"/>
                <a:gd name="connsiteX54" fmla="*/ 828675 w 2271713"/>
                <a:gd name="connsiteY54" fmla="*/ 2947988 h 5453063"/>
                <a:gd name="connsiteX55" fmla="*/ 904875 w 2271713"/>
                <a:gd name="connsiteY55" fmla="*/ 2957513 h 5453063"/>
                <a:gd name="connsiteX56" fmla="*/ 914400 w 2271713"/>
                <a:gd name="connsiteY56" fmla="*/ 2909888 h 5453063"/>
                <a:gd name="connsiteX57" fmla="*/ 738188 w 2271713"/>
                <a:gd name="connsiteY57" fmla="*/ 2481263 h 5453063"/>
                <a:gd name="connsiteX58" fmla="*/ 619125 w 2271713"/>
                <a:gd name="connsiteY58" fmla="*/ 2209800 h 5453063"/>
                <a:gd name="connsiteX59" fmla="*/ 619125 w 2271713"/>
                <a:gd name="connsiteY59" fmla="*/ 1395413 h 5453063"/>
                <a:gd name="connsiteX60" fmla="*/ 523875 w 2271713"/>
                <a:gd name="connsiteY60" fmla="*/ 1600200 h 5453063"/>
                <a:gd name="connsiteX61" fmla="*/ 357188 w 2271713"/>
                <a:gd name="connsiteY61" fmla="*/ 1747838 h 5453063"/>
                <a:gd name="connsiteX62" fmla="*/ 161925 w 2271713"/>
                <a:gd name="connsiteY62" fmla="*/ 1938338 h 5453063"/>
                <a:gd name="connsiteX63" fmla="*/ 152400 w 2271713"/>
                <a:gd name="connsiteY63" fmla="*/ 1981200 h 5453063"/>
                <a:gd name="connsiteX64" fmla="*/ 133350 w 2271713"/>
                <a:gd name="connsiteY64" fmla="*/ 2176463 h 5453063"/>
                <a:gd name="connsiteX65" fmla="*/ 142875 w 2271713"/>
                <a:gd name="connsiteY65" fmla="*/ 2271713 h 5453063"/>
                <a:gd name="connsiteX66" fmla="*/ 23813 w 2271713"/>
                <a:gd name="connsiteY66" fmla="*/ 2128838 h 5453063"/>
                <a:gd name="connsiteX67" fmla="*/ 0 w 2271713"/>
                <a:gd name="connsiteY67" fmla="*/ 1824038 h 5453063"/>
                <a:gd name="connsiteX68" fmla="*/ 92869 w 2271713"/>
                <a:gd name="connsiteY68" fmla="*/ 1585913 h 5453063"/>
                <a:gd name="connsiteX69" fmla="*/ 230982 w 2271713"/>
                <a:gd name="connsiteY69" fmla="*/ 1345406 h 5453063"/>
                <a:gd name="connsiteX70" fmla="*/ 566738 w 2271713"/>
                <a:gd name="connsiteY70" fmla="*/ 1152525 h 5453063"/>
                <a:gd name="connsiteX71" fmla="*/ 585788 w 2271713"/>
                <a:gd name="connsiteY71" fmla="*/ 990600 h 5453063"/>
                <a:gd name="connsiteX72" fmla="*/ 585788 w 2271713"/>
                <a:gd name="connsiteY72" fmla="*/ 742950 h 5453063"/>
                <a:gd name="connsiteX73" fmla="*/ 676275 w 2271713"/>
                <a:gd name="connsiteY73" fmla="*/ 404813 h 5453063"/>
                <a:gd name="connsiteX74" fmla="*/ 866775 w 2271713"/>
                <a:gd name="connsiteY74" fmla="*/ 119063 h 5453063"/>
                <a:gd name="connsiteX75" fmla="*/ 1123950 w 2271713"/>
                <a:gd name="connsiteY75" fmla="*/ 0 h 5453063"/>
                <a:gd name="connsiteX76" fmla="*/ 1381125 w 2271713"/>
                <a:gd name="connsiteY76" fmla="*/ 85725 h 5453063"/>
                <a:gd name="connsiteX0" fmla="*/ 1378743 w 2269331"/>
                <a:gd name="connsiteY0" fmla="*/ 85725 h 5453063"/>
                <a:gd name="connsiteX1" fmla="*/ 1454943 w 2269331"/>
                <a:gd name="connsiteY1" fmla="*/ 200025 h 5453063"/>
                <a:gd name="connsiteX2" fmla="*/ 1440656 w 2269331"/>
                <a:gd name="connsiteY2" fmla="*/ 266700 h 5453063"/>
                <a:gd name="connsiteX3" fmla="*/ 1507331 w 2269331"/>
                <a:gd name="connsiteY3" fmla="*/ 466725 h 5453063"/>
                <a:gd name="connsiteX4" fmla="*/ 1493043 w 2269331"/>
                <a:gd name="connsiteY4" fmla="*/ 757238 h 5453063"/>
                <a:gd name="connsiteX5" fmla="*/ 1426368 w 2269331"/>
                <a:gd name="connsiteY5" fmla="*/ 928688 h 5453063"/>
                <a:gd name="connsiteX6" fmla="*/ 1578768 w 2269331"/>
                <a:gd name="connsiteY6" fmla="*/ 919163 h 5453063"/>
                <a:gd name="connsiteX7" fmla="*/ 1945481 w 2269331"/>
                <a:gd name="connsiteY7" fmla="*/ 1176338 h 5453063"/>
                <a:gd name="connsiteX8" fmla="*/ 2269331 w 2269331"/>
                <a:gd name="connsiteY8" fmla="*/ 1504950 h 5453063"/>
                <a:gd name="connsiteX9" fmla="*/ 2269331 w 2269331"/>
                <a:gd name="connsiteY9" fmla="*/ 1552575 h 5453063"/>
                <a:gd name="connsiteX10" fmla="*/ 1959768 w 2269331"/>
                <a:gd name="connsiteY10" fmla="*/ 1871663 h 5453063"/>
                <a:gd name="connsiteX11" fmla="*/ 1807368 w 2269331"/>
                <a:gd name="connsiteY11" fmla="*/ 1995488 h 5453063"/>
                <a:gd name="connsiteX12" fmla="*/ 1721643 w 2269331"/>
                <a:gd name="connsiteY12" fmla="*/ 1947863 h 5453063"/>
                <a:gd name="connsiteX13" fmla="*/ 2035968 w 2269331"/>
                <a:gd name="connsiteY13" fmla="*/ 1528763 h 5453063"/>
                <a:gd name="connsiteX14" fmla="*/ 1693068 w 2269331"/>
                <a:gd name="connsiteY14" fmla="*/ 1252538 h 5453063"/>
                <a:gd name="connsiteX15" fmla="*/ 1650206 w 2269331"/>
                <a:gd name="connsiteY15" fmla="*/ 1428750 h 5453063"/>
                <a:gd name="connsiteX16" fmla="*/ 1593056 w 2269331"/>
                <a:gd name="connsiteY16" fmla="*/ 1566863 h 5453063"/>
                <a:gd name="connsiteX17" fmla="*/ 1626393 w 2269331"/>
                <a:gd name="connsiteY17" fmla="*/ 1800225 h 5453063"/>
                <a:gd name="connsiteX18" fmla="*/ 1745456 w 2269331"/>
                <a:gd name="connsiteY18" fmla="*/ 1990725 h 5453063"/>
                <a:gd name="connsiteX19" fmla="*/ 1821656 w 2269331"/>
                <a:gd name="connsiteY19" fmla="*/ 2105025 h 5453063"/>
                <a:gd name="connsiteX20" fmla="*/ 1988343 w 2269331"/>
                <a:gd name="connsiteY20" fmla="*/ 2428875 h 5453063"/>
                <a:gd name="connsiteX21" fmla="*/ 1988343 w 2269331"/>
                <a:gd name="connsiteY21" fmla="*/ 2795588 h 5453063"/>
                <a:gd name="connsiteX22" fmla="*/ 1854993 w 2269331"/>
                <a:gd name="connsiteY22" fmla="*/ 3167063 h 5453063"/>
                <a:gd name="connsiteX23" fmla="*/ 1788318 w 2269331"/>
                <a:gd name="connsiteY23" fmla="*/ 3624263 h 5453063"/>
                <a:gd name="connsiteX24" fmla="*/ 1493043 w 2269331"/>
                <a:gd name="connsiteY24" fmla="*/ 4500563 h 5453063"/>
                <a:gd name="connsiteX25" fmla="*/ 1402556 w 2269331"/>
                <a:gd name="connsiteY25" fmla="*/ 4824413 h 5453063"/>
                <a:gd name="connsiteX26" fmla="*/ 1583531 w 2269331"/>
                <a:gd name="connsiteY26" fmla="*/ 5129213 h 5453063"/>
                <a:gd name="connsiteX27" fmla="*/ 1726406 w 2269331"/>
                <a:gd name="connsiteY27" fmla="*/ 5219700 h 5453063"/>
                <a:gd name="connsiteX28" fmla="*/ 1731168 w 2269331"/>
                <a:gd name="connsiteY28" fmla="*/ 5243513 h 5453063"/>
                <a:gd name="connsiteX29" fmla="*/ 1640681 w 2269331"/>
                <a:gd name="connsiteY29" fmla="*/ 5262563 h 5453063"/>
                <a:gd name="connsiteX30" fmla="*/ 1402556 w 2269331"/>
                <a:gd name="connsiteY30" fmla="*/ 5143500 h 5453063"/>
                <a:gd name="connsiteX31" fmla="*/ 1331118 w 2269331"/>
                <a:gd name="connsiteY31" fmla="*/ 5167313 h 5453063"/>
                <a:gd name="connsiteX32" fmla="*/ 1240631 w 2269331"/>
                <a:gd name="connsiteY32" fmla="*/ 5110163 h 5453063"/>
                <a:gd name="connsiteX33" fmla="*/ 1235868 w 2269331"/>
                <a:gd name="connsiteY33" fmla="*/ 5224463 h 5453063"/>
                <a:gd name="connsiteX34" fmla="*/ 1097756 w 2269331"/>
                <a:gd name="connsiteY34" fmla="*/ 5453063 h 5453063"/>
                <a:gd name="connsiteX35" fmla="*/ 1035843 w 2269331"/>
                <a:gd name="connsiteY35" fmla="*/ 5453063 h 5453063"/>
                <a:gd name="connsiteX36" fmla="*/ 1021556 w 2269331"/>
                <a:gd name="connsiteY36" fmla="*/ 5148263 h 5453063"/>
                <a:gd name="connsiteX37" fmla="*/ 1183481 w 2269331"/>
                <a:gd name="connsiteY37" fmla="*/ 4848225 h 5453063"/>
                <a:gd name="connsiteX38" fmla="*/ 1269206 w 2269331"/>
                <a:gd name="connsiteY38" fmla="*/ 4095750 h 5453063"/>
                <a:gd name="connsiteX39" fmla="*/ 1416843 w 2269331"/>
                <a:gd name="connsiteY39" fmla="*/ 3509963 h 5453063"/>
                <a:gd name="connsiteX40" fmla="*/ 1259681 w 2269331"/>
                <a:gd name="connsiteY40" fmla="*/ 3328988 h 5453063"/>
                <a:gd name="connsiteX41" fmla="*/ 1145381 w 2269331"/>
                <a:gd name="connsiteY41" fmla="*/ 2981325 h 5453063"/>
                <a:gd name="connsiteX42" fmla="*/ 1064418 w 2269331"/>
                <a:gd name="connsiteY42" fmla="*/ 2671763 h 5453063"/>
                <a:gd name="connsiteX43" fmla="*/ 1126331 w 2269331"/>
                <a:gd name="connsiteY43" fmla="*/ 2085975 h 5453063"/>
                <a:gd name="connsiteX44" fmla="*/ 954881 w 2269331"/>
                <a:gd name="connsiteY44" fmla="*/ 1604963 h 5453063"/>
                <a:gd name="connsiteX45" fmla="*/ 850106 w 2269331"/>
                <a:gd name="connsiteY45" fmla="*/ 1490663 h 5453063"/>
                <a:gd name="connsiteX46" fmla="*/ 783431 w 2269331"/>
                <a:gd name="connsiteY46" fmla="*/ 2143125 h 5453063"/>
                <a:gd name="connsiteX47" fmla="*/ 959643 w 2269331"/>
                <a:gd name="connsiteY47" fmla="*/ 2586038 h 5453063"/>
                <a:gd name="connsiteX48" fmla="*/ 1002506 w 2269331"/>
                <a:gd name="connsiteY48" fmla="*/ 2790825 h 5453063"/>
                <a:gd name="connsiteX49" fmla="*/ 1064418 w 2269331"/>
                <a:gd name="connsiteY49" fmla="*/ 2843213 h 5453063"/>
                <a:gd name="connsiteX50" fmla="*/ 1064418 w 2269331"/>
                <a:gd name="connsiteY50" fmla="*/ 3071813 h 5453063"/>
                <a:gd name="connsiteX51" fmla="*/ 1021556 w 2269331"/>
                <a:gd name="connsiteY51" fmla="*/ 3167063 h 5453063"/>
                <a:gd name="connsiteX52" fmla="*/ 826293 w 2269331"/>
                <a:gd name="connsiteY52" fmla="*/ 3171825 h 5453063"/>
                <a:gd name="connsiteX53" fmla="*/ 764381 w 2269331"/>
                <a:gd name="connsiteY53" fmla="*/ 3062288 h 5453063"/>
                <a:gd name="connsiteX54" fmla="*/ 826293 w 2269331"/>
                <a:gd name="connsiteY54" fmla="*/ 2947988 h 5453063"/>
                <a:gd name="connsiteX55" fmla="*/ 902493 w 2269331"/>
                <a:gd name="connsiteY55" fmla="*/ 2957513 h 5453063"/>
                <a:gd name="connsiteX56" fmla="*/ 912018 w 2269331"/>
                <a:gd name="connsiteY56" fmla="*/ 2909888 h 5453063"/>
                <a:gd name="connsiteX57" fmla="*/ 735806 w 2269331"/>
                <a:gd name="connsiteY57" fmla="*/ 2481263 h 5453063"/>
                <a:gd name="connsiteX58" fmla="*/ 616743 w 2269331"/>
                <a:gd name="connsiteY58" fmla="*/ 2209800 h 5453063"/>
                <a:gd name="connsiteX59" fmla="*/ 616743 w 2269331"/>
                <a:gd name="connsiteY59" fmla="*/ 1395413 h 5453063"/>
                <a:gd name="connsiteX60" fmla="*/ 521493 w 2269331"/>
                <a:gd name="connsiteY60" fmla="*/ 1600200 h 5453063"/>
                <a:gd name="connsiteX61" fmla="*/ 354806 w 2269331"/>
                <a:gd name="connsiteY61" fmla="*/ 1747838 h 5453063"/>
                <a:gd name="connsiteX62" fmla="*/ 159543 w 2269331"/>
                <a:gd name="connsiteY62" fmla="*/ 1938338 h 5453063"/>
                <a:gd name="connsiteX63" fmla="*/ 150018 w 2269331"/>
                <a:gd name="connsiteY63" fmla="*/ 1981200 h 5453063"/>
                <a:gd name="connsiteX64" fmla="*/ 130968 w 2269331"/>
                <a:gd name="connsiteY64" fmla="*/ 2176463 h 5453063"/>
                <a:gd name="connsiteX65" fmla="*/ 140493 w 2269331"/>
                <a:gd name="connsiteY65" fmla="*/ 2271713 h 5453063"/>
                <a:gd name="connsiteX66" fmla="*/ 21431 w 2269331"/>
                <a:gd name="connsiteY66" fmla="*/ 2128838 h 5453063"/>
                <a:gd name="connsiteX67" fmla="*/ 0 w 2269331"/>
                <a:gd name="connsiteY67" fmla="*/ 1845469 h 5453063"/>
                <a:gd name="connsiteX68" fmla="*/ 90487 w 2269331"/>
                <a:gd name="connsiteY68" fmla="*/ 1585913 h 5453063"/>
                <a:gd name="connsiteX69" fmla="*/ 228600 w 2269331"/>
                <a:gd name="connsiteY69" fmla="*/ 1345406 h 5453063"/>
                <a:gd name="connsiteX70" fmla="*/ 564356 w 2269331"/>
                <a:gd name="connsiteY70" fmla="*/ 1152525 h 5453063"/>
                <a:gd name="connsiteX71" fmla="*/ 583406 w 2269331"/>
                <a:gd name="connsiteY71" fmla="*/ 990600 h 5453063"/>
                <a:gd name="connsiteX72" fmla="*/ 583406 w 2269331"/>
                <a:gd name="connsiteY72" fmla="*/ 742950 h 5453063"/>
                <a:gd name="connsiteX73" fmla="*/ 673893 w 2269331"/>
                <a:gd name="connsiteY73" fmla="*/ 404813 h 5453063"/>
                <a:gd name="connsiteX74" fmla="*/ 864393 w 2269331"/>
                <a:gd name="connsiteY74" fmla="*/ 119063 h 5453063"/>
                <a:gd name="connsiteX75" fmla="*/ 1121568 w 2269331"/>
                <a:gd name="connsiteY75" fmla="*/ 0 h 5453063"/>
                <a:gd name="connsiteX76" fmla="*/ 1378743 w 2269331"/>
                <a:gd name="connsiteY76" fmla="*/ 85725 h 5453063"/>
                <a:gd name="connsiteX0" fmla="*/ 1378743 w 2269331"/>
                <a:gd name="connsiteY0" fmla="*/ 85725 h 5453063"/>
                <a:gd name="connsiteX1" fmla="*/ 1454943 w 2269331"/>
                <a:gd name="connsiteY1" fmla="*/ 200025 h 5453063"/>
                <a:gd name="connsiteX2" fmla="*/ 1440656 w 2269331"/>
                <a:gd name="connsiteY2" fmla="*/ 266700 h 5453063"/>
                <a:gd name="connsiteX3" fmla="*/ 1507331 w 2269331"/>
                <a:gd name="connsiteY3" fmla="*/ 466725 h 5453063"/>
                <a:gd name="connsiteX4" fmla="*/ 1493043 w 2269331"/>
                <a:gd name="connsiteY4" fmla="*/ 757238 h 5453063"/>
                <a:gd name="connsiteX5" fmla="*/ 1426368 w 2269331"/>
                <a:gd name="connsiteY5" fmla="*/ 928688 h 5453063"/>
                <a:gd name="connsiteX6" fmla="*/ 1578768 w 2269331"/>
                <a:gd name="connsiteY6" fmla="*/ 919163 h 5453063"/>
                <a:gd name="connsiteX7" fmla="*/ 1945481 w 2269331"/>
                <a:gd name="connsiteY7" fmla="*/ 1176338 h 5453063"/>
                <a:gd name="connsiteX8" fmla="*/ 2269331 w 2269331"/>
                <a:gd name="connsiteY8" fmla="*/ 1504950 h 5453063"/>
                <a:gd name="connsiteX9" fmla="*/ 2269331 w 2269331"/>
                <a:gd name="connsiteY9" fmla="*/ 1552575 h 5453063"/>
                <a:gd name="connsiteX10" fmla="*/ 1959768 w 2269331"/>
                <a:gd name="connsiteY10" fmla="*/ 1871663 h 5453063"/>
                <a:gd name="connsiteX11" fmla="*/ 1807368 w 2269331"/>
                <a:gd name="connsiteY11" fmla="*/ 1995488 h 5453063"/>
                <a:gd name="connsiteX12" fmla="*/ 1721643 w 2269331"/>
                <a:gd name="connsiteY12" fmla="*/ 1947863 h 5453063"/>
                <a:gd name="connsiteX13" fmla="*/ 2035968 w 2269331"/>
                <a:gd name="connsiteY13" fmla="*/ 1528763 h 5453063"/>
                <a:gd name="connsiteX14" fmla="*/ 1693068 w 2269331"/>
                <a:gd name="connsiteY14" fmla="*/ 1252538 h 5453063"/>
                <a:gd name="connsiteX15" fmla="*/ 1650206 w 2269331"/>
                <a:gd name="connsiteY15" fmla="*/ 1428750 h 5453063"/>
                <a:gd name="connsiteX16" fmla="*/ 1593056 w 2269331"/>
                <a:gd name="connsiteY16" fmla="*/ 1566863 h 5453063"/>
                <a:gd name="connsiteX17" fmla="*/ 1626393 w 2269331"/>
                <a:gd name="connsiteY17" fmla="*/ 1800225 h 5453063"/>
                <a:gd name="connsiteX18" fmla="*/ 1745456 w 2269331"/>
                <a:gd name="connsiteY18" fmla="*/ 1990725 h 5453063"/>
                <a:gd name="connsiteX19" fmla="*/ 1821656 w 2269331"/>
                <a:gd name="connsiteY19" fmla="*/ 2105025 h 5453063"/>
                <a:gd name="connsiteX20" fmla="*/ 1988343 w 2269331"/>
                <a:gd name="connsiteY20" fmla="*/ 2428875 h 5453063"/>
                <a:gd name="connsiteX21" fmla="*/ 1988343 w 2269331"/>
                <a:gd name="connsiteY21" fmla="*/ 2795588 h 5453063"/>
                <a:gd name="connsiteX22" fmla="*/ 1854993 w 2269331"/>
                <a:gd name="connsiteY22" fmla="*/ 3167063 h 5453063"/>
                <a:gd name="connsiteX23" fmla="*/ 1788318 w 2269331"/>
                <a:gd name="connsiteY23" fmla="*/ 3624263 h 5453063"/>
                <a:gd name="connsiteX24" fmla="*/ 1493043 w 2269331"/>
                <a:gd name="connsiteY24" fmla="*/ 4500563 h 5453063"/>
                <a:gd name="connsiteX25" fmla="*/ 1402556 w 2269331"/>
                <a:gd name="connsiteY25" fmla="*/ 4824413 h 5453063"/>
                <a:gd name="connsiteX26" fmla="*/ 1583531 w 2269331"/>
                <a:gd name="connsiteY26" fmla="*/ 5129213 h 5453063"/>
                <a:gd name="connsiteX27" fmla="*/ 1726406 w 2269331"/>
                <a:gd name="connsiteY27" fmla="*/ 5219700 h 5453063"/>
                <a:gd name="connsiteX28" fmla="*/ 1731168 w 2269331"/>
                <a:gd name="connsiteY28" fmla="*/ 5243513 h 5453063"/>
                <a:gd name="connsiteX29" fmla="*/ 1640681 w 2269331"/>
                <a:gd name="connsiteY29" fmla="*/ 5262563 h 5453063"/>
                <a:gd name="connsiteX30" fmla="*/ 1402556 w 2269331"/>
                <a:gd name="connsiteY30" fmla="*/ 5143500 h 5453063"/>
                <a:gd name="connsiteX31" fmla="*/ 1331118 w 2269331"/>
                <a:gd name="connsiteY31" fmla="*/ 5167313 h 5453063"/>
                <a:gd name="connsiteX32" fmla="*/ 1240631 w 2269331"/>
                <a:gd name="connsiteY32" fmla="*/ 5110163 h 5453063"/>
                <a:gd name="connsiteX33" fmla="*/ 1235868 w 2269331"/>
                <a:gd name="connsiteY33" fmla="*/ 5224463 h 5453063"/>
                <a:gd name="connsiteX34" fmla="*/ 1097756 w 2269331"/>
                <a:gd name="connsiteY34" fmla="*/ 5453063 h 5453063"/>
                <a:gd name="connsiteX35" fmla="*/ 1035843 w 2269331"/>
                <a:gd name="connsiteY35" fmla="*/ 5453063 h 5453063"/>
                <a:gd name="connsiteX36" fmla="*/ 1021556 w 2269331"/>
                <a:gd name="connsiteY36" fmla="*/ 5148263 h 5453063"/>
                <a:gd name="connsiteX37" fmla="*/ 1183481 w 2269331"/>
                <a:gd name="connsiteY37" fmla="*/ 4848225 h 5453063"/>
                <a:gd name="connsiteX38" fmla="*/ 1269206 w 2269331"/>
                <a:gd name="connsiteY38" fmla="*/ 4095750 h 5453063"/>
                <a:gd name="connsiteX39" fmla="*/ 1416843 w 2269331"/>
                <a:gd name="connsiteY39" fmla="*/ 3509963 h 5453063"/>
                <a:gd name="connsiteX40" fmla="*/ 1259681 w 2269331"/>
                <a:gd name="connsiteY40" fmla="*/ 3328988 h 5453063"/>
                <a:gd name="connsiteX41" fmla="*/ 1145381 w 2269331"/>
                <a:gd name="connsiteY41" fmla="*/ 2981325 h 5453063"/>
                <a:gd name="connsiteX42" fmla="*/ 1064418 w 2269331"/>
                <a:gd name="connsiteY42" fmla="*/ 2671763 h 5453063"/>
                <a:gd name="connsiteX43" fmla="*/ 1126331 w 2269331"/>
                <a:gd name="connsiteY43" fmla="*/ 2085975 h 5453063"/>
                <a:gd name="connsiteX44" fmla="*/ 954881 w 2269331"/>
                <a:gd name="connsiteY44" fmla="*/ 1604963 h 5453063"/>
                <a:gd name="connsiteX45" fmla="*/ 850106 w 2269331"/>
                <a:gd name="connsiteY45" fmla="*/ 1490663 h 5453063"/>
                <a:gd name="connsiteX46" fmla="*/ 783431 w 2269331"/>
                <a:gd name="connsiteY46" fmla="*/ 2143125 h 5453063"/>
                <a:gd name="connsiteX47" fmla="*/ 959643 w 2269331"/>
                <a:gd name="connsiteY47" fmla="*/ 2586038 h 5453063"/>
                <a:gd name="connsiteX48" fmla="*/ 1002506 w 2269331"/>
                <a:gd name="connsiteY48" fmla="*/ 2790825 h 5453063"/>
                <a:gd name="connsiteX49" fmla="*/ 1064418 w 2269331"/>
                <a:gd name="connsiteY49" fmla="*/ 2843213 h 5453063"/>
                <a:gd name="connsiteX50" fmla="*/ 1064418 w 2269331"/>
                <a:gd name="connsiteY50" fmla="*/ 3071813 h 5453063"/>
                <a:gd name="connsiteX51" fmla="*/ 1021556 w 2269331"/>
                <a:gd name="connsiteY51" fmla="*/ 3167063 h 5453063"/>
                <a:gd name="connsiteX52" fmla="*/ 826293 w 2269331"/>
                <a:gd name="connsiteY52" fmla="*/ 3171825 h 5453063"/>
                <a:gd name="connsiteX53" fmla="*/ 764381 w 2269331"/>
                <a:gd name="connsiteY53" fmla="*/ 3062288 h 5453063"/>
                <a:gd name="connsiteX54" fmla="*/ 826293 w 2269331"/>
                <a:gd name="connsiteY54" fmla="*/ 2947988 h 5453063"/>
                <a:gd name="connsiteX55" fmla="*/ 902493 w 2269331"/>
                <a:gd name="connsiteY55" fmla="*/ 2957513 h 5453063"/>
                <a:gd name="connsiteX56" fmla="*/ 912018 w 2269331"/>
                <a:gd name="connsiteY56" fmla="*/ 2909888 h 5453063"/>
                <a:gd name="connsiteX57" fmla="*/ 735806 w 2269331"/>
                <a:gd name="connsiteY57" fmla="*/ 2481263 h 5453063"/>
                <a:gd name="connsiteX58" fmla="*/ 616743 w 2269331"/>
                <a:gd name="connsiteY58" fmla="*/ 2209800 h 5453063"/>
                <a:gd name="connsiteX59" fmla="*/ 616743 w 2269331"/>
                <a:gd name="connsiteY59" fmla="*/ 1395413 h 5453063"/>
                <a:gd name="connsiteX60" fmla="*/ 521493 w 2269331"/>
                <a:gd name="connsiteY60" fmla="*/ 1600200 h 5453063"/>
                <a:gd name="connsiteX61" fmla="*/ 354806 w 2269331"/>
                <a:gd name="connsiteY61" fmla="*/ 1747838 h 5453063"/>
                <a:gd name="connsiteX62" fmla="*/ 159543 w 2269331"/>
                <a:gd name="connsiteY62" fmla="*/ 1938338 h 5453063"/>
                <a:gd name="connsiteX63" fmla="*/ 150018 w 2269331"/>
                <a:gd name="connsiteY63" fmla="*/ 1981200 h 5453063"/>
                <a:gd name="connsiteX64" fmla="*/ 130968 w 2269331"/>
                <a:gd name="connsiteY64" fmla="*/ 2176463 h 5453063"/>
                <a:gd name="connsiteX65" fmla="*/ 140493 w 2269331"/>
                <a:gd name="connsiteY65" fmla="*/ 2271713 h 5453063"/>
                <a:gd name="connsiteX66" fmla="*/ 21431 w 2269331"/>
                <a:gd name="connsiteY66" fmla="*/ 2128838 h 5453063"/>
                <a:gd name="connsiteX67" fmla="*/ 0 w 2269331"/>
                <a:gd name="connsiteY67" fmla="*/ 1845469 h 5453063"/>
                <a:gd name="connsiteX68" fmla="*/ 90487 w 2269331"/>
                <a:gd name="connsiteY68" fmla="*/ 1585913 h 5453063"/>
                <a:gd name="connsiteX69" fmla="*/ 228600 w 2269331"/>
                <a:gd name="connsiteY69" fmla="*/ 1345406 h 5453063"/>
                <a:gd name="connsiteX70" fmla="*/ 564356 w 2269331"/>
                <a:gd name="connsiteY70" fmla="*/ 1152525 h 5453063"/>
                <a:gd name="connsiteX71" fmla="*/ 583406 w 2269331"/>
                <a:gd name="connsiteY71" fmla="*/ 990600 h 5453063"/>
                <a:gd name="connsiteX72" fmla="*/ 583406 w 2269331"/>
                <a:gd name="connsiteY72" fmla="*/ 742950 h 5453063"/>
                <a:gd name="connsiteX73" fmla="*/ 673893 w 2269331"/>
                <a:gd name="connsiteY73" fmla="*/ 404813 h 5453063"/>
                <a:gd name="connsiteX74" fmla="*/ 864393 w 2269331"/>
                <a:gd name="connsiteY74" fmla="*/ 119063 h 5453063"/>
                <a:gd name="connsiteX75" fmla="*/ 1121568 w 2269331"/>
                <a:gd name="connsiteY75" fmla="*/ 0 h 5453063"/>
                <a:gd name="connsiteX76" fmla="*/ 1378743 w 2269331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18280 w 2270768"/>
                <a:gd name="connsiteY39" fmla="*/ 3509963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65855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51543 w 2270768"/>
                <a:gd name="connsiteY45" fmla="*/ 1490663 h 5453063"/>
                <a:gd name="connsiteX46" fmla="*/ 784868 w 2270768"/>
                <a:gd name="connsiteY46" fmla="*/ 2143125 h 5453063"/>
                <a:gd name="connsiteX47" fmla="*/ 961080 w 2270768"/>
                <a:gd name="connsiteY47" fmla="*/ 2586038 h 5453063"/>
                <a:gd name="connsiteX48" fmla="*/ 1003943 w 2270768"/>
                <a:gd name="connsiteY48" fmla="*/ 2790825 h 5453063"/>
                <a:gd name="connsiteX49" fmla="*/ 1065855 w 2270768"/>
                <a:gd name="connsiteY49" fmla="*/ 2843213 h 5453063"/>
                <a:gd name="connsiteX50" fmla="*/ 1065855 w 2270768"/>
                <a:gd name="connsiteY50" fmla="*/ 3071813 h 5453063"/>
                <a:gd name="connsiteX51" fmla="*/ 1022993 w 2270768"/>
                <a:gd name="connsiteY51" fmla="*/ 3167063 h 5453063"/>
                <a:gd name="connsiteX52" fmla="*/ 827730 w 2270768"/>
                <a:gd name="connsiteY52" fmla="*/ 3171825 h 5453063"/>
                <a:gd name="connsiteX53" fmla="*/ 765818 w 2270768"/>
                <a:gd name="connsiteY53" fmla="*/ 3062288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37243 w 2270768"/>
                <a:gd name="connsiteY57" fmla="*/ 2481263 h 5453063"/>
                <a:gd name="connsiteX58" fmla="*/ 618180 w 2270768"/>
                <a:gd name="connsiteY58" fmla="*/ 2209800 h 5453063"/>
                <a:gd name="connsiteX59" fmla="*/ 618180 w 2270768"/>
                <a:gd name="connsiteY59" fmla="*/ 1395413 h 5453063"/>
                <a:gd name="connsiteX60" fmla="*/ 522930 w 2270768"/>
                <a:gd name="connsiteY60" fmla="*/ 1600200 h 5453063"/>
                <a:gd name="connsiteX61" fmla="*/ 356243 w 2270768"/>
                <a:gd name="connsiteY61" fmla="*/ 1747838 h 5453063"/>
                <a:gd name="connsiteX62" fmla="*/ 160980 w 2270768"/>
                <a:gd name="connsiteY62" fmla="*/ 1938338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71713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18280 w 2270768"/>
                <a:gd name="connsiteY39" fmla="*/ 3509963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65855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51543 w 2270768"/>
                <a:gd name="connsiteY45" fmla="*/ 1490663 h 5453063"/>
                <a:gd name="connsiteX46" fmla="*/ 784868 w 2270768"/>
                <a:gd name="connsiteY46" fmla="*/ 2143125 h 5453063"/>
                <a:gd name="connsiteX47" fmla="*/ 961080 w 2270768"/>
                <a:gd name="connsiteY47" fmla="*/ 2586038 h 5453063"/>
                <a:gd name="connsiteX48" fmla="*/ 1003943 w 2270768"/>
                <a:gd name="connsiteY48" fmla="*/ 2790825 h 5453063"/>
                <a:gd name="connsiteX49" fmla="*/ 1065855 w 2270768"/>
                <a:gd name="connsiteY49" fmla="*/ 2843213 h 5453063"/>
                <a:gd name="connsiteX50" fmla="*/ 1065855 w 2270768"/>
                <a:gd name="connsiteY50" fmla="*/ 3071813 h 5453063"/>
                <a:gd name="connsiteX51" fmla="*/ 1022993 w 2270768"/>
                <a:gd name="connsiteY51" fmla="*/ 3167063 h 5453063"/>
                <a:gd name="connsiteX52" fmla="*/ 827730 w 2270768"/>
                <a:gd name="connsiteY52" fmla="*/ 3171825 h 5453063"/>
                <a:gd name="connsiteX53" fmla="*/ 765818 w 2270768"/>
                <a:gd name="connsiteY53" fmla="*/ 3062288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37243 w 2270768"/>
                <a:gd name="connsiteY57" fmla="*/ 2481263 h 5453063"/>
                <a:gd name="connsiteX58" fmla="*/ 618180 w 2270768"/>
                <a:gd name="connsiteY58" fmla="*/ 2209800 h 5453063"/>
                <a:gd name="connsiteX59" fmla="*/ 618180 w 2270768"/>
                <a:gd name="connsiteY59" fmla="*/ 1395413 h 5453063"/>
                <a:gd name="connsiteX60" fmla="*/ 522930 w 2270768"/>
                <a:gd name="connsiteY60" fmla="*/ 1600200 h 5453063"/>
                <a:gd name="connsiteX61" fmla="*/ 356243 w 2270768"/>
                <a:gd name="connsiteY61" fmla="*/ 174783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71713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18280 w 2270768"/>
                <a:gd name="connsiteY39" fmla="*/ 3509963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65855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51543 w 2270768"/>
                <a:gd name="connsiteY45" fmla="*/ 1490663 h 5453063"/>
                <a:gd name="connsiteX46" fmla="*/ 784868 w 2270768"/>
                <a:gd name="connsiteY46" fmla="*/ 2143125 h 5453063"/>
                <a:gd name="connsiteX47" fmla="*/ 961080 w 2270768"/>
                <a:gd name="connsiteY47" fmla="*/ 2586038 h 5453063"/>
                <a:gd name="connsiteX48" fmla="*/ 1003943 w 2270768"/>
                <a:gd name="connsiteY48" fmla="*/ 2790825 h 5453063"/>
                <a:gd name="connsiteX49" fmla="*/ 1065855 w 2270768"/>
                <a:gd name="connsiteY49" fmla="*/ 2843213 h 5453063"/>
                <a:gd name="connsiteX50" fmla="*/ 1065855 w 2270768"/>
                <a:gd name="connsiteY50" fmla="*/ 3071813 h 5453063"/>
                <a:gd name="connsiteX51" fmla="*/ 1022993 w 2270768"/>
                <a:gd name="connsiteY51" fmla="*/ 3167063 h 5453063"/>
                <a:gd name="connsiteX52" fmla="*/ 827730 w 2270768"/>
                <a:gd name="connsiteY52" fmla="*/ 3171825 h 5453063"/>
                <a:gd name="connsiteX53" fmla="*/ 765818 w 2270768"/>
                <a:gd name="connsiteY53" fmla="*/ 3062288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37243 w 2270768"/>
                <a:gd name="connsiteY57" fmla="*/ 2481263 h 5453063"/>
                <a:gd name="connsiteX58" fmla="*/ 618180 w 2270768"/>
                <a:gd name="connsiteY58" fmla="*/ 2209800 h 5453063"/>
                <a:gd name="connsiteX59" fmla="*/ 618180 w 2270768"/>
                <a:gd name="connsiteY59" fmla="*/ 1395413 h 5453063"/>
                <a:gd name="connsiteX60" fmla="*/ 522930 w 2270768"/>
                <a:gd name="connsiteY60" fmla="*/ 1600200 h 5453063"/>
                <a:gd name="connsiteX61" fmla="*/ 356243 w 2270768"/>
                <a:gd name="connsiteY61" fmla="*/ 174783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71713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18280 w 2270768"/>
                <a:gd name="connsiteY39" fmla="*/ 3509963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65855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51543 w 2270768"/>
                <a:gd name="connsiteY45" fmla="*/ 1490663 h 5453063"/>
                <a:gd name="connsiteX46" fmla="*/ 784868 w 2270768"/>
                <a:gd name="connsiteY46" fmla="*/ 2143125 h 5453063"/>
                <a:gd name="connsiteX47" fmla="*/ 961080 w 2270768"/>
                <a:gd name="connsiteY47" fmla="*/ 2586038 h 5453063"/>
                <a:gd name="connsiteX48" fmla="*/ 1003943 w 2270768"/>
                <a:gd name="connsiteY48" fmla="*/ 2790825 h 5453063"/>
                <a:gd name="connsiteX49" fmla="*/ 1065855 w 2270768"/>
                <a:gd name="connsiteY49" fmla="*/ 2843213 h 5453063"/>
                <a:gd name="connsiteX50" fmla="*/ 1065855 w 2270768"/>
                <a:gd name="connsiteY50" fmla="*/ 3071813 h 5453063"/>
                <a:gd name="connsiteX51" fmla="*/ 1022993 w 2270768"/>
                <a:gd name="connsiteY51" fmla="*/ 3167063 h 5453063"/>
                <a:gd name="connsiteX52" fmla="*/ 827730 w 2270768"/>
                <a:gd name="connsiteY52" fmla="*/ 3171825 h 5453063"/>
                <a:gd name="connsiteX53" fmla="*/ 765818 w 2270768"/>
                <a:gd name="connsiteY53" fmla="*/ 3062288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37243 w 2270768"/>
                <a:gd name="connsiteY57" fmla="*/ 2481263 h 5453063"/>
                <a:gd name="connsiteX58" fmla="*/ 618180 w 2270768"/>
                <a:gd name="connsiteY58" fmla="*/ 2209800 h 5453063"/>
                <a:gd name="connsiteX59" fmla="*/ 618180 w 2270768"/>
                <a:gd name="connsiteY59" fmla="*/ 1395413 h 5453063"/>
                <a:gd name="connsiteX60" fmla="*/ 522930 w 2270768"/>
                <a:gd name="connsiteY60" fmla="*/ 1600200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71713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18280 w 2270768"/>
                <a:gd name="connsiteY39" fmla="*/ 3509963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65855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51543 w 2270768"/>
                <a:gd name="connsiteY45" fmla="*/ 1490663 h 5453063"/>
                <a:gd name="connsiteX46" fmla="*/ 784868 w 2270768"/>
                <a:gd name="connsiteY46" fmla="*/ 2143125 h 5453063"/>
                <a:gd name="connsiteX47" fmla="*/ 961080 w 2270768"/>
                <a:gd name="connsiteY47" fmla="*/ 2586038 h 5453063"/>
                <a:gd name="connsiteX48" fmla="*/ 1003943 w 2270768"/>
                <a:gd name="connsiteY48" fmla="*/ 2790825 h 5453063"/>
                <a:gd name="connsiteX49" fmla="*/ 1065855 w 2270768"/>
                <a:gd name="connsiteY49" fmla="*/ 2843213 h 5453063"/>
                <a:gd name="connsiteX50" fmla="*/ 1065855 w 2270768"/>
                <a:gd name="connsiteY50" fmla="*/ 3071813 h 5453063"/>
                <a:gd name="connsiteX51" fmla="*/ 1022993 w 2270768"/>
                <a:gd name="connsiteY51" fmla="*/ 3167063 h 5453063"/>
                <a:gd name="connsiteX52" fmla="*/ 827730 w 2270768"/>
                <a:gd name="connsiteY52" fmla="*/ 3171825 h 5453063"/>
                <a:gd name="connsiteX53" fmla="*/ 765818 w 2270768"/>
                <a:gd name="connsiteY53" fmla="*/ 3062288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37243 w 2270768"/>
                <a:gd name="connsiteY57" fmla="*/ 2481263 h 5453063"/>
                <a:gd name="connsiteX58" fmla="*/ 618180 w 2270768"/>
                <a:gd name="connsiteY58" fmla="*/ 2209800 h 5453063"/>
                <a:gd name="connsiteX59" fmla="*/ 618180 w 2270768"/>
                <a:gd name="connsiteY59" fmla="*/ 1395413 h 5453063"/>
                <a:gd name="connsiteX60" fmla="*/ 522930 w 2270768"/>
                <a:gd name="connsiteY60" fmla="*/ 1600200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71713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18280 w 2270768"/>
                <a:gd name="connsiteY39" fmla="*/ 3509963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65855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51543 w 2270768"/>
                <a:gd name="connsiteY45" fmla="*/ 1490663 h 5453063"/>
                <a:gd name="connsiteX46" fmla="*/ 784868 w 2270768"/>
                <a:gd name="connsiteY46" fmla="*/ 2143125 h 5453063"/>
                <a:gd name="connsiteX47" fmla="*/ 961080 w 2270768"/>
                <a:gd name="connsiteY47" fmla="*/ 2586038 h 5453063"/>
                <a:gd name="connsiteX48" fmla="*/ 1003943 w 2270768"/>
                <a:gd name="connsiteY48" fmla="*/ 2790825 h 5453063"/>
                <a:gd name="connsiteX49" fmla="*/ 1065855 w 2270768"/>
                <a:gd name="connsiteY49" fmla="*/ 2843213 h 5453063"/>
                <a:gd name="connsiteX50" fmla="*/ 1065855 w 2270768"/>
                <a:gd name="connsiteY50" fmla="*/ 3071813 h 5453063"/>
                <a:gd name="connsiteX51" fmla="*/ 1022993 w 2270768"/>
                <a:gd name="connsiteY51" fmla="*/ 3167063 h 5453063"/>
                <a:gd name="connsiteX52" fmla="*/ 827730 w 2270768"/>
                <a:gd name="connsiteY52" fmla="*/ 3171825 h 5453063"/>
                <a:gd name="connsiteX53" fmla="*/ 765818 w 2270768"/>
                <a:gd name="connsiteY53" fmla="*/ 3062288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37243 w 2270768"/>
                <a:gd name="connsiteY57" fmla="*/ 2481263 h 5453063"/>
                <a:gd name="connsiteX58" fmla="*/ 618180 w 2270768"/>
                <a:gd name="connsiteY58" fmla="*/ 2209800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71713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18280 w 2270768"/>
                <a:gd name="connsiteY39" fmla="*/ 3509963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65855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51543 w 2270768"/>
                <a:gd name="connsiteY45" fmla="*/ 1490663 h 5453063"/>
                <a:gd name="connsiteX46" fmla="*/ 784868 w 2270768"/>
                <a:gd name="connsiteY46" fmla="*/ 2143125 h 5453063"/>
                <a:gd name="connsiteX47" fmla="*/ 961080 w 2270768"/>
                <a:gd name="connsiteY47" fmla="*/ 2586038 h 5453063"/>
                <a:gd name="connsiteX48" fmla="*/ 1003943 w 2270768"/>
                <a:gd name="connsiteY48" fmla="*/ 2790825 h 5453063"/>
                <a:gd name="connsiteX49" fmla="*/ 1065855 w 2270768"/>
                <a:gd name="connsiteY49" fmla="*/ 2843213 h 5453063"/>
                <a:gd name="connsiteX50" fmla="*/ 1065855 w 2270768"/>
                <a:gd name="connsiteY50" fmla="*/ 3071813 h 5453063"/>
                <a:gd name="connsiteX51" fmla="*/ 1022993 w 2270768"/>
                <a:gd name="connsiteY51" fmla="*/ 3167063 h 5453063"/>
                <a:gd name="connsiteX52" fmla="*/ 827730 w 2270768"/>
                <a:gd name="connsiteY52" fmla="*/ 3171825 h 5453063"/>
                <a:gd name="connsiteX53" fmla="*/ 765818 w 2270768"/>
                <a:gd name="connsiteY53" fmla="*/ 3062288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37243 w 2270768"/>
                <a:gd name="connsiteY57" fmla="*/ 2481263 h 5453063"/>
                <a:gd name="connsiteX58" fmla="*/ 618180 w 2270768"/>
                <a:gd name="connsiteY58" fmla="*/ 2209800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18280 w 2270768"/>
                <a:gd name="connsiteY39" fmla="*/ 3509963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65855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51543 w 2270768"/>
                <a:gd name="connsiteY45" fmla="*/ 1490663 h 5453063"/>
                <a:gd name="connsiteX46" fmla="*/ 784868 w 2270768"/>
                <a:gd name="connsiteY46" fmla="*/ 2143125 h 5453063"/>
                <a:gd name="connsiteX47" fmla="*/ 961080 w 2270768"/>
                <a:gd name="connsiteY47" fmla="*/ 2586038 h 5453063"/>
                <a:gd name="connsiteX48" fmla="*/ 1003943 w 2270768"/>
                <a:gd name="connsiteY48" fmla="*/ 2790825 h 5453063"/>
                <a:gd name="connsiteX49" fmla="*/ 1065855 w 2270768"/>
                <a:gd name="connsiteY49" fmla="*/ 2843213 h 5453063"/>
                <a:gd name="connsiteX50" fmla="*/ 1065855 w 2270768"/>
                <a:gd name="connsiteY50" fmla="*/ 3071813 h 5453063"/>
                <a:gd name="connsiteX51" fmla="*/ 1022993 w 2270768"/>
                <a:gd name="connsiteY51" fmla="*/ 3167063 h 5453063"/>
                <a:gd name="connsiteX52" fmla="*/ 827730 w 2270768"/>
                <a:gd name="connsiteY52" fmla="*/ 3171825 h 5453063"/>
                <a:gd name="connsiteX53" fmla="*/ 765818 w 2270768"/>
                <a:gd name="connsiteY53" fmla="*/ 3062288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37243 w 2270768"/>
                <a:gd name="connsiteY57" fmla="*/ 2481263 h 5453063"/>
                <a:gd name="connsiteX58" fmla="*/ 618180 w 2270768"/>
                <a:gd name="connsiteY58" fmla="*/ 2209800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18280 w 2270768"/>
                <a:gd name="connsiteY39" fmla="*/ 3509963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65855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51543 w 2270768"/>
                <a:gd name="connsiteY45" fmla="*/ 1490663 h 5453063"/>
                <a:gd name="connsiteX46" fmla="*/ 784868 w 2270768"/>
                <a:gd name="connsiteY46" fmla="*/ 2143125 h 5453063"/>
                <a:gd name="connsiteX47" fmla="*/ 961080 w 2270768"/>
                <a:gd name="connsiteY47" fmla="*/ 2586038 h 5453063"/>
                <a:gd name="connsiteX48" fmla="*/ 1003943 w 2270768"/>
                <a:gd name="connsiteY48" fmla="*/ 2790825 h 5453063"/>
                <a:gd name="connsiteX49" fmla="*/ 1065855 w 2270768"/>
                <a:gd name="connsiteY49" fmla="*/ 2843213 h 5453063"/>
                <a:gd name="connsiteX50" fmla="*/ 1065855 w 2270768"/>
                <a:gd name="connsiteY50" fmla="*/ 3071813 h 5453063"/>
                <a:gd name="connsiteX51" fmla="*/ 1022993 w 2270768"/>
                <a:gd name="connsiteY51" fmla="*/ 3167063 h 5453063"/>
                <a:gd name="connsiteX52" fmla="*/ 827730 w 2270768"/>
                <a:gd name="connsiteY52" fmla="*/ 3171825 h 5453063"/>
                <a:gd name="connsiteX53" fmla="*/ 765818 w 2270768"/>
                <a:gd name="connsiteY53" fmla="*/ 3062288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37243 w 2270768"/>
                <a:gd name="connsiteY57" fmla="*/ 2481263 h 5453063"/>
                <a:gd name="connsiteX58" fmla="*/ 630086 w 2270768"/>
                <a:gd name="connsiteY58" fmla="*/ 2187178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18280 w 2270768"/>
                <a:gd name="connsiteY39" fmla="*/ 3509963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65855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51543 w 2270768"/>
                <a:gd name="connsiteY45" fmla="*/ 1490663 h 5453063"/>
                <a:gd name="connsiteX46" fmla="*/ 784868 w 2270768"/>
                <a:gd name="connsiteY46" fmla="*/ 2143125 h 5453063"/>
                <a:gd name="connsiteX47" fmla="*/ 961080 w 2270768"/>
                <a:gd name="connsiteY47" fmla="*/ 2586038 h 5453063"/>
                <a:gd name="connsiteX48" fmla="*/ 1003943 w 2270768"/>
                <a:gd name="connsiteY48" fmla="*/ 2790825 h 5453063"/>
                <a:gd name="connsiteX49" fmla="*/ 1065855 w 2270768"/>
                <a:gd name="connsiteY49" fmla="*/ 2843213 h 5453063"/>
                <a:gd name="connsiteX50" fmla="*/ 1065855 w 2270768"/>
                <a:gd name="connsiteY50" fmla="*/ 3071813 h 5453063"/>
                <a:gd name="connsiteX51" fmla="*/ 1022993 w 2270768"/>
                <a:gd name="connsiteY51" fmla="*/ 3167063 h 5453063"/>
                <a:gd name="connsiteX52" fmla="*/ 827730 w 2270768"/>
                <a:gd name="connsiteY52" fmla="*/ 3171825 h 5453063"/>
                <a:gd name="connsiteX53" fmla="*/ 765818 w 2270768"/>
                <a:gd name="connsiteY53" fmla="*/ 3062288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37243 w 2270768"/>
                <a:gd name="connsiteY57" fmla="*/ 2481263 h 5453063"/>
                <a:gd name="connsiteX58" fmla="*/ 639611 w 2270768"/>
                <a:gd name="connsiteY58" fmla="*/ 217646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18280 w 2270768"/>
                <a:gd name="connsiteY39" fmla="*/ 3509963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65855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51543 w 2270768"/>
                <a:gd name="connsiteY45" fmla="*/ 1490663 h 5453063"/>
                <a:gd name="connsiteX46" fmla="*/ 784868 w 2270768"/>
                <a:gd name="connsiteY46" fmla="*/ 2143125 h 5453063"/>
                <a:gd name="connsiteX47" fmla="*/ 961080 w 2270768"/>
                <a:gd name="connsiteY47" fmla="*/ 2586038 h 5453063"/>
                <a:gd name="connsiteX48" fmla="*/ 1003943 w 2270768"/>
                <a:gd name="connsiteY48" fmla="*/ 2790825 h 5453063"/>
                <a:gd name="connsiteX49" fmla="*/ 1065855 w 2270768"/>
                <a:gd name="connsiteY49" fmla="*/ 2843213 h 5453063"/>
                <a:gd name="connsiteX50" fmla="*/ 1065855 w 2270768"/>
                <a:gd name="connsiteY50" fmla="*/ 3071813 h 5453063"/>
                <a:gd name="connsiteX51" fmla="*/ 1022993 w 2270768"/>
                <a:gd name="connsiteY51" fmla="*/ 3167063 h 5453063"/>
                <a:gd name="connsiteX52" fmla="*/ 827730 w 2270768"/>
                <a:gd name="connsiteY52" fmla="*/ 3171825 h 5453063"/>
                <a:gd name="connsiteX53" fmla="*/ 765818 w 2270768"/>
                <a:gd name="connsiteY53" fmla="*/ 3062288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37243 w 2270768"/>
                <a:gd name="connsiteY57" fmla="*/ 2481263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18280 w 2270768"/>
                <a:gd name="connsiteY39" fmla="*/ 3509963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65855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51543 w 2270768"/>
                <a:gd name="connsiteY45" fmla="*/ 1490663 h 5453063"/>
                <a:gd name="connsiteX46" fmla="*/ 784868 w 2270768"/>
                <a:gd name="connsiteY46" fmla="*/ 2143125 h 5453063"/>
                <a:gd name="connsiteX47" fmla="*/ 961080 w 2270768"/>
                <a:gd name="connsiteY47" fmla="*/ 2586038 h 5453063"/>
                <a:gd name="connsiteX48" fmla="*/ 1003943 w 2270768"/>
                <a:gd name="connsiteY48" fmla="*/ 2790825 h 5453063"/>
                <a:gd name="connsiteX49" fmla="*/ 1065855 w 2270768"/>
                <a:gd name="connsiteY49" fmla="*/ 2843213 h 5453063"/>
                <a:gd name="connsiteX50" fmla="*/ 1065855 w 2270768"/>
                <a:gd name="connsiteY50" fmla="*/ 3071813 h 5453063"/>
                <a:gd name="connsiteX51" fmla="*/ 1022993 w 2270768"/>
                <a:gd name="connsiteY51" fmla="*/ 3167063 h 5453063"/>
                <a:gd name="connsiteX52" fmla="*/ 827730 w 2270768"/>
                <a:gd name="connsiteY52" fmla="*/ 3171825 h 5453063"/>
                <a:gd name="connsiteX53" fmla="*/ 765818 w 2270768"/>
                <a:gd name="connsiteY53" fmla="*/ 3062288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37243 w 2270768"/>
                <a:gd name="connsiteY57" fmla="*/ 2481263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18280 w 2270768"/>
                <a:gd name="connsiteY39" fmla="*/ 3509963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65855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51543 w 2270768"/>
                <a:gd name="connsiteY45" fmla="*/ 1490663 h 5453063"/>
                <a:gd name="connsiteX46" fmla="*/ 784868 w 2270768"/>
                <a:gd name="connsiteY46" fmla="*/ 2143125 h 5453063"/>
                <a:gd name="connsiteX47" fmla="*/ 961080 w 2270768"/>
                <a:gd name="connsiteY47" fmla="*/ 2586038 h 5453063"/>
                <a:gd name="connsiteX48" fmla="*/ 1003943 w 2270768"/>
                <a:gd name="connsiteY48" fmla="*/ 2790825 h 5453063"/>
                <a:gd name="connsiteX49" fmla="*/ 1065855 w 2270768"/>
                <a:gd name="connsiteY49" fmla="*/ 2843213 h 5453063"/>
                <a:gd name="connsiteX50" fmla="*/ 1065855 w 2270768"/>
                <a:gd name="connsiteY50" fmla="*/ 3071813 h 5453063"/>
                <a:gd name="connsiteX51" fmla="*/ 1022993 w 2270768"/>
                <a:gd name="connsiteY51" fmla="*/ 3167063 h 5453063"/>
                <a:gd name="connsiteX52" fmla="*/ 827730 w 2270768"/>
                <a:gd name="connsiteY52" fmla="*/ 3171825 h 5453063"/>
                <a:gd name="connsiteX53" fmla="*/ 765818 w 2270768"/>
                <a:gd name="connsiteY53" fmla="*/ 3062288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18280 w 2270768"/>
                <a:gd name="connsiteY39" fmla="*/ 3509963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65855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51543 w 2270768"/>
                <a:gd name="connsiteY45" fmla="*/ 1490663 h 5453063"/>
                <a:gd name="connsiteX46" fmla="*/ 784868 w 2270768"/>
                <a:gd name="connsiteY46" fmla="*/ 2143125 h 5453063"/>
                <a:gd name="connsiteX47" fmla="*/ 961080 w 2270768"/>
                <a:gd name="connsiteY47" fmla="*/ 2586038 h 5453063"/>
                <a:gd name="connsiteX48" fmla="*/ 1003943 w 2270768"/>
                <a:gd name="connsiteY48" fmla="*/ 2790825 h 5453063"/>
                <a:gd name="connsiteX49" fmla="*/ 1065855 w 2270768"/>
                <a:gd name="connsiteY49" fmla="*/ 2843213 h 5453063"/>
                <a:gd name="connsiteX50" fmla="*/ 1065855 w 2270768"/>
                <a:gd name="connsiteY50" fmla="*/ 3071813 h 5453063"/>
                <a:gd name="connsiteX51" fmla="*/ 1022993 w 2270768"/>
                <a:gd name="connsiteY51" fmla="*/ 3167063 h 5453063"/>
                <a:gd name="connsiteX52" fmla="*/ 827730 w 2270768"/>
                <a:gd name="connsiteY52" fmla="*/ 3171825 h 5453063"/>
                <a:gd name="connsiteX53" fmla="*/ 765818 w 2270768"/>
                <a:gd name="connsiteY53" fmla="*/ 3062288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18280 w 2270768"/>
                <a:gd name="connsiteY39" fmla="*/ 3509963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65855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51543 w 2270768"/>
                <a:gd name="connsiteY45" fmla="*/ 1490663 h 5453063"/>
                <a:gd name="connsiteX46" fmla="*/ 784868 w 2270768"/>
                <a:gd name="connsiteY46" fmla="*/ 2143125 h 5453063"/>
                <a:gd name="connsiteX47" fmla="*/ 961080 w 2270768"/>
                <a:gd name="connsiteY47" fmla="*/ 2586038 h 5453063"/>
                <a:gd name="connsiteX48" fmla="*/ 1003943 w 2270768"/>
                <a:gd name="connsiteY48" fmla="*/ 2790825 h 5453063"/>
                <a:gd name="connsiteX49" fmla="*/ 1065855 w 2270768"/>
                <a:gd name="connsiteY49" fmla="*/ 2843213 h 5453063"/>
                <a:gd name="connsiteX50" fmla="*/ 1065855 w 2270768"/>
                <a:gd name="connsiteY50" fmla="*/ 3071813 h 5453063"/>
                <a:gd name="connsiteX51" fmla="*/ 1022993 w 2270768"/>
                <a:gd name="connsiteY51" fmla="*/ 3167063 h 5453063"/>
                <a:gd name="connsiteX52" fmla="*/ 827730 w 2270768"/>
                <a:gd name="connsiteY52" fmla="*/ 3171825 h 5453063"/>
                <a:gd name="connsiteX53" fmla="*/ 765818 w 2270768"/>
                <a:gd name="connsiteY53" fmla="*/ 3062288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18280 w 2270768"/>
                <a:gd name="connsiteY39" fmla="*/ 3509963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65855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51543 w 2270768"/>
                <a:gd name="connsiteY45" fmla="*/ 1490663 h 5453063"/>
                <a:gd name="connsiteX46" fmla="*/ 784868 w 2270768"/>
                <a:gd name="connsiteY46" fmla="*/ 2143125 h 5453063"/>
                <a:gd name="connsiteX47" fmla="*/ 961080 w 2270768"/>
                <a:gd name="connsiteY47" fmla="*/ 2586038 h 5453063"/>
                <a:gd name="connsiteX48" fmla="*/ 1003943 w 2270768"/>
                <a:gd name="connsiteY48" fmla="*/ 2790825 h 5453063"/>
                <a:gd name="connsiteX49" fmla="*/ 1065855 w 2270768"/>
                <a:gd name="connsiteY49" fmla="*/ 2843213 h 5453063"/>
                <a:gd name="connsiteX50" fmla="*/ 1065855 w 2270768"/>
                <a:gd name="connsiteY50" fmla="*/ 3071813 h 5453063"/>
                <a:gd name="connsiteX51" fmla="*/ 1022993 w 2270768"/>
                <a:gd name="connsiteY51" fmla="*/ 3167063 h 5453063"/>
                <a:gd name="connsiteX52" fmla="*/ 827730 w 2270768"/>
                <a:gd name="connsiteY52" fmla="*/ 3171825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18280 w 2270768"/>
                <a:gd name="connsiteY39" fmla="*/ 3509963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65855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51543 w 2270768"/>
                <a:gd name="connsiteY45" fmla="*/ 1490663 h 5453063"/>
                <a:gd name="connsiteX46" fmla="*/ 784868 w 2270768"/>
                <a:gd name="connsiteY46" fmla="*/ 2143125 h 5453063"/>
                <a:gd name="connsiteX47" fmla="*/ 961080 w 2270768"/>
                <a:gd name="connsiteY47" fmla="*/ 2586038 h 5453063"/>
                <a:gd name="connsiteX48" fmla="*/ 1003943 w 2270768"/>
                <a:gd name="connsiteY48" fmla="*/ 2790825 h 5453063"/>
                <a:gd name="connsiteX49" fmla="*/ 1065855 w 2270768"/>
                <a:gd name="connsiteY49" fmla="*/ 2843213 h 5453063"/>
                <a:gd name="connsiteX50" fmla="*/ 1065855 w 2270768"/>
                <a:gd name="connsiteY50" fmla="*/ 3071813 h 5453063"/>
                <a:gd name="connsiteX51" fmla="*/ 1022993 w 2270768"/>
                <a:gd name="connsiteY51" fmla="*/ 3167063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18280 w 2270768"/>
                <a:gd name="connsiteY39" fmla="*/ 3509963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65855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51543 w 2270768"/>
                <a:gd name="connsiteY45" fmla="*/ 1490663 h 5453063"/>
                <a:gd name="connsiteX46" fmla="*/ 784868 w 2270768"/>
                <a:gd name="connsiteY46" fmla="*/ 2143125 h 5453063"/>
                <a:gd name="connsiteX47" fmla="*/ 961080 w 2270768"/>
                <a:gd name="connsiteY47" fmla="*/ 2586038 h 5453063"/>
                <a:gd name="connsiteX48" fmla="*/ 1003943 w 2270768"/>
                <a:gd name="connsiteY48" fmla="*/ 2790825 h 5453063"/>
                <a:gd name="connsiteX49" fmla="*/ 1065855 w 2270768"/>
                <a:gd name="connsiteY49" fmla="*/ 2843213 h 5453063"/>
                <a:gd name="connsiteX50" fmla="*/ 1065855 w 2270768"/>
                <a:gd name="connsiteY50" fmla="*/ 3071813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18280 w 2270768"/>
                <a:gd name="connsiteY39" fmla="*/ 3509963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65855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51543 w 2270768"/>
                <a:gd name="connsiteY45" fmla="*/ 1490663 h 5453063"/>
                <a:gd name="connsiteX46" fmla="*/ 784868 w 2270768"/>
                <a:gd name="connsiteY46" fmla="*/ 2143125 h 5453063"/>
                <a:gd name="connsiteX47" fmla="*/ 961080 w 2270768"/>
                <a:gd name="connsiteY47" fmla="*/ 2586038 h 5453063"/>
                <a:gd name="connsiteX48" fmla="*/ 1003943 w 2270768"/>
                <a:gd name="connsiteY48" fmla="*/ 2790825 h 5453063"/>
                <a:gd name="connsiteX49" fmla="*/ 1065855 w 2270768"/>
                <a:gd name="connsiteY49" fmla="*/ 2843213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18280 w 2270768"/>
                <a:gd name="connsiteY39" fmla="*/ 3509963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65855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51543 w 2270768"/>
                <a:gd name="connsiteY45" fmla="*/ 1490663 h 5453063"/>
                <a:gd name="connsiteX46" fmla="*/ 784868 w 2270768"/>
                <a:gd name="connsiteY46" fmla="*/ 2143125 h 5453063"/>
                <a:gd name="connsiteX47" fmla="*/ 961080 w 2270768"/>
                <a:gd name="connsiteY47" fmla="*/ 2586038 h 5453063"/>
                <a:gd name="connsiteX48" fmla="*/ 1003943 w 2270768"/>
                <a:gd name="connsiteY48" fmla="*/ 2790825 h 5453063"/>
                <a:gd name="connsiteX49" fmla="*/ 10301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18280 w 2270768"/>
                <a:gd name="connsiteY39" fmla="*/ 3509963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65855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51543 w 2270768"/>
                <a:gd name="connsiteY45" fmla="*/ 1490663 h 5453063"/>
                <a:gd name="connsiteX46" fmla="*/ 784868 w 2270768"/>
                <a:gd name="connsiteY46" fmla="*/ 2143125 h 5453063"/>
                <a:gd name="connsiteX47" fmla="*/ 961080 w 2270768"/>
                <a:gd name="connsiteY47" fmla="*/ 2586038 h 5453063"/>
                <a:gd name="connsiteX48" fmla="*/ 1003943 w 2270768"/>
                <a:gd name="connsiteY48" fmla="*/ 2790825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18280 w 2270768"/>
                <a:gd name="connsiteY39" fmla="*/ 3509963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65855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51543 w 2270768"/>
                <a:gd name="connsiteY45" fmla="*/ 1490663 h 5453063"/>
                <a:gd name="connsiteX46" fmla="*/ 784868 w 2270768"/>
                <a:gd name="connsiteY46" fmla="*/ 2143125 h 5453063"/>
                <a:gd name="connsiteX47" fmla="*/ 940839 w 2270768"/>
                <a:gd name="connsiteY47" fmla="*/ 2588419 h 5453063"/>
                <a:gd name="connsiteX48" fmla="*/ 1003943 w 2270768"/>
                <a:gd name="connsiteY48" fmla="*/ 2790825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18280 w 2270768"/>
                <a:gd name="connsiteY39" fmla="*/ 3509963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65855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51543 w 2270768"/>
                <a:gd name="connsiteY45" fmla="*/ 1490663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1003943 w 2270768"/>
                <a:gd name="connsiteY48" fmla="*/ 2790825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18280 w 2270768"/>
                <a:gd name="connsiteY39" fmla="*/ 3509963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65855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51543 w 2270768"/>
                <a:gd name="connsiteY45" fmla="*/ 1490663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18280 w 2270768"/>
                <a:gd name="connsiteY39" fmla="*/ 3509963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51543 w 2270768"/>
                <a:gd name="connsiteY45" fmla="*/ 1490663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18280 w 2270768"/>
                <a:gd name="connsiteY39" fmla="*/ 3509963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51543 w 2270768"/>
                <a:gd name="connsiteY45" fmla="*/ 1490663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51543 w 2270768"/>
                <a:gd name="connsiteY45" fmla="*/ 1490663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47972 w 2270768"/>
                <a:gd name="connsiteY45" fmla="*/ 1459707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56318 w 2270768"/>
                <a:gd name="connsiteY44" fmla="*/ 1604963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84843 w 2270768"/>
                <a:gd name="connsiteY72" fmla="*/ 742950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75330 w 2270768"/>
                <a:gd name="connsiteY73" fmla="*/ 404813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65830 w 2270768"/>
                <a:gd name="connsiteY74" fmla="*/ 119063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84880 w 2270768"/>
                <a:gd name="connsiteY74" fmla="*/ 132160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80180 w 2270768"/>
                <a:gd name="connsiteY0" fmla="*/ 8572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80180 w 2270768"/>
                <a:gd name="connsiteY76" fmla="*/ 85725 h 5453063"/>
                <a:gd name="connsiteX0" fmla="*/ 1356367 w 2270768"/>
                <a:gd name="connsiteY0" fmla="*/ 66675 h 5453063"/>
                <a:gd name="connsiteX1" fmla="*/ 1456380 w 2270768"/>
                <a:gd name="connsiteY1" fmla="*/ 200025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42093 w 2270768"/>
                <a:gd name="connsiteY2" fmla="*/ 266700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37331 w 2270768"/>
                <a:gd name="connsiteY2" fmla="*/ 28455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0205 w 2270768"/>
                <a:gd name="connsiteY6" fmla="*/ 91916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46918 w 2270768"/>
                <a:gd name="connsiteY7" fmla="*/ 1176338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70768 w 2270768"/>
                <a:gd name="connsiteY8" fmla="*/ 1504950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7405 w 2270768"/>
                <a:gd name="connsiteY13" fmla="*/ 1528763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94505 w 2270768"/>
                <a:gd name="connsiteY14" fmla="*/ 1252538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94493 w 2270768"/>
                <a:gd name="connsiteY16" fmla="*/ 1566863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1871 w 2270768"/>
                <a:gd name="connsiteY16" fmla="*/ 1570434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89730 w 2270768"/>
                <a:gd name="connsiteY16" fmla="*/ 1571625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89730 w 2270768"/>
                <a:gd name="connsiteY16" fmla="*/ 1571625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27830 w 2270768"/>
                <a:gd name="connsiteY17" fmla="*/ 180022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02827 w 2270768"/>
                <a:gd name="connsiteY17" fmla="*/ 181927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08805 w 2270768"/>
                <a:gd name="connsiteY11" fmla="*/ 1995488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13568 w 2270768"/>
                <a:gd name="connsiteY11" fmla="*/ 2013348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746893 w 2270768"/>
                <a:gd name="connsiteY18" fmla="*/ 1990725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13568 w 2270768"/>
                <a:gd name="connsiteY11" fmla="*/ 2013348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15949 w 2270768"/>
                <a:gd name="connsiteY18" fmla="*/ 1999060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13568 w 2270768"/>
                <a:gd name="connsiteY11" fmla="*/ 2013348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15949 w 2270768"/>
                <a:gd name="connsiteY18" fmla="*/ 1999060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13568 w 2270768"/>
                <a:gd name="connsiteY11" fmla="*/ 2013348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15949 w 2270768"/>
                <a:gd name="connsiteY18" fmla="*/ 1999060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13568 w 2270768"/>
                <a:gd name="connsiteY11" fmla="*/ 2013348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07614 w 2270768"/>
                <a:gd name="connsiteY18" fmla="*/ 1995488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13568 w 2270768"/>
                <a:gd name="connsiteY11" fmla="*/ 2013348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794517 w 2270768"/>
                <a:gd name="connsiteY18" fmla="*/ 2035969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20711 w 2270768"/>
                <a:gd name="connsiteY11" fmla="*/ 1999061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794517 w 2270768"/>
                <a:gd name="connsiteY18" fmla="*/ 2035969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20711 w 2270768"/>
                <a:gd name="connsiteY11" fmla="*/ 1999061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17139 w 2270768"/>
                <a:gd name="connsiteY18" fmla="*/ 1997869 h 5453063"/>
                <a:gd name="connsiteX19" fmla="*/ 1823093 w 2270768"/>
                <a:gd name="connsiteY19" fmla="*/ 2105025 h 5453063"/>
                <a:gd name="connsiteX20" fmla="*/ 1989780 w 2270768"/>
                <a:gd name="connsiteY20" fmla="*/ 2428875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20711 w 2270768"/>
                <a:gd name="connsiteY11" fmla="*/ 1999061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17139 w 2270768"/>
                <a:gd name="connsiteY18" fmla="*/ 1997869 h 5453063"/>
                <a:gd name="connsiteX19" fmla="*/ 1823093 w 2270768"/>
                <a:gd name="connsiteY19" fmla="*/ 2105025 h 5453063"/>
                <a:gd name="connsiteX20" fmla="*/ 1983827 w 2270768"/>
                <a:gd name="connsiteY20" fmla="*/ 2416969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20711 w 2270768"/>
                <a:gd name="connsiteY11" fmla="*/ 1999061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17139 w 2270768"/>
                <a:gd name="connsiteY18" fmla="*/ 1997869 h 5453063"/>
                <a:gd name="connsiteX19" fmla="*/ 1823093 w 2270768"/>
                <a:gd name="connsiteY19" fmla="*/ 2105025 h 5453063"/>
                <a:gd name="connsiteX20" fmla="*/ 1983827 w 2270768"/>
                <a:gd name="connsiteY20" fmla="*/ 2416969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20711 w 2270768"/>
                <a:gd name="connsiteY11" fmla="*/ 1999061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17139 w 2270768"/>
                <a:gd name="connsiteY18" fmla="*/ 1997869 h 5453063"/>
                <a:gd name="connsiteX19" fmla="*/ 1823093 w 2270768"/>
                <a:gd name="connsiteY19" fmla="*/ 2105025 h 5453063"/>
                <a:gd name="connsiteX20" fmla="*/ 1983827 w 2270768"/>
                <a:gd name="connsiteY20" fmla="*/ 2416969 h 5453063"/>
                <a:gd name="connsiteX21" fmla="*/ 1989780 w 2270768"/>
                <a:gd name="connsiteY21" fmla="*/ 2795588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20711 w 2270768"/>
                <a:gd name="connsiteY11" fmla="*/ 1999061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17139 w 2270768"/>
                <a:gd name="connsiteY18" fmla="*/ 1997869 h 5453063"/>
                <a:gd name="connsiteX19" fmla="*/ 1823093 w 2270768"/>
                <a:gd name="connsiteY19" fmla="*/ 2105025 h 5453063"/>
                <a:gd name="connsiteX20" fmla="*/ 1983827 w 2270768"/>
                <a:gd name="connsiteY20" fmla="*/ 2416969 h 5453063"/>
                <a:gd name="connsiteX21" fmla="*/ 1969540 w 2270768"/>
                <a:gd name="connsiteY21" fmla="*/ 2764632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20711 w 2270768"/>
                <a:gd name="connsiteY11" fmla="*/ 1999061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17139 w 2270768"/>
                <a:gd name="connsiteY18" fmla="*/ 1997869 h 5453063"/>
                <a:gd name="connsiteX19" fmla="*/ 1823093 w 2270768"/>
                <a:gd name="connsiteY19" fmla="*/ 2105025 h 5453063"/>
                <a:gd name="connsiteX20" fmla="*/ 1983827 w 2270768"/>
                <a:gd name="connsiteY20" fmla="*/ 2416969 h 5453063"/>
                <a:gd name="connsiteX21" fmla="*/ 1969540 w 2270768"/>
                <a:gd name="connsiteY21" fmla="*/ 2764632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20711 w 2270768"/>
                <a:gd name="connsiteY11" fmla="*/ 1999061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17139 w 2270768"/>
                <a:gd name="connsiteY18" fmla="*/ 1997869 h 5453063"/>
                <a:gd name="connsiteX19" fmla="*/ 1823093 w 2270768"/>
                <a:gd name="connsiteY19" fmla="*/ 2105025 h 5453063"/>
                <a:gd name="connsiteX20" fmla="*/ 1983827 w 2270768"/>
                <a:gd name="connsiteY20" fmla="*/ 2416969 h 5453063"/>
                <a:gd name="connsiteX21" fmla="*/ 1976684 w 2270768"/>
                <a:gd name="connsiteY21" fmla="*/ 2782492 h 5453063"/>
                <a:gd name="connsiteX22" fmla="*/ 1856430 w 2270768"/>
                <a:gd name="connsiteY22" fmla="*/ 3167063 h 5453063"/>
                <a:gd name="connsiteX23" fmla="*/ 1789755 w 2270768"/>
                <a:gd name="connsiteY23" fmla="*/ 3624263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20711 w 2270768"/>
                <a:gd name="connsiteY11" fmla="*/ 1999061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17139 w 2270768"/>
                <a:gd name="connsiteY18" fmla="*/ 1997869 h 5453063"/>
                <a:gd name="connsiteX19" fmla="*/ 1823093 w 2270768"/>
                <a:gd name="connsiteY19" fmla="*/ 2105025 h 5453063"/>
                <a:gd name="connsiteX20" fmla="*/ 1983827 w 2270768"/>
                <a:gd name="connsiteY20" fmla="*/ 2416969 h 5453063"/>
                <a:gd name="connsiteX21" fmla="*/ 1976684 w 2270768"/>
                <a:gd name="connsiteY21" fmla="*/ 2782492 h 5453063"/>
                <a:gd name="connsiteX22" fmla="*/ 1856430 w 2270768"/>
                <a:gd name="connsiteY22" fmla="*/ 3167063 h 5453063"/>
                <a:gd name="connsiteX23" fmla="*/ 1774277 w 2270768"/>
                <a:gd name="connsiteY23" fmla="*/ 3626644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20711 w 2270768"/>
                <a:gd name="connsiteY11" fmla="*/ 1999061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17139 w 2270768"/>
                <a:gd name="connsiteY18" fmla="*/ 1997869 h 5453063"/>
                <a:gd name="connsiteX19" fmla="*/ 1823093 w 2270768"/>
                <a:gd name="connsiteY19" fmla="*/ 2105025 h 5453063"/>
                <a:gd name="connsiteX20" fmla="*/ 1983827 w 2270768"/>
                <a:gd name="connsiteY20" fmla="*/ 2416969 h 5453063"/>
                <a:gd name="connsiteX21" fmla="*/ 1976684 w 2270768"/>
                <a:gd name="connsiteY21" fmla="*/ 2782492 h 5453063"/>
                <a:gd name="connsiteX22" fmla="*/ 1856430 w 2270768"/>
                <a:gd name="connsiteY22" fmla="*/ 3167063 h 5453063"/>
                <a:gd name="connsiteX23" fmla="*/ 1775468 w 2270768"/>
                <a:gd name="connsiteY23" fmla="*/ 3673078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20711 w 2270768"/>
                <a:gd name="connsiteY11" fmla="*/ 1999061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17139 w 2270768"/>
                <a:gd name="connsiteY18" fmla="*/ 1997869 h 5453063"/>
                <a:gd name="connsiteX19" fmla="*/ 1823093 w 2270768"/>
                <a:gd name="connsiteY19" fmla="*/ 2105025 h 5453063"/>
                <a:gd name="connsiteX20" fmla="*/ 1983827 w 2270768"/>
                <a:gd name="connsiteY20" fmla="*/ 2416969 h 5453063"/>
                <a:gd name="connsiteX21" fmla="*/ 1976684 w 2270768"/>
                <a:gd name="connsiteY21" fmla="*/ 2782492 h 5453063"/>
                <a:gd name="connsiteX22" fmla="*/ 1856430 w 2270768"/>
                <a:gd name="connsiteY22" fmla="*/ 3167063 h 5453063"/>
                <a:gd name="connsiteX23" fmla="*/ 1775468 w 2270768"/>
                <a:gd name="connsiteY23" fmla="*/ 3673078 h 5453063"/>
                <a:gd name="connsiteX24" fmla="*/ 1494480 w 2270768"/>
                <a:gd name="connsiteY24" fmla="*/ 4500563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20711 w 2270768"/>
                <a:gd name="connsiteY11" fmla="*/ 1999061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17139 w 2270768"/>
                <a:gd name="connsiteY18" fmla="*/ 1997869 h 5453063"/>
                <a:gd name="connsiteX19" fmla="*/ 1823093 w 2270768"/>
                <a:gd name="connsiteY19" fmla="*/ 2105025 h 5453063"/>
                <a:gd name="connsiteX20" fmla="*/ 1983827 w 2270768"/>
                <a:gd name="connsiteY20" fmla="*/ 2416969 h 5453063"/>
                <a:gd name="connsiteX21" fmla="*/ 1976684 w 2270768"/>
                <a:gd name="connsiteY21" fmla="*/ 2782492 h 5453063"/>
                <a:gd name="connsiteX22" fmla="*/ 1856430 w 2270768"/>
                <a:gd name="connsiteY22" fmla="*/ 3167063 h 5453063"/>
                <a:gd name="connsiteX23" fmla="*/ 1775468 w 2270768"/>
                <a:gd name="connsiteY23" fmla="*/ 3673078 h 5453063"/>
                <a:gd name="connsiteX24" fmla="*/ 1477811 w 2270768"/>
                <a:gd name="connsiteY24" fmla="*/ 4510088 h 5453063"/>
                <a:gd name="connsiteX25" fmla="*/ 1403993 w 2270768"/>
                <a:gd name="connsiteY25" fmla="*/ 4824413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20711 w 2270768"/>
                <a:gd name="connsiteY11" fmla="*/ 1999061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17139 w 2270768"/>
                <a:gd name="connsiteY18" fmla="*/ 1997869 h 5453063"/>
                <a:gd name="connsiteX19" fmla="*/ 1823093 w 2270768"/>
                <a:gd name="connsiteY19" fmla="*/ 2105025 h 5453063"/>
                <a:gd name="connsiteX20" fmla="*/ 1983827 w 2270768"/>
                <a:gd name="connsiteY20" fmla="*/ 2416969 h 5453063"/>
                <a:gd name="connsiteX21" fmla="*/ 1976684 w 2270768"/>
                <a:gd name="connsiteY21" fmla="*/ 2782492 h 5453063"/>
                <a:gd name="connsiteX22" fmla="*/ 1856430 w 2270768"/>
                <a:gd name="connsiteY22" fmla="*/ 3167063 h 5453063"/>
                <a:gd name="connsiteX23" fmla="*/ 1775468 w 2270768"/>
                <a:gd name="connsiteY23" fmla="*/ 3673078 h 5453063"/>
                <a:gd name="connsiteX24" fmla="*/ 1477811 w 2270768"/>
                <a:gd name="connsiteY24" fmla="*/ 4510088 h 5453063"/>
                <a:gd name="connsiteX25" fmla="*/ 1389705 w 2270768"/>
                <a:gd name="connsiteY25" fmla="*/ 4826794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20711 w 2270768"/>
                <a:gd name="connsiteY11" fmla="*/ 1999061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17139 w 2270768"/>
                <a:gd name="connsiteY18" fmla="*/ 1997869 h 5453063"/>
                <a:gd name="connsiteX19" fmla="*/ 1823093 w 2270768"/>
                <a:gd name="connsiteY19" fmla="*/ 2105025 h 5453063"/>
                <a:gd name="connsiteX20" fmla="*/ 1983827 w 2270768"/>
                <a:gd name="connsiteY20" fmla="*/ 2416969 h 5453063"/>
                <a:gd name="connsiteX21" fmla="*/ 1976684 w 2270768"/>
                <a:gd name="connsiteY21" fmla="*/ 2782492 h 5453063"/>
                <a:gd name="connsiteX22" fmla="*/ 1856430 w 2270768"/>
                <a:gd name="connsiteY22" fmla="*/ 3167063 h 5453063"/>
                <a:gd name="connsiteX23" fmla="*/ 1775468 w 2270768"/>
                <a:gd name="connsiteY23" fmla="*/ 3673078 h 5453063"/>
                <a:gd name="connsiteX24" fmla="*/ 1477811 w 2270768"/>
                <a:gd name="connsiteY24" fmla="*/ 4510088 h 5453063"/>
                <a:gd name="connsiteX25" fmla="*/ 1389705 w 2270768"/>
                <a:gd name="connsiteY25" fmla="*/ 4826794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2605 w 2270768"/>
                <a:gd name="connsiteY28" fmla="*/ 524351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20711 w 2270768"/>
                <a:gd name="connsiteY11" fmla="*/ 1999061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17139 w 2270768"/>
                <a:gd name="connsiteY18" fmla="*/ 1997869 h 5453063"/>
                <a:gd name="connsiteX19" fmla="*/ 1823093 w 2270768"/>
                <a:gd name="connsiteY19" fmla="*/ 2105025 h 5453063"/>
                <a:gd name="connsiteX20" fmla="*/ 1983827 w 2270768"/>
                <a:gd name="connsiteY20" fmla="*/ 2416969 h 5453063"/>
                <a:gd name="connsiteX21" fmla="*/ 1976684 w 2270768"/>
                <a:gd name="connsiteY21" fmla="*/ 2782492 h 5453063"/>
                <a:gd name="connsiteX22" fmla="*/ 1856430 w 2270768"/>
                <a:gd name="connsiteY22" fmla="*/ 3167063 h 5453063"/>
                <a:gd name="connsiteX23" fmla="*/ 1775468 w 2270768"/>
                <a:gd name="connsiteY23" fmla="*/ 3673078 h 5453063"/>
                <a:gd name="connsiteX24" fmla="*/ 1477811 w 2270768"/>
                <a:gd name="connsiteY24" fmla="*/ 4510088 h 5453063"/>
                <a:gd name="connsiteX25" fmla="*/ 1389705 w 2270768"/>
                <a:gd name="connsiteY25" fmla="*/ 4826794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3795 w 2270768"/>
                <a:gd name="connsiteY28" fmla="*/ 5263753 h 5453063"/>
                <a:gd name="connsiteX29" fmla="*/ 1642118 w 2270768"/>
                <a:gd name="connsiteY29" fmla="*/ 5262563 h 5453063"/>
                <a:gd name="connsiteX30" fmla="*/ 1403993 w 2270768"/>
                <a:gd name="connsiteY30" fmla="*/ 5143500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20711 w 2270768"/>
                <a:gd name="connsiteY11" fmla="*/ 1999061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17139 w 2270768"/>
                <a:gd name="connsiteY18" fmla="*/ 1997869 h 5453063"/>
                <a:gd name="connsiteX19" fmla="*/ 1823093 w 2270768"/>
                <a:gd name="connsiteY19" fmla="*/ 2105025 h 5453063"/>
                <a:gd name="connsiteX20" fmla="*/ 1983827 w 2270768"/>
                <a:gd name="connsiteY20" fmla="*/ 2416969 h 5453063"/>
                <a:gd name="connsiteX21" fmla="*/ 1976684 w 2270768"/>
                <a:gd name="connsiteY21" fmla="*/ 2782492 h 5453063"/>
                <a:gd name="connsiteX22" fmla="*/ 1856430 w 2270768"/>
                <a:gd name="connsiteY22" fmla="*/ 3167063 h 5453063"/>
                <a:gd name="connsiteX23" fmla="*/ 1775468 w 2270768"/>
                <a:gd name="connsiteY23" fmla="*/ 3673078 h 5453063"/>
                <a:gd name="connsiteX24" fmla="*/ 1477811 w 2270768"/>
                <a:gd name="connsiteY24" fmla="*/ 4510088 h 5453063"/>
                <a:gd name="connsiteX25" fmla="*/ 1389705 w 2270768"/>
                <a:gd name="connsiteY25" fmla="*/ 4826794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3795 w 2270768"/>
                <a:gd name="connsiteY28" fmla="*/ 5263753 h 5453063"/>
                <a:gd name="connsiteX29" fmla="*/ 1642118 w 2270768"/>
                <a:gd name="connsiteY29" fmla="*/ 5262563 h 5453063"/>
                <a:gd name="connsiteX30" fmla="*/ 1395658 w 2270768"/>
                <a:gd name="connsiteY30" fmla="*/ 5138737 h 5453063"/>
                <a:gd name="connsiteX31" fmla="*/ 1332555 w 2270768"/>
                <a:gd name="connsiteY31" fmla="*/ 5167313 h 5453063"/>
                <a:gd name="connsiteX32" fmla="*/ 1242068 w 2270768"/>
                <a:gd name="connsiteY32" fmla="*/ 5110163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20711 w 2270768"/>
                <a:gd name="connsiteY11" fmla="*/ 1999061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17139 w 2270768"/>
                <a:gd name="connsiteY18" fmla="*/ 1997869 h 5453063"/>
                <a:gd name="connsiteX19" fmla="*/ 1823093 w 2270768"/>
                <a:gd name="connsiteY19" fmla="*/ 2105025 h 5453063"/>
                <a:gd name="connsiteX20" fmla="*/ 1983827 w 2270768"/>
                <a:gd name="connsiteY20" fmla="*/ 2416969 h 5453063"/>
                <a:gd name="connsiteX21" fmla="*/ 1976684 w 2270768"/>
                <a:gd name="connsiteY21" fmla="*/ 2782492 h 5453063"/>
                <a:gd name="connsiteX22" fmla="*/ 1856430 w 2270768"/>
                <a:gd name="connsiteY22" fmla="*/ 3167063 h 5453063"/>
                <a:gd name="connsiteX23" fmla="*/ 1775468 w 2270768"/>
                <a:gd name="connsiteY23" fmla="*/ 3673078 h 5453063"/>
                <a:gd name="connsiteX24" fmla="*/ 1477811 w 2270768"/>
                <a:gd name="connsiteY24" fmla="*/ 4510088 h 5453063"/>
                <a:gd name="connsiteX25" fmla="*/ 1389705 w 2270768"/>
                <a:gd name="connsiteY25" fmla="*/ 4826794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3795 w 2270768"/>
                <a:gd name="connsiteY28" fmla="*/ 5263753 h 5453063"/>
                <a:gd name="connsiteX29" fmla="*/ 1642118 w 2270768"/>
                <a:gd name="connsiteY29" fmla="*/ 5262563 h 5453063"/>
                <a:gd name="connsiteX30" fmla="*/ 1395658 w 2270768"/>
                <a:gd name="connsiteY30" fmla="*/ 5138737 h 5453063"/>
                <a:gd name="connsiteX31" fmla="*/ 1332555 w 2270768"/>
                <a:gd name="connsiteY31" fmla="*/ 5167313 h 5453063"/>
                <a:gd name="connsiteX32" fmla="*/ 1232543 w 2270768"/>
                <a:gd name="connsiteY32" fmla="*/ 5120879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20711 w 2270768"/>
                <a:gd name="connsiteY11" fmla="*/ 1999061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17139 w 2270768"/>
                <a:gd name="connsiteY18" fmla="*/ 1997869 h 5453063"/>
                <a:gd name="connsiteX19" fmla="*/ 1823093 w 2270768"/>
                <a:gd name="connsiteY19" fmla="*/ 2105025 h 5453063"/>
                <a:gd name="connsiteX20" fmla="*/ 1983827 w 2270768"/>
                <a:gd name="connsiteY20" fmla="*/ 2416969 h 5453063"/>
                <a:gd name="connsiteX21" fmla="*/ 1976684 w 2270768"/>
                <a:gd name="connsiteY21" fmla="*/ 2782492 h 5453063"/>
                <a:gd name="connsiteX22" fmla="*/ 1856430 w 2270768"/>
                <a:gd name="connsiteY22" fmla="*/ 3167063 h 5453063"/>
                <a:gd name="connsiteX23" fmla="*/ 1775468 w 2270768"/>
                <a:gd name="connsiteY23" fmla="*/ 3673078 h 5453063"/>
                <a:gd name="connsiteX24" fmla="*/ 1477811 w 2270768"/>
                <a:gd name="connsiteY24" fmla="*/ 4510088 h 5453063"/>
                <a:gd name="connsiteX25" fmla="*/ 1389705 w 2270768"/>
                <a:gd name="connsiteY25" fmla="*/ 4826794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3795 w 2270768"/>
                <a:gd name="connsiteY28" fmla="*/ 5263753 h 5453063"/>
                <a:gd name="connsiteX29" fmla="*/ 1642118 w 2270768"/>
                <a:gd name="connsiteY29" fmla="*/ 5262563 h 5453063"/>
                <a:gd name="connsiteX30" fmla="*/ 1395658 w 2270768"/>
                <a:gd name="connsiteY30" fmla="*/ 5138737 h 5453063"/>
                <a:gd name="connsiteX31" fmla="*/ 1332555 w 2270768"/>
                <a:gd name="connsiteY31" fmla="*/ 5167313 h 5453063"/>
                <a:gd name="connsiteX32" fmla="*/ 1232543 w 2270768"/>
                <a:gd name="connsiteY32" fmla="*/ 5120879 h 5453063"/>
                <a:gd name="connsiteX33" fmla="*/ 1237305 w 2270768"/>
                <a:gd name="connsiteY33" fmla="*/ 5224463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20711 w 2270768"/>
                <a:gd name="connsiteY11" fmla="*/ 1999061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17139 w 2270768"/>
                <a:gd name="connsiteY18" fmla="*/ 1997869 h 5453063"/>
                <a:gd name="connsiteX19" fmla="*/ 1823093 w 2270768"/>
                <a:gd name="connsiteY19" fmla="*/ 2105025 h 5453063"/>
                <a:gd name="connsiteX20" fmla="*/ 1983827 w 2270768"/>
                <a:gd name="connsiteY20" fmla="*/ 2416969 h 5453063"/>
                <a:gd name="connsiteX21" fmla="*/ 1976684 w 2270768"/>
                <a:gd name="connsiteY21" fmla="*/ 2782492 h 5453063"/>
                <a:gd name="connsiteX22" fmla="*/ 1856430 w 2270768"/>
                <a:gd name="connsiteY22" fmla="*/ 3167063 h 5453063"/>
                <a:gd name="connsiteX23" fmla="*/ 1775468 w 2270768"/>
                <a:gd name="connsiteY23" fmla="*/ 3673078 h 5453063"/>
                <a:gd name="connsiteX24" fmla="*/ 1477811 w 2270768"/>
                <a:gd name="connsiteY24" fmla="*/ 4510088 h 5453063"/>
                <a:gd name="connsiteX25" fmla="*/ 1389705 w 2270768"/>
                <a:gd name="connsiteY25" fmla="*/ 4826794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3795 w 2270768"/>
                <a:gd name="connsiteY28" fmla="*/ 5263753 h 5453063"/>
                <a:gd name="connsiteX29" fmla="*/ 1642118 w 2270768"/>
                <a:gd name="connsiteY29" fmla="*/ 5262563 h 5453063"/>
                <a:gd name="connsiteX30" fmla="*/ 1395658 w 2270768"/>
                <a:gd name="connsiteY30" fmla="*/ 5138737 h 5453063"/>
                <a:gd name="connsiteX31" fmla="*/ 1332555 w 2270768"/>
                <a:gd name="connsiteY31" fmla="*/ 5167313 h 5453063"/>
                <a:gd name="connsiteX32" fmla="*/ 1232543 w 2270768"/>
                <a:gd name="connsiteY32" fmla="*/ 5120879 h 5453063"/>
                <a:gd name="connsiteX33" fmla="*/ 1221827 w 2270768"/>
                <a:gd name="connsiteY33" fmla="*/ 5212557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20711 w 2270768"/>
                <a:gd name="connsiteY11" fmla="*/ 1999061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17139 w 2270768"/>
                <a:gd name="connsiteY18" fmla="*/ 1997869 h 5453063"/>
                <a:gd name="connsiteX19" fmla="*/ 1823093 w 2270768"/>
                <a:gd name="connsiteY19" fmla="*/ 2105025 h 5453063"/>
                <a:gd name="connsiteX20" fmla="*/ 1983827 w 2270768"/>
                <a:gd name="connsiteY20" fmla="*/ 2416969 h 5453063"/>
                <a:gd name="connsiteX21" fmla="*/ 1976684 w 2270768"/>
                <a:gd name="connsiteY21" fmla="*/ 2782492 h 5453063"/>
                <a:gd name="connsiteX22" fmla="*/ 1856430 w 2270768"/>
                <a:gd name="connsiteY22" fmla="*/ 3167063 h 5453063"/>
                <a:gd name="connsiteX23" fmla="*/ 1775468 w 2270768"/>
                <a:gd name="connsiteY23" fmla="*/ 3673078 h 5453063"/>
                <a:gd name="connsiteX24" fmla="*/ 1477811 w 2270768"/>
                <a:gd name="connsiteY24" fmla="*/ 4510088 h 5453063"/>
                <a:gd name="connsiteX25" fmla="*/ 1389705 w 2270768"/>
                <a:gd name="connsiteY25" fmla="*/ 4826794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3795 w 2270768"/>
                <a:gd name="connsiteY28" fmla="*/ 5263753 h 5453063"/>
                <a:gd name="connsiteX29" fmla="*/ 1642118 w 2270768"/>
                <a:gd name="connsiteY29" fmla="*/ 5262563 h 5453063"/>
                <a:gd name="connsiteX30" fmla="*/ 1395658 w 2270768"/>
                <a:gd name="connsiteY30" fmla="*/ 5138737 h 5453063"/>
                <a:gd name="connsiteX31" fmla="*/ 1332555 w 2270768"/>
                <a:gd name="connsiteY31" fmla="*/ 5167313 h 5453063"/>
                <a:gd name="connsiteX32" fmla="*/ 1213493 w 2270768"/>
                <a:gd name="connsiteY32" fmla="*/ 5082779 h 5453063"/>
                <a:gd name="connsiteX33" fmla="*/ 1221827 w 2270768"/>
                <a:gd name="connsiteY33" fmla="*/ 5212557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20711 w 2270768"/>
                <a:gd name="connsiteY11" fmla="*/ 1999061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17139 w 2270768"/>
                <a:gd name="connsiteY18" fmla="*/ 1997869 h 5453063"/>
                <a:gd name="connsiteX19" fmla="*/ 1823093 w 2270768"/>
                <a:gd name="connsiteY19" fmla="*/ 2105025 h 5453063"/>
                <a:gd name="connsiteX20" fmla="*/ 1983827 w 2270768"/>
                <a:gd name="connsiteY20" fmla="*/ 2416969 h 5453063"/>
                <a:gd name="connsiteX21" fmla="*/ 1976684 w 2270768"/>
                <a:gd name="connsiteY21" fmla="*/ 2782492 h 5453063"/>
                <a:gd name="connsiteX22" fmla="*/ 1856430 w 2270768"/>
                <a:gd name="connsiteY22" fmla="*/ 3167063 h 5453063"/>
                <a:gd name="connsiteX23" fmla="*/ 1775468 w 2270768"/>
                <a:gd name="connsiteY23" fmla="*/ 3673078 h 5453063"/>
                <a:gd name="connsiteX24" fmla="*/ 1477811 w 2270768"/>
                <a:gd name="connsiteY24" fmla="*/ 4510088 h 5453063"/>
                <a:gd name="connsiteX25" fmla="*/ 1389705 w 2270768"/>
                <a:gd name="connsiteY25" fmla="*/ 4826794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3795 w 2270768"/>
                <a:gd name="connsiteY28" fmla="*/ 5263753 h 5453063"/>
                <a:gd name="connsiteX29" fmla="*/ 1642118 w 2270768"/>
                <a:gd name="connsiteY29" fmla="*/ 5262563 h 5453063"/>
                <a:gd name="connsiteX30" fmla="*/ 1395658 w 2270768"/>
                <a:gd name="connsiteY30" fmla="*/ 5138737 h 5453063"/>
                <a:gd name="connsiteX31" fmla="*/ 1332555 w 2270768"/>
                <a:gd name="connsiteY31" fmla="*/ 5167313 h 5453063"/>
                <a:gd name="connsiteX32" fmla="*/ 1213493 w 2270768"/>
                <a:gd name="connsiteY32" fmla="*/ 5082779 h 5453063"/>
                <a:gd name="connsiteX33" fmla="*/ 1224208 w 2270768"/>
                <a:gd name="connsiteY33" fmla="*/ 5239942 h 5453063"/>
                <a:gd name="connsiteX34" fmla="*/ 1099193 w 2270768"/>
                <a:gd name="connsiteY34" fmla="*/ 5453063 h 5453063"/>
                <a:gd name="connsiteX35" fmla="*/ 1037280 w 2270768"/>
                <a:gd name="connsiteY35" fmla="*/ 5453063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20711 w 2270768"/>
                <a:gd name="connsiteY11" fmla="*/ 1999061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17139 w 2270768"/>
                <a:gd name="connsiteY18" fmla="*/ 1997869 h 5453063"/>
                <a:gd name="connsiteX19" fmla="*/ 1823093 w 2270768"/>
                <a:gd name="connsiteY19" fmla="*/ 2105025 h 5453063"/>
                <a:gd name="connsiteX20" fmla="*/ 1983827 w 2270768"/>
                <a:gd name="connsiteY20" fmla="*/ 2416969 h 5453063"/>
                <a:gd name="connsiteX21" fmla="*/ 1976684 w 2270768"/>
                <a:gd name="connsiteY21" fmla="*/ 2782492 h 5453063"/>
                <a:gd name="connsiteX22" fmla="*/ 1856430 w 2270768"/>
                <a:gd name="connsiteY22" fmla="*/ 3167063 h 5453063"/>
                <a:gd name="connsiteX23" fmla="*/ 1775468 w 2270768"/>
                <a:gd name="connsiteY23" fmla="*/ 3673078 h 5453063"/>
                <a:gd name="connsiteX24" fmla="*/ 1477811 w 2270768"/>
                <a:gd name="connsiteY24" fmla="*/ 4510088 h 5453063"/>
                <a:gd name="connsiteX25" fmla="*/ 1389705 w 2270768"/>
                <a:gd name="connsiteY25" fmla="*/ 4826794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3795 w 2270768"/>
                <a:gd name="connsiteY28" fmla="*/ 5263753 h 5453063"/>
                <a:gd name="connsiteX29" fmla="*/ 1642118 w 2270768"/>
                <a:gd name="connsiteY29" fmla="*/ 5262563 h 5453063"/>
                <a:gd name="connsiteX30" fmla="*/ 1395658 w 2270768"/>
                <a:gd name="connsiteY30" fmla="*/ 5138737 h 5453063"/>
                <a:gd name="connsiteX31" fmla="*/ 1332555 w 2270768"/>
                <a:gd name="connsiteY31" fmla="*/ 5167313 h 5453063"/>
                <a:gd name="connsiteX32" fmla="*/ 1213493 w 2270768"/>
                <a:gd name="connsiteY32" fmla="*/ 5082779 h 5453063"/>
                <a:gd name="connsiteX33" fmla="*/ 1224208 w 2270768"/>
                <a:gd name="connsiteY33" fmla="*/ 5239942 h 5453063"/>
                <a:gd name="connsiteX34" fmla="*/ 1099193 w 2270768"/>
                <a:gd name="connsiteY34" fmla="*/ 5453063 h 5453063"/>
                <a:gd name="connsiteX35" fmla="*/ 1022993 w 2270768"/>
                <a:gd name="connsiteY35" fmla="*/ 5406629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20711 w 2270768"/>
                <a:gd name="connsiteY11" fmla="*/ 1999061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17139 w 2270768"/>
                <a:gd name="connsiteY18" fmla="*/ 1997869 h 5453063"/>
                <a:gd name="connsiteX19" fmla="*/ 1823093 w 2270768"/>
                <a:gd name="connsiteY19" fmla="*/ 2105025 h 5453063"/>
                <a:gd name="connsiteX20" fmla="*/ 1983827 w 2270768"/>
                <a:gd name="connsiteY20" fmla="*/ 2416969 h 5453063"/>
                <a:gd name="connsiteX21" fmla="*/ 1976684 w 2270768"/>
                <a:gd name="connsiteY21" fmla="*/ 2782492 h 5453063"/>
                <a:gd name="connsiteX22" fmla="*/ 1856430 w 2270768"/>
                <a:gd name="connsiteY22" fmla="*/ 3167063 h 5453063"/>
                <a:gd name="connsiteX23" fmla="*/ 1775468 w 2270768"/>
                <a:gd name="connsiteY23" fmla="*/ 3673078 h 5453063"/>
                <a:gd name="connsiteX24" fmla="*/ 1477811 w 2270768"/>
                <a:gd name="connsiteY24" fmla="*/ 4510088 h 5453063"/>
                <a:gd name="connsiteX25" fmla="*/ 1389705 w 2270768"/>
                <a:gd name="connsiteY25" fmla="*/ 4826794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3795 w 2270768"/>
                <a:gd name="connsiteY28" fmla="*/ 5263753 h 5453063"/>
                <a:gd name="connsiteX29" fmla="*/ 1642118 w 2270768"/>
                <a:gd name="connsiteY29" fmla="*/ 5262563 h 5453063"/>
                <a:gd name="connsiteX30" fmla="*/ 1395658 w 2270768"/>
                <a:gd name="connsiteY30" fmla="*/ 5138737 h 5453063"/>
                <a:gd name="connsiteX31" fmla="*/ 1332555 w 2270768"/>
                <a:gd name="connsiteY31" fmla="*/ 5167313 h 5453063"/>
                <a:gd name="connsiteX32" fmla="*/ 1213493 w 2270768"/>
                <a:gd name="connsiteY32" fmla="*/ 5082779 h 5453063"/>
                <a:gd name="connsiteX33" fmla="*/ 1224208 w 2270768"/>
                <a:gd name="connsiteY33" fmla="*/ 5239942 h 5453063"/>
                <a:gd name="connsiteX34" fmla="*/ 1099193 w 2270768"/>
                <a:gd name="connsiteY34" fmla="*/ 5453063 h 5453063"/>
                <a:gd name="connsiteX35" fmla="*/ 1022993 w 2270768"/>
                <a:gd name="connsiteY35" fmla="*/ 5406629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70643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20711 w 2270768"/>
                <a:gd name="connsiteY11" fmla="*/ 1999061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17139 w 2270768"/>
                <a:gd name="connsiteY18" fmla="*/ 1997869 h 5453063"/>
                <a:gd name="connsiteX19" fmla="*/ 1823093 w 2270768"/>
                <a:gd name="connsiteY19" fmla="*/ 2105025 h 5453063"/>
                <a:gd name="connsiteX20" fmla="*/ 1983827 w 2270768"/>
                <a:gd name="connsiteY20" fmla="*/ 2416969 h 5453063"/>
                <a:gd name="connsiteX21" fmla="*/ 1976684 w 2270768"/>
                <a:gd name="connsiteY21" fmla="*/ 2782492 h 5453063"/>
                <a:gd name="connsiteX22" fmla="*/ 1856430 w 2270768"/>
                <a:gd name="connsiteY22" fmla="*/ 3167063 h 5453063"/>
                <a:gd name="connsiteX23" fmla="*/ 1775468 w 2270768"/>
                <a:gd name="connsiteY23" fmla="*/ 3673078 h 5453063"/>
                <a:gd name="connsiteX24" fmla="*/ 1477811 w 2270768"/>
                <a:gd name="connsiteY24" fmla="*/ 4510088 h 5453063"/>
                <a:gd name="connsiteX25" fmla="*/ 1389705 w 2270768"/>
                <a:gd name="connsiteY25" fmla="*/ 4826794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3795 w 2270768"/>
                <a:gd name="connsiteY28" fmla="*/ 5263753 h 5453063"/>
                <a:gd name="connsiteX29" fmla="*/ 1642118 w 2270768"/>
                <a:gd name="connsiteY29" fmla="*/ 5262563 h 5453063"/>
                <a:gd name="connsiteX30" fmla="*/ 1395658 w 2270768"/>
                <a:gd name="connsiteY30" fmla="*/ 5138737 h 5453063"/>
                <a:gd name="connsiteX31" fmla="*/ 1332555 w 2270768"/>
                <a:gd name="connsiteY31" fmla="*/ 5167313 h 5453063"/>
                <a:gd name="connsiteX32" fmla="*/ 1213493 w 2270768"/>
                <a:gd name="connsiteY32" fmla="*/ 5082779 h 5453063"/>
                <a:gd name="connsiteX33" fmla="*/ 1224208 w 2270768"/>
                <a:gd name="connsiteY33" fmla="*/ 5239942 h 5453063"/>
                <a:gd name="connsiteX34" fmla="*/ 1099193 w 2270768"/>
                <a:gd name="connsiteY34" fmla="*/ 5453063 h 5453063"/>
                <a:gd name="connsiteX35" fmla="*/ 1022993 w 2270768"/>
                <a:gd name="connsiteY35" fmla="*/ 5406629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58736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20711 w 2270768"/>
                <a:gd name="connsiteY11" fmla="*/ 1999061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17139 w 2270768"/>
                <a:gd name="connsiteY18" fmla="*/ 1997869 h 5453063"/>
                <a:gd name="connsiteX19" fmla="*/ 1823093 w 2270768"/>
                <a:gd name="connsiteY19" fmla="*/ 2105025 h 5453063"/>
                <a:gd name="connsiteX20" fmla="*/ 1983827 w 2270768"/>
                <a:gd name="connsiteY20" fmla="*/ 2416969 h 5453063"/>
                <a:gd name="connsiteX21" fmla="*/ 1976684 w 2270768"/>
                <a:gd name="connsiteY21" fmla="*/ 2782492 h 5453063"/>
                <a:gd name="connsiteX22" fmla="*/ 1856430 w 2270768"/>
                <a:gd name="connsiteY22" fmla="*/ 3167063 h 5453063"/>
                <a:gd name="connsiteX23" fmla="*/ 1775468 w 2270768"/>
                <a:gd name="connsiteY23" fmla="*/ 3673078 h 5453063"/>
                <a:gd name="connsiteX24" fmla="*/ 1477811 w 2270768"/>
                <a:gd name="connsiteY24" fmla="*/ 4510088 h 5453063"/>
                <a:gd name="connsiteX25" fmla="*/ 1389705 w 2270768"/>
                <a:gd name="connsiteY25" fmla="*/ 4826794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3795 w 2270768"/>
                <a:gd name="connsiteY28" fmla="*/ 5263753 h 5453063"/>
                <a:gd name="connsiteX29" fmla="*/ 1642118 w 2270768"/>
                <a:gd name="connsiteY29" fmla="*/ 5262563 h 5453063"/>
                <a:gd name="connsiteX30" fmla="*/ 1395658 w 2270768"/>
                <a:gd name="connsiteY30" fmla="*/ 5138737 h 5453063"/>
                <a:gd name="connsiteX31" fmla="*/ 1332555 w 2270768"/>
                <a:gd name="connsiteY31" fmla="*/ 5167313 h 5453063"/>
                <a:gd name="connsiteX32" fmla="*/ 1213493 w 2270768"/>
                <a:gd name="connsiteY32" fmla="*/ 5082779 h 5453063"/>
                <a:gd name="connsiteX33" fmla="*/ 1224208 w 2270768"/>
                <a:gd name="connsiteY33" fmla="*/ 5239942 h 5453063"/>
                <a:gd name="connsiteX34" fmla="*/ 1099193 w 2270768"/>
                <a:gd name="connsiteY34" fmla="*/ 5453063 h 5453063"/>
                <a:gd name="connsiteX35" fmla="*/ 1022993 w 2270768"/>
                <a:gd name="connsiteY35" fmla="*/ 5406629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58736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  <a:gd name="connsiteX0" fmla="*/ 1356367 w 2270768"/>
                <a:gd name="connsiteY0" fmla="*/ 66675 h 5453063"/>
                <a:gd name="connsiteX1" fmla="*/ 1449236 w 2270768"/>
                <a:gd name="connsiteY1" fmla="*/ 196453 h 5453063"/>
                <a:gd name="connsiteX2" fmla="*/ 1427806 w 2270768"/>
                <a:gd name="connsiteY2" fmla="*/ 304799 h 5453063"/>
                <a:gd name="connsiteX3" fmla="*/ 1508768 w 2270768"/>
                <a:gd name="connsiteY3" fmla="*/ 466725 h 5453063"/>
                <a:gd name="connsiteX4" fmla="*/ 1494480 w 2270768"/>
                <a:gd name="connsiteY4" fmla="*/ 757238 h 5453063"/>
                <a:gd name="connsiteX5" fmla="*/ 1427805 w 2270768"/>
                <a:gd name="connsiteY5" fmla="*/ 928688 h 5453063"/>
                <a:gd name="connsiteX6" fmla="*/ 1589730 w 2270768"/>
                <a:gd name="connsiteY6" fmla="*/ 917973 h 5453063"/>
                <a:gd name="connsiteX7" fmla="*/ 1938584 w 2270768"/>
                <a:gd name="connsiteY7" fmla="*/ 1183482 h 5453063"/>
                <a:gd name="connsiteX8" fmla="*/ 2252909 w 2270768"/>
                <a:gd name="connsiteY8" fmla="*/ 1508522 h 5453063"/>
                <a:gd name="connsiteX9" fmla="*/ 2270768 w 2270768"/>
                <a:gd name="connsiteY9" fmla="*/ 1552575 h 5453063"/>
                <a:gd name="connsiteX10" fmla="*/ 1961205 w 2270768"/>
                <a:gd name="connsiteY10" fmla="*/ 1871663 h 5453063"/>
                <a:gd name="connsiteX11" fmla="*/ 1820711 w 2270768"/>
                <a:gd name="connsiteY11" fmla="*/ 1999061 h 5453063"/>
                <a:gd name="connsiteX12" fmla="*/ 1723080 w 2270768"/>
                <a:gd name="connsiteY12" fmla="*/ 1947863 h 5453063"/>
                <a:gd name="connsiteX13" fmla="*/ 2030261 w 2270768"/>
                <a:gd name="connsiteY13" fmla="*/ 1552576 h 5453063"/>
                <a:gd name="connsiteX14" fmla="*/ 1655214 w 2270768"/>
                <a:gd name="connsiteY14" fmla="*/ 1264444 h 5453063"/>
                <a:gd name="connsiteX15" fmla="*/ 1651643 w 2270768"/>
                <a:gd name="connsiteY15" fmla="*/ 1428750 h 5453063"/>
                <a:gd name="connsiteX16" fmla="*/ 1573061 w 2270768"/>
                <a:gd name="connsiteY16" fmla="*/ 1571625 h 5453063"/>
                <a:gd name="connsiteX17" fmla="*/ 1618305 w 2270768"/>
                <a:gd name="connsiteY17" fmla="*/ 1801415 h 5453063"/>
                <a:gd name="connsiteX18" fmla="*/ 1817139 w 2270768"/>
                <a:gd name="connsiteY18" fmla="*/ 1997869 h 5453063"/>
                <a:gd name="connsiteX19" fmla="*/ 1823093 w 2270768"/>
                <a:gd name="connsiteY19" fmla="*/ 2105025 h 5453063"/>
                <a:gd name="connsiteX20" fmla="*/ 1983827 w 2270768"/>
                <a:gd name="connsiteY20" fmla="*/ 2416969 h 5453063"/>
                <a:gd name="connsiteX21" fmla="*/ 1976684 w 2270768"/>
                <a:gd name="connsiteY21" fmla="*/ 2782492 h 5453063"/>
                <a:gd name="connsiteX22" fmla="*/ 1856430 w 2270768"/>
                <a:gd name="connsiteY22" fmla="*/ 3167063 h 5453063"/>
                <a:gd name="connsiteX23" fmla="*/ 1775468 w 2270768"/>
                <a:gd name="connsiteY23" fmla="*/ 3673078 h 5453063"/>
                <a:gd name="connsiteX24" fmla="*/ 1477811 w 2270768"/>
                <a:gd name="connsiteY24" fmla="*/ 4510088 h 5453063"/>
                <a:gd name="connsiteX25" fmla="*/ 1389705 w 2270768"/>
                <a:gd name="connsiteY25" fmla="*/ 4826794 h 5453063"/>
                <a:gd name="connsiteX26" fmla="*/ 1584968 w 2270768"/>
                <a:gd name="connsiteY26" fmla="*/ 5129213 h 5453063"/>
                <a:gd name="connsiteX27" fmla="*/ 1727843 w 2270768"/>
                <a:gd name="connsiteY27" fmla="*/ 5219700 h 5453063"/>
                <a:gd name="connsiteX28" fmla="*/ 1733795 w 2270768"/>
                <a:gd name="connsiteY28" fmla="*/ 5263753 h 5453063"/>
                <a:gd name="connsiteX29" fmla="*/ 1642118 w 2270768"/>
                <a:gd name="connsiteY29" fmla="*/ 5262563 h 5453063"/>
                <a:gd name="connsiteX30" fmla="*/ 1395658 w 2270768"/>
                <a:gd name="connsiteY30" fmla="*/ 5138737 h 5453063"/>
                <a:gd name="connsiteX31" fmla="*/ 1332555 w 2270768"/>
                <a:gd name="connsiteY31" fmla="*/ 5167313 h 5453063"/>
                <a:gd name="connsiteX32" fmla="*/ 1213493 w 2270768"/>
                <a:gd name="connsiteY32" fmla="*/ 5082779 h 5453063"/>
                <a:gd name="connsiteX33" fmla="*/ 1224208 w 2270768"/>
                <a:gd name="connsiteY33" fmla="*/ 5239942 h 5453063"/>
                <a:gd name="connsiteX34" fmla="*/ 1099193 w 2270768"/>
                <a:gd name="connsiteY34" fmla="*/ 5453063 h 5453063"/>
                <a:gd name="connsiteX35" fmla="*/ 1022993 w 2270768"/>
                <a:gd name="connsiteY35" fmla="*/ 5406629 h 5453063"/>
                <a:gd name="connsiteX36" fmla="*/ 1022993 w 2270768"/>
                <a:gd name="connsiteY36" fmla="*/ 5148263 h 5453063"/>
                <a:gd name="connsiteX37" fmla="*/ 1184918 w 2270768"/>
                <a:gd name="connsiteY37" fmla="*/ 4848225 h 5453063"/>
                <a:gd name="connsiteX38" fmla="*/ 1258736 w 2270768"/>
                <a:gd name="connsiteY38" fmla="*/ 4095750 h 5453063"/>
                <a:gd name="connsiteX39" fmla="*/ 1424234 w 2270768"/>
                <a:gd name="connsiteY39" fmla="*/ 3526632 h 5453063"/>
                <a:gd name="connsiteX40" fmla="*/ 1261118 w 2270768"/>
                <a:gd name="connsiteY40" fmla="*/ 3328988 h 5453063"/>
                <a:gd name="connsiteX41" fmla="*/ 1146818 w 2270768"/>
                <a:gd name="connsiteY41" fmla="*/ 2981325 h 5453063"/>
                <a:gd name="connsiteX42" fmla="*/ 1089668 w 2270768"/>
                <a:gd name="connsiteY42" fmla="*/ 2671763 h 5453063"/>
                <a:gd name="connsiteX43" fmla="*/ 1127768 w 2270768"/>
                <a:gd name="connsiteY43" fmla="*/ 2085975 h 5453063"/>
                <a:gd name="connsiteX44" fmla="*/ 946793 w 2270768"/>
                <a:gd name="connsiteY44" fmla="*/ 1640681 h 5453063"/>
                <a:gd name="connsiteX45" fmla="*/ 859878 w 2270768"/>
                <a:gd name="connsiteY45" fmla="*/ 1462088 h 5453063"/>
                <a:gd name="connsiteX46" fmla="*/ 784868 w 2270768"/>
                <a:gd name="connsiteY46" fmla="*/ 2143125 h 5453063"/>
                <a:gd name="connsiteX47" fmla="*/ 940839 w 2270768"/>
                <a:gd name="connsiteY47" fmla="*/ 2565797 h 5453063"/>
                <a:gd name="connsiteX48" fmla="*/ 981321 w 2270768"/>
                <a:gd name="connsiteY48" fmla="*/ 2778919 h 5453063"/>
                <a:gd name="connsiteX49" fmla="*/ 1068236 w 2270768"/>
                <a:gd name="connsiteY49" fmla="*/ 2896791 h 5453063"/>
                <a:gd name="connsiteX50" fmla="*/ 1069427 w 2270768"/>
                <a:gd name="connsiteY50" fmla="*/ 3034904 h 5453063"/>
                <a:gd name="connsiteX51" fmla="*/ 1039662 w 2270768"/>
                <a:gd name="connsiteY51" fmla="*/ 3155156 h 5453063"/>
                <a:gd name="connsiteX52" fmla="*/ 808680 w 2270768"/>
                <a:gd name="connsiteY52" fmla="*/ 3183731 h 5453063"/>
                <a:gd name="connsiteX53" fmla="*/ 749149 w 2270768"/>
                <a:gd name="connsiteY53" fmla="*/ 3074195 h 5453063"/>
                <a:gd name="connsiteX54" fmla="*/ 827730 w 2270768"/>
                <a:gd name="connsiteY54" fmla="*/ 2947988 h 5453063"/>
                <a:gd name="connsiteX55" fmla="*/ 903930 w 2270768"/>
                <a:gd name="connsiteY55" fmla="*/ 2957513 h 5453063"/>
                <a:gd name="connsiteX56" fmla="*/ 913455 w 2270768"/>
                <a:gd name="connsiteY56" fmla="*/ 2909888 h 5453063"/>
                <a:gd name="connsiteX57" fmla="*/ 776534 w 2270768"/>
                <a:gd name="connsiteY57" fmla="*/ 2615804 h 5453063"/>
                <a:gd name="connsiteX58" fmla="*/ 626514 w 2270768"/>
                <a:gd name="connsiteY58" fmla="*/ 2195512 h 5453063"/>
                <a:gd name="connsiteX59" fmla="*/ 618180 w 2270768"/>
                <a:gd name="connsiteY59" fmla="*/ 1395413 h 5453063"/>
                <a:gd name="connsiteX60" fmla="*/ 543171 w 2270768"/>
                <a:gd name="connsiteY60" fmla="*/ 1590675 h 5453063"/>
                <a:gd name="connsiteX61" fmla="*/ 397915 w 2270768"/>
                <a:gd name="connsiteY61" fmla="*/ 1710928 h 5453063"/>
                <a:gd name="connsiteX62" fmla="*/ 178839 w 2270768"/>
                <a:gd name="connsiteY62" fmla="*/ 1877616 h 5453063"/>
                <a:gd name="connsiteX63" fmla="*/ 151455 w 2270768"/>
                <a:gd name="connsiteY63" fmla="*/ 1981200 h 5453063"/>
                <a:gd name="connsiteX64" fmla="*/ 132405 w 2270768"/>
                <a:gd name="connsiteY64" fmla="*/ 2176463 h 5453063"/>
                <a:gd name="connsiteX65" fmla="*/ 141930 w 2270768"/>
                <a:gd name="connsiteY65" fmla="*/ 2260998 h 5453063"/>
                <a:gd name="connsiteX66" fmla="*/ 22868 w 2270768"/>
                <a:gd name="connsiteY66" fmla="*/ 2128838 h 5453063"/>
                <a:gd name="connsiteX67" fmla="*/ 1437 w 2270768"/>
                <a:gd name="connsiteY67" fmla="*/ 1845469 h 5453063"/>
                <a:gd name="connsiteX68" fmla="*/ 91924 w 2270768"/>
                <a:gd name="connsiteY68" fmla="*/ 1585913 h 5453063"/>
                <a:gd name="connsiteX69" fmla="*/ 230037 w 2270768"/>
                <a:gd name="connsiteY69" fmla="*/ 1345406 h 5453063"/>
                <a:gd name="connsiteX70" fmla="*/ 565793 w 2270768"/>
                <a:gd name="connsiteY70" fmla="*/ 1152525 h 5453063"/>
                <a:gd name="connsiteX71" fmla="*/ 584843 w 2270768"/>
                <a:gd name="connsiteY71" fmla="*/ 990600 h 5453063"/>
                <a:gd name="connsiteX72" fmla="*/ 565793 w 2270768"/>
                <a:gd name="connsiteY72" fmla="*/ 758428 h 5453063"/>
                <a:gd name="connsiteX73" fmla="*/ 694380 w 2270768"/>
                <a:gd name="connsiteY73" fmla="*/ 400051 h 5453063"/>
                <a:gd name="connsiteX74" fmla="*/ 874164 w 2270768"/>
                <a:gd name="connsiteY74" fmla="*/ 133351 h 5453063"/>
                <a:gd name="connsiteX75" fmla="*/ 1123005 w 2270768"/>
                <a:gd name="connsiteY75" fmla="*/ 0 h 5453063"/>
                <a:gd name="connsiteX76" fmla="*/ 1356367 w 2270768"/>
                <a:gd name="connsiteY76" fmla="*/ 66675 h 5453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</a:cxnLst>
              <a:rect l="l" t="t" r="r" b="b"/>
              <a:pathLst>
                <a:path w="2270768" h="5453063">
                  <a:moveTo>
                    <a:pt x="1356367" y="66675"/>
                  </a:moveTo>
                  <a:lnTo>
                    <a:pt x="1449236" y="196453"/>
                  </a:lnTo>
                  <a:lnTo>
                    <a:pt x="1427806" y="304799"/>
                  </a:lnTo>
                  <a:lnTo>
                    <a:pt x="1508768" y="466725"/>
                  </a:lnTo>
                  <a:cubicBezTo>
                    <a:pt x="1539724" y="652861"/>
                    <a:pt x="1499243" y="660400"/>
                    <a:pt x="1494480" y="757238"/>
                  </a:cubicBezTo>
                  <a:lnTo>
                    <a:pt x="1427805" y="928688"/>
                  </a:lnTo>
                  <a:lnTo>
                    <a:pt x="1589730" y="917973"/>
                  </a:lnTo>
                  <a:cubicBezTo>
                    <a:pt x="1736178" y="1002904"/>
                    <a:pt x="1819521" y="1097360"/>
                    <a:pt x="1938584" y="1183482"/>
                  </a:cubicBezTo>
                  <a:lnTo>
                    <a:pt x="2252909" y="1508522"/>
                  </a:lnTo>
                  <a:lnTo>
                    <a:pt x="2270768" y="1552575"/>
                  </a:lnTo>
                  <a:lnTo>
                    <a:pt x="1961205" y="1871663"/>
                  </a:lnTo>
                  <a:lnTo>
                    <a:pt x="1820711" y="1999061"/>
                  </a:lnTo>
                  <a:lnTo>
                    <a:pt x="1723080" y="1947863"/>
                  </a:lnTo>
                  <a:lnTo>
                    <a:pt x="2030261" y="1552576"/>
                  </a:lnTo>
                  <a:cubicBezTo>
                    <a:pt x="1905245" y="1456532"/>
                    <a:pt x="1813568" y="1347391"/>
                    <a:pt x="1655214" y="1264444"/>
                  </a:cubicBezTo>
                  <a:cubicBezTo>
                    <a:pt x="1654024" y="1319213"/>
                    <a:pt x="1652833" y="1373981"/>
                    <a:pt x="1651643" y="1428750"/>
                  </a:cubicBezTo>
                  <a:cubicBezTo>
                    <a:pt x="1631005" y="1476375"/>
                    <a:pt x="1611558" y="1533525"/>
                    <a:pt x="1573061" y="1571625"/>
                  </a:cubicBezTo>
                  <a:cubicBezTo>
                    <a:pt x="1588142" y="1648222"/>
                    <a:pt x="1586556" y="1739105"/>
                    <a:pt x="1618305" y="1801415"/>
                  </a:cubicBezTo>
                  <a:cubicBezTo>
                    <a:pt x="1655215" y="1909761"/>
                    <a:pt x="1729032" y="1952625"/>
                    <a:pt x="1817139" y="1997869"/>
                  </a:cubicBezTo>
                  <a:lnTo>
                    <a:pt x="1823093" y="2105025"/>
                  </a:lnTo>
                  <a:cubicBezTo>
                    <a:pt x="1876671" y="2209006"/>
                    <a:pt x="1931440" y="2271316"/>
                    <a:pt x="1983827" y="2416969"/>
                  </a:cubicBezTo>
                  <a:cubicBezTo>
                    <a:pt x="2015577" y="2596754"/>
                    <a:pt x="2008038" y="2647951"/>
                    <a:pt x="1976684" y="2782492"/>
                  </a:cubicBezTo>
                  <a:lnTo>
                    <a:pt x="1856430" y="3167063"/>
                  </a:lnTo>
                  <a:cubicBezTo>
                    <a:pt x="1829443" y="3335735"/>
                    <a:pt x="1783405" y="3407965"/>
                    <a:pt x="1775468" y="3673078"/>
                  </a:cubicBezTo>
                  <a:lnTo>
                    <a:pt x="1477811" y="4510088"/>
                  </a:lnTo>
                  <a:lnTo>
                    <a:pt x="1389705" y="4826794"/>
                  </a:lnTo>
                  <a:cubicBezTo>
                    <a:pt x="1454793" y="4939506"/>
                    <a:pt x="1519880" y="5028407"/>
                    <a:pt x="1584968" y="5129213"/>
                  </a:cubicBezTo>
                  <a:lnTo>
                    <a:pt x="1727843" y="5219700"/>
                  </a:lnTo>
                  <a:lnTo>
                    <a:pt x="1733795" y="5263753"/>
                  </a:lnTo>
                  <a:lnTo>
                    <a:pt x="1642118" y="5262563"/>
                  </a:lnTo>
                  <a:lnTo>
                    <a:pt x="1395658" y="5138737"/>
                  </a:lnTo>
                  <a:lnTo>
                    <a:pt x="1332555" y="5167313"/>
                  </a:lnTo>
                  <a:cubicBezTo>
                    <a:pt x="1261118" y="5166123"/>
                    <a:pt x="1246830" y="5098257"/>
                    <a:pt x="1213493" y="5082779"/>
                  </a:cubicBezTo>
                  <a:lnTo>
                    <a:pt x="1224208" y="5239942"/>
                  </a:lnTo>
                  <a:lnTo>
                    <a:pt x="1099193" y="5453063"/>
                  </a:lnTo>
                  <a:cubicBezTo>
                    <a:pt x="1073793" y="5437585"/>
                    <a:pt x="1065061" y="5461398"/>
                    <a:pt x="1022993" y="5406629"/>
                  </a:cubicBezTo>
                  <a:lnTo>
                    <a:pt x="1022993" y="5148263"/>
                  </a:lnTo>
                  <a:lnTo>
                    <a:pt x="1184918" y="4848225"/>
                  </a:lnTo>
                  <a:cubicBezTo>
                    <a:pt x="1209524" y="4597400"/>
                    <a:pt x="1207936" y="4473972"/>
                    <a:pt x="1258736" y="4095750"/>
                  </a:cubicBezTo>
                  <a:cubicBezTo>
                    <a:pt x="1312712" y="3857228"/>
                    <a:pt x="1369068" y="3716338"/>
                    <a:pt x="1424234" y="3526632"/>
                  </a:cubicBezTo>
                  <a:lnTo>
                    <a:pt x="1261118" y="3328988"/>
                  </a:lnTo>
                  <a:lnTo>
                    <a:pt x="1146818" y="2981325"/>
                  </a:lnTo>
                  <a:lnTo>
                    <a:pt x="1089668" y="2671763"/>
                  </a:lnTo>
                  <a:cubicBezTo>
                    <a:pt x="1089271" y="2424112"/>
                    <a:pt x="1115068" y="2281238"/>
                    <a:pt x="1127768" y="2085975"/>
                  </a:cubicBezTo>
                  <a:lnTo>
                    <a:pt x="946793" y="1640681"/>
                  </a:lnTo>
                  <a:lnTo>
                    <a:pt x="859878" y="1462088"/>
                  </a:lnTo>
                  <a:lnTo>
                    <a:pt x="784868" y="2143125"/>
                  </a:lnTo>
                  <a:lnTo>
                    <a:pt x="940839" y="2565797"/>
                  </a:lnTo>
                  <a:lnTo>
                    <a:pt x="981321" y="2778919"/>
                  </a:lnTo>
                  <a:lnTo>
                    <a:pt x="1068236" y="2896791"/>
                  </a:lnTo>
                  <a:cubicBezTo>
                    <a:pt x="1069427" y="2960688"/>
                    <a:pt x="1068236" y="2971007"/>
                    <a:pt x="1069427" y="3034904"/>
                  </a:cubicBezTo>
                  <a:lnTo>
                    <a:pt x="1039662" y="3155156"/>
                  </a:lnTo>
                  <a:lnTo>
                    <a:pt x="808680" y="3183731"/>
                  </a:lnTo>
                  <a:lnTo>
                    <a:pt x="749149" y="3074195"/>
                  </a:lnTo>
                  <a:lnTo>
                    <a:pt x="827730" y="2947988"/>
                  </a:lnTo>
                  <a:lnTo>
                    <a:pt x="903930" y="2957513"/>
                  </a:lnTo>
                  <a:lnTo>
                    <a:pt x="913455" y="2909888"/>
                  </a:lnTo>
                  <a:cubicBezTo>
                    <a:pt x="867815" y="2811860"/>
                    <a:pt x="813840" y="2732882"/>
                    <a:pt x="776534" y="2615804"/>
                  </a:cubicBezTo>
                  <a:cubicBezTo>
                    <a:pt x="734861" y="2455467"/>
                    <a:pt x="676521" y="2335609"/>
                    <a:pt x="626514" y="2195512"/>
                  </a:cubicBezTo>
                  <a:cubicBezTo>
                    <a:pt x="613020" y="1921668"/>
                    <a:pt x="620958" y="1662113"/>
                    <a:pt x="618180" y="1395413"/>
                  </a:cubicBezTo>
                  <a:lnTo>
                    <a:pt x="543171" y="1590675"/>
                  </a:lnTo>
                  <a:cubicBezTo>
                    <a:pt x="501499" y="1627584"/>
                    <a:pt x="490784" y="1651398"/>
                    <a:pt x="397915" y="1710928"/>
                  </a:cubicBezTo>
                  <a:cubicBezTo>
                    <a:pt x="338780" y="1754187"/>
                    <a:pt x="259405" y="1798639"/>
                    <a:pt x="178839" y="1877616"/>
                  </a:cubicBezTo>
                  <a:cubicBezTo>
                    <a:pt x="169711" y="1912144"/>
                    <a:pt x="159194" y="1931392"/>
                    <a:pt x="151455" y="1981200"/>
                  </a:cubicBezTo>
                  <a:cubicBezTo>
                    <a:pt x="143716" y="2031008"/>
                    <a:pt x="138755" y="2111375"/>
                    <a:pt x="132405" y="2176463"/>
                  </a:cubicBezTo>
                  <a:lnTo>
                    <a:pt x="141930" y="2260998"/>
                  </a:lnTo>
                  <a:cubicBezTo>
                    <a:pt x="73668" y="2228851"/>
                    <a:pt x="62555" y="2172891"/>
                    <a:pt x="22868" y="2128838"/>
                  </a:cubicBezTo>
                  <a:cubicBezTo>
                    <a:pt x="15724" y="2034382"/>
                    <a:pt x="-5707" y="1975644"/>
                    <a:pt x="1437" y="1845469"/>
                  </a:cubicBezTo>
                  <a:cubicBezTo>
                    <a:pt x="41918" y="1710531"/>
                    <a:pt x="160980" y="1568451"/>
                    <a:pt x="91924" y="1585913"/>
                  </a:cubicBezTo>
                  <a:cubicBezTo>
                    <a:pt x="90336" y="1477962"/>
                    <a:pt x="181618" y="1422400"/>
                    <a:pt x="230037" y="1345406"/>
                  </a:cubicBezTo>
                  <a:cubicBezTo>
                    <a:pt x="460224" y="1237457"/>
                    <a:pt x="454668" y="1227137"/>
                    <a:pt x="565793" y="1152525"/>
                  </a:cubicBezTo>
                  <a:lnTo>
                    <a:pt x="584843" y="990600"/>
                  </a:lnTo>
                  <a:lnTo>
                    <a:pt x="565793" y="758428"/>
                  </a:lnTo>
                  <a:cubicBezTo>
                    <a:pt x="654692" y="596503"/>
                    <a:pt x="657868" y="517923"/>
                    <a:pt x="694380" y="400051"/>
                  </a:cubicBezTo>
                  <a:cubicBezTo>
                    <a:pt x="754308" y="311151"/>
                    <a:pt x="783280" y="216298"/>
                    <a:pt x="874164" y="133351"/>
                  </a:cubicBezTo>
                  <a:cubicBezTo>
                    <a:pt x="970208" y="41276"/>
                    <a:pt x="1026961" y="28971"/>
                    <a:pt x="1123005" y="0"/>
                  </a:cubicBezTo>
                  <a:cubicBezTo>
                    <a:pt x="1231352" y="25003"/>
                    <a:pt x="1270642" y="38100"/>
                    <a:pt x="1356367" y="66675"/>
                  </a:cubicBezTo>
                  <a:close/>
                </a:path>
              </a:pathLst>
            </a:custGeom>
            <a:solidFill>
              <a:srgbClr val="FFD85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l-PL"/>
            </a:p>
          </p:txBody>
        </p:sp>
        <p:pic>
          <p:nvPicPr>
            <p:cNvPr id="42" name="Obraz 41">
              <a:extLst>
                <a:ext uri="{FF2B5EF4-FFF2-40B4-BE49-F238E27FC236}">
                  <a16:creationId xmlns:a16="http://schemas.microsoft.com/office/drawing/2014/main" id="{BE035460-6F00-4DF4-BDE0-BB1FFFA6021B}"/>
                </a:ext>
              </a:extLst>
            </p:cNvPr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623936" y="239180"/>
              <a:ext cx="2490221" cy="6836678"/>
            </a:xfrm>
            <a:prstGeom prst="rect">
              <a:avLst/>
            </a:prstGeom>
          </p:spPr>
        </p:pic>
      </p:grpSp>
      <p:grpSp>
        <p:nvGrpSpPr>
          <p:cNvPr id="26" name="Grupa 25">
            <a:extLst>
              <a:ext uri="{FF2B5EF4-FFF2-40B4-BE49-F238E27FC236}">
                <a16:creationId xmlns:a16="http://schemas.microsoft.com/office/drawing/2014/main" id="{B5D78A38-CEE2-4A3B-BDEB-B45AE899AE67}"/>
              </a:ext>
            </a:extLst>
          </p:cNvPr>
          <p:cNvGrpSpPr/>
          <p:nvPr/>
        </p:nvGrpSpPr>
        <p:grpSpPr>
          <a:xfrm>
            <a:off x="1191398" y="811624"/>
            <a:ext cx="2327494" cy="6134352"/>
            <a:chOff x="4094956" y="222074"/>
            <a:chExt cx="2551181" cy="6723902"/>
          </a:xfrm>
        </p:grpSpPr>
        <p:sp>
          <p:nvSpPr>
            <p:cNvPr id="27" name="Dowolny kształt: kształt 26">
              <a:extLst>
                <a:ext uri="{FF2B5EF4-FFF2-40B4-BE49-F238E27FC236}">
                  <a16:creationId xmlns:a16="http://schemas.microsoft.com/office/drawing/2014/main" id="{7287D32D-FBE3-4601-A5FE-F7BC38B2636F}"/>
                </a:ext>
              </a:extLst>
            </p:cNvPr>
            <p:cNvSpPr/>
            <p:nvPr/>
          </p:nvSpPr>
          <p:spPr>
            <a:xfrm>
              <a:off x="4225290" y="524588"/>
              <a:ext cx="2339340" cy="6253401"/>
            </a:xfrm>
            <a:custGeom>
              <a:avLst/>
              <a:gdLst>
                <a:gd name="connsiteX0" fmla="*/ 1093470 w 2339340"/>
                <a:gd name="connsiteY0" fmla="*/ 22860 h 6236970"/>
                <a:gd name="connsiteX1" fmla="*/ 971550 w 2339340"/>
                <a:gd name="connsiteY1" fmla="*/ 68580 h 6236970"/>
                <a:gd name="connsiteX2" fmla="*/ 967740 w 2339340"/>
                <a:gd name="connsiteY2" fmla="*/ 0 h 6236970"/>
                <a:gd name="connsiteX3" fmla="*/ 872490 w 2339340"/>
                <a:gd name="connsiteY3" fmla="*/ 121920 h 6236970"/>
                <a:gd name="connsiteX4" fmla="*/ 849630 w 2339340"/>
                <a:gd name="connsiteY4" fmla="*/ 95250 h 6236970"/>
                <a:gd name="connsiteX5" fmla="*/ 800100 w 2339340"/>
                <a:gd name="connsiteY5" fmla="*/ 320040 h 6236970"/>
                <a:gd name="connsiteX6" fmla="*/ 811530 w 2339340"/>
                <a:gd name="connsiteY6" fmla="*/ 461010 h 6236970"/>
                <a:gd name="connsiteX7" fmla="*/ 754380 w 2339340"/>
                <a:gd name="connsiteY7" fmla="*/ 464820 h 6236970"/>
                <a:gd name="connsiteX8" fmla="*/ 781050 w 2339340"/>
                <a:gd name="connsiteY8" fmla="*/ 548640 h 6236970"/>
                <a:gd name="connsiteX9" fmla="*/ 822960 w 2339340"/>
                <a:gd name="connsiteY9" fmla="*/ 624840 h 6236970"/>
                <a:gd name="connsiteX10" fmla="*/ 887730 w 2339340"/>
                <a:gd name="connsiteY10" fmla="*/ 689610 h 6236970"/>
                <a:gd name="connsiteX11" fmla="*/ 925830 w 2339340"/>
                <a:gd name="connsiteY11" fmla="*/ 769620 h 6236970"/>
                <a:gd name="connsiteX12" fmla="*/ 925830 w 2339340"/>
                <a:gd name="connsiteY12" fmla="*/ 861060 h 6236970"/>
                <a:gd name="connsiteX13" fmla="*/ 803910 w 2339340"/>
                <a:gd name="connsiteY13" fmla="*/ 922020 h 6236970"/>
                <a:gd name="connsiteX14" fmla="*/ 701040 w 2339340"/>
                <a:gd name="connsiteY14" fmla="*/ 948690 h 6236970"/>
                <a:gd name="connsiteX15" fmla="*/ 556260 w 2339340"/>
                <a:gd name="connsiteY15" fmla="*/ 952500 h 6236970"/>
                <a:gd name="connsiteX16" fmla="*/ 403860 w 2339340"/>
                <a:gd name="connsiteY16" fmla="*/ 1002030 h 6236970"/>
                <a:gd name="connsiteX17" fmla="*/ 320040 w 2339340"/>
                <a:gd name="connsiteY17" fmla="*/ 1085850 h 6236970"/>
                <a:gd name="connsiteX18" fmla="*/ 247650 w 2339340"/>
                <a:gd name="connsiteY18" fmla="*/ 1276350 h 6236970"/>
                <a:gd name="connsiteX19" fmla="*/ 163830 w 2339340"/>
                <a:gd name="connsiteY19" fmla="*/ 1569720 h 6236970"/>
                <a:gd name="connsiteX20" fmla="*/ 83820 w 2339340"/>
                <a:gd name="connsiteY20" fmla="*/ 1783080 h 6236970"/>
                <a:gd name="connsiteX21" fmla="*/ 72390 w 2339340"/>
                <a:gd name="connsiteY21" fmla="*/ 1962150 h 6236970"/>
                <a:gd name="connsiteX22" fmla="*/ 0 w 2339340"/>
                <a:gd name="connsiteY22" fmla="*/ 2145030 h 6236970"/>
                <a:gd name="connsiteX23" fmla="*/ 11430 w 2339340"/>
                <a:gd name="connsiteY23" fmla="*/ 2251710 h 6236970"/>
                <a:gd name="connsiteX24" fmla="*/ 106680 w 2339340"/>
                <a:gd name="connsiteY24" fmla="*/ 2426970 h 6236970"/>
                <a:gd name="connsiteX25" fmla="*/ 243840 w 2339340"/>
                <a:gd name="connsiteY25" fmla="*/ 2594610 h 6236970"/>
                <a:gd name="connsiteX26" fmla="*/ 422910 w 2339340"/>
                <a:gd name="connsiteY26" fmla="*/ 2769870 h 6236970"/>
                <a:gd name="connsiteX27" fmla="*/ 609600 w 2339340"/>
                <a:gd name="connsiteY27" fmla="*/ 2929890 h 6236970"/>
                <a:gd name="connsiteX28" fmla="*/ 735330 w 2339340"/>
                <a:gd name="connsiteY28" fmla="*/ 3108960 h 6236970"/>
                <a:gd name="connsiteX29" fmla="*/ 735330 w 2339340"/>
                <a:gd name="connsiteY29" fmla="*/ 2792730 h 6236970"/>
                <a:gd name="connsiteX30" fmla="*/ 647700 w 2339340"/>
                <a:gd name="connsiteY30" fmla="*/ 2731770 h 6236970"/>
                <a:gd name="connsiteX31" fmla="*/ 541020 w 2339340"/>
                <a:gd name="connsiteY31" fmla="*/ 2537460 h 6236970"/>
                <a:gd name="connsiteX32" fmla="*/ 487680 w 2339340"/>
                <a:gd name="connsiteY32" fmla="*/ 2426970 h 6236970"/>
                <a:gd name="connsiteX33" fmla="*/ 293370 w 2339340"/>
                <a:gd name="connsiteY33" fmla="*/ 2205990 h 6236970"/>
                <a:gd name="connsiteX34" fmla="*/ 426720 w 2339340"/>
                <a:gd name="connsiteY34" fmla="*/ 1988820 h 6236970"/>
                <a:gd name="connsiteX35" fmla="*/ 483870 w 2339340"/>
                <a:gd name="connsiteY35" fmla="*/ 1878330 h 6236970"/>
                <a:gd name="connsiteX36" fmla="*/ 544830 w 2339340"/>
                <a:gd name="connsiteY36" fmla="*/ 1642110 h 6236970"/>
                <a:gd name="connsiteX37" fmla="*/ 636270 w 2339340"/>
                <a:gd name="connsiteY37" fmla="*/ 1897380 h 6236970"/>
                <a:gd name="connsiteX38" fmla="*/ 678180 w 2339340"/>
                <a:gd name="connsiteY38" fmla="*/ 2202180 h 6236970"/>
                <a:gd name="connsiteX39" fmla="*/ 689610 w 2339340"/>
                <a:gd name="connsiteY39" fmla="*/ 2487930 h 6236970"/>
                <a:gd name="connsiteX40" fmla="*/ 712470 w 2339340"/>
                <a:gd name="connsiteY40" fmla="*/ 2762250 h 6236970"/>
                <a:gd name="connsiteX41" fmla="*/ 701040 w 2339340"/>
                <a:gd name="connsiteY41" fmla="*/ 3177540 h 6236970"/>
                <a:gd name="connsiteX42" fmla="*/ 643890 w 2339340"/>
                <a:gd name="connsiteY42" fmla="*/ 3783330 h 6236970"/>
                <a:gd name="connsiteX43" fmla="*/ 613410 w 2339340"/>
                <a:gd name="connsiteY43" fmla="*/ 4255770 h 6236970"/>
                <a:gd name="connsiteX44" fmla="*/ 689610 w 2339340"/>
                <a:gd name="connsiteY44" fmla="*/ 4617720 h 6236970"/>
                <a:gd name="connsiteX45" fmla="*/ 803910 w 2339340"/>
                <a:gd name="connsiteY45" fmla="*/ 5215890 h 6236970"/>
                <a:gd name="connsiteX46" fmla="*/ 883920 w 2339340"/>
                <a:gd name="connsiteY46" fmla="*/ 5657850 h 6236970"/>
                <a:gd name="connsiteX47" fmla="*/ 872490 w 2339340"/>
                <a:gd name="connsiteY47" fmla="*/ 5684520 h 6236970"/>
                <a:gd name="connsiteX48" fmla="*/ 693420 w 2339340"/>
                <a:gd name="connsiteY48" fmla="*/ 5894070 h 6236970"/>
                <a:gd name="connsiteX49" fmla="*/ 541020 w 2339340"/>
                <a:gd name="connsiteY49" fmla="*/ 6092190 h 6236970"/>
                <a:gd name="connsiteX50" fmla="*/ 510540 w 2339340"/>
                <a:gd name="connsiteY50" fmla="*/ 6156960 h 6236970"/>
                <a:gd name="connsiteX51" fmla="*/ 701040 w 2339340"/>
                <a:gd name="connsiteY51" fmla="*/ 6092190 h 6236970"/>
                <a:gd name="connsiteX52" fmla="*/ 830580 w 2339340"/>
                <a:gd name="connsiteY52" fmla="*/ 6065520 h 6236970"/>
                <a:gd name="connsiteX53" fmla="*/ 952500 w 2339340"/>
                <a:gd name="connsiteY53" fmla="*/ 5974080 h 6236970"/>
                <a:gd name="connsiteX54" fmla="*/ 963930 w 2339340"/>
                <a:gd name="connsiteY54" fmla="*/ 5871210 h 6236970"/>
                <a:gd name="connsiteX55" fmla="*/ 1108710 w 2339340"/>
                <a:gd name="connsiteY55" fmla="*/ 5817870 h 6236970"/>
                <a:gd name="connsiteX56" fmla="*/ 1108710 w 2339340"/>
                <a:gd name="connsiteY56" fmla="*/ 5791200 h 6236970"/>
                <a:gd name="connsiteX57" fmla="*/ 1032510 w 2339340"/>
                <a:gd name="connsiteY57" fmla="*/ 5634990 h 6236970"/>
                <a:gd name="connsiteX58" fmla="*/ 1043940 w 2339340"/>
                <a:gd name="connsiteY58" fmla="*/ 5280660 h 6236970"/>
                <a:gd name="connsiteX59" fmla="*/ 1074420 w 2339340"/>
                <a:gd name="connsiteY59" fmla="*/ 4888230 h 6236970"/>
                <a:gd name="connsiteX60" fmla="*/ 1002030 w 2339340"/>
                <a:gd name="connsiteY60" fmla="*/ 4423410 h 6236970"/>
                <a:gd name="connsiteX61" fmla="*/ 1066800 w 2339340"/>
                <a:gd name="connsiteY61" fmla="*/ 4130040 h 6236970"/>
                <a:gd name="connsiteX62" fmla="*/ 1116330 w 2339340"/>
                <a:gd name="connsiteY62" fmla="*/ 3775710 h 6236970"/>
                <a:gd name="connsiteX63" fmla="*/ 1165860 w 2339340"/>
                <a:gd name="connsiteY63" fmla="*/ 3375660 h 6236970"/>
                <a:gd name="connsiteX64" fmla="*/ 1238250 w 2339340"/>
                <a:gd name="connsiteY64" fmla="*/ 3882390 h 6236970"/>
                <a:gd name="connsiteX65" fmla="*/ 1280160 w 2339340"/>
                <a:gd name="connsiteY65" fmla="*/ 4366260 h 6236970"/>
                <a:gd name="connsiteX66" fmla="*/ 1310640 w 2339340"/>
                <a:gd name="connsiteY66" fmla="*/ 4533900 h 6236970"/>
                <a:gd name="connsiteX67" fmla="*/ 1272540 w 2339340"/>
                <a:gd name="connsiteY67" fmla="*/ 4838700 h 6236970"/>
                <a:gd name="connsiteX68" fmla="*/ 1242060 w 2339340"/>
                <a:gd name="connsiteY68" fmla="*/ 5059680 h 6236970"/>
                <a:gd name="connsiteX69" fmla="*/ 1276350 w 2339340"/>
                <a:gd name="connsiteY69" fmla="*/ 5288280 h 6236970"/>
                <a:gd name="connsiteX70" fmla="*/ 1333500 w 2339340"/>
                <a:gd name="connsiteY70" fmla="*/ 5494020 h 6236970"/>
                <a:gd name="connsiteX71" fmla="*/ 1314450 w 2339340"/>
                <a:gd name="connsiteY71" fmla="*/ 5615940 h 6236970"/>
                <a:gd name="connsiteX72" fmla="*/ 1264920 w 2339340"/>
                <a:gd name="connsiteY72" fmla="*/ 5795010 h 6236970"/>
                <a:gd name="connsiteX73" fmla="*/ 1264920 w 2339340"/>
                <a:gd name="connsiteY73" fmla="*/ 5901690 h 6236970"/>
                <a:gd name="connsiteX74" fmla="*/ 1424940 w 2339340"/>
                <a:gd name="connsiteY74" fmla="*/ 6236970 h 6236970"/>
                <a:gd name="connsiteX75" fmla="*/ 1565910 w 2339340"/>
                <a:gd name="connsiteY75" fmla="*/ 6065520 h 6236970"/>
                <a:gd name="connsiteX76" fmla="*/ 1604010 w 2339340"/>
                <a:gd name="connsiteY76" fmla="*/ 6012180 h 6236970"/>
                <a:gd name="connsiteX77" fmla="*/ 1524000 w 2339340"/>
                <a:gd name="connsiteY77" fmla="*/ 5844540 h 6236970"/>
                <a:gd name="connsiteX78" fmla="*/ 1466850 w 2339340"/>
                <a:gd name="connsiteY78" fmla="*/ 5718810 h 6236970"/>
                <a:gd name="connsiteX79" fmla="*/ 1440180 w 2339340"/>
                <a:gd name="connsiteY79" fmla="*/ 5638800 h 6236970"/>
                <a:gd name="connsiteX80" fmla="*/ 1546860 w 2339340"/>
                <a:gd name="connsiteY80" fmla="*/ 5078730 h 6236970"/>
                <a:gd name="connsiteX81" fmla="*/ 1600200 w 2339340"/>
                <a:gd name="connsiteY81" fmla="*/ 4507230 h 6236970"/>
                <a:gd name="connsiteX82" fmla="*/ 1684020 w 2339340"/>
                <a:gd name="connsiteY82" fmla="*/ 4027170 h 6236970"/>
                <a:gd name="connsiteX83" fmla="*/ 1703070 w 2339340"/>
                <a:gd name="connsiteY83" fmla="*/ 3688080 h 6236970"/>
                <a:gd name="connsiteX84" fmla="*/ 1645920 w 2339340"/>
                <a:gd name="connsiteY84" fmla="*/ 2884170 h 6236970"/>
                <a:gd name="connsiteX85" fmla="*/ 1630680 w 2339340"/>
                <a:gd name="connsiteY85" fmla="*/ 2868930 h 6236970"/>
                <a:gd name="connsiteX86" fmla="*/ 1607820 w 2339340"/>
                <a:gd name="connsiteY86" fmla="*/ 2750820 h 6236970"/>
                <a:gd name="connsiteX87" fmla="*/ 1584960 w 2339340"/>
                <a:gd name="connsiteY87" fmla="*/ 2423160 h 6236970"/>
                <a:gd name="connsiteX88" fmla="*/ 1584960 w 2339340"/>
                <a:gd name="connsiteY88" fmla="*/ 2072640 h 6236970"/>
                <a:gd name="connsiteX89" fmla="*/ 1619250 w 2339340"/>
                <a:gd name="connsiteY89" fmla="*/ 1771650 h 6236970"/>
                <a:gd name="connsiteX90" fmla="*/ 1691640 w 2339340"/>
                <a:gd name="connsiteY90" fmla="*/ 1501140 h 6236970"/>
                <a:gd name="connsiteX91" fmla="*/ 1954530 w 2339340"/>
                <a:gd name="connsiteY91" fmla="*/ 1924050 h 6236970"/>
                <a:gd name="connsiteX92" fmla="*/ 2045970 w 2339340"/>
                <a:gd name="connsiteY92" fmla="*/ 2045970 h 6236970"/>
                <a:gd name="connsiteX93" fmla="*/ 1840230 w 2339340"/>
                <a:gd name="connsiteY93" fmla="*/ 2358390 h 6236970"/>
                <a:gd name="connsiteX94" fmla="*/ 1729740 w 2339340"/>
                <a:gd name="connsiteY94" fmla="*/ 2545080 h 6236970"/>
                <a:gd name="connsiteX95" fmla="*/ 1672590 w 2339340"/>
                <a:gd name="connsiteY95" fmla="*/ 2674620 h 6236970"/>
                <a:gd name="connsiteX96" fmla="*/ 1604010 w 2339340"/>
                <a:gd name="connsiteY96" fmla="*/ 2754630 h 6236970"/>
                <a:gd name="connsiteX97" fmla="*/ 1634490 w 2339340"/>
                <a:gd name="connsiteY97" fmla="*/ 3040380 h 6236970"/>
                <a:gd name="connsiteX98" fmla="*/ 1729740 w 2339340"/>
                <a:gd name="connsiteY98" fmla="*/ 2891790 h 6236970"/>
                <a:gd name="connsiteX99" fmla="*/ 1927860 w 2339340"/>
                <a:gd name="connsiteY99" fmla="*/ 2689860 h 6236970"/>
                <a:gd name="connsiteX100" fmla="*/ 2065020 w 2339340"/>
                <a:gd name="connsiteY100" fmla="*/ 2548890 h 6236970"/>
                <a:gd name="connsiteX101" fmla="*/ 2202180 w 2339340"/>
                <a:gd name="connsiteY101" fmla="*/ 2339340 h 6236970"/>
                <a:gd name="connsiteX102" fmla="*/ 2339340 w 2339340"/>
                <a:gd name="connsiteY102" fmla="*/ 2049780 h 6236970"/>
                <a:gd name="connsiteX103" fmla="*/ 2293620 w 2339340"/>
                <a:gd name="connsiteY103" fmla="*/ 1958340 h 6236970"/>
                <a:gd name="connsiteX104" fmla="*/ 2232660 w 2339340"/>
                <a:gd name="connsiteY104" fmla="*/ 1752600 h 6236970"/>
                <a:gd name="connsiteX105" fmla="*/ 2175510 w 2339340"/>
                <a:gd name="connsiteY105" fmla="*/ 1565910 h 6236970"/>
                <a:gd name="connsiteX106" fmla="*/ 2065020 w 2339340"/>
                <a:gd name="connsiteY106" fmla="*/ 1352550 h 6236970"/>
                <a:gd name="connsiteX107" fmla="*/ 1958340 w 2339340"/>
                <a:gd name="connsiteY107" fmla="*/ 1169670 h 6236970"/>
                <a:gd name="connsiteX108" fmla="*/ 1878330 w 2339340"/>
                <a:gd name="connsiteY108" fmla="*/ 1043940 h 6236970"/>
                <a:gd name="connsiteX109" fmla="*/ 1752600 w 2339340"/>
                <a:gd name="connsiteY109" fmla="*/ 975360 h 6236970"/>
                <a:gd name="connsiteX110" fmla="*/ 1645920 w 2339340"/>
                <a:gd name="connsiteY110" fmla="*/ 956310 h 6236970"/>
                <a:gd name="connsiteX111" fmla="*/ 1546860 w 2339340"/>
                <a:gd name="connsiteY111" fmla="*/ 922020 h 6236970"/>
                <a:gd name="connsiteX112" fmla="*/ 1276350 w 2339340"/>
                <a:gd name="connsiteY112" fmla="*/ 861060 h 6236970"/>
                <a:gd name="connsiteX113" fmla="*/ 1257300 w 2339340"/>
                <a:gd name="connsiteY113" fmla="*/ 739140 h 6236970"/>
                <a:gd name="connsiteX114" fmla="*/ 1325880 w 2339340"/>
                <a:gd name="connsiteY114" fmla="*/ 594360 h 6236970"/>
                <a:gd name="connsiteX115" fmla="*/ 1363980 w 2339340"/>
                <a:gd name="connsiteY115" fmla="*/ 537210 h 6236970"/>
                <a:gd name="connsiteX116" fmla="*/ 1352550 w 2339340"/>
                <a:gd name="connsiteY116" fmla="*/ 438150 h 6236970"/>
                <a:gd name="connsiteX117" fmla="*/ 1348740 w 2339340"/>
                <a:gd name="connsiteY117" fmla="*/ 308610 h 6236970"/>
                <a:gd name="connsiteX118" fmla="*/ 1306830 w 2339340"/>
                <a:gd name="connsiteY118" fmla="*/ 114300 h 6236970"/>
                <a:gd name="connsiteX119" fmla="*/ 1188720 w 2339340"/>
                <a:gd name="connsiteY119" fmla="*/ 38100 h 6236970"/>
                <a:gd name="connsiteX120" fmla="*/ 1143000 w 2339340"/>
                <a:gd name="connsiteY120" fmla="*/ 11430 h 6236970"/>
                <a:gd name="connsiteX121" fmla="*/ 1093470 w 2339340"/>
                <a:gd name="connsiteY121" fmla="*/ 22860 h 6236970"/>
                <a:gd name="connsiteX0" fmla="*/ 1093470 w 2339340"/>
                <a:gd name="connsiteY0" fmla="*/ 22860 h 6236970"/>
                <a:gd name="connsiteX1" fmla="*/ 971550 w 2339340"/>
                <a:gd name="connsiteY1" fmla="*/ 68580 h 6236970"/>
                <a:gd name="connsiteX2" fmla="*/ 967740 w 2339340"/>
                <a:gd name="connsiteY2" fmla="*/ 0 h 6236970"/>
                <a:gd name="connsiteX3" fmla="*/ 872490 w 2339340"/>
                <a:gd name="connsiteY3" fmla="*/ 121920 h 6236970"/>
                <a:gd name="connsiteX4" fmla="*/ 849630 w 2339340"/>
                <a:gd name="connsiteY4" fmla="*/ 95250 h 6236970"/>
                <a:gd name="connsiteX5" fmla="*/ 800100 w 2339340"/>
                <a:gd name="connsiteY5" fmla="*/ 320040 h 6236970"/>
                <a:gd name="connsiteX6" fmla="*/ 811530 w 2339340"/>
                <a:gd name="connsiteY6" fmla="*/ 461010 h 6236970"/>
                <a:gd name="connsiteX7" fmla="*/ 754380 w 2339340"/>
                <a:gd name="connsiteY7" fmla="*/ 464820 h 6236970"/>
                <a:gd name="connsiteX8" fmla="*/ 781050 w 2339340"/>
                <a:gd name="connsiteY8" fmla="*/ 548640 h 6236970"/>
                <a:gd name="connsiteX9" fmla="*/ 822960 w 2339340"/>
                <a:gd name="connsiteY9" fmla="*/ 624840 h 6236970"/>
                <a:gd name="connsiteX10" fmla="*/ 887730 w 2339340"/>
                <a:gd name="connsiteY10" fmla="*/ 689610 h 6236970"/>
                <a:gd name="connsiteX11" fmla="*/ 925830 w 2339340"/>
                <a:gd name="connsiteY11" fmla="*/ 769620 h 6236970"/>
                <a:gd name="connsiteX12" fmla="*/ 925830 w 2339340"/>
                <a:gd name="connsiteY12" fmla="*/ 861060 h 6236970"/>
                <a:gd name="connsiteX13" fmla="*/ 803910 w 2339340"/>
                <a:gd name="connsiteY13" fmla="*/ 922020 h 6236970"/>
                <a:gd name="connsiteX14" fmla="*/ 701040 w 2339340"/>
                <a:gd name="connsiteY14" fmla="*/ 948690 h 6236970"/>
                <a:gd name="connsiteX15" fmla="*/ 556260 w 2339340"/>
                <a:gd name="connsiteY15" fmla="*/ 952500 h 6236970"/>
                <a:gd name="connsiteX16" fmla="*/ 403860 w 2339340"/>
                <a:gd name="connsiteY16" fmla="*/ 1002030 h 6236970"/>
                <a:gd name="connsiteX17" fmla="*/ 320040 w 2339340"/>
                <a:gd name="connsiteY17" fmla="*/ 1085850 h 6236970"/>
                <a:gd name="connsiteX18" fmla="*/ 247650 w 2339340"/>
                <a:gd name="connsiteY18" fmla="*/ 1276350 h 6236970"/>
                <a:gd name="connsiteX19" fmla="*/ 163830 w 2339340"/>
                <a:gd name="connsiteY19" fmla="*/ 1569720 h 6236970"/>
                <a:gd name="connsiteX20" fmla="*/ 83820 w 2339340"/>
                <a:gd name="connsiteY20" fmla="*/ 1783080 h 6236970"/>
                <a:gd name="connsiteX21" fmla="*/ 72390 w 2339340"/>
                <a:gd name="connsiteY21" fmla="*/ 1962150 h 6236970"/>
                <a:gd name="connsiteX22" fmla="*/ 0 w 2339340"/>
                <a:gd name="connsiteY22" fmla="*/ 2145030 h 6236970"/>
                <a:gd name="connsiteX23" fmla="*/ 11430 w 2339340"/>
                <a:gd name="connsiteY23" fmla="*/ 2251710 h 6236970"/>
                <a:gd name="connsiteX24" fmla="*/ 106680 w 2339340"/>
                <a:gd name="connsiteY24" fmla="*/ 2426970 h 6236970"/>
                <a:gd name="connsiteX25" fmla="*/ 243840 w 2339340"/>
                <a:gd name="connsiteY25" fmla="*/ 2594610 h 6236970"/>
                <a:gd name="connsiteX26" fmla="*/ 422910 w 2339340"/>
                <a:gd name="connsiteY26" fmla="*/ 2769870 h 6236970"/>
                <a:gd name="connsiteX27" fmla="*/ 609600 w 2339340"/>
                <a:gd name="connsiteY27" fmla="*/ 2929890 h 6236970"/>
                <a:gd name="connsiteX28" fmla="*/ 735330 w 2339340"/>
                <a:gd name="connsiteY28" fmla="*/ 3108960 h 6236970"/>
                <a:gd name="connsiteX29" fmla="*/ 709136 w 2339340"/>
                <a:gd name="connsiteY29" fmla="*/ 2771299 h 6236970"/>
                <a:gd name="connsiteX30" fmla="*/ 647700 w 2339340"/>
                <a:gd name="connsiteY30" fmla="*/ 2731770 h 6236970"/>
                <a:gd name="connsiteX31" fmla="*/ 541020 w 2339340"/>
                <a:gd name="connsiteY31" fmla="*/ 2537460 h 6236970"/>
                <a:gd name="connsiteX32" fmla="*/ 487680 w 2339340"/>
                <a:gd name="connsiteY32" fmla="*/ 2426970 h 6236970"/>
                <a:gd name="connsiteX33" fmla="*/ 293370 w 2339340"/>
                <a:gd name="connsiteY33" fmla="*/ 2205990 h 6236970"/>
                <a:gd name="connsiteX34" fmla="*/ 426720 w 2339340"/>
                <a:gd name="connsiteY34" fmla="*/ 1988820 h 6236970"/>
                <a:gd name="connsiteX35" fmla="*/ 483870 w 2339340"/>
                <a:gd name="connsiteY35" fmla="*/ 1878330 h 6236970"/>
                <a:gd name="connsiteX36" fmla="*/ 544830 w 2339340"/>
                <a:gd name="connsiteY36" fmla="*/ 1642110 h 6236970"/>
                <a:gd name="connsiteX37" fmla="*/ 636270 w 2339340"/>
                <a:gd name="connsiteY37" fmla="*/ 1897380 h 6236970"/>
                <a:gd name="connsiteX38" fmla="*/ 678180 w 2339340"/>
                <a:gd name="connsiteY38" fmla="*/ 2202180 h 6236970"/>
                <a:gd name="connsiteX39" fmla="*/ 689610 w 2339340"/>
                <a:gd name="connsiteY39" fmla="*/ 2487930 h 6236970"/>
                <a:gd name="connsiteX40" fmla="*/ 712470 w 2339340"/>
                <a:gd name="connsiteY40" fmla="*/ 2762250 h 6236970"/>
                <a:gd name="connsiteX41" fmla="*/ 701040 w 2339340"/>
                <a:gd name="connsiteY41" fmla="*/ 3177540 h 6236970"/>
                <a:gd name="connsiteX42" fmla="*/ 643890 w 2339340"/>
                <a:gd name="connsiteY42" fmla="*/ 3783330 h 6236970"/>
                <a:gd name="connsiteX43" fmla="*/ 613410 w 2339340"/>
                <a:gd name="connsiteY43" fmla="*/ 4255770 h 6236970"/>
                <a:gd name="connsiteX44" fmla="*/ 689610 w 2339340"/>
                <a:gd name="connsiteY44" fmla="*/ 4617720 h 6236970"/>
                <a:gd name="connsiteX45" fmla="*/ 803910 w 2339340"/>
                <a:gd name="connsiteY45" fmla="*/ 5215890 h 6236970"/>
                <a:gd name="connsiteX46" fmla="*/ 883920 w 2339340"/>
                <a:gd name="connsiteY46" fmla="*/ 5657850 h 6236970"/>
                <a:gd name="connsiteX47" fmla="*/ 872490 w 2339340"/>
                <a:gd name="connsiteY47" fmla="*/ 5684520 h 6236970"/>
                <a:gd name="connsiteX48" fmla="*/ 693420 w 2339340"/>
                <a:gd name="connsiteY48" fmla="*/ 5894070 h 6236970"/>
                <a:gd name="connsiteX49" fmla="*/ 541020 w 2339340"/>
                <a:gd name="connsiteY49" fmla="*/ 6092190 h 6236970"/>
                <a:gd name="connsiteX50" fmla="*/ 510540 w 2339340"/>
                <a:gd name="connsiteY50" fmla="*/ 6156960 h 6236970"/>
                <a:gd name="connsiteX51" fmla="*/ 701040 w 2339340"/>
                <a:gd name="connsiteY51" fmla="*/ 6092190 h 6236970"/>
                <a:gd name="connsiteX52" fmla="*/ 830580 w 2339340"/>
                <a:gd name="connsiteY52" fmla="*/ 6065520 h 6236970"/>
                <a:gd name="connsiteX53" fmla="*/ 952500 w 2339340"/>
                <a:gd name="connsiteY53" fmla="*/ 5974080 h 6236970"/>
                <a:gd name="connsiteX54" fmla="*/ 963930 w 2339340"/>
                <a:gd name="connsiteY54" fmla="*/ 5871210 h 6236970"/>
                <a:gd name="connsiteX55" fmla="*/ 1108710 w 2339340"/>
                <a:gd name="connsiteY55" fmla="*/ 5817870 h 6236970"/>
                <a:gd name="connsiteX56" fmla="*/ 1108710 w 2339340"/>
                <a:gd name="connsiteY56" fmla="*/ 5791200 h 6236970"/>
                <a:gd name="connsiteX57" fmla="*/ 1032510 w 2339340"/>
                <a:gd name="connsiteY57" fmla="*/ 5634990 h 6236970"/>
                <a:gd name="connsiteX58" fmla="*/ 1043940 w 2339340"/>
                <a:gd name="connsiteY58" fmla="*/ 5280660 h 6236970"/>
                <a:gd name="connsiteX59" fmla="*/ 1074420 w 2339340"/>
                <a:gd name="connsiteY59" fmla="*/ 4888230 h 6236970"/>
                <a:gd name="connsiteX60" fmla="*/ 1002030 w 2339340"/>
                <a:gd name="connsiteY60" fmla="*/ 4423410 h 6236970"/>
                <a:gd name="connsiteX61" fmla="*/ 1066800 w 2339340"/>
                <a:gd name="connsiteY61" fmla="*/ 4130040 h 6236970"/>
                <a:gd name="connsiteX62" fmla="*/ 1116330 w 2339340"/>
                <a:gd name="connsiteY62" fmla="*/ 3775710 h 6236970"/>
                <a:gd name="connsiteX63" fmla="*/ 1165860 w 2339340"/>
                <a:gd name="connsiteY63" fmla="*/ 3375660 h 6236970"/>
                <a:gd name="connsiteX64" fmla="*/ 1238250 w 2339340"/>
                <a:gd name="connsiteY64" fmla="*/ 3882390 h 6236970"/>
                <a:gd name="connsiteX65" fmla="*/ 1280160 w 2339340"/>
                <a:gd name="connsiteY65" fmla="*/ 4366260 h 6236970"/>
                <a:gd name="connsiteX66" fmla="*/ 1310640 w 2339340"/>
                <a:gd name="connsiteY66" fmla="*/ 4533900 h 6236970"/>
                <a:gd name="connsiteX67" fmla="*/ 1272540 w 2339340"/>
                <a:gd name="connsiteY67" fmla="*/ 4838700 h 6236970"/>
                <a:gd name="connsiteX68" fmla="*/ 1242060 w 2339340"/>
                <a:gd name="connsiteY68" fmla="*/ 5059680 h 6236970"/>
                <a:gd name="connsiteX69" fmla="*/ 1276350 w 2339340"/>
                <a:gd name="connsiteY69" fmla="*/ 5288280 h 6236970"/>
                <a:gd name="connsiteX70" fmla="*/ 1333500 w 2339340"/>
                <a:gd name="connsiteY70" fmla="*/ 5494020 h 6236970"/>
                <a:gd name="connsiteX71" fmla="*/ 1314450 w 2339340"/>
                <a:gd name="connsiteY71" fmla="*/ 5615940 h 6236970"/>
                <a:gd name="connsiteX72" fmla="*/ 1264920 w 2339340"/>
                <a:gd name="connsiteY72" fmla="*/ 5795010 h 6236970"/>
                <a:gd name="connsiteX73" fmla="*/ 1264920 w 2339340"/>
                <a:gd name="connsiteY73" fmla="*/ 5901690 h 6236970"/>
                <a:gd name="connsiteX74" fmla="*/ 1424940 w 2339340"/>
                <a:gd name="connsiteY74" fmla="*/ 6236970 h 6236970"/>
                <a:gd name="connsiteX75" fmla="*/ 1565910 w 2339340"/>
                <a:gd name="connsiteY75" fmla="*/ 6065520 h 6236970"/>
                <a:gd name="connsiteX76" fmla="*/ 1604010 w 2339340"/>
                <a:gd name="connsiteY76" fmla="*/ 6012180 h 6236970"/>
                <a:gd name="connsiteX77" fmla="*/ 1524000 w 2339340"/>
                <a:gd name="connsiteY77" fmla="*/ 5844540 h 6236970"/>
                <a:gd name="connsiteX78" fmla="*/ 1466850 w 2339340"/>
                <a:gd name="connsiteY78" fmla="*/ 5718810 h 6236970"/>
                <a:gd name="connsiteX79" fmla="*/ 1440180 w 2339340"/>
                <a:gd name="connsiteY79" fmla="*/ 5638800 h 6236970"/>
                <a:gd name="connsiteX80" fmla="*/ 1546860 w 2339340"/>
                <a:gd name="connsiteY80" fmla="*/ 5078730 h 6236970"/>
                <a:gd name="connsiteX81" fmla="*/ 1600200 w 2339340"/>
                <a:gd name="connsiteY81" fmla="*/ 4507230 h 6236970"/>
                <a:gd name="connsiteX82" fmla="*/ 1684020 w 2339340"/>
                <a:gd name="connsiteY82" fmla="*/ 4027170 h 6236970"/>
                <a:gd name="connsiteX83" fmla="*/ 1703070 w 2339340"/>
                <a:gd name="connsiteY83" fmla="*/ 3688080 h 6236970"/>
                <a:gd name="connsiteX84" fmla="*/ 1645920 w 2339340"/>
                <a:gd name="connsiteY84" fmla="*/ 2884170 h 6236970"/>
                <a:gd name="connsiteX85" fmla="*/ 1630680 w 2339340"/>
                <a:gd name="connsiteY85" fmla="*/ 2868930 h 6236970"/>
                <a:gd name="connsiteX86" fmla="*/ 1607820 w 2339340"/>
                <a:gd name="connsiteY86" fmla="*/ 2750820 h 6236970"/>
                <a:gd name="connsiteX87" fmla="*/ 1584960 w 2339340"/>
                <a:gd name="connsiteY87" fmla="*/ 2423160 h 6236970"/>
                <a:gd name="connsiteX88" fmla="*/ 1584960 w 2339340"/>
                <a:gd name="connsiteY88" fmla="*/ 2072640 h 6236970"/>
                <a:gd name="connsiteX89" fmla="*/ 1619250 w 2339340"/>
                <a:gd name="connsiteY89" fmla="*/ 1771650 h 6236970"/>
                <a:gd name="connsiteX90" fmla="*/ 1691640 w 2339340"/>
                <a:gd name="connsiteY90" fmla="*/ 1501140 h 6236970"/>
                <a:gd name="connsiteX91" fmla="*/ 1954530 w 2339340"/>
                <a:gd name="connsiteY91" fmla="*/ 1924050 h 6236970"/>
                <a:gd name="connsiteX92" fmla="*/ 2045970 w 2339340"/>
                <a:gd name="connsiteY92" fmla="*/ 2045970 h 6236970"/>
                <a:gd name="connsiteX93" fmla="*/ 1840230 w 2339340"/>
                <a:gd name="connsiteY93" fmla="*/ 2358390 h 6236970"/>
                <a:gd name="connsiteX94" fmla="*/ 1729740 w 2339340"/>
                <a:gd name="connsiteY94" fmla="*/ 2545080 h 6236970"/>
                <a:gd name="connsiteX95" fmla="*/ 1672590 w 2339340"/>
                <a:gd name="connsiteY95" fmla="*/ 2674620 h 6236970"/>
                <a:gd name="connsiteX96" fmla="*/ 1604010 w 2339340"/>
                <a:gd name="connsiteY96" fmla="*/ 2754630 h 6236970"/>
                <a:gd name="connsiteX97" fmla="*/ 1634490 w 2339340"/>
                <a:gd name="connsiteY97" fmla="*/ 3040380 h 6236970"/>
                <a:gd name="connsiteX98" fmla="*/ 1729740 w 2339340"/>
                <a:gd name="connsiteY98" fmla="*/ 2891790 h 6236970"/>
                <a:gd name="connsiteX99" fmla="*/ 1927860 w 2339340"/>
                <a:gd name="connsiteY99" fmla="*/ 2689860 h 6236970"/>
                <a:gd name="connsiteX100" fmla="*/ 2065020 w 2339340"/>
                <a:gd name="connsiteY100" fmla="*/ 2548890 h 6236970"/>
                <a:gd name="connsiteX101" fmla="*/ 2202180 w 2339340"/>
                <a:gd name="connsiteY101" fmla="*/ 2339340 h 6236970"/>
                <a:gd name="connsiteX102" fmla="*/ 2339340 w 2339340"/>
                <a:gd name="connsiteY102" fmla="*/ 2049780 h 6236970"/>
                <a:gd name="connsiteX103" fmla="*/ 2293620 w 2339340"/>
                <a:gd name="connsiteY103" fmla="*/ 1958340 h 6236970"/>
                <a:gd name="connsiteX104" fmla="*/ 2232660 w 2339340"/>
                <a:gd name="connsiteY104" fmla="*/ 1752600 h 6236970"/>
                <a:gd name="connsiteX105" fmla="*/ 2175510 w 2339340"/>
                <a:gd name="connsiteY105" fmla="*/ 1565910 h 6236970"/>
                <a:gd name="connsiteX106" fmla="*/ 2065020 w 2339340"/>
                <a:gd name="connsiteY106" fmla="*/ 1352550 h 6236970"/>
                <a:gd name="connsiteX107" fmla="*/ 1958340 w 2339340"/>
                <a:gd name="connsiteY107" fmla="*/ 1169670 h 6236970"/>
                <a:gd name="connsiteX108" fmla="*/ 1878330 w 2339340"/>
                <a:gd name="connsiteY108" fmla="*/ 1043940 h 6236970"/>
                <a:gd name="connsiteX109" fmla="*/ 1752600 w 2339340"/>
                <a:gd name="connsiteY109" fmla="*/ 975360 h 6236970"/>
                <a:gd name="connsiteX110" fmla="*/ 1645920 w 2339340"/>
                <a:gd name="connsiteY110" fmla="*/ 956310 h 6236970"/>
                <a:gd name="connsiteX111" fmla="*/ 1546860 w 2339340"/>
                <a:gd name="connsiteY111" fmla="*/ 922020 h 6236970"/>
                <a:gd name="connsiteX112" fmla="*/ 1276350 w 2339340"/>
                <a:gd name="connsiteY112" fmla="*/ 861060 h 6236970"/>
                <a:gd name="connsiteX113" fmla="*/ 1257300 w 2339340"/>
                <a:gd name="connsiteY113" fmla="*/ 739140 h 6236970"/>
                <a:gd name="connsiteX114" fmla="*/ 1325880 w 2339340"/>
                <a:gd name="connsiteY114" fmla="*/ 594360 h 6236970"/>
                <a:gd name="connsiteX115" fmla="*/ 1363980 w 2339340"/>
                <a:gd name="connsiteY115" fmla="*/ 537210 h 6236970"/>
                <a:gd name="connsiteX116" fmla="*/ 1352550 w 2339340"/>
                <a:gd name="connsiteY116" fmla="*/ 438150 h 6236970"/>
                <a:gd name="connsiteX117" fmla="*/ 1348740 w 2339340"/>
                <a:gd name="connsiteY117" fmla="*/ 308610 h 6236970"/>
                <a:gd name="connsiteX118" fmla="*/ 1306830 w 2339340"/>
                <a:gd name="connsiteY118" fmla="*/ 114300 h 6236970"/>
                <a:gd name="connsiteX119" fmla="*/ 1188720 w 2339340"/>
                <a:gd name="connsiteY119" fmla="*/ 38100 h 6236970"/>
                <a:gd name="connsiteX120" fmla="*/ 1143000 w 2339340"/>
                <a:gd name="connsiteY120" fmla="*/ 11430 h 6236970"/>
                <a:gd name="connsiteX121" fmla="*/ 1093470 w 2339340"/>
                <a:gd name="connsiteY121" fmla="*/ 22860 h 6236970"/>
                <a:gd name="connsiteX0" fmla="*/ 1093470 w 2339340"/>
                <a:gd name="connsiteY0" fmla="*/ 22860 h 6236970"/>
                <a:gd name="connsiteX1" fmla="*/ 971550 w 2339340"/>
                <a:gd name="connsiteY1" fmla="*/ 68580 h 6236970"/>
                <a:gd name="connsiteX2" fmla="*/ 967740 w 2339340"/>
                <a:gd name="connsiteY2" fmla="*/ 0 h 6236970"/>
                <a:gd name="connsiteX3" fmla="*/ 872490 w 2339340"/>
                <a:gd name="connsiteY3" fmla="*/ 121920 h 6236970"/>
                <a:gd name="connsiteX4" fmla="*/ 849630 w 2339340"/>
                <a:gd name="connsiteY4" fmla="*/ 95250 h 6236970"/>
                <a:gd name="connsiteX5" fmla="*/ 800100 w 2339340"/>
                <a:gd name="connsiteY5" fmla="*/ 320040 h 6236970"/>
                <a:gd name="connsiteX6" fmla="*/ 811530 w 2339340"/>
                <a:gd name="connsiteY6" fmla="*/ 461010 h 6236970"/>
                <a:gd name="connsiteX7" fmla="*/ 754380 w 2339340"/>
                <a:gd name="connsiteY7" fmla="*/ 464820 h 6236970"/>
                <a:gd name="connsiteX8" fmla="*/ 781050 w 2339340"/>
                <a:gd name="connsiteY8" fmla="*/ 548640 h 6236970"/>
                <a:gd name="connsiteX9" fmla="*/ 822960 w 2339340"/>
                <a:gd name="connsiteY9" fmla="*/ 624840 h 6236970"/>
                <a:gd name="connsiteX10" fmla="*/ 887730 w 2339340"/>
                <a:gd name="connsiteY10" fmla="*/ 689610 h 6236970"/>
                <a:gd name="connsiteX11" fmla="*/ 925830 w 2339340"/>
                <a:gd name="connsiteY11" fmla="*/ 769620 h 6236970"/>
                <a:gd name="connsiteX12" fmla="*/ 925830 w 2339340"/>
                <a:gd name="connsiteY12" fmla="*/ 861060 h 6236970"/>
                <a:gd name="connsiteX13" fmla="*/ 803910 w 2339340"/>
                <a:gd name="connsiteY13" fmla="*/ 922020 h 6236970"/>
                <a:gd name="connsiteX14" fmla="*/ 701040 w 2339340"/>
                <a:gd name="connsiteY14" fmla="*/ 948690 h 6236970"/>
                <a:gd name="connsiteX15" fmla="*/ 556260 w 2339340"/>
                <a:gd name="connsiteY15" fmla="*/ 952500 h 6236970"/>
                <a:gd name="connsiteX16" fmla="*/ 403860 w 2339340"/>
                <a:gd name="connsiteY16" fmla="*/ 1002030 h 6236970"/>
                <a:gd name="connsiteX17" fmla="*/ 320040 w 2339340"/>
                <a:gd name="connsiteY17" fmla="*/ 1085850 h 6236970"/>
                <a:gd name="connsiteX18" fmla="*/ 247650 w 2339340"/>
                <a:gd name="connsiteY18" fmla="*/ 1276350 h 6236970"/>
                <a:gd name="connsiteX19" fmla="*/ 163830 w 2339340"/>
                <a:gd name="connsiteY19" fmla="*/ 1569720 h 6236970"/>
                <a:gd name="connsiteX20" fmla="*/ 83820 w 2339340"/>
                <a:gd name="connsiteY20" fmla="*/ 1783080 h 6236970"/>
                <a:gd name="connsiteX21" fmla="*/ 72390 w 2339340"/>
                <a:gd name="connsiteY21" fmla="*/ 1962150 h 6236970"/>
                <a:gd name="connsiteX22" fmla="*/ 0 w 2339340"/>
                <a:gd name="connsiteY22" fmla="*/ 2145030 h 6236970"/>
                <a:gd name="connsiteX23" fmla="*/ 11430 w 2339340"/>
                <a:gd name="connsiteY23" fmla="*/ 2251710 h 6236970"/>
                <a:gd name="connsiteX24" fmla="*/ 106680 w 2339340"/>
                <a:gd name="connsiteY24" fmla="*/ 2426970 h 6236970"/>
                <a:gd name="connsiteX25" fmla="*/ 243840 w 2339340"/>
                <a:gd name="connsiteY25" fmla="*/ 2594610 h 6236970"/>
                <a:gd name="connsiteX26" fmla="*/ 422910 w 2339340"/>
                <a:gd name="connsiteY26" fmla="*/ 2769870 h 6236970"/>
                <a:gd name="connsiteX27" fmla="*/ 609600 w 2339340"/>
                <a:gd name="connsiteY27" fmla="*/ 2929890 h 6236970"/>
                <a:gd name="connsiteX28" fmla="*/ 703183 w 2339340"/>
                <a:gd name="connsiteY28" fmla="*/ 3062525 h 6236970"/>
                <a:gd name="connsiteX29" fmla="*/ 709136 w 2339340"/>
                <a:gd name="connsiteY29" fmla="*/ 2771299 h 6236970"/>
                <a:gd name="connsiteX30" fmla="*/ 647700 w 2339340"/>
                <a:gd name="connsiteY30" fmla="*/ 2731770 h 6236970"/>
                <a:gd name="connsiteX31" fmla="*/ 541020 w 2339340"/>
                <a:gd name="connsiteY31" fmla="*/ 2537460 h 6236970"/>
                <a:gd name="connsiteX32" fmla="*/ 487680 w 2339340"/>
                <a:gd name="connsiteY32" fmla="*/ 2426970 h 6236970"/>
                <a:gd name="connsiteX33" fmla="*/ 293370 w 2339340"/>
                <a:gd name="connsiteY33" fmla="*/ 2205990 h 6236970"/>
                <a:gd name="connsiteX34" fmla="*/ 426720 w 2339340"/>
                <a:gd name="connsiteY34" fmla="*/ 1988820 h 6236970"/>
                <a:gd name="connsiteX35" fmla="*/ 483870 w 2339340"/>
                <a:gd name="connsiteY35" fmla="*/ 1878330 h 6236970"/>
                <a:gd name="connsiteX36" fmla="*/ 544830 w 2339340"/>
                <a:gd name="connsiteY36" fmla="*/ 1642110 h 6236970"/>
                <a:gd name="connsiteX37" fmla="*/ 636270 w 2339340"/>
                <a:gd name="connsiteY37" fmla="*/ 1897380 h 6236970"/>
                <a:gd name="connsiteX38" fmla="*/ 678180 w 2339340"/>
                <a:gd name="connsiteY38" fmla="*/ 2202180 h 6236970"/>
                <a:gd name="connsiteX39" fmla="*/ 689610 w 2339340"/>
                <a:gd name="connsiteY39" fmla="*/ 2487930 h 6236970"/>
                <a:gd name="connsiteX40" fmla="*/ 712470 w 2339340"/>
                <a:gd name="connsiteY40" fmla="*/ 2762250 h 6236970"/>
                <a:gd name="connsiteX41" fmla="*/ 701040 w 2339340"/>
                <a:gd name="connsiteY41" fmla="*/ 3177540 h 6236970"/>
                <a:gd name="connsiteX42" fmla="*/ 643890 w 2339340"/>
                <a:gd name="connsiteY42" fmla="*/ 3783330 h 6236970"/>
                <a:gd name="connsiteX43" fmla="*/ 613410 w 2339340"/>
                <a:gd name="connsiteY43" fmla="*/ 4255770 h 6236970"/>
                <a:gd name="connsiteX44" fmla="*/ 689610 w 2339340"/>
                <a:gd name="connsiteY44" fmla="*/ 4617720 h 6236970"/>
                <a:gd name="connsiteX45" fmla="*/ 803910 w 2339340"/>
                <a:gd name="connsiteY45" fmla="*/ 5215890 h 6236970"/>
                <a:gd name="connsiteX46" fmla="*/ 883920 w 2339340"/>
                <a:gd name="connsiteY46" fmla="*/ 5657850 h 6236970"/>
                <a:gd name="connsiteX47" fmla="*/ 872490 w 2339340"/>
                <a:gd name="connsiteY47" fmla="*/ 5684520 h 6236970"/>
                <a:gd name="connsiteX48" fmla="*/ 693420 w 2339340"/>
                <a:gd name="connsiteY48" fmla="*/ 5894070 h 6236970"/>
                <a:gd name="connsiteX49" fmla="*/ 541020 w 2339340"/>
                <a:gd name="connsiteY49" fmla="*/ 6092190 h 6236970"/>
                <a:gd name="connsiteX50" fmla="*/ 510540 w 2339340"/>
                <a:gd name="connsiteY50" fmla="*/ 6156960 h 6236970"/>
                <a:gd name="connsiteX51" fmla="*/ 701040 w 2339340"/>
                <a:gd name="connsiteY51" fmla="*/ 6092190 h 6236970"/>
                <a:gd name="connsiteX52" fmla="*/ 830580 w 2339340"/>
                <a:gd name="connsiteY52" fmla="*/ 6065520 h 6236970"/>
                <a:gd name="connsiteX53" fmla="*/ 952500 w 2339340"/>
                <a:gd name="connsiteY53" fmla="*/ 5974080 h 6236970"/>
                <a:gd name="connsiteX54" fmla="*/ 963930 w 2339340"/>
                <a:gd name="connsiteY54" fmla="*/ 5871210 h 6236970"/>
                <a:gd name="connsiteX55" fmla="*/ 1108710 w 2339340"/>
                <a:gd name="connsiteY55" fmla="*/ 5817870 h 6236970"/>
                <a:gd name="connsiteX56" fmla="*/ 1108710 w 2339340"/>
                <a:gd name="connsiteY56" fmla="*/ 5791200 h 6236970"/>
                <a:gd name="connsiteX57" fmla="*/ 1032510 w 2339340"/>
                <a:gd name="connsiteY57" fmla="*/ 5634990 h 6236970"/>
                <a:gd name="connsiteX58" fmla="*/ 1043940 w 2339340"/>
                <a:gd name="connsiteY58" fmla="*/ 5280660 h 6236970"/>
                <a:gd name="connsiteX59" fmla="*/ 1074420 w 2339340"/>
                <a:gd name="connsiteY59" fmla="*/ 4888230 h 6236970"/>
                <a:gd name="connsiteX60" fmla="*/ 1002030 w 2339340"/>
                <a:gd name="connsiteY60" fmla="*/ 4423410 h 6236970"/>
                <a:gd name="connsiteX61" fmla="*/ 1066800 w 2339340"/>
                <a:gd name="connsiteY61" fmla="*/ 4130040 h 6236970"/>
                <a:gd name="connsiteX62" fmla="*/ 1116330 w 2339340"/>
                <a:gd name="connsiteY62" fmla="*/ 3775710 h 6236970"/>
                <a:gd name="connsiteX63" fmla="*/ 1165860 w 2339340"/>
                <a:gd name="connsiteY63" fmla="*/ 3375660 h 6236970"/>
                <a:gd name="connsiteX64" fmla="*/ 1238250 w 2339340"/>
                <a:gd name="connsiteY64" fmla="*/ 3882390 h 6236970"/>
                <a:gd name="connsiteX65" fmla="*/ 1280160 w 2339340"/>
                <a:gd name="connsiteY65" fmla="*/ 4366260 h 6236970"/>
                <a:gd name="connsiteX66" fmla="*/ 1310640 w 2339340"/>
                <a:gd name="connsiteY66" fmla="*/ 4533900 h 6236970"/>
                <a:gd name="connsiteX67" fmla="*/ 1272540 w 2339340"/>
                <a:gd name="connsiteY67" fmla="*/ 4838700 h 6236970"/>
                <a:gd name="connsiteX68" fmla="*/ 1242060 w 2339340"/>
                <a:gd name="connsiteY68" fmla="*/ 5059680 h 6236970"/>
                <a:gd name="connsiteX69" fmla="*/ 1276350 w 2339340"/>
                <a:gd name="connsiteY69" fmla="*/ 5288280 h 6236970"/>
                <a:gd name="connsiteX70" fmla="*/ 1333500 w 2339340"/>
                <a:gd name="connsiteY70" fmla="*/ 5494020 h 6236970"/>
                <a:gd name="connsiteX71" fmla="*/ 1314450 w 2339340"/>
                <a:gd name="connsiteY71" fmla="*/ 5615940 h 6236970"/>
                <a:gd name="connsiteX72" fmla="*/ 1264920 w 2339340"/>
                <a:gd name="connsiteY72" fmla="*/ 5795010 h 6236970"/>
                <a:gd name="connsiteX73" fmla="*/ 1264920 w 2339340"/>
                <a:gd name="connsiteY73" fmla="*/ 5901690 h 6236970"/>
                <a:gd name="connsiteX74" fmla="*/ 1424940 w 2339340"/>
                <a:gd name="connsiteY74" fmla="*/ 6236970 h 6236970"/>
                <a:gd name="connsiteX75" fmla="*/ 1565910 w 2339340"/>
                <a:gd name="connsiteY75" fmla="*/ 6065520 h 6236970"/>
                <a:gd name="connsiteX76" fmla="*/ 1604010 w 2339340"/>
                <a:gd name="connsiteY76" fmla="*/ 6012180 h 6236970"/>
                <a:gd name="connsiteX77" fmla="*/ 1524000 w 2339340"/>
                <a:gd name="connsiteY77" fmla="*/ 5844540 h 6236970"/>
                <a:gd name="connsiteX78" fmla="*/ 1466850 w 2339340"/>
                <a:gd name="connsiteY78" fmla="*/ 5718810 h 6236970"/>
                <a:gd name="connsiteX79" fmla="*/ 1440180 w 2339340"/>
                <a:gd name="connsiteY79" fmla="*/ 5638800 h 6236970"/>
                <a:gd name="connsiteX80" fmla="*/ 1546860 w 2339340"/>
                <a:gd name="connsiteY80" fmla="*/ 5078730 h 6236970"/>
                <a:gd name="connsiteX81" fmla="*/ 1600200 w 2339340"/>
                <a:gd name="connsiteY81" fmla="*/ 4507230 h 6236970"/>
                <a:gd name="connsiteX82" fmla="*/ 1684020 w 2339340"/>
                <a:gd name="connsiteY82" fmla="*/ 4027170 h 6236970"/>
                <a:gd name="connsiteX83" fmla="*/ 1703070 w 2339340"/>
                <a:gd name="connsiteY83" fmla="*/ 3688080 h 6236970"/>
                <a:gd name="connsiteX84" fmla="*/ 1645920 w 2339340"/>
                <a:gd name="connsiteY84" fmla="*/ 2884170 h 6236970"/>
                <a:gd name="connsiteX85" fmla="*/ 1630680 w 2339340"/>
                <a:gd name="connsiteY85" fmla="*/ 2868930 h 6236970"/>
                <a:gd name="connsiteX86" fmla="*/ 1607820 w 2339340"/>
                <a:gd name="connsiteY86" fmla="*/ 2750820 h 6236970"/>
                <a:gd name="connsiteX87" fmla="*/ 1584960 w 2339340"/>
                <a:gd name="connsiteY87" fmla="*/ 2423160 h 6236970"/>
                <a:gd name="connsiteX88" fmla="*/ 1584960 w 2339340"/>
                <a:gd name="connsiteY88" fmla="*/ 2072640 h 6236970"/>
                <a:gd name="connsiteX89" fmla="*/ 1619250 w 2339340"/>
                <a:gd name="connsiteY89" fmla="*/ 1771650 h 6236970"/>
                <a:gd name="connsiteX90" fmla="*/ 1691640 w 2339340"/>
                <a:gd name="connsiteY90" fmla="*/ 1501140 h 6236970"/>
                <a:gd name="connsiteX91" fmla="*/ 1954530 w 2339340"/>
                <a:gd name="connsiteY91" fmla="*/ 1924050 h 6236970"/>
                <a:gd name="connsiteX92" fmla="*/ 2045970 w 2339340"/>
                <a:gd name="connsiteY92" fmla="*/ 2045970 h 6236970"/>
                <a:gd name="connsiteX93" fmla="*/ 1840230 w 2339340"/>
                <a:gd name="connsiteY93" fmla="*/ 2358390 h 6236970"/>
                <a:gd name="connsiteX94" fmla="*/ 1729740 w 2339340"/>
                <a:gd name="connsiteY94" fmla="*/ 2545080 h 6236970"/>
                <a:gd name="connsiteX95" fmla="*/ 1672590 w 2339340"/>
                <a:gd name="connsiteY95" fmla="*/ 2674620 h 6236970"/>
                <a:gd name="connsiteX96" fmla="*/ 1604010 w 2339340"/>
                <a:gd name="connsiteY96" fmla="*/ 2754630 h 6236970"/>
                <a:gd name="connsiteX97" fmla="*/ 1634490 w 2339340"/>
                <a:gd name="connsiteY97" fmla="*/ 3040380 h 6236970"/>
                <a:gd name="connsiteX98" fmla="*/ 1729740 w 2339340"/>
                <a:gd name="connsiteY98" fmla="*/ 2891790 h 6236970"/>
                <a:gd name="connsiteX99" fmla="*/ 1927860 w 2339340"/>
                <a:gd name="connsiteY99" fmla="*/ 2689860 h 6236970"/>
                <a:gd name="connsiteX100" fmla="*/ 2065020 w 2339340"/>
                <a:gd name="connsiteY100" fmla="*/ 2548890 h 6236970"/>
                <a:gd name="connsiteX101" fmla="*/ 2202180 w 2339340"/>
                <a:gd name="connsiteY101" fmla="*/ 2339340 h 6236970"/>
                <a:gd name="connsiteX102" fmla="*/ 2339340 w 2339340"/>
                <a:gd name="connsiteY102" fmla="*/ 2049780 h 6236970"/>
                <a:gd name="connsiteX103" fmla="*/ 2293620 w 2339340"/>
                <a:gd name="connsiteY103" fmla="*/ 1958340 h 6236970"/>
                <a:gd name="connsiteX104" fmla="*/ 2232660 w 2339340"/>
                <a:gd name="connsiteY104" fmla="*/ 1752600 h 6236970"/>
                <a:gd name="connsiteX105" fmla="*/ 2175510 w 2339340"/>
                <a:gd name="connsiteY105" fmla="*/ 1565910 h 6236970"/>
                <a:gd name="connsiteX106" fmla="*/ 2065020 w 2339340"/>
                <a:gd name="connsiteY106" fmla="*/ 1352550 h 6236970"/>
                <a:gd name="connsiteX107" fmla="*/ 1958340 w 2339340"/>
                <a:gd name="connsiteY107" fmla="*/ 1169670 h 6236970"/>
                <a:gd name="connsiteX108" fmla="*/ 1878330 w 2339340"/>
                <a:gd name="connsiteY108" fmla="*/ 1043940 h 6236970"/>
                <a:gd name="connsiteX109" fmla="*/ 1752600 w 2339340"/>
                <a:gd name="connsiteY109" fmla="*/ 975360 h 6236970"/>
                <a:gd name="connsiteX110" fmla="*/ 1645920 w 2339340"/>
                <a:gd name="connsiteY110" fmla="*/ 956310 h 6236970"/>
                <a:gd name="connsiteX111" fmla="*/ 1546860 w 2339340"/>
                <a:gd name="connsiteY111" fmla="*/ 922020 h 6236970"/>
                <a:gd name="connsiteX112" fmla="*/ 1276350 w 2339340"/>
                <a:gd name="connsiteY112" fmla="*/ 861060 h 6236970"/>
                <a:gd name="connsiteX113" fmla="*/ 1257300 w 2339340"/>
                <a:gd name="connsiteY113" fmla="*/ 739140 h 6236970"/>
                <a:gd name="connsiteX114" fmla="*/ 1325880 w 2339340"/>
                <a:gd name="connsiteY114" fmla="*/ 594360 h 6236970"/>
                <a:gd name="connsiteX115" fmla="*/ 1363980 w 2339340"/>
                <a:gd name="connsiteY115" fmla="*/ 537210 h 6236970"/>
                <a:gd name="connsiteX116" fmla="*/ 1352550 w 2339340"/>
                <a:gd name="connsiteY116" fmla="*/ 438150 h 6236970"/>
                <a:gd name="connsiteX117" fmla="*/ 1348740 w 2339340"/>
                <a:gd name="connsiteY117" fmla="*/ 308610 h 6236970"/>
                <a:gd name="connsiteX118" fmla="*/ 1306830 w 2339340"/>
                <a:gd name="connsiteY118" fmla="*/ 114300 h 6236970"/>
                <a:gd name="connsiteX119" fmla="*/ 1188720 w 2339340"/>
                <a:gd name="connsiteY119" fmla="*/ 38100 h 6236970"/>
                <a:gd name="connsiteX120" fmla="*/ 1143000 w 2339340"/>
                <a:gd name="connsiteY120" fmla="*/ 11430 h 6236970"/>
                <a:gd name="connsiteX121" fmla="*/ 1093470 w 2339340"/>
                <a:gd name="connsiteY121" fmla="*/ 22860 h 6236970"/>
                <a:gd name="connsiteX0" fmla="*/ 1093470 w 2339340"/>
                <a:gd name="connsiteY0" fmla="*/ 22860 h 6236970"/>
                <a:gd name="connsiteX1" fmla="*/ 971550 w 2339340"/>
                <a:gd name="connsiteY1" fmla="*/ 68580 h 6236970"/>
                <a:gd name="connsiteX2" fmla="*/ 967740 w 2339340"/>
                <a:gd name="connsiteY2" fmla="*/ 0 h 6236970"/>
                <a:gd name="connsiteX3" fmla="*/ 872490 w 2339340"/>
                <a:gd name="connsiteY3" fmla="*/ 121920 h 6236970"/>
                <a:gd name="connsiteX4" fmla="*/ 849630 w 2339340"/>
                <a:gd name="connsiteY4" fmla="*/ 95250 h 6236970"/>
                <a:gd name="connsiteX5" fmla="*/ 800100 w 2339340"/>
                <a:gd name="connsiteY5" fmla="*/ 320040 h 6236970"/>
                <a:gd name="connsiteX6" fmla="*/ 811530 w 2339340"/>
                <a:gd name="connsiteY6" fmla="*/ 461010 h 6236970"/>
                <a:gd name="connsiteX7" fmla="*/ 754380 w 2339340"/>
                <a:gd name="connsiteY7" fmla="*/ 464820 h 6236970"/>
                <a:gd name="connsiteX8" fmla="*/ 781050 w 2339340"/>
                <a:gd name="connsiteY8" fmla="*/ 548640 h 6236970"/>
                <a:gd name="connsiteX9" fmla="*/ 822960 w 2339340"/>
                <a:gd name="connsiteY9" fmla="*/ 624840 h 6236970"/>
                <a:gd name="connsiteX10" fmla="*/ 887730 w 2339340"/>
                <a:gd name="connsiteY10" fmla="*/ 689610 h 6236970"/>
                <a:gd name="connsiteX11" fmla="*/ 925830 w 2339340"/>
                <a:gd name="connsiteY11" fmla="*/ 769620 h 6236970"/>
                <a:gd name="connsiteX12" fmla="*/ 925830 w 2339340"/>
                <a:gd name="connsiteY12" fmla="*/ 861060 h 6236970"/>
                <a:gd name="connsiteX13" fmla="*/ 803910 w 2339340"/>
                <a:gd name="connsiteY13" fmla="*/ 922020 h 6236970"/>
                <a:gd name="connsiteX14" fmla="*/ 701040 w 2339340"/>
                <a:gd name="connsiteY14" fmla="*/ 948690 h 6236970"/>
                <a:gd name="connsiteX15" fmla="*/ 556260 w 2339340"/>
                <a:gd name="connsiteY15" fmla="*/ 952500 h 6236970"/>
                <a:gd name="connsiteX16" fmla="*/ 403860 w 2339340"/>
                <a:gd name="connsiteY16" fmla="*/ 1002030 h 6236970"/>
                <a:gd name="connsiteX17" fmla="*/ 320040 w 2339340"/>
                <a:gd name="connsiteY17" fmla="*/ 1085850 h 6236970"/>
                <a:gd name="connsiteX18" fmla="*/ 247650 w 2339340"/>
                <a:gd name="connsiteY18" fmla="*/ 1276350 h 6236970"/>
                <a:gd name="connsiteX19" fmla="*/ 163830 w 2339340"/>
                <a:gd name="connsiteY19" fmla="*/ 1569720 h 6236970"/>
                <a:gd name="connsiteX20" fmla="*/ 83820 w 2339340"/>
                <a:gd name="connsiteY20" fmla="*/ 1783080 h 6236970"/>
                <a:gd name="connsiteX21" fmla="*/ 72390 w 2339340"/>
                <a:gd name="connsiteY21" fmla="*/ 1962150 h 6236970"/>
                <a:gd name="connsiteX22" fmla="*/ 0 w 2339340"/>
                <a:gd name="connsiteY22" fmla="*/ 2145030 h 6236970"/>
                <a:gd name="connsiteX23" fmla="*/ 11430 w 2339340"/>
                <a:gd name="connsiteY23" fmla="*/ 2251710 h 6236970"/>
                <a:gd name="connsiteX24" fmla="*/ 106680 w 2339340"/>
                <a:gd name="connsiteY24" fmla="*/ 2426970 h 6236970"/>
                <a:gd name="connsiteX25" fmla="*/ 243840 w 2339340"/>
                <a:gd name="connsiteY25" fmla="*/ 2594610 h 6236970"/>
                <a:gd name="connsiteX26" fmla="*/ 422910 w 2339340"/>
                <a:gd name="connsiteY26" fmla="*/ 2769870 h 6236970"/>
                <a:gd name="connsiteX27" fmla="*/ 609600 w 2339340"/>
                <a:gd name="connsiteY27" fmla="*/ 2929890 h 6236970"/>
                <a:gd name="connsiteX28" fmla="*/ 703183 w 2339340"/>
                <a:gd name="connsiteY28" fmla="*/ 3062525 h 6236970"/>
                <a:gd name="connsiteX29" fmla="*/ 711517 w 2339340"/>
                <a:gd name="connsiteY29" fmla="*/ 2784396 h 6236970"/>
                <a:gd name="connsiteX30" fmla="*/ 647700 w 2339340"/>
                <a:gd name="connsiteY30" fmla="*/ 2731770 h 6236970"/>
                <a:gd name="connsiteX31" fmla="*/ 541020 w 2339340"/>
                <a:gd name="connsiteY31" fmla="*/ 2537460 h 6236970"/>
                <a:gd name="connsiteX32" fmla="*/ 487680 w 2339340"/>
                <a:gd name="connsiteY32" fmla="*/ 2426970 h 6236970"/>
                <a:gd name="connsiteX33" fmla="*/ 293370 w 2339340"/>
                <a:gd name="connsiteY33" fmla="*/ 2205990 h 6236970"/>
                <a:gd name="connsiteX34" fmla="*/ 426720 w 2339340"/>
                <a:gd name="connsiteY34" fmla="*/ 1988820 h 6236970"/>
                <a:gd name="connsiteX35" fmla="*/ 483870 w 2339340"/>
                <a:gd name="connsiteY35" fmla="*/ 1878330 h 6236970"/>
                <a:gd name="connsiteX36" fmla="*/ 544830 w 2339340"/>
                <a:gd name="connsiteY36" fmla="*/ 1642110 h 6236970"/>
                <a:gd name="connsiteX37" fmla="*/ 636270 w 2339340"/>
                <a:gd name="connsiteY37" fmla="*/ 1897380 h 6236970"/>
                <a:gd name="connsiteX38" fmla="*/ 678180 w 2339340"/>
                <a:gd name="connsiteY38" fmla="*/ 2202180 h 6236970"/>
                <a:gd name="connsiteX39" fmla="*/ 689610 w 2339340"/>
                <a:gd name="connsiteY39" fmla="*/ 2487930 h 6236970"/>
                <a:gd name="connsiteX40" fmla="*/ 712470 w 2339340"/>
                <a:gd name="connsiteY40" fmla="*/ 2762250 h 6236970"/>
                <a:gd name="connsiteX41" fmla="*/ 701040 w 2339340"/>
                <a:gd name="connsiteY41" fmla="*/ 3177540 h 6236970"/>
                <a:gd name="connsiteX42" fmla="*/ 643890 w 2339340"/>
                <a:gd name="connsiteY42" fmla="*/ 3783330 h 6236970"/>
                <a:gd name="connsiteX43" fmla="*/ 613410 w 2339340"/>
                <a:gd name="connsiteY43" fmla="*/ 4255770 h 6236970"/>
                <a:gd name="connsiteX44" fmla="*/ 689610 w 2339340"/>
                <a:gd name="connsiteY44" fmla="*/ 4617720 h 6236970"/>
                <a:gd name="connsiteX45" fmla="*/ 803910 w 2339340"/>
                <a:gd name="connsiteY45" fmla="*/ 5215890 h 6236970"/>
                <a:gd name="connsiteX46" fmla="*/ 883920 w 2339340"/>
                <a:gd name="connsiteY46" fmla="*/ 5657850 h 6236970"/>
                <a:gd name="connsiteX47" fmla="*/ 872490 w 2339340"/>
                <a:gd name="connsiteY47" fmla="*/ 5684520 h 6236970"/>
                <a:gd name="connsiteX48" fmla="*/ 693420 w 2339340"/>
                <a:gd name="connsiteY48" fmla="*/ 5894070 h 6236970"/>
                <a:gd name="connsiteX49" fmla="*/ 541020 w 2339340"/>
                <a:gd name="connsiteY49" fmla="*/ 6092190 h 6236970"/>
                <a:gd name="connsiteX50" fmla="*/ 510540 w 2339340"/>
                <a:gd name="connsiteY50" fmla="*/ 6156960 h 6236970"/>
                <a:gd name="connsiteX51" fmla="*/ 701040 w 2339340"/>
                <a:gd name="connsiteY51" fmla="*/ 6092190 h 6236970"/>
                <a:gd name="connsiteX52" fmla="*/ 830580 w 2339340"/>
                <a:gd name="connsiteY52" fmla="*/ 6065520 h 6236970"/>
                <a:gd name="connsiteX53" fmla="*/ 952500 w 2339340"/>
                <a:gd name="connsiteY53" fmla="*/ 5974080 h 6236970"/>
                <a:gd name="connsiteX54" fmla="*/ 963930 w 2339340"/>
                <a:gd name="connsiteY54" fmla="*/ 5871210 h 6236970"/>
                <a:gd name="connsiteX55" fmla="*/ 1108710 w 2339340"/>
                <a:gd name="connsiteY55" fmla="*/ 5817870 h 6236970"/>
                <a:gd name="connsiteX56" fmla="*/ 1108710 w 2339340"/>
                <a:gd name="connsiteY56" fmla="*/ 5791200 h 6236970"/>
                <a:gd name="connsiteX57" fmla="*/ 1032510 w 2339340"/>
                <a:gd name="connsiteY57" fmla="*/ 5634990 h 6236970"/>
                <a:gd name="connsiteX58" fmla="*/ 1043940 w 2339340"/>
                <a:gd name="connsiteY58" fmla="*/ 5280660 h 6236970"/>
                <a:gd name="connsiteX59" fmla="*/ 1074420 w 2339340"/>
                <a:gd name="connsiteY59" fmla="*/ 4888230 h 6236970"/>
                <a:gd name="connsiteX60" fmla="*/ 1002030 w 2339340"/>
                <a:gd name="connsiteY60" fmla="*/ 4423410 h 6236970"/>
                <a:gd name="connsiteX61" fmla="*/ 1066800 w 2339340"/>
                <a:gd name="connsiteY61" fmla="*/ 4130040 h 6236970"/>
                <a:gd name="connsiteX62" fmla="*/ 1116330 w 2339340"/>
                <a:gd name="connsiteY62" fmla="*/ 3775710 h 6236970"/>
                <a:gd name="connsiteX63" fmla="*/ 1165860 w 2339340"/>
                <a:gd name="connsiteY63" fmla="*/ 3375660 h 6236970"/>
                <a:gd name="connsiteX64" fmla="*/ 1238250 w 2339340"/>
                <a:gd name="connsiteY64" fmla="*/ 3882390 h 6236970"/>
                <a:gd name="connsiteX65" fmla="*/ 1280160 w 2339340"/>
                <a:gd name="connsiteY65" fmla="*/ 4366260 h 6236970"/>
                <a:gd name="connsiteX66" fmla="*/ 1310640 w 2339340"/>
                <a:gd name="connsiteY66" fmla="*/ 4533900 h 6236970"/>
                <a:gd name="connsiteX67" fmla="*/ 1272540 w 2339340"/>
                <a:gd name="connsiteY67" fmla="*/ 4838700 h 6236970"/>
                <a:gd name="connsiteX68" fmla="*/ 1242060 w 2339340"/>
                <a:gd name="connsiteY68" fmla="*/ 5059680 h 6236970"/>
                <a:gd name="connsiteX69" fmla="*/ 1276350 w 2339340"/>
                <a:gd name="connsiteY69" fmla="*/ 5288280 h 6236970"/>
                <a:gd name="connsiteX70" fmla="*/ 1333500 w 2339340"/>
                <a:gd name="connsiteY70" fmla="*/ 5494020 h 6236970"/>
                <a:gd name="connsiteX71" fmla="*/ 1314450 w 2339340"/>
                <a:gd name="connsiteY71" fmla="*/ 5615940 h 6236970"/>
                <a:gd name="connsiteX72" fmla="*/ 1264920 w 2339340"/>
                <a:gd name="connsiteY72" fmla="*/ 5795010 h 6236970"/>
                <a:gd name="connsiteX73" fmla="*/ 1264920 w 2339340"/>
                <a:gd name="connsiteY73" fmla="*/ 5901690 h 6236970"/>
                <a:gd name="connsiteX74" fmla="*/ 1424940 w 2339340"/>
                <a:gd name="connsiteY74" fmla="*/ 6236970 h 6236970"/>
                <a:gd name="connsiteX75" fmla="*/ 1565910 w 2339340"/>
                <a:gd name="connsiteY75" fmla="*/ 6065520 h 6236970"/>
                <a:gd name="connsiteX76" fmla="*/ 1604010 w 2339340"/>
                <a:gd name="connsiteY76" fmla="*/ 6012180 h 6236970"/>
                <a:gd name="connsiteX77" fmla="*/ 1524000 w 2339340"/>
                <a:gd name="connsiteY77" fmla="*/ 5844540 h 6236970"/>
                <a:gd name="connsiteX78" fmla="*/ 1466850 w 2339340"/>
                <a:gd name="connsiteY78" fmla="*/ 5718810 h 6236970"/>
                <a:gd name="connsiteX79" fmla="*/ 1440180 w 2339340"/>
                <a:gd name="connsiteY79" fmla="*/ 5638800 h 6236970"/>
                <a:gd name="connsiteX80" fmla="*/ 1546860 w 2339340"/>
                <a:gd name="connsiteY80" fmla="*/ 5078730 h 6236970"/>
                <a:gd name="connsiteX81" fmla="*/ 1600200 w 2339340"/>
                <a:gd name="connsiteY81" fmla="*/ 4507230 h 6236970"/>
                <a:gd name="connsiteX82" fmla="*/ 1684020 w 2339340"/>
                <a:gd name="connsiteY82" fmla="*/ 4027170 h 6236970"/>
                <a:gd name="connsiteX83" fmla="*/ 1703070 w 2339340"/>
                <a:gd name="connsiteY83" fmla="*/ 3688080 h 6236970"/>
                <a:gd name="connsiteX84" fmla="*/ 1645920 w 2339340"/>
                <a:gd name="connsiteY84" fmla="*/ 2884170 h 6236970"/>
                <a:gd name="connsiteX85" fmla="*/ 1630680 w 2339340"/>
                <a:gd name="connsiteY85" fmla="*/ 2868930 h 6236970"/>
                <a:gd name="connsiteX86" fmla="*/ 1607820 w 2339340"/>
                <a:gd name="connsiteY86" fmla="*/ 2750820 h 6236970"/>
                <a:gd name="connsiteX87" fmla="*/ 1584960 w 2339340"/>
                <a:gd name="connsiteY87" fmla="*/ 2423160 h 6236970"/>
                <a:gd name="connsiteX88" fmla="*/ 1584960 w 2339340"/>
                <a:gd name="connsiteY88" fmla="*/ 2072640 h 6236970"/>
                <a:gd name="connsiteX89" fmla="*/ 1619250 w 2339340"/>
                <a:gd name="connsiteY89" fmla="*/ 1771650 h 6236970"/>
                <a:gd name="connsiteX90" fmla="*/ 1691640 w 2339340"/>
                <a:gd name="connsiteY90" fmla="*/ 1501140 h 6236970"/>
                <a:gd name="connsiteX91" fmla="*/ 1954530 w 2339340"/>
                <a:gd name="connsiteY91" fmla="*/ 1924050 h 6236970"/>
                <a:gd name="connsiteX92" fmla="*/ 2045970 w 2339340"/>
                <a:gd name="connsiteY92" fmla="*/ 2045970 h 6236970"/>
                <a:gd name="connsiteX93" fmla="*/ 1840230 w 2339340"/>
                <a:gd name="connsiteY93" fmla="*/ 2358390 h 6236970"/>
                <a:gd name="connsiteX94" fmla="*/ 1729740 w 2339340"/>
                <a:gd name="connsiteY94" fmla="*/ 2545080 h 6236970"/>
                <a:gd name="connsiteX95" fmla="*/ 1672590 w 2339340"/>
                <a:gd name="connsiteY95" fmla="*/ 2674620 h 6236970"/>
                <a:gd name="connsiteX96" fmla="*/ 1604010 w 2339340"/>
                <a:gd name="connsiteY96" fmla="*/ 2754630 h 6236970"/>
                <a:gd name="connsiteX97" fmla="*/ 1634490 w 2339340"/>
                <a:gd name="connsiteY97" fmla="*/ 3040380 h 6236970"/>
                <a:gd name="connsiteX98" fmla="*/ 1729740 w 2339340"/>
                <a:gd name="connsiteY98" fmla="*/ 2891790 h 6236970"/>
                <a:gd name="connsiteX99" fmla="*/ 1927860 w 2339340"/>
                <a:gd name="connsiteY99" fmla="*/ 2689860 h 6236970"/>
                <a:gd name="connsiteX100" fmla="*/ 2065020 w 2339340"/>
                <a:gd name="connsiteY100" fmla="*/ 2548890 h 6236970"/>
                <a:gd name="connsiteX101" fmla="*/ 2202180 w 2339340"/>
                <a:gd name="connsiteY101" fmla="*/ 2339340 h 6236970"/>
                <a:gd name="connsiteX102" fmla="*/ 2339340 w 2339340"/>
                <a:gd name="connsiteY102" fmla="*/ 2049780 h 6236970"/>
                <a:gd name="connsiteX103" fmla="*/ 2293620 w 2339340"/>
                <a:gd name="connsiteY103" fmla="*/ 1958340 h 6236970"/>
                <a:gd name="connsiteX104" fmla="*/ 2232660 w 2339340"/>
                <a:gd name="connsiteY104" fmla="*/ 1752600 h 6236970"/>
                <a:gd name="connsiteX105" fmla="*/ 2175510 w 2339340"/>
                <a:gd name="connsiteY105" fmla="*/ 1565910 h 6236970"/>
                <a:gd name="connsiteX106" fmla="*/ 2065020 w 2339340"/>
                <a:gd name="connsiteY106" fmla="*/ 1352550 h 6236970"/>
                <a:gd name="connsiteX107" fmla="*/ 1958340 w 2339340"/>
                <a:gd name="connsiteY107" fmla="*/ 1169670 h 6236970"/>
                <a:gd name="connsiteX108" fmla="*/ 1878330 w 2339340"/>
                <a:gd name="connsiteY108" fmla="*/ 1043940 h 6236970"/>
                <a:gd name="connsiteX109" fmla="*/ 1752600 w 2339340"/>
                <a:gd name="connsiteY109" fmla="*/ 975360 h 6236970"/>
                <a:gd name="connsiteX110" fmla="*/ 1645920 w 2339340"/>
                <a:gd name="connsiteY110" fmla="*/ 956310 h 6236970"/>
                <a:gd name="connsiteX111" fmla="*/ 1546860 w 2339340"/>
                <a:gd name="connsiteY111" fmla="*/ 922020 h 6236970"/>
                <a:gd name="connsiteX112" fmla="*/ 1276350 w 2339340"/>
                <a:gd name="connsiteY112" fmla="*/ 861060 h 6236970"/>
                <a:gd name="connsiteX113" fmla="*/ 1257300 w 2339340"/>
                <a:gd name="connsiteY113" fmla="*/ 739140 h 6236970"/>
                <a:gd name="connsiteX114" fmla="*/ 1325880 w 2339340"/>
                <a:gd name="connsiteY114" fmla="*/ 594360 h 6236970"/>
                <a:gd name="connsiteX115" fmla="*/ 1363980 w 2339340"/>
                <a:gd name="connsiteY115" fmla="*/ 537210 h 6236970"/>
                <a:gd name="connsiteX116" fmla="*/ 1352550 w 2339340"/>
                <a:gd name="connsiteY116" fmla="*/ 438150 h 6236970"/>
                <a:gd name="connsiteX117" fmla="*/ 1348740 w 2339340"/>
                <a:gd name="connsiteY117" fmla="*/ 308610 h 6236970"/>
                <a:gd name="connsiteX118" fmla="*/ 1306830 w 2339340"/>
                <a:gd name="connsiteY118" fmla="*/ 114300 h 6236970"/>
                <a:gd name="connsiteX119" fmla="*/ 1188720 w 2339340"/>
                <a:gd name="connsiteY119" fmla="*/ 38100 h 6236970"/>
                <a:gd name="connsiteX120" fmla="*/ 1143000 w 2339340"/>
                <a:gd name="connsiteY120" fmla="*/ 11430 h 6236970"/>
                <a:gd name="connsiteX121" fmla="*/ 1093470 w 2339340"/>
                <a:gd name="connsiteY121" fmla="*/ 22860 h 6236970"/>
                <a:gd name="connsiteX0" fmla="*/ 1093470 w 2339340"/>
                <a:gd name="connsiteY0" fmla="*/ 22860 h 6236970"/>
                <a:gd name="connsiteX1" fmla="*/ 971550 w 2339340"/>
                <a:gd name="connsiteY1" fmla="*/ 68580 h 6236970"/>
                <a:gd name="connsiteX2" fmla="*/ 967740 w 2339340"/>
                <a:gd name="connsiteY2" fmla="*/ 0 h 6236970"/>
                <a:gd name="connsiteX3" fmla="*/ 872490 w 2339340"/>
                <a:gd name="connsiteY3" fmla="*/ 121920 h 6236970"/>
                <a:gd name="connsiteX4" fmla="*/ 849630 w 2339340"/>
                <a:gd name="connsiteY4" fmla="*/ 95250 h 6236970"/>
                <a:gd name="connsiteX5" fmla="*/ 800100 w 2339340"/>
                <a:gd name="connsiteY5" fmla="*/ 320040 h 6236970"/>
                <a:gd name="connsiteX6" fmla="*/ 811530 w 2339340"/>
                <a:gd name="connsiteY6" fmla="*/ 461010 h 6236970"/>
                <a:gd name="connsiteX7" fmla="*/ 754380 w 2339340"/>
                <a:gd name="connsiteY7" fmla="*/ 464820 h 6236970"/>
                <a:gd name="connsiteX8" fmla="*/ 781050 w 2339340"/>
                <a:gd name="connsiteY8" fmla="*/ 548640 h 6236970"/>
                <a:gd name="connsiteX9" fmla="*/ 822960 w 2339340"/>
                <a:gd name="connsiteY9" fmla="*/ 624840 h 6236970"/>
                <a:gd name="connsiteX10" fmla="*/ 887730 w 2339340"/>
                <a:gd name="connsiteY10" fmla="*/ 689610 h 6236970"/>
                <a:gd name="connsiteX11" fmla="*/ 925830 w 2339340"/>
                <a:gd name="connsiteY11" fmla="*/ 769620 h 6236970"/>
                <a:gd name="connsiteX12" fmla="*/ 925830 w 2339340"/>
                <a:gd name="connsiteY12" fmla="*/ 861060 h 6236970"/>
                <a:gd name="connsiteX13" fmla="*/ 803910 w 2339340"/>
                <a:gd name="connsiteY13" fmla="*/ 922020 h 6236970"/>
                <a:gd name="connsiteX14" fmla="*/ 701040 w 2339340"/>
                <a:gd name="connsiteY14" fmla="*/ 948690 h 6236970"/>
                <a:gd name="connsiteX15" fmla="*/ 556260 w 2339340"/>
                <a:gd name="connsiteY15" fmla="*/ 952500 h 6236970"/>
                <a:gd name="connsiteX16" fmla="*/ 403860 w 2339340"/>
                <a:gd name="connsiteY16" fmla="*/ 1002030 h 6236970"/>
                <a:gd name="connsiteX17" fmla="*/ 320040 w 2339340"/>
                <a:gd name="connsiteY17" fmla="*/ 1085850 h 6236970"/>
                <a:gd name="connsiteX18" fmla="*/ 247650 w 2339340"/>
                <a:gd name="connsiteY18" fmla="*/ 1276350 h 6236970"/>
                <a:gd name="connsiteX19" fmla="*/ 163830 w 2339340"/>
                <a:gd name="connsiteY19" fmla="*/ 1569720 h 6236970"/>
                <a:gd name="connsiteX20" fmla="*/ 83820 w 2339340"/>
                <a:gd name="connsiteY20" fmla="*/ 1783080 h 6236970"/>
                <a:gd name="connsiteX21" fmla="*/ 72390 w 2339340"/>
                <a:gd name="connsiteY21" fmla="*/ 1962150 h 6236970"/>
                <a:gd name="connsiteX22" fmla="*/ 0 w 2339340"/>
                <a:gd name="connsiteY22" fmla="*/ 2145030 h 6236970"/>
                <a:gd name="connsiteX23" fmla="*/ 11430 w 2339340"/>
                <a:gd name="connsiteY23" fmla="*/ 2251710 h 6236970"/>
                <a:gd name="connsiteX24" fmla="*/ 106680 w 2339340"/>
                <a:gd name="connsiteY24" fmla="*/ 2426970 h 6236970"/>
                <a:gd name="connsiteX25" fmla="*/ 243840 w 2339340"/>
                <a:gd name="connsiteY25" fmla="*/ 2594610 h 6236970"/>
                <a:gd name="connsiteX26" fmla="*/ 422910 w 2339340"/>
                <a:gd name="connsiteY26" fmla="*/ 2769870 h 6236970"/>
                <a:gd name="connsiteX27" fmla="*/ 609600 w 2339340"/>
                <a:gd name="connsiteY27" fmla="*/ 2929890 h 6236970"/>
                <a:gd name="connsiteX28" fmla="*/ 703183 w 2339340"/>
                <a:gd name="connsiteY28" fmla="*/ 3062525 h 6236970"/>
                <a:gd name="connsiteX29" fmla="*/ 711517 w 2339340"/>
                <a:gd name="connsiteY29" fmla="*/ 2784396 h 6236970"/>
                <a:gd name="connsiteX30" fmla="*/ 647700 w 2339340"/>
                <a:gd name="connsiteY30" fmla="*/ 2731770 h 6236970"/>
                <a:gd name="connsiteX31" fmla="*/ 541020 w 2339340"/>
                <a:gd name="connsiteY31" fmla="*/ 2537460 h 6236970"/>
                <a:gd name="connsiteX32" fmla="*/ 487680 w 2339340"/>
                <a:gd name="connsiteY32" fmla="*/ 2426970 h 6236970"/>
                <a:gd name="connsiteX33" fmla="*/ 293370 w 2339340"/>
                <a:gd name="connsiteY33" fmla="*/ 2205990 h 6236970"/>
                <a:gd name="connsiteX34" fmla="*/ 426720 w 2339340"/>
                <a:gd name="connsiteY34" fmla="*/ 1988820 h 6236970"/>
                <a:gd name="connsiteX35" fmla="*/ 483870 w 2339340"/>
                <a:gd name="connsiteY35" fmla="*/ 1878330 h 6236970"/>
                <a:gd name="connsiteX36" fmla="*/ 544830 w 2339340"/>
                <a:gd name="connsiteY36" fmla="*/ 1642110 h 6236970"/>
                <a:gd name="connsiteX37" fmla="*/ 636270 w 2339340"/>
                <a:gd name="connsiteY37" fmla="*/ 1897380 h 6236970"/>
                <a:gd name="connsiteX38" fmla="*/ 678180 w 2339340"/>
                <a:gd name="connsiteY38" fmla="*/ 2202180 h 6236970"/>
                <a:gd name="connsiteX39" fmla="*/ 689610 w 2339340"/>
                <a:gd name="connsiteY39" fmla="*/ 2487930 h 6236970"/>
                <a:gd name="connsiteX40" fmla="*/ 712470 w 2339340"/>
                <a:gd name="connsiteY40" fmla="*/ 2762250 h 6236970"/>
                <a:gd name="connsiteX41" fmla="*/ 701040 w 2339340"/>
                <a:gd name="connsiteY41" fmla="*/ 3177540 h 6236970"/>
                <a:gd name="connsiteX42" fmla="*/ 643890 w 2339340"/>
                <a:gd name="connsiteY42" fmla="*/ 3783330 h 6236970"/>
                <a:gd name="connsiteX43" fmla="*/ 613410 w 2339340"/>
                <a:gd name="connsiteY43" fmla="*/ 4255770 h 6236970"/>
                <a:gd name="connsiteX44" fmla="*/ 689610 w 2339340"/>
                <a:gd name="connsiteY44" fmla="*/ 4617720 h 6236970"/>
                <a:gd name="connsiteX45" fmla="*/ 803910 w 2339340"/>
                <a:gd name="connsiteY45" fmla="*/ 5215890 h 6236970"/>
                <a:gd name="connsiteX46" fmla="*/ 883920 w 2339340"/>
                <a:gd name="connsiteY46" fmla="*/ 5657850 h 6236970"/>
                <a:gd name="connsiteX47" fmla="*/ 872490 w 2339340"/>
                <a:gd name="connsiteY47" fmla="*/ 5684520 h 6236970"/>
                <a:gd name="connsiteX48" fmla="*/ 693420 w 2339340"/>
                <a:gd name="connsiteY48" fmla="*/ 5894070 h 6236970"/>
                <a:gd name="connsiteX49" fmla="*/ 541020 w 2339340"/>
                <a:gd name="connsiteY49" fmla="*/ 6092190 h 6236970"/>
                <a:gd name="connsiteX50" fmla="*/ 510540 w 2339340"/>
                <a:gd name="connsiteY50" fmla="*/ 6156960 h 6236970"/>
                <a:gd name="connsiteX51" fmla="*/ 701040 w 2339340"/>
                <a:gd name="connsiteY51" fmla="*/ 6092190 h 6236970"/>
                <a:gd name="connsiteX52" fmla="*/ 830580 w 2339340"/>
                <a:gd name="connsiteY52" fmla="*/ 6065520 h 6236970"/>
                <a:gd name="connsiteX53" fmla="*/ 952500 w 2339340"/>
                <a:gd name="connsiteY53" fmla="*/ 5974080 h 6236970"/>
                <a:gd name="connsiteX54" fmla="*/ 963930 w 2339340"/>
                <a:gd name="connsiteY54" fmla="*/ 5871210 h 6236970"/>
                <a:gd name="connsiteX55" fmla="*/ 1108710 w 2339340"/>
                <a:gd name="connsiteY55" fmla="*/ 5817870 h 6236970"/>
                <a:gd name="connsiteX56" fmla="*/ 1108710 w 2339340"/>
                <a:gd name="connsiteY56" fmla="*/ 5791200 h 6236970"/>
                <a:gd name="connsiteX57" fmla="*/ 1032510 w 2339340"/>
                <a:gd name="connsiteY57" fmla="*/ 5634990 h 6236970"/>
                <a:gd name="connsiteX58" fmla="*/ 1043940 w 2339340"/>
                <a:gd name="connsiteY58" fmla="*/ 5280660 h 6236970"/>
                <a:gd name="connsiteX59" fmla="*/ 1074420 w 2339340"/>
                <a:gd name="connsiteY59" fmla="*/ 4888230 h 6236970"/>
                <a:gd name="connsiteX60" fmla="*/ 1002030 w 2339340"/>
                <a:gd name="connsiteY60" fmla="*/ 4423410 h 6236970"/>
                <a:gd name="connsiteX61" fmla="*/ 1066800 w 2339340"/>
                <a:gd name="connsiteY61" fmla="*/ 4130040 h 6236970"/>
                <a:gd name="connsiteX62" fmla="*/ 1116330 w 2339340"/>
                <a:gd name="connsiteY62" fmla="*/ 3775710 h 6236970"/>
                <a:gd name="connsiteX63" fmla="*/ 1165860 w 2339340"/>
                <a:gd name="connsiteY63" fmla="*/ 3375660 h 6236970"/>
                <a:gd name="connsiteX64" fmla="*/ 1238250 w 2339340"/>
                <a:gd name="connsiteY64" fmla="*/ 3882390 h 6236970"/>
                <a:gd name="connsiteX65" fmla="*/ 1280160 w 2339340"/>
                <a:gd name="connsiteY65" fmla="*/ 4366260 h 6236970"/>
                <a:gd name="connsiteX66" fmla="*/ 1310640 w 2339340"/>
                <a:gd name="connsiteY66" fmla="*/ 4533900 h 6236970"/>
                <a:gd name="connsiteX67" fmla="*/ 1272540 w 2339340"/>
                <a:gd name="connsiteY67" fmla="*/ 4838700 h 6236970"/>
                <a:gd name="connsiteX68" fmla="*/ 1242060 w 2339340"/>
                <a:gd name="connsiteY68" fmla="*/ 5059680 h 6236970"/>
                <a:gd name="connsiteX69" fmla="*/ 1276350 w 2339340"/>
                <a:gd name="connsiteY69" fmla="*/ 5288280 h 6236970"/>
                <a:gd name="connsiteX70" fmla="*/ 1333500 w 2339340"/>
                <a:gd name="connsiteY70" fmla="*/ 5494020 h 6236970"/>
                <a:gd name="connsiteX71" fmla="*/ 1314450 w 2339340"/>
                <a:gd name="connsiteY71" fmla="*/ 5615940 h 6236970"/>
                <a:gd name="connsiteX72" fmla="*/ 1264920 w 2339340"/>
                <a:gd name="connsiteY72" fmla="*/ 5795010 h 6236970"/>
                <a:gd name="connsiteX73" fmla="*/ 1264920 w 2339340"/>
                <a:gd name="connsiteY73" fmla="*/ 5901690 h 6236970"/>
                <a:gd name="connsiteX74" fmla="*/ 1424940 w 2339340"/>
                <a:gd name="connsiteY74" fmla="*/ 6236970 h 6236970"/>
                <a:gd name="connsiteX75" fmla="*/ 1565910 w 2339340"/>
                <a:gd name="connsiteY75" fmla="*/ 6065520 h 6236970"/>
                <a:gd name="connsiteX76" fmla="*/ 1604010 w 2339340"/>
                <a:gd name="connsiteY76" fmla="*/ 6012180 h 6236970"/>
                <a:gd name="connsiteX77" fmla="*/ 1524000 w 2339340"/>
                <a:gd name="connsiteY77" fmla="*/ 5844540 h 6236970"/>
                <a:gd name="connsiteX78" fmla="*/ 1466850 w 2339340"/>
                <a:gd name="connsiteY78" fmla="*/ 5718810 h 6236970"/>
                <a:gd name="connsiteX79" fmla="*/ 1440180 w 2339340"/>
                <a:gd name="connsiteY79" fmla="*/ 5638800 h 6236970"/>
                <a:gd name="connsiteX80" fmla="*/ 1546860 w 2339340"/>
                <a:gd name="connsiteY80" fmla="*/ 5078730 h 6236970"/>
                <a:gd name="connsiteX81" fmla="*/ 1600200 w 2339340"/>
                <a:gd name="connsiteY81" fmla="*/ 4507230 h 6236970"/>
                <a:gd name="connsiteX82" fmla="*/ 1684020 w 2339340"/>
                <a:gd name="connsiteY82" fmla="*/ 4027170 h 6236970"/>
                <a:gd name="connsiteX83" fmla="*/ 1703070 w 2339340"/>
                <a:gd name="connsiteY83" fmla="*/ 3688080 h 6236970"/>
                <a:gd name="connsiteX84" fmla="*/ 1645920 w 2339340"/>
                <a:gd name="connsiteY84" fmla="*/ 2884170 h 6236970"/>
                <a:gd name="connsiteX85" fmla="*/ 1630680 w 2339340"/>
                <a:gd name="connsiteY85" fmla="*/ 2868930 h 6236970"/>
                <a:gd name="connsiteX86" fmla="*/ 1607820 w 2339340"/>
                <a:gd name="connsiteY86" fmla="*/ 2750820 h 6236970"/>
                <a:gd name="connsiteX87" fmla="*/ 1584960 w 2339340"/>
                <a:gd name="connsiteY87" fmla="*/ 2423160 h 6236970"/>
                <a:gd name="connsiteX88" fmla="*/ 1584960 w 2339340"/>
                <a:gd name="connsiteY88" fmla="*/ 2072640 h 6236970"/>
                <a:gd name="connsiteX89" fmla="*/ 1619250 w 2339340"/>
                <a:gd name="connsiteY89" fmla="*/ 1771650 h 6236970"/>
                <a:gd name="connsiteX90" fmla="*/ 1691640 w 2339340"/>
                <a:gd name="connsiteY90" fmla="*/ 1501140 h 6236970"/>
                <a:gd name="connsiteX91" fmla="*/ 1954530 w 2339340"/>
                <a:gd name="connsiteY91" fmla="*/ 1924050 h 6236970"/>
                <a:gd name="connsiteX92" fmla="*/ 2045970 w 2339340"/>
                <a:gd name="connsiteY92" fmla="*/ 2045970 h 6236970"/>
                <a:gd name="connsiteX93" fmla="*/ 1840230 w 2339340"/>
                <a:gd name="connsiteY93" fmla="*/ 2358390 h 6236970"/>
                <a:gd name="connsiteX94" fmla="*/ 1729740 w 2339340"/>
                <a:gd name="connsiteY94" fmla="*/ 2545080 h 6236970"/>
                <a:gd name="connsiteX95" fmla="*/ 1672590 w 2339340"/>
                <a:gd name="connsiteY95" fmla="*/ 2674620 h 6236970"/>
                <a:gd name="connsiteX96" fmla="*/ 1604010 w 2339340"/>
                <a:gd name="connsiteY96" fmla="*/ 2754630 h 6236970"/>
                <a:gd name="connsiteX97" fmla="*/ 1658302 w 2339340"/>
                <a:gd name="connsiteY97" fmla="*/ 3010615 h 6236970"/>
                <a:gd name="connsiteX98" fmla="*/ 1729740 w 2339340"/>
                <a:gd name="connsiteY98" fmla="*/ 2891790 h 6236970"/>
                <a:gd name="connsiteX99" fmla="*/ 1927860 w 2339340"/>
                <a:gd name="connsiteY99" fmla="*/ 2689860 h 6236970"/>
                <a:gd name="connsiteX100" fmla="*/ 2065020 w 2339340"/>
                <a:gd name="connsiteY100" fmla="*/ 2548890 h 6236970"/>
                <a:gd name="connsiteX101" fmla="*/ 2202180 w 2339340"/>
                <a:gd name="connsiteY101" fmla="*/ 2339340 h 6236970"/>
                <a:gd name="connsiteX102" fmla="*/ 2339340 w 2339340"/>
                <a:gd name="connsiteY102" fmla="*/ 2049780 h 6236970"/>
                <a:gd name="connsiteX103" fmla="*/ 2293620 w 2339340"/>
                <a:gd name="connsiteY103" fmla="*/ 1958340 h 6236970"/>
                <a:gd name="connsiteX104" fmla="*/ 2232660 w 2339340"/>
                <a:gd name="connsiteY104" fmla="*/ 1752600 h 6236970"/>
                <a:gd name="connsiteX105" fmla="*/ 2175510 w 2339340"/>
                <a:gd name="connsiteY105" fmla="*/ 1565910 h 6236970"/>
                <a:gd name="connsiteX106" fmla="*/ 2065020 w 2339340"/>
                <a:gd name="connsiteY106" fmla="*/ 1352550 h 6236970"/>
                <a:gd name="connsiteX107" fmla="*/ 1958340 w 2339340"/>
                <a:gd name="connsiteY107" fmla="*/ 1169670 h 6236970"/>
                <a:gd name="connsiteX108" fmla="*/ 1878330 w 2339340"/>
                <a:gd name="connsiteY108" fmla="*/ 1043940 h 6236970"/>
                <a:gd name="connsiteX109" fmla="*/ 1752600 w 2339340"/>
                <a:gd name="connsiteY109" fmla="*/ 975360 h 6236970"/>
                <a:gd name="connsiteX110" fmla="*/ 1645920 w 2339340"/>
                <a:gd name="connsiteY110" fmla="*/ 956310 h 6236970"/>
                <a:gd name="connsiteX111" fmla="*/ 1546860 w 2339340"/>
                <a:gd name="connsiteY111" fmla="*/ 922020 h 6236970"/>
                <a:gd name="connsiteX112" fmla="*/ 1276350 w 2339340"/>
                <a:gd name="connsiteY112" fmla="*/ 861060 h 6236970"/>
                <a:gd name="connsiteX113" fmla="*/ 1257300 w 2339340"/>
                <a:gd name="connsiteY113" fmla="*/ 739140 h 6236970"/>
                <a:gd name="connsiteX114" fmla="*/ 1325880 w 2339340"/>
                <a:gd name="connsiteY114" fmla="*/ 594360 h 6236970"/>
                <a:gd name="connsiteX115" fmla="*/ 1363980 w 2339340"/>
                <a:gd name="connsiteY115" fmla="*/ 537210 h 6236970"/>
                <a:gd name="connsiteX116" fmla="*/ 1352550 w 2339340"/>
                <a:gd name="connsiteY116" fmla="*/ 438150 h 6236970"/>
                <a:gd name="connsiteX117" fmla="*/ 1348740 w 2339340"/>
                <a:gd name="connsiteY117" fmla="*/ 308610 h 6236970"/>
                <a:gd name="connsiteX118" fmla="*/ 1306830 w 2339340"/>
                <a:gd name="connsiteY118" fmla="*/ 114300 h 6236970"/>
                <a:gd name="connsiteX119" fmla="*/ 1188720 w 2339340"/>
                <a:gd name="connsiteY119" fmla="*/ 38100 h 6236970"/>
                <a:gd name="connsiteX120" fmla="*/ 1143000 w 2339340"/>
                <a:gd name="connsiteY120" fmla="*/ 11430 h 6236970"/>
                <a:gd name="connsiteX121" fmla="*/ 1093470 w 2339340"/>
                <a:gd name="connsiteY121" fmla="*/ 22860 h 6236970"/>
                <a:gd name="connsiteX0" fmla="*/ 1093470 w 2339340"/>
                <a:gd name="connsiteY0" fmla="*/ 22860 h 6236970"/>
                <a:gd name="connsiteX1" fmla="*/ 971550 w 2339340"/>
                <a:gd name="connsiteY1" fmla="*/ 68580 h 6236970"/>
                <a:gd name="connsiteX2" fmla="*/ 967740 w 2339340"/>
                <a:gd name="connsiteY2" fmla="*/ 0 h 6236970"/>
                <a:gd name="connsiteX3" fmla="*/ 872490 w 2339340"/>
                <a:gd name="connsiteY3" fmla="*/ 121920 h 6236970"/>
                <a:gd name="connsiteX4" fmla="*/ 849630 w 2339340"/>
                <a:gd name="connsiteY4" fmla="*/ 95250 h 6236970"/>
                <a:gd name="connsiteX5" fmla="*/ 800100 w 2339340"/>
                <a:gd name="connsiteY5" fmla="*/ 320040 h 6236970"/>
                <a:gd name="connsiteX6" fmla="*/ 811530 w 2339340"/>
                <a:gd name="connsiteY6" fmla="*/ 461010 h 6236970"/>
                <a:gd name="connsiteX7" fmla="*/ 754380 w 2339340"/>
                <a:gd name="connsiteY7" fmla="*/ 464820 h 6236970"/>
                <a:gd name="connsiteX8" fmla="*/ 781050 w 2339340"/>
                <a:gd name="connsiteY8" fmla="*/ 548640 h 6236970"/>
                <a:gd name="connsiteX9" fmla="*/ 822960 w 2339340"/>
                <a:gd name="connsiteY9" fmla="*/ 624840 h 6236970"/>
                <a:gd name="connsiteX10" fmla="*/ 887730 w 2339340"/>
                <a:gd name="connsiteY10" fmla="*/ 689610 h 6236970"/>
                <a:gd name="connsiteX11" fmla="*/ 925830 w 2339340"/>
                <a:gd name="connsiteY11" fmla="*/ 769620 h 6236970"/>
                <a:gd name="connsiteX12" fmla="*/ 925830 w 2339340"/>
                <a:gd name="connsiteY12" fmla="*/ 861060 h 6236970"/>
                <a:gd name="connsiteX13" fmla="*/ 803910 w 2339340"/>
                <a:gd name="connsiteY13" fmla="*/ 922020 h 6236970"/>
                <a:gd name="connsiteX14" fmla="*/ 701040 w 2339340"/>
                <a:gd name="connsiteY14" fmla="*/ 948690 h 6236970"/>
                <a:gd name="connsiteX15" fmla="*/ 556260 w 2339340"/>
                <a:gd name="connsiteY15" fmla="*/ 952500 h 6236970"/>
                <a:gd name="connsiteX16" fmla="*/ 403860 w 2339340"/>
                <a:gd name="connsiteY16" fmla="*/ 1002030 h 6236970"/>
                <a:gd name="connsiteX17" fmla="*/ 320040 w 2339340"/>
                <a:gd name="connsiteY17" fmla="*/ 1085850 h 6236970"/>
                <a:gd name="connsiteX18" fmla="*/ 247650 w 2339340"/>
                <a:gd name="connsiteY18" fmla="*/ 1276350 h 6236970"/>
                <a:gd name="connsiteX19" fmla="*/ 163830 w 2339340"/>
                <a:gd name="connsiteY19" fmla="*/ 1569720 h 6236970"/>
                <a:gd name="connsiteX20" fmla="*/ 83820 w 2339340"/>
                <a:gd name="connsiteY20" fmla="*/ 1783080 h 6236970"/>
                <a:gd name="connsiteX21" fmla="*/ 72390 w 2339340"/>
                <a:gd name="connsiteY21" fmla="*/ 1962150 h 6236970"/>
                <a:gd name="connsiteX22" fmla="*/ 0 w 2339340"/>
                <a:gd name="connsiteY22" fmla="*/ 2145030 h 6236970"/>
                <a:gd name="connsiteX23" fmla="*/ 11430 w 2339340"/>
                <a:gd name="connsiteY23" fmla="*/ 2251710 h 6236970"/>
                <a:gd name="connsiteX24" fmla="*/ 106680 w 2339340"/>
                <a:gd name="connsiteY24" fmla="*/ 2426970 h 6236970"/>
                <a:gd name="connsiteX25" fmla="*/ 243840 w 2339340"/>
                <a:gd name="connsiteY25" fmla="*/ 2594610 h 6236970"/>
                <a:gd name="connsiteX26" fmla="*/ 422910 w 2339340"/>
                <a:gd name="connsiteY26" fmla="*/ 2769870 h 6236970"/>
                <a:gd name="connsiteX27" fmla="*/ 609600 w 2339340"/>
                <a:gd name="connsiteY27" fmla="*/ 2929890 h 6236970"/>
                <a:gd name="connsiteX28" fmla="*/ 703183 w 2339340"/>
                <a:gd name="connsiteY28" fmla="*/ 3062525 h 6236970"/>
                <a:gd name="connsiteX29" fmla="*/ 711517 w 2339340"/>
                <a:gd name="connsiteY29" fmla="*/ 2784396 h 6236970"/>
                <a:gd name="connsiteX30" fmla="*/ 647700 w 2339340"/>
                <a:gd name="connsiteY30" fmla="*/ 2731770 h 6236970"/>
                <a:gd name="connsiteX31" fmla="*/ 541020 w 2339340"/>
                <a:gd name="connsiteY31" fmla="*/ 2537460 h 6236970"/>
                <a:gd name="connsiteX32" fmla="*/ 487680 w 2339340"/>
                <a:gd name="connsiteY32" fmla="*/ 2426970 h 6236970"/>
                <a:gd name="connsiteX33" fmla="*/ 293370 w 2339340"/>
                <a:gd name="connsiteY33" fmla="*/ 2205990 h 6236970"/>
                <a:gd name="connsiteX34" fmla="*/ 426720 w 2339340"/>
                <a:gd name="connsiteY34" fmla="*/ 1988820 h 6236970"/>
                <a:gd name="connsiteX35" fmla="*/ 483870 w 2339340"/>
                <a:gd name="connsiteY35" fmla="*/ 1878330 h 6236970"/>
                <a:gd name="connsiteX36" fmla="*/ 544830 w 2339340"/>
                <a:gd name="connsiteY36" fmla="*/ 1642110 h 6236970"/>
                <a:gd name="connsiteX37" fmla="*/ 636270 w 2339340"/>
                <a:gd name="connsiteY37" fmla="*/ 1897380 h 6236970"/>
                <a:gd name="connsiteX38" fmla="*/ 678180 w 2339340"/>
                <a:gd name="connsiteY38" fmla="*/ 2202180 h 6236970"/>
                <a:gd name="connsiteX39" fmla="*/ 689610 w 2339340"/>
                <a:gd name="connsiteY39" fmla="*/ 2487930 h 6236970"/>
                <a:gd name="connsiteX40" fmla="*/ 712470 w 2339340"/>
                <a:gd name="connsiteY40" fmla="*/ 2762250 h 6236970"/>
                <a:gd name="connsiteX41" fmla="*/ 701040 w 2339340"/>
                <a:gd name="connsiteY41" fmla="*/ 3177540 h 6236970"/>
                <a:gd name="connsiteX42" fmla="*/ 643890 w 2339340"/>
                <a:gd name="connsiteY42" fmla="*/ 3783330 h 6236970"/>
                <a:gd name="connsiteX43" fmla="*/ 613410 w 2339340"/>
                <a:gd name="connsiteY43" fmla="*/ 4255770 h 6236970"/>
                <a:gd name="connsiteX44" fmla="*/ 689610 w 2339340"/>
                <a:gd name="connsiteY44" fmla="*/ 4617720 h 6236970"/>
                <a:gd name="connsiteX45" fmla="*/ 803910 w 2339340"/>
                <a:gd name="connsiteY45" fmla="*/ 5215890 h 6236970"/>
                <a:gd name="connsiteX46" fmla="*/ 883920 w 2339340"/>
                <a:gd name="connsiteY46" fmla="*/ 5657850 h 6236970"/>
                <a:gd name="connsiteX47" fmla="*/ 872490 w 2339340"/>
                <a:gd name="connsiteY47" fmla="*/ 5684520 h 6236970"/>
                <a:gd name="connsiteX48" fmla="*/ 693420 w 2339340"/>
                <a:gd name="connsiteY48" fmla="*/ 5894070 h 6236970"/>
                <a:gd name="connsiteX49" fmla="*/ 541020 w 2339340"/>
                <a:gd name="connsiteY49" fmla="*/ 6092190 h 6236970"/>
                <a:gd name="connsiteX50" fmla="*/ 510540 w 2339340"/>
                <a:gd name="connsiteY50" fmla="*/ 6156960 h 6236970"/>
                <a:gd name="connsiteX51" fmla="*/ 701040 w 2339340"/>
                <a:gd name="connsiteY51" fmla="*/ 6092190 h 6236970"/>
                <a:gd name="connsiteX52" fmla="*/ 830580 w 2339340"/>
                <a:gd name="connsiteY52" fmla="*/ 6065520 h 6236970"/>
                <a:gd name="connsiteX53" fmla="*/ 952500 w 2339340"/>
                <a:gd name="connsiteY53" fmla="*/ 5974080 h 6236970"/>
                <a:gd name="connsiteX54" fmla="*/ 963930 w 2339340"/>
                <a:gd name="connsiteY54" fmla="*/ 5871210 h 6236970"/>
                <a:gd name="connsiteX55" fmla="*/ 1108710 w 2339340"/>
                <a:gd name="connsiteY55" fmla="*/ 5817870 h 6236970"/>
                <a:gd name="connsiteX56" fmla="*/ 1108710 w 2339340"/>
                <a:gd name="connsiteY56" fmla="*/ 5791200 h 6236970"/>
                <a:gd name="connsiteX57" fmla="*/ 1032510 w 2339340"/>
                <a:gd name="connsiteY57" fmla="*/ 5634990 h 6236970"/>
                <a:gd name="connsiteX58" fmla="*/ 1043940 w 2339340"/>
                <a:gd name="connsiteY58" fmla="*/ 5280660 h 6236970"/>
                <a:gd name="connsiteX59" fmla="*/ 1074420 w 2339340"/>
                <a:gd name="connsiteY59" fmla="*/ 4888230 h 6236970"/>
                <a:gd name="connsiteX60" fmla="*/ 1002030 w 2339340"/>
                <a:gd name="connsiteY60" fmla="*/ 4423410 h 6236970"/>
                <a:gd name="connsiteX61" fmla="*/ 1066800 w 2339340"/>
                <a:gd name="connsiteY61" fmla="*/ 4130040 h 6236970"/>
                <a:gd name="connsiteX62" fmla="*/ 1116330 w 2339340"/>
                <a:gd name="connsiteY62" fmla="*/ 3775710 h 6236970"/>
                <a:gd name="connsiteX63" fmla="*/ 1165860 w 2339340"/>
                <a:gd name="connsiteY63" fmla="*/ 3375660 h 6236970"/>
                <a:gd name="connsiteX64" fmla="*/ 1238250 w 2339340"/>
                <a:gd name="connsiteY64" fmla="*/ 3882390 h 6236970"/>
                <a:gd name="connsiteX65" fmla="*/ 1280160 w 2339340"/>
                <a:gd name="connsiteY65" fmla="*/ 4366260 h 6236970"/>
                <a:gd name="connsiteX66" fmla="*/ 1310640 w 2339340"/>
                <a:gd name="connsiteY66" fmla="*/ 4533900 h 6236970"/>
                <a:gd name="connsiteX67" fmla="*/ 1272540 w 2339340"/>
                <a:gd name="connsiteY67" fmla="*/ 4838700 h 6236970"/>
                <a:gd name="connsiteX68" fmla="*/ 1242060 w 2339340"/>
                <a:gd name="connsiteY68" fmla="*/ 5059680 h 6236970"/>
                <a:gd name="connsiteX69" fmla="*/ 1276350 w 2339340"/>
                <a:gd name="connsiteY69" fmla="*/ 5288280 h 6236970"/>
                <a:gd name="connsiteX70" fmla="*/ 1333500 w 2339340"/>
                <a:gd name="connsiteY70" fmla="*/ 5494020 h 6236970"/>
                <a:gd name="connsiteX71" fmla="*/ 1314450 w 2339340"/>
                <a:gd name="connsiteY71" fmla="*/ 5615940 h 6236970"/>
                <a:gd name="connsiteX72" fmla="*/ 1264920 w 2339340"/>
                <a:gd name="connsiteY72" fmla="*/ 5795010 h 6236970"/>
                <a:gd name="connsiteX73" fmla="*/ 1264920 w 2339340"/>
                <a:gd name="connsiteY73" fmla="*/ 5901690 h 6236970"/>
                <a:gd name="connsiteX74" fmla="*/ 1424940 w 2339340"/>
                <a:gd name="connsiteY74" fmla="*/ 6236970 h 6236970"/>
                <a:gd name="connsiteX75" fmla="*/ 1565910 w 2339340"/>
                <a:gd name="connsiteY75" fmla="*/ 6065520 h 6236970"/>
                <a:gd name="connsiteX76" fmla="*/ 1604010 w 2339340"/>
                <a:gd name="connsiteY76" fmla="*/ 6012180 h 6236970"/>
                <a:gd name="connsiteX77" fmla="*/ 1524000 w 2339340"/>
                <a:gd name="connsiteY77" fmla="*/ 5844540 h 6236970"/>
                <a:gd name="connsiteX78" fmla="*/ 1466850 w 2339340"/>
                <a:gd name="connsiteY78" fmla="*/ 5718810 h 6236970"/>
                <a:gd name="connsiteX79" fmla="*/ 1440180 w 2339340"/>
                <a:gd name="connsiteY79" fmla="*/ 5638800 h 6236970"/>
                <a:gd name="connsiteX80" fmla="*/ 1546860 w 2339340"/>
                <a:gd name="connsiteY80" fmla="*/ 5078730 h 6236970"/>
                <a:gd name="connsiteX81" fmla="*/ 1600200 w 2339340"/>
                <a:gd name="connsiteY81" fmla="*/ 4507230 h 6236970"/>
                <a:gd name="connsiteX82" fmla="*/ 1684020 w 2339340"/>
                <a:gd name="connsiteY82" fmla="*/ 4027170 h 6236970"/>
                <a:gd name="connsiteX83" fmla="*/ 1703070 w 2339340"/>
                <a:gd name="connsiteY83" fmla="*/ 3688080 h 6236970"/>
                <a:gd name="connsiteX84" fmla="*/ 1673305 w 2339340"/>
                <a:gd name="connsiteY84" fmla="*/ 3083005 h 6236970"/>
                <a:gd name="connsiteX85" fmla="*/ 1630680 w 2339340"/>
                <a:gd name="connsiteY85" fmla="*/ 2868930 h 6236970"/>
                <a:gd name="connsiteX86" fmla="*/ 1607820 w 2339340"/>
                <a:gd name="connsiteY86" fmla="*/ 2750820 h 6236970"/>
                <a:gd name="connsiteX87" fmla="*/ 1584960 w 2339340"/>
                <a:gd name="connsiteY87" fmla="*/ 2423160 h 6236970"/>
                <a:gd name="connsiteX88" fmla="*/ 1584960 w 2339340"/>
                <a:gd name="connsiteY88" fmla="*/ 2072640 h 6236970"/>
                <a:gd name="connsiteX89" fmla="*/ 1619250 w 2339340"/>
                <a:gd name="connsiteY89" fmla="*/ 1771650 h 6236970"/>
                <a:gd name="connsiteX90" fmla="*/ 1691640 w 2339340"/>
                <a:gd name="connsiteY90" fmla="*/ 1501140 h 6236970"/>
                <a:gd name="connsiteX91" fmla="*/ 1954530 w 2339340"/>
                <a:gd name="connsiteY91" fmla="*/ 1924050 h 6236970"/>
                <a:gd name="connsiteX92" fmla="*/ 2045970 w 2339340"/>
                <a:gd name="connsiteY92" fmla="*/ 2045970 h 6236970"/>
                <a:gd name="connsiteX93" fmla="*/ 1840230 w 2339340"/>
                <a:gd name="connsiteY93" fmla="*/ 2358390 h 6236970"/>
                <a:gd name="connsiteX94" fmla="*/ 1729740 w 2339340"/>
                <a:gd name="connsiteY94" fmla="*/ 2545080 h 6236970"/>
                <a:gd name="connsiteX95" fmla="*/ 1672590 w 2339340"/>
                <a:gd name="connsiteY95" fmla="*/ 2674620 h 6236970"/>
                <a:gd name="connsiteX96" fmla="*/ 1604010 w 2339340"/>
                <a:gd name="connsiteY96" fmla="*/ 2754630 h 6236970"/>
                <a:gd name="connsiteX97" fmla="*/ 1658302 w 2339340"/>
                <a:gd name="connsiteY97" fmla="*/ 3010615 h 6236970"/>
                <a:gd name="connsiteX98" fmla="*/ 1729740 w 2339340"/>
                <a:gd name="connsiteY98" fmla="*/ 2891790 h 6236970"/>
                <a:gd name="connsiteX99" fmla="*/ 1927860 w 2339340"/>
                <a:gd name="connsiteY99" fmla="*/ 2689860 h 6236970"/>
                <a:gd name="connsiteX100" fmla="*/ 2065020 w 2339340"/>
                <a:gd name="connsiteY100" fmla="*/ 2548890 h 6236970"/>
                <a:gd name="connsiteX101" fmla="*/ 2202180 w 2339340"/>
                <a:gd name="connsiteY101" fmla="*/ 2339340 h 6236970"/>
                <a:gd name="connsiteX102" fmla="*/ 2339340 w 2339340"/>
                <a:gd name="connsiteY102" fmla="*/ 2049780 h 6236970"/>
                <a:gd name="connsiteX103" fmla="*/ 2293620 w 2339340"/>
                <a:gd name="connsiteY103" fmla="*/ 1958340 h 6236970"/>
                <a:gd name="connsiteX104" fmla="*/ 2232660 w 2339340"/>
                <a:gd name="connsiteY104" fmla="*/ 1752600 h 6236970"/>
                <a:gd name="connsiteX105" fmla="*/ 2175510 w 2339340"/>
                <a:gd name="connsiteY105" fmla="*/ 1565910 h 6236970"/>
                <a:gd name="connsiteX106" fmla="*/ 2065020 w 2339340"/>
                <a:gd name="connsiteY106" fmla="*/ 1352550 h 6236970"/>
                <a:gd name="connsiteX107" fmla="*/ 1958340 w 2339340"/>
                <a:gd name="connsiteY107" fmla="*/ 1169670 h 6236970"/>
                <a:gd name="connsiteX108" fmla="*/ 1878330 w 2339340"/>
                <a:gd name="connsiteY108" fmla="*/ 1043940 h 6236970"/>
                <a:gd name="connsiteX109" fmla="*/ 1752600 w 2339340"/>
                <a:gd name="connsiteY109" fmla="*/ 975360 h 6236970"/>
                <a:gd name="connsiteX110" fmla="*/ 1645920 w 2339340"/>
                <a:gd name="connsiteY110" fmla="*/ 956310 h 6236970"/>
                <a:gd name="connsiteX111" fmla="*/ 1546860 w 2339340"/>
                <a:gd name="connsiteY111" fmla="*/ 922020 h 6236970"/>
                <a:gd name="connsiteX112" fmla="*/ 1276350 w 2339340"/>
                <a:gd name="connsiteY112" fmla="*/ 861060 h 6236970"/>
                <a:gd name="connsiteX113" fmla="*/ 1257300 w 2339340"/>
                <a:gd name="connsiteY113" fmla="*/ 739140 h 6236970"/>
                <a:gd name="connsiteX114" fmla="*/ 1325880 w 2339340"/>
                <a:gd name="connsiteY114" fmla="*/ 594360 h 6236970"/>
                <a:gd name="connsiteX115" fmla="*/ 1363980 w 2339340"/>
                <a:gd name="connsiteY115" fmla="*/ 537210 h 6236970"/>
                <a:gd name="connsiteX116" fmla="*/ 1352550 w 2339340"/>
                <a:gd name="connsiteY116" fmla="*/ 438150 h 6236970"/>
                <a:gd name="connsiteX117" fmla="*/ 1348740 w 2339340"/>
                <a:gd name="connsiteY117" fmla="*/ 308610 h 6236970"/>
                <a:gd name="connsiteX118" fmla="*/ 1306830 w 2339340"/>
                <a:gd name="connsiteY118" fmla="*/ 114300 h 6236970"/>
                <a:gd name="connsiteX119" fmla="*/ 1188720 w 2339340"/>
                <a:gd name="connsiteY119" fmla="*/ 38100 h 6236970"/>
                <a:gd name="connsiteX120" fmla="*/ 1143000 w 2339340"/>
                <a:gd name="connsiteY120" fmla="*/ 11430 h 6236970"/>
                <a:gd name="connsiteX121" fmla="*/ 1093470 w 2339340"/>
                <a:gd name="connsiteY121" fmla="*/ 22860 h 6236970"/>
                <a:gd name="connsiteX0" fmla="*/ 1093470 w 2339340"/>
                <a:gd name="connsiteY0" fmla="*/ 22860 h 6236970"/>
                <a:gd name="connsiteX1" fmla="*/ 971550 w 2339340"/>
                <a:gd name="connsiteY1" fmla="*/ 68580 h 6236970"/>
                <a:gd name="connsiteX2" fmla="*/ 967740 w 2339340"/>
                <a:gd name="connsiteY2" fmla="*/ 0 h 6236970"/>
                <a:gd name="connsiteX3" fmla="*/ 872490 w 2339340"/>
                <a:gd name="connsiteY3" fmla="*/ 121920 h 6236970"/>
                <a:gd name="connsiteX4" fmla="*/ 849630 w 2339340"/>
                <a:gd name="connsiteY4" fmla="*/ 95250 h 6236970"/>
                <a:gd name="connsiteX5" fmla="*/ 800100 w 2339340"/>
                <a:gd name="connsiteY5" fmla="*/ 320040 h 6236970"/>
                <a:gd name="connsiteX6" fmla="*/ 811530 w 2339340"/>
                <a:gd name="connsiteY6" fmla="*/ 461010 h 6236970"/>
                <a:gd name="connsiteX7" fmla="*/ 754380 w 2339340"/>
                <a:gd name="connsiteY7" fmla="*/ 464820 h 6236970"/>
                <a:gd name="connsiteX8" fmla="*/ 781050 w 2339340"/>
                <a:gd name="connsiteY8" fmla="*/ 548640 h 6236970"/>
                <a:gd name="connsiteX9" fmla="*/ 822960 w 2339340"/>
                <a:gd name="connsiteY9" fmla="*/ 624840 h 6236970"/>
                <a:gd name="connsiteX10" fmla="*/ 887730 w 2339340"/>
                <a:gd name="connsiteY10" fmla="*/ 689610 h 6236970"/>
                <a:gd name="connsiteX11" fmla="*/ 925830 w 2339340"/>
                <a:gd name="connsiteY11" fmla="*/ 769620 h 6236970"/>
                <a:gd name="connsiteX12" fmla="*/ 925830 w 2339340"/>
                <a:gd name="connsiteY12" fmla="*/ 861060 h 6236970"/>
                <a:gd name="connsiteX13" fmla="*/ 803910 w 2339340"/>
                <a:gd name="connsiteY13" fmla="*/ 922020 h 6236970"/>
                <a:gd name="connsiteX14" fmla="*/ 701040 w 2339340"/>
                <a:gd name="connsiteY14" fmla="*/ 948690 h 6236970"/>
                <a:gd name="connsiteX15" fmla="*/ 556260 w 2339340"/>
                <a:gd name="connsiteY15" fmla="*/ 952500 h 6236970"/>
                <a:gd name="connsiteX16" fmla="*/ 403860 w 2339340"/>
                <a:gd name="connsiteY16" fmla="*/ 1002030 h 6236970"/>
                <a:gd name="connsiteX17" fmla="*/ 320040 w 2339340"/>
                <a:gd name="connsiteY17" fmla="*/ 1085850 h 6236970"/>
                <a:gd name="connsiteX18" fmla="*/ 247650 w 2339340"/>
                <a:gd name="connsiteY18" fmla="*/ 1276350 h 6236970"/>
                <a:gd name="connsiteX19" fmla="*/ 163830 w 2339340"/>
                <a:gd name="connsiteY19" fmla="*/ 1569720 h 6236970"/>
                <a:gd name="connsiteX20" fmla="*/ 83820 w 2339340"/>
                <a:gd name="connsiteY20" fmla="*/ 1783080 h 6236970"/>
                <a:gd name="connsiteX21" fmla="*/ 72390 w 2339340"/>
                <a:gd name="connsiteY21" fmla="*/ 1962150 h 6236970"/>
                <a:gd name="connsiteX22" fmla="*/ 0 w 2339340"/>
                <a:gd name="connsiteY22" fmla="*/ 2145030 h 6236970"/>
                <a:gd name="connsiteX23" fmla="*/ 11430 w 2339340"/>
                <a:gd name="connsiteY23" fmla="*/ 2251710 h 6236970"/>
                <a:gd name="connsiteX24" fmla="*/ 106680 w 2339340"/>
                <a:gd name="connsiteY24" fmla="*/ 2426970 h 6236970"/>
                <a:gd name="connsiteX25" fmla="*/ 243840 w 2339340"/>
                <a:gd name="connsiteY25" fmla="*/ 2594610 h 6236970"/>
                <a:gd name="connsiteX26" fmla="*/ 422910 w 2339340"/>
                <a:gd name="connsiteY26" fmla="*/ 2769870 h 6236970"/>
                <a:gd name="connsiteX27" fmla="*/ 609600 w 2339340"/>
                <a:gd name="connsiteY27" fmla="*/ 2929890 h 6236970"/>
                <a:gd name="connsiteX28" fmla="*/ 703183 w 2339340"/>
                <a:gd name="connsiteY28" fmla="*/ 3062525 h 6236970"/>
                <a:gd name="connsiteX29" fmla="*/ 711517 w 2339340"/>
                <a:gd name="connsiteY29" fmla="*/ 2784396 h 6236970"/>
                <a:gd name="connsiteX30" fmla="*/ 647700 w 2339340"/>
                <a:gd name="connsiteY30" fmla="*/ 2731770 h 6236970"/>
                <a:gd name="connsiteX31" fmla="*/ 541020 w 2339340"/>
                <a:gd name="connsiteY31" fmla="*/ 2537460 h 6236970"/>
                <a:gd name="connsiteX32" fmla="*/ 487680 w 2339340"/>
                <a:gd name="connsiteY32" fmla="*/ 2426970 h 6236970"/>
                <a:gd name="connsiteX33" fmla="*/ 293370 w 2339340"/>
                <a:gd name="connsiteY33" fmla="*/ 2205990 h 6236970"/>
                <a:gd name="connsiteX34" fmla="*/ 426720 w 2339340"/>
                <a:gd name="connsiteY34" fmla="*/ 1988820 h 6236970"/>
                <a:gd name="connsiteX35" fmla="*/ 483870 w 2339340"/>
                <a:gd name="connsiteY35" fmla="*/ 1878330 h 6236970"/>
                <a:gd name="connsiteX36" fmla="*/ 544830 w 2339340"/>
                <a:gd name="connsiteY36" fmla="*/ 1642110 h 6236970"/>
                <a:gd name="connsiteX37" fmla="*/ 636270 w 2339340"/>
                <a:gd name="connsiteY37" fmla="*/ 1897380 h 6236970"/>
                <a:gd name="connsiteX38" fmla="*/ 678180 w 2339340"/>
                <a:gd name="connsiteY38" fmla="*/ 2202180 h 6236970"/>
                <a:gd name="connsiteX39" fmla="*/ 689610 w 2339340"/>
                <a:gd name="connsiteY39" fmla="*/ 2487930 h 6236970"/>
                <a:gd name="connsiteX40" fmla="*/ 712470 w 2339340"/>
                <a:gd name="connsiteY40" fmla="*/ 2762250 h 6236970"/>
                <a:gd name="connsiteX41" fmla="*/ 701040 w 2339340"/>
                <a:gd name="connsiteY41" fmla="*/ 3177540 h 6236970"/>
                <a:gd name="connsiteX42" fmla="*/ 643890 w 2339340"/>
                <a:gd name="connsiteY42" fmla="*/ 3783330 h 6236970"/>
                <a:gd name="connsiteX43" fmla="*/ 613410 w 2339340"/>
                <a:gd name="connsiteY43" fmla="*/ 4255770 h 6236970"/>
                <a:gd name="connsiteX44" fmla="*/ 689610 w 2339340"/>
                <a:gd name="connsiteY44" fmla="*/ 4617720 h 6236970"/>
                <a:gd name="connsiteX45" fmla="*/ 803910 w 2339340"/>
                <a:gd name="connsiteY45" fmla="*/ 5215890 h 6236970"/>
                <a:gd name="connsiteX46" fmla="*/ 883920 w 2339340"/>
                <a:gd name="connsiteY46" fmla="*/ 5657850 h 6236970"/>
                <a:gd name="connsiteX47" fmla="*/ 872490 w 2339340"/>
                <a:gd name="connsiteY47" fmla="*/ 5684520 h 6236970"/>
                <a:gd name="connsiteX48" fmla="*/ 693420 w 2339340"/>
                <a:gd name="connsiteY48" fmla="*/ 5894070 h 6236970"/>
                <a:gd name="connsiteX49" fmla="*/ 541020 w 2339340"/>
                <a:gd name="connsiteY49" fmla="*/ 6092190 h 6236970"/>
                <a:gd name="connsiteX50" fmla="*/ 510540 w 2339340"/>
                <a:gd name="connsiteY50" fmla="*/ 6156960 h 6236970"/>
                <a:gd name="connsiteX51" fmla="*/ 701040 w 2339340"/>
                <a:gd name="connsiteY51" fmla="*/ 6092190 h 6236970"/>
                <a:gd name="connsiteX52" fmla="*/ 830580 w 2339340"/>
                <a:gd name="connsiteY52" fmla="*/ 6065520 h 6236970"/>
                <a:gd name="connsiteX53" fmla="*/ 952500 w 2339340"/>
                <a:gd name="connsiteY53" fmla="*/ 5974080 h 6236970"/>
                <a:gd name="connsiteX54" fmla="*/ 963930 w 2339340"/>
                <a:gd name="connsiteY54" fmla="*/ 5871210 h 6236970"/>
                <a:gd name="connsiteX55" fmla="*/ 1108710 w 2339340"/>
                <a:gd name="connsiteY55" fmla="*/ 5817870 h 6236970"/>
                <a:gd name="connsiteX56" fmla="*/ 1108710 w 2339340"/>
                <a:gd name="connsiteY56" fmla="*/ 5791200 h 6236970"/>
                <a:gd name="connsiteX57" fmla="*/ 1032510 w 2339340"/>
                <a:gd name="connsiteY57" fmla="*/ 5634990 h 6236970"/>
                <a:gd name="connsiteX58" fmla="*/ 1043940 w 2339340"/>
                <a:gd name="connsiteY58" fmla="*/ 5280660 h 6236970"/>
                <a:gd name="connsiteX59" fmla="*/ 1074420 w 2339340"/>
                <a:gd name="connsiteY59" fmla="*/ 4888230 h 6236970"/>
                <a:gd name="connsiteX60" fmla="*/ 1002030 w 2339340"/>
                <a:gd name="connsiteY60" fmla="*/ 4423410 h 6236970"/>
                <a:gd name="connsiteX61" fmla="*/ 1066800 w 2339340"/>
                <a:gd name="connsiteY61" fmla="*/ 4130040 h 6236970"/>
                <a:gd name="connsiteX62" fmla="*/ 1116330 w 2339340"/>
                <a:gd name="connsiteY62" fmla="*/ 3775710 h 6236970"/>
                <a:gd name="connsiteX63" fmla="*/ 1165860 w 2339340"/>
                <a:gd name="connsiteY63" fmla="*/ 3375660 h 6236970"/>
                <a:gd name="connsiteX64" fmla="*/ 1238250 w 2339340"/>
                <a:gd name="connsiteY64" fmla="*/ 3882390 h 6236970"/>
                <a:gd name="connsiteX65" fmla="*/ 1280160 w 2339340"/>
                <a:gd name="connsiteY65" fmla="*/ 4366260 h 6236970"/>
                <a:gd name="connsiteX66" fmla="*/ 1310640 w 2339340"/>
                <a:gd name="connsiteY66" fmla="*/ 4533900 h 6236970"/>
                <a:gd name="connsiteX67" fmla="*/ 1272540 w 2339340"/>
                <a:gd name="connsiteY67" fmla="*/ 4838700 h 6236970"/>
                <a:gd name="connsiteX68" fmla="*/ 1242060 w 2339340"/>
                <a:gd name="connsiteY68" fmla="*/ 5059680 h 6236970"/>
                <a:gd name="connsiteX69" fmla="*/ 1276350 w 2339340"/>
                <a:gd name="connsiteY69" fmla="*/ 5288280 h 6236970"/>
                <a:gd name="connsiteX70" fmla="*/ 1333500 w 2339340"/>
                <a:gd name="connsiteY70" fmla="*/ 5494020 h 6236970"/>
                <a:gd name="connsiteX71" fmla="*/ 1314450 w 2339340"/>
                <a:gd name="connsiteY71" fmla="*/ 5615940 h 6236970"/>
                <a:gd name="connsiteX72" fmla="*/ 1264920 w 2339340"/>
                <a:gd name="connsiteY72" fmla="*/ 5795010 h 6236970"/>
                <a:gd name="connsiteX73" fmla="*/ 1264920 w 2339340"/>
                <a:gd name="connsiteY73" fmla="*/ 5901690 h 6236970"/>
                <a:gd name="connsiteX74" fmla="*/ 1424940 w 2339340"/>
                <a:gd name="connsiteY74" fmla="*/ 6236970 h 6236970"/>
                <a:gd name="connsiteX75" fmla="*/ 1565910 w 2339340"/>
                <a:gd name="connsiteY75" fmla="*/ 6065520 h 6236970"/>
                <a:gd name="connsiteX76" fmla="*/ 1604010 w 2339340"/>
                <a:gd name="connsiteY76" fmla="*/ 6012180 h 6236970"/>
                <a:gd name="connsiteX77" fmla="*/ 1524000 w 2339340"/>
                <a:gd name="connsiteY77" fmla="*/ 5844540 h 6236970"/>
                <a:gd name="connsiteX78" fmla="*/ 1466850 w 2339340"/>
                <a:gd name="connsiteY78" fmla="*/ 5718810 h 6236970"/>
                <a:gd name="connsiteX79" fmla="*/ 1440180 w 2339340"/>
                <a:gd name="connsiteY79" fmla="*/ 5638800 h 6236970"/>
                <a:gd name="connsiteX80" fmla="*/ 1546860 w 2339340"/>
                <a:gd name="connsiteY80" fmla="*/ 5078730 h 6236970"/>
                <a:gd name="connsiteX81" fmla="*/ 1600200 w 2339340"/>
                <a:gd name="connsiteY81" fmla="*/ 4507230 h 6236970"/>
                <a:gd name="connsiteX82" fmla="*/ 1684020 w 2339340"/>
                <a:gd name="connsiteY82" fmla="*/ 4027170 h 6236970"/>
                <a:gd name="connsiteX83" fmla="*/ 1703070 w 2339340"/>
                <a:gd name="connsiteY83" fmla="*/ 3688080 h 6236970"/>
                <a:gd name="connsiteX84" fmla="*/ 1673305 w 2339340"/>
                <a:gd name="connsiteY84" fmla="*/ 3083005 h 6236970"/>
                <a:gd name="connsiteX85" fmla="*/ 1630680 w 2339340"/>
                <a:gd name="connsiteY85" fmla="*/ 2868930 h 6236970"/>
                <a:gd name="connsiteX86" fmla="*/ 1607820 w 2339340"/>
                <a:gd name="connsiteY86" fmla="*/ 2750820 h 6236970"/>
                <a:gd name="connsiteX87" fmla="*/ 1584960 w 2339340"/>
                <a:gd name="connsiteY87" fmla="*/ 2423160 h 6236970"/>
                <a:gd name="connsiteX88" fmla="*/ 1584960 w 2339340"/>
                <a:gd name="connsiteY88" fmla="*/ 2072640 h 6236970"/>
                <a:gd name="connsiteX89" fmla="*/ 1619250 w 2339340"/>
                <a:gd name="connsiteY89" fmla="*/ 1771650 h 6236970"/>
                <a:gd name="connsiteX90" fmla="*/ 1691640 w 2339340"/>
                <a:gd name="connsiteY90" fmla="*/ 1501140 h 6236970"/>
                <a:gd name="connsiteX91" fmla="*/ 1954530 w 2339340"/>
                <a:gd name="connsiteY91" fmla="*/ 1924050 h 6236970"/>
                <a:gd name="connsiteX92" fmla="*/ 2045970 w 2339340"/>
                <a:gd name="connsiteY92" fmla="*/ 2045970 h 6236970"/>
                <a:gd name="connsiteX93" fmla="*/ 1840230 w 2339340"/>
                <a:gd name="connsiteY93" fmla="*/ 2358390 h 6236970"/>
                <a:gd name="connsiteX94" fmla="*/ 1729740 w 2339340"/>
                <a:gd name="connsiteY94" fmla="*/ 2545080 h 6236970"/>
                <a:gd name="connsiteX95" fmla="*/ 1672590 w 2339340"/>
                <a:gd name="connsiteY95" fmla="*/ 2674620 h 6236970"/>
                <a:gd name="connsiteX96" fmla="*/ 1606391 w 2339340"/>
                <a:gd name="connsiteY96" fmla="*/ 2746296 h 6236970"/>
                <a:gd name="connsiteX97" fmla="*/ 1658302 w 2339340"/>
                <a:gd name="connsiteY97" fmla="*/ 3010615 h 6236970"/>
                <a:gd name="connsiteX98" fmla="*/ 1729740 w 2339340"/>
                <a:gd name="connsiteY98" fmla="*/ 2891790 h 6236970"/>
                <a:gd name="connsiteX99" fmla="*/ 1927860 w 2339340"/>
                <a:gd name="connsiteY99" fmla="*/ 2689860 h 6236970"/>
                <a:gd name="connsiteX100" fmla="*/ 2065020 w 2339340"/>
                <a:gd name="connsiteY100" fmla="*/ 2548890 h 6236970"/>
                <a:gd name="connsiteX101" fmla="*/ 2202180 w 2339340"/>
                <a:gd name="connsiteY101" fmla="*/ 2339340 h 6236970"/>
                <a:gd name="connsiteX102" fmla="*/ 2339340 w 2339340"/>
                <a:gd name="connsiteY102" fmla="*/ 2049780 h 6236970"/>
                <a:gd name="connsiteX103" fmla="*/ 2293620 w 2339340"/>
                <a:gd name="connsiteY103" fmla="*/ 1958340 h 6236970"/>
                <a:gd name="connsiteX104" fmla="*/ 2232660 w 2339340"/>
                <a:gd name="connsiteY104" fmla="*/ 1752600 h 6236970"/>
                <a:gd name="connsiteX105" fmla="*/ 2175510 w 2339340"/>
                <a:gd name="connsiteY105" fmla="*/ 1565910 h 6236970"/>
                <a:gd name="connsiteX106" fmla="*/ 2065020 w 2339340"/>
                <a:gd name="connsiteY106" fmla="*/ 1352550 h 6236970"/>
                <a:gd name="connsiteX107" fmla="*/ 1958340 w 2339340"/>
                <a:gd name="connsiteY107" fmla="*/ 1169670 h 6236970"/>
                <a:gd name="connsiteX108" fmla="*/ 1878330 w 2339340"/>
                <a:gd name="connsiteY108" fmla="*/ 1043940 h 6236970"/>
                <a:gd name="connsiteX109" fmla="*/ 1752600 w 2339340"/>
                <a:gd name="connsiteY109" fmla="*/ 975360 h 6236970"/>
                <a:gd name="connsiteX110" fmla="*/ 1645920 w 2339340"/>
                <a:gd name="connsiteY110" fmla="*/ 956310 h 6236970"/>
                <a:gd name="connsiteX111" fmla="*/ 1546860 w 2339340"/>
                <a:gd name="connsiteY111" fmla="*/ 922020 h 6236970"/>
                <a:gd name="connsiteX112" fmla="*/ 1276350 w 2339340"/>
                <a:gd name="connsiteY112" fmla="*/ 861060 h 6236970"/>
                <a:gd name="connsiteX113" fmla="*/ 1257300 w 2339340"/>
                <a:gd name="connsiteY113" fmla="*/ 739140 h 6236970"/>
                <a:gd name="connsiteX114" fmla="*/ 1325880 w 2339340"/>
                <a:gd name="connsiteY114" fmla="*/ 594360 h 6236970"/>
                <a:gd name="connsiteX115" fmla="*/ 1363980 w 2339340"/>
                <a:gd name="connsiteY115" fmla="*/ 537210 h 6236970"/>
                <a:gd name="connsiteX116" fmla="*/ 1352550 w 2339340"/>
                <a:gd name="connsiteY116" fmla="*/ 438150 h 6236970"/>
                <a:gd name="connsiteX117" fmla="*/ 1348740 w 2339340"/>
                <a:gd name="connsiteY117" fmla="*/ 308610 h 6236970"/>
                <a:gd name="connsiteX118" fmla="*/ 1306830 w 2339340"/>
                <a:gd name="connsiteY118" fmla="*/ 114300 h 6236970"/>
                <a:gd name="connsiteX119" fmla="*/ 1188720 w 2339340"/>
                <a:gd name="connsiteY119" fmla="*/ 38100 h 6236970"/>
                <a:gd name="connsiteX120" fmla="*/ 1143000 w 2339340"/>
                <a:gd name="connsiteY120" fmla="*/ 11430 h 6236970"/>
                <a:gd name="connsiteX121" fmla="*/ 1093470 w 2339340"/>
                <a:gd name="connsiteY121" fmla="*/ 22860 h 6236970"/>
                <a:gd name="connsiteX0" fmla="*/ 1093470 w 2339340"/>
                <a:gd name="connsiteY0" fmla="*/ 22860 h 6236970"/>
                <a:gd name="connsiteX1" fmla="*/ 971550 w 2339340"/>
                <a:gd name="connsiteY1" fmla="*/ 68580 h 6236970"/>
                <a:gd name="connsiteX2" fmla="*/ 967740 w 2339340"/>
                <a:gd name="connsiteY2" fmla="*/ 0 h 6236970"/>
                <a:gd name="connsiteX3" fmla="*/ 872490 w 2339340"/>
                <a:gd name="connsiteY3" fmla="*/ 121920 h 6236970"/>
                <a:gd name="connsiteX4" fmla="*/ 849630 w 2339340"/>
                <a:gd name="connsiteY4" fmla="*/ 95250 h 6236970"/>
                <a:gd name="connsiteX5" fmla="*/ 804863 w 2339340"/>
                <a:gd name="connsiteY5" fmla="*/ 216455 h 6236970"/>
                <a:gd name="connsiteX6" fmla="*/ 811530 w 2339340"/>
                <a:gd name="connsiteY6" fmla="*/ 461010 h 6236970"/>
                <a:gd name="connsiteX7" fmla="*/ 754380 w 2339340"/>
                <a:gd name="connsiteY7" fmla="*/ 464820 h 6236970"/>
                <a:gd name="connsiteX8" fmla="*/ 781050 w 2339340"/>
                <a:gd name="connsiteY8" fmla="*/ 548640 h 6236970"/>
                <a:gd name="connsiteX9" fmla="*/ 822960 w 2339340"/>
                <a:gd name="connsiteY9" fmla="*/ 624840 h 6236970"/>
                <a:gd name="connsiteX10" fmla="*/ 887730 w 2339340"/>
                <a:gd name="connsiteY10" fmla="*/ 689610 h 6236970"/>
                <a:gd name="connsiteX11" fmla="*/ 925830 w 2339340"/>
                <a:gd name="connsiteY11" fmla="*/ 769620 h 6236970"/>
                <a:gd name="connsiteX12" fmla="*/ 925830 w 2339340"/>
                <a:gd name="connsiteY12" fmla="*/ 861060 h 6236970"/>
                <a:gd name="connsiteX13" fmla="*/ 803910 w 2339340"/>
                <a:gd name="connsiteY13" fmla="*/ 922020 h 6236970"/>
                <a:gd name="connsiteX14" fmla="*/ 701040 w 2339340"/>
                <a:gd name="connsiteY14" fmla="*/ 948690 h 6236970"/>
                <a:gd name="connsiteX15" fmla="*/ 556260 w 2339340"/>
                <a:gd name="connsiteY15" fmla="*/ 952500 h 6236970"/>
                <a:gd name="connsiteX16" fmla="*/ 403860 w 2339340"/>
                <a:gd name="connsiteY16" fmla="*/ 1002030 h 6236970"/>
                <a:gd name="connsiteX17" fmla="*/ 320040 w 2339340"/>
                <a:gd name="connsiteY17" fmla="*/ 1085850 h 6236970"/>
                <a:gd name="connsiteX18" fmla="*/ 247650 w 2339340"/>
                <a:gd name="connsiteY18" fmla="*/ 1276350 h 6236970"/>
                <a:gd name="connsiteX19" fmla="*/ 163830 w 2339340"/>
                <a:gd name="connsiteY19" fmla="*/ 1569720 h 6236970"/>
                <a:gd name="connsiteX20" fmla="*/ 83820 w 2339340"/>
                <a:gd name="connsiteY20" fmla="*/ 1783080 h 6236970"/>
                <a:gd name="connsiteX21" fmla="*/ 72390 w 2339340"/>
                <a:gd name="connsiteY21" fmla="*/ 1962150 h 6236970"/>
                <a:gd name="connsiteX22" fmla="*/ 0 w 2339340"/>
                <a:gd name="connsiteY22" fmla="*/ 2145030 h 6236970"/>
                <a:gd name="connsiteX23" fmla="*/ 11430 w 2339340"/>
                <a:gd name="connsiteY23" fmla="*/ 2251710 h 6236970"/>
                <a:gd name="connsiteX24" fmla="*/ 106680 w 2339340"/>
                <a:gd name="connsiteY24" fmla="*/ 2426970 h 6236970"/>
                <a:gd name="connsiteX25" fmla="*/ 243840 w 2339340"/>
                <a:gd name="connsiteY25" fmla="*/ 2594610 h 6236970"/>
                <a:gd name="connsiteX26" fmla="*/ 422910 w 2339340"/>
                <a:gd name="connsiteY26" fmla="*/ 2769870 h 6236970"/>
                <a:gd name="connsiteX27" fmla="*/ 609600 w 2339340"/>
                <a:gd name="connsiteY27" fmla="*/ 2929890 h 6236970"/>
                <a:gd name="connsiteX28" fmla="*/ 703183 w 2339340"/>
                <a:gd name="connsiteY28" fmla="*/ 3062525 h 6236970"/>
                <a:gd name="connsiteX29" fmla="*/ 711517 w 2339340"/>
                <a:gd name="connsiteY29" fmla="*/ 2784396 h 6236970"/>
                <a:gd name="connsiteX30" fmla="*/ 647700 w 2339340"/>
                <a:gd name="connsiteY30" fmla="*/ 2731770 h 6236970"/>
                <a:gd name="connsiteX31" fmla="*/ 541020 w 2339340"/>
                <a:gd name="connsiteY31" fmla="*/ 2537460 h 6236970"/>
                <a:gd name="connsiteX32" fmla="*/ 487680 w 2339340"/>
                <a:gd name="connsiteY32" fmla="*/ 2426970 h 6236970"/>
                <a:gd name="connsiteX33" fmla="*/ 293370 w 2339340"/>
                <a:gd name="connsiteY33" fmla="*/ 2205990 h 6236970"/>
                <a:gd name="connsiteX34" fmla="*/ 426720 w 2339340"/>
                <a:gd name="connsiteY34" fmla="*/ 1988820 h 6236970"/>
                <a:gd name="connsiteX35" fmla="*/ 483870 w 2339340"/>
                <a:gd name="connsiteY35" fmla="*/ 1878330 h 6236970"/>
                <a:gd name="connsiteX36" fmla="*/ 544830 w 2339340"/>
                <a:gd name="connsiteY36" fmla="*/ 1642110 h 6236970"/>
                <a:gd name="connsiteX37" fmla="*/ 636270 w 2339340"/>
                <a:gd name="connsiteY37" fmla="*/ 1897380 h 6236970"/>
                <a:gd name="connsiteX38" fmla="*/ 678180 w 2339340"/>
                <a:gd name="connsiteY38" fmla="*/ 2202180 h 6236970"/>
                <a:gd name="connsiteX39" fmla="*/ 689610 w 2339340"/>
                <a:gd name="connsiteY39" fmla="*/ 2487930 h 6236970"/>
                <a:gd name="connsiteX40" fmla="*/ 712470 w 2339340"/>
                <a:gd name="connsiteY40" fmla="*/ 2762250 h 6236970"/>
                <a:gd name="connsiteX41" fmla="*/ 701040 w 2339340"/>
                <a:gd name="connsiteY41" fmla="*/ 3177540 h 6236970"/>
                <a:gd name="connsiteX42" fmla="*/ 643890 w 2339340"/>
                <a:gd name="connsiteY42" fmla="*/ 3783330 h 6236970"/>
                <a:gd name="connsiteX43" fmla="*/ 613410 w 2339340"/>
                <a:gd name="connsiteY43" fmla="*/ 4255770 h 6236970"/>
                <a:gd name="connsiteX44" fmla="*/ 689610 w 2339340"/>
                <a:gd name="connsiteY44" fmla="*/ 4617720 h 6236970"/>
                <a:gd name="connsiteX45" fmla="*/ 803910 w 2339340"/>
                <a:gd name="connsiteY45" fmla="*/ 5215890 h 6236970"/>
                <a:gd name="connsiteX46" fmla="*/ 883920 w 2339340"/>
                <a:gd name="connsiteY46" fmla="*/ 5657850 h 6236970"/>
                <a:gd name="connsiteX47" fmla="*/ 872490 w 2339340"/>
                <a:gd name="connsiteY47" fmla="*/ 5684520 h 6236970"/>
                <a:gd name="connsiteX48" fmla="*/ 693420 w 2339340"/>
                <a:gd name="connsiteY48" fmla="*/ 5894070 h 6236970"/>
                <a:gd name="connsiteX49" fmla="*/ 541020 w 2339340"/>
                <a:gd name="connsiteY49" fmla="*/ 6092190 h 6236970"/>
                <a:gd name="connsiteX50" fmla="*/ 510540 w 2339340"/>
                <a:gd name="connsiteY50" fmla="*/ 6156960 h 6236970"/>
                <a:gd name="connsiteX51" fmla="*/ 701040 w 2339340"/>
                <a:gd name="connsiteY51" fmla="*/ 6092190 h 6236970"/>
                <a:gd name="connsiteX52" fmla="*/ 830580 w 2339340"/>
                <a:gd name="connsiteY52" fmla="*/ 6065520 h 6236970"/>
                <a:gd name="connsiteX53" fmla="*/ 952500 w 2339340"/>
                <a:gd name="connsiteY53" fmla="*/ 5974080 h 6236970"/>
                <a:gd name="connsiteX54" fmla="*/ 963930 w 2339340"/>
                <a:gd name="connsiteY54" fmla="*/ 5871210 h 6236970"/>
                <a:gd name="connsiteX55" fmla="*/ 1108710 w 2339340"/>
                <a:gd name="connsiteY55" fmla="*/ 5817870 h 6236970"/>
                <a:gd name="connsiteX56" fmla="*/ 1108710 w 2339340"/>
                <a:gd name="connsiteY56" fmla="*/ 5791200 h 6236970"/>
                <a:gd name="connsiteX57" fmla="*/ 1032510 w 2339340"/>
                <a:gd name="connsiteY57" fmla="*/ 5634990 h 6236970"/>
                <a:gd name="connsiteX58" fmla="*/ 1043940 w 2339340"/>
                <a:gd name="connsiteY58" fmla="*/ 5280660 h 6236970"/>
                <a:gd name="connsiteX59" fmla="*/ 1074420 w 2339340"/>
                <a:gd name="connsiteY59" fmla="*/ 4888230 h 6236970"/>
                <a:gd name="connsiteX60" fmla="*/ 1002030 w 2339340"/>
                <a:gd name="connsiteY60" fmla="*/ 4423410 h 6236970"/>
                <a:gd name="connsiteX61" fmla="*/ 1066800 w 2339340"/>
                <a:gd name="connsiteY61" fmla="*/ 4130040 h 6236970"/>
                <a:gd name="connsiteX62" fmla="*/ 1116330 w 2339340"/>
                <a:gd name="connsiteY62" fmla="*/ 3775710 h 6236970"/>
                <a:gd name="connsiteX63" fmla="*/ 1165860 w 2339340"/>
                <a:gd name="connsiteY63" fmla="*/ 3375660 h 6236970"/>
                <a:gd name="connsiteX64" fmla="*/ 1238250 w 2339340"/>
                <a:gd name="connsiteY64" fmla="*/ 3882390 h 6236970"/>
                <a:gd name="connsiteX65" fmla="*/ 1280160 w 2339340"/>
                <a:gd name="connsiteY65" fmla="*/ 4366260 h 6236970"/>
                <a:gd name="connsiteX66" fmla="*/ 1310640 w 2339340"/>
                <a:gd name="connsiteY66" fmla="*/ 4533900 h 6236970"/>
                <a:gd name="connsiteX67" fmla="*/ 1272540 w 2339340"/>
                <a:gd name="connsiteY67" fmla="*/ 4838700 h 6236970"/>
                <a:gd name="connsiteX68" fmla="*/ 1242060 w 2339340"/>
                <a:gd name="connsiteY68" fmla="*/ 5059680 h 6236970"/>
                <a:gd name="connsiteX69" fmla="*/ 1276350 w 2339340"/>
                <a:gd name="connsiteY69" fmla="*/ 5288280 h 6236970"/>
                <a:gd name="connsiteX70" fmla="*/ 1333500 w 2339340"/>
                <a:gd name="connsiteY70" fmla="*/ 5494020 h 6236970"/>
                <a:gd name="connsiteX71" fmla="*/ 1314450 w 2339340"/>
                <a:gd name="connsiteY71" fmla="*/ 5615940 h 6236970"/>
                <a:gd name="connsiteX72" fmla="*/ 1264920 w 2339340"/>
                <a:gd name="connsiteY72" fmla="*/ 5795010 h 6236970"/>
                <a:gd name="connsiteX73" fmla="*/ 1264920 w 2339340"/>
                <a:gd name="connsiteY73" fmla="*/ 5901690 h 6236970"/>
                <a:gd name="connsiteX74" fmla="*/ 1424940 w 2339340"/>
                <a:gd name="connsiteY74" fmla="*/ 6236970 h 6236970"/>
                <a:gd name="connsiteX75" fmla="*/ 1565910 w 2339340"/>
                <a:gd name="connsiteY75" fmla="*/ 6065520 h 6236970"/>
                <a:gd name="connsiteX76" fmla="*/ 1604010 w 2339340"/>
                <a:gd name="connsiteY76" fmla="*/ 6012180 h 6236970"/>
                <a:gd name="connsiteX77" fmla="*/ 1524000 w 2339340"/>
                <a:gd name="connsiteY77" fmla="*/ 5844540 h 6236970"/>
                <a:gd name="connsiteX78" fmla="*/ 1466850 w 2339340"/>
                <a:gd name="connsiteY78" fmla="*/ 5718810 h 6236970"/>
                <a:gd name="connsiteX79" fmla="*/ 1440180 w 2339340"/>
                <a:gd name="connsiteY79" fmla="*/ 5638800 h 6236970"/>
                <a:gd name="connsiteX80" fmla="*/ 1546860 w 2339340"/>
                <a:gd name="connsiteY80" fmla="*/ 5078730 h 6236970"/>
                <a:gd name="connsiteX81" fmla="*/ 1600200 w 2339340"/>
                <a:gd name="connsiteY81" fmla="*/ 4507230 h 6236970"/>
                <a:gd name="connsiteX82" fmla="*/ 1684020 w 2339340"/>
                <a:gd name="connsiteY82" fmla="*/ 4027170 h 6236970"/>
                <a:gd name="connsiteX83" fmla="*/ 1703070 w 2339340"/>
                <a:gd name="connsiteY83" fmla="*/ 3688080 h 6236970"/>
                <a:gd name="connsiteX84" fmla="*/ 1673305 w 2339340"/>
                <a:gd name="connsiteY84" fmla="*/ 3083005 h 6236970"/>
                <a:gd name="connsiteX85" fmla="*/ 1630680 w 2339340"/>
                <a:gd name="connsiteY85" fmla="*/ 2868930 h 6236970"/>
                <a:gd name="connsiteX86" fmla="*/ 1607820 w 2339340"/>
                <a:gd name="connsiteY86" fmla="*/ 2750820 h 6236970"/>
                <a:gd name="connsiteX87" fmla="*/ 1584960 w 2339340"/>
                <a:gd name="connsiteY87" fmla="*/ 2423160 h 6236970"/>
                <a:gd name="connsiteX88" fmla="*/ 1584960 w 2339340"/>
                <a:gd name="connsiteY88" fmla="*/ 2072640 h 6236970"/>
                <a:gd name="connsiteX89" fmla="*/ 1619250 w 2339340"/>
                <a:gd name="connsiteY89" fmla="*/ 1771650 h 6236970"/>
                <a:gd name="connsiteX90" fmla="*/ 1691640 w 2339340"/>
                <a:gd name="connsiteY90" fmla="*/ 1501140 h 6236970"/>
                <a:gd name="connsiteX91" fmla="*/ 1954530 w 2339340"/>
                <a:gd name="connsiteY91" fmla="*/ 1924050 h 6236970"/>
                <a:gd name="connsiteX92" fmla="*/ 2045970 w 2339340"/>
                <a:gd name="connsiteY92" fmla="*/ 2045970 h 6236970"/>
                <a:gd name="connsiteX93" fmla="*/ 1840230 w 2339340"/>
                <a:gd name="connsiteY93" fmla="*/ 2358390 h 6236970"/>
                <a:gd name="connsiteX94" fmla="*/ 1729740 w 2339340"/>
                <a:gd name="connsiteY94" fmla="*/ 2545080 h 6236970"/>
                <a:gd name="connsiteX95" fmla="*/ 1672590 w 2339340"/>
                <a:gd name="connsiteY95" fmla="*/ 2674620 h 6236970"/>
                <a:gd name="connsiteX96" fmla="*/ 1606391 w 2339340"/>
                <a:gd name="connsiteY96" fmla="*/ 2746296 h 6236970"/>
                <a:gd name="connsiteX97" fmla="*/ 1658302 w 2339340"/>
                <a:gd name="connsiteY97" fmla="*/ 3010615 h 6236970"/>
                <a:gd name="connsiteX98" fmla="*/ 1729740 w 2339340"/>
                <a:gd name="connsiteY98" fmla="*/ 2891790 h 6236970"/>
                <a:gd name="connsiteX99" fmla="*/ 1927860 w 2339340"/>
                <a:gd name="connsiteY99" fmla="*/ 2689860 h 6236970"/>
                <a:gd name="connsiteX100" fmla="*/ 2065020 w 2339340"/>
                <a:gd name="connsiteY100" fmla="*/ 2548890 h 6236970"/>
                <a:gd name="connsiteX101" fmla="*/ 2202180 w 2339340"/>
                <a:gd name="connsiteY101" fmla="*/ 2339340 h 6236970"/>
                <a:gd name="connsiteX102" fmla="*/ 2339340 w 2339340"/>
                <a:gd name="connsiteY102" fmla="*/ 2049780 h 6236970"/>
                <a:gd name="connsiteX103" fmla="*/ 2293620 w 2339340"/>
                <a:gd name="connsiteY103" fmla="*/ 1958340 h 6236970"/>
                <a:gd name="connsiteX104" fmla="*/ 2232660 w 2339340"/>
                <a:gd name="connsiteY104" fmla="*/ 1752600 h 6236970"/>
                <a:gd name="connsiteX105" fmla="*/ 2175510 w 2339340"/>
                <a:gd name="connsiteY105" fmla="*/ 1565910 h 6236970"/>
                <a:gd name="connsiteX106" fmla="*/ 2065020 w 2339340"/>
                <a:gd name="connsiteY106" fmla="*/ 1352550 h 6236970"/>
                <a:gd name="connsiteX107" fmla="*/ 1958340 w 2339340"/>
                <a:gd name="connsiteY107" fmla="*/ 1169670 h 6236970"/>
                <a:gd name="connsiteX108" fmla="*/ 1878330 w 2339340"/>
                <a:gd name="connsiteY108" fmla="*/ 1043940 h 6236970"/>
                <a:gd name="connsiteX109" fmla="*/ 1752600 w 2339340"/>
                <a:gd name="connsiteY109" fmla="*/ 975360 h 6236970"/>
                <a:gd name="connsiteX110" fmla="*/ 1645920 w 2339340"/>
                <a:gd name="connsiteY110" fmla="*/ 956310 h 6236970"/>
                <a:gd name="connsiteX111" fmla="*/ 1546860 w 2339340"/>
                <a:gd name="connsiteY111" fmla="*/ 922020 h 6236970"/>
                <a:gd name="connsiteX112" fmla="*/ 1276350 w 2339340"/>
                <a:gd name="connsiteY112" fmla="*/ 861060 h 6236970"/>
                <a:gd name="connsiteX113" fmla="*/ 1257300 w 2339340"/>
                <a:gd name="connsiteY113" fmla="*/ 739140 h 6236970"/>
                <a:gd name="connsiteX114" fmla="*/ 1325880 w 2339340"/>
                <a:gd name="connsiteY114" fmla="*/ 594360 h 6236970"/>
                <a:gd name="connsiteX115" fmla="*/ 1363980 w 2339340"/>
                <a:gd name="connsiteY115" fmla="*/ 537210 h 6236970"/>
                <a:gd name="connsiteX116" fmla="*/ 1352550 w 2339340"/>
                <a:gd name="connsiteY116" fmla="*/ 438150 h 6236970"/>
                <a:gd name="connsiteX117" fmla="*/ 1348740 w 2339340"/>
                <a:gd name="connsiteY117" fmla="*/ 308610 h 6236970"/>
                <a:gd name="connsiteX118" fmla="*/ 1306830 w 2339340"/>
                <a:gd name="connsiteY118" fmla="*/ 114300 h 6236970"/>
                <a:gd name="connsiteX119" fmla="*/ 1188720 w 2339340"/>
                <a:gd name="connsiteY119" fmla="*/ 38100 h 6236970"/>
                <a:gd name="connsiteX120" fmla="*/ 1143000 w 2339340"/>
                <a:gd name="connsiteY120" fmla="*/ 11430 h 6236970"/>
                <a:gd name="connsiteX121" fmla="*/ 1093470 w 2339340"/>
                <a:gd name="connsiteY121" fmla="*/ 22860 h 6236970"/>
                <a:gd name="connsiteX0" fmla="*/ 1093470 w 2339340"/>
                <a:gd name="connsiteY0" fmla="*/ 22860 h 6236970"/>
                <a:gd name="connsiteX1" fmla="*/ 971550 w 2339340"/>
                <a:gd name="connsiteY1" fmla="*/ 68580 h 6236970"/>
                <a:gd name="connsiteX2" fmla="*/ 967740 w 2339340"/>
                <a:gd name="connsiteY2" fmla="*/ 0 h 6236970"/>
                <a:gd name="connsiteX3" fmla="*/ 872490 w 2339340"/>
                <a:gd name="connsiteY3" fmla="*/ 121920 h 6236970"/>
                <a:gd name="connsiteX4" fmla="*/ 849630 w 2339340"/>
                <a:gd name="connsiteY4" fmla="*/ 86916 h 6236970"/>
                <a:gd name="connsiteX5" fmla="*/ 804863 w 2339340"/>
                <a:gd name="connsiteY5" fmla="*/ 216455 h 6236970"/>
                <a:gd name="connsiteX6" fmla="*/ 811530 w 2339340"/>
                <a:gd name="connsiteY6" fmla="*/ 461010 h 6236970"/>
                <a:gd name="connsiteX7" fmla="*/ 754380 w 2339340"/>
                <a:gd name="connsiteY7" fmla="*/ 464820 h 6236970"/>
                <a:gd name="connsiteX8" fmla="*/ 781050 w 2339340"/>
                <a:gd name="connsiteY8" fmla="*/ 548640 h 6236970"/>
                <a:gd name="connsiteX9" fmla="*/ 822960 w 2339340"/>
                <a:gd name="connsiteY9" fmla="*/ 624840 h 6236970"/>
                <a:gd name="connsiteX10" fmla="*/ 887730 w 2339340"/>
                <a:gd name="connsiteY10" fmla="*/ 689610 h 6236970"/>
                <a:gd name="connsiteX11" fmla="*/ 925830 w 2339340"/>
                <a:gd name="connsiteY11" fmla="*/ 769620 h 6236970"/>
                <a:gd name="connsiteX12" fmla="*/ 925830 w 2339340"/>
                <a:gd name="connsiteY12" fmla="*/ 861060 h 6236970"/>
                <a:gd name="connsiteX13" fmla="*/ 803910 w 2339340"/>
                <a:gd name="connsiteY13" fmla="*/ 922020 h 6236970"/>
                <a:gd name="connsiteX14" fmla="*/ 701040 w 2339340"/>
                <a:gd name="connsiteY14" fmla="*/ 948690 h 6236970"/>
                <a:gd name="connsiteX15" fmla="*/ 556260 w 2339340"/>
                <a:gd name="connsiteY15" fmla="*/ 952500 h 6236970"/>
                <a:gd name="connsiteX16" fmla="*/ 403860 w 2339340"/>
                <a:gd name="connsiteY16" fmla="*/ 1002030 h 6236970"/>
                <a:gd name="connsiteX17" fmla="*/ 320040 w 2339340"/>
                <a:gd name="connsiteY17" fmla="*/ 1085850 h 6236970"/>
                <a:gd name="connsiteX18" fmla="*/ 247650 w 2339340"/>
                <a:gd name="connsiteY18" fmla="*/ 1276350 h 6236970"/>
                <a:gd name="connsiteX19" fmla="*/ 163830 w 2339340"/>
                <a:gd name="connsiteY19" fmla="*/ 1569720 h 6236970"/>
                <a:gd name="connsiteX20" fmla="*/ 83820 w 2339340"/>
                <a:gd name="connsiteY20" fmla="*/ 1783080 h 6236970"/>
                <a:gd name="connsiteX21" fmla="*/ 72390 w 2339340"/>
                <a:gd name="connsiteY21" fmla="*/ 1962150 h 6236970"/>
                <a:gd name="connsiteX22" fmla="*/ 0 w 2339340"/>
                <a:gd name="connsiteY22" fmla="*/ 2145030 h 6236970"/>
                <a:gd name="connsiteX23" fmla="*/ 11430 w 2339340"/>
                <a:gd name="connsiteY23" fmla="*/ 2251710 h 6236970"/>
                <a:gd name="connsiteX24" fmla="*/ 106680 w 2339340"/>
                <a:gd name="connsiteY24" fmla="*/ 2426970 h 6236970"/>
                <a:gd name="connsiteX25" fmla="*/ 243840 w 2339340"/>
                <a:gd name="connsiteY25" fmla="*/ 2594610 h 6236970"/>
                <a:gd name="connsiteX26" fmla="*/ 422910 w 2339340"/>
                <a:gd name="connsiteY26" fmla="*/ 2769870 h 6236970"/>
                <a:gd name="connsiteX27" fmla="*/ 609600 w 2339340"/>
                <a:gd name="connsiteY27" fmla="*/ 2929890 h 6236970"/>
                <a:gd name="connsiteX28" fmla="*/ 703183 w 2339340"/>
                <a:gd name="connsiteY28" fmla="*/ 3062525 h 6236970"/>
                <a:gd name="connsiteX29" fmla="*/ 711517 w 2339340"/>
                <a:gd name="connsiteY29" fmla="*/ 2784396 h 6236970"/>
                <a:gd name="connsiteX30" fmla="*/ 647700 w 2339340"/>
                <a:gd name="connsiteY30" fmla="*/ 2731770 h 6236970"/>
                <a:gd name="connsiteX31" fmla="*/ 541020 w 2339340"/>
                <a:gd name="connsiteY31" fmla="*/ 2537460 h 6236970"/>
                <a:gd name="connsiteX32" fmla="*/ 487680 w 2339340"/>
                <a:gd name="connsiteY32" fmla="*/ 2426970 h 6236970"/>
                <a:gd name="connsiteX33" fmla="*/ 293370 w 2339340"/>
                <a:gd name="connsiteY33" fmla="*/ 2205990 h 6236970"/>
                <a:gd name="connsiteX34" fmla="*/ 426720 w 2339340"/>
                <a:gd name="connsiteY34" fmla="*/ 1988820 h 6236970"/>
                <a:gd name="connsiteX35" fmla="*/ 483870 w 2339340"/>
                <a:gd name="connsiteY35" fmla="*/ 1878330 h 6236970"/>
                <a:gd name="connsiteX36" fmla="*/ 544830 w 2339340"/>
                <a:gd name="connsiteY36" fmla="*/ 1642110 h 6236970"/>
                <a:gd name="connsiteX37" fmla="*/ 636270 w 2339340"/>
                <a:gd name="connsiteY37" fmla="*/ 1897380 h 6236970"/>
                <a:gd name="connsiteX38" fmla="*/ 678180 w 2339340"/>
                <a:gd name="connsiteY38" fmla="*/ 2202180 h 6236970"/>
                <a:gd name="connsiteX39" fmla="*/ 689610 w 2339340"/>
                <a:gd name="connsiteY39" fmla="*/ 2487930 h 6236970"/>
                <a:gd name="connsiteX40" fmla="*/ 712470 w 2339340"/>
                <a:gd name="connsiteY40" fmla="*/ 2762250 h 6236970"/>
                <a:gd name="connsiteX41" fmla="*/ 701040 w 2339340"/>
                <a:gd name="connsiteY41" fmla="*/ 3177540 h 6236970"/>
                <a:gd name="connsiteX42" fmla="*/ 643890 w 2339340"/>
                <a:gd name="connsiteY42" fmla="*/ 3783330 h 6236970"/>
                <a:gd name="connsiteX43" fmla="*/ 613410 w 2339340"/>
                <a:gd name="connsiteY43" fmla="*/ 4255770 h 6236970"/>
                <a:gd name="connsiteX44" fmla="*/ 689610 w 2339340"/>
                <a:gd name="connsiteY44" fmla="*/ 4617720 h 6236970"/>
                <a:gd name="connsiteX45" fmla="*/ 803910 w 2339340"/>
                <a:gd name="connsiteY45" fmla="*/ 5215890 h 6236970"/>
                <a:gd name="connsiteX46" fmla="*/ 883920 w 2339340"/>
                <a:gd name="connsiteY46" fmla="*/ 5657850 h 6236970"/>
                <a:gd name="connsiteX47" fmla="*/ 872490 w 2339340"/>
                <a:gd name="connsiteY47" fmla="*/ 5684520 h 6236970"/>
                <a:gd name="connsiteX48" fmla="*/ 693420 w 2339340"/>
                <a:gd name="connsiteY48" fmla="*/ 5894070 h 6236970"/>
                <a:gd name="connsiteX49" fmla="*/ 541020 w 2339340"/>
                <a:gd name="connsiteY49" fmla="*/ 6092190 h 6236970"/>
                <a:gd name="connsiteX50" fmla="*/ 510540 w 2339340"/>
                <a:gd name="connsiteY50" fmla="*/ 6156960 h 6236970"/>
                <a:gd name="connsiteX51" fmla="*/ 701040 w 2339340"/>
                <a:gd name="connsiteY51" fmla="*/ 6092190 h 6236970"/>
                <a:gd name="connsiteX52" fmla="*/ 830580 w 2339340"/>
                <a:gd name="connsiteY52" fmla="*/ 6065520 h 6236970"/>
                <a:gd name="connsiteX53" fmla="*/ 952500 w 2339340"/>
                <a:gd name="connsiteY53" fmla="*/ 5974080 h 6236970"/>
                <a:gd name="connsiteX54" fmla="*/ 963930 w 2339340"/>
                <a:gd name="connsiteY54" fmla="*/ 5871210 h 6236970"/>
                <a:gd name="connsiteX55" fmla="*/ 1108710 w 2339340"/>
                <a:gd name="connsiteY55" fmla="*/ 5817870 h 6236970"/>
                <a:gd name="connsiteX56" fmla="*/ 1108710 w 2339340"/>
                <a:gd name="connsiteY56" fmla="*/ 5791200 h 6236970"/>
                <a:gd name="connsiteX57" fmla="*/ 1032510 w 2339340"/>
                <a:gd name="connsiteY57" fmla="*/ 5634990 h 6236970"/>
                <a:gd name="connsiteX58" fmla="*/ 1043940 w 2339340"/>
                <a:gd name="connsiteY58" fmla="*/ 5280660 h 6236970"/>
                <a:gd name="connsiteX59" fmla="*/ 1074420 w 2339340"/>
                <a:gd name="connsiteY59" fmla="*/ 4888230 h 6236970"/>
                <a:gd name="connsiteX60" fmla="*/ 1002030 w 2339340"/>
                <a:gd name="connsiteY60" fmla="*/ 4423410 h 6236970"/>
                <a:gd name="connsiteX61" fmla="*/ 1066800 w 2339340"/>
                <a:gd name="connsiteY61" fmla="*/ 4130040 h 6236970"/>
                <a:gd name="connsiteX62" fmla="*/ 1116330 w 2339340"/>
                <a:gd name="connsiteY62" fmla="*/ 3775710 h 6236970"/>
                <a:gd name="connsiteX63" fmla="*/ 1165860 w 2339340"/>
                <a:gd name="connsiteY63" fmla="*/ 3375660 h 6236970"/>
                <a:gd name="connsiteX64" fmla="*/ 1238250 w 2339340"/>
                <a:gd name="connsiteY64" fmla="*/ 3882390 h 6236970"/>
                <a:gd name="connsiteX65" fmla="*/ 1280160 w 2339340"/>
                <a:gd name="connsiteY65" fmla="*/ 4366260 h 6236970"/>
                <a:gd name="connsiteX66" fmla="*/ 1310640 w 2339340"/>
                <a:gd name="connsiteY66" fmla="*/ 4533900 h 6236970"/>
                <a:gd name="connsiteX67" fmla="*/ 1272540 w 2339340"/>
                <a:gd name="connsiteY67" fmla="*/ 4838700 h 6236970"/>
                <a:gd name="connsiteX68" fmla="*/ 1242060 w 2339340"/>
                <a:gd name="connsiteY68" fmla="*/ 5059680 h 6236970"/>
                <a:gd name="connsiteX69" fmla="*/ 1276350 w 2339340"/>
                <a:gd name="connsiteY69" fmla="*/ 5288280 h 6236970"/>
                <a:gd name="connsiteX70" fmla="*/ 1333500 w 2339340"/>
                <a:gd name="connsiteY70" fmla="*/ 5494020 h 6236970"/>
                <a:gd name="connsiteX71" fmla="*/ 1314450 w 2339340"/>
                <a:gd name="connsiteY71" fmla="*/ 5615940 h 6236970"/>
                <a:gd name="connsiteX72" fmla="*/ 1264920 w 2339340"/>
                <a:gd name="connsiteY72" fmla="*/ 5795010 h 6236970"/>
                <a:gd name="connsiteX73" fmla="*/ 1264920 w 2339340"/>
                <a:gd name="connsiteY73" fmla="*/ 5901690 h 6236970"/>
                <a:gd name="connsiteX74" fmla="*/ 1424940 w 2339340"/>
                <a:gd name="connsiteY74" fmla="*/ 6236970 h 6236970"/>
                <a:gd name="connsiteX75" fmla="*/ 1565910 w 2339340"/>
                <a:gd name="connsiteY75" fmla="*/ 6065520 h 6236970"/>
                <a:gd name="connsiteX76" fmla="*/ 1604010 w 2339340"/>
                <a:gd name="connsiteY76" fmla="*/ 6012180 h 6236970"/>
                <a:gd name="connsiteX77" fmla="*/ 1524000 w 2339340"/>
                <a:gd name="connsiteY77" fmla="*/ 5844540 h 6236970"/>
                <a:gd name="connsiteX78" fmla="*/ 1466850 w 2339340"/>
                <a:gd name="connsiteY78" fmla="*/ 5718810 h 6236970"/>
                <a:gd name="connsiteX79" fmla="*/ 1440180 w 2339340"/>
                <a:gd name="connsiteY79" fmla="*/ 5638800 h 6236970"/>
                <a:gd name="connsiteX80" fmla="*/ 1546860 w 2339340"/>
                <a:gd name="connsiteY80" fmla="*/ 5078730 h 6236970"/>
                <a:gd name="connsiteX81" fmla="*/ 1600200 w 2339340"/>
                <a:gd name="connsiteY81" fmla="*/ 4507230 h 6236970"/>
                <a:gd name="connsiteX82" fmla="*/ 1684020 w 2339340"/>
                <a:gd name="connsiteY82" fmla="*/ 4027170 h 6236970"/>
                <a:gd name="connsiteX83" fmla="*/ 1703070 w 2339340"/>
                <a:gd name="connsiteY83" fmla="*/ 3688080 h 6236970"/>
                <a:gd name="connsiteX84" fmla="*/ 1673305 w 2339340"/>
                <a:gd name="connsiteY84" fmla="*/ 3083005 h 6236970"/>
                <a:gd name="connsiteX85" fmla="*/ 1630680 w 2339340"/>
                <a:gd name="connsiteY85" fmla="*/ 2868930 h 6236970"/>
                <a:gd name="connsiteX86" fmla="*/ 1607820 w 2339340"/>
                <a:gd name="connsiteY86" fmla="*/ 2750820 h 6236970"/>
                <a:gd name="connsiteX87" fmla="*/ 1584960 w 2339340"/>
                <a:gd name="connsiteY87" fmla="*/ 2423160 h 6236970"/>
                <a:gd name="connsiteX88" fmla="*/ 1584960 w 2339340"/>
                <a:gd name="connsiteY88" fmla="*/ 2072640 h 6236970"/>
                <a:gd name="connsiteX89" fmla="*/ 1619250 w 2339340"/>
                <a:gd name="connsiteY89" fmla="*/ 1771650 h 6236970"/>
                <a:gd name="connsiteX90" fmla="*/ 1691640 w 2339340"/>
                <a:gd name="connsiteY90" fmla="*/ 1501140 h 6236970"/>
                <a:gd name="connsiteX91" fmla="*/ 1954530 w 2339340"/>
                <a:gd name="connsiteY91" fmla="*/ 1924050 h 6236970"/>
                <a:gd name="connsiteX92" fmla="*/ 2045970 w 2339340"/>
                <a:gd name="connsiteY92" fmla="*/ 2045970 h 6236970"/>
                <a:gd name="connsiteX93" fmla="*/ 1840230 w 2339340"/>
                <a:gd name="connsiteY93" fmla="*/ 2358390 h 6236970"/>
                <a:gd name="connsiteX94" fmla="*/ 1729740 w 2339340"/>
                <a:gd name="connsiteY94" fmla="*/ 2545080 h 6236970"/>
                <a:gd name="connsiteX95" fmla="*/ 1672590 w 2339340"/>
                <a:gd name="connsiteY95" fmla="*/ 2674620 h 6236970"/>
                <a:gd name="connsiteX96" fmla="*/ 1606391 w 2339340"/>
                <a:gd name="connsiteY96" fmla="*/ 2746296 h 6236970"/>
                <a:gd name="connsiteX97" fmla="*/ 1658302 w 2339340"/>
                <a:gd name="connsiteY97" fmla="*/ 3010615 h 6236970"/>
                <a:gd name="connsiteX98" fmla="*/ 1729740 w 2339340"/>
                <a:gd name="connsiteY98" fmla="*/ 2891790 h 6236970"/>
                <a:gd name="connsiteX99" fmla="*/ 1927860 w 2339340"/>
                <a:gd name="connsiteY99" fmla="*/ 2689860 h 6236970"/>
                <a:gd name="connsiteX100" fmla="*/ 2065020 w 2339340"/>
                <a:gd name="connsiteY100" fmla="*/ 2548890 h 6236970"/>
                <a:gd name="connsiteX101" fmla="*/ 2202180 w 2339340"/>
                <a:gd name="connsiteY101" fmla="*/ 2339340 h 6236970"/>
                <a:gd name="connsiteX102" fmla="*/ 2339340 w 2339340"/>
                <a:gd name="connsiteY102" fmla="*/ 2049780 h 6236970"/>
                <a:gd name="connsiteX103" fmla="*/ 2293620 w 2339340"/>
                <a:gd name="connsiteY103" fmla="*/ 1958340 h 6236970"/>
                <a:gd name="connsiteX104" fmla="*/ 2232660 w 2339340"/>
                <a:gd name="connsiteY104" fmla="*/ 1752600 h 6236970"/>
                <a:gd name="connsiteX105" fmla="*/ 2175510 w 2339340"/>
                <a:gd name="connsiteY105" fmla="*/ 1565910 h 6236970"/>
                <a:gd name="connsiteX106" fmla="*/ 2065020 w 2339340"/>
                <a:gd name="connsiteY106" fmla="*/ 1352550 h 6236970"/>
                <a:gd name="connsiteX107" fmla="*/ 1958340 w 2339340"/>
                <a:gd name="connsiteY107" fmla="*/ 1169670 h 6236970"/>
                <a:gd name="connsiteX108" fmla="*/ 1878330 w 2339340"/>
                <a:gd name="connsiteY108" fmla="*/ 1043940 h 6236970"/>
                <a:gd name="connsiteX109" fmla="*/ 1752600 w 2339340"/>
                <a:gd name="connsiteY109" fmla="*/ 975360 h 6236970"/>
                <a:gd name="connsiteX110" fmla="*/ 1645920 w 2339340"/>
                <a:gd name="connsiteY110" fmla="*/ 956310 h 6236970"/>
                <a:gd name="connsiteX111" fmla="*/ 1546860 w 2339340"/>
                <a:gd name="connsiteY111" fmla="*/ 922020 h 6236970"/>
                <a:gd name="connsiteX112" fmla="*/ 1276350 w 2339340"/>
                <a:gd name="connsiteY112" fmla="*/ 861060 h 6236970"/>
                <a:gd name="connsiteX113" fmla="*/ 1257300 w 2339340"/>
                <a:gd name="connsiteY113" fmla="*/ 739140 h 6236970"/>
                <a:gd name="connsiteX114" fmla="*/ 1325880 w 2339340"/>
                <a:gd name="connsiteY114" fmla="*/ 594360 h 6236970"/>
                <a:gd name="connsiteX115" fmla="*/ 1363980 w 2339340"/>
                <a:gd name="connsiteY115" fmla="*/ 537210 h 6236970"/>
                <a:gd name="connsiteX116" fmla="*/ 1352550 w 2339340"/>
                <a:gd name="connsiteY116" fmla="*/ 438150 h 6236970"/>
                <a:gd name="connsiteX117" fmla="*/ 1348740 w 2339340"/>
                <a:gd name="connsiteY117" fmla="*/ 308610 h 6236970"/>
                <a:gd name="connsiteX118" fmla="*/ 1306830 w 2339340"/>
                <a:gd name="connsiteY118" fmla="*/ 114300 h 6236970"/>
                <a:gd name="connsiteX119" fmla="*/ 1188720 w 2339340"/>
                <a:gd name="connsiteY119" fmla="*/ 38100 h 6236970"/>
                <a:gd name="connsiteX120" fmla="*/ 1143000 w 2339340"/>
                <a:gd name="connsiteY120" fmla="*/ 11430 h 6236970"/>
                <a:gd name="connsiteX121" fmla="*/ 1093470 w 2339340"/>
                <a:gd name="connsiteY121" fmla="*/ 22860 h 6236970"/>
                <a:gd name="connsiteX0" fmla="*/ 1093470 w 2339340"/>
                <a:gd name="connsiteY0" fmla="*/ 22860 h 6236970"/>
                <a:gd name="connsiteX1" fmla="*/ 971550 w 2339340"/>
                <a:gd name="connsiteY1" fmla="*/ 68580 h 6236970"/>
                <a:gd name="connsiteX2" fmla="*/ 967740 w 2339340"/>
                <a:gd name="connsiteY2" fmla="*/ 0 h 6236970"/>
                <a:gd name="connsiteX3" fmla="*/ 872490 w 2339340"/>
                <a:gd name="connsiteY3" fmla="*/ 121920 h 6236970"/>
                <a:gd name="connsiteX4" fmla="*/ 849630 w 2339340"/>
                <a:gd name="connsiteY4" fmla="*/ 86916 h 6236970"/>
                <a:gd name="connsiteX5" fmla="*/ 804863 w 2339340"/>
                <a:gd name="connsiteY5" fmla="*/ 216455 h 6236970"/>
                <a:gd name="connsiteX6" fmla="*/ 782955 w 2339340"/>
                <a:gd name="connsiteY6" fmla="*/ 450294 h 6236970"/>
                <a:gd name="connsiteX7" fmla="*/ 754380 w 2339340"/>
                <a:gd name="connsiteY7" fmla="*/ 464820 h 6236970"/>
                <a:gd name="connsiteX8" fmla="*/ 781050 w 2339340"/>
                <a:gd name="connsiteY8" fmla="*/ 548640 h 6236970"/>
                <a:gd name="connsiteX9" fmla="*/ 822960 w 2339340"/>
                <a:gd name="connsiteY9" fmla="*/ 624840 h 6236970"/>
                <a:gd name="connsiteX10" fmla="*/ 887730 w 2339340"/>
                <a:gd name="connsiteY10" fmla="*/ 689610 h 6236970"/>
                <a:gd name="connsiteX11" fmla="*/ 925830 w 2339340"/>
                <a:gd name="connsiteY11" fmla="*/ 769620 h 6236970"/>
                <a:gd name="connsiteX12" fmla="*/ 925830 w 2339340"/>
                <a:gd name="connsiteY12" fmla="*/ 861060 h 6236970"/>
                <a:gd name="connsiteX13" fmla="*/ 803910 w 2339340"/>
                <a:gd name="connsiteY13" fmla="*/ 922020 h 6236970"/>
                <a:gd name="connsiteX14" fmla="*/ 701040 w 2339340"/>
                <a:gd name="connsiteY14" fmla="*/ 948690 h 6236970"/>
                <a:gd name="connsiteX15" fmla="*/ 556260 w 2339340"/>
                <a:gd name="connsiteY15" fmla="*/ 952500 h 6236970"/>
                <a:gd name="connsiteX16" fmla="*/ 403860 w 2339340"/>
                <a:gd name="connsiteY16" fmla="*/ 1002030 h 6236970"/>
                <a:gd name="connsiteX17" fmla="*/ 320040 w 2339340"/>
                <a:gd name="connsiteY17" fmla="*/ 1085850 h 6236970"/>
                <a:gd name="connsiteX18" fmla="*/ 247650 w 2339340"/>
                <a:gd name="connsiteY18" fmla="*/ 1276350 h 6236970"/>
                <a:gd name="connsiteX19" fmla="*/ 163830 w 2339340"/>
                <a:gd name="connsiteY19" fmla="*/ 1569720 h 6236970"/>
                <a:gd name="connsiteX20" fmla="*/ 83820 w 2339340"/>
                <a:gd name="connsiteY20" fmla="*/ 1783080 h 6236970"/>
                <a:gd name="connsiteX21" fmla="*/ 72390 w 2339340"/>
                <a:gd name="connsiteY21" fmla="*/ 1962150 h 6236970"/>
                <a:gd name="connsiteX22" fmla="*/ 0 w 2339340"/>
                <a:gd name="connsiteY22" fmla="*/ 2145030 h 6236970"/>
                <a:gd name="connsiteX23" fmla="*/ 11430 w 2339340"/>
                <a:gd name="connsiteY23" fmla="*/ 2251710 h 6236970"/>
                <a:gd name="connsiteX24" fmla="*/ 106680 w 2339340"/>
                <a:gd name="connsiteY24" fmla="*/ 2426970 h 6236970"/>
                <a:gd name="connsiteX25" fmla="*/ 243840 w 2339340"/>
                <a:gd name="connsiteY25" fmla="*/ 2594610 h 6236970"/>
                <a:gd name="connsiteX26" fmla="*/ 422910 w 2339340"/>
                <a:gd name="connsiteY26" fmla="*/ 2769870 h 6236970"/>
                <a:gd name="connsiteX27" fmla="*/ 609600 w 2339340"/>
                <a:gd name="connsiteY27" fmla="*/ 2929890 h 6236970"/>
                <a:gd name="connsiteX28" fmla="*/ 703183 w 2339340"/>
                <a:gd name="connsiteY28" fmla="*/ 3062525 h 6236970"/>
                <a:gd name="connsiteX29" fmla="*/ 711517 w 2339340"/>
                <a:gd name="connsiteY29" fmla="*/ 2784396 h 6236970"/>
                <a:gd name="connsiteX30" fmla="*/ 647700 w 2339340"/>
                <a:gd name="connsiteY30" fmla="*/ 2731770 h 6236970"/>
                <a:gd name="connsiteX31" fmla="*/ 541020 w 2339340"/>
                <a:gd name="connsiteY31" fmla="*/ 2537460 h 6236970"/>
                <a:gd name="connsiteX32" fmla="*/ 487680 w 2339340"/>
                <a:gd name="connsiteY32" fmla="*/ 2426970 h 6236970"/>
                <a:gd name="connsiteX33" fmla="*/ 293370 w 2339340"/>
                <a:gd name="connsiteY33" fmla="*/ 2205990 h 6236970"/>
                <a:gd name="connsiteX34" fmla="*/ 426720 w 2339340"/>
                <a:gd name="connsiteY34" fmla="*/ 1988820 h 6236970"/>
                <a:gd name="connsiteX35" fmla="*/ 483870 w 2339340"/>
                <a:gd name="connsiteY35" fmla="*/ 1878330 h 6236970"/>
                <a:gd name="connsiteX36" fmla="*/ 544830 w 2339340"/>
                <a:gd name="connsiteY36" fmla="*/ 1642110 h 6236970"/>
                <a:gd name="connsiteX37" fmla="*/ 636270 w 2339340"/>
                <a:gd name="connsiteY37" fmla="*/ 1897380 h 6236970"/>
                <a:gd name="connsiteX38" fmla="*/ 678180 w 2339340"/>
                <a:gd name="connsiteY38" fmla="*/ 2202180 h 6236970"/>
                <a:gd name="connsiteX39" fmla="*/ 689610 w 2339340"/>
                <a:gd name="connsiteY39" fmla="*/ 2487930 h 6236970"/>
                <a:gd name="connsiteX40" fmla="*/ 712470 w 2339340"/>
                <a:gd name="connsiteY40" fmla="*/ 2762250 h 6236970"/>
                <a:gd name="connsiteX41" fmla="*/ 701040 w 2339340"/>
                <a:gd name="connsiteY41" fmla="*/ 3177540 h 6236970"/>
                <a:gd name="connsiteX42" fmla="*/ 643890 w 2339340"/>
                <a:gd name="connsiteY42" fmla="*/ 3783330 h 6236970"/>
                <a:gd name="connsiteX43" fmla="*/ 613410 w 2339340"/>
                <a:gd name="connsiteY43" fmla="*/ 4255770 h 6236970"/>
                <a:gd name="connsiteX44" fmla="*/ 689610 w 2339340"/>
                <a:gd name="connsiteY44" fmla="*/ 4617720 h 6236970"/>
                <a:gd name="connsiteX45" fmla="*/ 803910 w 2339340"/>
                <a:gd name="connsiteY45" fmla="*/ 5215890 h 6236970"/>
                <a:gd name="connsiteX46" fmla="*/ 883920 w 2339340"/>
                <a:gd name="connsiteY46" fmla="*/ 5657850 h 6236970"/>
                <a:gd name="connsiteX47" fmla="*/ 872490 w 2339340"/>
                <a:gd name="connsiteY47" fmla="*/ 5684520 h 6236970"/>
                <a:gd name="connsiteX48" fmla="*/ 693420 w 2339340"/>
                <a:gd name="connsiteY48" fmla="*/ 5894070 h 6236970"/>
                <a:gd name="connsiteX49" fmla="*/ 541020 w 2339340"/>
                <a:gd name="connsiteY49" fmla="*/ 6092190 h 6236970"/>
                <a:gd name="connsiteX50" fmla="*/ 510540 w 2339340"/>
                <a:gd name="connsiteY50" fmla="*/ 6156960 h 6236970"/>
                <a:gd name="connsiteX51" fmla="*/ 701040 w 2339340"/>
                <a:gd name="connsiteY51" fmla="*/ 6092190 h 6236970"/>
                <a:gd name="connsiteX52" fmla="*/ 830580 w 2339340"/>
                <a:gd name="connsiteY52" fmla="*/ 6065520 h 6236970"/>
                <a:gd name="connsiteX53" fmla="*/ 952500 w 2339340"/>
                <a:gd name="connsiteY53" fmla="*/ 5974080 h 6236970"/>
                <a:gd name="connsiteX54" fmla="*/ 963930 w 2339340"/>
                <a:gd name="connsiteY54" fmla="*/ 5871210 h 6236970"/>
                <a:gd name="connsiteX55" fmla="*/ 1108710 w 2339340"/>
                <a:gd name="connsiteY55" fmla="*/ 5817870 h 6236970"/>
                <a:gd name="connsiteX56" fmla="*/ 1108710 w 2339340"/>
                <a:gd name="connsiteY56" fmla="*/ 5791200 h 6236970"/>
                <a:gd name="connsiteX57" fmla="*/ 1032510 w 2339340"/>
                <a:gd name="connsiteY57" fmla="*/ 5634990 h 6236970"/>
                <a:gd name="connsiteX58" fmla="*/ 1043940 w 2339340"/>
                <a:gd name="connsiteY58" fmla="*/ 5280660 h 6236970"/>
                <a:gd name="connsiteX59" fmla="*/ 1074420 w 2339340"/>
                <a:gd name="connsiteY59" fmla="*/ 4888230 h 6236970"/>
                <a:gd name="connsiteX60" fmla="*/ 1002030 w 2339340"/>
                <a:gd name="connsiteY60" fmla="*/ 4423410 h 6236970"/>
                <a:gd name="connsiteX61" fmla="*/ 1066800 w 2339340"/>
                <a:gd name="connsiteY61" fmla="*/ 4130040 h 6236970"/>
                <a:gd name="connsiteX62" fmla="*/ 1116330 w 2339340"/>
                <a:gd name="connsiteY62" fmla="*/ 3775710 h 6236970"/>
                <a:gd name="connsiteX63" fmla="*/ 1165860 w 2339340"/>
                <a:gd name="connsiteY63" fmla="*/ 3375660 h 6236970"/>
                <a:gd name="connsiteX64" fmla="*/ 1238250 w 2339340"/>
                <a:gd name="connsiteY64" fmla="*/ 3882390 h 6236970"/>
                <a:gd name="connsiteX65" fmla="*/ 1280160 w 2339340"/>
                <a:gd name="connsiteY65" fmla="*/ 4366260 h 6236970"/>
                <a:gd name="connsiteX66" fmla="*/ 1310640 w 2339340"/>
                <a:gd name="connsiteY66" fmla="*/ 4533900 h 6236970"/>
                <a:gd name="connsiteX67" fmla="*/ 1272540 w 2339340"/>
                <a:gd name="connsiteY67" fmla="*/ 4838700 h 6236970"/>
                <a:gd name="connsiteX68" fmla="*/ 1242060 w 2339340"/>
                <a:gd name="connsiteY68" fmla="*/ 5059680 h 6236970"/>
                <a:gd name="connsiteX69" fmla="*/ 1276350 w 2339340"/>
                <a:gd name="connsiteY69" fmla="*/ 5288280 h 6236970"/>
                <a:gd name="connsiteX70" fmla="*/ 1333500 w 2339340"/>
                <a:gd name="connsiteY70" fmla="*/ 5494020 h 6236970"/>
                <a:gd name="connsiteX71" fmla="*/ 1314450 w 2339340"/>
                <a:gd name="connsiteY71" fmla="*/ 5615940 h 6236970"/>
                <a:gd name="connsiteX72" fmla="*/ 1264920 w 2339340"/>
                <a:gd name="connsiteY72" fmla="*/ 5795010 h 6236970"/>
                <a:gd name="connsiteX73" fmla="*/ 1264920 w 2339340"/>
                <a:gd name="connsiteY73" fmla="*/ 5901690 h 6236970"/>
                <a:gd name="connsiteX74" fmla="*/ 1424940 w 2339340"/>
                <a:gd name="connsiteY74" fmla="*/ 6236970 h 6236970"/>
                <a:gd name="connsiteX75" fmla="*/ 1565910 w 2339340"/>
                <a:gd name="connsiteY75" fmla="*/ 6065520 h 6236970"/>
                <a:gd name="connsiteX76" fmla="*/ 1604010 w 2339340"/>
                <a:gd name="connsiteY76" fmla="*/ 6012180 h 6236970"/>
                <a:gd name="connsiteX77" fmla="*/ 1524000 w 2339340"/>
                <a:gd name="connsiteY77" fmla="*/ 5844540 h 6236970"/>
                <a:gd name="connsiteX78" fmla="*/ 1466850 w 2339340"/>
                <a:gd name="connsiteY78" fmla="*/ 5718810 h 6236970"/>
                <a:gd name="connsiteX79" fmla="*/ 1440180 w 2339340"/>
                <a:gd name="connsiteY79" fmla="*/ 5638800 h 6236970"/>
                <a:gd name="connsiteX80" fmla="*/ 1546860 w 2339340"/>
                <a:gd name="connsiteY80" fmla="*/ 5078730 h 6236970"/>
                <a:gd name="connsiteX81" fmla="*/ 1600200 w 2339340"/>
                <a:gd name="connsiteY81" fmla="*/ 4507230 h 6236970"/>
                <a:gd name="connsiteX82" fmla="*/ 1684020 w 2339340"/>
                <a:gd name="connsiteY82" fmla="*/ 4027170 h 6236970"/>
                <a:gd name="connsiteX83" fmla="*/ 1703070 w 2339340"/>
                <a:gd name="connsiteY83" fmla="*/ 3688080 h 6236970"/>
                <a:gd name="connsiteX84" fmla="*/ 1673305 w 2339340"/>
                <a:gd name="connsiteY84" fmla="*/ 3083005 h 6236970"/>
                <a:gd name="connsiteX85" fmla="*/ 1630680 w 2339340"/>
                <a:gd name="connsiteY85" fmla="*/ 2868930 h 6236970"/>
                <a:gd name="connsiteX86" fmla="*/ 1607820 w 2339340"/>
                <a:gd name="connsiteY86" fmla="*/ 2750820 h 6236970"/>
                <a:gd name="connsiteX87" fmla="*/ 1584960 w 2339340"/>
                <a:gd name="connsiteY87" fmla="*/ 2423160 h 6236970"/>
                <a:gd name="connsiteX88" fmla="*/ 1584960 w 2339340"/>
                <a:gd name="connsiteY88" fmla="*/ 2072640 h 6236970"/>
                <a:gd name="connsiteX89" fmla="*/ 1619250 w 2339340"/>
                <a:gd name="connsiteY89" fmla="*/ 1771650 h 6236970"/>
                <a:gd name="connsiteX90" fmla="*/ 1691640 w 2339340"/>
                <a:gd name="connsiteY90" fmla="*/ 1501140 h 6236970"/>
                <a:gd name="connsiteX91" fmla="*/ 1954530 w 2339340"/>
                <a:gd name="connsiteY91" fmla="*/ 1924050 h 6236970"/>
                <a:gd name="connsiteX92" fmla="*/ 2045970 w 2339340"/>
                <a:gd name="connsiteY92" fmla="*/ 2045970 h 6236970"/>
                <a:gd name="connsiteX93" fmla="*/ 1840230 w 2339340"/>
                <a:gd name="connsiteY93" fmla="*/ 2358390 h 6236970"/>
                <a:gd name="connsiteX94" fmla="*/ 1729740 w 2339340"/>
                <a:gd name="connsiteY94" fmla="*/ 2545080 h 6236970"/>
                <a:gd name="connsiteX95" fmla="*/ 1672590 w 2339340"/>
                <a:gd name="connsiteY95" fmla="*/ 2674620 h 6236970"/>
                <a:gd name="connsiteX96" fmla="*/ 1606391 w 2339340"/>
                <a:gd name="connsiteY96" fmla="*/ 2746296 h 6236970"/>
                <a:gd name="connsiteX97" fmla="*/ 1658302 w 2339340"/>
                <a:gd name="connsiteY97" fmla="*/ 3010615 h 6236970"/>
                <a:gd name="connsiteX98" fmla="*/ 1729740 w 2339340"/>
                <a:gd name="connsiteY98" fmla="*/ 2891790 h 6236970"/>
                <a:gd name="connsiteX99" fmla="*/ 1927860 w 2339340"/>
                <a:gd name="connsiteY99" fmla="*/ 2689860 h 6236970"/>
                <a:gd name="connsiteX100" fmla="*/ 2065020 w 2339340"/>
                <a:gd name="connsiteY100" fmla="*/ 2548890 h 6236970"/>
                <a:gd name="connsiteX101" fmla="*/ 2202180 w 2339340"/>
                <a:gd name="connsiteY101" fmla="*/ 2339340 h 6236970"/>
                <a:gd name="connsiteX102" fmla="*/ 2339340 w 2339340"/>
                <a:gd name="connsiteY102" fmla="*/ 2049780 h 6236970"/>
                <a:gd name="connsiteX103" fmla="*/ 2293620 w 2339340"/>
                <a:gd name="connsiteY103" fmla="*/ 1958340 h 6236970"/>
                <a:gd name="connsiteX104" fmla="*/ 2232660 w 2339340"/>
                <a:gd name="connsiteY104" fmla="*/ 1752600 h 6236970"/>
                <a:gd name="connsiteX105" fmla="*/ 2175510 w 2339340"/>
                <a:gd name="connsiteY105" fmla="*/ 1565910 h 6236970"/>
                <a:gd name="connsiteX106" fmla="*/ 2065020 w 2339340"/>
                <a:gd name="connsiteY106" fmla="*/ 1352550 h 6236970"/>
                <a:gd name="connsiteX107" fmla="*/ 1958340 w 2339340"/>
                <a:gd name="connsiteY107" fmla="*/ 1169670 h 6236970"/>
                <a:gd name="connsiteX108" fmla="*/ 1878330 w 2339340"/>
                <a:gd name="connsiteY108" fmla="*/ 1043940 h 6236970"/>
                <a:gd name="connsiteX109" fmla="*/ 1752600 w 2339340"/>
                <a:gd name="connsiteY109" fmla="*/ 975360 h 6236970"/>
                <a:gd name="connsiteX110" fmla="*/ 1645920 w 2339340"/>
                <a:gd name="connsiteY110" fmla="*/ 956310 h 6236970"/>
                <a:gd name="connsiteX111" fmla="*/ 1546860 w 2339340"/>
                <a:gd name="connsiteY111" fmla="*/ 922020 h 6236970"/>
                <a:gd name="connsiteX112" fmla="*/ 1276350 w 2339340"/>
                <a:gd name="connsiteY112" fmla="*/ 861060 h 6236970"/>
                <a:gd name="connsiteX113" fmla="*/ 1257300 w 2339340"/>
                <a:gd name="connsiteY113" fmla="*/ 739140 h 6236970"/>
                <a:gd name="connsiteX114" fmla="*/ 1325880 w 2339340"/>
                <a:gd name="connsiteY114" fmla="*/ 594360 h 6236970"/>
                <a:gd name="connsiteX115" fmla="*/ 1363980 w 2339340"/>
                <a:gd name="connsiteY115" fmla="*/ 537210 h 6236970"/>
                <a:gd name="connsiteX116" fmla="*/ 1352550 w 2339340"/>
                <a:gd name="connsiteY116" fmla="*/ 438150 h 6236970"/>
                <a:gd name="connsiteX117" fmla="*/ 1348740 w 2339340"/>
                <a:gd name="connsiteY117" fmla="*/ 308610 h 6236970"/>
                <a:gd name="connsiteX118" fmla="*/ 1306830 w 2339340"/>
                <a:gd name="connsiteY118" fmla="*/ 114300 h 6236970"/>
                <a:gd name="connsiteX119" fmla="*/ 1188720 w 2339340"/>
                <a:gd name="connsiteY119" fmla="*/ 38100 h 6236970"/>
                <a:gd name="connsiteX120" fmla="*/ 1143000 w 2339340"/>
                <a:gd name="connsiteY120" fmla="*/ 11430 h 6236970"/>
                <a:gd name="connsiteX121" fmla="*/ 1093470 w 2339340"/>
                <a:gd name="connsiteY121" fmla="*/ 22860 h 6236970"/>
                <a:gd name="connsiteX0" fmla="*/ 1093470 w 2339340"/>
                <a:gd name="connsiteY0" fmla="*/ 22860 h 6236970"/>
                <a:gd name="connsiteX1" fmla="*/ 970359 w 2339340"/>
                <a:gd name="connsiteY1" fmla="*/ 61436 h 6236970"/>
                <a:gd name="connsiteX2" fmla="*/ 967740 w 2339340"/>
                <a:gd name="connsiteY2" fmla="*/ 0 h 6236970"/>
                <a:gd name="connsiteX3" fmla="*/ 872490 w 2339340"/>
                <a:gd name="connsiteY3" fmla="*/ 121920 h 6236970"/>
                <a:gd name="connsiteX4" fmla="*/ 849630 w 2339340"/>
                <a:gd name="connsiteY4" fmla="*/ 86916 h 6236970"/>
                <a:gd name="connsiteX5" fmla="*/ 804863 w 2339340"/>
                <a:gd name="connsiteY5" fmla="*/ 216455 h 6236970"/>
                <a:gd name="connsiteX6" fmla="*/ 782955 w 2339340"/>
                <a:gd name="connsiteY6" fmla="*/ 450294 h 6236970"/>
                <a:gd name="connsiteX7" fmla="*/ 754380 w 2339340"/>
                <a:gd name="connsiteY7" fmla="*/ 464820 h 6236970"/>
                <a:gd name="connsiteX8" fmla="*/ 781050 w 2339340"/>
                <a:gd name="connsiteY8" fmla="*/ 548640 h 6236970"/>
                <a:gd name="connsiteX9" fmla="*/ 822960 w 2339340"/>
                <a:gd name="connsiteY9" fmla="*/ 624840 h 6236970"/>
                <a:gd name="connsiteX10" fmla="*/ 887730 w 2339340"/>
                <a:gd name="connsiteY10" fmla="*/ 689610 h 6236970"/>
                <a:gd name="connsiteX11" fmla="*/ 925830 w 2339340"/>
                <a:gd name="connsiteY11" fmla="*/ 769620 h 6236970"/>
                <a:gd name="connsiteX12" fmla="*/ 925830 w 2339340"/>
                <a:gd name="connsiteY12" fmla="*/ 861060 h 6236970"/>
                <a:gd name="connsiteX13" fmla="*/ 803910 w 2339340"/>
                <a:gd name="connsiteY13" fmla="*/ 922020 h 6236970"/>
                <a:gd name="connsiteX14" fmla="*/ 701040 w 2339340"/>
                <a:gd name="connsiteY14" fmla="*/ 948690 h 6236970"/>
                <a:gd name="connsiteX15" fmla="*/ 556260 w 2339340"/>
                <a:gd name="connsiteY15" fmla="*/ 952500 h 6236970"/>
                <a:gd name="connsiteX16" fmla="*/ 403860 w 2339340"/>
                <a:gd name="connsiteY16" fmla="*/ 1002030 h 6236970"/>
                <a:gd name="connsiteX17" fmla="*/ 320040 w 2339340"/>
                <a:gd name="connsiteY17" fmla="*/ 1085850 h 6236970"/>
                <a:gd name="connsiteX18" fmla="*/ 247650 w 2339340"/>
                <a:gd name="connsiteY18" fmla="*/ 1276350 h 6236970"/>
                <a:gd name="connsiteX19" fmla="*/ 163830 w 2339340"/>
                <a:gd name="connsiteY19" fmla="*/ 1569720 h 6236970"/>
                <a:gd name="connsiteX20" fmla="*/ 83820 w 2339340"/>
                <a:gd name="connsiteY20" fmla="*/ 1783080 h 6236970"/>
                <a:gd name="connsiteX21" fmla="*/ 72390 w 2339340"/>
                <a:gd name="connsiteY21" fmla="*/ 1962150 h 6236970"/>
                <a:gd name="connsiteX22" fmla="*/ 0 w 2339340"/>
                <a:gd name="connsiteY22" fmla="*/ 2145030 h 6236970"/>
                <a:gd name="connsiteX23" fmla="*/ 11430 w 2339340"/>
                <a:gd name="connsiteY23" fmla="*/ 2251710 h 6236970"/>
                <a:gd name="connsiteX24" fmla="*/ 106680 w 2339340"/>
                <a:gd name="connsiteY24" fmla="*/ 2426970 h 6236970"/>
                <a:gd name="connsiteX25" fmla="*/ 243840 w 2339340"/>
                <a:gd name="connsiteY25" fmla="*/ 2594610 h 6236970"/>
                <a:gd name="connsiteX26" fmla="*/ 422910 w 2339340"/>
                <a:gd name="connsiteY26" fmla="*/ 2769870 h 6236970"/>
                <a:gd name="connsiteX27" fmla="*/ 609600 w 2339340"/>
                <a:gd name="connsiteY27" fmla="*/ 2929890 h 6236970"/>
                <a:gd name="connsiteX28" fmla="*/ 703183 w 2339340"/>
                <a:gd name="connsiteY28" fmla="*/ 3062525 h 6236970"/>
                <a:gd name="connsiteX29" fmla="*/ 711517 w 2339340"/>
                <a:gd name="connsiteY29" fmla="*/ 2784396 h 6236970"/>
                <a:gd name="connsiteX30" fmla="*/ 647700 w 2339340"/>
                <a:gd name="connsiteY30" fmla="*/ 2731770 h 6236970"/>
                <a:gd name="connsiteX31" fmla="*/ 541020 w 2339340"/>
                <a:gd name="connsiteY31" fmla="*/ 2537460 h 6236970"/>
                <a:gd name="connsiteX32" fmla="*/ 487680 w 2339340"/>
                <a:gd name="connsiteY32" fmla="*/ 2426970 h 6236970"/>
                <a:gd name="connsiteX33" fmla="*/ 293370 w 2339340"/>
                <a:gd name="connsiteY33" fmla="*/ 2205990 h 6236970"/>
                <a:gd name="connsiteX34" fmla="*/ 426720 w 2339340"/>
                <a:gd name="connsiteY34" fmla="*/ 1988820 h 6236970"/>
                <a:gd name="connsiteX35" fmla="*/ 483870 w 2339340"/>
                <a:gd name="connsiteY35" fmla="*/ 1878330 h 6236970"/>
                <a:gd name="connsiteX36" fmla="*/ 544830 w 2339340"/>
                <a:gd name="connsiteY36" fmla="*/ 1642110 h 6236970"/>
                <a:gd name="connsiteX37" fmla="*/ 636270 w 2339340"/>
                <a:gd name="connsiteY37" fmla="*/ 1897380 h 6236970"/>
                <a:gd name="connsiteX38" fmla="*/ 678180 w 2339340"/>
                <a:gd name="connsiteY38" fmla="*/ 2202180 h 6236970"/>
                <a:gd name="connsiteX39" fmla="*/ 689610 w 2339340"/>
                <a:gd name="connsiteY39" fmla="*/ 2487930 h 6236970"/>
                <a:gd name="connsiteX40" fmla="*/ 712470 w 2339340"/>
                <a:gd name="connsiteY40" fmla="*/ 2762250 h 6236970"/>
                <a:gd name="connsiteX41" fmla="*/ 701040 w 2339340"/>
                <a:gd name="connsiteY41" fmla="*/ 3177540 h 6236970"/>
                <a:gd name="connsiteX42" fmla="*/ 643890 w 2339340"/>
                <a:gd name="connsiteY42" fmla="*/ 3783330 h 6236970"/>
                <a:gd name="connsiteX43" fmla="*/ 613410 w 2339340"/>
                <a:gd name="connsiteY43" fmla="*/ 4255770 h 6236970"/>
                <a:gd name="connsiteX44" fmla="*/ 689610 w 2339340"/>
                <a:gd name="connsiteY44" fmla="*/ 4617720 h 6236970"/>
                <a:gd name="connsiteX45" fmla="*/ 803910 w 2339340"/>
                <a:gd name="connsiteY45" fmla="*/ 5215890 h 6236970"/>
                <a:gd name="connsiteX46" fmla="*/ 883920 w 2339340"/>
                <a:gd name="connsiteY46" fmla="*/ 5657850 h 6236970"/>
                <a:gd name="connsiteX47" fmla="*/ 872490 w 2339340"/>
                <a:gd name="connsiteY47" fmla="*/ 5684520 h 6236970"/>
                <a:gd name="connsiteX48" fmla="*/ 693420 w 2339340"/>
                <a:gd name="connsiteY48" fmla="*/ 5894070 h 6236970"/>
                <a:gd name="connsiteX49" fmla="*/ 541020 w 2339340"/>
                <a:gd name="connsiteY49" fmla="*/ 6092190 h 6236970"/>
                <a:gd name="connsiteX50" fmla="*/ 510540 w 2339340"/>
                <a:gd name="connsiteY50" fmla="*/ 6156960 h 6236970"/>
                <a:gd name="connsiteX51" fmla="*/ 701040 w 2339340"/>
                <a:gd name="connsiteY51" fmla="*/ 6092190 h 6236970"/>
                <a:gd name="connsiteX52" fmla="*/ 830580 w 2339340"/>
                <a:gd name="connsiteY52" fmla="*/ 6065520 h 6236970"/>
                <a:gd name="connsiteX53" fmla="*/ 952500 w 2339340"/>
                <a:gd name="connsiteY53" fmla="*/ 5974080 h 6236970"/>
                <a:gd name="connsiteX54" fmla="*/ 963930 w 2339340"/>
                <a:gd name="connsiteY54" fmla="*/ 5871210 h 6236970"/>
                <a:gd name="connsiteX55" fmla="*/ 1108710 w 2339340"/>
                <a:gd name="connsiteY55" fmla="*/ 5817870 h 6236970"/>
                <a:gd name="connsiteX56" fmla="*/ 1108710 w 2339340"/>
                <a:gd name="connsiteY56" fmla="*/ 5791200 h 6236970"/>
                <a:gd name="connsiteX57" fmla="*/ 1032510 w 2339340"/>
                <a:gd name="connsiteY57" fmla="*/ 5634990 h 6236970"/>
                <a:gd name="connsiteX58" fmla="*/ 1043940 w 2339340"/>
                <a:gd name="connsiteY58" fmla="*/ 5280660 h 6236970"/>
                <a:gd name="connsiteX59" fmla="*/ 1074420 w 2339340"/>
                <a:gd name="connsiteY59" fmla="*/ 4888230 h 6236970"/>
                <a:gd name="connsiteX60" fmla="*/ 1002030 w 2339340"/>
                <a:gd name="connsiteY60" fmla="*/ 4423410 h 6236970"/>
                <a:gd name="connsiteX61" fmla="*/ 1066800 w 2339340"/>
                <a:gd name="connsiteY61" fmla="*/ 4130040 h 6236970"/>
                <a:gd name="connsiteX62" fmla="*/ 1116330 w 2339340"/>
                <a:gd name="connsiteY62" fmla="*/ 3775710 h 6236970"/>
                <a:gd name="connsiteX63" fmla="*/ 1165860 w 2339340"/>
                <a:gd name="connsiteY63" fmla="*/ 3375660 h 6236970"/>
                <a:gd name="connsiteX64" fmla="*/ 1238250 w 2339340"/>
                <a:gd name="connsiteY64" fmla="*/ 3882390 h 6236970"/>
                <a:gd name="connsiteX65" fmla="*/ 1280160 w 2339340"/>
                <a:gd name="connsiteY65" fmla="*/ 4366260 h 6236970"/>
                <a:gd name="connsiteX66" fmla="*/ 1310640 w 2339340"/>
                <a:gd name="connsiteY66" fmla="*/ 4533900 h 6236970"/>
                <a:gd name="connsiteX67" fmla="*/ 1272540 w 2339340"/>
                <a:gd name="connsiteY67" fmla="*/ 4838700 h 6236970"/>
                <a:gd name="connsiteX68" fmla="*/ 1242060 w 2339340"/>
                <a:gd name="connsiteY68" fmla="*/ 5059680 h 6236970"/>
                <a:gd name="connsiteX69" fmla="*/ 1276350 w 2339340"/>
                <a:gd name="connsiteY69" fmla="*/ 5288280 h 6236970"/>
                <a:gd name="connsiteX70" fmla="*/ 1333500 w 2339340"/>
                <a:gd name="connsiteY70" fmla="*/ 5494020 h 6236970"/>
                <a:gd name="connsiteX71" fmla="*/ 1314450 w 2339340"/>
                <a:gd name="connsiteY71" fmla="*/ 5615940 h 6236970"/>
                <a:gd name="connsiteX72" fmla="*/ 1264920 w 2339340"/>
                <a:gd name="connsiteY72" fmla="*/ 5795010 h 6236970"/>
                <a:gd name="connsiteX73" fmla="*/ 1264920 w 2339340"/>
                <a:gd name="connsiteY73" fmla="*/ 5901690 h 6236970"/>
                <a:gd name="connsiteX74" fmla="*/ 1424940 w 2339340"/>
                <a:gd name="connsiteY74" fmla="*/ 6236970 h 6236970"/>
                <a:gd name="connsiteX75" fmla="*/ 1565910 w 2339340"/>
                <a:gd name="connsiteY75" fmla="*/ 6065520 h 6236970"/>
                <a:gd name="connsiteX76" fmla="*/ 1604010 w 2339340"/>
                <a:gd name="connsiteY76" fmla="*/ 6012180 h 6236970"/>
                <a:gd name="connsiteX77" fmla="*/ 1524000 w 2339340"/>
                <a:gd name="connsiteY77" fmla="*/ 5844540 h 6236970"/>
                <a:gd name="connsiteX78" fmla="*/ 1466850 w 2339340"/>
                <a:gd name="connsiteY78" fmla="*/ 5718810 h 6236970"/>
                <a:gd name="connsiteX79" fmla="*/ 1440180 w 2339340"/>
                <a:gd name="connsiteY79" fmla="*/ 5638800 h 6236970"/>
                <a:gd name="connsiteX80" fmla="*/ 1546860 w 2339340"/>
                <a:gd name="connsiteY80" fmla="*/ 5078730 h 6236970"/>
                <a:gd name="connsiteX81" fmla="*/ 1600200 w 2339340"/>
                <a:gd name="connsiteY81" fmla="*/ 4507230 h 6236970"/>
                <a:gd name="connsiteX82" fmla="*/ 1684020 w 2339340"/>
                <a:gd name="connsiteY82" fmla="*/ 4027170 h 6236970"/>
                <a:gd name="connsiteX83" fmla="*/ 1703070 w 2339340"/>
                <a:gd name="connsiteY83" fmla="*/ 3688080 h 6236970"/>
                <a:gd name="connsiteX84" fmla="*/ 1673305 w 2339340"/>
                <a:gd name="connsiteY84" fmla="*/ 3083005 h 6236970"/>
                <a:gd name="connsiteX85" fmla="*/ 1630680 w 2339340"/>
                <a:gd name="connsiteY85" fmla="*/ 2868930 h 6236970"/>
                <a:gd name="connsiteX86" fmla="*/ 1607820 w 2339340"/>
                <a:gd name="connsiteY86" fmla="*/ 2750820 h 6236970"/>
                <a:gd name="connsiteX87" fmla="*/ 1584960 w 2339340"/>
                <a:gd name="connsiteY87" fmla="*/ 2423160 h 6236970"/>
                <a:gd name="connsiteX88" fmla="*/ 1584960 w 2339340"/>
                <a:gd name="connsiteY88" fmla="*/ 2072640 h 6236970"/>
                <a:gd name="connsiteX89" fmla="*/ 1619250 w 2339340"/>
                <a:gd name="connsiteY89" fmla="*/ 1771650 h 6236970"/>
                <a:gd name="connsiteX90" fmla="*/ 1691640 w 2339340"/>
                <a:gd name="connsiteY90" fmla="*/ 1501140 h 6236970"/>
                <a:gd name="connsiteX91" fmla="*/ 1954530 w 2339340"/>
                <a:gd name="connsiteY91" fmla="*/ 1924050 h 6236970"/>
                <a:gd name="connsiteX92" fmla="*/ 2045970 w 2339340"/>
                <a:gd name="connsiteY92" fmla="*/ 2045970 h 6236970"/>
                <a:gd name="connsiteX93" fmla="*/ 1840230 w 2339340"/>
                <a:gd name="connsiteY93" fmla="*/ 2358390 h 6236970"/>
                <a:gd name="connsiteX94" fmla="*/ 1729740 w 2339340"/>
                <a:gd name="connsiteY94" fmla="*/ 2545080 h 6236970"/>
                <a:gd name="connsiteX95" fmla="*/ 1672590 w 2339340"/>
                <a:gd name="connsiteY95" fmla="*/ 2674620 h 6236970"/>
                <a:gd name="connsiteX96" fmla="*/ 1606391 w 2339340"/>
                <a:gd name="connsiteY96" fmla="*/ 2746296 h 6236970"/>
                <a:gd name="connsiteX97" fmla="*/ 1658302 w 2339340"/>
                <a:gd name="connsiteY97" fmla="*/ 3010615 h 6236970"/>
                <a:gd name="connsiteX98" fmla="*/ 1729740 w 2339340"/>
                <a:gd name="connsiteY98" fmla="*/ 2891790 h 6236970"/>
                <a:gd name="connsiteX99" fmla="*/ 1927860 w 2339340"/>
                <a:gd name="connsiteY99" fmla="*/ 2689860 h 6236970"/>
                <a:gd name="connsiteX100" fmla="*/ 2065020 w 2339340"/>
                <a:gd name="connsiteY100" fmla="*/ 2548890 h 6236970"/>
                <a:gd name="connsiteX101" fmla="*/ 2202180 w 2339340"/>
                <a:gd name="connsiteY101" fmla="*/ 2339340 h 6236970"/>
                <a:gd name="connsiteX102" fmla="*/ 2339340 w 2339340"/>
                <a:gd name="connsiteY102" fmla="*/ 2049780 h 6236970"/>
                <a:gd name="connsiteX103" fmla="*/ 2293620 w 2339340"/>
                <a:gd name="connsiteY103" fmla="*/ 1958340 h 6236970"/>
                <a:gd name="connsiteX104" fmla="*/ 2232660 w 2339340"/>
                <a:gd name="connsiteY104" fmla="*/ 1752600 h 6236970"/>
                <a:gd name="connsiteX105" fmla="*/ 2175510 w 2339340"/>
                <a:gd name="connsiteY105" fmla="*/ 1565910 h 6236970"/>
                <a:gd name="connsiteX106" fmla="*/ 2065020 w 2339340"/>
                <a:gd name="connsiteY106" fmla="*/ 1352550 h 6236970"/>
                <a:gd name="connsiteX107" fmla="*/ 1958340 w 2339340"/>
                <a:gd name="connsiteY107" fmla="*/ 1169670 h 6236970"/>
                <a:gd name="connsiteX108" fmla="*/ 1878330 w 2339340"/>
                <a:gd name="connsiteY108" fmla="*/ 1043940 h 6236970"/>
                <a:gd name="connsiteX109" fmla="*/ 1752600 w 2339340"/>
                <a:gd name="connsiteY109" fmla="*/ 975360 h 6236970"/>
                <a:gd name="connsiteX110" fmla="*/ 1645920 w 2339340"/>
                <a:gd name="connsiteY110" fmla="*/ 956310 h 6236970"/>
                <a:gd name="connsiteX111" fmla="*/ 1546860 w 2339340"/>
                <a:gd name="connsiteY111" fmla="*/ 922020 h 6236970"/>
                <a:gd name="connsiteX112" fmla="*/ 1276350 w 2339340"/>
                <a:gd name="connsiteY112" fmla="*/ 861060 h 6236970"/>
                <a:gd name="connsiteX113" fmla="*/ 1257300 w 2339340"/>
                <a:gd name="connsiteY113" fmla="*/ 739140 h 6236970"/>
                <a:gd name="connsiteX114" fmla="*/ 1325880 w 2339340"/>
                <a:gd name="connsiteY114" fmla="*/ 594360 h 6236970"/>
                <a:gd name="connsiteX115" fmla="*/ 1363980 w 2339340"/>
                <a:gd name="connsiteY115" fmla="*/ 537210 h 6236970"/>
                <a:gd name="connsiteX116" fmla="*/ 1352550 w 2339340"/>
                <a:gd name="connsiteY116" fmla="*/ 438150 h 6236970"/>
                <a:gd name="connsiteX117" fmla="*/ 1348740 w 2339340"/>
                <a:gd name="connsiteY117" fmla="*/ 308610 h 6236970"/>
                <a:gd name="connsiteX118" fmla="*/ 1306830 w 2339340"/>
                <a:gd name="connsiteY118" fmla="*/ 114300 h 6236970"/>
                <a:gd name="connsiteX119" fmla="*/ 1188720 w 2339340"/>
                <a:gd name="connsiteY119" fmla="*/ 38100 h 6236970"/>
                <a:gd name="connsiteX120" fmla="*/ 1143000 w 2339340"/>
                <a:gd name="connsiteY120" fmla="*/ 11430 h 6236970"/>
                <a:gd name="connsiteX121" fmla="*/ 1093470 w 2339340"/>
                <a:gd name="connsiteY121" fmla="*/ 22860 h 6236970"/>
                <a:gd name="connsiteX0" fmla="*/ 1077992 w 2339340"/>
                <a:gd name="connsiteY0" fmla="*/ 0 h 6253401"/>
                <a:gd name="connsiteX1" fmla="*/ 970359 w 2339340"/>
                <a:gd name="connsiteY1" fmla="*/ 77867 h 6253401"/>
                <a:gd name="connsiteX2" fmla="*/ 967740 w 2339340"/>
                <a:gd name="connsiteY2" fmla="*/ 16431 h 6253401"/>
                <a:gd name="connsiteX3" fmla="*/ 872490 w 2339340"/>
                <a:gd name="connsiteY3" fmla="*/ 138351 h 6253401"/>
                <a:gd name="connsiteX4" fmla="*/ 849630 w 2339340"/>
                <a:gd name="connsiteY4" fmla="*/ 103347 h 6253401"/>
                <a:gd name="connsiteX5" fmla="*/ 804863 w 2339340"/>
                <a:gd name="connsiteY5" fmla="*/ 232886 h 6253401"/>
                <a:gd name="connsiteX6" fmla="*/ 782955 w 2339340"/>
                <a:gd name="connsiteY6" fmla="*/ 466725 h 6253401"/>
                <a:gd name="connsiteX7" fmla="*/ 754380 w 2339340"/>
                <a:gd name="connsiteY7" fmla="*/ 481251 h 6253401"/>
                <a:gd name="connsiteX8" fmla="*/ 781050 w 2339340"/>
                <a:gd name="connsiteY8" fmla="*/ 565071 h 6253401"/>
                <a:gd name="connsiteX9" fmla="*/ 822960 w 2339340"/>
                <a:gd name="connsiteY9" fmla="*/ 641271 h 6253401"/>
                <a:gd name="connsiteX10" fmla="*/ 887730 w 2339340"/>
                <a:gd name="connsiteY10" fmla="*/ 706041 h 6253401"/>
                <a:gd name="connsiteX11" fmla="*/ 925830 w 2339340"/>
                <a:gd name="connsiteY11" fmla="*/ 786051 h 6253401"/>
                <a:gd name="connsiteX12" fmla="*/ 925830 w 2339340"/>
                <a:gd name="connsiteY12" fmla="*/ 877491 h 6253401"/>
                <a:gd name="connsiteX13" fmla="*/ 803910 w 2339340"/>
                <a:gd name="connsiteY13" fmla="*/ 938451 h 6253401"/>
                <a:gd name="connsiteX14" fmla="*/ 701040 w 2339340"/>
                <a:gd name="connsiteY14" fmla="*/ 965121 h 6253401"/>
                <a:gd name="connsiteX15" fmla="*/ 556260 w 2339340"/>
                <a:gd name="connsiteY15" fmla="*/ 968931 h 6253401"/>
                <a:gd name="connsiteX16" fmla="*/ 403860 w 2339340"/>
                <a:gd name="connsiteY16" fmla="*/ 1018461 h 6253401"/>
                <a:gd name="connsiteX17" fmla="*/ 320040 w 2339340"/>
                <a:gd name="connsiteY17" fmla="*/ 1102281 h 6253401"/>
                <a:gd name="connsiteX18" fmla="*/ 247650 w 2339340"/>
                <a:gd name="connsiteY18" fmla="*/ 1292781 h 6253401"/>
                <a:gd name="connsiteX19" fmla="*/ 163830 w 2339340"/>
                <a:gd name="connsiteY19" fmla="*/ 1586151 h 6253401"/>
                <a:gd name="connsiteX20" fmla="*/ 83820 w 2339340"/>
                <a:gd name="connsiteY20" fmla="*/ 1799511 h 6253401"/>
                <a:gd name="connsiteX21" fmla="*/ 72390 w 2339340"/>
                <a:gd name="connsiteY21" fmla="*/ 1978581 h 6253401"/>
                <a:gd name="connsiteX22" fmla="*/ 0 w 2339340"/>
                <a:gd name="connsiteY22" fmla="*/ 2161461 h 6253401"/>
                <a:gd name="connsiteX23" fmla="*/ 11430 w 2339340"/>
                <a:gd name="connsiteY23" fmla="*/ 2268141 h 6253401"/>
                <a:gd name="connsiteX24" fmla="*/ 106680 w 2339340"/>
                <a:gd name="connsiteY24" fmla="*/ 2443401 h 6253401"/>
                <a:gd name="connsiteX25" fmla="*/ 243840 w 2339340"/>
                <a:gd name="connsiteY25" fmla="*/ 2611041 h 6253401"/>
                <a:gd name="connsiteX26" fmla="*/ 422910 w 2339340"/>
                <a:gd name="connsiteY26" fmla="*/ 2786301 h 6253401"/>
                <a:gd name="connsiteX27" fmla="*/ 609600 w 2339340"/>
                <a:gd name="connsiteY27" fmla="*/ 2946321 h 6253401"/>
                <a:gd name="connsiteX28" fmla="*/ 703183 w 2339340"/>
                <a:gd name="connsiteY28" fmla="*/ 3078956 h 6253401"/>
                <a:gd name="connsiteX29" fmla="*/ 711517 w 2339340"/>
                <a:gd name="connsiteY29" fmla="*/ 2800827 h 6253401"/>
                <a:gd name="connsiteX30" fmla="*/ 647700 w 2339340"/>
                <a:gd name="connsiteY30" fmla="*/ 2748201 h 6253401"/>
                <a:gd name="connsiteX31" fmla="*/ 541020 w 2339340"/>
                <a:gd name="connsiteY31" fmla="*/ 2553891 h 6253401"/>
                <a:gd name="connsiteX32" fmla="*/ 487680 w 2339340"/>
                <a:gd name="connsiteY32" fmla="*/ 2443401 h 6253401"/>
                <a:gd name="connsiteX33" fmla="*/ 293370 w 2339340"/>
                <a:gd name="connsiteY33" fmla="*/ 2222421 h 6253401"/>
                <a:gd name="connsiteX34" fmla="*/ 426720 w 2339340"/>
                <a:gd name="connsiteY34" fmla="*/ 2005251 h 6253401"/>
                <a:gd name="connsiteX35" fmla="*/ 483870 w 2339340"/>
                <a:gd name="connsiteY35" fmla="*/ 1894761 h 6253401"/>
                <a:gd name="connsiteX36" fmla="*/ 544830 w 2339340"/>
                <a:gd name="connsiteY36" fmla="*/ 1658541 h 6253401"/>
                <a:gd name="connsiteX37" fmla="*/ 636270 w 2339340"/>
                <a:gd name="connsiteY37" fmla="*/ 1913811 h 6253401"/>
                <a:gd name="connsiteX38" fmla="*/ 678180 w 2339340"/>
                <a:gd name="connsiteY38" fmla="*/ 2218611 h 6253401"/>
                <a:gd name="connsiteX39" fmla="*/ 689610 w 2339340"/>
                <a:gd name="connsiteY39" fmla="*/ 2504361 h 6253401"/>
                <a:gd name="connsiteX40" fmla="*/ 712470 w 2339340"/>
                <a:gd name="connsiteY40" fmla="*/ 2778681 h 6253401"/>
                <a:gd name="connsiteX41" fmla="*/ 701040 w 2339340"/>
                <a:gd name="connsiteY41" fmla="*/ 3193971 h 6253401"/>
                <a:gd name="connsiteX42" fmla="*/ 643890 w 2339340"/>
                <a:gd name="connsiteY42" fmla="*/ 3799761 h 6253401"/>
                <a:gd name="connsiteX43" fmla="*/ 613410 w 2339340"/>
                <a:gd name="connsiteY43" fmla="*/ 4272201 h 6253401"/>
                <a:gd name="connsiteX44" fmla="*/ 689610 w 2339340"/>
                <a:gd name="connsiteY44" fmla="*/ 4634151 h 6253401"/>
                <a:gd name="connsiteX45" fmla="*/ 803910 w 2339340"/>
                <a:gd name="connsiteY45" fmla="*/ 5232321 h 6253401"/>
                <a:gd name="connsiteX46" fmla="*/ 883920 w 2339340"/>
                <a:gd name="connsiteY46" fmla="*/ 5674281 h 6253401"/>
                <a:gd name="connsiteX47" fmla="*/ 872490 w 2339340"/>
                <a:gd name="connsiteY47" fmla="*/ 5700951 h 6253401"/>
                <a:gd name="connsiteX48" fmla="*/ 693420 w 2339340"/>
                <a:gd name="connsiteY48" fmla="*/ 5910501 h 6253401"/>
                <a:gd name="connsiteX49" fmla="*/ 541020 w 2339340"/>
                <a:gd name="connsiteY49" fmla="*/ 6108621 h 6253401"/>
                <a:gd name="connsiteX50" fmla="*/ 510540 w 2339340"/>
                <a:gd name="connsiteY50" fmla="*/ 6173391 h 6253401"/>
                <a:gd name="connsiteX51" fmla="*/ 701040 w 2339340"/>
                <a:gd name="connsiteY51" fmla="*/ 6108621 h 6253401"/>
                <a:gd name="connsiteX52" fmla="*/ 830580 w 2339340"/>
                <a:gd name="connsiteY52" fmla="*/ 6081951 h 6253401"/>
                <a:gd name="connsiteX53" fmla="*/ 952500 w 2339340"/>
                <a:gd name="connsiteY53" fmla="*/ 5990511 h 6253401"/>
                <a:gd name="connsiteX54" fmla="*/ 963930 w 2339340"/>
                <a:gd name="connsiteY54" fmla="*/ 5887641 h 6253401"/>
                <a:gd name="connsiteX55" fmla="*/ 1108710 w 2339340"/>
                <a:gd name="connsiteY55" fmla="*/ 5834301 h 6253401"/>
                <a:gd name="connsiteX56" fmla="*/ 1108710 w 2339340"/>
                <a:gd name="connsiteY56" fmla="*/ 5807631 h 6253401"/>
                <a:gd name="connsiteX57" fmla="*/ 1032510 w 2339340"/>
                <a:gd name="connsiteY57" fmla="*/ 5651421 h 6253401"/>
                <a:gd name="connsiteX58" fmla="*/ 1043940 w 2339340"/>
                <a:gd name="connsiteY58" fmla="*/ 5297091 h 6253401"/>
                <a:gd name="connsiteX59" fmla="*/ 1074420 w 2339340"/>
                <a:gd name="connsiteY59" fmla="*/ 4904661 h 6253401"/>
                <a:gd name="connsiteX60" fmla="*/ 1002030 w 2339340"/>
                <a:gd name="connsiteY60" fmla="*/ 4439841 h 6253401"/>
                <a:gd name="connsiteX61" fmla="*/ 1066800 w 2339340"/>
                <a:gd name="connsiteY61" fmla="*/ 4146471 h 6253401"/>
                <a:gd name="connsiteX62" fmla="*/ 1116330 w 2339340"/>
                <a:gd name="connsiteY62" fmla="*/ 3792141 h 6253401"/>
                <a:gd name="connsiteX63" fmla="*/ 1165860 w 2339340"/>
                <a:gd name="connsiteY63" fmla="*/ 3392091 h 6253401"/>
                <a:gd name="connsiteX64" fmla="*/ 1238250 w 2339340"/>
                <a:gd name="connsiteY64" fmla="*/ 3898821 h 6253401"/>
                <a:gd name="connsiteX65" fmla="*/ 1280160 w 2339340"/>
                <a:gd name="connsiteY65" fmla="*/ 4382691 h 6253401"/>
                <a:gd name="connsiteX66" fmla="*/ 1310640 w 2339340"/>
                <a:gd name="connsiteY66" fmla="*/ 4550331 h 6253401"/>
                <a:gd name="connsiteX67" fmla="*/ 1272540 w 2339340"/>
                <a:gd name="connsiteY67" fmla="*/ 4855131 h 6253401"/>
                <a:gd name="connsiteX68" fmla="*/ 1242060 w 2339340"/>
                <a:gd name="connsiteY68" fmla="*/ 5076111 h 6253401"/>
                <a:gd name="connsiteX69" fmla="*/ 1276350 w 2339340"/>
                <a:gd name="connsiteY69" fmla="*/ 5304711 h 6253401"/>
                <a:gd name="connsiteX70" fmla="*/ 1333500 w 2339340"/>
                <a:gd name="connsiteY70" fmla="*/ 5510451 h 6253401"/>
                <a:gd name="connsiteX71" fmla="*/ 1314450 w 2339340"/>
                <a:gd name="connsiteY71" fmla="*/ 5632371 h 6253401"/>
                <a:gd name="connsiteX72" fmla="*/ 1264920 w 2339340"/>
                <a:gd name="connsiteY72" fmla="*/ 5811441 h 6253401"/>
                <a:gd name="connsiteX73" fmla="*/ 1264920 w 2339340"/>
                <a:gd name="connsiteY73" fmla="*/ 5918121 h 6253401"/>
                <a:gd name="connsiteX74" fmla="*/ 1424940 w 2339340"/>
                <a:gd name="connsiteY74" fmla="*/ 6253401 h 6253401"/>
                <a:gd name="connsiteX75" fmla="*/ 1565910 w 2339340"/>
                <a:gd name="connsiteY75" fmla="*/ 6081951 h 6253401"/>
                <a:gd name="connsiteX76" fmla="*/ 1604010 w 2339340"/>
                <a:gd name="connsiteY76" fmla="*/ 6028611 h 6253401"/>
                <a:gd name="connsiteX77" fmla="*/ 1524000 w 2339340"/>
                <a:gd name="connsiteY77" fmla="*/ 5860971 h 6253401"/>
                <a:gd name="connsiteX78" fmla="*/ 1466850 w 2339340"/>
                <a:gd name="connsiteY78" fmla="*/ 5735241 h 6253401"/>
                <a:gd name="connsiteX79" fmla="*/ 1440180 w 2339340"/>
                <a:gd name="connsiteY79" fmla="*/ 5655231 h 6253401"/>
                <a:gd name="connsiteX80" fmla="*/ 1546860 w 2339340"/>
                <a:gd name="connsiteY80" fmla="*/ 5095161 h 6253401"/>
                <a:gd name="connsiteX81" fmla="*/ 1600200 w 2339340"/>
                <a:gd name="connsiteY81" fmla="*/ 4523661 h 6253401"/>
                <a:gd name="connsiteX82" fmla="*/ 1684020 w 2339340"/>
                <a:gd name="connsiteY82" fmla="*/ 4043601 h 6253401"/>
                <a:gd name="connsiteX83" fmla="*/ 1703070 w 2339340"/>
                <a:gd name="connsiteY83" fmla="*/ 3704511 h 6253401"/>
                <a:gd name="connsiteX84" fmla="*/ 1673305 w 2339340"/>
                <a:gd name="connsiteY84" fmla="*/ 3099436 h 6253401"/>
                <a:gd name="connsiteX85" fmla="*/ 1630680 w 2339340"/>
                <a:gd name="connsiteY85" fmla="*/ 2885361 h 6253401"/>
                <a:gd name="connsiteX86" fmla="*/ 1607820 w 2339340"/>
                <a:gd name="connsiteY86" fmla="*/ 2767251 h 6253401"/>
                <a:gd name="connsiteX87" fmla="*/ 1584960 w 2339340"/>
                <a:gd name="connsiteY87" fmla="*/ 2439591 h 6253401"/>
                <a:gd name="connsiteX88" fmla="*/ 1584960 w 2339340"/>
                <a:gd name="connsiteY88" fmla="*/ 2089071 h 6253401"/>
                <a:gd name="connsiteX89" fmla="*/ 1619250 w 2339340"/>
                <a:gd name="connsiteY89" fmla="*/ 1788081 h 6253401"/>
                <a:gd name="connsiteX90" fmla="*/ 1691640 w 2339340"/>
                <a:gd name="connsiteY90" fmla="*/ 1517571 h 6253401"/>
                <a:gd name="connsiteX91" fmla="*/ 1954530 w 2339340"/>
                <a:gd name="connsiteY91" fmla="*/ 1940481 h 6253401"/>
                <a:gd name="connsiteX92" fmla="*/ 2045970 w 2339340"/>
                <a:gd name="connsiteY92" fmla="*/ 2062401 h 6253401"/>
                <a:gd name="connsiteX93" fmla="*/ 1840230 w 2339340"/>
                <a:gd name="connsiteY93" fmla="*/ 2374821 h 6253401"/>
                <a:gd name="connsiteX94" fmla="*/ 1729740 w 2339340"/>
                <a:gd name="connsiteY94" fmla="*/ 2561511 h 6253401"/>
                <a:gd name="connsiteX95" fmla="*/ 1672590 w 2339340"/>
                <a:gd name="connsiteY95" fmla="*/ 2691051 h 6253401"/>
                <a:gd name="connsiteX96" fmla="*/ 1606391 w 2339340"/>
                <a:gd name="connsiteY96" fmla="*/ 2762727 h 6253401"/>
                <a:gd name="connsiteX97" fmla="*/ 1658302 w 2339340"/>
                <a:gd name="connsiteY97" fmla="*/ 3027046 h 6253401"/>
                <a:gd name="connsiteX98" fmla="*/ 1729740 w 2339340"/>
                <a:gd name="connsiteY98" fmla="*/ 2908221 h 6253401"/>
                <a:gd name="connsiteX99" fmla="*/ 1927860 w 2339340"/>
                <a:gd name="connsiteY99" fmla="*/ 2706291 h 6253401"/>
                <a:gd name="connsiteX100" fmla="*/ 2065020 w 2339340"/>
                <a:gd name="connsiteY100" fmla="*/ 2565321 h 6253401"/>
                <a:gd name="connsiteX101" fmla="*/ 2202180 w 2339340"/>
                <a:gd name="connsiteY101" fmla="*/ 2355771 h 6253401"/>
                <a:gd name="connsiteX102" fmla="*/ 2339340 w 2339340"/>
                <a:gd name="connsiteY102" fmla="*/ 2066211 h 6253401"/>
                <a:gd name="connsiteX103" fmla="*/ 2293620 w 2339340"/>
                <a:gd name="connsiteY103" fmla="*/ 1974771 h 6253401"/>
                <a:gd name="connsiteX104" fmla="*/ 2232660 w 2339340"/>
                <a:gd name="connsiteY104" fmla="*/ 1769031 h 6253401"/>
                <a:gd name="connsiteX105" fmla="*/ 2175510 w 2339340"/>
                <a:gd name="connsiteY105" fmla="*/ 1582341 h 6253401"/>
                <a:gd name="connsiteX106" fmla="*/ 2065020 w 2339340"/>
                <a:gd name="connsiteY106" fmla="*/ 1368981 h 6253401"/>
                <a:gd name="connsiteX107" fmla="*/ 1958340 w 2339340"/>
                <a:gd name="connsiteY107" fmla="*/ 1186101 h 6253401"/>
                <a:gd name="connsiteX108" fmla="*/ 1878330 w 2339340"/>
                <a:gd name="connsiteY108" fmla="*/ 1060371 h 6253401"/>
                <a:gd name="connsiteX109" fmla="*/ 1752600 w 2339340"/>
                <a:gd name="connsiteY109" fmla="*/ 991791 h 6253401"/>
                <a:gd name="connsiteX110" fmla="*/ 1645920 w 2339340"/>
                <a:gd name="connsiteY110" fmla="*/ 972741 h 6253401"/>
                <a:gd name="connsiteX111" fmla="*/ 1546860 w 2339340"/>
                <a:gd name="connsiteY111" fmla="*/ 938451 h 6253401"/>
                <a:gd name="connsiteX112" fmla="*/ 1276350 w 2339340"/>
                <a:gd name="connsiteY112" fmla="*/ 877491 h 6253401"/>
                <a:gd name="connsiteX113" fmla="*/ 1257300 w 2339340"/>
                <a:gd name="connsiteY113" fmla="*/ 755571 h 6253401"/>
                <a:gd name="connsiteX114" fmla="*/ 1325880 w 2339340"/>
                <a:gd name="connsiteY114" fmla="*/ 610791 h 6253401"/>
                <a:gd name="connsiteX115" fmla="*/ 1363980 w 2339340"/>
                <a:gd name="connsiteY115" fmla="*/ 553641 h 6253401"/>
                <a:gd name="connsiteX116" fmla="*/ 1352550 w 2339340"/>
                <a:gd name="connsiteY116" fmla="*/ 454581 h 6253401"/>
                <a:gd name="connsiteX117" fmla="*/ 1348740 w 2339340"/>
                <a:gd name="connsiteY117" fmla="*/ 325041 h 6253401"/>
                <a:gd name="connsiteX118" fmla="*/ 1306830 w 2339340"/>
                <a:gd name="connsiteY118" fmla="*/ 130731 h 6253401"/>
                <a:gd name="connsiteX119" fmla="*/ 1188720 w 2339340"/>
                <a:gd name="connsiteY119" fmla="*/ 54531 h 6253401"/>
                <a:gd name="connsiteX120" fmla="*/ 1143000 w 2339340"/>
                <a:gd name="connsiteY120" fmla="*/ 27861 h 6253401"/>
                <a:gd name="connsiteX121" fmla="*/ 1077992 w 2339340"/>
                <a:gd name="connsiteY121" fmla="*/ 0 h 6253401"/>
                <a:gd name="connsiteX0" fmla="*/ 1077992 w 2339340"/>
                <a:gd name="connsiteY0" fmla="*/ 0 h 6253401"/>
                <a:gd name="connsiteX1" fmla="*/ 970359 w 2339340"/>
                <a:gd name="connsiteY1" fmla="*/ 77867 h 6253401"/>
                <a:gd name="connsiteX2" fmla="*/ 967740 w 2339340"/>
                <a:gd name="connsiteY2" fmla="*/ 16431 h 6253401"/>
                <a:gd name="connsiteX3" fmla="*/ 872490 w 2339340"/>
                <a:gd name="connsiteY3" fmla="*/ 138351 h 6253401"/>
                <a:gd name="connsiteX4" fmla="*/ 849630 w 2339340"/>
                <a:gd name="connsiteY4" fmla="*/ 103347 h 6253401"/>
                <a:gd name="connsiteX5" fmla="*/ 804863 w 2339340"/>
                <a:gd name="connsiteY5" fmla="*/ 232886 h 6253401"/>
                <a:gd name="connsiteX6" fmla="*/ 782955 w 2339340"/>
                <a:gd name="connsiteY6" fmla="*/ 466725 h 6253401"/>
                <a:gd name="connsiteX7" fmla="*/ 754380 w 2339340"/>
                <a:gd name="connsiteY7" fmla="*/ 481251 h 6253401"/>
                <a:gd name="connsiteX8" fmla="*/ 781050 w 2339340"/>
                <a:gd name="connsiteY8" fmla="*/ 565071 h 6253401"/>
                <a:gd name="connsiteX9" fmla="*/ 822960 w 2339340"/>
                <a:gd name="connsiteY9" fmla="*/ 641271 h 6253401"/>
                <a:gd name="connsiteX10" fmla="*/ 887730 w 2339340"/>
                <a:gd name="connsiteY10" fmla="*/ 706041 h 6253401"/>
                <a:gd name="connsiteX11" fmla="*/ 925830 w 2339340"/>
                <a:gd name="connsiteY11" fmla="*/ 786051 h 6253401"/>
                <a:gd name="connsiteX12" fmla="*/ 925830 w 2339340"/>
                <a:gd name="connsiteY12" fmla="*/ 877491 h 6253401"/>
                <a:gd name="connsiteX13" fmla="*/ 803910 w 2339340"/>
                <a:gd name="connsiteY13" fmla="*/ 938451 h 6253401"/>
                <a:gd name="connsiteX14" fmla="*/ 701040 w 2339340"/>
                <a:gd name="connsiteY14" fmla="*/ 965121 h 6253401"/>
                <a:gd name="connsiteX15" fmla="*/ 556260 w 2339340"/>
                <a:gd name="connsiteY15" fmla="*/ 968931 h 6253401"/>
                <a:gd name="connsiteX16" fmla="*/ 403860 w 2339340"/>
                <a:gd name="connsiteY16" fmla="*/ 1018461 h 6253401"/>
                <a:gd name="connsiteX17" fmla="*/ 320040 w 2339340"/>
                <a:gd name="connsiteY17" fmla="*/ 1102281 h 6253401"/>
                <a:gd name="connsiteX18" fmla="*/ 247650 w 2339340"/>
                <a:gd name="connsiteY18" fmla="*/ 1292781 h 6253401"/>
                <a:gd name="connsiteX19" fmla="*/ 163830 w 2339340"/>
                <a:gd name="connsiteY19" fmla="*/ 1586151 h 6253401"/>
                <a:gd name="connsiteX20" fmla="*/ 83820 w 2339340"/>
                <a:gd name="connsiteY20" fmla="*/ 1799511 h 6253401"/>
                <a:gd name="connsiteX21" fmla="*/ 72390 w 2339340"/>
                <a:gd name="connsiteY21" fmla="*/ 1978581 h 6253401"/>
                <a:gd name="connsiteX22" fmla="*/ 0 w 2339340"/>
                <a:gd name="connsiteY22" fmla="*/ 2161461 h 6253401"/>
                <a:gd name="connsiteX23" fmla="*/ 11430 w 2339340"/>
                <a:gd name="connsiteY23" fmla="*/ 2268141 h 6253401"/>
                <a:gd name="connsiteX24" fmla="*/ 106680 w 2339340"/>
                <a:gd name="connsiteY24" fmla="*/ 2443401 h 6253401"/>
                <a:gd name="connsiteX25" fmla="*/ 243840 w 2339340"/>
                <a:gd name="connsiteY25" fmla="*/ 2611041 h 6253401"/>
                <a:gd name="connsiteX26" fmla="*/ 422910 w 2339340"/>
                <a:gd name="connsiteY26" fmla="*/ 2786301 h 6253401"/>
                <a:gd name="connsiteX27" fmla="*/ 609600 w 2339340"/>
                <a:gd name="connsiteY27" fmla="*/ 2946321 h 6253401"/>
                <a:gd name="connsiteX28" fmla="*/ 703183 w 2339340"/>
                <a:gd name="connsiteY28" fmla="*/ 3078956 h 6253401"/>
                <a:gd name="connsiteX29" fmla="*/ 711517 w 2339340"/>
                <a:gd name="connsiteY29" fmla="*/ 2800827 h 6253401"/>
                <a:gd name="connsiteX30" fmla="*/ 647700 w 2339340"/>
                <a:gd name="connsiteY30" fmla="*/ 2748201 h 6253401"/>
                <a:gd name="connsiteX31" fmla="*/ 541020 w 2339340"/>
                <a:gd name="connsiteY31" fmla="*/ 2553891 h 6253401"/>
                <a:gd name="connsiteX32" fmla="*/ 487680 w 2339340"/>
                <a:gd name="connsiteY32" fmla="*/ 2443401 h 6253401"/>
                <a:gd name="connsiteX33" fmla="*/ 293370 w 2339340"/>
                <a:gd name="connsiteY33" fmla="*/ 2222421 h 6253401"/>
                <a:gd name="connsiteX34" fmla="*/ 426720 w 2339340"/>
                <a:gd name="connsiteY34" fmla="*/ 2005251 h 6253401"/>
                <a:gd name="connsiteX35" fmla="*/ 483870 w 2339340"/>
                <a:gd name="connsiteY35" fmla="*/ 1894761 h 6253401"/>
                <a:gd name="connsiteX36" fmla="*/ 544830 w 2339340"/>
                <a:gd name="connsiteY36" fmla="*/ 1658541 h 6253401"/>
                <a:gd name="connsiteX37" fmla="*/ 636270 w 2339340"/>
                <a:gd name="connsiteY37" fmla="*/ 1913811 h 6253401"/>
                <a:gd name="connsiteX38" fmla="*/ 678180 w 2339340"/>
                <a:gd name="connsiteY38" fmla="*/ 2218611 h 6253401"/>
                <a:gd name="connsiteX39" fmla="*/ 689610 w 2339340"/>
                <a:gd name="connsiteY39" fmla="*/ 2504361 h 6253401"/>
                <a:gd name="connsiteX40" fmla="*/ 712470 w 2339340"/>
                <a:gd name="connsiteY40" fmla="*/ 2778681 h 6253401"/>
                <a:gd name="connsiteX41" fmla="*/ 701040 w 2339340"/>
                <a:gd name="connsiteY41" fmla="*/ 3193971 h 6253401"/>
                <a:gd name="connsiteX42" fmla="*/ 643890 w 2339340"/>
                <a:gd name="connsiteY42" fmla="*/ 3799761 h 6253401"/>
                <a:gd name="connsiteX43" fmla="*/ 613410 w 2339340"/>
                <a:gd name="connsiteY43" fmla="*/ 4272201 h 6253401"/>
                <a:gd name="connsiteX44" fmla="*/ 689610 w 2339340"/>
                <a:gd name="connsiteY44" fmla="*/ 4634151 h 6253401"/>
                <a:gd name="connsiteX45" fmla="*/ 803910 w 2339340"/>
                <a:gd name="connsiteY45" fmla="*/ 5232321 h 6253401"/>
                <a:gd name="connsiteX46" fmla="*/ 883920 w 2339340"/>
                <a:gd name="connsiteY46" fmla="*/ 5674281 h 6253401"/>
                <a:gd name="connsiteX47" fmla="*/ 872490 w 2339340"/>
                <a:gd name="connsiteY47" fmla="*/ 5700951 h 6253401"/>
                <a:gd name="connsiteX48" fmla="*/ 693420 w 2339340"/>
                <a:gd name="connsiteY48" fmla="*/ 5910501 h 6253401"/>
                <a:gd name="connsiteX49" fmla="*/ 541020 w 2339340"/>
                <a:gd name="connsiteY49" fmla="*/ 6108621 h 6253401"/>
                <a:gd name="connsiteX50" fmla="*/ 510540 w 2339340"/>
                <a:gd name="connsiteY50" fmla="*/ 6173391 h 6253401"/>
                <a:gd name="connsiteX51" fmla="*/ 701040 w 2339340"/>
                <a:gd name="connsiteY51" fmla="*/ 6108621 h 6253401"/>
                <a:gd name="connsiteX52" fmla="*/ 830580 w 2339340"/>
                <a:gd name="connsiteY52" fmla="*/ 6081951 h 6253401"/>
                <a:gd name="connsiteX53" fmla="*/ 952500 w 2339340"/>
                <a:gd name="connsiteY53" fmla="*/ 5990511 h 6253401"/>
                <a:gd name="connsiteX54" fmla="*/ 963930 w 2339340"/>
                <a:gd name="connsiteY54" fmla="*/ 5887641 h 6253401"/>
                <a:gd name="connsiteX55" fmla="*/ 1108710 w 2339340"/>
                <a:gd name="connsiteY55" fmla="*/ 5834301 h 6253401"/>
                <a:gd name="connsiteX56" fmla="*/ 1108710 w 2339340"/>
                <a:gd name="connsiteY56" fmla="*/ 5807631 h 6253401"/>
                <a:gd name="connsiteX57" fmla="*/ 1032510 w 2339340"/>
                <a:gd name="connsiteY57" fmla="*/ 5651421 h 6253401"/>
                <a:gd name="connsiteX58" fmla="*/ 1043940 w 2339340"/>
                <a:gd name="connsiteY58" fmla="*/ 5297091 h 6253401"/>
                <a:gd name="connsiteX59" fmla="*/ 1074420 w 2339340"/>
                <a:gd name="connsiteY59" fmla="*/ 4904661 h 6253401"/>
                <a:gd name="connsiteX60" fmla="*/ 1002030 w 2339340"/>
                <a:gd name="connsiteY60" fmla="*/ 4439841 h 6253401"/>
                <a:gd name="connsiteX61" fmla="*/ 1066800 w 2339340"/>
                <a:gd name="connsiteY61" fmla="*/ 4146471 h 6253401"/>
                <a:gd name="connsiteX62" fmla="*/ 1116330 w 2339340"/>
                <a:gd name="connsiteY62" fmla="*/ 3792141 h 6253401"/>
                <a:gd name="connsiteX63" fmla="*/ 1165860 w 2339340"/>
                <a:gd name="connsiteY63" fmla="*/ 3392091 h 6253401"/>
                <a:gd name="connsiteX64" fmla="*/ 1238250 w 2339340"/>
                <a:gd name="connsiteY64" fmla="*/ 3898821 h 6253401"/>
                <a:gd name="connsiteX65" fmla="*/ 1280160 w 2339340"/>
                <a:gd name="connsiteY65" fmla="*/ 4382691 h 6253401"/>
                <a:gd name="connsiteX66" fmla="*/ 1310640 w 2339340"/>
                <a:gd name="connsiteY66" fmla="*/ 4550331 h 6253401"/>
                <a:gd name="connsiteX67" fmla="*/ 1272540 w 2339340"/>
                <a:gd name="connsiteY67" fmla="*/ 4855131 h 6253401"/>
                <a:gd name="connsiteX68" fmla="*/ 1242060 w 2339340"/>
                <a:gd name="connsiteY68" fmla="*/ 5076111 h 6253401"/>
                <a:gd name="connsiteX69" fmla="*/ 1276350 w 2339340"/>
                <a:gd name="connsiteY69" fmla="*/ 5304711 h 6253401"/>
                <a:gd name="connsiteX70" fmla="*/ 1333500 w 2339340"/>
                <a:gd name="connsiteY70" fmla="*/ 5510451 h 6253401"/>
                <a:gd name="connsiteX71" fmla="*/ 1314450 w 2339340"/>
                <a:gd name="connsiteY71" fmla="*/ 5632371 h 6253401"/>
                <a:gd name="connsiteX72" fmla="*/ 1264920 w 2339340"/>
                <a:gd name="connsiteY72" fmla="*/ 5811441 h 6253401"/>
                <a:gd name="connsiteX73" fmla="*/ 1264920 w 2339340"/>
                <a:gd name="connsiteY73" fmla="*/ 5918121 h 6253401"/>
                <a:gd name="connsiteX74" fmla="*/ 1424940 w 2339340"/>
                <a:gd name="connsiteY74" fmla="*/ 6253401 h 6253401"/>
                <a:gd name="connsiteX75" fmla="*/ 1565910 w 2339340"/>
                <a:gd name="connsiteY75" fmla="*/ 6081951 h 6253401"/>
                <a:gd name="connsiteX76" fmla="*/ 1604010 w 2339340"/>
                <a:gd name="connsiteY76" fmla="*/ 6028611 h 6253401"/>
                <a:gd name="connsiteX77" fmla="*/ 1524000 w 2339340"/>
                <a:gd name="connsiteY77" fmla="*/ 5860971 h 6253401"/>
                <a:gd name="connsiteX78" fmla="*/ 1466850 w 2339340"/>
                <a:gd name="connsiteY78" fmla="*/ 5735241 h 6253401"/>
                <a:gd name="connsiteX79" fmla="*/ 1440180 w 2339340"/>
                <a:gd name="connsiteY79" fmla="*/ 5655231 h 6253401"/>
                <a:gd name="connsiteX80" fmla="*/ 1546860 w 2339340"/>
                <a:gd name="connsiteY80" fmla="*/ 5095161 h 6253401"/>
                <a:gd name="connsiteX81" fmla="*/ 1600200 w 2339340"/>
                <a:gd name="connsiteY81" fmla="*/ 4523661 h 6253401"/>
                <a:gd name="connsiteX82" fmla="*/ 1684020 w 2339340"/>
                <a:gd name="connsiteY82" fmla="*/ 4043601 h 6253401"/>
                <a:gd name="connsiteX83" fmla="*/ 1703070 w 2339340"/>
                <a:gd name="connsiteY83" fmla="*/ 3704511 h 6253401"/>
                <a:gd name="connsiteX84" fmla="*/ 1673305 w 2339340"/>
                <a:gd name="connsiteY84" fmla="*/ 3099436 h 6253401"/>
                <a:gd name="connsiteX85" fmla="*/ 1630680 w 2339340"/>
                <a:gd name="connsiteY85" fmla="*/ 2885361 h 6253401"/>
                <a:gd name="connsiteX86" fmla="*/ 1607820 w 2339340"/>
                <a:gd name="connsiteY86" fmla="*/ 2767251 h 6253401"/>
                <a:gd name="connsiteX87" fmla="*/ 1584960 w 2339340"/>
                <a:gd name="connsiteY87" fmla="*/ 2439591 h 6253401"/>
                <a:gd name="connsiteX88" fmla="*/ 1584960 w 2339340"/>
                <a:gd name="connsiteY88" fmla="*/ 2089071 h 6253401"/>
                <a:gd name="connsiteX89" fmla="*/ 1619250 w 2339340"/>
                <a:gd name="connsiteY89" fmla="*/ 1788081 h 6253401"/>
                <a:gd name="connsiteX90" fmla="*/ 1691640 w 2339340"/>
                <a:gd name="connsiteY90" fmla="*/ 1517571 h 6253401"/>
                <a:gd name="connsiteX91" fmla="*/ 1954530 w 2339340"/>
                <a:gd name="connsiteY91" fmla="*/ 1940481 h 6253401"/>
                <a:gd name="connsiteX92" fmla="*/ 2045970 w 2339340"/>
                <a:gd name="connsiteY92" fmla="*/ 2062401 h 6253401"/>
                <a:gd name="connsiteX93" fmla="*/ 1840230 w 2339340"/>
                <a:gd name="connsiteY93" fmla="*/ 2374821 h 6253401"/>
                <a:gd name="connsiteX94" fmla="*/ 1729740 w 2339340"/>
                <a:gd name="connsiteY94" fmla="*/ 2561511 h 6253401"/>
                <a:gd name="connsiteX95" fmla="*/ 1672590 w 2339340"/>
                <a:gd name="connsiteY95" fmla="*/ 2691051 h 6253401"/>
                <a:gd name="connsiteX96" fmla="*/ 1606391 w 2339340"/>
                <a:gd name="connsiteY96" fmla="*/ 2762727 h 6253401"/>
                <a:gd name="connsiteX97" fmla="*/ 1658302 w 2339340"/>
                <a:gd name="connsiteY97" fmla="*/ 3027046 h 6253401"/>
                <a:gd name="connsiteX98" fmla="*/ 1729740 w 2339340"/>
                <a:gd name="connsiteY98" fmla="*/ 2908221 h 6253401"/>
                <a:gd name="connsiteX99" fmla="*/ 1927860 w 2339340"/>
                <a:gd name="connsiteY99" fmla="*/ 2706291 h 6253401"/>
                <a:gd name="connsiteX100" fmla="*/ 2065020 w 2339340"/>
                <a:gd name="connsiteY100" fmla="*/ 2565321 h 6253401"/>
                <a:gd name="connsiteX101" fmla="*/ 2202180 w 2339340"/>
                <a:gd name="connsiteY101" fmla="*/ 2355771 h 6253401"/>
                <a:gd name="connsiteX102" fmla="*/ 2339340 w 2339340"/>
                <a:gd name="connsiteY102" fmla="*/ 2066211 h 6253401"/>
                <a:gd name="connsiteX103" fmla="*/ 2293620 w 2339340"/>
                <a:gd name="connsiteY103" fmla="*/ 1974771 h 6253401"/>
                <a:gd name="connsiteX104" fmla="*/ 2232660 w 2339340"/>
                <a:gd name="connsiteY104" fmla="*/ 1769031 h 6253401"/>
                <a:gd name="connsiteX105" fmla="*/ 2175510 w 2339340"/>
                <a:gd name="connsiteY105" fmla="*/ 1582341 h 6253401"/>
                <a:gd name="connsiteX106" fmla="*/ 2065020 w 2339340"/>
                <a:gd name="connsiteY106" fmla="*/ 1368981 h 6253401"/>
                <a:gd name="connsiteX107" fmla="*/ 1958340 w 2339340"/>
                <a:gd name="connsiteY107" fmla="*/ 1186101 h 6253401"/>
                <a:gd name="connsiteX108" fmla="*/ 1878330 w 2339340"/>
                <a:gd name="connsiteY108" fmla="*/ 1060371 h 6253401"/>
                <a:gd name="connsiteX109" fmla="*/ 1752600 w 2339340"/>
                <a:gd name="connsiteY109" fmla="*/ 991791 h 6253401"/>
                <a:gd name="connsiteX110" fmla="*/ 1645920 w 2339340"/>
                <a:gd name="connsiteY110" fmla="*/ 972741 h 6253401"/>
                <a:gd name="connsiteX111" fmla="*/ 1546860 w 2339340"/>
                <a:gd name="connsiteY111" fmla="*/ 938451 h 6253401"/>
                <a:gd name="connsiteX112" fmla="*/ 1276350 w 2339340"/>
                <a:gd name="connsiteY112" fmla="*/ 877491 h 6253401"/>
                <a:gd name="connsiteX113" fmla="*/ 1257300 w 2339340"/>
                <a:gd name="connsiteY113" fmla="*/ 755571 h 6253401"/>
                <a:gd name="connsiteX114" fmla="*/ 1325880 w 2339340"/>
                <a:gd name="connsiteY114" fmla="*/ 610791 h 6253401"/>
                <a:gd name="connsiteX115" fmla="*/ 1363980 w 2339340"/>
                <a:gd name="connsiteY115" fmla="*/ 553641 h 6253401"/>
                <a:gd name="connsiteX116" fmla="*/ 1352550 w 2339340"/>
                <a:gd name="connsiteY116" fmla="*/ 454581 h 6253401"/>
                <a:gd name="connsiteX117" fmla="*/ 1348740 w 2339340"/>
                <a:gd name="connsiteY117" fmla="*/ 325041 h 6253401"/>
                <a:gd name="connsiteX118" fmla="*/ 1311592 w 2339340"/>
                <a:gd name="connsiteY118" fmla="*/ 99775 h 6253401"/>
                <a:gd name="connsiteX119" fmla="*/ 1188720 w 2339340"/>
                <a:gd name="connsiteY119" fmla="*/ 54531 h 6253401"/>
                <a:gd name="connsiteX120" fmla="*/ 1143000 w 2339340"/>
                <a:gd name="connsiteY120" fmla="*/ 27861 h 6253401"/>
                <a:gd name="connsiteX121" fmla="*/ 1077992 w 2339340"/>
                <a:gd name="connsiteY121" fmla="*/ 0 h 6253401"/>
                <a:gd name="connsiteX0" fmla="*/ 1077992 w 2339340"/>
                <a:gd name="connsiteY0" fmla="*/ 0 h 6253401"/>
                <a:gd name="connsiteX1" fmla="*/ 970359 w 2339340"/>
                <a:gd name="connsiteY1" fmla="*/ 77867 h 6253401"/>
                <a:gd name="connsiteX2" fmla="*/ 967740 w 2339340"/>
                <a:gd name="connsiteY2" fmla="*/ 16431 h 6253401"/>
                <a:gd name="connsiteX3" fmla="*/ 872490 w 2339340"/>
                <a:gd name="connsiteY3" fmla="*/ 138351 h 6253401"/>
                <a:gd name="connsiteX4" fmla="*/ 849630 w 2339340"/>
                <a:gd name="connsiteY4" fmla="*/ 103347 h 6253401"/>
                <a:gd name="connsiteX5" fmla="*/ 804863 w 2339340"/>
                <a:gd name="connsiteY5" fmla="*/ 232886 h 6253401"/>
                <a:gd name="connsiteX6" fmla="*/ 782955 w 2339340"/>
                <a:gd name="connsiteY6" fmla="*/ 466725 h 6253401"/>
                <a:gd name="connsiteX7" fmla="*/ 754380 w 2339340"/>
                <a:gd name="connsiteY7" fmla="*/ 481251 h 6253401"/>
                <a:gd name="connsiteX8" fmla="*/ 781050 w 2339340"/>
                <a:gd name="connsiteY8" fmla="*/ 565071 h 6253401"/>
                <a:gd name="connsiteX9" fmla="*/ 822960 w 2339340"/>
                <a:gd name="connsiteY9" fmla="*/ 641271 h 6253401"/>
                <a:gd name="connsiteX10" fmla="*/ 887730 w 2339340"/>
                <a:gd name="connsiteY10" fmla="*/ 706041 h 6253401"/>
                <a:gd name="connsiteX11" fmla="*/ 925830 w 2339340"/>
                <a:gd name="connsiteY11" fmla="*/ 786051 h 6253401"/>
                <a:gd name="connsiteX12" fmla="*/ 925830 w 2339340"/>
                <a:gd name="connsiteY12" fmla="*/ 877491 h 6253401"/>
                <a:gd name="connsiteX13" fmla="*/ 803910 w 2339340"/>
                <a:gd name="connsiteY13" fmla="*/ 938451 h 6253401"/>
                <a:gd name="connsiteX14" fmla="*/ 701040 w 2339340"/>
                <a:gd name="connsiteY14" fmla="*/ 965121 h 6253401"/>
                <a:gd name="connsiteX15" fmla="*/ 556260 w 2339340"/>
                <a:gd name="connsiteY15" fmla="*/ 968931 h 6253401"/>
                <a:gd name="connsiteX16" fmla="*/ 403860 w 2339340"/>
                <a:gd name="connsiteY16" fmla="*/ 1018461 h 6253401"/>
                <a:gd name="connsiteX17" fmla="*/ 320040 w 2339340"/>
                <a:gd name="connsiteY17" fmla="*/ 1102281 h 6253401"/>
                <a:gd name="connsiteX18" fmla="*/ 247650 w 2339340"/>
                <a:gd name="connsiteY18" fmla="*/ 1292781 h 6253401"/>
                <a:gd name="connsiteX19" fmla="*/ 163830 w 2339340"/>
                <a:gd name="connsiteY19" fmla="*/ 1586151 h 6253401"/>
                <a:gd name="connsiteX20" fmla="*/ 83820 w 2339340"/>
                <a:gd name="connsiteY20" fmla="*/ 1799511 h 6253401"/>
                <a:gd name="connsiteX21" fmla="*/ 72390 w 2339340"/>
                <a:gd name="connsiteY21" fmla="*/ 1978581 h 6253401"/>
                <a:gd name="connsiteX22" fmla="*/ 0 w 2339340"/>
                <a:gd name="connsiteY22" fmla="*/ 2161461 h 6253401"/>
                <a:gd name="connsiteX23" fmla="*/ 11430 w 2339340"/>
                <a:gd name="connsiteY23" fmla="*/ 2268141 h 6253401"/>
                <a:gd name="connsiteX24" fmla="*/ 106680 w 2339340"/>
                <a:gd name="connsiteY24" fmla="*/ 2443401 h 6253401"/>
                <a:gd name="connsiteX25" fmla="*/ 243840 w 2339340"/>
                <a:gd name="connsiteY25" fmla="*/ 2611041 h 6253401"/>
                <a:gd name="connsiteX26" fmla="*/ 422910 w 2339340"/>
                <a:gd name="connsiteY26" fmla="*/ 2786301 h 6253401"/>
                <a:gd name="connsiteX27" fmla="*/ 609600 w 2339340"/>
                <a:gd name="connsiteY27" fmla="*/ 2946321 h 6253401"/>
                <a:gd name="connsiteX28" fmla="*/ 703183 w 2339340"/>
                <a:gd name="connsiteY28" fmla="*/ 3078956 h 6253401"/>
                <a:gd name="connsiteX29" fmla="*/ 711517 w 2339340"/>
                <a:gd name="connsiteY29" fmla="*/ 2800827 h 6253401"/>
                <a:gd name="connsiteX30" fmla="*/ 647700 w 2339340"/>
                <a:gd name="connsiteY30" fmla="*/ 2748201 h 6253401"/>
                <a:gd name="connsiteX31" fmla="*/ 541020 w 2339340"/>
                <a:gd name="connsiteY31" fmla="*/ 2553891 h 6253401"/>
                <a:gd name="connsiteX32" fmla="*/ 487680 w 2339340"/>
                <a:gd name="connsiteY32" fmla="*/ 2443401 h 6253401"/>
                <a:gd name="connsiteX33" fmla="*/ 293370 w 2339340"/>
                <a:gd name="connsiteY33" fmla="*/ 2222421 h 6253401"/>
                <a:gd name="connsiteX34" fmla="*/ 426720 w 2339340"/>
                <a:gd name="connsiteY34" fmla="*/ 2005251 h 6253401"/>
                <a:gd name="connsiteX35" fmla="*/ 483870 w 2339340"/>
                <a:gd name="connsiteY35" fmla="*/ 1894761 h 6253401"/>
                <a:gd name="connsiteX36" fmla="*/ 544830 w 2339340"/>
                <a:gd name="connsiteY36" fmla="*/ 1658541 h 6253401"/>
                <a:gd name="connsiteX37" fmla="*/ 636270 w 2339340"/>
                <a:gd name="connsiteY37" fmla="*/ 1913811 h 6253401"/>
                <a:gd name="connsiteX38" fmla="*/ 678180 w 2339340"/>
                <a:gd name="connsiteY38" fmla="*/ 2218611 h 6253401"/>
                <a:gd name="connsiteX39" fmla="*/ 689610 w 2339340"/>
                <a:gd name="connsiteY39" fmla="*/ 2504361 h 6253401"/>
                <a:gd name="connsiteX40" fmla="*/ 712470 w 2339340"/>
                <a:gd name="connsiteY40" fmla="*/ 2778681 h 6253401"/>
                <a:gd name="connsiteX41" fmla="*/ 701040 w 2339340"/>
                <a:gd name="connsiteY41" fmla="*/ 3193971 h 6253401"/>
                <a:gd name="connsiteX42" fmla="*/ 643890 w 2339340"/>
                <a:gd name="connsiteY42" fmla="*/ 3799761 h 6253401"/>
                <a:gd name="connsiteX43" fmla="*/ 613410 w 2339340"/>
                <a:gd name="connsiteY43" fmla="*/ 4272201 h 6253401"/>
                <a:gd name="connsiteX44" fmla="*/ 689610 w 2339340"/>
                <a:gd name="connsiteY44" fmla="*/ 4634151 h 6253401"/>
                <a:gd name="connsiteX45" fmla="*/ 803910 w 2339340"/>
                <a:gd name="connsiteY45" fmla="*/ 5232321 h 6253401"/>
                <a:gd name="connsiteX46" fmla="*/ 883920 w 2339340"/>
                <a:gd name="connsiteY46" fmla="*/ 5674281 h 6253401"/>
                <a:gd name="connsiteX47" fmla="*/ 872490 w 2339340"/>
                <a:gd name="connsiteY47" fmla="*/ 5700951 h 6253401"/>
                <a:gd name="connsiteX48" fmla="*/ 693420 w 2339340"/>
                <a:gd name="connsiteY48" fmla="*/ 5910501 h 6253401"/>
                <a:gd name="connsiteX49" fmla="*/ 541020 w 2339340"/>
                <a:gd name="connsiteY49" fmla="*/ 6108621 h 6253401"/>
                <a:gd name="connsiteX50" fmla="*/ 510540 w 2339340"/>
                <a:gd name="connsiteY50" fmla="*/ 6173391 h 6253401"/>
                <a:gd name="connsiteX51" fmla="*/ 701040 w 2339340"/>
                <a:gd name="connsiteY51" fmla="*/ 6108621 h 6253401"/>
                <a:gd name="connsiteX52" fmla="*/ 830580 w 2339340"/>
                <a:gd name="connsiteY52" fmla="*/ 6081951 h 6253401"/>
                <a:gd name="connsiteX53" fmla="*/ 952500 w 2339340"/>
                <a:gd name="connsiteY53" fmla="*/ 5990511 h 6253401"/>
                <a:gd name="connsiteX54" fmla="*/ 963930 w 2339340"/>
                <a:gd name="connsiteY54" fmla="*/ 5887641 h 6253401"/>
                <a:gd name="connsiteX55" fmla="*/ 1108710 w 2339340"/>
                <a:gd name="connsiteY55" fmla="*/ 5834301 h 6253401"/>
                <a:gd name="connsiteX56" fmla="*/ 1108710 w 2339340"/>
                <a:gd name="connsiteY56" fmla="*/ 5807631 h 6253401"/>
                <a:gd name="connsiteX57" fmla="*/ 1032510 w 2339340"/>
                <a:gd name="connsiteY57" fmla="*/ 5651421 h 6253401"/>
                <a:gd name="connsiteX58" fmla="*/ 1043940 w 2339340"/>
                <a:gd name="connsiteY58" fmla="*/ 5297091 h 6253401"/>
                <a:gd name="connsiteX59" fmla="*/ 1074420 w 2339340"/>
                <a:gd name="connsiteY59" fmla="*/ 4904661 h 6253401"/>
                <a:gd name="connsiteX60" fmla="*/ 1002030 w 2339340"/>
                <a:gd name="connsiteY60" fmla="*/ 4439841 h 6253401"/>
                <a:gd name="connsiteX61" fmla="*/ 1066800 w 2339340"/>
                <a:gd name="connsiteY61" fmla="*/ 4146471 h 6253401"/>
                <a:gd name="connsiteX62" fmla="*/ 1116330 w 2339340"/>
                <a:gd name="connsiteY62" fmla="*/ 3792141 h 6253401"/>
                <a:gd name="connsiteX63" fmla="*/ 1165860 w 2339340"/>
                <a:gd name="connsiteY63" fmla="*/ 3392091 h 6253401"/>
                <a:gd name="connsiteX64" fmla="*/ 1238250 w 2339340"/>
                <a:gd name="connsiteY64" fmla="*/ 3898821 h 6253401"/>
                <a:gd name="connsiteX65" fmla="*/ 1280160 w 2339340"/>
                <a:gd name="connsiteY65" fmla="*/ 4382691 h 6253401"/>
                <a:gd name="connsiteX66" fmla="*/ 1310640 w 2339340"/>
                <a:gd name="connsiteY66" fmla="*/ 4550331 h 6253401"/>
                <a:gd name="connsiteX67" fmla="*/ 1272540 w 2339340"/>
                <a:gd name="connsiteY67" fmla="*/ 4855131 h 6253401"/>
                <a:gd name="connsiteX68" fmla="*/ 1242060 w 2339340"/>
                <a:gd name="connsiteY68" fmla="*/ 5076111 h 6253401"/>
                <a:gd name="connsiteX69" fmla="*/ 1276350 w 2339340"/>
                <a:gd name="connsiteY69" fmla="*/ 5304711 h 6253401"/>
                <a:gd name="connsiteX70" fmla="*/ 1333500 w 2339340"/>
                <a:gd name="connsiteY70" fmla="*/ 5510451 h 6253401"/>
                <a:gd name="connsiteX71" fmla="*/ 1314450 w 2339340"/>
                <a:gd name="connsiteY71" fmla="*/ 5632371 h 6253401"/>
                <a:gd name="connsiteX72" fmla="*/ 1264920 w 2339340"/>
                <a:gd name="connsiteY72" fmla="*/ 5811441 h 6253401"/>
                <a:gd name="connsiteX73" fmla="*/ 1264920 w 2339340"/>
                <a:gd name="connsiteY73" fmla="*/ 5918121 h 6253401"/>
                <a:gd name="connsiteX74" fmla="*/ 1424940 w 2339340"/>
                <a:gd name="connsiteY74" fmla="*/ 6253401 h 6253401"/>
                <a:gd name="connsiteX75" fmla="*/ 1565910 w 2339340"/>
                <a:gd name="connsiteY75" fmla="*/ 6081951 h 6253401"/>
                <a:gd name="connsiteX76" fmla="*/ 1604010 w 2339340"/>
                <a:gd name="connsiteY76" fmla="*/ 6028611 h 6253401"/>
                <a:gd name="connsiteX77" fmla="*/ 1524000 w 2339340"/>
                <a:gd name="connsiteY77" fmla="*/ 5860971 h 6253401"/>
                <a:gd name="connsiteX78" fmla="*/ 1466850 w 2339340"/>
                <a:gd name="connsiteY78" fmla="*/ 5735241 h 6253401"/>
                <a:gd name="connsiteX79" fmla="*/ 1440180 w 2339340"/>
                <a:gd name="connsiteY79" fmla="*/ 5655231 h 6253401"/>
                <a:gd name="connsiteX80" fmla="*/ 1546860 w 2339340"/>
                <a:gd name="connsiteY80" fmla="*/ 5095161 h 6253401"/>
                <a:gd name="connsiteX81" fmla="*/ 1600200 w 2339340"/>
                <a:gd name="connsiteY81" fmla="*/ 4523661 h 6253401"/>
                <a:gd name="connsiteX82" fmla="*/ 1684020 w 2339340"/>
                <a:gd name="connsiteY82" fmla="*/ 4043601 h 6253401"/>
                <a:gd name="connsiteX83" fmla="*/ 1703070 w 2339340"/>
                <a:gd name="connsiteY83" fmla="*/ 3704511 h 6253401"/>
                <a:gd name="connsiteX84" fmla="*/ 1673305 w 2339340"/>
                <a:gd name="connsiteY84" fmla="*/ 3099436 h 6253401"/>
                <a:gd name="connsiteX85" fmla="*/ 1630680 w 2339340"/>
                <a:gd name="connsiteY85" fmla="*/ 2885361 h 6253401"/>
                <a:gd name="connsiteX86" fmla="*/ 1607820 w 2339340"/>
                <a:gd name="connsiteY86" fmla="*/ 2767251 h 6253401"/>
                <a:gd name="connsiteX87" fmla="*/ 1584960 w 2339340"/>
                <a:gd name="connsiteY87" fmla="*/ 2439591 h 6253401"/>
                <a:gd name="connsiteX88" fmla="*/ 1584960 w 2339340"/>
                <a:gd name="connsiteY88" fmla="*/ 2089071 h 6253401"/>
                <a:gd name="connsiteX89" fmla="*/ 1619250 w 2339340"/>
                <a:gd name="connsiteY89" fmla="*/ 1788081 h 6253401"/>
                <a:gd name="connsiteX90" fmla="*/ 1691640 w 2339340"/>
                <a:gd name="connsiteY90" fmla="*/ 1517571 h 6253401"/>
                <a:gd name="connsiteX91" fmla="*/ 1954530 w 2339340"/>
                <a:gd name="connsiteY91" fmla="*/ 1940481 h 6253401"/>
                <a:gd name="connsiteX92" fmla="*/ 2045970 w 2339340"/>
                <a:gd name="connsiteY92" fmla="*/ 2062401 h 6253401"/>
                <a:gd name="connsiteX93" fmla="*/ 1840230 w 2339340"/>
                <a:gd name="connsiteY93" fmla="*/ 2374821 h 6253401"/>
                <a:gd name="connsiteX94" fmla="*/ 1729740 w 2339340"/>
                <a:gd name="connsiteY94" fmla="*/ 2561511 h 6253401"/>
                <a:gd name="connsiteX95" fmla="*/ 1672590 w 2339340"/>
                <a:gd name="connsiteY95" fmla="*/ 2691051 h 6253401"/>
                <a:gd name="connsiteX96" fmla="*/ 1606391 w 2339340"/>
                <a:gd name="connsiteY96" fmla="*/ 2762727 h 6253401"/>
                <a:gd name="connsiteX97" fmla="*/ 1658302 w 2339340"/>
                <a:gd name="connsiteY97" fmla="*/ 3027046 h 6253401"/>
                <a:gd name="connsiteX98" fmla="*/ 1729740 w 2339340"/>
                <a:gd name="connsiteY98" fmla="*/ 2908221 h 6253401"/>
                <a:gd name="connsiteX99" fmla="*/ 1927860 w 2339340"/>
                <a:gd name="connsiteY99" fmla="*/ 2706291 h 6253401"/>
                <a:gd name="connsiteX100" fmla="*/ 2065020 w 2339340"/>
                <a:gd name="connsiteY100" fmla="*/ 2565321 h 6253401"/>
                <a:gd name="connsiteX101" fmla="*/ 2202180 w 2339340"/>
                <a:gd name="connsiteY101" fmla="*/ 2355771 h 6253401"/>
                <a:gd name="connsiteX102" fmla="*/ 2339340 w 2339340"/>
                <a:gd name="connsiteY102" fmla="*/ 2066211 h 6253401"/>
                <a:gd name="connsiteX103" fmla="*/ 2293620 w 2339340"/>
                <a:gd name="connsiteY103" fmla="*/ 1974771 h 6253401"/>
                <a:gd name="connsiteX104" fmla="*/ 2232660 w 2339340"/>
                <a:gd name="connsiteY104" fmla="*/ 1769031 h 6253401"/>
                <a:gd name="connsiteX105" fmla="*/ 2175510 w 2339340"/>
                <a:gd name="connsiteY105" fmla="*/ 1582341 h 6253401"/>
                <a:gd name="connsiteX106" fmla="*/ 2065020 w 2339340"/>
                <a:gd name="connsiteY106" fmla="*/ 1368981 h 6253401"/>
                <a:gd name="connsiteX107" fmla="*/ 1958340 w 2339340"/>
                <a:gd name="connsiteY107" fmla="*/ 1186101 h 6253401"/>
                <a:gd name="connsiteX108" fmla="*/ 1878330 w 2339340"/>
                <a:gd name="connsiteY108" fmla="*/ 1060371 h 6253401"/>
                <a:gd name="connsiteX109" fmla="*/ 1752600 w 2339340"/>
                <a:gd name="connsiteY109" fmla="*/ 991791 h 6253401"/>
                <a:gd name="connsiteX110" fmla="*/ 1645920 w 2339340"/>
                <a:gd name="connsiteY110" fmla="*/ 972741 h 6253401"/>
                <a:gd name="connsiteX111" fmla="*/ 1546860 w 2339340"/>
                <a:gd name="connsiteY111" fmla="*/ 938451 h 6253401"/>
                <a:gd name="connsiteX112" fmla="*/ 1276350 w 2339340"/>
                <a:gd name="connsiteY112" fmla="*/ 877491 h 6253401"/>
                <a:gd name="connsiteX113" fmla="*/ 1257300 w 2339340"/>
                <a:gd name="connsiteY113" fmla="*/ 755571 h 6253401"/>
                <a:gd name="connsiteX114" fmla="*/ 1325880 w 2339340"/>
                <a:gd name="connsiteY114" fmla="*/ 610791 h 6253401"/>
                <a:gd name="connsiteX115" fmla="*/ 1363980 w 2339340"/>
                <a:gd name="connsiteY115" fmla="*/ 553641 h 6253401"/>
                <a:gd name="connsiteX116" fmla="*/ 1352550 w 2339340"/>
                <a:gd name="connsiteY116" fmla="*/ 454581 h 6253401"/>
                <a:gd name="connsiteX117" fmla="*/ 1359455 w 2339340"/>
                <a:gd name="connsiteY117" fmla="*/ 267891 h 6253401"/>
                <a:gd name="connsiteX118" fmla="*/ 1311592 w 2339340"/>
                <a:gd name="connsiteY118" fmla="*/ 99775 h 6253401"/>
                <a:gd name="connsiteX119" fmla="*/ 1188720 w 2339340"/>
                <a:gd name="connsiteY119" fmla="*/ 54531 h 6253401"/>
                <a:gd name="connsiteX120" fmla="*/ 1143000 w 2339340"/>
                <a:gd name="connsiteY120" fmla="*/ 27861 h 6253401"/>
                <a:gd name="connsiteX121" fmla="*/ 1077992 w 2339340"/>
                <a:gd name="connsiteY121" fmla="*/ 0 h 6253401"/>
                <a:gd name="connsiteX0" fmla="*/ 1077992 w 2339340"/>
                <a:gd name="connsiteY0" fmla="*/ 0 h 6253401"/>
                <a:gd name="connsiteX1" fmla="*/ 970359 w 2339340"/>
                <a:gd name="connsiteY1" fmla="*/ 77867 h 6253401"/>
                <a:gd name="connsiteX2" fmla="*/ 967740 w 2339340"/>
                <a:gd name="connsiteY2" fmla="*/ 16431 h 6253401"/>
                <a:gd name="connsiteX3" fmla="*/ 872490 w 2339340"/>
                <a:gd name="connsiteY3" fmla="*/ 138351 h 6253401"/>
                <a:gd name="connsiteX4" fmla="*/ 849630 w 2339340"/>
                <a:gd name="connsiteY4" fmla="*/ 103347 h 6253401"/>
                <a:gd name="connsiteX5" fmla="*/ 804863 w 2339340"/>
                <a:gd name="connsiteY5" fmla="*/ 232886 h 6253401"/>
                <a:gd name="connsiteX6" fmla="*/ 782955 w 2339340"/>
                <a:gd name="connsiteY6" fmla="*/ 466725 h 6253401"/>
                <a:gd name="connsiteX7" fmla="*/ 754380 w 2339340"/>
                <a:gd name="connsiteY7" fmla="*/ 481251 h 6253401"/>
                <a:gd name="connsiteX8" fmla="*/ 781050 w 2339340"/>
                <a:gd name="connsiteY8" fmla="*/ 565071 h 6253401"/>
                <a:gd name="connsiteX9" fmla="*/ 822960 w 2339340"/>
                <a:gd name="connsiteY9" fmla="*/ 641271 h 6253401"/>
                <a:gd name="connsiteX10" fmla="*/ 887730 w 2339340"/>
                <a:gd name="connsiteY10" fmla="*/ 706041 h 6253401"/>
                <a:gd name="connsiteX11" fmla="*/ 925830 w 2339340"/>
                <a:gd name="connsiteY11" fmla="*/ 786051 h 6253401"/>
                <a:gd name="connsiteX12" fmla="*/ 925830 w 2339340"/>
                <a:gd name="connsiteY12" fmla="*/ 877491 h 6253401"/>
                <a:gd name="connsiteX13" fmla="*/ 803910 w 2339340"/>
                <a:gd name="connsiteY13" fmla="*/ 938451 h 6253401"/>
                <a:gd name="connsiteX14" fmla="*/ 701040 w 2339340"/>
                <a:gd name="connsiteY14" fmla="*/ 965121 h 6253401"/>
                <a:gd name="connsiteX15" fmla="*/ 556260 w 2339340"/>
                <a:gd name="connsiteY15" fmla="*/ 968931 h 6253401"/>
                <a:gd name="connsiteX16" fmla="*/ 403860 w 2339340"/>
                <a:gd name="connsiteY16" fmla="*/ 1018461 h 6253401"/>
                <a:gd name="connsiteX17" fmla="*/ 320040 w 2339340"/>
                <a:gd name="connsiteY17" fmla="*/ 1102281 h 6253401"/>
                <a:gd name="connsiteX18" fmla="*/ 247650 w 2339340"/>
                <a:gd name="connsiteY18" fmla="*/ 1292781 h 6253401"/>
                <a:gd name="connsiteX19" fmla="*/ 163830 w 2339340"/>
                <a:gd name="connsiteY19" fmla="*/ 1586151 h 6253401"/>
                <a:gd name="connsiteX20" fmla="*/ 83820 w 2339340"/>
                <a:gd name="connsiteY20" fmla="*/ 1799511 h 6253401"/>
                <a:gd name="connsiteX21" fmla="*/ 72390 w 2339340"/>
                <a:gd name="connsiteY21" fmla="*/ 1978581 h 6253401"/>
                <a:gd name="connsiteX22" fmla="*/ 0 w 2339340"/>
                <a:gd name="connsiteY22" fmla="*/ 2161461 h 6253401"/>
                <a:gd name="connsiteX23" fmla="*/ 11430 w 2339340"/>
                <a:gd name="connsiteY23" fmla="*/ 2268141 h 6253401"/>
                <a:gd name="connsiteX24" fmla="*/ 106680 w 2339340"/>
                <a:gd name="connsiteY24" fmla="*/ 2443401 h 6253401"/>
                <a:gd name="connsiteX25" fmla="*/ 243840 w 2339340"/>
                <a:gd name="connsiteY25" fmla="*/ 2611041 h 6253401"/>
                <a:gd name="connsiteX26" fmla="*/ 422910 w 2339340"/>
                <a:gd name="connsiteY26" fmla="*/ 2786301 h 6253401"/>
                <a:gd name="connsiteX27" fmla="*/ 609600 w 2339340"/>
                <a:gd name="connsiteY27" fmla="*/ 2946321 h 6253401"/>
                <a:gd name="connsiteX28" fmla="*/ 703183 w 2339340"/>
                <a:gd name="connsiteY28" fmla="*/ 3078956 h 6253401"/>
                <a:gd name="connsiteX29" fmla="*/ 711517 w 2339340"/>
                <a:gd name="connsiteY29" fmla="*/ 2800827 h 6253401"/>
                <a:gd name="connsiteX30" fmla="*/ 647700 w 2339340"/>
                <a:gd name="connsiteY30" fmla="*/ 2748201 h 6253401"/>
                <a:gd name="connsiteX31" fmla="*/ 541020 w 2339340"/>
                <a:gd name="connsiteY31" fmla="*/ 2553891 h 6253401"/>
                <a:gd name="connsiteX32" fmla="*/ 487680 w 2339340"/>
                <a:gd name="connsiteY32" fmla="*/ 2443401 h 6253401"/>
                <a:gd name="connsiteX33" fmla="*/ 293370 w 2339340"/>
                <a:gd name="connsiteY33" fmla="*/ 2222421 h 6253401"/>
                <a:gd name="connsiteX34" fmla="*/ 426720 w 2339340"/>
                <a:gd name="connsiteY34" fmla="*/ 2005251 h 6253401"/>
                <a:gd name="connsiteX35" fmla="*/ 483870 w 2339340"/>
                <a:gd name="connsiteY35" fmla="*/ 1894761 h 6253401"/>
                <a:gd name="connsiteX36" fmla="*/ 544830 w 2339340"/>
                <a:gd name="connsiteY36" fmla="*/ 1658541 h 6253401"/>
                <a:gd name="connsiteX37" fmla="*/ 636270 w 2339340"/>
                <a:gd name="connsiteY37" fmla="*/ 1913811 h 6253401"/>
                <a:gd name="connsiteX38" fmla="*/ 678180 w 2339340"/>
                <a:gd name="connsiteY38" fmla="*/ 2218611 h 6253401"/>
                <a:gd name="connsiteX39" fmla="*/ 689610 w 2339340"/>
                <a:gd name="connsiteY39" fmla="*/ 2504361 h 6253401"/>
                <a:gd name="connsiteX40" fmla="*/ 712470 w 2339340"/>
                <a:gd name="connsiteY40" fmla="*/ 2778681 h 6253401"/>
                <a:gd name="connsiteX41" fmla="*/ 701040 w 2339340"/>
                <a:gd name="connsiteY41" fmla="*/ 3193971 h 6253401"/>
                <a:gd name="connsiteX42" fmla="*/ 643890 w 2339340"/>
                <a:gd name="connsiteY42" fmla="*/ 3799761 h 6253401"/>
                <a:gd name="connsiteX43" fmla="*/ 613410 w 2339340"/>
                <a:gd name="connsiteY43" fmla="*/ 4272201 h 6253401"/>
                <a:gd name="connsiteX44" fmla="*/ 689610 w 2339340"/>
                <a:gd name="connsiteY44" fmla="*/ 4634151 h 6253401"/>
                <a:gd name="connsiteX45" fmla="*/ 803910 w 2339340"/>
                <a:gd name="connsiteY45" fmla="*/ 5232321 h 6253401"/>
                <a:gd name="connsiteX46" fmla="*/ 883920 w 2339340"/>
                <a:gd name="connsiteY46" fmla="*/ 5674281 h 6253401"/>
                <a:gd name="connsiteX47" fmla="*/ 872490 w 2339340"/>
                <a:gd name="connsiteY47" fmla="*/ 5700951 h 6253401"/>
                <a:gd name="connsiteX48" fmla="*/ 693420 w 2339340"/>
                <a:gd name="connsiteY48" fmla="*/ 5910501 h 6253401"/>
                <a:gd name="connsiteX49" fmla="*/ 541020 w 2339340"/>
                <a:gd name="connsiteY49" fmla="*/ 6108621 h 6253401"/>
                <a:gd name="connsiteX50" fmla="*/ 510540 w 2339340"/>
                <a:gd name="connsiteY50" fmla="*/ 6173391 h 6253401"/>
                <a:gd name="connsiteX51" fmla="*/ 701040 w 2339340"/>
                <a:gd name="connsiteY51" fmla="*/ 6108621 h 6253401"/>
                <a:gd name="connsiteX52" fmla="*/ 830580 w 2339340"/>
                <a:gd name="connsiteY52" fmla="*/ 6081951 h 6253401"/>
                <a:gd name="connsiteX53" fmla="*/ 952500 w 2339340"/>
                <a:gd name="connsiteY53" fmla="*/ 5990511 h 6253401"/>
                <a:gd name="connsiteX54" fmla="*/ 963930 w 2339340"/>
                <a:gd name="connsiteY54" fmla="*/ 5887641 h 6253401"/>
                <a:gd name="connsiteX55" fmla="*/ 1108710 w 2339340"/>
                <a:gd name="connsiteY55" fmla="*/ 5834301 h 6253401"/>
                <a:gd name="connsiteX56" fmla="*/ 1108710 w 2339340"/>
                <a:gd name="connsiteY56" fmla="*/ 5807631 h 6253401"/>
                <a:gd name="connsiteX57" fmla="*/ 1032510 w 2339340"/>
                <a:gd name="connsiteY57" fmla="*/ 5651421 h 6253401"/>
                <a:gd name="connsiteX58" fmla="*/ 1043940 w 2339340"/>
                <a:gd name="connsiteY58" fmla="*/ 5297091 h 6253401"/>
                <a:gd name="connsiteX59" fmla="*/ 1074420 w 2339340"/>
                <a:gd name="connsiteY59" fmla="*/ 4904661 h 6253401"/>
                <a:gd name="connsiteX60" fmla="*/ 1002030 w 2339340"/>
                <a:gd name="connsiteY60" fmla="*/ 4439841 h 6253401"/>
                <a:gd name="connsiteX61" fmla="*/ 1066800 w 2339340"/>
                <a:gd name="connsiteY61" fmla="*/ 4146471 h 6253401"/>
                <a:gd name="connsiteX62" fmla="*/ 1116330 w 2339340"/>
                <a:gd name="connsiteY62" fmla="*/ 3792141 h 6253401"/>
                <a:gd name="connsiteX63" fmla="*/ 1165860 w 2339340"/>
                <a:gd name="connsiteY63" fmla="*/ 3392091 h 6253401"/>
                <a:gd name="connsiteX64" fmla="*/ 1238250 w 2339340"/>
                <a:gd name="connsiteY64" fmla="*/ 3898821 h 6253401"/>
                <a:gd name="connsiteX65" fmla="*/ 1280160 w 2339340"/>
                <a:gd name="connsiteY65" fmla="*/ 4382691 h 6253401"/>
                <a:gd name="connsiteX66" fmla="*/ 1310640 w 2339340"/>
                <a:gd name="connsiteY66" fmla="*/ 4550331 h 6253401"/>
                <a:gd name="connsiteX67" fmla="*/ 1272540 w 2339340"/>
                <a:gd name="connsiteY67" fmla="*/ 4855131 h 6253401"/>
                <a:gd name="connsiteX68" fmla="*/ 1242060 w 2339340"/>
                <a:gd name="connsiteY68" fmla="*/ 5076111 h 6253401"/>
                <a:gd name="connsiteX69" fmla="*/ 1276350 w 2339340"/>
                <a:gd name="connsiteY69" fmla="*/ 5304711 h 6253401"/>
                <a:gd name="connsiteX70" fmla="*/ 1333500 w 2339340"/>
                <a:gd name="connsiteY70" fmla="*/ 5510451 h 6253401"/>
                <a:gd name="connsiteX71" fmla="*/ 1314450 w 2339340"/>
                <a:gd name="connsiteY71" fmla="*/ 5632371 h 6253401"/>
                <a:gd name="connsiteX72" fmla="*/ 1264920 w 2339340"/>
                <a:gd name="connsiteY72" fmla="*/ 5811441 h 6253401"/>
                <a:gd name="connsiteX73" fmla="*/ 1264920 w 2339340"/>
                <a:gd name="connsiteY73" fmla="*/ 5918121 h 6253401"/>
                <a:gd name="connsiteX74" fmla="*/ 1424940 w 2339340"/>
                <a:gd name="connsiteY74" fmla="*/ 6253401 h 6253401"/>
                <a:gd name="connsiteX75" fmla="*/ 1565910 w 2339340"/>
                <a:gd name="connsiteY75" fmla="*/ 6081951 h 6253401"/>
                <a:gd name="connsiteX76" fmla="*/ 1604010 w 2339340"/>
                <a:gd name="connsiteY76" fmla="*/ 6028611 h 6253401"/>
                <a:gd name="connsiteX77" fmla="*/ 1524000 w 2339340"/>
                <a:gd name="connsiteY77" fmla="*/ 5860971 h 6253401"/>
                <a:gd name="connsiteX78" fmla="*/ 1466850 w 2339340"/>
                <a:gd name="connsiteY78" fmla="*/ 5735241 h 6253401"/>
                <a:gd name="connsiteX79" fmla="*/ 1440180 w 2339340"/>
                <a:gd name="connsiteY79" fmla="*/ 5655231 h 6253401"/>
                <a:gd name="connsiteX80" fmla="*/ 1546860 w 2339340"/>
                <a:gd name="connsiteY80" fmla="*/ 5095161 h 6253401"/>
                <a:gd name="connsiteX81" fmla="*/ 1600200 w 2339340"/>
                <a:gd name="connsiteY81" fmla="*/ 4523661 h 6253401"/>
                <a:gd name="connsiteX82" fmla="*/ 1684020 w 2339340"/>
                <a:gd name="connsiteY82" fmla="*/ 4043601 h 6253401"/>
                <a:gd name="connsiteX83" fmla="*/ 1703070 w 2339340"/>
                <a:gd name="connsiteY83" fmla="*/ 3704511 h 6253401"/>
                <a:gd name="connsiteX84" fmla="*/ 1673305 w 2339340"/>
                <a:gd name="connsiteY84" fmla="*/ 3099436 h 6253401"/>
                <a:gd name="connsiteX85" fmla="*/ 1630680 w 2339340"/>
                <a:gd name="connsiteY85" fmla="*/ 2885361 h 6253401"/>
                <a:gd name="connsiteX86" fmla="*/ 1607820 w 2339340"/>
                <a:gd name="connsiteY86" fmla="*/ 2767251 h 6253401"/>
                <a:gd name="connsiteX87" fmla="*/ 1584960 w 2339340"/>
                <a:gd name="connsiteY87" fmla="*/ 2439591 h 6253401"/>
                <a:gd name="connsiteX88" fmla="*/ 1584960 w 2339340"/>
                <a:gd name="connsiteY88" fmla="*/ 2089071 h 6253401"/>
                <a:gd name="connsiteX89" fmla="*/ 1619250 w 2339340"/>
                <a:gd name="connsiteY89" fmla="*/ 1788081 h 6253401"/>
                <a:gd name="connsiteX90" fmla="*/ 1691640 w 2339340"/>
                <a:gd name="connsiteY90" fmla="*/ 1517571 h 6253401"/>
                <a:gd name="connsiteX91" fmla="*/ 1954530 w 2339340"/>
                <a:gd name="connsiteY91" fmla="*/ 1940481 h 6253401"/>
                <a:gd name="connsiteX92" fmla="*/ 2045970 w 2339340"/>
                <a:gd name="connsiteY92" fmla="*/ 2062401 h 6253401"/>
                <a:gd name="connsiteX93" fmla="*/ 1840230 w 2339340"/>
                <a:gd name="connsiteY93" fmla="*/ 2374821 h 6253401"/>
                <a:gd name="connsiteX94" fmla="*/ 1729740 w 2339340"/>
                <a:gd name="connsiteY94" fmla="*/ 2561511 h 6253401"/>
                <a:gd name="connsiteX95" fmla="*/ 1672590 w 2339340"/>
                <a:gd name="connsiteY95" fmla="*/ 2691051 h 6253401"/>
                <a:gd name="connsiteX96" fmla="*/ 1606391 w 2339340"/>
                <a:gd name="connsiteY96" fmla="*/ 2762727 h 6253401"/>
                <a:gd name="connsiteX97" fmla="*/ 1658302 w 2339340"/>
                <a:gd name="connsiteY97" fmla="*/ 3027046 h 6253401"/>
                <a:gd name="connsiteX98" fmla="*/ 1729740 w 2339340"/>
                <a:gd name="connsiteY98" fmla="*/ 2908221 h 6253401"/>
                <a:gd name="connsiteX99" fmla="*/ 1927860 w 2339340"/>
                <a:gd name="connsiteY99" fmla="*/ 2706291 h 6253401"/>
                <a:gd name="connsiteX100" fmla="*/ 2065020 w 2339340"/>
                <a:gd name="connsiteY100" fmla="*/ 2565321 h 6253401"/>
                <a:gd name="connsiteX101" fmla="*/ 2202180 w 2339340"/>
                <a:gd name="connsiteY101" fmla="*/ 2355771 h 6253401"/>
                <a:gd name="connsiteX102" fmla="*/ 2339340 w 2339340"/>
                <a:gd name="connsiteY102" fmla="*/ 2066211 h 6253401"/>
                <a:gd name="connsiteX103" fmla="*/ 2293620 w 2339340"/>
                <a:gd name="connsiteY103" fmla="*/ 1974771 h 6253401"/>
                <a:gd name="connsiteX104" fmla="*/ 2232660 w 2339340"/>
                <a:gd name="connsiteY104" fmla="*/ 1769031 h 6253401"/>
                <a:gd name="connsiteX105" fmla="*/ 2175510 w 2339340"/>
                <a:gd name="connsiteY105" fmla="*/ 1582341 h 6253401"/>
                <a:gd name="connsiteX106" fmla="*/ 2065020 w 2339340"/>
                <a:gd name="connsiteY106" fmla="*/ 1368981 h 6253401"/>
                <a:gd name="connsiteX107" fmla="*/ 1958340 w 2339340"/>
                <a:gd name="connsiteY107" fmla="*/ 1186101 h 6253401"/>
                <a:gd name="connsiteX108" fmla="*/ 1878330 w 2339340"/>
                <a:gd name="connsiteY108" fmla="*/ 1060371 h 6253401"/>
                <a:gd name="connsiteX109" fmla="*/ 1752600 w 2339340"/>
                <a:gd name="connsiteY109" fmla="*/ 991791 h 6253401"/>
                <a:gd name="connsiteX110" fmla="*/ 1645920 w 2339340"/>
                <a:gd name="connsiteY110" fmla="*/ 972741 h 6253401"/>
                <a:gd name="connsiteX111" fmla="*/ 1546860 w 2339340"/>
                <a:gd name="connsiteY111" fmla="*/ 938451 h 6253401"/>
                <a:gd name="connsiteX112" fmla="*/ 1276350 w 2339340"/>
                <a:gd name="connsiteY112" fmla="*/ 877491 h 6253401"/>
                <a:gd name="connsiteX113" fmla="*/ 1257300 w 2339340"/>
                <a:gd name="connsiteY113" fmla="*/ 755571 h 6253401"/>
                <a:gd name="connsiteX114" fmla="*/ 1325880 w 2339340"/>
                <a:gd name="connsiteY114" fmla="*/ 610791 h 6253401"/>
                <a:gd name="connsiteX115" fmla="*/ 1363980 w 2339340"/>
                <a:gd name="connsiteY115" fmla="*/ 553641 h 6253401"/>
                <a:gd name="connsiteX116" fmla="*/ 1352550 w 2339340"/>
                <a:gd name="connsiteY116" fmla="*/ 454581 h 6253401"/>
                <a:gd name="connsiteX117" fmla="*/ 1359455 w 2339340"/>
                <a:gd name="connsiteY117" fmla="*/ 267891 h 6253401"/>
                <a:gd name="connsiteX118" fmla="*/ 1311592 w 2339340"/>
                <a:gd name="connsiteY118" fmla="*/ 99775 h 6253401"/>
                <a:gd name="connsiteX119" fmla="*/ 1188720 w 2339340"/>
                <a:gd name="connsiteY119" fmla="*/ 54531 h 6253401"/>
                <a:gd name="connsiteX120" fmla="*/ 1143000 w 2339340"/>
                <a:gd name="connsiteY120" fmla="*/ 27861 h 6253401"/>
                <a:gd name="connsiteX121" fmla="*/ 1077992 w 2339340"/>
                <a:gd name="connsiteY121" fmla="*/ 0 h 6253401"/>
                <a:gd name="connsiteX0" fmla="*/ 1077992 w 2339340"/>
                <a:gd name="connsiteY0" fmla="*/ 0 h 6253401"/>
                <a:gd name="connsiteX1" fmla="*/ 970359 w 2339340"/>
                <a:gd name="connsiteY1" fmla="*/ 77867 h 6253401"/>
                <a:gd name="connsiteX2" fmla="*/ 967740 w 2339340"/>
                <a:gd name="connsiteY2" fmla="*/ 16431 h 6253401"/>
                <a:gd name="connsiteX3" fmla="*/ 872490 w 2339340"/>
                <a:gd name="connsiteY3" fmla="*/ 138351 h 6253401"/>
                <a:gd name="connsiteX4" fmla="*/ 849630 w 2339340"/>
                <a:gd name="connsiteY4" fmla="*/ 103347 h 6253401"/>
                <a:gd name="connsiteX5" fmla="*/ 804863 w 2339340"/>
                <a:gd name="connsiteY5" fmla="*/ 232886 h 6253401"/>
                <a:gd name="connsiteX6" fmla="*/ 782955 w 2339340"/>
                <a:gd name="connsiteY6" fmla="*/ 466725 h 6253401"/>
                <a:gd name="connsiteX7" fmla="*/ 754380 w 2339340"/>
                <a:gd name="connsiteY7" fmla="*/ 481251 h 6253401"/>
                <a:gd name="connsiteX8" fmla="*/ 781050 w 2339340"/>
                <a:gd name="connsiteY8" fmla="*/ 565071 h 6253401"/>
                <a:gd name="connsiteX9" fmla="*/ 822960 w 2339340"/>
                <a:gd name="connsiteY9" fmla="*/ 641271 h 6253401"/>
                <a:gd name="connsiteX10" fmla="*/ 887730 w 2339340"/>
                <a:gd name="connsiteY10" fmla="*/ 706041 h 6253401"/>
                <a:gd name="connsiteX11" fmla="*/ 925830 w 2339340"/>
                <a:gd name="connsiteY11" fmla="*/ 786051 h 6253401"/>
                <a:gd name="connsiteX12" fmla="*/ 925830 w 2339340"/>
                <a:gd name="connsiteY12" fmla="*/ 877491 h 6253401"/>
                <a:gd name="connsiteX13" fmla="*/ 803910 w 2339340"/>
                <a:gd name="connsiteY13" fmla="*/ 938451 h 6253401"/>
                <a:gd name="connsiteX14" fmla="*/ 701040 w 2339340"/>
                <a:gd name="connsiteY14" fmla="*/ 965121 h 6253401"/>
                <a:gd name="connsiteX15" fmla="*/ 556260 w 2339340"/>
                <a:gd name="connsiteY15" fmla="*/ 968931 h 6253401"/>
                <a:gd name="connsiteX16" fmla="*/ 403860 w 2339340"/>
                <a:gd name="connsiteY16" fmla="*/ 1018461 h 6253401"/>
                <a:gd name="connsiteX17" fmla="*/ 320040 w 2339340"/>
                <a:gd name="connsiteY17" fmla="*/ 1102281 h 6253401"/>
                <a:gd name="connsiteX18" fmla="*/ 247650 w 2339340"/>
                <a:gd name="connsiteY18" fmla="*/ 1292781 h 6253401"/>
                <a:gd name="connsiteX19" fmla="*/ 163830 w 2339340"/>
                <a:gd name="connsiteY19" fmla="*/ 1586151 h 6253401"/>
                <a:gd name="connsiteX20" fmla="*/ 83820 w 2339340"/>
                <a:gd name="connsiteY20" fmla="*/ 1799511 h 6253401"/>
                <a:gd name="connsiteX21" fmla="*/ 72390 w 2339340"/>
                <a:gd name="connsiteY21" fmla="*/ 1978581 h 6253401"/>
                <a:gd name="connsiteX22" fmla="*/ 0 w 2339340"/>
                <a:gd name="connsiteY22" fmla="*/ 2161461 h 6253401"/>
                <a:gd name="connsiteX23" fmla="*/ 11430 w 2339340"/>
                <a:gd name="connsiteY23" fmla="*/ 2268141 h 6253401"/>
                <a:gd name="connsiteX24" fmla="*/ 106680 w 2339340"/>
                <a:gd name="connsiteY24" fmla="*/ 2443401 h 6253401"/>
                <a:gd name="connsiteX25" fmla="*/ 243840 w 2339340"/>
                <a:gd name="connsiteY25" fmla="*/ 2611041 h 6253401"/>
                <a:gd name="connsiteX26" fmla="*/ 422910 w 2339340"/>
                <a:gd name="connsiteY26" fmla="*/ 2786301 h 6253401"/>
                <a:gd name="connsiteX27" fmla="*/ 609600 w 2339340"/>
                <a:gd name="connsiteY27" fmla="*/ 2946321 h 6253401"/>
                <a:gd name="connsiteX28" fmla="*/ 703183 w 2339340"/>
                <a:gd name="connsiteY28" fmla="*/ 3078956 h 6253401"/>
                <a:gd name="connsiteX29" fmla="*/ 711517 w 2339340"/>
                <a:gd name="connsiteY29" fmla="*/ 2800827 h 6253401"/>
                <a:gd name="connsiteX30" fmla="*/ 647700 w 2339340"/>
                <a:gd name="connsiteY30" fmla="*/ 2748201 h 6253401"/>
                <a:gd name="connsiteX31" fmla="*/ 541020 w 2339340"/>
                <a:gd name="connsiteY31" fmla="*/ 2553891 h 6253401"/>
                <a:gd name="connsiteX32" fmla="*/ 487680 w 2339340"/>
                <a:gd name="connsiteY32" fmla="*/ 2443401 h 6253401"/>
                <a:gd name="connsiteX33" fmla="*/ 293370 w 2339340"/>
                <a:gd name="connsiteY33" fmla="*/ 2222421 h 6253401"/>
                <a:gd name="connsiteX34" fmla="*/ 426720 w 2339340"/>
                <a:gd name="connsiteY34" fmla="*/ 2005251 h 6253401"/>
                <a:gd name="connsiteX35" fmla="*/ 483870 w 2339340"/>
                <a:gd name="connsiteY35" fmla="*/ 1894761 h 6253401"/>
                <a:gd name="connsiteX36" fmla="*/ 544830 w 2339340"/>
                <a:gd name="connsiteY36" fmla="*/ 1658541 h 6253401"/>
                <a:gd name="connsiteX37" fmla="*/ 636270 w 2339340"/>
                <a:gd name="connsiteY37" fmla="*/ 1913811 h 6253401"/>
                <a:gd name="connsiteX38" fmla="*/ 678180 w 2339340"/>
                <a:gd name="connsiteY38" fmla="*/ 2218611 h 6253401"/>
                <a:gd name="connsiteX39" fmla="*/ 689610 w 2339340"/>
                <a:gd name="connsiteY39" fmla="*/ 2504361 h 6253401"/>
                <a:gd name="connsiteX40" fmla="*/ 712470 w 2339340"/>
                <a:gd name="connsiteY40" fmla="*/ 2778681 h 6253401"/>
                <a:gd name="connsiteX41" fmla="*/ 701040 w 2339340"/>
                <a:gd name="connsiteY41" fmla="*/ 3193971 h 6253401"/>
                <a:gd name="connsiteX42" fmla="*/ 643890 w 2339340"/>
                <a:gd name="connsiteY42" fmla="*/ 3799761 h 6253401"/>
                <a:gd name="connsiteX43" fmla="*/ 613410 w 2339340"/>
                <a:gd name="connsiteY43" fmla="*/ 4272201 h 6253401"/>
                <a:gd name="connsiteX44" fmla="*/ 689610 w 2339340"/>
                <a:gd name="connsiteY44" fmla="*/ 4634151 h 6253401"/>
                <a:gd name="connsiteX45" fmla="*/ 803910 w 2339340"/>
                <a:gd name="connsiteY45" fmla="*/ 5232321 h 6253401"/>
                <a:gd name="connsiteX46" fmla="*/ 883920 w 2339340"/>
                <a:gd name="connsiteY46" fmla="*/ 5674281 h 6253401"/>
                <a:gd name="connsiteX47" fmla="*/ 872490 w 2339340"/>
                <a:gd name="connsiteY47" fmla="*/ 5700951 h 6253401"/>
                <a:gd name="connsiteX48" fmla="*/ 693420 w 2339340"/>
                <a:gd name="connsiteY48" fmla="*/ 5910501 h 6253401"/>
                <a:gd name="connsiteX49" fmla="*/ 541020 w 2339340"/>
                <a:gd name="connsiteY49" fmla="*/ 6108621 h 6253401"/>
                <a:gd name="connsiteX50" fmla="*/ 510540 w 2339340"/>
                <a:gd name="connsiteY50" fmla="*/ 6173391 h 6253401"/>
                <a:gd name="connsiteX51" fmla="*/ 701040 w 2339340"/>
                <a:gd name="connsiteY51" fmla="*/ 6108621 h 6253401"/>
                <a:gd name="connsiteX52" fmla="*/ 830580 w 2339340"/>
                <a:gd name="connsiteY52" fmla="*/ 6081951 h 6253401"/>
                <a:gd name="connsiteX53" fmla="*/ 952500 w 2339340"/>
                <a:gd name="connsiteY53" fmla="*/ 5990511 h 6253401"/>
                <a:gd name="connsiteX54" fmla="*/ 963930 w 2339340"/>
                <a:gd name="connsiteY54" fmla="*/ 5887641 h 6253401"/>
                <a:gd name="connsiteX55" fmla="*/ 1108710 w 2339340"/>
                <a:gd name="connsiteY55" fmla="*/ 5834301 h 6253401"/>
                <a:gd name="connsiteX56" fmla="*/ 1108710 w 2339340"/>
                <a:gd name="connsiteY56" fmla="*/ 5807631 h 6253401"/>
                <a:gd name="connsiteX57" fmla="*/ 1032510 w 2339340"/>
                <a:gd name="connsiteY57" fmla="*/ 5651421 h 6253401"/>
                <a:gd name="connsiteX58" fmla="*/ 1043940 w 2339340"/>
                <a:gd name="connsiteY58" fmla="*/ 5297091 h 6253401"/>
                <a:gd name="connsiteX59" fmla="*/ 1074420 w 2339340"/>
                <a:gd name="connsiteY59" fmla="*/ 4904661 h 6253401"/>
                <a:gd name="connsiteX60" fmla="*/ 1002030 w 2339340"/>
                <a:gd name="connsiteY60" fmla="*/ 4439841 h 6253401"/>
                <a:gd name="connsiteX61" fmla="*/ 1066800 w 2339340"/>
                <a:gd name="connsiteY61" fmla="*/ 4146471 h 6253401"/>
                <a:gd name="connsiteX62" fmla="*/ 1116330 w 2339340"/>
                <a:gd name="connsiteY62" fmla="*/ 3792141 h 6253401"/>
                <a:gd name="connsiteX63" fmla="*/ 1165860 w 2339340"/>
                <a:gd name="connsiteY63" fmla="*/ 3392091 h 6253401"/>
                <a:gd name="connsiteX64" fmla="*/ 1238250 w 2339340"/>
                <a:gd name="connsiteY64" fmla="*/ 3898821 h 6253401"/>
                <a:gd name="connsiteX65" fmla="*/ 1280160 w 2339340"/>
                <a:gd name="connsiteY65" fmla="*/ 4382691 h 6253401"/>
                <a:gd name="connsiteX66" fmla="*/ 1310640 w 2339340"/>
                <a:gd name="connsiteY66" fmla="*/ 4550331 h 6253401"/>
                <a:gd name="connsiteX67" fmla="*/ 1272540 w 2339340"/>
                <a:gd name="connsiteY67" fmla="*/ 4855131 h 6253401"/>
                <a:gd name="connsiteX68" fmla="*/ 1242060 w 2339340"/>
                <a:gd name="connsiteY68" fmla="*/ 5076111 h 6253401"/>
                <a:gd name="connsiteX69" fmla="*/ 1276350 w 2339340"/>
                <a:gd name="connsiteY69" fmla="*/ 5304711 h 6253401"/>
                <a:gd name="connsiteX70" fmla="*/ 1333500 w 2339340"/>
                <a:gd name="connsiteY70" fmla="*/ 5510451 h 6253401"/>
                <a:gd name="connsiteX71" fmla="*/ 1314450 w 2339340"/>
                <a:gd name="connsiteY71" fmla="*/ 5632371 h 6253401"/>
                <a:gd name="connsiteX72" fmla="*/ 1264920 w 2339340"/>
                <a:gd name="connsiteY72" fmla="*/ 5811441 h 6253401"/>
                <a:gd name="connsiteX73" fmla="*/ 1264920 w 2339340"/>
                <a:gd name="connsiteY73" fmla="*/ 5918121 h 6253401"/>
                <a:gd name="connsiteX74" fmla="*/ 1424940 w 2339340"/>
                <a:gd name="connsiteY74" fmla="*/ 6253401 h 6253401"/>
                <a:gd name="connsiteX75" fmla="*/ 1565910 w 2339340"/>
                <a:gd name="connsiteY75" fmla="*/ 6081951 h 6253401"/>
                <a:gd name="connsiteX76" fmla="*/ 1604010 w 2339340"/>
                <a:gd name="connsiteY76" fmla="*/ 6028611 h 6253401"/>
                <a:gd name="connsiteX77" fmla="*/ 1524000 w 2339340"/>
                <a:gd name="connsiteY77" fmla="*/ 5860971 h 6253401"/>
                <a:gd name="connsiteX78" fmla="*/ 1466850 w 2339340"/>
                <a:gd name="connsiteY78" fmla="*/ 5735241 h 6253401"/>
                <a:gd name="connsiteX79" fmla="*/ 1440180 w 2339340"/>
                <a:gd name="connsiteY79" fmla="*/ 5655231 h 6253401"/>
                <a:gd name="connsiteX80" fmla="*/ 1546860 w 2339340"/>
                <a:gd name="connsiteY80" fmla="*/ 5095161 h 6253401"/>
                <a:gd name="connsiteX81" fmla="*/ 1600200 w 2339340"/>
                <a:gd name="connsiteY81" fmla="*/ 4523661 h 6253401"/>
                <a:gd name="connsiteX82" fmla="*/ 1684020 w 2339340"/>
                <a:gd name="connsiteY82" fmla="*/ 4043601 h 6253401"/>
                <a:gd name="connsiteX83" fmla="*/ 1703070 w 2339340"/>
                <a:gd name="connsiteY83" fmla="*/ 3704511 h 6253401"/>
                <a:gd name="connsiteX84" fmla="*/ 1673305 w 2339340"/>
                <a:gd name="connsiteY84" fmla="*/ 3099436 h 6253401"/>
                <a:gd name="connsiteX85" fmla="*/ 1630680 w 2339340"/>
                <a:gd name="connsiteY85" fmla="*/ 2885361 h 6253401"/>
                <a:gd name="connsiteX86" fmla="*/ 1607820 w 2339340"/>
                <a:gd name="connsiteY86" fmla="*/ 2767251 h 6253401"/>
                <a:gd name="connsiteX87" fmla="*/ 1584960 w 2339340"/>
                <a:gd name="connsiteY87" fmla="*/ 2439591 h 6253401"/>
                <a:gd name="connsiteX88" fmla="*/ 1584960 w 2339340"/>
                <a:gd name="connsiteY88" fmla="*/ 2089071 h 6253401"/>
                <a:gd name="connsiteX89" fmla="*/ 1619250 w 2339340"/>
                <a:gd name="connsiteY89" fmla="*/ 1788081 h 6253401"/>
                <a:gd name="connsiteX90" fmla="*/ 1691640 w 2339340"/>
                <a:gd name="connsiteY90" fmla="*/ 1517571 h 6253401"/>
                <a:gd name="connsiteX91" fmla="*/ 1954530 w 2339340"/>
                <a:gd name="connsiteY91" fmla="*/ 1940481 h 6253401"/>
                <a:gd name="connsiteX92" fmla="*/ 2045970 w 2339340"/>
                <a:gd name="connsiteY92" fmla="*/ 2062401 h 6253401"/>
                <a:gd name="connsiteX93" fmla="*/ 1840230 w 2339340"/>
                <a:gd name="connsiteY93" fmla="*/ 2374821 h 6253401"/>
                <a:gd name="connsiteX94" fmla="*/ 1729740 w 2339340"/>
                <a:gd name="connsiteY94" fmla="*/ 2561511 h 6253401"/>
                <a:gd name="connsiteX95" fmla="*/ 1672590 w 2339340"/>
                <a:gd name="connsiteY95" fmla="*/ 2691051 h 6253401"/>
                <a:gd name="connsiteX96" fmla="*/ 1606391 w 2339340"/>
                <a:gd name="connsiteY96" fmla="*/ 2762727 h 6253401"/>
                <a:gd name="connsiteX97" fmla="*/ 1658302 w 2339340"/>
                <a:gd name="connsiteY97" fmla="*/ 3027046 h 6253401"/>
                <a:gd name="connsiteX98" fmla="*/ 1729740 w 2339340"/>
                <a:gd name="connsiteY98" fmla="*/ 2908221 h 6253401"/>
                <a:gd name="connsiteX99" fmla="*/ 1927860 w 2339340"/>
                <a:gd name="connsiteY99" fmla="*/ 2706291 h 6253401"/>
                <a:gd name="connsiteX100" fmla="*/ 2065020 w 2339340"/>
                <a:gd name="connsiteY100" fmla="*/ 2565321 h 6253401"/>
                <a:gd name="connsiteX101" fmla="*/ 2202180 w 2339340"/>
                <a:gd name="connsiteY101" fmla="*/ 2355771 h 6253401"/>
                <a:gd name="connsiteX102" fmla="*/ 2339340 w 2339340"/>
                <a:gd name="connsiteY102" fmla="*/ 2066211 h 6253401"/>
                <a:gd name="connsiteX103" fmla="*/ 2293620 w 2339340"/>
                <a:gd name="connsiteY103" fmla="*/ 1974771 h 6253401"/>
                <a:gd name="connsiteX104" fmla="*/ 2232660 w 2339340"/>
                <a:gd name="connsiteY104" fmla="*/ 1769031 h 6253401"/>
                <a:gd name="connsiteX105" fmla="*/ 2175510 w 2339340"/>
                <a:gd name="connsiteY105" fmla="*/ 1582341 h 6253401"/>
                <a:gd name="connsiteX106" fmla="*/ 2065020 w 2339340"/>
                <a:gd name="connsiteY106" fmla="*/ 1368981 h 6253401"/>
                <a:gd name="connsiteX107" fmla="*/ 1958340 w 2339340"/>
                <a:gd name="connsiteY107" fmla="*/ 1186101 h 6253401"/>
                <a:gd name="connsiteX108" fmla="*/ 1878330 w 2339340"/>
                <a:gd name="connsiteY108" fmla="*/ 1060371 h 6253401"/>
                <a:gd name="connsiteX109" fmla="*/ 1752600 w 2339340"/>
                <a:gd name="connsiteY109" fmla="*/ 991791 h 6253401"/>
                <a:gd name="connsiteX110" fmla="*/ 1645920 w 2339340"/>
                <a:gd name="connsiteY110" fmla="*/ 972741 h 6253401"/>
                <a:gd name="connsiteX111" fmla="*/ 1546860 w 2339340"/>
                <a:gd name="connsiteY111" fmla="*/ 938451 h 6253401"/>
                <a:gd name="connsiteX112" fmla="*/ 1276350 w 2339340"/>
                <a:gd name="connsiteY112" fmla="*/ 877491 h 6253401"/>
                <a:gd name="connsiteX113" fmla="*/ 1257300 w 2339340"/>
                <a:gd name="connsiteY113" fmla="*/ 755571 h 6253401"/>
                <a:gd name="connsiteX114" fmla="*/ 1325880 w 2339340"/>
                <a:gd name="connsiteY114" fmla="*/ 610791 h 6253401"/>
                <a:gd name="connsiteX115" fmla="*/ 1363980 w 2339340"/>
                <a:gd name="connsiteY115" fmla="*/ 553641 h 6253401"/>
                <a:gd name="connsiteX116" fmla="*/ 1352550 w 2339340"/>
                <a:gd name="connsiteY116" fmla="*/ 454581 h 6253401"/>
                <a:gd name="connsiteX117" fmla="*/ 1359455 w 2339340"/>
                <a:gd name="connsiteY117" fmla="*/ 267891 h 6253401"/>
                <a:gd name="connsiteX118" fmla="*/ 1311592 w 2339340"/>
                <a:gd name="connsiteY118" fmla="*/ 99775 h 6253401"/>
                <a:gd name="connsiteX119" fmla="*/ 1188720 w 2339340"/>
                <a:gd name="connsiteY119" fmla="*/ 54531 h 6253401"/>
                <a:gd name="connsiteX120" fmla="*/ 1115616 w 2339340"/>
                <a:gd name="connsiteY120" fmla="*/ 49293 h 6253401"/>
                <a:gd name="connsiteX121" fmla="*/ 1077992 w 2339340"/>
                <a:gd name="connsiteY121" fmla="*/ 0 h 6253401"/>
                <a:gd name="connsiteX0" fmla="*/ 1077992 w 2339340"/>
                <a:gd name="connsiteY0" fmla="*/ 0 h 6253401"/>
                <a:gd name="connsiteX1" fmla="*/ 970359 w 2339340"/>
                <a:gd name="connsiteY1" fmla="*/ 77867 h 6253401"/>
                <a:gd name="connsiteX2" fmla="*/ 967740 w 2339340"/>
                <a:gd name="connsiteY2" fmla="*/ 16431 h 6253401"/>
                <a:gd name="connsiteX3" fmla="*/ 872490 w 2339340"/>
                <a:gd name="connsiteY3" fmla="*/ 138351 h 6253401"/>
                <a:gd name="connsiteX4" fmla="*/ 849630 w 2339340"/>
                <a:gd name="connsiteY4" fmla="*/ 103347 h 6253401"/>
                <a:gd name="connsiteX5" fmla="*/ 804863 w 2339340"/>
                <a:gd name="connsiteY5" fmla="*/ 232886 h 6253401"/>
                <a:gd name="connsiteX6" fmla="*/ 782955 w 2339340"/>
                <a:gd name="connsiteY6" fmla="*/ 466725 h 6253401"/>
                <a:gd name="connsiteX7" fmla="*/ 754380 w 2339340"/>
                <a:gd name="connsiteY7" fmla="*/ 481251 h 6253401"/>
                <a:gd name="connsiteX8" fmla="*/ 781050 w 2339340"/>
                <a:gd name="connsiteY8" fmla="*/ 565071 h 6253401"/>
                <a:gd name="connsiteX9" fmla="*/ 822960 w 2339340"/>
                <a:gd name="connsiteY9" fmla="*/ 641271 h 6253401"/>
                <a:gd name="connsiteX10" fmla="*/ 887730 w 2339340"/>
                <a:gd name="connsiteY10" fmla="*/ 706041 h 6253401"/>
                <a:gd name="connsiteX11" fmla="*/ 925830 w 2339340"/>
                <a:gd name="connsiteY11" fmla="*/ 786051 h 6253401"/>
                <a:gd name="connsiteX12" fmla="*/ 925830 w 2339340"/>
                <a:gd name="connsiteY12" fmla="*/ 877491 h 6253401"/>
                <a:gd name="connsiteX13" fmla="*/ 803910 w 2339340"/>
                <a:gd name="connsiteY13" fmla="*/ 938451 h 6253401"/>
                <a:gd name="connsiteX14" fmla="*/ 701040 w 2339340"/>
                <a:gd name="connsiteY14" fmla="*/ 965121 h 6253401"/>
                <a:gd name="connsiteX15" fmla="*/ 556260 w 2339340"/>
                <a:gd name="connsiteY15" fmla="*/ 968931 h 6253401"/>
                <a:gd name="connsiteX16" fmla="*/ 403860 w 2339340"/>
                <a:gd name="connsiteY16" fmla="*/ 1018461 h 6253401"/>
                <a:gd name="connsiteX17" fmla="*/ 320040 w 2339340"/>
                <a:gd name="connsiteY17" fmla="*/ 1102281 h 6253401"/>
                <a:gd name="connsiteX18" fmla="*/ 247650 w 2339340"/>
                <a:gd name="connsiteY18" fmla="*/ 1292781 h 6253401"/>
                <a:gd name="connsiteX19" fmla="*/ 163830 w 2339340"/>
                <a:gd name="connsiteY19" fmla="*/ 1586151 h 6253401"/>
                <a:gd name="connsiteX20" fmla="*/ 83820 w 2339340"/>
                <a:gd name="connsiteY20" fmla="*/ 1799511 h 6253401"/>
                <a:gd name="connsiteX21" fmla="*/ 72390 w 2339340"/>
                <a:gd name="connsiteY21" fmla="*/ 1978581 h 6253401"/>
                <a:gd name="connsiteX22" fmla="*/ 0 w 2339340"/>
                <a:gd name="connsiteY22" fmla="*/ 2161461 h 6253401"/>
                <a:gd name="connsiteX23" fmla="*/ 11430 w 2339340"/>
                <a:gd name="connsiteY23" fmla="*/ 2268141 h 6253401"/>
                <a:gd name="connsiteX24" fmla="*/ 106680 w 2339340"/>
                <a:gd name="connsiteY24" fmla="*/ 2443401 h 6253401"/>
                <a:gd name="connsiteX25" fmla="*/ 243840 w 2339340"/>
                <a:gd name="connsiteY25" fmla="*/ 2611041 h 6253401"/>
                <a:gd name="connsiteX26" fmla="*/ 422910 w 2339340"/>
                <a:gd name="connsiteY26" fmla="*/ 2786301 h 6253401"/>
                <a:gd name="connsiteX27" fmla="*/ 609600 w 2339340"/>
                <a:gd name="connsiteY27" fmla="*/ 2946321 h 6253401"/>
                <a:gd name="connsiteX28" fmla="*/ 703183 w 2339340"/>
                <a:gd name="connsiteY28" fmla="*/ 3078956 h 6253401"/>
                <a:gd name="connsiteX29" fmla="*/ 711517 w 2339340"/>
                <a:gd name="connsiteY29" fmla="*/ 2800827 h 6253401"/>
                <a:gd name="connsiteX30" fmla="*/ 647700 w 2339340"/>
                <a:gd name="connsiteY30" fmla="*/ 2748201 h 6253401"/>
                <a:gd name="connsiteX31" fmla="*/ 541020 w 2339340"/>
                <a:gd name="connsiteY31" fmla="*/ 2553891 h 6253401"/>
                <a:gd name="connsiteX32" fmla="*/ 487680 w 2339340"/>
                <a:gd name="connsiteY32" fmla="*/ 2443401 h 6253401"/>
                <a:gd name="connsiteX33" fmla="*/ 293370 w 2339340"/>
                <a:gd name="connsiteY33" fmla="*/ 2222421 h 6253401"/>
                <a:gd name="connsiteX34" fmla="*/ 426720 w 2339340"/>
                <a:gd name="connsiteY34" fmla="*/ 2005251 h 6253401"/>
                <a:gd name="connsiteX35" fmla="*/ 483870 w 2339340"/>
                <a:gd name="connsiteY35" fmla="*/ 1894761 h 6253401"/>
                <a:gd name="connsiteX36" fmla="*/ 544830 w 2339340"/>
                <a:gd name="connsiteY36" fmla="*/ 1658541 h 6253401"/>
                <a:gd name="connsiteX37" fmla="*/ 636270 w 2339340"/>
                <a:gd name="connsiteY37" fmla="*/ 1913811 h 6253401"/>
                <a:gd name="connsiteX38" fmla="*/ 678180 w 2339340"/>
                <a:gd name="connsiteY38" fmla="*/ 2218611 h 6253401"/>
                <a:gd name="connsiteX39" fmla="*/ 689610 w 2339340"/>
                <a:gd name="connsiteY39" fmla="*/ 2504361 h 6253401"/>
                <a:gd name="connsiteX40" fmla="*/ 712470 w 2339340"/>
                <a:gd name="connsiteY40" fmla="*/ 2778681 h 6253401"/>
                <a:gd name="connsiteX41" fmla="*/ 701040 w 2339340"/>
                <a:gd name="connsiteY41" fmla="*/ 3193971 h 6253401"/>
                <a:gd name="connsiteX42" fmla="*/ 643890 w 2339340"/>
                <a:gd name="connsiteY42" fmla="*/ 3799761 h 6253401"/>
                <a:gd name="connsiteX43" fmla="*/ 613410 w 2339340"/>
                <a:gd name="connsiteY43" fmla="*/ 4272201 h 6253401"/>
                <a:gd name="connsiteX44" fmla="*/ 689610 w 2339340"/>
                <a:gd name="connsiteY44" fmla="*/ 4634151 h 6253401"/>
                <a:gd name="connsiteX45" fmla="*/ 803910 w 2339340"/>
                <a:gd name="connsiteY45" fmla="*/ 5232321 h 6253401"/>
                <a:gd name="connsiteX46" fmla="*/ 883920 w 2339340"/>
                <a:gd name="connsiteY46" fmla="*/ 5674281 h 6253401"/>
                <a:gd name="connsiteX47" fmla="*/ 872490 w 2339340"/>
                <a:gd name="connsiteY47" fmla="*/ 5700951 h 6253401"/>
                <a:gd name="connsiteX48" fmla="*/ 693420 w 2339340"/>
                <a:gd name="connsiteY48" fmla="*/ 5910501 h 6253401"/>
                <a:gd name="connsiteX49" fmla="*/ 541020 w 2339340"/>
                <a:gd name="connsiteY49" fmla="*/ 6108621 h 6253401"/>
                <a:gd name="connsiteX50" fmla="*/ 510540 w 2339340"/>
                <a:gd name="connsiteY50" fmla="*/ 6173391 h 6253401"/>
                <a:gd name="connsiteX51" fmla="*/ 701040 w 2339340"/>
                <a:gd name="connsiteY51" fmla="*/ 6108621 h 6253401"/>
                <a:gd name="connsiteX52" fmla="*/ 830580 w 2339340"/>
                <a:gd name="connsiteY52" fmla="*/ 6081951 h 6253401"/>
                <a:gd name="connsiteX53" fmla="*/ 952500 w 2339340"/>
                <a:gd name="connsiteY53" fmla="*/ 5990511 h 6253401"/>
                <a:gd name="connsiteX54" fmla="*/ 963930 w 2339340"/>
                <a:gd name="connsiteY54" fmla="*/ 5887641 h 6253401"/>
                <a:gd name="connsiteX55" fmla="*/ 1108710 w 2339340"/>
                <a:gd name="connsiteY55" fmla="*/ 5834301 h 6253401"/>
                <a:gd name="connsiteX56" fmla="*/ 1108710 w 2339340"/>
                <a:gd name="connsiteY56" fmla="*/ 5807631 h 6253401"/>
                <a:gd name="connsiteX57" fmla="*/ 1032510 w 2339340"/>
                <a:gd name="connsiteY57" fmla="*/ 5651421 h 6253401"/>
                <a:gd name="connsiteX58" fmla="*/ 1043940 w 2339340"/>
                <a:gd name="connsiteY58" fmla="*/ 5297091 h 6253401"/>
                <a:gd name="connsiteX59" fmla="*/ 1074420 w 2339340"/>
                <a:gd name="connsiteY59" fmla="*/ 4904661 h 6253401"/>
                <a:gd name="connsiteX60" fmla="*/ 1002030 w 2339340"/>
                <a:gd name="connsiteY60" fmla="*/ 4439841 h 6253401"/>
                <a:gd name="connsiteX61" fmla="*/ 1066800 w 2339340"/>
                <a:gd name="connsiteY61" fmla="*/ 4146471 h 6253401"/>
                <a:gd name="connsiteX62" fmla="*/ 1116330 w 2339340"/>
                <a:gd name="connsiteY62" fmla="*/ 3792141 h 6253401"/>
                <a:gd name="connsiteX63" fmla="*/ 1165860 w 2339340"/>
                <a:gd name="connsiteY63" fmla="*/ 3392091 h 6253401"/>
                <a:gd name="connsiteX64" fmla="*/ 1238250 w 2339340"/>
                <a:gd name="connsiteY64" fmla="*/ 3898821 h 6253401"/>
                <a:gd name="connsiteX65" fmla="*/ 1280160 w 2339340"/>
                <a:gd name="connsiteY65" fmla="*/ 4382691 h 6253401"/>
                <a:gd name="connsiteX66" fmla="*/ 1310640 w 2339340"/>
                <a:gd name="connsiteY66" fmla="*/ 4550331 h 6253401"/>
                <a:gd name="connsiteX67" fmla="*/ 1272540 w 2339340"/>
                <a:gd name="connsiteY67" fmla="*/ 4855131 h 6253401"/>
                <a:gd name="connsiteX68" fmla="*/ 1242060 w 2339340"/>
                <a:gd name="connsiteY68" fmla="*/ 5076111 h 6253401"/>
                <a:gd name="connsiteX69" fmla="*/ 1276350 w 2339340"/>
                <a:gd name="connsiteY69" fmla="*/ 5304711 h 6253401"/>
                <a:gd name="connsiteX70" fmla="*/ 1333500 w 2339340"/>
                <a:gd name="connsiteY70" fmla="*/ 5510451 h 6253401"/>
                <a:gd name="connsiteX71" fmla="*/ 1314450 w 2339340"/>
                <a:gd name="connsiteY71" fmla="*/ 5632371 h 6253401"/>
                <a:gd name="connsiteX72" fmla="*/ 1264920 w 2339340"/>
                <a:gd name="connsiteY72" fmla="*/ 5811441 h 6253401"/>
                <a:gd name="connsiteX73" fmla="*/ 1264920 w 2339340"/>
                <a:gd name="connsiteY73" fmla="*/ 5918121 h 6253401"/>
                <a:gd name="connsiteX74" fmla="*/ 1424940 w 2339340"/>
                <a:gd name="connsiteY74" fmla="*/ 6253401 h 6253401"/>
                <a:gd name="connsiteX75" fmla="*/ 1565910 w 2339340"/>
                <a:gd name="connsiteY75" fmla="*/ 6081951 h 6253401"/>
                <a:gd name="connsiteX76" fmla="*/ 1604010 w 2339340"/>
                <a:gd name="connsiteY76" fmla="*/ 6028611 h 6253401"/>
                <a:gd name="connsiteX77" fmla="*/ 1524000 w 2339340"/>
                <a:gd name="connsiteY77" fmla="*/ 5860971 h 6253401"/>
                <a:gd name="connsiteX78" fmla="*/ 1466850 w 2339340"/>
                <a:gd name="connsiteY78" fmla="*/ 5735241 h 6253401"/>
                <a:gd name="connsiteX79" fmla="*/ 1440180 w 2339340"/>
                <a:gd name="connsiteY79" fmla="*/ 5655231 h 6253401"/>
                <a:gd name="connsiteX80" fmla="*/ 1546860 w 2339340"/>
                <a:gd name="connsiteY80" fmla="*/ 5095161 h 6253401"/>
                <a:gd name="connsiteX81" fmla="*/ 1600200 w 2339340"/>
                <a:gd name="connsiteY81" fmla="*/ 4523661 h 6253401"/>
                <a:gd name="connsiteX82" fmla="*/ 1684020 w 2339340"/>
                <a:gd name="connsiteY82" fmla="*/ 4043601 h 6253401"/>
                <a:gd name="connsiteX83" fmla="*/ 1703070 w 2339340"/>
                <a:gd name="connsiteY83" fmla="*/ 3704511 h 6253401"/>
                <a:gd name="connsiteX84" fmla="*/ 1673305 w 2339340"/>
                <a:gd name="connsiteY84" fmla="*/ 3099436 h 6253401"/>
                <a:gd name="connsiteX85" fmla="*/ 1630680 w 2339340"/>
                <a:gd name="connsiteY85" fmla="*/ 2885361 h 6253401"/>
                <a:gd name="connsiteX86" fmla="*/ 1607820 w 2339340"/>
                <a:gd name="connsiteY86" fmla="*/ 2767251 h 6253401"/>
                <a:gd name="connsiteX87" fmla="*/ 1584960 w 2339340"/>
                <a:gd name="connsiteY87" fmla="*/ 2439591 h 6253401"/>
                <a:gd name="connsiteX88" fmla="*/ 1584960 w 2339340"/>
                <a:gd name="connsiteY88" fmla="*/ 2089071 h 6253401"/>
                <a:gd name="connsiteX89" fmla="*/ 1619250 w 2339340"/>
                <a:gd name="connsiteY89" fmla="*/ 1788081 h 6253401"/>
                <a:gd name="connsiteX90" fmla="*/ 1691640 w 2339340"/>
                <a:gd name="connsiteY90" fmla="*/ 1517571 h 6253401"/>
                <a:gd name="connsiteX91" fmla="*/ 1954530 w 2339340"/>
                <a:gd name="connsiteY91" fmla="*/ 1940481 h 6253401"/>
                <a:gd name="connsiteX92" fmla="*/ 2045970 w 2339340"/>
                <a:gd name="connsiteY92" fmla="*/ 2062401 h 6253401"/>
                <a:gd name="connsiteX93" fmla="*/ 1840230 w 2339340"/>
                <a:gd name="connsiteY93" fmla="*/ 2374821 h 6253401"/>
                <a:gd name="connsiteX94" fmla="*/ 1729740 w 2339340"/>
                <a:gd name="connsiteY94" fmla="*/ 2561511 h 6253401"/>
                <a:gd name="connsiteX95" fmla="*/ 1672590 w 2339340"/>
                <a:gd name="connsiteY95" fmla="*/ 2691051 h 6253401"/>
                <a:gd name="connsiteX96" fmla="*/ 1606391 w 2339340"/>
                <a:gd name="connsiteY96" fmla="*/ 2762727 h 6253401"/>
                <a:gd name="connsiteX97" fmla="*/ 1658302 w 2339340"/>
                <a:gd name="connsiteY97" fmla="*/ 3027046 h 6253401"/>
                <a:gd name="connsiteX98" fmla="*/ 1729740 w 2339340"/>
                <a:gd name="connsiteY98" fmla="*/ 2908221 h 6253401"/>
                <a:gd name="connsiteX99" fmla="*/ 1927860 w 2339340"/>
                <a:gd name="connsiteY99" fmla="*/ 2706291 h 6253401"/>
                <a:gd name="connsiteX100" fmla="*/ 2065020 w 2339340"/>
                <a:gd name="connsiteY100" fmla="*/ 2565321 h 6253401"/>
                <a:gd name="connsiteX101" fmla="*/ 2202180 w 2339340"/>
                <a:gd name="connsiteY101" fmla="*/ 2355771 h 6253401"/>
                <a:gd name="connsiteX102" fmla="*/ 2339340 w 2339340"/>
                <a:gd name="connsiteY102" fmla="*/ 2066211 h 6253401"/>
                <a:gd name="connsiteX103" fmla="*/ 2293620 w 2339340"/>
                <a:gd name="connsiteY103" fmla="*/ 1974771 h 6253401"/>
                <a:gd name="connsiteX104" fmla="*/ 2232660 w 2339340"/>
                <a:gd name="connsiteY104" fmla="*/ 1769031 h 6253401"/>
                <a:gd name="connsiteX105" fmla="*/ 2175510 w 2339340"/>
                <a:gd name="connsiteY105" fmla="*/ 1582341 h 6253401"/>
                <a:gd name="connsiteX106" fmla="*/ 2065020 w 2339340"/>
                <a:gd name="connsiteY106" fmla="*/ 1368981 h 6253401"/>
                <a:gd name="connsiteX107" fmla="*/ 1958340 w 2339340"/>
                <a:gd name="connsiteY107" fmla="*/ 1186101 h 6253401"/>
                <a:gd name="connsiteX108" fmla="*/ 1878330 w 2339340"/>
                <a:gd name="connsiteY108" fmla="*/ 1060371 h 6253401"/>
                <a:gd name="connsiteX109" fmla="*/ 1752600 w 2339340"/>
                <a:gd name="connsiteY109" fmla="*/ 991791 h 6253401"/>
                <a:gd name="connsiteX110" fmla="*/ 1645920 w 2339340"/>
                <a:gd name="connsiteY110" fmla="*/ 972741 h 6253401"/>
                <a:gd name="connsiteX111" fmla="*/ 1546860 w 2339340"/>
                <a:gd name="connsiteY111" fmla="*/ 938451 h 6253401"/>
                <a:gd name="connsiteX112" fmla="*/ 1276350 w 2339340"/>
                <a:gd name="connsiteY112" fmla="*/ 877491 h 6253401"/>
                <a:gd name="connsiteX113" fmla="*/ 1257300 w 2339340"/>
                <a:gd name="connsiteY113" fmla="*/ 755571 h 6253401"/>
                <a:gd name="connsiteX114" fmla="*/ 1325880 w 2339340"/>
                <a:gd name="connsiteY114" fmla="*/ 610791 h 6253401"/>
                <a:gd name="connsiteX115" fmla="*/ 1363980 w 2339340"/>
                <a:gd name="connsiteY115" fmla="*/ 553641 h 6253401"/>
                <a:gd name="connsiteX116" fmla="*/ 1352550 w 2339340"/>
                <a:gd name="connsiteY116" fmla="*/ 454581 h 6253401"/>
                <a:gd name="connsiteX117" fmla="*/ 1359455 w 2339340"/>
                <a:gd name="connsiteY117" fmla="*/ 267891 h 6253401"/>
                <a:gd name="connsiteX118" fmla="*/ 1311592 w 2339340"/>
                <a:gd name="connsiteY118" fmla="*/ 99775 h 6253401"/>
                <a:gd name="connsiteX119" fmla="*/ 1188720 w 2339340"/>
                <a:gd name="connsiteY119" fmla="*/ 54531 h 6253401"/>
                <a:gd name="connsiteX120" fmla="*/ 1094184 w 2339340"/>
                <a:gd name="connsiteY120" fmla="*/ 81439 h 6253401"/>
                <a:gd name="connsiteX121" fmla="*/ 1077992 w 2339340"/>
                <a:gd name="connsiteY121" fmla="*/ 0 h 6253401"/>
                <a:gd name="connsiteX0" fmla="*/ 1077992 w 2339340"/>
                <a:gd name="connsiteY0" fmla="*/ 0 h 6253401"/>
                <a:gd name="connsiteX1" fmla="*/ 970359 w 2339340"/>
                <a:gd name="connsiteY1" fmla="*/ 77867 h 6253401"/>
                <a:gd name="connsiteX2" fmla="*/ 967740 w 2339340"/>
                <a:gd name="connsiteY2" fmla="*/ 16431 h 6253401"/>
                <a:gd name="connsiteX3" fmla="*/ 872490 w 2339340"/>
                <a:gd name="connsiteY3" fmla="*/ 138351 h 6253401"/>
                <a:gd name="connsiteX4" fmla="*/ 849630 w 2339340"/>
                <a:gd name="connsiteY4" fmla="*/ 103347 h 6253401"/>
                <a:gd name="connsiteX5" fmla="*/ 804863 w 2339340"/>
                <a:gd name="connsiteY5" fmla="*/ 232886 h 6253401"/>
                <a:gd name="connsiteX6" fmla="*/ 782955 w 2339340"/>
                <a:gd name="connsiteY6" fmla="*/ 466725 h 6253401"/>
                <a:gd name="connsiteX7" fmla="*/ 754380 w 2339340"/>
                <a:gd name="connsiteY7" fmla="*/ 481251 h 6253401"/>
                <a:gd name="connsiteX8" fmla="*/ 781050 w 2339340"/>
                <a:gd name="connsiteY8" fmla="*/ 565071 h 6253401"/>
                <a:gd name="connsiteX9" fmla="*/ 822960 w 2339340"/>
                <a:gd name="connsiteY9" fmla="*/ 641271 h 6253401"/>
                <a:gd name="connsiteX10" fmla="*/ 887730 w 2339340"/>
                <a:gd name="connsiteY10" fmla="*/ 706041 h 6253401"/>
                <a:gd name="connsiteX11" fmla="*/ 925830 w 2339340"/>
                <a:gd name="connsiteY11" fmla="*/ 786051 h 6253401"/>
                <a:gd name="connsiteX12" fmla="*/ 925830 w 2339340"/>
                <a:gd name="connsiteY12" fmla="*/ 877491 h 6253401"/>
                <a:gd name="connsiteX13" fmla="*/ 803910 w 2339340"/>
                <a:gd name="connsiteY13" fmla="*/ 938451 h 6253401"/>
                <a:gd name="connsiteX14" fmla="*/ 701040 w 2339340"/>
                <a:gd name="connsiteY14" fmla="*/ 965121 h 6253401"/>
                <a:gd name="connsiteX15" fmla="*/ 556260 w 2339340"/>
                <a:gd name="connsiteY15" fmla="*/ 968931 h 6253401"/>
                <a:gd name="connsiteX16" fmla="*/ 403860 w 2339340"/>
                <a:gd name="connsiteY16" fmla="*/ 1018461 h 6253401"/>
                <a:gd name="connsiteX17" fmla="*/ 320040 w 2339340"/>
                <a:gd name="connsiteY17" fmla="*/ 1102281 h 6253401"/>
                <a:gd name="connsiteX18" fmla="*/ 247650 w 2339340"/>
                <a:gd name="connsiteY18" fmla="*/ 1292781 h 6253401"/>
                <a:gd name="connsiteX19" fmla="*/ 163830 w 2339340"/>
                <a:gd name="connsiteY19" fmla="*/ 1586151 h 6253401"/>
                <a:gd name="connsiteX20" fmla="*/ 83820 w 2339340"/>
                <a:gd name="connsiteY20" fmla="*/ 1799511 h 6253401"/>
                <a:gd name="connsiteX21" fmla="*/ 72390 w 2339340"/>
                <a:gd name="connsiteY21" fmla="*/ 1978581 h 6253401"/>
                <a:gd name="connsiteX22" fmla="*/ 0 w 2339340"/>
                <a:gd name="connsiteY22" fmla="*/ 2161461 h 6253401"/>
                <a:gd name="connsiteX23" fmla="*/ 11430 w 2339340"/>
                <a:gd name="connsiteY23" fmla="*/ 2268141 h 6253401"/>
                <a:gd name="connsiteX24" fmla="*/ 106680 w 2339340"/>
                <a:gd name="connsiteY24" fmla="*/ 2443401 h 6253401"/>
                <a:gd name="connsiteX25" fmla="*/ 243840 w 2339340"/>
                <a:gd name="connsiteY25" fmla="*/ 2611041 h 6253401"/>
                <a:gd name="connsiteX26" fmla="*/ 422910 w 2339340"/>
                <a:gd name="connsiteY26" fmla="*/ 2786301 h 6253401"/>
                <a:gd name="connsiteX27" fmla="*/ 609600 w 2339340"/>
                <a:gd name="connsiteY27" fmla="*/ 2946321 h 6253401"/>
                <a:gd name="connsiteX28" fmla="*/ 703183 w 2339340"/>
                <a:gd name="connsiteY28" fmla="*/ 3078956 h 6253401"/>
                <a:gd name="connsiteX29" fmla="*/ 711517 w 2339340"/>
                <a:gd name="connsiteY29" fmla="*/ 2800827 h 6253401"/>
                <a:gd name="connsiteX30" fmla="*/ 647700 w 2339340"/>
                <a:gd name="connsiteY30" fmla="*/ 2748201 h 6253401"/>
                <a:gd name="connsiteX31" fmla="*/ 541020 w 2339340"/>
                <a:gd name="connsiteY31" fmla="*/ 2553891 h 6253401"/>
                <a:gd name="connsiteX32" fmla="*/ 487680 w 2339340"/>
                <a:gd name="connsiteY32" fmla="*/ 2443401 h 6253401"/>
                <a:gd name="connsiteX33" fmla="*/ 293370 w 2339340"/>
                <a:gd name="connsiteY33" fmla="*/ 2222421 h 6253401"/>
                <a:gd name="connsiteX34" fmla="*/ 426720 w 2339340"/>
                <a:gd name="connsiteY34" fmla="*/ 2005251 h 6253401"/>
                <a:gd name="connsiteX35" fmla="*/ 483870 w 2339340"/>
                <a:gd name="connsiteY35" fmla="*/ 1894761 h 6253401"/>
                <a:gd name="connsiteX36" fmla="*/ 544830 w 2339340"/>
                <a:gd name="connsiteY36" fmla="*/ 1658541 h 6253401"/>
                <a:gd name="connsiteX37" fmla="*/ 636270 w 2339340"/>
                <a:gd name="connsiteY37" fmla="*/ 1913811 h 6253401"/>
                <a:gd name="connsiteX38" fmla="*/ 678180 w 2339340"/>
                <a:gd name="connsiteY38" fmla="*/ 2218611 h 6253401"/>
                <a:gd name="connsiteX39" fmla="*/ 689610 w 2339340"/>
                <a:gd name="connsiteY39" fmla="*/ 2504361 h 6253401"/>
                <a:gd name="connsiteX40" fmla="*/ 712470 w 2339340"/>
                <a:gd name="connsiteY40" fmla="*/ 2778681 h 6253401"/>
                <a:gd name="connsiteX41" fmla="*/ 701040 w 2339340"/>
                <a:gd name="connsiteY41" fmla="*/ 3193971 h 6253401"/>
                <a:gd name="connsiteX42" fmla="*/ 643890 w 2339340"/>
                <a:gd name="connsiteY42" fmla="*/ 3799761 h 6253401"/>
                <a:gd name="connsiteX43" fmla="*/ 613410 w 2339340"/>
                <a:gd name="connsiteY43" fmla="*/ 4272201 h 6253401"/>
                <a:gd name="connsiteX44" fmla="*/ 689610 w 2339340"/>
                <a:gd name="connsiteY44" fmla="*/ 4634151 h 6253401"/>
                <a:gd name="connsiteX45" fmla="*/ 803910 w 2339340"/>
                <a:gd name="connsiteY45" fmla="*/ 5232321 h 6253401"/>
                <a:gd name="connsiteX46" fmla="*/ 883920 w 2339340"/>
                <a:gd name="connsiteY46" fmla="*/ 5674281 h 6253401"/>
                <a:gd name="connsiteX47" fmla="*/ 872490 w 2339340"/>
                <a:gd name="connsiteY47" fmla="*/ 5700951 h 6253401"/>
                <a:gd name="connsiteX48" fmla="*/ 693420 w 2339340"/>
                <a:gd name="connsiteY48" fmla="*/ 5910501 h 6253401"/>
                <a:gd name="connsiteX49" fmla="*/ 541020 w 2339340"/>
                <a:gd name="connsiteY49" fmla="*/ 6108621 h 6253401"/>
                <a:gd name="connsiteX50" fmla="*/ 510540 w 2339340"/>
                <a:gd name="connsiteY50" fmla="*/ 6173391 h 6253401"/>
                <a:gd name="connsiteX51" fmla="*/ 701040 w 2339340"/>
                <a:gd name="connsiteY51" fmla="*/ 6108621 h 6253401"/>
                <a:gd name="connsiteX52" fmla="*/ 830580 w 2339340"/>
                <a:gd name="connsiteY52" fmla="*/ 6081951 h 6253401"/>
                <a:gd name="connsiteX53" fmla="*/ 952500 w 2339340"/>
                <a:gd name="connsiteY53" fmla="*/ 5990511 h 6253401"/>
                <a:gd name="connsiteX54" fmla="*/ 963930 w 2339340"/>
                <a:gd name="connsiteY54" fmla="*/ 5887641 h 6253401"/>
                <a:gd name="connsiteX55" fmla="*/ 1108710 w 2339340"/>
                <a:gd name="connsiteY55" fmla="*/ 5834301 h 6253401"/>
                <a:gd name="connsiteX56" fmla="*/ 1108710 w 2339340"/>
                <a:gd name="connsiteY56" fmla="*/ 5807631 h 6253401"/>
                <a:gd name="connsiteX57" fmla="*/ 1032510 w 2339340"/>
                <a:gd name="connsiteY57" fmla="*/ 5651421 h 6253401"/>
                <a:gd name="connsiteX58" fmla="*/ 1043940 w 2339340"/>
                <a:gd name="connsiteY58" fmla="*/ 5297091 h 6253401"/>
                <a:gd name="connsiteX59" fmla="*/ 1074420 w 2339340"/>
                <a:gd name="connsiteY59" fmla="*/ 4904661 h 6253401"/>
                <a:gd name="connsiteX60" fmla="*/ 1002030 w 2339340"/>
                <a:gd name="connsiteY60" fmla="*/ 4439841 h 6253401"/>
                <a:gd name="connsiteX61" fmla="*/ 1066800 w 2339340"/>
                <a:gd name="connsiteY61" fmla="*/ 4146471 h 6253401"/>
                <a:gd name="connsiteX62" fmla="*/ 1116330 w 2339340"/>
                <a:gd name="connsiteY62" fmla="*/ 3792141 h 6253401"/>
                <a:gd name="connsiteX63" fmla="*/ 1165860 w 2339340"/>
                <a:gd name="connsiteY63" fmla="*/ 3392091 h 6253401"/>
                <a:gd name="connsiteX64" fmla="*/ 1238250 w 2339340"/>
                <a:gd name="connsiteY64" fmla="*/ 3898821 h 6253401"/>
                <a:gd name="connsiteX65" fmla="*/ 1280160 w 2339340"/>
                <a:gd name="connsiteY65" fmla="*/ 4382691 h 6253401"/>
                <a:gd name="connsiteX66" fmla="*/ 1310640 w 2339340"/>
                <a:gd name="connsiteY66" fmla="*/ 4550331 h 6253401"/>
                <a:gd name="connsiteX67" fmla="*/ 1272540 w 2339340"/>
                <a:gd name="connsiteY67" fmla="*/ 4855131 h 6253401"/>
                <a:gd name="connsiteX68" fmla="*/ 1242060 w 2339340"/>
                <a:gd name="connsiteY68" fmla="*/ 5076111 h 6253401"/>
                <a:gd name="connsiteX69" fmla="*/ 1276350 w 2339340"/>
                <a:gd name="connsiteY69" fmla="*/ 5304711 h 6253401"/>
                <a:gd name="connsiteX70" fmla="*/ 1333500 w 2339340"/>
                <a:gd name="connsiteY70" fmla="*/ 5510451 h 6253401"/>
                <a:gd name="connsiteX71" fmla="*/ 1314450 w 2339340"/>
                <a:gd name="connsiteY71" fmla="*/ 5632371 h 6253401"/>
                <a:gd name="connsiteX72" fmla="*/ 1264920 w 2339340"/>
                <a:gd name="connsiteY72" fmla="*/ 5811441 h 6253401"/>
                <a:gd name="connsiteX73" fmla="*/ 1264920 w 2339340"/>
                <a:gd name="connsiteY73" fmla="*/ 5918121 h 6253401"/>
                <a:gd name="connsiteX74" fmla="*/ 1424940 w 2339340"/>
                <a:gd name="connsiteY74" fmla="*/ 6253401 h 6253401"/>
                <a:gd name="connsiteX75" fmla="*/ 1565910 w 2339340"/>
                <a:gd name="connsiteY75" fmla="*/ 6081951 h 6253401"/>
                <a:gd name="connsiteX76" fmla="*/ 1604010 w 2339340"/>
                <a:gd name="connsiteY76" fmla="*/ 6028611 h 6253401"/>
                <a:gd name="connsiteX77" fmla="*/ 1524000 w 2339340"/>
                <a:gd name="connsiteY77" fmla="*/ 5860971 h 6253401"/>
                <a:gd name="connsiteX78" fmla="*/ 1466850 w 2339340"/>
                <a:gd name="connsiteY78" fmla="*/ 5735241 h 6253401"/>
                <a:gd name="connsiteX79" fmla="*/ 1440180 w 2339340"/>
                <a:gd name="connsiteY79" fmla="*/ 5655231 h 6253401"/>
                <a:gd name="connsiteX80" fmla="*/ 1546860 w 2339340"/>
                <a:gd name="connsiteY80" fmla="*/ 5095161 h 6253401"/>
                <a:gd name="connsiteX81" fmla="*/ 1600200 w 2339340"/>
                <a:gd name="connsiteY81" fmla="*/ 4523661 h 6253401"/>
                <a:gd name="connsiteX82" fmla="*/ 1684020 w 2339340"/>
                <a:gd name="connsiteY82" fmla="*/ 4043601 h 6253401"/>
                <a:gd name="connsiteX83" fmla="*/ 1703070 w 2339340"/>
                <a:gd name="connsiteY83" fmla="*/ 3704511 h 6253401"/>
                <a:gd name="connsiteX84" fmla="*/ 1673305 w 2339340"/>
                <a:gd name="connsiteY84" fmla="*/ 3099436 h 6253401"/>
                <a:gd name="connsiteX85" fmla="*/ 1630680 w 2339340"/>
                <a:gd name="connsiteY85" fmla="*/ 2885361 h 6253401"/>
                <a:gd name="connsiteX86" fmla="*/ 1607820 w 2339340"/>
                <a:gd name="connsiteY86" fmla="*/ 2767251 h 6253401"/>
                <a:gd name="connsiteX87" fmla="*/ 1584960 w 2339340"/>
                <a:gd name="connsiteY87" fmla="*/ 2439591 h 6253401"/>
                <a:gd name="connsiteX88" fmla="*/ 1584960 w 2339340"/>
                <a:gd name="connsiteY88" fmla="*/ 2089071 h 6253401"/>
                <a:gd name="connsiteX89" fmla="*/ 1619250 w 2339340"/>
                <a:gd name="connsiteY89" fmla="*/ 1788081 h 6253401"/>
                <a:gd name="connsiteX90" fmla="*/ 1691640 w 2339340"/>
                <a:gd name="connsiteY90" fmla="*/ 1517571 h 6253401"/>
                <a:gd name="connsiteX91" fmla="*/ 1954530 w 2339340"/>
                <a:gd name="connsiteY91" fmla="*/ 1940481 h 6253401"/>
                <a:gd name="connsiteX92" fmla="*/ 2045970 w 2339340"/>
                <a:gd name="connsiteY92" fmla="*/ 2062401 h 6253401"/>
                <a:gd name="connsiteX93" fmla="*/ 1840230 w 2339340"/>
                <a:gd name="connsiteY93" fmla="*/ 2374821 h 6253401"/>
                <a:gd name="connsiteX94" fmla="*/ 1729740 w 2339340"/>
                <a:gd name="connsiteY94" fmla="*/ 2561511 h 6253401"/>
                <a:gd name="connsiteX95" fmla="*/ 1672590 w 2339340"/>
                <a:gd name="connsiteY95" fmla="*/ 2691051 h 6253401"/>
                <a:gd name="connsiteX96" fmla="*/ 1606391 w 2339340"/>
                <a:gd name="connsiteY96" fmla="*/ 2762727 h 6253401"/>
                <a:gd name="connsiteX97" fmla="*/ 1658302 w 2339340"/>
                <a:gd name="connsiteY97" fmla="*/ 3027046 h 6253401"/>
                <a:gd name="connsiteX98" fmla="*/ 1729740 w 2339340"/>
                <a:gd name="connsiteY98" fmla="*/ 2908221 h 6253401"/>
                <a:gd name="connsiteX99" fmla="*/ 1927860 w 2339340"/>
                <a:gd name="connsiteY99" fmla="*/ 2706291 h 6253401"/>
                <a:gd name="connsiteX100" fmla="*/ 2065020 w 2339340"/>
                <a:gd name="connsiteY100" fmla="*/ 2565321 h 6253401"/>
                <a:gd name="connsiteX101" fmla="*/ 2202180 w 2339340"/>
                <a:gd name="connsiteY101" fmla="*/ 2355771 h 6253401"/>
                <a:gd name="connsiteX102" fmla="*/ 2339340 w 2339340"/>
                <a:gd name="connsiteY102" fmla="*/ 2066211 h 6253401"/>
                <a:gd name="connsiteX103" fmla="*/ 2293620 w 2339340"/>
                <a:gd name="connsiteY103" fmla="*/ 1974771 h 6253401"/>
                <a:gd name="connsiteX104" fmla="*/ 2232660 w 2339340"/>
                <a:gd name="connsiteY104" fmla="*/ 1769031 h 6253401"/>
                <a:gd name="connsiteX105" fmla="*/ 2175510 w 2339340"/>
                <a:gd name="connsiteY105" fmla="*/ 1582341 h 6253401"/>
                <a:gd name="connsiteX106" fmla="*/ 2065020 w 2339340"/>
                <a:gd name="connsiteY106" fmla="*/ 1368981 h 6253401"/>
                <a:gd name="connsiteX107" fmla="*/ 1958340 w 2339340"/>
                <a:gd name="connsiteY107" fmla="*/ 1186101 h 6253401"/>
                <a:gd name="connsiteX108" fmla="*/ 1878330 w 2339340"/>
                <a:gd name="connsiteY108" fmla="*/ 1060371 h 6253401"/>
                <a:gd name="connsiteX109" fmla="*/ 1752600 w 2339340"/>
                <a:gd name="connsiteY109" fmla="*/ 991791 h 6253401"/>
                <a:gd name="connsiteX110" fmla="*/ 1645920 w 2339340"/>
                <a:gd name="connsiteY110" fmla="*/ 972741 h 6253401"/>
                <a:gd name="connsiteX111" fmla="*/ 1546860 w 2339340"/>
                <a:gd name="connsiteY111" fmla="*/ 938451 h 6253401"/>
                <a:gd name="connsiteX112" fmla="*/ 1276350 w 2339340"/>
                <a:gd name="connsiteY112" fmla="*/ 877491 h 6253401"/>
                <a:gd name="connsiteX113" fmla="*/ 1257300 w 2339340"/>
                <a:gd name="connsiteY113" fmla="*/ 755571 h 6253401"/>
                <a:gd name="connsiteX114" fmla="*/ 1325880 w 2339340"/>
                <a:gd name="connsiteY114" fmla="*/ 610791 h 6253401"/>
                <a:gd name="connsiteX115" fmla="*/ 1363980 w 2339340"/>
                <a:gd name="connsiteY115" fmla="*/ 553641 h 6253401"/>
                <a:gd name="connsiteX116" fmla="*/ 1352550 w 2339340"/>
                <a:gd name="connsiteY116" fmla="*/ 454581 h 6253401"/>
                <a:gd name="connsiteX117" fmla="*/ 1359455 w 2339340"/>
                <a:gd name="connsiteY117" fmla="*/ 267891 h 6253401"/>
                <a:gd name="connsiteX118" fmla="*/ 1311592 w 2339340"/>
                <a:gd name="connsiteY118" fmla="*/ 99775 h 6253401"/>
                <a:gd name="connsiteX119" fmla="*/ 1188720 w 2339340"/>
                <a:gd name="connsiteY119" fmla="*/ 54531 h 6253401"/>
                <a:gd name="connsiteX120" fmla="*/ 1021556 w 2339340"/>
                <a:gd name="connsiteY120" fmla="*/ 130255 h 6253401"/>
                <a:gd name="connsiteX121" fmla="*/ 1077992 w 2339340"/>
                <a:gd name="connsiteY121" fmla="*/ 0 h 6253401"/>
                <a:gd name="connsiteX0" fmla="*/ 1077992 w 2339340"/>
                <a:gd name="connsiteY0" fmla="*/ 0 h 6253401"/>
                <a:gd name="connsiteX1" fmla="*/ 970359 w 2339340"/>
                <a:gd name="connsiteY1" fmla="*/ 77867 h 6253401"/>
                <a:gd name="connsiteX2" fmla="*/ 967740 w 2339340"/>
                <a:gd name="connsiteY2" fmla="*/ 16431 h 6253401"/>
                <a:gd name="connsiteX3" fmla="*/ 872490 w 2339340"/>
                <a:gd name="connsiteY3" fmla="*/ 138351 h 6253401"/>
                <a:gd name="connsiteX4" fmla="*/ 849630 w 2339340"/>
                <a:gd name="connsiteY4" fmla="*/ 103347 h 6253401"/>
                <a:gd name="connsiteX5" fmla="*/ 804863 w 2339340"/>
                <a:gd name="connsiteY5" fmla="*/ 232886 h 6253401"/>
                <a:gd name="connsiteX6" fmla="*/ 782955 w 2339340"/>
                <a:gd name="connsiteY6" fmla="*/ 466725 h 6253401"/>
                <a:gd name="connsiteX7" fmla="*/ 754380 w 2339340"/>
                <a:gd name="connsiteY7" fmla="*/ 481251 h 6253401"/>
                <a:gd name="connsiteX8" fmla="*/ 781050 w 2339340"/>
                <a:gd name="connsiteY8" fmla="*/ 565071 h 6253401"/>
                <a:gd name="connsiteX9" fmla="*/ 822960 w 2339340"/>
                <a:gd name="connsiteY9" fmla="*/ 641271 h 6253401"/>
                <a:gd name="connsiteX10" fmla="*/ 887730 w 2339340"/>
                <a:gd name="connsiteY10" fmla="*/ 706041 h 6253401"/>
                <a:gd name="connsiteX11" fmla="*/ 925830 w 2339340"/>
                <a:gd name="connsiteY11" fmla="*/ 786051 h 6253401"/>
                <a:gd name="connsiteX12" fmla="*/ 925830 w 2339340"/>
                <a:gd name="connsiteY12" fmla="*/ 877491 h 6253401"/>
                <a:gd name="connsiteX13" fmla="*/ 803910 w 2339340"/>
                <a:gd name="connsiteY13" fmla="*/ 938451 h 6253401"/>
                <a:gd name="connsiteX14" fmla="*/ 701040 w 2339340"/>
                <a:gd name="connsiteY14" fmla="*/ 965121 h 6253401"/>
                <a:gd name="connsiteX15" fmla="*/ 556260 w 2339340"/>
                <a:gd name="connsiteY15" fmla="*/ 968931 h 6253401"/>
                <a:gd name="connsiteX16" fmla="*/ 403860 w 2339340"/>
                <a:gd name="connsiteY16" fmla="*/ 1018461 h 6253401"/>
                <a:gd name="connsiteX17" fmla="*/ 320040 w 2339340"/>
                <a:gd name="connsiteY17" fmla="*/ 1102281 h 6253401"/>
                <a:gd name="connsiteX18" fmla="*/ 247650 w 2339340"/>
                <a:gd name="connsiteY18" fmla="*/ 1292781 h 6253401"/>
                <a:gd name="connsiteX19" fmla="*/ 163830 w 2339340"/>
                <a:gd name="connsiteY19" fmla="*/ 1586151 h 6253401"/>
                <a:gd name="connsiteX20" fmla="*/ 83820 w 2339340"/>
                <a:gd name="connsiteY20" fmla="*/ 1799511 h 6253401"/>
                <a:gd name="connsiteX21" fmla="*/ 72390 w 2339340"/>
                <a:gd name="connsiteY21" fmla="*/ 1978581 h 6253401"/>
                <a:gd name="connsiteX22" fmla="*/ 0 w 2339340"/>
                <a:gd name="connsiteY22" fmla="*/ 2161461 h 6253401"/>
                <a:gd name="connsiteX23" fmla="*/ 11430 w 2339340"/>
                <a:gd name="connsiteY23" fmla="*/ 2268141 h 6253401"/>
                <a:gd name="connsiteX24" fmla="*/ 106680 w 2339340"/>
                <a:gd name="connsiteY24" fmla="*/ 2443401 h 6253401"/>
                <a:gd name="connsiteX25" fmla="*/ 243840 w 2339340"/>
                <a:gd name="connsiteY25" fmla="*/ 2611041 h 6253401"/>
                <a:gd name="connsiteX26" fmla="*/ 422910 w 2339340"/>
                <a:gd name="connsiteY26" fmla="*/ 2786301 h 6253401"/>
                <a:gd name="connsiteX27" fmla="*/ 609600 w 2339340"/>
                <a:gd name="connsiteY27" fmla="*/ 2946321 h 6253401"/>
                <a:gd name="connsiteX28" fmla="*/ 703183 w 2339340"/>
                <a:gd name="connsiteY28" fmla="*/ 3078956 h 6253401"/>
                <a:gd name="connsiteX29" fmla="*/ 711517 w 2339340"/>
                <a:gd name="connsiteY29" fmla="*/ 2800827 h 6253401"/>
                <a:gd name="connsiteX30" fmla="*/ 647700 w 2339340"/>
                <a:gd name="connsiteY30" fmla="*/ 2748201 h 6253401"/>
                <a:gd name="connsiteX31" fmla="*/ 541020 w 2339340"/>
                <a:gd name="connsiteY31" fmla="*/ 2553891 h 6253401"/>
                <a:gd name="connsiteX32" fmla="*/ 487680 w 2339340"/>
                <a:gd name="connsiteY32" fmla="*/ 2443401 h 6253401"/>
                <a:gd name="connsiteX33" fmla="*/ 293370 w 2339340"/>
                <a:gd name="connsiteY33" fmla="*/ 2222421 h 6253401"/>
                <a:gd name="connsiteX34" fmla="*/ 426720 w 2339340"/>
                <a:gd name="connsiteY34" fmla="*/ 2005251 h 6253401"/>
                <a:gd name="connsiteX35" fmla="*/ 483870 w 2339340"/>
                <a:gd name="connsiteY35" fmla="*/ 1894761 h 6253401"/>
                <a:gd name="connsiteX36" fmla="*/ 544830 w 2339340"/>
                <a:gd name="connsiteY36" fmla="*/ 1658541 h 6253401"/>
                <a:gd name="connsiteX37" fmla="*/ 636270 w 2339340"/>
                <a:gd name="connsiteY37" fmla="*/ 1913811 h 6253401"/>
                <a:gd name="connsiteX38" fmla="*/ 678180 w 2339340"/>
                <a:gd name="connsiteY38" fmla="*/ 2218611 h 6253401"/>
                <a:gd name="connsiteX39" fmla="*/ 689610 w 2339340"/>
                <a:gd name="connsiteY39" fmla="*/ 2504361 h 6253401"/>
                <a:gd name="connsiteX40" fmla="*/ 712470 w 2339340"/>
                <a:gd name="connsiteY40" fmla="*/ 2778681 h 6253401"/>
                <a:gd name="connsiteX41" fmla="*/ 701040 w 2339340"/>
                <a:gd name="connsiteY41" fmla="*/ 3193971 h 6253401"/>
                <a:gd name="connsiteX42" fmla="*/ 643890 w 2339340"/>
                <a:gd name="connsiteY42" fmla="*/ 3799761 h 6253401"/>
                <a:gd name="connsiteX43" fmla="*/ 613410 w 2339340"/>
                <a:gd name="connsiteY43" fmla="*/ 4272201 h 6253401"/>
                <a:gd name="connsiteX44" fmla="*/ 689610 w 2339340"/>
                <a:gd name="connsiteY44" fmla="*/ 4634151 h 6253401"/>
                <a:gd name="connsiteX45" fmla="*/ 803910 w 2339340"/>
                <a:gd name="connsiteY45" fmla="*/ 5232321 h 6253401"/>
                <a:gd name="connsiteX46" fmla="*/ 883920 w 2339340"/>
                <a:gd name="connsiteY46" fmla="*/ 5674281 h 6253401"/>
                <a:gd name="connsiteX47" fmla="*/ 872490 w 2339340"/>
                <a:gd name="connsiteY47" fmla="*/ 5700951 h 6253401"/>
                <a:gd name="connsiteX48" fmla="*/ 693420 w 2339340"/>
                <a:gd name="connsiteY48" fmla="*/ 5910501 h 6253401"/>
                <a:gd name="connsiteX49" fmla="*/ 541020 w 2339340"/>
                <a:gd name="connsiteY49" fmla="*/ 6108621 h 6253401"/>
                <a:gd name="connsiteX50" fmla="*/ 510540 w 2339340"/>
                <a:gd name="connsiteY50" fmla="*/ 6173391 h 6253401"/>
                <a:gd name="connsiteX51" fmla="*/ 701040 w 2339340"/>
                <a:gd name="connsiteY51" fmla="*/ 6108621 h 6253401"/>
                <a:gd name="connsiteX52" fmla="*/ 830580 w 2339340"/>
                <a:gd name="connsiteY52" fmla="*/ 6081951 h 6253401"/>
                <a:gd name="connsiteX53" fmla="*/ 952500 w 2339340"/>
                <a:gd name="connsiteY53" fmla="*/ 5990511 h 6253401"/>
                <a:gd name="connsiteX54" fmla="*/ 963930 w 2339340"/>
                <a:gd name="connsiteY54" fmla="*/ 5887641 h 6253401"/>
                <a:gd name="connsiteX55" fmla="*/ 1108710 w 2339340"/>
                <a:gd name="connsiteY55" fmla="*/ 5834301 h 6253401"/>
                <a:gd name="connsiteX56" fmla="*/ 1108710 w 2339340"/>
                <a:gd name="connsiteY56" fmla="*/ 5807631 h 6253401"/>
                <a:gd name="connsiteX57" fmla="*/ 1032510 w 2339340"/>
                <a:gd name="connsiteY57" fmla="*/ 5651421 h 6253401"/>
                <a:gd name="connsiteX58" fmla="*/ 1043940 w 2339340"/>
                <a:gd name="connsiteY58" fmla="*/ 5297091 h 6253401"/>
                <a:gd name="connsiteX59" fmla="*/ 1074420 w 2339340"/>
                <a:gd name="connsiteY59" fmla="*/ 4904661 h 6253401"/>
                <a:gd name="connsiteX60" fmla="*/ 1002030 w 2339340"/>
                <a:gd name="connsiteY60" fmla="*/ 4439841 h 6253401"/>
                <a:gd name="connsiteX61" fmla="*/ 1066800 w 2339340"/>
                <a:gd name="connsiteY61" fmla="*/ 4146471 h 6253401"/>
                <a:gd name="connsiteX62" fmla="*/ 1116330 w 2339340"/>
                <a:gd name="connsiteY62" fmla="*/ 3792141 h 6253401"/>
                <a:gd name="connsiteX63" fmla="*/ 1165860 w 2339340"/>
                <a:gd name="connsiteY63" fmla="*/ 3392091 h 6253401"/>
                <a:gd name="connsiteX64" fmla="*/ 1238250 w 2339340"/>
                <a:gd name="connsiteY64" fmla="*/ 3898821 h 6253401"/>
                <a:gd name="connsiteX65" fmla="*/ 1280160 w 2339340"/>
                <a:gd name="connsiteY65" fmla="*/ 4382691 h 6253401"/>
                <a:gd name="connsiteX66" fmla="*/ 1310640 w 2339340"/>
                <a:gd name="connsiteY66" fmla="*/ 4550331 h 6253401"/>
                <a:gd name="connsiteX67" fmla="*/ 1272540 w 2339340"/>
                <a:gd name="connsiteY67" fmla="*/ 4855131 h 6253401"/>
                <a:gd name="connsiteX68" fmla="*/ 1242060 w 2339340"/>
                <a:gd name="connsiteY68" fmla="*/ 5076111 h 6253401"/>
                <a:gd name="connsiteX69" fmla="*/ 1276350 w 2339340"/>
                <a:gd name="connsiteY69" fmla="*/ 5304711 h 6253401"/>
                <a:gd name="connsiteX70" fmla="*/ 1333500 w 2339340"/>
                <a:gd name="connsiteY70" fmla="*/ 5510451 h 6253401"/>
                <a:gd name="connsiteX71" fmla="*/ 1314450 w 2339340"/>
                <a:gd name="connsiteY71" fmla="*/ 5632371 h 6253401"/>
                <a:gd name="connsiteX72" fmla="*/ 1264920 w 2339340"/>
                <a:gd name="connsiteY72" fmla="*/ 5811441 h 6253401"/>
                <a:gd name="connsiteX73" fmla="*/ 1264920 w 2339340"/>
                <a:gd name="connsiteY73" fmla="*/ 5918121 h 6253401"/>
                <a:gd name="connsiteX74" fmla="*/ 1424940 w 2339340"/>
                <a:gd name="connsiteY74" fmla="*/ 6253401 h 6253401"/>
                <a:gd name="connsiteX75" fmla="*/ 1565910 w 2339340"/>
                <a:gd name="connsiteY75" fmla="*/ 6081951 h 6253401"/>
                <a:gd name="connsiteX76" fmla="*/ 1604010 w 2339340"/>
                <a:gd name="connsiteY76" fmla="*/ 6028611 h 6253401"/>
                <a:gd name="connsiteX77" fmla="*/ 1524000 w 2339340"/>
                <a:gd name="connsiteY77" fmla="*/ 5860971 h 6253401"/>
                <a:gd name="connsiteX78" fmla="*/ 1466850 w 2339340"/>
                <a:gd name="connsiteY78" fmla="*/ 5735241 h 6253401"/>
                <a:gd name="connsiteX79" fmla="*/ 1440180 w 2339340"/>
                <a:gd name="connsiteY79" fmla="*/ 5655231 h 6253401"/>
                <a:gd name="connsiteX80" fmla="*/ 1546860 w 2339340"/>
                <a:gd name="connsiteY80" fmla="*/ 5095161 h 6253401"/>
                <a:gd name="connsiteX81" fmla="*/ 1600200 w 2339340"/>
                <a:gd name="connsiteY81" fmla="*/ 4523661 h 6253401"/>
                <a:gd name="connsiteX82" fmla="*/ 1684020 w 2339340"/>
                <a:gd name="connsiteY82" fmla="*/ 4043601 h 6253401"/>
                <a:gd name="connsiteX83" fmla="*/ 1703070 w 2339340"/>
                <a:gd name="connsiteY83" fmla="*/ 3704511 h 6253401"/>
                <a:gd name="connsiteX84" fmla="*/ 1673305 w 2339340"/>
                <a:gd name="connsiteY84" fmla="*/ 3099436 h 6253401"/>
                <a:gd name="connsiteX85" fmla="*/ 1630680 w 2339340"/>
                <a:gd name="connsiteY85" fmla="*/ 2885361 h 6253401"/>
                <a:gd name="connsiteX86" fmla="*/ 1607820 w 2339340"/>
                <a:gd name="connsiteY86" fmla="*/ 2767251 h 6253401"/>
                <a:gd name="connsiteX87" fmla="*/ 1584960 w 2339340"/>
                <a:gd name="connsiteY87" fmla="*/ 2439591 h 6253401"/>
                <a:gd name="connsiteX88" fmla="*/ 1584960 w 2339340"/>
                <a:gd name="connsiteY88" fmla="*/ 2089071 h 6253401"/>
                <a:gd name="connsiteX89" fmla="*/ 1619250 w 2339340"/>
                <a:gd name="connsiteY89" fmla="*/ 1788081 h 6253401"/>
                <a:gd name="connsiteX90" fmla="*/ 1691640 w 2339340"/>
                <a:gd name="connsiteY90" fmla="*/ 1517571 h 6253401"/>
                <a:gd name="connsiteX91" fmla="*/ 1954530 w 2339340"/>
                <a:gd name="connsiteY91" fmla="*/ 1940481 h 6253401"/>
                <a:gd name="connsiteX92" fmla="*/ 2045970 w 2339340"/>
                <a:gd name="connsiteY92" fmla="*/ 2062401 h 6253401"/>
                <a:gd name="connsiteX93" fmla="*/ 1840230 w 2339340"/>
                <a:gd name="connsiteY93" fmla="*/ 2374821 h 6253401"/>
                <a:gd name="connsiteX94" fmla="*/ 1729740 w 2339340"/>
                <a:gd name="connsiteY94" fmla="*/ 2561511 h 6253401"/>
                <a:gd name="connsiteX95" fmla="*/ 1672590 w 2339340"/>
                <a:gd name="connsiteY95" fmla="*/ 2691051 h 6253401"/>
                <a:gd name="connsiteX96" fmla="*/ 1606391 w 2339340"/>
                <a:gd name="connsiteY96" fmla="*/ 2762727 h 6253401"/>
                <a:gd name="connsiteX97" fmla="*/ 1658302 w 2339340"/>
                <a:gd name="connsiteY97" fmla="*/ 3027046 h 6253401"/>
                <a:gd name="connsiteX98" fmla="*/ 1729740 w 2339340"/>
                <a:gd name="connsiteY98" fmla="*/ 2908221 h 6253401"/>
                <a:gd name="connsiteX99" fmla="*/ 1927860 w 2339340"/>
                <a:gd name="connsiteY99" fmla="*/ 2706291 h 6253401"/>
                <a:gd name="connsiteX100" fmla="*/ 2065020 w 2339340"/>
                <a:gd name="connsiteY100" fmla="*/ 2565321 h 6253401"/>
                <a:gd name="connsiteX101" fmla="*/ 2202180 w 2339340"/>
                <a:gd name="connsiteY101" fmla="*/ 2355771 h 6253401"/>
                <a:gd name="connsiteX102" fmla="*/ 2339340 w 2339340"/>
                <a:gd name="connsiteY102" fmla="*/ 2066211 h 6253401"/>
                <a:gd name="connsiteX103" fmla="*/ 2293620 w 2339340"/>
                <a:gd name="connsiteY103" fmla="*/ 1974771 h 6253401"/>
                <a:gd name="connsiteX104" fmla="*/ 2232660 w 2339340"/>
                <a:gd name="connsiteY104" fmla="*/ 1769031 h 6253401"/>
                <a:gd name="connsiteX105" fmla="*/ 2175510 w 2339340"/>
                <a:gd name="connsiteY105" fmla="*/ 1582341 h 6253401"/>
                <a:gd name="connsiteX106" fmla="*/ 2065020 w 2339340"/>
                <a:gd name="connsiteY106" fmla="*/ 1368981 h 6253401"/>
                <a:gd name="connsiteX107" fmla="*/ 1958340 w 2339340"/>
                <a:gd name="connsiteY107" fmla="*/ 1186101 h 6253401"/>
                <a:gd name="connsiteX108" fmla="*/ 1878330 w 2339340"/>
                <a:gd name="connsiteY108" fmla="*/ 1060371 h 6253401"/>
                <a:gd name="connsiteX109" fmla="*/ 1752600 w 2339340"/>
                <a:gd name="connsiteY109" fmla="*/ 991791 h 6253401"/>
                <a:gd name="connsiteX110" fmla="*/ 1645920 w 2339340"/>
                <a:gd name="connsiteY110" fmla="*/ 972741 h 6253401"/>
                <a:gd name="connsiteX111" fmla="*/ 1546860 w 2339340"/>
                <a:gd name="connsiteY111" fmla="*/ 938451 h 6253401"/>
                <a:gd name="connsiteX112" fmla="*/ 1276350 w 2339340"/>
                <a:gd name="connsiteY112" fmla="*/ 877491 h 6253401"/>
                <a:gd name="connsiteX113" fmla="*/ 1257300 w 2339340"/>
                <a:gd name="connsiteY113" fmla="*/ 755571 h 6253401"/>
                <a:gd name="connsiteX114" fmla="*/ 1325880 w 2339340"/>
                <a:gd name="connsiteY114" fmla="*/ 610791 h 6253401"/>
                <a:gd name="connsiteX115" fmla="*/ 1363980 w 2339340"/>
                <a:gd name="connsiteY115" fmla="*/ 553641 h 6253401"/>
                <a:gd name="connsiteX116" fmla="*/ 1352550 w 2339340"/>
                <a:gd name="connsiteY116" fmla="*/ 454581 h 6253401"/>
                <a:gd name="connsiteX117" fmla="*/ 1359455 w 2339340"/>
                <a:gd name="connsiteY117" fmla="*/ 267891 h 6253401"/>
                <a:gd name="connsiteX118" fmla="*/ 1311592 w 2339340"/>
                <a:gd name="connsiteY118" fmla="*/ 99775 h 6253401"/>
                <a:gd name="connsiteX119" fmla="*/ 1188720 w 2339340"/>
                <a:gd name="connsiteY119" fmla="*/ 54531 h 6253401"/>
                <a:gd name="connsiteX120" fmla="*/ 1072753 w 2339340"/>
                <a:gd name="connsiteY120" fmla="*/ 58817 h 6253401"/>
                <a:gd name="connsiteX121" fmla="*/ 1077992 w 2339340"/>
                <a:gd name="connsiteY121" fmla="*/ 0 h 6253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</a:cxnLst>
              <a:rect l="l" t="t" r="r" b="b"/>
              <a:pathLst>
                <a:path w="2339340" h="6253401">
                  <a:moveTo>
                    <a:pt x="1077992" y="0"/>
                  </a:moveTo>
                  <a:lnTo>
                    <a:pt x="970359" y="77867"/>
                  </a:lnTo>
                  <a:lnTo>
                    <a:pt x="967740" y="16431"/>
                  </a:lnTo>
                  <a:lnTo>
                    <a:pt x="872490" y="138351"/>
                  </a:lnTo>
                  <a:lnTo>
                    <a:pt x="849630" y="103347"/>
                  </a:lnTo>
                  <a:lnTo>
                    <a:pt x="804863" y="232886"/>
                  </a:lnTo>
                  <a:lnTo>
                    <a:pt x="782955" y="466725"/>
                  </a:lnTo>
                  <a:lnTo>
                    <a:pt x="754380" y="481251"/>
                  </a:lnTo>
                  <a:lnTo>
                    <a:pt x="781050" y="565071"/>
                  </a:lnTo>
                  <a:lnTo>
                    <a:pt x="822960" y="641271"/>
                  </a:lnTo>
                  <a:lnTo>
                    <a:pt x="887730" y="706041"/>
                  </a:lnTo>
                  <a:lnTo>
                    <a:pt x="925830" y="786051"/>
                  </a:lnTo>
                  <a:lnTo>
                    <a:pt x="925830" y="877491"/>
                  </a:lnTo>
                  <a:lnTo>
                    <a:pt x="803910" y="938451"/>
                  </a:lnTo>
                  <a:lnTo>
                    <a:pt x="701040" y="965121"/>
                  </a:lnTo>
                  <a:lnTo>
                    <a:pt x="556260" y="968931"/>
                  </a:lnTo>
                  <a:lnTo>
                    <a:pt x="403860" y="1018461"/>
                  </a:lnTo>
                  <a:lnTo>
                    <a:pt x="320040" y="1102281"/>
                  </a:lnTo>
                  <a:lnTo>
                    <a:pt x="247650" y="1292781"/>
                  </a:lnTo>
                  <a:lnTo>
                    <a:pt x="163830" y="1586151"/>
                  </a:lnTo>
                  <a:lnTo>
                    <a:pt x="83820" y="1799511"/>
                  </a:lnTo>
                  <a:lnTo>
                    <a:pt x="72390" y="1978581"/>
                  </a:lnTo>
                  <a:lnTo>
                    <a:pt x="0" y="2161461"/>
                  </a:lnTo>
                  <a:lnTo>
                    <a:pt x="11430" y="2268141"/>
                  </a:lnTo>
                  <a:lnTo>
                    <a:pt x="106680" y="2443401"/>
                  </a:lnTo>
                  <a:lnTo>
                    <a:pt x="243840" y="2611041"/>
                  </a:lnTo>
                  <a:lnTo>
                    <a:pt x="422910" y="2786301"/>
                  </a:lnTo>
                  <a:lnTo>
                    <a:pt x="609600" y="2946321"/>
                  </a:lnTo>
                  <a:lnTo>
                    <a:pt x="703183" y="3078956"/>
                  </a:lnTo>
                  <a:lnTo>
                    <a:pt x="711517" y="2800827"/>
                  </a:lnTo>
                  <a:lnTo>
                    <a:pt x="647700" y="2748201"/>
                  </a:lnTo>
                  <a:lnTo>
                    <a:pt x="541020" y="2553891"/>
                  </a:lnTo>
                  <a:lnTo>
                    <a:pt x="487680" y="2443401"/>
                  </a:lnTo>
                  <a:lnTo>
                    <a:pt x="293370" y="2222421"/>
                  </a:lnTo>
                  <a:lnTo>
                    <a:pt x="426720" y="2005251"/>
                  </a:lnTo>
                  <a:lnTo>
                    <a:pt x="483870" y="1894761"/>
                  </a:lnTo>
                  <a:lnTo>
                    <a:pt x="544830" y="1658541"/>
                  </a:lnTo>
                  <a:lnTo>
                    <a:pt x="636270" y="1913811"/>
                  </a:lnTo>
                  <a:lnTo>
                    <a:pt x="678180" y="2218611"/>
                  </a:lnTo>
                  <a:lnTo>
                    <a:pt x="689610" y="2504361"/>
                  </a:lnTo>
                  <a:lnTo>
                    <a:pt x="712470" y="2778681"/>
                  </a:lnTo>
                  <a:lnTo>
                    <a:pt x="701040" y="3193971"/>
                  </a:lnTo>
                  <a:lnTo>
                    <a:pt x="643890" y="3799761"/>
                  </a:lnTo>
                  <a:lnTo>
                    <a:pt x="613410" y="4272201"/>
                  </a:lnTo>
                  <a:lnTo>
                    <a:pt x="689610" y="4634151"/>
                  </a:lnTo>
                  <a:lnTo>
                    <a:pt x="803910" y="5232321"/>
                  </a:lnTo>
                  <a:lnTo>
                    <a:pt x="883920" y="5674281"/>
                  </a:lnTo>
                  <a:lnTo>
                    <a:pt x="872490" y="5700951"/>
                  </a:lnTo>
                  <a:lnTo>
                    <a:pt x="693420" y="5910501"/>
                  </a:lnTo>
                  <a:lnTo>
                    <a:pt x="541020" y="6108621"/>
                  </a:lnTo>
                  <a:lnTo>
                    <a:pt x="510540" y="6173391"/>
                  </a:lnTo>
                  <a:lnTo>
                    <a:pt x="701040" y="6108621"/>
                  </a:lnTo>
                  <a:lnTo>
                    <a:pt x="830580" y="6081951"/>
                  </a:lnTo>
                  <a:lnTo>
                    <a:pt x="952500" y="5990511"/>
                  </a:lnTo>
                  <a:lnTo>
                    <a:pt x="963930" y="5887641"/>
                  </a:lnTo>
                  <a:lnTo>
                    <a:pt x="1108710" y="5834301"/>
                  </a:lnTo>
                  <a:lnTo>
                    <a:pt x="1108710" y="5807631"/>
                  </a:lnTo>
                  <a:lnTo>
                    <a:pt x="1032510" y="5651421"/>
                  </a:lnTo>
                  <a:lnTo>
                    <a:pt x="1043940" y="5297091"/>
                  </a:lnTo>
                  <a:lnTo>
                    <a:pt x="1074420" y="4904661"/>
                  </a:lnTo>
                  <a:lnTo>
                    <a:pt x="1002030" y="4439841"/>
                  </a:lnTo>
                  <a:lnTo>
                    <a:pt x="1066800" y="4146471"/>
                  </a:lnTo>
                  <a:lnTo>
                    <a:pt x="1116330" y="3792141"/>
                  </a:lnTo>
                  <a:lnTo>
                    <a:pt x="1165860" y="3392091"/>
                  </a:lnTo>
                  <a:lnTo>
                    <a:pt x="1238250" y="3898821"/>
                  </a:lnTo>
                  <a:lnTo>
                    <a:pt x="1280160" y="4382691"/>
                  </a:lnTo>
                  <a:lnTo>
                    <a:pt x="1310640" y="4550331"/>
                  </a:lnTo>
                  <a:lnTo>
                    <a:pt x="1272540" y="4855131"/>
                  </a:lnTo>
                  <a:lnTo>
                    <a:pt x="1242060" y="5076111"/>
                  </a:lnTo>
                  <a:lnTo>
                    <a:pt x="1276350" y="5304711"/>
                  </a:lnTo>
                  <a:lnTo>
                    <a:pt x="1333500" y="5510451"/>
                  </a:lnTo>
                  <a:lnTo>
                    <a:pt x="1314450" y="5632371"/>
                  </a:lnTo>
                  <a:lnTo>
                    <a:pt x="1264920" y="5811441"/>
                  </a:lnTo>
                  <a:lnTo>
                    <a:pt x="1264920" y="5918121"/>
                  </a:lnTo>
                  <a:lnTo>
                    <a:pt x="1424940" y="6253401"/>
                  </a:lnTo>
                  <a:lnTo>
                    <a:pt x="1565910" y="6081951"/>
                  </a:lnTo>
                  <a:lnTo>
                    <a:pt x="1604010" y="6028611"/>
                  </a:lnTo>
                  <a:lnTo>
                    <a:pt x="1524000" y="5860971"/>
                  </a:lnTo>
                  <a:lnTo>
                    <a:pt x="1466850" y="5735241"/>
                  </a:lnTo>
                  <a:lnTo>
                    <a:pt x="1440180" y="5655231"/>
                  </a:lnTo>
                  <a:lnTo>
                    <a:pt x="1546860" y="5095161"/>
                  </a:lnTo>
                  <a:lnTo>
                    <a:pt x="1600200" y="4523661"/>
                  </a:lnTo>
                  <a:lnTo>
                    <a:pt x="1684020" y="4043601"/>
                  </a:lnTo>
                  <a:lnTo>
                    <a:pt x="1703070" y="3704511"/>
                  </a:lnTo>
                  <a:lnTo>
                    <a:pt x="1673305" y="3099436"/>
                  </a:lnTo>
                  <a:lnTo>
                    <a:pt x="1630680" y="2885361"/>
                  </a:lnTo>
                  <a:lnTo>
                    <a:pt x="1607820" y="2767251"/>
                  </a:lnTo>
                  <a:lnTo>
                    <a:pt x="1584960" y="2439591"/>
                  </a:lnTo>
                  <a:lnTo>
                    <a:pt x="1584960" y="2089071"/>
                  </a:lnTo>
                  <a:lnTo>
                    <a:pt x="1619250" y="1788081"/>
                  </a:lnTo>
                  <a:lnTo>
                    <a:pt x="1691640" y="1517571"/>
                  </a:lnTo>
                  <a:lnTo>
                    <a:pt x="1954530" y="1940481"/>
                  </a:lnTo>
                  <a:lnTo>
                    <a:pt x="2045970" y="2062401"/>
                  </a:lnTo>
                  <a:lnTo>
                    <a:pt x="1840230" y="2374821"/>
                  </a:lnTo>
                  <a:lnTo>
                    <a:pt x="1729740" y="2561511"/>
                  </a:lnTo>
                  <a:lnTo>
                    <a:pt x="1672590" y="2691051"/>
                  </a:lnTo>
                  <a:lnTo>
                    <a:pt x="1606391" y="2762727"/>
                  </a:lnTo>
                  <a:lnTo>
                    <a:pt x="1658302" y="3027046"/>
                  </a:lnTo>
                  <a:lnTo>
                    <a:pt x="1729740" y="2908221"/>
                  </a:lnTo>
                  <a:lnTo>
                    <a:pt x="1927860" y="2706291"/>
                  </a:lnTo>
                  <a:lnTo>
                    <a:pt x="2065020" y="2565321"/>
                  </a:lnTo>
                  <a:lnTo>
                    <a:pt x="2202180" y="2355771"/>
                  </a:lnTo>
                  <a:lnTo>
                    <a:pt x="2339340" y="2066211"/>
                  </a:lnTo>
                  <a:lnTo>
                    <a:pt x="2293620" y="1974771"/>
                  </a:lnTo>
                  <a:lnTo>
                    <a:pt x="2232660" y="1769031"/>
                  </a:lnTo>
                  <a:lnTo>
                    <a:pt x="2175510" y="1582341"/>
                  </a:lnTo>
                  <a:lnTo>
                    <a:pt x="2065020" y="1368981"/>
                  </a:lnTo>
                  <a:lnTo>
                    <a:pt x="1958340" y="1186101"/>
                  </a:lnTo>
                  <a:lnTo>
                    <a:pt x="1878330" y="1060371"/>
                  </a:lnTo>
                  <a:lnTo>
                    <a:pt x="1752600" y="991791"/>
                  </a:lnTo>
                  <a:lnTo>
                    <a:pt x="1645920" y="972741"/>
                  </a:lnTo>
                  <a:lnTo>
                    <a:pt x="1546860" y="938451"/>
                  </a:lnTo>
                  <a:lnTo>
                    <a:pt x="1276350" y="877491"/>
                  </a:lnTo>
                  <a:lnTo>
                    <a:pt x="1257300" y="755571"/>
                  </a:lnTo>
                  <a:lnTo>
                    <a:pt x="1325880" y="610791"/>
                  </a:lnTo>
                  <a:lnTo>
                    <a:pt x="1363980" y="553641"/>
                  </a:lnTo>
                  <a:lnTo>
                    <a:pt x="1352550" y="454581"/>
                  </a:lnTo>
                  <a:lnTo>
                    <a:pt x="1359455" y="267891"/>
                  </a:lnTo>
                  <a:cubicBezTo>
                    <a:pt x="1341119" y="213043"/>
                    <a:pt x="1327546" y="155814"/>
                    <a:pt x="1311592" y="99775"/>
                  </a:cubicBezTo>
                  <a:lnTo>
                    <a:pt x="1188720" y="54531"/>
                  </a:lnTo>
                  <a:lnTo>
                    <a:pt x="1072753" y="58817"/>
                  </a:lnTo>
                  <a:lnTo>
                    <a:pt x="1077992" y="0"/>
                  </a:lnTo>
                  <a:close/>
                </a:path>
              </a:pathLst>
            </a:custGeom>
            <a:solidFill>
              <a:srgbClr val="FFD85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l-PL"/>
            </a:p>
          </p:txBody>
        </p:sp>
        <p:pic>
          <p:nvPicPr>
            <p:cNvPr id="28" name="Obraz 27">
              <a:extLst>
                <a:ext uri="{FF2B5EF4-FFF2-40B4-BE49-F238E27FC236}">
                  <a16:creationId xmlns:a16="http://schemas.microsoft.com/office/drawing/2014/main" id="{7F5F6556-B0C1-48FC-BADB-C36E4651C513}"/>
                </a:ext>
              </a:extLst>
            </p:cNvPr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094956" y="222074"/>
              <a:ext cx="2551181" cy="6723902"/>
            </a:xfrm>
            <a:prstGeom prst="rect">
              <a:avLst/>
            </a:prstGeom>
          </p:spPr>
        </p:pic>
      </p:grpSp>
      <p:sp>
        <p:nvSpPr>
          <p:cNvPr id="36" name="Dowolny kształt: kształt 35">
            <a:extLst>
              <a:ext uri="{FF2B5EF4-FFF2-40B4-BE49-F238E27FC236}">
                <a16:creationId xmlns:a16="http://schemas.microsoft.com/office/drawing/2014/main" id="{D5D64161-39A0-494C-B04E-37CC0A95FC17}"/>
              </a:ext>
            </a:extLst>
          </p:cNvPr>
          <p:cNvSpPr/>
          <p:nvPr/>
        </p:nvSpPr>
        <p:spPr>
          <a:xfrm>
            <a:off x="1310304" y="1087614"/>
            <a:ext cx="2134227" cy="5705104"/>
          </a:xfrm>
          <a:custGeom>
            <a:avLst/>
            <a:gdLst>
              <a:gd name="connsiteX0" fmla="*/ 1093470 w 2339340"/>
              <a:gd name="connsiteY0" fmla="*/ 22860 h 6236970"/>
              <a:gd name="connsiteX1" fmla="*/ 971550 w 2339340"/>
              <a:gd name="connsiteY1" fmla="*/ 68580 h 6236970"/>
              <a:gd name="connsiteX2" fmla="*/ 967740 w 2339340"/>
              <a:gd name="connsiteY2" fmla="*/ 0 h 6236970"/>
              <a:gd name="connsiteX3" fmla="*/ 872490 w 2339340"/>
              <a:gd name="connsiteY3" fmla="*/ 121920 h 6236970"/>
              <a:gd name="connsiteX4" fmla="*/ 849630 w 2339340"/>
              <a:gd name="connsiteY4" fmla="*/ 95250 h 6236970"/>
              <a:gd name="connsiteX5" fmla="*/ 800100 w 2339340"/>
              <a:gd name="connsiteY5" fmla="*/ 320040 h 6236970"/>
              <a:gd name="connsiteX6" fmla="*/ 811530 w 2339340"/>
              <a:gd name="connsiteY6" fmla="*/ 461010 h 6236970"/>
              <a:gd name="connsiteX7" fmla="*/ 754380 w 2339340"/>
              <a:gd name="connsiteY7" fmla="*/ 464820 h 6236970"/>
              <a:gd name="connsiteX8" fmla="*/ 781050 w 2339340"/>
              <a:gd name="connsiteY8" fmla="*/ 548640 h 6236970"/>
              <a:gd name="connsiteX9" fmla="*/ 822960 w 2339340"/>
              <a:gd name="connsiteY9" fmla="*/ 624840 h 6236970"/>
              <a:gd name="connsiteX10" fmla="*/ 887730 w 2339340"/>
              <a:gd name="connsiteY10" fmla="*/ 689610 h 6236970"/>
              <a:gd name="connsiteX11" fmla="*/ 925830 w 2339340"/>
              <a:gd name="connsiteY11" fmla="*/ 769620 h 6236970"/>
              <a:gd name="connsiteX12" fmla="*/ 925830 w 2339340"/>
              <a:gd name="connsiteY12" fmla="*/ 861060 h 6236970"/>
              <a:gd name="connsiteX13" fmla="*/ 803910 w 2339340"/>
              <a:gd name="connsiteY13" fmla="*/ 922020 h 6236970"/>
              <a:gd name="connsiteX14" fmla="*/ 701040 w 2339340"/>
              <a:gd name="connsiteY14" fmla="*/ 948690 h 6236970"/>
              <a:gd name="connsiteX15" fmla="*/ 556260 w 2339340"/>
              <a:gd name="connsiteY15" fmla="*/ 952500 h 6236970"/>
              <a:gd name="connsiteX16" fmla="*/ 403860 w 2339340"/>
              <a:gd name="connsiteY16" fmla="*/ 1002030 h 6236970"/>
              <a:gd name="connsiteX17" fmla="*/ 320040 w 2339340"/>
              <a:gd name="connsiteY17" fmla="*/ 1085850 h 6236970"/>
              <a:gd name="connsiteX18" fmla="*/ 247650 w 2339340"/>
              <a:gd name="connsiteY18" fmla="*/ 1276350 h 6236970"/>
              <a:gd name="connsiteX19" fmla="*/ 163830 w 2339340"/>
              <a:gd name="connsiteY19" fmla="*/ 1569720 h 6236970"/>
              <a:gd name="connsiteX20" fmla="*/ 83820 w 2339340"/>
              <a:gd name="connsiteY20" fmla="*/ 1783080 h 6236970"/>
              <a:gd name="connsiteX21" fmla="*/ 72390 w 2339340"/>
              <a:gd name="connsiteY21" fmla="*/ 1962150 h 6236970"/>
              <a:gd name="connsiteX22" fmla="*/ 0 w 2339340"/>
              <a:gd name="connsiteY22" fmla="*/ 2145030 h 6236970"/>
              <a:gd name="connsiteX23" fmla="*/ 11430 w 2339340"/>
              <a:gd name="connsiteY23" fmla="*/ 2251710 h 6236970"/>
              <a:gd name="connsiteX24" fmla="*/ 106680 w 2339340"/>
              <a:gd name="connsiteY24" fmla="*/ 2426970 h 6236970"/>
              <a:gd name="connsiteX25" fmla="*/ 243840 w 2339340"/>
              <a:gd name="connsiteY25" fmla="*/ 2594610 h 6236970"/>
              <a:gd name="connsiteX26" fmla="*/ 422910 w 2339340"/>
              <a:gd name="connsiteY26" fmla="*/ 2769870 h 6236970"/>
              <a:gd name="connsiteX27" fmla="*/ 609600 w 2339340"/>
              <a:gd name="connsiteY27" fmla="*/ 2929890 h 6236970"/>
              <a:gd name="connsiteX28" fmla="*/ 735330 w 2339340"/>
              <a:gd name="connsiteY28" fmla="*/ 3108960 h 6236970"/>
              <a:gd name="connsiteX29" fmla="*/ 735330 w 2339340"/>
              <a:gd name="connsiteY29" fmla="*/ 2792730 h 6236970"/>
              <a:gd name="connsiteX30" fmla="*/ 647700 w 2339340"/>
              <a:gd name="connsiteY30" fmla="*/ 2731770 h 6236970"/>
              <a:gd name="connsiteX31" fmla="*/ 541020 w 2339340"/>
              <a:gd name="connsiteY31" fmla="*/ 2537460 h 6236970"/>
              <a:gd name="connsiteX32" fmla="*/ 487680 w 2339340"/>
              <a:gd name="connsiteY32" fmla="*/ 2426970 h 6236970"/>
              <a:gd name="connsiteX33" fmla="*/ 293370 w 2339340"/>
              <a:gd name="connsiteY33" fmla="*/ 2205990 h 6236970"/>
              <a:gd name="connsiteX34" fmla="*/ 426720 w 2339340"/>
              <a:gd name="connsiteY34" fmla="*/ 1988820 h 6236970"/>
              <a:gd name="connsiteX35" fmla="*/ 483870 w 2339340"/>
              <a:gd name="connsiteY35" fmla="*/ 1878330 h 6236970"/>
              <a:gd name="connsiteX36" fmla="*/ 544830 w 2339340"/>
              <a:gd name="connsiteY36" fmla="*/ 1642110 h 6236970"/>
              <a:gd name="connsiteX37" fmla="*/ 636270 w 2339340"/>
              <a:gd name="connsiteY37" fmla="*/ 1897380 h 6236970"/>
              <a:gd name="connsiteX38" fmla="*/ 678180 w 2339340"/>
              <a:gd name="connsiteY38" fmla="*/ 2202180 h 6236970"/>
              <a:gd name="connsiteX39" fmla="*/ 689610 w 2339340"/>
              <a:gd name="connsiteY39" fmla="*/ 2487930 h 6236970"/>
              <a:gd name="connsiteX40" fmla="*/ 712470 w 2339340"/>
              <a:gd name="connsiteY40" fmla="*/ 2762250 h 6236970"/>
              <a:gd name="connsiteX41" fmla="*/ 701040 w 2339340"/>
              <a:gd name="connsiteY41" fmla="*/ 3177540 h 6236970"/>
              <a:gd name="connsiteX42" fmla="*/ 643890 w 2339340"/>
              <a:gd name="connsiteY42" fmla="*/ 3783330 h 6236970"/>
              <a:gd name="connsiteX43" fmla="*/ 613410 w 2339340"/>
              <a:gd name="connsiteY43" fmla="*/ 4255770 h 6236970"/>
              <a:gd name="connsiteX44" fmla="*/ 689610 w 2339340"/>
              <a:gd name="connsiteY44" fmla="*/ 4617720 h 6236970"/>
              <a:gd name="connsiteX45" fmla="*/ 803910 w 2339340"/>
              <a:gd name="connsiteY45" fmla="*/ 5215890 h 6236970"/>
              <a:gd name="connsiteX46" fmla="*/ 883920 w 2339340"/>
              <a:gd name="connsiteY46" fmla="*/ 5657850 h 6236970"/>
              <a:gd name="connsiteX47" fmla="*/ 872490 w 2339340"/>
              <a:gd name="connsiteY47" fmla="*/ 5684520 h 6236970"/>
              <a:gd name="connsiteX48" fmla="*/ 693420 w 2339340"/>
              <a:gd name="connsiteY48" fmla="*/ 5894070 h 6236970"/>
              <a:gd name="connsiteX49" fmla="*/ 541020 w 2339340"/>
              <a:gd name="connsiteY49" fmla="*/ 6092190 h 6236970"/>
              <a:gd name="connsiteX50" fmla="*/ 510540 w 2339340"/>
              <a:gd name="connsiteY50" fmla="*/ 6156960 h 6236970"/>
              <a:gd name="connsiteX51" fmla="*/ 701040 w 2339340"/>
              <a:gd name="connsiteY51" fmla="*/ 6092190 h 6236970"/>
              <a:gd name="connsiteX52" fmla="*/ 830580 w 2339340"/>
              <a:gd name="connsiteY52" fmla="*/ 6065520 h 6236970"/>
              <a:gd name="connsiteX53" fmla="*/ 952500 w 2339340"/>
              <a:gd name="connsiteY53" fmla="*/ 5974080 h 6236970"/>
              <a:gd name="connsiteX54" fmla="*/ 963930 w 2339340"/>
              <a:gd name="connsiteY54" fmla="*/ 5871210 h 6236970"/>
              <a:gd name="connsiteX55" fmla="*/ 1108710 w 2339340"/>
              <a:gd name="connsiteY55" fmla="*/ 5817870 h 6236970"/>
              <a:gd name="connsiteX56" fmla="*/ 1108710 w 2339340"/>
              <a:gd name="connsiteY56" fmla="*/ 5791200 h 6236970"/>
              <a:gd name="connsiteX57" fmla="*/ 1032510 w 2339340"/>
              <a:gd name="connsiteY57" fmla="*/ 5634990 h 6236970"/>
              <a:gd name="connsiteX58" fmla="*/ 1043940 w 2339340"/>
              <a:gd name="connsiteY58" fmla="*/ 5280660 h 6236970"/>
              <a:gd name="connsiteX59" fmla="*/ 1074420 w 2339340"/>
              <a:gd name="connsiteY59" fmla="*/ 4888230 h 6236970"/>
              <a:gd name="connsiteX60" fmla="*/ 1002030 w 2339340"/>
              <a:gd name="connsiteY60" fmla="*/ 4423410 h 6236970"/>
              <a:gd name="connsiteX61" fmla="*/ 1066800 w 2339340"/>
              <a:gd name="connsiteY61" fmla="*/ 4130040 h 6236970"/>
              <a:gd name="connsiteX62" fmla="*/ 1116330 w 2339340"/>
              <a:gd name="connsiteY62" fmla="*/ 3775710 h 6236970"/>
              <a:gd name="connsiteX63" fmla="*/ 1165860 w 2339340"/>
              <a:gd name="connsiteY63" fmla="*/ 3375660 h 6236970"/>
              <a:gd name="connsiteX64" fmla="*/ 1238250 w 2339340"/>
              <a:gd name="connsiteY64" fmla="*/ 3882390 h 6236970"/>
              <a:gd name="connsiteX65" fmla="*/ 1280160 w 2339340"/>
              <a:gd name="connsiteY65" fmla="*/ 4366260 h 6236970"/>
              <a:gd name="connsiteX66" fmla="*/ 1310640 w 2339340"/>
              <a:gd name="connsiteY66" fmla="*/ 4533900 h 6236970"/>
              <a:gd name="connsiteX67" fmla="*/ 1272540 w 2339340"/>
              <a:gd name="connsiteY67" fmla="*/ 4838700 h 6236970"/>
              <a:gd name="connsiteX68" fmla="*/ 1242060 w 2339340"/>
              <a:gd name="connsiteY68" fmla="*/ 5059680 h 6236970"/>
              <a:gd name="connsiteX69" fmla="*/ 1276350 w 2339340"/>
              <a:gd name="connsiteY69" fmla="*/ 5288280 h 6236970"/>
              <a:gd name="connsiteX70" fmla="*/ 1333500 w 2339340"/>
              <a:gd name="connsiteY70" fmla="*/ 5494020 h 6236970"/>
              <a:gd name="connsiteX71" fmla="*/ 1314450 w 2339340"/>
              <a:gd name="connsiteY71" fmla="*/ 5615940 h 6236970"/>
              <a:gd name="connsiteX72" fmla="*/ 1264920 w 2339340"/>
              <a:gd name="connsiteY72" fmla="*/ 5795010 h 6236970"/>
              <a:gd name="connsiteX73" fmla="*/ 1264920 w 2339340"/>
              <a:gd name="connsiteY73" fmla="*/ 5901690 h 6236970"/>
              <a:gd name="connsiteX74" fmla="*/ 1424940 w 2339340"/>
              <a:gd name="connsiteY74" fmla="*/ 6236970 h 6236970"/>
              <a:gd name="connsiteX75" fmla="*/ 1565910 w 2339340"/>
              <a:gd name="connsiteY75" fmla="*/ 6065520 h 6236970"/>
              <a:gd name="connsiteX76" fmla="*/ 1604010 w 2339340"/>
              <a:gd name="connsiteY76" fmla="*/ 6012180 h 6236970"/>
              <a:gd name="connsiteX77" fmla="*/ 1524000 w 2339340"/>
              <a:gd name="connsiteY77" fmla="*/ 5844540 h 6236970"/>
              <a:gd name="connsiteX78" fmla="*/ 1466850 w 2339340"/>
              <a:gd name="connsiteY78" fmla="*/ 5718810 h 6236970"/>
              <a:gd name="connsiteX79" fmla="*/ 1440180 w 2339340"/>
              <a:gd name="connsiteY79" fmla="*/ 5638800 h 6236970"/>
              <a:gd name="connsiteX80" fmla="*/ 1546860 w 2339340"/>
              <a:gd name="connsiteY80" fmla="*/ 5078730 h 6236970"/>
              <a:gd name="connsiteX81" fmla="*/ 1600200 w 2339340"/>
              <a:gd name="connsiteY81" fmla="*/ 4507230 h 6236970"/>
              <a:gd name="connsiteX82" fmla="*/ 1684020 w 2339340"/>
              <a:gd name="connsiteY82" fmla="*/ 4027170 h 6236970"/>
              <a:gd name="connsiteX83" fmla="*/ 1703070 w 2339340"/>
              <a:gd name="connsiteY83" fmla="*/ 3688080 h 6236970"/>
              <a:gd name="connsiteX84" fmla="*/ 1645920 w 2339340"/>
              <a:gd name="connsiteY84" fmla="*/ 2884170 h 6236970"/>
              <a:gd name="connsiteX85" fmla="*/ 1630680 w 2339340"/>
              <a:gd name="connsiteY85" fmla="*/ 2868930 h 6236970"/>
              <a:gd name="connsiteX86" fmla="*/ 1607820 w 2339340"/>
              <a:gd name="connsiteY86" fmla="*/ 2750820 h 6236970"/>
              <a:gd name="connsiteX87" fmla="*/ 1584960 w 2339340"/>
              <a:gd name="connsiteY87" fmla="*/ 2423160 h 6236970"/>
              <a:gd name="connsiteX88" fmla="*/ 1584960 w 2339340"/>
              <a:gd name="connsiteY88" fmla="*/ 2072640 h 6236970"/>
              <a:gd name="connsiteX89" fmla="*/ 1619250 w 2339340"/>
              <a:gd name="connsiteY89" fmla="*/ 1771650 h 6236970"/>
              <a:gd name="connsiteX90" fmla="*/ 1691640 w 2339340"/>
              <a:gd name="connsiteY90" fmla="*/ 1501140 h 6236970"/>
              <a:gd name="connsiteX91" fmla="*/ 1954530 w 2339340"/>
              <a:gd name="connsiteY91" fmla="*/ 1924050 h 6236970"/>
              <a:gd name="connsiteX92" fmla="*/ 2045970 w 2339340"/>
              <a:gd name="connsiteY92" fmla="*/ 2045970 h 6236970"/>
              <a:gd name="connsiteX93" fmla="*/ 1840230 w 2339340"/>
              <a:gd name="connsiteY93" fmla="*/ 2358390 h 6236970"/>
              <a:gd name="connsiteX94" fmla="*/ 1729740 w 2339340"/>
              <a:gd name="connsiteY94" fmla="*/ 2545080 h 6236970"/>
              <a:gd name="connsiteX95" fmla="*/ 1672590 w 2339340"/>
              <a:gd name="connsiteY95" fmla="*/ 2674620 h 6236970"/>
              <a:gd name="connsiteX96" fmla="*/ 1604010 w 2339340"/>
              <a:gd name="connsiteY96" fmla="*/ 2754630 h 6236970"/>
              <a:gd name="connsiteX97" fmla="*/ 1634490 w 2339340"/>
              <a:gd name="connsiteY97" fmla="*/ 3040380 h 6236970"/>
              <a:gd name="connsiteX98" fmla="*/ 1729740 w 2339340"/>
              <a:gd name="connsiteY98" fmla="*/ 2891790 h 6236970"/>
              <a:gd name="connsiteX99" fmla="*/ 1927860 w 2339340"/>
              <a:gd name="connsiteY99" fmla="*/ 2689860 h 6236970"/>
              <a:gd name="connsiteX100" fmla="*/ 2065020 w 2339340"/>
              <a:gd name="connsiteY100" fmla="*/ 2548890 h 6236970"/>
              <a:gd name="connsiteX101" fmla="*/ 2202180 w 2339340"/>
              <a:gd name="connsiteY101" fmla="*/ 2339340 h 6236970"/>
              <a:gd name="connsiteX102" fmla="*/ 2339340 w 2339340"/>
              <a:gd name="connsiteY102" fmla="*/ 2049780 h 6236970"/>
              <a:gd name="connsiteX103" fmla="*/ 2293620 w 2339340"/>
              <a:gd name="connsiteY103" fmla="*/ 1958340 h 6236970"/>
              <a:gd name="connsiteX104" fmla="*/ 2232660 w 2339340"/>
              <a:gd name="connsiteY104" fmla="*/ 1752600 h 6236970"/>
              <a:gd name="connsiteX105" fmla="*/ 2175510 w 2339340"/>
              <a:gd name="connsiteY105" fmla="*/ 1565910 h 6236970"/>
              <a:gd name="connsiteX106" fmla="*/ 2065020 w 2339340"/>
              <a:gd name="connsiteY106" fmla="*/ 1352550 h 6236970"/>
              <a:gd name="connsiteX107" fmla="*/ 1958340 w 2339340"/>
              <a:gd name="connsiteY107" fmla="*/ 1169670 h 6236970"/>
              <a:gd name="connsiteX108" fmla="*/ 1878330 w 2339340"/>
              <a:gd name="connsiteY108" fmla="*/ 1043940 h 6236970"/>
              <a:gd name="connsiteX109" fmla="*/ 1752600 w 2339340"/>
              <a:gd name="connsiteY109" fmla="*/ 975360 h 6236970"/>
              <a:gd name="connsiteX110" fmla="*/ 1645920 w 2339340"/>
              <a:gd name="connsiteY110" fmla="*/ 956310 h 6236970"/>
              <a:gd name="connsiteX111" fmla="*/ 1546860 w 2339340"/>
              <a:gd name="connsiteY111" fmla="*/ 922020 h 6236970"/>
              <a:gd name="connsiteX112" fmla="*/ 1276350 w 2339340"/>
              <a:gd name="connsiteY112" fmla="*/ 861060 h 6236970"/>
              <a:gd name="connsiteX113" fmla="*/ 1257300 w 2339340"/>
              <a:gd name="connsiteY113" fmla="*/ 739140 h 6236970"/>
              <a:gd name="connsiteX114" fmla="*/ 1325880 w 2339340"/>
              <a:gd name="connsiteY114" fmla="*/ 594360 h 6236970"/>
              <a:gd name="connsiteX115" fmla="*/ 1363980 w 2339340"/>
              <a:gd name="connsiteY115" fmla="*/ 537210 h 6236970"/>
              <a:gd name="connsiteX116" fmla="*/ 1352550 w 2339340"/>
              <a:gd name="connsiteY116" fmla="*/ 438150 h 6236970"/>
              <a:gd name="connsiteX117" fmla="*/ 1348740 w 2339340"/>
              <a:gd name="connsiteY117" fmla="*/ 308610 h 6236970"/>
              <a:gd name="connsiteX118" fmla="*/ 1306830 w 2339340"/>
              <a:gd name="connsiteY118" fmla="*/ 114300 h 6236970"/>
              <a:gd name="connsiteX119" fmla="*/ 1188720 w 2339340"/>
              <a:gd name="connsiteY119" fmla="*/ 38100 h 6236970"/>
              <a:gd name="connsiteX120" fmla="*/ 1143000 w 2339340"/>
              <a:gd name="connsiteY120" fmla="*/ 11430 h 6236970"/>
              <a:gd name="connsiteX121" fmla="*/ 1093470 w 2339340"/>
              <a:gd name="connsiteY121" fmla="*/ 22860 h 6236970"/>
              <a:gd name="connsiteX0" fmla="*/ 1093470 w 2339340"/>
              <a:gd name="connsiteY0" fmla="*/ 22860 h 6236970"/>
              <a:gd name="connsiteX1" fmla="*/ 971550 w 2339340"/>
              <a:gd name="connsiteY1" fmla="*/ 68580 h 6236970"/>
              <a:gd name="connsiteX2" fmla="*/ 967740 w 2339340"/>
              <a:gd name="connsiteY2" fmla="*/ 0 h 6236970"/>
              <a:gd name="connsiteX3" fmla="*/ 872490 w 2339340"/>
              <a:gd name="connsiteY3" fmla="*/ 121920 h 6236970"/>
              <a:gd name="connsiteX4" fmla="*/ 849630 w 2339340"/>
              <a:gd name="connsiteY4" fmla="*/ 95250 h 6236970"/>
              <a:gd name="connsiteX5" fmla="*/ 800100 w 2339340"/>
              <a:gd name="connsiteY5" fmla="*/ 320040 h 6236970"/>
              <a:gd name="connsiteX6" fmla="*/ 811530 w 2339340"/>
              <a:gd name="connsiteY6" fmla="*/ 461010 h 6236970"/>
              <a:gd name="connsiteX7" fmla="*/ 754380 w 2339340"/>
              <a:gd name="connsiteY7" fmla="*/ 464820 h 6236970"/>
              <a:gd name="connsiteX8" fmla="*/ 781050 w 2339340"/>
              <a:gd name="connsiteY8" fmla="*/ 548640 h 6236970"/>
              <a:gd name="connsiteX9" fmla="*/ 822960 w 2339340"/>
              <a:gd name="connsiteY9" fmla="*/ 624840 h 6236970"/>
              <a:gd name="connsiteX10" fmla="*/ 887730 w 2339340"/>
              <a:gd name="connsiteY10" fmla="*/ 689610 h 6236970"/>
              <a:gd name="connsiteX11" fmla="*/ 925830 w 2339340"/>
              <a:gd name="connsiteY11" fmla="*/ 769620 h 6236970"/>
              <a:gd name="connsiteX12" fmla="*/ 925830 w 2339340"/>
              <a:gd name="connsiteY12" fmla="*/ 861060 h 6236970"/>
              <a:gd name="connsiteX13" fmla="*/ 803910 w 2339340"/>
              <a:gd name="connsiteY13" fmla="*/ 922020 h 6236970"/>
              <a:gd name="connsiteX14" fmla="*/ 701040 w 2339340"/>
              <a:gd name="connsiteY14" fmla="*/ 948690 h 6236970"/>
              <a:gd name="connsiteX15" fmla="*/ 556260 w 2339340"/>
              <a:gd name="connsiteY15" fmla="*/ 952500 h 6236970"/>
              <a:gd name="connsiteX16" fmla="*/ 403860 w 2339340"/>
              <a:gd name="connsiteY16" fmla="*/ 1002030 h 6236970"/>
              <a:gd name="connsiteX17" fmla="*/ 320040 w 2339340"/>
              <a:gd name="connsiteY17" fmla="*/ 1085850 h 6236970"/>
              <a:gd name="connsiteX18" fmla="*/ 247650 w 2339340"/>
              <a:gd name="connsiteY18" fmla="*/ 1276350 h 6236970"/>
              <a:gd name="connsiteX19" fmla="*/ 163830 w 2339340"/>
              <a:gd name="connsiteY19" fmla="*/ 1569720 h 6236970"/>
              <a:gd name="connsiteX20" fmla="*/ 83820 w 2339340"/>
              <a:gd name="connsiteY20" fmla="*/ 1783080 h 6236970"/>
              <a:gd name="connsiteX21" fmla="*/ 72390 w 2339340"/>
              <a:gd name="connsiteY21" fmla="*/ 1962150 h 6236970"/>
              <a:gd name="connsiteX22" fmla="*/ 0 w 2339340"/>
              <a:gd name="connsiteY22" fmla="*/ 2145030 h 6236970"/>
              <a:gd name="connsiteX23" fmla="*/ 11430 w 2339340"/>
              <a:gd name="connsiteY23" fmla="*/ 2251710 h 6236970"/>
              <a:gd name="connsiteX24" fmla="*/ 106680 w 2339340"/>
              <a:gd name="connsiteY24" fmla="*/ 2426970 h 6236970"/>
              <a:gd name="connsiteX25" fmla="*/ 243840 w 2339340"/>
              <a:gd name="connsiteY25" fmla="*/ 2594610 h 6236970"/>
              <a:gd name="connsiteX26" fmla="*/ 422910 w 2339340"/>
              <a:gd name="connsiteY26" fmla="*/ 2769870 h 6236970"/>
              <a:gd name="connsiteX27" fmla="*/ 609600 w 2339340"/>
              <a:gd name="connsiteY27" fmla="*/ 2929890 h 6236970"/>
              <a:gd name="connsiteX28" fmla="*/ 735330 w 2339340"/>
              <a:gd name="connsiteY28" fmla="*/ 3108960 h 6236970"/>
              <a:gd name="connsiteX29" fmla="*/ 709136 w 2339340"/>
              <a:gd name="connsiteY29" fmla="*/ 2771299 h 6236970"/>
              <a:gd name="connsiteX30" fmla="*/ 647700 w 2339340"/>
              <a:gd name="connsiteY30" fmla="*/ 2731770 h 6236970"/>
              <a:gd name="connsiteX31" fmla="*/ 541020 w 2339340"/>
              <a:gd name="connsiteY31" fmla="*/ 2537460 h 6236970"/>
              <a:gd name="connsiteX32" fmla="*/ 487680 w 2339340"/>
              <a:gd name="connsiteY32" fmla="*/ 2426970 h 6236970"/>
              <a:gd name="connsiteX33" fmla="*/ 293370 w 2339340"/>
              <a:gd name="connsiteY33" fmla="*/ 2205990 h 6236970"/>
              <a:gd name="connsiteX34" fmla="*/ 426720 w 2339340"/>
              <a:gd name="connsiteY34" fmla="*/ 1988820 h 6236970"/>
              <a:gd name="connsiteX35" fmla="*/ 483870 w 2339340"/>
              <a:gd name="connsiteY35" fmla="*/ 1878330 h 6236970"/>
              <a:gd name="connsiteX36" fmla="*/ 544830 w 2339340"/>
              <a:gd name="connsiteY36" fmla="*/ 1642110 h 6236970"/>
              <a:gd name="connsiteX37" fmla="*/ 636270 w 2339340"/>
              <a:gd name="connsiteY37" fmla="*/ 1897380 h 6236970"/>
              <a:gd name="connsiteX38" fmla="*/ 678180 w 2339340"/>
              <a:gd name="connsiteY38" fmla="*/ 2202180 h 6236970"/>
              <a:gd name="connsiteX39" fmla="*/ 689610 w 2339340"/>
              <a:gd name="connsiteY39" fmla="*/ 2487930 h 6236970"/>
              <a:gd name="connsiteX40" fmla="*/ 712470 w 2339340"/>
              <a:gd name="connsiteY40" fmla="*/ 2762250 h 6236970"/>
              <a:gd name="connsiteX41" fmla="*/ 701040 w 2339340"/>
              <a:gd name="connsiteY41" fmla="*/ 3177540 h 6236970"/>
              <a:gd name="connsiteX42" fmla="*/ 643890 w 2339340"/>
              <a:gd name="connsiteY42" fmla="*/ 3783330 h 6236970"/>
              <a:gd name="connsiteX43" fmla="*/ 613410 w 2339340"/>
              <a:gd name="connsiteY43" fmla="*/ 4255770 h 6236970"/>
              <a:gd name="connsiteX44" fmla="*/ 689610 w 2339340"/>
              <a:gd name="connsiteY44" fmla="*/ 4617720 h 6236970"/>
              <a:gd name="connsiteX45" fmla="*/ 803910 w 2339340"/>
              <a:gd name="connsiteY45" fmla="*/ 5215890 h 6236970"/>
              <a:gd name="connsiteX46" fmla="*/ 883920 w 2339340"/>
              <a:gd name="connsiteY46" fmla="*/ 5657850 h 6236970"/>
              <a:gd name="connsiteX47" fmla="*/ 872490 w 2339340"/>
              <a:gd name="connsiteY47" fmla="*/ 5684520 h 6236970"/>
              <a:gd name="connsiteX48" fmla="*/ 693420 w 2339340"/>
              <a:gd name="connsiteY48" fmla="*/ 5894070 h 6236970"/>
              <a:gd name="connsiteX49" fmla="*/ 541020 w 2339340"/>
              <a:gd name="connsiteY49" fmla="*/ 6092190 h 6236970"/>
              <a:gd name="connsiteX50" fmla="*/ 510540 w 2339340"/>
              <a:gd name="connsiteY50" fmla="*/ 6156960 h 6236970"/>
              <a:gd name="connsiteX51" fmla="*/ 701040 w 2339340"/>
              <a:gd name="connsiteY51" fmla="*/ 6092190 h 6236970"/>
              <a:gd name="connsiteX52" fmla="*/ 830580 w 2339340"/>
              <a:gd name="connsiteY52" fmla="*/ 6065520 h 6236970"/>
              <a:gd name="connsiteX53" fmla="*/ 952500 w 2339340"/>
              <a:gd name="connsiteY53" fmla="*/ 5974080 h 6236970"/>
              <a:gd name="connsiteX54" fmla="*/ 963930 w 2339340"/>
              <a:gd name="connsiteY54" fmla="*/ 5871210 h 6236970"/>
              <a:gd name="connsiteX55" fmla="*/ 1108710 w 2339340"/>
              <a:gd name="connsiteY55" fmla="*/ 5817870 h 6236970"/>
              <a:gd name="connsiteX56" fmla="*/ 1108710 w 2339340"/>
              <a:gd name="connsiteY56" fmla="*/ 5791200 h 6236970"/>
              <a:gd name="connsiteX57" fmla="*/ 1032510 w 2339340"/>
              <a:gd name="connsiteY57" fmla="*/ 5634990 h 6236970"/>
              <a:gd name="connsiteX58" fmla="*/ 1043940 w 2339340"/>
              <a:gd name="connsiteY58" fmla="*/ 5280660 h 6236970"/>
              <a:gd name="connsiteX59" fmla="*/ 1074420 w 2339340"/>
              <a:gd name="connsiteY59" fmla="*/ 4888230 h 6236970"/>
              <a:gd name="connsiteX60" fmla="*/ 1002030 w 2339340"/>
              <a:gd name="connsiteY60" fmla="*/ 4423410 h 6236970"/>
              <a:gd name="connsiteX61" fmla="*/ 1066800 w 2339340"/>
              <a:gd name="connsiteY61" fmla="*/ 4130040 h 6236970"/>
              <a:gd name="connsiteX62" fmla="*/ 1116330 w 2339340"/>
              <a:gd name="connsiteY62" fmla="*/ 3775710 h 6236970"/>
              <a:gd name="connsiteX63" fmla="*/ 1165860 w 2339340"/>
              <a:gd name="connsiteY63" fmla="*/ 3375660 h 6236970"/>
              <a:gd name="connsiteX64" fmla="*/ 1238250 w 2339340"/>
              <a:gd name="connsiteY64" fmla="*/ 3882390 h 6236970"/>
              <a:gd name="connsiteX65" fmla="*/ 1280160 w 2339340"/>
              <a:gd name="connsiteY65" fmla="*/ 4366260 h 6236970"/>
              <a:gd name="connsiteX66" fmla="*/ 1310640 w 2339340"/>
              <a:gd name="connsiteY66" fmla="*/ 4533900 h 6236970"/>
              <a:gd name="connsiteX67" fmla="*/ 1272540 w 2339340"/>
              <a:gd name="connsiteY67" fmla="*/ 4838700 h 6236970"/>
              <a:gd name="connsiteX68" fmla="*/ 1242060 w 2339340"/>
              <a:gd name="connsiteY68" fmla="*/ 5059680 h 6236970"/>
              <a:gd name="connsiteX69" fmla="*/ 1276350 w 2339340"/>
              <a:gd name="connsiteY69" fmla="*/ 5288280 h 6236970"/>
              <a:gd name="connsiteX70" fmla="*/ 1333500 w 2339340"/>
              <a:gd name="connsiteY70" fmla="*/ 5494020 h 6236970"/>
              <a:gd name="connsiteX71" fmla="*/ 1314450 w 2339340"/>
              <a:gd name="connsiteY71" fmla="*/ 5615940 h 6236970"/>
              <a:gd name="connsiteX72" fmla="*/ 1264920 w 2339340"/>
              <a:gd name="connsiteY72" fmla="*/ 5795010 h 6236970"/>
              <a:gd name="connsiteX73" fmla="*/ 1264920 w 2339340"/>
              <a:gd name="connsiteY73" fmla="*/ 5901690 h 6236970"/>
              <a:gd name="connsiteX74" fmla="*/ 1424940 w 2339340"/>
              <a:gd name="connsiteY74" fmla="*/ 6236970 h 6236970"/>
              <a:gd name="connsiteX75" fmla="*/ 1565910 w 2339340"/>
              <a:gd name="connsiteY75" fmla="*/ 6065520 h 6236970"/>
              <a:gd name="connsiteX76" fmla="*/ 1604010 w 2339340"/>
              <a:gd name="connsiteY76" fmla="*/ 6012180 h 6236970"/>
              <a:gd name="connsiteX77" fmla="*/ 1524000 w 2339340"/>
              <a:gd name="connsiteY77" fmla="*/ 5844540 h 6236970"/>
              <a:gd name="connsiteX78" fmla="*/ 1466850 w 2339340"/>
              <a:gd name="connsiteY78" fmla="*/ 5718810 h 6236970"/>
              <a:gd name="connsiteX79" fmla="*/ 1440180 w 2339340"/>
              <a:gd name="connsiteY79" fmla="*/ 5638800 h 6236970"/>
              <a:gd name="connsiteX80" fmla="*/ 1546860 w 2339340"/>
              <a:gd name="connsiteY80" fmla="*/ 5078730 h 6236970"/>
              <a:gd name="connsiteX81" fmla="*/ 1600200 w 2339340"/>
              <a:gd name="connsiteY81" fmla="*/ 4507230 h 6236970"/>
              <a:gd name="connsiteX82" fmla="*/ 1684020 w 2339340"/>
              <a:gd name="connsiteY82" fmla="*/ 4027170 h 6236970"/>
              <a:gd name="connsiteX83" fmla="*/ 1703070 w 2339340"/>
              <a:gd name="connsiteY83" fmla="*/ 3688080 h 6236970"/>
              <a:gd name="connsiteX84" fmla="*/ 1645920 w 2339340"/>
              <a:gd name="connsiteY84" fmla="*/ 2884170 h 6236970"/>
              <a:gd name="connsiteX85" fmla="*/ 1630680 w 2339340"/>
              <a:gd name="connsiteY85" fmla="*/ 2868930 h 6236970"/>
              <a:gd name="connsiteX86" fmla="*/ 1607820 w 2339340"/>
              <a:gd name="connsiteY86" fmla="*/ 2750820 h 6236970"/>
              <a:gd name="connsiteX87" fmla="*/ 1584960 w 2339340"/>
              <a:gd name="connsiteY87" fmla="*/ 2423160 h 6236970"/>
              <a:gd name="connsiteX88" fmla="*/ 1584960 w 2339340"/>
              <a:gd name="connsiteY88" fmla="*/ 2072640 h 6236970"/>
              <a:gd name="connsiteX89" fmla="*/ 1619250 w 2339340"/>
              <a:gd name="connsiteY89" fmla="*/ 1771650 h 6236970"/>
              <a:gd name="connsiteX90" fmla="*/ 1691640 w 2339340"/>
              <a:gd name="connsiteY90" fmla="*/ 1501140 h 6236970"/>
              <a:gd name="connsiteX91" fmla="*/ 1954530 w 2339340"/>
              <a:gd name="connsiteY91" fmla="*/ 1924050 h 6236970"/>
              <a:gd name="connsiteX92" fmla="*/ 2045970 w 2339340"/>
              <a:gd name="connsiteY92" fmla="*/ 2045970 h 6236970"/>
              <a:gd name="connsiteX93" fmla="*/ 1840230 w 2339340"/>
              <a:gd name="connsiteY93" fmla="*/ 2358390 h 6236970"/>
              <a:gd name="connsiteX94" fmla="*/ 1729740 w 2339340"/>
              <a:gd name="connsiteY94" fmla="*/ 2545080 h 6236970"/>
              <a:gd name="connsiteX95" fmla="*/ 1672590 w 2339340"/>
              <a:gd name="connsiteY95" fmla="*/ 2674620 h 6236970"/>
              <a:gd name="connsiteX96" fmla="*/ 1604010 w 2339340"/>
              <a:gd name="connsiteY96" fmla="*/ 2754630 h 6236970"/>
              <a:gd name="connsiteX97" fmla="*/ 1634490 w 2339340"/>
              <a:gd name="connsiteY97" fmla="*/ 3040380 h 6236970"/>
              <a:gd name="connsiteX98" fmla="*/ 1729740 w 2339340"/>
              <a:gd name="connsiteY98" fmla="*/ 2891790 h 6236970"/>
              <a:gd name="connsiteX99" fmla="*/ 1927860 w 2339340"/>
              <a:gd name="connsiteY99" fmla="*/ 2689860 h 6236970"/>
              <a:gd name="connsiteX100" fmla="*/ 2065020 w 2339340"/>
              <a:gd name="connsiteY100" fmla="*/ 2548890 h 6236970"/>
              <a:gd name="connsiteX101" fmla="*/ 2202180 w 2339340"/>
              <a:gd name="connsiteY101" fmla="*/ 2339340 h 6236970"/>
              <a:gd name="connsiteX102" fmla="*/ 2339340 w 2339340"/>
              <a:gd name="connsiteY102" fmla="*/ 2049780 h 6236970"/>
              <a:gd name="connsiteX103" fmla="*/ 2293620 w 2339340"/>
              <a:gd name="connsiteY103" fmla="*/ 1958340 h 6236970"/>
              <a:gd name="connsiteX104" fmla="*/ 2232660 w 2339340"/>
              <a:gd name="connsiteY104" fmla="*/ 1752600 h 6236970"/>
              <a:gd name="connsiteX105" fmla="*/ 2175510 w 2339340"/>
              <a:gd name="connsiteY105" fmla="*/ 1565910 h 6236970"/>
              <a:gd name="connsiteX106" fmla="*/ 2065020 w 2339340"/>
              <a:gd name="connsiteY106" fmla="*/ 1352550 h 6236970"/>
              <a:gd name="connsiteX107" fmla="*/ 1958340 w 2339340"/>
              <a:gd name="connsiteY107" fmla="*/ 1169670 h 6236970"/>
              <a:gd name="connsiteX108" fmla="*/ 1878330 w 2339340"/>
              <a:gd name="connsiteY108" fmla="*/ 1043940 h 6236970"/>
              <a:gd name="connsiteX109" fmla="*/ 1752600 w 2339340"/>
              <a:gd name="connsiteY109" fmla="*/ 975360 h 6236970"/>
              <a:gd name="connsiteX110" fmla="*/ 1645920 w 2339340"/>
              <a:gd name="connsiteY110" fmla="*/ 956310 h 6236970"/>
              <a:gd name="connsiteX111" fmla="*/ 1546860 w 2339340"/>
              <a:gd name="connsiteY111" fmla="*/ 922020 h 6236970"/>
              <a:gd name="connsiteX112" fmla="*/ 1276350 w 2339340"/>
              <a:gd name="connsiteY112" fmla="*/ 861060 h 6236970"/>
              <a:gd name="connsiteX113" fmla="*/ 1257300 w 2339340"/>
              <a:gd name="connsiteY113" fmla="*/ 739140 h 6236970"/>
              <a:gd name="connsiteX114" fmla="*/ 1325880 w 2339340"/>
              <a:gd name="connsiteY114" fmla="*/ 594360 h 6236970"/>
              <a:gd name="connsiteX115" fmla="*/ 1363980 w 2339340"/>
              <a:gd name="connsiteY115" fmla="*/ 537210 h 6236970"/>
              <a:gd name="connsiteX116" fmla="*/ 1352550 w 2339340"/>
              <a:gd name="connsiteY116" fmla="*/ 438150 h 6236970"/>
              <a:gd name="connsiteX117" fmla="*/ 1348740 w 2339340"/>
              <a:gd name="connsiteY117" fmla="*/ 308610 h 6236970"/>
              <a:gd name="connsiteX118" fmla="*/ 1306830 w 2339340"/>
              <a:gd name="connsiteY118" fmla="*/ 114300 h 6236970"/>
              <a:gd name="connsiteX119" fmla="*/ 1188720 w 2339340"/>
              <a:gd name="connsiteY119" fmla="*/ 38100 h 6236970"/>
              <a:gd name="connsiteX120" fmla="*/ 1143000 w 2339340"/>
              <a:gd name="connsiteY120" fmla="*/ 11430 h 6236970"/>
              <a:gd name="connsiteX121" fmla="*/ 1093470 w 2339340"/>
              <a:gd name="connsiteY121" fmla="*/ 22860 h 6236970"/>
              <a:gd name="connsiteX0" fmla="*/ 1093470 w 2339340"/>
              <a:gd name="connsiteY0" fmla="*/ 22860 h 6236970"/>
              <a:gd name="connsiteX1" fmla="*/ 971550 w 2339340"/>
              <a:gd name="connsiteY1" fmla="*/ 68580 h 6236970"/>
              <a:gd name="connsiteX2" fmla="*/ 967740 w 2339340"/>
              <a:gd name="connsiteY2" fmla="*/ 0 h 6236970"/>
              <a:gd name="connsiteX3" fmla="*/ 872490 w 2339340"/>
              <a:gd name="connsiteY3" fmla="*/ 121920 h 6236970"/>
              <a:gd name="connsiteX4" fmla="*/ 849630 w 2339340"/>
              <a:gd name="connsiteY4" fmla="*/ 95250 h 6236970"/>
              <a:gd name="connsiteX5" fmla="*/ 800100 w 2339340"/>
              <a:gd name="connsiteY5" fmla="*/ 320040 h 6236970"/>
              <a:gd name="connsiteX6" fmla="*/ 811530 w 2339340"/>
              <a:gd name="connsiteY6" fmla="*/ 461010 h 6236970"/>
              <a:gd name="connsiteX7" fmla="*/ 754380 w 2339340"/>
              <a:gd name="connsiteY7" fmla="*/ 464820 h 6236970"/>
              <a:gd name="connsiteX8" fmla="*/ 781050 w 2339340"/>
              <a:gd name="connsiteY8" fmla="*/ 548640 h 6236970"/>
              <a:gd name="connsiteX9" fmla="*/ 822960 w 2339340"/>
              <a:gd name="connsiteY9" fmla="*/ 624840 h 6236970"/>
              <a:gd name="connsiteX10" fmla="*/ 887730 w 2339340"/>
              <a:gd name="connsiteY10" fmla="*/ 689610 h 6236970"/>
              <a:gd name="connsiteX11" fmla="*/ 925830 w 2339340"/>
              <a:gd name="connsiteY11" fmla="*/ 769620 h 6236970"/>
              <a:gd name="connsiteX12" fmla="*/ 925830 w 2339340"/>
              <a:gd name="connsiteY12" fmla="*/ 861060 h 6236970"/>
              <a:gd name="connsiteX13" fmla="*/ 803910 w 2339340"/>
              <a:gd name="connsiteY13" fmla="*/ 922020 h 6236970"/>
              <a:gd name="connsiteX14" fmla="*/ 701040 w 2339340"/>
              <a:gd name="connsiteY14" fmla="*/ 948690 h 6236970"/>
              <a:gd name="connsiteX15" fmla="*/ 556260 w 2339340"/>
              <a:gd name="connsiteY15" fmla="*/ 952500 h 6236970"/>
              <a:gd name="connsiteX16" fmla="*/ 403860 w 2339340"/>
              <a:gd name="connsiteY16" fmla="*/ 1002030 h 6236970"/>
              <a:gd name="connsiteX17" fmla="*/ 320040 w 2339340"/>
              <a:gd name="connsiteY17" fmla="*/ 1085850 h 6236970"/>
              <a:gd name="connsiteX18" fmla="*/ 247650 w 2339340"/>
              <a:gd name="connsiteY18" fmla="*/ 1276350 h 6236970"/>
              <a:gd name="connsiteX19" fmla="*/ 163830 w 2339340"/>
              <a:gd name="connsiteY19" fmla="*/ 1569720 h 6236970"/>
              <a:gd name="connsiteX20" fmla="*/ 83820 w 2339340"/>
              <a:gd name="connsiteY20" fmla="*/ 1783080 h 6236970"/>
              <a:gd name="connsiteX21" fmla="*/ 72390 w 2339340"/>
              <a:gd name="connsiteY21" fmla="*/ 1962150 h 6236970"/>
              <a:gd name="connsiteX22" fmla="*/ 0 w 2339340"/>
              <a:gd name="connsiteY22" fmla="*/ 2145030 h 6236970"/>
              <a:gd name="connsiteX23" fmla="*/ 11430 w 2339340"/>
              <a:gd name="connsiteY23" fmla="*/ 2251710 h 6236970"/>
              <a:gd name="connsiteX24" fmla="*/ 106680 w 2339340"/>
              <a:gd name="connsiteY24" fmla="*/ 2426970 h 6236970"/>
              <a:gd name="connsiteX25" fmla="*/ 243840 w 2339340"/>
              <a:gd name="connsiteY25" fmla="*/ 2594610 h 6236970"/>
              <a:gd name="connsiteX26" fmla="*/ 422910 w 2339340"/>
              <a:gd name="connsiteY26" fmla="*/ 2769870 h 6236970"/>
              <a:gd name="connsiteX27" fmla="*/ 609600 w 2339340"/>
              <a:gd name="connsiteY27" fmla="*/ 2929890 h 6236970"/>
              <a:gd name="connsiteX28" fmla="*/ 703183 w 2339340"/>
              <a:gd name="connsiteY28" fmla="*/ 3062525 h 6236970"/>
              <a:gd name="connsiteX29" fmla="*/ 709136 w 2339340"/>
              <a:gd name="connsiteY29" fmla="*/ 2771299 h 6236970"/>
              <a:gd name="connsiteX30" fmla="*/ 647700 w 2339340"/>
              <a:gd name="connsiteY30" fmla="*/ 2731770 h 6236970"/>
              <a:gd name="connsiteX31" fmla="*/ 541020 w 2339340"/>
              <a:gd name="connsiteY31" fmla="*/ 2537460 h 6236970"/>
              <a:gd name="connsiteX32" fmla="*/ 487680 w 2339340"/>
              <a:gd name="connsiteY32" fmla="*/ 2426970 h 6236970"/>
              <a:gd name="connsiteX33" fmla="*/ 293370 w 2339340"/>
              <a:gd name="connsiteY33" fmla="*/ 2205990 h 6236970"/>
              <a:gd name="connsiteX34" fmla="*/ 426720 w 2339340"/>
              <a:gd name="connsiteY34" fmla="*/ 1988820 h 6236970"/>
              <a:gd name="connsiteX35" fmla="*/ 483870 w 2339340"/>
              <a:gd name="connsiteY35" fmla="*/ 1878330 h 6236970"/>
              <a:gd name="connsiteX36" fmla="*/ 544830 w 2339340"/>
              <a:gd name="connsiteY36" fmla="*/ 1642110 h 6236970"/>
              <a:gd name="connsiteX37" fmla="*/ 636270 w 2339340"/>
              <a:gd name="connsiteY37" fmla="*/ 1897380 h 6236970"/>
              <a:gd name="connsiteX38" fmla="*/ 678180 w 2339340"/>
              <a:gd name="connsiteY38" fmla="*/ 2202180 h 6236970"/>
              <a:gd name="connsiteX39" fmla="*/ 689610 w 2339340"/>
              <a:gd name="connsiteY39" fmla="*/ 2487930 h 6236970"/>
              <a:gd name="connsiteX40" fmla="*/ 712470 w 2339340"/>
              <a:gd name="connsiteY40" fmla="*/ 2762250 h 6236970"/>
              <a:gd name="connsiteX41" fmla="*/ 701040 w 2339340"/>
              <a:gd name="connsiteY41" fmla="*/ 3177540 h 6236970"/>
              <a:gd name="connsiteX42" fmla="*/ 643890 w 2339340"/>
              <a:gd name="connsiteY42" fmla="*/ 3783330 h 6236970"/>
              <a:gd name="connsiteX43" fmla="*/ 613410 w 2339340"/>
              <a:gd name="connsiteY43" fmla="*/ 4255770 h 6236970"/>
              <a:gd name="connsiteX44" fmla="*/ 689610 w 2339340"/>
              <a:gd name="connsiteY44" fmla="*/ 4617720 h 6236970"/>
              <a:gd name="connsiteX45" fmla="*/ 803910 w 2339340"/>
              <a:gd name="connsiteY45" fmla="*/ 5215890 h 6236970"/>
              <a:gd name="connsiteX46" fmla="*/ 883920 w 2339340"/>
              <a:gd name="connsiteY46" fmla="*/ 5657850 h 6236970"/>
              <a:gd name="connsiteX47" fmla="*/ 872490 w 2339340"/>
              <a:gd name="connsiteY47" fmla="*/ 5684520 h 6236970"/>
              <a:gd name="connsiteX48" fmla="*/ 693420 w 2339340"/>
              <a:gd name="connsiteY48" fmla="*/ 5894070 h 6236970"/>
              <a:gd name="connsiteX49" fmla="*/ 541020 w 2339340"/>
              <a:gd name="connsiteY49" fmla="*/ 6092190 h 6236970"/>
              <a:gd name="connsiteX50" fmla="*/ 510540 w 2339340"/>
              <a:gd name="connsiteY50" fmla="*/ 6156960 h 6236970"/>
              <a:gd name="connsiteX51" fmla="*/ 701040 w 2339340"/>
              <a:gd name="connsiteY51" fmla="*/ 6092190 h 6236970"/>
              <a:gd name="connsiteX52" fmla="*/ 830580 w 2339340"/>
              <a:gd name="connsiteY52" fmla="*/ 6065520 h 6236970"/>
              <a:gd name="connsiteX53" fmla="*/ 952500 w 2339340"/>
              <a:gd name="connsiteY53" fmla="*/ 5974080 h 6236970"/>
              <a:gd name="connsiteX54" fmla="*/ 963930 w 2339340"/>
              <a:gd name="connsiteY54" fmla="*/ 5871210 h 6236970"/>
              <a:gd name="connsiteX55" fmla="*/ 1108710 w 2339340"/>
              <a:gd name="connsiteY55" fmla="*/ 5817870 h 6236970"/>
              <a:gd name="connsiteX56" fmla="*/ 1108710 w 2339340"/>
              <a:gd name="connsiteY56" fmla="*/ 5791200 h 6236970"/>
              <a:gd name="connsiteX57" fmla="*/ 1032510 w 2339340"/>
              <a:gd name="connsiteY57" fmla="*/ 5634990 h 6236970"/>
              <a:gd name="connsiteX58" fmla="*/ 1043940 w 2339340"/>
              <a:gd name="connsiteY58" fmla="*/ 5280660 h 6236970"/>
              <a:gd name="connsiteX59" fmla="*/ 1074420 w 2339340"/>
              <a:gd name="connsiteY59" fmla="*/ 4888230 h 6236970"/>
              <a:gd name="connsiteX60" fmla="*/ 1002030 w 2339340"/>
              <a:gd name="connsiteY60" fmla="*/ 4423410 h 6236970"/>
              <a:gd name="connsiteX61" fmla="*/ 1066800 w 2339340"/>
              <a:gd name="connsiteY61" fmla="*/ 4130040 h 6236970"/>
              <a:gd name="connsiteX62" fmla="*/ 1116330 w 2339340"/>
              <a:gd name="connsiteY62" fmla="*/ 3775710 h 6236970"/>
              <a:gd name="connsiteX63" fmla="*/ 1165860 w 2339340"/>
              <a:gd name="connsiteY63" fmla="*/ 3375660 h 6236970"/>
              <a:gd name="connsiteX64" fmla="*/ 1238250 w 2339340"/>
              <a:gd name="connsiteY64" fmla="*/ 3882390 h 6236970"/>
              <a:gd name="connsiteX65" fmla="*/ 1280160 w 2339340"/>
              <a:gd name="connsiteY65" fmla="*/ 4366260 h 6236970"/>
              <a:gd name="connsiteX66" fmla="*/ 1310640 w 2339340"/>
              <a:gd name="connsiteY66" fmla="*/ 4533900 h 6236970"/>
              <a:gd name="connsiteX67" fmla="*/ 1272540 w 2339340"/>
              <a:gd name="connsiteY67" fmla="*/ 4838700 h 6236970"/>
              <a:gd name="connsiteX68" fmla="*/ 1242060 w 2339340"/>
              <a:gd name="connsiteY68" fmla="*/ 5059680 h 6236970"/>
              <a:gd name="connsiteX69" fmla="*/ 1276350 w 2339340"/>
              <a:gd name="connsiteY69" fmla="*/ 5288280 h 6236970"/>
              <a:gd name="connsiteX70" fmla="*/ 1333500 w 2339340"/>
              <a:gd name="connsiteY70" fmla="*/ 5494020 h 6236970"/>
              <a:gd name="connsiteX71" fmla="*/ 1314450 w 2339340"/>
              <a:gd name="connsiteY71" fmla="*/ 5615940 h 6236970"/>
              <a:gd name="connsiteX72" fmla="*/ 1264920 w 2339340"/>
              <a:gd name="connsiteY72" fmla="*/ 5795010 h 6236970"/>
              <a:gd name="connsiteX73" fmla="*/ 1264920 w 2339340"/>
              <a:gd name="connsiteY73" fmla="*/ 5901690 h 6236970"/>
              <a:gd name="connsiteX74" fmla="*/ 1424940 w 2339340"/>
              <a:gd name="connsiteY74" fmla="*/ 6236970 h 6236970"/>
              <a:gd name="connsiteX75" fmla="*/ 1565910 w 2339340"/>
              <a:gd name="connsiteY75" fmla="*/ 6065520 h 6236970"/>
              <a:gd name="connsiteX76" fmla="*/ 1604010 w 2339340"/>
              <a:gd name="connsiteY76" fmla="*/ 6012180 h 6236970"/>
              <a:gd name="connsiteX77" fmla="*/ 1524000 w 2339340"/>
              <a:gd name="connsiteY77" fmla="*/ 5844540 h 6236970"/>
              <a:gd name="connsiteX78" fmla="*/ 1466850 w 2339340"/>
              <a:gd name="connsiteY78" fmla="*/ 5718810 h 6236970"/>
              <a:gd name="connsiteX79" fmla="*/ 1440180 w 2339340"/>
              <a:gd name="connsiteY79" fmla="*/ 5638800 h 6236970"/>
              <a:gd name="connsiteX80" fmla="*/ 1546860 w 2339340"/>
              <a:gd name="connsiteY80" fmla="*/ 5078730 h 6236970"/>
              <a:gd name="connsiteX81" fmla="*/ 1600200 w 2339340"/>
              <a:gd name="connsiteY81" fmla="*/ 4507230 h 6236970"/>
              <a:gd name="connsiteX82" fmla="*/ 1684020 w 2339340"/>
              <a:gd name="connsiteY82" fmla="*/ 4027170 h 6236970"/>
              <a:gd name="connsiteX83" fmla="*/ 1703070 w 2339340"/>
              <a:gd name="connsiteY83" fmla="*/ 3688080 h 6236970"/>
              <a:gd name="connsiteX84" fmla="*/ 1645920 w 2339340"/>
              <a:gd name="connsiteY84" fmla="*/ 2884170 h 6236970"/>
              <a:gd name="connsiteX85" fmla="*/ 1630680 w 2339340"/>
              <a:gd name="connsiteY85" fmla="*/ 2868930 h 6236970"/>
              <a:gd name="connsiteX86" fmla="*/ 1607820 w 2339340"/>
              <a:gd name="connsiteY86" fmla="*/ 2750820 h 6236970"/>
              <a:gd name="connsiteX87" fmla="*/ 1584960 w 2339340"/>
              <a:gd name="connsiteY87" fmla="*/ 2423160 h 6236970"/>
              <a:gd name="connsiteX88" fmla="*/ 1584960 w 2339340"/>
              <a:gd name="connsiteY88" fmla="*/ 2072640 h 6236970"/>
              <a:gd name="connsiteX89" fmla="*/ 1619250 w 2339340"/>
              <a:gd name="connsiteY89" fmla="*/ 1771650 h 6236970"/>
              <a:gd name="connsiteX90" fmla="*/ 1691640 w 2339340"/>
              <a:gd name="connsiteY90" fmla="*/ 1501140 h 6236970"/>
              <a:gd name="connsiteX91" fmla="*/ 1954530 w 2339340"/>
              <a:gd name="connsiteY91" fmla="*/ 1924050 h 6236970"/>
              <a:gd name="connsiteX92" fmla="*/ 2045970 w 2339340"/>
              <a:gd name="connsiteY92" fmla="*/ 2045970 h 6236970"/>
              <a:gd name="connsiteX93" fmla="*/ 1840230 w 2339340"/>
              <a:gd name="connsiteY93" fmla="*/ 2358390 h 6236970"/>
              <a:gd name="connsiteX94" fmla="*/ 1729740 w 2339340"/>
              <a:gd name="connsiteY94" fmla="*/ 2545080 h 6236970"/>
              <a:gd name="connsiteX95" fmla="*/ 1672590 w 2339340"/>
              <a:gd name="connsiteY95" fmla="*/ 2674620 h 6236970"/>
              <a:gd name="connsiteX96" fmla="*/ 1604010 w 2339340"/>
              <a:gd name="connsiteY96" fmla="*/ 2754630 h 6236970"/>
              <a:gd name="connsiteX97" fmla="*/ 1634490 w 2339340"/>
              <a:gd name="connsiteY97" fmla="*/ 3040380 h 6236970"/>
              <a:gd name="connsiteX98" fmla="*/ 1729740 w 2339340"/>
              <a:gd name="connsiteY98" fmla="*/ 2891790 h 6236970"/>
              <a:gd name="connsiteX99" fmla="*/ 1927860 w 2339340"/>
              <a:gd name="connsiteY99" fmla="*/ 2689860 h 6236970"/>
              <a:gd name="connsiteX100" fmla="*/ 2065020 w 2339340"/>
              <a:gd name="connsiteY100" fmla="*/ 2548890 h 6236970"/>
              <a:gd name="connsiteX101" fmla="*/ 2202180 w 2339340"/>
              <a:gd name="connsiteY101" fmla="*/ 2339340 h 6236970"/>
              <a:gd name="connsiteX102" fmla="*/ 2339340 w 2339340"/>
              <a:gd name="connsiteY102" fmla="*/ 2049780 h 6236970"/>
              <a:gd name="connsiteX103" fmla="*/ 2293620 w 2339340"/>
              <a:gd name="connsiteY103" fmla="*/ 1958340 h 6236970"/>
              <a:gd name="connsiteX104" fmla="*/ 2232660 w 2339340"/>
              <a:gd name="connsiteY104" fmla="*/ 1752600 h 6236970"/>
              <a:gd name="connsiteX105" fmla="*/ 2175510 w 2339340"/>
              <a:gd name="connsiteY105" fmla="*/ 1565910 h 6236970"/>
              <a:gd name="connsiteX106" fmla="*/ 2065020 w 2339340"/>
              <a:gd name="connsiteY106" fmla="*/ 1352550 h 6236970"/>
              <a:gd name="connsiteX107" fmla="*/ 1958340 w 2339340"/>
              <a:gd name="connsiteY107" fmla="*/ 1169670 h 6236970"/>
              <a:gd name="connsiteX108" fmla="*/ 1878330 w 2339340"/>
              <a:gd name="connsiteY108" fmla="*/ 1043940 h 6236970"/>
              <a:gd name="connsiteX109" fmla="*/ 1752600 w 2339340"/>
              <a:gd name="connsiteY109" fmla="*/ 975360 h 6236970"/>
              <a:gd name="connsiteX110" fmla="*/ 1645920 w 2339340"/>
              <a:gd name="connsiteY110" fmla="*/ 956310 h 6236970"/>
              <a:gd name="connsiteX111" fmla="*/ 1546860 w 2339340"/>
              <a:gd name="connsiteY111" fmla="*/ 922020 h 6236970"/>
              <a:gd name="connsiteX112" fmla="*/ 1276350 w 2339340"/>
              <a:gd name="connsiteY112" fmla="*/ 861060 h 6236970"/>
              <a:gd name="connsiteX113" fmla="*/ 1257300 w 2339340"/>
              <a:gd name="connsiteY113" fmla="*/ 739140 h 6236970"/>
              <a:gd name="connsiteX114" fmla="*/ 1325880 w 2339340"/>
              <a:gd name="connsiteY114" fmla="*/ 594360 h 6236970"/>
              <a:gd name="connsiteX115" fmla="*/ 1363980 w 2339340"/>
              <a:gd name="connsiteY115" fmla="*/ 537210 h 6236970"/>
              <a:gd name="connsiteX116" fmla="*/ 1352550 w 2339340"/>
              <a:gd name="connsiteY116" fmla="*/ 438150 h 6236970"/>
              <a:gd name="connsiteX117" fmla="*/ 1348740 w 2339340"/>
              <a:gd name="connsiteY117" fmla="*/ 308610 h 6236970"/>
              <a:gd name="connsiteX118" fmla="*/ 1306830 w 2339340"/>
              <a:gd name="connsiteY118" fmla="*/ 114300 h 6236970"/>
              <a:gd name="connsiteX119" fmla="*/ 1188720 w 2339340"/>
              <a:gd name="connsiteY119" fmla="*/ 38100 h 6236970"/>
              <a:gd name="connsiteX120" fmla="*/ 1143000 w 2339340"/>
              <a:gd name="connsiteY120" fmla="*/ 11430 h 6236970"/>
              <a:gd name="connsiteX121" fmla="*/ 1093470 w 2339340"/>
              <a:gd name="connsiteY121" fmla="*/ 22860 h 6236970"/>
              <a:gd name="connsiteX0" fmla="*/ 1093470 w 2339340"/>
              <a:gd name="connsiteY0" fmla="*/ 22860 h 6236970"/>
              <a:gd name="connsiteX1" fmla="*/ 971550 w 2339340"/>
              <a:gd name="connsiteY1" fmla="*/ 68580 h 6236970"/>
              <a:gd name="connsiteX2" fmla="*/ 967740 w 2339340"/>
              <a:gd name="connsiteY2" fmla="*/ 0 h 6236970"/>
              <a:gd name="connsiteX3" fmla="*/ 872490 w 2339340"/>
              <a:gd name="connsiteY3" fmla="*/ 121920 h 6236970"/>
              <a:gd name="connsiteX4" fmla="*/ 849630 w 2339340"/>
              <a:gd name="connsiteY4" fmla="*/ 95250 h 6236970"/>
              <a:gd name="connsiteX5" fmla="*/ 800100 w 2339340"/>
              <a:gd name="connsiteY5" fmla="*/ 320040 h 6236970"/>
              <a:gd name="connsiteX6" fmla="*/ 811530 w 2339340"/>
              <a:gd name="connsiteY6" fmla="*/ 461010 h 6236970"/>
              <a:gd name="connsiteX7" fmla="*/ 754380 w 2339340"/>
              <a:gd name="connsiteY7" fmla="*/ 464820 h 6236970"/>
              <a:gd name="connsiteX8" fmla="*/ 781050 w 2339340"/>
              <a:gd name="connsiteY8" fmla="*/ 548640 h 6236970"/>
              <a:gd name="connsiteX9" fmla="*/ 822960 w 2339340"/>
              <a:gd name="connsiteY9" fmla="*/ 624840 h 6236970"/>
              <a:gd name="connsiteX10" fmla="*/ 887730 w 2339340"/>
              <a:gd name="connsiteY10" fmla="*/ 689610 h 6236970"/>
              <a:gd name="connsiteX11" fmla="*/ 925830 w 2339340"/>
              <a:gd name="connsiteY11" fmla="*/ 769620 h 6236970"/>
              <a:gd name="connsiteX12" fmla="*/ 925830 w 2339340"/>
              <a:gd name="connsiteY12" fmla="*/ 861060 h 6236970"/>
              <a:gd name="connsiteX13" fmla="*/ 803910 w 2339340"/>
              <a:gd name="connsiteY13" fmla="*/ 922020 h 6236970"/>
              <a:gd name="connsiteX14" fmla="*/ 701040 w 2339340"/>
              <a:gd name="connsiteY14" fmla="*/ 948690 h 6236970"/>
              <a:gd name="connsiteX15" fmla="*/ 556260 w 2339340"/>
              <a:gd name="connsiteY15" fmla="*/ 952500 h 6236970"/>
              <a:gd name="connsiteX16" fmla="*/ 403860 w 2339340"/>
              <a:gd name="connsiteY16" fmla="*/ 1002030 h 6236970"/>
              <a:gd name="connsiteX17" fmla="*/ 320040 w 2339340"/>
              <a:gd name="connsiteY17" fmla="*/ 1085850 h 6236970"/>
              <a:gd name="connsiteX18" fmla="*/ 247650 w 2339340"/>
              <a:gd name="connsiteY18" fmla="*/ 1276350 h 6236970"/>
              <a:gd name="connsiteX19" fmla="*/ 163830 w 2339340"/>
              <a:gd name="connsiteY19" fmla="*/ 1569720 h 6236970"/>
              <a:gd name="connsiteX20" fmla="*/ 83820 w 2339340"/>
              <a:gd name="connsiteY20" fmla="*/ 1783080 h 6236970"/>
              <a:gd name="connsiteX21" fmla="*/ 72390 w 2339340"/>
              <a:gd name="connsiteY21" fmla="*/ 1962150 h 6236970"/>
              <a:gd name="connsiteX22" fmla="*/ 0 w 2339340"/>
              <a:gd name="connsiteY22" fmla="*/ 2145030 h 6236970"/>
              <a:gd name="connsiteX23" fmla="*/ 11430 w 2339340"/>
              <a:gd name="connsiteY23" fmla="*/ 2251710 h 6236970"/>
              <a:gd name="connsiteX24" fmla="*/ 106680 w 2339340"/>
              <a:gd name="connsiteY24" fmla="*/ 2426970 h 6236970"/>
              <a:gd name="connsiteX25" fmla="*/ 243840 w 2339340"/>
              <a:gd name="connsiteY25" fmla="*/ 2594610 h 6236970"/>
              <a:gd name="connsiteX26" fmla="*/ 422910 w 2339340"/>
              <a:gd name="connsiteY26" fmla="*/ 2769870 h 6236970"/>
              <a:gd name="connsiteX27" fmla="*/ 609600 w 2339340"/>
              <a:gd name="connsiteY27" fmla="*/ 2929890 h 6236970"/>
              <a:gd name="connsiteX28" fmla="*/ 703183 w 2339340"/>
              <a:gd name="connsiteY28" fmla="*/ 3062525 h 6236970"/>
              <a:gd name="connsiteX29" fmla="*/ 711517 w 2339340"/>
              <a:gd name="connsiteY29" fmla="*/ 2784396 h 6236970"/>
              <a:gd name="connsiteX30" fmla="*/ 647700 w 2339340"/>
              <a:gd name="connsiteY30" fmla="*/ 2731770 h 6236970"/>
              <a:gd name="connsiteX31" fmla="*/ 541020 w 2339340"/>
              <a:gd name="connsiteY31" fmla="*/ 2537460 h 6236970"/>
              <a:gd name="connsiteX32" fmla="*/ 487680 w 2339340"/>
              <a:gd name="connsiteY32" fmla="*/ 2426970 h 6236970"/>
              <a:gd name="connsiteX33" fmla="*/ 293370 w 2339340"/>
              <a:gd name="connsiteY33" fmla="*/ 2205990 h 6236970"/>
              <a:gd name="connsiteX34" fmla="*/ 426720 w 2339340"/>
              <a:gd name="connsiteY34" fmla="*/ 1988820 h 6236970"/>
              <a:gd name="connsiteX35" fmla="*/ 483870 w 2339340"/>
              <a:gd name="connsiteY35" fmla="*/ 1878330 h 6236970"/>
              <a:gd name="connsiteX36" fmla="*/ 544830 w 2339340"/>
              <a:gd name="connsiteY36" fmla="*/ 1642110 h 6236970"/>
              <a:gd name="connsiteX37" fmla="*/ 636270 w 2339340"/>
              <a:gd name="connsiteY37" fmla="*/ 1897380 h 6236970"/>
              <a:gd name="connsiteX38" fmla="*/ 678180 w 2339340"/>
              <a:gd name="connsiteY38" fmla="*/ 2202180 h 6236970"/>
              <a:gd name="connsiteX39" fmla="*/ 689610 w 2339340"/>
              <a:gd name="connsiteY39" fmla="*/ 2487930 h 6236970"/>
              <a:gd name="connsiteX40" fmla="*/ 712470 w 2339340"/>
              <a:gd name="connsiteY40" fmla="*/ 2762250 h 6236970"/>
              <a:gd name="connsiteX41" fmla="*/ 701040 w 2339340"/>
              <a:gd name="connsiteY41" fmla="*/ 3177540 h 6236970"/>
              <a:gd name="connsiteX42" fmla="*/ 643890 w 2339340"/>
              <a:gd name="connsiteY42" fmla="*/ 3783330 h 6236970"/>
              <a:gd name="connsiteX43" fmla="*/ 613410 w 2339340"/>
              <a:gd name="connsiteY43" fmla="*/ 4255770 h 6236970"/>
              <a:gd name="connsiteX44" fmla="*/ 689610 w 2339340"/>
              <a:gd name="connsiteY44" fmla="*/ 4617720 h 6236970"/>
              <a:gd name="connsiteX45" fmla="*/ 803910 w 2339340"/>
              <a:gd name="connsiteY45" fmla="*/ 5215890 h 6236970"/>
              <a:gd name="connsiteX46" fmla="*/ 883920 w 2339340"/>
              <a:gd name="connsiteY46" fmla="*/ 5657850 h 6236970"/>
              <a:gd name="connsiteX47" fmla="*/ 872490 w 2339340"/>
              <a:gd name="connsiteY47" fmla="*/ 5684520 h 6236970"/>
              <a:gd name="connsiteX48" fmla="*/ 693420 w 2339340"/>
              <a:gd name="connsiteY48" fmla="*/ 5894070 h 6236970"/>
              <a:gd name="connsiteX49" fmla="*/ 541020 w 2339340"/>
              <a:gd name="connsiteY49" fmla="*/ 6092190 h 6236970"/>
              <a:gd name="connsiteX50" fmla="*/ 510540 w 2339340"/>
              <a:gd name="connsiteY50" fmla="*/ 6156960 h 6236970"/>
              <a:gd name="connsiteX51" fmla="*/ 701040 w 2339340"/>
              <a:gd name="connsiteY51" fmla="*/ 6092190 h 6236970"/>
              <a:gd name="connsiteX52" fmla="*/ 830580 w 2339340"/>
              <a:gd name="connsiteY52" fmla="*/ 6065520 h 6236970"/>
              <a:gd name="connsiteX53" fmla="*/ 952500 w 2339340"/>
              <a:gd name="connsiteY53" fmla="*/ 5974080 h 6236970"/>
              <a:gd name="connsiteX54" fmla="*/ 963930 w 2339340"/>
              <a:gd name="connsiteY54" fmla="*/ 5871210 h 6236970"/>
              <a:gd name="connsiteX55" fmla="*/ 1108710 w 2339340"/>
              <a:gd name="connsiteY55" fmla="*/ 5817870 h 6236970"/>
              <a:gd name="connsiteX56" fmla="*/ 1108710 w 2339340"/>
              <a:gd name="connsiteY56" fmla="*/ 5791200 h 6236970"/>
              <a:gd name="connsiteX57" fmla="*/ 1032510 w 2339340"/>
              <a:gd name="connsiteY57" fmla="*/ 5634990 h 6236970"/>
              <a:gd name="connsiteX58" fmla="*/ 1043940 w 2339340"/>
              <a:gd name="connsiteY58" fmla="*/ 5280660 h 6236970"/>
              <a:gd name="connsiteX59" fmla="*/ 1074420 w 2339340"/>
              <a:gd name="connsiteY59" fmla="*/ 4888230 h 6236970"/>
              <a:gd name="connsiteX60" fmla="*/ 1002030 w 2339340"/>
              <a:gd name="connsiteY60" fmla="*/ 4423410 h 6236970"/>
              <a:gd name="connsiteX61" fmla="*/ 1066800 w 2339340"/>
              <a:gd name="connsiteY61" fmla="*/ 4130040 h 6236970"/>
              <a:gd name="connsiteX62" fmla="*/ 1116330 w 2339340"/>
              <a:gd name="connsiteY62" fmla="*/ 3775710 h 6236970"/>
              <a:gd name="connsiteX63" fmla="*/ 1165860 w 2339340"/>
              <a:gd name="connsiteY63" fmla="*/ 3375660 h 6236970"/>
              <a:gd name="connsiteX64" fmla="*/ 1238250 w 2339340"/>
              <a:gd name="connsiteY64" fmla="*/ 3882390 h 6236970"/>
              <a:gd name="connsiteX65" fmla="*/ 1280160 w 2339340"/>
              <a:gd name="connsiteY65" fmla="*/ 4366260 h 6236970"/>
              <a:gd name="connsiteX66" fmla="*/ 1310640 w 2339340"/>
              <a:gd name="connsiteY66" fmla="*/ 4533900 h 6236970"/>
              <a:gd name="connsiteX67" fmla="*/ 1272540 w 2339340"/>
              <a:gd name="connsiteY67" fmla="*/ 4838700 h 6236970"/>
              <a:gd name="connsiteX68" fmla="*/ 1242060 w 2339340"/>
              <a:gd name="connsiteY68" fmla="*/ 5059680 h 6236970"/>
              <a:gd name="connsiteX69" fmla="*/ 1276350 w 2339340"/>
              <a:gd name="connsiteY69" fmla="*/ 5288280 h 6236970"/>
              <a:gd name="connsiteX70" fmla="*/ 1333500 w 2339340"/>
              <a:gd name="connsiteY70" fmla="*/ 5494020 h 6236970"/>
              <a:gd name="connsiteX71" fmla="*/ 1314450 w 2339340"/>
              <a:gd name="connsiteY71" fmla="*/ 5615940 h 6236970"/>
              <a:gd name="connsiteX72" fmla="*/ 1264920 w 2339340"/>
              <a:gd name="connsiteY72" fmla="*/ 5795010 h 6236970"/>
              <a:gd name="connsiteX73" fmla="*/ 1264920 w 2339340"/>
              <a:gd name="connsiteY73" fmla="*/ 5901690 h 6236970"/>
              <a:gd name="connsiteX74" fmla="*/ 1424940 w 2339340"/>
              <a:gd name="connsiteY74" fmla="*/ 6236970 h 6236970"/>
              <a:gd name="connsiteX75" fmla="*/ 1565910 w 2339340"/>
              <a:gd name="connsiteY75" fmla="*/ 6065520 h 6236970"/>
              <a:gd name="connsiteX76" fmla="*/ 1604010 w 2339340"/>
              <a:gd name="connsiteY76" fmla="*/ 6012180 h 6236970"/>
              <a:gd name="connsiteX77" fmla="*/ 1524000 w 2339340"/>
              <a:gd name="connsiteY77" fmla="*/ 5844540 h 6236970"/>
              <a:gd name="connsiteX78" fmla="*/ 1466850 w 2339340"/>
              <a:gd name="connsiteY78" fmla="*/ 5718810 h 6236970"/>
              <a:gd name="connsiteX79" fmla="*/ 1440180 w 2339340"/>
              <a:gd name="connsiteY79" fmla="*/ 5638800 h 6236970"/>
              <a:gd name="connsiteX80" fmla="*/ 1546860 w 2339340"/>
              <a:gd name="connsiteY80" fmla="*/ 5078730 h 6236970"/>
              <a:gd name="connsiteX81" fmla="*/ 1600200 w 2339340"/>
              <a:gd name="connsiteY81" fmla="*/ 4507230 h 6236970"/>
              <a:gd name="connsiteX82" fmla="*/ 1684020 w 2339340"/>
              <a:gd name="connsiteY82" fmla="*/ 4027170 h 6236970"/>
              <a:gd name="connsiteX83" fmla="*/ 1703070 w 2339340"/>
              <a:gd name="connsiteY83" fmla="*/ 3688080 h 6236970"/>
              <a:gd name="connsiteX84" fmla="*/ 1645920 w 2339340"/>
              <a:gd name="connsiteY84" fmla="*/ 2884170 h 6236970"/>
              <a:gd name="connsiteX85" fmla="*/ 1630680 w 2339340"/>
              <a:gd name="connsiteY85" fmla="*/ 2868930 h 6236970"/>
              <a:gd name="connsiteX86" fmla="*/ 1607820 w 2339340"/>
              <a:gd name="connsiteY86" fmla="*/ 2750820 h 6236970"/>
              <a:gd name="connsiteX87" fmla="*/ 1584960 w 2339340"/>
              <a:gd name="connsiteY87" fmla="*/ 2423160 h 6236970"/>
              <a:gd name="connsiteX88" fmla="*/ 1584960 w 2339340"/>
              <a:gd name="connsiteY88" fmla="*/ 2072640 h 6236970"/>
              <a:gd name="connsiteX89" fmla="*/ 1619250 w 2339340"/>
              <a:gd name="connsiteY89" fmla="*/ 1771650 h 6236970"/>
              <a:gd name="connsiteX90" fmla="*/ 1691640 w 2339340"/>
              <a:gd name="connsiteY90" fmla="*/ 1501140 h 6236970"/>
              <a:gd name="connsiteX91" fmla="*/ 1954530 w 2339340"/>
              <a:gd name="connsiteY91" fmla="*/ 1924050 h 6236970"/>
              <a:gd name="connsiteX92" fmla="*/ 2045970 w 2339340"/>
              <a:gd name="connsiteY92" fmla="*/ 2045970 h 6236970"/>
              <a:gd name="connsiteX93" fmla="*/ 1840230 w 2339340"/>
              <a:gd name="connsiteY93" fmla="*/ 2358390 h 6236970"/>
              <a:gd name="connsiteX94" fmla="*/ 1729740 w 2339340"/>
              <a:gd name="connsiteY94" fmla="*/ 2545080 h 6236970"/>
              <a:gd name="connsiteX95" fmla="*/ 1672590 w 2339340"/>
              <a:gd name="connsiteY95" fmla="*/ 2674620 h 6236970"/>
              <a:gd name="connsiteX96" fmla="*/ 1604010 w 2339340"/>
              <a:gd name="connsiteY96" fmla="*/ 2754630 h 6236970"/>
              <a:gd name="connsiteX97" fmla="*/ 1634490 w 2339340"/>
              <a:gd name="connsiteY97" fmla="*/ 3040380 h 6236970"/>
              <a:gd name="connsiteX98" fmla="*/ 1729740 w 2339340"/>
              <a:gd name="connsiteY98" fmla="*/ 2891790 h 6236970"/>
              <a:gd name="connsiteX99" fmla="*/ 1927860 w 2339340"/>
              <a:gd name="connsiteY99" fmla="*/ 2689860 h 6236970"/>
              <a:gd name="connsiteX100" fmla="*/ 2065020 w 2339340"/>
              <a:gd name="connsiteY100" fmla="*/ 2548890 h 6236970"/>
              <a:gd name="connsiteX101" fmla="*/ 2202180 w 2339340"/>
              <a:gd name="connsiteY101" fmla="*/ 2339340 h 6236970"/>
              <a:gd name="connsiteX102" fmla="*/ 2339340 w 2339340"/>
              <a:gd name="connsiteY102" fmla="*/ 2049780 h 6236970"/>
              <a:gd name="connsiteX103" fmla="*/ 2293620 w 2339340"/>
              <a:gd name="connsiteY103" fmla="*/ 1958340 h 6236970"/>
              <a:gd name="connsiteX104" fmla="*/ 2232660 w 2339340"/>
              <a:gd name="connsiteY104" fmla="*/ 1752600 h 6236970"/>
              <a:gd name="connsiteX105" fmla="*/ 2175510 w 2339340"/>
              <a:gd name="connsiteY105" fmla="*/ 1565910 h 6236970"/>
              <a:gd name="connsiteX106" fmla="*/ 2065020 w 2339340"/>
              <a:gd name="connsiteY106" fmla="*/ 1352550 h 6236970"/>
              <a:gd name="connsiteX107" fmla="*/ 1958340 w 2339340"/>
              <a:gd name="connsiteY107" fmla="*/ 1169670 h 6236970"/>
              <a:gd name="connsiteX108" fmla="*/ 1878330 w 2339340"/>
              <a:gd name="connsiteY108" fmla="*/ 1043940 h 6236970"/>
              <a:gd name="connsiteX109" fmla="*/ 1752600 w 2339340"/>
              <a:gd name="connsiteY109" fmla="*/ 975360 h 6236970"/>
              <a:gd name="connsiteX110" fmla="*/ 1645920 w 2339340"/>
              <a:gd name="connsiteY110" fmla="*/ 956310 h 6236970"/>
              <a:gd name="connsiteX111" fmla="*/ 1546860 w 2339340"/>
              <a:gd name="connsiteY111" fmla="*/ 922020 h 6236970"/>
              <a:gd name="connsiteX112" fmla="*/ 1276350 w 2339340"/>
              <a:gd name="connsiteY112" fmla="*/ 861060 h 6236970"/>
              <a:gd name="connsiteX113" fmla="*/ 1257300 w 2339340"/>
              <a:gd name="connsiteY113" fmla="*/ 739140 h 6236970"/>
              <a:gd name="connsiteX114" fmla="*/ 1325880 w 2339340"/>
              <a:gd name="connsiteY114" fmla="*/ 594360 h 6236970"/>
              <a:gd name="connsiteX115" fmla="*/ 1363980 w 2339340"/>
              <a:gd name="connsiteY115" fmla="*/ 537210 h 6236970"/>
              <a:gd name="connsiteX116" fmla="*/ 1352550 w 2339340"/>
              <a:gd name="connsiteY116" fmla="*/ 438150 h 6236970"/>
              <a:gd name="connsiteX117" fmla="*/ 1348740 w 2339340"/>
              <a:gd name="connsiteY117" fmla="*/ 308610 h 6236970"/>
              <a:gd name="connsiteX118" fmla="*/ 1306830 w 2339340"/>
              <a:gd name="connsiteY118" fmla="*/ 114300 h 6236970"/>
              <a:gd name="connsiteX119" fmla="*/ 1188720 w 2339340"/>
              <a:gd name="connsiteY119" fmla="*/ 38100 h 6236970"/>
              <a:gd name="connsiteX120" fmla="*/ 1143000 w 2339340"/>
              <a:gd name="connsiteY120" fmla="*/ 11430 h 6236970"/>
              <a:gd name="connsiteX121" fmla="*/ 1093470 w 2339340"/>
              <a:gd name="connsiteY121" fmla="*/ 22860 h 6236970"/>
              <a:gd name="connsiteX0" fmla="*/ 1093470 w 2339340"/>
              <a:gd name="connsiteY0" fmla="*/ 22860 h 6236970"/>
              <a:gd name="connsiteX1" fmla="*/ 971550 w 2339340"/>
              <a:gd name="connsiteY1" fmla="*/ 68580 h 6236970"/>
              <a:gd name="connsiteX2" fmla="*/ 967740 w 2339340"/>
              <a:gd name="connsiteY2" fmla="*/ 0 h 6236970"/>
              <a:gd name="connsiteX3" fmla="*/ 872490 w 2339340"/>
              <a:gd name="connsiteY3" fmla="*/ 121920 h 6236970"/>
              <a:gd name="connsiteX4" fmla="*/ 849630 w 2339340"/>
              <a:gd name="connsiteY4" fmla="*/ 95250 h 6236970"/>
              <a:gd name="connsiteX5" fmla="*/ 800100 w 2339340"/>
              <a:gd name="connsiteY5" fmla="*/ 320040 h 6236970"/>
              <a:gd name="connsiteX6" fmla="*/ 811530 w 2339340"/>
              <a:gd name="connsiteY6" fmla="*/ 461010 h 6236970"/>
              <a:gd name="connsiteX7" fmla="*/ 754380 w 2339340"/>
              <a:gd name="connsiteY7" fmla="*/ 464820 h 6236970"/>
              <a:gd name="connsiteX8" fmla="*/ 781050 w 2339340"/>
              <a:gd name="connsiteY8" fmla="*/ 548640 h 6236970"/>
              <a:gd name="connsiteX9" fmla="*/ 822960 w 2339340"/>
              <a:gd name="connsiteY9" fmla="*/ 624840 h 6236970"/>
              <a:gd name="connsiteX10" fmla="*/ 887730 w 2339340"/>
              <a:gd name="connsiteY10" fmla="*/ 689610 h 6236970"/>
              <a:gd name="connsiteX11" fmla="*/ 925830 w 2339340"/>
              <a:gd name="connsiteY11" fmla="*/ 769620 h 6236970"/>
              <a:gd name="connsiteX12" fmla="*/ 925830 w 2339340"/>
              <a:gd name="connsiteY12" fmla="*/ 861060 h 6236970"/>
              <a:gd name="connsiteX13" fmla="*/ 803910 w 2339340"/>
              <a:gd name="connsiteY13" fmla="*/ 922020 h 6236970"/>
              <a:gd name="connsiteX14" fmla="*/ 701040 w 2339340"/>
              <a:gd name="connsiteY14" fmla="*/ 948690 h 6236970"/>
              <a:gd name="connsiteX15" fmla="*/ 556260 w 2339340"/>
              <a:gd name="connsiteY15" fmla="*/ 952500 h 6236970"/>
              <a:gd name="connsiteX16" fmla="*/ 403860 w 2339340"/>
              <a:gd name="connsiteY16" fmla="*/ 1002030 h 6236970"/>
              <a:gd name="connsiteX17" fmla="*/ 320040 w 2339340"/>
              <a:gd name="connsiteY17" fmla="*/ 1085850 h 6236970"/>
              <a:gd name="connsiteX18" fmla="*/ 247650 w 2339340"/>
              <a:gd name="connsiteY18" fmla="*/ 1276350 h 6236970"/>
              <a:gd name="connsiteX19" fmla="*/ 163830 w 2339340"/>
              <a:gd name="connsiteY19" fmla="*/ 1569720 h 6236970"/>
              <a:gd name="connsiteX20" fmla="*/ 83820 w 2339340"/>
              <a:gd name="connsiteY20" fmla="*/ 1783080 h 6236970"/>
              <a:gd name="connsiteX21" fmla="*/ 72390 w 2339340"/>
              <a:gd name="connsiteY21" fmla="*/ 1962150 h 6236970"/>
              <a:gd name="connsiteX22" fmla="*/ 0 w 2339340"/>
              <a:gd name="connsiteY22" fmla="*/ 2145030 h 6236970"/>
              <a:gd name="connsiteX23" fmla="*/ 11430 w 2339340"/>
              <a:gd name="connsiteY23" fmla="*/ 2251710 h 6236970"/>
              <a:gd name="connsiteX24" fmla="*/ 106680 w 2339340"/>
              <a:gd name="connsiteY24" fmla="*/ 2426970 h 6236970"/>
              <a:gd name="connsiteX25" fmla="*/ 243840 w 2339340"/>
              <a:gd name="connsiteY25" fmla="*/ 2594610 h 6236970"/>
              <a:gd name="connsiteX26" fmla="*/ 422910 w 2339340"/>
              <a:gd name="connsiteY26" fmla="*/ 2769870 h 6236970"/>
              <a:gd name="connsiteX27" fmla="*/ 609600 w 2339340"/>
              <a:gd name="connsiteY27" fmla="*/ 2929890 h 6236970"/>
              <a:gd name="connsiteX28" fmla="*/ 703183 w 2339340"/>
              <a:gd name="connsiteY28" fmla="*/ 3062525 h 6236970"/>
              <a:gd name="connsiteX29" fmla="*/ 711517 w 2339340"/>
              <a:gd name="connsiteY29" fmla="*/ 2784396 h 6236970"/>
              <a:gd name="connsiteX30" fmla="*/ 647700 w 2339340"/>
              <a:gd name="connsiteY30" fmla="*/ 2731770 h 6236970"/>
              <a:gd name="connsiteX31" fmla="*/ 541020 w 2339340"/>
              <a:gd name="connsiteY31" fmla="*/ 2537460 h 6236970"/>
              <a:gd name="connsiteX32" fmla="*/ 487680 w 2339340"/>
              <a:gd name="connsiteY32" fmla="*/ 2426970 h 6236970"/>
              <a:gd name="connsiteX33" fmla="*/ 293370 w 2339340"/>
              <a:gd name="connsiteY33" fmla="*/ 2205990 h 6236970"/>
              <a:gd name="connsiteX34" fmla="*/ 426720 w 2339340"/>
              <a:gd name="connsiteY34" fmla="*/ 1988820 h 6236970"/>
              <a:gd name="connsiteX35" fmla="*/ 483870 w 2339340"/>
              <a:gd name="connsiteY35" fmla="*/ 1878330 h 6236970"/>
              <a:gd name="connsiteX36" fmla="*/ 544830 w 2339340"/>
              <a:gd name="connsiteY36" fmla="*/ 1642110 h 6236970"/>
              <a:gd name="connsiteX37" fmla="*/ 636270 w 2339340"/>
              <a:gd name="connsiteY37" fmla="*/ 1897380 h 6236970"/>
              <a:gd name="connsiteX38" fmla="*/ 678180 w 2339340"/>
              <a:gd name="connsiteY38" fmla="*/ 2202180 h 6236970"/>
              <a:gd name="connsiteX39" fmla="*/ 689610 w 2339340"/>
              <a:gd name="connsiteY39" fmla="*/ 2487930 h 6236970"/>
              <a:gd name="connsiteX40" fmla="*/ 712470 w 2339340"/>
              <a:gd name="connsiteY40" fmla="*/ 2762250 h 6236970"/>
              <a:gd name="connsiteX41" fmla="*/ 701040 w 2339340"/>
              <a:gd name="connsiteY41" fmla="*/ 3177540 h 6236970"/>
              <a:gd name="connsiteX42" fmla="*/ 643890 w 2339340"/>
              <a:gd name="connsiteY42" fmla="*/ 3783330 h 6236970"/>
              <a:gd name="connsiteX43" fmla="*/ 613410 w 2339340"/>
              <a:gd name="connsiteY43" fmla="*/ 4255770 h 6236970"/>
              <a:gd name="connsiteX44" fmla="*/ 689610 w 2339340"/>
              <a:gd name="connsiteY44" fmla="*/ 4617720 h 6236970"/>
              <a:gd name="connsiteX45" fmla="*/ 803910 w 2339340"/>
              <a:gd name="connsiteY45" fmla="*/ 5215890 h 6236970"/>
              <a:gd name="connsiteX46" fmla="*/ 883920 w 2339340"/>
              <a:gd name="connsiteY46" fmla="*/ 5657850 h 6236970"/>
              <a:gd name="connsiteX47" fmla="*/ 872490 w 2339340"/>
              <a:gd name="connsiteY47" fmla="*/ 5684520 h 6236970"/>
              <a:gd name="connsiteX48" fmla="*/ 693420 w 2339340"/>
              <a:gd name="connsiteY48" fmla="*/ 5894070 h 6236970"/>
              <a:gd name="connsiteX49" fmla="*/ 541020 w 2339340"/>
              <a:gd name="connsiteY49" fmla="*/ 6092190 h 6236970"/>
              <a:gd name="connsiteX50" fmla="*/ 510540 w 2339340"/>
              <a:gd name="connsiteY50" fmla="*/ 6156960 h 6236970"/>
              <a:gd name="connsiteX51" fmla="*/ 701040 w 2339340"/>
              <a:gd name="connsiteY51" fmla="*/ 6092190 h 6236970"/>
              <a:gd name="connsiteX52" fmla="*/ 830580 w 2339340"/>
              <a:gd name="connsiteY52" fmla="*/ 6065520 h 6236970"/>
              <a:gd name="connsiteX53" fmla="*/ 952500 w 2339340"/>
              <a:gd name="connsiteY53" fmla="*/ 5974080 h 6236970"/>
              <a:gd name="connsiteX54" fmla="*/ 963930 w 2339340"/>
              <a:gd name="connsiteY54" fmla="*/ 5871210 h 6236970"/>
              <a:gd name="connsiteX55" fmla="*/ 1108710 w 2339340"/>
              <a:gd name="connsiteY55" fmla="*/ 5817870 h 6236970"/>
              <a:gd name="connsiteX56" fmla="*/ 1108710 w 2339340"/>
              <a:gd name="connsiteY56" fmla="*/ 5791200 h 6236970"/>
              <a:gd name="connsiteX57" fmla="*/ 1032510 w 2339340"/>
              <a:gd name="connsiteY57" fmla="*/ 5634990 h 6236970"/>
              <a:gd name="connsiteX58" fmla="*/ 1043940 w 2339340"/>
              <a:gd name="connsiteY58" fmla="*/ 5280660 h 6236970"/>
              <a:gd name="connsiteX59" fmla="*/ 1074420 w 2339340"/>
              <a:gd name="connsiteY59" fmla="*/ 4888230 h 6236970"/>
              <a:gd name="connsiteX60" fmla="*/ 1002030 w 2339340"/>
              <a:gd name="connsiteY60" fmla="*/ 4423410 h 6236970"/>
              <a:gd name="connsiteX61" fmla="*/ 1066800 w 2339340"/>
              <a:gd name="connsiteY61" fmla="*/ 4130040 h 6236970"/>
              <a:gd name="connsiteX62" fmla="*/ 1116330 w 2339340"/>
              <a:gd name="connsiteY62" fmla="*/ 3775710 h 6236970"/>
              <a:gd name="connsiteX63" fmla="*/ 1165860 w 2339340"/>
              <a:gd name="connsiteY63" fmla="*/ 3375660 h 6236970"/>
              <a:gd name="connsiteX64" fmla="*/ 1238250 w 2339340"/>
              <a:gd name="connsiteY64" fmla="*/ 3882390 h 6236970"/>
              <a:gd name="connsiteX65" fmla="*/ 1280160 w 2339340"/>
              <a:gd name="connsiteY65" fmla="*/ 4366260 h 6236970"/>
              <a:gd name="connsiteX66" fmla="*/ 1310640 w 2339340"/>
              <a:gd name="connsiteY66" fmla="*/ 4533900 h 6236970"/>
              <a:gd name="connsiteX67" fmla="*/ 1272540 w 2339340"/>
              <a:gd name="connsiteY67" fmla="*/ 4838700 h 6236970"/>
              <a:gd name="connsiteX68" fmla="*/ 1242060 w 2339340"/>
              <a:gd name="connsiteY68" fmla="*/ 5059680 h 6236970"/>
              <a:gd name="connsiteX69" fmla="*/ 1276350 w 2339340"/>
              <a:gd name="connsiteY69" fmla="*/ 5288280 h 6236970"/>
              <a:gd name="connsiteX70" fmla="*/ 1333500 w 2339340"/>
              <a:gd name="connsiteY70" fmla="*/ 5494020 h 6236970"/>
              <a:gd name="connsiteX71" fmla="*/ 1314450 w 2339340"/>
              <a:gd name="connsiteY71" fmla="*/ 5615940 h 6236970"/>
              <a:gd name="connsiteX72" fmla="*/ 1264920 w 2339340"/>
              <a:gd name="connsiteY72" fmla="*/ 5795010 h 6236970"/>
              <a:gd name="connsiteX73" fmla="*/ 1264920 w 2339340"/>
              <a:gd name="connsiteY73" fmla="*/ 5901690 h 6236970"/>
              <a:gd name="connsiteX74" fmla="*/ 1424940 w 2339340"/>
              <a:gd name="connsiteY74" fmla="*/ 6236970 h 6236970"/>
              <a:gd name="connsiteX75" fmla="*/ 1565910 w 2339340"/>
              <a:gd name="connsiteY75" fmla="*/ 6065520 h 6236970"/>
              <a:gd name="connsiteX76" fmla="*/ 1604010 w 2339340"/>
              <a:gd name="connsiteY76" fmla="*/ 6012180 h 6236970"/>
              <a:gd name="connsiteX77" fmla="*/ 1524000 w 2339340"/>
              <a:gd name="connsiteY77" fmla="*/ 5844540 h 6236970"/>
              <a:gd name="connsiteX78" fmla="*/ 1466850 w 2339340"/>
              <a:gd name="connsiteY78" fmla="*/ 5718810 h 6236970"/>
              <a:gd name="connsiteX79" fmla="*/ 1440180 w 2339340"/>
              <a:gd name="connsiteY79" fmla="*/ 5638800 h 6236970"/>
              <a:gd name="connsiteX80" fmla="*/ 1546860 w 2339340"/>
              <a:gd name="connsiteY80" fmla="*/ 5078730 h 6236970"/>
              <a:gd name="connsiteX81" fmla="*/ 1600200 w 2339340"/>
              <a:gd name="connsiteY81" fmla="*/ 4507230 h 6236970"/>
              <a:gd name="connsiteX82" fmla="*/ 1684020 w 2339340"/>
              <a:gd name="connsiteY82" fmla="*/ 4027170 h 6236970"/>
              <a:gd name="connsiteX83" fmla="*/ 1703070 w 2339340"/>
              <a:gd name="connsiteY83" fmla="*/ 3688080 h 6236970"/>
              <a:gd name="connsiteX84" fmla="*/ 1645920 w 2339340"/>
              <a:gd name="connsiteY84" fmla="*/ 2884170 h 6236970"/>
              <a:gd name="connsiteX85" fmla="*/ 1630680 w 2339340"/>
              <a:gd name="connsiteY85" fmla="*/ 2868930 h 6236970"/>
              <a:gd name="connsiteX86" fmla="*/ 1607820 w 2339340"/>
              <a:gd name="connsiteY86" fmla="*/ 2750820 h 6236970"/>
              <a:gd name="connsiteX87" fmla="*/ 1584960 w 2339340"/>
              <a:gd name="connsiteY87" fmla="*/ 2423160 h 6236970"/>
              <a:gd name="connsiteX88" fmla="*/ 1584960 w 2339340"/>
              <a:gd name="connsiteY88" fmla="*/ 2072640 h 6236970"/>
              <a:gd name="connsiteX89" fmla="*/ 1619250 w 2339340"/>
              <a:gd name="connsiteY89" fmla="*/ 1771650 h 6236970"/>
              <a:gd name="connsiteX90" fmla="*/ 1691640 w 2339340"/>
              <a:gd name="connsiteY90" fmla="*/ 1501140 h 6236970"/>
              <a:gd name="connsiteX91" fmla="*/ 1954530 w 2339340"/>
              <a:gd name="connsiteY91" fmla="*/ 1924050 h 6236970"/>
              <a:gd name="connsiteX92" fmla="*/ 2045970 w 2339340"/>
              <a:gd name="connsiteY92" fmla="*/ 2045970 h 6236970"/>
              <a:gd name="connsiteX93" fmla="*/ 1840230 w 2339340"/>
              <a:gd name="connsiteY93" fmla="*/ 2358390 h 6236970"/>
              <a:gd name="connsiteX94" fmla="*/ 1729740 w 2339340"/>
              <a:gd name="connsiteY94" fmla="*/ 2545080 h 6236970"/>
              <a:gd name="connsiteX95" fmla="*/ 1672590 w 2339340"/>
              <a:gd name="connsiteY95" fmla="*/ 2674620 h 6236970"/>
              <a:gd name="connsiteX96" fmla="*/ 1604010 w 2339340"/>
              <a:gd name="connsiteY96" fmla="*/ 2754630 h 6236970"/>
              <a:gd name="connsiteX97" fmla="*/ 1658302 w 2339340"/>
              <a:gd name="connsiteY97" fmla="*/ 3010615 h 6236970"/>
              <a:gd name="connsiteX98" fmla="*/ 1729740 w 2339340"/>
              <a:gd name="connsiteY98" fmla="*/ 2891790 h 6236970"/>
              <a:gd name="connsiteX99" fmla="*/ 1927860 w 2339340"/>
              <a:gd name="connsiteY99" fmla="*/ 2689860 h 6236970"/>
              <a:gd name="connsiteX100" fmla="*/ 2065020 w 2339340"/>
              <a:gd name="connsiteY100" fmla="*/ 2548890 h 6236970"/>
              <a:gd name="connsiteX101" fmla="*/ 2202180 w 2339340"/>
              <a:gd name="connsiteY101" fmla="*/ 2339340 h 6236970"/>
              <a:gd name="connsiteX102" fmla="*/ 2339340 w 2339340"/>
              <a:gd name="connsiteY102" fmla="*/ 2049780 h 6236970"/>
              <a:gd name="connsiteX103" fmla="*/ 2293620 w 2339340"/>
              <a:gd name="connsiteY103" fmla="*/ 1958340 h 6236970"/>
              <a:gd name="connsiteX104" fmla="*/ 2232660 w 2339340"/>
              <a:gd name="connsiteY104" fmla="*/ 1752600 h 6236970"/>
              <a:gd name="connsiteX105" fmla="*/ 2175510 w 2339340"/>
              <a:gd name="connsiteY105" fmla="*/ 1565910 h 6236970"/>
              <a:gd name="connsiteX106" fmla="*/ 2065020 w 2339340"/>
              <a:gd name="connsiteY106" fmla="*/ 1352550 h 6236970"/>
              <a:gd name="connsiteX107" fmla="*/ 1958340 w 2339340"/>
              <a:gd name="connsiteY107" fmla="*/ 1169670 h 6236970"/>
              <a:gd name="connsiteX108" fmla="*/ 1878330 w 2339340"/>
              <a:gd name="connsiteY108" fmla="*/ 1043940 h 6236970"/>
              <a:gd name="connsiteX109" fmla="*/ 1752600 w 2339340"/>
              <a:gd name="connsiteY109" fmla="*/ 975360 h 6236970"/>
              <a:gd name="connsiteX110" fmla="*/ 1645920 w 2339340"/>
              <a:gd name="connsiteY110" fmla="*/ 956310 h 6236970"/>
              <a:gd name="connsiteX111" fmla="*/ 1546860 w 2339340"/>
              <a:gd name="connsiteY111" fmla="*/ 922020 h 6236970"/>
              <a:gd name="connsiteX112" fmla="*/ 1276350 w 2339340"/>
              <a:gd name="connsiteY112" fmla="*/ 861060 h 6236970"/>
              <a:gd name="connsiteX113" fmla="*/ 1257300 w 2339340"/>
              <a:gd name="connsiteY113" fmla="*/ 739140 h 6236970"/>
              <a:gd name="connsiteX114" fmla="*/ 1325880 w 2339340"/>
              <a:gd name="connsiteY114" fmla="*/ 594360 h 6236970"/>
              <a:gd name="connsiteX115" fmla="*/ 1363980 w 2339340"/>
              <a:gd name="connsiteY115" fmla="*/ 537210 h 6236970"/>
              <a:gd name="connsiteX116" fmla="*/ 1352550 w 2339340"/>
              <a:gd name="connsiteY116" fmla="*/ 438150 h 6236970"/>
              <a:gd name="connsiteX117" fmla="*/ 1348740 w 2339340"/>
              <a:gd name="connsiteY117" fmla="*/ 308610 h 6236970"/>
              <a:gd name="connsiteX118" fmla="*/ 1306830 w 2339340"/>
              <a:gd name="connsiteY118" fmla="*/ 114300 h 6236970"/>
              <a:gd name="connsiteX119" fmla="*/ 1188720 w 2339340"/>
              <a:gd name="connsiteY119" fmla="*/ 38100 h 6236970"/>
              <a:gd name="connsiteX120" fmla="*/ 1143000 w 2339340"/>
              <a:gd name="connsiteY120" fmla="*/ 11430 h 6236970"/>
              <a:gd name="connsiteX121" fmla="*/ 1093470 w 2339340"/>
              <a:gd name="connsiteY121" fmla="*/ 22860 h 6236970"/>
              <a:gd name="connsiteX0" fmla="*/ 1093470 w 2339340"/>
              <a:gd name="connsiteY0" fmla="*/ 22860 h 6236970"/>
              <a:gd name="connsiteX1" fmla="*/ 971550 w 2339340"/>
              <a:gd name="connsiteY1" fmla="*/ 68580 h 6236970"/>
              <a:gd name="connsiteX2" fmla="*/ 967740 w 2339340"/>
              <a:gd name="connsiteY2" fmla="*/ 0 h 6236970"/>
              <a:gd name="connsiteX3" fmla="*/ 872490 w 2339340"/>
              <a:gd name="connsiteY3" fmla="*/ 121920 h 6236970"/>
              <a:gd name="connsiteX4" fmla="*/ 849630 w 2339340"/>
              <a:gd name="connsiteY4" fmla="*/ 95250 h 6236970"/>
              <a:gd name="connsiteX5" fmla="*/ 800100 w 2339340"/>
              <a:gd name="connsiteY5" fmla="*/ 320040 h 6236970"/>
              <a:gd name="connsiteX6" fmla="*/ 811530 w 2339340"/>
              <a:gd name="connsiteY6" fmla="*/ 461010 h 6236970"/>
              <a:gd name="connsiteX7" fmla="*/ 754380 w 2339340"/>
              <a:gd name="connsiteY7" fmla="*/ 464820 h 6236970"/>
              <a:gd name="connsiteX8" fmla="*/ 781050 w 2339340"/>
              <a:gd name="connsiteY8" fmla="*/ 548640 h 6236970"/>
              <a:gd name="connsiteX9" fmla="*/ 822960 w 2339340"/>
              <a:gd name="connsiteY9" fmla="*/ 624840 h 6236970"/>
              <a:gd name="connsiteX10" fmla="*/ 887730 w 2339340"/>
              <a:gd name="connsiteY10" fmla="*/ 689610 h 6236970"/>
              <a:gd name="connsiteX11" fmla="*/ 925830 w 2339340"/>
              <a:gd name="connsiteY11" fmla="*/ 769620 h 6236970"/>
              <a:gd name="connsiteX12" fmla="*/ 925830 w 2339340"/>
              <a:gd name="connsiteY12" fmla="*/ 861060 h 6236970"/>
              <a:gd name="connsiteX13" fmla="*/ 803910 w 2339340"/>
              <a:gd name="connsiteY13" fmla="*/ 922020 h 6236970"/>
              <a:gd name="connsiteX14" fmla="*/ 701040 w 2339340"/>
              <a:gd name="connsiteY14" fmla="*/ 948690 h 6236970"/>
              <a:gd name="connsiteX15" fmla="*/ 556260 w 2339340"/>
              <a:gd name="connsiteY15" fmla="*/ 952500 h 6236970"/>
              <a:gd name="connsiteX16" fmla="*/ 403860 w 2339340"/>
              <a:gd name="connsiteY16" fmla="*/ 1002030 h 6236970"/>
              <a:gd name="connsiteX17" fmla="*/ 320040 w 2339340"/>
              <a:gd name="connsiteY17" fmla="*/ 1085850 h 6236970"/>
              <a:gd name="connsiteX18" fmla="*/ 247650 w 2339340"/>
              <a:gd name="connsiteY18" fmla="*/ 1276350 h 6236970"/>
              <a:gd name="connsiteX19" fmla="*/ 163830 w 2339340"/>
              <a:gd name="connsiteY19" fmla="*/ 1569720 h 6236970"/>
              <a:gd name="connsiteX20" fmla="*/ 83820 w 2339340"/>
              <a:gd name="connsiteY20" fmla="*/ 1783080 h 6236970"/>
              <a:gd name="connsiteX21" fmla="*/ 72390 w 2339340"/>
              <a:gd name="connsiteY21" fmla="*/ 1962150 h 6236970"/>
              <a:gd name="connsiteX22" fmla="*/ 0 w 2339340"/>
              <a:gd name="connsiteY22" fmla="*/ 2145030 h 6236970"/>
              <a:gd name="connsiteX23" fmla="*/ 11430 w 2339340"/>
              <a:gd name="connsiteY23" fmla="*/ 2251710 h 6236970"/>
              <a:gd name="connsiteX24" fmla="*/ 106680 w 2339340"/>
              <a:gd name="connsiteY24" fmla="*/ 2426970 h 6236970"/>
              <a:gd name="connsiteX25" fmla="*/ 243840 w 2339340"/>
              <a:gd name="connsiteY25" fmla="*/ 2594610 h 6236970"/>
              <a:gd name="connsiteX26" fmla="*/ 422910 w 2339340"/>
              <a:gd name="connsiteY26" fmla="*/ 2769870 h 6236970"/>
              <a:gd name="connsiteX27" fmla="*/ 609600 w 2339340"/>
              <a:gd name="connsiteY27" fmla="*/ 2929890 h 6236970"/>
              <a:gd name="connsiteX28" fmla="*/ 703183 w 2339340"/>
              <a:gd name="connsiteY28" fmla="*/ 3062525 h 6236970"/>
              <a:gd name="connsiteX29" fmla="*/ 711517 w 2339340"/>
              <a:gd name="connsiteY29" fmla="*/ 2784396 h 6236970"/>
              <a:gd name="connsiteX30" fmla="*/ 647700 w 2339340"/>
              <a:gd name="connsiteY30" fmla="*/ 2731770 h 6236970"/>
              <a:gd name="connsiteX31" fmla="*/ 541020 w 2339340"/>
              <a:gd name="connsiteY31" fmla="*/ 2537460 h 6236970"/>
              <a:gd name="connsiteX32" fmla="*/ 487680 w 2339340"/>
              <a:gd name="connsiteY32" fmla="*/ 2426970 h 6236970"/>
              <a:gd name="connsiteX33" fmla="*/ 293370 w 2339340"/>
              <a:gd name="connsiteY33" fmla="*/ 2205990 h 6236970"/>
              <a:gd name="connsiteX34" fmla="*/ 426720 w 2339340"/>
              <a:gd name="connsiteY34" fmla="*/ 1988820 h 6236970"/>
              <a:gd name="connsiteX35" fmla="*/ 483870 w 2339340"/>
              <a:gd name="connsiteY35" fmla="*/ 1878330 h 6236970"/>
              <a:gd name="connsiteX36" fmla="*/ 544830 w 2339340"/>
              <a:gd name="connsiteY36" fmla="*/ 1642110 h 6236970"/>
              <a:gd name="connsiteX37" fmla="*/ 636270 w 2339340"/>
              <a:gd name="connsiteY37" fmla="*/ 1897380 h 6236970"/>
              <a:gd name="connsiteX38" fmla="*/ 678180 w 2339340"/>
              <a:gd name="connsiteY38" fmla="*/ 2202180 h 6236970"/>
              <a:gd name="connsiteX39" fmla="*/ 689610 w 2339340"/>
              <a:gd name="connsiteY39" fmla="*/ 2487930 h 6236970"/>
              <a:gd name="connsiteX40" fmla="*/ 712470 w 2339340"/>
              <a:gd name="connsiteY40" fmla="*/ 2762250 h 6236970"/>
              <a:gd name="connsiteX41" fmla="*/ 701040 w 2339340"/>
              <a:gd name="connsiteY41" fmla="*/ 3177540 h 6236970"/>
              <a:gd name="connsiteX42" fmla="*/ 643890 w 2339340"/>
              <a:gd name="connsiteY42" fmla="*/ 3783330 h 6236970"/>
              <a:gd name="connsiteX43" fmla="*/ 613410 w 2339340"/>
              <a:gd name="connsiteY43" fmla="*/ 4255770 h 6236970"/>
              <a:gd name="connsiteX44" fmla="*/ 689610 w 2339340"/>
              <a:gd name="connsiteY44" fmla="*/ 4617720 h 6236970"/>
              <a:gd name="connsiteX45" fmla="*/ 803910 w 2339340"/>
              <a:gd name="connsiteY45" fmla="*/ 5215890 h 6236970"/>
              <a:gd name="connsiteX46" fmla="*/ 883920 w 2339340"/>
              <a:gd name="connsiteY46" fmla="*/ 5657850 h 6236970"/>
              <a:gd name="connsiteX47" fmla="*/ 872490 w 2339340"/>
              <a:gd name="connsiteY47" fmla="*/ 5684520 h 6236970"/>
              <a:gd name="connsiteX48" fmla="*/ 693420 w 2339340"/>
              <a:gd name="connsiteY48" fmla="*/ 5894070 h 6236970"/>
              <a:gd name="connsiteX49" fmla="*/ 541020 w 2339340"/>
              <a:gd name="connsiteY49" fmla="*/ 6092190 h 6236970"/>
              <a:gd name="connsiteX50" fmla="*/ 510540 w 2339340"/>
              <a:gd name="connsiteY50" fmla="*/ 6156960 h 6236970"/>
              <a:gd name="connsiteX51" fmla="*/ 701040 w 2339340"/>
              <a:gd name="connsiteY51" fmla="*/ 6092190 h 6236970"/>
              <a:gd name="connsiteX52" fmla="*/ 830580 w 2339340"/>
              <a:gd name="connsiteY52" fmla="*/ 6065520 h 6236970"/>
              <a:gd name="connsiteX53" fmla="*/ 952500 w 2339340"/>
              <a:gd name="connsiteY53" fmla="*/ 5974080 h 6236970"/>
              <a:gd name="connsiteX54" fmla="*/ 963930 w 2339340"/>
              <a:gd name="connsiteY54" fmla="*/ 5871210 h 6236970"/>
              <a:gd name="connsiteX55" fmla="*/ 1108710 w 2339340"/>
              <a:gd name="connsiteY55" fmla="*/ 5817870 h 6236970"/>
              <a:gd name="connsiteX56" fmla="*/ 1108710 w 2339340"/>
              <a:gd name="connsiteY56" fmla="*/ 5791200 h 6236970"/>
              <a:gd name="connsiteX57" fmla="*/ 1032510 w 2339340"/>
              <a:gd name="connsiteY57" fmla="*/ 5634990 h 6236970"/>
              <a:gd name="connsiteX58" fmla="*/ 1043940 w 2339340"/>
              <a:gd name="connsiteY58" fmla="*/ 5280660 h 6236970"/>
              <a:gd name="connsiteX59" fmla="*/ 1074420 w 2339340"/>
              <a:gd name="connsiteY59" fmla="*/ 4888230 h 6236970"/>
              <a:gd name="connsiteX60" fmla="*/ 1002030 w 2339340"/>
              <a:gd name="connsiteY60" fmla="*/ 4423410 h 6236970"/>
              <a:gd name="connsiteX61" fmla="*/ 1066800 w 2339340"/>
              <a:gd name="connsiteY61" fmla="*/ 4130040 h 6236970"/>
              <a:gd name="connsiteX62" fmla="*/ 1116330 w 2339340"/>
              <a:gd name="connsiteY62" fmla="*/ 3775710 h 6236970"/>
              <a:gd name="connsiteX63" fmla="*/ 1165860 w 2339340"/>
              <a:gd name="connsiteY63" fmla="*/ 3375660 h 6236970"/>
              <a:gd name="connsiteX64" fmla="*/ 1238250 w 2339340"/>
              <a:gd name="connsiteY64" fmla="*/ 3882390 h 6236970"/>
              <a:gd name="connsiteX65" fmla="*/ 1280160 w 2339340"/>
              <a:gd name="connsiteY65" fmla="*/ 4366260 h 6236970"/>
              <a:gd name="connsiteX66" fmla="*/ 1310640 w 2339340"/>
              <a:gd name="connsiteY66" fmla="*/ 4533900 h 6236970"/>
              <a:gd name="connsiteX67" fmla="*/ 1272540 w 2339340"/>
              <a:gd name="connsiteY67" fmla="*/ 4838700 h 6236970"/>
              <a:gd name="connsiteX68" fmla="*/ 1242060 w 2339340"/>
              <a:gd name="connsiteY68" fmla="*/ 5059680 h 6236970"/>
              <a:gd name="connsiteX69" fmla="*/ 1276350 w 2339340"/>
              <a:gd name="connsiteY69" fmla="*/ 5288280 h 6236970"/>
              <a:gd name="connsiteX70" fmla="*/ 1333500 w 2339340"/>
              <a:gd name="connsiteY70" fmla="*/ 5494020 h 6236970"/>
              <a:gd name="connsiteX71" fmla="*/ 1314450 w 2339340"/>
              <a:gd name="connsiteY71" fmla="*/ 5615940 h 6236970"/>
              <a:gd name="connsiteX72" fmla="*/ 1264920 w 2339340"/>
              <a:gd name="connsiteY72" fmla="*/ 5795010 h 6236970"/>
              <a:gd name="connsiteX73" fmla="*/ 1264920 w 2339340"/>
              <a:gd name="connsiteY73" fmla="*/ 5901690 h 6236970"/>
              <a:gd name="connsiteX74" fmla="*/ 1424940 w 2339340"/>
              <a:gd name="connsiteY74" fmla="*/ 6236970 h 6236970"/>
              <a:gd name="connsiteX75" fmla="*/ 1565910 w 2339340"/>
              <a:gd name="connsiteY75" fmla="*/ 6065520 h 6236970"/>
              <a:gd name="connsiteX76" fmla="*/ 1604010 w 2339340"/>
              <a:gd name="connsiteY76" fmla="*/ 6012180 h 6236970"/>
              <a:gd name="connsiteX77" fmla="*/ 1524000 w 2339340"/>
              <a:gd name="connsiteY77" fmla="*/ 5844540 h 6236970"/>
              <a:gd name="connsiteX78" fmla="*/ 1466850 w 2339340"/>
              <a:gd name="connsiteY78" fmla="*/ 5718810 h 6236970"/>
              <a:gd name="connsiteX79" fmla="*/ 1440180 w 2339340"/>
              <a:gd name="connsiteY79" fmla="*/ 5638800 h 6236970"/>
              <a:gd name="connsiteX80" fmla="*/ 1546860 w 2339340"/>
              <a:gd name="connsiteY80" fmla="*/ 5078730 h 6236970"/>
              <a:gd name="connsiteX81" fmla="*/ 1600200 w 2339340"/>
              <a:gd name="connsiteY81" fmla="*/ 4507230 h 6236970"/>
              <a:gd name="connsiteX82" fmla="*/ 1684020 w 2339340"/>
              <a:gd name="connsiteY82" fmla="*/ 4027170 h 6236970"/>
              <a:gd name="connsiteX83" fmla="*/ 1703070 w 2339340"/>
              <a:gd name="connsiteY83" fmla="*/ 3688080 h 6236970"/>
              <a:gd name="connsiteX84" fmla="*/ 1673305 w 2339340"/>
              <a:gd name="connsiteY84" fmla="*/ 3083005 h 6236970"/>
              <a:gd name="connsiteX85" fmla="*/ 1630680 w 2339340"/>
              <a:gd name="connsiteY85" fmla="*/ 2868930 h 6236970"/>
              <a:gd name="connsiteX86" fmla="*/ 1607820 w 2339340"/>
              <a:gd name="connsiteY86" fmla="*/ 2750820 h 6236970"/>
              <a:gd name="connsiteX87" fmla="*/ 1584960 w 2339340"/>
              <a:gd name="connsiteY87" fmla="*/ 2423160 h 6236970"/>
              <a:gd name="connsiteX88" fmla="*/ 1584960 w 2339340"/>
              <a:gd name="connsiteY88" fmla="*/ 2072640 h 6236970"/>
              <a:gd name="connsiteX89" fmla="*/ 1619250 w 2339340"/>
              <a:gd name="connsiteY89" fmla="*/ 1771650 h 6236970"/>
              <a:gd name="connsiteX90" fmla="*/ 1691640 w 2339340"/>
              <a:gd name="connsiteY90" fmla="*/ 1501140 h 6236970"/>
              <a:gd name="connsiteX91" fmla="*/ 1954530 w 2339340"/>
              <a:gd name="connsiteY91" fmla="*/ 1924050 h 6236970"/>
              <a:gd name="connsiteX92" fmla="*/ 2045970 w 2339340"/>
              <a:gd name="connsiteY92" fmla="*/ 2045970 h 6236970"/>
              <a:gd name="connsiteX93" fmla="*/ 1840230 w 2339340"/>
              <a:gd name="connsiteY93" fmla="*/ 2358390 h 6236970"/>
              <a:gd name="connsiteX94" fmla="*/ 1729740 w 2339340"/>
              <a:gd name="connsiteY94" fmla="*/ 2545080 h 6236970"/>
              <a:gd name="connsiteX95" fmla="*/ 1672590 w 2339340"/>
              <a:gd name="connsiteY95" fmla="*/ 2674620 h 6236970"/>
              <a:gd name="connsiteX96" fmla="*/ 1604010 w 2339340"/>
              <a:gd name="connsiteY96" fmla="*/ 2754630 h 6236970"/>
              <a:gd name="connsiteX97" fmla="*/ 1658302 w 2339340"/>
              <a:gd name="connsiteY97" fmla="*/ 3010615 h 6236970"/>
              <a:gd name="connsiteX98" fmla="*/ 1729740 w 2339340"/>
              <a:gd name="connsiteY98" fmla="*/ 2891790 h 6236970"/>
              <a:gd name="connsiteX99" fmla="*/ 1927860 w 2339340"/>
              <a:gd name="connsiteY99" fmla="*/ 2689860 h 6236970"/>
              <a:gd name="connsiteX100" fmla="*/ 2065020 w 2339340"/>
              <a:gd name="connsiteY100" fmla="*/ 2548890 h 6236970"/>
              <a:gd name="connsiteX101" fmla="*/ 2202180 w 2339340"/>
              <a:gd name="connsiteY101" fmla="*/ 2339340 h 6236970"/>
              <a:gd name="connsiteX102" fmla="*/ 2339340 w 2339340"/>
              <a:gd name="connsiteY102" fmla="*/ 2049780 h 6236970"/>
              <a:gd name="connsiteX103" fmla="*/ 2293620 w 2339340"/>
              <a:gd name="connsiteY103" fmla="*/ 1958340 h 6236970"/>
              <a:gd name="connsiteX104" fmla="*/ 2232660 w 2339340"/>
              <a:gd name="connsiteY104" fmla="*/ 1752600 h 6236970"/>
              <a:gd name="connsiteX105" fmla="*/ 2175510 w 2339340"/>
              <a:gd name="connsiteY105" fmla="*/ 1565910 h 6236970"/>
              <a:gd name="connsiteX106" fmla="*/ 2065020 w 2339340"/>
              <a:gd name="connsiteY106" fmla="*/ 1352550 h 6236970"/>
              <a:gd name="connsiteX107" fmla="*/ 1958340 w 2339340"/>
              <a:gd name="connsiteY107" fmla="*/ 1169670 h 6236970"/>
              <a:gd name="connsiteX108" fmla="*/ 1878330 w 2339340"/>
              <a:gd name="connsiteY108" fmla="*/ 1043940 h 6236970"/>
              <a:gd name="connsiteX109" fmla="*/ 1752600 w 2339340"/>
              <a:gd name="connsiteY109" fmla="*/ 975360 h 6236970"/>
              <a:gd name="connsiteX110" fmla="*/ 1645920 w 2339340"/>
              <a:gd name="connsiteY110" fmla="*/ 956310 h 6236970"/>
              <a:gd name="connsiteX111" fmla="*/ 1546860 w 2339340"/>
              <a:gd name="connsiteY111" fmla="*/ 922020 h 6236970"/>
              <a:gd name="connsiteX112" fmla="*/ 1276350 w 2339340"/>
              <a:gd name="connsiteY112" fmla="*/ 861060 h 6236970"/>
              <a:gd name="connsiteX113" fmla="*/ 1257300 w 2339340"/>
              <a:gd name="connsiteY113" fmla="*/ 739140 h 6236970"/>
              <a:gd name="connsiteX114" fmla="*/ 1325880 w 2339340"/>
              <a:gd name="connsiteY114" fmla="*/ 594360 h 6236970"/>
              <a:gd name="connsiteX115" fmla="*/ 1363980 w 2339340"/>
              <a:gd name="connsiteY115" fmla="*/ 537210 h 6236970"/>
              <a:gd name="connsiteX116" fmla="*/ 1352550 w 2339340"/>
              <a:gd name="connsiteY116" fmla="*/ 438150 h 6236970"/>
              <a:gd name="connsiteX117" fmla="*/ 1348740 w 2339340"/>
              <a:gd name="connsiteY117" fmla="*/ 308610 h 6236970"/>
              <a:gd name="connsiteX118" fmla="*/ 1306830 w 2339340"/>
              <a:gd name="connsiteY118" fmla="*/ 114300 h 6236970"/>
              <a:gd name="connsiteX119" fmla="*/ 1188720 w 2339340"/>
              <a:gd name="connsiteY119" fmla="*/ 38100 h 6236970"/>
              <a:gd name="connsiteX120" fmla="*/ 1143000 w 2339340"/>
              <a:gd name="connsiteY120" fmla="*/ 11430 h 6236970"/>
              <a:gd name="connsiteX121" fmla="*/ 1093470 w 2339340"/>
              <a:gd name="connsiteY121" fmla="*/ 22860 h 6236970"/>
              <a:gd name="connsiteX0" fmla="*/ 1093470 w 2339340"/>
              <a:gd name="connsiteY0" fmla="*/ 22860 h 6236970"/>
              <a:gd name="connsiteX1" fmla="*/ 971550 w 2339340"/>
              <a:gd name="connsiteY1" fmla="*/ 68580 h 6236970"/>
              <a:gd name="connsiteX2" fmla="*/ 967740 w 2339340"/>
              <a:gd name="connsiteY2" fmla="*/ 0 h 6236970"/>
              <a:gd name="connsiteX3" fmla="*/ 872490 w 2339340"/>
              <a:gd name="connsiteY3" fmla="*/ 121920 h 6236970"/>
              <a:gd name="connsiteX4" fmla="*/ 849630 w 2339340"/>
              <a:gd name="connsiteY4" fmla="*/ 95250 h 6236970"/>
              <a:gd name="connsiteX5" fmla="*/ 800100 w 2339340"/>
              <a:gd name="connsiteY5" fmla="*/ 320040 h 6236970"/>
              <a:gd name="connsiteX6" fmla="*/ 811530 w 2339340"/>
              <a:gd name="connsiteY6" fmla="*/ 461010 h 6236970"/>
              <a:gd name="connsiteX7" fmla="*/ 754380 w 2339340"/>
              <a:gd name="connsiteY7" fmla="*/ 464820 h 6236970"/>
              <a:gd name="connsiteX8" fmla="*/ 781050 w 2339340"/>
              <a:gd name="connsiteY8" fmla="*/ 548640 h 6236970"/>
              <a:gd name="connsiteX9" fmla="*/ 822960 w 2339340"/>
              <a:gd name="connsiteY9" fmla="*/ 624840 h 6236970"/>
              <a:gd name="connsiteX10" fmla="*/ 887730 w 2339340"/>
              <a:gd name="connsiteY10" fmla="*/ 689610 h 6236970"/>
              <a:gd name="connsiteX11" fmla="*/ 925830 w 2339340"/>
              <a:gd name="connsiteY11" fmla="*/ 769620 h 6236970"/>
              <a:gd name="connsiteX12" fmla="*/ 925830 w 2339340"/>
              <a:gd name="connsiteY12" fmla="*/ 861060 h 6236970"/>
              <a:gd name="connsiteX13" fmla="*/ 803910 w 2339340"/>
              <a:gd name="connsiteY13" fmla="*/ 922020 h 6236970"/>
              <a:gd name="connsiteX14" fmla="*/ 701040 w 2339340"/>
              <a:gd name="connsiteY14" fmla="*/ 948690 h 6236970"/>
              <a:gd name="connsiteX15" fmla="*/ 556260 w 2339340"/>
              <a:gd name="connsiteY15" fmla="*/ 952500 h 6236970"/>
              <a:gd name="connsiteX16" fmla="*/ 403860 w 2339340"/>
              <a:gd name="connsiteY16" fmla="*/ 1002030 h 6236970"/>
              <a:gd name="connsiteX17" fmla="*/ 320040 w 2339340"/>
              <a:gd name="connsiteY17" fmla="*/ 1085850 h 6236970"/>
              <a:gd name="connsiteX18" fmla="*/ 247650 w 2339340"/>
              <a:gd name="connsiteY18" fmla="*/ 1276350 h 6236970"/>
              <a:gd name="connsiteX19" fmla="*/ 163830 w 2339340"/>
              <a:gd name="connsiteY19" fmla="*/ 1569720 h 6236970"/>
              <a:gd name="connsiteX20" fmla="*/ 83820 w 2339340"/>
              <a:gd name="connsiteY20" fmla="*/ 1783080 h 6236970"/>
              <a:gd name="connsiteX21" fmla="*/ 72390 w 2339340"/>
              <a:gd name="connsiteY21" fmla="*/ 1962150 h 6236970"/>
              <a:gd name="connsiteX22" fmla="*/ 0 w 2339340"/>
              <a:gd name="connsiteY22" fmla="*/ 2145030 h 6236970"/>
              <a:gd name="connsiteX23" fmla="*/ 11430 w 2339340"/>
              <a:gd name="connsiteY23" fmla="*/ 2251710 h 6236970"/>
              <a:gd name="connsiteX24" fmla="*/ 106680 w 2339340"/>
              <a:gd name="connsiteY24" fmla="*/ 2426970 h 6236970"/>
              <a:gd name="connsiteX25" fmla="*/ 243840 w 2339340"/>
              <a:gd name="connsiteY25" fmla="*/ 2594610 h 6236970"/>
              <a:gd name="connsiteX26" fmla="*/ 422910 w 2339340"/>
              <a:gd name="connsiteY26" fmla="*/ 2769870 h 6236970"/>
              <a:gd name="connsiteX27" fmla="*/ 609600 w 2339340"/>
              <a:gd name="connsiteY27" fmla="*/ 2929890 h 6236970"/>
              <a:gd name="connsiteX28" fmla="*/ 703183 w 2339340"/>
              <a:gd name="connsiteY28" fmla="*/ 3062525 h 6236970"/>
              <a:gd name="connsiteX29" fmla="*/ 711517 w 2339340"/>
              <a:gd name="connsiteY29" fmla="*/ 2784396 h 6236970"/>
              <a:gd name="connsiteX30" fmla="*/ 647700 w 2339340"/>
              <a:gd name="connsiteY30" fmla="*/ 2731770 h 6236970"/>
              <a:gd name="connsiteX31" fmla="*/ 541020 w 2339340"/>
              <a:gd name="connsiteY31" fmla="*/ 2537460 h 6236970"/>
              <a:gd name="connsiteX32" fmla="*/ 487680 w 2339340"/>
              <a:gd name="connsiteY32" fmla="*/ 2426970 h 6236970"/>
              <a:gd name="connsiteX33" fmla="*/ 293370 w 2339340"/>
              <a:gd name="connsiteY33" fmla="*/ 2205990 h 6236970"/>
              <a:gd name="connsiteX34" fmla="*/ 426720 w 2339340"/>
              <a:gd name="connsiteY34" fmla="*/ 1988820 h 6236970"/>
              <a:gd name="connsiteX35" fmla="*/ 483870 w 2339340"/>
              <a:gd name="connsiteY35" fmla="*/ 1878330 h 6236970"/>
              <a:gd name="connsiteX36" fmla="*/ 544830 w 2339340"/>
              <a:gd name="connsiteY36" fmla="*/ 1642110 h 6236970"/>
              <a:gd name="connsiteX37" fmla="*/ 636270 w 2339340"/>
              <a:gd name="connsiteY37" fmla="*/ 1897380 h 6236970"/>
              <a:gd name="connsiteX38" fmla="*/ 678180 w 2339340"/>
              <a:gd name="connsiteY38" fmla="*/ 2202180 h 6236970"/>
              <a:gd name="connsiteX39" fmla="*/ 689610 w 2339340"/>
              <a:gd name="connsiteY39" fmla="*/ 2487930 h 6236970"/>
              <a:gd name="connsiteX40" fmla="*/ 712470 w 2339340"/>
              <a:gd name="connsiteY40" fmla="*/ 2762250 h 6236970"/>
              <a:gd name="connsiteX41" fmla="*/ 701040 w 2339340"/>
              <a:gd name="connsiteY41" fmla="*/ 3177540 h 6236970"/>
              <a:gd name="connsiteX42" fmla="*/ 643890 w 2339340"/>
              <a:gd name="connsiteY42" fmla="*/ 3783330 h 6236970"/>
              <a:gd name="connsiteX43" fmla="*/ 613410 w 2339340"/>
              <a:gd name="connsiteY43" fmla="*/ 4255770 h 6236970"/>
              <a:gd name="connsiteX44" fmla="*/ 689610 w 2339340"/>
              <a:gd name="connsiteY44" fmla="*/ 4617720 h 6236970"/>
              <a:gd name="connsiteX45" fmla="*/ 803910 w 2339340"/>
              <a:gd name="connsiteY45" fmla="*/ 5215890 h 6236970"/>
              <a:gd name="connsiteX46" fmla="*/ 883920 w 2339340"/>
              <a:gd name="connsiteY46" fmla="*/ 5657850 h 6236970"/>
              <a:gd name="connsiteX47" fmla="*/ 872490 w 2339340"/>
              <a:gd name="connsiteY47" fmla="*/ 5684520 h 6236970"/>
              <a:gd name="connsiteX48" fmla="*/ 693420 w 2339340"/>
              <a:gd name="connsiteY48" fmla="*/ 5894070 h 6236970"/>
              <a:gd name="connsiteX49" fmla="*/ 541020 w 2339340"/>
              <a:gd name="connsiteY49" fmla="*/ 6092190 h 6236970"/>
              <a:gd name="connsiteX50" fmla="*/ 510540 w 2339340"/>
              <a:gd name="connsiteY50" fmla="*/ 6156960 h 6236970"/>
              <a:gd name="connsiteX51" fmla="*/ 701040 w 2339340"/>
              <a:gd name="connsiteY51" fmla="*/ 6092190 h 6236970"/>
              <a:gd name="connsiteX52" fmla="*/ 830580 w 2339340"/>
              <a:gd name="connsiteY52" fmla="*/ 6065520 h 6236970"/>
              <a:gd name="connsiteX53" fmla="*/ 952500 w 2339340"/>
              <a:gd name="connsiteY53" fmla="*/ 5974080 h 6236970"/>
              <a:gd name="connsiteX54" fmla="*/ 963930 w 2339340"/>
              <a:gd name="connsiteY54" fmla="*/ 5871210 h 6236970"/>
              <a:gd name="connsiteX55" fmla="*/ 1108710 w 2339340"/>
              <a:gd name="connsiteY55" fmla="*/ 5817870 h 6236970"/>
              <a:gd name="connsiteX56" fmla="*/ 1108710 w 2339340"/>
              <a:gd name="connsiteY56" fmla="*/ 5791200 h 6236970"/>
              <a:gd name="connsiteX57" fmla="*/ 1032510 w 2339340"/>
              <a:gd name="connsiteY57" fmla="*/ 5634990 h 6236970"/>
              <a:gd name="connsiteX58" fmla="*/ 1043940 w 2339340"/>
              <a:gd name="connsiteY58" fmla="*/ 5280660 h 6236970"/>
              <a:gd name="connsiteX59" fmla="*/ 1074420 w 2339340"/>
              <a:gd name="connsiteY59" fmla="*/ 4888230 h 6236970"/>
              <a:gd name="connsiteX60" fmla="*/ 1002030 w 2339340"/>
              <a:gd name="connsiteY60" fmla="*/ 4423410 h 6236970"/>
              <a:gd name="connsiteX61" fmla="*/ 1066800 w 2339340"/>
              <a:gd name="connsiteY61" fmla="*/ 4130040 h 6236970"/>
              <a:gd name="connsiteX62" fmla="*/ 1116330 w 2339340"/>
              <a:gd name="connsiteY62" fmla="*/ 3775710 h 6236970"/>
              <a:gd name="connsiteX63" fmla="*/ 1165860 w 2339340"/>
              <a:gd name="connsiteY63" fmla="*/ 3375660 h 6236970"/>
              <a:gd name="connsiteX64" fmla="*/ 1238250 w 2339340"/>
              <a:gd name="connsiteY64" fmla="*/ 3882390 h 6236970"/>
              <a:gd name="connsiteX65" fmla="*/ 1280160 w 2339340"/>
              <a:gd name="connsiteY65" fmla="*/ 4366260 h 6236970"/>
              <a:gd name="connsiteX66" fmla="*/ 1310640 w 2339340"/>
              <a:gd name="connsiteY66" fmla="*/ 4533900 h 6236970"/>
              <a:gd name="connsiteX67" fmla="*/ 1272540 w 2339340"/>
              <a:gd name="connsiteY67" fmla="*/ 4838700 h 6236970"/>
              <a:gd name="connsiteX68" fmla="*/ 1242060 w 2339340"/>
              <a:gd name="connsiteY68" fmla="*/ 5059680 h 6236970"/>
              <a:gd name="connsiteX69" fmla="*/ 1276350 w 2339340"/>
              <a:gd name="connsiteY69" fmla="*/ 5288280 h 6236970"/>
              <a:gd name="connsiteX70" fmla="*/ 1333500 w 2339340"/>
              <a:gd name="connsiteY70" fmla="*/ 5494020 h 6236970"/>
              <a:gd name="connsiteX71" fmla="*/ 1314450 w 2339340"/>
              <a:gd name="connsiteY71" fmla="*/ 5615940 h 6236970"/>
              <a:gd name="connsiteX72" fmla="*/ 1264920 w 2339340"/>
              <a:gd name="connsiteY72" fmla="*/ 5795010 h 6236970"/>
              <a:gd name="connsiteX73" fmla="*/ 1264920 w 2339340"/>
              <a:gd name="connsiteY73" fmla="*/ 5901690 h 6236970"/>
              <a:gd name="connsiteX74" fmla="*/ 1424940 w 2339340"/>
              <a:gd name="connsiteY74" fmla="*/ 6236970 h 6236970"/>
              <a:gd name="connsiteX75" fmla="*/ 1565910 w 2339340"/>
              <a:gd name="connsiteY75" fmla="*/ 6065520 h 6236970"/>
              <a:gd name="connsiteX76" fmla="*/ 1604010 w 2339340"/>
              <a:gd name="connsiteY76" fmla="*/ 6012180 h 6236970"/>
              <a:gd name="connsiteX77" fmla="*/ 1524000 w 2339340"/>
              <a:gd name="connsiteY77" fmla="*/ 5844540 h 6236970"/>
              <a:gd name="connsiteX78" fmla="*/ 1466850 w 2339340"/>
              <a:gd name="connsiteY78" fmla="*/ 5718810 h 6236970"/>
              <a:gd name="connsiteX79" fmla="*/ 1440180 w 2339340"/>
              <a:gd name="connsiteY79" fmla="*/ 5638800 h 6236970"/>
              <a:gd name="connsiteX80" fmla="*/ 1546860 w 2339340"/>
              <a:gd name="connsiteY80" fmla="*/ 5078730 h 6236970"/>
              <a:gd name="connsiteX81" fmla="*/ 1600200 w 2339340"/>
              <a:gd name="connsiteY81" fmla="*/ 4507230 h 6236970"/>
              <a:gd name="connsiteX82" fmla="*/ 1684020 w 2339340"/>
              <a:gd name="connsiteY82" fmla="*/ 4027170 h 6236970"/>
              <a:gd name="connsiteX83" fmla="*/ 1703070 w 2339340"/>
              <a:gd name="connsiteY83" fmla="*/ 3688080 h 6236970"/>
              <a:gd name="connsiteX84" fmla="*/ 1673305 w 2339340"/>
              <a:gd name="connsiteY84" fmla="*/ 3083005 h 6236970"/>
              <a:gd name="connsiteX85" fmla="*/ 1630680 w 2339340"/>
              <a:gd name="connsiteY85" fmla="*/ 2868930 h 6236970"/>
              <a:gd name="connsiteX86" fmla="*/ 1607820 w 2339340"/>
              <a:gd name="connsiteY86" fmla="*/ 2750820 h 6236970"/>
              <a:gd name="connsiteX87" fmla="*/ 1584960 w 2339340"/>
              <a:gd name="connsiteY87" fmla="*/ 2423160 h 6236970"/>
              <a:gd name="connsiteX88" fmla="*/ 1584960 w 2339340"/>
              <a:gd name="connsiteY88" fmla="*/ 2072640 h 6236970"/>
              <a:gd name="connsiteX89" fmla="*/ 1619250 w 2339340"/>
              <a:gd name="connsiteY89" fmla="*/ 1771650 h 6236970"/>
              <a:gd name="connsiteX90" fmla="*/ 1691640 w 2339340"/>
              <a:gd name="connsiteY90" fmla="*/ 1501140 h 6236970"/>
              <a:gd name="connsiteX91" fmla="*/ 1954530 w 2339340"/>
              <a:gd name="connsiteY91" fmla="*/ 1924050 h 6236970"/>
              <a:gd name="connsiteX92" fmla="*/ 2045970 w 2339340"/>
              <a:gd name="connsiteY92" fmla="*/ 2045970 h 6236970"/>
              <a:gd name="connsiteX93" fmla="*/ 1840230 w 2339340"/>
              <a:gd name="connsiteY93" fmla="*/ 2358390 h 6236970"/>
              <a:gd name="connsiteX94" fmla="*/ 1729740 w 2339340"/>
              <a:gd name="connsiteY94" fmla="*/ 2545080 h 6236970"/>
              <a:gd name="connsiteX95" fmla="*/ 1672590 w 2339340"/>
              <a:gd name="connsiteY95" fmla="*/ 2674620 h 6236970"/>
              <a:gd name="connsiteX96" fmla="*/ 1606391 w 2339340"/>
              <a:gd name="connsiteY96" fmla="*/ 2746296 h 6236970"/>
              <a:gd name="connsiteX97" fmla="*/ 1658302 w 2339340"/>
              <a:gd name="connsiteY97" fmla="*/ 3010615 h 6236970"/>
              <a:gd name="connsiteX98" fmla="*/ 1729740 w 2339340"/>
              <a:gd name="connsiteY98" fmla="*/ 2891790 h 6236970"/>
              <a:gd name="connsiteX99" fmla="*/ 1927860 w 2339340"/>
              <a:gd name="connsiteY99" fmla="*/ 2689860 h 6236970"/>
              <a:gd name="connsiteX100" fmla="*/ 2065020 w 2339340"/>
              <a:gd name="connsiteY100" fmla="*/ 2548890 h 6236970"/>
              <a:gd name="connsiteX101" fmla="*/ 2202180 w 2339340"/>
              <a:gd name="connsiteY101" fmla="*/ 2339340 h 6236970"/>
              <a:gd name="connsiteX102" fmla="*/ 2339340 w 2339340"/>
              <a:gd name="connsiteY102" fmla="*/ 2049780 h 6236970"/>
              <a:gd name="connsiteX103" fmla="*/ 2293620 w 2339340"/>
              <a:gd name="connsiteY103" fmla="*/ 1958340 h 6236970"/>
              <a:gd name="connsiteX104" fmla="*/ 2232660 w 2339340"/>
              <a:gd name="connsiteY104" fmla="*/ 1752600 h 6236970"/>
              <a:gd name="connsiteX105" fmla="*/ 2175510 w 2339340"/>
              <a:gd name="connsiteY105" fmla="*/ 1565910 h 6236970"/>
              <a:gd name="connsiteX106" fmla="*/ 2065020 w 2339340"/>
              <a:gd name="connsiteY106" fmla="*/ 1352550 h 6236970"/>
              <a:gd name="connsiteX107" fmla="*/ 1958340 w 2339340"/>
              <a:gd name="connsiteY107" fmla="*/ 1169670 h 6236970"/>
              <a:gd name="connsiteX108" fmla="*/ 1878330 w 2339340"/>
              <a:gd name="connsiteY108" fmla="*/ 1043940 h 6236970"/>
              <a:gd name="connsiteX109" fmla="*/ 1752600 w 2339340"/>
              <a:gd name="connsiteY109" fmla="*/ 975360 h 6236970"/>
              <a:gd name="connsiteX110" fmla="*/ 1645920 w 2339340"/>
              <a:gd name="connsiteY110" fmla="*/ 956310 h 6236970"/>
              <a:gd name="connsiteX111" fmla="*/ 1546860 w 2339340"/>
              <a:gd name="connsiteY111" fmla="*/ 922020 h 6236970"/>
              <a:gd name="connsiteX112" fmla="*/ 1276350 w 2339340"/>
              <a:gd name="connsiteY112" fmla="*/ 861060 h 6236970"/>
              <a:gd name="connsiteX113" fmla="*/ 1257300 w 2339340"/>
              <a:gd name="connsiteY113" fmla="*/ 739140 h 6236970"/>
              <a:gd name="connsiteX114" fmla="*/ 1325880 w 2339340"/>
              <a:gd name="connsiteY114" fmla="*/ 594360 h 6236970"/>
              <a:gd name="connsiteX115" fmla="*/ 1363980 w 2339340"/>
              <a:gd name="connsiteY115" fmla="*/ 537210 h 6236970"/>
              <a:gd name="connsiteX116" fmla="*/ 1352550 w 2339340"/>
              <a:gd name="connsiteY116" fmla="*/ 438150 h 6236970"/>
              <a:gd name="connsiteX117" fmla="*/ 1348740 w 2339340"/>
              <a:gd name="connsiteY117" fmla="*/ 308610 h 6236970"/>
              <a:gd name="connsiteX118" fmla="*/ 1306830 w 2339340"/>
              <a:gd name="connsiteY118" fmla="*/ 114300 h 6236970"/>
              <a:gd name="connsiteX119" fmla="*/ 1188720 w 2339340"/>
              <a:gd name="connsiteY119" fmla="*/ 38100 h 6236970"/>
              <a:gd name="connsiteX120" fmla="*/ 1143000 w 2339340"/>
              <a:gd name="connsiteY120" fmla="*/ 11430 h 6236970"/>
              <a:gd name="connsiteX121" fmla="*/ 1093470 w 2339340"/>
              <a:gd name="connsiteY121" fmla="*/ 22860 h 6236970"/>
              <a:gd name="connsiteX0" fmla="*/ 1093470 w 2339340"/>
              <a:gd name="connsiteY0" fmla="*/ 22860 h 6236970"/>
              <a:gd name="connsiteX1" fmla="*/ 971550 w 2339340"/>
              <a:gd name="connsiteY1" fmla="*/ 68580 h 6236970"/>
              <a:gd name="connsiteX2" fmla="*/ 967740 w 2339340"/>
              <a:gd name="connsiteY2" fmla="*/ 0 h 6236970"/>
              <a:gd name="connsiteX3" fmla="*/ 872490 w 2339340"/>
              <a:gd name="connsiteY3" fmla="*/ 121920 h 6236970"/>
              <a:gd name="connsiteX4" fmla="*/ 849630 w 2339340"/>
              <a:gd name="connsiteY4" fmla="*/ 95250 h 6236970"/>
              <a:gd name="connsiteX5" fmla="*/ 804863 w 2339340"/>
              <a:gd name="connsiteY5" fmla="*/ 216455 h 6236970"/>
              <a:gd name="connsiteX6" fmla="*/ 811530 w 2339340"/>
              <a:gd name="connsiteY6" fmla="*/ 461010 h 6236970"/>
              <a:gd name="connsiteX7" fmla="*/ 754380 w 2339340"/>
              <a:gd name="connsiteY7" fmla="*/ 464820 h 6236970"/>
              <a:gd name="connsiteX8" fmla="*/ 781050 w 2339340"/>
              <a:gd name="connsiteY8" fmla="*/ 548640 h 6236970"/>
              <a:gd name="connsiteX9" fmla="*/ 822960 w 2339340"/>
              <a:gd name="connsiteY9" fmla="*/ 624840 h 6236970"/>
              <a:gd name="connsiteX10" fmla="*/ 887730 w 2339340"/>
              <a:gd name="connsiteY10" fmla="*/ 689610 h 6236970"/>
              <a:gd name="connsiteX11" fmla="*/ 925830 w 2339340"/>
              <a:gd name="connsiteY11" fmla="*/ 769620 h 6236970"/>
              <a:gd name="connsiteX12" fmla="*/ 925830 w 2339340"/>
              <a:gd name="connsiteY12" fmla="*/ 861060 h 6236970"/>
              <a:gd name="connsiteX13" fmla="*/ 803910 w 2339340"/>
              <a:gd name="connsiteY13" fmla="*/ 922020 h 6236970"/>
              <a:gd name="connsiteX14" fmla="*/ 701040 w 2339340"/>
              <a:gd name="connsiteY14" fmla="*/ 948690 h 6236970"/>
              <a:gd name="connsiteX15" fmla="*/ 556260 w 2339340"/>
              <a:gd name="connsiteY15" fmla="*/ 952500 h 6236970"/>
              <a:gd name="connsiteX16" fmla="*/ 403860 w 2339340"/>
              <a:gd name="connsiteY16" fmla="*/ 1002030 h 6236970"/>
              <a:gd name="connsiteX17" fmla="*/ 320040 w 2339340"/>
              <a:gd name="connsiteY17" fmla="*/ 1085850 h 6236970"/>
              <a:gd name="connsiteX18" fmla="*/ 247650 w 2339340"/>
              <a:gd name="connsiteY18" fmla="*/ 1276350 h 6236970"/>
              <a:gd name="connsiteX19" fmla="*/ 163830 w 2339340"/>
              <a:gd name="connsiteY19" fmla="*/ 1569720 h 6236970"/>
              <a:gd name="connsiteX20" fmla="*/ 83820 w 2339340"/>
              <a:gd name="connsiteY20" fmla="*/ 1783080 h 6236970"/>
              <a:gd name="connsiteX21" fmla="*/ 72390 w 2339340"/>
              <a:gd name="connsiteY21" fmla="*/ 1962150 h 6236970"/>
              <a:gd name="connsiteX22" fmla="*/ 0 w 2339340"/>
              <a:gd name="connsiteY22" fmla="*/ 2145030 h 6236970"/>
              <a:gd name="connsiteX23" fmla="*/ 11430 w 2339340"/>
              <a:gd name="connsiteY23" fmla="*/ 2251710 h 6236970"/>
              <a:gd name="connsiteX24" fmla="*/ 106680 w 2339340"/>
              <a:gd name="connsiteY24" fmla="*/ 2426970 h 6236970"/>
              <a:gd name="connsiteX25" fmla="*/ 243840 w 2339340"/>
              <a:gd name="connsiteY25" fmla="*/ 2594610 h 6236970"/>
              <a:gd name="connsiteX26" fmla="*/ 422910 w 2339340"/>
              <a:gd name="connsiteY26" fmla="*/ 2769870 h 6236970"/>
              <a:gd name="connsiteX27" fmla="*/ 609600 w 2339340"/>
              <a:gd name="connsiteY27" fmla="*/ 2929890 h 6236970"/>
              <a:gd name="connsiteX28" fmla="*/ 703183 w 2339340"/>
              <a:gd name="connsiteY28" fmla="*/ 3062525 h 6236970"/>
              <a:gd name="connsiteX29" fmla="*/ 711517 w 2339340"/>
              <a:gd name="connsiteY29" fmla="*/ 2784396 h 6236970"/>
              <a:gd name="connsiteX30" fmla="*/ 647700 w 2339340"/>
              <a:gd name="connsiteY30" fmla="*/ 2731770 h 6236970"/>
              <a:gd name="connsiteX31" fmla="*/ 541020 w 2339340"/>
              <a:gd name="connsiteY31" fmla="*/ 2537460 h 6236970"/>
              <a:gd name="connsiteX32" fmla="*/ 487680 w 2339340"/>
              <a:gd name="connsiteY32" fmla="*/ 2426970 h 6236970"/>
              <a:gd name="connsiteX33" fmla="*/ 293370 w 2339340"/>
              <a:gd name="connsiteY33" fmla="*/ 2205990 h 6236970"/>
              <a:gd name="connsiteX34" fmla="*/ 426720 w 2339340"/>
              <a:gd name="connsiteY34" fmla="*/ 1988820 h 6236970"/>
              <a:gd name="connsiteX35" fmla="*/ 483870 w 2339340"/>
              <a:gd name="connsiteY35" fmla="*/ 1878330 h 6236970"/>
              <a:gd name="connsiteX36" fmla="*/ 544830 w 2339340"/>
              <a:gd name="connsiteY36" fmla="*/ 1642110 h 6236970"/>
              <a:gd name="connsiteX37" fmla="*/ 636270 w 2339340"/>
              <a:gd name="connsiteY37" fmla="*/ 1897380 h 6236970"/>
              <a:gd name="connsiteX38" fmla="*/ 678180 w 2339340"/>
              <a:gd name="connsiteY38" fmla="*/ 2202180 h 6236970"/>
              <a:gd name="connsiteX39" fmla="*/ 689610 w 2339340"/>
              <a:gd name="connsiteY39" fmla="*/ 2487930 h 6236970"/>
              <a:gd name="connsiteX40" fmla="*/ 712470 w 2339340"/>
              <a:gd name="connsiteY40" fmla="*/ 2762250 h 6236970"/>
              <a:gd name="connsiteX41" fmla="*/ 701040 w 2339340"/>
              <a:gd name="connsiteY41" fmla="*/ 3177540 h 6236970"/>
              <a:gd name="connsiteX42" fmla="*/ 643890 w 2339340"/>
              <a:gd name="connsiteY42" fmla="*/ 3783330 h 6236970"/>
              <a:gd name="connsiteX43" fmla="*/ 613410 w 2339340"/>
              <a:gd name="connsiteY43" fmla="*/ 4255770 h 6236970"/>
              <a:gd name="connsiteX44" fmla="*/ 689610 w 2339340"/>
              <a:gd name="connsiteY44" fmla="*/ 4617720 h 6236970"/>
              <a:gd name="connsiteX45" fmla="*/ 803910 w 2339340"/>
              <a:gd name="connsiteY45" fmla="*/ 5215890 h 6236970"/>
              <a:gd name="connsiteX46" fmla="*/ 883920 w 2339340"/>
              <a:gd name="connsiteY46" fmla="*/ 5657850 h 6236970"/>
              <a:gd name="connsiteX47" fmla="*/ 872490 w 2339340"/>
              <a:gd name="connsiteY47" fmla="*/ 5684520 h 6236970"/>
              <a:gd name="connsiteX48" fmla="*/ 693420 w 2339340"/>
              <a:gd name="connsiteY48" fmla="*/ 5894070 h 6236970"/>
              <a:gd name="connsiteX49" fmla="*/ 541020 w 2339340"/>
              <a:gd name="connsiteY49" fmla="*/ 6092190 h 6236970"/>
              <a:gd name="connsiteX50" fmla="*/ 510540 w 2339340"/>
              <a:gd name="connsiteY50" fmla="*/ 6156960 h 6236970"/>
              <a:gd name="connsiteX51" fmla="*/ 701040 w 2339340"/>
              <a:gd name="connsiteY51" fmla="*/ 6092190 h 6236970"/>
              <a:gd name="connsiteX52" fmla="*/ 830580 w 2339340"/>
              <a:gd name="connsiteY52" fmla="*/ 6065520 h 6236970"/>
              <a:gd name="connsiteX53" fmla="*/ 952500 w 2339340"/>
              <a:gd name="connsiteY53" fmla="*/ 5974080 h 6236970"/>
              <a:gd name="connsiteX54" fmla="*/ 963930 w 2339340"/>
              <a:gd name="connsiteY54" fmla="*/ 5871210 h 6236970"/>
              <a:gd name="connsiteX55" fmla="*/ 1108710 w 2339340"/>
              <a:gd name="connsiteY55" fmla="*/ 5817870 h 6236970"/>
              <a:gd name="connsiteX56" fmla="*/ 1108710 w 2339340"/>
              <a:gd name="connsiteY56" fmla="*/ 5791200 h 6236970"/>
              <a:gd name="connsiteX57" fmla="*/ 1032510 w 2339340"/>
              <a:gd name="connsiteY57" fmla="*/ 5634990 h 6236970"/>
              <a:gd name="connsiteX58" fmla="*/ 1043940 w 2339340"/>
              <a:gd name="connsiteY58" fmla="*/ 5280660 h 6236970"/>
              <a:gd name="connsiteX59" fmla="*/ 1074420 w 2339340"/>
              <a:gd name="connsiteY59" fmla="*/ 4888230 h 6236970"/>
              <a:gd name="connsiteX60" fmla="*/ 1002030 w 2339340"/>
              <a:gd name="connsiteY60" fmla="*/ 4423410 h 6236970"/>
              <a:gd name="connsiteX61" fmla="*/ 1066800 w 2339340"/>
              <a:gd name="connsiteY61" fmla="*/ 4130040 h 6236970"/>
              <a:gd name="connsiteX62" fmla="*/ 1116330 w 2339340"/>
              <a:gd name="connsiteY62" fmla="*/ 3775710 h 6236970"/>
              <a:gd name="connsiteX63" fmla="*/ 1165860 w 2339340"/>
              <a:gd name="connsiteY63" fmla="*/ 3375660 h 6236970"/>
              <a:gd name="connsiteX64" fmla="*/ 1238250 w 2339340"/>
              <a:gd name="connsiteY64" fmla="*/ 3882390 h 6236970"/>
              <a:gd name="connsiteX65" fmla="*/ 1280160 w 2339340"/>
              <a:gd name="connsiteY65" fmla="*/ 4366260 h 6236970"/>
              <a:gd name="connsiteX66" fmla="*/ 1310640 w 2339340"/>
              <a:gd name="connsiteY66" fmla="*/ 4533900 h 6236970"/>
              <a:gd name="connsiteX67" fmla="*/ 1272540 w 2339340"/>
              <a:gd name="connsiteY67" fmla="*/ 4838700 h 6236970"/>
              <a:gd name="connsiteX68" fmla="*/ 1242060 w 2339340"/>
              <a:gd name="connsiteY68" fmla="*/ 5059680 h 6236970"/>
              <a:gd name="connsiteX69" fmla="*/ 1276350 w 2339340"/>
              <a:gd name="connsiteY69" fmla="*/ 5288280 h 6236970"/>
              <a:gd name="connsiteX70" fmla="*/ 1333500 w 2339340"/>
              <a:gd name="connsiteY70" fmla="*/ 5494020 h 6236970"/>
              <a:gd name="connsiteX71" fmla="*/ 1314450 w 2339340"/>
              <a:gd name="connsiteY71" fmla="*/ 5615940 h 6236970"/>
              <a:gd name="connsiteX72" fmla="*/ 1264920 w 2339340"/>
              <a:gd name="connsiteY72" fmla="*/ 5795010 h 6236970"/>
              <a:gd name="connsiteX73" fmla="*/ 1264920 w 2339340"/>
              <a:gd name="connsiteY73" fmla="*/ 5901690 h 6236970"/>
              <a:gd name="connsiteX74" fmla="*/ 1424940 w 2339340"/>
              <a:gd name="connsiteY74" fmla="*/ 6236970 h 6236970"/>
              <a:gd name="connsiteX75" fmla="*/ 1565910 w 2339340"/>
              <a:gd name="connsiteY75" fmla="*/ 6065520 h 6236970"/>
              <a:gd name="connsiteX76" fmla="*/ 1604010 w 2339340"/>
              <a:gd name="connsiteY76" fmla="*/ 6012180 h 6236970"/>
              <a:gd name="connsiteX77" fmla="*/ 1524000 w 2339340"/>
              <a:gd name="connsiteY77" fmla="*/ 5844540 h 6236970"/>
              <a:gd name="connsiteX78" fmla="*/ 1466850 w 2339340"/>
              <a:gd name="connsiteY78" fmla="*/ 5718810 h 6236970"/>
              <a:gd name="connsiteX79" fmla="*/ 1440180 w 2339340"/>
              <a:gd name="connsiteY79" fmla="*/ 5638800 h 6236970"/>
              <a:gd name="connsiteX80" fmla="*/ 1546860 w 2339340"/>
              <a:gd name="connsiteY80" fmla="*/ 5078730 h 6236970"/>
              <a:gd name="connsiteX81" fmla="*/ 1600200 w 2339340"/>
              <a:gd name="connsiteY81" fmla="*/ 4507230 h 6236970"/>
              <a:gd name="connsiteX82" fmla="*/ 1684020 w 2339340"/>
              <a:gd name="connsiteY82" fmla="*/ 4027170 h 6236970"/>
              <a:gd name="connsiteX83" fmla="*/ 1703070 w 2339340"/>
              <a:gd name="connsiteY83" fmla="*/ 3688080 h 6236970"/>
              <a:gd name="connsiteX84" fmla="*/ 1673305 w 2339340"/>
              <a:gd name="connsiteY84" fmla="*/ 3083005 h 6236970"/>
              <a:gd name="connsiteX85" fmla="*/ 1630680 w 2339340"/>
              <a:gd name="connsiteY85" fmla="*/ 2868930 h 6236970"/>
              <a:gd name="connsiteX86" fmla="*/ 1607820 w 2339340"/>
              <a:gd name="connsiteY86" fmla="*/ 2750820 h 6236970"/>
              <a:gd name="connsiteX87" fmla="*/ 1584960 w 2339340"/>
              <a:gd name="connsiteY87" fmla="*/ 2423160 h 6236970"/>
              <a:gd name="connsiteX88" fmla="*/ 1584960 w 2339340"/>
              <a:gd name="connsiteY88" fmla="*/ 2072640 h 6236970"/>
              <a:gd name="connsiteX89" fmla="*/ 1619250 w 2339340"/>
              <a:gd name="connsiteY89" fmla="*/ 1771650 h 6236970"/>
              <a:gd name="connsiteX90" fmla="*/ 1691640 w 2339340"/>
              <a:gd name="connsiteY90" fmla="*/ 1501140 h 6236970"/>
              <a:gd name="connsiteX91" fmla="*/ 1954530 w 2339340"/>
              <a:gd name="connsiteY91" fmla="*/ 1924050 h 6236970"/>
              <a:gd name="connsiteX92" fmla="*/ 2045970 w 2339340"/>
              <a:gd name="connsiteY92" fmla="*/ 2045970 h 6236970"/>
              <a:gd name="connsiteX93" fmla="*/ 1840230 w 2339340"/>
              <a:gd name="connsiteY93" fmla="*/ 2358390 h 6236970"/>
              <a:gd name="connsiteX94" fmla="*/ 1729740 w 2339340"/>
              <a:gd name="connsiteY94" fmla="*/ 2545080 h 6236970"/>
              <a:gd name="connsiteX95" fmla="*/ 1672590 w 2339340"/>
              <a:gd name="connsiteY95" fmla="*/ 2674620 h 6236970"/>
              <a:gd name="connsiteX96" fmla="*/ 1606391 w 2339340"/>
              <a:gd name="connsiteY96" fmla="*/ 2746296 h 6236970"/>
              <a:gd name="connsiteX97" fmla="*/ 1658302 w 2339340"/>
              <a:gd name="connsiteY97" fmla="*/ 3010615 h 6236970"/>
              <a:gd name="connsiteX98" fmla="*/ 1729740 w 2339340"/>
              <a:gd name="connsiteY98" fmla="*/ 2891790 h 6236970"/>
              <a:gd name="connsiteX99" fmla="*/ 1927860 w 2339340"/>
              <a:gd name="connsiteY99" fmla="*/ 2689860 h 6236970"/>
              <a:gd name="connsiteX100" fmla="*/ 2065020 w 2339340"/>
              <a:gd name="connsiteY100" fmla="*/ 2548890 h 6236970"/>
              <a:gd name="connsiteX101" fmla="*/ 2202180 w 2339340"/>
              <a:gd name="connsiteY101" fmla="*/ 2339340 h 6236970"/>
              <a:gd name="connsiteX102" fmla="*/ 2339340 w 2339340"/>
              <a:gd name="connsiteY102" fmla="*/ 2049780 h 6236970"/>
              <a:gd name="connsiteX103" fmla="*/ 2293620 w 2339340"/>
              <a:gd name="connsiteY103" fmla="*/ 1958340 h 6236970"/>
              <a:gd name="connsiteX104" fmla="*/ 2232660 w 2339340"/>
              <a:gd name="connsiteY104" fmla="*/ 1752600 h 6236970"/>
              <a:gd name="connsiteX105" fmla="*/ 2175510 w 2339340"/>
              <a:gd name="connsiteY105" fmla="*/ 1565910 h 6236970"/>
              <a:gd name="connsiteX106" fmla="*/ 2065020 w 2339340"/>
              <a:gd name="connsiteY106" fmla="*/ 1352550 h 6236970"/>
              <a:gd name="connsiteX107" fmla="*/ 1958340 w 2339340"/>
              <a:gd name="connsiteY107" fmla="*/ 1169670 h 6236970"/>
              <a:gd name="connsiteX108" fmla="*/ 1878330 w 2339340"/>
              <a:gd name="connsiteY108" fmla="*/ 1043940 h 6236970"/>
              <a:gd name="connsiteX109" fmla="*/ 1752600 w 2339340"/>
              <a:gd name="connsiteY109" fmla="*/ 975360 h 6236970"/>
              <a:gd name="connsiteX110" fmla="*/ 1645920 w 2339340"/>
              <a:gd name="connsiteY110" fmla="*/ 956310 h 6236970"/>
              <a:gd name="connsiteX111" fmla="*/ 1546860 w 2339340"/>
              <a:gd name="connsiteY111" fmla="*/ 922020 h 6236970"/>
              <a:gd name="connsiteX112" fmla="*/ 1276350 w 2339340"/>
              <a:gd name="connsiteY112" fmla="*/ 861060 h 6236970"/>
              <a:gd name="connsiteX113" fmla="*/ 1257300 w 2339340"/>
              <a:gd name="connsiteY113" fmla="*/ 739140 h 6236970"/>
              <a:gd name="connsiteX114" fmla="*/ 1325880 w 2339340"/>
              <a:gd name="connsiteY114" fmla="*/ 594360 h 6236970"/>
              <a:gd name="connsiteX115" fmla="*/ 1363980 w 2339340"/>
              <a:gd name="connsiteY115" fmla="*/ 537210 h 6236970"/>
              <a:gd name="connsiteX116" fmla="*/ 1352550 w 2339340"/>
              <a:gd name="connsiteY116" fmla="*/ 438150 h 6236970"/>
              <a:gd name="connsiteX117" fmla="*/ 1348740 w 2339340"/>
              <a:gd name="connsiteY117" fmla="*/ 308610 h 6236970"/>
              <a:gd name="connsiteX118" fmla="*/ 1306830 w 2339340"/>
              <a:gd name="connsiteY118" fmla="*/ 114300 h 6236970"/>
              <a:gd name="connsiteX119" fmla="*/ 1188720 w 2339340"/>
              <a:gd name="connsiteY119" fmla="*/ 38100 h 6236970"/>
              <a:gd name="connsiteX120" fmla="*/ 1143000 w 2339340"/>
              <a:gd name="connsiteY120" fmla="*/ 11430 h 6236970"/>
              <a:gd name="connsiteX121" fmla="*/ 1093470 w 2339340"/>
              <a:gd name="connsiteY121" fmla="*/ 22860 h 6236970"/>
              <a:gd name="connsiteX0" fmla="*/ 1093470 w 2339340"/>
              <a:gd name="connsiteY0" fmla="*/ 22860 h 6236970"/>
              <a:gd name="connsiteX1" fmla="*/ 971550 w 2339340"/>
              <a:gd name="connsiteY1" fmla="*/ 68580 h 6236970"/>
              <a:gd name="connsiteX2" fmla="*/ 967740 w 2339340"/>
              <a:gd name="connsiteY2" fmla="*/ 0 h 6236970"/>
              <a:gd name="connsiteX3" fmla="*/ 872490 w 2339340"/>
              <a:gd name="connsiteY3" fmla="*/ 121920 h 6236970"/>
              <a:gd name="connsiteX4" fmla="*/ 849630 w 2339340"/>
              <a:gd name="connsiteY4" fmla="*/ 86916 h 6236970"/>
              <a:gd name="connsiteX5" fmla="*/ 804863 w 2339340"/>
              <a:gd name="connsiteY5" fmla="*/ 216455 h 6236970"/>
              <a:gd name="connsiteX6" fmla="*/ 811530 w 2339340"/>
              <a:gd name="connsiteY6" fmla="*/ 461010 h 6236970"/>
              <a:gd name="connsiteX7" fmla="*/ 754380 w 2339340"/>
              <a:gd name="connsiteY7" fmla="*/ 464820 h 6236970"/>
              <a:gd name="connsiteX8" fmla="*/ 781050 w 2339340"/>
              <a:gd name="connsiteY8" fmla="*/ 548640 h 6236970"/>
              <a:gd name="connsiteX9" fmla="*/ 822960 w 2339340"/>
              <a:gd name="connsiteY9" fmla="*/ 624840 h 6236970"/>
              <a:gd name="connsiteX10" fmla="*/ 887730 w 2339340"/>
              <a:gd name="connsiteY10" fmla="*/ 689610 h 6236970"/>
              <a:gd name="connsiteX11" fmla="*/ 925830 w 2339340"/>
              <a:gd name="connsiteY11" fmla="*/ 769620 h 6236970"/>
              <a:gd name="connsiteX12" fmla="*/ 925830 w 2339340"/>
              <a:gd name="connsiteY12" fmla="*/ 861060 h 6236970"/>
              <a:gd name="connsiteX13" fmla="*/ 803910 w 2339340"/>
              <a:gd name="connsiteY13" fmla="*/ 922020 h 6236970"/>
              <a:gd name="connsiteX14" fmla="*/ 701040 w 2339340"/>
              <a:gd name="connsiteY14" fmla="*/ 948690 h 6236970"/>
              <a:gd name="connsiteX15" fmla="*/ 556260 w 2339340"/>
              <a:gd name="connsiteY15" fmla="*/ 952500 h 6236970"/>
              <a:gd name="connsiteX16" fmla="*/ 403860 w 2339340"/>
              <a:gd name="connsiteY16" fmla="*/ 1002030 h 6236970"/>
              <a:gd name="connsiteX17" fmla="*/ 320040 w 2339340"/>
              <a:gd name="connsiteY17" fmla="*/ 1085850 h 6236970"/>
              <a:gd name="connsiteX18" fmla="*/ 247650 w 2339340"/>
              <a:gd name="connsiteY18" fmla="*/ 1276350 h 6236970"/>
              <a:gd name="connsiteX19" fmla="*/ 163830 w 2339340"/>
              <a:gd name="connsiteY19" fmla="*/ 1569720 h 6236970"/>
              <a:gd name="connsiteX20" fmla="*/ 83820 w 2339340"/>
              <a:gd name="connsiteY20" fmla="*/ 1783080 h 6236970"/>
              <a:gd name="connsiteX21" fmla="*/ 72390 w 2339340"/>
              <a:gd name="connsiteY21" fmla="*/ 1962150 h 6236970"/>
              <a:gd name="connsiteX22" fmla="*/ 0 w 2339340"/>
              <a:gd name="connsiteY22" fmla="*/ 2145030 h 6236970"/>
              <a:gd name="connsiteX23" fmla="*/ 11430 w 2339340"/>
              <a:gd name="connsiteY23" fmla="*/ 2251710 h 6236970"/>
              <a:gd name="connsiteX24" fmla="*/ 106680 w 2339340"/>
              <a:gd name="connsiteY24" fmla="*/ 2426970 h 6236970"/>
              <a:gd name="connsiteX25" fmla="*/ 243840 w 2339340"/>
              <a:gd name="connsiteY25" fmla="*/ 2594610 h 6236970"/>
              <a:gd name="connsiteX26" fmla="*/ 422910 w 2339340"/>
              <a:gd name="connsiteY26" fmla="*/ 2769870 h 6236970"/>
              <a:gd name="connsiteX27" fmla="*/ 609600 w 2339340"/>
              <a:gd name="connsiteY27" fmla="*/ 2929890 h 6236970"/>
              <a:gd name="connsiteX28" fmla="*/ 703183 w 2339340"/>
              <a:gd name="connsiteY28" fmla="*/ 3062525 h 6236970"/>
              <a:gd name="connsiteX29" fmla="*/ 711517 w 2339340"/>
              <a:gd name="connsiteY29" fmla="*/ 2784396 h 6236970"/>
              <a:gd name="connsiteX30" fmla="*/ 647700 w 2339340"/>
              <a:gd name="connsiteY30" fmla="*/ 2731770 h 6236970"/>
              <a:gd name="connsiteX31" fmla="*/ 541020 w 2339340"/>
              <a:gd name="connsiteY31" fmla="*/ 2537460 h 6236970"/>
              <a:gd name="connsiteX32" fmla="*/ 487680 w 2339340"/>
              <a:gd name="connsiteY32" fmla="*/ 2426970 h 6236970"/>
              <a:gd name="connsiteX33" fmla="*/ 293370 w 2339340"/>
              <a:gd name="connsiteY33" fmla="*/ 2205990 h 6236970"/>
              <a:gd name="connsiteX34" fmla="*/ 426720 w 2339340"/>
              <a:gd name="connsiteY34" fmla="*/ 1988820 h 6236970"/>
              <a:gd name="connsiteX35" fmla="*/ 483870 w 2339340"/>
              <a:gd name="connsiteY35" fmla="*/ 1878330 h 6236970"/>
              <a:gd name="connsiteX36" fmla="*/ 544830 w 2339340"/>
              <a:gd name="connsiteY36" fmla="*/ 1642110 h 6236970"/>
              <a:gd name="connsiteX37" fmla="*/ 636270 w 2339340"/>
              <a:gd name="connsiteY37" fmla="*/ 1897380 h 6236970"/>
              <a:gd name="connsiteX38" fmla="*/ 678180 w 2339340"/>
              <a:gd name="connsiteY38" fmla="*/ 2202180 h 6236970"/>
              <a:gd name="connsiteX39" fmla="*/ 689610 w 2339340"/>
              <a:gd name="connsiteY39" fmla="*/ 2487930 h 6236970"/>
              <a:gd name="connsiteX40" fmla="*/ 712470 w 2339340"/>
              <a:gd name="connsiteY40" fmla="*/ 2762250 h 6236970"/>
              <a:gd name="connsiteX41" fmla="*/ 701040 w 2339340"/>
              <a:gd name="connsiteY41" fmla="*/ 3177540 h 6236970"/>
              <a:gd name="connsiteX42" fmla="*/ 643890 w 2339340"/>
              <a:gd name="connsiteY42" fmla="*/ 3783330 h 6236970"/>
              <a:gd name="connsiteX43" fmla="*/ 613410 w 2339340"/>
              <a:gd name="connsiteY43" fmla="*/ 4255770 h 6236970"/>
              <a:gd name="connsiteX44" fmla="*/ 689610 w 2339340"/>
              <a:gd name="connsiteY44" fmla="*/ 4617720 h 6236970"/>
              <a:gd name="connsiteX45" fmla="*/ 803910 w 2339340"/>
              <a:gd name="connsiteY45" fmla="*/ 5215890 h 6236970"/>
              <a:gd name="connsiteX46" fmla="*/ 883920 w 2339340"/>
              <a:gd name="connsiteY46" fmla="*/ 5657850 h 6236970"/>
              <a:gd name="connsiteX47" fmla="*/ 872490 w 2339340"/>
              <a:gd name="connsiteY47" fmla="*/ 5684520 h 6236970"/>
              <a:gd name="connsiteX48" fmla="*/ 693420 w 2339340"/>
              <a:gd name="connsiteY48" fmla="*/ 5894070 h 6236970"/>
              <a:gd name="connsiteX49" fmla="*/ 541020 w 2339340"/>
              <a:gd name="connsiteY49" fmla="*/ 6092190 h 6236970"/>
              <a:gd name="connsiteX50" fmla="*/ 510540 w 2339340"/>
              <a:gd name="connsiteY50" fmla="*/ 6156960 h 6236970"/>
              <a:gd name="connsiteX51" fmla="*/ 701040 w 2339340"/>
              <a:gd name="connsiteY51" fmla="*/ 6092190 h 6236970"/>
              <a:gd name="connsiteX52" fmla="*/ 830580 w 2339340"/>
              <a:gd name="connsiteY52" fmla="*/ 6065520 h 6236970"/>
              <a:gd name="connsiteX53" fmla="*/ 952500 w 2339340"/>
              <a:gd name="connsiteY53" fmla="*/ 5974080 h 6236970"/>
              <a:gd name="connsiteX54" fmla="*/ 963930 w 2339340"/>
              <a:gd name="connsiteY54" fmla="*/ 5871210 h 6236970"/>
              <a:gd name="connsiteX55" fmla="*/ 1108710 w 2339340"/>
              <a:gd name="connsiteY55" fmla="*/ 5817870 h 6236970"/>
              <a:gd name="connsiteX56" fmla="*/ 1108710 w 2339340"/>
              <a:gd name="connsiteY56" fmla="*/ 5791200 h 6236970"/>
              <a:gd name="connsiteX57" fmla="*/ 1032510 w 2339340"/>
              <a:gd name="connsiteY57" fmla="*/ 5634990 h 6236970"/>
              <a:gd name="connsiteX58" fmla="*/ 1043940 w 2339340"/>
              <a:gd name="connsiteY58" fmla="*/ 5280660 h 6236970"/>
              <a:gd name="connsiteX59" fmla="*/ 1074420 w 2339340"/>
              <a:gd name="connsiteY59" fmla="*/ 4888230 h 6236970"/>
              <a:gd name="connsiteX60" fmla="*/ 1002030 w 2339340"/>
              <a:gd name="connsiteY60" fmla="*/ 4423410 h 6236970"/>
              <a:gd name="connsiteX61" fmla="*/ 1066800 w 2339340"/>
              <a:gd name="connsiteY61" fmla="*/ 4130040 h 6236970"/>
              <a:gd name="connsiteX62" fmla="*/ 1116330 w 2339340"/>
              <a:gd name="connsiteY62" fmla="*/ 3775710 h 6236970"/>
              <a:gd name="connsiteX63" fmla="*/ 1165860 w 2339340"/>
              <a:gd name="connsiteY63" fmla="*/ 3375660 h 6236970"/>
              <a:gd name="connsiteX64" fmla="*/ 1238250 w 2339340"/>
              <a:gd name="connsiteY64" fmla="*/ 3882390 h 6236970"/>
              <a:gd name="connsiteX65" fmla="*/ 1280160 w 2339340"/>
              <a:gd name="connsiteY65" fmla="*/ 4366260 h 6236970"/>
              <a:gd name="connsiteX66" fmla="*/ 1310640 w 2339340"/>
              <a:gd name="connsiteY66" fmla="*/ 4533900 h 6236970"/>
              <a:gd name="connsiteX67" fmla="*/ 1272540 w 2339340"/>
              <a:gd name="connsiteY67" fmla="*/ 4838700 h 6236970"/>
              <a:gd name="connsiteX68" fmla="*/ 1242060 w 2339340"/>
              <a:gd name="connsiteY68" fmla="*/ 5059680 h 6236970"/>
              <a:gd name="connsiteX69" fmla="*/ 1276350 w 2339340"/>
              <a:gd name="connsiteY69" fmla="*/ 5288280 h 6236970"/>
              <a:gd name="connsiteX70" fmla="*/ 1333500 w 2339340"/>
              <a:gd name="connsiteY70" fmla="*/ 5494020 h 6236970"/>
              <a:gd name="connsiteX71" fmla="*/ 1314450 w 2339340"/>
              <a:gd name="connsiteY71" fmla="*/ 5615940 h 6236970"/>
              <a:gd name="connsiteX72" fmla="*/ 1264920 w 2339340"/>
              <a:gd name="connsiteY72" fmla="*/ 5795010 h 6236970"/>
              <a:gd name="connsiteX73" fmla="*/ 1264920 w 2339340"/>
              <a:gd name="connsiteY73" fmla="*/ 5901690 h 6236970"/>
              <a:gd name="connsiteX74" fmla="*/ 1424940 w 2339340"/>
              <a:gd name="connsiteY74" fmla="*/ 6236970 h 6236970"/>
              <a:gd name="connsiteX75" fmla="*/ 1565910 w 2339340"/>
              <a:gd name="connsiteY75" fmla="*/ 6065520 h 6236970"/>
              <a:gd name="connsiteX76" fmla="*/ 1604010 w 2339340"/>
              <a:gd name="connsiteY76" fmla="*/ 6012180 h 6236970"/>
              <a:gd name="connsiteX77" fmla="*/ 1524000 w 2339340"/>
              <a:gd name="connsiteY77" fmla="*/ 5844540 h 6236970"/>
              <a:gd name="connsiteX78" fmla="*/ 1466850 w 2339340"/>
              <a:gd name="connsiteY78" fmla="*/ 5718810 h 6236970"/>
              <a:gd name="connsiteX79" fmla="*/ 1440180 w 2339340"/>
              <a:gd name="connsiteY79" fmla="*/ 5638800 h 6236970"/>
              <a:gd name="connsiteX80" fmla="*/ 1546860 w 2339340"/>
              <a:gd name="connsiteY80" fmla="*/ 5078730 h 6236970"/>
              <a:gd name="connsiteX81" fmla="*/ 1600200 w 2339340"/>
              <a:gd name="connsiteY81" fmla="*/ 4507230 h 6236970"/>
              <a:gd name="connsiteX82" fmla="*/ 1684020 w 2339340"/>
              <a:gd name="connsiteY82" fmla="*/ 4027170 h 6236970"/>
              <a:gd name="connsiteX83" fmla="*/ 1703070 w 2339340"/>
              <a:gd name="connsiteY83" fmla="*/ 3688080 h 6236970"/>
              <a:gd name="connsiteX84" fmla="*/ 1673305 w 2339340"/>
              <a:gd name="connsiteY84" fmla="*/ 3083005 h 6236970"/>
              <a:gd name="connsiteX85" fmla="*/ 1630680 w 2339340"/>
              <a:gd name="connsiteY85" fmla="*/ 2868930 h 6236970"/>
              <a:gd name="connsiteX86" fmla="*/ 1607820 w 2339340"/>
              <a:gd name="connsiteY86" fmla="*/ 2750820 h 6236970"/>
              <a:gd name="connsiteX87" fmla="*/ 1584960 w 2339340"/>
              <a:gd name="connsiteY87" fmla="*/ 2423160 h 6236970"/>
              <a:gd name="connsiteX88" fmla="*/ 1584960 w 2339340"/>
              <a:gd name="connsiteY88" fmla="*/ 2072640 h 6236970"/>
              <a:gd name="connsiteX89" fmla="*/ 1619250 w 2339340"/>
              <a:gd name="connsiteY89" fmla="*/ 1771650 h 6236970"/>
              <a:gd name="connsiteX90" fmla="*/ 1691640 w 2339340"/>
              <a:gd name="connsiteY90" fmla="*/ 1501140 h 6236970"/>
              <a:gd name="connsiteX91" fmla="*/ 1954530 w 2339340"/>
              <a:gd name="connsiteY91" fmla="*/ 1924050 h 6236970"/>
              <a:gd name="connsiteX92" fmla="*/ 2045970 w 2339340"/>
              <a:gd name="connsiteY92" fmla="*/ 2045970 h 6236970"/>
              <a:gd name="connsiteX93" fmla="*/ 1840230 w 2339340"/>
              <a:gd name="connsiteY93" fmla="*/ 2358390 h 6236970"/>
              <a:gd name="connsiteX94" fmla="*/ 1729740 w 2339340"/>
              <a:gd name="connsiteY94" fmla="*/ 2545080 h 6236970"/>
              <a:gd name="connsiteX95" fmla="*/ 1672590 w 2339340"/>
              <a:gd name="connsiteY95" fmla="*/ 2674620 h 6236970"/>
              <a:gd name="connsiteX96" fmla="*/ 1606391 w 2339340"/>
              <a:gd name="connsiteY96" fmla="*/ 2746296 h 6236970"/>
              <a:gd name="connsiteX97" fmla="*/ 1658302 w 2339340"/>
              <a:gd name="connsiteY97" fmla="*/ 3010615 h 6236970"/>
              <a:gd name="connsiteX98" fmla="*/ 1729740 w 2339340"/>
              <a:gd name="connsiteY98" fmla="*/ 2891790 h 6236970"/>
              <a:gd name="connsiteX99" fmla="*/ 1927860 w 2339340"/>
              <a:gd name="connsiteY99" fmla="*/ 2689860 h 6236970"/>
              <a:gd name="connsiteX100" fmla="*/ 2065020 w 2339340"/>
              <a:gd name="connsiteY100" fmla="*/ 2548890 h 6236970"/>
              <a:gd name="connsiteX101" fmla="*/ 2202180 w 2339340"/>
              <a:gd name="connsiteY101" fmla="*/ 2339340 h 6236970"/>
              <a:gd name="connsiteX102" fmla="*/ 2339340 w 2339340"/>
              <a:gd name="connsiteY102" fmla="*/ 2049780 h 6236970"/>
              <a:gd name="connsiteX103" fmla="*/ 2293620 w 2339340"/>
              <a:gd name="connsiteY103" fmla="*/ 1958340 h 6236970"/>
              <a:gd name="connsiteX104" fmla="*/ 2232660 w 2339340"/>
              <a:gd name="connsiteY104" fmla="*/ 1752600 h 6236970"/>
              <a:gd name="connsiteX105" fmla="*/ 2175510 w 2339340"/>
              <a:gd name="connsiteY105" fmla="*/ 1565910 h 6236970"/>
              <a:gd name="connsiteX106" fmla="*/ 2065020 w 2339340"/>
              <a:gd name="connsiteY106" fmla="*/ 1352550 h 6236970"/>
              <a:gd name="connsiteX107" fmla="*/ 1958340 w 2339340"/>
              <a:gd name="connsiteY107" fmla="*/ 1169670 h 6236970"/>
              <a:gd name="connsiteX108" fmla="*/ 1878330 w 2339340"/>
              <a:gd name="connsiteY108" fmla="*/ 1043940 h 6236970"/>
              <a:gd name="connsiteX109" fmla="*/ 1752600 w 2339340"/>
              <a:gd name="connsiteY109" fmla="*/ 975360 h 6236970"/>
              <a:gd name="connsiteX110" fmla="*/ 1645920 w 2339340"/>
              <a:gd name="connsiteY110" fmla="*/ 956310 h 6236970"/>
              <a:gd name="connsiteX111" fmla="*/ 1546860 w 2339340"/>
              <a:gd name="connsiteY111" fmla="*/ 922020 h 6236970"/>
              <a:gd name="connsiteX112" fmla="*/ 1276350 w 2339340"/>
              <a:gd name="connsiteY112" fmla="*/ 861060 h 6236970"/>
              <a:gd name="connsiteX113" fmla="*/ 1257300 w 2339340"/>
              <a:gd name="connsiteY113" fmla="*/ 739140 h 6236970"/>
              <a:gd name="connsiteX114" fmla="*/ 1325880 w 2339340"/>
              <a:gd name="connsiteY114" fmla="*/ 594360 h 6236970"/>
              <a:gd name="connsiteX115" fmla="*/ 1363980 w 2339340"/>
              <a:gd name="connsiteY115" fmla="*/ 537210 h 6236970"/>
              <a:gd name="connsiteX116" fmla="*/ 1352550 w 2339340"/>
              <a:gd name="connsiteY116" fmla="*/ 438150 h 6236970"/>
              <a:gd name="connsiteX117" fmla="*/ 1348740 w 2339340"/>
              <a:gd name="connsiteY117" fmla="*/ 308610 h 6236970"/>
              <a:gd name="connsiteX118" fmla="*/ 1306830 w 2339340"/>
              <a:gd name="connsiteY118" fmla="*/ 114300 h 6236970"/>
              <a:gd name="connsiteX119" fmla="*/ 1188720 w 2339340"/>
              <a:gd name="connsiteY119" fmla="*/ 38100 h 6236970"/>
              <a:gd name="connsiteX120" fmla="*/ 1143000 w 2339340"/>
              <a:gd name="connsiteY120" fmla="*/ 11430 h 6236970"/>
              <a:gd name="connsiteX121" fmla="*/ 1093470 w 2339340"/>
              <a:gd name="connsiteY121" fmla="*/ 22860 h 6236970"/>
              <a:gd name="connsiteX0" fmla="*/ 1093470 w 2339340"/>
              <a:gd name="connsiteY0" fmla="*/ 22860 h 6236970"/>
              <a:gd name="connsiteX1" fmla="*/ 971550 w 2339340"/>
              <a:gd name="connsiteY1" fmla="*/ 68580 h 6236970"/>
              <a:gd name="connsiteX2" fmla="*/ 967740 w 2339340"/>
              <a:gd name="connsiteY2" fmla="*/ 0 h 6236970"/>
              <a:gd name="connsiteX3" fmla="*/ 872490 w 2339340"/>
              <a:gd name="connsiteY3" fmla="*/ 121920 h 6236970"/>
              <a:gd name="connsiteX4" fmla="*/ 849630 w 2339340"/>
              <a:gd name="connsiteY4" fmla="*/ 86916 h 6236970"/>
              <a:gd name="connsiteX5" fmla="*/ 804863 w 2339340"/>
              <a:gd name="connsiteY5" fmla="*/ 216455 h 6236970"/>
              <a:gd name="connsiteX6" fmla="*/ 782955 w 2339340"/>
              <a:gd name="connsiteY6" fmla="*/ 450294 h 6236970"/>
              <a:gd name="connsiteX7" fmla="*/ 754380 w 2339340"/>
              <a:gd name="connsiteY7" fmla="*/ 464820 h 6236970"/>
              <a:gd name="connsiteX8" fmla="*/ 781050 w 2339340"/>
              <a:gd name="connsiteY8" fmla="*/ 548640 h 6236970"/>
              <a:gd name="connsiteX9" fmla="*/ 822960 w 2339340"/>
              <a:gd name="connsiteY9" fmla="*/ 624840 h 6236970"/>
              <a:gd name="connsiteX10" fmla="*/ 887730 w 2339340"/>
              <a:gd name="connsiteY10" fmla="*/ 689610 h 6236970"/>
              <a:gd name="connsiteX11" fmla="*/ 925830 w 2339340"/>
              <a:gd name="connsiteY11" fmla="*/ 769620 h 6236970"/>
              <a:gd name="connsiteX12" fmla="*/ 925830 w 2339340"/>
              <a:gd name="connsiteY12" fmla="*/ 861060 h 6236970"/>
              <a:gd name="connsiteX13" fmla="*/ 803910 w 2339340"/>
              <a:gd name="connsiteY13" fmla="*/ 922020 h 6236970"/>
              <a:gd name="connsiteX14" fmla="*/ 701040 w 2339340"/>
              <a:gd name="connsiteY14" fmla="*/ 948690 h 6236970"/>
              <a:gd name="connsiteX15" fmla="*/ 556260 w 2339340"/>
              <a:gd name="connsiteY15" fmla="*/ 952500 h 6236970"/>
              <a:gd name="connsiteX16" fmla="*/ 403860 w 2339340"/>
              <a:gd name="connsiteY16" fmla="*/ 1002030 h 6236970"/>
              <a:gd name="connsiteX17" fmla="*/ 320040 w 2339340"/>
              <a:gd name="connsiteY17" fmla="*/ 1085850 h 6236970"/>
              <a:gd name="connsiteX18" fmla="*/ 247650 w 2339340"/>
              <a:gd name="connsiteY18" fmla="*/ 1276350 h 6236970"/>
              <a:gd name="connsiteX19" fmla="*/ 163830 w 2339340"/>
              <a:gd name="connsiteY19" fmla="*/ 1569720 h 6236970"/>
              <a:gd name="connsiteX20" fmla="*/ 83820 w 2339340"/>
              <a:gd name="connsiteY20" fmla="*/ 1783080 h 6236970"/>
              <a:gd name="connsiteX21" fmla="*/ 72390 w 2339340"/>
              <a:gd name="connsiteY21" fmla="*/ 1962150 h 6236970"/>
              <a:gd name="connsiteX22" fmla="*/ 0 w 2339340"/>
              <a:gd name="connsiteY22" fmla="*/ 2145030 h 6236970"/>
              <a:gd name="connsiteX23" fmla="*/ 11430 w 2339340"/>
              <a:gd name="connsiteY23" fmla="*/ 2251710 h 6236970"/>
              <a:gd name="connsiteX24" fmla="*/ 106680 w 2339340"/>
              <a:gd name="connsiteY24" fmla="*/ 2426970 h 6236970"/>
              <a:gd name="connsiteX25" fmla="*/ 243840 w 2339340"/>
              <a:gd name="connsiteY25" fmla="*/ 2594610 h 6236970"/>
              <a:gd name="connsiteX26" fmla="*/ 422910 w 2339340"/>
              <a:gd name="connsiteY26" fmla="*/ 2769870 h 6236970"/>
              <a:gd name="connsiteX27" fmla="*/ 609600 w 2339340"/>
              <a:gd name="connsiteY27" fmla="*/ 2929890 h 6236970"/>
              <a:gd name="connsiteX28" fmla="*/ 703183 w 2339340"/>
              <a:gd name="connsiteY28" fmla="*/ 3062525 h 6236970"/>
              <a:gd name="connsiteX29" fmla="*/ 711517 w 2339340"/>
              <a:gd name="connsiteY29" fmla="*/ 2784396 h 6236970"/>
              <a:gd name="connsiteX30" fmla="*/ 647700 w 2339340"/>
              <a:gd name="connsiteY30" fmla="*/ 2731770 h 6236970"/>
              <a:gd name="connsiteX31" fmla="*/ 541020 w 2339340"/>
              <a:gd name="connsiteY31" fmla="*/ 2537460 h 6236970"/>
              <a:gd name="connsiteX32" fmla="*/ 487680 w 2339340"/>
              <a:gd name="connsiteY32" fmla="*/ 2426970 h 6236970"/>
              <a:gd name="connsiteX33" fmla="*/ 293370 w 2339340"/>
              <a:gd name="connsiteY33" fmla="*/ 2205990 h 6236970"/>
              <a:gd name="connsiteX34" fmla="*/ 426720 w 2339340"/>
              <a:gd name="connsiteY34" fmla="*/ 1988820 h 6236970"/>
              <a:gd name="connsiteX35" fmla="*/ 483870 w 2339340"/>
              <a:gd name="connsiteY35" fmla="*/ 1878330 h 6236970"/>
              <a:gd name="connsiteX36" fmla="*/ 544830 w 2339340"/>
              <a:gd name="connsiteY36" fmla="*/ 1642110 h 6236970"/>
              <a:gd name="connsiteX37" fmla="*/ 636270 w 2339340"/>
              <a:gd name="connsiteY37" fmla="*/ 1897380 h 6236970"/>
              <a:gd name="connsiteX38" fmla="*/ 678180 w 2339340"/>
              <a:gd name="connsiteY38" fmla="*/ 2202180 h 6236970"/>
              <a:gd name="connsiteX39" fmla="*/ 689610 w 2339340"/>
              <a:gd name="connsiteY39" fmla="*/ 2487930 h 6236970"/>
              <a:gd name="connsiteX40" fmla="*/ 712470 w 2339340"/>
              <a:gd name="connsiteY40" fmla="*/ 2762250 h 6236970"/>
              <a:gd name="connsiteX41" fmla="*/ 701040 w 2339340"/>
              <a:gd name="connsiteY41" fmla="*/ 3177540 h 6236970"/>
              <a:gd name="connsiteX42" fmla="*/ 643890 w 2339340"/>
              <a:gd name="connsiteY42" fmla="*/ 3783330 h 6236970"/>
              <a:gd name="connsiteX43" fmla="*/ 613410 w 2339340"/>
              <a:gd name="connsiteY43" fmla="*/ 4255770 h 6236970"/>
              <a:gd name="connsiteX44" fmla="*/ 689610 w 2339340"/>
              <a:gd name="connsiteY44" fmla="*/ 4617720 h 6236970"/>
              <a:gd name="connsiteX45" fmla="*/ 803910 w 2339340"/>
              <a:gd name="connsiteY45" fmla="*/ 5215890 h 6236970"/>
              <a:gd name="connsiteX46" fmla="*/ 883920 w 2339340"/>
              <a:gd name="connsiteY46" fmla="*/ 5657850 h 6236970"/>
              <a:gd name="connsiteX47" fmla="*/ 872490 w 2339340"/>
              <a:gd name="connsiteY47" fmla="*/ 5684520 h 6236970"/>
              <a:gd name="connsiteX48" fmla="*/ 693420 w 2339340"/>
              <a:gd name="connsiteY48" fmla="*/ 5894070 h 6236970"/>
              <a:gd name="connsiteX49" fmla="*/ 541020 w 2339340"/>
              <a:gd name="connsiteY49" fmla="*/ 6092190 h 6236970"/>
              <a:gd name="connsiteX50" fmla="*/ 510540 w 2339340"/>
              <a:gd name="connsiteY50" fmla="*/ 6156960 h 6236970"/>
              <a:gd name="connsiteX51" fmla="*/ 701040 w 2339340"/>
              <a:gd name="connsiteY51" fmla="*/ 6092190 h 6236970"/>
              <a:gd name="connsiteX52" fmla="*/ 830580 w 2339340"/>
              <a:gd name="connsiteY52" fmla="*/ 6065520 h 6236970"/>
              <a:gd name="connsiteX53" fmla="*/ 952500 w 2339340"/>
              <a:gd name="connsiteY53" fmla="*/ 5974080 h 6236970"/>
              <a:gd name="connsiteX54" fmla="*/ 963930 w 2339340"/>
              <a:gd name="connsiteY54" fmla="*/ 5871210 h 6236970"/>
              <a:gd name="connsiteX55" fmla="*/ 1108710 w 2339340"/>
              <a:gd name="connsiteY55" fmla="*/ 5817870 h 6236970"/>
              <a:gd name="connsiteX56" fmla="*/ 1108710 w 2339340"/>
              <a:gd name="connsiteY56" fmla="*/ 5791200 h 6236970"/>
              <a:gd name="connsiteX57" fmla="*/ 1032510 w 2339340"/>
              <a:gd name="connsiteY57" fmla="*/ 5634990 h 6236970"/>
              <a:gd name="connsiteX58" fmla="*/ 1043940 w 2339340"/>
              <a:gd name="connsiteY58" fmla="*/ 5280660 h 6236970"/>
              <a:gd name="connsiteX59" fmla="*/ 1074420 w 2339340"/>
              <a:gd name="connsiteY59" fmla="*/ 4888230 h 6236970"/>
              <a:gd name="connsiteX60" fmla="*/ 1002030 w 2339340"/>
              <a:gd name="connsiteY60" fmla="*/ 4423410 h 6236970"/>
              <a:gd name="connsiteX61" fmla="*/ 1066800 w 2339340"/>
              <a:gd name="connsiteY61" fmla="*/ 4130040 h 6236970"/>
              <a:gd name="connsiteX62" fmla="*/ 1116330 w 2339340"/>
              <a:gd name="connsiteY62" fmla="*/ 3775710 h 6236970"/>
              <a:gd name="connsiteX63" fmla="*/ 1165860 w 2339340"/>
              <a:gd name="connsiteY63" fmla="*/ 3375660 h 6236970"/>
              <a:gd name="connsiteX64" fmla="*/ 1238250 w 2339340"/>
              <a:gd name="connsiteY64" fmla="*/ 3882390 h 6236970"/>
              <a:gd name="connsiteX65" fmla="*/ 1280160 w 2339340"/>
              <a:gd name="connsiteY65" fmla="*/ 4366260 h 6236970"/>
              <a:gd name="connsiteX66" fmla="*/ 1310640 w 2339340"/>
              <a:gd name="connsiteY66" fmla="*/ 4533900 h 6236970"/>
              <a:gd name="connsiteX67" fmla="*/ 1272540 w 2339340"/>
              <a:gd name="connsiteY67" fmla="*/ 4838700 h 6236970"/>
              <a:gd name="connsiteX68" fmla="*/ 1242060 w 2339340"/>
              <a:gd name="connsiteY68" fmla="*/ 5059680 h 6236970"/>
              <a:gd name="connsiteX69" fmla="*/ 1276350 w 2339340"/>
              <a:gd name="connsiteY69" fmla="*/ 5288280 h 6236970"/>
              <a:gd name="connsiteX70" fmla="*/ 1333500 w 2339340"/>
              <a:gd name="connsiteY70" fmla="*/ 5494020 h 6236970"/>
              <a:gd name="connsiteX71" fmla="*/ 1314450 w 2339340"/>
              <a:gd name="connsiteY71" fmla="*/ 5615940 h 6236970"/>
              <a:gd name="connsiteX72" fmla="*/ 1264920 w 2339340"/>
              <a:gd name="connsiteY72" fmla="*/ 5795010 h 6236970"/>
              <a:gd name="connsiteX73" fmla="*/ 1264920 w 2339340"/>
              <a:gd name="connsiteY73" fmla="*/ 5901690 h 6236970"/>
              <a:gd name="connsiteX74" fmla="*/ 1424940 w 2339340"/>
              <a:gd name="connsiteY74" fmla="*/ 6236970 h 6236970"/>
              <a:gd name="connsiteX75" fmla="*/ 1565910 w 2339340"/>
              <a:gd name="connsiteY75" fmla="*/ 6065520 h 6236970"/>
              <a:gd name="connsiteX76" fmla="*/ 1604010 w 2339340"/>
              <a:gd name="connsiteY76" fmla="*/ 6012180 h 6236970"/>
              <a:gd name="connsiteX77" fmla="*/ 1524000 w 2339340"/>
              <a:gd name="connsiteY77" fmla="*/ 5844540 h 6236970"/>
              <a:gd name="connsiteX78" fmla="*/ 1466850 w 2339340"/>
              <a:gd name="connsiteY78" fmla="*/ 5718810 h 6236970"/>
              <a:gd name="connsiteX79" fmla="*/ 1440180 w 2339340"/>
              <a:gd name="connsiteY79" fmla="*/ 5638800 h 6236970"/>
              <a:gd name="connsiteX80" fmla="*/ 1546860 w 2339340"/>
              <a:gd name="connsiteY80" fmla="*/ 5078730 h 6236970"/>
              <a:gd name="connsiteX81" fmla="*/ 1600200 w 2339340"/>
              <a:gd name="connsiteY81" fmla="*/ 4507230 h 6236970"/>
              <a:gd name="connsiteX82" fmla="*/ 1684020 w 2339340"/>
              <a:gd name="connsiteY82" fmla="*/ 4027170 h 6236970"/>
              <a:gd name="connsiteX83" fmla="*/ 1703070 w 2339340"/>
              <a:gd name="connsiteY83" fmla="*/ 3688080 h 6236970"/>
              <a:gd name="connsiteX84" fmla="*/ 1673305 w 2339340"/>
              <a:gd name="connsiteY84" fmla="*/ 3083005 h 6236970"/>
              <a:gd name="connsiteX85" fmla="*/ 1630680 w 2339340"/>
              <a:gd name="connsiteY85" fmla="*/ 2868930 h 6236970"/>
              <a:gd name="connsiteX86" fmla="*/ 1607820 w 2339340"/>
              <a:gd name="connsiteY86" fmla="*/ 2750820 h 6236970"/>
              <a:gd name="connsiteX87" fmla="*/ 1584960 w 2339340"/>
              <a:gd name="connsiteY87" fmla="*/ 2423160 h 6236970"/>
              <a:gd name="connsiteX88" fmla="*/ 1584960 w 2339340"/>
              <a:gd name="connsiteY88" fmla="*/ 2072640 h 6236970"/>
              <a:gd name="connsiteX89" fmla="*/ 1619250 w 2339340"/>
              <a:gd name="connsiteY89" fmla="*/ 1771650 h 6236970"/>
              <a:gd name="connsiteX90" fmla="*/ 1691640 w 2339340"/>
              <a:gd name="connsiteY90" fmla="*/ 1501140 h 6236970"/>
              <a:gd name="connsiteX91" fmla="*/ 1954530 w 2339340"/>
              <a:gd name="connsiteY91" fmla="*/ 1924050 h 6236970"/>
              <a:gd name="connsiteX92" fmla="*/ 2045970 w 2339340"/>
              <a:gd name="connsiteY92" fmla="*/ 2045970 h 6236970"/>
              <a:gd name="connsiteX93" fmla="*/ 1840230 w 2339340"/>
              <a:gd name="connsiteY93" fmla="*/ 2358390 h 6236970"/>
              <a:gd name="connsiteX94" fmla="*/ 1729740 w 2339340"/>
              <a:gd name="connsiteY94" fmla="*/ 2545080 h 6236970"/>
              <a:gd name="connsiteX95" fmla="*/ 1672590 w 2339340"/>
              <a:gd name="connsiteY95" fmla="*/ 2674620 h 6236970"/>
              <a:gd name="connsiteX96" fmla="*/ 1606391 w 2339340"/>
              <a:gd name="connsiteY96" fmla="*/ 2746296 h 6236970"/>
              <a:gd name="connsiteX97" fmla="*/ 1658302 w 2339340"/>
              <a:gd name="connsiteY97" fmla="*/ 3010615 h 6236970"/>
              <a:gd name="connsiteX98" fmla="*/ 1729740 w 2339340"/>
              <a:gd name="connsiteY98" fmla="*/ 2891790 h 6236970"/>
              <a:gd name="connsiteX99" fmla="*/ 1927860 w 2339340"/>
              <a:gd name="connsiteY99" fmla="*/ 2689860 h 6236970"/>
              <a:gd name="connsiteX100" fmla="*/ 2065020 w 2339340"/>
              <a:gd name="connsiteY100" fmla="*/ 2548890 h 6236970"/>
              <a:gd name="connsiteX101" fmla="*/ 2202180 w 2339340"/>
              <a:gd name="connsiteY101" fmla="*/ 2339340 h 6236970"/>
              <a:gd name="connsiteX102" fmla="*/ 2339340 w 2339340"/>
              <a:gd name="connsiteY102" fmla="*/ 2049780 h 6236970"/>
              <a:gd name="connsiteX103" fmla="*/ 2293620 w 2339340"/>
              <a:gd name="connsiteY103" fmla="*/ 1958340 h 6236970"/>
              <a:gd name="connsiteX104" fmla="*/ 2232660 w 2339340"/>
              <a:gd name="connsiteY104" fmla="*/ 1752600 h 6236970"/>
              <a:gd name="connsiteX105" fmla="*/ 2175510 w 2339340"/>
              <a:gd name="connsiteY105" fmla="*/ 1565910 h 6236970"/>
              <a:gd name="connsiteX106" fmla="*/ 2065020 w 2339340"/>
              <a:gd name="connsiteY106" fmla="*/ 1352550 h 6236970"/>
              <a:gd name="connsiteX107" fmla="*/ 1958340 w 2339340"/>
              <a:gd name="connsiteY107" fmla="*/ 1169670 h 6236970"/>
              <a:gd name="connsiteX108" fmla="*/ 1878330 w 2339340"/>
              <a:gd name="connsiteY108" fmla="*/ 1043940 h 6236970"/>
              <a:gd name="connsiteX109" fmla="*/ 1752600 w 2339340"/>
              <a:gd name="connsiteY109" fmla="*/ 975360 h 6236970"/>
              <a:gd name="connsiteX110" fmla="*/ 1645920 w 2339340"/>
              <a:gd name="connsiteY110" fmla="*/ 956310 h 6236970"/>
              <a:gd name="connsiteX111" fmla="*/ 1546860 w 2339340"/>
              <a:gd name="connsiteY111" fmla="*/ 922020 h 6236970"/>
              <a:gd name="connsiteX112" fmla="*/ 1276350 w 2339340"/>
              <a:gd name="connsiteY112" fmla="*/ 861060 h 6236970"/>
              <a:gd name="connsiteX113" fmla="*/ 1257300 w 2339340"/>
              <a:gd name="connsiteY113" fmla="*/ 739140 h 6236970"/>
              <a:gd name="connsiteX114" fmla="*/ 1325880 w 2339340"/>
              <a:gd name="connsiteY114" fmla="*/ 594360 h 6236970"/>
              <a:gd name="connsiteX115" fmla="*/ 1363980 w 2339340"/>
              <a:gd name="connsiteY115" fmla="*/ 537210 h 6236970"/>
              <a:gd name="connsiteX116" fmla="*/ 1352550 w 2339340"/>
              <a:gd name="connsiteY116" fmla="*/ 438150 h 6236970"/>
              <a:gd name="connsiteX117" fmla="*/ 1348740 w 2339340"/>
              <a:gd name="connsiteY117" fmla="*/ 308610 h 6236970"/>
              <a:gd name="connsiteX118" fmla="*/ 1306830 w 2339340"/>
              <a:gd name="connsiteY118" fmla="*/ 114300 h 6236970"/>
              <a:gd name="connsiteX119" fmla="*/ 1188720 w 2339340"/>
              <a:gd name="connsiteY119" fmla="*/ 38100 h 6236970"/>
              <a:gd name="connsiteX120" fmla="*/ 1143000 w 2339340"/>
              <a:gd name="connsiteY120" fmla="*/ 11430 h 6236970"/>
              <a:gd name="connsiteX121" fmla="*/ 1093470 w 2339340"/>
              <a:gd name="connsiteY121" fmla="*/ 22860 h 6236970"/>
              <a:gd name="connsiteX0" fmla="*/ 1093470 w 2339340"/>
              <a:gd name="connsiteY0" fmla="*/ 22860 h 6236970"/>
              <a:gd name="connsiteX1" fmla="*/ 970359 w 2339340"/>
              <a:gd name="connsiteY1" fmla="*/ 61436 h 6236970"/>
              <a:gd name="connsiteX2" fmla="*/ 967740 w 2339340"/>
              <a:gd name="connsiteY2" fmla="*/ 0 h 6236970"/>
              <a:gd name="connsiteX3" fmla="*/ 872490 w 2339340"/>
              <a:gd name="connsiteY3" fmla="*/ 121920 h 6236970"/>
              <a:gd name="connsiteX4" fmla="*/ 849630 w 2339340"/>
              <a:gd name="connsiteY4" fmla="*/ 86916 h 6236970"/>
              <a:gd name="connsiteX5" fmla="*/ 804863 w 2339340"/>
              <a:gd name="connsiteY5" fmla="*/ 216455 h 6236970"/>
              <a:gd name="connsiteX6" fmla="*/ 782955 w 2339340"/>
              <a:gd name="connsiteY6" fmla="*/ 450294 h 6236970"/>
              <a:gd name="connsiteX7" fmla="*/ 754380 w 2339340"/>
              <a:gd name="connsiteY7" fmla="*/ 464820 h 6236970"/>
              <a:gd name="connsiteX8" fmla="*/ 781050 w 2339340"/>
              <a:gd name="connsiteY8" fmla="*/ 548640 h 6236970"/>
              <a:gd name="connsiteX9" fmla="*/ 822960 w 2339340"/>
              <a:gd name="connsiteY9" fmla="*/ 624840 h 6236970"/>
              <a:gd name="connsiteX10" fmla="*/ 887730 w 2339340"/>
              <a:gd name="connsiteY10" fmla="*/ 689610 h 6236970"/>
              <a:gd name="connsiteX11" fmla="*/ 925830 w 2339340"/>
              <a:gd name="connsiteY11" fmla="*/ 769620 h 6236970"/>
              <a:gd name="connsiteX12" fmla="*/ 925830 w 2339340"/>
              <a:gd name="connsiteY12" fmla="*/ 861060 h 6236970"/>
              <a:gd name="connsiteX13" fmla="*/ 803910 w 2339340"/>
              <a:gd name="connsiteY13" fmla="*/ 922020 h 6236970"/>
              <a:gd name="connsiteX14" fmla="*/ 701040 w 2339340"/>
              <a:gd name="connsiteY14" fmla="*/ 948690 h 6236970"/>
              <a:gd name="connsiteX15" fmla="*/ 556260 w 2339340"/>
              <a:gd name="connsiteY15" fmla="*/ 952500 h 6236970"/>
              <a:gd name="connsiteX16" fmla="*/ 403860 w 2339340"/>
              <a:gd name="connsiteY16" fmla="*/ 1002030 h 6236970"/>
              <a:gd name="connsiteX17" fmla="*/ 320040 w 2339340"/>
              <a:gd name="connsiteY17" fmla="*/ 1085850 h 6236970"/>
              <a:gd name="connsiteX18" fmla="*/ 247650 w 2339340"/>
              <a:gd name="connsiteY18" fmla="*/ 1276350 h 6236970"/>
              <a:gd name="connsiteX19" fmla="*/ 163830 w 2339340"/>
              <a:gd name="connsiteY19" fmla="*/ 1569720 h 6236970"/>
              <a:gd name="connsiteX20" fmla="*/ 83820 w 2339340"/>
              <a:gd name="connsiteY20" fmla="*/ 1783080 h 6236970"/>
              <a:gd name="connsiteX21" fmla="*/ 72390 w 2339340"/>
              <a:gd name="connsiteY21" fmla="*/ 1962150 h 6236970"/>
              <a:gd name="connsiteX22" fmla="*/ 0 w 2339340"/>
              <a:gd name="connsiteY22" fmla="*/ 2145030 h 6236970"/>
              <a:gd name="connsiteX23" fmla="*/ 11430 w 2339340"/>
              <a:gd name="connsiteY23" fmla="*/ 2251710 h 6236970"/>
              <a:gd name="connsiteX24" fmla="*/ 106680 w 2339340"/>
              <a:gd name="connsiteY24" fmla="*/ 2426970 h 6236970"/>
              <a:gd name="connsiteX25" fmla="*/ 243840 w 2339340"/>
              <a:gd name="connsiteY25" fmla="*/ 2594610 h 6236970"/>
              <a:gd name="connsiteX26" fmla="*/ 422910 w 2339340"/>
              <a:gd name="connsiteY26" fmla="*/ 2769870 h 6236970"/>
              <a:gd name="connsiteX27" fmla="*/ 609600 w 2339340"/>
              <a:gd name="connsiteY27" fmla="*/ 2929890 h 6236970"/>
              <a:gd name="connsiteX28" fmla="*/ 703183 w 2339340"/>
              <a:gd name="connsiteY28" fmla="*/ 3062525 h 6236970"/>
              <a:gd name="connsiteX29" fmla="*/ 711517 w 2339340"/>
              <a:gd name="connsiteY29" fmla="*/ 2784396 h 6236970"/>
              <a:gd name="connsiteX30" fmla="*/ 647700 w 2339340"/>
              <a:gd name="connsiteY30" fmla="*/ 2731770 h 6236970"/>
              <a:gd name="connsiteX31" fmla="*/ 541020 w 2339340"/>
              <a:gd name="connsiteY31" fmla="*/ 2537460 h 6236970"/>
              <a:gd name="connsiteX32" fmla="*/ 487680 w 2339340"/>
              <a:gd name="connsiteY32" fmla="*/ 2426970 h 6236970"/>
              <a:gd name="connsiteX33" fmla="*/ 293370 w 2339340"/>
              <a:gd name="connsiteY33" fmla="*/ 2205990 h 6236970"/>
              <a:gd name="connsiteX34" fmla="*/ 426720 w 2339340"/>
              <a:gd name="connsiteY34" fmla="*/ 1988820 h 6236970"/>
              <a:gd name="connsiteX35" fmla="*/ 483870 w 2339340"/>
              <a:gd name="connsiteY35" fmla="*/ 1878330 h 6236970"/>
              <a:gd name="connsiteX36" fmla="*/ 544830 w 2339340"/>
              <a:gd name="connsiteY36" fmla="*/ 1642110 h 6236970"/>
              <a:gd name="connsiteX37" fmla="*/ 636270 w 2339340"/>
              <a:gd name="connsiteY37" fmla="*/ 1897380 h 6236970"/>
              <a:gd name="connsiteX38" fmla="*/ 678180 w 2339340"/>
              <a:gd name="connsiteY38" fmla="*/ 2202180 h 6236970"/>
              <a:gd name="connsiteX39" fmla="*/ 689610 w 2339340"/>
              <a:gd name="connsiteY39" fmla="*/ 2487930 h 6236970"/>
              <a:gd name="connsiteX40" fmla="*/ 712470 w 2339340"/>
              <a:gd name="connsiteY40" fmla="*/ 2762250 h 6236970"/>
              <a:gd name="connsiteX41" fmla="*/ 701040 w 2339340"/>
              <a:gd name="connsiteY41" fmla="*/ 3177540 h 6236970"/>
              <a:gd name="connsiteX42" fmla="*/ 643890 w 2339340"/>
              <a:gd name="connsiteY42" fmla="*/ 3783330 h 6236970"/>
              <a:gd name="connsiteX43" fmla="*/ 613410 w 2339340"/>
              <a:gd name="connsiteY43" fmla="*/ 4255770 h 6236970"/>
              <a:gd name="connsiteX44" fmla="*/ 689610 w 2339340"/>
              <a:gd name="connsiteY44" fmla="*/ 4617720 h 6236970"/>
              <a:gd name="connsiteX45" fmla="*/ 803910 w 2339340"/>
              <a:gd name="connsiteY45" fmla="*/ 5215890 h 6236970"/>
              <a:gd name="connsiteX46" fmla="*/ 883920 w 2339340"/>
              <a:gd name="connsiteY46" fmla="*/ 5657850 h 6236970"/>
              <a:gd name="connsiteX47" fmla="*/ 872490 w 2339340"/>
              <a:gd name="connsiteY47" fmla="*/ 5684520 h 6236970"/>
              <a:gd name="connsiteX48" fmla="*/ 693420 w 2339340"/>
              <a:gd name="connsiteY48" fmla="*/ 5894070 h 6236970"/>
              <a:gd name="connsiteX49" fmla="*/ 541020 w 2339340"/>
              <a:gd name="connsiteY49" fmla="*/ 6092190 h 6236970"/>
              <a:gd name="connsiteX50" fmla="*/ 510540 w 2339340"/>
              <a:gd name="connsiteY50" fmla="*/ 6156960 h 6236970"/>
              <a:gd name="connsiteX51" fmla="*/ 701040 w 2339340"/>
              <a:gd name="connsiteY51" fmla="*/ 6092190 h 6236970"/>
              <a:gd name="connsiteX52" fmla="*/ 830580 w 2339340"/>
              <a:gd name="connsiteY52" fmla="*/ 6065520 h 6236970"/>
              <a:gd name="connsiteX53" fmla="*/ 952500 w 2339340"/>
              <a:gd name="connsiteY53" fmla="*/ 5974080 h 6236970"/>
              <a:gd name="connsiteX54" fmla="*/ 963930 w 2339340"/>
              <a:gd name="connsiteY54" fmla="*/ 5871210 h 6236970"/>
              <a:gd name="connsiteX55" fmla="*/ 1108710 w 2339340"/>
              <a:gd name="connsiteY55" fmla="*/ 5817870 h 6236970"/>
              <a:gd name="connsiteX56" fmla="*/ 1108710 w 2339340"/>
              <a:gd name="connsiteY56" fmla="*/ 5791200 h 6236970"/>
              <a:gd name="connsiteX57" fmla="*/ 1032510 w 2339340"/>
              <a:gd name="connsiteY57" fmla="*/ 5634990 h 6236970"/>
              <a:gd name="connsiteX58" fmla="*/ 1043940 w 2339340"/>
              <a:gd name="connsiteY58" fmla="*/ 5280660 h 6236970"/>
              <a:gd name="connsiteX59" fmla="*/ 1074420 w 2339340"/>
              <a:gd name="connsiteY59" fmla="*/ 4888230 h 6236970"/>
              <a:gd name="connsiteX60" fmla="*/ 1002030 w 2339340"/>
              <a:gd name="connsiteY60" fmla="*/ 4423410 h 6236970"/>
              <a:gd name="connsiteX61" fmla="*/ 1066800 w 2339340"/>
              <a:gd name="connsiteY61" fmla="*/ 4130040 h 6236970"/>
              <a:gd name="connsiteX62" fmla="*/ 1116330 w 2339340"/>
              <a:gd name="connsiteY62" fmla="*/ 3775710 h 6236970"/>
              <a:gd name="connsiteX63" fmla="*/ 1165860 w 2339340"/>
              <a:gd name="connsiteY63" fmla="*/ 3375660 h 6236970"/>
              <a:gd name="connsiteX64" fmla="*/ 1238250 w 2339340"/>
              <a:gd name="connsiteY64" fmla="*/ 3882390 h 6236970"/>
              <a:gd name="connsiteX65" fmla="*/ 1280160 w 2339340"/>
              <a:gd name="connsiteY65" fmla="*/ 4366260 h 6236970"/>
              <a:gd name="connsiteX66" fmla="*/ 1310640 w 2339340"/>
              <a:gd name="connsiteY66" fmla="*/ 4533900 h 6236970"/>
              <a:gd name="connsiteX67" fmla="*/ 1272540 w 2339340"/>
              <a:gd name="connsiteY67" fmla="*/ 4838700 h 6236970"/>
              <a:gd name="connsiteX68" fmla="*/ 1242060 w 2339340"/>
              <a:gd name="connsiteY68" fmla="*/ 5059680 h 6236970"/>
              <a:gd name="connsiteX69" fmla="*/ 1276350 w 2339340"/>
              <a:gd name="connsiteY69" fmla="*/ 5288280 h 6236970"/>
              <a:gd name="connsiteX70" fmla="*/ 1333500 w 2339340"/>
              <a:gd name="connsiteY70" fmla="*/ 5494020 h 6236970"/>
              <a:gd name="connsiteX71" fmla="*/ 1314450 w 2339340"/>
              <a:gd name="connsiteY71" fmla="*/ 5615940 h 6236970"/>
              <a:gd name="connsiteX72" fmla="*/ 1264920 w 2339340"/>
              <a:gd name="connsiteY72" fmla="*/ 5795010 h 6236970"/>
              <a:gd name="connsiteX73" fmla="*/ 1264920 w 2339340"/>
              <a:gd name="connsiteY73" fmla="*/ 5901690 h 6236970"/>
              <a:gd name="connsiteX74" fmla="*/ 1424940 w 2339340"/>
              <a:gd name="connsiteY74" fmla="*/ 6236970 h 6236970"/>
              <a:gd name="connsiteX75" fmla="*/ 1565910 w 2339340"/>
              <a:gd name="connsiteY75" fmla="*/ 6065520 h 6236970"/>
              <a:gd name="connsiteX76" fmla="*/ 1604010 w 2339340"/>
              <a:gd name="connsiteY76" fmla="*/ 6012180 h 6236970"/>
              <a:gd name="connsiteX77" fmla="*/ 1524000 w 2339340"/>
              <a:gd name="connsiteY77" fmla="*/ 5844540 h 6236970"/>
              <a:gd name="connsiteX78" fmla="*/ 1466850 w 2339340"/>
              <a:gd name="connsiteY78" fmla="*/ 5718810 h 6236970"/>
              <a:gd name="connsiteX79" fmla="*/ 1440180 w 2339340"/>
              <a:gd name="connsiteY79" fmla="*/ 5638800 h 6236970"/>
              <a:gd name="connsiteX80" fmla="*/ 1546860 w 2339340"/>
              <a:gd name="connsiteY80" fmla="*/ 5078730 h 6236970"/>
              <a:gd name="connsiteX81" fmla="*/ 1600200 w 2339340"/>
              <a:gd name="connsiteY81" fmla="*/ 4507230 h 6236970"/>
              <a:gd name="connsiteX82" fmla="*/ 1684020 w 2339340"/>
              <a:gd name="connsiteY82" fmla="*/ 4027170 h 6236970"/>
              <a:gd name="connsiteX83" fmla="*/ 1703070 w 2339340"/>
              <a:gd name="connsiteY83" fmla="*/ 3688080 h 6236970"/>
              <a:gd name="connsiteX84" fmla="*/ 1673305 w 2339340"/>
              <a:gd name="connsiteY84" fmla="*/ 3083005 h 6236970"/>
              <a:gd name="connsiteX85" fmla="*/ 1630680 w 2339340"/>
              <a:gd name="connsiteY85" fmla="*/ 2868930 h 6236970"/>
              <a:gd name="connsiteX86" fmla="*/ 1607820 w 2339340"/>
              <a:gd name="connsiteY86" fmla="*/ 2750820 h 6236970"/>
              <a:gd name="connsiteX87" fmla="*/ 1584960 w 2339340"/>
              <a:gd name="connsiteY87" fmla="*/ 2423160 h 6236970"/>
              <a:gd name="connsiteX88" fmla="*/ 1584960 w 2339340"/>
              <a:gd name="connsiteY88" fmla="*/ 2072640 h 6236970"/>
              <a:gd name="connsiteX89" fmla="*/ 1619250 w 2339340"/>
              <a:gd name="connsiteY89" fmla="*/ 1771650 h 6236970"/>
              <a:gd name="connsiteX90" fmla="*/ 1691640 w 2339340"/>
              <a:gd name="connsiteY90" fmla="*/ 1501140 h 6236970"/>
              <a:gd name="connsiteX91" fmla="*/ 1954530 w 2339340"/>
              <a:gd name="connsiteY91" fmla="*/ 1924050 h 6236970"/>
              <a:gd name="connsiteX92" fmla="*/ 2045970 w 2339340"/>
              <a:gd name="connsiteY92" fmla="*/ 2045970 h 6236970"/>
              <a:gd name="connsiteX93" fmla="*/ 1840230 w 2339340"/>
              <a:gd name="connsiteY93" fmla="*/ 2358390 h 6236970"/>
              <a:gd name="connsiteX94" fmla="*/ 1729740 w 2339340"/>
              <a:gd name="connsiteY94" fmla="*/ 2545080 h 6236970"/>
              <a:gd name="connsiteX95" fmla="*/ 1672590 w 2339340"/>
              <a:gd name="connsiteY95" fmla="*/ 2674620 h 6236970"/>
              <a:gd name="connsiteX96" fmla="*/ 1606391 w 2339340"/>
              <a:gd name="connsiteY96" fmla="*/ 2746296 h 6236970"/>
              <a:gd name="connsiteX97" fmla="*/ 1658302 w 2339340"/>
              <a:gd name="connsiteY97" fmla="*/ 3010615 h 6236970"/>
              <a:gd name="connsiteX98" fmla="*/ 1729740 w 2339340"/>
              <a:gd name="connsiteY98" fmla="*/ 2891790 h 6236970"/>
              <a:gd name="connsiteX99" fmla="*/ 1927860 w 2339340"/>
              <a:gd name="connsiteY99" fmla="*/ 2689860 h 6236970"/>
              <a:gd name="connsiteX100" fmla="*/ 2065020 w 2339340"/>
              <a:gd name="connsiteY100" fmla="*/ 2548890 h 6236970"/>
              <a:gd name="connsiteX101" fmla="*/ 2202180 w 2339340"/>
              <a:gd name="connsiteY101" fmla="*/ 2339340 h 6236970"/>
              <a:gd name="connsiteX102" fmla="*/ 2339340 w 2339340"/>
              <a:gd name="connsiteY102" fmla="*/ 2049780 h 6236970"/>
              <a:gd name="connsiteX103" fmla="*/ 2293620 w 2339340"/>
              <a:gd name="connsiteY103" fmla="*/ 1958340 h 6236970"/>
              <a:gd name="connsiteX104" fmla="*/ 2232660 w 2339340"/>
              <a:gd name="connsiteY104" fmla="*/ 1752600 h 6236970"/>
              <a:gd name="connsiteX105" fmla="*/ 2175510 w 2339340"/>
              <a:gd name="connsiteY105" fmla="*/ 1565910 h 6236970"/>
              <a:gd name="connsiteX106" fmla="*/ 2065020 w 2339340"/>
              <a:gd name="connsiteY106" fmla="*/ 1352550 h 6236970"/>
              <a:gd name="connsiteX107" fmla="*/ 1958340 w 2339340"/>
              <a:gd name="connsiteY107" fmla="*/ 1169670 h 6236970"/>
              <a:gd name="connsiteX108" fmla="*/ 1878330 w 2339340"/>
              <a:gd name="connsiteY108" fmla="*/ 1043940 h 6236970"/>
              <a:gd name="connsiteX109" fmla="*/ 1752600 w 2339340"/>
              <a:gd name="connsiteY109" fmla="*/ 975360 h 6236970"/>
              <a:gd name="connsiteX110" fmla="*/ 1645920 w 2339340"/>
              <a:gd name="connsiteY110" fmla="*/ 956310 h 6236970"/>
              <a:gd name="connsiteX111" fmla="*/ 1546860 w 2339340"/>
              <a:gd name="connsiteY111" fmla="*/ 922020 h 6236970"/>
              <a:gd name="connsiteX112" fmla="*/ 1276350 w 2339340"/>
              <a:gd name="connsiteY112" fmla="*/ 861060 h 6236970"/>
              <a:gd name="connsiteX113" fmla="*/ 1257300 w 2339340"/>
              <a:gd name="connsiteY113" fmla="*/ 739140 h 6236970"/>
              <a:gd name="connsiteX114" fmla="*/ 1325880 w 2339340"/>
              <a:gd name="connsiteY114" fmla="*/ 594360 h 6236970"/>
              <a:gd name="connsiteX115" fmla="*/ 1363980 w 2339340"/>
              <a:gd name="connsiteY115" fmla="*/ 537210 h 6236970"/>
              <a:gd name="connsiteX116" fmla="*/ 1352550 w 2339340"/>
              <a:gd name="connsiteY116" fmla="*/ 438150 h 6236970"/>
              <a:gd name="connsiteX117" fmla="*/ 1348740 w 2339340"/>
              <a:gd name="connsiteY117" fmla="*/ 308610 h 6236970"/>
              <a:gd name="connsiteX118" fmla="*/ 1306830 w 2339340"/>
              <a:gd name="connsiteY118" fmla="*/ 114300 h 6236970"/>
              <a:gd name="connsiteX119" fmla="*/ 1188720 w 2339340"/>
              <a:gd name="connsiteY119" fmla="*/ 38100 h 6236970"/>
              <a:gd name="connsiteX120" fmla="*/ 1143000 w 2339340"/>
              <a:gd name="connsiteY120" fmla="*/ 11430 h 6236970"/>
              <a:gd name="connsiteX121" fmla="*/ 1093470 w 2339340"/>
              <a:gd name="connsiteY121" fmla="*/ 22860 h 6236970"/>
              <a:gd name="connsiteX0" fmla="*/ 1077992 w 2339340"/>
              <a:gd name="connsiteY0" fmla="*/ 0 h 6253401"/>
              <a:gd name="connsiteX1" fmla="*/ 970359 w 2339340"/>
              <a:gd name="connsiteY1" fmla="*/ 77867 h 6253401"/>
              <a:gd name="connsiteX2" fmla="*/ 967740 w 2339340"/>
              <a:gd name="connsiteY2" fmla="*/ 16431 h 6253401"/>
              <a:gd name="connsiteX3" fmla="*/ 872490 w 2339340"/>
              <a:gd name="connsiteY3" fmla="*/ 138351 h 6253401"/>
              <a:gd name="connsiteX4" fmla="*/ 849630 w 2339340"/>
              <a:gd name="connsiteY4" fmla="*/ 103347 h 6253401"/>
              <a:gd name="connsiteX5" fmla="*/ 804863 w 2339340"/>
              <a:gd name="connsiteY5" fmla="*/ 232886 h 6253401"/>
              <a:gd name="connsiteX6" fmla="*/ 782955 w 2339340"/>
              <a:gd name="connsiteY6" fmla="*/ 466725 h 6253401"/>
              <a:gd name="connsiteX7" fmla="*/ 754380 w 2339340"/>
              <a:gd name="connsiteY7" fmla="*/ 481251 h 6253401"/>
              <a:gd name="connsiteX8" fmla="*/ 781050 w 2339340"/>
              <a:gd name="connsiteY8" fmla="*/ 565071 h 6253401"/>
              <a:gd name="connsiteX9" fmla="*/ 822960 w 2339340"/>
              <a:gd name="connsiteY9" fmla="*/ 641271 h 6253401"/>
              <a:gd name="connsiteX10" fmla="*/ 887730 w 2339340"/>
              <a:gd name="connsiteY10" fmla="*/ 706041 h 6253401"/>
              <a:gd name="connsiteX11" fmla="*/ 925830 w 2339340"/>
              <a:gd name="connsiteY11" fmla="*/ 786051 h 6253401"/>
              <a:gd name="connsiteX12" fmla="*/ 925830 w 2339340"/>
              <a:gd name="connsiteY12" fmla="*/ 877491 h 6253401"/>
              <a:gd name="connsiteX13" fmla="*/ 803910 w 2339340"/>
              <a:gd name="connsiteY13" fmla="*/ 938451 h 6253401"/>
              <a:gd name="connsiteX14" fmla="*/ 701040 w 2339340"/>
              <a:gd name="connsiteY14" fmla="*/ 965121 h 6253401"/>
              <a:gd name="connsiteX15" fmla="*/ 556260 w 2339340"/>
              <a:gd name="connsiteY15" fmla="*/ 968931 h 6253401"/>
              <a:gd name="connsiteX16" fmla="*/ 403860 w 2339340"/>
              <a:gd name="connsiteY16" fmla="*/ 1018461 h 6253401"/>
              <a:gd name="connsiteX17" fmla="*/ 320040 w 2339340"/>
              <a:gd name="connsiteY17" fmla="*/ 1102281 h 6253401"/>
              <a:gd name="connsiteX18" fmla="*/ 247650 w 2339340"/>
              <a:gd name="connsiteY18" fmla="*/ 1292781 h 6253401"/>
              <a:gd name="connsiteX19" fmla="*/ 163830 w 2339340"/>
              <a:gd name="connsiteY19" fmla="*/ 1586151 h 6253401"/>
              <a:gd name="connsiteX20" fmla="*/ 83820 w 2339340"/>
              <a:gd name="connsiteY20" fmla="*/ 1799511 h 6253401"/>
              <a:gd name="connsiteX21" fmla="*/ 72390 w 2339340"/>
              <a:gd name="connsiteY21" fmla="*/ 1978581 h 6253401"/>
              <a:gd name="connsiteX22" fmla="*/ 0 w 2339340"/>
              <a:gd name="connsiteY22" fmla="*/ 2161461 h 6253401"/>
              <a:gd name="connsiteX23" fmla="*/ 11430 w 2339340"/>
              <a:gd name="connsiteY23" fmla="*/ 2268141 h 6253401"/>
              <a:gd name="connsiteX24" fmla="*/ 106680 w 2339340"/>
              <a:gd name="connsiteY24" fmla="*/ 2443401 h 6253401"/>
              <a:gd name="connsiteX25" fmla="*/ 243840 w 2339340"/>
              <a:gd name="connsiteY25" fmla="*/ 2611041 h 6253401"/>
              <a:gd name="connsiteX26" fmla="*/ 422910 w 2339340"/>
              <a:gd name="connsiteY26" fmla="*/ 2786301 h 6253401"/>
              <a:gd name="connsiteX27" fmla="*/ 609600 w 2339340"/>
              <a:gd name="connsiteY27" fmla="*/ 2946321 h 6253401"/>
              <a:gd name="connsiteX28" fmla="*/ 703183 w 2339340"/>
              <a:gd name="connsiteY28" fmla="*/ 3078956 h 6253401"/>
              <a:gd name="connsiteX29" fmla="*/ 711517 w 2339340"/>
              <a:gd name="connsiteY29" fmla="*/ 2800827 h 6253401"/>
              <a:gd name="connsiteX30" fmla="*/ 647700 w 2339340"/>
              <a:gd name="connsiteY30" fmla="*/ 2748201 h 6253401"/>
              <a:gd name="connsiteX31" fmla="*/ 541020 w 2339340"/>
              <a:gd name="connsiteY31" fmla="*/ 2553891 h 6253401"/>
              <a:gd name="connsiteX32" fmla="*/ 487680 w 2339340"/>
              <a:gd name="connsiteY32" fmla="*/ 2443401 h 6253401"/>
              <a:gd name="connsiteX33" fmla="*/ 293370 w 2339340"/>
              <a:gd name="connsiteY33" fmla="*/ 2222421 h 6253401"/>
              <a:gd name="connsiteX34" fmla="*/ 426720 w 2339340"/>
              <a:gd name="connsiteY34" fmla="*/ 2005251 h 6253401"/>
              <a:gd name="connsiteX35" fmla="*/ 483870 w 2339340"/>
              <a:gd name="connsiteY35" fmla="*/ 1894761 h 6253401"/>
              <a:gd name="connsiteX36" fmla="*/ 544830 w 2339340"/>
              <a:gd name="connsiteY36" fmla="*/ 1658541 h 6253401"/>
              <a:gd name="connsiteX37" fmla="*/ 636270 w 2339340"/>
              <a:gd name="connsiteY37" fmla="*/ 1913811 h 6253401"/>
              <a:gd name="connsiteX38" fmla="*/ 678180 w 2339340"/>
              <a:gd name="connsiteY38" fmla="*/ 2218611 h 6253401"/>
              <a:gd name="connsiteX39" fmla="*/ 689610 w 2339340"/>
              <a:gd name="connsiteY39" fmla="*/ 2504361 h 6253401"/>
              <a:gd name="connsiteX40" fmla="*/ 712470 w 2339340"/>
              <a:gd name="connsiteY40" fmla="*/ 2778681 h 6253401"/>
              <a:gd name="connsiteX41" fmla="*/ 701040 w 2339340"/>
              <a:gd name="connsiteY41" fmla="*/ 3193971 h 6253401"/>
              <a:gd name="connsiteX42" fmla="*/ 643890 w 2339340"/>
              <a:gd name="connsiteY42" fmla="*/ 3799761 h 6253401"/>
              <a:gd name="connsiteX43" fmla="*/ 613410 w 2339340"/>
              <a:gd name="connsiteY43" fmla="*/ 4272201 h 6253401"/>
              <a:gd name="connsiteX44" fmla="*/ 689610 w 2339340"/>
              <a:gd name="connsiteY44" fmla="*/ 4634151 h 6253401"/>
              <a:gd name="connsiteX45" fmla="*/ 803910 w 2339340"/>
              <a:gd name="connsiteY45" fmla="*/ 5232321 h 6253401"/>
              <a:gd name="connsiteX46" fmla="*/ 883920 w 2339340"/>
              <a:gd name="connsiteY46" fmla="*/ 5674281 h 6253401"/>
              <a:gd name="connsiteX47" fmla="*/ 872490 w 2339340"/>
              <a:gd name="connsiteY47" fmla="*/ 5700951 h 6253401"/>
              <a:gd name="connsiteX48" fmla="*/ 693420 w 2339340"/>
              <a:gd name="connsiteY48" fmla="*/ 5910501 h 6253401"/>
              <a:gd name="connsiteX49" fmla="*/ 541020 w 2339340"/>
              <a:gd name="connsiteY49" fmla="*/ 6108621 h 6253401"/>
              <a:gd name="connsiteX50" fmla="*/ 510540 w 2339340"/>
              <a:gd name="connsiteY50" fmla="*/ 6173391 h 6253401"/>
              <a:gd name="connsiteX51" fmla="*/ 701040 w 2339340"/>
              <a:gd name="connsiteY51" fmla="*/ 6108621 h 6253401"/>
              <a:gd name="connsiteX52" fmla="*/ 830580 w 2339340"/>
              <a:gd name="connsiteY52" fmla="*/ 6081951 h 6253401"/>
              <a:gd name="connsiteX53" fmla="*/ 952500 w 2339340"/>
              <a:gd name="connsiteY53" fmla="*/ 5990511 h 6253401"/>
              <a:gd name="connsiteX54" fmla="*/ 963930 w 2339340"/>
              <a:gd name="connsiteY54" fmla="*/ 5887641 h 6253401"/>
              <a:gd name="connsiteX55" fmla="*/ 1108710 w 2339340"/>
              <a:gd name="connsiteY55" fmla="*/ 5834301 h 6253401"/>
              <a:gd name="connsiteX56" fmla="*/ 1108710 w 2339340"/>
              <a:gd name="connsiteY56" fmla="*/ 5807631 h 6253401"/>
              <a:gd name="connsiteX57" fmla="*/ 1032510 w 2339340"/>
              <a:gd name="connsiteY57" fmla="*/ 5651421 h 6253401"/>
              <a:gd name="connsiteX58" fmla="*/ 1043940 w 2339340"/>
              <a:gd name="connsiteY58" fmla="*/ 5297091 h 6253401"/>
              <a:gd name="connsiteX59" fmla="*/ 1074420 w 2339340"/>
              <a:gd name="connsiteY59" fmla="*/ 4904661 h 6253401"/>
              <a:gd name="connsiteX60" fmla="*/ 1002030 w 2339340"/>
              <a:gd name="connsiteY60" fmla="*/ 4439841 h 6253401"/>
              <a:gd name="connsiteX61" fmla="*/ 1066800 w 2339340"/>
              <a:gd name="connsiteY61" fmla="*/ 4146471 h 6253401"/>
              <a:gd name="connsiteX62" fmla="*/ 1116330 w 2339340"/>
              <a:gd name="connsiteY62" fmla="*/ 3792141 h 6253401"/>
              <a:gd name="connsiteX63" fmla="*/ 1165860 w 2339340"/>
              <a:gd name="connsiteY63" fmla="*/ 3392091 h 6253401"/>
              <a:gd name="connsiteX64" fmla="*/ 1238250 w 2339340"/>
              <a:gd name="connsiteY64" fmla="*/ 3898821 h 6253401"/>
              <a:gd name="connsiteX65" fmla="*/ 1280160 w 2339340"/>
              <a:gd name="connsiteY65" fmla="*/ 4382691 h 6253401"/>
              <a:gd name="connsiteX66" fmla="*/ 1310640 w 2339340"/>
              <a:gd name="connsiteY66" fmla="*/ 4550331 h 6253401"/>
              <a:gd name="connsiteX67" fmla="*/ 1272540 w 2339340"/>
              <a:gd name="connsiteY67" fmla="*/ 4855131 h 6253401"/>
              <a:gd name="connsiteX68" fmla="*/ 1242060 w 2339340"/>
              <a:gd name="connsiteY68" fmla="*/ 5076111 h 6253401"/>
              <a:gd name="connsiteX69" fmla="*/ 1276350 w 2339340"/>
              <a:gd name="connsiteY69" fmla="*/ 5304711 h 6253401"/>
              <a:gd name="connsiteX70" fmla="*/ 1333500 w 2339340"/>
              <a:gd name="connsiteY70" fmla="*/ 5510451 h 6253401"/>
              <a:gd name="connsiteX71" fmla="*/ 1314450 w 2339340"/>
              <a:gd name="connsiteY71" fmla="*/ 5632371 h 6253401"/>
              <a:gd name="connsiteX72" fmla="*/ 1264920 w 2339340"/>
              <a:gd name="connsiteY72" fmla="*/ 5811441 h 6253401"/>
              <a:gd name="connsiteX73" fmla="*/ 1264920 w 2339340"/>
              <a:gd name="connsiteY73" fmla="*/ 5918121 h 6253401"/>
              <a:gd name="connsiteX74" fmla="*/ 1424940 w 2339340"/>
              <a:gd name="connsiteY74" fmla="*/ 6253401 h 6253401"/>
              <a:gd name="connsiteX75" fmla="*/ 1565910 w 2339340"/>
              <a:gd name="connsiteY75" fmla="*/ 6081951 h 6253401"/>
              <a:gd name="connsiteX76" fmla="*/ 1604010 w 2339340"/>
              <a:gd name="connsiteY76" fmla="*/ 6028611 h 6253401"/>
              <a:gd name="connsiteX77" fmla="*/ 1524000 w 2339340"/>
              <a:gd name="connsiteY77" fmla="*/ 5860971 h 6253401"/>
              <a:gd name="connsiteX78" fmla="*/ 1466850 w 2339340"/>
              <a:gd name="connsiteY78" fmla="*/ 5735241 h 6253401"/>
              <a:gd name="connsiteX79" fmla="*/ 1440180 w 2339340"/>
              <a:gd name="connsiteY79" fmla="*/ 5655231 h 6253401"/>
              <a:gd name="connsiteX80" fmla="*/ 1546860 w 2339340"/>
              <a:gd name="connsiteY80" fmla="*/ 5095161 h 6253401"/>
              <a:gd name="connsiteX81" fmla="*/ 1600200 w 2339340"/>
              <a:gd name="connsiteY81" fmla="*/ 4523661 h 6253401"/>
              <a:gd name="connsiteX82" fmla="*/ 1684020 w 2339340"/>
              <a:gd name="connsiteY82" fmla="*/ 4043601 h 6253401"/>
              <a:gd name="connsiteX83" fmla="*/ 1703070 w 2339340"/>
              <a:gd name="connsiteY83" fmla="*/ 3704511 h 6253401"/>
              <a:gd name="connsiteX84" fmla="*/ 1673305 w 2339340"/>
              <a:gd name="connsiteY84" fmla="*/ 3099436 h 6253401"/>
              <a:gd name="connsiteX85" fmla="*/ 1630680 w 2339340"/>
              <a:gd name="connsiteY85" fmla="*/ 2885361 h 6253401"/>
              <a:gd name="connsiteX86" fmla="*/ 1607820 w 2339340"/>
              <a:gd name="connsiteY86" fmla="*/ 2767251 h 6253401"/>
              <a:gd name="connsiteX87" fmla="*/ 1584960 w 2339340"/>
              <a:gd name="connsiteY87" fmla="*/ 2439591 h 6253401"/>
              <a:gd name="connsiteX88" fmla="*/ 1584960 w 2339340"/>
              <a:gd name="connsiteY88" fmla="*/ 2089071 h 6253401"/>
              <a:gd name="connsiteX89" fmla="*/ 1619250 w 2339340"/>
              <a:gd name="connsiteY89" fmla="*/ 1788081 h 6253401"/>
              <a:gd name="connsiteX90" fmla="*/ 1691640 w 2339340"/>
              <a:gd name="connsiteY90" fmla="*/ 1517571 h 6253401"/>
              <a:gd name="connsiteX91" fmla="*/ 1954530 w 2339340"/>
              <a:gd name="connsiteY91" fmla="*/ 1940481 h 6253401"/>
              <a:gd name="connsiteX92" fmla="*/ 2045970 w 2339340"/>
              <a:gd name="connsiteY92" fmla="*/ 2062401 h 6253401"/>
              <a:gd name="connsiteX93" fmla="*/ 1840230 w 2339340"/>
              <a:gd name="connsiteY93" fmla="*/ 2374821 h 6253401"/>
              <a:gd name="connsiteX94" fmla="*/ 1729740 w 2339340"/>
              <a:gd name="connsiteY94" fmla="*/ 2561511 h 6253401"/>
              <a:gd name="connsiteX95" fmla="*/ 1672590 w 2339340"/>
              <a:gd name="connsiteY95" fmla="*/ 2691051 h 6253401"/>
              <a:gd name="connsiteX96" fmla="*/ 1606391 w 2339340"/>
              <a:gd name="connsiteY96" fmla="*/ 2762727 h 6253401"/>
              <a:gd name="connsiteX97" fmla="*/ 1658302 w 2339340"/>
              <a:gd name="connsiteY97" fmla="*/ 3027046 h 6253401"/>
              <a:gd name="connsiteX98" fmla="*/ 1729740 w 2339340"/>
              <a:gd name="connsiteY98" fmla="*/ 2908221 h 6253401"/>
              <a:gd name="connsiteX99" fmla="*/ 1927860 w 2339340"/>
              <a:gd name="connsiteY99" fmla="*/ 2706291 h 6253401"/>
              <a:gd name="connsiteX100" fmla="*/ 2065020 w 2339340"/>
              <a:gd name="connsiteY100" fmla="*/ 2565321 h 6253401"/>
              <a:gd name="connsiteX101" fmla="*/ 2202180 w 2339340"/>
              <a:gd name="connsiteY101" fmla="*/ 2355771 h 6253401"/>
              <a:gd name="connsiteX102" fmla="*/ 2339340 w 2339340"/>
              <a:gd name="connsiteY102" fmla="*/ 2066211 h 6253401"/>
              <a:gd name="connsiteX103" fmla="*/ 2293620 w 2339340"/>
              <a:gd name="connsiteY103" fmla="*/ 1974771 h 6253401"/>
              <a:gd name="connsiteX104" fmla="*/ 2232660 w 2339340"/>
              <a:gd name="connsiteY104" fmla="*/ 1769031 h 6253401"/>
              <a:gd name="connsiteX105" fmla="*/ 2175510 w 2339340"/>
              <a:gd name="connsiteY105" fmla="*/ 1582341 h 6253401"/>
              <a:gd name="connsiteX106" fmla="*/ 2065020 w 2339340"/>
              <a:gd name="connsiteY106" fmla="*/ 1368981 h 6253401"/>
              <a:gd name="connsiteX107" fmla="*/ 1958340 w 2339340"/>
              <a:gd name="connsiteY107" fmla="*/ 1186101 h 6253401"/>
              <a:gd name="connsiteX108" fmla="*/ 1878330 w 2339340"/>
              <a:gd name="connsiteY108" fmla="*/ 1060371 h 6253401"/>
              <a:gd name="connsiteX109" fmla="*/ 1752600 w 2339340"/>
              <a:gd name="connsiteY109" fmla="*/ 991791 h 6253401"/>
              <a:gd name="connsiteX110" fmla="*/ 1645920 w 2339340"/>
              <a:gd name="connsiteY110" fmla="*/ 972741 h 6253401"/>
              <a:gd name="connsiteX111" fmla="*/ 1546860 w 2339340"/>
              <a:gd name="connsiteY111" fmla="*/ 938451 h 6253401"/>
              <a:gd name="connsiteX112" fmla="*/ 1276350 w 2339340"/>
              <a:gd name="connsiteY112" fmla="*/ 877491 h 6253401"/>
              <a:gd name="connsiteX113" fmla="*/ 1257300 w 2339340"/>
              <a:gd name="connsiteY113" fmla="*/ 755571 h 6253401"/>
              <a:gd name="connsiteX114" fmla="*/ 1325880 w 2339340"/>
              <a:gd name="connsiteY114" fmla="*/ 610791 h 6253401"/>
              <a:gd name="connsiteX115" fmla="*/ 1363980 w 2339340"/>
              <a:gd name="connsiteY115" fmla="*/ 553641 h 6253401"/>
              <a:gd name="connsiteX116" fmla="*/ 1352550 w 2339340"/>
              <a:gd name="connsiteY116" fmla="*/ 454581 h 6253401"/>
              <a:gd name="connsiteX117" fmla="*/ 1348740 w 2339340"/>
              <a:gd name="connsiteY117" fmla="*/ 325041 h 6253401"/>
              <a:gd name="connsiteX118" fmla="*/ 1306830 w 2339340"/>
              <a:gd name="connsiteY118" fmla="*/ 130731 h 6253401"/>
              <a:gd name="connsiteX119" fmla="*/ 1188720 w 2339340"/>
              <a:gd name="connsiteY119" fmla="*/ 54531 h 6253401"/>
              <a:gd name="connsiteX120" fmla="*/ 1143000 w 2339340"/>
              <a:gd name="connsiteY120" fmla="*/ 27861 h 6253401"/>
              <a:gd name="connsiteX121" fmla="*/ 1077992 w 2339340"/>
              <a:gd name="connsiteY121" fmla="*/ 0 h 6253401"/>
              <a:gd name="connsiteX0" fmla="*/ 1077992 w 2339340"/>
              <a:gd name="connsiteY0" fmla="*/ 0 h 6253401"/>
              <a:gd name="connsiteX1" fmla="*/ 970359 w 2339340"/>
              <a:gd name="connsiteY1" fmla="*/ 77867 h 6253401"/>
              <a:gd name="connsiteX2" fmla="*/ 967740 w 2339340"/>
              <a:gd name="connsiteY2" fmla="*/ 16431 h 6253401"/>
              <a:gd name="connsiteX3" fmla="*/ 872490 w 2339340"/>
              <a:gd name="connsiteY3" fmla="*/ 138351 h 6253401"/>
              <a:gd name="connsiteX4" fmla="*/ 849630 w 2339340"/>
              <a:gd name="connsiteY4" fmla="*/ 103347 h 6253401"/>
              <a:gd name="connsiteX5" fmla="*/ 804863 w 2339340"/>
              <a:gd name="connsiteY5" fmla="*/ 232886 h 6253401"/>
              <a:gd name="connsiteX6" fmla="*/ 782955 w 2339340"/>
              <a:gd name="connsiteY6" fmla="*/ 466725 h 6253401"/>
              <a:gd name="connsiteX7" fmla="*/ 754380 w 2339340"/>
              <a:gd name="connsiteY7" fmla="*/ 481251 h 6253401"/>
              <a:gd name="connsiteX8" fmla="*/ 781050 w 2339340"/>
              <a:gd name="connsiteY8" fmla="*/ 565071 h 6253401"/>
              <a:gd name="connsiteX9" fmla="*/ 822960 w 2339340"/>
              <a:gd name="connsiteY9" fmla="*/ 641271 h 6253401"/>
              <a:gd name="connsiteX10" fmla="*/ 887730 w 2339340"/>
              <a:gd name="connsiteY10" fmla="*/ 706041 h 6253401"/>
              <a:gd name="connsiteX11" fmla="*/ 925830 w 2339340"/>
              <a:gd name="connsiteY11" fmla="*/ 786051 h 6253401"/>
              <a:gd name="connsiteX12" fmla="*/ 925830 w 2339340"/>
              <a:gd name="connsiteY12" fmla="*/ 877491 h 6253401"/>
              <a:gd name="connsiteX13" fmla="*/ 803910 w 2339340"/>
              <a:gd name="connsiteY13" fmla="*/ 938451 h 6253401"/>
              <a:gd name="connsiteX14" fmla="*/ 701040 w 2339340"/>
              <a:gd name="connsiteY14" fmla="*/ 965121 h 6253401"/>
              <a:gd name="connsiteX15" fmla="*/ 556260 w 2339340"/>
              <a:gd name="connsiteY15" fmla="*/ 968931 h 6253401"/>
              <a:gd name="connsiteX16" fmla="*/ 403860 w 2339340"/>
              <a:gd name="connsiteY16" fmla="*/ 1018461 h 6253401"/>
              <a:gd name="connsiteX17" fmla="*/ 320040 w 2339340"/>
              <a:gd name="connsiteY17" fmla="*/ 1102281 h 6253401"/>
              <a:gd name="connsiteX18" fmla="*/ 247650 w 2339340"/>
              <a:gd name="connsiteY18" fmla="*/ 1292781 h 6253401"/>
              <a:gd name="connsiteX19" fmla="*/ 163830 w 2339340"/>
              <a:gd name="connsiteY19" fmla="*/ 1586151 h 6253401"/>
              <a:gd name="connsiteX20" fmla="*/ 83820 w 2339340"/>
              <a:gd name="connsiteY20" fmla="*/ 1799511 h 6253401"/>
              <a:gd name="connsiteX21" fmla="*/ 72390 w 2339340"/>
              <a:gd name="connsiteY21" fmla="*/ 1978581 h 6253401"/>
              <a:gd name="connsiteX22" fmla="*/ 0 w 2339340"/>
              <a:gd name="connsiteY22" fmla="*/ 2161461 h 6253401"/>
              <a:gd name="connsiteX23" fmla="*/ 11430 w 2339340"/>
              <a:gd name="connsiteY23" fmla="*/ 2268141 h 6253401"/>
              <a:gd name="connsiteX24" fmla="*/ 106680 w 2339340"/>
              <a:gd name="connsiteY24" fmla="*/ 2443401 h 6253401"/>
              <a:gd name="connsiteX25" fmla="*/ 243840 w 2339340"/>
              <a:gd name="connsiteY25" fmla="*/ 2611041 h 6253401"/>
              <a:gd name="connsiteX26" fmla="*/ 422910 w 2339340"/>
              <a:gd name="connsiteY26" fmla="*/ 2786301 h 6253401"/>
              <a:gd name="connsiteX27" fmla="*/ 609600 w 2339340"/>
              <a:gd name="connsiteY27" fmla="*/ 2946321 h 6253401"/>
              <a:gd name="connsiteX28" fmla="*/ 703183 w 2339340"/>
              <a:gd name="connsiteY28" fmla="*/ 3078956 h 6253401"/>
              <a:gd name="connsiteX29" fmla="*/ 711517 w 2339340"/>
              <a:gd name="connsiteY29" fmla="*/ 2800827 h 6253401"/>
              <a:gd name="connsiteX30" fmla="*/ 647700 w 2339340"/>
              <a:gd name="connsiteY30" fmla="*/ 2748201 h 6253401"/>
              <a:gd name="connsiteX31" fmla="*/ 541020 w 2339340"/>
              <a:gd name="connsiteY31" fmla="*/ 2553891 h 6253401"/>
              <a:gd name="connsiteX32" fmla="*/ 487680 w 2339340"/>
              <a:gd name="connsiteY32" fmla="*/ 2443401 h 6253401"/>
              <a:gd name="connsiteX33" fmla="*/ 293370 w 2339340"/>
              <a:gd name="connsiteY33" fmla="*/ 2222421 h 6253401"/>
              <a:gd name="connsiteX34" fmla="*/ 426720 w 2339340"/>
              <a:gd name="connsiteY34" fmla="*/ 2005251 h 6253401"/>
              <a:gd name="connsiteX35" fmla="*/ 483870 w 2339340"/>
              <a:gd name="connsiteY35" fmla="*/ 1894761 h 6253401"/>
              <a:gd name="connsiteX36" fmla="*/ 544830 w 2339340"/>
              <a:gd name="connsiteY36" fmla="*/ 1658541 h 6253401"/>
              <a:gd name="connsiteX37" fmla="*/ 636270 w 2339340"/>
              <a:gd name="connsiteY37" fmla="*/ 1913811 h 6253401"/>
              <a:gd name="connsiteX38" fmla="*/ 678180 w 2339340"/>
              <a:gd name="connsiteY38" fmla="*/ 2218611 h 6253401"/>
              <a:gd name="connsiteX39" fmla="*/ 689610 w 2339340"/>
              <a:gd name="connsiteY39" fmla="*/ 2504361 h 6253401"/>
              <a:gd name="connsiteX40" fmla="*/ 712470 w 2339340"/>
              <a:gd name="connsiteY40" fmla="*/ 2778681 h 6253401"/>
              <a:gd name="connsiteX41" fmla="*/ 701040 w 2339340"/>
              <a:gd name="connsiteY41" fmla="*/ 3193971 h 6253401"/>
              <a:gd name="connsiteX42" fmla="*/ 643890 w 2339340"/>
              <a:gd name="connsiteY42" fmla="*/ 3799761 h 6253401"/>
              <a:gd name="connsiteX43" fmla="*/ 613410 w 2339340"/>
              <a:gd name="connsiteY43" fmla="*/ 4272201 h 6253401"/>
              <a:gd name="connsiteX44" fmla="*/ 689610 w 2339340"/>
              <a:gd name="connsiteY44" fmla="*/ 4634151 h 6253401"/>
              <a:gd name="connsiteX45" fmla="*/ 803910 w 2339340"/>
              <a:gd name="connsiteY45" fmla="*/ 5232321 h 6253401"/>
              <a:gd name="connsiteX46" fmla="*/ 883920 w 2339340"/>
              <a:gd name="connsiteY46" fmla="*/ 5674281 h 6253401"/>
              <a:gd name="connsiteX47" fmla="*/ 872490 w 2339340"/>
              <a:gd name="connsiteY47" fmla="*/ 5700951 h 6253401"/>
              <a:gd name="connsiteX48" fmla="*/ 693420 w 2339340"/>
              <a:gd name="connsiteY48" fmla="*/ 5910501 h 6253401"/>
              <a:gd name="connsiteX49" fmla="*/ 541020 w 2339340"/>
              <a:gd name="connsiteY49" fmla="*/ 6108621 h 6253401"/>
              <a:gd name="connsiteX50" fmla="*/ 510540 w 2339340"/>
              <a:gd name="connsiteY50" fmla="*/ 6173391 h 6253401"/>
              <a:gd name="connsiteX51" fmla="*/ 701040 w 2339340"/>
              <a:gd name="connsiteY51" fmla="*/ 6108621 h 6253401"/>
              <a:gd name="connsiteX52" fmla="*/ 830580 w 2339340"/>
              <a:gd name="connsiteY52" fmla="*/ 6081951 h 6253401"/>
              <a:gd name="connsiteX53" fmla="*/ 952500 w 2339340"/>
              <a:gd name="connsiteY53" fmla="*/ 5990511 h 6253401"/>
              <a:gd name="connsiteX54" fmla="*/ 963930 w 2339340"/>
              <a:gd name="connsiteY54" fmla="*/ 5887641 h 6253401"/>
              <a:gd name="connsiteX55" fmla="*/ 1108710 w 2339340"/>
              <a:gd name="connsiteY55" fmla="*/ 5834301 h 6253401"/>
              <a:gd name="connsiteX56" fmla="*/ 1108710 w 2339340"/>
              <a:gd name="connsiteY56" fmla="*/ 5807631 h 6253401"/>
              <a:gd name="connsiteX57" fmla="*/ 1032510 w 2339340"/>
              <a:gd name="connsiteY57" fmla="*/ 5651421 h 6253401"/>
              <a:gd name="connsiteX58" fmla="*/ 1043940 w 2339340"/>
              <a:gd name="connsiteY58" fmla="*/ 5297091 h 6253401"/>
              <a:gd name="connsiteX59" fmla="*/ 1074420 w 2339340"/>
              <a:gd name="connsiteY59" fmla="*/ 4904661 h 6253401"/>
              <a:gd name="connsiteX60" fmla="*/ 1002030 w 2339340"/>
              <a:gd name="connsiteY60" fmla="*/ 4439841 h 6253401"/>
              <a:gd name="connsiteX61" fmla="*/ 1066800 w 2339340"/>
              <a:gd name="connsiteY61" fmla="*/ 4146471 h 6253401"/>
              <a:gd name="connsiteX62" fmla="*/ 1116330 w 2339340"/>
              <a:gd name="connsiteY62" fmla="*/ 3792141 h 6253401"/>
              <a:gd name="connsiteX63" fmla="*/ 1165860 w 2339340"/>
              <a:gd name="connsiteY63" fmla="*/ 3392091 h 6253401"/>
              <a:gd name="connsiteX64" fmla="*/ 1238250 w 2339340"/>
              <a:gd name="connsiteY64" fmla="*/ 3898821 h 6253401"/>
              <a:gd name="connsiteX65" fmla="*/ 1280160 w 2339340"/>
              <a:gd name="connsiteY65" fmla="*/ 4382691 h 6253401"/>
              <a:gd name="connsiteX66" fmla="*/ 1310640 w 2339340"/>
              <a:gd name="connsiteY66" fmla="*/ 4550331 h 6253401"/>
              <a:gd name="connsiteX67" fmla="*/ 1272540 w 2339340"/>
              <a:gd name="connsiteY67" fmla="*/ 4855131 h 6253401"/>
              <a:gd name="connsiteX68" fmla="*/ 1242060 w 2339340"/>
              <a:gd name="connsiteY68" fmla="*/ 5076111 h 6253401"/>
              <a:gd name="connsiteX69" fmla="*/ 1276350 w 2339340"/>
              <a:gd name="connsiteY69" fmla="*/ 5304711 h 6253401"/>
              <a:gd name="connsiteX70" fmla="*/ 1333500 w 2339340"/>
              <a:gd name="connsiteY70" fmla="*/ 5510451 h 6253401"/>
              <a:gd name="connsiteX71" fmla="*/ 1314450 w 2339340"/>
              <a:gd name="connsiteY71" fmla="*/ 5632371 h 6253401"/>
              <a:gd name="connsiteX72" fmla="*/ 1264920 w 2339340"/>
              <a:gd name="connsiteY72" fmla="*/ 5811441 h 6253401"/>
              <a:gd name="connsiteX73" fmla="*/ 1264920 w 2339340"/>
              <a:gd name="connsiteY73" fmla="*/ 5918121 h 6253401"/>
              <a:gd name="connsiteX74" fmla="*/ 1424940 w 2339340"/>
              <a:gd name="connsiteY74" fmla="*/ 6253401 h 6253401"/>
              <a:gd name="connsiteX75" fmla="*/ 1565910 w 2339340"/>
              <a:gd name="connsiteY75" fmla="*/ 6081951 h 6253401"/>
              <a:gd name="connsiteX76" fmla="*/ 1604010 w 2339340"/>
              <a:gd name="connsiteY76" fmla="*/ 6028611 h 6253401"/>
              <a:gd name="connsiteX77" fmla="*/ 1524000 w 2339340"/>
              <a:gd name="connsiteY77" fmla="*/ 5860971 h 6253401"/>
              <a:gd name="connsiteX78" fmla="*/ 1466850 w 2339340"/>
              <a:gd name="connsiteY78" fmla="*/ 5735241 h 6253401"/>
              <a:gd name="connsiteX79" fmla="*/ 1440180 w 2339340"/>
              <a:gd name="connsiteY79" fmla="*/ 5655231 h 6253401"/>
              <a:gd name="connsiteX80" fmla="*/ 1546860 w 2339340"/>
              <a:gd name="connsiteY80" fmla="*/ 5095161 h 6253401"/>
              <a:gd name="connsiteX81" fmla="*/ 1600200 w 2339340"/>
              <a:gd name="connsiteY81" fmla="*/ 4523661 h 6253401"/>
              <a:gd name="connsiteX82" fmla="*/ 1684020 w 2339340"/>
              <a:gd name="connsiteY82" fmla="*/ 4043601 h 6253401"/>
              <a:gd name="connsiteX83" fmla="*/ 1703070 w 2339340"/>
              <a:gd name="connsiteY83" fmla="*/ 3704511 h 6253401"/>
              <a:gd name="connsiteX84" fmla="*/ 1673305 w 2339340"/>
              <a:gd name="connsiteY84" fmla="*/ 3099436 h 6253401"/>
              <a:gd name="connsiteX85" fmla="*/ 1630680 w 2339340"/>
              <a:gd name="connsiteY85" fmla="*/ 2885361 h 6253401"/>
              <a:gd name="connsiteX86" fmla="*/ 1607820 w 2339340"/>
              <a:gd name="connsiteY86" fmla="*/ 2767251 h 6253401"/>
              <a:gd name="connsiteX87" fmla="*/ 1584960 w 2339340"/>
              <a:gd name="connsiteY87" fmla="*/ 2439591 h 6253401"/>
              <a:gd name="connsiteX88" fmla="*/ 1584960 w 2339340"/>
              <a:gd name="connsiteY88" fmla="*/ 2089071 h 6253401"/>
              <a:gd name="connsiteX89" fmla="*/ 1619250 w 2339340"/>
              <a:gd name="connsiteY89" fmla="*/ 1788081 h 6253401"/>
              <a:gd name="connsiteX90" fmla="*/ 1691640 w 2339340"/>
              <a:gd name="connsiteY90" fmla="*/ 1517571 h 6253401"/>
              <a:gd name="connsiteX91" fmla="*/ 1954530 w 2339340"/>
              <a:gd name="connsiteY91" fmla="*/ 1940481 h 6253401"/>
              <a:gd name="connsiteX92" fmla="*/ 2045970 w 2339340"/>
              <a:gd name="connsiteY92" fmla="*/ 2062401 h 6253401"/>
              <a:gd name="connsiteX93" fmla="*/ 1840230 w 2339340"/>
              <a:gd name="connsiteY93" fmla="*/ 2374821 h 6253401"/>
              <a:gd name="connsiteX94" fmla="*/ 1729740 w 2339340"/>
              <a:gd name="connsiteY94" fmla="*/ 2561511 h 6253401"/>
              <a:gd name="connsiteX95" fmla="*/ 1672590 w 2339340"/>
              <a:gd name="connsiteY95" fmla="*/ 2691051 h 6253401"/>
              <a:gd name="connsiteX96" fmla="*/ 1606391 w 2339340"/>
              <a:gd name="connsiteY96" fmla="*/ 2762727 h 6253401"/>
              <a:gd name="connsiteX97" fmla="*/ 1658302 w 2339340"/>
              <a:gd name="connsiteY97" fmla="*/ 3027046 h 6253401"/>
              <a:gd name="connsiteX98" fmla="*/ 1729740 w 2339340"/>
              <a:gd name="connsiteY98" fmla="*/ 2908221 h 6253401"/>
              <a:gd name="connsiteX99" fmla="*/ 1927860 w 2339340"/>
              <a:gd name="connsiteY99" fmla="*/ 2706291 h 6253401"/>
              <a:gd name="connsiteX100" fmla="*/ 2065020 w 2339340"/>
              <a:gd name="connsiteY100" fmla="*/ 2565321 h 6253401"/>
              <a:gd name="connsiteX101" fmla="*/ 2202180 w 2339340"/>
              <a:gd name="connsiteY101" fmla="*/ 2355771 h 6253401"/>
              <a:gd name="connsiteX102" fmla="*/ 2339340 w 2339340"/>
              <a:gd name="connsiteY102" fmla="*/ 2066211 h 6253401"/>
              <a:gd name="connsiteX103" fmla="*/ 2293620 w 2339340"/>
              <a:gd name="connsiteY103" fmla="*/ 1974771 h 6253401"/>
              <a:gd name="connsiteX104" fmla="*/ 2232660 w 2339340"/>
              <a:gd name="connsiteY104" fmla="*/ 1769031 h 6253401"/>
              <a:gd name="connsiteX105" fmla="*/ 2175510 w 2339340"/>
              <a:gd name="connsiteY105" fmla="*/ 1582341 h 6253401"/>
              <a:gd name="connsiteX106" fmla="*/ 2065020 w 2339340"/>
              <a:gd name="connsiteY106" fmla="*/ 1368981 h 6253401"/>
              <a:gd name="connsiteX107" fmla="*/ 1958340 w 2339340"/>
              <a:gd name="connsiteY107" fmla="*/ 1186101 h 6253401"/>
              <a:gd name="connsiteX108" fmla="*/ 1878330 w 2339340"/>
              <a:gd name="connsiteY108" fmla="*/ 1060371 h 6253401"/>
              <a:gd name="connsiteX109" fmla="*/ 1752600 w 2339340"/>
              <a:gd name="connsiteY109" fmla="*/ 991791 h 6253401"/>
              <a:gd name="connsiteX110" fmla="*/ 1645920 w 2339340"/>
              <a:gd name="connsiteY110" fmla="*/ 972741 h 6253401"/>
              <a:gd name="connsiteX111" fmla="*/ 1546860 w 2339340"/>
              <a:gd name="connsiteY111" fmla="*/ 938451 h 6253401"/>
              <a:gd name="connsiteX112" fmla="*/ 1276350 w 2339340"/>
              <a:gd name="connsiteY112" fmla="*/ 877491 h 6253401"/>
              <a:gd name="connsiteX113" fmla="*/ 1257300 w 2339340"/>
              <a:gd name="connsiteY113" fmla="*/ 755571 h 6253401"/>
              <a:gd name="connsiteX114" fmla="*/ 1325880 w 2339340"/>
              <a:gd name="connsiteY114" fmla="*/ 610791 h 6253401"/>
              <a:gd name="connsiteX115" fmla="*/ 1363980 w 2339340"/>
              <a:gd name="connsiteY115" fmla="*/ 553641 h 6253401"/>
              <a:gd name="connsiteX116" fmla="*/ 1352550 w 2339340"/>
              <a:gd name="connsiteY116" fmla="*/ 454581 h 6253401"/>
              <a:gd name="connsiteX117" fmla="*/ 1348740 w 2339340"/>
              <a:gd name="connsiteY117" fmla="*/ 325041 h 6253401"/>
              <a:gd name="connsiteX118" fmla="*/ 1311592 w 2339340"/>
              <a:gd name="connsiteY118" fmla="*/ 99775 h 6253401"/>
              <a:gd name="connsiteX119" fmla="*/ 1188720 w 2339340"/>
              <a:gd name="connsiteY119" fmla="*/ 54531 h 6253401"/>
              <a:gd name="connsiteX120" fmla="*/ 1143000 w 2339340"/>
              <a:gd name="connsiteY120" fmla="*/ 27861 h 6253401"/>
              <a:gd name="connsiteX121" fmla="*/ 1077992 w 2339340"/>
              <a:gd name="connsiteY121" fmla="*/ 0 h 6253401"/>
              <a:gd name="connsiteX0" fmla="*/ 1077992 w 2339340"/>
              <a:gd name="connsiteY0" fmla="*/ 0 h 6253401"/>
              <a:gd name="connsiteX1" fmla="*/ 970359 w 2339340"/>
              <a:gd name="connsiteY1" fmla="*/ 77867 h 6253401"/>
              <a:gd name="connsiteX2" fmla="*/ 967740 w 2339340"/>
              <a:gd name="connsiteY2" fmla="*/ 16431 h 6253401"/>
              <a:gd name="connsiteX3" fmla="*/ 872490 w 2339340"/>
              <a:gd name="connsiteY3" fmla="*/ 138351 h 6253401"/>
              <a:gd name="connsiteX4" fmla="*/ 849630 w 2339340"/>
              <a:gd name="connsiteY4" fmla="*/ 103347 h 6253401"/>
              <a:gd name="connsiteX5" fmla="*/ 804863 w 2339340"/>
              <a:gd name="connsiteY5" fmla="*/ 232886 h 6253401"/>
              <a:gd name="connsiteX6" fmla="*/ 782955 w 2339340"/>
              <a:gd name="connsiteY6" fmla="*/ 466725 h 6253401"/>
              <a:gd name="connsiteX7" fmla="*/ 754380 w 2339340"/>
              <a:gd name="connsiteY7" fmla="*/ 481251 h 6253401"/>
              <a:gd name="connsiteX8" fmla="*/ 781050 w 2339340"/>
              <a:gd name="connsiteY8" fmla="*/ 565071 h 6253401"/>
              <a:gd name="connsiteX9" fmla="*/ 822960 w 2339340"/>
              <a:gd name="connsiteY9" fmla="*/ 641271 h 6253401"/>
              <a:gd name="connsiteX10" fmla="*/ 887730 w 2339340"/>
              <a:gd name="connsiteY10" fmla="*/ 706041 h 6253401"/>
              <a:gd name="connsiteX11" fmla="*/ 925830 w 2339340"/>
              <a:gd name="connsiteY11" fmla="*/ 786051 h 6253401"/>
              <a:gd name="connsiteX12" fmla="*/ 925830 w 2339340"/>
              <a:gd name="connsiteY12" fmla="*/ 877491 h 6253401"/>
              <a:gd name="connsiteX13" fmla="*/ 803910 w 2339340"/>
              <a:gd name="connsiteY13" fmla="*/ 938451 h 6253401"/>
              <a:gd name="connsiteX14" fmla="*/ 701040 w 2339340"/>
              <a:gd name="connsiteY14" fmla="*/ 965121 h 6253401"/>
              <a:gd name="connsiteX15" fmla="*/ 556260 w 2339340"/>
              <a:gd name="connsiteY15" fmla="*/ 968931 h 6253401"/>
              <a:gd name="connsiteX16" fmla="*/ 403860 w 2339340"/>
              <a:gd name="connsiteY16" fmla="*/ 1018461 h 6253401"/>
              <a:gd name="connsiteX17" fmla="*/ 320040 w 2339340"/>
              <a:gd name="connsiteY17" fmla="*/ 1102281 h 6253401"/>
              <a:gd name="connsiteX18" fmla="*/ 247650 w 2339340"/>
              <a:gd name="connsiteY18" fmla="*/ 1292781 h 6253401"/>
              <a:gd name="connsiteX19" fmla="*/ 163830 w 2339340"/>
              <a:gd name="connsiteY19" fmla="*/ 1586151 h 6253401"/>
              <a:gd name="connsiteX20" fmla="*/ 83820 w 2339340"/>
              <a:gd name="connsiteY20" fmla="*/ 1799511 h 6253401"/>
              <a:gd name="connsiteX21" fmla="*/ 72390 w 2339340"/>
              <a:gd name="connsiteY21" fmla="*/ 1978581 h 6253401"/>
              <a:gd name="connsiteX22" fmla="*/ 0 w 2339340"/>
              <a:gd name="connsiteY22" fmla="*/ 2161461 h 6253401"/>
              <a:gd name="connsiteX23" fmla="*/ 11430 w 2339340"/>
              <a:gd name="connsiteY23" fmla="*/ 2268141 h 6253401"/>
              <a:gd name="connsiteX24" fmla="*/ 106680 w 2339340"/>
              <a:gd name="connsiteY24" fmla="*/ 2443401 h 6253401"/>
              <a:gd name="connsiteX25" fmla="*/ 243840 w 2339340"/>
              <a:gd name="connsiteY25" fmla="*/ 2611041 h 6253401"/>
              <a:gd name="connsiteX26" fmla="*/ 422910 w 2339340"/>
              <a:gd name="connsiteY26" fmla="*/ 2786301 h 6253401"/>
              <a:gd name="connsiteX27" fmla="*/ 609600 w 2339340"/>
              <a:gd name="connsiteY27" fmla="*/ 2946321 h 6253401"/>
              <a:gd name="connsiteX28" fmla="*/ 703183 w 2339340"/>
              <a:gd name="connsiteY28" fmla="*/ 3078956 h 6253401"/>
              <a:gd name="connsiteX29" fmla="*/ 711517 w 2339340"/>
              <a:gd name="connsiteY29" fmla="*/ 2800827 h 6253401"/>
              <a:gd name="connsiteX30" fmla="*/ 647700 w 2339340"/>
              <a:gd name="connsiteY30" fmla="*/ 2748201 h 6253401"/>
              <a:gd name="connsiteX31" fmla="*/ 541020 w 2339340"/>
              <a:gd name="connsiteY31" fmla="*/ 2553891 h 6253401"/>
              <a:gd name="connsiteX32" fmla="*/ 487680 w 2339340"/>
              <a:gd name="connsiteY32" fmla="*/ 2443401 h 6253401"/>
              <a:gd name="connsiteX33" fmla="*/ 293370 w 2339340"/>
              <a:gd name="connsiteY33" fmla="*/ 2222421 h 6253401"/>
              <a:gd name="connsiteX34" fmla="*/ 426720 w 2339340"/>
              <a:gd name="connsiteY34" fmla="*/ 2005251 h 6253401"/>
              <a:gd name="connsiteX35" fmla="*/ 483870 w 2339340"/>
              <a:gd name="connsiteY35" fmla="*/ 1894761 h 6253401"/>
              <a:gd name="connsiteX36" fmla="*/ 544830 w 2339340"/>
              <a:gd name="connsiteY36" fmla="*/ 1658541 h 6253401"/>
              <a:gd name="connsiteX37" fmla="*/ 636270 w 2339340"/>
              <a:gd name="connsiteY37" fmla="*/ 1913811 h 6253401"/>
              <a:gd name="connsiteX38" fmla="*/ 678180 w 2339340"/>
              <a:gd name="connsiteY38" fmla="*/ 2218611 h 6253401"/>
              <a:gd name="connsiteX39" fmla="*/ 689610 w 2339340"/>
              <a:gd name="connsiteY39" fmla="*/ 2504361 h 6253401"/>
              <a:gd name="connsiteX40" fmla="*/ 712470 w 2339340"/>
              <a:gd name="connsiteY40" fmla="*/ 2778681 h 6253401"/>
              <a:gd name="connsiteX41" fmla="*/ 701040 w 2339340"/>
              <a:gd name="connsiteY41" fmla="*/ 3193971 h 6253401"/>
              <a:gd name="connsiteX42" fmla="*/ 643890 w 2339340"/>
              <a:gd name="connsiteY42" fmla="*/ 3799761 h 6253401"/>
              <a:gd name="connsiteX43" fmla="*/ 613410 w 2339340"/>
              <a:gd name="connsiteY43" fmla="*/ 4272201 h 6253401"/>
              <a:gd name="connsiteX44" fmla="*/ 689610 w 2339340"/>
              <a:gd name="connsiteY44" fmla="*/ 4634151 h 6253401"/>
              <a:gd name="connsiteX45" fmla="*/ 803910 w 2339340"/>
              <a:gd name="connsiteY45" fmla="*/ 5232321 h 6253401"/>
              <a:gd name="connsiteX46" fmla="*/ 883920 w 2339340"/>
              <a:gd name="connsiteY46" fmla="*/ 5674281 h 6253401"/>
              <a:gd name="connsiteX47" fmla="*/ 872490 w 2339340"/>
              <a:gd name="connsiteY47" fmla="*/ 5700951 h 6253401"/>
              <a:gd name="connsiteX48" fmla="*/ 693420 w 2339340"/>
              <a:gd name="connsiteY48" fmla="*/ 5910501 h 6253401"/>
              <a:gd name="connsiteX49" fmla="*/ 541020 w 2339340"/>
              <a:gd name="connsiteY49" fmla="*/ 6108621 h 6253401"/>
              <a:gd name="connsiteX50" fmla="*/ 510540 w 2339340"/>
              <a:gd name="connsiteY50" fmla="*/ 6173391 h 6253401"/>
              <a:gd name="connsiteX51" fmla="*/ 701040 w 2339340"/>
              <a:gd name="connsiteY51" fmla="*/ 6108621 h 6253401"/>
              <a:gd name="connsiteX52" fmla="*/ 830580 w 2339340"/>
              <a:gd name="connsiteY52" fmla="*/ 6081951 h 6253401"/>
              <a:gd name="connsiteX53" fmla="*/ 952500 w 2339340"/>
              <a:gd name="connsiteY53" fmla="*/ 5990511 h 6253401"/>
              <a:gd name="connsiteX54" fmla="*/ 963930 w 2339340"/>
              <a:gd name="connsiteY54" fmla="*/ 5887641 h 6253401"/>
              <a:gd name="connsiteX55" fmla="*/ 1108710 w 2339340"/>
              <a:gd name="connsiteY55" fmla="*/ 5834301 h 6253401"/>
              <a:gd name="connsiteX56" fmla="*/ 1108710 w 2339340"/>
              <a:gd name="connsiteY56" fmla="*/ 5807631 h 6253401"/>
              <a:gd name="connsiteX57" fmla="*/ 1032510 w 2339340"/>
              <a:gd name="connsiteY57" fmla="*/ 5651421 h 6253401"/>
              <a:gd name="connsiteX58" fmla="*/ 1043940 w 2339340"/>
              <a:gd name="connsiteY58" fmla="*/ 5297091 h 6253401"/>
              <a:gd name="connsiteX59" fmla="*/ 1074420 w 2339340"/>
              <a:gd name="connsiteY59" fmla="*/ 4904661 h 6253401"/>
              <a:gd name="connsiteX60" fmla="*/ 1002030 w 2339340"/>
              <a:gd name="connsiteY60" fmla="*/ 4439841 h 6253401"/>
              <a:gd name="connsiteX61" fmla="*/ 1066800 w 2339340"/>
              <a:gd name="connsiteY61" fmla="*/ 4146471 h 6253401"/>
              <a:gd name="connsiteX62" fmla="*/ 1116330 w 2339340"/>
              <a:gd name="connsiteY62" fmla="*/ 3792141 h 6253401"/>
              <a:gd name="connsiteX63" fmla="*/ 1165860 w 2339340"/>
              <a:gd name="connsiteY63" fmla="*/ 3392091 h 6253401"/>
              <a:gd name="connsiteX64" fmla="*/ 1238250 w 2339340"/>
              <a:gd name="connsiteY64" fmla="*/ 3898821 h 6253401"/>
              <a:gd name="connsiteX65" fmla="*/ 1280160 w 2339340"/>
              <a:gd name="connsiteY65" fmla="*/ 4382691 h 6253401"/>
              <a:gd name="connsiteX66" fmla="*/ 1310640 w 2339340"/>
              <a:gd name="connsiteY66" fmla="*/ 4550331 h 6253401"/>
              <a:gd name="connsiteX67" fmla="*/ 1272540 w 2339340"/>
              <a:gd name="connsiteY67" fmla="*/ 4855131 h 6253401"/>
              <a:gd name="connsiteX68" fmla="*/ 1242060 w 2339340"/>
              <a:gd name="connsiteY68" fmla="*/ 5076111 h 6253401"/>
              <a:gd name="connsiteX69" fmla="*/ 1276350 w 2339340"/>
              <a:gd name="connsiteY69" fmla="*/ 5304711 h 6253401"/>
              <a:gd name="connsiteX70" fmla="*/ 1333500 w 2339340"/>
              <a:gd name="connsiteY70" fmla="*/ 5510451 h 6253401"/>
              <a:gd name="connsiteX71" fmla="*/ 1314450 w 2339340"/>
              <a:gd name="connsiteY71" fmla="*/ 5632371 h 6253401"/>
              <a:gd name="connsiteX72" fmla="*/ 1264920 w 2339340"/>
              <a:gd name="connsiteY72" fmla="*/ 5811441 h 6253401"/>
              <a:gd name="connsiteX73" fmla="*/ 1264920 w 2339340"/>
              <a:gd name="connsiteY73" fmla="*/ 5918121 h 6253401"/>
              <a:gd name="connsiteX74" fmla="*/ 1424940 w 2339340"/>
              <a:gd name="connsiteY74" fmla="*/ 6253401 h 6253401"/>
              <a:gd name="connsiteX75" fmla="*/ 1565910 w 2339340"/>
              <a:gd name="connsiteY75" fmla="*/ 6081951 h 6253401"/>
              <a:gd name="connsiteX76" fmla="*/ 1604010 w 2339340"/>
              <a:gd name="connsiteY76" fmla="*/ 6028611 h 6253401"/>
              <a:gd name="connsiteX77" fmla="*/ 1524000 w 2339340"/>
              <a:gd name="connsiteY77" fmla="*/ 5860971 h 6253401"/>
              <a:gd name="connsiteX78" fmla="*/ 1466850 w 2339340"/>
              <a:gd name="connsiteY78" fmla="*/ 5735241 h 6253401"/>
              <a:gd name="connsiteX79" fmla="*/ 1440180 w 2339340"/>
              <a:gd name="connsiteY79" fmla="*/ 5655231 h 6253401"/>
              <a:gd name="connsiteX80" fmla="*/ 1546860 w 2339340"/>
              <a:gd name="connsiteY80" fmla="*/ 5095161 h 6253401"/>
              <a:gd name="connsiteX81" fmla="*/ 1600200 w 2339340"/>
              <a:gd name="connsiteY81" fmla="*/ 4523661 h 6253401"/>
              <a:gd name="connsiteX82" fmla="*/ 1684020 w 2339340"/>
              <a:gd name="connsiteY82" fmla="*/ 4043601 h 6253401"/>
              <a:gd name="connsiteX83" fmla="*/ 1703070 w 2339340"/>
              <a:gd name="connsiteY83" fmla="*/ 3704511 h 6253401"/>
              <a:gd name="connsiteX84" fmla="*/ 1673305 w 2339340"/>
              <a:gd name="connsiteY84" fmla="*/ 3099436 h 6253401"/>
              <a:gd name="connsiteX85" fmla="*/ 1630680 w 2339340"/>
              <a:gd name="connsiteY85" fmla="*/ 2885361 h 6253401"/>
              <a:gd name="connsiteX86" fmla="*/ 1607820 w 2339340"/>
              <a:gd name="connsiteY86" fmla="*/ 2767251 h 6253401"/>
              <a:gd name="connsiteX87" fmla="*/ 1584960 w 2339340"/>
              <a:gd name="connsiteY87" fmla="*/ 2439591 h 6253401"/>
              <a:gd name="connsiteX88" fmla="*/ 1584960 w 2339340"/>
              <a:gd name="connsiteY88" fmla="*/ 2089071 h 6253401"/>
              <a:gd name="connsiteX89" fmla="*/ 1619250 w 2339340"/>
              <a:gd name="connsiteY89" fmla="*/ 1788081 h 6253401"/>
              <a:gd name="connsiteX90" fmla="*/ 1691640 w 2339340"/>
              <a:gd name="connsiteY90" fmla="*/ 1517571 h 6253401"/>
              <a:gd name="connsiteX91" fmla="*/ 1954530 w 2339340"/>
              <a:gd name="connsiteY91" fmla="*/ 1940481 h 6253401"/>
              <a:gd name="connsiteX92" fmla="*/ 2045970 w 2339340"/>
              <a:gd name="connsiteY92" fmla="*/ 2062401 h 6253401"/>
              <a:gd name="connsiteX93" fmla="*/ 1840230 w 2339340"/>
              <a:gd name="connsiteY93" fmla="*/ 2374821 h 6253401"/>
              <a:gd name="connsiteX94" fmla="*/ 1729740 w 2339340"/>
              <a:gd name="connsiteY94" fmla="*/ 2561511 h 6253401"/>
              <a:gd name="connsiteX95" fmla="*/ 1672590 w 2339340"/>
              <a:gd name="connsiteY95" fmla="*/ 2691051 h 6253401"/>
              <a:gd name="connsiteX96" fmla="*/ 1606391 w 2339340"/>
              <a:gd name="connsiteY96" fmla="*/ 2762727 h 6253401"/>
              <a:gd name="connsiteX97" fmla="*/ 1658302 w 2339340"/>
              <a:gd name="connsiteY97" fmla="*/ 3027046 h 6253401"/>
              <a:gd name="connsiteX98" fmla="*/ 1729740 w 2339340"/>
              <a:gd name="connsiteY98" fmla="*/ 2908221 h 6253401"/>
              <a:gd name="connsiteX99" fmla="*/ 1927860 w 2339340"/>
              <a:gd name="connsiteY99" fmla="*/ 2706291 h 6253401"/>
              <a:gd name="connsiteX100" fmla="*/ 2065020 w 2339340"/>
              <a:gd name="connsiteY100" fmla="*/ 2565321 h 6253401"/>
              <a:gd name="connsiteX101" fmla="*/ 2202180 w 2339340"/>
              <a:gd name="connsiteY101" fmla="*/ 2355771 h 6253401"/>
              <a:gd name="connsiteX102" fmla="*/ 2339340 w 2339340"/>
              <a:gd name="connsiteY102" fmla="*/ 2066211 h 6253401"/>
              <a:gd name="connsiteX103" fmla="*/ 2293620 w 2339340"/>
              <a:gd name="connsiteY103" fmla="*/ 1974771 h 6253401"/>
              <a:gd name="connsiteX104" fmla="*/ 2232660 w 2339340"/>
              <a:gd name="connsiteY104" fmla="*/ 1769031 h 6253401"/>
              <a:gd name="connsiteX105" fmla="*/ 2175510 w 2339340"/>
              <a:gd name="connsiteY105" fmla="*/ 1582341 h 6253401"/>
              <a:gd name="connsiteX106" fmla="*/ 2065020 w 2339340"/>
              <a:gd name="connsiteY106" fmla="*/ 1368981 h 6253401"/>
              <a:gd name="connsiteX107" fmla="*/ 1958340 w 2339340"/>
              <a:gd name="connsiteY107" fmla="*/ 1186101 h 6253401"/>
              <a:gd name="connsiteX108" fmla="*/ 1878330 w 2339340"/>
              <a:gd name="connsiteY108" fmla="*/ 1060371 h 6253401"/>
              <a:gd name="connsiteX109" fmla="*/ 1752600 w 2339340"/>
              <a:gd name="connsiteY109" fmla="*/ 991791 h 6253401"/>
              <a:gd name="connsiteX110" fmla="*/ 1645920 w 2339340"/>
              <a:gd name="connsiteY110" fmla="*/ 972741 h 6253401"/>
              <a:gd name="connsiteX111" fmla="*/ 1546860 w 2339340"/>
              <a:gd name="connsiteY111" fmla="*/ 938451 h 6253401"/>
              <a:gd name="connsiteX112" fmla="*/ 1276350 w 2339340"/>
              <a:gd name="connsiteY112" fmla="*/ 877491 h 6253401"/>
              <a:gd name="connsiteX113" fmla="*/ 1257300 w 2339340"/>
              <a:gd name="connsiteY113" fmla="*/ 755571 h 6253401"/>
              <a:gd name="connsiteX114" fmla="*/ 1325880 w 2339340"/>
              <a:gd name="connsiteY114" fmla="*/ 610791 h 6253401"/>
              <a:gd name="connsiteX115" fmla="*/ 1363980 w 2339340"/>
              <a:gd name="connsiteY115" fmla="*/ 553641 h 6253401"/>
              <a:gd name="connsiteX116" fmla="*/ 1352550 w 2339340"/>
              <a:gd name="connsiteY116" fmla="*/ 454581 h 6253401"/>
              <a:gd name="connsiteX117" fmla="*/ 1359455 w 2339340"/>
              <a:gd name="connsiteY117" fmla="*/ 267891 h 6253401"/>
              <a:gd name="connsiteX118" fmla="*/ 1311592 w 2339340"/>
              <a:gd name="connsiteY118" fmla="*/ 99775 h 6253401"/>
              <a:gd name="connsiteX119" fmla="*/ 1188720 w 2339340"/>
              <a:gd name="connsiteY119" fmla="*/ 54531 h 6253401"/>
              <a:gd name="connsiteX120" fmla="*/ 1143000 w 2339340"/>
              <a:gd name="connsiteY120" fmla="*/ 27861 h 6253401"/>
              <a:gd name="connsiteX121" fmla="*/ 1077992 w 2339340"/>
              <a:gd name="connsiteY121" fmla="*/ 0 h 6253401"/>
              <a:gd name="connsiteX0" fmla="*/ 1077992 w 2339340"/>
              <a:gd name="connsiteY0" fmla="*/ 0 h 6253401"/>
              <a:gd name="connsiteX1" fmla="*/ 970359 w 2339340"/>
              <a:gd name="connsiteY1" fmla="*/ 77867 h 6253401"/>
              <a:gd name="connsiteX2" fmla="*/ 967740 w 2339340"/>
              <a:gd name="connsiteY2" fmla="*/ 16431 h 6253401"/>
              <a:gd name="connsiteX3" fmla="*/ 872490 w 2339340"/>
              <a:gd name="connsiteY3" fmla="*/ 138351 h 6253401"/>
              <a:gd name="connsiteX4" fmla="*/ 849630 w 2339340"/>
              <a:gd name="connsiteY4" fmla="*/ 103347 h 6253401"/>
              <a:gd name="connsiteX5" fmla="*/ 804863 w 2339340"/>
              <a:gd name="connsiteY5" fmla="*/ 232886 h 6253401"/>
              <a:gd name="connsiteX6" fmla="*/ 782955 w 2339340"/>
              <a:gd name="connsiteY6" fmla="*/ 466725 h 6253401"/>
              <a:gd name="connsiteX7" fmla="*/ 754380 w 2339340"/>
              <a:gd name="connsiteY7" fmla="*/ 481251 h 6253401"/>
              <a:gd name="connsiteX8" fmla="*/ 781050 w 2339340"/>
              <a:gd name="connsiteY8" fmla="*/ 565071 h 6253401"/>
              <a:gd name="connsiteX9" fmla="*/ 822960 w 2339340"/>
              <a:gd name="connsiteY9" fmla="*/ 641271 h 6253401"/>
              <a:gd name="connsiteX10" fmla="*/ 887730 w 2339340"/>
              <a:gd name="connsiteY10" fmla="*/ 706041 h 6253401"/>
              <a:gd name="connsiteX11" fmla="*/ 925830 w 2339340"/>
              <a:gd name="connsiteY11" fmla="*/ 786051 h 6253401"/>
              <a:gd name="connsiteX12" fmla="*/ 925830 w 2339340"/>
              <a:gd name="connsiteY12" fmla="*/ 877491 h 6253401"/>
              <a:gd name="connsiteX13" fmla="*/ 803910 w 2339340"/>
              <a:gd name="connsiteY13" fmla="*/ 938451 h 6253401"/>
              <a:gd name="connsiteX14" fmla="*/ 701040 w 2339340"/>
              <a:gd name="connsiteY14" fmla="*/ 965121 h 6253401"/>
              <a:gd name="connsiteX15" fmla="*/ 556260 w 2339340"/>
              <a:gd name="connsiteY15" fmla="*/ 968931 h 6253401"/>
              <a:gd name="connsiteX16" fmla="*/ 403860 w 2339340"/>
              <a:gd name="connsiteY16" fmla="*/ 1018461 h 6253401"/>
              <a:gd name="connsiteX17" fmla="*/ 320040 w 2339340"/>
              <a:gd name="connsiteY17" fmla="*/ 1102281 h 6253401"/>
              <a:gd name="connsiteX18" fmla="*/ 247650 w 2339340"/>
              <a:gd name="connsiteY18" fmla="*/ 1292781 h 6253401"/>
              <a:gd name="connsiteX19" fmla="*/ 163830 w 2339340"/>
              <a:gd name="connsiteY19" fmla="*/ 1586151 h 6253401"/>
              <a:gd name="connsiteX20" fmla="*/ 83820 w 2339340"/>
              <a:gd name="connsiteY20" fmla="*/ 1799511 h 6253401"/>
              <a:gd name="connsiteX21" fmla="*/ 72390 w 2339340"/>
              <a:gd name="connsiteY21" fmla="*/ 1978581 h 6253401"/>
              <a:gd name="connsiteX22" fmla="*/ 0 w 2339340"/>
              <a:gd name="connsiteY22" fmla="*/ 2161461 h 6253401"/>
              <a:gd name="connsiteX23" fmla="*/ 11430 w 2339340"/>
              <a:gd name="connsiteY23" fmla="*/ 2268141 h 6253401"/>
              <a:gd name="connsiteX24" fmla="*/ 106680 w 2339340"/>
              <a:gd name="connsiteY24" fmla="*/ 2443401 h 6253401"/>
              <a:gd name="connsiteX25" fmla="*/ 243840 w 2339340"/>
              <a:gd name="connsiteY25" fmla="*/ 2611041 h 6253401"/>
              <a:gd name="connsiteX26" fmla="*/ 422910 w 2339340"/>
              <a:gd name="connsiteY26" fmla="*/ 2786301 h 6253401"/>
              <a:gd name="connsiteX27" fmla="*/ 609600 w 2339340"/>
              <a:gd name="connsiteY27" fmla="*/ 2946321 h 6253401"/>
              <a:gd name="connsiteX28" fmla="*/ 703183 w 2339340"/>
              <a:gd name="connsiteY28" fmla="*/ 3078956 h 6253401"/>
              <a:gd name="connsiteX29" fmla="*/ 711517 w 2339340"/>
              <a:gd name="connsiteY29" fmla="*/ 2800827 h 6253401"/>
              <a:gd name="connsiteX30" fmla="*/ 647700 w 2339340"/>
              <a:gd name="connsiteY30" fmla="*/ 2748201 h 6253401"/>
              <a:gd name="connsiteX31" fmla="*/ 541020 w 2339340"/>
              <a:gd name="connsiteY31" fmla="*/ 2553891 h 6253401"/>
              <a:gd name="connsiteX32" fmla="*/ 487680 w 2339340"/>
              <a:gd name="connsiteY32" fmla="*/ 2443401 h 6253401"/>
              <a:gd name="connsiteX33" fmla="*/ 293370 w 2339340"/>
              <a:gd name="connsiteY33" fmla="*/ 2222421 h 6253401"/>
              <a:gd name="connsiteX34" fmla="*/ 426720 w 2339340"/>
              <a:gd name="connsiteY34" fmla="*/ 2005251 h 6253401"/>
              <a:gd name="connsiteX35" fmla="*/ 483870 w 2339340"/>
              <a:gd name="connsiteY35" fmla="*/ 1894761 h 6253401"/>
              <a:gd name="connsiteX36" fmla="*/ 544830 w 2339340"/>
              <a:gd name="connsiteY36" fmla="*/ 1658541 h 6253401"/>
              <a:gd name="connsiteX37" fmla="*/ 636270 w 2339340"/>
              <a:gd name="connsiteY37" fmla="*/ 1913811 h 6253401"/>
              <a:gd name="connsiteX38" fmla="*/ 678180 w 2339340"/>
              <a:gd name="connsiteY38" fmla="*/ 2218611 h 6253401"/>
              <a:gd name="connsiteX39" fmla="*/ 689610 w 2339340"/>
              <a:gd name="connsiteY39" fmla="*/ 2504361 h 6253401"/>
              <a:gd name="connsiteX40" fmla="*/ 712470 w 2339340"/>
              <a:gd name="connsiteY40" fmla="*/ 2778681 h 6253401"/>
              <a:gd name="connsiteX41" fmla="*/ 701040 w 2339340"/>
              <a:gd name="connsiteY41" fmla="*/ 3193971 h 6253401"/>
              <a:gd name="connsiteX42" fmla="*/ 643890 w 2339340"/>
              <a:gd name="connsiteY42" fmla="*/ 3799761 h 6253401"/>
              <a:gd name="connsiteX43" fmla="*/ 613410 w 2339340"/>
              <a:gd name="connsiteY43" fmla="*/ 4272201 h 6253401"/>
              <a:gd name="connsiteX44" fmla="*/ 689610 w 2339340"/>
              <a:gd name="connsiteY44" fmla="*/ 4634151 h 6253401"/>
              <a:gd name="connsiteX45" fmla="*/ 803910 w 2339340"/>
              <a:gd name="connsiteY45" fmla="*/ 5232321 h 6253401"/>
              <a:gd name="connsiteX46" fmla="*/ 883920 w 2339340"/>
              <a:gd name="connsiteY46" fmla="*/ 5674281 h 6253401"/>
              <a:gd name="connsiteX47" fmla="*/ 872490 w 2339340"/>
              <a:gd name="connsiteY47" fmla="*/ 5700951 h 6253401"/>
              <a:gd name="connsiteX48" fmla="*/ 693420 w 2339340"/>
              <a:gd name="connsiteY48" fmla="*/ 5910501 h 6253401"/>
              <a:gd name="connsiteX49" fmla="*/ 541020 w 2339340"/>
              <a:gd name="connsiteY49" fmla="*/ 6108621 h 6253401"/>
              <a:gd name="connsiteX50" fmla="*/ 510540 w 2339340"/>
              <a:gd name="connsiteY50" fmla="*/ 6173391 h 6253401"/>
              <a:gd name="connsiteX51" fmla="*/ 701040 w 2339340"/>
              <a:gd name="connsiteY51" fmla="*/ 6108621 h 6253401"/>
              <a:gd name="connsiteX52" fmla="*/ 830580 w 2339340"/>
              <a:gd name="connsiteY52" fmla="*/ 6081951 h 6253401"/>
              <a:gd name="connsiteX53" fmla="*/ 952500 w 2339340"/>
              <a:gd name="connsiteY53" fmla="*/ 5990511 h 6253401"/>
              <a:gd name="connsiteX54" fmla="*/ 963930 w 2339340"/>
              <a:gd name="connsiteY54" fmla="*/ 5887641 h 6253401"/>
              <a:gd name="connsiteX55" fmla="*/ 1108710 w 2339340"/>
              <a:gd name="connsiteY55" fmla="*/ 5834301 h 6253401"/>
              <a:gd name="connsiteX56" fmla="*/ 1108710 w 2339340"/>
              <a:gd name="connsiteY56" fmla="*/ 5807631 h 6253401"/>
              <a:gd name="connsiteX57" fmla="*/ 1032510 w 2339340"/>
              <a:gd name="connsiteY57" fmla="*/ 5651421 h 6253401"/>
              <a:gd name="connsiteX58" fmla="*/ 1043940 w 2339340"/>
              <a:gd name="connsiteY58" fmla="*/ 5297091 h 6253401"/>
              <a:gd name="connsiteX59" fmla="*/ 1074420 w 2339340"/>
              <a:gd name="connsiteY59" fmla="*/ 4904661 h 6253401"/>
              <a:gd name="connsiteX60" fmla="*/ 1002030 w 2339340"/>
              <a:gd name="connsiteY60" fmla="*/ 4439841 h 6253401"/>
              <a:gd name="connsiteX61" fmla="*/ 1066800 w 2339340"/>
              <a:gd name="connsiteY61" fmla="*/ 4146471 h 6253401"/>
              <a:gd name="connsiteX62" fmla="*/ 1116330 w 2339340"/>
              <a:gd name="connsiteY62" fmla="*/ 3792141 h 6253401"/>
              <a:gd name="connsiteX63" fmla="*/ 1165860 w 2339340"/>
              <a:gd name="connsiteY63" fmla="*/ 3392091 h 6253401"/>
              <a:gd name="connsiteX64" fmla="*/ 1238250 w 2339340"/>
              <a:gd name="connsiteY64" fmla="*/ 3898821 h 6253401"/>
              <a:gd name="connsiteX65" fmla="*/ 1280160 w 2339340"/>
              <a:gd name="connsiteY65" fmla="*/ 4382691 h 6253401"/>
              <a:gd name="connsiteX66" fmla="*/ 1310640 w 2339340"/>
              <a:gd name="connsiteY66" fmla="*/ 4550331 h 6253401"/>
              <a:gd name="connsiteX67" fmla="*/ 1272540 w 2339340"/>
              <a:gd name="connsiteY67" fmla="*/ 4855131 h 6253401"/>
              <a:gd name="connsiteX68" fmla="*/ 1242060 w 2339340"/>
              <a:gd name="connsiteY68" fmla="*/ 5076111 h 6253401"/>
              <a:gd name="connsiteX69" fmla="*/ 1276350 w 2339340"/>
              <a:gd name="connsiteY69" fmla="*/ 5304711 h 6253401"/>
              <a:gd name="connsiteX70" fmla="*/ 1333500 w 2339340"/>
              <a:gd name="connsiteY70" fmla="*/ 5510451 h 6253401"/>
              <a:gd name="connsiteX71" fmla="*/ 1314450 w 2339340"/>
              <a:gd name="connsiteY71" fmla="*/ 5632371 h 6253401"/>
              <a:gd name="connsiteX72" fmla="*/ 1264920 w 2339340"/>
              <a:gd name="connsiteY72" fmla="*/ 5811441 h 6253401"/>
              <a:gd name="connsiteX73" fmla="*/ 1264920 w 2339340"/>
              <a:gd name="connsiteY73" fmla="*/ 5918121 h 6253401"/>
              <a:gd name="connsiteX74" fmla="*/ 1424940 w 2339340"/>
              <a:gd name="connsiteY74" fmla="*/ 6253401 h 6253401"/>
              <a:gd name="connsiteX75" fmla="*/ 1565910 w 2339340"/>
              <a:gd name="connsiteY75" fmla="*/ 6081951 h 6253401"/>
              <a:gd name="connsiteX76" fmla="*/ 1604010 w 2339340"/>
              <a:gd name="connsiteY76" fmla="*/ 6028611 h 6253401"/>
              <a:gd name="connsiteX77" fmla="*/ 1524000 w 2339340"/>
              <a:gd name="connsiteY77" fmla="*/ 5860971 h 6253401"/>
              <a:gd name="connsiteX78" fmla="*/ 1466850 w 2339340"/>
              <a:gd name="connsiteY78" fmla="*/ 5735241 h 6253401"/>
              <a:gd name="connsiteX79" fmla="*/ 1440180 w 2339340"/>
              <a:gd name="connsiteY79" fmla="*/ 5655231 h 6253401"/>
              <a:gd name="connsiteX80" fmla="*/ 1546860 w 2339340"/>
              <a:gd name="connsiteY80" fmla="*/ 5095161 h 6253401"/>
              <a:gd name="connsiteX81" fmla="*/ 1600200 w 2339340"/>
              <a:gd name="connsiteY81" fmla="*/ 4523661 h 6253401"/>
              <a:gd name="connsiteX82" fmla="*/ 1684020 w 2339340"/>
              <a:gd name="connsiteY82" fmla="*/ 4043601 h 6253401"/>
              <a:gd name="connsiteX83" fmla="*/ 1703070 w 2339340"/>
              <a:gd name="connsiteY83" fmla="*/ 3704511 h 6253401"/>
              <a:gd name="connsiteX84" fmla="*/ 1673305 w 2339340"/>
              <a:gd name="connsiteY84" fmla="*/ 3099436 h 6253401"/>
              <a:gd name="connsiteX85" fmla="*/ 1630680 w 2339340"/>
              <a:gd name="connsiteY85" fmla="*/ 2885361 h 6253401"/>
              <a:gd name="connsiteX86" fmla="*/ 1607820 w 2339340"/>
              <a:gd name="connsiteY86" fmla="*/ 2767251 h 6253401"/>
              <a:gd name="connsiteX87" fmla="*/ 1584960 w 2339340"/>
              <a:gd name="connsiteY87" fmla="*/ 2439591 h 6253401"/>
              <a:gd name="connsiteX88" fmla="*/ 1584960 w 2339340"/>
              <a:gd name="connsiteY88" fmla="*/ 2089071 h 6253401"/>
              <a:gd name="connsiteX89" fmla="*/ 1619250 w 2339340"/>
              <a:gd name="connsiteY89" fmla="*/ 1788081 h 6253401"/>
              <a:gd name="connsiteX90" fmla="*/ 1691640 w 2339340"/>
              <a:gd name="connsiteY90" fmla="*/ 1517571 h 6253401"/>
              <a:gd name="connsiteX91" fmla="*/ 1954530 w 2339340"/>
              <a:gd name="connsiteY91" fmla="*/ 1940481 h 6253401"/>
              <a:gd name="connsiteX92" fmla="*/ 2045970 w 2339340"/>
              <a:gd name="connsiteY92" fmla="*/ 2062401 h 6253401"/>
              <a:gd name="connsiteX93" fmla="*/ 1840230 w 2339340"/>
              <a:gd name="connsiteY93" fmla="*/ 2374821 h 6253401"/>
              <a:gd name="connsiteX94" fmla="*/ 1729740 w 2339340"/>
              <a:gd name="connsiteY94" fmla="*/ 2561511 h 6253401"/>
              <a:gd name="connsiteX95" fmla="*/ 1672590 w 2339340"/>
              <a:gd name="connsiteY95" fmla="*/ 2691051 h 6253401"/>
              <a:gd name="connsiteX96" fmla="*/ 1606391 w 2339340"/>
              <a:gd name="connsiteY96" fmla="*/ 2762727 h 6253401"/>
              <a:gd name="connsiteX97" fmla="*/ 1658302 w 2339340"/>
              <a:gd name="connsiteY97" fmla="*/ 3027046 h 6253401"/>
              <a:gd name="connsiteX98" fmla="*/ 1729740 w 2339340"/>
              <a:gd name="connsiteY98" fmla="*/ 2908221 h 6253401"/>
              <a:gd name="connsiteX99" fmla="*/ 1927860 w 2339340"/>
              <a:gd name="connsiteY99" fmla="*/ 2706291 h 6253401"/>
              <a:gd name="connsiteX100" fmla="*/ 2065020 w 2339340"/>
              <a:gd name="connsiteY100" fmla="*/ 2565321 h 6253401"/>
              <a:gd name="connsiteX101" fmla="*/ 2202180 w 2339340"/>
              <a:gd name="connsiteY101" fmla="*/ 2355771 h 6253401"/>
              <a:gd name="connsiteX102" fmla="*/ 2339340 w 2339340"/>
              <a:gd name="connsiteY102" fmla="*/ 2066211 h 6253401"/>
              <a:gd name="connsiteX103" fmla="*/ 2293620 w 2339340"/>
              <a:gd name="connsiteY103" fmla="*/ 1974771 h 6253401"/>
              <a:gd name="connsiteX104" fmla="*/ 2232660 w 2339340"/>
              <a:gd name="connsiteY104" fmla="*/ 1769031 h 6253401"/>
              <a:gd name="connsiteX105" fmla="*/ 2175510 w 2339340"/>
              <a:gd name="connsiteY105" fmla="*/ 1582341 h 6253401"/>
              <a:gd name="connsiteX106" fmla="*/ 2065020 w 2339340"/>
              <a:gd name="connsiteY106" fmla="*/ 1368981 h 6253401"/>
              <a:gd name="connsiteX107" fmla="*/ 1958340 w 2339340"/>
              <a:gd name="connsiteY107" fmla="*/ 1186101 h 6253401"/>
              <a:gd name="connsiteX108" fmla="*/ 1878330 w 2339340"/>
              <a:gd name="connsiteY108" fmla="*/ 1060371 h 6253401"/>
              <a:gd name="connsiteX109" fmla="*/ 1752600 w 2339340"/>
              <a:gd name="connsiteY109" fmla="*/ 991791 h 6253401"/>
              <a:gd name="connsiteX110" fmla="*/ 1645920 w 2339340"/>
              <a:gd name="connsiteY110" fmla="*/ 972741 h 6253401"/>
              <a:gd name="connsiteX111" fmla="*/ 1546860 w 2339340"/>
              <a:gd name="connsiteY111" fmla="*/ 938451 h 6253401"/>
              <a:gd name="connsiteX112" fmla="*/ 1276350 w 2339340"/>
              <a:gd name="connsiteY112" fmla="*/ 877491 h 6253401"/>
              <a:gd name="connsiteX113" fmla="*/ 1257300 w 2339340"/>
              <a:gd name="connsiteY113" fmla="*/ 755571 h 6253401"/>
              <a:gd name="connsiteX114" fmla="*/ 1325880 w 2339340"/>
              <a:gd name="connsiteY114" fmla="*/ 610791 h 6253401"/>
              <a:gd name="connsiteX115" fmla="*/ 1363980 w 2339340"/>
              <a:gd name="connsiteY115" fmla="*/ 553641 h 6253401"/>
              <a:gd name="connsiteX116" fmla="*/ 1352550 w 2339340"/>
              <a:gd name="connsiteY116" fmla="*/ 454581 h 6253401"/>
              <a:gd name="connsiteX117" fmla="*/ 1359455 w 2339340"/>
              <a:gd name="connsiteY117" fmla="*/ 267891 h 6253401"/>
              <a:gd name="connsiteX118" fmla="*/ 1311592 w 2339340"/>
              <a:gd name="connsiteY118" fmla="*/ 99775 h 6253401"/>
              <a:gd name="connsiteX119" fmla="*/ 1188720 w 2339340"/>
              <a:gd name="connsiteY119" fmla="*/ 54531 h 6253401"/>
              <a:gd name="connsiteX120" fmla="*/ 1143000 w 2339340"/>
              <a:gd name="connsiteY120" fmla="*/ 27861 h 6253401"/>
              <a:gd name="connsiteX121" fmla="*/ 1077992 w 2339340"/>
              <a:gd name="connsiteY121" fmla="*/ 0 h 6253401"/>
              <a:gd name="connsiteX0" fmla="*/ 1077992 w 2339340"/>
              <a:gd name="connsiteY0" fmla="*/ 0 h 6253401"/>
              <a:gd name="connsiteX1" fmla="*/ 970359 w 2339340"/>
              <a:gd name="connsiteY1" fmla="*/ 77867 h 6253401"/>
              <a:gd name="connsiteX2" fmla="*/ 967740 w 2339340"/>
              <a:gd name="connsiteY2" fmla="*/ 16431 h 6253401"/>
              <a:gd name="connsiteX3" fmla="*/ 872490 w 2339340"/>
              <a:gd name="connsiteY3" fmla="*/ 138351 h 6253401"/>
              <a:gd name="connsiteX4" fmla="*/ 849630 w 2339340"/>
              <a:gd name="connsiteY4" fmla="*/ 103347 h 6253401"/>
              <a:gd name="connsiteX5" fmla="*/ 804863 w 2339340"/>
              <a:gd name="connsiteY5" fmla="*/ 232886 h 6253401"/>
              <a:gd name="connsiteX6" fmla="*/ 782955 w 2339340"/>
              <a:gd name="connsiteY6" fmla="*/ 466725 h 6253401"/>
              <a:gd name="connsiteX7" fmla="*/ 754380 w 2339340"/>
              <a:gd name="connsiteY7" fmla="*/ 481251 h 6253401"/>
              <a:gd name="connsiteX8" fmla="*/ 781050 w 2339340"/>
              <a:gd name="connsiteY8" fmla="*/ 565071 h 6253401"/>
              <a:gd name="connsiteX9" fmla="*/ 822960 w 2339340"/>
              <a:gd name="connsiteY9" fmla="*/ 641271 h 6253401"/>
              <a:gd name="connsiteX10" fmla="*/ 887730 w 2339340"/>
              <a:gd name="connsiteY10" fmla="*/ 706041 h 6253401"/>
              <a:gd name="connsiteX11" fmla="*/ 925830 w 2339340"/>
              <a:gd name="connsiteY11" fmla="*/ 786051 h 6253401"/>
              <a:gd name="connsiteX12" fmla="*/ 925830 w 2339340"/>
              <a:gd name="connsiteY12" fmla="*/ 877491 h 6253401"/>
              <a:gd name="connsiteX13" fmla="*/ 803910 w 2339340"/>
              <a:gd name="connsiteY13" fmla="*/ 938451 h 6253401"/>
              <a:gd name="connsiteX14" fmla="*/ 701040 w 2339340"/>
              <a:gd name="connsiteY14" fmla="*/ 965121 h 6253401"/>
              <a:gd name="connsiteX15" fmla="*/ 556260 w 2339340"/>
              <a:gd name="connsiteY15" fmla="*/ 968931 h 6253401"/>
              <a:gd name="connsiteX16" fmla="*/ 403860 w 2339340"/>
              <a:gd name="connsiteY16" fmla="*/ 1018461 h 6253401"/>
              <a:gd name="connsiteX17" fmla="*/ 320040 w 2339340"/>
              <a:gd name="connsiteY17" fmla="*/ 1102281 h 6253401"/>
              <a:gd name="connsiteX18" fmla="*/ 247650 w 2339340"/>
              <a:gd name="connsiteY18" fmla="*/ 1292781 h 6253401"/>
              <a:gd name="connsiteX19" fmla="*/ 163830 w 2339340"/>
              <a:gd name="connsiteY19" fmla="*/ 1586151 h 6253401"/>
              <a:gd name="connsiteX20" fmla="*/ 83820 w 2339340"/>
              <a:gd name="connsiteY20" fmla="*/ 1799511 h 6253401"/>
              <a:gd name="connsiteX21" fmla="*/ 72390 w 2339340"/>
              <a:gd name="connsiteY21" fmla="*/ 1978581 h 6253401"/>
              <a:gd name="connsiteX22" fmla="*/ 0 w 2339340"/>
              <a:gd name="connsiteY22" fmla="*/ 2161461 h 6253401"/>
              <a:gd name="connsiteX23" fmla="*/ 11430 w 2339340"/>
              <a:gd name="connsiteY23" fmla="*/ 2268141 h 6253401"/>
              <a:gd name="connsiteX24" fmla="*/ 106680 w 2339340"/>
              <a:gd name="connsiteY24" fmla="*/ 2443401 h 6253401"/>
              <a:gd name="connsiteX25" fmla="*/ 243840 w 2339340"/>
              <a:gd name="connsiteY25" fmla="*/ 2611041 h 6253401"/>
              <a:gd name="connsiteX26" fmla="*/ 422910 w 2339340"/>
              <a:gd name="connsiteY26" fmla="*/ 2786301 h 6253401"/>
              <a:gd name="connsiteX27" fmla="*/ 609600 w 2339340"/>
              <a:gd name="connsiteY27" fmla="*/ 2946321 h 6253401"/>
              <a:gd name="connsiteX28" fmla="*/ 703183 w 2339340"/>
              <a:gd name="connsiteY28" fmla="*/ 3078956 h 6253401"/>
              <a:gd name="connsiteX29" fmla="*/ 711517 w 2339340"/>
              <a:gd name="connsiteY29" fmla="*/ 2800827 h 6253401"/>
              <a:gd name="connsiteX30" fmla="*/ 647700 w 2339340"/>
              <a:gd name="connsiteY30" fmla="*/ 2748201 h 6253401"/>
              <a:gd name="connsiteX31" fmla="*/ 541020 w 2339340"/>
              <a:gd name="connsiteY31" fmla="*/ 2553891 h 6253401"/>
              <a:gd name="connsiteX32" fmla="*/ 487680 w 2339340"/>
              <a:gd name="connsiteY32" fmla="*/ 2443401 h 6253401"/>
              <a:gd name="connsiteX33" fmla="*/ 293370 w 2339340"/>
              <a:gd name="connsiteY33" fmla="*/ 2222421 h 6253401"/>
              <a:gd name="connsiteX34" fmla="*/ 426720 w 2339340"/>
              <a:gd name="connsiteY34" fmla="*/ 2005251 h 6253401"/>
              <a:gd name="connsiteX35" fmla="*/ 483870 w 2339340"/>
              <a:gd name="connsiteY35" fmla="*/ 1894761 h 6253401"/>
              <a:gd name="connsiteX36" fmla="*/ 544830 w 2339340"/>
              <a:gd name="connsiteY36" fmla="*/ 1658541 h 6253401"/>
              <a:gd name="connsiteX37" fmla="*/ 636270 w 2339340"/>
              <a:gd name="connsiteY37" fmla="*/ 1913811 h 6253401"/>
              <a:gd name="connsiteX38" fmla="*/ 678180 w 2339340"/>
              <a:gd name="connsiteY38" fmla="*/ 2218611 h 6253401"/>
              <a:gd name="connsiteX39" fmla="*/ 689610 w 2339340"/>
              <a:gd name="connsiteY39" fmla="*/ 2504361 h 6253401"/>
              <a:gd name="connsiteX40" fmla="*/ 712470 w 2339340"/>
              <a:gd name="connsiteY40" fmla="*/ 2778681 h 6253401"/>
              <a:gd name="connsiteX41" fmla="*/ 701040 w 2339340"/>
              <a:gd name="connsiteY41" fmla="*/ 3193971 h 6253401"/>
              <a:gd name="connsiteX42" fmla="*/ 643890 w 2339340"/>
              <a:gd name="connsiteY42" fmla="*/ 3799761 h 6253401"/>
              <a:gd name="connsiteX43" fmla="*/ 613410 w 2339340"/>
              <a:gd name="connsiteY43" fmla="*/ 4272201 h 6253401"/>
              <a:gd name="connsiteX44" fmla="*/ 689610 w 2339340"/>
              <a:gd name="connsiteY44" fmla="*/ 4634151 h 6253401"/>
              <a:gd name="connsiteX45" fmla="*/ 803910 w 2339340"/>
              <a:gd name="connsiteY45" fmla="*/ 5232321 h 6253401"/>
              <a:gd name="connsiteX46" fmla="*/ 883920 w 2339340"/>
              <a:gd name="connsiteY46" fmla="*/ 5674281 h 6253401"/>
              <a:gd name="connsiteX47" fmla="*/ 872490 w 2339340"/>
              <a:gd name="connsiteY47" fmla="*/ 5700951 h 6253401"/>
              <a:gd name="connsiteX48" fmla="*/ 693420 w 2339340"/>
              <a:gd name="connsiteY48" fmla="*/ 5910501 h 6253401"/>
              <a:gd name="connsiteX49" fmla="*/ 541020 w 2339340"/>
              <a:gd name="connsiteY49" fmla="*/ 6108621 h 6253401"/>
              <a:gd name="connsiteX50" fmla="*/ 510540 w 2339340"/>
              <a:gd name="connsiteY50" fmla="*/ 6173391 h 6253401"/>
              <a:gd name="connsiteX51" fmla="*/ 701040 w 2339340"/>
              <a:gd name="connsiteY51" fmla="*/ 6108621 h 6253401"/>
              <a:gd name="connsiteX52" fmla="*/ 830580 w 2339340"/>
              <a:gd name="connsiteY52" fmla="*/ 6081951 h 6253401"/>
              <a:gd name="connsiteX53" fmla="*/ 952500 w 2339340"/>
              <a:gd name="connsiteY53" fmla="*/ 5990511 h 6253401"/>
              <a:gd name="connsiteX54" fmla="*/ 963930 w 2339340"/>
              <a:gd name="connsiteY54" fmla="*/ 5887641 h 6253401"/>
              <a:gd name="connsiteX55" fmla="*/ 1108710 w 2339340"/>
              <a:gd name="connsiteY55" fmla="*/ 5834301 h 6253401"/>
              <a:gd name="connsiteX56" fmla="*/ 1108710 w 2339340"/>
              <a:gd name="connsiteY56" fmla="*/ 5807631 h 6253401"/>
              <a:gd name="connsiteX57" fmla="*/ 1032510 w 2339340"/>
              <a:gd name="connsiteY57" fmla="*/ 5651421 h 6253401"/>
              <a:gd name="connsiteX58" fmla="*/ 1043940 w 2339340"/>
              <a:gd name="connsiteY58" fmla="*/ 5297091 h 6253401"/>
              <a:gd name="connsiteX59" fmla="*/ 1074420 w 2339340"/>
              <a:gd name="connsiteY59" fmla="*/ 4904661 h 6253401"/>
              <a:gd name="connsiteX60" fmla="*/ 1002030 w 2339340"/>
              <a:gd name="connsiteY60" fmla="*/ 4439841 h 6253401"/>
              <a:gd name="connsiteX61" fmla="*/ 1066800 w 2339340"/>
              <a:gd name="connsiteY61" fmla="*/ 4146471 h 6253401"/>
              <a:gd name="connsiteX62" fmla="*/ 1116330 w 2339340"/>
              <a:gd name="connsiteY62" fmla="*/ 3792141 h 6253401"/>
              <a:gd name="connsiteX63" fmla="*/ 1165860 w 2339340"/>
              <a:gd name="connsiteY63" fmla="*/ 3392091 h 6253401"/>
              <a:gd name="connsiteX64" fmla="*/ 1238250 w 2339340"/>
              <a:gd name="connsiteY64" fmla="*/ 3898821 h 6253401"/>
              <a:gd name="connsiteX65" fmla="*/ 1280160 w 2339340"/>
              <a:gd name="connsiteY65" fmla="*/ 4382691 h 6253401"/>
              <a:gd name="connsiteX66" fmla="*/ 1310640 w 2339340"/>
              <a:gd name="connsiteY66" fmla="*/ 4550331 h 6253401"/>
              <a:gd name="connsiteX67" fmla="*/ 1272540 w 2339340"/>
              <a:gd name="connsiteY67" fmla="*/ 4855131 h 6253401"/>
              <a:gd name="connsiteX68" fmla="*/ 1242060 w 2339340"/>
              <a:gd name="connsiteY68" fmla="*/ 5076111 h 6253401"/>
              <a:gd name="connsiteX69" fmla="*/ 1276350 w 2339340"/>
              <a:gd name="connsiteY69" fmla="*/ 5304711 h 6253401"/>
              <a:gd name="connsiteX70" fmla="*/ 1333500 w 2339340"/>
              <a:gd name="connsiteY70" fmla="*/ 5510451 h 6253401"/>
              <a:gd name="connsiteX71" fmla="*/ 1314450 w 2339340"/>
              <a:gd name="connsiteY71" fmla="*/ 5632371 h 6253401"/>
              <a:gd name="connsiteX72" fmla="*/ 1264920 w 2339340"/>
              <a:gd name="connsiteY72" fmla="*/ 5811441 h 6253401"/>
              <a:gd name="connsiteX73" fmla="*/ 1264920 w 2339340"/>
              <a:gd name="connsiteY73" fmla="*/ 5918121 h 6253401"/>
              <a:gd name="connsiteX74" fmla="*/ 1424940 w 2339340"/>
              <a:gd name="connsiteY74" fmla="*/ 6253401 h 6253401"/>
              <a:gd name="connsiteX75" fmla="*/ 1565910 w 2339340"/>
              <a:gd name="connsiteY75" fmla="*/ 6081951 h 6253401"/>
              <a:gd name="connsiteX76" fmla="*/ 1604010 w 2339340"/>
              <a:gd name="connsiteY76" fmla="*/ 6028611 h 6253401"/>
              <a:gd name="connsiteX77" fmla="*/ 1524000 w 2339340"/>
              <a:gd name="connsiteY77" fmla="*/ 5860971 h 6253401"/>
              <a:gd name="connsiteX78" fmla="*/ 1466850 w 2339340"/>
              <a:gd name="connsiteY78" fmla="*/ 5735241 h 6253401"/>
              <a:gd name="connsiteX79" fmla="*/ 1440180 w 2339340"/>
              <a:gd name="connsiteY79" fmla="*/ 5655231 h 6253401"/>
              <a:gd name="connsiteX80" fmla="*/ 1546860 w 2339340"/>
              <a:gd name="connsiteY80" fmla="*/ 5095161 h 6253401"/>
              <a:gd name="connsiteX81" fmla="*/ 1600200 w 2339340"/>
              <a:gd name="connsiteY81" fmla="*/ 4523661 h 6253401"/>
              <a:gd name="connsiteX82" fmla="*/ 1684020 w 2339340"/>
              <a:gd name="connsiteY82" fmla="*/ 4043601 h 6253401"/>
              <a:gd name="connsiteX83" fmla="*/ 1703070 w 2339340"/>
              <a:gd name="connsiteY83" fmla="*/ 3704511 h 6253401"/>
              <a:gd name="connsiteX84" fmla="*/ 1673305 w 2339340"/>
              <a:gd name="connsiteY84" fmla="*/ 3099436 h 6253401"/>
              <a:gd name="connsiteX85" fmla="*/ 1630680 w 2339340"/>
              <a:gd name="connsiteY85" fmla="*/ 2885361 h 6253401"/>
              <a:gd name="connsiteX86" fmla="*/ 1607820 w 2339340"/>
              <a:gd name="connsiteY86" fmla="*/ 2767251 h 6253401"/>
              <a:gd name="connsiteX87" fmla="*/ 1584960 w 2339340"/>
              <a:gd name="connsiteY87" fmla="*/ 2439591 h 6253401"/>
              <a:gd name="connsiteX88" fmla="*/ 1584960 w 2339340"/>
              <a:gd name="connsiteY88" fmla="*/ 2089071 h 6253401"/>
              <a:gd name="connsiteX89" fmla="*/ 1619250 w 2339340"/>
              <a:gd name="connsiteY89" fmla="*/ 1788081 h 6253401"/>
              <a:gd name="connsiteX90" fmla="*/ 1691640 w 2339340"/>
              <a:gd name="connsiteY90" fmla="*/ 1517571 h 6253401"/>
              <a:gd name="connsiteX91" fmla="*/ 1954530 w 2339340"/>
              <a:gd name="connsiteY91" fmla="*/ 1940481 h 6253401"/>
              <a:gd name="connsiteX92" fmla="*/ 2045970 w 2339340"/>
              <a:gd name="connsiteY92" fmla="*/ 2062401 h 6253401"/>
              <a:gd name="connsiteX93" fmla="*/ 1840230 w 2339340"/>
              <a:gd name="connsiteY93" fmla="*/ 2374821 h 6253401"/>
              <a:gd name="connsiteX94" fmla="*/ 1729740 w 2339340"/>
              <a:gd name="connsiteY94" fmla="*/ 2561511 h 6253401"/>
              <a:gd name="connsiteX95" fmla="*/ 1672590 w 2339340"/>
              <a:gd name="connsiteY95" fmla="*/ 2691051 h 6253401"/>
              <a:gd name="connsiteX96" fmla="*/ 1606391 w 2339340"/>
              <a:gd name="connsiteY96" fmla="*/ 2762727 h 6253401"/>
              <a:gd name="connsiteX97" fmla="*/ 1658302 w 2339340"/>
              <a:gd name="connsiteY97" fmla="*/ 3027046 h 6253401"/>
              <a:gd name="connsiteX98" fmla="*/ 1729740 w 2339340"/>
              <a:gd name="connsiteY98" fmla="*/ 2908221 h 6253401"/>
              <a:gd name="connsiteX99" fmla="*/ 1927860 w 2339340"/>
              <a:gd name="connsiteY99" fmla="*/ 2706291 h 6253401"/>
              <a:gd name="connsiteX100" fmla="*/ 2065020 w 2339340"/>
              <a:gd name="connsiteY100" fmla="*/ 2565321 h 6253401"/>
              <a:gd name="connsiteX101" fmla="*/ 2202180 w 2339340"/>
              <a:gd name="connsiteY101" fmla="*/ 2355771 h 6253401"/>
              <a:gd name="connsiteX102" fmla="*/ 2339340 w 2339340"/>
              <a:gd name="connsiteY102" fmla="*/ 2066211 h 6253401"/>
              <a:gd name="connsiteX103" fmla="*/ 2293620 w 2339340"/>
              <a:gd name="connsiteY103" fmla="*/ 1974771 h 6253401"/>
              <a:gd name="connsiteX104" fmla="*/ 2232660 w 2339340"/>
              <a:gd name="connsiteY104" fmla="*/ 1769031 h 6253401"/>
              <a:gd name="connsiteX105" fmla="*/ 2175510 w 2339340"/>
              <a:gd name="connsiteY105" fmla="*/ 1582341 h 6253401"/>
              <a:gd name="connsiteX106" fmla="*/ 2065020 w 2339340"/>
              <a:gd name="connsiteY106" fmla="*/ 1368981 h 6253401"/>
              <a:gd name="connsiteX107" fmla="*/ 1958340 w 2339340"/>
              <a:gd name="connsiteY107" fmla="*/ 1186101 h 6253401"/>
              <a:gd name="connsiteX108" fmla="*/ 1878330 w 2339340"/>
              <a:gd name="connsiteY108" fmla="*/ 1060371 h 6253401"/>
              <a:gd name="connsiteX109" fmla="*/ 1752600 w 2339340"/>
              <a:gd name="connsiteY109" fmla="*/ 991791 h 6253401"/>
              <a:gd name="connsiteX110" fmla="*/ 1645920 w 2339340"/>
              <a:gd name="connsiteY110" fmla="*/ 972741 h 6253401"/>
              <a:gd name="connsiteX111" fmla="*/ 1546860 w 2339340"/>
              <a:gd name="connsiteY111" fmla="*/ 938451 h 6253401"/>
              <a:gd name="connsiteX112" fmla="*/ 1276350 w 2339340"/>
              <a:gd name="connsiteY112" fmla="*/ 877491 h 6253401"/>
              <a:gd name="connsiteX113" fmla="*/ 1257300 w 2339340"/>
              <a:gd name="connsiteY113" fmla="*/ 755571 h 6253401"/>
              <a:gd name="connsiteX114" fmla="*/ 1325880 w 2339340"/>
              <a:gd name="connsiteY114" fmla="*/ 610791 h 6253401"/>
              <a:gd name="connsiteX115" fmla="*/ 1363980 w 2339340"/>
              <a:gd name="connsiteY115" fmla="*/ 553641 h 6253401"/>
              <a:gd name="connsiteX116" fmla="*/ 1352550 w 2339340"/>
              <a:gd name="connsiteY116" fmla="*/ 454581 h 6253401"/>
              <a:gd name="connsiteX117" fmla="*/ 1359455 w 2339340"/>
              <a:gd name="connsiteY117" fmla="*/ 267891 h 6253401"/>
              <a:gd name="connsiteX118" fmla="*/ 1311592 w 2339340"/>
              <a:gd name="connsiteY118" fmla="*/ 99775 h 6253401"/>
              <a:gd name="connsiteX119" fmla="*/ 1188720 w 2339340"/>
              <a:gd name="connsiteY119" fmla="*/ 54531 h 6253401"/>
              <a:gd name="connsiteX120" fmla="*/ 1115616 w 2339340"/>
              <a:gd name="connsiteY120" fmla="*/ 49293 h 6253401"/>
              <a:gd name="connsiteX121" fmla="*/ 1077992 w 2339340"/>
              <a:gd name="connsiteY121" fmla="*/ 0 h 6253401"/>
              <a:gd name="connsiteX0" fmla="*/ 1077992 w 2339340"/>
              <a:gd name="connsiteY0" fmla="*/ 0 h 6253401"/>
              <a:gd name="connsiteX1" fmla="*/ 970359 w 2339340"/>
              <a:gd name="connsiteY1" fmla="*/ 77867 h 6253401"/>
              <a:gd name="connsiteX2" fmla="*/ 967740 w 2339340"/>
              <a:gd name="connsiteY2" fmla="*/ 16431 h 6253401"/>
              <a:gd name="connsiteX3" fmla="*/ 872490 w 2339340"/>
              <a:gd name="connsiteY3" fmla="*/ 138351 h 6253401"/>
              <a:gd name="connsiteX4" fmla="*/ 849630 w 2339340"/>
              <a:gd name="connsiteY4" fmla="*/ 103347 h 6253401"/>
              <a:gd name="connsiteX5" fmla="*/ 804863 w 2339340"/>
              <a:gd name="connsiteY5" fmla="*/ 232886 h 6253401"/>
              <a:gd name="connsiteX6" fmla="*/ 782955 w 2339340"/>
              <a:gd name="connsiteY6" fmla="*/ 466725 h 6253401"/>
              <a:gd name="connsiteX7" fmla="*/ 754380 w 2339340"/>
              <a:gd name="connsiteY7" fmla="*/ 481251 h 6253401"/>
              <a:gd name="connsiteX8" fmla="*/ 781050 w 2339340"/>
              <a:gd name="connsiteY8" fmla="*/ 565071 h 6253401"/>
              <a:gd name="connsiteX9" fmla="*/ 822960 w 2339340"/>
              <a:gd name="connsiteY9" fmla="*/ 641271 h 6253401"/>
              <a:gd name="connsiteX10" fmla="*/ 887730 w 2339340"/>
              <a:gd name="connsiteY10" fmla="*/ 706041 h 6253401"/>
              <a:gd name="connsiteX11" fmla="*/ 925830 w 2339340"/>
              <a:gd name="connsiteY11" fmla="*/ 786051 h 6253401"/>
              <a:gd name="connsiteX12" fmla="*/ 925830 w 2339340"/>
              <a:gd name="connsiteY12" fmla="*/ 877491 h 6253401"/>
              <a:gd name="connsiteX13" fmla="*/ 803910 w 2339340"/>
              <a:gd name="connsiteY13" fmla="*/ 938451 h 6253401"/>
              <a:gd name="connsiteX14" fmla="*/ 701040 w 2339340"/>
              <a:gd name="connsiteY14" fmla="*/ 965121 h 6253401"/>
              <a:gd name="connsiteX15" fmla="*/ 556260 w 2339340"/>
              <a:gd name="connsiteY15" fmla="*/ 968931 h 6253401"/>
              <a:gd name="connsiteX16" fmla="*/ 403860 w 2339340"/>
              <a:gd name="connsiteY16" fmla="*/ 1018461 h 6253401"/>
              <a:gd name="connsiteX17" fmla="*/ 320040 w 2339340"/>
              <a:gd name="connsiteY17" fmla="*/ 1102281 h 6253401"/>
              <a:gd name="connsiteX18" fmla="*/ 247650 w 2339340"/>
              <a:gd name="connsiteY18" fmla="*/ 1292781 h 6253401"/>
              <a:gd name="connsiteX19" fmla="*/ 163830 w 2339340"/>
              <a:gd name="connsiteY19" fmla="*/ 1586151 h 6253401"/>
              <a:gd name="connsiteX20" fmla="*/ 83820 w 2339340"/>
              <a:gd name="connsiteY20" fmla="*/ 1799511 h 6253401"/>
              <a:gd name="connsiteX21" fmla="*/ 72390 w 2339340"/>
              <a:gd name="connsiteY21" fmla="*/ 1978581 h 6253401"/>
              <a:gd name="connsiteX22" fmla="*/ 0 w 2339340"/>
              <a:gd name="connsiteY22" fmla="*/ 2161461 h 6253401"/>
              <a:gd name="connsiteX23" fmla="*/ 11430 w 2339340"/>
              <a:gd name="connsiteY23" fmla="*/ 2268141 h 6253401"/>
              <a:gd name="connsiteX24" fmla="*/ 106680 w 2339340"/>
              <a:gd name="connsiteY24" fmla="*/ 2443401 h 6253401"/>
              <a:gd name="connsiteX25" fmla="*/ 243840 w 2339340"/>
              <a:gd name="connsiteY25" fmla="*/ 2611041 h 6253401"/>
              <a:gd name="connsiteX26" fmla="*/ 422910 w 2339340"/>
              <a:gd name="connsiteY26" fmla="*/ 2786301 h 6253401"/>
              <a:gd name="connsiteX27" fmla="*/ 609600 w 2339340"/>
              <a:gd name="connsiteY27" fmla="*/ 2946321 h 6253401"/>
              <a:gd name="connsiteX28" fmla="*/ 703183 w 2339340"/>
              <a:gd name="connsiteY28" fmla="*/ 3078956 h 6253401"/>
              <a:gd name="connsiteX29" fmla="*/ 711517 w 2339340"/>
              <a:gd name="connsiteY29" fmla="*/ 2800827 h 6253401"/>
              <a:gd name="connsiteX30" fmla="*/ 647700 w 2339340"/>
              <a:gd name="connsiteY30" fmla="*/ 2748201 h 6253401"/>
              <a:gd name="connsiteX31" fmla="*/ 541020 w 2339340"/>
              <a:gd name="connsiteY31" fmla="*/ 2553891 h 6253401"/>
              <a:gd name="connsiteX32" fmla="*/ 487680 w 2339340"/>
              <a:gd name="connsiteY32" fmla="*/ 2443401 h 6253401"/>
              <a:gd name="connsiteX33" fmla="*/ 293370 w 2339340"/>
              <a:gd name="connsiteY33" fmla="*/ 2222421 h 6253401"/>
              <a:gd name="connsiteX34" fmla="*/ 426720 w 2339340"/>
              <a:gd name="connsiteY34" fmla="*/ 2005251 h 6253401"/>
              <a:gd name="connsiteX35" fmla="*/ 483870 w 2339340"/>
              <a:gd name="connsiteY35" fmla="*/ 1894761 h 6253401"/>
              <a:gd name="connsiteX36" fmla="*/ 544830 w 2339340"/>
              <a:gd name="connsiteY36" fmla="*/ 1658541 h 6253401"/>
              <a:gd name="connsiteX37" fmla="*/ 636270 w 2339340"/>
              <a:gd name="connsiteY37" fmla="*/ 1913811 h 6253401"/>
              <a:gd name="connsiteX38" fmla="*/ 678180 w 2339340"/>
              <a:gd name="connsiteY38" fmla="*/ 2218611 h 6253401"/>
              <a:gd name="connsiteX39" fmla="*/ 689610 w 2339340"/>
              <a:gd name="connsiteY39" fmla="*/ 2504361 h 6253401"/>
              <a:gd name="connsiteX40" fmla="*/ 712470 w 2339340"/>
              <a:gd name="connsiteY40" fmla="*/ 2778681 h 6253401"/>
              <a:gd name="connsiteX41" fmla="*/ 701040 w 2339340"/>
              <a:gd name="connsiteY41" fmla="*/ 3193971 h 6253401"/>
              <a:gd name="connsiteX42" fmla="*/ 643890 w 2339340"/>
              <a:gd name="connsiteY42" fmla="*/ 3799761 h 6253401"/>
              <a:gd name="connsiteX43" fmla="*/ 613410 w 2339340"/>
              <a:gd name="connsiteY43" fmla="*/ 4272201 h 6253401"/>
              <a:gd name="connsiteX44" fmla="*/ 689610 w 2339340"/>
              <a:gd name="connsiteY44" fmla="*/ 4634151 h 6253401"/>
              <a:gd name="connsiteX45" fmla="*/ 803910 w 2339340"/>
              <a:gd name="connsiteY45" fmla="*/ 5232321 h 6253401"/>
              <a:gd name="connsiteX46" fmla="*/ 883920 w 2339340"/>
              <a:gd name="connsiteY46" fmla="*/ 5674281 h 6253401"/>
              <a:gd name="connsiteX47" fmla="*/ 872490 w 2339340"/>
              <a:gd name="connsiteY47" fmla="*/ 5700951 h 6253401"/>
              <a:gd name="connsiteX48" fmla="*/ 693420 w 2339340"/>
              <a:gd name="connsiteY48" fmla="*/ 5910501 h 6253401"/>
              <a:gd name="connsiteX49" fmla="*/ 541020 w 2339340"/>
              <a:gd name="connsiteY49" fmla="*/ 6108621 h 6253401"/>
              <a:gd name="connsiteX50" fmla="*/ 510540 w 2339340"/>
              <a:gd name="connsiteY50" fmla="*/ 6173391 h 6253401"/>
              <a:gd name="connsiteX51" fmla="*/ 701040 w 2339340"/>
              <a:gd name="connsiteY51" fmla="*/ 6108621 h 6253401"/>
              <a:gd name="connsiteX52" fmla="*/ 830580 w 2339340"/>
              <a:gd name="connsiteY52" fmla="*/ 6081951 h 6253401"/>
              <a:gd name="connsiteX53" fmla="*/ 952500 w 2339340"/>
              <a:gd name="connsiteY53" fmla="*/ 5990511 h 6253401"/>
              <a:gd name="connsiteX54" fmla="*/ 963930 w 2339340"/>
              <a:gd name="connsiteY54" fmla="*/ 5887641 h 6253401"/>
              <a:gd name="connsiteX55" fmla="*/ 1108710 w 2339340"/>
              <a:gd name="connsiteY55" fmla="*/ 5834301 h 6253401"/>
              <a:gd name="connsiteX56" fmla="*/ 1108710 w 2339340"/>
              <a:gd name="connsiteY56" fmla="*/ 5807631 h 6253401"/>
              <a:gd name="connsiteX57" fmla="*/ 1032510 w 2339340"/>
              <a:gd name="connsiteY57" fmla="*/ 5651421 h 6253401"/>
              <a:gd name="connsiteX58" fmla="*/ 1043940 w 2339340"/>
              <a:gd name="connsiteY58" fmla="*/ 5297091 h 6253401"/>
              <a:gd name="connsiteX59" fmla="*/ 1074420 w 2339340"/>
              <a:gd name="connsiteY59" fmla="*/ 4904661 h 6253401"/>
              <a:gd name="connsiteX60" fmla="*/ 1002030 w 2339340"/>
              <a:gd name="connsiteY60" fmla="*/ 4439841 h 6253401"/>
              <a:gd name="connsiteX61" fmla="*/ 1066800 w 2339340"/>
              <a:gd name="connsiteY61" fmla="*/ 4146471 h 6253401"/>
              <a:gd name="connsiteX62" fmla="*/ 1116330 w 2339340"/>
              <a:gd name="connsiteY62" fmla="*/ 3792141 h 6253401"/>
              <a:gd name="connsiteX63" fmla="*/ 1165860 w 2339340"/>
              <a:gd name="connsiteY63" fmla="*/ 3392091 h 6253401"/>
              <a:gd name="connsiteX64" fmla="*/ 1238250 w 2339340"/>
              <a:gd name="connsiteY64" fmla="*/ 3898821 h 6253401"/>
              <a:gd name="connsiteX65" fmla="*/ 1280160 w 2339340"/>
              <a:gd name="connsiteY65" fmla="*/ 4382691 h 6253401"/>
              <a:gd name="connsiteX66" fmla="*/ 1310640 w 2339340"/>
              <a:gd name="connsiteY66" fmla="*/ 4550331 h 6253401"/>
              <a:gd name="connsiteX67" fmla="*/ 1272540 w 2339340"/>
              <a:gd name="connsiteY67" fmla="*/ 4855131 h 6253401"/>
              <a:gd name="connsiteX68" fmla="*/ 1242060 w 2339340"/>
              <a:gd name="connsiteY68" fmla="*/ 5076111 h 6253401"/>
              <a:gd name="connsiteX69" fmla="*/ 1276350 w 2339340"/>
              <a:gd name="connsiteY69" fmla="*/ 5304711 h 6253401"/>
              <a:gd name="connsiteX70" fmla="*/ 1333500 w 2339340"/>
              <a:gd name="connsiteY70" fmla="*/ 5510451 h 6253401"/>
              <a:gd name="connsiteX71" fmla="*/ 1314450 w 2339340"/>
              <a:gd name="connsiteY71" fmla="*/ 5632371 h 6253401"/>
              <a:gd name="connsiteX72" fmla="*/ 1264920 w 2339340"/>
              <a:gd name="connsiteY72" fmla="*/ 5811441 h 6253401"/>
              <a:gd name="connsiteX73" fmla="*/ 1264920 w 2339340"/>
              <a:gd name="connsiteY73" fmla="*/ 5918121 h 6253401"/>
              <a:gd name="connsiteX74" fmla="*/ 1424940 w 2339340"/>
              <a:gd name="connsiteY74" fmla="*/ 6253401 h 6253401"/>
              <a:gd name="connsiteX75" fmla="*/ 1565910 w 2339340"/>
              <a:gd name="connsiteY75" fmla="*/ 6081951 h 6253401"/>
              <a:gd name="connsiteX76" fmla="*/ 1604010 w 2339340"/>
              <a:gd name="connsiteY76" fmla="*/ 6028611 h 6253401"/>
              <a:gd name="connsiteX77" fmla="*/ 1524000 w 2339340"/>
              <a:gd name="connsiteY77" fmla="*/ 5860971 h 6253401"/>
              <a:gd name="connsiteX78" fmla="*/ 1466850 w 2339340"/>
              <a:gd name="connsiteY78" fmla="*/ 5735241 h 6253401"/>
              <a:gd name="connsiteX79" fmla="*/ 1440180 w 2339340"/>
              <a:gd name="connsiteY79" fmla="*/ 5655231 h 6253401"/>
              <a:gd name="connsiteX80" fmla="*/ 1546860 w 2339340"/>
              <a:gd name="connsiteY80" fmla="*/ 5095161 h 6253401"/>
              <a:gd name="connsiteX81" fmla="*/ 1600200 w 2339340"/>
              <a:gd name="connsiteY81" fmla="*/ 4523661 h 6253401"/>
              <a:gd name="connsiteX82" fmla="*/ 1684020 w 2339340"/>
              <a:gd name="connsiteY82" fmla="*/ 4043601 h 6253401"/>
              <a:gd name="connsiteX83" fmla="*/ 1703070 w 2339340"/>
              <a:gd name="connsiteY83" fmla="*/ 3704511 h 6253401"/>
              <a:gd name="connsiteX84" fmla="*/ 1673305 w 2339340"/>
              <a:gd name="connsiteY84" fmla="*/ 3099436 h 6253401"/>
              <a:gd name="connsiteX85" fmla="*/ 1630680 w 2339340"/>
              <a:gd name="connsiteY85" fmla="*/ 2885361 h 6253401"/>
              <a:gd name="connsiteX86" fmla="*/ 1607820 w 2339340"/>
              <a:gd name="connsiteY86" fmla="*/ 2767251 h 6253401"/>
              <a:gd name="connsiteX87" fmla="*/ 1584960 w 2339340"/>
              <a:gd name="connsiteY87" fmla="*/ 2439591 h 6253401"/>
              <a:gd name="connsiteX88" fmla="*/ 1584960 w 2339340"/>
              <a:gd name="connsiteY88" fmla="*/ 2089071 h 6253401"/>
              <a:gd name="connsiteX89" fmla="*/ 1619250 w 2339340"/>
              <a:gd name="connsiteY89" fmla="*/ 1788081 h 6253401"/>
              <a:gd name="connsiteX90" fmla="*/ 1691640 w 2339340"/>
              <a:gd name="connsiteY90" fmla="*/ 1517571 h 6253401"/>
              <a:gd name="connsiteX91" fmla="*/ 1954530 w 2339340"/>
              <a:gd name="connsiteY91" fmla="*/ 1940481 h 6253401"/>
              <a:gd name="connsiteX92" fmla="*/ 2045970 w 2339340"/>
              <a:gd name="connsiteY92" fmla="*/ 2062401 h 6253401"/>
              <a:gd name="connsiteX93" fmla="*/ 1840230 w 2339340"/>
              <a:gd name="connsiteY93" fmla="*/ 2374821 h 6253401"/>
              <a:gd name="connsiteX94" fmla="*/ 1729740 w 2339340"/>
              <a:gd name="connsiteY94" fmla="*/ 2561511 h 6253401"/>
              <a:gd name="connsiteX95" fmla="*/ 1672590 w 2339340"/>
              <a:gd name="connsiteY95" fmla="*/ 2691051 h 6253401"/>
              <a:gd name="connsiteX96" fmla="*/ 1606391 w 2339340"/>
              <a:gd name="connsiteY96" fmla="*/ 2762727 h 6253401"/>
              <a:gd name="connsiteX97" fmla="*/ 1658302 w 2339340"/>
              <a:gd name="connsiteY97" fmla="*/ 3027046 h 6253401"/>
              <a:gd name="connsiteX98" fmla="*/ 1729740 w 2339340"/>
              <a:gd name="connsiteY98" fmla="*/ 2908221 h 6253401"/>
              <a:gd name="connsiteX99" fmla="*/ 1927860 w 2339340"/>
              <a:gd name="connsiteY99" fmla="*/ 2706291 h 6253401"/>
              <a:gd name="connsiteX100" fmla="*/ 2065020 w 2339340"/>
              <a:gd name="connsiteY100" fmla="*/ 2565321 h 6253401"/>
              <a:gd name="connsiteX101" fmla="*/ 2202180 w 2339340"/>
              <a:gd name="connsiteY101" fmla="*/ 2355771 h 6253401"/>
              <a:gd name="connsiteX102" fmla="*/ 2339340 w 2339340"/>
              <a:gd name="connsiteY102" fmla="*/ 2066211 h 6253401"/>
              <a:gd name="connsiteX103" fmla="*/ 2293620 w 2339340"/>
              <a:gd name="connsiteY103" fmla="*/ 1974771 h 6253401"/>
              <a:gd name="connsiteX104" fmla="*/ 2232660 w 2339340"/>
              <a:gd name="connsiteY104" fmla="*/ 1769031 h 6253401"/>
              <a:gd name="connsiteX105" fmla="*/ 2175510 w 2339340"/>
              <a:gd name="connsiteY105" fmla="*/ 1582341 h 6253401"/>
              <a:gd name="connsiteX106" fmla="*/ 2065020 w 2339340"/>
              <a:gd name="connsiteY106" fmla="*/ 1368981 h 6253401"/>
              <a:gd name="connsiteX107" fmla="*/ 1958340 w 2339340"/>
              <a:gd name="connsiteY107" fmla="*/ 1186101 h 6253401"/>
              <a:gd name="connsiteX108" fmla="*/ 1878330 w 2339340"/>
              <a:gd name="connsiteY108" fmla="*/ 1060371 h 6253401"/>
              <a:gd name="connsiteX109" fmla="*/ 1752600 w 2339340"/>
              <a:gd name="connsiteY109" fmla="*/ 991791 h 6253401"/>
              <a:gd name="connsiteX110" fmla="*/ 1645920 w 2339340"/>
              <a:gd name="connsiteY110" fmla="*/ 972741 h 6253401"/>
              <a:gd name="connsiteX111" fmla="*/ 1546860 w 2339340"/>
              <a:gd name="connsiteY111" fmla="*/ 938451 h 6253401"/>
              <a:gd name="connsiteX112" fmla="*/ 1276350 w 2339340"/>
              <a:gd name="connsiteY112" fmla="*/ 877491 h 6253401"/>
              <a:gd name="connsiteX113" fmla="*/ 1257300 w 2339340"/>
              <a:gd name="connsiteY113" fmla="*/ 755571 h 6253401"/>
              <a:gd name="connsiteX114" fmla="*/ 1325880 w 2339340"/>
              <a:gd name="connsiteY114" fmla="*/ 610791 h 6253401"/>
              <a:gd name="connsiteX115" fmla="*/ 1363980 w 2339340"/>
              <a:gd name="connsiteY115" fmla="*/ 553641 h 6253401"/>
              <a:gd name="connsiteX116" fmla="*/ 1352550 w 2339340"/>
              <a:gd name="connsiteY116" fmla="*/ 454581 h 6253401"/>
              <a:gd name="connsiteX117" fmla="*/ 1359455 w 2339340"/>
              <a:gd name="connsiteY117" fmla="*/ 267891 h 6253401"/>
              <a:gd name="connsiteX118" fmla="*/ 1311592 w 2339340"/>
              <a:gd name="connsiteY118" fmla="*/ 99775 h 6253401"/>
              <a:gd name="connsiteX119" fmla="*/ 1188720 w 2339340"/>
              <a:gd name="connsiteY119" fmla="*/ 54531 h 6253401"/>
              <a:gd name="connsiteX120" fmla="*/ 1094184 w 2339340"/>
              <a:gd name="connsiteY120" fmla="*/ 81439 h 6253401"/>
              <a:gd name="connsiteX121" fmla="*/ 1077992 w 2339340"/>
              <a:gd name="connsiteY121" fmla="*/ 0 h 6253401"/>
              <a:gd name="connsiteX0" fmla="*/ 1077992 w 2339340"/>
              <a:gd name="connsiteY0" fmla="*/ 0 h 6253401"/>
              <a:gd name="connsiteX1" fmla="*/ 970359 w 2339340"/>
              <a:gd name="connsiteY1" fmla="*/ 77867 h 6253401"/>
              <a:gd name="connsiteX2" fmla="*/ 967740 w 2339340"/>
              <a:gd name="connsiteY2" fmla="*/ 16431 h 6253401"/>
              <a:gd name="connsiteX3" fmla="*/ 872490 w 2339340"/>
              <a:gd name="connsiteY3" fmla="*/ 138351 h 6253401"/>
              <a:gd name="connsiteX4" fmla="*/ 849630 w 2339340"/>
              <a:gd name="connsiteY4" fmla="*/ 103347 h 6253401"/>
              <a:gd name="connsiteX5" fmla="*/ 804863 w 2339340"/>
              <a:gd name="connsiteY5" fmla="*/ 232886 h 6253401"/>
              <a:gd name="connsiteX6" fmla="*/ 782955 w 2339340"/>
              <a:gd name="connsiteY6" fmla="*/ 466725 h 6253401"/>
              <a:gd name="connsiteX7" fmla="*/ 754380 w 2339340"/>
              <a:gd name="connsiteY7" fmla="*/ 481251 h 6253401"/>
              <a:gd name="connsiteX8" fmla="*/ 781050 w 2339340"/>
              <a:gd name="connsiteY8" fmla="*/ 565071 h 6253401"/>
              <a:gd name="connsiteX9" fmla="*/ 822960 w 2339340"/>
              <a:gd name="connsiteY9" fmla="*/ 641271 h 6253401"/>
              <a:gd name="connsiteX10" fmla="*/ 887730 w 2339340"/>
              <a:gd name="connsiteY10" fmla="*/ 706041 h 6253401"/>
              <a:gd name="connsiteX11" fmla="*/ 925830 w 2339340"/>
              <a:gd name="connsiteY11" fmla="*/ 786051 h 6253401"/>
              <a:gd name="connsiteX12" fmla="*/ 925830 w 2339340"/>
              <a:gd name="connsiteY12" fmla="*/ 877491 h 6253401"/>
              <a:gd name="connsiteX13" fmla="*/ 803910 w 2339340"/>
              <a:gd name="connsiteY13" fmla="*/ 938451 h 6253401"/>
              <a:gd name="connsiteX14" fmla="*/ 701040 w 2339340"/>
              <a:gd name="connsiteY14" fmla="*/ 965121 h 6253401"/>
              <a:gd name="connsiteX15" fmla="*/ 556260 w 2339340"/>
              <a:gd name="connsiteY15" fmla="*/ 968931 h 6253401"/>
              <a:gd name="connsiteX16" fmla="*/ 403860 w 2339340"/>
              <a:gd name="connsiteY16" fmla="*/ 1018461 h 6253401"/>
              <a:gd name="connsiteX17" fmla="*/ 320040 w 2339340"/>
              <a:gd name="connsiteY17" fmla="*/ 1102281 h 6253401"/>
              <a:gd name="connsiteX18" fmla="*/ 247650 w 2339340"/>
              <a:gd name="connsiteY18" fmla="*/ 1292781 h 6253401"/>
              <a:gd name="connsiteX19" fmla="*/ 163830 w 2339340"/>
              <a:gd name="connsiteY19" fmla="*/ 1586151 h 6253401"/>
              <a:gd name="connsiteX20" fmla="*/ 83820 w 2339340"/>
              <a:gd name="connsiteY20" fmla="*/ 1799511 h 6253401"/>
              <a:gd name="connsiteX21" fmla="*/ 72390 w 2339340"/>
              <a:gd name="connsiteY21" fmla="*/ 1978581 h 6253401"/>
              <a:gd name="connsiteX22" fmla="*/ 0 w 2339340"/>
              <a:gd name="connsiteY22" fmla="*/ 2161461 h 6253401"/>
              <a:gd name="connsiteX23" fmla="*/ 11430 w 2339340"/>
              <a:gd name="connsiteY23" fmla="*/ 2268141 h 6253401"/>
              <a:gd name="connsiteX24" fmla="*/ 106680 w 2339340"/>
              <a:gd name="connsiteY24" fmla="*/ 2443401 h 6253401"/>
              <a:gd name="connsiteX25" fmla="*/ 243840 w 2339340"/>
              <a:gd name="connsiteY25" fmla="*/ 2611041 h 6253401"/>
              <a:gd name="connsiteX26" fmla="*/ 422910 w 2339340"/>
              <a:gd name="connsiteY26" fmla="*/ 2786301 h 6253401"/>
              <a:gd name="connsiteX27" fmla="*/ 609600 w 2339340"/>
              <a:gd name="connsiteY27" fmla="*/ 2946321 h 6253401"/>
              <a:gd name="connsiteX28" fmla="*/ 703183 w 2339340"/>
              <a:gd name="connsiteY28" fmla="*/ 3078956 h 6253401"/>
              <a:gd name="connsiteX29" fmla="*/ 711517 w 2339340"/>
              <a:gd name="connsiteY29" fmla="*/ 2800827 h 6253401"/>
              <a:gd name="connsiteX30" fmla="*/ 647700 w 2339340"/>
              <a:gd name="connsiteY30" fmla="*/ 2748201 h 6253401"/>
              <a:gd name="connsiteX31" fmla="*/ 541020 w 2339340"/>
              <a:gd name="connsiteY31" fmla="*/ 2553891 h 6253401"/>
              <a:gd name="connsiteX32" fmla="*/ 487680 w 2339340"/>
              <a:gd name="connsiteY32" fmla="*/ 2443401 h 6253401"/>
              <a:gd name="connsiteX33" fmla="*/ 293370 w 2339340"/>
              <a:gd name="connsiteY33" fmla="*/ 2222421 h 6253401"/>
              <a:gd name="connsiteX34" fmla="*/ 426720 w 2339340"/>
              <a:gd name="connsiteY34" fmla="*/ 2005251 h 6253401"/>
              <a:gd name="connsiteX35" fmla="*/ 483870 w 2339340"/>
              <a:gd name="connsiteY35" fmla="*/ 1894761 h 6253401"/>
              <a:gd name="connsiteX36" fmla="*/ 544830 w 2339340"/>
              <a:gd name="connsiteY36" fmla="*/ 1658541 h 6253401"/>
              <a:gd name="connsiteX37" fmla="*/ 636270 w 2339340"/>
              <a:gd name="connsiteY37" fmla="*/ 1913811 h 6253401"/>
              <a:gd name="connsiteX38" fmla="*/ 678180 w 2339340"/>
              <a:gd name="connsiteY38" fmla="*/ 2218611 h 6253401"/>
              <a:gd name="connsiteX39" fmla="*/ 689610 w 2339340"/>
              <a:gd name="connsiteY39" fmla="*/ 2504361 h 6253401"/>
              <a:gd name="connsiteX40" fmla="*/ 712470 w 2339340"/>
              <a:gd name="connsiteY40" fmla="*/ 2778681 h 6253401"/>
              <a:gd name="connsiteX41" fmla="*/ 701040 w 2339340"/>
              <a:gd name="connsiteY41" fmla="*/ 3193971 h 6253401"/>
              <a:gd name="connsiteX42" fmla="*/ 643890 w 2339340"/>
              <a:gd name="connsiteY42" fmla="*/ 3799761 h 6253401"/>
              <a:gd name="connsiteX43" fmla="*/ 613410 w 2339340"/>
              <a:gd name="connsiteY43" fmla="*/ 4272201 h 6253401"/>
              <a:gd name="connsiteX44" fmla="*/ 689610 w 2339340"/>
              <a:gd name="connsiteY44" fmla="*/ 4634151 h 6253401"/>
              <a:gd name="connsiteX45" fmla="*/ 803910 w 2339340"/>
              <a:gd name="connsiteY45" fmla="*/ 5232321 h 6253401"/>
              <a:gd name="connsiteX46" fmla="*/ 883920 w 2339340"/>
              <a:gd name="connsiteY46" fmla="*/ 5674281 h 6253401"/>
              <a:gd name="connsiteX47" fmla="*/ 872490 w 2339340"/>
              <a:gd name="connsiteY47" fmla="*/ 5700951 h 6253401"/>
              <a:gd name="connsiteX48" fmla="*/ 693420 w 2339340"/>
              <a:gd name="connsiteY48" fmla="*/ 5910501 h 6253401"/>
              <a:gd name="connsiteX49" fmla="*/ 541020 w 2339340"/>
              <a:gd name="connsiteY49" fmla="*/ 6108621 h 6253401"/>
              <a:gd name="connsiteX50" fmla="*/ 510540 w 2339340"/>
              <a:gd name="connsiteY50" fmla="*/ 6173391 h 6253401"/>
              <a:gd name="connsiteX51" fmla="*/ 701040 w 2339340"/>
              <a:gd name="connsiteY51" fmla="*/ 6108621 h 6253401"/>
              <a:gd name="connsiteX52" fmla="*/ 830580 w 2339340"/>
              <a:gd name="connsiteY52" fmla="*/ 6081951 h 6253401"/>
              <a:gd name="connsiteX53" fmla="*/ 952500 w 2339340"/>
              <a:gd name="connsiteY53" fmla="*/ 5990511 h 6253401"/>
              <a:gd name="connsiteX54" fmla="*/ 963930 w 2339340"/>
              <a:gd name="connsiteY54" fmla="*/ 5887641 h 6253401"/>
              <a:gd name="connsiteX55" fmla="*/ 1108710 w 2339340"/>
              <a:gd name="connsiteY55" fmla="*/ 5834301 h 6253401"/>
              <a:gd name="connsiteX56" fmla="*/ 1108710 w 2339340"/>
              <a:gd name="connsiteY56" fmla="*/ 5807631 h 6253401"/>
              <a:gd name="connsiteX57" fmla="*/ 1032510 w 2339340"/>
              <a:gd name="connsiteY57" fmla="*/ 5651421 h 6253401"/>
              <a:gd name="connsiteX58" fmla="*/ 1043940 w 2339340"/>
              <a:gd name="connsiteY58" fmla="*/ 5297091 h 6253401"/>
              <a:gd name="connsiteX59" fmla="*/ 1074420 w 2339340"/>
              <a:gd name="connsiteY59" fmla="*/ 4904661 h 6253401"/>
              <a:gd name="connsiteX60" fmla="*/ 1002030 w 2339340"/>
              <a:gd name="connsiteY60" fmla="*/ 4439841 h 6253401"/>
              <a:gd name="connsiteX61" fmla="*/ 1066800 w 2339340"/>
              <a:gd name="connsiteY61" fmla="*/ 4146471 h 6253401"/>
              <a:gd name="connsiteX62" fmla="*/ 1116330 w 2339340"/>
              <a:gd name="connsiteY62" fmla="*/ 3792141 h 6253401"/>
              <a:gd name="connsiteX63" fmla="*/ 1165860 w 2339340"/>
              <a:gd name="connsiteY63" fmla="*/ 3392091 h 6253401"/>
              <a:gd name="connsiteX64" fmla="*/ 1238250 w 2339340"/>
              <a:gd name="connsiteY64" fmla="*/ 3898821 h 6253401"/>
              <a:gd name="connsiteX65" fmla="*/ 1280160 w 2339340"/>
              <a:gd name="connsiteY65" fmla="*/ 4382691 h 6253401"/>
              <a:gd name="connsiteX66" fmla="*/ 1310640 w 2339340"/>
              <a:gd name="connsiteY66" fmla="*/ 4550331 h 6253401"/>
              <a:gd name="connsiteX67" fmla="*/ 1272540 w 2339340"/>
              <a:gd name="connsiteY67" fmla="*/ 4855131 h 6253401"/>
              <a:gd name="connsiteX68" fmla="*/ 1242060 w 2339340"/>
              <a:gd name="connsiteY68" fmla="*/ 5076111 h 6253401"/>
              <a:gd name="connsiteX69" fmla="*/ 1276350 w 2339340"/>
              <a:gd name="connsiteY69" fmla="*/ 5304711 h 6253401"/>
              <a:gd name="connsiteX70" fmla="*/ 1333500 w 2339340"/>
              <a:gd name="connsiteY70" fmla="*/ 5510451 h 6253401"/>
              <a:gd name="connsiteX71" fmla="*/ 1314450 w 2339340"/>
              <a:gd name="connsiteY71" fmla="*/ 5632371 h 6253401"/>
              <a:gd name="connsiteX72" fmla="*/ 1264920 w 2339340"/>
              <a:gd name="connsiteY72" fmla="*/ 5811441 h 6253401"/>
              <a:gd name="connsiteX73" fmla="*/ 1264920 w 2339340"/>
              <a:gd name="connsiteY73" fmla="*/ 5918121 h 6253401"/>
              <a:gd name="connsiteX74" fmla="*/ 1424940 w 2339340"/>
              <a:gd name="connsiteY74" fmla="*/ 6253401 h 6253401"/>
              <a:gd name="connsiteX75" fmla="*/ 1565910 w 2339340"/>
              <a:gd name="connsiteY75" fmla="*/ 6081951 h 6253401"/>
              <a:gd name="connsiteX76" fmla="*/ 1604010 w 2339340"/>
              <a:gd name="connsiteY76" fmla="*/ 6028611 h 6253401"/>
              <a:gd name="connsiteX77" fmla="*/ 1524000 w 2339340"/>
              <a:gd name="connsiteY77" fmla="*/ 5860971 h 6253401"/>
              <a:gd name="connsiteX78" fmla="*/ 1466850 w 2339340"/>
              <a:gd name="connsiteY78" fmla="*/ 5735241 h 6253401"/>
              <a:gd name="connsiteX79" fmla="*/ 1440180 w 2339340"/>
              <a:gd name="connsiteY79" fmla="*/ 5655231 h 6253401"/>
              <a:gd name="connsiteX80" fmla="*/ 1546860 w 2339340"/>
              <a:gd name="connsiteY80" fmla="*/ 5095161 h 6253401"/>
              <a:gd name="connsiteX81" fmla="*/ 1600200 w 2339340"/>
              <a:gd name="connsiteY81" fmla="*/ 4523661 h 6253401"/>
              <a:gd name="connsiteX82" fmla="*/ 1684020 w 2339340"/>
              <a:gd name="connsiteY82" fmla="*/ 4043601 h 6253401"/>
              <a:gd name="connsiteX83" fmla="*/ 1703070 w 2339340"/>
              <a:gd name="connsiteY83" fmla="*/ 3704511 h 6253401"/>
              <a:gd name="connsiteX84" fmla="*/ 1673305 w 2339340"/>
              <a:gd name="connsiteY84" fmla="*/ 3099436 h 6253401"/>
              <a:gd name="connsiteX85" fmla="*/ 1630680 w 2339340"/>
              <a:gd name="connsiteY85" fmla="*/ 2885361 h 6253401"/>
              <a:gd name="connsiteX86" fmla="*/ 1607820 w 2339340"/>
              <a:gd name="connsiteY86" fmla="*/ 2767251 h 6253401"/>
              <a:gd name="connsiteX87" fmla="*/ 1584960 w 2339340"/>
              <a:gd name="connsiteY87" fmla="*/ 2439591 h 6253401"/>
              <a:gd name="connsiteX88" fmla="*/ 1584960 w 2339340"/>
              <a:gd name="connsiteY88" fmla="*/ 2089071 h 6253401"/>
              <a:gd name="connsiteX89" fmla="*/ 1619250 w 2339340"/>
              <a:gd name="connsiteY89" fmla="*/ 1788081 h 6253401"/>
              <a:gd name="connsiteX90" fmla="*/ 1691640 w 2339340"/>
              <a:gd name="connsiteY90" fmla="*/ 1517571 h 6253401"/>
              <a:gd name="connsiteX91" fmla="*/ 1954530 w 2339340"/>
              <a:gd name="connsiteY91" fmla="*/ 1940481 h 6253401"/>
              <a:gd name="connsiteX92" fmla="*/ 2045970 w 2339340"/>
              <a:gd name="connsiteY92" fmla="*/ 2062401 h 6253401"/>
              <a:gd name="connsiteX93" fmla="*/ 1840230 w 2339340"/>
              <a:gd name="connsiteY93" fmla="*/ 2374821 h 6253401"/>
              <a:gd name="connsiteX94" fmla="*/ 1729740 w 2339340"/>
              <a:gd name="connsiteY94" fmla="*/ 2561511 h 6253401"/>
              <a:gd name="connsiteX95" fmla="*/ 1672590 w 2339340"/>
              <a:gd name="connsiteY95" fmla="*/ 2691051 h 6253401"/>
              <a:gd name="connsiteX96" fmla="*/ 1606391 w 2339340"/>
              <a:gd name="connsiteY96" fmla="*/ 2762727 h 6253401"/>
              <a:gd name="connsiteX97" fmla="*/ 1658302 w 2339340"/>
              <a:gd name="connsiteY97" fmla="*/ 3027046 h 6253401"/>
              <a:gd name="connsiteX98" fmla="*/ 1729740 w 2339340"/>
              <a:gd name="connsiteY98" fmla="*/ 2908221 h 6253401"/>
              <a:gd name="connsiteX99" fmla="*/ 1927860 w 2339340"/>
              <a:gd name="connsiteY99" fmla="*/ 2706291 h 6253401"/>
              <a:gd name="connsiteX100" fmla="*/ 2065020 w 2339340"/>
              <a:gd name="connsiteY100" fmla="*/ 2565321 h 6253401"/>
              <a:gd name="connsiteX101" fmla="*/ 2202180 w 2339340"/>
              <a:gd name="connsiteY101" fmla="*/ 2355771 h 6253401"/>
              <a:gd name="connsiteX102" fmla="*/ 2339340 w 2339340"/>
              <a:gd name="connsiteY102" fmla="*/ 2066211 h 6253401"/>
              <a:gd name="connsiteX103" fmla="*/ 2293620 w 2339340"/>
              <a:gd name="connsiteY103" fmla="*/ 1974771 h 6253401"/>
              <a:gd name="connsiteX104" fmla="*/ 2232660 w 2339340"/>
              <a:gd name="connsiteY104" fmla="*/ 1769031 h 6253401"/>
              <a:gd name="connsiteX105" fmla="*/ 2175510 w 2339340"/>
              <a:gd name="connsiteY105" fmla="*/ 1582341 h 6253401"/>
              <a:gd name="connsiteX106" fmla="*/ 2065020 w 2339340"/>
              <a:gd name="connsiteY106" fmla="*/ 1368981 h 6253401"/>
              <a:gd name="connsiteX107" fmla="*/ 1958340 w 2339340"/>
              <a:gd name="connsiteY107" fmla="*/ 1186101 h 6253401"/>
              <a:gd name="connsiteX108" fmla="*/ 1878330 w 2339340"/>
              <a:gd name="connsiteY108" fmla="*/ 1060371 h 6253401"/>
              <a:gd name="connsiteX109" fmla="*/ 1752600 w 2339340"/>
              <a:gd name="connsiteY109" fmla="*/ 991791 h 6253401"/>
              <a:gd name="connsiteX110" fmla="*/ 1645920 w 2339340"/>
              <a:gd name="connsiteY110" fmla="*/ 972741 h 6253401"/>
              <a:gd name="connsiteX111" fmla="*/ 1546860 w 2339340"/>
              <a:gd name="connsiteY111" fmla="*/ 938451 h 6253401"/>
              <a:gd name="connsiteX112" fmla="*/ 1276350 w 2339340"/>
              <a:gd name="connsiteY112" fmla="*/ 877491 h 6253401"/>
              <a:gd name="connsiteX113" fmla="*/ 1257300 w 2339340"/>
              <a:gd name="connsiteY113" fmla="*/ 755571 h 6253401"/>
              <a:gd name="connsiteX114" fmla="*/ 1325880 w 2339340"/>
              <a:gd name="connsiteY114" fmla="*/ 610791 h 6253401"/>
              <a:gd name="connsiteX115" fmla="*/ 1363980 w 2339340"/>
              <a:gd name="connsiteY115" fmla="*/ 553641 h 6253401"/>
              <a:gd name="connsiteX116" fmla="*/ 1352550 w 2339340"/>
              <a:gd name="connsiteY116" fmla="*/ 454581 h 6253401"/>
              <a:gd name="connsiteX117" fmla="*/ 1359455 w 2339340"/>
              <a:gd name="connsiteY117" fmla="*/ 267891 h 6253401"/>
              <a:gd name="connsiteX118" fmla="*/ 1311592 w 2339340"/>
              <a:gd name="connsiteY118" fmla="*/ 99775 h 6253401"/>
              <a:gd name="connsiteX119" fmla="*/ 1188720 w 2339340"/>
              <a:gd name="connsiteY119" fmla="*/ 54531 h 6253401"/>
              <a:gd name="connsiteX120" fmla="*/ 1021556 w 2339340"/>
              <a:gd name="connsiteY120" fmla="*/ 130255 h 6253401"/>
              <a:gd name="connsiteX121" fmla="*/ 1077992 w 2339340"/>
              <a:gd name="connsiteY121" fmla="*/ 0 h 6253401"/>
              <a:gd name="connsiteX0" fmla="*/ 1077992 w 2339340"/>
              <a:gd name="connsiteY0" fmla="*/ 0 h 6253401"/>
              <a:gd name="connsiteX1" fmla="*/ 970359 w 2339340"/>
              <a:gd name="connsiteY1" fmla="*/ 77867 h 6253401"/>
              <a:gd name="connsiteX2" fmla="*/ 967740 w 2339340"/>
              <a:gd name="connsiteY2" fmla="*/ 16431 h 6253401"/>
              <a:gd name="connsiteX3" fmla="*/ 872490 w 2339340"/>
              <a:gd name="connsiteY3" fmla="*/ 138351 h 6253401"/>
              <a:gd name="connsiteX4" fmla="*/ 849630 w 2339340"/>
              <a:gd name="connsiteY4" fmla="*/ 103347 h 6253401"/>
              <a:gd name="connsiteX5" fmla="*/ 804863 w 2339340"/>
              <a:gd name="connsiteY5" fmla="*/ 232886 h 6253401"/>
              <a:gd name="connsiteX6" fmla="*/ 782955 w 2339340"/>
              <a:gd name="connsiteY6" fmla="*/ 466725 h 6253401"/>
              <a:gd name="connsiteX7" fmla="*/ 754380 w 2339340"/>
              <a:gd name="connsiteY7" fmla="*/ 481251 h 6253401"/>
              <a:gd name="connsiteX8" fmla="*/ 781050 w 2339340"/>
              <a:gd name="connsiteY8" fmla="*/ 565071 h 6253401"/>
              <a:gd name="connsiteX9" fmla="*/ 822960 w 2339340"/>
              <a:gd name="connsiteY9" fmla="*/ 641271 h 6253401"/>
              <a:gd name="connsiteX10" fmla="*/ 887730 w 2339340"/>
              <a:gd name="connsiteY10" fmla="*/ 706041 h 6253401"/>
              <a:gd name="connsiteX11" fmla="*/ 925830 w 2339340"/>
              <a:gd name="connsiteY11" fmla="*/ 786051 h 6253401"/>
              <a:gd name="connsiteX12" fmla="*/ 925830 w 2339340"/>
              <a:gd name="connsiteY12" fmla="*/ 877491 h 6253401"/>
              <a:gd name="connsiteX13" fmla="*/ 803910 w 2339340"/>
              <a:gd name="connsiteY13" fmla="*/ 938451 h 6253401"/>
              <a:gd name="connsiteX14" fmla="*/ 701040 w 2339340"/>
              <a:gd name="connsiteY14" fmla="*/ 965121 h 6253401"/>
              <a:gd name="connsiteX15" fmla="*/ 556260 w 2339340"/>
              <a:gd name="connsiteY15" fmla="*/ 968931 h 6253401"/>
              <a:gd name="connsiteX16" fmla="*/ 403860 w 2339340"/>
              <a:gd name="connsiteY16" fmla="*/ 1018461 h 6253401"/>
              <a:gd name="connsiteX17" fmla="*/ 320040 w 2339340"/>
              <a:gd name="connsiteY17" fmla="*/ 1102281 h 6253401"/>
              <a:gd name="connsiteX18" fmla="*/ 247650 w 2339340"/>
              <a:gd name="connsiteY18" fmla="*/ 1292781 h 6253401"/>
              <a:gd name="connsiteX19" fmla="*/ 163830 w 2339340"/>
              <a:gd name="connsiteY19" fmla="*/ 1586151 h 6253401"/>
              <a:gd name="connsiteX20" fmla="*/ 83820 w 2339340"/>
              <a:gd name="connsiteY20" fmla="*/ 1799511 h 6253401"/>
              <a:gd name="connsiteX21" fmla="*/ 72390 w 2339340"/>
              <a:gd name="connsiteY21" fmla="*/ 1978581 h 6253401"/>
              <a:gd name="connsiteX22" fmla="*/ 0 w 2339340"/>
              <a:gd name="connsiteY22" fmla="*/ 2161461 h 6253401"/>
              <a:gd name="connsiteX23" fmla="*/ 11430 w 2339340"/>
              <a:gd name="connsiteY23" fmla="*/ 2268141 h 6253401"/>
              <a:gd name="connsiteX24" fmla="*/ 106680 w 2339340"/>
              <a:gd name="connsiteY24" fmla="*/ 2443401 h 6253401"/>
              <a:gd name="connsiteX25" fmla="*/ 243840 w 2339340"/>
              <a:gd name="connsiteY25" fmla="*/ 2611041 h 6253401"/>
              <a:gd name="connsiteX26" fmla="*/ 422910 w 2339340"/>
              <a:gd name="connsiteY26" fmla="*/ 2786301 h 6253401"/>
              <a:gd name="connsiteX27" fmla="*/ 609600 w 2339340"/>
              <a:gd name="connsiteY27" fmla="*/ 2946321 h 6253401"/>
              <a:gd name="connsiteX28" fmla="*/ 703183 w 2339340"/>
              <a:gd name="connsiteY28" fmla="*/ 3078956 h 6253401"/>
              <a:gd name="connsiteX29" fmla="*/ 711517 w 2339340"/>
              <a:gd name="connsiteY29" fmla="*/ 2800827 h 6253401"/>
              <a:gd name="connsiteX30" fmla="*/ 647700 w 2339340"/>
              <a:gd name="connsiteY30" fmla="*/ 2748201 h 6253401"/>
              <a:gd name="connsiteX31" fmla="*/ 541020 w 2339340"/>
              <a:gd name="connsiteY31" fmla="*/ 2553891 h 6253401"/>
              <a:gd name="connsiteX32" fmla="*/ 487680 w 2339340"/>
              <a:gd name="connsiteY32" fmla="*/ 2443401 h 6253401"/>
              <a:gd name="connsiteX33" fmla="*/ 293370 w 2339340"/>
              <a:gd name="connsiteY33" fmla="*/ 2222421 h 6253401"/>
              <a:gd name="connsiteX34" fmla="*/ 426720 w 2339340"/>
              <a:gd name="connsiteY34" fmla="*/ 2005251 h 6253401"/>
              <a:gd name="connsiteX35" fmla="*/ 483870 w 2339340"/>
              <a:gd name="connsiteY35" fmla="*/ 1894761 h 6253401"/>
              <a:gd name="connsiteX36" fmla="*/ 544830 w 2339340"/>
              <a:gd name="connsiteY36" fmla="*/ 1658541 h 6253401"/>
              <a:gd name="connsiteX37" fmla="*/ 636270 w 2339340"/>
              <a:gd name="connsiteY37" fmla="*/ 1913811 h 6253401"/>
              <a:gd name="connsiteX38" fmla="*/ 678180 w 2339340"/>
              <a:gd name="connsiteY38" fmla="*/ 2218611 h 6253401"/>
              <a:gd name="connsiteX39" fmla="*/ 689610 w 2339340"/>
              <a:gd name="connsiteY39" fmla="*/ 2504361 h 6253401"/>
              <a:gd name="connsiteX40" fmla="*/ 712470 w 2339340"/>
              <a:gd name="connsiteY40" fmla="*/ 2778681 h 6253401"/>
              <a:gd name="connsiteX41" fmla="*/ 701040 w 2339340"/>
              <a:gd name="connsiteY41" fmla="*/ 3193971 h 6253401"/>
              <a:gd name="connsiteX42" fmla="*/ 643890 w 2339340"/>
              <a:gd name="connsiteY42" fmla="*/ 3799761 h 6253401"/>
              <a:gd name="connsiteX43" fmla="*/ 613410 w 2339340"/>
              <a:gd name="connsiteY43" fmla="*/ 4272201 h 6253401"/>
              <a:gd name="connsiteX44" fmla="*/ 689610 w 2339340"/>
              <a:gd name="connsiteY44" fmla="*/ 4634151 h 6253401"/>
              <a:gd name="connsiteX45" fmla="*/ 803910 w 2339340"/>
              <a:gd name="connsiteY45" fmla="*/ 5232321 h 6253401"/>
              <a:gd name="connsiteX46" fmla="*/ 883920 w 2339340"/>
              <a:gd name="connsiteY46" fmla="*/ 5674281 h 6253401"/>
              <a:gd name="connsiteX47" fmla="*/ 872490 w 2339340"/>
              <a:gd name="connsiteY47" fmla="*/ 5700951 h 6253401"/>
              <a:gd name="connsiteX48" fmla="*/ 693420 w 2339340"/>
              <a:gd name="connsiteY48" fmla="*/ 5910501 h 6253401"/>
              <a:gd name="connsiteX49" fmla="*/ 541020 w 2339340"/>
              <a:gd name="connsiteY49" fmla="*/ 6108621 h 6253401"/>
              <a:gd name="connsiteX50" fmla="*/ 510540 w 2339340"/>
              <a:gd name="connsiteY50" fmla="*/ 6173391 h 6253401"/>
              <a:gd name="connsiteX51" fmla="*/ 701040 w 2339340"/>
              <a:gd name="connsiteY51" fmla="*/ 6108621 h 6253401"/>
              <a:gd name="connsiteX52" fmla="*/ 830580 w 2339340"/>
              <a:gd name="connsiteY52" fmla="*/ 6081951 h 6253401"/>
              <a:gd name="connsiteX53" fmla="*/ 952500 w 2339340"/>
              <a:gd name="connsiteY53" fmla="*/ 5990511 h 6253401"/>
              <a:gd name="connsiteX54" fmla="*/ 963930 w 2339340"/>
              <a:gd name="connsiteY54" fmla="*/ 5887641 h 6253401"/>
              <a:gd name="connsiteX55" fmla="*/ 1108710 w 2339340"/>
              <a:gd name="connsiteY55" fmla="*/ 5834301 h 6253401"/>
              <a:gd name="connsiteX56" fmla="*/ 1108710 w 2339340"/>
              <a:gd name="connsiteY56" fmla="*/ 5807631 h 6253401"/>
              <a:gd name="connsiteX57" fmla="*/ 1032510 w 2339340"/>
              <a:gd name="connsiteY57" fmla="*/ 5651421 h 6253401"/>
              <a:gd name="connsiteX58" fmla="*/ 1043940 w 2339340"/>
              <a:gd name="connsiteY58" fmla="*/ 5297091 h 6253401"/>
              <a:gd name="connsiteX59" fmla="*/ 1074420 w 2339340"/>
              <a:gd name="connsiteY59" fmla="*/ 4904661 h 6253401"/>
              <a:gd name="connsiteX60" fmla="*/ 1002030 w 2339340"/>
              <a:gd name="connsiteY60" fmla="*/ 4439841 h 6253401"/>
              <a:gd name="connsiteX61" fmla="*/ 1066800 w 2339340"/>
              <a:gd name="connsiteY61" fmla="*/ 4146471 h 6253401"/>
              <a:gd name="connsiteX62" fmla="*/ 1116330 w 2339340"/>
              <a:gd name="connsiteY62" fmla="*/ 3792141 h 6253401"/>
              <a:gd name="connsiteX63" fmla="*/ 1165860 w 2339340"/>
              <a:gd name="connsiteY63" fmla="*/ 3392091 h 6253401"/>
              <a:gd name="connsiteX64" fmla="*/ 1238250 w 2339340"/>
              <a:gd name="connsiteY64" fmla="*/ 3898821 h 6253401"/>
              <a:gd name="connsiteX65" fmla="*/ 1280160 w 2339340"/>
              <a:gd name="connsiteY65" fmla="*/ 4382691 h 6253401"/>
              <a:gd name="connsiteX66" fmla="*/ 1310640 w 2339340"/>
              <a:gd name="connsiteY66" fmla="*/ 4550331 h 6253401"/>
              <a:gd name="connsiteX67" fmla="*/ 1272540 w 2339340"/>
              <a:gd name="connsiteY67" fmla="*/ 4855131 h 6253401"/>
              <a:gd name="connsiteX68" fmla="*/ 1242060 w 2339340"/>
              <a:gd name="connsiteY68" fmla="*/ 5076111 h 6253401"/>
              <a:gd name="connsiteX69" fmla="*/ 1276350 w 2339340"/>
              <a:gd name="connsiteY69" fmla="*/ 5304711 h 6253401"/>
              <a:gd name="connsiteX70" fmla="*/ 1333500 w 2339340"/>
              <a:gd name="connsiteY70" fmla="*/ 5510451 h 6253401"/>
              <a:gd name="connsiteX71" fmla="*/ 1314450 w 2339340"/>
              <a:gd name="connsiteY71" fmla="*/ 5632371 h 6253401"/>
              <a:gd name="connsiteX72" fmla="*/ 1264920 w 2339340"/>
              <a:gd name="connsiteY72" fmla="*/ 5811441 h 6253401"/>
              <a:gd name="connsiteX73" fmla="*/ 1264920 w 2339340"/>
              <a:gd name="connsiteY73" fmla="*/ 5918121 h 6253401"/>
              <a:gd name="connsiteX74" fmla="*/ 1424940 w 2339340"/>
              <a:gd name="connsiteY74" fmla="*/ 6253401 h 6253401"/>
              <a:gd name="connsiteX75" fmla="*/ 1565910 w 2339340"/>
              <a:gd name="connsiteY75" fmla="*/ 6081951 h 6253401"/>
              <a:gd name="connsiteX76" fmla="*/ 1604010 w 2339340"/>
              <a:gd name="connsiteY76" fmla="*/ 6028611 h 6253401"/>
              <a:gd name="connsiteX77" fmla="*/ 1524000 w 2339340"/>
              <a:gd name="connsiteY77" fmla="*/ 5860971 h 6253401"/>
              <a:gd name="connsiteX78" fmla="*/ 1466850 w 2339340"/>
              <a:gd name="connsiteY78" fmla="*/ 5735241 h 6253401"/>
              <a:gd name="connsiteX79" fmla="*/ 1440180 w 2339340"/>
              <a:gd name="connsiteY79" fmla="*/ 5655231 h 6253401"/>
              <a:gd name="connsiteX80" fmla="*/ 1546860 w 2339340"/>
              <a:gd name="connsiteY80" fmla="*/ 5095161 h 6253401"/>
              <a:gd name="connsiteX81" fmla="*/ 1600200 w 2339340"/>
              <a:gd name="connsiteY81" fmla="*/ 4523661 h 6253401"/>
              <a:gd name="connsiteX82" fmla="*/ 1684020 w 2339340"/>
              <a:gd name="connsiteY82" fmla="*/ 4043601 h 6253401"/>
              <a:gd name="connsiteX83" fmla="*/ 1703070 w 2339340"/>
              <a:gd name="connsiteY83" fmla="*/ 3704511 h 6253401"/>
              <a:gd name="connsiteX84" fmla="*/ 1673305 w 2339340"/>
              <a:gd name="connsiteY84" fmla="*/ 3099436 h 6253401"/>
              <a:gd name="connsiteX85" fmla="*/ 1630680 w 2339340"/>
              <a:gd name="connsiteY85" fmla="*/ 2885361 h 6253401"/>
              <a:gd name="connsiteX86" fmla="*/ 1607820 w 2339340"/>
              <a:gd name="connsiteY86" fmla="*/ 2767251 h 6253401"/>
              <a:gd name="connsiteX87" fmla="*/ 1584960 w 2339340"/>
              <a:gd name="connsiteY87" fmla="*/ 2439591 h 6253401"/>
              <a:gd name="connsiteX88" fmla="*/ 1584960 w 2339340"/>
              <a:gd name="connsiteY88" fmla="*/ 2089071 h 6253401"/>
              <a:gd name="connsiteX89" fmla="*/ 1619250 w 2339340"/>
              <a:gd name="connsiteY89" fmla="*/ 1788081 h 6253401"/>
              <a:gd name="connsiteX90" fmla="*/ 1691640 w 2339340"/>
              <a:gd name="connsiteY90" fmla="*/ 1517571 h 6253401"/>
              <a:gd name="connsiteX91" fmla="*/ 1954530 w 2339340"/>
              <a:gd name="connsiteY91" fmla="*/ 1940481 h 6253401"/>
              <a:gd name="connsiteX92" fmla="*/ 2045970 w 2339340"/>
              <a:gd name="connsiteY92" fmla="*/ 2062401 h 6253401"/>
              <a:gd name="connsiteX93" fmla="*/ 1840230 w 2339340"/>
              <a:gd name="connsiteY93" fmla="*/ 2374821 h 6253401"/>
              <a:gd name="connsiteX94" fmla="*/ 1729740 w 2339340"/>
              <a:gd name="connsiteY94" fmla="*/ 2561511 h 6253401"/>
              <a:gd name="connsiteX95" fmla="*/ 1672590 w 2339340"/>
              <a:gd name="connsiteY95" fmla="*/ 2691051 h 6253401"/>
              <a:gd name="connsiteX96" fmla="*/ 1606391 w 2339340"/>
              <a:gd name="connsiteY96" fmla="*/ 2762727 h 6253401"/>
              <a:gd name="connsiteX97" fmla="*/ 1658302 w 2339340"/>
              <a:gd name="connsiteY97" fmla="*/ 3027046 h 6253401"/>
              <a:gd name="connsiteX98" fmla="*/ 1729740 w 2339340"/>
              <a:gd name="connsiteY98" fmla="*/ 2908221 h 6253401"/>
              <a:gd name="connsiteX99" fmla="*/ 1927860 w 2339340"/>
              <a:gd name="connsiteY99" fmla="*/ 2706291 h 6253401"/>
              <a:gd name="connsiteX100" fmla="*/ 2065020 w 2339340"/>
              <a:gd name="connsiteY100" fmla="*/ 2565321 h 6253401"/>
              <a:gd name="connsiteX101" fmla="*/ 2202180 w 2339340"/>
              <a:gd name="connsiteY101" fmla="*/ 2355771 h 6253401"/>
              <a:gd name="connsiteX102" fmla="*/ 2339340 w 2339340"/>
              <a:gd name="connsiteY102" fmla="*/ 2066211 h 6253401"/>
              <a:gd name="connsiteX103" fmla="*/ 2293620 w 2339340"/>
              <a:gd name="connsiteY103" fmla="*/ 1974771 h 6253401"/>
              <a:gd name="connsiteX104" fmla="*/ 2232660 w 2339340"/>
              <a:gd name="connsiteY104" fmla="*/ 1769031 h 6253401"/>
              <a:gd name="connsiteX105" fmla="*/ 2175510 w 2339340"/>
              <a:gd name="connsiteY105" fmla="*/ 1582341 h 6253401"/>
              <a:gd name="connsiteX106" fmla="*/ 2065020 w 2339340"/>
              <a:gd name="connsiteY106" fmla="*/ 1368981 h 6253401"/>
              <a:gd name="connsiteX107" fmla="*/ 1958340 w 2339340"/>
              <a:gd name="connsiteY107" fmla="*/ 1186101 h 6253401"/>
              <a:gd name="connsiteX108" fmla="*/ 1878330 w 2339340"/>
              <a:gd name="connsiteY108" fmla="*/ 1060371 h 6253401"/>
              <a:gd name="connsiteX109" fmla="*/ 1752600 w 2339340"/>
              <a:gd name="connsiteY109" fmla="*/ 991791 h 6253401"/>
              <a:gd name="connsiteX110" fmla="*/ 1645920 w 2339340"/>
              <a:gd name="connsiteY110" fmla="*/ 972741 h 6253401"/>
              <a:gd name="connsiteX111" fmla="*/ 1546860 w 2339340"/>
              <a:gd name="connsiteY111" fmla="*/ 938451 h 6253401"/>
              <a:gd name="connsiteX112" fmla="*/ 1276350 w 2339340"/>
              <a:gd name="connsiteY112" fmla="*/ 877491 h 6253401"/>
              <a:gd name="connsiteX113" fmla="*/ 1257300 w 2339340"/>
              <a:gd name="connsiteY113" fmla="*/ 755571 h 6253401"/>
              <a:gd name="connsiteX114" fmla="*/ 1325880 w 2339340"/>
              <a:gd name="connsiteY114" fmla="*/ 610791 h 6253401"/>
              <a:gd name="connsiteX115" fmla="*/ 1363980 w 2339340"/>
              <a:gd name="connsiteY115" fmla="*/ 553641 h 6253401"/>
              <a:gd name="connsiteX116" fmla="*/ 1352550 w 2339340"/>
              <a:gd name="connsiteY116" fmla="*/ 454581 h 6253401"/>
              <a:gd name="connsiteX117" fmla="*/ 1359455 w 2339340"/>
              <a:gd name="connsiteY117" fmla="*/ 267891 h 6253401"/>
              <a:gd name="connsiteX118" fmla="*/ 1311592 w 2339340"/>
              <a:gd name="connsiteY118" fmla="*/ 99775 h 6253401"/>
              <a:gd name="connsiteX119" fmla="*/ 1188720 w 2339340"/>
              <a:gd name="connsiteY119" fmla="*/ 54531 h 6253401"/>
              <a:gd name="connsiteX120" fmla="*/ 1072753 w 2339340"/>
              <a:gd name="connsiteY120" fmla="*/ 58817 h 6253401"/>
              <a:gd name="connsiteX121" fmla="*/ 1077992 w 2339340"/>
              <a:gd name="connsiteY121" fmla="*/ 0 h 62534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</a:cxnLst>
            <a:rect l="l" t="t" r="r" b="b"/>
            <a:pathLst>
              <a:path w="2339340" h="6253401">
                <a:moveTo>
                  <a:pt x="1077992" y="0"/>
                </a:moveTo>
                <a:lnTo>
                  <a:pt x="970359" y="77867"/>
                </a:lnTo>
                <a:lnTo>
                  <a:pt x="967740" y="16431"/>
                </a:lnTo>
                <a:lnTo>
                  <a:pt x="872490" y="138351"/>
                </a:lnTo>
                <a:lnTo>
                  <a:pt x="849630" y="103347"/>
                </a:lnTo>
                <a:lnTo>
                  <a:pt x="804863" y="232886"/>
                </a:lnTo>
                <a:lnTo>
                  <a:pt x="782955" y="466725"/>
                </a:lnTo>
                <a:lnTo>
                  <a:pt x="754380" y="481251"/>
                </a:lnTo>
                <a:lnTo>
                  <a:pt x="781050" y="565071"/>
                </a:lnTo>
                <a:lnTo>
                  <a:pt x="822960" y="641271"/>
                </a:lnTo>
                <a:lnTo>
                  <a:pt x="887730" y="706041"/>
                </a:lnTo>
                <a:lnTo>
                  <a:pt x="925830" y="786051"/>
                </a:lnTo>
                <a:lnTo>
                  <a:pt x="925830" y="877491"/>
                </a:lnTo>
                <a:lnTo>
                  <a:pt x="803910" y="938451"/>
                </a:lnTo>
                <a:lnTo>
                  <a:pt x="701040" y="965121"/>
                </a:lnTo>
                <a:lnTo>
                  <a:pt x="556260" y="968931"/>
                </a:lnTo>
                <a:lnTo>
                  <a:pt x="403860" y="1018461"/>
                </a:lnTo>
                <a:lnTo>
                  <a:pt x="320040" y="1102281"/>
                </a:lnTo>
                <a:lnTo>
                  <a:pt x="247650" y="1292781"/>
                </a:lnTo>
                <a:lnTo>
                  <a:pt x="163830" y="1586151"/>
                </a:lnTo>
                <a:lnTo>
                  <a:pt x="83820" y="1799511"/>
                </a:lnTo>
                <a:lnTo>
                  <a:pt x="72390" y="1978581"/>
                </a:lnTo>
                <a:lnTo>
                  <a:pt x="0" y="2161461"/>
                </a:lnTo>
                <a:lnTo>
                  <a:pt x="11430" y="2268141"/>
                </a:lnTo>
                <a:lnTo>
                  <a:pt x="106680" y="2443401"/>
                </a:lnTo>
                <a:lnTo>
                  <a:pt x="243840" y="2611041"/>
                </a:lnTo>
                <a:lnTo>
                  <a:pt x="422910" y="2786301"/>
                </a:lnTo>
                <a:lnTo>
                  <a:pt x="609600" y="2946321"/>
                </a:lnTo>
                <a:lnTo>
                  <a:pt x="703183" y="3078956"/>
                </a:lnTo>
                <a:lnTo>
                  <a:pt x="711517" y="2800827"/>
                </a:lnTo>
                <a:lnTo>
                  <a:pt x="647700" y="2748201"/>
                </a:lnTo>
                <a:lnTo>
                  <a:pt x="541020" y="2553891"/>
                </a:lnTo>
                <a:lnTo>
                  <a:pt x="487680" y="2443401"/>
                </a:lnTo>
                <a:lnTo>
                  <a:pt x="293370" y="2222421"/>
                </a:lnTo>
                <a:lnTo>
                  <a:pt x="426720" y="2005251"/>
                </a:lnTo>
                <a:lnTo>
                  <a:pt x="483870" y="1894761"/>
                </a:lnTo>
                <a:lnTo>
                  <a:pt x="544830" y="1658541"/>
                </a:lnTo>
                <a:lnTo>
                  <a:pt x="636270" y="1913811"/>
                </a:lnTo>
                <a:lnTo>
                  <a:pt x="678180" y="2218611"/>
                </a:lnTo>
                <a:lnTo>
                  <a:pt x="689610" y="2504361"/>
                </a:lnTo>
                <a:lnTo>
                  <a:pt x="712470" y="2778681"/>
                </a:lnTo>
                <a:lnTo>
                  <a:pt x="701040" y="3193971"/>
                </a:lnTo>
                <a:lnTo>
                  <a:pt x="643890" y="3799761"/>
                </a:lnTo>
                <a:lnTo>
                  <a:pt x="613410" y="4272201"/>
                </a:lnTo>
                <a:lnTo>
                  <a:pt x="689610" y="4634151"/>
                </a:lnTo>
                <a:lnTo>
                  <a:pt x="803910" y="5232321"/>
                </a:lnTo>
                <a:lnTo>
                  <a:pt x="883920" y="5674281"/>
                </a:lnTo>
                <a:lnTo>
                  <a:pt x="872490" y="5700951"/>
                </a:lnTo>
                <a:lnTo>
                  <a:pt x="693420" y="5910501"/>
                </a:lnTo>
                <a:lnTo>
                  <a:pt x="541020" y="6108621"/>
                </a:lnTo>
                <a:lnTo>
                  <a:pt x="510540" y="6173391"/>
                </a:lnTo>
                <a:lnTo>
                  <a:pt x="701040" y="6108621"/>
                </a:lnTo>
                <a:lnTo>
                  <a:pt x="830580" y="6081951"/>
                </a:lnTo>
                <a:lnTo>
                  <a:pt x="952500" y="5990511"/>
                </a:lnTo>
                <a:lnTo>
                  <a:pt x="963930" y="5887641"/>
                </a:lnTo>
                <a:lnTo>
                  <a:pt x="1108710" y="5834301"/>
                </a:lnTo>
                <a:lnTo>
                  <a:pt x="1108710" y="5807631"/>
                </a:lnTo>
                <a:lnTo>
                  <a:pt x="1032510" y="5651421"/>
                </a:lnTo>
                <a:lnTo>
                  <a:pt x="1043940" y="5297091"/>
                </a:lnTo>
                <a:lnTo>
                  <a:pt x="1074420" y="4904661"/>
                </a:lnTo>
                <a:lnTo>
                  <a:pt x="1002030" y="4439841"/>
                </a:lnTo>
                <a:lnTo>
                  <a:pt x="1066800" y="4146471"/>
                </a:lnTo>
                <a:lnTo>
                  <a:pt x="1116330" y="3792141"/>
                </a:lnTo>
                <a:lnTo>
                  <a:pt x="1165860" y="3392091"/>
                </a:lnTo>
                <a:lnTo>
                  <a:pt x="1238250" y="3898821"/>
                </a:lnTo>
                <a:lnTo>
                  <a:pt x="1280160" y="4382691"/>
                </a:lnTo>
                <a:lnTo>
                  <a:pt x="1310640" y="4550331"/>
                </a:lnTo>
                <a:lnTo>
                  <a:pt x="1272540" y="4855131"/>
                </a:lnTo>
                <a:lnTo>
                  <a:pt x="1242060" y="5076111"/>
                </a:lnTo>
                <a:lnTo>
                  <a:pt x="1276350" y="5304711"/>
                </a:lnTo>
                <a:lnTo>
                  <a:pt x="1333500" y="5510451"/>
                </a:lnTo>
                <a:lnTo>
                  <a:pt x="1314450" y="5632371"/>
                </a:lnTo>
                <a:lnTo>
                  <a:pt x="1264920" y="5811441"/>
                </a:lnTo>
                <a:lnTo>
                  <a:pt x="1264920" y="5918121"/>
                </a:lnTo>
                <a:lnTo>
                  <a:pt x="1424940" y="6253401"/>
                </a:lnTo>
                <a:lnTo>
                  <a:pt x="1565910" y="6081951"/>
                </a:lnTo>
                <a:lnTo>
                  <a:pt x="1604010" y="6028611"/>
                </a:lnTo>
                <a:lnTo>
                  <a:pt x="1524000" y="5860971"/>
                </a:lnTo>
                <a:lnTo>
                  <a:pt x="1466850" y="5735241"/>
                </a:lnTo>
                <a:lnTo>
                  <a:pt x="1440180" y="5655231"/>
                </a:lnTo>
                <a:lnTo>
                  <a:pt x="1546860" y="5095161"/>
                </a:lnTo>
                <a:lnTo>
                  <a:pt x="1600200" y="4523661"/>
                </a:lnTo>
                <a:lnTo>
                  <a:pt x="1684020" y="4043601"/>
                </a:lnTo>
                <a:lnTo>
                  <a:pt x="1703070" y="3704511"/>
                </a:lnTo>
                <a:lnTo>
                  <a:pt x="1673305" y="3099436"/>
                </a:lnTo>
                <a:lnTo>
                  <a:pt x="1630680" y="2885361"/>
                </a:lnTo>
                <a:lnTo>
                  <a:pt x="1607820" y="2767251"/>
                </a:lnTo>
                <a:lnTo>
                  <a:pt x="1584960" y="2439591"/>
                </a:lnTo>
                <a:lnTo>
                  <a:pt x="1584960" y="2089071"/>
                </a:lnTo>
                <a:lnTo>
                  <a:pt x="1619250" y="1788081"/>
                </a:lnTo>
                <a:lnTo>
                  <a:pt x="1691640" y="1517571"/>
                </a:lnTo>
                <a:lnTo>
                  <a:pt x="1954530" y="1940481"/>
                </a:lnTo>
                <a:lnTo>
                  <a:pt x="2045970" y="2062401"/>
                </a:lnTo>
                <a:lnTo>
                  <a:pt x="1840230" y="2374821"/>
                </a:lnTo>
                <a:lnTo>
                  <a:pt x="1729740" y="2561511"/>
                </a:lnTo>
                <a:lnTo>
                  <a:pt x="1672590" y="2691051"/>
                </a:lnTo>
                <a:lnTo>
                  <a:pt x="1606391" y="2762727"/>
                </a:lnTo>
                <a:lnTo>
                  <a:pt x="1658302" y="3027046"/>
                </a:lnTo>
                <a:lnTo>
                  <a:pt x="1729740" y="2908221"/>
                </a:lnTo>
                <a:lnTo>
                  <a:pt x="1927860" y="2706291"/>
                </a:lnTo>
                <a:lnTo>
                  <a:pt x="2065020" y="2565321"/>
                </a:lnTo>
                <a:lnTo>
                  <a:pt x="2202180" y="2355771"/>
                </a:lnTo>
                <a:lnTo>
                  <a:pt x="2339340" y="2066211"/>
                </a:lnTo>
                <a:lnTo>
                  <a:pt x="2293620" y="1974771"/>
                </a:lnTo>
                <a:lnTo>
                  <a:pt x="2232660" y="1769031"/>
                </a:lnTo>
                <a:lnTo>
                  <a:pt x="2175510" y="1582341"/>
                </a:lnTo>
                <a:lnTo>
                  <a:pt x="2065020" y="1368981"/>
                </a:lnTo>
                <a:lnTo>
                  <a:pt x="1958340" y="1186101"/>
                </a:lnTo>
                <a:lnTo>
                  <a:pt x="1878330" y="1060371"/>
                </a:lnTo>
                <a:lnTo>
                  <a:pt x="1752600" y="991791"/>
                </a:lnTo>
                <a:lnTo>
                  <a:pt x="1645920" y="972741"/>
                </a:lnTo>
                <a:lnTo>
                  <a:pt x="1546860" y="938451"/>
                </a:lnTo>
                <a:lnTo>
                  <a:pt x="1276350" y="877491"/>
                </a:lnTo>
                <a:lnTo>
                  <a:pt x="1257300" y="755571"/>
                </a:lnTo>
                <a:lnTo>
                  <a:pt x="1325880" y="610791"/>
                </a:lnTo>
                <a:lnTo>
                  <a:pt x="1363980" y="553641"/>
                </a:lnTo>
                <a:lnTo>
                  <a:pt x="1352550" y="454581"/>
                </a:lnTo>
                <a:lnTo>
                  <a:pt x="1359455" y="267891"/>
                </a:lnTo>
                <a:cubicBezTo>
                  <a:pt x="1341119" y="213043"/>
                  <a:pt x="1327546" y="155814"/>
                  <a:pt x="1311592" y="99775"/>
                </a:cubicBezTo>
                <a:lnTo>
                  <a:pt x="1188720" y="54531"/>
                </a:lnTo>
                <a:lnTo>
                  <a:pt x="1072753" y="58817"/>
                </a:lnTo>
                <a:lnTo>
                  <a:pt x="1077992" y="0"/>
                </a:lnTo>
                <a:close/>
              </a:path>
            </a:pathLst>
          </a:custGeom>
          <a:gradFill flip="none" rotWithShape="1">
            <a:gsLst>
              <a:gs pos="45000">
                <a:srgbClr val="FFD85B"/>
              </a:gs>
              <a:gs pos="100000">
                <a:srgbClr val="C00000"/>
              </a:gs>
            </a:gsLst>
            <a:lin ang="162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l-PL"/>
          </a:p>
        </p:txBody>
      </p:sp>
      <p:pic>
        <p:nvPicPr>
          <p:cNvPr id="37" name="Obraz 36">
            <a:extLst>
              <a:ext uri="{FF2B5EF4-FFF2-40B4-BE49-F238E27FC236}">
                <a16:creationId xmlns:a16="http://schemas.microsoft.com/office/drawing/2014/main" id="{C84F0724-FA97-4EA1-BCAC-D714F7EADAE9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91398" y="811624"/>
            <a:ext cx="2327494" cy="6134352"/>
          </a:xfrm>
          <a:prstGeom prst="rect">
            <a:avLst/>
          </a:prstGeom>
        </p:spPr>
      </p:pic>
      <p:sp>
        <p:nvSpPr>
          <p:cNvPr id="33" name="Dowolny kształt: kształt 32">
            <a:extLst>
              <a:ext uri="{FF2B5EF4-FFF2-40B4-BE49-F238E27FC236}">
                <a16:creationId xmlns:a16="http://schemas.microsoft.com/office/drawing/2014/main" id="{8815E69C-AA26-4D24-9BE7-B6AE83AA524C}"/>
              </a:ext>
            </a:extLst>
          </p:cNvPr>
          <p:cNvSpPr/>
          <p:nvPr/>
        </p:nvSpPr>
        <p:spPr>
          <a:xfrm flipH="1">
            <a:off x="9894872" y="1680572"/>
            <a:ext cx="2071668" cy="4974939"/>
          </a:xfrm>
          <a:custGeom>
            <a:avLst/>
            <a:gdLst>
              <a:gd name="connsiteX0" fmla="*/ 1381125 w 2271713"/>
              <a:gd name="connsiteY0" fmla="*/ 85725 h 5453063"/>
              <a:gd name="connsiteX1" fmla="*/ 1457325 w 2271713"/>
              <a:gd name="connsiteY1" fmla="*/ 200025 h 5453063"/>
              <a:gd name="connsiteX2" fmla="*/ 1443038 w 2271713"/>
              <a:gd name="connsiteY2" fmla="*/ 266700 h 5453063"/>
              <a:gd name="connsiteX3" fmla="*/ 1509713 w 2271713"/>
              <a:gd name="connsiteY3" fmla="*/ 466725 h 5453063"/>
              <a:gd name="connsiteX4" fmla="*/ 1495425 w 2271713"/>
              <a:gd name="connsiteY4" fmla="*/ 757238 h 5453063"/>
              <a:gd name="connsiteX5" fmla="*/ 1428750 w 2271713"/>
              <a:gd name="connsiteY5" fmla="*/ 928688 h 5453063"/>
              <a:gd name="connsiteX6" fmla="*/ 1581150 w 2271713"/>
              <a:gd name="connsiteY6" fmla="*/ 919163 h 5453063"/>
              <a:gd name="connsiteX7" fmla="*/ 1947863 w 2271713"/>
              <a:gd name="connsiteY7" fmla="*/ 1176338 h 5453063"/>
              <a:gd name="connsiteX8" fmla="*/ 2271713 w 2271713"/>
              <a:gd name="connsiteY8" fmla="*/ 1504950 h 5453063"/>
              <a:gd name="connsiteX9" fmla="*/ 2271713 w 2271713"/>
              <a:gd name="connsiteY9" fmla="*/ 1552575 h 5453063"/>
              <a:gd name="connsiteX10" fmla="*/ 1962150 w 2271713"/>
              <a:gd name="connsiteY10" fmla="*/ 1871663 h 5453063"/>
              <a:gd name="connsiteX11" fmla="*/ 1809750 w 2271713"/>
              <a:gd name="connsiteY11" fmla="*/ 1995488 h 5453063"/>
              <a:gd name="connsiteX12" fmla="*/ 1724025 w 2271713"/>
              <a:gd name="connsiteY12" fmla="*/ 1947863 h 5453063"/>
              <a:gd name="connsiteX13" fmla="*/ 2038350 w 2271713"/>
              <a:gd name="connsiteY13" fmla="*/ 1528763 h 5453063"/>
              <a:gd name="connsiteX14" fmla="*/ 1695450 w 2271713"/>
              <a:gd name="connsiteY14" fmla="*/ 1252538 h 5453063"/>
              <a:gd name="connsiteX15" fmla="*/ 1652588 w 2271713"/>
              <a:gd name="connsiteY15" fmla="*/ 1428750 h 5453063"/>
              <a:gd name="connsiteX16" fmla="*/ 1595438 w 2271713"/>
              <a:gd name="connsiteY16" fmla="*/ 1566863 h 5453063"/>
              <a:gd name="connsiteX17" fmla="*/ 1628775 w 2271713"/>
              <a:gd name="connsiteY17" fmla="*/ 1800225 h 5453063"/>
              <a:gd name="connsiteX18" fmla="*/ 1747838 w 2271713"/>
              <a:gd name="connsiteY18" fmla="*/ 1990725 h 5453063"/>
              <a:gd name="connsiteX19" fmla="*/ 1824038 w 2271713"/>
              <a:gd name="connsiteY19" fmla="*/ 2105025 h 5453063"/>
              <a:gd name="connsiteX20" fmla="*/ 1990725 w 2271713"/>
              <a:gd name="connsiteY20" fmla="*/ 2428875 h 5453063"/>
              <a:gd name="connsiteX21" fmla="*/ 1990725 w 2271713"/>
              <a:gd name="connsiteY21" fmla="*/ 2795588 h 5453063"/>
              <a:gd name="connsiteX22" fmla="*/ 1857375 w 2271713"/>
              <a:gd name="connsiteY22" fmla="*/ 3167063 h 5453063"/>
              <a:gd name="connsiteX23" fmla="*/ 1790700 w 2271713"/>
              <a:gd name="connsiteY23" fmla="*/ 3624263 h 5453063"/>
              <a:gd name="connsiteX24" fmla="*/ 1495425 w 2271713"/>
              <a:gd name="connsiteY24" fmla="*/ 4500563 h 5453063"/>
              <a:gd name="connsiteX25" fmla="*/ 1404938 w 2271713"/>
              <a:gd name="connsiteY25" fmla="*/ 4824413 h 5453063"/>
              <a:gd name="connsiteX26" fmla="*/ 1585913 w 2271713"/>
              <a:gd name="connsiteY26" fmla="*/ 5129213 h 5453063"/>
              <a:gd name="connsiteX27" fmla="*/ 1728788 w 2271713"/>
              <a:gd name="connsiteY27" fmla="*/ 5219700 h 5453063"/>
              <a:gd name="connsiteX28" fmla="*/ 1733550 w 2271713"/>
              <a:gd name="connsiteY28" fmla="*/ 5243513 h 5453063"/>
              <a:gd name="connsiteX29" fmla="*/ 1643063 w 2271713"/>
              <a:gd name="connsiteY29" fmla="*/ 5262563 h 5453063"/>
              <a:gd name="connsiteX30" fmla="*/ 1404938 w 2271713"/>
              <a:gd name="connsiteY30" fmla="*/ 5143500 h 5453063"/>
              <a:gd name="connsiteX31" fmla="*/ 1333500 w 2271713"/>
              <a:gd name="connsiteY31" fmla="*/ 5167313 h 5453063"/>
              <a:gd name="connsiteX32" fmla="*/ 1243013 w 2271713"/>
              <a:gd name="connsiteY32" fmla="*/ 5110163 h 5453063"/>
              <a:gd name="connsiteX33" fmla="*/ 1238250 w 2271713"/>
              <a:gd name="connsiteY33" fmla="*/ 5224463 h 5453063"/>
              <a:gd name="connsiteX34" fmla="*/ 1100138 w 2271713"/>
              <a:gd name="connsiteY34" fmla="*/ 5453063 h 5453063"/>
              <a:gd name="connsiteX35" fmla="*/ 1038225 w 2271713"/>
              <a:gd name="connsiteY35" fmla="*/ 5453063 h 5453063"/>
              <a:gd name="connsiteX36" fmla="*/ 1023938 w 2271713"/>
              <a:gd name="connsiteY36" fmla="*/ 5148263 h 5453063"/>
              <a:gd name="connsiteX37" fmla="*/ 1185863 w 2271713"/>
              <a:gd name="connsiteY37" fmla="*/ 4848225 h 5453063"/>
              <a:gd name="connsiteX38" fmla="*/ 1271588 w 2271713"/>
              <a:gd name="connsiteY38" fmla="*/ 4095750 h 5453063"/>
              <a:gd name="connsiteX39" fmla="*/ 1419225 w 2271713"/>
              <a:gd name="connsiteY39" fmla="*/ 3509963 h 5453063"/>
              <a:gd name="connsiteX40" fmla="*/ 1262063 w 2271713"/>
              <a:gd name="connsiteY40" fmla="*/ 3328988 h 5453063"/>
              <a:gd name="connsiteX41" fmla="*/ 1147763 w 2271713"/>
              <a:gd name="connsiteY41" fmla="*/ 2981325 h 5453063"/>
              <a:gd name="connsiteX42" fmla="*/ 1066800 w 2271713"/>
              <a:gd name="connsiteY42" fmla="*/ 2671763 h 5453063"/>
              <a:gd name="connsiteX43" fmla="*/ 1128713 w 2271713"/>
              <a:gd name="connsiteY43" fmla="*/ 2085975 h 5453063"/>
              <a:gd name="connsiteX44" fmla="*/ 957263 w 2271713"/>
              <a:gd name="connsiteY44" fmla="*/ 1604963 h 5453063"/>
              <a:gd name="connsiteX45" fmla="*/ 852488 w 2271713"/>
              <a:gd name="connsiteY45" fmla="*/ 1490663 h 5453063"/>
              <a:gd name="connsiteX46" fmla="*/ 785813 w 2271713"/>
              <a:gd name="connsiteY46" fmla="*/ 2143125 h 5453063"/>
              <a:gd name="connsiteX47" fmla="*/ 962025 w 2271713"/>
              <a:gd name="connsiteY47" fmla="*/ 2586038 h 5453063"/>
              <a:gd name="connsiteX48" fmla="*/ 1004888 w 2271713"/>
              <a:gd name="connsiteY48" fmla="*/ 2790825 h 5453063"/>
              <a:gd name="connsiteX49" fmla="*/ 1066800 w 2271713"/>
              <a:gd name="connsiteY49" fmla="*/ 2843213 h 5453063"/>
              <a:gd name="connsiteX50" fmla="*/ 1066800 w 2271713"/>
              <a:gd name="connsiteY50" fmla="*/ 3071813 h 5453063"/>
              <a:gd name="connsiteX51" fmla="*/ 1023938 w 2271713"/>
              <a:gd name="connsiteY51" fmla="*/ 3167063 h 5453063"/>
              <a:gd name="connsiteX52" fmla="*/ 828675 w 2271713"/>
              <a:gd name="connsiteY52" fmla="*/ 3171825 h 5453063"/>
              <a:gd name="connsiteX53" fmla="*/ 766763 w 2271713"/>
              <a:gd name="connsiteY53" fmla="*/ 3062288 h 5453063"/>
              <a:gd name="connsiteX54" fmla="*/ 828675 w 2271713"/>
              <a:gd name="connsiteY54" fmla="*/ 2947988 h 5453063"/>
              <a:gd name="connsiteX55" fmla="*/ 904875 w 2271713"/>
              <a:gd name="connsiteY55" fmla="*/ 2957513 h 5453063"/>
              <a:gd name="connsiteX56" fmla="*/ 914400 w 2271713"/>
              <a:gd name="connsiteY56" fmla="*/ 2909888 h 5453063"/>
              <a:gd name="connsiteX57" fmla="*/ 738188 w 2271713"/>
              <a:gd name="connsiteY57" fmla="*/ 2481263 h 5453063"/>
              <a:gd name="connsiteX58" fmla="*/ 619125 w 2271713"/>
              <a:gd name="connsiteY58" fmla="*/ 2209800 h 5453063"/>
              <a:gd name="connsiteX59" fmla="*/ 619125 w 2271713"/>
              <a:gd name="connsiteY59" fmla="*/ 1395413 h 5453063"/>
              <a:gd name="connsiteX60" fmla="*/ 523875 w 2271713"/>
              <a:gd name="connsiteY60" fmla="*/ 1600200 h 5453063"/>
              <a:gd name="connsiteX61" fmla="*/ 357188 w 2271713"/>
              <a:gd name="connsiteY61" fmla="*/ 1747838 h 5453063"/>
              <a:gd name="connsiteX62" fmla="*/ 161925 w 2271713"/>
              <a:gd name="connsiteY62" fmla="*/ 1938338 h 5453063"/>
              <a:gd name="connsiteX63" fmla="*/ 152400 w 2271713"/>
              <a:gd name="connsiteY63" fmla="*/ 1981200 h 5453063"/>
              <a:gd name="connsiteX64" fmla="*/ 133350 w 2271713"/>
              <a:gd name="connsiteY64" fmla="*/ 2176463 h 5453063"/>
              <a:gd name="connsiteX65" fmla="*/ 142875 w 2271713"/>
              <a:gd name="connsiteY65" fmla="*/ 2271713 h 5453063"/>
              <a:gd name="connsiteX66" fmla="*/ 23813 w 2271713"/>
              <a:gd name="connsiteY66" fmla="*/ 2128838 h 5453063"/>
              <a:gd name="connsiteX67" fmla="*/ 0 w 2271713"/>
              <a:gd name="connsiteY67" fmla="*/ 1824038 h 5453063"/>
              <a:gd name="connsiteX68" fmla="*/ 114300 w 2271713"/>
              <a:gd name="connsiteY68" fmla="*/ 1576388 h 5453063"/>
              <a:gd name="connsiteX69" fmla="*/ 233363 w 2271713"/>
              <a:gd name="connsiteY69" fmla="*/ 1343025 h 5453063"/>
              <a:gd name="connsiteX70" fmla="*/ 566738 w 2271713"/>
              <a:gd name="connsiteY70" fmla="*/ 1152525 h 5453063"/>
              <a:gd name="connsiteX71" fmla="*/ 585788 w 2271713"/>
              <a:gd name="connsiteY71" fmla="*/ 990600 h 5453063"/>
              <a:gd name="connsiteX72" fmla="*/ 585788 w 2271713"/>
              <a:gd name="connsiteY72" fmla="*/ 742950 h 5453063"/>
              <a:gd name="connsiteX73" fmla="*/ 676275 w 2271713"/>
              <a:gd name="connsiteY73" fmla="*/ 404813 h 5453063"/>
              <a:gd name="connsiteX74" fmla="*/ 866775 w 2271713"/>
              <a:gd name="connsiteY74" fmla="*/ 119063 h 5453063"/>
              <a:gd name="connsiteX75" fmla="*/ 1123950 w 2271713"/>
              <a:gd name="connsiteY75" fmla="*/ 0 h 5453063"/>
              <a:gd name="connsiteX76" fmla="*/ 1381125 w 2271713"/>
              <a:gd name="connsiteY76" fmla="*/ 85725 h 5453063"/>
              <a:gd name="connsiteX0" fmla="*/ 1381125 w 2271713"/>
              <a:gd name="connsiteY0" fmla="*/ 85725 h 5453063"/>
              <a:gd name="connsiteX1" fmla="*/ 1457325 w 2271713"/>
              <a:gd name="connsiteY1" fmla="*/ 200025 h 5453063"/>
              <a:gd name="connsiteX2" fmla="*/ 1443038 w 2271713"/>
              <a:gd name="connsiteY2" fmla="*/ 266700 h 5453063"/>
              <a:gd name="connsiteX3" fmla="*/ 1509713 w 2271713"/>
              <a:gd name="connsiteY3" fmla="*/ 466725 h 5453063"/>
              <a:gd name="connsiteX4" fmla="*/ 1495425 w 2271713"/>
              <a:gd name="connsiteY4" fmla="*/ 757238 h 5453063"/>
              <a:gd name="connsiteX5" fmla="*/ 1428750 w 2271713"/>
              <a:gd name="connsiteY5" fmla="*/ 928688 h 5453063"/>
              <a:gd name="connsiteX6" fmla="*/ 1581150 w 2271713"/>
              <a:gd name="connsiteY6" fmla="*/ 919163 h 5453063"/>
              <a:gd name="connsiteX7" fmla="*/ 1947863 w 2271713"/>
              <a:gd name="connsiteY7" fmla="*/ 1176338 h 5453063"/>
              <a:gd name="connsiteX8" fmla="*/ 2271713 w 2271713"/>
              <a:gd name="connsiteY8" fmla="*/ 1504950 h 5453063"/>
              <a:gd name="connsiteX9" fmla="*/ 2271713 w 2271713"/>
              <a:gd name="connsiteY9" fmla="*/ 1552575 h 5453063"/>
              <a:gd name="connsiteX10" fmla="*/ 1962150 w 2271713"/>
              <a:gd name="connsiteY10" fmla="*/ 1871663 h 5453063"/>
              <a:gd name="connsiteX11" fmla="*/ 1809750 w 2271713"/>
              <a:gd name="connsiteY11" fmla="*/ 1995488 h 5453063"/>
              <a:gd name="connsiteX12" fmla="*/ 1724025 w 2271713"/>
              <a:gd name="connsiteY12" fmla="*/ 1947863 h 5453063"/>
              <a:gd name="connsiteX13" fmla="*/ 2038350 w 2271713"/>
              <a:gd name="connsiteY13" fmla="*/ 1528763 h 5453063"/>
              <a:gd name="connsiteX14" fmla="*/ 1695450 w 2271713"/>
              <a:gd name="connsiteY14" fmla="*/ 1252538 h 5453063"/>
              <a:gd name="connsiteX15" fmla="*/ 1652588 w 2271713"/>
              <a:gd name="connsiteY15" fmla="*/ 1428750 h 5453063"/>
              <a:gd name="connsiteX16" fmla="*/ 1595438 w 2271713"/>
              <a:gd name="connsiteY16" fmla="*/ 1566863 h 5453063"/>
              <a:gd name="connsiteX17" fmla="*/ 1628775 w 2271713"/>
              <a:gd name="connsiteY17" fmla="*/ 1800225 h 5453063"/>
              <a:gd name="connsiteX18" fmla="*/ 1747838 w 2271713"/>
              <a:gd name="connsiteY18" fmla="*/ 1990725 h 5453063"/>
              <a:gd name="connsiteX19" fmla="*/ 1824038 w 2271713"/>
              <a:gd name="connsiteY19" fmla="*/ 2105025 h 5453063"/>
              <a:gd name="connsiteX20" fmla="*/ 1990725 w 2271713"/>
              <a:gd name="connsiteY20" fmla="*/ 2428875 h 5453063"/>
              <a:gd name="connsiteX21" fmla="*/ 1990725 w 2271713"/>
              <a:gd name="connsiteY21" fmla="*/ 2795588 h 5453063"/>
              <a:gd name="connsiteX22" fmla="*/ 1857375 w 2271713"/>
              <a:gd name="connsiteY22" fmla="*/ 3167063 h 5453063"/>
              <a:gd name="connsiteX23" fmla="*/ 1790700 w 2271713"/>
              <a:gd name="connsiteY23" fmla="*/ 3624263 h 5453063"/>
              <a:gd name="connsiteX24" fmla="*/ 1495425 w 2271713"/>
              <a:gd name="connsiteY24" fmla="*/ 4500563 h 5453063"/>
              <a:gd name="connsiteX25" fmla="*/ 1404938 w 2271713"/>
              <a:gd name="connsiteY25" fmla="*/ 4824413 h 5453063"/>
              <a:gd name="connsiteX26" fmla="*/ 1585913 w 2271713"/>
              <a:gd name="connsiteY26" fmla="*/ 5129213 h 5453063"/>
              <a:gd name="connsiteX27" fmla="*/ 1728788 w 2271713"/>
              <a:gd name="connsiteY27" fmla="*/ 5219700 h 5453063"/>
              <a:gd name="connsiteX28" fmla="*/ 1733550 w 2271713"/>
              <a:gd name="connsiteY28" fmla="*/ 5243513 h 5453063"/>
              <a:gd name="connsiteX29" fmla="*/ 1643063 w 2271713"/>
              <a:gd name="connsiteY29" fmla="*/ 5262563 h 5453063"/>
              <a:gd name="connsiteX30" fmla="*/ 1404938 w 2271713"/>
              <a:gd name="connsiteY30" fmla="*/ 5143500 h 5453063"/>
              <a:gd name="connsiteX31" fmla="*/ 1333500 w 2271713"/>
              <a:gd name="connsiteY31" fmla="*/ 5167313 h 5453063"/>
              <a:gd name="connsiteX32" fmla="*/ 1243013 w 2271713"/>
              <a:gd name="connsiteY32" fmla="*/ 5110163 h 5453063"/>
              <a:gd name="connsiteX33" fmla="*/ 1238250 w 2271713"/>
              <a:gd name="connsiteY33" fmla="*/ 5224463 h 5453063"/>
              <a:gd name="connsiteX34" fmla="*/ 1100138 w 2271713"/>
              <a:gd name="connsiteY34" fmla="*/ 5453063 h 5453063"/>
              <a:gd name="connsiteX35" fmla="*/ 1038225 w 2271713"/>
              <a:gd name="connsiteY35" fmla="*/ 5453063 h 5453063"/>
              <a:gd name="connsiteX36" fmla="*/ 1023938 w 2271713"/>
              <a:gd name="connsiteY36" fmla="*/ 5148263 h 5453063"/>
              <a:gd name="connsiteX37" fmla="*/ 1185863 w 2271713"/>
              <a:gd name="connsiteY37" fmla="*/ 4848225 h 5453063"/>
              <a:gd name="connsiteX38" fmla="*/ 1271588 w 2271713"/>
              <a:gd name="connsiteY38" fmla="*/ 4095750 h 5453063"/>
              <a:gd name="connsiteX39" fmla="*/ 1419225 w 2271713"/>
              <a:gd name="connsiteY39" fmla="*/ 3509963 h 5453063"/>
              <a:gd name="connsiteX40" fmla="*/ 1262063 w 2271713"/>
              <a:gd name="connsiteY40" fmla="*/ 3328988 h 5453063"/>
              <a:gd name="connsiteX41" fmla="*/ 1147763 w 2271713"/>
              <a:gd name="connsiteY41" fmla="*/ 2981325 h 5453063"/>
              <a:gd name="connsiteX42" fmla="*/ 1066800 w 2271713"/>
              <a:gd name="connsiteY42" fmla="*/ 2671763 h 5453063"/>
              <a:gd name="connsiteX43" fmla="*/ 1128713 w 2271713"/>
              <a:gd name="connsiteY43" fmla="*/ 2085975 h 5453063"/>
              <a:gd name="connsiteX44" fmla="*/ 957263 w 2271713"/>
              <a:gd name="connsiteY44" fmla="*/ 1604963 h 5453063"/>
              <a:gd name="connsiteX45" fmla="*/ 852488 w 2271713"/>
              <a:gd name="connsiteY45" fmla="*/ 1490663 h 5453063"/>
              <a:gd name="connsiteX46" fmla="*/ 785813 w 2271713"/>
              <a:gd name="connsiteY46" fmla="*/ 2143125 h 5453063"/>
              <a:gd name="connsiteX47" fmla="*/ 962025 w 2271713"/>
              <a:gd name="connsiteY47" fmla="*/ 2586038 h 5453063"/>
              <a:gd name="connsiteX48" fmla="*/ 1004888 w 2271713"/>
              <a:gd name="connsiteY48" fmla="*/ 2790825 h 5453063"/>
              <a:gd name="connsiteX49" fmla="*/ 1066800 w 2271713"/>
              <a:gd name="connsiteY49" fmla="*/ 2843213 h 5453063"/>
              <a:gd name="connsiteX50" fmla="*/ 1066800 w 2271713"/>
              <a:gd name="connsiteY50" fmla="*/ 3071813 h 5453063"/>
              <a:gd name="connsiteX51" fmla="*/ 1023938 w 2271713"/>
              <a:gd name="connsiteY51" fmla="*/ 3167063 h 5453063"/>
              <a:gd name="connsiteX52" fmla="*/ 828675 w 2271713"/>
              <a:gd name="connsiteY52" fmla="*/ 3171825 h 5453063"/>
              <a:gd name="connsiteX53" fmla="*/ 766763 w 2271713"/>
              <a:gd name="connsiteY53" fmla="*/ 3062288 h 5453063"/>
              <a:gd name="connsiteX54" fmla="*/ 828675 w 2271713"/>
              <a:gd name="connsiteY54" fmla="*/ 2947988 h 5453063"/>
              <a:gd name="connsiteX55" fmla="*/ 904875 w 2271713"/>
              <a:gd name="connsiteY55" fmla="*/ 2957513 h 5453063"/>
              <a:gd name="connsiteX56" fmla="*/ 914400 w 2271713"/>
              <a:gd name="connsiteY56" fmla="*/ 2909888 h 5453063"/>
              <a:gd name="connsiteX57" fmla="*/ 738188 w 2271713"/>
              <a:gd name="connsiteY57" fmla="*/ 2481263 h 5453063"/>
              <a:gd name="connsiteX58" fmla="*/ 619125 w 2271713"/>
              <a:gd name="connsiteY58" fmla="*/ 2209800 h 5453063"/>
              <a:gd name="connsiteX59" fmla="*/ 619125 w 2271713"/>
              <a:gd name="connsiteY59" fmla="*/ 1395413 h 5453063"/>
              <a:gd name="connsiteX60" fmla="*/ 523875 w 2271713"/>
              <a:gd name="connsiteY60" fmla="*/ 1600200 h 5453063"/>
              <a:gd name="connsiteX61" fmla="*/ 357188 w 2271713"/>
              <a:gd name="connsiteY61" fmla="*/ 1747838 h 5453063"/>
              <a:gd name="connsiteX62" fmla="*/ 161925 w 2271713"/>
              <a:gd name="connsiteY62" fmla="*/ 1938338 h 5453063"/>
              <a:gd name="connsiteX63" fmla="*/ 152400 w 2271713"/>
              <a:gd name="connsiteY63" fmla="*/ 1981200 h 5453063"/>
              <a:gd name="connsiteX64" fmla="*/ 133350 w 2271713"/>
              <a:gd name="connsiteY64" fmla="*/ 2176463 h 5453063"/>
              <a:gd name="connsiteX65" fmla="*/ 142875 w 2271713"/>
              <a:gd name="connsiteY65" fmla="*/ 2271713 h 5453063"/>
              <a:gd name="connsiteX66" fmla="*/ 23813 w 2271713"/>
              <a:gd name="connsiteY66" fmla="*/ 2128838 h 5453063"/>
              <a:gd name="connsiteX67" fmla="*/ 0 w 2271713"/>
              <a:gd name="connsiteY67" fmla="*/ 1824038 h 5453063"/>
              <a:gd name="connsiteX68" fmla="*/ 114300 w 2271713"/>
              <a:gd name="connsiteY68" fmla="*/ 1576388 h 5453063"/>
              <a:gd name="connsiteX69" fmla="*/ 233363 w 2271713"/>
              <a:gd name="connsiteY69" fmla="*/ 1376362 h 5453063"/>
              <a:gd name="connsiteX70" fmla="*/ 566738 w 2271713"/>
              <a:gd name="connsiteY70" fmla="*/ 1152525 h 5453063"/>
              <a:gd name="connsiteX71" fmla="*/ 585788 w 2271713"/>
              <a:gd name="connsiteY71" fmla="*/ 990600 h 5453063"/>
              <a:gd name="connsiteX72" fmla="*/ 585788 w 2271713"/>
              <a:gd name="connsiteY72" fmla="*/ 742950 h 5453063"/>
              <a:gd name="connsiteX73" fmla="*/ 676275 w 2271713"/>
              <a:gd name="connsiteY73" fmla="*/ 404813 h 5453063"/>
              <a:gd name="connsiteX74" fmla="*/ 866775 w 2271713"/>
              <a:gd name="connsiteY74" fmla="*/ 119063 h 5453063"/>
              <a:gd name="connsiteX75" fmla="*/ 1123950 w 2271713"/>
              <a:gd name="connsiteY75" fmla="*/ 0 h 5453063"/>
              <a:gd name="connsiteX76" fmla="*/ 1381125 w 2271713"/>
              <a:gd name="connsiteY76" fmla="*/ 85725 h 5453063"/>
              <a:gd name="connsiteX0" fmla="*/ 1381125 w 2271713"/>
              <a:gd name="connsiteY0" fmla="*/ 85725 h 5453063"/>
              <a:gd name="connsiteX1" fmla="*/ 1457325 w 2271713"/>
              <a:gd name="connsiteY1" fmla="*/ 200025 h 5453063"/>
              <a:gd name="connsiteX2" fmla="*/ 1443038 w 2271713"/>
              <a:gd name="connsiteY2" fmla="*/ 266700 h 5453063"/>
              <a:gd name="connsiteX3" fmla="*/ 1509713 w 2271713"/>
              <a:gd name="connsiteY3" fmla="*/ 466725 h 5453063"/>
              <a:gd name="connsiteX4" fmla="*/ 1495425 w 2271713"/>
              <a:gd name="connsiteY4" fmla="*/ 757238 h 5453063"/>
              <a:gd name="connsiteX5" fmla="*/ 1428750 w 2271713"/>
              <a:gd name="connsiteY5" fmla="*/ 928688 h 5453063"/>
              <a:gd name="connsiteX6" fmla="*/ 1581150 w 2271713"/>
              <a:gd name="connsiteY6" fmla="*/ 919163 h 5453063"/>
              <a:gd name="connsiteX7" fmla="*/ 1947863 w 2271713"/>
              <a:gd name="connsiteY7" fmla="*/ 1176338 h 5453063"/>
              <a:gd name="connsiteX8" fmla="*/ 2271713 w 2271713"/>
              <a:gd name="connsiteY8" fmla="*/ 1504950 h 5453063"/>
              <a:gd name="connsiteX9" fmla="*/ 2271713 w 2271713"/>
              <a:gd name="connsiteY9" fmla="*/ 1552575 h 5453063"/>
              <a:gd name="connsiteX10" fmla="*/ 1962150 w 2271713"/>
              <a:gd name="connsiteY10" fmla="*/ 1871663 h 5453063"/>
              <a:gd name="connsiteX11" fmla="*/ 1809750 w 2271713"/>
              <a:gd name="connsiteY11" fmla="*/ 1995488 h 5453063"/>
              <a:gd name="connsiteX12" fmla="*/ 1724025 w 2271713"/>
              <a:gd name="connsiteY12" fmla="*/ 1947863 h 5453063"/>
              <a:gd name="connsiteX13" fmla="*/ 2038350 w 2271713"/>
              <a:gd name="connsiteY13" fmla="*/ 1528763 h 5453063"/>
              <a:gd name="connsiteX14" fmla="*/ 1695450 w 2271713"/>
              <a:gd name="connsiteY14" fmla="*/ 1252538 h 5453063"/>
              <a:gd name="connsiteX15" fmla="*/ 1652588 w 2271713"/>
              <a:gd name="connsiteY15" fmla="*/ 1428750 h 5453063"/>
              <a:gd name="connsiteX16" fmla="*/ 1595438 w 2271713"/>
              <a:gd name="connsiteY16" fmla="*/ 1566863 h 5453063"/>
              <a:gd name="connsiteX17" fmla="*/ 1628775 w 2271713"/>
              <a:gd name="connsiteY17" fmla="*/ 1800225 h 5453063"/>
              <a:gd name="connsiteX18" fmla="*/ 1747838 w 2271713"/>
              <a:gd name="connsiteY18" fmla="*/ 1990725 h 5453063"/>
              <a:gd name="connsiteX19" fmla="*/ 1824038 w 2271713"/>
              <a:gd name="connsiteY19" fmla="*/ 2105025 h 5453063"/>
              <a:gd name="connsiteX20" fmla="*/ 1990725 w 2271713"/>
              <a:gd name="connsiteY20" fmla="*/ 2428875 h 5453063"/>
              <a:gd name="connsiteX21" fmla="*/ 1990725 w 2271713"/>
              <a:gd name="connsiteY21" fmla="*/ 2795588 h 5453063"/>
              <a:gd name="connsiteX22" fmla="*/ 1857375 w 2271713"/>
              <a:gd name="connsiteY22" fmla="*/ 3167063 h 5453063"/>
              <a:gd name="connsiteX23" fmla="*/ 1790700 w 2271713"/>
              <a:gd name="connsiteY23" fmla="*/ 3624263 h 5453063"/>
              <a:gd name="connsiteX24" fmla="*/ 1495425 w 2271713"/>
              <a:gd name="connsiteY24" fmla="*/ 4500563 h 5453063"/>
              <a:gd name="connsiteX25" fmla="*/ 1404938 w 2271713"/>
              <a:gd name="connsiteY25" fmla="*/ 4824413 h 5453063"/>
              <a:gd name="connsiteX26" fmla="*/ 1585913 w 2271713"/>
              <a:gd name="connsiteY26" fmla="*/ 5129213 h 5453063"/>
              <a:gd name="connsiteX27" fmla="*/ 1728788 w 2271713"/>
              <a:gd name="connsiteY27" fmla="*/ 5219700 h 5453063"/>
              <a:gd name="connsiteX28" fmla="*/ 1733550 w 2271713"/>
              <a:gd name="connsiteY28" fmla="*/ 5243513 h 5453063"/>
              <a:gd name="connsiteX29" fmla="*/ 1643063 w 2271713"/>
              <a:gd name="connsiteY29" fmla="*/ 5262563 h 5453063"/>
              <a:gd name="connsiteX30" fmla="*/ 1404938 w 2271713"/>
              <a:gd name="connsiteY30" fmla="*/ 5143500 h 5453063"/>
              <a:gd name="connsiteX31" fmla="*/ 1333500 w 2271713"/>
              <a:gd name="connsiteY31" fmla="*/ 5167313 h 5453063"/>
              <a:gd name="connsiteX32" fmla="*/ 1243013 w 2271713"/>
              <a:gd name="connsiteY32" fmla="*/ 5110163 h 5453063"/>
              <a:gd name="connsiteX33" fmla="*/ 1238250 w 2271713"/>
              <a:gd name="connsiteY33" fmla="*/ 5224463 h 5453063"/>
              <a:gd name="connsiteX34" fmla="*/ 1100138 w 2271713"/>
              <a:gd name="connsiteY34" fmla="*/ 5453063 h 5453063"/>
              <a:gd name="connsiteX35" fmla="*/ 1038225 w 2271713"/>
              <a:gd name="connsiteY35" fmla="*/ 5453063 h 5453063"/>
              <a:gd name="connsiteX36" fmla="*/ 1023938 w 2271713"/>
              <a:gd name="connsiteY36" fmla="*/ 5148263 h 5453063"/>
              <a:gd name="connsiteX37" fmla="*/ 1185863 w 2271713"/>
              <a:gd name="connsiteY37" fmla="*/ 4848225 h 5453063"/>
              <a:gd name="connsiteX38" fmla="*/ 1271588 w 2271713"/>
              <a:gd name="connsiteY38" fmla="*/ 4095750 h 5453063"/>
              <a:gd name="connsiteX39" fmla="*/ 1419225 w 2271713"/>
              <a:gd name="connsiteY39" fmla="*/ 3509963 h 5453063"/>
              <a:gd name="connsiteX40" fmla="*/ 1262063 w 2271713"/>
              <a:gd name="connsiteY40" fmla="*/ 3328988 h 5453063"/>
              <a:gd name="connsiteX41" fmla="*/ 1147763 w 2271713"/>
              <a:gd name="connsiteY41" fmla="*/ 2981325 h 5453063"/>
              <a:gd name="connsiteX42" fmla="*/ 1066800 w 2271713"/>
              <a:gd name="connsiteY42" fmla="*/ 2671763 h 5453063"/>
              <a:gd name="connsiteX43" fmla="*/ 1128713 w 2271713"/>
              <a:gd name="connsiteY43" fmla="*/ 2085975 h 5453063"/>
              <a:gd name="connsiteX44" fmla="*/ 957263 w 2271713"/>
              <a:gd name="connsiteY44" fmla="*/ 1604963 h 5453063"/>
              <a:gd name="connsiteX45" fmla="*/ 852488 w 2271713"/>
              <a:gd name="connsiteY45" fmla="*/ 1490663 h 5453063"/>
              <a:gd name="connsiteX46" fmla="*/ 785813 w 2271713"/>
              <a:gd name="connsiteY46" fmla="*/ 2143125 h 5453063"/>
              <a:gd name="connsiteX47" fmla="*/ 962025 w 2271713"/>
              <a:gd name="connsiteY47" fmla="*/ 2586038 h 5453063"/>
              <a:gd name="connsiteX48" fmla="*/ 1004888 w 2271713"/>
              <a:gd name="connsiteY48" fmla="*/ 2790825 h 5453063"/>
              <a:gd name="connsiteX49" fmla="*/ 1066800 w 2271713"/>
              <a:gd name="connsiteY49" fmla="*/ 2843213 h 5453063"/>
              <a:gd name="connsiteX50" fmla="*/ 1066800 w 2271713"/>
              <a:gd name="connsiteY50" fmla="*/ 3071813 h 5453063"/>
              <a:gd name="connsiteX51" fmla="*/ 1023938 w 2271713"/>
              <a:gd name="connsiteY51" fmla="*/ 3167063 h 5453063"/>
              <a:gd name="connsiteX52" fmla="*/ 828675 w 2271713"/>
              <a:gd name="connsiteY52" fmla="*/ 3171825 h 5453063"/>
              <a:gd name="connsiteX53" fmla="*/ 766763 w 2271713"/>
              <a:gd name="connsiteY53" fmla="*/ 3062288 h 5453063"/>
              <a:gd name="connsiteX54" fmla="*/ 828675 w 2271713"/>
              <a:gd name="connsiteY54" fmla="*/ 2947988 h 5453063"/>
              <a:gd name="connsiteX55" fmla="*/ 904875 w 2271713"/>
              <a:gd name="connsiteY55" fmla="*/ 2957513 h 5453063"/>
              <a:gd name="connsiteX56" fmla="*/ 914400 w 2271713"/>
              <a:gd name="connsiteY56" fmla="*/ 2909888 h 5453063"/>
              <a:gd name="connsiteX57" fmla="*/ 738188 w 2271713"/>
              <a:gd name="connsiteY57" fmla="*/ 2481263 h 5453063"/>
              <a:gd name="connsiteX58" fmla="*/ 619125 w 2271713"/>
              <a:gd name="connsiteY58" fmla="*/ 2209800 h 5453063"/>
              <a:gd name="connsiteX59" fmla="*/ 619125 w 2271713"/>
              <a:gd name="connsiteY59" fmla="*/ 1395413 h 5453063"/>
              <a:gd name="connsiteX60" fmla="*/ 523875 w 2271713"/>
              <a:gd name="connsiteY60" fmla="*/ 1600200 h 5453063"/>
              <a:gd name="connsiteX61" fmla="*/ 357188 w 2271713"/>
              <a:gd name="connsiteY61" fmla="*/ 1747838 h 5453063"/>
              <a:gd name="connsiteX62" fmla="*/ 161925 w 2271713"/>
              <a:gd name="connsiteY62" fmla="*/ 1938338 h 5453063"/>
              <a:gd name="connsiteX63" fmla="*/ 152400 w 2271713"/>
              <a:gd name="connsiteY63" fmla="*/ 1981200 h 5453063"/>
              <a:gd name="connsiteX64" fmla="*/ 133350 w 2271713"/>
              <a:gd name="connsiteY64" fmla="*/ 2176463 h 5453063"/>
              <a:gd name="connsiteX65" fmla="*/ 142875 w 2271713"/>
              <a:gd name="connsiteY65" fmla="*/ 2271713 h 5453063"/>
              <a:gd name="connsiteX66" fmla="*/ 23813 w 2271713"/>
              <a:gd name="connsiteY66" fmla="*/ 2128838 h 5453063"/>
              <a:gd name="connsiteX67" fmla="*/ 0 w 2271713"/>
              <a:gd name="connsiteY67" fmla="*/ 1824038 h 5453063"/>
              <a:gd name="connsiteX68" fmla="*/ 114300 w 2271713"/>
              <a:gd name="connsiteY68" fmla="*/ 1576388 h 5453063"/>
              <a:gd name="connsiteX69" fmla="*/ 233363 w 2271713"/>
              <a:gd name="connsiteY69" fmla="*/ 1376362 h 5453063"/>
              <a:gd name="connsiteX70" fmla="*/ 566738 w 2271713"/>
              <a:gd name="connsiteY70" fmla="*/ 1152525 h 5453063"/>
              <a:gd name="connsiteX71" fmla="*/ 585788 w 2271713"/>
              <a:gd name="connsiteY71" fmla="*/ 990600 h 5453063"/>
              <a:gd name="connsiteX72" fmla="*/ 585788 w 2271713"/>
              <a:gd name="connsiteY72" fmla="*/ 742950 h 5453063"/>
              <a:gd name="connsiteX73" fmla="*/ 676275 w 2271713"/>
              <a:gd name="connsiteY73" fmla="*/ 404813 h 5453063"/>
              <a:gd name="connsiteX74" fmla="*/ 866775 w 2271713"/>
              <a:gd name="connsiteY74" fmla="*/ 119063 h 5453063"/>
              <a:gd name="connsiteX75" fmla="*/ 1123950 w 2271713"/>
              <a:gd name="connsiteY75" fmla="*/ 0 h 5453063"/>
              <a:gd name="connsiteX76" fmla="*/ 1381125 w 2271713"/>
              <a:gd name="connsiteY76" fmla="*/ 85725 h 5453063"/>
              <a:gd name="connsiteX0" fmla="*/ 1381125 w 2271713"/>
              <a:gd name="connsiteY0" fmla="*/ 85725 h 5453063"/>
              <a:gd name="connsiteX1" fmla="*/ 1457325 w 2271713"/>
              <a:gd name="connsiteY1" fmla="*/ 200025 h 5453063"/>
              <a:gd name="connsiteX2" fmla="*/ 1443038 w 2271713"/>
              <a:gd name="connsiteY2" fmla="*/ 266700 h 5453063"/>
              <a:gd name="connsiteX3" fmla="*/ 1509713 w 2271713"/>
              <a:gd name="connsiteY3" fmla="*/ 466725 h 5453063"/>
              <a:gd name="connsiteX4" fmla="*/ 1495425 w 2271713"/>
              <a:gd name="connsiteY4" fmla="*/ 757238 h 5453063"/>
              <a:gd name="connsiteX5" fmla="*/ 1428750 w 2271713"/>
              <a:gd name="connsiteY5" fmla="*/ 928688 h 5453063"/>
              <a:gd name="connsiteX6" fmla="*/ 1581150 w 2271713"/>
              <a:gd name="connsiteY6" fmla="*/ 919163 h 5453063"/>
              <a:gd name="connsiteX7" fmla="*/ 1947863 w 2271713"/>
              <a:gd name="connsiteY7" fmla="*/ 1176338 h 5453063"/>
              <a:gd name="connsiteX8" fmla="*/ 2271713 w 2271713"/>
              <a:gd name="connsiteY8" fmla="*/ 1504950 h 5453063"/>
              <a:gd name="connsiteX9" fmla="*/ 2271713 w 2271713"/>
              <a:gd name="connsiteY9" fmla="*/ 1552575 h 5453063"/>
              <a:gd name="connsiteX10" fmla="*/ 1962150 w 2271713"/>
              <a:gd name="connsiteY10" fmla="*/ 1871663 h 5453063"/>
              <a:gd name="connsiteX11" fmla="*/ 1809750 w 2271713"/>
              <a:gd name="connsiteY11" fmla="*/ 1995488 h 5453063"/>
              <a:gd name="connsiteX12" fmla="*/ 1724025 w 2271713"/>
              <a:gd name="connsiteY12" fmla="*/ 1947863 h 5453063"/>
              <a:gd name="connsiteX13" fmla="*/ 2038350 w 2271713"/>
              <a:gd name="connsiteY13" fmla="*/ 1528763 h 5453063"/>
              <a:gd name="connsiteX14" fmla="*/ 1695450 w 2271713"/>
              <a:gd name="connsiteY14" fmla="*/ 1252538 h 5453063"/>
              <a:gd name="connsiteX15" fmla="*/ 1652588 w 2271713"/>
              <a:gd name="connsiteY15" fmla="*/ 1428750 h 5453063"/>
              <a:gd name="connsiteX16" fmla="*/ 1595438 w 2271713"/>
              <a:gd name="connsiteY16" fmla="*/ 1566863 h 5453063"/>
              <a:gd name="connsiteX17" fmla="*/ 1628775 w 2271713"/>
              <a:gd name="connsiteY17" fmla="*/ 1800225 h 5453063"/>
              <a:gd name="connsiteX18" fmla="*/ 1747838 w 2271713"/>
              <a:gd name="connsiteY18" fmla="*/ 1990725 h 5453063"/>
              <a:gd name="connsiteX19" fmla="*/ 1824038 w 2271713"/>
              <a:gd name="connsiteY19" fmla="*/ 2105025 h 5453063"/>
              <a:gd name="connsiteX20" fmla="*/ 1990725 w 2271713"/>
              <a:gd name="connsiteY20" fmla="*/ 2428875 h 5453063"/>
              <a:gd name="connsiteX21" fmla="*/ 1990725 w 2271713"/>
              <a:gd name="connsiteY21" fmla="*/ 2795588 h 5453063"/>
              <a:gd name="connsiteX22" fmla="*/ 1857375 w 2271713"/>
              <a:gd name="connsiteY22" fmla="*/ 3167063 h 5453063"/>
              <a:gd name="connsiteX23" fmla="*/ 1790700 w 2271713"/>
              <a:gd name="connsiteY23" fmla="*/ 3624263 h 5453063"/>
              <a:gd name="connsiteX24" fmla="*/ 1495425 w 2271713"/>
              <a:gd name="connsiteY24" fmla="*/ 4500563 h 5453063"/>
              <a:gd name="connsiteX25" fmla="*/ 1404938 w 2271713"/>
              <a:gd name="connsiteY25" fmla="*/ 4824413 h 5453063"/>
              <a:gd name="connsiteX26" fmla="*/ 1585913 w 2271713"/>
              <a:gd name="connsiteY26" fmla="*/ 5129213 h 5453063"/>
              <a:gd name="connsiteX27" fmla="*/ 1728788 w 2271713"/>
              <a:gd name="connsiteY27" fmla="*/ 5219700 h 5453063"/>
              <a:gd name="connsiteX28" fmla="*/ 1733550 w 2271713"/>
              <a:gd name="connsiteY28" fmla="*/ 5243513 h 5453063"/>
              <a:gd name="connsiteX29" fmla="*/ 1643063 w 2271713"/>
              <a:gd name="connsiteY29" fmla="*/ 5262563 h 5453063"/>
              <a:gd name="connsiteX30" fmla="*/ 1404938 w 2271713"/>
              <a:gd name="connsiteY30" fmla="*/ 5143500 h 5453063"/>
              <a:gd name="connsiteX31" fmla="*/ 1333500 w 2271713"/>
              <a:gd name="connsiteY31" fmla="*/ 5167313 h 5453063"/>
              <a:gd name="connsiteX32" fmla="*/ 1243013 w 2271713"/>
              <a:gd name="connsiteY32" fmla="*/ 5110163 h 5453063"/>
              <a:gd name="connsiteX33" fmla="*/ 1238250 w 2271713"/>
              <a:gd name="connsiteY33" fmla="*/ 5224463 h 5453063"/>
              <a:gd name="connsiteX34" fmla="*/ 1100138 w 2271713"/>
              <a:gd name="connsiteY34" fmla="*/ 5453063 h 5453063"/>
              <a:gd name="connsiteX35" fmla="*/ 1038225 w 2271713"/>
              <a:gd name="connsiteY35" fmla="*/ 5453063 h 5453063"/>
              <a:gd name="connsiteX36" fmla="*/ 1023938 w 2271713"/>
              <a:gd name="connsiteY36" fmla="*/ 5148263 h 5453063"/>
              <a:gd name="connsiteX37" fmla="*/ 1185863 w 2271713"/>
              <a:gd name="connsiteY37" fmla="*/ 4848225 h 5453063"/>
              <a:gd name="connsiteX38" fmla="*/ 1271588 w 2271713"/>
              <a:gd name="connsiteY38" fmla="*/ 4095750 h 5453063"/>
              <a:gd name="connsiteX39" fmla="*/ 1419225 w 2271713"/>
              <a:gd name="connsiteY39" fmla="*/ 3509963 h 5453063"/>
              <a:gd name="connsiteX40" fmla="*/ 1262063 w 2271713"/>
              <a:gd name="connsiteY40" fmla="*/ 3328988 h 5453063"/>
              <a:gd name="connsiteX41" fmla="*/ 1147763 w 2271713"/>
              <a:gd name="connsiteY41" fmla="*/ 2981325 h 5453063"/>
              <a:gd name="connsiteX42" fmla="*/ 1066800 w 2271713"/>
              <a:gd name="connsiteY42" fmla="*/ 2671763 h 5453063"/>
              <a:gd name="connsiteX43" fmla="*/ 1128713 w 2271713"/>
              <a:gd name="connsiteY43" fmla="*/ 2085975 h 5453063"/>
              <a:gd name="connsiteX44" fmla="*/ 957263 w 2271713"/>
              <a:gd name="connsiteY44" fmla="*/ 1604963 h 5453063"/>
              <a:gd name="connsiteX45" fmla="*/ 852488 w 2271713"/>
              <a:gd name="connsiteY45" fmla="*/ 1490663 h 5453063"/>
              <a:gd name="connsiteX46" fmla="*/ 785813 w 2271713"/>
              <a:gd name="connsiteY46" fmla="*/ 2143125 h 5453063"/>
              <a:gd name="connsiteX47" fmla="*/ 962025 w 2271713"/>
              <a:gd name="connsiteY47" fmla="*/ 2586038 h 5453063"/>
              <a:gd name="connsiteX48" fmla="*/ 1004888 w 2271713"/>
              <a:gd name="connsiteY48" fmla="*/ 2790825 h 5453063"/>
              <a:gd name="connsiteX49" fmla="*/ 1066800 w 2271713"/>
              <a:gd name="connsiteY49" fmla="*/ 2843213 h 5453063"/>
              <a:gd name="connsiteX50" fmla="*/ 1066800 w 2271713"/>
              <a:gd name="connsiteY50" fmla="*/ 3071813 h 5453063"/>
              <a:gd name="connsiteX51" fmla="*/ 1023938 w 2271713"/>
              <a:gd name="connsiteY51" fmla="*/ 3167063 h 5453063"/>
              <a:gd name="connsiteX52" fmla="*/ 828675 w 2271713"/>
              <a:gd name="connsiteY52" fmla="*/ 3171825 h 5453063"/>
              <a:gd name="connsiteX53" fmla="*/ 766763 w 2271713"/>
              <a:gd name="connsiteY53" fmla="*/ 3062288 h 5453063"/>
              <a:gd name="connsiteX54" fmla="*/ 828675 w 2271713"/>
              <a:gd name="connsiteY54" fmla="*/ 2947988 h 5453063"/>
              <a:gd name="connsiteX55" fmla="*/ 904875 w 2271713"/>
              <a:gd name="connsiteY55" fmla="*/ 2957513 h 5453063"/>
              <a:gd name="connsiteX56" fmla="*/ 914400 w 2271713"/>
              <a:gd name="connsiteY56" fmla="*/ 2909888 h 5453063"/>
              <a:gd name="connsiteX57" fmla="*/ 738188 w 2271713"/>
              <a:gd name="connsiteY57" fmla="*/ 2481263 h 5453063"/>
              <a:gd name="connsiteX58" fmla="*/ 619125 w 2271713"/>
              <a:gd name="connsiteY58" fmla="*/ 2209800 h 5453063"/>
              <a:gd name="connsiteX59" fmla="*/ 619125 w 2271713"/>
              <a:gd name="connsiteY59" fmla="*/ 1395413 h 5453063"/>
              <a:gd name="connsiteX60" fmla="*/ 523875 w 2271713"/>
              <a:gd name="connsiteY60" fmla="*/ 1600200 h 5453063"/>
              <a:gd name="connsiteX61" fmla="*/ 357188 w 2271713"/>
              <a:gd name="connsiteY61" fmla="*/ 1747838 h 5453063"/>
              <a:gd name="connsiteX62" fmla="*/ 161925 w 2271713"/>
              <a:gd name="connsiteY62" fmla="*/ 1938338 h 5453063"/>
              <a:gd name="connsiteX63" fmla="*/ 152400 w 2271713"/>
              <a:gd name="connsiteY63" fmla="*/ 1981200 h 5453063"/>
              <a:gd name="connsiteX64" fmla="*/ 133350 w 2271713"/>
              <a:gd name="connsiteY64" fmla="*/ 2176463 h 5453063"/>
              <a:gd name="connsiteX65" fmla="*/ 142875 w 2271713"/>
              <a:gd name="connsiteY65" fmla="*/ 2271713 h 5453063"/>
              <a:gd name="connsiteX66" fmla="*/ 23813 w 2271713"/>
              <a:gd name="connsiteY66" fmla="*/ 2128838 h 5453063"/>
              <a:gd name="connsiteX67" fmla="*/ 0 w 2271713"/>
              <a:gd name="connsiteY67" fmla="*/ 1824038 h 5453063"/>
              <a:gd name="connsiteX68" fmla="*/ 114300 w 2271713"/>
              <a:gd name="connsiteY68" fmla="*/ 1576388 h 5453063"/>
              <a:gd name="connsiteX69" fmla="*/ 230982 w 2271713"/>
              <a:gd name="connsiteY69" fmla="*/ 1345406 h 5453063"/>
              <a:gd name="connsiteX70" fmla="*/ 566738 w 2271713"/>
              <a:gd name="connsiteY70" fmla="*/ 1152525 h 5453063"/>
              <a:gd name="connsiteX71" fmla="*/ 585788 w 2271713"/>
              <a:gd name="connsiteY71" fmla="*/ 990600 h 5453063"/>
              <a:gd name="connsiteX72" fmla="*/ 585788 w 2271713"/>
              <a:gd name="connsiteY72" fmla="*/ 742950 h 5453063"/>
              <a:gd name="connsiteX73" fmla="*/ 676275 w 2271713"/>
              <a:gd name="connsiteY73" fmla="*/ 404813 h 5453063"/>
              <a:gd name="connsiteX74" fmla="*/ 866775 w 2271713"/>
              <a:gd name="connsiteY74" fmla="*/ 119063 h 5453063"/>
              <a:gd name="connsiteX75" fmla="*/ 1123950 w 2271713"/>
              <a:gd name="connsiteY75" fmla="*/ 0 h 5453063"/>
              <a:gd name="connsiteX76" fmla="*/ 1381125 w 2271713"/>
              <a:gd name="connsiteY76" fmla="*/ 85725 h 5453063"/>
              <a:gd name="connsiteX0" fmla="*/ 1381125 w 2271713"/>
              <a:gd name="connsiteY0" fmla="*/ 85725 h 5453063"/>
              <a:gd name="connsiteX1" fmla="*/ 1457325 w 2271713"/>
              <a:gd name="connsiteY1" fmla="*/ 200025 h 5453063"/>
              <a:gd name="connsiteX2" fmla="*/ 1443038 w 2271713"/>
              <a:gd name="connsiteY2" fmla="*/ 266700 h 5453063"/>
              <a:gd name="connsiteX3" fmla="*/ 1509713 w 2271713"/>
              <a:gd name="connsiteY3" fmla="*/ 466725 h 5453063"/>
              <a:gd name="connsiteX4" fmla="*/ 1495425 w 2271713"/>
              <a:gd name="connsiteY4" fmla="*/ 757238 h 5453063"/>
              <a:gd name="connsiteX5" fmla="*/ 1428750 w 2271713"/>
              <a:gd name="connsiteY5" fmla="*/ 928688 h 5453063"/>
              <a:gd name="connsiteX6" fmla="*/ 1581150 w 2271713"/>
              <a:gd name="connsiteY6" fmla="*/ 919163 h 5453063"/>
              <a:gd name="connsiteX7" fmla="*/ 1947863 w 2271713"/>
              <a:gd name="connsiteY7" fmla="*/ 1176338 h 5453063"/>
              <a:gd name="connsiteX8" fmla="*/ 2271713 w 2271713"/>
              <a:gd name="connsiteY8" fmla="*/ 1504950 h 5453063"/>
              <a:gd name="connsiteX9" fmla="*/ 2271713 w 2271713"/>
              <a:gd name="connsiteY9" fmla="*/ 1552575 h 5453063"/>
              <a:gd name="connsiteX10" fmla="*/ 1962150 w 2271713"/>
              <a:gd name="connsiteY10" fmla="*/ 1871663 h 5453063"/>
              <a:gd name="connsiteX11" fmla="*/ 1809750 w 2271713"/>
              <a:gd name="connsiteY11" fmla="*/ 1995488 h 5453063"/>
              <a:gd name="connsiteX12" fmla="*/ 1724025 w 2271713"/>
              <a:gd name="connsiteY12" fmla="*/ 1947863 h 5453063"/>
              <a:gd name="connsiteX13" fmla="*/ 2038350 w 2271713"/>
              <a:gd name="connsiteY13" fmla="*/ 1528763 h 5453063"/>
              <a:gd name="connsiteX14" fmla="*/ 1695450 w 2271713"/>
              <a:gd name="connsiteY14" fmla="*/ 1252538 h 5453063"/>
              <a:gd name="connsiteX15" fmla="*/ 1652588 w 2271713"/>
              <a:gd name="connsiteY15" fmla="*/ 1428750 h 5453063"/>
              <a:gd name="connsiteX16" fmla="*/ 1595438 w 2271713"/>
              <a:gd name="connsiteY16" fmla="*/ 1566863 h 5453063"/>
              <a:gd name="connsiteX17" fmla="*/ 1628775 w 2271713"/>
              <a:gd name="connsiteY17" fmla="*/ 1800225 h 5453063"/>
              <a:gd name="connsiteX18" fmla="*/ 1747838 w 2271713"/>
              <a:gd name="connsiteY18" fmla="*/ 1990725 h 5453063"/>
              <a:gd name="connsiteX19" fmla="*/ 1824038 w 2271713"/>
              <a:gd name="connsiteY19" fmla="*/ 2105025 h 5453063"/>
              <a:gd name="connsiteX20" fmla="*/ 1990725 w 2271713"/>
              <a:gd name="connsiteY20" fmla="*/ 2428875 h 5453063"/>
              <a:gd name="connsiteX21" fmla="*/ 1990725 w 2271713"/>
              <a:gd name="connsiteY21" fmla="*/ 2795588 h 5453063"/>
              <a:gd name="connsiteX22" fmla="*/ 1857375 w 2271713"/>
              <a:gd name="connsiteY22" fmla="*/ 3167063 h 5453063"/>
              <a:gd name="connsiteX23" fmla="*/ 1790700 w 2271713"/>
              <a:gd name="connsiteY23" fmla="*/ 3624263 h 5453063"/>
              <a:gd name="connsiteX24" fmla="*/ 1495425 w 2271713"/>
              <a:gd name="connsiteY24" fmla="*/ 4500563 h 5453063"/>
              <a:gd name="connsiteX25" fmla="*/ 1404938 w 2271713"/>
              <a:gd name="connsiteY25" fmla="*/ 4824413 h 5453063"/>
              <a:gd name="connsiteX26" fmla="*/ 1585913 w 2271713"/>
              <a:gd name="connsiteY26" fmla="*/ 5129213 h 5453063"/>
              <a:gd name="connsiteX27" fmla="*/ 1728788 w 2271713"/>
              <a:gd name="connsiteY27" fmla="*/ 5219700 h 5453063"/>
              <a:gd name="connsiteX28" fmla="*/ 1733550 w 2271713"/>
              <a:gd name="connsiteY28" fmla="*/ 5243513 h 5453063"/>
              <a:gd name="connsiteX29" fmla="*/ 1643063 w 2271713"/>
              <a:gd name="connsiteY29" fmla="*/ 5262563 h 5453063"/>
              <a:gd name="connsiteX30" fmla="*/ 1404938 w 2271713"/>
              <a:gd name="connsiteY30" fmla="*/ 5143500 h 5453063"/>
              <a:gd name="connsiteX31" fmla="*/ 1333500 w 2271713"/>
              <a:gd name="connsiteY31" fmla="*/ 5167313 h 5453063"/>
              <a:gd name="connsiteX32" fmla="*/ 1243013 w 2271713"/>
              <a:gd name="connsiteY32" fmla="*/ 5110163 h 5453063"/>
              <a:gd name="connsiteX33" fmla="*/ 1238250 w 2271713"/>
              <a:gd name="connsiteY33" fmla="*/ 5224463 h 5453063"/>
              <a:gd name="connsiteX34" fmla="*/ 1100138 w 2271713"/>
              <a:gd name="connsiteY34" fmla="*/ 5453063 h 5453063"/>
              <a:gd name="connsiteX35" fmla="*/ 1038225 w 2271713"/>
              <a:gd name="connsiteY35" fmla="*/ 5453063 h 5453063"/>
              <a:gd name="connsiteX36" fmla="*/ 1023938 w 2271713"/>
              <a:gd name="connsiteY36" fmla="*/ 5148263 h 5453063"/>
              <a:gd name="connsiteX37" fmla="*/ 1185863 w 2271713"/>
              <a:gd name="connsiteY37" fmla="*/ 4848225 h 5453063"/>
              <a:gd name="connsiteX38" fmla="*/ 1271588 w 2271713"/>
              <a:gd name="connsiteY38" fmla="*/ 4095750 h 5453063"/>
              <a:gd name="connsiteX39" fmla="*/ 1419225 w 2271713"/>
              <a:gd name="connsiteY39" fmla="*/ 3509963 h 5453063"/>
              <a:gd name="connsiteX40" fmla="*/ 1262063 w 2271713"/>
              <a:gd name="connsiteY40" fmla="*/ 3328988 h 5453063"/>
              <a:gd name="connsiteX41" fmla="*/ 1147763 w 2271713"/>
              <a:gd name="connsiteY41" fmla="*/ 2981325 h 5453063"/>
              <a:gd name="connsiteX42" fmla="*/ 1066800 w 2271713"/>
              <a:gd name="connsiteY42" fmla="*/ 2671763 h 5453063"/>
              <a:gd name="connsiteX43" fmla="*/ 1128713 w 2271713"/>
              <a:gd name="connsiteY43" fmla="*/ 2085975 h 5453063"/>
              <a:gd name="connsiteX44" fmla="*/ 957263 w 2271713"/>
              <a:gd name="connsiteY44" fmla="*/ 1604963 h 5453063"/>
              <a:gd name="connsiteX45" fmla="*/ 852488 w 2271713"/>
              <a:gd name="connsiteY45" fmla="*/ 1490663 h 5453063"/>
              <a:gd name="connsiteX46" fmla="*/ 785813 w 2271713"/>
              <a:gd name="connsiteY46" fmla="*/ 2143125 h 5453063"/>
              <a:gd name="connsiteX47" fmla="*/ 962025 w 2271713"/>
              <a:gd name="connsiteY47" fmla="*/ 2586038 h 5453063"/>
              <a:gd name="connsiteX48" fmla="*/ 1004888 w 2271713"/>
              <a:gd name="connsiteY48" fmla="*/ 2790825 h 5453063"/>
              <a:gd name="connsiteX49" fmla="*/ 1066800 w 2271713"/>
              <a:gd name="connsiteY49" fmla="*/ 2843213 h 5453063"/>
              <a:gd name="connsiteX50" fmla="*/ 1066800 w 2271713"/>
              <a:gd name="connsiteY50" fmla="*/ 3071813 h 5453063"/>
              <a:gd name="connsiteX51" fmla="*/ 1023938 w 2271713"/>
              <a:gd name="connsiteY51" fmla="*/ 3167063 h 5453063"/>
              <a:gd name="connsiteX52" fmla="*/ 828675 w 2271713"/>
              <a:gd name="connsiteY52" fmla="*/ 3171825 h 5453063"/>
              <a:gd name="connsiteX53" fmla="*/ 766763 w 2271713"/>
              <a:gd name="connsiteY53" fmla="*/ 3062288 h 5453063"/>
              <a:gd name="connsiteX54" fmla="*/ 828675 w 2271713"/>
              <a:gd name="connsiteY54" fmla="*/ 2947988 h 5453063"/>
              <a:gd name="connsiteX55" fmla="*/ 904875 w 2271713"/>
              <a:gd name="connsiteY55" fmla="*/ 2957513 h 5453063"/>
              <a:gd name="connsiteX56" fmla="*/ 914400 w 2271713"/>
              <a:gd name="connsiteY56" fmla="*/ 2909888 h 5453063"/>
              <a:gd name="connsiteX57" fmla="*/ 738188 w 2271713"/>
              <a:gd name="connsiteY57" fmla="*/ 2481263 h 5453063"/>
              <a:gd name="connsiteX58" fmla="*/ 619125 w 2271713"/>
              <a:gd name="connsiteY58" fmla="*/ 2209800 h 5453063"/>
              <a:gd name="connsiteX59" fmla="*/ 619125 w 2271713"/>
              <a:gd name="connsiteY59" fmla="*/ 1395413 h 5453063"/>
              <a:gd name="connsiteX60" fmla="*/ 523875 w 2271713"/>
              <a:gd name="connsiteY60" fmla="*/ 1600200 h 5453063"/>
              <a:gd name="connsiteX61" fmla="*/ 357188 w 2271713"/>
              <a:gd name="connsiteY61" fmla="*/ 1747838 h 5453063"/>
              <a:gd name="connsiteX62" fmla="*/ 161925 w 2271713"/>
              <a:gd name="connsiteY62" fmla="*/ 1938338 h 5453063"/>
              <a:gd name="connsiteX63" fmla="*/ 152400 w 2271713"/>
              <a:gd name="connsiteY63" fmla="*/ 1981200 h 5453063"/>
              <a:gd name="connsiteX64" fmla="*/ 133350 w 2271713"/>
              <a:gd name="connsiteY64" fmla="*/ 2176463 h 5453063"/>
              <a:gd name="connsiteX65" fmla="*/ 142875 w 2271713"/>
              <a:gd name="connsiteY65" fmla="*/ 2271713 h 5453063"/>
              <a:gd name="connsiteX66" fmla="*/ 23813 w 2271713"/>
              <a:gd name="connsiteY66" fmla="*/ 2128838 h 5453063"/>
              <a:gd name="connsiteX67" fmla="*/ 0 w 2271713"/>
              <a:gd name="connsiteY67" fmla="*/ 1824038 h 5453063"/>
              <a:gd name="connsiteX68" fmla="*/ 85725 w 2271713"/>
              <a:gd name="connsiteY68" fmla="*/ 1576388 h 5453063"/>
              <a:gd name="connsiteX69" fmla="*/ 230982 w 2271713"/>
              <a:gd name="connsiteY69" fmla="*/ 1345406 h 5453063"/>
              <a:gd name="connsiteX70" fmla="*/ 566738 w 2271713"/>
              <a:gd name="connsiteY70" fmla="*/ 1152525 h 5453063"/>
              <a:gd name="connsiteX71" fmla="*/ 585788 w 2271713"/>
              <a:gd name="connsiteY71" fmla="*/ 990600 h 5453063"/>
              <a:gd name="connsiteX72" fmla="*/ 585788 w 2271713"/>
              <a:gd name="connsiteY72" fmla="*/ 742950 h 5453063"/>
              <a:gd name="connsiteX73" fmla="*/ 676275 w 2271713"/>
              <a:gd name="connsiteY73" fmla="*/ 404813 h 5453063"/>
              <a:gd name="connsiteX74" fmla="*/ 866775 w 2271713"/>
              <a:gd name="connsiteY74" fmla="*/ 119063 h 5453063"/>
              <a:gd name="connsiteX75" fmla="*/ 1123950 w 2271713"/>
              <a:gd name="connsiteY75" fmla="*/ 0 h 5453063"/>
              <a:gd name="connsiteX76" fmla="*/ 1381125 w 2271713"/>
              <a:gd name="connsiteY76" fmla="*/ 85725 h 5453063"/>
              <a:gd name="connsiteX0" fmla="*/ 1381125 w 2271713"/>
              <a:gd name="connsiteY0" fmla="*/ 85725 h 5453063"/>
              <a:gd name="connsiteX1" fmla="*/ 1457325 w 2271713"/>
              <a:gd name="connsiteY1" fmla="*/ 200025 h 5453063"/>
              <a:gd name="connsiteX2" fmla="*/ 1443038 w 2271713"/>
              <a:gd name="connsiteY2" fmla="*/ 266700 h 5453063"/>
              <a:gd name="connsiteX3" fmla="*/ 1509713 w 2271713"/>
              <a:gd name="connsiteY3" fmla="*/ 466725 h 5453063"/>
              <a:gd name="connsiteX4" fmla="*/ 1495425 w 2271713"/>
              <a:gd name="connsiteY4" fmla="*/ 757238 h 5453063"/>
              <a:gd name="connsiteX5" fmla="*/ 1428750 w 2271713"/>
              <a:gd name="connsiteY5" fmla="*/ 928688 h 5453063"/>
              <a:gd name="connsiteX6" fmla="*/ 1581150 w 2271713"/>
              <a:gd name="connsiteY6" fmla="*/ 919163 h 5453063"/>
              <a:gd name="connsiteX7" fmla="*/ 1947863 w 2271713"/>
              <a:gd name="connsiteY7" fmla="*/ 1176338 h 5453063"/>
              <a:gd name="connsiteX8" fmla="*/ 2271713 w 2271713"/>
              <a:gd name="connsiteY8" fmla="*/ 1504950 h 5453063"/>
              <a:gd name="connsiteX9" fmla="*/ 2271713 w 2271713"/>
              <a:gd name="connsiteY9" fmla="*/ 1552575 h 5453063"/>
              <a:gd name="connsiteX10" fmla="*/ 1962150 w 2271713"/>
              <a:gd name="connsiteY10" fmla="*/ 1871663 h 5453063"/>
              <a:gd name="connsiteX11" fmla="*/ 1809750 w 2271713"/>
              <a:gd name="connsiteY11" fmla="*/ 1995488 h 5453063"/>
              <a:gd name="connsiteX12" fmla="*/ 1724025 w 2271713"/>
              <a:gd name="connsiteY12" fmla="*/ 1947863 h 5453063"/>
              <a:gd name="connsiteX13" fmla="*/ 2038350 w 2271713"/>
              <a:gd name="connsiteY13" fmla="*/ 1528763 h 5453063"/>
              <a:gd name="connsiteX14" fmla="*/ 1695450 w 2271713"/>
              <a:gd name="connsiteY14" fmla="*/ 1252538 h 5453063"/>
              <a:gd name="connsiteX15" fmla="*/ 1652588 w 2271713"/>
              <a:gd name="connsiteY15" fmla="*/ 1428750 h 5453063"/>
              <a:gd name="connsiteX16" fmla="*/ 1595438 w 2271713"/>
              <a:gd name="connsiteY16" fmla="*/ 1566863 h 5453063"/>
              <a:gd name="connsiteX17" fmla="*/ 1628775 w 2271713"/>
              <a:gd name="connsiteY17" fmla="*/ 1800225 h 5453063"/>
              <a:gd name="connsiteX18" fmla="*/ 1747838 w 2271713"/>
              <a:gd name="connsiteY18" fmla="*/ 1990725 h 5453063"/>
              <a:gd name="connsiteX19" fmla="*/ 1824038 w 2271713"/>
              <a:gd name="connsiteY19" fmla="*/ 2105025 h 5453063"/>
              <a:gd name="connsiteX20" fmla="*/ 1990725 w 2271713"/>
              <a:gd name="connsiteY20" fmla="*/ 2428875 h 5453063"/>
              <a:gd name="connsiteX21" fmla="*/ 1990725 w 2271713"/>
              <a:gd name="connsiteY21" fmla="*/ 2795588 h 5453063"/>
              <a:gd name="connsiteX22" fmla="*/ 1857375 w 2271713"/>
              <a:gd name="connsiteY22" fmla="*/ 3167063 h 5453063"/>
              <a:gd name="connsiteX23" fmla="*/ 1790700 w 2271713"/>
              <a:gd name="connsiteY23" fmla="*/ 3624263 h 5453063"/>
              <a:gd name="connsiteX24" fmla="*/ 1495425 w 2271713"/>
              <a:gd name="connsiteY24" fmla="*/ 4500563 h 5453063"/>
              <a:gd name="connsiteX25" fmla="*/ 1404938 w 2271713"/>
              <a:gd name="connsiteY25" fmla="*/ 4824413 h 5453063"/>
              <a:gd name="connsiteX26" fmla="*/ 1585913 w 2271713"/>
              <a:gd name="connsiteY26" fmla="*/ 5129213 h 5453063"/>
              <a:gd name="connsiteX27" fmla="*/ 1728788 w 2271713"/>
              <a:gd name="connsiteY27" fmla="*/ 5219700 h 5453063"/>
              <a:gd name="connsiteX28" fmla="*/ 1733550 w 2271713"/>
              <a:gd name="connsiteY28" fmla="*/ 5243513 h 5453063"/>
              <a:gd name="connsiteX29" fmla="*/ 1643063 w 2271713"/>
              <a:gd name="connsiteY29" fmla="*/ 5262563 h 5453063"/>
              <a:gd name="connsiteX30" fmla="*/ 1404938 w 2271713"/>
              <a:gd name="connsiteY30" fmla="*/ 5143500 h 5453063"/>
              <a:gd name="connsiteX31" fmla="*/ 1333500 w 2271713"/>
              <a:gd name="connsiteY31" fmla="*/ 5167313 h 5453063"/>
              <a:gd name="connsiteX32" fmla="*/ 1243013 w 2271713"/>
              <a:gd name="connsiteY32" fmla="*/ 5110163 h 5453063"/>
              <a:gd name="connsiteX33" fmla="*/ 1238250 w 2271713"/>
              <a:gd name="connsiteY33" fmla="*/ 5224463 h 5453063"/>
              <a:gd name="connsiteX34" fmla="*/ 1100138 w 2271713"/>
              <a:gd name="connsiteY34" fmla="*/ 5453063 h 5453063"/>
              <a:gd name="connsiteX35" fmla="*/ 1038225 w 2271713"/>
              <a:gd name="connsiteY35" fmla="*/ 5453063 h 5453063"/>
              <a:gd name="connsiteX36" fmla="*/ 1023938 w 2271713"/>
              <a:gd name="connsiteY36" fmla="*/ 5148263 h 5453063"/>
              <a:gd name="connsiteX37" fmla="*/ 1185863 w 2271713"/>
              <a:gd name="connsiteY37" fmla="*/ 4848225 h 5453063"/>
              <a:gd name="connsiteX38" fmla="*/ 1271588 w 2271713"/>
              <a:gd name="connsiteY38" fmla="*/ 4095750 h 5453063"/>
              <a:gd name="connsiteX39" fmla="*/ 1419225 w 2271713"/>
              <a:gd name="connsiteY39" fmla="*/ 3509963 h 5453063"/>
              <a:gd name="connsiteX40" fmla="*/ 1262063 w 2271713"/>
              <a:gd name="connsiteY40" fmla="*/ 3328988 h 5453063"/>
              <a:gd name="connsiteX41" fmla="*/ 1147763 w 2271713"/>
              <a:gd name="connsiteY41" fmla="*/ 2981325 h 5453063"/>
              <a:gd name="connsiteX42" fmla="*/ 1066800 w 2271713"/>
              <a:gd name="connsiteY42" fmla="*/ 2671763 h 5453063"/>
              <a:gd name="connsiteX43" fmla="*/ 1128713 w 2271713"/>
              <a:gd name="connsiteY43" fmla="*/ 2085975 h 5453063"/>
              <a:gd name="connsiteX44" fmla="*/ 957263 w 2271713"/>
              <a:gd name="connsiteY44" fmla="*/ 1604963 h 5453063"/>
              <a:gd name="connsiteX45" fmla="*/ 852488 w 2271713"/>
              <a:gd name="connsiteY45" fmla="*/ 1490663 h 5453063"/>
              <a:gd name="connsiteX46" fmla="*/ 785813 w 2271713"/>
              <a:gd name="connsiteY46" fmla="*/ 2143125 h 5453063"/>
              <a:gd name="connsiteX47" fmla="*/ 962025 w 2271713"/>
              <a:gd name="connsiteY47" fmla="*/ 2586038 h 5453063"/>
              <a:gd name="connsiteX48" fmla="*/ 1004888 w 2271713"/>
              <a:gd name="connsiteY48" fmla="*/ 2790825 h 5453063"/>
              <a:gd name="connsiteX49" fmla="*/ 1066800 w 2271713"/>
              <a:gd name="connsiteY49" fmla="*/ 2843213 h 5453063"/>
              <a:gd name="connsiteX50" fmla="*/ 1066800 w 2271713"/>
              <a:gd name="connsiteY50" fmla="*/ 3071813 h 5453063"/>
              <a:gd name="connsiteX51" fmla="*/ 1023938 w 2271713"/>
              <a:gd name="connsiteY51" fmla="*/ 3167063 h 5453063"/>
              <a:gd name="connsiteX52" fmla="*/ 828675 w 2271713"/>
              <a:gd name="connsiteY52" fmla="*/ 3171825 h 5453063"/>
              <a:gd name="connsiteX53" fmla="*/ 766763 w 2271713"/>
              <a:gd name="connsiteY53" fmla="*/ 3062288 h 5453063"/>
              <a:gd name="connsiteX54" fmla="*/ 828675 w 2271713"/>
              <a:gd name="connsiteY54" fmla="*/ 2947988 h 5453063"/>
              <a:gd name="connsiteX55" fmla="*/ 904875 w 2271713"/>
              <a:gd name="connsiteY55" fmla="*/ 2957513 h 5453063"/>
              <a:gd name="connsiteX56" fmla="*/ 914400 w 2271713"/>
              <a:gd name="connsiteY56" fmla="*/ 2909888 h 5453063"/>
              <a:gd name="connsiteX57" fmla="*/ 738188 w 2271713"/>
              <a:gd name="connsiteY57" fmla="*/ 2481263 h 5453063"/>
              <a:gd name="connsiteX58" fmla="*/ 619125 w 2271713"/>
              <a:gd name="connsiteY58" fmla="*/ 2209800 h 5453063"/>
              <a:gd name="connsiteX59" fmla="*/ 619125 w 2271713"/>
              <a:gd name="connsiteY59" fmla="*/ 1395413 h 5453063"/>
              <a:gd name="connsiteX60" fmla="*/ 523875 w 2271713"/>
              <a:gd name="connsiteY60" fmla="*/ 1600200 h 5453063"/>
              <a:gd name="connsiteX61" fmla="*/ 357188 w 2271713"/>
              <a:gd name="connsiteY61" fmla="*/ 1747838 h 5453063"/>
              <a:gd name="connsiteX62" fmla="*/ 161925 w 2271713"/>
              <a:gd name="connsiteY62" fmla="*/ 1938338 h 5453063"/>
              <a:gd name="connsiteX63" fmla="*/ 152400 w 2271713"/>
              <a:gd name="connsiteY63" fmla="*/ 1981200 h 5453063"/>
              <a:gd name="connsiteX64" fmla="*/ 133350 w 2271713"/>
              <a:gd name="connsiteY64" fmla="*/ 2176463 h 5453063"/>
              <a:gd name="connsiteX65" fmla="*/ 142875 w 2271713"/>
              <a:gd name="connsiteY65" fmla="*/ 2271713 h 5453063"/>
              <a:gd name="connsiteX66" fmla="*/ 23813 w 2271713"/>
              <a:gd name="connsiteY66" fmla="*/ 2128838 h 5453063"/>
              <a:gd name="connsiteX67" fmla="*/ 0 w 2271713"/>
              <a:gd name="connsiteY67" fmla="*/ 1824038 h 5453063"/>
              <a:gd name="connsiteX68" fmla="*/ 85725 w 2271713"/>
              <a:gd name="connsiteY68" fmla="*/ 1576388 h 5453063"/>
              <a:gd name="connsiteX69" fmla="*/ 230982 w 2271713"/>
              <a:gd name="connsiteY69" fmla="*/ 1345406 h 5453063"/>
              <a:gd name="connsiteX70" fmla="*/ 566738 w 2271713"/>
              <a:gd name="connsiteY70" fmla="*/ 1152525 h 5453063"/>
              <a:gd name="connsiteX71" fmla="*/ 585788 w 2271713"/>
              <a:gd name="connsiteY71" fmla="*/ 990600 h 5453063"/>
              <a:gd name="connsiteX72" fmla="*/ 585788 w 2271713"/>
              <a:gd name="connsiteY72" fmla="*/ 742950 h 5453063"/>
              <a:gd name="connsiteX73" fmla="*/ 676275 w 2271713"/>
              <a:gd name="connsiteY73" fmla="*/ 404813 h 5453063"/>
              <a:gd name="connsiteX74" fmla="*/ 866775 w 2271713"/>
              <a:gd name="connsiteY74" fmla="*/ 119063 h 5453063"/>
              <a:gd name="connsiteX75" fmla="*/ 1123950 w 2271713"/>
              <a:gd name="connsiteY75" fmla="*/ 0 h 5453063"/>
              <a:gd name="connsiteX76" fmla="*/ 1381125 w 2271713"/>
              <a:gd name="connsiteY76" fmla="*/ 85725 h 5453063"/>
              <a:gd name="connsiteX0" fmla="*/ 1381125 w 2271713"/>
              <a:gd name="connsiteY0" fmla="*/ 85725 h 5453063"/>
              <a:gd name="connsiteX1" fmla="*/ 1457325 w 2271713"/>
              <a:gd name="connsiteY1" fmla="*/ 200025 h 5453063"/>
              <a:gd name="connsiteX2" fmla="*/ 1443038 w 2271713"/>
              <a:gd name="connsiteY2" fmla="*/ 266700 h 5453063"/>
              <a:gd name="connsiteX3" fmla="*/ 1509713 w 2271713"/>
              <a:gd name="connsiteY3" fmla="*/ 466725 h 5453063"/>
              <a:gd name="connsiteX4" fmla="*/ 1495425 w 2271713"/>
              <a:gd name="connsiteY4" fmla="*/ 757238 h 5453063"/>
              <a:gd name="connsiteX5" fmla="*/ 1428750 w 2271713"/>
              <a:gd name="connsiteY5" fmla="*/ 928688 h 5453063"/>
              <a:gd name="connsiteX6" fmla="*/ 1581150 w 2271713"/>
              <a:gd name="connsiteY6" fmla="*/ 919163 h 5453063"/>
              <a:gd name="connsiteX7" fmla="*/ 1947863 w 2271713"/>
              <a:gd name="connsiteY7" fmla="*/ 1176338 h 5453063"/>
              <a:gd name="connsiteX8" fmla="*/ 2271713 w 2271713"/>
              <a:gd name="connsiteY8" fmla="*/ 1504950 h 5453063"/>
              <a:gd name="connsiteX9" fmla="*/ 2271713 w 2271713"/>
              <a:gd name="connsiteY9" fmla="*/ 1552575 h 5453063"/>
              <a:gd name="connsiteX10" fmla="*/ 1962150 w 2271713"/>
              <a:gd name="connsiteY10" fmla="*/ 1871663 h 5453063"/>
              <a:gd name="connsiteX11" fmla="*/ 1809750 w 2271713"/>
              <a:gd name="connsiteY11" fmla="*/ 1995488 h 5453063"/>
              <a:gd name="connsiteX12" fmla="*/ 1724025 w 2271713"/>
              <a:gd name="connsiteY12" fmla="*/ 1947863 h 5453063"/>
              <a:gd name="connsiteX13" fmla="*/ 2038350 w 2271713"/>
              <a:gd name="connsiteY13" fmla="*/ 1528763 h 5453063"/>
              <a:gd name="connsiteX14" fmla="*/ 1695450 w 2271713"/>
              <a:gd name="connsiteY14" fmla="*/ 1252538 h 5453063"/>
              <a:gd name="connsiteX15" fmla="*/ 1652588 w 2271713"/>
              <a:gd name="connsiteY15" fmla="*/ 1428750 h 5453063"/>
              <a:gd name="connsiteX16" fmla="*/ 1595438 w 2271713"/>
              <a:gd name="connsiteY16" fmla="*/ 1566863 h 5453063"/>
              <a:gd name="connsiteX17" fmla="*/ 1628775 w 2271713"/>
              <a:gd name="connsiteY17" fmla="*/ 1800225 h 5453063"/>
              <a:gd name="connsiteX18" fmla="*/ 1747838 w 2271713"/>
              <a:gd name="connsiteY18" fmla="*/ 1990725 h 5453063"/>
              <a:gd name="connsiteX19" fmla="*/ 1824038 w 2271713"/>
              <a:gd name="connsiteY19" fmla="*/ 2105025 h 5453063"/>
              <a:gd name="connsiteX20" fmla="*/ 1990725 w 2271713"/>
              <a:gd name="connsiteY20" fmla="*/ 2428875 h 5453063"/>
              <a:gd name="connsiteX21" fmla="*/ 1990725 w 2271713"/>
              <a:gd name="connsiteY21" fmla="*/ 2795588 h 5453063"/>
              <a:gd name="connsiteX22" fmla="*/ 1857375 w 2271713"/>
              <a:gd name="connsiteY22" fmla="*/ 3167063 h 5453063"/>
              <a:gd name="connsiteX23" fmla="*/ 1790700 w 2271713"/>
              <a:gd name="connsiteY23" fmla="*/ 3624263 h 5453063"/>
              <a:gd name="connsiteX24" fmla="*/ 1495425 w 2271713"/>
              <a:gd name="connsiteY24" fmla="*/ 4500563 h 5453063"/>
              <a:gd name="connsiteX25" fmla="*/ 1404938 w 2271713"/>
              <a:gd name="connsiteY25" fmla="*/ 4824413 h 5453063"/>
              <a:gd name="connsiteX26" fmla="*/ 1585913 w 2271713"/>
              <a:gd name="connsiteY26" fmla="*/ 5129213 h 5453063"/>
              <a:gd name="connsiteX27" fmla="*/ 1728788 w 2271713"/>
              <a:gd name="connsiteY27" fmla="*/ 5219700 h 5453063"/>
              <a:gd name="connsiteX28" fmla="*/ 1733550 w 2271713"/>
              <a:gd name="connsiteY28" fmla="*/ 5243513 h 5453063"/>
              <a:gd name="connsiteX29" fmla="*/ 1643063 w 2271713"/>
              <a:gd name="connsiteY29" fmla="*/ 5262563 h 5453063"/>
              <a:gd name="connsiteX30" fmla="*/ 1404938 w 2271713"/>
              <a:gd name="connsiteY30" fmla="*/ 5143500 h 5453063"/>
              <a:gd name="connsiteX31" fmla="*/ 1333500 w 2271713"/>
              <a:gd name="connsiteY31" fmla="*/ 5167313 h 5453063"/>
              <a:gd name="connsiteX32" fmla="*/ 1243013 w 2271713"/>
              <a:gd name="connsiteY32" fmla="*/ 5110163 h 5453063"/>
              <a:gd name="connsiteX33" fmla="*/ 1238250 w 2271713"/>
              <a:gd name="connsiteY33" fmla="*/ 5224463 h 5453063"/>
              <a:gd name="connsiteX34" fmla="*/ 1100138 w 2271713"/>
              <a:gd name="connsiteY34" fmla="*/ 5453063 h 5453063"/>
              <a:gd name="connsiteX35" fmla="*/ 1038225 w 2271713"/>
              <a:gd name="connsiteY35" fmla="*/ 5453063 h 5453063"/>
              <a:gd name="connsiteX36" fmla="*/ 1023938 w 2271713"/>
              <a:gd name="connsiteY36" fmla="*/ 5148263 h 5453063"/>
              <a:gd name="connsiteX37" fmla="*/ 1185863 w 2271713"/>
              <a:gd name="connsiteY37" fmla="*/ 4848225 h 5453063"/>
              <a:gd name="connsiteX38" fmla="*/ 1271588 w 2271713"/>
              <a:gd name="connsiteY38" fmla="*/ 4095750 h 5453063"/>
              <a:gd name="connsiteX39" fmla="*/ 1419225 w 2271713"/>
              <a:gd name="connsiteY39" fmla="*/ 3509963 h 5453063"/>
              <a:gd name="connsiteX40" fmla="*/ 1262063 w 2271713"/>
              <a:gd name="connsiteY40" fmla="*/ 3328988 h 5453063"/>
              <a:gd name="connsiteX41" fmla="*/ 1147763 w 2271713"/>
              <a:gd name="connsiteY41" fmla="*/ 2981325 h 5453063"/>
              <a:gd name="connsiteX42" fmla="*/ 1066800 w 2271713"/>
              <a:gd name="connsiteY42" fmla="*/ 2671763 h 5453063"/>
              <a:gd name="connsiteX43" fmla="*/ 1128713 w 2271713"/>
              <a:gd name="connsiteY43" fmla="*/ 2085975 h 5453063"/>
              <a:gd name="connsiteX44" fmla="*/ 957263 w 2271713"/>
              <a:gd name="connsiteY44" fmla="*/ 1604963 h 5453063"/>
              <a:gd name="connsiteX45" fmla="*/ 852488 w 2271713"/>
              <a:gd name="connsiteY45" fmla="*/ 1490663 h 5453063"/>
              <a:gd name="connsiteX46" fmla="*/ 785813 w 2271713"/>
              <a:gd name="connsiteY46" fmla="*/ 2143125 h 5453063"/>
              <a:gd name="connsiteX47" fmla="*/ 962025 w 2271713"/>
              <a:gd name="connsiteY47" fmla="*/ 2586038 h 5453063"/>
              <a:gd name="connsiteX48" fmla="*/ 1004888 w 2271713"/>
              <a:gd name="connsiteY48" fmla="*/ 2790825 h 5453063"/>
              <a:gd name="connsiteX49" fmla="*/ 1066800 w 2271713"/>
              <a:gd name="connsiteY49" fmla="*/ 2843213 h 5453063"/>
              <a:gd name="connsiteX50" fmla="*/ 1066800 w 2271713"/>
              <a:gd name="connsiteY50" fmla="*/ 3071813 h 5453063"/>
              <a:gd name="connsiteX51" fmla="*/ 1023938 w 2271713"/>
              <a:gd name="connsiteY51" fmla="*/ 3167063 h 5453063"/>
              <a:gd name="connsiteX52" fmla="*/ 828675 w 2271713"/>
              <a:gd name="connsiteY52" fmla="*/ 3171825 h 5453063"/>
              <a:gd name="connsiteX53" fmla="*/ 766763 w 2271713"/>
              <a:gd name="connsiteY53" fmla="*/ 3062288 h 5453063"/>
              <a:gd name="connsiteX54" fmla="*/ 828675 w 2271713"/>
              <a:gd name="connsiteY54" fmla="*/ 2947988 h 5453063"/>
              <a:gd name="connsiteX55" fmla="*/ 904875 w 2271713"/>
              <a:gd name="connsiteY55" fmla="*/ 2957513 h 5453063"/>
              <a:gd name="connsiteX56" fmla="*/ 914400 w 2271713"/>
              <a:gd name="connsiteY56" fmla="*/ 2909888 h 5453063"/>
              <a:gd name="connsiteX57" fmla="*/ 738188 w 2271713"/>
              <a:gd name="connsiteY57" fmla="*/ 2481263 h 5453063"/>
              <a:gd name="connsiteX58" fmla="*/ 619125 w 2271713"/>
              <a:gd name="connsiteY58" fmla="*/ 2209800 h 5453063"/>
              <a:gd name="connsiteX59" fmla="*/ 619125 w 2271713"/>
              <a:gd name="connsiteY59" fmla="*/ 1395413 h 5453063"/>
              <a:gd name="connsiteX60" fmla="*/ 523875 w 2271713"/>
              <a:gd name="connsiteY60" fmla="*/ 1600200 h 5453063"/>
              <a:gd name="connsiteX61" fmla="*/ 357188 w 2271713"/>
              <a:gd name="connsiteY61" fmla="*/ 1747838 h 5453063"/>
              <a:gd name="connsiteX62" fmla="*/ 161925 w 2271713"/>
              <a:gd name="connsiteY62" fmla="*/ 1938338 h 5453063"/>
              <a:gd name="connsiteX63" fmla="*/ 152400 w 2271713"/>
              <a:gd name="connsiteY63" fmla="*/ 1981200 h 5453063"/>
              <a:gd name="connsiteX64" fmla="*/ 133350 w 2271713"/>
              <a:gd name="connsiteY64" fmla="*/ 2176463 h 5453063"/>
              <a:gd name="connsiteX65" fmla="*/ 142875 w 2271713"/>
              <a:gd name="connsiteY65" fmla="*/ 2271713 h 5453063"/>
              <a:gd name="connsiteX66" fmla="*/ 23813 w 2271713"/>
              <a:gd name="connsiteY66" fmla="*/ 2128838 h 5453063"/>
              <a:gd name="connsiteX67" fmla="*/ 0 w 2271713"/>
              <a:gd name="connsiteY67" fmla="*/ 1824038 h 5453063"/>
              <a:gd name="connsiteX68" fmla="*/ 85725 w 2271713"/>
              <a:gd name="connsiteY68" fmla="*/ 1576388 h 5453063"/>
              <a:gd name="connsiteX69" fmla="*/ 230982 w 2271713"/>
              <a:gd name="connsiteY69" fmla="*/ 1345406 h 5453063"/>
              <a:gd name="connsiteX70" fmla="*/ 566738 w 2271713"/>
              <a:gd name="connsiteY70" fmla="*/ 1152525 h 5453063"/>
              <a:gd name="connsiteX71" fmla="*/ 585788 w 2271713"/>
              <a:gd name="connsiteY71" fmla="*/ 990600 h 5453063"/>
              <a:gd name="connsiteX72" fmla="*/ 585788 w 2271713"/>
              <a:gd name="connsiteY72" fmla="*/ 742950 h 5453063"/>
              <a:gd name="connsiteX73" fmla="*/ 676275 w 2271713"/>
              <a:gd name="connsiteY73" fmla="*/ 404813 h 5453063"/>
              <a:gd name="connsiteX74" fmla="*/ 866775 w 2271713"/>
              <a:gd name="connsiteY74" fmla="*/ 119063 h 5453063"/>
              <a:gd name="connsiteX75" fmla="*/ 1123950 w 2271713"/>
              <a:gd name="connsiteY75" fmla="*/ 0 h 5453063"/>
              <a:gd name="connsiteX76" fmla="*/ 1381125 w 2271713"/>
              <a:gd name="connsiteY76" fmla="*/ 85725 h 5453063"/>
              <a:gd name="connsiteX0" fmla="*/ 1381125 w 2271713"/>
              <a:gd name="connsiteY0" fmla="*/ 85725 h 5453063"/>
              <a:gd name="connsiteX1" fmla="*/ 1457325 w 2271713"/>
              <a:gd name="connsiteY1" fmla="*/ 200025 h 5453063"/>
              <a:gd name="connsiteX2" fmla="*/ 1443038 w 2271713"/>
              <a:gd name="connsiteY2" fmla="*/ 266700 h 5453063"/>
              <a:gd name="connsiteX3" fmla="*/ 1509713 w 2271713"/>
              <a:gd name="connsiteY3" fmla="*/ 466725 h 5453063"/>
              <a:gd name="connsiteX4" fmla="*/ 1495425 w 2271713"/>
              <a:gd name="connsiteY4" fmla="*/ 757238 h 5453063"/>
              <a:gd name="connsiteX5" fmla="*/ 1428750 w 2271713"/>
              <a:gd name="connsiteY5" fmla="*/ 928688 h 5453063"/>
              <a:gd name="connsiteX6" fmla="*/ 1581150 w 2271713"/>
              <a:gd name="connsiteY6" fmla="*/ 919163 h 5453063"/>
              <a:gd name="connsiteX7" fmla="*/ 1947863 w 2271713"/>
              <a:gd name="connsiteY7" fmla="*/ 1176338 h 5453063"/>
              <a:gd name="connsiteX8" fmla="*/ 2271713 w 2271713"/>
              <a:gd name="connsiteY8" fmla="*/ 1504950 h 5453063"/>
              <a:gd name="connsiteX9" fmla="*/ 2271713 w 2271713"/>
              <a:gd name="connsiteY9" fmla="*/ 1552575 h 5453063"/>
              <a:gd name="connsiteX10" fmla="*/ 1962150 w 2271713"/>
              <a:gd name="connsiteY10" fmla="*/ 1871663 h 5453063"/>
              <a:gd name="connsiteX11" fmla="*/ 1809750 w 2271713"/>
              <a:gd name="connsiteY11" fmla="*/ 1995488 h 5453063"/>
              <a:gd name="connsiteX12" fmla="*/ 1724025 w 2271713"/>
              <a:gd name="connsiteY12" fmla="*/ 1947863 h 5453063"/>
              <a:gd name="connsiteX13" fmla="*/ 2038350 w 2271713"/>
              <a:gd name="connsiteY13" fmla="*/ 1528763 h 5453063"/>
              <a:gd name="connsiteX14" fmla="*/ 1695450 w 2271713"/>
              <a:gd name="connsiteY14" fmla="*/ 1252538 h 5453063"/>
              <a:gd name="connsiteX15" fmla="*/ 1652588 w 2271713"/>
              <a:gd name="connsiteY15" fmla="*/ 1428750 h 5453063"/>
              <a:gd name="connsiteX16" fmla="*/ 1595438 w 2271713"/>
              <a:gd name="connsiteY16" fmla="*/ 1566863 h 5453063"/>
              <a:gd name="connsiteX17" fmla="*/ 1628775 w 2271713"/>
              <a:gd name="connsiteY17" fmla="*/ 1800225 h 5453063"/>
              <a:gd name="connsiteX18" fmla="*/ 1747838 w 2271713"/>
              <a:gd name="connsiteY18" fmla="*/ 1990725 h 5453063"/>
              <a:gd name="connsiteX19" fmla="*/ 1824038 w 2271713"/>
              <a:gd name="connsiteY19" fmla="*/ 2105025 h 5453063"/>
              <a:gd name="connsiteX20" fmla="*/ 1990725 w 2271713"/>
              <a:gd name="connsiteY20" fmla="*/ 2428875 h 5453063"/>
              <a:gd name="connsiteX21" fmla="*/ 1990725 w 2271713"/>
              <a:gd name="connsiteY21" fmla="*/ 2795588 h 5453063"/>
              <a:gd name="connsiteX22" fmla="*/ 1857375 w 2271713"/>
              <a:gd name="connsiteY22" fmla="*/ 3167063 h 5453063"/>
              <a:gd name="connsiteX23" fmla="*/ 1790700 w 2271713"/>
              <a:gd name="connsiteY23" fmla="*/ 3624263 h 5453063"/>
              <a:gd name="connsiteX24" fmla="*/ 1495425 w 2271713"/>
              <a:gd name="connsiteY24" fmla="*/ 4500563 h 5453063"/>
              <a:gd name="connsiteX25" fmla="*/ 1404938 w 2271713"/>
              <a:gd name="connsiteY25" fmla="*/ 4824413 h 5453063"/>
              <a:gd name="connsiteX26" fmla="*/ 1585913 w 2271713"/>
              <a:gd name="connsiteY26" fmla="*/ 5129213 h 5453063"/>
              <a:gd name="connsiteX27" fmla="*/ 1728788 w 2271713"/>
              <a:gd name="connsiteY27" fmla="*/ 5219700 h 5453063"/>
              <a:gd name="connsiteX28" fmla="*/ 1733550 w 2271713"/>
              <a:gd name="connsiteY28" fmla="*/ 5243513 h 5453063"/>
              <a:gd name="connsiteX29" fmla="*/ 1643063 w 2271713"/>
              <a:gd name="connsiteY29" fmla="*/ 5262563 h 5453063"/>
              <a:gd name="connsiteX30" fmla="*/ 1404938 w 2271713"/>
              <a:gd name="connsiteY30" fmla="*/ 5143500 h 5453063"/>
              <a:gd name="connsiteX31" fmla="*/ 1333500 w 2271713"/>
              <a:gd name="connsiteY31" fmla="*/ 5167313 h 5453063"/>
              <a:gd name="connsiteX32" fmla="*/ 1243013 w 2271713"/>
              <a:gd name="connsiteY32" fmla="*/ 5110163 h 5453063"/>
              <a:gd name="connsiteX33" fmla="*/ 1238250 w 2271713"/>
              <a:gd name="connsiteY33" fmla="*/ 5224463 h 5453063"/>
              <a:gd name="connsiteX34" fmla="*/ 1100138 w 2271713"/>
              <a:gd name="connsiteY34" fmla="*/ 5453063 h 5453063"/>
              <a:gd name="connsiteX35" fmla="*/ 1038225 w 2271713"/>
              <a:gd name="connsiteY35" fmla="*/ 5453063 h 5453063"/>
              <a:gd name="connsiteX36" fmla="*/ 1023938 w 2271713"/>
              <a:gd name="connsiteY36" fmla="*/ 5148263 h 5453063"/>
              <a:gd name="connsiteX37" fmla="*/ 1185863 w 2271713"/>
              <a:gd name="connsiteY37" fmla="*/ 4848225 h 5453063"/>
              <a:gd name="connsiteX38" fmla="*/ 1271588 w 2271713"/>
              <a:gd name="connsiteY38" fmla="*/ 4095750 h 5453063"/>
              <a:gd name="connsiteX39" fmla="*/ 1419225 w 2271713"/>
              <a:gd name="connsiteY39" fmla="*/ 3509963 h 5453063"/>
              <a:gd name="connsiteX40" fmla="*/ 1262063 w 2271713"/>
              <a:gd name="connsiteY40" fmla="*/ 3328988 h 5453063"/>
              <a:gd name="connsiteX41" fmla="*/ 1147763 w 2271713"/>
              <a:gd name="connsiteY41" fmla="*/ 2981325 h 5453063"/>
              <a:gd name="connsiteX42" fmla="*/ 1066800 w 2271713"/>
              <a:gd name="connsiteY42" fmla="*/ 2671763 h 5453063"/>
              <a:gd name="connsiteX43" fmla="*/ 1128713 w 2271713"/>
              <a:gd name="connsiteY43" fmla="*/ 2085975 h 5453063"/>
              <a:gd name="connsiteX44" fmla="*/ 957263 w 2271713"/>
              <a:gd name="connsiteY44" fmla="*/ 1604963 h 5453063"/>
              <a:gd name="connsiteX45" fmla="*/ 852488 w 2271713"/>
              <a:gd name="connsiteY45" fmla="*/ 1490663 h 5453063"/>
              <a:gd name="connsiteX46" fmla="*/ 785813 w 2271713"/>
              <a:gd name="connsiteY46" fmla="*/ 2143125 h 5453063"/>
              <a:gd name="connsiteX47" fmla="*/ 962025 w 2271713"/>
              <a:gd name="connsiteY47" fmla="*/ 2586038 h 5453063"/>
              <a:gd name="connsiteX48" fmla="*/ 1004888 w 2271713"/>
              <a:gd name="connsiteY48" fmla="*/ 2790825 h 5453063"/>
              <a:gd name="connsiteX49" fmla="*/ 1066800 w 2271713"/>
              <a:gd name="connsiteY49" fmla="*/ 2843213 h 5453063"/>
              <a:gd name="connsiteX50" fmla="*/ 1066800 w 2271713"/>
              <a:gd name="connsiteY50" fmla="*/ 3071813 h 5453063"/>
              <a:gd name="connsiteX51" fmla="*/ 1023938 w 2271713"/>
              <a:gd name="connsiteY51" fmla="*/ 3167063 h 5453063"/>
              <a:gd name="connsiteX52" fmla="*/ 828675 w 2271713"/>
              <a:gd name="connsiteY52" fmla="*/ 3171825 h 5453063"/>
              <a:gd name="connsiteX53" fmla="*/ 766763 w 2271713"/>
              <a:gd name="connsiteY53" fmla="*/ 3062288 h 5453063"/>
              <a:gd name="connsiteX54" fmla="*/ 828675 w 2271713"/>
              <a:gd name="connsiteY54" fmla="*/ 2947988 h 5453063"/>
              <a:gd name="connsiteX55" fmla="*/ 904875 w 2271713"/>
              <a:gd name="connsiteY55" fmla="*/ 2957513 h 5453063"/>
              <a:gd name="connsiteX56" fmla="*/ 914400 w 2271713"/>
              <a:gd name="connsiteY56" fmla="*/ 2909888 h 5453063"/>
              <a:gd name="connsiteX57" fmla="*/ 738188 w 2271713"/>
              <a:gd name="connsiteY57" fmla="*/ 2481263 h 5453063"/>
              <a:gd name="connsiteX58" fmla="*/ 619125 w 2271713"/>
              <a:gd name="connsiteY58" fmla="*/ 2209800 h 5453063"/>
              <a:gd name="connsiteX59" fmla="*/ 619125 w 2271713"/>
              <a:gd name="connsiteY59" fmla="*/ 1395413 h 5453063"/>
              <a:gd name="connsiteX60" fmla="*/ 523875 w 2271713"/>
              <a:gd name="connsiteY60" fmla="*/ 1600200 h 5453063"/>
              <a:gd name="connsiteX61" fmla="*/ 357188 w 2271713"/>
              <a:gd name="connsiteY61" fmla="*/ 1747838 h 5453063"/>
              <a:gd name="connsiteX62" fmla="*/ 161925 w 2271713"/>
              <a:gd name="connsiteY62" fmla="*/ 1938338 h 5453063"/>
              <a:gd name="connsiteX63" fmla="*/ 152400 w 2271713"/>
              <a:gd name="connsiteY63" fmla="*/ 1981200 h 5453063"/>
              <a:gd name="connsiteX64" fmla="*/ 133350 w 2271713"/>
              <a:gd name="connsiteY64" fmla="*/ 2176463 h 5453063"/>
              <a:gd name="connsiteX65" fmla="*/ 142875 w 2271713"/>
              <a:gd name="connsiteY65" fmla="*/ 2271713 h 5453063"/>
              <a:gd name="connsiteX66" fmla="*/ 23813 w 2271713"/>
              <a:gd name="connsiteY66" fmla="*/ 2128838 h 5453063"/>
              <a:gd name="connsiteX67" fmla="*/ 0 w 2271713"/>
              <a:gd name="connsiteY67" fmla="*/ 1824038 h 5453063"/>
              <a:gd name="connsiteX68" fmla="*/ 85725 w 2271713"/>
              <a:gd name="connsiteY68" fmla="*/ 1576388 h 5453063"/>
              <a:gd name="connsiteX69" fmla="*/ 230982 w 2271713"/>
              <a:gd name="connsiteY69" fmla="*/ 1345406 h 5453063"/>
              <a:gd name="connsiteX70" fmla="*/ 566738 w 2271713"/>
              <a:gd name="connsiteY70" fmla="*/ 1152525 h 5453063"/>
              <a:gd name="connsiteX71" fmla="*/ 585788 w 2271713"/>
              <a:gd name="connsiteY71" fmla="*/ 990600 h 5453063"/>
              <a:gd name="connsiteX72" fmla="*/ 585788 w 2271713"/>
              <a:gd name="connsiteY72" fmla="*/ 742950 h 5453063"/>
              <a:gd name="connsiteX73" fmla="*/ 676275 w 2271713"/>
              <a:gd name="connsiteY73" fmla="*/ 404813 h 5453063"/>
              <a:gd name="connsiteX74" fmla="*/ 866775 w 2271713"/>
              <a:gd name="connsiteY74" fmla="*/ 119063 h 5453063"/>
              <a:gd name="connsiteX75" fmla="*/ 1123950 w 2271713"/>
              <a:gd name="connsiteY75" fmla="*/ 0 h 5453063"/>
              <a:gd name="connsiteX76" fmla="*/ 1381125 w 2271713"/>
              <a:gd name="connsiteY76" fmla="*/ 85725 h 5453063"/>
              <a:gd name="connsiteX0" fmla="*/ 1381125 w 2271713"/>
              <a:gd name="connsiteY0" fmla="*/ 85725 h 5453063"/>
              <a:gd name="connsiteX1" fmla="*/ 1457325 w 2271713"/>
              <a:gd name="connsiteY1" fmla="*/ 200025 h 5453063"/>
              <a:gd name="connsiteX2" fmla="*/ 1443038 w 2271713"/>
              <a:gd name="connsiteY2" fmla="*/ 266700 h 5453063"/>
              <a:gd name="connsiteX3" fmla="*/ 1509713 w 2271713"/>
              <a:gd name="connsiteY3" fmla="*/ 466725 h 5453063"/>
              <a:gd name="connsiteX4" fmla="*/ 1495425 w 2271713"/>
              <a:gd name="connsiteY4" fmla="*/ 757238 h 5453063"/>
              <a:gd name="connsiteX5" fmla="*/ 1428750 w 2271713"/>
              <a:gd name="connsiteY5" fmla="*/ 928688 h 5453063"/>
              <a:gd name="connsiteX6" fmla="*/ 1581150 w 2271713"/>
              <a:gd name="connsiteY6" fmla="*/ 919163 h 5453063"/>
              <a:gd name="connsiteX7" fmla="*/ 1947863 w 2271713"/>
              <a:gd name="connsiteY7" fmla="*/ 1176338 h 5453063"/>
              <a:gd name="connsiteX8" fmla="*/ 2271713 w 2271713"/>
              <a:gd name="connsiteY8" fmla="*/ 1504950 h 5453063"/>
              <a:gd name="connsiteX9" fmla="*/ 2271713 w 2271713"/>
              <a:gd name="connsiteY9" fmla="*/ 1552575 h 5453063"/>
              <a:gd name="connsiteX10" fmla="*/ 1962150 w 2271713"/>
              <a:gd name="connsiteY10" fmla="*/ 1871663 h 5453063"/>
              <a:gd name="connsiteX11" fmla="*/ 1809750 w 2271713"/>
              <a:gd name="connsiteY11" fmla="*/ 1995488 h 5453063"/>
              <a:gd name="connsiteX12" fmla="*/ 1724025 w 2271713"/>
              <a:gd name="connsiteY12" fmla="*/ 1947863 h 5453063"/>
              <a:gd name="connsiteX13" fmla="*/ 2038350 w 2271713"/>
              <a:gd name="connsiteY13" fmla="*/ 1528763 h 5453063"/>
              <a:gd name="connsiteX14" fmla="*/ 1695450 w 2271713"/>
              <a:gd name="connsiteY14" fmla="*/ 1252538 h 5453063"/>
              <a:gd name="connsiteX15" fmla="*/ 1652588 w 2271713"/>
              <a:gd name="connsiteY15" fmla="*/ 1428750 h 5453063"/>
              <a:gd name="connsiteX16" fmla="*/ 1595438 w 2271713"/>
              <a:gd name="connsiteY16" fmla="*/ 1566863 h 5453063"/>
              <a:gd name="connsiteX17" fmla="*/ 1628775 w 2271713"/>
              <a:gd name="connsiteY17" fmla="*/ 1800225 h 5453063"/>
              <a:gd name="connsiteX18" fmla="*/ 1747838 w 2271713"/>
              <a:gd name="connsiteY18" fmla="*/ 1990725 h 5453063"/>
              <a:gd name="connsiteX19" fmla="*/ 1824038 w 2271713"/>
              <a:gd name="connsiteY19" fmla="*/ 2105025 h 5453063"/>
              <a:gd name="connsiteX20" fmla="*/ 1990725 w 2271713"/>
              <a:gd name="connsiteY20" fmla="*/ 2428875 h 5453063"/>
              <a:gd name="connsiteX21" fmla="*/ 1990725 w 2271713"/>
              <a:gd name="connsiteY21" fmla="*/ 2795588 h 5453063"/>
              <a:gd name="connsiteX22" fmla="*/ 1857375 w 2271713"/>
              <a:gd name="connsiteY22" fmla="*/ 3167063 h 5453063"/>
              <a:gd name="connsiteX23" fmla="*/ 1790700 w 2271713"/>
              <a:gd name="connsiteY23" fmla="*/ 3624263 h 5453063"/>
              <a:gd name="connsiteX24" fmla="*/ 1495425 w 2271713"/>
              <a:gd name="connsiteY24" fmla="*/ 4500563 h 5453063"/>
              <a:gd name="connsiteX25" fmla="*/ 1404938 w 2271713"/>
              <a:gd name="connsiteY25" fmla="*/ 4824413 h 5453063"/>
              <a:gd name="connsiteX26" fmla="*/ 1585913 w 2271713"/>
              <a:gd name="connsiteY26" fmla="*/ 5129213 h 5453063"/>
              <a:gd name="connsiteX27" fmla="*/ 1728788 w 2271713"/>
              <a:gd name="connsiteY27" fmla="*/ 5219700 h 5453063"/>
              <a:gd name="connsiteX28" fmla="*/ 1733550 w 2271713"/>
              <a:gd name="connsiteY28" fmla="*/ 5243513 h 5453063"/>
              <a:gd name="connsiteX29" fmla="*/ 1643063 w 2271713"/>
              <a:gd name="connsiteY29" fmla="*/ 5262563 h 5453063"/>
              <a:gd name="connsiteX30" fmla="*/ 1404938 w 2271713"/>
              <a:gd name="connsiteY30" fmla="*/ 5143500 h 5453063"/>
              <a:gd name="connsiteX31" fmla="*/ 1333500 w 2271713"/>
              <a:gd name="connsiteY31" fmla="*/ 5167313 h 5453063"/>
              <a:gd name="connsiteX32" fmla="*/ 1243013 w 2271713"/>
              <a:gd name="connsiteY32" fmla="*/ 5110163 h 5453063"/>
              <a:gd name="connsiteX33" fmla="*/ 1238250 w 2271713"/>
              <a:gd name="connsiteY33" fmla="*/ 5224463 h 5453063"/>
              <a:gd name="connsiteX34" fmla="*/ 1100138 w 2271713"/>
              <a:gd name="connsiteY34" fmla="*/ 5453063 h 5453063"/>
              <a:gd name="connsiteX35" fmla="*/ 1038225 w 2271713"/>
              <a:gd name="connsiteY35" fmla="*/ 5453063 h 5453063"/>
              <a:gd name="connsiteX36" fmla="*/ 1023938 w 2271713"/>
              <a:gd name="connsiteY36" fmla="*/ 5148263 h 5453063"/>
              <a:gd name="connsiteX37" fmla="*/ 1185863 w 2271713"/>
              <a:gd name="connsiteY37" fmla="*/ 4848225 h 5453063"/>
              <a:gd name="connsiteX38" fmla="*/ 1271588 w 2271713"/>
              <a:gd name="connsiteY38" fmla="*/ 4095750 h 5453063"/>
              <a:gd name="connsiteX39" fmla="*/ 1419225 w 2271713"/>
              <a:gd name="connsiteY39" fmla="*/ 3509963 h 5453063"/>
              <a:gd name="connsiteX40" fmla="*/ 1262063 w 2271713"/>
              <a:gd name="connsiteY40" fmla="*/ 3328988 h 5453063"/>
              <a:gd name="connsiteX41" fmla="*/ 1147763 w 2271713"/>
              <a:gd name="connsiteY41" fmla="*/ 2981325 h 5453063"/>
              <a:gd name="connsiteX42" fmla="*/ 1066800 w 2271713"/>
              <a:gd name="connsiteY42" fmla="*/ 2671763 h 5453063"/>
              <a:gd name="connsiteX43" fmla="*/ 1128713 w 2271713"/>
              <a:gd name="connsiteY43" fmla="*/ 2085975 h 5453063"/>
              <a:gd name="connsiteX44" fmla="*/ 957263 w 2271713"/>
              <a:gd name="connsiteY44" fmla="*/ 1604963 h 5453063"/>
              <a:gd name="connsiteX45" fmla="*/ 852488 w 2271713"/>
              <a:gd name="connsiteY45" fmla="*/ 1490663 h 5453063"/>
              <a:gd name="connsiteX46" fmla="*/ 785813 w 2271713"/>
              <a:gd name="connsiteY46" fmla="*/ 2143125 h 5453063"/>
              <a:gd name="connsiteX47" fmla="*/ 962025 w 2271713"/>
              <a:gd name="connsiteY47" fmla="*/ 2586038 h 5453063"/>
              <a:gd name="connsiteX48" fmla="*/ 1004888 w 2271713"/>
              <a:gd name="connsiteY48" fmla="*/ 2790825 h 5453063"/>
              <a:gd name="connsiteX49" fmla="*/ 1066800 w 2271713"/>
              <a:gd name="connsiteY49" fmla="*/ 2843213 h 5453063"/>
              <a:gd name="connsiteX50" fmla="*/ 1066800 w 2271713"/>
              <a:gd name="connsiteY50" fmla="*/ 3071813 h 5453063"/>
              <a:gd name="connsiteX51" fmla="*/ 1023938 w 2271713"/>
              <a:gd name="connsiteY51" fmla="*/ 3167063 h 5453063"/>
              <a:gd name="connsiteX52" fmla="*/ 828675 w 2271713"/>
              <a:gd name="connsiteY52" fmla="*/ 3171825 h 5453063"/>
              <a:gd name="connsiteX53" fmla="*/ 766763 w 2271713"/>
              <a:gd name="connsiteY53" fmla="*/ 3062288 h 5453063"/>
              <a:gd name="connsiteX54" fmla="*/ 828675 w 2271713"/>
              <a:gd name="connsiteY54" fmla="*/ 2947988 h 5453063"/>
              <a:gd name="connsiteX55" fmla="*/ 904875 w 2271713"/>
              <a:gd name="connsiteY55" fmla="*/ 2957513 h 5453063"/>
              <a:gd name="connsiteX56" fmla="*/ 914400 w 2271713"/>
              <a:gd name="connsiteY56" fmla="*/ 2909888 h 5453063"/>
              <a:gd name="connsiteX57" fmla="*/ 738188 w 2271713"/>
              <a:gd name="connsiteY57" fmla="*/ 2481263 h 5453063"/>
              <a:gd name="connsiteX58" fmla="*/ 619125 w 2271713"/>
              <a:gd name="connsiteY58" fmla="*/ 2209800 h 5453063"/>
              <a:gd name="connsiteX59" fmla="*/ 619125 w 2271713"/>
              <a:gd name="connsiteY59" fmla="*/ 1395413 h 5453063"/>
              <a:gd name="connsiteX60" fmla="*/ 523875 w 2271713"/>
              <a:gd name="connsiteY60" fmla="*/ 1600200 h 5453063"/>
              <a:gd name="connsiteX61" fmla="*/ 357188 w 2271713"/>
              <a:gd name="connsiteY61" fmla="*/ 1747838 h 5453063"/>
              <a:gd name="connsiteX62" fmla="*/ 161925 w 2271713"/>
              <a:gd name="connsiteY62" fmla="*/ 1938338 h 5453063"/>
              <a:gd name="connsiteX63" fmla="*/ 152400 w 2271713"/>
              <a:gd name="connsiteY63" fmla="*/ 1981200 h 5453063"/>
              <a:gd name="connsiteX64" fmla="*/ 133350 w 2271713"/>
              <a:gd name="connsiteY64" fmla="*/ 2176463 h 5453063"/>
              <a:gd name="connsiteX65" fmla="*/ 142875 w 2271713"/>
              <a:gd name="connsiteY65" fmla="*/ 2271713 h 5453063"/>
              <a:gd name="connsiteX66" fmla="*/ 23813 w 2271713"/>
              <a:gd name="connsiteY66" fmla="*/ 2128838 h 5453063"/>
              <a:gd name="connsiteX67" fmla="*/ 0 w 2271713"/>
              <a:gd name="connsiteY67" fmla="*/ 1824038 h 5453063"/>
              <a:gd name="connsiteX68" fmla="*/ 150019 w 2271713"/>
              <a:gd name="connsiteY68" fmla="*/ 1564482 h 5453063"/>
              <a:gd name="connsiteX69" fmla="*/ 230982 w 2271713"/>
              <a:gd name="connsiteY69" fmla="*/ 1345406 h 5453063"/>
              <a:gd name="connsiteX70" fmla="*/ 566738 w 2271713"/>
              <a:gd name="connsiteY70" fmla="*/ 1152525 h 5453063"/>
              <a:gd name="connsiteX71" fmla="*/ 585788 w 2271713"/>
              <a:gd name="connsiteY71" fmla="*/ 990600 h 5453063"/>
              <a:gd name="connsiteX72" fmla="*/ 585788 w 2271713"/>
              <a:gd name="connsiteY72" fmla="*/ 742950 h 5453063"/>
              <a:gd name="connsiteX73" fmla="*/ 676275 w 2271713"/>
              <a:gd name="connsiteY73" fmla="*/ 404813 h 5453063"/>
              <a:gd name="connsiteX74" fmla="*/ 866775 w 2271713"/>
              <a:gd name="connsiteY74" fmla="*/ 119063 h 5453063"/>
              <a:gd name="connsiteX75" fmla="*/ 1123950 w 2271713"/>
              <a:gd name="connsiteY75" fmla="*/ 0 h 5453063"/>
              <a:gd name="connsiteX76" fmla="*/ 1381125 w 2271713"/>
              <a:gd name="connsiteY76" fmla="*/ 85725 h 5453063"/>
              <a:gd name="connsiteX0" fmla="*/ 1381125 w 2271713"/>
              <a:gd name="connsiteY0" fmla="*/ 85725 h 5453063"/>
              <a:gd name="connsiteX1" fmla="*/ 1457325 w 2271713"/>
              <a:gd name="connsiteY1" fmla="*/ 200025 h 5453063"/>
              <a:gd name="connsiteX2" fmla="*/ 1443038 w 2271713"/>
              <a:gd name="connsiteY2" fmla="*/ 266700 h 5453063"/>
              <a:gd name="connsiteX3" fmla="*/ 1509713 w 2271713"/>
              <a:gd name="connsiteY3" fmla="*/ 466725 h 5453063"/>
              <a:gd name="connsiteX4" fmla="*/ 1495425 w 2271713"/>
              <a:gd name="connsiteY4" fmla="*/ 757238 h 5453063"/>
              <a:gd name="connsiteX5" fmla="*/ 1428750 w 2271713"/>
              <a:gd name="connsiteY5" fmla="*/ 928688 h 5453063"/>
              <a:gd name="connsiteX6" fmla="*/ 1581150 w 2271713"/>
              <a:gd name="connsiteY6" fmla="*/ 919163 h 5453063"/>
              <a:gd name="connsiteX7" fmla="*/ 1947863 w 2271713"/>
              <a:gd name="connsiteY7" fmla="*/ 1176338 h 5453063"/>
              <a:gd name="connsiteX8" fmla="*/ 2271713 w 2271713"/>
              <a:gd name="connsiteY8" fmla="*/ 1504950 h 5453063"/>
              <a:gd name="connsiteX9" fmla="*/ 2271713 w 2271713"/>
              <a:gd name="connsiteY9" fmla="*/ 1552575 h 5453063"/>
              <a:gd name="connsiteX10" fmla="*/ 1962150 w 2271713"/>
              <a:gd name="connsiteY10" fmla="*/ 1871663 h 5453063"/>
              <a:gd name="connsiteX11" fmla="*/ 1809750 w 2271713"/>
              <a:gd name="connsiteY11" fmla="*/ 1995488 h 5453063"/>
              <a:gd name="connsiteX12" fmla="*/ 1724025 w 2271713"/>
              <a:gd name="connsiteY12" fmla="*/ 1947863 h 5453063"/>
              <a:gd name="connsiteX13" fmla="*/ 2038350 w 2271713"/>
              <a:gd name="connsiteY13" fmla="*/ 1528763 h 5453063"/>
              <a:gd name="connsiteX14" fmla="*/ 1695450 w 2271713"/>
              <a:gd name="connsiteY14" fmla="*/ 1252538 h 5453063"/>
              <a:gd name="connsiteX15" fmla="*/ 1652588 w 2271713"/>
              <a:gd name="connsiteY15" fmla="*/ 1428750 h 5453063"/>
              <a:gd name="connsiteX16" fmla="*/ 1595438 w 2271713"/>
              <a:gd name="connsiteY16" fmla="*/ 1566863 h 5453063"/>
              <a:gd name="connsiteX17" fmla="*/ 1628775 w 2271713"/>
              <a:gd name="connsiteY17" fmla="*/ 1800225 h 5453063"/>
              <a:gd name="connsiteX18" fmla="*/ 1747838 w 2271713"/>
              <a:gd name="connsiteY18" fmla="*/ 1990725 h 5453063"/>
              <a:gd name="connsiteX19" fmla="*/ 1824038 w 2271713"/>
              <a:gd name="connsiteY19" fmla="*/ 2105025 h 5453063"/>
              <a:gd name="connsiteX20" fmla="*/ 1990725 w 2271713"/>
              <a:gd name="connsiteY20" fmla="*/ 2428875 h 5453063"/>
              <a:gd name="connsiteX21" fmla="*/ 1990725 w 2271713"/>
              <a:gd name="connsiteY21" fmla="*/ 2795588 h 5453063"/>
              <a:gd name="connsiteX22" fmla="*/ 1857375 w 2271713"/>
              <a:gd name="connsiteY22" fmla="*/ 3167063 h 5453063"/>
              <a:gd name="connsiteX23" fmla="*/ 1790700 w 2271713"/>
              <a:gd name="connsiteY23" fmla="*/ 3624263 h 5453063"/>
              <a:gd name="connsiteX24" fmla="*/ 1495425 w 2271713"/>
              <a:gd name="connsiteY24" fmla="*/ 4500563 h 5453063"/>
              <a:gd name="connsiteX25" fmla="*/ 1404938 w 2271713"/>
              <a:gd name="connsiteY25" fmla="*/ 4824413 h 5453063"/>
              <a:gd name="connsiteX26" fmla="*/ 1585913 w 2271713"/>
              <a:gd name="connsiteY26" fmla="*/ 5129213 h 5453063"/>
              <a:gd name="connsiteX27" fmla="*/ 1728788 w 2271713"/>
              <a:gd name="connsiteY27" fmla="*/ 5219700 h 5453063"/>
              <a:gd name="connsiteX28" fmla="*/ 1733550 w 2271713"/>
              <a:gd name="connsiteY28" fmla="*/ 5243513 h 5453063"/>
              <a:gd name="connsiteX29" fmla="*/ 1643063 w 2271713"/>
              <a:gd name="connsiteY29" fmla="*/ 5262563 h 5453063"/>
              <a:gd name="connsiteX30" fmla="*/ 1404938 w 2271713"/>
              <a:gd name="connsiteY30" fmla="*/ 5143500 h 5453063"/>
              <a:gd name="connsiteX31" fmla="*/ 1333500 w 2271713"/>
              <a:gd name="connsiteY31" fmla="*/ 5167313 h 5453063"/>
              <a:gd name="connsiteX32" fmla="*/ 1243013 w 2271713"/>
              <a:gd name="connsiteY32" fmla="*/ 5110163 h 5453063"/>
              <a:gd name="connsiteX33" fmla="*/ 1238250 w 2271713"/>
              <a:gd name="connsiteY33" fmla="*/ 5224463 h 5453063"/>
              <a:gd name="connsiteX34" fmla="*/ 1100138 w 2271713"/>
              <a:gd name="connsiteY34" fmla="*/ 5453063 h 5453063"/>
              <a:gd name="connsiteX35" fmla="*/ 1038225 w 2271713"/>
              <a:gd name="connsiteY35" fmla="*/ 5453063 h 5453063"/>
              <a:gd name="connsiteX36" fmla="*/ 1023938 w 2271713"/>
              <a:gd name="connsiteY36" fmla="*/ 5148263 h 5453063"/>
              <a:gd name="connsiteX37" fmla="*/ 1185863 w 2271713"/>
              <a:gd name="connsiteY37" fmla="*/ 4848225 h 5453063"/>
              <a:gd name="connsiteX38" fmla="*/ 1271588 w 2271713"/>
              <a:gd name="connsiteY38" fmla="*/ 4095750 h 5453063"/>
              <a:gd name="connsiteX39" fmla="*/ 1419225 w 2271713"/>
              <a:gd name="connsiteY39" fmla="*/ 3509963 h 5453063"/>
              <a:gd name="connsiteX40" fmla="*/ 1262063 w 2271713"/>
              <a:gd name="connsiteY40" fmla="*/ 3328988 h 5453063"/>
              <a:gd name="connsiteX41" fmla="*/ 1147763 w 2271713"/>
              <a:gd name="connsiteY41" fmla="*/ 2981325 h 5453063"/>
              <a:gd name="connsiteX42" fmla="*/ 1066800 w 2271713"/>
              <a:gd name="connsiteY42" fmla="*/ 2671763 h 5453063"/>
              <a:gd name="connsiteX43" fmla="*/ 1128713 w 2271713"/>
              <a:gd name="connsiteY43" fmla="*/ 2085975 h 5453063"/>
              <a:gd name="connsiteX44" fmla="*/ 957263 w 2271713"/>
              <a:gd name="connsiteY44" fmla="*/ 1604963 h 5453063"/>
              <a:gd name="connsiteX45" fmla="*/ 852488 w 2271713"/>
              <a:gd name="connsiteY45" fmla="*/ 1490663 h 5453063"/>
              <a:gd name="connsiteX46" fmla="*/ 785813 w 2271713"/>
              <a:gd name="connsiteY46" fmla="*/ 2143125 h 5453063"/>
              <a:gd name="connsiteX47" fmla="*/ 962025 w 2271713"/>
              <a:gd name="connsiteY47" fmla="*/ 2586038 h 5453063"/>
              <a:gd name="connsiteX48" fmla="*/ 1004888 w 2271713"/>
              <a:gd name="connsiteY48" fmla="*/ 2790825 h 5453063"/>
              <a:gd name="connsiteX49" fmla="*/ 1066800 w 2271713"/>
              <a:gd name="connsiteY49" fmla="*/ 2843213 h 5453063"/>
              <a:gd name="connsiteX50" fmla="*/ 1066800 w 2271713"/>
              <a:gd name="connsiteY50" fmla="*/ 3071813 h 5453063"/>
              <a:gd name="connsiteX51" fmla="*/ 1023938 w 2271713"/>
              <a:gd name="connsiteY51" fmla="*/ 3167063 h 5453063"/>
              <a:gd name="connsiteX52" fmla="*/ 828675 w 2271713"/>
              <a:gd name="connsiteY52" fmla="*/ 3171825 h 5453063"/>
              <a:gd name="connsiteX53" fmla="*/ 766763 w 2271713"/>
              <a:gd name="connsiteY53" fmla="*/ 3062288 h 5453063"/>
              <a:gd name="connsiteX54" fmla="*/ 828675 w 2271713"/>
              <a:gd name="connsiteY54" fmla="*/ 2947988 h 5453063"/>
              <a:gd name="connsiteX55" fmla="*/ 904875 w 2271713"/>
              <a:gd name="connsiteY55" fmla="*/ 2957513 h 5453063"/>
              <a:gd name="connsiteX56" fmla="*/ 914400 w 2271713"/>
              <a:gd name="connsiteY56" fmla="*/ 2909888 h 5453063"/>
              <a:gd name="connsiteX57" fmla="*/ 738188 w 2271713"/>
              <a:gd name="connsiteY57" fmla="*/ 2481263 h 5453063"/>
              <a:gd name="connsiteX58" fmla="*/ 619125 w 2271713"/>
              <a:gd name="connsiteY58" fmla="*/ 2209800 h 5453063"/>
              <a:gd name="connsiteX59" fmla="*/ 619125 w 2271713"/>
              <a:gd name="connsiteY59" fmla="*/ 1395413 h 5453063"/>
              <a:gd name="connsiteX60" fmla="*/ 523875 w 2271713"/>
              <a:gd name="connsiteY60" fmla="*/ 1600200 h 5453063"/>
              <a:gd name="connsiteX61" fmla="*/ 357188 w 2271713"/>
              <a:gd name="connsiteY61" fmla="*/ 1747838 h 5453063"/>
              <a:gd name="connsiteX62" fmla="*/ 161925 w 2271713"/>
              <a:gd name="connsiteY62" fmla="*/ 1938338 h 5453063"/>
              <a:gd name="connsiteX63" fmla="*/ 152400 w 2271713"/>
              <a:gd name="connsiteY63" fmla="*/ 1981200 h 5453063"/>
              <a:gd name="connsiteX64" fmla="*/ 133350 w 2271713"/>
              <a:gd name="connsiteY64" fmla="*/ 2176463 h 5453063"/>
              <a:gd name="connsiteX65" fmla="*/ 142875 w 2271713"/>
              <a:gd name="connsiteY65" fmla="*/ 2271713 h 5453063"/>
              <a:gd name="connsiteX66" fmla="*/ 23813 w 2271713"/>
              <a:gd name="connsiteY66" fmla="*/ 2128838 h 5453063"/>
              <a:gd name="connsiteX67" fmla="*/ 0 w 2271713"/>
              <a:gd name="connsiteY67" fmla="*/ 1824038 h 5453063"/>
              <a:gd name="connsiteX68" fmla="*/ 92869 w 2271713"/>
              <a:gd name="connsiteY68" fmla="*/ 1585913 h 5453063"/>
              <a:gd name="connsiteX69" fmla="*/ 230982 w 2271713"/>
              <a:gd name="connsiteY69" fmla="*/ 1345406 h 5453063"/>
              <a:gd name="connsiteX70" fmla="*/ 566738 w 2271713"/>
              <a:gd name="connsiteY70" fmla="*/ 1152525 h 5453063"/>
              <a:gd name="connsiteX71" fmla="*/ 585788 w 2271713"/>
              <a:gd name="connsiteY71" fmla="*/ 990600 h 5453063"/>
              <a:gd name="connsiteX72" fmla="*/ 585788 w 2271713"/>
              <a:gd name="connsiteY72" fmla="*/ 742950 h 5453063"/>
              <a:gd name="connsiteX73" fmla="*/ 676275 w 2271713"/>
              <a:gd name="connsiteY73" fmla="*/ 404813 h 5453063"/>
              <a:gd name="connsiteX74" fmla="*/ 866775 w 2271713"/>
              <a:gd name="connsiteY74" fmla="*/ 119063 h 5453063"/>
              <a:gd name="connsiteX75" fmla="*/ 1123950 w 2271713"/>
              <a:gd name="connsiteY75" fmla="*/ 0 h 5453063"/>
              <a:gd name="connsiteX76" fmla="*/ 1381125 w 2271713"/>
              <a:gd name="connsiteY76" fmla="*/ 85725 h 5453063"/>
              <a:gd name="connsiteX0" fmla="*/ 1378743 w 2269331"/>
              <a:gd name="connsiteY0" fmla="*/ 85725 h 5453063"/>
              <a:gd name="connsiteX1" fmla="*/ 1454943 w 2269331"/>
              <a:gd name="connsiteY1" fmla="*/ 200025 h 5453063"/>
              <a:gd name="connsiteX2" fmla="*/ 1440656 w 2269331"/>
              <a:gd name="connsiteY2" fmla="*/ 266700 h 5453063"/>
              <a:gd name="connsiteX3" fmla="*/ 1507331 w 2269331"/>
              <a:gd name="connsiteY3" fmla="*/ 466725 h 5453063"/>
              <a:gd name="connsiteX4" fmla="*/ 1493043 w 2269331"/>
              <a:gd name="connsiteY4" fmla="*/ 757238 h 5453063"/>
              <a:gd name="connsiteX5" fmla="*/ 1426368 w 2269331"/>
              <a:gd name="connsiteY5" fmla="*/ 928688 h 5453063"/>
              <a:gd name="connsiteX6" fmla="*/ 1578768 w 2269331"/>
              <a:gd name="connsiteY6" fmla="*/ 919163 h 5453063"/>
              <a:gd name="connsiteX7" fmla="*/ 1945481 w 2269331"/>
              <a:gd name="connsiteY7" fmla="*/ 1176338 h 5453063"/>
              <a:gd name="connsiteX8" fmla="*/ 2269331 w 2269331"/>
              <a:gd name="connsiteY8" fmla="*/ 1504950 h 5453063"/>
              <a:gd name="connsiteX9" fmla="*/ 2269331 w 2269331"/>
              <a:gd name="connsiteY9" fmla="*/ 1552575 h 5453063"/>
              <a:gd name="connsiteX10" fmla="*/ 1959768 w 2269331"/>
              <a:gd name="connsiteY10" fmla="*/ 1871663 h 5453063"/>
              <a:gd name="connsiteX11" fmla="*/ 1807368 w 2269331"/>
              <a:gd name="connsiteY11" fmla="*/ 1995488 h 5453063"/>
              <a:gd name="connsiteX12" fmla="*/ 1721643 w 2269331"/>
              <a:gd name="connsiteY12" fmla="*/ 1947863 h 5453063"/>
              <a:gd name="connsiteX13" fmla="*/ 2035968 w 2269331"/>
              <a:gd name="connsiteY13" fmla="*/ 1528763 h 5453063"/>
              <a:gd name="connsiteX14" fmla="*/ 1693068 w 2269331"/>
              <a:gd name="connsiteY14" fmla="*/ 1252538 h 5453063"/>
              <a:gd name="connsiteX15" fmla="*/ 1650206 w 2269331"/>
              <a:gd name="connsiteY15" fmla="*/ 1428750 h 5453063"/>
              <a:gd name="connsiteX16" fmla="*/ 1593056 w 2269331"/>
              <a:gd name="connsiteY16" fmla="*/ 1566863 h 5453063"/>
              <a:gd name="connsiteX17" fmla="*/ 1626393 w 2269331"/>
              <a:gd name="connsiteY17" fmla="*/ 1800225 h 5453063"/>
              <a:gd name="connsiteX18" fmla="*/ 1745456 w 2269331"/>
              <a:gd name="connsiteY18" fmla="*/ 1990725 h 5453063"/>
              <a:gd name="connsiteX19" fmla="*/ 1821656 w 2269331"/>
              <a:gd name="connsiteY19" fmla="*/ 2105025 h 5453063"/>
              <a:gd name="connsiteX20" fmla="*/ 1988343 w 2269331"/>
              <a:gd name="connsiteY20" fmla="*/ 2428875 h 5453063"/>
              <a:gd name="connsiteX21" fmla="*/ 1988343 w 2269331"/>
              <a:gd name="connsiteY21" fmla="*/ 2795588 h 5453063"/>
              <a:gd name="connsiteX22" fmla="*/ 1854993 w 2269331"/>
              <a:gd name="connsiteY22" fmla="*/ 3167063 h 5453063"/>
              <a:gd name="connsiteX23" fmla="*/ 1788318 w 2269331"/>
              <a:gd name="connsiteY23" fmla="*/ 3624263 h 5453063"/>
              <a:gd name="connsiteX24" fmla="*/ 1493043 w 2269331"/>
              <a:gd name="connsiteY24" fmla="*/ 4500563 h 5453063"/>
              <a:gd name="connsiteX25" fmla="*/ 1402556 w 2269331"/>
              <a:gd name="connsiteY25" fmla="*/ 4824413 h 5453063"/>
              <a:gd name="connsiteX26" fmla="*/ 1583531 w 2269331"/>
              <a:gd name="connsiteY26" fmla="*/ 5129213 h 5453063"/>
              <a:gd name="connsiteX27" fmla="*/ 1726406 w 2269331"/>
              <a:gd name="connsiteY27" fmla="*/ 5219700 h 5453063"/>
              <a:gd name="connsiteX28" fmla="*/ 1731168 w 2269331"/>
              <a:gd name="connsiteY28" fmla="*/ 5243513 h 5453063"/>
              <a:gd name="connsiteX29" fmla="*/ 1640681 w 2269331"/>
              <a:gd name="connsiteY29" fmla="*/ 5262563 h 5453063"/>
              <a:gd name="connsiteX30" fmla="*/ 1402556 w 2269331"/>
              <a:gd name="connsiteY30" fmla="*/ 5143500 h 5453063"/>
              <a:gd name="connsiteX31" fmla="*/ 1331118 w 2269331"/>
              <a:gd name="connsiteY31" fmla="*/ 5167313 h 5453063"/>
              <a:gd name="connsiteX32" fmla="*/ 1240631 w 2269331"/>
              <a:gd name="connsiteY32" fmla="*/ 5110163 h 5453063"/>
              <a:gd name="connsiteX33" fmla="*/ 1235868 w 2269331"/>
              <a:gd name="connsiteY33" fmla="*/ 5224463 h 5453063"/>
              <a:gd name="connsiteX34" fmla="*/ 1097756 w 2269331"/>
              <a:gd name="connsiteY34" fmla="*/ 5453063 h 5453063"/>
              <a:gd name="connsiteX35" fmla="*/ 1035843 w 2269331"/>
              <a:gd name="connsiteY35" fmla="*/ 5453063 h 5453063"/>
              <a:gd name="connsiteX36" fmla="*/ 1021556 w 2269331"/>
              <a:gd name="connsiteY36" fmla="*/ 5148263 h 5453063"/>
              <a:gd name="connsiteX37" fmla="*/ 1183481 w 2269331"/>
              <a:gd name="connsiteY37" fmla="*/ 4848225 h 5453063"/>
              <a:gd name="connsiteX38" fmla="*/ 1269206 w 2269331"/>
              <a:gd name="connsiteY38" fmla="*/ 4095750 h 5453063"/>
              <a:gd name="connsiteX39" fmla="*/ 1416843 w 2269331"/>
              <a:gd name="connsiteY39" fmla="*/ 3509963 h 5453063"/>
              <a:gd name="connsiteX40" fmla="*/ 1259681 w 2269331"/>
              <a:gd name="connsiteY40" fmla="*/ 3328988 h 5453063"/>
              <a:gd name="connsiteX41" fmla="*/ 1145381 w 2269331"/>
              <a:gd name="connsiteY41" fmla="*/ 2981325 h 5453063"/>
              <a:gd name="connsiteX42" fmla="*/ 1064418 w 2269331"/>
              <a:gd name="connsiteY42" fmla="*/ 2671763 h 5453063"/>
              <a:gd name="connsiteX43" fmla="*/ 1126331 w 2269331"/>
              <a:gd name="connsiteY43" fmla="*/ 2085975 h 5453063"/>
              <a:gd name="connsiteX44" fmla="*/ 954881 w 2269331"/>
              <a:gd name="connsiteY44" fmla="*/ 1604963 h 5453063"/>
              <a:gd name="connsiteX45" fmla="*/ 850106 w 2269331"/>
              <a:gd name="connsiteY45" fmla="*/ 1490663 h 5453063"/>
              <a:gd name="connsiteX46" fmla="*/ 783431 w 2269331"/>
              <a:gd name="connsiteY46" fmla="*/ 2143125 h 5453063"/>
              <a:gd name="connsiteX47" fmla="*/ 959643 w 2269331"/>
              <a:gd name="connsiteY47" fmla="*/ 2586038 h 5453063"/>
              <a:gd name="connsiteX48" fmla="*/ 1002506 w 2269331"/>
              <a:gd name="connsiteY48" fmla="*/ 2790825 h 5453063"/>
              <a:gd name="connsiteX49" fmla="*/ 1064418 w 2269331"/>
              <a:gd name="connsiteY49" fmla="*/ 2843213 h 5453063"/>
              <a:gd name="connsiteX50" fmla="*/ 1064418 w 2269331"/>
              <a:gd name="connsiteY50" fmla="*/ 3071813 h 5453063"/>
              <a:gd name="connsiteX51" fmla="*/ 1021556 w 2269331"/>
              <a:gd name="connsiteY51" fmla="*/ 3167063 h 5453063"/>
              <a:gd name="connsiteX52" fmla="*/ 826293 w 2269331"/>
              <a:gd name="connsiteY52" fmla="*/ 3171825 h 5453063"/>
              <a:gd name="connsiteX53" fmla="*/ 764381 w 2269331"/>
              <a:gd name="connsiteY53" fmla="*/ 3062288 h 5453063"/>
              <a:gd name="connsiteX54" fmla="*/ 826293 w 2269331"/>
              <a:gd name="connsiteY54" fmla="*/ 2947988 h 5453063"/>
              <a:gd name="connsiteX55" fmla="*/ 902493 w 2269331"/>
              <a:gd name="connsiteY55" fmla="*/ 2957513 h 5453063"/>
              <a:gd name="connsiteX56" fmla="*/ 912018 w 2269331"/>
              <a:gd name="connsiteY56" fmla="*/ 2909888 h 5453063"/>
              <a:gd name="connsiteX57" fmla="*/ 735806 w 2269331"/>
              <a:gd name="connsiteY57" fmla="*/ 2481263 h 5453063"/>
              <a:gd name="connsiteX58" fmla="*/ 616743 w 2269331"/>
              <a:gd name="connsiteY58" fmla="*/ 2209800 h 5453063"/>
              <a:gd name="connsiteX59" fmla="*/ 616743 w 2269331"/>
              <a:gd name="connsiteY59" fmla="*/ 1395413 h 5453063"/>
              <a:gd name="connsiteX60" fmla="*/ 521493 w 2269331"/>
              <a:gd name="connsiteY60" fmla="*/ 1600200 h 5453063"/>
              <a:gd name="connsiteX61" fmla="*/ 354806 w 2269331"/>
              <a:gd name="connsiteY61" fmla="*/ 1747838 h 5453063"/>
              <a:gd name="connsiteX62" fmla="*/ 159543 w 2269331"/>
              <a:gd name="connsiteY62" fmla="*/ 1938338 h 5453063"/>
              <a:gd name="connsiteX63" fmla="*/ 150018 w 2269331"/>
              <a:gd name="connsiteY63" fmla="*/ 1981200 h 5453063"/>
              <a:gd name="connsiteX64" fmla="*/ 130968 w 2269331"/>
              <a:gd name="connsiteY64" fmla="*/ 2176463 h 5453063"/>
              <a:gd name="connsiteX65" fmla="*/ 140493 w 2269331"/>
              <a:gd name="connsiteY65" fmla="*/ 2271713 h 5453063"/>
              <a:gd name="connsiteX66" fmla="*/ 21431 w 2269331"/>
              <a:gd name="connsiteY66" fmla="*/ 2128838 h 5453063"/>
              <a:gd name="connsiteX67" fmla="*/ 0 w 2269331"/>
              <a:gd name="connsiteY67" fmla="*/ 1845469 h 5453063"/>
              <a:gd name="connsiteX68" fmla="*/ 90487 w 2269331"/>
              <a:gd name="connsiteY68" fmla="*/ 1585913 h 5453063"/>
              <a:gd name="connsiteX69" fmla="*/ 228600 w 2269331"/>
              <a:gd name="connsiteY69" fmla="*/ 1345406 h 5453063"/>
              <a:gd name="connsiteX70" fmla="*/ 564356 w 2269331"/>
              <a:gd name="connsiteY70" fmla="*/ 1152525 h 5453063"/>
              <a:gd name="connsiteX71" fmla="*/ 583406 w 2269331"/>
              <a:gd name="connsiteY71" fmla="*/ 990600 h 5453063"/>
              <a:gd name="connsiteX72" fmla="*/ 583406 w 2269331"/>
              <a:gd name="connsiteY72" fmla="*/ 742950 h 5453063"/>
              <a:gd name="connsiteX73" fmla="*/ 673893 w 2269331"/>
              <a:gd name="connsiteY73" fmla="*/ 404813 h 5453063"/>
              <a:gd name="connsiteX74" fmla="*/ 864393 w 2269331"/>
              <a:gd name="connsiteY74" fmla="*/ 119063 h 5453063"/>
              <a:gd name="connsiteX75" fmla="*/ 1121568 w 2269331"/>
              <a:gd name="connsiteY75" fmla="*/ 0 h 5453063"/>
              <a:gd name="connsiteX76" fmla="*/ 1378743 w 2269331"/>
              <a:gd name="connsiteY76" fmla="*/ 85725 h 5453063"/>
              <a:gd name="connsiteX0" fmla="*/ 1378743 w 2269331"/>
              <a:gd name="connsiteY0" fmla="*/ 85725 h 5453063"/>
              <a:gd name="connsiteX1" fmla="*/ 1454943 w 2269331"/>
              <a:gd name="connsiteY1" fmla="*/ 200025 h 5453063"/>
              <a:gd name="connsiteX2" fmla="*/ 1440656 w 2269331"/>
              <a:gd name="connsiteY2" fmla="*/ 266700 h 5453063"/>
              <a:gd name="connsiteX3" fmla="*/ 1507331 w 2269331"/>
              <a:gd name="connsiteY3" fmla="*/ 466725 h 5453063"/>
              <a:gd name="connsiteX4" fmla="*/ 1493043 w 2269331"/>
              <a:gd name="connsiteY4" fmla="*/ 757238 h 5453063"/>
              <a:gd name="connsiteX5" fmla="*/ 1426368 w 2269331"/>
              <a:gd name="connsiteY5" fmla="*/ 928688 h 5453063"/>
              <a:gd name="connsiteX6" fmla="*/ 1578768 w 2269331"/>
              <a:gd name="connsiteY6" fmla="*/ 919163 h 5453063"/>
              <a:gd name="connsiteX7" fmla="*/ 1945481 w 2269331"/>
              <a:gd name="connsiteY7" fmla="*/ 1176338 h 5453063"/>
              <a:gd name="connsiteX8" fmla="*/ 2269331 w 2269331"/>
              <a:gd name="connsiteY8" fmla="*/ 1504950 h 5453063"/>
              <a:gd name="connsiteX9" fmla="*/ 2269331 w 2269331"/>
              <a:gd name="connsiteY9" fmla="*/ 1552575 h 5453063"/>
              <a:gd name="connsiteX10" fmla="*/ 1959768 w 2269331"/>
              <a:gd name="connsiteY10" fmla="*/ 1871663 h 5453063"/>
              <a:gd name="connsiteX11" fmla="*/ 1807368 w 2269331"/>
              <a:gd name="connsiteY11" fmla="*/ 1995488 h 5453063"/>
              <a:gd name="connsiteX12" fmla="*/ 1721643 w 2269331"/>
              <a:gd name="connsiteY12" fmla="*/ 1947863 h 5453063"/>
              <a:gd name="connsiteX13" fmla="*/ 2035968 w 2269331"/>
              <a:gd name="connsiteY13" fmla="*/ 1528763 h 5453063"/>
              <a:gd name="connsiteX14" fmla="*/ 1693068 w 2269331"/>
              <a:gd name="connsiteY14" fmla="*/ 1252538 h 5453063"/>
              <a:gd name="connsiteX15" fmla="*/ 1650206 w 2269331"/>
              <a:gd name="connsiteY15" fmla="*/ 1428750 h 5453063"/>
              <a:gd name="connsiteX16" fmla="*/ 1593056 w 2269331"/>
              <a:gd name="connsiteY16" fmla="*/ 1566863 h 5453063"/>
              <a:gd name="connsiteX17" fmla="*/ 1626393 w 2269331"/>
              <a:gd name="connsiteY17" fmla="*/ 1800225 h 5453063"/>
              <a:gd name="connsiteX18" fmla="*/ 1745456 w 2269331"/>
              <a:gd name="connsiteY18" fmla="*/ 1990725 h 5453063"/>
              <a:gd name="connsiteX19" fmla="*/ 1821656 w 2269331"/>
              <a:gd name="connsiteY19" fmla="*/ 2105025 h 5453063"/>
              <a:gd name="connsiteX20" fmla="*/ 1988343 w 2269331"/>
              <a:gd name="connsiteY20" fmla="*/ 2428875 h 5453063"/>
              <a:gd name="connsiteX21" fmla="*/ 1988343 w 2269331"/>
              <a:gd name="connsiteY21" fmla="*/ 2795588 h 5453063"/>
              <a:gd name="connsiteX22" fmla="*/ 1854993 w 2269331"/>
              <a:gd name="connsiteY22" fmla="*/ 3167063 h 5453063"/>
              <a:gd name="connsiteX23" fmla="*/ 1788318 w 2269331"/>
              <a:gd name="connsiteY23" fmla="*/ 3624263 h 5453063"/>
              <a:gd name="connsiteX24" fmla="*/ 1493043 w 2269331"/>
              <a:gd name="connsiteY24" fmla="*/ 4500563 h 5453063"/>
              <a:gd name="connsiteX25" fmla="*/ 1402556 w 2269331"/>
              <a:gd name="connsiteY25" fmla="*/ 4824413 h 5453063"/>
              <a:gd name="connsiteX26" fmla="*/ 1583531 w 2269331"/>
              <a:gd name="connsiteY26" fmla="*/ 5129213 h 5453063"/>
              <a:gd name="connsiteX27" fmla="*/ 1726406 w 2269331"/>
              <a:gd name="connsiteY27" fmla="*/ 5219700 h 5453063"/>
              <a:gd name="connsiteX28" fmla="*/ 1731168 w 2269331"/>
              <a:gd name="connsiteY28" fmla="*/ 5243513 h 5453063"/>
              <a:gd name="connsiteX29" fmla="*/ 1640681 w 2269331"/>
              <a:gd name="connsiteY29" fmla="*/ 5262563 h 5453063"/>
              <a:gd name="connsiteX30" fmla="*/ 1402556 w 2269331"/>
              <a:gd name="connsiteY30" fmla="*/ 5143500 h 5453063"/>
              <a:gd name="connsiteX31" fmla="*/ 1331118 w 2269331"/>
              <a:gd name="connsiteY31" fmla="*/ 5167313 h 5453063"/>
              <a:gd name="connsiteX32" fmla="*/ 1240631 w 2269331"/>
              <a:gd name="connsiteY32" fmla="*/ 5110163 h 5453063"/>
              <a:gd name="connsiteX33" fmla="*/ 1235868 w 2269331"/>
              <a:gd name="connsiteY33" fmla="*/ 5224463 h 5453063"/>
              <a:gd name="connsiteX34" fmla="*/ 1097756 w 2269331"/>
              <a:gd name="connsiteY34" fmla="*/ 5453063 h 5453063"/>
              <a:gd name="connsiteX35" fmla="*/ 1035843 w 2269331"/>
              <a:gd name="connsiteY35" fmla="*/ 5453063 h 5453063"/>
              <a:gd name="connsiteX36" fmla="*/ 1021556 w 2269331"/>
              <a:gd name="connsiteY36" fmla="*/ 5148263 h 5453063"/>
              <a:gd name="connsiteX37" fmla="*/ 1183481 w 2269331"/>
              <a:gd name="connsiteY37" fmla="*/ 4848225 h 5453063"/>
              <a:gd name="connsiteX38" fmla="*/ 1269206 w 2269331"/>
              <a:gd name="connsiteY38" fmla="*/ 4095750 h 5453063"/>
              <a:gd name="connsiteX39" fmla="*/ 1416843 w 2269331"/>
              <a:gd name="connsiteY39" fmla="*/ 3509963 h 5453063"/>
              <a:gd name="connsiteX40" fmla="*/ 1259681 w 2269331"/>
              <a:gd name="connsiteY40" fmla="*/ 3328988 h 5453063"/>
              <a:gd name="connsiteX41" fmla="*/ 1145381 w 2269331"/>
              <a:gd name="connsiteY41" fmla="*/ 2981325 h 5453063"/>
              <a:gd name="connsiteX42" fmla="*/ 1064418 w 2269331"/>
              <a:gd name="connsiteY42" fmla="*/ 2671763 h 5453063"/>
              <a:gd name="connsiteX43" fmla="*/ 1126331 w 2269331"/>
              <a:gd name="connsiteY43" fmla="*/ 2085975 h 5453063"/>
              <a:gd name="connsiteX44" fmla="*/ 954881 w 2269331"/>
              <a:gd name="connsiteY44" fmla="*/ 1604963 h 5453063"/>
              <a:gd name="connsiteX45" fmla="*/ 850106 w 2269331"/>
              <a:gd name="connsiteY45" fmla="*/ 1490663 h 5453063"/>
              <a:gd name="connsiteX46" fmla="*/ 783431 w 2269331"/>
              <a:gd name="connsiteY46" fmla="*/ 2143125 h 5453063"/>
              <a:gd name="connsiteX47" fmla="*/ 959643 w 2269331"/>
              <a:gd name="connsiteY47" fmla="*/ 2586038 h 5453063"/>
              <a:gd name="connsiteX48" fmla="*/ 1002506 w 2269331"/>
              <a:gd name="connsiteY48" fmla="*/ 2790825 h 5453063"/>
              <a:gd name="connsiteX49" fmla="*/ 1064418 w 2269331"/>
              <a:gd name="connsiteY49" fmla="*/ 2843213 h 5453063"/>
              <a:gd name="connsiteX50" fmla="*/ 1064418 w 2269331"/>
              <a:gd name="connsiteY50" fmla="*/ 3071813 h 5453063"/>
              <a:gd name="connsiteX51" fmla="*/ 1021556 w 2269331"/>
              <a:gd name="connsiteY51" fmla="*/ 3167063 h 5453063"/>
              <a:gd name="connsiteX52" fmla="*/ 826293 w 2269331"/>
              <a:gd name="connsiteY52" fmla="*/ 3171825 h 5453063"/>
              <a:gd name="connsiteX53" fmla="*/ 764381 w 2269331"/>
              <a:gd name="connsiteY53" fmla="*/ 3062288 h 5453063"/>
              <a:gd name="connsiteX54" fmla="*/ 826293 w 2269331"/>
              <a:gd name="connsiteY54" fmla="*/ 2947988 h 5453063"/>
              <a:gd name="connsiteX55" fmla="*/ 902493 w 2269331"/>
              <a:gd name="connsiteY55" fmla="*/ 2957513 h 5453063"/>
              <a:gd name="connsiteX56" fmla="*/ 912018 w 2269331"/>
              <a:gd name="connsiteY56" fmla="*/ 2909888 h 5453063"/>
              <a:gd name="connsiteX57" fmla="*/ 735806 w 2269331"/>
              <a:gd name="connsiteY57" fmla="*/ 2481263 h 5453063"/>
              <a:gd name="connsiteX58" fmla="*/ 616743 w 2269331"/>
              <a:gd name="connsiteY58" fmla="*/ 2209800 h 5453063"/>
              <a:gd name="connsiteX59" fmla="*/ 616743 w 2269331"/>
              <a:gd name="connsiteY59" fmla="*/ 1395413 h 5453063"/>
              <a:gd name="connsiteX60" fmla="*/ 521493 w 2269331"/>
              <a:gd name="connsiteY60" fmla="*/ 1600200 h 5453063"/>
              <a:gd name="connsiteX61" fmla="*/ 354806 w 2269331"/>
              <a:gd name="connsiteY61" fmla="*/ 1747838 h 5453063"/>
              <a:gd name="connsiteX62" fmla="*/ 159543 w 2269331"/>
              <a:gd name="connsiteY62" fmla="*/ 1938338 h 5453063"/>
              <a:gd name="connsiteX63" fmla="*/ 150018 w 2269331"/>
              <a:gd name="connsiteY63" fmla="*/ 1981200 h 5453063"/>
              <a:gd name="connsiteX64" fmla="*/ 130968 w 2269331"/>
              <a:gd name="connsiteY64" fmla="*/ 2176463 h 5453063"/>
              <a:gd name="connsiteX65" fmla="*/ 140493 w 2269331"/>
              <a:gd name="connsiteY65" fmla="*/ 2271713 h 5453063"/>
              <a:gd name="connsiteX66" fmla="*/ 21431 w 2269331"/>
              <a:gd name="connsiteY66" fmla="*/ 2128838 h 5453063"/>
              <a:gd name="connsiteX67" fmla="*/ 0 w 2269331"/>
              <a:gd name="connsiteY67" fmla="*/ 1845469 h 5453063"/>
              <a:gd name="connsiteX68" fmla="*/ 90487 w 2269331"/>
              <a:gd name="connsiteY68" fmla="*/ 1585913 h 5453063"/>
              <a:gd name="connsiteX69" fmla="*/ 228600 w 2269331"/>
              <a:gd name="connsiteY69" fmla="*/ 1345406 h 5453063"/>
              <a:gd name="connsiteX70" fmla="*/ 564356 w 2269331"/>
              <a:gd name="connsiteY70" fmla="*/ 1152525 h 5453063"/>
              <a:gd name="connsiteX71" fmla="*/ 583406 w 2269331"/>
              <a:gd name="connsiteY71" fmla="*/ 990600 h 5453063"/>
              <a:gd name="connsiteX72" fmla="*/ 583406 w 2269331"/>
              <a:gd name="connsiteY72" fmla="*/ 742950 h 5453063"/>
              <a:gd name="connsiteX73" fmla="*/ 673893 w 2269331"/>
              <a:gd name="connsiteY73" fmla="*/ 404813 h 5453063"/>
              <a:gd name="connsiteX74" fmla="*/ 864393 w 2269331"/>
              <a:gd name="connsiteY74" fmla="*/ 119063 h 5453063"/>
              <a:gd name="connsiteX75" fmla="*/ 1121568 w 2269331"/>
              <a:gd name="connsiteY75" fmla="*/ 0 h 5453063"/>
              <a:gd name="connsiteX76" fmla="*/ 1378743 w 2269331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65855 w 2270768"/>
              <a:gd name="connsiteY49" fmla="*/ 2843213 h 5453063"/>
              <a:gd name="connsiteX50" fmla="*/ 1065855 w 2270768"/>
              <a:gd name="connsiteY50" fmla="*/ 3071813 h 5453063"/>
              <a:gd name="connsiteX51" fmla="*/ 1022993 w 2270768"/>
              <a:gd name="connsiteY51" fmla="*/ 3167063 h 5453063"/>
              <a:gd name="connsiteX52" fmla="*/ 827730 w 2270768"/>
              <a:gd name="connsiteY52" fmla="*/ 3171825 h 5453063"/>
              <a:gd name="connsiteX53" fmla="*/ 765818 w 2270768"/>
              <a:gd name="connsiteY53" fmla="*/ 3062288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37243 w 2270768"/>
              <a:gd name="connsiteY57" fmla="*/ 2481263 h 5453063"/>
              <a:gd name="connsiteX58" fmla="*/ 618180 w 2270768"/>
              <a:gd name="connsiteY58" fmla="*/ 2209800 h 5453063"/>
              <a:gd name="connsiteX59" fmla="*/ 618180 w 2270768"/>
              <a:gd name="connsiteY59" fmla="*/ 1395413 h 5453063"/>
              <a:gd name="connsiteX60" fmla="*/ 522930 w 2270768"/>
              <a:gd name="connsiteY60" fmla="*/ 1600200 h 5453063"/>
              <a:gd name="connsiteX61" fmla="*/ 356243 w 2270768"/>
              <a:gd name="connsiteY61" fmla="*/ 1747838 h 5453063"/>
              <a:gd name="connsiteX62" fmla="*/ 160980 w 2270768"/>
              <a:gd name="connsiteY62" fmla="*/ 1938338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71713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65855 w 2270768"/>
              <a:gd name="connsiteY49" fmla="*/ 2843213 h 5453063"/>
              <a:gd name="connsiteX50" fmla="*/ 1065855 w 2270768"/>
              <a:gd name="connsiteY50" fmla="*/ 3071813 h 5453063"/>
              <a:gd name="connsiteX51" fmla="*/ 1022993 w 2270768"/>
              <a:gd name="connsiteY51" fmla="*/ 3167063 h 5453063"/>
              <a:gd name="connsiteX52" fmla="*/ 827730 w 2270768"/>
              <a:gd name="connsiteY52" fmla="*/ 3171825 h 5453063"/>
              <a:gd name="connsiteX53" fmla="*/ 765818 w 2270768"/>
              <a:gd name="connsiteY53" fmla="*/ 3062288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37243 w 2270768"/>
              <a:gd name="connsiteY57" fmla="*/ 2481263 h 5453063"/>
              <a:gd name="connsiteX58" fmla="*/ 618180 w 2270768"/>
              <a:gd name="connsiteY58" fmla="*/ 2209800 h 5453063"/>
              <a:gd name="connsiteX59" fmla="*/ 618180 w 2270768"/>
              <a:gd name="connsiteY59" fmla="*/ 1395413 h 5453063"/>
              <a:gd name="connsiteX60" fmla="*/ 522930 w 2270768"/>
              <a:gd name="connsiteY60" fmla="*/ 1600200 h 5453063"/>
              <a:gd name="connsiteX61" fmla="*/ 356243 w 2270768"/>
              <a:gd name="connsiteY61" fmla="*/ 174783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71713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65855 w 2270768"/>
              <a:gd name="connsiteY49" fmla="*/ 2843213 h 5453063"/>
              <a:gd name="connsiteX50" fmla="*/ 1065855 w 2270768"/>
              <a:gd name="connsiteY50" fmla="*/ 3071813 h 5453063"/>
              <a:gd name="connsiteX51" fmla="*/ 1022993 w 2270768"/>
              <a:gd name="connsiteY51" fmla="*/ 3167063 h 5453063"/>
              <a:gd name="connsiteX52" fmla="*/ 827730 w 2270768"/>
              <a:gd name="connsiteY52" fmla="*/ 3171825 h 5453063"/>
              <a:gd name="connsiteX53" fmla="*/ 765818 w 2270768"/>
              <a:gd name="connsiteY53" fmla="*/ 3062288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37243 w 2270768"/>
              <a:gd name="connsiteY57" fmla="*/ 2481263 h 5453063"/>
              <a:gd name="connsiteX58" fmla="*/ 618180 w 2270768"/>
              <a:gd name="connsiteY58" fmla="*/ 2209800 h 5453063"/>
              <a:gd name="connsiteX59" fmla="*/ 618180 w 2270768"/>
              <a:gd name="connsiteY59" fmla="*/ 1395413 h 5453063"/>
              <a:gd name="connsiteX60" fmla="*/ 522930 w 2270768"/>
              <a:gd name="connsiteY60" fmla="*/ 1600200 h 5453063"/>
              <a:gd name="connsiteX61" fmla="*/ 356243 w 2270768"/>
              <a:gd name="connsiteY61" fmla="*/ 174783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71713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65855 w 2270768"/>
              <a:gd name="connsiteY49" fmla="*/ 2843213 h 5453063"/>
              <a:gd name="connsiteX50" fmla="*/ 1065855 w 2270768"/>
              <a:gd name="connsiteY50" fmla="*/ 3071813 h 5453063"/>
              <a:gd name="connsiteX51" fmla="*/ 1022993 w 2270768"/>
              <a:gd name="connsiteY51" fmla="*/ 3167063 h 5453063"/>
              <a:gd name="connsiteX52" fmla="*/ 827730 w 2270768"/>
              <a:gd name="connsiteY52" fmla="*/ 3171825 h 5453063"/>
              <a:gd name="connsiteX53" fmla="*/ 765818 w 2270768"/>
              <a:gd name="connsiteY53" fmla="*/ 3062288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37243 w 2270768"/>
              <a:gd name="connsiteY57" fmla="*/ 2481263 h 5453063"/>
              <a:gd name="connsiteX58" fmla="*/ 618180 w 2270768"/>
              <a:gd name="connsiteY58" fmla="*/ 2209800 h 5453063"/>
              <a:gd name="connsiteX59" fmla="*/ 618180 w 2270768"/>
              <a:gd name="connsiteY59" fmla="*/ 1395413 h 5453063"/>
              <a:gd name="connsiteX60" fmla="*/ 522930 w 2270768"/>
              <a:gd name="connsiteY60" fmla="*/ 1600200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71713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65855 w 2270768"/>
              <a:gd name="connsiteY49" fmla="*/ 2843213 h 5453063"/>
              <a:gd name="connsiteX50" fmla="*/ 1065855 w 2270768"/>
              <a:gd name="connsiteY50" fmla="*/ 3071813 h 5453063"/>
              <a:gd name="connsiteX51" fmla="*/ 1022993 w 2270768"/>
              <a:gd name="connsiteY51" fmla="*/ 3167063 h 5453063"/>
              <a:gd name="connsiteX52" fmla="*/ 827730 w 2270768"/>
              <a:gd name="connsiteY52" fmla="*/ 3171825 h 5453063"/>
              <a:gd name="connsiteX53" fmla="*/ 765818 w 2270768"/>
              <a:gd name="connsiteY53" fmla="*/ 3062288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37243 w 2270768"/>
              <a:gd name="connsiteY57" fmla="*/ 2481263 h 5453063"/>
              <a:gd name="connsiteX58" fmla="*/ 618180 w 2270768"/>
              <a:gd name="connsiteY58" fmla="*/ 2209800 h 5453063"/>
              <a:gd name="connsiteX59" fmla="*/ 618180 w 2270768"/>
              <a:gd name="connsiteY59" fmla="*/ 1395413 h 5453063"/>
              <a:gd name="connsiteX60" fmla="*/ 522930 w 2270768"/>
              <a:gd name="connsiteY60" fmla="*/ 1600200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71713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65855 w 2270768"/>
              <a:gd name="connsiteY49" fmla="*/ 2843213 h 5453063"/>
              <a:gd name="connsiteX50" fmla="*/ 1065855 w 2270768"/>
              <a:gd name="connsiteY50" fmla="*/ 3071813 h 5453063"/>
              <a:gd name="connsiteX51" fmla="*/ 1022993 w 2270768"/>
              <a:gd name="connsiteY51" fmla="*/ 3167063 h 5453063"/>
              <a:gd name="connsiteX52" fmla="*/ 827730 w 2270768"/>
              <a:gd name="connsiteY52" fmla="*/ 3171825 h 5453063"/>
              <a:gd name="connsiteX53" fmla="*/ 765818 w 2270768"/>
              <a:gd name="connsiteY53" fmla="*/ 3062288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37243 w 2270768"/>
              <a:gd name="connsiteY57" fmla="*/ 2481263 h 5453063"/>
              <a:gd name="connsiteX58" fmla="*/ 618180 w 2270768"/>
              <a:gd name="connsiteY58" fmla="*/ 2209800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71713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65855 w 2270768"/>
              <a:gd name="connsiteY49" fmla="*/ 2843213 h 5453063"/>
              <a:gd name="connsiteX50" fmla="*/ 1065855 w 2270768"/>
              <a:gd name="connsiteY50" fmla="*/ 3071813 h 5453063"/>
              <a:gd name="connsiteX51" fmla="*/ 1022993 w 2270768"/>
              <a:gd name="connsiteY51" fmla="*/ 3167063 h 5453063"/>
              <a:gd name="connsiteX52" fmla="*/ 827730 w 2270768"/>
              <a:gd name="connsiteY52" fmla="*/ 3171825 h 5453063"/>
              <a:gd name="connsiteX53" fmla="*/ 765818 w 2270768"/>
              <a:gd name="connsiteY53" fmla="*/ 3062288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37243 w 2270768"/>
              <a:gd name="connsiteY57" fmla="*/ 2481263 h 5453063"/>
              <a:gd name="connsiteX58" fmla="*/ 618180 w 2270768"/>
              <a:gd name="connsiteY58" fmla="*/ 2209800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65855 w 2270768"/>
              <a:gd name="connsiteY49" fmla="*/ 2843213 h 5453063"/>
              <a:gd name="connsiteX50" fmla="*/ 1065855 w 2270768"/>
              <a:gd name="connsiteY50" fmla="*/ 3071813 h 5453063"/>
              <a:gd name="connsiteX51" fmla="*/ 1022993 w 2270768"/>
              <a:gd name="connsiteY51" fmla="*/ 3167063 h 5453063"/>
              <a:gd name="connsiteX52" fmla="*/ 827730 w 2270768"/>
              <a:gd name="connsiteY52" fmla="*/ 3171825 h 5453063"/>
              <a:gd name="connsiteX53" fmla="*/ 765818 w 2270768"/>
              <a:gd name="connsiteY53" fmla="*/ 3062288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37243 w 2270768"/>
              <a:gd name="connsiteY57" fmla="*/ 2481263 h 5453063"/>
              <a:gd name="connsiteX58" fmla="*/ 618180 w 2270768"/>
              <a:gd name="connsiteY58" fmla="*/ 2209800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65855 w 2270768"/>
              <a:gd name="connsiteY49" fmla="*/ 2843213 h 5453063"/>
              <a:gd name="connsiteX50" fmla="*/ 1065855 w 2270768"/>
              <a:gd name="connsiteY50" fmla="*/ 3071813 h 5453063"/>
              <a:gd name="connsiteX51" fmla="*/ 1022993 w 2270768"/>
              <a:gd name="connsiteY51" fmla="*/ 3167063 h 5453063"/>
              <a:gd name="connsiteX52" fmla="*/ 827730 w 2270768"/>
              <a:gd name="connsiteY52" fmla="*/ 3171825 h 5453063"/>
              <a:gd name="connsiteX53" fmla="*/ 765818 w 2270768"/>
              <a:gd name="connsiteY53" fmla="*/ 3062288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37243 w 2270768"/>
              <a:gd name="connsiteY57" fmla="*/ 2481263 h 5453063"/>
              <a:gd name="connsiteX58" fmla="*/ 630086 w 2270768"/>
              <a:gd name="connsiteY58" fmla="*/ 2187178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65855 w 2270768"/>
              <a:gd name="connsiteY49" fmla="*/ 2843213 h 5453063"/>
              <a:gd name="connsiteX50" fmla="*/ 1065855 w 2270768"/>
              <a:gd name="connsiteY50" fmla="*/ 3071813 h 5453063"/>
              <a:gd name="connsiteX51" fmla="*/ 1022993 w 2270768"/>
              <a:gd name="connsiteY51" fmla="*/ 3167063 h 5453063"/>
              <a:gd name="connsiteX52" fmla="*/ 827730 w 2270768"/>
              <a:gd name="connsiteY52" fmla="*/ 3171825 h 5453063"/>
              <a:gd name="connsiteX53" fmla="*/ 765818 w 2270768"/>
              <a:gd name="connsiteY53" fmla="*/ 3062288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37243 w 2270768"/>
              <a:gd name="connsiteY57" fmla="*/ 2481263 h 5453063"/>
              <a:gd name="connsiteX58" fmla="*/ 639611 w 2270768"/>
              <a:gd name="connsiteY58" fmla="*/ 217646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65855 w 2270768"/>
              <a:gd name="connsiteY49" fmla="*/ 2843213 h 5453063"/>
              <a:gd name="connsiteX50" fmla="*/ 1065855 w 2270768"/>
              <a:gd name="connsiteY50" fmla="*/ 3071813 h 5453063"/>
              <a:gd name="connsiteX51" fmla="*/ 1022993 w 2270768"/>
              <a:gd name="connsiteY51" fmla="*/ 3167063 h 5453063"/>
              <a:gd name="connsiteX52" fmla="*/ 827730 w 2270768"/>
              <a:gd name="connsiteY52" fmla="*/ 3171825 h 5453063"/>
              <a:gd name="connsiteX53" fmla="*/ 765818 w 2270768"/>
              <a:gd name="connsiteY53" fmla="*/ 3062288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37243 w 2270768"/>
              <a:gd name="connsiteY57" fmla="*/ 2481263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65855 w 2270768"/>
              <a:gd name="connsiteY49" fmla="*/ 2843213 h 5453063"/>
              <a:gd name="connsiteX50" fmla="*/ 1065855 w 2270768"/>
              <a:gd name="connsiteY50" fmla="*/ 3071813 h 5453063"/>
              <a:gd name="connsiteX51" fmla="*/ 1022993 w 2270768"/>
              <a:gd name="connsiteY51" fmla="*/ 3167063 h 5453063"/>
              <a:gd name="connsiteX52" fmla="*/ 827730 w 2270768"/>
              <a:gd name="connsiteY52" fmla="*/ 3171825 h 5453063"/>
              <a:gd name="connsiteX53" fmla="*/ 765818 w 2270768"/>
              <a:gd name="connsiteY53" fmla="*/ 3062288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37243 w 2270768"/>
              <a:gd name="connsiteY57" fmla="*/ 2481263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65855 w 2270768"/>
              <a:gd name="connsiteY49" fmla="*/ 2843213 h 5453063"/>
              <a:gd name="connsiteX50" fmla="*/ 1065855 w 2270768"/>
              <a:gd name="connsiteY50" fmla="*/ 3071813 h 5453063"/>
              <a:gd name="connsiteX51" fmla="*/ 1022993 w 2270768"/>
              <a:gd name="connsiteY51" fmla="*/ 3167063 h 5453063"/>
              <a:gd name="connsiteX52" fmla="*/ 827730 w 2270768"/>
              <a:gd name="connsiteY52" fmla="*/ 3171825 h 5453063"/>
              <a:gd name="connsiteX53" fmla="*/ 765818 w 2270768"/>
              <a:gd name="connsiteY53" fmla="*/ 3062288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65855 w 2270768"/>
              <a:gd name="connsiteY49" fmla="*/ 2843213 h 5453063"/>
              <a:gd name="connsiteX50" fmla="*/ 1065855 w 2270768"/>
              <a:gd name="connsiteY50" fmla="*/ 3071813 h 5453063"/>
              <a:gd name="connsiteX51" fmla="*/ 1022993 w 2270768"/>
              <a:gd name="connsiteY51" fmla="*/ 3167063 h 5453063"/>
              <a:gd name="connsiteX52" fmla="*/ 827730 w 2270768"/>
              <a:gd name="connsiteY52" fmla="*/ 3171825 h 5453063"/>
              <a:gd name="connsiteX53" fmla="*/ 765818 w 2270768"/>
              <a:gd name="connsiteY53" fmla="*/ 3062288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65855 w 2270768"/>
              <a:gd name="connsiteY49" fmla="*/ 2843213 h 5453063"/>
              <a:gd name="connsiteX50" fmla="*/ 1065855 w 2270768"/>
              <a:gd name="connsiteY50" fmla="*/ 3071813 h 5453063"/>
              <a:gd name="connsiteX51" fmla="*/ 1022993 w 2270768"/>
              <a:gd name="connsiteY51" fmla="*/ 3167063 h 5453063"/>
              <a:gd name="connsiteX52" fmla="*/ 827730 w 2270768"/>
              <a:gd name="connsiteY52" fmla="*/ 3171825 h 5453063"/>
              <a:gd name="connsiteX53" fmla="*/ 765818 w 2270768"/>
              <a:gd name="connsiteY53" fmla="*/ 3062288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65855 w 2270768"/>
              <a:gd name="connsiteY49" fmla="*/ 2843213 h 5453063"/>
              <a:gd name="connsiteX50" fmla="*/ 1065855 w 2270768"/>
              <a:gd name="connsiteY50" fmla="*/ 3071813 h 5453063"/>
              <a:gd name="connsiteX51" fmla="*/ 1022993 w 2270768"/>
              <a:gd name="connsiteY51" fmla="*/ 3167063 h 5453063"/>
              <a:gd name="connsiteX52" fmla="*/ 827730 w 2270768"/>
              <a:gd name="connsiteY52" fmla="*/ 3171825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65855 w 2270768"/>
              <a:gd name="connsiteY49" fmla="*/ 2843213 h 5453063"/>
              <a:gd name="connsiteX50" fmla="*/ 1065855 w 2270768"/>
              <a:gd name="connsiteY50" fmla="*/ 3071813 h 5453063"/>
              <a:gd name="connsiteX51" fmla="*/ 1022993 w 2270768"/>
              <a:gd name="connsiteY51" fmla="*/ 3167063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65855 w 2270768"/>
              <a:gd name="connsiteY49" fmla="*/ 2843213 h 5453063"/>
              <a:gd name="connsiteX50" fmla="*/ 1065855 w 2270768"/>
              <a:gd name="connsiteY50" fmla="*/ 3071813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65855 w 2270768"/>
              <a:gd name="connsiteY49" fmla="*/ 2843213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301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61080 w 2270768"/>
              <a:gd name="connsiteY47" fmla="*/ 2586038 h 5453063"/>
              <a:gd name="connsiteX48" fmla="*/ 1003943 w 2270768"/>
              <a:gd name="connsiteY48" fmla="*/ 2790825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40839 w 2270768"/>
              <a:gd name="connsiteY47" fmla="*/ 2588419 h 5453063"/>
              <a:gd name="connsiteX48" fmla="*/ 1003943 w 2270768"/>
              <a:gd name="connsiteY48" fmla="*/ 2790825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1003943 w 2270768"/>
              <a:gd name="connsiteY48" fmla="*/ 2790825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65855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18280 w 2270768"/>
              <a:gd name="connsiteY39" fmla="*/ 3509963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1543 w 2270768"/>
              <a:gd name="connsiteY45" fmla="*/ 1490663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47972 w 2270768"/>
              <a:gd name="connsiteY45" fmla="*/ 1459707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56318 w 2270768"/>
              <a:gd name="connsiteY44" fmla="*/ 1604963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84843 w 2270768"/>
              <a:gd name="connsiteY72" fmla="*/ 742950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75330 w 2270768"/>
              <a:gd name="connsiteY73" fmla="*/ 404813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65830 w 2270768"/>
              <a:gd name="connsiteY74" fmla="*/ 119063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84880 w 2270768"/>
              <a:gd name="connsiteY74" fmla="*/ 132160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80180 w 2270768"/>
              <a:gd name="connsiteY0" fmla="*/ 8572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80180 w 2270768"/>
              <a:gd name="connsiteY76" fmla="*/ 85725 h 5453063"/>
              <a:gd name="connsiteX0" fmla="*/ 1356367 w 2270768"/>
              <a:gd name="connsiteY0" fmla="*/ 66675 h 5453063"/>
              <a:gd name="connsiteX1" fmla="*/ 1456380 w 2270768"/>
              <a:gd name="connsiteY1" fmla="*/ 200025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42093 w 2270768"/>
              <a:gd name="connsiteY2" fmla="*/ 266700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37331 w 2270768"/>
              <a:gd name="connsiteY2" fmla="*/ 28455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0205 w 2270768"/>
              <a:gd name="connsiteY6" fmla="*/ 91916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46918 w 2270768"/>
              <a:gd name="connsiteY7" fmla="*/ 1176338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70768 w 2270768"/>
              <a:gd name="connsiteY8" fmla="*/ 1504950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7405 w 2270768"/>
              <a:gd name="connsiteY13" fmla="*/ 1528763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94505 w 2270768"/>
              <a:gd name="connsiteY14" fmla="*/ 1252538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94493 w 2270768"/>
              <a:gd name="connsiteY16" fmla="*/ 1566863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1871 w 2270768"/>
              <a:gd name="connsiteY16" fmla="*/ 1570434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89730 w 2270768"/>
              <a:gd name="connsiteY16" fmla="*/ 1571625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89730 w 2270768"/>
              <a:gd name="connsiteY16" fmla="*/ 1571625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27830 w 2270768"/>
              <a:gd name="connsiteY17" fmla="*/ 180022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02827 w 2270768"/>
              <a:gd name="connsiteY17" fmla="*/ 181927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08805 w 2270768"/>
              <a:gd name="connsiteY11" fmla="*/ 1995488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13568 w 2270768"/>
              <a:gd name="connsiteY11" fmla="*/ 2013348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746893 w 2270768"/>
              <a:gd name="connsiteY18" fmla="*/ 1990725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13568 w 2270768"/>
              <a:gd name="connsiteY11" fmla="*/ 2013348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5949 w 2270768"/>
              <a:gd name="connsiteY18" fmla="*/ 1999060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13568 w 2270768"/>
              <a:gd name="connsiteY11" fmla="*/ 2013348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5949 w 2270768"/>
              <a:gd name="connsiteY18" fmla="*/ 1999060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13568 w 2270768"/>
              <a:gd name="connsiteY11" fmla="*/ 2013348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5949 w 2270768"/>
              <a:gd name="connsiteY18" fmla="*/ 1999060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13568 w 2270768"/>
              <a:gd name="connsiteY11" fmla="*/ 2013348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07614 w 2270768"/>
              <a:gd name="connsiteY18" fmla="*/ 1995488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13568 w 2270768"/>
              <a:gd name="connsiteY11" fmla="*/ 2013348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794517 w 2270768"/>
              <a:gd name="connsiteY18" fmla="*/ 2035969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794517 w 2270768"/>
              <a:gd name="connsiteY18" fmla="*/ 2035969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9780 w 2270768"/>
              <a:gd name="connsiteY20" fmla="*/ 2428875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89780 w 2270768"/>
              <a:gd name="connsiteY21" fmla="*/ 2795588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69540 w 2270768"/>
              <a:gd name="connsiteY21" fmla="*/ 2764632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69540 w 2270768"/>
              <a:gd name="connsiteY21" fmla="*/ 2764632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76684 w 2270768"/>
              <a:gd name="connsiteY21" fmla="*/ 2782492 h 5453063"/>
              <a:gd name="connsiteX22" fmla="*/ 1856430 w 2270768"/>
              <a:gd name="connsiteY22" fmla="*/ 3167063 h 5453063"/>
              <a:gd name="connsiteX23" fmla="*/ 1789755 w 2270768"/>
              <a:gd name="connsiteY23" fmla="*/ 3624263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76684 w 2270768"/>
              <a:gd name="connsiteY21" fmla="*/ 2782492 h 5453063"/>
              <a:gd name="connsiteX22" fmla="*/ 1856430 w 2270768"/>
              <a:gd name="connsiteY22" fmla="*/ 3167063 h 5453063"/>
              <a:gd name="connsiteX23" fmla="*/ 1774277 w 2270768"/>
              <a:gd name="connsiteY23" fmla="*/ 3626644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76684 w 2270768"/>
              <a:gd name="connsiteY21" fmla="*/ 2782492 h 5453063"/>
              <a:gd name="connsiteX22" fmla="*/ 1856430 w 2270768"/>
              <a:gd name="connsiteY22" fmla="*/ 3167063 h 5453063"/>
              <a:gd name="connsiteX23" fmla="*/ 1775468 w 2270768"/>
              <a:gd name="connsiteY23" fmla="*/ 3673078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76684 w 2270768"/>
              <a:gd name="connsiteY21" fmla="*/ 2782492 h 5453063"/>
              <a:gd name="connsiteX22" fmla="*/ 1856430 w 2270768"/>
              <a:gd name="connsiteY22" fmla="*/ 3167063 h 5453063"/>
              <a:gd name="connsiteX23" fmla="*/ 1775468 w 2270768"/>
              <a:gd name="connsiteY23" fmla="*/ 3673078 h 5453063"/>
              <a:gd name="connsiteX24" fmla="*/ 1494480 w 2270768"/>
              <a:gd name="connsiteY24" fmla="*/ 4500563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76684 w 2270768"/>
              <a:gd name="connsiteY21" fmla="*/ 2782492 h 5453063"/>
              <a:gd name="connsiteX22" fmla="*/ 1856430 w 2270768"/>
              <a:gd name="connsiteY22" fmla="*/ 3167063 h 5453063"/>
              <a:gd name="connsiteX23" fmla="*/ 1775468 w 2270768"/>
              <a:gd name="connsiteY23" fmla="*/ 3673078 h 5453063"/>
              <a:gd name="connsiteX24" fmla="*/ 1477811 w 2270768"/>
              <a:gd name="connsiteY24" fmla="*/ 4510088 h 5453063"/>
              <a:gd name="connsiteX25" fmla="*/ 1403993 w 2270768"/>
              <a:gd name="connsiteY25" fmla="*/ 4824413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76684 w 2270768"/>
              <a:gd name="connsiteY21" fmla="*/ 2782492 h 5453063"/>
              <a:gd name="connsiteX22" fmla="*/ 1856430 w 2270768"/>
              <a:gd name="connsiteY22" fmla="*/ 3167063 h 5453063"/>
              <a:gd name="connsiteX23" fmla="*/ 1775468 w 2270768"/>
              <a:gd name="connsiteY23" fmla="*/ 3673078 h 5453063"/>
              <a:gd name="connsiteX24" fmla="*/ 1477811 w 2270768"/>
              <a:gd name="connsiteY24" fmla="*/ 4510088 h 5453063"/>
              <a:gd name="connsiteX25" fmla="*/ 1389705 w 2270768"/>
              <a:gd name="connsiteY25" fmla="*/ 4826794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76684 w 2270768"/>
              <a:gd name="connsiteY21" fmla="*/ 2782492 h 5453063"/>
              <a:gd name="connsiteX22" fmla="*/ 1856430 w 2270768"/>
              <a:gd name="connsiteY22" fmla="*/ 3167063 h 5453063"/>
              <a:gd name="connsiteX23" fmla="*/ 1775468 w 2270768"/>
              <a:gd name="connsiteY23" fmla="*/ 3673078 h 5453063"/>
              <a:gd name="connsiteX24" fmla="*/ 1477811 w 2270768"/>
              <a:gd name="connsiteY24" fmla="*/ 4510088 h 5453063"/>
              <a:gd name="connsiteX25" fmla="*/ 1389705 w 2270768"/>
              <a:gd name="connsiteY25" fmla="*/ 4826794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2605 w 2270768"/>
              <a:gd name="connsiteY28" fmla="*/ 524351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76684 w 2270768"/>
              <a:gd name="connsiteY21" fmla="*/ 2782492 h 5453063"/>
              <a:gd name="connsiteX22" fmla="*/ 1856430 w 2270768"/>
              <a:gd name="connsiteY22" fmla="*/ 3167063 h 5453063"/>
              <a:gd name="connsiteX23" fmla="*/ 1775468 w 2270768"/>
              <a:gd name="connsiteY23" fmla="*/ 3673078 h 5453063"/>
              <a:gd name="connsiteX24" fmla="*/ 1477811 w 2270768"/>
              <a:gd name="connsiteY24" fmla="*/ 4510088 h 5453063"/>
              <a:gd name="connsiteX25" fmla="*/ 1389705 w 2270768"/>
              <a:gd name="connsiteY25" fmla="*/ 4826794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3795 w 2270768"/>
              <a:gd name="connsiteY28" fmla="*/ 5263753 h 5453063"/>
              <a:gd name="connsiteX29" fmla="*/ 1642118 w 2270768"/>
              <a:gd name="connsiteY29" fmla="*/ 5262563 h 5453063"/>
              <a:gd name="connsiteX30" fmla="*/ 1403993 w 2270768"/>
              <a:gd name="connsiteY30" fmla="*/ 5143500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76684 w 2270768"/>
              <a:gd name="connsiteY21" fmla="*/ 2782492 h 5453063"/>
              <a:gd name="connsiteX22" fmla="*/ 1856430 w 2270768"/>
              <a:gd name="connsiteY22" fmla="*/ 3167063 h 5453063"/>
              <a:gd name="connsiteX23" fmla="*/ 1775468 w 2270768"/>
              <a:gd name="connsiteY23" fmla="*/ 3673078 h 5453063"/>
              <a:gd name="connsiteX24" fmla="*/ 1477811 w 2270768"/>
              <a:gd name="connsiteY24" fmla="*/ 4510088 h 5453063"/>
              <a:gd name="connsiteX25" fmla="*/ 1389705 w 2270768"/>
              <a:gd name="connsiteY25" fmla="*/ 4826794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3795 w 2270768"/>
              <a:gd name="connsiteY28" fmla="*/ 5263753 h 5453063"/>
              <a:gd name="connsiteX29" fmla="*/ 1642118 w 2270768"/>
              <a:gd name="connsiteY29" fmla="*/ 5262563 h 5453063"/>
              <a:gd name="connsiteX30" fmla="*/ 1395658 w 2270768"/>
              <a:gd name="connsiteY30" fmla="*/ 5138737 h 5453063"/>
              <a:gd name="connsiteX31" fmla="*/ 1332555 w 2270768"/>
              <a:gd name="connsiteY31" fmla="*/ 5167313 h 5453063"/>
              <a:gd name="connsiteX32" fmla="*/ 1242068 w 2270768"/>
              <a:gd name="connsiteY32" fmla="*/ 5110163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76684 w 2270768"/>
              <a:gd name="connsiteY21" fmla="*/ 2782492 h 5453063"/>
              <a:gd name="connsiteX22" fmla="*/ 1856430 w 2270768"/>
              <a:gd name="connsiteY22" fmla="*/ 3167063 h 5453063"/>
              <a:gd name="connsiteX23" fmla="*/ 1775468 w 2270768"/>
              <a:gd name="connsiteY23" fmla="*/ 3673078 h 5453063"/>
              <a:gd name="connsiteX24" fmla="*/ 1477811 w 2270768"/>
              <a:gd name="connsiteY24" fmla="*/ 4510088 h 5453063"/>
              <a:gd name="connsiteX25" fmla="*/ 1389705 w 2270768"/>
              <a:gd name="connsiteY25" fmla="*/ 4826794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3795 w 2270768"/>
              <a:gd name="connsiteY28" fmla="*/ 5263753 h 5453063"/>
              <a:gd name="connsiteX29" fmla="*/ 1642118 w 2270768"/>
              <a:gd name="connsiteY29" fmla="*/ 5262563 h 5453063"/>
              <a:gd name="connsiteX30" fmla="*/ 1395658 w 2270768"/>
              <a:gd name="connsiteY30" fmla="*/ 5138737 h 5453063"/>
              <a:gd name="connsiteX31" fmla="*/ 1332555 w 2270768"/>
              <a:gd name="connsiteY31" fmla="*/ 5167313 h 5453063"/>
              <a:gd name="connsiteX32" fmla="*/ 1232543 w 2270768"/>
              <a:gd name="connsiteY32" fmla="*/ 5120879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76684 w 2270768"/>
              <a:gd name="connsiteY21" fmla="*/ 2782492 h 5453063"/>
              <a:gd name="connsiteX22" fmla="*/ 1856430 w 2270768"/>
              <a:gd name="connsiteY22" fmla="*/ 3167063 h 5453063"/>
              <a:gd name="connsiteX23" fmla="*/ 1775468 w 2270768"/>
              <a:gd name="connsiteY23" fmla="*/ 3673078 h 5453063"/>
              <a:gd name="connsiteX24" fmla="*/ 1477811 w 2270768"/>
              <a:gd name="connsiteY24" fmla="*/ 4510088 h 5453063"/>
              <a:gd name="connsiteX25" fmla="*/ 1389705 w 2270768"/>
              <a:gd name="connsiteY25" fmla="*/ 4826794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3795 w 2270768"/>
              <a:gd name="connsiteY28" fmla="*/ 5263753 h 5453063"/>
              <a:gd name="connsiteX29" fmla="*/ 1642118 w 2270768"/>
              <a:gd name="connsiteY29" fmla="*/ 5262563 h 5453063"/>
              <a:gd name="connsiteX30" fmla="*/ 1395658 w 2270768"/>
              <a:gd name="connsiteY30" fmla="*/ 5138737 h 5453063"/>
              <a:gd name="connsiteX31" fmla="*/ 1332555 w 2270768"/>
              <a:gd name="connsiteY31" fmla="*/ 5167313 h 5453063"/>
              <a:gd name="connsiteX32" fmla="*/ 1232543 w 2270768"/>
              <a:gd name="connsiteY32" fmla="*/ 5120879 h 5453063"/>
              <a:gd name="connsiteX33" fmla="*/ 1237305 w 2270768"/>
              <a:gd name="connsiteY33" fmla="*/ 5224463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76684 w 2270768"/>
              <a:gd name="connsiteY21" fmla="*/ 2782492 h 5453063"/>
              <a:gd name="connsiteX22" fmla="*/ 1856430 w 2270768"/>
              <a:gd name="connsiteY22" fmla="*/ 3167063 h 5453063"/>
              <a:gd name="connsiteX23" fmla="*/ 1775468 w 2270768"/>
              <a:gd name="connsiteY23" fmla="*/ 3673078 h 5453063"/>
              <a:gd name="connsiteX24" fmla="*/ 1477811 w 2270768"/>
              <a:gd name="connsiteY24" fmla="*/ 4510088 h 5453063"/>
              <a:gd name="connsiteX25" fmla="*/ 1389705 w 2270768"/>
              <a:gd name="connsiteY25" fmla="*/ 4826794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3795 w 2270768"/>
              <a:gd name="connsiteY28" fmla="*/ 5263753 h 5453063"/>
              <a:gd name="connsiteX29" fmla="*/ 1642118 w 2270768"/>
              <a:gd name="connsiteY29" fmla="*/ 5262563 h 5453063"/>
              <a:gd name="connsiteX30" fmla="*/ 1395658 w 2270768"/>
              <a:gd name="connsiteY30" fmla="*/ 5138737 h 5453063"/>
              <a:gd name="connsiteX31" fmla="*/ 1332555 w 2270768"/>
              <a:gd name="connsiteY31" fmla="*/ 5167313 h 5453063"/>
              <a:gd name="connsiteX32" fmla="*/ 1232543 w 2270768"/>
              <a:gd name="connsiteY32" fmla="*/ 5120879 h 5453063"/>
              <a:gd name="connsiteX33" fmla="*/ 1221827 w 2270768"/>
              <a:gd name="connsiteY33" fmla="*/ 5212557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76684 w 2270768"/>
              <a:gd name="connsiteY21" fmla="*/ 2782492 h 5453063"/>
              <a:gd name="connsiteX22" fmla="*/ 1856430 w 2270768"/>
              <a:gd name="connsiteY22" fmla="*/ 3167063 h 5453063"/>
              <a:gd name="connsiteX23" fmla="*/ 1775468 w 2270768"/>
              <a:gd name="connsiteY23" fmla="*/ 3673078 h 5453063"/>
              <a:gd name="connsiteX24" fmla="*/ 1477811 w 2270768"/>
              <a:gd name="connsiteY24" fmla="*/ 4510088 h 5453063"/>
              <a:gd name="connsiteX25" fmla="*/ 1389705 w 2270768"/>
              <a:gd name="connsiteY25" fmla="*/ 4826794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3795 w 2270768"/>
              <a:gd name="connsiteY28" fmla="*/ 5263753 h 5453063"/>
              <a:gd name="connsiteX29" fmla="*/ 1642118 w 2270768"/>
              <a:gd name="connsiteY29" fmla="*/ 5262563 h 5453063"/>
              <a:gd name="connsiteX30" fmla="*/ 1395658 w 2270768"/>
              <a:gd name="connsiteY30" fmla="*/ 5138737 h 5453063"/>
              <a:gd name="connsiteX31" fmla="*/ 1332555 w 2270768"/>
              <a:gd name="connsiteY31" fmla="*/ 5167313 h 5453063"/>
              <a:gd name="connsiteX32" fmla="*/ 1213493 w 2270768"/>
              <a:gd name="connsiteY32" fmla="*/ 5082779 h 5453063"/>
              <a:gd name="connsiteX33" fmla="*/ 1221827 w 2270768"/>
              <a:gd name="connsiteY33" fmla="*/ 5212557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76684 w 2270768"/>
              <a:gd name="connsiteY21" fmla="*/ 2782492 h 5453063"/>
              <a:gd name="connsiteX22" fmla="*/ 1856430 w 2270768"/>
              <a:gd name="connsiteY22" fmla="*/ 3167063 h 5453063"/>
              <a:gd name="connsiteX23" fmla="*/ 1775468 w 2270768"/>
              <a:gd name="connsiteY23" fmla="*/ 3673078 h 5453063"/>
              <a:gd name="connsiteX24" fmla="*/ 1477811 w 2270768"/>
              <a:gd name="connsiteY24" fmla="*/ 4510088 h 5453063"/>
              <a:gd name="connsiteX25" fmla="*/ 1389705 w 2270768"/>
              <a:gd name="connsiteY25" fmla="*/ 4826794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3795 w 2270768"/>
              <a:gd name="connsiteY28" fmla="*/ 5263753 h 5453063"/>
              <a:gd name="connsiteX29" fmla="*/ 1642118 w 2270768"/>
              <a:gd name="connsiteY29" fmla="*/ 5262563 h 5453063"/>
              <a:gd name="connsiteX30" fmla="*/ 1395658 w 2270768"/>
              <a:gd name="connsiteY30" fmla="*/ 5138737 h 5453063"/>
              <a:gd name="connsiteX31" fmla="*/ 1332555 w 2270768"/>
              <a:gd name="connsiteY31" fmla="*/ 5167313 h 5453063"/>
              <a:gd name="connsiteX32" fmla="*/ 1213493 w 2270768"/>
              <a:gd name="connsiteY32" fmla="*/ 5082779 h 5453063"/>
              <a:gd name="connsiteX33" fmla="*/ 1224208 w 2270768"/>
              <a:gd name="connsiteY33" fmla="*/ 5239942 h 5453063"/>
              <a:gd name="connsiteX34" fmla="*/ 1099193 w 2270768"/>
              <a:gd name="connsiteY34" fmla="*/ 5453063 h 5453063"/>
              <a:gd name="connsiteX35" fmla="*/ 1037280 w 2270768"/>
              <a:gd name="connsiteY35" fmla="*/ 5453063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76684 w 2270768"/>
              <a:gd name="connsiteY21" fmla="*/ 2782492 h 5453063"/>
              <a:gd name="connsiteX22" fmla="*/ 1856430 w 2270768"/>
              <a:gd name="connsiteY22" fmla="*/ 3167063 h 5453063"/>
              <a:gd name="connsiteX23" fmla="*/ 1775468 w 2270768"/>
              <a:gd name="connsiteY23" fmla="*/ 3673078 h 5453063"/>
              <a:gd name="connsiteX24" fmla="*/ 1477811 w 2270768"/>
              <a:gd name="connsiteY24" fmla="*/ 4510088 h 5453063"/>
              <a:gd name="connsiteX25" fmla="*/ 1389705 w 2270768"/>
              <a:gd name="connsiteY25" fmla="*/ 4826794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3795 w 2270768"/>
              <a:gd name="connsiteY28" fmla="*/ 5263753 h 5453063"/>
              <a:gd name="connsiteX29" fmla="*/ 1642118 w 2270768"/>
              <a:gd name="connsiteY29" fmla="*/ 5262563 h 5453063"/>
              <a:gd name="connsiteX30" fmla="*/ 1395658 w 2270768"/>
              <a:gd name="connsiteY30" fmla="*/ 5138737 h 5453063"/>
              <a:gd name="connsiteX31" fmla="*/ 1332555 w 2270768"/>
              <a:gd name="connsiteY31" fmla="*/ 5167313 h 5453063"/>
              <a:gd name="connsiteX32" fmla="*/ 1213493 w 2270768"/>
              <a:gd name="connsiteY32" fmla="*/ 5082779 h 5453063"/>
              <a:gd name="connsiteX33" fmla="*/ 1224208 w 2270768"/>
              <a:gd name="connsiteY33" fmla="*/ 5239942 h 5453063"/>
              <a:gd name="connsiteX34" fmla="*/ 1099193 w 2270768"/>
              <a:gd name="connsiteY34" fmla="*/ 5453063 h 5453063"/>
              <a:gd name="connsiteX35" fmla="*/ 1022993 w 2270768"/>
              <a:gd name="connsiteY35" fmla="*/ 5406629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76684 w 2270768"/>
              <a:gd name="connsiteY21" fmla="*/ 2782492 h 5453063"/>
              <a:gd name="connsiteX22" fmla="*/ 1856430 w 2270768"/>
              <a:gd name="connsiteY22" fmla="*/ 3167063 h 5453063"/>
              <a:gd name="connsiteX23" fmla="*/ 1775468 w 2270768"/>
              <a:gd name="connsiteY23" fmla="*/ 3673078 h 5453063"/>
              <a:gd name="connsiteX24" fmla="*/ 1477811 w 2270768"/>
              <a:gd name="connsiteY24" fmla="*/ 4510088 h 5453063"/>
              <a:gd name="connsiteX25" fmla="*/ 1389705 w 2270768"/>
              <a:gd name="connsiteY25" fmla="*/ 4826794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3795 w 2270768"/>
              <a:gd name="connsiteY28" fmla="*/ 5263753 h 5453063"/>
              <a:gd name="connsiteX29" fmla="*/ 1642118 w 2270768"/>
              <a:gd name="connsiteY29" fmla="*/ 5262563 h 5453063"/>
              <a:gd name="connsiteX30" fmla="*/ 1395658 w 2270768"/>
              <a:gd name="connsiteY30" fmla="*/ 5138737 h 5453063"/>
              <a:gd name="connsiteX31" fmla="*/ 1332555 w 2270768"/>
              <a:gd name="connsiteY31" fmla="*/ 5167313 h 5453063"/>
              <a:gd name="connsiteX32" fmla="*/ 1213493 w 2270768"/>
              <a:gd name="connsiteY32" fmla="*/ 5082779 h 5453063"/>
              <a:gd name="connsiteX33" fmla="*/ 1224208 w 2270768"/>
              <a:gd name="connsiteY33" fmla="*/ 5239942 h 5453063"/>
              <a:gd name="connsiteX34" fmla="*/ 1099193 w 2270768"/>
              <a:gd name="connsiteY34" fmla="*/ 5453063 h 5453063"/>
              <a:gd name="connsiteX35" fmla="*/ 1022993 w 2270768"/>
              <a:gd name="connsiteY35" fmla="*/ 5406629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70643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76684 w 2270768"/>
              <a:gd name="connsiteY21" fmla="*/ 2782492 h 5453063"/>
              <a:gd name="connsiteX22" fmla="*/ 1856430 w 2270768"/>
              <a:gd name="connsiteY22" fmla="*/ 3167063 h 5453063"/>
              <a:gd name="connsiteX23" fmla="*/ 1775468 w 2270768"/>
              <a:gd name="connsiteY23" fmla="*/ 3673078 h 5453063"/>
              <a:gd name="connsiteX24" fmla="*/ 1477811 w 2270768"/>
              <a:gd name="connsiteY24" fmla="*/ 4510088 h 5453063"/>
              <a:gd name="connsiteX25" fmla="*/ 1389705 w 2270768"/>
              <a:gd name="connsiteY25" fmla="*/ 4826794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3795 w 2270768"/>
              <a:gd name="connsiteY28" fmla="*/ 5263753 h 5453063"/>
              <a:gd name="connsiteX29" fmla="*/ 1642118 w 2270768"/>
              <a:gd name="connsiteY29" fmla="*/ 5262563 h 5453063"/>
              <a:gd name="connsiteX30" fmla="*/ 1395658 w 2270768"/>
              <a:gd name="connsiteY30" fmla="*/ 5138737 h 5453063"/>
              <a:gd name="connsiteX31" fmla="*/ 1332555 w 2270768"/>
              <a:gd name="connsiteY31" fmla="*/ 5167313 h 5453063"/>
              <a:gd name="connsiteX32" fmla="*/ 1213493 w 2270768"/>
              <a:gd name="connsiteY32" fmla="*/ 5082779 h 5453063"/>
              <a:gd name="connsiteX33" fmla="*/ 1224208 w 2270768"/>
              <a:gd name="connsiteY33" fmla="*/ 5239942 h 5453063"/>
              <a:gd name="connsiteX34" fmla="*/ 1099193 w 2270768"/>
              <a:gd name="connsiteY34" fmla="*/ 5453063 h 5453063"/>
              <a:gd name="connsiteX35" fmla="*/ 1022993 w 2270768"/>
              <a:gd name="connsiteY35" fmla="*/ 5406629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58736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76684 w 2270768"/>
              <a:gd name="connsiteY21" fmla="*/ 2782492 h 5453063"/>
              <a:gd name="connsiteX22" fmla="*/ 1856430 w 2270768"/>
              <a:gd name="connsiteY22" fmla="*/ 3167063 h 5453063"/>
              <a:gd name="connsiteX23" fmla="*/ 1775468 w 2270768"/>
              <a:gd name="connsiteY23" fmla="*/ 3673078 h 5453063"/>
              <a:gd name="connsiteX24" fmla="*/ 1477811 w 2270768"/>
              <a:gd name="connsiteY24" fmla="*/ 4510088 h 5453063"/>
              <a:gd name="connsiteX25" fmla="*/ 1389705 w 2270768"/>
              <a:gd name="connsiteY25" fmla="*/ 4826794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3795 w 2270768"/>
              <a:gd name="connsiteY28" fmla="*/ 5263753 h 5453063"/>
              <a:gd name="connsiteX29" fmla="*/ 1642118 w 2270768"/>
              <a:gd name="connsiteY29" fmla="*/ 5262563 h 5453063"/>
              <a:gd name="connsiteX30" fmla="*/ 1395658 w 2270768"/>
              <a:gd name="connsiteY30" fmla="*/ 5138737 h 5453063"/>
              <a:gd name="connsiteX31" fmla="*/ 1332555 w 2270768"/>
              <a:gd name="connsiteY31" fmla="*/ 5167313 h 5453063"/>
              <a:gd name="connsiteX32" fmla="*/ 1213493 w 2270768"/>
              <a:gd name="connsiteY32" fmla="*/ 5082779 h 5453063"/>
              <a:gd name="connsiteX33" fmla="*/ 1224208 w 2270768"/>
              <a:gd name="connsiteY33" fmla="*/ 5239942 h 5453063"/>
              <a:gd name="connsiteX34" fmla="*/ 1099193 w 2270768"/>
              <a:gd name="connsiteY34" fmla="*/ 5453063 h 5453063"/>
              <a:gd name="connsiteX35" fmla="*/ 1022993 w 2270768"/>
              <a:gd name="connsiteY35" fmla="*/ 5406629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58736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  <a:gd name="connsiteX0" fmla="*/ 1356367 w 2270768"/>
              <a:gd name="connsiteY0" fmla="*/ 66675 h 5453063"/>
              <a:gd name="connsiteX1" fmla="*/ 1449236 w 2270768"/>
              <a:gd name="connsiteY1" fmla="*/ 196453 h 5453063"/>
              <a:gd name="connsiteX2" fmla="*/ 1427806 w 2270768"/>
              <a:gd name="connsiteY2" fmla="*/ 304799 h 5453063"/>
              <a:gd name="connsiteX3" fmla="*/ 1508768 w 2270768"/>
              <a:gd name="connsiteY3" fmla="*/ 466725 h 5453063"/>
              <a:gd name="connsiteX4" fmla="*/ 1494480 w 2270768"/>
              <a:gd name="connsiteY4" fmla="*/ 757238 h 5453063"/>
              <a:gd name="connsiteX5" fmla="*/ 1427805 w 2270768"/>
              <a:gd name="connsiteY5" fmla="*/ 928688 h 5453063"/>
              <a:gd name="connsiteX6" fmla="*/ 1589730 w 2270768"/>
              <a:gd name="connsiteY6" fmla="*/ 917973 h 5453063"/>
              <a:gd name="connsiteX7" fmla="*/ 1938584 w 2270768"/>
              <a:gd name="connsiteY7" fmla="*/ 1183482 h 5453063"/>
              <a:gd name="connsiteX8" fmla="*/ 2252909 w 2270768"/>
              <a:gd name="connsiteY8" fmla="*/ 1508522 h 5453063"/>
              <a:gd name="connsiteX9" fmla="*/ 2270768 w 2270768"/>
              <a:gd name="connsiteY9" fmla="*/ 1552575 h 5453063"/>
              <a:gd name="connsiteX10" fmla="*/ 1961205 w 2270768"/>
              <a:gd name="connsiteY10" fmla="*/ 1871663 h 5453063"/>
              <a:gd name="connsiteX11" fmla="*/ 1820711 w 2270768"/>
              <a:gd name="connsiteY11" fmla="*/ 1999061 h 5453063"/>
              <a:gd name="connsiteX12" fmla="*/ 1723080 w 2270768"/>
              <a:gd name="connsiteY12" fmla="*/ 1947863 h 5453063"/>
              <a:gd name="connsiteX13" fmla="*/ 2030261 w 2270768"/>
              <a:gd name="connsiteY13" fmla="*/ 1552576 h 5453063"/>
              <a:gd name="connsiteX14" fmla="*/ 1655214 w 2270768"/>
              <a:gd name="connsiteY14" fmla="*/ 1264444 h 5453063"/>
              <a:gd name="connsiteX15" fmla="*/ 1651643 w 2270768"/>
              <a:gd name="connsiteY15" fmla="*/ 1428750 h 5453063"/>
              <a:gd name="connsiteX16" fmla="*/ 1573061 w 2270768"/>
              <a:gd name="connsiteY16" fmla="*/ 1571625 h 5453063"/>
              <a:gd name="connsiteX17" fmla="*/ 1618305 w 2270768"/>
              <a:gd name="connsiteY17" fmla="*/ 1801415 h 5453063"/>
              <a:gd name="connsiteX18" fmla="*/ 1817139 w 2270768"/>
              <a:gd name="connsiteY18" fmla="*/ 1997869 h 5453063"/>
              <a:gd name="connsiteX19" fmla="*/ 1823093 w 2270768"/>
              <a:gd name="connsiteY19" fmla="*/ 2105025 h 5453063"/>
              <a:gd name="connsiteX20" fmla="*/ 1983827 w 2270768"/>
              <a:gd name="connsiteY20" fmla="*/ 2416969 h 5453063"/>
              <a:gd name="connsiteX21" fmla="*/ 1976684 w 2270768"/>
              <a:gd name="connsiteY21" fmla="*/ 2782492 h 5453063"/>
              <a:gd name="connsiteX22" fmla="*/ 1856430 w 2270768"/>
              <a:gd name="connsiteY22" fmla="*/ 3167063 h 5453063"/>
              <a:gd name="connsiteX23" fmla="*/ 1775468 w 2270768"/>
              <a:gd name="connsiteY23" fmla="*/ 3673078 h 5453063"/>
              <a:gd name="connsiteX24" fmla="*/ 1477811 w 2270768"/>
              <a:gd name="connsiteY24" fmla="*/ 4510088 h 5453063"/>
              <a:gd name="connsiteX25" fmla="*/ 1389705 w 2270768"/>
              <a:gd name="connsiteY25" fmla="*/ 4826794 h 5453063"/>
              <a:gd name="connsiteX26" fmla="*/ 1584968 w 2270768"/>
              <a:gd name="connsiteY26" fmla="*/ 5129213 h 5453063"/>
              <a:gd name="connsiteX27" fmla="*/ 1727843 w 2270768"/>
              <a:gd name="connsiteY27" fmla="*/ 5219700 h 5453063"/>
              <a:gd name="connsiteX28" fmla="*/ 1733795 w 2270768"/>
              <a:gd name="connsiteY28" fmla="*/ 5263753 h 5453063"/>
              <a:gd name="connsiteX29" fmla="*/ 1642118 w 2270768"/>
              <a:gd name="connsiteY29" fmla="*/ 5262563 h 5453063"/>
              <a:gd name="connsiteX30" fmla="*/ 1395658 w 2270768"/>
              <a:gd name="connsiteY30" fmla="*/ 5138737 h 5453063"/>
              <a:gd name="connsiteX31" fmla="*/ 1332555 w 2270768"/>
              <a:gd name="connsiteY31" fmla="*/ 5167313 h 5453063"/>
              <a:gd name="connsiteX32" fmla="*/ 1213493 w 2270768"/>
              <a:gd name="connsiteY32" fmla="*/ 5082779 h 5453063"/>
              <a:gd name="connsiteX33" fmla="*/ 1224208 w 2270768"/>
              <a:gd name="connsiteY33" fmla="*/ 5239942 h 5453063"/>
              <a:gd name="connsiteX34" fmla="*/ 1099193 w 2270768"/>
              <a:gd name="connsiteY34" fmla="*/ 5453063 h 5453063"/>
              <a:gd name="connsiteX35" fmla="*/ 1022993 w 2270768"/>
              <a:gd name="connsiteY35" fmla="*/ 5406629 h 5453063"/>
              <a:gd name="connsiteX36" fmla="*/ 1022993 w 2270768"/>
              <a:gd name="connsiteY36" fmla="*/ 5148263 h 5453063"/>
              <a:gd name="connsiteX37" fmla="*/ 1184918 w 2270768"/>
              <a:gd name="connsiteY37" fmla="*/ 4848225 h 5453063"/>
              <a:gd name="connsiteX38" fmla="*/ 1258736 w 2270768"/>
              <a:gd name="connsiteY38" fmla="*/ 4095750 h 5453063"/>
              <a:gd name="connsiteX39" fmla="*/ 1424234 w 2270768"/>
              <a:gd name="connsiteY39" fmla="*/ 3526632 h 5453063"/>
              <a:gd name="connsiteX40" fmla="*/ 1261118 w 2270768"/>
              <a:gd name="connsiteY40" fmla="*/ 3328988 h 5453063"/>
              <a:gd name="connsiteX41" fmla="*/ 1146818 w 2270768"/>
              <a:gd name="connsiteY41" fmla="*/ 2981325 h 5453063"/>
              <a:gd name="connsiteX42" fmla="*/ 1089668 w 2270768"/>
              <a:gd name="connsiteY42" fmla="*/ 2671763 h 5453063"/>
              <a:gd name="connsiteX43" fmla="*/ 1127768 w 2270768"/>
              <a:gd name="connsiteY43" fmla="*/ 2085975 h 5453063"/>
              <a:gd name="connsiteX44" fmla="*/ 946793 w 2270768"/>
              <a:gd name="connsiteY44" fmla="*/ 1640681 h 5453063"/>
              <a:gd name="connsiteX45" fmla="*/ 859878 w 2270768"/>
              <a:gd name="connsiteY45" fmla="*/ 1462088 h 5453063"/>
              <a:gd name="connsiteX46" fmla="*/ 784868 w 2270768"/>
              <a:gd name="connsiteY46" fmla="*/ 2143125 h 5453063"/>
              <a:gd name="connsiteX47" fmla="*/ 940839 w 2270768"/>
              <a:gd name="connsiteY47" fmla="*/ 2565797 h 5453063"/>
              <a:gd name="connsiteX48" fmla="*/ 981321 w 2270768"/>
              <a:gd name="connsiteY48" fmla="*/ 2778919 h 5453063"/>
              <a:gd name="connsiteX49" fmla="*/ 1068236 w 2270768"/>
              <a:gd name="connsiteY49" fmla="*/ 2896791 h 5453063"/>
              <a:gd name="connsiteX50" fmla="*/ 1069427 w 2270768"/>
              <a:gd name="connsiteY50" fmla="*/ 3034904 h 5453063"/>
              <a:gd name="connsiteX51" fmla="*/ 1039662 w 2270768"/>
              <a:gd name="connsiteY51" fmla="*/ 3155156 h 5453063"/>
              <a:gd name="connsiteX52" fmla="*/ 808680 w 2270768"/>
              <a:gd name="connsiteY52" fmla="*/ 3183731 h 5453063"/>
              <a:gd name="connsiteX53" fmla="*/ 749149 w 2270768"/>
              <a:gd name="connsiteY53" fmla="*/ 3074195 h 5453063"/>
              <a:gd name="connsiteX54" fmla="*/ 827730 w 2270768"/>
              <a:gd name="connsiteY54" fmla="*/ 2947988 h 5453063"/>
              <a:gd name="connsiteX55" fmla="*/ 903930 w 2270768"/>
              <a:gd name="connsiteY55" fmla="*/ 2957513 h 5453063"/>
              <a:gd name="connsiteX56" fmla="*/ 913455 w 2270768"/>
              <a:gd name="connsiteY56" fmla="*/ 2909888 h 5453063"/>
              <a:gd name="connsiteX57" fmla="*/ 776534 w 2270768"/>
              <a:gd name="connsiteY57" fmla="*/ 2615804 h 5453063"/>
              <a:gd name="connsiteX58" fmla="*/ 626514 w 2270768"/>
              <a:gd name="connsiteY58" fmla="*/ 2195512 h 5453063"/>
              <a:gd name="connsiteX59" fmla="*/ 618180 w 2270768"/>
              <a:gd name="connsiteY59" fmla="*/ 1395413 h 5453063"/>
              <a:gd name="connsiteX60" fmla="*/ 543171 w 2270768"/>
              <a:gd name="connsiteY60" fmla="*/ 1590675 h 5453063"/>
              <a:gd name="connsiteX61" fmla="*/ 397915 w 2270768"/>
              <a:gd name="connsiteY61" fmla="*/ 1710928 h 5453063"/>
              <a:gd name="connsiteX62" fmla="*/ 178839 w 2270768"/>
              <a:gd name="connsiteY62" fmla="*/ 1877616 h 5453063"/>
              <a:gd name="connsiteX63" fmla="*/ 151455 w 2270768"/>
              <a:gd name="connsiteY63" fmla="*/ 1981200 h 5453063"/>
              <a:gd name="connsiteX64" fmla="*/ 132405 w 2270768"/>
              <a:gd name="connsiteY64" fmla="*/ 2176463 h 5453063"/>
              <a:gd name="connsiteX65" fmla="*/ 141930 w 2270768"/>
              <a:gd name="connsiteY65" fmla="*/ 2260998 h 5453063"/>
              <a:gd name="connsiteX66" fmla="*/ 22868 w 2270768"/>
              <a:gd name="connsiteY66" fmla="*/ 2128838 h 5453063"/>
              <a:gd name="connsiteX67" fmla="*/ 1437 w 2270768"/>
              <a:gd name="connsiteY67" fmla="*/ 1845469 h 5453063"/>
              <a:gd name="connsiteX68" fmla="*/ 91924 w 2270768"/>
              <a:gd name="connsiteY68" fmla="*/ 1585913 h 5453063"/>
              <a:gd name="connsiteX69" fmla="*/ 230037 w 2270768"/>
              <a:gd name="connsiteY69" fmla="*/ 1345406 h 5453063"/>
              <a:gd name="connsiteX70" fmla="*/ 565793 w 2270768"/>
              <a:gd name="connsiteY70" fmla="*/ 1152525 h 5453063"/>
              <a:gd name="connsiteX71" fmla="*/ 584843 w 2270768"/>
              <a:gd name="connsiteY71" fmla="*/ 990600 h 5453063"/>
              <a:gd name="connsiteX72" fmla="*/ 565793 w 2270768"/>
              <a:gd name="connsiteY72" fmla="*/ 758428 h 5453063"/>
              <a:gd name="connsiteX73" fmla="*/ 694380 w 2270768"/>
              <a:gd name="connsiteY73" fmla="*/ 400051 h 5453063"/>
              <a:gd name="connsiteX74" fmla="*/ 874164 w 2270768"/>
              <a:gd name="connsiteY74" fmla="*/ 133351 h 5453063"/>
              <a:gd name="connsiteX75" fmla="*/ 1123005 w 2270768"/>
              <a:gd name="connsiteY75" fmla="*/ 0 h 5453063"/>
              <a:gd name="connsiteX76" fmla="*/ 1356367 w 2270768"/>
              <a:gd name="connsiteY76" fmla="*/ 66675 h 54530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</a:cxnLst>
            <a:rect l="l" t="t" r="r" b="b"/>
            <a:pathLst>
              <a:path w="2270768" h="5453063">
                <a:moveTo>
                  <a:pt x="1356367" y="66675"/>
                </a:moveTo>
                <a:lnTo>
                  <a:pt x="1449236" y="196453"/>
                </a:lnTo>
                <a:lnTo>
                  <a:pt x="1427806" y="304799"/>
                </a:lnTo>
                <a:lnTo>
                  <a:pt x="1508768" y="466725"/>
                </a:lnTo>
                <a:cubicBezTo>
                  <a:pt x="1539724" y="652861"/>
                  <a:pt x="1499243" y="660400"/>
                  <a:pt x="1494480" y="757238"/>
                </a:cubicBezTo>
                <a:lnTo>
                  <a:pt x="1427805" y="928688"/>
                </a:lnTo>
                <a:lnTo>
                  <a:pt x="1589730" y="917973"/>
                </a:lnTo>
                <a:cubicBezTo>
                  <a:pt x="1736178" y="1002904"/>
                  <a:pt x="1819521" y="1097360"/>
                  <a:pt x="1938584" y="1183482"/>
                </a:cubicBezTo>
                <a:lnTo>
                  <a:pt x="2252909" y="1508522"/>
                </a:lnTo>
                <a:lnTo>
                  <a:pt x="2270768" y="1552575"/>
                </a:lnTo>
                <a:lnTo>
                  <a:pt x="1961205" y="1871663"/>
                </a:lnTo>
                <a:lnTo>
                  <a:pt x="1820711" y="1999061"/>
                </a:lnTo>
                <a:lnTo>
                  <a:pt x="1723080" y="1947863"/>
                </a:lnTo>
                <a:lnTo>
                  <a:pt x="2030261" y="1552576"/>
                </a:lnTo>
                <a:cubicBezTo>
                  <a:pt x="1905245" y="1456532"/>
                  <a:pt x="1813568" y="1347391"/>
                  <a:pt x="1655214" y="1264444"/>
                </a:cubicBezTo>
                <a:cubicBezTo>
                  <a:pt x="1654024" y="1319213"/>
                  <a:pt x="1652833" y="1373981"/>
                  <a:pt x="1651643" y="1428750"/>
                </a:cubicBezTo>
                <a:cubicBezTo>
                  <a:pt x="1631005" y="1476375"/>
                  <a:pt x="1611558" y="1533525"/>
                  <a:pt x="1573061" y="1571625"/>
                </a:cubicBezTo>
                <a:cubicBezTo>
                  <a:pt x="1588142" y="1648222"/>
                  <a:pt x="1586556" y="1739105"/>
                  <a:pt x="1618305" y="1801415"/>
                </a:cubicBezTo>
                <a:cubicBezTo>
                  <a:pt x="1655215" y="1909761"/>
                  <a:pt x="1729032" y="1952625"/>
                  <a:pt x="1817139" y="1997869"/>
                </a:cubicBezTo>
                <a:lnTo>
                  <a:pt x="1823093" y="2105025"/>
                </a:lnTo>
                <a:cubicBezTo>
                  <a:pt x="1876671" y="2209006"/>
                  <a:pt x="1931440" y="2271316"/>
                  <a:pt x="1983827" y="2416969"/>
                </a:cubicBezTo>
                <a:cubicBezTo>
                  <a:pt x="2015577" y="2596754"/>
                  <a:pt x="2008038" y="2647951"/>
                  <a:pt x="1976684" y="2782492"/>
                </a:cubicBezTo>
                <a:lnTo>
                  <a:pt x="1856430" y="3167063"/>
                </a:lnTo>
                <a:cubicBezTo>
                  <a:pt x="1829443" y="3335735"/>
                  <a:pt x="1783405" y="3407965"/>
                  <a:pt x="1775468" y="3673078"/>
                </a:cubicBezTo>
                <a:lnTo>
                  <a:pt x="1477811" y="4510088"/>
                </a:lnTo>
                <a:lnTo>
                  <a:pt x="1389705" y="4826794"/>
                </a:lnTo>
                <a:cubicBezTo>
                  <a:pt x="1454793" y="4939506"/>
                  <a:pt x="1519880" y="5028407"/>
                  <a:pt x="1584968" y="5129213"/>
                </a:cubicBezTo>
                <a:lnTo>
                  <a:pt x="1727843" y="5219700"/>
                </a:lnTo>
                <a:lnTo>
                  <a:pt x="1733795" y="5263753"/>
                </a:lnTo>
                <a:lnTo>
                  <a:pt x="1642118" y="5262563"/>
                </a:lnTo>
                <a:lnTo>
                  <a:pt x="1395658" y="5138737"/>
                </a:lnTo>
                <a:lnTo>
                  <a:pt x="1332555" y="5167313"/>
                </a:lnTo>
                <a:cubicBezTo>
                  <a:pt x="1261118" y="5166123"/>
                  <a:pt x="1246830" y="5098257"/>
                  <a:pt x="1213493" y="5082779"/>
                </a:cubicBezTo>
                <a:lnTo>
                  <a:pt x="1224208" y="5239942"/>
                </a:lnTo>
                <a:lnTo>
                  <a:pt x="1099193" y="5453063"/>
                </a:lnTo>
                <a:cubicBezTo>
                  <a:pt x="1073793" y="5437585"/>
                  <a:pt x="1065061" y="5461398"/>
                  <a:pt x="1022993" y="5406629"/>
                </a:cubicBezTo>
                <a:lnTo>
                  <a:pt x="1022993" y="5148263"/>
                </a:lnTo>
                <a:lnTo>
                  <a:pt x="1184918" y="4848225"/>
                </a:lnTo>
                <a:cubicBezTo>
                  <a:pt x="1209524" y="4597400"/>
                  <a:pt x="1207936" y="4473972"/>
                  <a:pt x="1258736" y="4095750"/>
                </a:cubicBezTo>
                <a:cubicBezTo>
                  <a:pt x="1312712" y="3857228"/>
                  <a:pt x="1369068" y="3716338"/>
                  <a:pt x="1424234" y="3526632"/>
                </a:cubicBezTo>
                <a:lnTo>
                  <a:pt x="1261118" y="3328988"/>
                </a:lnTo>
                <a:lnTo>
                  <a:pt x="1146818" y="2981325"/>
                </a:lnTo>
                <a:lnTo>
                  <a:pt x="1089668" y="2671763"/>
                </a:lnTo>
                <a:cubicBezTo>
                  <a:pt x="1089271" y="2424112"/>
                  <a:pt x="1115068" y="2281238"/>
                  <a:pt x="1127768" y="2085975"/>
                </a:cubicBezTo>
                <a:lnTo>
                  <a:pt x="946793" y="1640681"/>
                </a:lnTo>
                <a:lnTo>
                  <a:pt x="859878" y="1462088"/>
                </a:lnTo>
                <a:lnTo>
                  <a:pt x="784868" y="2143125"/>
                </a:lnTo>
                <a:lnTo>
                  <a:pt x="940839" y="2565797"/>
                </a:lnTo>
                <a:lnTo>
                  <a:pt x="981321" y="2778919"/>
                </a:lnTo>
                <a:lnTo>
                  <a:pt x="1068236" y="2896791"/>
                </a:lnTo>
                <a:cubicBezTo>
                  <a:pt x="1069427" y="2960688"/>
                  <a:pt x="1068236" y="2971007"/>
                  <a:pt x="1069427" y="3034904"/>
                </a:cubicBezTo>
                <a:lnTo>
                  <a:pt x="1039662" y="3155156"/>
                </a:lnTo>
                <a:lnTo>
                  <a:pt x="808680" y="3183731"/>
                </a:lnTo>
                <a:lnTo>
                  <a:pt x="749149" y="3074195"/>
                </a:lnTo>
                <a:lnTo>
                  <a:pt x="827730" y="2947988"/>
                </a:lnTo>
                <a:lnTo>
                  <a:pt x="903930" y="2957513"/>
                </a:lnTo>
                <a:lnTo>
                  <a:pt x="913455" y="2909888"/>
                </a:lnTo>
                <a:cubicBezTo>
                  <a:pt x="867815" y="2811860"/>
                  <a:pt x="813840" y="2732882"/>
                  <a:pt x="776534" y="2615804"/>
                </a:cubicBezTo>
                <a:cubicBezTo>
                  <a:pt x="734861" y="2455467"/>
                  <a:pt x="676521" y="2335609"/>
                  <a:pt x="626514" y="2195512"/>
                </a:cubicBezTo>
                <a:cubicBezTo>
                  <a:pt x="613020" y="1921668"/>
                  <a:pt x="620958" y="1662113"/>
                  <a:pt x="618180" y="1395413"/>
                </a:cubicBezTo>
                <a:lnTo>
                  <a:pt x="543171" y="1590675"/>
                </a:lnTo>
                <a:cubicBezTo>
                  <a:pt x="501499" y="1627584"/>
                  <a:pt x="490784" y="1651398"/>
                  <a:pt x="397915" y="1710928"/>
                </a:cubicBezTo>
                <a:cubicBezTo>
                  <a:pt x="338780" y="1754187"/>
                  <a:pt x="259405" y="1798639"/>
                  <a:pt x="178839" y="1877616"/>
                </a:cubicBezTo>
                <a:cubicBezTo>
                  <a:pt x="169711" y="1912144"/>
                  <a:pt x="159194" y="1931392"/>
                  <a:pt x="151455" y="1981200"/>
                </a:cubicBezTo>
                <a:cubicBezTo>
                  <a:pt x="143716" y="2031008"/>
                  <a:pt x="138755" y="2111375"/>
                  <a:pt x="132405" y="2176463"/>
                </a:cubicBezTo>
                <a:lnTo>
                  <a:pt x="141930" y="2260998"/>
                </a:lnTo>
                <a:cubicBezTo>
                  <a:pt x="73668" y="2228851"/>
                  <a:pt x="62555" y="2172891"/>
                  <a:pt x="22868" y="2128838"/>
                </a:cubicBezTo>
                <a:cubicBezTo>
                  <a:pt x="15724" y="2034382"/>
                  <a:pt x="-5707" y="1975644"/>
                  <a:pt x="1437" y="1845469"/>
                </a:cubicBezTo>
                <a:cubicBezTo>
                  <a:pt x="41918" y="1710531"/>
                  <a:pt x="160980" y="1568451"/>
                  <a:pt x="91924" y="1585913"/>
                </a:cubicBezTo>
                <a:cubicBezTo>
                  <a:pt x="90336" y="1477962"/>
                  <a:pt x="181618" y="1422400"/>
                  <a:pt x="230037" y="1345406"/>
                </a:cubicBezTo>
                <a:cubicBezTo>
                  <a:pt x="460224" y="1237457"/>
                  <a:pt x="454668" y="1227137"/>
                  <a:pt x="565793" y="1152525"/>
                </a:cubicBezTo>
                <a:lnTo>
                  <a:pt x="584843" y="990600"/>
                </a:lnTo>
                <a:lnTo>
                  <a:pt x="565793" y="758428"/>
                </a:lnTo>
                <a:cubicBezTo>
                  <a:pt x="654692" y="596503"/>
                  <a:pt x="657868" y="517923"/>
                  <a:pt x="694380" y="400051"/>
                </a:cubicBezTo>
                <a:cubicBezTo>
                  <a:pt x="754308" y="311151"/>
                  <a:pt x="783280" y="216298"/>
                  <a:pt x="874164" y="133351"/>
                </a:cubicBezTo>
                <a:cubicBezTo>
                  <a:pt x="970208" y="41276"/>
                  <a:pt x="1026961" y="28971"/>
                  <a:pt x="1123005" y="0"/>
                </a:cubicBezTo>
                <a:cubicBezTo>
                  <a:pt x="1231352" y="25003"/>
                  <a:pt x="1270642" y="38100"/>
                  <a:pt x="1356367" y="66675"/>
                </a:cubicBezTo>
                <a:close/>
              </a:path>
            </a:pathLst>
          </a:custGeom>
          <a:gradFill flip="none" rotWithShape="1">
            <a:gsLst>
              <a:gs pos="45000">
                <a:srgbClr val="FFD85B"/>
              </a:gs>
              <a:gs pos="100000">
                <a:srgbClr val="C00000"/>
              </a:gs>
            </a:gsLst>
            <a:lin ang="162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l-PL"/>
          </a:p>
        </p:txBody>
      </p:sp>
      <p:pic>
        <p:nvPicPr>
          <p:cNvPr id="34" name="Obraz 33">
            <a:extLst>
              <a:ext uri="{FF2B5EF4-FFF2-40B4-BE49-F238E27FC236}">
                <a16:creationId xmlns:a16="http://schemas.microsoft.com/office/drawing/2014/main" id="{55B0123D-6AF8-4D63-8EF9-E574EF187EAA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9743957" y="838619"/>
            <a:ext cx="2271879" cy="6237239"/>
          </a:xfrm>
          <a:prstGeom prst="rect">
            <a:avLst/>
          </a:prstGeom>
        </p:spPr>
      </p:pic>
      <p:sp>
        <p:nvSpPr>
          <p:cNvPr id="2" name="Symbol zastępczy numeru slajdu 1">
            <a:extLst>
              <a:ext uri="{FF2B5EF4-FFF2-40B4-BE49-F238E27FC236}">
                <a16:creationId xmlns:a16="http://schemas.microsoft.com/office/drawing/2014/main" id="{DD7D0E57-D313-4B20-B71A-253D34F5E29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9677609" y="6696000"/>
            <a:ext cx="2986299" cy="499952"/>
          </a:xfrm>
        </p:spPr>
        <p:txBody>
          <a:bodyPr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fld id="{738616D8-309D-44F8-869A-17BF40B11BFA}" type="slidenum">
              <a:rPr lang="pl-PL" sz="1701" kern="0" smtClean="0">
                <a:solidFill>
                  <a:schemeClr val="bg2"/>
                </a:solidFill>
              </a:rPr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t>9</a:t>
            </a:fld>
            <a:endParaRPr lang="pl-PL" sz="1701" kern="0" dirty="0">
              <a:solidFill>
                <a:schemeClr val="bg2"/>
              </a:solidFill>
            </a:endParaRPr>
          </a:p>
        </p:txBody>
      </p:sp>
      <p:sp>
        <p:nvSpPr>
          <p:cNvPr id="20" name="Prostokąt 19">
            <a:extLst>
              <a:ext uri="{FF2B5EF4-FFF2-40B4-BE49-F238E27FC236}">
                <a16:creationId xmlns:a16="http://schemas.microsoft.com/office/drawing/2014/main" id="{A647CBC5-52C9-45ED-9546-89B57880EFCD}"/>
              </a:ext>
            </a:extLst>
          </p:cNvPr>
          <p:cNvSpPr/>
          <p:nvPr/>
        </p:nvSpPr>
        <p:spPr>
          <a:xfrm>
            <a:off x="31884" y="288025"/>
            <a:ext cx="12992064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pl-PL" sz="3200" b="1" dirty="0">
                <a:solidFill>
                  <a:schemeClr val="bg1">
                    <a:lumMod val="95000"/>
                  </a:schemeClr>
                </a:solidFill>
              </a:rPr>
              <a:t>U ludzi i zwierząt życie </a:t>
            </a:r>
            <a:r>
              <a:rPr lang="pl-PL" sz="3200" b="1" dirty="0">
                <a:solidFill>
                  <a:srgbClr val="FFD85B"/>
                </a:solidFill>
              </a:rPr>
              <a:t>wegetatywne</a:t>
            </a:r>
            <a:r>
              <a:rPr lang="pl-PL" sz="3200" b="1" dirty="0">
                <a:solidFill>
                  <a:schemeClr val="bg1">
                    <a:lumMod val="95000"/>
                  </a:schemeClr>
                </a:solidFill>
              </a:rPr>
              <a:t> jest powiązane ze </a:t>
            </a:r>
            <a:r>
              <a:rPr lang="pl-PL" sz="3200" b="1" dirty="0">
                <a:solidFill>
                  <a:srgbClr val="C00000"/>
                </a:solidFill>
              </a:rPr>
              <a:t>zmysłami</a:t>
            </a:r>
          </a:p>
        </p:txBody>
      </p:sp>
      <p:sp>
        <p:nvSpPr>
          <p:cNvPr id="22" name="pole tekstowe 21">
            <a:extLst>
              <a:ext uri="{FF2B5EF4-FFF2-40B4-BE49-F238E27FC236}">
                <a16:creationId xmlns:a16="http://schemas.microsoft.com/office/drawing/2014/main" id="{BD37368E-1F2C-4D08-B8B9-2BAE213C0960}"/>
              </a:ext>
            </a:extLst>
          </p:cNvPr>
          <p:cNvSpPr txBox="1"/>
          <p:nvPr/>
        </p:nvSpPr>
        <p:spPr>
          <a:xfrm>
            <a:off x="4500000" y="5422513"/>
            <a:ext cx="4055832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eaLnBrk="1" hangingPunct="1">
              <a:defRPr/>
            </a:pPr>
            <a:r>
              <a:rPr lang="pl-PL" sz="3600" b="1" dirty="0">
                <a:solidFill>
                  <a:srgbClr val="FFD85B"/>
                </a:solidFill>
              </a:rPr>
              <a:t>chromosomy</a:t>
            </a:r>
          </a:p>
        </p:txBody>
      </p:sp>
      <p:sp>
        <p:nvSpPr>
          <p:cNvPr id="23" name="pole tekstowe 22">
            <a:extLst>
              <a:ext uri="{FF2B5EF4-FFF2-40B4-BE49-F238E27FC236}">
                <a16:creationId xmlns:a16="http://schemas.microsoft.com/office/drawing/2014/main" id="{A417F66D-E5EE-49E9-B23B-02AA8075BEFE}"/>
              </a:ext>
            </a:extLst>
          </p:cNvPr>
          <p:cNvSpPr txBox="1"/>
          <p:nvPr/>
        </p:nvSpPr>
        <p:spPr>
          <a:xfrm>
            <a:off x="4680000" y="4872178"/>
            <a:ext cx="3708285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eaLnBrk="1" hangingPunct="1">
              <a:defRPr/>
            </a:pPr>
            <a:r>
              <a:rPr lang="pl-PL" sz="3600" b="1" dirty="0">
                <a:solidFill>
                  <a:srgbClr val="FFD85B"/>
                </a:solidFill>
              </a:rPr>
              <a:t>chromatyna</a:t>
            </a:r>
          </a:p>
        </p:txBody>
      </p:sp>
      <p:sp>
        <p:nvSpPr>
          <p:cNvPr id="24" name="pole tekstowe 23">
            <a:extLst>
              <a:ext uri="{FF2B5EF4-FFF2-40B4-BE49-F238E27FC236}">
                <a16:creationId xmlns:a16="http://schemas.microsoft.com/office/drawing/2014/main" id="{7A365BF1-080C-4C53-AB23-39F39750CA82}"/>
              </a:ext>
            </a:extLst>
          </p:cNvPr>
          <p:cNvSpPr txBox="1"/>
          <p:nvPr/>
        </p:nvSpPr>
        <p:spPr>
          <a:xfrm>
            <a:off x="5023755" y="4321839"/>
            <a:ext cx="3035203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eaLnBrk="1" hangingPunct="1">
              <a:defRPr/>
            </a:pPr>
            <a:r>
              <a:rPr lang="pl-PL" sz="3600" b="1" dirty="0">
                <a:solidFill>
                  <a:srgbClr val="FFD85B"/>
                </a:solidFill>
              </a:rPr>
              <a:t>gonady</a:t>
            </a:r>
          </a:p>
        </p:txBody>
      </p:sp>
      <p:sp>
        <p:nvSpPr>
          <p:cNvPr id="25" name="pole tekstowe 24">
            <a:extLst>
              <a:ext uri="{FF2B5EF4-FFF2-40B4-BE49-F238E27FC236}">
                <a16:creationId xmlns:a16="http://schemas.microsoft.com/office/drawing/2014/main" id="{1857ADAF-FC2A-49D1-9436-348A4E7D7ACB}"/>
              </a:ext>
            </a:extLst>
          </p:cNvPr>
          <p:cNvSpPr txBox="1"/>
          <p:nvPr/>
        </p:nvSpPr>
        <p:spPr>
          <a:xfrm>
            <a:off x="5023755" y="3771500"/>
            <a:ext cx="3035203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eaLnBrk="1" hangingPunct="1">
              <a:defRPr/>
            </a:pPr>
            <a:r>
              <a:rPr lang="pl-PL" sz="3600" b="1" dirty="0">
                <a:solidFill>
                  <a:srgbClr val="FFD85B"/>
                </a:solidFill>
              </a:rPr>
              <a:t>genitalia</a:t>
            </a:r>
          </a:p>
        </p:txBody>
      </p:sp>
      <p:sp>
        <p:nvSpPr>
          <p:cNvPr id="32" name="pole tekstowe 31">
            <a:extLst>
              <a:ext uri="{FF2B5EF4-FFF2-40B4-BE49-F238E27FC236}">
                <a16:creationId xmlns:a16="http://schemas.microsoft.com/office/drawing/2014/main" id="{8CCB14CF-88CF-44D0-BBDE-CF9B3220686F}"/>
              </a:ext>
            </a:extLst>
          </p:cNvPr>
          <p:cNvSpPr txBox="1"/>
          <p:nvPr/>
        </p:nvSpPr>
        <p:spPr>
          <a:xfrm>
            <a:off x="5023755" y="3221161"/>
            <a:ext cx="3035203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eaLnBrk="1" hangingPunct="1">
              <a:defRPr/>
            </a:pPr>
            <a:r>
              <a:rPr lang="pl-PL" sz="3600" b="1" dirty="0">
                <a:solidFill>
                  <a:srgbClr val="FFD85B"/>
                </a:solidFill>
              </a:rPr>
              <a:t>hormony</a:t>
            </a:r>
          </a:p>
        </p:txBody>
      </p:sp>
      <p:sp>
        <p:nvSpPr>
          <p:cNvPr id="19" name="pole tekstowe 18">
            <a:extLst>
              <a:ext uri="{FF2B5EF4-FFF2-40B4-BE49-F238E27FC236}">
                <a16:creationId xmlns:a16="http://schemas.microsoft.com/office/drawing/2014/main" id="{B360CE5D-0262-49D6-A4FD-FC83BA95EF77}"/>
              </a:ext>
            </a:extLst>
          </p:cNvPr>
          <p:cNvSpPr txBox="1"/>
          <p:nvPr/>
        </p:nvSpPr>
        <p:spPr>
          <a:xfrm>
            <a:off x="4577582" y="2120483"/>
            <a:ext cx="3970690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eaLnBrk="1" hangingPunct="1">
              <a:defRPr/>
            </a:pPr>
            <a:r>
              <a:rPr lang="pl-PL" sz="3600" b="1" dirty="0">
                <a:solidFill>
                  <a:srgbClr val="C00000"/>
                </a:solidFill>
              </a:rPr>
              <a:t>wyobrażenia</a:t>
            </a:r>
          </a:p>
        </p:txBody>
      </p:sp>
      <p:sp>
        <p:nvSpPr>
          <p:cNvPr id="21" name="pole tekstowe 20">
            <a:extLst>
              <a:ext uri="{FF2B5EF4-FFF2-40B4-BE49-F238E27FC236}">
                <a16:creationId xmlns:a16="http://schemas.microsoft.com/office/drawing/2014/main" id="{635EBFFD-DA87-4162-A4EA-9872C9391A96}"/>
              </a:ext>
            </a:extLst>
          </p:cNvPr>
          <p:cNvSpPr txBox="1"/>
          <p:nvPr/>
        </p:nvSpPr>
        <p:spPr>
          <a:xfrm>
            <a:off x="5045326" y="2670822"/>
            <a:ext cx="3035203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eaLnBrk="1" hangingPunct="1">
              <a:defRPr/>
            </a:pPr>
            <a:r>
              <a:rPr lang="pl-PL" sz="3600" b="1" dirty="0">
                <a:solidFill>
                  <a:srgbClr val="C00000"/>
                </a:solidFill>
              </a:rPr>
              <a:t>wrażenia</a:t>
            </a:r>
          </a:p>
        </p:txBody>
      </p:sp>
      <p:sp>
        <p:nvSpPr>
          <p:cNvPr id="29" name="pole tekstowe 28">
            <a:extLst>
              <a:ext uri="{FF2B5EF4-FFF2-40B4-BE49-F238E27FC236}">
                <a16:creationId xmlns:a16="http://schemas.microsoft.com/office/drawing/2014/main" id="{096D2311-8AC2-4C18-8E04-7288788BB6DA}"/>
              </a:ext>
            </a:extLst>
          </p:cNvPr>
          <p:cNvSpPr txBox="1"/>
          <p:nvPr/>
        </p:nvSpPr>
        <p:spPr>
          <a:xfrm>
            <a:off x="5267394" y="1570144"/>
            <a:ext cx="2591066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eaLnBrk="1" hangingPunct="1">
              <a:defRPr/>
            </a:pPr>
            <a:r>
              <a:rPr lang="pl-PL" sz="3600" b="1" dirty="0">
                <a:solidFill>
                  <a:srgbClr val="C00000"/>
                </a:solidFill>
              </a:rPr>
              <a:t>emocje</a:t>
            </a:r>
          </a:p>
        </p:txBody>
      </p:sp>
      <p:sp>
        <p:nvSpPr>
          <p:cNvPr id="30" name="pole tekstowe 29">
            <a:extLst>
              <a:ext uri="{FF2B5EF4-FFF2-40B4-BE49-F238E27FC236}">
                <a16:creationId xmlns:a16="http://schemas.microsoft.com/office/drawing/2014/main" id="{F3EE84DF-9164-4F8A-B10E-CF80BCCC7323}"/>
              </a:ext>
            </a:extLst>
          </p:cNvPr>
          <p:cNvSpPr txBox="1"/>
          <p:nvPr/>
        </p:nvSpPr>
        <p:spPr>
          <a:xfrm>
            <a:off x="5304151" y="1019805"/>
            <a:ext cx="2517552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eaLnBrk="1" hangingPunct="1">
              <a:defRPr/>
            </a:pPr>
            <a:r>
              <a:rPr lang="pl-PL" sz="3600" b="1" dirty="0">
                <a:solidFill>
                  <a:srgbClr val="C00000"/>
                </a:solidFill>
              </a:rPr>
              <a:t>uczucia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449435398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1.3"/>
</p:tagLst>
</file>

<file path=ppt/tags/tag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1.3"/>
</p:tagLst>
</file>

<file path=ppt/tags/tag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1.3"/>
</p:tagLst>
</file>

<file path=ppt/tags/tag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1.3"/>
</p:tagLst>
</file>

<file path=ppt/tags/tag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1.3"/>
</p:tagLst>
</file>

<file path=ppt/tags/tag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1.3"/>
</p:tagLst>
</file>

<file path=ppt/tags/tag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1.3"/>
</p:tagLst>
</file>

<file path=ppt/tags/tag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1.3"/>
</p:tagLst>
</file>

<file path=ppt/tags/tag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1.3"/>
</p:tagLst>
</file>

<file path=ppt/tags/tag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1.3"/>
</p:tagLst>
</file>

<file path=ppt/tags/tag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1.3"/>
</p:tagLst>
</file>

<file path=ppt/tags/tag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1.3"/>
</p:tagLst>
</file>

<file path=ppt/tags/tag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1.3"/>
</p:tagLst>
</file>

<file path=ppt/tags/tag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4.6|6.1"/>
</p:tagLst>
</file>

<file path=ppt/tags/tag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1.3"/>
</p:tagLst>
</file>

<file path=ppt/tags/tag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1.3"/>
</p:tagLst>
</file>

<file path=ppt/tags/tag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1.3"/>
</p:tagLst>
</file>

<file path=ppt/tags/tag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1.3"/>
</p:tagLst>
</file>

<file path=ppt/tags/tag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1.3"/>
</p:tagLst>
</file>

<file path=ppt/tags/tag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1.3"/>
</p:tagLst>
</file>

<file path=ppt/tags/tag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1.3"/>
</p:tagLst>
</file>

<file path=ppt/theme/theme1.xml><?xml version="1.0" encoding="utf-8"?>
<a:theme xmlns:a="http://schemas.openxmlformats.org/drawingml/2006/main" name="Motyw pakietu Office">
  <a:themeElements>
    <a:clrScheme name="Pakiet 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Pakiet 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Pakiet 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Motyw pakietu Office">
  <a:themeElements>
    <a:clrScheme name="Pakiet 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Pakiet 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Pakiet 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_xmlsignatures/_rels/origin.sigs.rels><?xml version="1.0" encoding="UTF-8" standalone="yes"?>
<Relationships xmlns="http://schemas.openxmlformats.org/package/2006/relationships"><Relationship Id="rId1" Type="http://schemas.openxmlformats.org/package/2006/relationships/digital-signature/signature" Target="sig1.xml"/></Relationships>
</file>

<file path=_xmlsignatures/sig1.xml><?xml version="1.0" encoding="utf-8"?>
<Signature xmlns="http://www.w3.org/2000/09/xmldsig#" Id="idPackageSignature">
  <SignedInfo>
    <CanonicalizationMethod Algorithm="http://www.w3.org/TR/2001/REC-xml-c14n-20010315"/>
    <SignatureMethod Algorithm="http://www.w3.org/2000/09/xmldsig#rsa-sha1"/>
    <Reference Type="http://www.w3.org/2000/09/xmldsig#Object" URI="#idPackageObject">
      <DigestMethod Algorithm="http://www.w3.org/2000/09/xmldsig#sha1"/>
      <DigestValue>U2nYK6FdMYw4oxdLHmWY60p67uw=</DigestValue>
    </Reference>
    <Reference Type="http://www.w3.org/2000/09/xmldsig#Object" URI="#idOfficeObject">
      <DigestMethod Algorithm="http://www.w3.org/2000/09/xmldsig#sha1"/>
      <DigestValue>BxhxDeqJWkqjTrJd1NNh49R0EXA=</DigestValue>
    </Reference>
    <Reference Type="http://uri.etsi.org/01903#SignedProperties" URI="#idSignedProperties">
      <Transforms>
        <Transform Algorithm="http://www.w3.org/TR/2001/REC-xml-c14n-20010315"/>
      </Transforms>
      <DigestMethod Algorithm="http://www.w3.org/2000/09/xmldsig#sha1"/>
      <DigestValue>/lnXma46cDy5YUg8VtbVJZS1zYU=</DigestValue>
    </Reference>
  </SignedInfo>
  <SignatureValue>ylhU1AP2yS4wMnrmv2VZvMfsJqegSvoU4BcOg8s5L4ndB8Rpgb79Y9BTpA//4VanFqPfWS8uEOO5
SjeYreohuJtCV/teLgnWKaRzgPTheoM9uroG+989X9ufAvWKf+XO0jKKqHsGkr+CSOhAOktLZGWj
v97iaz4VOFZ0fmFUclo=</SignatureValue>
  <KeyInfo>
    <X509Data>
      <X509Certificate>MIICLDCCAZWgAwIBAgIQgntFDEwi2ppNdHMPF4SzBDANBgkqhkiG9w0BAQUFADAfMR0wGwYDVQQDHhQAdgBpAEAAVABvAHIAMgAwADEAOTAeFw0xNzEyMzEyMjAwMDBaFw0yMzEyMzEyMjAwMDBaMB8xHTAbBgNVBAMeFAB2AGkAQABUAG8AcgAyADAAMQA5MIGfMA0GCSqGSIb3DQEBAQUAA4GNADCBiQKBgQDNhSX9NnFBhhXt6S/dKDVug+2VA/5Ka87ntMQcAFqWaL6vqLAL+ZQPuC2GJpUSMECNbeHFCx/pgVj2y/icW8+0ydPA8GLXOq1PSsew3dbGuCQlBcfpK4hphx99zwwIR5+E2BpMbjqz/rXTCPbQlg1YwUUzc00gi0oTh9VjxDPPSQIDAQABo2kwZzATBgNVHSUEDDAKBggrBgEFBQcDAzBQBgNVHQEESTBHgBCxAzkklA5Si9vMA4a8UAgFoSEwHzEdMBsGA1UEAx4UAHYAaQBAAFQAbwByADIAMAAxADmCEIJ7RQxMItqaTXRzDxeEswQwDQYJKoZIhvcNAQEFBQADgYEASuB8hiTN6gDOh+XziAxucCVQPW4r1llCMzU2TMPThOP3QoqA4W0k/9w+Gw2akf6jCzcrY5iyrZzV+ch+JnYBiEms/XDCmPRSk+6dFdB1lOe6tQZZLAtZLbmsc61F1nUECAK2bnkiRyeRWuddTTSQMMYZw25HhWfZSYQH77N2yJQ=</X509Certificate>
    </X509Data>
  </KeyInfo>
  <Object Id="idPackageObject">
    <Manifest>
      <Reference URI="/_rels/.rels?ContentType=application/vnd.openxmlformats-package.relationships+xml">
        <Transforms>
          <Transform Algorithm="http://schemas.openxmlformats.org/package/2006/RelationshipTransform">
            <mdssi:RelationshipReference xmlns:mdssi="http://schemas.openxmlformats.org/package/2006/digital-signature" SourceId="rId1"/>
          </Transform>
          <Transform Algorithm="http://www.w3.org/TR/2001/REC-xml-c14n-20010315"/>
        </Transforms>
        <DigestMethod Algorithm="http://www.w3.org/2000/09/xmldsig#sha1"/>
        <DigestValue>zU3xVjYU7a1ax8o9OQBgdxm5bvU=</DigestValue>
      </Reference>
      <Reference URI="/ppt/_rels/presentation.xml.rels?ContentType=application/vnd.openxmlformats-package.relationships+xml">
        <Transforms>
          <Transform Algorithm="http://schemas.openxmlformats.org/package/2006/RelationshipTransform">
            <mdssi:RelationshipReference xmlns:mdssi="http://schemas.openxmlformats.org/package/2006/digital-signature" SourceId="rId12"/>
            <mdssi:RelationshipReference xmlns:mdssi="http://schemas.openxmlformats.org/package/2006/digital-signature" SourceId="rId17"/>
            <mdssi:RelationshipReference xmlns:mdssi="http://schemas.openxmlformats.org/package/2006/digital-signature" SourceId="rId25"/>
            <mdssi:RelationshipReference xmlns:mdssi="http://schemas.openxmlformats.org/package/2006/digital-signature" SourceId="rId33"/>
            <mdssi:RelationshipReference xmlns:mdssi="http://schemas.openxmlformats.org/package/2006/digital-signature" SourceId="rId2"/>
            <mdssi:RelationshipReference xmlns:mdssi="http://schemas.openxmlformats.org/package/2006/digital-signature" SourceId="rId16"/>
            <mdssi:RelationshipReference xmlns:mdssi="http://schemas.openxmlformats.org/package/2006/digital-signature" SourceId="rId20"/>
            <mdssi:RelationshipReference xmlns:mdssi="http://schemas.openxmlformats.org/package/2006/digital-signature" SourceId="rId29"/>
            <mdssi:RelationshipReference xmlns:mdssi="http://schemas.openxmlformats.org/package/2006/digital-signature" SourceId="rId1"/>
            <mdssi:RelationshipReference xmlns:mdssi="http://schemas.openxmlformats.org/package/2006/digital-signature" SourceId="rId6"/>
            <mdssi:RelationshipReference xmlns:mdssi="http://schemas.openxmlformats.org/package/2006/digital-signature" SourceId="rId11"/>
            <mdssi:RelationshipReference xmlns:mdssi="http://schemas.openxmlformats.org/package/2006/digital-signature" SourceId="rId24"/>
            <mdssi:RelationshipReference xmlns:mdssi="http://schemas.openxmlformats.org/package/2006/digital-signature" SourceId="rId32"/>
            <mdssi:RelationshipReference xmlns:mdssi="http://schemas.openxmlformats.org/package/2006/digital-signature" SourceId="rId5"/>
            <mdssi:RelationshipReference xmlns:mdssi="http://schemas.openxmlformats.org/package/2006/digital-signature" SourceId="rId15"/>
            <mdssi:RelationshipReference xmlns:mdssi="http://schemas.openxmlformats.org/package/2006/digital-signature" SourceId="rId23"/>
            <mdssi:RelationshipReference xmlns:mdssi="http://schemas.openxmlformats.org/package/2006/digital-signature" SourceId="rId28"/>
            <mdssi:RelationshipReference xmlns:mdssi="http://schemas.openxmlformats.org/package/2006/digital-signature" SourceId="rId10"/>
            <mdssi:RelationshipReference xmlns:mdssi="http://schemas.openxmlformats.org/package/2006/digital-signature" SourceId="rId19"/>
            <mdssi:RelationshipReference xmlns:mdssi="http://schemas.openxmlformats.org/package/2006/digital-signature" SourceId="rId31"/>
            <mdssi:RelationshipReference xmlns:mdssi="http://schemas.openxmlformats.org/package/2006/digital-signature" SourceId="rId4"/>
            <mdssi:RelationshipReference xmlns:mdssi="http://schemas.openxmlformats.org/package/2006/digital-signature" SourceId="rId9"/>
            <mdssi:RelationshipReference xmlns:mdssi="http://schemas.openxmlformats.org/package/2006/digital-signature" SourceId="rId14"/>
            <mdssi:RelationshipReference xmlns:mdssi="http://schemas.openxmlformats.org/package/2006/digital-signature" SourceId="rId22"/>
            <mdssi:RelationshipReference xmlns:mdssi="http://schemas.openxmlformats.org/package/2006/digital-signature" SourceId="rId27"/>
            <mdssi:RelationshipReference xmlns:mdssi="http://schemas.openxmlformats.org/package/2006/digital-signature" SourceId="rId30"/>
            <mdssi:RelationshipReference xmlns:mdssi="http://schemas.openxmlformats.org/package/2006/digital-signature" SourceId="rId8"/>
            <mdssi:RelationshipReference xmlns:mdssi="http://schemas.openxmlformats.org/package/2006/digital-signature" SourceId="rId13"/>
            <mdssi:RelationshipReference xmlns:mdssi="http://schemas.openxmlformats.org/package/2006/digital-signature" SourceId="rId18"/>
            <mdssi:RelationshipReference xmlns:mdssi="http://schemas.openxmlformats.org/package/2006/digital-signature" SourceId="rId26"/>
            <mdssi:RelationshipReference xmlns:mdssi="http://schemas.openxmlformats.org/package/2006/digital-signature" SourceId="rId3"/>
            <mdssi:RelationshipReference xmlns:mdssi="http://schemas.openxmlformats.org/package/2006/digital-signature" SourceId="rId21"/>
            <mdssi:RelationshipReference xmlns:mdssi="http://schemas.openxmlformats.org/package/2006/digital-signature" SourceId="rId7"/>
          </Transform>
          <Transform Algorithm="http://www.w3.org/TR/2001/REC-xml-c14n-20010315"/>
        </Transforms>
        <DigestMethod Algorithm="http://www.w3.org/2000/09/xmldsig#sha1"/>
        <DigestValue>WAAF9hy1dFRghFXpFi9LQ7d8WQs=</DigestValue>
      </Reference>
      <Reference URI="/ppt/fonts/font1.fntdata?ContentType=application/x-fontdata">
        <DigestMethod Algorithm="http://www.w3.org/2000/09/xmldsig#sha1"/>
        <DigestValue>djmUDvk03NtWAVRx0olIn8Ta3GY=</DigestValue>
      </Reference>
      <Reference URI="/ppt/fonts/font2.fntdata?ContentType=application/x-fontdata">
        <DigestMethod Algorithm="http://www.w3.org/2000/09/xmldsig#sha1"/>
        <DigestValue>2dtzniNJ5HdzCV9PIr7JvlVC8Bw=</DigestValue>
      </Reference>
      <Reference URI="/ppt/fonts/font3.fntdata?ContentType=application/x-fontdata">
        <DigestMethod Algorithm="http://www.w3.org/2000/09/xmldsig#sha1"/>
        <DigestValue>81SxgNxHCWyu9Ui1kWMRx9Ug7B8=</DigestValue>
      </Reference>
      <Reference URI="/ppt/fonts/font4.fntdata?ContentType=application/x-fontdata">
        <DigestMethod Algorithm="http://www.w3.org/2000/09/xmldsig#sha1"/>
        <DigestValue>aCiQqSqPg+jcRlJqhUrlf7pamC0=</DigestValue>
      </Reference>
      <Reference URI="/ppt/fonts/font5.fntdata?ContentType=application/x-fontdata">
        <DigestMethod Algorithm="http://www.w3.org/2000/09/xmldsig#sha1"/>
        <DigestValue>NBPINVRn7E5bM58qWjO2phn8c/M=</DigestValue>
      </Reference>
      <Reference URI="/ppt/fonts/font6.fntdata?ContentType=application/x-fontdata">
        <DigestMethod Algorithm="http://www.w3.org/2000/09/xmldsig#sha1"/>
        <DigestValue>w/oMW7DKZK5bVIMiTloedX+xhpc=</DigestValue>
      </Reference>
      <Reference URI="/ppt/media/image1.jpg?ContentType=image/jpeg">
        <DigestMethod Algorithm="http://www.w3.org/2000/09/xmldsig#sha1"/>
        <DigestValue>7BeAqBzLuggF8UEgjuLDgCfgOEk=</DigestValue>
      </Reference>
      <Reference URI="/ppt/media/image2.png?ContentType=image/png">
        <DigestMethod Algorithm="http://www.w3.org/2000/09/xmldsig#sha1"/>
        <DigestValue>gUJ6mIb415YllYuTPPa7WZBVZPY=</DigestValue>
      </Reference>
      <Reference URI="/ppt/media/image3.png?ContentType=image/png">
        <DigestMethod Algorithm="http://www.w3.org/2000/09/xmldsig#sha1"/>
        <DigestValue>Qq7ze7kFku0vMhOfZYPII5Syr5Q=</DigestValue>
      </Reference>
      <Reference URI="/ppt/media/image4.png?ContentType=image/png">
        <DigestMethod Algorithm="http://www.w3.org/2000/09/xmldsig#sha1"/>
        <DigestValue>T3QgrnAWk360Ys0ZsABhBKhOKnE=</DigestValue>
      </Reference>
      <Reference URI="/ppt/media/image5.png?ContentType=image/png">
        <DigestMethod Algorithm="http://www.w3.org/2000/09/xmldsig#sha1"/>
        <DigestValue>fCQ0i4MAwliM0m+qhKixgpQX8/g=</DigestValue>
      </Reference>
      <Reference URI="/ppt/media/image6.png?ContentType=image/png">
        <DigestMethod Algorithm="http://www.w3.org/2000/09/xmldsig#sha1"/>
        <DigestValue>cRFu9lzfiiyHuTeamC9mpTQGnRw=</DigestValue>
      </Reference>
      <Reference URI="/ppt/media/media1.mp4?ContentType=video/mp4">
        <DigestMethod Algorithm="http://www.w3.org/2000/09/xmldsig#sha1"/>
        <DigestValue>Sa7LnN/ME/Rh4+p5IWx3ZU+PdEI=</DigestValue>
      </Reference>
      <Reference URI="/ppt/notesMasters/_rels/notesMaster1.xml.rels?ContentType=application/vnd.openxmlformats-package.relationships+xml">
        <Transforms>
          <Transform Algorithm="http://schemas.openxmlformats.org/package/2006/RelationshipTransform">
            <mdssi:RelationshipReference xmlns:mdssi="http://schemas.openxmlformats.org/package/2006/digital-signature" SourceId="rId1"/>
          </Transform>
          <Transform Algorithm="http://www.w3.org/TR/2001/REC-xml-c14n-20010315"/>
        </Transforms>
        <DigestMethod Algorithm="http://www.w3.org/2000/09/xmldsig#sha1"/>
        <DigestValue>UK+aZXLskzfb720BpdJb+pH62O8=</DigestValue>
      </Reference>
      <Reference URI="/ppt/notesMasters/notesMaster1.xml?ContentType=application/vnd.openxmlformats-officedocument.presentationml.notesMaster+xml">
        <DigestMethod Algorithm="http://www.w3.org/2000/09/xmldsig#sha1"/>
        <DigestValue>/qqPjYnTlYTbWG7TAC+l2/aR97A=</DigestValue>
      </Reference>
      <Reference URI="/ppt/notesSlides/_rels/notesSlide1.xml.rels?ContentType=application/vnd.openxmlformats-package.relationships+xml">
        <Transforms>
          <Transform Algorithm="http://schemas.openxmlformats.org/package/2006/RelationshipTransform">
            <mdssi:RelationshipReference xmlns:mdssi="http://schemas.openxmlformats.org/package/2006/digital-signature" SourceId="rId1"/>
            <mdssi:RelationshipReference xmlns:mdssi="http://schemas.openxmlformats.org/package/2006/digital-signature" SourceId="rId2"/>
          </Transform>
          <Transform Algorithm="http://www.w3.org/TR/2001/REC-xml-c14n-20010315"/>
        </Transforms>
        <DigestMethod Algorithm="http://www.w3.org/2000/09/xmldsig#sha1"/>
        <DigestValue>bMPy/f7NMIfDLaonDPJAOJKCtgw=</DigestValue>
      </Reference>
      <Reference URI="/ppt/notesSlides/_rels/notesSlide10.xml.rels?ContentType=application/vnd.openxmlformats-package.relationships+xml">
        <Transforms>
          <Transform Algorithm="http://schemas.openxmlformats.org/package/2006/RelationshipTransform">
            <mdssi:RelationshipReference xmlns:mdssi="http://schemas.openxmlformats.org/package/2006/digital-signature" SourceId="rId2"/>
            <mdssi:RelationshipReference xmlns:mdssi="http://schemas.openxmlformats.org/package/2006/digital-signature" SourceId="rId1"/>
          </Transform>
          <Transform Algorithm="http://www.w3.org/TR/2001/REC-xml-c14n-20010315"/>
        </Transforms>
        <DigestMethod Algorithm="http://www.w3.org/2000/09/xmldsig#sha1"/>
        <DigestValue>IYBUh88vPVkCUORZ3/TL2yRj0J4=</DigestValue>
      </Reference>
      <Reference URI="/ppt/notesSlides/_rels/notesSlide11.xml.rels?ContentType=application/vnd.openxmlformats-package.relationships+xml">
        <Transforms>
          <Transform Algorithm="http://schemas.openxmlformats.org/package/2006/RelationshipTransform">
            <mdssi:RelationshipReference xmlns:mdssi="http://schemas.openxmlformats.org/package/2006/digital-signature" SourceId="rId1"/>
            <mdssi:RelationshipReference xmlns:mdssi="http://schemas.openxmlformats.org/package/2006/digital-signature" SourceId="rId2"/>
          </Transform>
          <Transform Algorithm="http://www.w3.org/TR/2001/REC-xml-c14n-20010315"/>
        </Transforms>
        <DigestMethod Algorithm="http://www.w3.org/2000/09/xmldsig#sha1"/>
        <DigestValue>2fg6f4unX4J/fEgUq+Z2TceXn+U=</DigestValue>
      </Reference>
      <Reference URI="/ppt/notesSlides/_rels/notesSlide12.xml.rels?ContentType=application/vnd.openxmlformats-package.relationships+xml">
        <Transforms>
          <Transform Algorithm="http://schemas.openxmlformats.org/package/2006/RelationshipTransform">
            <mdssi:RelationshipReference xmlns:mdssi="http://schemas.openxmlformats.org/package/2006/digital-signature" SourceId="rId2"/>
            <mdssi:RelationshipReference xmlns:mdssi="http://schemas.openxmlformats.org/package/2006/digital-signature" SourceId="rId1"/>
          </Transform>
          <Transform Algorithm="http://www.w3.org/TR/2001/REC-xml-c14n-20010315"/>
        </Transforms>
        <DigestMethod Algorithm="http://www.w3.org/2000/09/xmldsig#sha1"/>
        <DigestValue>3dYQrDxcuhzCJ+9anmewcBEXCJ0=</DigestValue>
      </Reference>
      <Reference URI="/ppt/notesSlides/_rels/notesSlide13.xml.rels?ContentType=application/vnd.openxmlformats-package.relationships+xml">
        <Transforms>
          <Transform Algorithm="http://schemas.openxmlformats.org/package/2006/RelationshipTransform">
            <mdssi:RelationshipReference xmlns:mdssi="http://schemas.openxmlformats.org/package/2006/digital-signature" SourceId="rId1"/>
            <mdssi:RelationshipReference xmlns:mdssi="http://schemas.openxmlformats.org/package/2006/digital-signature" SourceId="rId2"/>
          </Transform>
          <Transform Algorithm="http://www.w3.org/TR/2001/REC-xml-c14n-20010315"/>
        </Transforms>
        <DigestMethod Algorithm="http://www.w3.org/2000/09/xmldsig#sha1"/>
        <DigestValue>nBUfyyejnpfAfNZLjkmi9hNr0As=</DigestValue>
      </Reference>
      <Reference URI="/ppt/notesSlides/_rels/notesSlide14.xml.rels?ContentType=application/vnd.openxmlformats-package.relationships+xml">
        <Transforms>
          <Transform Algorithm="http://schemas.openxmlformats.org/package/2006/RelationshipTransform">
            <mdssi:RelationshipReference xmlns:mdssi="http://schemas.openxmlformats.org/package/2006/digital-signature" SourceId="rId1"/>
            <mdssi:RelationshipReference xmlns:mdssi="http://schemas.openxmlformats.org/package/2006/digital-signature" SourceId="rId2"/>
          </Transform>
          <Transform Algorithm="http://www.w3.org/TR/2001/REC-xml-c14n-20010315"/>
        </Transforms>
        <DigestMethod Algorithm="http://www.w3.org/2000/09/xmldsig#sha1"/>
        <DigestValue>R/dNDZ/G1Hk+EAjMe4vQBFOEuLg=</DigestValue>
      </Reference>
      <Reference URI="/ppt/notesSlides/_rels/notesSlide15.xml.rels?ContentType=application/vnd.openxmlformats-package.relationships+xml">
        <Transforms>
          <Transform Algorithm="http://schemas.openxmlformats.org/package/2006/RelationshipTransform">
            <mdssi:RelationshipReference xmlns:mdssi="http://schemas.openxmlformats.org/package/2006/digital-signature" SourceId="rId2"/>
            <mdssi:RelationshipReference xmlns:mdssi="http://schemas.openxmlformats.org/package/2006/digital-signature" SourceId="rId1"/>
          </Transform>
          <Transform Algorithm="http://www.w3.org/TR/2001/REC-xml-c14n-20010315"/>
        </Transforms>
        <DigestMethod Algorithm="http://www.w3.org/2000/09/xmldsig#sha1"/>
        <DigestValue>s3lBy59uK+MCRFAjcc36z76iYN4=</DigestValue>
      </Reference>
      <Reference URI="/ppt/notesSlides/_rels/notesSlide16.xml.rels?ContentType=application/vnd.openxmlformats-package.relationships+xml">
        <Transforms>
          <Transform Algorithm="http://schemas.openxmlformats.org/package/2006/RelationshipTransform">
            <mdssi:RelationshipReference xmlns:mdssi="http://schemas.openxmlformats.org/package/2006/digital-signature" SourceId="rId1"/>
            <mdssi:RelationshipReference xmlns:mdssi="http://schemas.openxmlformats.org/package/2006/digital-signature" SourceId="rId2"/>
          </Transform>
          <Transform Algorithm="http://www.w3.org/TR/2001/REC-xml-c14n-20010315"/>
        </Transforms>
        <DigestMethod Algorithm="http://www.w3.org/2000/09/xmldsig#sha1"/>
        <DigestValue>D2SZAp7tlKppj04fD6A9+/cpiBo=</DigestValue>
      </Reference>
      <Reference URI="/ppt/notesSlides/_rels/notesSlide17.xml.rels?ContentType=application/vnd.openxmlformats-package.relationships+xml">
        <Transforms>
          <Transform Algorithm="http://schemas.openxmlformats.org/package/2006/RelationshipTransform">
            <mdssi:RelationshipReference xmlns:mdssi="http://schemas.openxmlformats.org/package/2006/digital-signature" SourceId="rId2"/>
            <mdssi:RelationshipReference xmlns:mdssi="http://schemas.openxmlformats.org/package/2006/digital-signature" SourceId="rId1"/>
          </Transform>
          <Transform Algorithm="http://www.w3.org/TR/2001/REC-xml-c14n-20010315"/>
        </Transforms>
        <DigestMethod Algorithm="http://www.w3.org/2000/09/xmldsig#sha1"/>
        <DigestValue>MTREjyMMcgpM+Ek40ZEjb9K8ZGM=</DigestValue>
      </Reference>
      <Reference URI="/ppt/notesSlides/_rels/notesSlide18.xml.rels?ContentType=application/vnd.openxmlformats-package.relationships+xml">
        <Transforms>
          <Transform Algorithm="http://schemas.openxmlformats.org/package/2006/RelationshipTransform">
            <mdssi:RelationshipReference xmlns:mdssi="http://schemas.openxmlformats.org/package/2006/digital-signature" SourceId="rId1"/>
            <mdssi:RelationshipReference xmlns:mdssi="http://schemas.openxmlformats.org/package/2006/digital-signature" SourceId="rId2"/>
          </Transform>
          <Transform Algorithm="http://www.w3.org/TR/2001/REC-xml-c14n-20010315"/>
        </Transforms>
        <DigestMethod Algorithm="http://www.w3.org/2000/09/xmldsig#sha1"/>
        <DigestValue>YumNxGLL23kxQFn2mvJg3XGa8FA=</DigestValue>
      </Reference>
      <Reference URI="/ppt/notesSlides/_rels/notesSlide19.xml.rels?ContentType=application/vnd.openxmlformats-package.relationships+xml">
        <Transforms>
          <Transform Algorithm="http://schemas.openxmlformats.org/package/2006/RelationshipTransform">
            <mdssi:RelationshipReference xmlns:mdssi="http://schemas.openxmlformats.org/package/2006/digital-signature" SourceId="rId2"/>
            <mdssi:RelationshipReference xmlns:mdssi="http://schemas.openxmlformats.org/package/2006/digital-signature" SourceId="rId1"/>
          </Transform>
          <Transform Algorithm="http://www.w3.org/TR/2001/REC-xml-c14n-20010315"/>
        </Transforms>
        <DigestMethod Algorithm="http://www.w3.org/2000/09/xmldsig#sha1"/>
        <DigestValue>YJzda+iywkcTQGt9uX69Tcyda0I=</DigestValue>
      </Reference>
      <Reference URI="/ppt/notesSlides/_rels/notesSlide2.xml.rels?ContentType=application/vnd.openxmlformats-package.relationships+xml">
        <Transforms>
          <Transform Algorithm="http://schemas.openxmlformats.org/package/2006/RelationshipTransform">
            <mdssi:RelationshipReference xmlns:mdssi="http://schemas.openxmlformats.org/package/2006/digital-signature" SourceId="rId2"/>
            <mdssi:RelationshipReference xmlns:mdssi="http://schemas.openxmlformats.org/package/2006/digital-signature" SourceId="rId1"/>
          </Transform>
          <Transform Algorithm="http://www.w3.org/TR/2001/REC-xml-c14n-20010315"/>
        </Transforms>
        <DigestMethod Algorithm="http://www.w3.org/2000/09/xmldsig#sha1"/>
        <DigestValue>Sw6phtcjtO33d7N2KiU6tZ4Rxmk=</DigestValue>
      </Reference>
      <Reference URI="/ppt/notesSlides/_rels/notesSlide20.xml.rels?ContentType=application/vnd.openxmlformats-package.relationships+xml">
        <Transforms>
          <Transform Algorithm="http://schemas.openxmlformats.org/package/2006/RelationshipTransform">
            <mdssi:RelationshipReference xmlns:mdssi="http://schemas.openxmlformats.org/package/2006/digital-signature" SourceId="rId1"/>
            <mdssi:RelationshipReference xmlns:mdssi="http://schemas.openxmlformats.org/package/2006/digital-signature" SourceId="rId2"/>
          </Transform>
          <Transform Algorithm="http://www.w3.org/TR/2001/REC-xml-c14n-20010315"/>
        </Transforms>
        <DigestMethod Algorithm="http://www.w3.org/2000/09/xmldsig#sha1"/>
        <DigestValue>r8ZUWlQC/LJ5L0vOxDw1We1+RRw=</DigestValue>
      </Reference>
      <Reference URI="/ppt/notesSlides/_rels/notesSlide21.xml.rels?ContentType=application/vnd.openxmlformats-package.relationships+xml">
        <Transforms>
          <Transform Algorithm="http://schemas.openxmlformats.org/package/2006/RelationshipTransform">
            <mdssi:RelationshipReference xmlns:mdssi="http://schemas.openxmlformats.org/package/2006/digital-signature" SourceId="rId2"/>
            <mdssi:RelationshipReference xmlns:mdssi="http://schemas.openxmlformats.org/package/2006/digital-signature" SourceId="rId1"/>
          </Transform>
          <Transform Algorithm="http://www.w3.org/TR/2001/REC-xml-c14n-20010315"/>
        </Transforms>
        <DigestMethod Algorithm="http://www.w3.org/2000/09/xmldsig#sha1"/>
        <DigestValue>zzEUcAU6Y6OxhKn6ALU4/wCBRNs=</DigestValue>
      </Reference>
      <Reference URI="/ppt/notesSlides/_rels/notesSlide3.xml.rels?ContentType=application/vnd.openxmlformats-package.relationships+xml">
        <Transforms>
          <Transform Algorithm="http://schemas.openxmlformats.org/package/2006/RelationshipTransform">
            <mdssi:RelationshipReference xmlns:mdssi="http://schemas.openxmlformats.org/package/2006/digital-signature" SourceId="rId1"/>
            <mdssi:RelationshipReference xmlns:mdssi="http://schemas.openxmlformats.org/package/2006/digital-signature" SourceId="rId2"/>
          </Transform>
          <Transform Algorithm="http://www.w3.org/TR/2001/REC-xml-c14n-20010315"/>
        </Transforms>
        <DigestMethod Algorithm="http://www.w3.org/2000/09/xmldsig#sha1"/>
        <DigestValue>/tkmKStn5xZf9fkA1GD6N6vE/tk=</DigestValue>
      </Reference>
      <Reference URI="/ppt/notesSlides/_rels/notesSlide4.xml.rels?ContentType=application/vnd.openxmlformats-package.relationships+xml">
        <Transforms>
          <Transform Algorithm="http://schemas.openxmlformats.org/package/2006/RelationshipTransform">
            <mdssi:RelationshipReference xmlns:mdssi="http://schemas.openxmlformats.org/package/2006/digital-signature" SourceId="rId2"/>
            <mdssi:RelationshipReference xmlns:mdssi="http://schemas.openxmlformats.org/package/2006/digital-signature" SourceId="rId1"/>
          </Transform>
          <Transform Algorithm="http://www.w3.org/TR/2001/REC-xml-c14n-20010315"/>
        </Transforms>
        <DigestMethod Algorithm="http://www.w3.org/2000/09/xmldsig#sha1"/>
        <DigestValue>7GkUFDm59XcYZQTN5mUm7HmfLig=</DigestValue>
      </Reference>
      <Reference URI="/ppt/notesSlides/_rels/notesSlide5.xml.rels?ContentType=application/vnd.openxmlformats-package.relationships+xml">
        <Transforms>
          <Transform Algorithm="http://schemas.openxmlformats.org/package/2006/RelationshipTransform">
            <mdssi:RelationshipReference xmlns:mdssi="http://schemas.openxmlformats.org/package/2006/digital-signature" SourceId="rId1"/>
            <mdssi:RelationshipReference xmlns:mdssi="http://schemas.openxmlformats.org/package/2006/digital-signature" SourceId="rId2"/>
          </Transform>
          <Transform Algorithm="http://www.w3.org/TR/2001/REC-xml-c14n-20010315"/>
        </Transforms>
        <DigestMethod Algorithm="http://www.w3.org/2000/09/xmldsig#sha1"/>
        <DigestValue>7riYAeLdOeMO2L33BrGMqeF+Hsg=</DigestValue>
      </Reference>
      <Reference URI="/ppt/notesSlides/_rels/notesSlide6.xml.rels?ContentType=application/vnd.openxmlformats-package.relationships+xml">
        <Transforms>
          <Transform Algorithm="http://schemas.openxmlformats.org/package/2006/RelationshipTransform">
            <mdssi:RelationshipReference xmlns:mdssi="http://schemas.openxmlformats.org/package/2006/digital-signature" SourceId="rId2"/>
            <mdssi:RelationshipReference xmlns:mdssi="http://schemas.openxmlformats.org/package/2006/digital-signature" SourceId="rId1"/>
          </Transform>
          <Transform Algorithm="http://www.w3.org/TR/2001/REC-xml-c14n-20010315"/>
        </Transforms>
        <DigestMethod Algorithm="http://www.w3.org/2000/09/xmldsig#sha1"/>
        <DigestValue>fQlpZZ3Qdh692oTyEsFludkYjA0=</DigestValue>
      </Reference>
      <Reference URI="/ppt/notesSlides/_rels/notesSlide7.xml.rels?ContentType=application/vnd.openxmlformats-package.relationships+xml">
        <Transforms>
          <Transform Algorithm="http://schemas.openxmlformats.org/package/2006/RelationshipTransform">
            <mdssi:RelationshipReference xmlns:mdssi="http://schemas.openxmlformats.org/package/2006/digital-signature" SourceId="rId1"/>
            <mdssi:RelationshipReference xmlns:mdssi="http://schemas.openxmlformats.org/package/2006/digital-signature" SourceId="rId2"/>
          </Transform>
          <Transform Algorithm="http://www.w3.org/TR/2001/REC-xml-c14n-20010315"/>
        </Transforms>
        <DigestMethod Algorithm="http://www.w3.org/2000/09/xmldsig#sha1"/>
        <DigestValue>tOFZhLkPi+sOA8h7Onmxua+YXYA=</DigestValue>
      </Reference>
      <Reference URI="/ppt/notesSlides/_rels/notesSlide8.xml.rels?ContentType=application/vnd.openxmlformats-package.relationships+xml">
        <Transforms>
          <Transform Algorithm="http://schemas.openxmlformats.org/package/2006/RelationshipTransform">
            <mdssi:RelationshipReference xmlns:mdssi="http://schemas.openxmlformats.org/package/2006/digital-signature" SourceId="rId2"/>
            <mdssi:RelationshipReference xmlns:mdssi="http://schemas.openxmlformats.org/package/2006/digital-signature" SourceId="rId1"/>
          </Transform>
          <Transform Algorithm="http://www.w3.org/TR/2001/REC-xml-c14n-20010315"/>
        </Transforms>
        <DigestMethod Algorithm="http://www.w3.org/2000/09/xmldsig#sha1"/>
        <DigestValue>wmO25OC3dfmPFgAKMuSD8+huPcU=</DigestValue>
      </Reference>
      <Reference URI="/ppt/notesSlides/_rels/notesSlide9.xml.rels?ContentType=application/vnd.openxmlformats-package.relationships+xml">
        <Transforms>
          <Transform Algorithm="http://schemas.openxmlformats.org/package/2006/RelationshipTransform">
            <mdssi:RelationshipReference xmlns:mdssi="http://schemas.openxmlformats.org/package/2006/digital-signature" SourceId="rId1"/>
            <mdssi:RelationshipReference xmlns:mdssi="http://schemas.openxmlformats.org/package/2006/digital-signature" SourceId="rId2"/>
          </Transform>
          <Transform Algorithm="http://www.w3.org/TR/2001/REC-xml-c14n-20010315"/>
        </Transforms>
        <DigestMethod Algorithm="http://www.w3.org/2000/09/xmldsig#sha1"/>
        <DigestValue>0OrEs7gZ+FT6llQan3DZp1ZkYUY=</DigestValue>
      </Reference>
      <Reference URI="/ppt/notesSlides/notesSlide1.xml?ContentType=application/vnd.openxmlformats-officedocument.presentationml.notesSlide+xml">
        <DigestMethod Algorithm="http://www.w3.org/2000/09/xmldsig#sha1"/>
        <DigestValue>p8LW2OeZqctQJiB5Etq/XXrjxaw=</DigestValue>
      </Reference>
      <Reference URI="/ppt/notesSlides/notesSlide10.xml?ContentType=application/vnd.openxmlformats-officedocument.presentationml.notesSlide+xml">
        <DigestMethod Algorithm="http://www.w3.org/2000/09/xmldsig#sha1"/>
        <DigestValue>PhmlXBi/uNByl/tCPN3SNQJZ46M=</DigestValue>
      </Reference>
      <Reference URI="/ppt/notesSlides/notesSlide11.xml?ContentType=application/vnd.openxmlformats-officedocument.presentationml.notesSlide+xml">
        <DigestMethod Algorithm="http://www.w3.org/2000/09/xmldsig#sha1"/>
        <DigestValue>eKhInZXSE3D7dUWZ2a8JMCJJvRM=</DigestValue>
      </Reference>
      <Reference URI="/ppt/notesSlides/notesSlide12.xml?ContentType=application/vnd.openxmlformats-officedocument.presentationml.notesSlide+xml">
        <DigestMethod Algorithm="http://www.w3.org/2000/09/xmldsig#sha1"/>
        <DigestValue>A6fTlnlsQBJMwIXkNZG2Fb1uhi8=</DigestValue>
      </Reference>
      <Reference URI="/ppt/notesSlides/notesSlide13.xml?ContentType=application/vnd.openxmlformats-officedocument.presentationml.notesSlide+xml">
        <DigestMethod Algorithm="http://www.w3.org/2000/09/xmldsig#sha1"/>
        <DigestValue>3Pe6/u4YzpyiiXDR7HLuVa4pp+A=</DigestValue>
      </Reference>
      <Reference URI="/ppt/notesSlides/notesSlide14.xml?ContentType=application/vnd.openxmlformats-officedocument.presentationml.notesSlide+xml">
        <DigestMethod Algorithm="http://www.w3.org/2000/09/xmldsig#sha1"/>
        <DigestValue>7Uh4oXd71QDMBe0zsNmiffCEu1g=</DigestValue>
      </Reference>
      <Reference URI="/ppt/notesSlides/notesSlide15.xml?ContentType=application/vnd.openxmlformats-officedocument.presentationml.notesSlide+xml">
        <DigestMethod Algorithm="http://www.w3.org/2000/09/xmldsig#sha1"/>
        <DigestValue>hHWWCBMXz1E4raww9pBOOgebZlM=</DigestValue>
      </Reference>
      <Reference URI="/ppt/notesSlides/notesSlide16.xml?ContentType=application/vnd.openxmlformats-officedocument.presentationml.notesSlide+xml">
        <DigestMethod Algorithm="http://www.w3.org/2000/09/xmldsig#sha1"/>
        <DigestValue>1iW8efExfEVM0idJSuU3TL+iOWk=</DigestValue>
      </Reference>
      <Reference URI="/ppt/notesSlides/notesSlide17.xml?ContentType=application/vnd.openxmlformats-officedocument.presentationml.notesSlide+xml">
        <DigestMethod Algorithm="http://www.w3.org/2000/09/xmldsig#sha1"/>
        <DigestValue>cwKZb+WPBcsqFX3WwL06lxFhZzo=</DigestValue>
      </Reference>
      <Reference URI="/ppt/notesSlides/notesSlide18.xml?ContentType=application/vnd.openxmlformats-officedocument.presentationml.notesSlide+xml">
        <DigestMethod Algorithm="http://www.w3.org/2000/09/xmldsig#sha1"/>
        <DigestValue>hGrik3wgET5NyYDcODVyRvHiKz0=</DigestValue>
      </Reference>
      <Reference URI="/ppt/notesSlides/notesSlide19.xml?ContentType=application/vnd.openxmlformats-officedocument.presentationml.notesSlide+xml">
        <DigestMethod Algorithm="http://www.w3.org/2000/09/xmldsig#sha1"/>
        <DigestValue>NKviXHMZlS5N/+xXitIfs2TOOj0=</DigestValue>
      </Reference>
      <Reference URI="/ppt/notesSlides/notesSlide2.xml?ContentType=application/vnd.openxmlformats-officedocument.presentationml.notesSlide+xml">
        <DigestMethod Algorithm="http://www.w3.org/2000/09/xmldsig#sha1"/>
        <DigestValue>KlsewHzxmVdTU8luLXXrHtpEqHk=</DigestValue>
      </Reference>
      <Reference URI="/ppt/notesSlides/notesSlide20.xml?ContentType=application/vnd.openxmlformats-officedocument.presentationml.notesSlide+xml">
        <DigestMethod Algorithm="http://www.w3.org/2000/09/xmldsig#sha1"/>
        <DigestValue>2V7bdwChx6pN4RBxYeUW5imE6GI=</DigestValue>
      </Reference>
      <Reference URI="/ppt/notesSlides/notesSlide21.xml?ContentType=application/vnd.openxmlformats-officedocument.presentationml.notesSlide+xml">
        <DigestMethod Algorithm="http://www.w3.org/2000/09/xmldsig#sha1"/>
        <DigestValue>xU1DclNiZ654VP4TF1todm8RVcw=</DigestValue>
      </Reference>
      <Reference URI="/ppt/notesSlides/notesSlide3.xml?ContentType=application/vnd.openxmlformats-officedocument.presentationml.notesSlide+xml">
        <DigestMethod Algorithm="http://www.w3.org/2000/09/xmldsig#sha1"/>
        <DigestValue>GEZ1wbQWBDwXUMBtUPKyCt/1wYo=</DigestValue>
      </Reference>
      <Reference URI="/ppt/notesSlides/notesSlide4.xml?ContentType=application/vnd.openxmlformats-officedocument.presentationml.notesSlide+xml">
        <DigestMethod Algorithm="http://www.w3.org/2000/09/xmldsig#sha1"/>
        <DigestValue>EUCLmNN1NzOvFWnzx8Q2dVgiJ5Y=</DigestValue>
      </Reference>
      <Reference URI="/ppt/notesSlides/notesSlide5.xml?ContentType=application/vnd.openxmlformats-officedocument.presentationml.notesSlide+xml">
        <DigestMethod Algorithm="http://www.w3.org/2000/09/xmldsig#sha1"/>
        <DigestValue>2W8QMMeTi2ESnq1tCg9Hr0JKyrw=</DigestValue>
      </Reference>
      <Reference URI="/ppt/notesSlides/notesSlide6.xml?ContentType=application/vnd.openxmlformats-officedocument.presentationml.notesSlide+xml">
        <DigestMethod Algorithm="http://www.w3.org/2000/09/xmldsig#sha1"/>
        <DigestValue>bD/A/vyKDajDgdguPDhFR/YFw60=</DigestValue>
      </Reference>
      <Reference URI="/ppt/notesSlides/notesSlide7.xml?ContentType=application/vnd.openxmlformats-officedocument.presentationml.notesSlide+xml">
        <DigestMethod Algorithm="http://www.w3.org/2000/09/xmldsig#sha1"/>
        <DigestValue>m0pKsFpaLhT1sHxx6/zlxR/nSmk=</DigestValue>
      </Reference>
      <Reference URI="/ppt/notesSlides/notesSlide8.xml?ContentType=application/vnd.openxmlformats-officedocument.presentationml.notesSlide+xml">
        <DigestMethod Algorithm="http://www.w3.org/2000/09/xmldsig#sha1"/>
        <DigestValue>Cr80YYFfEzknGhOrEuayC+KxvfI=</DigestValue>
      </Reference>
      <Reference URI="/ppt/notesSlides/notesSlide9.xml?ContentType=application/vnd.openxmlformats-officedocument.presentationml.notesSlide+xml">
        <DigestMethod Algorithm="http://www.w3.org/2000/09/xmldsig#sha1"/>
        <DigestValue>eE/ZOTBY7Pr8r2uaAOpYSugu7nE=</DigestValue>
      </Reference>
      <Reference URI="/ppt/presentation.xml?ContentType=application/vnd.openxmlformats-officedocument.presentationml.presentation.main+xml">
        <DigestMethod Algorithm="http://www.w3.org/2000/09/xmldsig#sha1"/>
        <DigestValue>3Y5cX1jJEsHNUE6E2xA/4/JUwgM=</DigestValue>
      </Reference>
      <Reference URI="/ppt/presProps.xml?ContentType=application/vnd.openxmlformats-officedocument.presentationml.presProps+xml">
        <DigestMethod Algorithm="http://www.w3.org/2000/09/xmldsig#sha1"/>
        <DigestValue>7xxVlkEeKJRdxspAzVAc+nw8KmQ=</DigestValue>
      </Reference>
      <Reference URI="/ppt/slideLayouts/_rels/slideLayout1.xml.rels?ContentType=application/vnd.openxmlformats-package.relationships+xml">
        <Transforms>
          <Transform Algorithm="http://schemas.openxmlformats.org/package/2006/RelationshipTransform">
            <mdssi:RelationshipReference xmlns:mdssi="http://schemas.openxmlformats.org/package/2006/digital-signature" SourceId="rId1"/>
          </Transform>
          <Transform Algorithm="http://www.w3.org/TR/2001/REC-xml-c14n-20010315"/>
        </Transforms>
        <DigestMethod Algorithm="http://www.w3.org/2000/09/xmldsig#sha1"/>
        <DigestValue>dYByJLKRFpilzHfDpCCztlNdVng=</DigestValue>
      </Reference>
      <Reference URI="/ppt/slideLayouts/_rels/slideLayout10.xml.rels?ContentType=application/vnd.openxmlformats-package.relationships+xml">
        <Transforms>
          <Transform Algorithm="http://schemas.openxmlformats.org/package/2006/RelationshipTransform">
            <mdssi:RelationshipReference xmlns:mdssi="http://schemas.openxmlformats.org/package/2006/digital-signature" SourceId="rId1"/>
          </Transform>
          <Transform Algorithm="http://www.w3.org/TR/2001/REC-xml-c14n-20010315"/>
        </Transforms>
        <DigestMethod Algorithm="http://www.w3.org/2000/09/xmldsig#sha1"/>
        <DigestValue>dYByJLKRFpilzHfDpCCztlNdVng=</DigestValue>
      </Reference>
      <Reference URI="/ppt/slideLayouts/_rels/slideLayout11.xml.rels?ContentType=application/vnd.openxmlformats-package.relationships+xml">
        <Transforms>
          <Transform Algorithm="http://schemas.openxmlformats.org/package/2006/RelationshipTransform">
            <mdssi:RelationshipReference xmlns:mdssi="http://schemas.openxmlformats.org/package/2006/digital-signature" SourceId="rId1"/>
          </Transform>
          <Transform Algorithm="http://www.w3.org/TR/2001/REC-xml-c14n-20010315"/>
        </Transforms>
        <DigestMethod Algorithm="http://www.w3.org/2000/09/xmldsig#sha1"/>
        <DigestValue>dYByJLKRFpilzHfDpCCztlNdVng=</DigestValue>
      </Reference>
      <Reference URI="/ppt/slideLayouts/_rels/slideLayout2.xml.rels?ContentType=application/vnd.openxmlformats-package.relationships+xml">
        <Transforms>
          <Transform Algorithm="http://schemas.openxmlformats.org/package/2006/RelationshipTransform">
            <mdssi:RelationshipReference xmlns:mdssi="http://schemas.openxmlformats.org/package/2006/digital-signature" SourceId="rId1"/>
          </Transform>
          <Transform Algorithm="http://www.w3.org/TR/2001/REC-xml-c14n-20010315"/>
        </Transforms>
        <DigestMethod Algorithm="http://www.w3.org/2000/09/xmldsig#sha1"/>
        <DigestValue>dYByJLKRFpilzHfDpCCztlNdVng=</DigestValue>
      </Reference>
      <Reference URI="/ppt/slideLayouts/_rels/slideLayout3.xml.rels?ContentType=application/vnd.openxmlformats-package.relationships+xml">
        <Transforms>
          <Transform Algorithm="http://schemas.openxmlformats.org/package/2006/RelationshipTransform">
            <mdssi:RelationshipReference xmlns:mdssi="http://schemas.openxmlformats.org/package/2006/digital-signature" SourceId="rId1"/>
          </Transform>
          <Transform Algorithm="http://www.w3.org/TR/2001/REC-xml-c14n-20010315"/>
        </Transforms>
        <DigestMethod Algorithm="http://www.w3.org/2000/09/xmldsig#sha1"/>
        <DigestValue>dYByJLKRFpilzHfDpCCztlNdVng=</DigestValue>
      </Reference>
      <Reference URI="/ppt/slideLayouts/_rels/slideLayout4.xml.rels?ContentType=application/vnd.openxmlformats-package.relationships+xml">
        <Transforms>
          <Transform Algorithm="http://schemas.openxmlformats.org/package/2006/RelationshipTransform">
            <mdssi:RelationshipReference xmlns:mdssi="http://schemas.openxmlformats.org/package/2006/digital-signature" SourceId="rId1"/>
          </Transform>
          <Transform Algorithm="http://www.w3.org/TR/2001/REC-xml-c14n-20010315"/>
        </Transforms>
        <DigestMethod Algorithm="http://www.w3.org/2000/09/xmldsig#sha1"/>
        <DigestValue>dYByJLKRFpilzHfDpCCztlNdVng=</DigestValue>
      </Reference>
      <Reference URI="/ppt/slideLayouts/_rels/slideLayout5.xml.rels?ContentType=application/vnd.openxmlformats-package.relationships+xml">
        <Transforms>
          <Transform Algorithm="http://schemas.openxmlformats.org/package/2006/RelationshipTransform">
            <mdssi:RelationshipReference xmlns:mdssi="http://schemas.openxmlformats.org/package/2006/digital-signature" SourceId="rId1"/>
          </Transform>
          <Transform Algorithm="http://www.w3.org/TR/2001/REC-xml-c14n-20010315"/>
        </Transforms>
        <DigestMethod Algorithm="http://www.w3.org/2000/09/xmldsig#sha1"/>
        <DigestValue>dYByJLKRFpilzHfDpCCztlNdVng=</DigestValue>
      </Reference>
      <Reference URI="/ppt/slideLayouts/_rels/slideLayout6.xml.rels?ContentType=application/vnd.openxmlformats-package.relationships+xml">
        <Transforms>
          <Transform Algorithm="http://schemas.openxmlformats.org/package/2006/RelationshipTransform">
            <mdssi:RelationshipReference xmlns:mdssi="http://schemas.openxmlformats.org/package/2006/digital-signature" SourceId="rId1"/>
          </Transform>
          <Transform Algorithm="http://www.w3.org/TR/2001/REC-xml-c14n-20010315"/>
        </Transforms>
        <DigestMethod Algorithm="http://www.w3.org/2000/09/xmldsig#sha1"/>
        <DigestValue>dYByJLKRFpilzHfDpCCztlNdVng=</DigestValue>
      </Reference>
      <Reference URI="/ppt/slideLayouts/_rels/slideLayout7.xml.rels?ContentType=application/vnd.openxmlformats-package.relationships+xml">
        <Transforms>
          <Transform Algorithm="http://schemas.openxmlformats.org/package/2006/RelationshipTransform">
            <mdssi:RelationshipReference xmlns:mdssi="http://schemas.openxmlformats.org/package/2006/digital-signature" SourceId="rId1"/>
          </Transform>
          <Transform Algorithm="http://www.w3.org/TR/2001/REC-xml-c14n-20010315"/>
        </Transforms>
        <DigestMethod Algorithm="http://www.w3.org/2000/09/xmldsig#sha1"/>
        <DigestValue>dYByJLKRFpilzHfDpCCztlNdVng=</DigestValue>
      </Reference>
      <Reference URI="/ppt/slideLayouts/_rels/slideLayout8.xml.rels?ContentType=application/vnd.openxmlformats-package.relationships+xml">
        <Transforms>
          <Transform Algorithm="http://schemas.openxmlformats.org/package/2006/RelationshipTransform">
            <mdssi:RelationshipReference xmlns:mdssi="http://schemas.openxmlformats.org/package/2006/digital-signature" SourceId="rId1"/>
          </Transform>
          <Transform Algorithm="http://www.w3.org/TR/2001/REC-xml-c14n-20010315"/>
        </Transforms>
        <DigestMethod Algorithm="http://www.w3.org/2000/09/xmldsig#sha1"/>
        <DigestValue>dYByJLKRFpilzHfDpCCztlNdVng=</DigestValue>
      </Reference>
      <Reference URI="/ppt/slideLayouts/_rels/slideLayout9.xml.rels?ContentType=application/vnd.openxmlformats-package.relationships+xml">
        <Transforms>
          <Transform Algorithm="http://schemas.openxmlformats.org/package/2006/RelationshipTransform">
            <mdssi:RelationshipReference xmlns:mdssi="http://schemas.openxmlformats.org/package/2006/digital-signature" SourceId="rId1"/>
          </Transform>
          <Transform Algorithm="http://www.w3.org/TR/2001/REC-xml-c14n-20010315"/>
        </Transforms>
        <DigestMethod Algorithm="http://www.w3.org/2000/09/xmldsig#sha1"/>
        <DigestValue>dYByJLKRFpilzHfDpCCztlNdVng=</DigestValue>
      </Reference>
      <Reference URI="/ppt/slideLayouts/slideLayout1.xml?ContentType=application/vnd.openxmlformats-officedocument.presentationml.slideLayout+xml">
        <DigestMethod Algorithm="http://www.w3.org/2000/09/xmldsig#sha1"/>
        <DigestValue>ArDxEAo7sX7+15YqB1cawDJmE2Y=</DigestValue>
      </Reference>
      <Reference URI="/ppt/slideLayouts/slideLayout10.xml?ContentType=application/vnd.openxmlformats-officedocument.presentationml.slideLayout+xml">
        <DigestMethod Algorithm="http://www.w3.org/2000/09/xmldsig#sha1"/>
        <DigestValue>PAMP1mzfmotCzdYAWPM93szsnSU=</DigestValue>
      </Reference>
      <Reference URI="/ppt/slideLayouts/slideLayout11.xml?ContentType=application/vnd.openxmlformats-officedocument.presentationml.slideLayout+xml">
        <DigestMethod Algorithm="http://www.w3.org/2000/09/xmldsig#sha1"/>
        <DigestValue>F4djuTYgJBZfrNb7mdaAWrmuD5U=</DigestValue>
      </Reference>
      <Reference URI="/ppt/slideLayouts/slideLayout2.xml?ContentType=application/vnd.openxmlformats-officedocument.presentationml.slideLayout+xml">
        <DigestMethod Algorithm="http://www.w3.org/2000/09/xmldsig#sha1"/>
        <DigestValue>slMPM+3Jh7efbh6E8Ahm1RFDYyY=</DigestValue>
      </Reference>
      <Reference URI="/ppt/slideLayouts/slideLayout3.xml?ContentType=application/vnd.openxmlformats-officedocument.presentationml.slideLayout+xml">
        <DigestMethod Algorithm="http://www.w3.org/2000/09/xmldsig#sha1"/>
        <DigestValue>nfTVhNXhPgu2PUQJ4DXsuIdV1Tg=</DigestValue>
      </Reference>
      <Reference URI="/ppt/slideLayouts/slideLayout4.xml?ContentType=application/vnd.openxmlformats-officedocument.presentationml.slideLayout+xml">
        <DigestMethod Algorithm="http://www.w3.org/2000/09/xmldsig#sha1"/>
        <DigestValue>mfXaw6P/bBaJGcdwBi77DGRHYpI=</DigestValue>
      </Reference>
      <Reference URI="/ppt/slideLayouts/slideLayout5.xml?ContentType=application/vnd.openxmlformats-officedocument.presentationml.slideLayout+xml">
        <DigestMethod Algorithm="http://www.w3.org/2000/09/xmldsig#sha1"/>
        <DigestValue>vrzRDH0jG/F6F+SDgqWRD4beTxI=</DigestValue>
      </Reference>
      <Reference URI="/ppt/slideLayouts/slideLayout6.xml?ContentType=application/vnd.openxmlformats-officedocument.presentationml.slideLayout+xml">
        <DigestMethod Algorithm="http://www.w3.org/2000/09/xmldsig#sha1"/>
        <DigestValue>dsQRQzzWLgeEIIqwuahrZf+u9Fs=</DigestValue>
      </Reference>
      <Reference URI="/ppt/slideLayouts/slideLayout7.xml?ContentType=application/vnd.openxmlformats-officedocument.presentationml.slideLayout+xml">
        <DigestMethod Algorithm="http://www.w3.org/2000/09/xmldsig#sha1"/>
        <DigestValue>/QiOUn2S9kaXgGwa83Anx4m+Rgg=</DigestValue>
      </Reference>
      <Reference URI="/ppt/slideLayouts/slideLayout8.xml?ContentType=application/vnd.openxmlformats-officedocument.presentationml.slideLayout+xml">
        <DigestMethod Algorithm="http://www.w3.org/2000/09/xmldsig#sha1"/>
        <DigestValue>KEBZkds1L62mKVI97X9zrTFeWX8=</DigestValue>
      </Reference>
      <Reference URI="/ppt/slideLayouts/slideLayout9.xml?ContentType=application/vnd.openxmlformats-officedocument.presentationml.slideLayout+xml">
        <DigestMethod Algorithm="http://www.w3.org/2000/09/xmldsig#sha1"/>
        <DigestValue>g8NzXjJINdNdKF0xH5BmDhMuYd4=</DigestValue>
      </Reference>
      <Reference URI="/ppt/slideMasters/_rels/slideMaster1.xml.rels?ContentType=application/vnd.openxmlformats-package.relationships+xml">
        <Transforms>
          <Transform Algorithm="http://schemas.openxmlformats.org/package/2006/RelationshipTransform">
            <mdssi:RelationshipReference xmlns:mdssi="http://schemas.openxmlformats.org/package/2006/digital-signature" SourceId="rId8"/>
            <mdssi:RelationshipReference xmlns:mdssi="http://schemas.openxmlformats.org/package/2006/digital-signature" SourceId="rId13"/>
            <mdssi:RelationshipReference xmlns:mdssi="http://schemas.openxmlformats.org/package/2006/digital-signature" SourceId="rId3"/>
            <mdssi:RelationshipReference xmlns:mdssi="http://schemas.openxmlformats.org/package/2006/digital-signature" SourceId="rId7"/>
            <mdssi:RelationshipReference xmlns:mdssi="http://schemas.openxmlformats.org/package/2006/digital-signature" SourceId="rId12"/>
            <mdssi:RelationshipReference xmlns:mdssi="http://schemas.openxmlformats.org/package/2006/digital-signature" SourceId="rId2"/>
            <mdssi:RelationshipReference xmlns:mdssi="http://schemas.openxmlformats.org/package/2006/digital-signature" SourceId="rId1"/>
            <mdssi:RelationshipReference xmlns:mdssi="http://schemas.openxmlformats.org/package/2006/digital-signature" SourceId="rId6"/>
            <mdssi:RelationshipReference xmlns:mdssi="http://schemas.openxmlformats.org/package/2006/digital-signature" SourceId="rId11"/>
            <mdssi:RelationshipReference xmlns:mdssi="http://schemas.openxmlformats.org/package/2006/digital-signature" SourceId="rId5"/>
            <mdssi:RelationshipReference xmlns:mdssi="http://schemas.openxmlformats.org/package/2006/digital-signature" SourceId="rId10"/>
            <mdssi:RelationshipReference xmlns:mdssi="http://schemas.openxmlformats.org/package/2006/digital-signature" SourceId="rId4"/>
            <mdssi:RelationshipReference xmlns:mdssi="http://schemas.openxmlformats.org/package/2006/digital-signature" SourceId="rId9"/>
          </Transform>
          <Transform Algorithm="http://www.w3.org/TR/2001/REC-xml-c14n-20010315"/>
        </Transforms>
        <DigestMethod Algorithm="http://www.w3.org/2000/09/xmldsig#sha1"/>
        <DigestValue>ezbr4GU22iIwuxJVLVV7d7Jqj1I=</DigestValue>
      </Reference>
      <Reference URI="/ppt/slideMasters/slideMaster1.xml?ContentType=application/vnd.openxmlformats-officedocument.presentationml.slideMaster+xml">
        <DigestMethod Algorithm="http://www.w3.org/2000/09/xmldsig#sha1"/>
        <DigestValue>YEjEQpTaLRjCHgn/gr/EO2SvtoY=</DigestValue>
      </Reference>
      <Reference URI="/ppt/slides/_rels/slide1.xml.rels?ContentType=application/vnd.openxmlformats-package.relationships+xml">
        <Transforms>
          <Transform Algorithm="http://schemas.openxmlformats.org/package/2006/RelationshipTransform">
            <mdssi:RelationshipReference xmlns:mdssi="http://schemas.openxmlformats.org/package/2006/digital-signature" SourceId="rId4"/>
            <mdssi:RelationshipReference xmlns:mdssi="http://schemas.openxmlformats.org/package/2006/digital-signature" SourceId="rId3"/>
            <mdssi:RelationshipReference xmlns:mdssi="http://schemas.openxmlformats.org/package/2006/digital-signature" SourceId="rId2"/>
            <mdssi:RelationshipReference xmlns:mdssi="http://schemas.openxmlformats.org/package/2006/digital-signature" SourceId="rId1"/>
            <mdssi:RelationshipReference xmlns:mdssi="http://schemas.openxmlformats.org/package/2006/digital-signature" SourceId="rId5"/>
          </Transform>
          <Transform Algorithm="http://www.w3.org/TR/2001/REC-xml-c14n-20010315"/>
        </Transforms>
        <DigestMethod Algorithm="http://www.w3.org/2000/09/xmldsig#sha1"/>
        <DigestValue>q/ZCmXS+oZoB1C+SjHxSh6EDEzE=</DigestValue>
      </Reference>
      <Reference URI="/ppt/slides/_rels/slide10.xml.rels?ContentType=application/vnd.openxmlformats-package.relationships+xml">
        <Transforms>
          <Transform Algorithm="http://schemas.openxmlformats.org/package/2006/RelationshipTransform">
            <mdssi:RelationshipReference xmlns:mdssi="http://schemas.openxmlformats.org/package/2006/digital-signature" SourceId="rId5"/>
            <mdssi:RelationshipReference xmlns:mdssi="http://schemas.openxmlformats.org/package/2006/digital-signature" SourceId="rId4"/>
            <mdssi:RelationshipReference xmlns:mdssi="http://schemas.openxmlformats.org/package/2006/digital-signature" SourceId="rId3"/>
            <mdssi:RelationshipReference xmlns:mdssi="http://schemas.openxmlformats.org/package/2006/digital-signature" SourceId="rId2"/>
            <mdssi:RelationshipReference xmlns:mdssi="http://schemas.openxmlformats.org/package/2006/digital-signature" SourceId="rId1"/>
          </Transform>
          <Transform Algorithm="http://www.w3.org/TR/2001/REC-xml-c14n-20010315"/>
        </Transforms>
        <DigestMethod Algorithm="http://www.w3.org/2000/09/xmldsig#sha1"/>
        <DigestValue>NsGdyPJ6xUqke8gqodfF3dIW3Fs=</DigestValue>
      </Reference>
      <Reference URI="/ppt/slides/_rels/slide11.xml.rels?ContentType=application/vnd.openxmlformats-package.relationships+xml">
        <Transforms>
          <Transform Algorithm="http://schemas.openxmlformats.org/package/2006/RelationshipTransform">
            <mdssi:RelationshipReference xmlns:mdssi="http://schemas.openxmlformats.org/package/2006/digital-signature" SourceId="rId4"/>
            <mdssi:RelationshipReference xmlns:mdssi="http://schemas.openxmlformats.org/package/2006/digital-signature" SourceId="rId3"/>
            <mdssi:RelationshipReference xmlns:mdssi="http://schemas.openxmlformats.org/package/2006/digital-signature" SourceId="rId2"/>
            <mdssi:RelationshipReference xmlns:mdssi="http://schemas.openxmlformats.org/package/2006/digital-signature" SourceId="rId1"/>
            <mdssi:RelationshipReference xmlns:mdssi="http://schemas.openxmlformats.org/package/2006/digital-signature" SourceId="rId5"/>
          </Transform>
          <Transform Algorithm="http://www.w3.org/TR/2001/REC-xml-c14n-20010315"/>
        </Transforms>
        <DigestMethod Algorithm="http://www.w3.org/2000/09/xmldsig#sha1"/>
        <DigestValue>X7EzDtuF6Ibi0FkN/zFmHLaBvF4=</DigestValue>
      </Reference>
      <Reference URI="/ppt/slides/_rels/slide12.xml.rels?ContentType=application/vnd.openxmlformats-package.relationships+xml">
        <Transforms>
          <Transform Algorithm="http://schemas.openxmlformats.org/package/2006/RelationshipTransform">
            <mdssi:RelationshipReference xmlns:mdssi="http://schemas.openxmlformats.org/package/2006/digital-signature" SourceId="rId3"/>
            <mdssi:RelationshipReference xmlns:mdssi="http://schemas.openxmlformats.org/package/2006/digital-signature" SourceId="rId2"/>
            <mdssi:RelationshipReference xmlns:mdssi="http://schemas.openxmlformats.org/package/2006/digital-signature" SourceId="rId1"/>
            <mdssi:RelationshipReference xmlns:mdssi="http://schemas.openxmlformats.org/package/2006/digital-signature" SourceId="rId5"/>
            <mdssi:RelationshipReference xmlns:mdssi="http://schemas.openxmlformats.org/package/2006/digital-signature" SourceId="rId4"/>
          </Transform>
          <Transform Algorithm="http://www.w3.org/TR/2001/REC-xml-c14n-20010315"/>
        </Transforms>
        <DigestMethod Algorithm="http://www.w3.org/2000/09/xmldsig#sha1"/>
        <DigestValue>A2giUHA5k1Gr2YEJhbvHYiP/TIw=</DigestValue>
      </Reference>
      <Reference URI="/ppt/slides/_rels/slide13.xml.rels?ContentType=application/vnd.openxmlformats-package.relationships+xml">
        <Transforms>
          <Transform Algorithm="http://schemas.openxmlformats.org/package/2006/RelationshipTransform">
            <mdssi:RelationshipReference xmlns:mdssi="http://schemas.openxmlformats.org/package/2006/digital-signature" SourceId="rId2"/>
            <mdssi:RelationshipReference xmlns:mdssi="http://schemas.openxmlformats.org/package/2006/digital-signature" SourceId="rId1"/>
            <mdssi:RelationshipReference xmlns:mdssi="http://schemas.openxmlformats.org/package/2006/digital-signature" SourceId="rId5"/>
            <mdssi:RelationshipReference xmlns:mdssi="http://schemas.openxmlformats.org/package/2006/digital-signature" SourceId="rId4"/>
            <mdssi:RelationshipReference xmlns:mdssi="http://schemas.openxmlformats.org/package/2006/digital-signature" SourceId="rId3"/>
          </Transform>
          <Transform Algorithm="http://www.w3.org/TR/2001/REC-xml-c14n-20010315"/>
        </Transforms>
        <DigestMethod Algorithm="http://www.w3.org/2000/09/xmldsig#sha1"/>
        <DigestValue>Iu6jhNtSAWNAE4aceeTWxNnTf/I=</DigestValue>
      </Reference>
      <Reference URI="/ppt/slides/_rels/slide14.xml.rels?ContentType=application/vnd.openxmlformats-package.relationships+xml">
        <Transforms>
          <Transform Algorithm="http://schemas.openxmlformats.org/package/2006/RelationshipTransform">
            <mdssi:RelationshipReference xmlns:mdssi="http://schemas.openxmlformats.org/package/2006/digital-signature" SourceId="rId6"/>
            <mdssi:RelationshipReference xmlns:mdssi="http://schemas.openxmlformats.org/package/2006/digital-signature" SourceId="rId5"/>
            <mdssi:RelationshipReference xmlns:mdssi="http://schemas.openxmlformats.org/package/2006/digital-signature" SourceId="rId4"/>
            <mdssi:RelationshipReference xmlns:mdssi="http://schemas.openxmlformats.org/package/2006/digital-signature" SourceId="rId3"/>
            <mdssi:RelationshipReference xmlns:mdssi="http://schemas.openxmlformats.org/package/2006/digital-signature" SourceId="rId2"/>
            <mdssi:RelationshipReference xmlns:mdssi="http://schemas.openxmlformats.org/package/2006/digital-signature" SourceId="rId1"/>
          </Transform>
          <Transform Algorithm="http://www.w3.org/TR/2001/REC-xml-c14n-20010315"/>
        </Transforms>
        <DigestMethod Algorithm="http://www.w3.org/2000/09/xmldsig#sha1"/>
        <DigestValue>GGDXFF2DpYeerE5ttgJOT82W4GU=</DigestValue>
      </Reference>
      <Reference URI="/ppt/slides/_rels/slide15.xml.rels?ContentType=application/vnd.openxmlformats-package.relationships+xml">
        <Transforms>
          <Transform Algorithm="http://schemas.openxmlformats.org/package/2006/RelationshipTransform">
            <mdssi:RelationshipReference xmlns:mdssi="http://schemas.openxmlformats.org/package/2006/digital-signature" SourceId="rId5"/>
            <mdssi:RelationshipReference xmlns:mdssi="http://schemas.openxmlformats.org/package/2006/digital-signature" SourceId="rId4"/>
            <mdssi:RelationshipReference xmlns:mdssi="http://schemas.openxmlformats.org/package/2006/digital-signature" SourceId="rId3"/>
            <mdssi:RelationshipReference xmlns:mdssi="http://schemas.openxmlformats.org/package/2006/digital-signature" SourceId="rId2"/>
            <mdssi:RelationshipReference xmlns:mdssi="http://schemas.openxmlformats.org/package/2006/digital-signature" SourceId="rId1"/>
          </Transform>
          <Transform Algorithm="http://www.w3.org/TR/2001/REC-xml-c14n-20010315"/>
        </Transforms>
        <DigestMethod Algorithm="http://www.w3.org/2000/09/xmldsig#sha1"/>
        <DigestValue>j94NUQgW5rgZ3fGy9+eCLQVy4fY=</DigestValue>
      </Reference>
      <Reference URI="/ppt/slides/_rels/slide16.xml.rels?ContentType=application/vnd.openxmlformats-package.relationships+xml">
        <Transforms>
          <Transform Algorithm="http://schemas.openxmlformats.org/package/2006/RelationshipTransform">
            <mdssi:RelationshipReference xmlns:mdssi="http://schemas.openxmlformats.org/package/2006/digital-signature" SourceId="rId4"/>
            <mdssi:RelationshipReference xmlns:mdssi="http://schemas.openxmlformats.org/package/2006/digital-signature" SourceId="rId3"/>
            <mdssi:RelationshipReference xmlns:mdssi="http://schemas.openxmlformats.org/package/2006/digital-signature" SourceId="rId2"/>
            <mdssi:RelationshipReference xmlns:mdssi="http://schemas.openxmlformats.org/package/2006/digital-signature" SourceId="rId1"/>
            <mdssi:RelationshipReference xmlns:mdssi="http://schemas.openxmlformats.org/package/2006/digital-signature" SourceId="rId5"/>
          </Transform>
          <Transform Algorithm="http://www.w3.org/TR/2001/REC-xml-c14n-20010315"/>
        </Transforms>
        <DigestMethod Algorithm="http://www.w3.org/2000/09/xmldsig#sha1"/>
        <DigestValue>o8OQzwmuLP1g34ibjfr+U3v887U=</DigestValue>
      </Reference>
      <Reference URI="/ppt/slides/_rels/slide17.xml.rels?ContentType=application/vnd.openxmlformats-package.relationships+xml">
        <Transforms>
          <Transform Algorithm="http://schemas.openxmlformats.org/package/2006/RelationshipTransform">
            <mdssi:RelationshipReference xmlns:mdssi="http://schemas.openxmlformats.org/package/2006/digital-signature" SourceId="rId3"/>
            <mdssi:RelationshipReference xmlns:mdssi="http://schemas.openxmlformats.org/package/2006/digital-signature" SourceId="rId2"/>
            <mdssi:RelationshipReference xmlns:mdssi="http://schemas.openxmlformats.org/package/2006/digital-signature" SourceId="rId1"/>
            <mdssi:RelationshipReference xmlns:mdssi="http://schemas.openxmlformats.org/package/2006/digital-signature" SourceId="rId5"/>
            <mdssi:RelationshipReference xmlns:mdssi="http://schemas.openxmlformats.org/package/2006/digital-signature" SourceId="rId4"/>
          </Transform>
          <Transform Algorithm="http://www.w3.org/TR/2001/REC-xml-c14n-20010315"/>
        </Transforms>
        <DigestMethod Algorithm="http://www.w3.org/2000/09/xmldsig#sha1"/>
        <DigestValue>3JlmJ3c/gpWFMXvTWMWXVoPNtRo=</DigestValue>
      </Reference>
      <Reference URI="/ppt/slides/_rels/slide18.xml.rels?ContentType=application/vnd.openxmlformats-package.relationships+xml">
        <Transforms>
          <Transform Algorithm="http://schemas.openxmlformats.org/package/2006/RelationshipTransform">
            <mdssi:RelationshipReference xmlns:mdssi="http://schemas.openxmlformats.org/package/2006/digital-signature" SourceId="rId2"/>
            <mdssi:RelationshipReference xmlns:mdssi="http://schemas.openxmlformats.org/package/2006/digital-signature" SourceId="rId1"/>
            <mdssi:RelationshipReference xmlns:mdssi="http://schemas.openxmlformats.org/package/2006/digital-signature" SourceId="rId5"/>
            <mdssi:RelationshipReference xmlns:mdssi="http://schemas.openxmlformats.org/package/2006/digital-signature" SourceId="rId4"/>
            <mdssi:RelationshipReference xmlns:mdssi="http://schemas.openxmlformats.org/package/2006/digital-signature" SourceId="rId3"/>
          </Transform>
          <Transform Algorithm="http://www.w3.org/TR/2001/REC-xml-c14n-20010315"/>
        </Transforms>
        <DigestMethod Algorithm="http://www.w3.org/2000/09/xmldsig#sha1"/>
        <DigestValue>OHQkkt/xSBSFcYR0qEHKfBpgWLY=</DigestValue>
      </Reference>
      <Reference URI="/ppt/slides/_rels/slide19.xml.rels?ContentType=application/vnd.openxmlformats-package.relationships+xml">
        <Transforms>
          <Transform Algorithm="http://schemas.openxmlformats.org/package/2006/RelationshipTransform">
            <mdssi:RelationshipReference xmlns:mdssi="http://schemas.openxmlformats.org/package/2006/digital-signature" SourceId="rId1"/>
            <mdssi:RelationshipReference xmlns:mdssi="http://schemas.openxmlformats.org/package/2006/digital-signature" SourceId="rId5"/>
            <mdssi:RelationshipReference xmlns:mdssi="http://schemas.openxmlformats.org/package/2006/digital-signature" SourceId="rId4"/>
            <mdssi:RelationshipReference xmlns:mdssi="http://schemas.openxmlformats.org/package/2006/digital-signature" SourceId="rId3"/>
            <mdssi:RelationshipReference xmlns:mdssi="http://schemas.openxmlformats.org/package/2006/digital-signature" SourceId="rId2"/>
          </Transform>
          <Transform Algorithm="http://www.w3.org/TR/2001/REC-xml-c14n-20010315"/>
        </Transforms>
        <DigestMethod Algorithm="http://www.w3.org/2000/09/xmldsig#sha1"/>
        <DigestValue>v+99rjMfP22mq1oYC/FZBZZqYLs=</DigestValue>
      </Reference>
      <Reference URI="/ppt/slides/_rels/slide2.xml.rels?ContentType=application/vnd.openxmlformats-package.relationships+xml">
        <Transforms>
          <Transform Algorithm="http://schemas.openxmlformats.org/package/2006/RelationshipTransform">
            <mdssi:RelationshipReference xmlns:mdssi="http://schemas.openxmlformats.org/package/2006/digital-signature" SourceId="rId3"/>
            <mdssi:RelationshipReference xmlns:mdssi="http://schemas.openxmlformats.org/package/2006/digital-signature" SourceId="rId2"/>
            <mdssi:RelationshipReference xmlns:mdssi="http://schemas.openxmlformats.org/package/2006/digital-signature" SourceId="rId1"/>
            <mdssi:RelationshipReference xmlns:mdssi="http://schemas.openxmlformats.org/package/2006/digital-signature" SourceId="rId5"/>
            <mdssi:RelationshipReference xmlns:mdssi="http://schemas.openxmlformats.org/package/2006/digital-signature" SourceId="rId4"/>
          </Transform>
          <Transform Algorithm="http://www.w3.org/TR/2001/REC-xml-c14n-20010315"/>
        </Transforms>
        <DigestMethod Algorithm="http://www.w3.org/2000/09/xmldsig#sha1"/>
        <DigestValue>u6qn06FQ3ONHelvbT73P1vnlH+o=</DigestValue>
      </Reference>
      <Reference URI="/ppt/slides/_rels/slide20.xml.rels?ContentType=application/vnd.openxmlformats-package.relationships+xml">
        <Transforms>
          <Transform Algorithm="http://schemas.openxmlformats.org/package/2006/RelationshipTransform">
            <mdssi:RelationshipReference xmlns:mdssi="http://schemas.openxmlformats.org/package/2006/digital-signature" SourceId="rId5"/>
            <mdssi:RelationshipReference xmlns:mdssi="http://schemas.openxmlformats.org/package/2006/digital-signature" SourceId="rId4"/>
            <mdssi:RelationshipReference xmlns:mdssi="http://schemas.openxmlformats.org/package/2006/digital-signature" SourceId="rId3"/>
            <mdssi:RelationshipReference xmlns:mdssi="http://schemas.openxmlformats.org/package/2006/digital-signature" SourceId="rId2"/>
            <mdssi:RelationshipReference xmlns:mdssi="http://schemas.openxmlformats.org/package/2006/digital-signature" SourceId="rId1"/>
          </Transform>
          <Transform Algorithm="http://www.w3.org/TR/2001/REC-xml-c14n-20010315"/>
        </Transforms>
        <DigestMethod Algorithm="http://www.w3.org/2000/09/xmldsig#sha1"/>
        <DigestValue>Sq5vYgF7AVZANbK9w/RAIeMEvvk=</DigestValue>
      </Reference>
      <Reference URI="/ppt/slides/_rels/slide21.xml.rels?ContentType=application/vnd.openxmlformats-package.relationships+xml">
        <Transforms>
          <Transform Algorithm="http://schemas.openxmlformats.org/package/2006/RelationshipTransform">
            <mdssi:RelationshipReference xmlns:mdssi="http://schemas.openxmlformats.org/package/2006/digital-signature" SourceId="rId2"/>
            <mdssi:RelationshipReference xmlns:mdssi="http://schemas.openxmlformats.org/package/2006/digital-signature" SourceId="rId1"/>
            <mdssi:RelationshipReference xmlns:mdssi="http://schemas.openxmlformats.org/package/2006/digital-signature" SourceId="rId3"/>
          </Transform>
          <Transform Algorithm="http://www.w3.org/TR/2001/REC-xml-c14n-20010315"/>
        </Transforms>
        <DigestMethod Algorithm="http://www.w3.org/2000/09/xmldsig#sha1"/>
        <DigestValue>hWHR0vIzcyN5Mg9L8kk/nrTkP2Y=</DigestValue>
      </Reference>
      <Reference URI="/ppt/slides/_rels/slide3.xml.rels?ContentType=application/vnd.openxmlformats-package.relationships+xml">
        <Transforms>
          <Transform Algorithm="http://schemas.openxmlformats.org/package/2006/RelationshipTransform">
            <mdssi:RelationshipReference xmlns:mdssi="http://schemas.openxmlformats.org/package/2006/digital-signature" SourceId="rId2"/>
            <mdssi:RelationshipReference xmlns:mdssi="http://schemas.openxmlformats.org/package/2006/digital-signature" SourceId="rId1"/>
            <mdssi:RelationshipReference xmlns:mdssi="http://schemas.openxmlformats.org/package/2006/digital-signature" SourceId="rId5"/>
            <mdssi:RelationshipReference xmlns:mdssi="http://schemas.openxmlformats.org/package/2006/digital-signature" SourceId="rId4"/>
            <mdssi:RelationshipReference xmlns:mdssi="http://schemas.openxmlformats.org/package/2006/digital-signature" SourceId="rId3"/>
          </Transform>
          <Transform Algorithm="http://www.w3.org/TR/2001/REC-xml-c14n-20010315"/>
        </Transforms>
        <DigestMethod Algorithm="http://www.w3.org/2000/09/xmldsig#sha1"/>
        <DigestValue>ZmD/+M6kOq9kRlQf18ihkoL0MbU=</DigestValue>
      </Reference>
      <Reference URI="/ppt/slides/_rels/slide4.xml.rels?ContentType=application/vnd.openxmlformats-package.relationships+xml">
        <Transforms>
          <Transform Algorithm="http://schemas.openxmlformats.org/package/2006/RelationshipTransform">
            <mdssi:RelationshipReference xmlns:mdssi="http://schemas.openxmlformats.org/package/2006/digital-signature" SourceId="rId1"/>
            <mdssi:RelationshipReference xmlns:mdssi="http://schemas.openxmlformats.org/package/2006/digital-signature" SourceId="rId5"/>
            <mdssi:RelationshipReference xmlns:mdssi="http://schemas.openxmlformats.org/package/2006/digital-signature" SourceId="rId4"/>
            <mdssi:RelationshipReference xmlns:mdssi="http://schemas.openxmlformats.org/package/2006/digital-signature" SourceId="rId3"/>
            <mdssi:RelationshipReference xmlns:mdssi="http://schemas.openxmlformats.org/package/2006/digital-signature" SourceId="rId2"/>
          </Transform>
          <Transform Algorithm="http://www.w3.org/TR/2001/REC-xml-c14n-20010315"/>
        </Transforms>
        <DigestMethod Algorithm="http://www.w3.org/2000/09/xmldsig#sha1"/>
        <DigestValue>pdbFW0QsrCRKPoKAzgl+p5ryctI=</DigestValue>
      </Reference>
      <Reference URI="/ppt/slides/_rels/slide5.xml.rels?ContentType=application/vnd.openxmlformats-package.relationships+xml">
        <Transforms>
          <Transform Algorithm="http://schemas.openxmlformats.org/package/2006/RelationshipTransform">
            <mdssi:RelationshipReference xmlns:mdssi="http://schemas.openxmlformats.org/package/2006/digital-signature" SourceId="rId5"/>
            <mdssi:RelationshipReference xmlns:mdssi="http://schemas.openxmlformats.org/package/2006/digital-signature" SourceId="rId4"/>
            <mdssi:RelationshipReference xmlns:mdssi="http://schemas.openxmlformats.org/package/2006/digital-signature" SourceId="rId3"/>
            <mdssi:RelationshipReference xmlns:mdssi="http://schemas.openxmlformats.org/package/2006/digital-signature" SourceId="rId2"/>
            <mdssi:RelationshipReference xmlns:mdssi="http://schemas.openxmlformats.org/package/2006/digital-signature" SourceId="rId1"/>
          </Transform>
          <Transform Algorithm="http://www.w3.org/TR/2001/REC-xml-c14n-20010315"/>
        </Transforms>
        <DigestMethod Algorithm="http://www.w3.org/2000/09/xmldsig#sha1"/>
        <DigestValue>xgp6gttt6Mvj38zC47q1M9ZnEg0=</DigestValue>
      </Reference>
      <Reference URI="/ppt/slides/_rels/slide6.xml.rels?ContentType=application/vnd.openxmlformats-package.relationships+xml">
        <Transforms>
          <Transform Algorithm="http://schemas.openxmlformats.org/package/2006/RelationshipTransform">
            <mdssi:RelationshipReference xmlns:mdssi="http://schemas.openxmlformats.org/package/2006/digital-signature" SourceId="rId4"/>
            <mdssi:RelationshipReference xmlns:mdssi="http://schemas.openxmlformats.org/package/2006/digital-signature" SourceId="rId3"/>
            <mdssi:RelationshipReference xmlns:mdssi="http://schemas.openxmlformats.org/package/2006/digital-signature" SourceId="rId2"/>
            <mdssi:RelationshipReference xmlns:mdssi="http://schemas.openxmlformats.org/package/2006/digital-signature" SourceId="rId1"/>
            <mdssi:RelationshipReference xmlns:mdssi="http://schemas.openxmlformats.org/package/2006/digital-signature" SourceId="rId5"/>
          </Transform>
          <Transform Algorithm="http://www.w3.org/TR/2001/REC-xml-c14n-20010315"/>
        </Transforms>
        <DigestMethod Algorithm="http://www.w3.org/2000/09/xmldsig#sha1"/>
        <DigestValue>vdfhzq1ZTwKLE8iyybSN/1Q88ck=</DigestValue>
      </Reference>
      <Reference URI="/ppt/slides/_rels/slide7.xml.rels?ContentType=application/vnd.openxmlformats-package.relationships+xml">
        <Transforms>
          <Transform Algorithm="http://schemas.openxmlformats.org/package/2006/RelationshipTransform">
            <mdssi:RelationshipReference xmlns:mdssi="http://schemas.openxmlformats.org/package/2006/digital-signature" SourceId="rId3"/>
            <mdssi:RelationshipReference xmlns:mdssi="http://schemas.openxmlformats.org/package/2006/digital-signature" SourceId="rId2"/>
            <mdssi:RelationshipReference xmlns:mdssi="http://schemas.openxmlformats.org/package/2006/digital-signature" SourceId="rId1"/>
            <mdssi:RelationshipReference xmlns:mdssi="http://schemas.openxmlformats.org/package/2006/digital-signature" SourceId="rId5"/>
            <mdssi:RelationshipReference xmlns:mdssi="http://schemas.openxmlformats.org/package/2006/digital-signature" SourceId="rId4"/>
          </Transform>
          <Transform Algorithm="http://www.w3.org/TR/2001/REC-xml-c14n-20010315"/>
        </Transforms>
        <DigestMethod Algorithm="http://www.w3.org/2000/09/xmldsig#sha1"/>
        <DigestValue>mVuczkrKdWcJZp1ENeLP3eTqtbo=</DigestValue>
      </Reference>
      <Reference URI="/ppt/slides/_rels/slide8.xml.rels?ContentType=application/vnd.openxmlformats-package.relationships+xml">
        <Transforms>
          <Transform Algorithm="http://schemas.openxmlformats.org/package/2006/RelationshipTransform">
            <mdssi:RelationshipReference xmlns:mdssi="http://schemas.openxmlformats.org/package/2006/digital-signature" SourceId="rId2"/>
            <mdssi:RelationshipReference xmlns:mdssi="http://schemas.openxmlformats.org/package/2006/digital-signature" SourceId="rId1"/>
            <mdssi:RelationshipReference xmlns:mdssi="http://schemas.openxmlformats.org/package/2006/digital-signature" SourceId="rId5"/>
            <mdssi:RelationshipReference xmlns:mdssi="http://schemas.openxmlformats.org/package/2006/digital-signature" SourceId="rId4"/>
            <mdssi:RelationshipReference xmlns:mdssi="http://schemas.openxmlformats.org/package/2006/digital-signature" SourceId="rId3"/>
          </Transform>
          <Transform Algorithm="http://www.w3.org/TR/2001/REC-xml-c14n-20010315"/>
        </Transforms>
        <DigestMethod Algorithm="http://www.w3.org/2000/09/xmldsig#sha1"/>
        <DigestValue>TE17waMqPdLPfZre2Trmp8B+9hw=</DigestValue>
      </Reference>
      <Reference URI="/ppt/slides/_rels/slide9.xml.rels?ContentType=application/vnd.openxmlformats-package.relationships+xml">
        <Transforms>
          <Transform Algorithm="http://schemas.openxmlformats.org/package/2006/RelationshipTransform">
            <mdssi:RelationshipReference xmlns:mdssi="http://schemas.openxmlformats.org/package/2006/digital-signature" SourceId="rId1"/>
            <mdssi:RelationshipReference xmlns:mdssi="http://schemas.openxmlformats.org/package/2006/digital-signature" SourceId="rId5"/>
            <mdssi:RelationshipReference xmlns:mdssi="http://schemas.openxmlformats.org/package/2006/digital-signature" SourceId="rId4"/>
            <mdssi:RelationshipReference xmlns:mdssi="http://schemas.openxmlformats.org/package/2006/digital-signature" SourceId="rId3"/>
            <mdssi:RelationshipReference xmlns:mdssi="http://schemas.openxmlformats.org/package/2006/digital-signature" SourceId="rId2"/>
          </Transform>
          <Transform Algorithm="http://www.w3.org/TR/2001/REC-xml-c14n-20010315"/>
        </Transforms>
        <DigestMethod Algorithm="http://www.w3.org/2000/09/xmldsig#sha1"/>
        <DigestValue>4mztIK8zaEv2LFtXYY3b+H9mcyI=</DigestValue>
      </Reference>
      <Reference URI="/ppt/slides/slide1.xml?ContentType=application/vnd.openxmlformats-officedocument.presentationml.slide+xml">
        <DigestMethod Algorithm="http://www.w3.org/2000/09/xmldsig#sha1"/>
        <DigestValue>9ZQcsjw44fYGGqcqO+90b89jImg=</DigestValue>
      </Reference>
      <Reference URI="/ppt/slides/slide10.xml?ContentType=application/vnd.openxmlformats-officedocument.presentationml.slide+xml">
        <DigestMethod Algorithm="http://www.w3.org/2000/09/xmldsig#sha1"/>
        <DigestValue>a93xQx6MivbAHkbGrjoqFOF8OSw=</DigestValue>
      </Reference>
      <Reference URI="/ppt/slides/slide11.xml?ContentType=application/vnd.openxmlformats-officedocument.presentationml.slide+xml">
        <DigestMethod Algorithm="http://www.w3.org/2000/09/xmldsig#sha1"/>
        <DigestValue>c+D68eaIcIL/eED41BsaW/y/rrk=</DigestValue>
      </Reference>
      <Reference URI="/ppt/slides/slide12.xml?ContentType=application/vnd.openxmlformats-officedocument.presentationml.slide+xml">
        <DigestMethod Algorithm="http://www.w3.org/2000/09/xmldsig#sha1"/>
        <DigestValue>ThP7nqg+Mx3L74OZ6WCiNsWFmJQ=</DigestValue>
      </Reference>
      <Reference URI="/ppt/slides/slide13.xml?ContentType=application/vnd.openxmlformats-officedocument.presentationml.slide+xml">
        <DigestMethod Algorithm="http://www.w3.org/2000/09/xmldsig#sha1"/>
        <DigestValue>YQ+GWSrsRhMGe0BsY/mdAtUhAAk=</DigestValue>
      </Reference>
      <Reference URI="/ppt/slides/slide14.xml?ContentType=application/vnd.openxmlformats-officedocument.presentationml.slide+xml">
        <DigestMethod Algorithm="http://www.w3.org/2000/09/xmldsig#sha1"/>
        <DigestValue>XoeQOkzhonpmctErhV9QAPxptYg=</DigestValue>
      </Reference>
      <Reference URI="/ppt/slides/slide15.xml?ContentType=application/vnd.openxmlformats-officedocument.presentationml.slide+xml">
        <DigestMethod Algorithm="http://www.w3.org/2000/09/xmldsig#sha1"/>
        <DigestValue>3UqYQbVyuDhLkufU2BfJrdoGvxw=</DigestValue>
      </Reference>
      <Reference URI="/ppt/slides/slide16.xml?ContentType=application/vnd.openxmlformats-officedocument.presentationml.slide+xml">
        <DigestMethod Algorithm="http://www.w3.org/2000/09/xmldsig#sha1"/>
        <DigestValue>i4SNwFmB9aCTrD0iLwebBHYGta8=</DigestValue>
      </Reference>
      <Reference URI="/ppt/slides/slide17.xml?ContentType=application/vnd.openxmlformats-officedocument.presentationml.slide+xml">
        <DigestMethod Algorithm="http://www.w3.org/2000/09/xmldsig#sha1"/>
        <DigestValue>Iru7byoeYUTHFcwnV+HfFCij9gU=</DigestValue>
      </Reference>
      <Reference URI="/ppt/slides/slide18.xml?ContentType=application/vnd.openxmlformats-officedocument.presentationml.slide+xml">
        <DigestMethod Algorithm="http://www.w3.org/2000/09/xmldsig#sha1"/>
        <DigestValue>TyD0fmNX06UdFG61PaaLB3XGKG0=</DigestValue>
      </Reference>
      <Reference URI="/ppt/slides/slide19.xml?ContentType=application/vnd.openxmlformats-officedocument.presentationml.slide+xml">
        <DigestMethod Algorithm="http://www.w3.org/2000/09/xmldsig#sha1"/>
        <DigestValue>ioHPAWP5YGVIHXLpfdS9EnA48Nk=</DigestValue>
      </Reference>
      <Reference URI="/ppt/slides/slide2.xml?ContentType=application/vnd.openxmlformats-officedocument.presentationml.slide+xml">
        <DigestMethod Algorithm="http://www.w3.org/2000/09/xmldsig#sha1"/>
        <DigestValue>3yKXmRwiLcKIMBtU4jZC2wVVeYA=</DigestValue>
      </Reference>
      <Reference URI="/ppt/slides/slide20.xml?ContentType=application/vnd.openxmlformats-officedocument.presentationml.slide+xml">
        <DigestMethod Algorithm="http://www.w3.org/2000/09/xmldsig#sha1"/>
        <DigestValue>e15wesxGVuKC616lgpW4flXbopc=</DigestValue>
      </Reference>
      <Reference URI="/ppt/slides/slide21.xml?ContentType=application/vnd.openxmlformats-officedocument.presentationml.slide+xml">
        <DigestMethod Algorithm="http://www.w3.org/2000/09/xmldsig#sha1"/>
        <DigestValue>XuMVdwWy+LF3F0icMcToqbdHL+U=</DigestValue>
      </Reference>
      <Reference URI="/ppt/slides/slide3.xml?ContentType=application/vnd.openxmlformats-officedocument.presentationml.slide+xml">
        <DigestMethod Algorithm="http://www.w3.org/2000/09/xmldsig#sha1"/>
        <DigestValue>j0V9onuxr3Gkfovmd/PK/Lio+Mo=</DigestValue>
      </Reference>
      <Reference URI="/ppt/slides/slide4.xml?ContentType=application/vnd.openxmlformats-officedocument.presentationml.slide+xml">
        <DigestMethod Algorithm="http://www.w3.org/2000/09/xmldsig#sha1"/>
        <DigestValue>ZkzgWtk+l5d+Qnpq5ZCRxnXfzWM=</DigestValue>
      </Reference>
      <Reference URI="/ppt/slides/slide5.xml?ContentType=application/vnd.openxmlformats-officedocument.presentationml.slide+xml">
        <DigestMethod Algorithm="http://www.w3.org/2000/09/xmldsig#sha1"/>
        <DigestValue>QRY3tf/Y/pkoa5wEUDq4SxquBks=</DigestValue>
      </Reference>
      <Reference URI="/ppt/slides/slide6.xml?ContentType=application/vnd.openxmlformats-officedocument.presentationml.slide+xml">
        <DigestMethod Algorithm="http://www.w3.org/2000/09/xmldsig#sha1"/>
        <DigestValue>wWpedGA3XHDiyzFl3+VrdghC5ao=</DigestValue>
      </Reference>
      <Reference URI="/ppt/slides/slide7.xml?ContentType=application/vnd.openxmlformats-officedocument.presentationml.slide+xml">
        <DigestMethod Algorithm="http://www.w3.org/2000/09/xmldsig#sha1"/>
        <DigestValue>5ZalgLWFjM4/u3iZpvulKgiZL3E=</DigestValue>
      </Reference>
      <Reference URI="/ppt/slides/slide8.xml?ContentType=application/vnd.openxmlformats-officedocument.presentationml.slide+xml">
        <DigestMethod Algorithm="http://www.w3.org/2000/09/xmldsig#sha1"/>
        <DigestValue>3/s1GSmRyFAmj3Gkc+CTxkl7N+0=</DigestValue>
      </Reference>
      <Reference URI="/ppt/slides/slide9.xml?ContentType=application/vnd.openxmlformats-officedocument.presentationml.slide+xml">
        <DigestMethod Algorithm="http://www.w3.org/2000/09/xmldsig#sha1"/>
        <DigestValue>h7hlR/NbeKD7q1yu3trGNz7pTsU=</DigestValue>
      </Reference>
      <Reference URI="/ppt/tableStyles.xml?ContentType=application/vnd.openxmlformats-officedocument.presentationml.tableStyles+xml">
        <DigestMethod Algorithm="http://www.w3.org/2000/09/xmldsig#sha1"/>
        <DigestValue>Sb/RPtAhmbAEvwoBmllvEndY2SY=</DigestValue>
      </Reference>
      <Reference URI="/ppt/tags/tag1.xml?ContentType=application/vnd.openxmlformats-officedocument.presentationml.tags+xml">
        <DigestMethod Algorithm="http://www.w3.org/2000/09/xmldsig#sha1"/>
        <DigestValue>P0UsNhly7D5haMc/mVyKilvdgUc=</DigestValue>
      </Reference>
      <Reference URI="/ppt/tags/tag10.xml?ContentType=application/vnd.openxmlformats-officedocument.presentationml.tags+xml">
        <DigestMethod Algorithm="http://www.w3.org/2000/09/xmldsig#sha1"/>
        <DigestValue>P0UsNhly7D5haMc/mVyKilvdgUc=</DigestValue>
      </Reference>
      <Reference URI="/ppt/tags/tag11.xml?ContentType=application/vnd.openxmlformats-officedocument.presentationml.tags+xml">
        <DigestMethod Algorithm="http://www.w3.org/2000/09/xmldsig#sha1"/>
        <DigestValue>P0UsNhly7D5haMc/mVyKilvdgUc=</DigestValue>
      </Reference>
      <Reference URI="/ppt/tags/tag12.xml?ContentType=application/vnd.openxmlformats-officedocument.presentationml.tags+xml">
        <DigestMethod Algorithm="http://www.w3.org/2000/09/xmldsig#sha1"/>
        <DigestValue>P0UsNhly7D5haMc/mVyKilvdgUc=</DigestValue>
      </Reference>
      <Reference URI="/ppt/tags/tag13.xml?ContentType=application/vnd.openxmlformats-officedocument.presentationml.tags+xml">
        <DigestMethod Algorithm="http://www.w3.org/2000/09/xmldsig#sha1"/>
        <DigestValue>P0UsNhly7D5haMc/mVyKilvdgUc=</DigestValue>
      </Reference>
      <Reference URI="/ppt/tags/tag14.xml?ContentType=application/vnd.openxmlformats-officedocument.presentationml.tags+xml">
        <DigestMethod Algorithm="http://www.w3.org/2000/09/xmldsig#sha1"/>
        <DigestValue>P0UsNhly7D5haMc/mVyKilvdgUc=</DigestValue>
      </Reference>
      <Reference URI="/ppt/tags/tag15.xml?ContentType=application/vnd.openxmlformats-officedocument.presentationml.tags+xml">
        <DigestMethod Algorithm="http://www.w3.org/2000/09/xmldsig#sha1"/>
        <DigestValue>P0UsNhly7D5haMc/mVyKilvdgUc=</DigestValue>
      </Reference>
      <Reference URI="/ppt/tags/tag16.xml?ContentType=application/vnd.openxmlformats-officedocument.presentationml.tags+xml">
        <DigestMethod Algorithm="http://www.w3.org/2000/09/xmldsig#sha1"/>
        <DigestValue>P0UsNhly7D5haMc/mVyKilvdgUc=</DigestValue>
      </Reference>
      <Reference URI="/ppt/tags/tag17.xml?ContentType=application/vnd.openxmlformats-officedocument.presentationml.tags+xml">
        <DigestMethod Algorithm="http://www.w3.org/2000/09/xmldsig#sha1"/>
        <DigestValue>P0UsNhly7D5haMc/mVyKilvdgUc=</DigestValue>
      </Reference>
      <Reference URI="/ppt/tags/tag18.xml?ContentType=application/vnd.openxmlformats-officedocument.presentationml.tags+xml">
        <DigestMethod Algorithm="http://www.w3.org/2000/09/xmldsig#sha1"/>
        <DigestValue>P0UsNhly7D5haMc/mVyKilvdgUc=</DigestValue>
      </Reference>
      <Reference URI="/ppt/tags/tag19.xml?ContentType=application/vnd.openxmlformats-officedocument.presentationml.tags+xml">
        <DigestMethod Algorithm="http://www.w3.org/2000/09/xmldsig#sha1"/>
        <DigestValue>P0UsNhly7D5haMc/mVyKilvdgUc=</DigestValue>
      </Reference>
      <Reference URI="/ppt/tags/tag2.xml?ContentType=application/vnd.openxmlformats-officedocument.presentationml.tags+xml">
        <DigestMethod Algorithm="http://www.w3.org/2000/09/xmldsig#sha1"/>
        <DigestValue>P0UsNhly7D5haMc/mVyKilvdgUc=</DigestValue>
      </Reference>
      <Reference URI="/ppt/tags/tag20.xml?ContentType=application/vnd.openxmlformats-officedocument.presentationml.tags+xml">
        <DigestMethod Algorithm="http://www.w3.org/2000/09/xmldsig#sha1"/>
        <DigestValue>P0UsNhly7D5haMc/mVyKilvdgUc=</DigestValue>
      </Reference>
      <Reference URI="/ppt/tags/tag21.xml?ContentType=application/vnd.openxmlformats-officedocument.presentationml.tags+xml">
        <DigestMethod Algorithm="http://www.w3.org/2000/09/xmldsig#sha1"/>
        <DigestValue>G+hmZtXmAq/syKyKCT7RKZEKN3Y=</DigestValue>
      </Reference>
      <Reference URI="/ppt/tags/tag3.xml?ContentType=application/vnd.openxmlformats-officedocument.presentationml.tags+xml">
        <DigestMethod Algorithm="http://www.w3.org/2000/09/xmldsig#sha1"/>
        <DigestValue>P0UsNhly7D5haMc/mVyKilvdgUc=</DigestValue>
      </Reference>
      <Reference URI="/ppt/tags/tag4.xml?ContentType=application/vnd.openxmlformats-officedocument.presentationml.tags+xml">
        <DigestMethod Algorithm="http://www.w3.org/2000/09/xmldsig#sha1"/>
        <DigestValue>P0UsNhly7D5haMc/mVyKilvdgUc=</DigestValue>
      </Reference>
      <Reference URI="/ppt/tags/tag5.xml?ContentType=application/vnd.openxmlformats-officedocument.presentationml.tags+xml">
        <DigestMethod Algorithm="http://www.w3.org/2000/09/xmldsig#sha1"/>
        <DigestValue>P0UsNhly7D5haMc/mVyKilvdgUc=</DigestValue>
      </Reference>
      <Reference URI="/ppt/tags/tag6.xml?ContentType=application/vnd.openxmlformats-officedocument.presentationml.tags+xml">
        <DigestMethod Algorithm="http://www.w3.org/2000/09/xmldsig#sha1"/>
        <DigestValue>P0UsNhly7D5haMc/mVyKilvdgUc=</DigestValue>
      </Reference>
      <Reference URI="/ppt/tags/tag7.xml?ContentType=application/vnd.openxmlformats-officedocument.presentationml.tags+xml">
        <DigestMethod Algorithm="http://www.w3.org/2000/09/xmldsig#sha1"/>
        <DigestValue>P0UsNhly7D5haMc/mVyKilvdgUc=</DigestValue>
      </Reference>
      <Reference URI="/ppt/tags/tag8.xml?ContentType=application/vnd.openxmlformats-officedocument.presentationml.tags+xml">
        <DigestMethod Algorithm="http://www.w3.org/2000/09/xmldsig#sha1"/>
        <DigestValue>P0UsNhly7D5haMc/mVyKilvdgUc=</DigestValue>
      </Reference>
      <Reference URI="/ppt/tags/tag9.xml?ContentType=application/vnd.openxmlformats-officedocument.presentationml.tags+xml">
        <DigestMethod Algorithm="http://www.w3.org/2000/09/xmldsig#sha1"/>
        <DigestValue>P0UsNhly7D5haMc/mVyKilvdgUc=</DigestValue>
      </Reference>
      <Reference URI="/ppt/theme/theme1.xml?ContentType=application/vnd.openxmlformats-officedocument.theme+xml">
        <DigestMethod Algorithm="http://www.w3.org/2000/09/xmldsig#sha1"/>
        <DigestValue>iDqjVgbC0HTXT40Wvzh0oNK2ATA=</DigestValue>
      </Reference>
      <Reference URI="/ppt/theme/theme2.xml?ContentType=application/vnd.openxmlformats-officedocument.theme+xml">
        <DigestMethod Algorithm="http://www.w3.org/2000/09/xmldsig#sha1"/>
        <DigestValue>rPbUK9uk5pSTm7ur4I14t5Tqp34=</DigestValue>
      </Reference>
      <Reference URI="/ppt/viewProps.xml?ContentType=application/vnd.openxmlformats-officedocument.presentationml.viewProps+xml">
        <DigestMethod Algorithm="http://www.w3.org/2000/09/xmldsig#sha1"/>
        <DigestValue>ZY6ihZ5nsQNGmBERuIsAy3OTTwU=</DigestValue>
      </Reference>
    </Manifest>
    <SignatureProperties>
      <SignatureProperty Id="idSignatureTime" Target="#idPackageSignature">
        <mdssi:SignatureTime xmlns:mdssi="http://schemas.openxmlformats.org/package/2006/digital-signature">
          <mdssi:Format>YYYY-MM-DDThh:mm:ssTZD</mdssi:Format>
          <mdssi:Value>2018-12-13T12:38:54Z</mdssi:Value>
        </mdssi:SignatureTime>
      </SignatureProperty>
    </SignatureProperties>
  </Object>
  <Object Id="idOfficeObject">
    <SignatureProperties>
      <SignatureProperty Id="idOfficeV1Details" Target="#idPackageSignature">
        <SignatureInfoV1 xmlns="http://schemas.microsoft.com/office/2006/digsig">
          <SetupID/>
          <SignatureText/>
          <SignatureImage/>
          <SignatureComments/>
          <WindowsVersion>10.0</WindowsVersion>
          <OfficeVersion>16.0.11029/16</OfficeVersion>
          <ApplicationVersion>16.0.11029</ApplicationVersion>
          <Monitors>1</Monitors>
          <HorizontalResolution>1920</HorizontalResolution>
          <VerticalResolution>1200</VerticalResolution>
          <ColorDepth>32</ColorDepth>
          <SignatureProviderId>{00000000-0000-0000-0000-000000000000}</SignatureProviderId>
          <SignatureProviderUrl/>
          <SignatureProviderDetails>9</SignatureProviderDetails>
          <SignatureType>1</SignatureType>
        </SignatureInfoV1>
      </SignatureProperty>
    </SignatureProperties>
  </Object>
  <Object>
    <xd:QualifyingProperties xmlns:xd="http://uri.etsi.org/01903/v1.3.2#" Target="#idPackageSignature">
      <xd:SignedProperties Id="idSignedProperties">
        <xd:SignedSignatureProperties>
          <xd:SigningTime>2018-12-13T12:38:54Z</xd:SigningTime>
          <xd:SigningCertificate>
            <xd:Cert>
              <xd:CertDigest>
                <DigestMethod Algorithm="http://www.w3.org/2000/09/xmldsig#sha1"/>
                <DigestValue>wCcpsE3U4Fj7STZfECSGV78VlT4=</DigestValue>
              </xd:CertDigest>
              <xd:IssuerSerial>
                <X509IssuerName>CN=vi@Tor2019</X509IssuerName>
                <X509SerialNumber>173439692426202445958797660263631074052</X509SerialNumber>
              </xd:IssuerSerial>
            </xd:Cert>
          </xd:SigningCertificate>
          <xd:SignaturePolicyIdentifier>
            <xd:SignaturePolicyImplied/>
          </xd:SignaturePolicyIdentifier>
        </xd:SignedSignatureProperties>
      </xd:SignedProperties>
    </xd:QualifyingProperties>
  </Object>
</Signature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0</TotalTime>
  <Words>402</Words>
  <Application>Microsoft Office PowerPoint</Application>
  <PresentationFormat>Niestandardowy</PresentationFormat>
  <Paragraphs>184</Paragraphs>
  <Slides>21</Slides>
  <Notes>21</Notes>
  <HiddenSlides>0</HiddenSlides>
  <MMClips>1</MMClips>
  <ScaleCrop>false</ScaleCrop>
  <HeadingPairs>
    <vt:vector size="6" baseType="variant">
      <vt:variant>
        <vt:lpstr>Używane czcionki</vt:lpstr>
      </vt:variant>
      <vt:variant>
        <vt:i4>4</vt:i4>
      </vt:variant>
      <vt:variant>
        <vt:lpstr>Motyw</vt:lpstr>
      </vt:variant>
      <vt:variant>
        <vt:i4>1</vt:i4>
      </vt:variant>
      <vt:variant>
        <vt:lpstr>Tytuły slajdów</vt:lpstr>
      </vt:variant>
      <vt:variant>
        <vt:i4>21</vt:i4>
      </vt:variant>
    </vt:vector>
  </HeadingPairs>
  <TitlesOfParts>
    <vt:vector size="26" baseType="lpstr">
      <vt:lpstr>Calibri</vt:lpstr>
      <vt:lpstr>Times New Roman</vt:lpstr>
      <vt:lpstr>Calibri Light</vt:lpstr>
      <vt:lpstr>Arial</vt:lpstr>
      <vt:lpstr>Motyw pakietu Office</vt:lpstr>
      <vt:lpstr>Prezentacja programu PowerPoint</vt:lpstr>
      <vt:lpstr>Prezentacja programu PowerPoint</vt:lpstr>
      <vt:lpstr>Prezentacja programu PowerPoint</vt:lpstr>
      <vt:lpstr>Prezentacja programu PowerPoint</vt:lpstr>
      <vt:lpstr>Prezentacja programu PowerPoint</vt:lpstr>
      <vt:lpstr>Prezentacja programu PowerPoint</vt:lpstr>
      <vt:lpstr>Prezentacja programu PowerPoint</vt:lpstr>
      <vt:lpstr>Prezentacja programu PowerPoint</vt:lpstr>
      <vt:lpstr>Prezentacja programu PowerPoint</vt:lpstr>
      <vt:lpstr>Prezentacja programu PowerPoint</vt:lpstr>
      <vt:lpstr>Prezentacja programu PowerPoint</vt:lpstr>
      <vt:lpstr>Prezentacja programu PowerPoint</vt:lpstr>
      <vt:lpstr>Prezentacja programu PowerPoint</vt:lpstr>
      <vt:lpstr>Prezentacja programu PowerPoint</vt:lpstr>
      <vt:lpstr>Prezentacja programu PowerPoint</vt:lpstr>
      <vt:lpstr>Prezentacja programu PowerPoint</vt:lpstr>
      <vt:lpstr>Prezentacja programu PowerPoint</vt:lpstr>
      <vt:lpstr>Prezentacja programu PowerPoint</vt:lpstr>
      <vt:lpstr>Prezentacja programu PowerPoint</vt:lpstr>
      <vt:lpstr>Prezentacja programu PowerPoint</vt:lpstr>
      <vt:lpstr>Prezentacja programu PowerPoint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/>
  <dc:creator/>
  <cp:lastModifiedBy/>
  <cp:revision>1</cp:revision>
  <dcterms:created xsi:type="dcterms:W3CDTF">2018-12-13T12:38:17Z</dcterms:created>
  <dcterms:modified xsi:type="dcterms:W3CDTF">2018-12-13T12:38:52Z</dcterms:modified>
</cp:coreProperties>
</file>